
<file path=[Content_Types].xml><?xml version="1.0" encoding="utf-8"?>
<Types xmlns="http://schemas.openxmlformats.org/package/2006/content-types">
  <Override PartName="/ppt/slideMasters/slideMaster3.xml" ContentType="application/vnd.openxmlformats-officedocument.presentationml.slideMaster+xml"/>
  <Override PartName="/ppt/slides/slide29.xml" ContentType="application/vnd.openxmlformats-officedocument.presentationml.slide+xml"/>
  <Override PartName="/ppt/slides/slide47.xml" ContentType="application/vnd.openxmlformats-officedocument.presentationml.slide+xml"/>
  <Override PartName="/ppt/theme/theme5.xml" ContentType="application/vnd.openxmlformats-officedocument.theme+xml"/>
  <Override PartName="/ppt/notesSlides/notesSlide2.xml" ContentType="application/vnd.openxmlformats-officedocument.presentationml.notesSlide+xml"/>
  <Override PartName="/ppt/slides/slide4.xml" ContentType="application/vnd.openxmlformats-officedocument.presentationml.slide+xml"/>
  <Override PartName="/ppt/slides/slide18.xml" ContentType="application/vnd.openxmlformats-officedocument.presentationml.slide+xml"/>
  <Override PartName="/ppt/slides/slide36.xml" ContentType="application/vnd.openxmlformats-officedocument.presentationml.slide+xml"/>
  <Override PartName="/ppt/slideLayouts/slideLayout6.xml" ContentType="application/vnd.openxmlformats-officedocument.presentationml.slideLayout+xml"/>
  <Override PartName="/ppt/slideLayouts/slideLayout17.xml" ContentType="application/vnd.openxmlformats-officedocument.presentationml.slideLayout+xml"/>
  <Override PartName="/ppt/slideLayouts/slideLayout28.xml" ContentType="application/vnd.openxmlformats-officedocument.presentationml.slideLayout+xml"/>
  <Override PartName="/ppt/slides/slide25.xml" ContentType="application/vnd.openxmlformats-officedocument.presentationml.slide+xml"/>
  <Override PartName="/ppt/slides/slide43.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Override PartName="/ppt/slideLayouts/slideLayout35.xml" ContentType="application/vnd.openxmlformats-officedocument.presentationml.slideLayout+xml"/>
  <Override PartName="/ppt/notesSlides/notesSlide27.xml" ContentType="application/vnd.openxmlformats-officedocument.presentationml.notesSlide+xml"/>
  <Default Extension="xml" ContentType="application/xml"/>
  <Override PartName="/ppt/slides/slide14.xml" ContentType="application/vnd.openxmlformats-officedocument.presentationml.slide+xml"/>
  <Override PartName="/ppt/slides/slide32.xml" ContentType="application/vnd.openxmlformats-officedocument.presentationml.slide+xml"/>
  <Override PartName="/ppt/notesMasters/notesMaster1.xml" ContentType="application/vnd.openxmlformats-officedocument.presentationml.notesMaster+xml"/>
  <Default Extension="fntdata" ContentType="application/x-fontdata"/>
  <Override PartName="/ppt/slideLayouts/slideLayout13.xml" ContentType="application/vnd.openxmlformats-officedocument.presentationml.slideLayout+xml"/>
  <Override PartName="/ppt/slideLayouts/slideLayout24.xml" ContentType="application/vnd.openxmlformats-officedocument.presentationml.slideLayout+xml"/>
  <Override PartName="/ppt/notesSlides/notesSlide16.xml" ContentType="application/vnd.openxmlformats-officedocument.presentationml.notesSlide+xml"/>
  <Override PartName="/ppt/notesSlides/notesSlide34.xml" ContentType="application/vnd.openxmlformats-officedocument.presentationml.notesSlide+xml"/>
  <Override PartName="/ppt/slides/slide10.xml" ContentType="application/vnd.openxmlformats-officedocument.presentationml.slide+xml"/>
  <Override PartName="/ppt/slides/slide21.xml" ContentType="application/vnd.openxmlformats-officedocument.presentationml.slide+xml"/>
  <Override PartName="/ppt/tableStyles.xml" ContentType="application/vnd.openxmlformats-officedocument.presentationml.tableStyles+xml"/>
  <Override PartName="/ppt/slideLayouts/slideLayout20.xml" ContentType="application/vnd.openxmlformats-officedocument.presentationml.slideLayout+xml"/>
  <Override PartName="/ppt/slideLayouts/slideLayout31.xml" ContentType="application/vnd.openxmlformats-officedocument.presentationml.slideLayout+xml"/>
  <Override PartName="/ppt/notesSlides/notesSlide23.xml" ContentType="application/vnd.openxmlformats-officedocument.presentationml.notesSlide+xml"/>
  <Override PartName="/ppt/notesSlides/notesSlide12.xml" ContentType="application/vnd.openxmlformats-officedocument.presentationml.notesSlide+xml"/>
  <Override PartName="/ppt/notesSlides/notesSlide30.xml" ContentType="application/vnd.openxmlformats-officedocument.presentationml.notesSlide+xml"/>
  <Override PartName="/ppt/notesSlides/notesSlide7.xml" ContentType="application/vnd.openxmlformats-officedocument.presentationml.notesSlide+xml"/>
  <Override PartName="/ppt/diagrams/layout1.xml" ContentType="application/vnd.openxmlformats-officedocument.drawingml.diagramLayout+xml"/>
  <Default Extension="xlsx" ContentType="application/vnd.openxmlformats-officedocument.spreadsheetml.sheet"/>
  <Override PartName="/ppt/charts/chart3.xml" ContentType="application/vnd.openxmlformats-officedocument.drawingml.chart+xml"/>
  <Override PartName="/ppt/slides/slide9.xml" ContentType="application/vnd.openxmlformats-officedocument.presentationml.slide+xml"/>
  <Override PartName="/ppt/viewProps.xml" ContentType="application/vnd.openxmlformats-officedocument.presentationml.viewProps+xml"/>
  <Override PartName="/ppt/slides/slide5.xml" ContentType="application/vnd.openxmlformats-officedocument.presentationml.slide+xml"/>
  <Override PartName="/ppt/slides/slide19.xml" ContentType="application/vnd.openxmlformats-officedocument.presentationml.slide+xml"/>
  <Override PartName="/ppt/slides/slide48.xml" ContentType="application/vnd.openxmlformats-officedocument.presentationml.slide+xml"/>
  <Default Extension="bin" ContentType="application/vnd.openxmlformats-officedocument.oleObject"/>
  <Override PartName="/ppt/slideLayouts/slideLayout7.xml" ContentType="application/vnd.openxmlformats-officedocument.presentationml.slideLayout+xml"/>
  <Default Extension="png" ContentType="image/png"/>
  <Override PartName="/ppt/slideLayouts/slideLayout29.xml" ContentType="application/vnd.openxmlformats-officedocument.presentationml.slideLayout+xml"/>
  <Override PartName="/ppt/notesSlides/notesSlide3.xml" ContentType="application/vnd.openxmlformats-officedocument.presentationml.notesSlide+xml"/>
  <Override PartName="/ppt/slides/slide26.xml" ContentType="application/vnd.openxmlformats-officedocument.presentationml.slide+xml"/>
  <Override PartName="/ppt/slides/slide37.xml" ContentType="application/vnd.openxmlformats-officedocument.presentationml.slide+xml"/>
  <Override PartName="/ppt/presProps.xml" ContentType="application/vnd.openxmlformats-officedocument.presentationml.presProps+xml"/>
  <Override PartName="/ppt/theme/theme2.xml" ContentType="application/vnd.openxmlformats-officedocument.theme+xml"/>
  <Override PartName="/ppt/slideLayouts/slideLayout18.xml" ContentType="application/vnd.openxmlformats-officedocument.presentationml.slideLayout+xml"/>
  <Override PartName="/ppt/slideLayouts/slideLayout36.xml" ContentType="application/vnd.openxmlformats-officedocument.presentationml.slideLayout+xml"/>
  <Override PartName="/ppt/slides/slide1.xml" ContentType="application/vnd.openxmlformats-officedocument.presentationml.slide+xml"/>
  <Override PartName="/ppt/slides/slide15.xml" ContentType="application/vnd.openxmlformats-officedocument.presentationml.slide+xml"/>
  <Override PartName="/ppt/slides/slide24.xml" ContentType="application/vnd.openxmlformats-officedocument.presentationml.slide+xml"/>
  <Override PartName="/ppt/slides/slide33.xml" ContentType="application/vnd.openxmlformats-officedocument.presentationml.slide+xml"/>
  <Override PartName="/ppt/slides/slide35.xml" ContentType="application/vnd.openxmlformats-officedocument.presentationml.slide+xml"/>
  <Override PartName="/ppt/slides/slide44.xml" ContentType="application/vnd.openxmlformats-officedocument.presentationml.slide+xml"/>
  <Override PartName="/ppt/slideLayouts/slideLayout3.xml" ContentType="application/vnd.openxmlformats-officedocument.presentationml.slideLayout+xml"/>
  <Default Extension="emf" ContentType="image/x-emf"/>
  <Override PartName="/ppt/slideLayouts/slideLayout16.xml" ContentType="application/vnd.openxmlformats-officedocument.presentationml.slideLayout+xml"/>
  <Override PartName="/ppt/slideLayouts/slideLayout25.xml" ContentType="application/vnd.openxmlformats-officedocument.presentationml.slideLayout+xml"/>
  <Override PartName="/ppt/slideLayouts/slideLayout34.xml" ContentType="application/vnd.openxmlformats-officedocument.presentationml.slideLayout+xml"/>
  <Default Extension="jpeg" ContentType="image/jpeg"/>
  <Override PartName="/ppt/diagrams/quickStyle1.xml" ContentType="application/vnd.openxmlformats-officedocument.drawingml.diagramStyle+xml"/>
  <Override PartName="/ppt/notesSlides/notesSlide17.xml" ContentType="application/vnd.openxmlformats-officedocument.presentationml.notesSlide+xml"/>
  <Override PartName="/ppt/notesSlides/notesSlide28.xml" ContentType="application/vnd.openxmlformats-officedocument.presentationml.notesSlide+xml"/>
  <Override PartName="/ppt/presentation.xml" ContentType="application/vnd.openxmlformats-officedocument.presentationml.presentation.main+xml"/>
  <Override PartName="/ppt/slides/slide13.xml" ContentType="application/vnd.openxmlformats-officedocument.presentationml.slide+xml"/>
  <Override PartName="/ppt/slides/slide22.xml" ContentType="application/vnd.openxmlformats-officedocument.presentationml.slide+xml"/>
  <Override PartName="/ppt/slides/slide31.xml" ContentType="application/vnd.openxmlformats-officedocument.presentationml.slide+xml"/>
  <Override PartName="/ppt/slides/slide42.xml" ContentType="application/vnd.openxmlformats-officedocument.presentationml.slide+xml"/>
  <Override PartName="/ppt/slideLayouts/slideLayout1.xml" ContentType="application/vnd.openxmlformats-officedocument.presentationml.slideLayout+xml"/>
  <Override PartName="/ppt/slideLayouts/slideLayout14.xml" ContentType="application/vnd.openxmlformats-officedocument.presentationml.slideLayout+xml"/>
  <Override PartName="/ppt/slideLayouts/slideLayout23.xml" ContentType="application/vnd.openxmlformats-officedocument.presentationml.slideLayout+xml"/>
  <Override PartName="/ppt/slideLayouts/slideLayout32.xml" ContentType="application/vnd.openxmlformats-officedocument.presentationml.slideLayout+xml"/>
  <Override PartName="/ppt/notesSlides/notesSlide15.xml" ContentType="application/vnd.openxmlformats-officedocument.presentationml.notesSlide+xml"/>
  <Override PartName="/ppt/notesSlides/notesSlide24.xml" ContentType="application/vnd.openxmlformats-officedocument.presentationml.notesSlide+xml"/>
  <Override PartName="/ppt/notesSlides/notesSlide26.xml" ContentType="application/vnd.openxmlformats-officedocument.presentationml.notesSlide+xml"/>
  <Override PartName="/ppt/notesSlides/notesSlide35.xml" ContentType="application/vnd.openxmlformats-officedocument.presentationml.notesSlide+xml"/>
  <Override PartName="/docProps/app.xml" ContentType="application/vnd.openxmlformats-officedocument.extended-properties+xml"/>
  <Override PartName="/ppt/slides/slide11.xml" ContentType="application/vnd.openxmlformats-officedocument.presentationml.slide+xml"/>
  <Override PartName="/ppt/slides/slide20.xml" ContentType="application/vnd.openxmlformats-officedocument.presentationml.slide+xml"/>
  <Override PartName="/ppt/slides/slide40.xml" ContentType="application/vnd.openxmlformats-officedocument.presentationml.slide+xml"/>
  <Override PartName="/ppt/slideLayouts/slideLayout12.xml" ContentType="application/vnd.openxmlformats-officedocument.presentationml.slideLayout+xml"/>
  <Override PartName="/ppt/slideLayouts/slideLayout21.xml" ContentType="application/vnd.openxmlformats-officedocument.presentationml.slideLayout+xml"/>
  <Override PartName="/ppt/slideLayouts/slideLayout30.xml" ContentType="application/vnd.openxmlformats-officedocument.presentationml.slideLayout+xml"/>
  <Override PartName="/ppt/notesSlides/notesSlide13.xml" ContentType="application/vnd.openxmlformats-officedocument.presentationml.notesSlide+xml"/>
  <Override PartName="/ppt/notesSlides/notesSlide22.xml" ContentType="application/vnd.openxmlformats-officedocument.presentationml.notesSlide+xml"/>
  <Override PartName="/ppt/notesSlides/notesSlide33.xml" ContentType="application/vnd.openxmlformats-officedocument.presentationml.notesSlide+xml"/>
  <Default Extension="vml" ContentType="application/vnd.openxmlformats-officedocument.vmlDrawing"/>
  <Override PartName="/ppt/slideLayouts/slideLayout10.xml" ContentType="application/vnd.openxmlformats-officedocument.presentationml.slideLayout+xml"/>
  <Override PartName="/ppt/notesSlides/notesSlide8.xml" ContentType="application/vnd.openxmlformats-officedocument.presentationml.notesSlide+xml"/>
  <Override PartName="/ppt/notesSlides/notesSlide11.xml" ContentType="application/vnd.openxmlformats-officedocument.presentationml.notesSlide+xml"/>
  <Override PartName="/ppt/notesSlides/notesSlide20.xml" ContentType="application/vnd.openxmlformats-officedocument.presentationml.notesSlide+xml"/>
  <Override PartName="/ppt/notesSlides/notesSlide31.xml" ContentType="application/vnd.openxmlformats-officedocument.presentationml.notesSlide+xml"/>
  <Override PartName="/ppt/notesSlides/notesSlide6.xml" ContentType="application/vnd.openxmlformats-officedocument.presentationml.notesSlide+xml"/>
  <Override PartName="/ppt/slides/slide8.xml" ContentType="application/vnd.openxmlformats-officedocument.presentationml.slide+xml"/>
  <Override PartName="/ppt/slides/slide49.xml" ContentType="application/vnd.openxmlformats-officedocument.presentationml.slide+xml"/>
  <Override PartName="/ppt/handoutMasters/handoutMaster1.xml" ContentType="application/vnd.openxmlformats-officedocument.presentationml.handoutMaster+xml"/>
  <Override PartName="/ppt/notesSlides/notesSlide4.xml" ContentType="application/vnd.openxmlformats-officedocument.presentationml.notesSlide+xml"/>
  <Override PartName="/ppt/diagrams/data1.xml" ContentType="application/vnd.openxmlformats-officedocument.drawingml.diagramData+xml"/>
  <Override PartName="/ppt/charts/chart2.xml" ContentType="application/vnd.openxmlformats-officedocument.drawingml.chart+xml"/>
  <Override PartName="/docProps/core.xml" ContentType="application/vnd.openxmlformats-package.core-properties+xml"/>
  <Override PartName="/ppt/slides/slide6.xml" ContentType="application/vnd.openxmlformats-officedocument.presentationml.slide+xml"/>
  <Override PartName="/ppt/slides/slide38.xml" ContentType="application/vnd.openxmlformats-officedocument.presentationml.slide+xml"/>
  <Override PartName="/ppt/slideLayouts/slideLayout8.xml" ContentType="application/vnd.openxmlformats-officedocument.presentationml.slideLayout+xml"/>
  <Override PartName="/ppt/slideLayouts/slideLayout19.xml" ContentType="application/vnd.openxmlformats-officedocument.presentationml.slideLayout+xml"/>
  <Override PartName="/ppt/diagrams/colors1.xml" ContentType="application/vnd.openxmlformats-officedocument.drawingml.diagramColors+xml"/>
  <Default Extension="svg" ContentType="image/svg"/>
  <Override PartName="/ppt/slideMasters/slideMaster1.xml" ContentType="application/vnd.openxmlformats-officedocument.presentationml.slideMaster+xml"/>
  <Override PartName="/ppt/slides/slide27.xml" ContentType="application/vnd.openxmlformats-officedocument.presentationml.slide+xml"/>
  <Override PartName="/ppt/slides/slide45.xml" ContentType="application/vnd.openxmlformats-officedocument.presentationml.slide+xml"/>
  <Override PartName="/ppt/slideLayouts/slideLayout4.xml" ContentType="application/vnd.openxmlformats-officedocument.presentationml.slideLayout+xml"/>
  <Override PartName="/ppt/slideLayouts/slideLayout37.xml" ContentType="application/vnd.openxmlformats-officedocument.presentationml.slideLayout+xml"/>
  <Override PartName="/ppt/theme/theme3.xml" ContentType="application/vnd.openxmlformats-officedocument.theme+xml"/>
  <Override PartName="/ppt/notesSlides/notesSlide29.xml" ContentType="application/vnd.openxmlformats-officedocument.presentationml.notesSlide+xml"/>
  <Override PartName="/ppt/slides/slide2.xml" ContentType="application/vnd.openxmlformats-officedocument.presentationml.slide+xml"/>
  <Override PartName="/ppt/slides/slide16.xml" ContentType="application/vnd.openxmlformats-officedocument.presentationml.slide+xml"/>
  <Override PartName="/ppt/slides/slide34.xml" ContentType="application/vnd.openxmlformats-officedocument.presentationml.slide+xml"/>
  <Override PartName="/ppt/slideLayouts/slideLayout15.xml" ContentType="application/vnd.openxmlformats-officedocument.presentationml.slideLayout+xml"/>
  <Override PartName="/ppt/slideLayouts/slideLayout26.xml" ContentType="application/vnd.openxmlformats-officedocument.presentationml.slideLayout+xml"/>
  <Override PartName="/ppt/notesSlides/notesSlide18.xml" ContentType="application/vnd.openxmlformats-officedocument.presentationml.notesSlide+xml"/>
  <Default Extension="rels" ContentType="application/vnd.openxmlformats-package.relationships+xml"/>
  <Override PartName="/ppt/slides/slide23.xml" ContentType="application/vnd.openxmlformats-officedocument.presentationml.slide+xml"/>
  <Override PartName="/ppt/slides/slide41.xml" ContentType="application/vnd.openxmlformats-officedocument.presentationml.slide+xml"/>
  <Override PartName="/ppt/slideLayouts/slideLayout22.xml" ContentType="application/vnd.openxmlformats-officedocument.presentationml.slideLayout+xml"/>
  <Override PartName="/ppt/slideLayouts/slideLayout33.xml" ContentType="application/vnd.openxmlformats-officedocument.presentationml.slideLayout+xml"/>
  <Override PartName="/ppt/notesSlides/notesSlide25.xml" ContentType="application/vnd.openxmlformats-officedocument.presentationml.notesSlide+xml"/>
  <Override PartName="/ppt/slides/slide12.xml" ContentType="application/vnd.openxmlformats-officedocument.presentationml.slide+xml"/>
  <Override PartName="/ppt/slides/slide30.xml" ContentType="application/vnd.openxmlformats-officedocument.presentationml.slide+xml"/>
  <Override PartName="/ppt/slideLayouts/slideLayout11.xml" ContentType="application/vnd.openxmlformats-officedocument.presentationml.slideLayout+xml"/>
  <Override PartName="/ppt/notesSlides/notesSlide14.xml" ContentType="application/vnd.openxmlformats-officedocument.presentationml.notesSlide+xml"/>
  <Override PartName="/ppt/notesSlides/notesSlide32.xml" ContentType="application/vnd.openxmlformats-officedocument.presentationml.notesSlide+xml"/>
  <Override PartName="/ppt/commentAuthors.xml" ContentType="application/vnd.openxmlformats-officedocument.presentationml.commentAuthors+xml"/>
  <Override PartName="/ppt/notesSlides/notesSlide9.xml" ContentType="application/vnd.openxmlformats-officedocument.presentationml.notesSlide+xml"/>
  <Override PartName="/ppt/notesSlides/notesSlide21.xml" ContentType="application/vnd.openxmlformats-officedocument.presentationml.notesSlide+xml"/>
  <Override PartName="/ppt/notesSlides/notesSlide10.xml" ContentType="application/vnd.openxmlformats-officedocument.presentationml.notesSlide+xml"/>
  <Override PartName="/ppt/slides/slide7.xml" ContentType="application/vnd.openxmlformats-officedocument.presentationml.slide+xml"/>
  <Override PartName="/ppt/slideLayouts/slideLayout9.xml" ContentType="application/vnd.openxmlformats-officedocument.presentationml.slideLayout+xml"/>
  <Override PartName="/ppt/notesSlides/notesSlide5.xml" ContentType="application/vnd.openxmlformats-officedocument.presentationml.notesSlide+xml"/>
  <Override PartName="/ppt/charts/chart1.xml" ContentType="application/vnd.openxmlformats-officedocument.drawingml.chart+xml"/>
  <Override PartName="/ppt/slideMasters/slideMaster2.xml" ContentType="application/vnd.openxmlformats-officedocument.presentationml.slideMaster+xml"/>
  <Override PartName="/ppt/slides/slide28.xml" ContentType="application/vnd.openxmlformats-officedocument.presentationml.slide+xml"/>
  <Override PartName="/ppt/slides/slide39.xml" ContentType="application/vnd.openxmlformats-officedocument.presentationml.slide+xml"/>
  <Override PartName="/ppt/theme/theme4.xml" ContentType="application/vnd.openxmlformats-officedocument.theme+xml"/>
  <Override PartName="/ppt/notesSlides/notesSlide1.xml" ContentType="application/vnd.openxmlformats-officedocument.presentationml.notesSlide+xml"/>
  <Override PartName="/ppt/slides/slide3.xml" ContentType="application/vnd.openxmlformats-officedocument.presentationml.slide+xml"/>
  <Override PartName="/ppt/slides/slide17.xml" ContentType="application/vnd.openxmlformats-officedocument.presentationml.slide+xml"/>
  <Override PartName="/ppt/slides/slide46.xml" ContentType="application/vnd.openxmlformats-officedocument.presentationml.slide+xml"/>
  <Override PartName="/ppt/slideLayouts/slideLayout5.xml" ContentType="application/vnd.openxmlformats-officedocument.presentationml.slideLayout+xml"/>
  <Override PartName="/ppt/slideLayouts/slideLayout27.xml" ContentType="application/vnd.openxmlformats-officedocument.presentationml.slideLayout+xml"/>
  <Override PartName="/ppt/diagrams/drawing1.xml" ContentType="application/vnd.ms-office.drawingml.diagramDrawing+xml"/>
  <Override PartName="/ppt/notesSlides/notesSlide19.xml" ContentType="application/vnd.openxmlformats-officedocument.presentationml.notesSlide+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embedTrueTypeFonts="1" saveSubsetFonts="1">
  <p:sldMasterIdLst>
    <p:sldMasterId id="2147483980" r:id="rId1"/>
    <p:sldMasterId id="2147483981" r:id="rId2"/>
    <p:sldMasterId id="2147483982" r:id="rId3"/>
  </p:sldMasterIdLst>
  <p:notesMasterIdLst>
    <p:notesMasterId r:id="rId53"/>
  </p:notesMasterIdLst>
  <p:handoutMasterIdLst>
    <p:handoutMasterId r:id="rId54"/>
  </p:handoutMasterIdLst>
  <p:sldIdLst>
    <p:sldId id="256" r:id="rId4"/>
    <p:sldId id="257" r:id="rId5"/>
    <p:sldId id="258" r:id="rId6"/>
    <p:sldId id="259" r:id="rId7"/>
    <p:sldId id="260" r:id="rId8"/>
    <p:sldId id="261" r:id="rId9"/>
    <p:sldId id="262" r:id="rId10"/>
    <p:sldId id="263" r:id="rId11"/>
    <p:sldId id="264" r:id="rId12"/>
    <p:sldId id="265" r:id="rId13"/>
    <p:sldId id="266" r:id="rId14"/>
    <p:sldId id="267" r:id="rId15"/>
    <p:sldId id="268" r:id="rId16"/>
    <p:sldId id="269" r:id="rId17"/>
    <p:sldId id="270" r:id="rId18"/>
    <p:sldId id="271" r:id="rId19"/>
    <p:sldId id="272" r:id="rId20"/>
    <p:sldId id="273" r:id="rId21"/>
    <p:sldId id="274" r:id="rId22"/>
    <p:sldId id="275" r:id="rId23"/>
    <p:sldId id="276" r:id="rId24"/>
    <p:sldId id="277" r:id="rId25"/>
    <p:sldId id="278" r:id="rId26"/>
    <p:sldId id="279" r:id="rId27"/>
    <p:sldId id="280" r:id="rId28"/>
    <p:sldId id="281" r:id="rId29"/>
    <p:sldId id="282" r:id="rId30"/>
    <p:sldId id="283" r:id="rId31"/>
    <p:sldId id="284" r:id="rId32"/>
    <p:sldId id="285" r:id="rId33"/>
    <p:sldId id="286" r:id="rId34"/>
    <p:sldId id="287" r:id="rId35"/>
    <p:sldId id="288" r:id="rId36"/>
    <p:sldId id="289" r:id="rId37"/>
    <p:sldId id="290" r:id="rId38"/>
    <p:sldId id="291" r:id="rId39"/>
    <p:sldId id="292" r:id="rId40"/>
    <p:sldId id="293" r:id="rId41"/>
    <p:sldId id="294" r:id="rId42"/>
    <p:sldId id="295" r:id="rId43"/>
    <p:sldId id="296" r:id="rId44"/>
    <p:sldId id="297" r:id="rId45"/>
    <p:sldId id="298" r:id="rId46"/>
    <p:sldId id="299" r:id="rId47"/>
    <p:sldId id="300" r:id="rId48"/>
    <p:sldId id="301" r:id="rId49"/>
    <p:sldId id="302" r:id="rId50"/>
    <p:sldId id="303" r:id="rId51"/>
    <p:sldId id="304" r:id="rId52"/>
  </p:sldIdLst>
  <p:sldSz cx="9144000" cy="5143500" type="screen16x9"/>
  <p:notesSz cx="6797675" cy="9926638"/>
  <p:embeddedFontLst>
    <p:embeddedFont>
      <p:font typeface="Verdana" pitchFamily="34" charset="0"/>
      <p:regular r:id="rId55"/>
      <p:bold r:id="rId56"/>
      <p:italic r:id="rId57"/>
      <p:boldItalic r:id="rId58"/>
    </p:embeddedFont>
    <p:embeddedFont>
      <p:font typeface="Calibri" pitchFamily="34" charset="0"/>
      <p:regular r:id="rId59"/>
      <p:bold r:id="rId60"/>
      <p:italic r:id="rId61"/>
      <p:boldItalic r:id="rId62"/>
    </p:embeddedFont>
    <p:embeddedFont>
      <p:font typeface="PMingLiU" pitchFamily="18" charset="-120"/>
      <p:regular r:id="rId63"/>
    </p:embeddedFont>
    <p:embeddedFont>
      <p:font typeface="SimSun" pitchFamily="2" charset="-122"/>
      <p:regular r:id="rId64"/>
    </p:embeddedFont>
  </p:embeddedFontLst>
  <p:defaultTextStyle>
    <a:defPPr>
      <a:defRPr lang="en-US"/>
    </a:defPPr>
    <a:lvl1pPr algn="l" rtl="0" fontAlgn="base">
      <a:spcBef>
        <a:spcPct val="0"/>
      </a:spcBef>
      <a:spcAft>
        <a:spcPct val="0"/>
      </a:spcAft>
      <a:defRPr kern="1200">
        <a:solidFill>
          <a:schemeClr val="tx1"/>
        </a:solidFill>
        <a:latin typeface="Verdana"/>
        <a:ea typeface="+mn-ea"/>
        <a:cs typeface="Arial"/>
      </a:defRPr>
    </a:lvl1pPr>
    <a:lvl2pPr marL="457200" algn="l" rtl="0" fontAlgn="base">
      <a:spcBef>
        <a:spcPct val="0"/>
      </a:spcBef>
      <a:spcAft>
        <a:spcPct val="0"/>
      </a:spcAft>
      <a:defRPr kern="1200">
        <a:solidFill>
          <a:schemeClr val="tx1"/>
        </a:solidFill>
        <a:latin typeface="Verdana"/>
        <a:ea typeface="+mn-ea"/>
        <a:cs typeface="Arial"/>
      </a:defRPr>
    </a:lvl2pPr>
    <a:lvl3pPr marL="914400" algn="l" rtl="0" fontAlgn="base">
      <a:spcBef>
        <a:spcPct val="0"/>
      </a:spcBef>
      <a:spcAft>
        <a:spcPct val="0"/>
      </a:spcAft>
      <a:defRPr kern="1200">
        <a:solidFill>
          <a:schemeClr val="tx1"/>
        </a:solidFill>
        <a:latin typeface="Verdana"/>
        <a:ea typeface="+mn-ea"/>
        <a:cs typeface="Arial"/>
      </a:defRPr>
    </a:lvl3pPr>
    <a:lvl4pPr marL="1371600" algn="l" rtl="0" fontAlgn="base">
      <a:spcBef>
        <a:spcPct val="0"/>
      </a:spcBef>
      <a:spcAft>
        <a:spcPct val="0"/>
      </a:spcAft>
      <a:defRPr kern="1200">
        <a:solidFill>
          <a:schemeClr val="tx1"/>
        </a:solidFill>
        <a:latin typeface="Verdana"/>
        <a:ea typeface="+mn-ea"/>
        <a:cs typeface="Arial"/>
      </a:defRPr>
    </a:lvl4pPr>
    <a:lvl5pPr marL="1828800" algn="l" rtl="0" fontAlgn="base">
      <a:spcBef>
        <a:spcPct val="0"/>
      </a:spcBef>
      <a:spcAft>
        <a:spcPct val="0"/>
      </a:spcAft>
      <a:defRPr kern="1200">
        <a:solidFill>
          <a:schemeClr val="tx1"/>
        </a:solidFill>
        <a:latin typeface="Verdana"/>
        <a:ea typeface="+mn-ea"/>
        <a:cs typeface="Arial"/>
      </a:defRPr>
    </a:lvl5pPr>
    <a:lvl6pPr marL="2286000" algn="l" defTabSz="914400" rtl="0" eaLnBrk="1" latinLnBrk="0" hangingPunct="1">
      <a:defRPr kern="1200">
        <a:solidFill>
          <a:schemeClr val="tx1"/>
        </a:solidFill>
        <a:latin typeface="Verdana"/>
        <a:ea typeface="+mn-ea"/>
        <a:cs typeface="Arial"/>
      </a:defRPr>
    </a:lvl6pPr>
    <a:lvl7pPr marL="2743200" algn="l" defTabSz="914400" rtl="0" eaLnBrk="1" latinLnBrk="0" hangingPunct="1">
      <a:defRPr kern="1200">
        <a:solidFill>
          <a:schemeClr val="tx1"/>
        </a:solidFill>
        <a:latin typeface="Verdana"/>
        <a:ea typeface="+mn-ea"/>
        <a:cs typeface="Arial"/>
      </a:defRPr>
    </a:lvl7pPr>
    <a:lvl8pPr marL="3200400" algn="l" defTabSz="914400" rtl="0" eaLnBrk="1" latinLnBrk="0" hangingPunct="1">
      <a:defRPr kern="1200">
        <a:solidFill>
          <a:schemeClr val="tx1"/>
        </a:solidFill>
        <a:latin typeface="Verdana"/>
        <a:ea typeface="+mn-ea"/>
        <a:cs typeface="Arial"/>
      </a:defRPr>
    </a:lvl8pPr>
    <a:lvl9pPr marL="3657600" algn="l" defTabSz="914400" rtl="0" eaLnBrk="1" latinLnBrk="0" hangingPunct="1">
      <a:defRPr kern="1200">
        <a:solidFill>
          <a:schemeClr val="tx1"/>
        </a:solidFill>
        <a:latin typeface="Verdana"/>
        <a:ea typeface="+mn-ea"/>
        <a:cs typeface="Arial"/>
      </a:defRPr>
    </a:lvl9pPr>
  </p:defaultTextStyle>
  <p:extLst>
    <p:ext uri="{521415D9-36F7-43E2-AB2F-B90AF26B5E84}">
      <p14:sectionLst xmlns:p14="http://schemas.microsoft.com/office/powerpoint/2010/main" xmlns="">
        <p14:section name="Default Section" id="{575B0555-9E5F-48BD-8E9A-B2489D063F8B}">
          <p14:sldIdLst>
            <p14:sldId id="256"/>
            <p14:sldId id="257"/>
            <p14:sldId id="258"/>
            <p14:sldId id="259"/>
            <p14:sldId id="260"/>
            <p14:sldId id="261"/>
            <p14:sldId id="262"/>
            <p14:sldId id="263"/>
            <p14:sldId id="264"/>
            <p14:sldId id="265"/>
            <p14:sldId id="266"/>
            <p14:sldId id="267"/>
            <p14:sldId id="268"/>
            <p14:sldId id="269"/>
            <p14:sldId id="270"/>
            <p14:sldId id="271"/>
            <p14:sldId id="272"/>
            <p14:sldId id="273"/>
            <p14:sldId id="274"/>
            <p14:sldId id="275"/>
            <p14:sldId id="276"/>
            <p14:sldId id="277"/>
            <p14:sldId id="278"/>
            <p14:sldId id="279"/>
            <p14:sldId id="280"/>
            <p14:sldId id="281"/>
            <p14:sldId id="282"/>
            <p14:sldId id="283"/>
            <p14:sldId id="284"/>
            <p14:sldId id="285"/>
            <p14:sldId id="286"/>
            <p14:sldId id="287"/>
            <p14:sldId id="288"/>
            <p14:sldId id="289"/>
            <p14:sldId id="290"/>
            <p14:sldId id="291"/>
            <p14:sldId id="292"/>
            <p14:sldId id="293"/>
            <p14:sldId id="294"/>
            <p14:sldId id="295"/>
            <p14:sldId id="296"/>
            <p14:sldId id="297"/>
            <p14:sldId id="298"/>
            <p14:sldId id="299"/>
            <p14:sldId id="300"/>
            <p14:sldId id="301"/>
            <p14:sldId id="302"/>
            <p14:sldId id="303"/>
            <p14:sldId id="304"/>
          </p14:sldIdLst>
        </p14:section>
      </p14:section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23" name="HMSP (Herman Sandeep Prakasam)" initials="H(SP [2]" lastIdx="18" clrIdx="24"/>
  <p:cmAuthor id="24" name="HALE (Paula Hale)" initials="H(H" lastIdx="6" clrIdx="25"/>
  <p:cmAuthor id="4" name="Author" initials="A" lastIdx="932" clrIdx="4"/>
  <p:cmAuthor id="5" name="AWUC (Anton Wulf Christensen)" initials="AWUC" lastIdx="37" clrIdx="5"/>
  <p:cmAuthor id="6" name="Shuna Gould" initials="SG" lastIdx="25" clrIdx="6"/>
  <p:cmAuthor id="7" name="Emma Watts" initials="EW" lastIdx="9" clrIdx="7"/>
  <p:cmAuthor id="8" name="APAC (Ana-Paula Cancino)" initials="APAC" lastIdx="6" clrIdx="8"/>
  <p:cmAuthor id="9" name="Jane Blackburn" initials="JB" lastIdx="85" clrIdx="9"/>
  <p:cmAuthor id="10" name="NMHL (Nina Majlund Harder-Lauridsen)" initials="NMHL" lastIdx="6" clrIdx="12"/>
  <p:cmAuthor id="11" name="Erin Slobodian" initials="ES" lastIdx="13" clrIdx="11"/>
  <p:cmAuthor id="12" name="Adam Dagnall" initials="AD" lastIdx="3" clrIdx="13"/>
  <p:cmAuthor id="13" name="SWMV (Sowmya Madhavadas)" initials="S(M" lastIdx="422" clrIdx="14"/>
  <p:cmAuthor id="14" name="FPTR (Frederik Taylor Pitter)" initials="F(TP" lastIdx="316" clrIdx="15"/>
  <p:cmAuthor id="15" name="PAUE (Pernille Auerbach)" initials="P(A [2]" lastIdx="32" clrIdx="16"/>
  <p:cmAuthor id="16" name="SAYT (Sayeh Tadayon)" initials="SAYT" lastIdx="12" clrIdx="17"/>
  <p:cmAuthor id="17" name="HSRD (Hans Askelund Sævereid)" initials="HSRD " lastIdx="10" clrIdx="18"/>
  <p:cmAuthor id="18" name="RBZS (Rosa Bini S)" initials="R(BS" lastIdx="14" clrIdx="19"/>
  <p:cmAuthor id="19" name="PAUE (Pernille Auerbach)" initials="P(A" lastIdx="181" clrIdx="20"/>
  <p:cmAuthor id="20" name="DVTS (Divyalasya T V S)" initials="D(TVS" lastIdx="48" clrIdx="21"/>
  <p:cmAuthor id="21" name="HMSP (Herman Sandeep Prakasam)" initials="H(SP" lastIdx="73" clrIdx="22"/>
  <p:cmAuthor id="22" name="FPTR (Frederik Taylor Pitter)" initials="F(TP [2]" lastIdx="275" clrIdx="23"/>
</p:cmAuthorLst>
</file>

<file path=ppt/presProps.xml><?xml version="1.0" encoding="utf-8"?>
<p:presentationPr xmlns:a="http://schemas.openxmlformats.org/drawingml/2006/main" xmlns:r="http://schemas.openxmlformats.org/officeDocument/2006/relationships" xmlns:p="http://schemas.openxmlformats.org/presentationml/2006/main">
  <p:prnPr scaleToFitPaper="1"/>
  <p:showPr showNarration="1">
    <p:present/>
    <p:sldAll/>
    <p:penClr>
      <a:prstClr val="red"/>
    </p:penClr>
    <p:extLst>
      <p:ext uri="{EC167BDD-8182-4AB7-AECC-EB403E3ABB37}">
        <p14:laserClr xmlns:p14="http://schemas.microsoft.com/office/powerpoint/2010/main" xmlns="">
          <a:srgbClr val="FF0000"/>
        </p14:laserClr>
      </p:ext>
      <p:ext uri="{2FDB2607-1784-4EEB-B798-7EB5836EED8A}">
        <p14:showMediaCtrls xmlns:p14="http://schemas.microsoft.com/office/powerpoint/2010/main" xmlns="" val="1"/>
      </p:ext>
    </p:extLst>
  </p:showPr>
  <p:extLst>
    <p:ext uri="{E76CE94A-603C-4142-B9EB-6D1370010A27}">
      <p14:discardImageEditData xmlns:p14="http://schemas.microsoft.com/office/powerpoint/2010/main" xmlns="" val="0"/>
    </p:ext>
    <p:ext uri="{D31A062A-798A-4329-ABDD-BBA856620510}">
      <p14:defaultImageDpi xmlns:p14="http://schemas.microsoft.com/office/powerpoint/2010/main" xmlns="" val="220"/>
    </p:ext>
    <p:ext uri="ACF4677E-8BD2-47ae-8A1F-98590045965D">
      <hp:hncThemeShow xmlns:hp="http://schemas.haansoft.com/office/presentation/8.0" xmlns:dsp="http://schemas.microsoft.com/office/drawing/2008/diagram" xmlns:dgm="http://schemas.openxmlformats.org/drawingml/2006/diagram" xmlns:c="http://schemas.openxmlformats.org/drawingml/2006/chart" xmlns="" themeShowType="1" themeSkinType="1" themeTransitionType="1" useThemeTransition="1" byMouseClick="1" attrType="1" dur="2000"/>
    </p:ext>
  </p:extLst>
</p:presentationPr>
</file>

<file path=ppt/tableStyles.xml><?xml version="1.0" encoding="utf-8"?>
<a:tblStyleLst xmlns:a="http://schemas.openxmlformats.org/drawingml/2006/main" def="{5C22544A-7EE6-4342-B048-85BDC9FD1C3A}">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TxStyle/>
      <a:tcStyle>
        <a:tcBdr/>
        <a:fill>
          <a:solidFill>
            <a:schemeClr val="accent1">
              <a:tint val="40000"/>
            </a:schemeClr>
          </a:solidFill>
        </a:fill>
      </a:tcStyle>
    </a:band1H>
    <a:band2H>
      <a:tcTxStyle/>
      <a:tcStyle>
        <a:tcBdr/>
      </a:tcStyle>
    </a:band2H>
    <a:band1V>
      <a:tcTxStyle/>
      <a:tcStyle>
        <a:tcBdr/>
        <a:fill>
          <a:solidFill>
            <a:schemeClr val="accent1">
              <a:tint val="40000"/>
            </a:schemeClr>
          </a:solidFill>
        </a:fill>
      </a:tcStyle>
    </a:band1V>
    <a:band2V>
      <a:tcTxStyle/>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5DA37D80-6434-44D0-A028-1B22A696006F}" styleName="Light Style 3 - Accent 2">
    <a:wholeTbl>
      <a:tcTxStyle>
        <a:fontRef idx="minor">
          <a:scrgbClr r="0" g="0" b="0"/>
        </a:fontRef>
        <a:schemeClr val="tx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w="12700" cmpd="sng">
              <a:solidFill>
                <a:schemeClr val="accent2"/>
              </a:solidFill>
            </a:ln>
          </a:insideV>
        </a:tcBdr>
        <a:fill>
          <a:noFill/>
        </a:fill>
      </a:tcStyle>
    </a:wholeTbl>
    <a:band1H>
      <a:tcTxStyle/>
      <a:tcStyle>
        <a:tcBdr/>
        <a:fill>
          <a:solidFill>
            <a:schemeClr val="accent2">
              <a:alpha val="20000"/>
            </a:schemeClr>
          </a:solidFill>
        </a:fill>
      </a:tcStyle>
    </a:band1H>
    <a:band1V>
      <a:tcTxStyle/>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noFill/>
        </a:fill>
      </a:tcStyle>
    </a:lastRow>
    <a:firstRow>
      <a:tcTxStyle b="on"/>
      <a:tcStyle>
        <a:tcBdr>
          <a:bottom>
            <a:ln w="25400" cmpd="sng">
              <a:solidFill>
                <a:schemeClr val="accent2"/>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106"/>
    <p:restoredTop sz="93784"/>
  </p:normalViewPr>
  <p:slideViewPr>
    <p:cSldViewPr snapToGrid="0">
      <p:cViewPr>
        <p:scale>
          <a:sx n="108" d="100"/>
          <a:sy n="108" d="100"/>
        </p:scale>
        <p:origin x="-888" y="-186"/>
      </p:cViewPr>
      <p:guideLst>
        <p:guide orient="horz" pos="2981"/>
        <p:guide orient="horz" pos="867"/>
        <p:guide orient="horz" pos="2339"/>
        <p:guide orient="horz" pos="300"/>
        <p:guide orient="horz" pos="776"/>
        <p:guide orient="horz" pos="2821"/>
        <p:guide orient="horz" pos="2845"/>
        <p:guide pos="199"/>
        <p:guide pos="176"/>
        <p:guide pos="766"/>
        <p:guide pos="4803"/>
      </p:guideLst>
    </p:cSldViewPr>
  </p:slideViewPr>
  <p:outlineViewPr>
    <p:cViewPr>
      <p:scale>
        <a:sx n="33" d="100"/>
        <a:sy n="33" d="100"/>
      </p:scale>
      <p:origin x="0" y="0"/>
    </p:cViewPr>
  </p:outlineViewPr>
  <p:notesTextViewPr>
    <p:cViewPr>
      <p:scale>
        <a:sx n="150" d="100"/>
        <a:sy n="150" d="100"/>
      </p:scale>
      <p:origin x="0" y="0"/>
    </p:cViewPr>
  </p:notesTextViewPr>
  <p:sorterViewPr>
    <p:cViewPr>
      <p:scale>
        <a:sx n="33" d="100"/>
        <a:sy n="33" d="100"/>
      </p:scale>
      <p:origin x="0" y="0"/>
    </p:cViewPr>
  </p:sorterViewPr>
  <p:notesViewPr>
    <p:cSldViewPr snapToGrid="0" showGuides="1">
      <p:cViewPr>
        <p:scale>
          <a:sx n="40" d="100"/>
          <a:sy n="40" d="100"/>
        </p:scale>
        <p:origin x="3120" y="342"/>
      </p:cViewPr>
      <p:guideLst>
        <p:guide orient="horz" pos="3125"/>
        <p:guide pos="2142"/>
      </p:guideLst>
    </p:cSldViewPr>
  </p:notesViewPr>
  <p:gridSpacing cx="36868100" cy="36868100"/>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slide" Target="slides/slide36.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slide" Target="slides/slide39.xml"/><Relationship Id="rId47" Type="http://schemas.openxmlformats.org/officeDocument/2006/relationships/slide" Target="slides/slide44.xml"/><Relationship Id="rId50" Type="http://schemas.openxmlformats.org/officeDocument/2006/relationships/slide" Target="slides/slide47.xml"/><Relationship Id="rId55" Type="http://schemas.openxmlformats.org/officeDocument/2006/relationships/font" Target="fonts/font1.fntdata"/><Relationship Id="rId63" Type="http://schemas.openxmlformats.org/officeDocument/2006/relationships/font" Target="fonts/font9.fntdata"/><Relationship Id="rId68" Type="http://schemas.openxmlformats.org/officeDocument/2006/relationships/theme" Target="theme/theme1.xml"/><Relationship Id="rId7" Type="http://schemas.openxmlformats.org/officeDocument/2006/relationships/slide" Target="slides/slide4.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notesMaster" Target="notesMasters/notesMaster1.xml"/><Relationship Id="rId58" Type="http://schemas.openxmlformats.org/officeDocument/2006/relationships/font" Target="fonts/font4.fntdata"/><Relationship Id="rId66" Type="http://schemas.openxmlformats.org/officeDocument/2006/relationships/presProps" Target="presProps.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font" Target="fonts/font3.fntdata"/><Relationship Id="rId61" Type="http://schemas.openxmlformats.org/officeDocument/2006/relationships/font" Target="fonts/font7.fntdata"/><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font" Target="fonts/font6.fntdata"/><Relationship Id="rId65" Type="http://schemas.openxmlformats.org/officeDocument/2006/relationships/commentAuthors" Target="commentAuthors.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font" Target="fonts/font2.fntdata"/><Relationship Id="rId64" Type="http://schemas.openxmlformats.org/officeDocument/2006/relationships/font" Target="fonts/font10.fntdata"/><Relationship Id="rId69" Type="http://schemas.openxmlformats.org/officeDocument/2006/relationships/tableStyles" Target="tableStyles.xml"/><Relationship Id="rId8" Type="http://schemas.openxmlformats.org/officeDocument/2006/relationships/slide" Target="slides/slide5.xml"/><Relationship Id="rId51" Type="http://schemas.openxmlformats.org/officeDocument/2006/relationships/slide" Target="slides/slide48.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font" Target="fonts/font5.fntdata"/><Relationship Id="rId67" Type="http://schemas.openxmlformats.org/officeDocument/2006/relationships/viewProps" Target="viewProps.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handoutMaster" Target="handoutMasters/handoutMaster1.xml"/><Relationship Id="rId62" Type="http://schemas.openxmlformats.org/officeDocument/2006/relationships/font" Target="fonts/font8.fntdata"/></Relationships>
</file>

<file path=ppt/charts/_rels/chart1.xml.rels><?xml version="1.0" encoding="UTF-8" standalone="yes"?>
<Relationships xmlns="http://schemas.openxmlformats.org/package/2006/relationships"><Relationship Id="rId1" Type="http://schemas.openxmlformats.org/officeDocument/2006/relationships/package" Target="../embeddings/_____Microsoft_Office_Excel1.xlsx"/></Relationships>
</file>

<file path=ppt/charts/_rels/chart2.xml.rels><?xml version="1.0" encoding="UTF-8" standalone="yes"?>
<Relationships xmlns="http://schemas.openxmlformats.org/package/2006/relationships"><Relationship Id="rId1" Type="http://schemas.openxmlformats.org/officeDocument/2006/relationships/package" Target="../embeddings/_____Microsoft_Office_Excel2.xlsx"/></Relationships>
</file>

<file path=ppt/charts/_rels/chart3.xml.rels><?xml version="1.0" encoding="UTF-8" standalone="yes"?>
<Relationships xmlns="http://schemas.openxmlformats.org/package/2006/relationships"><Relationship Id="rId1" Type="http://schemas.openxmlformats.org/officeDocument/2006/relationships/package" Target="../embeddings/_____Microsoft_Office_Excel3.xlsx"/></Relationships>
</file>

<file path=ppt/charts/chart1.xml><?xml version="1.0" encoding="utf-8"?>
<c:chartSpace xmlns:c="http://schemas.openxmlformats.org/drawingml/2006/chart" xmlns:a="http://schemas.openxmlformats.org/drawingml/2006/main" xmlns:r="http://schemas.openxmlformats.org/officeDocument/2006/relationships">
  <c:lang val="ru-RU"/>
  <c:chart>
    <c:autoTitleDeleted val="1"/>
    <c:plotArea>
      <c:layout>
        <c:manualLayout>
          <c:layoutTarget val="inner"/>
          <c:xMode val="edge"/>
          <c:yMode val="edge"/>
          <c:x val="6.5915026246719174E-2"/>
          <c:y val="4.5999646978231737E-2"/>
          <c:w val="0.78073290593629963"/>
          <c:h val="0.81733644473297007"/>
        </c:manualLayout>
      </c:layout>
      <c:lineChart>
        <c:grouping val="standard"/>
        <c:ser>
          <c:idx val="0"/>
          <c:order val="0"/>
          <c:tx>
            <c:strRef>
              <c:f>Sheet1!$B$1</c:f>
              <c:strCache>
                <c:ptCount val="1"/>
                <c:pt idx="0">
                  <c:v>Series 1</c:v>
                </c:pt>
              </c:strCache>
            </c:strRef>
          </c:tx>
          <c:spPr>
            <a:ln w="28575" cap="rnd">
              <a:solidFill>
                <a:schemeClr val="accent5"/>
              </a:solidFill>
              <a:round/>
            </a:ln>
            <a:effectLst/>
          </c:spPr>
          <c:marker>
            <c:symbol val="none"/>
          </c:marker>
          <c:cat>
            <c:numRef>
              <c:f>Sheet1!$A$2:$A$16</c:f>
              <c:numCache>
                <c:formatCode>General</c:formatCode>
                <c:ptCount val="15"/>
                <c:pt idx="0">
                  <c:v>5</c:v>
                </c:pt>
                <c:pt idx="1">
                  <c:v>6</c:v>
                </c:pt>
                <c:pt idx="2">
                  <c:v>7</c:v>
                </c:pt>
                <c:pt idx="3">
                  <c:v>8</c:v>
                </c:pt>
                <c:pt idx="4">
                  <c:v>9</c:v>
                </c:pt>
                <c:pt idx="5">
                  <c:v>10</c:v>
                </c:pt>
                <c:pt idx="6">
                  <c:v>11</c:v>
                </c:pt>
                <c:pt idx="7">
                  <c:v>12</c:v>
                </c:pt>
                <c:pt idx="8">
                  <c:v>13</c:v>
                </c:pt>
                <c:pt idx="9">
                  <c:v>14</c:v>
                </c:pt>
                <c:pt idx="10">
                  <c:v>15</c:v>
                </c:pt>
                <c:pt idx="11">
                  <c:v>16</c:v>
                </c:pt>
                <c:pt idx="12">
                  <c:v>17</c:v>
                </c:pt>
                <c:pt idx="13">
                  <c:v>18</c:v>
                </c:pt>
                <c:pt idx="14">
                  <c:v>19</c:v>
                </c:pt>
              </c:numCache>
            </c:numRef>
          </c:cat>
          <c:val>
            <c:numRef>
              <c:f>Sheet1!$B$2:$B$16</c:f>
              <c:numCache>
                <c:formatCode>General</c:formatCode>
                <c:ptCount val="15"/>
                <c:pt idx="0">
                  <c:v>21.2</c:v>
                </c:pt>
                <c:pt idx="1">
                  <c:v>22.1</c:v>
                </c:pt>
                <c:pt idx="2">
                  <c:v>23.25</c:v>
                </c:pt>
                <c:pt idx="3">
                  <c:v>24.7</c:v>
                </c:pt>
                <c:pt idx="4">
                  <c:v>26.5</c:v>
                </c:pt>
                <c:pt idx="5">
                  <c:v>28.3</c:v>
                </c:pt>
                <c:pt idx="6">
                  <c:v>30.1</c:v>
                </c:pt>
                <c:pt idx="7">
                  <c:v>31.85</c:v>
                </c:pt>
                <c:pt idx="8">
                  <c:v>33.4</c:v>
                </c:pt>
                <c:pt idx="9">
                  <c:v>34.65</c:v>
                </c:pt>
                <c:pt idx="10">
                  <c:v>35.550000000000004</c:v>
                </c:pt>
                <c:pt idx="11">
                  <c:v>36.050000000000004</c:v>
                </c:pt>
                <c:pt idx="12">
                  <c:v>36.28</c:v>
                </c:pt>
                <c:pt idx="13">
                  <c:v>36.28</c:v>
                </c:pt>
                <c:pt idx="14">
                  <c:v>36.18</c:v>
                </c:pt>
              </c:numCache>
            </c:numRef>
          </c:val>
          <c:smooth val="1"/>
          <c:extLst xmlns:c16r2="http://schemas.microsoft.com/office/drawing/2015/06/chart">
            <c:ext xmlns:c16="http://schemas.microsoft.com/office/drawing/2014/chart" uri="{C3380CC4-5D6E-409C-BE32-E72D297353CC}">
              <c16:uniqueId val="{00000000-5422-493D-81C5-E5ACB57B1747}"/>
            </c:ext>
          </c:extLst>
        </c:ser>
        <c:ser>
          <c:idx val="1"/>
          <c:order val="1"/>
          <c:tx>
            <c:strRef>
              <c:f>Sheet1!$C$1</c:f>
              <c:strCache>
                <c:ptCount val="1"/>
                <c:pt idx="0">
                  <c:v>Series 2</c:v>
                </c:pt>
              </c:strCache>
            </c:strRef>
          </c:tx>
          <c:spPr>
            <a:ln w="28575" cap="rnd">
              <a:solidFill>
                <a:schemeClr val="accent2"/>
              </a:solidFill>
              <a:round/>
            </a:ln>
            <a:effectLst/>
          </c:spPr>
          <c:marker>
            <c:symbol val="none"/>
          </c:marker>
          <c:cat>
            <c:numRef>
              <c:f>Sheet1!$A$2:$A$16</c:f>
              <c:numCache>
                <c:formatCode>General</c:formatCode>
                <c:ptCount val="15"/>
                <c:pt idx="0">
                  <c:v>5</c:v>
                </c:pt>
                <c:pt idx="1">
                  <c:v>6</c:v>
                </c:pt>
                <c:pt idx="2">
                  <c:v>7</c:v>
                </c:pt>
                <c:pt idx="3">
                  <c:v>8</c:v>
                </c:pt>
                <c:pt idx="4">
                  <c:v>9</c:v>
                </c:pt>
                <c:pt idx="5">
                  <c:v>10</c:v>
                </c:pt>
                <c:pt idx="6">
                  <c:v>11</c:v>
                </c:pt>
                <c:pt idx="7">
                  <c:v>12</c:v>
                </c:pt>
                <c:pt idx="8">
                  <c:v>13</c:v>
                </c:pt>
                <c:pt idx="9">
                  <c:v>14</c:v>
                </c:pt>
                <c:pt idx="10">
                  <c:v>15</c:v>
                </c:pt>
                <c:pt idx="11">
                  <c:v>16</c:v>
                </c:pt>
                <c:pt idx="12">
                  <c:v>17</c:v>
                </c:pt>
                <c:pt idx="13">
                  <c:v>18</c:v>
                </c:pt>
                <c:pt idx="14">
                  <c:v>19</c:v>
                </c:pt>
              </c:numCache>
            </c:numRef>
          </c:cat>
          <c:val>
            <c:numRef>
              <c:f>Sheet1!$C$2:$C$16</c:f>
              <c:numCache>
                <c:formatCode>General</c:formatCode>
                <c:ptCount val="15"/>
                <c:pt idx="0">
                  <c:v>18.8</c:v>
                </c:pt>
                <c:pt idx="1">
                  <c:v>19.2</c:v>
                </c:pt>
                <c:pt idx="2">
                  <c:v>19.8</c:v>
                </c:pt>
                <c:pt idx="3">
                  <c:v>20.5</c:v>
                </c:pt>
                <c:pt idx="4">
                  <c:v>21.5</c:v>
                </c:pt>
                <c:pt idx="5">
                  <c:v>22.55</c:v>
                </c:pt>
                <c:pt idx="6">
                  <c:v>23.7</c:v>
                </c:pt>
                <c:pt idx="7">
                  <c:v>24.95</c:v>
                </c:pt>
                <c:pt idx="8">
                  <c:v>26.2</c:v>
                </c:pt>
                <c:pt idx="9">
                  <c:v>27.3</c:v>
                </c:pt>
                <c:pt idx="10">
                  <c:v>28.22</c:v>
                </c:pt>
                <c:pt idx="11">
                  <c:v>28.85</c:v>
                </c:pt>
                <c:pt idx="12">
                  <c:v>29.3</c:v>
                </c:pt>
                <c:pt idx="13">
                  <c:v>29.5</c:v>
                </c:pt>
                <c:pt idx="14">
                  <c:v>29.650000000000002</c:v>
                </c:pt>
              </c:numCache>
            </c:numRef>
          </c:val>
          <c:smooth val="1"/>
          <c:extLst xmlns:c16r2="http://schemas.microsoft.com/office/drawing/2015/06/chart">
            <c:ext xmlns:c16="http://schemas.microsoft.com/office/drawing/2014/chart" uri="{C3380CC4-5D6E-409C-BE32-E72D297353CC}">
              <c16:uniqueId val="{00000001-5422-493D-81C5-E5ACB57B1747}"/>
            </c:ext>
          </c:extLst>
        </c:ser>
        <c:ser>
          <c:idx val="2"/>
          <c:order val="2"/>
          <c:tx>
            <c:strRef>
              <c:f>Sheet1!$D$1</c:f>
              <c:strCache>
                <c:ptCount val="1"/>
                <c:pt idx="0">
                  <c:v>Series 3</c:v>
                </c:pt>
              </c:strCache>
            </c:strRef>
          </c:tx>
          <c:spPr>
            <a:ln w="28575" cap="rnd">
              <a:solidFill>
                <a:schemeClr val="accent1"/>
              </a:solidFill>
              <a:round/>
            </a:ln>
            <a:effectLst/>
          </c:spPr>
          <c:marker>
            <c:symbol val="none"/>
          </c:marker>
          <c:cat>
            <c:numRef>
              <c:f>Sheet1!$A$2:$A$16</c:f>
              <c:numCache>
                <c:formatCode>General</c:formatCode>
                <c:ptCount val="15"/>
                <c:pt idx="0">
                  <c:v>5</c:v>
                </c:pt>
                <c:pt idx="1">
                  <c:v>6</c:v>
                </c:pt>
                <c:pt idx="2">
                  <c:v>7</c:v>
                </c:pt>
                <c:pt idx="3">
                  <c:v>8</c:v>
                </c:pt>
                <c:pt idx="4">
                  <c:v>9</c:v>
                </c:pt>
                <c:pt idx="5">
                  <c:v>10</c:v>
                </c:pt>
                <c:pt idx="6">
                  <c:v>11</c:v>
                </c:pt>
                <c:pt idx="7">
                  <c:v>12</c:v>
                </c:pt>
                <c:pt idx="8">
                  <c:v>13</c:v>
                </c:pt>
                <c:pt idx="9">
                  <c:v>14</c:v>
                </c:pt>
                <c:pt idx="10">
                  <c:v>15</c:v>
                </c:pt>
                <c:pt idx="11">
                  <c:v>16</c:v>
                </c:pt>
                <c:pt idx="12">
                  <c:v>17</c:v>
                </c:pt>
                <c:pt idx="13">
                  <c:v>18</c:v>
                </c:pt>
                <c:pt idx="14">
                  <c:v>19</c:v>
                </c:pt>
              </c:numCache>
            </c:numRef>
          </c:cat>
          <c:val>
            <c:numRef>
              <c:f>Sheet1!$D$2:$D$16</c:f>
              <c:numCache>
                <c:formatCode>General</c:formatCode>
                <c:ptCount val="15"/>
                <c:pt idx="0">
                  <c:v>16.8</c:v>
                </c:pt>
                <c:pt idx="1">
                  <c:v>17</c:v>
                </c:pt>
                <c:pt idx="2">
                  <c:v>17.25</c:v>
                </c:pt>
                <c:pt idx="3">
                  <c:v>17.7</c:v>
                </c:pt>
                <c:pt idx="4">
                  <c:v>18.3</c:v>
                </c:pt>
                <c:pt idx="5">
                  <c:v>19</c:v>
                </c:pt>
                <c:pt idx="6">
                  <c:v>19.8</c:v>
                </c:pt>
                <c:pt idx="7">
                  <c:v>20.8</c:v>
                </c:pt>
                <c:pt idx="8">
                  <c:v>21.8</c:v>
                </c:pt>
                <c:pt idx="9">
                  <c:v>22.7</c:v>
                </c:pt>
                <c:pt idx="10">
                  <c:v>23.5</c:v>
                </c:pt>
                <c:pt idx="11">
                  <c:v>24.1</c:v>
                </c:pt>
                <c:pt idx="12">
                  <c:v>24.5</c:v>
                </c:pt>
                <c:pt idx="13">
                  <c:v>24.77</c:v>
                </c:pt>
                <c:pt idx="14">
                  <c:v>24.95</c:v>
                </c:pt>
              </c:numCache>
            </c:numRef>
          </c:val>
          <c:smooth val="1"/>
          <c:extLst xmlns:c16r2="http://schemas.microsoft.com/office/drawing/2015/06/chart">
            <c:ext xmlns:c16="http://schemas.microsoft.com/office/drawing/2014/chart" uri="{C3380CC4-5D6E-409C-BE32-E72D297353CC}">
              <c16:uniqueId val="{00000002-5422-493D-81C5-E5ACB57B1747}"/>
            </c:ext>
          </c:extLst>
        </c:ser>
        <c:ser>
          <c:idx val="3"/>
          <c:order val="3"/>
          <c:tx>
            <c:strRef>
              <c:f>Sheet1!$E$1</c:f>
              <c:strCache>
                <c:ptCount val="1"/>
                <c:pt idx="0">
                  <c:v>Series 4</c:v>
                </c:pt>
              </c:strCache>
            </c:strRef>
          </c:tx>
          <c:spPr>
            <a:ln w="28575" cap="rnd">
              <a:solidFill>
                <a:schemeClr val="accent3"/>
              </a:solidFill>
              <a:round/>
            </a:ln>
            <a:effectLst/>
          </c:spPr>
          <c:marker>
            <c:symbol val="none"/>
          </c:marker>
          <c:cat>
            <c:numRef>
              <c:f>Sheet1!$A$2:$A$16</c:f>
              <c:numCache>
                <c:formatCode>General</c:formatCode>
                <c:ptCount val="15"/>
                <c:pt idx="0">
                  <c:v>5</c:v>
                </c:pt>
                <c:pt idx="1">
                  <c:v>6</c:v>
                </c:pt>
                <c:pt idx="2">
                  <c:v>7</c:v>
                </c:pt>
                <c:pt idx="3">
                  <c:v>8</c:v>
                </c:pt>
                <c:pt idx="4">
                  <c:v>9</c:v>
                </c:pt>
                <c:pt idx="5">
                  <c:v>10</c:v>
                </c:pt>
                <c:pt idx="6">
                  <c:v>11</c:v>
                </c:pt>
                <c:pt idx="7">
                  <c:v>12</c:v>
                </c:pt>
                <c:pt idx="8">
                  <c:v>13</c:v>
                </c:pt>
                <c:pt idx="9">
                  <c:v>14</c:v>
                </c:pt>
                <c:pt idx="10">
                  <c:v>15</c:v>
                </c:pt>
                <c:pt idx="11">
                  <c:v>16</c:v>
                </c:pt>
                <c:pt idx="12">
                  <c:v>17</c:v>
                </c:pt>
                <c:pt idx="13">
                  <c:v>18</c:v>
                </c:pt>
                <c:pt idx="14">
                  <c:v>19</c:v>
                </c:pt>
              </c:numCache>
            </c:numRef>
          </c:cat>
          <c:val>
            <c:numRef>
              <c:f>Sheet1!$E$2:$E$16</c:f>
              <c:numCache>
                <c:formatCode>General</c:formatCode>
                <c:ptCount val="15"/>
                <c:pt idx="0">
                  <c:v>15.239999999999998</c:v>
                </c:pt>
                <c:pt idx="1">
                  <c:v>15.26</c:v>
                </c:pt>
                <c:pt idx="2">
                  <c:v>15.360000000000001</c:v>
                </c:pt>
                <c:pt idx="3">
                  <c:v>15.65</c:v>
                </c:pt>
                <c:pt idx="4">
                  <c:v>16.05</c:v>
                </c:pt>
                <c:pt idx="5">
                  <c:v>16.600000000000001</c:v>
                </c:pt>
                <c:pt idx="6">
                  <c:v>17.22</c:v>
                </c:pt>
                <c:pt idx="7">
                  <c:v>17.95</c:v>
                </c:pt>
                <c:pt idx="8">
                  <c:v>18.8</c:v>
                </c:pt>
                <c:pt idx="9">
                  <c:v>19.55</c:v>
                </c:pt>
                <c:pt idx="10">
                  <c:v>20.2</c:v>
                </c:pt>
                <c:pt idx="11">
                  <c:v>20.7</c:v>
                </c:pt>
                <c:pt idx="12">
                  <c:v>21.03</c:v>
                </c:pt>
                <c:pt idx="13">
                  <c:v>21.25</c:v>
                </c:pt>
                <c:pt idx="14">
                  <c:v>21.419999999999998</c:v>
                </c:pt>
              </c:numCache>
            </c:numRef>
          </c:val>
          <c:smooth val="1"/>
          <c:extLst xmlns:c16r2="http://schemas.microsoft.com/office/drawing/2015/06/chart">
            <c:ext xmlns:c16="http://schemas.microsoft.com/office/drawing/2014/chart" uri="{C3380CC4-5D6E-409C-BE32-E72D297353CC}">
              <c16:uniqueId val="{00000003-5422-493D-81C5-E5ACB57B1747}"/>
            </c:ext>
          </c:extLst>
        </c:ser>
        <c:ser>
          <c:idx val="4"/>
          <c:order val="4"/>
          <c:tx>
            <c:strRef>
              <c:f>Sheet1!$F$1</c:f>
              <c:strCache>
                <c:ptCount val="1"/>
                <c:pt idx="0">
                  <c:v>Series 5</c:v>
                </c:pt>
              </c:strCache>
            </c:strRef>
          </c:tx>
          <c:spPr>
            <a:ln w="28575" cap="rnd">
              <a:solidFill>
                <a:srgbClr val="007C92"/>
              </a:solidFill>
              <a:round/>
            </a:ln>
            <a:effectLst/>
          </c:spPr>
          <c:marker>
            <c:symbol val="none"/>
          </c:marker>
          <c:cat>
            <c:numRef>
              <c:f>Sheet1!$A$2:$A$16</c:f>
              <c:numCache>
                <c:formatCode>General</c:formatCode>
                <c:ptCount val="15"/>
                <c:pt idx="0">
                  <c:v>5</c:v>
                </c:pt>
                <c:pt idx="1">
                  <c:v>6</c:v>
                </c:pt>
                <c:pt idx="2">
                  <c:v>7</c:v>
                </c:pt>
                <c:pt idx="3">
                  <c:v>8</c:v>
                </c:pt>
                <c:pt idx="4">
                  <c:v>9</c:v>
                </c:pt>
                <c:pt idx="5">
                  <c:v>10</c:v>
                </c:pt>
                <c:pt idx="6">
                  <c:v>11</c:v>
                </c:pt>
                <c:pt idx="7">
                  <c:v>12</c:v>
                </c:pt>
                <c:pt idx="8">
                  <c:v>13</c:v>
                </c:pt>
                <c:pt idx="9">
                  <c:v>14</c:v>
                </c:pt>
                <c:pt idx="10">
                  <c:v>15</c:v>
                </c:pt>
                <c:pt idx="11">
                  <c:v>16</c:v>
                </c:pt>
                <c:pt idx="12">
                  <c:v>17</c:v>
                </c:pt>
                <c:pt idx="13">
                  <c:v>18</c:v>
                </c:pt>
                <c:pt idx="14">
                  <c:v>19</c:v>
                </c:pt>
              </c:numCache>
            </c:numRef>
          </c:cat>
          <c:val>
            <c:numRef>
              <c:f>Sheet1!$F$2:$F$16</c:f>
              <c:numCache>
                <c:formatCode>General</c:formatCode>
                <c:ptCount val="15"/>
                <c:pt idx="0">
                  <c:v>13.870000000000001</c:v>
                </c:pt>
                <c:pt idx="1">
                  <c:v>13.850000000000001</c:v>
                </c:pt>
                <c:pt idx="2">
                  <c:v>13.9</c:v>
                </c:pt>
                <c:pt idx="3">
                  <c:v>14.1</c:v>
                </c:pt>
                <c:pt idx="4">
                  <c:v>14.4</c:v>
                </c:pt>
                <c:pt idx="5">
                  <c:v>14.8</c:v>
                </c:pt>
                <c:pt idx="6">
                  <c:v>15.3</c:v>
                </c:pt>
                <c:pt idx="7">
                  <c:v>15.9</c:v>
                </c:pt>
                <c:pt idx="8">
                  <c:v>16.600000000000001</c:v>
                </c:pt>
                <c:pt idx="9">
                  <c:v>17.21</c:v>
                </c:pt>
                <c:pt idx="10">
                  <c:v>17.75</c:v>
                </c:pt>
                <c:pt idx="11">
                  <c:v>18.149999999999999</c:v>
                </c:pt>
                <c:pt idx="12">
                  <c:v>18.399999999999999</c:v>
                </c:pt>
                <c:pt idx="13">
                  <c:v>18.57</c:v>
                </c:pt>
                <c:pt idx="14">
                  <c:v>18.7</c:v>
                </c:pt>
              </c:numCache>
            </c:numRef>
          </c:val>
          <c:smooth val="1"/>
          <c:extLst xmlns:c16r2="http://schemas.microsoft.com/office/drawing/2015/06/chart">
            <c:ext xmlns:c16="http://schemas.microsoft.com/office/drawing/2014/chart" uri="{C3380CC4-5D6E-409C-BE32-E72D297353CC}">
              <c16:uniqueId val="{00000004-5422-493D-81C5-E5ACB57B1747}"/>
            </c:ext>
          </c:extLst>
        </c:ser>
        <c:ser>
          <c:idx val="5"/>
          <c:order val="5"/>
          <c:tx>
            <c:strRef>
              <c:f>Sheet1!$G$1</c:f>
              <c:strCache>
                <c:ptCount val="1"/>
                <c:pt idx="0">
                  <c:v>Series 6</c:v>
                </c:pt>
              </c:strCache>
            </c:strRef>
          </c:tx>
          <c:spPr>
            <a:ln w="28575" cap="rnd">
              <a:solidFill>
                <a:srgbClr val="3F9C35"/>
              </a:solidFill>
              <a:round/>
            </a:ln>
            <a:effectLst/>
          </c:spPr>
          <c:marker>
            <c:symbol val="none"/>
          </c:marker>
          <c:cat>
            <c:numRef>
              <c:f>Sheet1!$A$2:$A$16</c:f>
              <c:numCache>
                <c:formatCode>General</c:formatCode>
                <c:ptCount val="15"/>
                <c:pt idx="0">
                  <c:v>5</c:v>
                </c:pt>
                <c:pt idx="1">
                  <c:v>6</c:v>
                </c:pt>
                <c:pt idx="2">
                  <c:v>7</c:v>
                </c:pt>
                <c:pt idx="3">
                  <c:v>8</c:v>
                </c:pt>
                <c:pt idx="4">
                  <c:v>9</c:v>
                </c:pt>
                <c:pt idx="5">
                  <c:v>10</c:v>
                </c:pt>
                <c:pt idx="6">
                  <c:v>11</c:v>
                </c:pt>
                <c:pt idx="7">
                  <c:v>12</c:v>
                </c:pt>
                <c:pt idx="8">
                  <c:v>13</c:v>
                </c:pt>
                <c:pt idx="9">
                  <c:v>14</c:v>
                </c:pt>
                <c:pt idx="10">
                  <c:v>15</c:v>
                </c:pt>
                <c:pt idx="11">
                  <c:v>16</c:v>
                </c:pt>
                <c:pt idx="12">
                  <c:v>17</c:v>
                </c:pt>
                <c:pt idx="13">
                  <c:v>18</c:v>
                </c:pt>
                <c:pt idx="14">
                  <c:v>19</c:v>
                </c:pt>
              </c:numCache>
            </c:numRef>
          </c:cat>
          <c:val>
            <c:numRef>
              <c:f>Sheet1!$G$2:$G$16</c:f>
              <c:numCache>
                <c:formatCode>General</c:formatCode>
                <c:ptCount val="15"/>
                <c:pt idx="0">
                  <c:v>12.76</c:v>
                </c:pt>
                <c:pt idx="1">
                  <c:v>12.709999999999999</c:v>
                </c:pt>
                <c:pt idx="2">
                  <c:v>12.75</c:v>
                </c:pt>
                <c:pt idx="3">
                  <c:v>12.850000000000001</c:v>
                </c:pt>
                <c:pt idx="4">
                  <c:v>13.15</c:v>
                </c:pt>
                <c:pt idx="5">
                  <c:v>13.48</c:v>
                </c:pt>
                <c:pt idx="6">
                  <c:v>13.82</c:v>
                </c:pt>
                <c:pt idx="7">
                  <c:v>14.34</c:v>
                </c:pt>
                <c:pt idx="8">
                  <c:v>14.9</c:v>
                </c:pt>
                <c:pt idx="9">
                  <c:v>15.43</c:v>
                </c:pt>
                <c:pt idx="10">
                  <c:v>15.850000000000001</c:v>
                </c:pt>
                <c:pt idx="11">
                  <c:v>16.16</c:v>
                </c:pt>
                <c:pt idx="12">
                  <c:v>16.350000000000001</c:v>
                </c:pt>
                <c:pt idx="13">
                  <c:v>16.45</c:v>
                </c:pt>
                <c:pt idx="14">
                  <c:v>16.5</c:v>
                </c:pt>
              </c:numCache>
            </c:numRef>
          </c:val>
          <c:smooth val="1"/>
          <c:extLst xmlns:c16r2="http://schemas.microsoft.com/office/drawing/2015/06/chart">
            <c:ext xmlns:c16="http://schemas.microsoft.com/office/drawing/2014/chart" uri="{C3380CC4-5D6E-409C-BE32-E72D297353CC}">
              <c16:uniqueId val="{00000005-5422-493D-81C5-E5ACB57B1747}"/>
            </c:ext>
          </c:extLst>
        </c:ser>
        <c:ser>
          <c:idx val="6"/>
          <c:order val="6"/>
          <c:tx>
            <c:strRef>
              <c:f>Sheet1!$H$1</c:f>
              <c:strCache>
                <c:ptCount val="1"/>
                <c:pt idx="0">
                  <c:v>Series 7</c:v>
                </c:pt>
              </c:strCache>
            </c:strRef>
          </c:tx>
          <c:spPr>
            <a:ln w="28575" cap="rnd">
              <a:solidFill>
                <a:srgbClr val="72B5CC"/>
              </a:solidFill>
              <a:round/>
            </a:ln>
            <a:effectLst/>
          </c:spPr>
          <c:marker>
            <c:symbol val="none"/>
          </c:marker>
          <c:cat>
            <c:numRef>
              <c:f>Sheet1!$A$2:$A$16</c:f>
              <c:numCache>
                <c:formatCode>General</c:formatCode>
                <c:ptCount val="15"/>
                <c:pt idx="0">
                  <c:v>5</c:v>
                </c:pt>
                <c:pt idx="1">
                  <c:v>6</c:v>
                </c:pt>
                <c:pt idx="2">
                  <c:v>7</c:v>
                </c:pt>
                <c:pt idx="3">
                  <c:v>8</c:v>
                </c:pt>
                <c:pt idx="4">
                  <c:v>9</c:v>
                </c:pt>
                <c:pt idx="5">
                  <c:v>10</c:v>
                </c:pt>
                <c:pt idx="6">
                  <c:v>11</c:v>
                </c:pt>
                <c:pt idx="7">
                  <c:v>12</c:v>
                </c:pt>
                <c:pt idx="8">
                  <c:v>13</c:v>
                </c:pt>
                <c:pt idx="9">
                  <c:v>14</c:v>
                </c:pt>
                <c:pt idx="10">
                  <c:v>15</c:v>
                </c:pt>
                <c:pt idx="11">
                  <c:v>16</c:v>
                </c:pt>
                <c:pt idx="12">
                  <c:v>17</c:v>
                </c:pt>
                <c:pt idx="13">
                  <c:v>18</c:v>
                </c:pt>
                <c:pt idx="14">
                  <c:v>19</c:v>
                </c:pt>
              </c:numCache>
            </c:numRef>
          </c:cat>
          <c:val>
            <c:numRef>
              <c:f>Sheet1!$H$2:$H$16</c:f>
              <c:numCache>
                <c:formatCode>General</c:formatCode>
                <c:ptCount val="15"/>
                <c:pt idx="0">
                  <c:v>11.78</c:v>
                </c:pt>
                <c:pt idx="1">
                  <c:v>11.7</c:v>
                </c:pt>
                <c:pt idx="2">
                  <c:v>11.729999999999999</c:v>
                </c:pt>
                <c:pt idx="3">
                  <c:v>11.84</c:v>
                </c:pt>
                <c:pt idx="4">
                  <c:v>12.08</c:v>
                </c:pt>
                <c:pt idx="5">
                  <c:v>12.350000000000001</c:v>
                </c:pt>
                <c:pt idx="6">
                  <c:v>12.719999999999999</c:v>
                </c:pt>
                <c:pt idx="7">
                  <c:v>13.15</c:v>
                </c:pt>
                <c:pt idx="8">
                  <c:v>13.6</c:v>
                </c:pt>
                <c:pt idx="9">
                  <c:v>14</c:v>
                </c:pt>
                <c:pt idx="10">
                  <c:v>14.34</c:v>
                </c:pt>
                <c:pt idx="11">
                  <c:v>14.6</c:v>
                </c:pt>
                <c:pt idx="12">
                  <c:v>14.7</c:v>
                </c:pt>
                <c:pt idx="13">
                  <c:v>14.719999999999999</c:v>
                </c:pt>
                <c:pt idx="14">
                  <c:v>14.7</c:v>
                </c:pt>
              </c:numCache>
            </c:numRef>
          </c:val>
          <c:smooth val="1"/>
          <c:extLst xmlns:c16r2="http://schemas.microsoft.com/office/drawing/2015/06/chart">
            <c:ext xmlns:c16="http://schemas.microsoft.com/office/drawing/2014/chart" uri="{C3380CC4-5D6E-409C-BE32-E72D297353CC}">
              <c16:uniqueId val="{00000006-5422-493D-81C5-E5ACB57B1747}"/>
            </c:ext>
          </c:extLst>
        </c:ser>
        <c:dLbls/>
        <c:marker val="1"/>
        <c:axId val="137220480"/>
        <c:axId val="137223552"/>
      </c:lineChart>
      <c:dateAx>
        <c:axId val="137220480"/>
        <c:scaling>
          <c:orientation val="minMax"/>
        </c:scaling>
        <c:axPos val="b"/>
        <c:numFmt formatCode="General" sourceLinked="1"/>
        <c:tickLblPos val="nextTo"/>
        <c:spPr>
          <a:noFill/>
          <a:ln w="19050" cap="flat" cmpd="sng" algn="ctr">
            <a:solidFill>
              <a:srgbClr val="001965"/>
            </a:solidFill>
            <a:round/>
          </a:ln>
          <a:effectLst/>
        </c:spPr>
        <c:txPr>
          <a:bodyPr rot="-60000000" spcFirstLastPara="1" vertOverflow="ellipsis" vert="horz" wrap="square" anchor="ctr" anchorCtr="1"/>
          <a:lstStyle/>
          <a:p>
            <a:pPr>
              <a:defRPr sz="1000" b="0" i="0" u="none" strike="noStrike" kern="1200" baseline="0">
                <a:solidFill>
                  <a:srgbClr val="001965"/>
                </a:solidFill>
                <a:latin typeface="+mn-lt"/>
                <a:ea typeface="+mn-ea"/>
                <a:cs typeface="+mn-cs"/>
              </a:defRPr>
            </a:pPr>
            <a:endParaRPr lang="ru-RU"/>
          </a:p>
        </c:txPr>
        <c:crossAx val="137223552"/>
        <c:crosses val="autoZero"/>
        <c:lblOffset val="100"/>
        <c:baseTimeUnit val="days"/>
        <c:minorUnit val="1"/>
      </c:dateAx>
      <c:valAx>
        <c:axId val="137223552"/>
        <c:scaling>
          <c:orientation val="minMax"/>
          <c:max val="38"/>
          <c:min val="10"/>
        </c:scaling>
        <c:axPos val="l"/>
        <c:numFmt formatCode="General" sourceLinked="1"/>
        <c:tickLblPos val="nextTo"/>
        <c:spPr>
          <a:noFill/>
          <a:ln w="19050">
            <a:solidFill>
              <a:srgbClr val="001965"/>
            </a:solidFill>
          </a:ln>
          <a:effectLst/>
        </c:spPr>
        <c:txPr>
          <a:bodyPr rot="-60000000" spcFirstLastPara="1" vertOverflow="ellipsis" vert="horz" wrap="square" anchor="ctr" anchorCtr="1"/>
          <a:lstStyle/>
          <a:p>
            <a:pPr>
              <a:defRPr sz="1000" b="0" i="0" u="none" strike="noStrike" kern="1200" baseline="0">
                <a:solidFill>
                  <a:srgbClr val="001965"/>
                </a:solidFill>
                <a:latin typeface="+mn-lt"/>
                <a:ea typeface="+mn-ea"/>
                <a:cs typeface="+mn-cs"/>
              </a:defRPr>
            </a:pPr>
            <a:endParaRPr lang="ru-RU"/>
          </a:p>
        </c:txPr>
        <c:crossAx val="137220480"/>
        <c:crosses val="autoZero"/>
        <c:crossBetween val="midCat"/>
        <c:majorUnit val="4"/>
      </c:valAx>
      <c:spPr>
        <a:noFill/>
        <a:ln>
          <a:noFill/>
        </a:ln>
        <a:effectLst/>
      </c:spPr>
    </c:plotArea>
    <c:plotVisOnly val="1"/>
    <c:dispBlanksAs val="gap"/>
  </c:chart>
  <c:spPr>
    <a:noFill/>
    <a:ln>
      <a:noFill/>
    </a:ln>
    <a:effectLst/>
  </c:spPr>
  <c:txPr>
    <a:bodyPr/>
    <a:lstStyle/>
    <a:p>
      <a:pPr>
        <a:defRPr/>
      </a:pPr>
      <a:endParaRPr lang="ru-RU"/>
    </a:p>
  </c:txPr>
  <c:externalData r:id="rId1"/>
</c:chartSpace>
</file>

<file path=ppt/charts/chart2.xml><?xml version="1.0" encoding="utf-8"?>
<c:chartSpace xmlns:c="http://schemas.openxmlformats.org/drawingml/2006/chart" xmlns:a="http://schemas.openxmlformats.org/drawingml/2006/main" xmlns:r="http://schemas.openxmlformats.org/officeDocument/2006/relationships">
  <c:lang val="ru-RU"/>
  <c:chart>
    <c:autoTitleDeleted val="1"/>
    <c:plotArea>
      <c:layout>
        <c:manualLayout>
          <c:layoutTarget val="inner"/>
          <c:xMode val="edge"/>
          <c:yMode val="edge"/>
          <c:x val="9.7056196632637065E-2"/>
          <c:y val="6.0290076258368533E-2"/>
          <c:w val="0.86168241815783275"/>
          <c:h val="0.85732544409579292"/>
        </c:manualLayout>
      </c:layout>
      <c:barChart>
        <c:barDir val="col"/>
        <c:grouping val="clustered"/>
        <c:ser>
          <c:idx val="0"/>
          <c:order val="0"/>
          <c:spPr>
            <a:ln w="28522">
              <a:solidFill>
                <a:srgbClr val="009FDA"/>
              </a:solidFill>
            </a:ln>
          </c:spPr>
          <c:errBars>
            <c:errBarType val="both"/>
            <c:errValType val="cust"/>
            <c:noEndCap val="1"/>
            <c:plus>
              <c:numRef>
                <c:f>Sheet1!$G$2:$G$4</c:f>
                <c:numCache>
                  <c:formatCode>General</c:formatCode>
                  <c:ptCount val="3"/>
                </c:numCache>
              </c:numRef>
            </c:plus>
            <c:minus>
              <c:numRef>
                <c:f>Sheet1!$L$2:$L$4</c:f>
                <c:numCache>
                  <c:formatCode>General</c:formatCode>
                  <c:ptCount val="3"/>
                </c:numCache>
              </c:numRef>
            </c:minus>
          </c:errBars>
          <c:cat>
            <c:numRef>
              <c:f>Sheet1!$A$2:$A$5</c:f>
              <c:numCache>
                <c:formatCode>General</c:formatCode>
                <c:ptCount val="4"/>
              </c:numCache>
            </c:numRef>
          </c:cat>
          <c:val>
            <c:numRef>
              <c:f>Sheet1!$B$2:$B$5</c:f>
              <c:numCache>
                <c:formatCode>0.00</c:formatCode>
                <c:ptCount val="4"/>
                <c:pt idx="0">
                  <c:v>12.4</c:v>
                </c:pt>
                <c:pt idx="1">
                  <c:v>8.7000000000000011</c:v>
                </c:pt>
                <c:pt idx="2">
                  <c:v>6.3</c:v>
                </c:pt>
                <c:pt idx="3">
                  <c:v>3.2</c:v>
                </c:pt>
              </c:numCache>
            </c:numRef>
          </c:val>
          <c:extLst xmlns:c16r2="http://schemas.microsoft.com/office/drawing/2015/06/chart">
            <c:ext xmlns:c15="http://schemas.microsoft.com/office/drawing/2012/chart" uri="{02D57815-91ED-43cb-92C2-25804820EDAC}">
              <c15:filteredSeriesTitle>
                <c15:tx>
                  <c:strRef>
                    <c:extLst>
                      <c:ext uri="{02D57815-91ED-43cb-92C2-25804820EDAC}">
                        <c15:formulaRef>
                          <c15:sqref>Sheet1!$B$1</c15:sqref>
                        </c15:formulaRef>
                      </c:ext>
                    </c:extLst>
                    <c:strCache>
                      <c:ptCount val="1"/>
                    </c:strCache>
                  </c:strRef>
                </c15:tx>
              </c15:filteredSeriesTitle>
            </c:ext>
            <c:ext xmlns:c16="http://schemas.microsoft.com/office/drawing/2014/chart" uri="{C3380CC4-5D6E-409C-BE32-E72D297353CC}">
              <c16:uniqueId val="{00000000-1D3E-4733-8558-94D47178E317}"/>
            </c:ext>
          </c:extLst>
        </c:ser>
        <c:ser>
          <c:idx val="1"/>
          <c:order val="1"/>
          <c:spPr>
            <a:solidFill>
              <a:srgbClr val="C2DEEA"/>
            </a:solidFill>
          </c:spPr>
          <c:errBars>
            <c:errBarType val="both"/>
            <c:errValType val="cust"/>
            <c:noEndCap val="1"/>
            <c:plus>
              <c:numRef>
                <c:f>Sheet1!$H$2:$H$4</c:f>
                <c:numCache>
                  <c:formatCode>General</c:formatCode>
                  <c:ptCount val="3"/>
                </c:numCache>
              </c:numRef>
            </c:plus>
            <c:minus>
              <c:numRef>
                <c:f>Sheet1!$M$2:$M$4</c:f>
                <c:numCache>
                  <c:formatCode>General</c:formatCode>
                  <c:ptCount val="3"/>
                </c:numCache>
              </c:numRef>
            </c:minus>
          </c:errBars>
          <c:cat>
            <c:numRef>
              <c:f>Sheet1!$A$2:$A$5</c:f>
              <c:numCache>
                <c:formatCode>General</c:formatCode>
                <c:ptCount val="4"/>
              </c:numCache>
            </c:numRef>
          </c:cat>
          <c:val>
            <c:numRef>
              <c:f>Sheet1!$C$2:$C$5</c:f>
              <c:numCache>
                <c:formatCode>0.00</c:formatCode>
                <c:ptCount val="4"/>
                <c:pt idx="0">
                  <c:v>22.5</c:v>
                </c:pt>
                <c:pt idx="1">
                  <c:v>19.8</c:v>
                </c:pt>
                <c:pt idx="2">
                  <c:v>29.9</c:v>
                </c:pt>
                <c:pt idx="3">
                  <c:v>29.8</c:v>
                </c:pt>
              </c:numCache>
            </c:numRef>
          </c:val>
          <c:extLst xmlns:c16r2="http://schemas.microsoft.com/office/drawing/2015/06/chart">
            <c:ext xmlns:c15="http://schemas.microsoft.com/office/drawing/2012/chart" uri="{02D57815-91ED-43cb-92C2-25804820EDAC}">
              <c15:filteredSeriesTitle>
                <c15:tx>
                  <c:strRef>
                    <c:extLst>
                      <c:ext uri="{02D57815-91ED-43cb-92C2-25804820EDAC}">
                        <c15:formulaRef>
                          <c15:sqref>Sheet1!$C$1</c15:sqref>
                        </c15:formulaRef>
                      </c:ext>
                    </c:extLst>
                    <c:strCache>
                      <c:ptCount val="1"/>
                    </c:strCache>
                  </c:strRef>
                </c15:tx>
              </c15:filteredSeriesTitle>
            </c:ext>
            <c:ext xmlns:c16="http://schemas.microsoft.com/office/drawing/2014/chart" uri="{C3380CC4-5D6E-409C-BE32-E72D297353CC}">
              <c16:uniqueId val="{00000001-1D3E-4733-8558-94D47178E317}"/>
            </c:ext>
          </c:extLst>
        </c:ser>
        <c:ser>
          <c:idx val="2"/>
          <c:order val="2"/>
          <c:errBars>
            <c:errBarType val="both"/>
            <c:errValType val="cust"/>
            <c:noEndCap val="1"/>
            <c:plus>
              <c:numRef>
                <c:f>Sheet1!$I$2:$I$4</c:f>
                <c:numCache>
                  <c:formatCode>General</c:formatCode>
                  <c:ptCount val="3"/>
                </c:numCache>
              </c:numRef>
            </c:plus>
            <c:minus>
              <c:numRef>
                <c:f>Sheet1!$N$2:$N$4</c:f>
                <c:numCache>
                  <c:formatCode>General</c:formatCode>
                  <c:ptCount val="3"/>
                </c:numCache>
              </c:numRef>
            </c:minus>
          </c:errBars>
          <c:cat>
            <c:numRef>
              <c:f>Sheet1!$A$2:$A$5</c:f>
              <c:numCache>
                <c:formatCode>General</c:formatCode>
                <c:ptCount val="4"/>
              </c:numCache>
            </c:numRef>
          </c:cat>
          <c:val>
            <c:numRef>
              <c:f>Sheet1!$D$2:$D$5</c:f>
              <c:numCache>
                <c:formatCode>0.00</c:formatCode>
                <c:ptCount val="4"/>
                <c:pt idx="0">
                  <c:v>20.9</c:v>
                </c:pt>
                <c:pt idx="1">
                  <c:v>34.1</c:v>
                </c:pt>
                <c:pt idx="2">
                  <c:v>33.5</c:v>
                </c:pt>
                <c:pt idx="3">
                  <c:v>44.4</c:v>
                </c:pt>
              </c:numCache>
            </c:numRef>
          </c:val>
          <c:extLst xmlns:c16r2="http://schemas.microsoft.com/office/drawing/2015/06/chart">
            <c:ext xmlns:c15="http://schemas.microsoft.com/office/drawing/2012/chart" uri="{02D57815-91ED-43cb-92C2-25804820EDAC}">
              <c15:filteredSeriesTitle>
                <c15:tx>
                  <c:strRef>
                    <c:extLst>
                      <c:ext uri="{02D57815-91ED-43cb-92C2-25804820EDAC}">
                        <c15:formulaRef>
                          <c15:sqref>Sheet1!$D$1</c15:sqref>
                        </c15:formulaRef>
                      </c:ext>
                    </c:extLst>
                    <c:strCache>
                      <c:ptCount val="1"/>
                    </c:strCache>
                  </c:strRef>
                </c15:tx>
              </c15:filteredSeriesTitle>
            </c:ext>
            <c:ext xmlns:c16="http://schemas.microsoft.com/office/drawing/2014/chart" uri="{C3380CC4-5D6E-409C-BE32-E72D297353CC}">
              <c16:uniqueId val="{00000002-1D3E-4733-8558-94D47178E317}"/>
            </c:ext>
          </c:extLst>
        </c:ser>
        <c:ser>
          <c:idx val="3"/>
          <c:order val="3"/>
          <c:errBars>
            <c:errBarType val="both"/>
            <c:errValType val="cust"/>
            <c:noEndCap val="1"/>
            <c:plus>
              <c:numRef>
                <c:f>Sheet1!$J$2:$J$4</c:f>
                <c:numCache>
                  <c:formatCode>General</c:formatCode>
                  <c:ptCount val="3"/>
                </c:numCache>
              </c:numRef>
            </c:plus>
            <c:minus>
              <c:numRef>
                <c:f>Sheet1!$O$2:$O$4</c:f>
                <c:numCache>
                  <c:formatCode>General</c:formatCode>
                  <c:ptCount val="3"/>
                </c:numCache>
              </c:numRef>
            </c:minus>
          </c:errBars>
          <c:cat>
            <c:numRef>
              <c:f>Sheet1!$A$2:$A$5</c:f>
              <c:numCache>
                <c:formatCode>General</c:formatCode>
                <c:ptCount val="4"/>
              </c:numCache>
            </c:numRef>
          </c:cat>
          <c:val>
            <c:numRef>
              <c:f>Sheet1!$E$2:$E$5</c:f>
              <c:numCache>
                <c:formatCode>0.00</c:formatCode>
                <c:ptCount val="4"/>
                <c:pt idx="0">
                  <c:v>44.2</c:v>
                </c:pt>
                <c:pt idx="1">
                  <c:v>37.300000000000011</c:v>
                </c:pt>
                <c:pt idx="2">
                  <c:v>30.5</c:v>
                </c:pt>
                <c:pt idx="3">
                  <c:v>22.6</c:v>
                </c:pt>
              </c:numCache>
            </c:numRef>
          </c:val>
          <c:extLst xmlns:c16r2="http://schemas.microsoft.com/office/drawing/2015/06/chart">
            <c:ext xmlns:c15="http://schemas.microsoft.com/office/drawing/2012/chart" uri="{02D57815-91ED-43cb-92C2-25804820EDAC}">
              <c15:filteredSeriesTitle>
                <c15:tx>
                  <c:strRef>
                    <c:extLst>
                      <c:ext uri="{02D57815-91ED-43cb-92C2-25804820EDAC}">
                        <c15:formulaRef>
                          <c15:sqref>Sheet1!$E$1</c15:sqref>
                        </c15:formulaRef>
                      </c:ext>
                    </c:extLst>
                    <c:strCache>
                      <c:ptCount val="1"/>
                    </c:strCache>
                  </c:strRef>
                </c15:tx>
              </c15:filteredSeriesTitle>
            </c:ext>
            <c:ext xmlns:c16="http://schemas.microsoft.com/office/drawing/2014/chart" uri="{C3380CC4-5D6E-409C-BE32-E72D297353CC}">
              <c16:uniqueId val="{00000003-1D3E-4733-8558-94D47178E317}"/>
            </c:ext>
          </c:extLst>
        </c:ser>
        <c:dLbls/>
        <c:axId val="140652544"/>
        <c:axId val="140655232"/>
      </c:barChart>
      <c:catAx>
        <c:axId val="140652544"/>
        <c:scaling>
          <c:orientation val="minMax"/>
        </c:scaling>
        <c:axPos val="b"/>
        <c:numFmt formatCode="General" sourceLinked="1"/>
        <c:tickLblPos val="low"/>
        <c:spPr>
          <a:ln w="19050">
            <a:solidFill>
              <a:srgbClr val="001965"/>
            </a:solidFill>
          </a:ln>
        </c:spPr>
        <c:txPr>
          <a:bodyPr rot="0" vert="horz"/>
          <a:lstStyle/>
          <a:p>
            <a:pPr>
              <a:defRPr sz="999" b="0" i="0" u="none" strike="noStrike" baseline="0">
                <a:solidFill>
                  <a:srgbClr val="001965"/>
                </a:solidFill>
                <a:latin typeface="Verdana"/>
                <a:ea typeface="Verdana"/>
                <a:cs typeface="Verdana"/>
              </a:defRPr>
            </a:pPr>
            <a:endParaRPr lang="ru-RU"/>
          </a:p>
        </c:txPr>
        <c:crossAx val="140655232"/>
        <c:crossesAt val="0"/>
        <c:auto val="1"/>
        <c:lblAlgn val="ctr"/>
        <c:lblOffset val="100"/>
      </c:catAx>
      <c:valAx>
        <c:axId val="140655232"/>
        <c:scaling>
          <c:orientation val="minMax"/>
          <c:max val="50"/>
          <c:min val="0"/>
        </c:scaling>
        <c:axPos val="l"/>
        <c:numFmt formatCode="0" sourceLinked="0"/>
        <c:tickLblPos val="nextTo"/>
        <c:spPr>
          <a:ln w="19050">
            <a:solidFill>
              <a:srgbClr val="001965"/>
            </a:solidFill>
          </a:ln>
        </c:spPr>
        <c:txPr>
          <a:bodyPr rot="0" vert="horz"/>
          <a:lstStyle/>
          <a:p>
            <a:pPr>
              <a:defRPr sz="999">
                <a:solidFill>
                  <a:srgbClr val="001965"/>
                </a:solidFill>
                <a:latin typeface="+mn-lt"/>
              </a:defRPr>
            </a:pPr>
            <a:endParaRPr lang="ru-RU"/>
          </a:p>
        </c:txPr>
        <c:crossAx val="140652544"/>
        <c:crossesAt val="-5"/>
        <c:crossBetween val="between"/>
        <c:majorUnit val="10"/>
      </c:valAx>
      <c:spPr>
        <a:noFill/>
        <a:ln w="25385">
          <a:noFill/>
        </a:ln>
      </c:spPr>
    </c:plotArea>
    <c:plotVisOnly val="1"/>
    <c:dispBlanksAs val="gap"/>
  </c:chart>
  <c:spPr>
    <a:noFill/>
    <a:ln>
      <a:noFill/>
    </a:ln>
  </c:spPr>
  <c:txPr>
    <a:bodyPr/>
    <a:lstStyle/>
    <a:p>
      <a:pPr>
        <a:defRPr sz="1666" b="0" i="0" u="none" strike="noStrike" baseline="0">
          <a:solidFill>
            <a:schemeClr val="tx1">
              <a:lumMod val="50000"/>
            </a:schemeClr>
          </a:solidFill>
          <a:latin typeface="Calibri"/>
          <a:ea typeface="Calibri"/>
          <a:cs typeface="Calibri"/>
        </a:defRPr>
      </a:pPr>
      <a:endParaRPr lang="ru-RU"/>
    </a:p>
  </c:txPr>
  <c:externalData r:id="rId1"/>
</c:chartSpace>
</file>

<file path=ppt/charts/chart3.xml><?xml version="1.0" encoding="utf-8"?>
<c:chartSpace xmlns:c="http://schemas.openxmlformats.org/drawingml/2006/chart" xmlns:a="http://schemas.openxmlformats.org/drawingml/2006/main" xmlns:r="http://schemas.openxmlformats.org/officeDocument/2006/relationships">
  <c:lang val="ru-RU"/>
  <c:chart>
    <c:autoTitleDeleted val="1"/>
    <c:plotArea>
      <c:layout>
        <c:manualLayout>
          <c:layoutTarget val="inner"/>
          <c:xMode val="edge"/>
          <c:yMode val="edge"/>
          <c:x val="4.8221610486507409E-2"/>
          <c:y val="3.2663989812135696E-2"/>
          <c:w val="0.95056080818176258"/>
          <c:h val="0.77354222536087058"/>
        </c:manualLayout>
      </c:layout>
      <c:barChart>
        <c:barDir val="col"/>
        <c:grouping val="clustered"/>
        <c:ser>
          <c:idx val="0"/>
          <c:order val="0"/>
          <c:tx>
            <c:strRef>
              <c:f>Sheet1!$B$1</c:f>
              <c:strCache>
                <c:ptCount val="1"/>
                <c:pt idx="0">
                  <c:v>Total</c:v>
                </c:pt>
              </c:strCache>
            </c:strRef>
          </c:tx>
          <c:spPr>
            <a:solidFill>
              <a:schemeClr val="accent2"/>
            </a:solidFill>
            <a:ln w="9525">
              <a:noFill/>
            </a:ln>
            <a:effectLst/>
          </c:spPr>
          <c:dLbls>
            <c:spPr>
              <a:noFill/>
              <a:ln w="9525">
                <a:noFill/>
              </a:ln>
              <a:effectLst/>
            </c:spPr>
            <c:txPr>
              <a:bodyPr rot="0" vert="horz"/>
              <a:lstStyle/>
              <a:p>
                <a:pPr>
                  <a:defRPr sz="1197" b="0" i="0">
                    <a:solidFill>
                      <a:schemeClr val="accent2"/>
                    </a:solidFill>
                  </a:defRPr>
                </a:pPr>
                <a:endParaRPr lang="ru-RU"/>
              </a:p>
            </c:txPr>
            <c:dLblPos val="outEnd"/>
            <c:showVal val="1"/>
          </c:dLbls>
          <c:cat>
            <c:strRef>
              <c:f>Sheet1!$A$2:$A$8</c:f>
              <c:strCache>
                <c:ptCount val="7"/>
                <c:pt idx="0">
                  <c:v>Overweight</c:v>
                </c:pt>
                <c:pt idx="1">
                  <c:v>Homosexual</c:v>
                </c:pt>
                <c:pt idx="2">
                  <c:v>Ability at 
school</c:v>
                </c:pt>
                <c:pt idx="3">
                  <c:v>Race/
ethnicity</c:v>
                </c:pt>
                <c:pt idx="4">
                  <c:v>Physical 
disability</c:v>
                </c:pt>
                <c:pt idx="5">
                  <c:v>Religion</c:v>
                </c:pt>
                <c:pt idx="6">
                  <c:v>Low income 
status</c:v>
                </c:pt>
              </c:strCache>
            </c:strRef>
          </c:cat>
          <c:val>
            <c:numRef>
              <c:f>Sheet1!$B$2:$B$8</c:f>
              <c:numCache>
                <c:formatCode>General</c:formatCode>
                <c:ptCount val="7"/>
                <c:pt idx="0">
                  <c:v>40.800000000000011</c:v>
                </c:pt>
                <c:pt idx="1">
                  <c:v>37.800000000000011</c:v>
                </c:pt>
                <c:pt idx="2">
                  <c:v>9.6</c:v>
                </c:pt>
                <c:pt idx="3">
                  <c:v>6.5</c:v>
                </c:pt>
                <c:pt idx="4">
                  <c:v>3.3</c:v>
                </c:pt>
                <c:pt idx="5">
                  <c:v>1.2</c:v>
                </c:pt>
                <c:pt idx="6">
                  <c:v>0.8</c:v>
                </c:pt>
              </c:numCache>
            </c:numRef>
          </c:val>
        </c:ser>
        <c:dLbls/>
        <c:gapWidth val="219"/>
        <c:overlap val="-27"/>
        <c:axId val="141724672"/>
        <c:axId val="141759232"/>
      </c:barChart>
      <c:catAx>
        <c:axId val="141724672"/>
        <c:scaling>
          <c:orientation val="minMax"/>
        </c:scaling>
        <c:axPos val="b"/>
        <c:numFmt formatCode="General" sourceLinked="1"/>
        <c:tickLblPos val="nextTo"/>
        <c:spPr>
          <a:noFill/>
          <a:ln w="19050" cap="flat" cmpd="sng" algn="ctr">
            <a:solidFill>
              <a:schemeClr val="accent2"/>
            </a:solidFill>
            <a:round/>
          </a:ln>
          <a:effectLst/>
        </c:spPr>
        <c:txPr>
          <a:bodyPr/>
          <a:lstStyle/>
          <a:p>
            <a:pPr>
              <a:defRPr sz="1197" b="0" i="0">
                <a:solidFill>
                  <a:schemeClr val="accent2"/>
                </a:solidFill>
              </a:defRPr>
            </a:pPr>
            <a:endParaRPr lang="ru-RU"/>
          </a:p>
        </c:txPr>
        <c:crossAx val="141759232"/>
        <c:crossesAt val="0"/>
        <c:lblAlgn val="ctr"/>
        <c:lblOffset val="100"/>
        <c:tickMarkSkip val="1"/>
      </c:catAx>
      <c:valAx>
        <c:axId val="141759232"/>
        <c:scaling>
          <c:orientation val="minMax"/>
        </c:scaling>
        <c:axPos val="l"/>
        <c:numFmt formatCode="General" sourceLinked="1"/>
        <c:tickLblPos val="nextTo"/>
        <c:spPr>
          <a:noFill/>
          <a:ln w="19050">
            <a:solidFill>
              <a:schemeClr val="accent2"/>
            </a:solidFill>
          </a:ln>
          <a:effectLst/>
        </c:spPr>
        <c:txPr>
          <a:bodyPr/>
          <a:lstStyle/>
          <a:p>
            <a:pPr>
              <a:defRPr sz="1197" b="0" i="0">
                <a:solidFill>
                  <a:schemeClr val="accent2"/>
                </a:solidFill>
              </a:defRPr>
            </a:pPr>
            <a:endParaRPr lang="ru-RU"/>
          </a:p>
        </c:txPr>
        <c:crossAx val="141724672"/>
        <c:crosses val="autoZero"/>
        <c:crossBetween val="between"/>
        <c:majorUnit val="10"/>
      </c:valAx>
      <c:spPr>
        <a:noFill/>
        <a:ln>
          <a:noFill/>
        </a:ln>
        <a:effectLst/>
      </c:spPr>
    </c:plotArea>
    <c:plotVisOnly val="1"/>
    <c:dispBlanksAs val="gap"/>
    <c:showDLblsOverMax val="1"/>
  </c:chart>
  <c:spPr>
    <a:noFill/>
    <a:ln w="9525">
      <a:noFill/>
    </a:ln>
    <a:effectLst/>
  </c:spPr>
  <c:txPr>
    <a:bodyPr/>
    <a:lstStyle/>
    <a:p>
      <a:pPr>
        <a:defRPr/>
      </a:pPr>
      <a:endParaRPr lang="ru-RU"/>
    </a:p>
  </c:txPr>
  <c:externalData r:id="rId1"/>
  <c:extLst>
    <c:ext uri="CC8EB2C9-7E31-499d-B8F2-F6CE61031016">
      <ho:hncChartStyle xmlns:ho="http://schemas.haansoft.com/office/8.0" layoutIndex="-1" colorIndex="-1" styleIndex="-1"/>
    </c:ext>
  </c:extLst>
</c:chartSpace>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D813D222-E2B9-42B6-8B42-493BD629E342}" type="doc">
      <dgm:prSet loTypeId="urn:microsoft.com/office/officeart/2005/8/layout/radial3" loCatId="relationship" qsTypeId="urn:microsoft.com/office/officeart/2005/8/quickstyle/simple1" qsCatId="simple" csTypeId="urn:microsoft.com/office/officeart/2005/8/colors/accent1_2" csCatId="accent1" phldr="0"/>
      <dgm:spPr/>
      <dgm:t>
        <a:bodyPr/>
        <a:lstStyle/>
        <a:p>
          <a:endParaRPr lang="en-US"/>
        </a:p>
      </dgm:t>
    </dgm:pt>
    <dgm:pt modelId="{D66586A2-99DA-40B5-A681-AFD39D946EE2}" type="pres">
      <dgm:prSet presAssocID="{D813D222-E2B9-42B6-8B42-493BD629E342}" presName="composite" presStyleCnt="0">
        <dgm:presLayoutVars>
          <dgm:chMax val="1"/>
          <dgm:dir/>
          <dgm:resizeHandles val="exact"/>
        </dgm:presLayoutVars>
      </dgm:prSet>
      <dgm:spPr/>
      <dgm:t>
        <a:bodyPr/>
        <a:lstStyle/>
        <a:p>
          <a:endParaRPr lang="ru-RU"/>
        </a:p>
      </dgm:t>
    </dgm:pt>
    <dgm:pt modelId="{67311F81-2D31-4DBB-8E85-318CC641EB4A}" type="pres">
      <dgm:prSet presAssocID="{D813D222-E2B9-42B6-8B42-493BD629E342}" presName="radial" presStyleCnt="0">
        <dgm:presLayoutVars>
          <dgm:animLvl val="ctr"/>
        </dgm:presLayoutVars>
      </dgm:prSet>
      <dgm:spPr/>
    </dgm:pt>
  </dgm:ptLst>
  <dgm:cxnLst>
    <dgm:cxn modelId="{62085D28-8E37-43EF-990E-6414F1744415}" type="presOf" srcId="{D813D222-E2B9-42B6-8B42-493BD629E342}" destId="{D66586A2-99DA-40B5-A681-AFD39D946EE2}" srcOrd="0" destOrd="0" presId="urn:microsoft.com/office/officeart/2005/8/layout/radial3"/>
    <dgm:cxn modelId="{01E5C047-8908-4E43-87D5-57090FC338CC}" type="presParOf" srcId="{D66586A2-99DA-40B5-A681-AFD39D946EE2}" destId="{67311F81-2D31-4DBB-8E85-318CC641EB4A}" srcOrd="0" destOrd="0" presId="urn:microsoft.com/office/officeart/2005/8/layout/radial3"/>
  </dgm:cxnLst>
  <dgm:bg/>
  <dgm:whole/>
  <dgm:extLst>
    <a:ext uri="http://schemas.microsoft.com/office/drawing/2008/diagram">
      <dsp:dataModelExt xmlns:dsp="http://schemas.microsoft.com/office/drawing/2008/diagram" xmlns="" relId="rId7" minVer="http://schemas.openxmlformats.org/drawingml/2006/diagram"/>
    </a:ext>
  </dgm:extLst>
</dgm:dataModel>
</file>

<file path=ppt/diagrams/drawing1.xml><?xml version="1.0" encoding="utf-8"?>
<dsp:drawing xmlns:dgm="http://schemas.openxmlformats.org/drawingml/2006/diagram" xmlns:a="http://schemas.openxmlformats.org/drawingml/2006/main" xmlns:dsp="http://schemas.microsoft.com/office/drawing/2008/diagram">
  <dsp:spTree>
    <dsp:nvGrpSpPr>
      <dsp:cNvPr id="0" name=""/>
      <dsp:cNvGrpSpPr/>
    </dsp:nvGrpSpPr>
    <dsp:grpSpPr/>
  </dsp:spTree>
</dsp:drawing>
</file>

<file path=ppt/diagrams/layout1.xml><?xml version="1.0" encoding="utf-8"?>
<dgm:layoutDef xmlns:dgm="http://schemas.openxmlformats.org/drawingml/2006/diagram" xmlns:a="http://schemas.openxmlformats.org/drawingml/2006/main" uniqueId="urn:microsoft.com/office/officeart/2005/8/layout/radial3">
  <dgm:title val=""/>
  <dgm:desc val=""/>
  <dgm:catLst>
    <dgm:cat type="relationship" pri="31000"/>
    <dgm:cat type="cycle" pri="12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composite">
    <dgm:varLst>
      <dgm:chMax val="1"/>
      <dgm:dir/>
      <dgm:resizeHandles val="exact"/>
    </dgm:varLst>
    <dgm:alg type="composite">
      <dgm:param type="ar" val="1"/>
    </dgm:alg>
    <dgm:shape xmlns:r="http://schemas.openxmlformats.org/officeDocument/2006/relationships" r:blip="">
      <dgm:adjLst/>
    </dgm:shape>
    <dgm:presOf/>
    <dgm:constrLst/>
    <dgm:ruleLst/>
    <dgm:layoutNode name="radial">
      <dgm:varLst>
        <dgm:animLvl val="ctr"/>
      </dgm:varLst>
      <dgm:choose name="Name0">
        <dgm:if name="Name1" func="var" arg="dir" op="equ" val="norm">
          <dgm:choose name="Name2">
            <dgm:if name="Name3" axis="ch ch" ptType="node node" st="1 1" cnt="1 0" func="cnt" op="lte" val="1">
              <dgm:alg type="cycle">
                <dgm:param type="stAng" val="90"/>
                <dgm:param type="spanAng" val="360"/>
                <dgm:param type="ctrShpMap" val="fNode"/>
              </dgm:alg>
            </dgm:if>
            <dgm:else name="Name4">
              <dgm:alg type="cycle">
                <dgm:param type="stAng" val="0"/>
                <dgm:param type="spanAng" val="360"/>
                <dgm:param type="ctrShpMap" val="fNode"/>
              </dgm:alg>
            </dgm:else>
          </dgm:choose>
        </dgm:if>
        <dgm:else name="Name5">
          <dgm:alg type="cycle">
            <dgm:param type="stAng" val="0"/>
            <dgm:param type="spanAng" val="-360"/>
            <dgm:param type="ctrShpMap" val="fNode"/>
          </dgm:alg>
        </dgm:else>
      </dgm:choose>
      <dgm:shape xmlns:r="http://schemas.openxmlformats.org/officeDocument/2006/relationships" r:blip="">
        <dgm:adjLst/>
      </dgm:shape>
      <dgm:presOf/>
      <dgm:constrLst>
        <dgm:constr type="w" for="ch" forName="centerShape" refType="w"/>
        <dgm:constr type="h" for="ch" forName="centerShape" refType="h"/>
        <dgm:constr type="w" for="ch" forName="node" refType="w" fact="0.5"/>
        <dgm:constr type="h" for="ch" forName="node" refType="h" fact="0.5"/>
        <dgm:constr type="sp" refType="w" refFor="ch" refForName="node" fact="-0.2"/>
        <dgm:constr type="sibSp" refType="w" refFor="ch" refForName="node" fact="-0.2"/>
        <dgm:constr type="primFontSz" for="ch" forName="centerShape" val="65"/>
        <dgm:constr type="primFontSz" for="des" forName="node" val="65"/>
        <dgm:constr type="primFontSz" for="ch" forName="node" refType="primFontSz" refFor="ch" refForName="centerShape" op="lte"/>
      </dgm:constrLst>
      <dgm:ruleLst/>
      <dgm:forEach name="Name6" axis="ch" ptType="node" cnt="1">
        <dgm:layoutNode name="centerShape" styleLbl="vennNode1">
          <dgm:alg type="tx"/>
          <dgm:shape xmlns:r="http://schemas.openxmlformats.org/officeDocument/2006/relationships" type="ellipse" r:blip="">
            <dgm:adjLst/>
          </dgm:shape>
          <dgm:presOf axis="self"/>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7" axis="ch" ptType="node">
          <dgm:layoutNode name="node" styleLbl="vennNode1">
            <dgm:varLst>
              <dgm:bulletEnabled val="1"/>
            </dgm:varLst>
            <dgm:alg type="tx">
              <dgm:param type="txAnchorVertCh" val="mid"/>
            </dgm:alg>
            <dgm:shape xmlns:r="http://schemas.openxmlformats.org/officeDocument/2006/relationships" type="ellipse" r:blip="">
              <dgm:adjLst/>
            </dgm:shape>
            <dgm:presOf axis="desOrSelf" ptType="node"/>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dgm:forEach>
    </dgm:layoutNod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1.emf"/></Relationships>
</file>

<file path=ppt/handoutMasters/_rels/handoutMaster1.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14338" name="Picture 11" descr="NN_m_2c_RGB"/>
          <p:cNvPicPr>
            <a:picLocks noChangeArrowheads="1"/>
          </p:cNvPicPr>
          <p:nvPr/>
        </p:nvPicPr>
        <p:blipFill rotWithShape="1">
          <a:blip r:embed="rId2" cstate="print"/>
          <a:srcRect/>
          <a:stretch>
            <a:fillRect/>
          </a:stretch>
        </p:blipFill>
        <p:spPr>
          <a:xfrm>
            <a:off x="5851981" y="9090803"/>
            <a:ext cx="793062" cy="725540"/>
          </a:xfrm>
          <a:prstGeom prst="rect">
            <a:avLst/>
          </a:prstGeom>
          <a:noFill/>
          <a:ln>
            <a:noFill/>
          </a:ln>
        </p:spPr>
      </p:pic>
      <p:sp>
        <p:nvSpPr>
          <p:cNvPr id="2" name="Header Placeholder 1"/>
          <p:cNvSpPr>
            <a:spLocks noGrp="1"/>
          </p:cNvSpPr>
          <p:nvPr>
            <p:ph type="hdr" sz="quarter"/>
          </p:nvPr>
        </p:nvSpPr>
        <p:spPr>
          <a:xfrm>
            <a:off x="0" y="1"/>
            <a:ext cx="2945660" cy="234379"/>
          </a:xfrm>
          <a:prstGeom prst="rect">
            <a:avLst/>
          </a:prstGeom>
        </p:spPr>
        <p:txBody>
          <a:bodyPr vert="horz" lIns="217577" tIns="46054" rIns="181313" bIns="46054"/>
          <a:lstStyle>
            <a:lvl1pPr algn="l" fontAlgn="auto">
              <a:spcBef>
                <a:spcPts val="0"/>
              </a:spcBef>
              <a:spcAft>
                <a:spcPts val="0"/>
              </a:spcAft>
              <a:defRPr sz="900" dirty="0">
                <a:latin typeface="+mn-lt"/>
                <a:cs typeface="+mn-cs"/>
              </a:defRPr>
            </a:lvl1pPr>
          </a:lstStyle>
          <a:p>
            <a:pPr>
              <a:defRPr/>
            </a:pPr>
            <a:endParaRPr lang="ru-RU" altLang="en-US"/>
          </a:p>
        </p:txBody>
      </p:sp>
      <p:sp>
        <p:nvSpPr>
          <p:cNvPr id="3" name="Date Placeholder 2"/>
          <p:cNvSpPr>
            <a:spLocks noGrp="1"/>
          </p:cNvSpPr>
          <p:nvPr>
            <p:ph type="dt" sz="quarter" idx="1"/>
          </p:nvPr>
        </p:nvSpPr>
        <p:spPr>
          <a:xfrm>
            <a:off x="3850442" y="1"/>
            <a:ext cx="2945660" cy="234379"/>
          </a:xfrm>
          <a:prstGeom prst="rect">
            <a:avLst/>
          </a:prstGeom>
        </p:spPr>
        <p:txBody>
          <a:bodyPr vert="horz" lIns="217577" tIns="46054" rIns="181313" bIns="46054"/>
          <a:lstStyle>
            <a:lvl1pPr algn="r" fontAlgn="auto">
              <a:spcBef>
                <a:spcPts val="0"/>
              </a:spcBef>
              <a:spcAft>
                <a:spcPts val="0"/>
              </a:spcAft>
              <a:defRPr sz="900" smtClean="0">
                <a:latin typeface="+mn-lt"/>
                <a:cs typeface="+mn-cs"/>
              </a:defRPr>
            </a:lvl1pPr>
          </a:lstStyle>
          <a:p>
            <a:pPr>
              <a:defRPr/>
            </a:pPr>
            <a:fld id="{C029E6B0-C304-4ABC-9622-335E387EBE20}" type="datetime1">
              <a:rPr lang="en-GB"/>
              <a:pPr>
                <a:defRPr/>
              </a:pPr>
              <a:t>03/04/2022</a:t>
            </a:fld>
            <a:endParaRPr lang="en-GB"/>
          </a:p>
        </p:txBody>
      </p:sp>
      <p:sp>
        <p:nvSpPr>
          <p:cNvPr id="4" name="Footer Placeholder 3"/>
          <p:cNvSpPr>
            <a:spLocks noGrp="1"/>
          </p:cNvSpPr>
          <p:nvPr>
            <p:ph type="ftr" sz="quarter" idx="2"/>
          </p:nvPr>
        </p:nvSpPr>
        <p:spPr>
          <a:xfrm>
            <a:off x="0" y="227486"/>
            <a:ext cx="2945660" cy="234379"/>
          </a:xfrm>
          <a:prstGeom prst="rect">
            <a:avLst/>
          </a:prstGeom>
        </p:spPr>
        <p:txBody>
          <a:bodyPr vert="horz" lIns="217577" tIns="46054" rIns="181313" bIns="46054" anchor="b"/>
          <a:lstStyle>
            <a:lvl1pPr algn="l" fontAlgn="auto">
              <a:spcBef>
                <a:spcPts val="0"/>
              </a:spcBef>
              <a:spcAft>
                <a:spcPts val="0"/>
              </a:spcAft>
              <a:defRPr sz="900">
                <a:latin typeface="+mn-lt"/>
                <a:cs typeface="+mn-cs"/>
              </a:defRPr>
            </a:lvl1pPr>
          </a:lstStyle>
          <a:p>
            <a:pPr>
              <a:defRPr/>
            </a:pPr>
            <a:endParaRPr lang="ru-RU" altLang="en-US"/>
          </a:p>
        </p:txBody>
      </p:sp>
      <p:sp>
        <p:nvSpPr>
          <p:cNvPr id="5" name="Slide Number Placeholder 4"/>
          <p:cNvSpPr>
            <a:spLocks noGrp="1"/>
          </p:cNvSpPr>
          <p:nvPr>
            <p:ph type="sldNum" sz="quarter" idx="3"/>
          </p:nvPr>
        </p:nvSpPr>
        <p:spPr>
          <a:xfrm>
            <a:off x="3850442" y="227486"/>
            <a:ext cx="2945660" cy="234379"/>
          </a:xfrm>
          <a:prstGeom prst="rect">
            <a:avLst/>
          </a:prstGeom>
        </p:spPr>
        <p:txBody>
          <a:bodyPr vert="horz" lIns="217577" tIns="46054" rIns="181313" bIns="46054" anchor="b"/>
          <a:lstStyle>
            <a:lvl1pPr algn="r" fontAlgn="auto">
              <a:spcBef>
                <a:spcPts val="0"/>
              </a:spcBef>
              <a:spcAft>
                <a:spcPts val="0"/>
              </a:spcAft>
              <a:defRPr sz="900" smtClean="0">
                <a:latin typeface="+mn-lt"/>
                <a:cs typeface="+mn-cs"/>
              </a:defRPr>
            </a:lvl1pPr>
          </a:lstStyle>
          <a:p>
            <a:pPr>
              <a:defRPr/>
            </a:pPr>
            <a:fld id="{F6FE8CA3-A234-44D2-B630-7CA547D8532D}" type="slidenum">
              <a:rPr lang="en-GB"/>
              <a:pPr>
                <a:defRPr/>
              </a:pPr>
              <a:t>‹#›</a:t>
            </a:fld>
            <a:endParaRPr lang="en-GB"/>
          </a:p>
        </p:txBody>
      </p:sp>
    </p:spTree>
    <p:extLst>
      <p:ext uri="{BB962C8B-B14F-4D97-AF65-F5344CB8AC3E}">
        <p14:creationId xmlns:p14="http://schemas.microsoft.com/office/powerpoint/2010/main" xmlns="" val="97883122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4" name="Slide Image Placeholder 3"/>
          <p:cNvSpPr>
            <a:spLocks noGrp="1" noRot="1" noChangeAspect="1" noTextEdit="1"/>
          </p:cNvSpPr>
          <p:nvPr>
            <p:ph type="sldImg" idx="2"/>
          </p:nvPr>
        </p:nvSpPr>
        <p:spPr>
          <a:xfrm>
            <a:off x="90488" y="744538"/>
            <a:ext cx="6616700" cy="3722687"/>
          </a:xfrm>
          <a:prstGeom prst="rect">
            <a:avLst/>
          </a:prstGeom>
          <a:noFill/>
          <a:ln w="12700">
            <a:solidFill>
              <a:prstClr val="black"/>
            </a:solidFill>
          </a:ln>
        </p:spPr>
        <p:txBody>
          <a:bodyPr vert="horz" lIns="92108" tIns="46054" rIns="92108" bIns="46054" anchor="ctr"/>
          <a:lstStyle/>
          <a:p>
            <a:pPr lvl="0">
              <a:defRPr/>
            </a:pPr>
            <a:endParaRPr lang="en-GB"/>
          </a:p>
        </p:txBody>
      </p:sp>
      <p:sp>
        <p:nvSpPr>
          <p:cNvPr id="5" name="Notes Placeholder 4"/>
          <p:cNvSpPr>
            <a:spLocks noGrp="1"/>
          </p:cNvSpPr>
          <p:nvPr>
            <p:ph type="body" sz="quarter" idx="3"/>
          </p:nvPr>
        </p:nvSpPr>
        <p:spPr>
          <a:xfrm>
            <a:off x="377649" y="4715154"/>
            <a:ext cx="6042378" cy="4273969"/>
          </a:xfrm>
          <a:prstGeom prst="rect">
            <a:avLst/>
          </a:prstGeom>
        </p:spPr>
        <p:txBody>
          <a:bodyPr vert="horz" lIns="92108" tIns="46054" rIns="92108" bIns="46054"/>
          <a:lstStyle/>
          <a:p>
            <a:pPr lvl="0">
              <a:defRPr/>
            </a:pPr>
            <a:r>
              <a:rPr lang="en-US"/>
              <a:t>Click to edit Master text styles</a:t>
            </a:r>
          </a:p>
          <a:p>
            <a:pPr lvl="1">
              <a:defRPr/>
            </a:pPr>
            <a:r>
              <a:rPr lang="en-US"/>
              <a:t>Second level</a:t>
            </a:r>
          </a:p>
          <a:p>
            <a:pPr lvl="2">
              <a:defRPr/>
            </a:pPr>
            <a:r>
              <a:rPr lang="en-US"/>
              <a:t>Third level</a:t>
            </a:r>
          </a:p>
          <a:p>
            <a:pPr lvl="3">
              <a:defRPr/>
            </a:pPr>
            <a:r>
              <a:rPr lang="en-US"/>
              <a:t>Fourth level</a:t>
            </a:r>
          </a:p>
          <a:p>
            <a:pPr lvl="4">
              <a:defRPr/>
            </a:pPr>
            <a:r>
              <a:rPr lang="en-US"/>
              <a:t>Fifth level</a:t>
            </a:r>
            <a:endParaRPr lang="en-GB"/>
          </a:p>
        </p:txBody>
      </p:sp>
    </p:spTree>
    <p:extLst>
      <p:ext uri="{BB962C8B-B14F-4D97-AF65-F5344CB8AC3E}">
        <p14:creationId xmlns:p14="http://schemas.microsoft.com/office/powerpoint/2010/main" xmlns="" val="1519856436"/>
      </p:ext>
    </p:extLst>
  </p:cSld>
  <p:clrMap bg1="lt1" tx1="dk1" bg2="lt2" tx2="dk2" accent1="accent1" accent2="accent2" accent3="accent3" accent4="accent4" accent5="accent5" accent6="accent6" hlink="hlink" folHlink="folHlink"/>
  <p:hf hdr="0" ftr="0" dt="0"/>
  <p:notesStyle>
    <a:lvl1pPr algn="l" rtl="0" fontAlgn="base">
      <a:spcBef>
        <a:spcPct val="30000"/>
      </a:spcBef>
      <a:spcAft>
        <a:spcPct val="0"/>
      </a:spcAft>
      <a:defRPr sz="1200" kern="1200">
        <a:solidFill>
          <a:schemeClr val="tx1"/>
        </a:solidFill>
        <a:latin typeface="+mn-lt"/>
        <a:ea typeface="+mn-ea"/>
        <a:cs typeface="+mn-cs"/>
      </a:defRPr>
    </a:lvl1pPr>
    <a:lvl2pPr marL="457200" algn="l" rtl="0" fontAlgn="base">
      <a:spcBef>
        <a:spcPct val="30000"/>
      </a:spcBef>
      <a:spcAft>
        <a:spcPct val="0"/>
      </a:spcAft>
      <a:defRPr sz="1200" kern="1200">
        <a:solidFill>
          <a:schemeClr val="tx1"/>
        </a:solidFill>
        <a:latin typeface="+mn-lt"/>
        <a:ea typeface="+mn-ea"/>
        <a:cs typeface="+mn-cs"/>
      </a:defRPr>
    </a:lvl2pPr>
    <a:lvl3pPr marL="914400" algn="l" rtl="0" fontAlgn="base">
      <a:spcBef>
        <a:spcPct val="30000"/>
      </a:spcBef>
      <a:spcAft>
        <a:spcPct val="0"/>
      </a:spcAft>
      <a:defRPr sz="1200" kern="1200">
        <a:solidFill>
          <a:schemeClr val="tx1"/>
        </a:solidFill>
        <a:latin typeface="+mn-lt"/>
        <a:ea typeface="+mn-ea"/>
        <a:cs typeface="+mn-cs"/>
      </a:defRPr>
    </a:lvl3pPr>
    <a:lvl4pPr marL="1371600" algn="l" rtl="0" fontAlgn="base">
      <a:spcBef>
        <a:spcPct val="30000"/>
      </a:spcBef>
      <a:spcAft>
        <a:spcPct val="0"/>
      </a:spcAft>
      <a:defRPr sz="1200" kern="1200">
        <a:solidFill>
          <a:schemeClr val="tx1"/>
        </a:solidFill>
        <a:latin typeface="+mn-lt"/>
        <a:ea typeface="+mn-ea"/>
        <a:cs typeface="+mn-cs"/>
      </a:defRPr>
    </a:lvl4pPr>
    <a:lvl5pPr marL="1828800" algn="l" rtl="0" fontAlgn="base">
      <a:spcBef>
        <a:spcPct val="30000"/>
      </a:spcBef>
      <a:spcAft>
        <a:spcPct val="0"/>
      </a:spcAft>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noTextEdit="1"/>
          </p:cNvSpPr>
          <p:nvPr>
            <p:ph type="sldImg"/>
          </p:nvPr>
        </p:nvSpPr>
        <p:spPr/>
      </p:sp>
      <p:sp>
        <p:nvSpPr>
          <p:cNvPr id="3" name="Notes Placeholder 2"/>
          <p:cNvSpPr>
            <a:spLocks noGrp="1"/>
          </p:cNvSpPr>
          <p:nvPr>
            <p:ph type="body" idx="1"/>
          </p:nvPr>
        </p:nvSpPr>
        <p:spPr/>
        <p:txBody>
          <a:bodyPr/>
          <a:lstStyle/>
          <a:p>
            <a:pPr lvl="0">
              <a:defRPr/>
            </a:pPr>
            <a:endParaRPr lang="ru-RU" altLang="en-US"/>
          </a:p>
        </p:txBody>
      </p:sp>
      <p:sp>
        <p:nvSpPr>
          <p:cNvPr id="4" name="Slide Number Placeholder 3"/>
          <p:cNvSpPr>
            <a:spLocks noGrp="1"/>
          </p:cNvSpPr>
          <p:nvPr>
            <p:ph type="sldNum" sz="quarter" idx="5"/>
          </p:nvPr>
        </p:nvSpPr>
        <p:spPr/>
        <p:txBody>
          <a:bodyPr/>
          <a:lstStyle/>
          <a:p>
            <a:pPr marL="0" marR="0" lvl="0" indent="0" algn="l" defTabSz="914400" rtl="0" eaLnBrk="1" latinLnBrk="0" hangingPunct="1">
              <a:lnSpc>
                <a:spcPct val="100000"/>
              </a:lnSpc>
              <a:spcBef>
                <a:spcPct val="0"/>
              </a:spcBef>
              <a:spcAft>
                <a:spcPct val="0"/>
              </a:spcAft>
              <a:buClrTx/>
              <a:buFontTx/>
              <a:buNone/>
              <a:defRPr/>
            </a:pPr>
            <a:fld id="{B4BAD52E-1D6A-43F7-88AC-109F45434CBB}" type="slidenum">
              <a:rPr kumimoji="0" lang="en-US" sz="1800" b="0" i="0" u="none" strike="noStrike" kern="1200" cap="none" spc="0" normalizeH="0" baseline="0">
                <a:solidFill>
                  <a:srgbClr val="001965"/>
                </a:solidFill>
                <a:effectLst/>
                <a:uLnTx/>
                <a:uFillTx/>
                <a:latin typeface="Verdana"/>
                <a:ea typeface="+mn-ea"/>
                <a:cs typeface="Arial"/>
              </a:rPr>
              <a:pPr marL="0" marR="0" lvl="0" indent="0" algn="l" defTabSz="914400" rtl="0" eaLnBrk="1" latinLnBrk="0" hangingPunct="1">
                <a:lnSpc>
                  <a:spcPct val="100000"/>
                </a:lnSpc>
                <a:spcBef>
                  <a:spcPct val="0"/>
                </a:spcBef>
                <a:spcAft>
                  <a:spcPct val="0"/>
                </a:spcAft>
                <a:buClrTx/>
                <a:buFontTx/>
                <a:buNone/>
                <a:defRPr/>
              </a:pPr>
              <a:t>1</a:t>
            </a:fld>
            <a:endParaRPr kumimoji="0" lang="en-US" sz="1800" b="0" i="0" u="none" strike="noStrike" kern="1200" cap="none" spc="0" normalizeH="0" baseline="0">
              <a:solidFill>
                <a:srgbClr val="001965"/>
              </a:solidFill>
              <a:effectLst/>
              <a:uLnTx/>
              <a:uFillTx/>
              <a:latin typeface="Verdana"/>
              <a:ea typeface="+mn-ea"/>
              <a:cs typeface="Arial"/>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noTextEdit="1"/>
          </p:cNvSpPr>
          <p:nvPr>
            <p:ph type="sldImg"/>
          </p:nvPr>
        </p:nvSpPr>
        <p:spPr/>
      </p:sp>
      <p:sp>
        <p:nvSpPr>
          <p:cNvPr id="3" name="Notes Placeholder 2"/>
          <p:cNvSpPr>
            <a:spLocks noGrp="1"/>
          </p:cNvSpPr>
          <p:nvPr>
            <p:ph type="body" idx="1"/>
          </p:nvPr>
        </p:nvSpPr>
        <p:spPr/>
        <p:txBody>
          <a:bodyPr/>
          <a:lstStyle/>
          <a:p>
            <a:pPr lvl="0">
              <a:defRPr/>
            </a:pPr>
            <a:endParaRPr lang="ru-RU"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noTextEdit="1"/>
          </p:cNvSpPr>
          <p:nvPr>
            <p:ph type="sldImg"/>
          </p:nvPr>
        </p:nvSpPr>
        <p:spPr/>
      </p:sp>
      <p:sp>
        <p:nvSpPr>
          <p:cNvPr id="3" name="Notes Placeholder 2"/>
          <p:cNvSpPr>
            <a:spLocks noGrp="1"/>
          </p:cNvSpPr>
          <p:nvPr>
            <p:ph type="body" idx="1"/>
          </p:nvPr>
        </p:nvSpPr>
        <p:spPr/>
        <p:txBody>
          <a:bodyPr/>
          <a:lstStyle/>
          <a:p>
            <a:pPr lvl="0">
              <a:defRPr/>
            </a:pPr>
            <a:endParaRPr lang="ru-RU" altLang="en-US" sz="1200" b="0" i="0" u="none" strike="noStrike" kern="1200" baseline="0">
              <a:solidFill>
                <a:schemeClr val="tx1"/>
              </a:solidFill>
              <a:latin typeface="+mn-lt"/>
              <a:ea typeface="+mn-ea"/>
              <a:cs typeface="+mn-cs"/>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noTextEdit="1"/>
          </p:cNvSpPr>
          <p:nvPr>
            <p:ph type="sldImg"/>
          </p:nvPr>
        </p:nvSpPr>
        <p:spPr/>
      </p:sp>
      <p:sp>
        <p:nvSpPr>
          <p:cNvPr id="3" name="Notes Placeholder 2"/>
          <p:cNvSpPr>
            <a:spLocks noGrp="1"/>
          </p:cNvSpPr>
          <p:nvPr>
            <p:ph type="body" idx="1"/>
          </p:nvPr>
        </p:nvSpPr>
        <p:spPr/>
        <p:txBody>
          <a:bodyPr/>
          <a:lstStyle/>
          <a:p>
            <a:pPr lvl="0">
              <a:defRPr/>
            </a:pPr>
            <a:r>
              <a:rPr lang="en-GB" sz="1200">
                <a:solidFill>
                  <a:srgbClr val="82786F"/>
                </a:solidFill>
              </a:rPr>
              <a:t>Kumar</a:t>
            </a:r>
            <a:r>
              <a:rPr lang="en-GB" sz="1200" i="1">
                <a:solidFill>
                  <a:srgbClr val="82786F"/>
                </a:solidFill>
              </a:rPr>
              <a:t> et al. Mayo Clin Proc</a:t>
            </a:r>
            <a:r>
              <a:rPr lang="en-GB" sz="1200">
                <a:solidFill>
                  <a:srgbClr val="82786F"/>
                </a:solidFill>
              </a:rPr>
              <a:t> 2017; 92(2): 251-265</a:t>
            </a:r>
          </a:p>
          <a:p>
            <a:pPr lvl="0">
              <a:defRPr/>
            </a:pPr>
            <a:r>
              <a:rPr lang="en-US" sz="1200" b="1" i="0" kern="1200">
                <a:solidFill>
                  <a:schemeClr val="tx1"/>
                </a:solidFill>
                <a:effectLst/>
                <a:latin typeface="+mn-lt"/>
                <a:ea typeface="+mn-ea"/>
                <a:cs typeface="+mn-cs"/>
              </a:rPr>
              <a:t>Abstract</a:t>
            </a:r>
          </a:p>
          <a:p>
            <a:pPr lvl="0">
              <a:defRPr/>
            </a:pPr>
            <a:r>
              <a:rPr lang="en-US" sz="1200" b="0" i="0" kern="1200">
                <a:solidFill>
                  <a:schemeClr val="tx1"/>
                </a:solidFill>
                <a:effectLst/>
                <a:latin typeface="+mn-lt"/>
                <a:ea typeface="+mn-ea"/>
                <a:cs typeface="+mn-cs"/>
              </a:rPr>
              <a:t>Childhood obesity has emerged as an important public health problem in the United States and other countries in the world. Currently 1 in 3 children in the United States is afflicted with overweight or obesity. The increasing prevalence of childhood obesity is associated with emergence of comorbidities previously considered to be “adult” diseases including type 2 diabetes mellitus, hypertension, nonalcoholic fatty liver disease, obstructive sleep apnea, and dyslipidemia. The most common cause of obesity in children is a positive energy balance due to caloric intake in excess of caloric expenditure combined with a genetic predisposition for weight gain. Most obese children do not have an underlying endocrine or single genetic cause for their weight gain. Evaluation of children with obesity is aimed at determining the cause of weight gain and assessing for comorbidities resulting from excess weight. Family-based lifestyle interventions, including dietary modifications and increased physical activity, are the cornerstone of weight management in children. A staged approach to pediatric weight management is recommended with consideration of the age of the child, severity of obesity, and presence of obesity-related comorbidities in determining the initial stage of treatment. Lifestyle interventions have shown only modest effect on weight loss, particularly in children with severe obesity. There is limited information on the efficacy and safety of medications for weight loss in children. Bariatric surgery has been found to be effective in decreasing excess weight and improving comorbidities in adolescents with severe obesity. However, there are limited data on the long-term efficacy and safety of bariatric surgery in adolescents. For this comprehensive review, the literature was scanned from 1994 to 2016 using PubMed using the following search terms: </a:t>
            </a:r>
            <a:r>
              <a:rPr lang="en-US" sz="1200" b="0" i="1" kern="1200">
                <a:solidFill>
                  <a:schemeClr val="tx1"/>
                </a:solidFill>
                <a:effectLst/>
                <a:latin typeface="+mn-lt"/>
                <a:ea typeface="+mn-ea"/>
                <a:cs typeface="+mn-cs"/>
              </a:rPr>
              <a:t>childhood obesity</a:t>
            </a:r>
            <a:r>
              <a:rPr lang="en-US" sz="1200" b="0" i="0" kern="1200">
                <a:solidFill>
                  <a:schemeClr val="tx1"/>
                </a:solidFill>
                <a:effectLst/>
                <a:latin typeface="+mn-lt"/>
                <a:ea typeface="+mn-ea"/>
                <a:cs typeface="+mn-cs"/>
              </a:rPr>
              <a:t>, </a:t>
            </a:r>
            <a:r>
              <a:rPr lang="en-US" sz="1200" b="0" i="1" kern="1200">
                <a:solidFill>
                  <a:schemeClr val="tx1"/>
                </a:solidFill>
                <a:effectLst/>
                <a:latin typeface="+mn-lt"/>
                <a:ea typeface="+mn-ea"/>
                <a:cs typeface="+mn-cs"/>
              </a:rPr>
              <a:t>pediatric obesity</a:t>
            </a:r>
            <a:r>
              <a:rPr lang="en-US" sz="1200" b="0" i="0" kern="1200">
                <a:solidFill>
                  <a:schemeClr val="tx1"/>
                </a:solidFill>
                <a:effectLst/>
                <a:latin typeface="+mn-lt"/>
                <a:ea typeface="+mn-ea"/>
                <a:cs typeface="+mn-cs"/>
              </a:rPr>
              <a:t>, </a:t>
            </a:r>
            <a:r>
              <a:rPr lang="en-US" sz="1200" b="0" i="1" kern="1200">
                <a:solidFill>
                  <a:schemeClr val="tx1"/>
                </a:solidFill>
                <a:effectLst/>
                <a:latin typeface="+mn-lt"/>
                <a:ea typeface="+mn-ea"/>
                <a:cs typeface="+mn-cs"/>
              </a:rPr>
              <a:t>childhood overweight</a:t>
            </a:r>
            <a:r>
              <a:rPr lang="en-US" sz="1200" b="0" i="0" kern="1200">
                <a:solidFill>
                  <a:schemeClr val="tx1"/>
                </a:solidFill>
                <a:effectLst/>
                <a:latin typeface="+mn-lt"/>
                <a:ea typeface="+mn-ea"/>
                <a:cs typeface="+mn-cs"/>
              </a:rPr>
              <a:t>, </a:t>
            </a:r>
            <a:r>
              <a:rPr lang="en-US" sz="1200" b="0" i="1" kern="1200">
                <a:solidFill>
                  <a:schemeClr val="tx1"/>
                </a:solidFill>
                <a:effectLst/>
                <a:latin typeface="+mn-lt"/>
                <a:ea typeface="+mn-ea"/>
                <a:cs typeface="+mn-cs"/>
              </a:rPr>
              <a:t>bariatric surgery</a:t>
            </a:r>
            <a:r>
              <a:rPr lang="en-US" sz="1200" b="0" i="0" kern="1200">
                <a:solidFill>
                  <a:schemeClr val="tx1"/>
                </a:solidFill>
                <a:effectLst/>
                <a:latin typeface="+mn-lt"/>
                <a:ea typeface="+mn-ea"/>
                <a:cs typeface="+mn-cs"/>
              </a:rPr>
              <a:t>, and </a:t>
            </a:r>
            <a:r>
              <a:rPr lang="en-US" sz="1200" b="0" i="1" kern="1200">
                <a:solidFill>
                  <a:schemeClr val="tx1"/>
                </a:solidFill>
                <a:effectLst/>
                <a:latin typeface="+mn-lt"/>
                <a:ea typeface="+mn-ea"/>
                <a:cs typeface="+mn-cs"/>
              </a:rPr>
              <a:t>adolescents</a:t>
            </a:r>
            <a:r>
              <a:rPr lang="en-US" sz="1200" b="0" i="0" kern="1200">
                <a:solidFill>
                  <a:schemeClr val="tx1"/>
                </a:solidFill>
                <a:effectLst/>
                <a:latin typeface="+mn-lt"/>
                <a:ea typeface="+mn-ea"/>
                <a:cs typeface="+mn-cs"/>
              </a:rPr>
              <a:t>.</a:t>
            </a:r>
          </a:p>
          <a:p>
            <a:pPr lvl="0">
              <a:defRPr/>
            </a:pPr>
            <a:endParaRPr lang="en-GB" sz="1200">
              <a:solidFill>
                <a:srgbClr val="82786F"/>
              </a:solidFill>
            </a:endParaRPr>
          </a:p>
          <a:p>
            <a:pPr lvl="0">
              <a:defRPr/>
            </a:pPr>
            <a:endParaRPr lang="en-GB" sz="1200">
              <a:solidFill>
                <a:srgbClr val="82786F"/>
              </a:solidFill>
            </a:endParaRPr>
          </a:p>
          <a:p>
            <a:pPr lvl="0">
              <a:defRPr/>
            </a:pPr>
            <a:endParaRPr lang="en-GB" sz="1200">
              <a:solidFill>
                <a:srgbClr val="82786F"/>
              </a:solidFill>
            </a:endParaRPr>
          </a:p>
          <a:p>
            <a:pPr lvl="0">
              <a:defRPr/>
            </a:pPr>
            <a:r>
              <a:rPr lang="en-GB" sz="1200">
                <a:solidFill>
                  <a:srgbClr val="82786F"/>
                </a:solidFill>
              </a:rPr>
              <a:t>O'Brien et al. Lancet Neurol 2017; 16(6): 465-477 </a:t>
            </a:r>
          </a:p>
          <a:p>
            <a:pPr lvl="0">
              <a:defRPr/>
            </a:pPr>
            <a:r>
              <a:rPr lang="en-US" sz="1200" b="1" i="0" kern="1200">
                <a:solidFill>
                  <a:schemeClr val="tx1"/>
                </a:solidFill>
                <a:effectLst/>
                <a:latin typeface="+mn-lt"/>
                <a:ea typeface="+mn-ea"/>
                <a:cs typeface="+mn-cs"/>
              </a:rPr>
              <a:t>Abstract</a:t>
            </a:r>
          </a:p>
          <a:p>
            <a:pPr lvl="0">
              <a:defRPr/>
            </a:pPr>
            <a:r>
              <a:rPr lang="en-US" sz="1200" b="0" i="0" kern="1200">
                <a:solidFill>
                  <a:schemeClr val="tx1"/>
                </a:solidFill>
                <a:effectLst/>
                <a:latin typeface="+mn-lt"/>
                <a:ea typeface="+mn-ea"/>
                <a:cs typeface="+mn-cs"/>
              </a:rPr>
              <a:t>The high prevalence of obesity is associated with an enormous medical, social, and economic burden. The metabolic dysfunction, dyslipidaemia, and inflammation caused by obesity contribute to the development of a wide variety of disorders and effects on the nervous system. In the CNS, mild cognitive impairment can be attributed to obesity-induced alterations in hippocampal structure and function in some patients. Likewise, compromised hypothalamic function and subsequent defects in maintaining whole-body energy balance might be early events that contribute to weight gain and obesity development. In the peripheral nervous system, obesity-driven alterations in the autonomic nervous system prompt imbalances in sympathetic-parasympathetic activity, while alterations in the sensory-somatic nervous system underlie peripheral polyneuropathy, a common complication of diabetes. Pharmacotherapy and bariatric surgery are promising interventions for people with obesity that can improve neurological function. However, lifestyle interventions via dietary changes and exercise are the preferred approach to combat obesity and reduce its associated health risks.</a:t>
            </a:r>
          </a:p>
          <a:p>
            <a:pPr lvl="0">
              <a:defRPr/>
            </a:pPr>
            <a:endParaRPr lang="en-US" sz="1200" b="0" i="0" kern="1200">
              <a:solidFill>
                <a:schemeClr val="tx1"/>
              </a:solidFill>
              <a:effectLst/>
              <a:latin typeface="+mn-lt"/>
              <a:ea typeface="+mn-ea"/>
              <a:cs typeface="+mn-cs"/>
            </a:endParaRPr>
          </a:p>
          <a:p>
            <a:pPr marL="0" marR="0" lvl="0" indent="0" algn="l" defTabSz="914400" rtl="0" eaLnBrk="1" latinLnBrk="0" hangingPunct="1">
              <a:lnSpc>
                <a:spcPct val="100000"/>
              </a:lnSpc>
              <a:spcBef>
                <a:spcPct val="30000"/>
              </a:spcBef>
              <a:spcAft>
                <a:spcPct val="0"/>
              </a:spcAft>
              <a:buClrTx/>
              <a:buFontTx/>
              <a:buNone/>
              <a:defRPr/>
            </a:pPr>
            <a:r>
              <a:rPr kumimoji="0" lang="en-GB" sz="1200" b="0" i="0" u="none" strike="noStrike" kern="1200" cap="none" spc="0" normalizeH="0" baseline="0">
                <a:solidFill>
                  <a:srgbClr val="000000"/>
                </a:solidFill>
                <a:effectLst/>
                <a:uLnTx/>
                <a:uFillTx/>
                <a:latin typeface="Times New Roman"/>
                <a:ea typeface="+mn-ea"/>
                <a:cs typeface="Arial"/>
              </a:rPr>
              <a:t>Diet-induced hypothalamic function in the CNS. Located in the CNS, the hypothalamus is responsible for controlling global energy balance by monitoring metabolic homeostasis. Diet-derived saturated fatty acids (SFA) can enter the CNS via the median eminence and accumulate in the mediobasal hypothalamus. In response to SFA, resident hypothalamic microglia that protect against pathogenic species become activated, resulting in inflammation, gliosis and neuronal stress. Pro-inflammatory signaling in the arcuate nucleus is associated with the development of impaired leptin signaling in pro-opiomelanocortin (POMC) and Agouti-related peptide (AgRP) neurons that in turn can affect second order neurons that govern energy balance. Hypothalamic inflammation alters satiety control, thus increasing the risk of developing obesity.</a:t>
            </a:r>
          </a:p>
          <a:p>
            <a:pPr lvl="0">
              <a:defRPr/>
            </a:pPr>
            <a:endParaRPr lang="en-US" sz="1200" b="0" i="0" kern="1200">
              <a:solidFill>
                <a:schemeClr val="tx1"/>
              </a:solidFill>
              <a:effectLst/>
              <a:latin typeface="+mn-lt"/>
              <a:ea typeface="+mn-ea"/>
              <a:cs typeface="+mn-cs"/>
            </a:endParaRPr>
          </a:p>
          <a:p>
            <a:pPr lvl="0">
              <a:defRPr/>
            </a:pPr>
            <a:endParaRPr lang="en-GB"/>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noTextEdit="1"/>
          </p:cNvSpPr>
          <p:nvPr>
            <p:ph type="sldImg"/>
          </p:nvPr>
        </p:nvSpPr>
        <p:spPr/>
      </p:sp>
      <p:sp>
        <p:nvSpPr>
          <p:cNvPr id="3" name="Notes Placeholder 2"/>
          <p:cNvSpPr>
            <a:spLocks noGrp="1"/>
          </p:cNvSpPr>
          <p:nvPr>
            <p:ph type="body" idx="1"/>
          </p:nvPr>
        </p:nvSpPr>
        <p:spPr/>
        <p:txBody>
          <a:bodyPr/>
          <a:lstStyle/>
          <a:p>
            <a:pPr lvl="0">
              <a:defRPr/>
            </a:pPr>
            <a:endParaRPr lang="ru-RU"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noTextEdit="1"/>
          </p:cNvSpPr>
          <p:nvPr>
            <p:ph type="sldImg"/>
          </p:nvPr>
        </p:nvSpPr>
        <p:spPr/>
      </p:sp>
      <p:sp>
        <p:nvSpPr>
          <p:cNvPr id="3" name="Notes Placeholder 2"/>
          <p:cNvSpPr>
            <a:spLocks noGrp="1"/>
          </p:cNvSpPr>
          <p:nvPr>
            <p:ph type="body" idx="1"/>
          </p:nvPr>
        </p:nvSpPr>
        <p:spPr/>
        <p:txBody>
          <a:bodyPr/>
          <a:lstStyle/>
          <a:p>
            <a:pPr lvl="0">
              <a:defRPr/>
            </a:pPr>
            <a:r>
              <a:rPr lang="en-US" sz="1200" b="1" i="0" kern="1200">
                <a:solidFill>
                  <a:schemeClr val="tx1"/>
                </a:solidFill>
                <a:effectLst/>
                <a:latin typeface="+mn-lt"/>
                <a:ea typeface="+mn-ea"/>
                <a:cs typeface="+mn-cs"/>
              </a:rPr>
              <a:t>Abstract</a:t>
            </a:r>
          </a:p>
          <a:p>
            <a:pPr lvl="0">
              <a:defRPr/>
            </a:pPr>
            <a:r>
              <a:rPr lang="en-US" sz="1200" b="0" i="0" kern="1200">
                <a:solidFill>
                  <a:schemeClr val="tx1"/>
                </a:solidFill>
                <a:effectLst/>
                <a:latin typeface="+mn-lt"/>
                <a:ea typeface="+mn-ea"/>
                <a:cs typeface="+mn-cs"/>
              </a:rPr>
              <a:t>Childhood obesity has emerged as an important public health problem in the United States and other countries in the world. Currently 1 in 3 children in the United States is afflicted with overweight or obesity. The increasing prevalence of childhood obesity is associated with emergence of comorbidities previously considered to be “adult” diseases including type 2 diabetes mellitus, hypertension, nonalcoholic fatty liver disease, obstructive sleep apnea, and dyslipidemia. The most common cause of obesity in children is a positive energy balance due to caloric intake in excess of caloric expenditure combined with a genetic predisposition for weight gain. Most obese children do not have an underlying endocrine or single genetic cause for their weight gain. Evaluation of children with obesity is aimed at determining the cause of weight gain and assessing for comorbidities resulting from excess weight. Family-based lifestyle interventions, including dietary modifications and increased physical activity, are the cornerstone of weight management in children. A staged approach to pediatric weight management is recommended with consideration of the age of the child, severity of obesity, and presence of obesity-related comorbidities in determining the initial stage of treatment. Lifestyle interventions have shown only modest effect on weight loss, particularly in children with severe obesity. There is limited information on the efficacy and safety of medications for weight loss in children. Bariatric surgery has been found to be effective in decreasing excess weight and improving comorbidities in adolescents with severe obesity. However, there are limited data on the long-term efficacy and safety of bariatric surgery in adolescents. For this comprehensive review, the literature was scanned from 1994 to 2016 using PubMed using the following search terms: </a:t>
            </a:r>
            <a:r>
              <a:rPr lang="en-US" sz="1200" b="0" i="1" kern="1200">
                <a:solidFill>
                  <a:schemeClr val="tx1"/>
                </a:solidFill>
                <a:effectLst/>
                <a:latin typeface="+mn-lt"/>
                <a:ea typeface="+mn-ea"/>
                <a:cs typeface="+mn-cs"/>
              </a:rPr>
              <a:t>childhood obesity</a:t>
            </a:r>
            <a:r>
              <a:rPr lang="en-US" sz="1200" b="0" i="0" kern="1200">
                <a:solidFill>
                  <a:schemeClr val="tx1"/>
                </a:solidFill>
                <a:effectLst/>
                <a:latin typeface="+mn-lt"/>
                <a:ea typeface="+mn-ea"/>
                <a:cs typeface="+mn-cs"/>
              </a:rPr>
              <a:t>, </a:t>
            </a:r>
            <a:r>
              <a:rPr lang="en-US" sz="1200" b="0" i="1" kern="1200">
                <a:solidFill>
                  <a:schemeClr val="tx1"/>
                </a:solidFill>
                <a:effectLst/>
                <a:latin typeface="+mn-lt"/>
                <a:ea typeface="+mn-ea"/>
                <a:cs typeface="+mn-cs"/>
              </a:rPr>
              <a:t>pediatric obesity</a:t>
            </a:r>
            <a:r>
              <a:rPr lang="en-US" sz="1200" b="0" i="0" kern="1200">
                <a:solidFill>
                  <a:schemeClr val="tx1"/>
                </a:solidFill>
                <a:effectLst/>
                <a:latin typeface="+mn-lt"/>
                <a:ea typeface="+mn-ea"/>
                <a:cs typeface="+mn-cs"/>
              </a:rPr>
              <a:t>, </a:t>
            </a:r>
            <a:r>
              <a:rPr lang="en-US" sz="1200" b="0" i="1" kern="1200">
                <a:solidFill>
                  <a:schemeClr val="tx1"/>
                </a:solidFill>
                <a:effectLst/>
                <a:latin typeface="+mn-lt"/>
                <a:ea typeface="+mn-ea"/>
                <a:cs typeface="+mn-cs"/>
              </a:rPr>
              <a:t>childhood overweight</a:t>
            </a:r>
            <a:r>
              <a:rPr lang="en-US" sz="1200" b="0" i="0" kern="1200">
                <a:solidFill>
                  <a:schemeClr val="tx1"/>
                </a:solidFill>
                <a:effectLst/>
                <a:latin typeface="+mn-lt"/>
                <a:ea typeface="+mn-ea"/>
                <a:cs typeface="+mn-cs"/>
              </a:rPr>
              <a:t>, </a:t>
            </a:r>
            <a:r>
              <a:rPr lang="en-US" sz="1200" b="0" i="1" kern="1200">
                <a:solidFill>
                  <a:schemeClr val="tx1"/>
                </a:solidFill>
                <a:effectLst/>
                <a:latin typeface="+mn-lt"/>
                <a:ea typeface="+mn-ea"/>
                <a:cs typeface="+mn-cs"/>
              </a:rPr>
              <a:t>bariatric surgery</a:t>
            </a:r>
            <a:r>
              <a:rPr lang="en-US" sz="1200" b="0" i="0" kern="1200">
                <a:solidFill>
                  <a:schemeClr val="tx1"/>
                </a:solidFill>
                <a:effectLst/>
                <a:latin typeface="+mn-lt"/>
                <a:ea typeface="+mn-ea"/>
                <a:cs typeface="+mn-cs"/>
              </a:rPr>
              <a:t>, and </a:t>
            </a:r>
            <a:r>
              <a:rPr lang="en-US" sz="1200" b="0" i="1" kern="1200">
                <a:solidFill>
                  <a:schemeClr val="tx1"/>
                </a:solidFill>
                <a:effectLst/>
                <a:latin typeface="+mn-lt"/>
                <a:ea typeface="+mn-ea"/>
                <a:cs typeface="+mn-cs"/>
              </a:rPr>
              <a:t>adolescents</a:t>
            </a:r>
            <a:r>
              <a:rPr lang="en-US" sz="1200" b="0" i="0" kern="1200">
                <a:solidFill>
                  <a:schemeClr val="tx1"/>
                </a:solidFill>
                <a:effectLst/>
                <a:latin typeface="+mn-lt"/>
                <a:ea typeface="+mn-ea"/>
                <a:cs typeface="+mn-cs"/>
              </a:rPr>
              <a:t>.</a:t>
            </a:r>
          </a:p>
          <a:p>
            <a:pPr lvl="0">
              <a:defRPr/>
            </a:pPr>
            <a:endParaRPr lang="en-US" sz="1200" b="1" i="0" kern="1200">
              <a:solidFill>
                <a:schemeClr val="tx1"/>
              </a:solidFill>
              <a:effectLst/>
              <a:latin typeface="+mn-lt"/>
              <a:ea typeface="+mn-ea"/>
              <a:cs typeface="+mn-cs"/>
            </a:endParaRPr>
          </a:p>
          <a:p>
            <a:pPr lvl="0">
              <a:defRPr/>
            </a:pPr>
            <a:endParaRPr lang="en-US" sz="1200" b="1" i="0" kern="1200">
              <a:solidFill>
                <a:schemeClr val="tx1"/>
              </a:solidFill>
              <a:effectLst/>
              <a:latin typeface="+mn-lt"/>
              <a:ea typeface="+mn-ea"/>
              <a:cs typeface="+mn-cs"/>
            </a:endParaRPr>
          </a:p>
          <a:p>
            <a:pPr lvl="0">
              <a:defRPr/>
            </a:pPr>
            <a:r>
              <a:rPr lang="en-US" sz="1200" b="1" i="0" kern="1200">
                <a:solidFill>
                  <a:schemeClr val="tx1"/>
                </a:solidFill>
                <a:effectLst/>
                <a:latin typeface="+mn-lt"/>
                <a:ea typeface="+mn-ea"/>
                <a:cs typeface="+mn-cs"/>
              </a:rPr>
              <a:t>ABSTRACT</a:t>
            </a:r>
          </a:p>
          <a:p>
            <a:pPr lvl="0">
              <a:defRPr/>
            </a:pPr>
            <a:r>
              <a:rPr lang="en-US" sz="1200" b="0" i="0" kern="1200">
                <a:solidFill>
                  <a:schemeClr val="tx1"/>
                </a:solidFill>
                <a:effectLst/>
                <a:latin typeface="+mn-lt"/>
                <a:ea typeface="+mn-ea"/>
                <a:cs typeface="+mn-cs"/>
              </a:rPr>
              <a:t>Weight gain or body fat redistribution are common side effects of many widely used drugs. Weight gain amounts varying between a few kg to an increase of 10% or more of initial body weight have been described. Often accompanying this weight gain are worsened health risks, including an increased incidence of the metabolic syndrome, type 2 diabetes, and other cardiovascular risk factors. With many drug classes, such as β-receptor antagonists, anti-psychotic drugs, corticosteroids, neurotropic drugs, and those used in the therapy of HIV, both significant weight gain and metabolic disturbances occur in susceptible patients. In this review, we provide an overview of drugs that affect body weight, fat distribution, and metabolism. Attention is given to the possible pathogenic mechanisms underlying these effects and their metabolic consequences. Potential preventive, alternative, or therapeutic measures are suggested where applicable. For complete coverage of all related areas of Endocrinology, please visit our on-line FREE web-text, WWW.ENDOTEXT.ORG.</a:t>
            </a:r>
          </a:p>
          <a:p>
            <a:pPr lvl="0">
              <a:defRPr/>
            </a:pPr>
            <a:endParaRPr lang="en-GB"/>
          </a:p>
          <a:p>
            <a:pPr lvl="0">
              <a:defRPr/>
            </a:pPr>
            <a:endParaRPr lang="en-GB"/>
          </a:p>
          <a:p>
            <a:pPr lvl="0">
              <a:defRPr/>
            </a:pPr>
            <a:endParaRPr lang="en-GB"/>
          </a:p>
          <a:p>
            <a:pPr lvl="0">
              <a:defRPr/>
            </a:pPr>
            <a:r>
              <a:rPr lang="en-US" sz="1200" b="1" i="0" kern="1200">
                <a:solidFill>
                  <a:schemeClr val="tx1"/>
                </a:solidFill>
                <a:effectLst/>
                <a:latin typeface="+mn-lt"/>
                <a:ea typeface="+mn-ea"/>
                <a:cs typeface="+mn-cs"/>
              </a:rPr>
              <a:t>Abstract</a:t>
            </a:r>
          </a:p>
          <a:p>
            <a:pPr lvl="0">
              <a:defRPr/>
            </a:pPr>
            <a:r>
              <a:rPr lang="en-US" sz="1200" b="0" i="0" kern="1200">
                <a:solidFill>
                  <a:schemeClr val="tx1"/>
                </a:solidFill>
                <a:effectLst/>
                <a:latin typeface="+mn-lt"/>
                <a:ea typeface="+mn-ea"/>
                <a:cs typeface="+mn-cs"/>
              </a:rPr>
              <a:t>Background</a:t>
            </a:r>
          </a:p>
          <a:p>
            <a:pPr lvl="0">
              <a:defRPr/>
            </a:pPr>
            <a:r>
              <a:rPr lang="en-US" sz="1200" b="0" i="0" kern="1200">
                <a:solidFill>
                  <a:schemeClr val="tx1"/>
                </a:solidFill>
                <a:effectLst/>
                <a:latin typeface="+mn-lt"/>
                <a:ea typeface="+mn-ea"/>
                <a:cs typeface="+mn-cs"/>
              </a:rPr>
              <a:t>While higher total daily dose (TDD) of insulin has been associated with excess weight gain on insulin pump therapy, the role of higher total basal dose (TBD) of insulin on weight gain has not been studied. We evaluated the impact of higher TBD on weight gain in relationship to glycosylated hemoglobin (HbA1c), hypoglycemic episodes, and change in body mass index (BMI) z score in a group of pediatric patients with type 1 diabetes mellitus (T1DM).</a:t>
            </a:r>
          </a:p>
          <a:p>
            <a:pPr lvl="0">
              <a:defRPr/>
            </a:pPr>
            <a:r>
              <a:rPr lang="en-US" sz="1200" b="0" i="0" kern="1200">
                <a:solidFill>
                  <a:schemeClr val="tx1"/>
                </a:solidFill>
                <a:effectLst/>
                <a:latin typeface="+mn-lt"/>
                <a:ea typeface="+mn-ea"/>
                <a:cs typeface="+mn-cs"/>
              </a:rPr>
              <a:t>Methods</a:t>
            </a:r>
          </a:p>
          <a:p>
            <a:pPr lvl="0">
              <a:defRPr/>
            </a:pPr>
            <a:r>
              <a:rPr lang="en-US" sz="1200" b="0" i="0" kern="1200">
                <a:solidFill>
                  <a:schemeClr val="tx1"/>
                </a:solidFill>
                <a:effectLst/>
                <a:latin typeface="+mn-lt"/>
                <a:ea typeface="+mn-ea"/>
                <a:cs typeface="+mn-cs"/>
              </a:rPr>
              <a:t>One-year data from 91 (54 Female/37 Male) patients (2.3–17.8 years of age), transitioned from basal-bolus regimen to insulin pump therapy were reviewed. Patients were divided into two groups based on changes in BMI z score: Group 1 (no change or decrease) and Group 2 (increase).</a:t>
            </a:r>
          </a:p>
          <a:p>
            <a:pPr lvl="0">
              <a:defRPr/>
            </a:pPr>
            <a:r>
              <a:rPr lang="en-US" sz="1200" b="0" i="0" kern="1200">
                <a:solidFill>
                  <a:schemeClr val="tx1"/>
                </a:solidFill>
                <a:effectLst/>
                <a:latin typeface="+mn-lt"/>
                <a:ea typeface="+mn-ea"/>
                <a:cs typeface="+mn-cs"/>
              </a:rPr>
              <a:t>Results</a:t>
            </a:r>
          </a:p>
          <a:p>
            <a:pPr lvl="0">
              <a:defRPr/>
            </a:pPr>
            <a:r>
              <a:rPr lang="en-US" sz="1200" b="0" i="0" kern="1200">
                <a:solidFill>
                  <a:schemeClr val="tx1"/>
                </a:solidFill>
                <a:effectLst/>
                <a:latin typeface="+mn-lt"/>
                <a:ea typeface="+mn-ea"/>
                <a:cs typeface="+mn-cs"/>
              </a:rPr>
              <a:t>Thirty-three patients in Group 1 and 58 patients in Group 2. The two groups had similar TDD (0.9 ± 0.2 vs. 0.8 ± 0.2 U/kg/day), however Group 1 had a higher bolus: basal insulin ratio (1.8 ± 0.6 vs. 1.5 ± 0.6, </a:t>
            </a:r>
            <a:r>
              <a:rPr lang="en-US" sz="1200" b="0" i="1" kern="1200">
                <a:solidFill>
                  <a:schemeClr val="tx1"/>
                </a:solidFill>
                <a:effectLst/>
                <a:latin typeface="+mn-lt"/>
                <a:ea typeface="+mn-ea"/>
                <a:cs typeface="+mn-cs"/>
              </a:rPr>
              <a:t>p</a:t>
            </a:r>
            <a:r>
              <a:rPr lang="en-US" sz="1200" b="0" i="0" kern="1200">
                <a:solidFill>
                  <a:schemeClr val="tx1"/>
                </a:solidFill>
                <a:effectLst/>
                <a:latin typeface="+mn-lt"/>
                <a:ea typeface="+mn-ea"/>
                <a:cs typeface="+mn-cs"/>
              </a:rPr>
              <a:t> &lt; 0.05). While Groups 1 and 2 had similar HbA1c values (7.7 ± 0.7 vs. 7.70 ± 0.6 %; </a:t>
            </a:r>
            <a:r>
              <a:rPr lang="en-US" sz="1200" b="0" i="1" kern="1200">
                <a:solidFill>
                  <a:schemeClr val="tx1"/>
                </a:solidFill>
                <a:effectLst/>
                <a:latin typeface="+mn-lt"/>
                <a:ea typeface="+mn-ea"/>
                <a:cs typeface="+mn-cs"/>
              </a:rPr>
              <a:t>p</a:t>
            </a:r>
            <a:r>
              <a:rPr lang="en-US" sz="1200" b="0" i="0" kern="1200">
                <a:solidFill>
                  <a:schemeClr val="tx1"/>
                </a:solidFill>
                <a:effectLst/>
                <a:latin typeface="+mn-lt"/>
                <a:ea typeface="+mn-ea"/>
                <a:cs typeface="+mn-cs"/>
              </a:rPr>
              <a:t> = 0.79) and activity levels (2.2 ± 0.6 vs. 2.2 ± 0.7; </a:t>
            </a:r>
            <a:r>
              <a:rPr lang="en-US" sz="1200" b="0" i="1" kern="1200">
                <a:solidFill>
                  <a:schemeClr val="tx1"/>
                </a:solidFill>
                <a:effectLst/>
                <a:latin typeface="+mn-lt"/>
                <a:ea typeface="+mn-ea"/>
                <a:cs typeface="+mn-cs"/>
              </a:rPr>
              <a:t>p</a:t>
            </a:r>
            <a:r>
              <a:rPr lang="en-US" sz="1200" b="0" i="0" kern="1200">
                <a:solidFill>
                  <a:schemeClr val="tx1"/>
                </a:solidFill>
                <a:effectLst/>
                <a:latin typeface="+mn-lt"/>
                <a:ea typeface="+mn-ea"/>
                <a:cs typeface="+mn-cs"/>
              </a:rPr>
              <a:t> = 0.15), Group 2 had higher rates of hypoglycemic episodes (1.0 ± 0.4 vs. 1.5 ± 0.9, </a:t>
            </a:r>
            <a:r>
              <a:rPr lang="en-US" sz="1200" b="0" i="1" kern="1200">
                <a:solidFill>
                  <a:schemeClr val="tx1"/>
                </a:solidFill>
                <a:effectLst/>
                <a:latin typeface="+mn-lt"/>
                <a:ea typeface="+mn-ea"/>
                <a:cs typeface="+mn-cs"/>
              </a:rPr>
              <a:t>p</a:t>
            </a:r>
            <a:r>
              <a:rPr lang="en-US" sz="1200" b="0" i="0" kern="1200">
                <a:solidFill>
                  <a:schemeClr val="tx1"/>
                </a:solidFill>
                <a:effectLst/>
                <a:latin typeface="+mn-lt"/>
                <a:ea typeface="+mn-ea"/>
                <a:cs typeface="+mn-cs"/>
              </a:rPr>
              <a:t> &lt; 0.01).</a:t>
            </a:r>
          </a:p>
          <a:p>
            <a:pPr lvl="0">
              <a:defRPr/>
            </a:pPr>
            <a:r>
              <a:rPr lang="en-US" sz="1200" b="0" i="0" kern="1200">
                <a:solidFill>
                  <a:schemeClr val="tx1"/>
                </a:solidFill>
                <a:effectLst/>
                <a:latin typeface="+mn-lt"/>
                <a:ea typeface="+mn-ea"/>
                <a:cs typeface="+mn-cs"/>
              </a:rPr>
              <a:t>Conclusion</a:t>
            </a:r>
          </a:p>
          <a:p>
            <a:pPr lvl="0">
              <a:defRPr/>
            </a:pPr>
            <a:r>
              <a:rPr lang="en-US" sz="1200" b="0" i="0" kern="1200">
                <a:solidFill>
                  <a:schemeClr val="tx1"/>
                </a:solidFill>
                <a:effectLst/>
                <a:latin typeface="+mn-lt"/>
                <a:ea typeface="+mn-ea"/>
                <a:cs typeface="+mn-cs"/>
              </a:rPr>
              <a:t>Excess weight gain was associated with lower bolus to basal insulin ratios independent of glycemic control and activity level. Evaluation of bolus and basal insulin doses during insulin therapy is warranted in order to avoid excess weight gain.</a:t>
            </a:r>
          </a:p>
          <a:p>
            <a:pPr lvl="0">
              <a:defRPr/>
            </a:pPr>
            <a:endParaRPr lang="en-GB"/>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noTextEdit="1"/>
          </p:cNvSpPr>
          <p:nvPr>
            <p:ph type="sldImg"/>
          </p:nvPr>
        </p:nvSpPr>
        <p:spPr/>
      </p:sp>
      <p:sp>
        <p:nvSpPr>
          <p:cNvPr id="3" name="Notes Placeholder 2"/>
          <p:cNvSpPr>
            <a:spLocks noGrp="1"/>
          </p:cNvSpPr>
          <p:nvPr>
            <p:ph type="body" idx="1"/>
          </p:nvPr>
        </p:nvSpPr>
        <p:spPr/>
        <p:txBody>
          <a:bodyPr/>
          <a:lstStyle/>
          <a:p>
            <a:pPr lvl="0">
              <a:defRPr/>
            </a:pPr>
            <a:endParaRPr lang="ru-RU" altLang="en-US"/>
          </a:p>
        </p:txBody>
      </p:sp>
      <p:sp>
        <p:nvSpPr>
          <p:cNvPr id="4" name="Slide Number Placeholder 3"/>
          <p:cNvSpPr>
            <a:spLocks noGrp="1"/>
          </p:cNvSpPr>
          <p:nvPr>
            <p:ph type="sldNum" sz="quarter" idx="5"/>
          </p:nvPr>
        </p:nvSpPr>
        <p:spPr/>
        <p:txBody>
          <a:bodyPr/>
          <a:lstStyle/>
          <a:p>
            <a:pPr marL="0" marR="0" lvl="0" indent="0" algn="l" defTabSz="914400" rtl="0" eaLnBrk="1" latinLnBrk="0" hangingPunct="1">
              <a:lnSpc>
                <a:spcPct val="100000"/>
              </a:lnSpc>
              <a:spcBef>
                <a:spcPct val="0"/>
              </a:spcBef>
              <a:spcAft>
                <a:spcPct val="0"/>
              </a:spcAft>
              <a:buClrTx/>
              <a:buFontTx/>
              <a:buNone/>
              <a:defRPr/>
            </a:pPr>
            <a:fld id="{B4BAD52E-1D6A-43F7-88AC-109F45434CBB}" type="slidenum">
              <a:rPr kumimoji="0" lang="en-US" sz="1800" b="0" i="0" u="none" strike="noStrike" kern="1200" cap="none" spc="0" normalizeH="0" baseline="0">
                <a:solidFill>
                  <a:srgbClr val="001965"/>
                </a:solidFill>
                <a:effectLst/>
                <a:uLnTx/>
                <a:uFillTx/>
                <a:latin typeface="Verdana"/>
                <a:ea typeface="+mn-ea"/>
                <a:cs typeface="Arial"/>
              </a:rPr>
              <a:pPr marL="0" marR="0" lvl="0" indent="0" algn="l" defTabSz="914400" rtl="0" eaLnBrk="1" latinLnBrk="0" hangingPunct="1">
                <a:lnSpc>
                  <a:spcPct val="100000"/>
                </a:lnSpc>
                <a:spcBef>
                  <a:spcPct val="0"/>
                </a:spcBef>
                <a:spcAft>
                  <a:spcPct val="0"/>
                </a:spcAft>
                <a:buClrTx/>
                <a:buFontTx/>
                <a:buNone/>
                <a:defRPr/>
              </a:pPr>
              <a:t>19</a:t>
            </a:fld>
            <a:endParaRPr kumimoji="0" lang="en-US" sz="1800" b="0" i="0" u="none" strike="noStrike" kern="1200" cap="none" spc="0" normalizeH="0" baseline="0">
              <a:solidFill>
                <a:srgbClr val="001965"/>
              </a:solidFill>
              <a:effectLst/>
              <a:uLnTx/>
              <a:uFillTx/>
              <a:latin typeface="Verdana"/>
              <a:ea typeface="+mn-ea"/>
              <a:cs typeface="Arial"/>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noTextEdit="1"/>
          </p:cNvSpPr>
          <p:nvPr>
            <p:ph type="sldImg"/>
          </p:nvPr>
        </p:nvSpPr>
        <p:spPr/>
      </p:sp>
      <p:sp>
        <p:nvSpPr>
          <p:cNvPr id="6" name="Notes Placeholder 5"/>
          <p:cNvSpPr>
            <a:spLocks noGrp="1"/>
          </p:cNvSpPr>
          <p:nvPr>
            <p:ph type="body" sz="quarter" idx="11"/>
          </p:nvPr>
        </p:nvSpPr>
        <p:spPr/>
        <p:txBody>
          <a:bodyPr/>
          <a:lstStyle/>
          <a:p>
            <a:pPr lvl="0">
              <a:defRPr/>
            </a:pPr>
            <a:endParaRPr lang="ru-RU"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noTextEdit="1"/>
          </p:cNvSpPr>
          <p:nvPr>
            <p:ph type="sldImg"/>
          </p:nvPr>
        </p:nvSpPr>
        <p:spPr/>
      </p:sp>
      <p:sp>
        <p:nvSpPr>
          <p:cNvPr id="3" name="Notes Placeholder 2"/>
          <p:cNvSpPr>
            <a:spLocks noGrp="1"/>
          </p:cNvSpPr>
          <p:nvPr>
            <p:ph type="body" idx="1"/>
          </p:nvPr>
        </p:nvSpPr>
        <p:spPr/>
        <p:txBody>
          <a:bodyPr/>
          <a:lstStyle/>
          <a:p>
            <a:pPr lvl="0">
              <a:defRPr/>
            </a:pPr>
            <a:endParaRPr lang="ru-RU" altLang="en-US"/>
          </a:p>
        </p:txBody>
      </p:sp>
      <p:sp>
        <p:nvSpPr>
          <p:cNvPr id="4" name="Slide Number Placeholder 3"/>
          <p:cNvSpPr>
            <a:spLocks noGrp="1"/>
          </p:cNvSpPr>
          <p:nvPr>
            <p:ph type="sldNum" sz="quarter" idx="5"/>
          </p:nvPr>
        </p:nvSpPr>
        <p:spPr/>
        <p:txBody>
          <a:bodyPr/>
          <a:lstStyle/>
          <a:p>
            <a:pPr marL="0" marR="0" lvl="0" indent="0" algn="l" defTabSz="914400" rtl="0" eaLnBrk="1" latinLnBrk="0" hangingPunct="1">
              <a:lnSpc>
                <a:spcPct val="100000"/>
              </a:lnSpc>
              <a:spcBef>
                <a:spcPct val="0"/>
              </a:spcBef>
              <a:spcAft>
                <a:spcPct val="0"/>
              </a:spcAft>
              <a:buClrTx/>
              <a:buFontTx/>
              <a:buNone/>
              <a:defRPr/>
            </a:pPr>
            <a:fld id="{B4BAD52E-1D6A-43F7-88AC-109F45434CBB}" type="slidenum">
              <a:rPr kumimoji="0" lang="en-US" sz="1800" b="0" i="0" u="none" strike="noStrike" kern="1200" cap="none" spc="0" normalizeH="0" baseline="0">
                <a:solidFill>
                  <a:srgbClr val="001965"/>
                </a:solidFill>
                <a:effectLst/>
                <a:uLnTx/>
                <a:uFillTx/>
                <a:latin typeface="Verdana"/>
                <a:ea typeface="+mn-ea"/>
                <a:cs typeface="Arial"/>
              </a:rPr>
              <a:pPr marL="0" marR="0" lvl="0" indent="0" algn="l" defTabSz="914400" rtl="0" eaLnBrk="1" latinLnBrk="0" hangingPunct="1">
                <a:lnSpc>
                  <a:spcPct val="100000"/>
                </a:lnSpc>
                <a:spcBef>
                  <a:spcPct val="0"/>
                </a:spcBef>
                <a:spcAft>
                  <a:spcPct val="0"/>
                </a:spcAft>
                <a:buClrTx/>
                <a:buFontTx/>
                <a:buNone/>
                <a:defRPr/>
              </a:pPr>
              <a:t>28</a:t>
            </a:fld>
            <a:endParaRPr kumimoji="0" lang="en-US" sz="1800" b="0" i="0" u="none" strike="noStrike" kern="1200" cap="none" spc="0" normalizeH="0" baseline="0">
              <a:solidFill>
                <a:srgbClr val="001965"/>
              </a:solidFill>
              <a:effectLst/>
              <a:uLnTx/>
              <a:uFillTx/>
              <a:latin typeface="Verdana"/>
              <a:ea typeface="+mn-ea"/>
              <a:cs typeface="Arial"/>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noTextEdit="1"/>
          </p:cNvSpPr>
          <p:nvPr>
            <p:ph type="sldImg"/>
          </p:nvPr>
        </p:nvSpPr>
        <p:spPr/>
      </p:sp>
      <p:sp>
        <p:nvSpPr>
          <p:cNvPr id="3" name="Notes Placeholder 2"/>
          <p:cNvSpPr>
            <a:spLocks noGrp="1"/>
          </p:cNvSpPr>
          <p:nvPr>
            <p:ph type="body" idx="1"/>
          </p:nvPr>
        </p:nvSpPr>
        <p:spPr/>
        <p:txBody>
          <a:bodyPr/>
          <a:lstStyle/>
          <a:p>
            <a:pPr lvl="0">
              <a:defRPr/>
            </a:pPr>
            <a:endParaRPr lang="ru-RU"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noTextEdit="1"/>
          </p:cNvSpPr>
          <p:nvPr>
            <p:ph type="sldImg"/>
          </p:nvPr>
        </p:nvSpPr>
        <p:spPr/>
      </p:sp>
      <p:sp>
        <p:nvSpPr>
          <p:cNvPr id="3" name="Notes Placeholder 2"/>
          <p:cNvSpPr>
            <a:spLocks noGrp="1"/>
          </p:cNvSpPr>
          <p:nvPr>
            <p:ph type="body" idx="1"/>
          </p:nvPr>
        </p:nvSpPr>
        <p:spPr/>
        <p:txBody>
          <a:bodyPr/>
          <a:lstStyle/>
          <a:p>
            <a:pPr lvl="0">
              <a:defRPr/>
            </a:pPr>
            <a:endParaRPr lang="ru-RU" altLang="en-US"/>
          </a:p>
        </p:txBody>
      </p:sp>
      <p:sp>
        <p:nvSpPr>
          <p:cNvPr id="4" name="Slide Number Placeholder 3"/>
          <p:cNvSpPr>
            <a:spLocks noGrp="1"/>
          </p:cNvSpPr>
          <p:nvPr>
            <p:ph type="sldNum" sz="quarter" idx="5"/>
          </p:nvPr>
        </p:nvSpPr>
        <p:spPr/>
        <p:txBody>
          <a:bodyPr/>
          <a:lstStyle/>
          <a:p>
            <a:pPr marL="0" marR="0" lvl="0" indent="0" algn="l" defTabSz="914400" rtl="0" eaLnBrk="1" latinLnBrk="0" hangingPunct="1">
              <a:lnSpc>
                <a:spcPct val="100000"/>
              </a:lnSpc>
              <a:spcBef>
                <a:spcPct val="0"/>
              </a:spcBef>
              <a:spcAft>
                <a:spcPct val="0"/>
              </a:spcAft>
              <a:buClrTx/>
              <a:buFontTx/>
              <a:buNone/>
              <a:defRPr/>
            </a:pPr>
            <a:fld id="{B4BAD52E-1D6A-43F7-88AC-109F45434CBB}" type="slidenum">
              <a:rPr kumimoji="0" lang="en-US" sz="1800" b="0" i="0" u="none" strike="noStrike" kern="1200" cap="none" spc="0" normalizeH="0" baseline="0">
                <a:solidFill>
                  <a:srgbClr val="001965"/>
                </a:solidFill>
                <a:effectLst/>
                <a:uLnTx/>
                <a:uFillTx/>
                <a:latin typeface="Verdana"/>
                <a:ea typeface="+mn-ea"/>
                <a:cs typeface="Arial"/>
              </a:rPr>
              <a:pPr marL="0" marR="0" lvl="0" indent="0" algn="l" defTabSz="914400" rtl="0" eaLnBrk="1" latinLnBrk="0" hangingPunct="1">
                <a:lnSpc>
                  <a:spcPct val="100000"/>
                </a:lnSpc>
                <a:spcBef>
                  <a:spcPct val="0"/>
                </a:spcBef>
                <a:spcAft>
                  <a:spcPct val="0"/>
                </a:spcAft>
                <a:buClrTx/>
                <a:buFontTx/>
                <a:buNone/>
                <a:defRPr/>
              </a:pPr>
              <a:t>2</a:t>
            </a:fld>
            <a:endParaRPr kumimoji="0" lang="en-US" sz="1800" b="0" i="0" u="none" strike="noStrike" kern="1200" cap="none" spc="0" normalizeH="0" baseline="0">
              <a:solidFill>
                <a:srgbClr val="001965"/>
              </a:solidFill>
              <a:effectLst/>
              <a:uLnTx/>
              <a:uFillTx/>
              <a:latin typeface="Verdana"/>
              <a:ea typeface="+mn-ea"/>
              <a:cs typeface="Arial"/>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noTextEdit="1"/>
          </p:cNvSpPr>
          <p:nvPr>
            <p:ph type="sldImg"/>
          </p:nvPr>
        </p:nvSpPr>
        <p:spPr/>
      </p:sp>
      <p:sp>
        <p:nvSpPr>
          <p:cNvPr id="5" name="Notes Placeholder 4"/>
          <p:cNvSpPr>
            <a:spLocks noGrp="1"/>
          </p:cNvSpPr>
          <p:nvPr>
            <p:ph type="body" sz="quarter" idx="11"/>
          </p:nvPr>
        </p:nvSpPr>
        <p:spPr/>
        <p:txBody>
          <a:bodyPr/>
          <a:lstStyle/>
          <a:p>
            <a:pPr lvl="0">
              <a:defRPr/>
            </a:pPr>
            <a:endParaRPr lang="ru-RU" alt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noTextEdit="1"/>
          </p:cNvSpPr>
          <p:nvPr>
            <p:ph type="sldImg"/>
          </p:nvPr>
        </p:nvSpPr>
        <p:spPr/>
      </p:sp>
      <p:sp>
        <p:nvSpPr>
          <p:cNvPr id="5" name="Notes Placeholder 4"/>
          <p:cNvSpPr>
            <a:spLocks noGrp="1"/>
          </p:cNvSpPr>
          <p:nvPr>
            <p:ph type="body" sz="quarter" idx="11"/>
          </p:nvPr>
        </p:nvSpPr>
        <p:spPr/>
        <p:txBody>
          <a:bodyPr/>
          <a:lstStyle/>
          <a:p>
            <a:pPr marL="0" marR="0" lvl="0" indent="0" algn="l" defTabSz="914400" rtl="0" eaLnBrk="1" latinLnBrk="0" hangingPunct="1">
              <a:lnSpc>
                <a:spcPct val="100000"/>
              </a:lnSpc>
              <a:spcBef>
                <a:spcPts val="0"/>
              </a:spcBef>
              <a:spcAft>
                <a:spcPts val="0"/>
              </a:spcAft>
              <a:buClrTx/>
              <a:buFont typeface="Arial"/>
              <a:buNone/>
              <a:defRPr/>
            </a:pPr>
            <a:r>
              <a:rPr lang="en-GB" sz="1200" b="1">
                <a:solidFill>
                  <a:srgbClr val="001965"/>
                </a:solidFill>
              </a:rPr>
              <a:t>Pseudotumour cerebri</a:t>
            </a:r>
          </a:p>
          <a:p>
            <a:pPr marL="171450" marR="0" indent="-171450" algn="l" defTabSz="914400" rtl="0" eaLnBrk="1" latinLnBrk="0" hangingPunct="1">
              <a:lnSpc>
                <a:spcPct val="100000"/>
              </a:lnSpc>
              <a:spcBef>
                <a:spcPts val="0"/>
              </a:spcBef>
              <a:spcAft>
                <a:spcPts val="0"/>
              </a:spcAft>
              <a:buClrTx/>
              <a:buFont typeface="Arial"/>
              <a:buChar char="•"/>
              <a:defRPr/>
            </a:pPr>
            <a:r>
              <a:rPr lang="en-GB" sz="1200" kern="1200"/>
              <a:t>Pressure increases in the skull,</a:t>
            </a:r>
            <a:r>
              <a:rPr lang="en-GB" sz="1200" kern="1200" baseline="0"/>
              <a:t> </a:t>
            </a:r>
            <a:r>
              <a:rPr lang="en-GB" sz="1200" kern="1200"/>
              <a:t>leading to headache and papilloedema</a:t>
            </a:r>
            <a:r>
              <a:rPr lang="en-GB" sz="1200" kern="1200" baseline="30000"/>
              <a:t>1,2</a:t>
            </a:r>
          </a:p>
          <a:p>
            <a:pPr marL="171450" marR="0" indent="-171450" algn="l" defTabSz="914400" rtl="0" eaLnBrk="1" latinLnBrk="0" hangingPunct="1">
              <a:lnSpc>
                <a:spcPct val="100000"/>
              </a:lnSpc>
              <a:spcBef>
                <a:spcPts val="0"/>
              </a:spcBef>
              <a:spcAft>
                <a:spcPts val="0"/>
              </a:spcAft>
              <a:buClrTx/>
              <a:buFont typeface="Arial"/>
              <a:buChar char="•"/>
              <a:defRPr/>
            </a:pPr>
            <a:r>
              <a:rPr lang="en-GB" sz="1200" kern="1200"/>
              <a:t>Higher prevalence in children with obesity and overweight compared with healthy children</a:t>
            </a:r>
            <a:r>
              <a:rPr lang="en-GB" sz="1200" kern="1200" baseline="30000"/>
              <a:t>1,2</a:t>
            </a:r>
            <a:r>
              <a:rPr lang="en-GB" sz="1200" kern="1200"/>
              <a:t> </a:t>
            </a:r>
          </a:p>
          <a:p>
            <a:pPr marL="0" marR="0" lvl="0" indent="0" algn="l" defTabSz="914400" rtl="0" eaLnBrk="1" latinLnBrk="0" hangingPunct="1">
              <a:lnSpc>
                <a:spcPct val="100000"/>
              </a:lnSpc>
              <a:spcBef>
                <a:spcPts val="0"/>
              </a:spcBef>
              <a:spcAft>
                <a:spcPts val="0"/>
              </a:spcAft>
              <a:buClrTx/>
              <a:buFont typeface="Arial"/>
              <a:buNone/>
              <a:defRPr/>
            </a:pPr>
            <a:r>
              <a:rPr lang="en-GB" sz="1200" b="1">
                <a:solidFill>
                  <a:srgbClr val="001965"/>
                </a:solidFill>
              </a:rPr>
              <a:t>Depression</a:t>
            </a:r>
          </a:p>
          <a:p>
            <a:pPr marL="0" marR="0" lvl="0" indent="0" algn="l" defTabSz="914400" rtl="0" eaLnBrk="1" latinLnBrk="0" hangingPunct="1">
              <a:lnSpc>
                <a:spcPct val="100000"/>
              </a:lnSpc>
              <a:spcBef>
                <a:spcPts val="0"/>
              </a:spcBef>
              <a:spcAft>
                <a:spcPts val="0"/>
              </a:spcAft>
              <a:buClrTx/>
              <a:buFont typeface="Arial"/>
              <a:buNone/>
              <a:defRPr/>
            </a:pPr>
            <a:r>
              <a:rPr lang="en-GB" sz="1200" kern="1200" baseline="0">
                <a:solidFill>
                  <a:schemeClr val="dk1"/>
                </a:solidFill>
                <a:latin typeface="+mn-lt"/>
                <a:ea typeface="+mn-ea"/>
                <a:cs typeface="+mn-cs"/>
              </a:rPr>
              <a:t>Significantly higher levels of depressive symptoms and anxiety in children with obesity compared with control children</a:t>
            </a:r>
            <a:r>
              <a:rPr lang="en-GB" sz="1200" kern="1200" baseline="30000">
                <a:solidFill>
                  <a:schemeClr val="dk1"/>
                </a:solidFill>
                <a:latin typeface="+mn-lt"/>
                <a:ea typeface="+mn-ea"/>
                <a:cs typeface="+mn-cs"/>
              </a:rPr>
              <a:t>3</a:t>
            </a:r>
          </a:p>
          <a:p>
            <a:pPr marL="0" marR="0" lvl="0" indent="0" algn="l" defTabSz="914400" rtl="0" eaLnBrk="1" latinLnBrk="0" hangingPunct="1">
              <a:lnSpc>
                <a:spcPct val="100000"/>
              </a:lnSpc>
              <a:spcBef>
                <a:spcPts val="0"/>
              </a:spcBef>
              <a:spcAft>
                <a:spcPts val="0"/>
              </a:spcAft>
              <a:buClrTx/>
              <a:buFont typeface="Arial"/>
              <a:buNone/>
              <a:defRPr/>
            </a:pPr>
            <a:r>
              <a:rPr lang="en-GB" sz="1200" b="1">
                <a:solidFill>
                  <a:srgbClr val="001965"/>
                </a:solidFill>
              </a:rPr>
              <a:t>Eating disorders</a:t>
            </a:r>
          </a:p>
          <a:p>
            <a:pPr marL="0" marR="0" lvl="0" indent="0" algn="l" defTabSz="914400" rtl="0" eaLnBrk="1" latinLnBrk="0" hangingPunct="1">
              <a:lnSpc>
                <a:spcPct val="100000"/>
              </a:lnSpc>
              <a:spcBef>
                <a:spcPts val="0"/>
              </a:spcBef>
              <a:spcAft>
                <a:spcPts val="0"/>
              </a:spcAft>
              <a:buClrTx/>
              <a:buFont typeface="Arial"/>
              <a:buNone/>
              <a:defRPr/>
            </a:pPr>
            <a:r>
              <a:rPr lang="en-GB" sz="1200" kern="1200" baseline="0"/>
              <a:t>Adolescents with obesity are at risk of developing an eating disorder, which can be difficult to identify in those with a history of obesity</a:t>
            </a:r>
            <a:r>
              <a:rPr lang="en-GB" sz="1200" kern="1200" baseline="30000"/>
              <a:t>4</a:t>
            </a:r>
          </a:p>
          <a:p>
            <a:pPr marL="0" marR="0" lvl="0" indent="0" algn="l" defTabSz="914400" rtl="0" eaLnBrk="1" latinLnBrk="0" hangingPunct="1">
              <a:lnSpc>
                <a:spcPct val="100000"/>
              </a:lnSpc>
              <a:spcBef>
                <a:spcPts val="0"/>
              </a:spcBef>
              <a:spcAft>
                <a:spcPts val="0"/>
              </a:spcAft>
              <a:buClrTx/>
              <a:buFont typeface="Arial"/>
              <a:buNone/>
              <a:defRPr/>
            </a:pPr>
            <a:r>
              <a:rPr lang="en-GB" sz="1200" b="1">
                <a:solidFill>
                  <a:srgbClr val="001965"/>
                </a:solidFill>
              </a:rPr>
              <a:t>Poor quality of life</a:t>
            </a:r>
          </a:p>
          <a:p>
            <a:pPr marL="0" marR="0" lvl="0" indent="0" algn="l" defTabSz="914400" rtl="0" eaLnBrk="1" latinLnBrk="0" hangingPunct="1">
              <a:lnSpc>
                <a:spcPct val="100000"/>
              </a:lnSpc>
              <a:spcBef>
                <a:spcPts val="0"/>
              </a:spcBef>
              <a:spcAft>
                <a:spcPts val="0"/>
              </a:spcAft>
              <a:buClrTx/>
              <a:buFont typeface="Arial"/>
              <a:buNone/>
              <a:defRPr/>
            </a:pPr>
            <a:r>
              <a:rPr lang="en-GB" sz="1200"/>
              <a:t>Overweight</a:t>
            </a:r>
            <a:r>
              <a:rPr lang="en-GB" sz="1200" baseline="0"/>
              <a:t> is a</a:t>
            </a:r>
            <a:r>
              <a:rPr lang="en-GB" sz="1200"/>
              <a:t>ssociated with psychological/social problems,</a:t>
            </a:r>
            <a:r>
              <a:rPr lang="en-GB" sz="1200" baseline="0"/>
              <a:t> including</a:t>
            </a:r>
            <a:r>
              <a:rPr lang="en-GB" sz="1200"/>
              <a:t> reduced school and social performance, societal victimisation/bullying, lower self- and body-esteem, and neuropsychological dysfunction</a:t>
            </a:r>
            <a:r>
              <a:rPr lang="en-GB" sz="1200" baseline="30000"/>
              <a:t>5,6</a:t>
            </a:r>
          </a:p>
          <a:p>
            <a:pPr marL="0" marR="0" lvl="0" indent="0" algn="l" defTabSz="914400" rtl="0" eaLnBrk="1" latinLnBrk="0" hangingPunct="1">
              <a:lnSpc>
                <a:spcPct val="100000"/>
              </a:lnSpc>
              <a:spcBef>
                <a:spcPts val="0"/>
              </a:spcBef>
              <a:spcAft>
                <a:spcPts val="0"/>
              </a:spcAft>
              <a:buClrTx/>
              <a:buFont typeface="Arial"/>
              <a:buNone/>
              <a:defRPr/>
            </a:pPr>
            <a:endParaRPr lang="en-GB" sz="1200" kern="1200" baseline="0"/>
          </a:p>
          <a:p>
            <a:pPr marL="0" marR="0" lvl="0" indent="0" algn="l" defTabSz="914400" rtl="0" eaLnBrk="1" latinLnBrk="0" hangingPunct="1">
              <a:lnSpc>
                <a:spcPct val="100000"/>
              </a:lnSpc>
              <a:spcBef>
                <a:spcPts val="0"/>
              </a:spcBef>
              <a:spcAft>
                <a:spcPts val="0"/>
              </a:spcAft>
              <a:buClrTx/>
              <a:buFont typeface="Arial"/>
              <a:buNone/>
              <a:defRPr/>
            </a:pPr>
            <a:endParaRPr lang="en-GB" sz="1200" kern="1200" baseline="30000">
              <a:solidFill>
                <a:schemeClr val="dk1"/>
              </a:solidFill>
              <a:latin typeface="+mn-lt"/>
              <a:ea typeface="+mn-ea"/>
              <a:cs typeface="+mn-cs"/>
            </a:endParaRPr>
          </a:p>
          <a:p>
            <a:pPr marL="0" marR="0" lvl="0" indent="0" algn="l" defTabSz="914400" rtl="0" eaLnBrk="1" latinLnBrk="0" hangingPunct="1">
              <a:lnSpc>
                <a:spcPct val="100000"/>
              </a:lnSpc>
              <a:spcBef>
                <a:spcPts val="0"/>
              </a:spcBef>
              <a:spcAft>
                <a:spcPts val="0"/>
              </a:spcAft>
              <a:buClrTx/>
              <a:buFont typeface="Arial"/>
              <a:buNone/>
              <a:defRPr/>
            </a:pPr>
            <a:endParaRPr lang="en-GB" sz="1200" b="1">
              <a:solidFill>
                <a:srgbClr val="001965"/>
              </a:solidFill>
            </a:endParaRPr>
          </a:p>
          <a:p>
            <a:pPr marL="171450" marR="0" indent="-171450" algn="l" defTabSz="914400" rtl="0" eaLnBrk="1" latinLnBrk="0" hangingPunct="1">
              <a:lnSpc>
                <a:spcPct val="100000"/>
              </a:lnSpc>
              <a:spcBef>
                <a:spcPts val="0"/>
              </a:spcBef>
              <a:spcAft>
                <a:spcPts val="0"/>
              </a:spcAft>
              <a:buClrTx/>
              <a:buFont typeface="Arial"/>
              <a:buChar char="•"/>
              <a:defRPr/>
            </a:pPr>
            <a:endParaRPr lang="en-GB" sz="1200" kern="1200"/>
          </a:p>
          <a:p>
            <a:pPr lvl="0">
              <a:defRPr/>
            </a:pPr>
            <a:endParaRPr lang="en-GB"/>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noTextEdit="1"/>
          </p:cNvSpPr>
          <p:nvPr>
            <p:ph type="sldImg"/>
          </p:nvPr>
        </p:nvSpPr>
        <p:spPr/>
      </p:sp>
      <p:sp>
        <p:nvSpPr>
          <p:cNvPr id="3" name="Notes Placeholder 2"/>
          <p:cNvSpPr>
            <a:spLocks noGrp="1"/>
          </p:cNvSpPr>
          <p:nvPr>
            <p:ph type="body" idx="1"/>
          </p:nvPr>
        </p:nvSpPr>
        <p:spPr/>
        <p:txBody>
          <a:bodyPr/>
          <a:lstStyle/>
          <a:p>
            <a:pPr lvl="0">
              <a:defRPr/>
            </a:pPr>
            <a:r>
              <a:rPr lang="en-US" sz="1200" b="0" i="0" kern="1200">
                <a:solidFill>
                  <a:schemeClr val="tx1"/>
                </a:solidFill>
                <a:effectLst/>
                <a:latin typeface="+mn-lt"/>
                <a:ea typeface="+mn-ea"/>
                <a:cs typeface="+mn-cs"/>
              </a:rPr>
              <a:t>Abstract</a:t>
            </a:r>
          </a:p>
          <a:p>
            <a:pPr lvl="0">
              <a:defRPr/>
            </a:pPr>
            <a:r>
              <a:rPr lang="en-US" sz="1200" b="1" i="0" kern="1200">
                <a:solidFill>
                  <a:schemeClr val="tx1"/>
                </a:solidFill>
                <a:effectLst/>
                <a:latin typeface="+mn-lt"/>
                <a:ea typeface="+mn-ea"/>
                <a:cs typeface="+mn-cs"/>
              </a:rPr>
              <a:t>Objective</a:t>
            </a:r>
          </a:p>
          <a:p>
            <a:pPr lvl="0">
              <a:defRPr/>
            </a:pPr>
            <a:r>
              <a:rPr lang="en-US" sz="1200" b="0" i="0" kern="1200">
                <a:solidFill>
                  <a:schemeClr val="tx1"/>
                </a:solidFill>
                <a:effectLst/>
                <a:latin typeface="+mn-lt"/>
                <a:ea typeface="+mn-ea"/>
                <a:cs typeface="+mn-cs"/>
              </a:rPr>
              <a:t>Being overweight or obese is one of the most common reasons that children and adolescents are teased at school. We carried out a study in order to investigate: i) the relation between weight status and school bullying and ii) the relation between weight status categories and types of victimization and bullying in an outpatient sample of Italian children and adolescents with different degrees of overweight from minimal overweight up to severe obesity.</a:t>
            </a:r>
          </a:p>
          <a:p>
            <a:pPr lvl="0">
              <a:defRPr/>
            </a:pPr>
            <a:r>
              <a:rPr lang="en-US" sz="1200" b="1" i="0" kern="1200">
                <a:solidFill>
                  <a:schemeClr val="tx1"/>
                </a:solidFill>
                <a:effectLst/>
                <a:latin typeface="+mn-lt"/>
                <a:ea typeface="+mn-ea"/>
                <a:cs typeface="+mn-cs"/>
              </a:rPr>
              <a:t>Participants/Methods</a:t>
            </a:r>
          </a:p>
          <a:p>
            <a:pPr lvl="0">
              <a:defRPr/>
            </a:pPr>
            <a:r>
              <a:rPr lang="en-US" sz="1200" b="0" i="0" kern="1200">
                <a:solidFill>
                  <a:schemeClr val="tx1"/>
                </a:solidFill>
                <a:effectLst/>
                <a:latin typeface="+mn-lt"/>
                <a:ea typeface="+mn-ea"/>
                <a:cs typeface="+mn-cs"/>
              </a:rPr>
              <a:t>Nine-hundred-forty-seven outpatient children and adolescents (age range 6.0–14.0 years) were recruited in 14 hospitals distributed over the country of Italy. The participants were classified as normal-weight (N = 129), overweight (N = 126), moderately obese (N = 568), and severely obese (N = 124). The nature and extent of verbal, physical and relational bullying and victimization were assessed with an adapted version of the revised Olweus bully-victim questionnaire. Each participant was coded as bully, victim, bully-victim, or not involved.</a:t>
            </a:r>
          </a:p>
          <a:p>
            <a:pPr lvl="0">
              <a:defRPr/>
            </a:pPr>
            <a:r>
              <a:rPr lang="en-US" sz="1200" b="1" i="0" kern="1200">
                <a:solidFill>
                  <a:schemeClr val="tx1"/>
                </a:solidFill>
                <a:effectLst/>
                <a:latin typeface="+mn-lt"/>
                <a:ea typeface="+mn-ea"/>
                <a:cs typeface="+mn-cs"/>
              </a:rPr>
              <a:t>Results</a:t>
            </a:r>
          </a:p>
          <a:p>
            <a:pPr lvl="0">
              <a:defRPr/>
            </a:pPr>
            <a:r>
              <a:rPr lang="en-US" sz="1200" b="0" i="0" kern="1200">
                <a:solidFill>
                  <a:schemeClr val="tx1"/>
                </a:solidFill>
                <a:effectLst/>
                <a:latin typeface="+mn-lt"/>
                <a:ea typeface="+mn-ea"/>
                <a:cs typeface="+mn-cs"/>
              </a:rPr>
              <a:t>Normal-weight and overweight participants were less involved in bullying than obese participants; severely obese males were more involved in the double role of bully and victim. Severely obese children and adolescents suffered not only from verbal victimization but also from physical victimization and exclusion from group activities. Weight status categories were not directly related to bullying behaviour; however severely obese males perpetrated more bullying behaviour compared to severely obese females.</a:t>
            </a:r>
          </a:p>
          <a:p>
            <a:pPr lvl="0">
              <a:defRPr/>
            </a:pPr>
            <a:r>
              <a:rPr lang="en-US" sz="1200" b="1" i="0" kern="1200">
                <a:solidFill>
                  <a:schemeClr val="tx1"/>
                </a:solidFill>
                <a:effectLst/>
                <a:latin typeface="+mn-lt"/>
                <a:ea typeface="+mn-ea"/>
                <a:cs typeface="+mn-cs"/>
              </a:rPr>
              <a:t>Conclusions</a:t>
            </a:r>
          </a:p>
          <a:p>
            <a:pPr lvl="0">
              <a:defRPr/>
            </a:pPr>
            <a:r>
              <a:rPr lang="en-US" sz="1200" b="0" i="0" kern="1200">
                <a:solidFill>
                  <a:schemeClr val="tx1"/>
                </a:solidFill>
                <a:effectLst/>
                <a:latin typeface="+mn-lt"/>
                <a:ea typeface="+mn-ea"/>
                <a:cs typeface="+mn-cs"/>
              </a:rPr>
              <a:t>Obesity and bullying among children and adolescents are of ongoing concern worldwide and may be closely related. Common strategies of intervention are needed to cope with these two social health challenges.</a:t>
            </a:r>
          </a:p>
          <a:p>
            <a:pPr lvl="0">
              <a:defRPr/>
            </a:pPr>
            <a:endParaRPr lang="en-GB"/>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noTextEdit="1"/>
          </p:cNvSpPr>
          <p:nvPr>
            <p:ph type="sldImg"/>
          </p:nvPr>
        </p:nvSpPr>
        <p:spPr/>
      </p:sp>
      <p:sp>
        <p:nvSpPr>
          <p:cNvPr id="3" name="Notes Placeholder 2"/>
          <p:cNvSpPr>
            <a:spLocks noGrp="1"/>
          </p:cNvSpPr>
          <p:nvPr>
            <p:ph type="body" idx="1"/>
          </p:nvPr>
        </p:nvSpPr>
        <p:spPr/>
        <p:txBody>
          <a:bodyPr/>
          <a:lstStyle/>
          <a:p>
            <a:pPr lvl="0">
              <a:defRPr/>
            </a:pPr>
            <a:r>
              <a:rPr lang="en-US" sz="1200" b="1" i="0" kern="1200">
                <a:solidFill>
                  <a:schemeClr val="tx1"/>
                </a:solidFill>
                <a:effectLst/>
                <a:latin typeface="+mn-lt"/>
                <a:ea typeface="+mn-ea"/>
                <a:cs typeface="+mn-cs"/>
              </a:rPr>
              <a:t>Abstract</a:t>
            </a:r>
          </a:p>
          <a:p>
            <a:pPr lvl="0">
              <a:defRPr/>
            </a:pPr>
            <a:r>
              <a:rPr lang="en-US" sz="1200" b="1" i="0" kern="1200">
                <a:solidFill>
                  <a:schemeClr val="tx1"/>
                </a:solidFill>
                <a:effectLst/>
                <a:latin typeface="+mn-lt"/>
                <a:ea typeface="+mn-ea"/>
                <a:cs typeface="+mn-cs"/>
              </a:rPr>
              <a:t>Background: </a:t>
            </a:r>
            <a:r>
              <a:rPr lang="en-US" sz="1200" b="0" i="0" kern="1200">
                <a:solidFill>
                  <a:schemeClr val="tx1"/>
                </a:solidFill>
                <a:effectLst/>
                <a:latin typeface="+mn-lt"/>
                <a:ea typeface="+mn-ea"/>
                <a:cs typeface="+mn-cs"/>
              </a:rPr>
              <a:t>Weight-based victimization has become increasingly reported among overweight youth, but little is known about adolescents' perceptions and observations of weight-based teasing and bullying. This study examined adolescents' observations of and reactions to weight-based victimization toward overweight students at school.</a:t>
            </a:r>
          </a:p>
          <a:p>
            <a:pPr lvl="0">
              <a:defRPr/>
            </a:pPr>
            <a:r>
              <a:rPr lang="en-US" sz="1200" b="1" i="0" kern="1200">
                <a:solidFill>
                  <a:schemeClr val="tx1"/>
                </a:solidFill>
                <a:effectLst/>
                <a:latin typeface="+mn-lt"/>
                <a:ea typeface="+mn-ea"/>
                <a:cs typeface="+mn-cs"/>
              </a:rPr>
              <a:t>Methods: </a:t>
            </a:r>
            <a:r>
              <a:rPr lang="en-US" sz="1200" b="0" i="0" kern="1200">
                <a:solidFill>
                  <a:schemeClr val="tx1"/>
                </a:solidFill>
                <a:effectLst/>
                <a:latin typeface="+mn-lt"/>
                <a:ea typeface="+mn-ea"/>
                <a:cs typeface="+mn-cs"/>
              </a:rPr>
              <a:t>Adolescents (N = 1555) at 2 high schools in central Connecticut completed a questionnaire that examined their perceptions of how common weight-based victimization is compared to other forms of teasing at school, what types of weight-based teasing are frequently observed, who typical perpetrators of weight-based victimization are, and their own reactions to observed teasing incidents. Participants also completed the Fat Phobia Scale.</a:t>
            </a:r>
          </a:p>
          <a:p>
            <a:pPr lvl="0">
              <a:defRPr/>
            </a:pPr>
            <a:r>
              <a:rPr lang="en-US" sz="1200" b="1" i="0" kern="1200">
                <a:solidFill>
                  <a:schemeClr val="tx1"/>
                </a:solidFill>
                <a:effectLst/>
                <a:latin typeface="+mn-lt"/>
                <a:ea typeface="+mn-ea"/>
                <a:cs typeface="+mn-cs"/>
              </a:rPr>
              <a:t>Results: </a:t>
            </a:r>
            <a:r>
              <a:rPr lang="en-US" sz="1200" b="0" i="0" kern="1200">
                <a:solidFill>
                  <a:schemeClr val="tx1"/>
                </a:solidFill>
                <a:effectLst/>
                <a:latin typeface="+mn-lt"/>
                <a:ea typeface="+mn-ea"/>
                <a:cs typeface="+mn-cs"/>
              </a:rPr>
              <a:t>Participants perceived being overweight as a primary reason that peers are victimized at school. At least 84% of participants observed overweight students being teased in a mean way and teased during physical activities, and 65% to 77% of students observed overweight and obese peers being ignored, avoided, excluded from social activities, having negative rumors spread about them, and being teased in the cafeteria. Most students also observed verbal threats and physical harassment toward overweight and obese students. Although the majority of participants felt comfortable stepping in to help an overweight peer who has been teased, many remain passive bystanders following these incidents.</a:t>
            </a:r>
          </a:p>
          <a:p>
            <a:pPr lvl="0">
              <a:defRPr/>
            </a:pPr>
            <a:r>
              <a:rPr lang="en-US" sz="1200" b="1" i="0" kern="1200">
                <a:solidFill>
                  <a:schemeClr val="tx1"/>
                </a:solidFill>
                <a:effectLst/>
                <a:latin typeface="+mn-lt"/>
                <a:ea typeface="+mn-ea"/>
                <a:cs typeface="+mn-cs"/>
              </a:rPr>
              <a:t>Conclusion: </a:t>
            </a:r>
            <a:r>
              <a:rPr lang="en-US" sz="1200" b="0" i="0" kern="1200">
                <a:solidFill>
                  <a:schemeClr val="tx1"/>
                </a:solidFill>
                <a:effectLst/>
                <a:latin typeface="+mn-lt"/>
                <a:ea typeface="+mn-ea"/>
                <a:cs typeface="+mn-cs"/>
              </a:rPr>
              <a:t>Youth perceive frequent and multiple forms of weight-based victimization. Schools' efforts to address weight bias and assist overweight and obese students are important.</a:t>
            </a:r>
          </a:p>
          <a:p>
            <a:pPr lvl="0">
              <a:defRPr/>
            </a:pPr>
            <a:endParaRPr lang="en-GB"/>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noTextEdit="1"/>
          </p:cNvSpPr>
          <p:nvPr>
            <p:ph type="sldImg"/>
          </p:nvPr>
        </p:nvSpPr>
        <p:spPr/>
      </p:sp>
      <p:sp>
        <p:nvSpPr>
          <p:cNvPr id="4" name="Slide Number Placeholder 3"/>
          <p:cNvSpPr>
            <a:spLocks noGrp="1"/>
          </p:cNvSpPr>
          <p:nvPr>
            <p:ph type="sldNum" sz="quarter" idx="10"/>
          </p:nvPr>
        </p:nvSpPr>
        <p:spPr/>
        <p:txBody>
          <a:bodyPr/>
          <a:lstStyle/>
          <a:p>
            <a:pPr marL="0" marR="0" lvl="0" indent="0" algn="r" defTabSz="914400" rtl="0" eaLnBrk="1" latinLnBrk="0" hangingPunct="1">
              <a:lnSpc>
                <a:spcPct val="100000"/>
              </a:lnSpc>
              <a:spcBef>
                <a:spcPts val="0"/>
              </a:spcBef>
              <a:spcAft>
                <a:spcPts val="0"/>
              </a:spcAft>
              <a:buClrTx/>
              <a:buFontTx/>
              <a:buNone/>
              <a:defRPr/>
            </a:pPr>
            <a:endParaRPr kumimoji="0" lang="ru-RU" altLang="en-US" sz="900" b="0" i="0" u="none" strike="noStrike" kern="1200" cap="none" spc="0" normalizeH="0" baseline="0">
              <a:solidFill>
                <a:srgbClr val="001965"/>
              </a:solidFill>
              <a:effectLst/>
              <a:uLnTx/>
              <a:uFillTx/>
              <a:latin typeface="Verdana"/>
              <a:ea typeface="+mn-ea"/>
              <a:cs typeface="Arial"/>
            </a:endParaRPr>
          </a:p>
        </p:txBody>
      </p:sp>
      <p:sp>
        <p:nvSpPr>
          <p:cNvPr id="5" name="Notes Placeholder 4"/>
          <p:cNvSpPr>
            <a:spLocks noGrp="1"/>
          </p:cNvSpPr>
          <p:nvPr>
            <p:ph type="body" sz="quarter" idx="11"/>
          </p:nvPr>
        </p:nvSpPr>
        <p:spPr/>
        <p:txBody>
          <a:bodyPr/>
          <a:lstStyle/>
          <a:p>
            <a:pPr>
              <a:defRPr/>
            </a:pPr>
            <a:r>
              <a:rPr lang="en-US" sz="1200" b="1" i="0" kern="1200">
                <a:solidFill>
                  <a:schemeClr val="tx1"/>
                </a:solidFill>
                <a:effectLst/>
                <a:latin typeface="+mn-lt"/>
                <a:ea typeface="+mn-ea"/>
                <a:cs typeface="+mn-cs"/>
              </a:rPr>
              <a:t>Abstract</a:t>
            </a:r>
          </a:p>
          <a:p>
            <a:pPr>
              <a:defRPr/>
            </a:pPr>
            <a:r>
              <a:rPr lang="en-US" sz="1200" b="1" i="0" kern="1200" cap="all">
                <a:solidFill>
                  <a:schemeClr val="tx1"/>
                </a:solidFill>
                <a:effectLst/>
                <a:latin typeface="+mn-lt"/>
                <a:ea typeface="+mn-ea"/>
                <a:cs typeface="+mn-cs"/>
              </a:rPr>
              <a:t>BACKGROUND</a:t>
            </a:r>
          </a:p>
          <a:p>
            <a:pPr>
              <a:defRPr/>
            </a:pPr>
            <a:r>
              <a:rPr lang="en-US" sz="1200" b="0" i="0" kern="1200">
                <a:solidFill>
                  <a:schemeClr val="tx1"/>
                </a:solidFill>
                <a:effectLst/>
                <a:latin typeface="+mn-lt"/>
                <a:ea typeface="+mn-ea"/>
                <a:cs typeface="+mn-cs"/>
              </a:rPr>
              <a:t>In light of the worldwide increase in childhood obesity, we examined the association between body-mass index (BMI) in late adolescence and death from cardiovascular causes in adulthood.</a:t>
            </a:r>
          </a:p>
          <a:p>
            <a:pPr>
              <a:defRPr/>
            </a:pPr>
            <a:r>
              <a:rPr lang="en-US" sz="1200" b="1" i="0" kern="1200" cap="all">
                <a:solidFill>
                  <a:schemeClr val="tx1"/>
                </a:solidFill>
                <a:effectLst/>
                <a:latin typeface="+mn-lt"/>
                <a:ea typeface="+mn-ea"/>
                <a:cs typeface="+mn-cs"/>
              </a:rPr>
              <a:t>METHODS</a:t>
            </a:r>
          </a:p>
          <a:p>
            <a:pPr>
              <a:defRPr/>
            </a:pPr>
            <a:r>
              <a:rPr lang="en-US" sz="1200" b="0" i="0" kern="1200">
                <a:solidFill>
                  <a:schemeClr val="tx1"/>
                </a:solidFill>
                <a:effectLst/>
                <a:latin typeface="+mn-lt"/>
                <a:ea typeface="+mn-ea"/>
                <a:cs typeface="+mn-cs"/>
              </a:rPr>
              <a:t>We grouped data on BMI, as measured from 1967 through 2010 in 2.3 million Israeli adolescents (mean age, 17.3±0.4 years), according to age- and sex-specific percentiles from the U.S. Centers for Disease Control and Prevention. Primary outcomes were the number of deaths attributed to coronary heart disease, stroke, sudden death from an unknown cause, or a combination of all three categories (total cardiovascular causes) by mid-2011. Cox proportional-hazards models were used.</a:t>
            </a:r>
          </a:p>
          <a:p>
            <a:pPr>
              <a:defRPr/>
            </a:pPr>
            <a:r>
              <a:rPr lang="en-US" sz="1200" b="1" i="0" kern="1200" cap="all">
                <a:solidFill>
                  <a:schemeClr val="tx1"/>
                </a:solidFill>
                <a:effectLst/>
                <a:latin typeface="+mn-lt"/>
                <a:ea typeface="+mn-ea"/>
                <a:cs typeface="+mn-cs"/>
              </a:rPr>
              <a:t>RESULTS</a:t>
            </a:r>
          </a:p>
          <a:p>
            <a:pPr>
              <a:defRPr/>
            </a:pPr>
            <a:r>
              <a:rPr lang="en-US" sz="1200" b="0" i="0" kern="1200">
                <a:solidFill>
                  <a:schemeClr val="tx1"/>
                </a:solidFill>
                <a:effectLst/>
                <a:latin typeface="+mn-lt"/>
                <a:ea typeface="+mn-ea"/>
                <a:cs typeface="+mn-cs"/>
              </a:rPr>
              <a:t>During 42,297,007 person-years of follow-up, 2918 of 32,127 deaths (9.1%) were from cardiovascular causes, including 1497 from coronary heart disease, 528 from stroke, and 893 from sudden death. On multivariable analysis, there was a graded increase in the risk of death from cardiovascular causes and all causes that started among participants in the group that was in the 50th to 74th percentiles of BMI (i.e., within the accepted normal range). Hazard ratios in the obese group (≥95th percentile for BMI), as compared with the reference group in the 5th to 24th percentiles, were 4.9 (95% confidence interval [CI], 3.9 to 6.1) for death from coronary heart disease, 2.6 (95% CI, 1.7 to 4.1) for death from stroke, 2.1 (95% CI, 1.5 to 2.9) for sudden death, and 3.5 (95% CI, 2.9 to 4.1) for death from total cardiovascular causes, after adjustment for sex, age, birth year, sociodemographic characteristics, and height. Hazard ratios for death from cardiovascular causes in the same percentile groups increased from 2.0 (95% CI, 1.1 to 3.9) during follow-up for 0 to 10 years to 4.1 (95% CI, 3.1 to 5.4) during follow-up for 30 to 40 years; during both periods, hazard ratios were consistently high for death from coronary heart disease. Findings persisted in extensive sensitivity analyses.</a:t>
            </a:r>
          </a:p>
          <a:p>
            <a:pPr>
              <a:defRPr/>
            </a:pPr>
            <a:r>
              <a:rPr lang="en-US" sz="1200" b="1" i="0" kern="1200" cap="all">
                <a:solidFill>
                  <a:schemeClr val="tx1"/>
                </a:solidFill>
                <a:effectLst/>
                <a:latin typeface="+mn-lt"/>
                <a:ea typeface="+mn-ea"/>
                <a:cs typeface="+mn-cs"/>
              </a:rPr>
              <a:t>CONCLUSIONS</a:t>
            </a:r>
          </a:p>
          <a:p>
            <a:pPr>
              <a:defRPr/>
            </a:pPr>
            <a:r>
              <a:rPr lang="en-US" sz="1200" b="0" i="0" kern="1200">
                <a:solidFill>
                  <a:schemeClr val="tx1"/>
                </a:solidFill>
                <a:effectLst/>
                <a:latin typeface="+mn-lt"/>
                <a:ea typeface="+mn-ea"/>
                <a:cs typeface="+mn-cs"/>
              </a:rPr>
              <a:t>A BMI in the 50th to 74th percentiles, within the accepted normal range, during adolescence was associated with increased cardiovascular and all-cause mortality during 40 years of follow-up. Overweight and obesity were strongly associated with increased cardiovascular mortality in adulthood. (Funded by the Environment and Health Fund.)</a:t>
            </a:r>
          </a:p>
          <a:p>
            <a:pPr lvl="0">
              <a:defRPr/>
            </a:pPr>
            <a:endParaRPr lang="en-GB"/>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noTextEdit="1"/>
          </p:cNvSpPr>
          <p:nvPr>
            <p:ph type="sldImg"/>
          </p:nvPr>
        </p:nvSpPr>
        <p:spPr/>
      </p:sp>
      <p:sp>
        <p:nvSpPr>
          <p:cNvPr id="3" name="Notes Placeholder 2"/>
          <p:cNvSpPr>
            <a:spLocks noGrp="1"/>
          </p:cNvSpPr>
          <p:nvPr>
            <p:ph type="body" idx="1"/>
          </p:nvPr>
        </p:nvSpPr>
        <p:spPr/>
        <p:txBody>
          <a:bodyPr/>
          <a:lstStyle/>
          <a:p>
            <a:pPr lvl="0">
              <a:defRPr/>
            </a:pPr>
            <a:endParaRPr lang="ru-RU" altLang="en-US"/>
          </a:p>
        </p:txBody>
      </p:sp>
      <p:sp>
        <p:nvSpPr>
          <p:cNvPr id="4" name="Slide Number Placeholder 3"/>
          <p:cNvSpPr>
            <a:spLocks noGrp="1"/>
          </p:cNvSpPr>
          <p:nvPr>
            <p:ph type="sldNum" sz="quarter" idx="5"/>
          </p:nvPr>
        </p:nvSpPr>
        <p:spPr/>
        <p:txBody>
          <a:bodyPr/>
          <a:lstStyle/>
          <a:p>
            <a:pPr marL="0" marR="0" lvl="0" indent="0" algn="l" defTabSz="914400" rtl="0" eaLnBrk="1" latinLnBrk="0" hangingPunct="1">
              <a:lnSpc>
                <a:spcPct val="100000"/>
              </a:lnSpc>
              <a:spcBef>
                <a:spcPct val="0"/>
              </a:spcBef>
              <a:spcAft>
                <a:spcPct val="0"/>
              </a:spcAft>
              <a:buClrTx/>
              <a:buFontTx/>
              <a:buNone/>
              <a:defRPr/>
            </a:pPr>
            <a:fld id="{B4BAD52E-1D6A-43F7-88AC-109F45434CBB}" type="slidenum">
              <a:rPr kumimoji="0" lang="en-US" sz="1800" b="0" i="0" u="none" strike="noStrike" kern="1200" cap="none" spc="0" normalizeH="0" baseline="0">
                <a:solidFill>
                  <a:srgbClr val="001965"/>
                </a:solidFill>
                <a:effectLst/>
                <a:uLnTx/>
                <a:uFillTx/>
                <a:latin typeface="Verdana"/>
                <a:ea typeface="+mn-ea"/>
                <a:cs typeface="Arial"/>
              </a:rPr>
              <a:pPr marL="0" marR="0" lvl="0" indent="0" algn="l" defTabSz="914400" rtl="0" eaLnBrk="1" latinLnBrk="0" hangingPunct="1">
                <a:lnSpc>
                  <a:spcPct val="100000"/>
                </a:lnSpc>
                <a:spcBef>
                  <a:spcPct val="0"/>
                </a:spcBef>
                <a:spcAft>
                  <a:spcPct val="0"/>
                </a:spcAft>
                <a:buClrTx/>
                <a:buFontTx/>
                <a:buNone/>
                <a:defRPr/>
              </a:pPr>
              <a:t>35</a:t>
            </a:fld>
            <a:endParaRPr kumimoji="0" lang="en-US" sz="1800" b="0" i="0" u="none" strike="noStrike" kern="1200" cap="none" spc="0" normalizeH="0" baseline="0">
              <a:solidFill>
                <a:srgbClr val="001965"/>
              </a:solidFill>
              <a:effectLst/>
              <a:uLnTx/>
              <a:uFillTx/>
              <a:latin typeface="Verdana"/>
              <a:ea typeface="+mn-ea"/>
              <a:cs typeface="Arial"/>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noTextEdit="1"/>
          </p:cNvSpPr>
          <p:nvPr>
            <p:ph type="sldImg"/>
          </p:nvPr>
        </p:nvSpPr>
        <p:spPr>
          <a:xfrm>
            <a:off x="101600" y="749300"/>
            <a:ext cx="6657975" cy="3744913"/>
          </a:xfrm>
        </p:spPr>
      </p:sp>
      <p:sp>
        <p:nvSpPr>
          <p:cNvPr id="3" name="Notes Placeholder 2"/>
          <p:cNvSpPr>
            <a:spLocks noGrp="1"/>
          </p:cNvSpPr>
          <p:nvPr>
            <p:ph type="body" idx="1"/>
          </p:nvPr>
        </p:nvSpPr>
        <p:spPr/>
        <p:txBody>
          <a:bodyPr/>
          <a:lstStyle/>
          <a:p>
            <a:pPr lvl="0">
              <a:defRPr/>
            </a:pPr>
            <a:endParaRPr lang="ru-RU" altLang="en-US"/>
          </a:p>
        </p:txBody>
      </p:sp>
      <p:sp>
        <p:nvSpPr>
          <p:cNvPr id="4" name="Slide Number Placeholder 3"/>
          <p:cNvSpPr>
            <a:spLocks noGrp="1"/>
          </p:cNvSpPr>
          <p:nvPr>
            <p:ph type="sldNum" sz="quarter" idx="10"/>
          </p:nvPr>
        </p:nvSpPr>
        <p:spPr/>
        <p:txBody>
          <a:bodyPr lIns="92108" tIns="46054" rIns="92108" bIns="46054"/>
          <a:lstStyle/>
          <a:p>
            <a:pPr marL="0" marR="0" lvl="0" indent="0" algn="l" defTabSz="921075" rtl="0" eaLnBrk="1" latinLnBrk="0" hangingPunct="1">
              <a:lnSpc>
                <a:spcPct val="100000"/>
              </a:lnSpc>
              <a:spcBef>
                <a:spcPct val="0"/>
              </a:spcBef>
              <a:spcAft>
                <a:spcPct val="0"/>
              </a:spcAft>
              <a:buClrTx/>
              <a:buFontTx/>
              <a:buNone/>
              <a:defRPr/>
            </a:pPr>
            <a:endParaRPr kumimoji="0" lang="ru-RU" altLang="en-US" sz="1800" b="0" i="0" u="none" strike="noStrike" kern="1200" cap="none" spc="0" normalizeH="0" baseline="0">
              <a:solidFill>
                <a:prstClr val="black"/>
              </a:solidFill>
              <a:effectLst/>
              <a:uLnTx/>
              <a:uFillTx/>
              <a:latin typeface="Calibri"/>
              <a:ea typeface="+mn-ea"/>
              <a:cs typeface="Arial"/>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noTextEdit="1"/>
          </p:cNvSpPr>
          <p:nvPr>
            <p:ph type="sldImg"/>
          </p:nvPr>
        </p:nvSpPr>
        <p:spPr/>
      </p:sp>
      <p:sp>
        <p:nvSpPr>
          <p:cNvPr id="3" name="Notes Placeholder 2"/>
          <p:cNvSpPr>
            <a:spLocks noGrp="1"/>
          </p:cNvSpPr>
          <p:nvPr>
            <p:ph type="body" idx="1"/>
          </p:nvPr>
        </p:nvSpPr>
        <p:spPr/>
        <p:txBody>
          <a:bodyPr/>
          <a:lstStyle/>
          <a:p>
            <a:pPr lvl="0">
              <a:defRPr/>
            </a:pPr>
            <a:endParaRPr lang="ru-RU" alt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noTextEdit="1"/>
          </p:cNvSpPr>
          <p:nvPr>
            <p:ph type="sldImg"/>
          </p:nvPr>
        </p:nvSpPr>
        <p:spPr/>
      </p:sp>
      <p:sp>
        <p:nvSpPr>
          <p:cNvPr id="3" name="Notes Placeholder 2"/>
          <p:cNvSpPr>
            <a:spLocks noGrp="1"/>
          </p:cNvSpPr>
          <p:nvPr>
            <p:ph type="body" idx="1"/>
          </p:nvPr>
        </p:nvSpPr>
        <p:spPr/>
        <p:txBody>
          <a:bodyPr/>
          <a:lstStyle/>
          <a:p>
            <a:pPr lvl="0">
              <a:defRPr/>
            </a:pPr>
            <a:endParaRPr lang="ru-RU" altLang="en-US"/>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noTextEdit="1"/>
          </p:cNvSpPr>
          <p:nvPr>
            <p:ph type="sldImg"/>
          </p:nvPr>
        </p:nvSpPr>
        <p:spPr/>
      </p:sp>
      <p:sp>
        <p:nvSpPr>
          <p:cNvPr id="3" name="Notes Placeholder 2"/>
          <p:cNvSpPr>
            <a:spLocks noGrp="1"/>
          </p:cNvSpPr>
          <p:nvPr>
            <p:ph type="body" idx="1"/>
          </p:nvPr>
        </p:nvSpPr>
        <p:spPr/>
        <p:txBody>
          <a:bodyPr/>
          <a:lstStyle/>
          <a:p>
            <a:pPr lvl="0">
              <a:defRPr/>
            </a:pPr>
            <a:endParaRPr lang="ru-RU"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noTextEdit="1"/>
          </p:cNvSpPr>
          <p:nvPr>
            <p:ph type="sldImg"/>
          </p:nvPr>
        </p:nvSpPr>
        <p:spPr/>
      </p:sp>
      <p:sp>
        <p:nvSpPr>
          <p:cNvPr id="3" name="Notes Placeholder 2"/>
          <p:cNvSpPr>
            <a:spLocks noGrp="1"/>
          </p:cNvSpPr>
          <p:nvPr>
            <p:ph type="body" idx="1"/>
          </p:nvPr>
        </p:nvSpPr>
        <p:spPr/>
        <p:txBody>
          <a:bodyPr/>
          <a:lstStyle/>
          <a:p>
            <a:pPr lvl="0">
              <a:defRPr/>
            </a:pPr>
            <a:endParaRPr lang="ru-RU" altLang="en-US"/>
          </a:p>
        </p:txBody>
      </p:sp>
      <p:sp>
        <p:nvSpPr>
          <p:cNvPr id="4" name="Slide Number Placeholder 3"/>
          <p:cNvSpPr>
            <a:spLocks noGrp="1"/>
          </p:cNvSpPr>
          <p:nvPr>
            <p:ph type="sldNum" sz="quarter" idx="5"/>
          </p:nvPr>
        </p:nvSpPr>
        <p:spPr/>
        <p:txBody>
          <a:bodyPr/>
          <a:lstStyle/>
          <a:p>
            <a:pPr marL="0" marR="0" lvl="0" indent="0" algn="l" defTabSz="914400" rtl="0" eaLnBrk="1" latinLnBrk="0" hangingPunct="1">
              <a:lnSpc>
                <a:spcPct val="100000"/>
              </a:lnSpc>
              <a:spcBef>
                <a:spcPct val="0"/>
              </a:spcBef>
              <a:spcAft>
                <a:spcPct val="0"/>
              </a:spcAft>
              <a:buClrTx/>
              <a:buFontTx/>
              <a:buNone/>
              <a:defRPr/>
            </a:pPr>
            <a:fld id="{B4BAD52E-1D6A-43F7-88AC-109F45434CBB}" type="slidenum">
              <a:rPr kumimoji="0" lang="en-US" sz="1800" b="0" i="0" u="none" strike="noStrike" kern="1200" cap="none" spc="0" normalizeH="0" baseline="0">
                <a:solidFill>
                  <a:srgbClr val="001965"/>
                </a:solidFill>
                <a:effectLst/>
                <a:uLnTx/>
                <a:uFillTx/>
                <a:latin typeface="Verdana"/>
                <a:ea typeface="+mn-ea"/>
                <a:cs typeface="Arial"/>
              </a:rPr>
              <a:pPr marL="0" marR="0" lvl="0" indent="0" algn="l" defTabSz="914400" rtl="0" eaLnBrk="1" latinLnBrk="0" hangingPunct="1">
                <a:lnSpc>
                  <a:spcPct val="100000"/>
                </a:lnSpc>
                <a:spcBef>
                  <a:spcPct val="0"/>
                </a:spcBef>
                <a:spcAft>
                  <a:spcPct val="0"/>
                </a:spcAft>
                <a:buClrTx/>
                <a:buFontTx/>
                <a:buNone/>
                <a:defRPr/>
              </a:pPr>
              <a:t>3</a:t>
            </a:fld>
            <a:endParaRPr kumimoji="0" lang="en-US" sz="1800" b="0" i="0" u="none" strike="noStrike" kern="1200" cap="none" spc="0" normalizeH="0" baseline="0">
              <a:solidFill>
                <a:srgbClr val="001965"/>
              </a:solidFill>
              <a:effectLst/>
              <a:uLnTx/>
              <a:uFillTx/>
              <a:latin typeface="Verdana"/>
              <a:ea typeface="+mn-ea"/>
              <a:cs typeface="Arial"/>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noTextEdit="1"/>
          </p:cNvSpPr>
          <p:nvPr>
            <p:ph type="sldImg"/>
          </p:nvPr>
        </p:nvSpPr>
        <p:spPr/>
      </p:sp>
      <p:sp>
        <p:nvSpPr>
          <p:cNvPr id="3" name="Notes Placeholder 2"/>
          <p:cNvSpPr>
            <a:spLocks noGrp="1"/>
          </p:cNvSpPr>
          <p:nvPr>
            <p:ph type="body" idx="1"/>
          </p:nvPr>
        </p:nvSpPr>
        <p:spPr/>
        <p:txBody>
          <a:bodyPr/>
          <a:lstStyle/>
          <a:p>
            <a:pPr lvl="0">
              <a:defRPr/>
            </a:pPr>
            <a:endParaRPr lang="ru-RU" altLang="en-US"/>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noTextEdit="1"/>
          </p:cNvSpPr>
          <p:nvPr>
            <p:ph type="sldImg"/>
          </p:nvPr>
        </p:nvSpPr>
        <p:spPr/>
      </p:sp>
      <p:sp>
        <p:nvSpPr>
          <p:cNvPr id="3" name="Notes Placeholder 2"/>
          <p:cNvSpPr>
            <a:spLocks noGrp="1"/>
          </p:cNvSpPr>
          <p:nvPr>
            <p:ph type="body" idx="1"/>
          </p:nvPr>
        </p:nvSpPr>
        <p:spPr/>
        <p:txBody>
          <a:bodyPr>
            <a:normAutofit fontScale="92500" lnSpcReduction="20000"/>
          </a:bodyPr>
          <a:lstStyle/>
          <a:p>
            <a:pPr lvl="0">
              <a:defRPr/>
            </a:pPr>
            <a:r>
              <a:rPr lang="ru-RU"/>
              <a:t>How liraglutide works to reduce body weight is well understood.</a:t>
            </a:r>
          </a:p>
          <a:p>
            <a:pPr lvl="0">
              <a:defRPr/>
            </a:pPr>
            <a:endParaRPr lang="ru-RU"/>
          </a:p>
          <a:p>
            <a:pPr lvl="0">
              <a:defRPr/>
            </a:pPr>
            <a:r>
              <a:rPr lang="ru-RU"/>
              <a:t>Appetite is regulated in the part of the brain called the hypothalamus. Here, the important neurons POMC/CART and AGRP/NPY in the arcuate nucleus regulate signals that controls appetite and food intake.</a:t>
            </a:r>
          </a:p>
          <a:p>
            <a:pPr lvl="0">
              <a:defRPr/>
            </a:pPr>
            <a:endParaRPr lang="ru-RU"/>
          </a:p>
          <a:p>
            <a:pPr lvl="0">
              <a:defRPr/>
            </a:pPr>
            <a:r>
              <a:rPr lang="ru-RU"/>
              <a:t>{CLICK}</a:t>
            </a:r>
          </a:p>
          <a:p>
            <a:pPr lvl="0">
              <a:defRPr/>
            </a:pPr>
            <a:endParaRPr lang="ru-RU"/>
          </a:p>
          <a:p>
            <a:pPr lvl="0">
              <a:defRPr/>
            </a:pPr>
            <a:r>
              <a:rPr lang="ru-RU"/>
              <a:t>Liraglutide accesses the hypothalamus directly.  We demonstrated this by dosing flourescently labelled liraglutide to mice, and looking at its distribution in the brain. The picture of the brain shown here show the arcuate nucleus on both sides of the 3</a:t>
            </a:r>
            <a:r>
              <a:rPr lang="ru-RU" baseline="30000"/>
              <a:t>rd</a:t>
            </a:r>
            <a:r>
              <a:rPr lang="ru-RU"/>
              <a:t> ventricle where liraglutide is clearly measurable in green. </a:t>
            </a:r>
          </a:p>
          <a:p>
            <a:pPr lvl="0">
              <a:defRPr/>
            </a:pPr>
            <a:endParaRPr lang="ru-RU"/>
          </a:p>
          <a:p>
            <a:pPr lvl="0">
              <a:defRPr/>
            </a:pPr>
            <a:r>
              <a:rPr lang="ru-RU"/>
              <a:t>We also investigated neuronal activation and saw a pattern following liraglutide dosing that is consistent with increased satiety and fullness mediated from POMC/CART neurons, </a:t>
            </a:r>
          </a:p>
          <a:p>
            <a:pPr lvl="0">
              <a:defRPr/>
            </a:pPr>
            <a:endParaRPr lang="ru-RU"/>
          </a:p>
          <a:p>
            <a:pPr lvl="0">
              <a:defRPr/>
            </a:pPr>
            <a:r>
              <a:rPr lang="ru-RU"/>
              <a:t>[CLICK]</a:t>
            </a:r>
          </a:p>
          <a:p>
            <a:pPr lvl="0">
              <a:defRPr/>
            </a:pPr>
            <a:r>
              <a:rPr lang="ru-RU"/>
              <a:t>and reduced hunger, mediated from NPY/AGRP neurons.</a:t>
            </a:r>
          </a:p>
          <a:p>
            <a:pPr lvl="0">
              <a:defRPr/>
            </a:pPr>
            <a:r>
              <a:rPr lang="ru-RU"/>
              <a:t> </a:t>
            </a:r>
          </a:p>
          <a:p>
            <a:pPr lvl="0">
              <a:defRPr/>
            </a:pPr>
            <a:r>
              <a:rPr lang="ru-RU"/>
              <a:t>Furthermore, the liraglutide signal in the brain is highly localized to specific areas. The hypothalamus that we just talked about and the circumventricular areas that do not have a tight blood brain area.  Such limited brain access is expected to minimize any brain effects other than the effects on appetite.  In fact, few CNS side effects occurred in our clinical trials, as you will hear later from Dr. Moses.  </a:t>
            </a:r>
          </a:p>
        </p:txBody>
      </p:sp>
      <p:sp>
        <p:nvSpPr>
          <p:cNvPr id="4" name="Slide Number Placeholder 3"/>
          <p:cNvSpPr>
            <a:spLocks noGrp="1"/>
          </p:cNvSpPr>
          <p:nvPr>
            <p:ph type="sldNum" sz="quarter" idx="10"/>
          </p:nvPr>
        </p:nvSpPr>
        <p:spPr/>
        <p:txBody>
          <a:bodyPr/>
          <a:lstStyle/>
          <a:p>
            <a:pPr marL="0" marR="0" lvl="0" indent="0" algn="l" defTabSz="914400" rtl="0" eaLnBrk="1" latinLnBrk="0" hangingPunct="1">
              <a:lnSpc>
                <a:spcPct val="100000"/>
              </a:lnSpc>
              <a:spcBef>
                <a:spcPct val="0"/>
              </a:spcBef>
              <a:spcAft>
                <a:spcPct val="0"/>
              </a:spcAft>
              <a:buClrTx/>
              <a:buFontTx/>
              <a:buNone/>
              <a:defRPr/>
            </a:pPr>
            <a:fld id="{5543B519-BFF0-4D64-AA1D-61F04A8B0224}" type="slidenum">
              <a:rPr kumimoji="0" lang="en-US" sz="1800" b="0" i="0" u="none" strike="noStrike" kern="1200" cap="none" spc="0" normalizeH="0" baseline="0">
                <a:solidFill>
                  <a:prstClr val="black"/>
                </a:solidFill>
                <a:effectLst/>
                <a:uLnTx/>
                <a:uFillTx/>
                <a:latin typeface="Verdana"/>
                <a:ea typeface="+mn-ea"/>
                <a:cs typeface="Arial"/>
              </a:rPr>
              <a:pPr marL="0" marR="0" lvl="0" indent="0" algn="l" defTabSz="914400" rtl="0" eaLnBrk="1" latinLnBrk="0" hangingPunct="1">
                <a:lnSpc>
                  <a:spcPct val="100000"/>
                </a:lnSpc>
                <a:spcBef>
                  <a:spcPct val="0"/>
                </a:spcBef>
                <a:spcAft>
                  <a:spcPct val="0"/>
                </a:spcAft>
                <a:buClrTx/>
                <a:buFontTx/>
                <a:buNone/>
                <a:defRPr/>
              </a:pPr>
              <a:t>43</a:t>
            </a:fld>
            <a:endParaRPr kumimoji="0" lang="en-US" sz="1800" b="0" i="0" u="none" strike="noStrike" kern="1200" cap="none" spc="0" normalizeH="0" baseline="0">
              <a:solidFill>
                <a:prstClr val="black"/>
              </a:solidFill>
              <a:effectLst/>
              <a:uLnTx/>
              <a:uFillTx/>
              <a:latin typeface="Verdana"/>
              <a:ea typeface="+mn-ea"/>
              <a:cs typeface="Arial"/>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Slide Image Placeholder 1"/>
          <p:cNvSpPr>
            <a:spLocks noGrp="1" noRot="1" noChangeAspect="1" noTextEdit="1"/>
          </p:cNvSpPr>
          <p:nvPr>
            <p:ph type="sldImg"/>
          </p:nvPr>
        </p:nvSpPr>
        <p:spPr>
          <a:noFill/>
          <a:ln>
            <a:solidFill>
              <a:srgbClr val="000000"/>
            </a:solidFill>
            <a:miter/>
          </a:ln>
        </p:spPr>
      </p:sp>
      <p:sp>
        <p:nvSpPr>
          <p:cNvPr id="156675" name="Notes Placeholder 2"/>
          <p:cNvSpPr>
            <a:spLocks noGrp="1"/>
          </p:cNvSpPr>
          <p:nvPr>
            <p:ph type="body" idx="1"/>
          </p:nvPr>
        </p:nvSpPr>
        <p:spPr>
          <a:noFill/>
        </p:spPr>
        <p:txBody>
          <a:bodyPr wrap="square" anchor="t" anchorCtr="0">
            <a:prstTxWarp prst="textNoShape">
              <a:avLst/>
            </a:prstTxWarp>
          </a:bodyPr>
          <a:lstStyle/>
          <a:p>
            <a:pPr lvl="0">
              <a:defRPr/>
            </a:pPr>
            <a:endParaRPr lang="ru-RU" altLang="en-US"/>
          </a:p>
        </p:txBody>
      </p:sp>
      <p:sp>
        <p:nvSpPr>
          <p:cNvPr id="156676" name="Slide Number Placeholder 3"/>
          <p:cNvSpPr>
            <a:spLocks noGrp="1"/>
          </p:cNvSpPr>
          <p:nvPr>
            <p:ph type="sldNum" sz="quarter" idx="5"/>
          </p:nvPr>
        </p:nvSpPr>
        <p:spPr>
          <a:noFill/>
        </p:spPr>
        <p:txBody>
          <a:bodyPr/>
          <a:lstStyle>
            <a:lvl1pPr>
              <a:defRPr>
                <a:solidFill>
                  <a:schemeClr val="tx1"/>
                </a:solidFill>
                <a:latin typeface="Verdana"/>
                <a:cs typeface="Arial"/>
              </a:defRPr>
            </a:lvl1pPr>
            <a:lvl2pPr marL="742950" indent="-285750">
              <a:defRPr>
                <a:solidFill>
                  <a:schemeClr val="tx1"/>
                </a:solidFill>
                <a:latin typeface="Verdana"/>
                <a:cs typeface="Arial"/>
              </a:defRPr>
            </a:lvl2pPr>
            <a:lvl3pPr marL="1143000" indent="-228600">
              <a:defRPr>
                <a:solidFill>
                  <a:schemeClr val="tx1"/>
                </a:solidFill>
                <a:latin typeface="Verdana"/>
                <a:cs typeface="Arial"/>
              </a:defRPr>
            </a:lvl3pPr>
            <a:lvl4pPr marL="1600200" indent="-228600">
              <a:defRPr>
                <a:solidFill>
                  <a:schemeClr val="tx1"/>
                </a:solidFill>
                <a:latin typeface="Verdana"/>
                <a:cs typeface="Arial"/>
              </a:defRPr>
            </a:lvl4pPr>
            <a:lvl5pPr marL="2057400" indent="-228600">
              <a:defRPr>
                <a:solidFill>
                  <a:schemeClr val="tx1"/>
                </a:solidFill>
                <a:latin typeface="Verdana"/>
                <a:cs typeface="Arial"/>
              </a:defRPr>
            </a:lvl5pPr>
            <a:lvl6pPr marL="2514600" indent="-228600" eaLnBrk="0" fontAlgn="base" hangingPunct="0">
              <a:spcBef>
                <a:spcPct val="0"/>
              </a:spcBef>
              <a:spcAft>
                <a:spcPct val="0"/>
              </a:spcAft>
              <a:defRPr>
                <a:solidFill>
                  <a:schemeClr val="tx1"/>
                </a:solidFill>
                <a:latin typeface="Verdana"/>
                <a:cs typeface="Arial"/>
              </a:defRPr>
            </a:lvl6pPr>
            <a:lvl7pPr marL="2971800" indent="-228600" eaLnBrk="0" fontAlgn="base" hangingPunct="0">
              <a:spcBef>
                <a:spcPct val="0"/>
              </a:spcBef>
              <a:spcAft>
                <a:spcPct val="0"/>
              </a:spcAft>
              <a:defRPr>
                <a:solidFill>
                  <a:schemeClr val="tx1"/>
                </a:solidFill>
                <a:latin typeface="Verdana"/>
                <a:cs typeface="Arial"/>
              </a:defRPr>
            </a:lvl7pPr>
            <a:lvl8pPr marL="3429000" indent="-228600" eaLnBrk="0" fontAlgn="base" hangingPunct="0">
              <a:spcBef>
                <a:spcPct val="0"/>
              </a:spcBef>
              <a:spcAft>
                <a:spcPct val="0"/>
              </a:spcAft>
              <a:defRPr>
                <a:solidFill>
                  <a:schemeClr val="tx1"/>
                </a:solidFill>
                <a:latin typeface="Verdana"/>
                <a:cs typeface="Arial"/>
              </a:defRPr>
            </a:lvl8pPr>
            <a:lvl9pPr marL="3886200" indent="-228600" eaLnBrk="0" fontAlgn="base" hangingPunct="0">
              <a:spcBef>
                <a:spcPct val="0"/>
              </a:spcBef>
              <a:spcAft>
                <a:spcPct val="0"/>
              </a:spcAft>
              <a:defRPr>
                <a:solidFill>
                  <a:schemeClr val="tx1"/>
                </a:solidFill>
                <a:latin typeface="Verdana"/>
                <a:cs typeface="Arial"/>
              </a:defRPr>
            </a:lvl9pPr>
          </a:lstStyle>
          <a:p>
            <a:pPr marL="0" marR="0" lvl="0" indent="0" algn="l" defTabSz="914400" rtl="0" eaLnBrk="1" latinLnBrk="0" hangingPunct="1">
              <a:lnSpc>
                <a:spcPct val="100000"/>
              </a:lnSpc>
              <a:spcBef>
                <a:spcPct val="0"/>
              </a:spcBef>
              <a:spcAft>
                <a:spcPct val="0"/>
              </a:spcAft>
              <a:buClrTx/>
              <a:buFontTx/>
              <a:buNone/>
              <a:defRPr/>
            </a:pPr>
            <a:fld id="{2A0A508C-7136-4DBA-ADCE-B48119A7DD02}" type="slidenum">
              <a:rPr kumimoji="0" lang="en-US" sz="1800" b="0" i="0" u="none" strike="noStrike" kern="1200" cap="none" spc="0" normalizeH="0" baseline="0">
                <a:solidFill>
                  <a:srgbClr val="001965"/>
                </a:solidFill>
                <a:effectLst/>
                <a:uLnTx/>
                <a:uFillTx/>
                <a:latin typeface="Verdana"/>
                <a:ea typeface="+mn-ea"/>
                <a:cs typeface="Arial"/>
              </a:rPr>
              <a:pPr marL="0" marR="0" lvl="0" indent="0" algn="l" defTabSz="914400" rtl="0" eaLnBrk="1" latinLnBrk="0" hangingPunct="1">
                <a:lnSpc>
                  <a:spcPct val="100000"/>
                </a:lnSpc>
                <a:spcBef>
                  <a:spcPct val="0"/>
                </a:spcBef>
                <a:spcAft>
                  <a:spcPct val="0"/>
                </a:spcAft>
                <a:buClrTx/>
                <a:buFontTx/>
                <a:buNone/>
                <a:defRPr/>
              </a:pPr>
              <a:t>44</a:t>
            </a:fld>
            <a:endParaRPr kumimoji="0" lang="en-US" sz="1800" b="0" i="0" u="none" strike="noStrike" kern="1200" cap="none" spc="0" normalizeH="0" baseline="0">
              <a:solidFill>
                <a:srgbClr val="001965"/>
              </a:solidFill>
              <a:effectLst/>
              <a:uLnTx/>
              <a:uFillTx/>
              <a:latin typeface="Verdana"/>
              <a:ea typeface="+mn-ea"/>
              <a:cs typeface="Arial"/>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Slide Image Placeholder 1"/>
          <p:cNvSpPr>
            <a:spLocks noGrp="1" noRot="1" noChangeAspect="1" noTextEdit="1"/>
          </p:cNvSpPr>
          <p:nvPr>
            <p:ph type="sldImg"/>
          </p:nvPr>
        </p:nvSpPr>
        <p:spPr>
          <a:xfrm>
            <a:off x="101600" y="749300"/>
            <a:ext cx="6657975" cy="3744913"/>
          </a:xfrm>
          <a:noFill/>
          <a:ln>
            <a:solidFill>
              <a:srgbClr val="000000"/>
            </a:solidFill>
            <a:miter/>
          </a:ln>
        </p:spPr>
      </p:sp>
      <p:sp>
        <p:nvSpPr>
          <p:cNvPr id="107523" name="Notes Placeholder 2"/>
          <p:cNvSpPr>
            <a:spLocks noGrp="1"/>
          </p:cNvSpPr>
          <p:nvPr>
            <p:ph type="body" idx="1"/>
          </p:nvPr>
        </p:nvSpPr>
        <p:spPr>
          <a:noFill/>
        </p:spPr>
        <p:txBody>
          <a:bodyPr wrap="square" anchor="t" anchorCtr="0">
            <a:prstTxWarp prst="textNoShape">
              <a:avLst/>
            </a:prstTxWarp>
          </a:bodyPr>
          <a:lstStyle/>
          <a:p>
            <a:pPr lvl="0">
              <a:defRPr/>
            </a:pPr>
            <a:endParaRPr lang="ru-RU" altLang="en-US"/>
          </a:p>
        </p:txBody>
      </p:sp>
      <p:sp>
        <p:nvSpPr>
          <p:cNvPr id="2" name="Slide Number Placeholder 1"/>
          <p:cNvSpPr>
            <a:spLocks noGrp="1"/>
          </p:cNvSpPr>
          <p:nvPr>
            <p:ph type="sldNum" sz="quarter" idx="10"/>
          </p:nvPr>
        </p:nvSpPr>
        <p:spPr/>
        <p:txBody>
          <a:bodyPr lIns="92108" tIns="46054" rIns="92108" bIns="46054"/>
          <a:lstStyle/>
          <a:p>
            <a:pPr marL="0" marR="0" lvl="0" indent="0" algn="l" defTabSz="921075" rtl="0" eaLnBrk="1" latinLnBrk="0" hangingPunct="1">
              <a:lnSpc>
                <a:spcPct val="100000"/>
              </a:lnSpc>
              <a:spcBef>
                <a:spcPct val="0"/>
              </a:spcBef>
              <a:spcAft>
                <a:spcPct val="0"/>
              </a:spcAft>
              <a:buClrTx/>
              <a:buFontTx/>
              <a:buNone/>
              <a:defRPr/>
            </a:pPr>
            <a:endParaRPr kumimoji="0" lang="ru-RU" altLang="en-US" sz="1800" b="0" i="0" u="none" strike="noStrike" kern="1200" cap="none" spc="0" normalizeH="0" baseline="0">
              <a:solidFill>
                <a:srgbClr val="001965"/>
              </a:solidFill>
              <a:effectLst/>
              <a:uLnTx/>
              <a:uFillTx/>
              <a:latin typeface="Verdana"/>
              <a:ea typeface="+mn-ea"/>
              <a:cs typeface="Arial"/>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Slide Image Placeholder 1"/>
          <p:cNvSpPr>
            <a:spLocks noGrp="1" noRot="1" noChangeAspect="1" noTextEdit="1"/>
          </p:cNvSpPr>
          <p:nvPr>
            <p:ph type="sldImg"/>
          </p:nvPr>
        </p:nvSpPr>
        <p:spPr>
          <a:xfrm>
            <a:off x="101600" y="749300"/>
            <a:ext cx="6657975" cy="3744913"/>
          </a:xfrm>
          <a:noFill/>
          <a:ln>
            <a:solidFill>
              <a:srgbClr val="000000"/>
            </a:solidFill>
            <a:miter/>
          </a:ln>
        </p:spPr>
      </p:sp>
      <p:sp>
        <p:nvSpPr>
          <p:cNvPr id="107523" name="Notes Placeholder 2"/>
          <p:cNvSpPr>
            <a:spLocks noGrp="1"/>
          </p:cNvSpPr>
          <p:nvPr>
            <p:ph type="body" idx="1"/>
          </p:nvPr>
        </p:nvSpPr>
        <p:spPr>
          <a:noFill/>
        </p:spPr>
        <p:txBody>
          <a:bodyPr wrap="square" anchor="t" anchorCtr="0">
            <a:prstTxWarp prst="textNoShape">
              <a:avLst/>
            </a:prstTxWarp>
          </a:bodyPr>
          <a:lstStyle/>
          <a:p>
            <a:pPr lvl="0">
              <a:defRPr/>
            </a:pPr>
            <a:endParaRPr lang="ru-RU" altLang="en-US"/>
          </a:p>
        </p:txBody>
      </p:sp>
      <p:sp>
        <p:nvSpPr>
          <p:cNvPr id="2" name="Slide Number Placeholder 1"/>
          <p:cNvSpPr>
            <a:spLocks noGrp="1"/>
          </p:cNvSpPr>
          <p:nvPr>
            <p:ph type="sldNum" sz="quarter" idx="10"/>
          </p:nvPr>
        </p:nvSpPr>
        <p:spPr/>
        <p:txBody>
          <a:bodyPr lIns="92108" tIns="46054" rIns="92108" bIns="46054"/>
          <a:lstStyle/>
          <a:p>
            <a:pPr marL="0" marR="0" lvl="0" indent="0" algn="l" defTabSz="921075" rtl="0" eaLnBrk="1" latinLnBrk="0" hangingPunct="1">
              <a:lnSpc>
                <a:spcPct val="100000"/>
              </a:lnSpc>
              <a:spcBef>
                <a:spcPct val="0"/>
              </a:spcBef>
              <a:spcAft>
                <a:spcPct val="0"/>
              </a:spcAft>
              <a:buClrTx/>
              <a:buFontTx/>
              <a:buNone/>
              <a:defRPr/>
            </a:pPr>
            <a:endParaRPr kumimoji="0" lang="ru-RU" altLang="en-US" sz="1800" b="0" i="0" u="none" strike="noStrike" kern="1200" cap="none" spc="0" normalizeH="0" baseline="0">
              <a:solidFill>
                <a:srgbClr val="001965"/>
              </a:solidFill>
              <a:effectLst/>
              <a:uLnTx/>
              <a:uFillTx/>
              <a:latin typeface="Verdana"/>
              <a:ea typeface="+mn-ea"/>
              <a:cs typeface="Arial"/>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Slide Image Placeholder 1"/>
          <p:cNvSpPr>
            <a:spLocks noGrp="1" noRot="1" noChangeAspect="1" noTextEdit="1"/>
          </p:cNvSpPr>
          <p:nvPr>
            <p:ph type="sldImg"/>
          </p:nvPr>
        </p:nvSpPr>
        <p:spPr>
          <a:xfrm>
            <a:off x="101600" y="749300"/>
            <a:ext cx="6657975" cy="3744913"/>
          </a:xfrm>
          <a:noFill/>
          <a:ln>
            <a:solidFill>
              <a:srgbClr val="000000"/>
            </a:solidFill>
            <a:miter/>
          </a:ln>
        </p:spPr>
      </p:sp>
      <p:sp>
        <p:nvSpPr>
          <p:cNvPr id="107523" name="Notes Placeholder 2"/>
          <p:cNvSpPr>
            <a:spLocks noGrp="1"/>
          </p:cNvSpPr>
          <p:nvPr>
            <p:ph type="body" idx="1"/>
          </p:nvPr>
        </p:nvSpPr>
        <p:spPr>
          <a:noFill/>
        </p:spPr>
        <p:txBody>
          <a:bodyPr wrap="square" anchor="t" anchorCtr="0">
            <a:prstTxWarp prst="textNoShape">
              <a:avLst/>
            </a:prstTxWarp>
          </a:bodyPr>
          <a:lstStyle/>
          <a:p>
            <a:pPr lvl="0">
              <a:defRPr/>
            </a:pPr>
            <a:endParaRPr lang="ru-RU" altLang="en-US"/>
          </a:p>
        </p:txBody>
      </p:sp>
      <p:sp>
        <p:nvSpPr>
          <p:cNvPr id="2" name="Slide Number Placeholder 1"/>
          <p:cNvSpPr>
            <a:spLocks noGrp="1"/>
          </p:cNvSpPr>
          <p:nvPr>
            <p:ph type="sldNum" sz="quarter" idx="10"/>
          </p:nvPr>
        </p:nvSpPr>
        <p:spPr/>
        <p:txBody>
          <a:bodyPr lIns="92108" tIns="46054" rIns="92108" bIns="46054"/>
          <a:lstStyle/>
          <a:p>
            <a:pPr marL="0" marR="0" lvl="0" indent="0" algn="l" defTabSz="921075" rtl="0" eaLnBrk="1" latinLnBrk="0" hangingPunct="1">
              <a:lnSpc>
                <a:spcPct val="100000"/>
              </a:lnSpc>
              <a:spcBef>
                <a:spcPct val="0"/>
              </a:spcBef>
              <a:spcAft>
                <a:spcPct val="0"/>
              </a:spcAft>
              <a:buClrTx/>
              <a:buFontTx/>
              <a:buNone/>
              <a:defRPr/>
            </a:pPr>
            <a:endParaRPr kumimoji="0" lang="ru-RU" altLang="en-US" sz="1800" b="0" i="0" u="none" strike="noStrike" kern="1200" cap="none" spc="0" normalizeH="0" baseline="0">
              <a:solidFill>
                <a:srgbClr val="001965"/>
              </a:solidFill>
              <a:effectLst/>
              <a:uLnTx/>
              <a:uFillTx/>
              <a:latin typeface="Verdana"/>
              <a:ea typeface="+mn-ea"/>
              <a:cs typeface="Arial"/>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Slide Image Placeholder 1"/>
          <p:cNvSpPr>
            <a:spLocks noGrp="1" noRot="1" noChangeAspect="1" noTextEdit="1"/>
          </p:cNvSpPr>
          <p:nvPr>
            <p:ph type="sldImg"/>
          </p:nvPr>
        </p:nvSpPr>
        <p:spPr>
          <a:xfrm>
            <a:off x="101600" y="749300"/>
            <a:ext cx="6657975" cy="3744913"/>
          </a:xfrm>
          <a:noFill/>
          <a:ln>
            <a:solidFill>
              <a:srgbClr val="000000"/>
            </a:solidFill>
            <a:miter/>
          </a:ln>
        </p:spPr>
      </p:sp>
      <p:sp>
        <p:nvSpPr>
          <p:cNvPr id="107523" name="Notes Placeholder 2"/>
          <p:cNvSpPr>
            <a:spLocks noGrp="1"/>
          </p:cNvSpPr>
          <p:nvPr>
            <p:ph type="body" idx="1"/>
          </p:nvPr>
        </p:nvSpPr>
        <p:spPr>
          <a:noFill/>
        </p:spPr>
        <p:txBody>
          <a:bodyPr wrap="square" anchor="t" anchorCtr="0">
            <a:prstTxWarp prst="textNoShape">
              <a:avLst/>
            </a:prstTxWarp>
          </a:bodyPr>
          <a:lstStyle/>
          <a:p>
            <a:pPr lvl="0">
              <a:defRPr/>
            </a:pPr>
            <a:endParaRPr lang="ru-RU" altLang="en-US"/>
          </a:p>
        </p:txBody>
      </p:sp>
      <p:sp>
        <p:nvSpPr>
          <p:cNvPr id="2" name="Slide Number Placeholder 1"/>
          <p:cNvSpPr>
            <a:spLocks noGrp="1"/>
          </p:cNvSpPr>
          <p:nvPr>
            <p:ph type="sldNum" sz="quarter" idx="10"/>
          </p:nvPr>
        </p:nvSpPr>
        <p:spPr/>
        <p:txBody>
          <a:bodyPr lIns="92108" tIns="46054" rIns="92108" bIns="46054"/>
          <a:lstStyle/>
          <a:p>
            <a:pPr marL="0" marR="0" lvl="0" indent="0" algn="l" defTabSz="921075" rtl="0" eaLnBrk="1" latinLnBrk="0" hangingPunct="1">
              <a:lnSpc>
                <a:spcPct val="100000"/>
              </a:lnSpc>
              <a:spcBef>
                <a:spcPct val="0"/>
              </a:spcBef>
              <a:spcAft>
                <a:spcPct val="0"/>
              </a:spcAft>
              <a:buClrTx/>
              <a:buFontTx/>
              <a:buNone/>
              <a:defRPr/>
            </a:pPr>
            <a:endParaRPr kumimoji="0" lang="ru-RU" altLang="en-US" sz="1800" b="0" i="0" u="none" strike="noStrike" kern="1200" cap="none" spc="0" normalizeH="0" baseline="0">
              <a:solidFill>
                <a:srgbClr val="001965"/>
              </a:solidFill>
              <a:effectLst/>
              <a:uLnTx/>
              <a:uFillTx/>
              <a:latin typeface="Verdana"/>
              <a:ea typeface="+mn-ea"/>
              <a:cs typeface="Arial"/>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Slide Image Placeholder 1"/>
          <p:cNvSpPr>
            <a:spLocks noGrp="1" noRot="1" noChangeAspect="1" noTextEdit="1"/>
          </p:cNvSpPr>
          <p:nvPr>
            <p:ph type="sldImg"/>
          </p:nvPr>
        </p:nvSpPr>
        <p:spPr>
          <a:xfrm>
            <a:off x="101600" y="749300"/>
            <a:ext cx="6657975" cy="3744913"/>
          </a:xfrm>
          <a:noFill/>
          <a:ln>
            <a:solidFill>
              <a:srgbClr val="000000"/>
            </a:solidFill>
            <a:miter/>
          </a:ln>
        </p:spPr>
      </p:sp>
      <p:sp>
        <p:nvSpPr>
          <p:cNvPr id="107523" name="Notes Placeholder 2"/>
          <p:cNvSpPr>
            <a:spLocks noGrp="1"/>
          </p:cNvSpPr>
          <p:nvPr>
            <p:ph type="body" idx="1"/>
          </p:nvPr>
        </p:nvSpPr>
        <p:spPr>
          <a:noFill/>
        </p:spPr>
        <p:txBody>
          <a:bodyPr wrap="square" anchor="t" anchorCtr="0">
            <a:prstTxWarp prst="textNoShape">
              <a:avLst/>
            </a:prstTxWarp>
          </a:bodyPr>
          <a:lstStyle/>
          <a:p>
            <a:pPr lvl="0">
              <a:defRPr/>
            </a:pPr>
            <a:endParaRPr lang="ru-RU" altLang="en-US"/>
          </a:p>
        </p:txBody>
      </p:sp>
      <p:sp>
        <p:nvSpPr>
          <p:cNvPr id="2" name="Slide Number Placeholder 1"/>
          <p:cNvSpPr>
            <a:spLocks noGrp="1"/>
          </p:cNvSpPr>
          <p:nvPr>
            <p:ph type="sldNum" sz="quarter" idx="10"/>
          </p:nvPr>
        </p:nvSpPr>
        <p:spPr/>
        <p:txBody>
          <a:bodyPr lIns="92108" tIns="46054" rIns="92108" bIns="46054"/>
          <a:lstStyle/>
          <a:p>
            <a:pPr marL="0" marR="0" lvl="0" indent="0" algn="l" defTabSz="921075" rtl="0" eaLnBrk="1" latinLnBrk="0" hangingPunct="1">
              <a:lnSpc>
                <a:spcPct val="100000"/>
              </a:lnSpc>
              <a:spcBef>
                <a:spcPct val="0"/>
              </a:spcBef>
              <a:spcAft>
                <a:spcPct val="0"/>
              </a:spcAft>
              <a:buClrTx/>
              <a:buFontTx/>
              <a:buNone/>
              <a:defRPr/>
            </a:pPr>
            <a:endParaRPr kumimoji="0" lang="ru-RU" altLang="en-US" sz="1800" b="0" i="0" u="none" strike="noStrike" kern="1200" cap="none" spc="0" normalizeH="0" baseline="0">
              <a:solidFill>
                <a:srgbClr val="001965"/>
              </a:solidFill>
              <a:effectLst/>
              <a:uLnTx/>
              <a:uFillTx/>
              <a:latin typeface="Verdana"/>
              <a:ea typeface="+mn-ea"/>
              <a:cs typeface="Arial"/>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noTextEdit="1"/>
          </p:cNvSpPr>
          <p:nvPr>
            <p:ph type="sldImg"/>
          </p:nvPr>
        </p:nvSpPr>
        <p:spPr/>
      </p:sp>
      <p:sp>
        <p:nvSpPr>
          <p:cNvPr id="3" name="Notes Placeholder 2"/>
          <p:cNvSpPr>
            <a:spLocks noGrp="1"/>
          </p:cNvSpPr>
          <p:nvPr>
            <p:ph type="body" idx="1"/>
          </p:nvPr>
        </p:nvSpPr>
        <p:spPr/>
        <p:txBody>
          <a:bodyPr/>
          <a:lstStyle/>
          <a:p>
            <a:pPr lvl="0">
              <a:defRPr/>
            </a:pPr>
            <a:endParaRPr lang="ru-RU" altLang="en-US"/>
          </a:p>
        </p:txBody>
      </p:sp>
      <p:sp>
        <p:nvSpPr>
          <p:cNvPr id="4" name="Slide Number Placeholder 3"/>
          <p:cNvSpPr>
            <a:spLocks noGrp="1"/>
          </p:cNvSpPr>
          <p:nvPr>
            <p:ph type="sldNum" sz="quarter" idx="5"/>
          </p:nvPr>
        </p:nvSpPr>
        <p:spPr/>
        <p:txBody>
          <a:bodyPr/>
          <a:lstStyle/>
          <a:p>
            <a:pPr marL="0" marR="0" lvl="0" indent="0" algn="l" defTabSz="914400" rtl="0" eaLnBrk="1" latinLnBrk="0" hangingPunct="1">
              <a:lnSpc>
                <a:spcPct val="100000"/>
              </a:lnSpc>
              <a:spcBef>
                <a:spcPct val="0"/>
              </a:spcBef>
              <a:spcAft>
                <a:spcPct val="0"/>
              </a:spcAft>
              <a:buClrTx/>
              <a:buFontTx/>
              <a:buNone/>
              <a:defRPr/>
            </a:pPr>
            <a:fld id="{B4BAD52E-1D6A-43F7-88AC-109F45434CBB}" type="slidenum">
              <a:rPr kumimoji="0" lang="en-US" sz="1800" b="0" i="0" u="none" strike="noStrike" kern="1200" cap="none" spc="0" normalizeH="0" baseline="0">
                <a:solidFill>
                  <a:srgbClr val="001965"/>
                </a:solidFill>
                <a:effectLst/>
                <a:uLnTx/>
                <a:uFillTx/>
                <a:latin typeface="Verdana"/>
                <a:ea typeface="+mn-ea"/>
                <a:cs typeface="Arial"/>
              </a:rPr>
              <a:pPr marL="0" marR="0" lvl="0" indent="0" algn="l" defTabSz="914400" rtl="0" eaLnBrk="1" latinLnBrk="0" hangingPunct="1">
                <a:lnSpc>
                  <a:spcPct val="100000"/>
                </a:lnSpc>
                <a:spcBef>
                  <a:spcPct val="0"/>
                </a:spcBef>
                <a:spcAft>
                  <a:spcPct val="0"/>
                </a:spcAft>
                <a:buClrTx/>
                <a:buFontTx/>
                <a:buNone/>
                <a:defRPr/>
              </a:pPr>
              <a:t>6</a:t>
            </a:fld>
            <a:endParaRPr kumimoji="0" lang="en-US" sz="1800" b="0" i="0" u="none" strike="noStrike" kern="1200" cap="none" spc="0" normalizeH="0" baseline="0">
              <a:solidFill>
                <a:srgbClr val="001965"/>
              </a:solidFill>
              <a:effectLst/>
              <a:uLnTx/>
              <a:uFillTx/>
              <a:latin typeface="Verdana"/>
              <a:ea typeface="+mn-ea"/>
              <a:cs typeface="Arial"/>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noTextEdit="1"/>
          </p:cNvSpPr>
          <p:nvPr>
            <p:ph type="sldImg"/>
          </p:nvPr>
        </p:nvSpPr>
        <p:spPr/>
      </p:sp>
      <p:sp>
        <p:nvSpPr>
          <p:cNvPr id="3" name="Notes Placeholder 2"/>
          <p:cNvSpPr>
            <a:spLocks noGrp="1"/>
          </p:cNvSpPr>
          <p:nvPr>
            <p:ph type="body" idx="1"/>
          </p:nvPr>
        </p:nvSpPr>
        <p:spPr/>
        <p:txBody>
          <a:bodyPr/>
          <a:lstStyle/>
          <a:p>
            <a:pPr lvl="0">
              <a:defRPr/>
            </a:pPr>
            <a:endParaRPr lang="ru-RU" altLang="en-US"/>
          </a:p>
        </p:txBody>
      </p:sp>
      <p:sp>
        <p:nvSpPr>
          <p:cNvPr id="4" name="Header Placeholder 3"/>
          <p:cNvSpPr>
            <a:spLocks noGrp="1"/>
          </p:cNvSpPr>
          <p:nvPr>
            <p:ph type="hdr" sz="quarter" idx="10"/>
          </p:nvPr>
        </p:nvSpPr>
        <p:spPr/>
        <p:txBody>
          <a:bodyPr/>
          <a:lstStyle/>
          <a:p>
            <a:pPr marL="0" marR="0" lvl="0" indent="0" algn="l" defTabSz="914400" rtl="0" eaLnBrk="1" latinLnBrk="0" hangingPunct="1">
              <a:lnSpc>
                <a:spcPct val="100000"/>
              </a:lnSpc>
              <a:spcBef>
                <a:spcPts val="0"/>
              </a:spcBef>
              <a:spcAft>
                <a:spcPts val="0"/>
              </a:spcAft>
              <a:buClrTx/>
              <a:buFontTx/>
              <a:buNone/>
              <a:defRPr/>
            </a:pPr>
            <a:r>
              <a:rPr kumimoji="0" lang="en-GB" sz="900" b="0" i="0" u="none" strike="noStrike" kern="1200" cap="none" spc="0" normalizeH="0" baseline="0">
                <a:solidFill>
                  <a:prstClr val="black"/>
                </a:solidFill>
                <a:effectLst/>
                <a:uLnTx/>
                <a:uFillTx/>
                <a:latin typeface="Calibri"/>
                <a:ea typeface="+mn-ea"/>
                <a:cs typeface="Arial"/>
              </a:rPr>
              <a:t>Investor Presentation</a:t>
            </a:r>
            <a:endParaRPr kumimoji="0" lang="en-GB" sz="900" b="0" i="0" u="none" strike="noStrike" kern="1200" cap="none" spc="0" normalizeH="0" baseline="0">
              <a:solidFill>
                <a:prstClr val="black"/>
              </a:solidFill>
              <a:latin typeface="Calibri"/>
              <a:ea typeface="+mn-ea"/>
              <a:cs typeface="Arial"/>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noTextEdit="1"/>
          </p:cNvSpPr>
          <p:nvPr>
            <p:ph type="sldImg"/>
          </p:nvPr>
        </p:nvSpPr>
        <p:spPr>
          <a:xfrm>
            <a:off x="90488" y="744538"/>
            <a:ext cx="6616700" cy="3722687"/>
          </a:xfrm>
        </p:spPr>
      </p:sp>
      <p:sp>
        <p:nvSpPr>
          <p:cNvPr id="3" name="Notes Placeholder 2"/>
          <p:cNvSpPr>
            <a:spLocks noGrp="1"/>
          </p:cNvSpPr>
          <p:nvPr>
            <p:ph type="body" idx="1"/>
          </p:nvPr>
        </p:nvSpPr>
        <p:spPr/>
        <p:txBody>
          <a:bodyPr/>
          <a:lstStyle/>
          <a:p>
            <a:pPr marL="172657" indent="-172657">
              <a:buFont typeface="Arial"/>
              <a:buChar char="•"/>
              <a:defRPr/>
            </a:pPr>
            <a:r>
              <a:rPr lang="en-US"/>
              <a:t>Summary Background Underweight, overweight, and obesity in childhood and adolescence are associated with adverse health consequences throughout the life-course. Our aim was to estimate worldwide trends in mean body-mass index (BMI) and a comprehensive set of BMI categories that cover underweight to obesity in children and adolescents, and to compare trends with those of adults. Methods We pooled 2416 population-based studies with measurements of height and weight on 128·9 million participants aged 5 years and older, including 31·5 million aged 5–19 years. We used a Bayesian hierarchical model to estimate trends from 1975 to 2016 in 200 countries for mean BMI and for prevalence of BMI in the following categories for children and adolescents aged 5–19 years: more than 2 SD below the median of the WHO growth reference for children and adolescents (referred to as moderate and severe underweight hereafter), 2 SD to more than 1 SD below the median (mild underweight), 1 SD below the median to 1 SD above the median (healthy weight), more than 1 SD to 2 SD above the median (overweight but not obese), and more than 2 SD above the median (obesity). Findings Regional change in age-standardised mean BMI in girls from 1975 to 2016 ranged from virtually no change (–0·01 kg/m² per decade; 95% credible interval –0·42 to 0·39, posterior probability [PP] of the observed decrease being a true decrease=0·5098) in eastern Europe to an increase of 1·00 kg/m² per decade (0·69–1·35, PP&gt;0·9999) in central Latin America and an increase of 0·95 kg/m² per decade (0·64–1·25, PP&gt;0·9999) in Polynesia and Micronesia. The range for boys was from a non-significant increase of 0·09 kg/m² per decade (–0·33 to 0·49, PP=0·6926) in eastern Europe to an increase of 0·77 kg/m² per decade (0·50–1·06, PP&gt;0·9999) in Polynesia and Micronesia. Trends in mean BMI have recently flattened in northwestern Europe and the high-income English-speaking and Asia-Pacific regions for both sexes, southwestern Europe for boys, and central and Andean Latin America for girls. By contrast, the rise in BMI has accelerated in east and south Asia for both sexes, and southeast Asia for boys. Global age-standardised prevalence of obesity increased from 0·7% (0·4–1·2) in 1975 to 5·6% (4·8–6·5) in 2016 in girls, and from 0·9% (0·5–1·3) in 1975 to 7·8% (6·7–9·1) in 2016 in boys; the prevalence of moderate and severe underweight decreased from 9·2% (6·0–12·9) in 1975 to 8·4% (6·8–10·1) in 2016 in girls and from 14·8% (10·4–19·5) in 1975 to 12·4% (10·3–14·5) in 2016 in boys. Prevalence of moderate and severe underweight was highest in India, at 22·7% (16·7–29·6) among girls and 30·7% (23·5–38·0) among boys. Prevalence of obesity was more than 30% in girls in Nauru, the Cook Islands, and Palau; and boys in the Cook Islands, Nauru, Palau, Niue, and American Samoa in 2016. Prevalence of obesity was about 20% or more in several countries in Polynesia and Micronesia, the Middle East and north Africa, the Caribbean, and the USA. In 2016, 75 (44–117) million girls and 117 (70–178) million boys worldwide were moderately or severely underweight. In the same year, 50 (24–89) million girls and 74 (39–125) million boys worldwide were obese. Interpretation The rising trends in children’s and adolescents’ BMI have plateaued in many high-income countries, albeit at high levels, but have accelerated in parts of Asia, with trends no longer correlated with those of adults.</a:t>
            </a:r>
            <a:endParaRPr lang="en-GB"/>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noTextEdit="1"/>
          </p:cNvSpPr>
          <p:nvPr>
            <p:ph type="sldImg"/>
          </p:nvPr>
        </p:nvSpPr>
        <p:spPr/>
      </p:sp>
      <p:sp>
        <p:nvSpPr>
          <p:cNvPr id="3" name="Notes Placeholder 2"/>
          <p:cNvSpPr>
            <a:spLocks noGrp="1"/>
          </p:cNvSpPr>
          <p:nvPr>
            <p:ph type="body" idx="1"/>
          </p:nvPr>
        </p:nvSpPr>
        <p:spPr/>
        <p:txBody>
          <a:bodyPr/>
          <a:lstStyle/>
          <a:p>
            <a:pPr lvl="0">
              <a:defRPr/>
            </a:pPr>
            <a:endParaRPr lang="ru-RU" altLang="en-US"/>
          </a:p>
        </p:txBody>
      </p:sp>
      <p:sp>
        <p:nvSpPr>
          <p:cNvPr id="4" name="Slide Number Placeholder 3"/>
          <p:cNvSpPr>
            <a:spLocks noGrp="1"/>
          </p:cNvSpPr>
          <p:nvPr>
            <p:ph type="sldNum" sz="quarter" idx="5"/>
          </p:nvPr>
        </p:nvSpPr>
        <p:spPr/>
        <p:txBody>
          <a:bodyPr/>
          <a:lstStyle/>
          <a:p>
            <a:pPr marL="0" marR="0" lvl="0" indent="0" algn="l" defTabSz="914400" rtl="0" eaLnBrk="1" latinLnBrk="0" hangingPunct="1">
              <a:lnSpc>
                <a:spcPct val="100000"/>
              </a:lnSpc>
              <a:spcBef>
                <a:spcPct val="0"/>
              </a:spcBef>
              <a:spcAft>
                <a:spcPct val="0"/>
              </a:spcAft>
              <a:buClrTx/>
              <a:buFontTx/>
              <a:buNone/>
              <a:defRPr/>
            </a:pPr>
            <a:fld id="{B4BAD52E-1D6A-43F7-88AC-109F45434CBB}" type="slidenum">
              <a:rPr kumimoji="0" lang="en-US" sz="1800" b="0" i="0" u="none" strike="noStrike" kern="1200" cap="none" spc="0" normalizeH="0" baseline="0">
                <a:solidFill>
                  <a:srgbClr val="001965"/>
                </a:solidFill>
                <a:effectLst/>
                <a:uLnTx/>
                <a:uFillTx/>
                <a:latin typeface="Verdana"/>
                <a:ea typeface="+mn-ea"/>
                <a:cs typeface="Arial"/>
              </a:rPr>
              <a:pPr marL="0" marR="0" lvl="0" indent="0" algn="l" defTabSz="914400" rtl="0" eaLnBrk="1" latinLnBrk="0" hangingPunct="1">
                <a:lnSpc>
                  <a:spcPct val="100000"/>
                </a:lnSpc>
                <a:spcBef>
                  <a:spcPct val="0"/>
                </a:spcBef>
                <a:spcAft>
                  <a:spcPct val="0"/>
                </a:spcAft>
                <a:buClrTx/>
                <a:buFontTx/>
                <a:buNone/>
                <a:defRPr/>
              </a:pPr>
              <a:t>11</a:t>
            </a:fld>
            <a:endParaRPr kumimoji="0" lang="en-US" sz="1800" b="0" i="0" u="none" strike="noStrike" kern="1200" cap="none" spc="0" normalizeH="0" baseline="0">
              <a:solidFill>
                <a:srgbClr val="001965"/>
              </a:solidFill>
              <a:effectLst/>
              <a:uLnTx/>
              <a:uFillTx/>
              <a:latin typeface="Verdana"/>
              <a:ea typeface="+mn-ea"/>
              <a:cs typeface="Arial"/>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p:spTree>
      <p:nvGrpSpPr>
        <p:cNvPr id="1" name=""/>
        <p:cNvGrpSpPr/>
        <p:nvPr/>
      </p:nvGrpSpPr>
      <p:grpSpPr>
        <a:xfrm>
          <a:off x="0" y="0"/>
          <a:ext cx="0" cy="0"/>
          <a:chOff x="0" y="0"/>
          <a:chExt cx="0" cy="0"/>
        </a:xfrm>
      </p:grpSpPr>
      <p:sp>
        <p:nvSpPr>
          <p:cNvPr id="3074" name="Rectangle 2"/>
          <p:cNvSpPr>
            <a:spLocks noGrp="1" noChangeArrowheads="1"/>
          </p:cNvSpPr>
          <p:nvPr>
            <p:ph type="ctrTitle"/>
          </p:nvPr>
        </p:nvSpPr>
        <p:spPr>
          <a:xfrm>
            <a:off x="5284800" y="1312863"/>
            <a:ext cx="3542400" cy="1531543"/>
          </a:xfrm>
        </p:spPr>
        <p:txBody>
          <a:bodyPr anchor="b"/>
          <a:lstStyle>
            <a:lvl1pPr algn="r">
              <a:lnSpc>
                <a:spcPct val="85000"/>
              </a:lnSpc>
              <a:defRPr sz="2400"/>
            </a:lvl1pPr>
          </a:lstStyle>
          <a:p>
            <a:pPr lvl="0"/>
            <a:r>
              <a:rPr lang="en-US" noProof="0" dirty="0"/>
              <a:t>Click to edit Master title style</a:t>
            </a:r>
            <a:endParaRPr lang="en-GB" noProof="0" dirty="0"/>
          </a:p>
        </p:txBody>
      </p:sp>
      <p:sp>
        <p:nvSpPr>
          <p:cNvPr id="3075" name="Rectangle 3"/>
          <p:cNvSpPr>
            <a:spLocks noGrp="1" noChangeArrowheads="1"/>
          </p:cNvSpPr>
          <p:nvPr>
            <p:ph type="subTitle" idx="1"/>
          </p:nvPr>
        </p:nvSpPr>
        <p:spPr>
          <a:xfrm>
            <a:off x="5283881" y="3025462"/>
            <a:ext cx="3543319" cy="684586"/>
          </a:xfrm>
          <a:extLst>
            <a:ext uri="{909E8E84-426E-40DD-AFC4-6F175D3DCCD1}">
              <a14:hiddenFill xmlns:a14="http://schemas.microsoft.com/office/drawing/2010/main" xmlns="">
                <a:solidFill>
                  <a:schemeClr val="accent1"/>
                </a:solidFill>
              </a14:hiddenFill>
            </a:ext>
          </a:extLst>
        </p:spPr>
        <p:txBody>
          <a:bodyPr rIns="0"/>
          <a:lstStyle>
            <a:lvl1pPr marL="0" indent="0" algn="r">
              <a:buFontTx/>
              <a:buNone/>
              <a:defRPr sz="1400"/>
            </a:lvl1pPr>
          </a:lstStyle>
          <a:p>
            <a:pPr lvl="0"/>
            <a:r>
              <a:rPr lang="en-US" noProof="0"/>
              <a:t>Click to edit Master subtitle style</a:t>
            </a:r>
            <a:endParaRPr lang="en-GB" noProof="0" dirty="0"/>
          </a:p>
        </p:txBody>
      </p:sp>
    </p:spTree>
    <p:extLst>
      <p:ext uri="{BB962C8B-B14F-4D97-AF65-F5344CB8AC3E}">
        <p14:creationId xmlns:p14="http://schemas.microsoft.com/office/powerpoint/2010/main" xmlns="" val="1662058791"/>
      </p:ext>
    </p:extLst>
  </p:cSld>
  <p:clrMapOvr>
    <a:masterClrMapping/>
  </p:clrMapOv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3 placeholders">
    <p:spTree>
      <p:nvGrpSpPr>
        <p:cNvPr id="1" name=""/>
        <p:cNvGrpSpPr/>
        <p:nvPr/>
      </p:nvGrpSpPr>
      <p:grpSpPr>
        <a:xfrm>
          <a:off x="0" y="0"/>
          <a:ext cx="0" cy="0"/>
          <a:chOff x="0" y="0"/>
          <a:chExt cx="0" cy="0"/>
        </a:xfrm>
      </p:grpSpPr>
      <p:sp>
        <p:nvSpPr>
          <p:cNvPr id="12" name="Title 1"/>
          <p:cNvSpPr>
            <a:spLocks noGrp="1"/>
          </p:cNvSpPr>
          <p:nvPr>
            <p:ph type="title"/>
          </p:nvPr>
        </p:nvSpPr>
        <p:spPr>
          <a:xfrm>
            <a:off x="316800" y="515420"/>
            <a:ext cx="8510400" cy="391412"/>
          </a:xfrm>
        </p:spPr>
        <p:txBody>
          <a:bodyPr/>
          <a:lstStyle>
            <a:lvl1pPr>
              <a:defRPr sz="2400"/>
            </a:lvl1pPr>
          </a:lstStyle>
          <a:p>
            <a:r>
              <a:rPr lang="en-US" noProof="0"/>
              <a:t>Click to edit Master title style</a:t>
            </a:r>
            <a:endParaRPr lang="en-GB" noProof="0" dirty="0"/>
          </a:p>
        </p:txBody>
      </p:sp>
      <p:sp>
        <p:nvSpPr>
          <p:cNvPr id="27" name="Content Placeholder 2"/>
          <p:cNvSpPr>
            <a:spLocks noGrp="1"/>
          </p:cNvSpPr>
          <p:nvPr>
            <p:ph idx="1"/>
          </p:nvPr>
        </p:nvSpPr>
        <p:spPr>
          <a:xfrm>
            <a:off x="316800" y="1312223"/>
            <a:ext cx="2623250" cy="2955789"/>
          </a:xfrm>
        </p:spPr>
        <p:txBody>
          <a:bodyPr>
            <a:normAutofit/>
          </a:bodyPr>
          <a:lstStyle>
            <a:lvl1pPr>
              <a:buClr>
                <a:schemeClr val="accent1"/>
              </a:buClr>
              <a:defRPr sz="1400">
                <a:solidFill>
                  <a:schemeClr val="accent2"/>
                </a:solidFill>
              </a:defRPr>
            </a:lvl1pPr>
            <a:lvl2pPr>
              <a:buClr>
                <a:schemeClr val="tx2"/>
              </a:buClr>
              <a:defRPr sz="1200">
                <a:solidFill>
                  <a:schemeClr val="accent2"/>
                </a:solidFill>
              </a:defRPr>
            </a:lvl2pPr>
            <a:lvl3pPr>
              <a:buClr>
                <a:schemeClr val="accent5"/>
              </a:buClr>
              <a:defRPr sz="1100">
                <a:solidFill>
                  <a:schemeClr val="accent2"/>
                </a:solidFill>
              </a:defRPr>
            </a:lvl3pPr>
            <a:lvl4pPr>
              <a:buClr>
                <a:schemeClr val="accent3"/>
              </a:buClr>
              <a:defRPr sz="1050">
                <a:solidFill>
                  <a:schemeClr val="accent2"/>
                </a:solidFill>
              </a:defRPr>
            </a:lvl4pPr>
            <a:lvl5pPr>
              <a:buClr>
                <a:srgbClr val="001423"/>
              </a:buClr>
              <a:defRPr sz="1000">
                <a:solidFill>
                  <a:schemeClr val="accent2"/>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GB" noProof="0" dirty="0"/>
          </a:p>
        </p:txBody>
      </p:sp>
      <p:sp>
        <p:nvSpPr>
          <p:cNvPr id="28" name="Content Placeholder 2"/>
          <p:cNvSpPr>
            <a:spLocks noGrp="1"/>
          </p:cNvSpPr>
          <p:nvPr>
            <p:ph idx="10"/>
          </p:nvPr>
        </p:nvSpPr>
        <p:spPr>
          <a:xfrm>
            <a:off x="3260375" y="1312223"/>
            <a:ext cx="2623250" cy="2955789"/>
          </a:xfrm>
        </p:spPr>
        <p:txBody>
          <a:bodyPr>
            <a:normAutofit/>
          </a:bodyPr>
          <a:lstStyle>
            <a:lvl1pPr>
              <a:buClr>
                <a:schemeClr val="accent1"/>
              </a:buClr>
              <a:defRPr sz="1400">
                <a:solidFill>
                  <a:schemeClr val="accent2"/>
                </a:solidFill>
              </a:defRPr>
            </a:lvl1pPr>
            <a:lvl2pPr>
              <a:buClr>
                <a:schemeClr val="tx2"/>
              </a:buClr>
              <a:defRPr sz="1200">
                <a:solidFill>
                  <a:schemeClr val="accent2"/>
                </a:solidFill>
              </a:defRPr>
            </a:lvl2pPr>
            <a:lvl3pPr>
              <a:buClr>
                <a:schemeClr val="accent5"/>
              </a:buClr>
              <a:defRPr sz="1100">
                <a:solidFill>
                  <a:schemeClr val="accent2"/>
                </a:solidFill>
              </a:defRPr>
            </a:lvl3pPr>
            <a:lvl4pPr>
              <a:buClr>
                <a:schemeClr val="accent3"/>
              </a:buClr>
              <a:defRPr sz="1050">
                <a:solidFill>
                  <a:schemeClr val="accent2"/>
                </a:solidFill>
              </a:defRPr>
            </a:lvl4pPr>
            <a:lvl5pPr>
              <a:buClr>
                <a:srgbClr val="001423"/>
              </a:buClr>
              <a:defRPr sz="1000">
                <a:solidFill>
                  <a:schemeClr val="accent2"/>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GB" noProof="0" dirty="0"/>
          </a:p>
        </p:txBody>
      </p:sp>
      <p:sp>
        <p:nvSpPr>
          <p:cNvPr id="29" name="Content Placeholder 2"/>
          <p:cNvSpPr>
            <a:spLocks noGrp="1"/>
          </p:cNvSpPr>
          <p:nvPr>
            <p:ph idx="11"/>
          </p:nvPr>
        </p:nvSpPr>
        <p:spPr>
          <a:xfrm>
            <a:off x="6203950" y="1312223"/>
            <a:ext cx="2623250" cy="2955789"/>
          </a:xfrm>
        </p:spPr>
        <p:txBody>
          <a:bodyPr>
            <a:normAutofit/>
          </a:bodyPr>
          <a:lstStyle>
            <a:lvl1pPr>
              <a:buClr>
                <a:schemeClr val="accent1"/>
              </a:buClr>
              <a:defRPr sz="1400">
                <a:solidFill>
                  <a:schemeClr val="accent2"/>
                </a:solidFill>
              </a:defRPr>
            </a:lvl1pPr>
            <a:lvl2pPr>
              <a:buClr>
                <a:schemeClr val="tx2"/>
              </a:buClr>
              <a:defRPr sz="1200">
                <a:solidFill>
                  <a:schemeClr val="accent2"/>
                </a:solidFill>
              </a:defRPr>
            </a:lvl2pPr>
            <a:lvl3pPr>
              <a:buClr>
                <a:schemeClr val="accent5"/>
              </a:buClr>
              <a:defRPr sz="1100">
                <a:solidFill>
                  <a:schemeClr val="accent2"/>
                </a:solidFill>
              </a:defRPr>
            </a:lvl3pPr>
            <a:lvl4pPr>
              <a:buClr>
                <a:schemeClr val="accent3"/>
              </a:buClr>
              <a:defRPr sz="1050">
                <a:solidFill>
                  <a:schemeClr val="accent2"/>
                </a:solidFill>
              </a:defRPr>
            </a:lvl4pPr>
            <a:lvl5pPr>
              <a:buClr>
                <a:srgbClr val="001423"/>
              </a:buClr>
              <a:defRPr sz="1000">
                <a:solidFill>
                  <a:schemeClr val="accent2"/>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GB" noProof="0" dirty="0"/>
          </a:p>
        </p:txBody>
      </p:sp>
    </p:spTree>
    <p:extLst>
      <p:ext uri="{BB962C8B-B14F-4D97-AF65-F5344CB8AC3E}">
        <p14:creationId xmlns:p14="http://schemas.microsoft.com/office/powerpoint/2010/main" xmlns="" val="3138826232"/>
      </p:ext>
    </p:extLst>
  </p:cSld>
  <p:clrMapOvr>
    <a:masterClrMapping/>
  </p:clrMapOv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Tree>
    <p:extLst>
      <p:ext uri="{BB962C8B-B14F-4D97-AF65-F5344CB8AC3E}">
        <p14:creationId xmlns:p14="http://schemas.microsoft.com/office/powerpoint/2010/main" xmlns="" val="3852747018"/>
      </p:ext>
    </p:extLst>
  </p:cSld>
  <p:clrMapOvr>
    <a:masterClrMapping/>
  </p:clrMapOvr>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345707924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Normal - fixed footer">
    <p:spTree>
      <p:nvGrpSpPr>
        <p:cNvPr id="1" name=""/>
        <p:cNvGrpSpPr/>
        <p:nvPr/>
      </p:nvGrpSpPr>
      <p:grpSpPr>
        <a:xfrm>
          <a:off x="0" y="0"/>
          <a:ext cx="0" cy="0"/>
          <a:chOff x="0" y="0"/>
          <a:chExt cx="0" cy="0"/>
        </a:xfrm>
      </p:grpSpPr>
      <p:sp>
        <p:nvSpPr>
          <p:cNvPr id="6" name="Content Placeholder 2"/>
          <p:cNvSpPr>
            <a:spLocks noGrp="1"/>
          </p:cNvSpPr>
          <p:nvPr>
            <p:ph idx="1"/>
          </p:nvPr>
        </p:nvSpPr>
        <p:spPr>
          <a:xfrm>
            <a:off x="316800" y="1312223"/>
            <a:ext cx="8510400" cy="2955789"/>
          </a:xfrm>
        </p:spPr>
        <p:txBody>
          <a:bodyPr/>
          <a:lstStyle>
            <a:lvl1pPr>
              <a:buClr>
                <a:schemeClr val="accent1"/>
              </a:buClr>
              <a:defRPr>
                <a:solidFill>
                  <a:schemeClr val="accent2"/>
                </a:solidFill>
              </a:defRPr>
            </a:lvl1pPr>
            <a:lvl2pPr>
              <a:buClr>
                <a:schemeClr val="tx2"/>
              </a:buClr>
              <a:defRPr>
                <a:solidFill>
                  <a:schemeClr val="accent2"/>
                </a:solidFill>
              </a:defRPr>
            </a:lvl2pPr>
            <a:lvl3pPr>
              <a:buClr>
                <a:schemeClr val="accent5"/>
              </a:buClr>
              <a:defRPr>
                <a:solidFill>
                  <a:schemeClr val="accent2"/>
                </a:solidFill>
              </a:defRPr>
            </a:lvl3pPr>
            <a:lvl4pPr>
              <a:buClr>
                <a:schemeClr val="accent3"/>
              </a:buClr>
              <a:defRPr>
                <a:solidFill>
                  <a:schemeClr val="accent2"/>
                </a:solidFill>
              </a:defRPr>
            </a:lvl4pPr>
            <a:lvl5pPr>
              <a:buClr>
                <a:srgbClr val="001423"/>
              </a:buClr>
              <a:defRPr>
                <a:solidFill>
                  <a:schemeClr val="accent2"/>
                </a:solidFill>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endParaRPr lang="en-GB" noProof="0" dirty="0"/>
          </a:p>
        </p:txBody>
      </p:sp>
      <p:sp>
        <p:nvSpPr>
          <p:cNvPr id="11" name="Title 1"/>
          <p:cNvSpPr>
            <a:spLocks noGrp="1"/>
          </p:cNvSpPr>
          <p:nvPr>
            <p:ph type="title"/>
          </p:nvPr>
        </p:nvSpPr>
        <p:spPr>
          <a:xfrm>
            <a:off x="316800" y="515420"/>
            <a:ext cx="8510400" cy="391412"/>
          </a:xfrm>
        </p:spPr>
        <p:txBody>
          <a:bodyPr anchor="ctr" anchorCtr="0"/>
          <a:lstStyle>
            <a:lvl1pPr>
              <a:defRPr sz="2400"/>
            </a:lvl1pPr>
          </a:lstStyle>
          <a:p>
            <a:r>
              <a:rPr lang="en-US" noProof="0"/>
              <a:t>Click to edit Master title style</a:t>
            </a:r>
            <a:endParaRPr lang="en-GB" noProof="0" dirty="0"/>
          </a:p>
        </p:txBody>
      </p:sp>
      <p:sp>
        <p:nvSpPr>
          <p:cNvPr id="8" name="Content Placeholder 7">
            <a:extLst>
              <a:ext uri="{FF2B5EF4-FFF2-40B4-BE49-F238E27FC236}">
                <a16:creationId xmlns:a16="http://schemas.microsoft.com/office/drawing/2014/main" xmlns="" id="{2E51383A-8FBD-409E-9F26-8A65D1A6FA89}"/>
              </a:ext>
            </a:extLst>
          </p:cNvPr>
          <p:cNvSpPr>
            <a:spLocks noGrp="1"/>
          </p:cNvSpPr>
          <p:nvPr>
            <p:ph sz="quarter" idx="10"/>
          </p:nvPr>
        </p:nvSpPr>
        <p:spPr>
          <a:xfrm>
            <a:off x="329184" y="4557600"/>
            <a:ext cx="8485632" cy="215444"/>
          </a:xfrm>
        </p:spPr>
        <p:txBody>
          <a:bodyPr wrap="square" lIns="91440" tIns="45720" rIns="91440" bIns="45720" anchor="b">
            <a:spAutoFit/>
          </a:bodyPr>
          <a:lstStyle>
            <a:lvl1pPr marL="0" indent="0">
              <a:buClr>
                <a:srgbClr val="82786F"/>
              </a:buClr>
              <a:buNone/>
              <a:defRPr sz="800">
                <a:solidFill>
                  <a:srgbClr val="82786F"/>
                </a:solidFill>
              </a:defRPr>
            </a:lvl1pPr>
            <a:lvl2pPr>
              <a:buClr>
                <a:srgbClr val="82786F"/>
              </a:buClr>
              <a:defRPr sz="800">
                <a:solidFill>
                  <a:srgbClr val="82786F"/>
                </a:solidFill>
              </a:defRPr>
            </a:lvl2pPr>
            <a:lvl3pPr>
              <a:buClr>
                <a:srgbClr val="82786F"/>
              </a:buClr>
              <a:defRPr sz="800">
                <a:solidFill>
                  <a:srgbClr val="82786F"/>
                </a:solidFill>
              </a:defRPr>
            </a:lvl3pPr>
            <a:lvl4pPr>
              <a:buClr>
                <a:srgbClr val="82786F"/>
              </a:buClr>
              <a:defRPr sz="800">
                <a:solidFill>
                  <a:srgbClr val="82786F"/>
                </a:solidFill>
              </a:defRPr>
            </a:lvl4pPr>
            <a:lvl5pPr>
              <a:buClr>
                <a:srgbClr val="82786F"/>
              </a:buClr>
              <a:defRPr sz="800">
                <a:solidFill>
                  <a:srgbClr val="82786F"/>
                </a:solidFill>
              </a:defRPr>
            </a:lvl5pPr>
          </a:lstStyle>
          <a:p>
            <a:pPr lvl="0"/>
            <a:r>
              <a:rPr lang="en-US" dirty="0"/>
              <a:t>Edit Master text styles</a:t>
            </a:r>
          </a:p>
        </p:txBody>
      </p:sp>
      <p:sp>
        <p:nvSpPr>
          <p:cNvPr id="10" name="Content Placeholder 9">
            <a:extLst>
              <a:ext uri="{FF2B5EF4-FFF2-40B4-BE49-F238E27FC236}">
                <a16:creationId xmlns:a16="http://schemas.microsoft.com/office/drawing/2014/main" xmlns="" id="{F4A2C8DE-BB30-4383-9379-38EC9DEBEF2F}"/>
              </a:ext>
            </a:extLst>
          </p:cNvPr>
          <p:cNvSpPr>
            <a:spLocks noGrp="1"/>
          </p:cNvSpPr>
          <p:nvPr>
            <p:ph sz="quarter" idx="11"/>
          </p:nvPr>
        </p:nvSpPr>
        <p:spPr>
          <a:xfrm>
            <a:off x="0" y="4924122"/>
            <a:ext cx="8814816" cy="216534"/>
          </a:xfrm>
        </p:spPr>
        <p:txBody>
          <a:bodyPr wrap="square" lIns="90000" tIns="46800" rIns="90000" bIns="45720" anchor="b" anchorCtr="0">
            <a:spAutoFit/>
          </a:bodyPr>
          <a:lstStyle>
            <a:lvl1pPr marL="0" indent="0">
              <a:buNone/>
              <a:defRPr sz="800">
                <a:solidFill>
                  <a:schemeClr val="bg1">
                    <a:lumMod val="50000"/>
                  </a:schemeClr>
                </a:solidFill>
              </a:defRPr>
            </a:lvl1pPr>
            <a:lvl2pPr marL="265112" indent="0">
              <a:buNone/>
              <a:defRPr sz="800">
                <a:solidFill>
                  <a:schemeClr val="bg1">
                    <a:lumMod val="50000"/>
                  </a:schemeClr>
                </a:solidFill>
              </a:defRPr>
            </a:lvl2pPr>
            <a:lvl3pPr marL="536575" indent="0">
              <a:buNone/>
              <a:defRPr sz="800">
                <a:solidFill>
                  <a:schemeClr val="bg1">
                    <a:lumMod val="50000"/>
                  </a:schemeClr>
                </a:solidFill>
              </a:defRPr>
            </a:lvl3pPr>
            <a:lvl4pPr marL="808038" indent="0">
              <a:buNone/>
              <a:defRPr sz="800">
                <a:solidFill>
                  <a:schemeClr val="bg1">
                    <a:lumMod val="50000"/>
                  </a:schemeClr>
                </a:solidFill>
              </a:defRPr>
            </a:lvl4pPr>
            <a:lvl5pPr marL="1073150" indent="0">
              <a:buNone/>
              <a:defRPr sz="800">
                <a:solidFill>
                  <a:schemeClr val="bg1">
                    <a:lumMod val="50000"/>
                  </a:schemeClr>
                </a:solidFill>
              </a:defRPr>
            </a:lvl5pPr>
          </a:lstStyle>
          <a:p>
            <a:pPr lvl="0"/>
            <a:r>
              <a:rPr lang="en-US" dirty="0"/>
              <a:t>Edit Master text styles</a:t>
            </a:r>
          </a:p>
        </p:txBody>
      </p:sp>
    </p:spTree>
    <p:extLst>
      <p:ext uri="{BB962C8B-B14F-4D97-AF65-F5344CB8AC3E}">
        <p14:creationId xmlns:p14="http://schemas.microsoft.com/office/powerpoint/2010/main" xmlns="" val="309555592"/>
      </p:ext>
    </p:extLst>
  </p:cSld>
  <p:clrMapOvr>
    <a:masterClrMapping/>
  </p:clrMapOvr>
  <mc:AlternateContent xmlns:mc="http://schemas.openxmlformats.org/markup-compatibility/2006">
    <mc:Choice xmlns:p14="http://schemas.microsoft.com/office/powerpoint/2010/main" xmlns="" Requires="p14">
      <p:transition p14:dur="10"/>
    </mc:Choice>
    <mc:Fallback>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userDrawn="1">
  <p:cSld name="Subtitle">
    <p:spTree>
      <p:nvGrpSpPr>
        <p:cNvPr id="1" name=""/>
        <p:cNvGrpSpPr/>
        <p:nvPr/>
      </p:nvGrpSpPr>
      <p:grpSpPr>
        <a:xfrm>
          <a:off x="0" y="0"/>
          <a:ext cx="0" cy="0"/>
          <a:chOff x="0" y="0"/>
          <a:chExt cx="0" cy="0"/>
        </a:xfrm>
      </p:grpSpPr>
      <p:sp>
        <p:nvSpPr>
          <p:cNvPr id="8" name="Rectangle 3"/>
          <p:cNvSpPr>
            <a:spLocks noGrp="1" noChangeArrowheads="1"/>
          </p:cNvSpPr>
          <p:nvPr>
            <p:ph type="subTitle" idx="14" hasCustomPrompt="1"/>
          </p:nvPr>
        </p:nvSpPr>
        <p:spPr>
          <a:xfrm>
            <a:off x="316800" y="906832"/>
            <a:ext cx="8510400" cy="199726"/>
          </a:xfrm>
          <a:extLst>
            <a:ext uri="{909E8E84-426E-40DD-AFC4-6F175D3DCCD1}">
              <a14:hiddenFill xmlns:a14="http://schemas.microsoft.com/office/drawing/2010/main" xmlns="">
                <a:solidFill>
                  <a:schemeClr val="accent1"/>
                </a:solidFill>
              </a14:hiddenFill>
            </a:ext>
          </a:extLst>
        </p:spPr>
        <p:txBody>
          <a:bodyPr wrap="none" lIns="18000" anchor="ctr" anchorCtr="0">
            <a:noAutofit/>
          </a:bodyPr>
          <a:lstStyle>
            <a:lvl1pPr marL="0" indent="0" algn="l">
              <a:buFontTx/>
              <a:buNone/>
              <a:defRPr sz="1400" baseline="0">
                <a:solidFill>
                  <a:schemeClr val="accent1"/>
                </a:solidFill>
              </a:defRPr>
            </a:lvl1pPr>
          </a:lstStyle>
          <a:p>
            <a:pPr lvl="0"/>
            <a:r>
              <a:rPr lang="en-GB" noProof="0" dirty="0"/>
              <a:t>Insert subtitle</a:t>
            </a:r>
          </a:p>
        </p:txBody>
      </p:sp>
      <p:sp>
        <p:nvSpPr>
          <p:cNvPr id="13" name="Title 1"/>
          <p:cNvSpPr>
            <a:spLocks noGrp="1"/>
          </p:cNvSpPr>
          <p:nvPr>
            <p:ph type="title"/>
          </p:nvPr>
        </p:nvSpPr>
        <p:spPr>
          <a:xfrm>
            <a:off x="316800" y="515420"/>
            <a:ext cx="8510400" cy="391412"/>
          </a:xfrm>
        </p:spPr>
        <p:txBody>
          <a:bodyPr anchor="ctr" anchorCtr="0"/>
          <a:lstStyle>
            <a:lvl1pPr>
              <a:defRPr sz="2400"/>
            </a:lvl1pPr>
          </a:lstStyle>
          <a:p>
            <a:r>
              <a:rPr lang="en-US" noProof="0" dirty="0"/>
              <a:t>Click to edit Master title style</a:t>
            </a:r>
            <a:endParaRPr lang="en-GB" noProof="0" dirty="0"/>
          </a:p>
        </p:txBody>
      </p:sp>
      <p:sp>
        <p:nvSpPr>
          <p:cNvPr id="9" name="Content Placeholder 2"/>
          <p:cNvSpPr>
            <a:spLocks noGrp="1"/>
          </p:cNvSpPr>
          <p:nvPr>
            <p:ph idx="1"/>
          </p:nvPr>
        </p:nvSpPr>
        <p:spPr>
          <a:xfrm>
            <a:off x="316800" y="1312223"/>
            <a:ext cx="8510400" cy="2955789"/>
          </a:xfrm>
        </p:spPr>
        <p:txBody>
          <a:bodyPr/>
          <a:lstStyle>
            <a:lvl1pPr>
              <a:buClr>
                <a:schemeClr val="accent1"/>
              </a:buClr>
              <a:defRPr>
                <a:solidFill>
                  <a:schemeClr val="accent2"/>
                </a:solidFill>
              </a:defRPr>
            </a:lvl1pPr>
            <a:lvl2pPr>
              <a:buClr>
                <a:schemeClr val="tx2"/>
              </a:buClr>
              <a:defRPr>
                <a:solidFill>
                  <a:schemeClr val="accent2"/>
                </a:solidFill>
              </a:defRPr>
            </a:lvl2pPr>
            <a:lvl3pPr>
              <a:buClr>
                <a:schemeClr val="accent5"/>
              </a:buClr>
              <a:defRPr>
                <a:solidFill>
                  <a:schemeClr val="accent2"/>
                </a:solidFill>
              </a:defRPr>
            </a:lvl3pPr>
            <a:lvl4pPr>
              <a:buClr>
                <a:schemeClr val="accent3"/>
              </a:buClr>
              <a:defRPr>
                <a:solidFill>
                  <a:schemeClr val="accent2"/>
                </a:solidFill>
              </a:defRPr>
            </a:lvl4pPr>
            <a:lvl5pPr>
              <a:buClr>
                <a:srgbClr val="001423"/>
              </a:buClr>
              <a:defRPr>
                <a:solidFill>
                  <a:schemeClr val="accent2"/>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GB" noProof="0" dirty="0"/>
          </a:p>
        </p:txBody>
      </p:sp>
      <p:sp>
        <p:nvSpPr>
          <p:cNvPr id="14" name="Rectangle 5"/>
          <p:cNvSpPr>
            <a:spLocks noGrp="1" noChangeArrowheads="1"/>
          </p:cNvSpPr>
          <p:nvPr>
            <p:ph type="ftr" sz="quarter" idx="3"/>
          </p:nvPr>
        </p:nvSpPr>
        <p:spPr bwMode="auto">
          <a:xfrm>
            <a:off x="4172956" y="103907"/>
            <a:ext cx="2900363" cy="101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bodyPr>
          <a:lstStyle>
            <a:lvl1pPr algn="r" defTabSz="878921" eaLnBrk="1" hangingPunct="1">
              <a:spcBef>
                <a:spcPct val="0"/>
              </a:spcBef>
              <a:defRPr sz="600" b="0">
                <a:solidFill>
                  <a:schemeClr val="accent3"/>
                </a:solidFill>
              </a:defRPr>
            </a:lvl1pPr>
          </a:lstStyle>
          <a:p>
            <a:pPr marL="0" marR="0" lvl="0" indent="0" algn="r" defTabSz="878921" rtl="0" eaLnBrk="1" fontAlgn="base" latinLnBrk="0" hangingPunct="1">
              <a:lnSpc>
                <a:spcPct val="100000"/>
              </a:lnSpc>
              <a:spcBef>
                <a:spcPct val="0"/>
              </a:spcBef>
              <a:spcAft>
                <a:spcPct val="0"/>
              </a:spcAft>
              <a:buClrTx/>
              <a:buSzTx/>
              <a:buFontTx/>
              <a:buNone/>
              <a:tabLst/>
              <a:defRPr/>
            </a:pPr>
            <a:r>
              <a:rPr kumimoji="0" lang="en-GB" sz="600" b="0" i="0" u="none" strike="noStrike" kern="1200" cap="none" spc="0" normalizeH="0" baseline="0" noProof="0" dirty="0">
                <a:ln>
                  <a:noFill/>
                </a:ln>
                <a:solidFill>
                  <a:srgbClr val="82786F"/>
                </a:solidFill>
                <a:effectLst/>
                <a:uLnTx/>
                <a:uFillTx/>
                <a:latin typeface="Verdana" pitchFamily="34" charset="0"/>
                <a:ea typeface="+mn-ea"/>
                <a:cs typeface="Arial" charset="0"/>
              </a:rPr>
              <a:t>Presentation title</a:t>
            </a:r>
          </a:p>
        </p:txBody>
      </p:sp>
      <p:sp>
        <p:nvSpPr>
          <p:cNvPr id="15" name="Rectangle 81"/>
          <p:cNvSpPr>
            <a:spLocks noGrp="1" noChangeArrowheads="1"/>
          </p:cNvSpPr>
          <p:nvPr>
            <p:ph type="dt" sz="half" idx="2"/>
          </p:nvPr>
        </p:nvSpPr>
        <p:spPr bwMode="auto">
          <a:xfrm>
            <a:off x="7187153" y="103907"/>
            <a:ext cx="1201738" cy="101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bodyPr>
          <a:lstStyle>
            <a:lvl1pPr algn="r" defTabSz="878921" eaLnBrk="1" hangingPunct="1">
              <a:spcBef>
                <a:spcPct val="0"/>
              </a:spcBef>
              <a:defRPr sz="600" b="0">
                <a:solidFill>
                  <a:schemeClr val="accent3"/>
                </a:solidFill>
              </a:defRPr>
            </a:lvl1pPr>
          </a:lstStyle>
          <a:p>
            <a:pPr marL="0" marR="0" lvl="0" indent="0" algn="r" defTabSz="878921" rtl="0" eaLnBrk="1" fontAlgn="base" latinLnBrk="0" hangingPunct="1">
              <a:lnSpc>
                <a:spcPct val="100000"/>
              </a:lnSpc>
              <a:spcBef>
                <a:spcPct val="0"/>
              </a:spcBef>
              <a:spcAft>
                <a:spcPct val="0"/>
              </a:spcAft>
              <a:buClrTx/>
              <a:buSzTx/>
              <a:buFontTx/>
              <a:buNone/>
              <a:tabLst/>
              <a:defRPr/>
            </a:pPr>
            <a:r>
              <a:rPr kumimoji="0" lang="en-CA" sz="600" b="0" i="0" u="none" strike="noStrike" kern="1200" cap="none" spc="0" normalizeH="0" baseline="0" noProof="0" dirty="0">
                <a:ln>
                  <a:noFill/>
                </a:ln>
                <a:solidFill>
                  <a:srgbClr val="82786F"/>
                </a:solidFill>
                <a:effectLst/>
                <a:uLnTx/>
                <a:uFillTx/>
                <a:latin typeface="Verdana" pitchFamily="34" charset="0"/>
                <a:ea typeface="+mn-ea"/>
                <a:cs typeface="Arial" charset="0"/>
              </a:rPr>
              <a:t>Date</a:t>
            </a:r>
            <a:endParaRPr kumimoji="0" lang="en-GB" sz="600" b="0" i="0" u="none" strike="noStrike" kern="1200" cap="none" spc="0" normalizeH="0" baseline="0" noProof="0" dirty="0">
              <a:ln>
                <a:noFill/>
              </a:ln>
              <a:solidFill>
                <a:srgbClr val="82786F"/>
              </a:solidFill>
              <a:effectLst/>
              <a:uLnTx/>
              <a:uFillTx/>
              <a:latin typeface="Verdana" pitchFamily="34" charset="0"/>
              <a:ea typeface="+mn-ea"/>
              <a:cs typeface="Arial" charset="0"/>
            </a:endParaRPr>
          </a:p>
        </p:txBody>
      </p:sp>
      <p:sp>
        <p:nvSpPr>
          <p:cNvPr id="16" name="Slide Number Placeholder 23"/>
          <p:cNvSpPr>
            <a:spLocks noGrp="1" noChangeArrowheads="1"/>
          </p:cNvSpPr>
          <p:nvPr>
            <p:ph type="sldNum" sz="quarter" idx="4"/>
          </p:nvPr>
        </p:nvSpPr>
        <p:spPr bwMode="auto">
          <a:xfrm>
            <a:off x="8514822" y="105050"/>
            <a:ext cx="312378" cy="101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bodyPr>
          <a:lstStyle>
            <a:lvl1pPr algn="r" defTabSz="877888" eaLnBrk="1" hangingPunct="1">
              <a:defRPr sz="600" b="0" smtClean="0">
                <a:solidFill>
                  <a:schemeClr val="accent3"/>
                </a:solidFill>
              </a:defRPr>
            </a:lvl1pPr>
          </a:lstStyle>
          <a:p>
            <a:pPr marL="0" marR="0" lvl="0" indent="0" algn="r" defTabSz="877888" rtl="0" eaLnBrk="1" fontAlgn="base" latinLnBrk="0" hangingPunct="1">
              <a:lnSpc>
                <a:spcPct val="100000"/>
              </a:lnSpc>
              <a:spcBef>
                <a:spcPct val="0"/>
              </a:spcBef>
              <a:spcAft>
                <a:spcPct val="0"/>
              </a:spcAft>
              <a:buClrTx/>
              <a:buSzTx/>
              <a:buFontTx/>
              <a:buNone/>
              <a:tabLst/>
              <a:defRPr/>
            </a:pPr>
            <a:fld id="{4B01E8EF-57E8-4F85-90EB-163CEE512F88}" type="slidenum">
              <a:rPr kumimoji="0" lang="en-GB" sz="600" b="0" i="0" u="none" strike="noStrike" kern="1200" cap="none" spc="0" normalizeH="0" baseline="0" noProof="0" smtClean="0">
                <a:ln>
                  <a:noFill/>
                </a:ln>
                <a:solidFill>
                  <a:srgbClr val="82786F"/>
                </a:solidFill>
                <a:effectLst/>
                <a:uLnTx/>
                <a:uFillTx/>
                <a:latin typeface="Verdana" pitchFamily="34" charset="0"/>
                <a:ea typeface="+mn-ea"/>
                <a:cs typeface="Arial" charset="0"/>
              </a:rPr>
              <a:pPr marL="0" marR="0" lvl="0" indent="0" algn="r" defTabSz="877888" rtl="0" eaLnBrk="1" fontAlgn="base" latinLnBrk="0" hangingPunct="1">
                <a:lnSpc>
                  <a:spcPct val="100000"/>
                </a:lnSpc>
                <a:spcBef>
                  <a:spcPct val="0"/>
                </a:spcBef>
                <a:spcAft>
                  <a:spcPct val="0"/>
                </a:spcAft>
                <a:buClrTx/>
                <a:buSzTx/>
                <a:buFontTx/>
                <a:buNone/>
                <a:tabLst/>
                <a:defRPr/>
              </a:pPr>
              <a:t>‹#›</a:t>
            </a:fld>
            <a:endParaRPr kumimoji="0" lang="en-GB" sz="600" b="0" i="0" u="none" strike="noStrike" kern="1200" cap="none" spc="0" normalizeH="0" baseline="0" noProof="0" dirty="0">
              <a:ln>
                <a:noFill/>
              </a:ln>
              <a:solidFill>
                <a:srgbClr val="82786F"/>
              </a:solidFill>
              <a:effectLst/>
              <a:uLnTx/>
              <a:uFillTx/>
              <a:latin typeface="Verdana" pitchFamily="34" charset="0"/>
              <a:ea typeface="+mn-ea"/>
              <a:cs typeface="Arial" charset="0"/>
            </a:endParaRPr>
          </a:p>
        </p:txBody>
      </p:sp>
      <p:sp>
        <p:nvSpPr>
          <p:cNvPr id="12" name="Text Placeholder 2">
            <a:extLst>
              <a:ext uri="{FF2B5EF4-FFF2-40B4-BE49-F238E27FC236}">
                <a16:creationId xmlns:a16="http://schemas.microsoft.com/office/drawing/2014/main" xmlns="" id="{D95FC141-DA16-5D49-A7F6-34D89C627CD5}"/>
              </a:ext>
            </a:extLst>
          </p:cNvPr>
          <p:cNvSpPr>
            <a:spLocks noGrp="1"/>
          </p:cNvSpPr>
          <p:nvPr>
            <p:ph type="body" sz="quarter" idx="10"/>
          </p:nvPr>
        </p:nvSpPr>
        <p:spPr>
          <a:xfrm>
            <a:off x="317500" y="4744167"/>
            <a:ext cx="7604125" cy="223487"/>
          </a:xfrm>
        </p:spPr>
        <p:txBody>
          <a:bodyPr anchor="b" anchorCtr="0">
            <a:noAutofit/>
          </a:bodyPr>
          <a:lstStyle>
            <a:lvl1pPr marL="0" indent="0">
              <a:buNone/>
              <a:defRPr sz="800">
                <a:solidFill>
                  <a:schemeClr val="bg2">
                    <a:lumMod val="75000"/>
                  </a:schemeClr>
                </a:solidFill>
              </a:defRPr>
            </a:lvl1pPr>
            <a:lvl2pPr marL="265112" indent="0">
              <a:buNone/>
              <a:defRPr sz="1200"/>
            </a:lvl2pPr>
            <a:lvl3pPr>
              <a:defRPr sz="1100"/>
            </a:lvl3pPr>
            <a:lvl4pPr>
              <a:defRPr sz="1050"/>
            </a:lvl4pPr>
            <a:lvl5pPr>
              <a:defRPr sz="1000"/>
            </a:lvl5pPr>
          </a:lstStyle>
          <a:p>
            <a:pPr lvl="0"/>
            <a:r>
              <a:rPr lang="en-US" dirty="0"/>
              <a:t>Click to edit Master text styles</a:t>
            </a:r>
          </a:p>
        </p:txBody>
      </p:sp>
    </p:spTree>
    <p:extLst>
      <p:ext uri="{BB962C8B-B14F-4D97-AF65-F5344CB8AC3E}">
        <p14:creationId xmlns:p14="http://schemas.microsoft.com/office/powerpoint/2010/main" xmlns="" val="448276750"/>
      </p:ext>
    </p:extLst>
  </p:cSld>
  <p:clrMapOvr>
    <a:masterClrMapping/>
  </p:clrMapOvr>
  <mc:AlternateContent xmlns:mc="http://schemas.openxmlformats.org/markup-compatibility/2006">
    <mc:Choice xmlns:p14="http://schemas.microsoft.com/office/powerpoint/2010/main" xmlns="" Requires="p14">
      <p:transition p14:dur="10"/>
    </mc:Choice>
    <mc:Fallback>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userDrawn="1">
  <p:cSld name="A. Content_fixed">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GB" noProof="0" dirty="0"/>
              <a:t>Click to add title</a:t>
            </a:r>
          </a:p>
        </p:txBody>
      </p:sp>
      <p:sp>
        <p:nvSpPr>
          <p:cNvPr id="3" name="Content Placeholder 2"/>
          <p:cNvSpPr>
            <a:spLocks noGrp="1"/>
          </p:cNvSpPr>
          <p:nvPr>
            <p:ph idx="1" hasCustomPrompt="1"/>
          </p:nvPr>
        </p:nvSpPr>
        <p:spPr>
          <a:xfrm>
            <a:off x="486000" y="1458000"/>
            <a:ext cx="8172000" cy="3202200"/>
          </a:xfrm>
        </p:spPr>
        <p:txBody>
          <a:bodyPr/>
          <a:lstStyle>
            <a:lvl1pPr>
              <a:defRPr/>
            </a:lvl1pPr>
          </a:lstStyle>
          <a:p>
            <a:pPr lvl="0"/>
            <a:r>
              <a:rPr lang="en-GB" noProof="0" dirty="0"/>
              <a:t>Click to add text</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p:txBody>
      </p:sp>
      <p:sp>
        <p:nvSpPr>
          <p:cNvPr id="11" name="Text Placeholder 4">
            <a:extLst>
              <a:ext uri="{FF2B5EF4-FFF2-40B4-BE49-F238E27FC236}">
                <a16:creationId xmlns:a16="http://schemas.microsoft.com/office/drawing/2014/main" xmlns="" id="{C16868FC-B7DE-4736-A8C4-5762DBFD1FC2}"/>
              </a:ext>
            </a:extLst>
          </p:cNvPr>
          <p:cNvSpPr>
            <a:spLocks noGrp="1"/>
          </p:cNvSpPr>
          <p:nvPr>
            <p:ph type="body" sz="quarter" idx="13" hasCustomPrompt="1"/>
          </p:nvPr>
        </p:nvSpPr>
        <p:spPr>
          <a:xfrm>
            <a:off x="485999" y="4657500"/>
            <a:ext cx="8172000" cy="243000"/>
          </a:xfrm>
        </p:spPr>
        <p:txBody>
          <a:bodyPr anchor="b"/>
          <a:lstStyle>
            <a:lvl1pPr marL="0" indent="0">
              <a:spcBef>
                <a:spcPts val="0"/>
              </a:spcBef>
              <a:spcAft>
                <a:spcPts val="0"/>
              </a:spcAft>
              <a:buNone/>
              <a:defRPr sz="600" i="1">
                <a:solidFill>
                  <a:schemeClr val="tx2"/>
                </a:solidFill>
              </a:defRPr>
            </a:lvl1pPr>
          </a:lstStyle>
          <a:p>
            <a:pPr lvl="0"/>
            <a:r>
              <a:rPr lang="en-GB" dirty="0"/>
              <a:t>footnote</a:t>
            </a:r>
          </a:p>
        </p:txBody>
      </p:sp>
      <p:sp>
        <p:nvSpPr>
          <p:cNvPr id="10" name="Text Placeholder 4">
            <a:extLst>
              <a:ext uri="{FF2B5EF4-FFF2-40B4-BE49-F238E27FC236}">
                <a16:creationId xmlns:a16="http://schemas.microsoft.com/office/drawing/2014/main" xmlns="" id="{2FA6BE71-397B-456E-B6D4-B18EDD011ECF}"/>
              </a:ext>
            </a:extLst>
          </p:cNvPr>
          <p:cNvSpPr>
            <a:spLocks noGrp="1"/>
          </p:cNvSpPr>
          <p:nvPr>
            <p:ph type="body" sz="quarter" idx="14" hasCustomPrompt="1"/>
          </p:nvPr>
        </p:nvSpPr>
        <p:spPr>
          <a:xfrm>
            <a:off x="0" y="4900500"/>
            <a:ext cx="8657999" cy="243000"/>
          </a:xfrm>
        </p:spPr>
        <p:txBody>
          <a:bodyPr lIns="72000" tIns="36000" rIns="36000" bIns="36000" anchor="b"/>
          <a:lstStyle>
            <a:lvl1pPr marL="0" indent="0">
              <a:spcBef>
                <a:spcPts val="0"/>
              </a:spcBef>
              <a:spcAft>
                <a:spcPts val="0"/>
              </a:spcAft>
              <a:buNone/>
              <a:defRPr sz="600" i="1">
                <a:solidFill>
                  <a:schemeClr val="tx2"/>
                </a:solidFill>
              </a:defRPr>
            </a:lvl1pPr>
          </a:lstStyle>
          <a:p>
            <a:pPr lvl="0"/>
            <a:r>
              <a:rPr lang="en-GB" dirty="0"/>
              <a:t>references </a:t>
            </a:r>
          </a:p>
        </p:txBody>
      </p:sp>
      <p:grpSp>
        <p:nvGrpSpPr>
          <p:cNvPr id="17" name="Group 16">
            <a:extLst>
              <a:ext uri="{FF2B5EF4-FFF2-40B4-BE49-F238E27FC236}">
                <a16:creationId xmlns:a16="http://schemas.microsoft.com/office/drawing/2014/main" xmlns="" id="{67E0D109-78ED-476F-BD47-94A4E4F636E6}"/>
              </a:ext>
            </a:extLst>
          </p:cNvPr>
          <p:cNvGrpSpPr/>
          <p:nvPr userDrawn="1"/>
        </p:nvGrpSpPr>
        <p:grpSpPr>
          <a:xfrm flipV="1">
            <a:off x="8412369" y="0"/>
            <a:ext cx="731631" cy="659921"/>
            <a:chOff x="0" y="4099126"/>
            <a:chExt cx="1157860" cy="1044374"/>
          </a:xfrm>
        </p:grpSpPr>
        <p:pic>
          <p:nvPicPr>
            <p:cNvPr id="18" name="Picture 17">
              <a:extLst>
                <a:ext uri="{FF2B5EF4-FFF2-40B4-BE49-F238E27FC236}">
                  <a16:creationId xmlns:a16="http://schemas.microsoft.com/office/drawing/2014/main" xmlns="" id="{94A97D12-CBA7-4E96-93DA-554B8BDCB014}"/>
                </a:ext>
              </a:extLst>
            </p:cNvPr>
            <p:cNvPicPr>
              <a:picLocks noChangeAspect="1"/>
            </p:cNvPicPr>
            <p:nvPr/>
          </p:nvPicPr>
          <p:blipFill>
            <a:blip r:embed="rId2" cstate="print"/>
            <a:stretch>
              <a:fillRect/>
            </a:stretch>
          </p:blipFill>
          <p:spPr>
            <a:xfrm>
              <a:off x="216633" y="4099126"/>
              <a:ext cx="941227" cy="1044374"/>
            </a:xfrm>
            <a:custGeom>
              <a:avLst/>
              <a:gdLst>
                <a:gd name="connsiteX0" fmla="*/ 0 w 1780001"/>
                <a:gd name="connsiteY0" fmla="*/ 0 h 1975069"/>
                <a:gd name="connsiteX1" fmla="*/ 1780001 w 1780001"/>
                <a:gd name="connsiteY1" fmla="*/ 0 h 1975069"/>
                <a:gd name="connsiteX2" fmla="*/ 1780001 w 1780001"/>
                <a:gd name="connsiteY2" fmla="*/ 1975070 h 1975069"/>
                <a:gd name="connsiteX3" fmla="*/ 0 w 1780001"/>
                <a:gd name="connsiteY3" fmla="*/ 1975070 h 1975069"/>
              </a:gdLst>
              <a:ahLst/>
              <a:cxnLst>
                <a:cxn ang="0">
                  <a:pos x="connsiteX0" y="connsiteY0"/>
                </a:cxn>
                <a:cxn ang="0">
                  <a:pos x="connsiteX1" y="connsiteY1"/>
                </a:cxn>
                <a:cxn ang="0">
                  <a:pos x="connsiteX2" y="connsiteY2"/>
                </a:cxn>
                <a:cxn ang="0">
                  <a:pos x="connsiteX3" y="connsiteY3"/>
                </a:cxn>
              </a:cxnLst>
              <a:rect l="l" t="t" r="r" b="b"/>
              <a:pathLst>
                <a:path w="1780001" h="1975069">
                  <a:moveTo>
                    <a:pt x="0" y="0"/>
                  </a:moveTo>
                  <a:lnTo>
                    <a:pt x="1780001" y="0"/>
                  </a:lnTo>
                  <a:lnTo>
                    <a:pt x="1780001" y="1975070"/>
                  </a:lnTo>
                  <a:lnTo>
                    <a:pt x="0" y="1975070"/>
                  </a:lnTo>
                  <a:close/>
                </a:path>
              </a:pathLst>
            </a:custGeom>
            <a:ln/>
          </p:spPr>
        </p:pic>
        <p:sp>
          <p:nvSpPr>
            <p:cNvPr id="19" name="Freeform: Shape 18">
              <a:extLst>
                <a:ext uri="{FF2B5EF4-FFF2-40B4-BE49-F238E27FC236}">
                  <a16:creationId xmlns:a16="http://schemas.microsoft.com/office/drawing/2014/main" xmlns="" id="{4CD0B989-0E85-4FC9-9F02-F8FD2F6C6015}"/>
                </a:ext>
              </a:extLst>
            </p:cNvPr>
            <p:cNvSpPr/>
            <p:nvPr/>
          </p:nvSpPr>
          <p:spPr>
            <a:xfrm>
              <a:off x="306396" y="4179110"/>
              <a:ext cx="734931" cy="844524"/>
            </a:xfrm>
            <a:custGeom>
              <a:avLst/>
              <a:gdLst>
                <a:gd name="connsiteX0" fmla="*/ 696760 w 1389863"/>
                <a:gd name="connsiteY0" fmla="*/ 1601635 h 1597124"/>
                <a:gd name="connsiteX1" fmla="*/ 684569 w 1389863"/>
                <a:gd name="connsiteY1" fmla="*/ 1598343 h 1597124"/>
                <a:gd name="connsiteX2" fmla="*/ 12192 w 1389863"/>
                <a:gd name="connsiteY2" fmla="*/ 1210157 h 1597124"/>
                <a:gd name="connsiteX3" fmla="*/ 0 w 1389863"/>
                <a:gd name="connsiteY3" fmla="*/ 1189065 h 1597124"/>
                <a:gd name="connsiteX4" fmla="*/ 0 w 1389863"/>
                <a:gd name="connsiteY4" fmla="*/ 412570 h 1597124"/>
                <a:gd name="connsiteX5" fmla="*/ 12192 w 1389863"/>
                <a:gd name="connsiteY5" fmla="*/ 391478 h 1597124"/>
                <a:gd name="connsiteX6" fmla="*/ 684569 w 1389863"/>
                <a:gd name="connsiteY6" fmla="*/ 3292 h 1597124"/>
                <a:gd name="connsiteX7" fmla="*/ 708952 w 1389863"/>
                <a:gd name="connsiteY7" fmla="*/ 3292 h 1597124"/>
                <a:gd name="connsiteX8" fmla="*/ 1381330 w 1389863"/>
                <a:gd name="connsiteY8" fmla="*/ 391478 h 1597124"/>
                <a:gd name="connsiteX9" fmla="*/ 1393521 w 1389863"/>
                <a:gd name="connsiteY9" fmla="*/ 412570 h 1597124"/>
                <a:gd name="connsiteX10" fmla="*/ 1393521 w 1389863"/>
                <a:gd name="connsiteY10" fmla="*/ 1189065 h 1597124"/>
                <a:gd name="connsiteX11" fmla="*/ 1381330 w 1389863"/>
                <a:gd name="connsiteY11" fmla="*/ 1210157 h 1597124"/>
                <a:gd name="connsiteX12" fmla="*/ 708952 w 1389863"/>
                <a:gd name="connsiteY12" fmla="*/ 1598343 h 1597124"/>
                <a:gd name="connsiteX13" fmla="*/ 696760 w 1389863"/>
                <a:gd name="connsiteY13" fmla="*/ 1601635 h 1597124"/>
                <a:gd name="connsiteX14" fmla="*/ 48767 w 1389863"/>
                <a:gd name="connsiteY14" fmla="*/ 1174923 h 1597124"/>
                <a:gd name="connsiteX15" fmla="*/ 696760 w 1389863"/>
                <a:gd name="connsiteY15" fmla="*/ 1549089 h 1597124"/>
                <a:gd name="connsiteX16" fmla="*/ 1344754 w 1389863"/>
                <a:gd name="connsiteY16" fmla="*/ 1174923 h 1597124"/>
                <a:gd name="connsiteX17" fmla="*/ 1344754 w 1389863"/>
                <a:gd name="connsiteY17" fmla="*/ 426591 h 1597124"/>
                <a:gd name="connsiteX18" fmla="*/ 696760 w 1389863"/>
                <a:gd name="connsiteY18" fmla="*/ 52425 h 1597124"/>
                <a:gd name="connsiteX19" fmla="*/ 48767 w 1389863"/>
                <a:gd name="connsiteY19" fmla="*/ 426591 h 1597124"/>
                <a:gd name="connsiteX20" fmla="*/ 48767 w 1389863"/>
                <a:gd name="connsiteY20" fmla="*/ 1174923 h 1597124"/>
                <a:gd name="connsiteX21" fmla="*/ 1369260 w 1389863"/>
                <a:gd name="connsiteY21" fmla="*/ 1189065 h 1597124"/>
                <a:gd name="connsiteX22" fmla="*/ 1369260 w 1389863"/>
                <a:gd name="connsiteY22" fmla="*/ 1189065 h 1597124"/>
                <a:gd name="connsiteX23" fmla="*/ 1369260 w 1389863"/>
                <a:gd name="connsiteY23" fmla="*/ 1189065 h 159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9863" h="1597124">
                  <a:moveTo>
                    <a:pt x="696760" y="1601635"/>
                  </a:moveTo>
                  <a:cubicBezTo>
                    <a:pt x="692494" y="1601635"/>
                    <a:pt x="688348" y="1600538"/>
                    <a:pt x="684569" y="1598343"/>
                  </a:cubicBezTo>
                  <a:lnTo>
                    <a:pt x="12192" y="1210157"/>
                  </a:lnTo>
                  <a:cubicBezTo>
                    <a:pt x="4633" y="1205768"/>
                    <a:pt x="0" y="1197721"/>
                    <a:pt x="0" y="1189065"/>
                  </a:cubicBezTo>
                  <a:lnTo>
                    <a:pt x="0" y="412570"/>
                  </a:lnTo>
                  <a:cubicBezTo>
                    <a:pt x="0" y="403914"/>
                    <a:pt x="4633" y="395745"/>
                    <a:pt x="12192" y="391478"/>
                  </a:cubicBezTo>
                  <a:lnTo>
                    <a:pt x="684569" y="3292"/>
                  </a:lnTo>
                  <a:cubicBezTo>
                    <a:pt x="692128" y="-1097"/>
                    <a:pt x="701393" y="-1097"/>
                    <a:pt x="708952" y="3292"/>
                  </a:cubicBezTo>
                  <a:lnTo>
                    <a:pt x="1381330" y="391478"/>
                  </a:lnTo>
                  <a:cubicBezTo>
                    <a:pt x="1388888" y="395867"/>
                    <a:pt x="1393521" y="403914"/>
                    <a:pt x="1393521" y="412570"/>
                  </a:cubicBezTo>
                  <a:lnTo>
                    <a:pt x="1393521" y="1189065"/>
                  </a:lnTo>
                  <a:cubicBezTo>
                    <a:pt x="1393521" y="1197721"/>
                    <a:pt x="1388888" y="1205889"/>
                    <a:pt x="1381330" y="1210157"/>
                  </a:cubicBezTo>
                  <a:lnTo>
                    <a:pt x="708952" y="1598343"/>
                  </a:lnTo>
                  <a:cubicBezTo>
                    <a:pt x="705295" y="1600538"/>
                    <a:pt x="701028" y="1601635"/>
                    <a:pt x="696760" y="1601635"/>
                  </a:cubicBezTo>
                  <a:close/>
                  <a:moveTo>
                    <a:pt x="48767" y="1174923"/>
                  </a:moveTo>
                  <a:lnTo>
                    <a:pt x="696760" y="1549089"/>
                  </a:lnTo>
                  <a:lnTo>
                    <a:pt x="1344754" y="1174923"/>
                  </a:lnTo>
                  <a:lnTo>
                    <a:pt x="1344754" y="426591"/>
                  </a:lnTo>
                  <a:lnTo>
                    <a:pt x="696760" y="52425"/>
                  </a:lnTo>
                  <a:lnTo>
                    <a:pt x="48767" y="426591"/>
                  </a:lnTo>
                  <a:lnTo>
                    <a:pt x="48767" y="1174923"/>
                  </a:lnTo>
                  <a:close/>
                  <a:moveTo>
                    <a:pt x="1369260" y="1189065"/>
                  </a:moveTo>
                  <a:lnTo>
                    <a:pt x="1369260" y="1189065"/>
                  </a:lnTo>
                  <a:lnTo>
                    <a:pt x="1369260" y="1189065"/>
                  </a:lnTo>
                  <a:close/>
                </a:path>
              </a:pathLst>
            </a:custGeom>
            <a:solidFill>
              <a:schemeClr val="accent2"/>
            </a:solidFill>
            <a:ln w="12184" cap="flat">
              <a:noFill/>
              <a:prstDash val="solid"/>
              <a:miter/>
            </a:ln>
          </p:spPr>
          <p:txBody>
            <a:bodyPr rtlCol="0" anchor="ctr"/>
            <a:lstStyle/>
            <a:p>
              <a:pPr defTabSz="914378" fontAlgn="base">
                <a:spcBef>
                  <a:spcPct val="0"/>
                </a:spcBef>
                <a:spcAft>
                  <a:spcPct val="0"/>
                </a:spcAft>
              </a:pPr>
              <a:endParaRPr lang="en-GB" sz="1800" dirty="0">
                <a:solidFill>
                  <a:srgbClr val="001965"/>
                </a:solidFill>
                <a:latin typeface="Verdana" pitchFamily="34" charset="0"/>
                <a:cs typeface="Arial" charset="0"/>
              </a:endParaRPr>
            </a:p>
          </p:txBody>
        </p:sp>
        <p:pic>
          <p:nvPicPr>
            <p:cNvPr id="20" name="Picture 19">
              <a:extLst>
                <a:ext uri="{FF2B5EF4-FFF2-40B4-BE49-F238E27FC236}">
                  <a16:creationId xmlns:a16="http://schemas.microsoft.com/office/drawing/2014/main" xmlns="" id="{0A5258E5-082B-46B6-A8BC-834F3979A10F}"/>
                </a:ext>
              </a:extLst>
            </p:cNvPr>
            <p:cNvPicPr>
              <a:picLocks noChangeAspect="1"/>
            </p:cNvPicPr>
            <p:nvPr/>
          </p:nvPicPr>
          <p:blipFill>
            <a:blip r:embed="rId3" cstate="print"/>
            <a:srcRect b="62292"/>
            <a:stretch>
              <a:fillRect/>
            </a:stretch>
          </p:blipFill>
          <p:spPr>
            <a:xfrm>
              <a:off x="0" y="4874792"/>
              <a:ext cx="637829" cy="268708"/>
            </a:xfrm>
            <a:custGeom>
              <a:avLst/>
              <a:gdLst>
                <a:gd name="connsiteX0" fmla="*/ 0 w 1767810"/>
                <a:gd name="connsiteY0" fmla="*/ 0 h 744753"/>
                <a:gd name="connsiteX1" fmla="*/ 1767810 w 1767810"/>
                <a:gd name="connsiteY1" fmla="*/ 0 h 744753"/>
                <a:gd name="connsiteX2" fmla="*/ 1767810 w 1767810"/>
                <a:gd name="connsiteY2" fmla="*/ 744753 h 744753"/>
                <a:gd name="connsiteX3" fmla="*/ 0 w 1767810"/>
                <a:gd name="connsiteY3" fmla="*/ 744753 h 744753"/>
              </a:gdLst>
              <a:ahLst/>
              <a:cxnLst>
                <a:cxn ang="0">
                  <a:pos x="connsiteX0" y="connsiteY0"/>
                </a:cxn>
                <a:cxn ang="0">
                  <a:pos x="connsiteX1" y="connsiteY1"/>
                </a:cxn>
                <a:cxn ang="0">
                  <a:pos x="connsiteX2" y="connsiteY2"/>
                </a:cxn>
                <a:cxn ang="0">
                  <a:pos x="connsiteX3" y="connsiteY3"/>
                </a:cxn>
              </a:cxnLst>
              <a:rect l="l" t="t" r="r" b="b"/>
              <a:pathLst>
                <a:path w="1767810" h="744753">
                  <a:moveTo>
                    <a:pt x="0" y="0"/>
                  </a:moveTo>
                  <a:lnTo>
                    <a:pt x="1767810" y="0"/>
                  </a:lnTo>
                  <a:lnTo>
                    <a:pt x="1767810" y="744753"/>
                  </a:lnTo>
                  <a:lnTo>
                    <a:pt x="0" y="744753"/>
                  </a:lnTo>
                  <a:close/>
                </a:path>
              </a:pathLst>
            </a:custGeom>
            <a:ln/>
          </p:spPr>
        </p:pic>
        <p:sp>
          <p:nvSpPr>
            <p:cNvPr id="21" name="Freeform: Shape 20">
              <a:extLst>
                <a:ext uri="{FF2B5EF4-FFF2-40B4-BE49-F238E27FC236}">
                  <a16:creationId xmlns:a16="http://schemas.microsoft.com/office/drawing/2014/main" xmlns="" id="{850EEE89-79C1-4F00-BBBC-B2DCE8810BAA}"/>
                </a:ext>
              </a:extLst>
            </p:cNvPr>
            <p:cNvSpPr/>
            <p:nvPr/>
          </p:nvSpPr>
          <p:spPr>
            <a:xfrm>
              <a:off x="59313" y="4910981"/>
              <a:ext cx="502785" cy="231478"/>
            </a:xfrm>
            <a:custGeom>
              <a:avLst/>
              <a:gdLst>
                <a:gd name="connsiteX0" fmla="*/ 684570 w 1393522"/>
                <a:gd name="connsiteY0" fmla="*/ 3292 h 641565"/>
                <a:gd name="connsiteX1" fmla="*/ 708953 w 1393522"/>
                <a:gd name="connsiteY1" fmla="*/ 3292 h 641565"/>
                <a:gd name="connsiteX2" fmla="*/ 1381331 w 1393522"/>
                <a:gd name="connsiteY2" fmla="*/ 391479 h 641565"/>
                <a:gd name="connsiteX3" fmla="*/ 1393522 w 1393522"/>
                <a:gd name="connsiteY3" fmla="*/ 412570 h 641565"/>
                <a:gd name="connsiteX4" fmla="*/ 1393522 w 1393522"/>
                <a:gd name="connsiteY4" fmla="*/ 641565 h 641565"/>
                <a:gd name="connsiteX5" fmla="*/ 1344755 w 1393522"/>
                <a:gd name="connsiteY5" fmla="*/ 641565 h 641565"/>
                <a:gd name="connsiteX6" fmla="*/ 1344755 w 1393522"/>
                <a:gd name="connsiteY6" fmla="*/ 426713 h 641565"/>
                <a:gd name="connsiteX7" fmla="*/ 696761 w 1393522"/>
                <a:gd name="connsiteY7" fmla="*/ 52547 h 641565"/>
                <a:gd name="connsiteX8" fmla="*/ 48767 w 1393522"/>
                <a:gd name="connsiteY8" fmla="*/ 426713 h 641565"/>
                <a:gd name="connsiteX9" fmla="*/ 48767 w 1393522"/>
                <a:gd name="connsiteY9" fmla="*/ 641565 h 641565"/>
                <a:gd name="connsiteX10" fmla="*/ 0 w 1393522"/>
                <a:gd name="connsiteY10" fmla="*/ 641565 h 641565"/>
                <a:gd name="connsiteX11" fmla="*/ 0 w 1393522"/>
                <a:gd name="connsiteY11" fmla="*/ 412570 h 641565"/>
                <a:gd name="connsiteX12" fmla="*/ 12192 w 1393522"/>
                <a:gd name="connsiteY12" fmla="*/ 391479 h 641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93522" h="641565">
                  <a:moveTo>
                    <a:pt x="684570" y="3292"/>
                  </a:moveTo>
                  <a:cubicBezTo>
                    <a:pt x="692129" y="-1097"/>
                    <a:pt x="701394" y="-1097"/>
                    <a:pt x="708953" y="3292"/>
                  </a:cubicBezTo>
                  <a:lnTo>
                    <a:pt x="1381331" y="391479"/>
                  </a:lnTo>
                  <a:cubicBezTo>
                    <a:pt x="1388889" y="395867"/>
                    <a:pt x="1393522" y="403914"/>
                    <a:pt x="1393522" y="412570"/>
                  </a:cubicBezTo>
                  <a:lnTo>
                    <a:pt x="1393522" y="641565"/>
                  </a:lnTo>
                  <a:lnTo>
                    <a:pt x="1344755" y="641565"/>
                  </a:lnTo>
                  <a:lnTo>
                    <a:pt x="1344755" y="426713"/>
                  </a:lnTo>
                  <a:lnTo>
                    <a:pt x="696761" y="52547"/>
                  </a:lnTo>
                  <a:lnTo>
                    <a:pt x="48767" y="426713"/>
                  </a:lnTo>
                  <a:lnTo>
                    <a:pt x="48767" y="641565"/>
                  </a:lnTo>
                  <a:lnTo>
                    <a:pt x="0" y="641565"/>
                  </a:lnTo>
                  <a:lnTo>
                    <a:pt x="0" y="412570"/>
                  </a:lnTo>
                  <a:cubicBezTo>
                    <a:pt x="0" y="403914"/>
                    <a:pt x="4633" y="395745"/>
                    <a:pt x="12192" y="391479"/>
                  </a:cubicBezTo>
                  <a:close/>
                </a:path>
              </a:pathLst>
            </a:custGeom>
            <a:solidFill>
              <a:schemeClr val="accent2"/>
            </a:solidFill>
            <a:ln w="12184" cap="flat">
              <a:noFill/>
              <a:prstDash val="solid"/>
              <a:miter/>
            </a:ln>
          </p:spPr>
          <p:txBody>
            <a:bodyPr rtlCol="0" anchor="ctr"/>
            <a:lstStyle/>
            <a:p>
              <a:pPr defTabSz="914378" fontAlgn="base">
                <a:spcBef>
                  <a:spcPct val="0"/>
                </a:spcBef>
                <a:spcAft>
                  <a:spcPct val="0"/>
                </a:spcAft>
              </a:pPr>
              <a:endParaRPr lang="en-GB" sz="1800" dirty="0">
                <a:solidFill>
                  <a:srgbClr val="001965"/>
                </a:solidFill>
                <a:latin typeface="Verdana" pitchFamily="34" charset="0"/>
                <a:cs typeface="Arial" charset="0"/>
              </a:endParaRPr>
            </a:p>
          </p:txBody>
        </p:sp>
      </p:grpSp>
    </p:spTree>
    <p:extLst>
      <p:ext uri="{BB962C8B-B14F-4D97-AF65-F5344CB8AC3E}">
        <p14:creationId xmlns:p14="http://schemas.microsoft.com/office/powerpoint/2010/main" xmlns="" val="171400389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p:cSld name="Титульный слайд">
    <p:spTree>
      <p:nvGrpSpPr>
        <p:cNvPr id="1" name=""/>
        <p:cNvGrpSpPr/>
        <p:nvPr/>
      </p:nvGrpSpPr>
      <p:grpSpPr>
        <a:xfrm>
          <a:off x="0" y="0"/>
          <a:ext cx="0" cy="0"/>
          <a:chOff x="0" y="0"/>
          <a:chExt cx="0" cy="0"/>
        </a:xfrm>
      </p:grpSpPr>
      <p:sp>
        <p:nvSpPr>
          <p:cNvPr id="3" name="Подзаголовок 2"/>
          <p:cNvSpPr>
            <a:spLocks noGrp="1"/>
          </p:cNvSpPr>
          <p:nvPr>
            <p:ph type="subTitle" idx="1"/>
          </p:nvPr>
        </p:nvSpPr>
        <p:spPr>
          <a:xfrm>
            <a:off x="1371600" y="2031690"/>
            <a:ext cx="6400800" cy="1314450"/>
          </a:xfrm>
        </p:spPr>
        <p:txBody>
          <a:bodyPr/>
          <a:lstStyle>
            <a:lvl1pPr marL="0" indent="0" algn="ctr">
              <a:buNone/>
              <a:defRPr baseline="0">
                <a:solidFill>
                  <a:srgbClr val="C00000"/>
                </a:solidFill>
              </a:defRPr>
            </a:lvl1pPr>
            <a:lvl2pPr marL="342900" indent="0" algn="ctr">
              <a:buNone/>
              <a:defRPr>
                <a:solidFill>
                  <a:schemeClr val="tx1">
                    <a:tint val="75000"/>
                  </a:schemeClr>
                </a:solidFill>
              </a:defRPr>
            </a:lvl2pPr>
            <a:lvl3pPr marL="685800" indent="0" algn="ctr">
              <a:buNone/>
              <a:defRPr>
                <a:solidFill>
                  <a:schemeClr val="tx1">
                    <a:tint val="75000"/>
                  </a:schemeClr>
                </a:solidFill>
              </a:defRPr>
            </a:lvl3pPr>
            <a:lvl4pPr marL="1028700" indent="0" algn="ctr">
              <a:buNone/>
              <a:defRPr>
                <a:solidFill>
                  <a:schemeClr val="tx1">
                    <a:tint val="75000"/>
                  </a:schemeClr>
                </a:solidFill>
              </a:defRPr>
            </a:lvl4pPr>
            <a:lvl5pPr marL="1371600" indent="0" algn="ctr">
              <a:buNone/>
              <a:defRPr>
                <a:solidFill>
                  <a:schemeClr val="tx1">
                    <a:tint val="75000"/>
                  </a:schemeClr>
                </a:solidFill>
              </a:defRPr>
            </a:lvl5pPr>
            <a:lvl6pPr marL="1714500" indent="0" algn="ctr">
              <a:buNone/>
              <a:defRPr>
                <a:solidFill>
                  <a:schemeClr val="tx1">
                    <a:tint val="75000"/>
                  </a:schemeClr>
                </a:solidFill>
              </a:defRPr>
            </a:lvl6pPr>
            <a:lvl7pPr marL="2057400" indent="0" algn="ctr">
              <a:buNone/>
              <a:defRPr>
                <a:solidFill>
                  <a:schemeClr val="tx1">
                    <a:tint val="75000"/>
                  </a:schemeClr>
                </a:solidFill>
              </a:defRPr>
            </a:lvl7pPr>
            <a:lvl8pPr marL="2400300" indent="0" algn="ctr">
              <a:buNone/>
              <a:defRPr>
                <a:solidFill>
                  <a:schemeClr val="tx1">
                    <a:tint val="75000"/>
                  </a:schemeClr>
                </a:solidFill>
              </a:defRPr>
            </a:lvl8pPr>
            <a:lvl9pPr marL="2743200" indent="0" algn="ctr">
              <a:buNone/>
              <a:defRPr>
                <a:solidFill>
                  <a:schemeClr val="tx1">
                    <a:tint val="75000"/>
                  </a:schemeClr>
                </a:solidFill>
              </a:defRPr>
            </a:lvl9pPr>
          </a:lstStyle>
          <a:p>
            <a:r>
              <a:rPr lang="en-US"/>
              <a:t>Click to edit Master subtitle style</a:t>
            </a:r>
            <a:endParaRPr lang="ru-RU" dirty="0"/>
          </a:p>
        </p:txBody>
      </p:sp>
      <p:sp>
        <p:nvSpPr>
          <p:cNvPr id="9" name="Заголовок 8"/>
          <p:cNvSpPr>
            <a:spLocks noGrp="1"/>
          </p:cNvSpPr>
          <p:nvPr>
            <p:ph type="title"/>
          </p:nvPr>
        </p:nvSpPr>
        <p:spPr/>
        <p:txBody>
          <a:bodyPr/>
          <a:lstStyle>
            <a:lvl1pPr>
              <a:defRPr baseline="0">
                <a:solidFill>
                  <a:srgbClr val="FF0000"/>
                </a:solidFill>
              </a:defRPr>
            </a:lvl1pPr>
          </a:lstStyle>
          <a:p>
            <a:r>
              <a:rPr lang="en-US"/>
              <a:t>Click to edit Master title style</a:t>
            </a:r>
            <a:endParaRPr lang="ru-RU" dirty="0"/>
          </a:p>
        </p:txBody>
      </p:sp>
    </p:spTree>
    <p:extLst>
      <p:ext uri="{BB962C8B-B14F-4D97-AF65-F5344CB8AC3E}">
        <p14:creationId xmlns:p14="http://schemas.microsoft.com/office/powerpoint/2010/main" xmlns="" val="1742377959"/>
      </p:ext>
    </p:extLst>
  </p:cSld>
  <p:clrMapOvr>
    <a:masterClrMapping/>
  </p:clrMapOvr>
  <p:hf hdr="0" ftr="0" dt="0"/>
</p:sldLayout>
</file>

<file path=ppt/slideLayouts/slideLayout17.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en-US"/>
              <a:t>Click to edit Master title style</a:t>
            </a:r>
            <a:endParaRPr lang="ru-RU"/>
          </a:p>
        </p:txBody>
      </p:sp>
      <p:sp>
        <p:nvSpPr>
          <p:cNvPr id="3" name="Содержимое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dirty="0"/>
          </a:p>
        </p:txBody>
      </p:sp>
    </p:spTree>
    <p:extLst>
      <p:ext uri="{BB962C8B-B14F-4D97-AF65-F5344CB8AC3E}">
        <p14:creationId xmlns:p14="http://schemas.microsoft.com/office/powerpoint/2010/main" xmlns="" val="716733136"/>
      </p:ext>
    </p:extLst>
  </p:cSld>
  <p:clrMapOvr>
    <a:masterClrMapping/>
  </p:clrMapOvr>
  <p:hf hdr="0" ftr="0" dt="0"/>
</p:sldLayout>
</file>

<file path=ppt/slideLayouts/slideLayout18.xml><?xml version="1.0" encoding="utf-8"?>
<p:sldLayout xmlns:a="http://schemas.openxmlformats.org/drawingml/2006/main" xmlns:r="http://schemas.openxmlformats.org/officeDocument/2006/relationships" xmlns:p="http://schemas.openxmlformats.org/presentationml/2006/main" type="secHead" preserve="1">
  <p:cSld name="Заголовок раздела">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722313" y="3305176"/>
            <a:ext cx="7772400" cy="1021556"/>
          </a:xfrm>
        </p:spPr>
        <p:txBody>
          <a:bodyPr anchor="t"/>
          <a:lstStyle>
            <a:lvl1pPr algn="l">
              <a:defRPr sz="3000" b="1" cap="all"/>
            </a:lvl1pPr>
          </a:lstStyle>
          <a:p>
            <a:r>
              <a:rPr lang="en-US"/>
              <a:t>Click to edit Master title style</a:t>
            </a:r>
            <a:endParaRPr lang="ru-RU"/>
          </a:p>
        </p:txBody>
      </p:sp>
      <p:sp>
        <p:nvSpPr>
          <p:cNvPr id="3" name="Текст 2"/>
          <p:cNvSpPr>
            <a:spLocks noGrp="1"/>
          </p:cNvSpPr>
          <p:nvPr>
            <p:ph type="body" idx="1"/>
          </p:nvPr>
        </p:nvSpPr>
        <p:spPr>
          <a:xfrm>
            <a:off x="722313" y="2180035"/>
            <a:ext cx="7772400" cy="1125140"/>
          </a:xfrm>
        </p:spPr>
        <p:txBody>
          <a:bodyPr anchor="b"/>
          <a:lstStyle>
            <a:lvl1pPr marL="0" indent="0">
              <a:buNone/>
              <a:defRPr sz="1500" baseline="0">
                <a:solidFill>
                  <a:schemeClr val="accent1">
                    <a:lumMod val="75000"/>
                  </a:schemeClr>
                </a:solidFill>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lvl="0"/>
            <a:r>
              <a:rPr lang="en-US"/>
              <a:t>Click to edit Master text styles</a:t>
            </a:r>
          </a:p>
        </p:txBody>
      </p:sp>
    </p:spTree>
    <p:extLst>
      <p:ext uri="{BB962C8B-B14F-4D97-AF65-F5344CB8AC3E}">
        <p14:creationId xmlns:p14="http://schemas.microsoft.com/office/powerpoint/2010/main" xmlns="" val="1860360211"/>
      </p:ext>
    </p:extLst>
  </p:cSld>
  <p:clrMapOvr>
    <a:masterClrMapping/>
  </p:clrMapOvr>
  <p:hf hdr="0" ftr="0" dt="0"/>
</p:sldLayout>
</file>

<file path=ppt/slideLayouts/slideLayout19.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en-US"/>
              <a:t>Click to edit Master title style</a:t>
            </a:r>
            <a:endParaRPr lang="ru-RU"/>
          </a:p>
        </p:txBody>
      </p:sp>
      <p:sp>
        <p:nvSpPr>
          <p:cNvPr id="3" name="Содержимое 2"/>
          <p:cNvSpPr>
            <a:spLocks noGrp="1"/>
          </p:cNvSpPr>
          <p:nvPr>
            <p:ph sz="half" idx="1"/>
          </p:nvPr>
        </p:nvSpPr>
        <p:spPr>
          <a:xfrm>
            <a:off x="457200" y="1200151"/>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Содержимое 3"/>
          <p:cNvSpPr>
            <a:spLocks noGrp="1"/>
          </p:cNvSpPr>
          <p:nvPr>
            <p:ph sz="half" idx="2"/>
          </p:nvPr>
        </p:nvSpPr>
        <p:spPr>
          <a:xfrm>
            <a:off x="4648200" y="1200151"/>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xmlns="" val="3844979582"/>
      </p:ext>
    </p:extLst>
  </p:cSld>
  <p:clrMapOvr>
    <a:masterClrMapping/>
  </p:clrMapOvr>
  <p:hf hdr="0" ftr="0" dt="0"/>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Normal">
    <p:spTree>
      <p:nvGrpSpPr>
        <p:cNvPr id="1" name=""/>
        <p:cNvGrpSpPr/>
        <p:nvPr/>
      </p:nvGrpSpPr>
      <p:grpSpPr>
        <a:xfrm>
          <a:off x="0" y="0"/>
          <a:ext cx="0" cy="0"/>
          <a:chOff x="0" y="0"/>
          <a:chExt cx="0" cy="0"/>
        </a:xfrm>
      </p:grpSpPr>
      <p:sp>
        <p:nvSpPr>
          <p:cNvPr id="6" name="Content Placeholder 2"/>
          <p:cNvSpPr>
            <a:spLocks noGrp="1"/>
          </p:cNvSpPr>
          <p:nvPr>
            <p:ph idx="1"/>
          </p:nvPr>
        </p:nvSpPr>
        <p:spPr>
          <a:xfrm>
            <a:off x="316800" y="1312223"/>
            <a:ext cx="8510400" cy="2955789"/>
          </a:xfrm>
        </p:spPr>
        <p:txBody>
          <a:bodyPr/>
          <a:lstStyle>
            <a:lvl1pPr>
              <a:buClr>
                <a:schemeClr val="accent1"/>
              </a:buClr>
              <a:defRPr>
                <a:solidFill>
                  <a:schemeClr val="accent2"/>
                </a:solidFill>
              </a:defRPr>
            </a:lvl1pPr>
            <a:lvl2pPr>
              <a:buClr>
                <a:schemeClr val="tx2"/>
              </a:buClr>
              <a:defRPr>
                <a:solidFill>
                  <a:schemeClr val="accent2"/>
                </a:solidFill>
              </a:defRPr>
            </a:lvl2pPr>
            <a:lvl3pPr>
              <a:buClr>
                <a:schemeClr val="accent5"/>
              </a:buClr>
              <a:defRPr>
                <a:solidFill>
                  <a:schemeClr val="accent2"/>
                </a:solidFill>
              </a:defRPr>
            </a:lvl3pPr>
            <a:lvl4pPr>
              <a:buClr>
                <a:schemeClr val="accent3"/>
              </a:buClr>
              <a:defRPr>
                <a:solidFill>
                  <a:schemeClr val="accent2"/>
                </a:solidFill>
              </a:defRPr>
            </a:lvl4pPr>
            <a:lvl5pPr>
              <a:buClr>
                <a:srgbClr val="001423"/>
              </a:buClr>
              <a:defRPr>
                <a:solidFill>
                  <a:schemeClr val="accent2"/>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GB" noProof="0" dirty="0"/>
          </a:p>
        </p:txBody>
      </p:sp>
      <p:sp>
        <p:nvSpPr>
          <p:cNvPr id="11" name="Title 1"/>
          <p:cNvSpPr>
            <a:spLocks noGrp="1"/>
          </p:cNvSpPr>
          <p:nvPr>
            <p:ph type="title"/>
          </p:nvPr>
        </p:nvSpPr>
        <p:spPr>
          <a:xfrm>
            <a:off x="316800" y="515420"/>
            <a:ext cx="8510400" cy="391412"/>
          </a:xfrm>
        </p:spPr>
        <p:txBody>
          <a:bodyPr/>
          <a:lstStyle>
            <a:lvl1pPr>
              <a:defRPr sz="2400"/>
            </a:lvl1pPr>
          </a:lstStyle>
          <a:p>
            <a:r>
              <a:rPr lang="en-US" noProof="0"/>
              <a:t>Click to edit Master title style</a:t>
            </a:r>
            <a:endParaRPr lang="en-GB" noProof="0" dirty="0"/>
          </a:p>
        </p:txBody>
      </p:sp>
    </p:spTree>
    <p:extLst>
      <p:ext uri="{BB962C8B-B14F-4D97-AF65-F5344CB8AC3E}">
        <p14:creationId xmlns:p14="http://schemas.microsoft.com/office/powerpoint/2010/main" xmlns="" val="1439091990"/>
      </p:ext>
    </p:extLst>
  </p:cSld>
  <p:clrMapOvr>
    <a:masterClrMapping/>
  </p:clrMapOvr>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lvl1pPr>
              <a:defRPr/>
            </a:lvl1pPr>
          </a:lstStyle>
          <a:p>
            <a:r>
              <a:rPr lang="en-US"/>
              <a:t>Click to edit Master title style</a:t>
            </a:r>
            <a:endParaRPr lang="ru-RU"/>
          </a:p>
        </p:txBody>
      </p:sp>
      <p:sp>
        <p:nvSpPr>
          <p:cNvPr id="3" name="Текст 2"/>
          <p:cNvSpPr>
            <a:spLocks noGrp="1"/>
          </p:cNvSpPr>
          <p:nvPr>
            <p:ph type="body" idx="1"/>
          </p:nvPr>
        </p:nvSpPr>
        <p:spPr>
          <a:xfrm>
            <a:off x="457200" y="1151335"/>
            <a:ext cx="4040188"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Содержимое 3"/>
          <p:cNvSpPr>
            <a:spLocks noGrp="1"/>
          </p:cNvSpPr>
          <p:nvPr>
            <p:ph sz="half" idx="2"/>
          </p:nvPr>
        </p:nvSpPr>
        <p:spPr>
          <a:xfrm>
            <a:off x="457200" y="1631156"/>
            <a:ext cx="4040188"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Текст 4"/>
          <p:cNvSpPr>
            <a:spLocks noGrp="1"/>
          </p:cNvSpPr>
          <p:nvPr>
            <p:ph type="body" sz="quarter" idx="3"/>
          </p:nvPr>
        </p:nvSpPr>
        <p:spPr>
          <a:xfrm>
            <a:off x="4645026" y="1151335"/>
            <a:ext cx="4041775"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Содержимое 5"/>
          <p:cNvSpPr>
            <a:spLocks noGrp="1"/>
          </p:cNvSpPr>
          <p:nvPr>
            <p:ph sz="quarter" idx="4"/>
          </p:nvPr>
        </p:nvSpPr>
        <p:spPr>
          <a:xfrm>
            <a:off x="4645026" y="1631156"/>
            <a:ext cx="4041775"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xmlns="" val="3886675042"/>
      </p:ext>
    </p:extLst>
  </p:cSld>
  <p:clrMapOvr>
    <a:masterClrMapping/>
  </p:clrMapOvr>
  <p:hf hdr="0" ftr="0" dt="0"/>
</p:sldLayout>
</file>

<file path=ppt/slideLayouts/slideLayout21.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en-US"/>
              <a:t>Click to edit Master title style</a:t>
            </a:r>
            <a:endParaRPr lang="ru-RU"/>
          </a:p>
        </p:txBody>
      </p:sp>
    </p:spTree>
    <p:extLst>
      <p:ext uri="{BB962C8B-B14F-4D97-AF65-F5344CB8AC3E}">
        <p14:creationId xmlns:p14="http://schemas.microsoft.com/office/powerpoint/2010/main" xmlns="" val="2823818607"/>
      </p:ext>
    </p:extLst>
  </p:cSld>
  <p:clrMapOvr>
    <a:masterClrMapping/>
  </p:clrMapOvr>
  <p:hf hdr="0" ftr="0" dt="0"/>
</p:sldLayout>
</file>

<file path=ppt/slideLayouts/slideLayout22.xml><?xml version="1.0" encoding="utf-8"?>
<p:sldLayout xmlns:a="http://schemas.openxmlformats.org/drawingml/2006/main" xmlns:r="http://schemas.openxmlformats.org/officeDocument/2006/relationships" xmlns:p="http://schemas.openxmlformats.org/presentationml/2006/main" type="blank" preserve="1">
  <p:cSld name="Пустой слайд">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1621812720"/>
      </p:ext>
    </p:extLst>
  </p:cSld>
  <p:clrMapOvr>
    <a:masterClrMapping/>
  </p:clrMapOvr>
  <p:hf hdr="0" ftr="0" dt="0"/>
</p:sldLayout>
</file>

<file path=ppt/slideLayouts/slideLayout23.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457201" y="204787"/>
            <a:ext cx="3008313" cy="871538"/>
          </a:xfrm>
        </p:spPr>
        <p:txBody>
          <a:bodyPr anchor="b"/>
          <a:lstStyle>
            <a:lvl1pPr algn="l">
              <a:defRPr sz="1500" b="1"/>
            </a:lvl1pPr>
          </a:lstStyle>
          <a:p>
            <a:r>
              <a:rPr lang="en-US"/>
              <a:t>Click to edit Master title style</a:t>
            </a:r>
            <a:endParaRPr lang="ru-RU"/>
          </a:p>
        </p:txBody>
      </p:sp>
      <p:sp>
        <p:nvSpPr>
          <p:cNvPr id="3" name="Содержимое 2"/>
          <p:cNvSpPr>
            <a:spLocks noGrp="1"/>
          </p:cNvSpPr>
          <p:nvPr>
            <p:ph idx="1"/>
          </p:nvPr>
        </p:nvSpPr>
        <p:spPr>
          <a:xfrm>
            <a:off x="3575050" y="204789"/>
            <a:ext cx="5111750" cy="438983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Текст 3"/>
          <p:cNvSpPr>
            <a:spLocks noGrp="1"/>
          </p:cNvSpPr>
          <p:nvPr>
            <p:ph type="body" sz="half" idx="2"/>
          </p:nvPr>
        </p:nvSpPr>
        <p:spPr>
          <a:xfrm>
            <a:off x="457201" y="1076326"/>
            <a:ext cx="3008313" cy="351829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Tree>
    <p:extLst>
      <p:ext uri="{BB962C8B-B14F-4D97-AF65-F5344CB8AC3E}">
        <p14:creationId xmlns:p14="http://schemas.microsoft.com/office/powerpoint/2010/main" xmlns="" val="133999692"/>
      </p:ext>
    </p:extLst>
  </p:cSld>
  <p:clrMapOvr>
    <a:masterClrMapping/>
  </p:clrMapOvr>
  <p:hf hdr="0" ftr="0" dt="0"/>
</p:sldLayout>
</file>

<file path=ppt/slideLayouts/slideLayout24.xml><?xml version="1.0" encoding="utf-8"?>
<p:sldLayout xmlns:a="http://schemas.openxmlformats.org/drawingml/2006/main" xmlns:r="http://schemas.openxmlformats.org/officeDocument/2006/relationships" xmlns:p="http://schemas.openxmlformats.org/presentationml/2006/main" type="picTx" preserve="1">
  <p:cSld name="Рисунок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1792288" y="3600450"/>
            <a:ext cx="5486400" cy="425054"/>
          </a:xfrm>
        </p:spPr>
        <p:txBody>
          <a:bodyPr anchor="b"/>
          <a:lstStyle>
            <a:lvl1pPr algn="l">
              <a:defRPr sz="1500" b="1"/>
            </a:lvl1pPr>
          </a:lstStyle>
          <a:p>
            <a:r>
              <a:rPr lang="en-US"/>
              <a:t>Click to edit Master title style</a:t>
            </a:r>
            <a:endParaRPr lang="ru-RU"/>
          </a:p>
        </p:txBody>
      </p:sp>
      <p:sp>
        <p:nvSpPr>
          <p:cNvPr id="3" name="Рисунок 2"/>
          <p:cNvSpPr>
            <a:spLocks noGrp="1"/>
          </p:cNvSpPr>
          <p:nvPr>
            <p:ph type="pic" idx="1"/>
          </p:nvPr>
        </p:nvSpPr>
        <p:spPr>
          <a:xfrm>
            <a:off x="1792288" y="459581"/>
            <a:ext cx="5486400" cy="3086100"/>
          </a:xfrm>
        </p:spPr>
        <p:txBody>
          <a:bodyPr rtlCol="0">
            <a:normAutofit/>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pPr lvl="0"/>
            <a:r>
              <a:rPr lang="en-US" noProof="0"/>
              <a:t>Click icon to add picture</a:t>
            </a:r>
            <a:endParaRPr lang="ru-RU" noProof="0"/>
          </a:p>
        </p:txBody>
      </p:sp>
      <p:sp>
        <p:nvSpPr>
          <p:cNvPr id="4" name="Текст 3"/>
          <p:cNvSpPr>
            <a:spLocks noGrp="1"/>
          </p:cNvSpPr>
          <p:nvPr>
            <p:ph type="body" sz="half" idx="2"/>
          </p:nvPr>
        </p:nvSpPr>
        <p:spPr>
          <a:xfrm>
            <a:off x="1792288" y="4025503"/>
            <a:ext cx="5486400" cy="60364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Tree>
    <p:extLst>
      <p:ext uri="{BB962C8B-B14F-4D97-AF65-F5344CB8AC3E}">
        <p14:creationId xmlns:p14="http://schemas.microsoft.com/office/powerpoint/2010/main" xmlns="" val="2002230999"/>
      </p:ext>
    </p:extLst>
  </p:cSld>
  <p:clrMapOvr>
    <a:masterClrMapping/>
  </p:clrMapOvr>
  <p:hf hdr="0" ftr="0" dt="0"/>
</p:sldLayout>
</file>

<file path=ppt/slideLayouts/slideLayout25.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en-US"/>
              <a:t>Click to edit Master title style</a:t>
            </a:r>
            <a:endParaRPr lang="ru-RU"/>
          </a:p>
        </p:txBody>
      </p:sp>
      <p:sp>
        <p:nvSpPr>
          <p:cNvPr id="3" name="Вертикальный текст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xmlns="" val="2305471062"/>
      </p:ext>
    </p:extLst>
  </p:cSld>
  <p:clrMapOvr>
    <a:masterClrMapping/>
  </p:clrMapOvr>
  <p:hf hdr="0" ftr="0" dt="0"/>
</p:sldLayout>
</file>

<file path=ppt/slideLayouts/slideLayout26.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Вертикальный заголовок 1"/>
          <p:cNvSpPr>
            <a:spLocks noGrp="1"/>
          </p:cNvSpPr>
          <p:nvPr>
            <p:ph type="title" orient="vert"/>
          </p:nvPr>
        </p:nvSpPr>
        <p:spPr>
          <a:xfrm>
            <a:off x="6629400" y="205980"/>
            <a:ext cx="2057400" cy="4388644"/>
          </a:xfrm>
        </p:spPr>
        <p:txBody>
          <a:bodyPr vert="eaVert"/>
          <a:lstStyle/>
          <a:p>
            <a:r>
              <a:rPr lang="en-US"/>
              <a:t>Click to edit Master title style</a:t>
            </a:r>
            <a:endParaRPr lang="ru-RU"/>
          </a:p>
        </p:txBody>
      </p:sp>
      <p:sp>
        <p:nvSpPr>
          <p:cNvPr id="3" name="Вертикальный текст 2"/>
          <p:cNvSpPr>
            <a:spLocks noGrp="1"/>
          </p:cNvSpPr>
          <p:nvPr>
            <p:ph type="body" orient="vert" idx="1"/>
          </p:nvPr>
        </p:nvSpPr>
        <p:spPr>
          <a:xfrm>
            <a:off x="457200" y="205980"/>
            <a:ext cx="6019800" cy="438864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xmlns="" val="3404447589"/>
      </p:ext>
    </p:extLst>
  </p:cSld>
  <p:clrMapOvr>
    <a:masterClrMapping/>
  </p:clrMapOvr>
  <p:hf hdr="0" ftr="0" dt="0"/>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p:cSld name="1_Заголовок и объект">
    <p:spTree>
      <p:nvGrpSpPr>
        <p:cNvPr id="1" name=""/>
        <p:cNvGrpSpPr/>
        <p:nvPr/>
      </p:nvGrpSpPr>
      <p:grpSpPr>
        <a:xfrm>
          <a:off x="0" y="0"/>
          <a:ext cx="0" cy="0"/>
          <a:chOff x="0" y="0"/>
          <a:chExt cx="0" cy="0"/>
        </a:xfrm>
      </p:grpSpPr>
      <p:sp>
        <p:nvSpPr>
          <p:cNvPr id="3" name="Содержимое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9" name="Заголовок 8"/>
          <p:cNvSpPr>
            <a:spLocks noGrp="1"/>
          </p:cNvSpPr>
          <p:nvPr>
            <p:ph type="title"/>
          </p:nvPr>
        </p:nvSpPr>
        <p:spPr/>
        <p:txBody>
          <a:bodyPr/>
          <a:lstStyle/>
          <a:p>
            <a:r>
              <a:rPr lang="en-US"/>
              <a:t>Click to edit Master title style</a:t>
            </a:r>
            <a:endParaRPr lang="ru-RU"/>
          </a:p>
        </p:txBody>
      </p:sp>
    </p:spTree>
    <p:extLst>
      <p:ext uri="{BB962C8B-B14F-4D97-AF65-F5344CB8AC3E}">
        <p14:creationId xmlns:p14="http://schemas.microsoft.com/office/powerpoint/2010/main" xmlns="" val="1348119333"/>
      </p:ext>
    </p:extLst>
  </p:cSld>
  <p:clrMapOvr>
    <a:masterClrMapping/>
  </p:clrMapOvr>
  <p:hf hdr="0" ftr="0" dt="0"/>
</p:sldLayout>
</file>

<file path=ppt/slideLayouts/slideLayout28.xml><?xml version="1.0" encoding="utf-8"?>
<p:sldLayout xmlns:a="http://schemas.openxmlformats.org/drawingml/2006/main" xmlns:r="http://schemas.openxmlformats.org/officeDocument/2006/relationships" xmlns:p="http://schemas.openxmlformats.org/presentationml/2006/main" type="objOnly">
  <p:cSld name="Объект">
    <p:spTree>
      <p:nvGrpSpPr>
        <p:cNvPr id="1" name=""/>
        <p:cNvGrpSpPr/>
        <p:nvPr/>
      </p:nvGrpSpPr>
      <p:grpSpPr>
        <a:xfrm>
          <a:off x="0" y="0"/>
          <a:ext cx="0" cy="0"/>
          <a:chOff x="0" y="0"/>
          <a:chExt cx="0" cy="0"/>
        </a:xfrm>
      </p:grpSpPr>
      <p:sp>
        <p:nvSpPr>
          <p:cNvPr id="2" name="Содержимое 1"/>
          <p:cNvSpPr>
            <a:spLocks noGrp="1"/>
          </p:cNvSpPr>
          <p:nvPr>
            <p:ph/>
          </p:nvPr>
        </p:nvSpPr>
        <p:spPr>
          <a:xfrm>
            <a:off x="672480" y="422325"/>
            <a:ext cx="7804800" cy="424592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dirty="0"/>
          </a:p>
        </p:txBody>
      </p:sp>
    </p:spTree>
    <p:extLst>
      <p:ext uri="{BB962C8B-B14F-4D97-AF65-F5344CB8AC3E}">
        <p14:creationId xmlns:p14="http://schemas.microsoft.com/office/powerpoint/2010/main" xmlns="" val="1681803721"/>
      </p:ext>
    </p:extLst>
  </p:cSld>
  <p:clrMapOvr>
    <a:masterClrMapping/>
  </p:clrMapOvr>
  <p:hf hdr="0" ftr="0" dt="0"/>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US" dirty="0"/>
              <a:t>Click to edit master title style</a:t>
            </a:r>
          </a:p>
        </p:txBody>
      </p:sp>
      <p:sp>
        <p:nvSpPr>
          <p:cNvPr id="3" name="Content Placeholder 2"/>
          <p:cNvSpPr>
            <a:spLocks noGrp="1"/>
          </p:cNvSpPr>
          <p:nvPr>
            <p:ph idx="1"/>
          </p:nvPr>
        </p:nvSpPr>
        <p:spPr>
          <a:xfrm>
            <a:off x="431801" y="978694"/>
            <a:ext cx="8316913" cy="3888582"/>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p:txBody>
      </p:sp>
      <p:sp>
        <p:nvSpPr>
          <p:cNvPr id="4" name="Segnaposto numero diapositiva 4">
            <a:extLst>
              <a:ext uri="{FF2B5EF4-FFF2-40B4-BE49-F238E27FC236}">
                <a16:creationId xmlns:a16="http://schemas.microsoft.com/office/drawing/2014/main" xmlns="" id="{6C43EA90-5D19-40F4-A154-3F805BAABD6A}"/>
              </a:ext>
            </a:extLst>
          </p:cNvPr>
          <p:cNvSpPr>
            <a:spLocks noGrp="1"/>
          </p:cNvSpPr>
          <p:nvPr>
            <p:ph type="sldNum" sz="quarter" idx="4"/>
          </p:nvPr>
        </p:nvSpPr>
        <p:spPr>
          <a:xfrm>
            <a:off x="8628063" y="4943604"/>
            <a:ext cx="346284" cy="121187"/>
          </a:xfrm>
          <a:prstGeom prst="rect">
            <a:avLst/>
          </a:prstGeom>
        </p:spPr>
        <p:txBody>
          <a:bodyPr vert="horz" wrap="square" lIns="0" tIns="0" rIns="0" bIns="0" anchor="ctr" anchorCtr="0">
            <a:spAutoFit/>
          </a:bodyPr>
          <a:lstStyle>
            <a:lvl1pPr algn="r" eaLnBrk="1" latinLnBrk="0" hangingPunct="1">
              <a:defRPr kumimoji="0" sz="788">
                <a:solidFill>
                  <a:schemeClr val="accent2"/>
                </a:solidFill>
              </a:defRPr>
            </a:lvl1pPr>
            <a:extLst/>
          </a:lstStyle>
          <a:p>
            <a:fld id="{91974DF9-AD47-4691-BA21-BBFCE3637A9A}" type="slidenum">
              <a:rPr lang="en-US" smtClean="0">
                <a:solidFill>
                  <a:srgbClr val="978984"/>
                </a:solidFill>
              </a:rPr>
              <a:pPr/>
              <a:t>‹#›</a:t>
            </a:fld>
            <a:endParaRPr lang="en-US" dirty="0">
              <a:solidFill>
                <a:srgbClr val="978984"/>
              </a:solidFill>
            </a:endParaRPr>
          </a:p>
        </p:txBody>
      </p:sp>
      <p:sp>
        <p:nvSpPr>
          <p:cNvPr id="6" name="Text Placeholder 5">
            <a:extLst>
              <a:ext uri="{FF2B5EF4-FFF2-40B4-BE49-F238E27FC236}">
                <a16:creationId xmlns:a16="http://schemas.microsoft.com/office/drawing/2014/main" xmlns="" id="{4FE80B03-6557-4CB1-A23C-30E1D36BD1BE}"/>
              </a:ext>
            </a:extLst>
          </p:cNvPr>
          <p:cNvSpPr>
            <a:spLocks noGrp="1"/>
          </p:cNvSpPr>
          <p:nvPr>
            <p:ph type="body" sz="quarter" idx="10"/>
          </p:nvPr>
        </p:nvSpPr>
        <p:spPr>
          <a:xfrm>
            <a:off x="431800" y="4946629"/>
            <a:ext cx="7559675" cy="103874"/>
          </a:xfrm>
        </p:spPr>
        <p:txBody>
          <a:bodyPr wrap="square" anchor="b">
            <a:spAutoFit/>
          </a:bodyPr>
          <a:lstStyle>
            <a:lvl1pPr>
              <a:spcBef>
                <a:spcPts val="450"/>
              </a:spcBef>
              <a:defRPr sz="750"/>
            </a:lvl1pPr>
          </a:lstStyle>
          <a:p>
            <a:pPr lvl="0"/>
            <a:r>
              <a:rPr lang="en-US"/>
              <a:t>Edit Master text styles</a:t>
            </a:r>
          </a:p>
        </p:txBody>
      </p:sp>
    </p:spTree>
    <p:extLst>
      <p:ext uri="{BB962C8B-B14F-4D97-AF65-F5344CB8AC3E}">
        <p14:creationId xmlns:p14="http://schemas.microsoft.com/office/powerpoint/2010/main" xmlns="" val="92787915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2 placeholders">
    <p:spTree>
      <p:nvGrpSpPr>
        <p:cNvPr id="1" name=""/>
        <p:cNvGrpSpPr/>
        <p:nvPr/>
      </p:nvGrpSpPr>
      <p:grpSpPr>
        <a:xfrm>
          <a:off x="0" y="0"/>
          <a:ext cx="0" cy="0"/>
          <a:chOff x="0" y="0"/>
          <a:chExt cx="0" cy="0"/>
        </a:xfrm>
      </p:grpSpPr>
      <p:sp>
        <p:nvSpPr>
          <p:cNvPr id="18" name="Title 1"/>
          <p:cNvSpPr>
            <a:spLocks noGrp="1"/>
          </p:cNvSpPr>
          <p:nvPr>
            <p:ph type="title"/>
          </p:nvPr>
        </p:nvSpPr>
        <p:spPr>
          <a:xfrm>
            <a:off x="316800" y="515420"/>
            <a:ext cx="8510400" cy="391412"/>
          </a:xfrm>
        </p:spPr>
        <p:txBody>
          <a:bodyPr/>
          <a:lstStyle>
            <a:lvl1pPr>
              <a:defRPr sz="2400"/>
            </a:lvl1pPr>
          </a:lstStyle>
          <a:p>
            <a:r>
              <a:rPr lang="en-US" noProof="0"/>
              <a:t>Click to edit Master title style</a:t>
            </a:r>
            <a:endParaRPr lang="en-GB" noProof="0" dirty="0"/>
          </a:p>
        </p:txBody>
      </p:sp>
      <p:sp>
        <p:nvSpPr>
          <p:cNvPr id="36" name="Content Placeholder 2"/>
          <p:cNvSpPr>
            <a:spLocks noGrp="1"/>
          </p:cNvSpPr>
          <p:nvPr>
            <p:ph idx="1"/>
          </p:nvPr>
        </p:nvSpPr>
        <p:spPr>
          <a:xfrm>
            <a:off x="316801" y="1312223"/>
            <a:ext cx="4096800" cy="2955789"/>
          </a:xfrm>
        </p:spPr>
        <p:txBody>
          <a:bodyPr/>
          <a:lstStyle>
            <a:lvl1pPr>
              <a:buClr>
                <a:schemeClr val="accent1"/>
              </a:buClr>
              <a:defRPr>
                <a:solidFill>
                  <a:schemeClr val="accent2"/>
                </a:solidFill>
              </a:defRPr>
            </a:lvl1pPr>
            <a:lvl2pPr>
              <a:buClr>
                <a:schemeClr val="tx2"/>
              </a:buClr>
              <a:defRPr>
                <a:solidFill>
                  <a:schemeClr val="accent2"/>
                </a:solidFill>
              </a:defRPr>
            </a:lvl2pPr>
            <a:lvl3pPr>
              <a:buClr>
                <a:schemeClr val="accent5"/>
              </a:buClr>
              <a:defRPr>
                <a:solidFill>
                  <a:schemeClr val="accent2"/>
                </a:solidFill>
              </a:defRPr>
            </a:lvl3pPr>
            <a:lvl4pPr>
              <a:buClr>
                <a:schemeClr val="accent3"/>
              </a:buClr>
              <a:defRPr>
                <a:solidFill>
                  <a:schemeClr val="accent2"/>
                </a:solidFill>
              </a:defRPr>
            </a:lvl4pPr>
            <a:lvl5pPr>
              <a:buClr>
                <a:srgbClr val="001423"/>
              </a:buClr>
              <a:defRPr>
                <a:solidFill>
                  <a:schemeClr val="accent2"/>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GB" noProof="0" dirty="0"/>
          </a:p>
        </p:txBody>
      </p:sp>
      <p:sp>
        <p:nvSpPr>
          <p:cNvPr id="37" name="Content Placeholder 2"/>
          <p:cNvSpPr>
            <a:spLocks noGrp="1"/>
          </p:cNvSpPr>
          <p:nvPr>
            <p:ph idx="10"/>
          </p:nvPr>
        </p:nvSpPr>
        <p:spPr>
          <a:xfrm>
            <a:off x="4730400" y="1312223"/>
            <a:ext cx="4096800" cy="2955600"/>
          </a:xfrm>
        </p:spPr>
        <p:txBody>
          <a:bodyPr/>
          <a:lstStyle>
            <a:lvl1pPr>
              <a:buClr>
                <a:schemeClr val="accent1"/>
              </a:buClr>
              <a:defRPr>
                <a:solidFill>
                  <a:schemeClr val="accent2"/>
                </a:solidFill>
              </a:defRPr>
            </a:lvl1pPr>
            <a:lvl2pPr>
              <a:buClr>
                <a:schemeClr val="tx2"/>
              </a:buClr>
              <a:defRPr>
                <a:solidFill>
                  <a:schemeClr val="accent2"/>
                </a:solidFill>
              </a:defRPr>
            </a:lvl2pPr>
            <a:lvl3pPr>
              <a:buClr>
                <a:schemeClr val="accent5"/>
              </a:buClr>
              <a:defRPr>
                <a:solidFill>
                  <a:schemeClr val="accent2"/>
                </a:solidFill>
              </a:defRPr>
            </a:lvl3pPr>
            <a:lvl4pPr>
              <a:buClr>
                <a:schemeClr val="accent3"/>
              </a:buClr>
              <a:defRPr>
                <a:solidFill>
                  <a:schemeClr val="accent2"/>
                </a:solidFill>
              </a:defRPr>
            </a:lvl4pPr>
            <a:lvl5pPr>
              <a:buClr>
                <a:srgbClr val="001423"/>
              </a:buClr>
              <a:defRPr>
                <a:solidFill>
                  <a:schemeClr val="accent2"/>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GB" noProof="0" dirty="0"/>
          </a:p>
        </p:txBody>
      </p:sp>
    </p:spTree>
    <p:extLst>
      <p:ext uri="{BB962C8B-B14F-4D97-AF65-F5344CB8AC3E}">
        <p14:creationId xmlns:p14="http://schemas.microsoft.com/office/powerpoint/2010/main" xmlns="" val="2643805979"/>
      </p:ext>
    </p:extLst>
  </p:cSld>
  <p:clrMapOvr>
    <a:masterClrMapping/>
  </p:clrMapOvr>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431800" y="978693"/>
            <a:ext cx="4083050" cy="3888581"/>
          </a:xfrm>
        </p:spPr>
        <p:txBody>
          <a:bodyPr/>
          <a:lstStyle>
            <a:lvl4pPr>
              <a:defRPr/>
            </a:lvl4pPr>
          </a:lstStyle>
          <a:p>
            <a:pPr lvl="0"/>
            <a:r>
              <a:rPr lang="en-US" dirty="0"/>
              <a:t>Edit Master text styles</a:t>
            </a:r>
          </a:p>
          <a:p>
            <a:pPr lvl="1"/>
            <a:r>
              <a:rPr lang="en-US" dirty="0"/>
              <a:t>Second level</a:t>
            </a:r>
          </a:p>
          <a:p>
            <a:pPr lvl="2"/>
            <a:r>
              <a:rPr lang="en-US" dirty="0"/>
              <a:t>Third level</a:t>
            </a:r>
          </a:p>
          <a:p>
            <a:pPr lvl="3"/>
            <a:r>
              <a:rPr lang="en-US" dirty="0"/>
              <a:t>Fourth </a:t>
            </a:r>
            <a:r>
              <a:rPr lang="en-US" dirty="0" err="1"/>
              <a:t>leveL</a:t>
            </a:r>
            <a:endParaRPr lang="en-US" dirty="0"/>
          </a:p>
        </p:txBody>
      </p:sp>
      <p:sp>
        <p:nvSpPr>
          <p:cNvPr id="4" name="Content Placeholder 3"/>
          <p:cNvSpPr>
            <a:spLocks noGrp="1"/>
          </p:cNvSpPr>
          <p:nvPr>
            <p:ph sz="half" idx="2" hasCustomPrompt="1"/>
          </p:nvPr>
        </p:nvSpPr>
        <p:spPr>
          <a:xfrm>
            <a:off x="4629150" y="978693"/>
            <a:ext cx="4119563" cy="3888581"/>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p:txBody>
      </p:sp>
      <p:sp>
        <p:nvSpPr>
          <p:cNvPr id="5" name="Title 1">
            <a:extLst>
              <a:ext uri="{FF2B5EF4-FFF2-40B4-BE49-F238E27FC236}">
                <a16:creationId xmlns:a16="http://schemas.microsoft.com/office/drawing/2014/main" xmlns="" id="{2C5FB708-E0E0-4543-9C46-EA55FC8D86C5}"/>
              </a:ext>
            </a:extLst>
          </p:cNvPr>
          <p:cNvSpPr>
            <a:spLocks noGrp="1"/>
          </p:cNvSpPr>
          <p:nvPr>
            <p:ph type="title" hasCustomPrompt="1"/>
          </p:nvPr>
        </p:nvSpPr>
        <p:spPr>
          <a:xfrm>
            <a:off x="1023042" y="109420"/>
            <a:ext cx="7725671" cy="556010"/>
          </a:xfrm>
        </p:spPr>
        <p:txBody>
          <a:bodyPr/>
          <a:lstStyle>
            <a:lvl1pPr>
              <a:defRPr/>
            </a:lvl1pPr>
          </a:lstStyle>
          <a:p>
            <a:r>
              <a:rPr lang="en-US" dirty="0"/>
              <a:t>Click to edit master title style</a:t>
            </a:r>
          </a:p>
        </p:txBody>
      </p:sp>
      <p:sp>
        <p:nvSpPr>
          <p:cNvPr id="6" name="Segnaposto numero diapositiva 4">
            <a:extLst>
              <a:ext uri="{FF2B5EF4-FFF2-40B4-BE49-F238E27FC236}">
                <a16:creationId xmlns:a16="http://schemas.microsoft.com/office/drawing/2014/main" xmlns="" id="{D5DFFDF0-DF43-4169-8782-70B5B73D8DC2}"/>
              </a:ext>
            </a:extLst>
          </p:cNvPr>
          <p:cNvSpPr>
            <a:spLocks noGrp="1"/>
          </p:cNvSpPr>
          <p:nvPr>
            <p:ph type="sldNum" sz="quarter" idx="4"/>
          </p:nvPr>
        </p:nvSpPr>
        <p:spPr>
          <a:xfrm>
            <a:off x="8628063" y="4943604"/>
            <a:ext cx="346284" cy="121187"/>
          </a:xfrm>
          <a:prstGeom prst="rect">
            <a:avLst/>
          </a:prstGeom>
        </p:spPr>
        <p:txBody>
          <a:bodyPr vert="horz" wrap="square" lIns="0" tIns="0" rIns="0" bIns="0" anchor="ctr" anchorCtr="0">
            <a:spAutoFit/>
          </a:bodyPr>
          <a:lstStyle>
            <a:lvl1pPr algn="r" eaLnBrk="1" latinLnBrk="0" hangingPunct="1">
              <a:defRPr kumimoji="0" sz="788">
                <a:solidFill>
                  <a:schemeClr val="accent2"/>
                </a:solidFill>
              </a:defRPr>
            </a:lvl1pPr>
            <a:extLst/>
          </a:lstStyle>
          <a:p>
            <a:fld id="{91974DF9-AD47-4691-BA21-BBFCE3637A9A}" type="slidenum">
              <a:rPr lang="en-US" smtClean="0">
                <a:solidFill>
                  <a:srgbClr val="978984"/>
                </a:solidFill>
              </a:rPr>
              <a:pPr/>
              <a:t>‹#›</a:t>
            </a:fld>
            <a:endParaRPr lang="en-US" dirty="0">
              <a:solidFill>
                <a:srgbClr val="978984"/>
              </a:solidFill>
            </a:endParaRPr>
          </a:p>
        </p:txBody>
      </p:sp>
      <p:sp>
        <p:nvSpPr>
          <p:cNvPr id="7" name="Text Placeholder 5">
            <a:extLst>
              <a:ext uri="{FF2B5EF4-FFF2-40B4-BE49-F238E27FC236}">
                <a16:creationId xmlns:a16="http://schemas.microsoft.com/office/drawing/2014/main" xmlns="" id="{9785ACE2-AC23-45CE-818E-D5D2A5FF45F2}"/>
              </a:ext>
            </a:extLst>
          </p:cNvPr>
          <p:cNvSpPr>
            <a:spLocks noGrp="1"/>
          </p:cNvSpPr>
          <p:nvPr>
            <p:ph type="body" sz="quarter" idx="10"/>
          </p:nvPr>
        </p:nvSpPr>
        <p:spPr>
          <a:xfrm>
            <a:off x="431800" y="4946629"/>
            <a:ext cx="7559675" cy="103874"/>
          </a:xfrm>
        </p:spPr>
        <p:txBody>
          <a:bodyPr wrap="square" anchor="b">
            <a:spAutoFit/>
          </a:bodyPr>
          <a:lstStyle>
            <a:lvl1pPr>
              <a:spcBef>
                <a:spcPts val="450"/>
              </a:spcBef>
              <a:defRPr sz="750"/>
            </a:lvl1pPr>
          </a:lstStyle>
          <a:p>
            <a:pPr lvl="0"/>
            <a:r>
              <a:rPr lang="en-US"/>
              <a:t>Edit Master text styles</a:t>
            </a:r>
          </a:p>
        </p:txBody>
      </p:sp>
    </p:spTree>
    <p:extLst>
      <p:ext uri="{BB962C8B-B14F-4D97-AF65-F5344CB8AC3E}">
        <p14:creationId xmlns:p14="http://schemas.microsoft.com/office/powerpoint/2010/main" xmlns="" val="141085296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431800" y="978694"/>
            <a:ext cx="4066382" cy="503519"/>
          </a:xfrm>
        </p:spPr>
        <p:txBody>
          <a:bodyPr anchor="t" anchorCtr="0">
            <a:normAutofit/>
          </a:bodyPr>
          <a:lstStyle>
            <a:lvl1pPr marL="0" indent="0">
              <a:buNone/>
              <a:defRPr sz="165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dirty="0"/>
              <a:t>Edit Master text styles</a:t>
            </a:r>
          </a:p>
        </p:txBody>
      </p:sp>
      <p:sp>
        <p:nvSpPr>
          <p:cNvPr id="4" name="Content Placeholder 3"/>
          <p:cNvSpPr>
            <a:spLocks noGrp="1"/>
          </p:cNvSpPr>
          <p:nvPr>
            <p:ph sz="half" idx="2"/>
          </p:nvPr>
        </p:nvSpPr>
        <p:spPr>
          <a:xfrm>
            <a:off x="431800" y="1526458"/>
            <a:ext cx="4066382" cy="3340817"/>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p:txBody>
      </p:sp>
      <p:sp>
        <p:nvSpPr>
          <p:cNvPr id="5" name="Text Placeholder 4"/>
          <p:cNvSpPr>
            <a:spLocks noGrp="1"/>
          </p:cNvSpPr>
          <p:nvPr>
            <p:ph type="body" sz="quarter" idx="3" hasCustomPrompt="1"/>
          </p:nvPr>
        </p:nvSpPr>
        <p:spPr>
          <a:xfrm>
            <a:off x="4629151" y="978694"/>
            <a:ext cx="4119563" cy="503519"/>
          </a:xfrm>
        </p:spPr>
        <p:txBody>
          <a:bodyPr anchor="t" anchorCtr="0">
            <a:normAutofit/>
          </a:bodyPr>
          <a:lstStyle>
            <a:lvl1pPr marL="0" indent="0">
              <a:buNone/>
              <a:defRPr sz="165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6" name="Content Placeholder 5"/>
          <p:cNvSpPr>
            <a:spLocks noGrp="1"/>
          </p:cNvSpPr>
          <p:nvPr>
            <p:ph sz="quarter" idx="4"/>
          </p:nvPr>
        </p:nvSpPr>
        <p:spPr>
          <a:xfrm>
            <a:off x="4629150" y="1526458"/>
            <a:ext cx="4119562" cy="3340817"/>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p:txBody>
      </p:sp>
      <p:sp>
        <p:nvSpPr>
          <p:cNvPr id="8" name="Title 1">
            <a:extLst>
              <a:ext uri="{FF2B5EF4-FFF2-40B4-BE49-F238E27FC236}">
                <a16:creationId xmlns:a16="http://schemas.microsoft.com/office/drawing/2014/main" xmlns="" id="{7ACBC08D-9EC1-42A0-B8C3-35576DB390E1}"/>
              </a:ext>
            </a:extLst>
          </p:cNvPr>
          <p:cNvSpPr>
            <a:spLocks noGrp="1"/>
          </p:cNvSpPr>
          <p:nvPr>
            <p:ph type="title" hasCustomPrompt="1"/>
          </p:nvPr>
        </p:nvSpPr>
        <p:spPr>
          <a:xfrm>
            <a:off x="1023042" y="109420"/>
            <a:ext cx="7725671" cy="556010"/>
          </a:xfrm>
        </p:spPr>
        <p:txBody>
          <a:bodyPr/>
          <a:lstStyle>
            <a:lvl1pPr>
              <a:defRPr/>
            </a:lvl1pPr>
          </a:lstStyle>
          <a:p>
            <a:r>
              <a:rPr lang="en-US" dirty="0"/>
              <a:t>Click to edit master title style</a:t>
            </a:r>
          </a:p>
        </p:txBody>
      </p:sp>
      <p:sp>
        <p:nvSpPr>
          <p:cNvPr id="7" name="Segnaposto numero diapositiva 4">
            <a:extLst>
              <a:ext uri="{FF2B5EF4-FFF2-40B4-BE49-F238E27FC236}">
                <a16:creationId xmlns:a16="http://schemas.microsoft.com/office/drawing/2014/main" xmlns="" id="{C546A935-E140-4EE5-9CD0-5C9EC3744B7F}"/>
              </a:ext>
            </a:extLst>
          </p:cNvPr>
          <p:cNvSpPr>
            <a:spLocks noGrp="1"/>
          </p:cNvSpPr>
          <p:nvPr>
            <p:ph type="sldNum" sz="quarter" idx="10"/>
          </p:nvPr>
        </p:nvSpPr>
        <p:spPr>
          <a:xfrm>
            <a:off x="8628063" y="4943604"/>
            <a:ext cx="346284" cy="121187"/>
          </a:xfrm>
          <a:prstGeom prst="rect">
            <a:avLst/>
          </a:prstGeom>
        </p:spPr>
        <p:txBody>
          <a:bodyPr vert="horz" wrap="square" lIns="0" tIns="0" rIns="0" bIns="0" anchor="ctr" anchorCtr="0">
            <a:spAutoFit/>
          </a:bodyPr>
          <a:lstStyle>
            <a:lvl1pPr algn="r" eaLnBrk="1" latinLnBrk="0" hangingPunct="1">
              <a:defRPr kumimoji="0" sz="788">
                <a:solidFill>
                  <a:schemeClr val="accent2"/>
                </a:solidFill>
              </a:defRPr>
            </a:lvl1pPr>
            <a:extLst/>
          </a:lstStyle>
          <a:p>
            <a:fld id="{91974DF9-AD47-4691-BA21-BBFCE3637A9A}" type="slidenum">
              <a:rPr lang="en-US" smtClean="0">
                <a:solidFill>
                  <a:srgbClr val="978984"/>
                </a:solidFill>
              </a:rPr>
              <a:pPr/>
              <a:t>‹#›</a:t>
            </a:fld>
            <a:endParaRPr lang="en-US" dirty="0">
              <a:solidFill>
                <a:srgbClr val="978984"/>
              </a:solidFill>
            </a:endParaRPr>
          </a:p>
        </p:txBody>
      </p:sp>
      <p:sp>
        <p:nvSpPr>
          <p:cNvPr id="9" name="Text Placeholder 5">
            <a:extLst>
              <a:ext uri="{FF2B5EF4-FFF2-40B4-BE49-F238E27FC236}">
                <a16:creationId xmlns:a16="http://schemas.microsoft.com/office/drawing/2014/main" xmlns="" id="{7FFC81B7-E08A-407B-8C5A-BF83E8651D55}"/>
              </a:ext>
            </a:extLst>
          </p:cNvPr>
          <p:cNvSpPr>
            <a:spLocks noGrp="1"/>
          </p:cNvSpPr>
          <p:nvPr>
            <p:ph type="body" sz="quarter" idx="11"/>
          </p:nvPr>
        </p:nvSpPr>
        <p:spPr>
          <a:xfrm>
            <a:off x="431800" y="4946629"/>
            <a:ext cx="7559675" cy="103874"/>
          </a:xfrm>
        </p:spPr>
        <p:txBody>
          <a:bodyPr wrap="square" anchor="b">
            <a:spAutoFit/>
          </a:bodyPr>
          <a:lstStyle>
            <a:lvl1pPr>
              <a:spcBef>
                <a:spcPts val="450"/>
              </a:spcBef>
              <a:defRPr sz="750"/>
            </a:lvl1pPr>
          </a:lstStyle>
          <a:p>
            <a:pPr lvl="0"/>
            <a:r>
              <a:rPr lang="en-US"/>
              <a:t>Edit Master text styles</a:t>
            </a:r>
          </a:p>
        </p:txBody>
      </p:sp>
    </p:spTree>
    <p:extLst>
      <p:ext uri="{BB962C8B-B14F-4D97-AF65-F5344CB8AC3E}">
        <p14:creationId xmlns:p14="http://schemas.microsoft.com/office/powerpoint/2010/main" xmlns="" val="3110957431"/>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xmlns="" id="{5A1D213D-8030-4A7E-9E1F-6267CE99228C}"/>
              </a:ext>
            </a:extLst>
          </p:cNvPr>
          <p:cNvSpPr>
            <a:spLocks noGrp="1"/>
          </p:cNvSpPr>
          <p:nvPr>
            <p:ph type="title" hasCustomPrompt="1"/>
          </p:nvPr>
        </p:nvSpPr>
        <p:spPr>
          <a:xfrm>
            <a:off x="1023042" y="109420"/>
            <a:ext cx="7725671" cy="556010"/>
          </a:xfrm>
        </p:spPr>
        <p:txBody>
          <a:bodyPr/>
          <a:lstStyle>
            <a:lvl1pPr>
              <a:defRPr/>
            </a:lvl1pPr>
          </a:lstStyle>
          <a:p>
            <a:r>
              <a:rPr lang="en-US" dirty="0"/>
              <a:t>Click to edit master title style</a:t>
            </a:r>
          </a:p>
        </p:txBody>
      </p:sp>
      <p:sp>
        <p:nvSpPr>
          <p:cNvPr id="4" name="Segnaposto numero diapositiva 4">
            <a:extLst>
              <a:ext uri="{FF2B5EF4-FFF2-40B4-BE49-F238E27FC236}">
                <a16:creationId xmlns:a16="http://schemas.microsoft.com/office/drawing/2014/main" xmlns="" id="{0D75299F-8022-4B2F-87EA-7F0F7046E63A}"/>
              </a:ext>
            </a:extLst>
          </p:cNvPr>
          <p:cNvSpPr>
            <a:spLocks noGrp="1"/>
          </p:cNvSpPr>
          <p:nvPr>
            <p:ph type="sldNum" sz="quarter" idx="4"/>
          </p:nvPr>
        </p:nvSpPr>
        <p:spPr>
          <a:xfrm>
            <a:off x="8628063" y="4943604"/>
            <a:ext cx="346284" cy="121187"/>
          </a:xfrm>
          <a:prstGeom prst="rect">
            <a:avLst/>
          </a:prstGeom>
        </p:spPr>
        <p:txBody>
          <a:bodyPr vert="horz" wrap="square" lIns="0" tIns="0" rIns="0" bIns="0" anchor="ctr" anchorCtr="0">
            <a:spAutoFit/>
          </a:bodyPr>
          <a:lstStyle>
            <a:lvl1pPr algn="r" eaLnBrk="1" latinLnBrk="0" hangingPunct="1">
              <a:defRPr kumimoji="0" sz="788">
                <a:solidFill>
                  <a:schemeClr val="accent2"/>
                </a:solidFill>
              </a:defRPr>
            </a:lvl1pPr>
            <a:extLst/>
          </a:lstStyle>
          <a:p>
            <a:fld id="{91974DF9-AD47-4691-BA21-BBFCE3637A9A}" type="slidenum">
              <a:rPr lang="en-US" smtClean="0">
                <a:solidFill>
                  <a:srgbClr val="978984"/>
                </a:solidFill>
              </a:rPr>
              <a:pPr/>
              <a:t>‹#›</a:t>
            </a:fld>
            <a:endParaRPr lang="en-US" dirty="0">
              <a:solidFill>
                <a:srgbClr val="978984"/>
              </a:solidFill>
            </a:endParaRPr>
          </a:p>
        </p:txBody>
      </p:sp>
      <p:sp>
        <p:nvSpPr>
          <p:cNvPr id="5" name="Text Placeholder 5">
            <a:extLst>
              <a:ext uri="{FF2B5EF4-FFF2-40B4-BE49-F238E27FC236}">
                <a16:creationId xmlns:a16="http://schemas.microsoft.com/office/drawing/2014/main" xmlns="" id="{CEE358FA-9D53-4726-B4E1-2DFC19F46EFD}"/>
              </a:ext>
            </a:extLst>
          </p:cNvPr>
          <p:cNvSpPr>
            <a:spLocks noGrp="1"/>
          </p:cNvSpPr>
          <p:nvPr>
            <p:ph type="body" sz="quarter" idx="10"/>
          </p:nvPr>
        </p:nvSpPr>
        <p:spPr>
          <a:xfrm>
            <a:off x="431800" y="4946629"/>
            <a:ext cx="7559675" cy="103874"/>
          </a:xfrm>
        </p:spPr>
        <p:txBody>
          <a:bodyPr wrap="square" anchor="b">
            <a:spAutoFit/>
          </a:bodyPr>
          <a:lstStyle>
            <a:lvl1pPr>
              <a:spcBef>
                <a:spcPts val="450"/>
              </a:spcBef>
              <a:defRPr sz="750"/>
            </a:lvl1pPr>
          </a:lstStyle>
          <a:p>
            <a:pPr lvl="0"/>
            <a:r>
              <a:rPr lang="en-US"/>
              <a:t>Edit Master text styles</a:t>
            </a:r>
          </a:p>
        </p:txBody>
      </p:sp>
    </p:spTree>
    <p:extLst>
      <p:ext uri="{BB962C8B-B14F-4D97-AF65-F5344CB8AC3E}">
        <p14:creationId xmlns:p14="http://schemas.microsoft.com/office/powerpoint/2010/main" xmlns="" val="403633310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Segnaposto numero diapositiva 4">
            <a:extLst>
              <a:ext uri="{FF2B5EF4-FFF2-40B4-BE49-F238E27FC236}">
                <a16:creationId xmlns:a16="http://schemas.microsoft.com/office/drawing/2014/main" xmlns="" id="{023059BE-CBD9-4BAC-9611-AA781AB80FFD}"/>
              </a:ext>
            </a:extLst>
          </p:cNvPr>
          <p:cNvSpPr>
            <a:spLocks noGrp="1"/>
          </p:cNvSpPr>
          <p:nvPr>
            <p:ph type="sldNum" sz="quarter" idx="4"/>
          </p:nvPr>
        </p:nvSpPr>
        <p:spPr>
          <a:xfrm>
            <a:off x="8628063" y="4943604"/>
            <a:ext cx="346284" cy="121187"/>
          </a:xfrm>
          <a:prstGeom prst="rect">
            <a:avLst/>
          </a:prstGeom>
        </p:spPr>
        <p:txBody>
          <a:bodyPr vert="horz" wrap="square" lIns="0" tIns="0" rIns="0" bIns="0" anchor="ctr" anchorCtr="0">
            <a:spAutoFit/>
          </a:bodyPr>
          <a:lstStyle>
            <a:lvl1pPr algn="r" eaLnBrk="1" latinLnBrk="0" hangingPunct="1">
              <a:defRPr kumimoji="0" sz="788">
                <a:solidFill>
                  <a:schemeClr val="accent2"/>
                </a:solidFill>
              </a:defRPr>
            </a:lvl1pPr>
            <a:extLst/>
          </a:lstStyle>
          <a:p>
            <a:fld id="{91974DF9-AD47-4691-BA21-BBFCE3637A9A}" type="slidenum">
              <a:rPr lang="en-US" smtClean="0">
                <a:solidFill>
                  <a:srgbClr val="978984"/>
                </a:solidFill>
              </a:rPr>
              <a:pPr/>
              <a:t>‹#›</a:t>
            </a:fld>
            <a:endParaRPr lang="en-US" dirty="0">
              <a:solidFill>
                <a:srgbClr val="978984"/>
              </a:solidFill>
            </a:endParaRPr>
          </a:p>
        </p:txBody>
      </p:sp>
      <p:sp>
        <p:nvSpPr>
          <p:cNvPr id="3" name="Text Placeholder 5">
            <a:extLst>
              <a:ext uri="{FF2B5EF4-FFF2-40B4-BE49-F238E27FC236}">
                <a16:creationId xmlns:a16="http://schemas.microsoft.com/office/drawing/2014/main" xmlns="" id="{F8C9A778-CDEE-4D94-93C3-19EC58658025}"/>
              </a:ext>
            </a:extLst>
          </p:cNvPr>
          <p:cNvSpPr>
            <a:spLocks noGrp="1"/>
          </p:cNvSpPr>
          <p:nvPr>
            <p:ph type="body" sz="quarter" idx="10"/>
          </p:nvPr>
        </p:nvSpPr>
        <p:spPr>
          <a:xfrm>
            <a:off x="431800" y="4946629"/>
            <a:ext cx="7559675" cy="103874"/>
          </a:xfrm>
        </p:spPr>
        <p:txBody>
          <a:bodyPr wrap="square" anchor="b">
            <a:spAutoFit/>
          </a:bodyPr>
          <a:lstStyle>
            <a:lvl1pPr>
              <a:spcBef>
                <a:spcPts val="450"/>
              </a:spcBef>
              <a:defRPr sz="750"/>
            </a:lvl1pPr>
          </a:lstStyle>
          <a:p>
            <a:pPr lvl="0"/>
            <a:r>
              <a:rPr lang="en-US" dirty="0"/>
              <a:t>Edit Master text styles</a:t>
            </a:r>
          </a:p>
        </p:txBody>
      </p:sp>
    </p:spTree>
    <p:extLst>
      <p:ext uri="{BB962C8B-B14F-4D97-AF65-F5344CB8AC3E}">
        <p14:creationId xmlns:p14="http://schemas.microsoft.com/office/powerpoint/2010/main" xmlns="" val="141379457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graph">
    <p:spTree>
      <p:nvGrpSpPr>
        <p:cNvPr id="1" name=""/>
        <p:cNvGrpSpPr/>
        <p:nvPr/>
      </p:nvGrpSpPr>
      <p:grpSpPr>
        <a:xfrm>
          <a:off x="0" y="0"/>
          <a:ext cx="0" cy="0"/>
          <a:chOff x="0" y="0"/>
          <a:chExt cx="0" cy="0"/>
        </a:xfrm>
      </p:grpSpPr>
      <p:sp>
        <p:nvSpPr>
          <p:cNvPr id="2" name="Titolo 1">
            <a:extLst>
              <a:ext uri="{FF2B5EF4-FFF2-40B4-BE49-F238E27FC236}">
                <a16:creationId xmlns:a16="http://schemas.microsoft.com/office/drawing/2014/main" xmlns="" id="{AF8E7F26-BE8A-460F-ABF4-C6B964FAFA67}"/>
              </a:ext>
            </a:extLst>
          </p:cNvPr>
          <p:cNvSpPr>
            <a:spLocks noGrp="1"/>
          </p:cNvSpPr>
          <p:nvPr>
            <p:ph type="title" hasCustomPrompt="1"/>
          </p:nvPr>
        </p:nvSpPr>
        <p:spPr/>
        <p:txBody>
          <a:bodyPr/>
          <a:lstStyle>
            <a:lvl1pPr>
              <a:defRPr/>
            </a:lvl1pPr>
          </a:lstStyle>
          <a:p>
            <a:r>
              <a:rPr lang="en-US"/>
              <a:t>Click to edit master title style</a:t>
            </a:r>
            <a:endParaRPr lang="en-GB" dirty="0"/>
          </a:p>
        </p:txBody>
      </p:sp>
      <p:sp>
        <p:nvSpPr>
          <p:cNvPr id="3" name="Segnaposto numero diapositiva 2">
            <a:extLst>
              <a:ext uri="{FF2B5EF4-FFF2-40B4-BE49-F238E27FC236}">
                <a16:creationId xmlns:a16="http://schemas.microsoft.com/office/drawing/2014/main" xmlns="" id="{E10F156E-CFA0-403D-ABD2-145BC1B3F3A7}"/>
              </a:ext>
            </a:extLst>
          </p:cNvPr>
          <p:cNvSpPr>
            <a:spLocks noGrp="1"/>
          </p:cNvSpPr>
          <p:nvPr>
            <p:ph type="sldNum" sz="quarter" idx="10"/>
          </p:nvPr>
        </p:nvSpPr>
        <p:spPr>
          <a:xfrm>
            <a:off x="8628063" y="4943571"/>
            <a:ext cx="346284" cy="121252"/>
          </a:xfrm>
          <a:prstGeom prst="rect">
            <a:avLst/>
          </a:prstGeom>
        </p:spPr>
        <p:txBody>
          <a:bodyPr/>
          <a:lstStyle/>
          <a:p>
            <a:fld id="{91974DF9-AD47-4691-BA21-BBFCE3637A9A}" type="slidenum">
              <a:rPr lang="en-US" smtClean="0">
                <a:solidFill>
                  <a:srgbClr val="978984"/>
                </a:solidFill>
              </a:rPr>
              <a:pPr/>
              <a:t>‹#›</a:t>
            </a:fld>
            <a:endParaRPr lang="en-US" dirty="0">
              <a:solidFill>
                <a:srgbClr val="978984"/>
              </a:solidFill>
            </a:endParaRPr>
          </a:p>
        </p:txBody>
      </p:sp>
      <p:sp>
        <p:nvSpPr>
          <p:cNvPr id="5" name="Segnaposto grafico 4">
            <a:extLst>
              <a:ext uri="{FF2B5EF4-FFF2-40B4-BE49-F238E27FC236}">
                <a16:creationId xmlns:a16="http://schemas.microsoft.com/office/drawing/2014/main" xmlns="" id="{92674272-C69F-4AA8-825C-4BA3201E9780}"/>
              </a:ext>
            </a:extLst>
          </p:cNvPr>
          <p:cNvSpPr>
            <a:spLocks noGrp="1"/>
          </p:cNvSpPr>
          <p:nvPr>
            <p:ph type="chart" sz="quarter" idx="11" hasCustomPrompt="1"/>
          </p:nvPr>
        </p:nvSpPr>
        <p:spPr>
          <a:xfrm>
            <a:off x="431801" y="1950244"/>
            <a:ext cx="8316913" cy="2727722"/>
          </a:xfrm>
        </p:spPr>
        <p:txBody>
          <a:bodyPr/>
          <a:lstStyle>
            <a:lvl1pPr>
              <a:defRPr/>
            </a:lvl1pPr>
          </a:lstStyle>
          <a:p>
            <a:r>
              <a:rPr lang="en-US" noProof="0"/>
              <a:t>Graph</a:t>
            </a:r>
          </a:p>
        </p:txBody>
      </p:sp>
      <p:sp>
        <p:nvSpPr>
          <p:cNvPr id="9" name="Segnaposto testo 8">
            <a:extLst>
              <a:ext uri="{FF2B5EF4-FFF2-40B4-BE49-F238E27FC236}">
                <a16:creationId xmlns:a16="http://schemas.microsoft.com/office/drawing/2014/main" xmlns="" id="{4CAC0AAB-9050-460F-AB97-27C54BC17AF2}"/>
              </a:ext>
            </a:extLst>
          </p:cNvPr>
          <p:cNvSpPr>
            <a:spLocks noGrp="1"/>
          </p:cNvSpPr>
          <p:nvPr>
            <p:ph type="body" sz="quarter" idx="12" hasCustomPrompt="1"/>
          </p:nvPr>
        </p:nvSpPr>
        <p:spPr>
          <a:xfrm>
            <a:off x="431800" y="978694"/>
            <a:ext cx="8316913" cy="432000"/>
          </a:xfrm>
        </p:spPr>
        <p:txBody>
          <a:bodyPr>
            <a:normAutofit/>
          </a:bodyPr>
          <a:lstStyle>
            <a:lvl1pPr>
              <a:lnSpc>
                <a:spcPct val="90000"/>
              </a:lnSpc>
              <a:spcBef>
                <a:spcPts val="0"/>
              </a:spcBef>
              <a:defRPr sz="1200">
                <a:solidFill>
                  <a:schemeClr val="accent1"/>
                </a:solidFill>
              </a:defRPr>
            </a:lvl1pPr>
          </a:lstStyle>
          <a:p>
            <a:pPr lvl="0"/>
            <a:r>
              <a:rPr lang="en-US" dirty="0"/>
              <a:t>Edit Master text styles</a:t>
            </a:r>
          </a:p>
        </p:txBody>
      </p:sp>
      <p:sp>
        <p:nvSpPr>
          <p:cNvPr id="6" name="Text Placeholder 5">
            <a:extLst>
              <a:ext uri="{FF2B5EF4-FFF2-40B4-BE49-F238E27FC236}">
                <a16:creationId xmlns:a16="http://schemas.microsoft.com/office/drawing/2014/main" xmlns="" id="{FD6EF60A-C4AE-4E02-B4AE-551F0D9FDAC5}"/>
              </a:ext>
            </a:extLst>
          </p:cNvPr>
          <p:cNvSpPr>
            <a:spLocks noGrp="1"/>
          </p:cNvSpPr>
          <p:nvPr>
            <p:ph type="body" sz="quarter" idx="13"/>
          </p:nvPr>
        </p:nvSpPr>
        <p:spPr>
          <a:xfrm>
            <a:off x="431800" y="4946629"/>
            <a:ext cx="7559675" cy="103874"/>
          </a:xfrm>
        </p:spPr>
        <p:txBody>
          <a:bodyPr wrap="square" anchor="b">
            <a:spAutoFit/>
          </a:bodyPr>
          <a:lstStyle>
            <a:lvl1pPr>
              <a:spcBef>
                <a:spcPts val="450"/>
              </a:spcBef>
              <a:defRPr sz="750"/>
            </a:lvl1pPr>
          </a:lstStyle>
          <a:p>
            <a:pPr lvl="0"/>
            <a:r>
              <a:rPr lang="en-US" dirty="0"/>
              <a:t>Edit Master text styles</a:t>
            </a:r>
          </a:p>
        </p:txBody>
      </p:sp>
    </p:spTree>
    <p:extLst>
      <p:ext uri="{BB962C8B-B14F-4D97-AF65-F5344CB8AC3E}">
        <p14:creationId xmlns:p14="http://schemas.microsoft.com/office/powerpoint/2010/main" xmlns="" val="3888196660"/>
      </p:ext>
    </p:extLst>
  </p:cSld>
  <p:clrMapOvr>
    <a:masterClrMapping/>
  </p:clrMapOvr>
  <p:extLst>
    <p:ext uri="{DCECCB84-F9BA-43D5-87BE-67443E8EF086}">
      <p15:sldGuideLst xmlns:p15="http://schemas.microsoft.com/office/powerpoint/2012/main" xmlns="">
        <p15:guide id="1" orient="horz" pos="3929">
          <p15:clr>
            <a:srgbClr val="FBAE40"/>
          </p15:clr>
        </p15:guide>
        <p15:guide id="2" orient="horz" pos="1638">
          <p15:clr>
            <a:srgbClr val="FBAE40"/>
          </p15:clr>
        </p15:guide>
      </p15:sldGuideLst>
    </p:ext>
  </p:extLst>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Tree>
    <p:extLst>
      <p:ext uri="{BB962C8B-B14F-4D97-AF65-F5344CB8AC3E}">
        <p14:creationId xmlns:p14="http://schemas.microsoft.com/office/powerpoint/2010/main" xmlns="" val="1134376741"/>
      </p:ext>
    </p:extLst>
  </p:cSld>
  <p:clrMapOvr>
    <a:masterClrMapping/>
  </p:clrMapOvr>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Normal - fixed footer">
    <p:spTree>
      <p:nvGrpSpPr>
        <p:cNvPr id="1" name=""/>
        <p:cNvGrpSpPr/>
        <p:nvPr/>
      </p:nvGrpSpPr>
      <p:grpSpPr>
        <a:xfrm>
          <a:off x="0" y="0"/>
          <a:ext cx="0" cy="0"/>
          <a:chOff x="0" y="0"/>
          <a:chExt cx="0" cy="0"/>
        </a:xfrm>
      </p:grpSpPr>
      <p:sp>
        <p:nvSpPr>
          <p:cNvPr id="6" name="Content Placeholder 2"/>
          <p:cNvSpPr>
            <a:spLocks noGrp="1"/>
          </p:cNvSpPr>
          <p:nvPr>
            <p:ph idx="1"/>
          </p:nvPr>
        </p:nvSpPr>
        <p:spPr>
          <a:xfrm>
            <a:off x="316800" y="1312223"/>
            <a:ext cx="8510400" cy="2955789"/>
          </a:xfrm>
        </p:spPr>
        <p:txBody>
          <a:bodyPr/>
          <a:lstStyle>
            <a:lvl1pPr>
              <a:buClr>
                <a:schemeClr val="accent1"/>
              </a:buClr>
              <a:defRPr>
                <a:solidFill>
                  <a:schemeClr val="accent2"/>
                </a:solidFill>
              </a:defRPr>
            </a:lvl1pPr>
            <a:lvl2pPr>
              <a:buClr>
                <a:schemeClr val="tx2"/>
              </a:buClr>
              <a:defRPr>
                <a:solidFill>
                  <a:schemeClr val="accent2"/>
                </a:solidFill>
              </a:defRPr>
            </a:lvl2pPr>
            <a:lvl3pPr>
              <a:buClr>
                <a:schemeClr val="accent5"/>
              </a:buClr>
              <a:defRPr>
                <a:solidFill>
                  <a:schemeClr val="accent2"/>
                </a:solidFill>
              </a:defRPr>
            </a:lvl3pPr>
            <a:lvl4pPr>
              <a:buClr>
                <a:schemeClr val="accent3"/>
              </a:buClr>
              <a:defRPr>
                <a:solidFill>
                  <a:schemeClr val="accent2"/>
                </a:solidFill>
              </a:defRPr>
            </a:lvl4pPr>
            <a:lvl5pPr>
              <a:buClr>
                <a:srgbClr val="001423"/>
              </a:buClr>
              <a:defRPr>
                <a:solidFill>
                  <a:schemeClr val="accent2"/>
                </a:solidFill>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endParaRPr lang="en-GB" noProof="0" dirty="0"/>
          </a:p>
        </p:txBody>
      </p:sp>
      <p:sp>
        <p:nvSpPr>
          <p:cNvPr id="11" name="Title 1"/>
          <p:cNvSpPr>
            <a:spLocks noGrp="1"/>
          </p:cNvSpPr>
          <p:nvPr>
            <p:ph type="title"/>
          </p:nvPr>
        </p:nvSpPr>
        <p:spPr>
          <a:xfrm>
            <a:off x="316800" y="515420"/>
            <a:ext cx="8510400" cy="391412"/>
          </a:xfrm>
        </p:spPr>
        <p:txBody>
          <a:bodyPr anchor="ctr" anchorCtr="0"/>
          <a:lstStyle>
            <a:lvl1pPr>
              <a:defRPr sz="2400"/>
            </a:lvl1pPr>
          </a:lstStyle>
          <a:p>
            <a:r>
              <a:rPr lang="en-US" noProof="0"/>
              <a:t>Click to edit Master title style</a:t>
            </a:r>
            <a:endParaRPr lang="en-GB" noProof="0" dirty="0"/>
          </a:p>
        </p:txBody>
      </p:sp>
      <p:sp>
        <p:nvSpPr>
          <p:cNvPr id="8" name="Content Placeholder 7">
            <a:extLst>
              <a:ext uri="{FF2B5EF4-FFF2-40B4-BE49-F238E27FC236}">
                <a16:creationId xmlns:a16="http://schemas.microsoft.com/office/drawing/2014/main" xmlns="" id="{2E51383A-8FBD-409E-9F26-8A65D1A6FA89}"/>
              </a:ext>
            </a:extLst>
          </p:cNvPr>
          <p:cNvSpPr>
            <a:spLocks noGrp="1"/>
          </p:cNvSpPr>
          <p:nvPr>
            <p:ph sz="quarter" idx="10"/>
          </p:nvPr>
        </p:nvSpPr>
        <p:spPr>
          <a:xfrm>
            <a:off x="329184" y="4557600"/>
            <a:ext cx="8485632" cy="215444"/>
          </a:xfrm>
        </p:spPr>
        <p:txBody>
          <a:bodyPr wrap="square" lIns="91440" tIns="45720" rIns="91440" bIns="45720" anchor="b">
            <a:spAutoFit/>
          </a:bodyPr>
          <a:lstStyle>
            <a:lvl1pPr marL="0" indent="0">
              <a:buClr>
                <a:srgbClr val="82786F"/>
              </a:buClr>
              <a:buNone/>
              <a:defRPr sz="800">
                <a:solidFill>
                  <a:srgbClr val="82786F"/>
                </a:solidFill>
              </a:defRPr>
            </a:lvl1pPr>
            <a:lvl2pPr>
              <a:buClr>
                <a:srgbClr val="82786F"/>
              </a:buClr>
              <a:defRPr sz="800">
                <a:solidFill>
                  <a:srgbClr val="82786F"/>
                </a:solidFill>
              </a:defRPr>
            </a:lvl2pPr>
            <a:lvl3pPr>
              <a:buClr>
                <a:srgbClr val="82786F"/>
              </a:buClr>
              <a:defRPr sz="800">
                <a:solidFill>
                  <a:srgbClr val="82786F"/>
                </a:solidFill>
              </a:defRPr>
            </a:lvl3pPr>
            <a:lvl4pPr>
              <a:buClr>
                <a:srgbClr val="82786F"/>
              </a:buClr>
              <a:defRPr sz="800">
                <a:solidFill>
                  <a:srgbClr val="82786F"/>
                </a:solidFill>
              </a:defRPr>
            </a:lvl4pPr>
            <a:lvl5pPr>
              <a:buClr>
                <a:srgbClr val="82786F"/>
              </a:buClr>
              <a:defRPr sz="800">
                <a:solidFill>
                  <a:srgbClr val="82786F"/>
                </a:solidFill>
              </a:defRPr>
            </a:lvl5pPr>
          </a:lstStyle>
          <a:p>
            <a:pPr lvl="0"/>
            <a:r>
              <a:rPr lang="en-US" dirty="0"/>
              <a:t>Edit Master text styles</a:t>
            </a:r>
          </a:p>
        </p:txBody>
      </p:sp>
      <p:sp>
        <p:nvSpPr>
          <p:cNvPr id="10" name="Content Placeholder 9">
            <a:extLst>
              <a:ext uri="{FF2B5EF4-FFF2-40B4-BE49-F238E27FC236}">
                <a16:creationId xmlns:a16="http://schemas.microsoft.com/office/drawing/2014/main" xmlns="" id="{F4A2C8DE-BB30-4383-9379-38EC9DEBEF2F}"/>
              </a:ext>
            </a:extLst>
          </p:cNvPr>
          <p:cNvSpPr>
            <a:spLocks noGrp="1"/>
          </p:cNvSpPr>
          <p:nvPr>
            <p:ph sz="quarter" idx="11"/>
          </p:nvPr>
        </p:nvSpPr>
        <p:spPr>
          <a:xfrm>
            <a:off x="0" y="4924122"/>
            <a:ext cx="8814816" cy="216534"/>
          </a:xfrm>
        </p:spPr>
        <p:txBody>
          <a:bodyPr wrap="square" lIns="90000" tIns="46800" rIns="90000" bIns="45720" anchor="b" anchorCtr="0">
            <a:spAutoFit/>
          </a:bodyPr>
          <a:lstStyle>
            <a:lvl1pPr marL="0" indent="0">
              <a:buNone/>
              <a:defRPr sz="800">
                <a:solidFill>
                  <a:schemeClr val="bg1">
                    <a:lumMod val="50000"/>
                  </a:schemeClr>
                </a:solidFill>
              </a:defRPr>
            </a:lvl1pPr>
            <a:lvl2pPr marL="265112" indent="0">
              <a:buNone/>
              <a:defRPr sz="800">
                <a:solidFill>
                  <a:schemeClr val="bg1">
                    <a:lumMod val="50000"/>
                  </a:schemeClr>
                </a:solidFill>
              </a:defRPr>
            </a:lvl2pPr>
            <a:lvl3pPr marL="536575" indent="0">
              <a:buNone/>
              <a:defRPr sz="800">
                <a:solidFill>
                  <a:schemeClr val="bg1">
                    <a:lumMod val="50000"/>
                  </a:schemeClr>
                </a:solidFill>
              </a:defRPr>
            </a:lvl3pPr>
            <a:lvl4pPr marL="808038" indent="0">
              <a:buNone/>
              <a:defRPr sz="800">
                <a:solidFill>
                  <a:schemeClr val="bg1">
                    <a:lumMod val="50000"/>
                  </a:schemeClr>
                </a:solidFill>
              </a:defRPr>
            </a:lvl4pPr>
            <a:lvl5pPr marL="1073150" indent="0">
              <a:buNone/>
              <a:defRPr sz="800">
                <a:solidFill>
                  <a:schemeClr val="bg1">
                    <a:lumMod val="50000"/>
                  </a:schemeClr>
                </a:solidFill>
              </a:defRPr>
            </a:lvl5pPr>
          </a:lstStyle>
          <a:p>
            <a:pPr lvl="0"/>
            <a:r>
              <a:rPr lang="en-US" dirty="0"/>
              <a:t>Edit Master text styles</a:t>
            </a:r>
          </a:p>
        </p:txBody>
      </p:sp>
    </p:spTree>
    <p:extLst>
      <p:ext uri="{BB962C8B-B14F-4D97-AF65-F5344CB8AC3E}">
        <p14:creationId xmlns:p14="http://schemas.microsoft.com/office/powerpoint/2010/main" xmlns="" val="2036655466"/>
      </p:ext>
    </p:extLst>
  </p:cSld>
  <p:clrMapOvr>
    <a:masterClrMapping/>
  </p:clrMapOvr>
  <mc:AlternateContent xmlns:mc="http://schemas.openxmlformats.org/markup-compatibility/2006">
    <mc:Choice xmlns:p14="http://schemas.microsoft.com/office/powerpoint/2010/main" xmlns="" Requires="p14">
      <p:transition p14:dur="10"/>
    </mc:Choice>
    <mc:Fallback>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Normal">
    <p:spTree>
      <p:nvGrpSpPr>
        <p:cNvPr id="1" name=""/>
        <p:cNvGrpSpPr/>
        <p:nvPr/>
      </p:nvGrpSpPr>
      <p:grpSpPr>
        <a:xfrm>
          <a:off x="0" y="0"/>
          <a:ext cx="0" cy="0"/>
          <a:chOff x="0" y="0"/>
          <a:chExt cx="0" cy="0"/>
        </a:xfrm>
      </p:grpSpPr>
      <p:sp>
        <p:nvSpPr>
          <p:cNvPr id="6" name="Content Placeholder 2"/>
          <p:cNvSpPr>
            <a:spLocks noGrp="1"/>
          </p:cNvSpPr>
          <p:nvPr>
            <p:ph idx="1"/>
          </p:nvPr>
        </p:nvSpPr>
        <p:spPr>
          <a:xfrm>
            <a:off x="316800" y="1312223"/>
            <a:ext cx="8510400" cy="2955789"/>
          </a:xfrm>
        </p:spPr>
        <p:txBody>
          <a:bodyPr/>
          <a:lstStyle>
            <a:lvl1pPr>
              <a:buClr>
                <a:schemeClr val="accent1"/>
              </a:buClr>
              <a:defRPr>
                <a:solidFill>
                  <a:schemeClr val="accent2"/>
                </a:solidFill>
              </a:defRPr>
            </a:lvl1pPr>
            <a:lvl2pPr>
              <a:buClr>
                <a:schemeClr val="tx2"/>
              </a:buClr>
              <a:defRPr>
                <a:solidFill>
                  <a:schemeClr val="accent2"/>
                </a:solidFill>
              </a:defRPr>
            </a:lvl2pPr>
            <a:lvl3pPr>
              <a:buClr>
                <a:schemeClr val="accent5"/>
              </a:buClr>
              <a:defRPr>
                <a:solidFill>
                  <a:schemeClr val="accent2"/>
                </a:solidFill>
              </a:defRPr>
            </a:lvl3pPr>
            <a:lvl4pPr>
              <a:buClr>
                <a:schemeClr val="accent3"/>
              </a:buClr>
              <a:defRPr>
                <a:solidFill>
                  <a:schemeClr val="accent2"/>
                </a:solidFill>
              </a:defRPr>
            </a:lvl4pPr>
            <a:lvl5pPr>
              <a:buClr>
                <a:srgbClr val="001423"/>
              </a:buClr>
              <a:defRPr>
                <a:solidFill>
                  <a:schemeClr val="accent2"/>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GB" noProof="0" dirty="0"/>
          </a:p>
        </p:txBody>
      </p:sp>
      <p:sp>
        <p:nvSpPr>
          <p:cNvPr id="11" name="Title 1"/>
          <p:cNvSpPr>
            <a:spLocks noGrp="1"/>
          </p:cNvSpPr>
          <p:nvPr>
            <p:ph type="title"/>
          </p:nvPr>
        </p:nvSpPr>
        <p:spPr>
          <a:xfrm>
            <a:off x="316800" y="515420"/>
            <a:ext cx="8510400" cy="391412"/>
          </a:xfrm>
        </p:spPr>
        <p:txBody>
          <a:bodyPr/>
          <a:lstStyle>
            <a:lvl1pPr>
              <a:defRPr sz="2400"/>
            </a:lvl1pPr>
          </a:lstStyle>
          <a:p>
            <a:r>
              <a:rPr lang="en-US" noProof="0"/>
              <a:t>Click to edit Master title style</a:t>
            </a:r>
            <a:endParaRPr lang="en-GB" noProof="0" dirty="0"/>
          </a:p>
        </p:txBody>
      </p:sp>
    </p:spTree>
    <p:extLst>
      <p:ext uri="{BB962C8B-B14F-4D97-AF65-F5344CB8AC3E}">
        <p14:creationId xmlns:p14="http://schemas.microsoft.com/office/powerpoint/2010/main" xmlns="" val="888562456"/>
      </p:ext>
    </p:extLst>
  </p:cSld>
  <p:clrMapOvr>
    <a:masterClrMapping/>
  </p:clrMapOv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3 placeholders">
    <p:spTree>
      <p:nvGrpSpPr>
        <p:cNvPr id="1" name=""/>
        <p:cNvGrpSpPr/>
        <p:nvPr/>
      </p:nvGrpSpPr>
      <p:grpSpPr>
        <a:xfrm>
          <a:off x="0" y="0"/>
          <a:ext cx="0" cy="0"/>
          <a:chOff x="0" y="0"/>
          <a:chExt cx="0" cy="0"/>
        </a:xfrm>
      </p:grpSpPr>
      <p:sp>
        <p:nvSpPr>
          <p:cNvPr id="12" name="Title 1"/>
          <p:cNvSpPr>
            <a:spLocks noGrp="1"/>
          </p:cNvSpPr>
          <p:nvPr>
            <p:ph type="title"/>
          </p:nvPr>
        </p:nvSpPr>
        <p:spPr>
          <a:xfrm>
            <a:off x="316800" y="515420"/>
            <a:ext cx="8510400" cy="391412"/>
          </a:xfrm>
        </p:spPr>
        <p:txBody>
          <a:bodyPr/>
          <a:lstStyle>
            <a:lvl1pPr>
              <a:defRPr sz="2400"/>
            </a:lvl1pPr>
          </a:lstStyle>
          <a:p>
            <a:r>
              <a:rPr lang="en-US" noProof="0"/>
              <a:t>Click to edit Master title style</a:t>
            </a:r>
            <a:endParaRPr lang="en-GB" noProof="0" dirty="0"/>
          </a:p>
        </p:txBody>
      </p:sp>
      <p:sp>
        <p:nvSpPr>
          <p:cNvPr id="27" name="Content Placeholder 2"/>
          <p:cNvSpPr>
            <a:spLocks noGrp="1"/>
          </p:cNvSpPr>
          <p:nvPr>
            <p:ph idx="1"/>
          </p:nvPr>
        </p:nvSpPr>
        <p:spPr>
          <a:xfrm>
            <a:off x="316800" y="1312223"/>
            <a:ext cx="2623250" cy="2955789"/>
          </a:xfrm>
        </p:spPr>
        <p:txBody>
          <a:bodyPr>
            <a:normAutofit/>
          </a:bodyPr>
          <a:lstStyle>
            <a:lvl1pPr>
              <a:buClr>
                <a:schemeClr val="accent1"/>
              </a:buClr>
              <a:defRPr sz="1400">
                <a:solidFill>
                  <a:schemeClr val="accent2"/>
                </a:solidFill>
              </a:defRPr>
            </a:lvl1pPr>
            <a:lvl2pPr>
              <a:buClr>
                <a:schemeClr val="tx2"/>
              </a:buClr>
              <a:defRPr sz="1200">
                <a:solidFill>
                  <a:schemeClr val="accent2"/>
                </a:solidFill>
              </a:defRPr>
            </a:lvl2pPr>
            <a:lvl3pPr>
              <a:buClr>
                <a:schemeClr val="accent5"/>
              </a:buClr>
              <a:defRPr sz="1100">
                <a:solidFill>
                  <a:schemeClr val="accent2"/>
                </a:solidFill>
              </a:defRPr>
            </a:lvl3pPr>
            <a:lvl4pPr>
              <a:buClr>
                <a:schemeClr val="accent3"/>
              </a:buClr>
              <a:defRPr sz="1050">
                <a:solidFill>
                  <a:schemeClr val="accent2"/>
                </a:solidFill>
              </a:defRPr>
            </a:lvl4pPr>
            <a:lvl5pPr>
              <a:buClr>
                <a:srgbClr val="001423"/>
              </a:buClr>
              <a:defRPr sz="1000">
                <a:solidFill>
                  <a:schemeClr val="accent2"/>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GB" noProof="0" dirty="0"/>
          </a:p>
        </p:txBody>
      </p:sp>
      <p:sp>
        <p:nvSpPr>
          <p:cNvPr id="28" name="Content Placeholder 2"/>
          <p:cNvSpPr>
            <a:spLocks noGrp="1"/>
          </p:cNvSpPr>
          <p:nvPr>
            <p:ph idx="10"/>
          </p:nvPr>
        </p:nvSpPr>
        <p:spPr>
          <a:xfrm>
            <a:off x="3260375" y="1312223"/>
            <a:ext cx="2623250" cy="2955789"/>
          </a:xfrm>
        </p:spPr>
        <p:txBody>
          <a:bodyPr>
            <a:normAutofit/>
          </a:bodyPr>
          <a:lstStyle>
            <a:lvl1pPr>
              <a:buClr>
                <a:schemeClr val="accent1"/>
              </a:buClr>
              <a:defRPr sz="1400">
                <a:solidFill>
                  <a:schemeClr val="accent2"/>
                </a:solidFill>
              </a:defRPr>
            </a:lvl1pPr>
            <a:lvl2pPr>
              <a:buClr>
                <a:schemeClr val="tx2"/>
              </a:buClr>
              <a:defRPr sz="1200">
                <a:solidFill>
                  <a:schemeClr val="accent2"/>
                </a:solidFill>
              </a:defRPr>
            </a:lvl2pPr>
            <a:lvl3pPr>
              <a:buClr>
                <a:schemeClr val="accent5"/>
              </a:buClr>
              <a:defRPr sz="1100">
                <a:solidFill>
                  <a:schemeClr val="accent2"/>
                </a:solidFill>
              </a:defRPr>
            </a:lvl3pPr>
            <a:lvl4pPr>
              <a:buClr>
                <a:schemeClr val="accent3"/>
              </a:buClr>
              <a:defRPr sz="1050">
                <a:solidFill>
                  <a:schemeClr val="accent2"/>
                </a:solidFill>
              </a:defRPr>
            </a:lvl4pPr>
            <a:lvl5pPr>
              <a:buClr>
                <a:srgbClr val="001423"/>
              </a:buClr>
              <a:defRPr sz="1000">
                <a:solidFill>
                  <a:schemeClr val="accent2"/>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GB" noProof="0" dirty="0"/>
          </a:p>
        </p:txBody>
      </p:sp>
      <p:sp>
        <p:nvSpPr>
          <p:cNvPr id="29" name="Content Placeholder 2"/>
          <p:cNvSpPr>
            <a:spLocks noGrp="1"/>
          </p:cNvSpPr>
          <p:nvPr>
            <p:ph idx="11"/>
          </p:nvPr>
        </p:nvSpPr>
        <p:spPr>
          <a:xfrm>
            <a:off x="6203950" y="1312223"/>
            <a:ext cx="2623250" cy="2955789"/>
          </a:xfrm>
        </p:spPr>
        <p:txBody>
          <a:bodyPr>
            <a:normAutofit/>
          </a:bodyPr>
          <a:lstStyle>
            <a:lvl1pPr>
              <a:buClr>
                <a:schemeClr val="accent1"/>
              </a:buClr>
              <a:defRPr sz="1400">
                <a:solidFill>
                  <a:schemeClr val="accent2"/>
                </a:solidFill>
              </a:defRPr>
            </a:lvl1pPr>
            <a:lvl2pPr>
              <a:buClr>
                <a:schemeClr val="tx2"/>
              </a:buClr>
              <a:defRPr sz="1200">
                <a:solidFill>
                  <a:schemeClr val="accent2"/>
                </a:solidFill>
              </a:defRPr>
            </a:lvl2pPr>
            <a:lvl3pPr>
              <a:buClr>
                <a:schemeClr val="accent5"/>
              </a:buClr>
              <a:defRPr sz="1100">
                <a:solidFill>
                  <a:schemeClr val="accent2"/>
                </a:solidFill>
              </a:defRPr>
            </a:lvl3pPr>
            <a:lvl4pPr>
              <a:buClr>
                <a:schemeClr val="accent3"/>
              </a:buClr>
              <a:defRPr sz="1050">
                <a:solidFill>
                  <a:schemeClr val="accent2"/>
                </a:solidFill>
              </a:defRPr>
            </a:lvl4pPr>
            <a:lvl5pPr>
              <a:buClr>
                <a:srgbClr val="001423"/>
              </a:buClr>
              <a:defRPr sz="1000">
                <a:solidFill>
                  <a:schemeClr val="accent2"/>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GB" noProof="0" dirty="0"/>
          </a:p>
        </p:txBody>
      </p:sp>
    </p:spTree>
    <p:extLst>
      <p:ext uri="{BB962C8B-B14F-4D97-AF65-F5344CB8AC3E}">
        <p14:creationId xmlns:p14="http://schemas.microsoft.com/office/powerpoint/2010/main" xmlns="" val="2986477926"/>
      </p:ext>
    </p:extLst>
  </p:cSld>
  <p:clrMapOvr>
    <a:masterClrMapping/>
  </p:clrMapOvr>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Tree>
    <p:extLst>
      <p:ext uri="{BB962C8B-B14F-4D97-AF65-F5344CB8AC3E}">
        <p14:creationId xmlns:p14="http://schemas.microsoft.com/office/powerpoint/2010/main" xmlns="" val="102517205"/>
      </p:ext>
    </p:extLst>
  </p:cSld>
  <p:clrMapOvr>
    <a:masterClrMapping/>
  </p:clrMapOv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10855034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 preserve="1">
  <p:cSld name="Title">
    <p:spTree>
      <p:nvGrpSpPr>
        <p:cNvPr id="1" name=""/>
        <p:cNvGrpSpPr/>
        <p:nvPr/>
      </p:nvGrpSpPr>
      <p:grpSpPr>
        <a:xfrm>
          <a:off x="0" y="0"/>
          <a:ext cx="0" cy="0"/>
          <a:chOff x="0" y="0"/>
          <a:chExt cx="0" cy="0"/>
        </a:xfrm>
      </p:grpSpPr>
      <p:sp>
        <p:nvSpPr>
          <p:cNvPr id="3074" name="Rectangle 2"/>
          <p:cNvSpPr>
            <a:spLocks noGrp="1" noChangeArrowheads="1"/>
          </p:cNvSpPr>
          <p:nvPr>
            <p:ph type="ctrTitle"/>
          </p:nvPr>
        </p:nvSpPr>
        <p:spPr>
          <a:xfrm>
            <a:off x="5284800" y="1312863"/>
            <a:ext cx="3542400" cy="1531543"/>
          </a:xfrm>
        </p:spPr>
        <p:txBody>
          <a:bodyPr anchor="b"/>
          <a:lstStyle>
            <a:lvl1pPr algn="r">
              <a:lnSpc>
                <a:spcPct val="85000"/>
              </a:lnSpc>
              <a:defRPr sz="2400"/>
            </a:lvl1pPr>
          </a:lstStyle>
          <a:p>
            <a:pPr lvl="0"/>
            <a:r>
              <a:rPr lang="en-US" noProof="0" dirty="0"/>
              <a:t>Click to edit Master title style</a:t>
            </a:r>
            <a:endParaRPr lang="en-GB" noProof="0" dirty="0"/>
          </a:p>
        </p:txBody>
      </p:sp>
      <p:sp>
        <p:nvSpPr>
          <p:cNvPr id="3075" name="Rectangle 3"/>
          <p:cNvSpPr>
            <a:spLocks noGrp="1" noChangeArrowheads="1"/>
          </p:cNvSpPr>
          <p:nvPr>
            <p:ph type="subTitle" idx="1"/>
          </p:nvPr>
        </p:nvSpPr>
        <p:spPr>
          <a:xfrm>
            <a:off x="5283881" y="3025462"/>
            <a:ext cx="3543319" cy="684586"/>
          </a:xfrm>
          <a:extLst>
            <a:ext uri="{909E8E84-426E-40DD-AFC4-6F175D3DCCD1}">
              <a14:hiddenFill xmlns:a14="http://schemas.microsoft.com/office/drawing/2010/main" xmlns="">
                <a:solidFill>
                  <a:schemeClr val="accent1"/>
                </a:solidFill>
              </a14:hiddenFill>
            </a:ext>
          </a:extLst>
        </p:spPr>
        <p:txBody>
          <a:bodyPr rIns="0"/>
          <a:lstStyle>
            <a:lvl1pPr marL="0" indent="0" algn="r">
              <a:buFontTx/>
              <a:buNone/>
              <a:defRPr sz="1400"/>
            </a:lvl1pPr>
          </a:lstStyle>
          <a:p>
            <a:pPr lvl="0"/>
            <a:r>
              <a:rPr lang="en-US" noProof="0"/>
              <a:t>Click to edit Master subtitle style</a:t>
            </a:r>
            <a:endParaRPr lang="en-GB" noProof="0" dirty="0"/>
          </a:p>
        </p:txBody>
      </p:sp>
    </p:spTree>
    <p:extLst>
      <p:ext uri="{BB962C8B-B14F-4D97-AF65-F5344CB8AC3E}">
        <p14:creationId xmlns:p14="http://schemas.microsoft.com/office/powerpoint/2010/main" xmlns="" val="584011136"/>
      </p:ext>
    </p:extLst>
  </p:cSld>
  <p:clrMapOvr>
    <a:masterClrMapping/>
  </p:clrMapOv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Normal">
    <p:spTree>
      <p:nvGrpSpPr>
        <p:cNvPr id="1" name=""/>
        <p:cNvGrpSpPr/>
        <p:nvPr/>
      </p:nvGrpSpPr>
      <p:grpSpPr>
        <a:xfrm>
          <a:off x="0" y="0"/>
          <a:ext cx="0" cy="0"/>
          <a:chOff x="0" y="0"/>
          <a:chExt cx="0" cy="0"/>
        </a:xfrm>
      </p:grpSpPr>
      <p:sp>
        <p:nvSpPr>
          <p:cNvPr id="6" name="Content Placeholder 2"/>
          <p:cNvSpPr>
            <a:spLocks noGrp="1"/>
          </p:cNvSpPr>
          <p:nvPr>
            <p:ph idx="1"/>
          </p:nvPr>
        </p:nvSpPr>
        <p:spPr>
          <a:xfrm>
            <a:off x="316800" y="1312223"/>
            <a:ext cx="8510400" cy="2955789"/>
          </a:xfrm>
        </p:spPr>
        <p:txBody>
          <a:bodyPr/>
          <a:lstStyle>
            <a:lvl1pPr>
              <a:buClr>
                <a:schemeClr val="accent1"/>
              </a:buClr>
              <a:defRPr>
                <a:solidFill>
                  <a:schemeClr val="accent2"/>
                </a:solidFill>
              </a:defRPr>
            </a:lvl1pPr>
            <a:lvl2pPr>
              <a:buClr>
                <a:schemeClr val="tx2"/>
              </a:buClr>
              <a:defRPr>
                <a:solidFill>
                  <a:schemeClr val="accent2"/>
                </a:solidFill>
              </a:defRPr>
            </a:lvl2pPr>
            <a:lvl3pPr>
              <a:buClr>
                <a:schemeClr val="accent5"/>
              </a:buClr>
              <a:defRPr>
                <a:solidFill>
                  <a:schemeClr val="accent2"/>
                </a:solidFill>
              </a:defRPr>
            </a:lvl3pPr>
            <a:lvl4pPr>
              <a:buClr>
                <a:schemeClr val="accent3"/>
              </a:buClr>
              <a:defRPr>
                <a:solidFill>
                  <a:schemeClr val="accent2"/>
                </a:solidFill>
              </a:defRPr>
            </a:lvl4pPr>
            <a:lvl5pPr>
              <a:buClr>
                <a:srgbClr val="001423"/>
              </a:buClr>
              <a:defRPr>
                <a:solidFill>
                  <a:schemeClr val="accent2"/>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GB" noProof="0" dirty="0"/>
          </a:p>
        </p:txBody>
      </p:sp>
      <p:sp>
        <p:nvSpPr>
          <p:cNvPr id="11" name="Title 1"/>
          <p:cNvSpPr>
            <a:spLocks noGrp="1"/>
          </p:cNvSpPr>
          <p:nvPr>
            <p:ph type="title"/>
          </p:nvPr>
        </p:nvSpPr>
        <p:spPr>
          <a:xfrm>
            <a:off x="316800" y="515420"/>
            <a:ext cx="8510400" cy="391412"/>
          </a:xfrm>
        </p:spPr>
        <p:txBody>
          <a:bodyPr/>
          <a:lstStyle>
            <a:lvl1pPr>
              <a:defRPr sz="2400"/>
            </a:lvl1pPr>
          </a:lstStyle>
          <a:p>
            <a:r>
              <a:rPr lang="en-US" noProof="0"/>
              <a:t>Click to edit Master title style</a:t>
            </a:r>
            <a:endParaRPr lang="en-GB" noProof="0" dirty="0"/>
          </a:p>
        </p:txBody>
      </p:sp>
    </p:spTree>
    <p:extLst>
      <p:ext uri="{BB962C8B-B14F-4D97-AF65-F5344CB8AC3E}">
        <p14:creationId xmlns:p14="http://schemas.microsoft.com/office/powerpoint/2010/main" xmlns="" val="4140736249"/>
      </p:ext>
    </p:extLst>
  </p:cSld>
  <p:clrMapOvr>
    <a:masterClrMapping/>
  </p:clrMapOv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2 placeholders">
    <p:spTree>
      <p:nvGrpSpPr>
        <p:cNvPr id="1" name=""/>
        <p:cNvGrpSpPr/>
        <p:nvPr/>
      </p:nvGrpSpPr>
      <p:grpSpPr>
        <a:xfrm>
          <a:off x="0" y="0"/>
          <a:ext cx="0" cy="0"/>
          <a:chOff x="0" y="0"/>
          <a:chExt cx="0" cy="0"/>
        </a:xfrm>
      </p:grpSpPr>
      <p:sp>
        <p:nvSpPr>
          <p:cNvPr id="18" name="Title 1"/>
          <p:cNvSpPr>
            <a:spLocks noGrp="1"/>
          </p:cNvSpPr>
          <p:nvPr>
            <p:ph type="title"/>
          </p:nvPr>
        </p:nvSpPr>
        <p:spPr>
          <a:xfrm>
            <a:off x="316800" y="515420"/>
            <a:ext cx="8510400" cy="391412"/>
          </a:xfrm>
        </p:spPr>
        <p:txBody>
          <a:bodyPr/>
          <a:lstStyle>
            <a:lvl1pPr>
              <a:defRPr sz="2400"/>
            </a:lvl1pPr>
          </a:lstStyle>
          <a:p>
            <a:r>
              <a:rPr lang="en-US" noProof="0"/>
              <a:t>Click to edit Master title style</a:t>
            </a:r>
            <a:endParaRPr lang="en-GB" noProof="0" dirty="0"/>
          </a:p>
        </p:txBody>
      </p:sp>
      <p:sp>
        <p:nvSpPr>
          <p:cNvPr id="36" name="Content Placeholder 2"/>
          <p:cNvSpPr>
            <a:spLocks noGrp="1"/>
          </p:cNvSpPr>
          <p:nvPr>
            <p:ph idx="1"/>
          </p:nvPr>
        </p:nvSpPr>
        <p:spPr>
          <a:xfrm>
            <a:off x="316801" y="1312223"/>
            <a:ext cx="4096800" cy="2955789"/>
          </a:xfrm>
        </p:spPr>
        <p:txBody>
          <a:bodyPr/>
          <a:lstStyle>
            <a:lvl1pPr>
              <a:buClr>
                <a:schemeClr val="accent1"/>
              </a:buClr>
              <a:defRPr>
                <a:solidFill>
                  <a:schemeClr val="accent2"/>
                </a:solidFill>
              </a:defRPr>
            </a:lvl1pPr>
            <a:lvl2pPr>
              <a:buClr>
                <a:schemeClr val="tx2"/>
              </a:buClr>
              <a:defRPr>
                <a:solidFill>
                  <a:schemeClr val="accent2"/>
                </a:solidFill>
              </a:defRPr>
            </a:lvl2pPr>
            <a:lvl3pPr>
              <a:buClr>
                <a:schemeClr val="accent5"/>
              </a:buClr>
              <a:defRPr>
                <a:solidFill>
                  <a:schemeClr val="accent2"/>
                </a:solidFill>
              </a:defRPr>
            </a:lvl3pPr>
            <a:lvl4pPr>
              <a:buClr>
                <a:schemeClr val="accent3"/>
              </a:buClr>
              <a:defRPr>
                <a:solidFill>
                  <a:schemeClr val="accent2"/>
                </a:solidFill>
              </a:defRPr>
            </a:lvl4pPr>
            <a:lvl5pPr>
              <a:buClr>
                <a:srgbClr val="001423"/>
              </a:buClr>
              <a:defRPr>
                <a:solidFill>
                  <a:schemeClr val="accent2"/>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GB" noProof="0" dirty="0"/>
          </a:p>
        </p:txBody>
      </p:sp>
      <p:sp>
        <p:nvSpPr>
          <p:cNvPr id="37" name="Content Placeholder 2"/>
          <p:cNvSpPr>
            <a:spLocks noGrp="1"/>
          </p:cNvSpPr>
          <p:nvPr>
            <p:ph idx="10"/>
          </p:nvPr>
        </p:nvSpPr>
        <p:spPr>
          <a:xfrm>
            <a:off x="4730400" y="1312223"/>
            <a:ext cx="4096800" cy="2955600"/>
          </a:xfrm>
        </p:spPr>
        <p:txBody>
          <a:bodyPr/>
          <a:lstStyle>
            <a:lvl1pPr>
              <a:buClr>
                <a:schemeClr val="accent1"/>
              </a:buClr>
              <a:defRPr>
                <a:solidFill>
                  <a:schemeClr val="accent2"/>
                </a:solidFill>
              </a:defRPr>
            </a:lvl1pPr>
            <a:lvl2pPr>
              <a:buClr>
                <a:schemeClr val="tx2"/>
              </a:buClr>
              <a:defRPr>
                <a:solidFill>
                  <a:schemeClr val="accent2"/>
                </a:solidFill>
              </a:defRPr>
            </a:lvl2pPr>
            <a:lvl3pPr>
              <a:buClr>
                <a:schemeClr val="accent5"/>
              </a:buClr>
              <a:defRPr>
                <a:solidFill>
                  <a:schemeClr val="accent2"/>
                </a:solidFill>
              </a:defRPr>
            </a:lvl3pPr>
            <a:lvl4pPr>
              <a:buClr>
                <a:schemeClr val="accent3"/>
              </a:buClr>
              <a:defRPr>
                <a:solidFill>
                  <a:schemeClr val="accent2"/>
                </a:solidFill>
              </a:defRPr>
            </a:lvl4pPr>
            <a:lvl5pPr>
              <a:buClr>
                <a:srgbClr val="001423"/>
              </a:buClr>
              <a:defRPr>
                <a:solidFill>
                  <a:schemeClr val="accent2"/>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GB" noProof="0" dirty="0"/>
          </a:p>
        </p:txBody>
      </p:sp>
    </p:spTree>
    <p:extLst>
      <p:ext uri="{BB962C8B-B14F-4D97-AF65-F5344CB8AC3E}">
        <p14:creationId xmlns:p14="http://schemas.microsoft.com/office/powerpoint/2010/main" xmlns="" val="2972854160"/>
      </p:ext>
    </p:extLst>
  </p:cSld>
  <p:clrMapOvr>
    <a:masterClrMapping/>
  </p:clrMapOvr>
  <p:transition/>
</p:sldLayout>
</file>

<file path=ppt/slideMasters/_rels/slideMaster1.xml.rels><?xml version="1.0" encoding="UTF-8" standalone="yes"?>
<Relationships xmlns="http://schemas.openxmlformats.org/package/2006/relationships"><Relationship Id="rId8" Type="http://schemas.openxmlformats.org/officeDocument/2006/relationships/vmlDrawing" Target="../drawings/vmlDrawing1.vml"/><Relationship Id="rId3" Type="http://schemas.openxmlformats.org/officeDocument/2006/relationships/slideLayout" Target="../slideLayouts/slideLayout3.xml"/><Relationship Id="rId7"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9" Type="http://schemas.openxmlformats.org/officeDocument/2006/relationships/oleObject" Target="../embeddings/oleObject1.bin"/></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4.xml"/><Relationship Id="rId3" Type="http://schemas.openxmlformats.org/officeDocument/2006/relationships/slideLayout" Target="../slideLayouts/slideLayout9.xml"/><Relationship Id="rId7" Type="http://schemas.openxmlformats.org/officeDocument/2006/relationships/slideLayout" Target="../slideLayouts/slideLayout13.xml"/><Relationship Id="rId12" Type="http://schemas.openxmlformats.org/officeDocument/2006/relationships/oleObject" Target="../embeddings/oleObject2.bin"/><Relationship Id="rId2" Type="http://schemas.openxmlformats.org/officeDocument/2006/relationships/slideLayout" Target="../slideLayouts/slideLayout8.xml"/><Relationship Id="rId1" Type="http://schemas.openxmlformats.org/officeDocument/2006/relationships/slideLayout" Target="../slideLayouts/slideLayout7.xml"/><Relationship Id="rId6" Type="http://schemas.openxmlformats.org/officeDocument/2006/relationships/slideLayout" Target="../slideLayouts/slideLayout12.xml"/><Relationship Id="rId11" Type="http://schemas.openxmlformats.org/officeDocument/2006/relationships/vmlDrawing" Target="../drawings/vmlDrawing2.vml"/><Relationship Id="rId5" Type="http://schemas.openxmlformats.org/officeDocument/2006/relationships/slideLayout" Target="../slideLayouts/slideLayout11.xml"/><Relationship Id="rId10" Type="http://schemas.openxmlformats.org/officeDocument/2006/relationships/theme" Target="../theme/theme2.xml"/><Relationship Id="rId4" Type="http://schemas.openxmlformats.org/officeDocument/2006/relationships/slideLayout" Target="../slideLayouts/slideLayout10.xml"/><Relationship Id="rId9" Type="http://schemas.openxmlformats.org/officeDocument/2006/relationships/slideLayout" Target="../slideLayouts/slideLayout15.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3.xml"/><Relationship Id="rId13" Type="http://schemas.openxmlformats.org/officeDocument/2006/relationships/slideLayout" Target="../slideLayouts/slideLayout28.xml"/><Relationship Id="rId18" Type="http://schemas.openxmlformats.org/officeDocument/2006/relationships/slideLayout" Target="../slideLayouts/slideLayout33.xml"/><Relationship Id="rId3" Type="http://schemas.openxmlformats.org/officeDocument/2006/relationships/slideLayout" Target="../slideLayouts/slideLayout18.xml"/><Relationship Id="rId21" Type="http://schemas.openxmlformats.org/officeDocument/2006/relationships/slideLayout" Target="../slideLayouts/slideLayout36.xml"/><Relationship Id="rId7" Type="http://schemas.openxmlformats.org/officeDocument/2006/relationships/slideLayout" Target="../slideLayouts/slideLayout22.xml"/><Relationship Id="rId12" Type="http://schemas.openxmlformats.org/officeDocument/2006/relationships/slideLayout" Target="../slideLayouts/slideLayout27.xml"/><Relationship Id="rId17" Type="http://schemas.openxmlformats.org/officeDocument/2006/relationships/slideLayout" Target="../slideLayouts/slideLayout32.xml"/><Relationship Id="rId2" Type="http://schemas.openxmlformats.org/officeDocument/2006/relationships/slideLayout" Target="../slideLayouts/slideLayout17.xml"/><Relationship Id="rId16" Type="http://schemas.openxmlformats.org/officeDocument/2006/relationships/slideLayout" Target="../slideLayouts/slideLayout31.xml"/><Relationship Id="rId20" Type="http://schemas.openxmlformats.org/officeDocument/2006/relationships/slideLayout" Target="../slideLayouts/slideLayout35.xml"/><Relationship Id="rId1" Type="http://schemas.openxmlformats.org/officeDocument/2006/relationships/slideLayout" Target="../slideLayouts/slideLayout16.xml"/><Relationship Id="rId6" Type="http://schemas.openxmlformats.org/officeDocument/2006/relationships/slideLayout" Target="../slideLayouts/slideLayout21.xml"/><Relationship Id="rId11" Type="http://schemas.openxmlformats.org/officeDocument/2006/relationships/slideLayout" Target="../slideLayouts/slideLayout26.xml"/><Relationship Id="rId5" Type="http://schemas.openxmlformats.org/officeDocument/2006/relationships/slideLayout" Target="../slideLayouts/slideLayout20.xml"/><Relationship Id="rId15" Type="http://schemas.openxmlformats.org/officeDocument/2006/relationships/slideLayout" Target="../slideLayouts/slideLayout30.xml"/><Relationship Id="rId23" Type="http://schemas.openxmlformats.org/officeDocument/2006/relationships/theme" Target="../theme/theme3.xml"/><Relationship Id="rId10" Type="http://schemas.openxmlformats.org/officeDocument/2006/relationships/slideLayout" Target="../slideLayouts/slideLayout25.xml"/><Relationship Id="rId19" Type="http://schemas.openxmlformats.org/officeDocument/2006/relationships/slideLayout" Target="../slideLayouts/slideLayout34.xml"/><Relationship Id="rId4" Type="http://schemas.openxmlformats.org/officeDocument/2006/relationships/slideLayout" Target="../slideLayouts/slideLayout19.xml"/><Relationship Id="rId9" Type="http://schemas.openxmlformats.org/officeDocument/2006/relationships/slideLayout" Target="../slideLayouts/slideLayout24.xml"/><Relationship Id="rId14" Type="http://schemas.openxmlformats.org/officeDocument/2006/relationships/slideLayout" Target="../slideLayouts/slideLayout29.xml"/><Relationship Id="rId22" Type="http://schemas.openxmlformats.org/officeDocument/2006/relationships/slideLayout" Target="../slideLayouts/slideLayout3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p:extLst>
              <p:ext uri="{D42A27DB-BD31-4B8C-83A1-F6EECF244321}">
                <p14:modId xmlns:p14="http://schemas.microsoft.com/office/powerpoint/2010/main" xmlns="" val="523675846"/>
              </p:ext>
            </p:extLst>
          </p:nvPr>
        </p:nvGraphicFramePr>
        <p:xfrm>
          <a:off x="1588" y="1588"/>
          <a:ext cx="1587" cy="1587"/>
        </p:xfrm>
        <a:graphic>
          <a:graphicData uri="http://schemas.openxmlformats.org/presentationml/2006/ole">
            <p:oleObj spid="_x0000_s1028" name="think-cell Slide" r:id="rId9" imgW="360" imgH="360" progId="">
              <p:embed/>
            </p:oleObj>
          </a:graphicData>
        </a:graphic>
      </p:graphicFrame>
      <p:sp>
        <p:nvSpPr>
          <p:cNvPr id="1027" name="Text Placeholder 2"/>
          <p:cNvSpPr>
            <a:spLocks noGrp="1"/>
          </p:cNvSpPr>
          <p:nvPr>
            <p:ph type="body" idx="1"/>
          </p:nvPr>
        </p:nvSpPr>
        <p:spPr bwMode="auto">
          <a:xfrm>
            <a:off x="317500" y="1312863"/>
            <a:ext cx="8509000" cy="29559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GB" noProof="0" dirty="0"/>
              <a:t>Click to edit Master text styles</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p:txBody>
      </p:sp>
      <p:sp>
        <p:nvSpPr>
          <p:cNvPr id="1028" name="Title Placeholder 1"/>
          <p:cNvSpPr>
            <a:spLocks noGrp="1"/>
          </p:cNvSpPr>
          <p:nvPr>
            <p:ph type="title"/>
          </p:nvPr>
        </p:nvSpPr>
        <p:spPr bwMode="auto">
          <a:xfrm>
            <a:off x="317500" y="515938"/>
            <a:ext cx="8509000" cy="390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p>
            <a:pPr lvl="0"/>
            <a:r>
              <a:rPr lang="en-GB" noProof="0" dirty="0"/>
              <a:t>Click to edit Master title style</a:t>
            </a:r>
          </a:p>
        </p:txBody>
      </p:sp>
    </p:spTree>
  </p:cSld>
  <p:clrMap bg1="lt1" tx1="dk1" bg2="lt2" tx2="dk2" accent1="accent1" accent2="accent2" accent3="accent3" accent4="accent4" accent5="accent5" accent6="accent6" hlink="hlink" folHlink="folHlink"/>
  <p:sldLayoutIdLst>
    <p:sldLayoutId id="2147483693" r:id="rId1"/>
    <p:sldLayoutId id="2147483694" r:id="rId2"/>
    <p:sldLayoutId id="2147483698" r:id="rId3"/>
    <p:sldLayoutId id="2147483700" r:id="rId4"/>
    <p:sldLayoutId id="2147483721" r:id="rId5"/>
    <p:sldLayoutId id="2147483720" r:id="rId6"/>
  </p:sldLayoutIdLst>
  <p:transition/>
  <p:hf hdr="0" dt="0"/>
  <p:txStyles>
    <p:titleStyle>
      <a:lvl1pPr algn="l" rtl="0" fontAlgn="base">
        <a:spcBef>
          <a:spcPct val="0"/>
        </a:spcBef>
        <a:spcAft>
          <a:spcPct val="0"/>
        </a:spcAft>
        <a:defRPr sz="2400" b="1" kern="1200">
          <a:solidFill>
            <a:schemeClr val="accent2"/>
          </a:solidFill>
          <a:latin typeface="+mj-lt"/>
          <a:ea typeface="+mj-ea"/>
          <a:cs typeface="+mj-cs"/>
        </a:defRPr>
      </a:lvl1pPr>
      <a:lvl2pPr algn="l" rtl="0" fontAlgn="base">
        <a:spcBef>
          <a:spcPct val="0"/>
        </a:spcBef>
        <a:spcAft>
          <a:spcPct val="0"/>
        </a:spcAft>
        <a:defRPr sz="2400" b="1">
          <a:solidFill>
            <a:schemeClr val="accent2"/>
          </a:solidFill>
          <a:latin typeface="Verdana" pitchFamily="34" charset="0"/>
        </a:defRPr>
      </a:lvl2pPr>
      <a:lvl3pPr algn="l" rtl="0" fontAlgn="base">
        <a:spcBef>
          <a:spcPct val="0"/>
        </a:spcBef>
        <a:spcAft>
          <a:spcPct val="0"/>
        </a:spcAft>
        <a:defRPr sz="2400" b="1">
          <a:solidFill>
            <a:schemeClr val="accent2"/>
          </a:solidFill>
          <a:latin typeface="Verdana" pitchFamily="34" charset="0"/>
        </a:defRPr>
      </a:lvl3pPr>
      <a:lvl4pPr algn="l" rtl="0" fontAlgn="base">
        <a:spcBef>
          <a:spcPct val="0"/>
        </a:spcBef>
        <a:spcAft>
          <a:spcPct val="0"/>
        </a:spcAft>
        <a:defRPr sz="2400" b="1">
          <a:solidFill>
            <a:schemeClr val="accent2"/>
          </a:solidFill>
          <a:latin typeface="Verdana" pitchFamily="34" charset="0"/>
        </a:defRPr>
      </a:lvl4pPr>
      <a:lvl5pPr algn="l" rtl="0" fontAlgn="base">
        <a:spcBef>
          <a:spcPct val="0"/>
        </a:spcBef>
        <a:spcAft>
          <a:spcPct val="0"/>
        </a:spcAft>
        <a:defRPr sz="2400" b="1">
          <a:solidFill>
            <a:schemeClr val="accent2"/>
          </a:solidFill>
          <a:latin typeface="Verdana" pitchFamily="34" charset="0"/>
        </a:defRPr>
      </a:lvl5pPr>
      <a:lvl6pPr marL="457200" algn="l" rtl="0" fontAlgn="base">
        <a:spcBef>
          <a:spcPct val="0"/>
        </a:spcBef>
        <a:spcAft>
          <a:spcPct val="0"/>
        </a:spcAft>
        <a:defRPr sz="2400" b="1">
          <a:solidFill>
            <a:schemeClr val="accent2"/>
          </a:solidFill>
          <a:latin typeface="Verdana" pitchFamily="34" charset="0"/>
        </a:defRPr>
      </a:lvl6pPr>
      <a:lvl7pPr marL="914400" algn="l" rtl="0" fontAlgn="base">
        <a:spcBef>
          <a:spcPct val="0"/>
        </a:spcBef>
        <a:spcAft>
          <a:spcPct val="0"/>
        </a:spcAft>
        <a:defRPr sz="2400" b="1">
          <a:solidFill>
            <a:schemeClr val="accent2"/>
          </a:solidFill>
          <a:latin typeface="Verdana" pitchFamily="34" charset="0"/>
        </a:defRPr>
      </a:lvl7pPr>
      <a:lvl8pPr marL="1371600" algn="l" rtl="0" fontAlgn="base">
        <a:spcBef>
          <a:spcPct val="0"/>
        </a:spcBef>
        <a:spcAft>
          <a:spcPct val="0"/>
        </a:spcAft>
        <a:defRPr sz="2400" b="1">
          <a:solidFill>
            <a:schemeClr val="accent2"/>
          </a:solidFill>
          <a:latin typeface="Verdana" pitchFamily="34" charset="0"/>
        </a:defRPr>
      </a:lvl8pPr>
      <a:lvl9pPr marL="1828800" algn="l" rtl="0" fontAlgn="base">
        <a:spcBef>
          <a:spcPct val="0"/>
        </a:spcBef>
        <a:spcAft>
          <a:spcPct val="0"/>
        </a:spcAft>
        <a:defRPr sz="2400" b="1">
          <a:solidFill>
            <a:schemeClr val="accent2"/>
          </a:solidFill>
          <a:latin typeface="Verdana" pitchFamily="34" charset="0"/>
        </a:defRPr>
      </a:lvl9pPr>
    </p:titleStyle>
    <p:bodyStyle>
      <a:lvl1pPr marL="265113" indent="-265113" algn="l" rtl="0" fontAlgn="base">
        <a:spcBef>
          <a:spcPct val="20000"/>
        </a:spcBef>
        <a:spcAft>
          <a:spcPct val="0"/>
        </a:spcAft>
        <a:buClr>
          <a:schemeClr val="accent1"/>
        </a:buClr>
        <a:buFont typeface="Verdana" pitchFamily="34" charset="0"/>
        <a:buChar char="•"/>
        <a:defRPr sz="1600" kern="1200">
          <a:solidFill>
            <a:schemeClr val="accent2"/>
          </a:solidFill>
          <a:latin typeface="+mn-lt"/>
          <a:ea typeface="+mn-ea"/>
          <a:cs typeface="+mn-cs"/>
        </a:defRPr>
      </a:lvl1pPr>
      <a:lvl2pPr marL="536575" indent="-271463" algn="l" rtl="0" fontAlgn="base">
        <a:spcBef>
          <a:spcPct val="20000"/>
        </a:spcBef>
        <a:spcAft>
          <a:spcPct val="0"/>
        </a:spcAft>
        <a:buClr>
          <a:schemeClr val="tx2"/>
        </a:buClr>
        <a:buFont typeface="Verdana" pitchFamily="34" charset="0"/>
        <a:buChar char="•"/>
        <a:defRPr sz="1400" kern="1200">
          <a:solidFill>
            <a:schemeClr val="accent2"/>
          </a:solidFill>
          <a:latin typeface="+mn-lt"/>
          <a:ea typeface="+mn-ea"/>
          <a:cs typeface="+mn-cs"/>
        </a:defRPr>
      </a:lvl2pPr>
      <a:lvl3pPr marL="808038" indent="-271463" algn="l" rtl="0" fontAlgn="base">
        <a:spcBef>
          <a:spcPct val="20000"/>
        </a:spcBef>
        <a:spcAft>
          <a:spcPct val="0"/>
        </a:spcAft>
        <a:buClr>
          <a:srgbClr val="E64A0E"/>
        </a:buClr>
        <a:buFont typeface="Verdana" pitchFamily="34" charset="0"/>
        <a:buChar char="•"/>
        <a:defRPr sz="1200" kern="1200">
          <a:solidFill>
            <a:schemeClr val="accent2"/>
          </a:solidFill>
          <a:latin typeface="+mn-lt"/>
          <a:ea typeface="+mn-ea"/>
          <a:cs typeface="+mn-cs"/>
        </a:defRPr>
      </a:lvl3pPr>
      <a:lvl4pPr marL="985838" indent="-177800" algn="l" rtl="0" fontAlgn="base">
        <a:spcBef>
          <a:spcPct val="20000"/>
        </a:spcBef>
        <a:spcAft>
          <a:spcPct val="0"/>
        </a:spcAft>
        <a:buClr>
          <a:srgbClr val="82786F"/>
        </a:buClr>
        <a:buFont typeface="Verdana" pitchFamily="34" charset="0"/>
        <a:buChar char="•"/>
        <a:defRPr sz="1100" kern="1200">
          <a:solidFill>
            <a:schemeClr val="accent2"/>
          </a:solidFill>
          <a:latin typeface="+mn-lt"/>
          <a:ea typeface="+mn-ea"/>
          <a:cs typeface="+mn-cs"/>
        </a:defRPr>
      </a:lvl4pPr>
      <a:lvl5pPr marL="1257300" indent="-184150" algn="l" rtl="0" fontAlgn="base">
        <a:spcBef>
          <a:spcPct val="20000"/>
        </a:spcBef>
        <a:spcAft>
          <a:spcPct val="0"/>
        </a:spcAft>
        <a:buClr>
          <a:srgbClr val="001423"/>
        </a:buClr>
        <a:buFont typeface="Verdana" pitchFamily="34" charset="0"/>
        <a:buChar char="•"/>
        <a:defRPr sz="1050" kern="1200">
          <a:solidFill>
            <a:schemeClr val="accent2"/>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p:nvGraphicFramePr>
        <p:xfrm>
          <a:off x="1588" y="1588"/>
          <a:ext cx="1587" cy="1587"/>
        </p:xfrm>
        <a:graphic>
          <a:graphicData uri="http://schemas.openxmlformats.org/presentationml/2006/ole">
            <p:oleObj spid="_x0000_s2052" name="think-cell Slide" r:id="rId12" imgW="360" imgH="360" progId="">
              <p:embed/>
            </p:oleObj>
          </a:graphicData>
        </a:graphic>
      </p:graphicFrame>
      <p:sp>
        <p:nvSpPr>
          <p:cNvPr id="1027" name="Text Placeholder 2"/>
          <p:cNvSpPr>
            <a:spLocks noGrp="1"/>
          </p:cNvSpPr>
          <p:nvPr>
            <p:ph type="body" idx="1"/>
          </p:nvPr>
        </p:nvSpPr>
        <p:spPr bwMode="auto">
          <a:xfrm>
            <a:off x="317500" y="1312863"/>
            <a:ext cx="8509000" cy="29559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GB" noProof="0" dirty="0"/>
              <a:t>Click to edit Master text styles</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p:txBody>
      </p:sp>
      <p:sp>
        <p:nvSpPr>
          <p:cNvPr id="1028" name="Title Placeholder 1"/>
          <p:cNvSpPr>
            <a:spLocks noGrp="1"/>
          </p:cNvSpPr>
          <p:nvPr>
            <p:ph type="title"/>
          </p:nvPr>
        </p:nvSpPr>
        <p:spPr bwMode="auto">
          <a:xfrm>
            <a:off x="317500" y="515938"/>
            <a:ext cx="8509000" cy="390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p>
            <a:pPr lvl="0"/>
            <a:r>
              <a:rPr lang="en-GB" noProof="0" dirty="0"/>
              <a:t>Click to edit Master title style</a:t>
            </a:r>
          </a:p>
        </p:txBody>
      </p:sp>
    </p:spTree>
    <p:extLst>
      <p:ext uri="{BB962C8B-B14F-4D97-AF65-F5344CB8AC3E}">
        <p14:creationId xmlns:p14="http://schemas.microsoft.com/office/powerpoint/2010/main" xmlns="" val="2735904280"/>
      </p:ext>
    </p:extLst>
  </p:cSld>
  <p:clrMap bg1="lt1" tx1="dk1" bg2="lt2" tx2="dk2" accent1="accent1" accent2="accent2" accent3="accent3" accent4="accent4" accent5="accent5" accent6="accent6" hlink="hlink" folHlink="folHlink"/>
  <p:sldLayoutIdLst>
    <p:sldLayoutId id="2147483753" r:id="rId1"/>
    <p:sldLayoutId id="2147483754" r:id="rId2"/>
    <p:sldLayoutId id="2147483755" r:id="rId3"/>
    <p:sldLayoutId id="2147483756" r:id="rId4"/>
    <p:sldLayoutId id="2147483757" r:id="rId5"/>
    <p:sldLayoutId id="2147483758" r:id="rId6"/>
    <p:sldLayoutId id="2147483769" r:id="rId7"/>
    <p:sldLayoutId id="2147483772" r:id="rId8"/>
    <p:sldLayoutId id="2147483891" r:id="rId9"/>
  </p:sldLayoutIdLst>
  <p:transition/>
  <p:hf hdr="0" dt="0"/>
  <p:txStyles>
    <p:titleStyle>
      <a:lvl1pPr algn="l" rtl="0" fontAlgn="base">
        <a:spcBef>
          <a:spcPct val="0"/>
        </a:spcBef>
        <a:spcAft>
          <a:spcPct val="0"/>
        </a:spcAft>
        <a:defRPr sz="2400" b="1" kern="1200">
          <a:solidFill>
            <a:schemeClr val="accent2"/>
          </a:solidFill>
          <a:latin typeface="+mj-lt"/>
          <a:ea typeface="+mj-ea"/>
          <a:cs typeface="+mj-cs"/>
        </a:defRPr>
      </a:lvl1pPr>
      <a:lvl2pPr algn="l" rtl="0" fontAlgn="base">
        <a:spcBef>
          <a:spcPct val="0"/>
        </a:spcBef>
        <a:spcAft>
          <a:spcPct val="0"/>
        </a:spcAft>
        <a:defRPr sz="2400" b="1">
          <a:solidFill>
            <a:schemeClr val="accent2"/>
          </a:solidFill>
          <a:latin typeface="Verdana" pitchFamily="34" charset="0"/>
        </a:defRPr>
      </a:lvl2pPr>
      <a:lvl3pPr algn="l" rtl="0" fontAlgn="base">
        <a:spcBef>
          <a:spcPct val="0"/>
        </a:spcBef>
        <a:spcAft>
          <a:spcPct val="0"/>
        </a:spcAft>
        <a:defRPr sz="2400" b="1">
          <a:solidFill>
            <a:schemeClr val="accent2"/>
          </a:solidFill>
          <a:latin typeface="Verdana" pitchFamily="34" charset="0"/>
        </a:defRPr>
      </a:lvl3pPr>
      <a:lvl4pPr algn="l" rtl="0" fontAlgn="base">
        <a:spcBef>
          <a:spcPct val="0"/>
        </a:spcBef>
        <a:spcAft>
          <a:spcPct val="0"/>
        </a:spcAft>
        <a:defRPr sz="2400" b="1">
          <a:solidFill>
            <a:schemeClr val="accent2"/>
          </a:solidFill>
          <a:latin typeface="Verdana" pitchFamily="34" charset="0"/>
        </a:defRPr>
      </a:lvl4pPr>
      <a:lvl5pPr algn="l" rtl="0" fontAlgn="base">
        <a:spcBef>
          <a:spcPct val="0"/>
        </a:spcBef>
        <a:spcAft>
          <a:spcPct val="0"/>
        </a:spcAft>
        <a:defRPr sz="2400" b="1">
          <a:solidFill>
            <a:schemeClr val="accent2"/>
          </a:solidFill>
          <a:latin typeface="Verdana" pitchFamily="34" charset="0"/>
        </a:defRPr>
      </a:lvl5pPr>
      <a:lvl6pPr marL="457200" algn="l" rtl="0" fontAlgn="base">
        <a:spcBef>
          <a:spcPct val="0"/>
        </a:spcBef>
        <a:spcAft>
          <a:spcPct val="0"/>
        </a:spcAft>
        <a:defRPr sz="2400" b="1">
          <a:solidFill>
            <a:schemeClr val="accent2"/>
          </a:solidFill>
          <a:latin typeface="Verdana" pitchFamily="34" charset="0"/>
        </a:defRPr>
      </a:lvl6pPr>
      <a:lvl7pPr marL="914400" algn="l" rtl="0" fontAlgn="base">
        <a:spcBef>
          <a:spcPct val="0"/>
        </a:spcBef>
        <a:spcAft>
          <a:spcPct val="0"/>
        </a:spcAft>
        <a:defRPr sz="2400" b="1">
          <a:solidFill>
            <a:schemeClr val="accent2"/>
          </a:solidFill>
          <a:latin typeface="Verdana" pitchFamily="34" charset="0"/>
        </a:defRPr>
      </a:lvl7pPr>
      <a:lvl8pPr marL="1371600" algn="l" rtl="0" fontAlgn="base">
        <a:spcBef>
          <a:spcPct val="0"/>
        </a:spcBef>
        <a:spcAft>
          <a:spcPct val="0"/>
        </a:spcAft>
        <a:defRPr sz="2400" b="1">
          <a:solidFill>
            <a:schemeClr val="accent2"/>
          </a:solidFill>
          <a:latin typeface="Verdana" pitchFamily="34" charset="0"/>
        </a:defRPr>
      </a:lvl8pPr>
      <a:lvl9pPr marL="1828800" algn="l" rtl="0" fontAlgn="base">
        <a:spcBef>
          <a:spcPct val="0"/>
        </a:spcBef>
        <a:spcAft>
          <a:spcPct val="0"/>
        </a:spcAft>
        <a:defRPr sz="2400" b="1">
          <a:solidFill>
            <a:schemeClr val="accent2"/>
          </a:solidFill>
          <a:latin typeface="Verdana" pitchFamily="34" charset="0"/>
        </a:defRPr>
      </a:lvl9pPr>
    </p:titleStyle>
    <p:bodyStyle>
      <a:lvl1pPr marL="265113" indent="-265113" algn="l" rtl="0" fontAlgn="base">
        <a:spcBef>
          <a:spcPct val="20000"/>
        </a:spcBef>
        <a:spcAft>
          <a:spcPct val="0"/>
        </a:spcAft>
        <a:buClr>
          <a:schemeClr val="accent1"/>
        </a:buClr>
        <a:buFont typeface="Verdana" pitchFamily="34" charset="0"/>
        <a:buChar char="•"/>
        <a:defRPr sz="1600" kern="1200">
          <a:solidFill>
            <a:schemeClr val="accent2"/>
          </a:solidFill>
          <a:latin typeface="+mn-lt"/>
          <a:ea typeface="+mn-ea"/>
          <a:cs typeface="+mn-cs"/>
        </a:defRPr>
      </a:lvl1pPr>
      <a:lvl2pPr marL="536575" indent="-271463" algn="l" rtl="0" fontAlgn="base">
        <a:spcBef>
          <a:spcPct val="20000"/>
        </a:spcBef>
        <a:spcAft>
          <a:spcPct val="0"/>
        </a:spcAft>
        <a:buClr>
          <a:schemeClr val="tx2"/>
        </a:buClr>
        <a:buFont typeface="Verdana" pitchFamily="34" charset="0"/>
        <a:buChar char="•"/>
        <a:defRPr sz="1400" kern="1200">
          <a:solidFill>
            <a:schemeClr val="accent2"/>
          </a:solidFill>
          <a:latin typeface="+mn-lt"/>
          <a:ea typeface="+mn-ea"/>
          <a:cs typeface="+mn-cs"/>
        </a:defRPr>
      </a:lvl2pPr>
      <a:lvl3pPr marL="808038" indent="-271463" algn="l" rtl="0" fontAlgn="base">
        <a:spcBef>
          <a:spcPct val="20000"/>
        </a:spcBef>
        <a:spcAft>
          <a:spcPct val="0"/>
        </a:spcAft>
        <a:buClr>
          <a:srgbClr val="E64A0E"/>
        </a:buClr>
        <a:buFont typeface="Verdana" pitchFamily="34" charset="0"/>
        <a:buChar char="•"/>
        <a:defRPr sz="1200" kern="1200">
          <a:solidFill>
            <a:schemeClr val="accent2"/>
          </a:solidFill>
          <a:latin typeface="+mn-lt"/>
          <a:ea typeface="+mn-ea"/>
          <a:cs typeface="+mn-cs"/>
        </a:defRPr>
      </a:lvl3pPr>
      <a:lvl4pPr marL="985838" indent="-177800" algn="l" rtl="0" fontAlgn="base">
        <a:spcBef>
          <a:spcPct val="20000"/>
        </a:spcBef>
        <a:spcAft>
          <a:spcPct val="0"/>
        </a:spcAft>
        <a:buClr>
          <a:srgbClr val="82786F"/>
        </a:buClr>
        <a:buFont typeface="Verdana" pitchFamily="34" charset="0"/>
        <a:buChar char="•"/>
        <a:defRPr sz="1100" kern="1200">
          <a:solidFill>
            <a:schemeClr val="accent2"/>
          </a:solidFill>
          <a:latin typeface="+mn-lt"/>
          <a:ea typeface="+mn-ea"/>
          <a:cs typeface="+mn-cs"/>
        </a:defRPr>
      </a:lvl4pPr>
      <a:lvl5pPr marL="1257300" indent="-184150" algn="l" rtl="0" fontAlgn="base">
        <a:spcBef>
          <a:spcPct val="20000"/>
        </a:spcBef>
        <a:spcAft>
          <a:spcPct val="0"/>
        </a:spcAft>
        <a:buClr>
          <a:srgbClr val="001423"/>
        </a:buClr>
        <a:buFont typeface="Verdana" pitchFamily="34" charset="0"/>
        <a:buChar char="•"/>
        <a:defRPr sz="1050" kern="1200">
          <a:solidFill>
            <a:schemeClr val="accent2"/>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Заголовок 1">
            <a:extLst>
              <a:ext uri="{FF2B5EF4-FFF2-40B4-BE49-F238E27FC236}">
                <a16:creationId xmlns:a16="http://schemas.microsoft.com/office/drawing/2014/main" xmlns="" id="{CDF26FF4-B7A4-B545-BC4B-E17681D074CC}"/>
              </a:ext>
            </a:extLst>
          </p:cNvPr>
          <p:cNvSpPr>
            <a:spLocks noGrp="1"/>
          </p:cNvSpPr>
          <p:nvPr>
            <p:ph type="title"/>
          </p:nvPr>
        </p:nvSpPr>
        <p:spPr bwMode="auto">
          <a:xfrm>
            <a:off x="457200" y="205979"/>
            <a:ext cx="8229600" cy="857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ru-RU" altLang="ru-RU"/>
              <a:t>Образец заголовка</a:t>
            </a:r>
          </a:p>
        </p:txBody>
      </p:sp>
      <p:sp>
        <p:nvSpPr>
          <p:cNvPr id="1027" name="Текст 2">
            <a:extLst>
              <a:ext uri="{FF2B5EF4-FFF2-40B4-BE49-F238E27FC236}">
                <a16:creationId xmlns:a16="http://schemas.microsoft.com/office/drawing/2014/main" xmlns="" id="{EDAB0A4C-2297-7D4B-9B4D-A98B056095B8}"/>
              </a:ext>
            </a:extLst>
          </p:cNvPr>
          <p:cNvSpPr>
            <a:spLocks noGrp="1"/>
          </p:cNvSpPr>
          <p:nvPr>
            <p:ph type="body" idx="1"/>
          </p:nvPr>
        </p:nvSpPr>
        <p:spPr bwMode="auto">
          <a:xfrm>
            <a:off x="457200" y="1200151"/>
            <a:ext cx="8229600" cy="33944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ru-RU" altLang="ru-RU"/>
              <a:t>Образец текста</a:t>
            </a:r>
          </a:p>
          <a:p>
            <a:pPr lvl="1"/>
            <a:r>
              <a:rPr lang="ru-RU" altLang="ru-RU"/>
              <a:t>Второй уровень</a:t>
            </a:r>
          </a:p>
          <a:p>
            <a:pPr lvl="2"/>
            <a:r>
              <a:rPr lang="ru-RU" altLang="ru-RU"/>
              <a:t>Третий уровень</a:t>
            </a:r>
          </a:p>
          <a:p>
            <a:pPr lvl="3"/>
            <a:r>
              <a:rPr lang="ru-RU" altLang="ru-RU"/>
              <a:t>Четвертый уровень</a:t>
            </a:r>
          </a:p>
          <a:p>
            <a:pPr lvl="4"/>
            <a:r>
              <a:rPr lang="ru-RU" altLang="ru-RU"/>
              <a:t>Пятый уровень</a:t>
            </a:r>
          </a:p>
        </p:txBody>
      </p:sp>
      <p:sp useBgFill="1">
        <p:nvSpPr>
          <p:cNvPr id="7" name="Скругленный прямоугольник 6">
            <a:extLst>
              <a:ext uri="{FF2B5EF4-FFF2-40B4-BE49-F238E27FC236}">
                <a16:creationId xmlns:a16="http://schemas.microsoft.com/office/drawing/2014/main" xmlns="" id="{8B2486C8-8272-8A40-9055-9BF9D31CB299}"/>
              </a:ext>
            </a:extLst>
          </p:cNvPr>
          <p:cNvSpPr>
            <a:spLocks noChangeArrowheads="1"/>
          </p:cNvSpPr>
          <p:nvPr/>
        </p:nvSpPr>
        <p:spPr bwMode="auto">
          <a:xfrm>
            <a:off x="89502" y="4650582"/>
            <a:ext cx="8856984" cy="351235"/>
          </a:xfrm>
          <a:prstGeom prst="roundRect">
            <a:avLst>
              <a:gd name="adj" fmla="val 16667"/>
            </a:avLst>
          </a:prstGeom>
          <a:ln>
            <a:noFill/>
          </a:ln>
          <a:effectLst>
            <a:outerShdw blurRad="50800" dist="63500" dir="4439997" sx="102000" sy="102000" algn="tl" rotWithShape="0">
              <a:srgbClr val="95B3D7">
                <a:alpha val="42000"/>
              </a:srgbClr>
            </a:outerShdw>
          </a:effectLst>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defRPr/>
            </a:pPr>
            <a:endParaRPr lang="ru-RU" sz="1013" dirty="0">
              <a:latin typeface="Arial" charset="0"/>
              <a:cs typeface="+mn-cs"/>
            </a:endParaRPr>
          </a:p>
        </p:txBody>
      </p:sp>
    </p:spTree>
    <p:extLst>
      <p:ext uri="{BB962C8B-B14F-4D97-AF65-F5344CB8AC3E}">
        <p14:creationId xmlns:p14="http://schemas.microsoft.com/office/powerpoint/2010/main" xmlns="" val="593973179"/>
      </p:ext>
    </p:extLst>
  </p:cSld>
  <p:clrMap bg1="lt1" tx1="dk1" bg2="lt2" tx2="dk2" accent1="accent1" accent2="accent2" accent3="accent3" accent4="accent4" accent5="accent5" accent6="accent6" hlink="hlink" folHlink="folHlink"/>
  <p:sldLayoutIdLst>
    <p:sldLayoutId id="2147483787" r:id="rId1"/>
    <p:sldLayoutId id="2147483788" r:id="rId2"/>
    <p:sldLayoutId id="2147483789" r:id="rId3"/>
    <p:sldLayoutId id="2147483790" r:id="rId4"/>
    <p:sldLayoutId id="2147483791" r:id="rId5"/>
    <p:sldLayoutId id="2147483792" r:id="rId6"/>
    <p:sldLayoutId id="2147483793" r:id="rId7"/>
    <p:sldLayoutId id="2147483794" r:id="rId8"/>
    <p:sldLayoutId id="2147483795" r:id="rId9"/>
    <p:sldLayoutId id="2147483796" r:id="rId10"/>
    <p:sldLayoutId id="2147483797" r:id="rId11"/>
    <p:sldLayoutId id="2147483798" r:id="rId12"/>
    <p:sldLayoutId id="2147483799" r:id="rId13"/>
    <p:sldLayoutId id="2147483800" r:id="rId14"/>
    <p:sldLayoutId id="2147483801" r:id="rId15"/>
    <p:sldLayoutId id="2147483802" r:id="rId16"/>
    <p:sldLayoutId id="2147483803" r:id="rId17"/>
    <p:sldLayoutId id="2147483804" r:id="rId18"/>
    <p:sldLayoutId id="2147483805" r:id="rId19"/>
    <p:sldLayoutId id="2147483806" r:id="rId20"/>
    <p:sldLayoutId id="2147483807" r:id="rId21"/>
    <p:sldLayoutId id="2147483808" r:id="rId22"/>
  </p:sldLayoutIdLst>
  <p:hf hdr="0" ftr="0" dt="0"/>
  <p:txStyles>
    <p:titleStyle>
      <a:lvl1pPr algn="ctr" rtl="0" eaLnBrk="1" fontAlgn="base" hangingPunct="1">
        <a:spcBef>
          <a:spcPct val="0"/>
        </a:spcBef>
        <a:spcAft>
          <a:spcPct val="0"/>
        </a:spcAft>
        <a:defRPr kumimoji="1" sz="3300" kern="1200">
          <a:solidFill>
            <a:srgbClr val="FF0000"/>
          </a:solidFill>
          <a:latin typeface="+mj-lt"/>
          <a:ea typeface="Arial" charset="0"/>
          <a:cs typeface="Arial" pitchFamily="34" charset="0"/>
        </a:defRPr>
      </a:lvl1pPr>
      <a:lvl2pPr algn="ctr" rtl="0" eaLnBrk="1" fontAlgn="base" hangingPunct="1">
        <a:spcBef>
          <a:spcPct val="0"/>
        </a:spcBef>
        <a:spcAft>
          <a:spcPct val="0"/>
        </a:spcAft>
        <a:defRPr kumimoji="1" sz="3300">
          <a:solidFill>
            <a:srgbClr val="FF0000"/>
          </a:solidFill>
          <a:latin typeface="Calibri" pitchFamily="34" charset="0"/>
          <a:ea typeface="Arial" charset="0"/>
          <a:cs typeface="Arial" pitchFamily="34" charset="0"/>
        </a:defRPr>
      </a:lvl2pPr>
      <a:lvl3pPr algn="ctr" rtl="0" eaLnBrk="1" fontAlgn="base" hangingPunct="1">
        <a:spcBef>
          <a:spcPct val="0"/>
        </a:spcBef>
        <a:spcAft>
          <a:spcPct val="0"/>
        </a:spcAft>
        <a:defRPr kumimoji="1" sz="3300">
          <a:solidFill>
            <a:srgbClr val="FF0000"/>
          </a:solidFill>
          <a:latin typeface="Calibri" pitchFamily="34" charset="0"/>
          <a:ea typeface="Arial" charset="0"/>
          <a:cs typeface="Arial" pitchFamily="34" charset="0"/>
        </a:defRPr>
      </a:lvl3pPr>
      <a:lvl4pPr algn="ctr" rtl="0" eaLnBrk="1" fontAlgn="base" hangingPunct="1">
        <a:spcBef>
          <a:spcPct val="0"/>
        </a:spcBef>
        <a:spcAft>
          <a:spcPct val="0"/>
        </a:spcAft>
        <a:defRPr kumimoji="1" sz="3300">
          <a:solidFill>
            <a:srgbClr val="FF0000"/>
          </a:solidFill>
          <a:latin typeface="Calibri" pitchFamily="34" charset="0"/>
          <a:ea typeface="Arial" charset="0"/>
          <a:cs typeface="Arial" pitchFamily="34" charset="0"/>
        </a:defRPr>
      </a:lvl4pPr>
      <a:lvl5pPr algn="ctr" rtl="0" eaLnBrk="1" fontAlgn="base" hangingPunct="1">
        <a:spcBef>
          <a:spcPct val="0"/>
        </a:spcBef>
        <a:spcAft>
          <a:spcPct val="0"/>
        </a:spcAft>
        <a:defRPr kumimoji="1" sz="3300">
          <a:solidFill>
            <a:srgbClr val="FF0000"/>
          </a:solidFill>
          <a:latin typeface="Calibri" pitchFamily="34" charset="0"/>
          <a:ea typeface="Arial" charset="0"/>
          <a:cs typeface="Arial" pitchFamily="34" charset="0"/>
        </a:defRPr>
      </a:lvl5pPr>
      <a:lvl6pPr marL="342900" algn="ctr" rtl="0" eaLnBrk="1" fontAlgn="base" hangingPunct="1">
        <a:spcBef>
          <a:spcPct val="0"/>
        </a:spcBef>
        <a:spcAft>
          <a:spcPct val="0"/>
        </a:spcAft>
        <a:defRPr sz="3300">
          <a:solidFill>
            <a:srgbClr val="C00000"/>
          </a:solidFill>
          <a:latin typeface="Calibri" pitchFamily="34" charset="0"/>
        </a:defRPr>
      </a:lvl6pPr>
      <a:lvl7pPr marL="685800" algn="ctr" rtl="0" eaLnBrk="1" fontAlgn="base" hangingPunct="1">
        <a:spcBef>
          <a:spcPct val="0"/>
        </a:spcBef>
        <a:spcAft>
          <a:spcPct val="0"/>
        </a:spcAft>
        <a:defRPr sz="3300">
          <a:solidFill>
            <a:srgbClr val="C00000"/>
          </a:solidFill>
          <a:latin typeface="Calibri" pitchFamily="34" charset="0"/>
        </a:defRPr>
      </a:lvl7pPr>
      <a:lvl8pPr marL="1028700" algn="ctr" rtl="0" eaLnBrk="1" fontAlgn="base" hangingPunct="1">
        <a:spcBef>
          <a:spcPct val="0"/>
        </a:spcBef>
        <a:spcAft>
          <a:spcPct val="0"/>
        </a:spcAft>
        <a:defRPr sz="3300">
          <a:solidFill>
            <a:srgbClr val="C00000"/>
          </a:solidFill>
          <a:latin typeface="Calibri" pitchFamily="34" charset="0"/>
        </a:defRPr>
      </a:lvl8pPr>
      <a:lvl9pPr marL="1371600" algn="ctr" rtl="0" eaLnBrk="1" fontAlgn="base" hangingPunct="1">
        <a:spcBef>
          <a:spcPct val="0"/>
        </a:spcBef>
        <a:spcAft>
          <a:spcPct val="0"/>
        </a:spcAft>
        <a:defRPr sz="3300">
          <a:solidFill>
            <a:srgbClr val="C00000"/>
          </a:solidFill>
          <a:latin typeface="Calibri" pitchFamily="34" charset="0"/>
        </a:defRPr>
      </a:lvl9pPr>
    </p:titleStyle>
    <p:bodyStyle>
      <a:lvl1pPr marL="257175" indent="-257175" algn="l" rtl="0" eaLnBrk="1" fontAlgn="base" hangingPunct="1">
        <a:spcBef>
          <a:spcPct val="20000"/>
        </a:spcBef>
        <a:spcAft>
          <a:spcPct val="0"/>
        </a:spcAft>
        <a:buFont typeface="Arial" panose="020B0604020202020204" pitchFamily="34" charset="0"/>
        <a:buChar char="•"/>
        <a:defRPr kumimoji="1" sz="2400" kern="1200">
          <a:solidFill>
            <a:srgbClr val="376092"/>
          </a:solidFill>
          <a:latin typeface="+mn-lt"/>
          <a:ea typeface="Arial" charset="0"/>
          <a:cs typeface="Arial" pitchFamily="34" charset="0"/>
        </a:defRPr>
      </a:lvl1pPr>
      <a:lvl2pPr marL="557213" indent="-214313" algn="l" rtl="0" eaLnBrk="1" fontAlgn="base" hangingPunct="1">
        <a:spcBef>
          <a:spcPct val="20000"/>
        </a:spcBef>
        <a:spcAft>
          <a:spcPct val="0"/>
        </a:spcAft>
        <a:buFont typeface="Arial" panose="020B0604020202020204" pitchFamily="34" charset="0"/>
        <a:buChar char="–"/>
        <a:defRPr kumimoji="1" sz="2100" kern="1200">
          <a:solidFill>
            <a:srgbClr val="376092"/>
          </a:solidFill>
          <a:latin typeface="+mn-lt"/>
          <a:ea typeface="Arial" charset="0"/>
          <a:cs typeface="Arial" pitchFamily="34" charset="0"/>
        </a:defRPr>
      </a:lvl2pPr>
      <a:lvl3pPr marL="857250" indent="-171450" algn="l" rtl="0" eaLnBrk="1" fontAlgn="base" hangingPunct="1">
        <a:spcBef>
          <a:spcPct val="20000"/>
        </a:spcBef>
        <a:spcAft>
          <a:spcPct val="0"/>
        </a:spcAft>
        <a:buFont typeface="Arial" panose="020B0604020202020204" pitchFamily="34" charset="0"/>
        <a:buChar char="•"/>
        <a:defRPr kumimoji="1" sz="1800" kern="1200">
          <a:solidFill>
            <a:srgbClr val="376092"/>
          </a:solidFill>
          <a:latin typeface="+mn-lt"/>
          <a:ea typeface="Arial" charset="0"/>
          <a:cs typeface="Arial" pitchFamily="34" charset="0"/>
        </a:defRPr>
      </a:lvl3pPr>
      <a:lvl4pPr marL="1200150" indent="-171450" algn="l" rtl="0" eaLnBrk="1" fontAlgn="base" hangingPunct="1">
        <a:spcBef>
          <a:spcPct val="20000"/>
        </a:spcBef>
        <a:spcAft>
          <a:spcPct val="0"/>
        </a:spcAft>
        <a:buFont typeface="Arial" panose="020B0604020202020204" pitchFamily="34" charset="0"/>
        <a:buChar char="–"/>
        <a:defRPr kumimoji="1" sz="1500" kern="1200">
          <a:solidFill>
            <a:srgbClr val="376092"/>
          </a:solidFill>
          <a:latin typeface="+mn-lt"/>
          <a:ea typeface="Arial" charset="0"/>
          <a:cs typeface="Arial" pitchFamily="34" charset="0"/>
        </a:defRPr>
      </a:lvl4pPr>
      <a:lvl5pPr marL="1543050" indent="-171450" algn="l" rtl="0" eaLnBrk="1" fontAlgn="base" hangingPunct="1">
        <a:spcBef>
          <a:spcPct val="20000"/>
        </a:spcBef>
        <a:spcAft>
          <a:spcPct val="0"/>
        </a:spcAft>
        <a:buFont typeface="Arial" panose="020B0604020202020204" pitchFamily="34" charset="0"/>
        <a:buChar char="»"/>
        <a:defRPr kumimoji="1" sz="1500" kern="1200">
          <a:solidFill>
            <a:srgbClr val="376092"/>
          </a:solidFill>
          <a:latin typeface="+mn-lt"/>
          <a:ea typeface="Arial" charset="0"/>
          <a:cs typeface="Arial" pitchFamily="34" charset="0"/>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ru-RU"/>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8.png"/><Relationship Id="rId5" Type="http://schemas.openxmlformats.org/officeDocument/2006/relationships/image" Target="../media/image7.png"/><Relationship Id="rId4" Type="http://schemas.openxmlformats.org/officeDocument/2006/relationships/image" Target="../media/image6.png"/></Relationships>
</file>

<file path=ppt/slides/_rels/slide1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19.xml"/></Relationships>
</file>

<file path=ppt/slides/_rels/slide11.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9.xml"/><Relationship Id="rId1" Type="http://schemas.openxmlformats.org/officeDocument/2006/relationships/slideLayout" Target="../slideLayouts/slideLayout7.xml"/><Relationship Id="rId4" Type="http://schemas.openxmlformats.org/officeDocument/2006/relationships/image" Target="../media/image9.emf"/></Relationships>
</file>

<file path=ppt/slides/_rels/slide12.xml.rels><?xml version="1.0" encoding="UTF-8" standalone="yes"?>
<Relationships xmlns="http://schemas.openxmlformats.org/package/2006/relationships"><Relationship Id="rId3" Type="http://schemas.openxmlformats.org/officeDocument/2006/relationships/hyperlink" Target="http://www.who.int/dietphysicalactivity/childhood/en/" TargetMode="External"/><Relationship Id="rId2" Type="http://schemas.openxmlformats.org/officeDocument/2006/relationships/notesSlide" Target="../notesSlides/notesSlide10.xml"/><Relationship Id="rId1" Type="http://schemas.openxmlformats.org/officeDocument/2006/relationships/slideLayout" Target="../slideLayouts/slideLayout13.xml"/><Relationship Id="rId6" Type="http://schemas.openxmlformats.org/officeDocument/2006/relationships/image" Target="../media/image19.jpeg"/><Relationship Id="rId5" Type="http://schemas.openxmlformats.org/officeDocument/2006/relationships/image" Target="../media/image18.jpeg"/><Relationship Id="rId4" Type="http://schemas.openxmlformats.org/officeDocument/2006/relationships/image" Target="../media/image17.png"/></Relationships>
</file>

<file path=ppt/slides/_rels/slide13.xml.rels><?xml version="1.0" encoding="UTF-8" standalone="yes"?>
<Relationships xmlns="http://schemas.openxmlformats.org/package/2006/relationships"><Relationship Id="rId8" Type="http://schemas.openxmlformats.org/officeDocument/2006/relationships/image" Target="../media/image25.svg"/><Relationship Id="rId3" Type="http://schemas.openxmlformats.org/officeDocument/2006/relationships/image" Target="../media/image20.png"/><Relationship Id="rId7" Type="http://schemas.openxmlformats.org/officeDocument/2006/relationships/image" Target="../media/image22.png"/><Relationship Id="rId2" Type="http://schemas.openxmlformats.org/officeDocument/2006/relationships/hyperlink" Target="https://jesse.tg/ngc-archive/summary/10019" TargetMode="External"/><Relationship Id="rId1" Type="http://schemas.openxmlformats.org/officeDocument/2006/relationships/slideLayout" Target="../slideLayouts/slideLayout13.xml"/><Relationship Id="rId6" Type="http://schemas.openxmlformats.org/officeDocument/2006/relationships/image" Target="../media/image23.svg"/><Relationship Id="rId5" Type="http://schemas.openxmlformats.org/officeDocument/2006/relationships/image" Target="../media/image21.png"/><Relationship Id="rId10" Type="http://schemas.openxmlformats.org/officeDocument/2006/relationships/image" Target="../media/image27.svg"/><Relationship Id="rId4" Type="http://schemas.openxmlformats.org/officeDocument/2006/relationships/image" Target="../media/image21.svg"/><Relationship Id="rId9" Type="http://schemas.openxmlformats.org/officeDocument/2006/relationships/image" Target="../media/image23.pn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8.xml"/></Relationships>
</file>

<file path=ppt/slides/_rels/slide15.xml.rels><?xml version="1.0" encoding="UTF-8" standalone="yes"?>
<Relationships xmlns="http://schemas.openxmlformats.org/package/2006/relationships"><Relationship Id="rId8" Type="http://schemas.openxmlformats.org/officeDocument/2006/relationships/image" Target="../media/image26.png"/><Relationship Id="rId13" Type="http://schemas.openxmlformats.org/officeDocument/2006/relationships/image" Target="../media/image36.svg"/><Relationship Id="rId18" Type="http://schemas.openxmlformats.org/officeDocument/2006/relationships/image" Target="../media/image31.png"/><Relationship Id="rId3" Type="http://schemas.openxmlformats.org/officeDocument/2006/relationships/hyperlink" Target="https://www.pwsa.co.uk/about-pws/about-pws" TargetMode="External"/><Relationship Id="rId7" Type="http://schemas.openxmlformats.org/officeDocument/2006/relationships/image" Target="../media/image31.svg"/><Relationship Id="rId12" Type="http://schemas.openxmlformats.org/officeDocument/2006/relationships/image" Target="../media/image28.png"/><Relationship Id="rId17" Type="http://schemas.openxmlformats.org/officeDocument/2006/relationships/image" Target="../media/image40.svg"/><Relationship Id="rId2" Type="http://schemas.openxmlformats.org/officeDocument/2006/relationships/notesSlide" Target="../notesSlides/notesSlide12.xml"/><Relationship Id="rId16" Type="http://schemas.openxmlformats.org/officeDocument/2006/relationships/image" Target="../media/image30.png"/><Relationship Id="rId1" Type="http://schemas.openxmlformats.org/officeDocument/2006/relationships/slideLayout" Target="../slideLayouts/slideLayout13.xml"/><Relationship Id="rId6" Type="http://schemas.openxmlformats.org/officeDocument/2006/relationships/image" Target="../media/image25.png"/><Relationship Id="rId11" Type="http://schemas.openxmlformats.org/officeDocument/2006/relationships/image" Target="../media/image34.svg"/><Relationship Id="rId5" Type="http://schemas.openxmlformats.org/officeDocument/2006/relationships/image" Target="../media/image29.svg"/><Relationship Id="rId15" Type="http://schemas.openxmlformats.org/officeDocument/2006/relationships/image" Target="../media/image38.svg"/><Relationship Id="rId10" Type="http://schemas.openxmlformats.org/officeDocument/2006/relationships/image" Target="../media/image27.png"/><Relationship Id="rId19" Type="http://schemas.openxmlformats.org/officeDocument/2006/relationships/image" Target="../media/image42.svg"/><Relationship Id="rId4" Type="http://schemas.openxmlformats.org/officeDocument/2006/relationships/image" Target="../media/image24.png"/><Relationship Id="rId9" Type="http://schemas.openxmlformats.org/officeDocument/2006/relationships/image" Target="../media/image32.svg"/><Relationship Id="rId14" Type="http://schemas.openxmlformats.org/officeDocument/2006/relationships/image" Target="../media/image29.png"/></Relationships>
</file>

<file path=ppt/slides/_rels/slide16.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3.xml"/><Relationship Id="rId1" Type="http://schemas.openxmlformats.org/officeDocument/2006/relationships/slideLayout" Target="../slideLayouts/slideLayout8.xml"/><Relationship Id="rId6" Type="http://schemas.openxmlformats.org/officeDocument/2006/relationships/image" Target="../media/image46.svg"/><Relationship Id="rId5" Type="http://schemas.openxmlformats.org/officeDocument/2006/relationships/image" Target="../media/image33.png"/><Relationship Id="rId4" Type="http://schemas.openxmlformats.org/officeDocument/2006/relationships/image" Target="../media/image44.sv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3.xml"/></Relationships>
</file>

<file path=ppt/slides/_rels/slide18.xml.rels><?xml version="1.0" encoding="UTF-8" standalone="yes"?>
<Relationships xmlns="http://schemas.openxmlformats.org/package/2006/relationships"><Relationship Id="rId8" Type="http://schemas.openxmlformats.org/officeDocument/2006/relationships/image" Target="../media/image34.png"/><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15.xml"/><Relationship Id="rId1" Type="http://schemas.openxmlformats.org/officeDocument/2006/relationships/slideLayout" Target="../slideLayouts/slideLayout13.xml"/><Relationship Id="rId6" Type="http://schemas.openxmlformats.org/officeDocument/2006/relationships/diagramColors" Target="../diagrams/colors1.xml"/><Relationship Id="rId11" Type="http://schemas.openxmlformats.org/officeDocument/2006/relationships/image" Target="../media/image50.svg"/><Relationship Id="rId5" Type="http://schemas.openxmlformats.org/officeDocument/2006/relationships/diagramQuickStyle" Target="../diagrams/quickStyle1.xml"/><Relationship Id="rId10" Type="http://schemas.openxmlformats.org/officeDocument/2006/relationships/image" Target="../media/image35.png"/><Relationship Id="rId4" Type="http://schemas.openxmlformats.org/officeDocument/2006/relationships/diagramLayout" Target="../diagrams/layout1.xml"/><Relationship Id="rId9" Type="http://schemas.openxmlformats.org/officeDocument/2006/relationships/image" Target="../media/image48.svg"/></Relationships>
</file>

<file path=ppt/slides/_rels/slide19.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6.xml"/><Relationship Id="rId1" Type="http://schemas.openxmlformats.org/officeDocument/2006/relationships/slideLayout" Target="../slideLayouts/slideLayout7.xml"/><Relationship Id="rId6" Type="http://schemas.openxmlformats.org/officeDocument/2006/relationships/image" Target="../media/image9.emf"/><Relationship Id="rId5" Type="http://schemas.openxmlformats.org/officeDocument/2006/relationships/slide" Target="slide4.xml"/><Relationship Id="rId4" Type="http://schemas.openxmlformats.org/officeDocument/2006/relationships/image" Target="../media/image51.svg"/></Relationships>
</file>

<file path=ppt/slides/_rels/slide2.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2.xml"/><Relationship Id="rId1" Type="http://schemas.openxmlformats.org/officeDocument/2006/relationships/slideLayout" Target="../slideLayouts/slideLayout23.xml"/><Relationship Id="rId5" Type="http://schemas.openxmlformats.org/officeDocument/2006/relationships/image" Target="../media/image10.jpeg"/><Relationship Id="rId4" Type="http://schemas.openxmlformats.org/officeDocument/2006/relationships/image" Target="../media/image9.emf"/></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2.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image" Target="../media/image36.jpeg"/><Relationship Id="rId1" Type="http://schemas.openxmlformats.org/officeDocument/2006/relationships/slideLayout" Target="../slideLayouts/slideLayout9.xml"/></Relationships>
</file>

<file path=ppt/slides/_rels/slide23.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image" Target="../media/image38.jpeg"/><Relationship Id="rId1" Type="http://schemas.openxmlformats.org/officeDocument/2006/relationships/slideLayout" Target="../slideLayouts/slideLayout9.xml"/></Relationships>
</file>

<file path=ppt/slides/_rels/slide24.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image" Target="../media/image40.jpeg"/><Relationship Id="rId1" Type="http://schemas.openxmlformats.org/officeDocument/2006/relationships/slideLayout" Target="../slideLayouts/slideLayout9.xml"/></Relationships>
</file>

<file path=ppt/slides/_rels/slide25.xml.rels><?xml version="1.0" encoding="UTF-8" standalone="yes"?>
<Relationships xmlns="http://schemas.openxmlformats.org/package/2006/relationships"><Relationship Id="rId2" Type="http://schemas.openxmlformats.org/officeDocument/2006/relationships/image" Target="../media/image42.jpeg"/><Relationship Id="rId1" Type="http://schemas.openxmlformats.org/officeDocument/2006/relationships/slideLayout" Target="../slideLayouts/slideLayout9.xml"/></Relationships>
</file>

<file path=ppt/slides/_rels/slide26.xml.rels><?xml version="1.0" encoding="UTF-8" standalone="yes"?>
<Relationships xmlns="http://schemas.openxmlformats.org/package/2006/relationships"><Relationship Id="rId3" Type="http://schemas.openxmlformats.org/officeDocument/2006/relationships/hyperlink" Target="http://www.who.int/growthref/cht_bmifa_girls_z_5_19years.pdf" TargetMode="External"/><Relationship Id="rId2" Type="http://schemas.openxmlformats.org/officeDocument/2006/relationships/notesSlide" Target="../notesSlides/notesSlide17.xml"/><Relationship Id="rId1" Type="http://schemas.openxmlformats.org/officeDocument/2006/relationships/slideLayout" Target="../slideLayouts/slideLayout13.xml"/><Relationship Id="rId4" Type="http://schemas.openxmlformats.org/officeDocument/2006/relationships/chart" Target="../charts/chart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8.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8.xml"/><Relationship Id="rId1" Type="http://schemas.openxmlformats.org/officeDocument/2006/relationships/slideLayout" Target="../slideLayouts/slideLayout7.xml"/><Relationship Id="rId6" Type="http://schemas.openxmlformats.org/officeDocument/2006/relationships/image" Target="../media/image9.emf"/><Relationship Id="rId5" Type="http://schemas.openxmlformats.org/officeDocument/2006/relationships/slide" Target="slide4.xml"/><Relationship Id="rId4" Type="http://schemas.openxmlformats.org/officeDocument/2006/relationships/image" Target="../media/image51.svg"/></Relationships>
</file>

<file path=ppt/slides/_rels/slide29.xml.rels><?xml version="1.0" encoding="UTF-8" standalone="yes"?>
<Relationships xmlns="http://schemas.openxmlformats.org/package/2006/relationships"><Relationship Id="rId3" Type="http://schemas.openxmlformats.org/officeDocument/2006/relationships/hyperlink" Target="http://www.euro.who.int/__data/assets/pdf_file/0005/96980/2.3.-Prevalence-of-overweight-and-obesity-EDITED_layouted_V3.pdf" TargetMode="External"/><Relationship Id="rId2" Type="http://schemas.openxmlformats.org/officeDocument/2006/relationships/notesSlide" Target="../notesSlides/notesSlide19.xml"/><Relationship Id="rId1" Type="http://schemas.openxmlformats.org/officeDocument/2006/relationships/slideLayout" Target="../slideLayouts/slideLayout13.xml"/></Relationships>
</file>

<file path=ppt/slides/_rels/slide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3.xml"/><Relationship Id="rId1" Type="http://schemas.openxmlformats.org/officeDocument/2006/relationships/slideLayout" Target="../slideLayouts/slideLayout7.xml"/><Relationship Id="rId5" Type="http://schemas.openxmlformats.org/officeDocument/2006/relationships/image" Target="../media/image9.emf"/><Relationship Id="rId4" Type="http://schemas.openxmlformats.org/officeDocument/2006/relationships/slide" Target="slide4.xml"/></Relationships>
</file>

<file path=ppt/slides/_rels/slide30.xml.rels><?xml version="1.0" encoding="UTF-8" standalone="yes"?>
<Relationships xmlns="http://schemas.openxmlformats.org/package/2006/relationships"><Relationship Id="rId3" Type="http://schemas.openxmlformats.org/officeDocument/2006/relationships/hyperlink" Target="http://www.aap.org/obesity/about.html" TargetMode="External"/><Relationship Id="rId7" Type="http://schemas.openxmlformats.org/officeDocument/2006/relationships/image" Target="../media/image60.svg"/><Relationship Id="rId2" Type="http://schemas.openxmlformats.org/officeDocument/2006/relationships/notesSlide" Target="../notesSlides/notesSlide20.xml"/><Relationship Id="rId1" Type="http://schemas.openxmlformats.org/officeDocument/2006/relationships/slideLayout" Target="../slideLayouts/slideLayout8.xml"/><Relationship Id="rId6" Type="http://schemas.openxmlformats.org/officeDocument/2006/relationships/image" Target="../media/image44.png"/><Relationship Id="rId5" Type="http://schemas.openxmlformats.org/officeDocument/2006/relationships/image" Target="../media/image27.svg"/><Relationship Id="rId4" Type="http://schemas.openxmlformats.org/officeDocument/2006/relationships/image" Target="../media/image43.png"/></Relationships>
</file>

<file path=ppt/slides/_rels/slide31.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21.xml"/><Relationship Id="rId1" Type="http://schemas.openxmlformats.org/officeDocument/2006/relationships/slideLayout" Target="../slideLayouts/slideLayout13.xml"/><Relationship Id="rId6" Type="http://schemas.openxmlformats.org/officeDocument/2006/relationships/image" Target="../media/image64.svg"/><Relationship Id="rId5" Type="http://schemas.openxmlformats.org/officeDocument/2006/relationships/image" Target="../media/image46.png"/><Relationship Id="rId4" Type="http://schemas.openxmlformats.org/officeDocument/2006/relationships/image" Target="../media/image62.svg"/></Relationships>
</file>

<file path=ppt/slides/_rels/slide32.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22.xml"/><Relationship Id="rId1" Type="http://schemas.openxmlformats.org/officeDocument/2006/relationships/slideLayout" Target="../slideLayouts/slideLayout13.xml"/></Relationships>
</file>

<file path=ppt/slides/_rels/slide33.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23.xml"/><Relationship Id="rId1" Type="http://schemas.openxmlformats.org/officeDocument/2006/relationships/slideLayout" Target="../slideLayouts/slideLayout13.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3.xml"/></Relationships>
</file>

<file path=ppt/slides/_rels/slide35.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25.xml"/><Relationship Id="rId1" Type="http://schemas.openxmlformats.org/officeDocument/2006/relationships/slideLayout" Target="../slideLayouts/slideLayout7.xml"/><Relationship Id="rId6" Type="http://schemas.openxmlformats.org/officeDocument/2006/relationships/image" Target="../media/image9.emf"/><Relationship Id="rId5" Type="http://schemas.openxmlformats.org/officeDocument/2006/relationships/slide" Target="slide4.xml"/><Relationship Id="rId4" Type="http://schemas.openxmlformats.org/officeDocument/2006/relationships/image" Target="../media/image65.svg"/></Relationships>
</file>

<file path=ppt/slides/_rels/slide36.xml.rels><?xml version="1.0" encoding="UTF-8" standalone="yes"?>
<Relationships xmlns="http://schemas.openxmlformats.org/package/2006/relationships"><Relationship Id="rId8" Type="http://schemas.openxmlformats.org/officeDocument/2006/relationships/image" Target="../media/image50.png"/><Relationship Id="rId13" Type="http://schemas.openxmlformats.org/officeDocument/2006/relationships/image" Target="../media/image55.png"/><Relationship Id="rId3" Type="http://schemas.openxmlformats.org/officeDocument/2006/relationships/hyperlink" Target="https://www.nice.org.uk/guidance/cg189/resources/obesity-identification-assessment-and-management-pdf-35109821097925" TargetMode="External"/><Relationship Id="rId7" Type="http://schemas.openxmlformats.org/officeDocument/2006/relationships/image" Target="../media/image49.png"/><Relationship Id="rId12" Type="http://schemas.openxmlformats.org/officeDocument/2006/relationships/image" Target="../media/image54.png"/><Relationship Id="rId2" Type="http://schemas.openxmlformats.org/officeDocument/2006/relationships/notesSlide" Target="../notesSlides/notesSlide26.xml"/><Relationship Id="rId1" Type="http://schemas.openxmlformats.org/officeDocument/2006/relationships/slideLayout" Target="../slideLayouts/slideLayout13.xml"/><Relationship Id="rId6" Type="http://schemas.openxmlformats.org/officeDocument/2006/relationships/image" Target="../media/image48.emf"/><Relationship Id="rId11" Type="http://schemas.openxmlformats.org/officeDocument/2006/relationships/image" Target="../media/image53.png"/><Relationship Id="rId5" Type="http://schemas.openxmlformats.org/officeDocument/2006/relationships/hyperlink" Target="http://www.cmaj.ca/content/cmaj/187/6/411.full.pdf" TargetMode="External"/><Relationship Id="rId10" Type="http://schemas.openxmlformats.org/officeDocument/2006/relationships/image" Target="../media/image52.png"/><Relationship Id="rId4" Type="http://schemas.openxmlformats.org/officeDocument/2006/relationships/hyperlink" Target="https://nhmrc.gov.au/file/4916/download?token=KYKNOAH8" TargetMode="External"/><Relationship Id="rId9" Type="http://schemas.openxmlformats.org/officeDocument/2006/relationships/image" Target="../media/image51.png"/><Relationship Id="rId14" Type="http://schemas.openxmlformats.org/officeDocument/2006/relationships/image" Target="../media/image56.png"/></Relationships>
</file>

<file path=ppt/slides/_rels/slide37.xml.rels><?xml version="1.0" encoding="UTF-8" standalone="yes"?>
<Relationships xmlns="http://schemas.openxmlformats.org/package/2006/relationships"><Relationship Id="rId8" Type="http://schemas.openxmlformats.org/officeDocument/2006/relationships/image" Target="../media/image78.svg"/><Relationship Id="rId13" Type="http://schemas.openxmlformats.org/officeDocument/2006/relationships/image" Target="../media/image61.png"/><Relationship Id="rId3" Type="http://schemas.openxmlformats.org/officeDocument/2006/relationships/hyperlink" Target="https://www.nice.org.uk/guidance/cg189/resources/obesity-identification-assessment-and-management-pdf-35109821097925" TargetMode="External"/><Relationship Id="rId7" Type="http://schemas.openxmlformats.org/officeDocument/2006/relationships/image" Target="../media/image58.png"/><Relationship Id="rId12" Type="http://schemas.openxmlformats.org/officeDocument/2006/relationships/image" Target="../media/image82.svg"/><Relationship Id="rId2" Type="http://schemas.openxmlformats.org/officeDocument/2006/relationships/notesSlide" Target="../notesSlides/notesSlide27.xml"/><Relationship Id="rId1" Type="http://schemas.openxmlformats.org/officeDocument/2006/relationships/slideLayout" Target="../slideLayouts/slideLayout13.xml"/><Relationship Id="rId6" Type="http://schemas.openxmlformats.org/officeDocument/2006/relationships/image" Target="../media/image76.svg"/><Relationship Id="rId11" Type="http://schemas.openxmlformats.org/officeDocument/2006/relationships/image" Target="../media/image60.png"/><Relationship Id="rId5" Type="http://schemas.openxmlformats.org/officeDocument/2006/relationships/image" Target="../media/image57.png"/><Relationship Id="rId10" Type="http://schemas.openxmlformats.org/officeDocument/2006/relationships/image" Target="../media/image80.svg"/><Relationship Id="rId4" Type="http://schemas.openxmlformats.org/officeDocument/2006/relationships/hyperlink" Target="https://nhmrc.gov.au/file/4916/download?token=KYKNOAH8" TargetMode="External"/><Relationship Id="rId9" Type="http://schemas.openxmlformats.org/officeDocument/2006/relationships/image" Target="../media/image59.png"/><Relationship Id="rId14" Type="http://schemas.openxmlformats.org/officeDocument/2006/relationships/image" Target="../media/image84.svg"/></Relationships>
</file>

<file path=ppt/slides/_rels/slide38.xml.rels><?xml version="1.0" encoding="UTF-8" standalone="yes"?>
<Relationships xmlns="http://schemas.openxmlformats.org/package/2006/relationships"><Relationship Id="rId8" Type="http://schemas.openxmlformats.org/officeDocument/2006/relationships/image" Target="../media/image88.svg"/><Relationship Id="rId3" Type="http://schemas.openxmlformats.org/officeDocument/2006/relationships/hyperlink" Target="https://www.nice.org.uk/guidance/cg189/resources/obesity-identification-assessment-and-management-pdf-35109821097925" TargetMode="External"/><Relationship Id="rId7" Type="http://schemas.openxmlformats.org/officeDocument/2006/relationships/image" Target="../media/image63.png"/><Relationship Id="rId2" Type="http://schemas.openxmlformats.org/officeDocument/2006/relationships/notesSlide" Target="../notesSlides/notesSlide28.xml"/><Relationship Id="rId1" Type="http://schemas.openxmlformats.org/officeDocument/2006/relationships/slideLayout" Target="../slideLayouts/slideLayout13.xml"/><Relationship Id="rId6" Type="http://schemas.openxmlformats.org/officeDocument/2006/relationships/image" Target="../media/image86.svg"/><Relationship Id="rId5" Type="http://schemas.openxmlformats.org/officeDocument/2006/relationships/image" Target="../media/image62.png"/><Relationship Id="rId10" Type="http://schemas.openxmlformats.org/officeDocument/2006/relationships/image" Target="../media/image90.svg"/><Relationship Id="rId4" Type="http://schemas.openxmlformats.org/officeDocument/2006/relationships/hyperlink" Target="https://www.nhmrc.gov.au/about-us/publications/clinical-practice-guidelines-management-overweight-and-obesity" TargetMode="External"/><Relationship Id="rId9" Type="http://schemas.openxmlformats.org/officeDocument/2006/relationships/image" Target="../media/image64.png"/></Relationships>
</file>

<file path=ppt/slides/_rels/slide39.xml.rels><?xml version="1.0" encoding="UTF-8" standalone="yes"?>
<Relationships xmlns="http://schemas.openxmlformats.org/package/2006/relationships"><Relationship Id="rId3" Type="http://schemas.openxmlformats.org/officeDocument/2006/relationships/hyperlink" Target="https://www.nice.org.uk/guidance/cg189/resources/obesity-identification-assessment-and-management-pdf-35109821097925" TargetMode="External"/><Relationship Id="rId2" Type="http://schemas.openxmlformats.org/officeDocument/2006/relationships/notesSlide" Target="../notesSlides/notesSlide29.xml"/><Relationship Id="rId1" Type="http://schemas.openxmlformats.org/officeDocument/2006/relationships/slideLayout" Target="../slideLayouts/slideLayout13.xml"/><Relationship Id="rId4" Type="http://schemas.openxmlformats.org/officeDocument/2006/relationships/hyperlink" Target="https://www.nhmrc.gov.au/about-us/publications/clinical-practice-guidelines-management-overweight-and-obesity" TargetMode="External"/></Relationships>
</file>

<file path=ppt/slides/_rels/slide4.xml.rels><?xml version="1.0" encoding="UTF-8" standalone="yes"?>
<Relationships xmlns="http://schemas.openxmlformats.org/package/2006/relationships"><Relationship Id="rId3" Type="http://schemas.openxmlformats.org/officeDocument/2006/relationships/slide" Target="slide6.xml"/><Relationship Id="rId2" Type="http://schemas.openxmlformats.org/officeDocument/2006/relationships/notesSlide" Target="../notesSlides/notesSlide4.xml"/><Relationship Id="rId1" Type="http://schemas.openxmlformats.org/officeDocument/2006/relationships/slideLayout" Target="../slideLayouts/slideLayout13.xml"/><Relationship Id="rId5" Type="http://schemas.openxmlformats.org/officeDocument/2006/relationships/image" Target="../media/image12.png"/><Relationship Id="rId4" Type="http://schemas.openxmlformats.org/officeDocument/2006/relationships/slide" Target="slide11.xml"/></Relationships>
</file>

<file path=ppt/slides/_rels/slide40.xml.rels><?xml version="1.0" encoding="UTF-8" standalone="yes"?>
<Relationships xmlns="http://schemas.openxmlformats.org/package/2006/relationships"><Relationship Id="rId8" Type="http://schemas.openxmlformats.org/officeDocument/2006/relationships/image" Target="../media/image94.svg"/><Relationship Id="rId3" Type="http://schemas.openxmlformats.org/officeDocument/2006/relationships/hyperlink" Target="https://www.nice.org.uk/guidance/cg189/resources/obesity-identification-assessment-and-management-pdf-35109821097925" TargetMode="External"/><Relationship Id="rId7" Type="http://schemas.openxmlformats.org/officeDocument/2006/relationships/image" Target="../media/image66.png"/><Relationship Id="rId12" Type="http://schemas.openxmlformats.org/officeDocument/2006/relationships/image" Target="../media/image98.svg"/><Relationship Id="rId2" Type="http://schemas.openxmlformats.org/officeDocument/2006/relationships/notesSlide" Target="../notesSlides/notesSlide30.xml"/><Relationship Id="rId1" Type="http://schemas.openxmlformats.org/officeDocument/2006/relationships/slideLayout" Target="../slideLayouts/slideLayout13.xml"/><Relationship Id="rId6" Type="http://schemas.openxmlformats.org/officeDocument/2006/relationships/image" Target="../media/image92.svg"/><Relationship Id="rId11" Type="http://schemas.openxmlformats.org/officeDocument/2006/relationships/image" Target="../media/image68.png"/><Relationship Id="rId5" Type="http://schemas.openxmlformats.org/officeDocument/2006/relationships/image" Target="../media/image65.png"/><Relationship Id="rId10" Type="http://schemas.openxmlformats.org/officeDocument/2006/relationships/image" Target="../media/image96.svg"/><Relationship Id="rId4" Type="http://schemas.openxmlformats.org/officeDocument/2006/relationships/hyperlink" Target="https://nhmrc.gov.au/file/4916/download?token=KYKNOAH8" TargetMode="External"/><Relationship Id="rId9" Type="http://schemas.openxmlformats.org/officeDocument/2006/relationships/image" Target="../media/image67.png"/></Relationships>
</file>

<file path=ppt/slides/_rels/slide41.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13.xml"/></Relationships>
</file>

<file path=ppt/slides/_rels/slide42.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8.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8.xml"/></Relationships>
</file>

<file path=ppt/slides/_rels/slide44.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32.xml"/><Relationship Id="rId1" Type="http://schemas.openxmlformats.org/officeDocument/2006/relationships/slideLayout" Target="../slideLayouts/slideLayout8.xml"/></Relationships>
</file>

<file path=ppt/slides/_rels/slide45.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image" Target="../media/image72.jpeg"/><Relationship Id="rId1" Type="http://schemas.openxmlformats.org/officeDocument/2006/relationships/slideLayout" Target="../slideLayouts/slideLayout9.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7.xml.rels><?xml version="1.0" encoding="UTF-8" standalone="yes"?>
<Relationships xmlns="http://schemas.openxmlformats.org/package/2006/relationships"><Relationship Id="rId3" Type="http://schemas.openxmlformats.org/officeDocument/2006/relationships/slide" Target="slide6.xml"/><Relationship Id="rId2" Type="http://schemas.openxmlformats.org/officeDocument/2006/relationships/notesSlide" Target="../notesSlides/notesSlide33.xml"/><Relationship Id="rId1" Type="http://schemas.openxmlformats.org/officeDocument/2006/relationships/slideLayout" Target="../slideLayouts/slideLayout13.xml"/><Relationship Id="rId5" Type="http://schemas.openxmlformats.org/officeDocument/2006/relationships/image" Target="../media/image12.png"/><Relationship Id="rId4" Type="http://schemas.openxmlformats.org/officeDocument/2006/relationships/slide" Target="slide11.xml"/></Relationships>
</file>

<file path=ppt/slides/_rels/slide48.xml.rels><?xml version="1.0" encoding="UTF-8" standalone="yes"?>
<Relationships xmlns="http://schemas.openxmlformats.org/package/2006/relationships"><Relationship Id="rId3" Type="http://schemas.openxmlformats.org/officeDocument/2006/relationships/slide" Target="slide6.xml"/><Relationship Id="rId2" Type="http://schemas.openxmlformats.org/officeDocument/2006/relationships/notesSlide" Target="../notesSlides/notesSlide34.xml"/><Relationship Id="rId1" Type="http://schemas.openxmlformats.org/officeDocument/2006/relationships/slideLayout" Target="../slideLayouts/slideLayout13.xml"/><Relationship Id="rId4" Type="http://schemas.openxmlformats.org/officeDocument/2006/relationships/slide" Target="slide11.xml"/></Relationships>
</file>

<file path=ppt/slides/_rels/slide49.xml.rels><?xml version="1.0" encoding="UTF-8" standalone="yes"?>
<Relationships xmlns="http://schemas.openxmlformats.org/package/2006/relationships"><Relationship Id="rId3" Type="http://schemas.openxmlformats.org/officeDocument/2006/relationships/slide" Target="slide6.xml"/><Relationship Id="rId2" Type="http://schemas.openxmlformats.org/officeDocument/2006/relationships/notesSlide" Target="../notesSlides/notesSlide35.xml"/><Relationship Id="rId1" Type="http://schemas.openxmlformats.org/officeDocument/2006/relationships/slideLayout" Target="../slideLayouts/slideLayout13.xml"/><Relationship Id="rId4" Type="http://schemas.openxmlformats.org/officeDocument/2006/relationships/slide" Target="slide11.xml"/></Relationships>
</file>

<file path=ppt/slides/_rels/slide5.xml.rels><?xml version="1.0" encoding="UTF-8" standalone="yes"?>
<Relationships xmlns="http://schemas.openxmlformats.org/package/2006/relationships"><Relationship Id="rId3" Type="http://schemas.openxmlformats.org/officeDocument/2006/relationships/slide" Target="slide6.xml"/><Relationship Id="rId7" Type="http://schemas.openxmlformats.org/officeDocument/2006/relationships/image" Target="../media/image12.png"/><Relationship Id="rId2" Type="http://schemas.openxmlformats.org/officeDocument/2006/relationships/notesSlide" Target="../notesSlides/notesSlide5.xml"/><Relationship Id="rId1" Type="http://schemas.openxmlformats.org/officeDocument/2006/relationships/slideLayout" Target="../slideLayouts/slideLayout13.xml"/><Relationship Id="rId6" Type="http://schemas.openxmlformats.org/officeDocument/2006/relationships/image" Target="../media/image6.png"/><Relationship Id="rId5" Type="http://schemas.openxmlformats.org/officeDocument/2006/relationships/image" Target="../media/image13.png"/><Relationship Id="rId4" Type="http://schemas.openxmlformats.org/officeDocument/2006/relationships/slide" Target="slide11.xml"/></Relationships>
</file>

<file path=ppt/slides/_rels/slide6.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6.xml"/><Relationship Id="rId1" Type="http://schemas.openxmlformats.org/officeDocument/2006/relationships/slideLayout" Target="../slideLayouts/slideLayout7.xml"/><Relationship Id="rId4" Type="http://schemas.openxmlformats.org/officeDocument/2006/relationships/image" Target="../media/image9.emf"/></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8.xml.rels><?xml version="1.0" encoding="UTF-8" standalone="yes"?>
<Relationships xmlns="http://schemas.openxmlformats.org/package/2006/relationships"><Relationship Id="rId3" Type="http://schemas.openxmlformats.org/officeDocument/2006/relationships/hyperlink" Target="https://www.who.int/en/news-room/fact-sheets/detail/obesity-and-overweight" TargetMode="External"/><Relationship Id="rId2" Type="http://schemas.openxmlformats.org/officeDocument/2006/relationships/notesSlide" Target="../notesSlides/notesSlide7.xml"/><Relationship Id="rId1" Type="http://schemas.openxmlformats.org/officeDocument/2006/relationships/slideLayout" Target="../slideLayouts/slideLayout11.xml"/></Relationships>
</file>

<file path=ppt/slides/_rels/slide9.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8.xml"/><Relationship Id="rId1" Type="http://schemas.openxmlformats.org/officeDocument/2006/relationships/slideLayout" Target="../slideLayouts/slideLayout13.xml"/><Relationship Id="rId4" Type="http://schemas.openxmlformats.org/officeDocument/2006/relationships/image" Target="../media/image15.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0" y="177018"/>
            <a:ext cx="9144001" cy="4789463"/>
            <a:chOff x="0" y="203374"/>
            <a:chExt cx="9144001" cy="4789463"/>
          </a:xfrm>
        </p:grpSpPr>
        <p:sp>
          <p:nvSpPr>
            <p:cNvPr id="2" name="Rectangle 1"/>
            <p:cNvSpPr/>
            <p:nvPr/>
          </p:nvSpPr>
          <p:spPr>
            <a:xfrm>
              <a:off x="0" y="296882"/>
              <a:ext cx="9144000" cy="4572001"/>
            </a:xfrm>
            <a:prstGeom prst="rect">
              <a:avLst/>
            </a:prstGeom>
            <a:solidFill>
              <a:srgbClr val="002060"/>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10" name="Rectangle 9"/>
            <p:cNvSpPr/>
            <p:nvPr/>
          </p:nvSpPr>
          <p:spPr>
            <a:xfrm>
              <a:off x="249801" y="593350"/>
              <a:ext cx="6305118" cy="1549142"/>
            </a:xfrm>
            <a:prstGeom prst="rect">
              <a:avLst/>
            </a:prstGeom>
          </p:spPr>
          <p:txBody>
            <a:bodyPr wrap="square" lIns="0" tIns="0" rIns="0" bIns="0">
              <a:noAutofit/>
            </a:bodyPr>
            <a:lstStyle/>
            <a:p>
              <a:pPr lvl="0">
                <a:spcAft>
                  <a:spcPts val="400"/>
                </a:spcAft>
                <a:defRPr/>
              </a:pPr>
              <a:r>
                <a:rPr lang="ru-RU" sz="3000" dirty="0">
                  <a:solidFill>
                    <a:srgbClr val="FFFFFF"/>
                  </a:solidFill>
                </a:rPr>
                <a:t>Проблема ожирения у детей.</a:t>
              </a:r>
            </a:p>
            <a:p>
              <a:pPr lvl="0">
                <a:spcAft>
                  <a:spcPts val="400"/>
                </a:spcAft>
                <a:defRPr/>
              </a:pPr>
              <a:endParaRPr lang="ru-RU" sz="3000" dirty="0">
                <a:solidFill>
                  <a:srgbClr val="FFFFFF"/>
                </a:solidFill>
              </a:endParaRPr>
            </a:p>
            <a:p>
              <a:pPr lvl="0">
                <a:spcAft>
                  <a:spcPts val="400"/>
                </a:spcAft>
                <a:defRPr/>
              </a:pPr>
              <a:r>
                <a:rPr lang="ru-RU" altLang="en-US" sz="2200" dirty="0">
                  <a:solidFill>
                    <a:srgbClr val="FFFFFF"/>
                  </a:solidFill>
                </a:rPr>
                <a:t>Суетина Ирина Геннадьевна</a:t>
              </a:r>
            </a:p>
            <a:p>
              <a:pPr lvl="0">
                <a:spcAft>
                  <a:spcPts val="400"/>
                </a:spcAft>
                <a:defRPr/>
              </a:pPr>
              <a:r>
                <a:rPr lang="ru-RU" altLang="en-US" sz="2200" dirty="0">
                  <a:solidFill>
                    <a:srgbClr val="FFFFFF"/>
                  </a:solidFill>
                </a:rPr>
                <a:t>к</a:t>
              </a:r>
              <a:r>
                <a:rPr lang="en-US" altLang="ru-RU" sz="2200" dirty="0">
                  <a:solidFill>
                    <a:srgbClr val="FFFFFF"/>
                  </a:solidFill>
                </a:rPr>
                <a:t>.</a:t>
              </a:r>
              <a:r>
                <a:rPr lang="ru-RU" altLang="en-US" sz="2200" dirty="0">
                  <a:solidFill>
                    <a:srgbClr val="FFFFFF"/>
                  </a:solidFill>
                </a:rPr>
                <a:t>м</a:t>
              </a:r>
              <a:r>
                <a:rPr lang="en-US" altLang="ru-RU" sz="2200" dirty="0">
                  <a:solidFill>
                    <a:srgbClr val="FFFFFF"/>
                  </a:solidFill>
                </a:rPr>
                <a:t>.</a:t>
              </a:r>
              <a:r>
                <a:rPr lang="ru-RU" altLang="en-US" sz="2200" dirty="0">
                  <a:solidFill>
                    <a:srgbClr val="FFFFFF"/>
                  </a:solidFill>
                </a:rPr>
                <a:t>н</a:t>
              </a:r>
              <a:r>
                <a:rPr lang="en-US" altLang="ru-RU" sz="2200" dirty="0">
                  <a:solidFill>
                    <a:srgbClr val="FFFFFF"/>
                  </a:solidFill>
                </a:rPr>
                <a:t>.,</a:t>
              </a:r>
              <a:r>
                <a:rPr lang="ru-RU" altLang="en-US" sz="2200" dirty="0">
                  <a:solidFill>
                    <a:srgbClr val="FFFFFF"/>
                  </a:solidFill>
                </a:rPr>
                <a:t> доцент кафедры педиатрии Кировского ГМУ</a:t>
              </a:r>
              <a:endParaRPr lang="ru-RU" altLang="en-US" sz="3000" dirty="0">
                <a:solidFill>
                  <a:srgbClr val="FFFFFF"/>
                </a:solidFill>
              </a:endParaRPr>
            </a:p>
            <a:p>
              <a:pPr lvl="0">
                <a:spcAft>
                  <a:spcPts val="400"/>
                </a:spcAft>
                <a:defRPr/>
              </a:pPr>
              <a:endParaRPr lang="en-US" altLang="ru-RU" sz="2100" dirty="0">
                <a:solidFill>
                  <a:srgbClr val="FFFFFF"/>
                </a:solidFill>
              </a:endParaRPr>
            </a:p>
            <a:p>
              <a:pPr lvl="0">
                <a:spcAft>
                  <a:spcPts val="400"/>
                </a:spcAft>
                <a:defRPr/>
              </a:pPr>
              <a:r>
                <a:rPr lang="ru-RU" altLang="en-US" sz="2100" dirty="0" smtClean="0">
                  <a:solidFill>
                    <a:srgbClr val="FFFFFF"/>
                  </a:solidFill>
                </a:rPr>
                <a:t>7 апреля 2022 г.</a:t>
              </a:r>
              <a:endParaRPr lang="ru-RU" altLang="en-US" sz="2100" dirty="0">
                <a:solidFill>
                  <a:srgbClr val="FFFFFF"/>
                </a:solidFill>
              </a:endParaRPr>
            </a:p>
            <a:p>
              <a:pPr lvl="0">
                <a:spcAft>
                  <a:spcPts val="400"/>
                </a:spcAft>
                <a:defRPr/>
              </a:pPr>
              <a:r>
                <a:rPr lang="en-US" altLang="en-US" sz="2100" dirty="0" smtClean="0">
                  <a:solidFill>
                    <a:srgbClr val="FFFFFF"/>
                  </a:solidFill>
                </a:rPr>
                <a:t>IV </a:t>
              </a:r>
              <a:r>
                <a:rPr lang="ru-RU" altLang="en-US" sz="2100" dirty="0" smtClean="0">
                  <a:solidFill>
                    <a:srgbClr val="FFFFFF"/>
                  </a:solidFill>
                </a:rPr>
                <a:t>Республиканская научно-практическая конференция с международным участием «Актуальные вопросы педиатрии»</a:t>
              </a:r>
              <a:endParaRPr lang="ru-RU" altLang="en-US" sz="2100" dirty="0">
                <a:solidFill>
                  <a:srgbClr val="FFFFFF"/>
                </a:solidFill>
              </a:endParaRPr>
            </a:p>
            <a:p>
              <a:pPr lvl="0">
                <a:spcAft>
                  <a:spcPts val="400"/>
                </a:spcAft>
                <a:defRPr/>
              </a:pPr>
              <a:endParaRPr lang="ru-RU" sz="3000" dirty="0">
                <a:solidFill>
                  <a:schemeClr val="bg1"/>
                </a:solidFill>
              </a:endParaRPr>
            </a:p>
          </p:txBody>
        </p:sp>
        <p:sp>
          <p:nvSpPr>
            <p:cNvPr id="17" name="Freeform 6"/>
            <p:cNvSpPr/>
            <p:nvPr/>
          </p:nvSpPr>
          <p:spPr>
            <a:xfrm>
              <a:off x="6666184" y="1148062"/>
              <a:ext cx="916976" cy="791474"/>
            </a:xfrm>
            <a:prstGeom prst="roundRect">
              <a:avLst>
                <a:gd name="adj" fmla="val 16667"/>
              </a:avLst>
            </a:prstGeom>
            <a:noFill/>
            <a:ln w="11113" cap="flat">
              <a:solidFill>
                <a:schemeClr val="bg1">
                  <a:alpha val="26000"/>
                </a:schemeClr>
              </a:solidFill>
              <a:prstDash val="solid"/>
              <a:miter/>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18" name="Freeform 7"/>
            <p:cNvSpPr/>
            <p:nvPr/>
          </p:nvSpPr>
          <p:spPr>
            <a:xfrm>
              <a:off x="8206623" y="1148062"/>
              <a:ext cx="914952" cy="791474"/>
            </a:xfrm>
            <a:prstGeom prst="roundRect">
              <a:avLst>
                <a:gd name="adj" fmla="val 16667"/>
              </a:avLst>
            </a:prstGeom>
            <a:solidFill>
              <a:schemeClr val="bg1">
                <a:alpha val="30000"/>
              </a:schemeClr>
            </a:solidFill>
            <a:ln>
              <a:noFill/>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19" name="Freeform 8"/>
            <p:cNvSpPr/>
            <p:nvPr/>
          </p:nvSpPr>
          <p:spPr>
            <a:xfrm>
              <a:off x="5125745" y="2024554"/>
              <a:ext cx="916976" cy="791474"/>
            </a:xfrm>
            <a:prstGeom prst="roundRect">
              <a:avLst>
                <a:gd name="adj" fmla="val 16667"/>
              </a:avLst>
            </a:prstGeom>
            <a:noFill/>
            <a:ln w="11113" cap="flat">
              <a:solidFill>
                <a:schemeClr val="bg1">
                  <a:alpha val="26000"/>
                </a:schemeClr>
              </a:solidFill>
              <a:prstDash val="solid"/>
              <a:miter/>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21" name="Freeform 10"/>
            <p:cNvSpPr/>
            <p:nvPr/>
          </p:nvSpPr>
          <p:spPr>
            <a:xfrm>
              <a:off x="6666184" y="2024554"/>
              <a:ext cx="916976" cy="791474"/>
            </a:xfrm>
            <a:prstGeom prst="roundRect">
              <a:avLst>
                <a:gd name="adj" fmla="val 16667"/>
              </a:avLst>
            </a:prstGeom>
            <a:noFill/>
            <a:ln w="11113" cap="flat">
              <a:solidFill>
                <a:schemeClr val="bg1">
                  <a:alpha val="26000"/>
                </a:schemeClr>
              </a:solidFill>
              <a:prstDash val="solid"/>
              <a:miter/>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22" name="Freeform 11"/>
            <p:cNvSpPr/>
            <p:nvPr/>
          </p:nvSpPr>
          <p:spPr>
            <a:xfrm>
              <a:off x="6666184" y="2903069"/>
              <a:ext cx="916976" cy="791474"/>
            </a:xfrm>
            <a:prstGeom prst="roundRect">
              <a:avLst>
                <a:gd name="adj" fmla="val 16667"/>
              </a:avLst>
            </a:prstGeom>
            <a:noFill/>
            <a:ln w="11113" cap="flat">
              <a:solidFill>
                <a:schemeClr val="bg1">
                  <a:alpha val="26000"/>
                </a:schemeClr>
              </a:solidFill>
              <a:prstDash val="solid"/>
              <a:miter/>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23" name="Freeform 12"/>
            <p:cNvSpPr/>
            <p:nvPr/>
          </p:nvSpPr>
          <p:spPr>
            <a:xfrm>
              <a:off x="8206623" y="2903069"/>
              <a:ext cx="914952" cy="791474"/>
            </a:xfrm>
            <a:prstGeom prst="roundRect">
              <a:avLst>
                <a:gd name="adj" fmla="val 16667"/>
              </a:avLst>
            </a:prstGeom>
            <a:noFill/>
            <a:ln w="11113" cap="flat">
              <a:solidFill>
                <a:schemeClr val="bg1">
                  <a:alpha val="26000"/>
                </a:schemeClr>
              </a:solidFill>
              <a:prstDash val="solid"/>
              <a:miter/>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24" name="Freeform 13"/>
            <p:cNvSpPr/>
            <p:nvPr/>
          </p:nvSpPr>
          <p:spPr>
            <a:xfrm>
              <a:off x="6666184" y="3779561"/>
              <a:ext cx="916976" cy="787425"/>
            </a:xfrm>
            <a:prstGeom prst="roundRect">
              <a:avLst>
                <a:gd name="adj" fmla="val 16667"/>
              </a:avLst>
            </a:prstGeom>
            <a:solidFill>
              <a:schemeClr val="bg1">
                <a:alpha val="20000"/>
              </a:schemeClr>
            </a:solidFill>
            <a:ln>
              <a:noFill/>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26" name="Freeform 15"/>
            <p:cNvSpPr/>
            <p:nvPr/>
          </p:nvSpPr>
          <p:spPr>
            <a:xfrm>
              <a:off x="8206623" y="2024554"/>
              <a:ext cx="914952" cy="791474"/>
            </a:xfrm>
            <a:prstGeom prst="roundRect">
              <a:avLst>
                <a:gd name="adj" fmla="val 16667"/>
              </a:avLst>
            </a:prstGeom>
            <a:noFill/>
            <a:ln w="11113" cap="flat">
              <a:solidFill>
                <a:schemeClr val="bg1">
                  <a:alpha val="26000"/>
                </a:schemeClr>
              </a:solidFill>
              <a:prstDash val="solid"/>
              <a:miter/>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28" name="Freeform 17"/>
            <p:cNvSpPr/>
            <p:nvPr/>
          </p:nvSpPr>
          <p:spPr>
            <a:xfrm>
              <a:off x="6115593" y="2441424"/>
              <a:ext cx="477718" cy="414967"/>
            </a:xfrm>
            <a:prstGeom prst="roundRect">
              <a:avLst>
                <a:gd name="adj" fmla="val 16667"/>
              </a:avLst>
            </a:prstGeom>
            <a:solidFill>
              <a:schemeClr val="bg1">
                <a:alpha val="30000"/>
              </a:schemeClr>
            </a:solidFill>
            <a:ln>
              <a:noFill/>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29" name="Freeform 18"/>
            <p:cNvSpPr/>
            <p:nvPr/>
          </p:nvSpPr>
          <p:spPr>
            <a:xfrm>
              <a:off x="5803862" y="2475957"/>
              <a:ext cx="477718" cy="412943"/>
            </a:xfrm>
            <a:prstGeom prst="roundRect">
              <a:avLst>
                <a:gd name="adj" fmla="val 16667"/>
              </a:avLst>
            </a:prstGeom>
            <a:noFill/>
            <a:ln w="11113" cap="flat">
              <a:solidFill>
                <a:schemeClr val="bg1">
                  <a:alpha val="26000"/>
                </a:schemeClr>
              </a:solidFill>
              <a:prstDash val="solid"/>
              <a:miter/>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32" name="Freeform 21"/>
            <p:cNvSpPr/>
            <p:nvPr/>
          </p:nvSpPr>
          <p:spPr>
            <a:xfrm>
              <a:off x="8635587" y="3917208"/>
              <a:ext cx="479743" cy="412943"/>
            </a:xfrm>
            <a:prstGeom prst="roundRect">
              <a:avLst>
                <a:gd name="adj" fmla="val 16667"/>
              </a:avLst>
            </a:prstGeom>
            <a:solidFill>
              <a:schemeClr val="bg1">
                <a:alpha val="30000"/>
              </a:schemeClr>
            </a:solidFill>
            <a:ln>
              <a:noFill/>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33" name="Freeform 22"/>
            <p:cNvSpPr/>
            <p:nvPr/>
          </p:nvSpPr>
          <p:spPr>
            <a:xfrm>
              <a:off x="7099369" y="3216825"/>
              <a:ext cx="479743" cy="410919"/>
            </a:xfrm>
            <a:prstGeom prst="roundRect">
              <a:avLst>
                <a:gd name="adj" fmla="val 16667"/>
              </a:avLst>
            </a:prstGeom>
            <a:solidFill>
              <a:schemeClr val="bg1">
                <a:alpha val="30000"/>
              </a:schemeClr>
            </a:solidFill>
            <a:ln>
              <a:noFill/>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34" name="Freeform 23"/>
            <p:cNvSpPr/>
            <p:nvPr/>
          </p:nvSpPr>
          <p:spPr>
            <a:xfrm>
              <a:off x="7267380" y="1299879"/>
              <a:ext cx="477718" cy="414967"/>
            </a:xfrm>
            <a:prstGeom prst="roundRect">
              <a:avLst>
                <a:gd name="adj" fmla="val 16667"/>
              </a:avLst>
            </a:prstGeom>
            <a:solidFill>
              <a:schemeClr val="bg1">
                <a:alpha val="30000"/>
              </a:schemeClr>
            </a:solidFill>
            <a:ln>
              <a:noFill/>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35" name="Freeform 24"/>
            <p:cNvSpPr/>
            <p:nvPr/>
          </p:nvSpPr>
          <p:spPr>
            <a:xfrm>
              <a:off x="8459652" y="581278"/>
              <a:ext cx="479743" cy="414967"/>
            </a:xfrm>
            <a:prstGeom prst="roundRect">
              <a:avLst>
                <a:gd name="adj" fmla="val 16667"/>
              </a:avLst>
            </a:prstGeom>
            <a:noFill/>
            <a:ln w="11113" cap="flat">
              <a:solidFill>
                <a:schemeClr val="bg1">
                  <a:alpha val="26000"/>
                </a:schemeClr>
              </a:solidFill>
              <a:prstDash val="solid"/>
              <a:miter/>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36" name="Freeform 25"/>
            <p:cNvSpPr/>
            <p:nvPr/>
          </p:nvSpPr>
          <p:spPr>
            <a:xfrm>
              <a:off x="7656033" y="381253"/>
              <a:ext cx="477718" cy="414967"/>
            </a:xfrm>
            <a:prstGeom prst="roundRect">
              <a:avLst>
                <a:gd name="adj" fmla="val 16667"/>
              </a:avLst>
            </a:prstGeom>
            <a:solidFill>
              <a:schemeClr val="bg1">
                <a:alpha val="30000"/>
              </a:schemeClr>
            </a:solidFill>
            <a:ln>
              <a:noFill/>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37" name="Freeform 26"/>
            <p:cNvSpPr/>
            <p:nvPr/>
          </p:nvSpPr>
          <p:spPr>
            <a:xfrm>
              <a:off x="7000182" y="1558981"/>
              <a:ext cx="477718" cy="410919"/>
            </a:xfrm>
            <a:prstGeom prst="roundRect">
              <a:avLst>
                <a:gd name="adj" fmla="val 16667"/>
              </a:avLst>
            </a:prstGeom>
            <a:solidFill>
              <a:schemeClr val="bg1">
                <a:alpha val="30000"/>
              </a:schemeClr>
            </a:solidFill>
            <a:ln>
              <a:noFill/>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73" name="Freeform: Shape 72"/>
            <p:cNvSpPr/>
            <p:nvPr/>
          </p:nvSpPr>
          <p:spPr>
            <a:xfrm>
              <a:off x="8878668" y="1271540"/>
              <a:ext cx="265332" cy="414967"/>
            </a:xfrm>
            <a:custGeom>
              <a:avLst/>
              <a:gdLst>
                <a:gd name="connsiteX0" fmla="*/ 69163 w 265332"/>
                <a:gd name="connsiteY0" fmla="*/ 0 h 414967"/>
                <a:gd name="connsiteX1" fmla="*/ 265332 w 265332"/>
                <a:gd name="connsiteY1" fmla="*/ 0 h 414967"/>
                <a:gd name="connsiteX2" fmla="*/ 265332 w 265332"/>
                <a:gd name="connsiteY2" fmla="*/ 414967 h 414967"/>
                <a:gd name="connsiteX3" fmla="*/ 69163 w 265332"/>
                <a:gd name="connsiteY3" fmla="*/ 414967 h 414967"/>
                <a:gd name="connsiteX4" fmla="*/ 0 w 265332"/>
                <a:gd name="connsiteY4" fmla="*/ 345804 h 414967"/>
                <a:gd name="connsiteX5" fmla="*/ 0 w 265332"/>
                <a:gd name="connsiteY5" fmla="*/ 69163 h 414967"/>
                <a:gd name="connsiteX6" fmla="*/ 69163 w 265332"/>
                <a:gd name="connsiteY6" fmla="*/ 0 h 414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332" h="414967">
                  <a:moveTo>
                    <a:pt x="69163" y="0"/>
                  </a:moveTo>
                  <a:lnTo>
                    <a:pt x="265332" y="0"/>
                  </a:lnTo>
                  <a:lnTo>
                    <a:pt x="265332" y="414967"/>
                  </a:lnTo>
                  <a:lnTo>
                    <a:pt x="69163" y="414967"/>
                  </a:lnTo>
                  <a:cubicBezTo>
                    <a:pt x="30965" y="414967"/>
                    <a:pt x="0" y="384002"/>
                    <a:pt x="0" y="345804"/>
                  </a:cubicBezTo>
                  <a:lnTo>
                    <a:pt x="0" y="69163"/>
                  </a:lnTo>
                  <a:cubicBezTo>
                    <a:pt x="0" y="30965"/>
                    <a:pt x="30965" y="0"/>
                    <a:pt x="69163" y="0"/>
                  </a:cubicBezTo>
                  <a:close/>
                </a:path>
              </a:pathLst>
            </a:custGeom>
            <a:solidFill>
              <a:schemeClr val="bg1">
                <a:alpha val="30000"/>
              </a:schemeClr>
            </a:solidFill>
            <a:ln>
              <a:noFill/>
            </a:ln>
          </p:spPr>
          <p:txBody>
            <a:bodyPr vert="horz" wrap="square" lIns="91440" tIns="45720" rIns="91440" bIns="45720" anchor="t" anchorCtr="0">
              <a:prstTxWarp prst="textNoShape">
                <a:avLst/>
              </a:prstTxWarp>
              <a:noAutofit/>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40" name="Freeform 29"/>
            <p:cNvSpPr/>
            <p:nvPr/>
          </p:nvSpPr>
          <p:spPr>
            <a:xfrm>
              <a:off x="5896977" y="3342327"/>
              <a:ext cx="914952" cy="789450"/>
            </a:xfrm>
            <a:prstGeom prst="roundRect">
              <a:avLst>
                <a:gd name="adj" fmla="val 16667"/>
              </a:avLst>
            </a:prstGeom>
            <a:noFill/>
            <a:ln w="11113" cap="flat">
              <a:solidFill>
                <a:schemeClr val="bg1">
                  <a:alpha val="26000"/>
                </a:schemeClr>
              </a:solidFill>
              <a:prstDash val="solid"/>
              <a:miter/>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65" name="Freeform: Shape 64"/>
            <p:cNvSpPr/>
            <p:nvPr/>
          </p:nvSpPr>
          <p:spPr>
            <a:xfrm>
              <a:off x="8959638" y="3342327"/>
              <a:ext cx="184363" cy="789450"/>
            </a:xfrm>
            <a:custGeom>
              <a:avLst/>
              <a:gdLst>
                <a:gd name="connsiteX0" fmla="*/ 131578 w 184363"/>
                <a:gd name="connsiteY0" fmla="*/ 0 h 789450"/>
                <a:gd name="connsiteX1" fmla="*/ 184363 w 184363"/>
                <a:gd name="connsiteY1" fmla="*/ 0 h 789450"/>
                <a:gd name="connsiteX2" fmla="*/ 184363 w 184363"/>
                <a:gd name="connsiteY2" fmla="*/ 789450 h 789450"/>
                <a:gd name="connsiteX3" fmla="*/ 131578 w 184363"/>
                <a:gd name="connsiteY3" fmla="*/ 789450 h 789450"/>
                <a:gd name="connsiteX4" fmla="*/ 0 w 184363"/>
                <a:gd name="connsiteY4" fmla="*/ 657872 h 789450"/>
                <a:gd name="connsiteX5" fmla="*/ 0 w 184363"/>
                <a:gd name="connsiteY5" fmla="*/ 131578 h 789450"/>
                <a:gd name="connsiteX6" fmla="*/ 131578 w 184363"/>
                <a:gd name="connsiteY6" fmla="*/ 0 h 789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63" h="789450">
                  <a:moveTo>
                    <a:pt x="131578" y="0"/>
                  </a:moveTo>
                  <a:lnTo>
                    <a:pt x="184363" y="0"/>
                  </a:lnTo>
                  <a:lnTo>
                    <a:pt x="184363" y="789450"/>
                  </a:lnTo>
                  <a:lnTo>
                    <a:pt x="131578" y="789450"/>
                  </a:lnTo>
                  <a:cubicBezTo>
                    <a:pt x="58909" y="789450"/>
                    <a:pt x="0" y="730541"/>
                    <a:pt x="0" y="657872"/>
                  </a:cubicBezTo>
                  <a:lnTo>
                    <a:pt x="0" y="131578"/>
                  </a:lnTo>
                  <a:cubicBezTo>
                    <a:pt x="0" y="58909"/>
                    <a:pt x="58909" y="0"/>
                    <a:pt x="131578" y="0"/>
                  </a:cubicBezTo>
                  <a:close/>
                </a:path>
              </a:pathLst>
            </a:custGeom>
            <a:solidFill>
              <a:schemeClr val="bg1">
                <a:alpha val="30000"/>
              </a:schemeClr>
            </a:solidFill>
            <a:ln>
              <a:noFill/>
            </a:ln>
          </p:spPr>
          <p:txBody>
            <a:bodyPr vert="horz" wrap="square" lIns="91440" tIns="45720" rIns="91440" bIns="45720" anchor="t" anchorCtr="0">
              <a:prstTxWarp prst="textNoShape">
                <a:avLst/>
              </a:prstTxWarp>
              <a:noAutofit/>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75" name="Rectangle: Rounded Corners 74"/>
            <p:cNvSpPr/>
            <p:nvPr/>
          </p:nvSpPr>
          <p:spPr>
            <a:xfrm>
              <a:off x="8959638" y="2526219"/>
              <a:ext cx="184363" cy="637928"/>
            </a:xfrm>
            <a:prstGeom prst="roundRect">
              <a:avLst>
                <a:gd name="adj" fmla="val 16667"/>
              </a:avLst>
            </a:prstGeom>
            <a:noFill/>
            <a:ln w="11113" cap="flat">
              <a:solidFill>
                <a:schemeClr val="bg1">
                  <a:alpha val="26000"/>
                </a:schemeClr>
              </a:solidFill>
              <a:prstDash val="solid"/>
              <a:miter/>
            </a:ln>
          </p:spPr>
          <p:txBody>
            <a:bodyPr vert="horz" wrap="square" lIns="91440" tIns="45720" rIns="91440" bIns="45720" anchor="t" anchorCtr="0">
              <a:prstTxWarp prst="textNoShape">
                <a:avLst/>
              </a:prstTxWarp>
              <a:noAutofit/>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44" name="Freeform 33"/>
            <p:cNvSpPr/>
            <p:nvPr/>
          </p:nvSpPr>
          <p:spPr>
            <a:xfrm>
              <a:off x="7437416" y="698683"/>
              <a:ext cx="914952" cy="791474"/>
            </a:xfrm>
            <a:prstGeom prst="roundRect">
              <a:avLst>
                <a:gd name="adj" fmla="val 16667"/>
              </a:avLst>
            </a:prstGeom>
            <a:noFill/>
            <a:ln w="11113" cap="flat">
              <a:solidFill>
                <a:schemeClr val="bg1">
                  <a:alpha val="26000"/>
                </a:schemeClr>
              </a:solidFill>
              <a:prstDash val="solid"/>
              <a:miter/>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74" name="Rectangle: Rounded Corners 73"/>
            <p:cNvSpPr/>
            <p:nvPr/>
          </p:nvSpPr>
          <p:spPr>
            <a:xfrm>
              <a:off x="8941420" y="744053"/>
              <a:ext cx="202581" cy="700966"/>
            </a:xfrm>
            <a:prstGeom prst="roundRect">
              <a:avLst>
                <a:gd name="adj" fmla="val 16667"/>
              </a:avLst>
            </a:prstGeom>
            <a:noFill/>
            <a:ln w="11113" cap="flat">
              <a:solidFill>
                <a:schemeClr val="bg1">
                  <a:alpha val="26000"/>
                </a:schemeClr>
              </a:solidFill>
              <a:prstDash val="solid"/>
              <a:miter/>
            </a:ln>
          </p:spPr>
          <p:txBody>
            <a:bodyPr vert="horz" wrap="square" lIns="91440" tIns="45720" rIns="91440" bIns="45720" anchor="t" anchorCtr="0">
              <a:prstTxWarp prst="textNoShape">
                <a:avLst/>
              </a:prstTxWarp>
              <a:noAutofit/>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46" name="Freeform 35"/>
            <p:cNvSpPr/>
            <p:nvPr/>
          </p:nvSpPr>
          <p:spPr>
            <a:xfrm>
              <a:off x="5125745" y="2903069"/>
              <a:ext cx="916976" cy="791474"/>
            </a:xfrm>
            <a:prstGeom prst="roundRect">
              <a:avLst>
                <a:gd name="adj" fmla="val 16667"/>
              </a:avLst>
            </a:prstGeom>
            <a:solidFill>
              <a:schemeClr val="bg1">
                <a:alpha val="30000"/>
              </a:schemeClr>
            </a:solidFill>
            <a:ln>
              <a:noFill/>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20" name="Freeform 9"/>
            <p:cNvSpPr/>
            <p:nvPr/>
          </p:nvSpPr>
          <p:spPr>
            <a:xfrm>
              <a:off x="7127787" y="2184400"/>
              <a:ext cx="1503846" cy="1299692"/>
            </a:xfrm>
            <a:prstGeom prst="roundRect">
              <a:avLst>
                <a:gd name="adj" fmla="val 16667"/>
              </a:avLst>
            </a:prstGeom>
            <a:solidFill>
              <a:srgbClr val="FFFFFF">
                <a:alpha val="82000"/>
              </a:srgbClr>
            </a:solidFill>
            <a:ln>
              <a:noFill/>
            </a:ln>
            <a:effectLst>
              <a:glow rad="1460500">
                <a:schemeClr val="bg1">
                  <a:alpha val="36000"/>
                </a:schemeClr>
              </a:glow>
            </a:effectLst>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pic>
          <p:nvPicPr>
            <p:cNvPr id="128" name="Picture 127" descr="A picture containing accessory  Description automatically generated"/>
            <p:cNvPicPr>
              <a:picLocks noChangeAspect="1"/>
            </p:cNvPicPr>
            <p:nvPr/>
          </p:nvPicPr>
          <p:blipFill rotWithShape="1">
            <a:blip r:embed="rId3" cstate="print"/>
            <a:srcRect l="13740" t="3920"/>
            <a:stretch>
              <a:fillRect/>
            </a:stretch>
          </p:blipFill>
          <p:spPr>
            <a:xfrm>
              <a:off x="7532801" y="2217051"/>
              <a:ext cx="696750" cy="1236608"/>
            </a:xfrm>
            <a:prstGeom prst="rect">
              <a:avLst/>
            </a:prstGeom>
          </p:spPr>
        </p:pic>
        <p:sp>
          <p:nvSpPr>
            <p:cNvPr id="144" name="Freeform 20"/>
            <p:cNvSpPr/>
            <p:nvPr/>
          </p:nvSpPr>
          <p:spPr>
            <a:xfrm>
              <a:off x="7958219" y="3643938"/>
              <a:ext cx="479743" cy="410919"/>
            </a:xfrm>
            <a:prstGeom prst="roundRect">
              <a:avLst>
                <a:gd name="adj" fmla="val 16667"/>
              </a:avLst>
            </a:prstGeom>
            <a:solidFill>
              <a:schemeClr val="bg1">
                <a:alpha val="24000"/>
              </a:schemeClr>
            </a:solidFill>
            <a:ln>
              <a:noFill/>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150" name="Freeform 16"/>
            <p:cNvSpPr/>
            <p:nvPr/>
          </p:nvSpPr>
          <p:spPr>
            <a:xfrm>
              <a:off x="5896977" y="1589344"/>
              <a:ext cx="914952" cy="791474"/>
            </a:xfrm>
            <a:prstGeom prst="roundRect">
              <a:avLst>
                <a:gd name="adj" fmla="val 16667"/>
              </a:avLst>
            </a:prstGeom>
            <a:solidFill>
              <a:schemeClr val="bg1">
                <a:alpha val="20000"/>
              </a:schemeClr>
            </a:solidFill>
            <a:ln>
              <a:noFill/>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grpSp>
          <p:nvGrpSpPr>
            <p:cNvPr id="61" name="Group 60"/>
            <p:cNvGrpSpPr/>
            <p:nvPr/>
          </p:nvGrpSpPr>
          <p:grpSpPr>
            <a:xfrm>
              <a:off x="8557300" y="1236399"/>
              <a:ext cx="213598" cy="616100"/>
              <a:chOff x="4005074" y="1791662"/>
              <a:chExt cx="177304" cy="511414"/>
            </a:xfrm>
          </p:grpSpPr>
          <p:sp>
            <p:nvSpPr>
              <p:cNvPr id="62" name="Freeform: Shape 61"/>
              <p:cNvSpPr/>
              <p:nvPr/>
            </p:nvSpPr>
            <p:spPr>
              <a:xfrm>
                <a:off x="4005074" y="1934831"/>
                <a:ext cx="177304" cy="368245"/>
              </a:xfrm>
              <a:custGeom>
                <a:avLst/>
                <a:gdLst>
                  <a:gd name="connsiteX0" fmla="*/ 151497 w 177303"/>
                  <a:gd name="connsiteY0" fmla="*/ 204209 h 368245"/>
                  <a:gd name="connsiteX1" fmla="*/ 151497 w 177303"/>
                  <a:gd name="connsiteY1" fmla="*/ 341688 h 368245"/>
                  <a:gd name="connsiteX2" fmla="*/ 121491 w 177303"/>
                  <a:gd name="connsiteY2" fmla="*/ 369511 h 368245"/>
                  <a:gd name="connsiteX3" fmla="*/ 57844 w 177303"/>
                  <a:gd name="connsiteY3" fmla="*/ 369511 h 368245"/>
                  <a:gd name="connsiteX4" fmla="*/ 28748 w 177303"/>
                  <a:gd name="connsiteY4" fmla="*/ 342915 h 368245"/>
                  <a:gd name="connsiteX5" fmla="*/ 28748 w 177303"/>
                  <a:gd name="connsiteY5" fmla="*/ 214029 h 368245"/>
                  <a:gd name="connsiteX6" fmla="*/ 28293 w 177303"/>
                  <a:gd name="connsiteY6" fmla="*/ 203800 h 368245"/>
                  <a:gd name="connsiteX7" fmla="*/ 106 w 177303"/>
                  <a:gd name="connsiteY7" fmla="*/ 139971 h 368245"/>
                  <a:gd name="connsiteX8" fmla="*/ 106 w 177303"/>
                  <a:gd name="connsiteY8" fmla="*/ 58139 h 368245"/>
                  <a:gd name="connsiteX9" fmla="*/ 64209 w 177303"/>
                  <a:gd name="connsiteY9" fmla="*/ 38 h 368245"/>
                  <a:gd name="connsiteX10" fmla="*/ 118764 w 177303"/>
                  <a:gd name="connsiteY10" fmla="*/ 447 h 368245"/>
                  <a:gd name="connsiteX11" fmla="*/ 178774 w 177303"/>
                  <a:gd name="connsiteY11" fmla="*/ 55684 h 368245"/>
                  <a:gd name="connsiteX12" fmla="*/ 179229 w 177303"/>
                  <a:gd name="connsiteY12" fmla="*/ 143653 h 368245"/>
                  <a:gd name="connsiteX13" fmla="*/ 151497 w 177303"/>
                  <a:gd name="connsiteY13" fmla="*/ 204209 h 368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303" h="368245">
                    <a:moveTo>
                      <a:pt x="151497" y="204209"/>
                    </a:moveTo>
                    <a:cubicBezTo>
                      <a:pt x="151497" y="251672"/>
                      <a:pt x="151497" y="296680"/>
                      <a:pt x="151497" y="341688"/>
                    </a:cubicBezTo>
                    <a:cubicBezTo>
                      <a:pt x="151497" y="365419"/>
                      <a:pt x="146950" y="369101"/>
                      <a:pt x="121491" y="369511"/>
                    </a:cubicBezTo>
                    <a:cubicBezTo>
                      <a:pt x="100124" y="369511"/>
                      <a:pt x="79211" y="369511"/>
                      <a:pt x="57844" y="369511"/>
                    </a:cubicBezTo>
                    <a:cubicBezTo>
                      <a:pt x="34203" y="369511"/>
                      <a:pt x="28748" y="365010"/>
                      <a:pt x="28748" y="342915"/>
                    </a:cubicBezTo>
                    <a:cubicBezTo>
                      <a:pt x="28293" y="299953"/>
                      <a:pt x="28748" y="256991"/>
                      <a:pt x="28748" y="214029"/>
                    </a:cubicBezTo>
                    <a:cubicBezTo>
                      <a:pt x="28748" y="211165"/>
                      <a:pt x="28293" y="208710"/>
                      <a:pt x="28293" y="203800"/>
                    </a:cubicBezTo>
                    <a:cubicBezTo>
                      <a:pt x="3743" y="189070"/>
                      <a:pt x="-803" y="165748"/>
                      <a:pt x="106" y="139971"/>
                    </a:cubicBezTo>
                    <a:cubicBezTo>
                      <a:pt x="1470" y="112966"/>
                      <a:pt x="1470" y="85552"/>
                      <a:pt x="106" y="58139"/>
                    </a:cubicBezTo>
                    <a:cubicBezTo>
                      <a:pt x="-1257" y="27861"/>
                      <a:pt x="28748" y="-1190"/>
                      <a:pt x="64209" y="38"/>
                    </a:cubicBezTo>
                    <a:cubicBezTo>
                      <a:pt x="82394" y="447"/>
                      <a:pt x="100579" y="-372"/>
                      <a:pt x="118764" y="447"/>
                    </a:cubicBezTo>
                    <a:cubicBezTo>
                      <a:pt x="152860" y="1674"/>
                      <a:pt x="178319" y="24996"/>
                      <a:pt x="178774" y="55684"/>
                    </a:cubicBezTo>
                    <a:cubicBezTo>
                      <a:pt x="179229" y="85143"/>
                      <a:pt x="177865" y="114194"/>
                      <a:pt x="179229" y="143653"/>
                    </a:cubicBezTo>
                    <a:cubicBezTo>
                      <a:pt x="180593" y="167794"/>
                      <a:pt x="174682" y="189070"/>
                      <a:pt x="151497" y="204209"/>
                    </a:cubicBezTo>
                    <a:close/>
                  </a:path>
                </a:pathLst>
              </a:custGeom>
              <a:solidFill>
                <a:schemeClr val="bg1"/>
              </a:solidFill>
              <a:ln w="4524" cap="flat">
                <a:noFill/>
                <a:prstDash val="solid"/>
                <a:miter/>
              </a:ln>
            </p:spPr>
            <p:txBody>
              <a:bodyPr anchor="ctr"/>
              <a:lstStyle/>
              <a:p>
                <a:pPr marL="0" marR="0" lvl="0" indent="0" algn="l" defTabSz="914400" rtl="0" eaLnBrk="1" latinLnBrk="0" hangingPunct="1">
                  <a:lnSpc>
                    <a:spcPct val="100000"/>
                  </a:lnSpc>
                  <a:spcBef>
                    <a:spcPct val="0"/>
                  </a:spcBef>
                  <a:spcAft>
                    <a:spcPct val="0"/>
                  </a:spcAft>
                  <a:buClrTx/>
                  <a:buFontTx/>
                  <a:buNone/>
                  <a:defRPr/>
                </a:pPr>
                <a:endParaRPr kumimoji="0" lang="en-US" sz="1800" b="0" i="0" u="none" strike="noStrike" kern="1200" cap="none" spc="0" normalizeH="0" baseline="0">
                  <a:solidFill>
                    <a:srgbClr val="001965"/>
                  </a:solidFill>
                  <a:effectLst/>
                  <a:uLnTx/>
                  <a:uFillTx/>
                  <a:latin typeface="Verdana"/>
                  <a:ea typeface="+mn-ea"/>
                  <a:cs typeface="Arial"/>
                </a:endParaRPr>
              </a:p>
            </p:txBody>
          </p:sp>
          <p:sp>
            <p:nvSpPr>
              <p:cNvPr id="63" name="Freeform: Shape 62"/>
              <p:cNvSpPr/>
              <p:nvPr/>
            </p:nvSpPr>
            <p:spPr>
              <a:xfrm>
                <a:off x="4027806" y="1791662"/>
                <a:ext cx="131841" cy="118657"/>
              </a:xfrm>
              <a:custGeom>
                <a:avLst/>
                <a:gdLst>
                  <a:gd name="connsiteX0" fmla="*/ 66375 w 131841"/>
                  <a:gd name="connsiteY0" fmla="*/ 0 h 118656"/>
                  <a:gd name="connsiteX1" fmla="*/ 133660 w 131841"/>
                  <a:gd name="connsiteY1" fmla="*/ 58510 h 118656"/>
                  <a:gd name="connsiteX2" fmla="*/ 65921 w 131841"/>
                  <a:gd name="connsiteY2" fmla="*/ 119475 h 118656"/>
                  <a:gd name="connsiteX3" fmla="*/ 0 w 131841"/>
                  <a:gd name="connsiteY3" fmla="*/ 59328 h 118656"/>
                  <a:gd name="connsiteX4" fmla="*/ 66375 w 131841"/>
                  <a:gd name="connsiteY4" fmla="*/ 0 h 118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841" h="118656">
                    <a:moveTo>
                      <a:pt x="66375" y="0"/>
                    </a:moveTo>
                    <a:cubicBezTo>
                      <a:pt x="104109" y="0"/>
                      <a:pt x="134114" y="25368"/>
                      <a:pt x="133660" y="58510"/>
                    </a:cubicBezTo>
                    <a:cubicBezTo>
                      <a:pt x="133205" y="96971"/>
                      <a:pt x="99563" y="119884"/>
                      <a:pt x="65921" y="119475"/>
                    </a:cubicBezTo>
                    <a:cubicBezTo>
                      <a:pt x="29096" y="118657"/>
                      <a:pt x="0" y="92471"/>
                      <a:pt x="0" y="59328"/>
                    </a:cubicBezTo>
                    <a:cubicBezTo>
                      <a:pt x="0" y="25777"/>
                      <a:pt x="28641" y="0"/>
                      <a:pt x="66375" y="0"/>
                    </a:cubicBezTo>
                    <a:close/>
                  </a:path>
                </a:pathLst>
              </a:custGeom>
              <a:solidFill>
                <a:schemeClr val="bg1"/>
              </a:solidFill>
              <a:ln w="4524" cap="flat">
                <a:noFill/>
                <a:prstDash val="solid"/>
                <a:miter/>
              </a:ln>
            </p:spPr>
            <p:txBody>
              <a:bodyPr anchor="ctr"/>
              <a:lstStyle/>
              <a:p>
                <a:pPr marL="0" marR="0" lvl="0" indent="0" algn="l" defTabSz="914400" rtl="0" eaLnBrk="1" latinLnBrk="0" hangingPunct="1">
                  <a:lnSpc>
                    <a:spcPct val="100000"/>
                  </a:lnSpc>
                  <a:spcBef>
                    <a:spcPct val="0"/>
                  </a:spcBef>
                  <a:spcAft>
                    <a:spcPct val="0"/>
                  </a:spcAft>
                  <a:buClrTx/>
                  <a:buFontTx/>
                  <a:buNone/>
                  <a:defRPr/>
                </a:pPr>
                <a:endParaRPr kumimoji="0" lang="en-US" sz="1800" b="0" i="0" u="none" strike="noStrike" kern="1200" cap="none" spc="0" normalizeH="0" baseline="0">
                  <a:solidFill>
                    <a:srgbClr val="001965"/>
                  </a:solidFill>
                  <a:effectLst/>
                  <a:uLnTx/>
                  <a:uFillTx/>
                  <a:latin typeface="Verdana"/>
                  <a:ea typeface="+mn-ea"/>
                  <a:cs typeface="Arial"/>
                </a:endParaRPr>
              </a:p>
            </p:txBody>
          </p:sp>
        </p:grpSp>
        <p:pic>
          <p:nvPicPr>
            <p:cNvPr id="76" name="Graphic 75"/>
            <p:cNvPicPr>
              <a:picLocks noChangeAspect="1"/>
            </p:cNvPicPr>
            <p:nvPr/>
          </p:nvPicPr>
          <p:blipFill rotWithShape="1">
            <a:blip r:embed="rId4" cstate="print"/>
            <a:stretch>
              <a:fillRect/>
            </a:stretch>
          </p:blipFill>
          <p:spPr>
            <a:xfrm>
              <a:off x="6825829" y="3935729"/>
              <a:ext cx="606156" cy="447261"/>
            </a:xfrm>
            <a:prstGeom prst="rect">
              <a:avLst/>
            </a:prstGeom>
          </p:spPr>
        </p:pic>
        <p:grpSp>
          <p:nvGrpSpPr>
            <p:cNvPr id="78" name="Group 77"/>
            <p:cNvGrpSpPr/>
            <p:nvPr/>
          </p:nvGrpSpPr>
          <p:grpSpPr>
            <a:xfrm>
              <a:off x="5325043" y="3064971"/>
              <a:ext cx="518381" cy="467670"/>
              <a:chOff x="2514379" y="1760220"/>
              <a:chExt cx="640301" cy="577664"/>
            </a:xfrm>
            <a:solidFill>
              <a:schemeClr val="bg1">
                <a:lumMod val="95000"/>
              </a:schemeClr>
            </a:solidFill>
          </p:grpSpPr>
          <p:sp>
            <p:nvSpPr>
              <p:cNvPr id="79" name="Freeform 15"/>
              <p:cNvSpPr>
                <a:spLocks noEditPoints="1"/>
              </p:cNvSpPr>
              <p:nvPr/>
            </p:nvSpPr>
            <p:spPr>
              <a:xfrm>
                <a:off x="2514379" y="1760220"/>
                <a:ext cx="640301" cy="577664"/>
              </a:xfrm>
              <a:custGeom>
                <a:avLst/>
                <a:gdLst>
                  <a:gd name="T0" fmla="*/ 373 w 413"/>
                  <a:gd name="T1" fmla="*/ 0 h 384"/>
                  <a:gd name="T2" fmla="*/ 41 w 413"/>
                  <a:gd name="T3" fmla="*/ 0 h 384"/>
                  <a:gd name="T4" fmla="*/ 3 w 413"/>
                  <a:gd name="T5" fmla="*/ 42 h 384"/>
                  <a:gd name="T6" fmla="*/ 42 w 413"/>
                  <a:gd name="T7" fmla="*/ 351 h 384"/>
                  <a:gd name="T8" fmla="*/ 80 w 413"/>
                  <a:gd name="T9" fmla="*/ 384 h 384"/>
                  <a:gd name="T10" fmla="*/ 194 w 413"/>
                  <a:gd name="T11" fmla="*/ 384 h 384"/>
                  <a:gd name="T12" fmla="*/ 194 w 413"/>
                  <a:gd name="T13" fmla="*/ 270 h 384"/>
                  <a:gd name="T14" fmla="*/ 206 w 413"/>
                  <a:gd name="T15" fmla="*/ 257 h 384"/>
                  <a:gd name="T16" fmla="*/ 206 w 413"/>
                  <a:gd name="T17" fmla="*/ 257 h 384"/>
                  <a:gd name="T18" fmla="*/ 219 w 413"/>
                  <a:gd name="T19" fmla="*/ 270 h 384"/>
                  <a:gd name="T20" fmla="*/ 219 w 413"/>
                  <a:gd name="T21" fmla="*/ 384 h 384"/>
                  <a:gd name="T22" fmla="*/ 338 w 413"/>
                  <a:gd name="T23" fmla="*/ 384 h 384"/>
                  <a:gd name="T24" fmla="*/ 375 w 413"/>
                  <a:gd name="T25" fmla="*/ 351 h 384"/>
                  <a:gd name="T26" fmla="*/ 411 w 413"/>
                  <a:gd name="T27" fmla="*/ 42 h 384"/>
                  <a:gd name="T28" fmla="*/ 373 w 413"/>
                  <a:gd name="T29" fmla="*/ 0 h 384"/>
                  <a:gd name="T30" fmla="*/ 346 w 413"/>
                  <a:gd name="T31" fmla="*/ 101 h 384"/>
                  <a:gd name="T32" fmla="*/ 293 w 413"/>
                  <a:gd name="T33" fmla="*/ 180 h 384"/>
                  <a:gd name="T34" fmla="*/ 287 w 413"/>
                  <a:gd name="T35" fmla="*/ 184 h 384"/>
                  <a:gd name="T36" fmla="*/ 285 w 413"/>
                  <a:gd name="T37" fmla="*/ 184 h 384"/>
                  <a:gd name="T38" fmla="*/ 280 w 413"/>
                  <a:gd name="T39" fmla="*/ 183 h 384"/>
                  <a:gd name="T40" fmla="*/ 206 w 413"/>
                  <a:gd name="T41" fmla="*/ 162 h 384"/>
                  <a:gd name="T42" fmla="*/ 132 w 413"/>
                  <a:gd name="T43" fmla="*/ 183 h 384"/>
                  <a:gd name="T44" fmla="*/ 125 w 413"/>
                  <a:gd name="T45" fmla="*/ 184 h 384"/>
                  <a:gd name="T46" fmla="*/ 119 w 413"/>
                  <a:gd name="T47" fmla="*/ 180 h 384"/>
                  <a:gd name="T48" fmla="*/ 66 w 413"/>
                  <a:gd name="T49" fmla="*/ 101 h 384"/>
                  <a:gd name="T50" fmla="*/ 66 w 413"/>
                  <a:gd name="T51" fmla="*/ 90 h 384"/>
                  <a:gd name="T52" fmla="*/ 206 w 413"/>
                  <a:gd name="T53" fmla="*/ 40 h 384"/>
                  <a:gd name="T54" fmla="*/ 346 w 413"/>
                  <a:gd name="T55" fmla="*/ 90 h 384"/>
                  <a:gd name="T56" fmla="*/ 346 w 413"/>
                  <a:gd name="T57" fmla="*/ 101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3" h="384">
                    <a:moveTo>
                      <a:pt x="373" y="0"/>
                    </a:moveTo>
                    <a:quadBezTo>
                      <a:pt x="41" y="0"/>
                      <a:pt x="41" y="0"/>
                    </a:quadBezTo>
                    <a:cubicBezTo>
                      <a:pt x="18" y="0"/>
                      <a:pt x="0" y="19"/>
                      <a:pt x="3" y="42"/>
                    </a:cubicBezTo>
                    <a:quadBezTo>
                      <a:pt x="42" y="351"/>
                      <a:pt x="42" y="351"/>
                    </a:quadBezTo>
                    <a:cubicBezTo>
                      <a:pt x="45" y="370"/>
                      <a:pt x="61" y="384"/>
                      <a:pt x="80" y="384"/>
                    </a:cubicBezTo>
                    <a:quadBezTo>
                      <a:pt x="194" y="384"/>
                      <a:pt x="194" y="384"/>
                    </a:quadBezTo>
                    <a:quadBezTo>
                      <a:pt x="194" y="270"/>
                      <a:pt x="194" y="270"/>
                    </a:quadBezTo>
                    <a:cubicBezTo>
                      <a:pt x="194" y="263"/>
                      <a:pt x="199" y="257"/>
                      <a:pt x="206" y="257"/>
                    </a:cubicBezTo>
                    <a:quadBezTo>
                      <a:pt x="206" y="257"/>
                      <a:pt x="206" y="257"/>
                    </a:quadBezTo>
                    <a:cubicBezTo>
                      <a:pt x="214" y="257"/>
                      <a:pt x="219" y="263"/>
                      <a:pt x="219" y="270"/>
                    </a:cubicBezTo>
                    <a:quadBezTo>
                      <a:pt x="219" y="384"/>
                      <a:pt x="219" y="384"/>
                    </a:quadBezTo>
                    <a:quadBezTo>
                      <a:pt x="338" y="384"/>
                      <a:pt x="338" y="384"/>
                    </a:quadBezTo>
                    <a:cubicBezTo>
                      <a:pt x="357" y="384"/>
                      <a:pt x="373" y="370"/>
                      <a:pt x="375" y="351"/>
                    </a:cubicBezTo>
                    <a:quadBezTo>
                      <a:pt x="411" y="42"/>
                      <a:pt x="411" y="42"/>
                    </a:quadBezTo>
                    <a:cubicBezTo>
                      <a:pt x="413" y="19"/>
                      <a:pt x="396" y="0"/>
                      <a:pt x="373" y="0"/>
                    </a:cubicBezTo>
                    <a:close/>
                    <a:moveTo>
                      <a:pt x="346" y="101"/>
                    </a:moveTo>
                    <a:quadBezTo>
                      <a:pt x="293" y="180"/>
                      <a:pt x="293" y="180"/>
                    </a:quadBezTo>
                    <a:cubicBezTo>
                      <a:pt x="292" y="182"/>
                      <a:pt x="289" y="184"/>
                      <a:pt x="287" y="184"/>
                    </a:cubicBezTo>
                    <a:cubicBezTo>
                      <a:pt x="287" y="184"/>
                      <a:pt x="286" y="184"/>
                      <a:pt x="285" y="184"/>
                    </a:cubicBezTo>
                    <a:cubicBezTo>
                      <a:pt x="284" y="184"/>
                      <a:pt x="282" y="184"/>
                      <a:pt x="280" y="183"/>
                    </a:cubicBezTo>
                    <a:cubicBezTo>
                      <a:pt x="280" y="182"/>
                      <a:pt x="250" y="162"/>
                      <a:pt x="206" y="162"/>
                    </a:cubicBezTo>
                    <a:cubicBezTo>
                      <a:pt x="162" y="162"/>
                      <a:pt x="132" y="182"/>
                      <a:pt x="132" y="183"/>
                    </a:cubicBezTo>
                    <a:cubicBezTo>
                      <a:pt x="130" y="184"/>
                      <a:pt x="128" y="185"/>
                      <a:pt x="125" y="184"/>
                    </a:cubicBezTo>
                    <a:cubicBezTo>
                      <a:pt x="123" y="184"/>
                      <a:pt x="121" y="182"/>
                      <a:pt x="119" y="180"/>
                    </a:cubicBezTo>
                    <a:quadBezTo>
                      <a:pt x="66" y="101"/>
                      <a:pt x="66" y="101"/>
                    </a:quadBezTo>
                    <a:cubicBezTo>
                      <a:pt x="63" y="97"/>
                      <a:pt x="64" y="93"/>
                      <a:pt x="66" y="90"/>
                    </a:cubicBezTo>
                    <a:cubicBezTo>
                      <a:pt x="68" y="88"/>
                      <a:pt x="113" y="40"/>
                      <a:pt x="206" y="40"/>
                    </a:cubicBezTo>
                    <a:cubicBezTo>
                      <a:pt x="300" y="40"/>
                      <a:pt x="344" y="88"/>
                      <a:pt x="346" y="90"/>
                    </a:cubicBezTo>
                    <a:cubicBezTo>
                      <a:pt x="348" y="93"/>
                      <a:pt x="349" y="97"/>
                      <a:pt x="346" y="101"/>
                    </a:cubicBezTo>
                    <a:close/>
                  </a:path>
                </a:pathLst>
              </a:custGeom>
              <a:grpFill/>
              <a:ln>
                <a:noFill/>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80" name="Freeform 14"/>
              <p:cNvSpPr/>
              <p:nvPr/>
            </p:nvSpPr>
            <p:spPr>
              <a:xfrm>
                <a:off x="2648034" y="1844463"/>
                <a:ext cx="372991" cy="159460"/>
              </a:xfrm>
              <a:custGeom>
                <a:avLst/>
                <a:gdLst>
                  <a:gd name="T0" fmla="*/ 209 w 242"/>
                  <a:gd name="T1" fmla="*/ 40 h 105"/>
                  <a:gd name="T2" fmla="*/ 201 w 242"/>
                  <a:gd name="T3" fmla="*/ 45 h 105"/>
                  <a:gd name="T4" fmla="*/ 198 w 242"/>
                  <a:gd name="T5" fmla="*/ 44 h 105"/>
                  <a:gd name="T6" fmla="*/ 194 w 242"/>
                  <a:gd name="T7" fmla="*/ 32 h 105"/>
                  <a:gd name="T8" fmla="*/ 203 w 242"/>
                  <a:gd name="T9" fmla="*/ 15 h 105"/>
                  <a:gd name="T10" fmla="*/ 162 w 242"/>
                  <a:gd name="T11" fmla="*/ 3 h 105"/>
                  <a:gd name="T12" fmla="*/ 158 w 242"/>
                  <a:gd name="T13" fmla="*/ 24 h 105"/>
                  <a:gd name="T14" fmla="*/ 150 w 242"/>
                  <a:gd name="T15" fmla="*/ 32 h 105"/>
                  <a:gd name="T16" fmla="*/ 148 w 242"/>
                  <a:gd name="T17" fmla="*/ 31 h 105"/>
                  <a:gd name="T18" fmla="*/ 141 w 242"/>
                  <a:gd name="T19" fmla="*/ 21 h 105"/>
                  <a:gd name="T20" fmla="*/ 145 w 242"/>
                  <a:gd name="T21" fmla="*/ 1 h 105"/>
                  <a:gd name="T22" fmla="*/ 121 w 242"/>
                  <a:gd name="T23" fmla="*/ 0 h 105"/>
                  <a:gd name="T24" fmla="*/ 97 w 242"/>
                  <a:gd name="T25" fmla="*/ 1 h 105"/>
                  <a:gd name="T26" fmla="*/ 100 w 242"/>
                  <a:gd name="T27" fmla="*/ 21 h 105"/>
                  <a:gd name="T28" fmla="*/ 93 w 242"/>
                  <a:gd name="T29" fmla="*/ 31 h 105"/>
                  <a:gd name="T30" fmla="*/ 92 w 242"/>
                  <a:gd name="T31" fmla="*/ 32 h 105"/>
                  <a:gd name="T32" fmla="*/ 83 w 242"/>
                  <a:gd name="T33" fmla="*/ 24 h 105"/>
                  <a:gd name="T34" fmla="*/ 80 w 242"/>
                  <a:gd name="T35" fmla="*/ 3 h 105"/>
                  <a:gd name="T36" fmla="*/ 39 w 242"/>
                  <a:gd name="T37" fmla="*/ 15 h 105"/>
                  <a:gd name="T38" fmla="*/ 48 w 242"/>
                  <a:gd name="T39" fmla="*/ 32 h 105"/>
                  <a:gd name="T40" fmla="*/ 44 w 242"/>
                  <a:gd name="T41" fmla="*/ 44 h 105"/>
                  <a:gd name="T42" fmla="*/ 40 w 242"/>
                  <a:gd name="T43" fmla="*/ 45 h 105"/>
                  <a:gd name="T44" fmla="*/ 33 w 242"/>
                  <a:gd name="T45" fmla="*/ 40 h 105"/>
                  <a:gd name="T46" fmla="*/ 24 w 242"/>
                  <a:gd name="T47" fmla="*/ 23 h 105"/>
                  <a:gd name="T48" fmla="*/ 0 w 242"/>
                  <a:gd name="T49" fmla="*/ 39 h 105"/>
                  <a:gd name="T50" fmla="*/ 44 w 242"/>
                  <a:gd name="T51" fmla="*/ 105 h 105"/>
                  <a:gd name="T52" fmla="*/ 112 w 242"/>
                  <a:gd name="T53" fmla="*/ 86 h 105"/>
                  <a:gd name="T54" fmla="*/ 112 w 242"/>
                  <a:gd name="T55" fmla="*/ 47 h 105"/>
                  <a:gd name="T56" fmla="*/ 121 w 242"/>
                  <a:gd name="T57" fmla="*/ 38 h 105"/>
                  <a:gd name="T58" fmla="*/ 130 w 242"/>
                  <a:gd name="T59" fmla="*/ 47 h 105"/>
                  <a:gd name="T60" fmla="*/ 130 w 242"/>
                  <a:gd name="T61" fmla="*/ 86 h 105"/>
                  <a:gd name="T62" fmla="*/ 198 w 242"/>
                  <a:gd name="T63" fmla="*/ 105 h 105"/>
                  <a:gd name="T64" fmla="*/ 242 w 242"/>
                  <a:gd name="T65" fmla="*/ 39 h 105"/>
                  <a:gd name="T66" fmla="*/ 218 w 242"/>
                  <a:gd name="T67" fmla="*/ 23 h 105"/>
                  <a:gd name="T68" fmla="*/ 209 w 242"/>
                  <a:gd name="T69" fmla="*/ 4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2" h="105">
                    <a:moveTo>
                      <a:pt x="209" y="40"/>
                    </a:moveTo>
                    <a:cubicBezTo>
                      <a:pt x="208" y="43"/>
                      <a:pt x="205" y="45"/>
                      <a:pt x="201" y="45"/>
                    </a:cubicBezTo>
                    <a:cubicBezTo>
                      <a:pt x="200" y="45"/>
                      <a:pt x="199" y="45"/>
                      <a:pt x="198" y="44"/>
                    </a:cubicBezTo>
                    <a:cubicBezTo>
                      <a:pt x="193" y="42"/>
                      <a:pt x="192" y="37"/>
                      <a:pt x="194" y="32"/>
                    </a:cubicBezTo>
                    <a:quadBezTo>
                      <a:pt x="203" y="15"/>
                      <a:pt x="203" y="15"/>
                    </a:quadBezTo>
                    <a:cubicBezTo>
                      <a:pt x="191" y="10"/>
                      <a:pt x="178" y="6"/>
                      <a:pt x="162" y="3"/>
                    </a:cubicBezTo>
                    <a:quadBezTo>
                      <a:pt x="158" y="24"/>
                      <a:pt x="158" y="24"/>
                    </a:quadBezTo>
                    <a:cubicBezTo>
                      <a:pt x="158" y="29"/>
                      <a:pt x="154" y="32"/>
                      <a:pt x="150" y="32"/>
                    </a:cubicBezTo>
                    <a:cubicBezTo>
                      <a:pt x="149" y="32"/>
                      <a:pt x="149" y="31"/>
                      <a:pt x="148" y="31"/>
                    </a:cubicBezTo>
                    <a:cubicBezTo>
                      <a:pt x="144" y="31"/>
                      <a:pt x="141" y="26"/>
                      <a:pt x="141" y="21"/>
                    </a:cubicBezTo>
                    <a:quadBezTo>
                      <a:pt x="145" y="1"/>
                      <a:pt x="145" y="1"/>
                    </a:quadBezTo>
                    <a:cubicBezTo>
                      <a:pt x="137" y="0"/>
                      <a:pt x="129" y="0"/>
                      <a:pt x="121" y="0"/>
                    </a:cubicBezTo>
                    <a:cubicBezTo>
                      <a:pt x="112" y="0"/>
                      <a:pt x="104" y="0"/>
                      <a:pt x="97" y="1"/>
                    </a:cubicBezTo>
                    <a:quadBezTo>
                      <a:pt x="100" y="21"/>
                      <a:pt x="100" y="21"/>
                    </a:quadBezTo>
                    <a:cubicBezTo>
                      <a:pt x="101" y="26"/>
                      <a:pt x="98" y="31"/>
                      <a:pt x="93" y="31"/>
                    </a:cubicBezTo>
                    <a:cubicBezTo>
                      <a:pt x="93" y="31"/>
                      <a:pt x="92" y="32"/>
                      <a:pt x="92" y="32"/>
                    </a:cubicBezTo>
                    <a:cubicBezTo>
                      <a:pt x="88" y="32"/>
                      <a:pt x="84" y="29"/>
                      <a:pt x="83" y="24"/>
                    </a:cubicBezTo>
                    <a:quadBezTo>
                      <a:pt x="80" y="3"/>
                      <a:pt x="80" y="3"/>
                    </a:quadBezTo>
                    <a:cubicBezTo>
                      <a:pt x="64" y="6"/>
                      <a:pt x="51" y="11"/>
                      <a:pt x="39" y="15"/>
                    </a:cubicBezTo>
                    <a:quadBezTo>
                      <a:pt x="48" y="32"/>
                      <a:pt x="48" y="32"/>
                    </a:quadBezTo>
                    <a:cubicBezTo>
                      <a:pt x="50" y="37"/>
                      <a:pt x="48" y="42"/>
                      <a:pt x="44" y="44"/>
                    </a:cubicBezTo>
                    <a:cubicBezTo>
                      <a:pt x="43" y="45"/>
                      <a:pt x="42" y="45"/>
                      <a:pt x="40" y="45"/>
                    </a:cubicBezTo>
                    <a:cubicBezTo>
                      <a:pt x="37" y="45"/>
                      <a:pt x="34" y="43"/>
                      <a:pt x="33" y="40"/>
                    </a:cubicBezTo>
                    <a:quadBezTo>
                      <a:pt x="24" y="23"/>
                      <a:pt x="24" y="23"/>
                    </a:quadBezTo>
                    <a:cubicBezTo>
                      <a:pt x="13" y="29"/>
                      <a:pt x="5" y="35"/>
                      <a:pt x="0" y="39"/>
                    </a:cubicBezTo>
                    <a:quadBezTo>
                      <a:pt x="44" y="105"/>
                      <a:pt x="44" y="105"/>
                    </a:quadBezTo>
                    <a:cubicBezTo>
                      <a:pt x="56" y="99"/>
                      <a:pt x="80" y="88"/>
                      <a:pt x="112" y="86"/>
                    </a:cubicBezTo>
                    <a:quadBezTo>
                      <a:pt x="112" y="47"/>
                      <a:pt x="112" y="47"/>
                    </a:quadBezTo>
                    <a:cubicBezTo>
                      <a:pt x="112" y="42"/>
                      <a:pt x="116" y="38"/>
                      <a:pt x="121" y="38"/>
                    </a:cubicBezTo>
                    <a:cubicBezTo>
                      <a:pt x="126" y="38"/>
                      <a:pt x="130" y="42"/>
                      <a:pt x="130" y="47"/>
                    </a:cubicBezTo>
                    <a:quadBezTo>
                      <a:pt x="130" y="86"/>
                      <a:pt x="130" y="86"/>
                    </a:quadBezTo>
                    <a:cubicBezTo>
                      <a:pt x="162" y="88"/>
                      <a:pt x="186" y="99"/>
                      <a:pt x="198" y="105"/>
                    </a:cubicBezTo>
                    <a:quadBezTo>
                      <a:pt x="242" y="39"/>
                      <a:pt x="242" y="39"/>
                    </a:quadBezTo>
                    <a:cubicBezTo>
                      <a:pt x="237" y="35"/>
                      <a:pt x="229" y="29"/>
                      <a:pt x="218" y="23"/>
                    </a:cubicBezTo>
                    <a:lnTo>
                      <a:pt x="209" y="40"/>
                    </a:lnTo>
                    <a:close/>
                  </a:path>
                </a:pathLst>
              </a:custGeom>
              <a:grpFill/>
              <a:ln>
                <a:noFill/>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grpSp>
        <p:pic>
          <p:nvPicPr>
            <p:cNvPr id="81" name="Graphic 80"/>
            <p:cNvPicPr>
              <a:picLocks noChangeAspect="1"/>
            </p:cNvPicPr>
            <p:nvPr/>
          </p:nvPicPr>
          <p:blipFill rotWithShape="1">
            <a:blip r:embed="rId5" cstate="print"/>
            <a:stretch>
              <a:fillRect/>
            </a:stretch>
          </p:blipFill>
          <p:spPr>
            <a:xfrm>
              <a:off x="5262269" y="2210276"/>
              <a:ext cx="643928" cy="438856"/>
            </a:xfrm>
            <a:prstGeom prst="rect">
              <a:avLst/>
            </a:prstGeom>
          </p:spPr>
        </p:pic>
        <p:grpSp>
          <p:nvGrpSpPr>
            <p:cNvPr id="82" name="Group 81"/>
            <p:cNvGrpSpPr/>
            <p:nvPr/>
          </p:nvGrpSpPr>
          <p:grpSpPr>
            <a:xfrm>
              <a:off x="7646326" y="835766"/>
              <a:ext cx="497133" cy="539010"/>
              <a:chOff x="2527114" y="2792200"/>
              <a:chExt cx="663550" cy="719445"/>
            </a:xfrm>
            <a:solidFill>
              <a:schemeClr val="bg1">
                <a:lumMod val="95000"/>
              </a:schemeClr>
            </a:solidFill>
          </p:grpSpPr>
          <p:pic>
            <p:nvPicPr>
              <p:cNvPr id="83" name="Graphic 82"/>
              <p:cNvPicPr>
                <a:picLocks noChangeAspect="1"/>
              </p:cNvPicPr>
              <p:nvPr/>
            </p:nvPicPr>
            <p:blipFill rotWithShape="1">
              <a:blip r:embed="rId6" cstate="print"/>
              <a:stretch>
                <a:fillRect/>
              </a:stretch>
            </p:blipFill>
            <p:spPr>
              <a:xfrm>
                <a:off x="2673547" y="3173149"/>
                <a:ext cx="338496" cy="338496"/>
              </a:xfrm>
              <a:prstGeom prst="rect">
                <a:avLst/>
              </a:prstGeom>
            </p:spPr>
          </p:pic>
          <p:sp>
            <p:nvSpPr>
              <p:cNvPr id="84" name="Freeform 41"/>
              <p:cNvSpPr/>
              <p:nvPr/>
            </p:nvSpPr>
            <p:spPr>
              <a:xfrm>
                <a:off x="2527114" y="2792200"/>
                <a:ext cx="663550" cy="511982"/>
              </a:xfrm>
              <a:custGeom>
                <a:avLst/>
                <a:gdLst>
                  <a:gd name="T0" fmla="*/ 0 w 384"/>
                  <a:gd name="T1" fmla="*/ 187 h 296"/>
                  <a:gd name="T2" fmla="*/ 4 w 384"/>
                  <a:gd name="T3" fmla="*/ 165 h 296"/>
                  <a:gd name="T4" fmla="*/ 168 w 384"/>
                  <a:gd name="T5" fmla="*/ 11 h 296"/>
                  <a:gd name="T6" fmla="*/ 379 w 384"/>
                  <a:gd name="T7" fmla="*/ 160 h 296"/>
                  <a:gd name="T8" fmla="*/ 384 w 384"/>
                  <a:gd name="T9" fmla="*/ 187 h 296"/>
                  <a:gd name="T10" fmla="*/ 384 w 384"/>
                  <a:gd name="T11" fmla="*/ 216 h 296"/>
                  <a:gd name="T12" fmla="*/ 378 w 384"/>
                  <a:gd name="T13" fmla="*/ 245 h 296"/>
                  <a:gd name="T14" fmla="*/ 362 w 384"/>
                  <a:gd name="T15" fmla="*/ 289 h 296"/>
                  <a:gd name="T16" fmla="*/ 354 w 384"/>
                  <a:gd name="T17" fmla="*/ 293 h 296"/>
                  <a:gd name="T18" fmla="*/ 342 w 384"/>
                  <a:gd name="T19" fmla="*/ 293 h 296"/>
                  <a:gd name="T20" fmla="*/ 298 w 384"/>
                  <a:gd name="T21" fmla="*/ 278 h 296"/>
                  <a:gd name="T22" fmla="*/ 309 w 384"/>
                  <a:gd name="T23" fmla="*/ 259 h 296"/>
                  <a:gd name="T24" fmla="*/ 326 w 384"/>
                  <a:gd name="T25" fmla="*/ 269 h 296"/>
                  <a:gd name="T26" fmla="*/ 343 w 384"/>
                  <a:gd name="T27" fmla="*/ 279 h 296"/>
                  <a:gd name="T28" fmla="*/ 361 w 384"/>
                  <a:gd name="T29" fmla="*/ 186 h 296"/>
                  <a:gd name="T30" fmla="*/ 330 w 384"/>
                  <a:gd name="T31" fmla="*/ 192 h 296"/>
                  <a:gd name="T32" fmla="*/ 319 w 384"/>
                  <a:gd name="T33" fmla="*/ 185 h 296"/>
                  <a:gd name="T34" fmla="*/ 330 w 384"/>
                  <a:gd name="T35" fmla="*/ 169 h 296"/>
                  <a:gd name="T36" fmla="*/ 353 w 384"/>
                  <a:gd name="T37" fmla="*/ 165 h 296"/>
                  <a:gd name="T38" fmla="*/ 357 w 384"/>
                  <a:gd name="T39" fmla="*/ 160 h 296"/>
                  <a:gd name="T40" fmla="*/ 312 w 384"/>
                  <a:gd name="T41" fmla="*/ 82 h 296"/>
                  <a:gd name="T42" fmla="*/ 310 w 384"/>
                  <a:gd name="T43" fmla="*/ 81 h 296"/>
                  <a:gd name="T44" fmla="*/ 283 w 384"/>
                  <a:gd name="T45" fmla="*/ 113 h 296"/>
                  <a:gd name="T46" fmla="*/ 266 w 384"/>
                  <a:gd name="T47" fmla="*/ 98 h 296"/>
                  <a:gd name="T48" fmla="*/ 294 w 384"/>
                  <a:gd name="T49" fmla="*/ 65 h 296"/>
                  <a:gd name="T50" fmla="*/ 203 w 384"/>
                  <a:gd name="T51" fmla="*/ 32 h 296"/>
                  <a:gd name="T52" fmla="*/ 203 w 384"/>
                  <a:gd name="T53" fmla="*/ 64 h 296"/>
                  <a:gd name="T54" fmla="*/ 192 w 384"/>
                  <a:gd name="T55" fmla="*/ 76 h 296"/>
                  <a:gd name="T56" fmla="*/ 181 w 384"/>
                  <a:gd name="T57" fmla="*/ 65 h 296"/>
                  <a:gd name="T58" fmla="*/ 181 w 384"/>
                  <a:gd name="T59" fmla="*/ 33 h 296"/>
                  <a:gd name="T60" fmla="*/ 90 w 384"/>
                  <a:gd name="T61" fmla="*/ 66 h 296"/>
                  <a:gd name="T62" fmla="*/ 117 w 384"/>
                  <a:gd name="T63" fmla="*/ 98 h 296"/>
                  <a:gd name="T64" fmla="*/ 100 w 384"/>
                  <a:gd name="T65" fmla="*/ 113 h 296"/>
                  <a:gd name="T66" fmla="*/ 73 w 384"/>
                  <a:gd name="T67" fmla="*/ 80 h 296"/>
                  <a:gd name="T68" fmla="*/ 45 w 384"/>
                  <a:gd name="T69" fmla="*/ 117 h 296"/>
                  <a:gd name="T70" fmla="*/ 28 w 384"/>
                  <a:gd name="T71" fmla="*/ 157 h 296"/>
                  <a:gd name="T72" fmla="*/ 33 w 384"/>
                  <a:gd name="T73" fmla="*/ 165 h 296"/>
                  <a:gd name="T74" fmla="*/ 62 w 384"/>
                  <a:gd name="T75" fmla="*/ 170 h 296"/>
                  <a:gd name="T76" fmla="*/ 66 w 384"/>
                  <a:gd name="T77" fmla="*/ 176 h 296"/>
                  <a:gd name="T78" fmla="*/ 64 w 384"/>
                  <a:gd name="T79" fmla="*/ 187 h 296"/>
                  <a:gd name="T80" fmla="*/ 56 w 384"/>
                  <a:gd name="T81" fmla="*/ 192 h 296"/>
                  <a:gd name="T82" fmla="*/ 24 w 384"/>
                  <a:gd name="T83" fmla="*/ 186 h 296"/>
                  <a:gd name="T84" fmla="*/ 42 w 384"/>
                  <a:gd name="T85" fmla="*/ 278 h 296"/>
                  <a:gd name="T86" fmla="*/ 74 w 384"/>
                  <a:gd name="T87" fmla="*/ 259 h 296"/>
                  <a:gd name="T88" fmla="*/ 86 w 384"/>
                  <a:gd name="T89" fmla="*/ 279 h 296"/>
                  <a:gd name="T90" fmla="*/ 47 w 384"/>
                  <a:gd name="T91" fmla="*/ 294 h 296"/>
                  <a:gd name="T92" fmla="*/ 35 w 384"/>
                  <a:gd name="T93" fmla="*/ 294 h 296"/>
                  <a:gd name="T94" fmla="*/ 19 w 384"/>
                  <a:gd name="T95" fmla="*/ 284 h 296"/>
                  <a:gd name="T96" fmla="*/ 2 w 384"/>
                  <a:gd name="T97" fmla="*/ 222 h 296"/>
                  <a:gd name="T98" fmla="*/ 0 w 384"/>
                  <a:gd name="T99" fmla="*/ 216 h 296"/>
                  <a:gd name="T100" fmla="*/ 0 w 384"/>
                  <a:gd name="T101" fmla="*/ 187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4" h="296">
                    <a:moveTo>
                      <a:pt x="0" y="187"/>
                    </a:moveTo>
                    <a:cubicBezTo>
                      <a:pt x="1" y="180"/>
                      <a:pt x="3" y="172"/>
                      <a:pt x="4" y="165"/>
                    </a:cubicBezTo>
                    <a:cubicBezTo>
                      <a:pt x="19" y="84"/>
                      <a:pt x="87" y="21"/>
                      <a:pt x="168" y="11"/>
                    </a:cubicBezTo>
                    <a:cubicBezTo>
                      <a:pt x="268" y="0"/>
                      <a:pt x="356" y="62"/>
                      <a:pt x="379" y="160"/>
                    </a:cubicBezTo>
                    <a:cubicBezTo>
                      <a:pt x="381" y="169"/>
                      <a:pt x="382" y="178"/>
                      <a:pt x="384" y="187"/>
                    </a:cubicBezTo>
                    <a:cubicBezTo>
                      <a:pt x="384" y="197"/>
                      <a:pt x="384" y="206"/>
                      <a:pt x="384" y="216"/>
                    </a:cubicBezTo>
                    <a:cubicBezTo>
                      <a:pt x="382" y="225"/>
                      <a:pt x="381" y="235"/>
                      <a:pt x="378" y="245"/>
                    </a:cubicBezTo>
                    <a:cubicBezTo>
                      <a:pt x="373" y="260"/>
                      <a:pt x="367" y="274"/>
                      <a:pt x="362" y="289"/>
                    </a:cubicBezTo>
                    <a:cubicBezTo>
                      <a:pt x="360" y="293"/>
                      <a:pt x="358" y="294"/>
                      <a:pt x="354" y="293"/>
                    </a:cubicBezTo>
                    <a:cubicBezTo>
                      <a:pt x="350" y="293"/>
                      <a:pt x="346" y="293"/>
                      <a:pt x="342" y="293"/>
                    </a:cubicBezTo>
                    <a:cubicBezTo>
                      <a:pt x="322" y="293"/>
                      <a:pt x="316" y="291"/>
                      <a:pt x="298" y="278"/>
                    </a:cubicBezTo>
                    <a:cubicBezTo>
                      <a:pt x="302" y="272"/>
                      <a:pt x="305" y="266"/>
                      <a:pt x="309" y="259"/>
                    </a:cubicBezTo>
                    <a:cubicBezTo>
                      <a:pt x="315" y="263"/>
                      <a:pt x="321" y="266"/>
                      <a:pt x="326" y="269"/>
                    </a:cubicBezTo>
                    <a:cubicBezTo>
                      <a:pt x="332" y="272"/>
                      <a:pt x="337" y="275"/>
                      <a:pt x="343" y="279"/>
                    </a:cubicBezTo>
                    <a:cubicBezTo>
                      <a:pt x="358" y="249"/>
                      <a:pt x="364" y="219"/>
                      <a:pt x="361" y="186"/>
                    </a:cubicBezTo>
                    <a:cubicBezTo>
                      <a:pt x="350" y="188"/>
                      <a:pt x="340" y="190"/>
                      <a:pt x="330" y="192"/>
                    </a:cubicBezTo>
                    <a:quadBezTo>
                      <a:pt x="321" y="193"/>
                      <a:pt x="319" y="185"/>
                    </a:quadBezTo>
                    <a:cubicBezTo>
                      <a:pt x="317" y="168"/>
                      <a:pt x="314" y="172"/>
                      <a:pt x="330" y="169"/>
                    </a:cubicBezTo>
                    <a:cubicBezTo>
                      <a:pt x="338" y="167"/>
                      <a:pt x="345" y="166"/>
                      <a:pt x="353" y="165"/>
                    </a:cubicBezTo>
                    <a:cubicBezTo>
                      <a:pt x="356" y="164"/>
                      <a:pt x="357" y="163"/>
                      <a:pt x="357" y="160"/>
                    </a:cubicBezTo>
                    <a:cubicBezTo>
                      <a:pt x="349" y="130"/>
                      <a:pt x="334" y="104"/>
                      <a:pt x="312" y="82"/>
                    </a:cubicBezTo>
                    <a:quadBezTo>
                      <a:pt x="312" y="81"/>
                      <a:pt x="310" y="81"/>
                    </a:quadBezTo>
                    <a:cubicBezTo>
                      <a:pt x="302" y="91"/>
                      <a:pt x="293" y="102"/>
                      <a:pt x="283" y="113"/>
                    </a:cubicBezTo>
                    <a:cubicBezTo>
                      <a:pt x="278" y="108"/>
                      <a:pt x="272" y="103"/>
                      <a:pt x="266" y="98"/>
                    </a:cubicBezTo>
                    <a:cubicBezTo>
                      <a:pt x="275" y="87"/>
                      <a:pt x="284" y="77"/>
                      <a:pt x="294" y="65"/>
                    </a:cubicBezTo>
                    <a:cubicBezTo>
                      <a:pt x="267" y="45"/>
                      <a:pt x="237" y="34"/>
                      <a:pt x="203" y="32"/>
                    </a:cubicBezTo>
                    <a:cubicBezTo>
                      <a:pt x="203" y="43"/>
                      <a:pt x="203" y="54"/>
                      <a:pt x="203" y="64"/>
                    </a:cubicBezTo>
                    <a:cubicBezTo>
                      <a:pt x="203" y="77"/>
                      <a:pt x="205" y="76"/>
                      <a:pt x="192" y="76"/>
                    </a:cubicBezTo>
                    <a:cubicBezTo>
                      <a:pt x="179" y="76"/>
                      <a:pt x="181" y="77"/>
                      <a:pt x="181" y="65"/>
                    </a:cubicBezTo>
                    <a:cubicBezTo>
                      <a:pt x="181" y="54"/>
                      <a:pt x="181" y="43"/>
                      <a:pt x="181" y="33"/>
                    </a:cubicBezTo>
                    <a:cubicBezTo>
                      <a:pt x="157" y="31"/>
                      <a:pt x="111" y="47"/>
                      <a:pt x="90" y="66"/>
                    </a:cubicBezTo>
                    <a:cubicBezTo>
                      <a:pt x="99" y="76"/>
                      <a:pt x="108" y="87"/>
                      <a:pt x="117" y="98"/>
                    </a:cubicBezTo>
                    <a:cubicBezTo>
                      <a:pt x="112" y="103"/>
                      <a:pt x="106" y="108"/>
                      <a:pt x="100" y="113"/>
                    </a:cubicBezTo>
                    <a:cubicBezTo>
                      <a:pt x="91" y="102"/>
                      <a:pt x="82" y="91"/>
                      <a:pt x="73" y="80"/>
                    </a:cubicBezTo>
                    <a:cubicBezTo>
                      <a:pt x="61" y="91"/>
                      <a:pt x="52" y="103"/>
                      <a:pt x="45" y="117"/>
                    </a:cubicBezTo>
                    <a:cubicBezTo>
                      <a:pt x="38" y="130"/>
                      <a:pt x="33" y="144"/>
                      <a:pt x="28" y="157"/>
                    </a:cubicBezTo>
                    <a:cubicBezTo>
                      <a:pt x="26" y="162"/>
                      <a:pt x="27" y="164"/>
                      <a:pt x="33" y="165"/>
                    </a:cubicBezTo>
                    <a:cubicBezTo>
                      <a:pt x="42" y="166"/>
                      <a:pt x="52" y="168"/>
                      <a:pt x="62" y="170"/>
                    </a:cubicBezTo>
                    <a:cubicBezTo>
                      <a:pt x="66" y="171"/>
                      <a:pt x="67" y="172"/>
                      <a:pt x="66" y="176"/>
                    </a:cubicBezTo>
                    <a:cubicBezTo>
                      <a:pt x="65" y="180"/>
                      <a:pt x="64" y="183"/>
                      <a:pt x="64" y="187"/>
                    </a:cubicBezTo>
                    <a:cubicBezTo>
                      <a:pt x="64" y="193"/>
                      <a:pt x="61" y="193"/>
                      <a:pt x="56" y="192"/>
                    </a:cubicBezTo>
                    <a:cubicBezTo>
                      <a:pt x="46" y="190"/>
                      <a:pt x="35" y="188"/>
                      <a:pt x="24" y="186"/>
                    </a:cubicBezTo>
                    <a:cubicBezTo>
                      <a:pt x="17" y="205"/>
                      <a:pt x="28" y="260"/>
                      <a:pt x="42" y="278"/>
                    </a:cubicBezTo>
                    <a:cubicBezTo>
                      <a:pt x="52" y="272"/>
                      <a:pt x="63" y="266"/>
                      <a:pt x="74" y="259"/>
                    </a:cubicBezTo>
                    <a:cubicBezTo>
                      <a:pt x="78" y="266"/>
                      <a:pt x="82" y="272"/>
                      <a:pt x="86" y="279"/>
                    </a:cubicBezTo>
                    <a:cubicBezTo>
                      <a:pt x="73" y="285"/>
                      <a:pt x="63" y="296"/>
                      <a:pt x="47" y="294"/>
                    </a:cubicBezTo>
                    <a:cubicBezTo>
                      <a:pt x="43" y="293"/>
                      <a:pt x="39" y="293"/>
                      <a:pt x="35" y="294"/>
                    </a:cubicBezTo>
                    <a:cubicBezTo>
                      <a:pt x="27" y="295"/>
                      <a:pt x="23" y="292"/>
                      <a:pt x="19" y="284"/>
                    </a:cubicBezTo>
                    <a:cubicBezTo>
                      <a:pt x="10" y="264"/>
                      <a:pt x="4" y="243"/>
                      <a:pt x="2" y="222"/>
                    </a:cubicBezTo>
                    <a:cubicBezTo>
                      <a:pt x="2" y="220"/>
                      <a:pt x="1" y="218"/>
                      <a:pt x="0" y="216"/>
                    </a:cubicBezTo>
                    <a:cubicBezTo>
                      <a:pt x="0" y="206"/>
                      <a:pt x="0" y="197"/>
                      <a:pt x="0" y="187"/>
                    </a:cubicBezTo>
                    <a:close/>
                  </a:path>
                </a:pathLst>
              </a:custGeom>
              <a:grpFill/>
              <a:ln>
                <a:noFill/>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85" name="Freeform 43"/>
              <p:cNvSpPr/>
              <p:nvPr/>
            </p:nvSpPr>
            <p:spPr>
              <a:xfrm rot="5771417">
                <a:off x="2806530" y="3011108"/>
                <a:ext cx="139962" cy="137061"/>
              </a:xfrm>
              <a:custGeom>
                <a:avLst/>
                <a:gdLst>
                  <a:gd name="T0" fmla="*/ 1 w 81"/>
                  <a:gd name="T1" fmla="*/ 0 h 79"/>
                  <a:gd name="T2" fmla="*/ 54 w 81"/>
                  <a:gd name="T3" fmla="*/ 39 h 79"/>
                  <a:gd name="T4" fmla="*/ 71 w 81"/>
                  <a:gd name="T5" fmla="*/ 49 h 79"/>
                  <a:gd name="T6" fmla="*/ 80 w 81"/>
                  <a:gd name="T7" fmla="*/ 65 h 79"/>
                  <a:gd name="T8" fmla="*/ 69 w 81"/>
                  <a:gd name="T9" fmla="*/ 78 h 79"/>
                  <a:gd name="T10" fmla="*/ 53 w 81"/>
                  <a:gd name="T11" fmla="*/ 71 h 79"/>
                  <a:gd name="T12" fmla="*/ 26 w 81"/>
                  <a:gd name="T13" fmla="*/ 33 h 79"/>
                  <a:gd name="T14" fmla="*/ 2 w 81"/>
                  <a:gd name="T15" fmla="*/ 3 h 79"/>
                  <a:gd name="T16" fmla="*/ 0 w 81"/>
                  <a:gd name="T17" fmla="*/ 1 h 79"/>
                  <a:gd name="T18" fmla="*/ 1 w 81"/>
                  <a:gd name="T1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79">
                    <a:moveTo>
                      <a:pt x="1" y="0"/>
                    </a:moveTo>
                    <a:cubicBezTo>
                      <a:pt x="18" y="13"/>
                      <a:pt x="36" y="26"/>
                      <a:pt x="54" y="39"/>
                    </a:cubicBezTo>
                    <a:cubicBezTo>
                      <a:pt x="59" y="43"/>
                      <a:pt x="65" y="46"/>
                      <a:pt x="71" y="49"/>
                    </a:cubicBezTo>
                    <a:cubicBezTo>
                      <a:pt x="78" y="52"/>
                      <a:pt x="81" y="57"/>
                      <a:pt x="80" y="65"/>
                    </a:cubicBezTo>
                    <a:cubicBezTo>
                      <a:pt x="80" y="71"/>
                      <a:pt x="75" y="76"/>
                      <a:pt x="69" y="78"/>
                    </a:cubicBezTo>
                    <a:cubicBezTo>
                      <a:pt x="63" y="79"/>
                      <a:pt x="55" y="77"/>
                      <a:pt x="53" y="71"/>
                    </a:cubicBezTo>
                    <a:cubicBezTo>
                      <a:pt x="47" y="56"/>
                      <a:pt x="35" y="46"/>
                      <a:pt x="26" y="33"/>
                    </a:cubicBezTo>
                    <a:cubicBezTo>
                      <a:pt x="18" y="23"/>
                      <a:pt x="10" y="13"/>
                      <a:pt x="2" y="3"/>
                    </a:cubicBezTo>
                    <a:quadBezTo>
                      <a:pt x="1" y="2"/>
                      <a:pt x="0" y="1"/>
                    </a:quadBezTo>
                    <a:quadBezTo>
                      <a:pt x="0" y="0"/>
                      <a:pt x="1" y="0"/>
                    </a:quadBezTo>
                    <a:close/>
                  </a:path>
                </a:pathLst>
              </a:custGeom>
              <a:grpFill/>
              <a:ln>
                <a:noFill/>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grpSp>
        <p:sp>
          <p:nvSpPr>
            <p:cNvPr id="87" name="Freeform 308"/>
            <p:cNvSpPr/>
            <p:nvPr/>
          </p:nvSpPr>
          <p:spPr>
            <a:xfrm>
              <a:off x="6128722" y="1751153"/>
              <a:ext cx="426897" cy="426897"/>
            </a:xfrm>
            <a:custGeom>
              <a:avLst/>
              <a:gdLst>
                <a:gd name="T0" fmla="*/ 13 w 198"/>
                <a:gd name="T1" fmla="*/ 186 h 198"/>
                <a:gd name="T2" fmla="*/ 13 w 198"/>
                <a:gd name="T3" fmla="*/ 168 h 198"/>
                <a:gd name="T4" fmla="*/ 60 w 198"/>
                <a:gd name="T5" fmla="*/ 107 h 198"/>
                <a:gd name="T6" fmla="*/ 103 w 198"/>
                <a:gd name="T7" fmla="*/ 127 h 198"/>
                <a:gd name="T8" fmla="*/ 172 w 198"/>
                <a:gd name="T9" fmla="*/ 49 h 198"/>
                <a:gd name="T10" fmla="*/ 172 w 198"/>
                <a:gd name="T11" fmla="*/ 49 h 198"/>
                <a:gd name="T12" fmla="*/ 185 w 198"/>
                <a:gd name="T13" fmla="*/ 62 h 198"/>
                <a:gd name="T14" fmla="*/ 185 w 198"/>
                <a:gd name="T15" fmla="*/ 21 h 198"/>
                <a:gd name="T16" fmla="*/ 146 w 198"/>
                <a:gd name="T17" fmla="*/ 26 h 198"/>
                <a:gd name="T18" fmla="*/ 159 w 198"/>
                <a:gd name="T19" fmla="*/ 38 h 198"/>
                <a:gd name="T20" fmla="*/ 99 w 198"/>
                <a:gd name="T21" fmla="*/ 106 h 198"/>
                <a:gd name="T22" fmla="*/ 55 w 198"/>
                <a:gd name="T23" fmla="*/ 85 h 198"/>
                <a:gd name="T24" fmla="*/ 13 w 198"/>
                <a:gd name="T25" fmla="*/ 140 h 198"/>
                <a:gd name="T26" fmla="*/ 13 w 198"/>
                <a:gd name="T27" fmla="*/ 0 h 198"/>
                <a:gd name="T28" fmla="*/ 0 w 198"/>
                <a:gd name="T29" fmla="*/ 0 h 198"/>
                <a:gd name="T30" fmla="*/ 0 w 198"/>
                <a:gd name="T31" fmla="*/ 198 h 198"/>
                <a:gd name="T32" fmla="*/ 198 w 198"/>
                <a:gd name="T33" fmla="*/ 198 h 198"/>
                <a:gd name="T34" fmla="*/ 198 w 198"/>
                <a:gd name="T35" fmla="*/ 186 h 198"/>
                <a:gd name="T36" fmla="*/ 13 w 198"/>
                <a:gd name="T37" fmla="*/ 18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8" h="198">
                  <a:moveTo>
                    <a:pt x="13" y="186"/>
                  </a:moveTo>
                  <a:lnTo>
                    <a:pt x="13" y="168"/>
                  </a:lnTo>
                  <a:lnTo>
                    <a:pt x="60" y="107"/>
                  </a:lnTo>
                  <a:lnTo>
                    <a:pt x="103" y="127"/>
                  </a:lnTo>
                  <a:lnTo>
                    <a:pt x="172" y="49"/>
                  </a:lnTo>
                  <a:lnTo>
                    <a:pt x="172" y="49"/>
                  </a:lnTo>
                  <a:lnTo>
                    <a:pt x="185" y="62"/>
                  </a:lnTo>
                  <a:lnTo>
                    <a:pt x="185" y="21"/>
                  </a:lnTo>
                  <a:lnTo>
                    <a:pt x="146" y="26"/>
                  </a:lnTo>
                  <a:lnTo>
                    <a:pt x="159" y="38"/>
                  </a:lnTo>
                  <a:lnTo>
                    <a:pt x="99" y="106"/>
                  </a:lnTo>
                  <a:lnTo>
                    <a:pt x="55" y="85"/>
                  </a:lnTo>
                  <a:lnTo>
                    <a:pt x="13" y="140"/>
                  </a:lnTo>
                  <a:lnTo>
                    <a:pt x="13" y="0"/>
                  </a:lnTo>
                  <a:lnTo>
                    <a:pt x="0" y="0"/>
                  </a:lnTo>
                  <a:lnTo>
                    <a:pt x="0" y="198"/>
                  </a:lnTo>
                  <a:lnTo>
                    <a:pt x="198" y="198"/>
                  </a:lnTo>
                  <a:lnTo>
                    <a:pt x="198" y="186"/>
                  </a:lnTo>
                  <a:lnTo>
                    <a:pt x="13" y="186"/>
                  </a:lnTo>
                  <a:close/>
                </a:path>
              </a:pathLst>
            </a:custGeom>
            <a:solidFill>
              <a:schemeClr val="bg1">
                <a:lumMod val="95000"/>
              </a:schemeClr>
            </a:solidFill>
            <a:ln>
              <a:noFill/>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47" name="Freeform 8"/>
            <p:cNvSpPr/>
            <p:nvPr/>
          </p:nvSpPr>
          <p:spPr>
            <a:xfrm>
              <a:off x="279425" y="203374"/>
              <a:ext cx="916976" cy="791474"/>
            </a:xfrm>
            <a:prstGeom prst="roundRect">
              <a:avLst>
                <a:gd name="adj" fmla="val 16667"/>
              </a:avLst>
            </a:prstGeom>
            <a:noFill/>
            <a:ln w="11113" cap="flat">
              <a:solidFill>
                <a:schemeClr val="bg1">
                  <a:alpha val="26000"/>
                </a:schemeClr>
              </a:solidFill>
              <a:prstDash val="solid"/>
              <a:miter/>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48" name="Freeform 18"/>
            <p:cNvSpPr/>
            <p:nvPr/>
          </p:nvSpPr>
          <p:spPr>
            <a:xfrm>
              <a:off x="957542" y="654777"/>
              <a:ext cx="477718" cy="412943"/>
            </a:xfrm>
            <a:prstGeom prst="roundRect">
              <a:avLst>
                <a:gd name="adj" fmla="val 16667"/>
              </a:avLst>
            </a:prstGeom>
            <a:noFill/>
            <a:ln w="11113" cap="flat">
              <a:solidFill>
                <a:schemeClr val="bg1">
                  <a:alpha val="26000"/>
                </a:schemeClr>
              </a:solidFill>
              <a:prstDash val="solid"/>
              <a:miter/>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49" name="Freeform 11"/>
            <p:cNvSpPr/>
            <p:nvPr/>
          </p:nvSpPr>
          <p:spPr>
            <a:xfrm>
              <a:off x="989284" y="3947009"/>
              <a:ext cx="916976" cy="791474"/>
            </a:xfrm>
            <a:prstGeom prst="roundRect">
              <a:avLst>
                <a:gd name="adj" fmla="val 16667"/>
              </a:avLst>
            </a:prstGeom>
            <a:noFill/>
            <a:ln w="11113" cap="flat">
              <a:solidFill>
                <a:schemeClr val="bg1">
                  <a:alpha val="26000"/>
                </a:schemeClr>
              </a:solidFill>
              <a:prstDash val="solid"/>
              <a:miter/>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50" name="Freeform 29"/>
            <p:cNvSpPr/>
            <p:nvPr/>
          </p:nvSpPr>
          <p:spPr>
            <a:xfrm>
              <a:off x="212457" y="4203387"/>
              <a:ext cx="914952" cy="789450"/>
            </a:xfrm>
            <a:prstGeom prst="roundRect">
              <a:avLst>
                <a:gd name="adj" fmla="val 16667"/>
              </a:avLst>
            </a:prstGeom>
            <a:noFill/>
            <a:ln w="11113" cap="flat">
              <a:solidFill>
                <a:schemeClr val="bg1">
                  <a:alpha val="26000"/>
                </a:schemeClr>
              </a:solidFill>
              <a:prstDash val="solid"/>
              <a:miter/>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51" name="Freeform 20"/>
            <p:cNvSpPr/>
            <p:nvPr/>
          </p:nvSpPr>
          <p:spPr>
            <a:xfrm>
              <a:off x="726839" y="3750618"/>
              <a:ext cx="479743" cy="410919"/>
            </a:xfrm>
            <a:prstGeom prst="roundRect">
              <a:avLst>
                <a:gd name="adj" fmla="val 16667"/>
              </a:avLst>
            </a:prstGeom>
            <a:solidFill>
              <a:schemeClr val="bg1">
                <a:alpha val="24000"/>
              </a:schemeClr>
            </a:solidFill>
            <a:ln>
              <a:noFill/>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52" name="Freeform 20"/>
            <p:cNvSpPr/>
            <p:nvPr/>
          </p:nvSpPr>
          <p:spPr>
            <a:xfrm>
              <a:off x="178199" y="832158"/>
              <a:ext cx="479743" cy="410919"/>
            </a:xfrm>
            <a:prstGeom prst="roundRect">
              <a:avLst>
                <a:gd name="adj" fmla="val 16667"/>
              </a:avLst>
            </a:prstGeom>
            <a:solidFill>
              <a:schemeClr val="bg1">
                <a:alpha val="24000"/>
              </a:schemeClr>
            </a:solidFill>
            <a:ln>
              <a:noFill/>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54" name="Freeform 20"/>
            <p:cNvSpPr/>
            <p:nvPr/>
          </p:nvSpPr>
          <p:spPr>
            <a:xfrm>
              <a:off x="1544167" y="4538460"/>
              <a:ext cx="479743" cy="410919"/>
            </a:xfrm>
            <a:prstGeom prst="roundRect">
              <a:avLst>
                <a:gd name="adj" fmla="val 16667"/>
              </a:avLst>
            </a:prstGeom>
            <a:solidFill>
              <a:schemeClr val="bg1">
                <a:alpha val="24000"/>
              </a:schemeClr>
            </a:solidFill>
            <a:ln>
              <a:noFill/>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grpSp>
    </p:spTree>
  </p:cSld>
  <p:clrMapOvr>
    <a:masterClrMapping/>
  </p:clrMapOvr>
  <mc:AlternateContent xmlns:mc="http://schemas.openxmlformats.org/markup-compatibility/2006">
    <mc:Choice xmlns:p14="http://schemas.microsoft.com/office/powerpoint/2010/main" xmlns="" Requires="p14">
      <p:transition p14:dur="10"/>
    </mc:Choice>
    <mc:Fallback>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pPr>
              <a:defRPr/>
            </a:pPr>
            <a:endParaRPr lang="ru-RU" altLang="en-US"/>
          </a:p>
        </p:txBody>
      </p:sp>
      <p:sp>
        <p:nvSpPr>
          <p:cNvPr id="3" name="Содержимое 2"/>
          <p:cNvSpPr>
            <a:spLocks noGrp="1"/>
          </p:cNvSpPr>
          <p:nvPr>
            <p:ph sz="half" idx="1"/>
          </p:nvPr>
        </p:nvSpPr>
        <p:spPr>
          <a:xfrm>
            <a:off x="0" y="1200151"/>
            <a:ext cx="4715607" cy="3394472"/>
          </a:xfrm>
        </p:spPr>
        <p:txBody>
          <a:bodyPr/>
          <a:lstStyle/>
          <a:p>
            <a:pPr marL="257175" indent="-257175">
              <a:buClr>
                <a:srgbClr val="376092"/>
              </a:buClr>
              <a:defRPr/>
            </a:pPr>
            <a:r>
              <a:rPr lang="ru-RU" altLang="en-US" sz="1800">
                <a:solidFill>
                  <a:schemeClr val="tx2">
                    <a:lumMod val="30000"/>
                  </a:schemeClr>
                </a:solidFill>
                <a:latin typeface="Verdana"/>
              </a:rPr>
              <a:t>Была выявлена высокая распространенность детского ожирения. </a:t>
            </a:r>
          </a:p>
          <a:p>
            <a:pPr marL="257175" indent="-257175">
              <a:buClr>
                <a:srgbClr val="376092"/>
              </a:buClr>
              <a:defRPr/>
            </a:pPr>
            <a:r>
              <a:rPr lang="ru-RU" altLang="en-US" sz="1800">
                <a:solidFill>
                  <a:schemeClr val="tx2">
                    <a:lumMod val="30000"/>
                  </a:schemeClr>
                </a:solidFill>
                <a:latin typeface="Verdana"/>
              </a:rPr>
              <a:t>Полученные данные оказались значительно выше данных официальной статистики Кировской области </a:t>
            </a:r>
            <a:r>
              <a:rPr lang="en-US" altLang="ru-RU" sz="1800">
                <a:solidFill>
                  <a:schemeClr val="tx2">
                    <a:lumMod val="30000"/>
                  </a:schemeClr>
                </a:solidFill>
                <a:latin typeface="Verdana"/>
              </a:rPr>
              <a:t>(2,5%)</a:t>
            </a:r>
            <a:r>
              <a:rPr lang="ru-RU" altLang="en-US" sz="1800">
                <a:solidFill>
                  <a:schemeClr val="tx2">
                    <a:lumMod val="30000"/>
                  </a:schemeClr>
                </a:solidFill>
                <a:latin typeface="Verdana"/>
              </a:rPr>
              <a:t> и Российской Федерации </a:t>
            </a:r>
            <a:r>
              <a:rPr lang="en-US" altLang="ru-RU" sz="1800">
                <a:solidFill>
                  <a:schemeClr val="tx2">
                    <a:lumMod val="30000"/>
                  </a:schemeClr>
                </a:solidFill>
                <a:latin typeface="Verdana"/>
              </a:rPr>
              <a:t>(5,5%</a:t>
            </a:r>
            <a:r>
              <a:rPr lang="ru-RU" altLang="en-US" sz="1800">
                <a:solidFill>
                  <a:schemeClr val="tx2">
                    <a:lumMod val="30000"/>
                  </a:schemeClr>
                </a:solidFill>
                <a:latin typeface="Verdana"/>
              </a:rPr>
              <a:t> село</a:t>
            </a:r>
            <a:r>
              <a:rPr lang="en-US" altLang="ru-RU" sz="1800">
                <a:solidFill>
                  <a:schemeClr val="tx2">
                    <a:lumMod val="30000"/>
                  </a:schemeClr>
                </a:solidFill>
                <a:latin typeface="Verdana"/>
              </a:rPr>
              <a:t>,</a:t>
            </a:r>
            <a:r>
              <a:rPr lang="ru-RU" altLang="en-US" sz="1800">
                <a:solidFill>
                  <a:schemeClr val="tx2">
                    <a:lumMod val="30000"/>
                  </a:schemeClr>
                </a:solidFill>
                <a:latin typeface="Verdana"/>
              </a:rPr>
              <a:t> </a:t>
            </a:r>
            <a:r>
              <a:rPr lang="en-US" altLang="ru-RU" sz="1800">
                <a:solidFill>
                  <a:schemeClr val="tx2">
                    <a:lumMod val="30000"/>
                  </a:schemeClr>
                </a:solidFill>
                <a:latin typeface="Verdana"/>
              </a:rPr>
              <a:t>8,5%</a:t>
            </a:r>
            <a:r>
              <a:rPr lang="ru-RU" altLang="en-US" sz="1800">
                <a:solidFill>
                  <a:schemeClr val="tx2">
                    <a:lumMod val="30000"/>
                  </a:schemeClr>
                </a:solidFill>
                <a:latin typeface="Verdana"/>
              </a:rPr>
              <a:t> город</a:t>
            </a:r>
            <a:r>
              <a:rPr lang="en-US" altLang="ru-RU" sz="1800">
                <a:solidFill>
                  <a:schemeClr val="tx2">
                    <a:lumMod val="30000"/>
                  </a:schemeClr>
                </a:solidFill>
                <a:latin typeface="Verdana"/>
              </a:rPr>
              <a:t>).</a:t>
            </a:r>
            <a:endParaRPr lang="ru-RU" altLang="en-US" sz="1800">
              <a:solidFill>
                <a:schemeClr val="tx2">
                  <a:lumMod val="30000"/>
                </a:schemeClr>
              </a:solidFill>
              <a:latin typeface="Verdana"/>
            </a:endParaRPr>
          </a:p>
        </p:txBody>
      </p:sp>
      <p:sp>
        <p:nvSpPr>
          <p:cNvPr id="4" name="Содержимое 3"/>
          <p:cNvSpPr>
            <a:spLocks noGrp="1"/>
          </p:cNvSpPr>
          <p:nvPr>
            <p:ph sz="half" idx="2"/>
          </p:nvPr>
        </p:nvSpPr>
        <p:spPr/>
        <p:txBody>
          <a:bodyPr/>
          <a:lstStyle/>
          <a:p>
            <a:pPr>
              <a:defRPr/>
            </a:pPr>
            <a:endParaRPr lang="ru-RU" altLang="en-US"/>
          </a:p>
        </p:txBody>
      </p:sp>
      <p:sp>
        <p:nvSpPr>
          <p:cNvPr id="8" name="Title 2"/>
          <p:cNvSpPr txBox="1"/>
          <p:nvPr/>
        </p:nvSpPr>
        <p:spPr>
          <a:xfrm>
            <a:off x="219808" y="0"/>
            <a:ext cx="8910026" cy="992473"/>
          </a:xfrm>
          <a:prstGeom prst="rect">
            <a:avLst/>
          </a:prstGeom>
          <a:solidFill>
            <a:schemeClr val="bg1"/>
          </a:solidFill>
          <a:ln>
            <a:noFill/>
          </a:ln>
        </p:spPr>
        <p:txBody>
          <a:bodyPr vert="horz" wrap="square" lIns="91440" tIns="45720" rIns="91440" bIns="45720" anchor="ctr" anchorCtr="0">
            <a:prstTxWarp prst="textNoShape">
              <a:avLst/>
            </a:prstTxWarp>
          </a:bodyPr>
          <a:lstStyle>
            <a:lvl1pPr algn="ctr" rtl="0" eaLnBrk="1" fontAlgn="base" hangingPunct="1">
              <a:spcBef>
                <a:spcPct val="0"/>
              </a:spcBef>
              <a:spcAft>
                <a:spcPct val="0"/>
              </a:spcAft>
              <a:defRPr kumimoji="1" sz="2400" kern="1200">
                <a:solidFill>
                  <a:srgbClr val="FF0000"/>
                </a:solidFill>
                <a:latin typeface="+mj-lt"/>
                <a:ea typeface="Arial"/>
                <a:cs typeface="Arial"/>
              </a:defRPr>
            </a:lvl1pPr>
            <a:lvl2pPr algn="ctr" rtl="0" eaLnBrk="1" fontAlgn="base" hangingPunct="1">
              <a:spcBef>
                <a:spcPct val="0"/>
              </a:spcBef>
              <a:spcAft>
                <a:spcPct val="0"/>
              </a:spcAft>
              <a:defRPr kumimoji="1" sz="3300">
                <a:solidFill>
                  <a:srgbClr val="FF0000"/>
                </a:solidFill>
                <a:latin typeface="Calibri"/>
                <a:ea typeface="Arial"/>
                <a:cs typeface="Arial"/>
              </a:defRPr>
            </a:lvl2pPr>
            <a:lvl3pPr algn="ctr" rtl="0" eaLnBrk="1" fontAlgn="base" hangingPunct="1">
              <a:spcBef>
                <a:spcPct val="0"/>
              </a:spcBef>
              <a:spcAft>
                <a:spcPct val="0"/>
              </a:spcAft>
              <a:defRPr kumimoji="1" sz="3300">
                <a:solidFill>
                  <a:srgbClr val="FF0000"/>
                </a:solidFill>
                <a:latin typeface="Calibri"/>
                <a:ea typeface="Arial"/>
                <a:cs typeface="Arial"/>
              </a:defRPr>
            </a:lvl3pPr>
            <a:lvl4pPr algn="ctr" rtl="0" eaLnBrk="1" fontAlgn="base" hangingPunct="1">
              <a:spcBef>
                <a:spcPct val="0"/>
              </a:spcBef>
              <a:spcAft>
                <a:spcPct val="0"/>
              </a:spcAft>
              <a:defRPr kumimoji="1" sz="3300">
                <a:solidFill>
                  <a:srgbClr val="FF0000"/>
                </a:solidFill>
                <a:latin typeface="Calibri"/>
                <a:ea typeface="Arial"/>
                <a:cs typeface="Arial"/>
              </a:defRPr>
            </a:lvl4pPr>
            <a:lvl5pPr algn="ctr" rtl="0" eaLnBrk="1" fontAlgn="base" hangingPunct="1">
              <a:spcBef>
                <a:spcPct val="0"/>
              </a:spcBef>
              <a:spcAft>
                <a:spcPct val="0"/>
              </a:spcAft>
              <a:defRPr kumimoji="1" sz="3300">
                <a:solidFill>
                  <a:srgbClr val="FF0000"/>
                </a:solidFill>
                <a:latin typeface="Calibri"/>
                <a:ea typeface="Arial"/>
                <a:cs typeface="Arial"/>
              </a:defRPr>
            </a:lvl5pPr>
            <a:lvl6pPr marL="342900" algn="ctr" rtl="0" eaLnBrk="1" fontAlgn="base" hangingPunct="1">
              <a:spcBef>
                <a:spcPct val="0"/>
              </a:spcBef>
              <a:spcAft>
                <a:spcPct val="0"/>
              </a:spcAft>
              <a:defRPr sz="3300">
                <a:solidFill>
                  <a:srgbClr val="C00000"/>
                </a:solidFill>
                <a:latin typeface="Calibri"/>
              </a:defRPr>
            </a:lvl6pPr>
            <a:lvl7pPr marL="685800" algn="ctr" rtl="0" eaLnBrk="1" fontAlgn="base" hangingPunct="1">
              <a:spcBef>
                <a:spcPct val="0"/>
              </a:spcBef>
              <a:spcAft>
                <a:spcPct val="0"/>
              </a:spcAft>
              <a:defRPr sz="3300">
                <a:solidFill>
                  <a:srgbClr val="C00000"/>
                </a:solidFill>
                <a:latin typeface="Calibri"/>
              </a:defRPr>
            </a:lvl7pPr>
            <a:lvl8pPr marL="1028700" algn="ctr" rtl="0" eaLnBrk="1" fontAlgn="base" hangingPunct="1">
              <a:spcBef>
                <a:spcPct val="0"/>
              </a:spcBef>
              <a:spcAft>
                <a:spcPct val="0"/>
              </a:spcAft>
              <a:defRPr sz="3300">
                <a:solidFill>
                  <a:srgbClr val="C00000"/>
                </a:solidFill>
                <a:latin typeface="Calibri"/>
              </a:defRPr>
            </a:lvl8pPr>
            <a:lvl9pPr marL="1371600" algn="ctr" rtl="0" eaLnBrk="1" fontAlgn="base" hangingPunct="1">
              <a:spcBef>
                <a:spcPct val="0"/>
              </a:spcBef>
              <a:spcAft>
                <a:spcPct val="0"/>
              </a:spcAft>
              <a:defRPr sz="3300">
                <a:solidFill>
                  <a:srgbClr val="C00000"/>
                </a:solidFill>
                <a:latin typeface="Calibri"/>
              </a:defRPr>
            </a:lvl9pPr>
          </a:lstStyle>
          <a:p>
            <a:pPr lvl="0">
              <a:defRPr/>
            </a:pPr>
            <a:r>
              <a:rPr lang="ru-RU" sz="2200" b="1">
                <a:solidFill>
                  <a:srgbClr val="001965"/>
                </a:solidFill>
              </a:rPr>
              <a:t>АНАЛИЗ РАСПРОСТРАНЕННОСТИ ДЕТСКОГО ОЖИРЕНИЯ </a:t>
            </a:r>
          </a:p>
          <a:p>
            <a:pPr lvl="0">
              <a:defRPr/>
            </a:pPr>
            <a:r>
              <a:rPr lang="ru-RU" sz="2200" b="1">
                <a:solidFill>
                  <a:srgbClr val="001965"/>
                </a:solidFill>
              </a:rPr>
              <a:t>В КИРОВСКОЙ ОБЛАСТИ </a:t>
            </a:r>
            <a:r>
              <a:rPr lang="en-US" altLang="ru-RU" sz="2200" b="1">
                <a:solidFill>
                  <a:srgbClr val="001965"/>
                </a:solidFill>
              </a:rPr>
              <a:t>(</a:t>
            </a:r>
            <a:r>
              <a:rPr lang="ru-RU" altLang="en-US" sz="2200" b="1">
                <a:solidFill>
                  <a:srgbClr val="001965"/>
                </a:solidFill>
              </a:rPr>
              <a:t>на примере Сунского района</a:t>
            </a:r>
            <a:r>
              <a:rPr lang="en-US" altLang="ru-RU" sz="2200" b="1">
                <a:solidFill>
                  <a:srgbClr val="001965"/>
                </a:solidFill>
              </a:rPr>
              <a:t>,</a:t>
            </a:r>
            <a:r>
              <a:rPr lang="ru-RU" altLang="en-US" sz="2200" b="1">
                <a:solidFill>
                  <a:srgbClr val="001965"/>
                </a:solidFill>
              </a:rPr>
              <a:t> </a:t>
            </a:r>
            <a:r>
              <a:rPr lang="en-US" altLang="ru-RU" sz="2200" b="1">
                <a:solidFill>
                  <a:srgbClr val="001965"/>
                </a:solidFill>
              </a:rPr>
              <a:t>461</a:t>
            </a:r>
            <a:r>
              <a:rPr lang="ru-RU" altLang="en-US" sz="2200" b="1">
                <a:solidFill>
                  <a:srgbClr val="001965"/>
                </a:solidFill>
              </a:rPr>
              <a:t> реб</a:t>
            </a:r>
            <a:r>
              <a:rPr lang="en-US" altLang="ru-RU" sz="2200" b="1">
                <a:solidFill>
                  <a:srgbClr val="001965"/>
                </a:solidFill>
              </a:rPr>
              <a:t>.)</a:t>
            </a:r>
          </a:p>
        </p:txBody>
      </p:sp>
      <p:pic>
        <p:nvPicPr>
          <p:cNvPr id="13" name="Рисунок 12"/>
          <p:cNvPicPr>
            <a:picLocks noChangeAspect="1"/>
          </p:cNvPicPr>
          <p:nvPr/>
        </p:nvPicPr>
        <p:blipFill rotWithShape="1">
          <a:blip r:embed="rId2" cstate="print"/>
          <a:stretch>
            <a:fillRect/>
          </a:stretch>
        </p:blipFill>
        <p:spPr>
          <a:xfrm>
            <a:off x="4618300" y="1237200"/>
            <a:ext cx="4574500" cy="2797278"/>
          </a:xfrm>
          <a:prstGeom prst="rect">
            <a:avLst/>
          </a:prstGeom>
        </p:spPr>
      </p:pic>
    </p:spTree>
  </p:cSld>
  <p:clrMapOvr>
    <a:masterClrMapping/>
  </p:clrMapOvr>
  <mc:AlternateContent xmlns:mc="http://schemas.openxmlformats.org/markup-compatibility/2006">
    <mc:Choice xmlns:p14="http://schemas.microsoft.com/office/powerpoint/2010/main" xmlns="" Requires="p14">
      <p:transition p14:dur="10"/>
    </mc:Choice>
    <mc:Fallback>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xmlns="" id="{1726CF7F-6ACD-4231-9843-5E1341FEEDF3}"/>
              </a:ext>
            </a:extLst>
          </p:cNvPr>
          <p:cNvGrpSpPr/>
          <p:nvPr/>
        </p:nvGrpSpPr>
        <p:grpSpPr>
          <a:xfrm>
            <a:off x="0" y="203374"/>
            <a:ext cx="9144001" cy="4789463"/>
            <a:chOff x="0" y="203374"/>
            <a:chExt cx="9144001" cy="4789463"/>
          </a:xfrm>
        </p:grpSpPr>
        <p:sp>
          <p:nvSpPr>
            <p:cNvPr id="2" name="Rectangle 1">
              <a:extLst>
                <a:ext uri="{FF2B5EF4-FFF2-40B4-BE49-F238E27FC236}">
                  <a16:creationId xmlns:a16="http://schemas.microsoft.com/office/drawing/2014/main" xmlns="" id="{EBBBB5EC-B5DE-4693-941E-3223596A4BC3}"/>
                </a:ext>
              </a:extLst>
            </p:cNvPr>
            <p:cNvSpPr/>
            <p:nvPr/>
          </p:nvSpPr>
          <p:spPr>
            <a:xfrm>
              <a:off x="0" y="296882"/>
              <a:ext cx="9144000" cy="4572001"/>
            </a:xfrm>
            <a:prstGeom prst="rect">
              <a:avLst/>
            </a:prstGeom>
            <a:solidFill>
              <a:srgbClr val="00206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 name="Rectangle 9">
              <a:extLst>
                <a:ext uri="{FF2B5EF4-FFF2-40B4-BE49-F238E27FC236}">
                  <a16:creationId xmlns:a16="http://schemas.microsoft.com/office/drawing/2014/main" xmlns="" id="{291CB6F9-EB87-4B6D-AF01-336111A654BF}"/>
                </a:ext>
              </a:extLst>
            </p:cNvPr>
            <p:cNvSpPr/>
            <p:nvPr/>
          </p:nvSpPr>
          <p:spPr>
            <a:xfrm>
              <a:off x="327891" y="1797179"/>
              <a:ext cx="5022679" cy="1549142"/>
            </a:xfrm>
            <a:prstGeom prst="rect">
              <a:avLst/>
            </a:prstGeom>
          </p:spPr>
          <p:txBody>
            <a:bodyPr wrap="square" lIns="0" tIns="0" rIns="0" bIns="0">
              <a:noAutofit/>
            </a:bodyPr>
            <a:lstStyle/>
            <a:p>
              <a:pPr lvl="0">
                <a:spcAft>
                  <a:spcPts val="400"/>
                </a:spcAft>
                <a:defRPr/>
              </a:pPr>
              <a:endParaRPr kumimoji="0" lang="en-GB" sz="1000" b="0" i="0" u="none" strike="noStrike" kern="1200" cap="none" spc="0" normalizeH="0" baseline="0" noProof="0" dirty="0">
                <a:ln>
                  <a:noFill/>
                </a:ln>
                <a:solidFill>
                  <a:srgbClr val="C2DEEA"/>
                </a:solidFill>
                <a:effectLst/>
                <a:uLnTx/>
                <a:uFillTx/>
                <a:latin typeface="Verdana" pitchFamily="34" charset="0"/>
                <a:ea typeface="+mn-ea"/>
                <a:cs typeface="Arial" charset="0"/>
              </a:endParaRPr>
            </a:p>
          </p:txBody>
        </p:sp>
        <p:sp>
          <p:nvSpPr>
            <p:cNvPr id="17" name="Freeform 6">
              <a:extLst>
                <a:ext uri="{FF2B5EF4-FFF2-40B4-BE49-F238E27FC236}">
                  <a16:creationId xmlns:a16="http://schemas.microsoft.com/office/drawing/2014/main" xmlns="" id="{A1C72AAE-2EF7-42B6-90D9-416326B5AA90}"/>
                </a:ext>
              </a:extLst>
            </p:cNvPr>
            <p:cNvSpPr>
              <a:spLocks/>
            </p:cNvSpPr>
            <p:nvPr/>
          </p:nvSpPr>
          <p:spPr bwMode="auto">
            <a:xfrm>
              <a:off x="6666184" y="1148062"/>
              <a:ext cx="916976" cy="791474"/>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18" name="Freeform 7">
              <a:extLst>
                <a:ext uri="{FF2B5EF4-FFF2-40B4-BE49-F238E27FC236}">
                  <a16:creationId xmlns:a16="http://schemas.microsoft.com/office/drawing/2014/main" xmlns="" id="{E4FF4ADC-ECB1-4CEE-BACC-07EEAD900898}"/>
                </a:ext>
              </a:extLst>
            </p:cNvPr>
            <p:cNvSpPr>
              <a:spLocks/>
            </p:cNvSpPr>
            <p:nvPr/>
          </p:nvSpPr>
          <p:spPr bwMode="auto">
            <a:xfrm>
              <a:off x="8206623" y="1148062"/>
              <a:ext cx="914952" cy="791474"/>
            </a:xfrm>
            <a:prstGeom prst="roundRect">
              <a:avLst/>
            </a:prstGeom>
            <a:solidFill>
              <a:schemeClr val="bg1">
                <a:alpha val="3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19" name="Freeform 8">
              <a:extLst>
                <a:ext uri="{FF2B5EF4-FFF2-40B4-BE49-F238E27FC236}">
                  <a16:creationId xmlns:a16="http://schemas.microsoft.com/office/drawing/2014/main" xmlns="" id="{9ACD5850-BB93-492F-AC3B-247F515A455D}"/>
                </a:ext>
              </a:extLst>
            </p:cNvPr>
            <p:cNvSpPr>
              <a:spLocks/>
            </p:cNvSpPr>
            <p:nvPr/>
          </p:nvSpPr>
          <p:spPr bwMode="auto">
            <a:xfrm>
              <a:off x="5125745" y="2024554"/>
              <a:ext cx="916976" cy="791474"/>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21" name="Freeform 10">
              <a:extLst>
                <a:ext uri="{FF2B5EF4-FFF2-40B4-BE49-F238E27FC236}">
                  <a16:creationId xmlns:a16="http://schemas.microsoft.com/office/drawing/2014/main" xmlns="" id="{31FE5FBF-078A-4085-9D01-64D35E54FAAD}"/>
                </a:ext>
              </a:extLst>
            </p:cNvPr>
            <p:cNvSpPr>
              <a:spLocks/>
            </p:cNvSpPr>
            <p:nvPr/>
          </p:nvSpPr>
          <p:spPr bwMode="auto">
            <a:xfrm>
              <a:off x="6666184" y="2024554"/>
              <a:ext cx="916976" cy="791474"/>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22" name="Freeform 11">
              <a:extLst>
                <a:ext uri="{FF2B5EF4-FFF2-40B4-BE49-F238E27FC236}">
                  <a16:creationId xmlns:a16="http://schemas.microsoft.com/office/drawing/2014/main" xmlns="" id="{ED1E4805-EEF6-48D6-AC75-42FF678ABE53}"/>
                </a:ext>
              </a:extLst>
            </p:cNvPr>
            <p:cNvSpPr>
              <a:spLocks/>
            </p:cNvSpPr>
            <p:nvPr/>
          </p:nvSpPr>
          <p:spPr bwMode="auto">
            <a:xfrm>
              <a:off x="6666184" y="2903069"/>
              <a:ext cx="916976" cy="791474"/>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23" name="Freeform 12">
              <a:extLst>
                <a:ext uri="{FF2B5EF4-FFF2-40B4-BE49-F238E27FC236}">
                  <a16:creationId xmlns:a16="http://schemas.microsoft.com/office/drawing/2014/main" xmlns="" id="{9DE55040-A2F9-4230-BF3B-BB8EB5E3F255}"/>
                </a:ext>
              </a:extLst>
            </p:cNvPr>
            <p:cNvSpPr>
              <a:spLocks/>
            </p:cNvSpPr>
            <p:nvPr/>
          </p:nvSpPr>
          <p:spPr bwMode="auto">
            <a:xfrm>
              <a:off x="8206623" y="2903069"/>
              <a:ext cx="914952" cy="791474"/>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24" name="Freeform 13">
              <a:extLst>
                <a:ext uri="{FF2B5EF4-FFF2-40B4-BE49-F238E27FC236}">
                  <a16:creationId xmlns:a16="http://schemas.microsoft.com/office/drawing/2014/main" xmlns="" id="{F1C9A84A-A0D3-4E3F-A890-D360B8744F81}"/>
                </a:ext>
              </a:extLst>
            </p:cNvPr>
            <p:cNvSpPr>
              <a:spLocks/>
            </p:cNvSpPr>
            <p:nvPr/>
          </p:nvSpPr>
          <p:spPr bwMode="auto">
            <a:xfrm>
              <a:off x="6666184" y="3779561"/>
              <a:ext cx="916976" cy="787425"/>
            </a:xfrm>
            <a:prstGeom prst="roundRect">
              <a:avLst/>
            </a:prstGeom>
            <a:solidFill>
              <a:schemeClr val="bg1">
                <a:alpha val="2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26" name="Freeform 15">
              <a:extLst>
                <a:ext uri="{FF2B5EF4-FFF2-40B4-BE49-F238E27FC236}">
                  <a16:creationId xmlns:a16="http://schemas.microsoft.com/office/drawing/2014/main" xmlns="" id="{92C4E0A3-D82D-4530-BF20-11F970E195EB}"/>
                </a:ext>
              </a:extLst>
            </p:cNvPr>
            <p:cNvSpPr>
              <a:spLocks/>
            </p:cNvSpPr>
            <p:nvPr/>
          </p:nvSpPr>
          <p:spPr bwMode="auto">
            <a:xfrm>
              <a:off x="8206623" y="2024554"/>
              <a:ext cx="914952" cy="791474"/>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28" name="Freeform 17">
              <a:extLst>
                <a:ext uri="{FF2B5EF4-FFF2-40B4-BE49-F238E27FC236}">
                  <a16:creationId xmlns:a16="http://schemas.microsoft.com/office/drawing/2014/main" xmlns="" id="{967D4A63-991B-47C6-BEBE-2A8F34566FEB}"/>
                </a:ext>
              </a:extLst>
            </p:cNvPr>
            <p:cNvSpPr>
              <a:spLocks/>
            </p:cNvSpPr>
            <p:nvPr/>
          </p:nvSpPr>
          <p:spPr bwMode="auto">
            <a:xfrm>
              <a:off x="6115593" y="2441424"/>
              <a:ext cx="477718" cy="414967"/>
            </a:xfrm>
            <a:prstGeom prst="roundRect">
              <a:avLst/>
            </a:prstGeom>
            <a:solidFill>
              <a:schemeClr val="bg1">
                <a:alpha val="3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29" name="Freeform 18">
              <a:extLst>
                <a:ext uri="{FF2B5EF4-FFF2-40B4-BE49-F238E27FC236}">
                  <a16:creationId xmlns:a16="http://schemas.microsoft.com/office/drawing/2014/main" xmlns="" id="{E6D33ACC-39B0-45E8-AFAA-DAC38E4D8A62}"/>
                </a:ext>
              </a:extLst>
            </p:cNvPr>
            <p:cNvSpPr>
              <a:spLocks/>
            </p:cNvSpPr>
            <p:nvPr/>
          </p:nvSpPr>
          <p:spPr bwMode="auto">
            <a:xfrm>
              <a:off x="5803862" y="2475957"/>
              <a:ext cx="477718" cy="412943"/>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32" name="Freeform 21">
              <a:extLst>
                <a:ext uri="{FF2B5EF4-FFF2-40B4-BE49-F238E27FC236}">
                  <a16:creationId xmlns:a16="http://schemas.microsoft.com/office/drawing/2014/main" xmlns="" id="{9B258D37-496B-4652-BFF6-2B2857EBB385}"/>
                </a:ext>
              </a:extLst>
            </p:cNvPr>
            <p:cNvSpPr>
              <a:spLocks/>
            </p:cNvSpPr>
            <p:nvPr/>
          </p:nvSpPr>
          <p:spPr bwMode="auto">
            <a:xfrm>
              <a:off x="8635587" y="3917208"/>
              <a:ext cx="479743" cy="412943"/>
            </a:xfrm>
            <a:prstGeom prst="roundRect">
              <a:avLst/>
            </a:prstGeom>
            <a:solidFill>
              <a:schemeClr val="bg1">
                <a:alpha val="3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33" name="Freeform 22">
              <a:extLst>
                <a:ext uri="{FF2B5EF4-FFF2-40B4-BE49-F238E27FC236}">
                  <a16:creationId xmlns:a16="http://schemas.microsoft.com/office/drawing/2014/main" xmlns="" id="{DA00F7B5-F6DF-4AFB-9364-53F306D68266}"/>
                </a:ext>
              </a:extLst>
            </p:cNvPr>
            <p:cNvSpPr>
              <a:spLocks/>
            </p:cNvSpPr>
            <p:nvPr/>
          </p:nvSpPr>
          <p:spPr bwMode="auto">
            <a:xfrm>
              <a:off x="7099369" y="3216825"/>
              <a:ext cx="479743" cy="410919"/>
            </a:xfrm>
            <a:prstGeom prst="roundRect">
              <a:avLst/>
            </a:prstGeom>
            <a:solidFill>
              <a:schemeClr val="bg1">
                <a:alpha val="3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34" name="Freeform 23">
              <a:extLst>
                <a:ext uri="{FF2B5EF4-FFF2-40B4-BE49-F238E27FC236}">
                  <a16:creationId xmlns:a16="http://schemas.microsoft.com/office/drawing/2014/main" xmlns="" id="{7D07D569-0D6A-4228-8D87-D036A92E9598}"/>
                </a:ext>
              </a:extLst>
            </p:cNvPr>
            <p:cNvSpPr>
              <a:spLocks/>
            </p:cNvSpPr>
            <p:nvPr/>
          </p:nvSpPr>
          <p:spPr bwMode="auto">
            <a:xfrm>
              <a:off x="7267380" y="1299879"/>
              <a:ext cx="477718" cy="414967"/>
            </a:xfrm>
            <a:prstGeom prst="roundRect">
              <a:avLst/>
            </a:prstGeom>
            <a:solidFill>
              <a:schemeClr val="bg1">
                <a:alpha val="3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35" name="Freeform 24">
              <a:extLst>
                <a:ext uri="{FF2B5EF4-FFF2-40B4-BE49-F238E27FC236}">
                  <a16:creationId xmlns:a16="http://schemas.microsoft.com/office/drawing/2014/main" xmlns="" id="{B822A101-68ED-41B9-BA27-6B3672A153F6}"/>
                </a:ext>
              </a:extLst>
            </p:cNvPr>
            <p:cNvSpPr>
              <a:spLocks/>
            </p:cNvSpPr>
            <p:nvPr/>
          </p:nvSpPr>
          <p:spPr bwMode="auto">
            <a:xfrm>
              <a:off x="8459652" y="581278"/>
              <a:ext cx="479743" cy="414967"/>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36" name="Freeform 25">
              <a:extLst>
                <a:ext uri="{FF2B5EF4-FFF2-40B4-BE49-F238E27FC236}">
                  <a16:creationId xmlns:a16="http://schemas.microsoft.com/office/drawing/2014/main" xmlns="" id="{83331D9E-7713-4F8E-9F09-532E3AA782BD}"/>
                </a:ext>
              </a:extLst>
            </p:cNvPr>
            <p:cNvSpPr>
              <a:spLocks/>
            </p:cNvSpPr>
            <p:nvPr/>
          </p:nvSpPr>
          <p:spPr bwMode="auto">
            <a:xfrm>
              <a:off x="7656033" y="381253"/>
              <a:ext cx="477718" cy="414967"/>
            </a:xfrm>
            <a:prstGeom prst="roundRect">
              <a:avLst/>
            </a:prstGeom>
            <a:solidFill>
              <a:schemeClr val="bg1">
                <a:alpha val="3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37" name="Freeform 26">
              <a:extLst>
                <a:ext uri="{FF2B5EF4-FFF2-40B4-BE49-F238E27FC236}">
                  <a16:creationId xmlns:a16="http://schemas.microsoft.com/office/drawing/2014/main" xmlns="" id="{4C75D85C-BF06-424D-8D35-02871A1984B3}"/>
                </a:ext>
              </a:extLst>
            </p:cNvPr>
            <p:cNvSpPr>
              <a:spLocks/>
            </p:cNvSpPr>
            <p:nvPr/>
          </p:nvSpPr>
          <p:spPr bwMode="auto">
            <a:xfrm>
              <a:off x="7000182" y="1558981"/>
              <a:ext cx="477718" cy="410919"/>
            </a:xfrm>
            <a:prstGeom prst="roundRect">
              <a:avLst/>
            </a:prstGeom>
            <a:solidFill>
              <a:schemeClr val="bg1">
                <a:alpha val="3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73" name="Freeform: Shape 72">
              <a:extLst>
                <a:ext uri="{FF2B5EF4-FFF2-40B4-BE49-F238E27FC236}">
                  <a16:creationId xmlns:a16="http://schemas.microsoft.com/office/drawing/2014/main" xmlns="" id="{94834FEF-7400-4999-B7AD-241DFBD430D8}"/>
                </a:ext>
              </a:extLst>
            </p:cNvPr>
            <p:cNvSpPr>
              <a:spLocks/>
            </p:cNvSpPr>
            <p:nvPr/>
          </p:nvSpPr>
          <p:spPr bwMode="auto">
            <a:xfrm>
              <a:off x="8878668" y="1271540"/>
              <a:ext cx="265332" cy="414967"/>
            </a:xfrm>
            <a:custGeom>
              <a:avLst/>
              <a:gdLst>
                <a:gd name="connsiteX0" fmla="*/ 69163 w 265332"/>
                <a:gd name="connsiteY0" fmla="*/ 0 h 414967"/>
                <a:gd name="connsiteX1" fmla="*/ 265332 w 265332"/>
                <a:gd name="connsiteY1" fmla="*/ 0 h 414967"/>
                <a:gd name="connsiteX2" fmla="*/ 265332 w 265332"/>
                <a:gd name="connsiteY2" fmla="*/ 414967 h 414967"/>
                <a:gd name="connsiteX3" fmla="*/ 69163 w 265332"/>
                <a:gd name="connsiteY3" fmla="*/ 414967 h 414967"/>
                <a:gd name="connsiteX4" fmla="*/ 0 w 265332"/>
                <a:gd name="connsiteY4" fmla="*/ 345804 h 414967"/>
                <a:gd name="connsiteX5" fmla="*/ 0 w 265332"/>
                <a:gd name="connsiteY5" fmla="*/ 69163 h 414967"/>
                <a:gd name="connsiteX6" fmla="*/ 69163 w 265332"/>
                <a:gd name="connsiteY6" fmla="*/ 0 h 414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332" h="414967">
                  <a:moveTo>
                    <a:pt x="69163" y="0"/>
                  </a:moveTo>
                  <a:lnTo>
                    <a:pt x="265332" y="0"/>
                  </a:lnTo>
                  <a:lnTo>
                    <a:pt x="265332" y="414967"/>
                  </a:lnTo>
                  <a:lnTo>
                    <a:pt x="69163" y="414967"/>
                  </a:lnTo>
                  <a:cubicBezTo>
                    <a:pt x="30965" y="414967"/>
                    <a:pt x="0" y="384002"/>
                    <a:pt x="0" y="345804"/>
                  </a:cubicBezTo>
                  <a:lnTo>
                    <a:pt x="0" y="69163"/>
                  </a:lnTo>
                  <a:cubicBezTo>
                    <a:pt x="0" y="30965"/>
                    <a:pt x="30965" y="0"/>
                    <a:pt x="69163" y="0"/>
                  </a:cubicBezTo>
                  <a:close/>
                </a:path>
              </a:pathLst>
            </a:custGeom>
            <a:solidFill>
              <a:schemeClr val="bg1">
                <a:alpha val="3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40" name="Freeform 29">
              <a:extLst>
                <a:ext uri="{FF2B5EF4-FFF2-40B4-BE49-F238E27FC236}">
                  <a16:creationId xmlns:a16="http://schemas.microsoft.com/office/drawing/2014/main" xmlns="" id="{686E4C1F-59A5-4921-B314-C06680935CB9}"/>
                </a:ext>
              </a:extLst>
            </p:cNvPr>
            <p:cNvSpPr>
              <a:spLocks/>
            </p:cNvSpPr>
            <p:nvPr/>
          </p:nvSpPr>
          <p:spPr bwMode="auto">
            <a:xfrm>
              <a:off x="5896977" y="3342327"/>
              <a:ext cx="914952" cy="789450"/>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65" name="Freeform: Shape 64">
              <a:extLst>
                <a:ext uri="{FF2B5EF4-FFF2-40B4-BE49-F238E27FC236}">
                  <a16:creationId xmlns:a16="http://schemas.microsoft.com/office/drawing/2014/main" xmlns="" id="{B925F1E3-9259-4074-ADA6-F6EC1ABC6A0A}"/>
                </a:ext>
              </a:extLst>
            </p:cNvPr>
            <p:cNvSpPr>
              <a:spLocks/>
            </p:cNvSpPr>
            <p:nvPr/>
          </p:nvSpPr>
          <p:spPr bwMode="auto">
            <a:xfrm>
              <a:off x="8959638" y="3342327"/>
              <a:ext cx="184363" cy="789450"/>
            </a:xfrm>
            <a:custGeom>
              <a:avLst/>
              <a:gdLst>
                <a:gd name="connsiteX0" fmla="*/ 131578 w 184363"/>
                <a:gd name="connsiteY0" fmla="*/ 0 h 789450"/>
                <a:gd name="connsiteX1" fmla="*/ 184363 w 184363"/>
                <a:gd name="connsiteY1" fmla="*/ 0 h 789450"/>
                <a:gd name="connsiteX2" fmla="*/ 184363 w 184363"/>
                <a:gd name="connsiteY2" fmla="*/ 789450 h 789450"/>
                <a:gd name="connsiteX3" fmla="*/ 131578 w 184363"/>
                <a:gd name="connsiteY3" fmla="*/ 789450 h 789450"/>
                <a:gd name="connsiteX4" fmla="*/ 0 w 184363"/>
                <a:gd name="connsiteY4" fmla="*/ 657872 h 789450"/>
                <a:gd name="connsiteX5" fmla="*/ 0 w 184363"/>
                <a:gd name="connsiteY5" fmla="*/ 131578 h 789450"/>
                <a:gd name="connsiteX6" fmla="*/ 131578 w 184363"/>
                <a:gd name="connsiteY6" fmla="*/ 0 h 789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63" h="789450">
                  <a:moveTo>
                    <a:pt x="131578" y="0"/>
                  </a:moveTo>
                  <a:lnTo>
                    <a:pt x="184363" y="0"/>
                  </a:lnTo>
                  <a:lnTo>
                    <a:pt x="184363" y="789450"/>
                  </a:lnTo>
                  <a:lnTo>
                    <a:pt x="131578" y="789450"/>
                  </a:lnTo>
                  <a:cubicBezTo>
                    <a:pt x="58909" y="789450"/>
                    <a:pt x="0" y="730541"/>
                    <a:pt x="0" y="657872"/>
                  </a:cubicBezTo>
                  <a:lnTo>
                    <a:pt x="0" y="131578"/>
                  </a:lnTo>
                  <a:cubicBezTo>
                    <a:pt x="0" y="58909"/>
                    <a:pt x="58909" y="0"/>
                    <a:pt x="131578" y="0"/>
                  </a:cubicBezTo>
                  <a:close/>
                </a:path>
              </a:pathLst>
            </a:custGeom>
            <a:solidFill>
              <a:schemeClr val="bg1">
                <a:alpha val="3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75" name="Rectangle: Rounded Corners 74">
              <a:extLst>
                <a:ext uri="{FF2B5EF4-FFF2-40B4-BE49-F238E27FC236}">
                  <a16:creationId xmlns:a16="http://schemas.microsoft.com/office/drawing/2014/main" xmlns="" id="{EFB2AEDE-3877-4EEF-AEBE-ABA7FFCF4B25}"/>
                </a:ext>
              </a:extLst>
            </p:cNvPr>
            <p:cNvSpPr>
              <a:spLocks/>
            </p:cNvSpPr>
            <p:nvPr/>
          </p:nvSpPr>
          <p:spPr bwMode="auto">
            <a:xfrm>
              <a:off x="8959638" y="2526219"/>
              <a:ext cx="184363" cy="637928"/>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44" name="Freeform 33">
              <a:extLst>
                <a:ext uri="{FF2B5EF4-FFF2-40B4-BE49-F238E27FC236}">
                  <a16:creationId xmlns:a16="http://schemas.microsoft.com/office/drawing/2014/main" xmlns="" id="{EE166F83-0CCB-45A8-9443-8F31FB06B98B}"/>
                </a:ext>
              </a:extLst>
            </p:cNvPr>
            <p:cNvSpPr>
              <a:spLocks/>
            </p:cNvSpPr>
            <p:nvPr/>
          </p:nvSpPr>
          <p:spPr bwMode="auto">
            <a:xfrm>
              <a:off x="7437416" y="698683"/>
              <a:ext cx="914952" cy="791474"/>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74" name="Rectangle: Rounded Corners 73">
              <a:extLst>
                <a:ext uri="{FF2B5EF4-FFF2-40B4-BE49-F238E27FC236}">
                  <a16:creationId xmlns:a16="http://schemas.microsoft.com/office/drawing/2014/main" xmlns="" id="{494DC7F8-B9B8-470E-8EEE-CAD3C4F19285}"/>
                </a:ext>
              </a:extLst>
            </p:cNvPr>
            <p:cNvSpPr>
              <a:spLocks/>
            </p:cNvSpPr>
            <p:nvPr/>
          </p:nvSpPr>
          <p:spPr bwMode="auto">
            <a:xfrm>
              <a:off x="8941420" y="744053"/>
              <a:ext cx="202581" cy="700966"/>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46" name="Freeform 35">
              <a:extLst>
                <a:ext uri="{FF2B5EF4-FFF2-40B4-BE49-F238E27FC236}">
                  <a16:creationId xmlns:a16="http://schemas.microsoft.com/office/drawing/2014/main" xmlns="" id="{043C9A6F-A9AD-4000-9908-1E769156DD6C}"/>
                </a:ext>
              </a:extLst>
            </p:cNvPr>
            <p:cNvSpPr>
              <a:spLocks/>
            </p:cNvSpPr>
            <p:nvPr/>
          </p:nvSpPr>
          <p:spPr bwMode="auto">
            <a:xfrm>
              <a:off x="5125745" y="2903069"/>
              <a:ext cx="916976" cy="791474"/>
            </a:xfrm>
            <a:prstGeom prst="roundRect">
              <a:avLst/>
            </a:prstGeom>
            <a:solidFill>
              <a:schemeClr val="bg1">
                <a:alpha val="3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20" name="Freeform 9">
              <a:extLst>
                <a:ext uri="{FF2B5EF4-FFF2-40B4-BE49-F238E27FC236}">
                  <a16:creationId xmlns:a16="http://schemas.microsoft.com/office/drawing/2014/main" xmlns="" id="{7C08756C-7A50-409E-BBAC-4DE3231EEB88}"/>
                </a:ext>
              </a:extLst>
            </p:cNvPr>
            <p:cNvSpPr>
              <a:spLocks/>
            </p:cNvSpPr>
            <p:nvPr/>
          </p:nvSpPr>
          <p:spPr bwMode="auto">
            <a:xfrm>
              <a:off x="7127787" y="2184400"/>
              <a:ext cx="1503846" cy="1299692"/>
            </a:xfrm>
            <a:prstGeom prst="roundRect">
              <a:avLst/>
            </a:prstGeom>
            <a:solidFill>
              <a:srgbClr val="001965">
                <a:alpha val="82000"/>
              </a:srgbClr>
            </a:solidFill>
            <a:ln>
              <a:noFill/>
            </a:ln>
            <a:effectLst>
              <a:glow rad="1460500">
                <a:schemeClr val="bg1">
                  <a:alpha val="36000"/>
                </a:schemeClr>
              </a:glow>
            </a:effec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144" name="Freeform 20">
              <a:extLst>
                <a:ext uri="{FF2B5EF4-FFF2-40B4-BE49-F238E27FC236}">
                  <a16:creationId xmlns:a16="http://schemas.microsoft.com/office/drawing/2014/main" xmlns="" id="{FE1EA715-3879-459D-ACAC-EE9DD5ED5FAF}"/>
                </a:ext>
              </a:extLst>
            </p:cNvPr>
            <p:cNvSpPr>
              <a:spLocks/>
            </p:cNvSpPr>
            <p:nvPr/>
          </p:nvSpPr>
          <p:spPr bwMode="auto">
            <a:xfrm>
              <a:off x="7958219" y="3643938"/>
              <a:ext cx="479743" cy="410919"/>
            </a:xfrm>
            <a:prstGeom prst="roundRect">
              <a:avLst/>
            </a:prstGeom>
            <a:solidFill>
              <a:schemeClr val="bg1">
                <a:alpha val="24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150" name="Freeform 16">
              <a:extLst>
                <a:ext uri="{FF2B5EF4-FFF2-40B4-BE49-F238E27FC236}">
                  <a16:creationId xmlns:a16="http://schemas.microsoft.com/office/drawing/2014/main" xmlns="" id="{8BE1BA35-7158-44C9-8978-962E168E5F00}"/>
                </a:ext>
              </a:extLst>
            </p:cNvPr>
            <p:cNvSpPr>
              <a:spLocks/>
            </p:cNvSpPr>
            <p:nvPr/>
          </p:nvSpPr>
          <p:spPr bwMode="auto">
            <a:xfrm>
              <a:off x="5896977" y="1589344"/>
              <a:ext cx="914952" cy="791474"/>
            </a:xfrm>
            <a:prstGeom prst="roundRect">
              <a:avLst/>
            </a:prstGeom>
            <a:solidFill>
              <a:schemeClr val="bg1">
                <a:alpha val="2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47" name="Freeform 8">
              <a:extLst>
                <a:ext uri="{FF2B5EF4-FFF2-40B4-BE49-F238E27FC236}">
                  <a16:creationId xmlns:a16="http://schemas.microsoft.com/office/drawing/2014/main" xmlns="" id="{C49BACF8-2616-4936-B076-41D3223523A8}"/>
                </a:ext>
              </a:extLst>
            </p:cNvPr>
            <p:cNvSpPr>
              <a:spLocks/>
            </p:cNvSpPr>
            <p:nvPr/>
          </p:nvSpPr>
          <p:spPr bwMode="auto">
            <a:xfrm>
              <a:off x="279425" y="203374"/>
              <a:ext cx="916976" cy="791474"/>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48" name="Freeform 18">
              <a:extLst>
                <a:ext uri="{FF2B5EF4-FFF2-40B4-BE49-F238E27FC236}">
                  <a16:creationId xmlns:a16="http://schemas.microsoft.com/office/drawing/2014/main" xmlns="" id="{03D51B6A-7A85-4779-9652-5AE33F26E94B}"/>
                </a:ext>
              </a:extLst>
            </p:cNvPr>
            <p:cNvSpPr>
              <a:spLocks/>
            </p:cNvSpPr>
            <p:nvPr/>
          </p:nvSpPr>
          <p:spPr bwMode="auto">
            <a:xfrm>
              <a:off x="957542" y="654777"/>
              <a:ext cx="477718" cy="412943"/>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49" name="Freeform 11">
              <a:extLst>
                <a:ext uri="{FF2B5EF4-FFF2-40B4-BE49-F238E27FC236}">
                  <a16:creationId xmlns:a16="http://schemas.microsoft.com/office/drawing/2014/main" xmlns="" id="{EBB16BDC-E0FE-4488-B698-1305CD7D4C54}"/>
                </a:ext>
              </a:extLst>
            </p:cNvPr>
            <p:cNvSpPr>
              <a:spLocks/>
            </p:cNvSpPr>
            <p:nvPr/>
          </p:nvSpPr>
          <p:spPr bwMode="auto">
            <a:xfrm>
              <a:off x="989284" y="3947009"/>
              <a:ext cx="916976" cy="791474"/>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50" name="Freeform 29">
              <a:extLst>
                <a:ext uri="{FF2B5EF4-FFF2-40B4-BE49-F238E27FC236}">
                  <a16:creationId xmlns:a16="http://schemas.microsoft.com/office/drawing/2014/main" xmlns="" id="{8C8AE8C8-9546-4BB9-8537-11CCD5601C56}"/>
                </a:ext>
              </a:extLst>
            </p:cNvPr>
            <p:cNvSpPr>
              <a:spLocks/>
            </p:cNvSpPr>
            <p:nvPr/>
          </p:nvSpPr>
          <p:spPr bwMode="auto">
            <a:xfrm>
              <a:off x="212457" y="4203387"/>
              <a:ext cx="914952" cy="789450"/>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51" name="Freeform 20">
              <a:extLst>
                <a:ext uri="{FF2B5EF4-FFF2-40B4-BE49-F238E27FC236}">
                  <a16:creationId xmlns:a16="http://schemas.microsoft.com/office/drawing/2014/main" xmlns="" id="{59ABA88C-37EE-4871-98F9-C130C145F9B9}"/>
                </a:ext>
              </a:extLst>
            </p:cNvPr>
            <p:cNvSpPr>
              <a:spLocks/>
            </p:cNvSpPr>
            <p:nvPr/>
          </p:nvSpPr>
          <p:spPr bwMode="auto">
            <a:xfrm>
              <a:off x="726839" y="3750618"/>
              <a:ext cx="479743" cy="410919"/>
            </a:xfrm>
            <a:prstGeom prst="roundRect">
              <a:avLst/>
            </a:prstGeom>
            <a:solidFill>
              <a:schemeClr val="bg1">
                <a:alpha val="24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52" name="Freeform 20">
              <a:extLst>
                <a:ext uri="{FF2B5EF4-FFF2-40B4-BE49-F238E27FC236}">
                  <a16:creationId xmlns:a16="http://schemas.microsoft.com/office/drawing/2014/main" xmlns="" id="{6162F125-2AD1-475A-B73D-80BB09706E44}"/>
                </a:ext>
              </a:extLst>
            </p:cNvPr>
            <p:cNvSpPr>
              <a:spLocks/>
            </p:cNvSpPr>
            <p:nvPr/>
          </p:nvSpPr>
          <p:spPr bwMode="auto">
            <a:xfrm>
              <a:off x="178199" y="832158"/>
              <a:ext cx="479743" cy="410919"/>
            </a:xfrm>
            <a:prstGeom prst="roundRect">
              <a:avLst/>
            </a:prstGeom>
            <a:solidFill>
              <a:schemeClr val="bg1">
                <a:alpha val="24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54" name="Freeform 20">
              <a:extLst>
                <a:ext uri="{FF2B5EF4-FFF2-40B4-BE49-F238E27FC236}">
                  <a16:creationId xmlns:a16="http://schemas.microsoft.com/office/drawing/2014/main" xmlns="" id="{32698B37-AA94-4128-A1FC-D1766B038EA6}"/>
                </a:ext>
              </a:extLst>
            </p:cNvPr>
            <p:cNvSpPr>
              <a:spLocks/>
            </p:cNvSpPr>
            <p:nvPr/>
          </p:nvSpPr>
          <p:spPr bwMode="auto">
            <a:xfrm>
              <a:off x="1544167" y="4538460"/>
              <a:ext cx="479743" cy="410919"/>
            </a:xfrm>
            <a:prstGeom prst="roundRect">
              <a:avLst/>
            </a:prstGeom>
            <a:solidFill>
              <a:schemeClr val="bg1">
                <a:alpha val="24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grpSp>
      <p:sp>
        <p:nvSpPr>
          <p:cNvPr id="4" name="Rectangle 3">
            <a:extLst>
              <a:ext uri="{FF2B5EF4-FFF2-40B4-BE49-F238E27FC236}">
                <a16:creationId xmlns:a16="http://schemas.microsoft.com/office/drawing/2014/main" xmlns="" id="{84D85248-CEFC-4FE1-9C32-70E598D45B7B}"/>
              </a:ext>
            </a:extLst>
          </p:cNvPr>
          <p:cNvSpPr/>
          <p:nvPr/>
        </p:nvSpPr>
        <p:spPr>
          <a:xfrm>
            <a:off x="713984" y="2011303"/>
            <a:ext cx="4398961" cy="1077218"/>
          </a:xfrm>
          <a:prstGeom prst="rect">
            <a:avLst/>
          </a:prstGeom>
        </p:spPr>
        <p:txBody>
          <a:bodyPr wrap="none">
            <a:spAutoFit/>
          </a:bodyPr>
          <a:lstStyle/>
          <a:p>
            <a:r>
              <a:rPr lang="ru-RU" sz="3200" b="1" dirty="0">
                <a:solidFill>
                  <a:srgbClr val="FFFFFF"/>
                </a:solidFill>
              </a:rPr>
              <a:t>Этиология </a:t>
            </a:r>
          </a:p>
          <a:p>
            <a:r>
              <a:rPr lang="ru-RU" sz="3200" b="1" dirty="0">
                <a:solidFill>
                  <a:srgbClr val="FFFFFF"/>
                </a:solidFill>
              </a:rPr>
              <a:t>и факторы риска </a:t>
            </a:r>
            <a:endParaRPr lang="en-GB" sz="3200" b="1" dirty="0">
              <a:solidFill>
                <a:srgbClr val="FFFFFF"/>
              </a:solidFill>
            </a:endParaRPr>
          </a:p>
        </p:txBody>
      </p:sp>
      <p:grpSp>
        <p:nvGrpSpPr>
          <p:cNvPr id="43" name="Group 42">
            <a:extLst>
              <a:ext uri="{FF2B5EF4-FFF2-40B4-BE49-F238E27FC236}">
                <a16:creationId xmlns:a16="http://schemas.microsoft.com/office/drawing/2014/main" xmlns="" id="{FE82D0C2-3D95-4DA5-9BD5-5C9005EE8224}"/>
              </a:ext>
            </a:extLst>
          </p:cNvPr>
          <p:cNvGrpSpPr/>
          <p:nvPr/>
        </p:nvGrpSpPr>
        <p:grpSpPr>
          <a:xfrm>
            <a:off x="7398746" y="2406616"/>
            <a:ext cx="993692" cy="873434"/>
            <a:chOff x="2496710" y="1739373"/>
            <a:chExt cx="702552" cy="652408"/>
          </a:xfrm>
        </p:grpSpPr>
        <p:grpSp>
          <p:nvGrpSpPr>
            <p:cNvPr id="45" name="Group 44">
              <a:extLst>
                <a:ext uri="{FF2B5EF4-FFF2-40B4-BE49-F238E27FC236}">
                  <a16:creationId xmlns:a16="http://schemas.microsoft.com/office/drawing/2014/main" xmlns="" id="{74B676E9-F88E-4E14-B017-0694AFC11372}"/>
                </a:ext>
              </a:extLst>
            </p:cNvPr>
            <p:cNvGrpSpPr/>
            <p:nvPr/>
          </p:nvGrpSpPr>
          <p:grpSpPr>
            <a:xfrm>
              <a:off x="2496710" y="1739373"/>
              <a:ext cx="702552" cy="652408"/>
              <a:chOff x="1677912" y="2278404"/>
              <a:chExt cx="702552" cy="652408"/>
            </a:xfrm>
            <a:solidFill>
              <a:schemeClr val="accent2"/>
            </a:solidFill>
          </p:grpSpPr>
          <p:sp>
            <p:nvSpPr>
              <p:cNvPr id="59" name="Freeform 14">
                <a:extLst>
                  <a:ext uri="{FF2B5EF4-FFF2-40B4-BE49-F238E27FC236}">
                    <a16:creationId xmlns:a16="http://schemas.microsoft.com/office/drawing/2014/main" xmlns="" id="{F5B581B5-ABC1-4C89-8FF4-0DCADF49ECC4}"/>
                  </a:ext>
                </a:extLst>
              </p:cNvPr>
              <p:cNvSpPr>
                <a:spLocks/>
              </p:cNvSpPr>
              <p:nvPr/>
            </p:nvSpPr>
            <p:spPr bwMode="auto">
              <a:xfrm>
                <a:off x="1824561" y="2373547"/>
                <a:ext cx="409254" cy="180092"/>
              </a:xfrm>
              <a:custGeom>
                <a:avLst/>
                <a:gdLst>
                  <a:gd name="T0" fmla="*/ 209 w 242"/>
                  <a:gd name="T1" fmla="*/ 40 h 105"/>
                  <a:gd name="T2" fmla="*/ 201 w 242"/>
                  <a:gd name="T3" fmla="*/ 45 h 105"/>
                  <a:gd name="T4" fmla="*/ 198 w 242"/>
                  <a:gd name="T5" fmla="*/ 44 h 105"/>
                  <a:gd name="T6" fmla="*/ 194 w 242"/>
                  <a:gd name="T7" fmla="*/ 32 h 105"/>
                  <a:gd name="T8" fmla="*/ 203 w 242"/>
                  <a:gd name="T9" fmla="*/ 15 h 105"/>
                  <a:gd name="T10" fmla="*/ 162 w 242"/>
                  <a:gd name="T11" fmla="*/ 3 h 105"/>
                  <a:gd name="T12" fmla="*/ 158 w 242"/>
                  <a:gd name="T13" fmla="*/ 24 h 105"/>
                  <a:gd name="T14" fmla="*/ 150 w 242"/>
                  <a:gd name="T15" fmla="*/ 32 h 105"/>
                  <a:gd name="T16" fmla="*/ 148 w 242"/>
                  <a:gd name="T17" fmla="*/ 31 h 105"/>
                  <a:gd name="T18" fmla="*/ 141 w 242"/>
                  <a:gd name="T19" fmla="*/ 21 h 105"/>
                  <a:gd name="T20" fmla="*/ 145 w 242"/>
                  <a:gd name="T21" fmla="*/ 1 h 105"/>
                  <a:gd name="T22" fmla="*/ 121 w 242"/>
                  <a:gd name="T23" fmla="*/ 0 h 105"/>
                  <a:gd name="T24" fmla="*/ 97 w 242"/>
                  <a:gd name="T25" fmla="*/ 1 h 105"/>
                  <a:gd name="T26" fmla="*/ 100 w 242"/>
                  <a:gd name="T27" fmla="*/ 21 h 105"/>
                  <a:gd name="T28" fmla="*/ 93 w 242"/>
                  <a:gd name="T29" fmla="*/ 31 h 105"/>
                  <a:gd name="T30" fmla="*/ 92 w 242"/>
                  <a:gd name="T31" fmla="*/ 32 h 105"/>
                  <a:gd name="T32" fmla="*/ 83 w 242"/>
                  <a:gd name="T33" fmla="*/ 24 h 105"/>
                  <a:gd name="T34" fmla="*/ 80 w 242"/>
                  <a:gd name="T35" fmla="*/ 3 h 105"/>
                  <a:gd name="T36" fmla="*/ 39 w 242"/>
                  <a:gd name="T37" fmla="*/ 15 h 105"/>
                  <a:gd name="T38" fmla="*/ 48 w 242"/>
                  <a:gd name="T39" fmla="*/ 32 h 105"/>
                  <a:gd name="T40" fmla="*/ 44 w 242"/>
                  <a:gd name="T41" fmla="*/ 44 h 105"/>
                  <a:gd name="T42" fmla="*/ 40 w 242"/>
                  <a:gd name="T43" fmla="*/ 45 h 105"/>
                  <a:gd name="T44" fmla="*/ 33 w 242"/>
                  <a:gd name="T45" fmla="*/ 40 h 105"/>
                  <a:gd name="T46" fmla="*/ 24 w 242"/>
                  <a:gd name="T47" fmla="*/ 23 h 105"/>
                  <a:gd name="T48" fmla="*/ 0 w 242"/>
                  <a:gd name="T49" fmla="*/ 39 h 105"/>
                  <a:gd name="T50" fmla="*/ 44 w 242"/>
                  <a:gd name="T51" fmla="*/ 105 h 105"/>
                  <a:gd name="T52" fmla="*/ 112 w 242"/>
                  <a:gd name="T53" fmla="*/ 86 h 105"/>
                  <a:gd name="T54" fmla="*/ 112 w 242"/>
                  <a:gd name="T55" fmla="*/ 47 h 105"/>
                  <a:gd name="T56" fmla="*/ 121 w 242"/>
                  <a:gd name="T57" fmla="*/ 38 h 105"/>
                  <a:gd name="T58" fmla="*/ 130 w 242"/>
                  <a:gd name="T59" fmla="*/ 47 h 105"/>
                  <a:gd name="T60" fmla="*/ 130 w 242"/>
                  <a:gd name="T61" fmla="*/ 86 h 105"/>
                  <a:gd name="T62" fmla="*/ 198 w 242"/>
                  <a:gd name="T63" fmla="*/ 105 h 105"/>
                  <a:gd name="T64" fmla="*/ 242 w 242"/>
                  <a:gd name="T65" fmla="*/ 39 h 105"/>
                  <a:gd name="T66" fmla="*/ 218 w 242"/>
                  <a:gd name="T67" fmla="*/ 23 h 105"/>
                  <a:gd name="T68" fmla="*/ 209 w 242"/>
                  <a:gd name="T69" fmla="*/ 4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2" h="105">
                    <a:moveTo>
                      <a:pt x="209" y="40"/>
                    </a:moveTo>
                    <a:cubicBezTo>
                      <a:pt x="208" y="43"/>
                      <a:pt x="205" y="45"/>
                      <a:pt x="201" y="45"/>
                    </a:cubicBezTo>
                    <a:cubicBezTo>
                      <a:pt x="200" y="45"/>
                      <a:pt x="199" y="45"/>
                      <a:pt x="198" y="44"/>
                    </a:cubicBezTo>
                    <a:cubicBezTo>
                      <a:pt x="193" y="42"/>
                      <a:pt x="192" y="37"/>
                      <a:pt x="194" y="32"/>
                    </a:cubicBezTo>
                    <a:cubicBezTo>
                      <a:pt x="203" y="15"/>
                      <a:pt x="203" y="15"/>
                      <a:pt x="203" y="15"/>
                    </a:cubicBezTo>
                    <a:cubicBezTo>
                      <a:pt x="191" y="10"/>
                      <a:pt x="178" y="6"/>
                      <a:pt x="162" y="3"/>
                    </a:cubicBezTo>
                    <a:cubicBezTo>
                      <a:pt x="158" y="24"/>
                      <a:pt x="158" y="24"/>
                      <a:pt x="158" y="24"/>
                    </a:cubicBezTo>
                    <a:cubicBezTo>
                      <a:pt x="158" y="29"/>
                      <a:pt x="154" y="32"/>
                      <a:pt x="150" y="32"/>
                    </a:cubicBezTo>
                    <a:cubicBezTo>
                      <a:pt x="149" y="32"/>
                      <a:pt x="149" y="31"/>
                      <a:pt x="148" y="31"/>
                    </a:cubicBezTo>
                    <a:cubicBezTo>
                      <a:pt x="144" y="31"/>
                      <a:pt x="141" y="26"/>
                      <a:pt x="141" y="21"/>
                    </a:cubicBezTo>
                    <a:cubicBezTo>
                      <a:pt x="145" y="1"/>
                      <a:pt x="145" y="1"/>
                      <a:pt x="145" y="1"/>
                    </a:cubicBezTo>
                    <a:cubicBezTo>
                      <a:pt x="137" y="0"/>
                      <a:pt x="129" y="0"/>
                      <a:pt x="121" y="0"/>
                    </a:cubicBezTo>
                    <a:cubicBezTo>
                      <a:pt x="112" y="0"/>
                      <a:pt x="104" y="0"/>
                      <a:pt x="97" y="1"/>
                    </a:cubicBezTo>
                    <a:cubicBezTo>
                      <a:pt x="100" y="21"/>
                      <a:pt x="100" y="21"/>
                      <a:pt x="100" y="21"/>
                    </a:cubicBezTo>
                    <a:cubicBezTo>
                      <a:pt x="101" y="26"/>
                      <a:pt x="98" y="31"/>
                      <a:pt x="93" y="31"/>
                    </a:cubicBezTo>
                    <a:cubicBezTo>
                      <a:pt x="93" y="31"/>
                      <a:pt x="92" y="32"/>
                      <a:pt x="92" y="32"/>
                    </a:cubicBezTo>
                    <a:cubicBezTo>
                      <a:pt x="88" y="32"/>
                      <a:pt x="84" y="29"/>
                      <a:pt x="83" y="24"/>
                    </a:cubicBezTo>
                    <a:cubicBezTo>
                      <a:pt x="80" y="3"/>
                      <a:pt x="80" y="3"/>
                      <a:pt x="80" y="3"/>
                    </a:cubicBezTo>
                    <a:cubicBezTo>
                      <a:pt x="64" y="6"/>
                      <a:pt x="51" y="11"/>
                      <a:pt x="39" y="15"/>
                    </a:cubicBezTo>
                    <a:cubicBezTo>
                      <a:pt x="48" y="32"/>
                      <a:pt x="48" y="32"/>
                      <a:pt x="48" y="32"/>
                    </a:cubicBezTo>
                    <a:cubicBezTo>
                      <a:pt x="50" y="37"/>
                      <a:pt x="48" y="42"/>
                      <a:pt x="44" y="44"/>
                    </a:cubicBezTo>
                    <a:cubicBezTo>
                      <a:pt x="43" y="45"/>
                      <a:pt x="42" y="45"/>
                      <a:pt x="40" y="45"/>
                    </a:cubicBezTo>
                    <a:cubicBezTo>
                      <a:pt x="37" y="45"/>
                      <a:pt x="34" y="43"/>
                      <a:pt x="33" y="40"/>
                    </a:cubicBezTo>
                    <a:cubicBezTo>
                      <a:pt x="24" y="23"/>
                      <a:pt x="24" y="23"/>
                      <a:pt x="24" y="23"/>
                    </a:cubicBezTo>
                    <a:cubicBezTo>
                      <a:pt x="13" y="29"/>
                      <a:pt x="5" y="35"/>
                      <a:pt x="0" y="39"/>
                    </a:cubicBezTo>
                    <a:cubicBezTo>
                      <a:pt x="44" y="105"/>
                      <a:pt x="44" y="105"/>
                      <a:pt x="44" y="105"/>
                    </a:cubicBezTo>
                    <a:cubicBezTo>
                      <a:pt x="56" y="99"/>
                      <a:pt x="80" y="88"/>
                      <a:pt x="112" y="86"/>
                    </a:cubicBezTo>
                    <a:cubicBezTo>
                      <a:pt x="112" y="47"/>
                      <a:pt x="112" y="47"/>
                      <a:pt x="112" y="47"/>
                    </a:cubicBezTo>
                    <a:cubicBezTo>
                      <a:pt x="112" y="42"/>
                      <a:pt x="116" y="38"/>
                      <a:pt x="121" y="38"/>
                    </a:cubicBezTo>
                    <a:cubicBezTo>
                      <a:pt x="126" y="38"/>
                      <a:pt x="130" y="42"/>
                      <a:pt x="130" y="47"/>
                    </a:cubicBezTo>
                    <a:cubicBezTo>
                      <a:pt x="130" y="86"/>
                      <a:pt x="130" y="86"/>
                      <a:pt x="130" y="86"/>
                    </a:cubicBezTo>
                    <a:cubicBezTo>
                      <a:pt x="162" y="88"/>
                      <a:pt x="186" y="99"/>
                      <a:pt x="198" y="105"/>
                    </a:cubicBezTo>
                    <a:cubicBezTo>
                      <a:pt x="242" y="39"/>
                      <a:pt x="242" y="39"/>
                      <a:pt x="242" y="39"/>
                    </a:cubicBezTo>
                    <a:cubicBezTo>
                      <a:pt x="237" y="35"/>
                      <a:pt x="229" y="29"/>
                      <a:pt x="218" y="23"/>
                    </a:cubicBezTo>
                    <a:lnTo>
                      <a:pt x="209" y="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60" name="Freeform 15">
                <a:extLst>
                  <a:ext uri="{FF2B5EF4-FFF2-40B4-BE49-F238E27FC236}">
                    <a16:creationId xmlns:a16="http://schemas.microsoft.com/office/drawing/2014/main" xmlns="" id="{7F485270-D62B-4E5D-A83C-550E9FFEC395}"/>
                  </a:ext>
                </a:extLst>
              </p:cNvPr>
              <p:cNvSpPr>
                <a:spLocks noEditPoints="1"/>
              </p:cNvSpPr>
              <p:nvPr/>
            </p:nvSpPr>
            <p:spPr bwMode="auto">
              <a:xfrm>
                <a:off x="1677912" y="2278404"/>
                <a:ext cx="702552" cy="652408"/>
              </a:xfrm>
              <a:custGeom>
                <a:avLst/>
                <a:gdLst>
                  <a:gd name="T0" fmla="*/ 373 w 413"/>
                  <a:gd name="T1" fmla="*/ 0 h 384"/>
                  <a:gd name="T2" fmla="*/ 41 w 413"/>
                  <a:gd name="T3" fmla="*/ 0 h 384"/>
                  <a:gd name="T4" fmla="*/ 3 w 413"/>
                  <a:gd name="T5" fmla="*/ 42 h 384"/>
                  <a:gd name="T6" fmla="*/ 42 w 413"/>
                  <a:gd name="T7" fmla="*/ 351 h 384"/>
                  <a:gd name="T8" fmla="*/ 80 w 413"/>
                  <a:gd name="T9" fmla="*/ 384 h 384"/>
                  <a:gd name="T10" fmla="*/ 194 w 413"/>
                  <a:gd name="T11" fmla="*/ 384 h 384"/>
                  <a:gd name="T12" fmla="*/ 194 w 413"/>
                  <a:gd name="T13" fmla="*/ 270 h 384"/>
                  <a:gd name="T14" fmla="*/ 206 w 413"/>
                  <a:gd name="T15" fmla="*/ 257 h 384"/>
                  <a:gd name="T16" fmla="*/ 206 w 413"/>
                  <a:gd name="T17" fmla="*/ 257 h 384"/>
                  <a:gd name="T18" fmla="*/ 219 w 413"/>
                  <a:gd name="T19" fmla="*/ 270 h 384"/>
                  <a:gd name="T20" fmla="*/ 219 w 413"/>
                  <a:gd name="T21" fmla="*/ 384 h 384"/>
                  <a:gd name="T22" fmla="*/ 338 w 413"/>
                  <a:gd name="T23" fmla="*/ 384 h 384"/>
                  <a:gd name="T24" fmla="*/ 375 w 413"/>
                  <a:gd name="T25" fmla="*/ 351 h 384"/>
                  <a:gd name="T26" fmla="*/ 411 w 413"/>
                  <a:gd name="T27" fmla="*/ 42 h 384"/>
                  <a:gd name="T28" fmla="*/ 373 w 413"/>
                  <a:gd name="T29" fmla="*/ 0 h 384"/>
                  <a:gd name="T30" fmla="*/ 346 w 413"/>
                  <a:gd name="T31" fmla="*/ 101 h 384"/>
                  <a:gd name="T32" fmla="*/ 293 w 413"/>
                  <a:gd name="T33" fmla="*/ 180 h 384"/>
                  <a:gd name="T34" fmla="*/ 287 w 413"/>
                  <a:gd name="T35" fmla="*/ 184 h 384"/>
                  <a:gd name="T36" fmla="*/ 285 w 413"/>
                  <a:gd name="T37" fmla="*/ 184 h 384"/>
                  <a:gd name="T38" fmla="*/ 280 w 413"/>
                  <a:gd name="T39" fmla="*/ 183 h 384"/>
                  <a:gd name="T40" fmla="*/ 206 w 413"/>
                  <a:gd name="T41" fmla="*/ 162 h 384"/>
                  <a:gd name="T42" fmla="*/ 132 w 413"/>
                  <a:gd name="T43" fmla="*/ 183 h 384"/>
                  <a:gd name="T44" fmla="*/ 125 w 413"/>
                  <a:gd name="T45" fmla="*/ 184 h 384"/>
                  <a:gd name="T46" fmla="*/ 119 w 413"/>
                  <a:gd name="T47" fmla="*/ 180 h 384"/>
                  <a:gd name="T48" fmla="*/ 66 w 413"/>
                  <a:gd name="T49" fmla="*/ 101 h 384"/>
                  <a:gd name="T50" fmla="*/ 66 w 413"/>
                  <a:gd name="T51" fmla="*/ 90 h 384"/>
                  <a:gd name="T52" fmla="*/ 206 w 413"/>
                  <a:gd name="T53" fmla="*/ 40 h 384"/>
                  <a:gd name="T54" fmla="*/ 346 w 413"/>
                  <a:gd name="T55" fmla="*/ 90 h 384"/>
                  <a:gd name="T56" fmla="*/ 346 w 413"/>
                  <a:gd name="T57" fmla="*/ 101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3" h="384">
                    <a:moveTo>
                      <a:pt x="373" y="0"/>
                    </a:moveTo>
                    <a:cubicBezTo>
                      <a:pt x="41" y="0"/>
                      <a:pt x="41" y="0"/>
                      <a:pt x="41" y="0"/>
                    </a:cubicBezTo>
                    <a:cubicBezTo>
                      <a:pt x="18" y="0"/>
                      <a:pt x="0" y="19"/>
                      <a:pt x="3" y="42"/>
                    </a:cubicBezTo>
                    <a:cubicBezTo>
                      <a:pt x="42" y="351"/>
                      <a:pt x="42" y="351"/>
                      <a:pt x="42" y="351"/>
                    </a:cubicBezTo>
                    <a:cubicBezTo>
                      <a:pt x="45" y="370"/>
                      <a:pt x="61" y="384"/>
                      <a:pt x="80" y="384"/>
                    </a:cubicBezTo>
                    <a:cubicBezTo>
                      <a:pt x="194" y="384"/>
                      <a:pt x="194" y="384"/>
                      <a:pt x="194" y="384"/>
                    </a:cubicBezTo>
                    <a:cubicBezTo>
                      <a:pt x="194" y="270"/>
                      <a:pt x="194" y="270"/>
                      <a:pt x="194" y="270"/>
                    </a:cubicBezTo>
                    <a:cubicBezTo>
                      <a:pt x="194" y="263"/>
                      <a:pt x="199" y="257"/>
                      <a:pt x="206" y="257"/>
                    </a:cubicBezTo>
                    <a:cubicBezTo>
                      <a:pt x="206" y="257"/>
                      <a:pt x="206" y="257"/>
                      <a:pt x="206" y="257"/>
                    </a:cubicBezTo>
                    <a:cubicBezTo>
                      <a:pt x="214" y="257"/>
                      <a:pt x="219" y="263"/>
                      <a:pt x="219" y="270"/>
                    </a:cubicBezTo>
                    <a:cubicBezTo>
                      <a:pt x="219" y="384"/>
                      <a:pt x="219" y="384"/>
                      <a:pt x="219" y="384"/>
                    </a:cubicBezTo>
                    <a:cubicBezTo>
                      <a:pt x="338" y="384"/>
                      <a:pt x="338" y="384"/>
                      <a:pt x="338" y="384"/>
                    </a:cubicBezTo>
                    <a:cubicBezTo>
                      <a:pt x="357" y="384"/>
                      <a:pt x="373" y="370"/>
                      <a:pt x="375" y="351"/>
                    </a:cubicBezTo>
                    <a:cubicBezTo>
                      <a:pt x="411" y="42"/>
                      <a:pt x="411" y="42"/>
                      <a:pt x="411" y="42"/>
                    </a:cubicBezTo>
                    <a:cubicBezTo>
                      <a:pt x="413" y="19"/>
                      <a:pt x="396" y="0"/>
                      <a:pt x="373" y="0"/>
                    </a:cubicBezTo>
                    <a:close/>
                    <a:moveTo>
                      <a:pt x="346" y="101"/>
                    </a:moveTo>
                    <a:cubicBezTo>
                      <a:pt x="293" y="180"/>
                      <a:pt x="293" y="180"/>
                      <a:pt x="293" y="180"/>
                    </a:cubicBezTo>
                    <a:cubicBezTo>
                      <a:pt x="292" y="182"/>
                      <a:pt x="289" y="184"/>
                      <a:pt x="287" y="184"/>
                    </a:cubicBezTo>
                    <a:cubicBezTo>
                      <a:pt x="287" y="184"/>
                      <a:pt x="286" y="184"/>
                      <a:pt x="285" y="184"/>
                    </a:cubicBezTo>
                    <a:cubicBezTo>
                      <a:pt x="284" y="184"/>
                      <a:pt x="282" y="184"/>
                      <a:pt x="280" y="183"/>
                    </a:cubicBezTo>
                    <a:cubicBezTo>
                      <a:pt x="280" y="182"/>
                      <a:pt x="250" y="162"/>
                      <a:pt x="206" y="162"/>
                    </a:cubicBezTo>
                    <a:cubicBezTo>
                      <a:pt x="162" y="162"/>
                      <a:pt x="132" y="182"/>
                      <a:pt x="132" y="183"/>
                    </a:cubicBezTo>
                    <a:cubicBezTo>
                      <a:pt x="130" y="184"/>
                      <a:pt x="128" y="185"/>
                      <a:pt x="125" y="184"/>
                    </a:cubicBezTo>
                    <a:cubicBezTo>
                      <a:pt x="123" y="184"/>
                      <a:pt x="121" y="182"/>
                      <a:pt x="119" y="180"/>
                    </a:cubicBezTo>
                    <a:cubicBezTo>
                      <a:pt x="66" y="101"/>
                      <a:pt x="66" y="101"/>
                      <a:pt x="66" y="101"/>
                    </a:cubicBezTo>
                    <a:cubicBezTo>
                      <a:pt x="63" y="97"/>
                      <a:pt x="64" y="93"/>
                      <a:pt x="66" y="90"/>
                    </a:cubicBezTo>
                    <a:cubicBezTo>
                      <a:pt x="68" y="88"/>
                      <a:pt x="113" y="40"/>
                      <a:pt x="206" y="40"/>
                    </a:cubicBezTo>
                    <a:cubicBezTo>
                      <a:pt x="300" y="40"/>
                      <a:pt x="344" y="88"/>
                      <a:pt x="346" y="90"/>
                    </a:cubicBezTo>
                    <a:cubicBezTo>
                      <a:pt x="348" y="93"/>
                      <a:pt x="349" y="97"/>
                      <a:pt x="346" y="101"/>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grpSp>
        <p:sp>
          <p:nvSpPr>
            <p:cNvPr id="53" name="Rectangle 52">
              <a:extLst>
                <a:ext uri="{FF2B5EF4-FFF2-40B4-BE49-F238E27FC236}">
                  <a16:creationId xmlns:a16="http://schemas.microsoft.com/office/drawing/2014/main" xmlns="" id="{6E4E6444-6850-4F0E-9BD4-F9AC4D36A892}"/>
                </a:ext>
              </a:extLst>
            </p:cNvPr>
            <p:cNvSpPr/>
            <p:nvPr/>
          </p:nvSpPr>
          <p:spPr>
            <a:xfrm>
              <a:off x="2707503" y="2076450"/>
              <a:ext cx="280966" cy="315331"/>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a:t>
              </a:r>
            </a:p>
          </p:txBody>
        </p:sp>
      </p:grpSp>
      <p:grpSp>
        <p:nvGrpSpPr>
          <p:cNvPr id="55" name="Group 54">
            <a:extLst>
              <a:ext uri="{FF2B5EF4-FFF2-40B4-BE49-F238E27FC236}">
                <a16:creationId xmlns:a16="http://schemas.microsoft.com/office/drawing/2014/main" xmlns="" id="{8E4CD1C6-4D0A-4B60-901C-7940EE62AE93}"/>
              </a:ext>
            </a:extLst>
          </p:cNvPr>
          <p:cNvGrpSpPr/>
          <p:nvPr/>
        </p:nvGrpSpPr>
        <p:grpSpPr>
          <a:xfrm>
            <a:off x="8457775" y="51314"/>
            <a:ext cx="479056" cy="479344"/>
            <a:chOff x="11190515" y="385505"/>
            <a:chExt cx="640444" cy="643195"/>
          </a:xfrm>
          <a:solidFill>
            <a:srgbClr val="C2DEEA"/>
          </a:solidFill>
        </p:grpSpPr>
        <p:sp>
          <p:nvSpPr>
            <p:cNvPr id="61" name="Oval 60">
              <a:extLst>
                <a:ext uri="{FF2B5EF4-FFF2-40B4-BE49-F238E27FC236}">
                  <a16:creationId xmlns:a16="http://schemas.microsoft.com/office/drawing/2014/main" xmlns="" id="{9B0363B4-F058-47AE-83A2-30F801642805}"/>
                </a:ext>
              </a:extLst>
            </p:cNvPr>
            <p:cNvSpPr/>
            <p:nvPr/>
          </p:nvSpPr>
          <p:spPr bwMode="auto">
            <a:xfrm>
              <a:off x="11190515" y="385505"/>
              <a:ext cx="640444" cy="643195"/>
            </a:xfrm>
            <a:prstGeom prst="ellipse">
              <a:avLst/>
            </a:prstGeom>
            <a:solidFill>
              <a:srgbClr val="C2DEEA"/>
            </a:solidFill>
            <a:ln>
              <a:noFill/>
              <a:headEnd/>
              <a:tailEnd/>
            </a:ln>
            <a:effectLst/>
            <a:scene3d>
              <a:camera prst="orthographicFront">
                <a:rot lat="0" lon="0" rev="0"/>
              </a:camera>
              <a:lightRig rig="threePt" dir="t">
                <a:rot lat="0" lon="0" rev="1200000"/>
              </a:lightRig>
            </a:scene3d>
            <a:sp3d/>
          </p:spPr>
          <p:style>
            <a:lnRef idx="0">
              <a:schemeClr val="accent3"/>
            </a:lnRef>
            <a:fillRef idx="3">
              <a:schemeClr val="accent3"/>
            </a:fillRef>
            <a:effectRef idx="3">
              <a:schemeClr val="accent3"/>
            </a:effectRef>
            <a:fontRef idx="minor">
              <a:schemeClr val="lt1"/>
            </a:fontRef>
          </p:style>
          <p:txBody>
            <a:bodyPr wrap="square" lIns="182880" tIns="91440" rIns="182880" bIns="91440" rtlCol="0" anchor="t" anchorCtr="1">
              <a:noAutofit/>
            </a:bodyPr>
            <a:lstStyle/>
            <a:p>
              <a:pPr marL="457200" algn="ctr" eaLnBrk="0" fontAlgn="base" hangingPunct="0">
                <a:spcBef>
                  <a:spcPct val="0"/>
                </a:spcBef>
                <a:spcAft>
                  <a:spcPct val="0"/>
                </a:spcAft>
                <a:tabLst>
                  <a:tab pos="114300" algn="l"/>
                </a:tabLst>
              </a:pPr>
              <a:endParaRPr lang="en-US" sz="1000" b="1" dirty="0">
                <a:solidFill>
                  <a:schemeClr val="tx1"/>
                </a:solidFill>
                <a:latin typeface="Verdana" panose="020B0604030504040204" pitchFamily="34" charset="0"/>
                <a:ea typeface="PMingLiU" pitchFamily="18" charset="-120"/>
                <a:cs typeface="Calibri"/>
              </a:endParaRPr>
            </a:p>
          </p:txBody>
        </p:sp>
        <p:pic>
          <p:nvPicPr>
            <p:cNvPr id="62" name="Picture 61">
              <a:hlinkClick r:id="rId3" action="ppaction://hlinksldjump"/>
              <a:extLst>
                <a:ext uri="{FF2B5EF4-FFF2-40B4-BE49-F238E27FC236}">
                  <a16:creationId xmlns:a16="http://schemas.microsoft.com/office/drawing/2014/main" xmlns="" id="{DF317499-F3B7-48A2-B660-460713E487E8}"/>
                </a:ext>
              </a:extLst>
            </p:cNvPr>
            <p:cNvPicPr>
              <a:picLocks noChangeAspect="1"/>
            </p:cNvPicPr>
            <p:nvPr/>
          </p:nvPicPr>
          <p:blipFill>
            <a:blip r:embed="rId4" cstate="print">
              <a:lum bright="-40000" contrast="-40000"/>
            </a:blip>
            <a:stretch>
              <a:fillRect/>
            </a:stretch>
          </p:blipFill>
          <p:spPr>
            <a:xfrm>
              <a:off x="11273490" y="491639"/>
              <a:ext cx="474494" cy="413921"/>
            </a:xfrm>
            <a:prstGeom prst="rect">
              <a:avLst/>
            </a:prstGeom>
          </p:spPr>
        </p:pic>
      </p:grpSp>
    </p:spTree>
    <p:extLst>
      <p:ext uri="{BB962C8B-B14F-4D97-AF65-F5344CB8AC3E}">
        <p14:creationId xmlns:p14="http://schemas.microsoft.com/office/powerpoint/2010/main" xmlns="" val="1447299940"/>
      </p:ext>
    </p:extLst>
  </p:cSld>
  <p:clrMapOvr>
    <a:masterClrMapping/>
  </p:clrMapOvr>
  <mc:AlternateContent xmlns:mc="http://schemas.openxmlformats.org/markup-compatibility/2006">
    <mc:Choice xmlns:p14="http://schemas.microsoft.com/office/powerpoint/2010/main" xmlns="" Requires="p14">
      <p:transition p14:dur="10"/>
    </mc:Choice>
    <mc:Fallback>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itle 17"/>
          <p:cNvSpPr>
            <a:spLocks noGrp="1"/>
          </p:cNvSpPr>
          <p:nvPr>
            <p:ph type="title"/>
          </p:nvPr>
        </p:nvSpPr>
        <p:spPr>
          <a:xfrm>
            <a:off x="316800" y="515420"/>
            <a:ext cx="8510400" cy="391412"/>
          </a:xfrm>
        </p:spPr>
        <p:txBody>
          <a:bodyPr/>
          <a:lstStyle/>
          <a:p>
            <a:r>
              <a:rPr lang="ru-RU" sz="2300" dirty="0"/>
              <a:t>Ожирение в детстве – это заболевание </a:t>
            </a:r>
            <a:endParaRPr lang="en-GB" sz="1400" b="0" dirty="0">
              <a:solidFill>
                <a:srgbClr val="009FDA"/>
              </a:solidFill>
            </a:endParaRPr>
          </a:p>
        </p:txBody>
      </p:sp>
      <p:sp>
        <p:nvSpPr>
          <p:cNvPr id="7" name="Content Placeholder 6">
            <a:extLst>
              <a:ext uri="{FF2B5EF4-FFF2-40B4-BE49-F238E27FC236}">
                <a16:creationId xmlns:a16="http://schemas.microsoft.com/office/drawing/2014/main" xmlns="" id="{A6C59909-1997-4F08-BEE5-D53AC05187FF}"/>
              </a:ext>
            </a:extLst>
          </p:cNvPr>
          <p:cNvSpPr>
            <a:spLocks noGrp="1"/>
          </p:cNvSpPr>
          <p:nvPr>
            <p:ph sz="quarter" idx="11"/>
          </p:nvPr>
        </p:nvSpPr>
        <p:spPr>
          <a:xfrm>
            <a:off x="0" y="4801011"/>
            <a:ext cx="8814816" cy="339645"/>
          </a:xfrm>
        </p:spPr>
        <p:txBody>
          <a:bodyPr/>
          <a:lstStyle/>
          <a:p>
            <a:r>
              <a:rPr lang="en-GB" dirty="0">
                <a:solidFill>
                  <a:srgbClr val="82786F"/>
                </a:solidFill>
                <a:latin typeface="Verdana" pitchFamily="34" charset="0"/>
                <a:cs typeface="Verdana" panose="020B0604030504040204" pitchFamily="34" charset="0"/>
              </a:rPr>
              <a:t>1. Farpour-Lambert </a:t>
            </a:r>
            <a:r>
              <a:rPr lang="en-GB" i="1" dirty="0">
                <a:solidFill>
                  <a:srgbClr val="82786F"/>
                </a:solidFill>
                <a:latin typeface="Verdana" pitchFamily="34" charset="0"/>
                <a:cs typeface="Verdana" panose="020B0604030504040204" pitchFamily="34" charset="0"/>
              </a:rPr>
              <a:t>et al. Obes Facts</a:t>
            </a:r>
            <a:r>
              <a:rPr lang="en-GB" dirty="0">
                <a:solidFill>
                  <a:srgbClr val="82786F"/>
                </a:solidFill>
                <a:latin typeface="Verdana" pitchFamily="34" charset="0"/>
                <a:cs typeface="Verdana" panose="020B0604030504040204" pitchFamily="34" charset="0"/>
              </a:rPr>
              <a:t> 2015;8:342–9; 2. WHO strategic document. Available at </a:t>
            </a:r>
            <a:r>
              <a:rPr lang="en-GB" dirty="0">
                <a:solidFill>
                  <a:srgbClr val="82786F"/>
                </a:solidFill>
                <a:latin typeface="Verdana" pitchFamily="34" charset="0"/>
                <a:cs typeface="Verdana" panose="020B0604030504040204" pitchFamily="34" charset="0"/>
                <a:hlinkClick r:id="rId3"/>
              </a:rPr>
              <a:t>http://www.who.int/dietphysicalactivity/childhood/en/</a:t>
            </a:r>
            <a:r>
              <a:rPr lang="en-GB" dirty="0">
                <a:solidFill>
                  <a:srgbClr val="82786F"/>
                </a:solidFill>
                <a:latin typeface="Verdana" pitchFamily="34" charset="0"/>
                <a:cs typeface="Verdana" panose="020B0604030504040204" pitchFamily="34" charset="0"/>
              </a:rPr>
              <a:t>; </a:t>
            </a:r>
            <a:br>
              <a:rPr lang="en-GB" dirty="0">
                <a:solidFill>
                  <a:srgbClr val="82786F"/>
                </a:solidFill>
                <a:latin typeface="Verdana" pitchFamily="34" charset="0"/>
                <a:cs typeface="Verdana" panose="020B0604030504040204" pitchFamily="34" charset="0"/>
              </a:rPr>
            </a:br>
            <a:r>
              <a:rPr lang="en-GB" dirty="0">
                <a:solidFill>
                  <a:srgbClr val="82786F"/>
                </a:solidFill>
                <a:latin typeface="Verdana" pitchFamily="34" charset="0"/>
                <a:cs typeface="Verdana" panose="020B0604030504040204" pitchFamily="34" charset="0"/>
              </a:rPr>
              <a:t>3. Styne </a:t>
            </a:r>
            <a:r>
              <a:rPr lang="en-GB" i="1" dirty="0">
                <a:solidFill>
                  <a:srgbClr val="82786F"/>
                </a:solidFill>
                <a:latin typeface="Verdana" pitchFamily="34" charset="0"/>
                <a:cs typeface="Verdana" panose="020B0604030504040204" pitchFamily="34" charset="0"/>
              </a:rPr>
              <a:t>et al. Clin Endocrinol Metab </a:t>
            </a:r>
            <a:r>
              <a:rPr lang="en-GB" dirty="0">
                <a:solidFill>
                  <a:srgbClr val="82786F"/>
                </a:solidFill>
                <a:latin typeface="Verdana" pitchFamily="34" charset="0"/>
                <a:cs typeface="Verdana" panose="020B0604030504040204" pitchFamily="34" charset="0"/>
              </a:rPr>
              <a:t>2017;102:709–57</a:t>
            </a:r>
          </a:p>
        </p:txBody>
      </p:sp>
      <p:sp>
        <p:nvSpPr>
          <p:cNvPr id="32" name="Freeform 5">
            <a:extLst>
              <a:ext uri="{FF2B5EF4-FFF2-40B4-BE49-F238E27FC236}">
                <a16:creationId xmlns:a16="http://schemas.microsoft.com/office/drawing/2014/main" xmlns="" id="{E58C3229-0981-4307-BCCF-7F8EA6D9AAE3}"/>
              </a:ext>
            </a:extLst>
          </p:cNvPr>
          <p:cNvSpPr>
            <a:spLocks/>
          </p:cNvSpPr>
          <p:nvPr/>
        </p:nvSpPr>
        <p:spPr bwMode="auto">
          <a:xfrm>
            <a:off x="354900" y="2324100"/>
            <a:ext cx="2698245" cy="2164080"/>
          </a:xfrm>
          <a:custGeom>
            <a:avLst/>
            <a:gdLst>
              <a:gd name="T0" fmla="*/ 0 w 802"/>
              <a:gd name="T1" fmla="*/ 21 h 684"/>
              <a:gd name="T2" fmla="*/ 0 w 802"/>
              <a:gd name="T3" fmla="*/ 684 h 684"/>
              <a:gd name="T4" fmla="*/ 583 w 802"/>
              <a:gd name="T5" fmla="*/ 684 h 684"/>
              <a:gd name="T6" fmla="*/ 802 w 802"/>
              <a:gd name="T7" fmla="*/ 465 h 684"/>
              <a:gd name="T8" fmla="*/ 802 w 802"/>
              <a:gd name="T9" fmla="*/ 0 h 684"/>
              <a:gd name="T10" fmla="*/ 1 w 802"/>
              <a:gd name="T11" fmla="*/ 0 h 684"/>
              <a:gd name="T12" fmla="*/ 0 w 802"/>
              <a:gd name="T13" fmla="*/ 21 h 684"/>
            </a:gdLst>
            <a:ahLst/>
            <a:cxnLst>
              <a:cxn ang="0">
                <a:pos x="T0" y="T1"/>
              </a:cxn>
              <a:cxn ang="0">
                <a:pos x="T2" y="T3"/>
              </a:cxn>
              <a:cxn ang="0">
                <a:pos x="T4" y="T5"/>
              </a:cxn>
              <a:cxn ang="0">
                <a:pos x="T6" y="T7"/>
              </a:cxn>
              <a:cxn ang="0">
                <a:pos x="T8" y="T9"/>
              </a:cxn>
              <a:cxn ang="0">
                <a:pos x="T10" y="T11"/>
              </a:cxn>
              <a:cxn ang="0">
                <a:pos x="T12" y="T13"/>
              </a:cxn>
            </a:cxnLst>
            <a:rect l="0" t="0" r="r" b="b"/>
            <a:pathLst>
              <a:path w="802" h="684">
                <a:moveTo>
                  <a:pt x="0" y="21"/>
                </a:moveTo>
                <a:cubicBezTo>
                  <a:pt x="0" y="684"/>
                  <a:pt x="0" y="684"/>
                  <a:pt x="0" y="684"/>
                </a:cubicBezTo>
                <a:cubicBezTo>
                  <a:pt x="583" y="684"/>
                  <a:pt x="583" y="684"/>
                  <a:pt x="583" y="684"/>
                </a:cubicBezTo>
                <a:cubicBezTo>
                  <a:pt x="704" y="684"/>
                  <a:pt x="802" y="586"/>
                  <a:pt x="802" y="465"/>
                </a:cubicBezTo>
                <a:cubicBezTo>
                  <a:pt x="802" y="0"/>
                  <a:pt x="802" y="0"/>
                  <a:pt x="802" y="0"/>
                </a:cubicBezTo>
                <a:cubicBezTo>
                  <a:pt x="1" y="0"/>
                  <a:pt x="1" y="0"/>
                  <a:pt x="1" y="0"/>
                </a:cubicBezTo>
                <a:cubicBezTo>
                  <a:pt x="0" y="7"/>
                  <a:pt x="0" y="14"/>
                  <a:pt x="0" y="21"/>
                </a:cubicBez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72000" tIns="72000" rIns="72000" bIns="72000" numCol="1" anchor="t" anchorCtr="0" compatLnSpc="1">
            <a:prstTxWarp prst="textNoShape">
              <a:avLst/>
            </a:prstTxWarp>
          </a:bodyPr>
          <a:lstStyle/>
          <a:p>
            <a:pPr>
              <a:spcAft>
                <a:spcPts val="600"/>
              </a:spcAft>
              <a:buClr>
                <a:schemeClr val="bg1"/>
              </a:buClr>
            </a:pPr>
            <a:r>
              <a:rPr lang="en-US" sz="1200" dirty="0">
                <a:solidFill>
                  <a:schemeClr val="bg1"/>
                </a:solidFill>
              </a:rPr>
              <a:t>“</a:t>
            </a:r>
            <a:r>
              <a:rPr lang="ru-RU" sz="1200" dirty="0">
                <a:solidFill>
                  <a:schemeClr val="bg1"/>
                </a:solidFill>
              </a:rPr>
              <a:t>Классификация ожирения как хронического заболевания у детей и подростков является важным шагом для повышения осведомленности, а также для улучшения ранней диагностики и вмешательства</a:t>
            </a:r>
            <a:r>
              <a:rPr lang="en-US" sz="1200" dirty="0">
                <a:solidFill>
                  <a:schemeClr val="bg1"/>
                </a:solidFill>
              </a:rPr>
              <a:t>.”</a:t>
            </a:r>
            <a:r>
              <a:rPr lang="en-US" sz="1200" baseline="30000" dirty="0">
                <a:solidFill>
                  <a:schemeClr val="bg1"/>
                </a:solidFill>
              </a:rPr>
              <a:t>1</a:t>
            </a:r>
          </a:p>
        </p:txBody>
      </p:sp>
      <p:sp>
        <p:nvSpPr>
          <p:cNvPr id="33" name="Freeform 6">
            <a:extLst>
              <a:ext uri="{FF2B5EF4-FFF2-40B4-BE49-F238E27FC236}">
                <a16:creationId xmlns:a16="http://schemas.microsoft.com/office/drawing/2014/main" xmlns="" id="{1B77237A-734A-4E5E-AB26-35614186E19D}"/>
              </a:ext>
            </a:extLst>
          </p:cNvPr>
          <p:cNvSpPr>
            <a:spLocks/>
          </p:cNvSpPr>
          <p:nvPr/>
        </p:nvSpPr>
        <p:spPr bwMode="auto">
          <a:xfrm>
            <a:off x="358479" y="1312222"/>
            <a:ext cx="2694666" cy="1011878"/>
          </a:xfrm>
          <a:custGeom>
            <a:avLst/>
            <a:gdLst>
              <a:gd name="T0" fmla="*/ 218 w 801"/>
              <a:gd name="T1" fmla="*/ 0 h 198"/>
              <a:gd name="T2" fmla="*/ 0 w 801"/>
              <a:gd name="T3" fmla="*/ 198 h 198"/>
              <a:gd name="T4" fmla="*/ 801 w 801"/>
              <a:gd name="T5" fmla="*/ 198 h 198"/>
              <a:gd name="T6" fmla="*/ 801 w 801"/>
              <a:gd name="T7" fmla="*/ 0 h 198"/>
              <a:gd name="T8" fmla="*/ 218 w 801"/>
              <a:gd name="T9" fmla="*/ 0 h 198"/>
            </a:gdLst>
            <a:ahLst/>
            <a:cxnLst>
              <a:cxn ang="0">
                <a:pos x="T0" y="T1"/>
              </a:cxn>
              <a:cxn ang="0">
                <a:pos x="T2" y="T3"/>
              </a:cxn>
              <a:cxn ang="0">
                <a:pos x="T4" y="T5"/>
              </a:cxn>
              <a:cxn ang="0">
                <a:pos x="T6" y="T7"/>
              </a:cxn>
              <a:cxn ang="0">
                <a:pos x="T8" y="T9"/>
              </a:cxn>
            </a:cxnLst>
            <a:rect l="0" t="0" r="r" b="b"/>
            <a:pathLst>
              <a:path w="801" h="198">
                <a:moveTo>
                  <a:pt x="218" y="0"/>
                </a:moveTo>
                <a:cubicBezTo>
                  <a:pt x="104" y="0"/>
                  <a:pt x="11" y="87"/>
                  <a:pt x="0" y="198"/>
                </a:cubicBezTo>
                <a:cubicBezTo>
                  <a:pt x="801" y="198"/>
                  <a:pt x="801" y="198"/>
                  <a:pt x="801" y="198"/>
                </a:cubicBezTo>
                <a:cubicBezTo>
                  <a:pt x="801" y="0"/>
                  <a:pt x="801" y="0"/>
                  <a:pt x="801" y="0"/>
                </a:cubicBezTo>
                <a:lnTo>
                  <a:pt x="218" y="0"/>
                </a:lnTo>
                <a:close/>
              </a:path>
            </a:pathLst>
          </a:custGeom>
          <a:solidFill>
            <a:schemeClr val="tx2">
              <a:alpha val="2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612000" rIns="91440" bIns="45720" numCol="1" anchor="t" anchorCtr="0" compatLnSpc="1">
            <a:prstTxWarp prst="textNoShape">
              <a:avLst/>
            </a:prstTxWarp>
          </a:bodyPr>
          <a:lstStyle/>
          <a:p>
            <a:pPr>
              <a:spcAft>
                <a:spcPts val="600"/>
              </a:spcAft>
            </a:pPr>
            <a:endParaRPr lang="en-US" sz="1200" dirty="0">
              <a:solidFill>
                <a:schemeClr val="bg1"/>
              </a:solidFill>
            </a:endParaRPr>
          </a:p>
        </p:txBody>
      </p:sp>
      <p:sp>
        <p:nvSpPr>
          <p:cNvPr id="22" name="Rectangle: Rounded Corners 21">
            <a:extLst>
              <a:ext uri="{FF2B5EF4-FFF2-40B4-BE49-F238E27FC236}">
                <a16:creationId xmlns:a16="http://schemas.microsoft.com/office/drawing/2014/main" xmlns="" id="{53E25D6A-9728-48E3-BFD7-2CDD7FE4832D}"/>
              </a:ext>
            </a:extLst>
          </p:cNvPr>
          <p:cNvSpPr/>
          <p:nvPr/>
        </p:nvSpPr>
        <p:spPr>
          <a:xfrm>
            <a:off x="354900" y="1312222"/>
            <a:ext cx="894130" cy="894130"/>
          </a:xfrm>
          <a:prstGeom prst="roundRect">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tIns="612000" rtlCol="0" anchor="ctr"/>
          <a:lstStyle/>
          <a:p>
            <a:pPr algn="ctr">
              <a:spcAft>
                <a:spcPts val="600"/>
              </a:spcAft>
            </a:pPr>
            <a:endParaRPr lang="en-US" sz="1200" dirty="0">
              <a:solidFill>
                <a:schemeClr val="bg1"/>
              </a:solidFill>
            </a:endParaRPr>
          </a:p>
        </p:txBody>
      </p:sp>
      <p:sp>
        <p:nvSpPr>
          <p:cNvPr id="44" name="TextBox 43">
            <a:extLst>
              <a:ext uri="{FF2B5EF4-FFF2-40B4-BE49-F238E27FC236}">
                <a16:creationId xmlns:a16="http://schemas.microsoft.com/office/drawing/2014/main" xmlns="" id="{D8B93219-ADD0-4DBB-9D13-24C19FA3BE76}"/>
              </a:ext>
            </a:extLst>
          </p:cNvPr>
          <p:cNvSpPr txBox="1"/>
          <p:nvPr/>
        </p:nvSpPr>
        <p:spPr>
          <a:xfrm>
            <a:off x="1348740" y="1387274"/>
            <a:ext cx="1645920" cy="861774"/>
          </a:xfrm>
          <a:prstGeom prst="rect">
            <a:avLst/>
          </a:prstGeom>
          <a:noFill/>
        </p:spPr>
        <p:txBody>
          <a:bodyPr wrap="squar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ru-RU" sz="1400" b="1" i="0" u="none" strike="noStrike" kern="1200" cap="none" spc="0" normalizeH="0" baseline="0" noProof="0" dirty="0">
                <a:ln>
                  <a:noFill/>
                </a:ln>
                <a:solidFill>
                  <a:schemeClr val="accent2"/>
                </a:solidFill>
                <a:effectLst/>
                <a:uLnTx/>
                <a:uFillTx/>
                <a:latin typeface="Verdana" pitchFamily="34" charset="0"/>
                <a:ea typeface="+mn-ea"/>
                <a:cs typeface="Verdana" panose="020B0604030504040204" pitchFamily="34" charset="0"/>
              </a:rPr>
              <a:t>Европейская Ассоциация изучения ожирения </a:t>
            </a:r>
            <a:endParaRPr kumimoji="0" lang="en-GB" sz="1400" b="1" i="0" u="none" strike="noStrike" kern="1200" cap="none" spc="0" normalizeH="0" baseline="0" noProof="0" dirty="0">
              <a:ln>
                <a:noFill/>
              </a:ln>
              <a:solidFill>
                <a:schemeClr val="accent2"/>
              </a:solidFill>
              <a:effectLst/>
              <a:uLnTx/>
              <a:uFillTx/>
              <a:latin typeface="Verdana" pitchFamily="34" charset="0"/>
              <a:ea typeface="+mn-ea"/>
              <a:cs typeface="Verdana" panose="020B0604030504040204" pitchFamily="34" charset="0"/>
            </a:endParaRPr>
          </a:p>
        </p:txBody>
      </p:sp>
      <p:sp>
        <p:nvSpPr>
          <p:cNvPr id="46" name="Freeform 5">
            <a:extLst>
              <a:ext uri="{FF2B5EF4-FFF2-40B4-BE49-F238E27FC236}">
                <a16:creationId xmlns:a16="http://schemas.microsoft.com/office/drawing/2014/main" xmlns="" id="{ECAC2E46-EF45-4559-B49B-8D981AE55C2E}"/>
              </a:ext>
            </a:extLst>
          </p:cNvPr>
          <p:cNvSpPr>
            <a:spLocks/>
          </p:cNvSpPr>
          <p:nvPr/>
        </p:nvSpPr>
        <p:spPr bwMode="auto">
          <a:xfrm>
            <a:off x="3241928" y="2324100"/>
            <a:ext cx="2701824" cy="2164080"/>
          </a:xfrm>
          <a:custGeom>
            <a:avLst/>
            <a:gdLst>
              <a:gd name="T0" fmla="*/ 0 w 802"/>
              <a:gd name="T1" fmla="*/ 21 h 684"/>
              <a:gd name="T2" fmla="*/ 0 w 802"/>
              <a:gd name="T3" fmla="*/ 684 h 684"/>
              <a:gd name="T4" fmla="*/ 583 w 802"/>
              <a:gd name="T5" fmla="*/ 684 h 684"/>
              <a:gd name="T6" fmla="*/ 802 w 802"/>
              <a:gd name="T7" fmla="*/ 465 h 684"/>
              <a:gd name="T8" fmla="*/ 802 w 802"/>
              <a:gd name="T9" fmla="*/ 0 h 684"/>
              <a:gd name="T10" fmla="*/ 1 w 802"/>
              <a:gd name="T11" fmla="*/ 0 h 684"/>
              <a:gd name="T12" fmla="*/ 0 w 802"/>
              <a:gd name="T13" fmla="*/ 21 h 684"/>
            </a:gdLst>
            <a:ahLst/>
            <a:cxnLst>
              <a:cxn ang="0">
                <a:pos x="T0" y="T1"/>
              </a:cxn>
              <a:cxn ang="0">
                <a:pos x="T2" y="T3"/>
              </a:cxn>
              <a:cxn ang="0">
                <a:pos x="T4" y="T5"/>
              </a:cxn>
              <a:cxn ang="0">
                <a:pos x="T6" y="T7"/>
              </a:cxn>
              <a:cxn ang="0">
                <a:pos x="T8" y="T9"/>
              </a:cxn>
              <a:cxn ang="0">
                <a:pos x="T10" y="T11"/>
              </a:cxn>
              <a:cxn ang="0">
                <a:pos x="T12" y="T13"/>
              </a:cxn>
            </a:cxnLst>
            <a:rect l="0" t="0" r="r" b="b"/>
            <a:pathLst>
              <a:path w="802" h="684">
                <a:moveTo>
                  <a:pt x="0" y="21"/>
                </a:moveTo>
                <a:cubicBezTo>
                  <a:pt x="0" y="684"/>
                  <a:pt x="0" y="684"/>
                  <a:pt x="0" y="684"/>
                </a:cubicBezTo>
                <a:cubicBezTo>
                  <a:pt x="583" y="684"/>
                  <a:pt x="583" y="684"/>
                  <a:pt x="583" y="684"/>
                </a:cubicBezTo>
                <a:cubicBezTo>
                  <a:pt x="704" y="684"/>
                  <a:pt x="802" y="586"/>
                  <a:pt x="802" y="465"/>
                </a:cubicBezTo>
                <a:cubicBezTo>
                  <a:pt x="802" y="0"/>
                  <a:pt x="802" y="0"/>
                  <a:pt x="802" y="0"/>
                </a:cubicBezTo>
                <a:cubicBezTo>
                  <a:pt x="1" y="0"/>
                  <a:pt x="1" y="0"/>
                  <a:pt x="1" y="0"/>
                </a:cubicBezTo>
                <a:cubicBezTo>
                  <a:pt x="0" y="7"/>
                  <a:pt x="0" y="14"/>
                  <a:pt x="0" y="21"/>
                </a:cubicBez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72000" tIns="72000" rIns="72000" bIns="72000" numCol="1" anchor="t" anchorCtr="0" compatLnSpc="1">
            <a:prstTxWarp prst="textNoShape">
              <a:avLst/>
            </a:prstTxWarp>
          </a:bodyPr>
          <a:lstStyle/>
          <a:p>
            <a:pPr>
              <a:spcAft>
                <a:spcPts val="600"/>
              </a:spcAft>
              <a:buClr>
                <a:schemeClr val="bg1"/>
              </a:buClr>
            </a:pPr>
            <a:r>
              <a:rPr lang="en-US" sz="1200" dirty="0">
                <a:solidFill>
                  <a:schemeClr val="bg1"/>
                </a:solidFill>
              </a:rPr>
              <a:t>“</a:t>
            </a:r>
            <a:r>
              <a:rPr lang="ru-RU" sz="1200" dirty="0">
                <a:solidFill>
                  <a:schemeClr val="bg1"/>
                </a:solidFill>
              </a:rPr>
              <a:t>Детское ожирение - одна из самых серьезных проблем общественного здравоохранения 21-го века. Дети с избыточным весом и ожирением, скорее всего, будут страдать ожирением и в зрелом возрасте. Поэтому профилактика детского ожирения нуждается в        высоком приоритете</a:t>
            </a:r>
            <a:r>
              <a:rPr lang="en-US" sz="1200" dirty="0">
                <a:solidFill>
                  <a:schemeClr val="bg1"/>
                </a:solidFill>
              </a:rPr>
              <a:t>.”</a:t>
            </a:r>
            <a:r>
              <a:rPr lang="en-US" sz="1200" baseline="30000" dirty="0">
                <a:solidFill>
                  <a:schemeClr val="bg1"/>
                </a:solidFill>
              </a:rPr>
              <a:t>2</a:t>
            </a:r>
          </a:p>
        </p:txBody>
      </p:sp>
      <p:sp>
        <p:nvSpPr>
          <p:cNvPr id="47" name="Freeform 6">
            <a:extLst>
              <a:ext uri="{FF2B5EF4-FFF2-40B4-BE49-F238E27FC236}">
                <a16:creationId xmlns:a16="http://schemas.microsoft.com/office/drawing/2014/main" xmlns="" id="{9CB336F7-08BA-49A6-92F4-3BDD0530D4F7}"/>
              </a:ext>
            </a:extLst>
          </p:cNvPr>
          <p:cNvSpPr>
            <a:spLocks/>
          </p:cNvSpPr>
          <p:nvPr/>
        </p:nvSpPr>
        <p:spPr bwMode="auto">
          <a:xfrm>
            <a:off x="3245507" y="1312222"/>
            <a:ext cx="2694666" cy="1011878"/>
          </a:xfrm>
          <a:custGeom>
            <a:avLst/>
            <a:gdLst>
              <a:gd name="T0" fmla="*/ 218 w 801"/>
              <a:gd name="T1" fmla="*/ 0 h 198"/>
              <a:gd name="T2" fmla="*/ 0 w 801"/>
              <a:gd name="T3" fmla="*/ 198 h 198"/>
              <a:gd name="T4" fmla="*/ 801 w 801"/>
              <a:gd name="T5" fmla="*/ 198 h 198"/>
              <a:gd name="T6" fmla="*/ 801 w 801"/>
              <a:gd name="T7" fmla="*/ 0 h 198"/>
              <a:gd name="T8" fmla="*/ 218 w 801"/>
              <a:gd name="T9" fmla="*/ 0 h 198"/>
            </a:gdLst>
            <a:ahLst/>
            <a:cxnLst>
              <a:cxn ang="0">
                <a:pos x="T0" y="T1"/>
              </a:cxn>
              <a:cxn ang="0">
                <a:pos x="T2" y="T3"/>
              </a:cxn>
              <a:cxn ang="0">
                <a:pos x="T4" y="T5"/>
              </a:cxn>
              <a:cxn ang="0">
                <a:pos x="T6" y="T7"/>
              </a:cxn>
              <a:cxn ang="0">
                <a:pos x="T8" y="T9"/>
              </a:cxn>
            </a:cxnLst>
            <a:rect l="0" t="0" r="r" b="b"/>
            <a:pathLst>
              <a:path w="801" h="198">
                <a:moveTo>
                  <a:pt x="218" y="0"/>
                </a:moveTo>
                <a:cubicBezTo>
                  <a:pt x="104" y="0"/>
                  <a:pt x="11" y="87"/>
                  <a:pt x="0" y="198"/>
                </a:cubicBezTo>
                <a:cubicBezTo>
                  <a:pt x="801" y="198"/>
                  <a:pt x="801" y="198"/>
                  <a:pt x="801" y="198"/>
                </a:cubicBezTo>
                <a:cubicBezTo>
                  <a:pt x="801" y="0"/>
                  <a:pt x="801" y="0"/>
                  <a:pt x="801" y="0"/>
                </a:cubicBezTo>
                <a:lnTo>
                  <a:pt x="218" y="0"/>
                </a:lnTo>
                <a:close/>
              </a:path>
            </a:pathLst>
          </a:custGeom>
          <a:solidFill>
            <a:schemeClr val="accent1">
              <a:alpha val="2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612000" rIns="91440" bIns="45720" numCol="1" anchor="t" anchorCtr="0" compatLnSpc="1">
            <a:prstTxWarp prst="textNoShape">
              <a:avLst/>
            </a:prstTxWarp>
          </a:bodyPr>
          <a:lstStyle/>
          <a:p>
            <a:pPr>
              <a:spcAft>
                <a:spcPts val="600"/>
              </a:spcAft>
            </a:pPr>
            <a:endParaRPr lang="en-US" sz="1200" dirty="0">
              <a:solidFill>
                <a:schemeClr val="bg1"/>
              </a:solidFill>
            </a:endParaRPr>
          </a:p>
        </p:txBody>
      </p:sp>
      <p:sp>
        <p:nvSpPr>
          <p:cNvPr id="48" name="Rectangle: Rounded Corners 47">
            <a:extLst>
              <a:ext uri="{FF2B5EF4-FFF2-40B4-BE49-F238E27FC236}">
                <a16:creationId xmlns:a16="http://schemas.microsoft.com/office/drawing/2014/main" xmlns="" id="{CFF0DAAC-B929-437B-B7F9-B98D257AF29B}"/>
              </a:ext>
            </a:extLst>
          </p:cNvPr>
          <p:cNvSpPr/>
          <p:nvPr/>
        </p:nvSpPr>
        <p:spPr>
          <a:xfrm>
            <a:off x="3241928" y="1312222"/>
            <a:ext cx="894130" cy="894130"/>
          </a:xfrm>
          <a:prstGeom prst="round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tIns="612000" rtlCol="0" anchor="ctr"/>
          <a:lstStyle/>
          <a:p>
            <a:pPr algn="ctr">
              <a:spcAft>
                <a:spcPts val="600"/>
              </a:spcAft>
            </a:pPr>
            <a:endParaRPr lang="en-US" sz="1200" dirty="0">
              <a:solidFill>
                <a:schemeClr val="bg1"/>
              </a:solidFill>
            </a:endParaRPr>
          </a:p>
        </p:txBody>
      </p:sp>
      <p:sp>
        <p:nvSpPr>
          <p:cNvPr id="49" name="TextBox 48">
            <a:extLst>
              <a:ext uri="{FF2B5EF4-FFF2-40B4-BE49-F238E27FC236}">
                <a16:creationId xmlns:a16="http://schemas.microsoft.com/office/drawing/2014/main" xmlns="" id="{0C264397-76D6-465D-AE74-3058121E9227}"/>
              </a:ext>
            </a:extLst>
          </p:cNvPr>
          <p:cNvSpPr txBox="1"/>
          <p:nvPr/>
        </p:nvSpPr>
        <p:spPr>
          <a:xfrm>
            <a:off x="4235768" y="1387274"/>
            <a:ext cx="1645920" cy="553998"/>
          </a:xfrm>
          <a:prstGeom prst="rect">
            <a:avLst/>
          </a:prstGeom>
          <a:noFill/>
        </p:spPr>
        <p:txBody>
          <a:bodyPr wrap="square" lIns="0" tIns="0" rIns="0" bIns="0" rtlCol="0">
            <a:spAutoFit/>
          </a:bodyPr>
          <a:lstStyle/>
          <a:p>
            <a:pPr lvl="0">
              <a:defRPr/>
            </a:pPr>
            <a:r>
              <a:rPr lang="ru-RU" sz="1200" b="1" dirty="0">
                <a:solidFill>
                  <a:schemeClr val="accent2"/>
                </a:solidFill>
                <a:cs typeface="Verdana" panose="020B0604030504040204" pitchFamily="34" charset="0"/>
              </a:rPr>
              <a:t>Всемирная организация здравоохранения </a:t>
            </a:r>
            <a:endParaRPr lang="en-GB" sz="1200" b="1" dirty="0">
              <a:solidFill>
                <a:schemeClr val="accent2"/>
              </a:solidFill>
              <a:cs typeface="Verdana" panose="020B0604030504040204" pitchFamily="34" charset="0"/>
            </a:endParaRPr>
          </a:p>
        </p:txBody>
      </p:sp>
      <p:sp>
        <p:nvSpPr>
          <p:cNvPr id="51" name="Freeform 5">
            <a:extLst>
              <a:ext uri="{FF2B5EF4-FFF2-40B4-BE49-F238E27FC236}">
                <a16:creationId xmlns:a16="http://schemas.microsoft.com/office/drawing/2014/main" xmlns="" id="{40927EBE-AE54-4A6A-A21F-D0A5958D3507}"/>
              </a:ext>
            </a:extLst>
          </p:cNvPr>
          <p:cNvSpPr>
            <a:spLocks/>
          </p:cNvSpPr>
          <p:nvPr/>
        </p:nvSpPr>
        <p:spPr bwMode="auto">
          <a:xfrm>
            <a:off x="6128955" y="2324100"/>
            <a:ext cx="2698245" cy="2164080"/>
          </a:xfrm>
          <a:custGeom>
            <a:avLst/>
            <a:gdLst>
              <a:gd name="T0" fmla="*/ 0 w 802"/>
              <a:gd name="T1" fmla="*/ 21 h 684"/>
              <a:gd name="T2" fmla="*/ 0 w 802"/>
              <a:gd name="T3" fmla="*/ 684 h 684"/>
              <a:gd name="T4" fmla="*/ 583 w 802"/>
              <a:gd name="T5" fmla="*/ 684 h 684"/>
              <a:gd name="T6" fmla="*/ 802 w 802"/>
              <a:gd name="T7" fmla="*/ 465 h 684"/>
              <a:gd name="T8" fmla="*/ 802 w 802"/>
              <a:gd name="T9" fmla="*/ 0 h 684"/>
              <a:gd name="T10" fmla="*/ 1 w 802"/>
              <a:gd name="T11" fmla="*/ 0 h 684"/>
              <a:gd name="T12" fmla="*/ 0 w 802"/>
              <a:gd name="T13" fmla="*/ 21 h 684"/>
            </a:gdLst>
            <a:ahLst/>
            <a:cxnLst>
              <a:cxn ang="0">
                <a:pos x="T0" y="T1"/>
              </a:cxn>
              <a:cxn ang="0">
                <a:pos x="T2" y="T3"/>
              </a:cxn>
              <a:cxn ang="0">
                <a:pos x="T4" y="T5"/>
              </a:cxn>
              <a:cxn ang="0">
                <a:pos x="T6" y="T7"/>
              </a:cxn>
              <a:cxn ang="0">
                <a:pos x="T8" y="T9"/>
              </a:cxn>
              <a:cxn ang="0">
                <a:pos x="T10" y="T11"/>
              </a:cxn>
              <a:cxn ang="0">
                <a:pos x="T12" y="T13"/>
              </a:cxn>
            </a:cxnLst>
            <a:rect l="0" t="0" r="r" b="b"/>
            <a:pathLst>
              <a:path w="802" h="684">
                <a:moveTo>
                  <a:pt x="0" y="21"/>
                </a:moveTo>
                <a:cubicBezTo>
                  <a:pt x="0" y="684"/>
                  <a:pt x="0" y="684"/>
                  <a:pt x="0" y="684"/>
                </a:cubicBezTo>
                <a:cubicBezTo>
                  <a:pt x="583" y="684"/>
                  <a:pt x="583" y="684"/>
                  <a:pt x="583" y="684"/>
                </a:cubicBezTo>
                <a:cubicBezTo>
                  <a:pt x="704" y="684"/>
                  <a:pt x="802" y="586"/>
                  <a:pt x="802" y="465"/>
                </a:cubicBezTo>
                <a:cubicBezTo>
                  <a:pt x="802" y="0"/>
                  <a:pt x="802" y="0"/>
                  <a:pt x="802" y="0"/>
                </a:cubicBezTo>
                <a:cubicBezTo>
                  <a:pt x="1" y="0"/>
                  <a:pt x="1" y="0"/>
                  <a:pt x="1" y="0"/>
                </a:cubicBezTo>
                <a:cubicBezTo>
                  <a:pt x="0" y="7"/>
                  <a:pt x="0" y="14"/>
                  <a:pt x="0" y="21"/>
                </a:cubicBezTo>
                <a:close/>
              </a:path>
            </a:pathLst>
          </a:custGeom>
          <a:solidFill>
            <a:schemeClr val="accent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72000" tIns="72000" rIns="72000" bIns="72000" numCol="1" anchor="t" anchorCtr="0" compatLnSpc="1">
            <a:prstTxWarp prst="textNoShape">
              <a:avLst/>
            </a:prstTxWarp>
          </a:bodyPr>
          <a:lstStyle/>
          <a:p>
            <a:pPr>
              <a:spcAft>
                <a:spcPts val="600"/>
              </a:spcAft>
              <a:buClr>
                <a:schemeClr val="bg1"/>
              </a:buClr>
            </a:pPr>
            <a:r>
              <a:rPr lang="en-US" sz="1200" dirty="0">
                <a:solidFill>
                  <a:schemeClr val="bg1"/>
                </a:solidFill>
              </a:rPr>
              <a:t>“</a:t>
            </a:r>
            <a:r>
              <a:rPr lang="ru-RU" sz="1200" dirty="0">
                <a:solidFill>
                  <a:schemeClr val="bg1"/>
                </a:solidFill>
              </a:rPr>
              <a:t>Детское ожирение остается постоянной серьезной международной проблемой здравоохранения, угрожая их взрослому здоровью и долголетию</a:t>
            </a:r>
            <a:r>
              <a:rPr lang="en-US" sz="1200" dirty="0">
                <a:solidFill>
                  <a:schemeClr val="bg1"/>
                </a:solidFill>
              </a:rPr>
              <a:t>.”</a:t>
            </a:r>
            <a:r>
              <a:rPr lang="en-US" sz="1200" baseline="30000" dirty="0">
                <a:solidFill>
                  <a:schemeClr val="bg1"/>
                </a:solidFill>
              </a:rPr>
              <a:t>3</a:t>
            </a:r>
          </a:p>
        </p:txBody>
      </p:sp>
      <p:sp>
        <p:nvSpPr>
          <p:cNvPr id="52" name="Freeform 6">
            <a:extLst>
              <a:ext uri="{FF2B5EF4-FFF2-40B4-BE49-F238E27FC236}">
                <a16:creationId xmlns:a16="http://schemas.microsoft.com/office/drawing/2014/main" xmlns="" id="{3C097B47-CCCE-42E2-9B3B-46B4D1100927}"/>
              </a:ext>
            </a:extLst>
          </p:cNvPr>
          <p:cNvSpPr>
            <a:spLocks/>
          </p:cNvSpPr>
          <p:nvPr/>
        </p:nvSpPr>
        <p:spPr bwMode="auto">
          <a:xfrm>
            <a:off x="6132534" y="1312222"/>
            <a:ext cx="2694666" cy="1011878"/>
          </a:xfrm>
          <a:custGeom>
            <a:avLst/>
            <a:gdLst>
              <a:gd name="T0" fmla="*/ 218 w 801"/>
              <a:gd name="T1" fmla="*/ 0 h 198"/>
              <a:gd name="T2" fmla="*/ 0 w 801"/>
              <a:gd name="T3" fmla="*/ 198 h 198"/>
              <a:gd name="T4" fmla="*/ 801 w 801"/>
              <a:gd name="T5" fmla="*/ 198 h 198"/>
              <a:gd name="T6" fmla="*/ 801 w 801"/>
              <a:gd name="T7" fmla="*/ 0 h 198"/>
              <a:gd name="T8" fmla="*/ 218 w 801"/>
              <a:gd name="T9" fmla="*/ 0 h 198"/>
            </a:gdLst>
            <a:ahLst/>
            <a:cxnLst>
              <a:cxn ang="0">
                <a:pos x="T0" y="T1"/>
              </a:cxn>
              <a:cxn ang="0">
                <a:pos x="T2" y="T3"/>
              </a:cxn>
              <a:cxn ang="0">
                <a:pos x="T4" y="T5"/>
              </a:cxn>
              <a:cxn ang="0">
                <a:pos x="T6" y="T7"/>
              </a:cxn>
              <a:cxn ang="0">
                <a:pos x="T8" y="T9"/>
              </a:cxn>
            </a:cxnLst>
            <a:rect l="0" t="0" r="r" b="b"/>
            <a:pathLst>
              <a:path w="801" h="198">
                <a:moveTo>
                  <a:pt x="218" y="0"/>
                </a:moveTo>
                <a:cubicBezTo>
                  <a:pt x="104" y="0"/>
                  <a:pt x="11" y="87"/>
                  <a:pt x="0" y="198"/>
                </a:cubicBezTo>
                <a:cubicBezTo>
                  <a:pt x="801" y="198"/>
                  <a:pt x="801" y="198"/>
                  <a:pt x="801" y="198"/>
                </a:cubicBezTo>
                <a:cubicBezTo>
                  <a:pt x="801" y="0"/>
                  <a:pt x="801" y="0"/>
                  <a:pt x="801" y="0"/>
                </a:cubicBezTo>
                <a:lnTo>
                  <a:pt x="218" y="0"/>
                </a:lnTo>
                <a:close/>
              </a:path>
            </a:pathLst>
          </a:custGeom>
          <a:solidFill>
            <a:schemeClr val="accent3">
              <a:alpha val="2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612000" rIns="91440" bIns="45720" numCol="1" anchor="t" anchorCtr="0" compatLnSpc="1">
            <a:prstTxWarp prst="textNoShape">
              <a:avLst/>
            </a:prstTxWarp>
          </a:bodyPr>
          <a:lstStyle/>
          <a:p>
            <a:pPr>
              <a:spcAft>
                <a:spcPts val="600"/>
              </a:spcAft>
            </a:pPr>
            <a:endParaRPr lang="en-US" sz="1200" dirty="0">
              <a:solidFill>
                <a:schemeClr val="bg1"/>
              </a:solidFill>
            </a:endParaRPr>
          </a:p>
        </p:txBody>
      </p:sp>
      <p:sp>
        <p:nvSpPr>
          <p:cNvPr id="53" name="Rectangle: Rounded Corners 52">
            <a:extLst>
              <a:ext uri="{FF2B5EF4-FFF2-40B4-BE49-F238E27FC236}">
                <a16:creationId xmlns:a16="http://schemas.microsoft.com/office/drawing/2014/main" xmlns="" id="{7A6558C6-C52A-4288-B185-9F0AAE8BCC26}"/>
              </a:ext>
            </a:extLst>
          </p:cNvPr>
          <p:cNvSpPr/>
          <p:nvPr/>
        </p:nvSpPr>
        <p:spPr>
          <a:xfrm>
            <a:off x="6128955" y="1312222"/>
            <a:ext cx="894130" cy="894130"/>
          </a:xfrm>
          <a:prstGeom prst="roundRect">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tIns="612000" rtlCol="0" anchor="ctr"/>
          <a:lstStyle/>
          <a:p>
            <a:pPr algn="ctr">
              <a:spcAft>
                <a:spcPts val="600"/>
              </a:spcAft>
            </a:pPr>
            <a:endParaRPr lang="en-US" sz="1200" dirty="0">
              <a:solidFill>
                <a:schemeClr val="bg1"/>
              </a:solidFill>
            </a:endParaRPr>
          </a:p>
        </p:txBody>
      </p:sp>
      <p:sp>
        <p:nvSpPr>
          <p:cNvPr id="54" name="TextBox 53">
            <a:extLst>
              <a:ext uri="{FF2B5EF4-FFF2-40B4-BE49-F238E27FC236}">
                <a16:creationId xmlns:a16="http://schemas.microsoft.com/office/drawing/2014/main" xmlns="" id="{B1DE1BEC-C01C-45A6-A3C3-D9CBDA84F7D7}"/>
              </a:ext>
            </a:extLst>
          </p:cNvPr>
          <p:cNvSpPr txBox="1"/>
          <p:nvPr/>
        </p:nvSpPr>
        <p:spPr>
          <a:xfrm>
            <a:off x="7122795" y="1387274"/>
            <a:ext cx="1798840" cy="646331"/>
          </a:xfrm>
          <a:prstGeom prst="rect">
            <a:avLst/>
          </a:prstGeom>
          <a:noFill/>
        </p:spPr>
        <p:txBody>
          <a:bodyPr wrap="square" lIns="0" tIns="0" rIns="0" bIns="0" rtlCol="0">
            <a:spAutoFit/>
          </a:bodyPr>
          <a:lstStyle/>
          <a:p>
            <a:pPr lvl="0">
              <a:defRPr/>
            </a:pPr>
            <a:r>
              <a:rPr lang="ru-RU" sz="1400" b="1" dirty="0">
                <a:solidFill>
                  <a:schemeClr val="accent2"/>
                </a:solidFill>
                <a:cs typeface="Verdana" panose="020B0604030504040204" pitchFamily="34" charset="0"/>
              </a:rPr>
              <a:t>Ассоциация эндокринологов</a:t>
            </a:r>
          </a:p>
          <a:p>
            <a:pPr lvl="0">
              <a:defRPr/>
            </a:pPr>
            <a:r>
              <a:rPr lang="ru-RU" sz="1400" b="1" dirty="0">
                <a:solidFill>
                  <a:schemeClr val="accent2"/>
                </a:solidFill>
                <a:cs typeface="Verdana" panose="020B0604030504040204" pitchFamily="34" charset="0"/>
              </a:rPr>
              <a:t>США</a:t>
            </a:r>
            <a:endParaRPr lang="en-GB" sz="1400" b="1" dirty="0">
              <a:solidFill>
                <a:schemeClr val="accent2"/>
              </a:solidFill>
              <a:cs typeface="Verdana" panose="020B0604030504040204" pitchFamily="34" charset="0"/>
            </a:endParaRPr>
          </a:p>
        </p:txBody>
      </p:sp>
      <p:pic>
        <p:nvPicPr>
          <p:cNvPr id="18436" name="Picture 4" descr="Image result for EASO logo">
            <a:extLst>
              <a:ext uri="{FF2B5EF4-FFF2-40B4-BE49-F238E27FC236}">
                <a16:creationId xmlns:a16="http://schemas.microsoft.com/office/drawing/2014/main" xmlns="" id="{1C88572D-4D6D-49B3-9515-AD9A19EF01EF}"/>
              </a:ext>
            </a:extLst>
          </p:cNvPr>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539750" y="1426465"/>
            <a:ext cx="609600" cy="245872"/>
          </a:xfrm>
          <a:prstGeom prst="rect">
            <a:avLst/>
          </a:prstGeom>
          <a:noFill/>
          <a:extLst>
            <a:ext uri="{909E8E84-426E-40DD-AFC4-6F175D3DCCD1}">
              <a14:hiddenFill xmlns:a14="http://schemas.microsoft.com/office/drawing/2010/main" xmlns="">
                <a:solidFill>
                  <a:srgbClr val="FFFFFF"/>
                </a:solidFill>
              </a14:hiddenFill>
            </a:ext>
          </a:extLst>
        </p:spPr>
      </p:pic>
      <p:pic>
        <p:nvPicPr>
          <p:cNvPr id="19460" name="Picture 4" descr="Image result for Endocrine Society">
            <a:extLst>
              <a:ext uri="{FF2B5EF4-FFF2-40B4-BE49-F238E27FC236}">
                <a16:creationId xmlns:a16="http://schemas.microsoft.com/office/drawing/2014/main" xmlns="" id="{8E0F109B-5DCF-4CEA-85B6-A03AF58AAF93}"/>
              </a:ext>
            </a:extLst>
          </p:cNvPr>
          <p:cNvPicPr>
            <a:picLocks noChangeAspect="1" noChangeArrowheads="1"/>
          </p:cNvPicPr>
          <p:nvPr/>
        </p:nvPicPr>
        <p:blipFill rotWithShape="1">
          <a:blip r:embed="rId5" cstate="print">
            <a:extLst>
              <a:ext uri="{28A0092B-C50C-407E-A947-70E740481C1C}">
                <a14:useLocalDpi xmlns:a14="http://schemas.microsoft.com/office/drawing/2010/main" xmlns=""/>
              </a:ext>
            </a:extLst>
          </a:blip>
          <a:srcRect l="7092" t="3806" r="5383" b="4864"/>
          <a:stretch/>
        </p:blipFill>
        <p:spPr bwMode="auto">
          <a:xfrm>
            <a:off x="6226969" y="1383506"/>
            <a:ext cx="711994" cy="742950"/>
          </a:xfrm>
          <a:prstGeom prst="rect">
            <a:avLst/>
          </a:prstGeom>
          <a:noFill/>
          <a:extLst>
            <a:ext uri="{909E8E84-426E-40DD-AFC4-6F175D3DCCD1}">
              <a14:hiddenFill xmlns:a14="http://schemas.microsoft.com/office/drawing/2010/main" xmlns="">
                <a:solidFill>
                  <a:srgbClr val="FFFFFF"/>
                </a:solidFill>
              </a14:hiddenFill>
            </a:ext>
          </a:extLst>
        </p:spPr>
      </p:pic>
      <p:pic>
        <p:nvPicPr>
          <p:cNvPr id="19462" name="Picture 6" descr="Image result for WHO">
            <a:extLst>
              <a:ext uri="{FF2B5EF4-FFF2-40B4-BE49-F238E27FC236}">
                <a16:creationId xmlns:a16="http://schemas.microsoft.com/office/drawing/2014/main" xmlns="" id="{656EEA6D-4DEB-4047-A8E0-52AC6B452A59}"/>
              </a:ext>
            </a:extLst>
          </p:cNvPr>
          <p:cNvPicPr>
            <a:picLocks noChangeAspect="1" noChangeArrowheads="1"/>
          </p:cNvPicPr>
          <p:nvPr/>
        </p:nvPicPr>
        <p:blipFill>
          <a:blip r:embed="rId6" cstate="print">
            <a:extLst>
              <a:ext uri="{28A0092B-C50C-407E-A947-70E740481C1C}">
                <a14:useLocalDpi xmlns:a14="http://schemas.microsoft.com/office/drawing/2010/main" xmlns=""/>
              </a:ext>
            </a:extLst>
          </a:blip>
          <a:srcRect/>
          <a:stretch>
            <a:fillRect/>
          </a:stretch>
        </p:blipFill>
        <p:spPr bwMode="auto">
          <a:xfrm>
            <a:off x="3339386" y="1392709"/>
            <a:ext cx="699214" cy="733156"/>
          </a:xfrm>
          <a:prstGeom prst="rect">
            <a:avLst/>
          </a:prstGeom>
          <a:noFill/>
          <a:extLst>
            <a:ext uri="{909E8E84-426E-40DD-AFC4-6F175D3DCCD1}">
              <a14:hiddenFill xmlns:a14="http://schemas.microsoft.com/office/drawing/2010/main" xmlns="">
                <a:solidFill>
                  <a:srgbClr val="FFFFFF"/>
                </a:solidFill>
              </a14:hiddenFill>
            </a:ext>
          </a:extLst>
        </p:spPr>
      </p:pic>
      <p:sp>
        <p:nvSpPr>
          <p:cNvPr id="2" name="Content Placeholder 1">
            <a:extLst>
              <a:ext uri="{FF2B5EF4-FFF2-40B4-BE49-F238E27FC236}">
                <a16:creationId xmlns:a16="http://schemas.microsoft.com/office/drawing/2014/main" xmlns="" id="{48FABB1D-BEE9-4C00-B146-B3AAB48D9405}"/>
              </a:ext>
            </a:extLst>
          </p:cNvPr>
          <p:cNvSpPr>
            <a:spLocks noGrp="1"/>
          </p:cNvSpPr>
          <p:nvPr>
            <p:ph sz="quarter" idx="10"/>
          </p:nvPr>
        </p:nvSpPr>
        <p:spPr/>
        <p:txBody>
          <a:bodyPr/>
          <a:lstStyle/>
          <a:p>
            <a:endParaRPr lang="en-GB"/>
          </a:p>
        </p:txBody>
      </p:sp>
    </p:spTree>
    <p:extLst>
      <p:ext uri="{BB962C8B-B14F-4D97-AF65-F5344CB8AC3E}">
        <p14:creationId xmlns:p14="http://schemas.microsoft.com/office/powerpoint/2010/main" xmlns="" val="706441448"/>
      </p:ext>
    </p:extLst>
  </p:cSld>
  <p:clrMapOvr>
    <a:masterClrMapping/>
  </p:clrMapOvr>
  <mc:AlternateContent xmlns:mc="http://schemas.openxmlformats.org/markup-compatibility/2006">
    <mc:Choice xmlns:p14="http://schemas.microsoft.com/office/powerpoint/2010/main" xmlns="" Requires="p14">
      <p:transition p14:dur="10"/>
    </mc:Choice>
    <mc:Fallback>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xmlns="" id="{8E84CB24-C435-48C8-8E4A-DA1A2D6CA48A}"/>
              </a:ext>
            </a:extLst>
          </p:cNvPr>
          <p:cNvSpPr>
            <a:spLocks noGrp="1"/>
          </p:cNvSpPr>
          <p:nvPr>
            <p:ph type="title"/>
          </p:nvPr>
        </p:nvSpPr>
        <p:spPr/>
        <p:txBody>
          <a:bodyPr/>
          <a:lstStyle/>
          <a:p>
            <a:r>
              <a:rPr lang="ru-RU" dirty="0"/>
              <a:t>Причины детского ожирения комплексные и многофакторные </a:t>
            </a:r>
            <a:endParaRPr lang="en-GB" dirty="0"/>
          </a:p>
        </p:txBody>
      </p:sp>
      <p:sp>
        <p:nvSpPr>
          <p:cNvPr id="22" name="Content Placeholder 21">
            <a:extLst>
              <a:ext uri="{FF2B5EF4-FFF2-40B4-BE49-F238E27FC236}">
                <a16:creationId xmlns:a16="http://schemas.microsoft.com/office/drawing/2014/main" xmlns="" id="{1F07D111-214F-4560-9BC6-88CC095E17BF}"/>
              </a:ext>
            </a:extLst>
          </p:cNvPr>
          <p:cNvSpPr>
            <a:spLocks noGrp="1"/>
          </p:cNvSpPr>
          <p:nvPr>
            <p:ph sz="quarter" idx="10"/>
          </p:nvPr>
        </p:nvSpPr>
        <p:spPr/>
        <p:txBody>
          <a:bodyPr/>
          <a:lstStyle/>
          <a:p>
            <a:endParaRPr lang="en-US" dirty="0"/>
          </a:p>
        </p:txBody>
      </p:sp>
      <p:sp>
        <p:nvSpPr>
          <p:cNvPr id="23" name="Content Placeholder 22">
            <a:extLst>
              <a:ext uri="{FF2B5EF4-FFF2-40B4-BE49-F238E27FC236}">
                <a16:creationId xmlns:a16="http://schemas.microsoft.com/office/drawing/2014/main" xmlns="" id="{EB6ED074-25E6-4123-BD3B-35C6E4F3FEB9}"/>
              </a:ext>
            </a:extLst>
          </p:cNvPr>
          <p:cNvSpPr>
            <a:spLocks noGrp="1"/>
          </p:cNvSpPr>
          <p:nvPr>
            <p:ph sz="quarter" idx="11"/>
          </p:nvPr>
        </p:nvSpPr>
        <p:spPr>
          <a:xfrm>
            <a:off x="0" y="4801011"/>
            <a:ext cx="8814816" cy="339645"/>
          </a:xfrm>
        </p:spPr>
        <p:txBody>
          <a:bodyPr/>
          <a:lstStyle/>
          <a:p>
            <a:r>
              <a:rPr lang="en-GB" dirty="0">
                <a:solidFill>
                  <a:srgbClr val="82786F"/>
                </a:solidFill>
                <a:latin typeface="Verdana" pitchFamily="34" charset="0"/>
                <a:cs typeface="Arial" charset="0"/>
              </a:rPr>
              <a:t>Skelton </a:t>
            </a:r>
            <a:r>
              <a:rPr lang="en-GB" i="1" dirty="0">
                <a:solidFill>
                  <a:srgbClr val="82786F"/>
                </a:solidFill>
                <a:latin typeface="Verdana" pitchFamily="34" charset="0"/>
                <a:cs typeface="Arial" charset="0"/>
              </a:rPr>
              <a:t>et al. Pediatr Clin North Am</a:t>
            </a:r>
            <a:r>
              <a:rPr lang="en-GB" dirty="0">
                <a:solidFill>
                  <a:srgbClr val="82786F"/>
                </a:solidFill>
                <a:latin typeface="Verdana" pitchFamily="34" charset="0"/>
                <a:cs typeface="Arial" charset="0"/>
              </a:rPr>
              <a:t> 2011;58:1333–54; Fitch </a:t>
            </a:r>
            <a:r>
              <a:rPr lang="en-GB" i="1" dirty="0">
                <a:solidFill>
                  <a:srgbClr val="82786F"/>
                </a:solidFill>
                <a:latin typeface="Verdana" pitchFamily="34" charset="0"/>
                <a:cs typeface="Arial" charset="0"/>
              </a:rPr>
              <a:t>et al</a:t>
            </a:r>
            <a:r>
              <a:rPr lang="en-GB" dirty="0">
                <a:solidFill>
                  <a:srgbClr val="82786F"/>
                </a:solidFill>
                <a:latin typeface="Verdana" pitchFamily="34" charset="0"/>
                <a:cs typeface="Arial" charset="0"/>
              </a:rPr>
              <a:t>. </a:t>
            </a:r>
            <a:r>
              <a:rPr lang="en-GB" i="1" dirty="0">
                <a:solidFill>
                  <a:srgbClr val="82786F"/>
                </a:solidFill>
                <a:latin typeface="Verdana" pitchFamily="34" charset="0"/>
                <a:cs typeface="Arial" charset="0"/>
              </a:rPr>
              <a:t>Institute for Clinical Systems Improvement</a:t>
            </a:r>
            <a:r>
              <a:rPr lang="en-GB" dirty="0">
                <a:solidFill>
                  <a:srgbClr val="82786F"/>
                </a:solidFill>
                <a:latin typeface="Verdana" pitchFamily="34" charset="0"/>
                <a:cs typeface="Arial" charset="0"/>
              </a:rPr>
              <a:t>. Prevention and management of obesity for children and adolescents. July 2013. Available </a:t>
            </a:r>
            <a:r>
              <a:rPr lang="en-GB" dirty="0">
                <a:solidFill>
                  <a:srgbClr val="82786F"/>
                </a:solidFill>
                <a:latin typeface="Verdana" pitchFamily="34" charset="0"/>
                <a:cs typeface="Arial" charset="0"/>
                <a:hlinkClick r:id="rId2"/>
              </a:rPr>
              <a:t>here</a:t>
            </a:r>
            <a:r>
              <a:rPr lang="en-GB" dirty="0">
                <a:solidFill>
                  <a:srgbClr val="82786F"/>
                </a:solidFill>
                <a:latin typeface="Verdana" pitchFamily="34" charset="0"/>
                <a:cs typeface="Arial" charset="0"/>
              </a:rPr>
              <a:t>; Kumar, Kelly</a:t>
            </a:r>
            <a:r>
              <a:rPr lang="en-GB" i="1" dirty="0">
                <a:solidFill>
                  <a:srgbClr val="82786F"/>
                </a:solidFill>
                <a:latin typeface="Verdana" pitchFamily="34" charset="0"/>
                <a:cs typeface="Arial" charset="0"/>
              </a:rPr>
              <a:t>. Mayo Clin Proc </a:t>
            </a:r>
            <a:r>
              <a:rPr lang="en-GB" dirty="0">
                <a:solidFill>
                  <a:srgbClr val="82786F"/>
                </a:solidFill>
                <a:latin typeface="Verdana" pitchFamily="34" charset="0"/>
                <a:cs typeface="Arial" charset="0"/>
              </a:rPr>
              <a:t>2017;92:251–65; Xia, Grant. </a:t>
            </a:r>
            <a:r>
              <a:rPr lang="en-GB" i="1" dirty="0">
                <a:solidFill>
                  <a:srgbClr val="82786F"/>
                </a:solidFill>
                <a:latin typeface="Verdana" pitchFamily="34" charset="0"/>
                <a:cs typeface="Arial" charset="0"/>
              </a:rPr>
              <a:t>Ann N Y Acad Sci </a:t>
            </a:r>
            <a:r>
              <a:rPr lang="en-GB" dirty="0">
                <a:solidFill>
                  <a:srgbClr val="82786F"/>
                </a:solidFill>
                <a:latin typeface="Verdana" pitchFamily="34" charset="0"/>
                <a:cs typeface="Arial" charset="0"/>
              </a:rPr>
              <a:t>2013;1281:178–90</a:t>
            </a:r>
          </a:p>
        </p:txBody>
      </p:sp>
      <p:sp>
        <p:nvSpPr>
          <p:cNvPr id="41" name="Freeform 14">
            <a:extLst>
              <a:ext uri="{FF2B5EF4-FFF2-40B4-BE49-F238E27FC236}">
                <a16:creationId xmlns:a16="http://schemas.microsoft.com/office/drawing/2014/main" xmlns="" id="{293AB2A4-938C-45EE-9BCA-40616AA07626}"/>
              </a:ext>
            </a:extLst>
          </p:cNvPr>
          <p:cNvSpPr>
            <a:spLocks/>
          </p:cNvSpPr>
          <p:nvPr/>
        </p:nvSpPr>
        <p:spPr bwMode="auto">
          <a:xfrm rot="20696160">
            <a:off x="1982253" y="2032590"/>
            <a:ext cx="1452726" cy="929617"/>
          </a:xfrm>
          <a:custGeom>
            <a:avLst/>
            <a:gdLst/>
            <a:ahLst/>
            <a:cxnLst>
              <a:cxn ang="0">
                <a:pos x="574" y="184"/>
              </a:cxn>
              <a:cxn ang="0">
                <a:pos x="575" y="212"/>
              </a:cxn>
              <a:cxn ang="0">
                <a:pos x="365" y="212"/>
              </a:cxn>
              <a:cxn ang="0">
                <a:pos x="183" y="368"/>
              </a:cxn>
              <a:cxn ang="0">
                <a:pos x="0" y="184"/>
              </a:cxn>
              <a:cxn ang="0">
                <a:pos x="183" y="0"/>
              </a:cxn>
              <a:cxn ang="0">
                <a:pos x="365" y="156"/>
              </a:cxn>
              <a:cxn ang="0">
                <a:pos x="575" y="156"/>
              </a:cxn>
              <a:cxn ang="0">
                <a:pos x="574" y="184"/>
              </a:cxn>
            </a:cxnLst>
            <a:rect l="0" t="0" r="r" b="b"/>
            <a:pathLst>
              <a:path w="575" h="368">
                <a:moveTo>
                  <a:pt x="574" y="184"/>
                </a:moveTo>
                <a:cubicBezTo>
                  <a:pt x="574" y="194"/>
                  <a:pt x="574" y="203"/>
                  <a:pt x="575" y="212"/>
                </a:cubicBezTo>
                <a:cubicBezTo>
                  <a:pt x="365" y="212"/>
                  <a:pt x="365" y="212"/>
                  <a:pt x="365" y="212"/>
                </a:cubicBezTo>
                <a:cubicBezTo>
                  <a:pt x="352" y="300"/>
                  <a:pt x="275" y="368"/>
                  <a:pt x="183" y="368"/>
                </a:cubicBezTo>
                <a:cubicBezTo>
                  <a:pt x="82" y="368"/>
                  <a:pt x="0" y="286"/>
                  <a:pt x="0" y="184"/>
                </a:cubicBezTo>
                <a:cubicBezTo>
                  <a:pt x="0" y="83"/>
                  <a:pt x="82" y="0"/>
                  <a:pt x="183" y="0"/>
                </a:cubicBezTo>
                <a:cubicBezTo>
                  <a:pt x="275" y="0"/>
                  <a:pt x="352" y="68"/>
                  <a:pt x="365" y="156"/>
                </a:cubicBezTo>
                <a:cubicBezTo>
                  <a:pt x="575" y="156"/>
                  <a:pt x="575" y="156"/>
                  <a:pt x="575" y="156"/>
                </a:cubicBezTo>
                <a:cubicBezTo>
                  <a:pt x="574" y="165"/>
                  <a:pt x="574" y="175"/>
                  <a:pt x="574" y="184"/>
                </a:cubicBezTo>
                <a:close/>
              </a:path>
            </a:pathLst>
          </a:custGeom>
          <a:solidFill>
            <a:schemeClr val="accent1"/>
          </a:solidFill>
          <a:ln w="9525" cap="flat" cmpd="sng" algn="ctr">
            <a:solidFill>
              <a:srgbClr val="0195F9"/>
            </a:solidFill>
            <a:prstDash val="solid"/>
            <a:round/>
            <a:headEnd type="none" w="med" len="med"/>
            <a:tailEnd type="none" w="med" len="med"/>
          </a:ln>
          <a:effectLst>
            <a:outerShdw blurRad="76200" dir="13500000" sy="23000" kx="1200000" algn="br" rotWithShape="0">
              <a:prstClr val="black">
                <a:alpha val="20000"/>
              </a:prstClr>
            </a:outerShdw>
          </a:effectLst>
        </p:spPr>
        <p:txBody>
          <a:bodyPr lIns="82124" tIns="41061" rIns="82124" bIns="41061" anchor="ctr"/>
          <a:lstStyle/>
          <a:p>
            <a:pPr marL="0" marR="0" lvl="0" indent="0" algn="ctr" defTabSz="814388"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1965"/>
              </a:solidFill>
              <a:effectLst/>
              <a:uLnTx/>
              <a:uFillTx/>
              <a:latin typeface="Verdana"/>
              <a:ea typeface="+mn-ea"/>
              <a:cs typeface="Arial" charset="0"/>
            </a:endParaRPr>
          </a:p>
        </p:txBody>
      </p:sp>
      <p:sp>
        <p:nvSpPr>
          <p:cNvPr id="63" name="Freeform 9">
            <a:extLst>
              <a:ext uri="{FF2B5EF4-FFF2-40B4-BE49-F238E27FC236}">
                <a16:creationId xmlns:a16="http://schemas.microsoft.com/office/drawing/2014/main" xmlns="" id="{F6A8F247-E4CC-454E-9A9C-BB9CA7D81AEC}"/>
              </a:ext>
            </a:extLst>
          </p:cNvPr>
          <p:cNvSpPr>
            <a:spLocks/>
          </p:cNvSpPr>
          <p:nvPr/>
        </p:nvSpPr>
        <p:spPr bwMode="auto">
          <a:xfrm rot="20696160">
            <a:off x="2505362" y="2879835"/>
            <a:ext cx="1355379" cy="1018406"/>
          </a:xfrm>
          <a:custGeom>
            <a:avLst/>
            <a:gdLst/>
            <a:ahLst/>
            <a:cxnLst>
              <a:cxn ang="0">
                <a:pos x="355" y="153"/>
              </a:cxn>
              <a:cxn ang="0">
                <a:pos x="367" y="220"/>
              </a:cxn>
              <a:cxn ang="0">
                <a:pos x="184" y="403"/>
              </a:cxn>
              <a:cxn ang="0">
                <a:pos x="0" y="220"/>
              </a:cxn>
              <a:cxn ang="0">
                <a:pos x="184" y="36"/>
              </a:cxn>
              <a:cxn ang="0">
                <a:pos x="327" y="104"/>
              </a:cxn>
              <a:cxn ang="0">
                <a:pos x="508" y="0"/>
              </a:cxn>
              <a:cxn ang="0">
                <a:pos x="522" y="24"/>
              </a:cxn>
              <a:cxn ang="0">
                <a:pos x="536" y="48"/>
              </a:cxn>
              <a:cxn ang="0">
                <a:pos x="355" y="153"/>
              </a:cxn>
            </a:cxnLst>
            <a:rect l="0" t="0" r="r" b="b"/>
            <a:pathLst>
              <a:path w="536" h="403">
                <a:moveTo>
                  <a:pt x="355" y="153"/>
                </a:moveTo>
                <a:cubicBezTo>
                  <a:pt x="363" y="174"/>
                  <a:pt x="367" y="196"/>
                  <a:pt x="367" y="220"/>
                </a:cubicBezTo>
                <a:cubicBezTo>
                  <a:pt x="367" y="321"/>
                  <a:pt x="285" y="403"/>
                  <a:pt x="184" y="403"/>
                </a:cubicBezTo>
                <a:cubicBezTo>
                  <a:pt x="82" y="403"/>
                  <a:pt x="0" y="321"/>
                  <a:pt x="0" y="220"/>
                </a:cubicBezTo>
                <a:cubicBezTo>
                  <a:pt x="0" y="118"/>
                  <a:pt x="82" y="36"/>
                  <a:pt x="184" y="36"/>
                </a:cubicBezTo>
                <a:cubicBezTo>
                  <a:pt x="241" y="36"/>
                  <a:pt x="293" y="63"/>
                  <a:pt x="327" y="104"/>
                </a:cubicBezTo>
                <a:cubicBezTo>
                  <a:pt x="508" y="0"/>
                  <a:pt x="508" y="0"/>
                  <a:pt x="508" y="0"/>
                </a:cubicBezTo>
                <a:cubicBezTo>
                  <a:pt x="513" y="8"/>
                  <a:pt x="517" y="16"/>
                  <a:pt x="522" y="24"/>
                </a:cubicBezTo>
                <a:cubicBezTo>
                  <a:pt x="526" y="32"/>
                  <a:pt x="531" y="40"/>
                  <a:pt x="536" y="48"/>
                </a:cubicBezTo>
                <a:lnTo>
                  <a:pt x="355" y="153"/>
                </a:lnTo>
                <a:close/>
              </a:path>
            </a:pathLst>
          </a:custGeom>
          <a:solidFill>
            <a:schemeClr val="accent1"/>
          </a:solidFill>
          <a:ln w="9525" cap="flat" cmpd="sng" algn="ctr">
            <a:solidFill>
              <a:srgbClr val="0195F9"/>
            </a:solidFill>
            <a:prstDash val="solid"/>
            <a:round/>
            <a:headEnd type="none" w="med" len="med"/>
            <a:tailEnd type="none" w="med" len="med"/>
          </a:ln>
          <a:effectLst>
            <a:outerShdw blurRad="76200" dir="13500000" sy="23000" kx="1200000" algn="br" rotWithShape="0">
              <a:prstClr val="black">
                <a:alpha val="20000"/>
              </a:prstClr>
            </a:outerShdw>
          </a:effectLst>
        </p:spPr>
        <p:txBody>
          <a:bodyPr lIns="82124" tIns="41061" rIns="82124" bIns="41061" anchor="ctr"/>
          <a:lstStyle/>
          <a:p>
            <a:pPr marL="0" marR="0" lvl="0" indent="0" algn="ctr" defTabSz="814388"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1965"/>
              </a:solidFill>
              <a:effectLst/>
              <a:uLnTx/>
              <a:uFillTx/>
              <a:latin typeface="Verdana"/>
              <a:ea typeface="+mn-ea"/>
              <a:cs typeface="Arial" charset="0"/>
            </a:endParaRPr>
          </a:p>
        </p:txBody>
      </p:sp>
      <p:sp>
        <p:nvSpPr>
          <p:cNvPr id="66" name="Freeform 12">
            <a:extLst>
              <a:ext uri="{FF2B5EF4-FFF2-40B4-BE49-F238E27FC236}">
                <a16:creationId xmlns:a16="http://schemas.microsoft.com/office/drawing/2014/main" xmlns="" id="{52A57839-618B-40D6-8198-C0DEA3E4C576}"/>
              </a:ext>
            </a:extLst>
          </p:cNvPr>
          <p:cNvSpPr>
            <a:spLocks/>
          </p:cNvSpPr>
          <p:nvPr/>
        </p:nvSpPr>
        <p:spPr bwMode="auto">
          <a:xfrm rot="20696160">
            <a:off x="5537046" y="2064683"/>
            <a:ext cx="1354309" cy="1018406"/>
          </a:xfrm>
          <a:custGeom>
            <a:avLst/>
            <a:gdLst/>
            <a:ahLst/>
            <a:cxnLst>
              <a:cxn ang="0">
                <a:pos x="536" y="220"/>
              </a:cxn>
              <a:cxn ang="0">
                <a:pos x="353" y="403"/>
              </a:cxn>
              <a:cxn ang="0">
                <a:pos x="169" y="220"/>
              </a:cxn>
              <a:cxn ang="0">
                <a:pos x="181" y="153"/>
              </a:cxn>
              <a:cxn ang="0">
                <a:pos x="0" y="48"/>
              </a:cxn>
              <a:cxn ang="0">
                <a:pos x="15" y="24"/>
              </a:cxn>
              <a:cxn ang="0">
                <a:pos x="28" y="0"/>
              </a:cxn>
              <a:cxn ang="0">
                <a:pos x="209" y="104"/>
              </a:cxn>
              <a:cxn ang="0">
                <a:pos x="353" y="36"/>
              </a:cxn>
              <a:cxn ang="0">
                <a:pos x="536" y="220"/>
              </a:cxn>
            </a:cxnLst>
            <a:rect l="0" t="0" r="r" b="b"/>
            <a:pathLst>
              <a:path w="536" h="403">
                <a:moveTo>
                  <a:pt x="536" y="220"/>
                </a:moveTo>
                <a:cubicBezTo>
                  <a:pt x="536" y="321"/>
                  <a:pt x="454" y="403"/>
                  <a:pt x="353" y="403"/>
                </a:cubicBezTo>
                <a:cubicBezTo>
                  <a:pt x="251" y="403"/>
                  <a:pt x="169" y="321"/>
                  <a:pt x="169" y="220"/>
                </a:cubicBezTo>
                <a:cubicBezTo>
                  <a:pt x="169" y="196"/>
                  <a:pt x="173" y="174"/>
                  <a:pt x="181" y="153"/>
                </a:cubicBezTo>
                <a:cubicBezTo>
                  <a:pt x="0" y="48"/>
                  <a:pt x="0" y="48"/>
                  <a:pt x="0" y="48"/>
                </a:cubicBezTo>
                <a:cubicBezTo>
                  <a:pt x="5" y="40"/>
                  <a:pt x="10" y="32"/>
                  <a:pt x="15" y="24"/>
                </a:cubicBezTo>
                <a:cubicBezTo>
                  <a:pt x="19" y="16"/>
                  <a:pt x="24" y="8"/>
                  <a:pt x="28" y="0"/>
                </a:cubicBezTo>
                <a:cubicBezTo>
                  <a:pt x="209" y="104"/>
                  <a:pt x="209" y="104"/>
                  <a:pt x="209" y="104"/>
                </a:cubicBezTo>
                <a:cubicBezTo>
                  <a:pt x="243" y="63"/>
                  <a:pt x="295" y="36"/>
                  <a:pt x="353" y="36"/>
                </a:cubicBezTo>
                <a:cubicBezTo>
                  <a:pt x="454" y="36"/>
                  <a:pt x="536" y="118"/>
                  <a:pt x="536" y="220"/>
                </a:cubicBezTo>
                <a:close/>
              </a:path>
            </a:pathLst>
          </a:custGeom>
          <a:solidFill>
            <a:schemeClr val="accent1"/>
          </a:solidFill>
          <a:ln w="9525" cap="flat" cmpd="sng" algn="ctr">
            <a:solidFill>
              <a:srgbClr val="0195F9"/>
            </a:solidFill>
            <a:prstDash val="solid"/>
            <a:round/>
            <a:headEnd type="none" w="med" len="med"/>
            <a:tailEnd type="none" w="med" len="med"/>
          </a:ln>
          <a:effectLst>
            <a:outerShdw blurRad="76200" dir="13500000" sy="23000" kx="1200000" algn="br" rotWithShape="0">
              <a:prstClr val="black">
                <a:alpha val="20000"/>
              </a:prstClr>
            </a:outerShdw>
          </a:effectLst>
        </p:spPr>
        <p:txBody>
          <a:bodyPr lIns="82124" tIns="41061" rIns="82124" bIns="41061" anchor="ctr"/>
          <a:lstStyle/>
          <a:p>
            <a:pPr marL="0" marR="0" lvl="0" indent="0" algn="ctr" defTabSz="814388"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1965"/>
              </a:solidFill>
              <a:effectLst/>
              <a:uLnTx/>
              <a:uFillTx/>
              <a:latin typeface="Verdana"/>
              <a:ea typeface="+mn-ea"/>
              <a:cs typeface="Arial" charset="0"/>
            </a:endParaRPr>
          </a:p>
        </p:txBody>
      </p:sp>
      <p:sp>
        <p:nvSpPr>
          <p:cNvPr id="69" name="Freeform 11">
            <a:extLst>
              <a:ext uri="{FF2B5EF4-FFF2-40B4-BE49-F238E27FC236}">
                <a16:creationId xmlns:a16="http://schemas.microsoft.com/office/drawing/2014/main" xmlns="" id="{CEE07CC9-338E-496A-8B41-6ACF47D12707}"/>
              </a:ext>
            </a:extLst>
          </p:cNvPr>
          <p:cNvSpPr>
            <a:spLocks/>
          </p:cNvSpPr>
          <p:nvPr/>
        </p:nvSpPr>
        <p:spPr bwMode="auto">
          <a:xfrm rot="20696160">
            <a:off x="5292072" y="2612397"/>
            <a:ext cx="1018406" cy="1355379"/>
          </a:xfrm>
          <a:custGeom>
            <a:avLst/>
            <a:gdLst/>
            <a:ahLst/>
            <a:cxnLst>
              <a:cxn ang="0">
                <a:pos x="403" y="353"/>
              </a:cxn>
              <a:cxn ang="0">
                <a:pos x="219" y="536"/>
              </a:cxn>
              <a:cxn ang="0">
                <a:pos x="36" y="353"/>
              </a:cxn>
              <a:cxn ang="0">
                <a:pos x="104" y="209"/>
              </a:cxn>
              <a:cxn ang="0">
                <a:pos x="0" y="28"/>
              </a:cxn>
              <a:cxn ang="0">
                <a:pos x="24" y="15"/>
              </a:cxn>
              <a:cxn ang="0">
                <a:pos x="48" y="0"/>
              </a:cxn>
              <a:cxn ang="0">
                <a:pos x="153" y="181"/>
              </a:cxn>
              <a:cxn ang="0">
                <a:pos x="219" y="169"/>
              </a:cxn>
              <a:cxn ang="0">
                <a:pos x="403" y="353"/>
              </a:cxn>
            </a:cxnLst>
            <a:rect l="0" t="0" r="r" b="b"/>
            <a:pathLst>
              <a:path w="403" h="536">
                <a:moveTo>
                  <a:pt x="403" y="353"/>
                </a:moveTo>
                <a:cubicBezTo>
                  <a:pt x="403" y="454"/>
                  <a:pt x="321" y="536"/>
                  <a:pt x="219" y="536"/>
                </a:cubicBezTo>
                <a:cubicBezTo>
                  <a:pt x="118" y="536"/>
                  <a:pt x="36" y="454"/>
                  <a:pt x="36" y="353"/>
                </a:cubicBezTo>
                <a:cubicBezTo>
                  <a:pt x="36" y="295"/>
                  <a:pt x="62" y="243"/>
                  <a:pt x="104" y="209"/>
                </a:cubicBezTo>
                <a:cubicBezTo>
                  <a:pt x="0" y="28"/>
                  <a:pt x="0" y="28"/>
                  <a:pt x="0" y="28"/>
                </a:cubicBezTo>
                <a:cubicBezTo>
                  <a:pt x="8" y="24"/>
                  <a:pt x="16" y="19"/>
                  <a:pt x="24" y="15"/>
                </a:cubicBezTo>
                <a:cubicBezTo>
                  <a:pt x="32" y="10"/>
                  <a:pt x="40" y="5"/>
                  <a:pt x="48" y="0"/>
                </a:cubicBezTo>
                <a:cubicBezTo>
                  <a:pt x="153" y="181"/>
                  <a:pt x="153" y="181"/>
                  <a:pt x="153" y="181"/>
                </a:cubicBezTo>
                <a:cubicBezTo>
                  <a:pt x="174" y="173"/>
                  <a:pt x="196" y="169"/>
                  <a:pt x="219" y="169"/>
                </a:cubicBezTo>
                <a:cubicBezTo>
                  <a:pt x="321" y="169"/>
                  <a:pt x="403" y="251"/>
                  <a:pt x="403" y="353"/>
                </a:cubicBezTo>
                <a:close/>
              </a:path>
            </a:pathLst>
          </a:custGeom>
          <a:solidFill>
            <a:schemeClr val="accent1"/>
          </a:solidFill>
          <a:ln w="9525" cap="flat" cmpd="sng" algn="ctr">
            <a:solidFill>
              <a:srgbClr val="0195F9"/>
            </a:solidFill>
            <a:prstDash val="solid"/>
            <a:round/>
            <a:headEnd type="none" w="med" len="med"/>
            <a:tailEnd type="none" w="med" len="med"/>
          </a:ln>
          <a:effectLst>
            <a:outerShdw blurRad="76200" dir="13500000" sy="23000" kx="1200000" algn="br" rotWithShape="0">
              <a:prstClr val="black">
                <a:alpha val="20000"/>
              </a:prstClr>
            </a:outerShdw>
          </a:effectLst>
        </p:spPr>
        <p:txBody>
          <a:bodyPr lIns="82124" tIns="41061" rIns="82124" bIns="41061" anchor="ctr"/>
          <a:lstStyle/>
          <a:p>
            <a:pPr marL="0" marR="0" lvl="0" indent="0" algn="ctr" defTabSz="814388"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1965"/>
              </a:solidFill>
              <a:effectLst/>
              <a:uLnTx/>
              <a:uFillTx/>
              <a:latin typeface="Verdana"/>
              <a:ea typeface="+mn-ea"/>
              <a:cs typeface="Arial" charset="0"/>
            </a:endParaRPr>
          </a:p>
        </p:txBody>
      </p:sp>
      <p:sp>
        <p:nvSpPr>
          <p:cNvPr id="72" name="Freeform 10">
            <a:extLst>
              <a:ext uri="{FF2B5EF4-FFF2-40B4-BE49-F238E27FC236}">
                <a16:creationId xmlns:a16="http://schemas.microsoft.com/office/drawing/2014/main" xmlns="" id="{0198BEA7-1522-46F2-8E97-4EF118EF1CDD}"/>
              </a:ext>
            </a:extLst>
          </p:cNvPr>
          <p:cNvSpPr>
            <a:spLocks/>
          </p:cNvSpPr>
          <p:nvPr/>
        </p:nvSpPr>
        <p:spPr bwMode="auto">
          <a:xfrm rot="20696160">
            <a:off x="4444827" y="3038159"/>
            <a:ext cx="928547" cy="1454866"/>
          </a:xfrm>
          <a:custGeom>
            <a:avLst/>
            <a:gdLst/>
            <a:ahLst/>
            <a:cxnLst>
              <a:cxn ang="0">
                <a:pos x="368" y="392"/>
              </a:cxn>
              <a:cxn ang="0">
                <a:pos x="184" y="576"/>
              </a:cxn>
              <a:cxn ang="0">
                <a:pos x="0" y="392"/>
              </a:cxn>
              <a:cxn ang="0">
                <a:pos x="156" y="210"/>
              </a:cxn>
              <a:cxn ang="0">
                <a:pos x="156" y="0"/>
              </a:cxn>
              <a:cxn ang="0">
                <a:pos x="184" y="1"/>
              </a:cxn>
              <a:cxn ang="0">
                <a:pos x="212" y="0"/>
              </a:cxn>
              <a:cxn ang="0">
                <a:pos x="212" y="210"/>
              </a:cxn>
              <a:cxn ang="0">
                <a:pos x="368" y="392"/>
              </a:cxn>
            </a:cxnLst>
            <a:rect l="0" t="0" r="r" b="b"/>
            <a:pathLst>
              <a:path w="368" h="576">
                <a:moveTo>
                  <a:pt x="368" y="392"/>
                </a:moveTo>
                <a:cubicBezTo>
                  <a:pt x="368" y="493"/>
                  <a:pt x="286" y="576"/>
                  <a:pt x="184" y="576"/>
                </a:cubicBezTo>
                <a:cubicBezTo>
                  <a:pt x="83" y="576"/>
                  <a:pt x="0" y="493"/>
                  <a:pt x="0" y="392"/>
                </a:cubicBezTo>
                <a:cubicBezTo>
                  <a:pt x="0" y="300"/>
                  <a:pt x="68" y="224"/>
                  <a:pt x="156" y="210"/>
                </a:cubicBezTo>
                <a:cubicBezTo>
                  <a:pt x="156" y="0"/>
                  <a:pt x="156" y="0"/>
                  <a:pt x="156" y="0"/>
                </a:cubicBezTo>
                <a:cubicBezTo>
                  <a:pt x="165" y="1"/>
                  <a:pt x="175" y="1"/>
                  <a:pt x="184" y="1"/>
                </a:cubicBezTo>
                <a:cubicBezTo>
                  <a:pt x="193" y="1"/>
                  <a:pt x="203" y="1"/>
                  <a:pt x="212" y="0"/>
                </a:cubicBezTo>
                <a:cubicBezTo>
                  <a:pt x="212" y="210"/>
                  <a:pt x="212" y="210"/>
                  <a:pt x="212" y="210"/>
                </a:cubicBezTo>
                <a:cubicBezTo>
                  <a:pt x="300" y="224"/>
                  <a:pt x="368" y="300"/>
                  <a:pt x="368" y="392"/>
                </a:cubicBezTo>
                <a:close/>
              </a:path>
            </a:pathLst>
          </a:custGeom>
          <a:solidFill>
            <a:schemeClr val="accent1"/>
          </a:solidFill>
          <a:ln w="9525" cap="flat" cmpd="sng" algn="ctr">
            <a:solidFill>
              <a:srgbClr val="0195F9"/>
            </a:solidFill>
            <a:prstDash val="solid"/>
            <a:round/>
            <a:headEnd type="none" w="med" len="med"/>
            <a:tailEnd type="none" w="med" len="med"/>
          </a:ln>
          <a:effectLst>
            <a:outerShdw blurRad="76200" dir="13500000" sy="23000" kx="1200000" algn="br" rotWithShape="0">
              <a:prstClr val="black">
                <a:alpha val="20000"/>
              </a:prstClr>
            </a:outerShdw>
          </a:effectLst>
        </p:spPr>
        <p:txBody>
          <a:bodyPr lIns="82124" tIns="41061" rIns="82124" bIns="41061" anchor="ctr"/>
          <a:lstStyle/>
          <a:p>
            <a:pPr marL="0" marR="0" lvl="0" indent="0" algn="ctr" defTabSz="814388"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1965"/>
              </a:solidFill>
              <a:effectLst/>
              <a:uLnTx/>
              <a:uFillTx/>
              <a:latin typeface="Verdana"/>
              <a:ea typeface="+mn-ea"/>
              <a:cs typeface="Arial" charset="0"/>
            </a:endParaRPr>
          </a:p>
        </p:txBody>
      </p:sp>
      <p:sp>
        <p:nvSpPr>
          <p:cNvPr id="75" name="Freeform 15">
            <a:extLst>
              <a:ext uri="{FF2B5EF4-FFF2-40B4-BE49-F238E27FC236}">
                <a16:creationId xmlns:a16="http://schemas.microsoft.com/office/drawing/2014/main" xmlns="" id="{66E261C9-413B-4A9C-8B0A-CE3D6F057443}"/>
              </a:ext>
            </a:extLst>
          </p:cNvPr>
          <p:cNvSpPr>
            <a:spLocks/>
          </p:cNvSpPr>
          <p:nvPr/>
        </p:nvSpPr>
        <p:spPr bwMode="auto">
          <a:xfrm rot="20696160">
            <a:off x="3390049" y="3123739"/>
            <a:ext cx="1021615" cy="1355379"/>
          </a:xfrm>
          <a:custGeom>
            <a:avLst/>
            <a:gdLst/>
            <a:ahLst/>
            <a:cxnLst>
              <a:cxn ang="0">
                <a:pos x="367" y="353"/>
              </a:cxn>
              <a:cxn ang="0">
                <a:pos x="184" y="536"/>
              </a:cxn>
              <a:cxn ang="0">
                <a:pos x="0" y="353"/>
              </a:cxn>
              <a:cxn ang="0">
                <a:pos x="184" y="169"/>
              </a:cxn>
              <a:cxn ang="0">
                <a:pos x="250" y="181"/>
              </a:cxn>
              <a:cxn ang="0">
                <a:pos x="355" y="0"/>
              </a:cxn>
              <a:cxn ang="0">
                <a:pos x="379" y="15"/>
              </a:cxn>
              <a:cxn ang="0">
                <a:pos x="404" y="28"/>
              </a:cxn>
              <a:cxn ang="0">
                <a:pos x="299" y="209"/>
              </a:cxn>
              <a:cxn ang="0">
                <a:pos x="367" y="353"/>
              </a:cxn>
            </a:cxnLst>
            <a:rect l="0" t="0" r="r" b="b"/>
            <a:pathLst>
              <a:path w="404" h="536">
                <a:moveTo>
                  <a:pt x="367" y="353"/>
                </a:moveTo>
                <a:cubicBezTo>
                  <a:pt x="367" y="454"/>
                  <a:pt x="285" y="536"/>
                  <a:pt x="184" y="536"/>
                </a:cubicBezTo>
                <a:cubicBezTo>
                  <a:pt x="82" y="536"/>
                  <a:pt x="0" y="454"/>
                  <a:pt x="0" y="353"/>
                </a:cubicBezTo>
                <a:cubicBezTo>
                  <a:pt x="0" y="251"/>
                  <a:pt x="82" y="169"/>
                  <a:pt x="184" y="169"/>
                </a:cubicBezTo>
                <a:cubicBezTo>
                  <a:pt x="207" y="169"/>
                  <a:pt x="230" y="173"/>
                  <a:pt x="250" y="181"/>
                </a:cubicBezTo>
                <a:cubicBezTo>
                  <a:pt x="355" y="0"/>
                  <a:pt x="355" y="0"/>
                  <a:pt x="355" y="0"/>
                </a:cubicBezTo>
                <a:cubicBezTo>
                  <a:pt x="363" y="5"/>
                  <a:pt x="371" y="10"/>
                  <a:pt x="379" y="15"/>
                </a:cubicBezTo>
                <a:cubicBezTo>
                  <a:pt x="387" y="19"/>
                  <a:pt x="395" y="24"/>
                  <a:pt x="404" y="28"/>
                </a:cubicBezTo>
                <a:cubicBezTo>
                  <a:pt x="299" y="209"/>
                  <a:pt x="299" y="209"/>
                  <a:pt x="299" y="209"/>
                </a:cubicBezTo>
                <a:cubicBezTo>
                  <a:pt x="341" y="243"/>
                  <a:pt x="367" y="295"/>
                  <a:pt x="367" y="353"/>
                </a:cubicBezTo>
                <a:close/>
              </a:path>
            </a:pathLst>
          </a:custGeom>
          <a:solidFill>
            <a:schemeClr val="accent1"/>
          </a:solidFill>
          <a:ln w="9525" cap="flat" cmpd="sng" algn="ctr">
            <a:solidFill>
              <a:srgbClr val="0195F9"/>
            </a:solidFill>
            <a:prstDash val="solid"/>
            <a:round/>
            <a:headEnd type="none" w="med" len="med"/>
            <a:tailEnd type="none" w="med" len="med"/>
          </a:ln>
          <a:effectLst>
            <a:outerShdw blurRad="76200" dir="13500000" sy="23000" kx="1200000" algn="br" rotWithShape="0">
              <a:prstClr val="black">
                <a:alpha val="20000"/>
              </a:prstClr>
            </a:outerShdw>
          </a:effectLst>
        </p:spPr>
        <p:txBody>
          <a:bodyPr lIns="82124" tIns="41061" rIns="82124" bIns="41061" anchor="ctr"/>
          <a:lstStyle/>
          <a:p>
            <a:pPr marL="0" marR="0" lvl="0" indent="0" algn="ctr" defTabSz="814388"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1965"/>
              </a:solidFill>
              <a:effectLst/>
              <a:uLnTx/>
              <a:uFillTx/>
              <a:latin typeface="Verdana"/>
              <a:ea typeface="+mn-ea"/>
              <a:cs typeface="Arial" charset="0"/>
            </a:endParaRPr>
          </a:p>
        </p:txBody>
      </p:sp>
      <p:sp>
        <p:nvSpPr>
          <p:cNvPr id="26" name="Oval 25">
            <a:extLst>
              <a:ext uri="{FF2B5EF4-FFF2-40B4-BE49-F238E27FC236}">
                <a16:creationId xmlns:a16="http://schemas.microsoft.com/office/drawing/2014/main" xmlns="" id="{B3969A1D-837A-4684-B566-A64DDC956D88}"/>
              </a:ext>
            </a:extLst>
          </p:cNvPr>
          <p:cNvSpPr/>
          <p:nvPr/>
        </p:nvSpPr>
        <p:spPr>
          <a:xfrm>
            <a:off x="3196131" y="935334"/>
            <a:ext cx="2450866" cy="2450866"/>
          </a:xfrm>
          <a:prstGeom prst="ellipse">
            <a:avLst/>
          </a:prstGeom>
          <a:solidFill>
            <a:schemeClr val="bg1">
              <a:lumMod val="95000"/>
            </a:schemeClr>
          </a:solidFill>
          <a:ln w="571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Verdana"/>
              <a:ea typeface="+mn-ea"/>
              <a:cs typeface="+mn-cs"/>
            </a:endParaRPr>
          </a:p>
        </p:txBody>
      </p:sp>
      <p:sp>
        <p:nvSpPr>
          <p:cNvPr id="40" name="TextBox 39">
            <a:extLst>
              <a:ext uri="{FF2B5EF4-FFF2-40B4-BE49-F238E27FC236}">
                <a16:creationId xmlns:a16="http://schemas.microsoft.com/office/drawing/2014/main" xmlns="" id="{EDCFFA93-C2D4-403E-845E-24665DF90132}"/>
              </a:ext>
            </a:extLst>
          </p:cNvPr>
          <p:cNvSpPr txBox="1"/>
          <p:nvPr/>
        </p:nvSpPr>
        <p:spPr>
          <a:xfrm>
            <a:off x="727402" y="2386454"/>
            <a:ext cx="1221488" cy="184666"/>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ru-RU" sz="1200" b="1" i="0" u="none" strike="noStrike" kern="1200" cap="none" spc="0" normalizeH="0" baseline="0" noProof="0" dirty="0">
                <a:ln>
                  <a:noFill/>
                </a:ln>
                <a:solidFill>
                  <a:srgbClr val="001965"/>
                </a:solidFill>
                <a:effectLst/>
                <a:uLnTx/>
                <a:uFillTx/>
                <a:latin typeface="Verdana"/>
                <a:ea typeface="+mn-ea"/>
                <a:cs typeface="Arial" charset="0"/>
              </a:rPr>
              <a:t>Генетические</a:t>
            </a:r>
            <a:endParaRPr kumimoji="0" lang="en-US" sz="1200" b="1" i="0" u="none" strike="noStrike" kern="1200" cap="none" spc="0" normalizeH="0" baseline="0" noProof="0" dirty="0">
              <a:ln>
                <a:noFill/>
              </a:ln>
              <a:solidFill>
                <a:srgbClr val="001965"/>
              </a:solidFill>
              <a:effectLst/>
              <a:uLnTx/>
              <a:uFillTx/>
              <a:latin typeface="Verdana"/>
              <a:ea typeface="+mn-ea"/>
              <a:cs typeface="Arial" charset="0"/>
            </a:endParaRPr>
          </a:p>
        </p:txBody>
      </p:sp>
      <p:sp>
        <p:nvSpPr>
          <p:cNvPr id="42" name="TextBox 41">
            <a:extLst>
              <a:ext uri="{FF2B5EF4-FFF2-40B4-BE49-F238E27FC236}">
                <a16:creationId xmlns:a16="http://schemas.microsoft.com/office/drawing/2014/main" xmlns="" id="{D2F8E690-CBD9-489D-B873-B9EF3FD619CF}"/>
              </a:ext>
            </a:extLst>
          </p:cNvPr>
          <p:cNvSpPr txBox="1"/>
          <p:nvPr/>
        </p:nvSpPr>
        <p:spPr>
          <a:xfrm>
            <a:off x="1193781" y="3423533"/>
            <a:ext cx="1224694" cy="184666"/>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ru-RU" sz="1200" b="1" dirty="0">
                <a:solidFill>
                  <a:srgbClr val="001965"/>
                </a:solidFill>
                <a:latin typeface="Verdana"/>
              </a:rPr>
              <a:t>Эндокринные</a:t>
            </a:r>
            <a:endParaRPr kumimoji="0" lang="en-US" sz="1200" b="1" i="0" u="none" strike="noStrike" kern="1200" cap="none" spc="0" normalizeH="0" baseline="0" noProof="0" dirty="0">
              <a:ln>
                <a:noFill/>
              </a:ln>
              <a:solidFill>
                <a:srgbClr val="001965"/>
              </a:solidFill>
              <a:effectLst/>
              <a:uLnTx/>
              <a:uFillTx/>
              <a:latin typeface="Verdana"/>
              <a:ea typeface="+mn-ea"/>
              <a:cs typeface="Arial" charset="0"/>
            </a:endParaRPr>
          </a:p>
        </p:txBody>
      </p:sp>
      <p:sp>
        <p:nvSpPr>
          <p:cNvPr id="43" name="TextBox 42">
            <a:extLst>
              <a:ext uri="{FF2B5EF4-FFF2-40B4-BE49-F238E27FC236}">
                <a16:creationId xmlns:a16="http://schemas.microsoft.com/office/drawing/2014/main" xmlns="" id="{61B6121E-B5BC-4142-9E26-E772AE11EB94}"/>
              </a:ext>
            </a:extLst>
          </p:cNvPr>
          <p:cNvSpPr txBox="1"/>
          <p:nvPr/>
        </p:nvSpPr>
        <p:spPr>
          <a:xfrm>
            <a:off x="1835706" y="4127781"/>
            <a:ext cx="1614224" cy="184666"/>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ru-RU" sz="1200" b="1" i="0" u="none" strike="noStrike" kern="1200" cap="none" spc="0" normalizeH="0" baseline="0" noProof="0" dirty="0">
                <a:ln>
                  <a:noFill/>
                </a:ln>
                <a:solidFill>
                  <a:srgbClr val="001965"/>
                </a:solidFill>
                <a:effectLst/>
                <a:uLnTx/>
                <a:uFillTx/>
                <a:latin typeface="Verdana"/>
                <a:ea typeface="+mn-ea"/>
                <a:cs typeface="Arial" charset="0"/>
              </a:rPr>
              <a:t>Психологические </a:t>
            </a:r>
            <a:endParaRPr kumimoji="0" lang="en-US" sz="1200" b="1" i="0" u="none" strike="noStrike" kern="1200" cap="none" spc="0" normalizeH="0" baseline="0" noProof="0" dirty="0">
              <a:ln>
                <a:noFill/>
              </a:ln>
              <a:solidFill>
                <a:srgbClr val="001965"/>
              </a:solidFill>
              <a:effectLst/>
              <a:uLnTx/>
              <a:uFillTx/>
              <a:latin typeface="Verdana"/>
              <a:ea typeface="+mn-ea"/>
              <a:cs typeface="Arial" charset="0"/>
            </a:endParaRPr>
          </a:p>
        </p:txBody>
      </p:sp>
      <p:sp>
        <p:nvSpPr>
          <p:cNvPr id="45" name="TextBox 44">
            <a:extLst>
              <a:ext uri="{FF2B5EF4-FFF2-40B4-BE49-F238E27FC236}">
                <a16:creationId xmlns:a16="http://schemas.microsoft.com/office/drawing/2014/main" xmlns="" id="{2B34217C-C599-4923-BF6E-D1854F6C5984}"/>
              </a:ext>
            </a:extLst>
          </p:cNvPr>
          <p:cNvSpPr txBox="1"/>
          <p:nvPr/>
        </p:nvSpPr>
        <p:spPr>
          <a:xfrm>
            <a:off x="5457223" y="4193210"/>
            <a:ext cx="2780574" cy="369332"/>
          </a:xfrm>
          <a:prstGeom prst="rect">
            <a:avLst/>
          </a:prstGeom>
          <a:noFill/>
        </p:spPr>
        <p:txBody>
          <a:bodyPr wrap="squar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ru-RU" sz="1200" b="1" i="0" u="none" strike="noStrike" kern="1200" cap="none" spc="0" normalizeH="0" baseline="0" noProof="0" dirty="0" err="1">
                <a:ln>
                  <a:noFill/>
                </a:ln>
                <a:solidFill>
                  <a:srgbClr val="001965"/>
                </a:solidFill>
                <a:effectLst/>
                <a:uLnTx/>
                <a:uFillTx/>
                <a:latin typeface="Verdana"/>
                <a:ea typeface="+mn-ea"/>
                <a:cs typeface="Arial" charset="0"/>
              </a:rPr>
              <a:t>Неврологтческие</a:t>
            </a:r>
            <a:r>
              <a:rPr kumimoji="0" lang="ru-RU" sz="1200" b="1" i="0" u="none" strike="noStrike" kern="1200" cap="none" spc="0" normalizeH="0" baseline="0" noProof="0" dirty="0">
                <a:ln>
                  <a:noFill/>
                </a:ln>
                <a:solidFill>
                  <a:srgbClr val="001965"/>
                </a:solidFill>
                <a:effectLst/>
                <a:uLnTx/>
                <a:uFillTx/>
                <a:latin typeface="Verdana"/>
                <a:ea typeface="+mn-ea"/>
                <a:cs typeface="Arial" charset="0"/>
              </a:rPr>
              <a:t> и гипоталамические </a:t>
            </a:r>
            <a:endParaRPr kumimoji="0" lang="en-US" sz="1200" b="1" i="0" u="none" strike="noStrike" kern="1200" cap="none" spc="0" normalizeH="0" baseline="0" noProof="0" dirty="0">
              <a:ln>
                <a:noFill/>
              </a:ln>
              <a:solidFill>
                <a:srgbClr val="001965"/>
              </a:solidFill>
              <a:effectLst/>
              <a:uLnTx/>
              <a:uFillTx/>
              <a:latin typeface="Verdana"/>
              <a:ea typeface="+mn-ea"/>
              <a:cs typeface="Arial" charset="0"/>
            </a:endParaRPr>
          </a:p>
        </p:txBody>
      </p:sp>
      <p:sp>
        <p:nvSpPr>
          <p:cNvPr id="46" name="TextBox 45">
            <a:extLst>
              <a:ext uri="{FF2B5EF4-FFF2-40B4-BE49-F238E27FC236}">
                <a16:creationId xmlns:a16="http://schemas.microsoft.com/office/drawing/2014/main" xmlns="" id="{8CC90D8B-1AF9-4099-9B8E-939515CAB47C}"/>
              </a:ext>
            </a:extLst>
          </p:cNvPr>
          <p:cNvSpPr txBox="1"/>
          <p:nvPr/>
        </p:nvSpPr>
        <p:spPr>
          <a:xfrm>
            <a:off x="6437884" y="3431209"/>
            <a:ext cx="1774525" cy="184666"/>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ru-RU" sz="1200" b="1" i="0" u="none" strike="noStrike" kern="1200" cap="none" spc="0" normalizeH="0" baseline="0" noProof="0" dirty="0">
                <a:ln>
                  <a:noFill/>
                </a:ln>
                <a:solidFill>
                  <a:srgbClr val="001965"/>
                </a:solidFill>
                <a:effectLst/>
                <a:uLnTx/>
                <a:uFillTx/>
                <a:latin typeface="Verdana"/>
                <a:ea typeface="+mn-ea"/>
                <a:cs typeface="Arial" charset="0"/>
              </a:rPr>
              <a:t>Окружающая среда</a:t>
            </a:r>
            <a:endParaRPr kumimoji="0" lang="en-US" sz="1200" b="1" i="0" u="none" strike="noStrike" kern="1200" cap="none" spc="0" normalizeH="0" baseline="0" noProof="0" dirty="0">
              <a:ln>
                <a:noFill/>
              </a:ln>
              <a:solidFill>
                <a:srgbClr val="001965"/>
              </a:solidFill>
              <a:effectLst/>
              <a:uLnTx/>
              <a:uFillTx/>
              <a:latin typeface="Verdana"/>
              <a:ea typeface="+mn-ea"/>
              <a:cs typeface="Arial" charset="0"/>
            </a:endParaRPr>
          </a:p>
        </p:txBody>
      </p:sp>
      <p:sp>
        <p:nvSpPr>
          <p:cNvPr id="47" name="TextBox 46">
            <a:extLst>
              <a:ext uri="{FF2B5EF4-FFF2-40B4-BE49-F238E27FC236}">
                <a16:creationId xmlns:a16="http://schemas.microsoft.com/office/drawing/2014/main" xmlns="" id="{A062E287-EFAC-4B06-B0F5-2DA059CA8A43}"/>
              </a:ext>
            </a:extLst>
          </p:cNvPr>
          <p:cNvSpPr txBox="1"/>
          <p:nvPr/>
        </p:nvSpPr>
        <p:spPr>
          <a:xfrm>
            <a:off x="6967969" y="2470425"/>
            <a:ext cx="1572453" cy="369332"/>
          </a:xfrm>
          <a:prstGeom prst="rect">
            <a:avLst/>
          </a:prstGeom>
          <a:noFill/>
        </p:spPr>
        <p:txBody>
          <a:bodyPr wrap="squar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ru-RU" sz="1200" b="1" i="0" u="none" strike="noStrike" kern="1200" cap="none" spc="0" normalizeH="0" baseline="0" noProof="0" dirty="0">
                <a:ln>
                  <a:noFill/>
                </a:ln>
                <a:solidFill>
                  <a:srgbClr val="001965"/>
                </a:solidFill>
                <a:effectLst/>
                <a:uLnTx/>
                <a:uFillTx/>
                <a:latin typeface="Verdana"/>
                <a:ea typeface="+mn-ea"/>
                <a:cs typeface="Arial" charset="0"/>
              </a:rPr>
              <a:t>Лекарственная терапия </a:t>
            </a:r>
            <a:endParaRPr kumimoji="0" lang="en-US" sz="1200" b="1" i="0" u="none" strike="noStrike" kern="1200" cap="none" spc="0" normalizeH="0" baseline="0" noProof="0" dirty="0">
              <a:ln>
                <a:noFill/>
              </a:ln>
              <a:solidFill>
                <a:srgbClr val="001965"/>
              </a:solidFill>
              <a:effectLst/>
              <a:uLnTx/>
              <a:uFillTx/>
              <a:latin typeface="Verdana"/>
              <a:ea typeface="+mn-ea"/>
              <a:cs typeface="Arial" charset="0"/>
            </a:endParaRPr>
          </a:p>
        </p:txBody>
      </p:sp>
      <p:grpSp>
        <p:nvGrpSpPr>
          <p:cNvPr id="48" name="Group 47">
            <a:extLst>
              <a:ext uri="{FF2B5EF4-FFF2-40B4-BE49-F238E27FC236}">
                <a16:creationId xmlns:a16="http://schemas.microsoft.com/office/drawing/2014/main" xmlns="" id="{330A3649-1F05-411D-8E25-DD01C0221790}"/>
              </a:ext>
            </a:extLst>
          </p:cNvPr>
          <p:cNvGrpSpPr/>
          <p:nvPr/>
        </p:nvGrpSpPr>
        <p:grpSpPr>
          <a:xfrm>
            <a:off x="2085499" y="2140287"/>
            <a:ext cx="763390" cy="815406"/>
            <a:chOff x="4869578" y="931458"/>
            <a:chExt cx="652421" cy="695703"/>
          </a:xfrm>
          <a:solidFill>
            <a:schemeClr val="bg1"/>
          </a:solidFill>
        </p:grpSpPr>
        <p:sp>
          <p:nvSpPr>
            <p:cNvPr id="49" name="Freeform 72">
              <a:extLst>
                <a:ext uri="{FF2B5EF4-FFF2-40B4-BE49-F238E27FC236}">
                  <a16:creationId xmlns:a16="http://schemas.microsoft.com/office/drawing/2014/main" xmlns="" id="{46E916D8-9728-4018-A2E5-03741E73CC5A}"/>
                </a:ext>
              </a:extLst>
            </p:cNvPr>
            <p:cNvSpPr>
              <a:spLocks/>
            </p:cNvSpPr>
            <p:nvPr/>
          </p:nvSpPr>
          <p:spPr bwMode="auto">
            <a:xfrm rot="18959622">
              <a:off x="4869578" y="1098639"/>
              <a:ext cx="652421" cy="440109"/>
            </a:xfrm>
            <a:custGeom>
              <a:avLst/>
              <a:gdLst>
                <a:gd name="T0" fmla="*/ 20 w 235"/>
                <a:gd name="T1" fmla="*/ 92 h 158"/>
                <a:gd name="T2" fmla="*/ 26 w 235"/>
                <a:gd name="T3" fmla="*/ 97 h 158"/>
                <a:gd name="T4" fmla="*/ 77 w 235"/>
                <a:gd name="T5" fmla="*/ 149 h 158"/>
                <a:gd name="T6" fmla="*/ 77 w 235"/>
                <a:gd name="T7" fmla="*/ 157 h 158"/>
                <a:gd name="T8" fmla="*/ 70 w 235"/>
                <a:gd name="T9" fmla="*/ 156 h 158"/>
                <a:gd name="T10" fmla="*/ 47 w 235"/>
                <a:gd name="T11" fmla="*/ 132 h 158"/>
                <a:gd name="T12" fmla="*/ 14 w 235"/>
                <a:gd name="T13" fmla="*/ 100 h 158"/>
                <a:gd name="T14" fmla="*/ 12 w 235"/>
                <a:gd name="T15" fmla="*/ 98 h 158"/>
                <a:gd name="T16" fmla="*/ 9 w 235"/>
                <a:gd name="T17" fmla="*/ 101 h 158"/>
                <a:gd name="T18" fmla="*/ 2 w 235"/>
                <a:gd name="T19" fmla="*/ 101 h 158"/>
                <a:gd name="T20" fmla="*/ 3 w 235"/>
                <a:gd name="T21" fmla="*/ 94 h 158"/>
                <a:gd name="T22" fmla="*/ 25 w 235"/>
                <a:gd name="T23" fmla="*/ 79 h 158"/>
                <a:gd name="T24" fmla="*/ 75 w 235"/>
                <a:gd name="T25" fmla="*/ 64 h 158"/>
                <a:gd name="T26" fmla="*/ 152 w 235"/>
                <a:gd name="T27" fmla="*/ 52 h 158"/>
                <a:gd name="T28" fmla="*/ 155 w 235"/>
                <a:gd name="T29" fmla="*/ 52 h 158"/>
                <a:gd name="T30" fmla="*/ 153 w 235"/>
                <a:gd name="T31" fmla="*/ 50 h 158"/>
                <a:gd name="T32" fmla="*/ 153 w 235"/>
                <a:gd name="T33" fmla="*/ 44 h 158"/>
                <a:gd name="T34" fmla="*/ 160 w 235"/>
                <a:gd name="T35" fmla="*/ 43 h 158"/>
                <a:gd name="T36" fmla="*/ 166 w 235"/>
                <a:gd name="T37" fmla="*/ 49 h 158"/>
                <a:gd name="T38" fmla="*/ 169 w 235"/>
                <a:gd name="T39" fmla="*/ 50 h 158"/>
                <a:gd name="T40" fmla="*/ 196 w 235"/>
                <a:gd name="T41" fmla="*/ 46 h 158"/>
                <a:gd name="T42" fmla="*/ 194 w 235"/>
                <a:gd name="T43" fmla="*/ 44 h 158"/>
                <a:gd name="T44" fmla="*/ 161 w 235"/>
                <a:gd name="T45" fmla="*/ 11 h 158"/>
                <a:gd name="T46" fmla="*/ 159 w 235"/>
                <a:gd name="T47" fmla="*/ 2 h 158"/>
                <a:gd name="T48" fmla="*/ 168 w 235"/>
                <a:gd name="T49" fmla="*/ 4 h 158"/>
                <a:gd name="T50" fmla="*/ 205 w 235"/>
                <a:gd name="T51" fmla="*/ 42 h 158"/>
                <a:gd name="T52" fmla="*/ 210 w 235"/>
                <a:gd name="T53" fmla="*/ 43 h 158"/>
                <a:gd name="T54" fmla="*/ 227 w 235"/>
                <a:gd name="T55" fmla="*/ 35 h 158"/>
                <a:gd name="T56" fmla="*/ 234 w 235"/>
                <a:gd name="T57" fmla="*/ 35 h 158"/>
                <a:gd name="T58" fmla="*/ 233 w 235"/>
                <a:gd name="T59" fmla="*/ 42 h 158"/>
                <a:gd name="T60" fmla="*/ 223 w 235"/>
                <a:gd name="T61" fmla="*/ 49 h 158"/>
                <a:gd name="T62" fmla="*/ 194 w 235"/>
                <a:gd name="T63" fmla="*/ 56 h 158"/>
                <a:gd name="T64" fmla="*/ 119 w 235"/>
                <a:gd name="T65" fmla="*/ 67 h 158"/>
                <a:gd name="T66" fmla="*/ 57 w 235"/>
                <a:gd name="T67" fmla="*/ 78 h 158"/>
                <a:gd name="T68" fmla="*/ 55 w 235"/>
                <a:gd name="T69" fmla="*/ 79 h 158"/>
                <a:gd name="T70" fmla="*/ 57 w 235"/>
                <a:gd name="T71" fmla="*/ 81 h 158"/>
                <a:gd name="T72" fmla="*/ 89 w 235"/>
                <a:gd name="T73" fmla="*/ 113 h 158"/>
                <a:gd name="T74" fmla="*/ 91 w 235"/>
                <a:gd name="T75" fmla="*/ 117 h 158"/>
                <a:gd name="T76" fmla="*/ 88 w 235"/>
                <a:gd name="T77" fmla="*/ 122 h 158"/>
                <a:gd name="T78" fmla="*/ 82 w 235"/>
                <a:gd name="T79" fmla="*/ 121 h 158"/>
                <a:gd name="T80" fmla="*/ 66 w 235"/>
                <a:gd name="T81" fmla="*/ 104 h 158"/>
                <a:gd name="T82" fmla="*/ 45 w 235"/>
                <a:gd name="T83" fmla="*/ 84 h 158"/>
                <a:gd name="T84" fmla="*/ 42 w 235"/>
                <a:gd name="T85" fmla="*/ 83 h 158"/>
                <a:gd name="T86" fmla="*/ 20 w 235"/>
                <a:gd name="T87" fmla="*/ 9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5" h="158">
                  <a:moveTo>
                    <a:pt x="20" y="92"/>
                  </a:moveTo>
                  <a:cubicBezTo>
                    <a:pt x="23" y="94"/>
                    <a:pt x="24" y="96"/>
                    <a:pt x="26" y="97"/>
                  </a:cubicBezTo>
                  <a:cubicBezTo>
                    <a:pt x="43" y="114"/>
                    <a:pt x="60" y="131"/>
                    <a:pt x="77" y="149"/>
                  </a:cubicBezTo>
                  <a:cubicBezTo>
                    <a:pt x="80" y="151"/>
                    <a:pt x="80" y="154"/>
                    <a:pt x="77" y="157"/>
                  </a:cubicBezTo>
                  <a:cubicBezTo>
                    <a:pt x="75" y="158"/>
                    <a:pt x="72" y="158"/>
                    <a:pt x="70" y="156"/>
                  </a:cubicBezTo>
                  <a:cubicBezTo>
                    <a:pt x="62" y="148"/>
                    <a:pt x="54" y="140"/>
                    <a:pt x="47" y="132"/>
                  </a:cubicBezTo>
                  <a:cubicBezTo>
                    <a:pt x="36" y="121"/>
                    <a:pt x="25" y="111"/>
                    <a:pt x="14" y="100"/>
                  </a:cubicBezTo>
                  <a:cubicBezTo>
                    <a:pt x="14" y="99"/>
                    <a:pt x="13" y="99"/>
                    <a:pt x="12" y="98"/>
                  </a:cubicBezTo>
                  <a:cubicBezTo>
                    <a:pt x="11" y="99"/>
                    <a:pt x="10" y="100"/>
                    <a:pt x="9" y="101"/>
                  </a:cubicBezTo>
                  <a:cubicBezTo>
                    <a:pt x="7" y="103"/>
                    <a:pt x="4" y="103"/>
                    <a:pt x="2" y="101"/>
                  </a:cubicBezTo>
                  <a:cubicBezTo>
                    <a:pt x="0" y="99"/>
                    <a:pt x="0" y="96"/>
                    <a:pt x="3" y="94"/>
                  </a:cubicBezTo>
                  <a:cubicBezTo>
                    <a:pt x="9" y="88"/>
                    <a:pt x="17" y="83"/>
                    <a:pt x="25" y="79"/>
                  </a:cubicBezTo>
                  <a:cubicBezTo>
                    <a:pt x="41" y="72"/>
                    <a:pt x="58" y="68"/>
                    <a:pt x="75" y="64"/>
                  </a:cubicBezTo>
                  <a:cubicBezTo>
                    <a:pt x="100" y="59"/>
                    <a:pt x="126" y="56"/>
                    <a:pt x="152" y="52"/>
                  </a:cubicBezTo>
                  <a:cubicBezTo>
                    <a:pt x="153" y="52"/>
                    <a:pt x="154" y="52"/>
                    <a:pt x="155" y="52"/>
                  </a:cubicBezTo>
                  <a:cubicBezTo>
                    <a:pt x="154" y="51"/>
                    <a:pt x="153" y="51"/>
                    <a:pt x="153" y="50"/>
                  </a:cubicBezTo>
                  <a:cubicBezTo>
                    <a:pt x="151" y="48"/>
                    <a:pt x="151" y="45"/>
                    <a:pt x="153" y="44"/>
                  </a:cubicBezTo>
                  <a:cubicBezTo>
                    <a:pt x="155" y="42"/>
                    <a:pt x="158" y="41"/>
                    <a:pt x="160" y="43"/>
                  </a:cubicBezTo>
                  <a:cubicBezTo>
                    <a:pt x="162" y="45"/>
                    <a:pt x="164" y="47"/>
                    <a:pt x="166" y="49"/>
                  </a:cubicBezTo>
                  <a:cubicBezTo>
                    <a:pt x="167" y="50"/>
                    <a:pt x="168" y="50"/>
                    <a:pt x="169" y="50"/>
                  </a:cubicBezTo>
                  <a:cubicBezTo>
                    <a:pt x="177" y="49"/>
                    <a:pt x="186" y="47"/>
                    <a:pt x="196" y="46"/>
                  </a:cubicBezTo>
                  <a:cubicBezTo>
                    <a:pt x="195" y="45"/>
                    <a:pt x="195" y="45"/>
                    <a:pt x="194" y="44"/>
                  </a:cubicBezTo>
                  <a:cubicBezTo>
                    <a:pt x="183" y="33"/>
                    <a:pt x="172" y="22"/>
                    <a:pt x="161" y="11"/>
                  </a:cubicBezTo>
                  <a:cubicBezTo>
                    <a:pt x="157" y="8"/>
                    <a:pt x="157" y="5"/>
                    <a:pt x="159" y="2"/>
                  </a:cubicBezTo>
                  <a:cubicBezTo>
                    <a:pt x="161" y="0"/>
                    <a:pt x="164" y="1"/>
                    <a:pt x="168" y="4"/>
                  </a:cubicBezTo>
                  <a:cubicBezTo>
                    <a:pt x="180" y="16"/>
                    <a:pt x="193" y="29"/>
                    <a:pt x="205" y="42"/>
                  </a:cubicBezTo>
                  <a:cubicBezTo>
                    <a:pt x="207" y="43"/>
                    <a:pt x="208" y="43"/>
                    <a:pt x="210" y="43"/>
                  </a:cubicBezTo>
                  <a:cubicBezTo>
                    <a:pt x="216" y="41"/>
                    <a:pt x="222" y="39"/>
                    <a:pt x="227" y="35"/>
                  </a:cubicBezTo>
                  <a:cubicBezTo>
                    <a:pt x="229" y="33"/>
                    <a:pt x="232" y="33"/>
                    <a:pt x="234" y="35"/>
                  </a:cubicBezTo>
                  <a:cubicBezTo>
                    <a:pt x="235" y="37"/>
                    <a:pt x="235" y="40"/>
                    <a:pt x="233" y="42"/>
                  </a:cubicBezTo>
                  <a:cubicBezTo>
                    <a:pt x="230" y="45"/>
                    <a:pt x="226" y="47"/>
                    <a:pt x="223" y="49"/>
                  </a:cubicBezTo>
                  <a:cubicBezTo>
                    <a:pt x="213" y="53"/>
                    <a:pt x="204" y="55"/>
                    <a:pt x="194" y="56"/>
                  </a:cubicBezTo>
                  <a:cubicBezTo>
                    <a:pt x="169" y="60"/>
                    <a:pt x="144" y="63"/>
                    <a:pt x="119" y="67"/>
                  </a:cubicBezTo>
                  <a:cubicBezTo>
                    <a:pt x="98" y="70"/>
                    <a:pt x="77" y="73"/>
                    <a:pt x="57" y="78"/>
                  </a:cubicBezTo>
                  <a:cubicBezTo>
                    <a:pt x="56" y="78"/>
                    <a:pt x="56" y="79"/>
                    <a:pt x="55" y="79"/>
                  </a:cubicBezTo>
                  <a:cubicBezTo>
                    <a:pt x="55" y="80"/>
                    <a:pt x="56" y="81"/>
                    <a:pt x="57" y="81"/>
                  </a:cubicBezTo>
                  <a:cubicBezTo>
                    <a:pt x="67" y="92"/>
                    <a:pt x="78" y="102"/>
                    <a:pt x="89" y="113"/>
                  </a:cubicBezTo>
                  <a:cubicBezTo>
                    <a:pt x="89" y="114"/>
                    <a:pt x="90" y="115"/>
                    <a:pt x="91" y="117"/>
                  </a:cubicBezTo>
                  <a:cubicBezTo>
                    <a:pt x="91" y="119"/>
                    <a:pt x="90" y="121"/>
                    <a:pt x="88" y="122"/>
                  </a:cubicBezTo>
                  <a:cubicBezTo>
                    <a:pt x="86" y="123"/>
                    <a:pt x="84" y="122"/>
                    <a:pt x="82" y="121"/>
                  </a:cubicBezTo>
                  <a:cubicBezTo>
                    <a:pt x="77" y="115"/>
                    <a:pt x="71" y="110"/>
                    <a:pt x="66" y="104"/>
                  </a:cubicBezTo>
                  <a:cubicBezTo>
                    <a:pt x="59" y="97"/>
                    <a:pt x="52" y="91"/>
                    <a:pt x="45" y="84"/>
                  </a:cubicBezTo>
                  <a:cubicBezTo>
                    <a:pt x="44" y="83"/>
                    <a:pt x="43" y="82"/>
                    <a:pt x="42" y="83"/>
                  </a:cubicBezTo>
                  <a:cubicBezTo>
                    <a:pt x="35" y="86"/>
                    <a:pt x="28" y="89"/>
                    <a:pt x="20" y="9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a:ea typeface="+mn-ea"/>
                <a:cs typeface="Arial" charset="0"/>
              </a:endParaRPr>
            </a:p>
          </p:txBody>
        </p:sp>
        <p:grpSp>
          <p:nvGrpSpPr>
            <p:cNvPr id="50" name="Group 49">
              <a:extLst>
                <a:ext uri="{FF2B5EF4-FFF2-40B4-BE49-F238E27FC236}">
                  <a16:creationId xmlns:a16="http://schemas.microsoft.com/office/drawing/2014/main" xmlns="" id="{0F0230C9-3003-44CC-9090-0744D6BBF28B}"/>
                </a:ext>
              </a:extLst>
            </p:cNvPr>
            <p:cNvGrpSpPr/>
            <p:nvPr/>
          </p:nvGrpSpPr>
          <p:grpSpPr>
            <a:xfrm>
              <a:off x="5022429" y="931458"/>
              <a:ext cx="319844" cy="695703"/>
              <a:chOff x="5022429" y="931458"/>
              <a:chExt cx="319844" cy="695703"/>
            </a:xfrm>
            <a:grpFill/>
          </p:grpSpPr>
          <p:sp>
            <p:nvSpPr>
              <p:cNvPr id="51" name="Freeform 73">
                <a:extLst>
                  <a:ext uri="{FF2B5EF4-FFF2-40B4-BE49-F238E27FC236}">
                    <a16:creationId xmlns:a16="http://schemas.microsoft.com/office/drawing/2014/main" xmlns="" id="{D1F6FEF8-CC31-4E6D-BCBA-4F80D86693FB}"/>
                  </a:ext>
                </a:extLst>
              </p:cNvPr>
              <p:cNvSpPr>
                <a:spLocks/>
              </p:cNvSpPr>
              <p:nvPr/>
            </p:nvSpPr>
            <p:spPr bwMode="auto">
              <a:xfrm rot="18959622">
                <a:off x="5022429" y="931458"/>
                <a:ext cx="241064" cy="283085"/>
              </a:xfrm>
              <a:custGeom>
                <a:avLst/>
                <a:gdLst>
                  <a:gd name="T0" fmla="*/ 15 w 87"/>
                  <a:gd name="T1" fmla="*/ 60 h 102"/>
                  <a:gd name="T2" fmla="*/ 11 w 87"/>
                  <a:gd name="T3" fmla="*/ 88 h 102"/>
                  <a:gd name="T4" fmla="*/ 10 w 87"/>
                  <a:gd name="T5" fmla="*/ 97 h 102"/>
                  <a:gd name="T6" fmla="*/ 4 w 87"/>
                  <a:gd name="T7" fmla="*/ 102 h 102"/>
                  <a:gd name="T8" fmla="*/ 0 w 87"/>
                  <a:gd name="T9" fmla="*/ 96 h 102"/>
                  <a:gd name="T10" fmla="*/ 12 w 87"/>
                  <a:gd name="T11" fmla="*/ 24 h 102"/>
                  <a:gd name="T12" fmla="*/ 17 w 87"/>
                  <a:gd name="T13" fmla="*/ 9 h 102"/>
                  <a:gd name="T14" fmla="*/ 22 w 87"/>
                  <a:gd name="T15" fmla="*/ 2 h 102"/>
                  <a:gd name="T16" fmla="*/ 29 w 87"/>
                  <a:gd name="T17" fmla="*/ 2 h 102"/>
                  <a:gd name="T18" fmla="*/ 29 w 87"/>
                  <a:gd name="T19" fmla="*/ 8 h 102"/>
                  <a:gd name="T20" fmla="*/ 27 w 87"/>
                  <a:gd name="T21" fmla="*/ 11 h 102"/>
                  <a:gd name="T22" fmla="*/ 29 w 87"/>
                  <a:gd name="T23" fmla="*/ 13 h 102"/>
                  <a:gd name="T24" fmla="*/ 84 w 87"/>
                  <a:gd name="T25" fmla="*/ 68 h 102"/>
                  <a:gd name="T26" fmla="*/ 87 w 87"/>
                  <a:gd name="T27" fmla="*/ 71 h 102"/>
                  <a:gd name="T28" fmla="*/ 84 w 87"/>
                  <a:gd name="T29" fmla="*/ 77 h 102"/>
                  <a:gd name="T30" fmla="*/ 78 w 87"/>
                  <a:gd name="T31" fmla="*/ 76 h 102"/>
                  <a:gd name="T32" fmla="*/ 64 w 87"/>
                  <a:gd name="T33" fmla="*/ 61 h 102"/>
                  <a:gd name="T34" fmla="*/ 25 w 87"/>
                  <a:gd name="T35" fmla="*/ 23 h 102"/>
                  <a:gd name="T36" fmla="*/ 23 w 87"/>
                  <a:gd name="T37" fmla="*/ 20 h 102"/>
                  <a:gd name="T38" fmla="*/ 18 w 87"/>
                  <a:gd name="T39" fmla="*/ 39 h 102"/>
                  <a:gd name="T40" fmla="*/ 22 w 87"/>
                  <a:gd name="T41" fmla="*/ 53 h 102"/>
                  <a:gd name="T42" fmla="*/ 49 w 87"/>
                  <a:gd name="T43" fmla="*/ 80 h 102"/>
                  <a:gd name="T44" fmla="*/ 50 w 87"/>
                  <a:gd name="T45" fmla="*/ 81 h 102"/>
                  <a:gd name="T46" fmla="*/ 50 w 87"/>
                  <a:gd name="T47" fmla="*/ 88 h 102"/>
                  <a:gd name="T48" fmla="*/ 43 w 87"/>
                  <a:gd name="T49" fmla="*/ 88 h 102"/>
                  <a:gd name="T50" fmla="*/ 35 w 87"/>
                  <a:gd name="T51" fmla="*/ 80 h 102"/>
                  <a:gd name="T52" fmla="*/ 16 w 87"/>
                  <a:gd name="T53" fmla="*/ 60 h 102"/>
                  <a:gd name="T54" fmla="*/ 15 w 87"/>
                  <a:gd name="T55" fmla="*/ 6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7" h="102">
                    <a:moveTo>
                      <a:pt x="15" y="60"/>
                    </a:moveTo>
                    <a:cubicBezTo>
                      <a:pt x="13" y="69"/>
                      <a:pt x="12" y="79"/>
                      <a:pt x="11" y="88"/>
                    </a:cubicBezTo>
                    <a:cubicBezTo>
                      <a:pt x="11" y="91"/>
                      <a:pt x="10" y="94"/>
                      <a:pt x="10" y="97"/>
                    </a:cubicBezTo>
                    <a:cubicBezTo>
                      <a:pt x="9" y="100"/>
                      <a:pt x="7" y="102"/>
                      <a:pt x="4" y="102"/>
                    </a:cubicBezTo>
                    <a:cubicBezTo>
                      <a:pt x="1" y="102"/>
                      <a:pt x="0" y="99"/>
                      <a:pt x="0" y="96"/>
                    </a:cubicBezTo>
                    <a:cubicBezTo>
                      <a:pt x="3" y="72"/>
                      <a:pt x="5" y="48"/>
                      <a:pt x="12" y="24"/>
                    </a:cubicBezTo>
                    <a:cubicBezTo>
                      <a:pt x="13" y="19"/>
                      <a:pt x="15" y="14"/>
                      <a:pt x="17" y="9"/>
                    </a:cubicBezTo>
                    <a:cubicBezTo>
                      <a:pt x="18" y="6"/>
                      <a:pt x="20" y="4"/>
                      <a:pt x="22" y="2"/>
                    </a:cubicBezTo>
                    <a:cubicBezTo>
                      <a:pt x="24" y="0"/>
                      <a:pt x="27" y="0"/>
                      <a:pt x="29" y="2"/>
                    </a:cubicBezTo>
                    <a:cubicBezTo>
                      <a:pt x="31" y="3"/>
                      <a:pt x="31" y="6"/>
                      <a:pt x="29" y="8"/>
                    </a:cubicBezTo>
                    <a:cubicBezTo>
                      <a:pt x="29" y="9"/>
                      <a:pt x="28" y="10"/>
                      <a:pt x="27" y="11"/>
                    </a:cubicBezTo>
                    <a:cubicBezTo>
                      <a:pt x="28" y="11"/>
                      <a:pt x="28" y="12"/>
                      <a:pt x="29" y="13"/>
                    </a:cubicBezTo>
                    <a:cubicBezTo>
                      <a:pt x="47" y="31"/>
                      <a:pt x="66" y="50"/>
                      <a:pt x="84" y="68"/>
                    </a:cubicBezTo>
                    <a:cubicBezTo>
                      <a:pt x="85" y="69"/>
                      <a:pt x="86" y="70"/>
                      <a:pt x="87" y="71"/>
                    </a:cubicBezTo>
                    <a:cubicBezTo>
                      <a:pt x="87" y="74"/>
                      <a:pt x="86" y="76"/>
                      <a:pt x="84" y="77"/>
                    </a:cubicBezTo>
                    <a:cubicBezTo>
                      <a:pt x="82" y="78"/>
                      <a:pt x="80" y="77"/>
                      <a:pt x="78" y="76"/>
                    </a:cubicBezTo>
                    <a:cubicBezTo>
                      <a:pt x="73" y="71"/>
                      <a:pt x="69" y="66"/>
                      <a:pt x="64" y="61"/>
                    </a:cubicBezTo>
                    <a:cubicBezTo>
                      <a:pt x="51" y="48"/>
                      <a:pt x="38" y="35"/>
                      <a:pt x="25" y="23"/>
                    </a:cubicBezTo>
                    <a:cubicBezTo>
                      <a:pt x="24" y="22"/>
                      <a:pt x="24" y="21"/>
                      <a:pt x="23" y="20"/>
                    </a:cubicBezTo>
                    <a:cubicBezTo>
                      <a:pt x="21" y="27"/>
                      <a:pt x="20" y="33"/>
                      <a:pt x="18" y="39"/>
                    </a:cubicBezTo>
                    <a:cubicBezTo>
                      <a:pt x="16" y="45"/>
                      <a:pt x="18" y="49"/>
                      <a:pt x="22" y="53"/>
                    </a:cubicBezTo>
                    <a:cubicBezTo>
                      <a:pt x="32" y="62"/>
                      <a:pt x="40" y="71"/>
                      <a:pt x="49" y="80"/>
                    </a:cubicBezTo>
                    <a:cubicBezTo>
                      <a:pt x="49" y="80"/>
                      <a:pt x="50" y="80"/>
                      <a:pt x="50" y="81"/>
                    </a:cubicBezTo>
                    <a:cubicBezTo>
                      <a:pt x="52" y="83"/>
                      <a:pt x="52" y="86"/>
                      <a:pt x="50" y="88"/>
                    </a:cubicBezTo>
                    <a:cubicBezTo>
                      <a:pt x="48" y="89"/>
                      <a:pt x="45" y="90"/>
                      <a:pt x="43" y="88"/>
                    </a:cubicBezTo>
                    <a:cubicBezTo>
                      <a:pt x="40" y="85"/>
                      <a:pt x="38" y="83"/>
                      <a:pt x="35" y="80"/>
                    </a:cubicBezTo>
                    <a:cubicBezTo>
                      <a:pt x="29" y="73"/>
                      <a:pt x="22" y="66"/>
                      <a:pt x="16" y="60"/>
                    </a:cubicBezTo>
                    <a:cubicBezTo>
                      <a:pt x="15" y="60"/>
                      <a:pt x="15" y="60"/>
                      <a:pt x="15" y="6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a:ea typeface="+mn-ea"/>
                  <a:cs typeface="Arial" charset="0"/>
                </a:endParaRPr>
              </a:p>
            </p:txBody>
          </p:sp>
          <p:sp>
            <p:nvSpPr>
              <p:cNvPr id="52" name="Freeform 74">
                <a:extLst>
                  <a:ext uri="{FF2B5EF4-FFF2-40B4-BE49-F238E27FC236}">
                    <a16:creationId xmlns:a16="http://schemas.microsoft.com/office/drawing/2014/main" xmlns="" id="{D55AF963-A8FC-427F-900C-1E51B0A3AB17}"/>
                  </a:ext>
                </a:extLst>
              </p:cNvPr>
              <p:cNvSpPr>
                <a:spLocks/>
              </p:cNvSpPr>
              <p:nvPr/>
            </p:nvSpPr>
            <p:spPr bwMode="auto">
              <a:xfrm rot="18959622">
                <a:off x="5129960" y="1319748"/>
                <a:ext cx="212313" cy="307413"/>
              </a:xfrm>
              <a:custGeom>
                <a:avLst/>
                <a:gdLst>
                  <a:gd name="T0" fmla="*/ 50 w 77"/>
                  <a:gd name="T1" fmla="*/ 75 h 111"/>
                  <a:gd name="T2" fmla="*/ 58 w 77"/>
                  <a:gd name="T3" fmla="*/ 51 h 111"/>
                  <a:gd name="T4" fmla="*/ 57 w 77"/>
                  <a:gd name="T5" fmla="*/ 48 h 111"/>
                  <a:gd name="T6" fmla="*/ 38 w 77"/>
                  <a:gd name="T7" fmla="*/ 30 h 111"/>
                  <a:gd name="T8" fmla="*/ 36 w 77"/>
                  <a:gd name="T9" fmla="*/ 25 h 111"/>
                  <a:gd name="T10" fmla="*/ 39 w 77"/>
                  <a:gd name="T11" fmla="*/ 21 h 111"/>
                  <a:gd name="T12" fmla="*/ 45 w 77"/>
                  <a:gd name="T13" fmla="*/ 23 h 111"/>
                  <a:gd name="T14" fmla="*/ 58 w 77"/>
                  <a:gd name="T15" fmla="*/ 36 h 111"/>
                  <a:gd name="T16" fmla="*/ 60 w 77"/>
                  <a:gd name="T17" fmla="*/ 39 h 111"/>
                  <a:gd name="T18" fmla="*/ 61 w 77"/>
                  <a:gd name="T19" fmla="*/ 38 h 111"/>
                  <a:gd name="T20" fmla="*/ 65 w 77"/>
                  <a:gd name="T21" fmla="*/ 18 h 111"/>
                  <a:gd name="T22" fmla="*/ 67 w 77"/>
                  <a:gd name="T23" fmla="*/ 5 h 111"/>
                  <a:gd name="T24" fmla="*/ 72 w 77"/>
                  <a:gd name="T25" fmla="*/ 0 h 111"/>
                  <a:gd name="T26" fmla="*/ 76 w 77"/>
                  <a:gd name="T27" fmla="*/ 6 h 111"/>
                  <a:gd name="T28" fmla="*/ 57 w 77"/>
                  <a:gd name="T29" fmla="*/ 83 h 111"/>
                  <a:gd name="T30" fmla="*/ 41 w 77"/>
                  <a:gd name="T31" fmla="*/ 109 h 111"/>
                  <a:gd name="T32" fmla="*/ 38 w 77"/>
                  <a:gd name="T33" fmla="*/ 111 h 111"/>
                  <a:gd name="T34" fmla="*/ 33 w 77"/>
                  <a:gd name="T35" fmla="*/ 109 h 111"/>
                  <a:gd name="T36" fmla="*/ 34 w 77"/>
                  <a:gd name="T37" fmla="*/ 102 h 111"/>
                  <a:gd name="T38" fmla="*/ 43 w 77"/>
                  <a:gd name="T39" fmla="*/ 91 h 111"/>
                  <a:gd name="T40" fmla="*/ 41 w 77"/>
                  <a:gd name="T41" fmla="*/ 80 h 111"/>
                  <a:gd name="T42" fmla="*/ 3 w 77"/>
                  <a:gd name="T43" fmla="*/ 42 h 111"/>
                  <a:gd name="T44" fmla="*/ 2 w 77"/>
                  <a:gd name="T45" fmla="*/ 41 h 111"/>
                  <a:gd name="T46" fmla="*/ 2 w 77"/>
                  <a:gd name="T47" fmla="*/ 34 h 111"/>
                  <a:gd name="T48" fmla="*/ 9 w 77"/>
                  <a:gd name="T49" fmla="*/ 34 h 111"/>
                  <a:gd name="T50" fmla="*/ 22 w 77"/>
                  <a:gd name="T51" fmla="*/ 47 h 111"/>
                  <a:gd name="T52" fmla="*/ 48 w 77"/>
                  <a:gd name="T53" fmla="*/ 73 h 111"/>
                  <a:gd name="T54" fmla="*/ 50 w 77"/>
                  <a:gd name="T55" fmla="*/ 7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7" h="111">
                    <a:moveTo>
                      <a:pt x="50" y="75"/>
                    </a:moveTo>
                    <a:cubicBezTo>
                      <a:pt x="53" y="67"/>
                      <a:pt x="55" y="59"/>
                      <a:pt x="58" y="51"/>
                    </a:cubicBezTo>
                    <a:cubicBezTo>
                      <a:pt x="58" y="50"/>
                      <a:pt x="57" y="49"/>
                      <a:pt x="57" y="48"/>
                    </a:cubicBezTo>
                    <a:cubicBezTo>
                      <a:pt x="50" y="42"/>
                      <a:pt x="44" y="36"/>
                      <a:pt x="38" y="30"/>
                    </a:cubicBezTo>
                    <a:cubicBezTo>
                      <a:pt x="37" y="29"/>
                      <a:pt x="36" y="27"/>
                      <a:pt x="36" y="25"/>
                    </a:cubicBezTo>
                    <a:cubicBezTo>
                      <a:pt x="36" y="24"/>
                      <a:pt x="38" y="22"/>
                      <a:pt x="39" y="21"/>
                    </a:cubicBezTo>
                    <a:cubicBezTo>
                      <a:pt x="41" y="20"/>
                      <a:pt x="43" y="21"/>
                      <a:pt x="45" y="23"/>
                    </a:cubicBezTo>
                    <a:cubicBezTo>
                      <a:pt x="49" y="27"/>
                      <a:pt x="53" y="31"/>
                      <a:pt x="58" y="36"/>
                    </a:cubicBezTo>
                    <a:cubicBezTo>
                      <a:pt x="59" y="37"/>
                      <a:pt x="59" y="38"/>
                      <a:pt x="60" y="39"/>
                    </a:cubicBezTo>
                    <a:cubicBezTo>
                      <a:pt x="60" y="38"/>
                      <a:pt x="61" y="38"/>
                      <a:pt x="61" y="38"/>
                    </a:cubicBezTo>
                    <a:cubicBezTo>
                      <a:pt x="62" y="31"/>
                      <a:pt x="63" y="25"/>
                      <a:pt x="65" y="18"/>
                    </a:cubicBezTo>
                    <a:cubicBezTo>
                      <a:pt x="65" y="13"/>
                      <a:pt x="66" y="9"/>
                      <a:pt x="67" y="5"/>
                    </a:cubicBezTo>
                    <a:cubicBezTo>
                      <a:pt x="67" y="1"/>
                      <a:pt x="69" y="0"/>
                      <a:pt x="72" y="0"/>
                    </a:cubicBezTo>
                    <a:cubicBezTo>
                      <a:pt x="75" y="1"/>
                      <a:pt x="77" y="3"/>
                      <a:pt x="76" y="6"/>
                    </a:cubicBezTo>
                    <a:cubicBezTo>
                      <a:pt x="72" y="32"/>
                      <a:pt x="68" y="59"/>
                      <a:pt x="57" y="83"/>
                    </a:cubicBezTo>
                    <a:cubicBezTo>
                      <a:pt x="53" y="93"/>
                      <a:pt x="49" y="101"/>
                      <a:pt x="41" y="109"/>
                    </a:cubicBezTo>
                    <a:cubicBezTo>
                      <a:pt x="41" y="110"/>
                      <a:pt x="39" y="110"/>
                      <a:pt x="38" y="111"/>
                    </a:cubicBezTo>
                    <a:cubicBezTo>
                      <a:pt x="36" y="111"/>
                      <a:pt x="34" y="111"/>
                      <a:pt x="33" y="109"/>
                    </a:cubicBezTo>
                    <a:cubicBezTo>
                      <a:pt x="32" y="106"/>
                      <a:pt x="32" y="104"/>
                      <a:pt x="34" y="102"/>
                    </a:cubicBezTo>
                    <a:cubicBezTo>
                      <a:pt x="37" y="99"/>
                      <a:pt x="40" y="95"/>
                      <a:pt x="43" y="91"/>
                    </a:cubicBezTo>
                    <a:cubicBezTo>
                      <a:pt x="46" y="85"/>
                      <a:pt x="46" y="85"/>
                      <a:pt x="41" y="80"/>
                    </a:cubicBezTo>
                    <a:cubicBezTo>
                      <a:pt x="29" y="68"/>
                      <a:pt x="16" y="55"/>
                      <a:pt x="3" y="42"/>
                    </a:cubicBezTo>
                    <a:cubicBezTo>
                      <a:pt x="3" y="42"/>
                      <a:pt x="3" y="42"/>
                      <a:pt x="2" y="41"/>
                    </a:cubicBezTo>
                    <a:cubicBezTo>
                      <a:pt x="0" y="39"/>
                      <a:pt x="0" y="36"/>
                      <a:pt x="2" y="34"/>
                    </a:cubicBezTo>
                    <a:cubicBezTo>
                      <a:pt x="4" y="32"/>
                      <a:pt x="7" y="32"/>
                      <a:pt x="9" y="34"/>
                    </a:cubicBezTo>
                    <a:cubicBezTo>
                      <a:pt x="14" y="39"/>
                      <a:pt x="18" y="43"/>
                      <a:pt x="22" y="47"/>
                    </a:cubicBezTo>
                    <a:cubicBezTo>
                      <a:pt x="31" y="56"/>
                      <a:pt x="40" y="65"/>
                      <a:pt x="48" y="73"/>
                    </a:cubicBezTo>
                    <a:cubicBezTo>
                      <a:pt x="49" y="74"/>
                      <a:pt x="49" y="74"/>
                      <a:pt x="50" y="7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a:ea typeface="+mn-ea"/>
                  <a:cs typeface="Arial" charset="0"/>
                </a:endParaRPr>
              </a:p>
            </p:txBody>
          </p:sp>
          <p:sp>
            <p:nvSpPr>
              <p:cNvPr id="53" name="Freeform 75">
                <a:extLst>
                  <a:ext uri="{FF2B5EF4-FFF2-40B4-BE49-F238E27FC236}">
                    <a16:creationId xmlns:a16="http://schemas.microsoft.com/office/drawing/2014/main" xmlns="" id="{667BBAD7-A65A-4BFE-A30A-631C7886ACA9}"/>
                  </a:ext>
                </a:extLst>
              </p:cNvPr>
              <p:cNvSpPr>
                <a:spLocks/>
              </p:cNvSpPr>
              <p:nvPr/>
            </p:nvSpPr>
            <p:spPr bwMode="auto">
              <a:xfrm rot="18959622">
                <a:off x="5136975" y="1331400"/>
                <a:ext cx="64137" cy="64137"/>
              </a:xfrm>
              <a:custGeom>
                <a:avLst/>
                <a:gdLst>
                  <a:gd name="T0" fmla="*/ 23 w 23"/>
                  <a:gd name="T1" fmla="*/ 18 h 23"/>
                  <a:gd name="T2" fmla="*/ 20 w 23"/>
                  <a:gd name="T3" fmla="*/ 21 h 23"/>
                  <a:gd name="T4" fmla="*/ 15 w 23"/>
                  <a:gd name="T5" fmla="*/ 21 h 23"/>
                  <a:gd name="T6" fmla="*/ 2 w 23"/>
                  <a:gd name="T7" fmla="*/ 8 h 23"/>
                  <a:gd name="T8" fmla="*/ 2 w 23"/>
                  <a:gd name="T9" fmla="*/ 2 h 23"/>
                  <a:gd name="T10" fmla="*/ 9 w 23"/>
                  <a:gd name="T11" fmla="*/ 2 h 23"/>
                  <a:gd name="T12" fmla="*/ 21 w 23"/>
                  <a:gd name="T13" fmla="*/ 14 h 23"/>
                  <a:gd name="T14" fmla="*/ 23 w 23"/>
                  <a:gd name="T15" fmla="*/ 18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3">
                    <a:moveTo>
                      <a:pt x="23" y="18"/>
                    </a:moveTo>
                    <a:cubicBezTo>
                      <a:pt x="22" y="19"/>
                      <a:pt x="21" y="20"/>
                      <a:pt x="20" y="21"/>
                    </a:cubicBezTo>
                    <a:cubicBezTo>
                      <a:pt x="18" y="23"/>
                      <a:pt x="16" y="22"/>
                      <a:pt x="15" y="21"/>
                    </a:cubicBezTo>
                    <a:cubicBezTo>
                      <a:pt x="10" y="17"/>
                      <a:pt x="6" y="13"/>
                      <a:pt x="2" y="8"/>
                    </a:cubicBezTo>
                    <a:cubicBezTo>
                      <a:pt x="0" y="6"/>
                      <a:pt x="1" y="4"/>
                      <a:pt x="2" y="2"/>
                    </a:cubicBezTo>
                    <a:cubicBezTo>
                      <a:pt x="4" y="0"/>
                      <a:pt x="7" y="0"/>
                      <a:pt x="9" y="2"/>
                    </a:cubicBezTo>
                    <a:cubicBezTo>
                      <a:pt x="13" y="6"/>
                      <a:pt x="17" y="10"/>
                      <a:pt x="21" y="14"/>
                    </a:cubicBezTo>
                    <a:cubicBezTo>
                      <a:pt x="22" y="15"/>
                      <a:pt x="22" y="16"/>
                      <a:pt x="23" y="18"/>
                    </a:cubicBezTo>
                    <a:close/>
                  </a:path>
                </a:pathLst>
              </a:custGeom>
              <a:solidFill>
                <a:schemeClr val="accent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a:ea typeface="+mn-ea"/>
                  <a:cs typeface="Arial" charset="0"/>
                </a:endParaRPr>
              </a:p>
            </p:txBody>
          </p:sp>
        </p:grpSp>
      </p:grpSp>
      <p:pic>
        <p:nvPicPr>
          <p:cNvPr id="58" name="Graphic 57">
            <a:extLst>
              <a:ext uri="{FF2B5EF4-FFF2-40B4-BE49-F238E27FC236}">
                <a16:creationId xmlns:a16="http://schemas.microsoft.com/office/drawing/2014/main" xmlns="" id="{7576A2D2-B1F0-41A6-9E04-55C395898509}"/>
              </a:ext>
            </a:extLst>
          </p:cNvPr>
          <p:cNvPicPr>
            <a:picLocks noChangeAspect="1"/>
          </p:cNvPicPr>
          <p:nvPr/>
        </p:nvPicPr>
        <p:blipFill>
          <a:blip r:embed="rId3" cstate="print">
            <a:extLst>
              <a:ext uri="{96DAC541-7B7A-43D3-8B79-37D633B846F1}">
                <asvg:svgBlip xmlns:asvg="http://schemas.microsoft.com/office/drawing/2016/SVG/main" xmlns="" r:embed="rId4"/>
              </a:ext>
            </a:extLst>
          </a:blip>
          <a:stretch>
            <a:fillRect/>
          </a:stretch>
        </p:blipFill>
        <p:spPr>
          <a:xfrm>
            <a:off x="3656445" y="3756715"/>
            <a:ext cx="452504" cy="508000"/>
          </a:xfrm>
          <a:prstGeom prst="rect">
            <a:avLst/>
          </a:prstGeom>
        </p:spPr>
      </p:pic>
      <p:sp>
        <p:nvSpPr>
          <p:cNvPr id="60" name="Freeform 14">
            <a:extLst>
              <a:ext uri="{FF2B5EF4-FFF2-40B4-BE49-F238E27FC236}">
                <a16:creationId xmlns:a16="http://schemas.microsoft.com/office/drawing/2014/main" xmlns="" id="{C7B15A50-F6D4-4C9A-A01E-3872B80113A1}"/>
              </a:ext>
            </a:extLst>
          </p:cNvPr>
          <p:cNvSpPr>
            <a:spLocks noChangeAspect="1" noEditPoints="1"/>
          </p:cNvSpPr>
          <p:nvPr/>
        </p:nvSpPr>
        <p:spPr bwMode="auto">
          <a:xfrm>
            <a:off x="5550945" y="3267634"/>
            <a:ext cx="710307" cy="432000"/>
          </a:xfrm>
          <a:custGeom>
            <a:avLst/>
            <a:gdLst>
              <a:gd name="T0" fmla="*/ 764 w 2577"/>
              <a:gd name="T1" fmla="*/ 611 h 1568"/>
              <a:gd name="T2" fmla="*/ 697 w 2577"/>
              <a:gd name="T3" fmla="*/ 1103 h 1568"/>
              <a:gd name="T4" fmla="*/ 768 w 2577"/>
              <a:gd name="T5" fmla="*/ 791 h 1568"/>
              <a:gd name="T6" fmla="*/ 904 w 2577"/>
              <a:gd name="T7" fmla="*/ 1500 h 1568"/>
              <a:gd name="T8" fmla="*/ 928 w 2577"/>
              <a:gd name="T9" fmla="*/ 1500 h 1568"/>
              <a:gd name="T10" fmla="*/ 1064 w 2577"/>
              <a:gd name="T11" fmla="*/ 791 h 1568"/>
              <a:gd name="T12" fmla="*/ 1137 w 2577"/>
              <a:gd name="T13" fmla="*/ 1103 h 1568"/>
              <a:gd name="T14" fmla="*/ 1070 w 2577"/>
              <a:gd name="T15" fmla="*/ 611 h 1568"/>
              <a:gd name="T16" fmla="*/ 1629 w 2577"/>
              <a:gd name="T17" fmla="*/ 617 h 1568"/>
              <a:gd name="T18" fmla="*/ 1208 w 2577"/>
              <a:gd name="T19" fmla="*/ 1003 h 1568"/>
              <a:gd name="T20" fmla="*/ 1375 w 2577"/>
              <a:gd name="T21" fmla="*/ 759 h 1568"/>
              <a:gd name="T22" fmla="*/ 1394 w 2577"/>
              <a:gd name="T23" fmla="*/ 764 h 1568"/>
              <a:gd name="T24" fmla="*/ 1375 w 2577"/>
              <a:gd name="T25" fmla="*/ 1192 h 1568"/>
              <a:gd name="T26" fmla="*/ 1502 w 2577"/>
              <a:gd name="T27" fmla="*/ 1504 h 1568"/>
              <a:gd name="T28" fmla="*/ 1525 w 2577"/>
              <a:gd name="T29" fmla="*/ 1504 h 1568"/>
              <a:gd name="T30" fmla="*/ 1653 w 2577"/>
              <a:gd name="T31" fmla="*/ 1192 h 1568"/>
              <a:gd name="T32" fmla="*/ 1631 w 2577"/>
              <a:gd name="T33" fmla="*/ 764 h 1568"/>
              <a:gd name="T34" fmla="*/ 1652 w 2577"/>
              <a:gd name="T35" fmla="*/ 759 h 1568"/>
              <a:gd name="T36" fmla="*/ 1820 w 2577"/>
              <a:gd name="T37" fmla="*/ 1000 h 1568"/>
              <a:gd name="T38" fmla="*/ 2568 w 2577"/>
              <a:gd name="T39" fmla="*/ 797 h 1568"/>
              <a:gd name="T40" fmla="*/ 2056 w 2577"/>
              <a:gd name="T41" fmla="*/ 292 h 1568"/>
              <a:gd name="T42" fmla="*/ 1854 w 2577"/>
              <a:gd name="T43" fmla="*/ 868 h 1568"/>
              <a:gd name="T44" fmla="*/ 2039 w 2577"/>
              <a:gd name="T45" fmla="*/ 452 h 1568"/>
              <a:gd name="T46" fmla="*/ 2050 w 2577"/>
              <a:gd name="T47" fmla="*/ 468 h 1568"/>
              <a:gd name="T48" fmla="*/ 2028 w 2577"/>
              <a:gd name="T49" fmla="*/ 1493 h 1568"/>
              <a:gd name="T50" fmla="*/ 2179 w 2577"/>
              <a:gd name="T51" fmla="*/ 1018 h 1568"/>
              <a:gd name="T52" fmla="*/ 2281 w 2577"/>
              <a:gd name="T53" fmla="*/ 1568 h 1568"/>
              <a:gd name="T54" fmla="*/ 2489 w 2577"/>
              <a:gd name="T55" fmla="*/ 1018 h 1568"/>
              <a:gd name="T56" fmla="*/ 2331 w 2577"/>
              <a:gd name="T57" fmla="*/ 462 h 1568"/>
              <a:gd name="T58" fmla="*/ 2459 w 2577"/>
              <a:gd name="T59" fmla="*/ 830 h 1568"/>
              <a:gd name="T60" fmla="*/ 471 w 2577"/>
              <a:gd name="T61" fmla="*/ 292 h 1568"/>
              <a:gd name="T62" fmla="*/ 0 w 2577"/>
              <a:gd name="T63" fmla="*/ 423 h 1568"/>
              <a:gd name="T64" fmla="*/ 115 w 2577"/>
              <a:gd name="T65" fmla="*/ 855 h 1568"/>
              <a:gd name="T66" fmla="*/ 136 w 2577"/>
              <a:gd name="T67" fmla="*/ 1493 h 1568"/>
              <a:gd name="T68" fmla="*/ 287 w 2577"/>
              <a:gd name="T69" fmla="*/ 906 h 1568"/>
              <a:gd name="T70" fmla="*/ 389 w 2577"/>
              <a:gd name="T71" fmla="*/ 1568 h 1568"/>
              <a:gd name="T72" fmla="*/ 488 w 2577"/>
              <a:gd name="T73" fmla="*/ 492 h 1568"/>
              <a:gd name="T74" fmla="*/ 602 w 2577"/>
              <a:gd name="T75" fmla="*/ 855 h 1568"/>
              <a:gd name="T76" fmla="*/ 300 w 2577"/>
              <a:gd name="T77" fmla="*/ 263 h 1568"/>
              <a:gd name="T78" fmla="*/ 300 w 2577"/>
              <a:gd name="T79" fmla="*/ 0 h 1568"/>
              <a:gd name="T80" fmla="*/ 2192 w 2577"/>
              <a:gd name="T81" fmla="*/ 256 h 1568"/>
              <a:gd name="T82" fmla="*/ 2192 w 2577"/>
              <a:gd name="T83" fmla="*/ 0 h 1568"/>
              <a:gd name="T84" fmla="*/ 1514 w 2577"/>
              <a:gd name="T85" fmla="*/ 603 h 1568"/>
              <a:gd name="T86" fmla="*/ 1514 w 2577"/>
              <a:gd name="T87" fmla="*/ 354 h 1568"/>
              <a:gd name="T88" fmla="*/ 917 w 2577"/>
              <a:gd name="T89" fmla="*/ 599 h 1568"/>
              <a:gd name="T90" fmla="*/ 917 w 2577"/>
              <a:gd name="T91" fmla="*/ 350 h 1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77" h="1568">
                <a:moveTo>
                  <a:pt x="1070" y="611"/>
                </a:moveTo>
                <a:lnTo>
                  <a:pt x="1070" y="611"/>
                </a:lnTo>
                <a:lnTo>
                  <a:pt x="764" y="611"/>
                </a:lnTo>
                <a:cubicBezTo>
                  <a:pt x="698" y="611"/>
                  <a:pt x="645" y="664"/>
                  <a:pt x="645" y="729"/>
                </a:cubicBezTo>
                <a:lnTo>
                  <a:pt x="645" y="1051"/>
                </a:lnTo>
                <a:cubicBezTo>
                  <a:pt x="645" y="1080"/>
                  <a:pt x="668" y="1103"/>
                  <a:pt x="697" y="1103"/>
                </a:cubicBezTo>
                <a:cubicBezTo>
                  <a:pt x="725" y="1103"/>
                  <a:pt x="748" y="1080"/>
                  <a:pt x="748" y="1051"/>
                </a:cubicBezTo>
                <a:lnTo>
                  <a:pt x="748" y="791"/>
                </a:lnTo>
                <a:lnTo>
                  <a:pt x="768" y="791"/>
                </a:lnTo>
                <a:lnTo>
                  <a:pt x="768" y="1500"/>
                </a:lnTo>
                <a:cubicBezTo>
                  <a:pt x="768" y="1538"/>
                  <a:pt x="798" y="1568"/>
                  <a:pt x="836" y="1568"/>
                </a:cubicBezTo>
                <a:cubicBezTo>
                  <a:pt x="873" y="1568"/>
                  <a:pt x="904" y="1538"/>
                  <a:pt x="904" y="1500"/>
                </a:cubicBezTo>
                <a:lnTo>
                  <a:pt x="904" y="1098"/>
                </a:lnTo>
                <a:lnTo>
                  <a:pt x="928" y="1098"/>
                </a:lnTo>
                <a:lnTo>
                  <a:pt x="928" y="1500"/>
                </a:lnTo>
                <a:cubicBezTo>
                  <a:pt x="928" y="1538"/>
                  <a:pt x="958" y="1568"/>
                  <a:pt x="996" y="1568"/>
                </a:cubicBezTo>
                <a:cubicBezTo>
                  <a:pt x="1034" y="1568"/>
                  <a:pt x="1064" y="1538"/>
                  <a:pt x="1064" y="1500"/>
                </a:cubicBezTo>
                <a:lnTo>
                  <a:pt x="1064" y="791"/>
                </a:lnTo>
                <a:lnTo>
                  <a:pt x="1085" y="791"/>
                </a:lnTo>
                <a:lnTo>
                  <a:pt x="1085" y="1051"/>
                </a:lnTo>
                <a:cubicBezTo>
                  <a:pt x="1085" y="1080"/>
                  <a:pt x="1108" y="1103"/>
                  <a:pt x="1137" y="1103"/>
                </a:cubicBezTo>
                <a:cubicBezTo>
                  <a:pt x="1165" y="1103"/>
                  <a:pt x="1188" y="1080"/>
                  <a:pt x="1188" y="1051"/>
                </a:cubicBezTo>
                <a:lnTo>
                  <a:pt x="1188" y="729"/>
                </a:lnTo>
                <a:cubicBezTo>
                  <a:pt x="1188" y="664"/>
                  <a:pt x="1135" y="611"/>
                  <a:pt x="1070" y="611"/>
                </a:cubicBezTo>
                <a:close/>
                <a:moveTo>
                  <a:pt x="1733" y="702"/>
                </a:moveTo>
                <a:lnTo>
                  <a:pt x="1733" y="702"/>
                </a:lnTo>
                <a:cubicBezTo>
                  <a:pt x="1721" y="653"/>
                  <a:pt x="1680" y="617"/>
                  <a:pt x="1629" y="617"/>
                </a:cubicBezTo>
                <a:lnTo>
                  <a:pt x="1398" y="617"/>
                </a:lnTo>
                <a:cubicBezTo>
                  <a:pt x="1347" y="617"/>
                  <a:pt x="1304" y="653"/>
                  <a:pt x="1292" y="702"/>
                </a:cubicBezTo>
                <a:cubicBezTo>
                  <a:pt x="1195" y="1045"/>
                  <a:pt x="1208" y="1003"/>
                  <a:pt x="1208" y="1003"/>
                </a:cubicBezTo>
                <a:cubicBezTo>
                  <a:pt x="1202" y="1028"/>
                  <a:pt x="1215" y="1053"/>
                  <a:pt x="1241" y="1063"/>
                </a:cubicBezTo>
                <a:cubicBezTo>
                  <a:pt x="1266" y="1070"/>
                  <a:pt x="1292" y="1053"/>
                  <a:pt x="1298" y="1030"/>
                </a:cubicBezTo>
                <a:cubicBezTo>
                  <a:pt x="1389" y="717"/>
                  <a:pt x="1375" y="759"/>
                  <a:pt x="1375" y="759"/>
                </a:cubicBezTo>
                <a:cubicBezTo>
                  <a:pt x="1375" y="755"/>
                  <a:pt x="1380" y="752"/>
                  <a:pt x="1384" y="752"/>
                </a:cubicBezTo>
                <a:cubicBezTo>
                  <a:pt x="1389" y="752"/>
                  <a:pt x="1394" y="757"/>
                  <a:pt x="1394" y="762"/>
                </a:cubicBezTo>
                <a:lnTo>
                  <a:pt x="1394" y="764"/>
                </a:lnTo>
                <a:lnTo>
                  <a:pt x="1394" y="766"/>
                </a:lnTo>
                <a:cubicBezTo>
                  <a:pt x="1262" y="1232"/>
                  <a:pt x="1273" y="1192"/>
                  <a:pt x="1273" y="1192"/>
                </a:cubicBezTo>
                <a:lnTo>
                  <a:pt x="1375" y="1192"/>
                </a:lnTo>
                <a:lnTo>
                  <a:pt x="1375" y="1504"/>
                </a:lnTo>
                <a:cubicBezTo>
                  <a:pt x="1375" y="1539"/>
                  <a:pt x="1403" y="1568"/>
                  <a:pt x="1438" y="1568"/>
                </a:cubicBezTo>
                <a:cubicBezTo>
                  <a:pt x="1474" y="1568"/>
                  <a:pt x="1502" y="1539"/>
                  <a:pt x="1502" y="1504"/>
                </a:cubicBezTo>
                <a:lnTo>
                  <a:pt x="1502" y="1192"/>
                </a:lnTo>
                <a:lnTo>
                  <a:pt x="1525" y="1192"/>
                </a:lnTo>
                <a:lnTo>
                  <a:pt x="1525" y="1504"/>
                </a:lnTo>
                <a:cubicBezTo>
                  <a:pt x="1525" y="1539"/>
                  <a:pt x="1553" y="1568"/>
                  <a:pt x="1589" y="1568"/>
                </a:cubicBezTo>
                <a:cubicBezTo>
                  <a:pt x="1624" y="1568"/>
                  <a:pt x="1653" y="1539"/>
                  <a:pt x="1653" y="1504"/>
                </a:cubicBezTo>
                <a:lnTo>
                  <a:pt x="1653" y="1192"/>
                </a:lnTo>
                <a:lnTo>
                  <a:pt x="1752" y="1192"/>
                </a:lnTo>
                <a:cubicBezTo>
                  <a:pt x="1618" y="727"/>
                  <a:pt x="1631" y="766"/>
                  <a:pt x="1631" y="766"/>
                </a:cubicBezTo>
                <a:lnTo>
                  <a:pt x="1631" y="764"/>
                </a:lnTo>
                <a:lnTo>
                  <a:pt x="1631" y="762"/>
                </a:lnTo>
                <a:cubicBezTo>
                  <a:pt x="1631" y="757"/>
                  <a:pt x="1636" y="752"/>
                  <a:pt x="1641" y="752"/>
                </a:cubicBezTo>
                <a:cubicBezTo>
                  <a:pt x="1645" y="752"/>
                  <a:pt x="1650" y="755"/>
                  <a:pt x="1652" y="759"/>
                </a:cubicBezTo>
                <a:lnTo>
                  <a:pt x="1728" y="1027"/>
                </a:lnTo>
                <a:cubicBezTo>
                  <a:pt x="1735" y="1050"/>
                  <a:pt x="1762" y="1067"/>
                  <a:pt x="1788" y="1060"/>
                </a:cubicBezTo>
                <a:cubicBezTo>
                  <a:pt x="1811" y="1050"/>
                  <a:pt x="1827" y="1025"/>
                  <a:pt x="1820" y="1000"/>
                </a:cubicBezTo>
                <a:lnTo>
                  <a:pt x="1733" y="702"/>
                </a:lnTo>
                <a:close/>
                <a:moveTo>
                  <a:pt x="2568" y="797"/>
                </a:moveTo>
                <a:lnTo>
                  <a:pt x="2568" y="797"/>
                </a:lnTo>
                <a:lnTo>
                  <a:pt x="2451" y="392"/>
                </a:lnTo>
                <a:cubicBezTo>
                  <a:pt x="2437" y="335"/>
                  <a:pt x="2388" y="292"/>
                  <a:pt x="2328" y="292"/>
                </a:cubicBezTo>
                <a:lnTo>
                  <a:pt x="2056" y="292"/>
                </a:lnTo>
                <a:cubicBezTo>
                  <a:pt x="1996" y="292"/>
                  <a:pt x="1944" y="335"/>
                  <a:pt x="1930" y="392"/>
                </a:cubicBezTo>
                <a:lnTo>
                  <a:pt x="1816" y="797"/>
                </a:lnTo>
                <a:cubicBezTo>
                  <a:pt x="1808" y="827"/>
                  <a:pt x="1824" y="857"/>
                  <a:pt x="1854" y="868"/>
                </a:cubicBezTo>
                <a:cubicBezTo>
                  <a:pt x="1884" y="876"/>
                  <a:pt x="1914" y="857"/>
                  <a:pt x="1922" y="830"/>
                </a:cubicBezTo>
                <a:lnTo>
                  <a:pt x="2028" y="460"/>
                </a:lnTo>
                <a:cubicBezTo>
                  <a:pt x="2028" y="454"/>
                  <a:pt x="2034" y="452"/>
                  <a:pt x="2039" y="452"/>
                </a:cubicBezTo>
                <a:cubicBezTo>
                  <a:pt x="2045" y="452"/>
                  <a:pt x="2050" y="457"/>
                  <a:pt x="2050" y="462"/>
                </a:cubicBezTo>
                <a:lnTo>
                  <a:pt x="2050" y="465"/>
                </a:lnTo>
                <a:lnTo>
                  <a:pt x="2050" y="468"/>
                </a:lnTo>
                <a:lnTo>
                  <a:pt x="1895" y="1018"/>
                </a:lnTo>
                <a:lnTo>
                  <a:pt x="2028" y="1018"/>
                </a:lnTo>
                <a:lnTo>
                  <a:pt x="2028" y="1493"/>
                </a:lnTo>
                <a:cubicBezTo>
                  <a:pt x="2028" y="1534"/>
                  <a:pt x="2061" y="1568"/>
                  <a:pt x="2103" y="1568"/>
                </a:cubicBezTo>
                <a:cubicBezTo>
                  <a:pt x="2145" y="1568"/>
                  <a:pt x="2179" y="1534"/>
                  <a:pt x="2179" y="1493"/>
                </a:cubicBezTo>
                <a:lnTo>
                  <a:pt x="2179" y="1018"/>
                </a:lnTo>
                <a:lnTo>
                  <a:pt x="2205" y="1018"/>
                </a:lnTo>
                <a:lnTo>
                  <a:pt x="2205" y="1493"/>
                </a:lnTo>
                <a:cubicBezTo>
                  <a:pt x="2205" y="1534"/>
                  <a:pt x="2239" y="1568"/>
                  <a:pt x="2281" y="1568"/>
                </a:cubicBezTo>
                <a:cubicBezTo>
                  <a:pt x="2323" y="1568"/>
                  <a:pt x="2356" y="1534"/>
                  <a:pt x="2356" y="1493"/>
                </a:cubicBezTo>
                <a:lnTo>
                  <a:pt x="2356" y="1018"/>
                </a:lnTo>
                <a:lnTo>
                  <a:pt x="2489" y="1018"/>
                </a:lnTo>
                <a:lnTo>
                  <a:pt x="2331" y="468"/>
                </a:lnTo>
                <a:lnTo>
                  <a:pt x="2331" y="465"/>
                </a:lnTo>
                <a:lnTo>
                  <a:pt x="2331" y="462"/>
                </a:lnTo>
                <a:cubicBezTo>
                  <a:pt x="2331" y="457"/>
                  <a:pt x="2337" y="452"/>
                  <a:pt x="2342" y="452"/>
                </a:cubicBezTo>
                <a:cubicBezTo>
                  <a:pt x="2347" y="452"/>
                  <a:pt x="2353" y="454"/>
                  <a:pt x="2356" y="460"/>
                </a:cubicBezTo>
                <a:lnTo>
                  <a:pt x="2459" y="830"/>
                </a:lnTo>
                <a:cubicBezTo>
                  <a:pt x="2467" y="857"/>
                  <a:pt x="2500" y="876"/>
                  <a:pt x="2530" y="868"/>
                </a:cubicBezTo>
                <a:cubicBezTo>
                  <a:pt x="2557" y="857"/>
                  <a:pt x="2577" y="827"/>
                  <a:pt x="2568" y="797"/>
                </a:cubicBezTo>
                <a:close/>
                <a:moveTo>
                  <a:pt x="471" y="292"/>
                </a:moveTo>
                <a:lnTo>
                  <a:pt x="471" y="292"/>
                </a:lnTo>
                <a:lnTo>
                  <a:pt x="132" y="292"/>
                </a:lnTo>
                <a:cubicBezTo>
                  <a:pt x="59" y="292"/>
                  <a:pt x="0" y="351"/>
                  <a:pt x="0" y="423"/>
                </a:cubicBezTo>
                <a:lnTo>
                  <a:pt x="0" y="855"/>
                </a:lnTo>
                <a:cubicBezTo>
                  <a:pt x="0" y="886"/>
                  <a:pt x="26" y="912"/>
                  <a:pt x="57" y="912"/>
                </a:cubicBezTo>
                <a:cubicBezTo>
                  <a:pt x="89" y="912"/>
                  <a:pt x="115" y="886"/>
                  <a:pt x="115" y="855"/>
                </a:cubicBezTo>
                <a:lnTo>
                  <a:pt x="115" y="492"/>
                </a:lnTo>
                <a:lnTo>
                  <a:pt x="136" y="492"/>
                </a:lnTo>
                <a:lnTo>
                  <a:pt x="136" y="1493"/>
                </a:lnTo>
                <a:cubicBezTo>
                  <a:pt x="136" y="1534"/>
                  <a:pt x="170" y="1568"/>
                  <a:pt x="212" y="1568"/>
                </a:cubicBezTo>
                <a:cubicBezTo>
                  <a:pt x="253" y="1568"/>
                  <a:pt x="287" y="1534"/>
                  <a:pt x="287" y="1493"/>
                </a:cubicBezTo>
                <a:lnTo>
                  <a:pt x="287" y="906"/>
                </a:lnTo>
                <a:lnTo>
                  <a:pt x="314" y="906"/>
                </a:lnTo>
                <a:lnTo>
                  <a:pt x="314" y="1493"/>
                </a:lnTo>
                <a:cubicBezTo>
                  <a:pt x="314" y="1534"/>
                  <a:pt x="348" y="1568"/>
                  <a:pt x="389" y="1568"/>
                </a:cubicBezTo>
                <a:cubicBezTo>
                  <a:pt x="431" y="1568"/>
                  <a:pt x="465" y="1534"/>
                  <a:pt x="465" y="1493"/>
                </a:cubicBezTo>
                <a:lnTo>
                  <a:pt x="465" y="492"/>
                </a:lnTo>
                <a:lnTo>
                  <a:pt x="488" y="492"/>
                </a:lnTo>
                <a:lnTo>
                  <a:pt x="488" y="855"/>
                </a:lnTo>
                <a:cubicBezTo>
                  <a:pt x="488" y="886"/>
                  <a:pt x="513" y="912"/>
                  <a:pt x="545" y="912"/>
                </a:cubicBezTo>
                <a:cubicBezTo>
                  <a:pt x="577" y="912"/>
                  <a:pt x="602" y="886"/>
                  <a:pt x="602" y="855"/>
                </a:cubicBezTo>
                <a:lnTo>
                  <a:pt x="602" y="423"/>
                </a:lnTo>
                <a:cubicBezTo>
                  <a:pt x="602" y="351"/>
                  <a:pt x="543" y="292"/>
                  <a:pt x="471" y="292"/>
                </a:cubicBezTo>
                <a:close/>
                <a:moveTo>
                  <a:pt x="300" y="263"/>
                </a:moveTo>
                <a:lnTo>
                  <a:pt x="300" y="263"/>
                </a:lnTo>
                <a:cubicBezTo>
                  <a:pt x="372" y="263"/>
                  <a:pt x="431" y="204"/>
                  <a:pt x="431" y="132"/>
                </a:cubicBezTo>
                <a:cubicBezTo>
                  <a:pt x="431" y="59"/>
                  <a:pt x="372" y="0"/>
                  <a:pt x="300" y="0"/>
                </a:cubicBezTo>
                <a:cubicBezTo>
                  <a:pt x="227" y="0"/>
                  <a:pt x="168" y="59"/>
                  <a:pt x="168" y="132"/>
                </a:cubicBezTo>
                <a:cubicBezTo>
                  <a:pt x="168" y="204"/>
                  <a:pt x="227" y="263"/>
                  <a:pt x="300" y="263"/>
                </a:cubicBezTo>
                <a:close/>
                <a:moveTo>
                  <a:pt x="2192" y="256"/>
                </a:moveTo>
                <a:lnTo>
                  <a:pt x="2192" y="256"/>
                </a:lnTo>
                <a:cubicBezTo>
                  <a:pt x="2263" y="256"/>
                  <a:pt x="2320" y="199"/>
                  <a:pt x="2320" y="128"/>
                </a:cubicBezTo>
                <a:cubicBezTo>
                  <a:pt x="2320" y="58"/>
                  <a:pt x="2263" y="0"/>
                  <a:pt x="2192" y="0"/>
                </a:cubicBezTo>
                <a:cubicBezTo>
                  <a:pt x="2121" y="0"/>
                  <a:pt x="2064" y="58"/>
                  <a:pt x="2064" y="128"/>
                </a:cubicBezTo>
                <a:cubicBezTo>
                  <a:pt x="2064" y="199"/>
                  <a:pt x="2121" y="256"/>
                  <a:pt x="2192" y="256"/>
                </a:cubicBezTo>
                <a:close/>
                <a:moveTo>
                  <a:pt x="1514" y="603"/>
                </a:moveTo>
                <a:lnTo>
                  <a:pt x="1514" y="603"/>
                </a:lnTo>
                <a:cubicBezTo>
                  <a:pt x="1582" y="603"/>
                  <a:pt x="1638" y="548"/>
                  <a:pt x="1638" y="479"/>
                </a:cubicBezTo>
                <a:cubicBezTo>
                  <a:pt x="1638" y="410"/>
                  <a:pt x="1582" y="354"/>
                  <a:pt x="1514" y="354"/>
                </a:cubicBezTo>
                <a:cubicBezTo>
                  <a:pt x="1445" y="354"/>
                  <a:pt x="1389" y="410"/>
                  <a:pt x="1389" y="479"/>
                </a:cubicBezTo>
                <a:cubicBezTo>
                  <a:pt x="1389" y="548"/>
                  <a:pt x="1445" y="603"/>
                  <a:pt x="1514" y="603"/>
                </a:cubicBezTo>
                <a:close/>
                <a:moveTo>
                  <a:pt x="917" y="599"/>
                </a:moveTo>
                <a:lnTo>
                  <a:pt x="917" y="599"/>
                </a:lnTo>
                <a:cubicBezTo>
                  <a:pt x="985" y="599"/>
                  <a:pt x="1041" y="543"/>
                  <a:pt x="1041" y="475"/>
                </a:cubicBezTo>
                <a:cubicBezTo>
                  <a:pt x="1041" y="406"/>
                  <a:pt x="985" y="350"/>
                  <a:pt x="917" y="350"/>
                </a:cubicBezTo>
                <a:cubicBezTo>
                  <a:pt x="848" y="350"/>
                  <a:pt x="792" y="406"/>
                  <a:pt x="792" y="475"/>
                </a:cubicBezTo>
                <a:cubicBezTo>
                  <a:pt x="792" y="543"/>
                  <a:pt x="848" y="599"/>
                  <a:pt x="917" y="599"/>
                </a:cubicBez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1965"/>
              </a:solidFill>
              <a:effectLst/>
              <a:uLnTx/>
              <a:uFillTx/>
              <a:latin typeface="Verdana"/>
              <a:ea typeface="+mn-ea"/>
              <a:cs typeface="Arial" charset="0"/>
            </a:endParaRPr>
          </a:p>
        </p:txBody>
      </p:sp>
      <p:pic>
        <p:nvPicPr>
          <p:cNvPr id="61" name="Graphic 60">
            <a:extLst>
              <a:ext uri="{FF2B5EF4-FFF2-40B4-BE49-F238E27FC236}">
                <a16:creationId xmlns:a16="http://schemas.microsoft.com/office/drawing/2014/main" xmlns="" id="{FD90DBA0-A7D8-4B8E-9C33-B27714FFF347}"/>
              </a:ext>
            </a:extLst>
          </p:cNvPr>
          <p:cNvPicPr>
            <a:picLocks noChangeAspect="1"/>
          </p:cNvPicPr>
          <p:nvPr/>
        </p:nvPicPr>
        <p:blipFill>
          <a:blip r:embed="rId5" cstate="print">
            <a:extLst>
              <a:ext uri="{96DAC541-7B7A-43D3-8B79-37D633B846F1}">
                <asvg:svgBlip xmlns:asvg="http://schemas.microsoft.com/office/drawing/2016/SVG/main" xmlns="" r:embed="rId6"/>
              </a:ext>
            </a:extLst>
          </a:blip>
          <a:stretch>
            <a:fillRect/>
          </a:stretch>
        </p:blipFill>
        <p:spPr>
          <a:xfrm>
            <a:off x="6164404" y="2296107"/>
            <a:ext cx="527792" cy="532680"/>
          </a:xfrm>
          <a:prstGeom prst="rect">
            <a:avLst/>
          </a:prstGeom>
        </p:spPr>
      </p:pic>
      <p:pic>
        <p:nvPicPr>
          <p:cNvPr id="59" name="Graphic 58">
            <a:extLst>
              <a:ext uri="{FF2B5EF4-FFF2-40B4-BE49-F238E27FC236}">
                <a16:creationId xmlns:a16="http://schemas.microsoft.com/office/drawing/2014/main" xmlns="" id="{2DE60C0D-A0CD-41C6-B121-47684E4D9272}"/>
              </a:ext>
            </a:extLst>
          </p:cNvPr>
          <p:cNvPicPr>
            <a:picLocks noChangeAspect="1"/>
          </p:cNvPicPr>
          <p:nvPr/>
        </p:nvPicPr>
        <p:blipFill>
          <a:blip r:embed="rId7" cstate="print">
            <a:extLst>
              <a:ext uri="{96DAC541-7B7A-43D3-8B79-37D633B846F1}">
                <asvg:svgBlip xmlns:asvg="http://schemas.microsoft.com/office/drawing/2016/SVG/main" xmlns="" r:embed="rId8"/>
              </a:ext>
            </a:extLst>
          </a:blip>
          <a:stretch>
            <a:fillRect/>
          </a:stretch>
        </p:blipFill>
        <p:spPr>
          <a:xfrm>
            <a:off x="4677098" y="3780942"/>
            <a:ext cx="553082" cy="480806"/>
          </a:xfrm>
          <a:prstGeom prst="rect">
            <a:avLst/>
          </a:prstGeom>
        </p:spPr>
      </p:pic>
      <p:grpSp>
        <p:nvGrpSpPr>
          <p:cNvPr id="29" name="Group 28">
            <a:extLst>
              <a:ext uri="{FF2B5EF4-FFF2-40B4-BE49-F238E27FC236}">
                <a16:creationId xmlns:a16="http://schemas.microsoft.com/office/drawing/2014/main" xmlns="" id="{A18D5241-2827-4625-B268-43C0E254C33E}"/>
              </a:ext>
            </a:extLst>
          </p:cNvPr>
          <p:cNvGrpSpPr/>
          <p:nvPr/>
        </p:nvGrpSpPr>
        <p:grpSpPr>
          <a:xfrm>
            <a:off x="2622386" y="3265254"/>
            <a:ext cx="711900" cy="586122"/>
            <a:chOff x="2769488" y="3066023"/>
            <a:chExt cx="711900" cy="586122"/>
          </a:xfrm>
        </p:grpSpPr>
        <p:grpSp>
          <p:nvGrpSpPr>
            <p:cNvPr id="28" name="Group 27">
              <a:extLst>
                <a:ext uri="{FF2B5EF4-FFF2-40B4-BE49-F238E27FC236}">
                  <a16:creationId xmlns:a16="http://schemas.microsoft.com/office/drawing/2014/main" xmlns="" id="{68768195-9DB9-45D7-B494-26C5ACA19BD4}"/>
                </a:ext>
              </a:extLst>
            </p:cNvPr>
            <p:cNvGrpSpPr/>
            <p:nvPr/>
          </p:nvGrpSpPr>
          <p:grpSpPr>
            <a:xfrm>
              <a:off x="2769488" y="3066023"/>
              <a:ext cx="337879" cy="275308"/>
              <a:chOff x="2738532" y="3051736"/>
              <a:chExt cx="337879" cy="275308"/>
            </a:xfrm>
          </p:grpSpPr>
          <p:sp>
            <p:nvSpPr>
              <p:cNvPr id="10" name="Freeform: Shape 9">
                <a:extLst>
                  <a:ext uri="{FF2B5EF4-FFF2-40B4-BE49-F238E27FC236}">
                    <a16:creationId xmlns:a16="http://schemas.microsoft.com/office/drawing/2014/main" xmlns="" id="{0E6BC6C2-64D4-404A-992B-2792DB711AB9}"/>
                  </a:ext>
                </a:extLst>
              </p:cNvPr>
              <p:cNvSpPr/>
              <p:nvPr/>
            </p:nvSpPr>
            <p:spPr>
              <a:xfrm>
                <a:off x="2738532" y="3051736"/>
                <a:ext cx="337879" cy="275308"/>
              </a:xfrm>
              <a:custGeom>
                <a:avLst/>
                <a:gdLst>
                  <a:gd name="connsiteX0" fmla="*/ 42331 w 337878"/>
                  <a:gd name="connsiteY0" fmla="*/ 0 h 275308"/>
                  <a:gd name="connsiteX1" fmla="*/ 54219 w 337878"/>
                  <a:gd name="connsiteY1" fmla="*/ 0 h 275308"/>
                  <a:gd name="connsiteX2" fmla="*/ 79873 w 337878"/>
                  <a:gd name="connsiteY2" fmla="*/ 34414 h 275308"/>
                  <a:gd name="connsiteX3" fmla="*/ 85504 w 337878"/>
                  <a:gd name="connsiteY3" fmla="*/ 35665 h 275308"/>
                  <a:gd name="connsiteX4" fmla="*/ 119292 w 337878"/>
                  <a:gd name="connsiteY4" fmla="*/ 63821 h 275308"/>
                  <a:gd name="connsiteX5" fmla="*/ 159337 w 337878"/>
                  <a:gd name="connsiteY5" fmla="*/ 88850 h 275308"/>
                  <a:gd name="connsiteX6" fmla="*/ 220030 w 337878"/>
                  <a:gd name="connsiteY6" fmla="*/ 60067 h 275308"/>
                  <a:gd name="connsiteX7" fmla="*/ 232544 w 337878"/>
                  <a:gd name="connsiteY7" fmla="*/ 47553 h 275308"/>
                  <a:gd name="connsiteX8" fmla="*/ 289483 w 337878"/>
                  <a:gd name="connsiteY8" fmla="*/ 0 h 275308"/>
                  <a:gd name="connsiteX9" fmla="*/ 325148 w 337878"/>
                  <a:gd name="connsiteY9" fmla="*/ 30659 h 275308"/>
                  <a:gd name="connsiteX10" fmla="*/ 335159 w 337878"/>
                  <a:gd name="connsiteY10" fmla="*/ 77587 h 275308"/>
                  <a:gd name="connsiteX11" fmla="*/ 338913 w 337878"/>
                  <a:gd name="connsiteY11" fmla="*/ 163934 h 275308"/>
                  <a:gd name="connsiteX12" fmla="*/ 320768 w 337878"/>
                  <a:gd name="connsiteY12" fmla="*/ 239018 h 275308"/>
                  <a:gd name="connsiteX13" fmla="*/ 294488 w 337878"/>
                  <a:gd name="connsiteY13" fmla="*/ 270303 h 275308"/>
                  <a:gd name="connsiteX14" fmla="*/ 258198 w 337878"/>
                  <a:gd name="connsiteY14" fmla="*/ 276560 h 275308"/>
                  <a:gd name="connsiteX15" fmla="*/ 226913 w 337878"/>
                  <a:gd name="connsiteY15" fmla="*/ 242146 h 275308"/>
                  <a:gd name="connsiteX16" fmla="*/ 181236 w 337878"/>
                  <a:gd name="connsiteY16" fmla="*/ 218995 h 275308"/>
                  <a:gd name="connsiteX17" fmla="*/ 150577 w 337878"/>
                  <a:gd name="connsiteY17" fmla="*/ 218995 h 275308"/>
                  <a:gd name="connsiteX18" fmla="*/ 114286 w 337878"/>
                  <a:gd name="connsiteY18" fmla="*/ 240895 h 275308"/>
                  <a:gd name="connsiteX19" fmla="*/ 94264 w 337878"/>
                  <a:gd name="connsiteY19" fmla="*/ 265297 h 275308"/>
                  <a:gd name="connsiteX20" fmla="*/ 73616 w 337878"/>
                  <a:gd name="connsiteY20" fmla="*/ 276560 h 275308"/>
                  <a:gd name="connsiteX21" fmla="*/ 56096 w 337878"/>
                  <a:gd name="connsiteY21" fmla="*/ 276560 h 275308"/>
                  <a:gd name="connsiteX22" fmla="*/ 41079 w 337878"/>
                  <a:gd name="connsiteY22" fmla="*/ 270303 h 275308"/>
                  <a:gd name="connsiteX23" fmla="*/ 9168 w 337878"/>
                  <a:gd name="connsiteY23" fmla="*/ 214615 h 275308"/>
                  <a:gd name="connsiteX24" fmla="*/ 409 w 337878"/>
                  <a:gd name="connsiteY24" fmla="*/ 160805 h 275308"/>
                  <a:gd name="connsiteX25" fmla="*/ 1034 w 337878"/>
                  <a:gd name="connsiteY25" fmla="*/ 114503 h 275308"/>
                  <a:gd name="connsiteX26" fmla="*/ 14174 w 337878"/>
                  <a:gd name="connsiteY26" fmla="*/ 29408 h 275308"/>
                  <a:gd name="connsiteX27" fmla="*/ 28565 w 337878"/>
                  <a:gd name="connsiteY27" fmla="*/ 9386 h 275308"/>
                  <a:gd name="connsiteX28" fmla="*/ 42331 w 337878"/>
                  <a:gd name="connsiteY28" fmla="*/ 0 h 275308"/>
                  <a:gd name="connsiteX29" fmla="*/ 41079 w 337878"/>
                  <a:gd name="connsiteY29" fmla="*/ 13140 h 275308"/>
                  <a:gd name="connsiteX30" fmla="*/ 24811 w 337878"/>
                  <a:gd name="connsiteY30" fmla="*/ 34414 h 275308"/>
                  <a:gd name="connsiteX31" fmla="*/ 15425 w 337878"/>
                  <a:gd name="connsiteY31" fmla="*/ 70704 h 275308"/>
                  <a:gd name="connsiteX32" fmla="*/ 11671 w 337878"/>
                  <a:gd name="connsiteY32" fmla="*/ 108872 h 275308"/>
                  <a:gd name="connsiteX33" fmla="*/ 8543 w 337878"/>
                  <a:gd name="connsiteY33" fmla="*/ 140783 h 275308"/>
                  <a:gd name="connsiteX34" fmla="*/ 15425 w 337878"/>
                  <a:gd name="connsiteY34" fmla="*/ 203979 h 275308"/>
                  <a:gd name="connsiteX35" fmla="*/ 34822 w 337878"/>
                  <a:gd name="connsiteY35" fmla="*/ 247152 h 275308"/>
                  <a:gd name="connsiteX36" fmla="*/ 93012 w 337878"/>
                  <a:gd name="connsiteY36" fmla="*/ 251532 h 275308"/>
                  <a:gd name="connsiteX37" fmla="*/ 96141 w 337878"/>
                  <a:gd name="connsiteY37" fmla="*/ 245900 h 275308"/>
                  <a:gd name="connsiteX38" fmla="*/ 167471 w 337878"/>
                  <a:gd name="connsiteY38" fmla="*/ 207107 h 275308"/>
                  <a:gd name="connsiteX39" fmla="*/ 240678 w 337878"/>
                  <a:gd name="connsiteY39" fmla="*/ 244023 h 275308"/>
                  <a:gd name="connsiteX40" fmla="*/ 251315 w 337878"/>
                  <a:gd name="connsiteY40" fmla="*/ 259666 h 275308"/>
                  <a:gd name="connsiteX41" fmla="*/ 287606 w 337878"/>
                  <a:gd name="connsiteY41" fmla="*/ 262169 h 275308"/>
                  <a:gd name="connsiteX42" fmla="*/ 307628 w 337878"/>
                  <a:gd name="connsiteY42" fmla="*/ 239643 h 275308"/>
                  <a:gd name="connsiteX43" fmla="*/ 328276 w 337878"/>
                  <a:gd name="connsiteY43" fmla="*/ 160805 h 275308"/>
                  <a:gd name="connsiteX44" fmla="*/ 325148 w 337878"/>
                  <a:gd name="connsiteY44" fmla="*/ 100738 h 275308"/>
                  <a:gd name="connsiteX45" fmla="*/ 315762 w 337878"/>
                  <a:gd name="connsiteY45" fmla="*/ 40045 h 275308"/>
                  <a:gd name="connsiteX46" fmla="*/ 286354 w 337878"/>
                  <a:gd name="connsiteY46" fmla="*/ 12514 h 275308"/>
                  <a:gd name="connsiteX47" fmla="*/ 230667 w 337878"/>
                  <a:gd name="connsiteY47" fmla="*/ 59442 h 275308"/>
                  <a:gd name="connsiteX48" fmla="*/ 220030 w 337878"/>
                  <a:gd name="connsiteY48" fmla="*/ 80715 h 275308"/>
                  <a:gd name="connsiteX49" fmla="*/ 184365 w 337878"/>
                  <a:gd name="connsiteY49" fmla="*/ 101364 h 275308"/>
                  <a:gd name="connsiteX50" fmla="*/ 153706 w 337878"/>
                  <a:gd name="connsiteY50" fmla="*/ 99486 h 275308"/>
                  <a:gd name="connsiteX51" fmla="*/ 108655 w 337878"/>
                  <a:gd name="connsiteY51" fmla="*/ 65699 h 275308"/>
                  <a:gd name="connsiteX52" fmla="*/ 95515 w 337878"/>
                  <a:gd name="connsiteY52" fmla="*/ 52559 h 275308"/>
                  <a:gd name="connsiteX53" fmla="*/ 62979 w 337878"/>
                  <a:gd name="connsiteY53" fmla="*/ 27531 h 275308"/>
                  <a:gd name="connsiteX54" fmla="*/ 41079 w 337878"/>
                  <a:gd name="connsiteY54" fmla="*/ 13140 h 275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337878" h="275308">
                    <a:moveTo>
                      <a:pt x="42331" y="0"/>
                    </a:moveTo>
                    <a:cubicBezTo>
                      <a:pt x="46085" y="0"/>
                      <a:pt x="49839" y="0"/>
                      <a:pt x="54219" y="0"/>
                    </a:cubicBezTo>
                    <a:cubicBezTo>
                      <a:pt x="58599" y="13765"/>
                      <a:pt x="74867" y="19397"/>
                      <a:pt x="79873" y="34414"/>
                    </a:cubicBezTo>
                    <a:cubicBezTo>
                      <a:pt x="81750" y="34414"/>
                      <a:pt x="84253" y="34414"/>
                      <a:pt x="85504" y="35665"/>
                    </a:cubicBezTo>
                    <a:cubicBezTo>
                      <a:pt x="96141" y="45050"/>
                      <a:pt x="111158" y="48805"/>
                      <a:pt x="119292" y="63821"/>
                    </a:cubicBezTo>
                    <a:cubicBezTo>
                      <a:pt x="126800" y="77587"/>
                      <a:pt x="140566" y="87598"/>
                      <a:pt x="159337" y="88850"/>
                    </a:cubicBezTo>
                    <a:cubicBezTo>
                      <a:pt x="191873" y="91352"/>
                      <a:pt x="199382" y="88850"/>
                      <a:pt x="220030" y="60067"/>
                    </a:cubicBezTo>
                    <a:cubicBezTo>
                      <a:pt x="223158" y="55062"/>
                      <a:pt x="227538" y="49430"/>
                      <a:pt x="232544" y="47553"/>
                    </a:cubicBezTo>
                    <a:cubicBezTo>
                      <a:pt x="257572" y="39419"/>
                      <a:pt x="269460" y="15643"/>
                      <a:pt x="289483" y="0"/>
                    </a:cubicBezTo>
                    <a:cubicBezTo>
                      <a:pt x="308254" y="1877"/>
                      <a:pt x="320142" y="14391"/>
                      <a:pt x="325148" y="30659"/>
                    </a:cubicBezTo>
                    <a:cubicBezTo>
                      <a:pt x="329528" y="45676"/>
                      <a:pt x="332656" y="61944"/>
                      <a:pt x="335159" y="77587"/>
                    </a:cubicBezTo>
                    <a:cubicBezTo>
                      <a:pt x="340165" y="106369"/>
                      <a:pt x="337662" y="135151"/>
                      <a:pt x="338913" y="163934"/>
                    </a:cubicBezTo>
                    <a:cubicBezTo>
                      <a:pt x="339539" y="190213"/>
                      <a:pt x="331405" y="215241"/>
                      <a:pt x="320768" y="239018"/>
                    </a:cubicBezTo>
                    <a:cubicBezTo>
                      <a:pt x="315137" y="252157"/>
                      <a:pt x="304500" y="260917"/>
                      <a:pt x="294488" y="270303"/>
                    </a:cubicBezTo>
                    <a:cubicBezTo>
                      <a:pt x="284477" y="279688"/>
                      <a:pt x="271337" y="275934"/>
                      <a:pt x="258198" y="276560"/>
                    </a:cubicBezTo>
                    <a:cubicBezTo>
                      <a:pt x="248186" y="265297"/>
                      <a:pt x="236298" y="255286"/>
                      <a:pt x="226913" y="242146"/>
                    </a:cubicBezTo>
                    <a:cubicBezTo>
                      <a:pt x="216276" y="227755"/>
                      <a:pt x="200007" y="219621"/>
                      <a:pt x="181236" y="218995"/>
                    </a:cubicBezTo>
                    <a:cubicBezTo>
                      <a:pt x="171225" y="218995"/>
                      <a:pt x="160588" y="218995"/>
                      <a:pt x="150577" y="218995"/>
                    </a:cubicBezTo>
                    <a:cubicBezTo>
                      <a:pt x="138063" y="225252"/>
                      <a:pt x="124923" y="230884"/>
                      <a:pt x="114286" y="240895"/>
                    </a:cubicBezTo>
                    <a:cubicBezTo>
                      <a:pt x="106152" y="248403"/>
                      <a:pt x="101147" y="257789"/>
                      <a:pt x="94264" y="265297"/>
                    </a:cubicBezTo>
                    <a:cubicBezTo>
                      <a:pt x="88007" y="272180"/>
                      <a:pt x="82376" y="276560"/>
                      <a:pt x="73616" y="276560"/>
                    </a:cubicBezTo>
                    <a:cubicBezTo>
                      <a:pt x="67984" y="276560"/>
                      <a:pt x="61727" y="275934"/>
                      <a:pt x="56096" y="276560"/>
                    </a:cubicBezTo>
                    <a:cubicBezTo>
                      <a:pt x="49839" y="277186"/>
                      <a:pt x="43582" y="273431"/>
                      <a:pt x="41079" y="270303"/>
                    </a:cubicBezTo>
                    <a:cubicBezTo>
                      <a:pt x="27939" y="253409"/>
                      <a:pt x="13548" y="236515"/>
                      <a:pt x="9168" y="214615"/>
                    </a:cubicBezTo>
                    <a:cubicBezTo>
                      <a:pt x="5414" y="196470"/>
                      <a:pt x="409" y="178950"/>
                      <a:pt x="409" y="160805"/>
                    </a:cubicBezTo>
                    <a:cubicBezTo>
                      <a:pt x="409" y="145163"/>
                      <a:pt x="-843" y="130146"/>
                      <a:pt x="1034" y="114503"/>
                    </a:cubicBezTo>
                    <a:cubicBezTo>
                      <a:pt x="4163" y="85721"/>
                      <a:pt x="7917" y="57564"/>
                      <a:pt x="14174" y="29408"/>
                    </a:cubicBezTo>
                    <a:cubicBezTo>
                      <a:pt x="15425" y="21274"/>
                      <a:pt x="20431" y="12514"/>
                      <a:pt x="28565" y="9386"/>
                    </a:cubicBezTo>
                    <a:cubicBezTo>
                      <a:pt x="34822" y="7508"/>
                      <a:pt x="37325" y="1877"/>
                      <a:pt x="42331" y="0"/>
                    </a:cubicBezTo>
                    <a:close/>
                    <a:moveTo>
                      <a:pt x="41079" y="13140"/>
                    </a:moveTo>
                    <a:cubicBezTo>
                      <a:pt x="36699" y="20022"/>
                      <a:pt x="26688" y="23151"/>
                      <a:pt x="24811" y="34414"/>
                    </a:cubicBezTo>
                    <a:cubicBezTo>
                      <a:pt x="22934" y="46302"/>
                      <a:pt x="17928" y="58190"/>
                      <a:pt x="15425" y="70704"/>
                    </a:cubicBezTo>
                    <a:cubicBezTo>
                      <a:pt x="13548" y="83218"/>
                      <a:pt x="12297" y="95732"/>
                      <a:pt x="11671" y="108872"/>
                    </a:cubicBezTo>
                    <a:cubicBezTo>
                      <a:pt x="11046" y="119509"/>
                      <a:pt x="10420" y="130146"/>
                      <a:pt x="8543" y="140783"/>
                    </a:cubicBezTo>
                    <a:cubicBezTo>
                      <a:pt x="5414" y="161431"/>
                      <a:pt x="11671" y="182705"/>
                      <a:pt x="15425" y="203979"/>
                    </a:cubicBezTo>
                    <a:cubicBezTo>
                      <a:pt x="18554" y="220247"/>
                      <a:pt x="27314" y="233386"/>
                      <a:pt x="34822" y="247152"/>
                    </a:cubicBezTo>
                    <a:cubicBezTo>
                      <a:pt x="49213" y="273431"/>
                      <a:pt x="74241" y="274683"/>
                      <a:pt x="93012" y="251532"/>
                    </a:cubicBezTo>
                    <a:cubicBezTo>
                      <a:pt x="94264" y="249655"/>
                      <a:pt x="94890" y="247778"/>
                      <a:pt x="96141" y="245900"/>
                    </a:cubicBezTo>
                    <a:cubicBezTo>
                      <a:pt x="113035" y="220247"/>
                      <a:pt x="137437" y="207733"/>
                      <a:pt x="167471" y="207107"/>
                    </a:cubicBezTo>
                    <a:cubicBezTo>
                      <a:pt x="198130" y="206481"/>
                      <a:pt x="222533" y="218370"/>
                      <a:pt x="240678" y="244023"/>
                    </a:cubicBezTo>
                    <a:cubicBezTo>
                      <a:pt x="244432" y="249029"/>
                      <a:pt x="246309" y="255286"/>
                      <a:pt x="251315" y="259666"/>
                    </a:cubicBezTo>
                    <a:cubicBezTo>
                      <a:pt x="263829" y="269677"/>
                      <a:pt x="276343" y="272180"/>
                      <a:pt x="287606" y="262169"/>
                    </a:cubicBezTo>
                    <a:cubicBezTo>
                      <a:pt x="295114" y="255912"/>
                      <a:pt x="301997" y="248403"/>
                      <a:pt x="307628" y="239643"/>
                    </a:cubicBezTo>
                    <a:cubicBezTo>
                      <a:pt x="322645" y="215241"/>
                      <a:pt x="327025" y="188336"/>
                      <a:pt x="328276" y="160805"/>
                    </a:cubicBezTo>
                    <a:cubicBezTo>
                      <a:pt x="329528" y="140783"/>
                      <a:pt x="328276" y="120760"/>
                      <a:pt x="325148" y="100738"/>
                    </a:cubicBezTo>
                    <a:cubicBezTo>
                      <a:pt x="322645" y="80715"/>
                      <a:pt x="321394" y="60067"/>
                      <a:pt x="315762" y="40045"/>
                    </a:cubicBezTo>
                    <a:cubicBezTo>
                      <a:pt x="312008" y="23777"/>
                      <a:pt x="305751" y="16894"/>
                      <a:pt x="286354" y="12514"/>
                    </a:cubicBezTo>
                    <a:cubicBezTo>
                      <a:pt x="273215" y="34414"/>
                      <a:pt x="255695" y="51933"/>
                      <a:pt x="230667" y="59442"/>
                    </a:cubicBezTo>
                    <a:cubicBezTo>
                      <a:pt x="226913" y="66950"/>
                      <a:pt x="223784" y="73207"/>
                      <a:pt x="220030" y="80715"/>
                    </a:cubicBezTo>
                    <a:cubicBezTo>
                      <a:pt x="208767" y="87598"/>
                      <a:pt x="196253" y="94481"/>
                      <a:pt x="184365" y="101364"/>
                    </a:cubicBezTo>
                    <a:cubicBezTo>
                      <a:pt x="173728" y="100112"/>
                      <a:pt x="163717" y="103241"/>
                      <a:pt x="153706" y="99486"/>
                    </a:cubicBezTo>
                    <a:cubicBezTo>
                      <a:pt x="134934" y="93229"/>
                      <a:pt x="119292" y="82593"/>
                      <a:pt x="108655" y="65699"/>
                    </a:cubicBezTo>
                    <a:cubicBezTo>
                      <a:pt x="104901" y="60067"/>
                      <a:pt x="101147" y="55062"/>
                      <a:pt x="95515" y="52559"/>
                    </a:cubicBezTo>
                    <a:cubicBezTo>
                      <a:pt x="82376" y="46302"/>
                      <a:pt x="72364" y="38168"/>
                      <a:pt x="62979" y="27531"/>
                    </a:cubicBezTo>
                    <a:cubicBezTo>
                      <a:pt x="58599" y="21274"/>
                      <a:pt x="54845" y="12514"/>
                      <a:pt x="41079" y="13140"/>
                    </a:cubicBezTo>
                    <a:close/>
                  </a:path>
                </a:pathLst>
              </a:custGeom>
              <a:solidFill>
                <a:schemeClr val="bg1"/>
              </a:solidFill>
              <a:ln w="6191" cap="flat">
                <a:noFill/>
                <a:prstDash val="solid"/>
                <a:miter/>
              </a:ln>
            </p:spPr>
            <p:txBody>
              <a:bodyPr rtlCol="0" anchor="ctr"/>
              <a:lstStyle/>
              <a:p>
                <a:endParaRPr lang="en-US" dirty="0"/>
              </a:p>
            </p:txBody>
          </p:sp>
          <p:sp>
            <p:nvSpPr>
              <p:cNvPr id="11" name="Freeform: Shape 10">
                <a:extLst>
                  <a:ext uri="{FF2B5EF4-FFF2-40B4-BE49-F238E27FC236}">
                    <a16:creationId xmlns:a16="http://schemas.microsoft.com/office/drawing/2014/main" xmlns="" id="{E9DD53CE-89A0-4783-B93E-E5EDDDFC3110}"/>
                  </a:ext>
                </a:extLst>
              </p:cNvPr>
              <p:cNvSpPr/>
              <p:nvPr/>
            </p:nvSpPr>
            <p:spPr>
              <a:xfrm>
                <a:off x="2860674" y="3218173"/>
                <a:ext cx="18771" cy="31285"/>
              </a:xfrm>
              <a:custGeom>
                <a:avLst/>
                <a:gdLst>
                  <a:gd name="connsiteX0" fmla="*/ 12792 w 18771"/>
                  <a:gd name="connsiteY0" fmla="*/ 0 h 31285"/>
                  <a:gd name="connsiteX1" fmla="*/ 22803 w 18771"/>
                  <a:gd name="connsiteY1" fmla="*/ 28157 h 31285"/>
                  <a:gd name="connsiteX2" fmla="*/ 10915 w 18771"/>
                  <a:gd name="connsiteY2" fmla="*/ 31285 h 31285"/>
                  <a:gd name="connsiteX3" fmla="*/ 278 w 18771"/>
                  <a:gd name="connsiteY3" fmla="*/ 19397 h 31285"/>
                  <a:gd name="connsiteX4" fmla="*/ 278 w 18771"/>
                  <a:gd name="connsiteY4" fmla="*/ 10011 h 31285"/>
                  <a:gd name="connsiteX5" fmla="*/ 12792 w 18771"/>
                  <a:gd name="connsiteY5" fmla="*/ 0 h 31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71" h="31285">
                    <a:moveTo>
                      <a:pt x="12792" y="0"/>
                    </a:moveTo>
                    <a:cubicBezTo>
                      <a:pt x="10915" y="11888"/>
                      <a:pt x="16546" y="20648"/>
                      <a:pt x="22803" y="28157"/>
                    </a:cubicBezTo>
                    <a:cubicBezTo>
                      <a:pt x="19049" y="32536"/>
                      <a:pt x="15295" y="31285"/>
                      <a:pt x="10915" y="31285"/>
                    </a:cubicBezTo>
                    <a:cubicBezTo>
                      <a:pt x="7787" y="28157"/>
                      <a:pt x="4658" y="24402"/>
                      <a:pt x="278" y="19397"/>
                    </a:cubicBezTo>
                    <a:cubicBezTo>
                      <a:pt x="278" y="16894"/>
                      <a:pt x="-348" y="13765"/>
                      <a:pt x="278" y="10011"/>
                    </a:cubicBezTo>
                    <a:cubicBezTo>
                      <a:pt x="904" y="6883"/>
                      <a:pt x="1529" y="6883"/>
                      <a:pt x="12792" y="0"/>
                    </a:cubicBezTo>
                    <a:close/>
                  </a:path>
                </a:pathLst>
              </a:custGeom>
              <a:solidFill>
                <a:schemeClr val="bg1"/>
              </a:solidFill>
              <a:ln w="6191"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xmlns="" id="{96D5DE96-6A82-49A2-81F6-C437CB39BAA7}"/>
                  </a:ext>
                </a:extLst>
              </p:cNvPr>
              <p:cNvSpPr/>
              <p:nvPr/>
            </p:nvSpPr>
            <p:spPr>
              <a:xfrm>
                <a:off x="2812147" y="3136206"/>
                <a:ext cx="12514" cy="31285"/>
              </a:xfrm>
              <a:custGeom>
                <a:avLst/>
                <a:gdLst>
                  <a:gd name="connsiteX0" fmla="*/ 0 w 12514"/>
                  <a:gd name="connsiteY0" fmla="*/ 20022 h 31285"/>
                  <a:gd name="connsiteX1" fmla="*/ 10011 w 12514"/>
                  <a:gd name="connsiteY1" fmla="*/ 0 h 31285"/>
                  <a:gd name="connsiteX2" fmla="*/ 16894 w 12514"/>
                  <a:gd name="connsiteY2" fmla="*/ 5631 h 31285"/>
                  <a:gd name="connsiteX3" fmla="*/ 12514 w 12514"/>
                  <a:gd name="connsiteY3" fmla="*/ 15017 h 31285"/>
                  <a:gd name="connsiteX4" fmla="*/ 14391 w 12514"/>
                  <a:gd name="connsiteY4" fmla="*/ 33162 h 31285"/>
                  <a:gd name="connsiteX5" fmla="*/ 0 w 12514"/>
                  <a:gd name="connsiteY5" fmla="*/ 20022 h 31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14" h="31285">
                    <a:moveTo>
                      <a:pt x="0" y="20022"/>
                    </a:moveTo>
                    <a:cubicBezTo>
                      <a:pt x="2503" y="11888"/>
                      <a:pt x="5006" y="5631"/>
                      <a:pt x="10011" y="0"/>
                    </a:cubicBezTo>
                    <a:cubicBezTo>
                      <a:pt x="13765" y="626"/>
                      <a:pt x="15017" y="3754"/>
                      <a:pt x="16894" y="5631"/>
                    </a:cubicBezTo>
                    <a:cubicBezTo>
                      <a:pt x="18145" y="10011"/>
                      <a:pt x="13140" y="11888"/>
                      <a:pt x="12514" y="15017"/>
                    </a:cubicBezTo>
                    <a:cubicBezTo>
                      <a:pt x="13140" y="20648"/>
                      <a:pt x="21274" y="25654"/>
                      <a:pt x="14391" y="33162"/>
                    </a:cubicBezTo>
                    <a:cubicBezTo>
                      <a:pt x="7508" y="31911"/>
                      <a:pt x="3129" y="26279"/>
                      <a:pt x="0" y="20022"/>
                    </a:cubicBezTo>
                    <a:close/>
                  </a:path>
                </a:pathLst>
              </a:custGeom>
              <a:solidFill>
                <a:schemeClr val="bg1"/>
              </a:solidFill>
              <a:ln w="6191"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xmlns="" id="{0906C8EC-E351-4E19-99F6-E662B968A4BF}"/>
                  </a:ext>
                </a:extLst>
              </p:cNvPr>
              <p:cNvSpPr/>
              <p:nvPr/>
            </p:nvSpPr>
            <p:spPr>
              <a:xfrm>
                <a:off x="2870072" y="3165614"/>
                <a:ext cx="12514" cy="25028"/>
              </a:xfrm>
              <a:custGeom>
                <a:avLst/>
                <a:gdLst>
                  <a:gd name="connsiteX0" fmla="*/ 15908 w 12514"/>
                  <a:gd name="connsiteY0" fmla="*/ 30034 h 25028"/>
                  <a:gd name="connsiteX1" fmla="*/ 6522 w 12514"/>
                  <a:gd name="connsiteY1" fmla="*/ 30659 h 25028"/>
                  <a:gd name="connsiteX2" fmla="*/ 265 w 12514"/>
                  <a:gd name="connsiteY2" fmla="*/ 18145 h 25028"/>
                  <a:gd name="connsiteX3" fmla="*/ 5271 w 12514"/>
                  <a:gd name="connsiteY3" fmla="*/ 0 h 25028"/>
                  <a:gd name="connsiteX4" fmla="*/ 14657 w 12514"/>
                  <a:gd name="connsiteY4" fmla="*/ 626 h 25028"/>
                  <a:gd name="connsiteX5" fmla="*/ 11528 w 12514"/>
                  <a:gd name="connsiteY5" fmla="*/ 16268 h 25028"/>
                  <a:gd name="connsiteX6" fmla="*/ 15908 w 12514"/>
                  <a:gd name="connsiteY6" fmla="*/ 30034 h 2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14" h="25028">
                    <a:moveTo>
                      <a:pt x="15908" y="30034"/>
                    </a:moveTo>
                    <a:cubicBezTo>
                      <a:pt x="13405" y="32536"/>
                      <a:pt x="9651" y="30034"/>
                      <a:pt x="6522" y="30659"/>
                    </a:cubicBezTo>
                    <a:cubicBezTo>
                      <a:pt x="4020" y="25654"/>
                      <a:pt x="2143" y="21900"/>
                      <a:pt x="265" y="18145"/>
                    </a:cubicBezTo>
                    <a:cubicBezTo>
                      <a:pt x="-1612" y="10011"/>
                      <a:pt x="7148" y="6883"/>
                      <a:pt x="5271" y="0"/>
                    </a:cubicBezTo>
                    <a:cubicBezTo>
                      <a:pt x="9651" y="0"/>
                      <a:pt x="12779" y="626"/>
                      <a:pt x="14657" y="626"/>
                    </a:cubicBezTo>
                    <a:cubicBezTo>
                      <a:pt x="20914" y="7508"/>
                      <a:pt x="10902" y="10011"/>
                      <a:pt x="11528" y="16268"/>
                    </a:cubicBezTo>
                    <a:cubicBezTo>
                      <a:pt x="12779" y="21274"/>
                      <a:pt x="20288" y="23777"/>
                      <a:pt x="15908" y="30034"/>
                    </a:cubicBezTo>
                    <a:close/>
                  </a:path>
                </a:pathLst>
              </a:custGeom>
              <a:solidFill>
                <a:schemeClr val="bg1"/>
              </a:solidFill>
              <a:ln w="6191"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xmlns="" id="{48B8B23A-EB42-4E5E-A7F0-808DC4AB1B16}"/>
                  </a:ext>
                </a:extLst>
              </p:cNvPr>
              <p:cNvSpPr/>
              <p:nvPr/>
            </p:nvSpPr>
            <p:spPr>
              <a:xfrm>
                <a:off x="2813399" y="3210604"/>
                <a:ext cx="12514" cy="25028"/>
              </a:xfrm>
              <a:custGeom>
                <a:avLst/>
                <a:gdLst>
                  <a:gd name="connsiteX0" fmla="*/ 10637 w 12514"/>
                  <a:gd name="connsiteY0" fmla="*/ 60 h 25028"/>
                  <a:gd name="connsiteX1" fmla="*/ 16268 w 12514"/>
                  <a:gd name="connsiteY1" fmla="*/ 24463 h 25028"/>
                  <a:gd name="connsiteX2" fmla="*/ 10011 w 12514"/>
                  <a:gd name="connsiteY2" fmla="*/ 30094 h 25028"/>
                  <a:gd name="connsiteX3" fmla="*/ 0 w 12514"/>
                  <a:gd name="connsiteY3" fmla="*/ 24463 h 25028"/>
                  <a:gd name="connsiteX4" fmla="*/ 0 w 12514"/>
                  <a:gd name="connsiteY4" fmla="*/ 6317 h 25028"/>
                  <a:gd name="connsiteX5" fmla="*/ 10637 w 12514"/>
                  <a:gd name="connsiteY5" fmla="*/ 60 h 2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14" h="25028">
                    <a:moveTo>
                      <a:pt x="10637" y="60"/>
                    </a:moveTo>
                    <a:cubicBezTo>
                      <a:pt x="14391" y="8195"/>
                      <a:pt x="8760" y="17580"/>
                      <a:pt x="16268" y="24463"/>
                    </a:cubicBezTo>
                    <a:cubicBezTo>
                      <a:pt x="13765" y="26340"/>
                      <a:pt x="11888" y="28843"/>
                      <a:pt x="10011" y="30094"/>
                    </a:cubicBezTo>
                    <a:cubicBezTo>
                      <a:pt x="5006" y="30720"/>
                      <a:pt x="3754" y="27591"/>
                      <a:pt x="0" y="24463"/>
                    </a:cubicBezTo>
                    <a:cubicBezTo>
                      <a:pt x="0" y="18831"/>
                      <a:pt x="0" y="12574"/>
                      <a:pt x="0" y="6317"/>
                    </a:cubicBezTo>
                    <a:cubicBezTo>
                      <a:pt x="3129" y="3815"/>
                      <a:pt x="4380" y="-565"/>
                      <a:pt x="10637" y="60"/>
                    </a:cubicBezTo>
                    <a:close/>
                  </a:path>
                </a:pathLst>
              </a:custGeom>
              <a:solidFill>
                <a:schemeClr val="bg1"/>
              </a:solidFill>
              <a:ln w="6191"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xmlns="" id="{869D5055-4ABC-4F8F-9F5D-CAF3D14287BA}"/>
                  </a:ext>
                </a:extLst>
              </p:cNvPr>
              <p:cNvSpPr/>
              <p:nvPr/>
            </p:nvSpPr>
            <p:spPr>
              <a:xfrm>
                <a:off x="2778360" y="3113681"/>
                <a:ext cx="18771" cy="31285"/>
              </a:xfrm>
              <a:custGeom>
                <a:avLst/>
                <a:gdLst>
                  <a:gd name="connsiteX0" fmla="*/ 0 w 18771"/>
                  <a:gd name="connsiteY0" fmla="*/ 28782 h 31285"/>
                  <a:gd name="connsiteX1" fmla="*/ 0 w 18771"/>
                  <a:gd name="connsiteY1" fmla="*/ 9386 h 31285"/>
                  <a:gd name="connsiteX2" fmla="*/ 11263 w 18771"/>
                  <a:gd name="connsiteY2" fmla="*/ 0 h 31285"/>
                  <a:gd name="connsiteX3" fmla="*/ 21900 w 18771"/>
                  <a:gd name="connsiteY3" fmla="*/ 3754 h 31285"/>
                  <a:gd name="connsiteX4" fmla="*/ 4380 w 18771"/>
                  <a:gd name="connsiteY4" fmla="*/ 31285 h 31285"/>
                  <a:gd name="connsiteX5" fmla="*/ 0 w 18771"/>
                  <a:gd name="connsiteY5" fmla="*/ 28782 h 31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71" h="31285">
                    <a:moveTo>
                      <a:pt x="0" y="28782"/>
                    </a:moveTo>
                    <a:cubicBezTo>
                      <a:pt x="0" y="23151"/>
                      <a:pt x="0" y="17520"/>
                      <a:pt x="0" y="9386"/>
                    </a:cubicBezTo>
                    <a:cubicBezTo>
                      <a:pt x="2503" y="6883"/>
                      <a:pt x="6883" y="3754"/>
                      <a:pt x="11263" y="0"/>
                    </a:cubicBezTo>
                    <a:cubicBezTo>
                      <a:pt x="14391" y="626"/>
                      <a:pt x="18771" y="-1251"/>
                      <a:pt x="21900" y="3754"/>
                    </a:cubicBezTo>
                    <a:cubicBezTo>
                      <a:pt x="15017" y="11888"/>
                      <a:pt x="8134" y="20648"/>
                      <a:pt x="4380" y="31285"/>
                    </a:cubicBezTo>
                    <a:cubicBezTo>
                      <a:pt x="2503" y="30659"/>
                      <a:pt x="1251" y="30034"/>
                      <a:pt x="0" y="28782"/>
                    </a:cubicBezTo>
                    <a:close/>
                  </a:path>
                </a:pathLst>
              </a:custGeom>
              <a:solidFill>
                <a:schemeClr val="bg1"/>
              </a:solidFill>
              <a:ln w="6191"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xmlns="" id="{2C16EDCC-5FAC-4236-96E4-7CF670458E45}"/>
                  </a:ext>
                </a:extLst>
              </p:cNvPr>
              <p:cNvSpPr/>
              <p:nvPr/>
            </p:nvSpPr>
            <p:spPr>
              <a:xfrm>
                <a:off x="2983855" y="3134954"/>
                <a:ext cx="12514" cy="31285"/>
              </a:xfrm>
              <a:custGeom>
                <a:avLst/>
                <a:gdLst>
                  <a:gd name="connsiteX0" fmla="*/ 12249 w 12514"/>
                  <a:gd name="connsiteY0" fmla="*/ 29408 h 31285"/>
                  <a:gd name="connsiteX1" fmla="*/ 2864 w 12514"/>
                  <a:gd name="connsiteY1" fmla="*/ 35039 h 31285"/>
                  <a:gd name="connsiteX2" fmla="*/ 4741 w 12514"/>
                  <a:gd name="connsiteY2" fmla="*/ 18145 h 31285"/>
                  <a:gd name="connsiteX3" fmla="*/ 4741 w 12514"/>
                  <a:gd name="connsiteY3" fmla="*/ 0 h 31285"/>
                  <a:gd name="connsiteX4" fmla="*/ 12249 w 12514"/>
                  <a:gd name="connsiteY4" fmla="*/ 29408 h 31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14" h="31285">
                    <a:moveTo>
                      <a:pt x="12249" y="29408"/>
                    </a:moveTo>
                    <a:cubicBezTo>
                      <a:pt x="9121" y="32536"/>
                      <a:pt x="7244" y="36291"/>
                      <a:pt x="2864" y="35039"/>
                    </a:cubicBezTo>
                    <a:cubicBezTo>
                      <a:pt x="-3393" y="28782"/>
                      <a:pt x="3489" y="23777"/>
                      <a:pt x="4741" y="18145"/>
                    </a:cubicBezTo>
                    <a:cubicBezTo>
                      <a:pt x="3489" y="12514"/>
                      <a:pt x="-5270" y="6883"/>
                      <a:pt x="4741" y="0"/>
                    </a:cubicBezTo>
                    <a:cubicBezTo>
                      <a:pt x="12875" y="8134"/>
                      <a:pt x="14752" y="18145"/>
                      <a:pt x="12249" y="29408"/>
                    </a:cubicBezTo>
                    <a:close/>
                  </a:path>
                </a:pathLst>
              </a:custGeom>
              <a:solidFill>
                <a:schemeClr val="bg1"/>
              </a:solidFill>
              <a:ln w="6191"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xmlns="" id="{05ED9595-5A4B-432E-883F-BD0E2CEB70F7}"/>
                  </a:ext>
                </a:extLst>
              </p:cNvPr>
              <p:cNvSpPr/>
              <p:nvPr/>
            </p:nvSpPr>
            <p:spPr>
              <a:xfrm>
                <a:off x="2989847" y="3210466"/>
                <a:ext cx="6257" cy="31285"/>
              </a:xfrm>
              <a:custGeom>
                <a:avLst/>
                <a:gdLst>
                  <a:gd name="connsiteX0" fmla="*/ 0 w 6257"/>
                  <a:gd name="connsiteY0" fmla="*/ 198 h 31285"/>
                  <a:gd name="connsiteX1" fmla="*/ 11263 w 6257"/>
                  <a:gd name="connsiteY1" fmla="*/ 5830 h 31285"/>
                  <a:gd name="connsiteX2" fmla="*/ 0 w 6257"/>
                  <a:gd name="connsiteY2" fmla="*/ 32735 h 31285"/>
                  <a:gd name="connsiteX3" fmla="*/ 0 w 6257"/>
                  <a:gd name="connsiteY3" fmla="*/ 198 h 31285"/>
                </a:gdLst>
                <a:ahLst/>
                <a:cxnLst>
                  <a:cxn ang="0">
                    <a:pos x="connsiteX0" y="connsiteY0"/>
                  </a:cxn>
                  <a:cxn ang="0">
                    <a:pos x="connsiteX1" y="connsiteY1"/>
                  </a:cxn>
                  <a:cxn ang="0">
                    <a:pos x="connsiteX2" y="connsiteY2"/>
                  </a:cxn>
                  <a:cxn ang="0">
                    <a:pos x="connsiteX3" y="connsiteY3"/>
                  </a:cxn>
                </a:cxnLst>
                <a:rect l="l" t="t" r="r" b="b"/>
                <a:pathLst>
                  <a:path w="6257" h="31285">
                    <a:moveTo>
                      <a:pt x="0" y="198"/>
                    </a:moveTo>
                    <a:cubicBezTo>
                      <a:pt x="6883" y="-1053"/>
                      <a:pt x="8134" y="3953"/>
                      <a:pt x="11263" y="5830"/>
                    </a:cubicBezTo>
                    <a:cubicBezTo>
                      <a:pt x="13140" y="16467"/>
                      <a:pt x="10637" y="24601"/>
                      <a:pt x="0" y="32735"/>
                    </a:cubicBezTo>
                    <a:cubicBezTo>
                      <a:pt x="0" y="20221"/>
                      <a:pt x="0" y="10210"/>
                      <a:pt x="0" y="198"/>
                    </a:cubicBezTo>
                    <a:close/>
                  </a:path>
                </a:pathLst>
              </a:custGeom>
              <a:solidFill>
                <a:schemeClr val="bg1"/>
              </a:solidFill>
              <a:ln w="6191"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xmlns="" id="{E33774A8-C6DF-43E2-9036-D5D2110ED2AF}"/>
                  </a:ext>
                </a:extLst>
              </p:cNvPr>
              <p:cNvSpPr/>
              <p:nvPr/>
            </p:nvSpPr>
            <p:spPr>
              <a:xfrm>
                <a:off x="3032394" y="3188213"/>
                <a:ext cx="12514" cy="25028"/>
              </a:xfrm>
              <a:custGeom>
                <a:avLst/>
                <a:gdLst>
                  <a:gd name="connsiteX0" fmla="*/ 16268 w 12514"/>
                  <a:gd name="connsiteY0" fmla="*/ 19949 h 25028"/>
                  <a:gd name="connsiteX1" fmla="*/ 0 w 12514"/>
                  <a:gd name="connsiteY1" fmla="*/ 30586 h 25028"/>
                  <a:gd name="connsiteX2" fmla="*/ 4380 w 12514"/>
                  <a:gd name="connsiteY2" fmla="*/ 2429 h 25028"/>
                  <a:gd name="connsiteX3" fmla="*/ 13140 w 12514"/>
                  <a:gd name="connsiteY3" fmla="*/ 3681 h 25028"/>
                  <a:gd name="connsiteX4" fmla="*/ 16268 w 12514"/>
                  <a:gd name="connsiteY4" fmla="*/ 19949 h 25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14" h="25028">
                    <a:moveTo>
                      <a:pt x="16268" y="19949"/>
                    </a:moveTo>
                    <a:cubicBezTo>
                      <a:pt x="12514" y="23077"/>
                      <a:pt x="10011" y="30586"/>
                      <a:pt x="0" y="30586"/>
                    </a:cubicBezTo>
                    <a:cubicBezTo>
                      <a:pt x="4380" y="21200"/>
                      <a:pt x="6257" y="11815"/>
                      <a:pt x="4380" y="2429"/>
                    </a:cubicBezTo>
                    <a:cubicBezTo>
                      <a:pt x="8760" y="-699"/>
                      <a:pt x="11888" y="-1325"/>
                      <a:pt x="13140" y="3681"/>
                    </a:cubicBezTo>
                    <a:cubicBezTo>
                      <a:pt x="13765" y="8686"/>
                      <a:pt x="19397" y="11815"/>
                      <a:pt x="16268" y="19949"/>
                    </a:cubicBezTo>
                    <a:close/>
                  </a:path>
                </a:pathLst>
              </a:custGeom>
              <a:solidFill>
                <a:schemeClr val="bg1"/>
              </a:solidFill>
              <a:ln w="6191"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xmlns="" id="{E7DB41D7-5864-472B-AE7D-0885D89FC1E6}"/>
                  </a:ext>
                </a:extLst>
              </p:cNvPr>
              <p:cNvSpPr/>
              <p:nvPr/>
            </p:nvSpPr>
            <p:spPr>
              <a:xfrm>
                <a:off x="3007366" y="3258843"/>
                <a:ext cx="18771" cy="25028"/>
              </a:xfrm>
              <a:custGeom>
                <a:avLst/>
                <a:gdLst>
                  <a:gd name="connsiteX0" fmla="*/ 20648 w 18771"/>
                  <a:gd name="connsiteY0" fmla="*/ 16268 h 25028"/>
                  <a:gd name="connsiteX1" fmla="*/ 5631 w 18771"/>
                  <a:gd name="connsiteY1" fmla="*/ 30034 h 25028"/>
                  <a:gd name="connsiteX2" fmla="*/ 0 w 18771"/>
                  <a:gd name="connsiteY2" fmla="*/ 24402 h 25028"/>
                  <a:gd name="connsiteX3" fmla="*/ 8134 w 18771"/>
                  <a:gd name="connsiteY3" fmla="*/ 15017 h 25028"/>
                  <a:gd name="connsiteX4" fmla="*/ 8760 w 18771"/>
                  <a:gd name="connsiteY4" fmla="*/ 0 h 25028"/>
                  <a:gd name="connsiteX5" fmla="*/ 20648 w 18771"/>
                  <a:gd name="connsiteY5" fmla="*/ 16268 h 2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71" h="25028">
                    <a:moveTo>
                      <a:pt x="20648" y="16268"/>
                    </a:moveTo>
                    <a:cubicBezTo>
                      <a:pt x="16268" y="20022"/>
                      <a:pt x="11263" y="25028"/>
                      <a:pt x="5631" y="30034"/>
                    </a:cubicBezTo>
                    <a:cubicBezTo>
                      <a:pt x="3754" y="28782"/>
                      <a:pt x="1877" y="26905"/>
                      <a:pt x="0" y="24402"/>
                    </a:cubicBezTo>
                    <a:cubicBezTo>
                      <a:pt x="2503" y="21274"/>
                      <a:pt x="5631" y="18145"/>
                      <a:pt x="8134" y="15017"/>
                    </a:cubicBezTo>
                    <a:cubicBezTo>
                      <a:pt x="8134" y="10011"/>
                      <a:pt x="8760" y="5631"/>
                      <a:pt x="8760" y="0"/>
                    </a:cubicBezTo>
                    <a:cubicBezTo>
                      <a:pt x="17520" y="626"/>
                      <a:pt x="20648" y="4380"/>
                      <a:pt x="20648" y="16268"/>
                    </a:cubicBezTo>
                    <a:close/>
                  </a:path>
                </a:pathLst>
              </a:custGeom>
              <a:solidFill>
                <a:schemeClr val="bg1"/>
              </a:solidFill>
              <a:ln w="6191"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xmlns="" id="{03F0D331-CEC1-4EF3-B17F-03AD6BE7C008}"/>
                  </a:ext>
                </a:extLst>
              </p:cNvPr>
              <p:cNvSpPr/>
              <p:nvPr/>
            </p:nvSpPr>
            <p:spPr>
              <a:xfrm>
                <a:off x="2769600" y="3184009"/>
                <a:ext cx="12514" cy="25028"/>
              </a:xfrm>
              <a:custGeom>
                <a:avLst/>
                <a:gdLst>
                  <a:gd name="connsiteX0" fmla="*/ 12514 w 12514"/>
                  <a:gd name="connsiteY0" fmla="*/ 28533 h 25028"/>
                  <a:gd name="connsiteX1" fmla="*/ 0 w 12514"/>
                  <a:gd name="connsiteY1" fmla="*/ 29784 h 25028"/>
                  <a:gd name="connsiteX2" fmla="*/ 0 w 12514"/>
                  <a:gd name="connsiteY2" fmla="*/ 6633 h 25028"/>
                  <a:gd name="connsiteX3" fmla="*/ 10011 w 12514"/>
                  <a:gd name="connsiteY3" fmla="*/ 376 h 25028"/>
                  <a:gd name="connsiteX4" fmla="*/ 11888 w 12514"/>
                  <a:gd name="connsiteY4" fmla="*/ 4130 h 25028"/>
                  <a:gd name="connsiteX5" fmla="*/ 12514 w 12514"/>
                  <a:gd name="connsiteY5" fmla="*/ 28533 h 2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14" h="25028">
                    <a:moveTo>
                      <a:pt x="12514" y="28533"/>
                    </a:moveTo>
                    <a:cubicBezTo>
                      <a:pt x="7508" y="31661"/>
                      <a:pt x="4380" y="30410"/>
                      <a:pt x="0" y="29784"/>
                    </a:cubicBezTo>
                    <a:cubicBezTo>
                      <a:pt x="0" y="22276"/>
                      <a:pt x="0" y="15393"/>
                      <a:pt x="0" y="6633"/>
                    </a:cubicBezTo>
                    <a:cubicBezTo>
                      <a:pt x="1877" y="4130"/>
                      <a:pt x="3754" y="-1501"/>
                      <a:pt x="10011" y="376"/>
                    </a:cubicBezTo>
                    <a:cubicBezTo>
                      <a:pt x="10637" y="1628"/>
                      <a:pt x="11888" y="3505"/>
                      <a:pt x="11888" y="4130"/>
                    </a:cubicBezTo>
                    <a:cubicBezTo>
                      <a:pt x="7508" y="16019"/>
                      <a:pt x="7508" y="16019"/>
                      <a:pt x="12514" y="28533"/>
                    </a:cubicBezTo>
                    <a:close/>
                  </a:path>
                </a:pathLst>
              </a:custGeom>
              <a:solidFill>
                <a:schemeClr val="bg1"/>
              </a:solidFill>
              <a:ln w="6191"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xmlns="" id="{47A2EC68-6280-40A0-B2C4-77432AD487C0}"/>
                  </a:ext>
                </a:extLst>
              </p:cNvPr>
              <p:cNvSpPr/>
              <p:nvPr/>
            </p:nvSpPr>
            <p:spPr>
              <a:xfrm>
                <a:off x="2922271" y="3166240"/>
                <a:ext cx="12514" cy="25028"/>
              </a:xfrm>
              <a:custGeom>
                <a:avLst/>
                <a:gdLst>
                  <a:gd name="connsiteX0" fmla="*/ 7508 w 12514"/>
                  <a:gd name="connsiteY0" fmla="*/ 0 h 25028"/>
                  <a:gd name="connsiteX1" fmla="*/ 13765 w 12514"/>
                  <a:gd name="connsiteY1" fmla="*/ 23777 h 25028"/>
                  <a:gd name="connsiteX2" fmla="*/ 5631 w 12514"/>
                  <a:gd name="connsiteY2" fmla="*/ 30659 h 25028"/>
                  <a:gd name="connsiteX3" fmla="*/ 0 w 12514"/>
                  <a:gd name="connsiteY3" fmla="*/ 29408 h 25028"/>
                  <a:gd name="connsiteX4" fmla="*/ 7508 w 12514"/>
                  <a:gd name="connsiteY4" fmla="*/ 0 h 25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14" h="25028">
                    <a:moveTo>
                      <a:pt x="7508" y="0"/>
                    </a:moveTo>
                    <a:cubicBezTo>
                      <a:pt x="15643" y="7508"/>
                      <a:pt x="12514" y="15643"/>
                      <a:pt x="13765" y="23777"/>
                    </a:cubicBezTo>
                    <a:cubicBezTo>
                      <a:pt x="11263" y="26279"/>
                      <a:pt x="8760" y="28782"/>
                      <a:pt x="5631" y="30659"/>
                    </a:cubicBezTo>
                    <a:cubicBezTo>
                      <a:pt x="5006" y="31285"/>
                      <a:pt x="3129" y="30034"/>
                      <a:pt x="0" y="29408"/>
                    </a:cubicBezTo>
                    <a:cubicBezTo>
                      <a:pt x="5006" y="20022"/>
                      <a:pt x="6257" y="10011"/>
                      <a:pt x="7508" y="0"/>
                    </a:cubicBezTo>
                    <a:close/>
                  </a:path>
                </a:pathLst>
              </a:custGeom>
              <a:solidFill>
                <a:schemeClr val="bg1"/>
              </a:solidFill>
              <a:ln w="6191"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xmlns="" id="{8C8987E8-9EAA-4365-B468-91D6132D31B1}"/>
                  </a:ext>
                </a:extLst>
              </p:cNvPr>
              <p:cNvSpPr/>
              <p:nvPr/>
            </p:nvSpPr>
            <p:spPr>
              <a:xfrm>
                <a:off x="3018629" y="3109210"/>
                <a:ext cx="12514" cy="25028"/>
              </a:xfrm>
              <a:custGeom>
                <a:avLst/>
                <a:gdLst>
                  <a:gd name="connsiteX0" fmla="*/ 13140 w 12514"/>
                  <a:gd name="connsiteY0" fmla="*/ 30750 h 25028"/>
                  <a:gd name="connsiteX1" fmla="*/ 0 w 12514"/>
                  <a:gd name="connsiteY1" fmla="*/ 5722 h 25028"/>
                  <a:gd name="connsiteX2" fmla="*/ 10011 w 12514"/>
                  <a:gd name="connsiteY2" fmla="*/ 90 h 25028"/>
                  <a:gd name="connsiteX3" fmla="*/ 13140 w 12514"/>
                  <a:gd name="connsiteY3" fmla="*/ 30750 h 25028"/>
                </a:gdLst>
                <a:ahLst/>
                <a:cxnLst>
                  <a:cxn ang="0">
                    <a:pos x="connsiteX0" y="connsiteY0"/>
                  </a:cxn>
                  <a:cxn ang="0">
                    <a:pos x="connsiteX1" y="connsiteY1"/>
                  </a:cxn>
                  <a:cxn ang="0">
                    <a:pos x="connsiteX2" y="connsiteY2"/>
                  </a:cxn>
                  <a:cxn ang="0">
                    <a:pos x="connsiteX3" y="connsiteY3"/>
                  </a:cxn>
                </a:cxnLst>
                <a:rect l="l" t="t" r="r" b="b"/>
                <a:pathLst>
                  <a:path w="12514" h="25028">
                    <a:moveTo>
                      <a:pt x="13140" y="30750"/>
                    </a:moveTo>
                    <a:cubicBezTo>
                      <a:pt x="9386" y="18236"/>
                      <a:pt x="8760" y="8850"/>
                      <a:pt x="0" y="5722"/>
                    </a:cubicBezTo>
                    <a:cubicBezTo>
                      <a:pt x="2503" y="-2412"/>
                      <a:pt x="6883" y="716"/>
                      <a:pt x="10011" y="90"/>
                    </a:cubicBezTo>
                    <a:cubicBezTo>
                      <a:pt x="16268" y="7599"/>
                      <a:pt x="21900" y="15733"/>
                      <a:pt x="13140" y="30750"/>
                    </a:cubicBezTo>
                    <a:close/>
                  </a:path>
                </a:pathLst>
              </a:custGeom>
              <a:solidFill>
                <a:schemeClr val="bg1"/>
              </a:solidFill>
              <a:ln w="6191"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xmlns="" id="{6B0266CE-396E-44CE-A295-F8890563185E}"/>
                  </a:ext>
                </a:extLst>
              </p:cNvPr>
              <p:cNvSpPr/>
              <p:nvPr/>
            </p:nvSpPr>
            <p:spPr>
              <a:xfrm>
                <a:off x="2936036" y="3216921"/>
                <a:ext cx="12514" cy="31285"/>
              </a:xfrm>
              <a:custGeom>
                <a:avLst/>
                <a:gdLst>
                  <a:gd name="connsiteX0" fmla="*/ 4380 w 12514"/>
                  <a:gd name="connsiteY0" fmla="*/ 0 h 31285"/>
                  <a:gd name="connsiteX1" fmla="*/ 17520 w 12514"/>
                  <a:gd name="connsiteY1" fmla="*/ 20648 h 31285"/>
                  <a:gd name="connsiteX2" fmla="*/ 0 w 12514"/>
                  <a:gd name="connsiteY2" fmla="*/ 33788 h 31285"/>
                  <a:gd name="connsiteX3" fmla="*/ 4380 w 12514"/>
                  <a:gd name="connsiteY3" fmla="*/ 0 h 31285"/>
                </a:gdLst>
                <a:ahLst/>
                <a:cxnLst>
                  <a:cxn ang="0">
                    <a:pos x="connsiteX0" y="connsiteY0"/>
                  </a:cxn>
                  <a:cxn ang="0">
                    <a:pos x="connsiteX1" y="connsiteY1"/>
                  </a:cxn>
                  <a:cxn ang="0">
                    <a:pos x="connsiteX2" y="connsiteY2"/>
                  </a:cxn>
                  <a:cxn ang="0">
                    <a:pos x="connsiteX3" y="connsiteY3"/>
                  </a:cxn>
                </a:cxnLst>
                <a:rect l="l" t="t" r="r" b="b"/>
                <a:pathLst>
                  <a:path w="12514" h="31285">
                    <a:moveTo>
                      <a:pt x="4380" y="0"/>
                    </a:moveTo>
                    <a:cubicBezTo>
                      <a:pt x="18771" y="6883"/>
                      <a:pt x="16894" y="13765"/>
                      <a:pt x="17520" y="20648"/>
                    </a:cubicBezTo>
                    <a:cubicBezTo>
                      <a:pt x="13765" y="25654"/>
                      <a:pt x="9386" y="31285"/>
                      <a:pt x="0" y="33788"/>
                    </a:cubicBezTo>
                    <a:cubicBezTo>
                      <a:pt x="0" y="21274"/>
                      <a:pt x="15643" y="15643"/>
                      <a:pt x="4380" y="0"/>
                    </a:cubicBezTo>
                    <a:close/>
                  </a:path>
                </a:pathLst>
              </a:custGeom>
              <a:solidFill>
                <a:schemeClr val="bg1"/>
              </a:solidFill>
              <a:ln w="6191"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xmlns="" id="{B8EEB1F7-06A2-4B64-93D9-C8CF2268CB9C}"/>
                  </a:ext>
                </a:extLst>
              </p:cNvPr>
              <p:cNvSpPr/>
              <p:nvPr/>
            </p:nvSpPr>
            <p:spPr>
              <a:xfrm>
                <a:off x="2790941" y="3255089"/>
                <a:ext cx="12514" cy="25028"/>
              </a:xfrm>
              <a:custGeom>
                <a:avLst/>
                <a:gdLst>
                  <a:gd name="connsiteX0" fmla="*/ 17452 w 12514"/>
                  <a:gd name="connsiteY0" fmla="*/ 23777 h 25028"/>
                  <a:gd name="connsiteX1" fmla="*/ 558 w 12514"/>
                  <a:gd name="connsiteY1" fmla="*/ 18771 h 25028"/>
                  <a:gd name="connsiteX2" fmla="*/ 1810 w 12514"/>
                  <a:gd name="connsiteY2" fmla="*/ 0 h 25028"/>
                  <a:gd name="connsiteX3" fmla="*/ 8693 w 12514"/>
                  <a:gd name="connsiteY3" fmla="*/ 626 h 25028"/>
                  <a:gd name="connsiteX4" fmla="*/ 17452 w 12514"/>
                  <a:gd name="connsiteY4" fmla="*/ 23777 h 25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14" h="25028">
                    <a:moveTo>
                      <a:pt x="17452" y="23777"/>
                    </a:moveTo>
                    <a:cubicBezTo>
                      <a:pt x="9944" y="28157"/>
                      <a:pt x="4938" y="25028"/>
                      <a:pt x="558" y="18771"/>
                    </a:cubicBezTo>
                    <a:cubicBezTo>
                      <a:pt x="558" y="13140"/>
                      <a:pt x="-1319" y="6257"/>
                      <a:pt x="1810" y="0"/>
                    </a:cubicBezTo>
                    <a:cubicBezTo>
                      <a:pt x="4313" y="626"/>
                      <a:pt x="5564" y="626"/>
                      <a:pt x="8693" y="626"/>
                    </a:cubicBezTo>
                    <a:cubicBezTo>
                      <a:pt x="7441" y="8760"/>
                      <a:pt x="8693" y="18145"/>
                      <a:pt x="17452" y="23777"/>
                    </a:cubicBezTo>
                    <a:close/>
                  </a:path>
                </a:pathLst>
              </a:custGeom>
              <a:solidFill>
                <a:schemeClr val="bg1"/>
              </a:solidFill>
              <a:ln w="6191" cap="flat">
                <a:noFill/>
                <a:prstDash val="solid"/>
                <a:miter/>
              </a:ln>
            </p:spPr>
            <p:txBody>
              <a:bodyPr rtlCol="0" anchor="ctr"/>
              <a:lstStyle/>
              <a:p>
                <a:endParaRPr lang="en-US" dirty="0"/>
              </a:p>
            </p:txBody>
          </p:sp>
        </p:grpSp>
        <p:pic>
          <p:nvPicPr>
            <p:cNvPr id="62" name="Graphic 61">
              <a:extLst>
                <a:ext uri="{FF2B5EF4-FFF2-40B4-BE49-F238E27FC236}">
                  <a16:creationId xmlns:a16="http://schemas.microsoft.com/office/drawing/2014/main" xmlns="" id="{E61B9A2C-A96C-4003-BF4B-56B9F93ED1FF}"/>
                </a:ext>
              </a:extLst>
            </p:cNvPr>
            <p:cNvPicPr>
              <a:picLocks noChangeAspect="1"/>
            </p:cNvPicPr>
            <p:nvPr/>
          </p:nvPicPr>
          <p:blipFill>
            <a:blip r:embed="rId9" cstate="print">
              <a:extLst>
                <a:ext uri="{96DAC541-7B7A-43D3-8B79-37D633B846F1}">
                  <asvg:svgBlip xmlns:asvg="http://schemas.microsoft.com/office/drawing/2016/SVG/main" xmlns="" r:embed="rId10"/>
                </a:ext>
              </a:extLst>
            </a:blip>
            <a:stretch>
              <a:fillRect/>
            </a:stretch>
          </p:blipFill>
          <p:spPr>
            <a:xfrm>
              <a:off x="2992745" y="3393859"/>
              <a:ext cx="317192" cy="258286"/>
            </a:xfrm>
            <a:prstGeom prst="rect">
              <a:avLst/>
            </a:prstGeom>
          </p:spPr>
        </p:pic>
        <p:grpSp>
          <p:nvGrpSpPr>
            <p:cNvPr id="64" name="Group 63">
              <a:extLst>
                <a:ext uri="{FF2B5EF4-FFF2-40B4-BE49-F238E27FC236}">
                  <a16:creationId xmlns:a16="http://schemas.microsoft.com/office/drawing/2014/main" xmlns="" id="{751C4A34-E768-4180-AC93-12E71BA44601}"/>
                </a:ext>
              </a:extLst>
            </p:cNvPr>
            <p:cNvGrpSpPr/>
            <p:nvPr/>
          </p:nvGrpSpPr>
          <p:grpSpPr>
            <a:xfrm>
              <a:off x="3189794" y="3086850"/>
              <a:ext cx="291594" cy="259014"/>
              <a:chOff x="1679647" y="1647314"/>
              <a:chExt cx="284163" cy="252412"/>
            </a:xfrm>
            <a:solidFill>
              <a:schemeClr val="bg1"/>
            </a:solidFill>
          </p:grpSpPr>
          <p:sp>
            <p:nvSpPr>
              <p:cNvPr id="65" name="Freeform 38">
                <a:extLst>
                  <a:ext uri="{FF2B5EF4-FFF2-40B4-BE49-F238E27FC236}">
                    <a16:creationId xmlns:a16="http://schemas.microsoft.com/office/drawing/2014/main" xmlns="" id="{BD775859-CD27-4FB7-8D61-AD7E2FDB28A5}"/>
                  </a:ext>
                </a:extLst>
              </p:cNvPr>
              <p:cNvSpPr>
                <a:spLocks/>
              </p:cNvSpPr>
              <p:nvPr/>
            </p:nvSpPr>
            <p:spPr bwMode="auto">
              <a:xfrm>
                <a:off x="1833635" y="1647314"/>
                <a:ext cx="130175" cy="209550"/>
              </a:xfrm>
              <a:custGeom>
                <a:avLst/>
                <a:gdLst>
                  <a:gd name="T0" fmla="*/ 186 w 190"/>
                  <a:gd name="T1" fmla="*/ 150 h 306"/>
                  <a:gd name="T2" fmla="*/ 105 w 190"/>
                  <a:gd name="T3" fmla="*/ 297 h 306"/>
                  <a:gd name="T4" fmla="*/ 53 w 190"/>
                  <a:gd name="T5" fmla="*/ 203 h 306"/>
                  <a:gd name="T6" fmla="*/ 91 w 190"/>
                  <a:gd name="T7" fmla="*/ 211 h 306"/>
                  <a:gd name="T8" fmla="*/ 52 w 190"/>
                  <a:gd name="T9" fmla="*/ 127 h 306"/>
                  <a:gd name="T10" fmla="*/ 86 w 190"/>
                  <a:gd name="T11" fmla="*/ 116 h 306"/>
                  <a:gd name="T12" fmla="*/ 77 w 190"/>
                  <a:gd name="T13" fmla="*/ 7 h 306"/>
                  <a:gd name="T14" fmla="*/ 186 w 190"/>
                  <a:gd name="T15" fmla="*/ 150 h 3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306">
                    <a:moveTo>
                      <a:pt x="186" y="150"/>
                    </a:moveTo>
                    <a:cubicBezTo>
                      <a:pt x="190" y="199"/>
                      <a:pt x="178" y="287"/>
                      <a:pt x="105" y="297"/>
                    </a:cubicBezTo>
                    <a:cubicBezTo>
                      <a:pt x="38" y="306"/>
                      <a:pt x="28" y="228"/>
                      <a:pt x="53" y="203"/>
                    </a:cubicBezTo>
                    <a:cubicBezTo>
                      <a:pt x="73" y="212"/>
                      <a:pt x="85" y="212"/>
                      <a:pt x="91" y="211"/>
                    </a:cubicBezTo>
                    <a:cubicBezTo>
                      <a:pt x="46" y="198"/>
                      <a:pt x="39" y="152"/>
                      <a:pt x="52" y="127"/>
                    </a:cubicBezTo>
                    <a:cubicBezTo>
                      <a:pt x="75" y="125"/>
                      <a:pt x="83" y="124"/>
                      <a:pt x="86" y="116"/>
                    </a:cubicBezTo>
                    <a:cubicBezTo>
                      <a:pt x="6" y="120"/>
                      <a:pt x="0" y="13"/>
                      <a:pt x="77" y="7"/>
                    </a:cubicBezTo>
                    <a:cubicBezTo>
                      <a:pt x="173" y="0"/>
                      <a:pt x="186" y="150"/>
                      <a:pt x="186" y="150"/>
                    </a:cubicBezTo>
                  </a:path>
                </a:pathLst>
              </a:custGeom>
              <a:grpFill/>
              <a:ln>
                <a:noFill/>
              </a:ln>
            </p:spPr>
            <p:txBody>
              <a:bodyPr vert="horz" wrap="square" lIns="91440" tIns="45720" rIns="91440" bIns="45720" numCol="1" anchor="t" anchorCtr="0" compatLnSpc="1">
                <a:prstTxWarp prst="textNoShape">
                  <a:avLst/>
                </a:prstTxWarp>
              </a:bodyPr>
              <a:lstStyle/>
              <a:p>
                <a:pPr algn="ctr"/>
                <a:endParaRPr lang="en-GB" dirty="0"/>
              </a:p>
            </p:txBody>
          </p:sp>
          <p:sp>
            <p:nvSpPr>
              <p:cNvPr id="67" name="Freeform 39">
                <a:extLst>
                  <a:ext uri="{FF2B5EF4-FFF2-40B4-BE49-F238E27FC236}">
                    <a16:creationId xmlns:a16="http://schemas.microsoft.com/office/drawing/2014/main" xmlns="" id="{8579742A-CD9B-4F1F-A052-1C49137A0084}"/>
                  </a:ext>
                </a:extLst>
              </p:cNvPr>
              <p:cNvSpPr>
                <a:spLocks/>
              </p:cNvSpPr>
              <p:nvPr/>
            </p:nvSpPr>
            <p:spPr bwMode="auto">
              <a:xfrm>
                <a:off x="1830460" y="1760026"/>
                <a:ext cx="30163" cy="139700"/>
              </a:xfrm>
              <a:custGeom>
                <a:avLst/>
                <a:gdLst>
                  <a:gd name="T0" fmla="*/ 23 w 44"/>
                  <a:gd name="T1" fmla="*/ 207 h 207"/>
                  <a:gd name="T2" fmla="*/ 0 w 44"/>
                  <a:gd name="T3" fmla="*/ 207 h 207"/>
                  <a:gd name="T4" fmla="*/ 0 w 44"/>
                  <a:gd name="T5" fmla="*/ 70 h 207"/>
                  <a:gd name="T6" fmla="*/ 38 w 44"/>
                  <a:gd name="T7" fmla="*/ 0 h 207"/>
                  <a:gd name="T8" fmla="*/ 39 w 44"/>
                  <a:gd name="T9" fmla="*/ 13 h 207"/>
                  <a:gd name="T10" fmla="*/ 44 w 44"/>
                  <a:gd name="T11" fmla="*/ 23 h 207"/>
                  <a:gd name="T12" fmla="*/ 23 w 44"/>
                  <a:gd name="T13" fmla="*/ 70 h 207"/>
                  <a:gd name="T14" fmla="*/ 23 w 44"/>
                  <a:gd name="T15" fmla="*/ 207 h 2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207">
                    <a:moveTo>
                      <a:pt x="23" y="207"/>
                    </a:moveTo>
                    <a:cubicBezTo>
                      <a:pt x="0" y="207"/>
                      <a:pt x="0" y="207"/>
                      <a:pt x="0" y="207"/>
                    </a:cubicBezTo>
                    <a:cubicBezTo>
                      <a:pt x="0" y="70"/>
                      <a:pt x="0" y="70"/>
                      <a:pt x="0" y="70"/>
                    </a:cubicBezTo>
                    <a:cubicBezTo>
                      <a:pt x="0" y="18"/>
                      <a:pt x="19" y="5"/>
                      <a:pt x="38" y="0"/>
                    </a:cubicBezTo>
                    <a:cubicBezTo>
                      <a:pt x="38" y="0"/>
                      <a:pt x="37" y="7"/>
                      <a:pt x="39" y="13"/>
                    </a:cubicBezTo>
                    <a:cubicBezTo>
                      <a:pt x="41" y="19"/>
                      <a:pt x="44" y="23"/>
                      <a:pt x="44" y="23"/>
                    </a:cubicBezTo>
                    <a:cubicBezTo>
                      <a:pt x="36" y="25"/>
                      <a:pt x="23" y="28"/>
                      <a:pt x="23" y="70"/>
                    </a:cubicBezTo>
                    <a:lnTo>
                      <a:pt x="23" y="207"/>
                    </a:lnTo>
                    <a:close/>
                  </a:path>
                </a:pathLst>
              </a:custGeom>
              <a:grpFill/>
              <a:ln>
                <a:noFill/>
              </a:ln>
            </p:spPr>
            <p:txBody>
              <a:bodyPr vert="horz" wrap="square" lIns="91440" tIns="45720" rIns="91440" bIns="45720" numCol="1" anchor="t" anchorCtr="0" compatLnSpc="1">
                <a:prstTxWarp prst="textNoShape">
                  <a:avLst/>
                </a:prstTxWarp>
              </a:bodyPr>
              <a:lstStyle/>
              <a:p>
                <a:pPr algn="ctr"/>
                <a:endParaRPr lang="en-GB" dirty="0"/>
              </a:p>
            </p:txBody>
          </p:sp>
          <p:sp>
            <p:nvSpPr>
              <p:cNvPr id="68" name="Freeform 40">
                <a:extLst>
                  <a:ext uri="{FF2B5EF4-FFF2-40B4-BE49-F238E27FC236}">
                    <a16:creationId xmlns:a16="http://schemas.microsoft.com/office/drawing/2014/main" xmlns="" id="{ECF1DEB2-7CC5-4A73-94A7-06BAFC50C47D}"/>
                  </a:ext>
                </a:extLst>
              </p:cNvPr>
              <p:cNvSpPr>
                <a:spLocks/>
              </p:cNvSpPr>
              <p:nvPr/>
            </p:nvSpPr>
            <p:spPr bwMode="auto">
              <a:xfrm>
                <a:off x="1679647" y="1647314"/>
                <a:ext cx="130175" cy="209550"/>
              </a:xfrm>
              <a:custGeom>
                <a:avLst/>
                <a:gdLst>
                  <a:gd name="T0" fmla="*/ 4 w 190"/>
                  <a:gd name="T1" fmla="*/ 150 h 306"/>
                  <a:gd name="T2" fmla="*/ 85 w 190"/>
                  <a:gd name="T3" fmla="*/ 297 h 306"/>
                  <a:gd name="T4" fmla="*/ 136 w 190"/>
                  <a:gd name="T5" fmla="*/ 203 h 306"/>
                  <a:gd name="T6" fmla="*/ 99 w 190"/>
                  <a:gd name="T7" fmla="*/ 211 h 306"/>
                  <a:gd name="T8" fmla="*/ 137 w 190"/>
                  <a:gd name="T9" fmla="*/ 127 h 306"/>
                  <a:gd name="T10" fmla="*/ 104 w 190"/>
                  <a:gd name="T11" fmla="*/ 116 h 306"/>
                  <a:gd name="T12" fmla="*/ 112 w 190"/>
                  <a:gd name="T13" fmla="*/ 7 h 306"/>
                  <a:gd name="T14" fmla="*/ 4 w 190"/>
                  <a:gd name="T15" fmla="*/ 150 h 3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306">
                    <a:moveTo>
                      <a:pt x="4" y="150"/>
                    </a:moveTo>
                    <a:cubicBezTo>
                      <a:pt x="0" y="199"/>
                      <a:pt x="11" y="287"/>
                      <a:pt x="85" y="297"/>
                    </a:cubicBezTo>
                    <a:cubicBezTo>
                      <a:pt x="152" y="306"/>
                      <a:pt x="162" y="228"/>
                      <a:pt x="136" y="203"/>
                    </a:cubicBezTo>
                    <a:cubicBezTo>
                      <a:pt x="117" y="212"/>
                      <a:pt x="105" y="212"/>
                      <a:pt x="99" y="211"/>
                    </a:cubicBezTo>
                    <a:cubicBezTo>
                      <a:pt x="144" y="198"/>
                      <a:pt x="150" y="152"/>
                      <a:pt x="137" y="127"/>
                    </a:cubicBezTo>
                    <a:cubicBezTo>
                      <a:pt x="115" y="125"/>
                      <a:pt x="107" y="124"/>
                      <a:pt x="104" y="116"/>
                    </a:cubicBezTo>
                    <a:cubicBezTo>
                      <a:pt x="184" y="120"/>
                      <a:pt x="190" y="13"/>
                      <a:pt x="112" y="7"/>
                    </a:cubicBezTo>
                    <a:cubicBezTo>
                      <a:pt x="17" y="0"/>
                      <a:pt x="4" y="150"/>
                      <a:pt x="4" y="150"/>
                    </a:cubicBezTo>
                  </a:path>
                </a:pathLst>
              </a:custGeom>
              <a:grpFill/>
              <a:ln>
                <a:noFill/>
              </a:ln>
            </p:spPr>
            <p:txBody>
              <a:bodyPr vert="horz" wrap="square" lIns="91440" tIns="45720" rIns="91440" bIns="45720" numCol="1" anchor="t" anchorCtr="0" compatLnSpc="1">
                <a:prstTxWarp prst="textNoShape">
                  <a:avLst/>
                </a:prstTxWarp>
              </a:bodyPr>
              <a:lstStyle/>
              <a:p>
                <a:pPr algn="ctr"/>
                <a:endParaRPr lang="en-GB" dirty="0"/>
              </a:p>
            </p:txBody>
          </p:sp>
          <p:sp>
            <p:nvSpPr>
              <p:cNvPr id="70" name="Freeform 41">
                <a:extLst>
                  <a:ext uri="{FF2B5EF4-FFF2-40B4-BE49-F238E27FC236}">
                    <a16:creationId xmlns:a16="http://schemas.microsoft.com/office/drawing/2014/main" xmlns="" id="{E171EA93-17A9-49D8-9DC1-BF876F3E1710}"/>
                  </a:ext>
                </a:extLst>
              </p:cNvPr>
              <p:cNvSpPr>
                <a:spLocks/>
              </p:cNvSpPr>
              <p:nvPr/>
            </p:nvSpPr>
            <p:spPr bwMode="auto">
              <a:xfrm>
                <a:off x="1784422" y="1760026"/>
                <a:ext cx="30163" cy="139700"/>
              </a:xfrm>
              <a:custGeom>
                <a:avLst/>
                <a:gdLst>
                  <a:gd name="T0" fmla="*/ 20 w 44"/>
                  <a:gd name="T1" fmla="*/ 207 h 207"/>
                  <a:gd name="T2" fmla="*/ 44 w 44"/>
                  <a:gd name="T3" fmla="*/ 207 h 207"/>
                  <a:gd name="T4" fmla="*/ 44 w 44"/>
                  <a:gd name="T5" fmla="*/ 70 h 207"/>
                  <a:gd name="T6" fmla="*/ 6 w 44"/>
                  <a:gd name="T7" fmla="*/ 0 h 207"/>
                  <a:gd name="T8" fmla="*/ 5 w 44"/>
                  <a:gd name="T9" fmla="*/ 13 h 207"/>
                  <a:gd name="T10" fmla="*/ 0 w 44"/>
                  <a:gd name="T11" fmla="*/ 23 h 207"/>
                  <a:gd name="T12" fmla="*/ 20 w 44"/>
                  <a:gd name="T13" fmla="*/ 70 h 207"/>
                  <a:gd name="T14" fmla="*/ 20 w 44"/>
                  <a:gd name="T15" fmla="*/ 207 h 2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207">
                    <a:moveTo>
                      <a:pt x="20" y="207"/>
                    </a:moveTo>
                    <a:cubicBezTo>
                      <a:pt x="44" y="207"/>
                      <a:pt x="44" y="207"/>
                      <a:pt x="44" y="207"/>
                    </a:cubicBezTo>
                    <a:cubicBezTo>
                      <a:pt x="44" y="70"/>
                      <a:pt x="44" y="70"/>
                      <a:pt x="44" y="70"/>
                    </a:cubicBezTo>
                    <a:cubicBezTo>
                      <a:pt x="44" y="18"/>
                      <a:pt x="25" y="5"/>
                      <a:pt x="6" y="0"/>
                    </a:cubicBezTo>
                    <a:cubicBezTo>
                      <a:pt x="6" y="0"/>
                      <a:pt x="7" y="7"/>
                      <a:pt x="5" y="13"/>
                    </a:cubicBezTo>
                    <a:cubicBezTo>
                      <a:pt x="3" y="19"/>
                      <a:pt x="0" y="23"/>
                      <a:pt x="0" y="23"/>
                    </a:cubicBezTo>
                    <a:cubicBezTo>
                      <a:pt x="8" y="25"/>
                      <a:pt x="20" y="28"/>
                      <a:pt x="20" y="70"/>
                    </a:cubicBezTo>
                    <a:lnTo>
                      <a:pt x="20" y="207"/>
                    </a:lnTo>
                    <a:close/>
                  </a:path>
                </a:pathLst>
              </a:custGeom>
              <a:grpFill/>
              <a:ln>
                <a:noFill/>
              </a:ln>
            </p:spPr>
            <p:txBody>
              <a:bodyPr vert="horz" wrap="square" lIns="91440" tIns="45720" rIns="91440" bIns="45720" numCol="1" anchor="t" anchorCtr="0" compatLnSpc="1">
                <a:prstTxWarp prst="textNoShape">
                  <a:avLst/>
                </a:prstTxWarp>
              </a:bodyPr>
              <a:lstStyle/>
              <a:p>
                <a:pPr algn="ctr"/>
                <a:endParaRPr lang="en-GB" dirty="0"/>
              </a:p>
            </p:txBody>
          </p:sp>
        </p:grpSp>
      </p:grpSp>
      <p:grpSp>
        <p:nvGrpSpPr>
          <p:cNvPr id="74" name="Group 73">
            <a:extLst>
              <a:ext uri="{FF2B5EF4-FFF2-40B4-BE49-F238E27FC236}">
                <a16:creationId xmlns:a16="http://schemas.microsoft.com/office/drawing/2014/main" xmlns="" id="{109240DF-F1EE-45E5-A30D-D488D8CE0FC5}"/>
              </a:ext>
            </a:extLst>
          </p:cNvPr>
          <p:cNvGrpSpPr/>
          <p:nvPr/>
        </p:nvGrpSpPr>
        <p:grpSpPr>
          <a:xfrm>
            <a:off x="3554730" y="1458093"/>
            <a:ext cx="1643140" cy="1405348"/>
            <a:chOff x="-40276" y="230875"/>
            <a:chExt cx="1994243" cy="1753971"/>
          </a:xfrm>
          <a:solidFill>
            <a:srgbClr val="001965"/>
          </a:solidFill>
        </p:grpSpPr>
        <p:sp>
          <p:nvSpPr>
            <p:cNvPr id="76" name="Freeform: Shape 75">
              <a:extLst>
                <a:ext uri="{FF2B5EF4-FFF2-40B4-BE49-F238E27FC236}">
                  <a16:creationId xmlns:a16="http://schemas.microsoft.com/office/drawing/2014/main" xmlns="" id="{50DB0A84-BF48-4950-80BD-FECC132B8899}"/>
                </a:ext>
              </a:extLst>
            </p:cNvPr>
            <p:cNvSpPr/>
            <p:nvPr/>
          </p:nvSpPr>
          <p:spPr>
            <a:xfrm>
              <a:off x="1039567" y="792311"/>
              <a:ext cx="914400" cy="1171575"/>
            </a:xfrm>
            <a:custGeom>
              <a:avLst/>
              <a:gdLst>
                <a:gd name="connsiteX0" fmla="*/ 711191 w 914400"/>
                <a:gd name="connsiteY0" fmla="*/ 309309 h 1171575"/>
                <a:gd name="connsiteX1" fmla="*/ 755958 w 914400"/>
                <a:gd name="connsiteY1" fmla="*/ 773177 h 1171575"/>
                <a:gd name="connsiteX2" fmla="*/ 682616 w 914400"/>
                <a:gd name="connsiteY2" fmla="*/ 780797 h 1171575"/>
                <a:gd name="connsiteX3" fmla="*/ 679758 w 914400"/>
                <a:gd name="connsiteY3" fmla="*/ 856997 h 1171575"/>
                <a:gd name="connsiteX4" fmla="*/ 670233 w 914400"/>
                <a:gd name="connsiteY4" fmla="*/ 1013207 h 1171575"/>
                <a:gd name="connsiteX5" fmla="*/ 521643 w 914400"/>
                <a:gd name="connsiteY5" fmla="*/ 1171322 h 1171575"/>
                <a:gd name="connsiteX6" fmla="*/ 403533 w 914400"/>
                <a:gd name="connsiteY6" fmla="*/ 1172274 h 1171575"/>
                <a:gd name="connsiteX7" fmla="*/ 247323 w 914400"/>
                <a:gd name="connsiteY7" fmla="*/ 989394 h 1171575"/>
                <a:gd name="connsiteX8" fmla="*/ 236846 w 914400"/>
                <a:gd name="connsiteY8" fmla="*/ 780797 h 1171575"/>
                <a:gd name="connsiteX9" fmla="*/ 172076 w 914400"/>
                <a:gd name="connsiteY9" fmla="*/ 774129 h 1171575"/>
                <a:gd name="connsiteX10" fmla="*/ 213986 w 914400"/>
                <a:gd name="connsiteY10" fmla="*/ 289307 h 1171575"/>
                <a:gd name="connsiteX11" fmla="*/ 189221 w 914400"/>
                <a:gd name="connsiteY11" fmla="*/ 345504 h 1171575"/>
                <a:gd name="connsiteX12" fmla="*/ 168266 w 914400"/>
                <a:gd name="connsiteY12" fmla="*/ 408369 h 1171575"/>
                <a:gd name="connsiteX13" fmla="*/ 145406 w 914400"/>
                <a:gd name="connsiteY13" fmla="*/ 515049 h 1171575"/>
                <a:gd name="connsiteX14" fmla="*/ 135881 w 914400"/>
                <a:gd name="connsiteY14" fmla="*/ 552197 h 1171575"/>
                <a:gd name="connsiteX15" fmla="*/ 61586 w 914400"/>
                <a:gd name="connsiteY15" fmla="*/ 598869 h 1171575"/>
                <a:gd name="connsiteX16" fmla="*/ 626 w 914400"/>
                <a:gd name="connsiteY16" fmla="*/ 530289 h 1171575"/>
                <a:gd name="connsiteX17" fmla="*/ 1578 w 914400"/>
                <a:gd name="connsiteY17" fmla="*/ 506477 h 1171575"/>
                <a:gd name="connsiteX18" fmla="*/ 141596 w 914400"/>
                <a:gd name="connsiteY18" fmla="*/ 131192 h 1171575"/>
                <a:gd name="connsiteX19" fmla="*/ 320666 w 914400"/>
                <a:gd name="connsiteY19" fmla="*/ 6414 h 1171575"/>
                <a:gd name="connsiteX20" fmla="*/ 373053 w 914400"/>
                <a:gd name="connsiteY20" fmla="*/ 1652 h 1171575"/>
                <a:gd name="connsiteX21" fmla="*/ 525453 w 914400"/>
                <a:gd name="connsiteY21" fmla="*/ 699 h 1171575"/>
                <a:gd name="connsiteX22" fmla="*/ 785486 w 914400"/>
                <a:gd name="connsiteY22" fmla="*/ 137859 h 1171575"/>
                <a:gd name="connsiteX23" fmla="*/ 909311 w 914400"/>
                <a:gd name="connsiteY23" fmla="*/ 449327 h 1171575"/>
                <a:gd name="connsiteX24" fmla="*/ 918836 w 914400"/>
                <a:gd name="connsiteY24" fmla="*/ 529337 h 1171575"/>
                <a:gd name="connsiteX25" fmla="*/ 859781 w 914400"/>
                <a:gd name="connsiteY25" fmla="*/ 597917 h 1171575"/>
                <a:gd name="connsiteX26" fmla="*/ 785486 w 914400"/>
                <a:gd name="connsiteY26" fmla="*/ 552197 h 1171575"/>
                <a:gd name="connsiteX27" fmla="*/ 772151 w 914400"/>
                <a:gd name="connsiteY27" fmla="*/ 496952 h 1171575"/>
                <a:gd name="connsiteX28" fmla="*/ 711191 w 914400"/>
                <a:gd name="connsiteY28" fmla="*/ 309309 h 117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14400" h="1171575">
                  <a:moveTo>
                    <a:pt x="711191" y="309309"/>
                  </a:moveTo>
                  <a:cubicBezTo>
                    <a:pt x="734051" y="462662"/>
                    <a:pt x="759768" y="615062"/>
                    <a:pt x="755958" y="773177"/>
                  </a:cubicBezTo>
                  <a:cubicBezTo>
                    <a:pt x="729288" y="776034"/>
                    <a:pt x="708333" y="777939"/>
                    <a:pt x="682616" y="780797"/>
                  </a:cubicBezTo>
                  <a:cubicBezTo>
                    <a:pt x="681663" y="806514"/>
                    <a:pt x="680711" y="832232"/>
                    <a:pt x="679758" y="856997"/>
                  </a:cubicBezTo>
                  <a:cubicBezTo>
                    <a:pt x="676901" y="909384"/>
                    <a:pt x="674996" y="961772"/>
                    <a:pt x="670233" y="1013207"/>
                  </a:cubicBezTo>
                  <a:cubicBezTo>
                    <a:pt x="663566" y="1083692"/>
                    <a:pt x="604511" y="1161797"/>
                    <a:pt x="521643" y="1171322"/>
                  </a:cubicBezTo>
                  <a:cubicBezTo>
                    <a:pt x="482591" y="1175132"/>
                    <a:pt x="441633" y="1177989"/>
                    <a:pt x="403533" y="1172274"/>
                  </a:cubicBezTo>
                  <a:cubicBezTo>
                    <a:pt x="312093" y="1158939"/>
                    <a:pt x="251133" y="1083692"/>
                    <a:pt x="247323" y="989394"/>
                  </a:cubicBezTo>
                  <a:cubicBezTo>
                    <a:pt x="244466" y="921767"/>
                    <a:pt x="240656" y="853187"/>
                    <a:pt x="236846" y="780797"/>
                  </a:cubicBezTo>
                  <a:cubicBezTo>
                    <a:pt x="214938" y="778892"/>
                    <a:pt x="193031" y="776034"/>
                    <a:pt x="172076" y="774129"/>
                  </a:cubicBezTo>
                  <a:cubicBezTo>
                    <a:pt x="152073" y="717932"/>
                    <a:pt x="164456" y="591249"/>
                    <a:pt x="213986" y="289307"/>
                  </a:cubicBezTo>
                  <a:cubicBezTo>
                    <a:pt x="205413" y="308357"/>
                    <a:pt x="196841" y="326454"/>
                    <a:pt x="189221" y="345504"/>
                  </a:cubicBezTo>
                  <a:cubicBezTo>
                    <a:pt x="181601" y="366459"/>
                    <a:pt x="173981" y="387414"/>
                    <a:pt x="168266" y="408369"/>
                  </a:cubicBezTo>
                  <a:cubicBezTo>
                    <a:pt x="159693" y="443612"/>
                    <a:pt x="153026" y="479807"/>
                    <a:pt x="145406" y="515049"/>
                  </a:cubicBezTo>
                  <a:cubicBezTo>
                    <a:pt x="142548" y="527432"/>
                    <a:pt x="140643" y="539814"/>
                    <a:pt x="135881" y="552197"/>
                  </a:cubicBezTo>
                  <a:cubicBezTo>
                    <a:pt x="123498" y="584582"/>
                    <a:pt x="92066" y="603632"/>
                    <a:pt x="61586" y="598869"/>
                  </a:cubicBezTo>
                  <a:cubicBezTo>
                    <a:pt x="26343" y="593154"/>
                    <a:pt x="2531" y="566484"/>
                    <a:pt x="626" y="530289"/>
                  </a:cubicBezTo>
                  <a:cubicBezTo>
                    <a:pt x="-327" y="522669"/>
                    <a:pt x="-327" y="514097"/>
                    <a:pt x="1578" y="506477"/>
                  </a:cubicBezTo>
                  <a:cubicBezTo>
                    <a:pt x="25391" y="373127"/>
                    <a:pt x="60633" y="243587"/>
                    <a:pt x="141596" y="131192"/>
                  </a:cubicBezTo>
                  <a:cubicBezTo>
                    <a:pt x="186363" y="69279"/>
                    <a:pt x="242561" y="21654"/>
                    <a:pt x="320666" y="6414"/>
                  </a:cubicBezTo>
                  <a:cubicBezTo>
                    <a:pt x="337811" y="3557"/>
                    <a:pt x="354956" y="1652"/>
                    <a:pt x="373053" y="1652"/>
                  </a:cubicBezTo>
                  <a:cubicBezTo>
                    <a:pt x="423536" y="699"/>
                    <a:pt x="474971" y="4509"/>
                    <a:pt x="525453" y="699"/>
                  </a:cubicBezTo>
                  <a:cubicBezTo>
                    <a:pt x="640706" y="-6921"/>
                    <a:pt x="722621" y="48324"/>
                    <a:pt x="785486" y="137859"/>
                  </a:cubicBezTo>
                  <a:cubicBezTo>
                    <a:pt x="851208" y="231204"/>
                    <a:pt x="885498" y="338837"/>
                    <a:pt x="909311" y="449327"/>
                  </a:cubicBezTo>
                  <a:cubicBezTo>
                    <a:pt x="915026" y="475997"/>
                    <a:pt x="918836" y="502667"/>
                    <a:pt x="918836" y="529337"/>
                  </a:cubicBezTo>
                  <a:cubicBezTo>
                    <a:pt x="919788" y="567437"/>
                    <a:pt x="895976" y="592202"/>
                    <a:pt x="859781" y="597917"/>
                  </a:cubicBezTo>
                  <a:cubicBezTo>
                    <a:pt x="827396" y="603632"/>
                    <a:pt x="798821" y="586487"/>
                    <a:pt x="785486" y="552197"/>
                  </a:cubicBezTo>
                  <a:cubicBezTo>
                    <a:pt x="778818" y="535052"/>
                    <a:pt x="775961" y="515049"/>
                    <a:pt x="772151" y="496952"/>
                  </a:cubicBezTo>
                  <a:cubicBezTo>
                    <a:pt x="760721" y="432182"/>
                    <a:pt x="743576" y="368364"/>
                    <a:pt x="711191" y="309309"/>
                  </a:cubicBezTo>
                  <a:close/>
                </a:path>
              </a:pathLst>
            </a:custGeom>
            <a:grpFill/>
            <a:ln w="9525" cap="flat">
              <a:no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78" name="Freeform: Shape 77">
              <a:extLst>
                <a:ext uri="{FF2B5EF4-FFF2-40B4-BE49-F238E27FC236}">
                  <a16:creationId xmlns:a16="http://schemas.microsoft.com/office/drawing/2014/main" xmlns="" id="{2D7F40C2-C6FC-4888-AAE7-302DE3F99F43}"/>
                </a:ext>
              </a:extLst>
            </p:cNvPr>
            <p:cNvSpPr/>
            <p:nvPr/>
          </p:nvSpPr>
          <p:spPr>
            <a:xfrm>
              <a:off x="-40276" y="794221"/>
              <a:ext cx="1068170" cy="1190625"/>
            </a:xfrm>
            <a:custGeom>
              <a:avLst/>
              <a:gdLst>
                <a:gd name="connsiteX0" fmla="*/ 238125 w 904875"/>
                <a:gd name="connsiteY0" fmla="*/ 250249 h 1190625"/>
                <a:gd name="connsiteX1" fmla="*/ 145733 w 904875"/>
                <a:gd name="connsiteY1" fmla="*/ 501709 h 1190625"/>
                <a:gd name="connsiteX2" fmla="*/ 136208 w 904875"/>
                <a:gd name="connsiteY2" fmla="*/ 548382 h 1190625"/>
                <a:gd name="connsiteX3" fmla="*/ 59055 w 904875"/>
                <a:gd name="connsiteY3" fmla="*/ 596959 h 1190625"/>
                <a:gd name="connsiteX4" fmla="*/ 0 w 904875"/>
                <a:gd name="connsiteY4" fmla="*/ 527427 h 1190625"/>
                <a:gd name="connsiteX5" fmla="*/ 9525 w 904875"/>
                <a:gd name="connsiteY5" fmla="*/ 456942 h 1190625"/>
                <a:gd name="connsiteX6" fmla="*/ 143828 w 904875"/>
                <a:gd name="connsiteY6" fmla="*/ 124519 h 1190625"/>
                <a:gd name="connsiteX7" fmla="*/ 320040 w 904875"/>
                <a:gd name="connsiteY7" fmla="*/ 4504 h 1190625"/>
                <a:gd name="connsiteX8" fmla="*/ 408623 w 904875"/>
                <a:gd name="connsiteY8" fmla="*/ 9267 h 1190625"/>
                <a:gd name="connsiteX9" fmla="*/ 501015 w 904875"/>
                <a:gd name="connsiteY9" fmla="*/ 12124 h 1190625"/>
                <a:gd name="connsiteX10" fmla="*/ 696278 w 904875"/>
                <a:gd name="connsiteY10" fmla="*/ 53082 h 1190625"/>
                <a:gd name="connsiteX11" fmla="*/ 810578 w 904875"/>
                <a:gd name="connsiteY11" fmla="*/ 191194 h 1190625"/>
                <a:gd name="connsiteX12" fmla="*/ 910590 w 904875"/>
                <a:gd name="connsiteY12" fmla="*/ 512187 h 1190625"/>
                <a:gd name="connsiteX13" fmla="*/ 911543 w 904875"/>
                <a:gd name="connsiteY13" fmla="*/ 535999 h 1190625"/>
                <a:gd name="connsiteX14" fmla="*/ 848678 w 904875"/>
                <a:gd name="connsiteY14" fmla="*/ 597912 h 1190625"/>
                <a:gd name="connsiteX15" fmla="*/ 777240 w 904875"/>
                <a:gd name="connsiteY15" fmla="*/ 554097 h 1190625"/>
                <a:gd name="connsiteX16" fmla="*/ 762000 w 904875"/>
                <a:gd name="connsiteY16" fmla="*/ 489327 h 1190625"/>
                <a:gd name="connsiteX17" fmla="*/ 670560 w 904875"/>
                <a:gd name="connsiteY17" fmla="*/ 243582 h 1190625"/>
                <a:gd name="connsiteX18" fmla="*/ 670560 w 904875"/>
                <a:gd name="connsiteY18" fmla="*/ 286444 h 1190625"/>
                <a:gd name="connsiteX19" fmla="*/ 671513 w 904875"/>
                <a:gd name="connsiteY19" fmla="*/ 991294 h 1190625"/>
                <a:gd name="connsiteX20" fmla="*/ 485775 w 904875"/>
                <a:gd name="connsiteY20" fmla="*/ 1192272 h 1190625"/>
                <a:gd name="connsiteX21" fmla="*/ 372428 w 904875"/>
                <a:gd name="connsiteY21" fmla="*/ 1182747 h 1190625"/>
                <a:gd name="connsiteX22" fmla="*/ 248603 w 904875"/>
                <a:gd name="connsiteY22" fmla="*/ 1050349 h 1190625"/>
                <a:gd name="connsiteX23" fmla="*/ 239078 w 904875"/>
                <a:gd name="connsiteY23" fmla="*/ 960814 h 1190625"/>
                <a:gd name="connsiteX24" fmla="*/ 238125 w 904875"/>
                <a:gd name="connsiteY24" fmla="*/ 298827 h 1190625"/>
                <a:gd name="connsiteX25" fmla="*/ 238125 w 904875"/>
                <a:gd name="connsiteY25" fmla="*/ 250249 h 1190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04875" h="1190625">
                  <a:moveTo>
                    <a:pt x="238125" y="250249"/>
                  </a:moveTo>
                  <a:cubicBezTo>
                    <a:pt x="186690" y="329307"/>
                    <a:pt x="162878" y="414079"/>
                    <a:pt x="145733" y="501709"/>
                  </a:cubicBezTo>
                  <a:cubicBezTo>
                    <a:pt x="142875" y="516949"/>
                    <a:pt x="140970" y="533142"/>
                    <a:pt x="136208" y="548382"/>
                  </a:cubicBezTo>
                  <a:cubicBezTo>
                    <a:pt x="123825" y="583624"/>
                    <a:pt x="92393" y="602674"/>
                    <a:pt x="59055" y="596959"/>
                  </a:cubicBezTo>
                  <a:cubicBezTo>
                    <a:pt x="24765" y="591244"/>
                    <a:pt x="0" y="564574"/>
                    <a:pt x="0" y="527427"/>
                  </a:cubicBezTo>
                  <a:cubicBezTo>
                    <a:pt x="0" y="503614"/>
                    <a:pt x="4763" y="479802"/>
                    <a:pt x="9525" y="456942"/>
                  </a:cubicBezTo>
                  <a:cubicBezTo>
                    <a:pt x="33338" y="337879"/>
                    <a:pt x="70485" y="223579"/>
                    <a:pt x="143828" y="124519"/>
                  </a:cubicBezTo>
                  <a:cubicBezTo>
                    <a:pt x="188595" y="64512"/>
                    <a:pt x="243840" y="18792"/>
                    <a:pt x="320040" y="4504"/>
                  </a:cubicBezTo>
                  <a:cubicBezTo>
                    <a:pt x="350520" y="-1211"/>
                    <a:pt x="380048" y="-3116"/>
                    <a:pt x="408623" y="9267"/>
                  </a:cubicBezTo>
                  <a:cubicBezTo>
                    <a:pt x="439103" y="22602"/>
                    <a:pt x="471488" y="24507"/>
                    <a:pt x="501015" y="12124"/>
                  </a:cubicBezTo>
                  <a:cubicBezTo>
                    <a:pt x="575310" y="-17403"/>
                    <a:pt x="638175" y="11172"/>
                    <a:pt x="696278" y="53082"/>
                  </a:cubicBezTo>
                  <a:cubicBezTo>
                    <a:pt x="745808" y="89277"/>
                    <a:pt x="782003" y="137854"/>
                    <a:pt x="810578" y="191194"/>
                  </a:cubicBezTo>
                  <a:cubicBezTo>
                    <a:pt x="863918" y="292159"/>
                    <a:pt x="894398" y="399792"/>
                    <a:pt x="910590" y="512187"/>
                  </a:cubicBezTo>
                  <a:cubicBezTo>
                    <a:pt x="911543" y="519807"/>
                    <a:pt x="912495" y="528379"/>
                    <a:pt x="911543" y="535999"/>
                  </a:cubicBezTo>
                  <a:cubicBezTo>
                    <a:pt x="906780" y="569337"/>
                    <a:pt x="882015" y="594102"/>
                    <a:pt x="848678" y="597912"/>
                  </a:cubicBezTo>
                  <a:cubicBezTo>
                    <a:pt x="820103" y="601722"/>
                    <a:pt x="787718" y="582672"/>
                    <a:pt x="777240" y="554097"/>
                  </a:cubicBezTo>
                  <a:cubicBezTo>
                    <a:pt x="769620" y="533142"/>
                    <a:pt x="766763" y="511234"/>
                    <a:pt x="762000" y="489327"/>
                  </a:cubicBezTo>
                  <a:cubicBezTo>
                    <a:pt x="744855" y="403602"/>
                    <a:pt x="719138" y="320734"/>
                    <a:pt x="670560" y="243582"/>
                  </a:cubicBezTo>
                  <a:cubicBezTo>
                    <a:pt x="670560" y="257869"/>
                    <a:pt x="670560" y="272157"/>
                    <a:pt x="670560" y="286444"/>
                  </a:cubicBezTo>
                  <a:cubicBezTo>
                    <a:pt x="670560" y="521712"/>
                    <a:pt x="668655" y="756027"/>
                    <a:pt x="671513" y="991294"/>
                  </a:cubicBezTo>
                  <a:cubicBezTo>
                    <a:pt x="672465" y="1089402"/>
                    <a:pt x="626745" y="1182747"/>
                    <a:pt x="485775" y="1192272"/>
                  </a:cubicBezTo>
                  <a:cubicBezTo>
                    <a:pt x="448628" y="1195129"/>
                    <a:pt x="408623" y="1192272"/>
                    <a:pt x="372428" y="1182747"/>
                  </a:cubicBezTo>
                  <a:cubicBezTo>
                    <a:pt x="305753" y="1164649"/>
                    <a:pt x="264795" y="1117024"/>
                    <a:pt x="248603" y="1050349"/>
                  </a:cubicBezTo>
                  <a:cubicBezTo>
                    <a:pt x="241935" y="1021774"/>
                    <a:pt x="239078" y="990342"/>
                    <a:pt x="239078" y="960814"/>
                  </a:cubicBezTo>
                  <a:cubicBezTo>
                    <a:pt x="238125" y="739834"/>
                    <a:pt x="238125" y="519807"/>
                    <a:pt x="238125" y="298827"/>
                  </a:cubicBezTo>
                  <a:cubicBezTo>
                    <a:pt x="238125" y="281682"/>
                    <a:pt x="238125" y="265489"/>
                    <a:pt x="238125" y="250249"/>
                  </a:cubicBezTo>
                  <a:close/>
                </a:path>
              </a:pathLst>
            </a:custGeom>
            <a:grpFill/>
            <a:ln w="9525" cap="flat">
              <a:no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79" name="Freeform: Shape 78">
              <a:extLst>
                <a:ext uri="{FF2B5EF4-FFF2-40B4-BE49-F238E27FC236}">
                  <a16:creationId xmlns:a16="http://schemas.microsoft.com/office/drawing/2014/main" xmlns="" id="{D5AFFBC6-A74D-4802-AAF4-582CBD245CD9}"/>
                </a:ext>
              </a:extLst>
            </p:cNvPr>
            <p:cNvSpPr/>
            <p:nvPr/>
          </p:nvSpPr>
          <p:spPr>
            <a:xfrm>
              <a:off x="1219461" y="248505"/>
              <a:ext cx="561975" cy="504825"/>
            </a:xfrm>
            <a:custGeom>
              <a:avLst/>
              <a:gdLst>
                <a:gd name="connsiteX0" fmla="*/ 513199 w 561975"/>
                <a:gd name="connsiteY0" fmla="*/ 497833 h 504825"/>
                <a:gd name="connsiteX1" fmla="*/ 446524 w 561975"/>
                <a:gd name="connsiteY1" fmla="*/ 452113 h 504825"/>
                <a:gd name="connsiteX2" fmla="*/ 117912 w 561975"/>
                <a:gd name="connsiteY2" fmla="*/ 452113 h 504825"/>
                <a:gd name="connsiteX3" fmla="*/ 46474 w 561975"/>
                <a:gd name="connsiteY3" fmla="*/ 497833 h 504825"/>
                <a:gd name="connsiteX4" fmla="*/ 754 w 561975"/>
                <a:gd name="connsiteY4" fmla="*/ 247325 h 504825"/>
                <a:gd name="connsiteX5" fmla="*/ 112197 w 561975"/>
                <a:gd name="connsiteY5" fmla="*/ 43490 h 504825"/>
                <a:gd name="connsiteX6" fmla="*/ 198874 w 561975"/>
                <a:gd name="connsiteY6" fmla="*/ 8248 h 504825"/>
                <a:gd name="connsiteX7" fmla="*/ 414139 w 561975"/>
                <a:gd name="connsiteY7" fmla="*/ 21583 h 504825"/>
                <a:gd name="connsiteX8" fmla="*/ 525582 w 561975"/>
                <a:gd name="connsiteY8" fmla="*/ 120643 h 504825"/>
                <a:gd name="connsiteX9" fmla="*/ 554157 w 561975"/>
                <a:gd name="connsiteY9" fmla="*/ 369245 h 504825"/>
                <a:gd name="connsiteX10" fmla="*/ 513199 w 561975"/>
                <a:gd name="connsiteY10" fmla="*/ 497833 h 50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1975" h="504825">
                  <a:moveTo>
                    <a:pt x="513199" y="497833"/>
                  </a:moveTo>
                  <a:cubicBezTo>
                    <a:pt x="490339" y="482593"/>
                    <a:pt x="470337" y="468305"/>
                    <a:pt x="446524" y="452113"/>
                  </a:cubicBezTo>
                  <a:cubicBezTo>
                    <a:pt x="338892" y="524503"/>
                    <a:pt x="229354" y="529265"/>
                    <a:pt x="117912" y="452113"/>
                  </a:cubicBezTo>
                  <a:cubicBezTo>
                    <a:pt x="95052" y="466400"/>
                    <a:pt x="72192" y="480688"/>
                    <a:pt x="46474" y="497833"/>
                  </a:cubicBezTo>
                  <a:cubicBezTo>
                    <a:pt x="14089" y="414965"/>
                    <a:pt x="-4008" y="334003"/>
                    <a:pt x="754" y="247325"/>
                  </a:cubicBezTo>
                  <a:cubicBezTo>
                    <a:pt x="5517" y="160648"/>
                    <a:pt x="39807" y="91115"/>
                    <a:pt x="112197" y="43490"/>
                  </a:cubicBezTo>
                  <a:cubicBezTo>
                    <a:pt x="137914" y="26345"/>
                    <a:pt x="169347" y="12058"/>
                    <a:pt x="198874" y="8248"/>
                  </a:cubicBezTo>
                  <a:cubicBezTo>
                    <a:pt x="271264" y="-3182"/>
                    <a:pt x="343654" y="-6040"/>
                    <a:pt x="414139" y="21583"/>
                  </a:cubicBezTo>
                  <a:cubicBezTo>
                    <a:pt x="462717" y="40633"/>
                    <a:pt x="499864" y="74923"/>
                    <a:pt x="525582" y="120643"/>
                  </a:cubicBezTo>
                  <a:cubicBezTo>
                    <a:pt x="569397" y="199700"/>
                    <a:pt x="574159" y="283520"/>
                    <a:pt x="554157" y="369245"/>
                  </a:cubicBezTo>
                  <a:cubicBezTo>
                    <a:pt x="544632" y="411155"/>
                    <a:pt x="537012" y="454970"/>
                    <a:pt x="513199" y="497833"/>
                  </a:cubicBezTo>
                  <a:close/>
                </a:path>
              </a:pathLst>
            </a:custGeom>
            <a:grpFill/>
            <a:ln w="9525" cap="flat">
              <a:no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80" name="Freeform: Shape 79">
              <a:extLst>
                <a:ext uri="{FF2B5EF4-FFF2-40B4-BE49-F238E27FC236}">
                  <a16:creationId xmlns:a16="http://schemas.microsoft.com/office/drawing/2014/main" xmlns="" id="{1C3B4782-C35E-4DB3-BFA1-59A666B9FEF6}"/>
                </a:ext>
              </a:extLst>
            </p:cNvPr>
            <p:cNvSpPr/>
            <p:nvPr/>
          </p:nvSpPr>
          <p:spPr>
            <a:xfrm>
              <a:off x="221743" y="230875"/>
              <a:ext cx="523874" cy="523874"/>
            </a:xfrm>
            <a:custGeom>
              <a:avLst/>
              <a:gdLst>
                <a:gd name="connsiteX0" fmla="*/ 264800 w 523875"/>
                <a:gd name="connsiteY0" fmla="*/ 160 h 523875"/>
                <a:gd name="connsiteX1" fmla="*/ 528643 w 523875"/>
                <a:gd name="connsiteY1" fmla="*/ 263050 h 523875"/>
                <a:gd name="connsiteX2" fmla="*/ 263848 w 523875"/>
                <a:gd name="connsiteY2" fmla="*/ 524987 h 523875"/>
                <a:gd name="connsiteX3" fmla="*/ 5 w 523875"/>
                <a:gd name="connsiteY3" fmla="*/ 262097 h 523875"/>
                <a:gd name="connsiteX4" fmla="*/ 264800 w 523875"/>
                <a:gd name="connsiteY4" fmla="*/ 160 h 523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875" h="523875">
                  <a:moveTo>
                    <a:pt x="264800" y="160"/>
                  </a:moveTo>
                  <a:cubicBezTo>
                    <a:pt x="400055" y="-1745"/>
                    <a:pt x="528643" y="103982"/>
                    <a:pt x="528643" y="263050"/>
                  </a:cubicBezTo>
                  <a:cubicBezTo>
                    <a:pt x="528643" y="404972"/>
                    <a:pt x="423868" y="523082"/>
                    <a:pt x="263848" y="524987"/>
                  </a:cubicBezTo>
                  <a:cubicBezTo>
                    <a:pt x="123830" y="526892"/>
                    <a:pt x="-947" y="418307"/>
                    <a:pt x="5" y="262097"/>
                  </a:cubicBezTo>
                  <a:cubicBezTo>
                    <a:pt x="958" y="97315"/>
                    <a:pt x="137165" y="-4603"/>
                    <a:pt x="264800" y="160"/>
                  </a:cubicBezTo>
                  <a:close/>
                </a:path>
              </a:pathLst>
            </a:custGeom>
            <a:grpFill/>
            <a:ln w="9525" cap="flat">
              <a:no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grpSp>
    </p:spTree>
    <p:extLst>
      <p:ext uri="{BB962C8B-B14F-4D97-AF65-F5344CB8AC3E}">
        <p14:creationId xmlns:p14="http://schemas.microsoft.com/office/powerpoint/2010/main" xmlns="" val="3499565527"/>
      </p:ext>
    </p:extLst>
  </p:cSld>
  <p:clrMapOvr>
    <a:masterClrMapping/>
  </p:clrMapOvr>
  <mc:AlternateContent xmlns:mc="http://schemas.openxmlformats.org/markup-compatibility/2006">
    <mc:Choice xmlns:p14="http://schemas.microsoft.com/office/powerpoint/2010/main" xmlns="" Requires="p14">
      <p:transition p14:dur="10"/>
    </mc:Choice>
    <mc:Fallback>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102195" y="394123"/>
            <a:ext cx="8510400" cy="391412"/>
          </a:xfrm>
        </p:spPr>
        <p:txBody>
          <a:bodyPr/>
          <a:lstStyle/>
          <a:p>
            <a:r>
              <a:rPr lang="ru-RU" dirty="0"/>
              <a:t>Генетические факторы в детском ожирении</a:t>
            </a:r>
            <a:r>
              <a:rPr lang="en-GB" dirty="0"/>
              <a:t/>
            </a:r>
            <a:br>
              <a:rPr lang="en-GB" dirty="0"/>
            </a:br>
            <a:r>
              <a:rPr lang="ru-RU" sz="1400" b="0" dirty="0">
                <a:solidFill>
                  <a:srgbClr val="009FDA"/>
                </a:solidFill>
              </a:rPr>
              <a:t>Поли, </a:t>
            </a:r>
            <a:r>
              <a:rPr lang="ru-RU" sz="1400" b="0" dirty="0" err="1">
                <a:solidFill>
                  <a:srgbClr val="009FDA"/>
                </a:solidFill>
              </a:rPr>
              <a:t>моногеннные</a:t>
            </a:r>
            <a:r>
              <a:rPr lang="ru-RU" sz="1400" b="0" dirty="0">
                <a:solidFill>
                  <a:srgbClr val="009FDA"/>
                </a:solidFill>
              </a:rPr>
              <a:t>, </a:t>
            </a:r>
            <a:r>
              <a:rPr lang="ru-RU" sz="1400" b="0" dirty="0" err="1">
                <a:solidFill>
                  <a:srgbClr val="009FDA"/>
                </a:solidFill>
              </a:rPr>
              <a:t>сииндромальные</a:t>
            </a:r>
            <a:r>
              <a:rPr lang="ru-RU" sz="1400" b="0" dirty="0">
                <a:solidFill>
                  <a:srgbClr val="009FDA"/>
                </a:solidFill>
              </a:rPr>
              <a:t> и эпигенетические </a:t>
            </a:r>
            <a:endParaRPr lang="en-GB" sz="1400" b="0" dirty="0">
              <a:solidFill>
                <a:srgbClr val="009FDA"/>
              </a:solidFill>
            </a:endParaRPr>
          </a:p>
        </p:txBody>
      </p:sp>
      <p:sp>
        <p:nvSpPr>
          <p:cNvPr id="46" name="TextBox 45"/>
          <p:cNvSpPr txBox="1"/>
          <p:nvPr/>
        </p:nvSpPr>
        <p:spPr>
          <a:xfrm>
            <a:off x="0" y="4926518"/>
            <a:ext cx="2540119" cy="216982"/>
          </a:xfrm>
          <a:prstGeom prst="rect">
            <a:avLst/>
          </a:prstGeom>
          <a:noFill/>
        </p:spPr>
        <p:txBody>
          <a:bodyPr wrap="none" lIns="90170" tIns="46482" rIns="90170" bIns="46482" rtlCol="0" anchor="b">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800" b="0" i="0" u="none" strike="noStrike" kern="1200" cap="none" spc="0" normalizeH="0" baseline="0" noProof="0" dirty="0">
                <a:ln>
                  <a:noFill/>
                </a:ln>
                <a:solidFill>
                  <a:srgbClr val="82786F"/>
                </a:solidFill>
                <a:effectLst/>
                <a:uLnTx/>
                <a:uFillTx/>
                <a:latin typeface="Verdana" pitchFamily="34" charset="0"/>
                <a:ea typeface="+mn-ea"/>
                <a:cs typeface="Arial" charset="0"/>
              </a:rPr>
              <a:t>Kumar</a:t>
            </a:r>
            <a:r>
              <a:rPr lang="en-GB" sz="800" dirty="0">
                <a:solidFill>
                  <a:srgbClr val="82786F"/>
                </a:solidFill>
              </a:rPr>
              <a:t> </a:t>
            </a:r>
            <a:r>
              <a:rPr lang="en-GB" sz="800" i="1" dirty="0">
                <a:solidFill>
                  <a:srgbClr val="82786F"/>
                </a:solidFill>
              </a:rPr>
              <a:t>et al.</a:t>
            </a:r>
            <a:r>
              <a:rPr kumimoji="0" lang="en-GB" sz="800" b="0" i="1" u="none" strike="noStrike" kern="1200" cap="none" spc="0" normalizeH="0" baseline="0" noProof="0" dirty="0">
                <a:ln>
                  <a:noFill/>
                </a:ln>
                <a:solidFill>
                  <a:srgbClr val="82786F"/>
                </a:solidFill>
                <a:effectLst/>
                <a:uLnTx/>
                <a:uFillTx/>
                <a:latin typeface="Verdana" pitchFamily="34" charset="0"/>
                <a:ea typeface="+mn-ea"/>
                <a:cs typeface="Arial" charset="0"/>
              </a:rPr>
              <a:t> Mayo Clin Proc </a:t>
            </a:r>
            <a:r>
              <a:rPr kumimoji="0" lang="en-GB" sz="800" b="0" i="0" u="none" strike="noStrike" kern="1200" cap="none" spc="0" normalizeH="0" baseline="0" noProof="0" dirty="0">
                <a:ln>
                  <a:noFill/>
                </a:ln>
                <a:solidFill>
                  <a:srgbClr val="82786F"/>
                </a:solidFill>
                <a:effectLst/>
                <a:uLnTx/>
                <a:uFillTx/>
                <a:latin typeface="Verdana" pitchFamily="34" charset="0"/>
                <a:ea typeface="+mn-ea"/>
                <a:cs typeface="Arial" charset="0"/>
              </a:rPr>
              <a:t>2017;92:251–65</a:t>
            </a:r>
          </a:p>
        </p:txBody>
      </p:sp>
      <p:sp>
        <p:nvSpPr>
          <p:cNvPr id="47" name="Rectangle 1"/>
          <p:cNvSpPr>
            <a:spLocks noChangeArrowheads="1"/>
          </p:cNvSpPr>
          <p:nvPr/>
        </p:nvSpPr>
        <p:spPr bwMode="auto">
          <a:xfrm>
            <a:off x="328930" y="4442806"/>
            <a:ext cx="8498270" cy="4632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0170" tIns="46482" rIns="90170" bIns="46482" anchor="b">
            <a:spAutoFit/>
          </a:bodyPr>
          <a:lstStyle>
            <a:lvl1pPr>
              <a:defRPr>
                <a:solidFill>
                  <a:schemeClr val="tx1"/>
                </a:solidFill>
                <a:latin typeface="Verdana" panose="020B0604030504040204" pitchFamily="34" charset="0"/>
                <a:cs typeface="Arial" panose="020B0604020202020204" pitchFamily="34" charset="0"/>
              </a:defRPr>
            </a:lvl1pPr>
            <a:lvl2pPr marL="742950" indent="-285750">
              <a:defRPr>
                <a:solidFill>
                  <a:schemeClr val="tx1"/>
                </a:solidFill>
                <a:latin typeface="Verdana" panose="020B0604030504040204" pitchFamily="34" charset="0"/>
                <a:cs typeface="Arial" panose="020B0604020202020204" pitchFamily="34" charset="0"/>
              </a:defRPr>
            </a:lvl2pPr>
            <a:lvl3pPr marL="1143000" indent="-228600">
              <a:defRPr>
                <a:solidFill>
                  <a:schemeClr val="tx1"/>
                </a:solidFill>
                <a:latin typeface="Verdana" panose="020B0604030504040204" pitchFamily="34" charset="0"/>
                <a:cs typeface="Arial" panose="020B0604020202020204" pitchFamily="34" charset="0"/>
              </a:defRPr>
            </a:lvl3pPr>
            <a:lvl4pPr marL="1600200" indent="-228600">
              <a:defRPr>
                <a:solidFill>
                  <a:schemeClr val="tx1"/>
                </a:solidFill>
                <a:latin typeface="Verdana" panose="020B0604030504040204" pitchFamily="34" charset="0"/>
                <a:cs typeface="Arial" panose="020B0604020202020204" pitchFamily="34" charset="0"/>
              </a:defRPr>
            </a:lvl4pPr>
            <a:lvl5pPr marL="2057400" indent="-228600">
              <a:defRPr>
                <a:solidFill>
                  <a:schemeClr val="tx1"/>
                </a:solidFill>
                <a:latin typeface="Verdana" panose="020B060403050404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
                <a:srgbClr val="009FDA"/>
              </a:buClr>
              <a:buSzTx/>
              <a:buFontTx/>
              <a:buNone/>
              <a:tabLst/>
              <a:defRPr/>
            </a:pPr>
            <a:r>
              <a:rPr kumimoji="0" lang="en-GB" sz="800" b="0" i="0" u="none" strike="noStrike" kern="0" cap="none" spc="0" normalizeH="0" baseline="0" noProof="0" dirty="0">
                <a:ln>
                  <a:noFill/>
                </a:ln>
                <a:solidFill>
                  <a:srgbClr val="82786F"/>
                </a:solidFill>
                <a:effectLst/>
                <a:uLnTx/>
                <a:uFillTx/>
                <a:latin typeface="Verdana" panose="020B0604030504040204" pitchFamily="34" charset="0"/>
                <a:ea typeface="+mn-ea"/>
                <a:cs typeface="Arial" panose="020B0604020202020204" pitchFamily="34" charset="0"/>
              </a:rPr>
              <a:t>AS, Alström syndrome; AHO, Albright hereditary osteodystrophy; BBS, Bardet-Biedl syndrome; BDNF, brain-derived neurotrophic factor; BWS, Beckwith-Wiedemann syndrome; CS, Cohen syndrome; MC4R, melanocortin-4 receptor; POMC, pro-opiomelanocortin; TUB, Tubby bipartite transcription factor; SH2B1, Src homology 2 B adapter protein 1</a:t>
            </a:r>
          </a:p>
        </p:txBody>
      </p:sp>
      <p:sp>
        <p:nvSpPr>
          <p:cNvPr id="108" name="Right Brace 107">
            <a:extLst>
              <a:ext uri="{FF2B5EF4-FFF2-40B4-BE49-F238E27FC236}">
                <a16:creationId xmlns:a16="http://schemas.microsoft.com/office/drawing/2014/main" xmlns="" id="{C081F003-A3C5-442D-A902-8FD2BC1BE0D8}"/>
              </a:ext>
            </a:extLst>
          </p:cNvPr>
          <p:cNvSpPr/>
          <p:nvPr/>
        </p:nvSpPr>
        <p:spPr>
          <a:xfrm rot="5400000">
            <a:off x="2342006" y="2089593"/>
            <a:ext cx="152399" cy="4202813"/>
          </a:xfrm>
          <a:prstGeom prst="rightBrace">
            <a:avLst/>
          </a:prstGeom>
          <a:ln w="19050">
            <a:solidFill>
              <a:srgbClr val="001965"/>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a:ea typeface="+mn-ea"/>
              <a:cs typeface="+mn-cs"/>
            </a:endParaRPr>
          </a:p>
        </p:txBody>
      </p:sp>
      <p:sp>
        <p:nvSpPr>
          <p:cNvPr id="110" name="TextBox 109">
            <a:extLst>
              <a:ext uri="{FF2B5EF4-FFF2-40B4-BE49-F238E27FC236}">
                <a16:creationId xmlns:a16="http://schemas.microsoft.com/office/drawing/2014/main" xmlns="" id="{032A5A39-CD74-465D-A157-086C1F224A71}"/>
              </a:ext>
            </a:extLst>
          </p:cNvPr>
          <p:cNvSpPr txBox="1"/>
          <p:nvPr/>
        </p:nvSpPr>
        <p:spPr>
          <a:xfrm>
            <a:off x="1967760" y="4290289"/>
            <a:ext cx="900889" cy="153888"/>
          </a:xfrm>
          <a:prstGeom prst="rect">
            <a:avLst/>
          </a:prstGeom>
          <a:noFill/>
        </p:spPr>
        <p:txBody>
          <a:bodyPr wrap="non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srgbClr val="001965"/>
                </a:solidFill>
                <a:effectLst/>
                <a:uLnTx/>
                <a:uFillTx/>
                <a:latin typeface="Verdana" pitchFamily="34" charset="0"/>
                <a:ea typeface="+mn-ea"/>
                <a:cs typeface="Arial" charset="0"/>
              </a:rPr>
              <a:t>&lt;1% </a:t>
            </a:r>
            <a:r>
              <a:rPr lang="ru-RU" sz="1000" dirty="0">
                <a:solidFill>
                  <a:srgbClr val="001965"/>
                </a:solidFill>
              </a:rPr>
              <a:t>случаев</a:t>
            </a:r>
            <a:endParaRPr kumimoji="0" lang="en-GB" sz="10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50" name="Oval 49">
            <a:extLst>
              <a:ext uri="{FF2B5EF4-FFF2-40B4-BE49-F238E27FC236}">
                <a16:creationId xmlns:a16="http://schemas.microsoft.com/office/drawing/2014/main" xmlns="" id="{B36ED8D8-D3FF-42B6-87A8-C93C7CCC7508}"/>
              </a:ext>
            </a:extLst>
          </p:cNvPr>
          <p:cNvSpPr/>
          <p:nvPr/>
        </p:nvSpPr>
        <p:spPr>
          <a:xfrm>
            <a:off x="8095724" y="99465"/>
            <a:ext cx="894130" cy="894130"/>
          </a:xfrm>
          <a:prstGeom prst="ellipse">
            <a:avLst/>
          </a:prstGeom>
          <a:solidFill>
            <a:schemeClr val="bg1">
              <a:lumMod val="95000"/>
            </a:schemeClr>
          </a:solidFill>
          <a:ln w="3810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612000" rtlCol="0" anchor="ctr"/>
          <a:lstStyle/>
          <a:p>
            <a:pPr algn="ctr">
              <a:spcAft>
                <a:spcPts val="600"/>
              </a:spcAft>
            </a:pPr>
            <a:endParaRPr lang="en-US" sz="1200" dirty="0">
              <a:solidFill>
                <a:schemeClr val="bg1"/>
              </a:solidFill>
            </a:endParaRPr>
          </a:p>
        </p:txBody>
      </p:sp>
      <p:grpSp>
        <p:nvGrpSpPr>
          <p:cNvPr id="57" name="Group 56">
            <a:extLst>
              <a:ext uri="{FF2B5EF4-FFF2-40B4-BE49-F238E27FC236}">
                <a16:creationId xmlns:a16="http://schemas.microsoft.com/office/drawing/2014/main" xmlns="" id="{7C69021A-BE6E-4BDC-A1E4-1792FD843EC6}"/>
              </a:ext>
            </a:extLst>
          </p:cNvPr>
          <p:cNvGrpSpPr>
            <a:grpSpLocks noChangeAspect="1"/>
          </p:cNvGrpSpPr>
          <p:nvPr/>
        </p:nvGrpSpPr>
        <p:grpSpPr>
          <a:xfrm rot="18959622">
            <a:off x="8216579" y="222374"/>
            <a:ext cx="652421" cy="647999"/>
            <a:chOff x="2781300" y="3327401"/>
            <a:chExt cx="468313" cy="465138"/>
          </a:xfrm>
          <a:solidFill>
            <a:srgbClr val="001965"/>
          </a:solidFill>
        </p:grpSpPr>
        <p:sp>
          <p:nvSpPr>
            <p:cNvPr id="58" name="Freeform 72">
              <a:extLst>
                <a:ext uri="{FF2B5EF4-FFF2-40B4-BE49-F238E27FC236}">
                  <a16:creationId xmlns:a16="http://schemas.microsoft.com/office/drawing/2014/main" xmlns="" id="{34A1C76E-CEDD-49B0-A7AB-F01B09260262}"/>
                </a:ext>
              </a:extLst>
            </p:cNvPr>
            <p:cNvSpPr>
              <a:spLocks/>
            </p:cNvSpPr>
            <p:nvPr/>
          </p:nvSpPr>
          <p:spPr bwMode="auto">
            <a:xfrm>
              <a:off x="2781300" y="3424238"/>
              <a:ext cx="468313" cy="315913"/>
            </a:xfrm>
            <a:custGeom>
              <a:avLst/>
              <a:gdLst>
                <a:gd name="T0" fmla="*/ 20 w 235"/>
                <a:gd name="T1" fmla="*/ 92 h 158"/>
                <a:gd name="T2" fmla="*/ 26 w 235"/>
                <a:gd name="T3" fmla="*/ 97 h 158"/>
                <a:gd name="T4" fmla="*/ 77 w 235"/>
                <a:gd name="T5" fmla="*/ 149 h 158"/>
                <a:gd name="T6" fmla="*/ 77 w 235"/>
                <a:gd name="T7" fmla="*/ 157 h 158"/>
                <a:gd name="T8" fmla="*/ 70 w 235"/>
                <a:gd name="T9" fmla="*/ 156 h 158"/>
                <a:gd name="T10" fmla="*/ 47 w 235"/>
                <a:gd name="T11" fmla="*/ 132 h 158"/>
                <a:gd name="T12" fmla="*/ 14 w 235"/>
                <a:gd name="T13" fmla="*/ 100 h 158"/>
                <a:gd name="T14" fmla="*/ 12 w 235"/>
                <a:gd name="T15" fmla="*/ 98 h 158"/>
                <a:gd name="T16" fmla="*/ 9 w 235"/>
                <a:gd name="T17" fmla="*/ 101 h 158"/>
                <a:gd name="T18" fmla="*/ 2 w 235"/>
                <a:gd name="T19" fmla="*/ 101 h 158"/>
                <a:gd name="T20" fmla="*/ 3 w 235"/>
                <a:gd name="T21" fmla="*/ 94 h 158"/>
                <a:gd name="T22" fmla="*/ 25 w 235"/>
                <a:gd name="T23" fmla="*/ 79 h 158"/>
                <a:gd name="T24" fmla="*/ 75 w 235"/>
                <a:gd name="T25" fmla="*/ 64 h 158"/>
                <a:gd name="T26" fmla="*/ 152 w 235"/>
                <a:gd name="T27" fmla="*/ 52 h 158"/>
                <a:gd name="T28" fmla="*/ 155 w 235"/>
                <a:gd name="T29" fmla="*/ 52 h 158"/>
                <a:gd name="T30" fmla="*/ 153 w 235"/>
                <a:gd name="T31" fmla="*/ 50 h 158"/>
                <a:gd name="T32" fmla="*/ 153 w 235"/>
                <a:gd name="T33" fmla="*/ 44 h 158"/>
                <a:gd name="T34" fmla="*/ 160 w 235"/>
                <a:gd name="T35" fmla="*/ 43 h 158"/>
                <a:gd name="T36" fmla="*/ 166 w 235"/>
                <a:gd name="T37" fmla="*/ 49 h 158"/>
                <a:gd name="T38" fmla="*/ 169 w 235"/>
                <a:gd name="T39" fmla="*/ 50 h 158"/>
                <a:gd name="T40" fmla="*/ 196 w 235"/>
                <a:gd name="T41" fmla="*/ 46 h 158"/>
                <a:gd name="T42" fmla="*/ 194 w 235"/>
                <a:gd name="T43" fmla="*/ 44 h 158"/>
                <a:gd name="T44" fmla="*/ 161 w 235"/>
                <a:gd name="T45" fmla="*/ 11 h 158"/>
                <a:gd name="T46" fmla="*/ 159 w 235"/>
                <a:gd name="T47" fmla="*/ 2 h 158"/>
                <a:gd name="T48" fmla="*/ 168 w 235"/>
                <a:gd name="T49" fmla="*/ 4 h 158"/>
                <a:gd name="T50" fmla="*/ 205 w 235"/>
                <a:gd name="T51" fmla="*/ 42 h 158"/>
                <a:gd name="T52" fmla="*/ 210 w 235"/>
                <a:gd name="T53" fmla="*/ 43 h 158"/>
                <a:gd name="T54" fmla="*/ 227 w 235"/>
                <a:gd name="T55" fmla="*/ 35 h 158"/>
                <a:gd name="T56" fmla="*/ 234 w 235"/>
                <a:gd name="T57" fmla="*/ 35 h 158"/>
                <a:gd name="T58" fmla="*/ 233 w 235"/>
                <a:gd name="T59" fmla="*/ 42 h 158"/>
                <a:gd name="T60" fmla="*/ 223 w 235"/>
                <a:gd name="T61" fmla="*/ 49 h 158"/>
                <a:gd name="T62" fmla="*/ 194 w 235"/>
                <a:gd name="T63" fmla="*/ 56 h 158"/>
                <a:gd name="T64" fmla="*/ 119 w 235"/>
                <a:gd name="T65" fmla="*/ 67 h 158"/>
                <a:gd name="T66" fmla="*/ 57 w 235"/>
                <a:gd name="T67" fmla="*/ 78 h 158"/>
                <a:gd name="T68" fmla="*/ 55 w 235"/>
                <a:gd name="T69" fmla="*/ 79 h 158"/>
                <a:gd name="T70" fmla="*/ 57 w 235"/>
                <a:gd name="T71" fmla="*/ 81 h 158"/>
                <a:gd name="T72" fmla="*/ 89 w 235"/>
                <a:gd name="T73" fmla="*/ 113 h 158"/>
                <a:gd name="T74" fmla="*/ 91 w 235"/>
                <a:gd name="T75" fmla="*/ 117 h 158"/>
                <a:gd name="T76" fmla="*/ 88 w 235"/>
                <a:gd name="T77" fmla="*/ 122 h 158"/>
                <a:gd name="T78" fmla="*/ 82 w 235"/>
                <a:gd name="T79" fmla="*/ 121 h 158"/>
                <a:gd name="T80" fmla="*/ 66 w 235"/>
                <a:gd name="T81" fmla="*/ 104 h 158"/>
                <a:gd name="T82" fmla="*/ 45 w 235"/>
                <a:gd name="T83" fmla="*/ 84 h 158"/>
                <a:gd name="T84" fmla="*/ 42 w 235"/>
                <a:gd name="T85" fmla="*/ 83 h 158"/>
                <a:gd name="T86" fmla="*/ 20 w 235"/>
                <a:gd name="T87" fmla="*/ 9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5" h="158">
                  <a:moveTo>
                    <a:pt x="20" y="92"/>
                  </a:moveTo>
                  <a:cubicBezTo>
                    <a:pt x="23" y="94"/>
                    <a:pt x="24" y="96"/>
                    <a:pt x="26" y="97"/>
                  </a:cubicBezTo>
                  <a:cubicBezTo>
                    <a:pt x="43" y="114"/>
                    <a:pt x="60" y="131"/>
                    <a:pt x="77" y="149"/>
                  </a:cubicBezTo>
                  <a:cubicBezTo>
                    <a:pt x="80" y="151"/>
                    <a:pt x="80" y="154"/>
                    <a:pt x="77" y="157"/>
                  </a:cubicBezTo>
                  <a:cubicBezTo>
                    <a:pt x="75" y="158"/>
                    <a:pt x="72" y="158"/>
                    <a:pt x="70" y="156"/>
                  </a:cubicBezTo>
                  <a:cubicBezTo>
                    <a:pt x="62" y="148"/>
                    <a:pt x="54" y="140"/>
                    <a:pt x="47" y="132"/>
                  </a:cubicBezTo>
                  <a:cubicBezTo>
                    <a:pt x="36" y="121"/>
                    <a:pt x="25" y="111"/>
                    <a:pt x="14" y="100"/>
                  </a:cubicBezTo>
                  <a:cubicBezTo>
                    <a:pt x="14" y="99"/>
                    <a:pt x="13" y="99"/>
                    <a:pt x="12" y="98"/>
                  </a:cubicBezTo>
                  <a:cubicBezTo>
                    <a:pt x="11" y="99"/>
                    <a:pt x="10" y="100"/>
                    <a:pt x="9" y="101"/>
                  </a:cubicBezTo>
                  <a:cubicBezTo>
                    <a:pt x="7" y="103"/>
                    <a:pt x="4" y="103"/>
                    <a:pt x="2" y="101"/>
                  </a:cubicBezTo>
                  <a:cubicBezTo>
                    <a:pt x="0" y="99"/>
                    <a:pt x="0" y="96"/>
                    <a:pt x="3" y="94"/>
                  </a:cubicBezTo>
                  <a:cubicBezTo>
                    <a:pt x="9" y="88"/>
                    <a:pt x="17" y="83"/>
                    <a:pt x="25" y="79"/>
                  </a:cubicBezTo>
                  <a:cubicBezTo>
                    <a:pt x="41" y="72"/>
                    <a:pt x="58" y="68"/>
                    <a:pt x="75" y="64"/>
                  </a:cubicBezTo>
                  <a:cubicBezTo>
                    <a:pt x="100" y="59"/>
                    <a:pt x="126" y="56"/>
                    <a:pt x="152" y="52"/>
                  </a:cubicBezTo>
                  <a:cubicBezTo>
                    <a:pt x="153" y="52"/>
                    <a:pt x="154" y="52"/>
                    <a:pt x="155" y="52"/>
                  </a:cubicBezTo>
                  <a:cubicBezTo>
                    <a:pt x="154" y="51"/>
                    <a:pt x="153" y="51"/>
                    <a:pt x="153" y="50"/>
                  </a:cubicBezTo>
                  <a:cubicBezTo>
                    <a:pt x="151" y="48"/>
                    <a:pt x="151" y="45"/>
                    <a:pt x="153" y="44"/>
                  </a:cubicBezTo>
                  <a:cubicBezTo>
                    <a:pt x="155" y="42"/>
                    <a:pt x="158" y="41"/>
                    <a:pt x="160" y="43"/>
                  </a:cubicBezTo>
                  <a:cubicBezTo>
                    <a:pt x="162" y="45"/>
                    <a:pt x="164" y="47"/>
                    <a:pt x="166" y="49"/>
                  </a:cubicBezTo>
                  <a:cubicBezTo>
                    <a:pt x="167" y="50"/>
                    <a:pt x="168" y="50"/>
                    <a:pt x="169" y="50"/>
                  </a:cubicBezTo>
                  <a:cubicBezTo>
                    <a:pt x="177" y="49"/>
                    <a:pt x="186" y="47"/>
                    <a:pt x="196" y="46"/>
                  </a:cubicBezTo>
                  <a:cubicBezTo>
                    <a:pt x="195" y="45"/>
                    <a:pt x="195" y="45"/>
                    <a:pt x="194" y="44"/>
                  </a:cubicBezTo>
                  <a:cubicBezTo>
                    <a:pt x="183" y="33"/>
                    <a:pt x="172" y="22"/>
                    <a:pt x="161" y="11"/>
                  </a:cubicBezTo>
                  <a:cubicBezTo>
                    <a:pt x="157" y="8"/>
                    <a:pt x="157" y="5"/>
                    <a:pt x="159" y="2"/>
                  </a:cubicBezTo>
                  <a:cubicBezTo>
                    <a:pt x="161" y="0"/>
                    <a:pt x="164" y="1"/>
                    <a:pt x="168" y="4"/>
                  </a:cubicBezTo>
                  <a:cubicBezTo>
                    <a:pt x="180" y="16"/>
                    <a:pt x="193" y="29"/>
                    <a:pt x="205" y="42"/>
                  </a:cubicBezTo>
                  <a:cubicBezTo>
                    <a:pt x="207" y="43"/>
                    <a:pt x="208" y="43"/>
                    <a:pt x="210" y="43"/>
                  </a:cubicBezTo>
                  <a:cubicBezTo>
                    <a:pt x="216" y="41"/>
                    <a:pt x="222" y="39"/>
                    <a:pt x="227" y="35"/>
                  </a:cubicBezTo>
                  <a:cubicBezTo>
                    <a:pt x="229" y="33"/>
                    <a:pt x="232" y="33"/>
                    <a:pt x="234" y="35"/>
                  </a:cubicBezTo>
                  <a:cubicBezTo>
                    <a:pt x="235" y="37"/>
                    <a:pt x="235" y="40"/>
                    <a:pt x="233" y="42"/>
                  </a:cubicBezTo>
                  <a:cubicBezTo>
                    <a:pt x="230" y="45"/>
                    <a:pt x="226" y="47"/>
                    <a:pt x="223" y="49"/>
                  </a:cubicBezTo>
                  <a:cubicBezTo>
                    <a:pt x="213" y="53"/>
                    <a:pt x="204" y="55"/>
                    <a:pt x="194" y="56"/>
                  </a:cubicBezTo>
                  <a:cubicBezTo>
                    <a:pt x="169" y="60"/>
                    <a:pt x="144" y="63"/>
                    <a:pt x="119" y="67"/>
                  </a:cubicBezTo>
                  <a:cubicBezTo>
                    <a:pt x="98" y="70"/>
                    <a:pt x="77" y="73"/>
                    <a:pt x="57" y="78"/>
                  </a:cubicBezTo>
                  <a:cubicBezTo>
                    <a:pt x="56" y="78"/>
                    <a:pt x="56" y="79"/>
                    <a:pt x="55" y="79"/>
                  </a:cubicBezTo>
                  <a:cubicBezTo>
                    <a:pt x="55" y="80"/>
                    <a:pt x="56" y="81"/>
                    <a:pt x="57" y="81"/>
                  </a:cubicBezTo>
                  <a:cubicBezTo>
                    <a:pt x="67" y="92"/>
                    <a:pt x="78" y="102"/>
                    <a:pt x="89" y="113"/>
                  </a:cubicBezTo>
                  <a:cubicBezTo>
                    <a:pt x="89" y="114"/>
                    <a:pt x="90" y="115"/>
                    <a:pt x="91" y="117"/>
                  </a:cubicBezTo>
                  <a:cubicBezTo>
                    <a:pt x="91" y="119"/>
                    <a:pt x="90" y="121"/>
                    <a:pt x="88" y="122"/>
                  </a:cubicBezTo>
                  <a:cubicBezTo>
                    <a:pt x="86" y="123"/>
                    <a:pt x="84" y="122"/>
                    <a:pt x="82" y="121"/>
                  </a:cubicBezTo>
                  <a:cubicBezTo>
                    <a:pt x="77" y="115"/>
                    <a:pt x="71" y="110"/>
                    <a:pt x="66" y="104"/>
                  </a:cubicBezTo>
                  <a:cubicBezTo>
                    <a:pt x="59" y="97"/>
                    <a:pt x="52" y="91"/>
                    <a:pt x="45" y="84"/>
                  </a:cubicBezTo>
                  <a:cubicBezTo>
                    <a:pt x="44" y="83"/>
                    <a:pt x="43" y="82"/>
                    <a:pt x="42" y="83"/>
                  </a:cubicBezTo>
                  <a:cubicBezTo>
                    <a:pt x="35" y="86"/>
                    <a:pt x="28" y="89"/>
                    <a:pt x="20" y="9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59" name="Freeform 73">
              <a:extLst>
                <a:ext uri="{FF2B5EF4-FFF2-40B4-BE49-F238E27FC236}">
                  <a16:creationId xmlns:a16="http://schemas.microsoft.com/office/drawing/2014/main" xmlns="" id="{EEBAF322-5263-48E8-B3AA-484D814435B9}"/>
                </a:ext>
              </a:extLst>
            </p:cNvPr>
            <p:cNvSpPr>
              <a:spLocks/>
            </p:cNvSpPr>
            <p:nvPr/>
          </p:nvSpPr>
          <p:spPr bwMode="auto">
            <a:xfrm>
              <a:off x="3024187" y="3327401"/>
              <a:ext cx="173038" cy="203200"/>
            </a:xfrm>
            <a:custGeom>
              <a:avLst/>
              <a:gdLst>
                <a:gd name="T0" fmla="*/ 15 w 87"/>
                <a:gd name="T1" fmla="*/ 60 h 102"/>
                <a:gd name="T2" fmla="*/ 11 w 87"/>
                <a:gd name="T3" fmla="*/ 88 h 102"/>
                <a:gd name="T4" fmla="*/ 10 w 87"/>
                <a:gd name="T5" fmla="*/ 97 h 102"/>
                <a:gd name="T6" fmla="*/ 4 w 87"/>
                <a:gd name="T7" fmla="*/ 102 h 102"/>
                <a:gd name="T8" fmla="*/ 0 w 87"/>
                <a:gd name="T9" fmla="*/ 96 h 102"/>
                <a:gd name="T10" fmla="*/ 12 w 87"/>
                <a:gd name="T11" fmla="*/ 24 h 102"/>
                <a:gd name="T12" fmla="*/ 17 w 87"/>
                <a:gd name="T13" fmla="*/ 9 h 102"/>
                <a:gd name="T14" fmla="*/ 22 w 87"/>
                <a:gd name="T15" fmla="*/ 2 h 102"/>
                <a:gd name="T16" fmla="*/ 29 w 87"/>
                <a:gd name="T17" fmla="*/ 2 h 102"/>
                <a:gd name="T18" fmla="*/ 29 w 87"/>
                <a:gd name="T19" fmla="*/ 8 h 102"/>
                <a:gd name="T20" fmla="*/ 27 w 87"/>
                <a:gd name="T21" fmla="*/ 11 h 102"/>
                <a:gd name="T22" fmla="*/ 29 w 87"/>
                <a:gd name="T23" fmla="*/ 13 h 102"/>
                <a:gd name="T24" fmla="*/ 84 w 87"/>
                <a:gd name="T25" fmla="*/ 68 h 102"/>
                <a:gd name="T26" fmla="*/ 87 w 87"/>
                <a:gd name="T27" fmla="*/ 71 h 102"/>
                <a:gd name="T28" fmla="*/ 84 w 87"/>
                <a:gd name="T29" fmla="*/ 77 h 102"/>
                <a:gd name="T30" fmla="*/ 78 w 87"/>
                <a:gd name="T31" fmla="*/ 76 h 102"/>
                <a:gd name="T32" fmla="*/ 64 w 87"/>
                <a:gd name="T33" fmla="*/ 61 h 102"/>
                <a:gd name="T34" fmla="*/ 25 w 87"/>
                <a:gd name="T35" fmla="*/ 23 h 102"/>
                <a:gd name="T36" fmla="*/ 23 w 87"/>
                <a:gd name="T37" fmla="*/ 20 h 102"/>
                <a:gd name="T38" fmla="*/ 18 w 87"/>
                <a:gd name="T39" fmla="*/ 39 h 102"/>
                <a:gd name="T40" fmla="*/ 22 w 87"/>
                <a:gd name="T41" fmla="*/ 53 h 102"/>
                <a:gd name="T42" fmla="*/ 49 w 87"/>
                <a:gd name="T43" fmla="*/ 80 h 102"/>
                <a:gd name="T44" fmla="*/ 50 w 87"/>
                <a:gd name="T45" fmla="*/ 81 h 102"/>
                <a:gd name="T46" fmla="*/ 50 w 87"/>
                <a:gd name="T47" fmla="*/ 88 h 102"/>
                <a:gd name="T48" fmla="*/ 43 w 87"/>
                <a:gd name="T49" fmla="*/ 88 h 102"/>
                <a:gd name="T50" fmla="*/ 35 w 87"/>
                <a:gd name="T51" fmla="*/ 80 h 102"/>
                <a:gd name="T52" fmla="*/ 16 w 87"/>
                <a:gd name="T53" fmla="*/ 60 h 102"/>
                <a:gd name="T54" fmla="*/ 15 w 87"/>
                <a:gd name="T55" fmla="*/ 6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7" h="102">
                  <a:moveTo>
                    <a:pt x="15" y="60"/>
                  </a:moveTo>
                  <a:cubicBezTo>
                    <a:pt x="13" y="69"/>
                    <a:pt x="12" y="79"/>
                    <a:pt x="11" y="88"/>
                  </a:cubicBezTo>
                  <a:cubicBezTo>
                    <a:pt x="11" y="91"/>
                    <a:pt x="10" y="94"/>
                    <a:pt x="10" y="97"/>
                  </a:cubicBezTo>
                  <a:cubicBezTo>
                    <a:pt x="9" y="100"/>
                    <a:pt x="7" y="102"/>
                    <a:pt x="4" y="102"/>
                  </a:cubicBezTo>
                  <a:cubicBezTo>
                    <a:pt x="1" y="102"/>
                    <a:pt x="0" y="99"/>
                    <a:pt x="0" y="96"/>
                  </a:cubicBezTo>
                  <a:cubicBezTo>
                    <a:pt x="3" y="72"/>
                    <a:pt x="5" y="48"/>
                    <a:pt x="12" y="24"/>
                  </a:cubicBezTo>
                  <a:cubicBezTo>
                    <a:pt x="13" y="19"/>
                    <a:pt x="15" y="14"/>
                    <a:pt x="17" y="9"/>
                  </a:cubicBezTo>
                  <a:cubicBezTo>
                    <a:pt x="18" y="6"/>
                    <a:pt x="20" y="4"/>
                    <a:pt x="22" y="2"/>
                  </a:cubicBezTo>
                  <a:cubicBezTo>
                    <a:pt x="24" y="0"/>
                    <a:pt x="27" y="0"/>
                    <a:pt x="29" y="2"/>
                  </a:cubicBezTo>
                  <a:cubicBezTo>
                    <a:pt x="31" y="3"/>
                    <a:pt x="31" y="6"/>
                    <a:pt x="29" y="8"/>
                  </a:cubicBezTo>
                  <a:cubicBezTo>
                    <a:pt x="29" y="9"/>
                    <a:pt x="28" y="10"/>
                    <a:pt x="27" y="11"/>
                  </a:cubicBezTo>
                  <a:cubicBezTo>
                    <a:pt x="28" y="11"/>
                    <a:pt x="28" y="12"/>
                    <a:pt x="29" y="13"/>
                  </a:cubicBezTo>
                  <a:cubicBezTo>
                    <a:pt x="47" y="31"/>
                    <a:pt x="66" y="50"/>
                    <a:pt x="84" y="68"/>
                  </a:cubicBezTo>
                  <a:cubicBezTo>
                    <a:pt x="85" y="69"/>
                    <a:pt x="86" y="70"/>
                    <a:pt x="87" y="71"/>
                  </a:cubicBezTo>
                  <a:cubicBezTo>
                    <a:pt x="87" y="74"/>
                    <a:pt x="86" y="76"/>
                    <a:pt x="84" y="77"/>
                  </a:cubicBezTo>
                  <a:cubicBezTo>
                    <a:pt x="82" y="78"/>
                    <a:pt x="80" y="77"/>
                    <a:pt x="78" y="76"/>
                  </a:cubicBezTo>
                  <a:cubicBezTo>
                    <a:pt x="73" y="71"/>
                    <a:pt x="69" y="66"/>
                    <a:pt x="64" y="61"/>
                  </a:cubicBezTo>
                  <a:cubicBezTo>
                    <a:pt x="51" y="48"/>
                    <a:pt x="38" y="35"/>
                    <a:pt x="25" y="23"/>
                  </a:cubicBezTo>
                  <a:cubicBezTo>
                    <a:pt x="24" y="22"/>
                    <a:pt x="24" y="21"/>
                    <a:pt x="23" y="20"/>
                  </a:cubicBezTo>
                  <a:cubicBezTo>
                    <a:pt x="21" y="27"/>
                    <a:pt x="20" y="33"/>
                    <a:pt x="18" y="39"/>
                  </a:cubicBezTo>
                  <a:cubicBezTo>
                    <a:pt x="16" y="45"/>
                    <a:pt x="18" y="49"/>
                    <a:pt x="22" y="53"/>
                  </a:cubicBezTo>
                  <a:cubicBezTo>
                    <a:pt x="32" y="62"/>
                    <a:pt x="40" y="71"/>
                    <a:pt x="49" y="80"/>
                  </a:cubicBezTo>
                  <a:cubicBezTo>
                    <a:pt x="49" y="80"/>
                    <a:pt x="50" y="80"/>
                    <a:pt x="50" y="81"/>
                  </a:cubicBezTo>
                  <a:cubicBezTo>
                    <a:pt x="52" y="83"/>
                    <a:pt x="52" y="86"/>
                    <a:pt x="50" y="88"/>
                  </a:cubicBezTo>
                  <a:cubicBezTo>
                    <a:pt x="48" y="89"/>
                    <a:pt x="45" y="90"/>
                    <a:pt x="43" y="88"/>
                  </a:cubicBezTo>
                  <a:cubicBezTo>
                    <a:pt x="40" y="85"/>
                    <a:pt x="38" y="83"/>
                    <a:pt x="35" y="80"/>
                  </a:cubicBezTo>
                  <a:cubicBezTo>
                    <a:pt x="29" y="73"/>
                    <a:pt x="22" y="66"/>
                    <a:pt x="16" y="60"/>
                  </a:cubicBezTo>
                  <a:cubicBezTo>
                    <a:pt x="15" y="60"/>
                    <a:pt x="15" y="60"/>
                    <a:pt x="15" y="6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60" name="Freeform 74">
              <a:extLst>
                <a:ext uri="{FF2B5EF4-FFF2-40B4-BE49-F238E27FC236}">
                  <a16:creationId xmlns:a16="http://schemas.microsoft.com/office/drawing/2014/main" xmlns="" id="{8CC67FB9-4277-4843-969D-E7B21AFF3638}"/>
                </a:ext>
              </a:extLst>
            </p:cNvPr>
            <p:cNvSpPr>
              <a:spLocks/>
            </p:cNvSpPr>
            <p:nvPr/>
          </p:nvSpPr>
          <p:spPr bwMode="auto">
            <a:xfrm>
              <a:off x="2882900" y="3571876"/>
              <a:ext cx="152400" cy="220663"/>
            </a:xfrm>
            <a:custGeom>
              <a:avLst/>
              <a:gdLst>
                <a:gd name="T0" fmla="*/ 50 w 77"/>
                <a:gd name="T1" fmla="*/ 75 h 111"/>
                <a:gd name="T2" fmla="*/ 58 w 77"/>
                <a:gd name="T3" fmla="*/ 51 h 111"/>
                <a:gd name="T4" fmla="*/ 57 w 77"/>
                <a:gd name="T5" fmla="*/ 48 h 111"/>
                <a:gd name="T6" fmla="*/ 38 w 77"/>
                <a:gd name="T7" fmla="*/ 30 h 111"/>
                <a:gd name="T8" fmla="*/ 36 w 77"/>
                <a:gd name="T9" fmla="*/ 25 h 111"/>
                <a:gd name="T10" fmla="*/ 39 w 77"/>
                <a:gd name="T11" fmla="*/ 21 h 111"/>
                <a:gd name="T12" fmla="*/ 45 w 77"/>
                <a:gd name="T13" fmla="*/ 23 h 111"/>
                <a:gd name="T14" fmla="*/ 58 w 77"/>
                <a:gd name="T15" fmla="*/ 36 h 111"/>
                <a:gd name="T16" fmla="*/ 60 w 77"/>
                <a:gd name="T17" fmla="*/ 39 h 111"/>
                <a:gd name="T18" fmla="*/ 61 w 77"/>
                <a:gd name="T19" fmla="*/ 38 h 111"/>
                <a:gd name="T20" fmla="*/ 65 w 77"/>
                <a:gd name="T21" fmla="*/ 18 h 111"/>
                <a:gd name="T22" fmla="*/ 67 w 77"/>
                <a:gd name="T23" fmla="*/ 5 h 111"/>
                <a:gd name="T24" fmla="*/ 72 w 77"/>
                <a:gd name="T25" fmla="*/ 0 h 111"/>
                <a:gd name="T26" fmla="*/ 76 w 77"/>
                <a:gd name="T27" fmla="*/ 6 h 111"/>
                <a:gd name="T28" fmla="*/ 57 w 77"/>
                <a:gd name="T29" fmla="*/ 83 h 111"/>
                <a:gd name="T30" fmla="*/ 41 w 77"/>
                <a:gd name="T31" fmla="*/ 109 h 111"/>
                <a:gd name="T32" fmla="*/ 38 w 77"/>
                <a:gd name="T33" fmla="*/ 111 h 111"/>
                <a:gd name="T34" fmla="*/ 33 w 77"/>
                <a:gd name="T35" fmla="*/ 109 h 111"/>
                <a:gd name="T36" fmla="*/ 34 w 77"/>
                <a:gd name="T37" fmla="*/ 102 h 111"/>
                <a:gd name="T38" fmla="*/ 43 w 77"/>
                <a:gd name="T39" fmla="*/ 91 h 111"/>
                <a:gd name="T40" fmla="*/ 41 w 77"/>
                <a:gd name="T41" fmla="*/ 80 h 111"/>
                <a:gd name="T42" fmla="*/ 3 w 77"/>
                <a:gd name="T43" fmla="*/ 42 h 111"/>
                <a:gd name="T44" fmla="*/ 2 w 77"/>
                <a:gd name="T45" fmla="*/ 41 h 111"/>
                <a:gd name="T46" fmla="*/ 2 w 77"/>
                <a:gd name="T47" fmla="*/ 34 h 111"/>
                <a:gd name="T48" fmla="*/ 9 w 77"/>
                <a:gd name="T49" fmla="*/ 34 h 111"/>
                <a:gd name="T50" fmla="*/ 22 w 77"/>
                <a:gd name="T51" fmla="*/ 47 h 111"/>
                <a:gd name="T52" fmla="*/ 48 w 77"/>
                <a:gd name="T53" fmla="*/ 73 h 111"/>
                <a:gd name="T54" fmla="*/ 50 w 77"/>
                <a:gd name="T55" fmla="*/ 7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7" h="111">
                  <a:moveTo>
                    <a:pt x="50" y="75"/>
                  </a:moveTo>
                  <a:cubicBezTo>
                    <a:pt x="53" y="67"/>
                    <a:pt x="55" y="59"/>
                    <a:pt x="58" y="51"/>
                  </a:cubicBezTo>
                  <a:cubicBezTo>
                    <a:pt x="58" y="50"/>
                    <a:pt x="57" y="49"/>
                    <a:pt x="57" y="48"/>
                  </a:cubicBezTo>
                  <a:cubicBezTo>
                    <a:pt x="50" y="42"/>
                    <a:pt x="44" y="36"/>
                    <a:pt x="38" y="30"/>
                  </a:cubicBezTo>
                  <a:cubicBezTo>
                    <a:pt x="37" y="29"/>
                    <a:pt x="36" y="27"/>
                    <a:pt x="36" y="25"/>
                  </a:cubicBezTo>
                  <a:cubicBezTo>
                    <a:pt x="36" y="24"/>
                    <a:pt x="38" y="22"/>
                    <a:pt x="39" y="21"/>
                  </a:cubicBezTo>
                  <a:cubicBezTo>
                    <a:pt x="41" y="20"/>
                    <a:pt x="43" y="21"/>
                    <a:pt x="45" y="23"/>
                  </a:cubicBezTo>
                  <a:cubicBezTo>
                    <a:pt x="49" y="27"/>
                    <a:pt x="53" y="31"/>
                    <a:pt x="58" y="36"/>
                  </a:cubicBezTo>
                  <a:cubicBezTo>
                    <a:pt x="59" y="37"/>
                    <a:pt x="59" y="38"/>
                    <a:pt x="60" y="39"/>
                  </a:cubicBezTo>
                  <a:cubicBezTo>
                    <a:pt x="60" y="38"/>
                    <a:pt x="61" y="38"/>
                    <a:pt x="61" y="38"/>
                  </a:cubicBezTo>
                  <a:cubicBezTo>
                    <a:pt x="62" y="31"/>
                    <a:pt x="63" y="25"/>
                    <a:pt x="65" y="18"/>
                  </a:cubicBezTo>
                  <a:cubicBezTo>
                    <a:pt x="65" y="13"/>
                    <a:pt x="66" y="9"/>
                    <a:pt x="67" y="5"/>
                  </a:cubicBezTo>
                  <a:cubicBezTo>
                    <a:pt x="67" y="1"/>
                    <a:pt x="69" y="0"/>
                    <a:pt x="72" y="0"/>
                  </a:cubicBezTo>
                  <a:cubicBezTo>
                    <a:pt x="75" y="1"/>
                    <a:pt x="77" y="3"/>
                    <a:pt x="76" y="6"/>
                  </a:cubicBezTo>
                  <a:cubicBezTo>
                    <a:pt x="72" y="32"/>
                    <a:pt x="68" y="59"/>
                    <a:pt x="57" y="83"/>
                  </a:cubicBezTo>
                  <a:cubicBezTo>
                    <a:pt x="53" y="93"/>
                    <a:pt x="49" y="101"/>
                    <a:pt x="41" y="109"/>
                  </a:cubicBezTo>
                  <a:cubicBezTo>
                    <a:pt x="41" y="110"/>
                    <a:pt x="39" y="110"/>
                    <a:pt x="38" y="111"/>
                  </a:cubicBezTo>
                  <a:cubicBezTo>
                    <a:pt x="36" y="111"/>
                    <a:pt x="34" y="111"/>
                    <a:pt x="33" y="109"/>
                  </a:cubicBezTo>
                  <a:cubicBezTo>
                    <a:pt x="32" y="106"/>
                    <a:pt x="32" y="104"/>
                    <a:pt x="34" y="102"/>
                  </a:cubicBezTo>
                  <a:cubicBezTo>
                    <a:pt x="37" y="99"/>
                    <a:pt x="40" y="95"/>
                    <a:pt x="43" y="91"/>
                  </a:cubicBezTo>
                  <a:cubicBezTo>
                    <a:pt x="46" y="85"/>
                    <a:pt x="46" y="85"/>
                    <a:pt x="41" y="80"/>
                  </a:cubicBezTo>
                  <a:cubicBezTo>
                    <a:pt x="29" y="68"/>
                    <a:pt x="16" y="55"/>
                    <a:pt x="3" y="42"/>
                  </a:cubicBezTo>
                  <a:cubicBezTo>
                    <a:pt x="3" y="42"/>
                    <a:pt x="3" y="42"/>
                    <a:pt x="2" y="41"/>
                  </a:cubicBezTo>
                  <a:cubicBezTo>
                    <a:pt x="0" y="39"/>
                    <a:pt x="0" y="36"/>
                    <a:pt x="2" y="34"/>
                  </a:cubicBezTo>
                  <a:cubicBezTo>
                    <a:pt x="4" y="32"/>
                    <a:pt x="7" y="32"/>
                    <a:pt x="9" y="34"/>
                  </a:cubicBezTo>
                  <a:cubicBezTo>
                    <a:pt x="14" y="39"/>
                    <a:pt x="18" y="43"/>
                    <a:pt x="22" y="47"/>
                  </a:cubicBezTo>
                  <a:cubicBezTo>
                    <a:pt x="31" y="56"/>
                    <a:pt x="40" y="65"/>
                    <a:pt x="48" y="73"/>
                  </a:cubicBezTo>
                  <a:cubicBezTo>
                    <a:pt x="49" y="74"/>
                    <a:pt x="49" y="74"/>
                    <a:pt x="50" y="7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61" name="Freeform 75">
              <a:extLst>
                <a:ext uri="{FF2B5EF4-FFF2-40B4-BE49-F238E27FC236}">
                  <a16:creationId xmlns:a16="http://schemas.microsoft.com/office/drawing/2014/main" xmlns="" id="{1CF59A27-1DBA-4549-A3D2-F2B2FC91946C}"/>
                </a:ext>
              </a:extLst>
            </p:cNvPr>
            <p:cNvSpPr>
              <a:spLocks/>
            </p:cNvSpPr>
            <p:nvPr/>
          </p:nvSpPr>
          <p:spPr bwMode="auto">
            <a:xfrm>
              <a:off x="2956300" y="3568955"/>
              <a:ext cx="46038" cy="46038"/>
            </a:xfrm>
            <a:custGeom>
              <a:avLst/>
              <a:gdLst>
                <a:gd name="T0" fmla="*/ 23 w 23"/>
                <a:gd name="T1" fmla="*/ 18 h 23"/>
                <a:gd name="T2" fmla="*/ 20 w 23"/>
                <a:gd name="T3" fmla="*/ 21 h 23"/>
                <a:gd name="T4" fmla="*/ 15 w 23"/>
                <a:gd name="T5" fmla="*/ 21 h 23"/>
                <a:gd name="T6" fmla="*/ 2 w 23"/>
                <a:gd name="T7" fmla="*/ 8 h 23"/>
                <a:gd name="T8" fmla="*/ 2 w 23"/>
                <a:gd name="T9" fmla="*/ 2 h 23"/>
                <a:gd name="T10" fmla="*/ 9 w 23"/>
                <a:gd name="T11" fmla="*/ 2 h 23"/>
                <a:gd name="T12" fmla="*/ 21 w 23"/>
                <a:gd name="T13" fmla="*/ 14 h 23"/>
                <a:gd name="T14" fmla="*/ 23 w 23"/>
                <a:gd name="T15" fmla="*/ 18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3">
                  <a:moveTo>
                    <a:pt x="23" y="18"/>
                  </a:moveTo>
                  <a:cubicBezTo>
                    <a:pt x="22" y="19"/>
                    <a:pt x="21" y="20"/>
                    <a:pt x="20" y="21"/>
                  </a:cubicBezTo>
                  <a:cubicBezTo>
                    <a:pt x="18" y="23"/>
                    <a:pt x="16" y="22"/>
                    <a:pt x="15" y="21"/>
                  </a:cubicBezTo>
                  <a:cubicBezTo>
                    <a:pt x="10" y="17"/>
                    <a:pt x="6" y="13"/>
                    <a:pt x="2" y="8"/>
                  </a:cubicBezTo>
                  <a:cubicBezTo>
                    <a:pt x="0" y="6"/>
                    <a:pt x="1" y="4"/>
                    <a:pt x="2" y="2"/>
                  </a:cubicBezTo>
                  <a:cubicBezTo>
                    <a:pt x="4" y="0"/>
                    <a:pt x="7" y="0"/>
                    <a:pt x="9" y="2"/>
                  </a:cubicBezTo>
                  <a:cubicBezTo>
                    <a:pt x="13" y="6"/>
                    <a:pt x="17" y="10"/>
                    <a:pt x="21" y="14"/>
                  </a:cubicBezTo>
                  <a:cubicBezTo>
                    <a:pt x="22" y="15"/>
                    <a:pt x="22" y="16"/>
                    <a:pt x="23" y="18"/>
                  </a:cubicBezTo>
                  <a:close/>
                </a:path>
              </a:pathLst>
            </a:custGeom>
            <a:solidFill>
              <a:srgbClr val="E64A0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grpSp>
      <p:grpSp>
        <p:nvGrpSpPr>
          <p:cNvPr id="4" name="Group 3">
            <a:extLst>
              <a:ext uri="{FF2B5EF4-FFF2-40B4-BE49-F238E27FC236}">
                <a16:creationId xmlns:a16="http://schemas.microsoft.com/office/drawing/2014/main" xmlns="" id="{4FEB626D-792D-48E5-9FD0-AD65A73A337C}"/>
              </a:ext>
            </a:extLst>
          </p:cNvPr>
          <p:cNvGrpSpPr/>
          <p:nvPr/>
        </p:nvGrpSpPr>
        <p:grpSpPr>
          <a:xfrm>
            <a:off x="316800" y="1312221"/>
            <a:ext cx="2056658" cy="2700221"/>
            <a:chOff x="316800" y="1312221"/>
            <a:chExt cx="2056658" cy="2700221"/>
          </a:xfrm>
        </p:grpSpPr>
        <p:sp>
          <p:nvSpPr>
            <p:cNvPr id="17" name="Freeform 5">
              <a:extLst>
                <a:ext uri="{FF2B5EF4-FFF2-40B4-BE49-F238E27FC236}">
                  <a16:creationId xmlns:a16="http://schemas.microsoft.com/office/drawing/2014/main" xmlns="" id="{8F4428D9-423A-484A-9CE2-E6B50FD76BC5}"/>
                </a:ext>
              </a:extLst>
            </p:cNvPr>
            <p:cNvSpPr>
              <a:spLocks/>
            </p:cNvSpPr>
            <p:nvPr/>
          </p:nvSpPr>
          <p:spPr bwMode="auto">
            <a:xfrm>
              <a:off x="316800" y="1985749"/>
              <a:ext cx="2056658" cy="2026693"/>
            </a:xfrm>
            <a:custGeom>
              <a:avLst/>
              <a:gdLst>
                <a:gd name="T0" fmla="*/ 0 w 802"/>
                <a:gd name="T1" fmla="*/ 21 h 684"/>
                <a:gd name="T2" fmla="*/ 0 w 802"/>
                <a:gd name="T3" fmla="*/ 684 h 684"/>
                <a:gd name="T4" fmla="*/ 583 w 802"/>
                <a:gd name="T5" fmla="*/ 684 h 684"/>
                <a:gd name="T6" fmla="*/ 802 w 802"/>
                <a:gd name="T7" fmla="*/ 465 h 684"/>
                <a:gd name="T8" fmla="*/ 802 w 802"/>
                <a:gd name="T9" fmla="*/ 0 h 684"/>
                <a:gd name="T10" fmla="*/ 1 w 802"/>
                <a:gd name="T11" fmla="*/ 0 h 684"/>
                <a:gd name="T12" fmla="*/ 0 w 802"/>
                <a:gd name="T13" fmla="*/ 21 h 684"/>
              </a:gdLst>
              <a:ahLst/>
              <a:cxnLst>
                <a:cxn ang="0">
                  <a:pos x="T0" y="T1"/>
                </a:cxn>
                <a:cxn ang="0">
                  <a:pos x="T2" y="T3"/>
                </a:cxn>
                <a:cxn ang="0">
                  <a:pos x="T4" y="T5"/>
                </a:cxn>
                <a:cxn ang="0">
                  <a:pos x="T6" y="T7"/>
                </a:cxn>
                <a:cxn ang="0">
                  <a:pos x="T8" y="T9"/>
                </a:cxn>
                <a:cxn ang="0">
                  <a:pos x="T10" y="T11"/>
                </a:cxn>
                <a:cxn ang="0">
                  <a:pos x="T12" y="T13"/>
                </a:cxn>
              </a:cxnLst>
              <a:rect l="0" t="0" r="r" b="b"/>
              <a:pathLst>
                <a:path w="802" h="684">
                  <a:moveTo>
                    <a:pt x="0" y="21"/>
                  </a:moveTo>
                  <a:cubicBezTo>
                    <a:pt x="0" y="684"/>
                    <a:pt x="0" y="684"/>
                    <a:pt x="0" y="684"/>
                  </a:cubicBezTo>
                  <a:cubicBezTo>
                    <a:pt x="583" y="684"/>
                    <a:pt x="583" y="684"/>
                    <a:pt x="583" y="684"/>
                  </a:cubicBezTo>
                  <a:cubicBezTo>
                    <a:pt x="704" y="684"/>
                    <a:pt x="802" y="586"/>
                    <a:pt x="802" y="465"/>
                  </a:cubicBezTo>
                  <a:cubicBezTo>
                    <a:pt x="802" y="0"/>
                    <a:pt x="802" y="0"/>
                    <a:pt x="802" y="0"/>
                  </a:cubicBezTo>
                  <a:cubicBezTo>
                    <a:pt x="1" y="0"/>
                    <a:pt x="1" y="0"/>
                    <a:pt x="1" y="0"/>
                  </a:cubicBezTo>
                  <a:cubicBezTo>
                    <a:pt x="0" y="7"/>
                    <a:pt x="0" y="14"/>
                    <a:pt x="0" y="21"/>
                  </a:cubicBez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72000" tIns="72000" rIns="72000" bIns="72000" numCol="1" anchor="t" anchorCtr="0" compatLnSpc="1">
              <a:prstTxWarp prst="textNoShape">
                <a:avLst/>
              </a:prstTxWarp>
            </a:bodyPr>
            <a:lstStyle/>
            <a:p>
              <a:pPr marL="171450" lvl="0" indent="-171450">
                <a:spcBef>
                  <a:spcPts val="400"/>
                </a:spcBef>
                <a:buFont typeface="Arial" panose="020B0604020202020204" pitchFamily="34" charset="0"/>
                <a:buChar char="•"/>
                <a:defRPr/>
              </a:pPr>
              <a:r>
                <a:rPr lang="ru-RU" sz="1200" dirty="0">
                  <a:solidFill>
                    <a:schemeClr val="bg1"/>
                  </a:solidFill>
                  <a:latin typeface="Verdana"/>
                </a:rPr>
                <a:t>Дефицит лептина</a:t>
              </a:r>
              <a:endParaRPr lang="en-GB" sz="1200" dirty="0">
                <a:solidFill>
                  <a:schemeClr val="bg1"/>
                </a:solidFill>
                <a:latin typeface="Verdana"/>
              </a:endParaRPr>
            </a:p>
            <a:p>
              <a:pPr marL="171450" lvl="0" indent="-171450">
                <a:spcBef>
                  <a:spcPts val="400"/>
                </a:spcBef>
                <a:buFont typeface="Arial" panose="020B0604020202020204" pitchFamily="34" charset="0"/>
                <a:buChar char="•"/>
                <a:defRPr/>
              </a:pPr>
              <a:r>
                <a:rPr lang="ru-RU" sz="1200" dirty="0">
                  <a:solidFill>
                    <a:schemeClr val="bg1"/>
                  </a:solidFill>
                  <a:latin typeface="Verdana"/>
                </a:rPr>
                <a:t>Дефицит рецепторов к лептину</a:t>
              </a:r>
              <a:endParaRPr lang="en-GB" sz="1200" dirty="0">
                <a:solidFill>
                  <a:schemeClr val="bg1"/>
                </a:solidFill>
                <a:latin typeface="Verdana"/>
              </a:endParaRPr>
            </a:p>
            <a:p>
              <a:pPr marL="171450" lvl="0" indent="-171450">
                <a:spcBef>
                  <a:spcPts val="400"/>
                </a:spcBef>
                <a:buFont typeface="Arial" panose="020B0604020202020204" pitchFamily="34" charset="0"/>
                <a:buChar char="•"/>
                <a:defRPr/>
              </a:pPr>
              <a:r>
                <a:rPr lang="en-GB" sz="1200" dirty="0">
                  <a:solidFill>
                    <a:schemeClr val="bg1"/>
                  </a:solidFill>
                  <a:latin typeface="Verdana"/>
                </a:rPr>
                <a:t>MC4R (</a:t>
              </a:r>
              <a:r>
                <a:rPr lang="ru-RU" sz="1200" dirty="0">
                  <a:solidFill>
                    <a:schemeClr val="bg1"/>
                  </a:solidFill>
                  <a:latin typeface="Verdana"/>
                </a:rPr>
                <a:t>наиболее часто</a:t>
              </a:r>
              <a:r>
                <a:rPr lang="en-GB" sz="1200" dirty="0">
                  <a:solidFill>
                    <a:schemeClr val="bg1"/>
                  </a:solidFill>
                  <a:latin typeface="Verdana"/>
                </a:rPr>
                <a:t>)</a:t>
              </a:r>
            </a:p>
            <a:p>
              <a:pPr marL="171450" lvl="0" indent="-171450">
                <a:spcBef>
                  <a:spcPts val="400"/>
                </a:spcBef>
                <a:buFont typeface="Arial" panose="020B0604020202020204" pitchFamily="34" charset="0"/>
                <a:buChar char="•"/>
                <a:defRPr/>
              </a:pPr>
              <a:r>
                <a:rPr lang="ru-RU" sz="1200" dirty="0">
                  <a:solidFill>
                    <a:schemeClr val="bg1"/>
                  </a:solidFill>
                  <a:latin typeface="Verdana"/>
                </a:rPr>
                <a:t>Другие </a:t>
              </a:r>
              <a:r>
                <a:rPr lang="en-GB" sz="1200" dirty="0">
                  <a:solidFill>
                    <a:schemeClr val="bg1"/>
                  </a:solidFill>
                  <a:latin typeface="Verdana"/>
                </a:rPr>
                <a:t>DNF, POMC, TUB </a:t>
              </a:r>
              <a:r>
                <a:rPr lang="ru-RU" sz="1200" dirty="0">
                  <a:solidFill>
                    <a:schemeClr val="bg1"/>
                  </a:solidFill>
                  <a:latin typeface="Verdana"/>
                </a:rPr>
                <a:t>и</a:t>
              </a:r>
              <a:r>
                <a:rPr lang="en-GB" sz="1200" dirty="0">
                  <a:solidFill>
                    <a:schemeClr val="bg1"/>
                  </a:solidFill>
                  <a:latin typeface="Verdana"/>
                </a:rPr>
                <a:t> SH2B1, </a:t>
              </a:r>
              <a:r>
                <a:rPr lang="ru-RU" sz="1200" dirty="0" err="1">
                  <a:solidFill>
                    <a:schemeClr val="bg1"/>
                  </a:solidFill>
                  <a:latin typeface="Verdana"/>
                </a:rPr>
                <a:t>пропротеин</a:t>
              </a:r>
              <a:r>
                <a:rPr lang="ru-RU" sz="1200" dirty="0">
                  <a:solidFill>
                    <a:schemeClr val="bg1"/>
                  </a:solidFill>
                  <a:latin typeface="Verdana"/>
                </a:rPr>
                <a:t> </a:t>
              </a:r>
              <a:r>
                <a:rPr lang="ru-RU" sz="1200" dirty="0" err="1">
                  <a:solidFill>
                    <a:schemeClr val="bg1"/>
                  </a:solidFill>
                  <a:latin typeface="Verdana"/>
                </a:rPr>
                <a:t>конвертаза</a:t>
              </a:r>
              <a:r>
                <a:rPr lang="en-GB" sz="1200" baseline="30000" dirty="0">
                  <a:solidFill>
                    <a:schemeClr val="bg1"/>
                  </a:solidFill>
                  <a:latin typeface="Verdana"/>
                </a:rPr>
                <a:t>1</a:t>
              </a:r>
            </a:p>
          </p:txBody>
        </p:sp>
        <p:sp>
          <p:nvSpPr>
            <p:cNvPr id="18" name="Freeform 6">
              <a:extLst>
                <a:ext uri="{FF2B5EF4-FFF2-40B4-BE49-F238E27FC236}">
                  <a16:creationId xmlns:a16="http://schemas.microsoft.com/office/drawing/2014/main" xmlns="" id="{F8B81647-6003-4866-AF5F-6262CF3285E2}"/>
                </a:ext>
              </a:extLst>
            </p:cNvPr>
            <p:cNvSpPr>
              <a:spLocks/>
            </p:cNvSpPr>
            <p:nvPr/>
          </p:nvSpPr>
          <p:spPr bwMode="auto">
            <a:xfrm>
              <a:off x="316800" y="1312221"/>
              <a:ext cx="2053930" cy="687175"/>
            </a:xfrm>
            <a:custGeom>
              <a:avLst/>
              <a:gdLst>
                <a:gd name="T0" fmla="*/ 218 w 801"/>
                <a:gd name="T1" fmla="*/ 0 h 198"/>
                <a:gd name="T2" fmla="*/ 0 w 801"/>
                <a:gd name="T3" fmla="*/ 198 h 198"/>
                <a:gd name="T4" fmla="*/ 801 w 801"/>
                <a:gd name="T5" fmla="*/ 198 h 198"/>
                <a:gd name="T6" fmla="*/ 801 w 801"/>
                <a:gd name="T7" fmla="*/ 0 h 198"/>
                <a:gd name="T8" fmla="*/ 218 w 801"/>
                <a:gd name="T9" fmla="*/ 0 h 198"/>
              </a:gdLst>
              <a:ahLst/>
              <a:cxnLst>
                <a:cxn ang="0">
                  <a:pos x="T0" y="T1"/>
                </a:cxn>
                <a:cxn ang="0">
                  <a:pos x="T2" y="T3"/>
                </a:cxn>
                <a:cxn ang="0">
                  <a:pos x="T4" y="T5"/>
                </a:cxn>
                <a:cxn ang="0">
                  <a:pos x="T6" y="T7"/>
                </a:cxn>
                <a:cxn ang="0">
                  <a:pos x="T8" y="T9"/>
                </a:cxn>
              </a:cxnLst>
              <a:rect l="0" t="0" r="r" b="b"/>
              <a:pathLst>
                <a:path w="801" h="198">
                  <a:moveTo>
                    <a:pt x="218" y="0"/>
                  </a:moveTo>
                  <a:cubicBezTo>
                    <a:pt x="104" y="0"/>
                    <a:pt x="11" y="87"/>
                    <a:pt x="0" y="198"/>
                  </a:cubicBezTo>
                  <a:cubicBezTo>
                    <a:pt x="801" y="198"/>
                    <a:pt x="801" y="198"/>
                    <a:pt x="801" y="198"/>
                  </a:cubicBezTo>
                  <a:cubicBezTo>
                    <a:pt x="801" y="0"/>
                    <a:pt x="801" y="0"/>
                    <a:pt x="801" y="0"/>
                  </a:cubicBezTo>
                  <a:lnTo>
                    <a:pt x="218" y="0"/>
                  </a:lnTo>
                  <a:close/>
                </a:path>
              </a:pathLst>
            </a:custGeom>
            <a:solidFill>
              <a:schemeClr val="tx2">
                <a:alpha val="2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612000" rIns="91440" bIns="45720" numCol="1" anchor="t" anchorCtr="0" compatLnSpc="1">
              <a:prstTxWarp prst="textNoShape">
                <a:avLst/>
              </a:prstTxWarp>
            </a:bodyPr>
            <a:lstStyle/>
            <a:p>
              <a:pPr>
                <a:spcAft>
                  <a:spcPts val="600"/>
                </a:spcAft>
              </a:pPr>
              <a:endParaRPr lang="en-US" sz="1200" dirty="0">
                <a:solidFill>
                  <a:schemeClr val="bg1"/>
                </a:solidFill>
              </a:endParaRPr>
            </a:p>
          </p:txBody>
        </p:sp>
        <p:sp>
          <p:nvSpPr>
            <p:cNvPr id="20" name="TextBox 19">
              <a:extLst>
                <a:ext uri="{FF2B5EF4-FFF2-40B4-BE49-F238E27FC236}">
                  <a16:creationId xmlns:a16="http://schemas.microsoft.com/office/drawing/2014/main" xmlns="" id="{FAD492BD-0B64-4AFE-A6E1-F0BB4E374E2A}"/>
                </a:ext>
              </a:extLst>
            </p:cNvPr>
            <p:cNvSpPr txBox="1"/>
            <p:nvPr/>
          </p:nvSpPr>
          <p:spPr>
            <a:xfrm>
              <a:off x="666351" y="1440365"/>
              <a:ext cx="1687888" cy="215444"/>
            </a:xfrm>
            <a:prstGeom prst="rect">
              <a:avLst/>
            </a:prstGeom>
            <a:noFill/>
          </p:spPr>
          <p:txBody>
            <a:bodyPr wrap="square" lIns="0" tIns="0" rIns="0" bIns="0" rtlCol="0">
              <a:spAutoFit/>
            </a:bodyPr>
            <a:lstStyle/>
            <a:p>
              <a:pPr lvl="0">
                <a:defRPr/>
              </a:pPr>
              <a:r>
                <a:rPr lang="ru-RU" sz="1400" b="1" dirty="0">
                  <a:solidFill>
                    <a:schemeClr val="accent2"/>
                  </a:solidFill>
                  <a:latin typeface="Verdana"/>
                </a:rPr>
                <a:t>Моногенные </a:t>
              </a:r>
              <a:endParaRPr lang="en-GB" sz="1400" dirty="0">
                <a:solidFill>
                  <a:schemeClr val="accent2"/>
                </a:solidFill>
                <a:latin typeface="Verdana"/>
              </a:endParaRPr>
            </a:p>
          </p:txBody>
        </p:sp>
      </p:grpSp>
      <p:grpSp>
        <p:nvGrpSpPr>
          <p:cNvPr id="48" name="Group 47">
            <a:extLst>
              <a:ext uri="{FF2B5EF4-FFF2-40B4-BE49-F238E27FC236}">
                <a16:creationId xmlns:a16="http://schemas.microsoft.com/office/drawing/2014/main" xmlns="" id="{6584594C-AAA9-4255-AC50-330C184F9A38}"/>
              </a:ext>
            </a:extLst>
          </p:cNvPr>
          <p:cNvGrpSpPr/>
          <p:nvPr/>
        </p:nvGrpSpPr>
        <p:grpSpPr>
          <a:xfrm>
            <a:off x="2468047" y="1312221"/>
            <a:ext cx="2056658" cy="2700221"/>
            <a:chOff x="316800" y="1312221"/>
            <a:chExt cx="2056658" cy="2700221"/>
          </a:xfrm>
        </p:grpSpPr>
        <p:sp>
          <p:nvSpPr>
            <p:cNvPr id="49" name="Freeform 5">
              <a:extLst>
                <a:ext uri="{FF2B5EF4-FFF2-40B4-BE49-F238E27FC236}">
                  <a16:creationId xmlns:a16="http://schemas.microsoft.com/office/drawing/2014/main" xmlns="" id="{2A2D458C-3A21-4029-9E82-E44C118BBE84}"/>
                </a:ext>
              </a:extLst>
            </p:cNvPr>
            <p:cNvSpPr>
              <a:spLocks/>
            </p:cNvSpPr>
            <p:nvPr/>
          </p:nvSpPr>
          <p:spPr bwMode="auto">
            <a:xfrm>
              <a:off x="316800" y="1985749"/>
              <a:ext cx="2056658" cy="2026693"/>
            </a:xfrm>
            <a:custGeom>
              <a:avLst/>
              <a:gdLst>
                <a:gd name="T0" fmla="*/ 0 w 802"/>
                <a:gd name="T1" fmla="*/ 21 h 684"/>
                <a:gd name="T2" fmla="*/ 0 w 802"/>
                <a:gd name="T3" fmla="*/ 684 h 684"/>
                <a:gd name="T4" fmla="*/ 583 w 802"/>
                <a:gd name="T5" fmla="*/ 684 h 684"/>
                <a:gd name="T6" fmla="*/ 802 w 802"/>
                <a:gd name="T7" fmla="*/ 465 h 684"/>
                <a:gd name="T8" fmla="*/ 802 w 802"/>
                <a:gd name="T9" fmla="*/ 0 h 684"/>
                <a:gd name="T10" fmla="*/ 1 w 802"/>
                <a:gd name="T11" fmla="*/ 0 h 684"/>
                <a:gd name="T12" fmla="*/ 0 w 802"/>
                <a:gd name="T13" fmla="*/ 21 h 684"/>
              </a:gdLst>
              <a:ahLst/>
              <a:cxnLst>
                <a:cxn ang="0">
                  <a:pos x="T0" y="T1"/>
                </a:cxn>
                <a:cxn ang="0">
                  <a:pos x="T2" y="T3"/>
                </a:cxn>
                <a:cxn ang="0">
                  <a:pos x="T4" y="T5"/>
                </a:cxn>
                <a:cxn ang="0">
                  <a:pos x="T6" y="T7"/>
                </a:cxn>
                <a:cxn ang="0">
                  <a:pos x="T8" y="T9"/>
                </a:cxn>
                <a:cxn ang="0">
                  <a:pos x="T10" y="T11"/>
                </a:cxn>
                <a:cxn ang="0">
                  <a:pos x="T12" y="T13"/>
                </a:cxn>
              </a:cxnLst>
              <a:rect l="0" t="0" r="r" b="b"/>
              <a:pathLst>
                <a:path w="802" h="684">
                  <a:moveTo>
                    <a:pt x="0" y="21"/>
                  </a:moveTo>
                  <a:cubicBezTo>
                    <a:pt x="0" y="684"/>
                    <a:pt x="0" y="684"/>
                    <a:pt x="0" y="684"/>
                  </a:cubicBezTo>
                  <a:cubicBezTo>
                    <a:pt x="583" y="684"/>
                    <a:pt x="583" y="684"/>
                    <a:pt x="583" y="684"/>
                  </a:cubicBezTo>
                  <a:cubicBezTo>
                    <a:pt x="704" y="684"/>
                    <a:pt x="802" y="586"/>
                    <a:pt x="802" y="465"/>
                  </a:cubicBezTo>
                  <a:cubicBezTo>
                    <a:pt x="802" y="0"/>
                    <a:pt x="802" y="0"/>
                    <a:pt x="802" y="0"/>
                  </a:cubicBezTo>
                  <a:cubicBezTo>
                    <a:pt x="1" y="0"/>
                    <a:pt x="1" y="0"/>
                    <a:pt x="1" y="0"/>
                  </a:cubicBezTo>
                  <a:cubicBezTo>
                    <a:pt x="0" y="7"/>
                    <a:pt x="0" y="14"/>
                    <a:pt x="0" y="21"/>
                  </a:cubicBez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72000" tIns="72000" rIns="72000" bIns="72000" numCol="1" anchor="t" anchorCtr="0" compatLnSpc="1">
              <a:prstTxWarp prst="textNoShape">
                <a:avLst/>
              </a:prstTxWarp>
            </a:bodyPr>
            <a:lstStyle/>
            <a:p>
              <a:pPr lvl="0">
                <a:defRPr/>
              </a:pPr>
              <a:r>
                <a:rPr lang="ru-RU" sz="1200" dirty="0" err="1">
                  <a:solidFill>
                    <a:schemeClr val="bg1"/>
                  </a:solidFill>
                </a:rPr>
                <a:t>Прадера</a:t>
              </a:r>
              <a:r>
                <a:rPr lang="ru-RU" sz="1200" dirty="0">
                  <a:solidFill>
                    <a:schemeClr val="bg1"/>
                  </a:solidFill>
                </a:rPr>
                <a:t>-Вилли</a:t>
              </a:r>
              <a:r>
                <a:rPr lang="en-US" sz="1200" dirty="0">
                  <a:solidFill>
                    <a:schemeClr val="bg1"/>
                  </a:solidFill>
                </a:rPr>
                <a:t/>
              </a:r>
              <a:br>
                <a:rPr lang="en-US" sz="1200" dirty="0">
                  <a:solidFill>
                    <a:schemeClr val="bg1"/>
                  </a:solidFill>
                </a:rPr>
              </a:br>
              <a:r>
                <a:rPr lang="en-US" sz="1200" dirty="0">
                  <a:solidFill>
                    <a:schemeClr val="bg1"/>
                  </a:solidFill>
                </a:rPr>
                <a:t>(</a:t>
              </a:r>
              <a:r>
                <a:rPr lang="ru-RU" sz="1200" dirty="0">
                  <a:solidFill>
                    <a:schemeClr val="bg1"/>
                  </a:solidFill>
                </a:rPr>
                <a:t>наиболее часто</a:t>
              </a:r>
              <a:r>
                <a:rPr lang="en-US" sz="1200" dirty="0">
                  <a:solidFill>
                    <a:schemeClr val="bg1"/>
                  </a:solidFill>
                </a:rPr>
                <a:t>)</a:t>
              </a:r>
            </a:p>
            <a:p>
              <a:pPr marL="171450" indent="-171450">
                <a:spcBef>
                  <a:spcPts val="400"/>
                </a:spcBef>
                <a:buFont typeface="Arial" panose="020B0604020202020204" pitchFamily="34" charset="0"/>
                <a:buChar char="•"/>
                <a:defRPr/>
              </a:pPr>
              <a:r>
                <a:rPr lang="ru-RU" sz="1200" dirty="0">
                  <a:solidFill>
                    <a:schemeClr val="bg1"/>
                  </a:solidFill>
                </a:rPr>
                <a:t>Синдром Карпентера </a:t>
              </a:r>
              <a:r>
                <a:rPr lang="ru-RU" sz="1200" dirty="0" err="1">
                  <a:solidFill>
                    <a:schemeClr val="bg1"/>
                  </a:solidFill>
                </a:rPr>
                <a:t>акроцефалополисиндактилия</a:t>
              </a:r>
              <a:endParaRPr lang="ru-RU" sz="1200" dirty="0">
                <a:solidFill>
                  <a:schemeClr val="bg1"/>
                </a:solidFill>
              </a:endParaRPr>
            </a:p>
            <a:p>
              <a:pPr marL="171450" indent="-171450">
                <a:spcBef>
                  <a:spcPts val="400"/>
                </a:spcBef>
                <a:buFont typeface="Arial" panose="020B0604020202020204" pitchFamily="34" charset="0"/>
                <a:buChar char="•"/>
                <a:defRPr/>
              </a:pPr>
              <a:r>
                <a:rPr lang="ru-RU" sz="1200" dirty="0">
                  <a:solidFill>
                    <a:schemeClr val="bg1"/>
                  </a:solidFill>
                </a:rPr>
                <a:t>Другие</a:t>
              </a:r>
              <a:r>
                <a:rPr lang="en-US" sz="1200" dirty="0">
                  <a:solidFill>
                    <a:schemeClr val="bg1"/>
                  </a:solidFill>
                </a:rPr>
                <a:t> AS, AHO, BWS, BBS </a:t>
              </a:r>
              <a:br>
                <a:rPr lang="en-US" sz="1200" dirty="0">
                  <a:solidFill>
                    <a:schemeClr val="bg1"/>
                  </a:solidFill>
                </a:rPr>
              </a:br>
              <a:r>
                <a:rPr lang="en-US" sz="1200" dirty="0">
                  <a:solidFill>
                    <a:schemeClr val="bg1"/>
                  </a:solidFill>
                </a:rPr>
                <a:t>and CS</a:t>
              </a:r>
            </a:p>
          </p:txBody>
        </p:sp>
        <p:sp>
          <p:nvSpPr>
            <p:cNvPr id="54" name="Freeform 6">
              <a:extLst>
                <a:ext uri="{FF2B5EF4-FFF2-40B4-BE49-F238E27FC236}">
                  <a16:creationId xmlns:a16="http://schemas.microsoft.com/office/drawing/2014/main" xmlns="" id="{B34A1D56-C4F3-454E-BA19-4E11A6C8C6FC}"/>
                </a:ext>
              </a:extLst>
            </p:cNvPr>
            <p:cNvSpPr>
              <a:spLocks/>
            </p:cNvSpPr>
            <p:nvPr/>
          </p:nvSpPr>
          <p:spPr bwMode="auto">
            <a:xfrm>
              <a:off x="316800" y="1312221"/>
              <a:ext cx="2053930" cy="687175"/>
            </a:xfrm>
            <a:custGeom>
              <a:avLst/>
              <a:gdLst>
                <a:gd name="T0" fmla="*/ 218 w 801"/>
                <a:gd name="T1" fmla="*/ 0 h 198"/>
                <a:gd name="T2" fmla="*/ 0 w 801"/>
                <a:gd name="T3" fmla="*/ 198 h 198"/>
                <a:gd name="T4" fmla="*/ 801 w 801"/>
                <a:gd name="T5" fmla="*/ 198 h 198"/>
                <a:gd name="T6" fmla="*/ 801 w 801"/>
                <a:gd name="T7" fmla="*/ 0 h 198"/>
                <a:gd name="T8" fmla="*/ 218 w 801"/>
                <a:gd name="T9" fmla="*/ 0 h 198"/>
              </a:gdLst>
              <a:ahLst/>
              <a:cxnLst>
                <a:cxn ang="0">
                  <a:pos x="T0" y="T1"/>
                </a:cxn>
                <a:cxn ang="0">
                  <a:pos x="T2" y="T3"/>
                </a:cxn>
                <a:cxn ang="0">
                  <a:pos x="T4" y="T5"/>
                </a:cxn>
                <a:cxn ang="0">
                  <a:pos x="T6" y="T7"/>
                </a:cxn>
                <a:cxn ang="0">
                  <a:pos x="T8" y="T9"/>
                </a:cxn>
              </a:cxnLst>
              <a:rect l="0" t="0" r="r" b="b"/>
              <a:pathLst>
                <a:path w="801" h="198">
                  <a:moveTo>
                    <a:pt x="218" y="0"/>
                  </a:moveTo>
                  <a:cubicBezTo>
                    <a:pt x="104" y="0"/>
                    <a:pt x="11" y="87"/>
                    <a:pt x="0" y="198"/>
                  </a:cubicBezTo>
                  <a:cubicBezTo>
                    <a:pt x="801" y="198"/>
                    <a:pt x="801" y="198"/>
                    <a:pt x="801" y="198"/>
                  </a:cubicBezTo>
                  <a:cubicBezTo>
                    <a:pt x="801" y="0"/>
                    <a:pt x="801" y="0"/>
                    <a:pt x="801" y="0"/>
                  </a:cubicBezTo>
                  <a:lnTo>
                    <a:pt x="218" y="0"/>
                  </a:lnTo>
                  <a:close/>
                </a:path>
              </a:pathLst>
            </a:custGeom>
            <a:solidFill>
              <a:schemeClr val="accent1">
                <a:alpha val="2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612000" rIns="91440" bIns="45720" numCol="1" anchor="t" anchorCtr="0" compatLnSpc="1">
              <a:prstTxWarp prst="textNoShape">
                <a:avLst/>
              </a:prstTxWarp>
            </a:bodyPr>
            <a:lstStyle/>
            <a:p>
              <a:pPr>
                <a:spcAft>
                  <a:spcPts val="600"/>
                </a:spcAft>
              </a:pPr>
              <a:endParaRPr lang="en-US" sz="1200" dirty="0">
                <a:solidFill>
                  <a:schemeClr val="bg1"/>
                </a:solidFill>
              </a:endParaRPr>
            </a:p>
          </p:txBody>
        </p:sp>
        <p:sp>
          <p:nvSpPr>
            <p:cNvPr id="55" name="TextBox 54">
              <a:extLst>
                <a:ext uri="{FF2B5EF4-FFF2-40B4-BE49-F238E27FC236}">
                  <a16:creationId xmlns:a16="http://schemas.microsoft.com/office/drawing/2014/main" xmlns="" id="{843EF6CF-1A65-4F6C-BF9D-812D3C539294}"/>
                </a:ext>
              </a:extLst>
            </p:cNvPr>
            <p:cNvSpPr txBox="1"/>
            <p:nvPr/>
          </p:nvSpPr>
          <p:spPr>
            <a:xfrm>
              <a:off x="666351" y="1440365"/>
              <a:ext cx="1687888" cy="430887"/>
            </a:xfrm>
            <a:prstGeom prst="rect">
              <a:avLst/>
            </a:prstGeom>
            <a:noFill/>
          </p:spPr>
          <p:txBody>
            <a:bodyPr wrap="square" lIns="0" tIns="0" rIns="0" bIns="0" rtlCol="0">
              <a:spAutoFit/>
            </a:bodyPr>
            <a:lstStyle/>
            <a:p>
              <a:pPr lvl="0">
                <a:defRPr/>
              </a:pPr>
              <a:r>
                <a:rPr lang="ru-RU" sz="1400" b="1" dirty="0" err="1">
                  <a:solidFill>
                    <a:schemeClr val="accent2"/>
                  </a:solidFill>
                </a:rPr>
                <a:t>Генетичексие</a:t>
              </a:r>
              <a:r>
                <a:rPr lang="ru-RU" sz="1400" b="1" dirty="0">
                  <a:solidFill>
                    <a:schemeClr val="accent2"/>
                  </a:solidFill>
                </a:rPr>
                <a:t> синдромы </a:t>
              </a:r>
              <a:endParaRPr lang="en-GB" sz="1400" dirty="0">
                <a:solidFill>
                  <a:schemeClr val="accent2"/>
                </a:solidFill>
                <a:latin typeface="Verdana"/>
              </a:endParaRPr>
            </a:p>
          </p:txBody>
        </p:sp>
      </p:grpSp>
      <p:grpSp>
        <p:nvGrpSpPr>
          <p:cNvPr id="56" name="Group 55">
            <a:extLst>
              <a:ext uri="{FF2B5EF4-FFF2-40B4-BE49-F238E27FC236}">
                <a16:creationId xmlns:a16="http://schemas.microsoft.com/office/drawing/2014/main" xmlns="" id="{6F4994D1-A08B-4020-9216-9FA0F071C940}"/>
              </a:ext>
            </a:extLst>
          </p:cNvPr>
          <p:cNvGrpSpPr/>
          <p:nvPr/>
        </p:nvGrpSpPr>
        <p:grpSpPr>
          <a:xfrm>
            <a:off x="4619294" y="1312221"/>
            <a:ext cx="2056658" cy="2700221"/>
            <a:chOff x="316800" y="1312221"/>
            <a:chExt cx="2056658" cy="2700221"/>
          </a:xfrm>
        </p:grpSpPr>
        <p:sp>
          <p:nvSpPr>
            <p:cNvPr id="62" name="Freeform 5">
              <a:extLst>
                <a:ext uri="{FF2B5EF4-FFF2-40B4-BE49-F238E27FC236}">
                  <a16:creationId xmlns:a16="http://schemas.microsoft.com/office/drawing/2014/main" xmlns="" id="{12089BB1-7076-48D4-8804-FC5EDCB3ABFA}"/>
                </a:ext>
              </a:extLst>
            </p:cNvPr>
            <p:cNvSpPr>
              <a:spLocks/>
            </p:cNvSpPr>
            <p:nvPr/>
          </p:nvSpPr>
          <p:spPr bwMode="auto">
            <a:xfrm>
              <a:off x="316800" y="1985749"/>
              <a:ext cx="2056658" cy="2026693"/>
            </a:xfrm>
            <a:custGeom>
              <a:avLst/>
              <a:gdLst>
                <a:gd name="T0" fmla="*/ 0 w 802"/>
                <a:gd name="T1" fmla="*/ 21 h 684"/>
                <a:gd name="T2" fmla="*/ 0 w 802"/>
                <a:gd name="T3" fmla="*/ 684 h 684"/>
                <a:gd name="T4" fmla="*/ 583 w 802"/>
                <a:gd name="T5" fmla="*/ 684 h 684"/>
                <a:gd name="T6" fmla="*/ 802 w 802"/>
                <a:gd name="T7" fmla="*/ 465 h 684"/>
                <a:gd name="T8" fmla="*/ 802 w 802"/>
                <a:gd name="T9" fmla="*/ 0 h 684"/>
                <a:gd name="T10" fmla="*/ 1 w 802"/>
                <a:gd name="T11" fmla="*/ 0 h 684"/>
                <a:gd name="T12" fmla="*/ 0 w 802"/>
                <a:gd name="T13" fmla="*/ 21 h 684"/>
              </a:gdLst>
              <a:ahLst/>
              <a:cxnLst>
                <a:cxn ang="0">
                  <a:pos x="T0" y="T1"/>
                </a:cxn>
                <a:cxn ang="0">
                  <a:pos x="T2" y="T3"/>
                </a:cxn>
                <a:cxn ang="0">
                  <a:pos x="T4" y="T5"/>
                </a:cxn>
                <a:cxn ang="0">
                  <a:pos x="T6" y="T7"/>
                </a:cxn>
                <a:cxn ang="0">
                  <a:pos x="T8" y="T9"/>
                </a:cxn>
                <a:cxn ang="0">
                  <a:pos x="T10" y="T11"/>
                </a:cxn>
                <a:cxn ang="0">
                  <a:pos x="T12" y="T13"/>
                </a:cxn>
              </a:cxnLst>
              <a:rect l="0" t="0" r="r" b="b"/>
              <a:pathLst>
                <a:path w="802" h="684">
                  <a:moveTo>
                    <a:pt x="0" y="21"/>
                  </a:moveTo>
                  <a:cubicBezTo>
                    <a:pt x="0" y="684"/>
                    <a:pt x="0" y="684"/>
                    <a:pt x="0" y="684"/>
                  </a:cubicBezTo>
                  <a:cubicBezTo>
                    <a:pt x="583" y="684"/>
                    <a:pt x="583" y="684"/>
                    <a:pt x="583" y="684"/>
                  </a:cubicBezTo>
                  <a:cubicBezTo>
                    <a:pt x="704" y="684"/>
                    <a:pt x="802" y="586"/>
                    <a:pt x="802" y="465"/>
                  </a:cubicBezTo>
                  <a:cubicBezTo>
                    <a:pt x="802" y="0"/>
                    <a:pt x="802" y="0"/>
                    <a:pt x="802" y="0"/>
                  </a:cubicBezTo>
                  <a:cubicBezTo>
                    <a:pt x="1" y="0"/>
                    <a:pt x="1" y="0"/>
                    <a:pt x="1" y="0"/>
                  </a:cubicBezTo>
                  <a:cubicBezTo>
                    <a:pt x="0" y="7"/>
                    <a:pt x="0" y="14"/>
                    <a:pt x="0" y="21"/>
                  </a:cubicBezTo>
                  <a:close/>
                </a:path>
              </a:pathLst>
            </a:custGeom>
            <a:solidFill>
              <a:schemeClr val="accent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72000" tIns="72000" rIns="72000" bIns="72000" numCol="1" anchor="t" anchorCtr="0" compatLnSpc="1">
              <a:prstTxWarp prst="textNoShape">
                <a:avLst/>
              </a:prstTxWarp>
            </a:bodyPr>
            <a:lstStyle/>
            <a:p>
              <a:pPr lvl="0">
                <a:defRPr/>
              </a:pPr>
              <a:r>
                <a:rPr lang="ru-RU" sz="1200" dirty="0">
                  <a:solidFill>
                    <a:schemeClr val="bg1"/>
                  </a:solidFill>
                </a:rPr>
                <a:t>Около 3</a:t>
              </a:r>
              <a:r>
                <a:rPr lang="en-US" sz="1200" dirty="0">
                  <a:solidFill>
                    <a:schemeClr val="bg1"/>
                  </a:solidFill>
                </a:rPr>
                <a:t>0–50% </a:t>
              </a:r>
              <a:r>
                <a:rPr lang="ru-RU" sz="1200" dirty="0">
                  <a:solidFill>
                    <a:schemeClr val="bg1"/>
                  </a:solidFill>
                </a:rPr>
                <a:t>вариаций в ожирении</a:t>
              </a:r>
              <a:endParaRPr lang="en-US" sz="1200" dirty="0">
                <a:solidFill>
                  <a:schemeClr val="bg1"/>
                </a:solidFill>
              </a:endParaRPr>
            </a:p>
          </p:txBody>
        </p:sp>
        <p:sp>
          <p:nvSpPr>
            <p:cNvPr id="63" name="Freeform 6">
              <a:extLst>
                <a:ext uri="{FF2B5EF4-FFF2-40B4-BE49-F238E27FC236}">
                  <a16:creationId xmlns:a16="http://schemas.microsoft.com/office/drawing/2014/main" xmlns="" id="{53DC473E-13CD-473F-8D81-06B0ABFC5E7D}"/>
                </a:ext>
              </a:extLst>
            </p:cNvPr>
            <p:cNvSpPr>
              <a:spLocks/>
            </p:cNvSpPr>
            <p:nvPr/>
          </p:nvSpPr>
          <p:spPr bwMode="auto">
            <a:xfrm>
              <a:off x="316800" y="1312221"/>
              <a:ext cx="2053930" cy="687175"/>
            </a:xfrm>
            <a:custGeom>
              <a:avLst/>
              <a:gdLst>
                <a:gd name="T0" fmla="*/ 218 w 801"/>
                <a:gd name="T1" fmla="*/ 0 h 198"/>
                <a:gd name="T2" fmla="*/ 0 w 801"/>
                <a:gd name="T3" fmla="*/ 198 h 198"/>
                <a:gd name="T4" fmla="*/ 801 w 801"/>
                <a:gd name="T5" fmla="*/ 198 h 198"/>
                <a:gd name="T6" fmla="*/ 801 w 801"/>
                <a:gd name="T7" fmla="*/ 0 h 198"/>
                <a:gd name="T8" fmla="*/ 218 w 801"/>
                <a:gd name="T9" fmla="*/ 0 h 198"/>
              </a:gdLst>
              <a:ahLst/>
              <a:cxnLst>
                <a:cxn ang="0">
                  <a:pos x="T0" y="T1"/>
                </a:cxn>
                <a:cxn ang="0">
                  <a:pos x="T2" y="T3"/>
                </a:cxn>
                <a:cxn ang="0">
                  <a:pos x="T4" y="T5"/>
                </a:cxn>
                <a:cxn ang="0">
                  <a:pos x="T6" y="T7"/>
                </a:cxn>
                <a:cxn ang="0">
                  <a:pos x="T8" y="T9"/>
                </a:cxn>
              </a:cxnLst>
              <a:rect l="0" t="0" r="r" b="b"/>
              <a:pathLst>
                <a:path w="801" h="198">
                  <a:moveTo>
                    <a:pt x="218" y="0"/>
                  </a:moveTo>
                  <a:cubicBezTo>
                    <a:pt x="104" y="0"/>
                    <a:pt x="11" y="87"/>
                    <a:pt x="0" y="198"/>
                  </a:cubicBezTo>
                  <a:cubicBezTo>
                    <a:pt x="801" y="198"/>
                    <a:pt x="801" y="198"/>
                    <a:pt x="801" y="198"/>
                  </a:cubicBezTo>
                  <a:cubicBezTo>
                    <a:pt x="801" y="0"/>
                    <a:pt x="801" y="0"/>
                    <a:pt x="801" y="0"/>
                  </a:cubicBezTo>
                  <a:lnTo>
                    <a:pt x="218" y="0"/>
                  </a:lnTo>
                  <a:close/>
                </a:path>
              </a:pathLst>
            </a:custGeom>
            <a:solidFill>
              <a:schemeClr val="accent3">
                <a:alpha val="2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612000" rIns="91440" bIns="45720" numCol="1" anchor="t" anchorCtr="0" compatLnSpc="1">
              <a:prstTxWarp prst="textNoShape">
                <a:avLst/>
              </a:prstTxWarp>
            </a:bodyPr>
            <a:lstStyle/>
            <a:p>
              <a:pPr>
                <a:spcAft>
                  <a:spcPts val="600"/>
                </a:spcAft>
              </a:pPr>
              <a:endParaRPr lang="en-US" sz="1200" dirty="0">
                <a:solidFill>
                  <a:schemeClr val="bg1"/>
                </a:solidFill>
              </a:endParaRPr>
            </a:p>
          </p:txBody>
        </p:sp>
        <p:sp>
          <p:nvSpPr>
            <p:cNvPr id="64" name="TextBox 63">
              <a:extLst>
                <a:ext uri="{FF2B5EF4-FFF2-40B4-BE49-F238E27FC236}">
                  <a16:creationId xmlns:a16="http://schemas.microsoft.com/office/drawing/2014/main" xmlns="" id="{BB139109-ED40-45FA-8732-007F9E6B20C5}"/>
                </a:ext>
              </a:extLst>
            </p:cNvPr>
            <p:cNvSpPr txBox="1"/>
            <p:nvPr/>
          </p:nvSpPr>
          <p:spPr>
            <a:xfrm>
              <a:off x="666351" y="1440365"/>
              <a:ext cx="1687888" cy="430887"/>
            </a:xfrm>
            <a:prstGeom prst="rect">
              <a:avLst/>
            </a:prstGeom>
            <a:noFill/>
          </p:spPr>
          <p:txBody>
            <a:bodyPr wrap="square" lIns="0" tIns="0" rIns="0" bIns="0" rtlCol="0">
              <a:spAutoFit/>
            </a:bodyPr>
            <a:lstStyle/>
            <a:p>
              <a:pPr lvl="0">
                <a:defRPr/>
              </a:pPr>
              <a:r>
                <a:rPr lang="ru-RU" sz="1400" b="1" dirty="0">
                  <a:solidFill>
                    <a:schemeClr val="accent2"/>
                  </a:solidFill>
                </a:rPr>
                <a:t>Полигенное ожирение</a:t>
              </a:r>
              <a:endParaRPr lang="en-US" sz="1400" b="1" dirty="0">
                <a:solidFill>
                  <a:schemeClr val="accent2"/>
                </a:solidFill>
              </a:endParaRPr>
            </a:p>
          </p:txBody>
        </p:sp>
      </p:grpSp>
      <p:grpSp>
        <p:nvGrpSpPr>
          <p:cNvPr id="65" name="Group 64">
            <a:extLst>
              <a:ext uri="{FF2B5EF4-FFF2-40B4-BE49-F238E27FC236}">
                <a16:creationId xmlns:a16="http://schemas.microsoft.com/office/drawing/2014/main" xmlns="" id="{0F9219B0-6346-4655-9095-260A3AAB97CC}"/>
              </a:ext>
            </a:extLst>
          </p:cNvPr>
          <p:cNvGrpSpPr/>
          <p:nvPr/>
        </p:nvGrpSpPr>
        <p:grpSpPr>
          <a:xfrm>
            <a:off x="6770542" y="1312221"/>
            <a:ext cx="2056658" cy="2700221"/>
            <a:chOff x="316800" y="1312221"/>
            <a:chExt cx="2056658" cy="2700221"/>
          </a:xfrm>
        </p:grpSpPr>
        <p:sp>
          <p:nvSpPr>
            <p:cNvPr id="66" name="Freeform 5">
              <a:extLst>
                <a:ext uri="{FF2B5EF4-FFF2-40B4-BE49-F238E27FC236}">
                  <a16:creationId xmlns:a16="http://schemas.microsoft.com/office/drawing/2014/main" xmlns="" id="{BAFD9216-8CAA-434F-850A-76958E3C6845}"/>
                </a:ext>
              </a:extLst>
            </p:cNvPr>
            <p:cNvSpPr>
              <a:spLocks/>
            </p:cNvSpPr>
            <p:nvPr/>
          </p:nvSpPr>
          <p:spPr bwMode="auto">
            <a:xfrm>
              <a:off x="316800" y="1985749"/>
              <a:ext cx="2056658" cy="2026693"/>
            </a:xfrm>
            <a:custGeom>
              <a:avLst/>
              <a:gdLst>
                <a:gd name="T0" fmla="*/ 0 w 802"/>
                <a:gd name="T1" fmla="*/ 21 h 684"/>
                <a:gd name="T2" fmla="*/ 0 w 802"/>
                <a:gd name="T3" fmla="*/ 684 h 684"/>
                <a:gd name="T4" fmla="*/ 583 w 802"/>
                <a:gd name="T5" fmla="*/ 684 h 684"/>
                <a:gd name="T6" fmla="*/ 802 w 802"/>
                <a:gd name="T7" fmla="*/ 465 h 684"/>
                <a:gd name="T8" fmla="*/ 802 w 802"/>
                <a:gd name="T9" fmla="*/ 0 h 684"/>
                <a:gd name="T10" fmla="*/ 1 w 802"/>
                <a:gd name="T11" fmla="*/ 0 h 684"/>
                <a:gd name="T12" fmla="*/ 0 w 802"/>
                <a:gd name="T13" fmla="*/ 21 h 684"/>
              </a:gdLst>
              <a:ahLst/>
              <a:cxnLst>
                <a:cxn ang="0">
                  <a:pos x="T0" y="T1"/>
                </a:cxn>
                <a:cxn ang="0">
                  <a:pos x="T2" y="T3"/>
                </a:cxn>
                <a:cxn ang="0">
                  <a:pos x="T4" y="T5"/>
                </a:cxn>
                <a:cxn ang="0">
                  <a:pos x="T6" y="T7"/>
                </a:cxn>
                <a:cxn ang="0">
                  <a:pos x="T8" y="T9"/>
                </a:cxn>
                <a:cxn ang="0">
                  <a:pos x="T10" y="T11"/>
                </a:cxn>
                <a:cxn ang="0">
                  <a:pos x="T12" y="T13"/>
                </a:cxn>
              </a:cxnLst>
              <a:rect l="0" t="0" r="r" b="b"/>
              <a:pathLst>
                <a:path w="802" h="684">
                  <a:moveTo>
                    <a:pt x="0" y="21"/>
                  </a:moveTo>
                  <a:cubicBezTo>
                    <a:pt x="0" y="684"/>
                    <a:pt x="0" y="684"/>
                    <a:pt x="0" y="684"/>
                  </a:cubicBezTo>
                  <a:cubicBezTo>
                    <a:pt x="583" y="684"/>
                    <a:pt x="583" y="684"/>
                    <a:pt x="583" y="684"/>
                  </a:cubicBezTo>
                  <a:cubicBezTo>
                    <a:pt x="704" y="684"/>
                    <a:pt x="802" y="586"/>
                    <a:pt x="802" y="465"/>
                  </a:cubicBezTo>
                  <a:cubicBezTo>
                    <a:pt x="802" y="0"/>
                    <a:pt x="802" y="0"/>
                    <a:pt x="802" y="0"/>
                  </a:cubicBezTo>
                  <a:cubicBezTo>
                    <a:pt x="1" y="0"/>
                    <a:pt x="1" y="0"/>
                    <a:pt x="1" y="0"/>
                  </a:cubicBezTo>
                  <a:cubicBezTo>
                    <a:pt x="0" y="7"/>
                    <a:pt x="0" y="14"/>
                    <a:pt x="0" y="21"/>
                  </a:cubicBezTo>
                  <a:close/>
                </a:path>
              </a:pathLst>
            </a:custGeom>
            <a:solidFill>
              <a:srgbClr val="007C9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72000" tIns="72000" rIns="72000" bIns="72000" numCol="1" anchor="t" anchorCtr="0" compatLnSpc="1">
              <a:prstTxWarp prst="textNoShape">
                <a:avLst/>
              </a:prstTxWarp>
            </a:bodyPr>
            <a:lstStyle/>
            <a:p>
              <a:pPr marL="171450" lvl="0" indent="-171450">
                <a:spcBef>
                  <a:spcPts val="400"/>
                </a:spcBef>
                <a:buFont typeface="Arial" panose="020B0604020202020204" pitchFamily="34" charset="0"/>
                <a:buChar char="•"/>
                <a:defRPr/>
              </a:pPr>
              <a:r>
                <a:rPr lang="ru-RU" sz="1200" dirty="0">
                  <a:solidFill>
                    <a:schemeClr val="bg1"/>
                  </a:solidFill>
                </a:rPr>
                <a:t>Может изменять влияние окружающей среды, </a:t>
              </a:r>
              <a:r>
                <a:rPr lang="ru-RU" sz="1200" dirty="0" err="1">
                  <a:solidFill>
                    <a:schemeClr val="bg1"/>
                  </a:solidFill>
                </a:rPr>
                <a:t>микробиома</a:t>
              </a:r>
              <a:r>
                <a:rPr lang="ru-RU" sz="1200" dirty="0">
                  <a:solidFill>
                    <a:schemeClr val="bg1"/>
                  </a:solidFill>
                </a:rPr>
                <a:t> и питания с весом.</a:t>
              </a:r>
              <a:endParaRPr lang="en-US" sz="1200" dirty="0">
                <a:solidFill>
                  <a:schemeClr val="bg1"/>
                </a:solidFill>
              </a:endParaRPr>
            </a:p>
          </p:txBody>
        </p:sp>
        <p:sp>
          <p:nvSpPr>
            <p:cNvPr id="67" name="Freeform 6">
              <a:extLst>
                <a:ext uri="{FF2B5EF4-FFF2-40B4-BE49-F238E27FC236}">
                  <a16:creationId xmlns:a16="http://schemas.microsoft.com/office/drawing/2014/main" xmlns="" id="{E8118489-B740-4578-9EB5-C1990DF13ABA}"/>
                </a:ext>
              </a:extLst>
            </p:cNvPr>
            <p:cNvSpPr>
              <a:spLocks/>
            </p:cNvSpPr>
            <p:nvPr/>
          </p:nvSpPr>
          <p:spPr bwMode="auto">
            <a:xfrm>
              <a:off x="316800" y="1312221"/>
              <a:ext cx="2053930" cy="687175"/>
            </a:xfrm>
            <a:custGeom>
              <a:avLst/>
              <a:gdLst>
                <a:gd name="T0" fmla="*/ 218 w 801"/>
                <a:gd name="T1" fmla="*/ 0 h 198"/>
                <a:gd name="T2" fmla="*/ 0 w 801"/>
                <a:gd name="T3" fmla="*/ 198 h 198"/>
                <a:gd name="T4" fmla="*/ 801 w 801"/>
                <a:gd name="T5" fmla="*/ 198 h 198"/>
                <a:gd name="T6" fmla="*/ 801 w 801"/>
                <a:gd name="T7" fmla="*/ 0 h 198"/>
                <a:gd name="T8" fmla="*/ 218 w 801"/>
                <a:gd name="T9" fmla="*/ 0 h 198"/>
              </a:gdLst>
              <a:ahLst/>
              <a:cxnLst>
                <a:cxn ang="0">
                  <a:pos x="T0" y="T1"/>
                </a:cxn>
                <a:cxn ang="0">
                  <a:pos x="T2" y="T3"/>
                </a:cxn>
                <a:cxn ang="0">
                  <a:pos x="T4" y="T5"/>
                </a:cxn>
                <a:cxn ang="0">
                  <a:pos x="T6" y="T7"/>
                </a:cxn>
                <a:cxn ang="0">
                  <a:pos x="T8" y="T9"/>
                </a:cxn>
              </a:cxnLst>
              <a:rect l="0" t="0" r="r" b="b"/>
              <a:pathLst>
                <a:path w="801" h="198">
                  <a:moveTo>
                    <a:pt x="218" y="0"/>
                  </a:moveTo>
                  <a:cubicBezTo>
                    <a:pt x="104" y="0"/>
                    <a:pt x="11" y="87"/>
                    <a:pt x="0" y="198"/>
                  </a:cubicBezTo>
                  <a:cubicBezTo>
                    <a:pt x="801" y="198"/>
                    <a:pt x="801" y="198"/>
                    <a:pt x="801" y="198"/>
                  </a:cubicBezTo>
                  <a:cubicBezTo>
                    <a:pt x="801" y="0"/>
                    <a:pt x="801" y="0"/>
                    <a:pt x="801" y="0"/>
                  </a:cubicBezTo>
                  <a:lnTo>
                    <a:pt x="218" y="0"/>
                  </a:lnTo>
                  <a:close/>
                </a:path>
              </a:pathLst>
            </a:custGeom>
            <a:solidFill>
              <a:srgbClr val="007C92">
                <a:alpha val="20000"/>
              </a:srgb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612000" rIns="91440" bIns="45720" numCol="1" anchor="t" anchorCtr="0" compatLnSpc="1">
              <a:prstTxWarp prst="textNoShape">
                <a:avLst/>
              </a:prstTxWarp>
            </a:bodyPr>
            <a:lstStyle/>
            <a:p>
              <a:pPr>
                <a:spcAft>
                  <a:spcPts val="600"/>
                </a:spcAft>
              </a:pPr>
              <a:endParaRPr lang="en-US" sz="1200" dirty="0">
                <a:solidFill>
                  <a:schemeClr val="bg1"/>
                </a:solidFill>
              </a:endParaRPr>
            </a:p>
          </p:txBody>
        </p:sp>
        <p:sp>
          <p:nvSpPr>
            <p:cNvPr id="68" name="TextBox 67">
              <a:extLst>
                <a:ext uri="{FF2B5EF4-FFF2-40B4-BE49-F238E27FC236}">
                  <a16:creationId xmlns:a16="http://schemas.microsoft.com/office/drawing/2014/main" xmlns="" id="{49B561EF-D51A-486A-B811-A1513D974908}"/>
                </a:ext>
              </a:extLst>
            </p:cNvPr>
            <p:cNvSpPr txBox="1"/>
            <p:nvPr/>
          </p:nvSpPr>
          <p:spPr>
            <a:xfrm>
              <a:off x="666351" y="1440365"/>
              <a:ext cx="1687888" cy="215444"/>
            </a:xfrm>
            <a:prstGeom prst="rect">
              <a:avLst/>
            </a:prstGeom>
            <a:noFill/>
          </p:spPr>
          <p:txBody>
            <a:bodyPr wrap="square" lIns="0" tIns="0" rIns="0" bIns="0" rtlCol="0">
              <a:spAutoFit/>
            </a:bodyPr>
            <a:lstStyle/>
            <a:p>
              <a:pPr lvl="0">
                <a:defRPr/>
              </a:pPr>
              <a:r>
                <a:rPr lang="ru-RU" sz="1400" b="1" dirty="0">
                  <a:solidFill>
                    <a:schemeClr val="accent2"/>
                  </a:solidFill>
                  <a:latin typeface="Verdana"/>
                </a:rPr>
                <a:t>Эпигенетика</a:t>
              </a:r>
              <a:endParaRPr lang="en-GB" sz="1400" dirty="0">
                <a:solidFill>
                  <a:schemeClr val="accent2"/>
                </a:solidFill>
                <a:latin typeface="Verdana"/>
              </a:endParaRPr>
            </a:p>
          </p:txBody>
        </p:sp>
      </p:grpSp>
    </p:spTree>
    <p:extLst>
      <p:ext uri="{BB962C8B-B14F-4D97-AF65-F5344CB8AC3E}">
        <p14:creationId xmlns:p14="http://schemas.microsoft.com/office/powerpoint/2010/main" xmlns="" val="44195068"/>
      </p:ext>
    </p:extLst>
  </p:cSld>
  <p:clrMapOvr>
    <a:masterClrMapping/>
  </p:clrMapOvr>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316800" y="515420"/>
            <a:ext cx="8510400" cy="391412"/>
          </a:xfrm>
        </p:spPr>
        <p:txBody>
          <a:bodyPr/>
          <a:lstStyle/>
          <a:p>
            <a:r>
              <a:rPr lang="ru-RU" dirty="0"/>
              <a:t>Эндокринные причины ожирения</a:t>
            </a:r>
            <a:r>
              <a:rPr lang="en-GB" dirty="0"/>
              <a:t/>
            </a:r>
            <a:br>
              <a:rPr lang="en-GB" dirty="0"/>
            </a:br>
            <a:endParaRPr lang="en-GB" sz="1400" b="0" dirty="0">
              <a:solidFill>
                <a:srgbClr val="009FDA"/>
              </a:solidFill>
            </a:endParaRPr>
          </a:p>
        </p:txBody>
      </p:sp>
      <p:sp>
        <p:nvSpPr>
          <p:cNvPr id="5" name="Content Placeholder 4">
            <a:extLst>
              <a:ext uri="{FF2B5EF4-FFF2-40B4-BE49-F238E27FC236}">
                <a16:creationId xmlns:a16="http://schemas.microsoft.com/office/drawing/2014/main" xmlns="" id="{DD096167-64EA-4F88-9438-5C9EBB22BF02}"/>
              </a:ext>
            </a:extLst>
          </p:cNvPr>
          <p:cNvSpPr>
            <a:spLocks noGrp="1"/>
          </p:cNvSpPr>
          <p:nvPr>
            <p:ph sz="quarter" idx="11"/>
          </p:nvPr>
        </p:nvSpPr>
        <p:spPr>
          <a:xfrm>
            <a:off x="0" y="4554790"/>
            <a:ext cx="8814816" cy="585866"/>
          </a:xfrm>
        </p:spPr>
        <p:txBody>
          <a:bodyPr/>
          <a:lstStyle/>
          <a:p>
            <a:r>
              <a:rPr lang="en-GB" dirty="0">
                <a:solidFill>
                  <a:srgbClr val="82786F"/>
                </a:solidFill>
                <a:latin typeface="Verdana" pitchFamily="34" charset="0"/>
                <a:cs typeface="Arial" charset="0"/>
              </a:rPr>
              <a:t>1. Reinehr </a:t>
            </a:r>
            <a:r>
              <a:rPr lang="en-GB" i="1" dirty="0">
                <a:solidFill>
                  <a:srgbClr val="82786F"/>
                </a:solidFill>
                <a:latin typeface="Verdana" pitchFamily="34" charset="0"/>
                <a:cs typeface="Arial" charset="0"/>
              </a:rPr>
              <a:t>et al. J Pediatr </a:t>
            </a:r>
            <a:r>
              <a:rPr lang="en-GB" dirty="0">
                <a:solidFill>
                  <a:srgbClr val="82786F"/>
                </a:solidFill>
                <a:latin typeface="Verdana" pitchFamily="34" charset="0"/>
                <a:cs typeface="Arial" charset="0"/>
              </a:rPr>
              <a:t>2007;150:618–622; 2. Speiser </a:t>
            </a:r>
            <a:r>
              <a:rPr lang="en-GB" i="1" dirty="0">
                <a:solidFill>
                  <a:srgbClr val="82786F"/>
                </a:solidFill>
                <a:latin typeface="Verdana" pitchFamily="34" charset="0"/>
                <a:cs typeface="Arial" charset="0"/>
              </a:rPr>
              <a:t>et al. J Clin Endocrinol Metab </a:t>
            </a:r>
            <a:r>
              <a:rPr lang="en-GB" dirty="0">
                <a:solidFill>
                  <a:srgbClr val="82786F"/>
                </a:solidFill>
                <a:latin typeface="Verdana" pitchFamily="34" charset="0"/>
                <a:cs typeface="Arial" charset="0"/>
              </a:rPr>
              <a:t>2005;90:1871–1877; 3. Aycan, Bas. </a:t>
            </a:r>
            <a:r>
              <a:rPr lang="en-GB" i="1" dirty="0">
                <a:solidFill>
                  <a:srgbClr val="82786F"/>
                </a:solidFill>
                <a:latin typeface="Verdana" pitchFamily="34" charset="0"/>
                <a:cs typeface="Arial" charset="0"/>
              </a:rPr>
              <a:t>J Clin Pediatr Endocrinol </a:t>
            </a:r>
            <a:r>
              <a:rPr lang="en-GB" dirty="0">
                <a:solidFill>
                  <a:srgbClr val="82786F"/>
                </a:solidFill>
                <a:latin typeface="Verdana" pitchFamily="34" charset="0"/>
                <a:cs typeface="Arial" charset="0"/>
              </a:rPr>
              <a:t>2014;6:62–67; 4. Prader-Willi Syndrome Association UK. Available at: </a:t>
            </a:r>
            <a:r>
              <a:rPr lang="en-GB" dirty="0">
                <a:solidFill>
                  <a:srgbClr val="82786F"/>
                </a:solidFill>
                <a:latin typeface="Verdana" pitchFamily="34" charset="0"/>
                <a:cs typeface="Arial" charset="0"/>
                <a:hlinkClick r:id="rId3"/>
              </a:rPr>
              <a:t>https://www.pwsa.co.uk/about-pws/about-pws</a:t>
            </a:r>
            <a:r>
              <a:rPr lang="en-GB" dirty="0">
                <a:solidFill>
                  <a:srgbClr val="82786F"/>
                </a:solidFill>
                <a:latin typeface="Verdana" pitchFamily="34" charset="0"/>
                <a:cs typeface="Arial" charset="0"/>
              </a:rPr>
              <a:t>; 5. Ghergherehchi, Hazhir. </a:t>
            </a:r>
            <a:r>
              <a:rPr lang="en-GB" i="1" dirty="0">
                <a:solidFill>
                  <a:srgbClr val="82786F"/>
                </a:solidFill>
                <a:latin typeface="Verdana" pitchFamily="34" charset="0"/>
                <a:cs typeface="Arial" charset="0"/>
              </a:rPr>
              <a:t>Ther Adv Endocrinol Metab</a:t>
            </a:r>
            <a:r>
              <a:rPr lang="en-GB" dirty="0">
                <a:solidFill>
                  <a:srgbClr val="82786F"/>
                </a:solidFill>
                <a:latin typeface="Verdana" pitchFamily="34" charset="0"/>
                <a:cs typeface="Arial" charset="0"/>
              </a:rPr>
              <a:t> 2015;6:51–55; 6. Savage, Storr. </a:t>
            </a:r>
            <a:r>
              <a:rPr lang="en-GB" i="1" dirty="0">
                <a:solidFill>
                  <a:srgbClr val="82786F"/>
                </a:solidFill>
                <a:latin typeface="Verdana" pitchFamily="34" charset="0"/>
                <a:cs typeface="Arial" charset="0"/>
              </a:rPr>
              <a:t>Indian J Endocrinol Metab </a:t>
            </a:r>
            <a:r>
              <a:rPr lang="en-GB" dirty="0">
                <a:solidFill>
                  <a:srgbClr val="82786F"/>
                </a:solidFill>
                <a:latin typeface="Verdana" pitchFamily="34" charset="0"/>
                <a:cs typeface="Arial" charset="0"/>
              </a:rPr>
              <a:t>2012;16(Suppl 2):S171–5; 7. Stratakis </a:t>
            </a:r>
            <a:r>
              <a:rPr lang="en-GB" i="1" dirty="0">
                <a:solidFill>
                  <a:srgbClr val="82786F"/>
                </a:solidFill>
                <a:latin typeface="Verdana" pitchFamily="34" charset="0"/>
                <a:cs typeface="Arial" charset="0"/>
              </a:rPr>
              <a:t>et al. Endocrinol Metab Clin North Am</a:t>
            </a:r>
            <a:r>
              <a:rPr lang="en-GB" dirty="0">
                <a:solidFill>
                  <a:srgbClr val="82786F"/>
                </a:solidFill>
                <a:latin typeface="Verdana" pitchFamily="34" charset="0"/>
                <a:cs typeface="Arial" charset="0"/>
              </a:rPr>
              <a:t> 2012;41:793–803; </a:t>
            </a:r>
            <a:br>
              <a:rPr lang="en-GB" dirty="0">
                <a:solidFill>
                  <a:srgbClr val="82786F"/>
                </a:solidFill>
                <a:latin typeface="Verdana" pitchFamily="34" charset="0"/>
                <a:cs typeface="Arial" charset="0"/>
              </a:rPr>
            </a:br>
            <a:r>
              <a:rPr lang="en-GB" dirty="0">
                <a:solidFill>
                  <a:srgbClr val="82786F"/>
                </a:solidFill>
                <a:latin typeface="Verdana" pitchFamily="34" charset="0"/>
                <a:cs typeface="Arial" charset="0"/>
              </a:rPr>
              <a:t>8. Skelton </a:t>
            </a:r>
            <a:r>
              <a:rPr lang="en-GB" i="1" dirty="0">
                <a:solidFill>
                  <a:srgbClr val="82786F"/>
                </a:solidFill>
                <a:latin typeface="Verdana" pitchFamily="34" charset="0"/>
                <a:cs typeface="Arial" charset="0"/>
              </a:rPr>
              <a:t>et al. Pediatr Clin North Am</a:t>
            </a:r>
            <a:r>
              <a:rPr lang="en-GB" dirty="0">
                <a:solidFill>
                  <a:srgbClr val="82786F"/>
                </a:solidFill>
                <a:latin typeface="Verdana" pitchFamily="34" charset="0"/>
                <a:cs typeface="Arial" charset="0"/>
              </a:rPr>
              <a:t> 2011;58:1333–1354</a:t>
            </a:r>
          </a:p>
        </p:txBody>
      </p:sp>
      <p:sp>
        <p:nvSpPr>
          <p:cNvPr id="43" name="Oval 42">
            <a:extLst>
              <a:ext uri="{FF2B5EF4-FFF2-40B4-BE49-F238E27FC236}">
                <a16:creationId xmlns:a16="http://schemas.microsoft.com/office/drawing/2014/main" xmlns="" id="{1B5AE1E0-A5DB-4088-BBF6-5316119053BA}"/>
              </a:ext>
            </a:extLst>
          </p:cNvPr>
          <p:cNvSpPr/>
          <p:nvPr/>
        </p:nvSpPr>
        <p:spPr>
          <a:xfrm>
            <a:off x="8095724" y="99465"/>
            <a:ext cx="894130" cy="894130"/>
          </a:xfrm>
          <a:prstGeom prst="ellipse">
            <a:avLst/>
          </a:prstGeom>
          <a:solidFill>
            <a:schemeClr val="bg1">
              <a:lumMod val="95000"/>
            </a:schemeClr>
          </a:solidFill>
          <a:ln w="3810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612000" rtlCol="0" anchor="ctr"/>
          <a:lstStyle/>
          <a:p>
            <a:pPr marL="0" marR="0" lvl="0" indent="0" algn="ctr" defTabSz="914400" rtl="0" eaLnBrk="1" fontAlgn="base" latinLnBrk="0" hangingPunct="1">
              <a:lnSpc>
                <a:spcPct val="100000"/>
              </a:lnSpc>
              <a:spcBef>
                <a:spcPct val="0"/>
              </a:spcBef>
              <a:spcAft>
                <a:spcPts val="60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Verdana"/>
              <a:ea typeface="+mn-ea"/>
              <a:cs typeface="+mn-cs"/>
            </a:endParaRPr>
          </a:p>
        </p:txBody>
      </p:sp>
      <p:grpSp>
        <p:nvGrpSpPr>
          <p:cNvPr id="45" name="Group 44">
            <a:extLst>
              <a:ext uri="{FF2B5EF4-FFF2-40B4-BE49-F238E27FC236}">
                <a16:creationId xmlns:a16="http://schemas.microsoft.com/office/drawing/2014/main" xmlns="" id="{F1F70011-9402-41D8-8BBC-24CBA9745BC5}"/>
              </a:ext>
            </a:extLst>
          </p:cNvPr>
          <p:cNvGrpSpPr/>
          <p:nvPr/>
        </p:nvGrpSpPr>
        <p:grpSpPr>
          <a:xfrm>
            <a:off x="8186839" y="318884"/>
            <a:ext cx="337879" cy="275308"/>
            <a:chOff x="2738532" y="3051736"/>
            <a:chExt cx="337879" cy="275308"/>
          </a:xfrm>
          <a:solidFill>
            <a:schemeClr val="accent2"/>
          </a:solidFill>
        </p:grpSpPr>
        <p:sp>
          <p:nvSpPr>
            <p:cNvPr id="54" name="Freeform: Shape 53">
              <a:extLst>
                <a:ext uri="{FF2B5EF4-FFF2-40B4-BE49-F238E27FC236}">
                  <a16:creationId xmlns:a16="http://schemas.microsoft.com/office/drawing/2014/main" xmlns="" id="{6C0C536D-9875-477C-8D5D-9AFCDE3E3C57}"/>
                </a:ext>
              </a:extLst>
            </p:cNvPr>
            <p:cNvSpPr/>
            <p:nvPr/>
          </p:nvSpPr>
          <p:spPr>
            <a:xfrm>
              <a:off x="2738532" y="3051736"/>
              <a:ext cx="337879" cy="275308"/>
            </a:xfrm>
            <a:custGeom>
              <a:avLst/>
              <a:gdLst>
                <a:gd name="connsiteX0" fmla="*/ 42331 w 337878"/>
                <a:gd name="connsiteY0" fmla="*/ 0 h 275308"/>
                <a:gd name="connsiteX1" fmla="*/ 54219 w 337878"/>
                <a:gd name="connsiteY1" fmla="*/ 0 h 275308"/>
                <a:gd name="connsiteX2" fmla="*/ 79873 w 337878"/>
                <a:gd name="connsiteY2" fmla="*/ 34414 h 275308"/>
                <a:gd name="connsiteX3" fmla="*/ 85504 w 337878"/>
                <a:gd name="connsiteY3" fmla="*/ 35665 h 275308"/>
                <a:gd name="connsiteX4" fmla="*/ 119292 w 337878"/>
                <a:gd name="connsiteY4" fmla="*/ 63821 h 275308"/>
                <a:gd name="connsiteX5" fmla="*/ 159337 w 337878"/>
                <a:gd name="connsiteY5" fmla="*/ 88850 h 275308"/>
                <a:gd name="connsiteX6" fmla="*/ 220030 w 337878"/>
                <a:gd name="connsiteY6" fmla="*/ 60067 h 275308"/>
                <a:gd name="connsiteX7" fmla="*/ 232544 w 337878"/>
                <a:gd name="connsiteY7" fmla="*/ 47553 h 275308"/>
                <a:gd name="connsiteX8" fmla="*/ 289483 w 337878"/>
                <a:gd name="connsiteY8" fmla="*/ 0 h 275308"/>
                <a:gd name="connsiteX9" fmla="*/ 325148 w 337878"/>
                <a:gd name="connsiteY9" fmla="*/ 30659 h 275308"/>
                <a:gd name="connsiteX10" fmla="*/ 335159 w 337878"/>
                <a:gd name="connsiteY10" fmla="*/ 77587 h 275308"/>
                <a:gd name="connsiteX11" fmla="*/ 338913 w 337878"/>
                <a:gd name="connsiteY11" fmla="*/ 163934 h 275308"/>
                <a:gd name="connsiteX12" fmla="*/ 320768 w 337878"/>
                <a:gd name="connsiteY12" fmla="*/ 239018 h 275308"/>
                <a:gd name="connsiteX13" fmla="*/ 294488 w 337878"/>
                <a:gd name="connsiteY13" fmla="*/ 270303 h 275308"/>
                <a:gd name="connsiteX14" fmla="*/ 258198 w 337878"/>
                <a:gd name="connsiteY14" fmla="*/ 276560 h 275308"/>
                <a:gd name="connsiteX15" fmla="*/ 226913 w 337878"/>
                <a:gd name="connsiteY15" fmla="*/ 242146 h 275308"/>
                <a:gd name="connsiteX16" fmla="*/ 181236 w 337878"/>
                <a:gd name="connsiteY16" fmla="*/ 218995 h 275308"/>
                <a:gd name="connsiteX17" fmla="*/ 150577 w 337878"/>
                <a:gd name="connsiteY17" fmla="*/ 218995 h 275308"/>
                <a:gd name="connsiteX18" fmla="*/ 114286 w 337878"/>
                <a:gd name="connsiteY18" fmla="*/ 240895 h 275308"/>
                <a:gd name="connsiteX19" fmla="*/ 94264 w 337878"/>
                <a:gd name="connsiteY19" fmla="*/ 265297 h 275308"/>
                <a:gd name="connsiteX20" fmla="*/ 73616 w 337878"/>
                <a:gd name="connsiteY20" fmla="*/ 276560 h 275308"/>
                <a:gd name="connsiteX21" fmla="*/ 56096 w 337878"/>
                <a:gd name="connsiteY21" fmla="*/ 276560 h 275308"/>
                <a:gd name="connsiteX22" fmla="*/ 41079 w 337878"/>
                <a:gd name="connsiteY22" fmla="*/ 270303 h 275308"/>
                <a:gd name="connsiteX23" fmla="*/ 9168 w 337878"/>
                <a:gd name="connsiteY23" fmla="*/ 214615 h 275308"/>
                <a:gd name="connsiteX24" fmla="*/ 409 w 337878"/>
                <a:gd name="connsiteY24" fmla="*/ 160805 h 275308"/>
                <a:gd name="connsiteX25" fmla="*/ 1034 w 337878"/>
                <a:gd name="connsiteY25" fmla="*/ 114503 h 275308"/>
                <a:gd name="connsiteX26" fmla="*/ 14174 w 337878"/>
                <a:gd name="connsiteY26" fmla="*/ 29408 h 275308"/>
                <a:gd name="connsiteX27" fmla="*/ 28565 w 337878"/>
                <a:gd name="connsiteY27" fmla="*/ 9386 h 275308"/>
                <a:gd name="connsiteX28" fmla="*/ 42331 w 337878"/>
                <a:gd name="connsiteY28" fmla="*/ 0 h 275308"/>
                <a:gd name="connsiteX29" fmla="*/ 41079 w 337878"/>
                <a:gd name="connsiteY29" fmla="*/ 13140 h 275308"/>
                <a:gd name="connsiteX30" fmla="*/ 24811 w 337878"/>
                <a:gd name="connsiteY30" fmla="*/ 34414 h 275308"/>
                <a:gd name="connsiteX31" fmla="*/ 15425 w 337878"/>
                <a:gd name="connsiteY31" fmla="*/ 70704 h 275308"/>
                <a:gd name="connsiteX32" fmla="*/ 11671 w 337878"/>
                <a:gd name="connsiteY32" fmla="*/ 108872 h 275308"/>
                <a:gd name="connsiteX33" fmla="*/ 8543 w 337878"/>
                <a:gd name="connsiteY33" fmla="*/ 140783 h 275308"/>
                <a:gd name="connsiteX34" fmla="*/ 15425 w 337878"/>
                <a:gd name="connsiteY34" fmla="*/ 203979 h 275308"/>
                <a:gd name="connsiteX35" fmla="*/ 34822 w 337878"/>
                <a:gd name="connsiteY35" fmla="*/ 247152 h 275308"/>
                <a:gd name="connsiteX36" fmla="*/ 93012 w 337878"/>
                <a:gd name="connsiteY36" fmla="*/ 251532 h 275308"/>
                <a:gd name="connsiteX37" fmla="*/ 96141 w 337878"/>
                <a:gd name="connsiteY37" fmla="*/ 245900 h 275308"/>
                <a:gd name="connsiteX38" fmla="*/ 167471 w 337878"/>
                <a:gd name="connsiteY38" fmla="*/ 207107 h 275308"/>
                <a:gd name="connsiteX39" fmla="*/ 240678 w 337878"/>
                <a:gd name="connsiteY39" fmla="*/ 244023 h 275308"/>
                <a:gd name="connsiteX40" fmla="*/ 251315 w 337878"/>
                <a:gd name="connsiteY40" fmla="*/ 259666 h 275308"/>
                <a:gd name="connsiteX41" fmla="*/ 287606 w 337878"/>
                <a:gd name="connsiteY41" fmla="*/ 262169 h 275308"/>
                <a:gd name="connsiteX42" fmla="*/ 307628 w 337878"/>
                <a:gd name="connsiteY42" fmla="*/ 239643 h 275308"/>
                <a:gd name="connsiteX43" fmla="*/ 328276 w 337878"/>
                <a:gd name="connsiteY43" fmla="*/ 160805 h 275308"/>
                <a:gd name="connsiteX44" fmla="*/ 325148 w 337878"/>
                <a:gd name="connsiteY44" fmla="*/ 100738 h 275308"/>
                <a:gd name="connsiteX45" fmla="*/ 315762 w 337878"/>
                <a:gd name="connsiteY45" fmla="*/ 40045 h 275308"/>
                <a:gd name="connsiteX46" fmla="*/ 286354 w 337878"/>
                <a:gd name="connsiteY46" fmla="*/ 12514 h 275308"/>
                <a:gd name="connsiteX47" fmla="*/ 230667 w 337878"/>
                <a:gd name="connsiteY47" fmla="*/ 59442 h 275308"/>
                <a:gd name="connsiteX48" fmla="*/ 220030 w 337878"/>
                <a:gd name="connsiteY48" fmla="*/ 80715 h 275308"/>
                <a:gd name="connsiteX49" fmla="*/ 184365 w 337878"/>
                <a:gd name="connsiteY49" fmla="*/ 101364 h 275308"/>
                <a:gd name="connsiteX50" fmla="*/ 153706 w 337878"/>
                <a:gd name="connsiteY50" fmla="*/ 99486 h 275308"/>
                <a:gd name="connsiteX51" fmla="*/ 108655 w 337878"/>
                <a:gd name="connsiteY51" fmla="*/ 65699 h 275308"/>
                <a:gd name="connsiteX52" fmla="*/ 95515 w 337878"/>
                <a:gd name="connsiteY52" fmla="*/ 52559 h 275308"/>
                <a:gd name="connsiteX53" fmla="*/ 62979 w 337878"/>
                <a:gd name="connsiteY53" fmla="*/ 27531 h 275308"/>
                <a:gd name="connsiteX54" fmla="*/ 41079 w 337878"/>
                <a:gd name="connsiteY54" fmla="*/ 13140 h 275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337878" h="275308">
                  <a:moveTo>
                    <a:pt x="42331" y="0"/>
                  </a:moveTo>
                  <a:cubicBezTo>
                    <a:pt x="46085" y="0"/>
                    <a:pt x="49839" y="0"/>
                    <a:pt x="54219" y="0"/>
                  </a:cubicBezTo>
                  <a:cubicBezTo>
                    <a:pt x="58599" y="13765"/>
                    <a:pt x="74867" y="19397"/>
                    <a:pt x="79873" y="34414"/>
                  </a:cubicBezTo>
                  <a:cubicBezTo>
                    <a:pt x="81750" y="34414"/>
                    <a:pt x="84253" y="34414"/>
                    <a:pt x="85504" y="35665"/>
                  </a:cubicBezTo>
                  <a:cubicBezTo>
                    <a:pt x="96141" y="45050"/>
                    <a:pt x="111158" y="48805"/>
                    <a:pt x="119292" y="63821"/>
                  </a:cubicBezTo>
                  <a:cubicBezTo>
                    <a:pt x="126800" y="77587"/>
                    <a:pt x="140566" y="87598"/>
                    <a:pt x="159337" y="88850"/>
                  </a:cubicBezTo>
                  <a:cubicBezTo>
                    <a:pt x="191873" y="91352"/>
                    <a:pt x="199382" y="88850"/>
                    <a:pt x="220030" y="60067"/>
                  </a:cubicBezTo>
                  <a:cubicBezTo>
                    <a:pt x="223158" y="55062"/>
                    <a:pt x="227538" y="49430"/>
                    <a:pt x="232544" y="47553"/>
                  </a:cubicBezTo>
                  <a:cubicBezTo>
                    <a:pt x="257572" y="39419"/>
                    <a:pt x="269460" y="15643"/>
                    <a:pt x="289483" y="0"/>
                  </a:cubicBezTo>
                  <a:cubicBezTo>
                    <a:pt x="308254" y="1877"/>
                    <a:pt x="320142" y="14391"/>
                    <a:pt x="325148" y="30659"/>
                  </a:cubicBezTo>
                  <a:cubicBezTo>
                    <a:pt x="329528" y="45676"/>
                    <a:pt x="332656" y="61944"/>
                    <a:pt x="335159" y="77587"/>
                  </a:cubicBezTo>
                  <a:cubicBezTo>
                    <a:pt x="340165" y="106369"/>
                    <a:pt x="337662" y="135151"/>
                    <a:pt x="338913" y="163934"/>
                  </a:cubicBezTo>
                  <a:cubicBezTo>
                    <a:pt x="339539" y="190213"/>
                    <a:pt x="331405" y="215241"/>
                    <a:pt x="320768" y="239018"/>
                  </a:cubicBezTo>
                  <a:cubicBezTo>
                    <a:pt x="315137" y="252157"/>
                    <a:pt x="304500" y="260917"/>
                    <a:pt x="294488" y="270303"/>
                  </a:cubicBezTo>
                  <a:cubicBezTo>
                    <a:pt x="284477" y="279688"/>
                    <a:pt x="271337" y="275934"/>
                    <a:pt x="258198" y="276560"/>
                  </a:cubicBezTo>
                  <a:cubicBezTo>
                    <a:pt x="248186" y="265297"/>
                    <a:pt x="236298" y="255286"/>
                    <a:pt x="226913" y="242146"/>
                  </a:cubicBezTo>
                  <a:cubicBezTo>
                    <a:pt x="216276" y="227755"/>
                    <a:pt x="200007" y="219621"/>
                    <a:pt x="181236" y="218995"/>
                  </a:cubicBezTo>
                  <a:cubicBezTo>
                    <a:pt x="171225" y="218995"/>
                    <a:pt x="160588" y="218995"/>
                    <a:pt x="150577" y="218995"/>
                  </a:cubicBezTo>
                  <a:cubicBezTo>
                    <a:pt x="138063" y="225252"/>
                    <a:pt x="124923" y="230884"/>
                    <a:pt x="114286" y="240895"/>
                  </a:cubicBezTo>
                  <a:cubicBezTo>
                    <a:pt x="106152" y="248403"/>
                    <a:pt x="101147" y="257789"/>
                    <a:pt x="94264" y="265297"/>
                  </a:cubicBezTo>
                  <a:cubicBezTo>
                    <a:pt x="88007" y="272180"/>
                    <a:pt x="82376" y="276560"/>
                    <a:pt x="73616" y="276560"/>
                  </a:cubicBezTo>
                  <a:cubicBezTo>
                    <a:pt x="67984" y="276560"/>
                    <a:pt x="61727" y="275934"/>
                    <a:pt x="56096" y="276560"/>
                  </a:cubicBezTo>
                  <a:cubicBezTo>
                    <a:pt x="49839" y="277186"/>
                    <a:pt x="43582" y="273431"/>
                    <a:pt x="41079" y="270303"/>
                  </a:cubicBezTo>
                  <a:cubicBezTo>
                    <a:pt x="27939" y="253409"/>
                    <a:pt x="13548" y="236515"/>
                    <a:pt x="9168" y="214615"/>
                  </a:cubicBezTo>
                  <a:cubicBezTo>
                    <a:pt x="5414" y="196470"/>
                    <a:pt x="409" y="178950"/>
                    <a:pt x="409" y="160805"/>
                  </a:cubicBezTo>
                  <a:cubicBezTo>
                    <a:pt x="409" y="145163"/>
                    <a:pt x="-843" y="130146"/>
                    <a:pt x="1034" y="114503"/>
                  </a:cubicBezTo>
                  <a:cubicBezTo>
                    <a:pt x="4163" y="85721"/>
                    <a:pt x="7917" y="57564"/>
                    <a:pt x="14174" y="29408"/>
                  </a:cubicBezTo>
                  <a:cubicBezTo>
                    <a:pt x="15425" y="21274"/>
                    <a:pt x="20431" y="12514"/>
                    <a:pt x="28565" y="9386"/>
                  </a:cubicBezTo>
                  <a:cubicBezTo>
                    <a:pt x="34822" y="7508"/>
                    <a:pt x="37325" y="1877"/>
                    <a:pt x="42331" y="0"/>
                  </a:cubicBezTo>
                  <a:close/>
                  <a:moveTo>
                    <a:pt x="41079" y="13140"/>
                  </a:moveTo>
                  <a:cubicBezTo>
                    <a:pt x="36699" y="20022"/>
                    <a:pt x="26688" y="23151"/>
                    <a:pt x="24811" y="34414"/>
                  </a:cubicBezTo>
                  <a:cubicBezTo>
                    <a:pt x="22934" y="46302"/>
                    <a:pt x="17928" y="58190"/>
                    <a:pt x="15425" y="70704"/>
                  </a:cubicBezTo>
                  <a:cubicBezTo>
                    <a:pt x="13548" y="83218"/>
                    <a:pt x="12297" y="95732"/>
                    <a:pt x="11671" y="108872"/>
                  </a:cubicBezTo>
                  <a:cubicBezTo>
                    <a:pt x="11046" y="119509"/>
                    <a:pt x="10420" y="130146"/>
                    <a:pt x="8543" y="140783"/>
                  </a:cubicBezTo>
                  <a:cubicBezTo>
                    <a:pt x="5414" y="161431"/>
                    <a:pt x="11671" y="182705"/>
                    <a:pt x="15425" y="203979"/>
                  </a:cubicBezTo>
                  <a:cubicBezTo>
                    <a:pt x="18554" y="220247"/>
                    <a:pt x="27314" y="233386"/>
                    <a:pt x="34822" y="247152"/>
                  </a:cubicBezTo>
                  <a:cubicBezTo>
                    <a:pt x="49213" y="273431"/>
                    <a:pt x="74241" y="274683"/>
                    <a:pt x="93012" y="251532"/>
                  </a:cubicBezTo>
                  <a:cubicBezTo>
                    <a:pt x="94264" y="249655"/>
                    <a:pt x="94890" y="247778"/>
                    <a:pt x="96141" y="245900"/>
                  </a:cubicBezTo>
                  <a:cubicBezTo>
                    <a:pt x="113035" y="220247"/>
                    <a:pt x="137437" y="207733"/>
                    <a:pt x="167471" y="207107"/>
                  </a:cubicBezTo>
                  <a:cubicBezTo>
                    <a:pt x="198130" y="206481"/>
                    <a:pt x="222533" y="218370"/>
                    <a:pt x="240678" y="244023"/>
                  </a:cubicBezTo>
                  <a:cubicBezTo>
                    <a:pt x="244432" y="249029"/>
                    <a:pt x="246309" y="255286"/>
                    <a:pt x="251315" y="259666"/>
                  </a:cubicBezTo>
                  <a:cubicBezTo>
                    <a:pt x="263829" y="269677"/>
                    <a:pt x="276343" y="272180"/>
                    <a:pt x="287606" y="262169"/>
                  </a:cubicBezTo>
                  <a:cubicBezTo>
                    <a:pt x="295114" y="255912"/>
                    <a:pt x="301997" y="248403"/>
                    <a:pt x="307628" y="239643"/>
                  </a:cubicBezTo>
                  <a:cubicBezTo>
                    <a:pt x="322645" y="215241"/>
                    <a:pt x="327025" y="188336"/>
                    <a:pt x="328276" y="160805"/>
                  </a:cubicBezTo>
                  <a:cubicBezTo>
                    <a:pt x="329528" y="140783"/>
                    <a:pt x="328276" y="120760"/>
                    <a:pt x="325148" y="100738"/>
                  </a:cubicBezTo>
                  <a:cubicBezTo>
                    <a:pt x="322645" y="80715"/>
                    <a:pt x="321394" y="60067"/>
                    <a:pt x="315762" y="40045"/>
                  </a:cubicBezTo>
                  <a:cubicBezTo>
                    <a:pt x="312008" y="23777"/>
                    <a:pt x="305751" y="16894"/>
                    <a:pt x="286354" y="12514"/>
                  </a:cubicBezTo>
                  <a:cubicBezTo>
                    <a:pt x="273215" y="34414"/>
                    <a:pt x="255695" y="51933"/>
                    <a:pt x="230667" y="59442"/>
                  </a:cubicBezTo>
                  <a:cubicBezTo>
                    <a:pt x="226913" y="66950"/>
                    <a:pt x="223784" y="73207"/>
                    <a:pt x="220030" y="80715"/>
                  </a:cubicBezTo>
                  <a:cubicBezTo>
                    <a:pt x="208767" y="87598"/>
                    <a:pt x="196253" y="94481"/>
                    <a:pt x="184365" y="101364"/>
                  </a:cubicBezTo>
                  <a:cubicBezTo>
                    <a:pt x="173728" y="100112"/>
                    <a:pt x="163717" y="103241"/>
                    <a:pt x="153706" y="99486"/>
                  </a:cubicBezTo>
                  <a:cubicBezTo>
                    <a:pt x="134934" y="93229"/>
                    <a:pt x="119292" y="82593"/>
                    <a:pt x="108655" y="65699"/>
                  </a:cubicBezTo>
                  <a:cubicBezTo>
                    <a:pt x="104901" y="60067"/>
                    <a:pt x="101147" y="55062"/>
                    <a:pt x="95515" y="52559"/>
                  </a:cubicBezTo>
                  <a:cubicBezTo>
                    <a:pt x="82376" y="46302"/>
                    <a:pt x="72364" y="38168"/>
                    <a:pt x="62979" y="27531"/>
                  </a:cubicBezTo>
                  <a:cubicBezTo>
                    <a:pt x="58599" y="21274"/>
                    <a:pt x="54845" y="12514"/>
                    <a:pt x="41079" y="13140"/>
                  </a:cubicBezTo>
                  <a:close/>
                </a:path>
              </a:pathLst>
            </a:custGeom>
            <a:grpFill/>
            <a:ln w="6191" cap="flat">
              <a:no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55" name="Freeform: Shape 54">
              <a:extLst>
                <a:ext uri="{FF2B5EF4-FFF2-40B4-BE49-F238E27FC236}">
                  <a16:creationId xmlns:a16="http://schemas.microsoft.com/office/drawing/2014/main" xmlns="" id="{B9F82753-0D8E-4893-AE7C-F2F3AAF7F7F5}"/>
                </a:ext>
              </a:extLst>
            </p:cNvPr>
            <p:cNvSpPr/>
            <p:nvPr/>
          </p:nvSpPr>
          <p:spPr>
            <a:xfrm>
              <a:off x="2860674" y="3218173"/>
              <a:ext cx="18771" cy="31285"/>
            </a:xfrm>
            <a:custGeom>
              <a:avLst/>
              <a:gdLst>
                <a:gd name="connsiteX0" fmla="*/ 12792 w 18771"/>
                <a:gd name="connsiteY0" fmla="*/ 0 h 31285"/>
                <a:gd name="connsiteX1" fmla="*/ 22803 w 18771"/>
                <a:gd name="connsiteY1" fmla="*/ 28157 h 31285"/>
                <a:gd name="connsiteX2" fmla="*/ 10915 w 18771"/>
                <a:gd name="connsiteY2" fmla="*/ 31285 h 31285"/>
                <a:gd name="connsiteX3" fmla="*/ 278 w 18771"/>
                <a:gd name="connsiteY3" fmla="*/ 19397 h 31285"/>
                <a:gd name="connsiteX4" fmla="*/ 278 w 18771"/>
                <a:gd name="connsiteY4" fmla="*/ 10011 h 31285"/>
                <a:gd name="connsiteX5" fmla="*/ 12792 w 18771"/>
                <a:gd name="connsiteY5" fmla="*/ 0 h 31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71" h="31285">
                  <a:moveTo>
                    <a:pt x="12792" y="0"/>
                  </a:moveTo>
                  <a:cubicBezTo>
                    <a:pt x="10915" y="11888"/>
                    <a:pt x="16546" y="20648"/>
                    <a:pt x="22803" y="28157"/>
                  </a:cubicBezTo>
                  <a:cubicBezTo>
                    <a:pt x="19049" y="32536"/>
                    <a:pt x="15295" y="31285"/>
                    <a:pt x="10915" y="31285"/>
                  </a:cubicBezTo>
                  <a:cubicBezTo>
                    <a:pt x="7787" y="28157"/>
                    <a:pt x="4658" y="24402"/>
                    <a:pt x="278" y="19397"/>
                  </a:cubicBezTo>
                  <a:cubicBezTo>
                    <a:pt x="278" y="16894"/>
                    <a:pt x="-348" y="13765"/>
                    <a:pt x="278" y="10011"/>
                  </a:cubicBezTo>
                  <a:cubicBezTo>
                    <a:pt x="904" y="6883"/>
                    <a:pt x="1529" y="6883"/>
                    <a:pt x="12792" y="0"/>
                  </a:cubicBezTo>
                  <a:close/>
                </a:path>
              </a:pathLst>
            </a:custGeom>
            <a:grpFill/>
            <a:ln w="6191" cap="flat">
              <a:no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56" name="Freeform: Shape 55">
              <a:extLst>
                <a:ext uri="{FF2B5EF4-FFF2-40B4-BE49-F238E27FC236}">
                  <a16:creationId xmlns:a16="http://schemas.microsoft.com/office/drawing/2014/main" xmlns="" id="{5DFB3894-96D6-4130-8B08-AE2BFC2D1CFA}"/>
                </a:ext>
              </a:extLst>
            </p:cNvPr>
            <p:cNvSpPr/>
            <p:nvPr/>
          </p:nvSpPr>
          <p:spPr>
            <a:xfrm>
              <a:off x="2812147" y="3136206"/>
              <a:ext cx="12514" cy="31285"/>
            </a:xfrm>
            <a:custGeom>
              <a:avLst/>
              <a:gdLst>
                <a:gd name="connsiteX0" fmla="*/ 0 w 12514"/>
                <a:gd name="connsiteY0" fmla="*/ 20022 h 31285"/>
                <a:gd name="connsiteX1" fmla="*/ 10011 w 12514"/>
                <a:gd name="connsiteY1" fmla="*/ 0 h 31285"/>
                <a:gd name="connsiteX2" fmla="*/ 16894 w 12514"/>
                <a:gd name="connsiteY2" fmla="*/ 5631 h 31285"/>
                <a:gd name="connsiteX3" fmla="*/ 12514 w 12514"/>
                <a:gd name="connsiteY3" fmla="*/ 15017 h 31285"/>
                <a:gd name="connsiteX4" fmla="*/ 14391 w 12514"/>
                <a:gd name="connsiteY4" fmla="*/ 33162 h 31285"/>
                <a:gd name="connsiteX5" fmla="*/ 0 w 12514"/>
                <a:gd name="connsiteY5" fmla="*/ 20022 h 31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14" h="31285">
                  <a:moveTo>
                    <a:pt x="0" y="20022"/>
                  </a:moveTo>
                  <a:cubicBezTo>
                    <a:pt x="2503" y="11888"/>
                    <a:pt x="5006" y="5631"/>
                    <a:pt x="10011" y="0"/>
                  </a:cubicBezTo>
                  <a:cubicBezTo>
                    <a:pt x="13765" y="626"/>
                    <a:pt x="15017" y="3754"/>
                    <a:pt x="16894" y="5631"/>
                  </a:cubicBezTo>
                  <a:cubicBezTo>
                    <a:pt x="18145" y="10011"/>
                    <a:pt x="13140" y="11888"/>
                    <a:pt x="12514" y="15017"/>
                  </a:cubicBezTo>
                  <a:cubicBezTo>
                    <a:pt x="13140" y="20648"/>
                    <a:pt x="21274" y="25654"/>
                    <a:pt x="14391" y="33162"/>
                  </a:cubicBezTo>
                  <a:cubicBezTo>
                    <a:pt x="7508" y="31911"/>
                    <a:pt x="3129" y="26279"/>
                    <a:pt x="0" y="20022"/>
                  </a:cubicBezTo>
                  <a:close/>
                </a:path>
              </a:pathLst>
            </a:custGeom>
            <a:grpFill/>
            <a:ln w="6191" cap="flat">
              <a:no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59" name="Freeform: Shape 58">
              <a:extLst>
                <a:ext uri="{FF2B5EF4-FFF2-40B4-BE49-F238E27FC236}">
                  <a16:creationId xmlns:a16="http://schemas.microsoft.com/office/drawing/2014/main" xmlns="" id="{0FFF8869-7B37-425E-BF44-D6472A7F7076}"/>
                </a:ext>
              </a:extLst>
            </p:cNvPr>
            <p:cNvSpPr/>
            <p:nvPr/>
          </p:nvSpPr>
          <p:spPr>
            <a:xfrm>
              <a:off x="2870072" y="3165614"/>
              <a:ext cx="12514" cy="25028"/>
            </a:xfrm>
            <a:custGeom>
              <a:avLst/>
              <a:gdLst>
                <a:gd name="connsiteX0" fmla="*/ 15908 w 12514"/>
                <a:gd name="connsiteY0" fmla="*/ 30034 h 25028"/>
                <a:gd name="connsiteX1" fmla="*/ 6522 w 12514"/>
                <a:gd name="connsiteY1" fmla="*/ 30659 h 25028"/>
                <a:gd name="connsiteX2" fmla="*/ 265 w 12514"/>
                <a:gd name="connsiteY2" fmla="*/ 18145 h 25028"/>
                <a:gd name="connsiteX3" fmla="*/ 5271 w 12514"/>
                <a:gd name="connsiteY3" fmla="*/ 0 h 25028"/>
                <a:gd name="connsiteX4" fmla="*/ 14657 w 12514"/>
                <a:gd name="connsiteY4" fmla="*/ 626 h 25028"/>
                <a:gd name="connsiteX5" fmla="*/ 11528 w 12514"/>
                <a:gd name="connsiteY5" fmla="*/ 16268 h 25028"/>
                <a:gd name="connsiteX6" fmla="*/ 15908 w 12514"/>
                <a:gd name="connsiteY6" fmla="*/ 30034 h 2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14" h="25028">
                  <a:moveTo>
                    <a:pt x="15908" y="30034"/>
                  </a:moveTo>
                  <a:cubicBezTo>
                    <a:pt x="13405" y="32536"/>
                    <a:pt x="9651" y="30034"/>
                    <a:pt x="6522" y="30659"/>
                  </a:cubicBezTo>
                  <a:cubicBezTo>
                    <a:pt x="4020" y="25654"/>
                    <a:pt x="2143" y="21900"/>
                    <a:pt x="265" y="18145"/>
                  </a:cubicBezTo>
                  <a:cubicBezTo>
                    <a:pt x="-1612" y="10011"/>
                    <a:pt x="7148" y="6883"/>
                    <a:pt x="5271" y="0"/>
                  </a:cubicBezTo>
                  <a:cubicBezTo>
                    <a:pt x="9651" y="0"/>
                    <a:pt x="12779" y="626"/>
                    <a:pt x="14657" y="626"/>
                  </a:cubicBezTo>
                  <a:cubicBezTo>
                    <a:pt x="20914" y="7508"/>
                    <a:pt x="10902" y="10011"/>
                    <a:pt x="11528" y="16268"/>
                  </a:cubicBezTo>
                  <a:cubicBezTo>
                    <a:pt x="12779" y="21274"/>
                    <a:pt x="20288" y="23777"/>
                    <a:pt x="15908" y="30034"/>
                  </a:cubicBezTo>
                  <a:close/>
                </a:path>
              </a:pathLst>
            </a:custGeom>
            <a:grpFill/>
            <a:ln w="6191" cap="flat">
              <a:no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63" name="Freeform: Shape 62">
              <a:extLst>
                <a:ext uri="{FF2B5EF4-FFF2-40B4-BE49-F238E27FC236}">
                  <a16:creationId xmlns:a16="http://schemas.microsoft.com/office/drawing/2014/main" xmlns="" id="{F752CD42-DB52-40CC-BCDE-65F9EC19B418}"/>
                </a:ext>
              </a:extLst>
            </p:cNvPr>
            <p:cNvSpPr/>
            <p:nvPr/>
          </p:nvSpPr>
          <p:spPr>
            <a:xfrm>
              <a:off x="2813399" y="3210604"/>
              <a:ext cx="12514" cy="25028"/>
            </a:xfrm>
            <a:custGeom>
              <a:avLst/>
              <a:gdLst>
                <a:gd name="connsiteX0" fmla="*/ 10637 w 12514"/>
                <a:gd name="connsiteY0" fmla="*/ 60 h 25028"/>
                <a:gd name="connsiteX1" fmla="*/ 16268 w 12514"/>
                <a:gd name="connsiteY1" fmla="*/ 24463 h 25028"/>
                <a:gd name="connsiteX2" fmla="*/ 10011 w 12514"/>
                <a:gd name="connsiteY2" fmla="*/ 30094 h 25028"/>
                <a:gd name="connsiteX3" fmla="*/ 0 w 12514"/>
                <a:gd name="connsiteY3" fmla="*/ 24463 h 25028"/>
                <a:gd name="connsiteX4" fmla="*/ 0 w 12514"/>
                <a:gd name="connsiteY4" fmla="*/ 6317 h 25028"/>
                <a:gd name="connsiteX5" fmla="*/ 10637 w 12514"/>
                <a:gd name="connsiteY5" fmla="*/ 60 h 2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14" h="25028">
                  <a:moveTo>
                    <a:pt x="10637" y="60"/>
                  </a:moveTo>
                  <a:cubicBezTo>
                    <a:pt x="14391" y="8195"/>
                    <a:pt x="8760" y="17580"/>
                    <a:pt x="16268" y="24463"/>
                  </a:cubicBezTo>
                  <a:cubicBezTo>
                    <a:pt x="13765" y="26340"/>
                    <a:pt x="11888" y="28843"/>
                    <a:pt x="10011" y="30094"/>
                  </a:cubicBezTo>
                  <a:cubicBezTo>
                    <a:pt x="5006" y="30720"/>
                    <a:pt x="3754" y="27591"/>
                    <a:pt x="0" y="24463"/>
                  </a:cubicBezTo>
                  <a:cubicBezTo>
                    <a:pt x="0" y="18831"/>
                    <a:pt x="0" y="12574"/>
                    <a:pt x="0" y="6317"/>
                  </a:cubicBezTo>
                  <a:cubicBezTo>
                    <a:pt x="3129" y="3815"/>
                    <a:pt x="4380" y="-565"/>
                    <a:pt x="10637" y="60"/>
                  </a:cubicBezTo>
                  <a:close/>
                </a:path>
              </a:pathLst>
            </a:custGeom>
            <a:grpFill/>
            <a:ln w="6191" cap="flat">
              <a:no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64" name="Freeform: Shape 63">
              <a:extLst>
                <a:ext uri="{FF2B5EF4-FFF2-40B4-BE49-F238E27FC236}">
                  <a16:creationId xmlns:a16="http://schemas.microsoft.com/office/drawing/2014/main" xmlns="" id="{210E222B-BB09-4D14-89A1-14645BE56FD3}"/>
                </a:ext>
              </a:extLst>
            </p:cNvPr>
            <p:cNvSpPr/>
            <p:nvPr/>
          </p:nvSpPr>
          <p:spPr>
            <a:xfrm>
              <a:off x="2778360" y="3113681"/>
              <a:ext cx="18771" cy="31285"/>
            </a:xfrm>
            <a:custGeom>
              <a:avLst/>
              <a:gdLst>
                <a:gd name="connsiteX0" fmla="*/ 0 w 18771"/>
                <a:gd name="connsiteY0" fmla="*/ 28782 h 31285"/>
                <a:gd name="connsiteX1" fmla="*/ 0 w 18771"/>
                <a:gd name="connsiteY1" fmla="*/ 9386 h 31285"/>
                <a:gd name="connsiteX2" fmla="*/ 11263 w 18771"/>
                <a:gd name="connsiteY2" fmla="*/ 0 h 31285"/>
                <a:gd name="connsiteX3" fmla="*/ 21900 w 18771"/>
                <a:gd name="connsiteY3" fmla="*/ 3754 h 31285"/>
                <a:gd name="connsiteX4" fmla="*/ 4380 w 18771"/>
                <a:gd name="connsiteY4" fmla="*/ 31285 h 31285"/>
                <a:gd name="connsiteX5" fmla="*/ 0 w 18771"/>
                <a:gd name="connsiteY5" fmla="*/ 28782 h 31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71" h="31285">
                  <a:moveTo>
                    <a:pt x="0" y="28782"/>
                  </a:moveTo>
                  <a:cubicBezTo>
                    <a:pt x="0" y="23151"/>
                    <a:pt x="0" y="17520"/>
                    <a:pt x="0" y="9386"/>
                  </a:cubicBezTo>
                  <a:cubicBezTo>
                    <a:pt x="2503" y="6883"/>
                    <a:pt x="6883" y="3754"/>
                    <a:pt x="11263" y="0"/>
                  </a:cubicBezTo>
                  <a:cubicBezTo>
                    <a:pt x="14391" y="626"/>
                    <a:pt x="18771" y="-1251"/>
                    <a:pt x="21900" y="3754"/>
                  </a:cubicBezTo>
                  <a:cubicBezTo>
                    <a:pt x="15017" y="11888"/>
                    <a:pt x="8134" y="20648"/>
                    <a:pt x="4380" y="31285"/>
                  </a:cubicBezTo>
                  <a:cubicBezTo>
                    <a:pt x="2503" y="30659"/>
                    <a:pt x="1251" y="30034"/>
                    <a:pt x="0" y="28782"/>
                  </a:cubicBezTo>
                  <a:close/>
                </a:path>
              </a:pathLst>
            </a:custGeom>
            <a:grpFill/>
            <a:ln w="6191" cap="flat">
              <a:no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65" name="Freeform: Shape 64">
              <a:extLst>
                <a:ext uri="{FF2B5EF4-FFF2-40B4-BE49-F238E27FC236}">
                  <a16:creationId xmlns:a16="http://schemas.microsoft.com/office/drawing/2014/main" xmlns="" id="{B9E7017B-41E7-47E0-AA0D-784759911B7B}"/>
                </a:ext>
              </a:extLst>
            </p:cNvPr>
            <p:cNvSpPr/>
            <p:nvPr/>
          </p:nvSpPr>
          <p:spPr>
            <a:xfrm>
              <a:off x="2983855" y="3134954"/>
              <a:ext cx="12514" cy="31285"/>
            </a:xfrm>
            <a:custGeom>
              <a:avLst/>
              <a:gdLst>
                <a:gd name="connsiteX0" fmla="*/ 12249 w 12514"/>
                <a:gd name="connsiteY0" fmla="*/ 29408 h 31285"/>
                <a:gd name="connsiteX1" fmla="*/ 2864 w 12514"/>
                <a:gd name="connsiteY1" fmla="*/ 35039 h 31285"/>
                <a:gd name="connsiteX2" fmla="*/ 4741 w 12514"/>
                <a:gd name="connsiteY2" fmla="*/ 18145 h 31285"/>
                <a:gd name="connsiteX3" fmla="*/ 4741 w 12514"/>
                <a:gd name="connsiteY3" fmla="*/ 0 h 31285"/>
                <a:gd name="connsiteX4" fmla="*/ 12249 w 12514"/>
                <a:gd name="connsiteY4" fmla="*/ 29408 h 31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14" h="31285">
                  <a:moveTo>
                    <a:pt x="12249" y="29408"/>
                  </a:moveTo>
                  <a:cubicBezTo>
                    <a:pt x="9121" y="32536"/>
                    <a:pt x="7244" y="36291"/>
                    <a:pt x="2864" y="35039"/>
                  </a:cubicBezTo>
                  <a:cubicBezTo>
                    <a:pt x="-3393" y="28782"/>
                    <a:pt x="3489" y="23777"/>
                    <a:pt x="4741" y="18145"/>
                  </a:cubicBezTo>
                  <a:cubicBezTo>
                    <a:pt x="3489" y="12514"/>
                    <a:pt x="-5270" y="6883"/>
                    <a:pt x="4741" y="0"/>
                  </a:cubicBezTo>
                  <a:cubicBezTo>
                    <a:pt x="12875" y="8134"/>
                    <a:pt x="14752" y="18145"/>
                    <a:pt x="12249" y="29408"/>
                  </a:cubicBezTo>
                  <a:close/>
                </a:path>
              </a:pathLst>
            </a:custGeom>
            <a:grpFill/>
            <a:ln w="6191" cap="flat">
              <a:no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66" name="Freeform: Shape 65">
              <a:extLst>
                <a:ext uri="{FF2B5EF4-FFF2-40B4-BE49-F238E27FC236}">
                  <a16:creationId xmlns:a16="http://schemas.microsoft.com/office/drawing/2014/main" xmlns="" id="{7CD6A46E-15CA-48E7-BA9B-2DFDAB7EC547}"/>
                </a:ext>
              </a:extLst>
            </p:cNvPr>
            <p:cNvSpPr/>
            <p:nvPr/>
          </p:nvSpPr>
          <p:spPr>
            <a:xfrm>
              <a:off x="2989847" y="3210466"/>
              <a:ext cx="6257" cy="31285"/>
            </a:xfrm>
            <a:custGeom>
              <a:avLst/>
              <a:gdLst>
                <a:gd name="connsiteX0" fmla="*/ 0 w 6257"/>
                <a:gd name="connsiteY0" fmla="*/ 198 h 31285"/>
                <a:gd name="connsiteX1" fmla="*/ 11263 w 6257"/>
                <a:gd name="connsiteY1" fmla="*/ 5830 h 31285"/>
                <a:gd name="connsiteX2" fmla="*/ 0 w 6257"/>
                <a:gd name="connsiteY2" fmla="*/ 32735 h 31285"/>
                <a:gd name="connsiteX3" fmla="*/ 0 w 6257"/>
                <a:gd name="connsiteY3" fmla="*/ 198 h 31285"/>
              </a:gdLst>
              <a:ahLst/>
              <a:cxnLst>
                <a:cxn ang="0">
                  <a:pos x="connsiteX0" y="connsiteY0"/>
                </a:cxn>
                <a:cxn ang="0">
                  <a:pos x="connsiteX1" y="connsiteY1"/>
                </a:cxn>
                <a:cxn ang="0">
                  <a:pos x="connsiteX2" y="connsiteY2"/>
                </a:cxn>
                <a:cxn ang="0">
                  <a:pos x="connsiteX3" y="connsiteY3"/>
                </a:cxn>
              </a:cxnLst>
              <a:rect l="l" t="t" r="r" b="b"/>
              <a:pathLst>
                <a:path w="6257" h="31285">
                  <a:moveTo>
                    <a:pt x="0" y="198"/>
                  </a:moveTo>
                  <a:cubicBezTo>
                    <a:pt x="6883" y="-1053"/>
                    <a:pt x="8134" y="3953"/>
                    <a:pt x="11263" y="5830"/>
                  </a:cubicBezTo>
                  <a:cubicBezTo>
                    <a:pt x="13140" y="16467"/>
                    <a:pt x="10637" y="24601"/>
                    <a:pt x="0" y="32735"/>
                  </a:cubicBezTo>
                  <a:cubicBezTo>
                    <a:pt x="0" y="20221"/>
                    <a:pt x="0" y="10210"/>
                    <a:pt x="0" y="198"/>
                  </a:cubicBezTo>
                  <a:close/>
                </a:path>
              </a:pathLst>
            </a:custGeom>
            <a:grpFill/>
            <a:ln w="6191" cap="flat">
              <a:no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67" name="Freeform: Shape 66">
              <a:extLst>
                <a:ext uri="{FF2B5EF4-FFF2-40B4-BE49-F238E27FC236}">
                  <a16:creationId xmlns:a16="http://schemas.microsoft.com/office/drawing/2014/main" xmlns="" id="{F461B124-BECA-43CA-8CDF-02CF910C7BF1}"/>
                </a:ext>
              </a:extLst>
            </p:cNvPr>
            <p:cNvSpPr/>
            <p:nvPr/>
          </p:nvSpPr>
          <p:spPr>
            <a:xfrm>
              <a:off x="3032394" y="3188213"/>
              <a:ext cx="12514" cy="25028"/>
            </a:xfrm>
            <a:custGeom>
              <a:avLst/>
              <a:gdLst>
                <a:gd name="connsiteX0" fmla="*/ 16268 w 12514"/>
                <a:gd name="connsiteY0" fmla="*/ 19949 h 25028"/>
                <a:gd name="connsiteX1" fmla="*/ 0 w 12514"/>
                <a:gd name="connsiteY1" fmla="*/ 30586 h 25028"/>
                <a:gd name="connsiteX2" fmla="*/ 4380 w 12514"/>
                <a:gd name="connsiteY2" fmla="*/ 2429 h 25028"/>
                <a:gd name="connsiteX3" fmla="*/ 13140 w 12514"/>
                <a:gd name="connsiteY3" fmla="*/ 3681 h 25028"/>
                <a:gd name="connsiteX4" fmla="*/ 16268 w 12514"/>
                <a:gd name="connsiteY4" fmla="*/ 19949 h 25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14" h="25028">
                  <a:moveTo>
                    <a:pt x="16268" y="19949"/>
                  </a:moveTo>
                  <a:cubicBezTo>
                    <a:pt x="12514" y="23077"/>
                    <a:pt x="10011" y="30586"/>
                    <a:pt x="0" y="30586"/>
                  </a:cubicBezTo>
                  <a:cubicBezTo>
                    <a:pt x="4380" y="21200"/>
                    <a:pt x="6257" y="11815"/>
                    <a:pt x="4380" y="2429"/>
                  </a:cubicBezTo>
                  <a:cubicBezTo>
                    <a:pt x="8760" y="-699"/>
                    <a:pt x="11888" y="-1325"/>
                    <a:pt x="13140" y="3681"/>
                  </a:cubicBezTo>
                  <a:cubicBezTo>
                    <a:pt x="13765" y="8686"/>
                    <a:pt x="19397" y="11815"/>
                    <a:pt x="16268" y="19949"/>
                  </a:cubicBezTo>
                  <a:close/>
                </a:path>
              </a:pathLst>
            </a:custGeom>
            <a:grpFill/>
            <a:ln w="6191" cap="flat">
              <a:no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68" name="Freeform: Shape 67">
              <a:extLst>
                <a:ext uri="{FF2B5EF4-FFF2-40B4-BE49-F238E27FC236}">
                  <a16:creationId xmlns:a16="http://schemas.microsoft.com/office/drawing/2014/main" xmlns="" id="{6FAF48CF-0DBC-4032-961A-15A8398F4DE2}"/>
                </a:ext>
              </a:extLst>
            </p:cNvPr>
            <p:cNvSpPr/>
            <p:nvPr/>
          </p:nvSpPr>
          <p:spPr>
            <a:xfrm>
              <a:off x="3007366" y="3258843"/>
              <a:ext cx="18771" cy="25028"/>
            </a:xfrm>
            <a:custGeom>
              <a:avLst/>
              <a:gdLst>
                <a:gd name="connsiteX0" fmla="*/ 20648 w 18771"/>
                <a:gd name="connsiteY0" fmla="*/ 16268 h 25028"/>
                <a:gd name="connsiteX1" fmla="*/ 5631 w 18771"/>
                <a:gd name="connsiteY1" fmla="*/ 30034 h 25028"/>
                <a:gd name="connsiteX2" fmla="*/ 0 w 18771"/>
                <a:gd name="connsiteY2" fmla="*/ 24402 h 25028"/>
                <a:gd name="connsiteX3" fmla="*/ 8134 w 18771"/>
                <a:gd name="connsiteY3" fmla="*/ 15017 h 25028"/>
                <a:gd name="connsiteX4" fmla="*/ 8760 w 18771"/>
                <a:gd name="connsiteY4" fmla="*/ 0 h 25028"/>
                <a:gd name="connsiteX5" fmla="*/ 20648 w 18771"/>
                <a:gd name="connsiteY5" fmla="*/ 16268 h 2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71" h="25028">
                  <a:moveTo>
                    <a:pt x="20648" y="16268"/>
                  </a:moveTo>
                  <a:cubicBezTo>
                    <a:pt x="16268" y="20022"/>
                    <a:pt x="11263" y="25028"/>
                    <a:pt x="5631" y="30034"/>
                  </a:cubicBezTo>
                  <a:cubicBezTo>
                    <a:pt x="3754" y="28782"/>
                    <a:pt x="1877" y="26905"/>
                    <a:pt x="0" y="24402"/>
                  </a:cubicBezTo>
                  <a:cubicBezTo>
                    <a:pt x="2503" y="21274"/>
                    <a:pt x="5631" y="18145"/>
                    <a:pt x="8134" y="15017"/>
                  </a:cubicBezTo>
                  <a:cubicBezTo>
                    <a:pt x="8134" y="10011"/>
                    <a:pt x="8760" y="5631"/>
                    <a:pt x="8760" y="0"/>
                  </a:cubicBezTo>
                  <a:cubicBezTo>
                    <a:pt x="17520" y="626"/>
                    <a:pt x="20648" y="4380"/>
                    <a:pt x="20648" y="16268"/>
                  </a:cubicBezTo>
                  <a:close/>
                </a:path>
              </a:pathLst>
            </a:custGeom>
            <a:grpFill/>
            <a:ln w="6191" cap="flat">
              <a:no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69" name="Freeform: Shape 68">
              <a:extLst>
                <a:ext uri="{FF2B5EF4-FFF2-40B4-BE49-F238E27FC236}">
                  <a16:creationId xmlns:a16="http://schemas.microsoft.com/office/drawing/2014/main" xmlns="" id="{9582F7DA-1FB5-4780-BF80-FC96E09EAF89}"/>
                </a:ext>
              </a:extLst>
            </p:cNvPr>
            <p:cNvSpPr/>
            <p:nvPr/>
          </p:nvSpPr>
          <p:spPr>
            <a:xfrm>
              <a:off x="2769600" y="3184009"/>
              <a:ext cx="12514" cy="25028"/>
            </a:xfrm>
            <a:custGeom>
              <a:avLst/>
              <a:gdLst>
                <a:gd name="connsiteX0" fmla="*/ 12514 w 12514"/>
                <a:gd name="connsiteY0" fmla="*/ 28533 h 25028"/>
                <a:gd name="connsiteX1" fmla="*/ 0 w 12514"/>
                <a:gd name="connsiteY1" fmla="*/ 29784 h 25028"/>
                <a:gd name="connsiteX2" fmla="*/ 0 w 12514"/>
                <a:gd name="connsiteY2" fmla="*/ 6633 h 25028"/>
                <a:gd name="connsiteX3" fmla="*/ 10011 w 12514"/>
                <a:gd name="connsiteY3" fmla="*/ 376 h 25028"/>
                <a:gd name="connsiteX4" fmla="*/ 11888 w 12514"/>
                <a:gd name="connsiteY4" fmla="*/ 4130 h 25028"/>
                <a:gd name="connsiteX5" fmla="*/ 12514 w 12514"/>
                <a:gd name="connsiteY5" fmla="*/ 28533 h 2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14" h="25028">
                  <a:moveTo>
                    <a:pt x="12514" y="28533"/>
                  </a:moveTo>
                  <a:cubicBezTo>
                    <a:pt x="7508" y="31661"/>
                    <a:pt x="4380" y="30410"/>
                    <a:pt x="0" y="29784"/>
                  </a:cubicBezTo>
                  <a:cubicBezTo>
                    <a:pt x="0" y="22276"/>
                    <a:pt x="0" y="15393"/>
                    <a:pt x="0" y="6633"/>
                  </a:cubicBezTo>
                  <a:cubicBezTo>
                    <a:pt x="1877" y="4130"/>
                    <a:pt x="3754" y="-1501"/>
                    <a:pt x="10011" y="376"/>
                  </a:cubicBezTo>
                  <a:cubicBezTo>
                    <a:pt x="10637" y="1628"/>
                    <a:pt x="11888" y="3505"/>
                    <a:pt x="11888" y="4130"/>
                  </a:cubicBezTo>
                  <a:cubicBezTo>
                    <a:pt x="7508" y="16019"/>
                    <a:pt x="7508" y="16019"/>
                    <a:pt x="12514" y="28533"/>
                  </a:cubicBezTo>
                  <a:close/>
                </a:path>
              </a:pathLst>
            </a:custGeom>
            <a:grpFill/>
            <a:ln w="6191" cap="flat">
              <a:no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70" name="Freeform: Shape 69">
              <a:extLst>
                <a:ext uri="{FF2B5EF4-FFF2-40B4-BE49-F238E27FC236}">
                  <a16:creationId xmlns:a16="http://schemas.microsoft.com/office/drawing/2014/main" xmlns="" id="{E6FBDA97-D996-4419-8464-EF2839D84C7C}"/>
                </a:ext>
              </a:extLst>
            </p:cNvPr>
            <p:cNvSpPr/>
            <p:nvPr/>
          </p:nvSpPr>
          <p:spPr>
            <a:xfrm>
              <a:off x="2922271" y="3166240"/>
              <a:ext cx="12514" cy="25028"/>
            </a:xfrm>
            <a:custGeom>
              <a:avLst/>
              <a:gdLst>
                <a:gd name="connsiteX0" fmla="*/ 7508 w 12514"/>
                <a:gd name="connsiteY0" fmla="*/ 0 h 25028"/>
                <a:gd name="connsiteX1" fmla="*/ 13765 w 12514"/>
                <a:gd name="connsiteY1" fmla="*/ 23777 h 25028"/>
                <a:gd name="connsiteX2" fmla="*/ 5631 w 12514"/>
                <a:gd name="connsiteY2" fmla="*/ 30659 h 25028"/>
                <a:gd name="connsiteX3" fmla="*/ 0 w 12514"/>
                <a:gd name="connsiteY3" fmla="*/ 29408 h 25028"/>
                <a:gd name="connsiteX4" fmla="*/ 7508 w 12514"/>
                <a:gd name="connsiteY4" fmla="*/ 0 h 25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14" h="25028">
                  <a:moveTo>
                    <a:pt x="7508" y="0"/>
                  </a:moveTo>
                  <a:cubicBezTo>
                    <a:pt x="15643" y="7508"/>
                    <a:pt x="12514" y="15643"/>
                    <a:pt x="13765" y="23777"/>
                  </a:cubicBezTo>
                  <a:cubicBezTo>
                    <a:pt x="11263" y="26279"/>
                    <a:pt x="8760" y="28782"/>
                    <a:pt x="5631" y="30659"/>
                  </a:cubicBezTo>
                  <a:cubicBezTo>
                    <a:pt x="5006" y="31285"/>
                    <a:pt x="3129" y="30034"/>
                    <a:pt x="0" y="29408"/>
                  </a:cubicBezTo>
                  <a:cubicBezTo>
                    <a:pt x="5006" y="20022"/>
                    <a:pt x="6257" y="10011"/>
                    <a:pt x="7508" y="0"/>
                  </a:cubicBezTo>
                  <a:close/>
                </a:path>
              </a:pathLst>
            </a:custGeom>
            <a:grpFill/>
            <a:ln w="6191" cap="flat">
              <a:no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71" name="Freeform: Shape 70">
              <a:extLst>
                <a:ext uri="{FF2B5EF4-FFF2-40B4-BE49-F238E27FC236}">
                  <a16:creationId xmlns:a16="http://schemas.microsoft.com/office/drawing/2014/main" xmlns="" id="{D1D4BFC6-6B8D-43CE-A983-454DBB73DDED}"/>
                </a:ext>
              </a:extLst>
            </p:cNvPr>
            <p:cNvSpPr/>
            <p:nvPr/>
          </p:nvSpPr>
          <p:spPr>
            <a:xfrm>
              <a:off x="3018629" y="3109210"/>
              <a:ext cx="12514" cy="25028"/>
            </a:xfrm>
            <a:custGeom>
              <a:avLst/>
              <a:gdLst>
                <a:gd name="connsiteX0" fmla="*/ 13140 w 12514"/>
                <a:gd name="connsiteY0" fmla="*/ 30750 h 25028"/>
                <a:gd name="connsiteX1" fmla="*/ 0 w 12514"/>
                <a:gd name="connsiteY1" fmla="*/ 5722 h 25028"/>
                <a:gd name="connsiteX2" fmla="*/ 10011 w 12514"/>
                <a:gd name="connsiteY2" fmla="*/ 90 h 25028"/>
                <a:gd name="connsiteX3" fmla="*/ 13140 w 12514"/>
                <a:gd name="connsiteY3" fmla="*/ 30750 h 25028"/>
              </a:gdLst>
              <a:ahLst/>
              <a:cxnLst>
                <a:cxn ang="0">
                  <a:pos x="connsiteX0" y="connsiteY0"/>
                </a:cxn>
                <a:cxn ang="0">
                  <a:pos x="connsiteX1" y="connsiteY1"/>
                </a:cxn>
                <a:cxn ang="0">
                  <a:pos x="connsiteX2" y="connsiteY2"/>
                </a:cxn>
                <a:cxn ang="0">
                  <a:pos x="connsiteX3" y="connsiteY3"/>
                </a:cxn>
              </a:cxnLst>
              <a:rect l="l" t="t" r="r" b="b"/>
              <a:pathLst>
                <a:path w="12514" h="25028">
                  <a:moveTo>
                    <a:pt x="13140" y="30750"/>
                  </a:moveTo>
                  <a:cubicBezTo>
                    <a:pt x="9386" y="18236"/>
                    <a:pt x="8760" y="8850"/>
                    <a:pt x="0" y="5722"/>
                  </a:cubicBezTo>
                  <a:cubicBezTo>
                    <a:pt x="2503" y="-2412"/>
                    <a:pt x="6883" y="716"/>
                    <a:pt x="10011" y="90"/>
                  </a:cubicBezTo>
                  <a:cubicBezTo>
                    <a:pt x="16268" y="7599"/>
                    <a:pt x="21900" y="15733"/>
                    <a:pt x="13140" y="30750"/>
                  </a:cubicBezTo>
                  <a:close/>
                </a:path>
              </a:pathLst>
            </a:custGeom>
            <a:grpFill/>
            <a:ln w="6191" cap="flat">
              <a:no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72" name="Freeform: Shape 71">
              <a:extLst>
                <a:ext uri="{FF2B5EF4-FFF2-40B4-BE49-F238E27FC236}">
                  <a16:creationId xmlns:a16="http://schemas.microsoft.com/office/drawing/2014/main" xmlns="" id="{ABA54F4D-9B64-4F20-8A5B-338B0E5EFE49}"/>
                </a:ext>
              </a:extLst>
            </p:cNvPr>
            <p:cNvSpPr/>
            <p:nvPr/>
          </p:nvSpPr>
          <p:spPr>
            <a:xfrm>
              <a:off x="2936036" y="3216921"/>
              <a:ext cx="12514" cy="31285"/>
            </a:xfrm>
            <a:custGeom>
              <a:avLst/>
              <a:gdLst>
                <a:gd name="connsiteX0" fmla="*/ 4380 w 12514"/>
                <a:gd name="connsiteY0" fmla="*/ 0 h 31285"/>
                <a:gd name="connsiteX1" fmla="*/ 17520 w 12514"/>
                <a:gd name="connsiteY1" fmla="*/ 20648 h 31285"/>
                <a:gd name="connsiteX2" fmla="*/ 0 w 12514"/>
                <a:gd name="connsiteY2" fmla="*/ 33788 h 31285"/>
                <a:gd name="connsiteX3" fmla="*/ 4380 w 12514"/>
                <a:gd name="connsiteY3" fmla="*/ 0 h 31285"/>
              </a:gdLst>
              <a:ahLst/>
              <a:cxnLst>
                <a:cxn ang="0">
                  <a:pos x="connsiteX0" y="connsiteY0"/>
                </a:cxn>
                <a:cxn ang="0">
                  <a:pos x="connsiteX1" y="connsiteY1"/>
                </a:cxn>
                <a:cxn ang="0">
                  <a:pos x="connsiteX2" y="connsiteY2"/>
                </a:cxn>
                <a:cxn ang="0">
                  <a:pos x="connsiteX3" y="connsiteY3"/>
                </a:cxn>
              </a:cxnLst>
              <a:rect l="l" t="t" r="r" b="b"/>
              <a:pathLst>
                <a:path w="12514" h="31285">
                  <a:moveTo>
                    <a:pt x="4380" y="0"/>
                  </a:moveTo>
                  <a:cubicBezTo>
                    <a:pt x="18771" y="6883"/>
                    <a:pt x="16894" y="13765"/>
                    <a:pt x="17520" y="20648"/>
                  </a:cubicBezTo>
                  <a:cubicBezTo>
                    <a:pt x="13765" y="25654"/>
                    <a:pt x="9386" y="31285"/>
                    <a:pt x="0" y="33788"/>
                  </a:cubicBezTo>
                  <a:cubicBezTo>
                    <a:pt x="0" y="21274"/>
                    <a:pt x="15643" y="15643"/>
                    <a:pt x="4380" y="0"/>
                  </a:cubicBezTo>
                  <a:close/>
                </a:path>
              </a:pathLst>
            </a:custGeom>
            <a:grpFill/>
            <a:ln w="6191" cap="flat">
              <a:no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73" name="Freeform: Shape 72">
              <a:extLst>
                <a:ext uri="{FF2B5EF4-FFF2-40B4-BE49-F238E27FC236}">
                  <a16:creationId xmlns:a16="http://schemas.microsoft.com/office/drawing/2014/main" xmlns="" id="{CFCE3BF9-B8BA-4C86-B311-6194EA50134F}"/>
                </a:ext>
              </a:extLst>
            </p:cNvPr>
            <p:cNvSpPr/>
            <p:nvPr/>
          </p:nvSpPr>
          <p:spPr>
            <a:xfrm>
              <a:off x="2790941" y="3255089"/>
              <a:ext cx="12514" cy="25028"/>
            </a:xfrm>
            <a:custGeom>
              <a:avLst/>
              <a:gdLst>
                <a:gd name="connsiteX0" fmla="*/ 17452 w 12514"/>
                <a:gd name="connsiteY0" fmla="*/ 23777 h 25028"/>
                <a:gd name="connsiteX1" fmla="*/ 558 w 12514"/>
                <a:gd name="connsiteY1" fmla="*/ 18771 h 25028"/>
                <a:gd name="connsiteX2" fmla="*/ 1810 w 12514"/>
                <a:gd name="connsiteY2" fmla="*/ 0 h 25028"/>
                <a:gd name="connsiteX3" fmla="*/ 8693 w 12514"/>
                <a:gd name="connsiteY3" fmla="*/ 626 h 25028"/>
                <a:gd name="connsiteX4" fmla="*/ 17452 w 12514"/>
                <a:gd name="connsiteY4" fmla="*/ 23777 h 25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14" h="25028">
                  <a:moveTo>
                    <a:pt x="17452" y="23777"/>
                  </a:moveTo>
                  <a:cubicBezTo>
                    <a:pt x="9944" y="28157"/>
                    <a:pt x="4938" y="25028"/>
                    <a:pt x="558" y="18771"/>
                  </a:cubicBezTo>
                  <a:cubicBezTo>
                    <a:pt x="558" y="13140"/>
                    <a:pt x="-1319" y="6257"/>
                    <a:pt x="1810" y="0"/>
                  </a:cubicBezTo>
                  <a:cubicBezTo>
                    <a:pt x="4313" y="626"/>
                    <a:pt x="5564" y="626"/>
                    <a:pt x="8693" y="626"/>
                  </a:cubicBezTo>
                  <a:cubicBezTo>
                    <a:pt x="7441" y="8760"/>
                    <a:pt x="8693" y="18145"/>
                    <a:pt x="17452" y="23777"/>
                  </a:cubicBezTo>
                  <a:close/>
                </a:path>
              </a:pathLst>
            </a:custGeom>
            <a:grpFill/>
            <a:ln w="6191" cap="flat">
              <a:no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grpSp>
      <p:pic>
        <p:nvPicPr>
          <p:cNvPr id="47" name="Graphic 46">
            <a:extLst>
              <a:ext uri="{FF2B5EF4-FFF2-40B4-BE49-F238E27FC236}">
                <a16:creationId xmlns:a16="http://schemas.microsoft.com/office/drawing/2014/main" xmlns="" id="{5617BA2B-3708-4AC3-A4B1-D50F994957B6}"/>
              </a:ext>
            </a:extLst>
          </p:cNvPr>
          <p:cNvPicPr>
            <a:picLocks noChangeAspect="1"/>
          </p:cNvPicPr>
          <p:nvPr/>
        </p:nvPicPr>
        <p:blipFill>
          <a:blip r:embed="rId4" cstate="print">
            <a:extLst>
              <a:ext uri="{96DAC541-7B7A-43D3-8B79-37D633B846F1}">
                <asvg:svgBlip xmlns:asvg="http://schemas.microsoft.com/office/drawing/2016/SVG/main" xmlns="" r:embed="rId5"/>
              </a:ext>
            </a:extLst>
          </a:blip>
          <a:stretch>
            <a:fillRect/>
          </a:stretch>
        </p:blipFill>
        <p:spPr>
          <a:xfrm>
            <a:off x="8410096" y="642721"/>
            <a:ext cx="317192" cy="258286"/>
          </a:xfrm>
          <a:prstGeom prst="rect">
            <a:avLst/>
          </a:prstGeom>
        </p:spPr>
      </p:pic>
      <p:sp>
        <p:nvSpPr>
          <p:cNvPr id="80" name="Rectangle: Rounded Corners 79">
            <a:extLst>
              <a:ext uri="{FF2B5EF4-FFF2-40B4-BE49-F238E27FC236}">
                <a16:creationId xmlns:a16="http://schemas.microsoft.com/office/drawing/2014/main" xmlns="" id="{2B0FF8AE-209D-4899-9E29-E40601E973F9}"/>
              </a:ext>
            </a:extLst>
          </p:cNvPr>
          <p:cNvSpPr/>
          <p:nvPr/>
        </p:nvSpPr>
        <p:spPr>
          <a:xfrm>
            <a:off x="4538546" y="3026061"/>
            <a:ext cx="4288654" cy="715360"/>
          </a:xfrm>
          <a:prstGeom prst="roundRect">
            <a:avLst>
              <a:gd name="adj" fmla="val 11359"/>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ru-RU" sz="1100" b="1" i="0" u="none" strike="noStrike" kern="1200" cap="none" spc="0" normalizeH="0" baseline="0" noProof="0" dirty="0">
                <a:ln>
                  <a:noFill/>
                </a:ln>
                <a:solidFill>
                  <a:srgbClr val="FFFFFF"/>
                </a:solidFill>
                <a:effectLst/>
                <a:uLnTx/>
                <a:uFillTx/>
                <a:latin typeface="Verdana"/>
                <a:ea typeface="+mn-ea"/>
                <a:cs typeface="+mn-cs"/>
              </a:rPr>
              <a:t>У детей с эндокринными причинами ожирения отмечается </a:t>
            </a:r>
            <a:r>
              <a:rPr kumimoji="0" lang="en-US" sz="1100" b="1" i="0" u="none" strike="noStrike" kern="1200" cap="none" spc="0" normalizeH="0" baseline="30000" noProof="0" dirty="0">
                <a:ln>
                  <a:noFill/>
                </a:ln>
                <a:solidFill>
                  <a:srgbClr val="FFFFFF"/>
                </a:solidFill>
                <a:effectLst/>
                <a:uLnTx/>
                <a:uFillTx/>
                <a:latin typeface="Verdana"/>
                <a:ea typeface="+mn-ea"/>
                <a:cs typeface="+mn-cs"/>
              </a:rPr>
              <a:t>2</a:t>
            </a:r>
          </a:p>
        </p:txBody>
      </p:sp>
      <p:sp>
        <p:nvSpPr>
          <p:cNvPr id="81" name="Rectangle: Rounded Corners 80">
            <a:extLst>
              <a:ext uri="{FF2B5EF4-FFF2-40B4-BE49-F238E27FC236}">
                <a16:creationId xmlns:a16="http://schemas.microsoft.com/office/drawing/2014/main" xmlns="" id="{3EAE43CB-DA44-451E-BC60-5D751E8CFD1D}"/>
              </a:ext>
            </a:extLst>
          </p:cNvPr>
          <p:cNvSpPr/>
          <p:nvPr/>
        </p:nvSpPr>
        <p:spPr>
          <a:xfrm>
            <a:off x="4538546" y="1299343"/>
            <a:ext cx="4288654" cy="715360"/>
          </a:xfrm>
          <a:prstGeom prst="roundRect">
            <a:avLst>
              <a:gd name="adj" fmla="val 11359"/>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ru-RU" sz="1100" b="1" i="0" u="none" strike="noStrike" kern="1200" cap="none" spc="0" normalizeH="0" baseline="0" noProof="0" dirty="0">
                <a:ln>
                  <a:noFill/>
                </a:ln>
                <a:solidFill>
                  <a:srgbClr val="FFFFFF"/>
                </a:solidFill>
                <a:effectLst/>
                <a:uLnTx/>
                <a:uFillTx/>
                <a:latin typeface="Verdana"/>
                <a:ea typeface="+mn-ea"/>
                <a:cs typeface="+mn-cs"/>
              </a:rPr>
              <a:t>Эндокринные причины ожирения редки </a:t>
            </a:r>
            <a:r>
              <a:rPr kumimoji="0" lang="en-US" sz="1100" b="1" i="0" u="none" strike="noStrike" kern="1200" cap="none" spc="0" normalizeH="0" baseline="0" noProof="0" dirty="0">
                <a:ln>
                  <a:noFill/>
                </a:ln>
                <a:solidFill>
                  <a:srgbClr val="FFFFFF"/>
                </a:solidFill>
                <a:effectLst/>
                <a:uLnTx/>
                <a:uFillTx/>
                <a:latin typeface="Verdana"/>
                <a:ea typeface="+mn-ea"/>
                <a:cs typeface="+mn-cs"/>
              </a:rPr>
              <a:t>&lt;1% </a:t>
            </a:r>
            <a:r>
              <a:rPr kumimoji="0" lang="ru-RU" sz="1100" b="1" i="0" u="none" strike="noStrike" kern="1200" cap="none" spc="0" normalizeH="0" baseline="0" noProof="0" dirty="0">
                <a:ln>
                  <a:noFill/>
                </a:ln>
                <a:solidFill>
                  <a:srgbClr val="FFFFFF"/>
                </a:solidFill>
                <a:effectLst/>
                <a:uLnTx/>
                <a:uFillTx/>
                <a:latin typeface="Verdana"/>
                <a:ea typeface="+mn-ea"/>
                <a:cs typeface="+mn-cs"/>
              </a:rPr>
              <a:t>детей и подростков с ожирением</a:t>
            </a:r>
            <a:r>
              <a:rPr kumimoji="0" lang="en-US" sz="1100" b="1" i="0" u="none" strike="noStrike" kern="1200" cap="none" spc="0" normalizeH="0" baseline="30000" noProof="0" dirty="0">
                <a:ln>
                  <a:noFill/>
                </a:ln>
                <a:solidFill>
                  <a:srgbClr val="FFFFFF"/>
                </a:solidFill>
                <a:effectLst/>
                <a:uLnTx/>
                <a:uFillTx/>
                <a:latin typeface="Verdana"/>
                <a:ea typeface="+mn-ea"/>
                <a:cs typeface="+mn-cs"/>
              </a:rPr>
              <a:t>1,2</a:t>
            </a:r>
          </a:p>
        </p:txBody>
      </p:sp>
      <p:grpSp>
        <p:nvGrpSpPr>
          <p:cNvPr id="6" name="Group 5">
            <a:extLst>
              <a:ext uri="{FF2B5EF4-FFF2-40B4-BE49-F238E27FC236}">
                <a16:creationId xmlns:a16="http://schemas.microsoft.com/office/drawing/2014/main" xmlns="" id="{0EC72A74-9A82-404B-BC80-10A84993D179}"/>
              </a:ext>
            </a:extLst>
          </p:cNvPr>
          <p:cNvGrpSpPr/>
          <p:nvPr/>
        </p:nvGrpSpPr>
        <p:grpSpPr>
          <a:xfrm>
            <a:off x="4650059" y="3503801"/>
            <a:ext cx="4043326" cy="877700"/>
            <a:chOff x="3742024" y="3503801"/>
            <a:chExt cx="5032482" cy="877700"/>
          </a:xfrm>
        </p:grpSpPr>
        <p:sp>
          <p:nvSpPr>
            <p:cNvPr id="82" name="Rectangle: Rounded Corners 81">
              <a:extLst>
                <a:ext uri="{FF2B5EF4-FFF2-40B4-BE49-F238E27FC236}">
                  <a16:creationId xmlns:a16="http://schemas.microsoft.com/office/drawing/2014/main" xmlns="" id="{77EEB2A9-F30B-468A-8CE8-42EC9E191315}"/>
                </a:ext>
              </a:extLst>
            </p:cNvPr>
            <p:cNvSpPr/>
            <p:nvPr/>
          </p:nvSpPr>
          <p:spPr>
            <a:xfrm>
              <a:off x="3742024" y="3503801"/>
              <a:ext cx="2471335" cy="877700"/>
            </a:xfrm>
            <a:prstGeom prst="roundRect">
              <a:avLst>
                <a:gd name="adj" fmla="val 8825"/>
              </a:avLst>
            </a:prstGeom>
            <a:solidFill>
              <a:srgbClr val="C2DEEA"/>
            </a:solidFill>
            <a:ln w="28575">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ru-RU" sz="1200" b="0" i="0" u="none" strike="noStrike" kern="1200" cap="none" spc="0" normalizeH="0" baseline="0" noProof="0" dirty="0">
                  <a:ln>
                    <a:noFill/>
                  </a:ln>
                  <a:solidFill>
                    <a:srgbClr val="001965"/>
                  </a:solidFill>
                  <a:effectLst/>
                  <a:uLnTx/>
                  <a:uFillTx/>
                  <a:latin typeface="Verdana"/>
                  <a:ea typeface="+mn-ea"/>
                  <a:cs typeface="+mn-cs"/>
                </a:rPr>
                <a:t>Задержка роста</a:t>
              </a:r>
              <a:endParaRPr kumimoji="0" lang="en-US" sz="1200" b="0" i="0" u="none" strike="noStrike" kern="1200" cap="none" spc="0" normalizeH="0" baseline="0" noProof="0" dirty="0">
                <a:ln>
                  <a:noFill/>
                </a:ln>
                <a:solidFill>
                  <a:srgbClr val="001965"/>
                </a:solidFill>
                <a:effectLst/>
                <a:uLnTx/>
                <a:uFillTx/>
                <a:latin typeface="Verdana"/>
                <a:ea typeface="+mn-ea"/>
                <a:cs typeface="+mn-cs"/>
              </a:endParaRPr>
            </a:p>
          </p:txBody>
        </p:sp>
        <p:sp>
          <p:nvSpPr>
            <p:cNvPr id="83" name="Rectangle: Rounded Corners 82">
              <a:extLst>
                <a:ext uri="{FF2B5EF4-FFF2-40B4-BE49-F238E27FC236}">
                  <a16:creationId xmlns:a16="http://schemas.microsoft.com/office/drawing/2014/main" xmlns="" id="{84FAD173-5DD1-4FE7-AD0D-0E0116EEF249}"/>
                </a:ext>
              </a:extLst>
            </p:cNvPr>
            <p:cNvSpPr/>
            <p:nvPr/>
          </p:nvSpPr>
          <p:spPr>
            <a:xfrm>
              <a:off x="6303171" y="3503801"/>
              <a:ext cx="2471335" cy="877700"/>
            </a:xfrm>
            <a:prstGeom prst="roundRect">
              <a:avLst>
                <a:gd name="adj" fmla="val 8825"/>
              </a:avLst>
            </a:prstGeom>
            <a:solidFill>
              <a:srgbClr val="C2DEEA"/>
            </a:solidFill>
            <a:ln w="28575">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ru-RU" sz="1200" b="0" i="0" u="none" strike="noStrike" kern="1200" cap="none" spc="0" normalizeH="0" baseline="0" noProof="0" dirty="0" err="1">
                  <a:ln>
                    <a:noFill/>
                  </a:ln>
                  <a:solidFill>
                    <a:srgbClr val="001965"/>
                  </a:solidFill>
                  <a:effectLst/>
                  <a:uLnTx/>
                  <a:uFillTx/>
                  <a:latin typeface="Verdana"/>
                  <a:ea typeface="+mn-ea"/>
                  <a:cs typeface="+mn-cs"/>
                </a:rPr>
                <a:t>Гипогонадизм</a:t>
              </a:r>
              <a:endParaRPr kumimoji="0" lang="en-US" sz="1200" b="0" i="0" u="none" strike="noStrike" kern="1200" cap="none" spc="0" normalizeH="0" baseline="0" noProof="0" dirty="0">
                <a:ln>
                  <a:noFill/>
                </a:ln>
                <a:solidFill>
                  <a:srgbClr val="001965"/>
                </a:solidFill>
                <a:effectLst/>
                <a:uLnTx/>
                <a:uFillTx/>
                <a:latin typeface="Verdana"/>
                <a:ea typeface="+mn-ea"/>
                <a:cs typeface="+mn-cs"/>
              </a:endParaRPr>
            </a:p>
          </p:txBody>
        </p:sp>
      </p:grpSp>
      <p:grpSp>
        <p:nvGrpSpPr>
          <p:cNvPr id="4" name="Group 3">
            <a:extLst>
              <a:ext uri="{FF2B5EF4-FFF2-40B4-BE49-F238E27FC236}">
                <a16:creationId xmlns:a16="http://schemas.microsoft.com/office/drawing/2014/main" xmlns="" id="{2FDD7478-8D40-458E-AC5A-6BF95FCF94A4}"/>
              </a:ext>
            </a:extLst>
          </p:cNvPr>
          <p:cNvGrpSpPr/>
          <p:nvPr/>
        </p:nvGrpSpPr>
        <p:grpSpPr>
          <a:xfrm>
            <a:off x="4650059" y="1796258"/>
            <a:ext cx="4065628" cy="877700"/>
            <a:chOff x="4701029" y="1796258"/>
            <a:chExt cx="3758280" cy="877700"/>
          </a:xfrm>
        </p:grpSpPr>
        <p:sp>
          <p:nvSpPr>
            <p:cNvPr id="84" name="Rectangle: Rounded Corners 83">
              <a:extLst>
                <a:ext uri="{FF2B5EF4-FFF2-40B4-BE49-F238E27FC236}">
                  <a16:creationId xmlns:a16="http://schemas.microsoft.com/office/drawing/2014/main" xmlns="" id="{1749DBDD-053D-4675-BE60-6F427AB4B97F}"/>
                </a:ext>
              </a:extLst>
            </p:cNvPr>
            <p:cNvSpPr/>
            <p:nvPr/>
          </p:nvSpPr>
          <p:spPr>
            <a:xfrm>
              <a:off x="4701029" y="1796258"/>
              <a:ext cx="1197133" cy="877700"/>
            </a:xfrm>
            <a:prstGeom prst="roundRect">
              <a:avLst>
                <a:gd name="adj" fmla="val 8825"/>
              </a:avLst>
            </a:prstGeom>
            <a:solidFill>
              <a:srgbClr val="C2DEEA"/>
            </a:solidFill>
            <a:ln w="28575">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ru-RU" sz="1200" b="0" i="0" u="none" strike="noStrike" kern="1200" cap="none" spc="0" normalizeH="0" baseline="0" noProof="0" dirty="0">
                  <a:ln>
                    <a:noFill/>
                  </a:ln>
                  <a:solidFill>
                    <a:srgbClr val="001965"/>
                  </a:solidFill>
                  <a:effectLst/>
                  <a:uLnTx/>
                  <a:uFillTx/>
                  <a:latin typeface="Verdana"/>
                  <a:ea typeface="+mn-ea"/>
                  <a:cs typeface="+mn-cs"/>
                </a:rPr>
                <a:t>Дефицит гормона роста</a:t>
              </a:r>
              <a:r>
                <a:rPr kumimoji="0" lang="en-US" sz="1200" b="0" i="0" u="none" strike="noStrike" kern="1200" cap="none" spc="0" normalizeH="0" baseline="30000" noProof="0" dirty="0">
                  <a:ln>
                    <a:noFill/>
                  </a:ln>
                  <a:solidFill>
                    <a:srgbClr val="001965"/>
                  </a:solidFill>
                  <a:effectLst/>
                  <a:uLnTx/>
                  <a:uFillTx/>
                  <a:latin typeface="Verdana"/>
                  <a:ea typeface="+mn-ea"/>
                  <a:cs typeface="+mn-cs"/>
                </a:rPr>
                <a:t>3,4</a:t>
              </a:r>
            </a:p>
          </p:txBody>
        </p:sp>
        <p:sp>
          <p:nvSpPr>
            <p:cNvPr id="85" name="Rectangle: Rounded Corners 84">
              <a:extLst>
                <a:ext uri="{FF2B5EF4-FFF2-40B4-BE49-F238E27FC236}">
                  <a16:creationId xmlns:a16="http://schemas.microsoft.com/office/drawing/2014/main" xmlns="" id="{CE4A4642-D1C7-44DF-BB6B-D1DEDA94F4D9}"/>
                </a:ext>
              </a:extLst>
            </p:cNvPr>
            <p:cNvSpPr/>
            <p:nvPr/>
          </p:nvSpPr>
          <p:spPr>
            <a:xfrm>
              <a:off x="5981602" y="1796258"/>
              <a:ext cx="1197133" cy="877700"/>
            </a:xfrm>
            <a:prstGeom prst="roundRect">
              <a:avLst>
                <a:gd name="adj" fmla="val 8825"/>
              </a:avLst>
            </a:prstGeom>
            <a:solidFill>
              <a:srgbClr val="C2DEEA"/>
            </a:solidFill>
            <a:ln w="28575">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ru-RU" sz="1200" b="0" i="0" u="none" strike="noStrike" kern="1200" cap="none" spc="0" normalizeH="0" baseline="0" noProof="0" dirty="0">
                  <a:ln>
                    <a:noFill/>
                  </a:ln>
                  <a:solidFill>
                    <a:srgbClr val="001965"/>
                  </a:solidFill>
                  <a:effectLst/>
                  <a:uLnTx/>
                  <a:uFillTx/>
                  <a:latin typeface="Verdana"/>
                  <a:ea typeface="+mn-ea"/>
                  <a:cs typeface="+mn-cs"/>
                </a:rPr>
                <a:t>Гипотиреоз</a:t>
              </a:r>
              <a:r>
                <a:rPr kumimoji="0" lang="en-US" sz="1200" b="0" i="0" u="none" strike="noStrike" kern="1200" cap="none" spc="0" normalizeH="0" baseline="30000" noProof="0" dirty="0">
                  <a:ln>
                    <a:noFill/>
                  </a:ln>
                  <a:solidFill>
                    <a:srgbClr val="001965"/>
                  </a:solidFill>
                  <a:effectLst/>
                  <a:uLnTx/>
                  <a:uFillTx/>
                  <a:latin typeface="Verdana"/>
                  <a:ea typeface="+mn-ea"/>
                  <a:cs typeface="+mn-cs"/>
                </a:rPr>
                <a:t>5</a:t>
              </a:r>
            </a:p>
          </p:txBody>
        </p:sp>
        <p:sp>
          <p:nvSpPr>
            <p:cNvPr id="86" name="Rectangle: Rounded Corners 85">
              <a:extLst>
                <a:ext uri="{FF2B5EF4-FFF2-40B4-BE49-F238E27FC236}">
                  <a16:creationId xmlns:a16="http://schemas.microsoft.com/office/drawing/2014/main" xmlns="" id="{A26B7C28-CEE2-4C2C-9223-B76506C360BF}"/>
                </a:ext>
              </a:extLst>
            </p:cNvPr>
            <p:cNvSpPr/>
            <p:nvPr/>
          </p:nvSpPr>
          <p:spPr>
            <a:xfrm>
              <a:off x="7262176" y="1796258"/>
              <a:ext cx="1197133" cy="877700"/>
            </a:xfrm>
            <a:prstGeom prst="roundRect">
              <a:avLst>
                <a:gd name="adj" fmla="val 8825"/>
              </a:avLst>
            </a:prstGeom>
            <a:solidFill>
              <a:srgbClr val="C2DEEA"/>
            </a:solidFill>
            <a:ln w="28575">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ru-RU" sz="1200" b="0" i="0" u="none" strike="noStrike" kern="1200" cap="none" spc="0" normalizeH="0" baseline="0" noProof="0" dirty="0">
                  <a:ln>
                    <a:noFill/>
                  </a:ln>
                  <a:solidFill>
                    <a:srgbClr val="001965"/>
                  </a:solidFill>
                  <a:effectLst/>
                  <a:uLnTx/>
                  <a:uFillTx/>
                  <a:latin typeface="Verdana"/>
                  <a:ea typeface="+mn-ea"/>
                  <a:cs typeface="+mn-cs"/>
                </a:rPr>
                <a:t>Синдром Кушинга</a:t>
              </a:r>
              <a:r>
                <a:rPr kumimoji="0" lang="en-US" sz="1200" b="0" i="0" u="none" strike="noStrike" kern="1200" cap="none" spc="0" normalizeH="0" baseline="30000" noProof="0" dirty="0">
                  <a:ln>
                    <a:noFill/>
                  </a:ln>
                  <a:solidFill>
                    <a:srgbClr val="001965"/>
                  </a:solidFill>
                  <a:effectLst/>
                  <a:uLnTx/>
                  <a:uFillTx/>
                  <a:latin typeface="Verdana"/>
                  <a:ea typeface="+mn-ea"/>
                  <a:cs typeface="+mn-cs"/>
                </a:rPr>
                <a:t>6,7</a:t>
              </a:r>
            </a:p>
          </p:txBody>
        </p:sp>
      </p:grpSp>
      <p:sp>
        <p:nvSpPr>
          <p:cNvPr id="75" name="Rectangle: Rounded Corners 74">
            <a:extLst>
              <a:ext uri="{FF2B5EF4-FFF2-40B4-BE49-F238E27FC236}">
                <a16:creationId xmlns:a16="http://schemas.microsoft.com/office/drawing/2014/main" xmlns="" id="{881E91E2-926C-4A4D-BB78-E6A92FB20914}"/>
              </a:ext>
            </a:extLst>
          </p:cNvPr>
          <p:cNvSpPr/>
          <p:nvPr/>
        </p:nvSpPr>
        <p:spPr>
          <a:xfrm>
            <a:off x="316800" y="1904104"/>
            <a:ext cx="4126108" cy="2479756"/>
          </a:xfrm>
          <a:prstGeom prst="roundRect">
            <a:avLst>
              <a:gd name="adj" fmla="val 3207"/>
            </a:avLst>
          </a:prstGeom>
          <a:solidFill>
            <a:schemeClr val="bg1">
              <a:lumMod val="95000"/>
            </a:schemeClr>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100" b="1" i="0" u="none" strike="noStrike" kern="1200" cap="none" spc="0" normalizeH="0" baseline="30000" noProof="0" dirty="0">
              <a:ln>
                <a:noFill/>
              </a:ln>
              <a:solidFill>
                <a:srgbClr val="FFFFFF"/>
              </a:solidFill>
              <a:effectLst/>
              <a:uLnTx/>
              <a:uFillTx/>
              <a:latin typeface="Verdana"/>
              <a:ea typeface="+mn-ea"/>
              <a:cs typeface="+mn-cs"/>
            </a:endParaRPr>
          </a:p>
        </p:txBody>
      </p:sp>
      <p:sp>
        <p:nvSpPr>
          <p:cNvPr id="76" name="Oval 75">
            <a:extLst>
              <a:ext uri="{FF2B5EF4-FFF2-40B4-BE49-F238E27FC236}">
                <a16:creationId xmlns:a16="http://schemas.microsoft.com/office/drawing/2014/main" xmlns="" id="{E949C593-00E3-4C08-8502-E90E9C8BD0F2}"/>
              </a:ext>
            </a:extLst>
          </p:cNvPr>
          <p:cNvSpPr/>
          <p:nvPr/>
        </p:nvSpPr>
        <p:spPr>
          <a:xfrm>
            <a:off x="1690741" y="1299343"/>
            <a:ext cx="1164866" cy="1164866"/>
          </a:xfrm>
          <a:prstGeom prst="ellipse">
            <a:avLst/>
          </a:prstGeom>
          <a:solidFill>
            <a:srgbClr val="72B5CC"/>
          </a:solidFill>
          <a:ln w="57150">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Verdana"/>
              <a:ea typeface="+mn-ea"/>
              <a:cs typeface="+mn-cs"/>
            </a:endParaRPr>
          </a:p>
        </p:txBody>
      </p:sp>
      <p:grpSp>
        <p:nvGrpSpPr>
          <p:cNvPr id="78" name="Group 77">
            <a:extLst>
              <a:ext uri="{FF2B5EF4-FFF2-40B4-BE49-F238E27FC236}">
                <a16:creationId xmlns:a16="http://schemas.microsoft.com/office/drawing/2014/main" xmlns="" id="{C4592255-34AC-41E3-820E-895501B516E6}"/>
              </a:ext>
            </a:extLst>
          </p:cNvPr>
          <p:cNvGrpSpPr/>
          <p:nvPr/>
        </p:nvGrpSpPr>
        <p:grpSpPr>
          <a:xfrm>
            <a:off x="1812765" y="1547804"/>
            <a:ext cx="829377" cy="681046"/>
            <a:chOff x="-163901" y="230875"/>
            <a:chExt cx="2117868" cy="1788376"/>
          </a:xfrm>
          <a:solidFill>
            <a:schemeClr val="bg1"/>
          </a:solidFill>
        </p:grpSpPr>
        <p:sp>
          <p:nvSpPr>
            <p:cNvPr id="90" name="Freeform: Shape 89">
              <a:extLst>
                <a:ext uri="{FF2B5EF4-FFF2-40B4-BE49-F238E27FC236}">
                  <a16:creationId xmlns:a16="http://schemas.microsoft.com/office/drawing/2014/main" xmlns="" id="{6030D5C7-9E2D-4D64-8799-ECC6C639164F}"/>
                </a:ext>
              </a:extLst>
            </p:cNvPr>
            <p:cNvSpPr/>
            <p:nvPr/>
          </p:nvSpPr>
          <p:spPr>
            <a:xfrm>
              <a:off x="1039567" y="792311"/>
              <a:ext cx="914400" cy="1171575"/>
            </a:xfrm>
            <a:custGeom>
              <a:avLst/>
              <a:gdLst>
                <a:gd name="connsiteX0" fmla="*/ 711191 w 914400"/>
                <a:gd name="connsiteY0" fmla="*/ 309309 h 1171575"/>
                <a:gd name="connsiteX1" fmla="*/ 755958 w 914400"/>
                <a:gd name="connsiteY1" fmla="*/ 773177 h 1171575"/>
                <a:gd name="connsiteX2" fmla="*/ 682616 w 914400"/>
                <a:gd name="connsiteY2" fmla="*/ 780797 h 1171575"/>
                <a:gd name="connsiteX3" fmla="*/ 679758 w 914400"/>
                <a:gd name="connsiteY3" fmla="*/ 856997 h 1171575"/>
                <a:gd name="connsiteX4" fmla="*/ 670233 w 914400"/>
                <a:gd name="connsiteY4" fmla="*/ 1013207 h 1171575"/>
                <a:gd name="connsiteX5" fmla="*/ 521643 w 914400"/>
                <a:gd name="connsiteY5" fmla="*/ 1171322 h 1171575"/>
                <a:gd name="connsiteX6" fmla="*/ 403533 w 914400"/>
                <a:gd name="connsiteY6" fmla="*/ 1172274 h 1171575"/>
                <a:gd name="connsiteX7" fmla="*/ 247323 w 914400"/>
                <a:gd name="connsiteY7" fmla="*/ 989394 h 1171575"/>
                <a:gd name="connsiteX8" fmla="*/ 236846 w 914400"/>
                <a:gd name="connsiteY8" fmla="*/ 780797 h 1171575"/>
                <a:gd name="connsiteX9" fmla="*/ 172076 w 914400"/>
                <a:gd name="connsiteY9" fmla="*/ 774129 h 1171575"/>
                <a:gd name="connsiteX10" fmla="*/ 213986 w 914400"/>
                <a:gd name="connsiteY10" fmla="*/ 289307 h 1171575"/>
                <a:gd name="connsiteX11" fmla="*/ 189221 w 914400"/>
                <a:gd name="connsiteY11" fmla="*/ 345504 h 1171575"/>
                <a:gd name="connsiteX12" fmla="*/ 168266 w 914400"/>
                <a:gd name="connsiteY12" fmla="*/ 408369 h 1171575"/>
                <a:gd name="connsiteX13" fmla="*/ 145406 w 914400"/>
                <a:gd name="connsiteY13" fmla="*/ 515049 h 1171575"/>
                <a:gd name="connsiteX14" fmla="*/ 135881 w 914400"/>
                <a:gd name="connsiteY14" fmla="*/ 552197 h 1171575"/>
                <a:gd name="connsiteX15" fmla="*/ 61586 w 914400"/>
                <a:gd name="connsiteY15" fmla="*/ 598869 h 1171575"/>
                <a:gd name="connsiteX16" fmla="*/ 626 w 914400"/>
                <a:gd name="connsiteY16" fmla="*/ 530289 h 1171575"/>
                <a:gd name="connsiteX17" fmla="*/ 1578 w 914400"/>
                <a:gd name="connsiteY17" fmla="*/ 506477 h 1171575"/>
                <a:gd name="connsiteX18" fmla="*/ 141596 w 914400"/>
                <a:gd name="connsiteY18" fmla="*/ 131192 h 1171575"/>
                <a:gd name="connsiteX19" fmla="*/ 320666 w 914400"/>
                <a:gd name="connsiteY19" fmla="*/ 6414 h 1171575"/>
                <a:gd name="connsiteX20" fmla="*/ 373053 w 914400"/>
                <a:gd name="connsiteY20" fmla="*/ 1652 h 1171575"/>
                <a:gd name="connsiteX21" fmla="*/ 525453 w 914400"/>
                <a:gd name="connsiteY21" fmla="*/ 699 h 1171575"/>
                <a:gd name="connsiteX22" fmla="*/ 785486 w 914400"/>
                <a:gd name="connsiteY22" fmla="*/ 137859 h 1171575"/>
                <a:gd name="connsiteX23" fmla="*/ 909311 w 914400"/>
                <a:gd name="connsiteY23" fmla="*/ 449327 h 1171575"/>
                <a:gd name="connsiteX24" fmla="*/ 918836 w 914400"/>
                <a:gd name="connsiteY24" fmla="*/ 529337 h 1171575"/>
                <a:gd name="connsiteX25" fmla="*/ 859781 w 914400"/>
                <a:gd name="connsiteY25" fmla="*/ 597917 h 1171575"/>
                <a:gd name="connsiteX26" fmla="*/ 785486 w 914400"/>
                <a:gd name="connsiteY26" fmla="*/ 552197 h 1171575"/>
                <a:gd name="connsiteX27" fmla="*/ 772151 w 914400"/>
                <a:gd name="connsiteY27" fmla="*/ 496952 h 1171575"/>
                <a:gd name="connsiteX28" fmla="*/ 711191 w 914400"/>
                <a:gd name="connsiteY28" fmla="*/ 309309 h 117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14400" h="1171575">
                  <a:moveTo>
                    <a:pt x="711191" y="309309"/>
                  </a:moveTo>
                  <a:cubicBezTo>
                    <a:pt x="734051" y="462662"/>
                    <a:pt x="759768" y="615062"/>
                    <a:pt x="755958" y="773177"/>
                  </a:cubicBezTo>
                  <a:cubicBezTo>
                    <a:pt x="729288" y="776034"/>
                    <a:pt x="708333" y="777939"/>
                    <a:pt x="682616" y="780797"/>
                  </a:cubicBezTo>
                  <a:cubicBezTo>
                    <a:pt x="681663" y="806514"/>
                    <a:pt x="680711" y="832232"/>
                    <a:pt x="679758" y="856997"/>
                  </a:cubicBezTo>
                  <a:cubicBezTo>
                    <a:pt x="676901" y="909384"/>
                    <a:pt x="674996" y="961772"/>
                    <a:pt x="670233" y="1013207"/>
                  </a:cubicBezTo>
                  <a:cubicBezTo>
                    <a:pt x="663566" y="1083692"/>
                    <a:pt x="604511" y="1161797"/>
                    <a:pt x="521643" y="1171322"/>
                  </a:cubicBezTo>
                  <a:cubicBezTo>
                    <a:pt x="482591" y="1175132"/>
                    <a:pt x="441633" y="1177989"/>
                    <a:pt x="403533" y="1172274"/>
                  </a:cubicBezTo>
                  <a:cubicBezTo>
                    <a:pt x="312093" y="1158939"/>
                    <a:pt x="251133" y="1083692"/>
                    <a:pt x="247323" y="989394"/>
                  </a:cubicBezTo>
                  <a:cubicBezTo>
                    <a:pt x="244466" y="921767"/>
                    <a:pt x="240656" y="853187"/>
                    <a:pt x="236846" y="780797"/>
                  </a:cubicBezTo>
                  <a:cubicBezTo>
                    <a:pt x="214938" y="778892"/>
                    <a:pt x="193031" y="776034"/>
                    <a:pt x="172076" y="774129"/>
                  </a:cubicBezTo>
                  <a:cubicBezTo>
                    <a:pt x="152073" y="717932"/>
                    <a:pt x="164456" y="591249"/>
                    <a:pt x="213986" y="289307"/>
                  </a:cubicBezTo>
                  <a:cubicBezTo>
                    <a:pt x="205413" y="308357"/>
                    <a:pt x="196841" y="326454"/>
                    <a:pt x="189221" y="345504"/>
                  </a:cubicBezTo>
                  <a:cubicBezTo>
                    <a:pt x="181601" y="366459"/>
                    <a:pt x="173981" y="387414"/>
                    <a:pt x="168266" y="408369"/>
                  </a:cubicBezTo>
                  <a:cubicBezTo>
                    <a:pt x="159693" y="443612"/>
                    <a:pt x="153026" y="479807"/>
                    <a:pt x="145406" y="515049"/>
                  </a:cubicBezTo>
                  <a:cubicBezTo>
                    <a:pt x="142548" y="527432"/>
                    <a:pt x="140643" y="539814"/>
                    <a:pt x="135881" y="552197"/>
                  </a:cubicBezTo>
                  <a:cubicBezTo>
                    <a:pt x="123498" y="584582"/>
                    <a:pt x="92066" y="603632"/>
                    <a:pt x="61586" y="598869"/>
                  </a:cubicBezTo>
                  <a:cubicBezTo>
                    <a:pt x="26343" y="593154"/>
                    <a:pt x="2531" y="566484"/>
                    <a:pt x="626" y="530289"/>
                  </a:cubicBezTo>
                  <a:cubicBezTo>
                    <a:pt x="-327" y="522669"/>
                    <a:pt x="-327" y="514097"/>
                    <a:pt x="1578" y="506477"/>
                  </a:cubicBezTo>
                  <a:cubicBezTo>
                    <a:pt x="25391" y="373127"/>
                    <a:pt x="60633" y="243587"/>
                    <a:pt x="141596" y="131192"/>
                  </a:cubicBezTo>
                  <a:cubicBezTo>
                    <a:pt x="186363" y="69279"/>
                    <a:pt x="242561" y="21654"/>
                    <a:pt x="320666" y="6414"/>
                  </a:cubicBezTo>
                  <a:cubicBezTo>
                    <a:pt x="337811" y="3557"/>
                    <a:pt x="354956" y="1652"/>
                    <a:pt x="373053" y="1652"/>
                  </a:cubicBezTo>
                  <a:cubicBezTo>
                    <a:pt x="423536" y="699"/>
                    <a:pt x="474971" y="4509"/>
                    <a:pt x="525453" y="699"/>
                  </a:cubicBezTo>
                  <a:cubicBezTo>
                    <a:pt x="640706" y="-6921"/>
                    <a:pt x="722621" y="48324"/>
                    <a:pt x="785486" y="137859"/>
                  </a:cubicBezTo>
                  <a:cubicBezTo>
                    <a:pt x="851208" y="231204"/>
                    <a:pt x="885498" y="338837"/>
                    <a:pt x="909311" y="449327"/>
                  </a:cubicBezTo>
                  <a:cubicBezTo>
                    <a:pt x="915026" y="475997"/>
                    <a:pt x="918836" y="502667"/>
                    <a:pt x="918836" y="529337"/>
                  </a:cubicBezTo>
                  <a:cubicBezTo>
                    <a:pt x="919788" y="567437"/>
                    <a:pt x="895976" y="592202"/>
                    <a:pt x="859781" y="597917"/>
                  </a:cubicBezTo>
                  <a:cubicBezTo>
                    <a:pt x="827396" y="603632"/>
                    <a:pt x="798821" y="586487"/>
                    <a:pt x="785486" y="552197"/>
                  </a:cubicBezTo>
                  <a:cubicBezTo>
                    <a:pt x="778818" y="535052"/>
                    <a:pt x="775961" y="515049"/>
                    <a:pt x="772151" y="496952"/>
                  </a:cubicBezTo>
                  <a:cubicBezTo>
                    <a:pt x="760721" y="432182"/>
                    <a:pt x="743576" y="368364"/>
                    <a:pt x="711191" y="309309"/>
                  </a:cubicBezTo>
                  <a:close/>
                </a:path>
              </a:pathLst>
            </a:custGeom>
            <a:grpFill/>
            <a:ln w="9525" cap="flat">
              <a:no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97" name="Freeform: Shape 96">
              <a:extLst>
                <a:ext uri="{FF2B5EF4-FFF2-40B4-BE49-F238E27FC236}">
                  <a16:creationId xmlns:a16="http://schemas.microsoft.com/office/drawing/2014/main" xmlns="" id="{87BB3AA2-390C-4273-8877-A93F02AE81F1}"/>
                </a:ext>
              </a:extLst>
            </p:cNvPr>
            <p:cNvSpPr/>
            <p:nvPr/>
          </p:nvSpPr>
          <p:spPr>
            <a:xfrm>
              <a:off x="-163901" y="824234"/>
              <a:ext cx="1150062" cy="1195017"/>
            </a:xfrm>
            <a:custGeom>
              <a:avLst/>
              <a:gdLst>
                <a:gd name="connsiteX0" fmla="*/ 238125 w 904875"/>
                <a:gd name="connsiteY0" fmla="*/ 250249 h 1190625"/>
                <a:gd name="connsiteX1" fmla="*/ 145733 w 904875"/>
                <a:gd name="connsiteY1" fmla="*/ 501709 h 1190625"/>
                <a:gd name="connsiteX2" fmla="*/ 136208 w 904875"/>
                <a:gd name="connsiteY2" fmla="*/ 548382 h 1190625"/>
                <a:gd name="connsiteX3" fmla="*/ 59055 w 904875"/>
                <a:gd name="connsiteY3" fmla="*/ 596959 h 1190625"/>
                <a:gd name="connsiteX4" fmla="*/ 0 w 904875"/>
                <a:gd name="connsiteY4" fmla="*/ 527427 h 1190625"/>
                <a:gd name="connsiteX5" fmla="*/ 9525 w 904875"/>
                <a:gd name="connsiteY5" fmla="*/ 456942 h 1190625"/>
                <a:gd name="connsiteX6" fmla="*/ 143828 w 904875"/>
                <a:gd name="connsiteY6" fmla="*/ 124519 h 1190625"/>
                <a:gd name="connsiteX7" fmla="*/ 320040 w 904875"/>
                <a:gd name="connsiteY7" fmla="*/ 4504 h 1190625"/>
                <a:gd name="connsiteX8" fmla="*/ 408623 w 904875"/>
                <a:gd name="connsiteY8" fmla="*/ 9267 h 1190625"/>
                <a:gd name="connsiteX9" fmla="*/ 501015 w 904875"/>
                <a:gd name="connsiteY9" fmla="*/ 12124 h 1190625"/>
                <a:gd name="connsiteX10" fmla="*/ 696278 w 904875"/>
                <a:gd name="connsiteY10" fmla="*/ 53082 h 1190625"/>
                <a:gd name="connsiteX11" fmla="*/ 810578 w 904875"/>
                <a:gd name="connsiteY11" fmla="*/ 191194 h 1190625"/>
                <a:gd name="connsiteX12" fmla="*/ 910590 w 904875"/>
                <a:gd name="connsiteY12" fmla="*/ 512187 h 1190625"/>
                <a:gd name="connsiteX13" fmla="*/ 911543 w 904875"/>
                <a:gd name="connsiteY13" fmla="*/ 535999 h 1190625"/>
                <a:gd name="connsiteX14" fmla="*/ 848678 w 904875"/>
                <a:gd name="connsiteY14" fmla="*/ 597912 h 1190625"/>
                <a:gd name="connsiteX15" fmla="*/ 777240 w 904875"/>
                <a:gd name="connsiteY15" fmla="*/ 554097 h 1190625"/>
                <a:gd name="connsiteX16" fmla="*/ 762000 w 904875"/>
                <a:gd name="connsiteY16" fmla="*/ 489327 h 1190625"/>
                <a:gd name="connsiteX17" fmla="*/ 670560 w 904875"/>
                <a:gd name="connsiteY17" fmla="*/ 243582 h 1190625"/>
                <a:gd name="connsiteX18" fmla="*/ 670560 w 904875"/>
                <a:gd name="connsiteY18" fmla="*/ 286444 h 1190625"/>
                <a:gd name="connsiteX19" fmla="*/ 671513 w 904875"/>
                <a:gd name="connsiteY19" fmla="*/ 991294 h 1190625"/>
                <a:gd name="connsiteX20" fmla="*/ 485775 w 904875"/>
                <a:gd name="connsiteY20" fmla="*/ 1192272 h 1190625"/>
                <a:gd name="connsiteX21" fmla="*/ 372428 w 904875"/>
                <a:gd name="connsiteY21" fmla="*/ 1182747 h 1190625"/>
                <a:gd name="connsiteX22" fmla="*/ 248603 w 904875"/>
                <a:gd name="connsiteY22" fmla="*/ 1050349 h 1190625"/>
                <a:gd name="connsiteX23" fmla="*/ 239078 w 904875"/>
                <a:gd name="connsiteY23" fmla="*/ 960814 h 1190625"/>
                <a:gd name="connsiteX24" fmla="*/ 238125 w 904875"/>
                <a:gd name="connsiteY24" fmla="*/ 298827 h 1190625"/>
                <a:gd name="connsiteX25" fmla="*/ 238125 w 904875"/>
                <a:gd name="connsiteY25" fmla="*/ 250249 h 1190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04875" h="1190625">
                  <a:moveTo>
                    <a:pt x="238125" y="250249"/>
                  </a:moveTo>
                  <a:cubicBezTo>
                    <a:pt x="186690" y="329307"/>
                    <a:pt x="162878" y="414079"/>
                    <a:pt x="145733" y="501709"/>
                  </a:cubicBezTo>
                  <a:cubicBezTo>
                    <a:pt x="142875" y="516949"/>
                    <a:pt x="140970" y="533142"/>
                    <a:pt x="136208" y="548382"/>
                  </a:cubicBezTo>
                  <a:cubicBezTo>
                    <a:pt x="123825" y="583624"/>
                    <a:pt x="92393" y="602674"/>
                    <a:pt x="59055" y="596959"/>
                  </a:cubicBezTo>
                  <a:cubicBezTo>
                    <a:pt x="24765" y="591244"/>
                    <a:pt x="0" y="564574"/>
                    <a:pt x="0" y="527427"/>
                  </a:cubicBezTo>
                  <a:cubicBezTo>
                    <a:pt x="0" y="503614"/>
                    <a:pt x="4763" y="479802"/>
                    <a:pt x="9525" y="456942"/>
                  </a:cubicBezTo>
                  <a:cubicBezTo>
                    <a:pt x="33338" y="337879"/>
                    <a:pt x="70485" y="223579"/>
                    <a:pt x="143828" y="124519"/>
                  </a:cubicBezTo>
                  <a:cubicBezTo>
                    <a:pt x="188595" y="64512"/>
                    <a:pt x="243840" y="18792"/>
                    <a:pt x="320040" y="4504"/>
                  </a:cubicBezTo>
                  <a:cubicBezTo>
                    <a:pt x="350520" y="-1211"/>
                    <a:pt x="380048" y="-3116"/>
                    <a:pt x="408623" y="9267"/>
                  </a:cubicBezTo>
                  <a:cubicBezTo>
                    <a:pt x="439103" y="22602"/>
                    <a:pt x="471488" y="24507"/>
                    <a:pt x="501015" y="12124"/>
                  </a:cubicBezTo>
                  <a:cubicBezTo>
                    <a:pt x="575310" y="-17403"/>
                    <a:pt x="638175" y="11172"/>
                    <a:pt x="696278" y="53082"/>
                  </a:cubicBezTo>
                  <a:cubicBezTo>
                    <a:pt x="745808" y="89277"/>
                    <a:pt x="782003" y="137854"/>
                    <a:pt x="810578" y="191194"/>
                  </a:cubicBezTo>
                  <a:cubicBezTo>
                    <a:pt x="863918" y="292159"/>
                    <a:pt x="894398" y="399792"/>
                    <a:pt x="910590" y="512187"/>
                  </a:cubicBezTo>
                  <a:cubicBezTo>
                    <a:pt x="911543" y="519807"/>
                    <a:pt x="912495" y="528379"/>
                    <a:pt x="911543" y="535999"/>
                  </a:cubicBezTo>
                  <a:cubicBezTo>
                    <a:pt x="906780" y="569337"/>
                    <a:pt x="882015" y="594102"/>
                    <a:pt x="848678" y="597912"/>
                  </a:cubicBezTo>
                  <a:cubicBezTo>
                    <a:pt x="820103" y="601722"/>
                    <a:pt x="787718" y="582672"/>
                    <a:pt x="777240" y="554097"/>
                  </a:cubicBezTo>
                  <a:cubicBezTo>
                    <a:pt x="769620" y="533142"/>
                    <a:pt x="766763" y="511234"/>
                    <a:pt x="762000" y="489327"/>
                  </a:cubicBezTo>
                  <a:cubicBezTo>
                    <a:pt x="744855" y="403602"/>
                    <a:pt x="719138" y="320734"/>
                    <a:pt x="670560" y="243582"/>
                  </a:cubicBezTo>
                  <a:cubicBezTo>
                    <a:pt x="670560" y="257869"/>
                    <a:pt x="670560" y="272157"/>
                    <a:pt x="670560" y="286444"/>
                  </a:cubicBezTo>
                  <a:cubicBezTo>
                    <a:pt x="670560" y="521712"/>
                    <a:pt x="668655" y="756027"/>
                    <a:pt x="671513" y="991294"/>
                  </a:cubicBezTo>
                  <a:cubicBezTo>
                    <a:pt x="672465" y="1089402"/>
                    <a:pt x="626745" y="1182747"/>
                    <a:pt x="485775" y="1192272"/>
                  </a:cubicBezTo>
                  <a:cubicBezTo>
                    <a:pt x="448628" y="1195129"/>
                    <a:pt x="408623" y="1192272"/>
                    <a:pt x="372428" y="1182747"/>
                  </a:cubicBezTo>
                  <a:cubicBezTo>
                    <a:pt x="305753" y="1164649"/>
                    <a:pt x="264795" y="1117024"/>
                    <a:pt x="248603" y="1050349"/>
                  </a:cubicBezTo>
                  <a:cubicBezTo>
                    <a:pt x="241935" y="1021774"/>
                    <a:pt x="239078" y="990342"/>
                    <a:pt x="239078" y="960814"/>
                  </a:cubicBezTo>
                  <a:cubicBezTo>
                    <a:pt x="238125" y="739834"/>
                    <a:pt x="238125" y="519807"/>
                    <a:pt x="238125" y="298827"/>
                  </a:cubicBezTo>
                  <a:cubicBezTo>
                    <a:pt x="238125" y="281682"/>
                    <a:pt x="238125" y="265489"/>
                    <a:pt x="238125" y="250249"/>
                  </a:cubicBezTo>
                  <a:close/>
                </a:path>
              </a:pathLst>
            </a:custGeom>
            <a:grpFill/>
            <a:ln w="9525" cap="flat">
              <a:no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104" name="Freeform: Shape 103">
              <a:extLst>
                <a:ext uri="{FF2B5EF4-FFF2-40B4-BE49-F238E27FC236}">
                  <a16:creationId xmlns:a16="http://schemas.microsoft.com/office/drawing/2014/main" xmlns="" id="{2E56D354-00DA-4373-8377-947BDBD787DC}"/>
                </a:ext>
              </a:extLst>
            </p:cNvPr>
            <p:cNvSpPr/>
            <p:nvPr/>
          </p:nvSpPr>
          <p:spPr>
            <a:xfrm>
              <a:off x="1219461" y="248505"/>
              <a:ext cx="561975" cy="504825"/>
            </a:xfrm>
            <a:custGeom>
              <a:avLst/>
              <a:gdLst>
                <a:gd name="connsiteX0" fmla="*/ 513199 w 561975"/>
                <a:gd name="connsiteY0" fmla="*/ 497833 h 504825"/>
                <a:gd name="connsiteX1" fmla="*/ 446524 w 561975"/>
                <a:gd name="connsiteY1" fmla="*/ 452113 h 504825"/>
                <a:gd name="connsiteX2" fmla="*/ 117912 w 561975"/>
                <a:gd name="connsiteY2" fmla="*/ 452113 h 504825"/>
                <a:gd name="connsiteX3" fmla="*/ 46474 w 561975"/>
                <a:gd name="connsiteY3" fmla="*/ 497833 h 504825"/>
                <a:gd name="connsiteX4" fmla="*/ 754 w 561975"/>
                <a:gd name="connsiteY4" fmla="*/ 247325 h 504825"/>
                <a:gd name="connsiteX5" fmla="*/ 112197 w 561975"/>
                <a:gd name="connsiteY5" fmla="*/ 43490 h 504825"/>
                <a:gd name="connsiteX6" fmla="*/ 198874 w 561975"/>
                <a:gd name="connsiteY6" fmla="*/ 8248 h 504825"/>
                <a:gd name="connsiteX7" fmla="*/ 414139 w 561975"/>
                <a:gd name="connsiteY7" fmla="*/ 21583 h 504825"/>
                <a:gd name="connsiteX8" fmla="*/ 525582 w 561975"/>
                <a:gd name="connsiteY8" fmla="*/ 120643 h 504825"/>
                <a:gd name="connsiteX9" fmla="*/ 554157 w 561975"/>
                <a:gd name="connsiteY9" fmla="*/ 369245 h 504825"/>
                <a:gd name="connsiteX10" fmla="*/ 513199 w 561975"/>
                <a:gd name="connsiteY10" fmla="*/ 497833 h 50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1975" h="504825">
                  <a:moveTo>
                    <a:pt x="513199" y="497833"/>
                  </a:moveTo>
                  <a:cubicBezTo>
                    <a:pt x="490339" y="482593"/>
                    <a:pt x="470337" y="468305"/>
                    <a:pt x="446524" y="452113"/>
                  </a:cubicBezTo>
                  <a:cubicBezTo>
                    <a:pt x="338892" y="524503"/>
                    <a:pt x="229354" y="529265"/>
                    <a:pt x="117912" y="452113"/>
                  </a:cubicBezTo>
                  <a:cubicBezTo>
                    <a:pt x="95052" y="466400"/>
                    <a:pt x="72192" y="480688"/>
                    <a:pt x="46474" y="497833"/>
                  </a:cubicBezTo>
                  <a:cubicBezTo>
                    <a:pt x="14089" y="414965"/>
                    <a:pt x="-4008" y="334003"/>
                    <a:pt x="754" y="247325"/>
                  </a:cubicBezTo>
                  <a:cubicBezTo>
                    <a:pt x="5517" y="160648"/>
                    <a:pt x="39807" y="91115"/>
                    <a:pt x="112197" y="43490"/>
                  </a:cubicBezTo>
                  <a:cubicBezTo>
                    <a:pt x="137914" y="26345"/>
                    <a:pt x="169347" y="12058"/>
                    <a:pt x="198874" y="8248"/>
                  </a:cubicBezTo>
                  <a:cubicBezTo>
                    <a:pt x="271264" y="-3182"/>
                    <a:pt x="343654" y="-6040"/>
                    <a:pt x="414139" y="21583"/>
                  </a:cubicBezTo>
                  <a:cubicBezTo>
                    <a:pt x="462717" y="40633"/>
                    <a:pt x="499864" y="74923"/>
                    <a:pt x="525582" y="120643"/>
                  </a:cubicBezTo>
                  <a:cubicBezTo>
                    <a:pt x="569397" y="199700"/>
                    <a:pt x="574159" y="283520"/>
                    <a:pt x="554157" y="369245"/>
                  </a:cubicBezTo>
                  <a:cubicBezTo>
                    <a:pt x="544632" y="411155"/>
                    <a:pt x="537012" y="454970"/>
                    <a:pt x="513199" y="497833"/>
                  </a:cubicBezTo>
                  <a:close/>
                </a:path>
              </a:pathLst>
            </a:custGeom>
            <a:grpFill/>
            <a:ln w="9525" cap="flat">
              <a:no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112" name="Freeform: Shape 111">
              <a:extLst>
                <a:ext uri="{FF2B5EF4-FFF2-40B4-BE49-F238E27FC236}">
                  <a16:creationId xmlns:a16="http://schemas.microsoft.com/office/drawing/2014/main" xmlns="" id="{A6F93FE3-7C3C-4694-9DE8-A6AE089B90BB}"/>
                </a:ext>
              </a:extLst>
            </p:cNvPr>
            <p:cNvSpPr/>
            <p:nvPr/>
          </p:nvSpPr>
          <p:spPr>
            <a:xfrm>
              <a:off x="205526" y="230875"/>
              <a:ext cx="523874" cy="523875"/>
            </a:xfrm>
            <a:custGeom>
              <a:avLst/>
              <a:gdLst>
                <a:gd name="connsiteX0" fmla="*/ 264800 w 523875"/>
                <a:gd name="connsiteY0" fmla="*/ 160 h 523875"/>
                <a:gd name="connsiteX1" fmla="*/ 528643 w 523875"/>
                <a:gd name="connsiteY1" fmla="*/ 263050 h 523875"/>
                <a:gd name="connsiteX2" fmla="*/ 263848 w 523875"/>
                <a:gd name="connsiteY2" fmla="*/ 524987 h 523875"/>
                <a:gd name="connsiteX3" fmla="*/ 5 w 523875"/>
                <a:gd name="connsiteY3" fmla="*/ 262097 h 523875"/>
                <a:gd name="connsiteX4" fmla="*/ 264800 w 523875"/>
                <a:gd name="connsiteY4" fmla="*/ 160 h 523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875" h="523875">
                  <a:moveTo>
                    <a:pt x="264800" y="160"/>
                  </a:moveTo>
                  <a:cubicBezTo>
                    <a:pt x="400055" y="-1745"/>
                    <a:pt x="528643" y="103982"/>
                    <a:pt x="528643" y="263050"/>
                  </a:cubicBezTo>
                  <a:cubicBezTo>
                    <a:pt x="528643" y="404972"/>
                    <a:pt x="423868" y="523082"/>
                    <a:pt x="263848" y="524987"/>
                  </a:cubicBezTo>
                  <a:cubicBezTo>
                    <a:pt x="123830" y="526892"/>
                    <a:pt x="-947" y="418307"/>
                    <a:pt x="5" y="262097"/>
                  </a:cubicBezTo>
                  <a:cubicBezTo>
                    <a:pt x="958" y="97315"/>
                    <a:pt x="137165" y="-4603"/>
                    <a:pt x="264800" y="160"/>
                  </a:cubicBezTo>
                  <a:close/>
                </a:path>
              </a:pathLst>
            </a:custGeom>
            <a:grpFill/>
            <a:ln w="9525" cap="flat">
              <a:no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grpSp>
      <p:sp>
        <p:nvSpPr>
          <p:cNvPr id="113" name="Oval 112">
            <a:extLst>
              <a:ext uri="{FF2B5EF4-FFF2-40B4-BE49-F238E27FC236}">
                <a16:creationId xmlns:a16="http://schemas.microsoft.com/office/drawing/2014/main" xmlns="" id="{26B462D9-E616-417A-92B6-9021955B7CD8}"/>
              </a:ext>
            </a:extLst>
          </p:cNvPr>
          <p:cNvSpPr/>
          <p:nvPr/>
        </p:nvSpPr>
        <p:spPr>
          <a:xfrm>
            <a:off x="439102" y="2389486"/>
            <a:ext cx="402062" cy="402062"/>
          </a:xfrm>
          <a:prstGeom prst="ellipse">
            <a:avLst/>
          </a:prstGeom>
          <a:solidFill>
            <a:schemeClr val="bg1"/>
          </a:solidFill>
          <a:ln w="57150">
            <a:solidFill>
              <a:schemeClr val="bg1"/>
            </a:solid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Verdana"/>
              <a:ea typeface="+mn-ea"/>
              <a:cs typeface="+mn-cs"/>
            </a:endParaRPr>
          </a:p>
        </p:txBody>
      </p:sp>
      <p:sp>
        <p:nvSpPr>
          <p:cNvPr id="77" name="TextBox 76">
            <a:extLst>
              <a:ext uri="{FF2B5EF4-FFF2-40B4-BE49-F238E27FC236}">
                <a16:creationId xmlns:a16="http://schemas.microsoft.com/office/drawing/2014/main" xmlns="" id="{269C56D4-7678-4CB2-B4CF-05A888B4CAAF}"/>
              </a:ext>
            </a:extLst>
          </p:cNvPr>
          <p:cNvSpPr txBox="1"/>
          <p:nvPr/>
        </p:nvSpPr>
        <p:spPr>
          <a:xfrm>
            <a:off x="955301" y="2504521"/>
            <a:ext cx="929742" cy="169277"/>
          </a:xfrm>
          <a:prstGeom prst="rect">
            <a:avLst/>
          </a:prstGeom>
          <a:noFill/>
        </p:spPr>
        <p:txBody>
          <a:bodyPr wrap="non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ru-RU" sz="1100" b="0" i="0" u="none" strike="noStrike" kern="1200" cap="none" spc="0" normalizeH="0" baseline="0" noProof="0" dirty="0">
                <a:ln>
                  <a:noFill/>
                </a:ln>
                <a:solidFill>
                  <a:srgbClr val="001965"/>
                </a:solidFill>
                <a:effectLst/>
                <a:uLnTx/>
                <a:uFillTx/>
                <a:latin typeface="Verdana" pitchFamily="34" charset="0"/>
                <a:ea typeface="+mn-ea"/>
                <a:cs typeface="Arial" charset="0"/>
              </a:rPr>
              <a:t>Гипоталамус</a:t>
            </a:r>
            <a:endParaRPr kumimoji="0" lang="en-US" sz="11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122" name="Oval 121">
            <a:extLst>
              <a:ext uri="{FF2B5EF4-FFF2-40B4-BE49-F238E27FC236}">
                <a16:creationId xmlns:a16="http://schemas.microsoft.com/office/drawing/2014/main" xmlns="" id="{68324389-4EBA-467E-AC41-9E8CF4914DB7}"/>
              </a:ext>
            </a:extLst>
          </p:cNvPr>
          <p:cNvSpPr/>
          <p:nvPr/>
        </p:nvSpPr>
        <p:spPr>
          <a:xfrm>
            <a:off x="439102" y="2888508"/>
            <a:ext cx="402062" cy="402062"/>
          </a:xfrm>
          <a:prstGeom prst="ellipse">
            <a:avLst/>
          </a:prstGeom>
          <a:solidFill>
            <a:schemeClr val="bg1"/>
          </a:solidFill>
          <a:ln w="57150">
            <a:solidFill>
              <a:schemeClr val="bg1"/>
            </a:solid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Verdana"/>
            </a:endParaRPr>
          </a:p>
        </p:txBody>
      </p:sp>
      <p:sp>
        <p:nvSpPr>
          <p:cNvPr id="123" name="TextBox 122">
            <a:extLst>
              <a:ext uri="{FF2B5EF4-FFF2-40B4-BE49-F238E27FC236}">
                <a16:creationId xmlns:a16="http://schemas.microsoft.com/office/drawing/2014/main" xmlns="" id="{35D91362-1DFF-4CB3-BBA1-9630AD1C919E}"/>
              </a:ext>
            </a:extLst>
          </p:cNvPr>
          <p:cNvSpPr txBox="1"/>
          <p:nvPr/>
        </p:nvSpPr>
        <p:spPr>
          <a:xfrm>
            <a:off x="955301" y="3004901"/>
            <a:ext cx="432811" cy="169277"/>
          </a:xfrm>
          <a:prstGeom prst="rect">
            <a:avLst/>
          </a:prstGeom>
          <a:noFill/>
        </p:spPr>
        <p:txBody>
          <a:bodyPr wrap="none" lIns="0" tIns="0" rIns="0" bIns="0" rtlCol="0" anchor="ctr">
            <a:spAutoFit/>
          </a:bodyPr>
          <a:lstStyle/>
          <a:p>
            <a:pPr lvl="0">
              <a:defRPr/>
            </a:pPr>
            <a:r>
              <a:rPr lang="ru-RU" sz="1100" dirty="0">
                <a:solidFill>
                  <a:srgbClr val="001965"/>
                </a:solidFill>
              </a:rPr>
              <a:t>Тимус</a:t>
            </a:r>
            <a:endParaRPr lang="en-US" sz="1100" dirty="0">
              <a:solidFill>
                <a:srgbClr val="001965"/>
              </a:solidFill>
            </a:endParaRPr>
          </a:p>
        </p:txBody>
      </p:sp>
      <p:sp>
        <p:nvSpPr>
          <p:cNvPr id="125" name="Oval 124">
            <a:extLst>
              <a:ext uri="{FF2B5EF4-FFF2-40B4-BE49-F238E27FC236}">
                <a16:creationId xmlns:a16="http://schemas.microsoft.com/office/drawing/2014/main" xmlns="" id="{7E119C05-297B-4E07-B14F-962044FC3EC2}"/>
              </a:ext>
            </a:extLst>
          </p:cNvPr>
          <p:cNvSpPr/>
          <p:nvPr/>
        </p:nvSpPr>
        <p:spPr>
          <a:xfrm>
            <a:off x="439102" y="3388888"/>
            <a:ext cx="402062" cy="402062"/>
          </a:xfrm>
          <a:prstGeom prst="ellipse">
            <a:avLst/>
          </a:prstGeom>
          <a:solidFill>
            <a:schemeClr val="bg1"/>
          </a:solidFill>
          <a:ln w="57150">
            <a:solidFill>
              <a:schemeClr val="bg1"/>
            </a:solid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Verdana"/>
            </a:endParaRPr>
          </a:p>
        </p:txBody>
      </p:sp>
      <p:sp>
        <p:nvSpPr>
          <p:cNvPr id="126" name="TextBox 125">
            <a:extLst>
              <a:ext uri="{FF2B5EF4-FFF2-40B4-BE49-F238E27FC236}">
                <a16:creationId xmlns:a16="http://schemas.microsoft.com/office/drawing/2014/main" xmlns="" id="{3BD09816-26CE-41C6-855A-97E6ED6A2FEF}"/>
              </a:ext>
            </a:extLst>
          </p:cNvPr>
          <p:cNvSpPr txBox="1"/>
          <p:nvPr/>
        </p:nvSpPr>
        <p:spPr>
          <a:xfrm>
            <a:off x="955301" y="3505281"/>
            <a:ext cx="626775" cy="169277"/>
          </a:xfrm>
          <a:prstGeom prst="rect">
            <a:avLst/>
          </a:prstGeom>
          <a:noFill/>
        </p:spPr>
        <p:txBody>
          <a:bodyPr wrap="none" lIns="0" tIns="0" rIns="0" bIns="0" rtlCol="0" anchor="ctr">
            <a:spAutoFit/>
          </a:bodyPr>
          <a:lstStyle/>
          <a:p>
            <a:pPr lvl="0">
              <a:defRPr/>
            </a:pPr>
            <a:r>
              <a:rPr lang="ru-RU" sz="1100" dirty="0">
                <a:solidFill>
                  <a:srgbClr val="001965"/>
                </a:solidFill>
              </a:rPr>
              <a:t>Гипофиз</a:t>
            </a:r>
            <a:endParaRPr lang="en-US" sz="1100" dirty="0">
              <a:solidFill>
                <a:srgbClr val="001965"/>
              </a:solidFill>
            </a:endParaRPr>
          </a:p>
        </p:txBody>
      </p:sp>
      <p:sp>
        <p:nvSpPr>
          <p:cNvPr id="128" name="Oval 127">
            <a:extLst>
              <a:ext uri="{FF2B5EF4-FFF2-40B4-BE49-F238E27FC236}">
                <a16:creationId xmlns:a16="http://schemas.microsoft.com/office/drawing/2014/main" xmlns="" id="{F9C31AAC-D49E-4886-9C5C-4E557BE9F91D}"/>
              </a:ext>
            </a:extLst>
          </p:cNvPr>
          <p:cNvSpPr/>
          <p:nvPr/>
        </p:nvSpPr>
        <p:spPr>
          <a:xfrm>
            <a:off x="439102" y="3889268"/>
            <a:ext cx="402062" cy="402062"/>
          </a:xfrm>
          <a:prstGeom prst="ellipse">
            <a:avLst/>
          </a:prstGeom>
          <a:solidFill>
            <a:schemeClr val="bg1"/>
          </a:solidFill>
          <a:ln w="57150">
            <a:solidFill>
              <a:schemeClr val="bg1"/>
            </a:solid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Verdana"/>
            </a:endParaRPr>
          </a:p>
        </p:txBody>
      </p:sp>
      <p:sp>
        <p:nvSpPr>
          <p:cNvPr id="129" name="TextBox 128">
            <a:extLst>
              <a:ext uri="{FF2B5EF4-FFF2-40B4-BE49-F238E27FC236}">
                <a16:creationId xmlns:a16="http://schemas.microsoft.com/office/drawing/2014/main" xmlns="" id="{3203A1EA-6F0D-4D9A-B8AE-C6E81C9BAEC5}"/>
              </a:ext>
            </a:extLst>
          </p:cNvPr>
          <p:cNvSpPr txBox="1"/>
          <p:nvPr/>
        </p:nvSpPr>
        <p:spPr>
          <a:xfrm>
            <a:off x="955301" y="4005661"/>
            <a:ext cx="1489190" cy="169277"/>
          </a:xfrm>
          <a:prstGeom prst="rect">
            <a:avLst/>
          </a:prstGeom>
          <a:noFill/>
        </p:spPr>
        <p:txBody>
          <a:bodyPr wrap="none" lIns="0" tIns="0" rIns="0" bIns="0" rtlCol="0" anchor="ctr">
            <a:spAutoFit/>
          </a:bodyPr>
          <a:lstStyle/>
          <a:p>
            <a:pPr lvl="0">
              <a:defRPr/>
            </a:pPr>
            <a:r>
              <a:rPr lang="ru-RU" sz="1100" dirty="0">
                <a:solidFill>
                  <a:srgbClr val="001965"/>
                </a:solidFill>
              </a:rPr>
              <a:t>Щитовидная железа</a:t>
            </a:r>
            <a:endParaRPr lang="en-US" sz="1100" dirty="0">
              <a:solidFill>
                <a:srgbClr val="001965"/>
              </a:solidFill>
            </a:endParaRPr>
          </a:p>
        </p:txBody>
      </p:sp>
      <p:sp>
        <p:nvSpPr>
          <p:cNvPr id="131" name="Oval 130">
            <a:extLst>
              <a:ext uri="{FF2B5EF4-FFF2-40B4-BE49-F238E27FC236}">
                <a16:creationId xmlns:a16="http://schemas.microsoft.com/office/drawing/2014/main" xmlns="" id="{EA45A133-4BC9-4529-A156-A3C35E3F5E52}"/>
              </a:ext>
            </a:extLst>
          </p:cNvPr>
          <p:cNvSpPr/>
          <p:nvPr/>
        </p:nvSpPr>
        <p:spPr>
          <a:xfrm>
            <a:off x="2735410" y="2388128"/>
            <a:ext cx="402062" cy="402062"/>
          </a:xfrm>
          <a:prstGeom prst="ellipse">
            <a:avLst/>
          </a:prstGeom>
          <a:solidFill>
            <a:schemeClr val="bg1"/>
          </a:solidFill>
          <a:ln w="57150">
            <a:solidFill>
              <a:schemeClr val="bg1"/>
            </a:solid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Verdana"/>
            </a:endParaRPr>
          </a:p>
        </p:txBody>
      </p:sp>
      <p:sp>
        <p:nvSpPr>
          <p:cNvPr id="132" name="TextBox 131">
            <a:extLst>
              <a:ext uri="{FF2B5EF4-FFF2-40B4-BE49-F238E27FC236}">
                <a16:creationId xmlns:a16="http://schemas.microsoft.com/office/drawing/2014/main" xmlns="" id="{3A418B4B-B741-441A-BE8F-17C03F5BCDC8}"/>
              </a:ext>
            </a:extLst>
          </p:cNvPr>
          <p:cNvSpPr txBox="1"/>
          <p:nvPr/>
        </p:nvSpPr>
        <p:spPr>
          <a:xfrm>
            <a:off x="3256541" y="2504521"/>
            <a:ext cx="1059585" cy="169277"/>
          </a:xfrm>
          <a:prstGeom prst="rect">
            <a:avLst/>
          </a:prstGeom>
          <a:noFill/>
        </p:spPr>
        <p:txBody>
          <a:bodyPr wrap="none" lIns="0" tIns="0" rIns="0" bIns="0" rtlCol="0" anchor="ctr">
            <a:spAutoFit/>
          </a:bodyPr>
          <a:lstStyle/>
          <a:p>
            <a:pPr lvl="0">
              <a:defRPr/>
            </a:pPr>
            <a:r>
              <a:rPr lang="ru-RU" sz="1100" dirty="0">
                <a:solidFill>
                  <a:srgbClr val="001965"/>
                </a:solidFill>
              </a:rPr>
              <a:t>Надпочечники</a:t>
            </a:r>
            <a:endParaRPr lang="en-US" sz="1100" dirty="0">
              <a:solidFill>
                <a:srgbClr val="001965"/>
              </a:solidFill>
            </a:endParaRPr>
          </a:p>
        </p:txBody>
      </p:sp>
      <p:sp>
        <p:nvSpPr>
          <p:cNvPr id="134" name="Oval 133">
            <a:extLst>
              <a:ext uri="{FF2B5EF4-FFF2-40B4-BE49-F238E27FC236}">
                <a16:creationId xmlns:a16="http://schemas.microsoft.com/office/drawing/2014/main" xmlns="" id="{48276B88-A33C-4CB9-9EDA-212B41005EB8}"/>
              </a:ext>
            </a:extLst>
          </p:cNvPr>
          <p:cNvSpPr/>
          <p:nvPr/>
        </p:nvSpPr>
        <p:spPr>
          <a:xfrm>
            <a:off x="2735410" y="2879596"/>
            <a:ext cx="402062" cy="402062"/>
          </a:xfrm>
          <a:prstGeom prst="ellipse">
            <a:avLst/>
          </a:prstGeom>
          <a:solidFill>
            <a:schemeClr val="bg1"/>
          </a:solidFill>
          <a:ln w="57150">
            <a:solidFill>
              <a:schemeClr val="bg1"/>
            </a:solid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Verdana"/>
            </a:endParaRPr>
          </a:p>
        </p:txBody>
      </p:sp>
      <p:sp>
        <p:nvSpPr>
          <p:cNvPr id="135" name="TextBox 134">
            <a:extLst>
              <a:ext uri="{FF2B5EF4-FFF2-40B4-BE49-F238E27FC236}">
                <a16:creationId xmlns:a16="http://schemas.microsoft.com/office/drawing/2014/main" xmlns="" id="{3B1CE9C9-FAB8-4EE1-AD50-09FEC25F0BBB}"/>
              </a:ext>
            </a:extLst>
          </p:cNvPr>
          <p:cNvSpPr txBox="1"/>
          <p:nvPr/>
        </p:nvSpPr>
        <p:spPr>
          <a:xfrm>
            <a:off x="3256541" y="2911351"/>
            <a:ext cx="1213474" cy="338554"/>
          </a:xfrm>
          <a:prstGeom prst="rect">
            <a:avLst/>
          </a:prstGeom>
          <a:noFill/>
        </p:spPr>
        <p:txBody>
          <a:bodyPr wrap="none" lIns="0" tIns="0" rIns="0" bIns="0" rtlCol="0" anchor="ctr">
            <a:spAutoFit/>
          </a:bodyPr>
          <a:lstStyle/>
          <a:p>
            <a:pPr lvl="0">
              <a:defRPr/>
            </a:pPr>
            <a:r>
              <a:rPr lang="ru-RU" sz="1100" dirty="0">
                <a:solidFill>
                  <a:srgbClr val="001965"/>
                </a:solidFill>
              </a:rPr>
              <a:t>Поджелудочная </a:t>
            </a:r>
          </a:p>
          <a:p>
            <a:pPr lvl="0">
              <a:defRPr/>
            </a:pPr>
            <a:r>
              <a:rPr lang="ru-RU" sz="1100" dirty="0">
                <a:solidFill>
                  <a:srgbClr val="001965"/>
                </a:solidFill>
              </a:rPr>
              <a:t>железа</a:t>
            </a:r>
            <a:endParaRPr lang="en-US" sz="1100" dirty="0">
              <a:solidFill>
                <a:srgbClr val="001965"/>
              </a:solidFill>
            </a:endParaRPr>
          </a:p>
        </p:txBody>
      </p:sp>
      <p:sp>
        <p:nvSpPr>
          <p:cNvPr id="137" name="Oval 136">
            <a:extLst>
              <a:ext uri="{FF2B5EF4-FFF2-40B4-BE49-F238E27FC236}">
                <a16:creationId xmlns:a16="http://schemas.microsoft.com/office/drawing/2014/main" xmlns="" id="{EB6665A4-7122-464E-825F-C936C055AFC1}"/>
              </a:ext>
            </a:extLst>
          </p:cNvPr>
          <p:cNvSpPr/>
          <p:nvPr/>
        </p:nvSpPr>
        <p:spPr>
          <a:xfrm>
            <a:off x="2735410" y="3384431"/>
            <a:ext cx="402062" cy="402062"/>
          </a:xfrm>
          <a:prstGeom prst="ellipse">
            <a:avLst/>
          </a:prstGeom>
          <a:solidFill>
            <a:schemeClr val="bg1"/>
          </a:solidFill>
          <a:ln w="57150">
            <a:solidFill>
              <a:schemeClr val="bg1"/>
            </a:solid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Verdana"/>
            </a:endParaRPr>
          </a:p>
        </p:txBody>
      </p:sp>
      <p:sp>
        <p:nvSpPr>
          <p:cNvPr id="138" name="TextBox 137">
            <a:extLst>
              <a:ext uri="{FF2B5EF4-FFF2-40B4-BE49-F238E27FC236}">
                <a16:creationId xmlns:a16="http://schemas.microsoft.com/office/drawing/2014/main" xmlns="" id="{67C42493-843C-4BC6-AD38-EE45236195F3}"/>
              </a:ext>
            </a:extLst>
          </p:cNvPr>
          <p:cNvSpPr txBox="1"/>
          <p:nvPr/>
        </p:nvSpPr>
        <p:spPr>
          <a:xfrm>
            <a:off x="3256541" y="3500824"/>
            <a:ext cx="1163229" cy="169277"/>
          </a:xfrm>
          <a:prstGeom prst="rect">
            <a:avLst/>
          </a:prstGeom>
          <a:noFill/>
        </p:spPr>
        <p:txBody>
          <a:bodyPr wrap="square" lIns="0" tIns="0" rIns="0" bIns="0" rtlCol="0" anchor="ctr">
            <a:spAutoFit/>
          </a:bodyPr>
          <a:lstStyle/>
          <a:p>
            <a:pPr lvl="0">
              <a:defRPr/>
            </a:pPr>
            <a:r>
              <a:rPr lang="ru-RU" sz="1100" dirty="0">
                <a:solidFill>
                  <a:srgbClr val="001965"/>
                </a:solidFill>
              </a:rPr>
              <a:t>Яичники</a:t>
            </a:r>
            <a:endParaRPr lang="en-US" sz="1100" dirty="0">
              <a:solidFill>
                <a:srgbClr val="001965"/>
              </a:solidFill>
            </a:endParaRPr>
          </a:p>
        </p:txBody>
      </p:sp>
      <p:sp>
        <p:nvSpPr>
          <p:cNvPr id="140" name="Oval 139">
            <a:extLst>
              <a:ext uri="{FF2B5EF4-FFF2-40B4-BE49-F238E27FC236}">
                <a16:creationId xmlns:a16="http://schemas.microsoft.com/office/drawing/2014/main" xmlns="" id="{E8184574-D789-4584-9F76-869E4D779521}"/>
              </a:ext>
            </a:extLst>
          </p:cNvPr>
          <p:cNvSpPr/>
          <p:nvPr/>
        </p:nvSpPr>
        <p:spPr>
          <a:xfrm>
            <a:off x="2735410" y="3889268"/>
            <a:ext cx="402062" cy="402062"/>
          </a:xfrm>
          <a:prstGeom prst="ellipse">
            <a:avLst/>
          </a:prstGeom>
          <a:solidFill>
            <a:schemeClr val="bg1"/>
          </a:solidFill>
          <a:ln w="57150">
            <a:solidFill>
              <a:schemeClr val="bg1"/>
            </a:solid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Verdana"/>
            </a:endParaRPr>
          </a:p>
        </p:txBody>
      </p:sp>
      <p:sp>
        <p:nvSpPr>
          <p:cNvPr id="141" name="TextBox 140">
            <a:extLst>
              <a:ext uri="{FF2B5EF4-FFF2-40B4-BE49-F238E27FC236}">
                <a16:creationId xmlns:a16="http://schemas.microsoft.com/office/drawing/2014/main" xmlns="" id="{0B306BD9-6923-415D-9FF2-A1460B497EF7}"/>
              </a:ext>
            </a:extLst>
          </p:cNvPr>
          <p:cNvSpPr txBox="1"/>
          <p:nvPr/>
        </p:nvSpPr>
        <p:spPr>
          <a:xfrm>
            <a:off x="3256541" y="4005661"/>
            <a:ext cx="447238" cy="169277"/>
          </a:xfrm>
          <a:prstGeom prst="rect">
            <a:avLst/>
          </a:prstGeom>
          <a:noFill/>
        </p:spPr>
        <p:txBody>
          <a:bodyPr wrap="none" lIns="0" tIns="0" rIns="0" bIns="0" rtlCol="0" anchor="ctr">
            <a:spAutoFit/>
          </a:bodyPr>
          <a:lstStyle/>
          <a:p>
            <a:pPr lvl="0">
              <a:defRPr/>
            </a:pPr>
            <a:r>
              <a:rPr lang="ru-RU" sz="1100" dirty="0">
                <a:solidFill>
                  <a:srgbClr val="001965"/>
                </a:solidFill>
              </a:rPr>
              <a:t>Яички</a:t>
            </a:r>
            <a:endParaRPr lang="en-US" sz="1100" dirty="0">
              <a:solidFill>
                <a:srgbClr val="001965"/>
              </a:solidFill>
            </a:endParaRPr>
          </a:p>
        </p:txBody>
      </p:sp>
      <p:pic>
        <p:nvPicPr>
          <p:cNvPr id="142" name="Graphic 141">
            <a:extLst>
              <a:ext uri="{FF2B5EF4-FFF2-40B4-BE49-F238E27FC236}">
                <a16:creationId xmlns:a16="http://schemas.microsoft.com/office/drawing/2014/main" xmlns="" id="{6A0BFFBD-0CC6-4F3A-9965-2E081BE3CDDB}"/>
              </a:ext>
            </a:extLst>
          </p:cNvPr>
          <p:cNvPicPr>
            <a:picLocks noChangeAspect="1"/>
          </p:cNvPicPr>
          <p:nvPr/>
        </p:nvPicPr>
        <p:blipFill>
          <a:blip r:embed="rId6" cstate="print">
            <a:extLst>
              <a:ext uri="{96DAC541-7B7A-43D3-8B79-37D633B846F1}">
                <asvg:svgBlip xmlns:asvg="http://schemas.microsoft.com/office/drawing/2016/SVG/main" xmlns="" r:embed="rId7"/>
              </a:ext>
            </a:extLst>
          </a:blip>
          <a:stretch>
            <a:fillRect/>
          </a:stretch>
        </p:blipFill>
        <p:spPr>
          <a:xfrm>
            <a:off x="512476" y="3424545"/>
            <a:ext cx="255315" cy="330749"/>
          </a:xfrm>
          <a:prstGeom prst="rect">
            <a:avLst/>
          </a:prstGeom>
        </p:spPr>
      </p:pic>
      <p:pic>
        <p:nvPicPr>
          <p:cNvPr id="143" name="Graphic 142">
            <a:extLst>
              <a:ext uri="{FF2B5EF4-FFF2-40B4-BE49-F238E27FC236}">
                <a16:creationId xmlns:a16="http://schemas.microsoft.com/office/drawing/2014/main" xmlns="" id="{1B851917-7D67-4DE2-A17D-120EDD3E43A5}"/>
              </a:ext>
            </a:extLst>
          </p:cNvPr>
          <p:cNvPicPr>
            <a:picLocks noChangeAspect="1"/>
          </p:cNvPicPr>
          <p:nvPr/>
        </p:nvPicPr>
        <p:blipFill>
          <a:blip r:embed="rId8" cstate="print">
            <a:extLst>
              <a:ext uri="{96DAC541-7B7A-43D3-8B79-37D633B846F1}">
                <asvg:svgBlip xmlns:asvg="http://schemas.microsoft.com/office/drawing/2016/SVG/main" xmlns="" r:embed="rId9"/>
              </a:ext>
            </a:extLst>
          </a:blip>
          <a:stretch>
            <a:fillRect/>
          </a:stretch>
        </p:blipFill>
        <p:spPr>
          <a:xfrm>
            <a:off x="2768618" y="2943971"/>
            <a:ext cx="335646" cy="273313"/>
          </a:xfrm>
          <a:prstGeom prst="rect">
            <a:avLst/>
          </a:prstGeom>
        </p:spPr>
      </p:pic>
      <p:grpSp>
        <p:nvGrpSpPr>
          <p:cNvPr id="144" name="Group 143">
            <a:extLst>
              <a:ext uri="{FF2B5EF4-FFF2-40B4-BE49-F238E27FC236}">
                <a16:creationId xmlns:a16="http://schemas.microsoft.com/office/drawing/2014/main" xmlns="" id="{C68B3B66-556B-4003-AF65-143CAB3395F2}"/>
              </a:ext>
            </a:extLst>
          </p:cNvPr>
          <p:cNvGrpSpPr/>
          <p:nvPr/>
        </p:nvGrpSpPr>
        <p:grpSpPr>
          <a:xfrm>
            <a:off x="2766299" y="3462513"/>
            <a:ext cx="340284" cy="245899"/>
            <a:chOff x="5239312" y="4082948"/>
            <a:chExt cx="605484" cy="437540"/>
          </a:xfrm>
          <a:solidFill>
            <a:schemeClr val="accent2"/>
          </a:solidFill>
        </p:grpSpPr>
        <p:pic>
          <p:nvPicPr>
            <p:cNvPr id="145" name="Graphic 144">
              <a:extLst>
                <a:ext uri="{FF2B5EF4-FFF2-40B4-BE49-F238E27FC236}">
                  <a16:creationId xmlns:a16="http://schemas.microsoft.com/office/drawing/2014/main" xmlns="" id="{91915B5E-2F41-4EEF-ADCB-CABED611709C}"/>
                </a:ext>
              </a:extLst>
            </p:cNvPr>
            <p:cNvPicPr>
              <a:picLocks noChangeAspect="1"/>
            </p:cNvPicPr>
            <p:nvPr/>
          </p:nvPicPr>
          <p:blipFill>
            <a:blip r:embed="rId10" cstate="print">
              <a:extLst>
                <a:ext uri="{96DAC541-7B7A-43D3-8B79-37D633B846F1}">
                  <asvg:svgBlip xmlns:asvg="http://schemas.microsoft.com/office/drawing/2016/SVG/main" xmlns="" r:embed="rId11"/>
                </a:ext>
              </a:extLst>
            </a:blip>
            <a:stretch>
              <a:fillRect/>
            </a:stretch>
          </p:blipFill>
          <p:spPr>
            <a:xfrm>
              <a:off x="5239312" y="4082948"/>
              <a:ext cx="605484" cy="437540"/>
            </a:xfrm>
            <a:prstGeom prst="rect">
              <a:avLst/>
            </a:prstGeom>
          </p:spPr>
        </p:pic>
        <p:pic>
          <p:nvPicPr>
            <p:cNvPr id="146" name="Graphic 145">
              <a:extLst>
                <a:ext uri="{FF2B5EF4-FFF2-40B4-BE49-F238E27FC236}">
                  <a16:creationId xmlns:a16="http://schemas.microsoft.com/office/drawing/2014/main" xmlns="" id="{75FFCD71-7059-49C0-A638-5EEB9C19FAE5}"/>
                </a:ext>
              </a:extLst>
            </p:cNvPr>
            <p:cNvPicPr>
              <a:picLocks noChangeAspect="1"/>
            </p:cNvPicPr>
            <p:nvPr/>
          </p:nvPicPr>
          <p:blipFill>
            <a:blip r:embed="rId12" cstate="print">
              <a:extLst>
                <a:ext uri="{96DAC541-7B7A-43D3-8B79-37D633B846F1}">
                  <asvg:svgBlip xmlns:asvg="http://schemas.microsoft.com/office/drawing/2016/SVG/main" xmlns="" r:embed="rId13"/>
                </a:ext>
              </a:extLst>
            </a:blip>
            <a:stretch>
              <a:fillRect/>
            </a:stretch>
          </p:blipFill>
          <p:spPr>
            <a:xfrm>
              <a:off x="5516615" y="4319497"/>
              <a:ext cx="240566" cy="148922"/>
            </a:xfrm>
            <a:prstGeom prst="rect">
              <a:avLst/>
            </a:prstGeom>
          </p:spPr>
        </p:pic>
      </p:grpSp>
      <p:pic>
        <p:nvPicPr>
          <p:cNvPr id="147" name="Graphic 146">
            <a:extLst>
              <a:ext uri="{FF2B5EF4-FFF2-40B4-BE49-F238E27FC236}">
                <a16:creationId xmlns:a16="http://schemas.microsoft.com/office/drawing/2014/main" xmlns="" id="{CC7BE9FA-C986-4F70-9462-23DDF1E99652}"/>
              </a:ext>
            </a:extLst>
          </p:cNvPr>
          <p:cNvPicPr>
            <a:picLocks noChangeAspect="1"/>
          </p:cNvPicPr>
          <p:nvPr/>
        </p:nvPicPr>
        <p:blipFill>
          <a:blip r:embed="rId14" cstate="print">
            <a:extLst>
              <a:ext uri="{96DAC541-7B7A-43D3-8B79-37D633B846F1}">
                <asvg:svgBlip xmlns:asvg="http://schemas.microsoft.com/office/drawing/2016/SVG/main" xmlns="" r:embed="rId15"/>
              </a:ext>
            </a:extLst>
          </a:blip>
          <a:stretch>
            <a:fillRect/>
          </a:stretch>
        </p:blipFill>
        <p:spPr>
          <a:xfrm>
            <a:off x="2811631" y="3969842"/>
            <a:ext cx="249620" cy="240914"/>
          </a:xfrm>
          <a:prstGeom prst="rect">
            <a:avLst/>
          </a:prstGeom>
        </p:spPr>
      </p:pic>
      <p:grpSp>
        <p:nvGrpSpPr>
          <p:cNvPr id="150" name="Group 149">
            <a:extLst>
              <a:ext uri="{FF2B5EF4-FFF2-40B4-BE49-F238E27FC236}">
                <a16:creationId xmlns:a16="http://schemas.microsoft.com/office/drawing/2014/main" xmlns="" id="{4AA7B2BF-010B-4D84-8170-07E5D6E035FD}"/>
              </a:ext>
            </a:extLst>
          </p:cNvPr>
          <p:cNvGrpSpPr/>
          <p:nvPr/>
        </p:nvGrpSpPr>
        <p:grpSpPr>
          <a:xfrm>
            <a:off x="471194" y="3952645"/>
            <a:ext cx="337879" cy="275308"/>
            <a:chOff x="2738532" y="3051736"/>
            <a:chExt cx="337879" cy="275308"/>
          </a:xfrm>
          <a:solidFill>
            <a:schemeClr val="accent2"/>
          </a:solidFill>
        </p:grpSpPr>
        <p:sp>
          <p:nvSpPr>
            <p:cNvPr id="157" name="Freeform: Shape 156">
              <a:extLst>
                <a:ext uri="{FF2B5EF4-FFF2-40B4-BE49-F238E27FC236}">
                  <a16:creationId xmlns:a16="http://schemas.microsoft.com/office/drawing/2014/main" xmlns="" id="{A6B087CB-CB2F-48DE-9BE8-C93FA349A96C}"/>
                </a:ext>
              </a:extLst>
            </p:cNvPr>
            <p:cNvSpPr/>
            <p:nvPr/>
          </p:nvSpPr>
          <p:spPr>
            <a:xfrm>
              <a:off x="2738532" y="3051736"/>
              <a:ext cx="337879" cy="275308"/>
            </a:xfrm>
            <a:custGeom>
              <a:avLst/>
              <a:gdLst>
                <a:gd name="connsiteX0" fmla="*/ 42331 w 337878"/>
                <a:gd name="connsiteY0" fmla="*/ 0 h 275308"/>
                <a:gd name="connsiteX1" fmla="*/ 54219 w 337878"/>
                <a:gd name="connsiteY1" fmla="*/ 0 h 275308"/>
                <a:gd name="connsiteX2" fmla="*/ 79873 w 337878"/>
                <a:gd name="connsiteY2" fmla="*/ 34414 h 275308"/>
                <a:gd name="connsiteX3" fmla="*/ 85504 w 337878"/>
                <a:gd name="connsiteY3" fmla="*/ 35665 h 275308"/>
                <a:gd name="connsiteX4" fmla="*/ 119292 w 337878"/>
                <a:gd name="connsiteY4" fmla="*/ 63821 h 275308"/>
                <a:gd name="connsiteX5" fmla="*/ 159337 w 337878"/>
                <a:gd name="connsiteY5" fmla="*/ 88850 h 275308"/>
                <a:gd name="connsiteX6" fmla="*/ 220030 w 337878"/>
                <a:gd name="connsiteY6" fmla="*/ 60067 h 275308"/>
                <a:gd name="connsiteX7" fmla="*/ 232544 w 337878"/>
                <a:gd name="connsiteY7" fmla="*/ 47553 h 275308"/>
                <a:gd name="connsiteX8" fmla="*/ 289483 w 337878"/>
                <a:gd name="connsiteY8" fmla="*/ 0 h 275308"/>
                <a:gd name="connsiteX9" fmla="*/ 325148 w 337878"/>
                <a:gd name="connsiteY9" fmla="*/ 30659 h 275308"/>
                <a:gd name="connsiteX10" fmla="*/ 335159 w 337878"/>
                <a:gd name="connsiteY10" fmla="*/ 77587 h 275308"/>
                <a:gd name="connsiteX11" fmla="*/ 338913 w 337878"/>
                <a:gd name="connsiteY11" fmla="*/ 163934 h 275308"/>
                <a:gd name="connsiteX12" fmla="*/ 320768 w 337878"/>
                <a:gd name="connsiteY12" fmla="*/ 239018 h 275308"/>
                <a:gd name="connsiteX13" fmla="*/ 294488 w 337878"/>
                <a:gd name="connsiteY13" fmla="*/ 270303 h 275308"/>
                <a:gd name="connsiteX14" fmla="*/ 258198 w 337878"/>
                <a:gd name="connsiteY14" fmla="*/ 276560 h 275308"/>
                <a:gd name="connsiteX15" fmla="*/ 226913 w 337878"/>
                <a:gd name="connsiteY15" fmla="*/ 242146 h 275308"/>
                <a:gd name="connsiteX16" fmla="*/ 181236 w 337878"/>
                <a:gd name="connsiteY16" fmla="*/ 218995 h 275308"/>
                <a:gd name="connsiteX17" fmla="*/ 150577 w 337878"/>
                <a:gd name="connsiteY17" fmla="*/ 218995 h 275308"/>
                <a:gd name="connsiteX18" fmla="*/ 114286 w 337878"/>
                <a:gd name="connsiteY18" fmla="*/ 240895 h 275308"/>
                <a:gd name="connsiteX19" fmla="*/ 94264 w 337878"/>
                <a:gd name="connsiteY19" fmla="*/ 265297 h 275308"/>
                <a:gd name="connsiteX20" fmla="*/ 73616 w 337878"/>
                <a:gd name="connsiteY20" fmla="*/ 276560 h 275308"/>
                <a:gd name="connsiteX21" fmla="*/ 56096 w 337878"/>
                <a:gd name="connsiteY21" fmla="*/ 276560 h 275308"/>
                <a:gd name="connsiteX22" fmla="*/ 41079 w 337878"/>
                <a:gd name="connsiteY22" fmla="*/ 270303 h 275308"/>
                <a:gd name="connsiteX23" fmla="*/ 9168 w 337878"/>
                <a:gd name="connsiteY23" fmla="*/ 214615 h 275308"/>
                <a:gd name="connsiteX24" fmla="*/ 409 w 337878"/>
                <a:gd name="connsiteY24" fmla="*/ 160805 h 275308"/>
                <a:gd name="connsiteX25" fmla="*/ 1034 w 337878"/>
                <a:gd name="connsiteY25" fmla="*/ 114503 h 275308"/>
                <a:gd name="connsiteX26" fmla="*/ 14174 w 337878"/>
                <a:gd name="connsiteY26" fmla="*/ 29408 h 275308"/>
                <a:gd name="connsiteX27" fmla="*/ 28565 w 337878"/>
                <a:gd name="connsiteY27" fmla="*/ 9386 h 275308"/>
                <a:gd name="connsiteX28" fmla="*/ 42331 w 337878"/>
                <a:gd name="connsiteY28" fmla="*/ 0 h 275308"/>
                <a:gd name="connsiteX29" fmla="*/ 41079 w 337878"/>
                <a:gd name="connsiteY29" fmla="*/ 13140 h 275308"/>
                <a:gd name="connsiteX30" fmla="*/ 24811 w 337878"/>
                <a:gd name="connsiteY30" fmla="*/ 34414 h 275308"/>
                <a:gd name="connsiteX31" fmla="*/ 15425 w 337878"/>
                <a:gd name="connsiteY31" fmla="*/ 70704 h 275308"/>
                <a:gd name="connsiteX32" fmla="*/ 11671 w 337878"/>
                <a:gd name="connsiteY32" fmla="*/ 108872 h 275308"/>
                <a:gd name="connsiteX33" fmla="*/ 8543 w 337878"/>
                <a:gd name="connsiteY33" fmla="*/ 140783 h 275308"/>
                <a:gd name="connsiteX34" fmla="*/ 15425 w 337878"/>
                <a:gd name="connsiteY34" fmla="*/ 203979 h 275308"/>
                <a:gd name="connsiteX35" fmla="*/ 34822 w 337878"/>
                <a:gd name="connsiteY35" fmla="*/ 247152 h 275308"/>
                <a:gd name="connsiteX36" fmla="*/ 93012 w 337878"/>
                <a:gd name="connsiteY36" fmla="*/ 251532 h 275308"/>
                <a:gd name="connsiteX37" fmla="*/ 96141 w 337878"/>
                <a:gd name="connsiteY37" fmla="*/ 245900 h 275308"/>
                <a:gd name="connsiteX38" fmla="*/ 167471 w 337878"/>
                <a:gd name="connsiteY38" fmla="*/ 207107 h 275308"/>
                <a:gd name="connsiteX39" fmla="*/ 240678 w 337878"/>
                <a:gd name="connsiteY39" fmla="*/ 244023 h 275308"/>
                <a:gd name="connsiteX40" fmla="*/ 251315 w 337878"/>
                <a:gd name="connsiteY40" fmla="*/ 259666 h 275308"/>
                <a:gd name="connsiteX41" fmla="*/ 287606 w 337878"/>
                <a:gd name="connsiteY41" fmla="*/ 262169 h 275308"/>
                <a:gd name="connsiteX42" fmla="*/ 307628 w 337878"/>
                <a:gd name="connsiteY42" fmla="*/ 239643 h 275308"/>
                <a:gd name="connsiteX43" fmla="*/ 328276 w 337878"/>
                <a:gd name="connsiteY43" fmla="*/ 160805 h 275308"/>
                <a:gd name="connsiteX44" fmla="*/ 325148 w 337878"/>
                <a:gd name="connsiteY44" fmla="*/ 100738 h 275308"/>
                <a:gd name="connsiteX45" fmla="*/ 315762 w 337878"/>
                <a:gd name="connsiteY45" fmla="*/ 40045 h 275308"/>
                <a:gd name="connsiteX46" fmla="*/ 286354 w 337878"/>
                <a:gd name="connsiteY46" fmla="*/ 12514 h 275308"/>
                <a:gd name="connsiteX47" fmla="*/ 230667 w 337878"/>
                <a:gd name="connsiteY47" fmla="*/ 59442 h 275308"/>
                <a:gd name="connsiteX48" fmla="*/ 220030 w 337878"/>
                <a:gd name="connsiteY48" fmla="*/ 80715 h 275308"/>
                <a:gd name="connsiteX49" fmla="*/ 184365 w 337878"/>
                <a:gd name="connsiteY49" fmla="*/ 101364 h 275308"/>
                <a:gd name="connsiteX50" fmla="*/ 153706 w 337878"/>
                <a:gd name="connsiteY50" fmla="*/ 99486 h 275308"/>
                <a:gd name="connsiteX51" fmla="*/ 108655 w 337878"/>
                <a:gd name="connsiteY51" fmla="*/ 65699 h 275308"/>
                <a:gd name="connsiteX52" fmla="*/ 95515 w 337878"/>
                <a:gd name="connsiteY52" fmla="*/ 52559 h 275308"/>
                <a:gd name="connsiteX53" fmla="*/ 62979 w 337878"/>
                <a:gd name="connsiteY53" fmla="*/ 27531 h 275308"/>
                <a:gd name="connsiteX54" fmla="*/ 41079 w 337878"/>
                <a:gd name="connsiteY54" fmla="*/ 13140 h 275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337878" h="275308">
                  <a:moveTo>
                    <a:pt x="42331" y="0"/>
                  </a:moveTo>
                  <a:cubicBezTo>
                    <a:pt x="46085" y="0"/>
                    <a:pt x="49839" y="0"/>
                    <a:pt x="54219" y="0"/>
                  </a:cubicBezTo>
                  <a:cubicBezTo>
                    <a:pt x="58599" y="13765"/>
                    <a:pt x="74867" y="19397"/>
                    <a:pt x="79873" y="34414"/>
                  </a:cubicBezTo>
                  <a:cubicBezTo>
                    <a:pt x="81750" y="34414"/>
                    <a:pt x="84253" y="34414"/>
                    <a:pt x="85504" y="35665"/>
                  </a:cubicBezTo>
                  <a:cubicBezTo>
                    <a:pt x="96141" y="45050"/>
                    <a:pt x="111158" y="48805"/>
                    <a:pt x="119292" y="63821"/>
                  </a:cubicBezTo>
                  <a:cubicBezTo>
                    <a:pt x="126800" y="77587"/>
                    <a:pt x="140566" y="87598"/>
                    <a:pt x="159337" y="88850"/>
                  </a:cubicBezTo>
                  <a:cubicBezTo>
                    <a:pt x="191873" y="91352"/>
                    <a:pt x="199382" y="88850"/>
                    <a:pt x="220030" y="60067"/>
                  </a:cubicBezTo>
                  <a:cubicBezTo>
                    <a:pt x="223158" y="55062"/>
                    <a:pt x="227538" y="49430"/>
                    <a:pt x="232544" y="47553"/>
                  </a:cubicBezTo>
                  <a:cubicBezTo>
                    <a:pt x="257572" y="39419"/>
                    <a:pt x="269460" y="15643"/>
                    <a:pt x="289483" y="0"/>
                  </a:cubicBezTo>
                  <a:cubicBezTo>
                    <a:pt x="308254" y="1877"/>
                    <a:pt x="320142" y="14391"/>
                    <a:pt x="325148" y="30659"/>
                  </a:cubicBezTo>
                  <a:cubicBezTo>
                    <a:pt x="329528" y="45676"/>
                    <a:pt x="332656" y="61944"/>
                    <a:pt x="335159" y="77587"/>
                  </a:cubicBezTo>
                  <a:cubicBezTo>
                    <a:pt x="340165" y="106369"/>
                    <a:pt x="337662" y="135151"/>
                    <a:pt x="338913" y="163934"/>
                  </a:cubicBezTo>
                  <a:cubicBezTo>
                    <a:pt x="339539" y="190213"/>
                    <a:pt x="331405" y="215241"/>
                    <a:pt x="320768" y="239018"/>
                  </a:cubicBezTo>
                  <a:cubicBezTo>
                    <a:pt x="315137" y="252157"/>
                    <a:pt x="304500" y="260917"/>
                    <a:pt x="294488" y="270303"/>
                  </a:cubicBezTo>
                  <a:cubicBezTo>
                    <a:pt x="284477" y="279688"/>
                    <a:pt x="271337" y="275934"/>
                    <a:pt x="258198" y="276560"/>
                  </a:cubicBezTo>
                  <a:cubicBezTo>
                    <a:pt x="248186" y="265297"/>
                    <a:pt x="236298" y="255286"/>
                    <a:pt x="226913" y="242146"/>
                  </a:cubicBezTo>
                  <a:cubicBezTo>
                    <a:pt x="216276" y="227755"/>
                    <a:pt x="200007" y="219621"/>
                    <a:pt x="181236" y="218995"/>
                  </a:cubicBezTo>
                  <a:cubicBezTo>
                    <a:pt x="171225" y="218995"/>
                    <a:pt x="160588" y="218995"/>
                    <a:pt x="150577" y="218995"/>
                  </a:cubicBezTo>
                  <a:cubicBezTo>
                    <a:pt x="138063" y="225252"/>
                    <a:pt x="124923" y="230884"/>
                    <a:pt x="114286" y="240895"/>
                  </a:cubicBezTo>
                  <a:cubicBezTo>
                    <a:pt x="106152" y="248403"/>
                    <a:pt x="101147" y="257789"/>
                    <a:pt x="94264" y="265297"/>
                  </a:cubicBezTo>
                  <a:cubicBezTo>
                    <a:pt x="88007" y="272180"/>
                    <a:pt x="82376" y="276560"/>
                    <a:pt x="73616" y="276560"/>
                  </a:cubicBezTo>
                  <a:cubicBezTo>
                    <a:pt x="67984" y="276560"/>
                    <a:pt x="61727" y="275934"/>
                    <a:pt x="56096" y="276560"/>
                  </a:cubicBezTo>
                  <a:cubicBezTo>
                    <a:pt x="49839" y="277186"/>
                    <a:pt x="43582" y="273431"/>
                    <a:pt x="41079" y="270303"/>
                  </a:cubicBezTo>
                  <a:cubicBezTo>
                    <a:pt x="27939" y="253409"/>
                    <a:pt x="13548" y="236515"/>
                    <a:pt x="9168" y="214615"/>
                  </a:cubicBezTo>
                  <a:cubicBezTo>
                    <a:pt x="5414" y="196470"/>
                    <a:pt x="409" y="178950"/>
                    <a:pt x="409" y="160805"/>
                  </a:cubicBezTo>
                  <a:cubicBezTo>
                    <a:pt x="409" y="145163"/>
                    <a:pt x="-843" y="130146"/>
                    <a:pt x="1034" y="114503"/>
                  </a:cubicBezTo>
                  <a:cubicBezTo>
                    <a:pt x="4163" y="85721"/>
                    <a:pt x="7917" y="57564"/>
                    <a:pt x="14174" y="29408"/>
                  </a:cubicBezTo>
                  <a:cubicBezTo>
                    <a:pt x="15425" y="21274"/>
                    <a:pt x="20431" y="12514"/>
                    <a:pt x="28565" y="9386"/>
                  </a:cubicBezTo>
                  <a:cubicBezTo>
                    <a:pt x="34822" y="7508"/>
                    <a:pt x="37325" y="1877"/>
                    <a:pt x="42331" y="0"/>
                  </a:cubicBezTo>
                  <a:close/>
                  <a:moveTo>
                    <a:pt x="41079" y="13140"/>
                  </a:moveTo>
                  <a:cubicBezTo>
                    <a:pt x="36699" y="20022"/>
                    <a:pt x="26688" y="23151"/>
                    <a:pt x="24811" y="34414"/>
                  </a:cubicBezTo>
                  <a:cubicBezTo>
                    <a:pt x="22934" y="46302"/>
                    <a:pt x="17928" y="58190"/>
                    <a:pt x="15425" y="70704"/>
                  </a:cubicBezTo>
                  <a:cubicBezTo>
                    <a:pt x="13548" y="83218"/>
                    <a:pt x="12297" y="95732"/>
                    <a:pt x="11671" y="108872"/>
                  </a:cubicBezTo>
                  <a:cubicBezTo>
                    <a:pt x="11046" y="119509"/>
                    <a:pt x="10420" y="130146"/>
                    <a:pt x="8543" y="140783"/>
                  </a:cubicBezTo>
                  <a:cubicBezTo>
                    <a:pt x="5414" y="161431"/>
                    <a:pt x="11671" y="182705"/>
                    <a:pt x="15425" y="203979"/>
                  </a:cubicBezTo>
                  <a:cubicBezTo>
                    <a:pt x="18554" y="220247"/>
                    <a:pt x="27314" y="233386"/>
                    <a:pt x="34822" y="247152"/>
                  </a:cubicBezTo>
                  <a:cubicBezTo>
                    <a:pt x="49213" y="273431"/>
                    <a:pt x="74241" y="274683"/>
                    <a:pt x="93012" y="251532"/>
                  </a:cubicBezTo>
                  <a:cubicBezTo>
                    <a:pt x="94264" y="249655"/>
                    <a:pt x="94890" y="247778"/>
                    <a:pt x="96141" y="245900"/>
                  </a:cubicBezTo>
                  <a:cubicBezTo>
                    <a:pt x="113035" y="220247"/>
                    <a:pt x="137437" y="207733"/>
                    <a:pt x="167471" y="207107"/>
                  </a:cubicBezTo>
                  <a:cubicBezTo>
                    <a:pt x="198130" y="206481"/>
                    <a:pt x="222533" y="218370"/>
                    <a:pt x="240678" y="244023"/>
                  </a:cubicBezTo>
                  <a:cubicBezTo>
                    <a:pt x="244432" y="249029"/>
                    <a:pt x="246309" y="255286"/>
                    <a:pt x="251315" y="259666"/>
                  </a:cubicBezTo>
                  <a:cubicBezTo>
                    <a:pt x="263829" y="269677"/>
                    <a:pt x="276343" y="272180"/>
                    <a:pt x="287606" y="262169"/>
                  </a:cubicBezTo>
                  <a:cubicBezTo>
                    <a:pt x="295114" y="255912"/>
                    <a:pt x="301997" y="248403"/>
                    <a:pt x="307628" y="239643"/>
                  </a:cubicBezTo>
                  <a:cubicBezTo>
                    <a:pt x="322645" y="215241"/>
                    <a:pt x="327025" y="188336"/>
                    <a:pt x="328276" y="160805"/>
                  </a:cubicBezTo>
                  <a:cubicBezTo>
                    <a:pt x="329528" y="140783"/>
                    <a:pt x="328276" y="120760"/>
                    <a:pt x="325148" y="100738"/>
                  </a:cubicBezTo>
                  <a:cubicBezTo>
                    <a:pt x="322645" y="80715"/>
                    <a:pt x="321394" y="60067"/>
                    <a:pt x="315762" y="40045"/>
                  </a:cubicBezTo>
                  <a:cubicBezTo>
                    <a:pt x="312008" y="23777"/>
                    <a:pt x="305751" y="16894"/>
                    <a:pt x="286354" y="12514"/>
                  </a:cubicBezTo>
                  <a:cubicBezTo>
                    <a:pt x="273215" y="34414"/>
                    <a:pt x="255695" y="51933"/>
                    <a:pt x="230667" y="59442"/>
                  </a:cubicBezTo>
                  <a:cubicBezTo>
                    <a:pt x="226913" y="66950"/>
                    <a:pt x="223784" y="73207"/>
                    <a:pt x="220030" y="80715"/>
                  </a:cubicBezTo>
                  <a:cubicBezTo>
                    <a:pt x="208767" y="87598"/>
                    <a:pt x="196253" y="94481"/>
                    <a:pt x="184365" y="101364"/>
                  </a:cubicBezTo>
                  <a:cubicBezTo>
                    <a:pt x="173728" y="100112"/>
                    <a:pt x="163717" y="103241"/>
                    <a:pt x="153706" y="99486"/>
                  </a:cubicBezTo>
                  <a:cubicBezTo>
                    <a:pt x="134934" y="93229"/>
                    <a:pt x="119292" y="82593"/>
                    <a:pt x="108655" y="65699"/>
                  </a:cubicBezTo>
                  <a:cubicBezTo>
                    <a:pt x="104901" y="60067"/>
                    <a:pt x="101147" y="55062"/>
                    <a:pt x="95515" y="52559"/>
                  </a:cubicBezTo>
                  <a:cubicBezTo>
                    <a:pt x="82376" y="46302"/>
                    <a:pt x="72364" y="38168"/>
                    <a:pt x="62979" y="27531"/>
                  </a:cubicBezTo>
                  <a:cubicBezTo>
                    <a:pt x="58599" y="21274"/>
                    <a:pt x="54845" y="12514"/>
                    <a:pt x="41079" y="13140"/>
                  </a:cubicBezTo>
                  <a:close/>
                </a:path>
              </a:pathLst>
            </a:custGeom>
            <a:grpFill/>
            <a:ln w="6191" cap="flat">
              <a:no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158" name="Freeform: Shape 157">
              <a:extLst>
                <a:ext uri="{FF2B5EF4-FFF2-40B4-BE49-F238E27FC236}">
                  <a16:creationId xmlns:a16="http://schemas.microsoft.com/office/drawing/2014/main" xmlns="" id="{4DE6CBDE-8B76-4032-80C5-F12BBAB8C037}"/>
                </a:ext>
              </a:extLst>
            </p:cNvPr>
            <p:cNvSpPr/>
            <p:nvPr/>
          </p:nvSpPr>
          <p:spPr>
            <a:xfrm>
              <a:off x="2860674" y="3218173"/>
              <a:ext cx="18771" cy="31285"/>
            </a:xfrm>
            <a:custGeom>
              <a:avLst/>
              <a:gdLst>
                <a:gd name="connsiteX0" fmla="*/ 12792 w 18771"/>
                <a:gd name="connsiteY0" fmla="*/ 0 h 31285"/>
                <a:gd name="connsiteX1" fmla="*/ 22803 w 18771"/>
                <a:gd name="connsiteY1" fmla="*/ 28157 h 31285"/>
                <a:gd name="connsiteX2" fmla="*/ 10915 w 18771"/>
                <a:gd name="connsiteY2" fmla="*/ 31285 h 31285"/>
                <a:gd name="connsiteX3" fmla="*/ 278 w 18771"/>
                <a:gd name="connsiteY3" fmla="*/ 19397 h 31285"/>
                <a:gd name="connsiteX4" fmla="*/ 278 w 18771"/>
                <a:gd name="connsiteY4" fmla="*/ 10011 h 31285"/>
                <a:gd name="connsiteX5" fmla="*/ 12792 w 18771"/>
                <a:gd name="connsiteY5" fmla="*/ 0 h 31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71" h="31285">
                  <a:moveTo>
                    <a:pt x="12792" y="0"/>
                  </a:moveTo>
                  <a:cubicBezTo>
                    <a:pt x="10915" y="11888"/>
                    <a:pt x="16546" y="20648"/>
                    <a:pt x="22803" y="28157"/>
                  </a:cubicBezTo>
                  <a:cubicBezTo>
                    <a:pt x="19049" y="32536"/>
                    <a:pt x="15295" y="31285"/>
                    <a:pt x="10915" y="31285"/>
                  </a:cubicBezTo>
                  <a:cubicBezTo>
                    <a:pt x="7787" y="28157"/>
                    <a:pt x="4658" y="24402"/>
                    <a:pt x="278" y="19397"/>
                  </a:cubicBezTo>
                  <a:cubicBezTo>
                    <a:pt x="278" y="16894"/>
                    <a:pt x="-348" y="13765"/>
                    <a:pt x="278" y="10011"/>
                  </a:cubicBezTo>
                  <a:cubicBezTo>
                    <a:pt x="904" y="6883"/>
                    <a:pt x="1529" y="6883"/>
                    <a:pt x="12792" y="0"/>
                  </a:cubicBezTo>
                  <a:close/>
                </a:path>
              </a:pathLst>
            </a:custGeom>
            <a:grpFill/>
            <a:ln w="6191" cap="flat">
              <a:no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159" name="Freeform: Shape 158">
              <a:extLst>
                <a:ext uri="{FF2B5EF4-FFF2-40B4-BE49-F238E27FC236}">
                  <a16:creationId xmlns:a16="http://schemas.microsoft.com/office/drawing/2014/main" xmlns="" id="{989E34DC-4973-416F-BFCB-EA1A732BA5D7}"/>
                </a:ext>
              </a:extLst>
            </p:cNvPr>
            <p:cNvSpPr/>
            <p:nvPr/>
          </p:nvSpPr>
          <p:spPr>
            <a:xfrm>
              <a:off x="2812147" y="3136206"/>
              <a:ext cx="12514" cy="31285"/>
            </a:xfrm>
            <a:custGeom>
              <a:avLst/>
              <a:gdLst>
                <a:gd name="connsiteX0" fmla="*/ 0 w 12514"/>
                <a:gd name="connsiteY0" fmla="*/ 20022 h 31285"/>
                <a:gd name="connsiteX1" fmla="*/ 10011 w 12514"/>
                <a:gd name="connsiteY1" fmla="*/ 0 h 31285"/>
                <a:gd name="connsiteX2" fmla="*/ 16894 w 12514"/>
                <a:gd name="connsiteY2" fmla="*/ 5631 h 31285"/>
                <a:gd name="connsiteX3" fmla="*/ 12514 w 12514"/>
                <a:gd name="connsiteY3" fmla="*/ 15017 h 31285"/>
                <a:gd name="connsiteX4" fmla="*/ 14391 w 12514"/>
                <a:gd name="connsiteY4" fmla="*/ 33162 h 31285"/>
                <a:gd name="connsiteX5" fmla="*/ 0 w 12514"/>
                <a:gd name="connsiteY5" fmla="*/ 20022 h 31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14" h="31285">
                  <a:moveTo>
                    <a:pt x="0" y="20022"/>
                  </a:moveTo>
                  <a:cubicBezTo>
                    <a:pt x="2503" y="11888"/>
                    <a:pt x="5006" y="5631"/>
                    <a:pt x="10011" y="0"/>
                  </a:cubicBezTo>
                  <a:cubicBezTo>
                    <a:pt x="13765" y="626"/>
                    <a:pt x="15017" y="3754"/>
                    <a:pt x="16894" y="5631"/>
                  </a:cubicBezTo>
                  <a:cubicBezTo>
                    <a:pt x="18145" y="10011"/>
                    <a:pt x="13140" y="11888"/>
                    <a:pt x="12514" y="15017"/>
                  </a:cubicBezTo>
                  <a:cubicBezTo>
                    <a:pt x="13140" y="20648"/>
                    <a:pt x="21274" y="25654"/>
                    <a:pt x="14391" y="33162"/>
                  </a:cubicBezTo>
                  <a:cubicBezTo>
                    <a:pt x="7508" y="31911"/>
                    <a:pt x="3129" y="26279"/>
                    <a:pt x="0" y="20022"/>
                  </a:cubicBezTo>
                  <a:close/>
                </a:path>
              </a:pathLst>
            </a:custGeom>
            <a:grpFill/>
            <a:ln w="6191" cap="flat">
              <a:no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160" name="Freeform: Shape 159">
              <a:extLst>
                <a:ext uri="{FF2B5EF4-FFF2-40B4-BE49-F238E27FC236}">
                  <a16:creationId xmlns:a16="http://schemas.microsoft.com/office/drawing/2014/main" xmlns="" id="{B42A1809-7B09-474E-9ADF-CC15B89A87A2}"/>
                </a:ext>
              </a:extLst>
            </p:cNvPr>
            <p:cNvSpPr/>
            <p:nvPr/>
          </p:nvSpPr>
          <p:spPr>
            <a:xfrm>
              <a:off x="2870072" y="3165614"/>
              <a:ext cx="12514" cy="25028"/>
            </a:xfrm>
            <a:custGeom>
              <a:avLst/>
              <a:gdLst>
                <a:gd name="connsiteX0" fmla="*/ 15908 w 12514"/>
                <a:gd name="connsiteY0" fmla="*/ 30034 h 25028"/>
                <a:gd name="connsiteX1" fmla="*/ 6522 w 12514"/>
                <a:gd name="connsiteY1" fmla="*/ 30659 h 25028"/>
                <a:gd name="connsiteX2" fmla="*/ 265 w 12514"/>
                <a:gd name="connsiteY2" fmla="*/ 18145 h 25028"/>
                <a:gd name="connsiteX3" fmla="*/ 5271 w 12514"/>
                <a:gd name="connsiteY3" fmla="*/ 0 h 25028"/>
                <a:gd name="connsiteX4" fmla="*/ 14657 w 12514"/>
                <a:gd name="connsiteY4" fmla="*/ 626 h 25028"/>
                <a:gd name="connsiteX5" fmla="*/ 11528 w 12514"/>
                <a:gd name="connsiteY5" fmla="*/ 16268 h 25028"/>
                <a:gd name="connsiteX6" fmla="*/ 15908 w 12514"/>
                <a:gd name="connsiteY6" fmla="*/ 30034 h 2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14" h="25028">
                  <a:moveTo>
                    <a:pt x="15908" y="30034"/>
                  </a:moveTo>
                  <a:cubicBezTo>
                    <a:pt x="13405" y="32536"/>
                    <a:pt x="9651" y="30034"/>
                    <a:pt x="6522" y="30659"/>
                  </a:cubicBezTo>
                  <a:cubicBezTo>
                    <a:pt x="4020" y="25654"/>
                    <a:pt x="2143" y="21900"/>
                    <a:pt x="265" y="18145"/>
                  </a:cubicBezTo>
                  <a:cubicBezTo>
                    <a:pt x="-1612" y="10011"/>
                    <a:pt x="7148" y="6883"/>
                    <a:pt x="5271" y="0"/>
                  </a:cubicBezTo>
                  <a:cubicBezTo>
                    <a:pt x="9651" y="0"/>
                    <a:pt x="12779" y="626"/>
                    <a:pt x="14657" y="626"/>
                  </a:cubicBezTo>
                  <a:cubicBezTo>
                    <a:pt x="20914" y="7508"/>
                    <a:pt x="10902" y="10011"/>
                    <a:pt x="11528" y="16268"/>
                  </a:cubicBezTo>
                  <a:cubicBezTo>
                    <a:pt x="12779" y="21274"/>
                    <a:pt x="20288" y="23777"/>
                    <a:pt x="15908" y="30034"/>
                  </a:cubicBezTo>
                  <a:close/>
                </a:path>
              </a:pathLst>
            </a:custGeom>
            <a:grpFill/>
            <a:ln w="6191" cap="flat">
              <a:no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161" name="Freeform: Shape 160">
              <a:extLst>
                <a:ext uri="{FF2B5EF4-FFF2-40B4-BE49-F238E27FC236}">
                  <a16:creationId xmlns:a16="http://schemas.microsoft.com/office/drawing/2014/main" xmlns="" id="{920DF39B-699B-486C-BF56-CE0635E6DF8F}"/>
                </a:ext>
              </a:extLst>
            </p:cNvPr>
            <p:cNvSpPr/>
            <p:nvPr/>
          </p:nvSpPr>
          <p:spPr>
            <a:xfrm>
              <a:off x="2813399" y="3210604"/>
              <a:ext cx="12514" cy="25028"/>
            </a:xfrm>
            <a:custGeom>
              <a:avLst/>
              <a:gdLst>
                <a:gd name="connsiteX0" fmla="*/ 10637 w 12514"/>
                <a:gd name="connsiteY0" fmla="*/ 60 h 25028"/>
                <a:gd name="connsiteX1" fmla="*/ 16268 w 12514"/>
                <a:gd name="connsiteY1" fmla="*/ 24463 h 25028"/>
                <a:gd name="connsiteX2" fmla="*/ 10011 w 12514"/>
                <a:gd name="connsiteY2" fmla="*/ 30094 h 25028"/>
                <a:gd name="connsiteX3" fmla="*/ 0 w 12514"/>
                <a:gd name="connsiteY3" fmla="*/ 24463 h 25028"/>
                <a:gd name="connsiteX4" fmla="*/ 0 w 12514"/>
                <a:gd name="connsiteY4" fmla="*/ 6317 h 25028"/>
                <a:gd name="connsiteX5" fmla="*/ 10637 w 12514"/>
                <a:gd name="connsiteY5" fmla="*/ 60 h 2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14" h="25028">
                  <a:moveTo>
                    <a:pt x="10637" y="60"/>
                  </a:moveTo>
                  <a:cubicBezTo>
                    <a:pt x="14391" y="8195"/>
                    <a:pt x="8760" y="17580"/>
                    <a:pt x="16268" y="24463"/>
                  </a:cubicBezTo>
                  <a:cubicBezTo>
                    <a:pt x="13765" y="26340"/>
                    <a:pt x="11888" y="28843"/>
                    <a:pt x="10011" y="30094"/>
                  </a:cubicBezTo>
                  <a:cubicBezTo>
                    <a:pt x="5006" y="30720"/>
                    <a:pt x="3754" y="27591"/>
                    <a:pt x="0" y="24463"/>
                  </a:cubicBezTo>
                  <a:cubicBezTo>
                    <a:pt x="0" y="18831"/>
                    <a:pt x="0" y="12574"/>
                    <a:pt x="0" y="6317"/>
                  </a:cubicBezTo>
                  <a:cubicBezTo>
                    <a:pt x="3129" y="3815"/>
                    <a:pt x="4380" y="-565"/>
                    <a:pt x="10637" y="60"/>
                  </a:cubicBezTo>
                  <a:close/>
                </a:path>
              </a:pathLst>
            </a:custGeom>
            <a:grpFill/>
            <a:ln w="6191" cap="flat">
              <a:no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162" name="Freeform: Shape 161">
              <a:extLst>
                <a:ext uri="{FF2B5EF4-FFF2-40B4-BE49-F238E27FC236}">
                  <a16:creationId xmlns:a16="http://schemas.microsoft.com/office/drawing/2014/main" xmlns="" id="{31C262FE-1FF2-4F0B-BE71-90ADF2413493}"/>
                </a:ext>
              </a:extLst>
            </p:cNvPr>
            <p:cNvSpPr/>
            <p:nvPr/>
          </p:nvSpPr>
          <p:spPr>
            <a:xfrm>
              <a:off x="2778360" y="3113681"/>
              <a:ext cx="18771" cy="31285"/>
            </a:xfrm>
            <a:custGeom>
              <a:avLst/>
              <a:gdLst>
                <a:gd name="connsiteX0" fmla="*/ 0 w 18771"/>
                <a:gd name="connsiteY0" fmla="*/ 28782 h 31285"/>
                <a:gd name="connsiteX1" fmla="*/ 0 w 18771"/>
                <a:gd name="connsiteY1" fmla="*/ 9386 h 31285"/>
                <a:gd name="connsiteX2" fmla="*/ 11263 w 18771"/>
                <a:gd name="connsiteY2" fmla="*/ 0 h 31285"/>
                <a:gd name="connsiteX3" fmla="*/ 21900 w 18771"/>
                <a:gd name="connsiteY3" fmla="*/ 3754 h 31285"/>
                <a:gd name="connsiteX4" fmla="*/ 4380 w 18771"/>
                <a:gd name="connsiteY4" fmla="*/ 31285 h 31285"/>
                <a:gd name="connsiteX5" fmla="*/ 0 w 18771"/>
                <a:gd name="connsiteY5" fmla="*/ 28782 h 31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71" h="31285">
                  <a:moveTo>
                    <a:pt x="0" y="28782"/>
                  </a:moveTo>
                  <a:cubicBezTo>
                    <a:pt x="0" y="23151"/>
                    <a:pt x="0" y="17520"/>
                    <a:pt x="0" y="9386"/>
                  </a:cubicBezTo>
                  <a:cubicBezTo>
                    <a:pt x="2503" y="6883"/>
                    <a:pt x="6883" y="3754"/>
                    <a:pt x="11263" y="0"/>
                  </a:cubicBezTo>
                  <a:cubicBezTo>
                    <a:pt x="14391" y="626"/>
                    <a:pt x="18771" y="-1251"/>
                    <a:pt x="21900" y="3754"/>
                  </a:cubicBezTo>
                  <a:cubicBezTo>
                    <a:pt x="15017" y="11888"/>
                    <a:pt x="8134" y="20648"/>
                    <a:pt x="4380" y="31285"/>
                  </a:cubicBezTo>
                  <a:cubicBezTo>
                    <a:pt x="2503" y="30659"/>
                    <a:pt x="1251" y="30034"/>
                    <a:pt x="0" y="28782"/>
                  </a:cubicBezTo>
                  <a:close/>
                </a:path>
              </a:pathLst>
            </a:custGeom>
            <a:grpFill/>
            <a:ln w="6191" cap="flat">
              <a:no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163" name="Freeform: Shape 162">
              <a:extLst>
                <a:ext uri="{FF2B5EF4-FFF2-40B4-BE49-F238E27FC236}">
                  <a16:creationId xmlns:a16="http://schemas.microsoft.com/office/drawing/2014/main" xmlns="" id="{FA284916-B76F-48A6-89BB-1A71A1B4930E}"/>
                </a:ext>
              </a:extLst>
            </p:cNvPr>
            <p:cNvSpPr/>
            <p:nvPr/>
          </p:nvSpPr>
          <p:spPr>
            <a:xfrm>
              <a:off x="2983855" y="3134954"/>
              <a:ext cx="12514" cy="31285"/>
            </a:xfrm>
            <a:custGeom>
              <a:avLst/>
              <a:gdLst>
                <a:gd name="connsiteX0" fmla="*/ 12249 w 12514"/>
                <a:gd name="connsiteY0" fmla="*/ 29408 h 31285"/>
                <a:gd name="connsiteX1" fmla="*/ 2864 w 12514"/>
                <a:gd name="connsiteY1" fmla="*/ 35039 h 31285"/>
                <a:gd name="connsiteX2" fmla="*/ 4741 w 12514"/>
                <a:gd name="connsiteY2" fmla="*/ 18145 h 31285"/>
                <a:gd name="connsiteX3" fmla="*/ 4741 w 12514"/>
                <a:gd name="connsiteY3" fmla="*/ 0 h 31285"/>
                <a:gd name="connsiteX4" fmla="*/ 12249 w 12514"/>
                <a:gd name="connsiteY4" fmla="*/ 29408 h 31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14" h="31285">
                  <a:moveTo>
                    <a:pt x="12249" y="29408"/>
                  </a:moveTo>
                  <a:cubicBezTo>
                    <a:pt x="9121" y="32536"/>
                    <a:pt x="7244" y="36291"/>
                    <a:pt x="2864" y="35039"/>
                  </a:cubicBezTo>
                  <a:cubicBezTo>
                    <a:pt x="-3393" y="28782"/>
                    <a:pt x="3489" y="23777"/>
                    <a:pt x="4741" y="18145"/>
                  </a:cubicBezTo>
                  <a:cubicBezTo>
                    <a:pt x="3489" y="12514"/>
                    <a:pt x="-5270" y="6883"/>
                    <a:pt x="4741" y="0"/>
                  </a:cubicBezTo>
                  <a:cubicBezTo>
                    <a:pt x="12875" y="8134"/>
                    <a:pt x="14752" y="18145"/>
                    <a:pt x="12249" y="29408"/>
                  </a:cubicBezTo>
                  <a:close/>
                </a:path>
              </a:pathLst>
            </a:custGeom>
            <a:grpFill/>
            <a:ln w="6191" cap="flat">
              <a:no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164" name="Freeform: Shape 163">
              <a:extLst>
                <a:ext uri="{FF2B5EF4-FFF2-40B4-BE49-F238E27FC236}">
                  <a16:creationId xmlns:a16="http://schemas.microsoft.com/office/drawing/2014/main" xmlns="" id="{5AA8FFEF-B125-4387-8CE6-FC6C312F420E}"/>
                </a:ext>
              </a:extLst>
            </p:cNvPr>
            <p:cNvSpPr/>
            <p:nvPr/>
          </p:nvSpPr>
          <p:spPr>
            <a:xfrm>
              <a:off x="2989847" y="3210466"/>
              <a:ext cx="6257" cy="31285"/>
            </a:xfrm>
            <a:custGeom>
              <a:avLst/>
              <a:gdLst>
                <a:gd name="connsiteX0" fmla="*/ 0 w 6257"/>
                <a:gd name="connsiteY0" fmla="*/ 198 h 31285"/>
                <a:gd name="connsiteX1" fmla="*/ 11263 w 6257"/>
                <a:gd name="connsiteY1" fmla="*/ 5830 h 31285"/>
                <a:gd name="connsiteX2" fmla="*/ 0 w 6257"/>
                <a:gd name="connsiteY2" fmla="*/ 32735 h 31285"/>
                <a:gd name="connsiteX3" fmla="*/ 0 w 6257"/>
                <a:gd name="connsiteY3" fmla="*/ 198 h 31285"/>
              </a:gdLst>
              <a:ahLst/>
              <a:cxnLst>
                <a:cxn ang="0">
                  <a:pos x="connsiteX0" y="connsiteY0"/>
                </a:cxn>
                <a:cxn ang="0">
                  <a:pos x="connsiteX1" y="connsiteY1"/>
                </a:cxn>
                <a:cxn ang="0">
                  <a:pos x="connsiteX2" y="connsiteY2"/>
                </a:cxn>
                <a:cxn ang="0">
                  <a:pos x="connsiteX3" y="connsiteY3"/>
                </a:cxn>
              </a:cxnLst>
              <a:rect l="l" t="t" r="r" b="b"/>
              <a:pathLst>
                <a:path w="6257" h="31285">
                  <a:moveTo>
                    <a:pt x="0" y="198"/>
                  </a:moveTo>
                  <a:cubicBezTo>
                    <a:pt x="6883" y="-1053"/>
                    <a:pt x="8134" y="3953"/>
                    <a:pt x="11263" y="5830"/>
                  </a:cubicBezTo>
                  <a:cubicBezTo>
                    <a:pt x="13140" y="16467"/>
                    <a:pt x="10637" y="24601"/>
                    <a:pt x="0" y="32735"/>
                  </a:cubicBezTo>
                  <a:cubicBezTo>
                    <a:pt x="0" y="20221"/>
                    <a:pt x="0" y="10210"/>
                    <a:pt x="0" y="198"/>
                  </a:cubicBezTo>
                  <a:close/>
                </a:path>
              </a:pathLst>
            </a:custGeom>
            <a:grpFill/>
            <a:ln w="6191" cap="flat">
              <a:no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165" name="Freeform: Shape 164">
              <a:extLst>
                <a:ext uri="{FF2B5EF4-FFF2-40B4-BE49-F238E27FC236}">
                  <a16:creationId xmlns:a16="http://schemas.microsoft.com/office/drawing/2014/main" xmlns="" id="{15A635E0-19CF-45A8-A5AF-8078B5360FDD}"/>
                </a:ext>
              </a:extLst>
            </p:cNvPr>
            <p:cNvSpPr/>
            <p:nvPr/>
          </p:nvSpPr>
          <p:spPr>
            <a:xfrm>
              <a:off x="3032394" y="3188213"/>
              <a:ext cx="12514" cy="25028"/>
            </a:xfrm>
            <a:custGeom>
              <a:avLst/>
              <a:gdLst>
                <a:gd name="connsiteX0" fmla="*/ 16268 w 12514"/>
                <a:gd name="connsiteY0" fmla="*/ 19949 h 25028"/>
                <a:gd name="connsiteX1" fmla="*/ 0 w 12514"/>
                <a:gd name="connsiteY1" fmla="*/ 30586 h 25028"/>
                <a:gd name="connsiteX2" fmla="*/ 4380 w 12514"/>
                <a:gd name="connsiteY2" fmla="*/ 2429 h 25028"/>
                <a:gd name="connsiteX3" fmla="*/ 13140 w 12514"/>
                <a:gd name="connsiteY3" fmla="*/ 3681 h 25028"/>
                <a:gd name="connsiteX4" fmla="*/ 16268 w 12514"/>
                <a:gd name="connsiteY4" fmla="*/ 19949 h 25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14" h="25028">
                  <a:moveTo>
                    <a:pt x="16268" y="19949"/>
                  </a:moveTo>
                  <a:cubicBezTo>
                    <a:pt x="12514" y="23077"/>
                    <a:pt x="10011" y="30586"/>
                    <a:pt x="0" y="30586"/>
                  </a:cubicBezTo>
                  <a:cubicBezTo>
                    <a:pt x="4380" y="21200"/>
                    <a:pt x="6257" y="11815"/>
                    <a:pt x="4380" y="2429"/>
                  </a:cubicBezTo>
                  <a:cubicBezTo>
                    <a:pt x="8760" y="-699"/>
                    <a:pt x="11888" y="-1325"/>
                    <a:pt x="13140" y="3681"/>
                  </a:cubicBezTo>
                  <a:cubicBezTo>
                    <a:pt x="13765" y="8686"/>
                    <a:pt x="19397" y="11815"/>
                    <a:pt x="16268" y="19949"/>
                  </a:cubicBezTo>
                  <a:close/>
                </a:path>
              </a:pathLst>
            </a:custGeom>
            <a:grpFill/>
            <a:ln w="6191" cap="flat">
              <a:no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166" name="Freeform: Shape 165">
              <a:extLst>
                <a:ext uri="{FF2B5EF4-FFF2-40B4-BE49-F238E27FC236}">
                  <a16:creationId xmlns:a16="http://schemas.microsoft.com/office/drawing/2014/main" xmlns="" id="{36CC027B-CE63-400A-AF01-650B048F902A}"/>
                </a:ext>
              </a:extLst>
            </p:cNvPr>
            <p:cNvSpPr/>
            <p:nvPr/>
          </p:nvSpPr>
          <p:spPr>
            <a:xfrm>
              <a:off x="3007366" y="3258843"/>
              <a:ext cx="18771" cy="25028"/>
            </a:xfrm>
            <a:custGeom>
              <a:avLst/>
              <a:gdLst>
                <a:gd name="connsiteX0" fmla="*/ 20648 w 18771"/>
                <a:gd name="connsiteY0" fmla="*/ 16268 h 25028"/>
                <a:gd name="connsiteX1" fmla="*/ 5631 w 18771"/>
                <a:gd name="connsiteY1" fmla="*/ 30034 h 25028"/>
                <a:gd name="connsiteX2" fmla="*/ 0 w 18771"/>
                <a:gd name="connsiteY2" fmla="*/ 24402 h 25028"/>
                <a:gd name="connsiteX3" fmla="*/ 8134 w 18771"/>
                <a:gd name="connsiteY3" fmla="*/ 15017 h 25028"/>
                <a:gd name="connsiteX4" fmla="*/ 8760 w 18771"/>
                <a:gd name="connsiteY4" fmla="*/ 0 h 25028"/>
                <a:gd name="connsiteX5" fmla="*/ 20648 w 18771"/>
                <a:gd name="connsiteY5" fmla="*/ 16268 h 2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71" h="25028">
                  <a:moveTo>
                    <a:pt x="20648" y="16268"/>
                  </a:moveTo>
                  <a:cubicBezTo>
                    <a:pt x="16268" y="20022"/>
                    <a:pt x="11263" y="25028"/>
                    <a:pt x="5631" y="30034"/>
                  </a:cubicBezTo>
                  <a:cubicBezTo>
                    <a:pt x="3754" y="28782"/>
                    <a:pt x="1877" y="26905"/>
                    <a:pt x="0" y="24402"/>
                  </a:cubicBezTo>
                  <a:cubicBezTo>
                    <a:pt x="2503" y="21274"/>
                    <a:pt x="5631" y="18145"/>
                    <a:pt x="8134" y="15017"/>
                  </a:cubicBezTo>
                  <a:cubicBezTo>
                    <a:pt x="8134" y="10011"/>
                    <a:pt x="8760" y="5631"/>
                    <a:pt x="8760" y="0"/>
                  </a:cubicBezTo>
                  <a:cubicBezTo>
                    <a:pt x="17520" y="626"/>
                    <a:pt x="20648" y="4380"/>
                    <a:pt x="20648" y="16268"/>
                  </a:cubicBezTo>
                  <a:close/>
                </a:path>
              </a:pathLst>
            </a:custGeom>
            <a:grpFill/>
            <a:ln w="6191" cap="flat">
              <a:no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167" name="Freeform: Shape 166">
              <a:extLst>
                <a:ext uri="{FF2B5EF4-FFF2-40B4-BE49-F238E27FC236}">
                  <a16:creationId xmlns:a16="http://schemas.microsoft.com/office/drawing/2014/main" xmlns="" id="{92DE5038-5A6B-49F0-8B5E-7130E4FD33A6}"/>
                </a:ext>
              </a:extLst>
            </p:cNvPr>
            <p:cNvSpPr/>
            <p:nvPr/>
          </p:nvSpPr>
          <p:spPr>
            <a:xfrm>
              <a:off x="2769600" y="3184009"/>
              <a:ext cx="12514" cy="25028"/>
            </a:xfrm>
            <a:custGeom>
              <a:avLst/>
              <a:gdLst>
                <a:gd name="connsiteX0" fmla="*/ 12514 w 12514"/>
                <a:gd name="connsiteY0" fmla="*/ 28533 h 25028"/>
                <a:gd name="connsiteX1" fmla="*/ 0 w 12514"/>
                <a:gd name="connsiteY1" fmla="*/ 29784 h 25028"/>
                <a:gd name="connsiteX2" fmla="*/ 0 w 12514"/>
                <a:gd name="connsiteY2" fmla="*/ 6633 h 25028"/>
                <a:gd name="connsiteX3" fmla="*/ 10011 w 12514"/>
                <a:gd name="connsiteY3" fmla="*/ 376 h 25028"/>
                <a:gd name="connsiteX4" fmla="*/ 11888 w 12514"/>
                <a:gd name="connsiteY4" fmla="*/ 4130 h 25028"/>
                <a:gd name="connsiteX5" fmla="*/ 12514 w 12514"/>
                <a:gd name="connsiteY5" fmla="*/ 28533 h 2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14" h="25028">
                  <a:moveTo>
                    <a:pt x="12514" y="28533"/>
                  </a:moveTo>
                  <a:cubicBezTo>
                    <a:pt x="7508" y="31661"/>
                    <a:pt x="4380" y="30410"/>
                    <a:pt x="0" y="29784"/>
                  </a:cubicBezTo>
                  <a:cubicBezTo>
                    <a:pt x="0" y="22276"/>
                    <a:pt x="0" y="15393"/>
                    <a:pt x="0" y="6633"/>
                  </a:cubicBezTo>
                  <a:cubicBezTo>
                    <a:pt x="1877" y="4130"/>
                    <a:pt x="3754" y="-1501"/>
                    <a:pt x="10011" y="376"/>
                  </a:cubicBezTo>
                  <a:cubicBezTo>
                    <a:pt x="10637" y="1628"/>
                    <a:pt x="11888" y="3505"/>
                    <a:pt x="11888" y="4130"/>
                  </a:cubicBezTo>
                  <a:cubicBezTo>
                    <a:pt x="7508" y="16019"/>
                    <a:pt x="7508" y="16019"/>
                    <a:pt x="12514" y="28533"/>
                  </a:cubicBezTo>
                  <a:close/>
                </a:path>
              </a:pathLst>
            </a:custGeom>
            <a:grpFill/>
            <a:ln w="6191" cap="flat">
              <a:no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168" name="Freeform: Shape 167">
              <a:extLst>
                <a:ext uri="{FF2B5EF4-FFF2-40B4-BE49-F238E27FC236}">
                  <a16:creationId xmlns:a16="http://schemas.microsoft.com/office/drawing/2014/main" xmlns="" id="{A70649BC-51E6-4A17-B9F0-3A75C6F6AC17}"/>
                </a:ext>
              </a:extLst>
            </p:cNvPr>
            <p:cNvSpPr/>
            <p:nvPr/>
          </p:nvSpPr>
          <p:spPr>
            <a:xfrm>
              <a:off x="2922271" y="3166240"/>
              <a:ext cx="12514" cy="25028"/>
            </a:xfrm>
            <a:custGeom>
              <a:avLst/>
              <a:gdLst>
                <a:gd name="connsiteX0" fmla="*/ 7508 w 12514"/>
                <a:gd name="connsiteY0" fmla="*/ 0 h 25028"/>
                <a:gd name="connsiteX1" fmla="*/ 13765 w 12514"/>
                <a:gd name="connsiteY1" fmla="*/ 23777 h 25028"/>
                <a:gd name="connsiteX2" fmla="*/ 5631 w 12514"/>
                <a:gd name="connsiteY2" fmla="*/ 30659 h 25028"/>
                <a:gd name="connsiteX3" fmla="*/ 0 w 12514"/>
                <a:gd name="connsiteY3" fmla="*/ 29408 h 25028"/>
                <a:gd name="connsiteX4" fmla="*/ 7508 w 12514"/>
                <a:gd name="connsiteY4" fmla="*/ 0 h 25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14" h="25028">
                  <a:moveTo>
                    <a:pt x="7508" y="0"/>
                  </a:moveTo>
                  <a:cubicBezTo>
                    <a:pt x="15643" y="7508"/>
                    <a:pt x="12514" y="15643"/>
                    <a:pt x="13765" y="23777"/>
                  </a:cubicBezTo>
                  <a:cubicBezTo>
                    <a:pt x="11263" y="26279"/>
                    <a:pt x="8760" y="28782"/>
                    <a:pt x="5631" y="30659"/>
                  </a:cubicBezTo>
                  <a:cubicBezTo>
                    <a:pt x="5006" y="31285"/>
                    <a:pt x="3129" y="30034"/>
                    <a:pt x="0" y="29408"/>
                  </a:cubicBezTo>
                  <a:cubicBezTo>
                    <a:pt x="5006" y="20022"/>
                    <a:pt x="6257" y="10011"/>
                    <a:pt x="7508" y="0"/>
                  </a:cubicBezTo>
                  <a:close/>
                </a:path>
              </a:pathLst>
            </a:custGeom>
            <a:grpFill/>
            <a:ln w="6191" cap="flat">
              <a:no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169" name="Freeform: Shape 168">
              <a:extLst>
                <a:ext uri="{FF2B5EF4-FFF2-40B4-BE49-F238E27FC236}">
                  <a16:creationId xmlns:a16="http://schemas.microsoft.com/office/drawing/2014/main" xmlns="" id="{5D21DC9B-D088-4166-9B1D-A590478F201C}"/>
                </a:ext>
              </a:extLst>
            </p:cNvPr>
            <p:cNvSpPr/>
            <p:nvPr/>
          </p:nvSpPr>
          <p:spPr>
            <a:xfrm>
              <a:off x="3018629" y="3109210"/>
              <a:ext cx="12514" cy="25028"/>
            </a:xfrm>
            <a:custGeom>
              <a:avLst/>
              <a:gdLst>
                <a:gd name="connsiteX0" fmla="*/ 13140 w 12514"/>
                <a:gd name="connsiteY0" fmla="*/ 30750 h 25028"/>
                <a:gd name="connsiteX1" fmla="*/ 0 w 12514"/>
                <a:gd name="connsiteY1" fmla="*/ 5722 h 25028"/>
                <a:gd name="connsiteX2" fmla="*/ 10011 w 12514"/>
                <a:gd name="connsiteY2" fmla="*/ 90 h 25028"/>
                <a:gd name="connsiteX3" fmla="*/ 13140 w 12514"/>
                <a:gd name="connsiteY3" fmla="*/ 30750 h 25028"/>
              </a:gdLst>
              <a:ahLst/>
              <a:cxnLst>
                <a:cxn ang="0">
                  <a:pos x="connsiteX0" y="connsiteY0"/>
                </a:cxn>
                <a:cxn ang="0">
                  <a:pos x="connsiteX1" y="connsiteY1"/>
                </a:cxn>
                <a:cxn ang="0">
                  <a:pos x="connsiteX2" y="connsiteY2"/>
                </a:cxn>
                <a:cxn ang="0">
                  <a:pos x="connsiteX3" y="connsiteY3"/>
                </a:cxn>
              </a:cxnLst>
              <a:rect l="l" t="t" r="r" b="b"/>
              <a:pathLst>
                <a:path w="12514" h="25028">
                  <a:moveTo>
                    <a:pt x="13140" y="30750"/>
                  </a:moveTo>
                  <a:cubicBezTo>
                    <a:pt x="9386" y="18236"/>
                    <a:pt x="8760" y="8850"/>
                    <a:pt x="0" y="5722"/>
                  </a:cubicBezTo>
                  <a:cubicBezTo>
                    <a:pt x="2503" y="-2412"/>
                    <a:pt x="6883" y="716"/>
                    <a:pt x="10011" y="90"/>
                  </a:cubicBezTo>
                  <a:cubicBezTo>
                    <a:pt x="16268" y="7599"/>
                    <a:pt x="21900" y="15733"/>
                    <a:pt x="13140" y="30750"/>
                  </a:cubicBezTo>
                  <a:close/>
                </a:path>
              </a:pathLst>
            </a:custGeom>
            <a:grpFill/>
            <a:ln w="6191" cap="flat">
              <a:no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170" name="Freeform: Shape 169">
              <a:extLst>
                <a:ext uri="{FF2B5EF4-FFF2-40B4-BE49-F238E27FC236}">
                  <a16:creationId xmlns:a16="http://schemas.microsoft.com/office/drawing/2014/main" xmlns="" id="{B7DEC5BB-5C64-4BFC-9FFB-2E9179EFB236}"/>
                </a:ext>
              </a:extLst>
            </p:cNvPr>
            <p:cNvSpPr/>
            <p:nvPr/>
          </p:nvSpPr>
          <p:spPr>
            <a:xfrm>
              <a:off x="2936036" y="3216921"/>
              <a:ext cx="12514" cy="31285"/>
            </a:xfrm>
            <a:custGeom>
              <a:avLst/>
              <a:gdLst>
                <a:gd name="connsiteX0" fmla="*/ 4380 w 12514"/>
                <a:gd name="connsiteY0" fmla="*/ 0 h 31285"/>
                <a:gd name="connsiteX1" fmla="*/ 17520 w 12514"/>
                <a:gd name="connsiteY1" fmla="*/ 20648 h 31285"/>
                <a:gd name="connsiteX2" fmla="*/ 0 w 12514"/>
                <a:gd name="connsiteY2" fmla="*/ 33788 h 31285"/>
                <a:gd name="connsiteX3" fmla="*/ 4380 w 12514"/>
                <a:gd name="connsiteY3" fmla="*/ 0 h 31285"/>
              </a:gdLst>
              <a:ahLst/>
              <a:cxnLst>
                <a:cxn ang="0">
                  <a:pos x="connsiteX0" y="connsiteY0"/>
                </a:cxn>
                <a:cxn ang="0">
                  <a:pos x="connsiteX1" y="connsiteY1"/>
                </a:cxn>
                <a:cxn ang="0">
                  <a:pos x="connsiteX2" y="connsiteY2"/>
                </a:cxn>
                <a:cxn ang="0">
                  <a:pos x="connsiteX3" y="connsiteY3"/>
                </a:cxn>
              </a:cxnLst>
              <a:rect l="l" t="t" r="r" b="b"/>
              <a:pathLst>
                <a:path w="12514" h="31285">
                  <a:moveTo>
                    <a:pt x="4380" y="0"/>
                  </a:moveTo>
                  <a:cubicBezTo>
                    <a:pt x="18771" y="6883"/>
                    <a:pt x="16894" y="13765"/>
                    <a:pt x="17520" y="20648"/>
                  </a:cubicBezTo>
                  <a:cubicBezTo>
                    <a:pt x="13765" y="25654"/>
                    <a:pt x="9386" y="31285"/>
                    <a:pt x="0" y="33788"/>
                  </a:cubicBezTo>
                  <a:cubicBezTo>
                    <a:pt x="0" y="21274"/>
                    <a:pt x="15643" y="15643"/>
                    <a:pt x="4380" y="0"/>
                  </a:cubicBezTo>
                  <a:close/>
                </a:path>
              </a:pathLst>
            </a:custGeom>
            <a:grpFill/>
            <a:ln w="6191" cap="flat">
              <a:no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171" name="Freeform: Shape 170">
              <a:extLst>
                <a:ext uri="{FF2B5EF4-FFF2-40B4-BE49-F238E27FC236}">
                  <a16:creationId xmlns:a16="http://schemas.microsoft.com/office/drawing/2014/main" xmlns="" id="{87B784BA-BABE-4487-A50B-7297BA3BCA50}"/>
                </a:ext>
              </a:extLst>
            </p:cNvPr>
            <p:cNvSpPr/>
            <p:nvPr/>
          </p:nvSpPr>
          <p:spPr>
            <a:xfrm>
              <a:off x="2790941" y="3255089"/>
              <a:ext cx="12514" cy="25028"/>
            </a:xfrm>
            <a:custGeom>
              <a:avLst/>
              <a:gdLst>
                <a:gd name="connsiteX0" fmla="*/ 17452 w 12514"/>
                <a:gd name="connsiteY0" fmla="*/ 23777 h 25028"/>
                <a:gd name="connsiteX1" fmla="*/ 558 w 12514"/>
                <a:gd name="connsiteY1" fmla="*/ 18771 h 25028"/>
                <a:gd name="connsiteX2" fmla="*/ 1810 w 12514"/>
                <a:gd name="connsiteY2" fmla="*/ 0 h 25028"/>
                <a:gd name="connsiteX3" fmla="*/ 8693 w 12514"/>
                <a:gd name="connsiteY3" fmla="*/ 626 h 25028"/>
                <a:gd name="connsiteX4" fmla="*/ 17452 w 12514"/>
                <a:gd name="connsiteY4" fmla="*/ 23777 h 25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14" h="25028">
                  <a:moveTo>
                    <a:pt x="17452" y="23777"/>
                  </a:moveTo>
                  <a:cubicBezTo>
                    <a:pt x="9944" y="28157"/>
                    <a:pt x="4938" y="25028"/>
                    <a:pt x="558" y="18771"/>
                  </a:cubicBezTo>
                  <a:cubicBezTo>
                    <a:pt x="558" y="13140"/>
                    <a:pt x="-1319" y="6257"/>
                    <a:pt x="1810" y="0"/>
                  </a:cubicBezTo>
                  <a:cubicBezTo>
                    <a:pt x="4313" y="626"/>
                    <a:pt x="5564" y="626"/>
                    <a:pt x="8693" y="626"/>
                  </a:cubicBezTo>
                  <a:cubicBezTo>
                    <a:pt x="7441" y="8760"/>
                    <a:pt x="8693" y="18145"/>
                    <a:pt x="17452" y="23777"/>
                  </a:cubicBezTo>
                  <a:close/>
                </a:path>
              </a:pathLst>
            </a:custGeom>
            <a:grpFill/>
            <a:ln w="6191" cap="flat">
              <a:no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grpSp>
      <p:pic>
        <p:nvPicPr>
          <p:cNvPr id="13" name="Graphic 12">
            <a:extLst>
              <a:ext uri="{FF2B5EF4-FFF2-40B4-BE49-F238E27FC236}">
                <a16:creationId xmlns:a16="http://schemas.microsoft.com/office/drawing/2014/main" xmlns="" id="{84DE8DFA-1C91-4336-AF27-A367312D493F}"/>
              </a:ext>
            </a:extLst>
          </p:cNvPr>
          <p:cNvPicPr>
            <a:picLocks noChangeAspect="1"/>
          </p:cNvPicPr>
          <p:nvPr/>
        </p:nvPicPr>
        <p:blipFill>
          <a:blip r:embed="rId16" cstate="print">
            <a:extLst>
              <a:ext uri="{96DAC541-7B7A-43D3-8B79-37D633B846F1}">
                <asvg:svgBlip xmlns:asvg="http://schemas.microsoft.com/office/drawing/2016/SVG/main" xmlns="" r:embed="rId17"/>
              </a:ext>
            </a:extLst>
          </a:blip>
          <a:stretch>
            <a:fillRect/>
          </a:stretch>
        </p:blipFill>
        <p:spPr>
          <a:xfrm>
            <a:off x="469201" y="2416120"/>
            <a:ext cx="341865" cy="348795"/>
          </a:xfrm>
          <a:prstGeom prst="rect">
            <a:avLst/>
          </a:prstGeom>
        </p:spPr>
      </p:pic>
      <p:grpSp>
        <p:nvGrpSpPr>
          <p:cNvPr id="186" name="Group 185">
            <a:extLst>
              <a:ext uri="{FF2B5EF4-FFF2-40B4-BE49-F238E27FC236}">
                <a16:creationId xmlns:a16="http://schemas.microsoft.com/office/drawing/2014/main" xmlns="" id="{4AF5CDBF-12DB-4129-A2AC-7581BFD3E963}"/>
              </a:ext>
            </a:extLst>
          </p:cNvPr>
          <p:cNvGrpSpPr/>
          <p:nvPr/>
        </p:nvGrpSpPr>
        <p:grpSpPr>
          <a:xfrm>
            <a:off x="411110" y="2862897"/>
            <a:ext cx="453284" cy="453284"/>
            <a:chOff x="673361" y="769603"/>
            <a:chExt cx="3400611" cy="3400610"/>
          </a:xfrm>
        </p:grpSpPr>
        <p:sp>
          <p:nvSpPr>
            <p:cNvPr id="187" name="Freeform: Shape 186">
              <a:extLst>
                <a:ext uri="{FF2B5EF4-FFF2-40B4-BE49-F238E27FC236}">
                  <a16:creationId xmlns:a16="http://schemas.microsoft.com/office/drawing/2014/main" xmlns="" id="{C6182FF1-086E-49C5-9846-40139721E21B}"/>
                </a:ext>
              </a:extLst>
            </p:cNvPr>
            <p:cNvSpPr/>
            <p:nvPr/>
          </p:nvSpPr>
          <p:spPr>
            <a:xfrm>
              <a:off x="673361" y="769603"/>
              <a:ext cx="3400611" cy="3400610"/>
            </a:xfrm>
            <a:custGeom>
              <a:avLst/>
              <a:gdLst>
                <a:gd name="connsiteX0" fmla="*/ 2534984 w 2533650"/>
                <a:gd name="connsiteY0" fmla="*/ 1267492 h 2533650"/>
                <a:gd name="connsiteX1" fmla="*/ 1267492 w 2533650"/>
                <a:gd name="connsiteY1" fmla="*/ 2534984 h 2533650"/>
                <a:gd name="connsiteX2" fmla="*/ 0 w 2533650"/>
                <a:gd name="connsiteY2" fmla="*/ 1267492 h 2533650"/>
                <a:gd name="connsiteX3" fmla="*/ 1267492 w 2533650"/>
                <a:gd name="connsiteY3" fmla="*/ 0 h 2533650"/>
                <a:gd name="connsiteX4" fmla="*/ 2534984 w 2533650"/>
                <a:gd name="connsiteY4" fmla="*/ 1267492 h 2533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3650" h="2533650">
                  <a:moveTo>
                    <a:pt x="2534984" y="1267492"/>
                  </a:moveTo>
                  <a:cubicBezTo>
                    <a:pt x="2534984" y="1967508"/>
                    <a:pt x="1967508" y="2534984"/>
                    <a:pt x="1267492" y="2534984"/>
                  </a:cubicBezTo>
                  <a:cubicBezTo>
                    <a:pt x="567475" y="2534984"/>
                    <a:pt x="0" y="1967508"/>
                    <a:pt x="0" y="1267492"/>
                  </a:cubicBezTo>
                  <a:cubicBezTo>
                    <a:pt x="0" y="567475"/>
                    <a:pt x="567475" y="0"/>
                    <a:pt x="1267492" y="0"/>
                  </a:cubicBezTo>
                  <a:cubicBezTo>
                    <a:pt x="1967508" y="0"/>
                    <a:pt x="2534984" y="567475"/>
                    <a:pt x="2534984" y="1267492"/>
                  </a:cubicBezTo>
                  <a:close/>
                </a:path>
              </a:pathLst>
            </a:custGeom>
            <a:solidFill>
              <a:schemeClr val="bg1">
                <a:alpha val="94000"/>
              </a:schemeClr>
            </a:solidFill>
            <a:ln w="9525" cap="flat">
              <a:noFill/>
              <a:prstDash val="solid"/>
              <a:miter/>
            </a:ln>
          </p:spPr>
          <p:txBody>
            <a:bodyPr rtlCol="0" anchor="ctr"/>
            <a:lstStyle/>
            <a:p>
              <a:endParaRPr lang="en-GB" dirty="0"/>
            </a:p>
          </p:txBody>
        </p:sp>
        <p:sp>
          <p:nvSpPr>
            <p:cNvPr id="189" name="Freeform: Shape 188">
              <a:extLst>
                <a:ext uri="{FF2B5EF4-FFF2-40B4-BE49-F238E27FC236}">
                  <a16:creationId xmlns:a16="http://schemas.microsoft.com/office/drawing/2014/main" xmlns="" id="{6D2C394A-640B-4C1C-B85C-488CA0FD65E5}"/>
                </a:ext>
              </a:extLst>
            </p:cNvPr>
            <p:cNvSpPr/>
            <p:nvPr/>
          </p:nvSpPr>
          <p:spPr>
            <a:xfrm>
              <a:off x="955637" y="2225346"/>
              <a:ext cx="2953162" cy="1943206"/>
            </a:xfrm>
            <a:custGeom>
              <a:avLst/>
              <a:gdLst>
                <a:gd name="connsiteX0" fmla="*/ 1884236 w 2200275"/>
                <a:gd name="connsiteY0" fmla="*/ 196596 h 1447800"/>
                <a:gd name="connsiteX1" fmla="*/ 1604201 w 2200275"/>
                <a:gd name="connsiteY1" fmla="*/ 331851 h 1447800"/>
                <a:gd name="connsiteX2" fmla="*/ 1179671 w 2200275"/>
                <a:gd name="connsiteY2" fmla="*/ 264986 h 1447800"/>
                <a:gd name="connsiteX3" fmla="*/ 791908 w 2200275"/>
                <a:gd name="connsiteY3" fmla="*/ 115538 h 1447800"/>
                <a:gd name="connsiteX4" fmla="*/ 466154 w 2200275"/>
                <a:gd name="connsiteY4" fmla="*/ 38005 h 1447800"/>
                <a:gd name="connsiteX5" fmla="*/ 130588 w 2200275"/>
                <a:gd name="connsiteY5" fmla="*/ 0 h 1447800"/>
                <a:gd name="connsiteX6" fmla="*/ 0 w 2200275"/>
                <a:gd name="connsiteY6" fmla="*/ 193072 h 1447800"/>
                <a:gd name="connsiteX7" fmla="*/ 0 w 2200275"/>
                <a:gd name="connsiteY7" fmla="*/ 491109 h 1447800"/>
                <a:gd name="connsiteX8" fmla="*/ 44863 w 2200275"/>
                <a:gd name="connsiteY8" fmla="*/ 789146 h 1447800"/>
                <a:gd name="connsiteX9" fmla="*/ 281654 w 2200275"/>
                <a:gd name="connsiteY9" fmla="*/ 956500 h 1447800"/>
                <a:gd name="connsiteX10" fmla="*/ 502063 w 2200275"/>
                <a:gd name="connsiteY10" fmla="*/ 1148334 h 1447800"/>
                <a:gd name="connsiteX11" fmla="*/ 616553 w 2200275"/>
                <a:gd name="connsiteY11" fmla="*/ 1371695 h 1447800"/>
                <a:gd name="connsiteX12" fmla="*/ 1057180 w 2200275"/>
                <a:gd name="connsiteY12" fmla="*/ 1450467 h 1447800"/>
                <a:gd name="connsiteX13" fmla="*/ 2205514 w 2200275"/>
                <a:gd name="connsiteY13" fmla="*/ 719995 h 1447800"/>
                <a:gd name="connsiteX14" fmla="*/ 1884236 w 2200275"/>
                <a:gd name="connsiteY14" fmla="*/ 196596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00275" h="1447800">
                  <a:moveTo>
                    <a:pt x="1884236" y="196596"/>
                  </a:moveTo>
                  <a:cubicBezTo>
                    <a:pt x="1805654" y="240697"/>
                    <a:pt x="1713166" y="286036"/>
                    <a:pt x="1604201" y="331851"/>
                  </a:cubicBezTo>
                  <a:lnTo>
                    <a:pt x="1179671" y="264986"/>
                  </a:lnTo>
                  <a:lnTo>
                    <a:pt x="791908" y="115538"/>
                  </a:lnTo>
                  <a:lnTo>
                    <a:pt x="466154" y="38005"/>
                  </a:lnTo>
                  <a:lnTo>
                    <a:pt x="130588" y="0"/>
                  </a:lnTo>
                  <a:lnTo>
                    <a:pt x="0" y="193072"/>
                  </a:lnTo>
                  <a:lnTo>
                    <a:pt x="0" y="491109"/>
                  </a:lnTo>
                  <a:lnTo>
                    <a:pt x="44863" y="789146"/>
                  </a:lnTo>
                  <a:lnTo>
                    <a:pt x="281654" y="956500"/>
                  </a:lnTo>
                  <a:lnTo>
                    <a:pt x="502063" y="1148334"/>
                  </a:lnTo>
                  <a:lnTo>
                    <a:pt x="616553" y="1371695"/>
                  </a:lnTo>
                  <a:cubicBezTo>
                    <a:pt x="753808" y="1422559"/>
                    <a:pt x="902303" y="1450467"/>
                    <a:pt x="1057180" y="1450467"/>
                  </a:cubicBezTo>
                  <a:cubicBezTo>
                    <a:pt x="1565243" y="1450467"/>
                    <a:pt x="2003393" y="1151477"/>
                    <a:pt x="2205514" y="719995"/>
                  </a:cubicBezTo>
                  <a:cubicBezTo>
                    <a:pt x="1929956" y="568166"/>
                    <a:pt x="1881473" y="344138"/>
                    <a:pt x="1884236" y="196596"/>
                  </a:cubicBezTo>
                  <a:close/>
                </a:path>
              </a:pathLst>
            </a:custGeom>
            <a:solidFill>
              <a:schemeClr val="bg1">
                <a:lumMod val="95000"/>
              </a:schemeClr>
            </a:solidFill>
            <a:ln w="9525" cap="flat">
              <a:noFill/>
              <a:prstDash val="solid"/>
              <a:miter/>
            </a:ln>
          </p:spPr>
          <p:txBody>
            <a:bodyPr rtlCol="0" anchor="ctr"/>
            <a:lstStyle/>
            <a:p>
              <a:endParaRPr lang="en-GB" dirty="0"/>
            </a:p>
          </p:txBody>
        </p:sp>
        <p:sp>
          <p:nvSpPr>
            <p:cNvPr id="190" name="Freeform: Shape 189">
              <a:extLst>
                <a:ext uri="{FF2B5EF4-FFF2-40B4-BE49-F238E27FC236}">
                  <a16:creationId xmlns:a16="http://schemas.microsoft.com/office/drawing/2014/main" xmlns="" id="{F0B81384-C8D2-438A-826F-79FA0E345779}"/>
                </a:ext>
              </a:extLst>
            </p:cNvPr>
            <p:cNvSpPr/>
            <p:nvPr/>
          </p:nvSpPr>
          <p:spPr>
            <a:xfrm>
              <a:off x="3484474" y="2023229"/>
              <a:ext cx="588072" cy="1163368"/>
            </a:xfrm>
            <a:custGeom>
              <a:avLst/>
              <a:gdLst>
                <a:gd name="connsiteX0" fmla="*/ 396158 w 438150"/>
                <a:gd name="connsiteY0" fmla="*/ 0 h 866775"/>
                <a:gd name="connsiteX1" fmla="*/ 109 w 438150"/>
                <a:gd name="connsiteY1" fmla="*/ 347186 h 866775"/>
                <a:gd name="connsiteX2" fmla="*/ 321387 w 438150"/>
                <a:gd name="connsiteY2" fmla="*/ 870490 h 866775"/>
                <a:gd name="connsiteX3" fmla="*/ 440545 w 438150"/>
                <a:gd name="connsiteY3" fmla="*/ 333470 h 866775"/>
                <a:gd name="connsiteX4" fmla="*/ 396158 w 438150"/>
                <a:gd name="connsiteY4" fmla="*/ 0 h 866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50" h="866775">
                  <a:moveTo>
                    <a:pt x="396158" y="0"/>
                  </a:moveTo>
                  <a:cubicBezTo>
                    <a:pt x="346057" y="93154"/>
                    <a:pt x="235948" y="214789"/>
                    <a:pt x="109" y="347186"/>
                  </a:cubicBezTo>
                  <a:cubicBezTo>
                    <a:pt x="-2654" y="494633"/>
                    <a:pt x="45733" y="718757"/>
                    <a:pt x="321387" y="870490"/>
                  </a:cubicBezTo>
                  <a:cubicBezTo>
                    <a:pt x="397777" y="707422"/>
                    <a:pt x="440545" y="525494"/>
                    <a:pt x="440545" y="333470"/>
                  </a:cubicBezTo>
                  <a:cubicBezTo>
                    <a:pt x="440545" y="218027"/>
                    <a:pt x="425114" y="106299"/>
                    <a:pt x="396158" y="0"/>
                  </a:cubicBezTo>
                  <a:close/>
                </a:path>
              </a:pathLst>
            </a:custGeom>
            <a:solidFill>
              <a:schemeClr val="bg1">
                <a:lumMod val="95000"/>
              </a:schemeClr>
            </a:solidFill>
            <a:ln w="9525" cap="flat">
              <a:noFill/>
              <a:prstDash val="solid"/>
              <a:miter/>
            </a:ln>
          </p:spPr>
          <p:txBody>
            <a:bodyPr rtlCol="0" anchor="ctr"/>
            <a:lstStyle/>
            <a:p>
              <a:endParaRPr lang="en-GB" dirty="0"/>
            </a:p>
          </p:txBody>
        </p:sp>
        <p:sp>
          <p:nvSpPr>
            <p:cNvPr id="191" name="Freeform: Shape 190">
              <a:extLst>
                <a:ext uri="{FF2B5EF4-FFF2-40B4-BE49-F238E27FC236}">
                  <a16:creationId xmlns:a16="http://schemas.microsoft.com/office/drawing/2014/main" xmlns="" id="{E8CFFFD8-E827-417B-A994-4E7F182E233F}"/>
                </a:ext>
              </a:extLst>
            </p:cNvPr>
            <p:cNvSpPr/>
            <p:nvPr/>
          </p:nvSpPr>
          <p:spPr>
            <a:xfrm>
              <a:off x="701294" y="1805940"/>
              <a:ext cx="2462630" cy="2300120"/>
            </a:xfrm>
            <a:custGeom>
              <a:avLst/>
              <a:gdLst>
                <a:gd name="connsiteX0" fmla="*/ 428625 w 1876425"/>
                <a:gd name="connsiteY0" fmla="*/ 1013816 h 1752600"/>
                <a:gd name="connsiteX1" fmla="*/ 275558 w 1876425"/>
                <a:gd name="connsiteY1" fmla="*/ 845414 h 1752600"/>
                <a:gd name="connsiteX2" fmla="*/ 324517 w 1876425"/>
                <a:gd name="connsiteY2" fmla="*/ 557664 h 1752600"/>
                <a:gd name="connsiteX3" fmla="*/ 587788 w 1876425"/>
                <a:gd name="connsiteY3" fmla="*/ 404597 h 1752600"/>
                <a:gd name="connsiteX4" fmla="*/ 1380744 w 1876425"/>
                <a:gd name="connsiteY4" fmla="*/ 836270 h 1752600"/>
                <a:gd name="connsiteX5" fmla="*/ 1763459 w 1876425"/>
                <a:gd name="connsiteY5" fmla="*/ 854653 h 1752600"/>
                <a:gd name="connsiteX6" fmla="*/ 1708309 w 1876425"/>
                <a:gd name="connsiteY6" fmla="*/ 343351 h 1752600"/>
                <a:gd name="connsiteX7" fmla="*/ 1135761 w 1876425"/>
                <a:gd name="connsiteY7" fmla="*/ 24930 h 1752600"/>
                <a:gd name="connsiteX8" fmla="*/ 808196 w 1876425"/>
                <a:gd name="connsiteY8" fmla="*/ 76937 h 1752600"/>
                <a:gd name="connsiteX9" fmla="*/ 942975 w 1876425"/>
                <a:gd name="connsiteY9" fmla="*/ 276009 h 1752600"/>
                <a:gd name="connsiteX10" fmla="*/ 820484 w 1876425"/>
                <a:gd name="connsiteY10" fmla="*/ 361734 h 1752600"/>
                <a:gd name="connsiteX11" fmla="*/ 4382 w 1876425"/>
                <a:gd name="connsiteY11" fmla="*/ 409264 h 1752600"/>
                <a:gd name="connsiteX12" fmla="*/ 0 w 1876425"/>
                <a:gd name="connsiteY12" fmla="*/ 514801 h 1752600"/>
                <a:gd name="connsiteX13" fmla="*/ 1000792 w 1876425"/>
                <a:gd name="connsiteY13" fmla="*/ 1754099 h 1752600"/>
                <a:gd name="connsiteX14" fmla="*/ 961358 w 1876425"/>
                <a:gd name="connsiteY14" fmla="*/ 1492447 h 1752600"/>
                <a:gd name="connsiteX15" fmla="*/ 428625 w 1876425"/>
                <a:gd name="connsiteY15" fmla="*/ 1013816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76425" h="1752600">
                  <a:moveTo>
                    <a:pt x="428625" y="1013816"/>
                  </a:moveTo>
                  <a:cubicBezTo>
                    <a:pt x="223456" y="1035247"/>
                    <a:pt x="205169" y="918947"/>
                    <a:pt x="275558" y="845414"/>
                  </a:cubicBezTo>
                  <a:cubicBezTo>
                    <a:pt x="345948" y="771976"/>
                    <a:pt x="355187" y="634149"/>
                    <a:pt x="324517" y="557664"/>
                  </a:cubicBezTo>
                  <a:cubicBezTo>
                    <a:pt x="293942" y="481083"/>
                    <a:pt x="352044" y="364782"/>
                    <a:pt x="587788" y="404597"/>
                  </a:cubicBezTo>
                  <a:cubicBezTo>
                    <a:pt x="823532" y="444411"/>
                    <a:pt x="1347026" y="808743"/>
                    <a:pt x="1380744" y="836270"/>
                  </a:cubicBezTo>
                  <a:cubicBezTo>
                    <a:pt x="1414463" y="863797"/>
                    <a:pt x="1616488" y="921995"/>
                    <a:pt x="1763459" y="854653"/>
                  </a:cubicBezTo>
                  <a:cubicBezTo>
                    <a:pt x="1910429" y="787311"/>
                    <a:pt x="1947196" y="435172"/>
                    <a:pt x="1708309" y="343351"/>
                  </a:cubicBezTo>
                  <a:cubicBezTo>
                    <a:pt x="1469517" y="251530"/>
                    <a:pt x="1193959" y="52458"/>
                    <a:pt x="1135761" y="24930"/>
                  </a:cubicBezTo>
                  <a:cubicBezTo>
                    <a:pt x="1077563" y="-2597"/>
                    <a:pt x="857155" y="-30219"/>
                    <a:pt x="808196" y="76937"/>
                  </a:cubicBezTo>
                  <a:cubicBezTo>
                    <a:pt x="759333" y="184188"/>
                    <a:pt x="942975" y="276009"/>
                    <a:pt x="942975" y="276009"/>
                  </a:cubicBezTo>
                  <a:cubicBezTo>
                    <a:pt x="1031748" y="404597"/>
                    <a:pt x="820484" y="361734"/>
                    <a:pt x="820484" y="361734"/>
                  </a:cubicBezTo>
                  <a:cubicBezTo>
                    <a:pt x="302800" y="232290"/>
                    <a:pt x="72390" y="357829"/>
                    <a:pt x="4382" y="409264"/>
                  </a:cubicBezTo>
                  <a:cubicBezTo>
                    <a:pt x="1524" y="444030"/>
                    <a:pt x="0" y="479273"/>
                    <a:pt x="0" y="514801"/>
                  </a:cubicBezTo>
                  <a:cubicBezTo>
                    <a:pt x="0" y="1123354"/>
                    <a:pt x="428911" y="1631608"/>
                    <a:pt x="1000792" y="1754099"/>
                  </a:cubicBezTo>
                  <a:cubicBezTo>
                    <a:pt x="980789" y="1687138"/>
                    <a:pt x="966311" y="1601604"/>
                    <a:pt x="961358" y="1492447"/>
                  </a:cubicBezTo>
                  <a:cubicBezTo>
                    <a:pt x="936879" y="953618"/>
                    <a:pt x="633794" y="992385"/>
                    <a:pt x="428625" y="1013816"/>
                  </a:cubicBezTo>
                  <a:close/>
                </a:path>
              </a:pathLst>
            </a:custGeom>
            <a:solidFill>
              <a:schemeClr val="accent2"/>
            </a:solidFill>
            <a:ln w="3175" cap="flat">
              <a:noFill/>
              <a:prstDash val="solid"/>
              <a:miter/>
            </a:ln>
          </p:spPr>
          <p:txBody>
            <a:bodyPr rtlCol="0" anchor="ctr"/>
            <a:lstStyle/>
            <a:p>
              <a:endParaRPr lang="en-GB" dirty="0"/>
            </a:p>
          </p:txBody>
        </p:sp>
      </p:grpSp>
      <p:pic>
        <p:nvPicPr>
          <p:cNvPr id="7" name="Graphic 6">
            <a:extLst>
              <a:ext uri="{FF2B5EF4-FFF2-40B4-BE49-F238E27FC236}">
                <a16:creationId xmlns:a16="http://schemas.microsoft.com/office/drawing/2014/main" xmlns="" id="{16FD5CDB-924D-4984-BDC8-3992EB05E72A}"/>
              </a:ext>
            </a:extLst>
          </p:cNvPr>
          <p:cNvPicPr>
            <a:picLocks noChangeAspect="1"/>
          </p:cNvPicPr>
          <p:nvPr/>
        </p:nvPicPr>
        <p:blipFill>
          <a:blip r:embed="rId18" cstate="print">
            <a:extLst>
              <a:ext uri="{96DAC541-7B7A-43D3-8B79-37D633B846F1}">
                <asvg:svgBlip xmlns:asvg="http://schemas.microsoft.com/office/drawing/2016/SVG/main" xmlns="" r:embed="rId19"/>
              </a:ext>
            </a:extLst>
          </a:blip>
          <a:stretch>
            <a:fillRect/>
          </a:stretch>
        </p:blipFill>
        <p:spPr>
          <a:xfrm>
            <a:off x="2784401" y="2442521"/>
            <a:ext cx="304080" cy="293276"/>
          </a:xfrm>
          <a:prstGeom prst="rect">
            <a:avLst/>
          </a:prstGeom>
        </p:spPr>
      </p:pic>
      <p:pic>
        <p:nvPicPr>
          <p:cNvPr id="92" name="Graphic 91">
            <a:extLst>
              <a:ext uri="{FF2B5EF4-FFF2-40B4-BE49-F238E27FC236}">
                <a16:creationId xmlns:a16="http://schemas.microsoft.com/office/drawing/2014/main" xmlns="" id="{D3C4BB15-9831-4164-B1BC-279AD6B79A15}"/>
              </a:ext>
            </a:extLst>
          </p:cNvPr>
          <p:cNvPicPr>
            <a:picLocks noChangeAspect="1"/>
          </p:cNvPicPr>
          <p:nvPr/>
        </p:nvPicPr>
        <p:blipFill>
          <a:blip r:embed="rId18" cstate="print">
            <a:extLst>
              <a:ext uri="{96DAC541-7B7A-43D3-8B79-37D633B846F1}">
                <asvg:svgBlip xmlns:asvg="http://schemas.microsoft.com/office/drawing/2016/SVG/main" xmlns="" r:embed="rId19"/>
              </a:ext>
            </a:extLst>
          </a:blip>
          <a:stretch>
            <a:fillRect/>
          </a:stretch>
        </p:blipFill>
        <p:spPr>
          <a:xfrm>
            <a:off x="8597145" y="309900"/>
            <a:ext cx="304080" cy="293276"/>
          </a:xfrm>
          <a:prstGeom prst="rect">
            <a:avLst/>
          </a:prstGeom>
        </p:spPr>
      </p:pic>
    </p:spTree>
    <p:extLst>
      <p:ext uri="{BB962C8B-B14F-4D97-AF65-F5344CB8AC3E}">
        <p14:creationId xmlns:p14="http://schemas.microsoft.com/office/powerpoint/2010/main" xmlns="" val="938396750"/>
      </p:ext>
    </p:extLst>
  </p:cSld>
  <p:clrMapOvr>
    <a:masterClrMapping/>
  </p:clrMapOvr>
  <mc:AlternateContent xmlns:mc="http://schemas.openxmlformats.org/markup-compatibility/2006">
    <mc:Choice xmlns:p14="http://schemas.microsoft.com/office/powerpoint/2010/main" xmlns="" Requires="p14">
      <p:transition p14:dur="10"/>
    </mc:Choice>
    <mc:Fallback>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xmlns="" id="{881A672C-22C0-4B5D-B2D6-67C810AC639F}"/>
              </a:ext>
            </a:extLst>
          </p:cNvPr>
          <p:cNvSpPr>
            <a:spLocks noGrp="1"/>
          </p:cNvSpPr>
          <p:nvPr>
            <p:ph type="title"/>
          </p:nvPr>
        </p:nvSpPr>
        <p:spPr>
          <a:xfrm>
            <a:off x="316800" y="515420"/>
            <a:ext cx="7608400" cy="391412"/>
          </a:xfrm>
        </p:spPr>
        <p:txBody>
          <a:bodyPr/>
          <a:lstStyle/>
          <a:p>
            <a:r>
              <a:rPr lang="ru-RU" dirty="0"/>
              <a:t>Неврологические и гипоталамические причины детского и подросткового ожирения </a:t>
            </a:r>
            <a:endParaRPr lang="en-GB" dirty="0"/>
          </a:p>
        </p:txBody>
      </p:sp>
      <p:sp>
        <p:nvSpPr>
          <p:cNvPr id="7" name="Content Placeholder 4">
            <a:extLst>
              <a:ext uri="{FF2B5EF4-FFF2-40B4-BE49-F238E27FC236}">
                <a16:creationId xmlns:a16="http://schemas.microsoft.com/office/drawing/2014/main" xmlns="" id="{6B7FB602-CFE0-401A-A399-3F65E5AB80AD}"/>
              </a:ext>
            </a:extLst>
          </p:cNvPr>
          <p:cNvSpPr txBox="1">
            <a:spLocks/>
          </p:cNvSpPr>
          <p:nvPr/>
        </p:nvSpPr>
        <p:spPr>
          <a:xfrm>
            <a:off x="0" y="4554790"/>
            <a:ext cx="8814816" cy="585866"/>
          </a:xfrm>
          <a:prstGeom prst="rect">
            <a:avLst/>
          </a:prstGeom>
        </p:spPr>
        <p:txBody>
          <a:bodyPr/>
          <a:lstStyle>
            <a:lvl1pPr marL="265113" indent="-265113" algn="l" rtl="0" fontAlgn="base">
              <a:spcBef>
                <a:spcPct val="20000"/>
              </a:spcBef>
              <a:spcAft>
                <a:spcPct val="0"/>
              </a:spcAft>
              <a:buClr>
                <a:schemeClr val="accent1"/>
              </a:buClr>
              <a:buFont typeface="Verdana" pitchFamily="34" charset="0"/>
              <a:buChar char="•"/>
              <a:defRPr sz="1600" kern="1200">
                <a:solidFill>
                  <a:schemeClr val="accent2"/>
                </a:solidFill>
                <a:latin typeface="+mn-lt"/>
                <a:ea typeface="+mn-ea"/>
                <a:cs typeface="+mn-cs"/>
              </a:defRPr>
            </a:lvl1pPr>
            <a:lvl2pPr marL="536575" indent="-271463" algn="l" rtl="0" fontAlgn="base">
              <a:spcBef>
                <a:spcPct val="20000"/>
              </a:spcBef>
              <a:spcAft>
                <a:spcPct val="0"/>
              </a:spcAft>
              <a:buClr>
                <a:schemeClr val="tx2"/>
              </a:buClr>
              <a:buFont typeface="Verdana" pitchFamily="34" charset="0"/>
              <a:buChar char="•"/>
              <a:defRPr sz="1400" kern="1200">
                <a:solidFill>
                  <a:schemeClr val="accent2"/>
                </a:solidFill>
                <a:latin typeface="+mn-lt"/>
                <a:ea typeface="+mn-ea"/>
                <a:cs typeface="+mn-cs"/>
              </a:defRPr>
            </a:lvl2pPr>
            <a:lvl3pPr marL="808038" indent="-271463" algn="l" rtl="0" fontAlgn="base">
              <a:spcBef>
                <a:spcPct val="20000"/>
              </a:spcBef>
              <a:spcAft>
                <a:spcPct val="0"/>
              </a:spcAft>
              <a:buClr>
                <a:srgbClr val="E64A0E"/>
              </a:buClr>
              <a:buFont typeface="Verdana" pitchFamily="34" charset="0"/>
              <a:buChar char="•"/>
              <a:defRPr sz="1200" kern="1200">
                <a:solidFill>
                  <a:schemeClr val="accent2"/>
                </a:solidFill>
                <a:latin typeface="+mn-lt"/>
                <a:ea typeface="+mn-ea"/>
                <a:cs typeface="+mn-cs"/>
              </a:defRPr>
            </a:lvl3pPr>
            <a:lvl4pPr marL="985838" indent="-177800" algn="l" rtl="0" fontAlgn="base">
              <a:spcBef>
                <a:spcPct val="20000"/>
              </a:spcBef>
              <a:spcAft>
                <a:spcPct val="0"/>
              </a:spcAft>
              <a:buClr>
                <a:srgbClr val="82786F"/>
              </a:buClr>
              <a:buFont typeface="Verdana" pitchFamily="34" charset="0"/>
              <a:buChar char="•"/>
              <a:defRPr sz="1100" kern="1200">
                <a:solidFill>
                  <a:schemeClr val="accent2"/>
                </a:solidFill>
                <a:latin typeface="+mn-lt"/>
                <a:ea typeface="+mn-ea"/>
                <a:cs typeface="+mn-cs"/>
              </a:defRPr>
            </a:lvl4pPr>
            <a:lvl5pPr marL="1257300" indent="-184150" algn="l" rtl="0" fontAlgn="base">
              <a:spcBef>
                <a:spcPct val="20000"/>
              </a:spcBef>
              <a:spcAft>
                <a:spcPct val="0"/>
              </a:spcAft>
              <a:buClr>
                <a:srgbClr val="001423"/>
              </a:buClr>
              <a:buFont typeface="Verdana" pitchFamily="34" charset="0"/>
              <a:buChar char="•"/>
              <a:defRPr sz="1050" kern="1200">
                <a:solidFill>
                  <a:schemeClr val="accent2"/>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endParaRPr lang="en-GB" sz="800" dirty="0">
              <a:solidFill>
                <a:srgbClr val="82786F"/>
              </a:solidFill>
              <a:latin typeface="Verdana" pitchFamily="34" charset="0"/>
              <a:cs typeface="Arial" charset="0"/>
            </a:endParaRPr>
          </a:p>
        </p:txBody>
      </p:sp>
      <p:sp>
        <p:nvSpPr>
          <p:cNvPr id="9" name="Content Placeholder 5">
            <a:extLst>
              <a:ext uri="{FF2B5EF4-FFF2-40B4-BE49-F238E27FC236}">
                <a16:creationId xmlns:a16="http://schemas.microsoft.com/office/drawing/2014/main" xmlns="" id="{0DC532DF-4665-4E9B-8D82-B5E46DDDA557}"/>
              </a:ext>
            </a:extLst>
          </p:cNvPr>
          <p:cNvSpPr txBox="1">
            <a:spLocks/>
          </p:cNvSpPr>
          <p:nvPr/>
        </p:nvSpPr>
        <p:spPr>
          <a:xfrm>
            <a:off x="0" y="4841863"/>
            <a:ext cx="8814816" cy="364267"/>
          </a:xfrm>
          <a:prstGeom prst="rect">
            <a:avLst/>
          </a:prstGeom>
        </p:spPr>
        <p:txBody>
          <a:bodyPr/>
          <a:lstStyle>
            <a:lvl1pPr marL="265113" indent="-265113" algn="l" rtl="0" fontAlgn="base">
              <a:spcBef>
                <a:spcPct val="20000"/>
              </a:spcBef>
              <a:spcAft>
                <a:spcPct val="0"/>
              </a:spcAft>
              <a:buClr>
                <a:schemeClr val="accent1"/>
              </a:buClr>
              <a:buFont typeface="Verdana" pitchFamily="34" charset="0"/>
              <a:buChar char="•"/>
              <a:defRPr sz="1600" kern="1200">
                <a:solidFill>
                  <a:schemeClr val="accent2"/>
                </a:solidFill>
                <a:latin typeface="+mn-lt"/>
                <a:ea typeface="+mn-ea"/>
                <a:cs typeface="+mn-cs"/>
              </a:defRPr>
            </a:lvl1pPr>
            <a:lvl2pPr marL="536575" indent="-271463" algn="l" rtl="0" fontAlgn="base">
              <a:spcBef>
                <a:spcPct val="20000"/>
              </a:spcBef>
              <a:spcAft>
                <a:spcPct val="0"/>
              </a:spcAft>
              <a:buClr>
                <a:schemeClr val="tx2"/>
              </a:buClr>
              <a:buFont typeface="Verdana" pitchFamily="34" charset="0"/>
              <a:buChar char="•"/>
              <a:defRPr sz="1400" kern="1200">
                <a:solidFill>
                  <a:schemeClr val="accent2"/>
                </a:solidFill>
                <a:latin typeface="+mn-lt"/>
                <a:ea typeface="+mn-ea"/>
                <a:cs typeface="+mn-cs"/>
              </a:defRPr>
            </a:lvl2pPr>
            <a:lvl3pPr marL="808038" indent="-271463" algn="l" rtl="0" fontAlgn="base">
              <a:spcBef>
                <a:spcPct val="20000"/>
              </a:spcBef>
              <a:spcAft>
                <a:spcPct val="0"/>
              </a:spcAft>
              <a:buClr>
                <a:srgbClr val="E64A0E"/>
              </a:buClr>
              <a:buFont typeface="Verdana" pitchFamily="34" charset="0"/>
              <a:buChar char="•"/>
              <a:defRPr sz="1200" kern="1200">
                <a:solidFill>
                  <a:schemeClr val="accent2"/>
                </a:solidFill>
                <a:latin typeface="+mn-lt"/>
                <a:ea typeface="+mn-ea"/>
                <a:cs typeface="+mn-cs"/>
              </a:defRPr>
            </a:lvl3pPr>
            <a:lvl4pPr marL="985838" indent="-177800" algn="l" rtl="0" fontAlgn="base">
              <a:spcBef>
                <a:spcPct val="20000"/>
              </a:spcBef>
              <a:spcAft>
                <a:spcPct val="0"/>
              </a:spcAft>
              <a:buClr>
                <a:srgbClr val="82786F"/>
              </a:buClr>
              <a:buFont typeface="Verdana" pitchFamily="34" charset="0"/>
              <a:buChar char="•"/>
              <a:defRPr sz="1100" kern="1200">
                <a:solidFill>
                  <a:schemeClr val="accent2"/>
                </a:solidFill>
                <a:latin typeface="+mn-lt"/>
                <a:ea typeface="+mn-ea"/>
                <a:cs typeface="+mn-cs"/>
              </a:defRPr>
            </a:lvl4pPr>
            <a:lvl5pPr marL="1257300" indent="-184150" algn="l" rtl="0" fontAlgn="base">
              <a:spcBef>
                <a:spcPct val="20000"/>
              </a:spcBef>
              <a:spcAft>
                <a:spcPct val="0"/>
              </a:spcAft>
              <a:buClr>
                <a:srgbClr val="001423"/>
              </a:buClr>
              <a:buFont typeface="Verdana" pitchFamily="34" charset="0"/>
              <a:buChar char="•"/>
              <a:defRPr sz="1050" kern="1200">
                <a:solidFill>
                  <a:schemeClr val="accent2"/>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GB" sz="800" dirty="0">
                <a:solidFill>
                  <a:srgbClr val="82786F"/>
                </a:solidFill>
              </a:rPr>
              <a:t>Kumar</a:t>
            </a:r>
            <a:r>
              <a:rPr lang="en-GB" sz="800" i="1" dirty="0">
                <a:solidFill>
                  <a:srgbClr val="82786F"/>
                </a:solidFill>
              </a:rPr>
              <a:t> et al. Mayo Clin Proc</a:t>
            </a:r>
            <a:r>
              <a:rPr lang="en-GB" sz="800" dirty="0">
                <a:solidFill>
                  <a:srgbClr val="82786F"/>
                </a:solidFill>
              </a:rPr>
              <a:t> 2017; 92(2): 251-265; O'Brien et al. Lancet Neurol 2017; 16(6): 465-477 </a:t>
            </a:r>
          </a:p>
        </p:txBody>
      </p:sp>
      <p:grpSp>
        <p:nvGrpSpPr>
          <p:cNvPr id="47" name="Group 46">
            <a:extLst>
              <a:ext uri="{FF2B5EF4-FFF2-40B4-BE49-F238E27FC236}">
                <a16:creationId xmlns:a16="http://schemas.microsoft.com/office/drawing/2014/main" xmlns="" id="{7F60D01C-5A82-469C-996F-38334A4EF4D4}"/>
              </a:ext>
            </a:extLst>
          </p:cNvPr>
          <p:cNvGrpSpPr/>
          <p:nvPr/>
        </p:nvGrpSpPr>
        <p:grpSpPr>
          <a:xfrm>
            <a:off x="1189272" y="1371207"/>
            <a:ext cx="6765456" cy="3470655"/>
            <a:chOff x="1189272" y="1212181"/>
            <a:chExt cx="6765456" cy="3470655"/>
          </a:xfrm>
        </p:grpSpPr>
        <p:grpSp>
          <p:nvGrpSpPr>
            <p:cNvPr id="48" name="Group 47">
              <a:extLst>
                <a:ext uri="{FF2B5EF4-FFF2-40B4-BE49-F238E27FC236}">
                  <a16:creationId xmlns:a16="http://schemas.microsoft.com/office/drawing/2014/main" xmlns="" id="{1D71BA4D-6422-450E-83EA-E81566DA572F}"/>
                </a:ext>
              </a:extLst>
            </p:cNvPr>
            <p:cNvGrpSpPr/>
            <p:nvPr/>
          </p:nvGrpSpPr>
          <p:grpSpPr>
            <a:xfrm>
              <a:off x="3261241" y="1230770"/>
              <a:ext cx="2628946" cy="2628943"/>
              <a:chOff x="3168749" y="1356065"/>
              <a:chExt cx="2806504" cy="2806502"/>
            </a:xfrm>
          </p:grpSpPr>
          <p:grpSp>
            <p:nvGrpSpPr>
              <p:cNvPr id="55" name="Group 54">
                <a:extLst>
                  <a:ext uri="{FF2B5EF4-FFF2-40B4-BE49-F238E27FC236}">
                    <a16:creationId xmlns:a16="http://schemas.microsoft.com/office/drawing/2014/main" xmlns="" id="{24AB4B7A-08B3-47E1-8F5B-EEAB517D13BA}"/>
                  </a:ext>
                </a:extLst>
              </p:cNvPr>
              <p:cNvGrpSpPr/>
              <p:nvPr/>
            </p:nvGrpSpPr>
            <p:grpSpPr>
              <a:xfrm>
                <a:off x="3168749" y="1356065"/>
                <a:ext cx="2806504" cy="2806502"/>
                <a:chOff x="3168749" y="1356065"/>
                <a:chExt cx="2806504" cy="2806502"/>
              </a:xfrm>
            </p:grpSpPr>
            <p:sp>
              <p:nvSpPr>
                <p:cNvPr id="57" name="Freeform 6">
                  <a:extLst>
                    <a:ext uri="{FF2B5EF4-FFF2-40B4-BE49-F238E27FC236}">
                      <a16:creationId xmlns:a16="http://schemas.microsoft.com/office/drawing/2014/main" xmlns="" id="{898AE765-3C6F-4CE5-B3E7-DD1EF05F1D7D}"/>
                    </a:ext>
                  </a:extLst>
                </p:cNvPr>
                <p:cNvSpPr>
                  <a:spLocks/>
                </p:cNvSpPr>
                <p:nvPr/>
              </p:nvSpPr>
              <p:spPr bwMode="auto">
                <a:xfrm>
                  <a:off x="3234985" y="1356065"/>
                  <a:ext cx="1337017" cy="1224415"/>
                </a:xfrm>
                <a:custGeom>
                  <a:avLst/>
                  <a:gdLst>
                    <a:gd name="T0" fmla="*/ 598 w 598"/>
                    <a:gd name="T1" fmla="*/ 368 h 548"/>
                    <a:gd name="T2" fmla="*/ 598 w 598"/>
                    <a:gd name="T3" fmla="*/ 0 h 548"/>
                    <a:gd name="T4" fmla="*/ 0 w 598"/>
                    <a:gd name="T5" fmla="*/ 434 h 548"/>
                    <a:gd name="T6" fmla="*/ 351 w 598"/>
                    <a:gd name="T7" fmla="*/ 548 h 548"/>
                    <a:gd name="T8" fmla="*/ 598 w 598"/>
                    <a:gd name="T9" fmla="*/ 368 h 548"/>
                  </a:gdLst>
                  <a:ahLst/>
                  <a:cxnLst>
                    <a:cxn ang="0">
                      <a:pos x="T0" y="T1"/>
                    </a:cxn>
                    <a:cxn ang="0">
                      <a:pos x="T2" y="T3"/>
                    </a:cxn>
                    <a:cxn ang="0">
                      <a:pos x="T4" y="T5"/>
                    </a:cxn>
                    <a:cxn ang="0">
                      <a:pos x="T6" y="T7"/>
                    </a:cxn>
                    <a:cxn ang="0">
                      <a:pos x="T8" y="T9"/>
                    </a:cxn>
                  </a:cxnLst>
                  <a:rect l="0" t="0" r="r" b="b"/>
                  <a:pathLst>
                    <a:path w="598" h="548">
                      <a:moveTo>
                        <a:pt x="598" y="368"/>
                      </a:moveTo>
                      <a:cubicBezTo>
                        <a:pt x="598" y="0"/>
                        <a:pt x="598" y="0"/>
                        <a:pt x="598" y="0"/>
                      </a:cubicBezTo>
                      <a:cubicBezTo>
                        <a:pt x="319" y="0"/>
                        <a:pt x="82" y="182"/>
                        <a:pt x="0" y="434"/>
                      </a:cubicBezTo>
                      <a:cubicBezTo>
                        <a:pt x="351" y="548"/>
                        <a:pt x="351" y="548"/>
                        <a:pt x="351" y="548"/>
                      </a:cubicBezTo>
                      <a:cubicBezTo>
                        <a:pt x="384" y="443"/>
                        <a:pt x="482" y="368"/>
                        <a:pt x="598" y="368"/>
                      </a:cubicBezTo>
                      <a:close/>
                    </a:path>
                  </a:pathLst>
                </a:custGeom>
                <a:solidFill>
                  <a:schemeClr val="accent6"/>
                </a:solidFill>
                <a:ln w="5715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IN" dirty="0"/>
                </a:p>
              </p:txBody>
            </p:sp>
            <p:sp>
              <p:nvSpPr>
                <p:cNvPr id="58" name="Freeform 7">
                  <a:extLst>
                    <a:ext uri="{FF2B5EF4-FFF2-40B4-BE49-F238E27FC236}">
                      <a16:creationId xmlns:a16="http://schemas.microsoft.com/office/drawing/2014/main" xmlns="" id="{4973136F-F624-45F3-B0DE-79311FA9DFAD}"/>
                    </a:ext>
                  </a:extLst>
                </p:cNvPr>
                <p:cNvSpPr>
                  <a:spLocks/>
                </p:cNvSpPr>
                <p:nvPr/>
              </p:nvSpPr>
              <p:spPr bwMode="auto">
                <a:xfrm>
                  <a:off x="3168749" y="2325945"/>
                  <a:ext cx="1060719" cy="1568840"/>
                </a:xfrm>
                <a:custGeom>
                  <a:avLst/>
                  <a:gdLst>
                    <a:gd name="T0" fmla="*/ 368 w 475"/>
                    <a:gd name="T1" fmla="*/ 194 h 702"/>
                    <a:gd name="T2" fmla="*/ 381 w 475"/>
                    <a:gd name="T3" fmla="*/ 114 h 702"/>
                    <a:gd name="T4" fmla="*/ 30 w 475"/>
                    <a:gd name="T5" fmla="*/ 0 h 702"/>
                    <a:gd name="T6" fmla="*/ 0 w 475"/>
                    <a:gd name="T7" fmla="*/ 194 h 702"/>
                    <a:gd name="T8" fmla="*/ 259 w 475"/>
                    <a:gd name="T9" fmla="*/ 702 h 702"/>
                    <a:gd name="T10" fmla="*/ 475 w 475"/>
                    <a:gd name="T11" fmla="*/ 404 h 702"/>
                    <a:gd name="T12" fmla="*/ 368 w 475"/>
                    <a:gd name="T13" fmla="*/ 194 h 702"/>
                  </a:gdLst>
                  <a:ahLst/>
                  <a:cxnLst>
                    <a:cxn ang="0">
                      <a:pos x="T0" y="T1"/>
                    </a:cxn>
                    <a:cxn ang="0">
                      <a:pos x="T2" y="T3"/>
                    </a:cxn>
                    <a:cxn ang="0">
                      <a:pos x="T4" y="T5"/>
                    </a:cxn>
                    <a:cxn ang="0">
                      <a:pos x="T6" y="T7"/>
                    </a:cxn>
                    <a:cxn ang="0">
                      <a:pos x="T8" y="T9"/>
                    </a:cxn>
                    <a:cxn ang="0">
                      <a:pos x="T10" y="T11"/>
                    </a:cxn>
                    <a:cxn ang="0">
                      <a:pos x="T12" y="T13"/>
                    </a:cxn>
                  </a:cxnLst>
                  <a:rect l="0" t="0" r="r" b="b"/>
                  <a:pathLst>
                    <a:path w="475" h="702">
                      <a:moveTo>
                        <a:pt x="368" y="194"/>
                      </a:moveTo>
                      <a:cubicBezTo>
                        <a:pt x="368" y="166"/>
                        <a:pt x="372" y="139"/>
                        <a:pt x="381" y="114"/>
                      </a:cubicBezTo>
                      <a:cubicBezTo>
                        <a:pt x="30" y="0"/>
                        <a:pt x="30" y="0"/>
                        <a:pt x="30" y="0"/>
                      </a:cubicBezTo>
                      <a:cubicBezTo>
                        <a:pt x="11" y="61"/>
                        <a:pt x="0" y="126"/>
                        <a:pt x="0" y="194"/>
                      </a:cubicBezTo>
                      <a:cubicBezTo>
                        <a:pt x="0" y="403"/>
                        <a:pt x="102" y="588"/>
                        <a:pt x="259" y="702"/>
                      </a:cubicBezTo>
                      <a:cubicBezTo>
                        <a:pt x="475" y="404"/>
                        <a:pt x="475" y="404"/>
                        <a:pt x="475" y="404"/>
                      </a:cubicBezTo>
                      <a:cubicBezTo>
                        <a:pt x="410" y="357"/>
                        <a:pt x="368" y="280"/>
                        <a:pt x="368" y="194"/>
                      </a:cubicBezTo>
                      <a:close/>
                    </a:path>
                  </a:pathLst>
                </a:custGeom>
                <a:solidFill>
                  <a:srgbClr val="72B5CC"/>
                </a:solidFill>
                <a:ln w="5715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IN" dirty="0"/>
                </a:p>
              </p:txBody>
            </p:sp>
            <p:sp>
              <p:nvSpPr>
                <p:cNvPr id="59" name="Freeform 8">
                  <a:extLst>
                    <a:ext uri="{FF2B5EF4-FFF2-40B4-BE49-F238E27FC236}">
                      <a16:creationId xmlns:a16="http://schemas.microsoft.com/office/drawing/2014/main" xmlns="" id="{C5F0764F-9C67-4784-BCCA-78EEBB8DB1AB}"/>
                    </a:ext>
                  </a:extLst>
                </p:cNvPr>
                <p:cNvSpPr>
                  <a:spLocks/>
                </p:cNvSpPr>
                <p:nvPr/>
              </p:nvSpPr>
              <p:spPr bwMode="auto">
                <a:xfrm>
                  <a:off x="4572001" y="1356065"/>
                  <a:ext cx="1334178" cy="1224415"/>
                </a:xfrm>
                <a:custGeom>
                  <a:avLst/>
                  <a:gdLst>
                    <a:gd name="T0" fmla="*/ 247 w 597"/>
                    <a:gd name="T1" fmla="*/ 548 h 548"/>
                    <a:gd name="T2" fmla="*/ 597 w 597"/>
                    <a:gd name="T3" fmla="*/ 434 h 548"/>
                    <a:gd name="T4" fmla="*/ 0 w 597"/>
                    <a:gd name="T5" fmla="*/ 0 h 548"/>
                    <a:gd name="T6" fmla="*/ 0 w 597"/>
                    <a:gd name="T7" fmla="*/ 368 h 548"/>
                    <a:gd name="T8" fmla="*/ 247 w 597"/>
                    <a:gd name="T9" fmla="*/ 548 h 548"/>
                  </a:gdLst>
                  <a:ahLst/>
                  <a:cxnLst>
                    <a:cxn ang="0">
                      <a:pos x="T0" y="T1"/>
                    </a:cxn>
                    <a:cxn ang="0">
                      <a:pos x="T2" y="T3"/>
                    </a:cxn>
                    <a:cxn ang="0">
                      <a:pos x="T4" y="T5"/>
                    </a:cxn>
                    <a:cxn ang="0">
                      <a:pos x="T6" y="T7"/>
                    </a:cxn>
                    <a:cxn ang="0">
                      <a:pos x="T8" y="T9"/>
                    </a:cxn>
                  </a:cxnLst>
                  <a:rect l="0" t="0" r="r" b="b"/>
                  <a:pathLst>
                    <a:path w="597" h="548">
                      <a:moveTo>
                        <a:pt x="247" y="548"/>
                      </a:moveTo>
                      <a:cubicBezTo>
                        <a:pt x="597" y="434"/>
                        <a:pt x="597" y="434"/>
                        <a:pt x="597" y="434"/>
                      </a:cubicBezTo>
                      <a:cubicBezTo>
                        <a:pt x="515" y="182"/>
                        <a:pt x="279" y="0"/>
                        <a:pt x="0" y="0"/>
                      </a:cubicBezTo>
                      <a:cubicBezTo>
                        <a:pt x="0" y="368"/>
                        <a:pt x="0" y="368"/>
                        <a:pt x="0" y="368"/>
                      </a:cubicBezTo>
                      <a:cubicBezTo>
                        <a:pt x="115" y="368"/>
                        <a:pt x="213" y="443"/>
                        <a:pt x="247" y="548"/>
                      </a:cubicBezTo>
                      <a:close/>
                    </a:path>
                  </a:pathLst>
                </a:custGeom>
                <a:solidFill>
                  <a:schemeClr val="accent1"/>
                </a:solidFill>
                <a:ln w="5715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IN" dirty="0"/>
                </a:p>
              </p:txBody>
            </p:sp>
            <p:sp>
              <p:nvSpPr>
                <p:cNvPr id="60" name="Freeform 9">
                  <a:extLst>
                    <a:ext uri="{FF2B5EF4-FFF2-40B4-BE49-F238E27FC236}">
                      <a16:creationId xmlns:a16="http://schemas.microsoft.com/office/drawing/2014/main" xmlns="" id="{083C36EE-3F73-4CCE-8725-9660AA3F18CC}"/>
                    </a:ext>
                  </a:extLst>
                </p:cNvPr>
                <p:cNvSpPr>
                  <a:spLocks/>
                </p:cNvSpPr>
                <p:nvPr/>
              </p:nvSpPr>
              <p:spPr bwMode="auto">
                <a:xfrm>
                  <a:off x="3746892" y="3228643"/>
                  <a:ext cx="1649271" cy="933924"/>
                </a:xfrm>
                <a:custGeom>
                  <a:avLst/>
                  <a:gdLst>
                    <a:gd name="T0" fmla="*/ 369 w 738"/>
                    <a:gd name="T1" fmla="*/ 50 h 418"/>
                    <a:gd name="T2" fmla="*/ 216 w 738"/>
                    <a:gd name="T3" fmla="*/ 0 h 418"/>
                    <a:gd name="T4" fmla="*/ 0 w 738"/>
                    <a:gd name="T5" fmla="*/ 298 h 418"/>
                    <a:gd name="T6" fmla="*/ 369 w 738"/>
                    <a:gd name="T7" fmla="*/ 418 h 418"/>
                    <a:gd name="T8" fmla="*/ 738 w 738"/>
                    <a:gd name="T9" fmla="*/ 298 h 418"/>
                    <a:gd name="T10" fmla="*/ 521 w 738"/>
                    <a:gd name="T11" fmla="*/ 0 h 418"/>
                    <a:gd name="T12" fmla="*/ 369 w 738"/>
                    <a:gd name="T13" fmla="*/ 50 h 418"/>
                  </a:gdLst>
                  <a:ahLst/>
                  <a:cxnLst>
                    <a:cxn ang="0">
                      <a:pos x="T0" y="T1"/>
                    </a:cxn>
                    <a:cxn ang="0">
                      <a:pos x="T2" y="T3"/>
                    </a:cxn>
                    <a:cxn ang="0">
                      <a:pos x="T4" y="T5"/>
                    </a:cxn>
                    <a:cxn ang="0">
                      <a:pos x="T6" y="T7"/>
                    </a:cxn>
                    <a:cxn ang="0">
                      <a:pos x="T8" y="T9"/>
                    </a:cxn>
                    <a:cxn ang="0">
                      <a:pos x="T10" y="T11"/>
                    </a:cxn>
                    <a:cxn ang="0">
                      <a:pos x="T12" y="T13"/>
                    </a:cxn>
                  </a:cxnLst>
                  <a:rect l="0" t="0" r="r" b="b"/>
                  <a:pathLst>
                    <a:path w="738" h="418">
                      <a:moveTo>
                        <a:pt x="369" y="50"/>
                      </a:moveTo>
                      <a:cubicBezTo>
                        <a:pt x="312" y="50"/>
                        <a:pt x="259" y="31"/>
                        <a:pt x="216" y="0"/>
                      </a:cubicBezTo>
                      <a:cubicBezTo>
                        <a:pt x="0" y="298"/>
                        <a:pt x="0" y="298"/>
                        <a:pt x="0" y="298"/>
                      </a:cubicBezTo>
                      <a:cubicBezTo>
                        <a:pt x="103" y="373"/>
                        <a:pt x="231" y="418"/>
                        <a:pt x="369" y="418"/>
                      </a:cubicBezTo>
                      <a:cubicBezTo>
                        <a:pt x="507" y="418"/>
                        <a:pt x="634" y="373"/>
                        <a:pt x="738" y="298"/>
                      </a:cubicBezTo>
                      <a:cubicBezTo>
                        <a:pt x="521" y="0"/>
                        <a:pt x="521" y="0"/>
                        <a:pt x="521" y="0"/>
                      </a:cubicBezTo>
                      <a:cubicBezTo>
                        <a:pt x="479" y="31"/>
                        <a:pt x="426" y="50"/>
                        <a:pt x="369" y="50"/>
                      </a:cubicBezTo>
                      <a:close/>
                    </a:path>
                  </a:pathLst>
                </a:custGeom>
                <a:solidFill>
                  <a:schemeClr val="accent3"/>
                </a:solidFill>
                <a:ln w="5715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IN" dirty="0"/>
                </a:p>
              </p:txBody>
            </p:sp>
            <p:sp>
              <p:nvSpPr>
                <p:cNvPr id="61" name="Freeform 10">
                  <a:extLst>
                    <a:ext uri="{FF2B5EF4-FFF2-40B4-BE49-F238E27FC236}">
                      <a16:creationId xmlns:a16="http://schemas.microsoft.com/office/drawing/2014/main" xmlns="" id="{9761EDDB-3E82-459A-B5B6-055FB7D0032F}"/>
                    </a:ext>
                  </a:extLst>
                </p:cNvPr>
                <p:cNvSpPr>
                  <a:spLocks/>
                </p:cNvSpPr>
                <p:nvPr/>
              </p:nvSpPr>
              <p:spPr bwMode="auto">
                <a:xfrm>
                  <a:off x="4911696" y="2325945"/>
                  <a:ext cx="1063557" cy="1568840"/>
                </a:xfrm>
                <a:custGeom>
                  <a:avLst/>
                  <a:gdLst>
                    <a:gd name="T0" fmla="*/ 476 w 476"/>
                    <a:gd name="T1" fmla="*/ 194 h 702"/>
                    <a:gd name="T2" fmla="*/ 445 w 476"/>
                    <a:gd name="T3" fmla="*/ 0 h 702"/>
                    <a:gd name="T4" fmla="*/ 95 w 476"/>
                    <a:gd name="T5" fmla="*/ 114 h 702"/>
                    <a:gd name="T6" fmla="*/ 108 w 476"/>
                    <a:gd name="T7" fmla="*/ 194 h 702"/>
                    <a:gd name="T8" fmla="*/ 0 w 476"/>
                    <a:gd name="T9" fmla="*/ 404 h 702"/>
                    <a:gd name="T10" fmla="*/ 217 w 476"/>
                    <a:gd name="T11" fmla="*/ 702 h 702"/>
                    <a:gd name="T12" fmla="*/ 476 w 476"/>
                    <a:gd name="T13" fmla="*/ 194 h 702"/>
                  </a:gdLst>
                  <a:ahLst/>
                  <a:cxnLst>
                    <a:cxn ang="0">
                      <a:pos x="T0" y="T1"/>
                    </a:cxn>
                    <a:cxn ang="0">
                      <a:pos x="T2" y="T3"/>
                    </a:cxn>
                    <a:cxn ang="0">
                      <a:pos x="T4" y="T5"/>
                    </a:cxn>
                    <a:cxn ang="0">
                      <a:pos x="T6" y="T7"/>
                    </a:cxn>
                    <a:cxn ang="0">
                      <a:pos x="T8" y="T9"/>
                    </a:cxn>
                    <a:cxn ang="0">
                      <a:pos x="T10" y="T11"/>
                    </a:cxn>
                    <a:cxn ang="0">
                      <a:pos x="T12" y="T13"/>
                    </a:cxn>
                  </a:cxnLst>
                  <a:rect l="0" t="0" r="r" b="b"/>
                  <a:pathLst>
                    <a:path w="476" h="702">
                      <a:moveTo>
                        <a:pt x="476" y="194"/>
                      </a:moveTo>
                      <a:cubicBezTo>
                        <a:pt x="476" y="126"/>
                        <a:pt x="465" y="61"/>
                        <a:pt x="445" y="0"/>
                      </a:cubicBezTo>
                      <a:cubicBezTo>
                        <a:pt x="95" y="114"/>
                        <a:pt x="95" y="114"/>
                        <a:pt x="95" y="114"/>
                      </a:cubicBezTo>
                      <a:cubicBezTo>
                        <a:pt x="103" y="139"/>
                        <a:pt x="108" y="166"/>
                        <a:pt x="108" y="194"/>
                      </a:cubicBezTo>
                      <a:cubicBezTo>
                        <a:pt x="108" y="280"/>
                        <a:pt x="65" y="357"/>
                        <a:pt x="0" y="404"/>
                      </a:cubicBezTo>
                      <a:cubicBezTo>
                        <a:pt x="217" y="702"/>
                        <a:pt x="217" y="702"/>
                        <a:pt x="217" y="702"/>
                      </a:cubicBezTo>
                      <a:cubicBezTo>
                        <a:pt x="374" y="588"/>
                        <a:pt x="476" y="403"/>
                        <a:pt x="476" y="194"/>
                      </a:cubicBezTo>
                      <a:close/>
                    </a:path>
                  </a:pathLst>
                </a:custGeom>
                <a:solidFill>
                  <a:srgbClr val="007C92"/>
                </a:solidFill>
                <a:ln w="5715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IN" dirty="0"/>
                </a:p>
              </p:txBody>
            </p:sp>
          </p:grpSp>
          <p:sp>
            <p:nvSpPr>
              <p:cNvPr id="56" name="Oval 55">
                <a:extLst>
                  <a:ext uri="{FF2B5EF4-FFF2-40B4-BE49-F238E27FC236}">
                    <a16:creationId xmlns:a16="http://schemas.microsoft.com/office/drawing/2014/main" xmlns="" id="{7CA6CB21-B867-490C-9D06-7628FC9B08E7}"/>
                  </a:ext>
                </a:extLst>
              </p:cNvPr>
              <p:cNvSpPr/>
              <p:nvPr/>
            </p:nvSpPr>
            <p:spPr>
              <a:xfrm>
                <a:off x="3568892" y="1756207"/>
                <a:ext cx="2006218" cy="2006218"/>
              </a:xfrm>
              <a:prstGeom prst="ellipse">
                <a:avLst/>
              </a:prstGeom>
              <a:solidFill>
                <a:schemeClr val="bg1"/>
              </a:solidFill>
              <a:ln w="9525">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9" name="Rectangle: Rounded Corners 48">
              <a:extLst>
                <a:ext uri="{FF2B5EF4-FFF2-40B4-BE49-F238E27FC236}">
                  <a16:creationId xmlns:a16="http://schemas.microsoft.com/office/drawing/2014/main" xmlns="" id="{E6903C35-7495-4F60-A2BD-15AECD48A3F9}"/>
                </a:ext>
              </a:extLst>
            </p:cNvPr>
            <p:cNvSpPr/>
            <p:nvPr/>
          </p:nvSpPr>
          <p:spPr>
            <a:xfrm>
              <a:off x="5244090" y="1212181"/>
              <a:ext cx="2339318" cy="625914"/>
            </a:xfrm>
            <a:prstGeom prst="roundRect">
              <a:avLst>
                <a:gd name="adj" fmla="val 11216"/>
              </a:avLst>
            </a:prstGeom>
            <a:solidFill>
              <a:srgbClr val="C2DEEA"/>
            </a:solidFill>
            <a:ln w="190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ru-RU" sz="1600" dirty="0">
                  <a:solidFill>
                    <a:schemeClr val="accent2"/>
                  </a:solidFill>
                </a:rPr>
                <a:t>Опухоли ГМ</a:t>
              </a:r>
              <a:endParaRPr lang="en-US" sz="1600" dirty="0">
                <a:solidFill>
                  <a:schemeClr val="accent2"/>
                </a:solidFill>
              </a:endParaRPr>
            </a:p>
          </p:txBody>
        </p:sp>
        <p:sp>
          <p:nvSpPr>
            <p:cNvPr id="50" name="Rectangle: Rounded Corners 49">
              <a:extLst>
                <a:ext uri="{FF2B5EF4-FFF2-40B4-BE49-F238E27FC236}">
                  <a16:creationId xmlns:a16="http://schemas.microsoft.com/office/drawing/2014/main" xmlns="" id="{A8A23864-A70D-4FD9-9DD0-D26331BDE141}"/>
                </a:ext>
              </a:extLst>
            </p:cNvPr>
            <p:cNvSpPr/>
            <p:nvPr/>
          </p:nvSpPr>
          <p:spPr>
            <a:xfrm>
              <a:off x="5615410" y="2586066"/>
              <a:ext cx="2339318" cy="625914"/>
            </a:xfrm>
            <a:prstGeom prst="roundRect">
              <a:avLst>
                <a:gd name="adj" fmla="val 11216"/>
              </a:avLst>
            </a:prstGeom>
            <a:solidFill>
              <a:srgbClr val="C2DEEA"/>
            </a:solidFill>
            <a:ln w="190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ru-RU" sz="1600" dirty="0">
                  <a:solidFill>
                    <a:schemeClr val="accent2"/>
                  </a:solidFill>
                </a:rPr>
                <a:t>Облучение ГМ</a:t>
              </a:r>
              <a:endParaRPr lang="en-US" sz="1600" dirty="0">
                <a:solidFill>
                  <a:schemeClr val="accent2"/>
                </a:solidFill>
              </a:endParaRPr>
            </a:p>
          </p:txBody>
        </p:sp>
        <p:sp>
          <p:nvSpPr>
            <p:cNvPr id="51" name="Rectangle: Rounded Corners 50">
              <a:extLst>
                <a:ext uri="{FF2B5EF4-FFF2-40B4-BE49-F238E27FC236}">
                  <a16:creationId xmlns:a16="http://schemas.microsoft.com/office/drawing/2014/main" xmlns="" id="{1B0C0876-3596-4460-826A-0EF907CE353A}"/>
                </a:ext>
              </a:extLst>
            </p:cNvPr>
            <p:cNvSpPr/>
            <p:nvPr/>
          </p:nvSpPr>
          <p:spPr>
            <a:xfrm>
              <a:off x="1560593" y="1212181"/>
              <a:ext cx="2339318" cy="625914"/>
            </a:xfrm>
            <a:prstGeom prst="roundRect">
              <a:avLst>
                <a:gd name="adj" fmla="val 11216"/>
              </a:avLst>
            </a:prstGeom>
            <a:solidFill>
              <a:srgbClr val="C2DEEA"/>
            </a:solidFill>
            <a:ln w="190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600" dirty="0">
                  <a:solidFill>
                    <a:schemeClr val="accent2"/>
                  </a:solidFill>
                </a:rPr>
                <a:t>Травмы ГМ</a:t>
              </a:r>
              <a:endParaRPr lang="en-US" sz="1600" dirty="0">
                <a:solidFill>
                  <a:schemeClr val="accent2"/>
                </a:solidFill>
              </a:endParaRPr>
            </a:p>
          </p:txBody>
        </p:sp>
        <p:sp>
          <p:nvSpPr>
            <p:cNvPr id="52" name="Rectangle: Rounded Corners 51">
              <a:extLst>
                <a:ext uri="{FF2B5EF4-FFF2-40B4-BE49-F238E27FC236}">
                  <a16:creationId xmlns:a16="http://schemas.microsoft.com/office/drawing/2014/main" xmlns="" id="{C7A9020E-B1DA-444E-A2C2-E314663CB93C}"/>
                </a:ext>
              </a:extLst>
            </p:cNvPr>
            <p:cNvSpPr/>
            <p:nvPr/>
          </p:nvSpPr>
          <p:spPr>
            <a:xfrm>
              <a:off x="1189272" y="2586066"/>
              <a:ext cx="2339318" cy="625914"/>
            </a:xfrm>
            <a:prstGeom prst="roundRect">
              <a:avLst>
                <a:gd name="adj" fmla="val 11216"/>
              </a:avLst>
            </a:prstGeom>
            <a:solidFill>
              <a:srgbClr val="C2DEEA"/>
            </a:solidFill>
            <a:ln w="190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ru-RU" sz="1600" dirty="0">
                  <a:solidFill>
                    <a:schemeClr val="accent2"/>
                  </a:solidFill>
                </a:rPr>
                <a:t>Гипоталамическое </a:t>
              </a:r>
            </a:p>
            <a:p>
              <a:pPr algn="ctr"/>
              <a:r>
                <a:rPr lang="ru-RU" sz="1600" dirty="0">
                  <a:solidFill>
                    <a:schemeClr val="accent2"/>
                  </a:solidFill>
                </a:rPr>
                <a:t>ожирение</a:t>
              </a:r>
              <a:endParaRPr lang="en-US" sz="1600" dirty="0">
                <a:solidFill>
                  <a:schemeClr val="accent2"/>
                </a:solidFill>
              </a:endParaRPr>
            </a:p>
          </p:txBody>
        </p:sp>
        <p:sp>
          <p:nvSpPr>
            <p:cNvPr id="53" name="Rectangle: Rounded Corners 52">
              <a:extLst>
                <a:ext uri="{FF2B5EF4-FFF2-40B4-BE49-F238E27FC236}">
                  <a16:creationId xmlns:a16="http://schemas.microsoft.com/office/drawing/2014/main" xmlns="" id="{A635C406-448A-48C0-B112-BA2DE755D208}"/>
                </a:ext>
              </a:extLst>
            </p:cNvPr>
            <p:cNvSpPr/>
            <p:nvPr/>
          </p:nvSpPr>
          <p:spPr>
            <a:xfrm>
              <a:off x="3178518" y="3791201"/>
              <a:ext cx="2974856" cy="891635"/>
            </a:xfrm>
            <a:prstGeom prst="roundRect">
              <a:avLst>
                <a:gd name="adj" fmla="val 12775"/>
              </a:avLst>
            </a:prstGeom>
            <a:solidFill>
              <a:srgbClr val="C2DEEA"/>
            </a:solidFill>
            <a:ln w="190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ru-RU" sz="1600" dirty="0">
                  <a:solidFill>
                    <a:schemeClr val="accent2"/>
                  </a:solidFill>
                </a:rPr>
                <a:t>Гипоталамическое воспаление</a:t>
              </a:r>
              <a:endParaRPr lang="en-US" sz="1600" dirty="0">
                <a:solidFill>
                  <a:schemeClr val="accent2"/>
                </a:solidFill>
              </a:endParaRPr>
            </a:p>
          </p:txBody>
        </p:sp>
      </p:grpSp>
      <p:pic>
        <p:nvPicPr>
          <p:cNvPr id="39" name="Graphic 38">
            <a:extLst>
              <a:ext uri="{FF2B5EF4-FFF2-40B4-BE49-F238E27FC236}">
                <a16:creationId xmlns:a16="http://schemas.microsoft.com/office/drawing/2014/main" xmlns="" id="{2EB75802-261D-4026-9416-62AB6A1D04BE}"/>
              </a:ext>
            </a:extLst>
          </p:cNvPr>
          <p:cNvPicPr>
            <a:picLocks noChangeAspect="1"/>
          </p:cNvPicPr>
          <p:nvPr/>
        </p:nvPicPr>
        <p:blipFill>
          <a:blip r:embed="rId3" cstate="print">
            <a:extLst>
              <a:ext uri="{96DAC541-7B7A-43D3-8B79-37D633B846F1}">
                <asvg:svgBlip xmlns:asvg="http://schemas.microsoft.com/office/drawing/2016/SVG/main" xmlns="" r:embed="rId4"/>
              </a:ext>
            </a:extLst>
          </a:blip>
          <a:stretch>
            <a:fillRect/>
          </a:stretch>
        </p:blipFill>
        <p:spPr>
          <a:xfrm flipH="1">
            <a:off x="3969572" y="2131716"/>
            <a:ext cx="1204856" cy="1073706"/>
          </a:xfrm>
          <a:prstGeom prst="rect">
            <a:avLst/>
          </a:prstGeom>
        </p:spPr>
      </p:pic>
      <p:sp>
        <p:nvSpPr>
          <p:cNvPr id="21" name="Oval 20">
            <a:extLst>
              <a:ext uri="{FF2B5EF4-FFF2-40B4-BE49-F238E27FC236}">
                <a16:creationId xmlns:a16="http://schemas.microsoft.com/office/drawing/2014/main" xmlns="" id="{CBA2F610-289D-4267-AF83-54E30A37095C}"/>
              </a:ext>
            </a:extLst>
          </p:cNvPr>
          <p:cNvSpPr/>
          <p:nvPr/>
        </p:nvSpPr>
        <p:spPr>
          <a:xfrm>
            <a:off x="8095724" y="99465"/>
            <a:ext cx="894130" cy="894130"/>
          </a:xfrm>
          <a:prstGeom prst="ellipse">
            <a:avLst/>
          </a:prstGeom>
          <a:solidFill>
            <a:schemeClr val="bg1">
              <a:lumMod val="95000"/>
            </a:schemeClr>
          </a:solidFill>
          <a:ln w="3810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612000" rtlCol="0" anchor="ctr"/>
          <a:lstStyle/>
          <a:p>
            <a:pPr algn="ctr">
              <a:spcAft>
                <a:spcPts val="600"/>
              </a:spcAft>
            </a:pPr>
            <a:endParaRPr lang="en-US" sz="1200" dirty="0">
              <a:solidFill>
                <a:schemeClr val="bg1"/>
              </a:solidFill>
            </a:endParaRPr>
          </a:p>
        </p:txBody>
      </p:sp>
      <p:pic>
        <p:nvPicPr>
          <p:cNvPr id="20" name="Graphic 19">
            <a:extLst>
              <a:ext uri="{FF2B5EF4-FFF2-40B4-BE49-F238E27FC236}">
                <a16:creationId xmlns:a16="http://schemas.microsoft.com/office/drawing/2014/main" xmlns="" id="{02175175-F2A8-46BE-9CBB-8922DD7B11DA}"/>
              </a:ext>
            </a:extLst>
          </p:cNvPr>
          <p:cNvPicPr>
            <a:picLocks noChangeAspect="1"/>
          </p:cNvPicPr>
          <p:nvPr/>
        </p:nvPicPr>
        <p:blipFill>
          <a:blip r:embed="rId5" cstate="print">
            <a:extLst>
              <a:ext uri="{96DAC541-7B7A-43D3-8B79-37D633B846F1}">
                <asvg:svgBlip xmlns:asvg="http://schemas.microsoft.com/office/drawing/2016/SVG/main" xmlns="" r:embed="rId6"/>
              </a:ext>
            </a:extLst>
          </a:blip>
          <a:stretch>
            <a:fillRect/>
          </a:stretch>
        </p:blipFill>
        <p:spPr>
          <a:xfrm>
            <a:off x="8266248" y="306127"/>
            <a:ext cx="553082" cy="480806"/>
          </a:xfrm>
          <a:prstGeom prst="rect">
            <a:avLst/>
          </a:prstGeom>
        </p:spPr>
      </p:pic>
    </p:spTree>
    <p:extLst>
      <p:ext uri="{BB962C8B-B14F-4D97-AF65-F5344CB8AC3E}">
        <p14:creationId xmlns:p14="http://schemas.microsoft.com/office/powerpoint/2010/main" xmlns="" val="2858194990"/>
      </p:ext>
    </p:extLst>
  </p:cSld>
  <p:clrMapOvr>
    <a:masterClrMapping/>
  </p:clrMapOvr>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316800" y="515420"/>
            <a:ext cx="8510400" cy="391412"/>
          </a:xfrm>
        </p:spPr>
        <p:txBody>
          <a:bodyPr/>
          <a:lstStyle/>
          <a:p>
            <a:r>
              <a:rPr lang="ru-RU" dirty="0"/>
              <a:t>Факторы окружающей среды и ожирение</a:t>
            </a:r>
            <a:r>
              <a:rPr lang="en-GB" dirty="0"/>
              <a:t/>
            </a:r>
            <a:br>
              <a:rPr lang="en-GB" dirty="0"/>
            </a:br>
            <a:endParaRPr lang="en-GB" sz="1400" b="0" dirty="0">
              <a:solidFill>
                <a:srgbClr val="009FDA"/>
              </a:solidFill>
            </a:endParaRPr>
          </a:p>
        </p:txBody>
      </p:sp>
      <p:sp>
        <p:nvSpPr>
          <p:cNvPr id="5" name="Content Placeholder 4">
            <a:extLst>
              <a:ext uri="{FF2B5EF4-FFF2-40B4-BE49-F238E27FC236}">
                <a16:creationId xmlns:a16="http://schemas.microsoft.com/office/drawing/2014/main" xmlns="" id="{8EE4E5E9-5EA8-4D01-881E-9FD1DAB7D8F5}"/>
              </a:ext>
            </a:extLst>
          </p:cNvPr>
          <p:cNvSpPr>
            <a:spLocks noGrp="1"/>
          </p:cNvSpPr>
          <p:nvPr>
            <p:ph sz="quarter" idx="11"/>
          </p:nvPr>
        </p:nvSpPr>
        <p:spPr>
          <a:xfrm>
            <a:off x="0" y="4924122"/>
            <a:ext cx="8814816" cy="216534"/>
          </a:xfrm>
        </p:spPr>
        <p:txBody>
          <a:bodyPr/>
          <a:lstStyle/>
          <a:p>
            <a:pPr lvl="0">
              <a:spcBef>
                <a:spcPct val="0"/>
              </a:spcBef>
              <a:buClrTx/>
              <a:defRPr/>
            </a:pPr>
            <a:r>
              <a:rPr lang="ru-RU"/>
              <a:t>Социально-экономические факторы Бремя ожирения выше в низших социально-экономических группах Низкая стоимость нездоровой пищи</a:t>
            </a:r>
            <a:endParaRPr lang="en-GB" dirty="0">
              <a:solidFill>
                <a:srgbClr val="82786F"/>
              </a:solidFill>
              <a:latin typeface="Verdana" pitchFamily="34" charset="0"/>
              <a:cs typeface="Arial" charset="0"/>
            </a:endParaRPr>
          </a:p>
        </p:txBody>
      </p:sp>
      <p:grpSp>
        <p:nvGrpSpPr>
          <p:cNvPr id="51" name="Group 42">
            <a:extLst>
              <a:ext uri="{FF2B5EF4-FFF2-40B4-BE49-F238E27FC236}">
                <a16:creationId xmlns:a16="http://schemas.microsoft.com/office/drawing/2014/main" xmlns="" id="{E6B0BE3F-F8A1-411C-9744-CA2AD57F88AD}"/>
              </a:ext>
            </a:extLst>
          </p:cNvPr>
          <p:cNvGrpSpPr>
            <a:grpSpLocks/>
          </p:cNvGrpSpPr>
          <p:nvPr/>
        </p:nvGrpSpPr>
        <p:grpSpPr bwMode="auto">
          <a:xfrm>
            <a:off x="6865092" y="2092394"/>
            <a:ext cx="1304873" cy="1324664"/>
            <a:chOff x="7327900" y="2633663"/>
            <a:chExt cx="1570037" cy="1593851"/>
          </a:xfrm>
        </p:grpSpPr>
        <p:sp>
          <p:nvSpPr>
            <p:cNvPr id="67" name="Freeform 14">
              <a:extLst>
                <a:ext uri="{FF2B5EF4-FFF2-40B4-BE49-F238E27FC236}">
                  <a16:creationId xmlns:a16="http://schemas.microsoft.com/office/drawing/2014/main" xmlns="" id="{376DE9B0-A0EB-4248-BB55-D8387E2B055B}"/>
                </a:ext>
              </a:extLst>
            </p:cNvPr>
            <p:cNvSpPr>
              <a:spLocks/>
            </p:cNvSpPr>
            <p:nvPr/>
          </p:nvSpPr>
          <p:spPr bwMode="auto">
            <a:xfrm>
              <a:off x="7327900" y="2633663"/>
              <a:ext cx="1570037" cy="1593851"/>
            </a:xfrm>
            <a:custGeom>
              <a:avLst/>
              <a:gdLst/>
              <a:ahLst/>
              <a:cxnLst>
                <a:cxn ang="0">
                  <a:pos x="419" y="212"/>
                </a:cxn>
                <a:cxn ang="0">
                  <a:pos x="206" y="425"/>
                </a:cxn>
                <a:cxn ang="0">
                  <a:pos x="0" y="264"/>
                </a:cxn>
                <a:cxn ang="0">
                  <a:pos x="42" y="264"/>
                </a:cxn>
                <a:cxn ang="0">
                  <a:pos x="81" y="231"/>
                </a:cxn>
                <a:cxn ang="0">
                  <a:pos x="81" y="191"/>
                </a:cxn>
                <a:cxn ang="0">
                  <a:pos x="42" y="158"/>
                </a:cxn>
                <a:cxn ang="0">
                  <a:pos x="0" y="158"/>
                </a:cxn>
                <a:cxn ang="0">
                  <a:pos x="206" y="0"/>
                </a:cxn>
                <a:cxn ang="0">
                  <a:pos x="419" y="212"/>
                </a:cxn>
              </a:cxnLst>
              <a:rect l="0" t="0" r="r" b="b"/>
              <a:pathLst>
                <a:path w="419" h="425">
                  <a:moveTo>
                    <a:pt x="419" y="212"/>
                  </a:moveTo>
                  <a:cubicBezTo>
                    <a:pt x="419" y="330"/>
                    <a:pt x="323" y="425"/>
                    <a:pt x="206" y="425"/>
                  </a:cubicBezTo>
                  <a:cubicBezTo>
                    <a:pt x="106" y="425"/>
                    <a:pt x="23" y="357"/>
                    <a:pt x="0" y="264"/>
                  </a:cubicBezTo>
                  <a:cubicBezTo>
                    <a:pt x="42" y="264"/>
                    <a:pt x="42" y="264"/>
                    <a:pt x="42" y="264"/>
                  </a:cubicBezTo>
                  <a:cubicBezTo>
                    <a:pt x="64" y="264"/>
                    <a:pt x="81" y="250"/>
                    <a:pt x="81" y="231"/>
                  </a:cubicBezTo>
                  <a:cubicBezTo>
                    <a:pt x="81" y="191"/>
                    <a:pt x="81" y="191"/>
                    <a:pt x="81" y="191"/>
                  </a:cubicBezTo>
                  <a:cubicBezTo>
                    <a:pt x="81" y="172"/>
                    <a:pt x="64" y="158"/>
                    <a:pt x="42" y="158"/>
                  </a:cubicBezTo>
                  <a:cubicBezTo>
                    <a:pt x="0" y="158"/>
                    <a:pt x="0" y="158"/>
                    <a:pt x="0" y="158"/>
                  </a:cubicBezTo>
                  <a:cubicBezTo>
                    <a:pt x="24" y="67"/>
                    <a:pt x="107" y="0"/>
                    <a:pt x="206" y="0"/>
                  </a:cubicBezTo>
                  <a:cubicBezTo>
                    <a:pt x="323" y="0"/>
                    <a:pt x="419" y="95"/>
                    <a:pt x="419" y="212"/>
                  </a:cubicBezTo>
                  <a:close/>
                </a:path>
              </a:pathLst>
            </a:custGeom>
            <a:solidFill>
              <a:srgbClr val="007C92"/>
            </a:solidFill>
            <a:ln w="9525" cap="flat" cmpd="sng" algn="ctr">
              <a:noFill/>
              <a:prstDash val="solid"/>
              <a:round/>
              <a:headEnd type="none" w="med" len="med"/>
              <a:tailEnd type="none" w="med" len="med"/>
            </a:ln>
            <a:effectLst>
              <a:outerShdw blurRad="25400" dist="25400" dir="5400000" algn="t" rotWithShape="0">
                <a:prstClr val="black">
                  <a:alpha val="13000"/>
                </a:prstClr>
              </a:outerShdw>
            </a:effectLst>
          </p:spPr>
          <p:txBody>
            <a:bodyPr lIns="82124" tIns="41061" rIns="82124" bIns="41061" anchor="ctr"/>
            <a:lstStyle/>
            <a:p>
              <a:pPr algn="ctr" defTabSz="814388">
                <a:lnSpc>
                  <a:spcPct val="90000"/>
                </a:lnSpc>
                <a:defRPr/>
              </a:pPr>
              <a:endParaRPr lang="en-US" sz="2400" dirty="0">
                <a:latin typeface="Arial" charset="0"/>
                <a:cs typeface="+mn-cs"/>
              </a:endParaRPr>
            </a:p>
          </p:txBody>
        </p:sp>
        <p:sp>
          <p:nvSpPr>
            <p:cNvPr id="68" name="Freeform 15">
              <a:extLst>
                <a:ext uri="{FF2B5EF4-FFF2-40B4-BE49-F238E27FC236}">
                  <a16:creationId xmlns:a16="http://schemas.microsoft.com/office/drawing/2014/main" xmlns="" id="{3628AAFE-7289-45C0-9732-AC13BA7EC7DD}"/>
                </a:ext>
              </a:extLst>
            </p:cNvPr>
            <p:cNvSpPr>
              <a:spLocks/>
            </p:cNvSpPr>
            <p:nvPr/>
          </p:nvSpPr>
          <p:spPr bwMode="auto">
            <a:xfrm>
              <a:off x="7540625" y="2870201"/>
              <a:ext cx="1357312" cy="1357313"/>
            </a:xfrm>
            <a:custGeom>
              <a:avLst/>
              <a:gdLst>
                <a:gd name="T0" fmla="*/ 149 w 362"/>
                <a:gd name="T1" fmla="*/ 362 h 362"/>
                <a:gd name="T2" fmla="*/ 362 w 362"/>
                <a:gd name="T3" fmla="*/ 149 h 362"/>
                <a:gd name="T4" fmla="*/ 300 w 362"/>
                <a:gd name="T5" fmla="*/ 0 h 362"/>
                <a:gd name="T6" fmla="*/ 0 w 362"/>
                <a:gd name="T7" fmla="*/ 301 h 362"/>
                <a:gd name="T8" fmla="*/ 149 w 362"/>
                <a:gd name="T9" fmla="*/ 362 h 3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2" h="362">
                  <a:moveTo>
                    <a:pt x="149" y="362"/>
                  </a:moveTo>
                  <a:cubicBezTo>
                    <a:pt x="266" y="362"/>
                    <a:pt x="362" y="267"/>
                    <a:pt x="362" y="149"/>
                  </a:cubicBezTo>
                  <a:cubicBezTo>
                    <a:pt x="362" y="91"/>
                    <a:pt x="338" y="38"/>
                    <a:pt x="300" y="0"/>
                  </a:cubicBezTo>
                  <a:cubicBezTo>
                    <a:pt x="0" y="301"/>
                    <a:pt x="0" y="301"/>
                    <a:pt x="0" y="301"/>
                  </a:cubicBezTo>
                  <a:cubicBezTo>
                    <a:pt x="38" y="339"/>
                    <a:pt x="91" y="362"/>
                    <a:pt x="149" y="362"/>
                  </a:cubicBezTo>
                  <a:close/>
                </a:path>
              </a:pathLst>
            </a:custGeom>
            <a:gradFill rotWithShape="1">
              <a:gsLst>
                <a:gs pos="0">
                  <a:srgbClr val="01315D">
                    <a:alpha val="28625"/>
                  </a:srgbClr>
                </a:gs>
                <a:gs pos="100000">
                  <a:schemeClr val="bg1">
                    <a:alpha val="0"/>
                  </a:schemeClr>
                </a:gs>
              </a:gsLst>
              <a:lin ang="16200000" scaled="1"/>
            </a:gradFill>
            <a:ln w="9525">
              <a:noFill/>
              <a:round/>
              <a:headEnd/>
              <a:tailEnd/>
            </a:ln>
          </p:spPr>
          <p:txBody>
            <a:bodyPr/>
            <a:lstStyle/>
            <a:p>
              <a:endParaRPr lang="en-US" dirty="0"/>
            </a:p>
          </p:txBody>
        </p:sp>
      </p:grpSp>
      <p:grpSp>
        <p:nvGrpSpPr>
          <p:cNvPr id="52" name="Group 41">
            <a:extLst>
              <a:ext uri="{FF2B5EF4-FFF2-40B4-BE49-F238E27FC236}">
                <a16:creationId xmlns:a16="http://schemas.microsoft.com/office/drawing/2014/main" xmlns="" id="{CACE6AD9-5532-4AD7-9942-DC6306C94879}"/>
              </a:ext>
            </a:extLst>
          </p:cNvPr>
          <p:cNvGrpSpPr>
            <a:grpSpLocks/>
          </p:cNvGrpSpPr>
          <p:nvPr/>
        </p:nvGrpSpPr>
        <p:grpSpPr bwMode="auto">
          <a:xfrm>
            <a:off x="5396616" y="2092394"/>
            <a:ext cx="1287721" cy="1324664"/>
            <a:chOff x="5561013" y="2633663"/>
            <a:chExt cx="1549400" cy="1593851"/>
          </a:xfrm>
        </p:grpSpPr>
        <p:sp>
          <p:nvSpPr>
            <p:cNvPr id="65" name="Freeform 13">
              <a:extLst>
                <a:ext uri="{FF2B5EF4-FFF2-40B4-BE49-F238E27FC236}">
                  <a16:creationId xmlns:a16="http://schemas.microsoft.com/office/drawing/2014/main" xmlns="" id="{B8CA69E6-5ADF-4A6E-B96A-1F496C1044DF}"/>
                </a:ext>
              </a:extLst>
            </p:cNvPr>
            <p:cNvSpPr>
              <a:spLocks/>
            </p:cNvSpPr>
            <p:nvPr/>
          </p:nvSpPr>
          <p:spPr bwMode="auto">
            <a:xfrm>
              <a:off x="5561013" y="2633663"/>
              <a:ext cx="1549400" cy="1593851"/>
            </a:xfrm>
            <a:custGeom>
              <a:avLst/>
              <a:gdLst/>
              <a:ahLst/>
              <a:cxnLst>
                <a:cxn ang="0">
                  <a:pos x="413" y="264"/>
                </a:cxn>
                <a:cxn ang="0">
                  <a:pos x="206" y="425"/>
                </a:cxn>
                <a:cxn ang="0">
                  <a:pos x="0" y="264"/>
                </a:cxn>
                <a:cxn ang="0">
                  <a:pos x="35" y="264"/>
                </a:cxn>
                <a:cxn ang="0">
                  <a:pos x="74" y="231"/>
                </a:cxn>
                <a:cxn ang="0">
                  <a:pos x="74" y="191"/>
                </a:cxn>
                <a:cxn ang="0">
                  <a:pos x="35" y="158"/>
                </a:cxn>
                <a:cxn ang="0">
                  <a:pos x="1" y="158"/>
                </a:cxn>
                <a:cxn ang="0">
                  <a:pos x="206" y="0"/>
                </a:cxn>
                <a:cxn ang="0">
                  <a:pos x="412" y="158"/>
                </a:cxn>
                <a:cxn ang="0">
                  <a:pos x="381" y="158"/>
                </a:cxn>
                <a:cxn ang="0">
                  <a:pos x="341" y="191"/>
                </a:cxn>
                <a:cxn ang="0">
                  <a:pos x="341" y="231"/>
                </a:cxn>
                <a:cxn ang="0">
                  <a:pos x="381" y="264"/>
                </a:cxn>
                <a:cxn ang="0">
                  <a:pos x="413" y="264"/>
                </a:cxn>
              </a:cxnLst>
              <a:rect l="0" t="0" r="r" b="b"/>
              <a:pathLst>
                <a:path w="413" h="425">
                  <a:moveTo>
                    <a:pt x="413" y="264"/>
                  </a:moveTo>
                  <a:cubicBezTo>
                    <a:pt x="389" y="357"/>
                    <a:pt x="306" y="425"/>
                    <a:pt x="206" y="425"/>
                  </a:cubicBezTo>
                  <a:cubicBezTo>
                    <a:pt x="107" y="425"/>
                    <a:pt x="23" y="357"/>
                    <a:pt x="0" y="264"/>
                  </a:cubicBezTo>
                  <a:cubicBezTo>
                    <a:pt x="35" y="264"/>
                    <a:pt x="35" y="264"/>
                    <a:pt x="35" y="264"/>
                  </a:cubicBezTo>
                  <a:cubicBezTo>
                    <a:pt x="57" y="264"/>
                    <a:pt x="74" y="250"/>
                    <a:pt x="74" y="231"/>
                  </a:cubicBezTo>
                  <a:cubicBezTo>
                    <a:pt x="74" y="191"/>
                    <a:pt x="74" y="191"/>
                    <a:pt x="74" y="191"/>
                  </a:cubicBezTo>
                  <a:cubicBezTo>
                    <a:pt x="74" y="172"/>
                    <a:pt x="57" y="158"/>
                    <a:pt x="35" y="158"/>
                  </a:cubicBezTo>
                  <a:cubicBezTo>
                    <a:pt x="1" y="158"/>
                    <a:pt x="1" y="158"/>
                    <a:pt x="1" y="158"/>
                  </a:cubicBezTo>
                  <a:cubicBezTo>
                    <a:pt x="25" y="67"/>
                    <a:pt x="108" y="0"/>
                    <a:pt x="206" y="0"/>
                  </a:cubicBezTo>
                  <a:cubicBezTo>
                    <a:pt x="305" y="0"/>
                    <a:pt x="388" y="67"/>
                    <a:pt x="412" y="158"/>
                  </a:cubicBezTo>
                  <a:cubicBezTo>
                    <a:pt x="381" y="158"/>
                    <a:pt x="381" y="158"/>
                    <a:pt x="381" y="158"/>
                  </a:cubicBezTo>
                  <a:cubicBezTo>
                    <a:pt x="358" y="158"/>
                    <a:pt x="341" y="172"/>
                    <a:pt x="341" y="191"/>
                  </a:cubicBezTo>
                  <a:cubicBezTo>
                    <a:pt x="341" y="231"/>
                    <a:pt x="341" y="231"/>
                    <a:pt x="341" y="231"/>
                  </a:cubicBezTo>
                  <a:cubicBezTo>
                    <a:pt x="341" y="250"/>
                    <a:pt x="358" y="264"/>
                    <a:pt x="381" y="264"/>
                  </a:cubicBezTo>
                  <a:lnTo>
                    <a:pt x="413" y="264"/>
                  </a:lnTo>
                  <a:close/>
                </a:path>
              </a:pathLst>
            </a:custGeom>
            <a:solidFill>
              <a:schemeClr val="accent5"/>
            </a:solidFill>
            <a:ln w="9525" cap="flat" cmpd="sng" algn="ctr">
              <a:noFill/>
              <a:prstDash val="solid"/>
              <a:round/>
              <a:headEnd type="none" w="med" len="med"/>
              <a:tailEnd type="none" w="med" len="med"/>
            </a:ln>
            <a:effectLst>
              <a:outerShdw blurRad="38100" dist="25400" dir="5400000" algn="t" rotWithShape="0">
                <a:prstClr val="black">
                  <a:alpha val="27000"/>
                </a:prstClr>
              </a:outerShdw>
            </a:effectLst>
          </p:spPr>
          <p:txBody>
            <a:bodyPr lIns="82124" tIns="41061" rIns="82124" bIns="41061" anchor="ctr"/>
            <a:lstStyle/>
            <a:p>
              <a:pPr algn="ctr" defTabSz="814388">
                <a:lnSpc>
                  <a:spcPct val="90000"/>
                </a:lnSpc>
                <a:defRPr/>
              </a:pPr>
              <a:endParaRPr lang="en-US" sz="2400" dirty="0">
                <a:latin typeface="Arial" charset="0"/>
                <a:cs typeface="+mn-cs"/>
              </a:endParaRPr>
            </a:p>
          </p:txBody>
        </p:sp>
        <p:sp>
          <p:nvSpPr>
            <p:cNvPr id="66" name="Freeform 16">
              <a:extLst>
                <a:ext uri="{FF2B5EF4-FFF2-40B4-BE49-F238E27FC236}">
                  <a16:creationId xmlns:a16="http://schemas.microsoft.com/office/drawing/2014/main" xmlns="" id="{15A59987-C23B-4BF7-87FE-EF2394929C87}"/>
                </a:ext>
              </a:extLst>
            </p:cNvPr>
            <p:cNvSpPr>
              <a:spLocks/>
            </p:cNvSpPr>
            <p:nvPr/>
          </p:nvSpPr>
          <p:spPr bwMode="auto">
            <a:xfrm>
              <a:off x="5775326" y="2870201"/>
              <a:ext cx="1335087" cy="1357313"/>
            </a:xfrm>
            <a:custGeom>
              <a:avLst/>
              <a:gdLst>
                <a:gd name="T0" fmla="*/ 149 w 356"/>
                <a:gd name="T1" fmla="*/ 362 h 362"/>
                <a:gd name="T2" fmla="*/ 356 w 356"/>
                <a:gd name="T3" fmla="*/ 201 h 362"/>
                <a:gd name="T4" fmla="*/ 324 w 356"/>
                <a:gd name="T5" fmla="*/ 201 h 362"/>
                <a:gd name="T6" fmla="*/ 284 w 356"/>
                <a:gd name="T7" fmla="*/ 168 h 362"/>
                <a:gd name="T8" fmla="*/ 284 w 356"/>
                <a:gd name="T9" fmla="*/ 128 h 362"/>
                <a:gd name="T10" fmla="*/ 324 w 356"/>
                <a:gd name="T11" fmla="*/ 95 h 362"/>
                <a:gd name="T12" fmla="*/ 355 w 356"/>
                <a:gd name="T13" fmla="*/ 95 h 362"/>
                <a:gd name="T14" fmla="*/ 300 w 356"/>
                <a:gd name="T15" fmla="*/ 0 h 362"/>
                <a:gd name="T16" fmla="*/ 0 w 356"/>
                <a:gd name="T17" fmla="*/ 300 h 362"/>
                <a:gd name="T18" fmla="*/ 149 w 356"/>
                <a:gd name="T19" fmla="*/ 362 h 36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56" h="362">
                  <a:moveTo>
                    <a:pt x="149" y="362"/>
                  </a:moveTo>
                  <a:cubicBezTo>
                    <a:pt x="249" y="362"/>
                    <a:pt x="332" y="294"/>
                    <a:pt x="356" y="201"/>
                  </a:cubicBezTo>
                  <a:cubicBezTo>
                    <a:pt x="324" y="201"/>
                    <a:pt x="324" y="201"/>
                    <a:pt x="324" y="201"/>
                  </a:cubicBezTo>
                  <a:cubicBezTo>
                    <a:pt x="301" y="201"/>
                    <a:pt x="284" y="187"/>
                    <a:pt x="284" y="168"/>
                  </a:cubicBezTo>
                  <a:cubicBezTo>
                    <a:pt x="284" y="128"/>
                    <a:pt x="284" y="128"/>
                    <a:pt x="284" y="128"/>
                  </a:cubicBezTo>
                  <a:cubicBezTo>
                    <a:pt x="284" y="109"/>
                    <a:pt x="301" y="95"/>
                    <a:pt x="324" y="95"/>
                  </a:cubicBezTo>
                  <a:cubicBezTo>
                    <a:pt x="355" y="95"/>
                    <a:pt x="355" y="95"/>
                    <a:pt x="355" y="95"/>
                  </a:cubicBezTo>
                  <a:cubicBezTo>
                    <a:pt x="345" y="58"/>
                    <a:pt x="326" y="26"/>
                    <a:pt x="300" y="0"/>
                  </a:cubicBezTo>
                  <a:cubicBezTo>
                    <a:pt x="0" y="300"/>
                    <a:pt x="0" y="300"/>
                    <a:pt x="0" y="300"/>
                  </a:cubicBezTo>
                  <a:cubicBezTo>
                    <a:pt x="38" y="338"/>
                    <a:pt x="91" y="362"/>
                    <a:pt x="149" y="362"/>
                  </a:cubicBezTo>
                  <a:close/>
                </a:path>
              </a:pathLst>
            </a:custGeom>
            <a:gradFill rotWithShape="1">
              <a:gsLst>
                <a:gs pos="0">
                  <a:srgbClr val="01315D">
                    <a:alpha val="28625"/>
                  </a:srgbClr>
                </a:gs>
                <a:gs pos="100000">
                  <a:schemeClr val="bg1">
                    <a:alpha val="0"/>
                  </a:schemeClr>
                </a:gs>
              </a:gsLst>
              <a:lin ang="16200000" scaled="1"/>
            </a:gradFill>
            <a:ln w="9525">
              <a:noFill/>
              <a:round/>
              <a:headEnd/>
              <a:tailEnd/>
            </a:ln>
          </p:spPr>
          <p:txBody>
            <a:bodyPr/>
            <a:lstStyle/>
            <a:p>
              <a:endParaRPr lang="en-US" dirty="0"/>
            </a:p>
          </p:txBody>
        </p:sp>
      </p:grpSp>
      <p:grpSp>
        <p:nvGrpSpPr>
          <p:cNvPr id="53" name="Group 40">
            <a:extLst>
              <a:ext uri="{FF2B5EF4-FFF2-40B4-BE49-F238E27FC236}">
                <a16:creationId xmlns:a16="http://schemas.microsoft.com/office/drawing/2014/main" xmlns="" id="{F3E36268-1B05-4596-BA8A-6FFB6828D95D}"/>
              </a:ext>
            </a:extLst>
          </p:cNvPr>
          <p:cNvGrpSpPr>
            <a:grpSpLocks/>
          </p:cNvGrpSpPr>
          <p:nvPr/>
        </p:nvGrpSpPr>
        <p:grpSpPr bwMode="auto">
          <a:xfrm>
            <a:off x="3928139" y="2092394"/>
            <a:ext cx="1287721" cy="1324664"/>
            <a:chOff x="3794125" y="2633663"/>
            <a:chExt cx="1549400" cy="1593850"/>
          </a:xfrm>
        </p:grpSpPr>
        <p:sp>
          <p:nvSpPr>
            <p:cNvPr id="63" name="Freeform 12">
              <a:extLst>
                <a:ext uri="{FF2B5EF4-FFF2-40B4-BE49-F238E27FC236}">
                  <a16:creationId xmlns:a16="http://schemas.microsoft.com/office/drawing/2014/main" xmlns="" id="{BFA282F4-0303-4144-B431-30FA3C73852E}"/>
                </a:ext>
              </a:extLst>
            </p:cNvPr>
            <p:cNvSpPr>
              <a:spLocks/>
            </p:cNvSpPr>
            <p:nvPr/>
          </p:nvSpPr>
          <p:spPr bwMode="auto">
            <a:xfrm>
              <a:off x="3794125" y="2633663"/>
              <a:ext cx="1549400" cy="1593850"/>
            </a:xfrm>
            <a:custGeom>
              <a:avLst/>
              <a:gdLst/>
              <a:ahLst/>
              <a:cxnLst>
                <a:cxn ang="0">
                  <a:pos x="413" y="264"/>
                </a:cxn>
                <a:cxn ang="0">
                  <a:pos x="206" y="425"/>
                </a:cxn>
                <a:cxn ang="0">
                  <a:pos x="0" y="264"/>
                </a:cxn>
                <a:cxn ang="0">
                  <a:pos x="39" y="264"/>
                </a:cxn>
                <a:cxn ang="0">
                  <a:pos x="79" y="231"/>
                </a:cxn>
                <a:cxn ang="0">
                  <a:pos x="79" y="191"/>
                </a:cxn>
                <a:cxn ang="0">
                  <a:pos x="39" y="158"/>
                </a:cxn>
                <a:cxn ang="0">
                  <a:pos x="1" y="158"/>
                </a:cxn>
                <a:cxn ang="0">
                  <a:pos x="206" y="0"/>
                </a:cxn>
                <a:cxn ang="0">
                  <a:pos x="412" y="158"/>
                </a:cxn>
                <a:cxn ang="0">
                  <a:pos x="374" y="158"/>
                </a:cxn>
                <a:cxn ang="0">
                  <a:pos x="334" y="191"/>
                </a:cxn>
                <a:cxn ang="0">
                  <a:pos x="334" y="231"/>
                </a:cxn>
                <a:cxn ang="0">
                  <a:pos x="374" y="264"/>
                </a:cxn>
                <a:cxn ang="0">
                  <a:pos x="413" y="264"/>
                </a:cxn>
              </a:cxnLst>
              <a:rect l="0" t="0" r="r" b="b"/>
              <a:pathLst>
                <a:path w="413" h="425">
                  <a:moveTo>
                    <a:pt x="413" y="264"/>
                  </a:moveTo>
                  <a:cubicBezTo>
                    <a:pt x="390" y="357"/>
                    <a:pt x="306" y="425"/>
                    <a:pt x="206" y="425"/>
                  </a:cubicBezTo>
                  <a:cubicBezTo>
                    <a:pt x="107" y="425"/>
                    <a:pt x="23" y="357"/>
                    <a:pt x="0" y="264"/>
                  </a:cubicBezTo>
                  <a:cubicBezTo>
                    <a:pt x="39" y="264"/>
                    <a:pt x="39" y="264"/>
                    <a:pt x="39" y="264"/>
                  </a:cubicBezTo>
                  <a:cubicBezTo>
                    <a:pt x="61" y="264"/>
                    <a:pt x="79" y="250"/>
                    <a:pt x="79" y="231"/>
                  </a:cubicBezTo>
                  <a:cubicBezTo>
                    <a:pt x="79" y="191"/>
                    <a:pt x="79" y="191"/>
                    <a:pt x="79" y="191"/>
                  </a:cubicBezTo>
                  <a:cubicBezTo>
                    <a:pt x="79" y="172"/>
                    <a:pt x="61" y="158"/>
                    <a:pt x="39" y="158"/>
                  </a:cubicBezTo>
                  <a:cubicBezTo>
                    <a:pt x="1" y="158"/>
                    <a:pt x="1" y="158"/>
                    <a:pt x="1" y="158"/>
                  </a:cubicBezTo>
                  <a:cubicBezTo>
                    <a:pt x="25" y="67"/>
                    <a:pt x="108" y="0"/>
                    <a:pt x="206" y="0"/>
                  </a:cubicBezTo>
                  <a:cubicBezTo>
                    <a:pt x="305" y="0"/>
                    <a:pt x="388" y="67"/>
                    <a:pt x="412" y="158"/>
                  </a:cubicBezTo>
                  <a:cubicBezTo>
                    <a:pt x="374" y="158"/>
                    <a:pt x="374" y="158"/>
                    <a:pt x="374" y="158"/>
                  </a:cubicBezTo>
                  <a:cubicBezTo>
                    <a:pt x="351" y="158"/>
                    <a:pt x="334" y="172"/>
                    <a:pt x="334" y="191"/>
                  </a:cubicBezTo>
                  <a:cubicBezTo>
                    <a:pt x="334" y="231"/>
                    <a:pt x="334" y="231"/>
                    <a:pt x="334" y="231"/>
                  </a:cubicBezTo>
                  <a:cubicBezTo>
                    <a:pt x="334" y="250"/>
                    <a:pt x="351" y="264"/>
                    <a:pt x="374" y="264"/>
                  </a:cubicBezTo>
                  <a:lnTo>
                    <a:pt x="413" y="264"/>
                  </a:lnTo>
                  <a:close/>
                </a:path>
              </a:pathLst>
            </a:custGeom>
            <a:solidFill>
              <a:srgbClr val="739600"/>
            </a:solidFill>
            <a:ln w="9525" cap="flat" cmpd="sng" algn="ctr">
              <a:noFill/>
              <a:prstDash val="solid"/>
              <a:round/>
              <a:headEnd type="none" w="med" len="med"/>
              <a:tailEnd type="none" w="med" len="med"/>
            </a:ln>
            <a:effectLst>
              <a:outerShdw blurRad="38100" dist="25400" dir="5400000" algn="t" rotWithShape="0">
                <a:prstClr val="black">
                  <a:alpha val="27000"/>
                </a:prstClr>
              </a:outerShdw>
            </a:effectLst>
          </p:spPr>
          <p:txBody>
            <a:bodyPr lIns="82124" tIns="41061" rIns="82124" bIns="41061" anchor="ctr"/>
            <a:lstStyle/>
            <a:p>
              <a:pPr algn="ctr" defTabSz="814388">
                <a:lnSpc>
                  <a:spcPct val="90000"/>
                </a:lnSpc>
                <a:defRPr/>
              </a:pPr>
              <a:endParaRPr lang="en-US" sz="2400" dirty="0">
                <a:latin typeface="Arial" charset="0"/>
                <a:cs typeface="+mn-cs"/>
              </a:endParaRPr>
            </a:p>
          </p:txBody>
        </p:sp>
        <p:sp>
          <p:nvSpPr>
            <p:cNvPr id="64" name="Freeform 17">
              <a:extLst>
                <a:ext uri="{FF2B5EF4-FFF2-40B4-BE49-F238E27FC236}">
                  <a16:creationId xmlns:a16="http://schemas.microsoft.com/office/drawing/2014/main" xmlns="" id="{83090DF5-478B-436B-9AAF-3E98ECAF161D}"/>
                </a:ext>
              </a:extLst>
            </p:cNvPr>
            <p:cNvSpPr>
              <a:spLocks/>
            </p:cNvSpPr>
            <p:nvPr/>
          </p:nvSpPr>
          <p:spPr bwMode="auto">
            <a:xfrm>
              <a:off x="3997325" y="2859088"/>
              <a:ext cx="1346200" cy="1368425"/>
            </a:xfrm>
            <a:custGeom>
              <a:avLst/>
              <a:gdLst>
                <a:gd name="T0" fmla="*/ 152 w 359"/>
                <a:gd name="T1" fmla="*/ 365 h 365"/>
                <a:gd name="T2" fmla="*/ 359 w 359"/>
                <a:gd name="T3" fmla="*/ 204 h 365"/>
                <a:gd name="T4" fmla="*/ 320 w 359"/>
                <a:gd name="T5" fmla="*/ 204 h 365"/>
                <a:gd name="T6" fmla="*/ 280 w 359"/>
                <a:gd name="T7" fmla="*/ 171 h 365"/>
                <a:gd name="T8" fmla="*/ 280 w 359"/>
                <a:gd name="T9" fmla="*/ 131 h 365"/>
                <a:gd name="T10" fmla="*/ 320 w 359"/>
                <a:gd name="T11" fmla="*/ 98 h 365"/>
                <a:gd name="T12" fmla="*/ 358 w 359"/>
                <a:gd name="T13" fmla="*/ 98 h 365"/>
                <a:gd name="T14" fmla="*/ 301 w 359"/>
                <a:gd name="T15" fmla="*/ 0 h 365"/>
                <a:gd name="T16" fmla="*/ 0 w 359"/>
                <a:gd name="T17" fmla="*/ 301 h 365"/>
                <a:gd name="T18" fmla="*/ 152 w 359"/>
                <a:gd name="T19" fmla="*/ 365 h 3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59" h="365">
                  <a:moveTo>
                    <a:pt x="152" y="365"/>
                  </a:moveTo>
                  <a:cubicBezTo>
                    <a:pt x="252" y="365"/>
                    <a:pt x="336" y="297"/>
                    <a:pt x="359" y="204"/>
                  </a:cubicBezTo>
                  <a:cubicBezTo>
                    <a:pt x="320" y="204"/>
                    <a:pt x="320" y="204"/>
                    <a:pt x="320" y="204"/>
                  </a:cubicBezTo>
                  <a:cubicBezTo>
                    <a:pt x="297" y="204"/>
                    <a:pt x="280" y="190"/>
                    <a:pt x="280" y="171"/>
                  </a:cubicBezTo>
                  <a:cubicBezTo>
                    <a:pt x="280" y="131"/>
                    <a:pt x="280" y="131"/>
                    <a:pt x="280" y="131"/>
                  </a:cubicBezTo>
                  <a:cubicBezTo>
                    <a:pt x="280" y="112"/>
                    <a:pt x="297" y="98"/>
                    <a:pt x="320" y="98"/>
                  </a:cubicBezTo>
                  <a:cubicBezTo>
                    <a:pt x="358" y="98"/>
                    <a:pt x="358" y="98"/>
                    <a:pt x="358" y="98"/>
                  </a:cubicBezTo>
                  <a:cubicBezTo>
                    <a:pt x="348" y="60"/>
                    <a:pt x="328" y="27"/>
                    <a:pt x="301" y="0"/>
                  </a:cubicBezTo>
                  <a:cubicBezTo>
                    <a:pt x="0" y="301"/>
                    <a:pt x="0" y="301"/>
                    <a:pt x="0" y="301"/>
                  </a:cubicBezTo>
                  <a:cubicBezTo>
                    <a:pt x="39" y="340"/>
                    <a:pt x="93" y="365"/>
                    <a:pt x="152" y="365"/>
                  </a:cubicBezTo>
                  <a:close/>
                </a:path>
              </a:pathLst>
            </a:custGeom>
            <a:gradFill rotWithShape="1">
              <a:gsLst>
                <a:gs pos="0">
                  <a:srgbClr val="000C16">
                    <a:alpha val="34901"/>
                  </a:srgbClr>
                </a:gs>
                <a:gs pos="100000">
                  <a:schemeClr val="bg1">
                    <a:alpha val="0"/>
                  </a:schemeClr>
                </a:gs>
              </a:gsLst>
              <a:lin ang="16200000" scaled="1"/>
            </a:gradFill>
            <a:ln w="9525">
              <a:noFill/>
              <a:round/>
              <a:headEnd/>
              <a:tailEnd/>
            </a:ln>
          </p:spPr>
          <p:txBody>
            <a:bodyPr/>
            <a:lstStyle/>
            <a:p>
              <a:endParaRPr lang="en-US" dirty="0"/>
            </a:p>
          </p:txBody>
        </p:sp>
      </p:grpSp>
      <p:grpSp>
        <p:nvGrpSpPr>
          <p:cNvPr id="55" name="Group 39">
            <a:extLst>
              <a:ext uri="{FF2B5EF4-FFF2-40B4-BE49-F238E27FC236}">
                <a16:creationId xmlns:a16="http://schemas.microsoft.com/office/drawing/2014/main" xmlns="" id="{A1685205-5013-4D05-953F-7AD011770782}"/>
              </a:ext>
            </a:extLst>
          </p:cNvPr>
          <p:cNvGrpSpPr>
            <a:grpSpLocks/>
          </p:cNvGrpSpPr>
          <p:nvPr/>
        </p:nvGrpSpPr>
        <p:grpSpPr bwMode="auto">
          <a:xfrm>
            <a:off x="2460982" y="2092394"/>
            <a:ext cx="1286402" cy="1324664"/>
            <a:chOff x="2028825" y="2633663"/>
            <a:chExt cx="1547812" cy="1593850"/>
          </a:xfrm>
        </p:grpSpPr>
        <p:sp>
          <p:nvSpPr>
            <p:cNvPr id="61" name="Freeform 11">
              <a:extLst>
                <a:ext uri="{FF2B5EF4-FFF2-40B4-BE49-F238E27FC236}">
                  <a16:creationId xmlns:a16="http://schemas.microsoft.com/office/drawing/2014/main" xmlns="" id="{6E500E93-0E28-4653-9EF6-AC67DB19FBA5}"/>
                </a:ext>
              </a:extLst>
            </p:cNvPr>
            <p:cNvSpPr>
              <a:spLocks/>
            </p:cNvSpPr>
            <p:nvPr/>
          </p:nvSpPr>
          <p:spPr bwMode="auto">
            <a:xfrm>
              <a:off x="2028825" y="2633663"/>
              <a:ext cx="1547812" cy="1593850"/>
            </a:xfrm>
            <a:custGeom>
              <a:avLst/>
              <a:gdLst/>
              <a:ahLst/>
              <a:cxnLst>
                <a:cxn ang="0">
                  <a:pos x="413" y="264"/>
                </a:cxn>
                <a:cxn ang="0">
                  <a:pos x="207" y="425"/>
                </a:cxn>
                <a:cxn ang="0">
                  <a:pos x="0" y="264"/>
                </a:cxn>
                <a:cxn ang="0">
                  <a:pos x="31" y="264"/>
                </a:cxn>
                <a:cxn ang="0">
                  <a:pos x="70" y="231"/>
                </a:cxn>
                <a:cxn ang="0">
                  <a:pos x="70" y="191"/>
                </a:cxn>
                <a:cxn ang="0">
                  <a:pos x="31" y="158"/>
                </a:cxn>
                <a:cxn ang="0">
                  <a:pos x="1" y="158"/>
                </a:cxn>
                <a:cxn ang="0">
                  <a:pos x="207" y="0"/>
                </a:cxn>
                <a:cxn ang="0">
                  <a:pos x="412" y="158"/>
                </a:cxn>
                <a:cxn ang="0">
                  <a:pos x="378" y="158"/>
                </a:cxn>
                <a:cxn ang="0">
                  <a:pos x="338" y="191"/>
                </a:cxn>
                <a:cxn ang="0">
                  <a:pos x="338" y="231"/>
                </a:cxn>
                <a:cxn ang="0">
                  <a:pos x="378" y="264"/>
                </a:cxn>
                <a:cxn ang="0">
                  <a:pos x="413" y="264"/>
                </a:cxn>
              </a:cxnLst>
              <a:rect l="0" t="0" r="r" b="b"/>
              <a:pathLst>
                <a:path w="413" h="425">
                  <a:moveTo>
                    <a:pt x="413" y="264"/>
                  </a:moveTo>
                  <a:cubicBezTo>
                    <a:pt x="390" y="357"/>
                    <a:pt x="306" y="425"/>
                    <a:pt x="207" y="425"/>
                  </a:cubicBezTo>
                  <a:cubicBezTo>
                    <a:pt x="107" y="425"/>
                    <a:pt x="23" y="357"/>
                    <a:pt x="0" y="264"/>
                  </a:cubicBezTo>
                  <a:cubicBezTo>
                    <a:pt x="31" y="264"/>
                    <a:pt x="31" y="264"/>
                    <a:pt x="31" y="264"/>
                  </a:cubicBezTo>
                  <a:cubicBezTo>
                    <a:pt x="53" y="264"/>
                    <a:pt x="70" y="250"/>
                    <a:pt x="70" y="231"/>
                  </a:cubicBezTo>
                  <a:cubicBezTo>
                    <a:pt x="70" y="191"/>
                    <a:pt x="70" y="191"/>
                    <a:pt x="70" y="191"/>
                  </a:cubicBezTo>
                  <a:cubicBezTo>
                    <a:pt x="70" y="172"/>
                    <a:pt x="53" y="158"/>
                    <a:pt x="31" y="158"/>
                  </a:cubicBezTo>
                  <a:cubicBezTo>
                    <a:pt x="1" y="158"/>
                    <a:pt x="1" y="158"/>
                    <a:pt x="1" y="158"/>
                  </a:cubicBezTo>
                  <a:cubicBezTo>
                    <a:pt x="25" y="67"/>
                    <a:pt x="108" y="0"/>
                    <a:pt x="207" y="0"/>
                  </a:cubicBezTo>
                  <a:cubicBezTo>
                    <a:pt x="305" y="0"/>
                    <a:pt x="388" y="67"/>
                    <a:pt x="412" y="158"/>
                  </a:cubicBezTo>
                  <a:cubicBezTo>
                    <a:pt x="378" y="158"/>
                    <a:pt x="378" y="158"/>
                    <a:pt x="378" y="158"/>
                  </a:cubicBezTo>
                  <a:cubicBezTo>
                    <a:pt x="356" y="158"/>
                    <a:pt x="338" y="172"/>
                    <a:pt x="338" y="191"/>
                  </a:cubicBezTo>
                  <a:cubicBezTo>
                    <a:pt x="338" y="231"/>
                    <a:pt x="338" y="231"/>
                    <a:pt x="338" y="231"/>
                  </a:cubicBezTo>
                  <a:cubicBezTo>
                    <a:pt x="338" y="250"/>
                    <a:pt x="356" y="264"/>
                    <a:pt x="378" y="264"/>
                  </a:cubicBezTo>
                  <a:lnTo>
                    <a:pt x="413" y="264"/>
                  </a:lnTo>
                  <a:close/>
                </a:path>
              </a:pathLst>
            </a:custGeom>
            <a:solidFill>
              <a:schemeClr val="accent1"/>
            </a:solidFill>
            <a:ln w="9525" cap="flat" cmpd="sng" algn="ctr">
              <a:noFill/>
              <a:prstDash val="solid"/>
              <a:round/>
              <a:headEnd type="none" w="med" len="med"/>
              <a:tailEnd type="none" w="med" len="med"/>
            </a:ln>
            <a:effectLst>
              <a:outerShdw blurRad="38100" dist="25400" dir="5400000" algn="t" rotWithShape="0">
                <a:prstClr val="black">
                  <a:alpha val="27000"/>
                </a:prstClr>
              </a:outerShdw>
            </a:effectLst>
          </p:spPr>
          <p:txBody>
            <a:bodyPr lIns="82124" tIns="41061" rIns="82124" bIns="41061" anchor="ctr"/>
            <a:lstStyle/>
            <a:p>
              <a:pPr algn="ctr" defTabSz="814388">
                <a:lnSpc>
                  <a:spcPct val="90000"/>
                </a:lnSpc>
                <a:defRPr/>
              </a:pPr>
              <a:endParaRPr lang="en-US" sz="2400" dirty="0">
                <a:latin typeface="Arial" charset="0"/>
                <a:cs typeface="+mn-cs"/>
              </a:endParaRPr>
            </a:p>
          </p:txBody>
        </p:sp>
        <p:sp>
          <p:nvSpPr>
            <p:cNvPr id="62" name="Freeform 18">
              <a:extLst>
                <a:ext uri="{FF2B5EF4-FFF2-40B4-BE49-F238E27FC236}">
                  <a16:creationId xmlns:a16="http://schemas.microsoft.com/office/drawing/2014/main" xmlns="" id="{A21F8375-B648-475E-86B9-CB33200EE96C}"/>
                </a:ext>
              </a:extLst>
            </p:cNvPr>
            <p:cNvSpPr>
              <a:spLocks/>
            </p:cNvSpPr>
            <p:nvPr/>
          </p:nvSpPr>
          <p:spPr bwMode="auto">
            <a:xfrm>
              <a:off x="2238375" y="2862263"/>
              <a:ext cx="1338262" cy="1365250"/>
            </a:xfrm>
            <a:custGeom>
              <a:avLst/>
              <a:gdLst>
                <a:gd name="T0" fmla="*/ 151 w 357"/>
                <a:gd name="T1" fmla="*/ 364 h 364"/>
                <a:gd name="T2" fmla="*/ 357 w 357"/>
                <a:gd name="T3" fmla="*/ 203 h 364"/>
                <a:gd name="T4" fmla="*/ 322 w 357"/>
                <a:gd name="T5" fmla="*/ 203 h 364"/>
                <a:gd name="T6" fmla="*/ 282 w 357"/>
                <a:gd name="T7" fmla="*/ 170 h 364"/>
                <a:gd name="T8" fmla="*/ 282 w 357"/>
                <a:gd name="T9" fmla="*/ 130 h 364"/>
                <a:gd name="T10" fmla="*/ 322 w 357"/>
                <a:gd name="T11" fmla="*/ 97 h 364"/>
                <a:gd name="T12" fmla="*/ 356 w 357"/>
                <a:gd name="T13" fmla="*/ 97 h 364"/>
                <a:gd name="T14" fmla="*/ 300 w 357"/>
                <a:gd name="T15" fmla="*/ 0 h 364"/>
                <a:gd name="T16" fmla="*/ 0 w 357"/>
                <a:gd name="T17" fmla="*/ 301 h 364"/>
                <a:gd name="T18" fmla="*/ 151 w 357"/>
                <a:gd name="T19" fmla="*/ 364 h 3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57" h="364">
                  <a:moveTo>
                    <a:pt x="151" y="364"/>
                  </a:moveTo>
                  <a:cubicBezTo>
                    <a:pt x="250" y="364"/>
                    <a:pt x="334" y="296"/>
                    <a:pt x="357" y="203"/>
                  </a:cubicBezTo>
                  <a:cubicBezTo>
                    <a:pt x="322" y="203"/>
                    <a:pt x="322" y="203"/>
                    <a:pt x="322" y="203"/>
                  </a:cubicBezTo>
                  <a:cubicBezTo>
                    <a:pt x="300" y="203"/>
                    <a:pt x="282" y="189"/>
                    <a:pt x="282" y="170"/>
                  </a:cubicBezTo>
                  <a:cubicBezTo>
                    <a:pt x="282" y="130"/>
                    <a:pt x="282" y="130"/>
                    <a:pt x="282" y="130"/>
                  </a:cubicBezTo>
                  <a:cubicBezTo>
                    <a:pt x="282" y="111"/>
                    <a:pt x="300" y="97"/>
                    <a:pt x="322" y="97"/>
                  </a:cubicBezTo>
                  <a:cubicBezTo>
                    <a:pt x="356" y="97"/>
                    <a:pt x="356" y="97"/>
                    <a:pt x="356" y="97"/>
                  </a:cubicBezTo>
                  <a:cubicBezTo>
                    <a:pt x="347" y="60"/>
                    <a:pt x="327" y="27"/>
                    <a:pt x="300" y="0"/>
                  </a:cubicBezTo>
                  <a:cubicBezTo>
                    <a:pt x="0" y="301"/>
                    <a:pt x="0" y="301"/>
                    <a:pt x="0" y="301"/>
                  </a:cubicBezTo>
                  <a:cubicBezTo>
                    <a:pt x="38" y="340"/>
                    <a:pt x="92" y="364"/>
                    <a:pt x="151" y="364"/>
                  </a:cubicBezTo>
                  <a:close/>
                </a:path>
              </a:pathLst>
            </a:custGeom>
            <a:gradFill rotWithShape="1">
              <a:gsLst>
                <a:gs pos="0">
                  <a:srgbClr val="01315D">
                    <a:alpha val="28625"/>
                  </a:srgbClr>
                </a:gs>
                <a:gs pos="100000">
                  <a:schemeClr val="bg1">
                    <a:alpha val="0"/>
                  </a:schemeClr>
                </a:gs>
              </a:gsLst>
              <a:lin ang="16200000" scaled="1"/>
            </a:gradFill>
            <a:ln w="9525">
              <a:noFill/>
              <a:round/>
              <a:headEnd/>
              <a:tailEnd/>
            </a:ln>
          </p:spPr>
          <p:txBody>
            <a:bodyPr/>
            <a:lstStyle/>
            <a:p>
              <a:endParaRPr lang="en-US" dirty="0"/>
            </a:p>
          </p:txBody>
        </p:sp>
      </p:grpSp>
      <p:grpSp>
        <p:nvGrpSpPr>
          <p:cNvPr id="58" name="Group 38">
            <a:extLst>
              <a:ext uri="{FF2B5EF4-FFF2-40B4-BE49-F238E27FC236}">
                <a16:creationId xmlns:a16="http://schemas.microsoft.com/office/drawing/2014/main" xmlns="" id="{F8BB0C31-21A4-48DB-990E-8C35F97F4193}"/>
              </a:ext>
            </a:extLst>
          </p:cNvPr>
          <p:cNvGrpSpPr>
            <a:grpSpLocks/>
          </p:cNvGrpSpPr>
          <p:nvPr/>
        </p:nvGrpSpPr>
        <p:grpSpPr bwMode="auto">
          <a:xfrm>
            <a:off x="974035" y="2092394"/>
            <a:ext cx="1306192" cy="1324664"/>
            <a:chOff x="239713" y="2633663"/>
            <a:chExt cx="1571625" cy="1593850"/>
          </a:xfrm>
        </p:grpSpPr>
        <p:sp>
          <p:nvSpPr>
            <p:cNvPr id="59" name="Freeform 10">
              <a:extLst>
                <a:ext uri="{FF2B5EF4-FFF2-40B4-BE49-F238E27FC236}">
                  <a16:creationId xmlns:a16="http://schemas.microsoft.com/office/drawing/2014/main" xmlns="" id="{EF0F56E0-7A01-4C2E-87F5-478FB0F6524B}"/>
                </a:ext>
              </a:extLst>
            </p:cNvPr>
            <p:cNvSpPr>
              <a:spLocks/>
            </p:cNvSpPr>
            <p:nvPr/>
          </p:nvSpPr>
          <p:spPr bwMode="auto">
            <a:xfrm>
              <a:off x="239713" y="2633663"/>
              <a:ext cx="1571625" cy="1593850"/>
            </a:xfrm>
            <a:custGeom>
              <a:avLst/>
              <a:gdLst/>
              <a:ahLst/>
              <a:cxnLst>
                <a:cxn ang="0">
                  <a:pos x="419" y="264"/>
                </a:cxn>
                <a:cxn ang="0">
                  <a:pos x="213" y="425"/>
                </a:cxn>
                <a:cxn ang="0">
                  <a:pos x="0" y="212"/>
                </a:cxn>
                <a:cxn ang="0">
                  <a:pos x="213" y="0"/>
                </a:cxn>
                <a:cxn ang="0">
                  <a:pos x="419" y="158"/>
                </a:cxn>
                <a:cxn ang="0">
                  <a:pos x="376" y="158"/>
                </a:cxn>
                <a:cxn ang="0">
                  <a:pos x="336" y="191"/>
                </a:cxn>
                <a:cxn ang="0">
                  <a:pos x="336" y="231"/>
                </a:cxn>
                <a:cxn ang="0">
                  <a:pos x="376" y="264"/>
                </a:cxn>
                <a:cxn ang="0">
                  <a:pos x="419" y="264"/>
                </a:cxn>
              </a:cxnLst>
              <a:rect l="0" t="0" r="r" b="b"/>
              <a:pathLst>
                <a:path w="419" h="425">
                  <a:moveTo>
                    <a:pt x="419" y="264"/>
                  </a:moveTo>
                  <a:cubicBezTo>
                    <a:pt x="396" y="357"/>
                    <a:pt x="312" y="425"/>
                    <a:pt x="213" y="425"/>
                  </a:cubicBezTo>
                  <a:cubicBezTo>
                    <a:pt x="95" y="425"/>
                    <a:pt x="0" y="330"/>
                    <a:pt x="0" y="212"/>
                  </a:cubicBezTo>
                  <a:cubicBezTo>
                    <a:pt x="0" y="95"/>
                    <a:pt x="95" y="0"/>
                    <a:pt x="213" y="0"/>
                  </a:cubicBezTo>
                  <a:cubicBezTo>
                    <a:pt x="312" y="0"/>
                    <a:pt x="395" y="67"/>
                    <a:pt x="419" y="158"/>
                  </a:cubicBezTo>
                  <a:cubicBezTo>
                    <a:pt x="376" y="158"/>
                    <a:pt x="376" y="158"/>
                    <a:pt x="376" y="158"/>
                  </a:cubicBezTo>
                  <a:cubicBezTo>
                    <a:pt x="353" y="158"/>
                    <a:pt x="336" y="172"/>
                    <a:pt x="336" y="191"/>
                  </a:cubicBezTo>
                  <a:cubicBezTo>
                    <a:pt x="336" y="231"/>
                    <a:pt x="336" y="231"/>
                    <a:pt x="336" y="231"/>
                  </a:cubicBezTo>
                  <a:cubicBezTo>
                    <a:pt x="336" y="250"/>
                    <a:pt x="353" y="264"/>
                    <a:pt x="376" y="264"/>
                  </a:cubicBezTo>
                  <a:lnTo>
                    <a:pt x="419" y="264"/>
                  </a:lnTo>
                  <a:close/>
                </a:path>
              </a:pathLst>
            </a:custGeom>
            <a:solidFill>
              <a:schemeClr val="accent2"/>
            </a:solidFill>
            <a:ln w="9525" cap="flat" cmpd="sng" algn="ctr">
              <a:noFill/>
              <a:prstDash val="solid"/>
              <a:round/>
              <a:headEnd type="none" w="med" len="med"/>
              <a:tailEnd type="none" w="med" len="med"/>
            </a:ln>
            <a:effectLst>
              <a:outerShdw blurRad="38100" dist="25400" dir="5400000" algn="t" rotWithShape="0">
                <a:prstClr val="black">
                  <a:alpha val="27000"/>
                </a:prstClr>
              </a:outerShdw>
            </a:effectLst>
          </p:spPr>
          <p:txBody>
            <a:bodyPr lIns="82124" tIns="41061" rIns="82124" bIns="41061" anchor="ctr"/>
            <a:lstStyle/>
            <a:p>
              <a:pPr algn="ctr" defTabSz="814388">
                <a:lnSpc>
                  <a:spcPct val="90000"/>
                </a:lnSpc>
                <a:defRPr/>
              </a:pPr>
              <a:endParaRPr lang="en-US" sz="2400" dirty="0">
                <a:latin typeface="Arial" charset="0"/>
                <a:cs typeface="+mn-cs"/>
              </a:endParaRPr>
            </a:p>
          </p:txBody>
        </p:sp>
        <p:sp>
          <p:nvSpPr>
            <p:cNvPr id="60" name="Freeform 19">
              <a:extLst>
                <a:ext uri="{FF2B5EF4-FFF2-40B4-BE49-F238E27FC236}">
                  <a16:creationId xmlns:a16="http://schemas.microsoft.com/office/drawing/2014/main" xmlns="" id="{EBD645D7-7AF6-4A27-AF3C-17B8959F73CA}"/>
                </a:ext>
              </a:extLst>
            </p:cNvPr>
            <p:cNvSpPr>
              <a:spLocks/>
            </p:cNvSpPr>
            <p:nvPr/>
          </p:nvSpPr>
          <p:spPr bwMode="auto">
            <a:xfrm>
              <a:off x="471488" y="2862263"/>
              <a:ext cx="1339850" cy="1365250"/>
            </a:xfrm>
            <a:custGeom>
              <a:avLst/>
              <a:gdLst>
                <a:gd name="T0" fmla="*/ 151 w 357"/>
                <a:gd name="T1" fmla="*/ 364 h 364"/>
                <a:gd name="T2" fmla="*/ 357 w 357"/>
                <a:gd name="T3" fmla="*/ 203 h 364"/>
                <a:gd name="T4" fmla="*/ 314 w 357"/>
                <a:gd name="T5" fmla="*/ 203 h 364"/>
                <a:gd name="T6" fmla="*/ 274 w 357"/>
                <a:gd name="T7" fmla="*/ 170 h 364"/>
                <a:gd name="T8" fmla="*/ 274 w 357"/>
                <a:gd name="T9" fmla="*/ 130 h 364"/>
                <a:gd name="T10" fmla="*/ 314 w 357"/>
                <a:gd name="T11" fmla="*/ 97 h 364"/>
                <a:gd name="T12" fmla="*/ 357 w 357"/>
                <a:gd name="T13" fmla="*/ 97 h 364"/>
                <a:gd name="T14" fmla="*/ 300 w 357"/>
                <a:gd name="T15" fmla="*/ 0 h 364"/>
                <a:gd name="T16" fmla="*/ 0 w 357"/>
                <a:gd name="T17" fmla="*/ 301 h 364"/>
                <a:gd name="T18" fmla="*/ 151 w 357"/>
                <a:gd name="T19" fmla="*/ 364 h 3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57" h="364">
                  <a:moveTo>
                    <a:pt x="151" y="364"/>
                  </a:moveTo>
                  <a:cubicBezTo>
                    <a:pt x="250" y="364"/>
                    <a:pt x="334" y="296"/>
                    <a:pt x="357" y="203"/>
                  </a:cubicBezTo>
                  <a:cubicBezTo>
                    <a:pt x="314" y="203"/>
                    <a:pt x="314" y="203"/>
                    <a:pt x="314" y="203"/>
                  </a:cubicBezTo>
                  <a:cubicBezTo>
                    <a:pt x="291" y="203"/>
                    <a:pt x="274" y="189"/>
                    <a:pt x="274" y="170"/>
                  </a:cubicBezTo>
                  <a:cubicBezTo>
                    <a:pt x="274" y="130"/>
                    <a:pt x="274" y="130"/>
                    <a:pt x="274" y="130"/>
                  </a:cubicBezTo>
                  <a:cubicBezTo>
                    <a:pt x="274" y="111"/>
                    <a:pt x="291" y="97"/>
                    <a:pt x="314" y="97"/>
                  </a:cubicBezTo>
                  <a:cubicBezTo>
                    <a:pt x="357" y="97"/>
                    <a:pt x="357" y="97"/>
                    <a:pt x="357" y="97"/>
                  </a:cubicBezTo>
                  <a:cubicBezTo>
                    <a:pt x="347" y="60"/>
                    <a:pt x="327" y="26"/>
                    <a:pt x="300" y="0"/>
                  </a:cubicBezTo>
                  <a:cubicBezTo>
                    <a:pt x="0" y="301"/>
                    <a:pt x="0" y="301"/>
                    <a:pt x="0" y="301"/>
                  </a:cubicBezTo>
                  <a:cubicBezTo>
                    <a:pt x="38" y="340"/>
                    <a:pt x="92" y="364"/>
                    <a:pt x="151" y="364"/>
                  </a:cubicBezTo>
                  <a:close/>
                </a:path>
              </a:pathLst>
            </a:custGeom>
            <a:gradFill rotWithShape="1">
              <a:gsLst>
                <a:gs pos="0">
                  <a:srgbClr val="01315D">
                    <a:alpha val="28625"/>
                  </a:srgbClr>
                </a:gs>
                <a:gs pos="100000">
                  <a:schemeClr val="bg1">
                    <a:alpha val="0"/>
                  </a:schemeClr>
                </a:gs>
              </a:gsLst>
              <a:lin ang="16200000" scaled="1"/>
            </a:gradFill>
            <a:ln w="9525">
              <a:noFill/>
              <a:round/>
              <a:headEnd/>
              <a:tailEnd/>
            </a:ln>
          </p:spPr>
          <p:txBody>
            <a:bodyPr/>
            <a:lstStyle/>
            <a:p>
              <a:endParaRPr lang="en-US" dirty="0"/>
            </a:p>
          </p:txBody>
        </p:sp>
      </p:grpSp>
      <p:grpSp>
        <p:nvGrpSpPr>
          <p:cNvPr id="69" name="Group 68">
            <a:extLst>
              <a:ext uri="{FF2B5EF4-FFF2-40B4-BE49-F238E27FC236}">
                <a16:creationId xmlns:a16="http://schemas.microsoft.com/office/drawing/2014/main" xmlns="" id="{46438615-02FB-4565-A495-4539A915914C}"/>
              </a:ext>
            </a:extLst>
          </p:cNvPr>
          <p:cNvGrpSpPr>
            <a:grpSpLocks noChangeAspect="1"/>
          </p:cNvGrpSpPr>
          <p:nvPr/>
        </p:nvGrpSpPr>
        <p:grpSpPr>
          <a:xfrm>
            <a:off x="1160419" y="2288014"/>
            <a:ext cx="933424" cy="933424"/>
            <a:chOff x="5640388" y="2120901"/>
            <a:chExt cx="352425" cy="352425"/>
          </a:xfrm>
          <a:solidFill>
            <a:schemeClr val="bg1"/>
          </a:solidFill>
        </p:grpSpPr>
        <p:sp>
          <p:nvSpPr>
            <p:cNvPr id="70" name="Oval 179">
              <a:extLst>
                <a:ext uri="{FF2B5EF4-FFF2-40B4-BE49-F238E27FC236}">
                  <a16:creationId xmlns:a16="http://schemas.microsoft.com/office/drawing/2014/main" xmlns="" id="{16DF582F-194E-46E7-956C-E42312F9876D}"/>
                </a:ext>
              </a:extLst>
            </p:cNvPr>
            <p:cNvSpPr>
              <a:spLocks noChangeArrowheads="1"/>
            </p:cNvSpPr>
            <p:nvPr/>
          </p:nvSpPr>
          <p:spPr bwMode="auto">
            <a:xfrm>
              <a:off x="5805488" y="2120901"/>
              <a:ext cx="23813" cy="25400"/>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71" name="Freeform 180">
              <a:extLst>
                <a:ext uri="{FF2B5EF4-FFF2-40B4-BE49-F238E27FC236}">
                  <a16:creationId xmlns:a16="http://schemas.microsoft.com/office/drawing/2014/main" xmlns="" id="{3C5A2DC8-F79B-47EB-B8AE-0AD33563AF07}"/>
                </a:ext>
              </a:extLst>
            </p:cNvPr>
            <p:cNvSpPr>
              <a:spLocks/>
            </p:cNvSpPr>
            <p:nvPr/>
          </p:nvSpPr>
          <p:spPr bwMode="auto">
            <a:xfrm>
              <a:off x="5778500" y="2151064"/>
              <a:ext cx="76200" cy="82550"/>
            </a:xfrm>
            <a:custGeom>
              <a:avLst/>
              <a:gdLst>
                <a:gd name="T0" fmla="*/ 49 w 49"/>
                <a:gd name="T1" fmla="*/ 28 h 53"/>
                <a:gd name="T2" fmla="*/ 40 w 49"/>
                <a:gd name="T3" fmla="*/ 11 h 53"/>
                <a:gd name="T4" fmla="*/ 28 w 49"/>
                <a:gd name="T5" fmla="*/ 0 h 53"/>
                <a:gd name="T6" fmla="*/ 21 w 49"/>
                <a:gd name="T7" fmla="*/ 0 h 53"/>
                <a:gd name="T8" fmla="*/ 9 w 49"/>
                <a:gd name="T9" fmla="*/ 11 h 53"/>
                <a:gd name="T10" fmla="*/ 1 w 49"/>
                <a:gd name="T11" fmla="*/ 28 h 53"/>
                <a:gd name="T12" fmla="*/ 2 w 49"/>
                <a:gd name="T13" fmla="*/ 32 h 53"/>
                <a:gd name="T14" fmla="*/ 4 w 49"/>
                <a:gd name="T15" fmla="*/ 33 h 53"/>
                <a:gd name="T16" fmla="*/ 13 w 49"/>
                <a:gd name="T17" fmla="*/ 14 h 53"/>
                <a:gd name="T18" fmla="*/ 16 w 49"/>
                <a:gd name="T19" fmla="*/ 14 h 53"/>
                <a:gd name="T20" fmla="*/ 16 w 49"/>
                <a:gd name="T21" fmla="*/ 53 h 53"/>
                <a:gd name="T22" fmla="*/ 33 w 49"/>
                <a:gd name="T23" fmla="*/ 53 h 53"/>
                <a:gd name="T24" fmla="*/ 33 w 49"/>
                <a:gd name="T25" fmla="*/ 14 h 53"/>
                <a:gd name="T26" fmla="*/ 36 w 49"/>
                <a:gd name="T27" fmla="*/ 14 h 53"/>
                <a:gd name="T28" fmla="*/ 46 w 49"/>
                <a:gd name="T29" fmla="*/ 33 h 53"/>
                <a:gd name="T30" fmla="*/ 47 w 49"/>
                <a:gd name="T31" fmla="*/ 32 h 53"/>
                <a:gd name="T32" fmla="*/ 49 w 49"/>
                <a:gd name="T33"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3">
                  <a:moveTo>
                    <a:pt x="49" y="28"/>
                  </a:moveTo>
                  <a:cubicBezTo>
                    <a:pt x="48" y="26"/>
                    <a:pt x="40" y="11"/>
                    <a:pt x="40" y="11"/>
                  </a:cubicBezTo>
                  <a:cubicBezTo>
                    <a:pt x="37" y="5"/>
                    <a:pt x="33" y="0"/>
                    <a:pt x="28" y="0"/>
                  </a:cubicBezTo>
                  <a:cubicBezTo>
                    <a:pt x="25" y="0"/>
                    <a:pt x="21" y="0"/>
                    <a:pt x="21" y="0"/>
                  </a:cubicBezTo>
                  <a:cubicBezTo>
                    <a:pt x="16" y="0"/>
                    <a:pt x="13" y="3"/>
                    <a:pt x="9" y="11"/>
                  </a:cubicBezTo>
                  <a:cubicBezTo>
                    <a:pt x="9" y="12"/>
                    <a:pt x="1" y="27"/>
                    <a:pt x="1" y="28"/>
                  </a:cubicBezTo>
                  <a:cubicBezTo>
                    <a:pt x="0" y="29"/>
                    <a:pt x="1" y="31"/>
                    <a:pt x="2" y="32"/>
                  </a:cubicBezTo>
                  <a:cubicBezTo>
                    <a:pt x="3" y="32"/>
                    <a:pt x="3" y="32"/>
                    <a:pt x="4" y="33"/>
                  </a:cubicBezTo>
                  <a:cubicBezTo>
                    <a:pt x="5" y="31"/>
                    <a:pt x="13" y="14"/>
                    <a:pt x="13" y="14"/>
                  </a:cubicBezTo>
                  <a:cubicBezTo>
                    <a:pt x="16" y="14"/>
                    <a:pt x="16" y="14"/>
                    <a:pt x="16" y="14"/>
                  </a:cubicBezTo>
                  <a:cubicBezTo>
                    <a:pt x="16" y="53"/>
                    <a:pt x="16" y="53"/>
                    <a:pt x="16" y="53"/>
                  </a:cubicBezTo>
                  <a:cubicBezTo>
                    <a:pt x="33" y="53"/>
                    <a:pt x="33" y="53"/>
                    <a:pt x="33" y="53"/>
                  </a:cubicBezTo>
                  <a:cubicBezTo>
                    <a:pt x="33" y="14"/>
                    <a:pt x="33" y="14"/>
                    <a:pt x="33" y="14"/>
                  </a:cubicBezTo>
                  <a:cubicBezTo>
                    <a:pt x="36" y="14"/>
                    <a:pt x="36" y="14"/>
                    <a:pt x="36" y="14"/>
                  </a:cubicBezTo>
                  <a:cubicBezTo>
                    <a:pt x="36" y="14"/>
                    <a:pt x="45" y="31"/>
                    <a:pt x="46" y="33"/>
                  </a:cubicBezTo>
                  <a:cubicBezTo>
                    <a:pt x="46" y="32"/>
                    <a:pt x="47" y="32"/>
                    <a:pt x="47" y="32"/>
                  </a:cubicBezTo>
                  <a:cubicBezTo>
                    <a:pt x="49" y="31"/>
                    <a:pt x="49" y="29"/>
                    <a:pt x="49" y="28"/>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72" name="Oval 181">
              <a:extLst>
                <a:ext uri="{FF2B5EF4-FFF2-40B4-BE49-F238E27FC236}">
                  <a16:creationId xmlns:a16="http://schemas.microsoft.com/office/drawing/2014/main" xmlns="" id="{61BAE076-E491-4898-B381-5B2277878033}"/>
                </a:ext>
              </a:extLst>
            </p:cNvPr>
            <p:cNvSpPr>
              <a:spLocks noChangeArrowheads="1"/>
            </p:cNvSpPr>
            <p:nvPr/>
          </p:nvSpPr>
          <p:spPr bwMode="auto">
            <a:xfrm>
              <a:off x="5805488" y="2447926"/>
              <a:ext cx="23813" cy="25400"/>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73" name="Freeform 182">
              <a:extLst>
                <a:ext uri="{FF2B5EF4-FFF2-40B4-BE49-F238E27FC236}">
                  <a16:creationId xmlns:a16="http://schemas.microsoft.com/office/drawing/2014/main" xmlns="" id="{8B65B54F-B9C4-47D3-A0FC-78822AF5C437}"/>
                </a:ext>
              </a:extLst>
            </p:cNvPr>
            <p:cNvSpPr>
              <a:spLocks/>
            </p:cNvSpPr>
            <p:nvPr/>
          </p:nvSpPr>
          <p:spPr bwMode="auto">
            <a:xfrm>
              <a:off x="5778500" y="2360614"/>
              <a:ext cx="76200" cy="80963"/>
            </a:xfrm>
            <a:custGeom>
              <a:avLst/>
              <a:gdLst>
                <a:gd name="T0" fmla="*/ 1 w 49"/>
                <a:gd name="T1" fmla="*/ 25 h 52"/>
                <a:gd name="T2" fmla="*/ 9 w 49"/>
                <a:gd name="T3" fmla="*/ 42 h 52"/>
                <a:gd name="T4" fmla="*/ 21 w 49"/>
                <a:gd name="T5" fmla="*/ 52 h 52"/>
                <a:gd name="T6" fmla="*/ 28 w 49"/>
                <a:gd name="T7" fmla="*/ 52 h 52"/>
                <a:gd name="T8" fmla="*/ 40 w 49"/>
                <a:gd name="T9" fmla="*/ 42 h 52"/>
                <a:gd name="T10" fmla="*/ 49 w 49"/>
                <a:gd name="T11" fmla="*/ 25 h 52"/>
                <a:gd name="T12" fmla="*/ 47 w 49"/>
                <a:gd name="T13" fmla="*/ 21 h 52"/>
                <a:gd name="T14" fmla="*/ 46 w 49"/>
                <a:gd name="T15" fmla="*/ 20 h 52"/>
                <a:gd name="T16" fmla="*/ 36 w 49"/>
                <a:gd name="T17" fmla="*/ 38 h 52"/>
                <a:gd name="T18" fmla="*/ 33 w 49"/>
                <a:gd name="T19" fmla="*/ 38 h 52"/>
                <a:gd name="T20" fmla="*/ 33 w 49"/>
                <a:gd name="T21" fmla="*/ 0 h 52"/>
                <a:gd name="T22" fmla="*/ 16 w 49"/>
                <a:gd name="T23" fmla="*/ 0 h 52"/>
                <a:gd name="T24" fmla="*/ 16 w 49"/>
                <a:gd name="T25" fmla="*/ 38 h 52"/>
                <a:gd name="T26" fmla="*/ 13 w 49"/>
                <a:gd name="T27" fmla="*/ 38 h 52"/>
                <a:gd name="T28" fmla="*/ 4 w 49"/>
                <a:gd name="T29" fmla="*/ 20 h 52"/>
                <a:gd name="T30" fmla="*/ 2 w 49"/>
                <a:gd name="T31" fmla="*/ 21 h 52"/>
                <a:gd name="T32" fmla="*/ 1 w 49"/>
                <a:gd name="T33" fmla="*/ 2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2">
                  <a:moveTo>
                    <a:pt x="1" y="25"/>
                  </a:moveTo>
                  <a:cubicBezTo>
                    <a:pt x="2" y="26"/>
                    <a:pt x="9" y="42"/>
                    <a:pt x="9" y="42"/>
                  </a:cubicBezTo>
                  <a:cubicBezTo>
                    <a:pt x="12" y="48"/>
                    <a:pt x="17" y="52"/>
                    <a:pt x="21" y="52"/>
                  </a:cubicBezTo>
                  <a:cubicBezTo>
                    <a:pt x="24" y="52"/>
                    <a:pt x="28" y="52"/>
                    <a:pt x="28" y="52"/>
                  </a:cubicBezTo>
                  <a:cubicBezTo>
                    <a:pt x="34" y="52"/>
                    <a:pt x="36" y="49"/>
                    <a:pt x="40" y="42"/>
                  </a:cubicBezTo>
                  <a:cubicBezTo>
                    <a:pt x="41" y="41"/>
                    <a:pt x="48" y="25"/>
                    <a:pt x="49" y="25"/>
                  </a:cubicBezTo>
                  <a:cubicBezTo>
                    <a:pt x="49" y="23"/>
                    <a:pt x="48" y="22"/>
                    <a:pt x="47" y="21"/>
                  </a:cubicBezTo>
                  <a:cubicBezTo>
                    <a:pt x="47" y="20"/>
                    <a:pt x="46" y="20"/>
                    <a:pt x="46" y="20"/>
                  </a:cubicBezTo>
                  <a:cubicBezTo>
                    <a:pt x="45" y="21"/>
                    <a:pt x="36" y="38"/>
                    <a:pt x="36" y="38"/>
                  </a:cubicBezTo>
                  <a:cubicBezTo>
                    <a:pt x="33" y="38"/>
                    <a:pt x="33" y="38"/>
                    <a:pt x="33" y="38"/>
                  </a:cubicBezTo>
                  <a:cubicBezTo>
                    <a:pt x="33" y="0"/>
                    <a:pt x="33" y="0"/>
                    <a:pt x="33" y="0"/>
                  </a:cubicBezTo>
                  <a:cubicBezTo>
                    <a:pt x="16" y="0"/>
                    <a:pt x="16" y="0"/>
                    <a:pt x="16" y="0"/>
                  </a:cubicBezTo>
                  <a:cubicBezTo>
                    <a:pt x="16" y="38"/>
                    <a:pt x="16" y="38"/>
                    <a:pt x="16" y="38"/>
                  </a:cubicBezTo>
                  <a:cubicBezTo>
                    <a:pt x="13" y="38"/>
                    <a:pt x="13" y="38"/>
                    <a:pt x="13" y="38"/>
                  </a:cubicBezTo>
                  <a:cubicBezTo>
                    <a:pt x="13" y="38"/>
                    <a:pt x="5" y="21"/>
                    <a:pt x="4" y="20"/>
                  </a:cubicBezTo>
                  <a:cubicBezTo>
                    <a:pt x="3" y="20"/>
                    <a:pt x="3" y="20"/>
                    <a:pt x="2" y="21"/>
                  </a:cubicBezTo>
                  <a:cubicBezTo>
                    <a:pt x="1" y="22"/>
                    <a:pt x="0" y="23"/>
                    <a:pt x="1" y="25"/>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74" name="Oval 183">
              <a:extLst>
                <a:ext uri="{FF2B5EF4-FFF2-40B4-BE49-F238E27FC236}">
                  <a16:creationId xmlns:a16="http://schemas.microsoft.com/office/drawing/2014/main" xmlns="" id="{5FB3B608-0452-4EE4-8CBA-FB51D6F38AC7}"/>
                </a:ext>
              </a:extLst>
            </p:cNvPr>
            <p:cNvSpPr>
              <a:spLocks noChangeArrowheads="1"/>
            </p:cNvSpPr>
            <p:nvPr/>
          </p:nvSpPr>
          <p:spPr bwMode="auto">
            <a:xfrm>
              <a:off x="5640388" y="2284414"/>
              <a:ext cx="26988" cy="25400"/>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75" name="Freeform 184">
              <a:extLst>
                <a:ext uri="{FF2B5EF4-FFF2-40B4-BE49-F238E27FC236}">
                  <a16:creationId xmlns:a16="http://schemas.microsoft.com/office/drawing/2014/main" xmlns="" id="{30238ED1-354D-4B84-A547-A1C650CBFCC6}"/>
                </a:ext>
              </a:extLst>
            </p:cNvPr>
            <p:cNvSpPr>
              <a:spLocks/>
            </p:cNvSpPr>
            <p:nvPr/>
          </p:nvSpPr>
          <p:spPr bwMode="auto">
            <a:xfrm>
              <a:off x="5672138" y="2259014"/>
              <a:ext cx="80963" cy="76200"/>
            </a:xfrm>
            <a:custGeom>
              <a:avLst/>
              <a:gdLst>
                <a:gd name="T0" fmla="*/ 28 w 53"/>
                <a:gd name="T1" fmla="*/ 1 h 49"/>
                <a:gd name="T2" fmla="*/ 11 w 53"/>
                <a:gd name="T3" fmla="*/ 9 h 49"/>
                <a:gd name="T4" fmla="*/ 0 w 53"/>
                <a:gd name="T5" fmla="*/ 21 h 49"/>
                <a:gd name="T6" fmla="*/ 0 w 53"/>
                <a:gd name="T7" fmla="*/ 28 h 49"/>
                <a:gd name="T8" fmla="*/ 11 w 53"/>
                <a:gd name="T9" fmla="*/ 40 h 49"/>
                <a:gd name="T10" fmla="*/ 28 w 53"/>
                <a:gd name="T11" fmla="*/ 49 h 49"/>
                <a:gd name="T12" fmla="*/ 32 w 53"/>
                <a:gd name="T13" fmla="*/ 47 h 49"/>
                <a:gd name="T14" fmla="*/ 33 w 53"/>
                <a:gd name="T15" fmla="*/ 46 h 49"/>
                <a:gd name="T16" fmla="*/ 14 w 53"/>
                <a:gd name="T17" fmla="*/ 36 h 49"/>
                <a:gd name="T18" fmla="*/ 14 w 53"/>
                <a:gd name="T19" fmla="*/ 33 h 49"/>
                <a:gd name="T20" fmla="*/ 53 w 53"/>
                <a:gd name="T21" fmla="*/ 33 h 49"/>
                <a:gd name="T22" fmla="*/ 53 w 53"/>
                <a:gd name="T23" fmla="*/ 16 h 49"/>
                <a:gd name="T24" fmla="*/ 14 w 53"/>
                <a:gd name="T25" fmla="*/ 16 h 49"/>
                <a:gd name="T26" fmla="*/ 14 w 53"/>
                <a:gd name="T27" fmla="*/ 13 h 49"/>
                <a:gd name="T28" fmla="*/ 33 w 53"/>
                <a:gd name="T29" fmla="*/ 4 h 49"/>
                <a:gd name="T30" fmla="*/ 32 w 53"/>
                <a:gd name="T31" fmla="*/ 2 h 49"/>
                <a:gd name="T32" fmla="*/ 28 w 53"/>
                <a:gd name="T33" fmla="*/ 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49">
                  <a:moveTo>
                    <a:pt x="28" y="1"/>
                  </a:moveTo>
                  <a:cubicBezTo>
                    <a:pt x="26" y="2"/>
                    <a:pt x="11" y="9"/>
                    <a:pt x="11" y="9"/>
                  </a:cubicBezTo>
                  <a:cubicBezTo>
                    <a:pt x="5" y="12"/>
                    <a:pt x="0" y="17"/>
                    <a:pt x="0" y="21"/>
                  </a:cubicBezTo>
                  <a:cubicBezTo>
                    <a:pt x="0" y="24"/>
                    <a:pt x="0" y="28"/>
                    <a:pt x="0" y="28"/>
                  </a:cubicBezTo>
                  <a:cubicBezTo>
                    <a:pt x="0" y="34"/>
                    <a:pt x="3" y="36"/>
                    <a:pt x="11" y="40"/>
                  </a:cubicBezTo>
                  <a:cubicBezTo>
                    <a:pt x="12" y="41"/>
                    <a:pt x="27" y="48"/>
                    <a:pt x="28" y="49"/>
                  </a:cubicBezTo>
                  <a:cubicBezTo>
                    <a:pt x="29" y="49"/>
                    <a:pt x="31" y="48"/>
                    <a:pt x="32" y="47"/>
                  </a:cubicBezTo>
                  <a:cubicBezTo>
                    <a:pt x="32" y="47"/>
                    <a:pt x="32" y="46"/>
                    <a:pt x="33" y="46"/>
                  </a:cubicBezTo>
                  <a:cubicBezTo>
                    <a:pt x="31" y="45"/>
                    <a:pt x="14" y="36"/>
                    <a:pt x="14" y="36"/>
                  </a:cubicBezTo>
                  <a:cubicBezTo>
                    <a:pt x="14" y="33"/>
                    <a:pt x="14" y="33"/>
                    <a:pt x="14" y="33"/>
                  </a:cubicBezTo>
                  <a:cubicBezTo>
                    <a:pt x="53" y="33"/>
                    <a:pt x="53" y="33"/>
                    <a:pt x="53" y="33"/>
                  </a:cubicBezTo>
                  <a:cubicBezTo>
                    <a:pt x="53" y="16"/>
                    <a:pt x="53" y="16"/>
                    <a:pt x="53" y="16"/>
                  </a:cubicBezTo>
                  <a:cubicBezTo>
                    <a:pt x="14" y="16"/>
                    <a:pt x="14" y="16"/>
                    <a:pt x="14" y="16"/>
                  </a:cubicBezTo>
                  <a:cubicBezTo>
                    <a:pt x="14" y="13"/>
                    <a:pt x="14" y="13"/>
                    <a:pt x="14" y="13"/>
                  </a:cubicBezTo>
                  <a:cubicBezTo>
                    <a:pt x="14" y="13"/>
                    <a:pt x="31" y="5"/>
                    <a:pt x="33" y="4"/>
                  </a:cubicBezTo>
                  <a:cubicBezTo>
                    <a:pt x="33" y="3"/>
                    <a:pt x="32" y="3"/>
                    <a:pt x="32" y="2"/>
                  </a:cubicBezTo>
                  <a:cubicBezTo>
                    <a:pt x="31" y="1"/>
                    <a:pt x="29" y="0"/>
                    <a:pt x="28" y="1"/>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76" name="Oval 185">
              <a:extLst>
                <a:ext uri="{FF2B5EF4-FFF2-40B4-BE49-F238E27FC236}">
                  <a16:creationId xmlns:a16="http://schemas.microsoft.com/office/drawing/2014/main" xmlns="" id="{0DBE03E8-B30F-47FD-8DE2-F91716C4860A}"/>
                </a:ext>
              </a:extLst>
            </p:cNvPr>
            <p:cNvSpPr>
              <a:spLocks noChangeArrowheads="1"/>
            </p:cNvSpPr>
            <p:nvPr/>
          </p:nvSpPr>
          <p:spPr bwMode="auto">
            <a:xfrm>
              <a:off x="5967413" y="2284414"/>
              <a:ext cx="25400" cy="25400"/>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77" name="Freeform 186">
              <a:extLst>
                <a:ext uri="{FF2B5EF4-FFF2-40B4-BE49-F238E27FC236}">
                  <a16:creationId xmlns:a16="http://schemas.microsoft.com/office/drawing/2014/main" xmlns="" id="{9FADFBE9-4D3E-4445-B02B-1799D07455C3}"/>
                </a:ext>
              </a:extLst>
            </p:cNvPr>
            <p:cNvSpPr>
              <a:spLocks/>
            </p:cNvSpPr>
            <p:nvPr/>
          </p:nvSpPr>
          <p:spPr bwMode="auto">
            <a:xfrm>
              <a:off x="5881688" y="2259014"/>
              <a:ext cx="80963" cy="76200"/>
            </a:xfrm>
            <a:custGeom>
              <a:avLst/>
              <a:gdLst>
                <a:gd name="T0" fmla="*/ 25 w 52"/>
                <a:gd name="T1" fmla="*/ 49 h 49"/>
                <a:gd name="T2" fmla="*/ 42 w 52"/>
                <a:gd name="T3" fmla="*/ 40 h 49"/>
                <a:gd name="T4" fmla="*/ 52 w 52"/>
                <a:gd name="T5" fmla="*/ 28 h 49"/>
                <a:gd name="T6" fmla="*/ 52 w 52"/>
                <a:gd name="T7" fmla="*/ 21 h 49"/>
                <a:gd name="T8" fmla="*/ 42 w 52"/>
                <a:gd name="T9" fmla="*/ 9 h 49"/>
                <a:gd name="T10" fmla="*/ 25 w 52"/>
                <a:gd name="T11" fmla="*/ 1 h 49"/>
                <a:gd name="T12" fmla="*/ 21 w 52"/>
                <a:gd name="T13" fmla="*/ 2 h 49"/>
                <a:gd name="T14" fmla="*/ 20 w 52"/>
                <a:gd name="T15" fmla="*/ 4 h 49"/>
                <a:gd name="T16" fmla="*/ 38 w 52"/>
                <a:gd name="T17" fmla="*/ 13 h 49"/>
                <a:gd name="T18" fmla="*/ 38 w 52"/>
                <a:gd name="T19" fmla="*/ 16 h 49"/>
                <a:gd name="T20" fmla="*/ 0 w 52"/>
                <a:gd name="T21" fmla="*/ 16 h 49"/>
                <a:gd name="T22" fmla="*/ 0 w 52"/>
                <a:gd name="T23" fmla="*/ 33 h 49"/>
                <a:gd name="T24" fmla="*/ 38 w 52"/>
                <a:gd name="T25" fmla="*/ 33 h 49"/>
                <a:gd name="T26" fmla="*/ 38 w 52"/>
                <a:gd name="T27" fmla="*/ 36 h 49"/>
                <a:gd name="T28" fmla="*/ 20 w 52"/>
                <a:gd name="T29" fmla="*/ 46 h 49"/>
                <a:gd name="T30" fmla="*/ 21 w 52"/>
                <a:gd name="T31" fmla="*/ 47 h 49"/>
                <a:gd name="T32" fmla="*/ 25 w 52"/>
                <a:gd name="T3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49">
                  <a:moveTo>
                    <a:pt x="25" y="49"/>
                  </a:moveTo>
                  <a:cubicBezTo>
                    <a:pt x="26" y="48"/>
                    <a:pt x="42" y="40"/>
                    <a:pt x="42" y="40"/>
                  </a:cubicBezTo>
                  <a:cubicBezTo>
                    <a:pt x="48" y="37"/>
                    <a:pt x="52" y="33"/>
                    <a:pt x="52" y="28"/>
                  </a:cubicBezTo>
                  <a:cubicBezTo>
                    <a:pt x="52" y="25"/>
                    <a:pt x="52" y="21"/>
                    <a:pt x="52" y="21"/>
                  </a:cubicBezTo>
                  <a:cubicBezTo>
                    <a:pt x="52" y="16"/>
                    <a:pt x="49" y="13"/>
                    <a:pt x="42" y="9"/>
                  </a:cubicBezTo>
                  <a:cubicBezTo>
                    <a:pt x="41" y="9"/>
                    <a:pt x="25" y="1"/>
                    <a:pt x="25" y="1"/>
                  </a:cubicBezTo>
                  <a:cubicBezTo>
                    <a:pt x="23" y="0"/>
                    <a:pt x="22" y="1"/>
                    <a:pt x="21" y="2"/>
                  </a:cubicBezTo>
                  <a:cubicBezTo>
                    <a:pt x="20" y="3"/>
                    <a:pt x="20" y="3"/>
                    <a:pt x="20" y="4"/>
                  </a:cubicBezTo>
                  <a:cubicBezTo>
                    <a:pt x="21" y="5"/>
                    <a:pt x="38" y="13"/>
                    <a:pt x="38" y="13"/>
                  </a:cubicBezTo>
                  <a:cubicBezTo>
                    <a:pt x="38" y="16"/>
                    <a:pt x="38" y="16"/>
                    <a:pt x="38" y="16"/>
                  </a:cubicBezTo>
                  <a:cubicBezTo>
                    <a:pt x="0" y="16"/>
                    <a:pt x="0" y="16"/>
                    <a:pt x="0" y="16"/>
                  </a:cubicBezTo>
                  <a:cubicBezTo>
                    <a:pt x="0" y="33"/>
                    <a:pt x="0" y="33"/>
                    <a:pt x="0" y="33"/>
                  </a:cubicBezTo>
                  <a:cubicBezTo>
                    <a:pt x="38" y="33"/>
                    <a:pt x="38" y="33"/>
                    <a:pt x="38" y="33"/>
                  </a:cubicBezTo>
                  <a:cubicBezTo>
                    <a:pt x="38" y="36"/>
                    <a:pt x="38" y="36"/>
                    <a:pt x="38" y="36"/>
                  </a:cubicBezTo>
                  <a:cubicBezTo>
                    <a:pt x="38" y="36"/>
                    <a:pt x="21" y="45"/>
                    <a:pt x="20" y="46"/>
                  </a:cubicBezTo>
                  <a:cubicBezTo>
                    <a:pt x="20" y="46"/>
                    <a:pt x="20" y="46"/>
                    <a:pt x="21" y="47"/>
                  </a:cubicBezTo>
                  <a:cubicBezTo>
                    <a:pt x="22" y="49"/>
                    <a:pt x="23" y="49"/>
                    <a:pt x="25" y="49"/>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78" name="Freeform 187">
              <a:extLst>
                <a:ext uri="{FF2B5EF4-FFF2-40B4-BE49-F238E27FC236}">
                  <a16:creationId xmlns:a16="http://schemas.microsoft.com/office/drawing/2014/main" xmlns="" id="{8630AF4E-76C9-44ED-ADC6-85A582F0AF6B}"/>
                </a:ext>
              </a:extLst>
            </p:cNvPr>
            <p:cNvSpPr>
              <a:spLocks/>
            </p:cNvSpPr>
            <p:nvPr/>
          </p:nvSpPr>
          <p:spPr bwMode="auto">
            <a:xfrm>
              <a:off x="5686425" y="2166939"/>
              <a:ext cx="28575" cy="28575"/>
            </a:xfrm>
            <a:custGeom>
              <a:avLst/>
              <a:gdLst>
                <a:gd name="T0" fmla="*/ 15 w 18"/>
                <a:gd name="T1" fmla="*/ 15 h 18"/>
                <a:gd name="T2" fmla="*/ 15 w 18"/>
                <a:gd name="T3" fmla="*/ 4 h 18"/>
                <a:gd name="T4" fmla="*/ 4 w 18"/>
                <a:gd name="T5" fmla="*/ 4 h 18"/>
                <a:gd name="T6" fmla="*/ 4 w 18"/>
                <a:gd name="T7" fmla="*/ 15 h 18"/>
                <a:gd name="T8" fmla="*/ 15 w 18"/>
                <a:gd name="T9" fmla="*/ 15 h 18"/>
              </a:gdLst>
              <a:ahLst/>
              <a:cxnLst>
                <a:cxn ang="0">
                  <a:pos x="T0" y="T1"/>
                </a:cxn>
                <a:cxn ang="0">
                  <a:pos x="T2" y="T3"/>
                </a:cxn>
                <a:cxn ang="0">
                  <a:pos x="T4" y="T5"/>
                </a:cxn>
                <a:cxn ang="0">
                  <a:pos x="T6" y="T7"/>
                </a:cxn>
                <a:cxn ang="0">
                  <a:pos x="T8" y="T9"/>
                </a:cxn>
              </a:cxnLst>
              <a:rect l="0" t="0" r="r" b="b"/>
              <a:pathLst>
                <a:path w="18" h="18">
                  <a:moveTo>
                    <a:pt x="15" y="15"/>
                  </a:moveTo>
                  <a:cubicBezTo>
                    <a:pt x="18" y="12"/>
                    <a:pt x="18" y="7"/>
                    <a:pt x="15" y="4"/>
                  </a:cubicBezTo>
                  <a:cubicBezTo>
                    <a:pt x="12" y="0"/>
                    <a:pt x="7" y="0"/>
                    <a:pt x="4" y="4"/>
                  </a:cubicBezTo>
                  <a:cubicBezTo>
                    <a:pt x="0" y="7"/>
                    <a:pt x="0" y="12"/>
                    <a:pt x="4" y="15"/>
                  </a:cubicBezTo>
                  <a:cubicBezTo>
                    <a:pt x="7" y="18"/>
                    <a:pt x="12" y="18"/>
                    <a:pt x="15" y="15"/>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79" name="Freeform 188">
              <a:extLst>
                <a:ext uri="{FF2B5EF4-FFF2-40B4-BE49-F238E27FC236}">
                  <a16:creationId xmlns:a16="http://schemas.microsoft.com/office/drawing/2014/main" xmlns="" id="{D7684EDD-5C16-499C-88E1-89CFDB48A068}"/>
                </a:ext>
              </a:extLst>
            </p:cNvPr>
            <p:cNvSpPr>
              <a:spLocks/>
            </p:cNvSpPr>
            <p:nvPr/>
          </p:nvSpPr>
          <p:spPr bwMode="auto">
            <a:xfrm>
              <a:off x="5703888" y="2185989"/>
              <a:ext cx="77788" cy="76200"/>
            </a:xfrm>
            <a:custGeom>
              <a:avLst/>
              <a:gdLst>
                <a:gd name="T0" fmla="*/ 43 w 50"/>
                <a:gd name="T1" fmla="*/ 8 h 49"/>
                <a:gd name="T2" fmla="*/ 25 w 50"/>
                <a:gd name="T3" fmla="*/ 2 h 49"/>
                <a:gd name="T4" fmla="*/ 9 w 50"/>
                <a:gd name="T5" fmla="*/ 3 h 49"/>
                <a:gd name="T6" fmla="*/ 4 w 50"/>
                <a:gd name="T7" fmla="*/ 8 h 49"/>
                <a:gd name="T8" fmla="*/ 3 w 50"/>
                <a:gd name="T9" fmla="*/ 24 h 49"/>
                <a:gd name="T10" fmla="*/ 9 w 50"/>
                <a:gd name="T11" fmla="*/ 42 h 49"/>
                <a:gd name="T12" fmla="*/ 13 w 50"/>
                <a:gd name="T13" fmla="*/ 44 h 49"/>
                <a:gd name="T14" fmla="*/ 15 w 50"/>
                <a:gd name="T15" fmla="*/ 43 h 49"/>
                <a:gd name="T16" fmla="*/ 8 w 50"/>
                <a:gd name="T17" fmla="*/ 24 h 49"/>
                <a:gd name="T18" fmla="*/ 10 w 50"/>
                <a:gd name="T19" fmla="*/ 21 h 49"/>
                <a:gd name="T20" fmla="*/ 38 w 50"/>
                <a:gd name="T21" fmla="*/ 49 h 49"/>
                <a:gd name="T22" fmla="*/ 50 w 50"/>
                <a:gd name="T23" fmla="*/ 37 h 49"/>
                <a:gd name="T24" fmla="*/ 22 w 50"/>
                <a:gd name="T25" fmla="*/ 9 h 49"/>
                <a:gd name="T26" fmla="*/ 25 w 50"/>
                <a:gd name="T27" fmla="*/ 7 h 49"/>
                <a:gd name="T28" fmla="*/ 44 w 50"/>
                <a:gd name="T29" fmla="*/ 14 h 49"/>
                <a:gd name="T30" fmla="*/ 45 w 50"/>
                <a:gd name="T31" fmla="*/ 12 h 49"/>
                <a:gd name="T32" fmla="*/ 43 w 50"/>
                <a:gd name="T33"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 h="49">
                  <a:moveTo>
                    <a:pt x="43" y="8"/>
                  </a:moveTo>
                  <a:cubicBezTo>
                    <a:pt x="41" y="8"/>
                    <a:pt x="25" y="2"/>
                    <a:pt x="25" y="2"/>
                  </a:cubicBezTo>
                  <a:cubicBezTo>
                    <a:pt x="18" y="0"/>
                    <a:pt x="12" y="0"/>
                    <a:pt x="9" y="3"/>
                  </a:cubicBezTo>
                  <a:cubicBezTo>
                    <a:pt x="7" y="5"/>
                    <a:pt x="4" y="8"/>
                    <a:pt x="4" y="8"/>
                  </a:cubicBezTo>
                  <a:cubicBezTo>
                    <a:pt x="0" y="12"/>
                    <a:pt x="1" y="16"/>
                    <a:pt x="3" y="24"/>
                  </a:cubicBezTo>
                  <a:cubicBezTo>
                    <a:pt x="3" y="25"/>
                    <a:pt x="9" y="41"/>
                    <a:pt x="9" y="42"/>
                  </a:cubicBezTo>
                  <a:cubicBezTo>
                    <a:pt x="10" y="43"/>
                    <a:pt x="11" y="44"/>
                    <a:pt x="13" y="44"/>
                  </a:cubicBezTo>
                  <a:cubicBezTo>
                    <a:pt x="14" y="44"/>
                    <a:pt x="14" y="44"/>
                    <a:pt x="15" y="43"/>
                  </a:cubicBezTo>
                  <a:cubicBezTo>
                    <a:pt x="14" y="41"/>
                    <a:pt x="8" y="24"/>
                    <a:pt x="8" y="24"/>
                  </a:cubicBezTo>
                  <a:cubicBezTo>
                    <a:pt x="10" y="21"/>
                    <a:pt x="10" y="21"/>
                    <a:pt x="10" y="21"/>
                  </a:cubicBezTo>
                  <a:cubicBezTo>
                    <a:pt x="38" y="49"/>
                    <a:pt x="38" y="49"/>
                    <a:pt x="38" y="49"/>
                  </a:cubicBezTo>
                  <a:cubicBezTo>
                    <a:pt x="50" y="37"/>
                    <a:pt x="50" y="37"/>
                    <a:pt x="50" y="37"/>
                  </a:cubicBezTo>
                  <a:cubicBezTo>
                    <a:pt x="22" y="9"/>
                    <a:pt x="22" y="9"/>
                    <a:pt x="22" y="9"/>
                  </a:cubicBezTo>
                  <a:cubicBezTo>
                    <a:pt x="25" y="7"/>
                    <a:pt x="25" y="7"/>
                    <a:pt x="25" y="7"/>
                  </a:cubicBezTo>
                  <a:cubicBezTo>
                    <a:pt x="25" y="7"/>
                    <a:pt x="43" y="13"/>
                    <a:pt x="44" y="14"/>
                  </a:cubicBezTo>
                  <a:cubicBezTo>
                    <a:pt x="45" y="13"/>
                    <a:pt x="45" y="13"/>
                    <a:pt x="45" y="12"/>
                  </a:cubicBezTo>
                  <a:cubicBezTo>
                    <a:pt x="45" y="10"/>
                    <a:pt x="44" y="9"/>
                    <a:pt x="43" y="8"/>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80" name="Freeform 189">
              <a:extLst>
                <a:ext uri="{FF2B5EF4-FFF2-40B4-BE49-F238E27FC236}">
                  <a16:creationId xmlns:a16="http://schemas.microsoft.com/office/drawing/2014/main" xmlns="" id="{FD60E393-641E-40B3-B8F5-2A5C463DA067}"/>
                </a:ext>
              </a:extLst>
            </p:cNvPr>
            <p:cNvSpPr>
              <a:spLocks/>
            </p:cNvSpPr>
            <p:nvPr/>
          </p:nvSpPr>
          <p:spPr bwMode="auto">
            <a:xfrm>
              <a:off x="5918200" y="2398714"/>
              <a:ext cx="28575" cy="28575"/>
            </a:xfrm>
            <a:custGeom>
              <a:avLst/>
              <a:gdLst>
                <a:gd name="T0" fmla="*/ 3 w 18"/>
                <a:gd name="T1" fmla="*/ 3 h 18"/>
                <a:gd name="T2" fmla="*/ 3 w 18"/>
                <a:gd name="T3" fmla="*/ 15 h 18"/>
                <a:gd name="T4" fmla="*/ 15 w 18"/>
                <a:gd name="T5" fmla="*/ 15 h 18"/>
                <a:gd name="T6" fmla="*/ 15 w 18"/>
                <a:gd name="T7" fmla="*/ 3 h 18"/>
                <a:gd name="T8" fmla="*/ 3 w 18"/>
                <a:gd name="T9" fmla="*/ 3 h 18"/>
              </a:gdLst>
              <a:ahLst/>
              <a:cxnLst>
                <a:cxn ang="0">
                  <a:pos x="T0" y="T1"/>
                </a:cxn>
                <a:cxn ang="0">
                  <a:pos x="T2" y="T3"/>
                </a:cxn>
                <a:cxn ang="0">
                  <a:pos x="T4" y="T5"/>
                </a:cxn>
                <a:cxn ang="0">
                  <a:pos x="T6" y="T7"/>
                </a:cxn>
                <a:cxn ang="0">
                  <a:pos x="T8" y="T9"/>
                </a:cxn>
              </a:cxnLst>
              <a:rect l="0" t="0" r="r" b="b"/>
              <a:pathLst>
                <a:path w="18" h="18">
                  <a:moveTo>
                    <a:pt x="3" y="3"/>
                  </a:moveTo>
                  <a:cubicBezTo>
                    <a:pt x="0" y="7"/>
                    <a:pt x="0" y="12"/>
                    <a:pt x="3" y="15"/>
                  </a:cubicBezTo>
                  <a:cubicBezTo>
                    <a:pt x="7" y="18"/>
                    <a:pt x="12" y="18"/>
                    <a:pt x="15" y="15"/>
                  </a:cubicBezTo>
                  <a:cubicBezTo>
                    <a:pt x="18" y="12"/>
                    <a:pt x="18" y="7"/>
                    <a:pt x="15" y="3"/>
                  </a:cubicBezTo>
                  <a:cubicBezTo>
                    <a:pt x="12" y="0"/>
                    <a:pt x="7" y="0"/>
                    <a:pt x="3" y="3"/>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81" name="Freeform 190">
              <a:extLst>
                <a:ext uri="{FF2B5EF4-FFF2-40B4-BE49-F238E27FC236}">
                  <a16:creationId xmlns:a16="http://schemas.microsoft.com/office/drawing/2014/main" xmlns="" id="{A798E645-C212-448D-90AD-3BE367C6312E}"/>
                </a:ext>
              </a:extLst>
            </p:cNvPr>
            <p:cNvSpPr>
              <a:spLocks/>
            </p:cNvSpPr>
            <p:nvPr/>
          </p:nvSpPr>
          <p:spPr bwMode="auto">
            <a:xfrm>
              <a:off x="5853113" y="2333626"/>
              <a:ext cx="76200" cy="76200"/>
            </a:xfrm>
            <a:custGeom>
              <a:avLst/>
              <a:gdLst>
                <a:gd name="T0" fmla="*/ 7 w 49"/>
                <a:gd name="T1" fmla="*/ 40 h 49"/>
                <a:gd name="T2" fmla="*/ 25 w 49"/>
                <a:gd name="T3" fmla="*/ 46 h 49"/>
                <a:gd name="T4" fmla="*/ 40 w 49"/>
                <a:gd name="T5" fmla="*/ 45 h 49"/>
                <a:gd name="T6" fmla="*/ 45 w 49"/>
                <a:gd name="T7" fmla="*/ 41 h 49"/>
                <a:gd name="T8" fmla="*/ 46 w 49"/>
                <a:gd name="T9" fmla="*/ 25 h 49"/>
                <a:gd name="T10" fmla="*/ 40 w 49"/>
                <a:gd name="T11" fmla="*/ 7 h 49"/>
                <a:gd name="T12" fmla="*/ 36 w 49"/>
                <a:gd name="T13" fmla="*/ 5 h 49"/>
                <a:gd name="T14" fmla="*/ 35 w 49"/>
                <a:gd name="T15" fmla="*/ 5 h 49"/>
                <a:gd name="T16" fmla="*/ 41 w 49"/>
                <a:gd name="T17" fmla="*/ 25 h 49"/>
                <a:gd name="T18" fmla="*/ 39 w 49"/>
                <a:gd name="T19" fmla="*/ 27 h 49"/>
                <a:gd name="T20" fmla="*/ 12 w 49"/>
                <a:gd name="T21" fmla="*/ 0 h 49"/>
                <a:gd name="T22" fmla="*/ 0 w 49"/>
                <a:gd name="T23" fmla="*/ 12 h 49"/>
                <a:gd name="T24" fmla="*/ 27 w 49"/>
                <a:gd name="T25" fmla="*/ 39 h 49"/>
                <a:gd name="T26" fmla="*/ 25 w 49"/>
                <a:gd name="T27" fmla="*/ 41 h 49"/>
                <a:gd name="T28" fmla="*/ 5 w 49"/>
                <a:gd name="T29" fmla="*/ 35 h 49"/>
                <a:gd name="T30" fmla="*/ 5 w 49"/>
                <a:gd name="T31" fmla="*/ 36 h 49"/>
                <a:gd name="T32" fmla="*/ 7 w 49"/>
                <a:gd name="T33"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9">
                  <a:moveTo>
                    <a:pt x="7" y="40"/>
                  </a:moveTo>
                  <a:cubicBezTo>
                    <a:pt x="8" y="41"/>
                    <a:pt x="24" y="46"/>
                    <a:pt x="25" y="46"/>
                  </a:cubicBezTo>
                  <a:cubicBezTo>
                    <a:pt x="31" y="48"/>
                    <a:pt x="37" y="49"/>
                    <a:pt x="40" y="45"/>
                  </a:cubicBezTo>
                  <a:cubicBezTo>
                    <a:pt x="43" y="43"/>
                    <a:pt x="45" y="41"/>
                    <a:pt x="45" y="41"/>
                  </a:cubicBezTo>
                  <a:cubicBezTo>
                    <a:pt x="49" y="37"/>
                    <a:pt x="49" y="32"/>
                    <a:pt x="46" y="25"/>
                  </a:cubicBezTo>
                  <a:cubicBezTo>
                    <a:pt x="46" y="23"/>
                    <a:pt x="40" y="7"/>
                    <a:pt x="40" y="7"/>
                  </a:cubicBezTo>
                  <a:cubicBezTo>
                    <a:pt x="40" y="5"/>
                    <a:pt x="38" y="5"/>
                    <a:pt x="36" y="5"/>
                  </a:cubicBezTo>
                  <a:cubicBezTo>
                    <a:pt x="36" y="5"/>
                    <a:pt x="35" y="5"/>
                    <a:pt x="35" y="5"/>
                  </a:cubicBezTo>
                  <a:cubicBezTo>
                    <a:pt x="35" y="7"/>
                    <a:pt x="41" y="25"/>
                    <a:pt x="41" y="25"/>
                  </a:cubicBezTo>
                  <a:cubicBezTo>
                    <a:pt x="39" y="27"/>
                    <a:pt x="39" y="27"/>
                    <a:pt x="39" y="27"/>
                  </a:cubicBezTo>
                  <a:cubicBezTo>
                    <a:pt x="12" y="0"/>
                    <a:pt x="12" y="0"/>
                    <a:pt x="12" y="0"/>
                  </a:cubicBezTo>
                  <a:cubicBezTo>
                    <a:pt x="0" y="12"/>
                    <a:pt x="0" y="12"/>
                    <a:pt x="0" y="12"/>
                  </a:cubicBezTo>
                  <a:cubicBezTo>
                    <a:pt x="27" y="39"/>
                    <a:pt x="27" y="39"/>
                    <a:pt x="27" y="39"/>
                  </a:cubicBezTo>
                  <a:cubicBezTo>
                    <a:pt x="25" y="41"/>
                    <a:pt x="25" y="41"/>
                    <a:pt x="25" y="41"/>
                  </a:cubicBezTo>
                  <a:cubicBezTo>
                    <a:pt x="25" y="41"/>
                    <a:pt x="7" y="35"/>
                    <a:pt x="5" y="35"/>
                  </a:cubicBezTo>
                  <a:cubicBezTo>
                    <a:pt x="5" y="35"/>
                    <a:pt x="5" y="36"/>
                    <a:pt x="5" y="36"/>
                  </a:cubicBezTo>
                  <a:cubicBezTo>
                    <a:pt x="4" y="38"/>
                    <a:pt x="5" y="40"/>
                    <a:pt x="7" y="40"/>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82" name="Freeform 191">
              <a:extLst>
                <a:ext uri="{FF2B5EF4-FFF2-40B4-BE49-F238E27FC236}">
                  <a16:creationId xmlns:a16="http://schemas.microsoft.com/office/drawing/2014/main" xmlns="" id="{A5D45DAC-E17C-444C-AAD9-5AC811ED269E}"/>
                </a:ext>
              </a:extLst>
            </p:cNvPr>
            <p:cNvSpPr>
              <a:spLocks/>
            </p:cNvSpPr>
            <p:nvPr/>
          </p:nvSpPr>
          <p:spPr bwMode="auto">
            <a:xfrm>
              <a:off x="5686425" y="2398714"/>
              <a:ext cx="28575" cy="28575"/>
            </a:xfrm>
            <a:custGeom>
              <a:avLst/>
              <a:gdLst>
                <a:gd name="T0" fmla="*/ 15 w 18"/>
                <a:gd name="T1" fmla="*/ 3 h 18"/>
                <a:gd name="T2" fmla="*/ 4 w 18"/>
                <a:gd name="T3" fmla="*/ 3 h 18"/>
                <a:gd name="T4" fmla="*/ 4 w 18"/>
                <a:gd name="T5" fmla="*/ 15 h 18"/>
                <a:gd name="T6" fmla="*/ 15 w 18"/>
                <a:gd name="T7" fmla="*/ 15 h 18"/>
                <a:gd name="T8" fmla="*/ 15 w 18"/>
                <a:gd name="T9" fmla="*/ 3 h 18"/>
              </a:gdLst>
              <a:ahLst/>
              <a:cxnLst>
                <a:cxn ang="0">
                  <a:pos x="T0" y="T1"/>
                </a:cxn>
                <a:cxn ang="0">
                  <a:pos x="T2" y="T3"/>
                </a:cxn>
                <a:cxn ang="0">
                  <a:pos x="T4" y="T5"/>
                </a:cxn>
                <a:cxn ang="0">
                  <a:pos x="T6" y="T7"/>
                </a:cxn>
                <a:cxn ang="0">
                  <a:pos x="T8" y="T9"/>
                </a:cxn>
              </a:cxnLst>
              <a:rect l="0" t="0" r="r" b="b"/>
              <a:pathLst>
                <a:path w="18" h="18">
                  <a:moveTo>
                    <a:pt x="15" y="3"/>
                  </a:moveTo>
                  <a:cubicBezTo>
                    <a:pt x="12" y="0"/>
                    <a:pt x="7" y="0"/>
                    <a:pt x="4" y="3"/>
                  </a:cubicBezTo>
                  <a:cubicBezTo>
                    <a:pt x="0" y="7"/>
                    <a:pt x="0" y="12"/>
                    <a:pt x="4" y="15"/>
                  </a:cubicBezTo>
                  <a:cubicBezTo>
                    <a:pt x="7" y="18"/>
                    <a:pt x="12" y="18"/>
                    <a:pt x="15" y="15"/>
                  </a:cubicBezTo>
                  <a:cubicBezTo>
                    <a:pt x="18" y="12"/>
                    <a:pt x="18" y="7"/>
                    <a:pt x="15" y="3"/>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108" name="Freeform 192">
              <a:extLst>
                <a:ext uri="{FF2B5EF4-FFF2-40B4-BE49-F238E27FC236}">
                  <a16:creationId xmlns:a16="http://schemas.microsoft.com/office/drawing/2014/main" xmlns="" id="{BDDC7FA4-0EF3-4CB7-AD72-6A5859692B06}"/>
                </a:ext>
              </a:extLst>
            </p:cNvPr>
            <p:cNvSpPr>
              <a:spLocks/>
            </p:cNvSpPr>
            <p:nvPr/>
          </p:nvSpPr>
          <p:spPr bwMode="auto">
            <a:xfrm>
              <a:off x="5705475" y="2333626"/>
              <a:ext cx="76200" cy="76200"/>
            </a:xfrm>
            <a:custGeom>
              <a:avLst/>
              <a:gdLst>
                <a:gd name="T0" fmla="*/ 8 w 49"/>
                <a:gd name="T1" fmla="*/ 7 h 49"/>
                <a:gd name="T2" fmla="*/ 2 w 49"/>
                <a:gd name="T3" fmla="*/ 25 h 49"/>
                <a:gd name="T4" fmla="*/ 3 w 49"/>
                <a:gd name="T5" fmla="*/ 40 h 49"/>
                <a:gd name="T6" fmla="*/ 8 w 49"/>
                <a:gd name="T7" fmla="*/ 45 h 49"/>
                <a:gd name="T8" fmla="*/ 24 w 49"/>
                <a:gd name="T9" fmla="*/ 46 h 49"/>
                <a:gd name="T10" fmla="*/ 42 w 49"/>
                <a:gd name="T11" fmla="*/ 40 h 49"/>
                <a:gd name="T12" fmla="*/ 44 w 49"/>
                <a:gd name="T13" fmla="*/ 36 h 49"/>
                <a:gd name="T14" fmla="*/ 43 w 49"/>
                <a:gd name="T15" fmla="*/ 35 h 49"/>
                <a:gd name="T16" fmla="*/ 24 w 49"/>
                <a:gd name="T17" fmla="*/ 41 h 49"/>
                <a:gd name="T18" fmla="*/ 21 w 49"/>
                <a:gd name="T19" fmla="*/ 39 h 49"/>
                <a:gd name="T20" fmla="*/ 49 w 49"/>
                <a:gd name="T21" fmla="*/ 12 h 49"/>
                <a:gd name="T22" fmla="*/ 37 w 49"/>
                <a:gd name="T23" fmla="*/ 0 h 49"/>
                <a:gd name="T24" fmla="*/ 9 w 49"/>
                <a:gd name="T25" fmla="*/ 27 h 49"/>
                <a:gd name="T26" fmla="*/ 7 w 49"/>
                <a:gd name="T27" fmla="*/ 25 h 49"/>
                <a:gd name="T28" fmla="*/ 14 w 49"/>
                <a:gd name="T29" fmla="*/ 5 h 49"/>
                <a:gd name="T30" fmla="*/ 12 w 49"/>
                <a:gd name="T31" fmla="*/ 5 h 49"/>
                <a:gd name="T32" fmla="*/ 8 w 49"/>
                <a:gd name="T33" fmla="*/ 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9">
                  <a:moveTo>
                    <a:pt x="8" y="7"/>
                  </a:moveTo>
                  <a:cubicBezTo>
                    <a:pt x="8" y="8"/>
                    <a:pt x="2" y="24"/>
                    <a:pt x="2" y="25"/>
                  </a:cubicBezTo>
                  <a:cubicBezTo>
                    <a:pt x="0" y="31"/>
                    <a:pt x="0" y="37"/>
                    <a:pt x="3" y="40"/>
                  </a:cubicBezTo>
                  <a:cubicBezTo>
                    <a:pt x="5" y="43"/>
                    <a:pt x="8" y="45"/>
                    <a:pt x="8" y="45"/>
                  </a:cubicBezTo>
                  <a:cubicBezTo>
                    <a:pt x="12" y="49"/>
                    <a:pt x="16" y="49"/>
                    <a:pt x="24" y="46"/>
                  </a:cubicBezTo>
                  <a:cubicBezTo>
                    <a:pt x="25" y="46"/>
                    <a:pt x="41" y="40"/>
                    <a:pt x="42" y="40"/>
                  </a:cubicBezTo>
                  <a:cubicBezTo>
                    <a:pt x="43" y="40"/>
                    <a:pt x="44" y="38"/>
                    <a:pt x="44" y="36"/>
                  </a:cubicBezTo>
                  <a:cubicBezTo>
                    <a:pt x="44" y="36"/>
                    <a:pt x="44" y="35"/>
                    <a:pt x="43" y="35"/>
                  </a:cubicBezTo>
                  <a:cubicBezTo>
                    <a:pt x="41" y="35"/>
                    <a:pt x="24" y="41"/>
                    <a:pt x="24" y="41"/>
                  </a:cubicBezTo>
                  <a:cubicBezTo>
                    <a:pt x="21" y="39"/>
                    <a:pt x="21" y="39"/>
                    <a:pt x="21" y="39"/>
                  </a:cubicBezTo>
                  <a:cubicBezTo>
                    <a:pt x="49" y="12"/>
                    <a:pt x="49" y="12"/>
                    <a:pt x="49" y="12"/>
                  </a:cubicBezTo>
                  <a:cubicBezTo>
                    <a:pt x="37" y="0"/>
                    <a:pt x="37" y="0"/>
                    <a:pt x="37" y="0"/>
                  </a:cubicBezTo>
                  <a:cubicBezTo>
                    <a:pt x="9" y="27"/>
                    <a:pt x="9" y="27"/>
                    <a:pt x="9" y="27"/>
                  </a:cubicBezTo>
                  <a:cubicBezTo>
                    <a:pt x="7" y="25"/>
                    <a:pt x="7" y="25"/>
                    <a:pt x="7" y="25"/>
                  </a:cubicBezTo>
                  <a:cubicBezTo>
                    <a:pt x="7" y="25"/>
                    <a:pt x="13" y="7"/>
                    <a:pt x="14" y="5"/>
                  </a:cubicBezTo>
                  <a:cubicBezTo>
                    <a:pt x="13" y="5"/>
                    <a:pt x="13" y="5"/>
                    <a:pt x="12" y="5"/>
                  </a:cubicBezTo>
                  <a:cubicBezTo>
                    <a:pt x="10" y="4"/>
                    <a:pt x="9" y="5"/>
                    <a:pt x="8" y="7"/>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109" name="Freeform 193">
              <a:extLst>
                <a:ext uri="{FF2B5EF4-FFF2-40B4-BE49-F238E27FC236}">
                  <a16:creationId xmlns:a16="http://schemas.microsoft.com/office/drawing/2014/main" xmlns="" id="{6A8A7AD7-9159-413D-8A9F-13A3F87B0B82}"/>
                </a:ext>
              </a:extLst>
            </p:cNvPr>
            <p:cNvSpPr>
              <a:spLocks/>
            </p:cNvSpPr>
            <p:nvPr/>
          </p:nvSpPr>
          <p:spPr bwMode="auto">
            <a:xfrm>
              <a:off x="5918200" y="2166939"/>
              <a:ext cx="28575" cy="28575"/>
            </a:xfrm>
            <a:custGeom>
              <a:avLst/>
              <a:gdLst>
                <a:gd name="T0" fmla="*/ 3 w 18"/>
                <a:gd name="T1" fmla="*/ 15 h 18"/>
                <a:gd name="T2" fmla="*/ 15 w 18"/>
                <a:gd name="T3" fmla="*/ 15 h 18"/>
                <a:gd name="T4" fmla="*/ 15 w 18"/>
                <a:gd name="T5" fmla="*/ 4 h 18"/>
                <a:gd name="T6" fmla="*/ 3 w 18"/>
                <a:gd name="T7" fmla="*/ 4 h 18"/>
                <a:gd name="T8" fmla="*/ 3 w 18"/>
                <a:gd name="T9" fmla="*/ 15 h 18"/>
              </a:gdLst>
              <a:ahLst/>
              <a:cxnLst>
                <a:cxn ang="0">
                  <a:pos x="T0" y="T1"/>
                </a:cxn>
                <a:cxn ang="0">
                  <a:pos x="T2" y="T3"/>
                </a:cxn>
                <a:cxn ang="0">
                  <a:pos x="T4" y="T5"/>
                </a:cxn>
                <a:cxn ang="0">
                  <a:pos x="T6" y="T7"/>
                </a:cxn>
                <a:cxn ang="0">
                  <a:pos x="T8" y="T9"/>
                </a:cxn>
              </a:cxnLst>
              <a:rect l="0" t="0" r="r" b="b"/>
              <a:pathLst>
                <a:path w="18" h="18">
                  <a:moveTo>
                    <a:pt x="3" y="15"/>
                  </a:moveTo>
                  <a:cubicBezTo>
                    <a:pt x="7" y="18"/>
                    <a:pt x="12" y="18"/>
                    <a:pt x="15" y="15"/>
                  </a:cubicBezTo>
                  <a:cubicBezTo>
                    <a:pt x="18" y="12"/>
                    <a:pt x="18" y="7"/>
                    <a:pt x="15" y="4"/>
                  </a:cubicBezTo>
                  <a:cubicBezTo>
                    <a:pt x="12" y="0"/>
                    <a:pt x="7" y="0"/>
                    <a:pt x="3" y="4"/>
                  </a:cubicBezTo>
                  <a:cubicBezTo>
                    <a:pt x="0" y="7"/>
                    <a:pt x="0" y="12"/>
                    <a:pt x="3" y="15"/>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110" name="Freeform 194">
              <a:extLst>
                <a:ext uri="{FF2B5EF4-FFF2-40B4-BE49-F238E27FC236}">
                  <a16:creationId xmlns:a16="http://schemas.microsoft.com/office/drawing/2014/main" xmlns="" id="{7D22D950-4E67-46FE-BFD5-FF97B331F111}"/>
                </a:ext>
              </a:extLst>
            </p:cNvPr>
            <p:cNvSpPr>
              <a:spLocks/>
            </p:cNvSpPr>
            <p:nvPr/>
          </p:nvSpPr>
          <p:spPr bwMode="auto">
            <a:xfrm>
              <a:off x="5853113" y="2184401"/>
              <a:ext cx="76200" cy="77788"/>
            </a:xfrm>
            <a:custGeom>
              <a:avLst/>
              <a:gdLst>
                <a:gd name="T0" fmla="*/ 40 w 49"/>
                <a:gd name="T1" fmla="*/ 43 h 50"/>
                <a:gd name="T2" fmla="*/ 46 w 49"/>
                <a:gd name="T3" fmla="*/ 25 h 50"/>
                <a:gd name="T4" fmla="*/ 45 w 49"/>
                <a:gd name="T5" fmla="*/ 9 h 50"/>
                <a:gd name="T6" fmla="*/ 41 w 49"/>
                <a:gd name="T7" fmla="*/ 4 h 50"/>
                <a:gd name="T8" fmla="*/ 25 w 49"/>
                <a:gd name="T9" fmla="*/ 3 h 50"/>
                <a:gd name="T10" fmla="*/ 7 w 49"/>
                <a:gd name="T11" fmla="*/ 9 h 50"/>
                <a:gd name="T12" fmla="*/ 5 w 49"/>
                <a:gd name="T13" fmla="*/ 13 h 50"/>
                <a:gd name="T14" fmla="*/ 5 w 49"/>
                <a:gd name="T15" fmla="*/ 15 h 50"/>
                <a:gd name="T16" fmla="*/ 25 w 49"/>
                <a:gd name="T17" fmla="*/ 8 h 50"/>
                <a:gd name="T18" fmla="*/ 27 w 49"/>
                <a:gd name="T19" fmla="*/ 10 h 50"/>
                <a:gd name="T20" fmla="*/ 0 w 49"/>
                <a:gd name="T21" fmla="*/ 38 h 50"/>
                <a:gd name="T22" fmla="*/ 12 w 49"/>
                <a:gd name="T23" fmla="*/ 50 h 50"/>
                <a:gd name="T24" fmla="*/ 39 w 49"/>
                <a:gd name="T25" fmla="*/ 22 h 50"/>
                <a:gd name="T26" fmla="*/ 41 w 49"/>
                <a:gd name="T27" fmla="*/ 25 h 50"/>
                <a:gd name="T28" fmla="*/ 35 w 49"/>
                <a:gd name="T29" fmla="*/ 44 h 50"/>
                <a:gd name="T30" fmla="*/ 36 w 49"/>
                <a:gd name="T31" fmla="*/ 45 h 50"/>
                <a:gd name="T32" fmla="*/ 40 w 49"/>
                <a:gd name="T33"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0">
                  <a:moveTo>
                    <a:pt x="40" y="43"/>
                  </a:moveTo>
                  <a:cubicBezTo>
                    <a:pt x="41" y="41"/>
                    <a:pt x="46" y="25"/>
                    <a:pt x="46" y="25"/>
                  </a:cubicBezTo>
                  <a:cubicBezTo>
                    <a:pt x="48" y="18"/>
                    <a:pt x="49" y="12"/>
                    <a:pt x="45" y="9"/>
                  </a:cubicBezTo>
                  <a:cubicBezTo>
                    <a:pt x="43" y="7"/>
                    <a:pt x="41" y="4"/>
                    <a:pt x="41" y="4"/>
                  </a:cubicBezTo>
                  <a:cubicBezTo>
                    <a:pt x="37" y="0"/>
                    <a:pt x="32" y="1"/>
                    <a:pt x="25" y="3"/>
                  </a:cubicBezTo>
                  <a:cubicBezTo>
                    <a:pt x="23" y="3"/>
                    <a:pt x="7" y="9"/>
                    <a:pt x="7" y="9"/>
                  </a:cubicBezTo>
                  <a:cubicBezTo>
                    <a:pt x="5" y="10"/>
                    <a:pt x="5" y="11"/>
                    <a:pt x="5" y="13"/>
                  </a:cubicBezTo>
                  <a:cubicBezTo>
                    <a:pt x="5" y="14"/>
                    <a:pt x="5" y="14"/>
                    <a:pt x="5" y="15"/>
                  </a:cubicBezTo>
                  <a:cubicBezTo>
                    <a:pt x="7" y="14"/>
                    <a:pt x="25" y="8"/>
                    <a:pt x="25" y="8"/>
                  </a:cubicBezTo>
                  <a:cubicBezTo>
                    <a:pt x="27" y="10"/>
                    <a:pt x="27" y="10"/>
                    <a:pt x="27" y="10"/>
                  </a:cubicBezTo>
                  <a:cubicBezTo>
                    <a:pt x="0" y="38"/>
                    <a:pt x="0" y="38"/>
                    <a:pt x="0" y="38"/>
                  </a:cubicBezTo>
                  <a:cubicBezTo>
                    <a:pt x="12" y="50"/>
                    <a:pt x="12" y="50"/>
                    <a:pt x="12" y="50"/>
                  </a:cubicBezTo>
                  <a:cubicBezTo>
                    <a:pt x="39" y="22"/>
                    <a:pt x="39" y="22"/>
                    <a:pt x="39" y="22"/>
                  </a:cubicBezTo>
                  <a:cubicBezTo>
                    <a:pt x="41" y="25"/>
                    <a:pt x="41" y="25"/>
                    <a:pt x="41" y="25"/>
                  </a:cubicBezTo>
                  <a:cubicBezTo>
                    <a:pt x="41" y="25"/>
                    <a:pt x="35" y="42"/>
                    <a:pt x="35" y="44"/>
                  </a:cubicBezTo>
                  <a:cubicBezTo>
                    <a:pt x="35" y="45"/>
                    <a:pt x="36" y="45"/>
                    <a:pt x="36" y="45"/>
                  </a:cubicBezTo>
                  <a:cubicBezTo>
                    <a:pt x="38" y="45"/>
                    <a:pt x="40" y="44"/>
                    <a:pt x="40" y="43"/>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grpSp>
      <p:sp>
        <p:nvSpPr>
          <p:cNvPr id="46" name="Freeform 6">
            <a:extLst>
              <a:ext uri="{FF2B5EF4-FFF2-40B4-BE49-F238E27FC236}">
                <a16:creationId xmlns:a16="http://schemas.microsoft.com/office/drawing/2014/main" xmlns="" id="{12D0DF88-439E-459F-B92F-46EF2F058F9F}"/>
              </a:ext>
            </a:extLst>
          </p:cNvPr>
          <p:cNvSpPr>
            <a:spLocks/>
          </p:cNvSpPr>
          <p:nvPr/>
        </p:nvSpPr>
        <p:spPr bwMode="auto">
          <a:xfrm>
            <a:off x="2065167" y="2629384"/>
            <a:ext cx="569975" cy="242767"/>
          </a:xfrm>
          <a:custGeom>
            <a:avLst/>
            <a:gdLst/>
            <a:ahLst/>
            <a:cxnLst>
              <a:cxn ang="0">
                <a:pos x="0" y="19"/>
              </a:cxn>
              <a:cxn ang="0">
                <a:pos x="26" y="0"/>
              </a:cxn>
              <a:cxn ang="0">
                <a:pos x="158" y="0"/>
              </a:cxn>
              <a:cxn ang="0">
                <a:pos x="183" y="19"/>
              </a:cxn>
              <a:cxn ang="0">
                <a:pos x="183" y="59"/>
              </a:cxn>
              <a:cxn ang="0">
                <a:pos x="158" y="78"/>
              </a:cxn>
              <a:cxn ang="0">
                <a:pos x="26" y="78"/>
              </a:cxn>
              <a:cxn ang="0">
                <a:pos x="0" y="59"/>
              </a:cxn>
              <a:cxn ang="0">
                <a:pos x="0" y="19"/>
              </a:cxn>
            </a:cxnLst>
            <a:rect l="0" t="0" r="r" b="b"/>
            <a:pathLst>
              <a:path w="183" h="78">
                <a:moveTo>
                  <a:pt x="0" y="19"/>
                </a:moveTo>
                <a:cubicBezTo>
                  <a:pt x="0" y="8"/>
                  <a:pt x="12" y="0"/>
                  <a:pt x="26" y="0"/>
                </a:cubicBezTo>
                <a:cubicBezTo>
                  <a:pt x="158" y="0"/>
                  <a:pt x="158" y="0"/>
                  <a:pt x="158" y="0"/>
                </a:cubicBezTo>
                <a:cubicBezTo>
                  <a:pt x="172" y="0"/>
                  <a:pt x="183" y="8"/>
                  <a:pt x="183" y="19"/>
                </a:cubicBezTo>
                <a:cubicBezTo>
                  <a:pt x="183" y="59"/>
                  <a:pt x="183" y="59"/>
                  <a:pt x="183" y="59"/>
                </a:cubicBezTo>
                <a:cubicBezTo>
                  <a:pt x="183" y="70"/>
                  <a:pt x="172" y="78"/>
                  <a:pt x="158" y="78"/>
                </a:cubicBezTo>
                <a:cubicBezTo>
                  <a:pt x="26" y="78"/>
                  <a:pt x="26" y="78"/>
                  <a:pt x="26" y="78"/>
                </a:cubicBezTo>
                <a:cubicBezTo>
                  <a:pt x="12" y="78"/>
                  <a:pt x="0" y="70"/>
                  <a:pt x="0" y="59"/>
                </a:cubicBezTo>
                <a:lnTo>
                  <a:pt x="0" y="19"/>
                </a:lnTo>
                <a:close/>
              </a:path>
            </a:pathLst>
          </a:custGeom>
          <a:solidFill>
            <a:schemeClr val="accent3"/>
          </a:solidFill>
          <a:ln w="9525" cap="flat" cmpd="sng" algn="ctr">
            <a:noFill/>
            <a:prstDash val="solid"/>
            <a:round/>
            <a:headEnd type="none" w="med" len="med"/>
            <a:tailEnd type="none" w="med" len="med"/>
          </a:ln>
          <a:effectLst>
            <a:outerShdw blurRad="50800" dist="25400" dir="5400000" algn="ctr" rotWithShape="0">
              <a:schemeClr val="tx2">
                <a:alpha val="27000"/>
              </a:schemeClr>
            </a:outerShdw>
          </a:effectLst>
        </p:spPr>
        <p:txBody>
          <a:bodyPr lIns="82124" tIns="41061" rIns="82124" bIns="41061" anchor="ctr"/>
          <a:lstStyle/>
          <a:p>
            <a:pPr algn="ctr" defTabSz="814388">
              <a:lnSpc>
                <a:spcPct val="90000"/>
              </a:lnSpc>
              <a:defRPr/>
            </a:pPr>
            <a:endParaRPr lang="en-US" dirty="0">
              <a:latin typeface="+mn-lt"/>
              <a:cs typeface="+mn-cs"/>
            </a:endParaRPr>
          </a:p>
        </p:txBody>
      </p:sp>
      <p:sp>
        <p:nvSpPr>
          <p:cNvPr id="47" name="Freeform 7">
            <a:extLst>
              <a:ext uri="{FF2B5EF4-FFF2-40B4-BE49-F238E27FC236}">
                <a16:creationId xmlns:a16="http://schemas.microsoft.com/office/drawing/2014/main" xmlns="" id="{E9A565B3-D397-48CC-9CD0-7FE830B8B887}"/>
              </a:ext>
            </a:extLst>
          </p:cNvPr>
          <p:cNvSpPr>
            <a:spLocks/>
          </p:cNvSpPr>
          <p:nvPr/>
        </p:nvSpPr>
        <p:spPr bwMode="auto">
          <a:xfrm>
            <a:off x="3557392" y="2629384"/>
            <a:ext cx="573932" cy="242767"/>
          </a:xfrm>
          <a:custGeom>
            <a:avLst/>
            <a:gdLst/>
            <a:ahLst/>
            <a:cxnLst>
              <a:cxn ang="0">
                <a:pos x="0" y="19"/>
              </a:cxn>
              <a:cxn ang="0">
                <a:pos x="26" y="0"/>
              </a:cxn>
              <a:cxn ang="0">
                <a:pos x="158" y="0"/>
              </a:cxn>
              <a:cxn ang="0">
                <a:pos x="184" y="19"/>
              </a:cxn>
              <a:cxn ang="0">
                <a:pos x="184" y="59"/>
              </a:cxn>
              <a:cxn ang="0">
                <a:pos x="158" y="78"/>
              </a:cxn>
              <a:cxn ang="0">
                <a:pos x="26" y="78"/>
              </a:cxn>
              <a:cxn ang="0">
                <a:pos x="0" y="59"/>
              </a:cxn>
              <a:cxn ang="0">
                <a:pos x="0" y="19"/>
              </a:cxn>
            </a:cxnLst>
            <a:rect l="0" t="0" r="r" b="b"/>
            <a:pathLst>
              <a:path w="184" h="78">
                <a:moveTo>
                  <a:pt x="0" y="19"/>
                </a:moveTo>
                <a:cubicBezTo>
                  <a:pt x="0" y="8"/>
                  <a:pt x="12" y="0"/>
                  <a:pt x="26" y="0"/>
                </a:cubicBezTo>
                <a:cubicBezTo>
                  <a:pt x="158" y="0"/>
                  <a:pt x="158" y="0"/>
                  <a:pt x="158" y="0"/>
                </a:cubicBezTo>
                <a:cubicBezTo>
                  <a:pt x="172" y="0"/>
                  <a:pt x="184" y="8"/>
                  <a:pt x="184" y="19"/>
                </a:cubicBezTo>
                <a:cubicBezTo>
                  <a:pt x="184" y="59"/>
                  <a:pt x="184" y="59"/>
                  <a:pt x="184" y="59"/>
                </a:cubicBezTo>
                <a:cubicBezTo>
                  <a:pt x="184" y="70"/>
                  <a:pt x="172" y="78"/>
                  <a:pt x="158" y="78"/>
                </a:cubicBezTo>
                <a:cubicBezTo>
                  <a:pt x="26" y="78"/>
                  <a:pt x="26" y="78"/>
                  <a:pt x="26" y="78"/>
                </a:cubicBezTo>
                <a:cubicBezTo>
                  <a:pt x="12" y="78"/>
                  <a:pt x="0" y="70"/>
                  <a:pt x="0" y="59"/>
                </a:cubicBezTo>
                <a:lnTo>
                  <a:pt x="0" y="19"/>
                </a:lnTo>
                <a:close/>
              </a:path>
            </a:pathLst>
          </a:custGeom>
          <a:solidFill>
            <a:schemeClr val="accent3"/>
          </a:solidFill>
          <a:ln w="9525" cap="flat" cmpd="sng" algn="ctr">
            <a:noFill/>
            <a:prstDash val="solid"/>
            <a:round/>
            <a:headEnd type="none" w="med" len="med"/>
            <a:tailEnd type="none" w="med" len="med"/>
          </a:ln>
          <a:effectLst>
            <a:outerShdw blurRad="50800" dist="25400" dir="5400000" algn="ctr" rotWithShape="0">
              <a:schemeClr val="tx2">
                <a:alpha val="27000"/>
              </a:schemeClr>
            </a:outerShdw>
          </a:effectLst>
        </p:spPr>
        <p:txBody>
          <a:bodyPr lIns="82124" tIns="41061" rIns="82124" bIns="41061" anchor="ctr"/>
          <a:lstStyle/>
          <a:p>
            <a:pPr algn="ctr" defTabSz="814388">
              <a:lnSpc>
                <a:spcPct val="90000"/>
              </a:lnSpc>
              <a:defRPr/>
            </a:pPr>
            <a:endParaRPr lang="en-US" dirty="0">
              <a:latin typeface="+mn-lt"/>
              <a:cs typeface="+mn-cs"/>
            </a:endParaRPr>
          </a:p>
        </p:txBody>
      </p:sp>
      <p:sp>
        <p:nvSpPr>
          <p:cNvPr id="49" name="Freeform 8">
            <a:extLst>
              <a:ext uri="{FF2B5EF4-FFF2-40B4-BE49-F238E27FC236}">
                <a16:creationId xmlns:a16="http://schemas.microsoft.com/office/drawing/2014/main" xmlns="" id="{C602A74E-5B9F-494F-BFA9-95960EEBEFBD}"/>
              </a:ext>
            </a:extLst>
          </p:cNvPr>
          <p:cNvSpPr>
            <a:spLocks/>
          </p:cNvSpPr>
          <p:nvPr/>
        </p:nvSpPr>
        <p:spPr bwMode="auto">
          <a:xfrm>
            <a:off x="5012674" y="2629384"/>
            <a:ext cx="571294" cy="242767"/>
          </a:xfrm>
          <a:custGeom>
            <a:avLst/>
            <a:gdLst/>
            <a:ahLst/>
            <a:cxnLst>
              <a:cxn ang="0">
                <a:pos x="0" y="19"/>
              </a:cxn>
              <a:cxn ang="0">
                <a:pos x="26" y="0"/>
              </a:cxn>
              <a:cxn ang="0">
                <a:pos x="158" y="0"/>
              </a:cxn>
              <a:cxn ang="0">
                <a:pos x="183" y="19"/>
              </a:cxn>
              <a:cxn ang="0">
                <a:pos x="183" y="59"/>
              </a:cxn>
              <a:cxn ang="0">
                <a:pos x="158" y="78"/>
              </a:cxn>
              <a:cxn ang="0">
                <a:pos x="26" y="78"/>
              </a:cxn>
              <a:cxn ang="0">
                <a:pos x="0" y="59"/>
              </a:cxn>
              <a:cxn ang="0">
                <a:pos x="0" y="19"/>
              </a:cxn>
            </a:cxnLst>
            <a:rect l="0" t="0" r="r" b="b"/>
            <a:pathLst>
              <a:path w="183" h="78">
                <a:moveTo>
                  <a:pt x="0" y="19"/>
                </a:moveTo>
                <a:cubicBezTo>
                  <a:pt x="0" y="8"/>
                  <a:pt x="12" y="0"/>
                  <a:pt x="26" y="0"/>
                </a:cubicBezTo>
                <a:cubicBezTo>
                  <a:pt x="158" y="0"/>
                  <a:pt x="158" y="0"/>
                  <a:pt x="158" y="0"/>
                </a:cubicBezTo>
                <a:cubicBezTo>
                  <a:pt x="172" y="0"/>
                  <a:pt x="183" y="8"/>
                  <a:pt x="183" y="19"/>
                </a:cubicBezTo>
                <a:cubicBezTo>
                  <a:pt x="183" y="59"/>
                  <a:pt x="183" y="59"/>
                  <a:pt x="183" y="59"/>
                </a:cubicBezTo>
                <a:cubicBezTo>
                  <a:pt x="183" y="70"/>
                  <a:pt x="172" y="78"/>
                  <a:pt x="158" y="78"/>
                </a:cubicBezTo>
                <a:cubicBezTo>
                  <a:pt x="26" y="78"/>
                  <a:pt x="26" y="78"/>
                  <a:pt x="26" y="78"/>
                </a:cubicBezTo>
                <a:cubicBezTo>
                  <a:pt x="12" y="78"/>
                  <a:pt x="0" y="70"/>
                  <a:pt x="0" y="59"/>
                </a:cubicBezTo>
                <a:lnTo>
                  <a:pt x="0" y="19"/>
                </a:lnTo>
                <a:close/>
              </a:path>
            </a:pathLst>
          </a:custGeom>
          <a:solidFill>
            <a:schemeClr val="accent3"/>
          </a:solidFill>
          <a:ln w="9525" cap="flat" cmpd="sng" algn="ctr">
            <a:noFill/>
            <a:prstDash val="solid"/>
            <a:round/>
            <a:headEnd type="none" w="med" len="med"/>
            <a:tailEnd type="none" w="med" len="med"/>
          </a:ln>
          <a:effectLst>
            <a:outerShdw blurRad="50800" dist="25400" dir="5400000" algn="ctr" rotWithShape="0">
              <a:schemeClr val="tx2">
                <a:alpha val="27000"/>
              </a:schemeClr>
            </a:outerShdw>
          </a:effectLst>
        </p:spPr>
        <p:txBody>
          <a:bodyPr lIns="82124" tIns="41061" rIns="82124" bIns="41061" anchor="ctr"/>
          <a:lstStyle/>
          <a:p>
            <a:pPr algn="ctr" defTabSz="814388">
              <a:lnSpc>
                <a:spcPct val="90000"/>
              </a:lnSpc>
              <a:defRPr/>
            </a:pPr>
            <a:endParaRPr lang="en-US" dirty="0">
              <a:latin typeface="+mn-lt"/>
              <a:cs typeface="+mn-cs"/>
            </a:endParaRPr>
          </a:p>
        </p:txBody>
      </p:sp>
      <p:sp>
        <p:nvSpPr>
          <p:cNvPr id="50" name="Freeform 9">
            <a:extLst>
              <a:ext uri="{FF2B5EF4-FFF2-40B4-BE49-F238E27FC236}">
                <a16:creationId xmlns:a16="http://schemas.microsoft.com/office/drawing/2014/main" xmlns="" id="{E7D2B683-E857-41D8-BC78-E26A9017CA7D}"/>
              </a:ext>
            </a:extLst>
          </p:cNvPr>
          <p:cNvSpPr>
            <a:spLocks/>
          </p:cNvSpPr>
          <p:nvPr/>
        </p:nvSpPr>
        <p:spPr bwMode="auto">
          <a:xfrm>
            <a:off x="6503580" y="2629384"/>
            <a:ext cx="569975" cy="242767"/>
          </a:xfrm>
          <a:custGeom>
            <a:avLst/>
            <a:gdLst/>
            <a:ahLst/>
            <a:cxnLst>
              <a:cxn ang="0">
                <a:pos x="0" y="19"/>
              </a:cxn>
              <a:cxn ang="0">
                <a:pos x="26" y="0"/>
              </a:cxn>
              <a:cxn ang="0">
                <a:pos x="158" y="0"/>
              </a:cxn>
              <a:cxn ang="0">
                <a:pos x="183" y="19"/>
              </a:cxn>
              <a:cxn ang="0">
                <a:pos x="183" y="59"/>
              </a:cxn>
              <a:cxn ang="0">
                <a:pos x="158" y="78"/>
              </a:cxn>
              <a:cxn ang="0">
                <a:pos x="26" y="78"/>
              </a:cxn>
              <a:cxn ang="0">
                <a:pos x="0" y="59"/>
              </a:cxn>
              <a:cxn ang="0">
                <a:pos x="0" y="19"/>
              </a:cxn>
            </a:cxnLst>
            <a:rect l="0" t="0" r="r" b="b"/>
            <a:pathLst>
              <a:path w="183" h="78">
                <a:moveTo>
                  <a:pt x="0" y="19"/>
                </a:moveTo>
                <a:cubicBezTo>
                  <a:pt x="0" y="8"/>
                  <a:pt x="12" y="0"/>
                  <a:pt x="26" y="0"/>
                </a:cubicBezTo>
                <a:cubicBezTo>
                  <a:pt x="158" y="0"/>
                  <a:pt x="158" y="0"/>
                  <a:pt x="158" y="0"/>
                </a:cubicBezTo>
                <a:cubicBezTo>
                  <a:pt x="172" y="0"/>
                  <a:pt x="183" y="8"/>
                  <a:pt x="183" y="19"/>
                </a:cubicBezTo>
                <a:cubicBezTo>
                  <a:pt x="183" y="59"/>
                  <a:pt x="183" y="59"/>
                  <a:pt x="183" y="59"/>
                </a:cubicBezTo>
                <a:cubicBezTo>
                  <a:pt x="183" y="70"/>
                  <a:pt x="172" y="78"/>
                  <a:pt x="158" y="78"/>
                </a:cubicBezTo>
                <a:cubicBezTo>
                  <a:pt x="26" y="78"/>
                  <a:pt x="26" y="78"/>
                  <a:pt x="26" y="78"/>
                </a:cubicBezTo>
                <a:cubicBezTo>
                  <a:pt x="12" y="78"/>
                  <a:pt x="0" y="70"/>
                  <a:pt x="0" y="59"/>
                </a:cubicBezTo>
                <a:lnTo>
                  <a:pt x="0" y="19"/>
                </a:lnTo>
                <a:close/>
              </a:path>
            </a:pathLst>
          </a:custGeom>
          <a:solidFill>
            <a:schemeClr val="accent3"/>
          </a:solidFill>
          <a:ln w="9525" cap="flat" cmpd="sng" algn="ctr">
            <a:noFill/>
            <a:prstDash val="solid"/>
            <a:round/>
            <a:headEnd type="none" w="med" len="med"/>
            <a:tailEnd type="none" w="med" len="med"/>
          </a:ln>
          <a:effectLst>
            <a:outerShdw blurRad="50800" dist="25400" dir="5400000" algn="ctr" rotWithShape="0">
              <a:schemeClr val="tx2">
                <a:alpha val="27000"/>
              </a:schemeClr>
            </a:outerShdw>
          </a:effectLst>
        </p:spPr>
        <p:txBody>
          <a:bodyPr lIns="82124" tIns="41061" rIns="82124" bIns="41061" anchor="ctr"/>
          <a:lstStyle/>
          <a:p>
            <a:pPr algn="ctr" defTabSz="814388">
              <a:lnSpc>
                <a:spcPct val="90000"/>
              </a:lnSpc>
              <a:defRPr/>
            </a:pPr>
            <a:endParaRPr lang="en-US" dirty="0">
              <a:latin typeface="+mn-lt"/>
              <a:cs typeface="+mn-cs"/>
            </a:endParaRPr>
          </a:p>
        </p:txBody>
      </p:sp>
      <p:grpSp>
        <p:nvGrpSpPr>
          <p:cNvPr id="111" name="Group 110">
            <a:extLst>
              <a:ext uri="{FF2B5EF4-FFF2-40B4-BE49-F238E27FC236}">
                <a16:creationId xmlns:a16="http://schemas.microsoft.com/office/drawing/2014/main" xmlns="" id="{C5F81067-1353-4A09-BDDF-F53900DC3634}"/>
              </a:ext>
            </a:extLst>
          </p:cNvPr>
          <p:cNvGrpSpPr>
            <a:grpSpLocks noChangeAspect="1"/>
          </p:cNvGrpSpPr>
          <p:nvPr/>
        </p:nvGrpSpPr>
        <p:grpSpPr>
          <a:xfrm>
            <a:off x="2951336" y="2359430"/>
            <a:ext cx="305694" cy="790592"/>
            <a:chOff x="3497565" y="2424949"/>
            <a:chExt cx="238982" cy="618056"/>
          </a:xfrm>
          <a:solidFill>
            <a:schemeClr val="bg1"/>
          </a:solidFill>
        </p:grpSpPr>
        <p:sp>
          <p:nvSpPr>
            <p:cNvPr id="112" name="Freeform 102">
              <a:extLst>
                <a:ext uri="{FF2B5EF4-FFF2-40B4-BE49-F238E27FC236}">
                  <a16:creationId xmlns:a16="http://schemas.microsoft.com/office/drawing/2014/main" xmlns="" id="{866FA6C0-0226-49CD-A19D-ECED5DABE971}"/>
                </a:ext>
              </a:extLst>
            </p:cNvPr>
            <p:cNvSpPr/>
            <p:nvPr/>
          </p:nvSpPr>
          <p:spPr>
            <a:xfrm>
              <a:off x="3519879" y="2589368"/>
              <a:ext cx="205740" cy="316230"/>
            </a:xfrm>
            <a:custGeom>
              <a:avLst/>
              <a:gdLst>
                <a:gd name="connsiteX0" fmla="*/ 0 w 205740"/>
                <a:gd name="connsiteY0" fmla="*/ 30480 h 316230"/>
                <a:gd name="connsiteX1" fmla="*/ 5715 w 205740"/>
                <a:gd name="connsiteY1" fmla="*/ 222885 h 316230"/>
                <a:gd name="connsiteX2" fmla="*/ 165735 w 205740"/>
                <a:gd name="connsiteY2" fmla="*/ 316230 h 316230"/>
                <a:gd name="connsiteX3" fmla="*/ 205740 w 205740"/>
                <a:gd name="connsiteY3" fmla="*/ 251460 h 316230"/>
                <a:gd name="connsiteX4" fmla="*/ 179070 w 205740"/>
                <a:gd name="connsiteY4" fmla="*/ 205740 h 316230"/>
                <a:gd name="connsiteX5" fmla="*/ 102870 w 205740"/>
                <a:gd name="connsiteY5" fmla="*/ 139065 h 316230"/>
                <a:gd name="connsiteX6" fmla="*/ 68580 w 205740"/>
                <a:gd name="connsiteY6" fmla="*/ 0 h 316230"/>
                <a:gd name="connsiteX7" fmla="*/ 0 w 205740"/>
                <a:gd name="connsiteY7" fmla="*/ 30480 h 3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5740" h="316230">
                  <a:moveTo>
                    <a:pt x="0" y="30480"/>
                  </a:moveTo>
                  <a:lnTo>
                    <a:pt x="5715" y="222885"/>
                  </a:lnTo>
                  <a:lnTo>
                    <a:pt x="165735" y="316230"/>
                  </a:lnTo>
                  <a:lnTo>
                    <a:pt x="205740" y="251460"/>
                  </a:lnTo>
                  <a:lnTo>
                    <a:pt x="179070" y="205740"/>
                  </a:lnTo>
                  <a:lnTo>
                    <a:pt x="102870" y="139065"/>
                  </a:lnTo>
                  <a:lnTo>
                    <a:pt x="68580" y="0"/>
                  </a:lnTo>
                  <a:lnTo>
                    <a:pt x="0" y="30480"/>
                  </a:lnTo>
                  <a:close/>
                </a:path>
              </a:pathLst>
            </a:custGeom>
            <a:solidFill>
              <a:schemeClr val="accent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Verdana"/>
                <a:ea typeface="+mn-ea"/>
                <a:cs typeface="+mn-cs"/>
              </a:endParaRPr>
            </a:p>
          </p:txBody>
        </p:sp>
        <p:grpSp>
          <p:nvGrpSpPr>
            <p:cNvPr id="113" name="Group 112">
              <a:extLst>
                <a:ext uri="{FF2B5EF4-FFF2-40B4-BE49-F238E27FC236}">
                  <a16:creationId xmlns:a16="http://schemas.microsoft.com/office/drawing/2014/main" xmlns="" id="{BB593F4E-9803-4E4F-8648-26C83CABC56E}"/>
                </a:ext>
              </a:extLst>
            </p:cNvPr>
            <p:cNvGrpSpPr>
              <a:grpSpLocks noChangeAspect="1"/>
            </p:cNvGrpSpPr>
            <p:nvPr/>
          </p:nvGrpSpPr>
          <p:grpSpPr>
            <a:xfrm>
              <a:off x="3497565" y="2424949"/>
              <a:ext cx="238982" cy="618056"/>
              <a:chOff x="4122737" y="1127126"/>
              <a:chExt cx="138113" cy="357188"/>
            </a:xfrm>
            <a:grpFill/>
          </p:grpSpPr>
          <p:sp>
            <p:nvSpPr>
              <p:cNvPr id="114" name="Oval 97">
                <a:extLst>
                  <a:ext uri="{FF2B5EF4-FFF2-40B4-BE49-F238E27FC236}">
                    <a16:creationId xmlns:a16="http://schemas.microsoft.com/office/drawing/2014/main" xmlns="" id="{2AFEDFC6-DC46-4357-9DA8-E00600E8B59B}"/>
                  </a:ext>
                </a:extLst>
              </p:cNvPr>
              <p:cNvSpPr>
                <a:spLocks noChangeArrowheads="1"/>
              </p:cNvSpPr>
              <p:nvPr/>
            </p:nvSpPr>
            <p:spPr bwMode="auto">
              <a:xfrm>
                <a:off x="4122737" y="1127126"/>
                <a:ext cx="80963" cy="80963"/>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115" name="Freeform 98">
                <a:extLst>
                  <a:ext uri="{FF2B5EF4-FFF2-40B4-BE49-F238E27FC236}">
                    <a16:creationId xmlns:a16="http://schemas.microsoft.com/office/drawing/2014/main" xmlns="" id="{51F6D8DD-4F90-48F8-870E-9BA4A88AD456}"/>
                  </a:ext>
                </a:extLst>
              </p:cNvPr>
              <p:cNvSpPr>
                <a:spLocks noEditPoints="1"/>
              </p:cNvSpPr>
              <p:nvPr/>
            </p:nvSpPr>
            <p:spPr bwMode="auto">
              <a:xfrm>
                <a:off x="4129087" y="1216026"/>
                <a:ext cx="131763" cy="268288"/>
              </a:xfrm>
              <a:custGeom>
                <a:avLst/>
                <a:gdLst>
                  <a:gd name="T0" fmla="*/ 56 w 86"/>
                  <a:gd name="T1" fmla="*/ 57 h 174"/>
                  <a:gd name="T2" fmla="*/ 47 w 86"/>
                  <a:gd name="T3" fmla="*/ 26 h 174"/>
                  <a:gd name="T4" fmla="*/ 29 w 86"/>
                  <a:gd name="T5" fmla="*/ 0 h 174"/>
                  <a:gd name="T6" fmla="*/ 16 w 86"/>
                  <a:gd name="T7" fmla="*/ 0 h 174"/>
                  <a:gd name="T8" fmla="*/ 0 w 86"/>
                  <a:gd name="T9" fmla="*/ 24 h 174"/>
                  <a:gd name="T10" fmla="*/ 0 w 86"/>
                  <a:gd name="T11" fmla="*/ 145 h 174"/>
                  <a:gd name="T12" fmla="*/ 10 w 86"/>
                  <a:gd name="T13" fmla="*/ 145 h 174"/>
                  <a:gd name="T14" fmla="*/ 10 w 86"/>
                  <a:gd name="T15" fmla="*/ 174 h 174"/>
                  <a:gd name="T16" fmla="*/ 36 w 86"/>
                  <a:gd name="T17" fmla="*/ 174 h 174"/>
                  <a:gd name="T18" fmla="*/ 36 w 86"/>
                  <a:gd name="T19" fmla="*/ 145 h 174"/>
                  <a:gd name="T20" fmla="*/ 44 w 86"/>
                  <a:gd name="T21" fmla="*/ 145 h 174"/>
                  <a:gd name="T22" fmla="*/ 65 w 86"/>
                  <a:gd name="T23" fmla="*/ 138 h 174"/>
                  <a:gd name="T24" fmla="*/ 86 w 86"/>
                  <a:gd name="T25" fmla="*/ 99 h 174"/>
                  <a:gd name="T26" fmla="*/ 56 w 86"/>
                  <a:gd name="T27" fmla="*/ 57 h 174"/>
                  <a:gd name="T28" fmla="*/ 71 w 86"/>
                  <a:gd name="T29" fmla="*/ 102 h 174"/>
                  <a:gd name="T30" fmla="*/ 54 w 86"/>
                  <a:gd name="T31" fmla="*/ 104 h 174"/>
                  <a:gd name="T32" fmla="*/ 17 w 86"/>
                  <a:gd name="T33" fmla="*/ 79 h 174"/>
                  <a:gd name="T34" fmla="*/ 11 w 86"/>
                  <a:gd name="T35" fmla="*/ 70 h 174"/>
                  <a:gd name="T36" fmla="*/ 11 w 86"/>
                  <a:gd name="T37" fmla="*/ 20 h 174"/>
                  <a:gd name="T38" fmla="*/ 22 w 86"/>
                  <a:gd name="T39" fmla="*/ 11 h 174"/>
                  <a:gd name="T40" fmla="*/ 29 w 86"/>
                  <a:gd name="T41" fmla="*/ 11 h 174"/>
                  <a:gd name="T42" fmla="*/ 29 w 86"/>
                  <a:gd name="T43" fmla="*/ 66 h 174"/>
                  <a:gd name="T44" fmla="*/ 75 w 86"/>
                  <a:gd name="T45" fmla="*/ 97 h 174"/>
                  <a:gd name="T46" fmla="*/ 71 w 86"/>
                  <a:gd name="T47" fmla="*/ 10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6" h="174">
                    <a:moveTo>
                      <a:pt x="56" y="57"/>
                    </a:moveTo>
                    <a:cubicBezTo>
                      <a:pt x="54" y="48"/>
                      <a:pt x="50" y="35"/>
                      <a:pt x="47" y="26"/>
                    </a:cubicBezTo>
                    <a:cubicBezTo>
                      <a:pt x="43" y="12"/>
                      <a:pt x="38" y="0"/>
                      <a:pt x="29" y="0"/>
                    </a:cubicBezTo>
                    <a:cubicBezTo>
                      <a:pt x="16" y="0"/>
                      <a:pt x="16" y="0"/>
                      <a:pt x="16" y="0"/>
                    </a:cubicBezTo>
                    <a:cubicBezTo>
                      <a:pt x="8" y="0"/>
                      <a:pt x="0" y="7"/>
                      <a:pt x="0" y="24"/>
                    </a:cubicBezTo>
                    <a:cubicBezTo>
                      <a:pt x="0" y="145"/>
                      <a:pt x="0" y="145"/>
                      <a:pt x="0" y="145"/>
                    </a:cubicBezTo>
                    <a:cubicBezTo>
                      <a:pt x="10" y="145"/>
                      <a:pt x="10" y="145"/>
                      <a:pt x="10" y="145"/>
                    </a:cubicBezTo>
                    <a:cubicBezTo>
                      <a:pt x="10" y="174"/>
                      <a:pt x="10" y="174"/>
                      <a:pt x="10" y="174"/>
                    </a:cubicBezTo>
                    <a:cubicBezTo>
                      <a:pt x="36" y="174"/>
                      <a:pt x="36" y="174"/>
                      <a:pt x="36" y="174"/>
                    </a:cubicBezTo>
                    <a:cubicBezTo>
                      <a:pt x="36" y="145"/>
                      <a:pt x="36" y="145"/>
                      <a:pt x="36" y="145"/>
                    </a:cubicBezTo>
                    <a:cubicBezTo>
                      <a:pt x="36" y="145"/>
                      <a:pt x="40" y="146"/>
                      <a:pt x="44" y="145"/>
                    </a:cubicBezTo>
                    <a:cubicBezTo>
                      <a:pt x="53" y="144"/>
                      <a:pt x="60" y="141"/>
                      <a:pt x="65" y="138"/>
                    </a:cubicBezTo>
                    <a:cubicBezTo>
                      <a:pt x="78" y="130"/>
                      <a:pt x="86" y="115"/>
                      <a:pt x="86" y="99"/>
                    </a:cubicBezTo>
                    <a:cubicBezTo>
                      <a:pt x="86" y="80"/>
                      <a:pt x="74" y="63"/>
                      <a:pt x="56" y="57"/>
                    </a:cubicBezTo>
                    <a:moveTo>
                      <a:pt x="71" y="102"/>
                    </a:moveTo>
                    <a:cubicBezTo>
                      <a:pt x="65" y="110"/>
                      <a:pt x="60" y="108"/>
                      <a:pt x="54" y="104"/>
                    </a:cubicBezTo>
                    <a:cubicBezTo>
                      <a:pt x="54" y="104"/>
                      <a:pt x="37" y="93"/>
                      <a:pt x="17" y="79"/>
                    </a:cubicBezTo>
                    <a:cubicBezTo>
                      <a:pt x="16" y="79"/>
                      <a:pt x="11" y="75"/>
                      <a:pt x="11" y="70"/>
                    </a:cubicBezTo>
                    <a:cubicBezTo>
                      <a:pt x="11" y="61"/>
                      <a:pt x="11" y="20"/>
                      <a:pt x="11" y="20"/>
                    </a:cubicBezTo>
                    <a:cubicBezTo>
                      <a:pt x="11" y="15"/>
                      <a:pt x="16" y="11"/>
                      <a:pt x="22" y="11"/>
                    </a:cubicBezTo>
                    <a:cubicBezTo>
                      <a:pt x="24" y="11"/>
                      <a:pt x="26" y="11"/>
                      <a:pt x="29" y="11"/>
                    </a:cubicBezTo>
                    <a:cubicBezTo>
                      <a:pt x="29" y="66"/>
                      <a:pt x="29" y="66"/>
                      <a:pt x="29" y="66"/>
                    </a:cubicBezTo>
                    <a:cubicBezTo>
                      <a:pt x="75" y="97"/>
                      <a:pt x="75" y="97"/>
                      <a:pt x="75" y="97"/>
                    </a:cubicBezTo>
                    <a:cubicBezTo>
                      <a:pt x="73" y="100"/>
                      <a:pt x="72" y="101"/>
                      <a:pt x="71" y="102"/>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grpSp>
      </p:grpSp>
      <p:grpSp>
        <p:nvGrpSpPr>
          <p:cNvPr id="116" name="Group 115">
            <a:extLst>
              <a:ext uri="{FF2B5EF4-FFF2-40B4-BE49-F238E27FC236}">
                <a16:creationId xmlns:a16="http://schemas.microsoft.com/office/drawing/2014/main" xmlns="" id="{C6C62A59-243E-4023-9315-3C77F03440B7}"/>
              </a:ext>
            </a:extLst>
          </p:cNvPr>
          <p:cNvGrpSpPr>
            <a:grpSpLocks noChangeAspect="1"/>
          </p:cNvGrpSpPr>
          <p:nvPr/>
        </p:nvGrpSpPr>
        <p:grpSpPr>
          <a:xfrm>
            <a:off x="4357494" y="2502726"/>
            <a:ext cx="429010" cy="504000"/>
            <a:chOff x="8255000" y="568326"/>
            <a:chExt cx="233363" cy="273050"/>
          </a:xfrm>
          <a:solidFill>
            <a:schemeClr val="bg1"/>
          </a:solidFill>
        </p:grpSpPr>
        <p:sp>
          <p:nvSpPr>
            <p:cNvPr id="117" name="Freeform 117">
              <a:extLst>
                <a:ext uri="{FF2B5EF4-FFF2-40B4-BE49-F238E27FC236}">
                  <a16:creationId xmlns:a16="http://schemas.microsoft.com/office/drawing/2014/main" xmlns="" id="{FC904A45-21B5-4ECF-B338-F028BC875F66}"/>
                </a:ext>
              </a:extLst>
            </p:cNvPr>
            <p:cNvSpPr>
              <a:spLocks/>
            </p:cNvSpPr>
            <p:nvPr/>
          </p:nvSpPr>
          <p:spPr bwMode="auto">
            <a:xfrm>
              <a:off x="8255000" y="596901"/>
              <a:ext cx="233363" cy="244475"/>
            </a:xfrm>
            <a:custGeom>
              <a:avLst/>
              <a:gdLst>
                <a:gd name="T0" fmla="*/ 148 w 151"/>
                <a:gd name="T1" fmla="*/ 17 h 158"/>
                <a:gd name="T2" fmla="*/ 144 w 151"/>
                <a:gd name="T3" fmla="*/ 13 h 158"/>
                <a:gd name="T4" fmla="*/ 118 w 151"/>
                <a:gd name="T5" fmla="*/ 37 h 158"/>
                <a:gd name="T6" fmla="*/ 50 w 151"/>
                <a:gd name="T7" fmla="*/ 3 h 158"/>
                <a:gd name="T8" fmla="*/ 41 w 151"/>
                <a:gd name="T9" fmla="*/ 5 h 158"/>
                <a:gd name="T10" fmla="*/ 21 w 151"/>
                <a:gd name="T11" fmla="*/ 31 h 158"/>
                <a:gd name="T12" fmla="*/ 23 w 151"/>
                <a:gd name="T13" fmla="*/ 42 h 158"/>
                <a:gd name="T14" fmla="*/ 28 w 151"/>
                <a:gd name="T15" fmla="*/ 45 h 158"/>
                <a:gd name="T16" fmla="*/ 49 w 151"/>
                <a:gd name="T17" fmla="*/ 18 h 158"/>
                <a:gd name="T18" fmla="*/ 64 w 151"/>
                <a:gd name="T19" fmla="*/ 26 h 158"/>
                <a:gd name="T20" fmla="*/ 50 w 151"/>
                <a:gd name="T21" fmla="*/ 76 h 158"/>
                <a:gd name="T22" fmla="*/ 4 w 151"/>
                <a:gd name="T23" fmla="*/ 142 h 158"/>
                <a:gd name="T24" fmla="*/ 6 w 151"/>
                <a:gd name="T25" fmla="*/ 156 h 158"/>
                <a:gd name="T26" fmla="*/ 19 w 151"/>
                <a:gd name="T27" fmla="*/ 151 h 158"/>
                <a:gd name="T28" fmla="*/ 59 w 151"/>
                <a:gd name="T29" fmla="*/ 95 h 158"/>
                <a:gd name="T30" fmla="*/ 98 w 151"/>
                <a:gd name="T31" fmla="*/ 105 h 158"/>
                <a:gd name="T32" fmla="*/ 104 w 151"/>
                <a:gd name="T33" fmla="*/ 144 h 158"/>
                <a:gd name="T34" fmla="*/ 117 w 151"/>
                <a:gd name="T35" fmla="*/ 149 h 158"/>
                <a:gd name="T36" fmla="*/ 121 w 151"/>
                <a:gd name="T37" fmla="*/ 136 h 158"/>
                <a:gd name="T38" fmla="*/ 114 w 151"/>
                <a:gd name="T39" fmla="*/ 91 h 158"/>
                <a:gd name="T40" fmla="*/ 82 w 151"/>
                <a:gd name="T41" fmla="*/ 82 h 158"/>
                <a:gd name="T42" fmla="*/ 95 w 151"/>
                <a:gd name="T43" fmla="*/ 42 h 158"/>
                <a:gd name="T44" fmla="*/ 116 w 151"/>
                <a:gd name="T45" fmla="*/ 52 h 158"/>
                <a:gd name="T46" fmla="*/ 125 w 151"/>
                <a:gd name="T47" fmla="*/ 51 h 158"/>
                <a:gd name="T48" fmla="*/ 148 w 151"/>
                <a:gd name="T49" fmla="*/ 28 h 158"/>
                <a:gd name="T50" fmla="*/ 148 w 151"/>
                <a:gd name="T51" fmla="*/ 17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1" h="158">
                  <a:moveTo>
                    <a:pt x="148" y="17"/>
                  </a:moveTo>
                  <a:cubicBezTo>
                    <a:pt x="147" y="16"/>
                    <a:pt x="145" y="14"/>
                    <a:pt x="144" y="13"/>
                  </a:cubicBezTo>
                  <a:cubicBezTo>
                    <a:pt x="118" y="37"/>
                    <a:pt x="118" y="37"/>
                    <a:pt x="118" y="37"/>
                  </a:cubicBezTo>
                  <a:cubicBezTo>
                    <a:pt x="118" y="37"/>
                    <a:pt x="56" y="6"/>
                    <a:pt x="50" y="3"/>
                  </a:cubicBezTo>
                  <a:cubicBezTo>
                    <a:pt x="45" y="0"/>
                    <a:pt x="41" y="5"/>
                    <a:pt x="41" y="5"/>
                  </a:cubicBezTo>
                  <a:cubicBezTo>
                    <a:pt x="41" y="5"/>
                    <a:pt x="22" y="30"/>
                    <a:pt x="21" y="31"/>
                  </a:cubicBezTo>
                  <a:cubicBezTo>
                    <a:pt x="18" y="35"/>
                    <a:pt x="21" y="40"/>
                    <a:pt x="23" y="42"/>
                  </a:cubicBezTo>
                  <a:cubicBezTo>
                    <a:pt x="25" y="44"/>
                    <a:pt x="26" y="44"/>
                    <a:pt x="28" y="45"/>
                  </a:cubicBezTo>
                  <a:cubicBezTo>
                    <a:pt x="28" y="45"/>
                    <a:pt x="46" y="22"/>
                    <a:pt x="49" y="18"/>
                  </a:cubicBezTo>
                  <a:cubicBezTo>
                    <a:pt x="64" y="26"/>
                    <a:pt x="64" y="26"/>
                    <a:pt x="64" y="26"/>
                  </a:cubicBezTo>
                  <a:cubicBezTo>
                    <a:pt x="50" y="76"/>
                    <a:pt x="50" y="76"/>
                    <a:pt x="50" y="76"/>
                  </a:cubicBezTo>
                  <a:cubicBezTo>
                    <a:pt x="4" y="142"/>
                    <a:pt x="4" y="142"/>
                    <a:pt x="4" y="142"/>
                  </a:cubicBezTo>
                  <a:cubicBezTo>
                    <a:pt x="1" y="147"/>
                    <a:pt x="0" y="153"/>
                    <a:pt x="6" y="156"/>
                  </a:cubicBezTo>
                  <a:cubicBezTo>
                    <a:pt x="11" y="158"/>
                    <a:pt x="16" y="155"/>
                    <a:pt x="19" y="151"/>
                  </a:cubicBezTo>
                  <a:cubicBezTo>
                    <a:pt x="21" y="149"/>
                    <a:pt x="55" y="100"/>
                    <a:pt x="59" y="95"/>
                  </a:cubicBezTo>
                  <a:cubicBezTo>
                    <a:pt x="66" y="97"/>
                    <a:pt x="98" y="105"/>
                    <a:pt x="98" y="105"/>
                  </a:cubicBezTo>
                  <a:cubicBezTo>
                    <a:pt x="104" y="144"/>
                    <a:pt x="104" y="144"/>
                    <a:pt x="104" y="144"/>
                  </a:cubicBezTo>
                  <a:cubicBezTo>
                    <a:pt x="106" y="149"/>
                    <a:pt x="112" y="151"/>
                    <a:pt x="117" y="149"/>
                  </a:cubicBezTo>
                  <a:cubicBezTo>
                    <a:pt x="121" y="147"/>
                    <a:pt x="122" y="142"/>
                    <a:pt x="121" y="136"/>
                  </a:cubicBezTo>
                  <a:cubicBezTo>
                    <a:pt x="114" y="91"/>
                    <a:pt x="114" y="91"/>
                    <a:pt x="114" y="91"/>
                  </a:cubicBezTo>
                  <a:cubicBezTo>
                    <a:pt x="82" y="82"/>
                    <a:pt x="82" y="82"/>
                    <a:pt x="82" y="82"/>
                  </a:cubicBezTo>
                  <a:cubicBezTo>
                    <a:pt x="95" y="42"/>
                    <a:pt x="95" y="42"/>
                    <a:pt x="95" y="42"/>
                  </a:cubicBezTo>
                  <a:cubicBezTo>
                    <a:pt x="116" y="52"/>
                    <a:pt x="116" y="52"/>
                    <a:pt x="116" y="52"/>
                  </a:cubicBezTo>
                  <a:cubicBezTo>
                    <a:pt x="116" y="52"/>
                    <a:pt x="121" y="54"/>
                    <a:pt x="125" y="51"/>
                  </a:cubicBezTo>
                  <a:cubicBezTo>
                    <a:pt x="130" y="46"/>
                    <a:pt x="148" y="28"/>
                    <a:pt x="148" y="28"/>
                  </a:cubicBezTo>
                  <a:cubicBezTo>
                    <a:pt x="151" y="25"/>
                    <a:pt x="150" y="21"/>
                    <a:pt x="148" y="17"/>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dirty="0">
                <a:ln>
                  <a:noFill/>
                </a:ln>
                <a:solidFill>
                  <a:srgbClr val="001965"/>
                </a:solidFill>
                <a:effectLst/>
                <a:uLnTx/>
                <a:uFillTx/>
                <a:latin typeface="Verdana"/>
                <a:ea typeface="+mn-ea"/>
                <a:cs typeface="Arial" charset="0"/>
              </a:endParaRPr>
            </a:p>
          </p:txBody>
        </p:sp>
        <p:sp>
          <p:nvSpPr>
            <p:cNvPr id="118" name="Freeform 118">
              <a:extLst>
                <a:ext uri="{FF2B5EF4-FFF2-40B4-BE49-F238E27FC236}">
                  <a16:creationId xmlns:a16="http://schemas.microsoft.com/office/drawing/2014/main" xmlns="" id="{4A509855-DDE1-483D-8DAE-BF50990C6FB4}"/>
                </a:ext>
              </a:extLst>
            </p:cNvPr>
            <p:cNvSpPr>
              <a:spLocks/>
            </p:cNvSpPr>
            <p:nvPr/>
          </p:nvSpPr>
          <p:spPr bwMode="auto">
            <a:xfrm>
              <a:off x="8370888" y="568326"/>
              <a:ext cx="60325" cy="61913"/>
            </a:xfrm>
            <a:custGeom>
              <a:avLst/>
              <a:gdLst>
                <a:gd name="T0" fmla="*/ 36 w 39"/>
                <a:gd name="T1" fmla="*/ 14 h 40"/>
                <a:gd name="T2" fmla="*/ 25 w 39"/>
                <a:gd name="T3" fmla="*/ 36 h 40"/>
                <a:gd name="T4" fmla="*/ 3 w 39"/>
                <a:gd name="T5" fmla="*/ 25 h 40"/>
                <a:gd name="T6" fmla="*/ 14 w 39"/>
                <a:gd name="T7" fmla="*/ 3 h 40"/>
                <a:gd name="T8" fmla="*/ 36 w 39"/>
                <a:gd name="T9" fmla="*/ 14 h 40"/>
              </a:gdLst>
              <a:ahLst/>
              <a:cxnLst>
                <a:cxn ang="0">
                  <a:pos x="T0" y="T1"/>
                </a:cxn>
                <a:cxn ang="0">
                  <a:pos x="T2" y="T3"/>
                </a:cxn>
                <a:cxn ang="0">
                  <a:pos x="T4" y="T5"/>
                </a:cxn>
                <a:cxn ang="0">
                  <a:pos x="T6" y="T7"/>
                </a:cxn>
                <a:cxn ang="0">
                  <a:pos x="T8" y="T9"/>
                </a:cxn>
              </a:cxnLst>
              <a:rect l="0" t="0" r="r" b="b"/>
              <a:pathLst>
                <a:path w="39" h="40">
                  <a:moveTo>
                    <a:pt x="36" y="14"/>
                  </a:moveTo>
                  <a:cubicBezTo>
                    <a:pt x="39" y="23"/>
                    <a:pt x="34" y="33"/>
                    <a:pt x="25" y="36"/>
                  </a:cubicBezTo>
                  <a:cubicBezTo>
                    <a:pt x="16" y="40"/>
                    <a:pt x="6" y="35"/>
                    <a:pt x="3" y="25"/>
                  </a:cubicBezTo>
                  <a:cubicBezTo>
                    <a:pt x="0" y="16"/>
                    <a:pt x="5" y="6"/>
                    <a:pt x="14" y="3"/>
                  </a:cubicBezTo>
                  <a:cubicBezTo>
                    <a:pt x="23" y="0"/>
                    <a:pt x="33" y="5"/>
                    <a:pt x="36" y="14"/>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dirty="0">
                <a:ln>
                  <a:noFill/>
                </a:ln>
                <a:solidFill>
                  <a:srgbClr val="001965"/>
                </a:solidFill>
                <a:effectLst/>
                <a:uLnTx/>
                <a:uFillTx/>
                <a:latin typeface="Verdana"/>
                <a:ea typeface="+mn-ea"/>
                <a:cs typeface="Arial" charset="0"/>
              </a:endParaRPr>
            </a:p>
          </p:txBody>
        </p:sp>
      </p:grpSp>
      <p:grpSp>
        <p:nvGrpSpPr>
          <p:cNvPr id="119" name="Group 118">
            <a:extLst>
              <a:ext uri="{FF2B5EF4-FFF2-40B4-BE49-F238E27FC236}">
                <a16:creationId xmlns:a16="http://schemas.microsoft.com/office/drawing/2014/main" xmlns="" id="{995D2430-CE26-453E-9E93-1DE3D663AA30}"/>
              </a:ext>
            </a:extLst>
          </p:cNvPr>
          <p:cNvGrpSpPr>
            <a:grpSpLocks noChangeAspect="1"/>
          </p:cNvGrpSpPr>
          <p:nvPr/>
        </p:nvGrpSpPr>
        <p:grpSpPr>
          <a:xfrm>
            <a:off x="5788476" y="2468482"/>
            <a:ext cx="504000" cy="572489"/>
            <a:chOff x="7942371" y="4133612"/>
            <a:chExt cx="589665" cy="669795"/>
          </a:xfrm>
        </p:grpSpPr>
        <p:sp>
          <p:nvSpPr>
            <p:cNvPr id="120" name="Freeform 123">
              <a:extLst>
                <a:ext uri="{FF2B5EF4-FFF2-40B4-BE49-F238E27FC236}">
                  <a16:creationId xmlns:a16="http://schemas.microsoft.com/office/drawing/2014/main" xmlns="" id="{801FB67A-28A9-40DE-9967-2F10D173428A}"/>
                </a:ext>
              </a:extLst>
            </p:cNvPr>
            <p:cNvSpPr/>
            <p:nvPr/>
          </p:nvSpPr>
          <p:spPr>
            <a:xfrm>
              <a:off x="7999459" y="4179527"/>
              <a:ext cx="466447" cy="593846"/>
            </a:xfrm>
            <a:custGeom>
              <a:avLst/>
              <a:gdLst>
                <a:gd name="connsiteX0" fmla="*/ 125345 w 466447"/>
                <a:gd name="connsiteY0" fmla="*/ 573298 h 593846"/>
                <a:gd name="connsiteX1" fmla="*/ 215757 w 466447"/>
                <a:gd name="connsiteY1" fmla="*/ 593846 h 593846"/>
                <a:gd name="connsiteX2" fmla="*/ 466447 w 466447"/>
                <a:gd name="connsiteY2" fmla="*/ 256854 h 593846"/>
                <a:gd name="connsiteX3" fmla="*/ 466447 w 466447"/>
                <a:gd name="connsiteY3" fmla="*/ 186990 h 593846"/>
                <a:gd name="connsiteX4" fmla="*/ 445898 w 466447"/>
                <a:gd name="connsiteY4" fmla="*/ 131509 h 593846"/>
                <a:gd name="connsiteX5" fmla="*/ 394528 w 466447"/>
                <a:gd name="connsiteY5" fmla="*/ 61645 h 593846"/>
                <a:gd name="connsiteX6" fmla="*/ 339047 w 466447"/>
                <a:gd name="connsiteY6" fmla="*/ 28768 h 593846"/>
                <a:gd name="connsiteX7" fmla="*/ 256854 w 466447"/>
                <a:gd name="connsiteY7" fmla="*/ 0 h 593846"/>
                <a:gd name="connsiteX8" fmla="*/ 182880 w 466447"/>
                <a:gd name="connsiteY8" fmla="*/ 6165 h 593846"/>
                <a:gd name="connsiteX9" fmla="*/ 121235 w 466447"/>
                <a:gd name="connsiteY9" fmla="*/ 30823 h 593846"/>
                <a:gd name="connsiteX10" fmla="*/ 53425 w 466447"/>
                <a:gd name="connsiteY10" fmla="*/ 78084 h 593846"/>
                <a:gd name="connsiteX11" fmla="*/ 22603 w 466447"/>
                <a:gd name="connsiteY11" fmla="*/ 119180 h 593846"/>
                <a:gd name="connsiteX12" fmla="*/ 4110 w 466447"/>
                <a:gd name="connsiteY12" fmla="*/ 178771 h 593846"/>
                <a:gd name="connsiteX13" fmla="*/ 0 w 466447"/>
                <a:gd name="connsiteY13" fmla="*/ 273293 h 593846"/>
                <a:gd name="connsiteX14" fmla="*/ 59590 w 466447"/>
                <a:gd name="connsiteY14" fmla="*/ 359596 h 593846"/>
                <a:gd name="connsiteX15" fmla="*/ 125345 w 466447"/>
                <a:gd name="connsiteY15" fmla="*/ 573298 h 593846"/>
                <a:gd name="connsiteX0" fmla="*/ 117126 w 466447"/>
                <a:gd name="connsiteY0" fmla="*/ 587682 h 593846"/>
                <a:gd name="connsiteX1" fmla="*/ 215757 w 466447"/>
                <a:gd name="connsiteY1" fmla="*/ 593846 h 593846"/>
                <a:gd name="connsiteX2" fmla="*/ 466447 w 466447"/>
                <a:gd name="connsiteY2" fmla="*/ 256854 h 593846"/>
                <a:gd name="connsiteX3" fmla="*/ 466447 w 466447"/>
                <a:gd name="connsiteY3" fmla="*/ 186990 h 593846"/>
                <a:gd name="connsiteX4" fmla="*/ 445898 w 466447"/>
                <a:gd name="connsiteY4" fmla="*/ 131509 h 593846"/>
                <a:gd name="connsiteX5" fmla="*/ 394528 w 466447"/>
                <a:gd name="connsiteY5" fmla="*/ 61645 h 593846"/>
                <a:gd name="connsiteX6" fmla="*/ 339047 w 466447"/>
                <a:gd name="connsiteY6" fmla="*/ 28768 h 593846"/>
                <a:gd name="connsiteX7" fmla="*/ 256854 w 466447"/>
                <a:gd name="connsiteY7" fmla="*/ 0 h 593846"/>
                <a:gd name="connsiteX8" fmla="*/ 182880 w 466447"/>
                <a:gd name="connsiteY8" fmla="*/ 6165 h 593846"/>
                <a:gd name="connsiteX9" fmla="*/ 121235 w 466447"/>
                <a:gd name="connsiteY9" fmla="*/ 30823 h 593846"/>
                <a:gd name="connsiteX10" fmla="*/ 53425 w 466447"/>
                <a:gd name="connsiteY10" fmla="*/ 78084 h 593846"/>
                <a:gd name="connsiteX11" fmla="*/ 22603 w 466447"/>
                <a:gd name="connsiteY11" fmla="*/ 119180 h 593846"/>
                <a:gd name="connsiteX12" fmla="*/ 4110 w 466447"/>
                <a:gd name="connsiteY12" fmla="*/ 178771 h 593846"/>
                <a:gd name="connsiteX13" fmla="*/ 0 w 466447"/>
                <a:gd name="connsiteY13" fmla="*/ 273293 h 593846"/>
                <a:gd name="connsiteX14" fmla="*/ 59590 w 466447"/>
                <a:gd name="connsiteY14" fmla="*/ 359596 h 593846"/>
                <a:gd name="connsiteX15" fmla="*/ 117126 w 466447"/>
                <a:gd name="connsiteY15" fmla="*/ 587682 h 593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6447" h="593846">
                  <a:moveTo>
                    <a:pt x="117126" y="587682"/>
                  </a:moveTo>
                  <a:lnTo>
                    <a:pt x="215757" y="593846"/>
                  </a:lnTo>
                  <a:lnTo>
                    <a:pt x="466447" y="256854"/>
                  </a:lnTo>
                  <a:lnTo>
                    <a:pt x="466447" y="186990"/>
                  </a:lnTo>
                  <a:lnTo>
                    <a:pt x="445898" y="131509"/>
                  </a:lnTo>
                  <a:lnTo>
                    <a:pt x="394528" y="61645"/>
                  </a:lnTo>
                  <a:lnTo>
                    <a:pt x="339047" y="28768"/>
                  </a:lnTo>
                  <a:lnTo>
                    <a:pt x="256854" y="0"/>
                  </a:lnTo>
                  <a:lnTo>
                    <a:pt x="182880" y="6165"/>
                  </a:lnTo>
                  <a:lnTo>
                    <a:pt x="121235" y="30823"/>
                  </a:lnTo>
                  <a:lnTo>
                    <a:pt x="53425" y="78084"/>
                  </a:lnTo>
                  <a:lnTo>
                    <a:pt x="22603" y="119180"/>
                  </a:lnTo>
                  <a:lnTo>
                    <a:pt x="4110" y="178771"/>
                  </a:lnTo>
                  <a:lnTo>
                    <a:pt x="0" y="273293"/>
                  </a:lnTo>
                  <a:lnTo>
                    <a:pt x="59590" y="359596"/>
                  </a:lnTo>
                  <a:lnTo>
                    <a:pt x="117126" y="587682"/>
                  </a:lnTo>
                  <a:close/>
                </a:path>
              </a:pathLst>
            </a:custGeom>
            <a:solidFill>
              <a:schemeClr val="accent5"/>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Verdana"/>
                <a:ea typeface="+mn-ea"/>
                <a:cs typeface="+mn-cs"/>
              </a:endParaRPr>
            </a:p>
          </p:txBody>
        </p:sp>
        <p:sp>
          <p:nvSpPr>
            <p:cNvPr id="121" name="Freeform 124">
              <a:extLst>
                <a:ext uri="{FF2B5EF4-FFF2-40B4-BE49-F238E27FC236}">
                  <a16:creationId xmlns:a16="http://schemas.microsoft.com/office/drawing/2014/main" xmlns="" id="{9B4B9E8B-D6BF-4E46-B89A-587C4827CA3D}"/>
                </a:ext>
              </a:extLst>
            </p:cNvPr>
            <p:cNvSpPr>
              <a:spLocks noChangeAspect="1"/>
            </p:cNvSpPr>
            <p:nvPr/>
          </p:nvSpPr>
          <p:spPr bwMode="auto">
            <a:xfrm>
              <a:off x="7942371" y="4133612"/>
              <a:ext cx="589665" cy="669795"/>
            </a:xfrm>
            <a:custGeom>
              <a:avLst/>
              <a:gdLst>
                <a:gd name="T0" fmla="*/ 108 w 290"/>
                <a:gd name="T1" fmla="*/ 314 h 328"/>
                <a:gd name="T2" fmla="*/ 70 w 290"/>
                <a:gd name="T3" fmla="*/ 307 h 328"/>
                <a:gd name="T4" fmla="*/ 67 w 290"/>
                <a:gd name="T5" fmla="*/ 271 h 328"/>
                <a:gd name="T6" fmla="*/ 51 w 290"/>
                <a:gd name="T7" fmla="*/ 229 h 328"/>
                <a:gd name="T8" fmla="*/ 39 w 290"/>
                <a:gd name="T9" fmla="*/ 61 h 328"/>
                <a:gd name="T10" fmla="*/ 168 w 290"/>
                <a:gd name="T11" fmla="*/ 11 h 328"/>
                <a:gd name="T12" fmla="*/ 269 w 290"/>
                <a:gd name="T13" fmla="*/ 107 h 328"/>
                <a:gd name="T14" fmla="*/ 287 w 290"/>
                <a:gd name="T15" fmla="*/ 173 h 328"/>
                <a:gd name="T16" fmla="*/ 278 w 290"/>
                <a:gd name="T17" fmla="*/ 185 h 328"/>
                <a:gd name="T18" fmla="*/ 257 w 290"/>
                <a:gd name="T19" fmla="*/ 206 h 328"/>
                <a:gd name="T20" fmla="*/ 257 w 290"/>
                <a:gd name="T21" fmla="*/ 251 h 328"/>
                <a:gd name="T22" fmla="*/ 243 w 290"/>
                <a:gd name="T23" fmla="*/ 265 h 328"/>
                <a:gd name="T24" fmla="*/ 204 w 290"/>
                <a:gd name="T25" fmla="*/ 265 h 328"/>
                <a:gd name="T26" fmla="*/ 188 w 290"/>
                <a:gd name="T27" fmla="*/ 282 h 328"/>
                <a:gd name="T28" fmla="*/ 188 w 290"/>
                <a:gd name="T29" fmla="*/ 319 h 328"/>
                <a:gd name="T30" fmla="*/ 179 w 290"/>
                <a:gd name="T31" fmla="*/ 327 h 328"/>
                <a:gd name="T32" fmla="*/ 127 w 290"/>
                <a:gd name="T33" fmla="*/ 317 h 328"/>
                <a:gd name="T34" fmla="*/ 128 w 290"/>
                <a:gd name="T35" fmla="*/ 304 h 328"/>
                <a:gd name="T36" fmla="*/ 128 w 290"/>
                <a:gd name="T37" fmla="*/ 172 h 328"/>
                <a:gd name="T38" fmla="*/ 147 w 290"/>
                <a:gd name="T39" fmla="*/ 154 h 328"/>
                <a:gd name="T40" fmla="*/ 224 w 290"/>
                <a:gd name="T41" fmla="*/ 154 h 328"/>
                <a:gd name="T42" fmla="*/ 244 w 290"/>
                <a:gd name="T43" fmla="*/ 144 h 328"/>
                <a:gd name="T44" fmla="*/ 239 w 290"/>
                <a:gd name="T45" fmla="*/ 123 h 328"/>
                <a:gd name="T46" fmla="*/ 239 w 290"/>
                <a:gd name="T47" fmla="*/ 115 h 328"/>
                <a:gd name="T48" fmla="*/ 230 w 290"/>
                <a:gd name="T49" fmla="*/ 87 h 328"/>
                <a:gd name="T50" fmla="*/ 225 w 290"/>
                <a:gd name="T51" fmla="*/ 78 h 328"/>
                <a:gd name="T52" fmla="*/ 205 w 290"/>
                <a:gd name="T53" fmla="*/ 60 h 328"/>
                <a:gd name="T54" fmla="*/ 195 w 290"/>
                <a:gd name="T55" fmla="*/ 53 h 328"/>
                <a:gd name="T56" fmla="*/ 171 w 290"/>
                <a:gd name="T57" fmla="*/ 43 h 328"/>
                <a:gd name="T58" fmla="*/ 157 w 290"/>
                <a:gd name="T59" fmla="*/ 40 h 328"/>
                <a:gd name="T60" fmla="*/ 132 w 290"/>
                <a:gd name="T61" fmla="*/ 40 h 328"/>
                <a:gd name="T62" fmla="*/ 119 w 290"/>
                <a:gd name="T63" fmla="*/ 43 h 328"/>
                <a:gd name="T64" fmla="*/ 95 w 290"/>
                <a:gd name="T65" fmla="*/ 52 h 328"/>
                <a:gd name="T66" fmla="*/ 84 w 290"/>
                <a:gd name="T67" fmla="*/ 58 h 328"/>
                <a:gd name="T68" fmla="*/ 65 w 290"/>
                <a:gd name="T69" fmla="*/ 77 h 328"/>
                <a:gd name="T70" fmla="*/ 58 w 290"/>
                <a:gd name="T71" fmla="*/ 86 h 328"/>
                <a:gd name="T72" fmla="*/ 47 w 290"/>
                <a:gd name="T73" fmla="*/ 113 h 328"/>
                <a:gd name="T74" fmla="*/ 46 w 290"/>
                <a:gd name="T75" fmla="*/ 122 h 328"/>
                <a:gd name="T76" fmla="*/ 41 w 290"/>
                <a:gd name="T77" fmla="*/ 143 h 328"/>
                <a:gd name="T78" fmla="*/ 58 w 290"/>
                <a:gd name="T79" fmla="*/ 154 h 328"/>
                <a:gd name="T80" fmla="*/ 67 w 290"/>
                <a:gd name="T81" fmla="*/ 154 h 328"/>
                <a:gd name="T82" fmla="*/ 73 w 290"/>
                <a:gd name="T83" fmla="*/ 162 h 328"/>
                <a:gd name="T84" fmla="*/ 84 w 290"/>
                <a:gd name="T85" fmla="*/ 179 h 328"/>
                <a:gd name="T86" fmla="*/ 95 w 290"/>
                <a:gd name="T87" fmla="*/ 179 h 328"/>
                <a:gd name="T88" fmla="*/ 108 w 290"/>
                <a:gd name="T89" fmla="*/ 192 h 328"/>
                <a:gd name="T90" fmla="*/ 108 w 290"/>
                <a:gd name="T91" fmla="*/ 314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90" h="328">
                  <a:moveTo>
                    <a:pt x="108" y="314"/>
                  </a:moveTo>
                  <a:cubicBezTo>
                    <a:pt x="95" y="313"/>
                    <a:pt x="79" y="315"/>
                    <a:pt x="70" y="307"/>
                  </a:cubicBezTo>
                  <a:cubicBezTo>
                    <a:pt x="60" y="299"/>
                    <a:pt x="66" y="283"/>
                    <a:pt x="67" y="271"/>
                  </a:cubicBezTo>
                  <a:cubicBezTo>
                    <a:pt x="68" y="254"/>
                    <a:pt x="62" y="242"/>
                    <a:pt x="51" y="229"/>
                  </a:cubicBezTo>
                  <a:cubicBezTo>
                    <a:pt x="5" y="180"/>
                    <a:pt x="0" y="111"/>
                    <a:pt x="39" y="61"/>
                  </a:cubicBezTo>
                  <a:cubicBezTo>
                    <a:pt x="71" y="18"/>
                    <a:pt x="116" y="0"/>
                    <a:pt x="168" y="11"/>
                  </a:cubicBezTo>
                  <a:cubicBezTo>
                    <a:pt x="221" y="21"/>
                    <a:pt x="254" y="56"/>
                    <a:pt x="269" y="107"/>
                  </a:cubicBezTo>
                  <a:cubicBezTo>
                    <a:pt x="275" y="129"/>
                    <a:pt x="281" y="151"/>
                    <a:pt x="287" y="173"/>
                  </a:cubicBezTo>
                  <a:cubicBezTo>
                    <a:pt x="290" y="182"/>
                    <a:pt x="288" y="186"/>
                    <a:pt x="278" y="185"/>
                  </a:cubicBezTo>
                  <a:cubicBezTo>
                    <a:pt x="255" y="184"/>
                    <a:pt x="257" y="185"/>
                    <a:pt x="257" y="206"/>
                  </a:cubicBezTo>
                  <a:cubicBezTo>
                    <a:pt x="257" y="221"/>
                    <a:pt x="257" y="236"/>
                    <a:pt x="257" y="251"/>
                  </a:cubicBezTo>
                  <a:cubicBezTo>
                    <a:pt x="257" y="261"/>
                    <a:pt x="253" y="265"/>
                    <a:pt x="243" y="265"/>
                  </a:cubicBezTo>
                  <a:cubicBezTo>
                    <a:pt x="230" y="265"/>
                    <a:pt x="217" y="265"/>
                    <a:pt x="204" y="265"/>
                  </a:cubicBezTo>
                  <a:cubicBezTo>
                    <a:pt x="189" y="265"/>
                    <a:pt x="188" y="267"/>
                    <a:pt x="188" y="282"/>
                  </a:cubicBezTo>
                  <a:cubicBezTo>
                    <a:pt x="188" y="294"/>
                    <a:pt x="188" y="307"/>
                    <a:pt x="188" y="319"/>
                  </a:cubicBezTo>
                  <a:cubicBezTo>
                    <a:pt x="188" y="326"/>
                    <a:pt x="186" y="328"/>
                    <a:pt x="179" y="327"/>
                  </a:cubicBezTo>
                  <a:cubicBezTo>
                    <a:pt x="162" y="323"/>
                    <a:pt x="144" y="322"/>
                    <a:pt x="127" y="317"/>
                  </a:cubicBezTo>
                  <a:cubicBezTo>
                    <a:pt x="128" y="312"/>
                    <a:pt x="128" y="308"/>
                    <a:pt x="128" y="304"/>
                  </a:cubicBezTo>
                  <a:cubicBezTo>
                    <a:pt x="128" y="260"/>
                    <a:pt x="128" y="216"/>
                    <a:pt x="128" y="172"/>
                  </a:cubicBezTo>
                  <a:cubicBezTo>
                    <a:pt x="128" y="158"/>
                    <a:pt x="132" y="154"/>
                    <a:pt x="147" y="154"/>
                  </a:cubicBezTo>
                  <a:cubicBezTo>
                    <a:pt x="172" y="154"/>
                    <a:pt x="198" y="154"/>
                    <a:pt x="224" y="154"/>
                  </a:cubicBezTo>
                  <a:cubicBezTo>
                    <a:pt x="233" y="154"/>
                    <a:pt x="240" y="152"/>
                    <a:pt x="244" y="144"/>
                  </a:cubicBezTo>
                  <a:cubicBezTo>
                    <a:pt x="248" y="136"/>
                    <a:pt x="246" y="128"/>
                    <a:pt x="239" y="123"/>
                  </a:cubicBezTo>
                  <a:cubicBezTo>
                    <a:pt x="236" y="120"/>
                    <a:pt x="236" y="118"/>
                    <a:pt x="239" y="115"/>
                  </a:cubicBezTo>
                  <a:cubicBezTo>
                    <a:pt x="248" y="103"/>
                    <a:pt x="245" y="92"/>
                    <a:pt x="230" y="87"/>
                  </a:cubicBezTo>
                  <a:cubicBezTo>
                    <a:pt x="225" y="85"/>
                    <a:pt x="225" y="83"/>
                    <a:pt x="225" y="78"/>
                  </a:cubicBezTo>
                  <a:cubicBezTo>
                    <a:pt x="224" y="66"/>
                    <a:pt x="217" y="59"/>
                    <a:pt x="205" y="60"/>
                  </a:cubicBezTo>
                  <a:cubicBezTo>
                    <a:pt x="198" y="60"/>
                    <a:pt x="197" y="58"/>
                    <a:pt x="195" y="53"/>
                  </a:cubicBezTo>
                  <a:cubicBezTo>
                    <a:pt x="191" y="42"/>
                    <a:pt x="180" y="38"/>
                    <a:pt x="171" y="43"/>
                  </a:cubicBezTo>
                  <a:cubicBezTo>
                    <a:pt x="165" y="46"/>
                    <a:pt x="162" y="45"/>
                    <a:pt x="157" y="40"/>
                  </a:cubicBezTo>
                  <a:cubicBezTo>
                    <a:pt x="150" y="32"/>
                    <a:pt x="139" y="32"/>
                    <a:pt x="132" y="40"/>
                  </a:cubicBezTo>
                  <a:cubicBezTo>
                    <a:pt x="128" y="45"/>
                    <a:pt x="125" y="46"/>
                    <a:pt x="119" y="43"/>
                  </a:cubicBezTo>
                  <a:cubicBezTo>
                    <a:pt x="109" y="38"/>
                    <a:pt x="98" y="42"/>
                    <a:pt x="95" y="52"/>
                  </a:cubicBezTo>
                  <a:cubicBezTo>
                    <a:pt x="93" y="59"/>
                    <a:pt x="90" y="59"/>
                    <a:pt x="84" y="58"/>
                  </a:cubicBezTo>
                  <a:cubicBezTo>
                    <a:pt x="73" y="57"/>
                    <a:pt x="64" y="66"/>
                    <a:pt x="65" y="77"/>
                  </a:cubicBezTo>
                  <a:cubicBezTo>
                    <a:pt x="65" y="83"/>
                    <a:pt x="63" y="84"/>
                    <a:pt x="58" y="86"/>
                  </a:cubicBezTo>
                  <a:cubicBezTo>
                    <a:pt x="45" y="90"/>
                    <a:pt x="40" y="101"/>
                    <a:pt x="47" y="113"/>
                  </a:cubicBezTo>
                  <a:cubicBezTo>
                    <a:pt x="49" y="117"/>
                    <a:pt x="49" y="119"/>
                    <a:pt x="46" y="122"/>
                  </a:cubicBezTo>
                  <a:cubicBezTo>
                    <a:pt x="39" y="128"/>
                    <a:pt x="38" y="135"/>
                    <a:pt x="41" y="143"/>
                  </a:cubicBezTo>
                  <a:cubicBezTo>
                    <a:pt x="44" y="150"/>
                    <a:pt x="50" y="154"/>
                    <a:pt x="58" y="154"/>
                  </a:cubicBezTo>
                  <a:cubicBezTo>
                    <a:pt x="61" y="154"/>
                    <a:pt x="64" y="154"/>
                    <a:pt x="67" y="154"/>
                  </a:cubicBezTo>
                  <a:cubicBezTo>
                    <a:pt x="73" y="154"/>
                    <a:pt x="75" y="155"/>
                    <a:pt x="73" y="162"/>
                  </a:cubicBezTo>
                  <a:cubicBezTo>
                    <a:pt x="69" y="172"/>
                    <a:pt x="74" y="178"/>
                    <a:pt x="84" y="179"/>
                  </a:cubicBezTo>
                  <a:cubicBezTo>
                    <a:pt x="88" y="180"/>
                    <a:pt x="92" y="180"/>
                    <a:pt x="95" y="179"/>
                  </a:cubicBezTo>
                  <a:cubicBezTo>
                    <a:pt x="105" y="178"/>
                    <a:pt x="108" y="182"/>
                    <a:pt x="108" y="192"/>
                  </a:cubicBezTo>
                  <a:cubicBezTo>
                    <a:pt x="107" y="232"/>
                    <a:pt x="108" y="273"/>
                    <a:pt x="108" y="31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grpSp>
          <p:nvGrpSpPr>
            <p:cNvPr id="130" name="Group 129">
              <a:extLst>
                <a:ext uri="{FF2B5EF4-FFF2-40B4-BE49-F238E27FC236}">
                  <a16:creationId xmlns:a16="http://schemas.microsoft.com/office/drawing/2014/main" xmlns="" id="{9DECD691-440F-4712-B28D-9B62D9E23788}"/>
                </a:ext>
              </a:extLst>
            </p:cNvPr>
            <p:cNvGrpSpPr>
              <a:grpSpLocks noChangeAspect="1"/>
            </p:cNvGrpSpPr>
            <p:nvPr/>
          </p:nvGrpSpPr>
          <p:grpSpPr>
            <a:xfrm>
              <a:off x="8142870" y="4265830"/>
              <a:ext cx="172032" cy="150004"/>
              <a:chOff x="1744663" y="1239838"/>
              <a:chExt cx="260350" cy="227013"/>
            </a:xfrm>
            <a:solidFill>
              <a:srgbClr val="82786F"/>
            </a:solidFill>
          </p:grpSpPr>
          <p:sp>
            <p:nvSpPr>
              <p:cNvPr id="131" name="Freeform 271">
                <a:extLst>
                  <a:ext uri="{FF2B5EF4-FFF2-40B4-BE49-F238E27FC236}">
                    <a16:creationId xmlns:a16="http://schemas.microsoft.com/office/drawing/2014/main" xmlns="" id="{C5DB9E3E-B80B-427D-B9C5-05DF08E57FD1}"/>
                  </a:ext>
                </a:extLst>
              </p:cNvPr>
              <p:cNvSpPr>
                <a:spLocks noEditPoints="1"/>
              </p:cNvSpPr>
              <p:nvPr/>
            </p:nvSpPr>
            <p:spPr bwMode="auto">
              <a:xfrm>
                <a:off x="1744663" y="1239838"/>
                <a:ext cx="260350" cy="227013"/>
              </a:xfrm>
              <a:custGeom>
                <a:avLst/>
                <a:gdLst>
                  <a:gd name="T0" fmla="*/ 81 w 165"/>
                  <a:gd name="T1" fmla="*/ 145 h 145"/>
                  <a:gd name="T2" fmla="*/ 8 w 165"/>
                  <a:gd name="T3" fmla="*/ 145 h 145"/>
                  <a:gd name="T4" fmla="*/ 1 w 165"/>
                  <a:gd name="T5" fmla="*/ 142 h 145"/>
                  <a:gd name="T6" fmla="*/ 2 w 165"/>
                  <a:gd name="T7" fmla="*/ 134 h 145"/>
                  <a:gd name="T8" fmla="*/ 76 w 165"/>
                  <a:gd name="T9" fmla="*/ 4 h 145"/>
                  <a:gd name="T10" fmla="*/ 82 w 165"/>
                  <a:gd name="T11" fmla="*/ 0 h 145"/>
                  <a:gd name="T12" fmla="*/ 88 w 165"/>
                  <a:gd name="T13" fmla="*/ 4 h 145"/>
                  <a:gd name="T14" fmla="*/ 161 w 165"/>
                  <a:gd name="T15" fmla="*/ 135 h 145"/>
                  <a:gd name="T16" fmla="*/ 155 w 165"/>
                  <a:gd name="T17" fmla="*/ 145 h 145"/>
                  <a:gd name="T18" fmla="*/ 81 w 165"/>
                  <a:gd name="T19" fmla="*/ 145 h 145"/>
                  <a:gd name="T20" fmla="*/ 81 w 165"/>
                  <a:gd name="T21" fmla="*/ 145 h 145"/>
                  <a:gd name="T22" fmla="*/ 16 w 165"/>
                  <a:gd name="T23" fmla="*/ 133 h 145"/>
                  <a:gd name="T24" fmla="*/ 146 w 165"/>
                  <a:gd name="T25" fmla="*/ 133 h 145"/>
                  <a:gd name="T26" fmla="*/ 82 w 165"/>
                  <a:gd name="T27" fmla="*/ 18 h 145"/>
                  <a:gd name="T28" fmla="*/ 16 w 165"/>
                  <a:gd name="T29" fmla="*/ 13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5" h="145">
                    <a:moveTo>
                      <a:pt x="81" y="145"/>
                    </a:moveTo>
                    <a:cubicBezTo>
                      <a:pt x="57" y="145"/>
                      <a:pt x="32" y="145"/>
                      <a:pt x="8" y="145"/>
                    </a:cubicBezTo>
                    <a:cubicBezTo>
                      <a:pt x="6" y="145"/>
                      <a:pt x="2" y="144"/>
                      <a:pt x="1" y="142"/>
                    </a:cubicBezTo>
                    <a:cubicBezTo>
                      <a:pt x="0" y="140"/>
                      <a:pt x="1" y="136"/>
                      <a:pt x="2" y="134"/>
                    </a:cubicBezTo>
                    <a:cubicBezTo>
                      <a:pt x="26" y="91"/>
                      <a:pt x="51" y="48"/>
                      <a:pt x="76" y="4"/>
                    </a:cubicBezTo>
                    <a:cubicBezTo>
                      <a:pt x="77" y="2"/>
                      <a:pt x="80" y="0"/>
                      <a:pt x="82" y="0"/>
                    </a:cubicBezTo>
                    <a:cubicBezTo>
                      <a:pt x="84" y="0"/>
                      <a:pt x="87" y="2"/>
                      <a:pt x="88" y="4"/>
                    </a:cubicBezTo>
                    <a:cubicBezTo>
                      <a:pt x="112" y="48"/>
                      <a:pt x="137" y="91"/>
                      <a:pt x="161" y="135"/>
                    </a:cubicBezTo>
                    <a:cubicBezTo>
                      <a:pt x="165" y="141"/>
                      <a:pt x="161" y="145"/>
                      <a:pt x="155" y="145"/>
                    </a:cubicBezTo>
                    <a:cubicBezTo>
                      <a:pt x="130" y="145"/>
                      <a:pt x="106" y="145"/>
                      <a:pt x="81" y="145"/>
                    </a:cubicBezTo>
                    <a:cubicBezTo>
                      <a:pt x="81" y="145"/>
                      <a:pt x="81" y="145"/>
                      <a:pt x="81" y="145"/>
                    </a:cubicBezTo>
                    <a:close/>
                    <a:moveTo>
                      <a:pt x="16" y="133"/>
                    </a:moveTo>
                    <a:cubicBezTo>
                      <a:pt x="60" y="133"/>
                      <a:pt x="103" y="133"/>
                      <a:pt x="146" y="133"/>
                    </a:cubicBezTo>
                    <a:cubicBezTo>
                      <a:pt x="125" y="94"/>
                      <a:pt x="104" y="56"/>
                      <a:pt x="82" y="18"/>
                    </a:cubicBezTo>
                    <a:cubicBezTo>
                      <a:pt x="60" y="56"/>
                      <a:pt x="38" y="94"/>
                      <a:pt x="16" y="133"/>
                    </a:cubicBezTo>
                    <a:close/>
                  </a:path>
                </a:pathLst>
              </a:custGeom>
              <a:solidFill>
                <a:schemeClr val="bg1"/>
              </a:solidFill>
              <a:ln w="3175">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132" name="Freeform 272">
                <a:extLst>
                  <a:ext uri="{FF2B5EF4-FFF2-40B4-BE49-F238E27FC236}">
                    <a16:creationId xmlns:a16="http://schemas.microsoft.com/office/drawing/2014/main" xmlns="" id="{82C3AB67-1CE3-4E84-BEA6-585A287946C5}"/>
                  </a:ext>
                </a:extLst>
              </p:cNvPr>
              <p:cNvSpPr>
                <a:spLocks/>
              </p:cNvSpPr>
              <p:nvPr/>
            </p:nvSpPr>
            <p:spPr bwMode="auto">
              <a:xfrm>
                <a:off x="1858963" y="1316038"/>
                <a:ext cx="28575" cy="90488"/>
              </a:xfrm>
              <a:custGeom>
                <a:avLst/>
                <a:gdLst>
                  <a:gd name="T0" fmla="*/ 18 w 18"/>
                  <a:gd name="T1" fmla="*/ 10 h 57"/>
                  <a:gd name="T2" fmla="*/ 14 w 18"/>
                  <a:gd name="T3" fmla="*/ 51 h 57"/>
                  <a:gd name="T4" fmla="*/ 9 w 18"/>
                  <a:gd name="T5" fmla="*/ 56 h 57"/>
                  <a:gd name="T6" fmla="*/ 5 w 18"/>
                  <a:gd name="T7" fmla="*/ 51 h 57"/>
                  <a:gd name="T8" fmla="*/ 1 w 18"/>
                  <a:gd name="T9" fmla="*/ 13 h 57"/>
                  <a:gd name="T10" fmla="*/ 1 w 18"/>
                  <a:gd name="T11" fmla="*/ 11 h 57"/>
                  <a:gd name="T12" fmla="*/ 9 w 18"/>
                  <a:gd name="T13" fmla="*/ 0 h 57"/>
                  <a:gd name="T14" fmla="*/ 18 w 18"/>
                  <a:gd name="T15" fmla="*/ 10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57">
                    <a:moveTo>
                      <a:pt x="18" y="10"/>
                    </a:moveTo>
                    <a:cubicBezTo>
                      <a:pt x="17" y="24"/>
                      <a:pt x="16" y="38"/>
                      <a:pt x="14" y="51"/>
                    </a:cubicBezTo>
                    <a:cubicBezTo>
                      <a:pt x="14" y="53"/>
                      <a:pt x="11" y="56"/>
                      <a:pt x="9" y="56"/>
                    </a:cubicBezTo>
                    <a:cubicBezTo>
                      <a:pt x="6" y="57"/>
                      <a:pt x="5" y="54"/>
                      <a:pt x="5" y="51"/>
                    </a:cubicBezTo>
                    <a:cubicBezTo>
                      <a:pt x="3" y="38"/>
                      <a:pt x="2" y="26"/>
                      <a:pt x="1" y="13"/>
                    </a:cubicBezTo>
                    <a:cubicBezTo>
                      <a:pt x="1" y="13"/>
                      <a:pt x="1" y="12"/>
                      <a:pt x="1" y="11"/>
                    </a:cubicBezTo>
                    <a:cubicBezTo>
                      <a:pt x="0" y="5"/>
                      <a:pt x="4" y="0"/>
                      <a:pt x="9" y="0"/>
                    </a:cubicBezTo>
                    <a:cubicBezTo>
                      <a:pt x="15" y="0"/>
                      <a:pt x="18" y="5"/>
                      <a:pt x="18" y="10"/>
                    </a:cubicBezTo>
                    <a:close/>
                  </a:path>
                </a:pathLst>
              </a:custGeom>
              <a:solidFill>
                <a:schemeClr val="bg1"/>
              </a:solidFill>
              <a:ln w="3175">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133" name="Freeform 273">
                <a:extLst>
                  <a:ext uri="{FF2B5EF4-FFF2-40B4-BE49-F238E27FC236}">
                    <a16:creationId xmlns:a16="http://schemas.microsoft.com/office/drawing/2014/main" xmlns="" id="{0E6814C6-584F-4EB6-B7B8-EBD4D179BE15}"/>
                  </a:ext>
                </a:extLst>
              </p:cNvPr>
              <p:cNvSpPr>
                <a:spLocks/>
              </p:cNvSpPr>
              <p:nvPr/>
            </p:nvSpPr>
            <p:spPr bwMode="auto">
              <a:xfrm>
                <a:off x="1862138" y="1411288"/>
                <a:ext cx="22225" cy="22225"/>
              </a:xfrm>
              <a:custGeom>
                <a:avLst/>
                <a:gdLst>
                  <a:gd name="T0" fmla="*/ 14 w 14"/>
                  <a:gd name="T1" fmla="*/ 7 h 14"/>
                  <a:gd name="T2" fmla="*/ 7 w 14"/>
                  <a:gd name="T3" fmla="*/ 14 h 14"/>
                  <a:gd name="T4" fmla="*/ 1 w 14"/>
                  <a:gd name="T5" fmla="*/ 7 h 14"/>
                  <a:gd name="T6" fmla="*/ 7 w 14"/>
                  <a:gd name="T7" fmla="*/ 0 h 14"/>
                  <a:gd name="T8" fmla="*/ 14 w 14"/>
                  <a:gd name="T9" fmla="*/ 7 h 14"/>
                </a:gdLst>
                <a:ahLst/>
                <a:cxnLst>
                  <a:cxn ang="0">
                    <a:pos x="T0" y="T1"/>
                  </a:cxn>
                  <a:cxn ang="0">
                    <a:pos x="T2" y="T3"/>
                  </a:cxn>
                  <a:cxn ang="0">
                    <a:pos x="T4" y="T5"/>
                  </a:cxn>
                  <a:cxn ang="0">
                    <a:pos x="T6" y="T7"/>
                  </a:cxn>
                  <a:cxn ang="0">
                    <a:pos x="T8" y="T9"/>
                  </a:cxn>
                </a:cxnLst>
                <a:rect l="0" t="0" r="r" b="b"/>
                <a:pathLst>
                  <a:path w="14" h="14">
                    <a:moveTo>
                      <a:pt x="14" y="7"/>
                    </a:moveTo>
                    <a:cubicBezTo>
                      <a:pt x="14" y="11"/>
                      <a:pt x="11" y="14"/>
                      <a:pt x="7" y="14"/>
                    </a:cubicBezTo>
                    <a:cubicBezTo>
                      <a:pt x="3" y="14"/>
                      <a:pt x="0" y="11"/>
                      <a:pt x="1" y="7"/>
                    </a:cubicBezTo>
                    <a:cubicBezTo>
                      <a:pt x="1" y="3"/>
                      <a:pt x="3" y="0"/>
                      <a:pt x="7" y="0"/>
                    </a:cubicBezTo>
                    <a:cubicBezTo>
                      <a:pt x="11" y="0"/>
                      <a:pt x="14" y="3"/>
                      <a:pt x="14" y="7"/>
                    </a:cubicBezTo>
                    <a:close/>
                  </a:path>
                </a:pathLst>
              </a:custGeom>
              <a:grpFill/>
              <a:ln w="3175">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grpSp>
      </p:grpSp>
      <p:sp>
        <p:nvSpPr>
          <p:cNvPr id="134" name="Freeform 868">
            <a:extLst>
              <a:ext uri="{FF2B5EF4-FFF2-40B4-BE49-F238E27FC236}">
                <a16:creationId xmlns:a16="http://schemas.microsoft.com/office/drawing/2014/main" xmlns="" id="{2EFB0E64-A842-4611-9D9A-11EB57C207F6}"/>
              </a:ext>
            </a:extLst>
          </p:cNvPr>
          <p:cNvSpPr>
            <a:spLocks noChangeAspect="1" noEditPoints="1"/>
          </p:cNvSpPr>
          <p:nvPr/>
        </p:nvSpPr>
        <p:spPr bwMode="auto">
          <a:xfrm>
            <a:off x="7247528" y="2484726"/>
            <a:ext cx="540000" cy="540000"/>
          </a:xfrm>
          <a:custGeom>
            <a:avLst/>
            <a:gdLst>
              <a:gd name="T0" fmla="*/ 0 w 198"/>
              <a:gd name="T1" fmla="*/ 99 h 198"/>
              <a:gd name="T2" fmla="*/ 198 w 198"/>
              <a:gd name="T3" fmla="*/ 99 h 198"/>
              <a:gd name="T4" fmla="*/ 176 w 198"/>
              <a:gd name="T5" fmla="*/ 54 h 198"/>
              <a:gd name="T6" fmla="*/ 169 w 198"/>
              <a:gd name="T7" fmla="*/ 95 h 198"/>
              <a:gd name="T8" fmla="*/ 176 w 198"/>
              <a:gd name="T9" fmla="*/ 54 h 198"/>
              <a:gd name="T10" fmla="*/ 169 w 198"/>
              <a:gd name="T11" fmla="*/ 44 h 198"/>
              <a:gd name="T12" fmla="*/ 149 w 198"/>
              <a:gd name="T13" fmla="*/ 30 h 198"/>
              <a:gd name="T14" fmla="*/ 162 w 198"/>
              <a:gd name="T15" fmla="*/ 36 h 198"/>
              <a:gd name="T16" fmla="*/ 40 w 198"/>
              <a:gd name="T17" fmla="*/ 105 h 198"/>
              <a:gd name="T18" fmla="*/ 73 w 198"/>
              <a:gd name="T19" fmla="*/ 146 h 198"/>
              <a:gd name="T20" fmla="*/ 40 w 198"/>
              <a:gd name="T21" fmla="*/ 95 h 198"/>
              <a:gd name="T22" fmla="*/ 73 w 198"/>
              <a:gd name="T23" fmla="*/ 54 h 198"/>
              <a:gd name="T24" fmla="*/ 40 w 198"/>
              <a:gd name="T25" fmla="*/ 95 h 198"/>
              <a:gd name="T26" fmla="*/ 80 w 198"/>
              <a:gd name="T27" fmla="*/ 105 h 198"/>
              <a:gd name="T28" fmla="*/ 116 w 198"/>
              <a:gd name="T29" fmla="*/ 146 h 198"/>
              <a:gd name="T30" fmla="*/ 83 w 198"/>
              <a:gd name="T31" fmla="*/ 145 h 198"/>
              <a:gd name="T32" fmla="*/ 83 w 198"/>
              <a:gd name="T33" fmla="*/ 54 h 198"/>
              <a:gd name="T34" fmla="*/ 119 w 198"/>
              <a:gd name="T35" fmla="*/ 95 h 198"/>
              <a:gd name="T36" fmla="*/ 150 w 198"/>
              <a:gd name="T37" fmla="*/ 146 h 198"/>
              <a:gd name="T38" fmla="*/ 129 w 198"/>
              <a:gd name="T39" fmla="*/ 105 h 198"/>
              <a:gd name="T40" fmla="*/ 150 w 198"/>
              <a:gd name="T41" fmla="*/ 146 h 198"/>
              <a:gd name="T42" fmla="*/ 126 w 198"/>
              <a:gd name="T43" fmla="*/ 54 h 198"/>
              <a:gd name="T44" fmla="*/ 159 w 198"/>
              <a:gd name="T45" fmla="*/ 95 h 198"/>
              <a:gd name="T46" fmla="*/ 122 w 198"/>
              <a:gd name="T47" fmla="*/ 17 h 198"/>
              <a:gd name="T48" fmla="*/ 124 w 198"/>
              <a:gd name="T49" fmla="*/ 44 h 198"/>
              <a:gd name="T50" fmla="*/ 115 w 198"/>
              <a:gd name="T51" fmla="*/ 13 h 198"/>
              <a:gd name="T52" fmla="*/ 87 w 198"/>
              <a:gd name="T53" fmla="*/ 34 h 198"/>
              <a:gd name="T54" fmla="*/ 98 w 198"/>
              <a:gd name="T55" fmla="*/ 11 h 198"/>
              <a:gd name="T56" fmla="*/ 101 w 198"/>
              <a:gd name="T57" fmla="*/ 11 h 198"/>
              <a:gd name="T58" fmla="*/ 114 w 198"/>
              <a:gd name="T59" fmla="*/ 44 h 198"/>
              <a:gd name="T60" fmla="*/ 87 w 198"/>
              <a:gd name="T61" fmla="*/ 34 h 198"/>
              <a:gd name="T62" fmla="*/ 84 w 198"/>
              <a:gd name="T63" fmla="*/ 13 h 198"/>
              <a:gd name="T64" fmla="*/ 75 w 198"/>
              <a:gd name="T65" fmla="*/ 44 h 198"/>
              <a:gd name="T66" fmla="*/ 58 w 198"/>
              <a:gd name="T67" fmla="*/ 35 h 198"/>
              <a:gd name="T68" fmla="*/ 36 w 198"/>
              <a:gd name="T69" fmla="*/ 36 h 198"/>
              <a:gd name="T70" fmla="*/ 42 w 198"/>
              <a:gd name="T71" fmla="*/ 44 h 198"/>
              <a:gd name="T72" fmla="*/ 36 w 198"/>
              <a:gd name="T73" fmla="*/ 36 h 198"/>
              <a:gd name="T74" fmla="*/ 38 w 198"/>
              <a:gd name="T75" fmla="*/ 54 h 198"/>
              <a:gd name="T76" fmla="*/ 10 w 198"/>
              <a:gd name="T77" fmla="*/ 95 h 198"/>
              <a:gd name="T78" fmla="*/ 30 w 198"/>
              <a:gd name="T79" fmla="*/ 105 h 198"/>
              <a:gd name="T80" fmla="*/ 23 w 198"/>
              <a:gd name="T81" fmla="*/ 146 h 198"/>
              <a:gd name="T82" fmla="*/ 30 w 198"/>
              <a:gd name="T83" fmla="*/ 105 h 198"/>
              <a:gd name="T84" fmla="*/ 30 w 198"/>
              <a:gd name="T85" fmla="*/ 156 h 198"/>
              <a:gd name="T86" fmla="*/ 50 w 198"/>
              <a:gd name="T87" fmla="*/ 168 h 198"/>
              <a:gd name="T88" fmla="*/ 36 w 198"/>
              <a:gd name="T89" fmla="*/ 162 h 198"/>
              <a:gd name="T90" fmla="*/ 54 w 198"/>
              <a:gd name="T91" fmla="*/ 156 h 198"/>
              <a:gd name="T92" fmla="*/ 77 w 198"/>
              <a:gd name="T93" fmla="*/ 167 h 198"/>
              <a:gd name="T94" fmla="*/ 77 w 198"/>
              <a:gd name="T95" fmla="*/ 181 h 198"/>
              <a:gd name="T96" fmla="*/ 101 w 198"/>
              <a:gd name="T97" fmla="*/ 187 h 198"/>
              <a:gd name="T98" fmla="*/ 98 w 198"/>
              <a:gd name="T99" fmla="*/ 187 h 198"/>
              <a:gd name="T100" fmla="*/ 85 w 198"/>
              <a:gd name="T101" fmla="*/ 156 h 198"/>
              <a:gd name="T102" fmla="*/ 112 w 198"/>
              <a:gd name="T103" fmla="*/ 164 h 198"/>
              <a:gd name="T104" fmla="*/ 122 w 198"/>
              <a:gd name="T105" fmla="*/ 181 h 198"/>
              <a:gd name="T106" fmla="*/ 117 w 198"/>
              <a:gd name="T107" fmla="*/ 181 h 198"/>
              <a:gd name="T108" fmla="*/ 145 w 198"/>
              <a:gd name="T109" fmla="*/ 156 h 198"/>
              <a:gd name="T110" fmla="*/ 122 w 198"/>
              <a:gd name="T111" fmla="*/ 181 h 198"/>
              <a:gd name="T112" fmla="*/ 156 w 198"/>
              <a:gd name="T113" fmla="*/ 156 h 198"/>
              <a:gd name="T114" fmla="*/ 162 w 198"/>
              <a:gd name="T115" fmla="*/ 162 h 198"/>
              <a:gd name="T116" fmla="*/ 175 w 198"/>
              <a:gd name="T117" fmla="*/ 146 h 198"/>
              <a:gd name="T118" fmla="*/ 169 w 198"/>
              <a:gd name="T119" fmla="*/ 105 h 198"/>
              <a:gd name="T120" fmla="*/ 175 w 198"/>
              <a:gd name="T121" fmla="*/ 14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8" h="198">
                <a:moveTo>
                  <a:pt x="99" y="0"/>
                </a:moveTo>
                <a:cubicBezTo>
                  <a:pt x="44" y="0"/>
                  <a:pt x="0" y="44"/>
                  <a:pt x="0" y="99"/>
                </a:cubicBezTo>
                <a:cubicBezTo>
                  <a:pt x="0" y="154"/>
                  <a:pt x="44" y="198"/>
                  <a:pt x="99" y="198"/>
                </a:cubicBezTo>
                <a:cubicBezTo>
                  <a:pt x="154" y="198"/>
                  <a:pt x="198" y="154"/>
                  <a:pt x="198" y="99"/>
                </a:cubicBezTo>
                <a:cubicBezTo>
                  <a:pt x="198" y="44"/>
                  <a:pt x="154" y="0"/>
                  <a:pt x="99" y="0"/>
                </a:cubicBezTo>
                <a:moveTo>
                  <a:pt x="176" y="54"/>
                </a:moveTo>
                <a:cubicBezTo>
                  <a:pt x="183" y="66"/>
                  <a:pt x="187" y="80"/>
                  <a:pt x="188" y="95"/>
                </a:cubicBezTo>
                <a:cubicBezTo>
                  <a:pt x="169" y="95"/>
                  <a:pt x="169" y="95"/>
                  <a:pt x="169" y="95"/>
                </a:cubicBezTo>
                <a:cubicBezTo>
                  <a:pt x="168" y="80"/>
                  <a:pt x="166" y="66"/>
                  <a:pt x="161" y="54"/>
                </a:cubicBezTo>
                <a:lnTo>
                  <a:pt x="176" y="54"/>
                </a:lnTo>
                <a:close/>
                <a:moveTo>
                  <a:pt x="162" y="36"/>
                </a:moveTo>
                <a:cubicBezTo>
                  <a:pt x="164" y="38"/>
                  <a:pt x="167" y="41"/>
                  <a:pt x="169" y="44"/>
                </a:cubicBezTo>
                <a:cubicBezTo>
                  <a:pt x="157" y="44"/>
                  <a:pt x="157" y="44"/>
                  <a:pt x="157" y="44"/>
                </a:cubicBezTo>
                <a:cubicBezTo>
                  <a:pt x="155" y="39"/>
                  <a:pt x="152" y="34"/>
                  <a:pt x="149" y="30"/>
                </a:cubicBezTo>
                <a:cubicBezTo>
                  <a:pt x="147" y="27"/>
                  <a:pt x="145" y="24"/>
                  <a:pt x="142" y="21"/>
                </a:cubicBezTo>
                <a:cubicBezTo>
                  <a:pt x="150" y="25"/>
                  <a:pt x="156" y="30"/>
                  <a:pt x="162" y="36"/>
                </a:cubicBezTo>
                <a:moveTo>
                  <a:pt x="49" y="146"/>
                </a:moveTo>
                <a:cubicBezTo>
                  <a:pt x="44" y="134"/>
                  <a:pt x="41" y="120"/>
                  <a:pt x="40" y="105"/>
                </a:cubicBezTo>
                <a:cubicBezTo>
                  <a:pt x="70" y="105"/>
                  <a:pt x="70" y="105"/>
                  <a:pt x="70" y="105"/>
                </a:cubicBezTo>
                <a:cubicBezTo>
                  <a:pt x="70" y="119"/>
                  <a:pt x="71" y="133"/>
                  <a:pt x="73" y="146"/>
                </a:cubicBezTo>
                <a:lnTo>
                  <a:pt x="49" y="146"/>
                </a:lnTo>
                <a:close/>
                <a:moveTo>
                  <a:pt x="40" y="95"/>
                </a:moveTo>
                <a:cubicBezTo>
                  <a:pt x="41" y="80"/>
                  <a:pt x="44" y="66"/>
                  <a:pt x="49" y="54"/>
                </a:cubicBezTo>
                <a:cubicBezTo>
                  <a:pt x="73" y="54"/>
                  <a:pt x="73" y="54"/>
                  <a:pt x="73" y="54"/>
                </a:cubicBezTo>
                <a:cubicBezTo>
                  <a:pt x="71" y="66"/>
                  <a:pt x="70" y="80"/>
                  <a:pt x="70" y="95"/>
                </a:cubicBezTo>
                <a:lnTo>
                  <a:pt x="40" y="95"/>
                </a:lnTo>
                <a:close/>
                <a:moveTo>
                  <a:pt x="83" y="145"/>
                </a:moveTo>
                <a:cubicBezTo>
                  <a:pt x="81" y="133"/>
                  <a:pt x="80" y="119"/>
                  <a:pt x="80" y="105"/>
                </a:cubicBezTo>
                <a:cubicBezTo>
                  <a:pt x="119" y="105"/>
                  <a:pt x="119" y="105"/>
                  <a:pt x="119" y="105"/>
                </a:cubicBezTo>
                <a:cubicBezTo>
                  <a:pt x="119" y="119"/>
                  <a:pt x="117" y="133"/>
                  <a:pt x="116" y="146"/>
                </a:cubicBezTo>
                <a:cubicBezTo>
                  <a:pt x="83" y="146"/>
                  <a:pt x="83" y="146"/>
                  <a:pt x="83" y="146"/>
                </a:cubicBezTo>
                <a:cubicBezTo>
                  <a:pt x="83" y="145"/>
                  <a:pt x="83" y="145"/>
                  <a:pt x="83" y="145"/>
                </a:cubicBezTo>
                <a:moveTo>
                  <a:pt x="80" y="95"/>
                </a:moveTo>
                <a:cubicBezTo>
                  <a:pt x="80" y="80"/>
                  <a:pt x="81" y="66"/>
                  <a:pt x="83" y="54"/>
                </a:cubicBezTo>
                <a:cubicBezTo>
                  <a:pt x="116" y="54"/>
                  <a:pt x="116" y="54"/>
                  <a:pt x="116" y="54"/>
                </a:cubicBezTo>
                <a:cubicBezTo>
                  <a:pt x="118" y="66"/>
                  <a:pt x="119" y="80"/>
                  <a:pt x="119" y="95"/>
                </a:cubicBezTo>
                <a:lnTo>
                  <a:pt x="80" y="95"/>
                </a:lnTo>
                <a:close/>
                <a:moveTo>
                  <a:pt x="150" y="146"/>
                </a:moveTo>
                <a:cubicBezTo>
                  <a:pt x="126" y="146"/>
                  <a:pt x="126" y="146"/>
                  <a:pt x="126" y="146"/>
                </a:cubicBezTo>
                <a:cubicBezTo>
                  <a:pt x="128" y="133"/>
                  <a:pt x="129" y="119"/>
                  <a:pt x="129" y="105"/>
                </a:cubicBezTo>
                <a:cubicBezTo>
                  <a:pt x="159" y="105"/>
                  <a:pt x="159" y="105"/>
                  <a:pt x="159" y="105"/>
                </a:cubicBezTo>
                <a:cubicBezTo>
                  <a:pt x="158" y="120"/>
                  <a:pt x="155" y="134"/>
                  <a:pt x="150" y="146"/>
                </a:cubicBezTo>
                <a:moveTo>
                  <a:pt x="129" y="95"/>
                </a:moveTo>
                <a:cubicBezTo>
                  <a:pt x="129" y="80"/>
                  <a:pt x="128" y="66"/>
                  <a:pt x="126" y="54"/>
                </a:cubicBezTo>
                <a:cubicBezTo>
                  <a:pt x="150" y="54"/>
                  <a:pt x="150" y="54"/>
                  <a:pt x="150" y="54"/>
                </a:cubicBezTo>
                <a:cubicBezTo>
                  <a:pt x="155" y="66"/>
                  <a:pt x="158" y="80"/>
                  <a:pt x="159" y="95"/>
                </a:cubicBezTo>
                <a:lnTo>
                  <a:pt x="129" y="95"/>
                </a:lnTo>
                <a:close/>
                <a:moveTo>
                  <a:pt x="122" y="17"/>
                </a:moveTo>
                <a:cubicBezTo>
                  <a:pt x="131" y="22"/>
                  <a:pt x="139" y="32"/>
                  <a:pt x="146" y="44"/>
                </a:cubicBezTo>
                <a:cubicBezTo>
                  <a:pt x="124" y="44"/>
                  <a:pt x="124" y="44"/>
                  <a:pt x="124" y="44"/>
                </a:cubicBezTo>
                <a:cubicBezTo>
                  <a:pt x="124" y="39"/>
                  <a:pt x="123" y="35"/>
                  <a:pt x="122" y="31"/>
                </a:cubicBezTo>
                <a:cubicBezTo>
                  <a:pt x="120" y="24"/>
                  <a:pt x="118" y="18"/>
                  <a:pt x="115" y="13"/>
                </a:cubicBezTo>
                <a:cubicBezTo>
                  <a:pt x="118" y="14"/>
                  <a:pt x="120" y="15"/>
                  <a:pt x="122" y="17"/>
                </a:cubicBezTo>
                <a:moveTo>
                  <a:pt x="87" y="34"/>
                </a:moveTo>
                <a:cubicBezTo>
                  <a:pt x="89" y="26"/>
                  <a:pt x="92" y="19"/>
                  <a:pt x="94" y="15"/>
                </a:cubicBezTo>
                <a:cubicBezTo>
                  <a:pt x="96" y="13"/>
                  <a:pt x="97" y="12"/>
                  <a:pt x="98" y="11"/>
                </a:cubicBezTo>
                <a:cubicBezTo>
                  <a:pt x="99" y="10"/>
                  <a:pt x="99" y="10"/>
                  <a:pt x="100" y="10"/>
                </a:cubicBezTo>
                <a:cubicBezTo>
                  <a:pt x="100" y="10"/>
                  <a:pt x="100" y="10"/>
                  <a:pt x="101" y="11"/>
                </a:cubicBezTo>
                <a:cubicBezTo>
                  <a:pt x="103" y="12"/>
                  <a:pt x="105" y="16"/>
                  <a:pt x="108" y="21"/>
                </a:cubicBezTo>
                <a:cubicBezTo>
                  <a:pt x="110" y="26"/>
                  <a:pt x="112" y="34"/>
                  <a:pt x="114" y="44"/>
                </a:cubicBezTo>
                <a:cubicBezTo>
                  <a:pt x="85" y="44"/>
                  <a:pt x="85" y="44"/>
                  <a:pt x="85" y="44"/>
                </a:cubicBezTo>
                <a:cubicBezTo>
                  <a:pt x="86" y="40"/>
                  <a:pt x="86" y="37"/>
                  <a:pt x="87" y="34"/>
                </a:cubicBezTo>
                <a:moveTo>
                  <a:pt x="77" y="17"/>
                </a:moveTo>
                <a:cubicBezTo>
                  <a:pt x="79" y="15"/>
                  <a:pt x="81" y="14"/>
                  <a:pt x="84" y="13"/>
                </a:cubicBezTo>
                <a:cubicBezTo>
                  <a:pt x="83" y="14"/>
                  <a:pt x="83" y="15"/>
                  <a:pt x="82" y="17"/>
                </a:cubicBezTo>
                <a:cubicBezTo>
                  <a:pt x="79" y="24"/>
                  <a:pt x="77" y="33"/>
                  <a:pt x="75" y="44"/>
                </a:cubicBezTo>
                <a:cubicBezTo>
                  <a:pt x="53" y="44"/>
                  <a:pt x="53" y="44"/>
                  <a:pt x="53" y="44"/>
                </a:cubicBezTo>
                <a:cubicBezTo>
                  <a:pt x="55" y="41"/>
                  <a:pt x="56" y="38"/>
                  <a:pt x="58" y="35"/>
                </a:cubicBezTo>
                <a:cubicBezTo>
                  <a:pt x="64" y="27"/>
                  <a:pt x="70" y="21"/>
                  <a:pt x="77" y="17"/>
                </a:cubicBezTo>
                <a:moveTo>
                  <a:pt x="36" y="36"/>
                </a:moveTo>
                <a:cubicBezTo>
                  <a:pt x="42" y="30"/>
                  <a:pt x="50" y="24"/>
                  <a:pt x="58" y="20"/>
                </a:cubicBezTo>
                <a:cubicBezTo>
                  <a:pt x="52" y="27"/>
                  <a:pt x="46" y="35"/>
                  <a:pt x="42" y="44"/>
                </a:cubicBezTo>
                <a:cubicBezTo>
                  <a:pt x="29" y="44"/>
                  <a:pt x="29" y="44"/>
                  <a:pt x="29" y="44"/>
                </a:cubicBezTo>
                <a:cubicBezTo>
                  <a:pt x="31" y="41"/>
                  <a:pt x="34" y="38"/>
                  <a:pt x="36" y="36"/>
                </a:cubicBezTo>
                <a:moveTo>
                  <a:pt x="22" y="54"/>
                </a:moveTo>
                <a:cubicBezTo>
                  <a:pt x="38" y="54"/>
                  <a:pt x="38" y="54"/>
                  <a:pt x="38" y="54"/>
                </a:cubicBezTo>
                <a:cubicBezTo>
                  <a:pt x="33" y="66"/>
                  <a:pt x="31" y="80"/>
                  <a:pt x="30" y="95"/>
                </a:cubicBezTo>
                <a:cubicBezTo>
                  <a:pt x="10" y="95"/>
                  <a:pt x="10" y="95"/>
                  <a:pt x="10" y="95"/>
                </a:cubicBezTo>
                <a:cubicBezTo>
                  <a:pt x="11" y="80"/>
                  <a:pt x="15" y="66"/>
                  <a:pt x="22" y="54"/>
                </a:cubicBezTo>
                <a:moveTo>
                  <a:pt x="30" y="105"/>
                </a:moveTo>
                <a:cubicBezTo>
                  <a:pt x="31" y="119"/>
                  <a:pt x="34" y="133"/>
                  <a:pt x="38" y="146"/>
                </a:cubicBezTo>
                <a:cubicBezTo>
                  <a:pt x="23" y="146"/>
                  <a:pt x="23" y="146"/>
                  <a:pt x="23" y="146"/>
                </a:cubicBezTo>
                <a:cubicBezTo>
                  <a:pt x="16" y="134"/>
                  <a:pt x="11" y="120"/>
                  <a:pt x="10" y="105"/>
                </a:cubicBezTo>
                <a:lnTo>
                  <a:pt x="30" y="105"/>
                </a:lnTo>
                <a:close/>
                <a:moveTo>
                  <a:pt x="36" y="162"/>
                </a:moveTo>
                <a:cubicBezTo>
                  <a:pt x="34" y="160"/>
                  <a:pt x="32" y="158"/>
                  <a:pt x="30" y="156"/>
                </a:cubicBezTo>
                <a:cubicBezTo>
                  <a:pt x="43" y="156"/>
                  <a:pt x="43" y="156"/>
                  <a:pt x="43" y="156"/>
                </a:cubicBezTo>
                <a:cubicBezTo>
                  <a:pt x="45" y="160"/>
                  <a:pt x="47" y="164"/>
                  <a:pt x="50" y="168"/>
                </a:cubicBezTo>
                <a:cubicBezTo>
                  <a:pt x="52" y="172"/>
                  <a:pt x="55" y="175"/>
                  <a:pt x="57" y="178"/>
                </a:cubicBezTo>
                <a:cubicBezTo>
                  <a:pt x="49" y="173"/>
                  <a:pt x="42" y="168"/>
                  <a:pt x="36" y="162"/>
                </a:cubicBezTo>
                <a:moveTo>
                  <a:pt x="77" y="181"/>
                </a:moveTo>
                <a:cubicBezTo>
                  <a:pt x="68" y="176"/>
                  <a:pt x="60" y="167"/>
                  <a:pt x="54" y="156"/>
                </a:cubicBezTo>
                <a:cubicBezTo>
                  <a:pt x="75" y="156"/>
                  <a:pt x="75" y="156"/>
                  <a:pt x="75" y="156"/>
                </a:cubicBezTo>
                <a:cubicBezTo>
                  <a:pt x="76" y="160"/>
                  <a:pt x="76" y="163"/>
                  <a:pt x="77" y="167"/>
                </a:cubicBezTo>
                <a:cubicBezTo>
                  <a:pt x="79" y="174"/>
                  <a:pt x="81" y="180"/>
                  <a:pt x="84" y="185"/>
                </a:cubicBezTo>
                <a:cubicBezTo>
                  <a:pt x="81" y="184"/>
                  <a:pt x="79" y="183"/>
                  <a:pt x="77" y="181"/>
                </a:cubicBezTo>
                <a:moveTo>
                  <a:pt x="105" y="183"/>
                </a:moveTo>
                <a:cubicBezTo>
                  <a:pt x="103" y="185"/>
                  <a:pt x="102" y="186"/>
                  <a:pt x="101" y="187"/>
                </a:cubicBezTo>
                <a:cubicBezTo>
                  <a:pt x="100" y="188"/>
                  <a:pt x="100" y="188"/>
                  <a:pt x="100" y="188"/>
                </a:cubicBezTo>
                <a:cubicBezTo>
                  <a:pt x="99" y="188"/>
                  <a:pt x="99" y="188"/>
                  <a:pt x="98" y="187"/>
                </a:cubicBezTo>
                <a:cubicBezTo>
                  <a:pt x="96" y="186"/>
                  <a:pt x="94" y="182"/>
                  <a:pt x="91" y="177"/>
                </a:cubicBezTo>
                <a:cubicBezTo>
                  <a:pt x="89" y="172"/>
                  <a:pt x="87" y="164"/>
                  <a:pt x="85" y="156"/>
                </a:cubicBezTo>
                <a:cubicBezTo>
                  <a:pt x="114" y="156"/>
                  <a:pt x="114" y="156"/>
                  <a:pt x="114" y="156"/>
                </a:cubicBezTo>
                <a:cubicBezTo>
                  <a:pt x="113" y="159"/>
                  <a:pt x="113" y="162"/>
                  <a:pt x="112" y="164"/>
                </a:cubicBezTo>
                <a:cubicBezTo>
                  <a:pt x="110" y="172"/>
                  <a:pt x="107" y="179"/>
                  <a:pt x="105" y="183"/>
                </a:cubicBezTo>
                <a:moveTo>
                  <a:pt x="122" y="181"/>
                </a:moveTo>
                <a:cubicBezTo>
                  <a:pt x="120" y="183"/>
                  <a:pt x="118" y="184"/>
                  <a:pt x="115" y="185"/>
                </a:cubicBezTo>
                <a:cubicBezTo>
                  <a:pt x="116" y="184"/>
                  <a:pt x="116" y="183"/>
                  <a:pt x="117" y="181"/>
                </a:cubicBezTo>
                <a:cubicBezTo>
                  <a:pt x="120" y="174"/>
                  <a:pt x="122" y="166"/>
                  <a:pt x="124" y="156"/>
                </a:cubicBezTo>
                <a:cubicBezTo>
                  <a:pt x="145" y="156"/>
                  <a:pt x="145" y="156"/>
                  <a:pt x="145" y="156"/>
                </a:cubicBezTo>
                <a:cubicBezTo>
                  <a:pt x="144" y="158"/>
                  <a:pt x="142" y="160"/>
                  <a:pt x="141" y="163"/>
                </a:cubicBezTo>
                <a:cubicBezTo>
                  <a:pt x="135" y="171"/>
                  <a:pt x="129" y="177"/>
                  <a:pt x="122" y="181"/>
                </a:cubicBezTo>
                <a:moveTo>
                  <a:pt x="143" y="177"/>
                </a:moveTo>
                <a:cubicBezTo>
                  <a:pt x="148" y="171"/>
                  <a:pt x="153" y="163"/>
                  <a:pt x="156" y="156"/>
                </a:cubicBezTo>
                <a:cubicBezTo>
                  <a:pt x="168" y="156"/>
                  <a:pt x="168" y="156"/>
                  <a:pt x="168" y="156"/>
                </a:cubicBezTo>
                <a:cubicBezTo>
                  <a:pt x="166" y="158"/>
                  <a:pt x="164" y="160"/>
                  <a:pt x="162" y="162"/>
                </a:cubicBezTo>
                <a:cubicBezTo>
                  <a:pt x="156" y="168"/>
                  <a:pt x="150" y="173"/>
                  <a:pt x="143" y="177"/>
                </a:cubicBezTo>
                <a:moveTo>
                  <a:pt x="175" y="146"/>
                </a:moveTo>
                <a:cubicBezTo>
                  <a:pt x="161" y="146"/>
                  <a:pt x="161" y="146"/>
                  <a:pt x="161" y="146"/>
                </a:cubicBezTo>
                <a:cubicBezTo>
                  <a:pt x="165" y="133"/>
                  <a:pt x="168" y="119"/>
                  <a:pt x="169" y="105"/>
                </a:cubicBezTo>
                <a:cubicBezTo>
                  <a:pt x="188" y="105"/>
                  <a:pt x="188" y="105"/>
                  <a:pt x="188" y="105"/>
                </a:cubicBezTo>
                <a:cubicBezTo>
                  <a:pt x="187" y="120"/>
                  <a:pt x="182" y="134"/>
                  <a:pt x="175" y="146"/>
                </a:cubicBezTo>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5" name="Rounded Rectangle 82">
            <a:extLst>
              <a:ext uri="{FF2B5EF4-FFF2-40B4-BE49-F238E27FC236}">
                <a16:creationId xmlns:a16="http://schemas.microsoft.com/office/drawing/2014/main" xmlns="" id="{7EA8AD0F-37F9-4CD4-A6E1-9E3F84CC121A}"/>
              </a:ext>
            </a:extLst>
          </p:cNvPr>
          <p:cNvSpPr/>
          <p:nvPr/>
        </p:nvSpPr>
        <p:spPr>
          <a:xfrm>
            <a:off x="295422" y="861470"/>
            <a:ext cx="2663413" cy="1107996"/>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b">
            <a:spAutoFit/>
          </a:bodyPr>
          <a:lstStyle/>
          <a:p>
            <a:pPr lvl="0" algn="ctr">
              <a:defRPr/>
            </a:pPr>
            <a:r>
              <a:rPr lang="ru-RU" sz="1200" b="1" dirty="0">
                <a:solidFill>
                  <a:schemeClr val="tx1"/>
                </a:solidFill>
              </a:rPr>
              <a:t>Социально-экономические факторы                                 </a:t>
            </a:r>
            <a:r>
              <a:rPr lang="ru-RU" sz="1200" dirty="0">
                <a:solidFill>
                  <a:schemeClr val="tx1"/>
                </a:solidFill>
              </a:rPr>
              <a:t>Бремя ожирения выше в низших социально-экономических группах Низкая стоимость нездоровой пищи</a:t>
            </a:r>
            <a:endParaRPr kumimoji="0" lang="en-GB" sz="1200" b="0" i="0" u="none" strike="noStrike" kern="1200" cap="none" spc="0" normalizeH="0" baseline="0" noProof="0" dirty="0">
              <a:ln>
                <a:noFill/>
              </a:ln>
              <a:solidFill>
                <a:schemeClr val="tx1"/>
              </a:solidFill>
              <a:effectLst/>
              <a:uLnTx/>
              <a:uFillTx/>
            </a:endParaRPr>
          </a:p>
        </p:txBody>
      </p:sp>
      <p:sp>
        <p:nvSpPr>
          <p:cNvPr id="136" name="Rounded Rectangle 82">
            <a:extLst>
              <a:ext uri="{FF2B5EF4-FFF2-40B4-BE49-F238E27FC236}">
                <a16:creationId xmlns:a16="http://schemas.microsoft.com/office/drawing/2014/main" xmlns="" id="{59523C80-969D-42FD-A867-68DF88471067}"/>
              </a:ext>
            </a:extLst>
          </p:cNvPr>
          <p:cNvSpPr/>
          <p:nvPr/>
        </p:nvSpPr>
        <p:spPr>
          <a:xfrm>
            <a:off x="1907730" y="3497159"/>
            <a:ext cx="2449764" cy="1107996"/>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spAutoFit/>
          </a:bodyPr>
          <a:lstStyle/>
          <a:p>
            <a:pPr lvl="0" algn="ctr">
              <a:defRPr/>
            </a:pPr>
            <a:r>
              <a:rPr lang="ru-RU" sz="1200" b="1" dirty="0">
                <a:solidFill>
                  <a:schemeClr val="accent1"/>
                </a:solidFill>
              </a:rPr>
              <a:t>Пренатальные и семейные факторы </a:t>
            </a:r>
            <a:endParaRPr lang="en-GB" sz="1200" b="1" dirty="0">
              <a:solidFill>
                <a:schemeClr val="accent1"/>
              </a:solidFill>
            </a:endParaRPr>
          </a:p>
          <a:p>
            <a:pPr lvl="0" algn="ctr">
              <a:defRPr/>
            </a:pPr>
            <a:r>
              <a:rPr lang="ru-RU" sz="1200" dirty="0">
                <a:solidFill>
                  <a:srgbClr val="001965"/>
                </a:solidFill>
              </a:rPr>
              <a:t>Курение во время беременности, искусственное вскармливание, манера питания в семье</a:t>
            </a:r>
            <a:endParaRPr lang="en-US" sz="1200" dirty="0">
              <a:solidFill>
                <a:srgbClr val="001965"/>
              </a:solidFill>
            </a:endParaRPr>
          </a:p>
        </p:txBody>
      </p:sp>
      <p:sp>
        <p:nvSpPr>
          <p:cNvPr id="137" name="Rounded Rectangle 82">
            <a:extLst>
              <a:ext uri="{FF2B5EF4-FFF2-40B4-BE49-F238E27FC236}">
                <a16:creationId xmlns:a16="http://schemas.microsoft.com/office/drawing/2014/main" xmlns="" id="{E0F476C0-EDA3-4198-8275-D4D4E9CE6EAD}"/>
              </a:ext>
            </a:extLst>
          </p:cNvPr>
          <p:cNvSpPr/>
          <p:nvPr/>
        </p:nvSpPr>
        <p:spPr>
          <a:xfrm>
            <a:off x="3438858" y="1166119"/>
            <a:ext cx="2398412" cy="73866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b">
            <a:spAutoFit/>
          </a:bodyPr>
          <a:lstStyle/>
          <a:p>
            <a:pPr lvl="0" algn="ctr">
              <a:defRPr/>
            </a:pPr>
            <a:r>
              <a:rPr lang="ru-RU" sz="1200" b="1" dirty="0">
                <a:solidFill>
                  <a:srgbClr val="739600"/>
                </a:solidFill>
              </a:rPr>
              <a:t>Диета и физическая активность </a:t>
            </a:r>
            <a:endParaRPr lang="en-GB" sz="1200" b="1" dirty="0">
              <a:solidFill>
                <a:srgbClr val="739600"/>
              </a:solidFill>
            </a:endParaRPr>
          </a:p>
          <a:p>
            <a:pPr lvl="0" algn="ctr">
              <a:defRPr/>
            </a:pPr>
            <a:r>
              <a:rPr lang="ru-RU" sz="1200" dirty="0">
                <a:solidFill>
                  <a:srgbClr val="001965"/>
                </a:solidFill>
              </a:rPr>
              <a:t>Фастфуд  </a:t>
            </a:r>
          </a:p>
          <a:p>
            <a:pPr lvl="0" algn="ctr">
              <a:defRPr/>
            </a:pPr>
            <a:r>
              <a:rPr lang="ru-RU" sz="1200" dirty="0">
                <a:solidFill>
                  <a:srgbClr val="001965"/>
                </a:solidFill>
              </a:rPr>
              <a:t>Сидячий образ жизни</a:t>
            </a:r>
            <a:endParaRPr lang="en-US" sz="1200" dirty="0">
              <a:solidFill>
                <a:srgbClr val="001965"/>
              </a:solidFill>
            </a:endParaRPr>
          </a:p>
        </p:txBody>
      </p:sp>
      <p:sp>
        <p:nvSpPr>
          <p:cNvPr id="138" name="Rounded Rectangle 82">
            <a:extLst>
              <a:ext uri="{FF2B5EF4-FFF2-40B4-BE49-F238E27FC236}">
                <a16:creationId xmlns:a16="http://schemas.microsoft.com/office/drawing/2014/main" xmlns="" id="{71649F25-F7E5-4C99-8ADF-5B01542465B5}"/>
              </a:ext>
            </a:extLst>
          </p:cNvPr>
          <p:cNvSpPr/>
          <p:nvPr/>
        </p:nvSpPr>
        <p:spPr>
          <a:xfrm>
            <a:off x="5086474" y="3497159"/>
            <a:ext cx="1908004" cy="92333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spAutoFit/>
          </a:bodyPr>
          <a:lstStyle/>
          <a:p>
            <a:pPr lvl="0" algn="ctr">
              <a:defRPr/>
            </a:pPr>
            <a:r>
              <a:rPr lang="ru-RU" sz="1200" b="1" dirty="0">
                <a:solidFill>
                  <a:schemeClr val="accent5"/>
                </a:solidFill>
              </a:rPr>
              <a:t>Психологические </a:t>
            </a:r>
            <a:r>
              <a:rPr lang="en-US" sz="1200" b="1" dirty="0">
                <a:solidFill>
                  <a:schemeClr val="accent5"/>
                </a:solidFill>
              </a:rPr>
              <a:t>/ </a:t>
            </a:r>
            <a:r>
              <a:rPr lang="ru-RU" sz="1200" b="1" dirty="0">
                <a:solidFill>
                  <a:schemeClr val="accent5"/>
                </a:solidFill>
              </a:rPr>
              <a:t>эмоциональные</a:t>
            </a:r>
            <a:endParaRPr lang="en-GB" sz="1200" b="1" dirty="0">
              <a:solidFill>
                <a:schemeClr val="accent5"/>
              </a:solidFill>
            </a:endParaRPr>
          </a:p>
          <a:p>
            <a:pPr lvl="0" algn="ctr">
              <a:defRPr/>
            </a:pPr>
            <a:r>
              <a:rPr lang="ru-RU" sz="1200" dirty="0">
                <a:solidFill>
                  <a:srgbClr val="001965"/>
                </a:solidFill>
              </a:rPr>
              <a:t>Депрессия тревога нарушения пищевого поведения</a:t>
            </a:r>
            <a:endParaRPr lang="en-GB" sz="1200" dirty="0">
              <a:solidFill>
                <a:srgbClr val="001965"/>
              </a:solidFill>
            </a:endParaRPr>
          </a:p>
        </p:txBody>
      </p:sp>
      <p:sp>
        <p:nvSpPr>
          <p:cNvPr id="139" name="Rounded Rectangle 82">
            <a:extLst>
              <a:ext uri="{FF2B5EF4-FFF2-40B4-BE49-F238E27FC236}">
                <a16:creationId xmlns:a16="http://schemas.microsoft.com/office/drawing/2014/main" xmlns="" id="{82D4218E-7BF7-469A-A040-0A955B0AA168}"/>
              </a:ext>
            </a:extLst>
          </p:cNvPr>
          <p:cNvSpPr/>
          <p:nvPr/>
        </p:nvSpPr>
        <p:spPr>
          <a:xfrm>
            <a:off x="6384467" y="1427095"/>
            <a:ext cx="2266122" cy="55399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b">
            <a:spAutoFit/>
          </a:bodyPr>
          <a:lstStyle/>
          <a:p>
            <a:pPr lvl="0" algn="ctr">
              <a:defRPr/>
            </a:pPr>
            <a:r>
              <a:rPr lang="ru-RU" sz="1200" b="1" dirty="0">
                <a:solidFill>
                  <a:srgbClr val="007C92"/>
                </a:solidFill>
              </a:rPr>
              <a:t>Окружение</a:t>
            </a:r>
            <a:endParaRPr lang="en-GB" sz="1200" b="1" dirty="0">
              <a:solidFill>
                <a:srgbClr val="007C92"/>
              </a:solidFill>
            </a:endParaRPr>
          </a:p>
          <a:p>
            <a:pPr lvl="0" algn="ctr">
              <a:defRPr/>
            </a:pPr>
            <a:r>
              <a:rPr lang="ru-RU" sz="1200" dirty="0">
                <a:solidFill>
                  <a:srgbClr val="001965"/>
                </a:solidFill>
              </a:rPr>
              <a:t>Социо-экономический статус при рождении</a:t>
            </a:r>
            <a:endParaRPr lang="en-US" sz="1200" dirty="0">
              <a:solidFill>
                <a:srgbClr val="001965"/>
              </a:solidFill>
            </a:endParaRPr>
          </a:p>
        </p:txBody>
      </p:sp>
      <p:sp>
        <p:nvSpPr>
          <p:cNvPr id="86" name="Oval 85">
            <a:extLst>
              <a:ext uri="{FF2B5EF4-FFF2-40B4-BE49-F238E27FC236}">
                <a16:creationId xmlns:a16="http://schemas.microsoft.com/office/drawing/2014/main" xmlns="" id="{36FE7337-F9EE-422A-BDEA-89C1058BB7C6}"/>
              </a:ext>
            </a:extLst>
          </p:cNvPr>
          <p:cNvSpPr/>
          <p:nvPr/>
        </p:nvSpPr>
        <p:spPr>
          <a:xfrm>
            <a:off x="8095724" y="99465"/>
            <a:ext cx="894130" cy="894130"/>
          </a:xfrm>
          <a:prstGeom prst="ellipse">
            <a:avLst/>
          </a:prstGeom>
          <a:solidFill>
            <a:schemeClr val="bg1">
              <a:lumMod val="95000"/>
            </a:schemeClr>
          </a:solidFill>
          <a:ln w="3810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612000" rtlCol="0" anchor="ctr"/>
          <a:lstStyle/>
          <a:p>
            <a:pPr algn="ctr">
              <a:spcAft>
                <a:spcPts val="600"/>
              </a:spcAft>
            </a:pPr>
            <a:endParaRPr lang="en-US" sz="1200" dirty="0">
              <a:solidFill>
                <a:schemeClr val="bg1"/>
              </a:solidFill>
            </a:endParaRPr>
          </a:p>
        </p:txBody>
      </p:sp>
      <p:sp>
        <p:nvSpPr>
          <p:cNvPr id="87" name="Freeform 14">
            <a:extLst>
              <a:ext uri="{FF2B5EF4-FFF2-40B4-BE49-F238E27FC236}">
                <a16:creationId xmlns:a16="http://schemas.microsoft.com/office/drawing/2014/main" xmlns="" id="{B807B38F-5047-4763-88C3-4F182C3EB8D7}"/>
              </a:ext>
            </a:extLst>
          </p:cNvPr>
          <p:cNvSpPr>
            <a:spLocks noChangeAspect="1" noEditPoints="1"/>
          </p:cNvSpPr>
          <p:nvPr/>
        </p:nvSpPr>
        <p:spPr bwMode="auto">
          <a:xfrm>
            <a:off x="8187636" y="330530"/>
            <a:ext cx="710307" cy="432000"/>
          </a:xfrm>
          <a:custGeom>
            <a:avLst/>
            <a:gdLst>
              <a:gd name="T0" fmla="*/ 764 w 2577"/>
              <a:gd name="T1" fmla="*/ 611 h 1568"/>
              <a:gd name="T2" fmla="*/ 697 w 2577"/>
              <a:gd name="T3" fmla="*/ 1103 h 1568"/>
              <a:gd name="T4" fmla="*/ 768 w 2577"/>
              <a:gd name="T5" fmla="*/ 791 h 1568"/>
              <a:gd name="T6" fmla="*/ 904 w 2577"/>
              <a:gd name="T7" fmla="*/ 1500 h 1568"/>
              <a:gd name="T8" fmla="*/ 928 w 2577"/>
              <a:gd name="T9" fmla="*/ 1500 h 1568"/>
              <a:gd name="T10" fmla="*/ 1064 w 2577"/>
              <a:gd name="T11" fmla="*/ 791 h 1568"/>
              <a:gd name="T12" fmla="*/ 1137 w 2577"/>
              <a:gd name="T13" fmla="*/ 1103 h 1568"/>
              <a:gd name="T14" fmla="*/ 1070 w 2577"/>
              <a:gd name="T15" fmla="*/ 611 h 1568"/>
              <a:gd name="T16" fmla="*/ 1629 w 2577"/>
              <a:gd name="T17" fmla="*/ 617 h 1568"/>
              <a:gd name="T18" fmla="*/ 1208 w 2577"/>
              <a:gd name="T19" fmla="*/ 1003 h 1568"/>
              <a:gd name="T20" fmla="*/ 1375 w 2577"/>
              <a:gd name="T21" fmla="*/ 759 h 1568"/>
              <a:gd name="T22" fmla="*/ 1394 w 2577"/>
              <a:gd name="T23" fmla="*/ 764 h 1568"/>
              <a:gd name="T24" fmla="*/ 1375 w 2577"/>
              <a:gd name="T25" fmla="*/ 1192 h 1568"/>
              <a:gd name="T26" fmla="*/ 1502 w 2577"/>
              <a:gd name="T27" fmla="*/ 1504 h 1568"/>
              <a:gd name="T28" fmla="*/ 1525 w 2577"/>
              <a:gd name="T29" fmla="*/ 1504 h 1568"/>
              <a:gd name="T30" fmla="*/ 1653 w 2577"/>
              <a:gd name="T31" fmla="*/ 1192 h 1568"/>
              <a:gd name="T32" fmla="*/ 1631 w 2577"/>
              <a:gd name="T33" fmla="*/ 764 h 1568"/>
              <a:gd name="T34" fmla="*/ 1652 w 2577"/>
              <a:gd name="T35" fmla="*/ 759 h 1568"/>
              <a:gd name="T36" fmla="*/ 1820 w 2577"/>
              <a:gd name="T37" fmla="*/ 1000 h 1568"/>
              <a:gd name="T38" fmla="*/ 2568 w 2577"/>
              <a:gd name="T39" fmla="*/ 797 h 1568"/>
              <a:gd name="T40" fmla="*/ 2056 w 2577"/>
              <a:gd name="T41" fmla="*/ 292 h 1568"/>
              <a:gd name="T42" fmla="*/ 1854 w 2577"/>
              <a:gd name="T43" fmla="*/ 868 h 1568"/>
              <a:gd name="T44" fmla="*/ 2039 w 2577"/>
              <a:gd name="T45" fmla="*/ 452 h 1568"/>
              <a:gd name="T46" fmla="*/ 2050 w 2577"/>
              <a:gd name="T47" fmla="*/ 468 h 1568"/>
              <a:gd name="T48" fmla="*/ 2028 w 2577"/>
              <a:gd name="T49" fmla="*/ 1493 h 1568"/>
              <a:gd name="T50" fmla="*/ 2179 w 2577"/>
              <a:gd name="T51" fmla="*/ 1018 h 1568"/>
              <a:gd name="T52" fmla="*/ 2281 w 2577"/>
              <a:gd name="T53" fmla="*/ 1568 h 1568"/>
              <a:gd name="T54" fmla="*/ 2489 w 2577"/>
              <a:gd name="T55" fmla="*/ 1018 h 1568"/>
              <a:gd name="T56" fmla="*/ 2331 w 2577"/>
              <a:gd name="T57" fmla="*/ 462 h 1568"/>
              <a:gd name="T58" fmla="*/ 2459 w 2577"/>
              <a:gd name="T59" fmla="*/ 830 h 1568"/>
              <a:gd name="T60" fmla="*/ 471 w 2577"/>
              <a:gd name="T61" fmla="*/ 292 h 1568"/>
              <a:gd name="T62" fmla="*/ 0 w 2577"/>
              <a:gd name="T63" fmla="*/ 423 h 1568"/>
              <a:gd name="T64" fmla="*/ 115 w 2577"/>
              <a:gd name="T65" fmla="*/ 855 h 1568"/>
              <a:gd name="T66" fmla="*/ 136 w 2577"/>
              <a:gd name="T67" fmla="*/ 1493 h 1568"/>
              <a:gd name="T68" fmla="*/ 287 w 2577"/>
              <a:gd name="T69" fmla="*/ 906 h 1568"/>
              <a:gd name="T70" fmla="*/ 389 w 2577"/>
              <a:gd name="T71" fmla="*/ 1568 h 1568"/>
              <a:gd name="T72" fmla="*/ 488 w 2577"/>
              <a:gd name="T73" fmla="*/ 492 h 1568"/>
              <a:gd name="T74" fmla="*/ 602 w 2577"/>
              <a:gd name="T75" fmla="*/ 855 h 1568"/>
              <a:gd name="T76" fmla="*/ 300 w 2577"/>
              <a:gd name="T77" fmla="*/ 263 h 1568"/>
              <a:gd name="T78" fmla="*/ 300 w 2577"/>
              <a:gd name="T79" fmla="*/ 0 h 1568"/>
              <a:gd name="T80" fmla="*/ 2192 w 2577"/>
              <a:gd name="T81" fmla="*/ 256 h 1568"/>
              <a:gd name="T82" fmla="*/ 2192 w 2577"/>
              <a:gd name="T83" fmla="*/ 0 h 1568"/>
              <a:gd name="T84" fmla="*/ 1514 w 2577"/>
              <a:gd name="T85" fmla="*/ 603 h 1568"/>
              <a:gd name="T86" fmla="*/ 1514 w 2577"/>
              <a:gd name="T87" fmla="*/ 354 h 1568"/>
              <a:gd name="T88" fmla="*/ 917 w 2577"/>
              <a:gd name="T89" fmla="*/ 599 h 1568"/>
              <a:gd name="T90" fmla="*/ 917 w 2577"/>
              <a:gd name="T91" fmla="*/ 350 h 1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77" h="1568">
                <a:moveTo>
                  <a:pt x="1070" y="611"/>
                </a:moveTo>
                <a:lnTo>
                  <a:pt x="1070" y="611"/>
                </a:lnTo>
                <a:lnTo>
                  <a:pt x="764" y="611"/>
                </a:lnTo>
                <a:cubicBezTo>
                  <a:pt x="698" y="611"/>
                  <a:pt x="645" y="664"/>
                  <a:pt x="645" y="729"/>
                </a:cubicBezTo>
                <a:lnTo>
                  <a:pt x="645" y="1051"/>
                </a:lnTo>
                <a:cubicBezTo>
                  <a:pt x="645" y="1080"/>
                  <a:pt x="668" y="1103"/>
                  <a:pt x="697" y="1103"/>
                </a:cubicBezTo>
                <a:cubicBezTo>
                  <a:pt x="725" y="1103"/>
                  <a:pt x="748" y="1080"/>
                  <a:pt x="748" y="1051"/>
                </a:cubicBezTo>
                <a:lnTo>
                  <a:pt x="748" y="791"/>
                </a:lnTo>
                <a:lnTo>
                  <a:pt x="768" y="791"/>
                </a:lnTo>
                <a:lnTo>
                  <a:pt x="768" y="1500"/>
                </a:lnTo>
                <a:cubicBezTo>
                  <a:pt x="768" y="1538"/>
                  <a:pt x="798" y="1568"/>
                  <a:pt x="836" y="1568"/>
                </a:cubicBezTo>
                <a:cubicBezTo>
                  <a:pt x="873" y="1568"/>
                  <a:pt x="904" y="1538"/>
                  <a:pt x="904" y="1500"/>
                </a:cubicBezTo>
                <a:lnTo>
                  <a:pt x="904" y="1098"/>
                </a:lnTo>
                <a:lnTo>
                  <a:pt x="928" y="1098"/>
                </a:lnTo>
                <a:lnTo>
                  <a:pt x="928" y="1500"/>
                </a:lnTo>
                <a:cubicBezTo>
                  <a:pt x="928" y="1538"/>
                  <a:pt x="958" y="1568"/>
                  <a:pt x="996" y="1568"/>
                </a:cubicBezTo>
                <a:cubicBezTo>
                  <a:pt x="1034" y="1568"/>
                  <a:pt x="1064" y="1538"/>
                  <a:pt x="1064" y="1500"/>
                </a:cubicBezTo>
                <a:lnTo>
                  <a:pt x="1064" y="791"/>
                </a:lnTo>
                <a:lnTo>
                  <a:pt x="1085" y="791"/>
                </a:lnTo>
                <a:lnTo>
                  <a:pt x="1085" y="1051"/>
                </a:lnTo>
                <a:cubicBezTo>
                  <a:pt x="1085" y="1080"/>
                  <a:pt x="1108" y="1103"/>
                  <a:pt x="1137" y="1103"/>
                </a:cubicBezTo>
                <a:cubicBezTo>
                  <a:pt x="1165" y="1103"/>
                  <a:pt x="1188" y="1080"/>
                  <a:pt x="1188" y="1051"/>
                </a:cubicBezTo>
                <a:lnTo>
                  <a:pt x="1188" y="729"/>
                </a:lnTo>
                <a:cubicBezTo>
                  <a:pt x="1188" y="664"/>
                  <a:pt x="1135" y="611"/>
                  <a:pt x="1070" y="611"/>
                </a:cubicBezTo>
                <a:close/>
                <a:moveTo>
                  <a:pt x="1733" y="702"/>
                </a:moveTo>
                <a:lnTo>
                  <a:pt x="1733" y="702"/>
                </a:lnTo>
                <a:cubicBezTo>
                  <a:pt x="1721" y="653"/>
                  <a:pt x="1680" y="617"/>
                  <a:pt x="1629" y="617"/>
                </a:cubicBezTo>
                <a:lnTo>
                  <a:pt x="1398" y="617"/>
                </a:lnTo>
                <a:cubicBezTo>
                  <a:pt x="1347" y="617"/>
                  <a:pt x="1304" y="653"/>
                  <a:pt x="1292" y="702"/>
                </a:cubicBezTo>
                <a:cubicBezTo>
                  <a:pt x="1195" y="1045"/>
                  <a:pt x="1208" y="1003"/>
                  <a:pt x="1208" y="1003"/>
                </a:cubicBezTo>
                <a:cubicBezTo>
                  <a:pt x="1202" y="1028"/>
                  <a:pt x="1215" y="1053"/>
                  <a:pt x="1241" y="1063"/>
                </a:cubicBezTo>
                <a:cubicBezTo>
                  <a:pt x="1266" y="1070"/>
                  <a:pt x="1292" y="1053"/>
                  <a:pt x="1298" y="1030"/>
                </a:cubicBezTo>
                <a:cubicBezTo>
                  <a:pt x="1389" y="717"/>
                  <a:pt x="1375" y="759"/>
                  <a:pt x="1375" y="759"/>
                </a:cubicBezTo>
                <a:cubicBezTo>
                  <a:pt x="1375" y="755"/>
                  <a:pt x="1380" y="752"/>
                  <a:pt x="1384" y="752"/>
                </a:cubicBezTo>
                <a:cubicBezTo>
                  <a:pt x="1389" y="752"/>
                  <a:pt x="1394" y="757"/>
                  <a:pt x="1394" y="762"/>
                </a:cubicBezTo>
                <a:lnTo>
                  <a:pt x="1394" y="764"/>
                </a:lnTo>
                <a:lnTo>
                  <a:pt x="1394" y="766"/>
                </a:lnTo>
                <a:cubicBezTo>
                  <a:pt x="1262" y="1232"/>
                  <a:pt x="1273" y="1192"/>
                  <a:pt x="1273" y="1192"/>
                </a:cubicBezTo>
                <a:lnTo>
                  <a:pt x="1375" y="1192"/>
                </a:lnTo>
                <a:lnTo>
                  <a:pt x="1375" y="1504"/>
                </a:lnTo>
                <a:cubicBezTo>
                  <a:pt x="1375" y="1539"/>
                  <a:pt x="1403" y="1568"/>
                  <a:pt x="1438" y="1568"/>
                </a:cubicBezTo>
                <a:cubicBezTo>
                  <a:pt x="1474" y="1568"/>
                  <a:pt x="1502" y="1539"/>
                  <a:pt x="1502" y="1504"/>
                </a:cubicBezTo>
                <a:lnTo>
                  <a:pt x="1502" y="1192"/>
                </a:lnTo>
                <a:lnTo>
                  <a:pt x="1525" y="1192"/>
                </a:lnTo>
                <a:lnTo>
                  <a:pt x="1525" y="1504"/>
                </a:lnTo>
                <a:cubicBezTo>
                  <a:pt x="1525" y="1539"/>
                  <a:pt x="1553" y="1568"/>
                  <a:pt x="1589" y="1568"/>
                </a:cubicBezTo>
                <a:cubicBezTo>
                  <a:pt x="1624" y="1568"/>
                  <a:pt x="1653" y="1539"/>
                  <a:pt x="1653" y="1504"/>
                </a:cubicBezTo>
                <a:lnTo>
                  <a:pt x="1653" y="1192"/>
                </a:lnTo>
                <a:lnTo>
                  <a:pt x="1752" y="1192"/>
                </a:lnTo>
                <a:cubicBezTo>
                  <a:pt x="1618" y="727"/>
                  <a:pt x="1631" y="766"/>
                  <a:pt x="1631" y="766"/>
                </a:cubicBezTo>
                <a:lnTo>
                  <a:pt x="1631" y="764"/>
                </a:lnTo>
                <a:lnTo>
                  <a:pt x="1631" y="762"/>
                </a:lnTo>
                <a:cubicBezTo>
                  <a:pt x="1631" y="757"/>
                  <a:pt x="1636" y="752"/>
                  <a:pt x="1641" y="752"/>
                </a:cubicBezTo>
                <a:cubicBezTo>
                  <a:pt x="1645" y="752"/>
                  <a:pt x="1650" y="755"/>
                  <a:pt x="1652" y="759"/>
                </a:cubicBezTo>
                <a:lnTo>
                  <a:pt x="1728" y="1027"/>
                </a:lnTo>
                <a:cubicBezTo>
                  <a:pt x="1735" y="1050"/>
                  <a:pt x="1762" y="1067"/>
                  <a:pt x="1788" y="1060"/>
                </a:cubicBezTo>
                <a:cubicBezTo>
                  <a:pt x="1811" y="1050"/>
                  <a:pt x="1827" y="1025"/>
                  <a:pt x="1820" y="1000"/>
                </a:cubicBezTo>
                <a:lnTo>
                  <a:pt x="1733" y="702"/>
                </a:lnTo>
                <a:close/>
                <a:moveTo>
                  <a:pt x="2568" y="797"/>
                </a:moveTo>
                <a:lnTo>
                  <a:pt x="2568" y="797"/>
                </a:lnTo>
                <a:lnTo>
                  <a:pt x="2451" y="392"/>
                </a:lnTo>
                <a:cubicBezTo>
                  <a:pt x="2437" y="335"/>
                  <a:pt x="2388" y="292"/>
                  <a:pt x="2328" y="292"/>
                </a:cubicBezTo>
                <a:lnTo>
                  <a:pt x="2056" y="292"/>
                </a:lnTo>
                <a:cubicBezTo>
                  <a:pt x="1996" y="292"/>
                  <a:pt x="1944" y="335"/>
                  <a:pt x="1930" y="392"/>
                </a:cubicBezTo>
                <a:lnTo>
                  <a:pt x="1816" y="797"/>
                </a:lnTo>
                <a:cubicBezTo>
                  <a:pt x="1808" y="827"/>
                  <a:pt x="1824" y="857"/>
                  <a:pt x="1854" y="868"/>
                </a:cubicBezTo>
                <a:cubicBezTo>
                  <a:pt x="1884" y="876"/>
                  <a:pt x="1914" y="857"/>
                  <a:pt x="1922" y="830"/>
                </a:cubicBezTo>
                <a:lnTo>
                  <a:pt x="2028" y="460"/>
                </a:lnTo>
                <a:cubicBezTo>
                  <a:pt x="2028" y="454"/>
                  <a:pt x="2034" y="452"/>
                  <a:pt x="2039" y="452"/>
                </a:cubicBezTo>
                <a:cubicBezTo>
                  <a:pt x="2045" y="452"/>
                  <a:pt x="2050" y="457"/>
                  <a:pt x="2050" y="462"/>
                </a:cubicBezTo>
                <a:lnTo>
                  <a:pt x="2050" y="465"/>
                </a:lnTo>
                <a:lnTo>
                  <a:pt x="2050" y="468"/>
                </a:lnTo>
                <a:lnTo>
                  <a:pt x="1895" y="1018"/>
                </a:lnTo>
                <a:lnTo>
                  <a:pt x="2028" y="1018"/>
                </a:lnTo>
                <a:lnTo>
                  <a:pt x="2028" y="1493"/>
                </a:lnTo>
                <a:cubicBezTo>
                  <a:pt x="2028" y="1534"/>
                  <a:pt x="2061" y="1568"/>
                  <a:pt x="2103" y="1568"/>
                </a:cubicBezTo>
                <a:cubicBezTo>
                  <a:pt x="2145" y="1568"/>
                  <a:pt x="2179" y="1534"/>
                  <a:pt x="2179" y="1493"/>
                </a:cubicBezTo>
                <a:lnTo>
                  <a:pt x="2179" y="1018"/>
                </a:lnTo>
                <a:lnTo>
                  <a:pt x="2205" y="1018"/>
                </a:lnTo>
                <a:lnTo>
                  <a:pt x="2205" y="1493"/>
                </a:lnTo>
                <a:cubicBezTo>
                  <a:pt x="2205" y="1534"/>
                  <a:pt x="2239" y="1568"/>
                  <a:pt x="2281" y="1568"/>
                </a:cubicBezTo>
                <a:cubicBezTo>
                  <a:pt x="2323" y="1568"/>
                  <a:pt x="2356" y="1534"/>
                  <a:pt x="2356" y="1493"/>
                </a:cubicBezTo>
                <a:lnTo>
                  <a:pt x="2356" y="1018"/>
                </a:lnTo>
                <a:lnTo>
                  <a:pt x="2489" y="1018"/>
                </a:lnTo>
                <a:lnTo>
                  <a:pt x="2331" y="468"/>
                </a:lnTo>
                <a:lnTo>
                  <a:pt x="2331" y="465"/>
                </a:lnTo>
                <a:lnTo>
                  <a:pt x="2331" y="462"/>
                </a:lnTo>
                <a:cubicBezTo>
                  <a:pt x="2331" y="457"/>
                  <a:pt x="2337" y="452"/>
                  <a:pt x="2342" y="452"/>
                </a:cubicBezTo>
                <a:cubicBezTo>
                  <a:pt x="2347" y="452"/>
                  <a:pt x="2353" y="454"/>
                  <a:pt x="2356" y="460"/>
                </a:cubicBezTo>
                <a:lnTo>
                  <a:pt x="2459" y="830"/>
                </a:lnTo>
                <a:cubicBezTo>
                  <a:pt x="2467" y="857"/>
                  <a:pt x="2500" y="876"/>
                  <a:pt x="2530" y="868"/>
                </a:cubicBezTo>
                <a:cubicBezTo>
                  <a:pt x="2557" y="857"/>
                  <a:pt x="2577" y="827"/>
                  <a:pt x="2568" y="797"/>
                </a:cubicBezTo>
                <a:close/>
                <a:moveTo>
                  <a:pt x="471" y="292"/>
                </a:moveTo>
                <a:lnTo>
                  <a:pt x="471" y="292"/>
                </a:lnTo>
                <a:lnTo>
                  <a:pt x="132" y="292"/>
                </a:lnTo>
                <a:cubicBezTo>
                  <a:pt x="59" y="292"/>
                  <a:pt x="0" y="351"/>
                  <a:pt x="0" y="423"/>
                </a:cubicBezTo>
                <a:lnTo>
                  <a:pt x="0" y="855"/>
                </a:lnTo>
                <a:cubicBezTo>
                  <a:pt x="0" y="886"/>
                  <a:pt x="26" y="912"/>
                  <a:pt x="57" y="912"/>
                </a:cubicBezTo>
                <a:cubicBezTo>
                  <a:pt x="89" y="912"/>
                  <a:pt x="115" y="886"/>
                  <a:pt x="115" y="855"/>
                </a:cubicBezTo>
                <a:lnTo>
                  <a:pt x="115" y="492"/>
                </a:lnTo>
                <a:lnTo>
                  <a:pt x="136" y="492"/>
                </a:lnTo>
                <a:lnTo>
                  <a:pt x="136" y="1493"/>
                </a:lnTo>
                <a:cubicBezTo>
                  <a:pt x="136" y="1534"/>
                  <a:pt x="170" y="1568"/>
                  <a:pt x="212" y="1568"/>
                </a:cubicBezTo>
                <a:cubicBezTo>
                  <a:pt x="253" y="1568"/>
                  <a:pt x="287" y="1534"/>
                  <a:pt x="287" y="1493"/>
                </a:cubicBezTo>
                <a:lnTo>
                  <a:pt x="287" y="906"/>
                </a:lnTo>
                <a:lnTo>
                  <a:pt x="314" y="906"/>
                </a:lnTo>
                <a:lnTo>
                  <a:pt x="314" y="1493"/>
                </a:lnTo>
                <a:cubicBezTo>
                  <a:pt x="314" y="1534"/>
                  <a:pt x="348" y="1568"/>
                  <a:pt x="389" y="1568"/>
                </a:cubicBezTo>
                <a:cubicBezTo>
                  <a:pt x="431" y="1568"/>
                  <a:pt x="465" y="1534"/>
                  <a:pt x="465" y="1493"/>
                </a:cubicBezTo>
                <a:lnTo>
                  <a:pt x="465" y="492"/>
                </a:lnTo>
                <a:lnTo>
                  <a:pt x="488" y="492"/>
                </a:lnTo>
                <a:lnTo>
                  <a:pt x="488" y="855"/>
                </a:lnTo>
                <a:cubicBezTo>
                  <a:pt x="488" y="886"/>
                  <a:pt x="513" y="912"/>
                  <a:pt x="545" y="912"/>
                </a:cubicBezTo>
                <a:cubicBezTo>
                  <a:pt x="577" y="912"/>
                  <a:pt x="602" y="886"/>
                  <a:pt x="602" y="855"/>
                </a:cubicBezTo>
                <a:lnTo>
                  <a:pt x="602" y="423"/>
                </a:lnTo>
                <a:cubicBezTo>
                  <a:pt x="602" y="351"/>
                  <a:pt x="543" y="292"/>
                  <a:pt x="471" y="292"/>
                </a:cubicBezTo>
                <a:close/>
                <a:moveTo>
                  <a:pt x="300" y="263"/>
                </a:moveTo>
                <a:lnTo>
                  <a:pt x="300" y="263"/>
                </a:lnTo>
                <a:cubicBezTo>
                  <a:pt x="372" y="263"/>
                  <a:pt x="431" y="204"/>
                  <a:pt x="431" y="132"/>
                </a:cubicBezTo>
                <a:cubicBezTo>
                  <a:pt x="431" y="59"/>
                  <a:pt x="372" y="0"/>
                  <a:pt x="300" y="0"/>
                </a:cubicBezTo>
                <a:cubicBezTo>
                  <a:pt x="227" y="0"/>
                  <a:pt x="168" y="59"/>
                  <a:pt x="168" y="132"/>
                </a:cubicBezTo>
                <a:cubicBezTo>
                  <a:pt x="168" y="204"/>
                  <a:pt x="227" y="263"/>
                  <a:pt x="300" y="263"/>
                </a:cubicBezTo>
                <a:close/>
                <a:moveTo>
                  <a:pt x="2192" y="256"/>
                </a:moveTo>
                <a:lnTo>
                  <a:pt x="2192" y="256"/>
                </a:lnTo>
                <a:cubicBezTo>
                  <a:pt x="2263" y="256"/>
                  <a:pt x="2320" y="199"/>
                  <a:pt x="2320" y="128"/>
                </a:cubicBezTo>
                <a:cubicBezTo>
                  <a:pt x="2320" y="58"/>
                  <a:pt x="2263" y="0"/>
                  <a:pt x="2192" y="0"/>
                </a:cubicBezTo>
                <a:cubicBezTo>
                  <a:pt x="2121" y="0"/>
                  <a:pt x="2064" y="58"/>
                  <a:pt x="2064" y="128"/>
                </a:cubicBezTo>
                <a:cubicBezTo>
                  <a:pt x="2064" y="199"/>
                  <a:pt x="2121" y="256"/>
                  <a:pt x="2192" y="256"/>
                </a:cubicBezTo>
                <a:close/>
                <a:moveTo>
                  <a:pt x="1514" y="603"/>
                </a:moveTo>
                <a:lnTo>
                  <a:pt x="1514" y="603"/>
                </a:lnTo>
                <a:cubicBezTo>
                  <a:pt x="1582" y="603"/>
                  <a:pt x="1638" y="548"/>
                  <a:pt x="1638" y="479"/>
                </a:cubicBezTo>
                <a:cubicBezTo>
                  <a:pt x="1638" y="410"/>
                  <a:pt x="1582" y="354"/>
                  <a:pt x="1514" y="354"/>
                </a:cubicBezTo>
                <a:cubicBezTo>
                  <a:pt x="1445" y="354"/>
                  <a:pt x="1389" y="410"/>
                  <a:pt x="1389" y="479"/>
                </a:cubicBezTo>
                <a:cubicBezTo>
                  <a:pt x="1389" y="548"/>
                  <a:pt x="1445" y="603"/>
                  <a:pt x="1514" y="603"/>
                </a:cubicBezTo>
                <a:close/>
                <a:moveTo>
                  <a:pt x="917" y="599"/>
                </a:moveTo>
                <a:lnTo>
                  <a:pt x="917" y="599"/>
                </a:lnTo>
                <a:cubicBezTo>
                  <a:pt x="985" y="599"/>
                  <a:pt x="1041" y="543"/>
                  <a:pt x="1041" y="475"/>
                </a:cubicBezTo>
                <a:cubicBezTo>
                  <a:pt x="1041" y="406"/>
                  <a:pt x="985" y="350"/>
                  <a:pt x="917" y="350"/>
                </a:cubicBezTo>
                <a:cubicBezTo>
                  <a:pt x="848" y="350"/>
                  <a:pt x="792" y="406"/>
                  <a:pt x="792" y="475"/>
                </a:cubicBezTo>
                <a:cubicBezTo>
                  <a:pt x="792" y="543"/>
                  <a:pt x="848" y="599"/>
                  <a:pt x="917" y="599"/>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1965"/>
              </a:solidFill>
              <a:effectLst/>
              <a:uLnTx/>
              <a:uFillTx/>
              <a:latin typeface="Verdana"/>
              <a:ea typeface="+mn-ea"/>
              <a:cs typeface="Arial" charset="0"/>
            </a:endParaRPr>
          </a:p>
        </p:txBody>
      </p:sp>
    </p:spTree>
    <p:extLst>
      <p:ext uri="{BB962C8B-B14F-4D97-AF65-F5344CB8AC3E}">
        <p14:creationId xmlns:p14="http://schemas.microsoft.com/office/powerpoint/2010/main" xmlns="" val="3289017943"/>
      </p:ext>
    </p:extLst>
  </p:cSld>
  <p:clrMapOvr>
    <a:masterClrMapping/>
  </p:clrMapOvr>
  <mc:AlternateContent xmlns:mc="http://schemas.openxmlformats.org/markup-compatibility/2006">
    <mc:Choice xmlns:p14="http://schemas.microsoft.com/office/powerpoint/2010/main" xmlns="" Requires="p14">
      <p:transition p14:dur="10"/>
    </mc:Choice>
    <mc:Fallback>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xmlns="" id="{30DD5B3C-41AA-47B0-A871-0F7CA758F442}"/>
              </a:ext>
            </a:extLst>
          </p:cNvPr>
          <p:cNvSpPr>
            <a:spLocks noGrp="1"/>
          </p:cNvSpPr>
          <p:nvPr>
            <p:ph type="title"/>
          </p:nvPr>
        </p:nvSpPr>
        <p:spPr>
          <a:xfrm>
            <a:off x="316800" y="515420"/>
            <a:ext cx="8510400" cy="391412"/>
          </a:xfrm>
        </p:spPr>
        <p:txBody>
          <a:bodyPr/>
          <a:lstStyle/>
          <a:p>
            <a:r>
              <a:rPr lang="ru-RU" dirty="0"/>
              <a:t>Индуцированные лекарственной терапией ожирение</a:t>
            </a:r>
            <a:endParaRPr lang="en-GB" dirty="0"/>
          </a:p>
        </p:txBody>
      </p:sp>
      <p:graphicFrame>
        <p:nvGraphicFramePr>
          <p:cNvPr id="29" name="Content Placeholder 28">
            <a:extLst>
              <a:ext uri="{FF2B5EF4-FFF2-40B4-BE49-F238E27FC236}">
                <a16:creationId xmlns:a16="http://schemas.microsoft.com/office/drawing/2014/main" xmlns="" id="{DC0EEFF3-7E48-4A1F-9474-254FFC8EAF15}"/>
              </a:ext>
            </a:extLst>
          </p:cNvPr>
          <p:cNvGraphicFramePr>
            <a:graphicFrameLocks noGrp="1"/>
          </p:cNvGraphicFramePr>
          <p:nvPr>
            <p:ph sz="quarter" idx="10"/>
          </p:nvPr>
        </p:nvGraphicFramePr>
        <p:xfrm>
          <a:off x="328613" y="4557713"/>
          <a:ext cx="8486775" cy="2159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56" name="Content Placeholder 55">
            <a:extLst>
              <a:ext uri="{FF2B5EF4-FFF2-40B4-BE49-F238E27FC236}">
                <a16:creationId xmlns:a16="http://schemas.microsoft.com/office/drawing/2014/main" xmlns="" id="{2EB76AA0-EDF4-458E-B2F2-2E08AF18DC85}"/>
              </a:ext>
            </a:extLst>
          </p:cNvPr>
          <p:cNvSpPr>
            <a:spLocks noGrp="1"/>
          </p:cNvSpPr>
          <p:nvPr>
            <p:ph sz="quarter" idx="11"/>
          </p:nvPr>
        </p:nvSpPr>
        <p:spPr>
          <a:xfrm>
            <a:off x="0" y="4924122"/>
            <a:ext cx="8814816" cy="216534"/>
          </a:xfrm>
        </p:spPr>
        <p:txBody>
          <a:bodyPr/>
          <a:lstStyle/>
          <a:p>
            <a:r>
              <a:rPr lang="en-GB" dirty="0"/>
              <a:t>Kumar</a:t>
            </a:r>
            <a:r>
              <a:rPr lang="en-GB" i="1" dirty="0"/>
              <a:t> et al. Mayo Clin Proc</a:t>
            </a:r>
            <a:r>
              <a:rPr lang="en-GB" dirty="0"/>
              <a:t> 2017; 92(2): 251-265; Verhaegen </a:t>
            </a:r>
            <a:r>
              <a:rPr lang="en-GB" i="1" dirty="0"/>
              <a:t>et al. Editors </a:t>
            </a:r>
            <a:r>
              <a:rPr lang="en-GB" dirty="0"/>
              <a:t>2000; South Dartmouth (MA); Boucher-Berry</a:t>
            </a:r>
            <a:r>
              <a:rPr lang="en-GB" i="1" dirty="0"/>
              <a:t> et al. J Diabetes Metab Disord</a:t>
            </a:r>
            <a:r>
              <a:rPr lang="en-GB" dirty="0"/>
              <a:t> 2016; 15: 47 </a:t>
            </a:r>
          </a:p>
        </p:txBody>
      </p:sp>
      <p:sp>
        <p:nvSpPr>
          <p:cNvPr id="4" name="TextBox 3">
            <a:extLst>
              <a:ext uri="{FF2B5EF4-FFF2-40B4-BE49-F238E27FC236}">
                <a16:creationId xmlns:a16="http://schemas.microsoft.com/office/drawing/2014/main" xmlns="" id="{EEAF76DC-C622-4AB2-8E39-B86A2579A0D5}"/>
              </a:ext>
            </a:extLst>
          </p:cNvPr>
          <p:cNvSpPr txBox="1"/>
          <p:nvPr/>
        </p:nvSpPr>
        <p:spPr>
          <a:xfrm>
            <a:off x="0" y="5143500"/>
            <a:ext cx="8820150" cy="216982"/>
          </a:xfrm>
          <a:prstGeom prst="rect">
            <a:avLst/>
          </a:prstGeom>
          <a:noFill/>
        </p:spPr>
        <p:txBody>
          <a:bodyPr wrap="square" lIns="90170" tIns="46482" rIns="90170" bIns="46482" rtlCol="0" anchor="b">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800" b="0" i="0" u="none" strike="noStrike" kern="1200" cap="none" spc="0" normalizeH="0" baseline="0" noProof="0" dirty="0">
              <a:ln>
                <a:noFill/>
              </a:ln>
              <a:solidFill>
                <a:srgbClr val="82786F"/>
              </a:solidFill>
              <a:effectLst/>
              <a:uLnTx/>
              <a:uFillTx/>
              <a:latin typeface="Verdana" pitchFamily="34" charset="0"/>
              <a:ea typeface="+mn-ea"/>
              <a:cs typeface="Arial" charset="0"/>
            </a:endParaRPr>
          </a:p>
        </p:txBody>
      </p:sp>
      <p:grpSp>
        <p:nvGrpSpPr>
          <p:cNvPr id="61" name="Group 60">
            <a:extLst>
              <a:ext uri="{FF2B5EF4-FFF2-40B4-BE49-F238E27FC236}">
                <a16:creationId xmlns:a16="http://schemas.microsoft.com/office/drawing/2014/main" xmlns="" id="{386B216A-7B27-42D7-BAF8-7C9CF917D0C6}"/>
              </a:ext>
            </a:extLst>
          </p:cNvPr>
          <p:cNvGrpSpPr/>
          <p:nvPr/>
        </p:nvGrpSpPr>
        <p:grpSpPr>
          <a:xfrm>
            <a:off x="742950" y="1244455"/>
            <a:ext cx="7211778" cy="3138492"/>
            <a:chOff x="742950" y="1212181"/>
            <a:chExt cx="7211778" cy="3138492"/>
          </a:xfrm>
        </p:grpSpPr>
        <p:grpSp>
          <p:nvGrpSpPr>
            <p:cNvPr id="42" name="Group 41">
              <a:extLst>
                <a:ext uri="{FF2B5EF4-FFF2-40B4-BE49-F238E27FC236}">
                  <a16:creationId xmlns:a16="http://schemas.microsoft.com/office/drawing/2014/main" xmlns="" id="{A7F5E399-484C-48C9-8345-FEE7451006E9}"/>
                </a:ext>
              </a:extLst>
            </p:cNvPr>
            <p:cNvGrpSpPr/>
            <p:nvPr/>
          </p:nvGrpSpPr>
          <p:grpSpPr>
            <a:xfrm>
              <a:off x="3261241" y="1230770"/>
              <a:ext cx="2628946" cy="2628943"/>
              <a:chOff x="3168749" y="1356065"/>
              <a:chExt cx="2806504" cy="2806502"/>
            </a:xfrm>
          </p:grpSpPr>
          <p:grpSp>
            <p:nvGrpSpPr>
              <p:cNvPr id="41" name="Group 40">
                <a:extLst>
                  <a:ext uri="{FF2B5EF4-FFF2-40B4-BE49-F238E27FC236}">
                    <a16:creationId xmlns:a16="http://schemas.microsoft.com/office/drawing/2014/main" xmlns="" id="{2982816C-AD4C-4112-B141-E999102C73FF}"/>
                  </a:ext>
                </a:extLst>
              </p:cNvPr>
              <p:cNvGrpSpPr/>
              <p:nvPr/>
            </p:nvGrpSpPr>
            <p:grpSpPr>
              <a:xfrm>
                <a:off x="3168749" y="1356065"/>
                <a:ext cx="2806504" cy="2806502"/>
                <a:chOff x="3168749" y="1356065"/>
                <a:chExt cx="2806504" cy="2806502"/>
              </a:xfrm>
            </p:grpSpPr>
            <p:sp>
              <p:nvSpPr>
                <p:cNvPr id="11" name="Freeform 6">
                  <a:extLst>
                    <a:ext uri="{FF2B5EF4-FFF2-40B4-BE49-F238E27FC236}">
                      <a16:creationId xmlns:a16="http://schemas.microsoft.com/office/drawing/2014/main" xmlns="" id="{11FAACF9-A1A4-4767-9B38-A33D02CA6627}"/>
                    </a:ext>
                  </a:extLst>
                </p:cNvPr>
                <p:cNvSpPr>
                  <a:spLocks/>
                </p:cNvSpPr>
                <p:nvPr/>
              </p:nvSpPr>
              <p:spPr bwMode="auto">
                <a:xfrm>
                  <a:off x="3234985" y="1356065"/>
                  <a:ext cx="1337017" cy="1224415"/>
                </a:xfrm>
                <a:custGeom>
                  <a:avLst/>
                  <a:gdLst>
                    <a:gd name="T0" fmla="*/ 598 w 598"/>
                    <a:gd name="T1" fmla="*/ 368 h 548"/>
                    <a:gd name="T2" fmla="*/ 598 w 598"/>
                    <a:gd name="T3" fmla="*/ 0 h 548"/>
                    <a:gd name="T4" fmla="*/ 0 w 598"/>
                    <a:gd name="T5" fmla="*/ 434 h 548"/>
                    <a:gd name="T6" fmla="*/ 351 w 598"/>
                    <a:gd name="T7" fmla="*/ 548 h 548"/>
                    <a:gd name="T8" fmla="*/ 598 w 598"/>
                    <a:gd name="T9" fmla="*/ 368 h 548"/>
                  </a:gdLst>
                  <a:ahLst/>
                  <a:cxnLst>
                    <a:cxn ang="0">
                      <a:pos x="T0" y="T1"/>
                    </a:cxn>
                    <a:cxn ang="0">
                      <a:pos x="T2" y="T3"/>
                    </a:cxn>
                    <a:cxn ang="0">
                      <a:pos x="T4" y="T5"/>
                    </a:cxn>
                    <a:cxn ang="0">
                      <a:pos x="T6" y="T7"/>
                    </a:cxn>
                    <a:cxn ang="0">
                      <a:pos x="T8" y="T9"/>
                    </a:cxn>
                  </a:cxnLst>
                  <a:rect l="0" t="0" r="r" b="b"/>
                  <a:pathLst>
                    <a:path w="598" h="548">
                      <a:moveTo>
                        <a:pt x="598" y="368"/>
                      </a:moveTo>
                      <a:cubicBezTo>
                        <a:pt x="598" y="0"/>
                        <a:pt x="598" y="0"/>
                        <a:pt x="598" y="0"/>
                      </a:cubicBezTo>
                      <a:cubicBezTo>
                        <a:pt x="319" y="0"/>
                        <a:pt x="82" y="182"/>
                        <a:pt x="0" y="434"/>
                      </a:cubicBezTo>
                      <a:cubicBezTo>
                        <a:pt x="351" y="548"/>
                        <a:pt x="351" y="548"/>
                        <a:pt x="351" y="548"/>
                      </a:cubicBezTo>
                      <a:cubicBezTo>
                        <a:pt x="384" y="443"/>
                        <a:pt x="482" y="368"/>
                        <a:pt x="598" y="368"/>
                      </a:cubicBezTo>
                      <a:close/>
                    </a:path>
                  </a:pathLst>
                </a:custGeom>
                <a:solidFill>
                  <a:schemeClr val="accent6"/>
                </a:solidFill>
                <a:ln w="5715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IN" dirty="0"/>
                </a:p>
              </p:txBody>
            </p:sp>
            <p:sp>
              <p:nvSpPr>
                <p:cNvPr id="12" name="Freeform 7">
                  <a:extLst>
                    <a:ext uri="{FF2B5EF4-FFF2-40B4-BE49-F238E27FC236}">
                      <a16:creationId xmlns:a16="http://schemas.microsoft.com/office/drawing/2014/main" xmlns="" id="{AA70AA59-AD08-4B3E-B179-0EE79F1DBB72}"/>
                    </a:ext>
                  </a:extLst>
                </p:cNvPr>
                <p:cNvSpPr>
                  <a:spLocks/>
                </p:cNvSpPr>
                <p:nvPr/>
              </p:nvSpPr>
              <p:spPr bwMode="auto">
                <a:xfrm>
                  <a:off x="3168749" y="2325945"/>
                  <a:ext cx="1060719" cy="1568840"/>
                </a:xfrm>
                <a:custGeom>
                  <a:avLst/>
                  <a:gdLst>
                    <a:gd name="T0" fmla="*/ 368 w 475"/>
                    <a:gd name="T1" fmla="*/ 194 h 702"/>
                    <a:gd name="T2" fmla="*/ 381 w 475"/>
                    <a:gd name="T3" fmla="*/ 114 h 702"/>
                    <a:gd name="T4" fmla="*/ 30 w 475"/>
                    <a:gd name="T5" fmla="*/ 0 h 702"/>
                    <a:gd name="T6" fmla="*/ 0 w 475"/>
                    <a:gd name="T7" fmla="*/ 194 h 702"/>
                    <a:gd name="T8" fmla="*/ 259 w 475"/>
                    <a:gd name="T9" fmla="*/ 702 h 702"/>
                    <a:gd name="T10" fmla="*/ 475 w 475"/>
                    <a:gd name="T11" fmla="*/ 404 h 702"/>
                    <a:gd name="T12" fmla="*/ 368 w 475"/>
                    <a:gd name="T13" fmla="*/ 194 h 702"/>
                  </a:gdLst>
                  <a:ahLst/>
                  <a:cxnLst>
                    <a:cxn ang="0">
                      <a:pos x="T0" y="T1"/>
                    </a:cxn>
                    <a:cxn ang="0">
                      <a:pos x="T2" y="T3"/>
                    </a:cxn>
                    <a:cxn ang="0">
                      <a:pos x="T4" y="T5"/>
                    </a:cxn>
                    <a:cxn ang="0">
                      <a:pos x="T6" y="T7"/>
                    </a:cxn>
                    <a:cxn ang="0">
                      <a:pos x="T8" y="T9"/>
                    </a:cxn>
                    <a:cxn ang="0">
                      <a:pos x="T10" y="T11"/>
                    </a:cxn>
                    <a:cxn ang="0">
                      <a:pos x="T12" y="T13"/>
                    </a:cxn>
                  </a:cxnLst>
                  <a:rect l="0" t="0" r="r" b="b"/>
                  <a:pathLst>
                    <a:path w="475" h="702">
                      <a:moveTo>
                        <a:pt x="368" y="194"/>
                      </a:moveTo>
                      <a:cubicBezTo>
                        <a:pt x="368" y="166"/>
                        <a:pt x="372" y="139"/>
                        <a:pt x="381" y="114"/>
                      </a:cubicBezTo>
                      <a:cubicBezTo>
                        <a:pt x="30" y="0"/>
                        <a:pt x="30" y="0"/>
                        <a:pt x="30" y="0"/>
                      </a:cubicBezTo>
                      <a:cubicBezTo>
                        <a:pt x="11" y="61"/>
                        <a:pt x="0" y="126"/>
                        <a:pt x="0" y="194"/>
                      </a:cubicBezTo>
                      <a:cubicBezTo>
                        <a:pt x="0" y="403"/>
                        <a:pt x="102" y="588"/>
                        <a:pt x="259" y="702"/>
                      </a:cubicBezTo>
                      <a:cubicBezTo>
                        <a:pt x="475" y="404"/>
                        <a:pt x="475" y="404"/>
                        <a:pt x="475" y="404"/>
                      </a:cubicBezTo>
                      <a:cubicBezTo>
                        <a:pt x="410" y="357"/>
                        <a:pt x="368" y="280"/>
                        <a:pt x="368" y="194"/>
                      </a:cubicBezTo>
                      <a:close/>
                    </a:path>
                  </a:pathLst>
                </a:custGeom>
                <a:solidFill>
                  <a:srgbClr val="72B5CC"/>
                </a:solidFill>
                <a:ln w="5715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IN" dirty="0"/>
                </a:p>
              </p:txBody>
            </p:sp>
            <p:sp>
              <p:nvSpPr>
                <p:cNvPr id="13" name="Freeform 8">
                  <a:extLst>
                    <a:ext uri="{FF2B5EF4-FFF2-40B4-BE49-F238E27FC236}">
                      <a16:creationId xmlns:a16="http://schemas.microsoft.com/office/drawing/2014/main" xmlns="" id="{0A5393D2-61FD-496C-8D0E-C9E9E7210595}"/>
                    </a:ext>
                  </a:extLst>
                </p:cNvPr>
                <p:cNvSpPr>
                  <a:spLocks/>
                </p:cNvSpPr>
                <p:nvPr/>
              </p:nvSpPr>
              <p:spPr bwMode="auto">
                <a:xfrm>
                  <a:off x="4572001" y="1356065"/>
                  <a:ext cx="1334178" cy="1224415"/>
                </a:xfrm>
                <a:custGeom>
                  <a:avLst/>
                  <a:gdLst>
                    <a:gd name="T0" fmla="*/ 247 w 597"/>
                    <a:gd name="T1" fmla="*/ 548 h 548"/>
                    <a:gd name="T2" fmla="*/ 597 w 597"/>
                    <a:gd name="T3" fmla="*/ 434 h 548"/>
                    <a:gd name="T4" fmla="*/ 0 w 597"/>
                    <a:gd name="T5" fmla="*/ 0 h 548"/>
                    <a:gd name="T6" fmla="*/ 0 w 597"/>
                    <a:gd name="T7" fmla="*/ 368 h 548"/>
                    <a:gd name="T8" fmla="*/ 247 w 597"/>
                    <a:gd name="T9" fmla="*/ 548 h 548"/>
                  </a:gdLst>
                  <a:ahLst/>
                  <a:cxnLst>
                    <a:cxn ang="0">
                      <a:pos x="T0" y="T1"/>
                    </a:cxn>
                    <a:cxn ang="0">
                      <a:pos x="T2" y="T3"/>
                    </a:cxn>
                    <a:cxn ang="0">
                      <a:pos x="T4" y="T5"/>
                    </a:cxn>
                    <a:cxn ang="0">
                      <a:pos x="T6" y="T7"/>
                    </a:cxn>
                    <a:cxn ang="0">
                      <a:pos x="T8" y="T9"/>
                    </a:cxn>
                  </a:cxnLst>
                  <a:rect l="0" t="0" r="r" b="b"/>
                  <a:pathLst>
                    <a:path w="597" h="548">
                      <a:moveTo>
                        <a:pt x="247" y="548"/>
                      </a:moveTo>
                      <a:cubicBezTo>
                        <a:pt x="597" y="434"/>
                        <a:pt x="597" y="434"/>
                        <a:pt x="597" y="434"/>
                      </a:cubicBezTo>
                      <a:cubicBezTo>
                        <a:pt x="515" y="182"/>
                        <a:pt x="279" y="0"/>
                        <a:pt x="0" y="0"/>
                      </a:cubicBezTo>
                      <a:cubicBezTo>
                        <a:pt x="0" y="368"/>
                        <a:pt x="0" y="368"/>
                        <a:pt x="0" y="368"/>
                      </a:cubicBezTo>
                      <a:cubicBezTo>
                        <a:pt x="115" y="368"/>
                        <a:pt x="213" y="443"/>
                        <a:pt x="247" y="548"/>
                      </a:cubicBezTo>
                      <a:close/>
                    </a:path>
                  </a:pathLst>
                </a:custGeom>
                <a:solidFill>
                  <a:schemeClr val="accent1"/>
                </a:solidFill>
                <a:ln w="5715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IN" dirty="0"/>
                </a:p>
              </p:txBody>
            </p:sp>
            <p:sp>
              <p:nvSpPr>
                <p:cNvPr id="14" name="Freeform 9">
                  <a:extLst>
                    <a:ext uri="{FF2B5EF4-FFF2-40B4-BE49-F238E27FC236}">
                      <a16:creationId xmlns:a16="http://schemas.microsoft.com/office/drawing/2014/main" xmlns="" id="{D5861C20-C1A4-4847-BF1C-265256686C22}"/>
                    </a:ext>
                  </a:extLst>
                </p:cNvPr>
                <p:cNvSpPr>
                  <a:spLocks/>
                </p:cNvSpPr>
                <p:nvPr/>
              </p:nvSpPr>
              <p:spPr bwMode="auto">
                <a:xfrm>
                  <a:off x="3746892" y="3228643"/>
                  <a:ext cx="1649271" cy="933924"/>
                </a:xfrm>
                <a:custGeom>
                  <a:avLst/>
                  <a:gdLst>
                    <a:gd name="T0" fmla="*/ 369 w 738"/>
                    <a:gd name="T1" fmla="*/ 50 h 418"/>
                    <a:gd name="T2" fmla="*/ 216 w 738"/>
                    <a:gd name="T3" fmla="*/ 0 h 418"/>
                    <a:gd name="T4" fmla="*/ 0 w 738"/>
                    <a:gd name="T5" fmla="*/ 298 h 418"/>
                    <a:gd name="T6" fmla="*/ 369 w 738"/>
                    <a:gd name="T7" fmla="*/ 418 h 418"/>
                    <a:gd name="T8" fmla="*/ 738 w 738"/>
                    <a:gd name="T9" fmla="*/ 298 h 418"/>
                    <a:gd name="T10" fmla="*/ 521 w 738"/>
                    <a:gd name="T11" fmla="*/ 0 h 418"/>
                    <a:gd name="T12" fmla="*/ 369 w 738"/>
                    <a:gd name="T13" fmla="*/ 50 h 418"/>
                  </a:gdLst>
                  <a:ahLst/>
                  <a:cxnLst>
                    <a:cxn ang="0">
                      <a:pos x="T0" y="T1"/>
                    </a:cxn>
                    <a:cxn ang="0">
                      <a:pos x="T2" y="T3"/>
                    </a:cxn>
                    <a:cxn ang="0">
                      <a:pos x="T4" y="T5"/>
                    </a:cxn>
                    <a:cxn ang="0">
                      <a:pos x="T6" y="T7"/>
                    </a:cxn>
                    <a:cxn ang="0">
                      <a:pos x="T8" y="T9"/>
                    </a:cxn>
                    <a:cxn ang="0">
                      <a:pos x="T10" y="T11"/>
                    </a:cxn>
                    <a:cxn ang="0">
                      <a:pos x="T12" y="T13"/>
                    </a:cxn>
                  </a:cxnLst>
                  <a:rect l="0" t="0" r="r" b="b"/>
                  <a:pathLst>
                    <a:path w="738" h="418">
                      <a:moveTo>
                        <a:pt x="369" y="50"/>
                      </a:moveTo>
                      <a:cubicBezTo>
                        <a:pt x="312" y="50"/>
                        <a:pt x="259" y="31"/>
                        <a:pt x="216" y="0"/>
                      </a:cubicBezTo>
                      <a:cubicBezTo>
                        <a:pt x="0" y="298"/>
                        <a:pt x="0" y="298"/>
                        <a:pt x="0" y="298"/>
                      </a:cubicBezTo>
                      <a:cubicBezTo>
                        <a:pt x="103" y="373"/>
                        <a:pt x="231" y="418"/>
                        <a:pt x="369" y="418"/>
                      </a:cubicBezTo>
                      <a:cubicBezTo>
                        <a:pt x="507" y="418"/>
                        <a:pt x="634" y="373"/>
                        <a:pt x="738" y="298"/>
                      </a:cubicBezTo>
                      <a:cubicBezTo>
                        <a:pt x="521" y="0"/>
                        <a:pt x="521" y="0"/>
                        <a:pt x="521" y="0"/>
                      </a:cubicBezTo>
                      <a:cubicBezTo>
                        <a:pt x="479" y="31"/>
                        <a:pt x="426" y="50"/>
                        <a:pt x="369" y="50"/>
                      </a:cubicBezTo>
                      <a:close/>
                    </a:path>
                  </a:pathLst>
                </a:custGeom>
                <a:solidFill>
                  <a:schemeClr val="accent3"/>
                </a:solidFill>
                <a:ln w="5715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IN" dirty="0"/>
                </a:p>
              </p:txBody>
            </p:sp>
            <p:sp>
              <p:nvSpPr>
                <p:cNvPr id="15" name="Freeform 10">
                  <a:extLst>
                    <a:ext uri="{FF2B5EF4-FFF2-40B4-BE49-F238E27FC236}">
                      <a16:creationId xmlns:a16="http://schemas.microsoft.com/office/drawing/2014/main" xmlns="" id="{EE672DDD-3B3F-4027-ABB8-0662E9DD78D6}"/>
                    </a:ext>
                  </a:extLst>
                </p:cNvPr>
                <p:cNvSpPr>
                  <a:spLocks/>
                </p:cNvSpPr>
                <p:nvPr/>
              </p:nvSpPr>
              <p:spPr bwMode="auto">
                <a:xfrm>
                  <a:off x="4911696" y="2325945"/>
                  <a:ext cx="1063557" cy="1568840"/>
                </a:xfrm>
                <a:custGeom>
                  <a:avLst/>
                  <a:gdLst>
                    <a:gd name="T0" fmla="*/ 476 w 476"/>
                    <a:gd name="T1" fmla="*/ 194 h 702"/>
                    <a:gd name="T2" fmla="*/ 445 w 476"/>
                    <a:gd name="T3" fmla="*/ 0 h 702"/>
                    <a:gd name="T4" fmla="*/ 95 w 476"/>
                    <a:gd name="T5" fmla="*/ 114 h 702"/>
                    <a:gd name="T6" fmla="*/ 108 w 476"/>
                    <a:gd name="T7" fmla="*/ 194 h 702"/>
                    <a:gd name="T8" fmla="*/ 0 w 476"/>
                    <a:gd name="T9" fmla="*/ 404 h 702"/>
                    <a:gd name="T10" fmla="*/ 217 w 476"/>
                    <a:gd name="T11" fmla="*/ 702 h 702"/>
                    <a:gd name="T12" fmla="*/ 476 w 476"/>
                    <a:gd name="T13" fmla="*/ 194 h 702"/>
                  </a:gdLst>
                  <a:ahLst/>
                  <a:cxnLst>
                    <a:cxn ang="0">
                      <a:pos x="T0" y="T1"/>
                    </a:cxn>
                    <a:cxn ang="0">
                      <a:pos x="T2" y="T3"/>
                    </a:cxn>
                    <a:cxn ang="0">
                      <a:pos x="T4" y="T5"/>
                    </a:cxn>
                    <a:cxn ang="0">
                      <a:pos x="T6" y="T7"/>
                    </a:cxn>
                    <a:cxn ang="0">
                      <a:pos x="T8" y="T9"/>
                    </a:cxn>
                    <a:cxn ang="0">
                      <a:pos x="T10" y="T11"/>
                    </a:cxn>
                    <a:cxn ang="0">
                      <a:pos x="T12" y="T13"/>
                    </a:cxn>
                  </a:cxnLst>
                  <a:rect l="0" t="0" r="r" b="b"/>
                  <a:pathLst>
                    <a:path w="476" h="702">
                      <a:moveTo>
                        <a:pt x="476" y="194"/>
                      </a:moveTo>
                      <a:cubicBezTo>
                        <a:pt x="476" y="126"/>
                        <a:pt x="465" y="61"/>
                        <a:pt x="445" y="0"/>
                      </a:cubicBezTo>
                      <a:cubicBezTo>
                        <a:pt x="95" y="114"/>
                        <a:pt x="95" y="114"/>
                        <a:pt x="95" y="114"/>
                      </a:cubicBezTo>
                      <a:cubicBezTo>
                        <a:pt x="103" y="139"/>
                        <a:pt x="108" y="166"/>
                        <a:pt x="108" y="194"/>
                      </a:cubicBezTo>
                      <a:cubicBezTo>
                        <a:pt x="108" y="280"/>
                        <a:pt x="65" y="357"/>
                        <a:pt x="0" y="404"/>
                      </a:cubicBezTo>
                      <a:cubicBezTo>
                        <a:pt x="217" y="702"/>
                        <a:pt x="217" y="702"/>
                        <a:pt x="217" y="702"/>
                      </a:cubicBezTo>
                      <a:cubicBezTo>
                        <a:pt x="374" y="588"/>
                        <a:pt x="476" y="403"/>
                        <a:pt x="476" y="194"/>
                      </a:cubicBezTo>
                      <a:close/>
                    </a:path>
                  </a:pathLst>
                </a:custGeom>
                <a:solidFill>
                  <a:srgbClr val="007C92"/>
                </a:solidFill>
                <a:ln w="5715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IN" dirty="0"/>
                </a:p>
              </p:txBody>
            </p:sp>
          </p:grpSp>
          <p:sp>
            <p:nvSpPr>
              <p:cNvPr id="9" name="Oval 8">
                <a:extLst>
                  <a:ext uri="{FF2B5EF4-FFF2-40B4-BE49-F238E27FC236}">
                    <a16:creationId xmlns:a16="http://schemas.microsoft.com/office/drawing/2014/main" xmlns="" id="{8558A18B-84C1-4C3F-A243-43BF9FF59322}"/>
                  </a:ext>
                </a:extLst>
              </p:cNvPr>
              <p:cNvSpPr/>
              <p:nvPr/>
            </p:nvSpPr>
            <p:spPr>
              <a:xfrm>
                <a:off x="3568892" y="1756207"/>
                <a:ext cx="2006218" cy="2006218"/>
              </a:xfrm>
              <a:prstGeom prst="ellipse">
                <a:avLst/>
              </a:prstGeom>
              <a:solidFill>
                <a:schemeClr val="bg1"/>
              </a:solidFill>
              <a:ln w="9525">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3" name="Rectangle: Rounded Corners 42">
              <a:extLst>
                <a:ext uri="{FF2B5EF4-FFF2-40B4-BE49-F238E27FC236}">
                  <a16:creationId xmlns:a16="http://schemas.microsoft.com/office/drawing/2014/main" xmlns="" id="{393F74FE-322B-4558-B031-46F5DB64ED6A}"/>
                </a:ext>
              </a:extLst>
            </p:cNvPr>
            <p:cNvSpPr/>
            <p:nvPr/>
          </p:nvSpPr>
          <p:spPr>
            <a:xfrm>
              <a:off x="5244090" y="1212181"/>
              <a:ext cx="2339318" cy="625914"/>
            </a:xfrm>
            <a:prstGeom prst="roundRect">
              <a:avLst>
                <a:gd name="adj" fmla="val 11216"/>
              </a:avLst>
            </a:prstGeom>
            <a:solidFill>
              <a:srgbClr val="C2DEEA"/>
            </a:solidFill>
            <a:ln w="190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ru-RU" sz="1600" dirty="0">
                  <a:solidFill>
                    <a:schemeClr val="accent2"/>
                  </a:solidFill>
                </a:rPr>
                <a:t>Глюкокортикоиды</a:t>
              </a:r>
              <a:endParaRPr lang="en-US" sz="1600" dirty="0">
                <a:solidFill>
                  <a:schemeClr val="accent2"/>
                </a:solidFill>
              </a:endParaRPr>
            </a:p>
          </p:txBody>
        </p:sp>
        <p:sp>
          <p:nvSpPr>
            <p:cNvPr id="53" name="Rectangle: Rounded Corners 52">
              <a:extLst>
                <a:ext uri="{FF2B5EF4-FFF2-40B4-BE49-F238E27FC236}">
                  <a16:creationId xmlns:a16="http://schemas.microsoft.com/office/drawing/2014/main" xmlns="" id="{8163DEAC-38AF-4B3E-A0BA-6F811ADDA54B}"/>
                </a:ext>
              </a:extLst>
            </p:cNvPr>
            <p:cNvSpPr/>
            <p:nvPr/>
          </p:nvSpPr>
          <p:spPr>
            <a:xfrm>
              <a:off x="5615410" y="2586066"/>
              <a:ext cx="2339318" cy="625914"/>
            </a:xfrm>
            <a:prstGeom prst="roundRect">
              <a:avLst>
                <a:gd name="adj" fmla="val 11216"/>
              </a:avLst>
            </a:prstGeom>
            <a:solidFill>
              <a:srgbClr val="C2DEEA"/>
            </a:solidFill>
            <a:ln w="190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ru-RU" sz="1600" dirty="0">
                  <a:solidFill>
                    <a:schemeClr val="accent2"/>
                  </a:solidFill>
                </a:rPr>
                <a:t>Антипсихотики</a:t>
              </a:r>
              <a:endParaRPr lang="en-US" sz="1600" dirty="0">
                <a:solidFill>
                  <a:schemeClr val="accent2"/>
                </a:solidFill>
              </a:endParaRPr>
            </a:p>
          </p:txBody>
        </p:sp>
        <p:sp>
          <p:nvSpPr>
            <p:cNvPr id="54" name="Rectangle: Rounded Corners 53">
              <a:extLst>
                <a:ext uri="{FF2B5EF4-FFF2-40B4-BE49-F238E27FC236}">
                  <a16:creationId xmlns:a16="http://schemas.microsoft.com/office/drawing/2014/main" xmlns="" id="{03B135A6-90B2-4C11-8112-D5C900A83C7A}"/>
                </a:ext>
              </a:extLst>
            </p:cNvPr>
            <p:cNvSpPr/>
            <p:nvPr/>
          </p:nvSpPr>
          <p:spPr>
            <a:xfrm>
              <a:off x="1560593" y="1212181"/>
              <a:ext cx="2339318" cy="625914"/>
            </a:xfrm>
            <a:prstGeom prst="roundRect">
              <a:avLst>
                <a:gd name="adj" fmla="val 11216"/>
              </a:avLst>
            </a:prstGeom>
            <a:solidFill>
              <a:srgbClr val="C2DEEA"/>
            </a:solidFill>
            <a:ln w="190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600" dirty="0">
                  <a:solidFill>
                    <a:schemeClr val="accent2"/>
                  </a:solidFill>
                </a:rPr>
                <a:t>Трициклические антидепрессанты</a:t>
              </a:r>
              <a:endParaRPr lang="en-US" sz="1600" dirty="0">
                <a:solidFill>
                  <a:schemeClr val="accent2"/>
                </a:solidFill>
              </a:endParaRPr>
            </a:p>
          </p:txBody>
        </p:sp>
        <p:sp>
          <p:nvSpPr>
            <p:cNvPr id="55" name="Rectangle: Rounded Corners 54">
              <a:extLst>
                <a:ext uri="{FF2B5EF4-FFF2-40B4-BE49-F238E27FC236}">
                  <a16:creationId xmlns:a16="http://schemas.microsoft.com/office/drawing/2014/main" xmlns="" id="{7DD06C3E-4B02-4D2C-B475-AE7E1FA192C4}"/>
                </a:ext>
              </a:extLst>
            </p:cNvPr>
            <p:cNvSpPr/>
            <p:nvPr/>
          </p:nvSpPr>
          <p:spPr>
            <a:xfrm>
              <a:off x="742950" y="2586066"/>
              <a:ext cx="2785640" cy="625914"/>
            </a:xfrm>
            <a:prstGeom prst="roundRect">
              <a:avLst>
                <a:gd name="adj" fmla="val 11216"/>
              </a:avLst>
            </a:prstGeom>
            <a:solidFill>
              <a:srgbClr val="C2DEEA"/>
            </a:solidFill>
            <a:ln w="190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ru-RU" sz="1600" dirty="0" err="1">
                  <a:solidFill>
                    <a:schemeClr val="accent2"/>
                  </a:solidFill>
                </a:rPr>
                <a:t>Сульфонилмочевина</a:t>
              </a:r>
              <a:r>
                <a:rPr lang="ru-RU" sz="1600" dirty="0">
                  <a:solidFill>
                    <a:schemeClr val="accent2"/>
                  </a:solidFill>
                </a:rPr>
                <a:t>, инсулин</a:t>
              </a:r>
              <a:endParaRPr lang="en-US" sz="1600" dirty="0">
                <a:solidFill>
                  <a:srgbClr val="001965"/>
                </a:solidFill>
              </a:endParaRPr>
            </a:p>
          </p:txBody>
        </p:sp>
        <p:sp>
          <p:nvSpPr>
            <p:cNvPr id="57" name="Rectangle: Rounded Corners 56">
              <a:extLst>
                <a:ext uri="{FF2B5EF4-FFF2-40B4-BE49-F238E27FC236}">
                  <a16:creationId xmlns:a16="http://schemas.microsoft.com/office/drawing/2014/main" xmlns="" id="{400A2863-2C78-404B-9E7E-CCA85A71659C}"/>
                </a:ext>
              </a:extLst>
            </p:cNvPr>
            <p:cNvSpPr/>
            <p:nvPr/>
          </p:nvSpPr>
          <p:spPr>
            <a:xfrm>
              <a:off x="3116806" y="3801123"/>
              <a:ext cx="3162696" cy="549550"/>
            </a:xfrm>
            <a:prstGeom prst="roundRect">
              <a:avLst>
                <a:gd name="adj" fmla="val 12775"/>
              </a:avLst>
            </a:prstGeom>
            <a:solidFill>
              <a:srgbClr val="C2DEEA"/>
            </a:solidFill>
            <a:ln w="190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ru-RU" sz="1600" dirty="0">
                  <a:solidFill>
                    <a:schemeClr val="accent2"/>
                  </a:solidFill>
                </a:rPr>
                <a:t>Противоэпилептические препараты</a:t>
              </a:r>
              <a:endParaRPr lang="en-US" sz="1600" dirty="0">
                <a:solidFill>
                  <a:schemeClr val="accent2"/>
                </a:solidFill>
              </a:endParaRPr>
            </a:p>
          </p:txBody>
        </p:sp>
        <p:pic>
          <p:nvPicPr>
            <p:cNvPr id="59" name="Graphic 58">
              <a:extLst>
                <a:ext uri="{FF2B5EF4-FFF2-40B4-BE49-F238E27FC236}">
                  <a16:creationId xmlns:a16="http://schemas.microsoft.com/office/drawing/2014/main" xmlns="" id="{6528B56D-05C0-4652-89C6-AF598574AF46}"/>
                </a:ext>
              </a:extLst>
            </p:cNvPr>
            <p:cNvPicPr>
              <a:picLocks noChangeAspect="1"/>
            </p:cNvPicPr>
            <p:nvPr/>
          </p:nvPicPr>
          <p:blipFill>
            <a:blip r:embed="rId8" cstate="print">
              <a:extLst>
                <a:ext uri="{96DAC541-7B7A-43D3-8B79-37D633B846F1}">
                  <asvg:svgBlip xmlns:asvg="http://schemas.microsoft.com/office/drawing/2016/SVG/main" xmlns="" r:embed="rId9"/>
                </a:ext>
              </a:extLst>
            </a:blip>
            <a:stretch>
              <a:fillRect/>
            </a:stretch>
          </p:blipFill>
          <p:spPr>
            <a:xfrm>
              <a:off x="4119010" y="1955085"/>
              <a:ext cx="913408" cy="1180312"/>
            </a:xfrm>
            <a:prstGeom prst="rect">
              <a:avLst/>
            </a:prstGeom>
          </p:spPr>
        </p:pic>
      </p:grpSp>
      <p:sp>
        <p:nvSpPr>
          <p:cNvPr id="23" name="Oval 22">
            <a:extLst>
              <a:ext uri="{FF2B5EF4-FFF2-40B4-BE49-F238E27FC236}">
                <a16:creationId xmlns:a16="http://schemas.microsoft.com/office/drawing/2014/main" xmlns="" id="{09173FBF-4816-4E9C-B89D-25C28DBBF942}"/>
              </a:ext>
            </a:extLst>
          </p:cNvPr>
          <p:cNvSpPr/>
          <p:nvPr/>
        </p:nvSpPr>
        <p:spPr>
          <a:xfrm>
            <a:off x="8095724" y="99465"/>
            <a:ext cx="894130" cy="894130"/>
          </a:xfrm>
          <a:prstGeom prst="ellipse">
            <a:avLst/>
          </a:prstGeom>
          <a:solidFill>
            <a:schemeClr val="bg1">
              <a:lumMod val="95000"/>
            </a:schemeClr>
          </a:solidFill>
          <a:ln w="3810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612000" rtlCol="0" anchor="ctr"/>
          <a:lstStyle/>
          <a:p>
            <a:pPr algn="ctr">
              <a:spcAft>
                <a:spcPts val="600"/>
              </a:spcAft>
            </a:pPr>
            <a:endParaRPr lang="en-US" sz="1200" dirty="0">
              <a:solidFill>
                <a:schemeClr val="bg1"/>
              </a:solidFill>
            </a:endParaRPr>
          </a:p>
        </p:txBody>
      </p:sp>
      <p:pic>
        <p:nvPicPr>
          <p:cNvPr id="22" name="Graphic 21">
            <a:extLst>
              <a:ext uri="{FF2B5EF4-FFF2-40B4-BE49-F238E27FC236}">
                <a16:creationId xmlns:a16="http://schemas.microsoft.com/office/drawing/2014/main" xmlns="" id="{0304714A-0F50-42E2-870D-99929433B79F}"/>
              </a:ext>
            </a:extLst>
          </p:cNvPr>
          <p:cNvPicPr>
            <a:picLocks noChangeAspect="1"/>
          </p:cNvPicPr>
          <p:nvPr/>
        </p:nvPicPr>
        <p:blipFill>
          <a:blip r:embed="rId10" cstate="print">
            <a:extLst>
              <a:ext uri="{96DAC541-7B7A-43D3-8B79-37D633B846F1}">
                <asvg:svgBlip xmlns:asvg="http://schemas.microsoft.com/office/drawing/2016/SVG/main" xmlns="" r:embed="rId11"/>
              </a:ext>
            </a:extLst>
          </a:blip>
          <a:stretch>
            <a:fillRect/>
          </a:stretch>
        </p:blipFill>
        <p:spPr>
          <a:xfrm>
            <a:off x="8278893" y="280190"/>
            <a:ext cx="527792" cy="532680"/>
          </a:xfrm>
          <a:prstGeom prst="rect">
            <a:avLst/>
          </a:prstGeom>
        </p:spPr>
      </p:pic>
    </p:spTree>
    <p:extLst>
      <p:ext uri="{BB962C8B-B14F-4D97-AF65-F5344CB8AC3E}">
        <p14:creationId xmlns:p14="http://schemas.microsoft.com/office/powerpoint/2010/main" xmlns="" val="1689277706"/>
      </p:ext>
    </p:extLst>
  </p:cSld>
  <p:clrMapOvr>
    <a:masterClrMapping/>
  </p:clrMapOvr>
  <mc:AlternateContent xmlns:mc="http://schemas.openxmlformats.org/markup-compatibility/2006">
    <mc:Choice xmlns:p14="http://schemas.microsoft.com/office/powerpoint/2010/main" xmlns="" Requires="p14">
      <p:transition p14:dur="10"/>
    </mc:Choice>
    <mc:Fallback>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xmlns="" id="{1726CF7F-6ACD-4231-9843-5E1341FEEDF3}"/>
              </a:ext>
            </a:extLst>
          </p:cNvPr>
          <p:cNvGrpSpPr/>
          <p:nvPr/>
        </p:nvGrpSpPr>
        <p:grpSpPr>
          <a:xfrm>
            <a:off x="0" y="203374"/>
            <a:ext cx="9144001" cy="4789463"/>
            <a:chOff x="0" y="203374"/>
            <a:chExt cx="9144001" cy="4789463"/>
          </a:xfrm>
        </p:grpSpPr>
        <p:sp>
          <p:nvSpPr>
            <p:cNvPr id="2" name="Rectangle 1">
              <a:extLst>
                <a:ext uri="{FF2B5EF4-FFF2-40B4-BE49-F238E27FC236}">
                  <a16:creationId xmlns:a16="http://schemas.microsoft.com/office/drawing/2014/main" xmlns="" id="{EBBBB5EC-B5DE-4693-941E-3223596A4BC3}"/>
                </a:ext>
              </a:extLst>
            </p:cNvPr>
            <p:cNvSpPr/>
            <p:nvPr/>
          </p:nvSpPr>
          <p:spPr>
            <a:xfrm>
              <a:off x="0" y="296882"/>
              <a:ext cx="9144000" cy="4572001"/>
            </a:xfrm>
            <a:prstGeom prst="rect">
              <a:avLst/>
            </a:prstGeom>
            <a:solidFill>
              <a:srgbClr val="00206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Verdana"/>
                <a:ea typeface="+mn-ea"/>
                <a:cs typeface="+mn-cs"/>
              </a:endParaRPr>
            </a:p>
          </p:txBody>
        </p:sp>
        <p:sp>
          <p:nvSpPr>
            <p:cNvPr id="10" name="Rectangle 9">
              <a:extLst>
                <a:ext uri="{FF2B5EF4-FFF2-40B4-BE49-F238E27FC236}">
                  <a16:creationId xmlns:a16="http://schemas.microsoft.com/office/drawing/2014/main" xmlns="" id="{291CB6F9-EB87-4B6D-AF01-336111A654BF}"/>
                </a:ext>
              </a:extLst>
            </p:cNvPr>
            <p:cNvSpPr/>
            <p:nvPr/>
          </p:nvSpPr>
          <p:spPr>
            <a:xfrm>
              <a:off x="327891" y="1797179"/>
              <a:ext cx="5022679" cy="1549142"/>
            </a:xfrm>
            <a:prstGeom prst="rect">
              <a:avLst/>
            </a:prstGeom>
          </p:spPr>
          <p:txBody>
            <a:bodyPr wrap="square" lIns="0" tIns="0" rIns="0" bIns="0">
              <a:noAutofit/>
            </a:bodyPr>
            <a:lstStyle/>
            <a:p>
              <a:pPr marL="0" marR="0" lvl="0" indent="0" algn="l" defTabSz="914400" rtl="0" eaLnBrk="1" fontAlgn="base" latinLnBrk="0" hangingPunct="1">
                <a:lnSpc>
                  <a:spcPct val="100000"/>
                </a:lnSpc>
                <a:spcBef>
                  <a:spcPct val="0"/>
                </a:spcBef>
                <a:spcAft>
                  <a:spcPts val="400"/>
                </a:spcAft>
                <a:buClrTx/>
                <a:buSzTx/>
                <a:buFontTx/>
                <a:buNone/>
                <a:tabLst/>
                <a:defRPr/>
              </a:pPr>
              <a:endParaRPr kumimoji="0" lang="en-GB" sz="1000" b="0" i="0" u="none" strike="noStrike" kern="1200" cap="none" spc="0" normalizeH="0" baseline="0" noProof="0" dirty="0">
                <a:ln>
                  <a:noFill/>
                </a:ln>
                <a:solidFill>
                  <a:srgbClr val="C2DEEA"/>
                </a:solidFill>
                <a:effectLst/>
                <a:uLnTx/>
                <a:uFillTx/>
                <a:latin typeface="Verdana" pitchFamily="34" charset="0"/>
                <a:ea typeface="+mn-ea"/>
                <a:cs typeface="Arial" charset="0"/>
              </a:endParaRPr>
            </a:p>
          </p:txBody>
        </p:sp>
        <p:sp>
          <p:nvSpPr>
            <p:cNvPr id="17" name="Freeform 6">
              <a:extLst>
                <a:ext uri="{FF2B5EF4-FFF2-40B4-BE49-F238E27FC236}">
                  <a16:creationId xmlns:a16="http://schemas.microsoft.com/office/drawing/2014/main" xmlns="" id="{A1C72AAE-2EF7-42B6-90D9-416326B5AA90}"/>
                </a:ext>
              </a:extLst>
            </p:cNvPr>
            <p:cNvSpPr>
              <a:spLocks/>
            </p:cNvSpPr>
            <p:nvPr/>
          </p:nvSpPr>
          <p:spPr bwMode="auto">
            <a:xfrm>
              <a:off x="6666184" y="1148062"/>
              <a:ext cx="916976" cy="791474"/>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18" name="Freeform 7">
              <a:extLst>
                <a:ext uri="{FF2B5EF4-FFF2-40B4-BE49-F238E27FC236}">
                  <a16:creationId xmlns:a16="http://schemas.microsoft.com/office/drawing/2014/main" xmlns="" id="{E4FF4ADC-ECB1-4CEE-BACC-07EEAD900898}"/>
                </a:ext>
              </a:extLst>
            </p:cNvPr>
            <p:cNvSpPr>
              <a:spLocks/>
            </p:cNvSpPr>
            <p:nvPr/>
          </p:nvSpPr>
          <p:spPr bwMode="auto">
            <a:xfrm>
              <a:off x="8206623" y="1148062"/>
              <a:ext cx="914952" cy="791474"/>
            </a:xfrm>
            <a:prstGeom prst="roundRect">
              <a:avLst/>
            </a:prstGeom>
            <a:solidFill>
              <a:schemeClr val="bg1">
                <a:alpha val="3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19" name="Freeform 8">
              <a:extLst>
                <a:ext uri="{FF2B5EF4-FFF2-40B4-BE49-F238E27FC236}">
                  <a16:creationId xmlns:a16="http://schemas.microsoft.com/office/drawing/2014/main" xmlns="" id="{9ACD5850-BB93-492F-AC3B-247F515A455D}"/>
                </a:ext>
              </a:extLst>
            </p:cNvPr>
            <p:cNvSpPr>
              <a:spLocks/>
            </p:cNvSpPr>
            <p:nvPr/>
          </p:nvSpPr>
          <p:spPr bwMode="auto">
            <a:xfrm>
              <a:off x="5125745" y="2024554"/>
              <a:ext cx="916976" cy="791474"/>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21" name="Freeform 10">
              <a:extLst>
                <a:ext uri="{FF2B5EF4-FFF2-40B4-BE49-F238E27FC236}">
                  <a16:creationId xmlns:a16="http://schemas.microsoft.com/office/drawing/2014/main" xmlns="" id="{31FE5FBF-078A-4085-9D01-64D35E54FAAD}"/>
                </a:ext>
              </a:extLst>
            </p:cNvPr>
            <p:cNvSpPr>
              <a:spLocks/>
            </p:cNvSpPr>
            <p:nvPr/>
          </p:nvSpPr>
          <p:spPr bwMode="auto">
            <a:xfrm>
              <a:off x="6666184" y="2024554"/>
              <a:ext cx="916976" cy="791474"/>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22" name="Freeform 11">
              <a:extLst>
                <a:ext uri="{FF2B5EF4-FFF2-40B4-BE49-F238E27FC236}">
                  <a16:creationId xmlns:a16="http://schemas.microsoft.com/office/drawing/2014/main" xmlns="" id="{ED1E4805-EEF6-48D6-AC75-42FF678ABE53}"/>
                </a:ext>
              </a:extLst>
            </p:cNvPr>
            <p:cNvSpPr>
              <a:spLocks/>
            </p:cNvSpPr>
            <p:nvPr/>
          </p:nvSpPr>
          <p:spPr bwMode="auto">
            <a:xfrm>
              <a:off x="6666184" y="2903069"/>
              <a:ext cx="916976" cy="791474"/>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23" name="Freeform 12">
              <a:extLst>
                <a:ext uri="{FF2B5EF4-FFF2-40B4-BE49-F238E27FC236}">
                  <a16:creationId xmlns:a16="http://schemas.microsoft.com/office/drawing/2014/main" xmlns="" id="{9DE55040-A2F9-4230-BF3B-BB8EB5E3F255}"/>
                </a:ext>
              </a:extLst>
            </p:cNvPr>
            <p:cNvSpPr>
              <a:spLocks/>
            </p:cNvSpPr>
            <p:nvPr/>
          </p:nvSpPr>
          <p:spPr bwMode="auto">
            <a:xfrm>
              <a:off x="8206623" y="2903069"/>
              <a:ext cx="914952" cy="791474"/>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24" name="Freeform 13">
              <a:extLst>
                <a:ext uri="{FF2B5EF4-FFF2-40B4-BE49-F238E27FC236}">
                  <a16:creationId xmlns:a16="http://schemas.microsoft.com/office/drawing/2014/main" xmlns="" id="{F1C9A84A-A0D3-4E3F-A890-D360B8744F81}"/>
                </a:ext>
              </a:extLst>
            </p:cNvPr>
            <p:cNvSpPr>
              <a:spLocks/>
            </p:cNvSpPr>
            <p:nvPr/>
          </p:nvSpPr>
          <p:spPr bwMode="auto">
            <a:xfrm>
              <a:off x="6666184" y="3779561"/>
              <a:ext cx="916976" cy="787425"/>
            </a:xfrm>
            <a:prstGeom prst="roundRect">
              <a:avLst/>
            </a:prstGeom>
            <a:solidFill>
              <a:schemeClr val="bg1">
                <a:alpha val="2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26" name="Freeform 15">
              <a:extLst>
                <a:ext uri="{FF2B5EF4-FFF2-40B4-BE49-F238E27FC236}">
                  <a16:creationId xmlns:a16="http://schemas.microsoft.com/office/drawing/2014/main" xmlns="" id="{92C4E0A3-D82D-4530-BF20-11F970E195EB}"/>
                </a:ext>
              </a:extLst>
            </p:cNvPr>
            <p:cNvSpPr>
              <a:spLocks/>
            </p:cNvSpPr>
            <p:nvPr/>
          </p:nvSpPr>
          <p:spPr bwMode="auto">
            <a:xfrm>
              <a:off x="8206623" y="2024554"/>
              <a:ext cx="914952" cy="791474"/>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28" name="Freeform 17">
              <a:extLst>
                <a:ext uri="{FF2B5EF4-FFF2-40B4-BE49-F238E27FC236}">
                  <a16:creationId xmlns:a16="http://schemas.microsoft.com/office/drawing/2014/main" xmlns="" id="{967D4A63-991B-47C6-BEBE-2A8F34566FEB}"/>
                </a:ext>
              </a:extLst>
            </p:cNvPr>
            <p:cNvSpPr>
              <a:spLocks/>
            </p:cNvSpPr>
            <p:nvPr/>
          </p:nvSpPr>
          <p:spPr bwMode="auto">
            <a:xfrm>
              <a:off x="6115593" y="2441424"/>
              <a:ext cx="477718" cy="414967"/>
            </a:xfrm>
            <a:prstGeom prst="roundRect">
              <a:avLst/>
            </a:prstGeom>
            <a:solidFill>
              <a:schemeClr val="bg1">
                <a:alpha val="3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29" name="Freeform 18">
              <a:extLst>
                <a:ext uri="{FF2B5EF4-FFF2-40B4-BE49-F238E27FC236}">
                  <a16:creationId xmlns:a16="http://schemas.microsoft.com/office/drawing/2014/main" xmlns="" id="{E6D33ACC-39B0-45E8-AFAA-DAC38E4D8A62}"/>
                </a:ext>
              </a:extLst>
            </p:cNvPr>
            <p:cNvSpPr>
              <a:spLocks/>
            </p:cNvSpPr>
            <p:nvPr/>
          </p:nvSpPr>
          <p:spPr bwMode="auto">
            <a:xfrm>
              <a:off x="5803862" y="2475957"/>
              <a:ext cx="477718" cy="412943"/>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32" name="Freeform 21">
              <a:extLst>
                <a:ext uri="{FF2B5EF4-FFF2-40B4-BE49-F238E27FC236}">
                  <a16:creationId xmlns:a16="http://schemas.microsoft.com/office/drawing/2014/main" xmlns="" id="{9B258D37-496B-4652-BFF6-2B2857EBB385}"/>
                </a:ext>
              </a:extLst>
            </p:cNvPr>
            <p:cNvSpPr>
              <a:spLocks/>
            </p:cNvSpPr>
            <p:nvPr/>
          </p:nvSpPr>
          <p:spPr bwMode="auto">
            <a:xfrm>
              <a:off x="8635587" y="3917208"/>
              <a:ext cx="479743" cy="412943"/>
            </a:xfrm>
            <a:prstGeom prst="roundRect">
              <a:avLst/>
            </a:prstGeom>
            <a:solidFill>
              <a:schemeClr val="bg1">
                <a:alpha val="3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33" name="Freeform 22">
              <a:extLst>
                <a:ext uri="{FF2B5EF4-FFF2-40B4-BE49-F238E27FC236}">
                  <a16:creationId xmlns:a16="http://schemas.microsoft.com/office/drawing/2014/main" xmlns="" id="{DA00F7B5-F6DF-4AFB-9364-53F306D68266}"/>
                </a:ext>
              </a:extLst>
            </p:cNvPr>
            <p:cNvSpPr>
              <a:spLocks/>
            </p:cNvSpPr>
            <p:nvPr/>
          </p:nvSpPr>
          <p:spPr bwMode="auto">
            <a:xfrm>
              <a:off x="7099369" y="3216825"/>
              <a:ext cx="479743" cy="410919"/>
            </a:xfrm>
            <a:prstGeom prst="roundRect">
              <a:avLst/>
            </a:prstGeom>
            <a:solidFill>
              <a:schemeClr val="bg1">
                <a:alpha val="3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34" name="Freeform 23">
              <a:extLst>
                <a:ext uri="{FF2B5EF4-FFF2-40B4-BE49-F238E27FC236}">
                  <a16:creationId xmlns:a16="http://schemas.microsoft.com/office/drawing/2014/main" xmlns="" id="{7D07D569-0D6A-4228-8D87-D036A92E9598}"/>
                </a:ext>
              </a:extLst>
            </p:cNvPr>
            <p:cNvSpPr>
              <a:spLocks/>
            </p:cNvSpPr>
            <p:nvPr/>
          </p:nvSpPr>
          <p:spPr bwMode="auto">
            <a:xfrm>
              <a:off x="7267380" y="1299879"/>
              <a:ext cx="477718" cy="414967"/>
            </a:xfrm>
            <a:prstGeom prst="roundRect">
              <a:avLst/>
            </a:prstGeom>
            <a:solidFill>
              <a:schemeClr val="bg1">
                <a:alpha val="3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35" name="Freeform 24">
              <a:extLst>
                <a:ext uri="{FF2B5EF4-FFF2-40B4-BE49-F238E27FC236}">
                  <a16:creationId xmlns:a16="http://schemas.microsoft.com/office/drawing/2014/main" xmlns="" id="{B822A101-68ED-41B9-BA27-6B3672A153F6}"/>
                </a:ext>
              </a:extLst>
            </p:cNvPr>
            <p:cNvSpPr>
              <a:spLocks/>
            </p:cNvSpPr>
            <p:nvPr/>
          </p:nvSpPr>
          <p:spPr bwMode="auto">
            <a:xfrm>
              <a:off x="8459652" y="581278"/>
              <a:ext cx="479743" cy="414967"/>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36" name="Freeform 25">
              <a:extLst>
                <a:ext uri="{FF2B5EF4-FFF2-40B4-BE49-F238E27FC236}">
                  <a16:creationId xmlns:a16="http://schemas.microsoft.com/office/drawing/2014/main" xmlns="" id="{83331D9E-7713-4F8E-9F09-532E3AA782BD}"/>
                </a:ext>
              </a:extLst>
            </p:cNvPr>
            <p:cNvSpPr>
              <a:spLocks/>
            </p:cNvSpPr>
            <p:nvPr/>
          </p:nvSpPr>
          <p:spPr bwMode="auto">
            <a:xfrm>
              <a:off x="7656033" y="381253"/>
              <a:ext cx="477718" cy="414967"/>
            </a:xfrm>
            <a:prstGeom prst="roundRect">
              <a:avLst/>
            </a:prstGeom>
            <a:solidFill>
              <a:schemeClr val="bg1">
                <a:alpha val="3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37" name="Freeform 26">
              <a:extLst>
                <a:ext uri="{FF2B5EF4-FFF2-40B4-BE49-F238E27FC236}">
                  <a16:creationId xmlns:a16="http://schemas.microsoft.com/office/drawing/2014/main" xmlns="" id="{4C75D85C-BF06-424D-8D35-02871A1984B3}"/>
                </a:ext>
              </a:extLst>
            </p:cNvPr>
            <p:cNvSpPr>
              <a:spLocks/>
            </p:cNvSpPr>
            <p:nvPr/>
          </p:nvSpPr>
          <p:spPr bwMode="auto">
            <a:xfrm>
              <a:off x="7000182" y="1558981"/>
              <a:ext cx="477718" cy="410919"/>
            </a:xfrm>
            <a:prstGeom prst="roundRect">
              <a:avLst/>
            </a:prstGeom>
            <a:solidFill>
              <a:schemeClr val="bg1">
                <a:alpha val="3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73" name="Freeform: Shape 72">
              <a:extLst>
                <a:ext uri="{FF2B5EF4-FFF2-40B4-BE49-F238E27FC236}">
                  <a16:creationId xmlns:a16="http://schemas.microsoft.com/office/drawing/2014/main" xmlns="" id="{94834FEF-7400-4999-B7AD-241DFBD430D8}"/>
                </a:ext>
              </a:extLst>
            </p:cNvPr>
            <p:cNvSpPr>
              <a:spLocks/>
            </p:cNvSpPr>
            <p:nvPr/>
          </p:nvSpPr>
          <p:spPr bwMode="auto">
            <a:xfrm>
              <a:off x="8878668" y="1271540"/>
              <a:ext cx="265332" cy="414967"/>
            </a:xfrm>
            <a:custGeom>
              <a:avLst/>
              <a:gdLst>
                <a:gd name="connsiteX0" fmla="*/ 69163 w 265332"/>
                <a:gd name="connsiteY0" fmla="*/ 0 h 414967"/>
                <a:gd name="connsiteX1" fmla="*/ 265332 w 265332"/>
                <a:gd name="connsiteY1" fmla="*/ 0 h 414967"/>
                <a:gd name="connsiteX2" fmla="*/ 265332 w 265332"/>
                <a:gd name="connsiteY2" fmla="*/ 414967 h 414967"/>
                <a:gd name="connsiteX3" fmla="*/ 69163 w 265332"/>
                <a:gd name="connsiteY3" fmla="*/ 414967 h 414967"/>
                <a:gd name="connsiteX4" fmla="*/ 0 w 265332"/>
                <a:gd name="connsiteY4" fmla="*/ 345804 h 414967"/>
                <a:gd name="connsiteX5" fmla="*/ 0 w 265332"/>
                <a:gd name="connsiteY5" fmla="*/ 69163 h 414967"/>
                <a:gd name="connsiteX6" fmla="*/ 69163 w 265332"/>
                <a:gd name="connsiteY6" fmla="*/ 0 h 414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332" h="414967">
                  <a:moveTo>
                    <a:pt x="69163" y="0"/>
                  </a:moveTo>
                  <a:lnTo>
                    <a:pt x="265332" y="0"/>
                  </a:lnTo>
                  <a:lnTo>
                    <a:pt x="265332" y="414967"/>
                  </a:lnTo>
                  <a:lnTo>
                    <a:pt x="69163" y="414967"/>
                  </a:lnTo>
                  <a:cubicBezTo>
                    <a:pt x="30965" y="414967"/>
                    <a:pt x="0" y="384002"/>
                    <a:pt x="0" y="345804"/>
                  </a:cubicBezTo>
                  <a:lnTo>
                    <a:pt x="0" y="69163"/>
                  </a:lnTo>
                  <a:cubicBezTo>
                    <a:pt x="0" y="30965"/>
                    <a:pt x="30965" y="0"/>
                    <a:pt x="69163" y="0"/>
                  </a:cubicBezTo>
                  <a:close/>
                </a:path>
              </a:pathLst>
            </a:custGeom>
            <a:solidFill>
              <a:schemeClr val="bg1">
                <a:alpha val="3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40" name="Freeform 29">
              <a:extLst>
                <a:ext uri="{FF2B5EF4-FFF2-40B4-BE49-F238E27FC236}">
                  <a16:creationId xmlns:a16="http://schemas.microsoft.com/office/drawing/2014/main" xmlns="" id="{686E4C1F-59A5-4921-B314-C06680935CB9}"/>
                </a:ext>
              </a:extLst>
            </p:cNvPr>
            <p:cNvSpPr>
              <a:spLocks/>
            </p:cNvSpPr>
            <p:nvPr/>
          </p:nvSpPr>
          <p:spPr bwMode="auto">
            <a:xfrm>
              <a:off x="5896977" y="3342327"/>
              <a:ext cx="914952" cy="789450"/>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65" name="Freeform: Shape 64">
              <a:extLst>
                <a:ext uri="{FF2B5EF4-FFF2-40B4-BE49-F238E27FC236}">
                  <a16:creationId xmlns:a16="http://schemas.microsoft.com/office/drawing/2014/main" xmlns="" id="{B925F1E3-9259-4074-ADA6-F6EC1ABC6A0A}"/>
                </a:ext>
              </a:extLst>
            </p:cNvPr>
            <p:cNvSpPr>
              <a:spLocks/>
            </p:cNvSpPr>
            <p:nvPr/>
          </p:nvSpPr>
          <p:spPr bwMode="auto">
            <a:xfrm>
              <a:off x="8959638" y="3342327"/>
              <a:ext cx="184363" cy="789450"/>
            </a:xfrm>
            <a:custGeom>
              <a:avLst/>
              <a:gdLst>
                <a:gd name="connsiteX0" fmla="*/ 131578 w 184363"/>
                <a:gd name="connsiteY0" fmla="*/ 0 h 789450"/>
                <a:gd name="connsiteX1" fmla="*/ 184363 w 184363"/>
                <a:gd name="connsiteY1" fmla="*/ 0 h 789450"/>
                <a:gd name="connsiteX2" fmla="*/ 184363 w 184363"/>
                <a:gd name="connsiteY2" fmla="*/ 789450 h 789450"/>
                <a:gd name="connsiteX3" fmla="*/ 131578 w 184363"/>
                <a:gd name="connsiteY3" fmla="*/ 789450 h 789450"/>
                <a:gd name="connsiteX4" fmla="*/ 0 w 184363"/>
                <a:gd name="connsiteY4" fmla="*/ 657872 h 789450"/>
                <a:gd name="connsiteX5" fmla="*/ 0 w 184363"/>
                <a:gd name="connsiteY5" fmla="*/ 131578 h 789450"/>
                <a:gd name="connsiteX6" fmla="*/ 131578 w 184363"/>
                <a:gd name="connsiteY6" fmla="*/ 0 h 789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63" h="789450">
                  <a:moveTo>
                    <a:pt x="131578" y="0"/>
                  </a:moveTo>
                  <a:lnTo>
                    <a:pt x="184363" y="0"/>
                  </a:lnTo>
                  <a:lnTo>
                    <a:pt x="184363" y="789450"/>
                  </a:lnTo>
                  <a:lnTo>
                    <a:pt x="131578" y="789450"/>
                  </a:lnTo>
                  <a:cubicBezTo>
                    <a:pt x="58909" y="789450"/>
                    <a:pt x="0" y="730541"/>
                    <a:pt x="0" y="657872"/>
                  </a:cubicBezTo>
                  <a:lnTo>
                    <a:pt x="0" y="131578"/>
                  </a:lnTo>
                  <a:cubicBezTo>
                    <a:pt x="0" y="58909"/>
                    <a:pt x="58909" y="0"/>
                    <a:pt x="131578" y="0"/>
                  </a:cubicBezTo>
                  <a:close/>
                </a:path>
              </a:pathLst>
            </a:custGeom>
            <a:solidFill>
              <a:schemeClr val="bg1">
                <a:alpha val="3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75" name="Rectangle: Rounded Corners 74">
              <a:extLst>
                <a:ext uri="{FF2B5EF4-FFF2-40B4-BE49-F238E27FC236}">
                  <a16:creationId xmlns:a16="http://schemas.microsoft.com/office/drawing/2014/main" xmlns="" id="{EFB2AEDE-3877-4EEF-AEBE-ABA7FFCF4B25}"/>
                </a:ext>
              </a:extLst>
            </p:cNvPr>
            <p:cNvSpPr>
              <a:spLocks/>
            </p:cNvSpPr>
            <p:nvPr/>
          </p:nvSpPr>
          <p:spPr bwMode="auto">
            <a:xfrm>
              <a:off x="8959638" y="2526219"/>
              <a:ext cx="184363" cy="637928"/>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44" name="Freeform 33">
              <a:extLst>
                <a:ext uri="{FF2B5EF4-FFF2-40B4-BE49-F238E27FC236}">
                  <a16:creationId xmlns:a16="http://schemas.microsoft.com/office/drawing/2014/main" xmlns="" id="{EE166F83-0CCB-45A8-9443-8F31FB06B98B}"/>
                </a:ext>
              </a:extLst>
            </p:cNvPr>
            <p:cNvSpPr>
              <a:spLocks/>
            </p:cNvSpPr>
            <p:nvPr/>
          </p:nvSpPr>
          <p:spPr bwMode="auto">
            <a:xfrm>
              <a:off x="7437416" y="698683"/>
              <a:ext cx="914952" cy="791474"/>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74" name="Rectangle: Rounded Corners 73">
              <a:extLst>
                <a:ext uri="{FF2B5EF4-FFF2-40B4-BE49-F238E27FC236}">
                  <a16:creationId xmlns:a16="http://schemas.microsoft.com/office/drawing/2014/main" xmlns="" id="{494DC7F8-B9B8-470E-8EEE-CAD3C4F19285}"/>
                </a:ext>
              </a:extLst>
            </p:cNvPr>
            <p:cNvSpPr>
              <a:spLocks/>
            </p:cNvSpPr>
            <p:nvPr/>
          </p:nvSpPr>
          <p:spPr bwMode="auto">
            <a:xfrm>
              <a:off x="8941420" y="744053"/>
              <a:ext cx="202581" cy="700966"/>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46" name="Freeform 35">
              <a:extLst>
                <a:ext uri="{FF2B5EF4-FFF2-40B4-BE49-F238E27FC236}">
                  <a16:creationId xmlns:a16="http://schemas.microsoft.com/office/drawing/2014/main" xmlns="" id="{043C9A6F-A9AD-4000-9908-1E769156DD6C}"/>
                </a:ext>
              </a:extLst>
            </p:cNvPr>
            <p:cNvSpPr>
              <a:spLocks/>
            </p:cNvSpPr>
            <p:nvPr/>
          </p:nvSpPr>
          <p:spPr bwMode="auto">
            <a:xfrm>
              <a:off x="5125745" y="2903069"/>
              <a:ext cx="916976" cy="791474"/>
            </a:xfrm>
            <a:prstGeom prst="roundRect">
              <a:avLst/>
            </a:prstGeom>
            <a:solidFill>
              <a:schemeClr val="bg1">
                <a:alpha val="3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20" name="Freeform 9">
              <a:extLst>
                <a:ext uri="{FF2B5EF4-FFF2-40B4-BE49-F238E27FC236}">
                  <a16:creationId xmlns:a16="http://schemas.microsoft.com/office/drawing/2014/main" xmlns="" id="{7C08756C-7A50-409E-BBAC-4DE3231EEB88}"/>
                </a:ext>
              </a:extLst>
            </p:cNvPr>
            <p:cNvSpPr>
              <a:spLocks/>
            </p:cNvSpPr>
            <p:nvPr/>
          </p:nvSpPr>
          <p:spPr bwMode="auto">
            <a:xfrm>
              <a:off x="7127787" y="2184400"/>
              <a:ext cx="1503846" cy="1299692"/>
            </a:xfrm>
            <a:prstGeom prst="roundRect">
              <a:avLst/>
            </a:prstGeom>
            <a:solidFill>
              <a:srgbClr val="001965">
                <a:alpha val="82000"/>
              </a:srgbClr>
            </a:solidFill>
            <a:ln>
              <a:noFill/>
            </a:ln>
            <a:effectLst>
              <a:glow rad="1460500">
                <a:schemeClr val="bg1">
                  <a:alpha val="36000"/>
                </a:schemeClr>
              </a:glow>
            </a:effec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144" name="Freeform 20">
              <a:extLst>
                <a:ext uri="{FF2B5EF4-FFF2-40B4-BE49-F238E27FC236}">
                  <a16:creationId xmlns:a16="http://schemas.microsoft.com/office/drawing/2014/main" xmlns="" id="{FE1EA715-3879-459D-ACAC-EE9DD5ED5FAF}"/>
                </a:ext>
              </a:extLst>
            </p:cNvPr>
            <p:cNvSpPr>
              <a:spLocks/>
            </p:cNvSpPr>
            <p:nvPr/>
          </p:nvSpPr>
          <p:spPr bwMode="auto">
            <a:xfrm>
              <a:off x="7958219" y="3643938"/>
              <a:ext cx="479743" cy="410919"/>
            </a:xfrm>
            <a:prstGeom prst="roundRect">
              <a:avLst/>
            </a:prstGeom>
            <a:solidFill>
              <a:schemeClr val="bg1">
                <a:alpha val="24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150" name="Freeform 16">
              <a:extLst>
                <a:ext uri="{FF2B5EF4-FFF2-40B4-BE49-F238E27FC236}">
                  <a16:creationId xmlns:a16="http://schemas.microsoft.com/office/drawing/2014/main" xmlns="" id="{8BE1BA35-7158-44C9-8978-962E168E5F00}"/>
                </a:ext>
              </a:extLst>
            </p:cNvPr>
            <p:cNvSpPr>
              <a:spLocks/>
            </p:cNvSpPr>
            <p:nvPr/>
          </p:nvSpPr>
          <p:spPr bwMode="auto">
            <a:xfrm>
              <a:off x="5896977" y="1589344"/>
              <a:ext cx="914952" cy="791474"/>
            </a:xfrm>
            <a:prstGeom prst="roundRect">
              <a:avLst/>
            </a:prstGeom>
            <a:solidFill>
              <a:schemeClr val="bg1">
                <a:alpha val="2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47" name="Freeform 8">
              <a:extLst>
                <a:ext uri="{FF2B5EF4-FFF2-40B4-BE49-F238E27FC236}">
                  <a16:creationId xmlns:a16="http://schemas.microsoft.com/office/drawing/2014/main" xmlns="" id="{C49BACF8-2616-4936-B076-41D3223523A8}"/>
                </a:ext>
              </a:extLst>
            </p:cNvPr>
            <p:cNvSpPr>
              <a:spLocks/>
            </p:cNvSpPr>
            <p:nvPr/>
          </p:nvSpPr>
          <p:spPr bwMode="auto">
            <a:xfrm>
              <a:off x="279425" y="203374"/>
              <a:ext cx="916976" cy="791474"/>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48" name="Freeform 18">
              <a:extLst>
                <a:ext uri="{FF2B5EF4-FFF2-40B4-BE49-F238E27FC236}">
                  <a16:creationId xmlns:a16="http://schemas.microsoft.com/office/drawing/2014/main" xmlns="" id="{03D51B6A-7A85-4779-9652-5AE33F26E94B}"/>
                </a:ext>
              </a:extLst>
            </p:cNvPr>
            <p:cNvSpPr>
              <a:spLocks/>
            </p:cNvSpPr>
            <p:nvPr/>
          </p:nvSpPr>
          <p:spPr bwMode="auto">
            <a:xfrm>
              <a:off x="957542" y="654777"/>
              <a:ext cx="477718" cy="412943"/>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49" name="Freeform 11">
              <a:extLst>
                <a:ext uri="{FF2B5EF4-FFF2-40B4-BE49-F238E27FC236}">
                  <a16:creationId xmlns:a16="http://schemas.microsoft.com/office/drawing/2014/main" xmlns="" id="{EBB16BDC-E0FE-4488-B698-1305CD7D4C54}"/>
                </a:ext>
              </a:extLst>
            </p:cNvPr>
            <p:cNvSpPr>
              <a:spLocks/>
            </p:cNvSpPr>
            <p:nvPr/>
          </p:nvSpPr>
          <p:spPr bwMode="auto">
            <a:xfrm>
              <a:off x="989284" y="3947009"/>
              <a:ext cx="916976" cy="791474"/>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50" name="Freeform 29">
              <a:extLst>
                <a:ext uri="{FF2B5EF4-FFF2-40B4-BE49-F238E27FC236}">
                  <a16:creationId xmlns:a16="http://schemas.microsoft.com/office/drawing/2014/main" xmlns="" id="{8C8AE8C8-9546-4BB9-8537-11CCD5601C56}"/>
                </a:ext>
              </a:extLst>
            </p:cNvPr>
            <p:cNvSpPr>
              <a:spLocks/>
            </p:cNvSpPr>
            <p:nvPr/>
          </p:nvSpPr>
          <p:spPr bwMode="auto">
            <a:xfrm>
              <a:off x="212457" y="4203387"/>
              <a:ext cx="914952" cy="789450"/>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51" name="Freeform 20">
              <a:extLst>
                <a:ext uri="{FF2B5EF4-FFF2-40B4-BE49-F238E27FC236}">
                  <a16:creationId xmlns:a16="http://schemas.microsoft.com/office/drawing/2014/main" xmlns="" id="{59ABA88C-37EE-4871-98F9-C130C145F9B9}"/>
                </a:ext>
              </a:extLst>
            </p:cNvPr>
            <p:cNvSpPr>
              <a:spLocks/>
            </p:cNvSpPr>
            <p:nvPr/>
          </p:nvSpPr>
          <p:spPr bwMode="auto">
            <a:xfrm>
              <a:off x="726839" y="3750618"/>
              <a:ext cx="479743" cy="410919"/>
            </a:xfrm>
            <a:prstGeom prst="roundRect">
              <a:avLst/>
            </a:prstGeom>
            <a:solidFill>
              <a:schemeClr val="bg1">
                <a:alpha val="24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52" name="Freeform 20">
              <a:extLst>
                <a:ext uri="{FF2B5EF4-FFF2-40B4-BE49-F238E27FC236}">
                  <a16:creationId xmlns:a16="http://schemas.microsoft.com/office/drawing/2014/main" xmlns="" id="{6162F125-2AD1-475A-B73D-80BB09706E44}"/>
                </a:ext>
              </a:extLst>
            </p:cNvPr>
            <p:cNvSpPr>
              <a:spLocks/>
            </p:cNvSpPr>
            <p:nvPr/>
          </p:nvSpPr>
          <p:spPr bwMode="auto">
            <a:xfrm>
              <a:off x="178199" y="832158"/>
              <a:ext cx="479743" cy="410919"/>
            </a:xfrm>
            <a:prstGeom prst="roundRect">
              <a:avLst/>
            </a:prstGeom>
            <a:solidFill>
              <a:schemeClr val="bg1">
                <a:alpha val="24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54" name="Freeform 20">
              <a:extLst>
                <a:ext uri="{FF2B5EF4-FFF2-40B4-BE49-F238E27FC236}">
                  <a16:creationId xmlns:a16="http://schemas.microsoft.com/office/drawing/2014/main" xmlns="" id="{32698B37-AA94-4128-A1FC-D1766B038EA6}"/>
                </a:ext>
              </a:extLst>
            </p:cNvPr>
            <p:cNvSpPr>
              <a:spLocks/>
            </p:cNvSpPr>
            <p:nvPr/>
          </p:nvSpPr>
          <p:spPr bwMode="auto">
            <a:xfrm>
              <a:off x="1544167" y="4538460"/>
              <a:ext cx="479743" cy="410919"/>
            </a:xfrm>
            <a:prstGeom prst="roundRect">
              <a:avLst/>
            </a:prstGeom>
            <a:solidFill>
              <a:schemeClr val="bg1">
                <a:alpha val="24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grpSp>
      <p:sp>
        <p:nvSpPr>
          <p:cNvPr id="4" name="Rectangle 3">
            <a:extLst>
              <a:ext uri="{FF2B5EF4-FFF2-40B4-BE49-F238E27FC236}">
                <a16:creationId xmlns:a16="http://schemas.microsoft.com/office/drawing/2014/main" xmlns="" id="{84D85248-CEFC-4FE1-9C32-70E598D45B7B}"/>
              </a:ext>
            </a:extLst>
          </p:cNvPr>
          <p:cNvSpPr/>
          <p:nvPr/>
        </p:nvSpPr>
        <p:spPr>
          <a:xfrm>
            <a:off x="588723" y="2048881"/>
            <a:ext cx="4258850" cy="1077218"/>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ru-RU" sz="3200" b="1" i="0" u="none" strike="noStrike" kern="1200" cap="none" spc="0" normalizeH="0" baseline="0" noProof="0" dirty="0">
                <a:ln>
                  <a:noFill/>
                </a:ln>
                <a:solidFill>
                  <a:srgbClr val="FFFFFF"/>
                </a:solidFill>
                <a:effectLst/>
                <a:uLnTx/>
                <a:uFillTx/>
                <a:latin typeface="Verdana" pitchFamily="34" charset="0"/>
                <a:ea typeface="+mn-ea"/>
                <a:cs typeface="Arial" charset="0"/>
              </a:rPr>
              <a:t>Классификация и </a:t>
            </a:r>
            <a:r>
              <a:rPr lang="ru-RU" sz="3200" b="1" dirty="0">
                <a:solidFill>
                  <a:srgbClr val="FFFFFF"/>
                </a:solidFill>
              </a:rPr>
              <a:t>д</a:t>
            </a:r>
            <a:r>
              <a:rPr kumimoji="0" lang="ru-RU" sz="3200" b="1" i="0" u="none" strike="noStrike" kern="1200" cap="none" spc="0" normalizeH="0" baseline="0" noProof="0" dirty="0" err="1">
                <a:ln>
                  <a:noFill/>
                </a:ln>
                <a:solidFill>
                  <a:srgbClr val="FFFFFF"/>
                </a:solidFill>
                <a:effectLst/>
                <a:uLnTx/>
                <a:uFillTx/>
                <a:latin typeface="Verdana" pitchFamily="34" charset="0"/>
                <a:ea typeface="+mn-ea"/>
                <a:cs typeface="Arial" charset="0"/>
              </a:rPr>
              <a:t>иагностика</a:t>
            </a:r>
            <a:endParaRPr kumimoji="0" lang="en-GB" sz="3200" b="1" i="0" u="none" strike="noStrike" kern="1200" cap="none" spc="0" normalizeH="0" baseline="0" noProof="0" dirty="0">
              <a:ln>
                <a:noFill/>
              </a:ln>
              <a:solidFill>
                <a:srgbClr val="FFFFFF"/>
              </a:solidFill>
              <a:effectLst/>
              <a:uLnTx/>
              <a:uFillTx/>
              <a:latin typeface="Verdana" pitchFamily="34" charset="0"/>
              <a:ea typeface="+mn-ea"/>
              <a:cs typeface="Arial" charset="0"/>
            </a:endParaRPr>
          </a:p>
        </p:txBody>
      </p:sp>
      <p:pic>
        <p:nvPicPr>
          <p:cNvPr id="43" name="Graphic 42">
            <a:extLst>
              <a:ext uri="{FF2B5EF4-FFF2-40B4-BE49-F238E27FC236}">
                <a16:creationId xmlns:a16="http://schemas.microsoft.com/office/drawing/2014/main" xmlns="" id="{CFE9795F-CC7D-45C0-955E-9FED4766318F}"/>
              </a:ext>
            </a:extLst>
          </p:cNvPr>
          <p:cNvPicPr>
            <a:picLocks noChangeAspect="1"/>
          </p:cNvPicPr>
          <p:nvPr/>
        </p:nvPicPr>
        <p:blipFill>
          <a:blip r:embed="rId3" cstate="print">
            <a:extLst>
              <a:ext uri="{96DAC541-7B7A-43D3-8B79-37D633B846F1}">
                <asvg:svgBlip xmlns:asvg="http://schemas.microsoft.com/office/drawing/2016/SVG/main" xmlns="" r:embed="rId4"/>
              </a:ext>
            </a:extLst>
          </a:blip>
          <a:stretch>
            <a:fillRect/>
          </a:stretch>
        </p:blipFill>
        <p:spPr>
          <a:xfrm>
            <a:off x="7703548" y="2299346"/>
            <a:ext cx="340154" cy="1062980"/>
          </a:xfrm>
          <a:prstGeom prst="rect">
            <a:avLst/>
          </a:prstGeom>
        </p:spPr>
      </p:pic>
      <p:grpSp>
        <p:nvGrpSpPr>
          <p:cNvPr id="45" name="Group 44">
            <a:extLst>
              <a:ext uri="{FF2B5EF4-FFF2-40B4-BE49-F238E27FC236}">
                <a16:creationId xmlns:a16="http://schemas.microsoft.com/office/drawing/2014/main" xmlns="" id="{D2254141-CF9A-4234-A0C7-44D7304D8F09}"/>
              </a:ext>
            </a:extLst>
          </p:cNvPr>
          <p:cNvGrpSpPr/>
          <p:nvPr/>
        </p:nvGrpSpPr>
        <p:grpSpPr>
          <a:xfrm>
            <a:off x="8457775" y="51314"/>
            <a:ext cx="479056" cy="479344"/>
            <a:chOff x="11190515" y="385505"/>
            <a:chExt cx="640444" cy="643195"/>
          </a:xfrm>
          <a:solidFill>
            <a:srgbClr val="C2DEEA"/>
          </a:solidFill>
        </p:grpSpPr>
        <p:sp>
          <p:nvSpPr>
            <p:cNvPr id="53" name="Oval 52">
              <a:extLst>
                <a:ext uri="{FF2B5EF4-FFF2-40B4-BE49-F238E27FC236}">
                  <a16:creationId xmlns:a16="http://schemas.microsoft.com/office/drawing/2014/main" xmlns="" id="{2DC522C4-CAF8-4C6F-82D8-2AEF71AB19E0}"/>
                </a:ext>
              </a:extLst>
            </p:cNvPr>
            <p:cNvSpPr/>
            <p:nvPr/>
          </p:nvSpPr>
          <p:spPr bwMode="auto">
            <a:xfrm>
              <a:off x="11190515" y="385505"/>
              <a:ext cx="640444" cy="643195"/>
            </a:xfrm>
            <a:prstGeom prst="ellipse">
              <a:avLst/>
            </a:prstGeom>
            <a:solidFill>
              <a:srgbClr val="C2DEEA"/>
            </a:solidFill>
            <a:ln>
              <a:noFill/>
              <a:headEnd/>
              <a:tailEnd/>
            </a:ln>
            <a:effectLst/>
            <a:scene3d>
              <a:camera prst="orthographicFront">
                <a:rot lat="0" lon="0" rev="0"/>
              </a:camera>
              <a:lightRig rig="threePt" dir="t">
                <a:rot lat="0" lon="0" rev="1200000"/>
              </a:lightRig>
            </a:scene3d>
            <a:sp3d/>
          </p:spPr>
          <p:style>
            <a:lnRef idx="0">
              <a:schemeClr val="accent3"/>
            </a:lnRef>
            <a:fillRef idx="3">
              <a:schemeClr val="accent3"/>
            </a:fillRef>
            <a:effectRef idx="3">
              <a:schemeClr val="accent3"/>
            </a:effectRef>
            <a:fontRef idx="minor">
              <a:schemeClr val="lt1"/>
            </a:fontRef>
          </p:style>
          <p:txBody>
            <a:bodyPr wrap="square" lIns="182880" tIns="91440" rIns="182880" bIns="91440" rtlCol="0" anchor="t" anchorCtr="1">
              <a:noAutofit/>
            </a:bodyPr>
            <a:lstStyle/>
            <a:p>
              <a:pPr marL="457200" marR="0" lvl="0" indent="0" algn="ctr" defTabSz="914400" rtl="0" eaLnBrk="0" fontAlgn="base" latinLnBrk="0" hangingPunct="0">
                <a:lnSpc>
                  <a:spcPct val="100000"/>
                </a:lnSpc>
                <a:spcBef>
                  <a:spcPct val="0"/>
                </a:spcBef>
                <a:spcAft>
                  <a:spcPct val="0"/>
                </a:spcAft>
                <a:buClrTx/>
                <a:buSzTx/>
                <a:buFontTx/>
                <a:buNone/>
                <a:tabLst>
                  <a:tab pos="114300" algn="l"/>
                </a:tabLst>
                <a:defRPr/>
              </a:pPr>
              <a:endParaRPr kumimoji="0" lang="en-US" sz="1000" b="1" i="0" u="none" strike="noStrike" kern="1200" cap="none" spc="0" normalizeH="0" baseline="0" noProof="0" dirty="0">
                <a:ln>
                  <a:noFill/>
                </a:ln>
                <a:solidFill>
                  <a:srgbClr val="001965"/>
                </a:solidFill>
                <a:effectLst/>
                <a:uLnTx/>
                <a:uFillTx/>
                <a:latin typeface="Verdana" panose="020B0604030504040204" pitchFamily="34" charset="0"/>
                <a:ea typeface="PMingLiU" pitchFamily="18" charset="-120"/>
                <a:cs typeface="Calibri"/>
              </a:endParaRPr>
            </a:p>
          </p:txBody>
        </p:sp>
        <p:pic>
          <p:nvPicPr>
            <p:cNvPr id="55" name="Picture 54">
              <a:hlinkClick r:id="rId5" action="ppaction://hlinksldjump"/>
              <a:extLst>
                <a:ext uri="{FF2B5EF4-FFF2-40B4-BE49-F238E27FC236}">
                  <a16:creationId xmlns:a16="http://schemas.microsoft.com/office/drawing/2014/main" xmlns="" id="{4C23BF76-D27C-425D-93E3-62119C9CC297}"/>
                </a:ext>
              </a:extLst>
            </p:cNvPr>
            <p:cNvPicPr>
              <a:picLocks noChangeAspect="1"/>
            </p:cNvPicPr>
            <p:nvPr/>
          </p:nvPicPr>
          <p:blipFill>
            <a:blip r:embed="rId6" cstate="print">
              <a:lum bright="-40000" contrast="-40000"/>
            </a:blip>
            <a:stretch>
              <a:fillRect/>
            </a:stretch>
          </p:blipFill>
          <p:spPr>
            <a:xfrm>
              <a:off x="11273490" y="491639"/>
              <a:ext cx="474494" cy="413921"/>
            </a:xfrm>
            <a:prstGeom prst="rect">
              <a:avLst/>
            </a:prstGeom>
          </p:spPr>
        </p:pic>
      </p:grpSp>
    </p:spTree>
    <p:extLst>
      <p:ext uri="{BB962C8B-B14F-4D97-AF65-F5344CB8AC3E}">
        <p14:creationId xmlns:p14="http://schemas.microsoft.com/office/powerpoint/2010/main" xmlns="" val="3823500710"/>
      </p:ext>
    </p:extLst>
  </p:cSld>
  <p:clrMapOvr>
    <a:masterClrMapping/>
  </p:clrMapOvr>
  <mc:AlternateContent xmlns:mc="http://schemas.openxmlformats.org/markup-compatibility/2006">
    <mc:Choice xmlns:p14="http://schemas.microsoft.com/office/powerpoint/2010/main" xmlns="" Requires="p14">
      <p:transition p14:dur="10"/>
    </mc:Choice>
    <mc:Fallback>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0" y="296882"/>
            <a:ext cx="9144001" cy="4695955"/>
            <a:chOff x="0" y="296882"/>
            <a:chExt cx="9144001" cy="4695955"/>
          </a:xfrm>
        </p:grpSpPr>
        <p:sp>
          <p:nvSpPr>
            <p:cNvPr id="2" name="Rectangle 1"/>
            <p:cNvSpPr/>
            <p:nvPr/>
          </p:nvSpPr>
          <p:spPr>
            <a:xfrm>
              <a:off x="0" y="296882"/>
              <a:ext cx="9144000" cy="4572001"/>
            </a:xfrm>
            <a:prstGeom prst="rect">
              <a:avLst/>
            </a:prstGeom>
            <a:solidFill>
              <a:srgbClr val="002060"/>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FFFFFF"/>
                </a:solidFill>
                <a:effectLst/>
                <a:uLnTx/>
                <a:uFillTx/>
                <a:latin typeface="+mn-lt"/>
                <a:ea typeface="Arial"/>
                <a:cs typeface="Arial"/>
              </a:endParaRPr>
            </a:p>
          </p:txBody>
        </p:sp>
        <p:sp>
          <p:nvSpPr>
            <p:cNvPr id="10" name="Rectangle 9"/>
            <p:cNvSpPr/>
            <p:nvPr/>
          </p:nvSpPr>
          <p:spPr>
            <a:xfrm>
              <a:off x="327891" y="1797179"/>
              <a:ext cx="5022679" cy="1549142"/>
            </a:xfrm>
            <a:prstGeom prst="rect">
              <a:avLst/>
            </a:prstGeom>
          </p:spPr>
          <p:txBody>
            <a:bodyPr wrap="square" lIns="0" tIns="0" rIns="0" bIns="0">
              <a:noAutofit/>
            </a:bodyPr>
            <a:lstStyle/>
            <a:p>
              <a:pPr marL="0" marR="0" lvl="0" indent="0" algn="l" defTabSz="914400" rtl="0" eaLnBrk="1" latinLnBrk="0" hangingPunct="1">
                <a:lnSpc>
                  <a:spcPct val="100000"/>
                </a:lnSpc>
                <a:spcBef>
                  <a:spcPct val="0"/>
                </a:spcBef>
                <a:spcAft>
                  <a:spcPts val="400"/>
                </a:spcAft>
                <a:buClrTx/>
                <a:buFontTx/>
                <a:buNone/>
                <a:defRPr/>
              </a:pPr>
              <a:endParaRPr kumimoji="0" lang="en-GB" sz="1000" b="0" i="0" u="none" strike="noStrike" kern="1200" cap="none" spc="0" normalizeH="0" baseline="0">
                <a:solidFill>
                  <a:srgbClr val="C2DEEA"/>
                </a:solidFill>
                <a:effectLst/>
                <a:uLnTx/>
                <a:uFillTx/>
                <a:latin typeface="Verdana"/>
                <a:ea typeface="+mn-ea"/>
                <a:cs typeface="Arial"/>
              </a:endParaRPr>
            </a:p>
          </p:txBody>
        </p:sp>
        <p:sp>
          <p:nvSpPr>
            <p:cNvPr id="17" name="Freeform 6"/>
            <p:cNvSpPr/>
            <p:nvPr/>
          </p:nvSpPr>
          <p:spPr>
            <a:xfrm>
              <a:off x="6666184" y="1148062"/>
              <a:ext cx="916976" cy="791474"/>
            </a:xfrm>
            <a:prstGeom prst="roundRect">
              <a:avLst>
                <a:gd name="adj" fmla="val 16667"/>
              </a:avLst>
            </a:prstGeom>
            <a:noFill/>
            <a:ln w="11113" cap="flat">
              <a:solidFill>
                <a:schemeClr val="bg1">
                  <a:alpha val="26000"/>
                </a:schemeClr>
              </a:solidFill>
              <a:prstDash val="solid"/>
              <a:miter/>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18" name="Freeform 7"/>
            <p:cNvSpPr/>
            <p:nvPr/>
          </p:nvSpPr>
          <p:spPr>
            <a:xfrm>
              <a:off x="8206623" y="1148062"/>
              <a:ext cx="914952" cy="791474"/>
            </a:xfrm>
            <a:prstGeom prst="roundRect">
              <a:avLst>
                <a:gd name="adj" fmla="val 16667"/>
              </a:avLst>
            </a:prstGeom>
            <a:solidFill>
              <a:schemeClr val="bg1">
                <a:alpha val="30000"/>
              </a:schemeClr>
            </a:solidFill>
            <a:ln>
              <a:noFill/>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19" name="Freeform 8"/>
            <p:cNvSpPr/>
            <p:nvPr/>
          </p:nvSpPr>
          <p:spPr>
            <a:xfrm>
              <a:off x="5125745" y="2024554"/>
              <a:ext cx="916976" cy="791474"/>
            </a:xfrm>
            <a:prstGeom prst="roundRect">
              <a:avLst>
                <a:gd name="adj" fmla="val 16667"/>
              </a:avLst>
            </a:prstGeom>
            <a:noFill/>
            <a:ln w="11113" cap="flat">
              <a:solidFill>
                <a:schemeClr val="bg1">
                  <a:alpha val="26000"/>
                </a:schemeClr>
              </a:solidFill>
              <a:prstDash val="solid"/>
              <a:miter/>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21" name="Freeform 10"/>
            <p:cNvSpPr/>
            <p:nvPr/>
          </p:nvSpPr>
          <p:spPr>
            <a:xfrm>
              <a:off x="6666184" y="2024554"/>
              <a:ext cx="916976" cy="791474"/>
            </a:xfrm>
            <a:prstGeom prst="roundRect">
              <a:avLst>
                <a:gd name="adj" fmla="val 16667"/>
              </a:avLst>
            </a:prstGeom>
            <a:noFill/>
            <a:ln w="11113" cap="flat">
              <a:solidFill>
                <a:schemeClr val="bg1">
                  <a:alpha val="26000"/>
                </a:schemeClr>
              </a:solidFill>
              <a:prstDash val="solid"/>
              <a:miter/>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22" name="Freeform 11"/>
            <p:cNvSpPr/>
            <p:nvPr/>
          </p:nvSpPr>
          <p:spPr>
            <a:xfrm>
              <a:off x="6666184" y="2903069"/>
              <a:ext cx="916976" cy="791474"/>
            </a:xfrm>
            <a:prstGeom prst="roundRect">
              <a:avLst>
                <a:gd name="adj" fmla="val 16667"/>
              </a:avLst>
            </a:prstGeom>
            <a:noFill/>
            <a:ln w="11113" cap="flat">
              <a:solidFill>
                <a:schemeClr val="bg1">
                  <a:alpha val="26000"/>
                </a:schemeClr>
              </a:solidFill>
              <a:prstDash val="solid"/>
              <a:miter/>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23" name="Freeform 12"/>
            <p:cNvSpPr/>
            <p:nvPr/>
          </p:nvSpPr>
          <p:spPr>
            <a:xfrm>
              <a:off x="8206623" y="2903069"/>
              <a:ext cx="914952" cy="791474"/>
            </a:xfrm>
            <a:prstGeom prst="roundRect">
              <a:avLst>
                <a:gd name="adj" fmla="val 16667"/>
              </a:avLst>
            </a:prstGeom>
            <a:noFill/>
            <a:ln w="11113" cap="flat">
              <a:solidFill>
                <a:schemeClr val="bg1">
                  <a:alpha val="26000"/>
                </a:schemeClr>
              </a:solidFill>
              <a:prstDash val="solid"/>
              <a:miter/>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24" name="Freeform 13"/>
            <p:cNvSpPr/>
            <p:nvPr/>
          </p:nvSpPr>
          <p:spPr>
            <a:xfrm>
              <a:off x="6666184" y="3779561"/>
              <a:ext cx="916976" cy="787425"/>
            </a:xfrm>
            <a:prstGeom prst="roundRect">
              <a:avLst>
                <a:gd name="adj" fmla="val 16667"/>
              </a:avLst>
            </a:prstGeom>
            <a:solidFill>
              <a:schemeClr val="bg1">
                <a:alpha val="20000"/>
              </a:schemeClr>
            </a:solidFill>
            <a:ln>
              <a:noFill/>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26" name="Freeform 15"/>
            <p:cNvSpPr/>
            <p:nvPr/>
          </p:nvSpPr>
          <p:spPr>
            <a:xfrm>
              <a:off x="8206623" y="2024554"/>
              <a:ext cx="914952" cy="791474"/>
            </a:xfrm>
            <a:prstGeom prst="roundRect">
              <a:avLst>
                <a:gd name="adj" fmla="val 16667"/>
              </a:avLst>
            </a:prstGeom>
            <a:noFill/>
            <a:ln w="11113" cap="flat">
              <a:solidFill>
                <a:schemeClr val="bg1">
                  <a:alpha val="26000"/>
                </a:schemeClr>
              </a:solidFill>
              <a:prstDash val="solid"/>
              <a:miter/>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28" name="Freeform 17"/>
            <p:cNvSpPr/>
            <p:nvPr/>
          </p:nvSpPr>
          <p:spPr>
            <a:xfrm>
              <a:off x="6115593" y="2441424"/>
              <a:ext cx="477718" cy="414967"/>
            </a:xfrm>
            <a:prstGeom prst="roundRect">
              <a:avLst>
                <a:gd name="adj" fmla="val 16667"/>
              </a:avLst>
            </a:prstGeom>
            <a:solidFill>
              <a:schemeClr val="bg1">
                <a:alpha val="30000"/>
              </a:schemeClr>
            </a:solidFill>
            <a:ln>
              <a:noFill/>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29" name="Freeform 18"/>
            <p:cNvSpPr/>
            <p:nvPr/>
          </p:nvSpPr>
          <p:spPr>
            <a:xfrm>
              <a:off x="5803862" y="2475957"/>
              <a:ext cx="477718" cy="412943"/>
            </a:xfrm>
            <a:prstGeom prst="roundRect">
              <a:avLst>
                <a:gd name="adj" fmla="val 16667"/>
              </a:avLst>
            </a:prstGeom>
            <a:noFill/>
            <a:ln w="11113" cap="flat">
              <a:solidFill>
                <a:schemeClr val="bg1">
                  <a:alpha val="26000"/>
                </a:schemeClr>
              </a:solidFill>
              <a:prstDash val="solid"/>
              <a:miter/>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32" name="Freeform 21"/>
            <p:cNvSpPr/>
            <p:nvPr/>
          </p:nvSpPr>
          <p:spPr>
            <a:xfrm>
              <a:off x="8635587" y="3917208"/>
              <a:ext cx="479743" cy="412943"/>
            </a:xfrm>
            <a:prstGeom prst="roundRect">
              <a:avLst>
                <a:gd name="adj" fmla="val 16667"/>
              </a:avLst>
            </a:prstGeom>
            <a:solidFill>
              <a:schemeClr val="bg1">
                <a:alpha val="30000"/>
              </a:schemeClr>
            </a:solidFill>
            <a:ln>
              <a:noFill/>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33" name="Freeform 22"/>
            <p:cNvSpPr/>
            <p:nvPr/>
          </p:nvSpPr>
          <p:spPr>
            <a:xfrm>
              <a:off x="7099369" y="3216825"/>
              <a:ext cx="479743" cy="410919"/>
            </a:xfrm>
            <a:prstGeom prst="roundRect">
              <a:avLst>
                <a:gd name="adj" fmla="val 16667"/>
              </a:avLst>
            </a:prstGeom>
            <a:solidFill>
              <a:schemeClr val="bg1">
                <a:alpha val="30000"/>
              </a:schemeClr>
            </a:solidFill>
            <a:ln>
              <a:noFill/>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34" name="Freeform 23"/>
            <p:cNvSpPr/>
            <p:nvPr/>
          </p:nvSpPr>
          <p:spPr>
            <a:xfrm>
              <a:off x="7267380" y="1299879"/>
              <a:ext cx="477718" cy="414967"/>
            </a:xfrm>
            <a:prstGeom prst="roundRect">
              <a:avLst>
                <a:gd name="adj" fmla="val 16667"/>
              </a:avLst>
            </a:prstGeom>
            <a:solidFill>
              <a:schemeClr val="bg1">
                <a:alpha val="30000"/>
              </a:schemeClr>
            </a:solidFill>
            <a:ln>
              <a:noFill/>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35" name="Freeform 24"/>
            <p:cNvSpPr/>
            <p:nvPr/>
          </p:nvSpPr>
          <p:spPr>
            <a:xfrm>
              <a:off x="8459652" y="581278"/>
              <a:ext cx="479743" cy="414967"/>
            </a:xfrm>
            <a:prstGeom prst="roundRect">
              <a:avLst>
                <a:gd name="adj" fmla="val 16667"/>
              </a:avLst>
            </a:prstGeom>
            <a:noFill/>
            <a:ln w="11113" cap="flat">
              <a:solidFill>
                <a:schemeClr val="bg1">
                  <a:alpha val="26000"/>
                </a:schemeClr>
              </a:solidFill>
              <a:prstDash val="solid"/>
              <a:miter/>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36" name="Freeform 25"/>
            <p:cNvSpPr/>
            <p:nvPr/>
          </p:nvSpPr>
          <p:spPr>
            <a:xfrm>
              <a:off x="7656033" y="381253"/>
              <a:ext cx="477718" cy="414967"/>
            </a:xfrm>
            <a:prstGeom prst="roundRect">
              <a:avLst>
                <a:gd name="adj" fmla="val 16667"/>
              </a:avLst>
            </a:prstGeom>
            <a:solidFill>
              <a:schemeClr val="bg1">
                <a:alpha val="30000"/>
              </a:schemeClr>
            </a:solidFill>
            <a:ln>
              <a:noFill/>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37" name="Freeform 26"/>
            <p:cNvSpPr/>
            <p:nvPr/>
          </p:nvSpPr>
          <p:spPr>
            <a:xfrm>
              <a:off x="7000182" y="1558981"/>
              <a:ext cx="477718" cy="410919"/>
            </a:xfrm>
            <a:prstGeom prst="roundRect">
              <a:avLst>
                <a:gd name="adj" fmla="val 16667"/>
              </a:avLst>
            </a:prstGeom>
            <a:solidFill>
              <a:schemeClr val="bg1">
                <a:alpha val="30000"/>
              </a:schemeClr>
            </a:solidFill>
            <a:ln>
              <a:noFill/>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73" name="Freeform: Shape 72"/>
            <p:cNvSpPr/>
            <p:nvPr/>
          </p:nvSpPr>
          <p:spPr>
            <a:xfrm>
              <a:off x="8878668" y="1271540"/>
              <a:ext cx="265332" cy="414967"/>
            </a:xfrm>
            <a:custGeom>
              <a:avLst/>
              <a:gdLst>
                <a:gd name="connsiteX0" fmla="*/ 69163 w 265332"/>
                <a:gd name="connsiteY0" fmla="*/ 0 h 414967"/>
                <a:gd name="connsiteX1" fmla="*/ 265332 w 265332"/>
                <a:gd name="connsiteY1" fmla="*/ 0 h 414967"/>
                <a:gd name="connsiteX2" fmla="*/ 265332 w 265332"/>
                <a:gd name="connsiteY2" fmla="*/ 414967 h 414967"/>
                <a:gd name="connsiteX3" fmla="*/ 69163 w 265332"/>
                <a:gd name="connsiteY3" fmla="*/ 414967 h 414967"/>
                <a:gd name="connsiteX4" fmla="*/ 0 w 265332"/>
                <a:gd name="connsiteY4" fmla="*/ 345804 h 414967"/>
                <a:gd name="connsiteX5" fmla="*/ 0 w 265332"/>
                <a:gd name="connsiteY5" fmla="*/ 69163 h 414967"/>
                <a:gd name="connsiteX6" fmla="*/ 69163 w 265332"/>
                <a:gd name="connsiteY6" fmla="*/ 0 h 414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332" h="414967">
                  <a:moveTo>
                    <a:pt x="69163" y="0"/>
                  </a:moveTo>
                  <a:lnTo>
                    <a:pt x="265332" y="0"/>
                  </a:lnTo>
                  <a:lnTo>
                    <a:pt x="265332" y="414967"/>
                  </a:lnTo>
                  <a:lnTo>
                    <a:pt x="69163" y="414967"/>
                  </a:lnTo>
                  <a:cubicBezTo>
                    <a:pt x="30965" y="414967"/>
                    <a:pt x="0" y="384002"/>
                    <a:pt x="0" y="345804"/>
                  </a:cubicBezTo>
                  <a:lnTo>
                    <a:pt x="0" y="69163"/>
                  </a:lnTo>
                  <a:cubicBezTo>
                    <a:pt x="0" y="30965"/>
                    <a:pt x="30965" y="0"/>
                    <a:pt x="69163" y="0"/>
                  </a:cubicBezTo>
                  <a:close/>
                </a:path>
              </a:pathLst>
            </a:custGeom>
            <a:solidFill>
              <a:schemeClr val="bg1">
                <a:alpha val="30000"/>
              </a:schemeClr>
            </a:solidFill>
            <a:ln>
              <a:noFill/>
            </a:ln>
          </p:spPr>
          <p:txBody>
            <a:bodyPr vert="horz" wrap="square" lIns="91440" tIns="45720" rIns="91440" bIns="45720" anchor="t" anchorCtr="0">
              <a:prstTxWarp prst="textNoShape">
                <a:avLst/>
              </a:prstTxWarp>
              <a:noAutofit/>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40" name="Freeform 29"/>
            <p:cNvSpPr/>
            <p:nvPr/>
          </p:nvSpPr>
          <p:spPr>
            <a:xfrm>
              <a:off x="5896977" y="3342327"/>
              <a:ext cx="914952" cy="789450"/>
            </a:xfrm>
            <a:prstGeom prst="roundRect">
              <a:avLst>
                <a:gd name="adj" fmla="val 16667"/>
              </a:avLst>
            </a:prstGeom>
            <a:noFill/>
            <a:ln w="11113" cap="flat">
              <a:solidFill>
                <a:schemeClr val="bg1">
                  <a:alpha val="26000"/>
                </a:schemeClr>
              </a:solidFill>
              <a:prstDash val="solid"/>
              <a:miter/>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65" name="Freeform: Shape 64"/>
            <p:cNvSpPr/>
            <p:nvPr/>
          </p:nvSpPr>
          <p:spPr>
            <a:xfrm>
              <a:off x="8959638" y="3342327"/>
              <a:ext cx="184363" cy="789450"/>
            </a:xfrm>
            <a:custGeom>
              <a:avLst/>
              <a:gdLst>
                <a:gd name="connsiteX0" fmla="*/ 131578 w 184363"/>
                <a:gd name="connsiteY0" fmla="*/ 0 h 789450"/>
                <a:gd name="connsiteX1" fmla="*/ 184363 w 184363"/>
                <a:gd name="connsiteY1" fmla="*/ 0 h 789450"/>
                <a:gd name="connsiteX2" fmla="*/ 184363 w 184363"/>
                <a:gd name="connsiteY2" fmla="*/ 789450 h 789450"/>
                <a:gd name="connsiteX3" fmla="*/ 131578 w 184363"/>
                <a:gd name="connsiteY3" fmla="*/ 789450 h 789450"/>
                <a:gd name="connsiteX4" fmla="*/ 0 w 184363"/>
                <a:gd name="connsiteY4" fmla="*/ 657872 h 789450"/>
                <a:gd name="connsiteX5" fmla="*/ 0 w 184363"/>
                <a:gd name="connsiteY5" fmla="*/ 131578 h 789450"/>
                <a:gd name="connsiteX6" fmla="*/ 131578 w 184363"/>
                <a:gd name="connsiteY6" fmla="*/ 0 h 789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63" h="789450">
                  <a:moveTo>
                    <a:pt x="131578" y="0"/>
                  </a:moveTo>
                  <a:lnTo>
                    <a:pt x="184363" y="0"/>
                  </a:lnTo>
                  <a:lnTo>
                    <a:pt x="184363" y="789450"/>
                  </a:lnTo>
                  <a:lnTo>
                    <a:pt x="131578" y="789450"/>
                  </a:lnTo>
                  <a:cubicBezTo>
                    <a:pt x="58909" y="789450"/>
                    <a:pt x="0" y="730541"/>
                    <a:pt x="0" y="657872"/>
                  </a:cubicBezTo>
                  <a:lnTo>
                    <a:pt x="0" y="131578"/>
                  </a:lnTo>
                  <a:cubicBezTo>
                    <a:pt x="0" y="58909"/>
                    <a:pt x="58909" y="0"/>
                    <a:pt x="131578" y="0"/>
                  </a:cubicBezTo>
                  <a:close/>
                </a:path>
              </a:pathLst>
            </a:custGeom>
            <a:solidFill>
              <a:schemeClr val="bg1">
                <a:alpha val="30000"/>
              </a:schemeClr>
            </a:solidFill>
            <a:ln>
              <a:noFill/>
            </a:ln>
          </p:spPr>
          <p:txBody>
            <a:bodyPr vert="horz" wrap="square" lIns="91440" tIns="45720" rIns="91440" bIns="45720" anchor="t" anchorCtr="0">
              <a:prstTxWarp prst="textNoShape">
                <a:avLst/>
              </a:prstTxWarp>
              <a:noAutofit/>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75" name="Rectangle: Rounded Corners 74"/>
            <p:cNvSpPr/>
            <p:nvPr/>
          </p:nvSpPr>
          <p:spPr>
            <a:xfrm>
              <a:off x="8959638" y="2526219"/>
              <a:ext cx="184363" cy="637928"/>
            </a:xfrm>
            <a:prstGeom prst="roundRect">
              <a:avLst>
                <a:gd name="adj" fmla="val 16667"/>
              </a:avLst>
            </a:prstGeom>
            <a:noFill/>
            <a:ln w="11113" cap="flat">
              <a:solidFill>
                <a:schemeClr val="bg1">
                  <a:alpha val="26000"/>
                </a:schemeClr>
              </a:solidFill>
              <a:prstDash val="solid"/>
              <a:miter/>
            </a:ln>
          </p:spPr>
          <p:txBody>
            <a:bodyPr vert="horz" wrap="square" lIns="91440" tIns="45720" rIns="91440" bIns="45720" anchor="t" anchorCtr="0">
              <a:prstTxWarp prst="textNoShape">
                <a:avLst/>
              </a:prstTxWarp>
              <a:noAutofit/>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44" name="Freeform 33"/>
            <p:cNvSpPr/>
            <p:nvPr/>
          </p:nvSpPr>
          <p:spPr>
            <a:xfrm>
              <a:off x="7437416" y="698683"/>
              <a:ext cx="914952" cy="791474"/>
            </a:xfrm>
            <a:prstGeom prst="roundRect">
              <a:avLst>
                <a:gd name="adj" fmla="val 16667"/>
              </a:avLst>
            </a:prstGeom>
            <a:noFill/>
            <a:ln w="11113" cap="flat">
              <a:solidFill>
                <a:schemeClr val="bg1">
                  <a:alpha val="26000"/>
                </a:schemeClr>
              </a:solidFill>
              <a:prstDash val="solid"/>
              <a:miter/>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74" name="Rectangle: Rounded Corners 73"/>
            <p:cNvSpPr/>
            <p:nvPr/>
          </p:nvSpPr>
          <p:spPr>
            <a:xfrm>
              <a:off x="8941420" y="744053"/>
              <a:ext cx="202581" cy="700966"/>
            </a:xfrm>
            <a:prstGeom prst="roundRect">
              <a:avLst>
                <a:gd name="adj" fmla="val 16667"/>
              </a:avLst>
            </a:prstGeom>
            <a:noFill/>
            <a:ln w="11113" cap="flat">
              <a:solidFill>
                <a:schemeClr val="bg1">
                  <a:alpha val="26000"/>
                </a:schemeClr>
              </a:solidFill>
              <a:prstDash val="solid"/>
              <a:miter/>
            </a:ln>
          </p:spPr>
          <p:txBody>
            <a:bodyPr vert="horz" wrap="square" lIns="91440" tIns="45720" rIns="91440" bIns="45720" anchor="t" anchorCtr="0">
              <a:prstTxWarp prst="textNoShape">
                <a:avLst/>
              </a:prstTxWarp>
              <a:noAutofit/>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46" name="Freeform 35"/>
            <p:cNvSpPr/>
            <p:nvPr/>
          </p:nvSpPr>
          <p:spPr>
            <a:xfrm>
              <a:off x="5125745" y="2903069"/>
              <a:ext cx="916976" cy="791474"/>
            </a:xfrm>
            <a:prstGeom prst="roundRect">
              <a:avLst>
                <a:gd name="adj" fmla="val 16667"/>
              </a:avLst>
            </a:prstGeom>
            <a:solidFill>
              <a:schemeClr val="bg1">
                <a:alpha val="30000"/>
              </a:schemeClr>
            </a:solidFill>
            <a:ln>
              <a:noFill/>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144" name="Freeform 20"/>
            <p:cNvSpPr/>
            <p:nvPr/>
          </p:nvSpPr>
          <p:spPr>
            <a:xfrm>
              <a:off x="7958219" y="3643938"/>
              <a:ext cx="479743" cy="410919"/>
            </a:xfrm>
            <a:prstGeom prst="roundRect">
              <a:avLst>
                <a:gd name="adj" fmla="val 16667"/>
              </a:avLst>
            </a:prstGeom>
            <a:solidFill>
              <a:schemeClr val="bg1">
                <a:alpha val="24000"/>
              </a:schemeClr>
            </a:solidFill>
            <a:ln>
              <a:noFill/>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150" name="Freeform 16"/>
            <p:cNvSpPr/>
            <p:nvPr/>
          </p:nvSpPr>
          <p:spPr>
            <a:xfrm>
              <a:off x="5896977" y="1589344"/>
              <a:ext cx="914952" cy="791474"/>
            </a:xfrm>
            <a:prstGeom prst="roundRect">
              <a:avLst>
                <a:gd name="adj" fmla="val 16667"/>
              </a:avLst>
            </a:prstGeom>
            <a:solidFill>
              <a:schemeClr val="bg1">
                <a:alpha val="20000"/>
              </a:schemeClr>
            </a:solidFill>
            <a:ln>
              <a:noFill/>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48" name="Freeform 18"/>
            <p:cNvSpPr/>
            <p:nvPr/>
          </p:nvSpPr>
          <p:spPr>
            <a:xfrm>
              <a:off x="957542" y="654777"/>
              <a:ext cx="477718" cy="412943"/>
            </a:xfrm>
            <a:prstGeom prst="roundRect">
              <a:avLst>
                <a:gd name="adj" fmla="val 16667"/>
              </a:avLst>
            </a:prstGeom>
            <a:noFill/>
            <a:ln w="11113" cap="flat">
              <a:solidFill>
                <a:schemeClr val="bg1">
                  <a:alpha val="26000"/>
                </a:schemeClr>
              </a:solidFill>
              <a:prstDash val="solid"/>
              <a:miter/>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49" name="Freeform 11"/>
            <p:cNvSpPr/>
            <p:nvPr/>
          </p:nvSpPr>
          <p:spPr>
            <a:xfrm>
              <a:off x="989284" y="3947009"/>
              <a:ext cx="916976" cy="791474"/>
            </a:xfrm>
            <a:prstGeom prst="roundRect">
              <a:avLst>
                <a:gd name="adj" fmla="val 16667"/>
              </a:avLst>
            </a:prstGeom>
            <a:noFill/>
            <a:ln w="11113" cap="flat">
              <a:solidFill>
                <a:schemeClr val="bg1">
                  <a:alpha val="26000"/>
                </a:schemeClr>
              </a:solidFill>
              <a:prstDash val="solid"/>
              <a:miter/>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50" name="Freeform 29"/>
            <p:cNvSpPr/>
            <p:nvPr/>
          </p:nvSpPr>
          <p:spPr>
            <a:xfrm>
              <a:off x="212457" y="4203387"/>
              <a:ext cx="914952" cy="789450"/>
            </a:xfrm>
            <a:prstGeom prst="roundRect">
              <a:avLst>
                <a:gd name="adj" fmla="val 16667"/>
              </a:avLst>
            </a:prstGeom>
            <a:noFill/>
            <a:ln w="11113" cap="flat">
              <a:solidFill>
                <a:schemeClr val="bg1">
                  <a:alpha val="26000"/>
                </a:schemeClr>
              </a:solidFill>
              <a:prstDash val="solid"/>
              <a:miter/>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51" name="Freeform 20"/>
            <p:cNvSpPr/>
            <p:nvPr/>
          </p:nvSpPr>
          <p:spPr>
            <a:xfrm>
              <a:off x="726839" y="3750618"/>
              <a:ext cx="479743" cy="410919"/>
            </a:xfrm>
            <a:prstGeom prst="roundRect">
              <a:avLst>
                <a:gd name="adj" fmla="val 16667"/>
              </a:avLst>
            </a:prstGeom>
            <a:solidFill>
              <a:schemeClr val="bg1">
                <a:alpha val="24000"/>
              </a:schemeClr>
            </a:solidFill>
            <a:ln>
              <a:noFill/>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52" name="Freeform 20"/>
            <p:cNvSpPr/>
            <p:nvPr/>
          </p:nvSpPr>
          <p:spPr>
            <a:xfrm>
              <a:off x="178199" y="832158"/>
              <a:ext cx="479743" cy="410919"/>
            </a:xfrm>
            <a:prstGeom prst="roundRect">
              <a:avLst>
                <a:gd name="adj" fmla="val 16667"/>
              </a:avLst>
            </a:prstGeom>
            <a:solidFill>
              <a:schemeClr val="bg1">
                <a:alpha val="24000"/>
              </a:schemeClr>
            </a:solidFill>
            <a:ln>
              <a:noFill/>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54" name="Freeform 20"/>
            <p:cNvSpPr/>
            <p:nvPr/>
          </p:nvSpPr>
          <p:spPr>
            <a:xfrm>
              <a:off x="1544167" y="4538460"/>
              <a:ext cx="479743" cy="410919"/>
            </a:xfrm>
            <a:prstGeom prst="roundRect">
              <a:avLst>
                <a:gd name="adj" fmla="val 16667"/>
              </a:avLst>
            </a:prstGeom>
            <a:solidFill>
              <a:schemeClr val="bg1">
                <a:alpha val="24000"/>
              </a:schemeClr>
            </a:solidFill>
            <a:ln>
              <a:noFill/>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grpSp>
      <p:sp>
        <p:nvSpPr>
          <p:cNvPr id="4" name="Rectangle 3"/>
          <p:cNvSpPr/>
          <p:nvPr/>
        </p:nvSpPr>
        <p:spPr>
          <a:xfrm>
            <a:off x="588723" y="2048881"/>
            <a:ext cx="4258850" cy="568589"/>
          </a:xfrm>
          <a:prstGeom prst="rect">
            <a:avLst/>
          </a:prstGeom>
        </p:spPr>
        <p:txBody>
          <a:bodyPr wrap="square">
            <a:spAutoFit/>
          </a:bodyPr>
          <a:lstStyle/>
          <a:p>
            <a:pPr marL="0" marR="0" lvl="0" indent="0" algn="l" defTabSz="914400" rtl="0" eaLnBrk="1" latinLnBrk="0" hangingPunct="1">
              <a:lnSpc>
                <a:spcPct val="100000"/>
              </a:lnSpc>
              <a:spcBef>
                <a:spcPct val="0"/>
              </a:spcBef>
              <a:spcAft>
                <a:spcPct val="0"/>
              </a:spcAft>
              <a:buClrTx/>
              <a:buFontTx/>
              <a:buNone/>
              <a:defRPr/>
            </a:pPr>
            <a:endParaRPr kumimoji="0" lang="ru-RU" sz="3200" b="1" i="0" u="none" strike="noStrike" kern="1200" cap="none" spc="0" normalizeH="0" baseline="0">
              <a:solidFill>
                <a:srgbClr val="FFFFFF"/>
              </a:solidFill>
              <a:effectLst/>
              <a:uLnTx/>
              <a:uFillTx/>
              <a:latin typeface="Verdana"/>
              <a:ea typeface="+mn-ea"/>
              <a:cs typeface="Arial"/>
            </a:endParaRPr>
          </a:p>
        </p:txBody>
      </p:sp>
      <p:grpSp>
        <p:nvGrpSpPr>
          <p:cNvPr id="45" name="Group 44"/>
          <p:cNvGrpSpPr/>
          <p:nvPr/>
        </p:nvGrpSpPr>
        <p:grpSpPr>
          <a:xfrm>
            <a:off x="8457775" y="51314"/>
            <a:ext cx="479056" cy="479344"/>
            <a:chOff x="11190515" y="385505"/>
            <a:chExt cx="640444" cy="643195"/>
          </a:xfrm>
          <a:solidFill>
            <a:srgbClr val="C2DEEA"/>
          </a:solidFill>
        </p:grpSpPr>
        <p:sp>
          <p:nvSpPr>
            <p:cNvPr id="53" name="Oval 52"/>
            <p:cNvSpPr/>
            <p:nvPr/>
          </p:nvSpPr>
          <p:spPr>
            <a:xfrm>
              <a:off x="11190515" y="385505"/>
              <a:ext cx="640444" cy="643195"/>
            </a:xfrm>
            <a:prstGeom prst="ellipse">
              <a:avLst/>
            </a:prstGeom>
            <a:solidFill>
              <a:srgbClr val="C2DEEA"/>
            </a:solidFill>
            <a:ln>
              <a:noFill/>
            </a:ln>
            <a:effectLst/>
            <a:scene3d>
              <a:camera prst="orthographicFront">
                <a:rot lat="0" lon="0" rev="0"/>
              </a:camera>
              <a:lightRig rig="threePt" dir="t">
                <a:rot lat="0" lon="0" rev="1200000"/>
              </a:lightRig>
            </a:scene3d>
            <a:sp3d/>
          </p:spPr>
          <p:style>
            <a:lnRef idx="0">
              <a:schemeClr val="accent3"/>
            </a:lnRef>
            <a:fillRef idx="3">
              <a:schemeClr val="accent3"/>
            </a:fillRef>
            <a:effectRef idx="3">
              <a:schemeClr val="accent3"/>
            </a:effectRef>
            <a:fontRef idx="minor">
              <a:schemeClr val="lt1"/>
            </a:fontRef>
          </p:style>
          <p:txBody>
            <a:bodyPr wrap="square" lIns="182880" tIns="91440" rIns="182880" bIns="91440" anchor="t" anchorCtr="1">
              <a:noAutofit/>
            </a:bodyPr>
            <a:lstStyle/>
            <a:p>
              <a:pPr marL="457200" marR="0" lvl="0" indent="0" algn="ctr" defTabSz="914400" rtl="0" eaLnBrk="0" latinLnBrk="0" hangingPunct="0">
                <a:lnSpc>
                  <a:spcPct val="100000"/>
                </a:lnSpc>
                <a:spcBef>
                  <a:spcPct val="0"/>
                </a:spcBef>
                <a:spcAft>
                  <a:spcPct val="0"/>
                </a:spcAft>
                <a:buClrTx/>
                <a:buFontTx/>
                <a:buNone/>
                <a:tabLst>
                  <a:tab pos="114300" algn="l"/>
                </a:tabLst>
                <a:defRPr/>
              </a:pPr>
              <a:endParaRPr kumimoji="0" lang="en-US" sz="1000" b="1" i="0" u="none" strike="noStrike" kern="1200" cap="none" spc="0" normalizeH="0" baseline="0">
                <a:solidFill>
                  <a:srgbClr val="001965"/>
                </a:solidFill>
                <a:effectLst/>
                <a:uLnTx/>
                <a:uFillTx/>
                <a:latin typeface="+mn-lt"/>
                <a:ea typeface="+mn-ea"/>
                <a:cs typeface="+mn-cs"/>
              </a:endParaRPr>
            </a:p>
          </p:txBody>
        </p:sp>
        <p:pic>
          <p:nvPicPr>
            <p:cNvPr id="55" name="Picture 54">
              <a:hlinkClick r:id="rId3" action="ppaction://hlinksldjump"/>
            </p:cNvPr>
            <p:cNvPicPr>
              <a:picLocks noChangeAspect="1"/>
            </p:cNvPicPr>
            <p:nvPr/>
          </p:nvPicPr>
          <p:blipFill rotWithShape="1">
            <a:blip r:embed="rId4" cstate="print">
              <a:lum bright="-40000" contrast="-40000"/>
            </a:blip>
            <a:stretch>
              <a:fillRect/>
            </a:stretch>
          </p:blipFill>
          <p:spPr>
            <a:xfrm>
              <a:off x="11273490" y="491639"/>
              <a:ext cx="474494" cy="413921"/>
            </a:xfrm>
            <a:prstGeom prst="rect">
              <a:avLst/>
            </a:prstGeom>
          </p:spPr>
        </p:pic>
      </p:grpSp>
      <p:sp>
        <p:nvSpPr>
          <p:cNvPr id="151" name="Заголовок 1"/>
          <p:cNvSpPr>
            <a:spLocks noGrp="1"/>
          </p:cNvSpPr>
          <p:nvPr>
            <p:ph type="title"/>
          </p:nvPr>
        </p:nvSpPr>
        <p:spPr>
          <a:xfrm>
            <a:off x="1238739" y="204787"/>
            <a:ext cx="2568697" cy="871538"/>
          </a:xfrm>
        </p:spPr>
        <p:txBody>
          <a:bodyPr/>
          <a:lstStyle/>
          <a:p>
            <a:pPr>
              <a:defRPr/>
            </a:pPr>
            <a:r>
              <a:rPr lang="ru-RU" altLang="en-US" sz="2800">
                <a:solidFill>
                  <a:schemeClr val="bg1"/>
                </a:solidFill>
                <a:latin typeface="Verdana"/>
              </a:rPr>
              <a:t>Спикер</a:t>
            </a:r>
            <a:endParaRPr lang="en-US" altLang="ru-RU" sz="2800">
              <a:solidFill>
                <a:schemeClr val="bg1"/>
              </a:solidFill>
              <a:latin typeface="Verdana"/>
            </a:endParaRPr>
          </a:p>
        </p:txBody>
      </p:sp>
      <p:pic>
        <p:nvPicPr>
          <p:cNvPr id="156" name="Объект 155"/>
          <p:cNvPicPr>
            <a:picLocks noGrp="1" noChangeAspect="1"/>
          </p:cNvPicPr>
          <p:nvPr>
            <p:ph idx="1"/>
          </p:nvPr>
        </p:nvPicPr>
        <p:blipFill rotWithShape="1">
          <a:blip r:embed="rId5" cstate="print"/>
          <a:stretch>
            <a:fillRect/>
          </a:stretch>
        </p:blipFill>
        <p:spPr>
          <a:xfrm>
            <a:off x="5657200" y="717673"/>
            <a:ext cx="2925712" cy="3657140"/>
          </a:xfrm>
          <a:prstGeom prst="rect">
            <a:avLst/>
          </a:prstGeom>
          <a:noFill/>
          <a:ln w="9525" cap="flat" cmpd="sng" algn="ctr">
            <a:noFill/>
            <a:prstDash val="solid"/>
            <a:round/>
          </a:ln>
        </p:spPr>
      </p:pic>
      <p:sp>
        <p:nvSpPr>
          <p:cNvPr id="157" name="Текст 3"/>
          <p:cNvSpPr>
            <a:spLocks noGrp="1"/>
          </p:cNvSpPr>
          <p:nvPr>
            <p:ph type="body" sz="half" idx="2"/>
          </p:nvPr>
        </p:nvSpPr>
        <p:spPr>
          <a:xfrm>
            <a:off x="457201" y="1076326"/>
            <a:ext cx="4730140" cy="3518297"/>
          </a:xfrm>
        </p:spPr>
        <p:txBody>
          <a:bodyPr/>
          <a:lstStyle/>
          <a:p>
            <a:pPr>
              <a:defRPr/>
            </a:pPr>
            <a:endParaRPr lang="ru-RU" altLang="en-US" sz="2000">
              <a:solidFill>
                <a:schemeClr val="bg1"/>
              </a:solidFill>
              <a:latin typeface="Verdana"/>
            </a:endParaRPr>
          </a:p>
          <a:p>
            <a:pPr>
              <a:defRPr/>
            </a:pPr>
            <a:endParaRPr lang="ru-RU" altLang="en-US" sz="2000">
              <a:solidFill>
                <a:schemeClr val="bg1"/>
              </a:solidFill>
              <a:latin typeface="Verdana"/>
            </a:endParaRPr>
          </a:p>
          <a:p>
            <a:pPr>
              <a:defRPr/>
            </a:pPr>
            <a:r>
              <a:rPr lang="ru-RU" altLang="en-US" sz="2000">
                <a:solidFill>
                  <a:schemeClr val="bg1"/>
                </a:solidFill>
                <a:latin typeface="Verdana"/>
              </a:rPr>
              <a:t>Суетина</a:t>
            </a:r>
            <a:r>
              <a:rPr lang="en-US" altLang="ru-RU" sz="2000">
                <a:solidFill>
                  <a:schemeClr val="bg1"/>
                </a:solidFill>
                <a:latin typeface="Verdana"/>
              </a:rPr>
              <a:t> </a:t>
            </a:r>
            <a:r>
              <a:rPr lang="ru-RU" altLang="en-US" sz="2000">
                <a:solidFill>
                  <a:schemeClr val="bg1"/>
                </a:solidFill>
                <a:latin typeface="Verdana"/>
              </a:rPr>
              <a:t>Ирина Геннадьевна</a:t>
            </a:r>
          </a:p>
          <a:p>
            <a:pPr>
              <a:defRPr/>
            </a:pPr>
            <a:r>
              <a:rPr lang="ru-RU" altLang="en-US" sz="2000">
                <a:solidFill>
                  <a:schemeClr val="bg1"/>
                </a:solidFill>
                <a:latin typeface="Verdana"/>
              </a:rPr>
              <a:t>кандидат медицинских наук</a:t>
            </a:r>
            <a:r>
              <a:rPr lang="en-US" altLang="ru-RU" sz="2000">
                <a:solidFill>
                  <a:schemeClr val="bg1"/>
                </a:solidFill>
                <a:latin typeface="Verdana"/>
              </a:rPr>
              <a:t>,</a:t>
            </a:r>
          </a:p>
          <a:p>
            <a:pPr>
              <a:defRPr/>
            </a:pPr>
            <a:r>
              <a:rPr lang="ru-RU" altLang="en-US" sz="2000">
                <a:solidFill>
                  <a:schemeClr val="bg1"/>
                </a:solidFill>
                <a:latin typeface="Verdana"/>
              </a:rPr>
              <a:t>доцент кафедры педиатрии Кировского ГМУ</a:t>
            </a:r>
            <a:r>
              <a:rPr lang="en-US" altLang="ru-RU" sz="2000">
                <a:solidFill>
                  <a:schemeClr val="bg1"/>
                </a:solidFill>
                <a:latin typeface="Verdana"/>
              </a:rPr>
              <a:t>,</a:t>
            </a:r>
          </a:p>
          <a:p>
            <a:pPr>
              <a:defRPr/>
            </a:pPr>
            <a:r>
              <a:rPr lang="ru-RU" altLang="en-US" sz="2000">
                <a:solidFill>
                  <a:schemeClr val="bg1"/>
                </a:solidFill>
                <a:latin typeface="Verdana"/>
              </a:rPr>
              <a:t>детский эндокринолог</a:t>
            </a:r>
          </a:p>
        </p:txBody>
      </p:sp>
    </p:spTree>
  </p:cSld>
  <p:clrMapOvr>
    <a:masterClrMapping/>
  </p:clrMapOvr>
  <mc:AlternateContent xmlns:mc="http://schemas.openxmlformats.org/markup-compatibility/2006">
    <mc:Choice xmlns:p14="http://schemas.microsoft.com/office/powerpoint/2010/main" xmlns="" Requires="p14">
      <p:transition p14:dur="10"/>
    </mc:Choice>
    <mc:Fallback>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a:xfrm>
            <a:off x="178432" y="906832"/>
            <a:ext cx="8636384" cy="2955789"/>
          </a:xfrm>
        </p:spPr>
        <p:txBody>
          <a:bodyPr/>
          <a:lstStyle/>
          <a:p>
            <a:pPr marL="0" lvl="0" indent="0">
              <a:buNone/>
              <a:defRPr/>
            </a:pPr>
            <a:r>
              <a:rPr lang="en-US" b="1"/>
              <a:t>I   </a:t>
            </a:r>
            <a:r>
              <a:rPr lang="ru-RU" b="1"/>
              <a:t>По этиологии:</a:t>
            </a:r>
          </a:p>
          <a:p>
            <a:pPr lvl="1">
              <a:defRPr/>
            </a:pPr>
            <a:r>
              <a:rPr lang="ru-RU" sz="1300" b="1"/>
              <a:t>простое</a:t>
            </a:r>
            <a:r>
              <a:rPr lang="ru-RU" sz="1300"/>
              <a:t> (конституционально-экзогенное, идиопатическое) — ожирение, связанное с избыточным поступлением калорий в условиях гиподинамии и наследственной предрасположенности;</a:t>
            </a:r>
          </a:p>
          <a:p>
            <a:pPr lvl="1">
              <a:defRPr/>
            </a:pPr>
            <a:r>
              <a:rPr lang="ru-RU" sz="1300" b="1"/>
              <a:t>гипоталамическое</a:t>
            </a:r>
            <a:r>
              <a:rPr lang="ru-RU" sz="1300"/>
              <a:t> — ожирение, связанное с наличием и лечением опухолей гипоталамуса и ствола мозга, лучевой терапией опухолей головного мозга и гемобластозов, травмой черепа или инсультом;</a:t>
            </a:r>
          </a:p>
          <a:p>
            <a:pPr lvl="1">
              <a:defRPr/>
            </a:pPr>
            <a:r>
              <a:rPr lang="ru-RU" sz="1300" b="1"/>
              <a:t>ожирение при нейроэндокринных заболеваниях</a:t>
            </a:r>
            <a:r>
              <a:rPr lang="ru-RU" sz="1300"/>
              <a:t> (гиперкортицизме, гипотиреозе и др.); </a:t>
            </a:r>
          </a:p>
          <a:p>
            <a:pPr lvl="1">
              <a:defRPr/>
            </a:pPr>
            <a:r>
              <a:rPr lang="ru-RU" sz="1300" b="1"/>
              <a:t>ожирение ятрогенное</a:t>
            </a:r>
            <a:r>
              <a:rPr lang="ru-RU" sz="1300"/>
              <a:t> (вызванное длительным приемом глюкокортикоидов, антидепрессантов и других препаратов);</a:t>
            </a:r>
          </a:p>
          <a:p>
            <a:pPr lvl="1">
              <a:defRPr/>
            </a:pPr>
            <a:r>
              <a:rPr lang="ru-RU" sz="1300" b="1"/>
              <a:t>моногенное ожирение</a:t>
            </a:r>
            <a:r>
              <a:rPr lang="ru-RU" sz="1300"/>
              <a:t> — вследствие мутаций генов лептина, рецептора лептина, рецепторов меланокортинов 3-го и 4-го типа, проопиомеланокортина, проконвертазы 1-го типа, рецептора нейротрофического фактора — тропомиозин-связанной киназы B);</a:t>
            </a:r>
          </a:p>
          <a:p>
            <a:pPr lvl="1">
              <a:defRPr/>
            </a:pPr>
            <a:r>
              <a:rPr lang="ru-RU" sz="1300" b="1"/>
              <a:t>синдромальное ожирение</a:t>
            </a:r>
            <a:r>
              <a:rPr lang="ru-RU" sz="1300"/>
              <a:t> (при хромосомных нарушениях, заболеваниях вследствие геномного импринтинга, других генетических синдромах  — Прадера—Вилли, хрупкой X-хромосомы, Альстрема, Кохена, Дауна, при псевдогипопаратиреозе и до).</a:t>
            </a:r>
          </a:p>
        </p:txBody>
      </p:sp>
      <p:sp>
        <p:nvSpPr>
          <p:cNvPr id="3" name="Title 2"/>
          <p:cNvSpPr>
            <a:spLocks noGrp="1"/>
          </p:cNvSpPr>
          <p:nvPr>
            <p:ph type="title"/>
          </p:nvPr>
        </p:nvSpPr>
        <p:spPr>
          <a:xfrm>
            <a:off x="316800" y="401120"/>
            <a:ext cx="8510400" cy="391412"/>
          </a:xfrm>
        </p:spPr>
        <p:txBody>
          <a:bodyPr/>
          <a:lstStyle/>
          <a:p>
            <a:pPr lvl="0">
              <a:defRPr/>
            </a:pPr>
            <a:r>
              <a:rPr lang="ru-RU" sz="2000"/>
              <a:t>Классификация ожирения у детей</a:t>
            </a:r>
            <a:r>
              <a:rPr lang="ru-RU"/>
              <a:t/>
            </a:r>
            <a:br>
              <a:rPr lang="ru-RU"/>
            </a:br>
            <a:endParaRPr lang="en-GB"/>
          </a:p>
        </p:txBody>
      </p:sp>
      <p:sp>
        <p:nvSpPr>
          <p:cNvPr id="6" name="Rectangle 5"/>
          <p:cNvSpPr/>
          <p:nvPr/>
        </p:nvSpPr>
        <p:spPr>
          <a:xfrm>
            <a:off x="554107" y="4681835"/>
            <a:ext cx="8450746" cy="450235"/>
          </a:xfrm>
          <a:prstGeom prst="rect">
            <a:avLst/>
          </a:prstGeom>
        </p:spPr>
        <p:txBody>
          <a:bodyPr wrap="square">
            <a:spAutoFit/>
          </a:bodyPr>
          <a:lstStyle/>
          <a:p>
            <a:pPr lvl="0">
              <a:defRPr/>
            </a:pPr>
            <a:r>
              <a:rPr lang="ru-RU" sz="1200">
                <a:solidFill>
                  <a:srgbClr val="001965"/>
                </a:solidFill>
                <a:latin typeface="Times New Roman"/>
                <a:ea typeface="Calibri"/>
                <a:cs typeface="Arial"/>
              </a:rPr>
              <a:t>К</a:t>
            </a:r>
            <a:r>
              <a:rPr kumimoji="0" lang="ru-RU" sz="1200" b="0" i="0" u="none" strike="noStrike" kern="1200" cap="none" spc="0" normalizeH="0" baseline="0">
                <a:solidFill>
                  <a:srgbClr val="001965"/>
                </a:solidFill>
                <a:effectLst/>
                <a:uLnTx/>
                <a:uFillTx/>
                <a:latin typeface="Times New Roman"/>
                <a:ea typeface="Calibri"/>
                <a:cs typeface="Arial"/>
              </a:rPr>
              <a:t>линические рекомендации «Ожирение у детей» 202</a:t>
            </a:r>
            <a:r>
              <a:rPr kumimoji="0" lang="en-US" altLang="ru-RU" sz="1200" b="0" i="0" u="none" strike="noStrike" kern="1200" cap="none" spc="0" normalizeH="0" baseline="0">
                <a:solidFill>
                  <a:srgbClr val="001965"/>
                </a:solidFill>
                <a:effectLst/>
                <a:uLnTx/>
                <a:uFillTx/>
                <a:latin typeface="Times New Roman"/>
                <a:ea typeface="Calibri"/>
                <a:cs typeface="Arial"/>
              </a:rPr>
              <a:t>1</a:t>
            </a:r>
            <a:r>
              <a:rPr lang="ru-RU" sz="1200">
                <a:solidFill>
                  <a:srgbClr val="001965"/>
                </a:solidFill>
                <a:latin typeface="Times New Roman"/>
                <a:ea typeface="Calibri"/>
                <a:cs typeface="Arial"/>
              </a:rPr>
              <a:t> </a:t>
            </a:r>
          </a:p>
          <a:p>
            <a:pPr lvl="0">
              <a:defRPr/>
            </a:pPr>
            <a:endParaRPr lang="en-GB" sz="1200">
              <a:solidFill>
                <a:srgbClr val="001965"/>
              </a:solidFill>
              <a:latin typeface="Times New Roman"/>
              <a:ea typeface="Calibri"/>
              <a:cs typeface="Arial"/>
            </a:endParaRPr>
          </a:p>
        </p:txBody>
      </p:sp>
    </p:spTree>
  </p:cSld>
  <p:clrMapOvr>
    <a:masterClrMapping/>
  </p:clrMapOvr>
  <mc:AlternateContent xmlns:mc="http://schemas.openxmlformats.org/markup-compatibility/2006">
    <mc:Choice xmlns:p14="http://schemas.microsoft.com/office/powerpoint/2010/main" xmlns="" Requires="p14">
      <p:transition p14:dur="10"/>
    </mc:Choice>
    <mc:Fallback>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a:xfrm>
            <a:off x="304415" y="863083"/>
            <a:ext cx="8639559" cy="2955789"/>
          </a:xfrm>
        </p:spPr>
        <p:txBody>
          <a:bodyPr/>
          <a:lstStyle/>
          <a:p>
            <a:pPr marL="0" lvl="0" indent="0">
              <a:buNone/>
              <a:defRPr/>
            </a:pPr>
            <a:r>
              <a:rPr lang="en-US" b="1"/>
              <a:t>II. </a:t>
            </a:r>
            <a:r>
              <a:rPr lang="ru-RU" b="1"/>
              <a:t>По наличию осложнений и коморбидных состояний</a:t>
            </a:r>
            <a:r>
              <a:rPr lang="ru-RU"/>
              <a:t>: </a:t>
            </a:r>
          </a:p>
          <a:p>
            <a:pPr lvl="0">
              <a:defRPr/>
            </a:pPr>
            <a:r>
              <a:rPr lang="ru-RU" sz="1100"/>
              <a:t>нарушения углеводного обмена (нарушение толерантности к глюкозе, нарушение гликемии натощак, инсулинорезистентность, сахарный диабет), </a:t>
            </a:r>
          </a:p>
          <a:p>
            <a:pPr lvl="0">
              <a:defRPr/>
            </a:pPr>
            <a:r>
              <a:rPr lang="ru-RU" sz="1100"/>
              <a:t>неалкогольная жировая болезнь печени (жировой гепатоз и стеатогепатит как наиболее часто встречающиеся у детей состояния), </a:t>
            </a:r>
          </a:p>
          <a:p>
            <a:pPr lvl="0">
              <a:defRPr/>
            </a:pPr>
            <a:r>
              <a:rPr lang="ru-RU" sz="1100"/>
              <a:t>дислипидемия, </a:t>
            </a:r>
          </a:p>
          <a:p>
            <a:pPr lvl="0">
              <a:defRPr/>
            </a:pPr>
            <a:r>
              <a:rPr lang="ru-RU" sz="1100"/>
              <a:t>артериальная гипертензия, </a:t>
            </a:r>
          </a:p>
          <a:p>
            <a:pPr lvl="0">
              <a:defRPr/>
            </a:pPr>
            <a:r>
              <a:rPr lang="ru-RU" sz="1100"/>
              <a:t>задержка полового развития, </a:t>
            </a:r>
          </a:p>
          <a:p>
            <a:pPr lvl="0">
              <a:defRPr/>
            </a:pPr>
            <a:r>
              <a:rPr lang="ru-RU" sz="1100"/>
              <a:t>ускоренное половое развитие, </a:t>
            </a:r>
          </a:p>
          <a:p>
            <a:pPr lvl="0">
              <a:defRPr/>
            </a:pPr>
            <a:r>
              <a:rPr lang="ru-RU" sz="1100"/>
              <a:t>синдром гиперандрогении, </a:t>
            </a:r>
          </a:p>
          <a:p>
            <a:pPr lvl="0">
              <a:defRPr/>
            </a:pPr>
            <a:r>
              <a:rPr lang="ru-RU" sz="1100"/>
              <a:t>синдром апноэ-гипопноэ,</a:t>
            </a:r>
          </a:p>
          <a:p>
            <a:pPr lvl="0">
              <a:defRPr/>
            </a:pPr>
            <a:r>
              <a:rPr lang="ru-RU" sz="1100"/>
              <a:t>нарушения опорно-двигательной системы</a:t>
            </a:r>
          </a:p>
          <a:p>
            <a:pPr lvl="0">
              <a:defRPr/>
            </a:pPr>
            <a:r>
              <a:rPr lang="ru-RU" sz="1100"/>
              <a:t>желчно-каменная болезнь </a:t>
            </a:r>
          </a:p>
          <a:p>
            <a:pPr marL="0" lvl="0" indent="0">
              <a:buNone/>
              <a:defRPr/>
            </a:pPr>
            <a:r>
              <a:rPr lang="en-US" sz="1400" b="1"/>
              <a:t>III. </a:t>
            </a:r>
            <a:r>
              <a:rPr lang="ru-RU" sz="1400" b="1"/>
              <a:t>По степени ожирения: </a:t>
            </a:r>
          </a:p>
          <a:p>
            <a:pPr lvl="0">
              <a:defRPr/>
            </a:pPr>
            <a:r>
              <a:rPr lang="en-US" sz="1200"/>
              <a:t>SDS </a:t>
            </a:r>
            <a:r>
              <a:rPr lang="ru-RU" sz="1200"/>
              <a:t>ИМТ </a:t>
            </a:r>
            <a:r>
              <a:rPr lang="en-US" sz="1200"/>
              <a:t>2.0 – </a:t>
            </a:r>
            <a:r>
              <a:rPr lang="ru-RU" sz="1200"/>
              <a:t>2.5 </a:t>
            </a:r>
            <a:r>
              <a:rPr lang="ru-RU" sz="1200">
                <a:sym typeface="Symbol"/>
              </a:rPr>
              <a:t></a:t>
            </a:r>
            <a:r>
              <a:rPr lang="en-US" sz="1200"/>
              <a:t> I </a:t>
            </a:r>
            <a:r>
              <a:rPr lang="ru-RU" sz="1200"/>
              <a:t>степень</a:t>
            </a:r>
          </a:p>
          <a:p>
            <a:pPr lvl="0">
              <a:defRPr/>
            </a:pPr>
            <a:r>
              <a:rPr lang="en-US" sz="1200"/>
              <a:t>SDS </a:t>
            </a:r>
            <a:r>
              <a:rPr lang="ru-RU" sz="1200"/>
              <a:t>ИМТ 2.6 – 3.0 </a:t>
            </a:r>
            <a:r>
              <a:rPr lang="ru-RU" sz="1200">
                <a:sym typeface="Symbol"/>
              </a:rPr>
              <a:t></a:t>
            </a:r>
            <a:r>
              <a:rPr lang="ru-RU" sz="1200"/>
              <a:t> </a:t>
            </a:r>
            <a:r>
              <a:rPr lang="en-US" sz="1200"/>
              <a:t>II</a:t>
            </a:r>
            <a:r>
              <a:rPr lang="ru-RU" sz="1200"/>
              <a:t> степень</a:t>
            </a:r>
          </a:p>
          <a:p>
            <a:pPr lvl="0">
              <a:defRPr/>
            </a:pPr>
            <a:r>
              <a:rPr lang="en-US" sz="1200"/>
              <a:t>SDS </a:t>
            </a:r>
            <a:r>
              <a:rPr lang="ru-RU" sz="1200"/>
              <a:t>ИМТ 3.1 – 3.9 </a:t>
            </a:r>
            <a:r>
              <a:rPr lang="ru-RU" sz="1200">
                <a:sym typeface="Symbol"/>
              </a:rPr>
              <a:t></a:t>
            </a:r>
            <a:r>
              <a:rPr lang="ru-RU" sz="1200"/>
              <a:t> </a:t>
            </a:r>
            <a:r>
              <a:rPr lang="en-US" sz="1200"/>
              <a:t>III</a:t>
            </a:r>
            <a:r>
              <a:rPr lang="ru-RU" sz="1200"/>
              <a:t> степень</a:t>
            </a:r>
          </a:p>
          <a:p>
            <a:pPr lvl="0">
              <a:defRPr/>
            </a:pPr>
            <a:r>
              <a:rPr lang="en-US" sz="1200"/>
              <a:t>SDS</a:t>
            </a:r>
            <a:r>
              <a:rPr lang="ru-RU" sz="1200"/>
              <a:t> ИМТ ≥ 4.0 </a:t>
            </a:r>
            <a:r>
              <a:rPr lang="ru-RU" sz="1200">
                <a:sym typeface="Symbol"/>
              </a:rPr>
              <a:t></a:t>
            </a:r>
            <a:r>
              <a:rPr lang="ru-RU" sz="1200"/>
              <a:t> морбидное</a:t>
            </a:r>
          </a:p>
          <a:p>
            <a:pPr lvl="0">
              <a:defRPr/>
            </a:pPr>
            <a:endParaRPr lang="en-GB" sz="1200"/>
          </a:p>
          <a:p>
            <a:pPr lvl="0">
              <a:defRPr/>
            </a:pPr>
            <a:endParaRPr lang="en-GB" sz="1200"/>
          </a:p>
        </p:txBody>
      </p:sp>
      <p:sp>
        <p:nvSpPr>
          <p:cNvPr id="6" name="Title 2"/>
          <p:cNvSpPr>
            <a:spLocks noGrp="1"/>
          </p:cNvSpPr>
          <p:nvPr>
            <p:ph type="title"/>
          </p:nvPr>
        </p:nvSpPr>
        <p:spPr>
          <a:xfrm>
            <a:off x="316799" y="401120"/>
            <a:ext cx="8741963" cy="391412"/>
          </a:xfrm>
        </p:spPr>
        <p:txBody>
          <a:bodyPr/>
          <a:lstStyle/>
          <a:p>
            <a:pPr lvl="0">
              <a:defRPr/>
            </a:pPr>
            <a:r>
              <a:rPr lang="ru-RU" sz="2000"/>
              <a:t>Классификация ожирения у детей                                            </a:t>
            </a:r>
            <a:r>
              <a:rPr lang="ru-RU" altLang="en-US" sz="2000"/>
              <a:t>  </a:t>
            </a:r>
            <a:r>
              <a:rPr lang="ru-RU" sz="2000"/>
              <a:t>(В.А Петеркова, О.В. Васюкова, 2014):</a:t>
            </a:r>
            <a:r>
              <a:rPr lang="ru-RU"/>
              <a:t/>
            </a:r>
            <a:br>
              <a:rPr lang="ru-RU"/>
            </a:br>
            <a:endParaRPr lang="ru-RU"/>
          </a:p>
        </p:txBody>
      </p:sp>
      <p:sp>
        <p:nvSpPr>
          <p:cNvPr id="7" name="Rectangle 6"/>
          <p:cNvSpPr/>
          <p:nvPr/>
        </p:nvSpPr>
        <p:spPr>
          <a:xfrm>
            <a:off x="554107" y="4681835"/>
            <a:ext cx="8450746" cy="269260"/>
          </a:xfrm>
          <a:prstGeom prst="rect">
            <a:avLst/>
          </a:prstGeom>
        </p:spPr>
        <p:txBody>
          <a:bodyPr wrap="square">
            <a:spAutoFit/>
          </a:bodyPr>
          <a:lstStyle/>
          <a:p>
            <a:pPr lvl="0">
              <a:defRPr/>
            </a:pPr>
            <a:r>
              <a:rPr lang="ru-RU" sz="1200">
                <a:solidFill>
                  <a:srgbClr val="001965"/>
                </a:solidFill>
                <a:latin typeface="Times New Roman"/>
                <a:ea typeface="Calibri"/>
                <a:cs typeface="Arial"/>
              </a:rPr>
              <a:t>К</a:t>
            </a:r>
            <a:r>
              <a:rPr kumimoji="0" lang="ru-RU" sz="1200" b="0" i="0" u="none" strike="noStrike" kern="1200" cap="none" spc="0" normalizeH="0" baseline="0">
                <a:solidFill>
                  <a:srgbClr val="001965"/>
                </a:solidFill>
                <a:effectLst/>
                <a:uLnTx/>
                <a:uFillTx/>
                <a:latin typeface="Times New Roman"/>
                <a:ea typeface="Calibri"/>
                <a:cs typeface="Arial"/>
              </a:rPr>
              <a:t>линические рекомендации «Ожирение у детей» 202</a:t>
            </a:r>
            <a:r>
              <a:rPr kumimoji="0" lang="en-US" altLang="ru-RU" sz="1200" b="0" i="0" u="none" strike="noStrike" kern="1200" cap="none" spc="0" normalizeH="0" baseline="0">
                <a:solidFill>
                  <a:srgbClr val="001965"/>
                </a:solidFill>
                <a:effectLst/>
                <a:uLnTx/>
                <a:uFillTx/>
                <a:latin typeface="Times New Roman"/>
                <a:ea typeface="Calibri"/>
                <a:cs typeface="Arial"/>
              </a:rPr>
              <a:t>1</a:t>
            </a:r>
            <a:r>
              <a:rPr lang="ru-RU" sz="1200">
                <a:solidFill>
                  <a:srgbClr val="001965"/>
                </a:solidFill>
                <a:latin typeface="Times New Roman"/>
                <a:ea typeface="Calibri"/>
                <a:cs typeface="Arial"/>
              </a:rPr>
              <a:t>;</a:t>
            </a:r>
          </a:p>
        </p:txBody>
      </p:sp>
    </p:spTree>
  </p:cSld>
  <p:clrMapOvr>
    <a:masterClrMapping/>
  </p:clrMapOvr>
  <mc:AlternateContent xmlns:mc="http://schemas.openxmlformats.org/markup-compatibility/2006">
    <mc:Choice xmlns:p14="http://schemas.microsoft.com/office/powerpoint/2010/main" xmlns="" Requires="p14">
      <p:transition p14:dur="10"/>
    </mc:Choice>
    <mc:Fallback>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ru-RU" altLang="en-US"/>
              <a:t>                              Диагноз</a:t>
            </a:r>
          </a:p>
        </p:txBody>
      </p:sp>
      <p:pic>
        <p:nvPicPr>
          <p:cNvPr id="3" name="Объект 2"/>
          <p:cNvPicPr>
            <a:picLocks noGrp="1" noChangeAspect="1"/>
          </p:cNvPicPr>
          <p:nvPr>
            <p:ph idx="1"/>
          </p:nvPr>
        </p:nvPicPr>
        <p:blipFill rotWithShape="1">
          <a:blip r:embed="rId2" cstate="print"/>
          <a:stretch>
            <a:fillRect/>
          </a:stretch>
        </p:blipFill>
        <p:spPr>
          <a:xfrm>
            <a:off x="-21130" y="1165406"/>
            <a:ext cx="5031078" cy="3090673"/>
          </a:xfrm>
          <a:prstGeom prst="rect">
            <a:avLst/>
          </a:prstGeom>
          <a:noFill/>
          <a:ln w="9525" cap="flat" cmpd="sng" algn="ctr">
            <a:noFill/>
            <a:prstDash val="solid"/>
            <a:round/>
          </a:ln>
        </p:spPr>
      </p:pic>
      <p:pic>
        <p:nvPicPr>
          <p:cNvPr id="4" name="Объект 3"/>
          <p:cNvPicPr>
            <a:picLocks noGrp="1" noChangeAspect="1"/>
          </p:cNvPicPr>
          <p:nvPr>
            <p:ph idx="10"/>
          </p:nvPr>
        </p:nvPicPr>
        <p:blipFill rotWithShape="1">
          <a:blip r:embed="rId3" cstate="print"/>
          <a:stretch>
            <a:fillRect/>
          </a:stretch>
        </p:blipFill>
        <p:spPr>
          <a:xfrm>
            <a:off x="5040487" y="1560809"/>
            <a:ext cx="4051008" cy="2153138"/>
          </a:xfrm>
          <a:prstGeom prst="rect">
            <a:avLst/>
          </a:prstGeom>
          <a:noFill/>
          <a:ln w="9525" cap="flat" cmpd="sng" algn="ctr">
            <a:noFill/>
            <a:prstDash val="solid"/>
            <a:round/>
          </a:ln>
        </p:spPr>
      </p:pic>
      <p:sp>
        <p:nvSpPr>
          <p:cNvPr id="5" name="Rectangle 6"/>
          <p:cNvSpPr/>
          <p:nvPr/>
        </p:nvSpPr>
        <p:spPr>
          <a:xfrm>
            <a:off x="554107" y="4681835"/>
            <a:ext cx="8450746" cy="269260"/>
          </a:xfrm>
          <a:prstGeom prst="rect">
            <a:avLst/>
          </a:prstGeom>
        </p:spPr>
        <p:txBody>
          <a:bodyPr wrap="square">
            <a:spAutoFit/>
          </a:bodyPr>
          <a:lstStyle/>
          <a:p>
            <a:pPr lvl="0">
              <a:defRPr/>
            </a:pPr>
            <a:r>
              <a:rPr lang="ru-RU" sz="1200">
                <a:solidFill>
                  <a:srgbClr val="001965"/>
                </a:solidFill>
                <a:latin typeface="Times New Roman"/>
                <a:ea typeface="Calibri"/>
                <a:cs typeface="Arial"/>
              </a:rPr>
              <a:t>К</a:t>
            </a:r>
            <a:r>
              <a:rPr kumimoji="0" lang="ru-RU" sz="1200" b="0" i="0" u="none" strike="noStrike" kern="1200" cap="none" spc="0" normalizeH="0" baseline="0">
                <a:solidFill>
                  <a:srgbClr val="001965"/>
                </a:solidFill>
                <a:effectLst/>
                <a:uLnTx/>
                <a:uFillTx/>
                <a:latin typeface="Times New Roman"/>
                <a:ea typeface="Calibri"/>
                <a:cs typeface="Arial"/>
              </a:rPr>
              <a:t>линические рекомендации «Ожирение у детей» 202</a:t>
            </a:r>
            <a:r>
              <a:rPr kumimoji="0" lang="en-US" altLang="ru-RU" sz="1200" b="0" i="0" u="none" strike="noStrike" kern="1200" cap="none" spc="0" normalizeH="0" baseline="0">
                <a:solidFill>
                  <a:srgbClr val="001965"/>
                </a:solidFill>
                <a:effectLst/>
                <a:uLnTx/>
                <a:uFillTx/>
                <a:latin typeface="Times New Roman"/>
                <a:ea typeface="Calibri"/>
                <a:cs typeface="Arial"/>
              </a:rPr>
              <a:t>1</a:t>
            </a:r>
            <a:r>
              <a:rPr lang="ru-RU" sz="1200">
                <a:solidFill>
                  <a:srgbClr val="001965"/>
                </a:solidFill>
                <a:latin typeface="Times New Roman"/>
                <a:ea typeface="Calibri"/>
                <a:cs typeface="Arial"/>
              </a:rPr>
              <a:t>;</a:t>
            </a:r>
          </a:p>
        </p:txBody>
      </p:sp>
    </p:spTree>
  </p:cSld>
  <p:clrMapOvr>
    <a:masterClrMapping/>
  </p:clrMapOvr>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ru-RU" altLang="en-US"/>
              <a:t>  Диагностика </a:t>
            </a:r>
            <a:r>
              <a:rPr lang="en-US" altLang="ru-RU"/>
              <a:t>(</a:t>
            </a:r>
            <a:r>
              <a:rPr lang="ru-RU" altLang="en-US"/>
              <a:t>методические рекомендации</a:t>
            </a:r>
            <a:r>
              <a:rPr lang="en-US" altLang="ru-RU"/>
              <a:t>)</a:t>
            </a:r>
          </a:p>
        </p:txBody>
      </p:sp>
      <p:pic>
        <p:nvPicPr>
          <p:cNvPr id="3" name="Объект 2"/>
          <p:cNvPicPr>
            <a:picLocks noGrp="1" noChangeAspect="1"/>
          </p:cNvPicPr>
          <p:nvPr>
            <p:ph idx="1"/>
          </p:nvPr>
        </p:nvPicPr>
        <p:blipFill rotWithShape="1">
          <a:blip r:embed="rId2" cstate="print"/>
          <a:stretch>
            <a:fillRect/>
          </a:stretch>
        </p:blipFill>
        <p:spPr>
          <a:xfrm>
            <a:off x="676778" y="955548"/>
            <a:ext cx="3376844" cy="3996310"/>
          </a:xfrm>
          <a:prstGeom prst="rect">
            <a:avLst/>
          </a:prstGeom>
          <a:noFill/>
          <a:ln w="9525" cap="flat" cmpd="sng" algn="ctr">
            <a:noFill/>
            <a:prstDash val="solid"/>
            <a:round/>
          </a:ln>
        </p:spPr>
      </p:pic>
      <p:pic>
        <p:nvPicPr>
          <p:cNvPr id="4" name="Объект 3"/>
          <p:cNvPicPr>
            <a:picLocks noGrp="1" noChangeAspect="1"/>
          </p:cNvPicPr>
          <p:nvPr>
            <p:ph idx="10"/>
          </p:nvPr>
        </p:nvPicPr>
        <p:blipFill rotWithShape="1">
          <a:blip r:embed="rId3" cstate="print"/>
          <a:stretch>
            <a:fillRect/>
          </a:stretch>
        </p:blipFill>
        <p:spPr>
          <a:xfrm>
            <a:off x="4454470" y="861555"/>
            <a:ext cx="4322592" cy="3931363"/>
          </a:xfrm>
          <a:prstGeom prst="rect">
            <a:avLst/>
          </a:prstGeom>
          <a:noFill/>
          <a:ln w="9525" cap="flat" cmpd="sng" algn="ctr">
            <a:noFill/>
            <a:prstDash val="solid"/>
            <a:round/>
          </a:ln>
        </p:spPr>
      </p:pic>
    </p:spTree>
  </p:cSld>
  <p:clrMapOvr>
    <a:masterClrMapping/>
  </p:clrMapOvr>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ru-RU" altLang="en-US"/>
              <a:t>    Диагностика </a:t>
            </a:r>
            <a:r>
              <a:rPr lang="en-US" altLang="ru-RU"/>
              <a:t>(</a:t>
            </a:r>
            <a:r>
              <a:rPr lang="ru-RU" altLang="en-US"/>
              <a:t>ИМТ</a:t>
            </a:r>
            <a:r>
              <a:rPr lang="en-US" altLang="ru-RU"/>
              <a:t>)</a:t>
            </a:r>
          </a:p>
        </p:txBody>
      </p:sp>
      <p:pic>
        <p:nvPicPr>
          <p:cNvPr id="3" name="Объект 2"/>
          <p:cNvPicPr>
            <a:picLocks noGrp="1" noChangeAspect="1"/>
          </p:cNvPicPr>
          <p:nvPr>
            <p:ph idx="1"/>
          </p:nvPr>
        </p:nvPicPr>
        <p:blipFill rotWithShape="1">
          <a:blip r:embed="rId2" cstate="print"/>
          <a:stretch>
            <a:fillRect/>
          </a:stretch>
        </p:blipFill>
        <p:spPr>
          <a:xfrm>
            <a:off x="239387" y="1040925"/>
            <a:ext cx="4947684" cy="4071125"/>
          </a:xfrm>
          <a:prstGeom prst="rect">
            <a:avLst/>
          </a:prstGeom>
          <a:noFill/>
          <a:ln w="9525" cap="flat" cmpd="sng" algn="ctr">
            <a:noFill/>
            <a:prstDash val="solid"/>
            <a:round/>
          </a:ln>
        </p:spPr>
      </p:pic>
      <p:pic>
        <p:nvPicPr>
          <p:cNvPr id="4" name="Объект 3"/>
          <p:cNvPicPr>
            <a:picLocks noGrp="1" noChangeAspect="1"/>
          </p:cNvPicPr>
          <p:nvPr>
            <p:ph idx="10"/>
          </p:nvPr>
        </p:nvPicPr>
        <p:blipFill rotWithShape="1">
          <a:blip r:embed="rId3" cstate="print"/>
          <a:stretch>
            <a:fillRect/>
          </a:stretch>
        </p:blipFill>
        <p:spPr>
          <a:xfrm>
            <a:off x="5743493" y="136190"/>
            <a:ext cx="2265141" cy="4914206"/>
          </a:xfrm>
          <a:prstGeom prst="rect">
            <a:avLst/>
          </a:prstGeom>
          <a:noFill/>
          <a:ln w="9525" cap="flat" cmpd="sng" algn="ctr">
            <a:noFill/>
            <a:prstDash val="solid"/>
            <a:round/>
          </a:ln>
        </p:spPr>
      </p:pic>
    </p:spTree>
  </p:cSld>
  <p:clrMapOvr>
    <a:masterClrMapping/>
  </p:clrMapOvr>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ru-RU" altLang="en-US"/>
              <a:t>                      Диагностика </a:t>
            </a:r>
            <a:r>
              <a:rPr lang="en-US" altLang="ru-RU"/>
              <a:t>(</a:t>
            </a:r>
            <a:r>
              <a:rPr lang="ru-RU" altLang="en-US"/>
              <a:t>ИМТ</a:t>
            </a:r>
            <a:r>
              <a:rPr lang="en-US" altLang="ru-RU"/>
              <a:t>)</a:t>
            </a:r>
          </a:p>
        </p:txBody>
      </p:sp>
      <p:pic>
        <p:nvPicPr>
          <p:cNvPr id="4" name="Объект 3"/>
          <p:cNvPicPr>
            <a:picLocks noGrp="1" noChangeAspect="1"/>
          </p:cNvPicPr>
          <p:nvPr>
            <p:ph idx="1"/>
          </p:nvPr>
        </p:nvPicPr>
        <p:blipFill rotWithShape="1">
          <a:blip r:embed="rId2" cstate="print"/>
          <a:stretch>
            <a:fillRect/>
          </a:stretch>
        </p:blipFill>
        <p:spPr>
          <a:xfrm>
            <a:off x="1061705" y="937153"/>
            <a:ext cx="6653781" cy="4273621"/>
          </a:xfrm>
          <a:prstGeom prst="rect">
            <a:avLst/>
          </a:prstGeom>
          <a:noFill/>
          <a:ln w="9525" cap="flat" cmpd="sng" algn="ctr">
            <a:noFill/>
            <a:prstDash val="solid"/>
            <a:round/>
          </a:ln>
        </p:spPr>
      </p:pic>
    </p:spTree>
  </p:cSld>
  <p:clrMapOvr>
    <a:masterClrMapping/>
  </p:clrMapOvr>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ounded Rectangle 1">
            <a:extLst>
              <a:ext uri="{FF2B5EF4-FFF2-40B4-BE49-F238E27FC236}">
                <a16:creationId xmlns:a16="http://schemas.microsoft.com/office/drawing/2014/main" xmlns="" id="{F4DED5E6-CCD0-4F9B-B4D3-CCD435F4F60A}"/>
              </a:ext>
            </a:extLst>
          </p:cNvPr>
          <p:cNvSpPr/>
          <p:nvPr/>
        </p:nvSpPr>
        <p:spPr bwMode="auto">
          <a:xfrm>
            <a:off x="3657601" y="1312222"/>
            <a:ext cx="5169600" cy="2968525"/>
          </a:xfrm>
          <a:prstGeom prst="roundRect">
            <a:avLst>
              <a:gd name="adj" fmla="val 3309"/>
            </a:avLst>
          </a:prstGeom>
          <a:solidFill>
            <a:schemeClr val="bg1"/>
          </a:solidFill>
          <a:ln w="19050" cap="flat" cmpd="sng" algn="ctr">
            <a:solidFill>
              <a:schemeClr val="accent2"/>
            </a:solidFill>
            <a:prstDash val="solid"/>
            <a:round/>
            <a:headEnd type="none" w="med" len="med"/>
            <a:tailEnd type="none" w="med" len="med"/>
          </a:ln>
          <a:effectLst/>
        </p:spPr>
        <p:txBody>
          <a:bodyPr lIns="72000" tIns="72000" rIns="72000" bIns="7200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30000" noProof="0" dirty="0">
              <a:ln>
                <a:noFill/>
              </a:ln>
              <a:solidFill>
                <a:srgbClr val="002060"/>
              </a:solidFill>
              <a:effectLst/>
              <a:uLnTx/>
              <a:uFillTx/>
              <a:latin typeface="Verdana" pitchFamily="34" charset="0"/>
              <a:ea typeface="+mn-ea"/>
              <a:cs typeface="Arial" charset="0"/>
            </a:endParaRPr>
          </a:p>
        </p:txBody>
      </p:sp>
      <p:sp>
        <p:nvSpPr>
          <p:cNvPr id="3" name="Title 2"/>
          <p:cNvSpPr>
            <a:spLocks noGrp="1"/>
          </p:cNvSpPr>
          <p:nvPr>
            <p:ph type="title"/>
          </p:nvPr>
        </p:nvSpPr>
        <p:spPr>
          <a:xfrm>
            <a:off x="316800" y="515420"/>
            <a:ext cx="8510400" cy="391412"/>
          </a:xfrm>
        </p:spPr>
        <p:txBody>
          <a:bodyPr/>
          <a:lstStyle/>
          <a:p>
            <a:r>
              <a:rPr lang="ru-RU" dirty="0"/>
              <a:t>Диагностика избыточного веса и ожирения посредством ИМТ </a:t>
            </a:r>
            <a:r>
              <a:rPr lang="en-GB" dirty="0"/>
              <a:t>SDS</a:t>
            </a:r>
            <a:endParaRPr lang="en-GB" b="0" dirty="0">
              <a:solidFill>
                <a:schemeClr val="accent1"/>
              </a:solidFill>
            </a:endParaRPr>
          </a:p>
        </p:txBody>
      </p:sp>
      <p:sp>
        <p:nvSpPr>
          <p:cNvPr id="7" name="Content Placeholder 6">
            <a:extLst>
              <a:ext uri="{FF2B5EF4-FFF2-40B4-BE49-F238E27FC236}">
                <a16:creationId xmlns:a16="http://schemas.microsoft.com/office/drawing/2014/main" xmlns="" id="{141533B6-190D-40A8-9508-69A5EE814ED1}"/>
              </a:ext>
            </a:extLst>
          </p:cNvPr>
          <p:cNvSpPr>
            <a:spLocks noGrp="1"/>
          </p:cNvSpPr>
          <p:nvPr>
            <p:ph sz="quarter" idx="10"/>
          </p:nvPr>
        </p:nvSpPr>
        <p:spPr>
          <a:xfrm>
            <a:off x="329184" y="4557600"/>
            <a:ext cx="8485632" cy="215444"/>
          </a:xfrm>
        </p:spPr>
        <p:txBody>
          <a:bodyPr/>
          <a:lstStyle/>
          <a:p>
            <a:r>
              <a:rPr lang="en-GB" dirty="0">
                <a:latin typeface="Verdana" panose="020B0604030504040204" pitchFamily="34" charset="0"/>
                <a:cs typeface="Arial" charset="0"/>
              </a:rPr>
              <a:t>SD, </a:t>
            </a:r>
            <a:r>
              <a:rPr lang="ru-RU" dirty="0">
                <a:latin typeface="Verdana" panose="020B0604030504040204" pitchFamily="34" charset="0"/>
                <a:cs typeface="Arial" charset="0"/>
              </a:rPr>
              <a:t>стандартное отклонение</a:t>
            </a:r>
            <a:r>
              <a:rPr lang="en-GB" dirty="0">
                <a:latin typeface="Verdana" panose="020B0604030504040204" pitchFamily="34" charset="0"/>
                <a:cs typeface="Arial" charset="0"/>
              </a:rPr>
              <a:t> SDS, </a:t>
            </a:r>
            <a:r>
              <a:rPr lang="ru-RU" dirty="0">
                <a:latin typeface="Verdana" panose="020B0604030504040204" pitchFamily="34" charset="0"/>
                <a:cs typeface="Arial" charset="0"/>
              </a:rPr>
              <a:t>коэффициент стандартного отклонения </a:t>
            </a:r>
            <a:endParaRPr lang="en-GB" dirty="0">
              <a:latin typeface="Verdana" panose="020B0604030504040204" pitchFamily="34" charset="0"/>
              <a:cs typeface="Arial" charset="0"/>
            </a:endParaRPr>
          </a:p>
        </p:txBody>
      </p:sp>
      <p:sp>
        <p:nvSpPr>
          <p:cNvPr id="9" name="Content Placeholder 8">
            <a:extLst>
              <a:ext uri="{FF2B5EF4-FFF2-40B4-BE49-F238E27FC236}">
                <a16:creationId xmlns:a16="http://schemas.microsoft.com/office/drawing/2014/main" xmlns="" id="{ED913E64-5B60-4D20-8D70-F7CC1C97794A}"/>
              </a:ext>
            </a:extLst>
          </p:cNvPr>
          <p:cNvSpPr>
            <a:spLocks noGrp="1"/>
          </p:cNvSpPr>
          <p:nvPr>
            <p:ph sz="quarter" idx="11"/>
          </p:nvPr>
        </p:nvSpPr>
        <p:spPr>
          <a:xfrm>
            <a:off x="0" y="4924122"/>
            <a:ext cx="8814816" cy="216534"/>
          </a:xfrm>
        </p:spPr>
        <p:txBody>
          <a:bodyPr/>
          <a:lstStyle/>
          <a:p>
            <a:r>
              <a:rPr lang="en-GB" dirty="0">
                <a:solidFill>
                  <a:srgbClr val="82786F"/>
                </a:solidFill>
                <a:latin typeface="Verdana" pitchFamily="34" charset="0"/>
                <a:cs typeface="Arial" charset="0"/>
              </a:rPr>
              <a:t>1. Must &amp; Anderson. </a:t>
            </a:r>
            <a:r>
              <a:rPr lang="en-GB" i="1" dirty="0">
                <a:solidFill>
                  <a:srgbClr val="82786F"/>
                </a:solidFill>
                <a:latin typeface="Verdana" pitchFamily="34" charset="0"/>
                <a:cs typeface="Arial" charset="0"/>
              </a:rPr>
              <a:t>Int J Obesity</a:t>
            </a:r>
            <a:r>
              <a:rPr lang="en-GB" dirty="0">
                <a:solidFill>
                  <a:srgbClr val="82786F"/>
                </a:solidFill>
                <a:latin typeface="Verdana" pitchFamily="34" charset="0"/>
                <a:cs typeface="Arial" charset="0"/>
              </a:rPr>
              <a:t> 2006;30:590–4; 2. WHO BMI-for-age. Available </a:t>
            </a:r>
            <a:r>
              <a:rPr lang="en-GB" dirty="0">
                <a:solidFill>
                  <a:srgbClr val="82786F"/>
                </a:solidFill>
                <a:latin typeface="Verdana" pitchFamily="34" charset="0"/>
                <a:cs typeface="Arial" charset="0"/>
                <a:hlinkClick r:id="rId3"/>
              </a:rPr>
              <a:t>here</a:t>
            </a:r>
            <a:endParaRPr lang="en-GB" dirty="0">
              <a:solidFill>
                <a:srgbClr val="82786F"/>
              </a:solidFill>
              <a:latin typeface="Verdana" pitchFamily="34" charset="0"/>
              <a:cs typeface="Arial" charset="0"/>
            </a:endParaRPr>
          </a:p>
        </p:txBody>
      </p:sp>
      <p:grpSp>
        <p:nvGrpSpPr>
          <p:cNvPr id="10" name="Group 9">
            <a:extLst>
              <a:ext uri="{FF2B5EF4-FFF2-40B4-BE49-F238E27FC236}">
                <a16:creationId xmlns:a16="http://schemas.microsoft.com/office/drawing/2014/main" xmlns="" id="{1D3FD548-9B24-45C2-9313-D4356322620C}"/>
              </a:ext>
            </a:extLst>
          </p:cNvPr>
          <p:cNvGrpSpPr/>
          <p:nvPr/>
        </p:nvGrpSpPr>
        <p:grpSpPr>
          <a:xfrm>
            <a:off x="3973337" y="1504728"/>
            <a:ext cx="4639322" cy="2779838"/>
            <a:chOff x="3505659" y="1301527"/>
            <a:chExt cx="4639322" cy="3129019"/>
          </a:xfrm>
        </p:grpSpPr>
        <p:sp>
          <p:nvSpPr>
            <p:cNvPr id="28" name="TextBox 27"/>
            <p:cNvSpPr txBox="1"/>
            <p:nvPr/>
          </p:nvSpPr>
          <p:spPr>
            <a:xfrm rot="16200000">
              <a:off x="3009746" y="2440104"/>
              <a:ext cx="1268826" cy="276999"/>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ru-RU" altLang="en-US" sz="1200" b="0" i="0" u="none" strike="noStrike" kern="1200" cap="none" spc="0" normalizeH="0" baseline="0" noProof="0" dirty="0">
                  <a:ln>
                    <a:noFill/>
                  </a:ln>
                  <a:solidFill>
                    <a:srgbClr val="001965"/>
                  </a:solidFill>
                  <a:effectLst/>
                  <a:uLnTx/>
                  <a:uFillTx/>
                  <a:latin typeface="Verdana" pitchFamily="34" charset="0"/>
                  <a:ea typeface="+mn-ea"/>
                  <a:cs typeface="Arial" charset="0"/>
                </a:rPr>
                <a:t>ИМТ</a:t>
              </a:r>
              <a:r>
                <a:rPr kumimoji="0" lang="en-GB" altLang="en-US" sz="1200" b="0" i="0" u="none" strike="noStrike" kern="1200" cap="none" spc="0" normalizeH="0" baseline="0" noProof="0" dirty="0">
                  <a:ln>
                    <a:noFill/>
                  </a:ln>
                  <a:solidFill>
                    <a:srgbClr val="001965"/>
                  </a:solidFill>
                  <a:effectLst/>
                  <a:uLnTx/>
                  <a:uFillTx/>
                  <a:latin typeface="Verdana" pitchFamily="34" charset="0"/>
                  <a:ea typeface="+mn-ea"/>
                  <a:cs typeface="Arial" charset="0"/>
                </a:rPr>
                <a:t> (</a:t>
              </a:r>
              <a:r>
                <a:rPr kumimoji="0" lang="ru-RU" altLang="en-US" sz="1200" b="0" i="0" u="none" strike="noStrike" kern="1200" cap="none" spc="0" normalizeH="0" baseline="0" noProof="0" dirty="0">
                  <a:ln>
                    <a:noFill/>
                  </a:ln>
                  <a:solidFill>
                    <a:srgbClr val="001965"/>
                  </a:solidFill>
                  <a:effectLst/>
                  <a:uLnTx/>
                  <a:uFillTx/>
                  <a:latin typeface="Verdana" pitchFamily="34" charset="0"/>
                  <a:ea typeface="+mn-ea"/>
                  <a:cs typeface="Arial" charset="0"/>
                </a:rPr>
                <a:t>кг</a:t>
              </a:r>
              <a:r>
                <a:rPr kumimoji="0" lang="en-GB" altLang="en-US" sz="1200" b="0" i="0" u="none" strike="noStrike" kern="1200" cap="none" spc="0" normalizeH="0" baseline="0" noProof="0" dirty="0">
                  <a:ln>
                    <a:noFill/>
                  </a:ln>
                  <a:solidFill>
                    <a:srgbClr val="001965"/>
                  </a:solidFill>
                  <a:effectLst/>
                  <a:uLnTx/>
                  <a:uFillTx/>
                  <a:latin typeface="Verdana" pitchFamily="34" charset="0"/>
                  <a:ea typeface="+mn-ea"/>
                  <a:cs typeface="Arial" charset="0"/>
                </a:rPr>
                <a:t>/</a:t>
              </a:r>
              <a:r>
                <a:rPr kumimoji="0" lang="ru-RU" altLang="en-US" sz="1200" b="0" i="0" u="none" strike="noStrike" kern="1200" cap="none" spc="0" normalizeH="0" baseline="0" noProof="0" dirty="0">
                  <a:ln>
                    <a:noFill/>
                  </a:ln>
                  <a:solidFill>
                    <a:srgbClr val="001965"/>
                  </a:solidFill>
                  <a:effectLst/>
                  <a:uLnTx/>
                  <a:uFillTx/>
                  <a:latin typeface="Verdana" pitchFamily="34" charset="0"/>
                  <a:ea typeface="+mn-ea"/>
                  <a:cs typeface="Arial" charset="0"/>
                </a:rPr>
                <a:t>м</a:t>
              </a:r>
              <a:r>
                <a:rPr kumimoji="0" lang="en-GB" altLang="en-US" sz="1200" b="0" i="0" u="none" strike="noStrike" kern="1200" cap="none" spc="0" normalizeH="0" baseline="30000" noProof="0" dirty="0">
                  <a:ln>
                    <a:noFill/>
                  </a:ln>
                  <a:solidFill>
                    <a:srgbClr val="001965"/>
                  </a:solidFill>
                  <a:effectLst/>
                  <a:uLnTx/>
                  <a:uFillTx/>
                  <a:latin typeface="Verdana" pitchFamily="34" charset="0"/>
                  <a:ea typeface="+mn-ea"/>
                  <a:cs typeface="Arial" charset="0"/>
                </a:rPr>
                <a:t>2</a:t>
              </a:r>
              <a:r>
                <a:rPr kumimoji="0" lang="en-GB" altLang="en-US" sz="1200" b="0" i="0" u="none" strike="noStrike" kern="1200" cap="none" spc="0" normalizeH="0" baseline="0" noProof="0" dirty="0">
                  <a:ln>
                    <a:noFill/>
                  </a:ln>
                  <a:solidFill>
                    <a:srgbClr val="001965"/>
                  </a:solidFill>
                  <a:effectLst/>
                  <a:uLnTx/>
                  <a:uFillTx/>
                  <a:latin typeface="Verdana" pitchFamily="34" charset="0"/>
                  <a:ea typeface="+mn-ea"/>
                  <a:cs typeface="Arial" charset="0"/>
                </a:rPr>
                <a:t>)</a:t>
              </a:r>
              <a:endParaRPr kumimoji="0" lang="en-GB" altLang="en-US" sz="1200" b="0" i="0" u="none" strike="noStrike" kern="1200" cap="none" spc="0" normalizeH="0" baseline="30000" noProof="0" dirty="0">
                <a:ln>
                  <a:noFill/>
                </a:ln>
                <a:solidFill>
                  <a:srgbClr val="001965"/>
                </a:solidFill>
                <a:effectLst/>
                <a:uLnTx/>
                <a:uFillTx/>
                <a:latin typeface="Verdana" pitchFamily="34" charset="0"/>
                <a:ea typeface="+mn-ea"/>
                <a:cs typeface="Arial" charset="0"/>
              </a:endParaRPr>
            </a:p>
          </p:txBody>
        </p:sp>
        <p:sp>
          <p:nvSpPr>
            <p:cNvPr id="5" name="Rectangle 4"/>
            <p:cNvSpPr/>
            <p:nvPr/>
          </p:nvSpPr>
          <p:spPr>
            <a:xfrm>
              <a:off x="7232090" y="1377657"/>
              <a:ext cx="630234" cy="2494432"/>
            </a:xfrm>
            <a:prstGeom prst="rect">
              <a:avLst/>
            </a:prstGeom>
            <a:gradFill flip="none" rotWithShape="1">
              <a:gsLst>
                <a:gs pos="0">
                  <a:srgbClr val="AFD3E3">
                    <a:tint val="66000"/>
                    <a:satMod val="160000"/>
                  </a:srgbClr>
                </a:gs>
                <a:gs pos="83000">
                  <a:srgbClr val="AFD3E3">
                    <a:tint val="44500"/>
                    <a:satMod val="160000"/>
                    <a:alpha val="17000"/>
                  </a:srgbClr>
                </a:gs>
                <a:gs pos="100000">
                  <a:srgbClr val="AFD3E3">
                    <a:tint val="23500"/>
                    <a:satMod val="160000"/>
                  </a:srgbClr>
                </a:gs>
              </a:gsLst>
              <a:lin ang="135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Verdana"/>
                <a:ea typeface="+mn-ea"/>
                <a:cs typeface="+mn-cs"/>
              </a:endParaRPr>
            </a:p>
          </p:txBody>
        </p:sp>
        <p:graphicFrame>
          <p:nvGraphicFramePr>
            <p:cNvPr id="11" name="Chart 10"/>
            <p:cNvGraphicFramePr/>
            <p:nvPr/>
          </p:nvGraphicFramePr>
          <p:xfrm>
            <a:off x="3923406" y="1301527"/>
            <a:ext cx="4120381" cy="2966485"/>
          </p:xfrm>
          <a:graphic>
            <a:graphicData uri="http://schemas.openxmlformats.org/drawingml/2006/chart">
              <c:chart xmlns:c="http://schemas.openxmlformats.org/drawingml/2006/chart" xmlns:r="http://schemas.openxmlformats.org/officeDocument/2006/relationships" r:id="rId4"/>
            </a:graphicData>
          </a:graphic>
        </p:graphicFrame>
        <p:sp>
          <p:nvSpPr>
            <p:cNvPr id="35" name="TextBox 8"/>
            <p:cNvSpPr txBox="1">
              <a:spLocks noChangeArrowheads="1"/>
            </p:cNvSpPr>
            <p:nvPr/>
          </p:nvSpPr>
          <p:spPr bwMode="auto">
            <a:xfrm>
              <a:off x="7384938" y="1502925"/>
              <a:ext cx="357792" cy="2425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spcBef>
                  <a:spcPct val="20000"/>
                </a:spcBef>
                <a:buClr>
                  <a:schemeClr val="accent1"/>
                </a:buClr>
                <a:buFont typeface="Verdana" panose="020B0604030504040204" pitchFamily="34" charset="0"/>
                <a:buChar char="•"/>
                <a:defRPr>
                  <a:solidFill>
                    <a:schemeClr val="accent2"/>
                  </a:solidFill>
                  <a:latin typeface="Verdana" panose="020B0604030504040204" pitchFamily="34" charset="0"/>
                </a:defRPr>
              </a:lvl1pPr>
              <a:lvl2pPr marL="742950" indent="-285750">
                <a:spcBef>
                  <a:spcPct val="20000"/>
                </a:spcBef>
                <a:buClr>
                  <a:schemeClr val="tx2"/>
                </a:buClr>
                <a:buFont typeface="Verdana" panose="020B0604030504040204" pitchFamily="34" charset="0"/>
                <a:buChar char="•"/>
                <a:defRPr sz="1600">
                  <a:solidFill>
                    <a:schemeClr val="accent2"/>
                  </a:solidFill>
                  <a:latin typeface="Verdana" panose="020B0604030504040204" pitchFamily="34" charset="0"/>
                </a:defRPr>
              </a:lvl2pPr>
              <a:lvl3pPr marL="1143000" indent="-228600">
                <a:spcBef>
                  <a:spcPct val="20000"/>
                </a:spcBef>
                <a:buClr>
                  <a:srgbClr val="E64A0E"/>
                </a:buClr>
                <a:buFont typeface="Verdana" panose="020B0604030504040204" pitchFamily="34" charset="0"/>
                <a:buChar char="•"/>
                <a:defRPr sz="1400">
                  <a:solidFill>
                    <a:schemeClr val="accent2"/>
                  </a:solidFill>
                  <a:latin typeface="Verdana" panose="020B0604030504040204" pitchFamily="34" charset="0"/>
                </a:defRPr>
              </a:lvl3pPr>
              <a:lvl4pPr marL="1600200" indent="-228600">
                <a:spcBef>
                  <a:spcPct val="20000"/>
                </a:spcBef>
                <a:buClr>
                  <a:srgbClr val="82786F"/>
                </a:buClr>
                <a:buFont typeface="Verdana" panose="020B0604030504040204" pitchFamily="34" charset="0"/>
                <a:buChar char="•"/>
                <a:defRPr sz="1200">
                  <a:solidFill>
                    <a:schemeClr val="accent2"/>
                  </a:solidFill>
                  <a:latin typeface="Verdana" panose="020B0604030504040204" pitchFamily="34" charset="0"/>
                </a:defRPr>
              </a:lvl4pPr>
              <a:lvl5pPr marL="2057400" indent="-228600">
                <a:spcBef>
                  <a:spcPct val="20000"/>
                </a:spcBef>
                <a:buClr>
                  <a:srgbClr val="001423"/>
                </a:buClr>
                <a:buFont typeface="Verdana" panose="020B0604030504040204" pitchFamily="34" charset="0"/>
                <a:buChar char="•"/>
                <a:defRPr sz="1100">
                  <a:solidFill>
                    <a:schemeClr val="accent2"/>
                  </a:solidFill>
                  <a:latin typeface="Verdana" panose="020B0604030504040204" pitchFamily="34" charset="0"/>
                </a:defRPr>
              </a:lvl5pPr>
              <a:lvl6pPr marL="2514600" indent="-228600" eaLnBrk="0" fontAlgn="base" hangingPunct="0">
                <a:spcBef>
                  <a:spcPct val="20000"/>
                </a:spcBef>
                <a:spcAft>
                  <a:spcPct val="0"/>
                </a:spcAft>
                <a:buClr>
                  <a:srgbClr val="001423"/>
                </a:buClr>
                <a:buFont typeface="Verdana" panose="020B0604030504040204" pitchFamily="34" charset="0"/>
                <a:buChar char="•"/>
                <a:defRPr sz="1100">
                  <a:solidFill>
                    <a:schemeClr val="accent2"/>
                  </a:solidFill>
                  <a:latin typeface="Verdana" panose="020B0604030504040204" pitchFamily="34" charset="0"/>
                </a:defRPr>
              </a:lvl6pPr>
              <a:lvl7pPr marL="2971800" indent="-228600" eaLnBrk="0" fontAlgn="base" hangingPunct="0">
                <a:spcBef>
                  <a:spcPct val="20000"/>
                </a:spcBef>
                <a:spcAft>
                  <a:spcPct val="0"/>
                </a:spcAft>
                <a:buClr>
                  <a:srgbClr val="001423"/>
                </a:buClr>
                <a:buFont typeface="Verdana" panose="020B0604030504040204" pitchFamily="34" charset="0"/>
                <a:buChar char="•"/>
                <a:defRPr sz="1100">
                  <a:solidFill>
                    <a:schemeClr val="accent2"/>
                  </a:solidFill>
                  <a:latin typeface="Verdana" panose="020B0604030504040204" pitchFamily="34" charset="0"/>
                </a:defRPr>
              </a:lvl7pPr>
              <a:lvl8pPr marL="3429000" indent="-228600" eaLnBrk="0" fontAlgn="base" hangingPunct="0">
                <a:spcBef>
                  <a:spcPct val="20000"/>
                </a:spcBef>
                <a:spcAft>
                  <a:spcPct val="0"/>
                </a:spcAft>
                <a:buClr>
                  <a:srgbClr val="001423"/>
                </a:buClr>
                <a:buFont typeface="Verdana" panose="020B0604030504040204" pitchFamily="34" charset="0"/>
                <a:buChar char="•"/>
                <a:defRPr sz="1100">
                  <a:solidFill>
                    <a:schemeClr val="accent2"/>
                  </a:solidFill>
                  <a:latin typeface="Verdana" panose="020B0604030504040204" pitchFamily="34" charset="0"/>
                </a:defRPr>
              </a:lvl8pPr>
              <a:lvl9pPr marL="3886200" indent="-228600" eaLnBrk="0" fontAlgn="base" hangingPunct="0">
                <a:spcBef>
                  <a:spcPct val="20000"/>
                </a:spcBef>
                <a:spcAft>
                  <a:spcPct val="0"/>
                </a:spcAft>
                <a:buClr>
                  <a:srgbClr val="001423"/>
                </a:buClr>
                <a:buFont typeface="Verdana" panose="020B0604030504040204" pitchFamily="34" charset="0"/>
                <a:buChar char="•"/>
                <a:defRPr sz="1100">
                  <a:solidFill>
                    <a:schemeClr val="accent2"/>
                  </a:solidFill>
                  <a:latin typeface="Verdana" panose="020B060403050404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altLang="en-US" sz="800" b="1" i="0" u="none" strike="noStrike" kern="1200" cap="none" spc="0" normalizeH="0" baseline="0" noProof="0" dirty="0">
                  <a:ln>
                    <a:noFill/>
                  </a:ln>
                  <a:solidFill>
                    <a:srgbClr val="E64A0E"/>
                  </a:solidFill>
                  <a:effectLst/>
                  <a:uLnTx/>
                  <a:uFillTx/>
                  <a:latin typeface="Verdana" panose="020B0604030504040204" pitchFamily="34" charset="0"/>
                  <a:ea typeface="+mn-ea"/>
                  <a:cs typeface="Arial" charset="0"/>
                </a:rPr>
                <a:t>3</a:t>
              </a:r>
              <a:endParaRPr kumimoji="0" lang="en-GB" altLang="en-US" sz="800" b="1" i="0" u="none" strike="noStrike" kern="1200" cap="none" spc="0" normalizeH="0" baseline="30000" noProof="0" dirty="0">
                <a:ln>
                  <a:noFill/>
                </a:ln>
                <a:solidFill>
                  <a:srgbClr val="E64A0E"/>
                </a:solidFill>
                <a:effectLst/>
                <a:uLnTx/>
                <a:uFillTx/>
                <a:latin typeface="Verdana" panose="020B0604030504040204" pitchFamily="34" charset="0"/>
                <a:ea typeface="+mn-ea"/>
                <a:cs typeface="Arial" charset="0"/>
              </a:endParaRPr>
            </a:p>
          </p:txBody>
        </p:sp>
        <p:sp>
          <p:nvSpPr>
            <p:cNvPr id="36" name="TextBox 8"/>
            <p:cNvSpPr txBox="1">
              <a:spLocks noChangeArrowheads="1"/>
            </p:cNvSpPr>
            <p:nvPr/>
          </p:nvSpPr>
          <p:spPr bwMode="auto">
            <a:xfrm>
              <a:off x="7484326" y="2058608"/>
              <a:ext cx="25840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spcBef>
                  <a:spcPct val="20000"/>
                </a:spcBef>
                <a:buClr>
                  <a:schemeClr val="accent1"/>
                </a:buClr>
                <a:buFont typeface="Verdana" panose="020B0604030504040204" pitchFamily="34" charset="0"/>
                <a:buChar char="•"/>
                <a:defRPr>
                  <a:solidFill>
                    <a:schemeClr val="accent2"/>
                  </a:solidFill>
                  <a:latin typeface="Verdana" panose="020B0604030504040204" pitchFamily="34" charset="0"/>
                </a:defRPr>
              </a:lvl1pPr>
              <a:lvl2pPr marL="742950" indent="-285750">
                <a:spcBef>
                  <a:spcPct val="20000"/>
                </a:spcBef>
                <a:buClr>
                  <a:schemeClr val="tx2"/>
                </a:buClr>
                <a:buFont typeface="Verdana" panose="020B0604030504040204" pitchFamily="34" charset="0"/>
                <a:buChar char="•"/>
                <a:defRPr sz="1600">
                  <a:solidFill>
                    <a:schemeClr val="accent2"/>
                  </a:solidFill>
                  <a:latin typeface="Verdana" panose="020B0604030504040204" pitchFamily="34" charset="0"/>
                </a:defRPr>
              </a:lvl2pPr>
              <a:lvl3pPr marL="1143000" indent="-228600">
                <a:spcBef>
                  <a:spcPct val="20000"/>
                </a:spcBef>
                <a:buClr>
                  <a:srgbClr val="E64A0E"/>
                </a:buClr>
                <a:buFont typeface="Verdana" panose="020B0604030504040204" pitchFamily="34" charset="0"/>
                <a:buChar char="•"/>
                <a:defRPr sz="1400">
                  <a:solidFill>
                    <a:schemeClr val="accent2"/>
                  </a:solidFill>
                  <a:latin typeface="Verdana" panose="020B0604030504040204" pitchFamily="34" charset="0"/>
                </a:defRPr>
              </a:lvl3pPr>
              <a:lvl4pPr marL="1600200" indent="-228600">
                <a:spcBef>
                  <a:spcPct val="20000"/>
                </a:spcBef>
                <a:buClr>
                  <a:srgbClr val="82786F"/>
                </a:buClr>
                <a:buFont typeface="Verdana" panose="020B0604030504040204" pitchFamily="34" charset="0"/>
                <a:buChar char="•"/>
                <a:defRPr sz="1200">
                  <a:solidFill>
                    <a:schemeClr val="accent2"/>
                  </a:solidFill>
                  <a:latin typeface="Verdana" panose="020B0604030504040204" pitchFamily="34" charset="0"/>
                </a:defRPr>
              </a:lvl4pPr>
              <a:lvl5pPr marL="2057400" indent="-228600">
                <a:spcBef>
                  <a:spcPct val="20000"/>
                </a:spcBef>
                <a:buClr>
                  <a:srgbClr val="001423"/>
                </a:buClr>
                <a:buFont typeface="Verdana" panose="020B0604030504040204" pitchFamily="34" charset="0"/>
                <a:buChar char="•"/>
                <a:defRPr sz="1100">
                  <a:solidFill>
                    <a:schemeClr val="accent2"/>
                  </a:solidFill>
                  <a:latin typeface="Verdana" panose="020B0604030504040204" pitchFamily="34" charset="0"/>
                </a:defRPr>
              </a:lvl5pPr>
              <a:lvl6pPr marL="2514600" indent="-228600" eaLnBrk="0" fontAlgn="base" hangingPunct="0">
                <a:spcBef>
                  <a:spcPct val="20000"/>
                </a:spcBef>
                <a:spcAft>
                  <a:spcPct val="0"/>
                </a:spcAft>
                <a:buClr>
                  <a:srgbClr val="001423"/>
                </a:buClr>
                <a:buFont typeface="Verdana" panose="020B0604030504040204" pitchFamily="34" charset="0"/>
                <a:buChar char="•"/>
                <a:defRPr sz="1100">
                  <a:solidFill>
                    <a:schemeClr val="accent2"/>
                  </a:solidFill>
                  <a:latin typeface="Verdana" panose="020B0604030504040204" pitchFamily="34" charset="0"/>
                </a:defRPr>
              </a:lvl6pPr>
              <a:lvl7pPr marL="2971800" indent="-228600" eaLnBrk="0" fontAlgn="base" hangingPunct="0">
                <a:spcBef>
                  <a:spcPct val="20000"/>
                </a:spcBef>
                <a:spcAft>
                  <a:spcPct val="0"/>
                </a:spcAft>
                <a:buClr>
                  <a:srgbClr val="001423"/>
                </a:buClr>
                <a:buFont typeface="Verdana" panose="020B0604030504040204" pitchFamily="34" charset="0"/>
                <a:buChar char="•"/>
                <a:defRPr sz="1100">
                  <a:solidFill>
                    <a:schemeClr val="accent2"/>
                  </a:solidFill>
                  <a:latin typeface="Verdana" panose="020B0604030504040204" pitchFamily="34" charset="0"/>
                </a:defRPr>
              </a:lvl7pPr>
              <a:lvl8pPr marL="3429000" indent="-228600" eaLnBrk="0" fontAlgn="base" hangingPunct="0">
                <a:spcBef>
                  <a:spcPct val="20000"/>
                </a:spcBef>
                <a:spcAft>
                  <a:spcPct val="0"/>
                </a:spcAft>
                <a:buClr>
                  <a:srgbClr val="001423"/>
                </a:buClr>
                <a:buFont typeface="Verdana" panose="020B0604030504040204" pitchFamily="34" charset="0"/>
                <a:buChar char="•"/>
                <a:defRPr sz="1100">
                  <a:solidFill>
                    <a:schemeClr val="accent2"/>
                  </a:solidFill>
                  <a:latin typeface="Verdana" panose="020B0604030504040204" pitchFamily="34" charset="0"/>
                </a:defRPr>
              </a:lvl8pPr>
              <a:lvl9pPr marL="3886200" indent="-228600" eaLnBrk="0" fontAlgn="base" hangingPunct="0">
                <a:spcBef>
                  <a:spcPct val="20000"/>
                </a:spcBef>
                <a:spcAft>
                  <a:spcPct val="0"/>
                </a:spcAft>
                <a:buClr>
                  <a:srgbClr val="001423"/>
                </a:buClr>
                <a:buFont typeface="Verdana" panose="020B0604030504040204" pitchFamily="34" charset="0"/>
                <a:buChar char="•"/>
                <a:defRPr sz="1100">
                  <a:solidFill>
                    <a:schemeClr val="accent2"/>
                  </a:solidFill>
                  <a:latin typeface="Verdana" panose="020B060403050404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altLang="en-US" sz="800" b="1" i="0" u="none" strike="noStrike" kern="1200" cap="none" spc="0" normalizeH="0" baseline="0" noProof="0" dirty="0">
                  <a:ln>
                    <a:noFill/>
                  </a:ln>
                  <a:solidFill>
                    <a:srgbClr val="001965"/>
                  </a:solidFill>
                  <a:effectLst/>
                  <a:uLnTx/>
                  <a:uFillTx/>
                  <a:latin typeface="Verdana" panose="020B0604030504040204" pitchFamily="34" charset="0"/>
                  <a:ea typeface="+mn-ea"/>
                  <a:cs typeface="Arial" charset="0"/>
                </a:rPr>
                <a:t>2</a:t>
              </a:r>
              <a:endParaRPr kumimoji="0" lang="en-GB" altLang="en-US" sz="800" b="1" i="0" u="none" strike="noStrike" kern="1200" cap="none" spc="0" normalizeH="0" baseline="30000" noProof="0" dirty="0">
                <a:ln>
                  <a:noFill/>
                </a:ln>
                <a:solidFill>
                  <a:srgbClr val="001965"/>
                </a:solidFill>
                <a:effectLst/>
                <a:uLnTx/>
                <a:uFillTx/>
                <a:latin typeface="Verdana" panose="020B0604030504040204" pitchFamily="34" charset="0"/>
                <a:ea typeface="+mn-ea"/>
                <a:cs typeface="Arial" charset="0"/>
              </a:endParaRPr>
            </a:p>
          </p:txBody>
        </p:sp>
        <p:sp>
          <p:nvSpPr>
            <p:cNvPr id="37" name="TextBox 8"/>
            <p:cNvSpPr txBox="1">
              <a:spLocks noChangeArrowheads="1"/>
            </p:cNvSpPr>
            <p:nvPr/>
          </p:nvSpPr>
          <p:spPr bwMode="auto">
            <a:xfrm>
              <a:off x="7484326" y="2452193"/>
              <a:ext cx="258404" cy="2425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spcBef>
                  <a:spcPct val="20000"/>
                </a:spcBef>
                <a:buClr>
                  <a:schemeClr val="accent1"/>
                </a:buClr>
                <a:buFont typeface="Verdana" panose="020B0604030504040204" pitchFamily="34" charset="0"/>
                <a:buChar char="•"/>
                <a:defRPr>
                  <a:solidFill>
                    <a:schemeClr val="accent2"/>
                  </a:solidFill>
                  <a:latin typeface="Verdana" panose="020B0604030504040204" pitchFamily="34" charset="0"/>
                </a:defRPr>
              </a:lvl1pPr>
              <a:lvl2pPr marL="742950" indent="-285750">
                <a:spcBef>
                  <a:spcPct val="20000"/>
                </a:spcBef>
                <a:buClr>
                  <a:schemeClr val="tx2"/>
                </a:buClr>
                <a:buFont typeface="Verdana" panose="020B0604030504040204" pitchFamily="34" charset="0"/>
                <a:buChar char="•"/>
                <a:defRPr sz="1600">
                  <a:solidFill>
                    <a:schemeClr val="accent2"/>
                  </a:solidFill>
                  <a:latin typeface="Verdana" panose="020B0604030504040204" pitchFamily="34" charset="0"/>
                </a:defRPr>
              </a:lvl2pPr>
              <a:lvl3pPr marL="1143000" indent="-228600">
                <a:spcBef>
                  <a:spcPct val="20000"/>
                </a:spcBef>
                <a:buClr>
                  <a:srgbClr val="E64A0E"/>
                </a:buClr>
                <a:buFont typeface="Verdana" panose="020B0604030504040204" pitchFamily="34" charset="0"/>
                <a:buChar char="•"/>
                <a:defRPr sz="1400">
                  <a:solidFill>
                    <a:schemeClr val="accent2"/>
                  </a:solidFill>
                  <a:latin typeface="Verdana" panose="020B0604030504040204" pitchFamily="34" charset="0"/>
                </a:defRPr>
              </a:lvl3pPr>
              <a:lvl4pPr marL="1600200" indent="-228600">
                <a:spcBef>
                  <a:spcPct val="20000"/>
                </a:spcBef>
                <a:buClr>
                  <a:srgbClr val="82786F"/>
                </a:buClr>
                <a:buFont typeface="Verdana" panose="020B0604030504040204" pitchFamily="34" charset="0"/>
                <a:buChar char="•"/>
                <a:defRPr sz="1200">
                  <a:solidFill>
                    <a:schemeClr val="accent2"/>
                  </a:solidFill>
                  <a:latin typeface="Verdana" panose="020B0604030504040204" pitchFamily="34" charset="0"/>
                </a:defRPr>
              </a:lvl4pPr>
              <a:lvl5pPr marL="2057400" indent="-228600">
                <a:spcBef>
                  <a:spcPct val="20000"/>
                </a:spcBef>
                <a:buClr>
                  <a:srgbClr val="001423"/>
                </a:buClr>
                <a:buFont typeface="Verdana" panose="020B0604030504040204" pitchFamily="34" charset="0"/>
                <a:buChar char="•"/>
                <a:defRPr sz="1100">
                  <a:solidFill>
                    <a:schemeClr val="accent2"/>
                  </a:solidFill>
                  <a:latin typeface="Verdana" panose="020B0604030504040204" pitchFamily="34" charset="0"/>
                </a:defRPr>
              </a:lvl5pPr>
              <a:lvl6pPr marL="2514600" indent="-228600" eaLnBrk="0" fontAlgn="base" hangingPunct="0">
                <a:spcBef>
                  <a:spcPct val="20000"/>
                </a:spcBef>
                <a:spcAft>
                  <a:spcPct val="0"/>
                </a:spcAft>
                <a:buClr>
                  <a:srgbClr val="001423"/>
                </a:buClr>
                <a:buFont typeface="Verdana" panose="020B0604030504040204" pitchFamily="34" charset="0"/>
                <a:buChar char="•"/>
                <a:defRPr sz="1100">
                  <a:solidFill>
                    <a:schemeClr val="accent2"/>
                  </a:solidFill>
                  <a:latin typeface="Verdana" panose="020B0604030504040204" pitchFamily="34" charset="0"/>
                </a:defRPr>
              </a:lvl6pPr>
              <a:lvl7pPr marL="2971800" indent="-228600" eaLnBrk="0" fontAlgn="base" hangingPunct="0">
                <a:spcBef>
                  <a:spcPct val="20000"/>
                </a:spcBef>
                <a:spcAft>
                  <a:spcPct val="0"/>
                </a:spcAft>
                <a:buClr>
                  <a:srgbClr val="001423"/>
                </a:buClr>
                <a:buFont typeface="Verdana" panose="020B0604030504040204" pitchFamily="34" charset="0"/>
                <a:buChar char="•"/>
                <a:defRPr sz="1100">
                  <a:solidFill>
                    <a:schemeClr val="accent2"/>
                  </a:solidFill>
                  <a:latin typeface="Verdana" panose="020B0604030504040204" pitchFamily="34" charset="0"/>
                </a:defRPr>
              </a:lvl7pPr>
              <a:lvl8pPr marL="3429000" indent="-228600" eaLnBrk="0" fontAlgn="base" hangingPunct="0">
                <a:spcBef>
                  <a:spcPct val="20000"/>
                </a:spcBef>
                <a:spcAft>
                  <a:spcPct val="0"/>
                </a:spcAft>
                <a:buClr>
                  <a:srgbClr val="001423"/>
                </a:buClr>
                <a:buFont typeface="Verdana" panose="020B0604030504040204" pitchFamily="34" charset="0"/>
                <a:buChar char="•"/>
                <a:defRPr sz="1100">
                  <a:solidFill>
                    <a:schemeClr val="accent2"/>
                  </a:solidFill>
                  <a:latin typeface="Verdana" panose="020B0604030504040204" pitchFamily="34" charset="0"/>
                </a:defRPr>
              </a:lvl8pPr>
              <a:lvl9pPr marL="3886200" indent="-228600" eaLnBrk="0" fontAlgn="base" hangingPunct="0">
                <a:spcBef>
                  <a:spcPct val="20000"/>
                </a:spcBef>
                <a:spcAft>
                  <a:spcPct val="0"/>
                </a:spcAft>
                <a:buClr>
                  <a:srgbClr val="001423"/>
                </a:buClr>
                <a:buFont typeface="Verdana" panose="020B0604030504040204" pitchFamily="34" charset="0"/>
                <a:buChar char="•"/>
                <a:defRPr sz="1100">
                  <a:solidFill>
                    <a:schemeClr val="accent2"/>
                  </a:solidFill>
                  <a:latin typeface="Verdana" panose="020B060403050404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altLang="en-US" sz="800" b="1" i="0" u="none" strike="noStrike" kern="1200" cap="none" spc="0" normalizeH="0" baseline="0" noProof="0" dirty="0">
                  <a:ln>
                    <a:noFill/>
                  </a:ln>
                  <a:solidFill>
                    <a:srgbClr val="009FDA"/>
                  </a:solidFill>
                  <a:effectLst/>
                  <a:uLnTx/>
                  <a:uFillTx/>
                  <a:latin typeface="Verdana" panose="020B0604030504040204" pitchFamily="34" charset="0"/>
                  <a:ea typeface="+mn-ea"/>
                  <a:cs typeface="Arial" charset="0"/>
                </a:rPr>
                <a:t>1</a:t>
              </a:r>
              <a:endParaRPr kumimoji="0" lang="en-GB" altLang="en-US" sz="800" b="1" i="0" u="none" strike="noStrike" kern="1200" cap="none" spc="0" normalizeH="0" baseline="30000" noProof="0" dirty="0">
                <a:ln>
                  <a:noFill/>
                </a:ln>
                <a:solidFill>
                  <a:srgbClr val="009FDA"/>
                </a:solidFill>
                <a:effectLst/>
                <a:uLnTx/>
                <a:uFillTx/>
                <a:latin typeface="Verdana" panose="020B0604030504040204" pitchFamily="34" charset="0"/>
                <a:ea typeface="+mn-ea"/>
                <a:cs typeface="Arial" charset="0"/>
              </a:endParaRPr>
            </a:p>
          </p:txBody>
        </p:sp>
        <p:sp>
          <p:nvSpPr>
            <p:cNvPr id="38" name="TextBox 8"/>
            <p:cNvSpPr txBox="1">
              <a:spLocks noChangeArrowheads="1"/>
            </p:cNvSpPr>
            <p:nvPr/>
          </p:nvSpPr>
          <p:spPr bwMode="auto">
            <a:xfrm>
              <a:off x="7484326" y="2750221"/>
              <a:ext cx="258404" cy="2425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spcBef>
                  <a:spcPct val="20000"/>
                </a:spcBef>
                <a:buClr>
                  <a:schemeClr val="accent1"/>
                </a:buClr>
                <a:buFont typeface="Verdana" panose="020B0604030504040204" pitchFamily="34" charset="0"/>
                <a:buChar char="•"/>
                <a:defRPr>
                  <a:solidFill>
                    <a:schemeClr val="accent2"/>
                  </a:solidFill>
                  <a:latin typeface="Verdana" panose="020B0604030504040204" pitchFamily="34" charset="0"/>
                </a:defRPr>
              </a:lvl1pPr>
              <a:lvl2pPr marL="742950" indent="-285750">
                <a:spcBef>
                  <a:spcPct val="20000"/>
                </a:spcBef>
                <a:buClr>
                  <a:schemeClr val="tx2"/>
                </a:buClr>
                <a:buFont typeface="Verdana" panose="020B0604030504040204" pitchFamily="34" charset="0"/>
                <a:buChar char="•"/>
                <a:defRPr sz="1600">
                  <a:solidFill>
                    <a:schemeClr val="accent2"/>
                  </a:solidFill>
                  <a:latin typeface="Verdana" panose="020B0604030504040204" pitchFamily="34" charset="0"/>
                </a:defRPr>
              </a:lvl2pPr>
              <a:lvl3pPr marL="1143000" indent="-228600">
                <a:spcBef>
                  <a:spcPct val="20000"/>
                </a:spcBef>
                <a:buClr>
                  <a:srgbClr val="E64A0E"/>
                </a:buClr>
                <a:buFont typeface="Verdana" panose="020B0604030504040204" pitchFamily="34" charset="0"/>
                <a:buChar char="•"/>
                <a:defRPr sz="1400">
                  <a:solidFill>
                    <a:schemeClr val="accent2"/>
                  </a:solidFill>
                  <a:latin typeface="Verdana" panose="020B0604030504040204" pitchFamily="34" charset="0"/>
                </a:defRPr>
              </a:lvl3pPr>
              <a:lvl4pPr marL="1600200" indent="-228600">
                <a:spcBef>
                  <a:spcPct val="20000"/>
                </a:spcBef>
                <a:buClr>
                  <a:srgbClr val="82786F"/>
                </a:buClr>
                <a:buFont typeface="Verdana" panose="020B0604030504040204" pitchFamily="34" charset="0"/>
                <a:buChar char="•"/>
                <a:defRPr sz="1200">
                  <a:solidFill>
                    <a:schemeClr val="accent2"/>
                  </a:solidFill>
                  <a:latin typeface="Verdana" panose="020B0604030504040204" pitchFamily="34" charset="0"/>
                </a:defRPr>
              </a:lvl4pPr>
              <a:lvl5pPr marL="2057400" indent="-228600">
                <a:spcBef>
                  <a:spcPct val="20000"/>
                </a:spcBef>
                <a:buClr>
                  <a:srgbClr val="001423"/>
                </a:buClr>
                <a:buFont typeface="Verdana" panose="020B0604030504040204" pitchFamily="34" charset="0"/>
                <a:buChar char="•"/>
                <a:defRPr sz="1100">
                  <a:solidFill>
                    <a:schemeClr val="accent2"/>
                  </a:solidFill>
                  <a:latin typeface="Verdana" panose="020B0604030504040204" pitchFamily="34" charset="0"/>
                </a:defRPr>
              </a:lvl5pPr>
              <a:lvl6pPr marL="2514600" indent="-228600" eaLnBrk="0" fontAlgn="base" hangingPunct="0">
                <a:spcBef>
                  <a:spcPct val="20000"/>
                </a:spcBef>
                <a:spcAft>
                  <a:spcPct val="0"/>
                </a:spcAft>
                <a:buClr>
                  <a:srgbClr val="001423"/>
                </a:buClr>
                <a:buFont typeface="Verdana" panose="020B0604030504040204" pitchFamily="34" charset="0"/>
                <a:buChar char="•"/>
                <a:defRPr sz="1100">
                  <a:solidFill>
                    <a:schemeClr val="accent2"/>
                  </a:solidFill>
                  <a:latin typeface="Verdana" panose="020B0604030504040204" pitchFamily="34" charset="0"/>
                </a:defRPr>
              </a:lvl6pPr>
              <a:lvl7pPr marL="2971800" indent="-228600" eaLnBrk="0" fontAlgn="base" hangingPunct="0">
                <a:spcBef>
                  <a:spcPct val="20000"/>
                </a:spcBef>
                <a:spcAft>
                  <a:spcPct val="0"/>
                </a:spcAft>
                <a:buClr>
                  <a:srgbClr val="001423"/>
                </a:buClr>
                <a:buFont typeface="Verdana" panose="020B0604030504040204" pitchFamily="34" charset="0"/>
                <a:buChar char="•"/>
                <a:defRPr sz="1100">
                  <a:solidFill>
                    <a:schemeClr val="accent2"/>
                  </a:solidFill>
                  <a:latin typeface="Verdana" panose="020B0604030504040204" pitchFamily="34" charset="0"/>
                </a:defRPr>
              </a:lvl7pPr>
              <a:lvl8pPr marL="3429000" indent="-228600" eaLnBrk="0" fontAlgn="base" hangingPunct="0">
                <a:spcBef>
                  <a:spcPct val="20000"/>
                </a:spcBef>
                <a:spcAft>
                  <a:spcPct val="0"/>
                </a:spcAft>
                <a:buClr>
                  <a:srgbClr val="001423"/>
                </a:buClr>
                <a:buFont typeface="Verdana" panose="020B0604030504040204" pitchFamily="34" charset="0"/>
                <a:buChar char="•"/>
                <a:defRPr sz="1100">
                  <a:solidFill>
                    <a:schemeClr val="accent2"/>
                  </a:solidFill>
                  <a:latin typeface="Verdana" panose="020B0604030504040204" pitchFamily="34" charset="0"/>
                </a:defRPr>
              </a:lvl8pPr>
              <a:lvl9pPr marL="3886200" indent="-228600" eaLnBrk="0" fontAlgn="base" hangingPunct="0">
                <a:spcBef>
                  <a:spcPct val="20000"/>
                </a:spcBef>
                <a:spcAft>
                  <a:spcPct val="0"/>
                </a:spcAft>
                <a:buClr>
                  <a:srgbClr val="001423"/>
                </a:buClr>
                <a:buFont typeface="Verdana" panose="020B0604030504040204" pitchFamily="34" charset="0"/>
                <a:buChar char="•"/>
                <a:defRPr sz="1100">
                  <a:solidFill>
                    <a:schemeClr val="accent2"/>
                  </a:solidFill>
                  <a:latin typeface="Verdana" panose="020B060403050404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altLang="en-US" sz="800" b="1" i="0" u="none" strike="noStrike" kern="1200" cap="none" spc="0" normalizeH="0" baseline="0" noProof="0" dirty="0">
                  <a:ln>
                    <a:noFill/>
                  </a:ln>
                  <a:solidFill>
                    <a:srgbClr val="82786F"/>
                  </a:solidFill>
                  <a:effectLst/>
                  <a:uLnTx/>
                  <a:uFillTx/>
                  <a:latin typeface="Verdana" panose="020B0604030504040204" pitchFamily="34" charset="0"/>
                  <a:ea typeface="+mn-ea"/>
                  <a:cs typeface="Arial" charset="0"/>
                </a:rPr>
                <a:t>0</a:t>
              </a:r>
              <a:endParaRPr kumimoji="0" lang="en-GB" altLang="en-US" sz="800" b="1" i="0" u="none" strike="noStrike" kern="1200" cap="none" spc="0" normalizeH="0" baseline="30000" noProof="0" dirty="0">
                <a:ln>
                  <a:noFill/>
                </a:ln>
                <a:solidFill>
                  <a:srgbClr val="82786F"/>
                </a:solidFill>
                <a:effectLst/>
                <a:uLnTx/>
                <a:uFillTx/>
                <a:latin typeface="Verdana" panose="020B0604030504040204" pitchFamily="34" charset="0"/>
                <a:ea typeface="+mn-ea"/>
                <a:cs typeface="Arial" charset="0"/>
              </a:endParaRPr>
            </a:p>
          </p:txBody>
        </p:sp>
        <p:sp>
          <p:nvSpPr>
            <p:cNvPr id="39" name="TextBox 8"/>
            <p:cNvSpPr txBox="1">
              <a:spLocks noChangeArrowheads="1"/>
            </p:cNvSpPr>
            <p:nvPr/>
          </p:nvSpPr>
          <p:spPr bwMode="auto">
            <a:xfrm>
              <a:off x="7394558" y="3004098"/>
              <a:ext cx="348172" cy="2425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spcBef>
                  <a:spcPct val="20000"/>
                </a:spcBef>
                <a:buClr>
                  <a:schemeClr val="accent1"/>
                </a:buClr>
                <a:buFont typeface="Verdana" panose="020B0604030504040204" pitchFamily="34" charset="0"/>
                <a:buChar char="•"/>
                <a:defRPr>
                  <a:solidFill>
                    <a:schemeClr val="accent2"/>
                  </a:solidFill>
                  <a:latin typeface="Verdana" panose="020B0604030504040204" pitchFamily="34" charset="0"/>
                </a:defRPr>
              </a:lvl1pPr>
              <a:lvl2pPr marL="742950" indent="-285750">
                <a:spcBef>
                  <a:spcPct val="20000"/>
                </a:spcBef>
                <a:buClr>
                  <a:schemeClr val="tx2"/>
                </a:buClr>
                <a:buFont typeface="Verdana" panose="020B0604030504040204" pitchFamily="34" charset="0"/>
                <a:buChar char="•"/>
                <a:defRPr sz="1600">
                  <a:solidFill>
                    <a:schemeClr val="accent2"/>
                  </a:solidFill>
                  <a:latin typeface="Verdana" panose="020B0604030504040204" pitchFamily="34" charset="0"/>
                </a:defRPr>
              </a:lvl2pPr>
              <a:lvl3pPr marL="1143000" indent="-228600">
                <a:spcBef>
                  <a:spcPct val="20000"/>
                </a:spcBef>
                <a:buClr>
                  <a:srgbClr val="E64A0E"/>
                </a:buClr>
                <a:buFont typeface="Verdana" panose="020B0604030504040204" pitchFamily="34" charset="0"/>
                <a:buChar char="•"/>
                <a:defRPr sz="1400">
                  <a:solidFill>
                    <a:schemeClr val="accent2"/>
                  </a:solidFill>
                  <a:latin typeface="Verdana" panose="020B0604030504040204" pitchFamily="34" charset="0"/>
                </a:defRPr>
              </a:lvl3pPr>
              <a:lvl4pPr marL="1600200" indent="-228600">
                <a:spcBef>
                  <a:spcPct val="20000"/>
                </a:spcBef>
                <a:buClr>
                  <a:srgbClr val="82786F"/>
                </a:buClr>
                <a:buFont typeface="Verdana" panose="020B0604030504040204" pitchFamily="34" charset="0"/>
                <a:buChar char="•"/>
                <a:defRPr sz="1200">
                  <a:solidFill>
                    <a:schemeClr val="accent2"/>
                  </a:solidFill>
                  <a:latin typeface="Verdana" panose="020B0604030504040204" pitchFamily="34" charset="0"/>
                </a:defRPr>
              </a:lvl4pPr>
              <a:lvl5pPr marL="2057400" indent="-228600">
                <a:spcBef>
                  <a:spcPct val="20000"/>
                </a:spcBef>
                <a:buClr>
                  <a:srgbClr val="001423"/>
                </a:buClr>
                <a:buFont typeface="Verdana" panose="020B0604030504040204" pitchFamily="34" charset="0"/>
                <a:buChar char="•"/>
                <a:defRPr sz="1100">
                  <a:solidFill>
                    <a:schemeClr val="accent2"/>
                  </a:solidFill>
                  <a:latin typeface="Verdana" panose="020B0604030504040204" pitchFamily="34" charset="0"/>
                </a:defRPr>
              </a:lvl5pPr>
              <a:lvl6pPr marL="2514600" indent="-228600" eaLnBrk="0" fontAlgn="base" hangingPunct="0">
                <a:spcBef>
                  <a:spcPct val="20000"/>
                </a:spcBef>
                <a:spcAft>
                  <a:spcPct val="0"/>
                </a:spcAft>
                <a:buClr>
                  <a:srgbClr val="001423"/>
                </a:buClr>
                <a:buFont typeface="Verdana" panose="020B0604030504040204" pitchFamily="34" charset="0"/>
                <a:buChar char="•"/>
                <a:defRPr sz="1100">
                  <a:solidFill>
                    <a:schemeClr val="accent2"/>
                  </a:solidFill>
                  <a:latin typeface="Verdana" panose="020B0604030504040204" pitchFamily="34" charset="0"/>
                </a:defRPr>
              </a:lvl6pPr>
              <a:lvl7pPr marL="2971800" indent="-228600" eaLnBrk="0" fontAlgn="base" hangingPunct="0">
                <a:spcBef>
                  <a:spcPct val="20000"/>
                </a:spcBef>
                <a:spcAft>
                  <a:spcPct val="0"/>
                </a:spcAft>
                <a:buClr>
                  <a:srgbClr val="001423"/>
                </a:buClr>
                <a:buFont typeface="Verdana" panose="020B0604030504040204" pitchFamily="34" charset="0"/>
                <a:buChar char="•"/>
                <a:defRPr sz="1100">
                  <a:solidFill>
                    <a:schemeClr val="accent2"/>
                  </a:solidFill>
                  <a:latin typeface="Verdana" panose="020B0604030504040204" pitchFamily="34" charset="0"/>
                </a:defRPr>
              </a:lvl7pPr>
              <a:lvl8pPr marL="3429000" indent="-228600" eaLnBrk="0" fontAlgn="base" hangingPunct="0">
                <a:spcBef>
                  <a:spcPct val="20000"/>
                </a:spcBef>
                <a:spcAft>
                  <a:spcPct val="0"/>
                </a:spcAft>
                <a:buClr>
                  <a:srgbClr val="001423"/>
                </a:buClr>
                <a:buFont typeface="Verdana" panose="020B0604030504040204" pitchFamily="34" charset="0"/>
                <a:buChar char="•"/>
                <a:defRPr sz="1100">
                  <a:solidFill>
                    <a:schemeClr val="accent2"/>
                  </a:solidFill>
                  <a:latin typeface="Verdana" panose="020B0604030504040204" pitchFamily="34" charset="0"/>
                </a:defRPr>
              </a:lvl8pPr>
              <a:lvl9pPr marL="3886200" indent="-228600" eaLnBrk="0" fontAlgn="base" hangingPunct="0">
                <a:spcBef>
                  <a:spcPct val="20000"/>
                </a:spcBef>
                <a:spcAft>
                  <a:spcPct val="0"/>
                </a:spcAft>
                <a:buClr>
                  <a:srgbClr val="001423"/>
                </a:buClr>
                <a:buFont typeface="Verdana" panose="020B0604030504040204" pitchFamily="34" charset="0"/>
                <a:buChar char="•"/>
                <a:defRPr sz="1100">
                  <a:solidFill>
                    <a:schemeClr val="accent2"/>
                  </a:solidFill>
                  <a:latin typeface="Verdana" panose="020B060403050404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altLang="en-US" sz="800" b="1" i="0" u="none" strike="noStrike" kern="1200" cap="none" spc="0" normalizeH="0" baseline="0" noProof="0" dirty="0">
                  <a:ln>
                    <a:noFill/>
                  </a:ln>
                  <a:solidFill>
                    <a:srgbClr val="007C92"/>
                  </a:solidFill>
                  <a:effectLst/>
                  <a:uLnTx/>
                  <a:uFillTx/>
                  <a:latin typeface="Verdana" panose="020B0604030504040204" pitchFamily="34" charset="0"/>
                  <a:ea typeface="+mn-ea"/>
                  <a:cs typeface="Arial" charset="0"/>
                </a:rPr>
                <a:t>−1</a:t>
              </a:r>
              <a:endParaRPr kumimoji="0" lang="en-GB" altLang="en-US" sz="800" b="1" i="0" u="none" strike="noStrike" kern="1200" cap="none" spc="0" normalizeH="0" baseline="30000" noProof="0" dirty="0">
                <a:ln>
                  <a:noFill/>
                </a:ln>
                <a:solidFill>
                  <a:srgbClr val="007C92"/>
                </a:solidFill>
                <a:effectLst/>
                <a:uLnTx/>
                <a:uFillTx/>
                <a:latin typeface="Verdana" panose="020B0604030504040204" pitchFamily="34" charset="0"/>
                <a:ea typeface="+mn-ea"/>
                <a:cs typeface="Arial" charset="0"/>
              </a:endParaRPr>
            </a:p>
          </p:txBody>
        </p:sp>
        <p:sp>
          <p:nvSpPr>
            <p:cNvPr id="40" name="TextBox 8"/>
            <p:cNvSpPr txBox="1">
              <a:spLocks noChangeArrowheads="1"/>
            </p:cNvSpPr>
            <p:nvPr/>
          </p:nvSpPr>
          <p:spPr bwMode="auto">
            <a:xfrm>
              <a:off x="7394558" y="3194899"/>
              <a:ext cx="348172" cy="2425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spcBef>
                  <a:spcPct val="20000"/>
                </a:spcBef>
                <a:buClr>
                  <a:schemeClr val="accent1"/>
                </a:buClr>
                <a:buFont typeface="Verdana" panose="020B0604030504040204" pitchFamily="34" charset="0"/>
                <a:buChar char="•"/>
                <a:defRPr>
                  <a:solidFill>
                    <a:schemeClr val="accent2"/>
                  </a:solidFill>
                  <a:latin typeface="Verdana" panose="020B0604030504040204" pitchFamily="34" charset="0"/>
                </a:defRPr>
              </a:lvl1pPr>
              <a:lvl2pPr marL="742950" indent="-285750">
                <a:spcBef>
                  <a:spcPct val="20000"/>
                </a:spcBef>
                <a:buClr>
                  <a:schemeClr val="tx2"/>
                </a:buClr>
                <a:buFont typeface="Verdana" panose="020B0604030504040204" pitchFamily="34" charset="0"/>
                <a:buChar char="•"/>
                <a:defRPr sz="1600">
                  <a:solidFill>
                    <a:schemeClr val="accent2"/>
                  </a:solidFill>
                  <a:latin typeface="Verdana" panose="020B0604030504040204" pitchFamily="34" charset="0"/>
                </a:defRPr>
              </a:lvl2pPr>
              <a:lvl3pPr marL="1143000" indent="-228600">
                <a:spcBef>
                  <a:spcPct val="20000"/>
                </a:spcBef>
                <a:buClr>
                  <a:srgbClr val="E64A0E"/>
                </a:buClr>
                <a:buFont typeface="Verdana" panose="020B0604030504040204" pitchFamily="34" charset="0"/>
                <a:buChar char="•"/>
                <a:defRPr sz="1400">
                  <a:solidFill>
                    <a:schemeClr val="accent2"/>
                  </a:solidFill>
                  <a:latin typeface="Verdana" panose="020B0604030504040204" pitchFamily="34" charset="0"/>
                </a:defRPr>
              </a:lvl3pPr>
              <a:lvl4pPr marL="1600200" indent="-228600">
                <a:spcBef>
                  <a:spcPct val="20000"/>
                </a:spcBef>
                <a:buClr>
                  <a:srgbClr val="82786F"/>
                </a:buClr>
                <a:buFont typeface="Verdana" panose="020B0604030504040204" pitchFamily="34" charset="0"/>
                <a:buChar char="•"/>
                <a:defRPr sz="1200">
                  <a:solidFill>
                    <a:schemeClr val="accent2"/>
                  </a:solidFill>
                  <a:latin typeface="Verdana" panose="020B0604030504040204" pitchFamily="34" charset="0"/>
                </a:defRPr>
              </a:lvl4pPr>
              <a:lvl5pPr marL="2057400" indent="-228600">
                <a:spcBef>
                  <a:spcPct val="20000"/>
                </a:spcBef>
                <a:buClr>
                  <a:srgbClr val="001423"/>
                </a:buClr>
                <a:buFont typeface="Verdana" panose="020B0604030504040204" pitchFamily="34" charset="0"/>
                <a:buChar char="•"/>
                <a:defRPr sz="1100">
                  <a:solidFill>
                    <a:schemeClr val="accent2"/>
                  </a:solidFill>
                  <a:latin typeface="Verdana" panose="020B0604030504040204" pitchFamily="34" charset="0"/>
                </a:defRPr>
              </a:lvl5pPr>
              <a:lvl6pPr marL="2514600" indent="-228600" eaLnBrk="0" fontAlgn="base" hangingPunct="0">
                <a:spcBef>
                  <a:spcPct val="20000"/>
                </a:spcBef>
                <a:spcAft>
                  <a:spcPct val="0"/>
                </a:spcAft>
                <a:buClr>
                  <a:srgbClr val="001423"/>
                </a:buClr>
                <a:buFont typeface="Verdana" panose="020B0604030504040204" pitchFamily="34" charset="0"/>
                <a:buChar char="•"/>
                <a:defRPr sz="1100">
                  <a:solidFill>
                    <a:schemeClr val="accent2"/>
                  </a:solidFill>
                  <a:latin typeface="Verdana" panose="020B0604030504040204" pitchFamily="34" charset="0"/>
                </a:defRPr>
              </a:lvl6pPr>
              <a:lvl7pPr marL="2971800" indent="-228600" eaLnBrk="0" fontAlgn="base" hangingPunct="0">
                <a:spcBef>
                  <a:spcPct val="20000"/>
                </a:spcBef>
                <a:spcAft>
                  <a:spcPct val="0"/>
                </a:spcAft>
                <a:buClr>
                  <a:srgbClr val="001423"/>
                </a:buClr>
                <a:buFont typeface="Verdana" panose="020B0604030504040204" pitchFamily="34" charset="0"/>
                <a:buChar char="•"/>
                <a:defRPr sz="1100">
                  <a:solidFill>
                    <a:schemeClr val="accent2"/>
                  </a:solidFill>
                  <a:latin typeface="Verdana" panose="020B0604030504040204" pitchFamily="34" charset="0"/>
                </a:defRPr>
              </a:lvl7pPr>
              <a:lvl8pPr marL="3429000" indent="-228600" eaLnBrk="0" fontAlgn="base" hangingPunct="0">
                <a:spcBef>
                  <a:spcPct val="20000"/>
                </a:spcBef>
                <a:spcAft>
                  <a:spcPct val="0"/>
                </a:spcAft>
                <a:buClr>
                  <a:srgbClr val="001423"/>
                </a:buClr>
                <a:buFont typeface="Verdana" panose="020B0604030504040204" pitchFamily="34" charset="0"/>
                <a:buChar char="•"/>
                <a:defRPr sz="1100">
                  <a:solidFill>
                    <a:schemeClr val="accent2"/>
                  </a:solidFill>
                  <a:latin typeface="Verdana" panose="020B0604030504040204" pitchFamily="34" charset="0"/>
                </a:defRPr>
              </a:lvl8pPr>
              <a:lvl9pPr marL="3886200" indent="-228600" eaLnBrk="0" fontAlgn="base" hangingPunct="0">
                <a:spcBef>
                  <a:spcPct val="20000"/>
                </a:spcBef>
                <a:spcAft>
                  <a:spcPct val="0"/>
                </a:spcAft>
                <a:buClr>
                  <a:srgbClr val="001423"/>
                </a:buClr>
                <a:buFont typeface="Verdana" panose="020B0604030504040204" pitchFamily="34" charset="0"/>
                <a:buChar char="•"/>
                <a:defRPr sz="1100">
                  <a:solidFill>
                    <a:schemeClr val="accent2"/>
                  </a:solidFill>
                  <a:latin typeface="Verdana" panose="020B060403050404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altLang="en-US" sz="800" b="1" i="0" u="none" strike="noStrike" kern="1200" cap="none" spc="0" normalizeH="0" baseline="0" noProof="0" dirty="0">
                  <a:ln>
                    <a:noFill/>
                  </a:ln>
                  <a:solidFill>
                    <a:srgbClr val="3F9C35"/>
                  </a:solidFill>
                  <a:effectLst/>
                  <a:uLnTx/>
                  <a:uFillTx/>
                  <a:latin typeface="Verdana" panose="020B0604030504040204" pitchFamily="34" charset="0"/>
                  <a:ea typeface="+mn-ea"/>
                  <a:cs typeface="Arial" charset="0"/>
                </a:rPr>
                <a:t>−2</a:t>
              </a:r>
              <a:endParaRPr kumimoji="0" lang="en-GB" altLang="en-US" sz="800" b="1" i="0" u="none" strike="noStrike" kern="1200" cap="none" spc="0" normalizeH="0" baseline="30000" noProof="0" dirty="0">
                <a:ln>
                  <a:noFill/>
                </a:ln>
                <a:solidFill>
                  <a:srgbClr val="3F9C35"/>
                </a:solidFill>
                <a:effectLst/>
                <a:uLnTx/>
                <a:uFillTx/>
                <a:latin typeface="Verdana" panose="020B0604030504040204" pitchFamily="34" charset="0"/>
                <a:ea typeface="+mn-ea"/>
                <a:cs typeface="Arial" charset="0"/>
              </a:endParaRPr>
            </a:p>
          </p:txBody>
        </p:sp>
        <p:sp>
          <p:nvSpPr>
            <p:cNvPr id="41" name="TextBox 8"/>
            <p:cNvSpPr txBox="1">
              <a:spLocks noChangeArrowheads="1"/>
            </p:cNvSpPr>
            <p:nvPr/>
          </p:nvSpPr>
          <p:spPr bwMode="auto">
            <a:xfrm>
              <a:off x="7394558" y="3354416"/>
              <a:ext cx="348172" cy="2425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spcBef>
                  <a:spcPct val="20000"/>
                </a:spcBef>
                <a:buClr>
                  <a:schemeClr val="accent1"/>
                </a:buClr>
                <a:buFont typeface="Verdana" panose="020B0604030504040204" pitchFamily="34" charset="0"/>
                <a:buChar char="•"/>
                <a:defRPr>
                  <a:solidFill>
                    <a:schemeClr val="accent2"/>
                  </a:solidFill>
                  <a:latin typeface="Verdana" panose="020B0604030504040204" pitchFamily="34" charset="0"/>
                </a:defRPr>
              </a:lvl1pPr>
              <a:lvl2pPr marL="742950" indent="-285750">
                <a:spcBef>
                  <a:spcPct val="20000"/>
                </a:spcBef>
                <a:buClr>
                  <a:schemeClr val="tx2"/>
                </a:buClr>
                <a:buFont typeface="Verdana" panose="020B0604030504040204" pitchFamily="34" charset="0"/>
                <a:buChar char="•"/>
                <a:defRPr sz="1600">
                  <a:solidFill>
                    <a:schemeClr val="accent2"/>
                  </a:solidFill>
                  <a:latin typeface="Verdana" panose="020B0604030504040204" pitchFamily="34" charset="0"/>
                </a:defRPr>
              </a:lvl2pPr>
              <a:lvl3pPr marL="1143000" indent="-228600">
                <a:spcBef>
                  <a:spcPct val="20000"/>
                </a:spcBef>
                <a:buClr>
                  <a:srgbClr val="E64A0E"/>
                </a:buClr>
                <a:buFont typeface="Verdana" panose="020B0604030504040204" pitchFamily="34" charset="0"/>
                <a:buChar char="•"/>
                <a:defRPr sz="1400">
                  <a:solidFill>
                    <a:schemeClr val="accent2"/>
                  </a:solidFill>
                  <a:latin typeface="Verdana" panose="020B0604030504040204" pitchFamily="34" charset="0"/>
                </a:defRPr>
              </a:lvl3pPr>
              <a:lvl4pPr marL="1600200" indent="-228600">
                <a:spcBef>
                  <a:spcPct val="20000"/>
                </a:spcBef>
                <a:buClr>
                  <a:srgbClr val="82786F"/>
                </a:buClr>
                <a:buFont typeface="Verdana" panose="020B0604030504040204" pitchFamily="34" charset="0"/>
                <a:buChar char="•"/>
                <a:defRPr sz="1200">
                  <a:solidFill>
                    <a:schemeClr val="accent2"/>
                  </a:solidFill>
                  <a:latin typeface="Verdana" panose="020B0604030504040204" pitchFamily="34" charset="0"/>
                </a:defRPr>
              </a:lvl4pPr>
              <a:lvl5pPr marL="2057400" indent="-228600">
                <a:spcBef>
                  <a:spcPct val="20000"/>
                </a:spcBef>
                <a:buClr>
                  <a:srgbClr val="001423"/>
                </a:buClr>
                <a:buFont typeface="Verdana" panose="020B0604030504040204" pitchFamily="34" charset="0"/>
                <a:buChar char="•"/>
                <a:defRPr sz="1100">
                  <a:solidFill>
                    <a:schemeClr val="accent2"/>
                  </a:solidFill>
                  <a:latin typeface="Verdana" panose="020B0604030504040204" pitchFamily="34" charset="0"/>
                </a:defRPr>
              </a:lvl5pPr>
              <a:lvl6pPr marL="2514600" indent="-228600" eaLnBrk="0" fontAlgn="base" hangingPunct="0">
                <a:spcBef>
                  <a:spcPct val="20000"/>
                </a:spcBef>
                <a:spcAft>
                  <a:spcPct val="0"/>
                </a:spcAft>
                <a:buClr>
                  <a:srgbClr val="001423"/>
                </a:buClr>
                <a:buFont typeface="Verdana" panose="020B0604030504040204" pitchFamily="34" charset="0"/>
                <a:buChar char="•"/>
                <a:defRPr sz="1100">
                  <a:solidFill>
                    <a:schemeClr val="accent2"/>
                  </a:solidFill>
                  <a:latin typeface="Verdana" panose="020B0604030504040204" pitchFamily="34" charset="0"/>
                </a:defRPr>
              </a:lvl6pPr>
              <a:lvl7pPr marL="2971800" indent="-228600" eaLnBrk="0" fontAlgn="base" hangingPunct="0">
                <a:spcBef>
                  <a:spcPct val="20000"/>
                </a:spcBef>
                <a:spcAft>
                  <a:spcPct val="0"/>
                </a:spcAft>
                <a:buClr>
                  <a:srgbClr val="001423"/>
                </a:buClr>
                <a:buFont typeface="Verdana" panose="020B0604030504040204" pitchFamily="34" charset="0"/>
                <a:buChar char="•"/>
                <a:defRPr sz="1100">
                  <a:solidFill>
                    <a:schemeClr val="accent2"/>
                  </a:solidFill>
                  <a:latin typeface="Verdana" panose="020B0604030504040204" pitchFamily="34" charset="0"/>
                </a:defRPr>
              </a:lvl7pPr>
              <a:lvl8pPr marL="3429000" indent="-228600" eaLnBrk="0" fontAlgn="base" hangingPunct="0">
                <a:spcBef>
                  <a:spcPct val="20000"/>
                </a:spcBef>
                <a:spcAft>
                  <a:spcPct val="0"/>
                </a:spcAft>
                <a:buClr>
                  <a:srgbClr val="001423"/>
                </a:buClr>
                <a:buFont typeface="Verdana" panose="020B0604030504040204" pitchFamily="34" charset="0"/>
                <a:buChar char="•"/>
                <a:defRPr sz="1100">
                  <a:solidFill>
                    <a:schemeClr val="accent2"/>
                  </a:solidFill>
                  <a:latin typeface="Verdana" panose="020B0604030504040204" pitchFamily="34" charset="0"/>
                </a:defRPr>
              </a:lvl8pPr>
              <a:lvl9pPr marL="3886200" indent="-228600" eaLnBrk="0" fontAlgn="base" hangingPunct="0">
                <a:spcBef>
                  <a:spcPct val="20000"/>
                </a:spcBef>
                <a:spcAft>
                  <a:spcPct val="0"/>
                </a:spcAft>
                <a:buClr>
                  <a:srgbClr val="001423"/>
                </a:buClr>
                <a:buFont typeface="Verdana" panose="020B0604030504040204" pitchFamily="34" charset="0"/>
                <a:buChar char="•"/>
                <a:defRPr sz="1100">
                  <a:solidFill>
                    <a:schemeClr val="accent2"/>
                  </a:solidFill>
                  <a:latin typeface="Verdana" panose="020B060403050404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altLang="en-US" sz="800" b="1" i="0" u="none" strike="noStrike" kern="1200" cap="none" spc="0" normalizeH="0" baseline="0" noProof="0" dirty="0">
                  <a:ln>
                    <a:noFill/>
                  </a:ln>
                  <a:solidFill>
                    <a:srgbClr val="72B5CC"/>
                  </a:solidFill>
                  <a:effectLst/>
                  <a:uLnTx/>
                  <a:uFillTx/>
                  <a:latin typeface="Verdana" panose="020B0604030504040204" pitchFamily="34" charset="0"/>
                  <a:ea typeface="+mn-ea"/>
                  <a:cs typeface="Arial" charset="0"/>
                </a:rPr>
                <a:t>−3</a:t>
              </a:r>
              <a:endParaRPr kumimoji="0" lang="en-GB" altLang="en-US" sz="800" b="1" i="0" u="none" strike="noStrike" kern="1200" cap="none" spc="0" normalizeH="0" baseline="30000" noProof="0" dirty="0">
                <a:ln>
                  <a:noFill/>
                </a:ln>
                <a:solidFill>
                  <a:srgbClr val="72B5CC"/>
                </a:solidFill>
                <a:effectLst/>
                <a:uLnTx/>
                <a:uFillTx/>
                <a:latin typeface="Verdana" panose="020B0604030504040204" pitchFamily="34" charset="0"/>
                <a:ea typeface="+mn-ea"/>
                <a:cs typeface="Arial" charset="0"/>
              </a:endParaRPr>
            </a:p>
          </p:txBody>
        </p:sp>
        <p:sp>
          <p:nvSpPr>
            <p:cNvPr id="4" name="TextBox 3"/>
            <p:cNvSpPr txBox="1"/>
            <p:nvPr/>
          </p:nvSpPr>
          <p:spPr>
            <a:xfrm>
              <a:off x="7186887" y="1340680"/>
              <a:ext cx="958094" cy="259827"/>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ru-RU" sz="900" b="1" i="0" u="none" strike="noStrike" kern="1200" cap="none" spc="0" normalizeH="0" baseline="0" noProof="0" dirty="0">
                  <a:ln>
                    <a:noFill/>
                  </a:ln>
                  <a:solidFill>
                    <a:srgbClr val="001965"/>
                  </a:solidFill>
                  <a:effectLst/>
                  <a:uLnTx/>
                  <a:uFillTx/>
                  <a:latin typeface="Verdana" pitchFamily="34" charset="0"/>
                  <a:ea typeface="+mn-ea"/>
                  <a:cs typeface="Arial" charset="0"/>
                </a:rPr>
                <a:t>ИМТ</a:t>
              </a:r>
              <a:r>
                <a:rPr kumimoji="0" lang="en-GB" sz="900" b="1" i="0" u="none" strike="noStrike" kern="1200" cap="none" spc="0" normalizeH="0" baseline="0" noProof="0" dirty="0">
                  <a:ln>
                    <a:noFill/>
                  </a:ln>
                  <a:solidFill>
                    <a:srgbClr val="001965"/>
                  </a:solidFill>
                  <a:effectLst/>
                  <a:uLnTx/>
                  <a:uFillTx/>
                  <a:latin typeface="Verdana" pitchFamily="34" charset="0"/>
                  <a:ea typeface="+mn-ea"/>
                  <a:cs typeface="Arial" charset="0"/>
                </a:rPr>
                <a:t>-SDS</a:t>
              </a:r>
              <a:endParaRPr kumimoji="0" lang="en-GB" sz="9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29" name="TextBox 28"/>
            <p:cNvSpPr txBox="1"/>
            <p:nvPr/>
          </p:nvSpPr>
          <p:spPr>
            <a:xfrm>
              <a:off x="5223046" y="4118753"/>
              <a:ext cx="1390124" cy="311793"/>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ru-RU" altLang="en-US" sz="1200" b="0" i="0" u="none" strike="noStrike" kern="1200" cap="none" spc="0" normalizeH="0" baseline="0" noProof="0" dirty="0">
                  <a:ln>
                    <a:noFill/>
                  </a:ln>
                  <a:solidFill>
                    <a:srgbClr val="001965"/>
                  </a:solidFill>
                  <a:effectLst/>
                  <a:uLnTx/>
                  <a:uFillTx/>
                  <a:latin typeface="Verdana" pitchFamily="34" charset="0"/>
                  <a:ea typeface="+mn-ea"/>
                  <a:cs typeface="Arial" charset="0"/>
                </a:rPr>
                <a:t>Возраст (годы)</a:t>
              </a:r>
              <a:endParaRPr kumimoji="0" lang="en-GB" altLang="en-US" sz="1200" b="0" i="0" u="none" strike="noStrike" kern="1200" cap="none" spc="0" normalizeH="0" baseline="30000" noProof="0" dirty="0">
                <a:ln>
                  <a:noFill/>
                </a:ln>
                <a:solidFill>
                  <a:srgbClr val="001965"/>
                </a:solidFill>
                <a:effectLst/>
                <a:uLnTx/>
                <a:uFillTx/>
                <a:latin typeface="Verdana" pitchFamily="34" charset="0"/>
                <a:ea typeface="+mn-ea"/>
                <a:cs typeface="Arial" charset="0"/>
              </a:endParaRPr>
            </a:p>
          </p:txBody>
        </p:sp>
      </p:grpSp>
      <p:sp>
        <p:nvSpPr>
          <p:cNvPr id="30" name="TextBox 29"/>
          <p:cNvSpPr txBox="1"/>
          <p:nvPr/>
        </p:nvSpPr>
        <p:spPr>
          <a:xfrm>
            <a:off x="4681363" y="1366409"/>
            <a:ext cx="3122077" cy="184666"/>
          </a:xfrm>
          <a:prstGeom prst="rect">
            <a:avLst/>
          </a:prstGeom>
          <a:noFill/>
        </p:spPr>
        <p:txBody>
          <a:bodyPr wrap="squar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ru-RU" sz="1200" b="1" i="0" u="none" strike="noStrike" kern="1200" cap="none" spc="0" normalizeH="0" baseline="0" noProof="0" dirty="0">
                <a:ln>
                  <a:noFill/>
                </a:ln>
                <a:solidFill>
                  <a:srgbClr val="001965"/>
                </a:solidFill>
                <a:effectLst/>
                <a:uLnTx/>
                <a:uFillTx/>
                <a:latin typeface="Verdana" pitchFamily="34" charset="0"/>
                <a:ea typeface="+mn-ea"/>
                <a:cs typeface="Arial" charset="0"/>
              </a:rPr>
              <a:t>ИМТ </a:t>
            </a:r>
            <a:r>
              <a:rPr kumimoji="0" lang="en-GB" sz="1200" b="1" i="0" u="none" strike="noStrike" kern="1200" cap="none" spc="0" normalizeH="0" baseline="0" noProof="0" dirty="0">
                <a:ln>
                  <a:noFill/>
                </a:ln>
                <a:solidFill>
                  <a:srgbClr val="001965"/>
                </a:solidFill>
                <a:effectLst/>
                <a:uLnTx/>
                <a:uFillTx/>
                <a:latin typeface="Verdana" pitchFamily="34" charset="0"/>
                <a:ea typeface="+mn-ea"/>
                <a:cs typeface="Arial" charset="0"/>
              </a:rPr>
              <a:t>SDS </a:t>
            </a:r>
            <a:r>
              <a:rPr kumimoji="0" lang="ru-RU" sz="1200" b="1" i="0" u="none" strike="noStrike" kern="1200" cap="none" spc="0" normalizeH="0" baseline="0" noProof="0" dirty="0">
                <a:ln>
                  <a:noFill/>
                </a:ln>
                <a:solidFill>
                  <a:srgbClr val="001965"/>
                </a:solidFill>
                <a:effectLst/>
                <a:uLnTx/>
                <a:uFillTx/>
                <a:latin typeface="Verdana" pitchFamily="34" charset="0"/>
                <a:ea typeface="+mn-ea"/>
                <a:cs typeface="Arial" charset="0"/>
              </a:rPr>
              <a:t>девочек </a:t>
            </a:r>
            <a:r>
              <a:rPr kumimoji="0" lang="en-GB" sz="1200" b="1" i="0" u="none" strike="noStrike" kern="1200" cap="none" spc="0" normalizeH="0" baseline="0" noProof="0" dirty="0">
                <a:ln>
                  <a:noFill/>
                </a:ln>
                <a:solidFill>
                  <a:srgbClr val="001965"/>
                </a:solidFill>
                <a:effectLst/>
                <a:uLnTx/>
                <a:uFillTx/>
                <a:latin typeface="Verdana" pitchFamily="34" charset="0"/>
                <a:ea typeface="+mn-ea"/>
                <a:cs typeface="Arial" charset="0"/>
              </a:rPr>
              <a:t>(5–19 </a:t>
            </a:r>
            <a:r>
              <a:rPr kumimoji="0" lang="ru-RU" sz="1200" b="1" i="0" u="none" strike="noStrike" kern="1200" cap="none" spc="0" normalizeH="0" baseline="0" noProof="0" dirty="0">
                <a:ln>
                  <a:noFill/>
                </a:ln>
                <a:solidFill>
                  <a:srgbClr val="001965"/>
                </a:solidFill>
                <a:effectLst/>
                <a:uLnTx/>
                <a:uFillTx/>
                <a:latin typeface="Verdana" pitchFamily="34" charset="0"/>
                <a:ea typeface="+mn-ea"/>
                <a:cs typeface="Arial" charset="0"/>
              </a:rPr>
              <a:t>лет</a:t>
            </a:r>
            <a:r>
              <a:rPr kumimoji="0" lang="en-GB" sz="1200" b="1" i="0" u="none" strike="noStrike" kern="1200" cap="none" spc="0" normalizeH="0" baseline="0" noProof="0" dirty="0">
                <a:ln>
                  <a:noFill/>
                </a:ln>
                <a:solidFill>
                  <a:srgbClr val="001965"/>
                </a:solidFill>
                <a:effectLst/>
                <a:uLnTx/>
                <a:uFillTx/>
                <a:latin typeface="Verdana" pitchFamily="34" charset="0"/>
                <a:ea typeface="+mn-ea"/>
                <a:cs typeface="Arial" charset="0"/>
              </a:rPr>
              <a:t>)</a:t>
            </a:r>
            <a:r>
              <a:rPr kumimoji="0" lang="en-GB" sz="1200" b="1" i="0" u="none" strike="noStrike" kern="1200" cap="none" spc="0" normalizeH="0" baseline="30000" noProof="0" dirty="0">
                <a:ln>
                  <a:noFill/>
                </a:ln>
                <a:solidFill>
                  <a:srgbClr val="001965"/>
                </a:solidFill>
                <a:effectLst/>
                <a:uLnTx/>
                <a:uFillTx/>
                <a:latin typeface="Verdana" pitchFamily="34" charset="0"/>
                <a:ea typeface="+mn-ea"/>
                <a:cs typeface="Arial" charset="0"/>
              </a:rPr>
              <a:t>2</a:t>
            </a:r>
          </a:p>
        </p:txBody>
      </p:sp>
      <p:sp>
        <p:nvSpPr>
          <p:cNvPr id="22" name="Rounded Rectangle 1">
            <a:extLst>
              <a:ext uri="{FF2B5EF4-FFF2-40B4-BE49-F238E27FC236}">
                <a16:creationId xmlns:a16="http://schemas.microsoft.com/office/drawing/2014/main" xmlns="" id="{41E888E2-E00C-47F0-ACC4-59BF226AFE0E}"/>
              </a:ext>
            </a:extLst>
          </p:cNvPr>
          <p:cNvSpPr/>
          <p:nvPr/>
        </p:nvSpPr>
        <p:spPr bwMode="auto">
          <a:xfrm>
            <a:off x="316800" y="1312222"/>
            <a:ext cx="3069867" cy="1340172"/>
          </a:xfrm>
          <a:prstGeom prst="roundRect">
            <a:avLst>
              <a:gd name="adj" fmla="val 8200"/>
            </a:avLst>
          </a:prstGeom>
          <a:solidFill>
            <a:schemeClr val="accent2"/>
          </a:solidFill>
          <a:ln w="19050" cap="flat" cmpd="sng" algn="ctr">
            <a:solidFill>
              <a:schemeClr val="accent2"/>
            </a:solidFill>
            <a:prstDash val="solid"/>
            <a:round/>
            <a:headEnd type="none" w="med" len="med"/>
            <a:tailEnd type="none" w="med" len="med"/>
          </a:ln>
          <a:effectLst/>
        </p:spPr>
        <p:txBody>
          <a:bodyPr lIns="72000" tIns="72000" rIns="72000" bIns="7200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ru-RU" sz="1400" b="1" i="0" u="none" strike="noStrike" kern="0" cap="none" spc="0" normalizeH="0" baseline="0" noProof="0" dirty="0">
                <a:ln>
                  <a:noFill/>
                </a:ln>
                <a:solidFill>
                  <a:srgbClr val="FFFFFF"/>
                </a:solidFill>
                <a:effectLst/>
                <a:uLnTx/>
                <a:uFillTx/>
                <a:latin typeface="Verdana" pitchFamily="34" charset="0"/>
                <a:ea typeface="+mn-ea"/>
                <a:cs typeface="Arial" charset="0"/>
              </a:rPr>
              <a:t>ИМТ </a:t>
            </a:r>
            <a:r>
              <a:rPr kumimoji="0" lang="en-US" sz="1400" b="1" i="0" u="none" strike="noStrike" kern="0" cap="none" spc="0" normalizeH="0" baseline="0" noProof="0" dirty="0">
                <a:ln>
                  <a:noFill/>
                </a:ln>
                <a:solidFill>
                  <a:srgbClr val="FFFFFF"/>
                </a:solidFill>
                <a:effectLst/>
                <a:uLnTx/>
                <a:uFillTx/>
                <a:latin typeface="Verdana" pitchFamily="34" charset="0"/>
                <a:ea typeface="+mn-ea"/>
                <a:cs typeface="Arial" charset="0"/>
              </a:rPr>
              <a:t>SDS:</a:t>
            </a:r>
            <a:r>
              <a:rPr kumimoji="0" lang="en-US" sz="1400" b="0" i="0" u="none" strike="noStrike" kern="0" cap="none" spc="0" normalizeH="0" baseline="0" noProof="0" dirty="0">
                <a:ln>
                  <a:noFill/>
                </a:ln>
                <a:solidFill>
                  <a:srgbClr val="FFFFFF"/>
                </a:solidFill>
                <a:effectLst/>
                <a:uLnTx/>
                <a:uFillTx/>
                <a:latin typeface="Verdana" pitchFamily="34" charset="0"/>
                <a:ea typeface="+mn-ea"/>
                <a:cs typeface="Arial" charset="0"/>
              </a:rPr>
              <a:t/>
            </a:r>
            <a:br>
              <a:rPr kumimoji="0" lang="en-US" sz="1400" b="0" i="0" u="none" strike="noStrike" kern="0" cap="none" spc="0" normalizeH="0" baseline="0" noProof="0" dirty="0">
                <a:ln>
                  <a:noFill/>
                </a:ln>
                <a:solidFill>
                  <a:srgbClr val="FFFFFF"/>
                </a:solidFill>
                <a:effectLst/>
                <a:uLnTx/>
                <a:uFillTx/>
                <a:latin typeface="Verdana" pitchFamily="34" charset="0"/>
                <a:ea typeface="+mn-ea"/>
                <a:cs typeface="Arial" charset="0"/>
              </a:rPr>
            </a:br>
            <a:r>
              <a:rPr kumimoji="0" lang="ru-RU" sz="1400" b="0" i="0" u="none" strike="noStrike" kern="1200" cap="none" spc="0" normalizeH="0" baseline="0" noProof="0" dirty="0">
                <a:ln>
                  <a:noFill/>
                </a:ln>
                <a:solidFill>
                  <a:srgbClr val="FFFFFF"/>
                </a:solidFill>
                <a:effectLst/>
                <a:uLnTx/>
                <a:uFillTx/>
                <a:latin typeface="Verdana" pitchFamily="34" charset="0"/>
                <a:ea typeface="+mn-ea"/>
                <a:cs typeface="Arial" charset="0"/>
              </a:rPr>
              <a:t>Указывает количество стандартных </a:t>
            </a:r>
            <a:r>
              <a:rPr kumimoji="0" lang="ru-RU" sz="1400" b="0" i="0" u="none" strike="noStrike" kern="1200" cap="none" spc="0" normalizeH="0" baseline="0" noProof="0" dirty="0" err="1">
                <a:ln>
                  <a:noFill/>
                </a:ln>
                <a:solidFill>
                  <a:srgbClr val="FFFFFF"/>
                </a:solidFill>
                <a:effectLst/>
                <a:uLnTx/>
                <a:uFillTx/>
                <a:latin typeface="Verdana" pitchFamily="34" charset="0"/>
                <a:ea typeface="+mn-ea"/>
                <a:cs typeface="Arial" charset="0"/>
              </a:rPr>
              <a:t>отклонениий</a:t>
            </a:r>
            <a:r>
              <a:rPr kumimoji="0" lang="ru-RU" sz="1400" b="0" i="0" u="none" strike="noStrike" kern="1200" cap="none" spc="0" normalizeH="0" baseline="0" noProof="0" dirty="0">
                <a:ln>
                  <a:noFill/>
                </a:ln>
                <a:solidFill>
                  <a:srgbClr val="FFFFFF"/>
                </a:solidFill>
                <a:effectLst/>
                <a:uLnTx/>
                <a:uFillTx/>
                <a:latin typeface="Verdana" pitchFamily="34" charset="0"/>
                <a:ea typeface="+mn-ea"/>
                <a:cs typeface="Arial" charset="0"/>
              </a:rPr>
              <a:t> выше / ниже среднего ИМТ для данного возраста и пола</a:t>
            </a:r>
            <a:r>
              <a:rPr kumimoji="0" lang="en-US" sz="1400" b="0" i="0" u="none" strike="noStrike" kern="0" cap="none" spc="0" normalizeH="0" baseline="30000" noProof="0" dirty="0">
                <a:ln>
                  <a:noFill/>
                </a:ln>
                <a:solidFill>
                  <a:srgbClr val="FFFFFF"/>
                </a:solidFill>
                <a:effectLst/>
                <a:uLnTx/>
                <a:uFillTx/>
                <a:latin typeface="Verdana" pitchFamily="34" charset="0"/>
                <a:ea typeface="+mn-ea"/>
                <a:cs typeface="Arial" charset="0"/>
              </a:rPr>
              <a:t>1</a:t>
            </a:r>
            <a:endParaRPr kumimoji="0" lang="en-GB" sz="1400" b="0" i="0" u="none" strike="noStrike" kern="1200" cap="none" spc="0" normalizeH="0" baseline="30000" noProof="0" dirty="0">
              <a:ln>
                <a:noFill/>
              </a:ln>
              <a:solidFill>
                <a:srgbClr val="FFFFFF"/>
              </a:solidFill>
              <a:effectLst/>
              <a:uLnTx/>
              <a:uFillTx/>
              <a:latin typeface="Verdana" pitchFamily="34" charset="0"/>
              <a:ea typeface="+mn-ea"/>
              <a:cs typeface="Arial" charset="0"/>
            </a:endParaRPr>
          </a:p>
        </p:txBody>
      </p:sp>
      <p:sp>
        <p:nvSpPr>
          <p:cNvPr id="24" name="Rounded Rectangle 1">
            <a:extLst>
              <a:ext uri="{FF2B5EF4-FFF2-40B4-BE49-F238E27FC236}">
                <a16:creationId xmlns:a16="http://schemas.microsoft.com/office/drawing/2014/main" xmlns="" id="{DC2B3B2B-3ECA-4CC8-9719-55BDAC5EB214}"/>
              </a:ext>
            </a:extLst>
          </p:cNvPr>
          <p:cNvSpPr/>
          <p:nvPr/>
        </p:nvSpPr>
        <p:spPr bwMode="auto">
          <a:xfrm>
            <a:off x="316800" y="2933801"/>
            <a:ext cx="3069867" cy="1340172"/>
          </a:xfrm>
          <a:prstGeom prst="roundRect">
            <a:avLst>
              <a:gd name="adj" fmla="val 8200"/>
            </a:avLst>
          </a:prstGeom>
          <a:solidFill>
            <a:schemeClr val="accent2"/>
          </a:solidFill>
          <a:ln w="19050" cap="flat" cmpd="sng" algn="ctr">
            <a:solidFill>
              <a:schemeClr val="accent2"/>
            </a:solidFill>
            <a:prstDash val="solid"/>
            <a:round/>
            <a:headEnd type="none" w="med" len="med"/>
            <a:tailEnd type="none" w="med" len="med"/>
          </a:ln>
          <a:effectLst/>
        </p:spPr>
        <p:txBody>
          <a:bodyPr lIns="72000" tIns="72000" rIns="72000" bIns="7200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ru-RU" sz="1400" b="0" i="0" u="none" strike="noStrike" kern="1200" cap="none" spc="0" normalizeH="0" baseline="0" noProof="0" dirty="0">
                <a:ln>
                  <a:noFill/>
                </a:ln>
                <a:solidFill>
                  <a:srgbClr val="FFFFFF"/>
                </a:solidFill>
                <a:effectLst/>
                <a:uLnTx/>
                <a:uFillTx/>
                <a:latin typeface="Verdana" pitchFamily="34" charset="0"/>
                <a:ea typeface="+mn-ea"/>
                <a:cs typeface="Arial" charset="0"/>
              </a:rPr>
              <a:t>Положительный ИМТ SDS 1, 2 или 3 указывает на 1, 2 или 3 SDS выше среднего значения</a:t>
            </a:r>
            <a:r>
              <a:rPr kumimoji="0" lang="en-US" sz="1400" b="0" i="0" u="none" strike="noStrike" kern="0" cap="none" spc="0" normalizeH="0" baseline="30000" noProof="0" dirty="0">
                <a:ln>
                  <a:noFill/>
                </a:ln>
                <a:solidFill>
                  <a:srgbClr val="FFFFFF"/>
                </a:solidFill>
                <a:effectLst/>
                <a:uLnTx/>
                <a:uFillTx/>
                <a:latin typeface="Verdana" pitchFamily="34" charset="0"/>
                <a:ea typeface="+mn-ea"/>
                <a:cs typeface="Arial" charset="0"/>
              </a:rPr>
              <a:t>1</a:t>
            </a:r>
          </a:p>
        </p:txBody>
      </p:sp>
    </p:spTree>
    <p:extLst>
      <p:ext uri="{BB962C8B-B14F-4D97-AF65-F5344CB8AC3E}">
        <p14:creationId xmlns:p14="http://schemas.microsoft.com/office/powerpoint/2010/main" xmlns="" val="3694423880"/>
      </p:ext>
    </p:extLst>
  </p:cSld>
  <p:clrMapOvr>
    <a:masterClrMapping/>
  </p:clrMapOvr>
  <mc:AlternateContent xmlns:mc="http://schemas.openxmlformats.org/markup-compatibility/2006">
    <mc:Choice xmlns:p14="http://schemas.microsoft.com/office/powerpoint/2010/main" xmlns="" Requires="p14">
      <p:transition p14:dur="10"/>
    </mc:Choice>
    <mc:Fallback>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a:xfrm>
            <a:off x="316800" y="1093855"/>
            <a:ext cx="8510400" cy="2955789"/>
          </a:xfrm>
        </p:spPr>
        <p:txBody>
          <a:bodyPr/>
          <a:lstStyle/>
          <a:p>
            <a:pPr marL="0" indent="0">
              <a:buNone/>
              <a:defRPr/>
            </a:pPr>
            <a:r>
              <a:rPr lang="ru-RU" b="1"/>
              <a:t>избыточная масса тела </a:t>
            </a:r>
          </a:p>
          <a:p>
            <a:pPr marL="0" indent="0">
              <a:buNone/>
              <a:defRPr/>
            </a:pPr>
            <a:r>
              <a:rPr lang="ru-RU" b="1"/>
              <a:t>ИМТ </a:t>
            </a:r>
            <a:r>
              <a:rPr lang="en-US" b="1"/>
              <a:t>SDS </a:t>
            </a:r>
            <a:r>
              <a:rPr lang="ru-RU" b="1"/>
              <a:t>от +1,0 до +2,0 </a:t>
            </a:r>
            <a:r>
              <a:rPr lang="en-US" b="1"/>
              <a:t>SDS</a:t>
            </a:r>
            <a:r>
              <a:rPr lang="ru-RU" b="1"/>
              <a:t> ИМТ</a:t>
            </a:r>
          </a:p>
          <a:p>
            <a:pPr marL="0" indent="0">
              <a:buNone/>
              <a:defRPr/>
            </a:pPr>
            <a:endParaRPr lang="ru-RU"/>
          </a:p>
          <a:p>
            <a:pPr marL="0" indent="0">
              <a:buNone/>
              <a:defRPr/>
            </a:pPr>
            <a:r>
              <a:rPr lang="ru-RU"/>
              <a:t>ожирение у детей и подростков</a:t>
            </a:r>
          </a:p>
          <a:p>
            <a:pPr marL="0" indent="0">
              <a:buNone/>
              <a:defRPr/>
            </a:pPr>
            <a:r>
              <a:rPr lang="ru-RU" b="1"/>
              <a:t>ИМТ, равный или более +2,0 </a:t>
            </a:r>
            <a:r>
              <a:rPr lang="en-US" b="1"/>
              <a:t>SDS</a:t>
            </a:r>
            <a:r>
              <a:rPr lang="ru-RU" b="1"/>
              <a:t> ИМТ</a:t>
            </a:r>
          </a:p>
          <a:p>
            <a:pPr lvl="0">
              <a:defRPr/>
            </a:pPr>
            <a:r>
              <a:rPr lang="en-US"/>
              <a:t>SDS </a:t>
            </a:r>
            <a:r>
              <a:rPr lang="ru-RU"/>
              <a:t>ИМТ </a:t>
            </a:r>
            <a:r>
              <a:rPr lang="en-US"/>
              <a:t>2.0 – </a:t>
            </a:r>
            <a:r>
              <a:rPr lang="ru-RU"/>
              <a:t>2.5 </a:t>
            </a:r>
            <a:r>
              <a:rPr lang="ru-RU">
                <a:sym typeface="Symbol"/>
              </a:rPr>
              <a:t></a:t>
            </a:r>
            <a:r>
              <a:rPr lang="en-US"/>
              <a:t> I </a:t>
            </a:r>
            <a:r>
              <a:rPr lang="ru-RU"/>
              <a:t>степень</a:t>
            </a:r>
          </a:p>
          <a:p>
            <a:pPr lvl="0">
              <a:defRPr/>
            </a:pPr>
            <a:r>
              <a:rPr lang="en-US"/>
              <a:t>SDS </a:t>
            </a:r>
            <a:r>
              <a:rPr lang="ru-RU"/>
              <a:t>ИМТ 2.6 – 3.0 </a:t>
            </a:r>
            <a:r>
              <a:rPr lang="ru-RU">
                <a:sym typeface="Symbol"/>
              </a:rPr>
              <a:t></a:t>
            </a:r>
            <a:r>
              <a:rPr lang="ru-RU"/>
              <a:t> </a:t>
            </a:r>
            <a:r>
              <a:rPr lang="en-US"/>
              <a:t>II</a:t>
            </a:r>
            <a:r>
              <a:rPr lang="ru-RU"/>
              <a:t> степень</a:t>
            </a:r>
          </a:p>
          <a:p>
            <a:pPr lvl="0">
              <a:defRPr/>
            </a:pPr>
            <a:r>
              <a:rPr lang="en-US"/>
              <a:t>SDS </a:t>
            </a:r>
            <a:r>
              <a:rPr lang="ru-RU"/>
              <a:t>ИМТ 3.1 – 3.9 </a:t>
            </a:r>
            <a:r>
              <a:rPr lang="ru-RU">
                <a:sym typeface="Symbol"/>
              </a:rPr>
              <a:t></a:t>
            </a:r>
            <a:r>
              <a:rPr lang="ru-RU"/>
              <a:t> </a:t>
            </a:r>
            <a:r>
              <a:rPr lang="en-US"/>
              <a:t>III</a:t>
            </a:r>
            <a:r>
              <a:rPr lang="ru-RU"/>
              <a:t> степень</a:t>
            </a:r>
          </a:p>
          <a:p>
            <a:pPr lvl="0">
              <a:defRPr/>
            </a:pPr>
            <a:r>
              <a:rPr lang="en-US"/>
              <a:t>SDS</a:t>
            </a:r>
            <a:r>
              <a:rPr lang="ru-RU"/>
              <a:t> ИМТ ≥ 4.0 </a:t>
            </a:r>
            <a:r>
              <a:rPr lang="ru-RU">
                <a:sym typeface="Symbol"/>
              </a:rPr>
              <a:t></a:t>
            </a:r>
            <a:r>
              <a:rPr lang="ru-RU"/>
              <a:t> морбидное ожирение </a:t>
            </a:r>
          </a:p>
          <a:p>
            <a:pPr marL="0" indent="0">
              <a:buNone/>
              <a:defRPr/>
            </a:pPr>
            <a:endParaRPr lang="ru-RU" b="1"/>
          </a:p>
          <a:p>
            <a:pPr marL="0" indent="0">
              <a:buNone/>
              <a:defRPr/>
            </a:pPr>
            <a:r>
              <a:rPr lang="ru-RU" b="1"/>
              <a:t>Нормальная масса тела </a:t>
            </a:r>
            <a:r>
              <a:rPr lang="ru-RU"/>
              <a:t>диагностируется при значениях ИМТ в пределах ± 1,0 </a:t>
            </a:r>
            <a:r>
              <a:rPr lang="en-US"/>
              <a:t>SDS</a:t>
            </a:r>
            <a:r>
              <a:rPr lang="ru-RU"/>
              <a:t> ИМТ </a:t>
            </a:r>
            <a:endParaRPr lang="en-GB"/>
          </a:p>
        </p:txBody>
      </p:sp>
      <p:sp>
        <p:nvSpPr>
          <p:cNvPr id="3" name="Title 2"/>
          <p:cNvSpPr>
            <a:spLocks noGrp="1"/>
          </p:cNvSpPr>
          <p:nvPr>
            <p:ph type="title"/>
          </p:nvPr>
        </p:nvSpPr>
        <p:spPr>
          <a:xfrm>
            <a:off x="316800" y="582054"/>
            <a:ext cx="8510400" cy="391412"/>
          </a:xfrm>
        </p:spPr>
        <p:txBody>
          <a:bodyPr/>
          <a:lstStyle/>
          <a:p>
            <a:pPr lvl="0">
              <a:defRPr/>
            </a:pPr>
            <a:r>
              <a:rPr lang="ru-RU"/>
              <a:t>Оценка степени ожирения в РФ</a:t>
            </a:r>
            <a:endParaRPr lang="en-GB"/>
          </a:p>
        </p:txBody>
      </p:sp>
      <p:sp>
        <p:nvSpPr>
          <p:cNvPr id="6" name="Rectangle 5"/>
          <p:cNvSpPr/>
          <p:nvPr/>
        </p:nvSpPr>
        <p:spPr>
          <a:xfrm>
            <a:off x="554107" y="4681835"/>
            <a:ext cx="8450746" cy="269260"/>
          </a:xfrm>
          <a:prstGeom prst="rect">
            <a:avLst/>
          </a:prstGeom>
        </p:spPr>
        <p:txBody>
          <a:bodyPr wrap="square">
            <a:spAutoFit/>
          </a:bodyPr>
          <a:lstStyle/>
          <a:p>
            <a:pPr lvl="0">
              <a:defRPr/>
            </a:pPr>
            <a:r>
              <a:rPr lang="ru-RU" sz="1200">
                <a:solidFill>
                  <a:srgbClr val="001965"/>
                </a:solidFill>
                <a:latin typeface="Times New Roman"/>
                <a:ea typeface="Calibri"/>
                <a:cs typeface="Arial"/>
              </a:rPr>
              <a:t>К</a:t>
            </a:r>
            <a:r>
              <a:rPr kumimoji="0" lang="ru-RU" sz="1200" b="0" i="0" u="none" strike="noStrike" kern="1200" cap="none" spc="0" normalizeH="0" baseline="0">
                <a:solidFill>
                  <a:srgbClr val="001965"/>
                </a:solidFill>
                <a:effectLst/>
                <a:uLnTx/>
                <a:uFillTx/>
                <a:latin typeface="Times New Roman"/>
                <a:ea typeface="Calibri"/>
                <a:cs typeface="Arial"/>
              </a:rPr>
              <a:t>линические рекомендации «Ожирение у детей» 202</a:t>
            </a:r>
            <a:r>
              <a:rPr kumimoji="0" lang="en-US" altLang="ru-RU" sz="1200" b="0" i="0" u="none" strike="noStrike" kern="1200" cap="none" spc="0" normalizeH="0" baseline="0">
                <a:solidFill>
                  <a:srgbClr val="001965"/>
                </a:solidFill>
                <a:effectLst/>
                <a:uLnTx/>
                <a:uFillTx/>
                <a:latin typeface="Times New Roman"/>
                <a:ea typeface="Calibri"/>
                <a:cs typeface="Arial"/>
              </a:rPr>
              <a:t>1</a:t>
            </a:r>
            <a:r>
              <a:rPr lang="ru-RU" sz="1200">
                <a:solidFill>
                  <a:srgbClr val="001965"/>
                </a:solidFill>
                <a:latin typeface="Times New Roman"/>
                <a:ea typeface="Calibri"/>
                <a:cs typeface="Arial"/>
              </a:rPr>
              <a:t> </a:t>
            </a:r>
          </a:p>
        </p:txBody>
      </p:sp>
    </p:spTree>
  </p:cSld>
  <p:clrMapOvr>
    <a:masterClrMapping/>
  </p:clrMapOvr>
  <mc:AlternateContent xmlns:mc="http://schemas.openxmlformats.org/markup-compatibility/2006">
    <mc:Choice xmlns:p14="http://schemas.microsoft.com/office/powerpoint/2010/main" xmlns="" Requires="p14">
      <p:transition p14:dur="10"/>
    </mc:Choice>
    <mc:Fallback>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xmlns="" id="{1726CF7F-6ACD-4231-9843-5E1341FEEDF3}"/>
              </a:ext>
            </a:extLst>
          </p:cNvPr>
          <p:cNvGrpSpPr/>
          <p:nvPr/>
        </p:nvGrpSpPr>
        <p:grpSpPr>
          <a:xfrm>
            <a:off x="0" y="203374"/>
            <a:ext cx="9144001" cy="4789463"/>
            <a:chOff x="0" y="203374"/>
            <a:chExt cx="9144001" cy="4789463"/>
          </a:xfrm>
        </p:grpSpPr>
        <p:sp>
          <p:nvSpPr>
            <p:cNvPr id="2" name="Rectangle 1">
              <a:extLst>
                <a:ext uri="{FF2B5EF4-FFF2-40B4-BE49-F238E27FC236}">
                  <a16:creationId xmlns:a16="http://schemas.microsoft.com/office/drawing/2014/main" xmlns="" id="{EBBBB5EC-B5DE-4693-941E-3223596A4BC3}"/>
                </a:ext>
              </a:extLst>
            </p:cNvPr>
            <p:cNvSpPr/>
            <p:nvPr/>
          </p:nvSpPr>
          <p:spPr>
            <a:xfrm>
              <a:off x="0" y="296882"/>
              <a:ext cx="9144000" cy="4572001"/>
            </a:xfrm>
            <a:prstGeom prst="rect">
              <a:avLst/>
            </a:prstGeom>
            <a:solidFill>
              <a:srgbClr val="00206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 name="Rectangle 9">
              <a:extLst>
                <a:ext uri="{FF2B5EF4-FFF2-40B4-BE49-F238E27FC236}">
                  <a16:creationId xmlns:a16="http://schemas.microsoft.com/office/drawing/2014/main" xmlns="" id="{291CB6F9-EB87-4B6D-AF01-336111A654BF}"/>
                </a:ext>
              </a:extLst>
            </p:cNvPr>
            <p:cNvSpPr/>
            <p:nvPr/>
          </p:nvSpPr>
          <p:spPr>
            <a:xfrm>
              <a:off x="327891" y="1797179"/>
              <a:ext cx="5022679" cy="1549142"/>
            </a:xfrm>
            <a:prstGeom prst="rect">
              <a:avLst/>
            </a:prstGeom>
          </p:spPr>
          <p:txBody>
            <a:bodyPr wrap="square" lIns="0" tIns="0" rIns="0" bIns="0">
              <a:noAutofit/>
            </a:bodyPr>
            <a:lstStyle/>
            <a:p>
              <a:pPr lvl="0">
                <a:spcAft>
                  <a:spcPts val="400"/>
                </a:spcAft>
                <a:defRPr/>
              </a:pPr>
              <a:endParaRPr kumimoji="0" lang="en-GB" sz="1000" b="0" i="0" u="none" strike="noStrike" kern="1200" cap="none" spc="0" normalizeH="0" baseline="0" noProof="0" dirty="0">
                <a:ln>
                  <a:noFill/>
                </a:ln>
                <a:solidFill>
                  <a:srgbClr val="C2DEEA"/>
                </a:solidFill>
                <a:effectLst/>
                <a:uLnTx/>
                <a:uFillTx/>
                <a:latin typeface="Verdana" pitchFamily="34" charset="0"/>
                <a:ea typeface="+mn-ea"/>
                <a:cs typeface="Arial" charset="0"/>
              </a:endParaRPr>
            </a:p>
          </p:txBody>
        </p:sp>
        <p:sp>
          <p:nvSpPr>
            <p:cNvPr id="17" name="Freeform 6">
              <a:extLst>
                <a:ext uri="{FF2B5EF4-FFF2-40B4-BE49-F238E27FC236}">
                  <a16:creationId xmlns:a16="http://schemas.microsoft.com/office/drawing/2014/main" xmlns="" id="{A1C72AAE-2EF7-42B6-90D9-416326B5AA90}"/>
                </a:ext>
              </a:extLst>
            </p:cNvPr>
            <p:cNvSpPr>
              <a:spLocks/>
            </p:cNvSpPr>
            <p:nvPr/>
          </p:nvSpPr>
          <p:spPr bwMode="auto">
            <a:xfrm>
              <a:off x="6666184" y="1148062"/>
              <a:ext cx="916976" cy="791474"/>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18" name="Freeform 7">
              <a:extLst>
                <a:ext uri="{FF2B5EF4-FFF2-40B4-BE49-F238E27FC236}">
                  <a16:creationId xmlns:a16="http://schemas.microsoft.com/office/drawing/2014/main" xmlns="" id="{E4FF4ADC-ECB1-4CEE-BACC-07EEAD900898}"/>
                </a:ext>
              </a:extLst>
            </p:cNvPr>
            <p:cNvSpPr>
              <a:spLocks/>
            </p:cNvSpPr>
            <p:nvPr/>
          </p:nvSpPr>
          <p:spPr bwMode="auto">
            <a:xfrm>
              <a:off x="8206623" y="1148062"/>
              <a:ext cx="914952" cy="791474"/>
            </a:xfrm>
            <a:prstGeom prst="roundRect">
              <a:avLst/>
            </a:prstGeom>
            <a:solidFill>
              <a:schemeClr val="bg1">
                <a:alpha val="3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19" name="Freeform 8">
              <a:extLst>
                <a:ext uri="{FF2B5EF4-FFF2-40B4-BE49-F238E27FC236}">
                  <a16:creationId xmlns:a16="http://schemas.microsoft.com/office/drawing/2014/main" xmlns="" id="{9ACD5850-BB93-492F-AC3B-247F515A455D}"/>
                </a:ext>
              </a:extLst>
            </p:cNvPr>
            <p:cNvSpPr>
              <a:spLocks/>
            </p:cNvSpPr>
            <p:nvPr/>
          </p:nvSpPr>
          <p:spPr bwMode="auto">
            <a:xfrm>
              <a:off x="5125745" y="2024554"/>
              <a:ext cx="916976" cy="791474"/>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21" name="Freeform 10">
              <a:extLst>
                <a:ext uri="{FF2B5EF4-FFF2-40B4-BE49-F238E27FC236}">
                  <a16:creationId xmlns:a16="http://schemas.microsoft.com/office/drawing/2014/main" xmlns="" id="{31FE5FBF-078A-4085-9D01-64D35E54FAAD}"/>
                </a:ext>
              </a:extLst>
            </p:cNvPr>
            <p:cNvSpPr>
              <a:spLocks/>
            </p:cNvSpPr>
            <p:nvPr/>
          </p:nvSpPr>
          <p:spPr bwMode="auto">
            <a:xfrm>
              <a:off x="6666184" y="2024554"/>
              <a:ext cx="916976" cy="791474"/>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22" name="Freeform 11">
              <a:extLst>
                <a:ext uri="{FF2B5EF4-FFF2-40B4-BE49-F238E27FC236}">
                  <a16:creationId xmlns:a16="http://schemas.microsoft.com/office/drawing/2014/main" xmlns="" id="{ED1E4805-EEF6-48D6-AC75-42FF678ABE53}"/>
                </a:ext>
              </a:extLst>
            </p:cNvPr>
            <p:cNvSpPr>
              <a:spLocks/>
            </p:cNvSpPr>
            <p:nvPr/>
          </p:nvSpPr>
          <p:spPr bwMode="auto">
            <a:xfrm>
              <a:off x="6666184" y="2903069"/>
              <a:ext cx="916976" cy="791474"/>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23" name="Freeform 12">
              <a:extLst>
                <a:ext uri="{FF2B5EF4-FFF2-40B4-BE49-F238E27FC236}">
                  <a16:creationId xmlns:a16="http://schemas.microsoft.com/office/drawing/2014/main" xmlns="" id="{9DE55040-A2F9-4230-BF3B-BB8EB5E3F255}"/>
                </a:ext>
              </a:extLst>
            </p:cNvPr>
            <p:cNvSpPr>
              <a:spLocks/>
            </p:cNvSpPr>
            <p:nvPr/>
          </p:nvSpPr>
          <p:spPr bwMode="auto">
            <a:xfrm>
              <a:off x="8206623" y="2903069"/>
              <a:ext cx="914952" cy="791474"/>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24" name="Freeform 13">
              <a:extLst>
                <a:ext uri="{FF2B5EF4-FFF2-40B4-BE49-F238E27FC236}">
                  <a16:creationId xmlns:a16="http://schemas.microsoft.com/office/drawing/2014/main" xmlns="" id="{F1C9A84A-A0D3-4E3F-A890-D360B8744F81}"/>
                </a:ext>
              </a:extLst>
            </p:cNvPr>
            <p:cNvSpPr>
              <a:spLocks/>
            </p:cNvSpPr>
            <p:nvPr/>
          </p:nvSpPr>
          <p:spPr bwMode="auto">
            <a:xfrm>
              <a:off x="6666184" y="3779561"/>
              <a:ext cx="916976" cy="787425"/>
            </a:xfrm>
            <a:prstGeom prst="roundRect">
              <a:avLst/>
            </a:prstGeom>
            <a:solidFill>
              <a:schemeClr val="bg1">
                <a:alpha val="2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26" name="Freeform 15">
              <a:extLst>
                <a:ext uri="{FF2B5EF4-FFF2-40B4-BE49-F238E27FC236}">
                  <a16:creationId xmlns:a16="http://schemas.microsoft.com/office/drawing/2014/main" xmlns="" id="{92C4E0A3-D82D-4530-BF20-11F970E195EB}"/>
                </a:ext>
              </a:extLst>
            </p:cNvPr>
            <p:cNvSpPr>
              <a:spLocks/>
            </p:cNvSpPr>
            <p:nvPr/>
          </p:nvSpPr>
          <p:spPr bwMode="auto">
            <a:xfrm>
              <a:off x="8206623" y="2024554"/>
              <a:ext cx="914952" cy="791474"/>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28" name="Freeform 17">
              <a:extLst>
                <a:ext uri="{FF2B5EF4-FFF2-40B4-BE49-F238E27FC236}">
                  <a16:creationId xmlns:a16="http://schemas.microsoft.com/office/drawing/2014/main" xmlns="" id="{967D4A63-991B-47C6-BEBE-2A8F34566FEB}"/>
                </a:ext>
              </a:extLst>
            </p:cNvPr>
            <p:cNvSpPr>
              <a:spLocks/>
            </p:cNvSpPr>
            <p:nvPr/>
          </p:nvSpPr>
          <p:spPr bwMode="auto">
            <a:xfrm>
              <a:off x="6115593" y="2441424"/>
              <a:ext cx="477718" cy="414967"/>
            </a:xfrm>
            <a:prstGeom prst="roundRect">
              <a:avLst/>
            </a:prstGeom>
            <a:solidFill>
              <a:schemeClr val="bg1">
                <a:alpha val="3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29" name="Freeform 18">
              <a:extLst>
                <a:ext uri="{FF2B5EF4-FFF2-40B4-BE49-F238E27FC236}">
                  <a16:creationId xmlns:a16="http://schemas.microsoft.com/office/drawing/2014/main" xmlns="" id="{E6D33ACC-39B0-45E8-AFAA-DAC38E4D8A62}"/>
                </a:ext>
              </a:extLst>
            </p:cNvPr>
            <p:cNvSpPr>
              <a:spLocks/>
            </p:cNvSpPr>
            <p:nvPr/>
          </p:nvSpPr>
          <p:spPr bwMode="auto">
            <a:xfrm>
              <a:off x="5803862" y="2475957"/>
              <a:ext cx="477718" cy="412943"/>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32" name="Freeform 21">
              <a:extLst>
                <a:ext uri="{FF2B5EF4-FFF2-40B4-BE49-F238E27FC236}">
                  <a16:creationId xmlns:a16="http://schemas.microsoft.com/office/drawing/2014/main" xmlns="" id="{9B258D37-496B-4652-BFF6-2B2857EBB385}"/>
                </a:ext>
              </a:extLst>
            </p:cNvPr>
            <p:cNvSpPr>
              <a:spLocks/>
            </p:cNvSpPr>
            <p:nvPr/>
          </p:nvSpPr>
          <p:spPr bwMode="auto">
            <a:xfrm>
              <a:off x="8635587" y="3917208"/>
              <a:ext cx="479743" cy="412943"/>
            </a:xfrm>
            <a:prstGeom prst="roundRect">
              <a:avLst/>
            </a:prstGeom>
            <a:solidFill>
              <a:schemeClr val="bg1">
                <a:alpha val="3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33" name="Freeform 22">
              <a:extLst>
                <a:ext uri="{FF2B5EF4-FFF2-40B4-BE49-F238E27FC236}">
                  <a16:creationId xmlns:a16="http://schemas.microsoft.com/office/drawing/2014/main" xmlns="" id="{DA00F7B5-F6DF-4AFB-9364-53F306D68266}"/>
                </a:ext>
              </a:extLst>
            </p:cNvPr>
            <p:cNvSpPr>
              <a:spLocks/>
            </p:cNvSpPr>
            <p:nvPr/>
          </p:nvSpPr>
          <p:spPr bwMode="auto">
            <a:xfrm>
              <a:off x="7099369" y="3216825"/>
              <a:ext cx="479743" cy="410919"/>
            </a:xfrm>
            <a:prstGeom prst="roundRect">
              <a:avLst/>
            </a:prstGeom>
            <a:solidFill>
              <a:schemeClr val="bg1">
                <a:alpha val="3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34" name="Freeform 23">
              <a:extLst>
                <a:ext uri="{FF2B5EF4-FFF2-40B4-BE49-F238E27FC236}">
                  <a16:creationId xmlns:a16="http://schemas.microsoft.com/office/drawing/2014/main" xmlns="" id="{7D07D569-0D6A-4228-8D87-D036A92E9598}"/>
                </a:ext>
              </a:extLst>
            </p:cNvPr>
            <p:cNvSpPr>
              <a:spLocks/>
            </p:cNvSpPr>
            <p:nvPr/>
          </p:nvSpPr>
          <p:spPr bwMode="auto">
            <a:xfrm>
              <a:off x="7267380" y="1299879"/>
              <a:ext cx="477718" cy="414967"/>
            </a:xfrm>
            <a:prstGeom prst="roundRect">
              <a:avLst/>
            </a:prstGeom>
            <a:solidFill>
              <a:schemeClr val="bg1">
                <a:alpha val="3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35" name="Freeform 24">
              <a:extLst>
                <a:ext uri="{FF2B5EF4-FFF2-40B4-BE49-F238E27FC236}">
                  <a16:creationId xmlns:a16="http://schemas.microsoft.com/office/drawing/2014/main" xmlns="" id="{B822A101-68ED-41B9-BA27-6B3672A153F6}"/>
                </a:ext>
              </a:extLst>
            </p:cNvPr>
            <p:cNvSpPr>
              <a:spLocks/>
            </p:cNvSpPr>
            <p:nvPr/>
          </p:nvSpPr>
          <p:spPr bwMode="auto">
            <a:xfrm>
              <a:off x="8459652" y="581278"/>
              <a:ext cx="479743" cy="414967"/>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36" name="Freeform 25">
              <a:extLst>
                <a:ext uri="{FF2B5EF4-FFF2-40B4-BE49-F238E27FC236}">
                  <a16:creationId xmlns:a16="http://schemas.microsoft.com/office/drawing/2014/main" xmlns="" id="{83331D9E-7713-4F8E-9F09-532E3AA782BD}"/>
                </a:ext>
              </a:extLst>
            </p:cNvPr>
            <p:cNvSpPr>
              <a:spLocks/>
            </p:cNvSpPr>
            <p:nvPr/>
          </p:nvSpPr>
          <p:spPr bwMode="auto">
            <a:xfrm>
              <a:off x="7656033" y="381253"/>
              <a:ext cx="477718" cy="414967"/>
            </a:xfrm>
            <a:prstGeom prst="roundRect">
              <a:avLst/>
            </a:prstGeom>
            <a:solidFill>
              <a:schemeClr val="bg1">
                <a:alpha val="3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37" name="Freeform 26">
              <a:extLst>
                <a:ext uri="{FF2B5EF4-FFF2-40B4-BE49-F238E27FC236}">
                  <a16:creationId xmlns:a16="http://schemas.microsoft.com/office/drawing/2014/main" xmlns="" id="{4C75D85C-BF06-424D-8D35-02871A1984B3}"/>
                </a:ext>
              </a:extLst>
            </p:cNvPr>
            <p:cNvSpPr>
              <a:spLocks/>
            </p:cNvSpPr>
            <p:nvPr/>
          </p:nvSpPr>
          <p:spPr bwMode="auto">
            <a:xfrm>
              <a:off x="7000182" y="1558981"/>
              <a:ext cx="477718" cy="410919"/>
            </a:xfrm>
            <a:prstGeom prst="roundRect">
              <a:avLst/>
            </a:prstGeom>
            <a:solidFill>
              <a:schemeClr val="bg1">
                <a:alpha val="3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73" name="Freeform: Shape 72">
              <a:extLst>
                <a:ext uri="{FF2B5EF4-FFF2-40B4-BE49-F238E27FC236}">
                  <a16:creationId xmlns:a16="http://schemas.microsoft.com/office/drawing/2014/main" xmlns="" id="{94834FEF-7400-4999-B7AD-241DFBD430D8}"/>
                </a:ext>
              </a:extLst>
            </p:cNvPr>
            <p:cNvSpPr>
              <a:spLocks/>
            </p:cNvSpPr>
            <p:nvPr/>
          </p:nvSpPr>
          <p:spPr bwMode="auto">
            <a:xfrm>
              <a:off x="8878668" y="1271540"/>
              <a:ext cx="265332" cy="414967"/>
            </a:xfrm>
            <a:custGeom>
              <a:avLst/>
              <a:gdLst>
                <a:gd name="connsiteX0" fmla="*/ 69163 w 265332"/>
                <a:gd name="connsiteY0" fmla="*/ 0 h 414967"/>
                <a:gd name="connsiteX1" fmla="*/ 265332 w 265332"/>
                <a:gd name="connsiteY1" fmla="*/ 0 h 414967"/>
                <a:gd name="connsiteX2" fmla="*/ 265332 w 265332"/>
                <a:gd name="connsiteY2" fmla="*/ 414967 h 414967"/>
                <a:gd name="connsiteX3" fmla="*/ 69163 w 265332"/>
                <a:gd name="connsiteY3" fmla="*/ 414967 h 414967"/>
                <a:gd name="connsiteX4" fmla="*/ 0 w 265332"/>
                <a:gd name="connsiteY4" fmla="*/ 345804 h 414967"/>
                <a:gd name="connsiteX5" fmla="*/ 0 w 265332"/>
                <a:gd name="connsiteY5" fmla="*/ 69163 h 414967"/>
                <a:gd name="connsiteX6" fmla="*/ 69163 w 265332"/>
                <a:gd name="connsiteY6" fmla="*/ 0 h 414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332" h="414967">
                  <a:moveTo>
                    <a:pt x="69163" y="0"/>
                  </a:moveTo>
                  <a:lnTo>
                    <a:pt x="265332" y="0"/>
                  </a:lnTo>
                  <a:lnTo>
                    <a:pt x="265332" y="414967"/>
                  </a:lnTo>
                  <a:lnTo>
                    <a:pt x="69163" y="414967"/>
                  </a:lnTo>
                  <a:cubicBezTo>
                    <a:pt x="30965" y="414967"/>
                    <a:pt x="0" y="384002"/>
                    <a:pt x="0" y="345804"/>
                  </a:cubicBezTo>
                  <a:lnTo>
                    <a:pt x="0" y="69163"/>
                  </a:lnTo>
                  <a:cubicBezTo>
                    <a:pt x="0" y="30965"/>
                    <a:pt x="30965" y="0"/>
                    <a:pt x="69163" y="0"/>
                  </a:cubicBezTo>
                  <a:close/>
                </a:path>
              </a:pathLst>
            </a:custGeom>
            <a:solidFill>
              <a:schemeClr val="bg1">
                <a:alpha val="3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40" name="Freeform 29">
              <a:extLst>
                <a:ext uri="{FF2B5EF4-FFF2-40B4-BE49-F238E27FC236}">
                  <a16:creationId xmlns:a16="http://schemas.microsoft.com/office/drawing/2014/main" xmlns="" id="{686E4C1F-59A5-4921-B314-C06680935CB9}"/>
                </a:ext>
              </a:extLst>
            </p:cNvPr>
            <p:cNvSpPr>
              <a:spLocks/>
            </p:cNvSpPr>
            <p:nvPr/>
          </p:nvSpPr>
          <p:spPr bwMode="auto">
            <a:xfrm>
              <a:off x="5896977" y="3342327"/>
              <a:ext cx="914952" cy="789450"/>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65" name="Freeform: Shape 64">
              <a:extLst>
                <a:ext uri="{FF2B5EF4-FFF2-40B4-BE49-F238E27FC236}">
                  <a16:creationId xmlns:a16="http://schemas.microsoft.com/office/drawing/2014/main" xmlns="" id="{B925F1E3-9259-4074-ADA6-F6EC1ABC6A0A}"/>
                </a:ext>
              </a:extLst>
            </p:cNvPr>
            <p:cNvSpPr>
              <a:spLocks/>
            </p:cNvSpPr>
            <p:nvPr/>
          </p:nvSpPr>
          <p:spPr bwMode="auto">
            <a:xfrm>
              <a:off x="8959638" y="3342327"/>
              <a:ext cx="184363" cy="789450"/>
            </a:xfrm>
            <a:custGeom>
              <a:avLst/>
              <a:gdLst>
                <a:gd name="connsiteX0" fmla="*/ 131578 w 184363"/>
                <a:gd name="connsiteY0" fmla="*/ 0 h 789450"/>
                <a:gd name="connsiteX1" fmla="*/ 184363 w 184363"/>
                <a:gd name="connsiteY1" fmla="*/ 0 h 789450"/>
                <a:gd name="connsiteX2" fmla="*/ 184363 w 184363"/>
                <a:gd name="connsiteY2" fmla="*/ 789450 h 789450"/>
                <a:gd name="connsiteX3" fmla="*/ 131578 w 184363"/>
                <a:gd name="connsiteY3" fmla="*/ 789450 h 789450"/>
                <a:gd name="connsiteX4" fmla="*/ 0 w 184363"/>
                <a:gd name="connsiteY4" fmla="*/ 657872 h 789450"/>
                <a:gd name="connsiteX5" fmla="*/ 0 w 184363"/>
                <a:gd name="connsiteY5" fmla="*/ 131578 h 789450"/>
                <a:gd name="connsiteX6" fmla="*/ 131578 w 184363"/>
                <a:gd name="connsiteY6" fmla="*/ 0 h 789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63" h="789450">
                  <a:moveTo>
                    <a:pt x="131578" y="0"/>
                  </a:moveTo>
                  <a:lnTo>
                    <a:pt x="184363" y="0"/>
                  </a:lnTo>
                  <a:lnTo>
                    <a:pt x="184363" y="789450"/>
                  </a:lnTo>
                  <a:lnTo>
                    <a:pt x="131578" y="789450"/>
                  </a:lnTo>
                  <a:cubicBezTo>
                    <a:pt x="58909" y="789450"/>
                    <a:pt x="0" y="730541"/>
                    <a:pt x="0" y="657872"/>
                  </a:cubicBezTo>
                  <a:lnTo>
                    <a:pt x="0" y="131578"/>
                  </a:lnTo>
                  <a:cubicBezTo>
                    <a:pt x="0" y="58909"/>
                    <a:pt x="58909" y="0"/>
                    <a:pt x="131578" y="0"/>
                  </a:cubicBezTo>
                  <a:close/>
                </a:path>
              </a:pathLst>
            </a:custGeom>
            <a:solidFill>
              <a:schemeClr val="bg1">
                <a:alpha val="3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75" name="Rectangle: Rounded Corners 74">
              <a:extLst>
                <a:ext uri="{FF2B5EF4-FFF2-40B4-BE49-F238E27FC236}">
                  <a16:creationId xmlns:a16="http://schemas.microsoft.com/office/drawing/2014/main" xmlns="" id="{EFB2AEDE-3877-4EEF-AEBE-ABA7FFCF4B25}"/>
                </a:ext>
              </a:extLst>
            </p:cNvPr>
            <p:cNvSpPr>
              <a:spLocks/>
            </p:cNvSpPr>
            <p:nvPr/>
          </p:nvSpPr>
          <p:spPr bwMode="auto">
            <a:xfrm>
              <a:off x="8959638" y="2526219"/>
              <a:ext cx="184363" cy="637928"/>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44" name="Freeform 33">
              <a:extLst>
                <a:ext uri="{FF2B5EF4-FFF2-40B4-BE49-F238E27FC236}">
                  <a16:creationId xmlns:a16="http://schemas.microsoft.com/office/drawing/2014/main" xmlns="" id="{EE166F83-0CCB-45A8-9443-8F31FB06B98B}"/>
                </a:ext>
              </a:extLst>
            </p:cNvPr>
            <p:cNvSpPr>
              <a:spLocks/>
            </p:cNvSpPr>
            <p:nvPr/>
          </p:nvSpPr>
          <p:spPr bwMode="auto">
            <a:xfrm>
              <a:off x="7437416" y="698683"/>
              <a:ext cx="914952" cy="791474"/>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74" name="Rectangle: Rounded Corners 73">
              <a:extLst>
                <a:ext uri="{FF2B5EF4-FFF2-40B4-BE49-F238E27FC236}">
                  <a16:creationId xmlns:a16="http://schemas.microsoft.com/office/drawing/2014/main" xmlns="" id="{494DC7F8-B9B8-470E-8EEE-CAD3C4F19285}"/>
                </a:ext>
              </a:extLst>
            </p:cNvPr>
            <p:cNvSpPr>
              <a:spLocks/>
            </p:cNvSpPr>
            <p:nvPr/>
          </p:nvSpPr>
          <p:spPr bwMode="auto">
            <a:xfrm>
              <a:off x="8941420" y="744053"/>
              <a:ext cx="202581" cy="700966"/>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46" name="Freeform 35">
              <a:extLst>
                <a:ext uri="{FF2B5EF4-FFF2-40B4-BE49-F238E27FC236}">
                  <a16:creationId xmlns:a16="http://schemas.microsoft.com/office/drawing/2014/main" xmlns="" id="{043C9A6F-A9AD-4000-9908-1E769156DD6C}"/>
                </a:ext>
              </a:extLst>
            </p:cNvPr>
            <p:cNvSpPr>
              <a:spLocks/>
            </p:cNvSpPr>
            <p:nvPr/>
          </p:nvSpPr>
          <p:spPr bwMode="auto">
            <a:xfrm>
              <a:off x="5125745" y="2903069"/>
              <a:ext cx="916976" cy="791474"/>
            </a:xfrm>
            <a:prstGeom prst="roundRect">
              <a:avLst/>
            </a:prstGeom>
            <a:solidFill>
              <a:schemeClr val="bg1">
                <a:alpha val="3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20" name="Freeform 9">
              <a:extLst>
                <a:ext uri="{FF2B5EF4-FFF2-40B4-BE49-F238E27FC236}">
                  <a16:creationId xmlns:a16="http://schemas.microsoft.com/office/drawing/2014/main" xmlns="" id="{7C08756C-7A50-409E-BBAC-4DE3231EEB88}"/>
                </a:ext>
              </a:extLst>
            </p:cNvPr>
            <p:cNvSpPr>
              <a:spLocks/>
            </p:cNvSpPr>
            <p:nvPr/>
          </p:nvSpPr>
          <p:spPr bwMode="auto">
            <a:xfrm>
              <a:off x="7127787" y="2184400"/>
              <a:ext cx="1503846" cy="1299692"/>
            </a:xfrm>
            <a:prstGeom prst="roundRect">
              <a:avLst/>
            </a:prstGeom>
            <a:solidFill>
              <a:srgbClr val="001965">
                <a:alpha val="82000"/>
              </a:srgbClr>
            </a:solidFill>
            <a:ln>
              <a:noFill/>
            </a:ln>
            <a:effectLst>
              <a:glow rad="1460500">
                <a:schemeClr val="bg1">
                  <a:alpha val="36000"/>
                </a:schemeClr>
              </a:glow>
            </a:effec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144" name="Freeform 20">
              <a:extLst>
                <a:ext uri="{FF2B5EF4-FFF2-40B4-BE49-F238E27FC236}">
                  <a16:creationId xmlns:a16="http://schemas.microsoft.com/office/drawing/2014/main" xmlns="" id="{FE1EA715-3879-459D-ACAC-EE9DD5ED5FAF}"/>
                </a:ext>
              </a:extLst>
            </p:cNvPr>
            <p:cNvSpPr>
              <a:spLocks/>
            </p:cNvSpPr>
            <p:nvPr/>
          </p:nvSpPr>
          <p:spPr bwMode="auto">
            <a:xfrm>
              <a:off x="7958219" y="3643938"/>
              <a:ext cx="479743" cy="410919"/>
            </a:xfrm>
            <a:prstGeom prst="roundRect">
              <a:avLst/>
            </a:prstGeom>
            <a:solidFill>
              <a:schemeClr val="bg1">
                <a:alpha val="24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150" name="Freeform 16">
              <a:extLst>
                <a:ext uri="{FF2B5EF4-FFF2-40B4-BE49-F238E27FC236}">
                  <a16:creationId xmlns:a16="http://schemas.microsoft.com/office/drawing/2014/main" xmlns="" id="{8BE1BA35-7158-44C9-8978-962E168E5F00}"/>
                </a:ext>
              </a:extLst>
            </p:cNvPr>
            <p:cNvSpPr>
              <a:spLocks/>
            </p:cNvSpPr>
            <p:nvPr/>
          </p:nvSpPr>
          <p:spPr bwMode="auto">
            <a:xfrm>
              <a:off x="5896977" y="1589344"/>
              <a:ext cx="914952" cy="791474"/>
            </a:xfrm>
            <a:prstGeom prst="roundRect">
              <a:avLst/>
            </a:prstGeom>
            <a:solidFill>
              <a:schemeClr val="bg1">
                <a:alpha val="2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47" name="Freeform 8">
              <a:extLst>
                <a:ext uri="{FF2B5EF4-FFF2-40B4-BE49-F238E27FC236}">
                  <a16:creationId xmlns:a16="http://schemas.microsoft.com/office/drawing/2014/main" xmlns="" id="{C49BACF8-2616-4936-B076-41D3223523A8}"/>
                </a:ext>
              </a:extLst>
            </p:cNvPr>
            <p:cNvSpPr>
              <a:spLocks/>
            </p:cNvSpPr>
            <p:nvPr/>
          </p:nvSpPr>
          <p:spPr bwMode="auto">
            <a:xfrm>
              <a:off x="279425" y="203374"/>
              <a:ext cx="916976" cy="791474"/>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48" name="Freeform 18">
              <a:extLst>
                <a:ext uri="{FF2B5EF4-FFF2-40B4-BE49-F238E27FC236}">
                  <a16:creationId xmlns:a16="http://schemas.microsoft.com/office/drawing/2014/main" xmlns="" id="{03D51B6A-7A85-4779-9652-5AE33F26E94B}"/>
                </a:ext>
              </a:extLst>
            </p:cNvPr>
            <p:cNvSpPr>
              <a:spLocks/>
            </p:cNvSpPr>
            <p:nvPr/>
          </p:nvSpPr>
          <p:spPr bwMode="auto">
            <a:xfrm>
              <a:off x="957542" y="654777"/>
              <a:ext cx="477718" cy="412943"/>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49" name="Freeform 11">
              <a:extLst>
                <a:ext uri="{FF2B5EF4-FFF2-40B4-BE49-F238E27FC236}">
                  <a16:creationId xmlns:a16="http://schemas.microsoft.com/office/drawing/2014/main" xmlns="" id="{EBB16BDC-E0FE-4488-B698-1305CD7D4C54}"/>
                </a:ext>
              </a:extLst>
            </p:cNvPr>
            <p:cNvSpPr>
              <a:spLocks/>
            </p:cNvSpPr>
            <p:nvPr/>
          </p:nvSpPr>
          <p:spPr bwMode="auto">
            <a:xfrm>
              <a:off x="989284" y="3947009"/>
              <a:ext cx="916976" cy="791474"/>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50" name="Freeform 29">
              <a:extLst>
                <a:ext uri="{FF2B5EF4-FFF2-40B4-BE49-F238E27FC236}">
                  <a16:creationId xmlns:a16="http://schemas.microsoft.com/office/drawing/2014/main" xmlns="" id="{8C8AE8C8-9546-4BB9-8537-11CCD5601C56}"/>
                </a:ext>
              </a:extLst>
            </p:cNvPr>
            <p:cNvSpPr>
              <a:spLocks/>
            </p:cNvSpPr>
            <p:nvPr/>
          </p:nvSpPr>
          <p:spPr bwMode="auto">
            <a:xfrm>
              <a:off x="212457" y="4203387"/>
              <a:ext cx="914952" cy="789450"/>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51" name="Freeform 20">
              <a:extLst>
                <a:ext uri="{FF2B5EF4-FFF2-40B4-BE49-F238E27FC236}">
                  <a16:creationId xmlns:a16="http://schemas.microsoft.com/office/drawing/2014/main" xmlns="" id="{59ABA88C-37EE-4871-98F9-C130C145F9B9}"/>
                </a:ext>
              </a:extLst>
            </p:cNvPr>
            <p:cNvSpPr>
              <a:spLocks/>
            </p:cNvSpPr>
            <p:nvPr/>
          </p:nvSpPr>
          <p:spPr bwMode="auto">
            <a:xfrm>
              <a:off x="726839" y="3750618"/>
              <a:ext cx="479743" cy="410919"/>
            </a:xfrm>
            <a:prstGeom prst="roundRect">
              <a:avLst/>
            </a:prstGeom>
            <a:solidFill>
              <a:schemeClr val="bg1">
                <a:alpha val="24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52" name="Freeform 20">
              <a:extLst>
                <a:ext uri="{FF2B5EF4-FFF2-40B4-BE49-F238E27FC236}">
                  <a16:creationId xmlns:a16="http://schemas.microsoft.com/office/drawing/2014/main" xmlns="" id="{6162F125-2AD1-475A-B73D-80BB09706E44}"/>
                </a:ext>
              </a:extLst>
            </p:cNvPr>
            <p:cNvSpPr>
              <a:spLocks/>
            </p:cNvSpPr>
            <p:nvPr/>
          </p:nvSpPr>
          <p:spPr bwMode="auto">
            <a:xfrm>
              <a:off x="178199" y="832158"/>
              <a:ext cx="479743" cy="410919"/>
            </a:xfrm>
            <a:prstGeom prst="roundRect">
              <a:avLst/>
            </a:prstGeom>
            <a:solidFill>
              <a:schemeClr val="bg1">
                <a:alpha val="24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54" name="Freeform 20">
              <a:extLst>
                <a:ext uri="{FF2B5EF4-FFF2-40B4-BE49-F238E27FC236}">
                  <a16:creationId xmlns:a16="http://schemas.microsoft.com/office/drawing/2014/main" xmlns="" id="{32698B37-AA94-4128-A1FC-D1766B038EA6}"/>
                </a:ext>
              </a:extLst>
            </p:cNvPr>
            <p:cNvSpPr>
              <a:spLocks/>
            </p:cNvSpPr>
            <p:nvPr/>
          </p:nvSpPr>
          <p:spPr bwMode="auto">
            <a:xfrm>
              <a:off x="1544167" y="4538460"/>
              <a:ext cx="479743" cy="410919"/>
            </a:xfrm>
            <a:prstGeom prst="roundRect">
              <a:avLst/>
            </a:prstGeom>
            <a:solidFill>
              <a:schemeClr val="bg1">
                <a:alpha val="24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grpSp>
      <p:sp>
        <p:nvSpPr>
          <p:cNvPr id="4" name="Rectangle 3">
            <a:extLst>
              <a:ext uri="{FF2B5EF4-FFF2-40B4-BE49-F238E27FC236}">
                <a16:creationId xmlns:a16="http://schemas.microsoft.com/office/drawing/2014/main" xmlns="" id="{84D85248-CEFC-4FE1-9C32-70E598D45B7B}"/>
              </a:ext>
            </a:extLst>
          </p:cNvPr>
          <p:cNvSpPr/>
          <p:nvPr/>
        </p:nvSpPr>
        <p:spPr>
          <a:xfrm>
            <a:off x="588723" y="2048881"/>
            <a:ext cx="4258850" cy="1569660"/>
          </a:xfrm>
          <a:prstGeom prst="rect">
            <a:avLst/>
          </a:prstGeom>
        </p:spPr>
        <p:txBody>
          <a:bodyPr wrap="square">
            <a:spAutoFit/>
          </a:bodyPr>
          <a:lstStyle/>
          <a:p>
            <a:r>
              <a:rPr lang="ru-RU" sz="3200" b="1" dirty="0">
                <a:solidFill>
                  <a:srgbClr val="FFFFFF"/>
                </a:solidFill>
              </a:rPr>
              <a:t>Ожирение - влияние на здоровье </a:t>
            </a:r>
            <a:endParaRPr lang="en-GB" sz="3200" b="1" dirty="0">
              <a:solidFill>
                <a:srgbClr val="FFFFFF"/>
              </a:solidFill>
            </a:endParaRPr>
          </a:p>
        </p:txBody>
      </p:sp>
      <p:pic>
        <p:nvPicPr>
          <p:cNvPr id="43" name="Graphic 42">
            <a:extLst>
              <a:ext uri="{FF2B5EF4-FFF2-40B4-BE49-F238E27FC236}">
                <a16:creationId xmlns:a16="http://schemas.microsoft.com/office/drawing/2014/main" xmlns="" id="{CFE9795F-CC7D-45C0-955E-9FED4766318F}"/>
              </a:ext>
            </a:extLst>
          </p:cNvPr>
          <p:cNvPicPr>
            <a:picLocks noChangeAspect="1"/>
          </p:cNvPicPr>
          <p:nvPr/>
        </p:nvPicPr>
        <p:blipFill>
          <a:blip r:embed="rId3" cstate="print">
            <a:extLst>
              <a:ext uri="{96DAC541-7B7A-43D3-8B79-37D633B846F1}">
                <asvg:svgBlip xmlns:asvg="http://schemas.microsoft.com/office/drawing/2016/SVG/main" xmlns="" r:embed="rId4"/>
              </a:ext>
            </a:extLst>
          </a:blip>
          <a:stretch>
            <a:fillRect/>
          </a:stretch>
        </p:blipFill>
        <p:spPr>
          <a:xfrm>
            <a:off x="7703548" y="2299346"/>
            <a:ext cx="340154" cy="1062980"/>
          </a:xfrm>
          <a:prstGeom prst="rect">
            <a:avLst/>
          </a:prstGeom>
        </p:spPr>
      </p:pic>
      <p:grpSp>
        <p:nvGrpSpPr>
          <p:cNvPr id="45" name="Group 44">
            <a:extLst>
              <a:ext uri="{FF2B5EF4-FFF2-40B4-BE49-F238E27FC236}">
                <a16:creationId xmlns:a16="http://schemas.microsoft.com/office/drawing/2014/main" xmlns="" id="{D2254141-CF9A-4234-A0C7-44D7304D8F09}"/>
              </a:ext>
            </a:extLst>
          </p:cNvPr>
          <p:cNvGrpSpPr/>
          <p:nvPr/>
        </p:nvGrpSpPr>
        <p:grpSpPr>
          <a:xfrm>
            <a:off x="8457775" y="51314"/>
            <a:ext cx="479056" cy="479344"/>
            <a:chOff x="11190515" y="385505"/>
            <a:chExt cx="640444" cy="643195"/>
          </a:xfrm>
          <a:solidFill>
            <a:srgbClr val="C2DEEA"/>
          </a:solidFill>
        </p:grpSpPr>
        <p:sp>
          <p:nvSpPr>
            <p:cNvPr id="53" name="Oval 52">
              <a:extLst>
                <a:ext uri="{FF2B5EF4-FFF2-40B4-BE49-F238E27FC236}">
                  <a16:creationId xmlns:a16="http://schemas.microsoft.com/office/drawing/2014/main" xmlns="" id="{2DC522C4-CAF8-4C6F-82D8-2AEF71AB19E0}"/>
                </a:ext>
              </a:extLst>
            </p:cNvPr>
            <p:cNvSpPr/>
            <p:nvPr/>
          </p:nvSpPr>
          <p:spPr bwMode="auto">
            <a:xfrm>
              <a:off x="11190515" y="385505"/>
              <a:ext cx="640444" cy="643195"/>
            </a:xfrm>
            <a:prstGeom prst="ellipse">
              <a:avLst/>
            </a:prstGeom>
            <a:solidFill>
              <a:srgbClr val="C2DEEA"/>
            </a:solidFill>
            <a:ln>
              <a:noFill/>
              <a:headEnd/>
              <a:tailEnd/>
            </a:ln>
            <a:effectLst/>
            <a:scene3d>
              <a:camera prst="orthographicFront">
                <a:rot lat="0" lon="0" rev="0"/>
              </a:camera>
              <a:lightRig rig="threePt" dir="t">
                <a:rot lat="0" lon="0" rev="1200000"/>
              </a:lightRig>
            </a:scene3d>
            <a:sp3d/>
          </p:spPr>
          <p:style>
            <a:lnRef idx="0">
              <a:schemeClr val="accent3"/>
            </a:lnRef>
            <a:fillRef idx="3">
              <a:schemeClr val="accent3"/>
            </a:fillRef>
            <a:effectRef idx="3">
              <a:schemeClr val="accent3"/>
            </a:effectRef>
            <a:fontRef idx="minor">
              <a:schemeClr val="lt1"/>
            </a:fontRef>
          </p:style>
          <p:txBody>
            <a:bodyPr wrap="square" lIns="182880" tIns="91440" rIns="182880" bIns="91440" rtlCol="0" anchor="t" anchorCtr="1">
              <a:noAutofit/>
            </a:bodyPr>
            <a:lstStyle/>
            <a:p>
              <a:pPr marL="457200" algn="ctr" eaLnBrk="0" fontAlgn="base" hangingPunct="0">
                <a:spcBef>
                  <a:spcPct val="0"/>
                </a:spcBef>
                <a:spcAft>
                  <a:spcPct val="0"/>
                </a:spcAft>
                <a:tabLst>
                  <a:tab pos="114300" algn="l"/>
                </a:tabLst>
              </a:pPr>
              <a:endParaRPr lang="en-US" sz="1000" b="1" dirty="0">
                <a:solidFill>
                  <a:schemeClr val="tx1"/>
                </a:solidFill>
                <a:latin typeface="Verdana" panose="020B0604030504040204" pitchFamily="34" charset="0"/>
                <a:ea typeface="PMingLiU" pitchFamily="18" charset="-120"/>
                <a:cs typeface="Calibri"/>
              </a:endParaRPr>
            </a:p>
          </p:txBody>
        </p:sp>
        <p:pic>
          <p:nvPicPr>
            <p:cNvPr id="55" name="Picture 54">
              <a:hlinkClick r:id="rId5" action="ppaction://hlinksldjump"/>
              <a:extLst>
                <a:ext uri="{FF2B5EF4-FFF2-40B4-BE49-F238E27FC236}">
                  <a16:creationId xmlns:a16="http://schemas.microsoft.com/office/drawing/2014/main" xmlns="" id="{4C23BF76-D27C-425D-93E3-62119C9CC297}"/>
                </a:ext>
              </a:extLst>
            </p:cNvPr>
            <p:cNvPicPr>
              <a:picLocks noChangeAspect="1"/>
            </p:cNvPicPr>
            <p:nvPr/>
          </p:nvPicPr>
          <p:blipFill>
            <a:blip r:embed="rId6" cstate="print">
              <a:lum bright="-40000" contrast="-40000"/>
            </a:blip>
            <a:stretch>
              <a:fillRect/>
            </a:stretch>
          </p:blipFill>
          <p:spPr>
            <a:xfrm>
              <a:off x="11273490" y="491639"/>
              <a:ext cx="474494" cy="413921"/>
            </a:xfrm>
            <a:prstGeom prst="rect">
              <a:avLst/>
            </a:prstGeom>
          </p:spPr>
        </p:pic>
      </p:grpSp>
    </p:spTree>
    <p:extLst>
      <p:ext uri="{BB962C8B-B14F-4D97-AF65-F5344CB8AC3E}">
        <p14:creationId xmlns:p14="http://schemas.microsoft.com/office/powerpoint/2010/main" xmlns="" val="2479104772"/>
      </p:ext>
    </p:extLst>
  </p:cSld>
  <p:clrMapOvr>
    <a:masterClrMapping/>
  </p:clrMapOvr>
  <mc:AlternateContent xmlns:mc="http://schemas.openxmlformats.org/markup-compatibility/2006">
    <mc:Choice xmlns:p14="http://schemas.microsoft.com/office/powerpoint/2010/main" xmlns="" Requires="p14">
      <p:transition p14:dur="10"/>
    </mc:Choice>
    <mc:Fallback>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476257" y="334999"/>
            <a:ext cx="8510400" cy="391412"/>
          </a:xfrm>
        </p:spPr>
        <p:txBody>
          <a:bodyPr/>
          <a:lstStyle/>
          <a:p>
            <a:r>
              <a:rPr lang="ru-RU" altLang="en-US" dirty="0"/>
              <a:t>Ожирение в 2 года повышает риск иметь ожирение в 35 лет</a:t>
            </a:r>
            <a:endParaRPr lang="en-GB" sz="1400" b="0" dirty="0">
              <a:solidFill>
                <a:srgbClr val="009FDA"/>
              </a:solidFill>
            </a:endParaRPr>
          </a:p>
        </p:txBody>
      </p:sp>
      <p:sp>
        <p:nvSpPr>
          <p:cNvPr id="6" name="Content Placeholder 5">
            <a:extLst>
              <a:ext uri="{FF2B5EF4-FFF2-40B4-BE49-F238E27FC236}">
                <a16:creationId xmlns:a16="http://schemas.microsoft.com/office/drawing/2014/main" xmlns="" id="{03304C21-76C0-49B8-AA3B-2B6D467E9E94}"/>
              </a:ext>
            </a:extLst>
          </p:cNvPr>
          <p:cNvSpPr>
            <a:spLocks noGrp="1"/>
          </p:cNvSpPr>
          <p:nvPr>
            <p:ph sz="quarter" idx="11"/>
          </p:nvPr>
        </p:nvSpPr>
        <p:spPr>
          <a:xfrm>
            <a:off x="0" y="4801011"/>
            <a:ext cx="8814816" cy="339645"/>
          </a:xfrm>
        </p:spPr>
        <p:txBody>
          <a:bodyPr/>
          <a:lstStyle/>
          <a:p>
            <a:pPr lvl="0" fontAlgn="auto">
              <a:spcBef>
                <a:spcPts val="0"/>
              </a:spcBef>
              <a:spcAft>
                <a:spcPts val="0"/>
              </a:spcAft>
              <a:buClrTx/>
              <a:defRPr/>
            </a:pPr>
            <a:r>
              <a:rPr lang="en-GB" dirty="0">
                <a:solidFill>
                  <a:srgbClr val="82786F"/>
                </a:solidFill>
                <a:latin typeface="Verdana" pitchFamily="34" charset="0"/>
                <a:cs typeface="Arial" charset="0"/>
              </a:rPr>
              <a:t>Ward </a:t>
            </a:r>
            <a:r>
              <a:rPr lang="en-GB" i="1" dirty="0">
                <a:solidFill>
                  <a:srgbClr val="82786F"/>
                </a:solidFill>
                <a:latin typeface="Verdana" pitchFamily="34" charset="0"/>
                <a:cs typeface="Arial" charset="0"/>
              </a:rPr>
              <a:t>et al. N Engl J Med </a:t>
            </a:r>
            <a:r>
              <a:rPr lang="en-GB" dirty="0">
                <a:solidFill>
                  <a:srgbClr val="82786F"/>
                </a:solidFill>
                <a:latin typeface="Verdana" pitchFamily="34" charset="0"/>
                <a:cs typeface="Arial" charset="0"/>
              </a:rPr>
              <a:t>2017;377:2145–53; WHO ENHIS Fact sheet 2009. Available at: </a:t>
            </a:r>
            <a:r>
              <a:rPr lang="en-GB" dirty="0">
                <a:solidFill>
                  <a:srgbClr val="82786F"/>
                </a:solidFill>
                <a:latin typeface="Verdana" pitchFamily="34" charset="0"/>
                <a:cs typeface="Arial" charset="0"/>
                <a:hlinkClick r:id="rId3"/>
              </a:rPr>
              <a:t>http://www.euro.who.int/__data/assets/pdf_file/0005/96980/2.3.-Prevalence-of-overweight-and-obesity-EDITED_layouted_V3.pdf</a:t>
            </a:r>
            <a:r>
              <a:rPr lang="en-GB" dirty="0">
                <a:solidFill>
                  <a:srgbClr val="82786F"/>
                </a:solidFill>
                <a:latin typeface="Verdana" pitchFamily="34" charset="0"/>
                <a:cs typeface="Arial" charset="0"/>
              </a:rPr>
              <a:t> </a:t>
            </a:r>
          </a:p>
        </p:txBody>
      </p:sp>
      <p:grpSp>
        <p:nvGrpSpPr>
          <p:cNvPr id="21" name="Group 20">
            <a:extLst>
              <a:ext uri="{FF2B5EF4-FFF2-40B4-BE49-F238E27FC236}">
                <a16:creationId xmlns:a16="http://schemas.microsoft.com/office/drawing/2014/main" xmlns="" id="{97E10591-0B4E-46C2-9300-11A4684A01C6}"/>
              </a:ext>
            </a:extLst>
          </p:cNvPr>
          <p:cNvGrpSpPr/>
          <p:nvPr/>
        </p:nvGrpSpPr>
        <p:grpSpPr>
          <a:xfrm>
            <a:off x="316801" y="1237818"/>
            <a:ext cx="8608889" cy="3100489"/>
            <a:chOff x="316801" y="1237818"/>
            <a:chExt cx="8608889" cy="3100489"/>
          </a:xfrm>
        </p:grpSpPr>
        <p:sp>
          <p:nvSpPr>
            <p:cNvPr id="60" name="TextBox 59"/>
            <p:cNvSpPr txBox="1">
              <a:spLocks noChangeArrowheads="1"/>
            </p:cNvSpPr>
            <p:nvPr/>
          </p:nvSpPr>
          <p:spPr bwMode="auto">
            <a:xfrm rot="16200000">
              <a:off x="-596289" y="2378352"/>
              <a:ext cx="2195512" cy="369332"/>
            </a:xfrm>
            <a:prstGeom prst="rect">
              <a:avLst/>
            </a:prstGeom>
            <a:noFill/>
            <a:ln w="9525">
              <a:noFill/>
              <a:miter lim="800000"/>
              <a:headEnd/>
              <a:tailEnd/>
            </a:ln>
          </p:spPr>
          <p:txBody>
            <a:bodyPr wrap="square" lIns="0" tIns="0" rIns="0" bIns="0">
              <a:spAutoFit/>
            </a:bodyPr>
            <a:lstStyle/>
            <a:p>
              <a:pPr marL="0" marR="0" lvl="0" indent="0" algn="ctr" defTabSz="914355" rtl="0" eaLnBrk="1" fontAlgn="auto" latinLnBrk="0" hangingPunct="1">
                <a:lnSpc>
                  <a:spcPct val="100000"/>
                </a:lnSpc>
                <a:spcBef>
                  <a:spcPts val="0"/>
                </a:spcBef>
                <a:spcAft>
                  <a:spcPts val="0"/>
                </a:spcAft>
                <a:buClrTx/>
                <a:buSzTx/>
                <a:buFontTx/>
                <a:buNone/>
                <a:tabLst/>
                <a:defRPr/>
              </a:pPr>
              <a:r>
                <a:rPr lang="ru-RU" sz="1200" dirty="0">
                  <a:solidFill>
                    <a:srgbClr val="001965"/>
                  </a:solidFill>
                  <a:latin typeface="Verdana"/>
                  <a:cs typeface="Arial" panose="020B0604020202020204" pitchFamily="34" charset="0"/>
                </a:rPr>
                <a:t>Риск иметь ожирение в 35 лет</a:t>
              </a:r>
              <a:endParaRPr kumimoji="0" lang="en-GB" sz="1200" b="0" i="0" u="none" strike="noStrike" kern="1200" cap="none" spc="0" normalizeH="0" baseline="0" noProof="0" dirty="0">
                <a:ln>
                  <a:noFill/>
                </a:ln>
                <a:solidFill>
                  <a:srgbClr val="001965"/>
                </a:solidFill>
                <a:effectLst/>
                <a:uLnTx/>
                <a:uFillTx/>
                <a:latin typeface="Verdana"/>
                <a:ea typeface="+mn-ea"/>
                <a:cs typeface="Arial" panose="020B0604020202020204" pitchFamily="34" charset="0"/>
              </a:endParaRPr>
            </a:p>
          </p:txBody>
        </p:sp>
        <p:grpSp>
          <p:nvGrpSpPr>
            <p:cNvPr id="9" name="Group 8">
              <a:extLst>
                <a:ext uri="{FF2B5EF4-FFF2-40B4-BE49-F238E27FC236}">
                  <a16:creationId xmlns:a16="http://schemas.microsoft.com/office/drawing/2014/main" xmlns="" id="{5EE3B3F0-4172-40C6-9CB1-B81C6C451D60}"/>
                </a:ext>
              </a:extLst>
            </p:cNvPr>
            <p:cNvGrpSpPr/>
            <p:nvPr/>
          </p:nvGrpSpPr>
          <p:grpSpPr>
            <a:xfrm>
              <a:off x="768360" y="1237818"/>
              <a:ext cx="6470640" cy="3100489"/>
              <a:chOff x="936000" y="1237818"/>
              <a:chExt cx="6853744" cy="3100489"/>
            </a:xfrm>
          </p:grpSpPr>
          <p:grpSp>
            <p:nvGrpSpPr>
              <p:cNvPr id="10" name="Group 9"/>
              <p:cNvGrpSpPr/>
              <p:nvPr/>
            </p:nvGrpSpPr>
            <p:grpSpPr>
              <a:xfrm>
                <a:off x="1259238" y="1377760"/>
                <a:ext cx="6522687" cy="2457925"/>
                <a:chOff x="4068771" y="1039761"/>
                <a:chExt cx="9470050" cy="3282484"/>
              </a:xfrm>
            </p:grpSpPr>
            <p:cxnSp>
              <p:nvCxnSpPr>
                <p:cNvPr id="11" name="Straight Connector 10"/>
                <p:cNvCxnSpPr/>
                <p:nvPr/>
              </p:nvCxnSpPr>
              <p:spPr>
                <a:xfrm>
                  <a:off x="4185502" y="1039761"/>
                  <a:ext cx="0" cy="3199684"/>
                </a:xfrm>
                <a:prstGeom prst="line">
                  <a:avLst/>
                </a:prstGeom>
                <a:ln w="19050">
                  <a:solidFill>
                    <a:srgbClr val="001965"/>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4068772" y="1043571"/>
                  <a:ext cx="118800" cy="0"/>
                </a:xfrm>
                <a:prstGeom prst="line">
                  <a:avLst/>
                </a:prstGeom>
                <a:ln w="19050">
                  <a:solidFill>
                    <a:srgbClr val="001965"/>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4068772" y="1679623"/>
                  <a:ext cx="118800" cy="0"/>
                </a:xfrm>
                <a:prstGeom prst="line">
                  <a:avLst/>
                </a:prstGeom>
                <a:ln w="19050">
                  <a:solidFill>
                    <a:srgbClr val="001965"/>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a:off x="4068772" y="2318783"/>
                  <a:ext cx="118800" cy="0"/>
                </a:xfrm>
                <a:prstGeom prst="line">
                  <a:avLst/>
                </a:prstGeom>
                <a:ln w="19050">
                  <a:solidFill>
                    <a:srgbClr val="001965"/>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4068772" y="2961398"/>
                  <a:ext cx="118800" cy="0"/>
                </a:xfrm>
                <a:prstGeom prst="line">
                  <a:avLst/>
                </a:prstGeom>
                <a:ln w="19050">
                  <a:solidFill>
                    <a:srgbClr val="001965"/>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a:off x="4068772" y="3604011"/>
                  <a:ext cx="118800" cy="0"/>
                </a:xfrm>
                <a:prstGeom prst="line">
                  <a:avLst/>
                </a:prstGeom>
                <a:ln w="19050">
                  <a:solidFill>
                    <a:srgbClr val="001965"/>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4068771" y="4239445"/>
                  <a:ext cx="9470050" cy="0"/>
                </a:xfrm>
                <a:prstGeom prst="line">
                  <a:avLst/>
                </a:prstGeom>
                <a:ln w="19050">
                  <a:solidFill>
                    <a:srgbClr val="001965"/>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6127907" y="4239445"/>
                  <a:ext cx="0" cy="82800"/>
                </a:xfrm>
                <a:prstGeom prst="line">
                  <a:avLst/>
                </a:prstGeom>
                <a:ln w="19050">
                  <a:solidFill>
                    <a:srgbClr val="001965"/>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flipH="1">
                  <a:off x="8772145" y="4239445"/>
                  <a:ext cx="0" cy="82800"/>
                </a:xfrm>
                <a:prstGeom prst="line">
                  <a:avLst/>
                </a:prstGeom>
                <a:ln w="19050">
                  <a:solidFill>
                    <a:srgbClr val="001965"/>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flipH="1">
                  <a:off x="11428157" y="4239445"/>
                  <a:ext cx="0" cy="82800"/>
                </a:xfrm>
                <a:prstGeom prst="line">
                  <a:avLst/>
                </a:prstGeom>
                <a:ln w="19050">
                  <a:solidFill>
                    <a:srgbClr val="001965"/>
                  </a:solidFill>
                </a:ln>
              </p:spPr>
              <p:style>
                <a:lnRef idx="1">
                  <a:schemeClr val="accent1"/>
                </a:lnRef>
                <a:fillRef idx="0">
                  <a:schemeClr val="accent1"/>
                </a:fillRef>
                <a:effectRef idx="0">
                  <a:schemeClr val="accent1"/>
                </a:effectRef>
                <a:fontRef idx="minor">
                  <a:schemeClr val="tx1"/>
                </a:fontRef>
              </p:style>
            </p:cxnSp>
          </p:grpSp>
          <p:sp>
            <p:nvSpPr>
              <p:cNvPr id="61" name="Rectangle 1"/>
              <p:cNvSpPr>
                <a:spLocks noChangeArrowheads="1"/>
              </p:cNvSpPr>
              <p:nvPr/>
            </p:nvSpPr>
            <p:spPr bwMode="auto">
              <a:xfrm>
                <a:off x="4219292" y="4061308"/>
                <a:ext cx="674412"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Verdana" panose="020B0604030504040204" pitchFamily="34" charset="0"/>
                    <a:cs typeface="Arial" panose="020B0604020202020204" pitchFamily="34" charset="0"/>
                  </a:defRPr>
                </a:lvl1pPr>
                <a:lvl2pPr marL="742950" indent="-285750">
                  <a:defRPr>
                    <a:solidFill>
                      <a:schemeClr val="tx1"/>
                    </a:solidFill>
                    <a:latin typeface="Verdana" panose="020B0604030504040204" pitchFamily="34" charset="0"/>
                    <a:cs typeface="Arial" panose="020B0604020202020204" pitchFamily="34" charset="0"/>
                  </a:defRPr>
                </a:lvl2pPr>
                <a:lvl3pPr marL="1143000" indent="-228600">
                  <a:defRPr>
                    <a:solidFill>
                      <a:schemeClr val="tx1"/>
                    </a:solidFill>
                    <a:latin typeface="Verdana" panose="020B0604030504040204" pitchFamily="34" charset="0"/>
                    <a:cs typeface="Arial" panose="020B0604020202020204" pitchFamily="34" charset="0"/>
                  </a:defRPr>
                </a:lvl3pPr>
                <a:lvl4pPr marL="1600200" indent="-228600">
                  <a:defRPr>
                    <a:solidFill>
                      <a:schemeClr val="tx1"/>
                    </a:solidFill>
                    <a:latin typeface="Verdana" panose="020B0604030504040204" pitchFamily="34" charset="0"/>
                    <a:cs typeface="Arial" panose="020B0604020202020204" pitchFamily="34" charset="0"/>
                  </a:defRPr>
                </a:lvl4pPr>
                <a:lvl5pPr marL="2057400" indent="-228600">
                  <a:defRPr>
                    <a:solidFill>
                      <a:schemeClr val="tx1"/>
                    </a:solidFill>
                    <a:latin typeface="Verdana" panose="020B060403050404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9pPr>
              </a:lstStyle>
              <a:p>
                <a:pPr marL="0" marR="0" lvl="0" indent="0" algn="ctr" defTabSz="914355" rtl="0" eaLnBrk="1" fontAlgn="auto" latinLnBrk="0" hangingPunct="1">
                  <a:lnSpc>
                    <a:spcPct val="100000"/>
                  </a:lnSpc>
                  <a:spcBef>
                    <a:spcPts val="0"/>
                  </a:spcBef>
                  <a:spcAft>
                    <a:spcPts val="0"/>
                  </a:spcAft>
                  <a:buClrTx/>
                  <a:buSzTx/>
                  <a:buFontTx/>
                  <a:buNone/>
                  <a:tabLst/>
                  <a:defRPr/>
                </a:pPr>
                <a:r>
                  <a:rPr kumimoji="0" lang="ru-RU" sz="1200" b="0" i="0" u="none" strike="noStrike" kern="1200" cap="none" spc="0" normalizeH="0" baseline="0" noProof="0" dirty="0">
                    <a:ln>
                      <a:noFill/>
                    </a:ln>
                    <a:solidFill>
                      <a:srgbClr val="001965"/>
                    </a:solidFill>
                    <a:effectLst/>
                    <a:uLnTx/>
                    <a:uFillTx/>
                    <a:latin typeface="Verdana"/>
                    <a:ea typeface="+mn-ea"/>
                    <a:cs typeface="Arial" panose="020B0604020202020204" pitchFamily="34" charset="0"/>
                  </a:rPr>
                  <a:t>Годы </a:t>
                </a:r>
                <a:endParaRPr kumimoji="0" lang="en-GB" sz="1200" b="0" i="0" u="none" strike="noStrike" kern="1200" cap="none" spc="0" normalizeH="0" baseline="0" noProof="0" dirty="0">
                  <a:ln>
                    <a:noFill/>
                  </a:ln>
                  <a:solidFill>
                    <a:srgbClr val="001965"/>
                  </a:solidFill>
                  <a:effectLst/>
                  <a:uLnTx/>
                  <a:uFillTx/>
                  <a:latin typeface="Verdana"/>
                  <a:ea typeface="+mn-ea"/>
                  <a:cs typeface="Arial" panose="020B0604020202020204" pitchFamily="34" charset="0"/>
                </a:endParaRPr>
              </a:p>
            </p:txBody>
          </p:sp>
          <p:sp>
            <p:nvSpPr>
              <p:cNvPr id="62" name="TextBox 61"/>
              <p:cNvSpPr txBox="1"/>
              <p:nvPr/>
            </p:nvSpPr>
            <p:spPr>
              <a:xfrm>
                <a:off x="936002" y="3159065"/>
                <a:ext cx="334602" cy="284411"/>
              </a:xfrm>
              <a:prstGeom prst="rect">
                <a:avLst/>
              </a:prstGeom>
              <a:noFill/>
              <a:ln>
                <a:noFill/>
              </a:ln>
            </p:spPr>
            <p:txBody>
              <a:bodyPr wrap="square" lIns="0" rIns="0" rtlCol="0">
                <a:spAutoFit/>
              </a:bodyPr>
              <a:lstStyle/>
              <a:p>
                <a:pPr marL="0" marR="0" lvl="0" indent="0" algn="ctr" defTabSz="914355"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1965"/>
                    </a:solidFill>
                    <a:effectLst/>
                    <a:uLnTx/>
                    <a:uFillTx/>
                    <a:latin typeface="Verdana"/>
                    <a:ea typeface="+mn-ea"/>
                    <a:cs typeface="Arial" panose="020B0604020202020204" pitchFamily="34" charset="0"/>
                  </a:rPr>
                  <a:t>0.2</a:t>
                </a:r>
              </a:p>
            </p:txBody>
          </p:sp>
          <p:sp>
            <p:nvSpPr>
              <p:cNvPr id="63" name="TextBox 62"/>
              <p:cNvSpPr txBox="1"/>
              <p:nvPr/>
            </p:nvSpPr>
            <p:spPr>
              <a:xfrm>
                <a:off x="938624" y="3637896"/>
                <a:ext cx="334602" cy="284411"/>
              </a:xfrm>
              <a:prstGeom prst="rect">
                <a:avLst/>
              </a:prstGeom>
              <a:noFill/>
              <a:ln>
                <a:noFill/>
              </a:ln>
            </p:spPr>
            <p:txBody>
              <a:bodyPr wrap="square" lIns="0" rIns="0" rtlCol="0">
                <a:spAutoFit/>
              </a:bodyPr>
              <a:lstStyle/>
              <a:p>
                <a:pPr marL="0" marR="0" lvl="0" indent="0" algn="ctr" defTabSz="914355"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1965"/>
                    </a:solidFill>
                    <a:effectLst/>
                    <a:uLnTx/>
                    <a:uFillTx/>
                    <a:latin typeface="Verdana"/>
                    <a:ea typeface="+mn-ea"/>
                    <a:cs typeface="Arial" panose="020B0604020202020204" pitchFamily="34" charset="0"/>
                  </a:rPr>
                  <a:t>0.0</a:t>
                </a:r>
              </a:p>
            </p:txBody>
          </p:sp>
          <p:sp>
            <p:nvSpPr>
              <p:cNvPr id="64" name="TextBox 63"/>
              <p:cNvSpPr txBox="1"/>
              <p:nvPr/>
            </p:nvSpPr>
            <p:spPr>
              <a:xfrm>
                <a:off x="936002" y="2675010"/>
                <a:ext cx="334602" cy="284411"/>
              </a:xfrm>
              <a:prstGeom prst="rect">
                <a:avLst/>
              </a:prstGeom>
              <a:noFill/>
              <a:ln>
                <a:noFill/>
              </a:ln>
            </p:spPr>
            <p:txBody>
              <a:bodyPr wrap="square" lIns="0" rIns="0" rtlCol="0">
                <a:spAutoFit/>
              </a:bodyPr>
              <a:lstStyle/>
              <a:p>
                <a:pPr marL="0" marR="0" lvl="0" indent="0" algn="ctr" defTabSz="914355"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1965"/>
                    </a:solidFill>
                    <a:effectLst/>
                    <a:uLnTx/>
                    <a:uFillTx/>
                    <a:latin typeface="Verdana"/>
                    <a:ea typeface="+mn-ea"/>
                    <a:cs typeface="Arial" panose="020B0604020202020204" pitchFamily="34" charset="0"/>
                  </a:rPr>
                  <a:t>0.4</a:t>
                </a:r>
              </a:p>
            </p:txBody>
          </p:sp>
          <p:sp>
            <p:nvSpPr>
              <p:cNvPr id="65" name="TextBox 64"/>
              <p:cNvSpPr txBox="1"/>
              <p:nvPr/>
            </p:nvSpPr>
            <p:spPr>
              <a:xfrm>
                <a:off x="938624" y="2190418"/>
                <a:ext cx="334602" cy="284411"/>
              </a:xfrm>
              <a:prstGeom prst="rect">
                <a:avLst/>
              </a:prstGeom>
              <a:noFill/>
              <a:ln>
                <a:noFill/>
              </a:ln>
            </p:spPr>
            <p:txBody>
              <a:bodyPr wrap="square" lIns="0" rIns="0" rtlCol="0">
                <a:spAutoFit/>
              </a:bodyPr>
              <a:lstStyle/>
              <a:p>
                <a:pPr marL="0" marR="0" lvl="0" indent="0" algn="ctr" defTabSz="914355"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1965"/>
                    </a:solidFill>
                    <a:effectLst/>
                    <a:uLnTx/>
                    <a:uFillTx/>
                    <a:latin typeface="Verdana"/>
                    <a:ea typeface="+mn-ea"/>
                    <a:cs typeface="Arial" panose="020B0604020202020204" pitchFamily="34" charset="0"/>
                  </a:rPr>
                  <a:t>0.6</a:t>
                </a:r>
              </a:p>
            </p:txBody>
          </p:sp>
          <p:sp>
            <p:nvSpPr>
              <p:cNvPr id="66" name="TextBox 65"/>
              <p:cNvSpPr txBox="1"/>
              <p:nvPr/>
            </p:nvSpPr>
            <p:spPr>
              <a:xfrm>
                <a:off x="936000" y="1724031"/>
                <a:ext cx="334602" cy="284411"/>
              </a:xfrm>
              <a:prstGeom prst="rect">
                <a:avLst/>
              </a:prstGeom>
              <a:noFill/>
              <a:ln>
                <a:noFill/>
              </a:ln>
            </p:spPr>
            <p:txBody>
              <a:bodyPr wrap="square" lIns="0" rIns="0" rtlCol="0">
                <a:spAutoFit/>
              </a:bodyPr>
              <a:lstStyle/>
              <a:p>
                <a:pPr marL="0" marR="0" lvl="0" indent="0" algn="ctr" defTabSz="914355"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1965"/>
                    </a:solidFill>
                    <a:effectLst/>
                    <a:uLnTx/>
                    <a:uFillTx/>
                    <a:latin typeface="Verdana"/>
                    <a:ea typeface="+mn-ea"/>
                    <a:cs typeface="Arial" panose="020B0604020202020204" pitchFamily="34" charset="0"/>
                  </a:rPr>
                  <a:t>0.8</a:t>
                </a:r>
              </a:p>
            </p:txBody>
          </p:sp>
          <p:sp>
            <p:nvSpPr>
              <p:cNvPr id="67" name="TextBox 66"/>
              <p:cNvSpPr txBox="1"/>
              <p:nvPr/>
            </p:nvSpPr>
            <p:spPr>
              <a:xfrm>
                <a:off x="936000" y="1237818"/>
                <a:ext cx="334602" cy="284411"/>
              </a:xfrm>
              <a:prstGeom prst="rect">
                <a:avLst/>
              </a:prstGeom>
              <a:noFill/>
              <a:ln>
                <a:noFill/>
              </a:ln>
            </p:spPr>
            <p:txBody>
              <a:bodyPr wrap="square" lIns="0" rIns="0" rtlCol="0">
                <a:spAutoFit/>
              </a:bodyPr>
              <a:lstStyle/>
              <a:p>
                <a:pPr marL="0" marR="0" lvl="0" indent="0" algn="ctr" defTabSz="914355"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1965"/>
                    </a:solidFill>
                    <a:effectLst/>
                    <a:uLnTx/>
                    <a:uFillTx/>
                    <a:latin typeface="Verdana"/>
                    <a:ea typeface="+mn-ea"/>
                    <a:cs typeface="Arial" panose="020B0604020202020204" pitchFamily="34" charset="0"/>
                  </a:rPr>
                  <a:t>1.0</a:t>
                </a:r>
              </a:p>
            </p:txBody>
          </p:sp>
          <p:sp>
            <p:nvSpPr>
              <p:cNvPr id="68" name="TextBox 67"/>
              <p:cNvSpPr txBox="1"/>
              <p:nvPr/>
            </p:nvSpPr>
            <p:spPr>
              <a:xfrm>
                <a:off x="2507214" y="3818332"/>
                <a:ext cx="334602" cy="284411"/>
              </a:xfrm>
              <a:prstGeom prst="rect">
                <a:avLst/>
              </a:prstGeom>
              <a:noFill/>
              <a:ln>
                <a:noFill/>
              </a:ln>
            </p:spPr>
            <p:txBody>
              <a:bodyPr wrap="square" lIns="0" rIns="0" rtlCol="0">
                <a:spAutoFit/>
              </a:bodyPr>
              <a:lstStyle/>
              <a:p>
                <a:pPr marL="0" marR="0" lvl="0" indent="0" algn="ctr" defTabSz="914355"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1965"/>
                    </a:solidFill>
                    <a:effectLst/>
                    <a:uLnTx/>
                    <a:uFillTx/>
                    <a:latin typeface="Verdana"/>
                    <a:ea typeface="+mn-ea"/>
                    <a:cs typeface="Arial" panose="020B0604020202020204" pitchFamily="34" charset="0"/>
                  </a:rPr>
                  <a:t>5</a:t>
                </a:r>
              </a:p>
            </p:txBody>
          </p:sp>
          <p:sp>
            <p:nvSpPr>
              <p:cNvPr id="69" name="TextBox 68"/>
              <p:cNvSpPr txBox="1"/>
              <p:nvPr/>
            </p:nvSpPr>
            <p:spPr>
              <a:xfrm>
                <a:off x="4320558" y="3815464"/>
                <a:ext cx="334602" cy="284411"/>
              </a:xfrm>
              <a:prstGeom prst="rect">
                <a:avLst/>
              </a:prstGeom>
              <a:noFill/>
              <a:ln>
                <a:noFill/>
              </a:ln>
            </p:spPr>
            <p:txBody>
              <a:bodyPr wrap="square" lIns="0" rIns="0" rtlCol="0">
                <a:spAutoFit/>
              </a:bodyPr>
              <a:lstStyle/>
              <a:p>
                <a:pPr marL="0" marR="0" lvl="0" indent="0" algn="ctr" defTabSz="914355"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1965"/>
                    </a:solidFill>
                    <a:effectLst/>
                    <a:uLnTx/>
                    <a:uFillTx/>
                    <a:latin typeface="Verdana"/>
                    <a:ea typeface="+mn-ea"/>
                    <a:cs typeface="Arial" panose="020B0604020202020204" pitchFamily="34" charset="0"/>
                  </a:rPr>
                  <a:t>10</a:t>
                </a:r>
              </a:p>
            </p:txBody>
          </p:sp>
          <p:sp>
            <p:nvSpPr>
              <p:cNvPr id="70" name="TextBox 69"/>
              <p:cNvSpPr txBox="1"/>
              <p:nvPr/>
            </p:nvSpPr>
            <p:spPr>
              <a:xfrm>
                <a:off x="6163825" y="3815464"/>
                <a:ext cx="334602" cy="284411"/>
              </a:xfrm>
              <a:prstGeom prst="rect">
                <a:avLst/>
              </a:prstGeom>
              <a:noFill/>
              <a:ln>
                <a:noFill/>
              </a:ln>
            </p:spPr>
            <p:txBody>
              <a:bodyPr wrap="square" lIns="0" rIns="0" rtlCol="0">
                <a:spAutoFit/>
              </a:bodyPr>
              <a:lstStyle/>
              <a:p>
                <a:pPr marL="0" marR="0" lvl="0" indent="0" algn="ctr" defTabSz="914355"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1965"/>
                    </a:solidFill>
                    <a:effectLst/>
                    <a:uLnTx/>
                    <a:uFillTx/>
                    <a:latin typeface="Verdana"/>
                    <a:ea typeface="+mn-ea"/>
                    <a:cs typeface="Arial" panose="020B0604020202020204" pitchFamily="34" charset="0"/>
                  </a:rPr>
                  <a:t>15</a:t>
                </a:r>
              </a:p>
            </p:txBody>
          </p:sp>
          <p:grpSp>
            <p:nvGrpSpPr>
              <p:cNvPr id="72" name="Group 71"/>
              <p:cNvGrpSpPr/>
              <p:nvPr/>
            </p:nvGrpSpPr>
            <p:grpSpPr>
              <a:xfrm>
                <a:off x="1575011" y="2322636"/>
                <a:ext cx="6210119" cy="829201"/>
                <a:chOff x="1746461" y="2626190"/>
                <a:chExt cx="6210119" cy="762723"/>
              </a:xfrm>
            </p:grpSpPr>
            <p:sp>
              <p:nvSpPr>
                <p:cNvPr id="74" name="Freeform 73"/>
                <p:cNvSpPr/>
                <p:nvPr/>
              </p:nvSpPr>
              <p:spPr>
                <a:xfrm>
                  <a:off x="1755128" y="2626190"/>
                  <a:ext cx="6201452" cy="762723"/>
                </a:xfrm>
                <a:custGeom>
                  <a:avLst/>
                  <a:gdLst>
                    <a:gd name="connsiteX0" fmla="*/ 0 w 6201452"/>
                    <a:gd name="connsiteY0" fmla="*/ 156012 h 762723"/>
                    <a:gd name="connsiteX1" fmla="*/ 4334 w 6201452"/>
                    <a:gd name="connsiteY1" fmla="*/ 0 h 762723"/>
                    <a:gd name="connsiteX2" fmla="*/ 459367 w 6201452"/>
                    <a:gd name="connsiteY2" fmla="*/ 34670 h 762723"/>
                    <a:gd name="connsiteX3" fmla="*/ 632713 w 6201452"/>
                    <a:gd name="connsiteY3" fmla="*/ 39003 h 762723"/>
                    <a:gd name="connsiteX4" fmla="*/ 1066078 w 6201452"/>
                    <a:gd name="connsiteY4" fmla="*/ 78006 h 762723"/>
                    <a:gd name="connsiteX5" fmla="*/ 1477774 w 6201452"/>
                    <a:gd name="connsiteY5" fmla="*/ 73673 h 762723"/>
                    <a:gd name="connsiteX6" fmla="*/ 1824466 w 6201452"/>
                    <a:gd name="connsiteY6" fmla="*/ 138677 h 762723"/>
                    <a:gd name="connsiteX7" fmla="*/ 1954476 w 6201452"/>
                    <a:gd name="connsiteY7" fmla="*/ 160345 h 762723"/>
                    <a:gd name="connsiteX8" fmla="*/ 2149490 w 6201452"/>
                    <a:gd name="connsiteY8" fmla="*/ 190681 h 762723"/>
                    <a:gd name="connsiteX9" fmla="*/ 2543852 w 6201452"/>
                    <a:gd name="connsiteY9" fmla="*/ 186347 h 762723"/>
                    <a:gd name="connsiteX10" fmla="*/ 2899211 w 6201452"/>
                    <a:gd name="connsiteY10" fmla="*/ 255686 h 762723"/>
                    <a:gd name="connsiteX11" fmla="*/ 3042222 w 6201452"/>
                    <a:gd name="connsiteY11" fmla="*/ 286021 h 762723"/>
                    <a:gd name="connsiteX12" fmla="*/ 3267572 w 6201452"/>
                    <a:gd name="connsiteY12" fmla="*/ 290355 h 762723"/>
                    <a:gd name="connsiteX13" fmla="*/ 3562260 w 6201452"/>
                    <a:gd name="connsiteY13" fmla="*/ 307690 h 762723"/>
                    <a:gd name="connsiteX14" fmla="*/ 3978290 w 6201452"/>
                    <a:gd name="connsiteY14" fmla="*/ 303356 h 762723"/>
                    <a:gd name="connsiteX15" fmla="*/ 4572000 w 6201452"/>
                    <a:gd name="connsiteY15" fmla="*/ 377028 h 762723"/>
                    <a:gd name="connsiteX16" fmla="*/ 4827685 w 6201452"/>
                    <a:gd name="connsiteY16" fmla="*/ 411697 h 762723"/>
                    <a:gd name="connsiteX17" fmla="*/ 5074703 w 6201452"/>
                    <a:gd name="connsiteY17" fmla="*/ 455034 h 762723"/>
                    <a:gd name="connsiteX18" fmla="*/ 5490734 w 6201452"/>
                    <a:gd name="connsiteY18" fmla="*/ 446366 h 762723"/>
                    <a:gd name="connsiteX19" fmla="*/ 5867761 w 6201452"/>
                    <a:gd name="connsiteY19" fmla="*/ 524372 h 762723"/>
                    <a:gd name="connsiteX20" fmla="*/ 6201452 w 6201452"/>
                    <a:gd name="connsiteY20" fmla="*/ 507037 h 762723"/>
                    <a:gd name="connsiteX21" fmla="*/ 6197118 w 6201452"/>
                    <a:gd name="connsiteY21" fmla="*/ 762723 h 762723"/>
                    <a:gd name="connsiteX22" fmla="*/ 5833092 w 6201452"/>
                    <a:gd name="connsiteY22" fmla="*/ 754055 h 762723"/>
                    <a:gd name="connsiteX23" fmla="*/ 5464732 w 6201452"/>
                    <a:gd name="connsiteY23" fmla="*/ 619712 h 762723"/>
                    <a:gd name="connsiteX24" fmla="*/ 4992364 w 6201452"/>
                    <a:gd name="connsiteY24" fmla="*/ 606711 h 762723"/>
                    <a:gd name="connsiteX25" fmla="*/ 4775681 w 6201452"/>
                    <a:gd name="connsiteY25" fmla="*/ 585043 h 762723"/>
                    <a:gd name="connsiteX26" fmla="*/ 4480993 w 6201452"/>
                    <a:gd name="connsiteY26" fmla="*/ 546040 h 762723"/>
                    <a:gd name="connsiteX27" fmla="*/ 4324982 w 6201452"/>
                    <a:gd name="connsiteY27" fmla="*/ 520038 h 762723"/>
                    <a:gd name="connsiteX28" fmla="*/ 4099632 w 6201452"/>
                    <a:gd name="connsiteY28" fmla="*/ 515705 h 762723"/>
                    <a:gd name="connsiteX29" fmla="*/ 3674935 w 6201452"/>
                    <a:gd name="connsiteY29" fmla="*/ 511371 h 762723"/>
                    <a:gd name="connsiteX30" fmla="*/ 3319575 w 6201452"/>
                    <a:gd name="connsiteY30" fmla="*/ 468035 h 762723"/>
                    <a:gd name="connsiteX31" fmla="*/ 3042222 w 6201452"/>
                    <a:gd name="connsiteY31" fmla="*/ 437699 h 762723"/>
                    <a:gd name="connsiteX32" fmla="*/ 2825539 w 6201452"/>
                    <a:gd name="connsiteY32" fmla="*/ 429032 h 762723"/>
                    <a:gd name="connsiteX33" fmla="*/ 2574188 w 6201452"/>
                    <a:gd name="connsiteY33" fmla="*/ 377028 h 762723"/>
                    <a:gd name="connsiteX34" fmla="*/ 2192827 w 6201452"/>
                    <a:gd name="connsiteY34" fmla="*/ 381362 h 762723"/>
                    <a:gd name="connsiteX35" fmla="*/ 1581782 w 6201452"/>
                    <a:gd name="connsiteY35" fmla="*/ 320691 h 762723"/>
                    <a:gd name="connsiteX36" fmla="*/ 1174419 w 6201452"/>
                    <a:gd name="connsiteY36" fmla="*/ 264353 h 762723"/>
                    <a:gd name="connsiteX37" fmla="*/ 823393 w 6201452"/>
                    <a:gd name="connsiteY37" fmla="*/ 238351 h 762723"/>
                    <a:gd name="connsiteX38" fmla="*/ 0 w 6201452"/>
                    <a:gd name="connsiteY38" fmla="*/ 156012 h 762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201452" h="762723">
                      <a:moveTo>
                        <a:pt x="0" y="156012"/>
                      </a:moveTo>
                      <a:lnTo>
                        <a:pt x="4334" y="0"/>
                      </a:lnTo>
                      <a:lnTo>
                        <a:pt x="459367" y="34670"/>
                      </a:lnTo>
                      <a:lnTo>
                        <a:pt x="632713" y="39003"/>
                      </a:lnTo>
                      <a:lnTo>
                        <a:pt x="1066078" y="78006"/>
                      </a:lnTo>
                      <a:lnTo>
                        <a:pt x="1477774" y="73673"/>
                      </a:lnTo>
                      <a:lnTo>
                        <a:pt x="1824466" y="138677"/>
                      </a:lnTo>
                      <a:lnTo>
                        <a:pt x="1954476" y="160345"/>
                      </a:lnTo>
                      <a:lnTo>
                        <a:pt x="2149490" y="190681"/>
                      </a:lnTo>
                      <a:lnTo>
                        <a:pt x="2543852" y="186347"/>
                      </a:lnTo>
                      <a:lnTo>
                        <a:pt x="2899211" y="255686"/>
                      </a:lnTo>
                      <a:lnTo>
                        <a:pt x="3042222" y="286021"/>
                      </a:lnTo>
                      <a:lnTo>
                        <a:pt x="3267572" y="290355"/>
                      </a:lnTo>
                      <a:lnTo>
                        <a:pt x="3562260" y="307690"/>
                      </a:lnTo>
                      <a:lnTo>
                        <a:pt x="3978290" y="303356"/>
                      </a:lnTo>
                      <a:lnTo>
                        <a:pt x="4572000" y="377028"/>
                      </a:lnTo>
                      <a:lnTo>
                        <a:pt x="4827685" y="411697"/>
                      </a:lnTo>
                      <a:lnTo>
                        <a:pt x="5074703" y="455034"/>
                      </a:lnTo>
                      <a:lnTo>
                        <a:pt x="5490734" y="446366"/>
                      </a:lnTo>
                      <a:lnTo>
                        <a:pt x="5867761" y="524372"/>
                      </a:lnTo>
                      <a:lnTo>
                        <a:pt x="6201452" y="507037"/>
                      </a:lnTo>
                      <a:cubicBezTo>
                        <a:pt x="6200007" y="592266"/>
                        <a:pt x="6198563" y="677494"/>
                        <a:pt x="6197118" y="762723"/>
                      </a:cubicBezTo>
                      <a:lnTo>
                        <a:pt x="5833092" y="754055"/>
                      </a:lnTo>
                      <a:lnTo>
                        <a:pt x="5464732" y="619712"/>
                      </a:lnTo>
                      <a:lnTo>
                        <a:pt x="4992364" y="606711"/>
                      </a:lnTo>
                      <a:lnTo>
                        <a:pt x="4775681" y="585043"/>
                      </a:lnTo>
                      <a:lnTo>
                        <a:pt x="4480993" y="546040"/>
                      </a:lnTo>
                      <a:lnTo>
                        <a:pt x="4324982" y="520038"/>
                      </a:lnTo>
                      <a:lnTo>
                        <a:pt x="4099632" y="515705"/>
                      </a:lnTo>
                      <a:lnTo>
                        <a:pt x="3674935" y="511371"/>
                      </a:lnTo>
                      <a:lnTo>
                        <a:pt x="3319575" y="468035"/>
                      </a:lnTo>
                      <a:lnTo>
                        <a:pt x="3042222" y="437699"/>
                      </a:lnTo>
                      <a:lnTo>
                        <a:pt x="2825539" y="429032"/>
                      </a:lnTo>
                      <a:lnTo>
                        <a:pt x="2574188" y="377028"/>
                      </a:lnTo>
                      <a:lnTo>
                        <a:pt x="2192827" y="381362"/>
                      </a:lnTo>
                      <a:lnTo>
                        <a:pt x="1581782" y="320691"/>
                      </a:lnTo>
                      <a:lnTo>
                        <a:pt x="1174419" y="264353"/>
                      </a:lnTo>
                      <a:lnTo>
                        <a:pt x="823393" y="238351"/>
                      </a:lnTo>
                      <a:lnTo>
                        <a:pt x="0" y="156012"/>
                      </a:lnTo>
                      <a:close/>
                    </a:path>
                  </a:pathLst>
                </a:custGeom>
                <a:solidFill>
                  <a:schemeClr val="accent5">
                    <a:alpha val="10196"/>
                  </a:schemeClr>
                </a:solidFill>
                <a:ln w="9525">
                  <a:solidFill>
                    <a:srgbClr val="C2DEEA">
                      <a:alpha val="10196"/>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Verdana"/>
                    <a:ea typeface="+mn-ea"/>
                    <a:cs typeface="+mn-cs"/>
                  </a:endParaRPr>
                </a:p>
              </p:txBody>
            </p:sp>
            <p:sp>
              <p:nvSpPr>
                <p:cNvPr id="73" name="Freeform 72"/>
                <p:cNvSpPr/>
                <p:nvPr/>
              </p:nvSpPr>
              <p:spPr>
                <a:xfrm>
                  <a:off x="1746461" y="2712864"/>
                  <a:ext cx="6205785" cy="585043"/>
                </a:xfrm>
                <a:custGeom>
                  <a:avLst/>
                  <a:gdLst>
                    <a:gd name="connsiteX0" fmla="*/ 0 w 6205785"/>
                    <a:gd name="connsiteY0" fmla="*/ 0 h 585043"/>
                    <a:gd name="connsiteX1" fmla="*/ 1092079 w 6205785"/>
                    <a:gd name="connsiteY1" fmla="*/ 82340 h 585043"/>
                    <a:gd name="connsiteX2" fmla="*/ 1451772 w 6205785"/>
                    <a:gd name="connsiteY2" fmla="*/ 99674 h 585043"/>
                    <a:gd name="connsiteX3" fmla="*/ 1828800 w 6205785"/>
                    <a:gd name="connsiteY3" fmla="*/ 169013 h 585043"/>
                    <a:gd name="connsiteX4" fmla="*/ 2201494 w 6205785"/>
                    <a:gd name="connsiteY4" fmla="*/ 190681 h 585043"/>
                    <a:gd name="connsiteX5" fmla="*/ 2548185 w 6205785"/>
                    <a:gd name="connsiteY5" fmla="*/ 203682 h 585043"/>
                    <a:gd name="connsiteX6" fmla="*/ 2916546 w 6205785"/>
                    <a:gd name="connsiteY6" fmla="*/ 264353 h 585043"/>
                    <a:gd name="connsiteX7" fmla="*/ 3098559 w 6205785"/>
                    <a:gd name="connsiteY7" fmla="*/ 281688 h 585043"/>
                    <a:gd name="connsiteX8" fmla="*/ 3332576 w 6205785"/>
                    <a:gd name="connsiteY8" fmla="*/ 281688 h 585043"/>
                    <a:gd name="connsiteX9" fmla="*/ 3601262 w 6205785"/>
                    <a:gd name="connsiteY9" fmla="*/ 312023 h 585043"/>
                    <a:gd name="connsiteX10" fmla="*/ 3934953 w 6205785"/>
                    <a:gd name="connsiteY10" fmla="*/ 320691 h 585043"/>
                    <a:gd name="connsiteX11" fmla="*/ 4311981 w 6205785"/>
                    <a:gd name="connsiteY11" fmla="*/ 342359 h 585043"/>
                    <a:gd name="connsiteX12" fmla="*/ 4498328 w 6205785"/>
                    <a:gd name="connsiteY12" fmla="*/ 372694 h 585043"/>
                    <a:gd name="connsiteX13" fmla="*/ 4784348 w 6205785"/>
                    <a:gd name="connsiteY13" fmla="*/ 420364 h 585043"/>
                    <a:gd name="connsiteX14" fmla="*/ 5239382 w 6205785"/>
                    <a:gd name="connsiteY14" fmla="*/ 455034 h 585043"/>
                    <a:gd name="connsiteX15" fmla="*/ 5486400 w 6205785"/>
                    <a:gd name="connsiteY15" fmla="*/ 446366 h 585043"/>
                    <a:gd name="connsiteX16" fmla="*/ 5846093 w 6205785"/>
                    <a:gd name="connsiteY16" fmla="*/ 576376 h 585043"/>
                    <a:gd name="connsiteX17" fmla="*/ 6205785 w 6205785"/>
                    <a:gd name="connsiteY17" fmla="*/ 585043 h 58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05785" h="585043">
                      <a:moveTo>
                        <a:pt x="0" y="0"/>
                      </a:moveTo>
                      <a:lnTo>
                        <a:pt x="1092079" y="82340"/>
                      </a:lnTo>
                      <a:lnTo>
                        <a:pt x="1451772" y="99674"/>
                      </a:lnTo>
                      <a:lnTo>
                        <a:pt x="1828800" y="169013"/>
                      </a:lnTo>
                      <a:lnTo>
                        <a:pt x="2201494" y="190681"/>
                      </a:lnTo>
                      <a:lnTo>
                        <a:pt x="2548185" y="203682"/>
                      </a:lnTo>
                      <a:lnTo>
                        <a:pt x="2916546" y="264353"/>
                      </a:lnTo>
                      <a:lnTo>
                        <a:pt x="3098559" y="281688"/>
                      </a:lnTo>
                      <a:lnTo>
                        <a:pt x="3332576" y="281688"/>
                      </a:lnTo>
                      <a:lnTo>
                        <a:pt x="3601262" y="312023"/>
                      </a:lnTo>
                      <a:lnTo>
                        <a:pt x="3934953" y="320691"/>
                      </a:lnTo>
                      <a:lnTo>
                        <a:pt x="4311981" y="342359"/>
                      </a:lnTo>
                      <a:lnTo>
                        <a:pt x="4498328" y="372694"/>
                      </a:lnTo>
                      <a:lnTo>
                        <a:pt x="4784348" y="420364"/>
                      </a:lnTo>
                      <a:lnTo>
                        <a:pt x="5239382" y="455034"/>
                      </a:lnTo>
                      <a:lnTo>
                        <a:pt x="5486400" y="446366"/>
                      </a:lnTo>
                      <a:lnTo>
                        <a:pt x="5846093" y="576376"/>
                      </a:lnTo>
                      <a:lnTo>
                        <a:pt x="6205785" y="585043"/>
                      </a:lnTo>
                    </a:path>
                  </a:pathLst>
                </a:custGeom>
                <a:noFill/>
                <a:ln w="2857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Verdana"/>
                    <a:ea typeface="+mn-ea"/>
                    <a:cs typeface="+mn-cs"/>
                  </a:endParaRPr>
                </a:p>
              </p:txBody>
            </p:sp>
          </p:grpSp>
          <p:grpSp>
            <p:nvGrpSpPr>
              <p:cNvPr id="75" name="Group 74"/>
              <p:cNvGrpSpPr/>
              <p:nvPr/>
            </p:nvGrpSpPr>
            <p:grpSpPr>
              <a:xfrm>
                <a:off x="1580013" y="1787112"/>
                <a:ext cx="6209731" cy="539088"/>
                <a:chOff x="1751463" y="2133600"/>
                <a:chExt cx="6209731" cy="495869"/>
              </a:xfrm>
            </p:grpSpPr>
            <p:sp>
              <p:nvSpPr>
                <p:cNvPr id="77" name="Freeform 76"/>
                <p:cNvSpPr/>
                <p:nvPr/>
              </p:nvSpPr>
              <p:spPr>
                <a:xfrm>
                  <a:off x="1751463" y="2133600"/>
                  <a:ext cx="6205182" cy="495869"/>
                </a:xfrm>
                <a:custGeom>
                  <a:avLst/>
                  <a:gdLst>
                    <a:gd name="connsiteX0" fmla="*/ 6200633 w 6205182"/>
                    <a:gd name="connsiteY0" fmla="*/ 432179 h 495869"/>
                    <a:gd name="connsiteX1" fmla="*/ 6205182 w 6205182"/>
                    <a:gd name="connsiteY1" fmla="*/ 136478 h 495869"/>
                    <a:gd name="connsiteX2" fmla="*/ 5850340 w 6205182"/>
                    <a:gd name="connsiteY2" fmla="*/ 50042 h 495869"/>
                    <a:gd name="connsiteX3" fmla="*/ 5440907 w 6205182"/>
                    <a:gd name="connsiteY3" fmla="*/ 36394 h 495869"/>
                    <a:gd name="connsiteX4" fmla="*/ 4972334 w 6205182"/>
                    <a:gd name="connsiteY4" fmla="*/ 27296 h 495869"/>
                    <a:gd name="connsiteX5" fmla="*/ 4749421 w 6205182"/>
                    <a:gd name="connsiteY5" fmla="*/ 0 h 495869"/>
                    <a:gd name="connsiteX6" fmla="*/ 4321791 w 6205182"/>
                    <a:gd name="connsiteY6" fmla="*/ 95534 h 495869"/>
                    <a:gd name="connsiteX7" fmla="*/ 4107976 w 6205182"/>
                    <a:gd name="connsiteY7" fmla="*/ 113731 h 495869"/>
                    <a:gd name="connsiteX8" fmla="*/ 3730388 w 6205182"/>
                    <a:gd name="connsiteY8" fmla="*/ 163773 h 495869"/>
                    <a:gd name="connsiteX9" fmla="*/ 3166280 w 6205182"/>
                    <a:gd name="connsiteY9" fmla="*/ 181970 h 495869"/>
                    <a:gd name="connsiteX10" fmla="*/ 2884227 w 6205182"/>
                    <a:gd name="connsiteY10" fmla="*/ 181970 h 495869"/>
                    <a:gd name="connsiteX11" fmla="*/ 2210937 w 6205182"/>
                    <a:gd name="connsiteY11" fmla="*/ 136478 h 495869"/>
                    <a:gd name="connsiteX12" fmla="*/ 1824250 w 6205182"/>
                    <a:gd name="connsiteY12" fmla="*/ 109182 h 495869"/>
                    <a:gd name="connsiteX13" fmla="*/ 1437564 w 6205182"/>
                    <a:gd name="connsiteY13" fmla="*/ 72788 h 495869"/>
                    <a:gd name="connsiteX14" fmla="*/ 1028131 w 6205182"/>
                    <a:gd name="connsiteY14" fmla="*/ 163773 h 495869"/>
                    <a:gd name="connsiteX15" fmla="*/ 691486 w 6205182"/>
                    <a:gd name="connsiteY15" fmla="*/ 227463 h 495869"/>
                    <a:gd name="connsiteX16" fmla="*/ 527713 w 6205182"/>
                    <a:gd name="connsiteY16" fmla="*/ 245660 h 495869"/>
                    <a:gd name="connsiteX17" fmla="*/ 359391 w 6205182"/>
                    <a:gd name="connsiteY17" fmla="*/ 254758 h 495869"/>
                    <a:gd name="connsiteX18" fmla="*/ 0 w 6205182"/>
                    <a:gd name="connsiteY18" fmla="*/ 241110 h 495869"/>
                    <a:gd name="connsiteX19" fmla="*/ 0 w 6205182"/>
                    <a:gd name="connsiteY19" fmla="*/ 491319 h 495869"/>
                    <a:gd name="connsiteX20" fmla="*/ 300250 w 6205182"/>
                    <a:gd name="connsiteY20" fmla="*/ 491319 h 495869"/>
                    <a:gd name="connsiteX21" fmla="*/ 723331 w 6205182"/>
                    <a:gd name="connsiteY21" fmla="*/ 495869 h 495869"/>
                    <a:gd name="connsiteX22" fmla="*/ 1059976 w 6205182"/>
                    <a:gd name="connsiteY22" fmla="*/ 468573 h 495869"/>
                    <a:gd name="connsiteX23" fmla="*/ 1469409 w 6205182"/>
                    <a:gd name="connsiteY23" fmla="*/ 486770 h 495869"/>
                    <a:gd name="connsiteX24" fmla="*/ 1837898 w 6205182"/>
                    <a:gd name="connsiteY24" fmla="*/ 423081 h 495869"/>
                    <a:gd name="connsiteX25" fmla="*/ 2538483 w 6205182"/>
                    <a:gd name="connsiteY25" fmla="*/ 368490 h 495869"/>
                    <a:gd name="connsiteX26" fmla="*/ 2911522 w 6205182"/>
                    <a:gd name="connsiteY26" fmla="*/ 441278 h 495869"/>
                    <a:gd name="connsiteX27" fmla="*/ 3716740 w 6205182"/>
                    <a:gd name="connsiteY27" fmla="*/ 454925 h 495869"/>
                    <a:gd name="connsiteX28" fmla="*/ 4012441 w 6205182"/>
                    <a:gd name="connsiteY28" fmla="*/ 450376 h 495869"/>
                    <a:gd name="connsiteX29" fmla="*/ 4367283 w 6205182"/>
                    <a:gd name="connsiteY29" fmla="*/ 373039 h 495869"/>
                    <a:gd name="connsiteX30" fmla="*/ 4758519 w 6205182"/>
                    <a:gd name="connsiteY30" fmla="*/ 313899 h 495869"/>
                    <a:gd name="connsiteX31" fmla="*/ 5017827 w 6205182"/>
                    <a:gd name="connsiteY31" fmla="*/ 322997 h 495869"/>
                    <a:gd name="connsiteX32" fmla="*/ 5199797 w 6205182"/>
                    <a:gd name="connsiteY32" fmla="*/ 332096 h 495869"/>
                    <a:gd name="connsiteX33" fmla="*/ 5468203 w 6205182"/>
                    <a:gd name="connsiteY33" fmla="*/ 363940 h 495869"/>
                    <a:gd name="connsiteX34" fmla="*/ 5813946 w 6205182"/>
                    <a:gd name="connsiteY34" fmla="*/ 373039 h 495869"/>
                    <a:gd name="connsiteX35" fmla="*/ 6200633 w 6205182"/>
                    <a:gd name="connsiteY35" fmla="*/ 432179 h 495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6205182" h="495869">
                      <a:moveTo>
                        <a:pt x="6200633" y="432179"/>
                      </a:moveTo>
                      <a:cubicBezTo>
                        <a:pt x="6202149" y="333612"/>
                        <a:pt x="6203666" y="235045"/>
                        <a:pt x="6205182" y="136478"/>
                      </a:cubicBezTo>
                      <a:lnTo>
                        <a:pt x="5850340" y="50042"/>
                      </a:lnTo>
                      <a:lnTo>
                        <a:pt x="5440907" y="36394"/>
                      </a:lnTo>
                      <a:lnTo>
                        <a:pt x="4972334" y="27296"/>
                      </a:lnTo>
                      <a:lnTo>
                        <a:pt x="4749421" y="0"/>
                      </a:lnTo>
                      <a:lnTo>
                        <a:pt x="4321791" y="95534"/>
                      </a:lnTo>
                      <a:lnTo>
                        <a:pt x="4107976" y="113731"/>
                      </a:lnTo>
                      <a:lnTo>
                        <a:pt x="3730388" y="163773"/>
                      </a:lnTo>
                      <a:lnTo>
                        <a:pt x="3166280" y="181970"/>
                      </a:lnTo>
                      <a:lnTo>
                        <a:pt x="2884227" y="181970"/>
                      </a:lnTo>
                      <a:lnTo>
                        <a:pt x="2210937" y="136478"/>
                      </a:lnTo>
                      <a:lnTo>
                        <a:pt x="1824250" y="109182"/>
                      </a:lnTo>
                      <a:lnTo>
                        <a:pt x="1437564" y="72788"/>
                      </a:lnTo>
                      <a:lnTo>
                        <a:pt x="1028131" y="163773"/>
                      </a:lnTo>
                      <a:lnTo>
                        <a:pt x="691486" y="227463"/>
                      </a:lnTo>
                      <a:lnTo>
                        <a:pt x="527713" y="245660"/>
                      </a:lnTo>
                      <a:lnTo>
                        <a:pt x="359391" y="254758"/>
                      </a:lnTo>
                      <a:lnTo>
                        <a:pt x="0" y="241110"/>
                      </a:lnTo>
                      <a:lnTo>
                        <a:pt x="0" y="491319"/>
                      </a:lnTo>
                      <a:lnTo>
                        <a:pt x="300250" y="491319"/>
                      </a:lnTo>
                      <a:lnTo>
                        <a:pt x="723331" y="495869"/>
                      </a:lnTo>
                      <a:lnTo>
                        <a:pt x="1059976" y="468573"/>
                      </a:lnTo>
                      <a:lnTo>
                        <a:pt x="1469409" y="486770"/>
                      </a:lnTo>
                      <a:lnTo>
                        <a:pt x="1837898" y="423081"/>
                      </a:lnTo>
                      <a:lnTo>
                        <a:pt x="2538483" y="368490"/>
                      </a:lnTo>
                      <a:lnTo>
                        <a:pt x="2911522" y="441278"/>
                      </a:lnTo>
                      <a:lnTo>
                        <a:pt x="3716740" y="454925"/>
                      </a:lnTo>
                      <a:lnTo>
                        <a:pt x="4012441" y="450376"/>
                      </a:lnTo>
                      <a:lnTo>
                        <a:pt x="4367283" y="373039"/>
                      </a:lnTo>
                      <a:lnTo>
                        <a:pt x="4758519" y="313899"/>
                      </a:lnTo>
                      <a:lnTo>
                        <a:pt x="5017827" y="322997"/>
                      </a:lnTo>
                      <a:lnTo>
                        <a:pt x="5199797" y="332096"/>
                      </a:lnTo>
                      <a:lnTo>
                        <a:pt x="5468203" y="363940"/>
                      </a:lnTo>
                      <a:lnTo>
                        <a:pt x="5813946" y="373039"/>
                      </a:lnTo>
                      <a:lnTo>
                        <a:pt x="6200633" y="432179"/>
                      </a:lnTo>
                      <a:close/>
                    </a:path>
                  </a:pathLst>
                </a:custGeom>
                <a:solidFill>
                  <a:schemeClr val="accent3">
                    <a:alpha val="10196"/>
                  </a:schemeClr>
                </a:solidFill>
                <a:ln w="9525">
                  <a:solidFill>
                    <a:srgbClr val="72B5CC">
                      <a:alpha val="10196"/>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Verdana"/>
                    <a:ea typeface="+mn-ea"/>
                    <a:cs typeface="+mn-cs"/>
                  </a:endParaRPr>
                </a:p>
              </p:txBody>
            </p:sp>
            <p:sp>
              <p:nvSpPr>
                <p:cNvPr id="76" name="Freeform 75"/>
                <p:cNvSpPr/>
                <p:nvPr/>
              </p:nvSpPr>
              <p:spPr>
                <a:xfrm>
                  <a:off x="1765110" y="2311021"/>
                  <a:ext cx="6196084" cy="186519"/>
                </a:xfrm>
                <a:custGeom>
                  <a:avLst/>
                  <a:gdLst>
                    <a:gd name="connsiteX0" fmla="*/ 0 w 6196084"/>
                    <a:gd name="connsiteY0" fmla="*/ 186519 h 186519"/>
                    <a:gd name="connsiteX1" fmla="*/ 705135 w 6196084"/>
                    <a:gd name="connsiteY1" fmla="*/ 177421 h 186519"/>
                    <a:gd name="connsiteX2" fmla="*/ 1815153 w 6196084"/>
                    <a:gd name="connsiteY2" fmla="*/ 59140 h 186519"/>
                    <a:gd name="connsiteX3" fmla="*/ 2179093 w 6196084"/>
                    <a:gd name="connsiteY3" fmla="*/ 104633 h 186519"/>
                    <a:gd name="connsiteX4" fmla="*/ 2538484 w 6196084"/>
                    <a:gd name="connsiteY4" fmla="*/ 77337 h 186519"/>
                    <a:gd name="connsiteX5" fmla="*/ 2906974 w 6196084"/>
                    <a:gd name="connsiteY5" fmla="*/ 141027 h 186519"/>
                    <a:gd name="connsiteX6" fmla="*/ 3671248 w 6196084"/>
                    <a:gd name="connsiteY6" fmla="*/ 118280 h 186519"/>
                    <a:gd name="connsiteX7" fmla="*/ 4012442 w 6196084"/>
                    <a:gd name="connsiteY7" fmla="*/ 104633 h 186519"/>
                    <a:gd name="connsiteX8" fmla="*/ 4731224 w 6196084"/>
                    <a:gd name="connsiteY8" fmla="*/ 0 h 186519"/>
                    <a:gd name="connsiteX9" fmla="*/ 5154305 w 6196084"/>
                    <a:gd name="connsiteY9" fmla="*/ 13648 h 186519"/>
                    <a:gd name="connsiteX10" fmla="*/ 5477302 w 6196084"/>
                    <a:gd name="connsiteY10" fmla="*/ 50042 h 186519"/>
                    <a:gd name="connsiteX11" fmla="*/ 5818496 w 6196084"/>
                    <a:gd name="connsiteY11" fmla="*/ 50042 h 186519"/>
                    <a:gd name="connsiteX12" fmla="*/ 6196084 w 6196084"/>
                    <a:gd name="connsiteY12" fmla="*/ 100083 h 18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196084" h="186519">
                      <a:moveTo>
                        <a:pt x="0" y="186519"/>
                      </a:moveTo>
                      <a:lnTo>
                        <a:pt x="705135" y="177421"/>
                      </a:lnTo>
                      <a:lnTo>
                        <a:pt x="1815153" y="59140"/>
                      </a:lnTo>
                      <a:lnTo>
                        <a:pt x="2179093" y="104633"/>
                      </a:lnTo>
                      <a:lnTo>
                        <a:pt x="2538484" y="77337"/>
                      </a:lnTo>
                      <a:lnTo>
                        <a:pt x="2906974" y="141027"/>
                      </a:lnTo>
                      <a:lnTo>
                        <a:pt x="3671248" y="118280"/>
                      </a:lnTo>
                      <a:lnTo>
                        <a:pt x="4012442" y="104633"/>
                      </a:lnTo>
                      <a:lnTo>
                        <a:pt x="4731224" y="0"/>
                      </a:lnTo>
                      <a:lnTo>
                        <a:pt x="5154305" y="13648"/>
                      </a:lnTo>
                      <a:lnTo>
                        <a:pt x="5477302" y="50042"/>
                      </a:lnTo>
                      <a:lnTo>
                        <a:pt x="5818496" y="50042"/>
                      </a:lnTo>
                      <a:lnTo>
                        <a:pt x="6196084" y="100083"/>
                      </a:lnTo>
                    </a:path>
                  </a:pathLst>
                </a:custGeom>
                <a:noFill/>
                <a:ln w="2857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Verdana"/>
                    <a:ea typeface="+mn-ea"/>
                    <a:cs typeface="+mn-cs"/>
                  </a:endParaRPr>
                </a:p>
              </p:txBody>
            </p:sp>
          </p:grpSp>
          <p:grpSp>
            <p:nvGrpSpPr>
              <p:cNvPr id="79" name="Group 78"/>
              <p:cNvGrpSpPr/>
              <p:nvPr/>
            </p:nvGrpSpPr>
            <p:grpSpPr>
              <a:xfrm>
                <a:off x="1584562" y="1594228"/>
                <a:ext cx="6200633" cy="598437"/>
                <a:chOff x="1756012" y="1956179"/>
                <a:chExt cx="6200633" cy="550460"/>
              </a:xfrm>
            </p:grpSpPr>
            <p:sp>
              <p:nvSpPr>
                <p:cNvPr id="81" name="Freeform 80"/>
                <p:cNvSpPr/>
                <p:nvPr/>
              </p:nvSpPr>
              <p:spPr>
                <a:xfrm>
                  <a:off x="1756012" y="1956179"/>
                  <a:ext cx="6200633" cy="550460"/>
                </a:xfrm>
                <a:custGeom>
                  <a:avLst/>
                  <a:gdLst>
                    <a:gd name="connsiteX0" fmla="*/ 6191534 w 6200633"/>
                    <a:gd name="connsiteY0" fmla="*/ 45493 h 550460"/>
                    <a:gd name="connsiteX1" fmla="*/ 6200633 w 6200633"/>
                    <a:gd name="connsiteY1" fmla="*/ 286603 h 550460"/>
                    <a:gd name="connsiteX2" fmla="*/ 5859439 w 6200633"/>
                    <a:gd name="connsiteY2" fmla="*/ 227463 h 550460"/>
                    <a:gd name="connsiteX3" fmla="*/ 5459104 w 6200633"/>
                    <a:gd name="connsiteY3" fmla="*/ 209266 h 550460"/>
                    <a:gd name="connsiteX4" fmla="*/ 5099713 w 6200633"/>
                    <a:gd name="connsiteY4" fmla="*/ 304800 h 550460"/>
                    <a:gd name="connsiteX5" fmla="*/ 4744872 w 6200633"/>
                    <a:gd name="connsiteY5" fmla="*/ 209266 h 550460"/>
                    <a:gd name="connsiteX6" fmla="*/ 4371833 w 6200633"/>
                    <a:gd name="connsiteY6" fmla="*/ 213815 h 550460"/>
                    <a:gd name="connsiteX7" fmla="*/ 4007892 w 6200633"/>
                    <a:gd name="connsiteY7" fmla="*/ 327546 h 550460"/>
                    <a:gd name="connsiteX8" fmla="*/ 3270913 w 6200633"/>
                    <a:gd name="connsiteY8" fmla="*/ 327546 h 550460"/>
                    <a:gd name="connsiteX9" fmla="*/ 2911522 w 6200633"/>
                    <a:gd name="connsiteY9" fmla="*/ 409433 h 550460"/>
                    <a:gd name="connsiteX10" fmla="*/ 2169994 w 6200633"/>
                    <a:gd name="connsiteY10" fmla="*/ 368490 h 550460"/>
                    <a:gd name="connsiteX11" fmla="*/ 1446663 w 6200633"/>
                    <a:gd name="connsiteY11" fmla="*/ 491320 h 550460"/>
                    <a:gd name="connsiteX12" fmla="*/ 1064525 w 6200633"/>
                    <a:gd name="connsiteY12" fmla="*/ 423081 h 550460"/>
                    <a:gd name="connsiteX13" fmla="*/ 714233 w 6200633"/>
                    <a:gd name="connsiteY13" fmla="*/ 427630 h 550460"/>
                    <a:gd name="connsiteX14" fmla="*/ 382137 w 6200633"/>
                    <a:gd name="connsiteY14" fmla="*/ 459475 h 550460"/>
                    <a:gd name="connsiteX15" fmla="*/ 4549 w 6200633"/>
                    <a:gd name="connsiteY15" fmla="*/ 550460 h 550460"/>
                    <a:gd name="connsiteX16" fmla="*/ 0 w 6200633"/>
                    <a:gd name="connsiteY16" fmla="*/ 204717 h 550460"/>
                    <a:gd name="connsiteX17" fmla="*/ 395785 w 6200633"/>
                    <a:gd name="connsiteY17" fmla="*/ 159224 h 550460"/>
                    <a:gd name="connsiteX18" fmla="*/ 878006 w 6200633"/>
                    <a:gd name="connsiteY18" fmla="*/ 141027 h 550460"/>
                    <a:gd name="connsiteX19" fmla="*/ 1837898 w 6200633"/>
                    <a:gd name="connsiteY19" fmla="*/ 63690 h 550460"/>
                    <a:gd name="connsiteX20" fmla="*/ 2524836 w 6200633"/>
                    <a:gd name="connsiteY20" fmla="*/ 95534 h 550460"/>
                    <a:gd name="connsiteX21" fmla="*/ 2929719 w 6200633"/>
                    <a:gd name="connsiteY21" fmla="*/ 154675 h 550460"/>
                    <a:gd name="connsiteX22" fmla="*/ 3261815 w 6200633"/>
                    <a:gd name="connsiteY22" fmla="*/ 127379 h 550460"/>
                    <a:gd name="connsiteX23" fmla="*/ 3648501 w 6200633"/>
                    <a:gd name="connsiteY23" fmla="*/ 118281 h 550460"/>
                    <a:gd name="connsiteX24" fmla="*/ 4003343 w 6200633"/>
                    <a:gd name="connsiteY24" fmla="*/ 68239 h 550460"/>
                    <a:gd name="connsiteX25" fmla="*/ 4344537 w 6200633"/>
                    <a:gd name="connsiteY25" fmla="*/ 40943 h 550460"/>
                    <a:gd name="connsiteX26" fmla="*/ 4626591 w 6200633"/>
                    <a:gd name="connsiteY26" fmla="*/ 22746 h 550460"/>
                    <a:gd name="connsiteX27" fmla="*/ 5090615 w 6200633"/>
                    <a:gd name="connsiteY27" fmla="*/ 40943 h 550460"/>
                    <a:gd name="connsiteX28" fmla="*/ 5823045 w 6200633"/>
                    <a:gd name="connsiteY28" fmla="*/ 0 h 550460"/>
                    <a:gd name="connsiteX29" fmla="*/ 6191534 w 6200633"/>
                    <a:gd name="connsiteY29" fmla="*/ 45493 h 55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200633" h="550460">
                      <a:moveTo>
                        <a:pt x="6191534" y="45493"/>
                      </a:moveTo>
                      <a:lnTo>
                        <a:pt x="6200633" y="286603"/>
                      </a:lnTo>
                      <a:lnTo>
                        <a:pt x="5859439" y="227463"/>
                      </a:lnTo>
                      <a:lnTo>
                        <a:pt x="5459104" y="209266"/>
                      </a:lnTo>
                      <a:lnTo>
                        <a:pt x="5099713" y="304800"/>
                      </a:lnTo>
                      <a:lnTo>
                        <a:pt x="4744872" y="209266"/>
                      </a:lnTo>
                      <a:lnTo>
                        <a:pt x="4371833" y="213815"/>
                      </a:lnTo>
                      <a:lnTo>
                        <a:pt x="4007892" y="327546"/>
                      </a:lnTo>
                      <a:lnTo>
                        <a:pt x="3270913" y="327546"/>
                      </a:lnTo>
                      <a:lnTo>
                        <a:pt x="2911522" y="409433"/>
                      </a:lnTo>
                      <a:lnTo>
                        <a:pt x="2169994" y="368490"/>
                      </a:lnTo>
                      <a:lnTo>
                        <a:pt x="1446663" y="491320"/>
                      </a:lnTo>
                      <a:lnTo>
                        <a:pt x="1064525" y="423081"/>
                      </a:lnTo>
                      <a:lnTo>
                        <a:pt x="714233" y="427630"/>
                      </a:lnTo>
                      <a:lnTo>
                        <a:pt x="382137" y="459475"/>
                      </a:lnTo>
                      <a:lnTo>
                        <a:pt x="4549" y="550460"/>
                      </a:lnTo>
                      <a:cubicBezTo>
                        <a:pt x="3033" y="435212"/>
                        <a:pt x="1516" y="319965"/>
                        <a:pt x="0" y="204717"/>
                      </a:cubicBezTo>
                      <a:lnTo>
                        <a:pt x="395785" y="159224"/>
                      </a:lnTo>
                      <a:lnTo>
                        <a:pt x="878006" y="141027"/>
                      </a:lnTo>
                      <a:lnTo>
                        <a:pt x="1837898" y="63690"/>
                      </a:lnTo>
                      <a:lnTo>
                        <a:pt x="2524836" y="95534"/>
                      </a:lnTo>
                      <a:lnTo>
                        <a:pt x="2929719" y="154675"/>
                      </a:lnTo>
                      <a:lnTo>
                        <a:pt x="3261815" y="127379"/>
                      </a:lnTo>
                      <a:lnTo>
                        <a:pt x="3648501" y="118281"/>
                      </a:lnTo>
                      <a:lnTo>
                        <a:pt x="4003343" y="68239"/>
                      </a:lnTo>
                      <a:lnTo>
                        <a:pt x="4344537" y="40943"/>
                      </a:lnTo>
                      <a:lnTo>
                        <a:pt x="4626591" y="22746"/>
                      </a:lnTo>
                      <a:lnTo>
                        <a:pt x="5090615" y="40943"/>
                      </a:lnTo>
                      <a:lnTo>
                        <a:pt x="5823045" y="0"/>
                      </a:lnTo>
                      <a:lnTo>
                        <a:pt x="6191534" y="45493"/>
                      </a:lnTo>
                      <a:close/>
                    </a:path>
                  </a:pathLst>
                </a:custGeom>
                <a:solidFill>
                  <a:schemeClr val="accent1">
                    <a:alpha val="10196"/>
                  </a:schemeClr>
                </a:solidFill>
                <a:ln w="9525">
                  <a:solidFill>
                    <a:srgbClr val="007C92">
                      <a:alpha val="10196"/>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Verdana"/>
                    <a:ea typeface="+mn-ea"/>
                    <a:cs typeface="+mn-cs"/>
                  </a:endParaRPr>
                </a:p>
              </p:txBody>
            </p:sp>
            <p:sp>
              <p:nvSpPr>
                <p:cNvPr id="80" name="Freeform 79"/>
                <p:cNvSpPr/>
                <p:nvPr/>
              </p:nvSpPr>
              <p:spPr>
                <a:xfrm>
                  <a:off x="1756012" y="2069910"/>
                  <a:ext cx="6196084" cy="250209"/>
                </a:xfrm>
                <a:custGeom>
                  <a:avLst/>
                  <a:gdLst>
                    <a:gd name="connsiteX0" fmla="*/ 6196084 w 6196084"/>
                    <a:gd name="connsiteY0" fmla="*/ 54591 h 250209"/>
                    <a:gd name="connsiteX1" fmla="*/ 5845791 w 6196084"/>
                    <a:gd name="connsiteY1" fmla="*/ 0 h 250209"/>
                    <a:gd name="connsiteX2" fmla="*/ 5472752 w 6196084"/>
                    <a:gd name="connsiteY2" fmla="*/ 0 h 250209"/>
                    <a:gd name="connsiteX3" fmla="*/ 5090615 w 6196084"/>
                    <a:gd name="connsiteY3" fmla="*/ 18197 h 250209"/>
                    <a:gd name="connsiteX4" fmla="*/ 4740322 w 6196084"/>
                    <a:gd name="connsiteY4" fmla="*/ 0 h 250209"/>
                    <a:gd name="connsiteX5" fmla="*/ 4371833 w 6196084"/>
                    <a:gd name="connsiteY5" fmla="*/ 18197 h 250209"/>
                    <a:gd name="connsiteX6" fmla="*/ 3657600 w 6196084"/>
                    <a:gd name="connsiteY6" fmla="*/ 113732 h 250209"/>
                    <a:gd name="connsiteX7" fmla="*/ 3289110 w 6196084"/>
                    <a:gd name="connsiteY7" fmla="*/ 109183 h 250209"/>
                    <a:gd name="connsiteX8" fmla="*/ 2916072 w 6196084"/>
                    <a:gd name="connsiteY8" fmla="*/ 163774 h 250209"/>
                    <a:gd name="connsiteX9" fmla="*/ 2552131 w 6196084"/>
                    <a:gd name="connsiteY9" fmla="*/ 118281 h 250209"/>
                    <a:gd name="connsiteX10" fmla="*/ 1819701 w 6196084"/>
                    <a:gd name="connsiteY10" fmla="*/ 122830 h 250209"/>
                    <a:gd name="connsiteX11" fmla="*/ 1460310 w 6196084"/>
                    <a:gd name="connsiteY11" fmla="*/ 172872 h 250209"/>
                    <a:gd name="connsiteX12" fmla="*/ 1096370 w 6196084"/>
                    <a:gd name="connsiteY12" fmla="*/ 145577 h 250209"/>
                    <a:gd name="connsiteX13" fmla="*/ 741528 w 6196084"/>
                    <a:gd name="connsiteY13" fmla="*/ 195618 h 250209"/>
                    <a:gd name="connsiteX14" fmla="*/ 373039 w 6196084"/>
                    <a:gd name="connsiteY14" fmla="*/ 200168 h 250209"/>
                    <a:gd name="connsiteX15" fmla="*/ 0 w 6196084"/>
                    <a:gd name="connsiteY15" fmla="*/ 250209 h 250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196084" h="250209">
                      <a:moveTo>
                        <a:pt x="6196084" y="54591"/>
                      </a:moveTo>
                      <a:lnTo>
                        <a:pt x="5845791" y="0"/>
                      </a:lnTo>
                      <a:lnTo>
                        <a:pt x="5472752" y="0"/>
                      </a:lnTo>
                      <a:lnTo>
                        <a:pt x="5090615" y="18197"/>
                      </a:lnTo>
                      <a:lnTo>
                        <a:pt x="4740322" y="0"/>
                      </a:lnTo>
                      <a:lnTo>
                        <a:pt x="4371833" y="18197"/>
                      </a:lnTo>
                      <a:lnTo>
                        <a:pt x="3657600" y="113732"/>
                      </a:lnTo>
                      <a:lnTo>
                        <a:pt x="3289110" y="109183"/>
                      </a:lnTo>
                      <a:lnTo>
                        <a:pt x="2916072" y="163774"/>
                      </a:lnTo>
                      <a:lnTo>
                        <a:pt x="2552131" y="118281"/>
                      </a:lnTo>
                      <a:lnTo>
                        <a:pt x="1819701" y="122830"/>
                      </a:lnTo>
                      <a:lnTo>
                        <a:pt x="1460310" y="172872"/>
                      </a:lnTo>
                      <a:lnTo>
                        <a:pt x="1096370" y="145577"/>
                      </a:lnTo>
                      <a:lnTo>
                        <a:pt x="741528" y="195618"/>
                      </a:lnTo>
                      <a:lnTo>
                        <a:pt x="373039" y="200168"/>
                      </a:lnTo>
                      <a:lnTo>
                        <a:pt x="0" y="250209"/>
                      </a:lnTo>
                    </a:path>
                  </a:pathLst>
                </a:cu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Verdana"/>
                    <a:ea typeface="+mn-ea"/>
                    <a:cs typeface="+mn-cs"/>
                  </a:endParaRPr>
                </a:p>
              </p:txBody>
            </p:sp>
          </p:grpSp>
          <p:grpSp>
            <p:nvGrpSpPr>
              <p:cNvPr id="82" name="Group 81"/>
              <p:cNvGrpSpPr/>
              <p:nvPr/>
            </p:nvGrpSpPr>
            <p:grpSpPr>
              <a:xfrm>
                <a:off x="1579344" y="1422766"/>
                <a:ext cx="6201452" cy="1088325"/>
                <a:chOff x="1750794" y="1798464"/>
                <a:chExt cx="6201452" cy="1001073"/>
              </a:xfrm>
            </p:grpSpPr>
            <p:sp>
              <p:nvSpPr>
                <p:cNvPr id="83" name="Freeform 82"/>
                <p:cNvSpPr/>
                <p:nvPr/>
              </p:nvSpPr>
              <p:spPr>
                <a:xfrm>
                  <a:off x="1755128" y="1863469"/>
                  <a:ext cx="6197118" cy="351026"/>
                </a:xfrm>
                <a:custGeom>
                  <a:avLst/>
                  <a:gdLst>
                    <a:gd name="connsiteX0" fmla="*/ 0 w 6197118"/>
                    <a:gd name="connsiteY0" fmla="*/ 351026 h 351026"/>
                    <a:gd name="connsiteX1" fmla="*/ 364027 w 6197118"/>
                    <a:gd name="connsiteY1" fmla="*/ 320690 h 351026"/>
                    <a:gd name="connsiteX2" fmla="*/ 702051 w 6197118"/>
                    <a:gd name="connsiteY2" fmla="*/ 203682 h 351026"/>
                    <a:gd name="connsiteX3" fmla="*/ 1074745 w 6197118"/>
                    <a:gd name="connsiteY3" fmla="*/ 143011 h 351026"/>
                    <a:gd name="connsiteX4" fmla="*/ 1815799 w 6197118"/>
                    <a:gd name="connsiteY4" fmla="*/ 177680 h 351026"/>
                    <a:gd name="connsiteX5" fmla="*/ 2166825 w 6197118"/>
                    <a:gd name="connsiteY5" fmla="*/ 160345 h 351026"/>
                    <a:gd name="connsiteX6" fmla="*/ 2548186 w 6197118"/>
                    <a:gd name="connsiteY6" fmla="*/ 160345 h 351026"/>
                    <a:gd name="connsiteX7" fmla="*/ 2998885 w 6197118"/>
                    <a:gd name="connsiteY7" fmla="*/ 143011 h 351026"/>
                    <a:gd name="connsiteX8" fmla="*/ 3284906 w 6197118"/>
                    <a:gd name="connsiteY8" fmla="*/ 108341 h 351026"/>
                    <a:gd name="connsiteX9" fmla="*/ 3640265 w 6197118"/>
                    <a:gd name="connsiteY9" fmla="*/ 108341 h 351026"/>
                    <a:gd name="connsiteX10" fmla="*/ 3999958 w 6197118"/>
                    <a:gd name="connsiteY10" fmla="*/ 52004 h 351026"/>
                    <a:gd name="connsiteX11" fmla="*/ 4402988 w 6197118"/>
                    <a:gd name="connsiteY11" fmla="*/ 56338 h 351026"/>
                    <a:gd name="connsiteX12" fmla="*/ 4814684 w 6197118"/>
                    <a:gd name="connsiteY12" fmla="*/ 17335 h 351026"/>
                    <a:gd name="connsiteX13" fmla="*/ 5139708 w 6197118"/>
                    <a:gd name="connsiteY13" fmla="*/ 8667 h 351026"/>
                    <a:gd name="connsiteX14" fmla="*/ 5490734 w 6197118"/>
                    <a:gd name="connsiteY14" fmla="*/ 0 h 351026"/>
                    <a:gd name="connsiteX15" fmla="*/ 5854760 w 6197118"/>
                    <a:gd name="connsiteY15" fmla="*/ 21668 h 351026"/>
                    <a:gd name="connsiteX16" fmla="*/ 6197118 w 6197118"/>
                    <a:gd name="connsiteY16" fmla="*/ 34669 h 351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97118" h="351026">
                      <a:moveTo>
                        <a:pt x="0" y="351026"/>
                      </a:moveTo>
                      <a:lnTo>
                        <a:pt x="364027" y="320690"/>
                      </a:lnTo>
                      <a:lnTo>
                        <a:pt x="702051" y="203682"/>
                      </a:lnTo>
                      <a:lnTo>
                        <a:pt x="1074745" y="143011"/>
                      </a:lnTo>
                      <a:lnTo>
                        <a:pt x="1815799" y="177680"/>
                      </a:lnTo>
                      <a:lnTo>
                        <a:pt x="2166825" y="160345"/>
                      </a:lnTo>
                      <a:lnTo>
                        <a:pt x="2548186" y="160345"/>
                      </a:lnTo>
                      <a:lnTo>
                        <a:pt x="2998885" y="143011"/>
                      </a:lnTo>
                      <a:lnTo>
                        <a:pt x="3284906" y="108341"/>
                      </a:lnTo>
                      <a:lnTo>
                        <a:pt x="3640265" y="108341"/>
                      </a:lnTo>
                      <a:lnTo>
                        <a:pt x="3999958" y="52004"/>
                      </a:lnTo>
                      <a:lnTo>
                        <a:pt x="4402988" y="56338"/>
                      </a:lnTo>
                      <a:lnTo>
                        <a:pt x="4814684" y="17335"/>
                      </a:lnTo>
                      <a:lnTo>
                        <a:pt x="5139708" y="8667"/>
                      </a:lnTo>
                      <a:lnTo>
                        <a:pt x="5490734" y="0"/>
                      </a:lnTo>
                      <a:lnTo>
                        <a:pt x="5854760" y="21668"/>
                      </a:lnTo>
                      <a:lnTo>
                        <a:pt x="6197118" y="34669"/>
                      </a:lnTo>
                    </a:path>
                  </a:pathLst>
                </a:custGeom>
                <a:noFill/>
                <a:ln w="28575">
                  <a:solidFill>
                    <a:srgbClr val="00196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Verdana"/>
                    <a:ea typeface="+mn-ea"/>
                    <a:cs typeface="+mn-cs"/>
                  </a:endParaRPr>
                </a:p>
              </p:txBody>
            </p:sp>
            <p:sp>
              <p:nvSpPr>
                <p:cNvPr id="84" name="Freeform 83"/>
                <p:cNvSpPr/>
                <p:nvPr/>
              </p:nvSpPr>
              <p:spPr>
                <a:xfrm>
                  <a:off x="1750794" y="1798464"/>
                  <a:ext cx="6197119" cy="1001073"/>
                </a:xfrm>
                <a:custGeom>
                  <a:avLst/>
                  <a:gdLst>
                    <a:gd name="connsiteX0" fmla="*/ 6197119 w 6197119"/>
                    <a:gd name="connsiteY0" fmla="*/ 13001 h 1001073"/>
                    <a:gd name="connsiteX1" fmla="*/ 6197119 w 6197119"/>
                    <a:gd name="connsiteY1" fmla="*/ 169013 h 1001073"/>
                    <a:gd name="connsiteX2" fmla="*/ 5824425 w 6197119"/>
                    <a:gd name="connsiteY2" fmla="*/ 225350 h 1001073"/>
                    <a:gd name="connsiteX3" fmla="*/ 5469066 w 6197119"/>
                    <a:gd name="connsiteY3" fmla="*/ 134344 h 1001073"/>
                    <a:gd name="connsiteX4" fmla="*/ 4771348 w 6197119"/>
                    <a:gd name="connsiteY4" fmla="*/ 173346 h 1001073"/>
                    <a:gd name="connsiteX5" fmla="*/ 4385653 w 6197119"/>
                    <a:gd name="connsiteY5" fmla="*/ 238351 h 1001073"/>
                    <a:gd name="connsiteX6" fmla="*/ 4008626 w 6197119"/>
                    <a:gd name="connsiteY6" fmla="*/ 229684 h 1001073"/>
                    <a:gd name="connsiteX7" fmla="*/ 3653267 w 6197119"/>
                    <a:gd name="connsiteY7" fmla="*/ 294689 h 1001073"/>
                    <a:gd name="connsiteX8" fmla="*/ 3276239 w 6197119"/>
                    <a:gd name="connsiteY8" fmla="*/ 294689 h 1001073"/>
                    <a:gd name="connsiteX9" fmla="*/ 2691197 w 6197119"/>
                    <a:gd name="connsiteY9" fmla="*/ 355360 h 1001073"/>
                    <a:gd name="connsiteX10" fmla="*/ 2119155 w 6197119"/>
                    <a:gd name="connsiteY10" fmla="*/ 394363 h 1001073"/>
                    <a:gd name="connsiteX11" fmla="*/ 1438772 w 6197119"/>
                    <a:gd name="connsiteY11" fmla="*/ 520038 h 1001073"/>
                    <a:gd name="connsiteX12" fmla="*/ 1100747 w 6197119"/>
                    <a:gd name="connsiteY12" fmla="*/ 411697 h 1001073"/>
                    <a:gd name="connsiteX13" fmla="*/ 745388 w 6197119"/>
                    <a:gd name="connsiteY13" fmla="*/ 515705 h 1001073"/>
                    <a:gd name="connsiteX14" fmla="*/ 494036 w 6197119"/>
                    <a:gd name="connsiteY14" fmla="*/ 624046 h 1001073"/>
                    <a:gd name="connsiteX15" fmla="*/ 346692 w 6197119"/>
                    <a:gd name="connsiteY15" fmla="*/ 710719 h 1001073"/>
                    <a:gd name="connsiteX16" fmla="*/ 4334 w 6197119"/>
                    <a:gd name="connsiteY16" fmla="*/ 1001073 h 1001073"/>
                    <a:gd name="connsiteX17" fmla="*/ 0 w 6197119"/>
                    <a:gd name="connsiteY17" fmla="*/ 121343 h 1001073"/>
                    <a:gd name="connsiteX18" fmla="*/ 680383 w 6197119"/>
                    <a:gd name="connsiteY18" fmla="*/ 52004 h 1001073"/>
                    <a:gd name="connsiteX19" fmla="*/ 1083413 w 6197119"/>
                    <a:gd name="connsiteY19" fmla="*/ 60672 h 1001073"/>
                    <a:gd name="connsiteX20" fmla="*/ 1451773 w 6197119"/>
                    <a:gd name="connsiteY20" fmla="*/ 21669 h 1001073"/>
                    <a:gd name="connsiteX21" fmla="*/ 1841801 w 6197119"/>
                    <a:gd name="connsiteY21" fmla="*/ 56338 h 1001073"/>
                    <a:gd name="connsiteX22" fmla="*/ 2500516 w 6197119"/>
                    <a:gd name="connsiteY22" fmla="*/ 117009 h 1001073"/>
                    <a:gd name="connsiteX23" fmla="*/ 2972884 w 6197119"/>
                    <a:gd name="connsiteY23" fmla="*/ 104008 h 1001073"/>
                    <a:gd name="connsiteX24" fmla="*/ 3245904 w 6197119"/>
                    <a:gd name="connsiteY24" fmla="*/ 69339 h 1001073"/>
                    <a:gd name="connsiteX25" fmla="*/ 3644599 w 6197119"/>
                    <a:gd name="connsiteY25" fmla="*/ 73672 h 1001073"/>
                    <a:gd name="connsiteX26" fmla="*/ 4277312 w 6197119"/>
                    <a:gd name="connsiteY26" fmla="*/ 30336 h 1001073"/>
                    <a:gd name="connsiteX27" fmla="*/ 4632671 w 6197119"/>
                    <a:gd name="connsiteY27" fmla="*/ 21669 h 1001073"/>
                    <a:gd name="connsiteX28" fmla="*/ 5395394 w 6197119"/>
                    <a:gd name="connsiteY28" fmla="*/ 0 h 1001073"/>
                    <a:gd name="connsiteX29" fmla="*/ 6197119 w 6197119"/>
                    <a:gd name="connsiteY29" fmla="*/ 13001 h 1001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197119" h="1001073">
                      <a:moveTo>
                        <a:pt x="6197119" y="13001"/>
                      </a:moveTo>
                      <a:lnTo>
                        <a:pt x="6197119" y="169013"/>
                      </a:lnTo>
                      <a:lnTo>
                        <a:pt x="5824425" y="225350"/>
                      </a:lnTo>
                      <a:lnTo>
                        <a:pt x="5469066" y="134344"/>
                      </a:lnTo>
                      <a:lnTo>
                        <a:pt x="4771348" y="173346"/>
                      </a:lnTo>
                      <a:lnTo>
                        <a:pt x="4385653" y="238351"/>
                      </a:lnTo>
                      <a:lnTo>
                        <a:pt x="4008626" y="229684"/>
                      </a:lnTo>
                      <a:lnTo>
                        <a:pt x="3653267" y="294689"/>
                      </a:lnTo>
                      <a:lnTo>
                        <a:pt x="3276239" y="294689"/>
                      </a:lnTo>
                      <a:lnTo>
                        <a:pt x="2691197" y="355360"/>
                      </a:lnTo>
                      <a:lnTo>
                        <a:pt x="2119155" y="394363"/>
                      </a:lnTo>
                      <a:lnTo>
                        <a:pt x="1438772" y="520038"/>
                      </a:lnTo>
                      <a:lnTo>
                        <a:pt x="1100747" y="411697"/>
                      </a:lnTo>
                      <a:lnTo>
                        <a:pt x="745388" y="515705"/>
                      </a:lnTo>
                      <a:lnTo>
                        <a:pt x="494036" y="624046"/>
                      </a:lnTo>
                      <a:lnTo>
                        <a:pt x="346692" y="710719"/>
                      </a:lnTo>
                      <a:lnTo>
                        <a:pt x="4334" y="1001073"/>
                      </a:lnTo>
                      <a:cubicBezTo>
                        <a:pt x="2889" y="707830"/>
                        <a:pt x="1445" y="414586"/>
                        <a:pt x="0" y="121343"/>
                      </a:cubicBezTo>
                      <a:lnTo>
                        <a:pt x="680383" y="52004"/>
                      </a:lnTo>
                      <a:lnTo>
                        <a:pt x="1083413" y="60672"/>
                      </a:lnTo>
                      <a:lnTo>
                        <a:pt x="1451773" y="21669"/>
                      </a:lnTo>
                      <a:lnTo>
                        <a:pt x="1841801" y="56338"/>
                      </a:lnTo>
                      <a:lnTo>
                        <a:pt x="2500516" y="117009"/>
                      </a:lnTo>
                      <a:lnTo>
                        <a:pt x="2972884" y="104008"/>
                      </a:lnTo>
                      <a:lnTo>
                        <a:pt x="3245904" y="69339"/>
                      </a:lnTo>
                      <a:lnTo>
                        <a:pt x="3644599" y="73672"/>
                      </a:lnTo>
                      <a:lnTo>
                        <a:pt x="4277312" y="30336"/>
                      </a:lnTo>
                      <a:lnTo>
                        <a:pt x="4632671" y="21669"/>
                      </a:lnTo>
                      <a:lnTo>
                        <a:pt x="5395394" y="0"/>
                      </a:lnTo>
                      <a:lnTo>
                        <a:pt x="6197119" y="13001"/>
                      </a:lnTo>
                      <a:close/>
                    </a:path>
                  </a:pathLst>
                </a:custGeom>
                <a:solidFill>
                  <a:srgbClr val="001965">
                    <a:alpha val="10196"/>
                  </a:srgbClr>
                </a:solidFill>
                <a:ln w="9525">
                  <a:solidFill>
                    <a:srgbClr val="001965">
                      <a:alpha val="10196"/>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Verdana"/>
                    <a:ea typeface="+mn-ea"/>
                    <a:cs typeface="+mn-cs"/>
                  </a:endParaRPr>
                </a:p>
              </p:txBody>
            </p:sp>
          </p:grpSp>
        </p:grpSp>
        <p:grpSp>
          <p:nvGrpSpPr>
            <p:cNvPr id="8" name="Group 7">
              <a:extLst>
                <a:ext uri="{FF2B5EF4-FFF2-40B4-BE49-F238E27FC236}">
                  <a16:creationId xmlns:a16="http://schemas.microsoft.com/office/drawing/2014/main" xmlns="" id="{FA29FE78-85DC-498A-AAEF-A38125D014B4}"/>
                </a:ext>
              </a:extLst>
            </p:cNvPr>
            <p:cNvGrpSpPr/>
            <p:nvPr/>
          </p:nvGrpSpPr>
          <p:grpSpPr>
            <a:xfrm>
              <a:off x="7405266" y="1473620"/>
              <a:ext cx="1520424" cy="1114415"/>
              <a:chOff x="8160216" y="1502949"/>
              <a:chExt cx="1520424" cy="1114415"/>
            </a:xfrm>
          </p:grpSpPr>
          <p:cxnSp>
            <p:nvCxnSpPr>
              <p:cNvPr id="86" name="Straight Connector 85"/>
              <p:cNvCxnSpPr/>
              <p:nvPr/>
            </p:nvCxnSpPr>
            <p:spPr>
              <a:xfrm>
                <a:off x="8160216" y="1980338"/>
                <a:ext cx="180000"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8160216" y="2173669"/>
                <a:ext cx="180000" cy="0"/>
              </a:xfrm>
              <a:prstGeom prst="line">
                <a:avLst/>
              </a:prstGeom>
              <a:ln w="28575">
                <a:solidFill>
                  <a:schemeClr val="accent5"/>
                </a:solidFill>
              </a:ln>
            </p:spPr>
            <p:style>
              <a:lnRef idx="1">
                <a:schemeClr val="accent1"/>
              </a:lnRef>
              <a:fillRef idx="0">
                <a:schemeClr val="accent1"/>
              </a:fillRef>
              <a:effectRef idx="0">
                <a:schemeClr val="accent1"/>
              </a:effectRef>
              <a:fontRef idx="minor">
                <a:schemeClr val="tx1"/>
              </a:fontRef>
            </p:style>
          </p:cxnSp>
          <p:sp>
            <p:nvSpPr>
              <p:cNvPr id="88" name="TextBox 87"/>
              <p:cNvSpPr txBox="1"/>
              <p:nvPr/>
            </p:nvSpPr>
            <p:spPr>
              <a:xfrm>
                <a:off x="8408803" y="1886415"/>
                <a:ext cx="844783" cy="307777"/>
              </a:xfrm>
              <a:prstGeom prst="rect">
                <a:avLst/>
              </a:prstGeom>
              <a:noFill/>
            </p:spPr>
            <p:txBody>
              <a:bodyPr wrap="none" lIns="0" tIns="0" rIns="0" bIns="0" rtlCol="0" anchor="ctr">
                <a:spAutoFit/>
              </a:bodyPr>
              <a:lstStyle/>
              <a:p>
                <a:pPr marL="0" marR="0" lvl="0" indent="0" algn="l" defTabSz="914355" rtl="0" eaLnBrk="1" fontAlgn="auto" latinLnBrk="0" hangingPunct="1">
                  <a:lnSpc>
                    <a:spcPct val="100000"/>
                  </a:lnSpc>
                  <a:spcBef>
                    <a:spcPts val="0"/>
                  </a:spcBef>
                  <a:spcAft>
                    <a:spcPts val="0"/>
                  </a:spcAft>
                  <a:buClrTx/>
                  <a:buSzTx/>
                  <a:buFontTx/>
                  <a:buNone/>
                  <a:tabLst/>
                  <a:defRPr/>
                </a:pPr>
                <a:r>
                  <a:rPr kumimoji="0" lang="ru-RU" sz="1000" b="0" i="0" u="none" strike="noStrike" kern="1200" cap="none" spc="0" normalizeH="0" baseline="0" noProof="0" dirty="0">
                    <a:ln>
                      <a:noFill/>
                    </a:ln>
                    <a:solidFill>
                      <a:srgbClr val="001965"/>
                    </a:solidFill>
                    <a:effectLst/>
                    <a:uLnTx/>
                    <a:uFillTx/>
                    <a:latin typeface="Verdana"/>
                    <a:ea typeface="+mn-ea"/>
                    <a:cs typeface="Arial" panose="020B0604020202020204" pitchFamily="34" charset="0"/>
                  </a:rPr>
                  <a:t>Избыточная </a:t>
                </a:r>
              </a:p>
              <a:p>
                <a:pPr marL="0" marR="0" lvl="0" indent="0" algn="l" defTabSz="914355" rtl="0" eaLnBrk="1" fontAlgn="auto" latinLnBrk="0" hangingPunct="1">
                  <a:lnSpc>
                    <a:spcPct val="100000"/>
                  </a:lnSpc>
                  <a:spcBef>
                    <a:spcPts val="0"/>
                  </a:spcBef>
                  <a:spcAft>
                    <a:spcPts val="0"/>
                  </a:spcAft>
                  <a:buClrTx/>
                  <a:buSzTx/>
                  <a:buFontTx/>
                  <a:buNone/>
                  <a:tabLst/>
                  <a:defRPr/>
                </a:pPr>
                <a:r>
                  <a:rPr kumimoji="0" lang="ru-RU" sz="1000" b="0" i="0" u="none" strike="noStrike" kern="1200" cap="none" spc="0" normalizeH="0" baseline="0" noProof="0" dirty="0">
                    <a:ln>
                      <a:noFill/>
                    </a:ln>
                    <a:solidFill>
                      <a:srgbClr val="001965"/>
                    </a:solidFill>
                    <a:effectLst/>
                    <a:uLnTx/>
                    <a:uFillTx/>
                    <a:latin typeface="Verdana"/>
                    <a:ea typeface="+mn-ea"/>
                    <a:cs typeface="Arial" panose="020B0604020202020204" pitchFamily="34" charset="0"/>
                  </a:rPr>
                  <a:t>масса тела </a:t>
                </a:r>
                <a:r>
                  <a:rPr kumimoji="0" lang="en-GB" sz="1000" b="0" i="0" u="none" strike="noStrike" kern="1200" cap="none" spc="0" normalizeH="0" baseline="0" noProof="0" dirty="0">
                    <a:ln>
                      <a:noFill/>
                    </a:ln>
                    <a:solidFill>
                      <a:srgbClr val="001965"/>
                    </a:solidFill>
                    <a:effectLst/>
                    <a:uLnTx/>
                    <a:uFillTx/>
                    <a:latin typeface="Verdana"/>
                    <a:ea typeface="+mn-ea"/>
                    <a:cs typeface="Arial" panose="020B0604020202020204" pitchFamily="34" charset="0"/>
                  </a:rPr>
                  <a:t>t</a:t>
                </a:r>
              </a:p>
            </p:txBody>
          </p:sp>
          <p:sp>
            <p:nvSpPr>
              <p:cNvPr id="89" name="TextBox 88"/>
              <p:cNvSpPr txBox="1"/>
              <p:nvPr/>
            </p:nvSpPr>
            <p:spPr>
              <a:xfrm>
                <a:off x="8404650" y="2155699"/>
                <a:ext cx="1177500" cy="461665"/>
              </a:xfrm>
              <a:prstGeom prst="rect">
                <a:avLst/>
              </a:prstGeom>
              <a:noFill/>
            </p:spPr>
            <p:txBody>
              <a:bodyPr wrap="square" lIns="0" tIns="0" rIns="0" bIns="0" rtlCol="0" anchor="ctr">
                <a:spAutoFit/>
              </a:bodyPr>
              <a:lstStyle/>
              <a:p>
                <a:pPr marL="0" marR="0" lvl="0" indent="0" algn="l" defTabSz="914355" rtl="0" eaLnBrk="1" fontAlgn="auto" latinLnBrk="0" hangingPunct="1">
                  <a:lnSpc>
                    <a:spcPct val="100000"/>
                  </a:lnSpc>
                  <a:spcBef>
                    <a:spcPts val="0"/>
                  </a:spcBef>
                  <a:spcAft>
                    <a:spcPts val="0"/>
                  </a:spcAft>
                  <a:buClrTx/>
                  <a:buSzTx/>
                  <a:buFontTx/>
                  <a:buNone/>
                  <a:tabLst/>
                  <a:defRPr/>
                </a:pPr>
                <a:r>
                  <a:rPr kumimoji="0" lang="ru-RU" sz="1000" b="0" i="0" u="none" strike="noStrike" kern="1200" cap="none" spc="0" normalizeH="0" baseline="0" noProof="0" dirty="0">
                    <a:ln>
                      <a:noFill/>
                    </a:ln>
                    <a:solidFill>
                      <a:srgbClr val="001965"/>
                    </a:solidFill>
                    <a:effectLst/>
                    <a:uLnTx/>
                    <a:uFillTx/>
                    <a:latin typeface="Verdana"/>
                    <a:ea typeface="+mn-ea"/>
                    <a:cs typeface="Arial" panose="020B0604020202020204" pitchFamily="34" charset="0"/>
                  </a:rPr>
                  <a:t>Нормальный вес или дефицит массы тела </a:t>
                </a:r>
                <a:endParaRPr kumimoji="0" lang="en-GB" sz="1000" b="0" i="0" u="none" strike="noStrike" kern="1200" cap="none" spc="0" normalizeH="0" baseline="0" noProof="0" dirty="0">
                  <a:ln>
                    <a:noFill/>
                  </a:ln>
                  <a:solidFill>
                    <a:srgbClr val="001965"/>
                  </a:solidFill>
                  <a:effectLst/>
                  <a:uLnTx/>
                  <a:uFillTx/>
                  <a:latin typeface="Verdana"/>
                  <a:ea typeface="+mn-ea"/>
                  <a:cs typeface="Arial" panose="020B0604020202020204" pitchFamily="34" charset="0"/>
                </a:endParaRPr>
              </a:p>
            </p:txBody>
          </p:sp>
          <p:cxnSp>
            <p:nvCxnSpPr>
              <p:cNvPr id="90" name="Straight Connector 89"/>
              <p:cNvCxnSpPr/>
              <p:nvPr/>
            </p:nvCxnSpPr>
            <p:spPr>
              <a:xfrm>
                <a:off x="8160216" y="1593679"/>
                <a:ext cx="180000" cy="0"/>
              </a:xfrm>
              <a:prstGeom prst="line">
                <a:avLst/>
              </a:prstGeom>
              <a:ln w="28575">
                <a:solidFill>
                  <a:srgbClr val="001965"/>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8160216" y="1787009"/>
                <a:ext cx="180000" cy="0"/>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sp>
            <p:nvSpPr>
              <p:cNvPr id="93" name="TextBox 92"/>
              <p:cNvSpPr txBox="1"/>
              <p:nvPr/>
            </p:nvSpPr>
            <p:spPr>
              <a:xfrm>
                <a:off x="8404650" y="1502949"/>
                <a:ext cx="1275990" cy="153888"/>
              </a:xfrm>
              <a:prstGeom prst="rect">
                <a:avLst/>
              </a:prstGeom>
              <a:noFill/>
              <a:ln>
                <a:noFill/>
              </a:ln>
            </p:spPr>
            <p:txBody>
              <a:bodyPr wrap="none" lIns="0" tIns="0" rIns="0" bIns="0" rtlCol="0" anchor="ctr">
                <a:spAutoFit/>
              </a:bodyPr>
              <a:lstStyle/>
              <a:p>
                <a:pPr marL="0" marR="0" lvl="0" indent="0" algn="l" defTabSz="914355" rtl="0" eaLnBrk="1" fontAlgn="auto" latinLnBrk="0" hangingPunct="1">
                  <a:lnSpc>
                    <a:spcPct val="100000"/>
                  </a:lnSpc>
                  <a:spcBef>
                    <a:spcPts val="0"/>
                  </a:spcBef>
                  <a:spcAft>
                    <a:spcPts val="0"/>
                  </a:spcAft>
                  <a:buClrTx/>
                  <a:buSzTx/>
                  <a:buFontTx/>
                  <a:buNone/>
                  <a:tabLst/>
                  <a:defRPr/>
                </a:pPr>
                <a:r>
                  <a:rPr kumimoji="0" lang="ru-RU" sz="1000" b="0" i="0" u="none" strike="noStrike" kern="1200" cap="none" spc="0" normalizeH="0" baseline="0" noProof="0" dirty="0">
                    <a:ln>
                      <a:noFill/>
                    </a:ln>
                    <a:solidFill>
                      <a:srgbClr val="001965"/>
                    </a:solidFill>
                    <a:effectLst/>
                    <a:uLnTx/>
                    <a:uFillTx/>
                    <a:latin typeface="Verdana"/>
                    <a:ea typeface="+mn-ea"/>
                    <a:cs typeface="Arial" panose="020B0604020202020204" pitchFamily="34" charset="0"/>
                  </a:rPr>
                  <a:t>Тяжелое ожирение</a:t>
                </a:r>
                <a:endParaRPr kumimoji="0" lang="en-GB" sz="1000" b="0" i="0" u="none" strike="noStrike" kern="1200" cap="none" spc="0" normalizeH="0" baseline="0" noProof="0" dirty="0">
                  <a:ln>
                    <a:noFill/>
                  </a:ln>
                  <a:solidFill>
                    <a:srgbClr val="001965"/>
                  </a:solidFill>
                  <a:effectLst/>
                  <a:uLnTx/>
                  <a:uFillTx/>
                  <a:latin typeface="Verdana"/>
                  <a:ea typeface="+mn-ea"/>
                  <a:cs typeface="Arial" panose="020B0604020202020204" pitchFamily="34" charset="0"/>
                </a:endParaRPr>
              </a:p>
            </p:txBody>
          </p:sp>
          <p:sp>
            <p:nvSpPr>
              <p:cNvPr id="94" name="TextBox 93"/>
              <p:cNvSpPr txBox="1"/>
              <p:nvPr/>
            </p:nvSpPr>
            <p:spPr>
              <a:xfrm>
                <a:off x="8404650" y="1618801"/>
                <a:ext cx="1041952" cy="307777"/>
              </a:xfrm>
              <a:prstGeom prst="rect">
                <a:avLst/>
              </a:prstGeom>
              <a:noFill/>
            </p:spPr>
            <p:txBody>
              <a:bodyPr wrap="none" lIns="0" tIns="0" rIns="0" bIns="0" rtlCol="0" anchor="ctr">
                <a:spAutoFit/>
              </a:bodyPr>
              <a:lstStyle/>
              <a:p>
                <a:pPr marL="0" marR="0" lvl="0" indent="0" algn="l" defTabSz="914355" rtl="0" eaLnBrk="1" fontAlgn="auto" latinLnBrk="0" hangingPunct="1">
                  <a:lnSpc>
                    <a:spcPct val="100000"/>
                  </a:lnSpc>
                  <a:spcBef>
                    <a:spcPts val="0"/>
                  </a:spcBef>
                  <a:spcAft>
                    <a:spcPts val="0"/>
                  </a:spcAft>
                  <a:buClrTx/>
                  <a:buSzTx/>
                  <a:buFontTx/>
                  <a:buNone/>
                  <a:tabLst/>
                  <a:defRPr/>
                </a:pPr>
                <a:r>
                  <a:rPr kumimoji="0" lang="ru-RU" sz="1000" b="0" i="0" u="none" strike="noStrike" kern="1200" cap="none" spc="0" normalizeH="0" baseline="0" noProof="0" dirty="0">
                    <a:ln>
                      <a:noFill/>
                    </a:ln>
                    <a:solidFill>
                      <a:srgbClr val="001965"/>
                    </a:solidFill>
                    <a:effectLst/>
                    <a:uLnTx/>
                    <a:uFillTx/>
                    <a:latin typeface="Verdana"/>
                    <a:ea typeface="+mn-ea"/>
                    <a:cs typeface="Arial" panose="020B0604020202020204" pitchFamily="34" charset="0"/>
                  </a:rPr>
                  <a:t>Среднетяжелое</a:t>
                </a:r>
              </a:p>
              <a:p>
                <a:pPr marL="0" marR="0" lvl="0" indent="0" algn="l" defTabSz="914355" rtl="0" eaLnBrk="1" fontAlgn="auto" latinLnBrk="0" hangingPunct="1">
                  <a:lnSpc>
                    <a:spcPct val="100000"/>
                  </a:lnSpc>
                  <a:spcBef>
                    <a:spcPts val="0"/>
                  </a:spcBef>
                  <a:spcAft>
                    <a:spcPts val="0"/>
                  </a:spcAft>
                  <a:buClrTx/>
                  <a:buSzTx/>
                  <a:buFontTx/>
                  <a:buNone/>
                  <a:tabLst/>
                  <a:defRPr/>
                </a:pPr>
                <a:r>
                  <a:rPr lang="ru-RU" sz="1000" dirty="0">
                    <a:solidFill>
                      <a:srgbClr val="001965"/>
                    </a:solidFill>
                    <a:latin typeface="Verdana"/>
                    <a:cs typeface="Arial" panose="020B0604020202020204" pitchFamily="34" charset="0"/>
                  </a:rPr>
                  <a:t>ожирение</a:t>
                </a:r>
                <a:endParaRPr kumimoji="0" lang="en-GB" sz="1000" b="0" i="0" u="none" strike="noStrike" kern="1200" cap="none" spc="0" normalizeH="0" baseline="0" noProof="0" dirty="0">
                  <a:ln>
                    <a:noFill/>
                  </a:ln>
                  <a:solidFill>
                    <a:srgbClr val="001965"/>
                  </a:solidFill>
                  <a:effectLst/>
                  <a:uLnTx/>
                  <a:uFillTx/>
                  <a:latin typeface="Verdana"/>
                  <a:ea typeface="+mn-ea"/>
                  <a:cs typeface="Arial" panose="020B0604020202020204" pitchFamily="34" charset="0"/>
                </a:endParaRPr>
              </a:p>
            </p:txBody>
          </p:sp>
        </p:grpSp>
      </p:grpSp>
    </p:spTree>
    <p:extLst>
      <p:ext uri="{BB962C8B-B14F-4D97-AF65-F5344CB8AC3E}">
        <p14:creationId xmlns:p14="http://schemas.microsoft.com/office/powerpoint/2010/main" xmlns="" val="1206605585"/>
      </p:ext>
    </p:extLst>
  </p:cSld>
  <p:clrMapOvr>
    <a:masterClrMapping/>
  </p:clrMapOvr>
  <mc:AlternateContent xmlns:mc="http://schemas.openxmlformats.org/markup-compatibility/2006">
    <mc:Choice xmlns:p14="http://schemas.microsoft.com/office/powerpoint/2010/main" xmlns="" Requires="p14">
      <p:transition p14:dur="1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xit" presetSubtype="0" fill="hold" nodeType="withEffect">
                                  <p:stCondLst>
                                    <p:cond delay="0"/>
                                  </p:stCondLst>
                                  <p:childTnLst>
                                    <p:set>
                                      <p:cBhvr>
                                        <p:cTn id="6" dur="1" fill="hold">
                                          <p:stCondLst>
                                            <p:cond delay="0"/>
                                          </p:stCondLst>
                                        </p:cTn>
                                        <p:tgtEl>
                                          <p:spTgt spid="21"/>
                                        </p:tgtEl>
                                        <p:attrNameLst>
                                          <p:attrName>style.visibility</p:attrName>
                                        </p:attrNameLst>
                                      </p:cBhvr>
                                      <p:to>
                                        <p:strVal val="hidden"/>
                                      </p:to>
                                    </p:set>
                                  </p:childTnLst>
                                </p:cTn>
                              </p:par>
                              <p:par>
                                <p:cTn id="7" presetID="10" presetClass="entr" presetSubtype="0" fill="hold" nodeType="withEffect">
                                  <p:stCondLst>
                                    <p:cond delay="0"/>
                                  </p:stCondLst>
                                  <p:childTnLst>
                                    <p:set>
                                      <p:cBhvr>
                                        <p:cTn id="8" dur="1" fill="hold">
                                          <p:stCondLst>
                                            <p:cond delay="0"/>
                                          </p:stCondLst>
                                        </p:cTn>
                                        <p:tgtEl>
                                          <p:spTgt spid="21"/>
                                        </p:tgtEl>
                                        <p:attrNameLst>
                                          <p:attrName>style.visibility</p:attrName>
                                        </p:attrNameLst>
                                      </p:cBhvr>
                                      <p:to>
                                        <p:strVal val="visible"/>
                                      </p:to>
                                    </p:set>
                                    <p:animEffect transition="in" filter="fade">
                                      <p:cBhvr>
                                        <p:cTn id="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0" y="166739"/>
            <a:ext cx="9144001" cy="4789463"/>
            <a:chOff x="0" y="203374"/>
            <a:chExt cx="9144001" cy="4789463"/>
          </a:xfrm>
        </p:grpSpPr>
        <p:sp>
          <p:nvSpPr>
            <p:cNvPr id="2" name="Rectangle 1"/>
            <p:cNvSpPr/>
            <p:nvPr/>
          </p:nvSpPr>
          <p:spPr>
            <a:xfrm>
              <a:off x="0" y="296882"/>
              <a:ext cx="9144000" cy="4572001"/>
            </a:xfrm>
            <a:prstGeom prst="rect">
              <a:avLst/>
            </a:prstGeom>
            <a:solidFill>
              <a:srgbClr val="002060"/>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FFFFFF"/>
                </a:solidFill>
                <a:effectLst/>
                <a:uLnTx/>
                <a:uFillTx/>
                <a:latin typeface="Verdana"/>
                <a:ea typeface="+mn-ea"/>
                <a:cs typeface="+mn-cs"/>
              </a:endParaRPr>
            </a:p>
          </p:txBody>
        </p:sp>
        <p:sp>
          <p:nvSpPr>
            <p:cNvPr id="10" name="Rectangle 9"/>
            <p:cNvSpPr/>
            <p:nvPr/>
          </p:nvSpPr>
          <p:spPr>
            <a:xfrm>
              <a:off x="327891" y="1797179"/>
              <a:ext cx="5022679" cy="1549142"/>
            </a:xfrm>
            <a:prstGeom prst="rect">
              <a:avLst/>
            </a:prstGeom>
          </p:spPr>
          <p:txBody>
            <a:bodyPr wrap="square" lIns="0" tIns="0" rIns="0" bIns="0">
              <a:noAutofit/>
            </a:bodyPr>
            <a:lstStyle/>
            <a:p>
              <a:pPr marL="0" marR="0" lvl="0" indent="0" algn="l" defTabSz="914400" rtl="0" eaLnBrk="1" latinLnBrk="0" hangingPunct="1">
                <a:lnSpc>
                  <a:spcPct val="100000"/>
                </a:lnSpc>
                <a:spcBef>
                  <a:spcPct val="0"/>
                </a:spcBef>
                <a:spcAft>
                  <a:spcPts val="400"/>
                </a:spcAft>
                <a:buClrTx/>
                <a:buFontTx/>
                <a:buNone/>
                <a:defRPr/>
              </a:pPr>
              <a:endParaRPr kumimoji="0" lang="en-GB" sz="1000" b="0" i="0" u="none" strike="noStrike" kern="1200" cap="none" spc="0" normalizeH="0" baseline="0">
                <a:solidFill>
                  <a:srgbClr val="C2DEEA"/>
                </a:solidFill>
                <a:effectLst/>
                <a:uLnTx/>
                <a:uFillTx/>
                <a:latin typeface="Verdana"/>
                <a:ea typeface="+mn-ea"/>
                <a:cs typeface="Arial"/>
              </a:endParaRPr>
            </a:p>
          </p:txBody>
        </p:sp>
        <p:sp>
          <p:nvSpPr>
            <p:cNvPr id="17" name="Freeform 6"/>
            <p:cNvSpPr/>
            <p:nvPr/>
          </p:nvSpPr>
          <p:spPr>
            <a:xfrm>
              <a:off x="6666184" y="1148062"/>
              <a:ext cx="916976" cy="791474"/>
            </a:xfrm>
            <a:prstGeom prst="roundRect">
              <a:avLst>
                <a:gd name="adj" fmla="val 16667"/>
              </a:avLst>
            </a:prstGeom>
            <a:noFill/>
            <a:ln w="11113" cap="flat">
              <a:solidFill>
                <a:schemeClr val="bg1">
                  <a:alpha val="26000"/>
                </a:schemeClr>
              </a:solidFill>
              <a:prstDash val="solid"/>
              <a:miter/>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18" name="Freeform 7"/>
            <p:cNvSpPr/>
            <p:nvPr/>
          </p:nvSpPr>
          <p:spPr>
            <a:xfrm>
              <a:off x="8206623" y="1148062"/>
              <a:ext cx="914952" cy="791474"/>
            </a:xfrm>
            <a:prstGeom prst="roundRect">
              <a:avLst>
                <a:gd name="adj" fmla="val 16667"/>
              </a:avLst>
            </a:prstGeom>
            <a:solidFill>
              <a:schemeClr val="bg1">
                <a:alpha val="30000"/>
              </a:schemeClr>
            </a:solidFill>
            <a:ln>
              <a:noFill/>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19" name="Freeform 8"/>
            <p:cNvSpPr/>
            <p:nvPr/>
          </p:nvSpPr>
          <p:spPr>
            <a:xfrm>
              <a:off x="5125745" y="2024554"/>
              <a:ext cx="916976" cy="791474"/>
            </a:xfrm>
            <a:prstGeom prst="roundRect">
              <a:avLst>
                <a:gd name="adj" fmla="val 16667"/>
              </a:avLst>
            </a:prstGeom>
            <a:noFill/>
            <a:ln w="11113" cap="flat">
              <a:solidFill>
                <a:schemeClr val="bg1">
                  <a:alpha val="26000"/>
                </a:schemeClr>
              </a:solidFill>
              <a:prstDash val="solid"/>
              <a:miter/>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21" name="Freeform 10"/>
            <p:cNvSpPr/>
            <p:nvPr/>
          </p:nvSpPr>
          <p:spPr>
            <a:xfrm>
              <a:off x="6666184" y="2024554"/>
              <a:ext cx="916976" cy="791474"/>
            </a:xfrm>
            <a:prstGeom prst="roundRect">
              <a:avLst>
                <a:gd name="adj" fmla="val 16667"/>
              </a:avLst>
            </a:prstGeom>
            <a:noFill/>
            <a:ln w="11113" cap="flat">
              <a:solidFill>
                <a:schemeClr val="bg1">
                  <a:alpha val="26000"/>
                </a:schemeClr>
              </a:solidFill>
              <a:prstDash val="solid"/>
              <a:miter/>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22" name="Freeform 11"/>
            <p:cNvSpPr/>
            <p:nvPr/>
          </p:nvSpPr>
          <p:spPr>
            <a:xfrm>
              <a:off x="6666184" y="2903069"/>
              <a:ext cx="916976" cy="791474"/>
            </a:xfrm>
            <a:prstGeom prst="roundRect">
              <a:avLst>
                <a:gd name="adj" fmla="val 16667"/>
              </a:avLst>
            </a:prstGeom>
            <a:noFill/>
            <a:ln w="11113" cap="flat">
              <a:solidFill>
                <a:schemeClr val="bg1">
                  <a:alpha val="26000"/>
                </a:schemeClr>
              </a:solidFill>
              <a:prstDash val="solid"/>
              <a:miter/>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23" name="Freeform 12"/>
            <p:cNvSpPr/>
            <p:nvPr/>
          </p:nvSpPr>
          <p:spPr>
            <a:xfrm>
              <a:off x="8206623" y="2903069"/>
              <a:ext cx="914952" cy="791474"/>
            </a:xfrm>
            <a:prstGeom prst="roundRect">
              <a:avLst>
                <a:gd name="adj" fmla="val 16667"/>
              </a:avLst>
            </a:prstGeom>
            <a:noFill/>
            <a:ln w="11113" cap="flat">
              <a:solidFill>
                <a:schemeClr val="bg1">
                  <a:alpha val="26000"/>
                </a:schemeClr>
              </a:solidFill>
              <a:prstDash val="solid"/>
              <a:miter/>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24" name="Freeform 13"/>
            <p:cNvSpPr/>
            <p:nvPr/>
          </p:nvSpPr>
          <p:spPr>
            <a:xfrm>
              <a:off x="6666184" y="3779561"/>
              <a:ext cx="916976" cy="787425"/>
            </a:xfrm>
            <a:prstGeom prst="roundRect">
              <a:avLst>
                <a:gd name="adj" fmla="val 16667"/>
              </a:avLst>
            </a:prstGeom>
            <a:solidFill>
              <a:schemeClr val="bg1">
                <a:alpha val="20000"/>
              </a:schemeClr>
            </a:solidFill>
            <a:ln>
              <a:noFill/>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26" name="Freeform 15"/>
            <p:cNvSpPr/>
            <p:nvPr/>
          </p:nvSpPr>
          <p:spPr>
            <a:xfrm>
              <a:off x="8206623" y="2024554"/>
              <a:ext cx="914952" cy="791474"/>
            </a:xfrm>
            <a:prstGeom prst="roundRect">
              <a:avLst>
                <a:gd name="adj" fmla="val 16667"/>
              </a:avLst>
            </a:prstGeom>
            <a:noFill/>
            <a:ln w="11113" cap="flat">
              <a:solidFill>
                <a:schemeClr val="bg1">
                  <a:alpha val="26000"/>
                </a:schemeClr>
              </a:solidFill>
              <a:prstDash val="solid"/>
              <a:miter/>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28" name="Freeform 17"/>
            <p:cNvSpPr/>
            <p:nvPr/>
          </p:nvSpPr>
          <p:spPr>
            <a:xfrm>
              <a:off x="6115593" y="2441424"/>
              <a:ext cx="477718" cy="414967"/>
            </a:xfrm>
            <a:prstGeom prst="roundRect">
              <a:avLst>
                <a:gd name="adj" fmla="val 16667"/>
              </a:avLst>
            </a:prstGeom>
            <a:solidFill>
              <a:schemeClr val="bg1">
                <a:alpha val="30000"/>
              </a:schemeClr>
            </a:solidFill>
            <a:ln>
              <a:noFill/>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29" name="Freeform 18"/>
            <p:cNvSpPr/>
            <p:nvPr/>
          </p:nvSpPr>
          <p:spPr>
            <a:xfrm>
              <a:off x="5803862" y="2475957"/>
              <a:ext cx="477718" cy="412943"/>
            </a:xfrm>
            <a:prstGeom prst="roundRect">
              <a:avLst>
                <a:gd name="adj" fmla="val 16667"/>
              </a:avLst>
            </a:prstGeom>
            <a:noFill/>
            <a:ln w="11113" cap="flat">
              <a:solidFill>
                <a:schemeClr val="bg1">
                  <a:alpha val="26000"/>
                </a:schemeClr>
              </a:solidFill>
              <a:prstDash val="solid"/>
              <a:miter/>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32" name="Freeform 21"/>
            <p:cNvSpPr/>
            <p:nvPr/>
          </p:nvSpPr>
          <p:spPr>
            <a:xfrm>
              <a:off x="8635587" y="3917208"/>
              <a:ext cx="479743" cy="412943"/>
            </a:xfrm>
            <a:prstGeom prst="roundRect">
              <a:avLst>
                <a:gd name="adj" fmla="val 16667"/>
              </a:avLst>
            </a:prstGeom>
            <a:solidFill>
              <a:schemeClr val="bg1">
                <a:alpha val="30000"/>
              </a:schemeClr>
            </a:solidFill>
            <a:ln>
              <a:noFill/>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33" name="Freeform 22"/>
            <p:cNvSpPr/>
            <p:nvPr/>
          </p:nvSpPr>
          <p:spPr>
            <a:xfrm>
              <a:off x="7099369" y="3216825"/>
              <a:ext cx="479743" cy="410919"/>
            </a:xfrm>
            <a:prstGeom prst="roundRect">
              <a:avLst>
                <a:gd name="adj" fmla="val 16667"/>
              </a:avLst>
            </a:prstGeom>
            <a:solidFill>
              <a:schemeClr val="bg1">
                <a:alpha val="30000"/>
              </a:schemeClr>
            </a:solidFill>
            <a:ln>
              <a:noFill/>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34" name="Freeform 23"/>
            <p:cNvSpPr/>
            <p:nvPr/>
          </p:nvSpPr>
          <p:spPr>
            <a:xfrm>
              <a:off x="7267380" y="1299879"/>
              <a:ext cx="477718" cy="414967"/>
            </a:xfrm>
            <a:prstGeom prst="roundRect">
              <a:avLst>
                <a:gd name="adj" fmla="val 16667"/>
              </a:avLst>
            </a:prstGeom>
            <a:solidFill>
              <a:schemeClr val="bg1">
                <a:alpha val="30000"/>
              </a:schemeClr>
            </a:solidFill>
            <a:ln>
              <a:noFill/>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35" name="Freeform 24"/>
            <p:cNvSpPr/>
            <p:nvPr/>
          </p:nvSpPr>
          <p:spPr>
            <a:xfrm>
              <a:off x="8459652" y="581278"/>
              <a:ext cx="479743" cy="414967"/>
            </a:xfrm>
            <a:prstGeom prst="roundRect">
              <a:avLst>
                <a:gd name="adj" fmla="val 16667"/>
              </a:avLst>
            </a:prstGeom>
            <a:noFill/>
            <a:ln w="11113" cap="flat">
              <a:solidFill>
                <a:schemeClr val="bg1">
                  <a:alpha val="26000"/>
                </a:schemeClr>
              </a:solidFill>
              <a:prstDash val="solid"/>
              <a:miter/>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36" name="Freeform 25"/>
            <p:cNvSpPr/>
            <p:nvPr/>
          </p:nvSpPr>
          <p:spPr>
            <a:xfrm>
              <a:off x="7656033" y="381253"/>
              <a:ext cx="477718" cy="414967"/>
            </a:xfrm>
            <a:prstGeom prst="roundRect">
              <a:avLst>
                <a:gd name="adj" fmla="val 16667"/>
              </a:avLst>
            </a:prstGeom>
            <a:solidFill>
              <a:schemeClr val="bg1">
                <a:alpha val="30000"/>
              </a:schemeClr>
            </a:solidFill>
            <a:ln>
              <a:noFill/>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37" name="Freeform 26"/>
            <p:cNvSpPr/>
            <p:nvPr/>
          </p:nvSpPr>
          <p:spPr>
            <a:xfrm>
              <a:off x="7000182" y="1558981"/>
              <a:ext cx="477718" cy="410919"/>
            </a:xfrm>
            <a:prstGeom prst="roundRect">
              <a:avLst>
                <a:gd name="adj" fmla="val 16667"/>
              </a:avLst>
            </a:prstGeom>
            <a:solidFill>
              <a:schemeClr val="bg1">
                <a:alpha val="30000"/>
              </a:schemeClr>
            </a:solidFill>
            <a:ln>
              <a:noFill/>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73" name="Freeform: Shape 72"/>
            <p:cNvSpPr/>
            <p:nvPr/>
          </p:nvSpPr>
          <p:spPr>
            <a:xfrm>
              <a:off x="8878668" y="1271540"/>
              <a:ext cx="265332" cy="414967"/>
            </a:xfrm>
            <a:custGeom>
              <a:avLst/>
              <a:gdLst>
                <a:gd name="connsiteX0" fmla="*/ 69163 w 265332"/>
                <a:gd name="connsiteY0" fmla="*/ 0 h 414967"/>
                <a:gd name="connsiteX1" fmla="*/ 265332 w 265332"/>
                <a:gd name="connsiteY1" fmla="*/ 0 h 414967"/>
                <a:gd name="connsiteX2" fmla="*/ 265332 w 265332"/>
                <a:gd name="connsiteY2" fmla="*/ 414967 h 414967"/>
                <a:gd name="connsiteX3" fmla="*/ 69163 w 265332"/>
                <a:gd name="connsiteY3" fmla="*/ 414967 h 414967"/>
                <a:gd name="connsiteX4" fmla="*/ 0 w 265332"/>
                <a:gd name="connsiteY4" fmla="*/ 345804 h 414967"/>
                <a:gd name="connsiteX5" fmla="*/ 0 w 265332"/>
                <a:gd name="connsiteY5" fmla="*/ 69163 h 414967"/>
                <a:gd name="connsiteX6" fmla="*/ 69163 w 265332"/>
                <a:gd name="connsiteY6" fmla="*/ 0 h 414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332" h="414967">
                  <a:moveTo>
                    <a:pt x="69163" y="0"/>
                  </a:moveTo>
                  <a:lnTo>
                    <a:pt x="265332" y="0"/>
                  </a:lnTo>
                  <a:lnTo>
                    <a:pt x="265332" y="414967"/>
                  </a:lnTo>
                  <a:lnTo>
                    <a:pt x="69163" y="414967"/>
                  </a:lnTo>
                  <a:cubicBezTo>
                    <a:pt x="30965" y="414967"/>
                    <a:pt x="0" y="384002"/>
                    <a:pt x="0" y="345804"/>
                  </a:cubicBezTo>
                  <a:lnTo>
                    <a:pt x="0" y="69163"/>
                  </a:lnTo>
                  <a:cubicBezTo>
                    <a:pt x="0" y="30965"/>
                    <a:pt x="30965" y="0"/>
                    <a:pt x="69163" y="0"/>
                  </a:cubicBezTo>
                  <a:close/>
                </a:path>
              </a:pathLst>
            </a:custGeom>
            <a:solidFill>
              <a:schemeClr val="bg1">
                <a:alpha val="30000"/>
              </a:schemeClr>
            </a:solidFill>
            <a:ln>
              <a:noFill/>
            </a:ln>
          </p:spPr>
          <p:txBody>
            <a:bodyPr vert="horz" wrap="square" lIns="91440" tIns="45720" rIns="91440" bIns="45720" anchor="t" anchorCtr="0">
              <a:prstTxWarp prst="textNoShape">
                <a:avLst/>
              </a:prstTxWarp>
              <a:noAutofit/>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40" name="Freeform 29"/>
            <p:cNvSpPr/>
            <p:nvPr/>
          </p:nvSpPr>
          <p:spPr>
            <a:xfrm>
              <a:off x="5896977" y="3342327"/>
              <a:ext cx="914952" cy="789450"/>
            </a:xfrm>
            <a:prstGeom prst="roundRect">
              <a:avLst>
                <a:gd name="adj" fmla="val 16667"/>
              </a:avLst>
            </a:prstGeom>
            <a:noFill/>
            <a:ln w="11113" cap="flat">
              <a:solidFill>
                <a:schemeClr val="bg1">
                  <a:alpha val="26000"/>
                </a:schemeClr>
              </a:solidFill>
              <a:prstDash val="solid"/>
              <a:miter/>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65" name="Freeform: Shape 64"/>
            <p:cNvSpPr/>
            <p:nvPr/>
          </p:nvSpPr>
          <p:spPr>
            <a:xfrm>
              <a:off x="8959638" y="3342327"/>
              <a:ext cx="184363" cy="789450"/>
            </a:xfrm>
            <a:custGeom>
              <a:avLst/>
              <a:gdLst>
                <a:gd name="connsiteX0" fmla="*/ 131578 w 184363"/>
                <a:gd name="connsiteY0" fmla="*/ 0 h 789450"/>
                <a:gd name="connsiteX1" fmla="*/ 184363 w 184363"/>
                <a:gd name="connsiteY1" fmla="*/ 0 h 789450"/>
                <a:gd name="connsiteX2" fmla="*/ 184363 w 184363"/>
                <a:gd name="connsiteY2" fmla="*/ 789450 h 789450"/>
                <a:gd name="connsiteX3" fmla="*/ 131578 w 184363"/>
                <a:gd name="connsiteY3" fmla="*/ 789450 h 789450"/>
                <a:gd name="connsiteX4" fmla="*/ 0 w 184363"/>
                <a:gd name="connsiteY4" fmla="*/ 657872 h 789450"/>
                <a:gd name="connsiteX5" fmla="*/ 0 w 184363"/>
                <a:gd name="connsiteY5" fmla="*/ 131578 h 789450"/>
                <a:gd name="connsiteX6" fmla="*/ 131578 w 184363"/>
                <a:gd name="connsiteY6" fmla="*/ 0 h 789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63" h="789450">
                  <a:moveTo>
                    <a:pt x="131578" y="0"/>
                  </a:moveTo>
                  <a:lnTo>
                    <a:pt x="184363" y="0"/>
                  </a:lnTo>
                  <a:lnTo>
                    <a:pt x="184363" y="789450"/>
                  </a:lnTo>
                  <a:lnTo>
                    <a:pt x="131578" y="789450"/>
                  </a:lnTo>
                  <a:cubicBezTo>
                    <a:pt x="58909" y="789450"/>
                    <a:pt x="0" y="730541"/>
                    <a:pt x="0" y="657872"/>
                  </a:cubicBezTo>
                  <a:lnTo>
                    <a:pt x="0" y="131578"/>
                  </a:lnTo>
                  <a:cubicBezTo>
                    <a:pt x="0" y="58909"/>
                    <a:pt x="58909" y="0"/>
                    <a:pt x="131578" y="0"/>
                  </a:cubicBezTo>
                  <a:close/>
                </a:path>
              </a:pathLst>
            </a:custGeom>
            <a:solidFill>
              <a:schemeClr val="bg1">
                <a:alpha val="30000"/>
              </a:schemeClr>
            </a:solidFill>
            <a:ln>
              <a:noFill/>
            </a:ln>
          </p:spPr>
          <p:txBody>
            <a:bodyPr vert="horz" wrap="square" lIns="91440" tIns="45720" rIns="91440" bIns="45720" anchor="t" anchorCtr="0">
              <a:prstTxWarp prst="textNoShape">
                <a:avLst/>
              </a:prstTxWarp>
              <a:noAutofit/>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75" name="Rectangle: Rounded Corners 74"/>
            <p:cNvSpPr/>
            <p:nvPr/>
          </p:nvSpPr>
          <p:spPr>
            <a:xfrm>
              <a:off x="8959638" y="2526219"/>
              <a:ext cx="184363" cy="637928"/>
            </a:xfrm>
            <a:prstGeom prst="roundRect">
              <a:avLst>
                <a:gd name="adj" fmla="val 16667"/>
              </a:avLst>
            </a:prstGeom>
            <a:noFill/>
            <a:ln w="11113" cap="flat">
              <a:solidFill>
                <a:schemeClr val="bg1">
                  <a:alpha val="26000"/>
                </a:schemeClr>
              </a:solidFill>
              <a:prstDash val="solid"/>
              <a:miter/>
            </a:ln>
          </p:spPr>
          <p:txBody>
            <a:bodyPr vert="horz" wrap="square" lIns="91440" tIns="45720" rIns="91440" bIns="45720" anchor="t" anchorCtr="0">
              <a:prstTxWarp prst="textNoShape">
                <a:avLst/>
              </a:prstTxWarp>
              <a:noAutofit/>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44" name="Freeform 33"/>
            <p:cNvSpPr/>
            <p:nvPr/>
          </p:nvSpPr>
          <p:spPr>
            <a:xfrm>
              <a:off x="7437416" y="698683"/>
              <a:ext cx="914952" cy="791474"/>
            </a:xfrm>
            <a:prstGeom prst="roundRect">
              <a:avLst>
                <a:gd name="adj" fmla="val 16667"/>
              </a:avLst>
            </a:prstGeom>
            <a:noFill/>
            <a:ln w="11113" cap="flat">
              <a:solidFill>
                <a:schemeClr val="bg1">
                  <a:alpha val="26000"/>
                </a:schemeClr>
              </a:solidFill>
              <a:prstDash val="solid"/>
              <a:miter/>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74" name="Rectangle: Rounded Corners 73"/>
            <p:cNvSpPr/>
            <p:nvPr/>
          </p:nvSpPr>
          <p:spPr>
            <a:xfrm>
              <a:off x="8941420" y="744053"/>
              <a:ext cx="202581" cy="700966"/>
            </a:xfrm>
            <a:prstGeom prst="roundRect">
              <a:avLst>
                <a:gd name="adj" fmla="val 16667"/>
              </a:avLst>
            </a:prstGeom>
            <a:noFill/>
            <a:ln w="11113" cap="flat">
              <a:solidFill>
                <a:schemeClr val="bg1">
                  <a:alpha val="26000"/>
                </a:schemeClr>
              </a:solidFill>
              <a:prstDash val="solid"/>
              <a:miter/>
            </a:ln>
          </p:spPr>
          <p:txBody>
            <a:bodyPr vert="horz" wrap="square" lIns="91440" tIns="45720" rIns="91440" bIns="45720" anchor="t" anchorCtr="0">
              <a:prstTxWarp prst="textNoShape">
                <a:avLst/>
              </a:prstTxWarp>
              <a:noAutofit/>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46" name="Freeform 35"/>
            <p:cNvSpPr/>
            <p:nvPr/>
          </p:nvSpPr>
          <p:spPr>
            <a:xfrm>
              <a:off x="5125745" y="2903069"/>
              <a:ext cx="916976" cy="791474"/>
            </a:xfrm>
            <a:prstGeom prst="roundRect">
              <a:avLst>
                <a:gd name="adj" fmla="val 16667"/>
              </a:avLst>
            </a:prstGeom>
            <a:solidFill>
              <a:schemeClr val="bg1">
                <a:alpha val="30000"/>
              </a:schemeClr>
            </a:solidFill>
            <a:ln>
              <a:noFill/>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20" name="Freeform 9"/>
            <p:cNvSpPr/>
            <p:nvPr/>
          </p:nvSpPr>
          <p:spPr>
            <a:xfrm>
              <a:off x="7127787" y="2184400"/>
              <a:ext cx="1503846" cy="1299692"/>
            </a:xfrm>
            <a:prstGeom prst="roundRect">
              <a:avLst>
                <a:gd name="adj" fmla="val 16667"/>
              </a:avLst>
            </a:prstGeom>
            <a:solidFill>
              <a:srgbClr val="001965">
                <a:alpha val="82000"/>
              </a:srgbClr>
            </a:solidFill>
            <a:ln>
              <a:noFill/>
            </a:ln>
            <a:effectLst>
              <a:glow rad="1460500">
                <a:schemeClr val="bg1">
                  <a:alpha val="36000"/>
                </a:schemeClr>
              </a:glow>
            </a:effectLst>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144" name="Freeform 20"/>
            <p:cNvSpPr/>
            <p:nvPr/>
          </p:nvSpPr>
          <p:spPr>
            <a:xfrm>
              <a:off x="7958219" y="3643938"/>
              <a:ext cx="479743" cy="410919"/>
            </a:xfrm>
            <a:prstGeom prst="roundRect">
              <a:avLst>
                <a:gd name="adj" fmla="val 16667"/>
              </a:avLst>
            </a:prstGeom>
            <a:solidFill>
              <a:schemeClr val="bg1">
                <a:alpha val="24000"/>
              </a:schemeClr>
            </a:solidFill>
            <a:ln>
              <a:noFill/>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150" name="Freeform 16"/>
            <p:cNvSpPr/>
            <p:nvPr/>
          </p:nvSpPr>
          <p:spPr>
            <a:xfrm>
              <a:off x="5896977" y="1589344"/>
              <a:ext cx="914952" cy="791474"/>
            </a:xfrm>
            <a:prstGeom prst="roundRect">
              <a:avLst>
                <a:gd name="adj" fmla="val 16667"/>
              </a:avLst>
            </a:prstGeom>
            <a:solidFill>
              <a:schemeClr val="bg1">
                <a:alpha val="20000"/>
              </a:schemeClr>
            </a:solidFill>
            <a:ln>
              <a:noFill/>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47" name="Freeform 8"/>
            <p:cNvSpPr/>
            <p:nvPr/>
          </p:nvSpPr>
          <p:spPr>
            <a:xfrm>
              <a:off x="279425" y="203374"/>
              <a:ext cx="916976" cy="791474"/>
            </a:xfrm>
            <a:prstGeom prst="roundRect">
              <a:avLst>
                <a:gd name="adj" fmla="val 16667"/>
              </a:avLst>
            </a:prstGeom>
            <a:noFill/>
            <a:ln w="11113" cap="flat">
              <a:solidFill>
                <a:schemeClr val="bg1">
                  <a:alpha val="26000"/>
                </a:schemeClr>
              </a:solidFill>
              <a:prstDash val="solid"/>
              <a:miter/>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48" name="Freeform 18"/>
            <p:cNvSpPr/>
            <p:nvPr/>
          </p:nvSpPr>
          <p:spPr>
            <a:xfrm>
              <a:off x="957542" y="654777"/>
              <a:ext cx="477718" cy="412943"/>
            </a:xfrm>
            <a:prstGeom prst="roundRect">
              <a:avLst>
                <a:gd name="adj" fmla="val 16667"/>
              </a:avLst>
            </a:prstGeom>
            <a:noFill/>
            <a:ln w="11113" cap="flat">
              <a:solidFill>
                <a:schemeClr val="bg1">
                  <a:alpha val="26000"/>
                </a:schemeClr>
              </a:solidFill>
              <a:prstDash val="solid"/>
              <a:miter/>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49" name="Freeform 11"/>
            <p:cNvSpPr/>
            <p:nvPr/>
          </p:nvSpPr>
          <p:spPr>
            <a:xfrm>
              <a:off x="989284" y="3947009"/>
              <a:ext cx="916976" cy="791474"/>
            </a:xfrm>
            <a:prstGeom prst="roundRect">
              <a:avLst>
                <a:gd name="adj" fmla="val 16667"/>
              </a:avLst>
            </a:prstGeom>
            <a:noFill/>
            <a:ln w="11113" cap="flat">
              <a:solidFill>
                <a:schemeClr val="bg1">
                  <a:alpha val="26000"/>
                </a:schemeClr>
              </a:solidFill>
              <a:prstDash val="solid"/>
              <a:miter/>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50" name="Freeform 29"/>
            <p:cNvSpPr/>
            <p:nvPr/>
          </p:nvSpPr>
          <p:spPr>
            <a:xfrm>
              <a:off x="212457" y="4203387"/>
              <a:ext cx="914952" cy="789450"/>
            </a:xfrm>
            <a:prstGeom prst="roundRect">
              <a:avLst>
                <a:gd name="adj" fmla="val 16667"/>
              </a:avLst>
            </a:prstGeom>
            <a:noFill/>
            <a:ln w="11113" cap="flat">
              <a:solidFill>
                <a:schemeClr val="bg1">
                  <a:alpha val="26000"/>
                </a:schemeClr>
              </a:solidFill>
              <a:prstDash val="solid"/>
              <a:miter/>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51" name="Freeform 20"/>
            <p:cNvSpPr/>
            <p:nvPr/>
          </p:nvSpPr>
          <p:spPr>
            <a:xfrm>
              <a:off x="726839" y="3750618"/>
              <a:ext cx="479743" cy="410919"/>
            </a:xfrm>
            <a:prstGeom prst="roundRect">
              <a:avLst>
                <a:gd name="adj" fmla="val 16667"/>
              </a:avLst>
            </a:prstGeom>
            <a:solidFill>
              <a:schemeClr val="bg1">
                <a:alpha val="24000"/>
              </a:schemeClr>
            </a:solidFill>
            <a:ln>
              <a:noFill/>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52" name="Freeform 20"/>
            <p:cNvSpPr/>
            <p:nvPr/>
          </p:nvSpPr>
          <p:spPr>
            <a:xfrm>
              <a:off x="178199" y="832158"/>
              <a:ext cx="479743" cy="410919"/>
            </a:xfrm>
            <a:prstGeom prst="roundRect">
              <a:avLst>
                <a:gd name="adj" fmla="val 16667"/>
              </a:avLst>
            </a:prstGeom>
            <a:solidFill>
              <a:schemeClr val="bg1">
                <a:alpha val="24000"/>
              </a:schemeClr>
            </a:solidFill>
            <a:ln>
              <a:noFill/>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54" name="Freeform 20"/>
            <p:cNvSpPr/>
            <p:nvPr/>
          </p:nvSpPr>
          <p:spPr>
            <a:xfrm>
              <a:off x="1544167" y="4538460"/>
              <a:ext cx="479743" cy="410919"/>
            </a:xfrm>
            <a:prstGeom prst="roundRect">
              <a:avLst>
                <a:gd name="adj" fmla="val 16667"/>
              </a:avLst>
            </a:prstGeom>
            <a:solidFill>
              <a:schemeClr val="bg1">
                <a:alpha val="24000"/>
              </a:schemeClr>
            </a:solidFill>
            <a:ln>
              <a:noFill/>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grpSp>
      <p:sp>
        <p:nvSpPr>
          <p:cNvPr id="4" name="Rectangle 3"/>
          <p:cNvSpPr/>
          <p:nvPr/>
        </p:nvSpPr>
        <p:spPr>
          <a:xfrm>
            <a:off x="820742" y="510227"/>
            <a:ext cx="5275258" cy="507043"/>
          </a:xfrm>
          <a:prstGeom prst="rect">
            <a:avLst/>
          </a:prstGeom>
        </p:spPr>
        <p:txBody>
          <a:bodyPr wrap="square">
            <a:spAutoFit/>
          </a:bodyPr>
          <a:lstStyle/>
          <a:p>
            <a:pPr marL="0" marR="0" lvl="0" indent="0" algn="l" defTabSz="914400" rtl="0" eaLnBrk="1" latinLnBrk="0" hangingPunct="1">
              <a:lnSpc>
                <a:spcPct val="100000"/>
              </a:lnSpc>
              <a:spcBef>
                <a:spcPct val="0"/>
              </a:spcBef>
              <a:spcAft>
                <a:spcPct val="0"/>
              </a:spcAft>
              <a:buClrTx/>
              <a:buFontTx/>
              <a:buNone/>
              <a:defRPr/>
            </a:pPr>
            <a:r>
              <a:rPr kumimoji="0" lang="ru-RU" sz="2800" b="1" i="0" u="none" strike="noStrike" kern="1200" cap="none" spc="0" normalizeH="0" baseline="0">
                <a:solidFill>
                  <a:srgbClr val="FFFFFF"/>
                </a:solidFill>
                <a:effectLst/>
                <a:uLnTx/>
                <a:uFillTx/>
                <a:latin typeface="Verdana"/>
                <a:ea typeface="+mn-ea"/>
                <a:cs typeface="Arial"/>
              </a:rPr>
              <a:t>К</a:t>
            </a:r>
            <a:r>
              <a:rPr kumimoji="0" lang="ru-RU" altLang="en-US" sz="2800" b="1" i="0" u="none" strike="noStrike" kern="1200" cap="none" spc="0" normalizeH="0" baseline="0">
                <a:solidFill>
                  <a:srgbClr val="FFFFFF"/>
                </a:solidFill>
                <a:effectLst/>
                <a:uLnTx/>
                <a:uFillTx/>
                <a:latin typeface="Verdana"/>
                <a:ea typeface="+mn-ea"/>
                <a:cs typeface="Arial"/>
              </a:rPr>
              <a:t>онфликт интересов</a:t>
            </a:r>
            <a:r>
              <a:rPr kumimoji="0" lang="en-US" altLang="ru-RU" sz="2800" b="1" i="0" u="none" strike="noStrike" kern="1200" cap="none" spc="0" normalizeH="0" baseline="0">
                <a:solidFill>
                  <a:srgbClr val="FFFFFF"/>
                </a:solidFill>
                <a:effectLst/>
                <a:uLnTx/>
                <a:uFillTx/>
                <a:latin typeface="Verdana"/>
                <a:ea typeface="+mn-ea"/>
                <a:cs typeface="Arial"/>
              </a:rPr>
              <a:t>:</a:t>
            </a:r>
          </a:p>
        </p:txBody>
      </p:sp>
      <p:pic>
        <p:nvPicPr>
          <p:cNvPr id="43" name="Graphic 42"/>
          <p:cNvPicPr>
            <a:picLocks noChangeAspect="1"/>
          </p:cNvPicPr>
          <p:nvPr/>
        </p:nvPicPr>
        <p:blipFill rotWithShape="1">
          <a:blip r:embed="rId3" cstate="print"/>
          <a:stretch>
            <a:fillRect/>
          </a:stretch>
        </p:blipFill>
        <p:spPr>
          <a:xfrm>
            <a:off x="7703548" y="2299346"/>
            <a:ext cx="340154" cy="1062980"/>
          </a:xfrm>
          <a:prstGeom prst="rect">
            <a:avLst/>
          </a:prstGeom>
        </p:spPr>
      </p:pic>
      <p:grpSp>
        <p:nvGrpSpPr>
          <p:cNvPr id="45" name="Group 44"/>
          <p:cNvGrpSpPr/>
          <p:nvPr/>
        </p:nvGrpSpPr>
        <p:grpSpPr>
          <a:xfrm>
            <a:off x="8457775" y="51314"/>
            <a:ext cx="479056" cy="479344"/>
            <a:chOff x="11190515" y="385505"/>
            <a:chExt cx="640444" cy="643195"/>
          </a:xfrm>
          <a:solidFill>
            <a:srgbClr val="C2DEEA"/>
          </a:solidFill>
        </p:grpSpPr>
        <p:sp>
          <p:nvSpPr>
            <p:cNvPr id="53" name="Oval 52"/>
            <p:cNvSpPr/>
            <p:nvPr/>
          </p:nvSpPr>
          <p:spPr>
            <a:xfrm>
              <a:off x="11190515" y="385505"/>
              <a:ext cx="640444" cy="643195"/>
            </a:xfrm>
            <a:prstGeom prst="ellipse">
              <a:avLst/>
            </a:prstGeom>
            <a:solidFill>
              <a:srgbClr val="C2DEEA"/>
            </a:solidFill>
            <a:ln>
              <a:noFill/>
            </a:ln>
            <a:effectLst/>
            <a:scene3d>
              <a:camera prst="orthographicFront">
                <a:rot lat="0" lon="0" rev="0"/>
              </a:camera>
              <a:lightRig rig="threePt" dir="t">
                <a:rot lat="0" lon="0" rev="1200000"/>
              </a:lightRig>
            </a:scene3d>
            <a:sp3d/>
          </p:spPr>
          <p:style>
            <a:lnRef idx="0">
              <a:schemeClr val="accent3"/>
            </a:lnRef>
            <a:fillRef idx="3">
              <a:schemeClr val="accent3"/>
            </a:fillRef>
            <a:effectRef idx="3">
              <a:schemeClr val="accent3"/>
            </a:effectRef>
            <a:fontRef idx="minor">
              <a:schemeClr val="lt1"/>
            </a:fontRef>
          </p:style>
          <p:txBody>
            <a:bodyPr wrap="square" lIns="182880" tIns="91440" rIns="182880" bIns="91440" anchor="t" anchorCtr="1">
              <a:noAutofit/>
            </a:bodyPr>
            <a:lstStyle/>
            <a:p>
              <a:pPr marL="457200" marR="0" lvl="0" indent="0" algn="ctr" defTabSz="914400" rtl="0" eaLnBrk="0" latinLnBrk="0" hangingPunct="0">
                <a:lnSpc>
                  <a:spcPct val="100000"/>
                </a:lnSpc>
                <a:spcBef>
                  <a:spcPct val="0"/>
                </a:spcBef>
                <a:spcAft>
                  <a:spcPct val="0"/>
                </a:spcAft>
                <a:buClrTx/>
                <a:buFontTx/>
                <a:buNone/>
                <a:tabLst>
                  <a:tab pos="114300" algn="l"/>
                </a:tabLst>
                <a:defRPr/>
              </a:pPr>
              <a:endParaRPr kumimoji="0" lang="en-US" sz="1000" b="1" i="0" u="none" strike="noStrike" kern="1200" cap="none" spc="0" normalizeH="0" baseline="0">
                <a:solidFill>
                  <a:srgbClr val="001965"/>
                </a:solidFill>
                <a:effectLst/>
                <a:uLnTx/>
                <a:uFillTx/>
                <a:latin typeface="Verdana"/>
                <a:ea typeface="PMingLiU"/>
                <a:cs typeface="Calibri"/>
              </a:endParaRPr>
            </a:p>
          </p:txBody>
        </p:sp>
        <p:pic>
          <p:nvPicPr>
            <p:cNvPr id="55" name="Picture 54">
              <a:hlinkClick r:id="rId4" action="ppaction://hlinksldjump"/>
            </p:cNvPr>
            <p:cNvPicPr>
              <a:picLocks noChangeAspect="1"/>
            </p:cNvPicPr>
            <p:nvPr/>
          </p:nvPicPr>
          <p:blipFill rotWithShape="1">
            <a:blip r:embed="rId5" cstate="print">
              <a:lum bright="-40000" contrast="-40000"/>
            </a:blip>
            <a:stretch>
              <a:fillRect/>
            </a:stretch>
          </p:blipFill>
          <p:spPr>
            <a:xfrm>
              <a:off x="11273490" y="491639"/>
              <a:ext cx="474494" cy="413921"/>
            </a:xfrm>
            <a:prstGeom prst="rect">
              <a:avLst/>
            </a:prstGeom>
          </p:spPr>
        </p:pic>
      </p:grpSp>
    </p:spTree>
  </p:cSld>
  <p:clrMapOvr>
    <a:masterClrMapping/>
  </p:clrMapOvr>
  <mc:AlternateContent xmlns:mc="http://schemas.openxmlformats.org/markup-compatibility/2006">
    <mc:Choice xmlns:p14="http://schemas.microsoft.com/office/powerpoint/2010/main" xmlns="" Requires="p14">
      <p:transition p14:dur="10"/>
    </mc:Choice>
    <mc:Fallback>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angle: Rounded Corners 48">
            <a:extLst>
              <a:ext uri="{FF2B5EF4-FFF2-40B4-BE49-F238E27FC236}">
                <a16:creationId xmlns:a16="http://schemas.microsoft.com/office/drawing/2014/main" xmlns="" id="{DFA8A0B6-004D-494B-BC1E-D727D880912A}"/>
              </a:ext>
            </a:extLst>
          </p:cNvPr>
          <p:cNvSpPr>
            <a:spLocks noChangeAspect="1"/>
          </p:cNvSpPr>
          <p:nvPr/>
        </p:nvSpPr>
        <p:spPr>
          <a:xfrm>
            <a:off x="316800" y="1164231"/>
            <a:ext cx="2781026" cy="1476575"/>
          </a:xfrm>
          <a:prstGeom prst="roundRect">
            <a:avLst>
              <a:gd name="adj" fmla="val 6260"/>
            </a:avLst>
          </a:prstGeom>
          <a:solidFill>
            <a:srgbClr val="001965"/>
          </a:solidFill>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109579" tIns="109579" rIns="109579" bIns="109579" numCol="1" spcCol="1270" anchor="ctr" anchorCtr="0">
            <a:noAutofit/>
          </a:bodyPr>
          <a:lstStyle/>
          <a:p>
            <a:pPr algn="r" defTabSz="977876">
              <a:lnSpc>
                <a:spcPct val="90000"/>
              </a:lnSpc>
              <a:spcBef>
                <a:spcPct val="0"/>
              </a:spcBef>
              <a:spcAft>
                <a:spcPct val="35000"/>
              </a:spcAft>
            </a:pPr>
            <a:endParaRPr lang="en-GB" sz="1600" dirty="0">
              <a:solidFill>
                <a:srgbClr val="FFFFFF"/>
              </a:solidFill>
            </a:endParaRPr>
          </a:p>
        </p:txBody>
      </p:sp>
      <p:sp>
        <p:nvSpPr>
          <p:cNvPr id="55" name="Rectangle: Rounded Corners 54">
            <a:extLst>
              <a:ext uri="{FF2B5EF4-FFF2-40B4-BE49-F238E27FC236}">
                <a16:creationId xmlns:a16="http://schemas.microsoft.com/office/drawing/2014/main" xmlns="" id="{DAA62A0B-EE35-495C-B2C9-EB56DF235A04}"/>
              </a:ext>
            </a:extLst>
          </p:cNvPr>
          <p:cNvSpPr>
            <a:spLocks noChangeAspect="1"/>
          </p:cNvSpPr>
          <p:nvPr/>
        </p:nvSpPr>
        <p:spPr>
          <a:xfrm>
            <a:off x="3181487" y="1164231"/>
            <a:ext cx="2781026" cy="1476575"/>
          </a:xfrm>
          <a:prstGeom prst="roundRect">
            <a:avLst>
              <a:gd name="adj" fmla="val 6260"/>
            </a:avLst>
          </a:prstGeom>
          <a:solidFill>
            <a:schemeClr val="accent1"/>
          </a:solidFill>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109579" tIns="109579" rIns="109579" bIns="109579" numCol="1" spcCol="1270" anchor="ctr" anchorCtr="0">
            <a:noAutofit/>
          </a:bodyPr>
          <a:lstStyle/>
          <a:p>
            <a:pPr algn="r" defTabSz="977876">
              <a:lnSpc>
                <a:spcPct val="90000"/>
              </a:lnSpc>
              <a:spcBef>
                <a:spcPct val="0"/>
              </a:spcBef>
              <a:spcAft>
                <a:spcPct val="35000"/>
              </a:spcAft>
            </a:pPr>
            <a:endParaRPr lang="en-GB" sz="1600" dirty="0">
              <a:solidFill>
                <a:srgbClr val="FFFFFF"/>
              </a:solidFill>
            </a:endParaRPr>
          </a:p>
        </p:txBody>
      </p:sp>
      <p:sp>
        <p:nvSpPr>
          <p:cNvPr id="59" name="Rectangle: Rounded Corners 58">
            <a:extLst>
              <a:ext uri="{FF2B5EF4-FFF2-40B4-BE49-F238E27FC236}">
                <a16:creationId xmlns:a16="http://schemas.microsoft.com/office/drawing/2014/main" xmlns="" id="{8D27E70A-B951-4D3E-9B4A-ECDE3E3EA5D6}"/>
              </a:ext>
            </a:extLst>
          </p:cNvPr>
          <p:cNvSpPr>
            <a:spLocks noChangeAspect="1"/>
          </p:cNvSpPr>
          <p:nvPr/>
        </p:nvSpPr>
        <p:spPr>
          <a:xfrm>
            <a:off x="6046174" y="1164231"/>
            <a:ext cx="2781026" cy="1476575"/>
          </a:xfrm>
          <a:prstGeom prst="roundRect">
            <a:avLst>
              <a:gd name="adj" fmla="val 6260"/>
            </a:avLst>
          </a:prstGeom>
          <a:solidFill>
            <a:srgbClr val="001965"/>
          </a:solidFill>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109579" tIns="109579" rIns="109579" bIns="109579" numCol="1" spcCol="1270" anchor="ctr" anchorCtr="0">
            <a:noAutofit/>
          </a:bodyPr>
          <a:lstStyle/>
          <a:p>
            <a:pPr algn="r" defTabSz="977876">
              <a:lnSpc>
                <a:spcPct val="90000"/>
              </a:lnSpc>
              <a:spcBef>
                <a:spcPct val="0"/>
              </a:spcBef>
              <a:spcAft>
                <a:spcPct val="35000"/>
              </a:spcAft>
            </a:pPr>
            <a:endParaRPr lang="en-GB" sz="1600" dirty="0">
              <a:solidFill>
                <a:srgbClr val="FFFFFF"/>
              </a:solidFill>
            </a:endParaRPr>
          </a:p>
        </p:txBody>
      </p:sp>
      <p:sp>
        <p:nvSpPr>
          <p:cNvPr id="63" name="Rectangle: Rounded Corners 62">
            <a:extLst>
              <a:ext uri="{FF2B5EF4-FFF2-40B4-BE49-F238E27FC236}">
                <a16:creationId xmlns:a16="http://schemas.microsoft.com/office/drawing/2014/main" xmlns="" id="{85B34ACA-B1D4-43E5-941A-D50D67BA2758}"/>
              </a:ext>
            </a:extLst>
          </p:cNvPr>
          <p:cNvSpPr>
            <a:spLocks noChangeAspect="1"/>
          </p:cNvSpPr>
          <p:nvPr/>
        </p:nvSpPr>
        <p:spPr>
          <a:xfrm>
            <a:off x="316800" y="2730990"/>
            <a:ext cx="2781026" cy="1476575"/>
          </a:xfrm>
          <a:prstGeom prst="roundRect">
            <a:avLst>
              <a:gd name="adj" fmla="val 6260"/>
            </a:avLst>
          </a:prstGeom>
          <a:solidFill>
            <a:schemeClr val="accent1"/>
          </a:solidFill>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109579" tIns="109579" rIns="109579" bIns="109579" numCol="1" spcCol="1270" anchor="ctr" anchorCtr="0">
            <a:noAutofit/>
          </a:bodyPr>
          <a:lstStyle/>
          <a:p>
            <a:pPr algn="r" defTabSz="977876">
              <a:lnSpc>
                <a:spcPct val="90000"/>
              </a:lnSpc>
              <a:spcBef>
                <a:spcPct val="0"/>
              </a:spcBef>
              <a:spcAft>
                <a:spcPct val="35000"/>
              </a:spcAft>
            </a:pPr>
            <a:endParaRPr lang="en-GB" sz="1600" dirty="0">
              <a:solidFill>
                <a:srgbClr val="FFFFFF"/>
              </a:solidFill>
            </a:endParaRPr>
          </a:p>
        </p:txBody>
      </p:sp>
      <p:sp>
        <p:nvSpPr>
          <p:cNvPr id="67" name="Rectangle: Rounded Corners 66">
            <a:extLst>
              <a:ext uri="{FF2B5EF4-FFF2-40B4-BE49-F238E27FC236}">
                <a16:creationId xmlns:a16="http://schemas.microsoft.com/office/drawing/2014/main" xmlns="" id="{13666921-B7D2-40F0-BFA3-2B0AF211B674}"/>
              </a:ext>
            </a:extLst>
          </p:cNvPr>
          <p:cNvSpPr>
            <a:spLocks noChangeAspect="1"/>
          </p:cNvSpPr>
          <p:nvPr/>
        </p:nvSpPr>
        <p:spPr>
          <a:xfrm>
            <a:off x="3181487" y="2730990"/>
            <a:ext cx="2781026" cy="1476575"/>
          </a:xfrm>
          <a:prstGeom prst="roundRect">
            <a:avLst>
              <a:gd name="adj" fmla="val 6260"/>
            </a:avLst>
          </a:prstGeom>
          <a:solidFill>
            <a:srgbClr val="001965"/>
          </a:solidFill>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109579" tIns="109579" rIns="109579" bIns="109579" numCol="1" spcCol="1270" anchor="ctr" anchorCtr="0">
            <a:noAutofit/>
          </a:bodyPr>
          <a:lstStyle/>
          <a:p>
            <a:pPr algn="r" defTabSz="977876">
              <a:lnSpc>
                <a:spcPct val="90000"/>
              </a:lnSpc>
              <a:spcBef>
                <a:spcPct val="0"/>
              </a:spcBef>
              <a:spcAft>
                <a:spcPct val="35000"/>
              </a:spcAft>
            </a:pPr>
            <a:endParaRPr lang="en-GB" sz="1600" dirty="0">
              <a:solidFill>
                <a:srgbClr val="FFFFFF"/>
              </a:solidFill>
            </a:endParaRPr>
          </a:p>
        </p:txBody>
      </p:sp>
      <p:sp>
        <p:nvSpPr>
          <p:cNvPr id="71" name="Rectangle: Rounded Corners 70">
            <a:extLst>
              <a:ext uri="{FF2B5EF4-FFF2-40B4-BE49-F238E27FC236}">
                <a16:creationId xmlns:a16="http://schemas.microsoft.com/office/drawing/2014/main" xmlns="" id="{0B5B07EE-7E80-4F5A-B52D-2E7FCEF65761}"/>
              </a:ext>
            </a:extLst>
          </p:cNvPr>
          <p:cNvSpPr>
            <a:spLocks noChangeAspect="1"/>
          </p:cNvSpPr>
          <p:nvPr/>
        </p:nvSpPr>
        <p:spPr>
          <a:xfrm>
            <a:off x="6046174" y="2730990"/>
            <a:ext cx="2781026" cy="1476575"/>
          </a:xfrm>
          <a:prstGeom prst="roundRect">
            <a:avLst>
              <a:gd name="adj" fmla="val 6260"/>
            </a:avLst>
          </a:prstGeom>
          <a:solidFill>
            <a:schemeClr val="accent1"/>
          </a:solidFill>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109579" tIns="109579" rIns="109579" bIns="109579" numCol="1" spcCol="1270" anchor="ctr" anchorCtr="0">
            <a:noAutofit/>
          </a:bodyPr>
          <a:lstStyle/>
          <a:p>
            <a:pPr algn="r" defTabSz="977876">
              <a:lnSpc>
                <a:spcPct val="90000"/>
              </a:lnSpc>
              <a:spcBef>
                <a:spcPct val="0"/>
              </a:spcBef>
              <a:spcAft>
                <a:spcPct val="35000"/>
              </a:spcAft>
            </a:pPr>
            <a:endParaRPr lang="en-GB" sz="1600" dirty="0">
              <a:solidFill>
                <a:srgbClr val="FFFFFF"/>
              </a:solidFill>
            </a:endParaRPr>
          </a:p>
        </p:txBody>
      </p:sp>
      <p:sp>
        <p:nvSpPr>
          <p:cNvPr id="29" name="Title 2"/>
          <p:cNvSpPr>
            <a:spLocks noGrp="1"/>
          </p:cNvSpPr>
          <p:nvPr>
            <p:ph type="title"/>
          </p:nvPr>
        </p:nvSpPr>
        <p:spPr>
          <a:xfrm>
            <a:off x="316800" y="515420"/>
            <a:ext cx="8510400" cy="391412"/>
          </a:xfrm>
        </p:spPr>
        <p:txBody>
          <a:bodyPr/>
          <a:lstStyle/>
          <a:p>
            <a:r>
              <a:rPr lang="ru-RU" dirty="0">
                <a:solidFill>
                  <a:srgbClr val="001965"/>
                </a:solidFill>
              </a:rPr>
              <a:t>Риски развития </a:t>
            </a:r>
            <a:r>
              <a:rPr lang="ru-RU" dirty="0" err="1">
                <a:solidFill>
                  <a:srgbClr val="001965"/>
                </a:solidFill>
              </a:rPr>
              <a:t>коморбидностей</a:t>
            </a:r>
            <a:r>
              <a:rPr lang="ru-RU" dirty="0">
                <a:solidFill>
                  <a:srgbClr val="001965"/>
                </a:solidFill>
              </a:rPr>
              <a:t> у детей с ожирением </a:t>
            </a:r>
            <a:endParaRPr lang="en-US" dirty="0">
              <a:solidFill>
                <a:srgbClr val="001965"/>
              </a:solidFill>
            </a:endParaRPr>
          </a:p>
        </p:txBody>
      </p:sp>
      <p:sp>
        <p:nvSpPr>
          <p:cNvPr id="37" name="TextBox 36"/>
          <p:cNvSpPr txBox="1"/>
          <p:nvPr/>
        </p:nvSpPr>
        <p:spPr>
          <a:xfrm>
            <a:off x="0" y="4557186"/>
            <a:ext cx="9144000" cy="586314"/>
          </a:xfrm>
          <a:prstGeom prst="rect">
            <a:avLst/>
          </a:prstGeom>
          <a:noFill/>
        </p:spPr>
        <p:txBody>
          <a:bodyPr wrap="square" lIns="90170" tIns="46482" rIns="90170" bIns="46482"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a:ln>
                  <a:noFill/>
                </a:ln>
                <a:solidFill>
                  <a:srgbClr val="82786F"/>
                </a:solidFill>
                <a:effectLst/>
                <a:uLnTx/>
                <a:uFillTx/>
                <a:latin typeface="Verdana" pitchFamily="34" charset="0"/>
                <a:ea typeface="+mn-ea"/>
                <a:cs typeface="Arial" charset="0"/>
              </a:rPr>
              <a:t>1. Li </a:t>
            </a:r>
            <a:r>
              <a:rPr kumimoji="0" lang="en-GB" sz="800" b="0" i="1" u="none" strike="noStrike" kern="1200" cap="none" spc="0" normalizeH="0" baseline="0" noProof="0" dirty="0">
                <a:ln>
                  <a:noFill/>
                </a:ln>
                <a:solidFill>
                  <a:srgbClr val="82786F"/>
                </a:solidFill>
                <a:effectLst/>
                <a:uLnTx/>
                <a:uFillTx/>
                <a:latin typeface="Verdana" pitchFamily="34" charset="0"/>
                <a:ea typeface="+mn-ea"/>
                <a:cs typeface="Arial" charset="0"/>
              </a:rPr>
              <a:t>et al. Diabetes Care</a:t>
            </a:r>
            <a:r>
              <a:rPr kumimoji="0" lang="en-GB" sz="800" b="0" i="0" u="none" strike="noStrike" kern="1200" cap="none" spc="0" normalizeH="0" baseline="0" noProof="0" dirty="0">
                <a:ln>
                  <a:noFill/>
                </a:ln>
                <a:solidFill>
                  <a:srgbClr val="82786F"/>
                </a:solidFill>
                <a:effectLst/>
                <a:uLnTx/>
                <a:uFillTx/>
                <a:latin typeface="Verdana" pitchFamily="34" charset="0"/>
                <a:ea typeface="+mn-ea"/>
                <a:cs typeface="Arial" charset="0"/>
              </a:rPr>
              <a:t> 2009;32:342–7; 2. Verhulst </a:t>
            </a:r>
            <a:r>
              <a:rPr kumimoji="0" lang="en-GB" sz="800" b="0" i="1" u="none" strike="noStrike" kern="1200" cap="none" spc="0" normalizeH="0" baseline="0" noProof="0" dirty="0">
                <a:ln>
                  <a:noFill/>
                </a:ln>
                <a:solidFill>
                  <a:srgbClr val="82786F"/>
                </a:solidFill>
                <a:effectLst/>
                <a:uLnTx/>
                <a:uFillTx/>
                <a:latin typeface="Verdana" pitchFamily="34" charset="0"/>
                <a:ea typeface="+mn-ea"/>
                <a:cs typeface="Arial" charset="0"/>
              </a:rPr>
              <a:t>et al</a:t>
            </a:r>
            <a:r>
              <a:rPr kumimoji="0" lang="en-GB" sz="800" b="0" i="0" u="none" strike="noStrike" kern="1200" cap="none" spc="0" normalizeH="0" baseline="0" noProof="0" dirty="0">
                <a:ln>
                  <a:noFill/>
                </a:ln>
                <a:solidFill>
                  <a:srgbClr val="82786F"/>
                </a:solidFill>
                <a:effectLst/>
                <a:uLnTx/>
                <a:uFillTx/>
                <a:latin typeface="Verdana" pitchFamily="34" charset="0"/>
                <a:ea typeface="+mn-ea"/>
                <a:cs typeface="Arial" charset="0"/>
              </a:rPr>
              <a:t>. </a:t>
            </a:r>
            <a:r>
              <a:rPr kumimoji="0" lang="en-GB" sz="800" b="0" i="1" u="none" strike="noStrike" kern="1200" cap="none" spc="0" normalizeH="0" baseline="0" noProof="0" dirty="0">
                <a:ln>
                  <a:noFill/>
                </a:ln>
                <a:solidFill>
                  <a:srgbClr val="82786F"/>
                </a:solidFill>
                <a:effectLst/>
                <a:uLnTx/>
                <a:uFillTx/>
                <a:latin typeface="Verdana" pitchFamily="34" charset="0"/>
                <a:ea typeface="+mn-ea"/>
                <a:cs typeface="Arial" charset="0"/>
              </a:rPr>
              <a:t>Sleep Med Rev</a:t>
            </a:r>
            <a:r>
              <a:rPr kumimoji="0" lang="en-GB" sz="800" b="0" i="0" u="none" strike="noStrike" kern="1200" cap="none" spc="0" normalizeH="0" baseline="0" noProof="0" dirty="0">
                <a:ln>
                  <a:noFill/>
                </a:ln>
                <a:solidFill>
                  <a:srgbClr val="82786F"/>
                </a:solidFill>
                <a:effectLst/>
                <a:uLnTx/>
                <a:uFillTx/>
                <a:latin typeface="Verdana" pitchFamily="34" charset="0"/>
                <a:ea typeface="+mn-ea"/>
                <a:cs typeface="Arial" charset="0"/>
              </a:rPr>
              <a:t> 2008;12:339–46; 3. Pardee </a:t>
            </a:r>
            <a:r>
              <a:rPr kumimoji="0" lang="en-GB" sz="800" b="0" i="1" u="none" strike="noStrike" kern="1200" cap="none" spc="0" normalizeH="0" baseline="0" noProof="0" dirty="0">
                <a:ln>
                  <a:noFill/>
                </a:ln>
                <a:solidFill>
                  <a:srgbClr val="82786F"/>
                </a:solidFill>
                <a:effectLst/>
                <a:uLnTx/>
                <a:uFillTx/>
                <a:latin typeface="Verdana" pitchFamily="34" charset="0"/>
                <a:ea typeface="+mn-ea"/>
                <a:cs typeface="Arial" charset="0"/>
              </a:rPr>
              <a:t>et al. Semin Pediatr Surg </a:t>
            </a:r>
            <a:r>
              <a:rPr kumimoji="0" lang="en-GB" sz="800" b="0" i="0" u="none" strike="noStrike" kern="1200" cap="none" spc="0" normalizeH="0" baseline="0" noProof="0" dirty="0">
                <a:ln>
                  <a:noFill/>
                </a:ln>
                <a:solidFill>
                  <a:srgbClr val="82786F"/>
                </a:solidFill>
                <a:effectLst/>
                <a:uLnTx/>
                <a:uFillTx/>
                <a:latin typeface="Verdana" pitchFamily="34" charset="0"/>
                <a:ea typeface="+mn-ea"/>
                <a:cs typeface="Arial" charset="0"/>
              </a:rPr>
              <a:t>2009;18:144–51; </a:t>
            </a:r>
            <a:br>
              <a:rPr kumimoji="0" lang="en-GB" sz="800" b="0" i="0" u="none" strike="noStrike" kern="1200" cap="none" spc="0" normalizeH="0" baseline="0" noProof="0" dirty="0">
                <a:ln>
                  <a:noFill/>
                </a:ln>
                <a:solidFill>
                  <a:srgbClr val="82786F"/>
                </a:solidFill>
                <a:effectLst/>
                <a:uLnTx/>
                <a:uFillTx/>
                <a:latin typeface="Verdana" pitchFamily="34" charset="0"/>
                <a:ea typeface="+mn-ea"/>
                <a:cs typeface="Arial" charset="0"/>
              </a:rPr>
            </a:br>
            <a:r>
              <a:rPr kumimoji="0" lang="en-GB" sz="800" b="0" i="0" u="none" strike="noStrike" kern="1200" cap="none" spc="0" normalizeH="0" baseline="0" noProof="0" dirty="0">
                <a:ln>
                  <a:noFill/>
                </a:ln>
                <a:solidFill>
                  <a:srgbClr val="82786F"/>
                </a:solidFill>
                <a:effectLst/>
                <a:uLnTx/>
                <a:uFillTx/>
                <a:latin typeface="Verdana" pitchFamily="34" charset="0"/>
                <a:ea typeface="+mn-ea"/>
                <a:cs typeface="Arial" charset="0"/>
              </a:rPr>
              <a:t>4. Schwimmer </a:t>
            </a:r>
            <a:r>
              <a:rPr kumimoji="0" lang="en-GB" sz="800" b="0" i="1" u="none" strike="noStrike" kern="1200" cap="none" spc="0" normalizeH="0" baseline="0" noProof="0" dirty="0">
                <a:ln>
                  <a:noFill/>
                </a:ln>
                <a:solidFill>
                  <a:srgbClr val="82786F"/>
                </a:solidFill>
                <a:effectLst/>
                <a:uLnTx/>
                <a:uFillTx/>
                <a:latin typeface="Verdana" pitchFamily="34" charset="0"/>
                <a:ea typeface="+mn-ea"/>
                <a:cs typeface="Arial" charset="0"/>
              </a:rPr>
              <a:t>et al. Pediatrics </a:t>
            </a:r>
            <a:r>
              <a:rPr kumimoji="0" lang="en-GB" sz="800" b="0" i="0" u="none" strike="noStrike" kern="1200" cap="none" spc="0" normalizeH="0" baseline="0" noProof="0" dirty="0">
                <a:ln>
                  <a:noFill/>
                </a:ln>
                <a:solidFill>
                  <a:srgbClr val="82786F"/>
                </a:solidFill>
                <a:effectLst/>
                <a:uLnTx/>
                <a:uFillTx/>
                <a:latin typeface="Verdana" pitchFamily="34" charset="0"/>
                <a:ea typeface="+mn-ea"/>
                <a:cs typeface="Arial" charset="0"/>
              </a:rPr>
              <a:t>2006;118:1388–1393; 5. Freedman </a:t>
            </a:r>
            <a:r>
              <a:rPr kumimoji="0" lang="en-GB" sz="800" b="0" i="1" u="none" strike="noStrike" kern="1200" cap="none" spc="0" normalizeH="0" baseline="0" noProof="0" dirty="0">
                <a:ln>
                  <a:noFill/>
                </a:ln>
                <a:solidFill>
                  <a:srgbClr val="82786F"/>
                </a:solidFill>
                <a:effectLst/>
                <a:uLnTx/>
                <a:uFillTx/>
                <a:latin typeface="Verdana" pitchFamily="34" charset="0"/>
                <a:ea typeface="+mn-ea"/>
                <a:cs typeface="Arial" charset="0"/>
              </a:rPr>
              <a:t>et al. J Pediatr </a:t>
            </a:r>
            <a:r>
              <a:rPr kumimoji="0" lang="en-GB" sz="800" b="0" i="0" u="none" strike="noStrike" kern="1200" cap="none" spc="0" normalizeH="0" baseline="0" noProof="0" dirty="0">
                <a:ln>
                  <a:noFill/>
                </a:ln>
                <a:solidFill>
                  <a:srgbClr val="82786F"/>
                </a:solidFill>
                <a:effectLst/>
                <a:uLnTx/>
                <a:uFillTx/>
                <a:latin typeface="Verdana" pitchFamily="34" charset="0"/>
                <a:ea typeface="+mn-ea"/>
                <a:cs typeface="Arial" charset="0"/>
              </a:rPr>
              <a:t>2007;150:12–7; 6. Schwimmer </a:t>
            </a:r>
            <a:r>
              <a:rPr kumimoji="0" lang="en-GB" sz="800" b="0" i="1" u="none" strike="noStrike" kern="1200" cap="none" spc="0" normalizeH="0" baseline="0" noProof="0" dirty="0">
                <a:ln>
                  <a:noFill/>
                </a:ln>
                <a:solidFill>
                  <a:srgbClr val="82786F"/>
                </a:solidFill>
                <a:effectLst/>
                <a:uLnTx/>
                <a:uFillTx/>
                <a:latin typeface="Verdana" pitchFamily="34" charset="0"/>
                <a:ea typeface="+mn-ea"/>
                <a:cs typeface="Arial" charset="0"/>
              </a:rPr>
              <a:t>et al. JAMA </a:t>
            </a:r>
            <a:r>
              <a:rPr kumimoji="0" lang="en-GB" sz="800" b="0" i="0" u="none" strike="noStrike" kern="1200" cap="none" spc="0" normalizeH="0" baseline="0" noProof="0" dirty="0">
                <a:ln>
                  <a:noFill/>
                </a:ln>
                <a:solidFill>
                  <a:srgbClr val="82786F"/>
                </a:solidFill>
                <a:effectLst/>
                <a:uLnTx/>
                <a:uFillTx/>
                <a:latin typeface="Verdana" pitchFamily="34" charset="0"/>
                <a:ea typeface="+mn-ea"/>
                <a:cs typeface="Arial" charset="0"/>
              </a:rPr>
              <a:t>2003;289:1813–9; </a:t>
            </a:r>
            <a:br>
              <a:rPr kumimoji="0" lang="en-GB" sz="800" b="0" i="0" u="none" strike="noStrike" kern="1200" cap="none" spc="0" normalizeH="0" baseline="0" noProof="0" dirty="0">
                <a:ln>
                  <a:noFill/>
                </a:ln>
                <a:solidFill>
                  <a:srgbClr val="82786F"/>
                </a:solidFill>
                <a:effectLst/>
                <a:uLnTx/>
                <a:uFillTx/>
                <a:latin typeface="Verdana" pitchFamily="34" charset="0"/>
                <a:ea typeface="+mn-ea"/>
                <a:cs typeface="Arial" charset="0"/>
              </a:rPr>
            </a:br>
            <a:r>
              <a:rPr kumimoji="0" lang="en-GB" sz="800" b="0" i="0" u="none" strike="noStrike" kern="1200" cap="none" spc="0" normalizeH="0" baseline="0" noProof="0" dirty="0">
                <a:ln>
                  <a:noFill/>
                </a:ln>
                <a:solidFill>
                  <a:srgbClr val="82786F"/>
                </a:solidFill>
                <a:effectLst/>
                <a:uLnTx/>
                <a:uFillTx/>
                <a:latin typeface="Verdana" pitchFamily="34" charset="0"/>
                <a:ea typeface="+mn-ea"/>
                <a:cs typeface="Arial" charset="0"/>
              </a:rPr>
              <a:t>7. American Academy of Pediatrics. About childhood obesity. Available at: </a:t>
            </a:r>
            <a:r>
              <a:rPr kumimoji="0" lang="en-GB" sz="800" b="0" i="0" u="none" strike="noStrike" kern="1200" cap="none" spc="0" normalizeH="0" baseline="0" noProof="0" dirty="0">
                <a:ln>
                  <a:noFill/>
                </a:ln>
                <a:solidFill>
                  <a:srgbClr val="82786F"/>
                </a:solidFill>
                <a:effectLst/>
                <a:uLnTx/>
                <a:uFillTx/>
                <a:latin typeface="Verdana" pitchFamily="34" charset="0"/>
                <a:ea typeface="+mn-ea"/>
                <a:cs typeface="Arial" charset="0"/>
                <a:hlinkClick r:id="rId3"/>
              </a:rPr>
              <a:t>http://www.aap.org/obesity/about.html</a:t>
            </a:r>
            <a:r>
              <a:rPr kumimoji="0" lang="en-GB" sz="800" b="0" i="0" u="none" strike="noStrike" kern="1200" cap="none" spc="0" normalizeH="0" baseline="0" noProof="0" dirty="0">
                <a:ln>
                  <a:noFill/>
                </a:ln>
                <a:solidFill>
                  <a:srgbClr val="82786F"/>
                </a:solidFill>
                <a:effectLst/>
                <a:uLnTx/>
                <a:uFillTx/>
                <a:latin typeface="Verdana" pitchFamily="34" charset="0"/>
                <a:ea typeface="+mn-ea"/>
                <a:cs typeface="Arial" charset="0"/>
              </a:rPr>
              <a:t>; 8. Sahoo </a:t>
            </a:r>
            <a:r>
              <a:rPr kumimoji="0" lang="en-GB" sz="800" b="0" i="1" u="none" strike="noStrike" kern="1200" cap="none" spc="0" normalizeH="0" baseline="0" noProof="0" dirty="0">
                <a:ln>
                  <a:noFill/>
                </a:ln>
                <a:solidFill>
                  <a:srgbClr val="82786F"/>
                </a:solidFill>
                <a:effectLst/>
                <a:uLnTx/>
                <a:uFillTx/>
                <a:latin typeface="Verdana" pitchFamily="34" charset="0"/>
                <a:ea typeface="+mn-ea"/>
                <a:cs typeface="Arial" charset="0"/>
              </a:rPr>
              <a:t>et al. J Fam Med Prim Care</a:t>
            </a:r>
            <a:r>
              <a:rPr kumimoji="0" lang="en-GB" sz="800" b="0" i="0" u="none" strike="noStrike" kern="1200" cap="none" spc="0" normalizeH="0" baseline="0" noProof="0" dirty="0">
                <a:ln>
                  <a:noFill/>
                </a:ln>
                <a:solidFill>
                  <a:srgbClr val="82786F"/>
                </a:solidFill>
                <a:effectLst/>
                <a:uLnTx/>
                <a:uFillTx/>
                <a:latin typeface="Verdana" pitchFamily="34" charset="0"/>
                <a:ea typeface="+mn-ea"/>
                <a:cs typeface="Arial" charset="0"/>
              </a:rPr>
              <a:t> 2015;4:187; </a:t>
            </a:r>
            <a:br>
              <a:rPr kumimoji="0" lang="en-GB" sz="800" b="0" i="0" u="none" strike="noStrike" kern="1200" cap="none" spc="0" normalizeH="0" baseline="0" noProof="0" dirty="0">
                <a:ln>
                  <a:noFill/>
                </a:ln>
                <a:solidFill>
                  <a:srgbClr val="82786F"/>
                </a:solidFill>
                <a:effectLst/>
                <a:uLnTx/>
                <a:uFillTx/>
                <a:latin typeface="Verdana" pitchFamily="34" charset="0"/>
                <a:ea typeface="+mn-ea"/>
                <a:cs typeface="Arial" charset="0"/>
              </a:rPr>
            </a:br>
            <a:r>
              <a:rPr kumimoji="0" lang="en-GB" sz="800" b="0" i="0" u="none" strike="noStrike" kern="1200" cap="none" spc="0" normalizeH="0" baseline="0" noProof="0" dirty="0">
                <a:ln>
                  <a:noFill/>
                </a:ln>
                <a:solidFill>
                  <a:srgbClr val="82786F"/>
                </a:solidFill>
                <a:effectLst/>
                <a:uLnTx/>
                <a:uFillTx/>
                <a:latin typeface="Verdana" pitchFamily="34" charset="0"/>
                <a:ea typeface="+mn-ea"/>
                <a:cs typeface="Arial" charset="0"/>
              </a:rPr>
              <a:t>9. Sawyer </a:t>
            </a:r>
            <a:r>
              <a:rPr kumimoji="0" lang="en-GB" sz="800" b="0" i="1" u="none" strike="noStrike" kern="1200" cap="none" spc="0" normalizeH="0" baseline="0" noProof="0" dirty="0">
                <a:ln>
                  <a:noFill/>
                </a:ln>
                <a:solidFill>
                  <a:srgbClr val="82786F"/>
                </a:solidFill>
                <a:effectLst/>
                <a:uLnTx/>
                <a:uFillTx/>
                <a:latin typeface="Verdana" pitchFamily="34" charset="0"/>
                <a:ea typeface="+mn-ea"/>
                <a:cs typeface="Arial" charset="0"/>
              </a:rPr>
              <a:t>et al. Pediatrics</a:t>
            </a:r>
            <a:r>
              <a:rPr kumimoji="0" lang="en-GB" sz="800" b="0" i="0" u="none" strike="noStrike" kern="1200" cap="none" spc="0" normalizeH="0" baseline="0" noProof="0" dirty="0">
                <a:ln>
                  <a:noFill/>
                </a:ln>
                <a:solidFill>
                  <a:srgbClr val="82786F"/>
                </a:solidFill>
                <a:effectLst/>
                <a:uLnTx/>
                <a:uFillTx/>
                <a:latin typeface="Verdana" pitchFamily="34" charset="0"/>
                <a:ea typeface="+mn-ea"/>
                <a:cs typeface="Arial" charset="0"/>
              </a:rPr>
              <a:t> 2011;128:677–84; 10. Strauss. </a:t>
            </a:r>
            <a:r>
              <a:rPr kumimoji="0" lang="en-GB" sz="800" b="0" i="1" u="none" strike="noStrike" kern="1200" cap="none" spc="0" normalizeH="0" baseline="0" noProof="0" dirty="0">
                <a:ln>
                  <a:noFill/>
                </a:ln>
                <a:solidFill>
                  <a:srgbClr val="82786F"/>
                </a:solidFill>
                <a:effectLst/>
                <a:uLnTx/>
                <a:uFillTx/>
                <a:latin typeface="Verdana" pitchFamily="34" charset="0"/>
                <a:ea typeface="+mn-ea"/>
                <a:cs typeface="Arial" charset="0"/>
              </a:rPr>
              <a:t>Pediatrics</a:t>
            </a:r>
            <a:r>
              <a:rPr kumimoji="0" lang="en-GB" sz="800" b="0" i="0" u="none" strike="noStrike" kern="1200" cap="none" spc="0" normalizeH="0" baseline="0" noProof="0" dirty="0">
                <a:ln>
                  <a:noFill/>
                </a:ln>
                <a:solidFill>
                  <a:srgbClr val="82786F"/>
                </a:solidFill>
                <a:effectLst/>
                <a:uLnTx/>
                <a:uFillTx/>
                <a:latin typeface="Verdana" pitchFamily="34" charset="0"/>
                <a:ea typeface="+mn-ea"/>
                <a:cs typeface="Arial" charset="0"/>
              </a:rPr>
              <a:t> 2000;105:e15 LP-e15</a:t>
            </a:r>
          </a:p>
        </p:txBody>
      </p:sp>
      <p:sp>
        <p:nvSpPr>
          <p:cNvPr id="46" name="Rectangle 1"/>
          <p:cNvSpPr>
            <a:spLocks noChangeArrowheads="1"/>
          </p:cNvSpPr>
          <p:nvPr/>
        </p:nvSpPr>
        <p:spPr bwMode="auto">
          <a:xfrm>
            <a:off x="329800" y="4323008"/>
            <a:ext cx="7500771"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b">
            <a:spAutoFit/>
          </a:bodyPr>
          <a:lstStyle>
            <a:lvl1pPr>
              <a:defRPr>
                <a:solidFill>
                  <a:schemeClr val="tx1"/>
                </a:solidFill>
                <a:latin typeface="Verdana" panose="020B0604030504040204" pitchFamily="34" charset="0"/>
                <a:cs typeface="Arial" panose="020B0604020202020204" pitchFamily="34" charset="0"/>
              </a:defRPr>
            </a:lvl1pPr>
            <a:lvl2pPr marL="742950" indent="-285750">
              <a:defRPr>
                <a:solidFill>
                  <a:schemeClr val="tx1"/>
                </a:solidFill>
                <a:latin typeface="Verdana" panose="020B0604030504040204" pitchFamily="34" charset="0"/>
                <a:cs typeface="Arial" panose="020B0604020202020204" pitchFamily="34" charset="0"/>
              </a:defRPr>
            </a:lvl2pPr>
            <a:lvl3pPr marL="1143000" indent="-228600">
              <a:defRPr>
                <a:solidFill>
                  <a:schemeClr val="tx1"/>
                </a:solidFill>
                <a:latin typeface="Verdana" panose="020B0604030504040204" pitchFamily="34" charset="0"/>
                <a:cs typeface="Arial" panose="020B0604020202020204" pitchFamily="34" charset="0"/>
              </a:defRPr>
            </a:lvl3pPr>
            <a:lvl4pPr marL="1600200" indent="-228600">
              <a:defRPr>
                <a:solidFill>
                  <a:schemeClr val="tx1"/>
                </a:solidFill>
                <a:latin typeface="Verdana" panose="020B0604030504040204" pitchFamily="34" charset="0"/>
                <a:cs typeface="Arial" panose="020B0604020202020204" pitchFamily="34" charset="0"/>
              </a:defRPr>
            </a:lvl4pPr>
            <a:lvl5pPr marL="2057400" indent="-228600">
              <a:defRPr>
                <a:solidFill>
                  <a:schemeClr val="tx1"/>
                </a:solidFill>
                <a:latin typeface="Verdana" panose="020B060403050404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ru-RU" sz="800" b="0" i="0" u="none" strike="noStrike" kern="1200" cap="none" spc="0" normalizeH="0" baseline="0" noProof="0" dirty="0">
                <a:ln>
                  <a:noFill/>
                </a:ln>
                <a:solidFill>
                  <a:srgbClr val="82786F"/>
                </a:solidFill>
                <a:effectLst/>
                <a:uLnTx/>
                <a:uFillTx/>
                <a:latin typeface="Verdana" panose="020B0604030504040204" pitchFamily="34" charset="0"/>
                <a:ea typeface="+mn-ea"/>
                <a:cs typeface="Arial" panose="020B0604020202020204" pitchFamily="34" charset="0"/>
              </a:rPr>
              <a:t>ССЗ</a:t>
            </a:r>
            <a:r>
              <a:rPr kumimoji="0" lang="en-GB" sz="800" b="0" i="0" u="none" strike="noStrike" kern="1200" cap="none" spc="0" normalizeH="0" baseline="0" noProof="0" dirty="0">
                <a:ln>
                  <a:noFill/>
                </a:ln>
                <a:solidFill>
                  <a:srgbClr val="82786F"/>
                </a:solidFill>
                <a:effectLst/>
                <a:uLnTx/>
                <a:uFillTx/>
                <a:latin typeface="Verdana" panose="020B0604030504040204" pitchFamily="34" charset="0"/>
                <a:ea typeface="+mn-ea"/>
                <a:cs typeface="Arial" panose="020B0604020202020204" pitchFamily="34" charset="0"/>
              </a:rPr>
              <a:t>, </a:t>
            </a:r>
            <a:r>
              <a:rPr lang="ru-RU" sz="800" dirty="0">
                <a:solidFill>
                  <a:srgbClr val="82786F"/>
                </a:solidFill>
              </a:rPr>
              <a:t>сердечно-сосудистые заболевания</a:t>
            </a:r>
            <a:r>
              <a:rPr kumimoji="0" lang="en-GB" sz="800" b="0" i="0" u="none" strike="noStrike" kern="1200" cap="none" spc="0" normalizeH="0" baseline="0" noProof="0" dirty="0">
                <a:ln>
                  <a:noFill/>
                </a:ln>
                <a:solidFill>
                  <a:srgbClr val="82786F"/>
                </a:solidFill>
                <a:effectLst/>
                <a:uLnTx/>
                <a:uFillTx/>
                <a:latin typeface="Verdana" panose="020B0604030504040204" pitchFamily="34" charset="0"/>
                <a:ea typeface="+mn-ea"/>
                <a:cs typeface="Arial" panose="020B0604020202020204" pitchFamily="34" charset="0"/>
              </a:rPr>
              <a:t>;</a:t>
            </a:r>
            <a:r>
              <a:rPr kumimoji="0" lang="ru-RU" sz="800" b="0" i="0" u="none" strike="noStrike" kern="1200" cap="none" spc="0" normalizeH="0" baseline="0" noProof="0" dirty="0">
                <a:ln>
                  <a:noFill/>
                </a:ln>
                <a:solidFill>
                  <a:srgbClr val="82786F"/>
                </a:solidFill>
                <a:effectLst/>
                <a:uLnTx/>
                <a:uFillTx/>
                <a:latin typeface="Verdana" panose="020B0604030504040204" pitchFamily="34" charset="0"/>
                <a:ea typeface="+mn-ea"/>
                <a:cs typeface="Arial" panose="020B0604020202020204" pitchFamily="34" charset="0"/>
              </a:rPr>
              <a:t> НАЖБП – неалкогольная жировая болезнь печени; СОАС</a:t>
            </a:r>
            <a:r>
              <a:rPr kumimoji="0" lang="en-GB" sz="800" b="0" i="0" u="none" strike="noStrike" kern="1200" cap="none" spc="0" normalizeH="0" baseline="0" noProof="0" dirty="0">
                <a:ln>
                  <a:noFill/>
                </a:ln>
                <a:solidFill>
                  <a:srgbClr val="82786F"/>
                </a:solidFill>
                <a:effectLst/>
                <a:uLnTx/>
                <a:uFillTx/>
                <a:latin typeface="Verdana" panose="020B0604030504040204" pitchFamily="34" charset="0"/>
                <a:ea typeface="+mn-ea"/>
                <a:cs typeface="Arial" panose="020B0604020202020204" pitchFamily="34" charset="0"/>
              </a:rPr>
              <a:t>, </a:t>
            </a:r>
            <a:r>
              <a:rPr kumimoji="0" lang="ru-RU" sz="800" b="0" i="0" u="none" strike="noStrike" kern="1200" cap="none" spc="0" normalizeH="0" baseline="0" noProof="0" dirty="0">
                <a:ln>
                  <a:noFill/>
                </a:ln>
                <a:solidFill>
                  <a:srgbClr val="82786F"/>
                </a:solidFill>
                <a:effectLst/>
                <a:uLnTx/>
                <a:uFillTx/>
                <a:latin typeface="Verdana" panose="020B0604030504040204" pitchFamily="34" charset="0"/>
                <a:ea typeface="+mn-ea"/>
                <a:cs typeface="Arial" panose="020B0604020202020204" pitchFamily="34" charset="0"/>
              </a:rPr>
              <a:t>синдром обструктивного апноэ сна </a:t>
            </a:r>
            <a:endParaRPr kumimoji="0" lang="en-GB" sz="800" b="0" i="0" u="none" strike="noStrike" kern="1200" cap="none" spc="0" normalizeH="0" baseline="0" noProof="0" dirty="0">
              <a:ln>
                <a:noFill/>
              </a:ln>
              <a:solidFill>
                <a:srgbClr val="82786F"/>
              </a:solidFill>
              <a:effectLst/>
              <a:uLnTx/>
              <a:uFillTx/>
              <a:latin typeface="Verdana" panose="020B0604030504040204" pitchFamily="34" charset="0"/>
              <a:ea typeface="+mn-ea"/>
              <a:cs typeface="Arial" panose="020B0604020202020204" pitchFamily="34" charset="0"/>
            </a:endParaRPr>
          </a:p>
        </p:txBody>
      </p:sp>
      <p:sp>
        <p:nvSpPr>
          <p:cNvPr id="50" name="TextBox 49">
            <a:extLst>
              <a:ext uri="{FF2B5EF4-FFF2-40B4-BE49-F238E27FC236}">
                <a16:creationId xmlns:a16="http://schemas.microsoft.com/office/drawing/2014/main" xmlns="" id="{71816CE8-CDF0-4C1E-94B9-1D34B3D24D76}"/>
              </a:ext>
            </a:extLst>
          </p:cNvPr>
          <p:cNvSpPr txBox="1"/>
          <p:nvPr/>
        </p:nvSpPr>
        <p:spPr>
          <a:xfrm>
            <a:off x="514847" y="1246156"/>
            <a:ext cx="1724441" cy="215444"/>
          </a:xfrm>
          <a:prstGeom prst="rect">
            <a:avLst/>
          </a:prstGeom>
          <a:noFill/>
        </p:spPr>
        <p:txBody>
          <a:bodyPr wrap="square" lIns="0" tIns="0" rIns="0" bIns="0" rtlCol="0" anchor="ctr">
            <a:spAutoFit/>
          </a:bodyPr>
          <a:lstStyle/>
          <a:p>
            <a:r>
              <a:rPr lang="ru-RU" sz="1400" dirty="0" err="1">
                <a:solidFill>
                  <a:schemeClr val="bg1"/>
                </a:solidFill>
              </a:rPr>
              <a:t>Предиабет</a:t>
            </a:r>
            <a:r>
              <a:rPr lang="ru-RU" sz="1400" dirty="0">
                <a:solidFill>
                  <a:schemeClr val="bg1"/>
                </a:solidFill>
              </a:rPr>
              <a:t> </a:t>
            </a:r>
            <a:endParaRPr lang="en-GB" sz="1400" baseline="30000" dirty="0">
              <a:solidFill>
                <a:schemeClr val="bg1"/>
              </a:solidFill>
            </a:endParaRPr>
          </a:p>
        </p:txBody>
      </p:sp>
      <p:pic>
        <p:nvPicPr>
          <p:cNvPr id="53" name="Graphic 52">
            <a:extLst>
              <a:ext uri="{FF2B5EF4-FFF2-40B4-BE49-F238E27FC236}">
                <a16:creationId xmlns:a16="http://schemas.microsoft.com/office/drawing/2014/main" xmlns="" id="{EA96119B-13DD-40ED-9B15-2F66724E7398}"/>
              </a:ext>
            </a:extLst>
          </p:cNvPr>
          <p:cNvPicPr>
            <a:picLocks noChangeAspect="1"/>
          </p:cNvPicPr>
          <p:nvPr/>
        </p:nvPicPr>
        <p:blipFill>
          <a:blip r:embed="rId4" cstate="print">
            <a:extLst>
              <a:ext uri="{96DAC541-7B7A-43D3-8B79-37D633B846F1}">
                <asvg:svgBlip xmlns:asvg="http://schemas.microsoft.com/office/drawing/2016/SVG/main" xmlns="" r:embed="rId5"/>
              </a:ext>
            </a:extLst>
          </a:blip>
          <a:stretch>
            <a:fillRect/>
          </a:stretch>
        </p:blipFill>
        <p:spPr>
          <a:xfrm>
            <a:off x="453187" y="1597115"/>
            <a:ext cx="750110" cy="610806"/>
          </a:xfrm>
          <a:prstGeom prst="rect">
            <a:avLst/>
          </a:prstGeom>
        </p:spPr>
      </p:pic>
      <p:sp>
        <p:nvSpPr>
          <p:cNvPr id="56" name="TextBox 55">
            <a:extLst>
              <a:ext uri="{FF2B5EF4-FFF2-40B4-BE49-F238E27FC236}">
                <a16:creationId xmlns:a16="http://schemas.microsoft.com/office/drawing/2014/main" xmlns="" id="{5BD9D294-E412-402E-B9CC-2E9F0C90D348}"/>
              </a:ext>
            </a:extLst>
          </p:cNvPr>
          <p:cNvSpPr txBox="1"/>
          <p:nvPr/>
        </p:nvSpPr>
        <p:spPr>
          <a:xfrm>
            <a:off x="6214174" y="1257586"/>
            <a:ext cx="1724441" cy="215444"/>
          </a:xfrm>
          <a:prstGeom prst="rect">
            <a:avLst/>
          </a:prstGeom>
          <a:noFill/>
        </p:spPr>
        <p:txBody>
          <a:bodyPr wrap="square" lIns="0" tIns="0" rIns="0" bIns="0" rtlCol="0" anchor="ctr">
            <a:spAutoFit/>
          </a:bodyPr>
          <a:lstStyle/>
          <a:p>
            <a:r>
              <a:rPr lang="ru-RU" sz="1400" dirty="0">
                <a:solidFill>
                  <a:schemeClr val="bg1"/>
                </a:solidFill>
              </a:rPr>
              <a:t>НАЖБП</a:t>
            </a:r>
            <a:endParaRPr lang="en-GB" sz="1400" baseline="30000" dirty="0">
              <a:solidFill>
                <a:schemeClr val="bg1"/>
              </a:solidFill>
            </a:endParaRPr>
          </a:p>
        </p:txBody>
      </p:sp>
      <p:sp>
        <p:nvSpPr>
          <p:cNvPr id="60" name="TextBox 59">
            <a:extLst>
              <a:ext uri="{FF2B5EF4-FFF2-40B4-BE49-F238E27FC236}">
                <a16:creationId xmlns:a16="http://schemas.microsoft.com/office/drawing/2014/main" xmlns="" id="{17062F16-59A3-4F02-A86B-E40A88B70F18}"/>
              </a:ext>
            </a:extLst>
          </p:cNvPr>
          <p:cNvSpPr txBox="1"/>
          <p:nvPr/>
        </p:nvSpPr>
        <p:spPr>
          <a:xfrm>
            <a:off x="3335934" y="2751820"/>
            <a:ext cx="2499729" cy="430887"/>
          </a:xfrm>
          <a:prstGeom prst="rect">
            <a:avLst/>
          </a:prstGeom>
          <a:noFill/>
        </p:spPr>
        <p:txBody>
          <a:bodyPr wrap="square" lIns="0" tIns="0" rIns="0" bIns="0" rtlCol="0" anchor="ctr">
            <a:spAutoFit/>
          </a:bodyPr>
          <a:lstStyle/>
          <a:p>
            <a:r>
              <a:rPr lang="ru-RU" sz="1400" dirty="0" err="1">
                <a:solidFill>
                  <a:schemeClr val="bg1"/>
                </a:solidFill>
              </a:rPr>
              <a:t>Психологическсий</a:t>
            </a:r>
            <a:r>
              <a:rPr lang="ru-RU" sz="1400" dirty="0">
                <a:solidFill>
                  <a:schemeClr val="bg1"/>
                </a:solidFill>
              </a:rPr>
              <a:t> дистресс</a:t>
            </a:r>
            <a:endParaRPr lang="en-GB" sz="1400" baseline="30000" dirty="0">
              <a:solidFill>
                <a:schemeClr val="bg1"/>
              </a:solidFill>
            </a:endParaRPr>
          </a:p>
        </p:txBody>
      </p:sp>
      <p:sp>
        <p:nvSpPr>
          <p:cNvPr id="64" name="TextBox 63">
            <a:extLst>
              <a:ext uri="{FF2B5EF4-FFF2-40B4-BE49-F238E27FC236}">
                <a16:creationId xmlns:a16="http://schemas.microsoft.com/office/drawing/2014/main" xmlns="" id="{4F925F99-E566-4176-B830-E69265895B05}"/>
              </a:ext>
            </a:extLst>
          </p:cNvPr>
          <p:cNvSpPr txBox="1"/>
          <p:nvPr/>
        </p:nvSpPr>
        <p:spPr>
          <a:xfrm>
            <a:off x="3326627" y="1247005"/>
            <a:ext cx="1724441" cy="215444"/>
          </a:xfrm>
          <a:prstGeom prst="rect">
            <a:avLst/>
          </a:prstGeom>
          <a:noFill/>
        </p:spPr>
        <p:txBody>
          <a:bodyPr wrap="square" lIns="0" tIns="0" rIns="0" bIns="0" rtlCol="0" anchor="ctr">
            <a:spAutoFit/>
          </a:bodyPr>
          <a:lstStyle/>
          <a:p>
            <a:r>
              <a:rPr lang="ru-RU" sz="1400" dirty="0">
                <a:solidFill>
                  <a:schemeClr val="bg1"/>
                </a:solidFill>
              </a:rPr>
              <a:t>СОАС</a:t>
            </a:r>
            <a:r>
              <a:rPr lang="en-GB" sz="1400" dirty="0">
                <a:solidFill>
                  <a:schemeClr val="bg1"/>
                </a:solidFill>
              </a:rPr>
              <a:t> </a:t>
            </a:r>
            <a:endParaRPr lang="en-GB" sz="1400" baseline="30000" dirty="0">
              <a:solidFill>
                <a:schemeClr val="bg1"/>
              </a:solidFill>
            </a:endParaRPr>
          </a:p>
        </p:txBody>
      </p:sp>
      <p:sp>
        <p:nvSpPr>
          <p:cNvPr id="68" name="TextBox 67">
            <a:extLst>
              <a:ext uri="{FF2B5EF4-FFF2-40B4-BE49-F238E27FC236}">
                <a16:creationId xmlns:a16="http://schemas.microsoft.com/office/drawing/2014/main" xmlns="" id="{517FF94F-0D9F-485C-8525-5C2A8E6CE322}"/>
              </a:ext>
            </a:extLst>
          </p:cNvPr>
          <p:cNvSpPr txBox="1"/>
          <p:nvPr/>
        </p:nvSpPr>
        <p:spPr>
          <a:xfrm>
            <a:off x="579184" y="2824345"/>
            <a:ext cx="1724441" cy="215444"/>
          </a:xfrm>
          <a:prstGeom prst="rect">
            <a:avLst/>
          </a:prstGeom>
          <a:noFill/>
        </p:spPr>
        <p:txBody>
          <a:bodyPr wrap="square" lIns="0" tIns="0" rIns="0" bIns="0" rtlCol="0" anchor="ctr">
            <a:spAutoFit/>
          </a:bodyPr>
          <a:lstStyle/>
          <a:p>
            <a:r>
              <a:rPr lang="ru-RU" sz="1400" dirty="0">
                <a:solidFill>
                  <a:schemeClr val="bg1"/>
                </a:solidFill>
              </a:rPr>
              <a:t>ССЗ</a:t>
            </a:r>
            <a:r>
              <a:rPr lang="en-GB" sz="1400" dirty="0">
                <a:solidFill>
                  <a:schemeClr val="bg1"/>
                </a:solidFill>
              </a:rPr>
              <a:t> </a:t>
            </a:r>
            <a:endParaRPr lang="en-GB" sz="1400" baseline="30000" dirty="0">
              <a:solidFill>
                <a:schemeClr val="bg1"/>
              </a:solidFill>
            </a:endParaRPr>
          </a:p>
        </p:txBody>
      </p:sp>
      <p:sp>
        <p:nvSpPr>
          <p:cNvPr id="72" name="TextBox 71">
            <a:extLst>
              <a:ext uri="{FF2B5EF4-FFF2-40B4-BE49-F238E27FC236}">
                <a16:creationId xmlns:a16="http://schemas.microsoft.com/office/drawing/2014/main" xmlns="" id="{CD61A6EA-8B6A-422A-951A-AFA47E7E62BE}"/>
              </a:ext>
            </a:extLst>
          </p:cNvPr>
          <p:cNvSpPr txBox="1"/>
          <p:nvPr/>
        </p:nvSpPr>
        <p:spPr>
          <a:xfrm>
            <a:off x="6276559" y="2841786"/>
            <a:ext cx="2167645" cy="215444"/>
          </a:xfrm>
          <a:prstGeom prst="rect">
            <a:avLst/>
          </a:prstGeom>
          <a:noFill/>
        </p:spPr>
        <p:txBody>
          <a:bodyPr wrap="square" lIns="0" tIns="0" rIns="0" bIns="0" rtlCol="0" anchor="ctr">
            <a:spAutoFit/>
          </a:bodyPr>
          <a:lstStyle/>
          <a:p>
            <a:r>
              <a:rPr lang="ru-RU" sz="1400" dirty="0">
                <a:solidFill>
                  <a:schemeClr val="bg1"/>
                </a:solidFill>
              </a:rPr>
              <a:t>Качество жизни</a:t>
            </a:r>
            <a:endParaRPr lang="en-GB" sz="1400" dirty="0">
              <a:solidFill>
                <a:schemeClr val="bg1"/>
              </a:solidFill>
            </a:endParaRPr>
          </a:p>
        </p:txBody>
      </p:sp>
      <p:sp>
        <p:nvSpPr>
          <p:cNvPr id="74" name="Freeform 14">
            <a:extLst>
              <a:ext uri="{FF2B5EF4-FFF2-40B4-BE49-F238E27FC236}">
                <a16:creationId xmlns:a16="http://schemas.microsoft.com/office/drawing/2014/main" xmlns="" id="{FADA03AC-33C3-4ACB-8773-01AE4DB40E0F}"/>
              </a:ext>
            </a:extLst>
          </p:cNvPr>
          <p:cNvSpPr>
            <a:spLocks noEditPoints="1"/>
          </p:cNvSpPr>
          <p:nvPr/>
        </p:nvSpPr>
        <p:spPr bwMode="auto">
          <a:xfrm>
            <a:off x="3324012" y="1569295"/>
            <a:ext cx="664892" cy="666446"/>
          </a:xfrm>
          <a:custGeom>
            <a:avLst/>
            <a:gdLst>
              <a:gd name="T0" fmla="*/ 809 w 1024"/>
              <a:gd name="T1" fmla="*/ 550 h 1025"/>
              <a:gd name="T2" fmla="*/ 865 w 1024"/>
              <a:gd name="T3" fmla="*/ 350 h 1025"/>
              <a:gd name="T4" fmla="*/ 829 w 1024"/>
              <a:gd name="T5" fmla="*/ 310 h 1025"/>
              <a:gd name="T6" fmla="*/ 707 w 1024"/>
              <a:gd name="T7" fmla="*/ 376 h 1025"/>
              <a:gd name="T8" fmla="*/ 635 w 1024"/>
              <a:gd name="T9" fmla="*/ 495 h 1025"/>
              <a:gd name="T10" fmla="*/ 809 w 1024"/>
              <a:gd name="T11" fmla="*/ 550 h 1025"/>
              <a:gd name="T12" fmla="*/ 493 w 1024"/>
              <a:gd name="T13" fmla="*/ 20 h 1025"/>
              <a:gd name="T14" fmla="*/ 517 w 1024"/>
              <a:gd name="T15" fmla="*/ 44 h 1025"/>
              <a:gd name="T16" fmla="*/ 493 w 1024"/>
              <a:gd name="T17" fmla="*/ 68 h 1025"/>
              <a:gd name="T18" fmla="*/ 469 w 1024"/>
              <a:gd name="T19" fmla="*/ 44 h 1025"/>
              <a:gd name="T20" fmla="*/ 493 w 1024"/>
              <a:gd name="T21" fmla="*/ 20 h 1025"/>
              <a:gd name="T22" fmla="*/ 332 w 1024"/>
              <a:gd name="T23" fmla="*/ 1 h 1025"/>
              <a:gd name="T24" fmla="*/ 356 w 1024"/>
              <a:gd name="T25" fmla="*/ 25 h 1025"/>
              <a:gd name="T26" fmla="*/ 332 w 1024"/>
              <a:gd name="T27" fmla="*/ 49 h 1025"/>
              <a:gd name="T28" fmla="*/ 308 w 1024"/>
              <a:gd name="T29" fmla="*/ 25 h 1025"/>
              <a:gd name="T30" fmla="*/ 332 w 1024"/>
              <a:gd name="T31" fmla="*/ 1 h 1025"/>
              <a:gd name="T32" fmla="*/ 382 w 1024"/>
              <a:gd name="T33" fmla="*/ 116 h 1025"/>
              <a:gd name="T34" fmla="*/ 406 w 1024"/>
              <a:gd name="T35" fmla="*/ 140 h 1025"/>
              <a:gd name="T36" fmla="*/ 382 w 1024"/>
              <a:gd name="T37" fmla="*/ 164 h 1025"/>
              <a:gd name="T38" fmla="*/ 358 w 1024"/>
              <a:gd name="T39" fmla="*/ 140 h 1025"/>
              <a:gd name="T40" fmla="*/ 382 w 1024"/>
              <a:gd name="T41" fmla="*/ 116 h 1025"/>
              <a:gd name="T42" fmla="*/ 298 w 1024"/>
              <a:gd name="T43" fmla="*/ 321 h 1025"/>
              <a:gd name="T44" fmla="*/ 134 w 1024"/>
              <a:gd name="T45" fmla="*/ 156 h 1025"/>
              <a:gd name="T46" fmla="*/ 244 w 1024"/>
              <a:gd name="T47" fmla="*/ 1 h 1025"/>
              <a:gd name="T48" fmla="*/ 248 w 1024"/>
              <a:gd name="T49" fmla="*/ 9 h 1025"/>
              <a:gd name="T50" fmla="*/ 206 w 1024"/>
              <a:gd name="T51" fmla="*/ 109 h 1025"/>
              <a:gd name="T52" fmla="*/ 346 w 1024"/>
              <a:gd name="T53" fmla="*/ 249 h 1025"/>
              <a:gd name="T54" fmla="*/ 446 w 1024"/>
              <a:gd name="T55" fmla="*/ 207 h 1025"/>
              <a:gd name="T56" fmla="*/ 454 w 1024"/>
              <a:gd name="T57" fmla="*/ 211 h 1025"/>
              <a:gd name="T58" fmla="*/ 298 w 1024"/>
              <a:gd name="T59" fmla="*/ 321 h 1025"/>
              <a:gd name="T60" fmla="*/ 766 w 1024"/>
              <a:gd name="T61" fmla="*/ 101 h 1025"/>
              <a:gd name="T62" fmla="*/ 888 w 1024"/>
              <a:gd name="T63" fmla="*/ 144 h 1025"/>
              <a:gd name="T64" fmla="*/ 845 w 1024"/>
              <a:gd name="T65" fmla="*/ 267 h 1025"/>
              <a:gd name="T66" fmla="*/ 722 w 1024"/>
              <a:gd name="T67" fmla="*/ 223 h 1025"/>
              <a:gd name="T68" fmla="*/ 766 w 1024"/>
              <a:gd name="T69" fmla="*/ 101 h 1025"/>
              <a:gd name="T70" fmla="*/ 898 w 1024"/>
              <a:gd name="T71" fmla="*/ 408 h 1025"/>
              <a:gd name="T72" fmla="*/ 842 w 1024"/>
              <a:gd name="T73" fmla="*/ 611 h 1025"/>
              <a:gd name="T74" fmla="*/ 610 w 1024"/>
              <a:gd name="T75" fmla="*/ 537 h 1025"/>
              <a:gd name="T76" fmla="*/ 549 w 1024"/>
              <a:gd name="T77" fmla="*/ 537 h 1025"/>
              <a:gd name="T78" fmla="*/ 611 w 1024"/>
              <a:gd name="T79" fmla="*/ 654 h 1025"/>
              <a:gd name="T80" fmla="*/ 557 w 1024"/>
              <a:gd name="T81" fmla="*/ 654 h 1025"/>
              <a:gd name="T82" fmla="*/ 495 w 1024"/>
              <a:gd name="T83" fmla="*/ 537 h 1025"/>
              <a:gd name="T84" fmla="*/ 104 w 1024"/>
              <a:gd name="T85" fmla="*/ 537 h 1025"/>
              <a:gd name="T86" fmla="*/ 0 w 1024"/>
              <a:gd name="T87" fmla="*/ 643 h 1025"/>
              <a:gd name="T88" fmla="*/ 0 w 1024"/>
              <a:gd name="T89" fmla="*/ 757 h 1025"/>
              <a:gd name="T90" fmla="*/ 48 w 1024"/>
              <a:gd name="T91" fmla="*/ 805 h 1025"/>
              <a:gd name="T92" fmla="*/ 48 w 1024"/>
              <a:gd name="T93" fmla="*/ 1025 h 1025"/>
              <a:gd name="T94" fmla="*/ 128 w 1024"/>
              <a:gd name="T95" fmla="*/ 1025 h 1025"/>
              <a:gd name="T96" fmla="*/ 128 w 1024"/>
              <a:gd name="T97" fmla="*/ 925 h 1025"/>
              <a:gd name="T98" fmla="*/ 896 w 1024"/>
              <a:gd name="T99" fmla="*/ 925 h 1025"/>
              <a:gd name="T100" fmla="*/ 896 w 1024"/>
              <a:gd name="T101" fmla="*/ 1025 h 1025"/>
              <a:gd name="T102" fmla="*/ 976 w 1024"/>
              <a:gd name="T103" fmla="*/ 1025 h 1025"/>
              <a:gd name="T104" fmla="*/ 976 w 1024"/>
              <a:gd name="T105" fmla="*/ 805 h 1025"/>
              <a:gd name="T106" fmla="*/ 1024 w 1024"/>
              <a:gd name="T107" fmla="*/ 757 h 1025"/>
              <a:gd name="T108" fmla="*/ 1024 w 1024"/>
              <a:gd name="T109" fmla="*/ 425 h 1025"/>
              <a:gd name="T110" fmla="*/ 960 w 1024"/>
              <a:gd name="T111" fmla="*/ 361 h 1025"/>
              <a:gd name="T112" fmla="*/ 898 w 1024"/>
              <a:gd name="T113" fmla="*/ 408 h 1025"/>
              <a:gd name="T114" fmla="*/ 896 w 1024"/>
              <a:gd name="T115" fmla="*/ 861 h 1025"/>
              <a:gd name="T116" fmla="*/ 128 w 1024"/>
              <a:gd name="T117" fmla="*/ 861 h 1025"/>
              <a:gd name="T118" fmla="*/ 128 w 1024"/>
              <a:gd name="T119" fmla="*/ 805 h 1025"/>
              <a:gd name="T120" fmla="*/ 896 w 1024"/>
              <a:gd name="T121" fmla="*/ 805 h 1025"/>
              <a:gd name="T122" fmla="*/ 896 w 1024"/>
              <a:gd name="T123" fmla="*/ 861 h 1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24" h="1025">
                <a:moveTo>
                  <a:pt x="809" y="550"/>
                </a:moveTo>
                <a:cubicBezTo>
                  <a:pt x="865" y="350"/>
                  <a:pt x="865" y="350"/>
                  <a:pt x="865" y="350"/>
                </a:cubicBezTo>
                <a:cubicBezTo>
                  <a:pt x="874" y="318"/>
                  <a:pt x="851" y="308"/>
                  <a:pt x="829" y="310"/>
                </a:cubicBezTo>
                <a:cubicBezTo>
                  <a:pt x="785" y="314"/>
                  <a:pt x="743" y="322"/>
                  <a:pt x="707" y="376"/>
                </a:cubicBezTo>
                <a:cubicBezTo>
                  <a:pt x="635" y="495"/>
                  <a:pt x="635" y="495"/>
                  <a:pt x="635" y="495"/>
                </a:cubicBezTo>
                <a:lnTo>
                  <a:pt x="809" y="550"/>
                </a:lnTo>
                <a:close/>
                <a:moveTo>
                  <a:pt x="493" y="20"/>
                </a:moveTo>
                <a:cubicBezTo>
                  <a:pt x="506" y="20"/>
                  <a:pt x="517" y="30"/>
                  <a:pt x="517" y="44"/>
                </a:cubicBezTo>
                <a:cubicBezTo>
                  <a:pt x="517" y="57"/>
                  <a:pt x="506" y="68"/>
                  <a:pt x="493" y="68"/>
                </a:cubicBezTo>
                <a:cubicBezTo>
                  <a:pt x="480" y="68"/>
                  <a:pt x="469" y="57"/>
                  <a:pt x="469" y="44"/>
                </a:cubicBezTo>
                <a:cubicBezTo>
                  <a:pt x="469" y="30"/>
                  <a:pt x="480" y="20"/>
                  <a:pt x="493" y="20"/>
                </a:cubicBezTo>
                <a:close/>
                <a:moveTo>
                  <a:pt x="332" y="1"/>
                </a:moveTo>
                <a:cubicBezTo>
                  <a:pt x="345" y="1"/>
                  <a:pt x="356" y="12"/>
                  <a:pt x="356" y="25"/>
                </a:cubicBezTo>
                <a:cubicBezTo>
                  <a:pt x="356" y="38"/>
                  <a:pt x="345" y="49"/>
                  <a:pt x="332" y="49"/>
                </a:cubicBezTo>
                <a:cubicBezTo>
                  <a:pt x="319" y="49"/>
                  <a:pt x="308" y="38"/>
                  <a:pt x="308" y="25"/>
                </a:cubicBezTo>
                <a:cubicBezTo>
                  <a:pt x="308" y="12"/>
                  <a:pt x="319" y="1"/>
                  <a:pt x="332" y="1"/>
                </a:cubicBezTo>
                <a:close/>
                <a:moveTo>
                  <a:pt x="382" y="116"/>
                </a:moveTo>
                <a:cubicBezTo>
                  <a:pt x="396" y="116"/>
                  <a:pt x="406" y="127"/>
                  <a:pt x="406" y="140"/>
                </a:cubicBezTo>
                <a:cubicBezTo>
                  <a:pt x="406" y="153"/>
                  <a:pt x="396" y="164"/>
                  <a:pt x="382" y="164"/>
                </a:cubicBezTo>
                <a:cubicBezTo>
                  <a:pt x="369" y="164"/>
                  <a:pt x="358" y="153"/>
                  <a:pt x="358" y="140"/>
                </a:cubicBezTo>
                <a:cubicBezTo>
                  <a:pt x="358" y="127"/>
                  <a:pt x="369" y="116"/>
                  <a:pt x="382" y="116"/>
                </a:cubicBezTo>
                <a:close/>
                <a:moveTo>
                  <a:pt x="298" y="321"/>
                </a:moveTo>
                <a:cubicBezTo>
                  <a:pt x="208" y="321"/>
                  <a:pt x="134" y="247"/>
                  <a:pt x="134" y="156"/>
                </a:cubicBezTo>
                <a:cubicBezTo>
                  <a:pt x="134" y="85"/>
                  <a:pt x="180" y="24"/>
                  <a:pt x="244" y="1"/>
                </a:cubicBezTo>
                <a:cubicBezTo>
                  <a:pt x="248" y="0"/>
                  <a:pt x="252" y="6"/>
                  <a:pt x="248" y="9"/>
                </a:cubicBezTo>
                <a:cubicBezTo>
                  <a:pt x="222" y="35"/>
                  <a:pt x="206" y="70"/>
                  <a:pt x="206" y="109"/>
                </a:cubicBezTo>
                <a:cubicBezTo>
                  <a:pt x="206" y="187"/>
                  <a:pt x="268" y="249"/>
                  <a:pt x="346" y="249"/>
                </a:cubicBezTo>
                <a:cubicBezTo>
                  <a:pt x="385" y="249"/>
                  <a:pt x="420" y="233"/>
                  <a:pt x="446" y="207"/>
                </a:cubicBezTo>
                <a:cubicBezTo>
                  <a:pt x="449" y="203"/>
                  <a:pt x="455" y="207"/>
                  <a:pt x="454" y="211"/>
                </a:cubicBezTo>
                <a:cubicBezTo>
                  <a:pt x="431" y="275"/>
                  <a:pt x="370" y="321"/>
                  <a:pt x="298" y="321"/>
                </a:cubicBezTo>
                <a:close/>
                <a:moveTo>
                  <a:pt x="766" y="101"/>
                </a:moveTo>
                <a:cubicBezTo>
                  <a:pt x="811" y="79"/>
                  <a:pt x="866" y="98"/>
                  <a:pt x="888" y="144"/>
                </a:cubicBezTo>
                <a:cubicBezTo>
                  <a:pt x="910" y="190"/>
                  <a:pt x="891" y="245"/>
                  <a:pt x="845" y="267"/>
                </a:cubicBezTo>
                <a:cubicBezTo>
                  <a:pt x="799" y="289"/>
                  <a:pt x="744" y="269"/>
                  <a:pt x="722" y="223"/>
                </a:cubicBezTo>
                <a:cubicBezTo>
                  <a:pt x="700" y="178"/>
                  <a:pt x="720" y="123"/>
                  <a:pt x="766" y="101"/>
                </a:cubicBezTo>
                <a:close/>
                <a:moveTo>
                  <a:pt x="898" y="408"/>
                </a:moveTo>
                <a:cubicBezTo>
                  <a:pt x="842" y="611"/>
                  <a:pt x="842" y="611"/>
                  <a:pt x="842" y="611"/>
                </a:cubicBezTo>
                <a:cubicBezTo>
                  <a:pt x="610" y="537"/>
                  <a:pt x="610" y="537"/>
                  <a:pt x="610" y="537"/>
                </a:cubicBezTo>
                <a:cubicBezTo>
                  <a:pt x="549" y="537"/>
                  <a:pt x="549" y="537"/>
                  <a:pt x="549" y="537"/>
                </a:cubicBezTo>
                <a:cubicBezTo>
                  <a:pt x="611" y="654"/>
                  <a:pt x="611" y="654"/>
                  <a:pt x="611" y="654"/>
                </a:cubicBezTo>
                <a:cubicBezTo>
                  <a:pt x="557" y="654"/>
                  <a:pt x="557" y="654"/>
                  <a:pt x="557" y="654"/>
                </a:cubicBezTo>
                <a:cubicBezTo>
                  <a:pt x="495" y="537"/>
                  <a:pt x="495" y="537"/>
                  <a:pt x="495" y="537"/>
                </a:cubicBezTo>
                <a:cubicBezTo>
                  <a:pt x="104" y="537"/>
                  <a:pt x="104" y="537"/>
                  <a:pt x="104" y="537"/>
                </a:cubicBezTo>
                <a:cubicBezTo>
                  <a:pt x="47" y="537"/>
                  <a:pt x="0" y="585"/>
                  <a:pt x="0" y="643"/>
                </a:cubicBezTo>
                <a:cubicBezTo>
                  <a:pt x="0" y="681"/>
                  <a:pt x="0" y="719"/>
                  <a:pt x="0" y="757"/>
                </a:cubicBezTo>
                <a:cubicBezTo>
                  <a:pt x="0" y="783"/>
                  <a:pt x="22" y="805"/>
                  <a:pt x="48" y="805"/>
                </a:cubicBezTo>
                <a:cubicBezTo>
                  <a:pt x="48" y="1025"/>
                  <a:pt x="48" y="1025"/>
                  <a:pt x="48" y="1025"/>
                </a:cubicBezTo>
                <a:cubicBezTo>
                  <a:pt x="128" y="1025"/>
                  <a:pt x="128" y="1025"/>
                  <a:pt x="128" y="1025"/>
                </a:cubicBezTo>
                <a:cubicBezTo>
                  <a:pt x="128" y="925"/>
                  <a:pt x="128" y="925"/>
                  <a:pt x="128" y="925"/>
                </a:cubicBezTo>
                <a:cubicBezTo>
                  <a:pt x="896" y="925"/>
                  <a:pt x="896" y="925"/>
                  <a:pt x="896" y="925"/>
                </a:cubicBezTo>
                <a:cubicBezTo>
                  <a:pt x="896" y="1025"/>
                  <a:pt x="896" y="1025"/>
                  <a:pt x="896" y="1025"/>
                </a:cubicBezTo>
                <a:cubicBezTo>
                  <a:pt x="976" y="1025"/>
                  <a:pt x="976" y="1025"/>
                  <a:pt x="976" y="1025"/>
                </a:cubicBezTo>
                <a:cubicBezTo>
                  <a:pt x="976" y="805"/>
                  <a:pt x="976" y="805"/>
                  <a:pt x="976" y="805"/>
                </a:cubicBezTo>
                <a:cubicBezTo>
                  <a:pt x="1002" y="805"/>
                  <a:pt x="1024" y="783"/>
                  <a:pt x="1024" y="757"/>
                </a:cubicBezTo>
                <a:cubicBezTo>
                  <a:pt x="1024" y="425"/>
                  <a:pt x="1024" y="425"/>
                  <a:pt x="1024" y="425"/>
                </a:cubicBezTo>
                <a:cubicBezTo>
                  <a:pt x="1024" y="390"/>
                  <a:pt x="995" y="361"/>
                  <a:pt x="960" y="361"/>
                </a:cubicBezTo>
                <a:cubicBezTo>
                  <a:pt x="931" y="361"/>
                  <a:pt x="906" y="381"/>
                  <a:pt x="898" y="408"/>
                </a:cubicBezTo>
                <a:moveTo>
                  <a:pt x="896" y="861"/>
                </a:moveTo>
                <a:cubicBezTo>
                  <a:pt x="128" y="861"/>
                  <a:pt x="128" y="861"/>
                  <a:pt x="128" y="861"/>
                </a:cubicBezTo>
                <a:cubicBezTo>
                  <a:pt x="128" y="805"/>
                  <a:pt x="128" y="805"/>
                  <a:pt x="128" y="805"/>
                </a:cubicBezTo>
                <a:cubicBezTo>
                  <a:pt x="896" y="805"/>
                  <a:pt x="896" y="805"/>
                  <a:pt x="896" y="805"/>
                </a:cubicBezTo>
                <a:lnTo>
                  <a:pt x="896" y="86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a:ea typeface="+mn-ea"/>
              <a:cs typeface="Arial" charset="0"/>
            </a:endParaRPr>
          </a:p>
        </p:txBody>
      </p:sp>
      <p:pic>
        <p:nvPicPr>
          <p:cNvPr id="75" name="Graphic 74">
            <a:extLst>
              <a:ext uri="{FF2B5EF4-FFF2-40B4-BE49-F238E27FC236}">
                <a16:creationId xmlns:a16="http://schemas.microsoft.com/office/drawing/2014/main" xmlns="" id="{B3D1C054-58CE-4948-8CED-64CE3936E4FE}"/>
              </a:ext>
            </a:extLst>
          </p:cNvPr>
          <p:cNvPicPr>
            <a:picLocks noChangeAspect="1"/>
          </p:cNvPicPr>
          <p:nvPr/>
        </p:nvPicPr>
        <p:blipFill>
          <a:blip r:embed="rId6" cstate="print">
            <a:extLst>
              <a:ext uri="{96DAC541-7B7A-43D3-8B79-37D633B846F1}">
                <asvg:svgBlip xmlns:asvg="http://schemas.microsoft.com/office/drawing/2016/SVG/main" xmlns="" r:embed="rId7"/>
              </a:ext>
            </a:extLst>
          </a:blip>
          <a:stretch>
            <a:fillRect/>
          </a:stretch>
        </p:blipFill>
        <p:spPr>
          <a:xfrm>
            <a:off x="6194245" y="1625053"/>
            <a:ext cx="708302" cy="554930"/>
          </a:xfrm>
          <a:prstGeom prst="rect">
            <a:avLst/>
          </a:prstGeom>
        </p:spPr>
      </p:pic>
      <p:grpSp>
        <p:nvGrpSpPr>
          <p:cNvPr id="76" name="Group 75">
            <a:extLst>
              <a:ext uri="{FF2B5EF4-FFF2-40B4-BE49-F238E27FC236}">
                <a16:creationId xmlns:a16="http://schemas.microsoft.com/office/drawing/2014/main" xmlns="" id="{29B8B558-5299-4E89-AF4F-F4F76C09FC86}"/>
              </a:ext>
            </a:extLst>
          </p:cNvPr>
          <p:cNvGrpSpPr/>
          <p:nvPr/>
        </p:nvGrpSpPr>
        <p:grpSpPr>
          <a:xfrm>
            <a:off x="562279" y="3168210"/>
            <a:ext cx="482090" cy="602134"/>
            <a:chOff x="4576702" y="1599703"/>
            <a:chExt cx="249887" cy="312111"/>
          </a:xfrm>
          <a:solidFill>
            <a:schemeClr val="bg1"/>
          </a:solidFill>
        </p:grpSpPr>
        <p:sp>
          <p:nvSpPr>
            <p:cNvPr id="77" name="Freeform 28">
              <a:extLst>
                <a:ext uri="{FF2B5EF4-FFF2-40B4-BE49-F238E27FC236}">
                  <a16:creationId xmlns:a16="http://schemas.microsoft.com/office/drawing/2014/main" xmlns="" id="{07AEFABD-0560-408F-AD20-864CD52AF429}"/>
                </a:ext>
              </a:extLst>
            </p:cNvPr>
            <p:cNvSpPr>
              <a:spLocks/>
            </p:cNvSpPr>
            <p:nvPr/>
          </p:nvSpPr>
          <p:spPr bwMode="auto">
            <a:xfrm>
              <a:off x="4576702" y="1643896"/>
              <a:ext cx="61785" cy="51098"/>
            </a:xfrm>
            <a:custGeom>
              <a:avLst/>
              <a:gdLst>
                <a:gd name="T0" fmla="*/ 54 w 83"/>
                <a:gd name="T1" fmla="*/ 68 h 68"/>
                <a:gd name="T2" fmla="*/ 83 w 83"/>
                <a:gd name="T3" fmla="*/ 48 h 68"/>
                <a:gd name="T4" fmla="*/ 68 w 83"/>
                <a:gd name="T5" fmla="*/ 21 h 68"/>
                <a:gd name="T6" fmla="*/ 0 w 83"/>
                <a:gd name="T7" fmla="*/ 18 h 68"/>
                <a:gd name="T8" fmla="*/ 6 w 83"/>
                <a:gd name="T9" fmla="*/ 35 h 68"/>
                <a:gd name="T10" fmla="*/ 0 w 83"/>
                <a:gd name="T11" fmla="*/ 53 h 68"/>
                <a:gd name="T12" fmla="*/ 43 w 83"/>
                <a:gd name="T13" fmla="*/ 46 h 68"/>
                <a:gd name="T14" fmla="*/ 54 w 83"/>
                <a:gd name="T15" fmla="*/ 68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68">
                  <a:moveTo>
                    <a:pt x="54" y="68"/>
                  </a:moveTo>
                  <a:cubicBezTo>
                    <a:pt x="61" y="59"/>
                    <a:pt x="71" y="52"/>
                    <a:pt x="83" y="48"/>
                  </a:cubicBezTo>
                  <a:cubicBezTo>
                    <a:pt x="80" y="40"/>
                    <a:pt x="76" y="30"/>
                    <a:pt x="68" y="21"/>
                  </a:cubicBezTo>
                  <a:cubicBezTo>
                    <a:pt x="49" y="0"/>
                    <a:pt x="0" y="18"/>
                    <a:pt x="0" y="18"/>
                  </a:cubicBezTo>
                  <a:cubicBezTo>
                    <a:pt x="0" y="18"/>
                    <a:pt x="6" y="26"/>
                    <a:pt x="6" y="35"/>
                  </a:cubicBezTo>
                  <a:cubicBezTo>
                    <a:pt x="6" y="44"/>
                    <a:pt x="0" y="53"/>
                    <a:pt x="0" y="53"/>
                  </a:cubicBezTo>
                  <a:cubicBezTo>
                    <a:pt x="0" y="53"/>
                    <a:pt x="33" y="38"/>
                    <a:pt x="43" y="46"/>
                  </a:cubicBezTo>
                  <a:cubicBezTo>
                    <a:pt x="48" y="51"/>
                    <a:pt x="53" y="61"/>
                    <a:pt x="54" y="68"/>
                  </a:cubicBezTo>
                </a:path>
              </a:pathLst>
            </a:custGeom>
            <a:grpFill/>
            <a:ln>
              <a:noFill/>
            </a:ln>
          </p:spPr>
          <p:txBody>
            <a:bodyPr vert="horz" wrap="square" lIns="91440" tIns="45720" rIns="91440" bIns="45720" numCol="1" anchor="t" anchorCtr="0" compatLnSpc="1">
              <a:prstTxWarp prst="textNoShape">
                <a:avLst/>
              </a:prstTxWarp>
            </a:bodyPr>
            <a:lstStyle/>
            <a:p>
              <a:endParaRPr lang="en-GB" dirty="0"/>
            </a:p>
          </p:txBody>
        </p:sp>
        <p:sp>
          <p:nvSpPr>
            <p:cNvPr id="78" name="Freeform 29">
              <a:extLst>
                <a:ext uri="{FF2B5EF4-FFF2-40B4-BE49-F238E27FC236}">
                  <a16:creationId xmlns:a16="http://schemas.microsoft.com/office/drawing/2014/main" xmlns="" id="{37101F8D-C7E1-4E0C-97FD-D32A51D21A9E}"/>
                </a:ext>
              </a:extLst>
            </p:cNvPr>
            <p:cNvSpPr>
              <a:spLocks/>
            </p:cNvSpPr>
            <p:nvPr/>
          </p:nvSpPr>
          <p:spPr bwMode="auto">
            <a:xfrm>
              <a:off x="4602790" y="1620419"/>
              <a:ext cx="223799" cy="291395"/>
            </a:xfrm>
            <a:custGeom>
              <a:avLst/>
              <a:gdLst>
                <a:gd name="T0" fmla="*/ 287 w 297"/>
                <a:gd name="T1" fmla="*/ 172 h 385"/>
                <a:gd name="T2" fmla="*/ 237 w 297"/>
                <a:gd name="T3" fmla="*/ 103 h 385"/>
                <a:gd name="T4" fmla="*/ 230 w 297"/>
                <a:gd name="T5" fmla="*/ 142 h 385"/>
                <a:gd name="T6" fmla="*/ 223 w 297"/>
                <a:gd name="T7" fmla="*/ 193 h 385"/>
                <a:gd name="T8" fmla="*/ 242 w 297"/>
                <a:gd name="T9" fmla="*/ 248 h 385"/>
                <a:gd name="T10" fmla="*/ 240 w 297"/>
                <a:gd name="T11" fmla="*/ 261 h 385"/>
                <a:gd name="T12" fmla="*/ 234 w 297"/>
                <a:gd name="T13" fmla="*/ 263 h 385"/>
                <a:gd name="T14" fmla="*/ 227 w 297"/>
                <a:gd name="T15" fmla="*/ 260 h 385"/>
                <a:gd name="T16" fmla="*/ 210 w 297"/>
                <a:gd name="T17" fmla="*/ 223 h 385"/>
                <a:gd name="T18" fmla="*/ 145 w 297"/>
                <a:gd name="T19" fmla="*/ 276 h 385"/>
                <a:gd name="T20" fmla="*/ 140 w 297"/>
                <a:gd name="T21" fmla="*/ 277 h 385"/>
                <a:gd name="T22" fmla="*/ 131 w 297"/>
                <a:gd name="T23" fmla="*/ 272 h 385"/>
                <a:gd name="T24" fmla="*/ 136 w 297"/>
                <a:gd name="T25" fmla="*/ 259 h 385"/>
                <a:gd name="T26" fmla="*/ 203 w 297"/>
                <a:gd name="T27" fmla="*/ 193 h 385"/>
                <a:gd name="T28" fmla="*/ 208 w 297"/>
                <a:gd name="T29" fmla="*/ 163 h 385"/>
                <a:gd name="T30" fmla="*/ 211 w 297"/>
                <a:gd name="T31" fmla="*/ 123 h 385"/>
                <a:gd name="T32" fmla="*/ 281 w 297"/>
                <a:gd name="T33" fmla="*/ 34 h 385"/>
                <a:gd name="T34" fmla="*/ 277 w 297"/>
                <a:gd name="T35" fmla="*/ 18 h 385"/>
                <a:gd name="T36" fmla="*/ 281 w 297"/>
                <a:gd name="T37" fmla="*/ 0 h 385"/>
                <a:gd name="T38" fmla="*/ 176 w 297"/>
                <a:gd name="T39" fmla="*/ 75 h 385"/>
                <a:gd name="T40" fmla="*/ 151 w 297"/>
                <a:gd name="T41" fmla="*/ 110 h 385"/>
                <a:gd name="T42" fmla="*/ 124 w 297"/>
                <a:gd name="T43" fmla="*/ 144 h 385"/>
                <a:gd name="T44" fmla="*/ 84 w 297"/>
                <a:gd name="T45" fmla="*/ 163 h 385"/>
                <a:gd name="T46" fmla="*/ 72 w 297"/>
                <a:gd name="T47" fmla="*/ 156 h 385"/>
                <a:gd name="T48" fmla="*/ 79 w 297"/>
                <a:gd name="T49" fmla="*/ 144 h 385"/>
                <a:gd name="T50" fmla="*/ 113 w 297"/>
                <a:gd name="T51" fmla="*/ 128 h 385"/>
                <a:gd name="T52" fmla="*/ 133 w 297"/>
                <a:gd name="T53" fmla="*/ 102 h 385"/>
                <a:gd name="T54" fmla="*/ 64 w 297"/>
                <a:gd name="T55" fmla="*/ 87 h 385"/>
                <a:gd name="T56" fmla="*/ 0 w 297"/>
                <a:gd name="T57" fmla="*/ 179 h 385"/>
                <a:gd name="T58" fmla="*/ 96 w 297"/>
                <a:gd name="T59" fmla="*/ 334 h 385"/>
                <a:gd name="T60" fmla="*/ 215 w 297"/>
                <a:gd name="T61" fmla="*/ 378 h 385"/>
                <a:gd name="T62" fmla="*/ 285 w 297"/>
                <a:gd name="T63" fmla="*/ 294 h 385"/>
                <a:gd name="T64" fmla="*/ 287 w 297"/>
                <a:gd name="T65" fmla="*/ 172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7" h="385">
                  <a:moveTo>
                    <a:pt x="287" y="172"/>
                  </a:moveTo>
                  <a:cubicBezTo>
                    <a:pt x="278" y="147"/>
                    <a:pt x="266" y="112"/>
                    <a:pt x="237" y="103"/>
                  </a:cubicBezTo>
                  <a:cubicBezTo>
                    <a:pt x="233" y="110"/>
                    <a:pt x="230" y="130"/>
                    <a:pt x="230" y="142"/>
                  </a:cubicBezTo>
                  <a:cubicBezTo>
                    <a:pt x="229" y="158"/>
                    <a:pt x="227" y="175"/>
                    <a:pt x="223" y="193"/>
                  </a:cubicBezTo>
                  <a:cubicBezTo>
                    <a:pt x="226" y="206"/>
                    <a:pt x="231" y="234"/>
                    <a:pt x="242" y="248"/>
                  </a:cubicBezTo>
                  <a:cubicBezTo>
                    <a:pt x="245" y="252"/>
                    <a:pt x="244" y="258"/>
                    <a:pt x="240" y="261"/>
                  </a:cubicBezTo>
                  <a:cubicBezTo>
                    <a:pt x="238" y="263"/>
                    <a:pt x="236" y="263"/>
                    <a:pt x="234" y="263"/>
                  </a:cubicBezTo>
                  <a:cubicBezTo>
                    <a:pt x="231" y="263"/>
                    <a:pt x="228" y="262"/>
                    <a:pt x="227" y="260"/>
                  </a:cubicBezTo>
                  <a:cubicBezTo>
                    <a:pt x="218" y="248"/>
                    <a:pt x="213" y="234"/>
                    <a:pt x="210" y="223"/>
                  </a:cubicBezTo>
                  <a:cubicBezTo>
                    <a:pt x="195" y="243"/>
                    <a:pt x="172" y="262"/>
                    <a:pt x="145" y="276"/>
                  </a:cubicBezTo>
                  <a:cubicBezTo>
                    <a:pt x="143" y="277"/>
                    <a:pt x="142" y="277"/>
                    <a:pt x="140" y="277"/>
                  </a:cubicBezTo>
                  <a:cubicBezTo>
                    <a:pt x="137" y="277"/>
                    <a:pt x="133" y="275"/>
                    <a:pt x="131" y="272"/>
                  </a:cubicBezTo>
                  <a:cubicBezTo>
                    <a:pt x="129" y="267"/>
                    <a:pt x="131" y="261"/>
                    <a:pt x="136" y="259"/>
                  </a:cubicBezTo>
                  <a:cubicBezTo>
                    <a:pt x="174" y="239"/>
                    <a:pt x="198" y="211"/>
                    <a:pt x="203" y="193"/>
                  </a:cubicBezTo>
                  <a:cubicBezTo>
                    <a:pt x="207" y="181"/>
                    <a:pt x="207" y="174"/>
                    <a:pt x="208" y="163"/>
                  </a:cubicBezTo>
                  <a:cubicBezTo>
                    <a:pt x="208" y="154"/>
                    <a:pt x="210" y="142"/>
                    <a:pt x="211" y="123"/>
                  </a:cubicBezTo>
                  <a:cubicBezTo>
                    <a:pt x="216" y="71"/>
                    <a:pt x="264" y="40"/>
                    <a:pt x="281" y="34"/>
                  </a:cubicBezTo>
                  <a:cubicBezTo>
                    <a:pt x="281" y="34"/>
                    <a:pt x="277" y="29"/>
                    <a:pt x="277" y="18"/>
                  </a:cubicBezTo>
                  <a:cubicBezTo>
                    <a:pt x="276" y="7"/>
                    <a:pt x="281" y="0"/>
                    <a:pt x="281" y="0"/>
                  </a:cubicBezTo>
                  <a:cubicBezTo>
                    <a:pt x="259" y="6"/>
                    <a:pt x="210" y="31"/>
                    <a:pt x="176" y="75"/>
                  </a:cubicBezTo>
                  <a:cubicBezTo>
                    <a:pt x="166" y="88"/>
                    <a:pt x="159" y="97"/>
                    <a:pt x="151" y="110"/>
                  </a:cubicBezTo>
                  <a:cubicBezTo>
                    <a:pt x="142" y="124"/>
                    <a:pt x="134" y="137"/>
                    <a:pt x="124" y="144"/>
                  </a:cubicBezTo>
                  <a:cubicBezTo>
                    <a:pt x="107" y="157"/>
                    <a:pt x="85" y="163"/>
                    <a:pt x="84" y="163"/>
                  </a:cubicBezTo>
                  <a:cubicBezTo>
                    <a:pt x="79" y="164"/>
                    <a:pt x="73" y="160"/>
                    <a:pt x="72" y="156"/>
                  </a:cubicBezTo>
                  <a:cubicBezTo>
                    <a:pt x="71" y="151"/>
                    <a:pt x="74" y="145"/>
                    <a:pt x="79" y="144"/>
                  </a:cubicBezTo>
                  <a:cubicBezTo>
                    <a:pt x="79" y="144"/>
                    <a:pt x="98" y="139"/>
                    <a:pt x="113" y="128"/>
                  </a:cubicBezTo>
                  <a:cubicBezTo>
                    <a:pt x="119" y="124"/>
                    <a:pt x="125" y="113"/>
                    <a:pt x="133" y="102"/>
                  </a:cubicBezTo>
                  <a:cubicBezTo>
                    <a:pt x="126" y="98"/>
                    <a:pt x="96" y="77"/>
                    <a:pt x="64" y="87"/>
                  </a:cubicBezTo>
                  <a:cubicBezTo>
                    <a:pt x="28" y="99"/>
                    <a:pt x="0" y="139"/>
                    <a:pt x="0" y="179"/>
                  </a:cubicBezTo>
                  <a:cubicBezTo>
                    <a:pt x="0" y="243"/>
                    <a:pt x="50" y="293"/>
                    <a:pt x="96" y="334"/>
                  </a:cubicBezTo>
                  <a:cubicBezTo>
                    <a:pt x="151" y="385"/>
                    <a:pt x="197" y="383"/>
                    <a:pt x="215" y="378"/>
                  </a:cubicBezTo>
                  <a:cubicBezTo>
                    <a:pt x="254" y="366"/>
                    <a:pt x="277" y="320"/>
                    <a:pt x="285" y="294"/>
                  </a:cubicBezTo>
                  <a:cubicBezTo>
                    <a:pt x="297" y="247"/>
                    <a:pt x="297" y="205"/>
                    <a:pt x="287" y="172"/>
                  </a:cubicBezTo>
                </a:path>
              </a:pathLst>
            </a:custGeom>
            <a:grpFill/>
            <a:ln>
              <a:noFill/>
            </a:ln>
          </p:spPr>
          <p:txBody>
            <a:bodyPr vert="horz" wrap="square" lIns="91440" tIns="45720" rIns="91440" bIns="45720" numCol="1" anchor="t" anchorCtr="0" compatLnSpc="1">
              <a:prstTxWarp prst="textNoShape">
                <a:avLst/>
              </a:prstTxWarp>
            </a:bodyPr>
            <a:lstStyle/>
            <a:p>
              <a:endParaRPr lang="en-GB" dirty="0"/>
            </a:p>
          </p:txBody>
        </p:sp>
        <p:sp>
          <p:nvSpPr>
            <p:cNvPr id="79" name="Freeform 30">
              <a:extLst>
                <a:ext uri="{FF2B5EF4-FFF2-40B4-BE49-F238E27FC236}">
                  <a16:creationId xmlns:a16="http://schemas.microsoft.com/office/drawing/2014/main" xmlns="" id="{CB885192-6505-463C-816D-52F7B5CBE4F4}"/>
                </a:ext>
              </a:extLst>
            </p:cNvPr>
            <p:cNvSpPr>
              <a:spLocks/>
            </p:cNvSpPr>
            <p:nvPr/>
          </p:nvSpPr>
          <p:spPr bwMode="auto">
            <a:xfrm>
              <a:off x="4641234" y="1599703"/>
              <a:ext cx="102975" cy="87005"/>
            </a:xfrm>
            <a:custGeom>
              <a:avLst/>
              <a:gdLst>
                <a:gd name="T0" fmla="*/ 130 w 138"/>
                <a:gd name="T1" fmla="*/ 55 h 115"/>
                <a:gd name="T2" fmla="*/ 107 w 138"/>
                <a:gd name="T3" fmla="*/ 52 h 115"/>
                <a:gd name="T4" fmla="*/ 93 w 138"/>
                <a:gd name="T5" fmla="*/ 25 h 115"/>
                <a:gd name="T6" fmla="*/ 99 w 138"/>
                <a:gd name="T7" fmla="*/ 7 h 115"/>
                <a:gd name="T8" fmla="*/ 80 w 138"/>
                <a:gd name="T9" fmla="*/ 8 h 115"/>
                <a:gd name="T10" fmla="*/ 66 w 138"/>
                <a:gd name="T11" fmla="*/ 0 h 115"/>
                <a:gd name="T12" fmla="*/ 58 w 138"/>
                <a:gd name="T13" fmla="*/ 28 h 115"/>
                <a:gd name="T14" fmla="*/ 67 w 138"/>
                <a:gd name="T15" fmla="*/ 58 h 115"/>
                <a:gd name="T16" fmla="*/ 54 w 138"/>
                <a:gd name="T17" fmla="*/ 66 h 115"/>
                <a:gd name="T18" fmla="*/ 37 w 138"/>
                <a:gd name="T19" fmla="*/ 54 h 115"/>
                <a:gd name="T20" fmla="*/ 32 w 138"/>
                <a:gd name="T21" fmla="*/ 35 h 115"/>
                <a:gd name="T22" fmla="*/ 16 w 138"/>
                <a:gd name="T23" fmla="*/ 47 h 115"/>
                <a:gd name="T24" fmla="*/ 0 w 138"/>
                <a:gd name="T25" fmla="*/ 49 h 115"/>
                <a:gd name="T26" fmla="*/ 9 w 138"/>
                <a:gd name="T27" fmla="*/ 76 h 115"/>
                <a:gd name="T28" fmla="*/ 34 w 138"/>
                <a:gd name="T29" fmla="*/ 95 h 115"/>
                <a:gd name="T30" fmla="*/ 91 w 138"/>
                <a:gd name="T31" fmla="*/ 115 h 115"/>
                <a:gd name="T32" fmla="*/ 111 w 138"/>
                <a:gd name="T33" fmla="*/ 88 h 115"/>
                <a:gd name="T34" fmla="*/ 138 w 138"/>
                <a:gd name="T35" fmla="*/ 60 h 115"/>
                <a:gd name="T36" fmla="*/ 130 w 138"/>
                <a:gd name="T37" fmla="*/ 5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8" h="115">
                  <a:moveTo>
                    <a:pt x="130" y="55"/>
                  </a:moveTo>
                  <a:cubicBezTo>
                    <a:pt x="120" y="52"/>
                    <a:pt x="113" y="54"/>
                    <a:pt x="107" y="52"/>
                  </a:cubicBezTo>
                  <a:cubicBezTo>
                    <a:pt x="100" y="49"/>
                    <a:pt x="93" y="34"/>
                    <a:pt x="93" y="25"/>
                  </a:cubicBezTo>
                  <a:cubicBezTo>
                    <a:pt x="94" y="16"/>
                    <a:pt x="99" y="7"/>
                    <a:pt x="99" y="7"/>
                  </a:cubicBezTo>
                  <a:cubicBezTo>
                    <a:pt x="99" y="7"/>
                    <a:pt x="89" y="10"/>
                    <a:pt x="80" y="8"/>
                  </a:cubicBezTo>
                  <a:cubicBezTo>
                    <a:pt x="71" y="7"/>
                    <a:pt x="66" y="0"/>
                    <a:pt x="66" y="0"/>
                  </a:cubicBezTo>
                  <a:cubicBezTo>
                    <a:pt x="66" y="0"/>
                    <a:pt x="57" y="14"/>
                    <a:pt x="58" y="28"/>
                  </a:cubicBezTo>
                  <a:cubicBezTo>
                    <a:pt x="59" y="41"/>
                    <a:pt x="70" y="52"/>
                    <a:pt x="67" y="58"/>
                  </a:cubicBezTo>
                  <a:cubicBezTo>
                    <a:pt x="66" y="60"/>
                    <a:pt x="60" y="62"/>
                    <a:pt x="54" y="66"/>
                  </a:cubicBezTo>
                  <a:cubicBezTo>
                    <a:pt x="46" y="63"/>
                    <a:pt x="40" y="58"/>
                    <a:pt x="37" y="54"/>
                  </a:cubicBezTo>
                  <a:cubicBezTo>
                    <a:pt x="33" y="46"/>
                    <a:pt x="32" y="35"/>
                    <a:pt x="32" y="35"/>
                  </a:cubicBezTo>
                  <a:cubicBezTo>
                    <a:pt x="32" y="35"/>
                    <a:pt x="25" y="43"/>
                    <a:pt x="16" y="47"/>
                  </a:cubicBezTo>
                  <a:cubicBezTo>
                    <a:pt x="8" y="51"/>
                    <a:pt x="0" y="49"/>
                    <a:pt x="0" y="49"/>
                  </a:cubicBezTo>
                  <a:cubicBezTo>
                    <a:pt x="0" y="49"/>
                    <a:pt x="1" y="66"/>
                    <a:pt x="9" y="76"/>
                  </a:cubicBezTo>
                  <a:cubicBezTo>
                    <a:pt x="18" y="86"/>
                    <a:pt x="26" y="86"/>
                    <a:pt x="34" y="95"/>
                  </a:cubicBezTo>
                  <a:cubicBezTo>
                    <a:pt x="55" y="100"/>
                    <a:pt x="90" y="114"/>
                    <a:pt x="91" y="115"/>
                  </a:cubicBezTo>
                  <a:cubicBezTo>
                    <a:pt x="98" y="106"/>
                    <a:pt x="104" y="97"/>
                    <a:pt x="111" y="88"/>
                  </a:cubicBezTo>
                  <a:cubicBezTo>
                    <a:pt x="121" y="77"/>
                    <a:pt x="130" y="68"/>
                    <a:pt x="138" y="60"/>
                  </a:cubicBezTo>
                  <a:cubicBezTo>
                    <a:pt x="136" y="58"/>
                    <a:pt x="133" y="56"/>
                    <a:pt x="130" y="55"/>
                  </a:cubicBezTo>
                </a:path>
              </a:pathLst>
            </a:custGeom>
            <a:grpFill/>
            <a:ln>
              <a:noFill/>
            </a:ln>
          </p:spPr>
          <p:txBody>
            <a:bodyPr vert="horz" wrap="square" lIns="91440" tIns="45720" rIns="91440" bIns="45720" numCol="1" anchor="t" anchorCtr="0" compatLnSpc="1">
              <a:prstTxWarp prst="textNoShape">
                <a:avLst/>
              </a:prstTxWarp>
            </a:bodyPr>
            <a:lstStyle/>
            <a:p>
              <a:endParaRPr lang="en-GB" dirty="0"/>
            </a:p>
          </p:txBody>
        </p:sp>
      </p:grpSp>
      <p:grpSp>
        <p:nvGrpSpPr>
          <p:cNvPr id="80" name="Group 153">
            <a:extLst>
              <a:ext uri="{FF2B5EF4-FFF2-40B4-BE49-F238E27FC236}">
                <a16:creationId xmlns:a16="http://schemas.microsoft.com/office/drawing/2014/main" xmlns="" id="{4DD851EB-3BE2-4CAD-9F7A-477FDA821D57}"/>
              </a:ext>
            </a:extLst>
          </p:cNvPr>
          <p:cNvGrpSpPr>
            <a:grpSpLocks noChangeAspect="1"/>
          </p:cNvGrpSpPr>
          <p:nvPr/>
        </p:nvGrpSpPr>
        <p:grpSpPr bwMode="auto">
          <a:xfrm>
            <a:off x="3353042" y="3197100"/>
            <a:ext cx="606833" cy="544355"/>
            <a:chOff x="4045" y="1734"/>
            <a:chExt cx="845" cy="758"/>
          </a:xfrm>
        </p:grpSpPr>
        <p:sp>
          <p:nvSpPr>
            <p:cNvPr id="81" name="AutoShape 152">
              <a:extLst>
                <a:ext uri="{FF2B5EF4-FFF2-40B4-BE49-F238E27FC236}">
                  <a16:creationId xmlns:a16="http://schemas.microsoft.com/office/drawing/2014/main" xmlns="" id="{6448D423-4333-4B45-84CB-EEA9B9294F72}"/>
                </a:ext>
              </a:extLst>
            </p:cNvPr>
            <p:cNvSpPr>
              <a:spLocks noChangeAspect="1" noChangeArrowheads="1" noTextEdit="1"/>
            </p:cNvSpPr>
            <p:nvPr/>
          </p:nvSpPr>
          <p:spPr bwMode="auto">
            <a:xfrm>
              <a:off x="4064" y="1736"/>
              <a:ext cx="800" cy="7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82" name="Freeform 154">
              <a:extLst>
                <a:ext uri="{FF2B5EF4-FFF2-40B4-BE49-F238E27FC236}">
                  <a16:creationId xmlns:a16="http://schemas.microsoft.com/office/drawing/2014/main" xmlns="" id="{C7FBBA68-F611-46C3-950D-1F572CF86840}"/>
                </a:ext>
              </a:extLst>
            </p:cNvPr>
            <p:cNvSpPr>
              <a:spLocks/>
            </p:cNvSpPr>
            <p:nvPr/>
          </p:nvSpPr>
          <p:spPr bwMode="auto">
            <a:xfrm>
              <a:off x="4483" y="2027"/>
              <a:ext cx="407" cy="465"/>
            </a:xfrm>
            <a:custGeom>
              <a:avLst/>
              <a:gdLst>
                <a:gd name="T0" fmla="*/ 103 w 171"/>
                <a:gd name="T1" fmla="*/ 193 h 195"/>
                <a:gd name="T2" fmla="*/ 78 w 171"/>
                <a:gd name="T3" fmla="*/ 193 h 195"/>
                <a:gd name="T4" fmla="*/ 59 w 171"/>
                <a:gd name="T5" fmla="*/ 181 h 195"/>
                <a:gd name="T6" fmla="*/ 46 w 171"/>
                <a:gd name="T7" fmla="*/ 174 h 195"/>
                <a:gd name="T8" fmla="*/ 19 w 171"/>
                <a:gd name="T9" fmla="*/ 148 h 195"/>
                <a:gd name="T10" fmla="*/ 5 w 171"/>
                <a:gd name="T11" fmla="*/ 116 h 195"/>
                <a:gd name="T12" fmla="*/ 6 w 171"/>
                <a:gd name="T13" fmla="*/ 105 h 195"/>
                <a:gd name="T14" fmla="*/ 21 w 171"/>
                <a:gd name="T15" fmla="*/ 61 h 195"/>
                <a:gd name="T16" fmla="*/ 21 w 171"/>
                <a:gd name="T17" fmla="*/ 56 h 195"/>
                <a:gd name="T18" fmla="*/ 30 w 171"/>
                <a:gd name="T19" fmla="*/ 26 h 195"/>
                <a:gd name="T20" fmla="*/ 129 w 171"/>
                <a:gd name="T21" fmla="*/ 20 h 195"/>
                <a:gd name="T22" fmla="*/ 151 w 171"/>
                <a:gd name="T23" fmla="*/ 107 h 195"/>
                <a:gd name="T24" fmla="*/ 135 w 171"/>
                <a:gd name="T25" fmla="*/ 140 h 195"/>
                <a:gd name="T26" fmla="*/ 141 w 171"/>
                <a:gd name="T27" fmla="*/ 174 h 195"/>
                <a:gd name="T28" fmla="*/ 128 w 171"/>
                <a:gd name="T29" fmla="*/ 193 h 195"/>
                <a:gd name="T30" fmla="*/ 103 w 171"/>
                <a:gd name="T31" fmla="*/ 19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1" h="195">
                  <a:moveTo>
                    <a:pt x="103" y="193"/>
                  </a:moveTo>
                  <a:cubicBezTo>
                    <a:pt x="95" y="193"/>
                    <a:pt x="86" y="193"/>
                    <a:pt x="78" y="193"/>
                  </a:cubicBezTo>
                  <a:cubicBezTo>
                    <a:pt x="69" y="193"/>
                    <a:pt x="60" y="195"/>
                    <a:pt x="59" y="181"/>
                  </a:cubicBezTo>
                  <a:cubicBezTo>
                    <a:pt x="59" y="174"/>
                    <a:pt x="51" y="174"/>
                    <a:pt x="46" y="174"/>
                  </a:cubicBezTo>
                  <a:cubicBezTo>
                    <a:pt x="24" y="171"/>
                    <a:pt x="25" y="170"/>
                    <a:pt x="19" y="148"/>
                  </a:cubicBezTo>
                  <a:cubicBezTo>
                    <a:pt x="16" y="138"/>
                    <a:pt x="21" y="122"/>
                    <a:pt x="5" y="116"/>
                  </a:cubicBezTo>
                  <a:cubicBezTo>
                    <a:pt x="0" y="115"/>
                    <a:pt x="3" y="108"/>
                    <a:pt x="6" y="105"/>
                  </a:cubicBezTo>
                  <a:cubicBezTo>
                    <a:pt x="20" y="93"/>
                    <a:pt x="19" y="76"/>
                    <a:pt x="21" y="61"/>
                  </a:cubicBezTo>
                  <a:cubicBezTo>
                    <a:pt x="21" y="59"/>
                    <a:pt x="21" y="58"/>
                    <a:pt x="21" y="56"/>
                  </a:cubicBezTo>
                  <a:cubicBezTo>
                    <a:pt x="16" y="43"/>
                    <a:pt x="18" y="34"/>
                    <a:pt x="30" y="26"/>
                  </a:cubicBezTo>
                  <a:cubicBezTo>
                    <a:pt x="62" y="8"/>
                    <a:pt x="95" y="0"/>
                    <a:pt x="129" y="20"/>
                  </a:cubicBezTo>
                  <a:cubicBezTo>
                    <a:pt x="162" y="40"/>
                    <a:pt x="171" y="74"/>
                    <a:pt x="151" y="107"/>
                  </a:cubicBezTo>
                  <a:cubicBezTo>
                    <a:pt x="145" y="118"/>
                    <a:pt x="140" y="129"/>
                    <a:pt x="135" y="140"/>
                  </a:cubicBezTo>
                  <a:cubicBezTo>
                    <a:pt x="129" y="152"/>
                    <a:pt x="137" y="163"/>
                    <a:pt x="141" y="174"/>
                  </a:cubicBezTo>
                  <a:cubicBezTo>
                    <a:pt x="148" y="193"/>
                    <a:pt x="149" y="193"/>
                    <a:pt x="128" y="193"/>
                  </a:cubicBezTo>
                  <a:cubicBezTo>
                    <a:pt x="120" y="193"/>
                    <a:pt x="112" y="193"/>
                    <a:pt x="103" y="193"/>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83" name="Freeform 155">
              <a:extLst>
                <a:ext uri="{FF2B5EF4-FFF2-40B4-BE49-F238E27FC236}">
                  <a16:creationId xmlns:a16="http://schemas.microsoft.com/office/drawing/2014/main" xmlns="" id="{FBA86EFA-2A3B-4433-AEEF-261B6A6688CD}"/>
                </a:ext>
              </a:extLst>
            </p:cNvPr>
            <p:cNvSpPr>
              <a:spLocks/>
            </p:cNvSpPr>
            <p:nvPr/>
          </p:nvSpPr>
          <p:spPr bwMode="auto">
            <a:xfrm>
              <a:off x="4045" y="2027"/>
              <a:ext cx="405" cy="465"/>
            </a:xfrm>
            <a:custGeom>
              <a:avLst/>
              <a:gdLst>
                <a:gd name="T0" fmla="*/ 67 w 170"/>
                <a:gd name="T1" fmla="*/ 193 h 195"/>
                <a:gd name="T2" fmla="*/ 93 w 170"/>
                <a:gd name="T3" fmla="*/ 193 h 195"/>
                <a:gd name="T4" fmla="*/ 111 w 170"/>
                <a:gd name="T5" fmla="*/ 181 h 195"/>
                <a:gd name="T6" fmla="*/ 124 w 170"/>
                <a:gd name="T7" fmla="*/ 174 h 195"/>
                <a:gd name="T8" fmla="*/ 151 w 170"/>
                <a:gd name="T9" fmla="*/ 148 h 195"/>
                <a:gd name="T10" fmla="*/ 166 w 170"/>
                <a:gd name="T11" fmla="*/ 116 h 195"/>
                <a:gd name="T12" fmla="*/ 164 w 170"/>
                <a:gd name="T13" fmla="*/ 105 h 195"/>
                <a:gd name="T14" fmla="*/ 150 w 170"/>
                <a:gd name="T15" fmla="*/ 61 h 195"/>
                <a:gd name="T16" fmla="*/ 149 w 170"/>
                <a:gd name="T17" fmla="*/ 56 h 195"/>
                <a:gd name="T18" fmla="*/ 140 w 170"/>
                <a:gd name="T19" fmla="*/ 26 h 195"/>
                <a:gd name="T20" fmla="*/ 42 w 170"/>
                <a:gd name="T21" fmla="*/ 20 h 195"/>
                <a:gd name="T22" fmla="*/ 19 w 170"/>
                <a:gd name="T23" fmla="*/ 107 h 195"/>
                <a:gd name="T24" fmla="*/ 35 w 170"/>
                <a:gd name="T25" fmla="*/ 140 h 195"/>
                <a:gd name="T26" fmla="*/ 30 w 170"/>
                <a:gd name="T27" fmla="*/ 174 h 195"/>
                <a:gd name="T28" fmla="*/ 43 w 170"/>
                <a:gd name="T29" fmla="*/ 193 h 195"/>
                <a:gd name="T30" fmla="*/ 67 w 170"/>
                <a:gd name="T31" fmla="*/ 19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0" h="195">
                  <a:moveTo>
                    <a:pt x="67" y="193"/>
                  </a:moveTo>
                  <a:cubicBezTo>
                    <a:pt x="75" y="193"/>
                    <a:pt x="84" y="193"/>
                    <a:pt x="93" y="193"/>
                  </a:cubicBezTo>
                  <a:cubicBezTo>
                    <a:pt x="101" y="193"/>
                    <a:pt x="111" y="195"/>
                    <a:pt x="111" y="181"/>
                  </a:cubicBezTo>
                  <a:cubicBezTo>
                    <a:pt x="111" y="174"/>
                    <a:pt x="119" y="174"/>
                    <a:pt x="124" y="174"/>
                  </a:cubicBezTo>
                  <a:cubicBezTo>
                    <a:pt x="147" y="171"/>
                    <a:pt x="145" y="170"/>
                    <a:pt x="151" y="148"/>
                  </a:cubicBezTo>
                  <a:cubicBezTo>
                    <a:pt x="154" y="138"/>
                    <a:pt x="149" y="122"/>
                    <a:pt x="166" y="116"/>
                  </a:cubicBezTo>
                  <a:cubicBezTo>
                    <a:pt x="170" y="115"/>
                    <a:pt x="167" y="108"/>
                    <a:pt x="164" y="105"/>
                  </a:cubicBezTo>
                  <a:cubicBezTo>
                    <a:pt x="151" y="93"/>
                    <a:pt x="152" y="76"/>
                    <a:pt x="150" y="61"/>
                  </a:cubicBezTo>
                  <a:cubicBezTo>
                    <a:pt x="150" y="59"/>
                    <a:pt x="149" y="58"/>
                    <a:pt x="149" y="56"/>
                  </a:cubicBezTo>
                  <a:cubicBezTo>
                    <a:pt x="155" y="43"/>
                    <a:pt x="153" y="34"/>
                    <a:pt x="140" y="26"/>
                  </a:cubicBezTo>
                  <a:cubicBezTo>
                    <a:pt x="109" y="8"/>
                    <a:pt x="76" y="0"/>
                    <a:pt x="42" y="20"/>
                  </a:cubicBezTo>
                  <a:cubicBezTo>
                    <a:pt x="8" y="40"/>
                    <a:pt x="0" y="74"/>
                    <a:pt x="19" y="107"/>
                  </a:cubicBezTo>
                  <a:cubicBezTo>
                    <a:pt x="25" y="118"/>
                    <a:pt x="30" y="129"/>
                    <a:pt x="35" y="140"/>
                  </a:cubicBezTo>
                  <a:cubicBezTo>
                    <a:pt x="41" y="152"/>
                    <a:pt x="34" y="163"/>
                    <a:pt x="30" y="174"/>
                  </a:cubicBezTo>
                  <a:cubicBezTo>
                    <a:pt x="22" y="193"/>
                    <a:pt x="22" y="193"/>
                    <a:pt x="43" y="193"/>
                  </a:cubicBezTo>
                  <a:cubicBezTo>
                    <a:pt x="51" y="193"/>
                    <a:pt x="59" y="193"/>
                    <a:pt x="67" y="193"/>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84" name="Freeform 156">
              <a:extLst>
                <a:ext uri="{FF2B5EF4-FFF2-40B4-BE49-F238E27FC236}">
                  <a16:creationId xmlns:a16="http://schemas.microsoft.com/office/drawing/2014/main" xmlns="" id="{90E02809-5FF3-4C8A-91C5-F46F398F4A42}"/>
                </a:ext>
              </a:extLst>
            </p:cNvPr>
            <p:cNvSpPr>
              <a:spLocks/>
            </p:cNvSpPr>
            <p:nvPr/>
          </p:nvSpPr>
          <p:spPr bwMode="auto">
            <a:xfrm>
              <a:off x="4147" y="1734"/>
              <a:ext cx="662" cy="369"/>
            </a:xfrm>
            <a:custGeom>
              <a:avLst/>
              <a:gdLst>
                <a:gd name="T0" fmla="*/ 150 w 278"/>
                <a:gd name="T1" fmla="*/ 51 h 155"/>
                <a:gd name="T2" fmla="*/ 137 w 278"/>
                <a:gd name="T3" fmla="*/ 140 h 155"/>
                <a:gd name="T4" fmla="*/ 128 w 278"/>
                <a:gd name="T5" fmla="*/ 155 h 155"/>
                <a:gd name="T6" fmla="*/ 119 w 278"/>
                <a:gd name="T7" fmla="*/ 141 h 155"/>
                <a:gd name="T8" fmla="*/ 103 w 278"/>
                <a:gd name="T9" fmla="*/ 77 h 155"/>
                <a:gd name="T10" fmla="*/ 90 w 278"/>
                <a:gd name="T11" fmla="*/ 110 h 155"/>
                <a:gd name="T12" fmla="*/ 82 w 278"/>
                <a:gd name="T13" fmla="*/ 118 h 155"/>
                <a:gd name="T14" fmla="*/ 74 w 278"/>
                <a:gd name="T15" fmla="*/ 110 h 155"/>
                <a:gd name="T16" fmla="*/ 63 w 278"/>
                <a:gd name="T17" fmla="*/ 86 h 155"/>
                <a:gd name="T18" fmla="*/ 6 w 278"/>
                <a:gd name="T19" fmla="*/ 99 h 155"/>
                <a:gd name="T20" fmla="*/ 0 w 278"/>
                <a:gd name="T21" fmla="*/ 91 h 155"/>
                <a:gd name="T22" fmla="*/ 7 w 278"/>
                <a:gd name="T23" fmla="*/ 85 h 155"/>
                <a:gd name="T24" fmla="*/ 21 w 278"/>
                <a:gd name="T25" fmla="*/ 84 h 155"/>
                <a:gd name="T26" fmla="*/ 57 w 278"/>
                <a:gd name="T27" fmla="*/ 68 h 155"/>
                <a:gd name="T28" fmla="*/ 73 w 278"/>
                <a:gd name="T29" fmla="*/ 70 h 155"/>
                <a:gd name="T30" fmla="*/ 82 w 278"/>
                <a:gd name="T31" fmla="*/ 89 h 155"/>
                <a:gd name="T32" fmla="*/ 97 w 278"/>
                <a:gd name="T33" fmla="*/ 49 h 155"/>
                <a:gd name="T34" fmla="*/ 107 w 278"/>
                <a:gd name="T35" fmla="*/ 40 h 155"/>
                <a:gd name="T36" fmla="*/ 114 w 278"/>
                <a:gd name="T37" fmla="*/ 50 h 155"/>
                <a:gd name="T38" fmla="*/ 127 w 278"/>
                <a:gd name="T39" fmla="*/ 99 h 155"/>
                <a:gd name="T40" fmla="*/ 137 w 278"/>
                <a:gd name="T41" fmla="*/ 42 h 155"/>
                <a:gd name="T42" fmla="*/ 142 w 278"/>
                <a:gd name="T43" fmla="*/ 11 h 155"/>
                <a:gd name="T44" fmla="*/ 149 w 278"/>
                <a:gd name="T45" fmla="*/ 0 h 155"/>
                <a:gd name="T46" fmla="*/ 158 w 278"/>
                <a:gd name="T47" fmla="*/ 10 h 155"/>
                <a:gd name="T48" fmla="*/ 175 w 278"/>
                <a:gd name="T49" fmla="*/ 82 h 155"/>
                <a:gd name="T50" fmla="*/ 178 w 278"/>
                <a:gd name="T51" fmla="*/ 91 h 155"/>
                <a:gd name="T52" fmla="*/ 190 w 278"/>
                <a:gd name="T53" fmla="*/ 63 h 155"/>
                <a:gd name="T54" fmla="*/ 198 w 278"/>
                <a:gd name="T55" fmla="*/ 55 h 155"/>
                <a:gd name="T56" fmla="*/ 207 w 278"/>
                <a:gd name="T57" fmla="*/ 64 h 155"/>
                <a:gd name="T58" fmla="*/ 220 w 278"/>
                <a:gd name="T59" fmla="*/ 96 h 155"/>
                <a:gd name="T60" fmla="*/ 273 w 278"/>
                <a:gd name="T61" fmla="*/ 85 h 155"/>
                <a:gd name="T62" fmla="*/ 278 w 278"/>
                <a:gd name="T63" fmla="*/ 91 h 155"/>
                <a:gd name="T64" fmla="*/ 272 w 278"/>
                <a:gd name="T65" fmla="*/ 99 h 155"/>
                <a:gd name="T66" fmla="*/ 262 w 278"/>
                <a:gd name="T67" fmla="*/ 99 h 155"/>
                <a:gd name="T68" fmla="*/ 227 w 278"/>
                <a:gd name="T69" fmla="*/ 116 h 155"/>
                <a:gd name="T70" fmla="*/ 211 w 278"/>
                <a:gd name="T71" fmla="*/ 115 h 155"/>
                <a:gd name="T72" fmla="*/ 202 w 278"/>
                <a:gd name="T73" fmla="*/ 93 h 155"/>
                <a:gd name="T74" fmla="*/ 196 w 278"/>
                <a:gd name="T75" fmla="*/ 85 h 155"/>
                <a:gd name="T76" fmla="*/ 192 w 278"/>
                <a:gd name="T77" fmla="*/ 92 h 155"/>
                <a:gd name="T78" fmla="*/ 182 w 278"/>
                <a:gd name="T79" fmla="*/ 114 h 155"/>
                <a:gd name="T80" fmla="*/ 174 w 278"/>
                <a:gd name="T81" fmla="*/ 121 h 155"/>
                <a:gd name="T82" fmla="*/ 167 w 278"/>
                <a:gd name="T83" fmla="*/ 112 h 155"/>
                <a:gd name="T84" fmla="*/ 152 w 278"/>
                <a:gd name="T85" fmla="*/ 51 h 155"/>
                <a:gd name="T86" fmla="*/ 150 w 278"/>
                <a:gd name="T87" fmla="*/ 51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8" h="155">
                  <a:moveTo>
                    <a:pt x="150" y="51"/>
                  </a:moveTo>
                  <a:cubicBezTo>
                    <a:pt x="146" y="81"/>
                    <a:pt x="142" y="110"/>
                    <a:pt x="137" y="140"/>
                  </a:cubicBezTo>
                  <a:cubicBezTo>
                    <a:pt x="136" y="146"/>
                    <a:pt x="137" y="155"/>
                    <a:pt x="128" y="155"/>
                  </a:cubicBezTo>
                  <a:cubicBezTo>
                    <a:pt x="120" y="155"/>
                    <a:pt x="121" y="147"/>
                    <a:pt x="119" y="141"/>
                  </a:cubicBezTo>
                  <a:cubicBezTo>
                    <a:pt x="114" y="120"/>
                    <a:pt x="106" y="100"/>
                    <a:pt x="103" y="77"/>
                  </a:cubicBezTo>
                  <a:cubicBezTo>
                    <a:pt x="98" y="88"/>
                    <a:pt x="94" y="99"/>
                    <a:pt x="90" y="110"/>
                  </a:cubicBezTo>
                  <a:cubicBezTo>
                    <a:pt x="89" y="114"/>
                    <a:pt x="87" y="118"/>
                    <a:pt x="82" y="118"/>
                  </a:cubicBezTo>
                  <a:cubicBezTo>
                    <a:pt x="77" y="118"/>
                    <a:pt x="76" y="114"/>
                    <a:pt x="74" y="110"/>
                  </a:cubicBezTo>
                  <a:cubicBezTo>
                    <a:pt x="71" y="102"/>
                    <a:pt x="67" y="95"/>
                    <a:pt x="63" y="86"/>
                  </a:cubicBezTo>
                  <a:cubicBezTo>
                    <a:pt x="48" y="108"/>
                    <a:pt x="26" y="97"/>
                    <a:pt x="6" y="99"/>
                  </a:cubicBezTo>
                  <a:cubicBezTo>
                    <a:pt x="2" y="99"/>
                    <a:pt x="0" y="95"/>
                    <a:pt x="0" y="91"/>
                  </a:cubicBezTo>
                  <a:cubicBezTo>
                    <a:pt x="0" y="88"/>
                    <a:pt x="3" y="85"/>
                    <a:pt x="7" y="85"/>
                  </a:cubicBezTo>
                  <a:cubicBezTo>
                    <a:pt x="12" y="84"/>
                    <a:pt x="16" y="84"/>
                    <a:pt x="21" y="84"/>
                  </a:cubicBezTo>
                  <a:cubicBezTo>
                    <a:pt x="36" y="86"/>
                    <a:pt x="49" y="84"/>
                    <a:pt x="57" y="68"/>
                  </a:cubicBezTo>
                  <a:cubicBezTo>
                    <a:pt x="62" y="59"/>
                    <a:pt x="69" y="61"/>
                    <a:pt x="73" y="70"/>
                  </a:cubicBezTo>
                  <a:cubicBezTo>
                    <a:pt x="76" y="76"/>
                    <a:pt x="78" y="81"/>
                    <a:pt x="82" y="89"/>
                  </a:cubicBezTo>
                  <a:cubicBezTo>
                    <a:pt x="88" y="74"/>
                    <a:pt x="92" y="62"/>
                    <a:pt x="97" y="49"/>
                  </a:cubicBezTo>
                  <a:cubicBezTo>
                    <a:pt x="99" y="45"/>
                    <a:pt x="100" y="39"/>
                    <a:pt x="107" y="40"/>
                  </a:cubicBezTo>
                  <a:cubicBezTo>
                    <a:pt x="112" y="41"/>
                    <a:pt x="113" y="46"/>
                    <a:pt x="114" y="50"/>
                  </a:cubicBezTo>
                  <a:cubicBezTo>
                    <a:pt x="118" y="66"/>
                    <a:pt x="121" y="82"/>
                    <a:pt x="127" y="99"/>
                  </a:cubicBezTo>
                  <a:cubicBezTo>
                    <a:pt x="131" y="80"/>
                    <a:pt x="134" y="61"/>
                    <a:pt x="137" y="42"/>
                  </a:cubicBezTo>
                  <a:cubicBezTo>
                    <a:pt x="139" y="31"/>
                    <a:pt x="140" y="21"/>
                    <a:pt x="142" y="11"/>
                  </a:cubicBezTo>
                  <a:cubicBezTo>
                    <a:pt x="142" y="6"/>
                    <a:pt x="143" y="1"/>
                    <a:pt x="149" y="0"/>
                  </a:cubicBezTo>
                  <a:cubicBezTo>
                    <a:pt x="156" y="0"/>
                    <a:pt x="157" y="5"/>
                    <a:pt x="158" y="10"/>
                  </a:cubicBezTo>
                  <a:cubicBezTo>
                    <a:pt x="164" y="34"/>
                    <a:pt x="169" y="58"/>
                    <a:pt x="175" y="82"/>
                  </a:cubicBezTo>
                  <a:cubicBezTo>
                    <a:pt x="175" y="84"/>
                    <a:pt x="176" y="87"/>
                    <a:pt x="178" y="91"/>
                  </a:cubicBezTo>
                  <a:cubicBezTo>
                    <a:pt x="183" y="80"/>
                    <a:pt x="186" y="72"/>
                    <a:pt x="190" y="63"/>
                  </a:cubicBezTo>
                  <a:cubicBezTo>
                    <a:pt x="192" y="60"/>
                    <a:pt x="193" y="55"/>
                    <a:pt x="198" y="55"/>
                  </a:cubicBezTo>
                  <a:cubicBezTo>
                    <a:pt x="204" y="55"/>
                    <a:pt x="206" y="60"/>
                    <a:pt x="207" y="64"/>
                  </a:cubicBezTo>
                  <a:cubicBezTo>
                    <a:pt x="211" y="75"/>
                    <a:pt x="216" y="85"/>
                    <a:pt x="220" y="96"/>
                  </a:cubicBezTo>
                  <a:cubicBezTo>
                    <a:pt x="229" y="86"/>
                    <a:pt x="261" y="80"/>
                    <a:pt x="273" y="85"/>
                  </a:cubicBezTo>
                  <a:cubicBezTo>
                    <a:pt x="276" y="86"/>
                    <a:pt x="278" y="88"/>
                    <a:pt x="278" y="91"/>
                  </a:cubicBezTo>
                  <a:cubicBezTo>
                    <a:pt x="278" y="95"/>
                    <a:pt x="276" y="98"/>
                    <a:pt x="272" y="99"/>
                  </a:cubicBezTo>
                  <a:cubicBezTo>
                    <a:pt x="269" y="99"/>
                    <a:pt x="265" y="99"/>
                    <a:pt x="262" y="99"/>
                  </a:cubicBezTo>
                  <a:cubicBezTo>
                    <a:pt x="246" y="97"/>
                    <a:pt x="234" y="99"/>
                    <a:pt x="227" y="116"/>
                  </a:cubicBezTo>
                  <a:cubicBezTo>
                    <a:pt x="222" y="127"/>
                    <a:pt x="215" y="125"/>
                    <a:pt x="211" y="115"/>
                  </a:cubicBezTo>
                  <a:cubicBezTo>
                    <a:pt x="208" y="108"/>
                    <a:pt x="205" y="100"/>
                    <a:pt x="202" y="93"/>
                  </a:cubicBezTo>
                  <a:cubicBezTo>
                    <a:pt x="201" y="89"/>
                    <a:pt x="201" y="85"/>
                    <a:pt x="196" y="85"/>
                  </a:cubicBezTo>
                  <a:cubicBezTo>
                    <a:pt x="192" y="86"/>
                    <a:pt x="193" y="90"/>
                    <a:pt x="192" y="92"/>
                  </a:cubicBezTo>
                  <a:cubicBezTo>
                    <a:pt x="189" y="99"/>
                    <a:pt x="186" y="107"/>
                    <a:pt x="182" y="114"/>
                  </a:cubicBezTo>
                  <a:cubicBezTo>
                    <a:pt x="181" y="117"/>
                    <a:pt x="179" y="122"/>
                    <a:pt x="174" y="121"/>
                  </a:cubicBezTo>
                  <a:cubicBezTo>
                    <a:pt x="169" y="120"/>
                    <a:pt x="168" y="116"/>
                    <a:pt x="167" y="112"/>
                  </a:cubicBezTo>
                  <a:cubicBezTo>
                    <a:pt x="162" y="92"/>
                    <a:pt x="157" y="71"/>
                    <a:pt x="152" y="51"/>
                  </a:cubicBezTo>
                  <a:cubicBezTo>
                    <a:pt x="152" y="51"/>
                    <a:pt x="151" y="51"/>
                    <a:pt x="150" y="51"/>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grpSp>
      <p:grpSp>
        <p:nvGrpSpPr>
          <p:cNvPr id="85" name="Group 84">
            <a:extLst>
              <a:ext uri="{FF2B5EF4-FFF2-40B4-BE49-F238E27FC236}">
                <a16:creationId xmlns:a16="http://schemas.microsoft.com/office/drawing/2014/main" xmlns="" id="{B63FD6F9-68DC-43B8-9316-D23ED2FB1290}"/>
              </a:ext>
            </a:extLst>
          </p:cNvPr>
          <p:cNvGrpSpPr/>
          <p:nvPr/>
        </p:nvGrpSpPr>
        <p:grpSpPr>
          <a:xfrm>
            <a:off x="6209531" y="3176318"/>
            <a:ext cx="677730" cy="585918"/>
            <a:chOff x="471488" y="1535113"/>
            <a:chExt cx="890588" cy="769937"/>
          </a:xfrm>
          <a:solidFill>
            <a:schemeClr val="bg1"/>
          </a:solidFill>
        </p:grpSpPr>
        <p:sp>
          <p:nvSpPr>
            <p:cNvPr id="86" name="Freeform 22">
              <a:extLst>
                <a:ext uri="{FF2B5EF4-FFF2-40B4-BE49-F238E27FC236}">
                  <a16:creationId xmlns:a16="http://schemas.microsoft.com/office/drawing/2014/main" xmlns="" id="{5A5CDBDA-3574-421D-A986-14956FC3A5F1}"/>
                </a:ext>
              </a:extLst>
            </p:cNvPr>
            <p:cNvSpPr>
              <a:spLocks/>
            </p:cNvSpPr>
            <p:nvPr/>
          </p:nvSpPr>
          <p:spPr bwMode="auto">
            <a:xfrm>
              <a:off x="973138" y="1535113"/>
              <a:ext cx="388938" cy="769937"/>
            </a:xfrm>
            <a:custGeom>
              <a:avLst/>
              <a:gdLst>
                <a:gd name="T0" fmla="*/ 97 w 138"/>
                <a:gd name="T1" fmla="*/ 95 h 272"/>
                <a:gd name="T2" fmla="*/ 102 w 138"/>
                <a:gd name="T3" fmla="*/ 55 h 272"/>
                <a:gd name="T4" fmla="*/ 106 w 138"/>
                <a:gd name="T5" fmla="*/ 15 h 272"/>
                <a:gd name="T6" fmla="*/ 123 w 138"/>
                <a:gd name="T7" fmla="*/ 1 h 272"/>
                <a:gd name="T8" fmla="*/ 138 w 138"/>
                <a:gd name="T9" fmla="*/ 17 h 272"/>
                <a:gd name="T10" fmla="*/ 138 w 138"/>
                <a:gd name="T11" fmla="*/ 160 h 272"/>
                <a:gd name="T12" fmla="*/ 131 w 138"/>
                <a:gd name="T13" fmla="*/ 172 h 272"/>
                <a:gd name="T14" fmla="*/ 91 w 138"/>
                <a:gd name="T15" fmla="*/ 208 h 272"/>
                <a:gd name="T16" fmla="*/ 75 w 138"/>
                <a:gd name="T17" fmla="*/ 222 h 272"/>
                <a:gd name="T18" fmla="*/ 66 w 138"/>
                <a:gd name="T19" fmla="*/ 244 h 272"/>
                <a:gd name="T20" fmla="*/ 66 w 138"/>
                <a:gd name="T21" fmla="*/ 260 h 272"/>
                <a:gd name="T22" fmla="*/ 54 w 138"/>
                <a:gd name="T23" fmla="*/ 272 h 272"/>
                <a:gd name="T24" fmla="*/ 12 w 138"/>
                <a:gd name="T25" fmla="*/ 272 h 272"/>
                <a:gd name="T26" fmla="*/ 0 w 138"/>
                <a:gd name="T27" fmla="*/ 260 h 272"/>
                <a:gd name="T28" fmla="*/ 0 w 138"/>
                <a:gd name="T29" fmla="*/ 204 h 272"/>
                <a:gd name="T30" fmla="*/ 13 w 138"/>
                <a:gd name="T31" fmla="*/ 174 h 272"/>
                <a:gd name="T32" fmla="*/ 84 w 138"/>
                <a:gd name="T33" fmla="*/ 109 h 272"/>
                <a:gd name="T34" fmla="*/ 106 w 138"/>
                <a:gd name="T35" fmla="*/ 110 h 272"/>
                <a:gd name="T36" fmla="*/ 104 w 138"/>
                <a:gd name="T37" fmla="*/ 133 h 272"/>
                <a:gd name="T38" fmla="*/ 55 w 138"/>
                <a:gd name="T39" fmla="*/ 178 h 272"/>
                <a:gd name="T40" fmla="*/ 52 w 138"/>
                <a:gd name="T41" fmla="*/ 187 h 272"/>
                <a:gd name="T42" fmla="*/ 61 w 138"/>
                <a:gd name="T43" fmla="*/ 186 h 272"/>
                <a:gd name="T44" fmla="*/ 112 w 138"/>
                <a:gd name="T45" fmla="*/ 139 h 272"/>
                <a:gd name="T46" fmla="*/ 120 w 138"/>
                <a:gd name="T47" fmla="*/ 114 h 272"/>
                <a:gd name="T48" fmla="*/ 100 w 138"/>
                <a:gd name="T49" fmla="*/ 96 h 272"/>
                <a:gd name="T50" fmla="*/ 97 w 138"/>
                <a:gd name="T51" fmla="*/ 95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272">
                  <a:moveTo>
                    <a:pt x="97" y="95"/>
                  </a:moveTo>
                  <a:cubicBezTo>
                    <a:pt x="99" y="82"/>
                    <a:pt x="100" y="68"/>
                    <a:pt x="102" y="55"/>
                  </a:cubicBezTo>
                  <a:cubicBezTo>
                    <a:pt x="103" y="42"/>
                    <a:pt x="105" y="28"/>
                    <a:pt x="106" y="15"/>
                  </a:cubicBezTo>
                  <a:cubicBezTo>
                    <a:pt x="107" y="7"/>
                    <a:pt x="115" y="0"/>
                    <a:pt x="123" y="1"/>
                  </a:cubicBezTo>
                  <a:cubicBezTo>
                    <a:pt x="132" y="1"/>
                    <a:pt x="138" y="8"/>
                    <a:pt x="138" y="17"/>
                  </a:cubicBezTo>
                  <a:cubicBezTo>
                    <a:pt x="138" y="64"/>
                    <a:pt x="138" y="112"/>
                    <a:pt x="138" y="160"/>
                  </a:cubicBezTo>
                  <a:cubicBezTo>
                    <a:pt x="138" y="165"/>
                    <a:pt x="135" y="169"/>
                    <a:pt x="131" y="172"/>
                  </a:cubicBezTo>
                  <a:cubicBezTo>
                    <a:pt x="118" y="184"/>
                    <a:pt x="105" y="196"/>
                    <a:pt x="91" y="208"/>
                  </a:cubicBezTo>
                  <a:cubicBezTo>
                    <a:pt x="86" y="213"/>
                    <a:pt x="81" y="217"/>
                    <a:pt x="75" y="222"/>
                  </a:cubicBezTo>
                  <a:cubicBezTo>
                    <a:pt x="69" y="228"/>
                    <a:pt x="65" y="235"/>
                    <a:pt x="66" y="244"/>
                  </a:cubicBezTo>
                  <a:cubicBezTo>
                    <a:pt x="66" y="250"/>
                    <a:pt x="66" y="255"/>
                    <a:pt x="66" y="260"/>
                  </a:cubicBezTo>
                  <a:cubicBezTo>
                    <a:pt x="66" y="267"/>
                    <a:pt x="61" y="272"/>
                    <a:pt x="54" y="272"/>
                  </a:cubicBezTo>
                  <a:cubicBezTo>
                    <a:pt x="40" y="272"/>
                    <a:pt x="26" y="272"/>
                    <a:pt x="12" y="272"/>
                  </a:cubicBezTo>
                  <a:cubicBezTo>
                    <a:pt x="4" y="272"/>
                    <a:pt x="0" y="267"/>
                    <a:pt x="0" y="260"/>
                  </a:cubicBezTo>
                  <a:cubicBezTo>
                    <a:pt x="0" y="241"/>
                    <a:pt x="0" y="222"/>
                    <a:pt x="0" y="204"/>
                  </a:cubicBezTo>
                  <a:cubicBezTo>
                    <a:pt x="0" y="192"/>
                    <a:pt x="4" y="182"/>
                    <a:pt x="13" y="174"/>
                  </a:cubicBezTo>
                  <a:cubicBezTo>
                    <a:pt x="36" y="152"/>
                    <a:pt x="60" y="131"/>
                    <a:pt x="84" y="109"/>
                  </a:cubicBezTo>
                  <a:cubicBezTo>
                    <a:pt x="90" y="104"/>
                    <a:pt x="100" y="104"/>
                    <a:pt x="106" y="110"/>
                  </a:cubicBezTo>
                  <a:cubicBezTo>
                    <a:pt x="112" y="117"/>
                    <a:pt x="112" y="126"/>
                    <a:pt x="104" y="133"/>
                  </a:cubicBezTo>
                  <a:cubicBezTo>
                    <a:pt x="88" y="148"/>
                    <a:pt x="71" y="163"/>
                    <a:pt x="55" y="178"/>
                  </a:cubicBezTo>
                  <a:cubicBezTo>
                    <a:pt x="50" y="182"/>
                    <a:pt x="50" y="184"/>
                    <a:pt x="52" y="187"/>
                  </a:cubicBezTo>
                  <a:cubicBezTo>
                    <a:pt x="54" y="190"/>
                    <a:pt x="57" y="189"/>
                    <a:pt x="61" y="186"/>
                  </a:cubicBezTo>
                  <a:cubicBezTo>
                    <a:pt x="78" y="170"/>
                    <a:pt x="95" y="155"/>
                    <a:pt x="112" y="139"/>
                  </a:cubicBezTo>
                  <a:cubicBezTo>
                    <a:pt x="120" y="133"/>
                    <a:pt x="122" y="124"/>
                    <a:pt x="120" y="114"/>
                  </a:cubicBezTo>
                  <a:cubicBezTo>
                    <a:pt x="117" y="105"/>
                    <a:pt x="110" y="98"/>
                    <a:pt x="100" y="96"/>
                  </a:cubicBezTo>
                  <a:cubicBezTo>
                    <a:pt x="99" y="96"/>
                    <a:pt x="98" y="96"/>
                    <a:pt x="97" y="9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87" name="Freeform 23">
              <a:extLst>
                <a:ext uri="{FF2B5EF4-FFF2-40B4-BE49-F238E27FC236}">
                  <a16:creationId xmlns:a16="http://schemas.microsoft.com/office/drawing/2014/main" xmlns="" id="{0325082B-5F6B-4EF3-892C-EA80D00E606D}"/>
                </a:ext>
              </a:extLst>
            </p:cNvPr>
            <p:cNvSpPr>
              <a:spLocks/>
            </p:cNvSpPr>
            <p:nvPr/>
          </p:nvSpPr>
          <p:spPr bwMode="auto">
            <a:xfrm>
              <a:off x="471488" y="1535113"/>
              <a:ext cx="387350" cy="769937"/>
            </a:xfrm>
            <a:custGeom>
              <a:avLst/>
              <a:gdLst>
                <a:gd name="T0" fmla="*/ 41 w 138"/>
                <a:gd name="T1" fmla="*/ 95 h 272"/>
                <a:gd name="T2" fmla="*/ 36 w 138"/>
                <a:gd name="T3" fmla="*/ 55 h 272"/>
                <a:gd name="T4" fmla="*/ 31 w 138"/>
                <a:gd name="T5" fmla="*/ 15 h 272"/>
                <a:gd name="T6" fmla="*/ 15 w 138"/>
                <a:gd name="T7" fmla="*/ 1 h 272"/>
                <a:gd name="T8" fmla="*/ 0 w 138"/>
                <a:gd name="T9" fmla="*/ 17 h 272"/>
                <a:gd name="T10" fmla="*/ 0 w 138"/>
                <a:gd name="T11" fmla="*/ 160 h 272"/>
                <a:gd name="T12" fmla="*/ 6 w 138"/>
                <a:gd name="T13" fmla="*/ 172 h 272"/>
                <a:gd name="T14" fmla="*/ 47 w 138"/>
                <a:gd name="T15" fmla="*/ 208 h 272"/>
                <a:gd name="T16" fmla="*/ 62 w 138"/>
                <a:gd name="T17" fmla="*/ 222 h 272"/>
                <a:gd name="T18" fmla="*/ 72 w 138"/>
                <a:gd name="T19" fmla="*/ 244 h 272"/>
                <a:gd name="T20" fmla="*/ 72 w 138"/>
                <a:gd name="T21" fmla="*/ 260 h 272"/>
                <a:gd name="T22" fmla="*/ 83 w 138"/>
                <a:gd name="T23" fmla="*/ 272 h 272"/>
                <a:gd name="T24" fmla="*/ 126 w 138"/>
                <a:gd name="T25" fmla="*/ 272 h 272"/>
                <a:gd name="T26" fmla="*/ 138 w 138"/>
                <a:gd name="T27" fmla="*/ 260 h 272"/>
                <a:gd name="T28" fmla="*/ 138 w 138"/>
                <a:gd name="T29" fmla="*/ 204 h 272"/>
                <a:gd name="T30" fmla="*/ 125 w 138"/>
                <a:gd name="T31" fmla="*/ 174 h 272"/>
                <a:gd name="T32" fmla="*/ 54 w 138"/>
                <a:gd name="T33" fmla="*/ 109 h 272"/>
                <a:gd name="T34" fmla="*/ 32 w 138"/>
                <a:gd name="T35" fmla="*/ 110 h 272"/>
                <a:gd name="T36" fmla="*/ 33 w 138"/>
                <a:gd name="T37" fmla="*/ 133 h 272"/>
                <a:gd name="T38" fmla="*/ 83 w 138"/>
                <a:gd name="T39" fmla="*/ 178 h 272"/>
                <a:gd name="T40" fmla="*/ 86 w 138"/>
                <a:gd name="T41" fmla="*/ 187 h 272"/>
                <a:gd name="T42" fmla="*/ 77 w 138"/>
                <a:gd name="T43" fmla="*/ 186 h 272"/>
                <a:gd name="T44" fmla="*/ 26 w 138"/>
                <a:gd name="T45" fmla="*/ 139 h 272"/>
                <a:gd name="T46" fmla="*/ 18 w 138"/>
                <a:gd name="T47" fmla="*/ 114 h 272"/>
                <a:gd name="T48" fmla="*/ 38 w 138"/>
                <a:gd name="T49" fmla="*/ 96 h 272"/>
                <a:gd name="T50" fmla="*/ 41 w 138"/>
                <a:gd name="T51" fmla="*/ 95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272">
                  <a:moveTo>
                    <a:pt x="41" y="95"/>
                  </a:moveTo>
                  <a:cubicBezTo>
                    <a:pt x="39" y="82"/>
                    <a:pt x="37" y="68"/>
                    <a:pt x="36" y="55"/>
                  </a:cubicBezTo>
                  <a:cubicBezTo>
                    <a:pt x="34" y="42"/>
                    <a:pt x="33" y="28"/>
                    <a:pt x="31" y="15"/>
                  </a:cubicBezTo>
                  <a:cubicBezTo>
                    <a:pt x="30" y="7"/>
                    <a:pt x="23" y="0"/>
                    <a:pt x="15" y="1"/>
                  </a:cubicBezTo>
                  <a:cubicBezTo>
                    <a:pt x="6" y="1"/>
                    <a:pt x="0" y="8"/>
                    <a:pt x="0" y="17"/>
                  </a:cubicBezTo>
                  <a:cubicBezTo>
                    <a:pt x="0" y="64"/>
                    <a:pt x="0" y="112"/>
                    <a:pt x="0" y="160"/>
                  </a:cubicBezTo>
                  <a:cubicBezTo>
                    <a:pt x="0" y="165"/>
                    <a:pt x="3" y="169"/>
                    <a:pt x="6" y="172"/>
                  </a:cubicBezTo>
                  <a:cubicBezTo>
                    <a:pt x="20" y="184"/>
                    <a:pt x="33" y="196"/>
                    <a:pt x="47" y="208"/>
                  </a:cubicBezTo>
                  <a:cubicBezTo>
                    <a:pt x="52" y="213"/>
                    <a:pt x="57" y="217"/>
                    <a:pt x="62" y="222"/>
                  </a:cubicBezTo>
                  <a:cubicBezTo>
                    <a:pt x="69" y="228"/>
                    <a:pt x="72" y="235"/>
                    <a:pt x="72" y="244"/>
                  </a:cubicBezTo>
                  <a:cubicBezTo>
                    <a:pt x="72" y="250"/>
                    <a:pt x="72" y="255"/>
                    <a:pt x="72" y="260"/>
                  </a:cubicBezTo>
                  <a:cubicBezTo>
                    <a:pt x="72" y="267"/>
                    <a:pt x="76" y="272"/>
                    <a:pt x="83" y="272"/>
                  </a:cubicBezTo>
                  <a:cubicBezTo>
                    <a:pt x="98" y="272"/>
                    <a:pt x="112" y="272"/>
                    <a:pt x="126" y="272"/>
                  </a:cubicBezTo>
                  <a:cubicBezTo>
                    <a:pt x="133" y="272"/>
                    <a:pt x="138" y="267"/>
                    <a:pt x="138" y="260"/>
                  </a:cubicBezTo>
                  <a:cubicBezTo>
                    <a:pt x="138" y="241"/>
                    <a:pt x="138" y="222"/>
                    <a:pt x="138" y="204"/>
                  </a:cubicBezTo>
                  <a:cubicBezTo>
                    <a:pt x="138" y="192"/>
                    <a:pt x="133" y="182"/>
                    <a:pt x="125" y="174"/>
                  </a:cubicBezTo>
                  <a:cubicBezTo>
                    <a:pt x="101" y="152"/>
                    <a:pt x="78" y="131"/>
                    <a:pt x="54" y="109"/>
                  </a:cubicBezTo>
                  <a:cubicBezTo>
                    <a:pt x="48" y="104"/>
                    <a:pt x="37" y="104"/>
                    <a:pt x="32" y="110"/>
                  </a:cubicBezTo>
                  <a:cubicBezTo>
                    <a:pt x="26" y="117"/>
                    <a:pt x="26" y="126"/>
                    <a:pt x="33" y="133"/>
                  </a:cubicBezTo>
                  <a:cubicBezTo>
                    <a:pt x="50" y="148"/>
                    <a:pt x="67" y="163"/>
                    <a:pt x="83" y="178"/>
                  </a:cubicBezTo>
                  <a:cubicBezTo>
                    <a:pt x="87" y="182"/>
                    <a:pt x="88" y="184"/>
                    <a:pt x="86" y="187"/>
                  </a:cubicBezTo>
                  <a:cubicBezTo>
                    <a:pt x="84" y="190"/>
                    <a:pt x="80" y="189"/>
                    <a:pt x="77" y="186"/>
                  </a:cubicBezTo>
                  <a:cubicBezTo>
                    <a:pt x="60" y="170"/>
                    <a:pt x="43" y="155"/>
                    <a:pt x="26" y="139"/>
                  </a:cubicBezTo>
                  <a:cubicBezTo>
                    <a:pt x="18" y="133"/>
                    <a:pt x="15" y="124"/>
                    <a:pt x="18" y="114"/>
                  </a:cubicBezTo>
                  <a:cubicBezTo>
                    <a:pt x="21" y="105"/>
                    <a:pt x="27" y="98"/>
                    <a:pt x="38" y="96"/>
                  </a:cubicBezTo>
                  <a:cubicBezTo>
                    <a:pt x="39" y="96"/>
                    <a:pt x="39" y="96"/>
                    <a:pt x="41" y="9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grpSp>
      <p:sp>
        <p:nvSpPr>
          <p:cNvPr id="32" name="TextBox 31">
            <a:extLst>
              <a:ext uri="{FF2B5EF4-FFF2-40B4-BE49-F238E27FC236}">
                <a16:creationId xmlns:a16="http://schemas.microsoft.com/office/drawing/2014/main" xmlns="" id="{84B41F17-7E91-4898-845A-60CCE40A6AB2}"/>
              </a:ext>
            </a:extLst>
          </p:cNvPr>
          <p:cNvSpPr txBox="1"/>
          <p:nvPr/>
        </p:nvSpPr>
        <p:spPr>
          <a:xfrm>
            <a:off x="1250177" y="1725175"/>
            <a:ext cx="1724441" cy="430887"/>
          </a:xfrm>
          <a:prstGeom prst="rect">
            <a:avLst/>
          </a:prstGeom>
          <a:noFill/>
        </p:spPr>
        <p:txBody>
          <a:bodyPr wrap="square" lIns="0" tIns="0" rIns="0" bIns="0" rtlCol="0" anchor="ctr">
            <a:spAutoFit/>
          </a:bodyPr>
          <a:lstStyle/>
          <a:p>
            <a:r>
              <a:rPr lang="ru-RU" sz="1400" dirty="0">
                <a:solidFill>
                  <a:schemeClr val="bg1"/>
                </a:solidFill>
              </a:rPr>
              <a:t>В </a:t>
            </a:r>
            <a:r>
              <a:rPr lang="en-US" sz="1400" dirty="0">
                <a:solidFill>
                  <a:schemeClr val="bg1"/>
                </a:solidFill>
              </a:rPr>
              <a:t>2.6</a:t>
            </a:r>
            <a:r>
              <a:rPr lang="ru-RU" sz="1400" dirty="0">
                <a:solidFill>
                  <a:schemeClr val="bg1"/>
                </a:solidFill>
              </a:rPr>
              <a:t> повышен риск </a:t>
            </a:r>
            <a:r>
              <a:rPr lang="ru-RU" sz="1400" dirty="0" err="1">
                <a:solidFill>
                  <a:schemeClr val="bg1"/>
                </a:solidFill>
              </a:rPr>
              <a:t>предиабета</a:t>
            </a:r>
            <a:r>
              <a:rPr lang="en-US" sz="1600" baseline="30000" dirty="0">
                <a:solidFill>
                  <a:schemeClr val="bg1"/>
                </a:solidFill>
              </a:rPr>
              <a:t>1</a:t>
            </a:r>
            <a:endParaRPr lang="en-GB" sz="1600" baseline="30000" dirty="0">
              <a:solidFill>
                <a:schemeClr val="bg1"/>
              </a:solidFill>
            </a:endParaRPr>
          </a:p>
        </p:txBody>
      </p:sp>
      <p:sp>
        <p:nvSpPr>
          <p:cNvPr id="33" name="TextBox 32">
            <a:extLst>
              <a:ext uri="{FF2B5EF4-FFF2-40B4-BE49-F238E27FC236}">
                <a16:creationId xmlns:a16="http://schemas.microsoft.com/office/drawing/2014/main" xmlns="" id="{8DAC71A6-CD1E-48E9-BC97-A195B4CACDD4}"/>
              </a:ext>
            </a:extLst>
          </p:cNvPr>
          <p:cNvSpPr txBox="1"/>
          <p:nvPr/>
        </p:nvSpPr>
        <p:spPr>
          <a:xfrm>
            <a:off x="4122917" y="1740415"/>
            <a:ext cx="1807287" cy="430887"/>
          </a:xfrm>
          <a:prstGeom prst="rect">
            <a:avLst/>
          </a:prstGeom>
          <a:noFill/>
        </p:spPr>
        <p:txBody>
          <a:bodyPr wrap="square" lIns="0" tIns="0" rIns="0" bIns="0" rtlCol="0" anchor="ctr">
            <a:spAutoFit/>
          </a:bodyPr>
          <a:lstStyle/>
          <a:p>
            <a:r>
              <a:rPr lang="ru-RU" sz="1400" dirty="0">
                <a:solidFill>
                  <a:schemeClr val="bg1"/>
                </a:solidFill>
              </a:rPr>
              <a:t>У </a:t>
            </a:r>
            <a:r>
              <a:rPr lang="en-US" sz="1400" dirty="0">
                <a:solidFill>
                  <a:schemeClr val="bg1"/>
                </a:solidFill>
              </a:rPr>
              <a:t>60%</a:t>
            </a:r>
            <a:r>
              <a:rPr lang="ru-RU" sz="1400" dirty="0">
                <a:solidFill>
                  <a:schemeClr val="bg1"/>
                </a:solidFill>
              </a:rPr>
              <a:t> детей с ожирением </a:t>
            </a:r>
            <a:r>
              <a:rPr lang="en-US" sz="1400" baseline="30000" dirty="0">
                <a:solidFill>
                  <a:schemeClr val="bg1"/>
                </a:solidFill>
              </a:rPr>
              <a:t>2</a:t>
            </a:r>
            <a:r>
              <a:rPr lang="en-US" sz="1400" dirty="0">
                <a:solidFill>
                  <a:schemeClr val="bg1"/>
                </a:solidFill>
              </a:rPr>
              <a:t> </a:t>
            </a:r>
            <a:endParaRPr lang="en-GB" sz="1400" dirty="0">
              <a:solidFill>
                <a:schemeClr val="bg1"/>
              </a:solidFill>
            </a:endParaRPr>
          </a:p>
        </p:txBody>
      </p:sp>
      <p:sp>
        <p:nvSpPr>
          <p:cNvPr id="34" name="TextBox 33">
            <a:extLst>
              <a:ext uri="{FF2B5EF4-FFF2-40B4-BE49-F238E27FC236}">
                <a16:creationId xmlns:a16="http://schemas.microsoft.com/office/drawing/2014/main" xmlns="" id="{3844F5F1-27C5-402E-8891-E87F99F8681C}"/>
              </a:ext>
            </a:extLst>
          </p:cNvPr>
          <p:cNvSpPr txBox="1"/>
          <p:nvPr/>
        </p:nvSpPr>
        <p:spPr>
          <a:xfrm>
            <a:off x="7018517" y="1778515"/>
            <a:ext cx="1724441" cy="430887"/>
          </a:xfrm>
          <a:prstGeom prst="rect">
            <a:avLst/>
          </a:prstGeom>
          <a:noFill/>
        </p:spPr>
        <p:txBody>
          <a:bodyPr wrap="square" lIns="0" tIns="0" rIns="0" bIns="0" rtlCol="0" anchor="ctr">
            <a:spAutoFit/>
          </a:bodyPr>
          <a:lstStyle/>
          <a:p>
            <a:r>
              <a:rPr lang="ru-RU" sz="1400" dirty="0">
                <a:solidFill>
                  <a:schemeClr val="bg1"/>
                </a:solidFill>
              </a:rPr>
              <a:t>У </a:t>
            </a:r>
            <a:r>
              <a:rPr lang="en-US" sz="1400" dirty="0">
                <a:solidFill>
                  <a:schemeClr val="bg1"/>
                </a:solidFill>
              </a:rPr>
              <a:t>38% </a:t>
            </a:r>
            <a:r>
              <a:rPr lang="ru-RU" sz="1400" dirty="0">
                <a:solidFill>
                  <a:schemeClr val="bg1"/>
                </a:solidFill>
              </a:rPr>
              <a:t>детей с ожирением</a:t>
            </a:r>
            <a:r>
              <a:rPr lang="en-US" sz="1400" baseline="30000" dirty="0">
                <a:solidFill>
                  <a:schemeClr val="bg1"/>
                </a:solidFill>
              </a:rPr>
              <a:t>3,4</a:t>
            </a:r>
            <a:r>
              <a:rPr lang="en-US" sz="1400" dirty="0">
                <a:solidFill>
                  <a:schemeClr val="bg1"/>
                </a:solidFill>
              </a:rPr>
              <a:t> </a:t>
            </a:r>
          </a:p>
        </p:txBody>
      </p:sp>
      <p:sp>
        <p:nvSpPr>
          <p:cNvPr id="35" name="TextBox 34">
            <a:extLst>
              <a:ext uri="{FF2B5EF4-FFF2-40B4-BE49-F238E27FC236}">
                <a16:creationId xmlns:a16="http://schemas.microsoft.com/office/drawing/2014/main" xmlns="" id="{D96F3BFA-B643-4A16-920D-9D63E8B8AC5F}"/>
              </a:ext>
            </a:extLst>
          </p:cNvPr>
          <p:cNvSpPr txBox="1"/>
          <p:nvPr/>
        </p:nvSpPr>
        <p:spPr>
          <a:xfrm>
            <a:off x="1248466" y="3024475"/>
            <a:ext cx="1724441" cy="846386"/>
          </a:xfrm>
          <a:prstGeom prst="rect">
            <a:avLst/>
          </a:prstGeom>
          <a:noFill/>
        </p:spPr>
        <p:txBody>
          <a:bodyPr wrap="square" lIns="0" tIns="0" rIns="0" bIns="0" rtlCol="0" anchor="ctr">
            <a:spAutoFit/>
          </a:bodyPr>
          <a:lstStyle/>
          <a:p>
            <a:r>
              <a:rPr lang="ru-RU" sz="1100" dirty="0">
                <a:solidFill>
                  <a:schemeClr val="bg1"/>
                </a:solidFill>
              </a:rPr>
              <a:t>У </a:t>
            </a:r>
            <a:r>
              <a:rPr lang="en-US" sz="1100" dirty="0">
                <a:solidFill>
                  <a:schemeClr val="bg1"/>
                </a:solidFill>
              </a:rPr>
              <a:t>70% </a:t>
            </a:r>
            <a:r>
              <a:rPr lang="ru-RU" sz="1100" dirty="0">
                <a:solidFill>
                  <a:schemeClr val="bg1"/>
                </a:solidFill>
              </a:rPr>
              <a:t>детей с избыточной массой тела </a:t>
            </a:r>
            <a:r>
              <a:rPr lang="en-US" sz="1100" dirty="0">
                <a:solidFill>
                  <a:schemeClr val="bg1"/>
                </a:solidFill>
              </a:rPr>
              <a:t>5–17</a:t>
            </a:r>
            <a:r>
              <a:rPr lang="ru-RU" sz="1100" dirty="0">
                <a:solidFill>
                  <a:schemeClr val="bg1"/>
                </a:solidFill>
              </a:rPr>
              <a:t> лет есть как минимум 1 фактор риск ССЗ</a:t>
            </a:r>
            <a:r>
              <a:rPr lang="en-US" sz="1100" baseline="30000" dirty="0">
                <a:solidFill>
                  <a:schemeClr val="bg1"/>
                </a:solidFill>
              </a:rPr>
              <a:t>5</a:t>
            </a:r>
          </a:p>
        </p:txBody>
      </p:sp>
      <p:sp>
        <p:nvSpPr>
          <p:cNvPr id="36" name="TextBox 35">
            <a:extLst>
              <a:ext uri="{FF2B5EF4-FFF2-40B4-BE49-F238E27FC236}">
                <a16:creationId xmlns:a16="http://schemas.microsoft.com/office/drawing/2014/main" xmlns="" id="{F8C1580F-2981-4213-A18E-78B4A3DFD058}"/>
              </a:ext>
            </a:extLst>
          </p:cNvPr>
          <p:cNvSpPr txBox="1"/>
          <p:nvPr/>
        </p:nvSpPr>
        <p:spPr>
          <a:xfrm>
            <a:off x="4073387" y="3259415"/>
            <a:ext cx="1724441" cy="677108"/>
          </a:xfrm>
          <a:prstGeom prst="rect">
            <a:avLst/>
          </a:prstGeom>
          <a:noFill/>
        </p:spPr>
        <p:txBody>
          <a:bodyPr wrap="square" lIns="0" tIns="0" rIns="0" bIns="0" rtlCol="0" anchor="ctr">
            <a:spAutoFit/>
          </a:bodyPr>
          <a:lstStyle/>
          <a:p>
            <a:r>
              <a:rPr lang="ru-RU" sz="1100" dirty="0">
                <a:solidFill>
                  <a:schemeClr val="bg1"/>
                </a:solidFill>
              </a:rPr>
              <a:t>Детей с ожирением часто дразнят или запугивают из-за их веса</a:t>
            </a:r>
            <a:r>
              <a:rPr lang="en-US" sz="1100" baseline="30000" dirty="0">
                <a:solidFill>
                  <a:schemeClr val="bg1"/>
                </a:solidFill>
              </a:rPr>
              <a:t>6,7,8</a:t>
            </a:r>
            <a:endParaRPr lang="en-GB" sz="1100" dirty="0">
              <a:solidFill>
                <a:schemeClr val="bg1"/>
              </a:solidFill>
            </a:endParaRPr>
          </a:p>
        </p:txBody>
      </p:sp>
      <p:sp>
        <p:nvSpPr>
          <p:cNvPr id="38" name="TextBox 37">
            <a:extLst>
              <a:ext uri="{FF2B5EF4-FFF2-40B4-BE49-F238E27FC236}">
                <a16:creationId xmlns:a16="http://schemas.microsoft.com/office/drawing/2014/main" xmlns="" id="{8B27B40E-5E6A-4FC8-8CCE-29554B0911EC}"/>
              </a:ext>
            </a:extLst>
          </p:cNvPr>
          <p:cNvSpPr txBox="1"/>
          <p:nvPr/>
        </p:nvSpPr>
        <p:spPr>
          <a:xfrm>
            <a:off x="7010897" y="3145116"/>
            <a:ext cx="1724441" cy="677108"/>
          </a:xfrm>
          <a:prstGeom prst="rect">
            <a:avLst/>
          </a:prstGeom>
          <a:noFill/>
        </p:spPr>
        <p:txBody>
          <a:bodyPr wrap="square" lIns="0" tIns="0" rIns="0" bIns="0" rtlCol="0" anchor="ctr">
            <a:spAutoFit/>
          </a:bodyPr>
          <a:lstStyle/>
          <a:p>
            <a:r>
              <a:rPr lang="ru-RU" sz="1100" dirty="0">
                <a:solidFill>
                  <a:schemeClr val="bg1"/>
                </a:solidFill>
              </a:rPr>
              <a:t>Социальные проблемы влияют на качество жизни и успеваемость</a:t>
            </a:r>
            <a:r>
              <a:rPr lang="en-US" sz="1100" baseline="30000" dirty="0">
                <a:solidFill>
                  <a:schemeClr val="bg1"/>
                </a:solidFill>
              </a:rPr>
              <a:t>9,10 </a:t>
            </a:r>
            <a:endParaRPr lang="en-GB" sz="1100" baseline="30000" dirty="0">
              <a:solidFill>
                <a:schemeClr val="bg1"/>
              </a:solidFill>
            </a:endParaRPr>
          </a:p>
        </p:txBody>
      </p:sp>
    </p:spTree>
    <p:extLst>
      <p:ext uri="{BB962C8B-B14F-4D97-AF65-F5344CB8AC3E}">
        <p14:creationId xmlns:p14="http://schemas.microsoft.com/office/powerpoint/2010/main" xmlns="" val="2483647269"/>
      </p:ext>
    </p:extLst>
  </p:cSld>
  <p:clrMapOvr>
    <a:masterClrMapping/>
  </p:clrMapOvr>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ru-RU" dirty="0"/>
              <a:t>Детское ожирение может привести к развитию неврологических / психологических проблем</a:t>
            </a:r>
            <a:endParaRPr lang="en-GB" dirty="0"/>
          </a:p>
        </p:txBody>
      </p:sp>
      <p:sp>
        <p:nvSpPr>
          <p:cNvPr id="9" name="Content Placeholder 8">
            <a:extLst>
              <a:ext uri="{FF2B5EF4-FFF2-40B4-BE49-F238E27FC236}">
                <a16:creationId xmlns:a16="http://schemas.microsoft.com/office/drawing/2014/main" xmlns="" id="{72FC4BB2-8F46-4C4A-A735-347452851948}"/>
              </a:ext>
            </a:extLst>
          </p:cNvPr>
          <p:cNvSpPr>
            <a:spLocks noGrp="1"/>
          </p:cNvSpPr>
          <p:nvPr>
            <p:ph sz="quarter" idx="11"/>
          </p:nvPr>
        </p:nvSpPr>
        <p:spPr>
          <a:xfrm>
            <a:off x="0" y="4801011"/>
            <a:ext cx="8814816" cy="339645"/>
          </a:xfrm>
        </p:spPr>
        <p:txBody>
          <a:bodyPr/>
          <a:lstStyle/>
          <a:p>
            <a:r>
              <a:rPr lang="en-GB" dirty="0">
                <a:solidFill>
                  <a:srgbClr val="82786F"/>
                </a:solidFill>
                <a:latin typeface="Verdana" pitchFamily="34" charset="0"/>
                <a:cs typeface="Arial" charset="0"/>
              </a:rPr>
              <a:t>1. Paley </a:t>
            </a:r>
            <a:r>
              <a:rPr lang="en-GB" i="1" dirty="0">
                <a:solidFill>
                  <a:srgbClr val="82786F"/>
                </a:solidFill>
                <a:latin typeface="Verdana" pitchFamily="34" charset="0"/>
                <a:cs typeface="Arial" charset="0"/>
              </a:rPr>
              <a:t>et al. Am J Opthamol </a:t>
            </a:r>
            <a:r>
              <a:rPr lang="en-GB" dirty="0">
                <a:solidFill>
                  <a:srgbClr val="82786F"/>
                </a:solidFill>
                <a:latin typeface="Verdana" pitchFamily="34" charset="0"/>
                <a:cs typeface="Arial" charset="0"/>
              </a:rPr>
              <a:t>2015;159:344–52; 2. Per </a:t>
            </a:r>
            <a:r>
              <a:rPr lang="en-GB" i="1" dirty="0">
                <a:solidFill>
                  <a:srgbClr val="82786F"/>
                </a:solidFill>
                <a:latin typeface="Verdana" pitchFamily="34" charset="0"/>
                <a:cs typeface="Arial" charset="0"/>
              </a:rPr>
              <a:t>et al. Brain Dev </a:t>
            </a:r>
            <a:r>
              <a:rPr lang="en-GB" dirty="0">
                <a:solidFill>
                  <a:srgbClr val="82786F"/>
                </a:solidFill>
                <a:latin typeface="Verdana" pitchFamily="34" charset="0"/>
                <a:cs typeface="Arial" charset="0"/>
              </a:rPr>
              <a:t>2013;35:561–68; 3. Esposito </a:t>
            </a:r>
            <a:r>
              <a:rPr lang="en-GB" i="1" dirty="0">
                <a:solidFill>
                  <a:srgbClr val="82786F"/>
                </a:solidFill>
                <a:latin typeface="Verdana" pitchFamily="34" charset="0"/>
                <a:cs typeface="Arial" charset="0"/>
              </a:rPr>
              <a:t>et al. Neuropsychiatr Dis Treat</a:t>
            </a:r>
            <a:r>
              <a:rPr lang="en-GB" dirty="0">
                <a:solidFill>
                  <a:srgbClr val="82786F"/>
                </a:solidFill>
                <a:latin typeface="Verdana" pitchFamily="34" charset="0"/>
                <a:cs typeface="Arial" charset="0"/>
              </a:rPr>
              <a:t> 2014;10:1897; </a:t>
            </a:r>
            <a:br>
              <a:rPr lang="en-GB" dirty="0">
                <a:solidFill>
                  <a:srgbClr val="82786F"/>
                </a:solidFill>
                <a:latin typeface="Verdana" pitchFamily="34" charset="0"/>
                <a:cs typeface="Arial" charset="0"/>
              </a:rPr>
            </a:br>
            <a:r>
              <a:rPr lang="en-GB" dirty="0">
                <a:solidFill>
                  <a:srgbClr val="82786F"/>
                </a:solidFill>
                <a:latin typeface="Verdana" pitchFamily="34" charset="0"/>
                <a:cs typeface="Arial" charset="0"/>
              </a:rPr>
              <a:t>4. Sim </a:t>
            </a:r>
            <a:r>
              <a:rPr lang="en-GB" i="1" dirty="0">
                <a:solidFill>
                  <a:srgbClr val="82786F"/>
                </a:solidFill>
                <a:latin typeface="Verdana" pitchFamily="34" charset="0"/>
                <a:cs typeface="Arial" charset="0"/>
              </a:rPr>
              <a:t>et al. Pediatrics</a:t>
            </a:r>
            <a:r>
              <a:rPr lang="en-GB" dirty="0">
                <a:solidFill>
                  <a:srgbClr val="82786F"/>
                </a:solidFill>
                <a:latin typeface="Verdana" pitchFamily="34" charset="0"/>
                <a:cs typeface="Arial" charset="0"/>
              </a:rPr>
              <a:t> 2013;132:e1026–30; 5. Latzer </a:t>
            </a:r>
            <a:r>
              <a:rPr lang="en-GB" i="1" dirty="0">
                <a:solidFill>
                  <a:srgbClr val="82786F"/>
                </a:solidFill>
                <a:latin typeface="Verdana" pitchFamily="34" charset="0"/>
                <a:cs typeface="Arial" charset="0"/>
              </a:rPr>
              <a:t>et al. J Eat Disord </a:t>
            </a:r>
            <a:r>
              <a:rPr lang="en-GB" dirty="0">
                <a:solidFill>
                  <a:srgbClr val="82786F"/>
                </a:solidFill>
                <a:latin typeface="Verdana" pitchFamily="34" charset="0"/>
                <a:cs typeface="Arial" charset="0"/>
              </a:rPr>
              <a:t>2013;1:7; 6. Riazi </a:t>
            </a:r>
            <a:r>
              <a:rPr lang="en-GB" i="1" dirty="0">
                <a:solidFill>
                  <a:srgbClr val="82786F"/>
                </a:solidFill>
                <a:latin typeface="Verdana" pitchFamily="34" charset="0"/>
                <a:cs typeface="Arial" charset="0"/>
              </a:rPr>
              <a:t>et al. Health Qual Life Outcomes</a:t>
            </a:r>
            <a:r>
              <a:rPr lang="en-GB" dirty="0">
                <a:solidFill>
                  <a:srgbClr val="82786F"/>
                </a:solidFill>
                <a:latin typeface="Verdana" pitchFamily="34" charset="0"/>
                <a:cs typeface="Arial" charset="0"/>
              </a:rPr>
              <a:t> 2010;8:134</a:t>
            </a:r>
          </a:p>
        </p:txBody>
      </p:sp>
      <p:grpSp>
        <p:nvGrpSpPr>
          <p:cNvPr id="11" name="Group 10">
            <a:extLst>
              <a:ext uri="{FF2B5EF4-FFF2-40B4-BE49-F238E27FC236}">
                <a16:creationId xmlns:a16="http://schemas.microsoft.com/office/drawing/2014/main" xmlns="" id="{52512570-6547-43C3-89E0-9CEE3E4E967C}"/>
              </a:ext>
            </a:extLst>
          </p:cNvPr>
          <p:cNvGrpSpPr/>
          <p:nvPr/>
        </p:nvGrpSpPr>
        <p:grpSpPr>
          <a:xfrm>
            <a:off x="3081130" y="1312223"/>
            <a:ext cx="2981740" cy="2982772"/>
            <a:chOff x="2298700" y="1446213"/>
            <a:chExt cx="4581525" cy="4583112"/>
          </a:xfrm>
        </p:grpSpPr>
        <p:sp>
          <p:nvSpPr>
            <p:cNvPr id="12" name="Freeform 11">
              <a:extLst>
                <a:ext uri="{FF2B5EF4-FFF2-40B4-BE49-F238E27FC236}">
                  <a16:creationId xmlns:a16="http://schemas.microsoft.com/office/drawing/2014/main" xmlns="" id="{900E6FF7-DA28-49DA-8231-B6368C5E3187}"/>
                </a:ext>
              </a:extLst>
            </p:cNvPr>
            <p:cNvSpPr>
              <a:spLocks/>
            </p:cNvSpPr>
            <p:nvPr/>
          </p:nvSpPr>
          <p:spPr bwMode="auto">
            <a:xfrm>
              <a:off x="3743325" y="2879725"/>
              <a:ext cx="1690688" cy="1692275"/>
            </a:xfrm>
            <a:custGeom>
              <a:avLst/>
              <a:gdLst>
                <a:gd name="T0" fmla="*/ 109 w 151"/>
                <a:gd name="T1" fmla="*/ 0 h 151"/>
                <a:gd name="T2" fmla="*/ 76 w 151"/>
                <a:gd name="T3" fmla="*/ 33 h 151"/>
                <a:gd name="T4" fmla="*/ 43 w 151"/>
                <a:gd name="T5" fmla="*/ 0 h 151"/>
                <a:gd name="T6" fmla="*/ 0 w 151"/>
                <a:gd name="T7" fmla="*/ 43 h 151"/>
                <a:gd name="T8" fmla="*/ 33 w 151"/>
                <a:gd name="T9" fmla="*/ 76 h 151"/>
                <a:gd name="T10" fmla="*/ 0 w 151"/>
                <a:gd name="T11" fmla="*/ 109 h 151"/>
                <a:gd name="T12" fmla="*/ 43 w 151"/>
                <a:gd name="T13" fmla="*/ 151 h 151"/>
                <a:gd name="T14" fmla="*/ 76 w 151"/>
                <a:gd name="T15" fmla="*/ 119 h 151"/>
                <a:gd name="T16" fmla="*/ 108 w 151"/>
                <a:gd name="T17" fmla="*/ 151 h 151"/>
                <a:gd name="T18" fmla="*/ 151 w 151"/>
                <a:gd name="T19" fmla="*/ 109 h 151"/>
                <a:gd name="T20" fmla="*/ 118 w 151"/>
                <a:gd name="T21" fmla="*/ 76 h 151"/>
                <a:gd name="T22" fmla="*/ 151 w 151"/>
                <a:gd name="T23" fmla="*/ 43 h 151"/>
                <a:gd name="T24" fmla="*/ 109 w 151"/>
                <a:gd name="T25"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51">
                  <a:moveTo>
                    <a:pt x="109" y="0"/>
                  </a:moveTo>
                  <a:cubicBezTo>
                    <a:pt x="76" y="33"/>
                    <a:pt x="76" y="33"/>
                    <a:pt x="76" y="33"/>
                  </a:cubicBezTo>
                  <a:cubicBezTo>
                    <a:pt x="43" y="0"/>
                    <a:pt x="43" y="0"/>
                    <a:pt x="43" y="0"/>
                  </a:cubicBezTo>
                  <a:cubicBezTo>
                    <a:pt x="24" y="9"/>
                    <a:pt x="8" y="24"/>
                    <a:pt x="0" y="43"/>
                  </a:cubicBezTo>
                  <a:cubicBezTo>
                    <a:pt x="33" y="76"/>
                    <a:pt x="33" y="76"/>
                    <a:pt x="33" y="76"/>
                  </a:cubicBezTo>
                  <a:cubicBezTo>
                    <a:pt x="0" y="109"/>
                    <a:pt x="0" y="109"/>
                    <a:pt x="0" y="109"/>
                  </a:cubicBezTo>
                  <a:cubicBezTo>
                    <a:pt x="9" y="128"/>
                    <a:pt x="24" y="143"/>
                    <a:pt x="43" y="151"/>
                  </a:cubicBezTo>
                  <a:cubicBezTo>
                    <a:pt x="76" y="119"/>
                    <a:pt x="76" y="119"/>
                    <a:pt x="76" y="119"/>
                  </a:cubicBezTo>
                  <a:cubicBezTo>
                    <a:pt x="108" y="151"/>
                    <a:pt x="108" y="151"/>
                    <a:pt x="108" y="151"/>
                  </a:cubicBezTo>
                  <a:cubicBezTo>
                    <a:pt x="128" y="143"/>
                    <a:pt x="143" y="128"/>
                    <a:pt x="151" y="109"/>
                  </a:cubicBezTo>
                  <a:cubicBezTo>
                    <a:pt x="118" y="76"/>
                    <a:pt x="118" y="76"/>
                    <a:pt x="118" y="76"/>
                  </a:cubicBezTo>
                  <a:cubicBezTo>
                    <a:pt x="151" y="43"/>
                    <a:pt x="151" y="43"/>
                    <a:pt x="151" y="43"/>
                  </a:cubicBezTo>
                  <a:cubicBezTo>
                    <a:pt x="143" y="24"/>
                    <a:pt x="128" y="9"/>
                    <a:pt x="109" y="0"/>
                  </a:cubicBezTo>
                  <a:close/>
                </a:path>
              </a:pathLst>
            </a:custGeom>
            <a:solidFill>
              <a:schemeClr val="accent3"/>
            </a:solidFill>
            <a:ln w="9525" cap="flat" cmpd="sng" algn="ctr">
              <a:noFill/>
              <a:prstDash val="solid"/>
              <a:round/>
              <a:headEnd type="none" w="med" len="med"/>
              <a:tailEnd type="none" w="med" len="med"/>
            </a:ln>
            <a:effectLst>
              <a:outerShdw blurRad="38100" dist="25400" dir="5400000" algn="ctr" rotWithShape="0">
                <a:srgbClr val="000000">
                  <a:alpha val="26667"/>
                </a:srgbClr>
              </a:outerShdw>
            </a:effectLst>
          </p:spPr>
          <p:txBody>
            <a:bodyPr lIns="82124" tIns="41061" rIns="82124" bIns="41061" anchor="ctr"/>
            <a:lstStyle/>
            <a:p>
              <a:pPr algn="ctr" defTabSz="814388">
                <a:lnSpc>
                  <a:spcPct val="90000"/>
                </a:lnSpc>
                <a:defRPr/>
              </a:pPr>
              <a:endParaRPr lang="en-US" dirty="0">
                <a:latin typeface="+mn-lt"/>
                <a:cs typeface="+mn-cs"/>
              </a:endParaRPr>
            </a:p>
          </p:txBody>
        </p:sp>
        <p:grpSp>
          <p:nvGrpSpPr>
            <p:cNvPr id="13" name="Group 6">
              <a:extLst>
                <a:ext uri="{FF2B5EF4-FFF2-40B4-BE49-F238E27FC236}">
                  <a16:creationId xmlns:a16="http://schemas.microsoft.com/office/drawing/2014/main" xmlns="" id="{E4AF548A-FE9F-4F59-9042-54BCA64C1467}"/>
                </a:ext>
              </a:extLst>
            </p:cNvPr>
            <p:cNvGrpSpPr>
              <a:grpSpLocks/>
            </p:cNvGrpSpPr>
            <p:nvPr/>
          </p:nvGrpSpPr>
          <p:grpSpPr bwMode="auto">
            <a:xfrm>
              <a:off x="2298700" y="2622550"/>
              <a:ext cx="1579563" cy="2217738"/>
              <a:chOff x="2298700" y="2622550"/>
              <a:chExt cx="1580356" cy="2217738"/>
            </a:xfrm>
          </p:grpSpPr>
          <p:sp>
            <p:nvSpPr>
              <p:cNvPr id="23" name="Freeform 7">
                <a:extLst>
                  <a:ext uri="{FF2B5EF4-FFF2-40B4-BE49-F238E27FC236}">
                    <a16:creationId xmlns:a16="http://schemas.microsoft.com/office/drawing/2014/main" xmlns="" id="{51E3D9F3-AB6E-43F0-BEF1-0C126E5FA9B3}"/>
                  </a:ext>
                </a:extLst>
              </p:cNvPr>
              <p:cNvSpPr>
                <a:spLocks/>
              </p:cNvSpPr>
              <p:nvPr/>
            </p:nvSpPr>
            <p:spPr bwMode="auto">
              <a:xfrm>
                <a:off x="2298700" y="2622550"/>
                <a:ext cx="1578767" cy="2217738"/>
              </a:xfrm>
              <a:custGeom>
                <a:avLst/>
                <a:gdLst>
                  <a:gd name="T0" fmla="*/ 41 w 141"/>
                  <a:gd name="T1" fmla="*/ 0 h 198"/>
                  <a:gd name="T2" fmla="*/ 0 w 141"/>
                  <a:gd name="T3" fmla="*/ 99 h 198"/>
                  <a:gd name="T4" fmla="*/ 41 w 141"/>
                  <a:gd name="T5" fmla="*/ 198 h 198"/>
                  <a:gd name="T6" fmla="*/ 141 w 141"/>
                  <a:gd name="T7" fmla="*/ 99 h 198"/>
                  <a:gd name="T8" fmla="*/ 41 w 141"/>
                  <a:gd name="T9" fmla="*/ 0 h 198"/>
                </a:gdLst>
                <a:ahLst/>
                <a:cxnLst>
                  <a:cxn ang="0">
                    <a:pos x="T0" y="T1"/>
                  </a:cxn>
                  <a:cxn ang="0">
                    <a:pos x="T2" y="T3"/>
                  </a:cxn>
                  <a:cxn ang="0">
                    <a:pos x="T4" y="T5"/>
                  </a:cxn>
                  <a:cxn ang="0">
                    <a:pos x="T6" y="T7"/>
                  </a:cxn>
                  <a:cxn ang="0">
                    <a:pos x="T8" y="T9"/>
                  </a:cxn>
                </a:cxnLst>
                <a:rect l="0" t="0" r="r" b="b"/>
                <a:pathLst>
                  <a:path w="141" h="198">
                    <a:moveTo>
                      <a:pt x="41" y="0"/>
                    </a:moveTo>
                    <a:cubicBezTo>
                      <a:pt x="16" y="25"/>
                      <a:pt x="0" y="60"/>
                      <a:pt x="0" y="99"/>
                    </a:cubicBezTo>
                    <a:cubicBezTo>
                      <a:pt x="0" y="138"/>
                      <a:pt x="16" y="173"/>
                      <a:pt x="41" y="198"/>
                    </a:cubicBezTo>
                    <a:cubicBezTo>
                      <a:pt x="141" y="99"/>
                      <a:pt x="141" y="99"/>
                      <a:pt x="141" y="99"/>
                    </a:cubicBezTo>
                    <a:lnTo>
                      <a:pt x="41" y="0"/>
                    </a:lnTo>
                    <a:close/>
                  </a:path>
                </a:pathLst>
              </a:custGeom>
              <a:solidFill>
                <a:srgbClr val="007C92"/>
              </a:solidFill>
              <a:ln w="9525" cap="flat" cmpd="sng" algn="ctr">
                <a:noFill/>
                <a:prstDash val="solid"/>
                <a:round/>
                <a:headEnd type="none" w="med" len="med"/>
                <a:tailEnd type="none" w="med" len="med"/>
              </a:ln>
              <a:effectLst>
                <a:outerShdw blurRad="38100" dist="25400" dir="5400000" algn="t" rotWithShape="0">
                  <a:prstClr val="black">
                    <a:alpha val="27000"/>
                  </a:prstClr>
                </a:outerShdw>
              </a:effectLst>
            </p:spPr>
            <p:txBody>
              <a:bodyPr lIns="82124" tIns="41061" rIns="82124" bIns="41061" anchor="ctr"/>
              <a:lstStyle/>
              <a:p>
                <a:pPr algn="ctr" defTabSz="814388">
                  <a:lnSpc>
                    <a:spcPct val="90000"/>
                  </a:lnSpc>
                  <a:defRPr/>
                </a:pPr>
                <a:endParaRPr lang="en-US" sz="2400" dirty="0">
                  <a:latin typeface="+mn-lt"/>
                  <a:cs typeface="+mn-cs"/>
                </a:endParaRPr>
              </a:p>
            </p:txBody>
          </p:sp>
          <p:sp>
            <p:nvSpPr>
              <p:cNvPr id="24" name="Freeform 12">
                <a:extLst>
                  <a:ext uri="{FF2B5EF4-FFF2-40B4-BE49-F238E27FC236}">
                    <a16:creationId xmlns:a16="http://schemas.microsoft.com/office/drawing/2014/main" xmlns="" id="{38C4331F-A75B-46D2-A9DF-C941C1FD2DA5}"/>
                  </a:ext>
                </a:extLst>
              </p:cNvPr>
              <p:cNvSpPr>
                <a:spLocks/>
              </p:cNvSpPr>
              <p:nvPr/>
            </p:nvSpPr>
            <p:spPr bwMode="auto">
              <a:xfrm>
                <a:off x="2301081" y="3732213"/>
                <a:ext cx="1577975" cy="1108075"/>
              </a:xfrm>
              <a:custGeom>
                <a:avLst/>
                <a:gdLst>
                  <a:gd name="T0" fmla="*/ 0 w 141"/>
                  <a:gd name="T1" fmla="*/ 0 h 99"/>
                  <a:gd name="T2" fmla="*/ 458844 w 141"/>
                  <a:gd name="T3" fmla="*/ 1108075 h 99"/>
                  <a:gd name="T4" fmla="*/ 1577975 w 141"/>
                  <a:gd name="T5" fmla="*/ 0 h 99"/>
                  <a:gd name="T6" fmla="*/ 0 w 141"/>
                  <a:gd name="T7" fmla="*/ 0 h 9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1" h="99">
                    <a:moveTo>
                      <a:pt x="0" y="0"/>
                    </a:moveTo>
                    <a:cubicBezTo>
                      <a:pt x="0" y="39"/>
                      <a:pt x="16" y="74"/>
                      <a:pt x="41" y="99"/>
                    </a:cubicBezTo>
                    <a:cubicBezTo>
                      <a:pt x="141" y="0"/>
                      <a:pt x="141" y="0"/>
                      <a:pt x="141" y="0"/>
                    </a:cubicBezTo>
                    <a:lnTo>
                      <a:pt x="0" y="0"/>
                    </a:lnTo>
                    <a:close/>
                  </a:path>
                </a:pathLst>
              </a:custGeom>
              <a:gradFill rotWithShape="1">
                <a:gsLst>
                  <a:gs pos="0">
                    <a:srgbClr val="01315D">
                      <a:alpha val="28000"/>
                    </a:srgbClr>
                  </a:gs>
                  <a:gs pos="100000">
                    <a:srgbClr val="FFFFFF">
                      <a:alpha val="0"/>
                    </a:srgbClr>
                  </a:gs>
                </a:gsLst>
                <a:lin ang="10800000" scaled="1"/>
              </a:gradFill>
              <a:ln w="9525">
                <a:noFill/>
                <a:round/>
                <a:headEnd/>
                <a:tailEnd/>
              </a:ln>
            </p:spPr>
            <p:txBody>
              <a:bodyPr/>
              <a:lstStyle/>
              <a:p>
                <a:endParaRPr lang="en-US" dirty="0">
                  <a:latin typeface="+mn-lt"/>
                </a:endParaRPr>
              </a:p>
            </p:txBody>
          </p:sp>
        </p:grpSp>
        <p:grpSp>
          <p:nvGrpSpPr>
            <p:cNvPr id="14" name="Group 1">
              <a:extLst>
                <a:ext uri="{FF2B5EF4-FFF2-40B4-BE49-F238E27FC236}">
                  <a16:creationId xmlns:a16="http://schemas.microsoft.com/office/drawing/2014/main" xmlns="" id="{13310E44-2F7C-4318-937B-F3733DB31E2B}"/>
                </a:ext>
              </a:extLst>
            </p:cNvPr>
            <p:cNvGrpSpPr>
              <a:grpSpLocks/>
            </p:cNvGrpSpPr>
            <p:nvPr/>
          </p:nvGrpSpPr>
          <p:grpSpPr bwMode="auto">
            <a:xfrm>
              <a:off x="3473450" y="1446213"/>
              <a:ext cx="2233613" cy="1573212"/>
              <a:chOff x="3473450" y="1446213"/>
              <a:chExt cx="2232819" cy="1573212"/>
            </a:xfrm>
          </p:grpSpPr>
          <p:sp>
            <p:nvSpPr>
              <p:cNvPr id="21" name="Freeform 8">
                <a:extLst>
                  <a:ext uri="{FF2B5EF4-FFF2-40B4-BE49-F238E27FC236}">
                    <a16:creationId xmlns:a16="http://schemas.microsoft.com/office/drawing/2014/main" xmlns="" id="{31C668F2-C582-44D7-AF49-02C5F94D79DE}"/>
                  </a:ext>
                </a:extLst>
              </p:cNvPr>
              <p:cNvSpPr>
                <a:spLocks/>
              </p:cNvSpPr>
              <p:nvPr/>
            </p:nvSpPr>
            <p:spPr bwMode="auto">
              <a:xfrm>
                <a:off x="3473450" y="1446213"/>
                <a:ext cx="2229645" cy="1568450"/>
              </a:xfrm>
              <a:custGeom>
                <a:avLst/>
                <a:gdLst>
                  <a:gd name="T0" fmla="*/ 199 w 199"/>
                  <a:gd name="T1" fmla="*/ 41 h 140"/>
                  <a:gd name="T2" fmla="*/ 100 w 199"/>
                  <a:gd name="T3" fmla="*/ 0 h 140"/>
                  <a:gd name="T4" fmla="*/ 0 w 199"/>
                  <a:gd name="T5" fmla="*/ 41 h 140"/>
                  <a:gd name="T6" fmla="*/ 100 w 199"/>
                  <a:gd name="T7" fmla="*/ 140 h 140"/>
                  <a:gd name="T8" fmla="*/ 199 w 199"/>
                  <a:gd name="T9" fmla="*/ 41 h 140"/>
                </a:gdLst>
                <a:ahLst/>
                <a:cxnLst>
                  <a:cxn ang="0">
                    <a:pos x="T0" y="T1"/>
                  </a:cxn>
                  <a:cxn ang="0">
                    <a:pos x="T2" y="T3"/>
                  </a:cxn>
                  <a:cxn ang="0">
                    <a:pos x="T4" y="T5"/>
                  </a:cxn>
                  <a:cxn ang="0">
                    <a:pos x="T6" y="T7"/>
                  </a:cxn>
                  <a:cxn ang="0">
                    <a:pos x="T8" y="T9"/>
                  </a:cxn>
                </a:cxnLst>
                <a:rect l="0" t="0" r="r" b="b"/>
                <a:pathLst>
                  <a:path w="199" h="140">
                    <a:moveTo>
                      <a:pt x="199" y="41"/>
                    </a:moveTo>
                    <a:cubicBezTo>
                      <a:pt x="174" y="15"/>
                      <a:pt x="139" y="0"/>
                      <a:pt x="100" y="0"/>
                    </a:cubicBezTo>
                    <a:cubicBezTo>
                      <a:pt x="61" y="0"/>
                      <a:pt x="26" y="15"/>
                      <a:pt x="0" y="41"/>
                    </a:cubicBezTo>
                    <a:cubicBezTo>
                      <a:pt x="100" y="140"/>
                      <a:pt x="100" y="140"/>
                      <a:pt x="100" y="140"/>
                    </a:cubicBezTo>
                    <a:lnTo>
                      <a:pt x="199" y="41"/>
                    </a:lnTo>
                    <a:close/>
                  </a:path>
                </a:pathLst>
              </a:custGeom>
              <a:solidFill>
                <a:schemeClr val="accent1"/>
              </a:solidFill>
              <a:ln w="9525" cap="flat" cmpd="sng" algn="ctr">
                <a:noFill/>
                <a:prstDash val="solid"/>
                <a:round/>
                <a:headEnd type="none" w="med" len="med"/>
                <a:tailEnd type="none" w="med" len="med"/>
              </a:ln>
              <a:effectLst>
                <a:outerShdw blurRad="38100" dist="25400" dir="5400000" algn="t" rotWithShape="0">
                  <a:srgbClr val="000000">
                    <a:alpha val="26667"/>
                  </a:srgbClr>
                </a:outerShdw>
              </a:effectLst>
            </p:spPr>
            <p:txBody>
              <a:bodyPr lIns="82124" tIns="41061" rIns="82124" bIns="41061" anchor="ctr"/>
              <a:lstStyle/>
              <a:p>
                <a:pPr algn="ctr" defTabSz="814388">
                  <a:lnSpc>
                    <a:spcPct val="90000"/>
                  </a:lnSpc>
                  <a:defRPr/>
                </a:pPr>
                <a:endParaRPr lang="en-US" sz="2400" dirty="0">
                  <a:latin typeface="+mn-lt"/>
                  <a:cs typeface="+mn-cs"/>
                </a:endParaRPr>
              </a:p>
            </p:txBody>
          </p:sp>
          <p:sp>
            <p:nvSpPr>
              <p:cNvPr id="22" name="Freeform 13">
                <a:extLst>
                  <a:ext uri="{FF2B5EF4-FFF2-40B4-BE49-F238E27FC236}">
                    <a16:creationId xmlns:a16="http://schemas.microsoft.com/office/drawing/2014/main" xmlns="" id="{1F0D71C7-54A3-4A7D-8EF7-D26FE071D1B0}"/>
                  </a:ext>
                </a:extLst>
              </p:cNvPr>
              <p:cNvSpPr>
                <a:spLocks/>
              </p:cNvSpPr>
              <p:nvPr/>
            </p:nvSpPr>
            <p:spPr bwMode="auto">
              <a:xfrm>
                <a:off x="4596606" y="1450975"/>
                <a:ext cx="1109663" cy="1568450"/>
              </a:xfrm>
              <a:custGeom>
                <a:avLst/>
                <a:gdLst>
                  <a:gd name="T0" fmla="*/ 1109663 w 99"/>
                  <a:gd name="T1" fmla="*/ 459332 h 140"/>
                  <a:gd name="T2" fmla="*/ 0 w 99"/>
                  <a:gd name="T3" fmla="*/ 0 h 140"/>
                  <a:gd name="T4" fmla="*/ 0 w 99"/>
                  <a:gd name="T5" fmla="*/ 1568450 h 140"/>
                  <a:gd name="T6" fmla="*/ 1109663 w 99"/>
                  <a:gd name="T7" fmla="*/ 459332 h 1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9" h="140">
                    <a:moveTo>
                      <a:pt x="99" y="41"/>
                    </a:moveTo>
                    <a:cubicBezTo>
                      <a:pt x="74" y="15"/>
                      <a:pt x="39" y="0"/>
                      <a:pt x="0" y="0"/>
                    </a:cubicBezTo>
                    <a:cubicBezTo>
                      <a:pt x="0" y="140"/>
                      <a:pt x="0" y="140"/>
                      <a:pt x="0" y="140"/>
                    </a:cubicBezTo>
                    <a:lnTo>
                      <a:pt x="99" y="41"/>
                    </a:lnTo>
                    <a:close/>
                  </a:path>
                </a:pathLst>
              </a:custGeom>
              <a:gradFill rotWithShape="1">
                <a:gsLst>
                  <a:gs pos="0">
                    <a:srgbClr val="01315D">
                      <a:alpha val="28000"/>
                    </a:srgbClr>
                  </a:gs>
                  <a:gs pos="100000">
                    <a:srgbClr val="FFFFFF">
                      <a:alpha val="0"/>
                    </a:srgbClr>
                  </a:gs>
                </a:gsLst>
                <a:lin ang="16200000" scaled="1"/>
              </a:gradFill>
              <a:ln w="9525">
                <a:noFill/>
                <a:round/>
                <a:headEnd/>
                <a:tailEnd/>
              </a:ln>
            </p:spPr>
            <p:txBody>
              <a:bodyPr/>
              <a:lstStyle/>
              <a:p>
                <a:endParaRPr lang="en-US" dirty="0">
                  <a:latin typeface="+mn-lt"/>
                </a:endParaRPr>
              </a:p>
            </p:txBody>
          </p:sp>
        </p:grpSp>
        <p:grpSp>
          <p:nvGrpSpPr>
            <p:cNvPr id="15" name="Group 5">
              <a:extLst>
                <a:ext uri="{FF2B5EF4-FFF2-40B4-BE49-F238E27FC236}">
                  <a16:creationId xmlns:a16="http://schemas.microsoft.com/office/drawing/2014/main" xmlns="" id="{6CEA5627-25BA-4ACE-B17C-7416F5A72D1A}"/>
                </a:ext>
              </a:extLst>
            </p:cNvPr>
            <p:cNvGrpSpPr>
              <a:grpSpLocks/>
            </p:cNvGrpSpPr>
            <p:nvPr/>
          </p:nvGrpSpPr>
          <p:grpSpPr bwMode="auto">
            <a:xfrm>
              <a:off x="3473450" y="4448175"/>
              <a:ext cx="2230438" cy="1581150"/>
              <a:chOff x="3473450" y="4448175"/>
              <a:chExt cx="2230438" cy="1581150"/>
            </a:xfrm>
          </p:grpSpPr>
          <p:sp>
            <p:nvSpPr>
              <p:cNvPr id="19" name="Freeform 9">
                <a:extLst>
                  <a:ext uri="{FF2B5EF4-FFF2-40B4-BE49-F238E27FC236}">
                    <a16:creationId xmlns:a16="http://schemas.microsoft.com/office/drawing/2014/main" xmlns="" id="{139D19F3-968A-453D-9697-147FBCC0E85C}"/>
                  </a:ext>
                </a:extLst>
              </p:cNvPr>
              <p:cNvSpPr>
                <a:spLocks/>
              </p:cNvSpPr>
              <p:nvPr/>
            </p:nvSpPr>
            <p:spPr bwMode="auto">
              <a:xfrm>
                <a:off x="3473450" y="4448175"/>
                <a:ext cx="2230438" cy="1581150"/>
              </a:xfrm>
              <a:custGeom>
                <a:avLst/>
                <a:gdLst>
                  <a:gd name="T0" fmla="*/ 0 w 199"/>
                  <a:gd name="T1" fmla="*/ 99 h 141"/>
                  <a:gd name="T2" fmla="*/ 100 w 199"/>
                  <a:gd name="T3" fmla="*/ 141 h 141"/>
                  <a:gd name="T4" fmla="*/ 199 w 199"/>
                  <a:gd name="T5" fmla="*/ 99 h 141"/>
                  <a:gd name="T6" fmla="*/ 100 w 199"/>
                  <a:gd name="T7" fmla="*/ 0 h 141"/>
                  <a:gd name="T8" fmla="*/ 0 w 199"/>
                  <a:gd name="T9" fmla="*/ 99 h 141"/>
                </a:gdLst>
                <a:ahLst/>
                <a:cxnLst>
                  <a:cxn ang="0">
                    <a:pos x="T0" y="T1"/>
                  </a:cxn>
                  <a:cxn ang="0">
                    <a:pos x="T2" y="T3"/>
                  </a:cxn>
                  <a:cxn ang="0">
                    <a:pos x="T4" y="T5"/>
                  </a:cxn>
                  <a:cxn ang="0">
                    <a:pos x="T6" y="T7"/>
                  </a:cxn>
                  <a:cxn ang="0">
                    <a:pos x="T8" y="T9"/>
                  </a:cxn>
                </a:cxnLst>
                <a:rect l="0" t="0" r="r" b="b"/>
                <a:pathLst>
                  <a:path w="199" h="141">
                    <a:moveTo>
                      <a:pt x="0" y="99"/>
                    </a:moveTo>
                    <a:cubicBezTo>
                      <a:pt x="26" y="125"/>
                      <a:pt x="61" y="141"/>
                      <a:pt x="100" y="141"/>
                    </a:cubicBezTo>
                    <a:cubicBezTo>
                      <a:pt x="139" y="141"/>
                      <a:pt x="174" y="125"/>
                      <a:pt x="199" y="99"/>
                    </a:cubicBezTo>
                    <a:cubicBezTo>
                      <a:pt x="100" y="0"/>
                      <a:pt x="100" y="0"/>
                      <a:pt x="100" y="0"/>
                    </a:cubicBezTo>
                    <a:lnTo>
                      <a:pt x="0" y="99"/>
                    </a:lnTo>
                    <a:close/>
                  </a:path>
                </a:pathLst>
              </a:custGeom>
              <a:solidFill>
                <a:schemeClr val="accent2"/>
              </a:solidFill>
              <a:ln w="9525" cap="flat" cmpd="sng" algn="ctr">
                <a:noFill/>
                <a:prstDash val="solid"/>
                <a:round/>
                <a:headEnd type="none" w="med" len="med"/>
                <a:tailEnd type="none" w="med" len="med"/>
              </a:ln>
              <a:effectLst>
                <a:outerShdw blurRad="38100" dist="25400" dir="5400000" algn="t" rotWithShape="0">
                  <a:prstClr val="black">
                    <a:alpha val="27000"/>
                  </a:prstClr>
                </a:outerShdw>
              </a:effectLst>
            </p:spPr>
            <p:txBody>
              <a:bodyPr lIns="82124" tIns="41061" rIns="82124" bIns="41061" anchor="ctr"/>
              <a:lstStyle/>
              <a:p>
                <a:pPr algn="ctr" defTabSz="814388">
                  <a:lnSpc>
                    <a:spcPct val="90000"/>
                  </a:lnSpc>
                  <a:defRPr/>
                </a:pPr>
                <a:endParaRPr lang="en-US" sz="2400" dirty="0">
                  <a:latin typeface="+mn-lt"/>
                  <a:cs typeface="+mn-cs"/>
                </a:endParaRPr>
              </a:p>
            </p:txBody>
          </p:sp>
          <p:sp>
            <p:nvSpPr>
              <p:cNvPr id="20" name="Freeform 14">
                <a:extLst>
                  <a:ext uri="{FF2B5EF4-FFF2-40B4-BE49-F238E27FC236}">
                    <a16:creationId xmlns:a16="http://schemas.microsoft.com/office/drawing/2014/main" xmlns="" id="{A86ED85E-1E9D-42A7-AD6E-0D234BBB96AE}"/>
                  </a:ext>
                </a:extLst>
              </p:cNvPr>
              <p:cNvSpPr>
                <a:spLocks/>
              </p:cNvSpPr>
              <p:nvPr/>
            </p:nvSpPr>
            <p:spPr bwMode="auto">
              <a:xfrm>
                <a:off x="4594225" y="4448175"/>
                <a:ext cx="1109663" cy="1581150"/>
              </a:xfrm>
              <a:custGeom>
                <a:avLst/>
                <a:gdLst>
                  <a:gd name="T0" fmla="*/ 0 w 99"/>
                  <a:gd name="T1" fmla="*/ 1581150 h 141"/>
                  <a:gd name="T2" fmla="*/ 1109663 w 99"/>
                  <a:gd name="T3" fmla="*/ 1110169 h 141"/>
                  <a:gd name="T4" fmla="*/ 0 w 99"/>
                  <a:gd name="T5" fmla="*/ 0 h 141"/>
                  <a:gd name="T6" fmla="*/ 0 w 99"/>
                  <a:gd name="T7" fmla="*/ 1581150 h 14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9" h="141">
                    <a:moveTo>
                      <a:pt x="0" y="141"/>
                    </a:moveTo>
                    <a:cubicBezTo>
                      <a:pt x="39" y="141"/>
                      <a:pt x="74" y="125"/>
                      <a:pt x="99" y="99"/>
                    </a:cubicBezTo>
                    <a:cubicBezTo>
                      <a:pt x="0" y="0"/>
                      <a:pt x="0" y="0"/>
                      <a:pt x="0" y="0"/>
                    </a:cubicBezTo>
                    <a:lnTo>
                      <a:pt x="0" y="141"/>
                    </a:lnTo>
                    <a:close/>
                  </a:path>
                </a:pathLst>
              </a:custGeom>
              <a:gradFill rotWithShape="1">
                <a:gsLst>
                  <a:gs pos="0">
                    <a:srgbClr val="000C16">
                      <a:alpha val="34901"/>
                    </a:srgbClr>
                  </a:gs>
                  <a:gs pos="100000">
                    <a:srgbClr val="FFFFFF">
                      <a:alpha val="0"/>
                    </a:srgbClr>
                  </a:gs>
                </a:gsLst>
                <a:lin ang="5400000" scaled="1"/>
              </a:gradFill>
              <a:ln w="9525">
                <a:noFill/>
                <a:round/>
                <a:headEnd/>
                <a:tailEnd/>
              </a:ln>
            </p:spPr>
            <p:txBody>
              <a:bodyPr/>
              <a:lstStyle/>
              <a:p>
                <a:endParaRPr lang="en-US" dirty="0">
                  <a:latin typeface="+mn-lt"/>
                </a:endParaRPr>
              </a:p>
            </p:txBody>
          </p:sp>
        </p:grpSp>
        <p:grpSp>
          <p:nvGrpSpPr>
            <p:cNvPr id="16" name="Group 3">
              <a:extLst>
                <a:ext uri="{FF2B5EF4-FFF2-40B4-BE49-F238E27FC236}">
                  <a16:creationId xmlns:a16="http://schemas.microsoft.com/office/drawing/2014/main" xmlns="" id="{84DC6451-170D-4F22-BC0F-922407915F7E}"/>
                </a:ext>
              </a:extLst>
            </p:cNvPr>
            <p:cNvGrpSpPr>
              <a:grpSpLocks/>
            </p:cNvGrpSpPr>
            <p:nvPr/>
          </p:nvGrpSpPr>
          <p:grpSpPr bwMode="auto">
            <a:xfrm>
              <a:off x="5310188" y="2622550"/>
              <a:ext cx="1570037" cy="2217738"/>
              <a:chOff x="5309394" y="2622550"/>
              <a:chExt cx="1570831" cy="2217738"/>
            </a:xfrm>
          </p:grpSpPr>
          <p:sp>
            <p:nvSpPr>
              <p:cNvPr id="17" name="Freeform 10">
                <a:extLst>
                  <a:ext uri="{FF2B5EF4-FFF2-40B4-BE49-F238E27FC236}">
                    <a16:creationId xmlns:a16="http://schemas.microsoft.com/office/drawing/2014/main" xmlns="" id="{3BD521B3-39D5-4365-8225-D9623F1C30E1}"/>
                  </a:ext>
                </a:extLst>
              </p:cNvPr>
              <p:cNvSpPr>
                <a:spLocks/>
              </p:cNvSpPr>
              <p:nvPr/>
            </p:nvSpPr>
            <p:spPr bwMode="auto">
              <a:xfrm>
                <a:off x="5310982" y="2622550"/>
                <a:ext cx="1569243" cy="2217738"/>
              </a:xfrm>
              <a:custGeom>
                <a:avLst/>
                <a:gdLst>
                  <a:gd name="T0" fmla="*/ 99 w 140"/>
                  <a:gd name="T1" fmla="*/ 0 h 198"/>
                  <a:gd name="T2" fmla="*/ 0 w 140"/>
                  <a:gd name="T3" fmla="*/ 99 h 198"/>
                  <a:gd name="T4" fmla="*/ 99 w 140"/>
                  <a:gd name="T5" fmla="*/ 198 h 198"/>
                  <a:gd name="T6" fmla="*/ 140 w 140"/>
                  <a:gd name="T7" fmla="*/ 99 h 198"/>
                  <a:gd name="T8" fmla="*/ 99 w 140"/>
                  <a:gd name="T9" fmla="*/ 0 h 198"/>
                </a:gdLst>
                <a:ahLst/>
                <a:cxnLst>
                  <a:cxn ang="0">
                    <a:pos x="T0" y="T1"/>
                  </a:cxn>
                  <a:cxn ang="0">
                    <a:pos x="T2" y="T3"/>
                  </a:cxn>
                  <a:cxn ang="0">
                    <a:pos x="T4" y="T5"/>
                  </a:cxn>
                  <a:cxn ang="0">
                    <a:pos x="T6" y="T7"/>
                  </a:cxn>
                  <a:cxn ang="0">
                    <a:pos x="T8" y="T9"/>
                  </a:cxn>
                </a:cxnLst>
                <a:rect l="0" t="0" r="r" b="b"/>
                <a:pathLst>
                  <a:path w="140" h="198">
                    <a:moveTo>
                      <a:pt x="99" y="0"/>
                    </a:moveTo>
                    <a:cubicBezTo>
                      <a:pt x="0" y="99"/>
                      <a:pt x="0" y="99"/>
                      <a:pt x="0" y="99"/>
                    </a:cubicBezTo>
                    <a:cubicBezTo>
                      <a:pt x="99" y="198"/>
                      <a:pt x="99" y="198"/>
                      <a:pt x="99" y="198"/>
                    </a:cubicBezTo>
                    <a:cubicBezTo>
                      <a:pt x="125" y="173"/>
                      <a:pt x="140" y="138"/>
                      <a:pt x="140" y="99"/>
                    </a:cubicBezTo>
                    <a:cubicBezTo>
                      <a:pt x="140" y="60"/>
                      <a:pt x="125" y="25"/>
                      <a:pt x="99" y="0"/>
                    </a:cubicBezTo>
                    <a:close/>
                  </a:path>
                </a:pathLst>
              </a:custGeom>
              <a:solidFill>
                <a:schemeClr val="accent5"/>
              </a:solidFill>
              <a:ln w="9525" cap="flat" cmpd="sng" algn="ctr">
                <a:noFill/>
                <a:prstDash val="solid"/>
                <a:round/>
                <a:headEnd type="none" w="med" len="med"/>
                <a:tailEnd type="none" w="med" len="med"/>
              </a:ln>
              <a:effectLst>
                <a:outerShdw blurRad="38100" dist="25400" dir="5400000" algn="t" rotWithShape="0">
                  <a:prstClr val="black">
                    <a:alpha val="27000"/>
                  </a:prstClr>
                </a:outerShdw>
              </a:effectLst>
            </p:spPr>
            <p:txBody>
              <a:bodyPr lIns="82124" tIns="41061" rIns="82124" bIns="41061" anchor="ctr"/>
              <a:lstStyle/>
              <a:p>
                <a:pPr algn="ctr" defTabSz="814388">
                  <a:lnSpc>
                    <a:spcPct val="90000"/>
                  </a:lnSpc>
                  <a:defRPr/>
                </a:pPr>
                <a:endParaRPr lang="en-US" sz="2400" dirty="0">
                  <a:latin typeface="+mn-lt"/>
                  <a:cs typeface="+mn-cs"/>
                </a:endParaRPr>
              </a:p>
            </p:txBody>
          </p:sp>
          <p:sp>
            <p:nvSpPr>
              <p:cNvPr id="18" name="Freeform 15">
                <a:extLst>
                  <a:ext uri="{FF2B5EF4-FFF2-40B4-BE49-F238E27FC236}">
                    <a16:creationId xmlns:a16="http://schemas.microsoft.com/office/drawing/2014/main" xmlns="" id="{11C03F53-4254-4396-B6A7-17EA6F90CA06}"/>
                  </a:ext>
                </a:extLst>
              </p:cNvPr>
              <p:cNvSpPr>
                <a:spLocks/>
              </p:cNvSpPr>
              <p:nvPr/>
            </p:nvSpPr>
            <p:spPr bwMode="auto">
              <a:xfrm>
                <a:off x="5309394" y="3732213"/>
                <a:ext cx="1568450" cy="1108075"/>
              </a:xfrm>
              <a:custGeom>
                <a:avLst/>
                <a:gdLst>
                  <a:gd name="T0" fmla="*/ 0 w 140"/>
                  <a:gd name="T1" fmla="*/ 0 h 99"/>
                  <a:gd name="T2" fmla="*/ 1109118 w 140"/>
                  <a:gd name="T3" fmla="*/ 1108075 h 99"/>
                  <a:gd name="T4" fmla="*/ 1568450 w 140"/>
                  <a:gd name="T5" fmla="*/ 0 h 99"/>
                  <a:gd name="T6" fmla="*/ 0 w 140"/>
                  <a:gd name="T7" fmla="*/ 0 h 9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9">
                    <a:moveTo>
                      <a:pt x="0" y="0"/>
                    </a:moveTo>
                    <a:cubicBezTo>
                      <a:pt x="99" y="99"/>
                      <a:pt x="99" y="99"/>
                      <a:pt x="99" y="99"/>
                    </a:cubicBezTo>
                    <a:cubicBezTo>
                      <a:pt x="125" y="74"/>
                      <a:pt x="140" y="39"/>
                      <a:pt x="140" y="0"/>
                    </a:cubicBezTo>
                    <a:lnTo>
                      <a:pt x="0" y="0"/>
                    </a:lnTo>
                    <a:close/>
                  </a:path>
                </a:pathLst>
              </a:custGeom>
              <a:gradFill rotWithShape="1">
                <a:gsLst>
                  <a:gs pos="0">
                    <a:srgbClr val="01315D">
                      <a:alpha val="28000"/>
                    </a:srgbClr>
                  </a:gs>
                  <a:gs pos="100000">
                    <a:srgbClr val="FFFFFF">
                      <a:alpha val="0"/>
                    </a:srgbClr>
                  </a:gs>
                </a:gsLst>
                <a:lin ang="0" scaled="1"/>
              </a:gradFill>
              <a:ln w="9525">
                <a:noFill/>
                <a:round/>
                <a:headEnd/>
                <a:tailEnd/>
              </a:ln>
            </p:spPr>
            <p:txBody>
              <a:bodyPr/>
              <a:lstStyle/>
              <a:p>
                <a:endParaRPr lang="en-US" dirty="0">
                  <a:latin typeface="+mn-lt"/>
                </a:endParaRPr>
              </a:p>
            </p:txBody>
          </p:sp>
        </p:grpSp>
      </p:grpSp>
      <p:sp>
        <p:nvSpPr>
          <p:cNvPr id="25" name="Oval 24">
            <a:extLst>
              <a:ext uri="{FF2B5EF4-FFF2-40B4-BE49-F238E27FC236}">
                <a16:creationId xmlns:a16="http://schemas.microsoft.com/office/drawing/2014/main" xmlns="" id="{25A583B4-C81B-483D-93F0-34B7F5F9DD1E}"/>
              </a:ext>
            </a:extLst>
          </p:cNvPr>
          <p:cNvSpPr/>
          <p:nvPr/>
        </p:nvSpPr>
        <p:spPr>
          <a:xfrm>
            <a:off x="4114800" y="2346409"/>
            <a:ext cx="914400" cy="914400"/>
          </a:xfrm>
          <a:prstGeom prst="ellipse">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r>
              <a:rPr lang="ru-RU" sz="1300" b="1" dirty="0"/>
              <a:t>Исход</a:t>
            </a:r>
            <a:endParaRPr lang="en-US" sz="1300" b="1" dirty="0"/>
          </a:p>
        </p:txBody>
      </p:sp>
      <p:sp>
        <p:nvSpPr>
          <p:cNvPr id="26" name="Rectangle 25">
            <a:extLst>
              <a:ext uri="{FF2B5EF4-FFF2-40B4-BE49-F238E27FC236}">
                <a16:creationId xmlns:a16="http://schemas.microsoft.com/office/drawing/2014/main" xmlns="" id="{BA23F39A-3AA9-4573-8FD7-1079D7202137}"/>
              </a:ext>
            </a:extLst>
          </p:cNvPr>
          <p:cNvSpPr/>
          <p:nvPr/>
        </p:nvSpPr>
        <p:spPr>
          <a:xfrm>
            <a:off x="5367749" y="1480575"/>
            <a:ext cx="1271591" cy="369332"/>
          </a:xfrm>
          <a:prstGeom prst="rect">
            <a:avLst/>
          </a:prstGeom>
        </p:spPr>
        <p:txBody>
          <a:bodyPr wrap="square" lIns="0" tIns="0" rIns="0" bIns="0">
            <a:spAutoFit/>
          </a:bodyPr>
          <a:lstStyle/>
          <a:p>
            <a:pPr lvl="0"/>
            <a:r>
              <a:rPr lang="ru-RU" sz="1200" b="1" dirty="0" err="1">
                <a:solidFill>
                  <a:srgbClr val="001965"/>
                </a:solidFill>
              </a:rPr>
              <a:t>Псевоопухоли</a:t>
            </a:r>
            <a:r>
              <a:rPr lang="ru-RU" sz="1200" b="1" dirty="0">
                <a:solidFill>
                  <a:srgbClr val="001965"/>
                </a:solidFill>
              </a:rPr>
              <a:t> ГМ </a:t>
            </a:r>
            <a:endParaRPr lang="en-GB" sz="1200" b="1" dirty="0">
              <a:solidFill>
                <a:srgbClr val="001965"/>
              </a:solidFill>
            </a:endParaRPr>
          </a:p>
        </p:txBody>
      </p:sp>
      <p:sp>
        <p:nvSpPr>
          <p:cNvPr id="27" name="Rectangle 26">
            <a:extLst>
              <a:ext uri="{FF2B5EF4-FFF2-40B4-BE49-F238E27FC236}">
                <a16:creationId xmlns:a16="http://schemas.microsoft.com/office/drawing/2014/main" xmlns="" id="{C689E80F-8693-459A-AECE-536AA349B7AD}"/>
              </a:ext>
            </a:extLst>
          </p:cNvPr>
          <p:cNvSpPr/>
          <p:nvPr/>
        </p:nvSpPr>
        <p:spPr>
          <a:xfrm>
            <a:off x="6129749" y="2618943"/>
            <a:ext cx="1271591" cy="184666"/>
          </a:xfrm>
          <a:prstGeom prst="rect">
            <a:avLst/>
          </a:prstGeom>
        </p:spPr>
        <p:txBody>
          <a:bodyPr wrap="square" lIns="0" tIns="0" rIns="0" bIns="0">
            <a:spAutoFit/>
          </a:bodyPr>
          <a:lstStyle/>
          <a:p>
            <a:pPr lvl="0"/>
            <a:r>
              <a:rPr lang="ru-RU" sz="1200" b="1" dirty="0">
                <a:solidFill>
                  <a:srgbClr val="001965"/>
                </a:solidFill>
              </a:rPr>
              <a:t>Депрессия</a:t>
            </a:r>
            <a:endParaRPr lang="en-GB" sz="1200" b="1" dirty="0">
              <a:solidFill>
                <a:srgbClr val="001965"/>
              </a:solidFill>
            </a:endParaRPr>
          </a:p>
        </p:txBody>
      </p:sp>
      <p:sp>
        <p:nvSpPr>
          <p:cNvPr id="28" name="Rectangle 27">
            <a:extLst>
              <a:ext uri="{FF2B5EF4-FFF2-40B4-BE49-F238E27FC236}">
                <a16:creationId xmlns:a16="http://schemas.microsoft.com/office/drawing/2014/main" xmlns="" id="{369FC06F-402B-4950-AEFD-772F600B4F5B}"/>
              </a:ext>
            </a:extLst>
          </p:cNvPr>
          <p:cNvSpPr/>
          <p:nvPr/>
        </p:nvSpPr>
        <p:spPr>
          <a:xfrm>
            <a:off x="5367749" y="3831516"/>
            <a:ext cx="1271591" cy="553998"/>
          </a:xfrm>
          <a:prstGeom prst="rect">
            <a:avLst/>
          </a:prstGeom>
        </p:spPr>
        <p:txBody>
          <a:bodyPr wrap="square" lIns="0" tIns="0" rIns="0" bIns="0">
            <a:spAutoFit/>
          </a:bodyPr>
          <a:lstStyle/>
          <a:p>
            <a:pPr lvl="0"/>
            <a:r>
              <a:rPr lang="ru-RU" sz="1200" b="1" dirty="0">
                <a:solidFill>
                  <a:srgbClr val="001965"/>
                </a:solidFill>
              </a:rPr>
              <a:t>Нарушение пищевого поведения </a:t>
            </a:r>
            <a:endParaRPr lang="en-GB" sz="1200" b="1" dirty="0">
              <a:solidFill>
                <a:srgbClr val="001965"/>
              </a:solidFill>
            </a:endParaRPr>
          </a:p>
        </p:txBody>
      </p:sp>
      <p:sp>
        <p:nvSpPr>
          <p:cNvPr id="29" name="Rectangle 28">
            <a:extLst>
              <a:ext uri="{FF2B5EF4-FFF2-40B4-BE49-F238E27FC236}">
                <a16:creationId xmlns:a16="http://schemas.microsoft.com/office/drawing/2014/main" xmlns="" id="{CFEAB431-2A89-416E-A6F7-418173A2CF60}"/>
              </a:ext>
            </a:extLst>
          </p:cNvPr>
          <p:cNvSpPr/>
          <p:nvPr/>
        </p:nvSpPr>
        <p:spPr>
          <a:xfrm>
            <a:off x="1928191" y="2618943"/>
            <a:ext cx="1080053" cy="553998"/>
          </a:xfrm>
          <a:prstGeom prst="rect">
            <a:avLst/>
          </a:prstGeom>
        </p:spPr>
        <p:txBody>
          <a:bodyPr wrap="square" lIns="0" tIns="0" rIns="0" bIns="0">
            <a:spAutoFit/>
          </a:bodyPr>
          <a:lstStyle/>
          <a:p>
            <a:pPr lvl="0" algn="r"/>
            <a:r>
              <a:rPr lang="ru-RU" sz="1200" b="1" dirty="0">
                <a:solidFill>
                  <a:srgbClr val="001965"/>
                </a:solidFill>
              </a:rPr>
              <a:t>Ухудшение качества жизни </a:t>
            </a:r>
            <a:endParaRPr lang="en-GB" sz="1200" b="1" dirty="0">
              <a:solidFill>
                <a:srgbClr val="001965"/>
              </a:solidFill>
            </a:endParaRPr>
          </a:p>
        </p:txBody>
      </p:sp>
      <p:grpSp>
        <p:nvGrpSpPr>
          <p:cNvPr id="34" name="Group 33">
            <a:extLst>
              <a:ext uri="{FF2B5EF4-FFF2-40B4-BE49-F238E27FC236}">
                <a16:creationId xmlns:a16="http://schemas.microsoft.com/office/drawing/2014/main" xmlns="" id="{99C39067-E298-4474-B821-F39E434ABF36}"/>
              </a:ext>
            </a:extLst>
          </p:cNvPr>
          <p:cNvGrpSpPr/>
          <p:nvPr/>
        </p:nvGrpSpPr>
        <p:grpSpPr>
          <a:xfrm>
            <a:off x="4225269" y="3566474"/>
            <a:ext cx="693462" cy="605476"/>
            <a:chOff x="6195060" y="1724025"/>
            <a:chExt cx="2281657" cy="1992161"/>
          </a:xfrm>
          <a:solidFill>
            <a:schemeClr val="bg1"/>
          </a:solidFill>
        </p:grpSpPr>
        <p:sp>
          <p:nvSpPr>
            <p:cNvPr id="35" name="Freeform: Shape 34">
              <a:extLst>
                <a:ext uri="{FF2B5EF4-FFF2-40B4-BE49-F238E27FC236}">
                  <a16:creationId xmlns:a16="http://schemas.microsoft.com/office/drawing/2014/main" xmlns="" id="{0E262CBF-1283-4823-84EF-5400C92F5DD5}"/>
                </a:ext>
              </a:extLst>
            </p:cNvPr>
            <p:cNvSpPr/>
            <p:nvPr/>
          </p:nvSpPr>
          <p:spPr>
            <a:xfrm>
              <a:off x="6495517" y="2182661"/>
              <a:ext cx="1981200" cy="1533525"/>
            </a:xfrm>
            <a:custGeom>
              <a:avLst/>
              <a:gdLst>
                <a:gd name="connsiteX0" fmla="*/ 613943 w 1981200"/>
                <a:gd name="connsiteY0" fmla="*/ 552919 h 1533525"/>
                <a:gd name="connsiteX1" fmla="*/ 548220 w 1981200"/>
                <a:gd name="connsiteY1" fmla="*/ 546251 h 1533525"/>
                <a:gd name="connsiteX2" fmla="*/ 545363 w 1981200"/>
                <a:gd name="connsiteY2" fmla="*/ 499579 h 1533525"/>
                <a:gd name="connsiteX3" fmla="*/ 596798 w 1981200"/>
                <a:gd name="connsiteY3" fmla="*/ 494816 h 1533525"/>
                <a:gd name="connsiteX4" fmla="*/ 1933155 w 1981200"/>
                <a:gd name="connsiteY4" fmla="*/ 494816 h 1533525"/>
                <a:gd name="connsiteX5" fmla="*/ 1985543 w 1981200"/>
                <a:gd name="connsiteY5" fmla="*/ 493864 h 1533525"/>
                <a:gd name="connsiteX6" fmla="*/ 1985543 w 1981200"/>
                <a:gd name="connsiteY6" fmla="*/ 551014 h 1533525"/>
                <a:gd name="connsiteX7" fmla="*/ 1932203 w 1981200"/>
                <a:gd name="connsiteY7" fmla="*/ 576731 h 1533525"/>
                <a:gd name="connsiteX8" fmla="*/ 1877910 w 1981200"/>
                <a:gd name="connsiteY8" fmla="*/ 666266 h 1533525"/>
                <a:gd name="connsiteX9" fmla="*/ 1867433 w 1981200"/>
                <a:gd name="connsiteY9" fmla="*/ 740561 h 1533525"/>
                <a:gd name="connsiteX10" fmla="*/ 1867433 w 1981200"/>
                <a:gd name="connsiteY10" fmla="*/ 1463509 h 1533525"/>
                <a:gd name="connsiteX11" fmla="*/ 1852193 w 1981200"/>
                <a:gd name="connsiteY11" fmla="*/ 1540661 h 1533525"/>
                <a:gd name="connsiteX12" fmla="*/ 1785518 w 1981200"/>
                <a:gd name="connsiteY12" fmla="*/ 1540661 h 1533525"/>
                <a:gd name="connsiteX13" fmla="*/ 1770278 w 1981200"/>
                <a:gd name="connsiteY13" fmla="*/ 1473034 h 1533525"/>
                <a:gd name="connsiteX14" fmla="*/ 1755990 w 1981200"/>
                <a:gd name="connsiteY14" fmla="*/ 1385404 h 1533525"/>
                <a:gd name="connsiteX15" fmla="*/ 775868 w 1981200"/>
                <a:gd name="connsiteY15" fmla="*/ 1385404 h 1533525"/>
                <a:gd name="connsiteX16" fmla="*/ 747293 w 1981200"/>
                <a:gd name="connsiteY16" fmla="*/ 1541614 h 1533525"/>
                <a:gd name="connsiteX17" fmla="*/ 680618 w 1981200"/>
                <a:gd name="connsiteY17" fmla="*/ 1541614 h 1533525"/>
                <a:gd name="connsiteX18" fmla="*/ 680618 w 1981200"/>
                <a:gd name="connsiteY18" fmla="*/ 1193951 h 1533525"/>
                <a:gd name="connsiteX19" fmla="*/ 587273 w 1981200"/>
                <a:gd name="connsiteY19" fmla="*/ 1112036 h 1533525"/>
                <a:gd name="connsiteX20" fmla="*/ 459638 w 1981200"/>
                <a:gd name="connsiteY20" fmla="*/ 823429 h 1533525"/>
                <a:gd name="connsiteX21" fmla="*/ 433920 w 1981200"/>
                <a:gd name="connsiteY21" fmla="*/ 780566 h 1533525"/>
                <a:gd name="connsiteX22" fmla="*/ 217703 w 1981200"/>
                <a:gd name="connsiteY22" fmla="*/ 780566 h 1533525"/>
                <a:gd name="connsiteX23" fmla="*/ 151980 w 1981200"/>
                <a:gd name="connsiteY23" fmla="*/ 774851 h 1533525"/>
                <a:gd name="connsiteX24" fmla="*/ 6248 w 1981200"/>
                <a:gd name="connsiteY24" fmla="*/ 618641 h 1533525"/>
                <a:gd name="connsiteX25" fmla="*/ 70065 w 1981200"/>
                <a:gd name="connsiteY25" fmla="*/ 153821 h 1533525"/>
                <a:gd name="connsiteX26" fmla="*/ 251040 w 1981200"/>
                <a:gd name="connsiteY26" fmla="*/ 3326 h 1533525"/>
                <a:gd name="connsiteX27" fmla="*/ 395820 w 1981200"/>
                <a:gd name="connsiteY27" fmla="*/ 73811 h 1533525"/>
                <a:gd name="connsiteX28" fmla="*/ 305333 w 1981200"/>
                <a:gd name="connsiteY28" fmla="*/ 73811 h 1533525"/>
                <a:gd name="connsiteX29" fmla="*/ 226275 w 1981200"/>
                <a:gd name="connsiteY29" fmla="*/ 117626 h 1533525"/>
                <a:gd name="connsiteX30" fmla="*/ 292950 w 1981200"/>
                <a:gd name="connsiteY30" fmla="*/ 248119 h 1533525"/>
                <a:gd name="connsiteX31" fmla="*/ 394868 w 1981200"/>
                <a:gd name="connsiteY31" fmla="*/ 249071 h 1533525"/>
                <a:gd name="connsiteX32" fmla="*/ 346290 w 1981200"/>
                <a:gd name="connsiteY32" fmla="*/ 571016 h 1533525"/>
                <a:gd name="connsiteX33" fmla="*/ 494880 w 1981200"/>
                <a:gd name="connsiteY33" fmla="*/ 570064 h 1533525"/>
                <a:gd name="connsiteX34" fmla="*/ 606323 w 1981200"/>
                <a:gd name="connsiteY34" fmla="*/ 628166 h 1533525"/>
                <a:gd name="connsiteX35" fmla="*/ 668235 w 1981200"/>
                <a:gd name="connsiteY35" fmla="*/ 739609 h 1533525"/>
                <a:gd name="connsiteX36" fmla="*/ 663473 w 1981200"/>
                <a:gd name="connsiteY36" fmla="*/ 671981 h 1533525"/>
                <a:gd name="connsiteX37" fmla="*/ 621563 w 1981200"/>
                <a:gd name="connsiteY37" fmla="*/ 644359 h 1533525"/>
                <a:gd name="connsiteX38" fmla="*/ 613943 w 1981200"/>
                <a:gd name="connsiteY38" fmla="*/ 552919 h 1533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981200" h="1533525">
                  <a:moveTo>
                    <a:pt x="613943" y="552919"/>
                  </a:moveTo>
                  <a:cubicBezTo>
                    <a:pt x="592988" y="544346"/>
                    <a:pt x="570128" y="555776"/>
                    <a:pt x="548220" y="546251"/>
                  </a:cubicBezTo>
                  <a:cubicBezTo>
                    <a:pt x="540600" y="531011"/>
                    <a:pt x="544410" y="515771"/>
                    <a:pt x="545363" y="499579"/>
                  </a:cubicBezTo>
                  <a:cubicBezTo>
                    <a:pt x="561555" y="490054"/>
                    <a:pt x="579653" y="494816"/>
                    <a:pt x="596798" y="494816"/>
                  </a:cubicBezTo>
                  <a:cubicBezTo>
                    <a:pt x="1042568" y="494816"/>
                    <a:pt x="1487385" y="494816"/>
                    <a:pt x="1933155" y="494816"/>
                  </a:cubicBezTo>
                  <a:cubicBezTo>
                    <a:pt x="1950301" y="494816"/>
                    <a:pt x="1968398" y="493864"/>
                    <a:pt x="1985543" y="493864"/>
                  </a:cubicBezTo>
                  <a:cubicBezTo>
                    <a:pt x="1985543" y="512914"/>
                    <a:pt x="1985543" y="531964"/>
                    <a:pt x="1985543" y="551014"/>
                  </a:cubicBezTo>
                  <a:cubicBezTo>
                    <a:pt x="1971255" y="565301"/>
                    <a:pt x="1950301" y="563396"/>
                    <a:pt x="1932203" y="576731"/>
                  </a:cubicBezTo>
                  <a:cubicBezTo>
                    <a:pt x="1918868" y="610069"/>
                    <a:pt x="1926488" y="658646"/>
                    <a:pt x="1877910" y="666266"/>
                  </a:cubicBezTo>
                  <a:cubicBezTo>
                    <a:pt x="1863623" y="692936"/>
                    <a:pt x="1867433" y="717701"/>
                    <a:pt x="1867433" y="740561"/>
                  </a:cubicBezTo>
                  <a:cubicBezTo>
                    <a:pt x="1867433" y="981544"/>
                    <a:pt x="1867433" y="1222526"/>
                    <a:pt x="1867433" y="1463509"/>
                  </a:cubicBezTo>
                  <a:cubicBezTo>
                    <a:pt x="1867433" y="1490179"/>
                    <a:pt x="1872196" y="1517801"/>
                    <a:pt x="1852193" y="1540661"/>
                  </a:cubicBezTo>
                  <a:cubicBezTo>
                    <a:pt x="1830285" y="1540661"/>
                    <a:pt x="1807426" y="1540661"/>
                    <a:pt x="1785518" y="1540661"/>
                  </a:cubicBezTo>
                  <a:cubicBezTo>
                    <a:pt x="1768373" y="1520659"/>
                    <a:pt x="1771230" y="1495894"/>
                    <a:pt x="1770278" y="1473034"/>
                  </a:cubicBezTo>
                  <a:cubicBezTo>
                    <a:pt x="1768373" y="1446364"/>
                    <a:pt x="1775040" y="1418741"/>
                    <a:pt x="1755990" y="1385404"/>
                  </a:cubicBezTo>
                  <a:cubicBezTo>
                    <a:pt x="1431188" y="1384451"/>
                    <a:pt x="1101623" y="1384451"/>
                    <a:pt x="775868" y="1385404"/>
                  </a:cubicBezTo>
                  <a:cubicBezTo>
                    <a:pt x="748245" y="1440649"/>
                    <a:pt x="779678" y="1496846"/>
                    <a:pt x="747293" y="1541614"/>
                  </a:cubicBezTo>
                  <a:cubicBezTo>
                    <a:pt x="725385" y="1541614"/>
                    <a:pt x="702525" y="1541614"/>
                    <a:pt x="680618" y="1541614"/>
                  </a:cubicBezTo>
                  <a:cubicBezTo>
                    <a:pt x="680618" y="1426361"/>
                    <a:pt x="680618" y="1310156"/>
                    <a:pt x="680618" y="1193951"/>
                  </a:cubicBezTo>
                  <a:cubicBezTo>
                    <a:pt x="631088" y="1184426"/>
                    <a:pt x="604418" y="1153946"/>
                    <a:pt x="587273" y="1112036"/>
                  </a:cubicBezTo>
                  <a:cubicBezTo>
                    <a:pt x="545363" y="1014881"/>
                    <a:pt x="502500" y="918679"/>
                    <a:pt x="459638" y="823429"/>
                  </a:cubicBezTo>
                  <a:cubicBezTo>
                    <a:pt x="452970" y="809141"/>
                    <a:pt x="450113" y="792949"/>
                    <a:pt x="433920" y="780566"/>
                  </a:cubicBezTo>
                  <a:cubicBezTo>
                    <a:pt x="363435" y="780566"/>
                    <a:pt x="291045" y="780566"/>
                    <a:pt x="217703" y="780566"/>
                  </a:cubicBezTo>
                  <a:cubicBezTo>
                    <a:pt x="195795" y="780566"/>
                    <a:pt x="173888" y="779614"/>
                    <a:pt x="151980" y="774851"/>
                  </a:cubicBezTo>
                  <a:cubicBezTo>
                    <a:pt x="62445" y="755801"/>
                    <a:pt x="15773" y="708176"/>
                    <a:pt x="6248" y="618641"/>
                  </a:cubicBezTo>
                  <a:cubicBezTo>
                    <a:pt x="-10897" y="458621"/>
                    <a:pt x="6248" y="303364"/>
                    <a:pt x="70065" y="153821"/>
                  </a:cubicBezTo>
                  <a:cubicBezTo>
                    <a:pt x="105308" y="71906"/>
                    <a:pt x="163410" y="20471"/>
                    <a:pt x="251040" y="3326"/>
                  </a:cubicBezTo>
                  <a:cubicBezTo>
                    <a:pt x="314858" y="-9056"/>
                    <a:pt x="361530" y="12851"/>
                    <a:pt x="395820" y="73811"/>
                  </a:cubicBezTo>
                  <a:cubicBezTo>
                    <a:pt x="363435" y="73811"/>
                    <a:pt x="334860" y="73811"/>
                    <a:pt x="305333" y="73811"/>
                  </a:cubicBezTo>
                  <a:cubicBezTo>
                    <a:pt x="271043" y="73811"/>
                    <a:pt x="243420" y="88099"/>
                    <a:pt x="226275" y="117626"/>
                  </a:cubicBezTo>
                  <a:cubicBezTo>
                    <a:pt x="192938" y="171919"/>
                    <a:pt x="228180" y="242404"/>
                    <a:pt x="292950" y="248119"/>
                  </a:cubicBezTo>
                  <a:cubicBezTo>
                    <a:pt x="325335" y="250976"/>
                    <a:pt x="358673" y="249071"/>
                    <a:pt x="394868" y="249071"/>
                  </a:cubicBezTo>
                  <a:cubicBezTo>
                    <a:pt x="372960" y="357656"/>
                    <a:pt x="343433" y="459574"/>
                    <a:pt x="346290" y="571016"/>
                  </a:cubicBezTo>
                  <a:cubicBezTo>
                    <a:pt x="397725" y="571016"/>
                    <a:pt x="446303" y="572921"/>
                    <a:pt x="494880" y="570064"/>
                  </a:cubicBezTo>
                  <a:cubicBezTo>
                    <a:pt x="544410" y="568159"/>
                    <a:pt x="580605" y="587209"/>
                    <a:pt x="606323" y="628166"/>
                  </a:cubicBezTo>
                  <a:cubicBezTo>
                    <a:pt x="636803" y="659599"/>
                    <a:pt x="648233" y="701509"/>
                    <a:pt x="668235" y="739609"/>
                  </a:cubicBezTo>
                  <a:cubicBezTo>
                    <a:pt x="667283" y="716749"/>
                    <a:pt x="672045" y="692936"/>
                    <a:pt x="663473" y="671981"/>
                  </a:cubicBezTo>
                  <a:cubicBezTo>
                    <a:pt x="652043" y="656741"/>
                    <a:pt x="632040" y="660551"/>
                    <a:pt x="621563" y="644359"/>
                  </a:cubicBezTo>
                  <a:cubicBezTo>
                    <a:pt x="611085" y="614831"/>
                    <a:pt x="627278" y="582446"/>
                    <a:pt x="613943" y="552919"/>
                  </a:cubicBezTo>
                  <a:close/>
                </a:path>
              </a:pathLst>
            </a:custGeom>
            <a:grpFill/>
            <a:ln w="9525"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xmlns="" id="{C5A95B0E-B95C-4BB5-BFF5-0DAF248E075C}"/>
                </a:ext>
              </a:extLst>
            </p:cNvPr>
            <p:cNvSpPr/>
            <p:nvPr/>
          </p:nvSpPr>
          <p:spPr>
            <a:xfrm>
              <a:off x="6195060" y="2253615"/>
              <a:ext cx="723900" cy="1438275"/>
            </a:xfrm>
            <a:custGeom>
              <a:avLst/>
              <a:gdLst>
                <a:gd name="connsiteX0" fmla="*/ 0 w 723900"/>
                <a:gd name="connsiteY0" fmla="*/ 22860 h 1438275"/>
                <a:gd name="connsiteX1" fmla="*/ 114300 w 723900"/>
                <a:gd name="connsiteY1" fmla="*/ 0 h 1438275"/>
                <a:gd name="connsiteX2" fmla="*/ 182880 w 723900"/>
                <a:gd name="connsiteY2" fmla="*/ 916305 h 1438275"/>
                <a:gd name="connsiteX3" fmla="*/ 457200 w 723900"/>
                <a:gd name="connsiteY3" fmla="*/ 917257 h 1438275"/>
                <a:gd name="connsiteX4" fmla="*/ 728663 w 723900"/>
                <a:gd name="connsiteY4" fmla="*/ 917257 h 1438275"/>
                <a:gd name="connsiteX5" fmla="*/ 728663 w 723900"/>
                <a:gd name="connsiteY5" fmla="*/ 1026795 h 1438275"/>
                <a:gd name="connsiteX6" fmla="*/ 704850 w 723900"/>
                <a:gd name="connsiteY6" fmla="*/ 1043940 h 1438275"/>
                <a:gd name="connsiteX7" fmla="*/ 704850 w 723900"/>
                <a:gd name="connsiteY7" fmla="*/ 1441133 h 1438275"/>
                <a:gd name="connsiteX8" fmla="*/ 589598 w 723900"/>
                <a:gd name="connsiteY8" fmla="*/ 1441133 h 1438275"/>
                <a:gd name="connsiteX9" fmla="*/ 589598 w 723900"/>
                <a:gd name="connsiteY9" fmla="*/ 1299210 h 1438275"/>
                <a:gd name="connsiteX10" fmla="*/ 154305 w 723900"/>
                <a:gd name="connsiteY10" fmla="*/ 1297305 h 1438275"/>
                <a:gd name="connsiteX11" fmla="*/ 125730 w 723900"/>
                <a:gd name="connsiteY11" fmla="*/ 1442085 h 1438275"/>
                <a:gd name="connsiteX12" fmla="*/ 11430 w 723900"/>
                <a:gd name="connsiteY12" fmla="*/ 1442085 h 1438275"/>
                <a:gd name="connsiteX13" fmla="*/ 31433 w 723900"/>
                <a:gd name="connsiteY13" fmla="*/ 1301115 h 1438275"/>
                <a:gd name="connsiteX14" fmla="*/ 59055 w 723900"/>
                <a:gd name="connsiteY14" fmla="*/ 1046798 h 1438275"/>
                <a:gd name="connsiteX15" fmla="*/ 65723 w 723900"/>
                <a:gd name="connsiteY15" fmla="*/ 561975 h 1438275"/>
                <a:gd name="connsiteX16" fmla="*/ 22860 w 723900"/>
                <a:gd name="connsiteY16" fmla="*/ 151448 h 1438275"/>
                <a:gd name="connsiteX17" fmla="*/ 8573 w 723900"/>
                <a:gd name="connsiteY17" fmla="*/ 62865 h 1438275"/>
                <a:gd name="connsiteX18" fmla="*/ 0 w 723900"/>
                <a:gd name="connsiteY18" fmla="*/ 32385 h 1438275"/>
                <a:gd name="connsiteX19" fmla="*/ 0 w 723900"/>
                <a:gd name="connsiteY19" fmla="*/ 22860 h 143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23900" h="1438275">
                  <a:moveTo>
                    <a:pt x="0" y="22860"/>
                  </a:moveTo>
                  <a:cubicBezTo>
                    <a:pt x="37148" y="15240"/>
                    <a:pt x="73343" y="8573"/>
                    <a:pt x="114300" y="0"/>
                  </a:cubicBezTo>
                  <a:cubicBezTo>
                    <a:pt x="173355" y="303848"/>
                    <a:pt x="195263" y="605790"/>
                    <a:pt x="182880" y="916305"/>
                  </a:cubicBezTo>
                  <a:cubicBezTo>
                    <a:pt x="274320" y="918210"/>
                    <a:pt x="365760" y="917257"/>
                    <a:pt x="457200" y="917257"/>
                  </a:cubicBezTo>
                  <a:cubicBezTo>
                    <a:pt x="546735" y="917257"/>
                    <a:pt x="637223" y="917257"/>
                    <a:pt x="728663" y="917257"/>
                  </a:cubicBezTo>
                  <a:cubicBezTo>
                    <a:pt x="728663" y="956310"/>
                    <a:pt x="728663" y="990600"/>
                    <a:pt x="728663" y="1026795"/>
                  </a:cubicBezTo>
                  <a:cubicBezTo>
                    <a:pt x="725805" y="1037273"/>
                    <a:pt x="710565" y="1028700"/>
                    <a:pt x="704850" y="1043940"/>
                  </a:cubicBezTo>
                  <a:cubicBezTo>
                    <a:pt x="704850" y="1172528"/>
                    <a:pt x="704850" y="1304925"/>
                    <a:pt x="704850" y="1441133"/>
                  </a:cubicBezTo>
                  <a:cubicBezTo>
                    <a:pt x="666750" y="1441133"/>
                    <a:pt x="629603" y="1441133"/>
                    <a:pt x="589598" y="1441133"/>
                  </a:cubicBezTo>
                  <a:cubicBezTo>
                    <a:pt x="589598" y="1395413"/>
                    <a:pt x="589598" y="1349693"/>
                    <a:pt x="589598" y="1299210"/>
                  </a:cubicBezTo>
                  <a:cubicBezTo>
                    <a:pt x="442913" y="1294448"/>
                    <a:pt x="300038" y="1298258"/>
                    <a:pt x="154305" y="1297305"/>
                  </a:cubicBezTo>
                  <a:cubicBezTo>
                    <a:pt x="136208" y="1343978"/>
                    <a:pt x="141923" y="1395413"/>
                    <a:pt x="125730" y="1442085"/>
                  </a:cubicBezTo>
                  <a:cubicBezTo>
                    <a:pt x="87630" y="1442085"/>
                    <a:pt x="50483" y="1442085"/>
                    <a:pt x="11430" y="1442085"/>
                  </a:cubicBezTo>
                  <a:cubicBezTo>
                    <a:pt x="18098" y="1393508"/>
                    <a:pt x="24765" y="1347788"/>
                    <a:pt x="31433" y="1301115"/>
                  </a:cubicBezTo>
                  <a:cubicBezTo>
                    <a:pt x="43815" y="1216343"/>
                    <a:pt x="51435" y="1131570"/>
                    <a:pt x="59055" y="1046798"/>
                  </a:cubicBezTo>
                  <a:cubicBezTo>
                    <a:pt x="73343" y="884873"/>
                    <a:pt x="71438" y="723900"/>
                    <a:pt x="65723" y="561975"/>
                  </a:cubicBezTo>
                  <a:cubicBezTo>
                    <a:pt x="60960" y="424815"/>
                    <a:pt x="47625" y="287655"/>
                    <a:pt x="22860" y="151448"/>
                  </a:cubicBezTo>
                  <a:cubicBezTo>
                    <a:pt x="18098" y="121920"/>
                    <a:pt x="13335" y="92393"/>
                    <a:pt x="8573" y="62865"/>
                  </a:cubicBezTo>
                  <a:cubicBezTo>
                    <a:pt x="953" y="53340"/>
                    <a:pt x="9525" y="40005"/>
                    <a:pt x="0" y="32385"/>
                  </a:cubicBezTo>
                  <a:cubicBezTo>
                    <a:pt x="0" y="29528"/>
                    <a:pt x="0" y="25718"/>
                    <a:pt x="0" y="22860"/>
                  </a:cubicBezTo>
                  <a:close/>
                </a:path>
              </a:pathLst>
            </a:custGeom>
            <a:grpFill/>
            <a:ln w="9525"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xmlns="" id="{4A7CBF5A-FADE-4BEE-ABE7-AE856AC8C500}"/>
                </a:ext>
              </a:extLst>
            </p:cNvPr>
            <p:cNvSpPr/>
            <p:nvPr/>
          </p:nvSpPr>
          <p:spPr>
            <a:xfrm>
              <a:off x="6661780" y="1724025"/>
              <a:ext cx="438150" cy="438150"/>
            </a:xfrm>
            <a:custGeom>
              <a:avLst/>
              <a:gdLst>
                <a:gd name="connsiteX0" fmla="*/ 277183 w 438150"/>
                <a:gd name="connsiteY0" fmla="*/ 8573 h 438150"/>
                <a:gd name="connsiteX1" fmla="*/ 444823 w 438150"/>
                <a:gd name="connsiteY1" fmla="*/ 208598 h 438150"/>
                <a:gd name="connsiteX2" fmla="*/ 275278 w 438150"/>
                <a:gd name="connsiteY2" fmla="*/ 440055 h 438150"/>
                <a:gd name="connsiteX3" fmla="*/ 4768 w 438150"/>
                <a:gd name="connsiteY3" fmla="*/ 271463 h 438150"/>
                <a:gd name="connsiteX4" fmla="*/ 170503 w 438150"/>
                <a:gd name="connsiteY4" fmla="*/ 8573 h 438150"/>
                <a:gd name="connsiteX5" fmla="*/ 200030 w 438150"/>
                <a:gd name="connsiteY5" fmla="*/ 0 h 438150"/>
                <a:gd name="connsiteX6" fmla="*/ 247655 w 438150"/>
                <a:gd name="connsiteY6" fmla="*/ 0 h 438150"/>
                <a:gd name="connsiteX7" fmla="*/ 277183 w 438150"/>
                <a:gd name="connsiteY7" fmla="*/ 8573 h 438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150" h="438150">
                  <a:moveTo>
                    <a:pt x="277183" y="8573"/>
                  </a:moveTo>
                  <a:cubicBezTo>
                    <a:pt x="377195" y="38100"/>
                    <a:pt x="436250" y="105728"/>
                    <a:pt x="444823" y="208598"/>
                  </a:cubicBezTo>
                  <a:cubicBezTo>
                    <a:pt x="454348" y="318135"/>
                    <a:pt x="381005" y="410528"/>
                    <a:pt x="275278" y="440055"/>
                  </a:cubicBezTo>
                  <a:cubicBezTo>
                    <a:pt x="180028" y="466725"/>
                    <a:pt x="36200" y="410528"/>
                    <a:pt x="4768" y="271463"/>
                  </a:cubicBezTo>
                  <a:cubicBezTo>
                    <a:pt x="-18092" y="167640"/>
                    <a:pt x="41915" y="37148"/>
                    <a:pt x="170503" y="8573"/>
                  </a:cubicBezTo>
                  <a:cubicBezTo>
                    <a:pt x="179075" y="953"/>
                    <a:pt x="192410" y="9525"/>
                    <a:pt x="200030" y="0"/>
                  </a:cubicBezTo>
                  <a:cubicBezTo>
                    <a:pt x="216223" y="0"/>
                    <a:pt x="231463" y="0"/>
                    <a:pt x="247655" y="0"/>
                  </a:cubicBezTo>
                  <a:cubicBezTo>
                    <a:pt x="255275" y="9525"/>
                    <a:pt x="268610" y="953"/>
                    <a:pt x="277183" y="8573"/>
                  </a:cubicBezTo>
                  <a:close/>
                </a:path>
              </a:pathLst>
            </a:custGeom>
            <a:grpFill/>
            <a:ln w="9525"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xmlns="" id="{F671D334-595D-4204-8D8C-CEE09141E1A3}"/>
                </a:ext>
              </a:extLst>
            </p:cNvPr>
            <p:cNvSpPr/>
            <p:nvPr/>
          </p:nvSpPr>
          <p:spPr>
            <a:xfrm>
              <a:off x="6736025" y="2037090"/>
              <a:ext cx="733425" cy="361950"/>
            </a:xfrm>
            <a:custGeom>
              <a:avLst/>
              <a:gdLst>
                <a:gd name="connsiteX0" fmla="*/ 397247 w 733425"/>
                <a:gd name="connsiteY0" fmla="*/ 240338 h 361950"/>
                <a:gd name="connsiteX1" fmla="*/ 605845 w 733425"/>
                <a:gd name="connsiteY1" fmla="*/ 40313 h 361950"/>
                <a:gd name="connsiteX2" fmla="*/ 633467 w 733425"/>
                <a:gd name="connsiteY2" fmla="*/ 14595 h 361950"/>
                <a:gd name="connsiteX3" fmla="*/ 719192 w 733425"/>
                <a:gd name="connsiteY3" fmla="*/ 18405 h 361950"/>
                <a:gd name="connsiteX4" fmla="*/ 718240 w 733425"/>
                <a:gd name="connsiteY4" fmla="*/ 107940 h 361950"/>
                <a:gd name="connsiteX5" fmla="*/ 654422 w 733425"/>
                <a:gd name="connsiteY5" fmla="*/ 170805 h 361950"/>
                <a:gd name="connsiteX6" fmla="*/ 482972 w 733425"/>
                <a:gd name="connsiteY6" fmla="*/ 334635 h 361950"/>
                <a:gd name="connsiteX7" fmla="*/ 398200 w 733425"/>
                <a:gd name="connsiteY7" fmla="*/ 369878 h 361950"/>
                <a:gd name="connsiteX8" fmla="*/ 84827 w 733425"/>
                <a:gd name="connsiteY8" fmla="*/ 368925 h 361950"/>
                <a:gd name="connsiteX9" fmla="*/ 42917 w 733425"/>
                <a:gd name="connsiteY9" fmla="*/ 363210 h 361950"/>
                <a:gd name="connsiteX10" fmla="*/ 55 w 733425"/>
                <a:gd name="connsiteY10" fmla="*/ 307965 h 361950"/>
                <a:gd name="connsiteX11" fmla="*/ 36250 w 733425"/>
                <a:gd name="connsiteY11" fmla="*/ 247005 h 361950"/>
                <a:gd name="connsiteX12" fmla="*/ 92447 w 733425"/>
                <a:gd name="connsiteY12" fmla="*/ 238433 h 361950"/>
                <a:gd name="connsiteX13" fmla="*/ 397247 w 733425"/>
                <a:gd name="connsiteY13" fmla="*/ 240338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3425" h="361950">
                  <a:moveTo>
                    <a:pt x="397247" y="240338"/>
                  </a:moveTo>
                  <a:cubicBezTo>
                    <a:pt x="466780" y="173663"/>
                    <a:pt x="536312" y="106988"/>
                    <a:pt x="605845" y="40313"/>
                  </a:cubicBezTo>
                  <a:cubicBezTo>
                    <a:pt x="615370" y="31740"/>
                    <a:pt x="623942" y="22215"/>
                    <a:pt x="633467" y="14595"/>
                  </a:cubicBezTo>
                  <a:cubicBezTo>
                    <a:pt x="662042" y="-6360"/>
                    <a:pt x="697285" y="-4455"/>
                    <a:pt x="719192" y="18405"/>
                  </a:cubicBezTo>
                  <a:cubicBezTo>
                    <a:pt x="742052" y="42218"/>
                    <a:pt x="743005" y="81270"/>
                    <a:pt x="718240" y="107940"/>
                  </a:cubicBezTo>
                  <a:cubicBezTo>
                    <a:pt x="698237" y="129848"/>
                    <a:pt x="675377" y="150803"/>
                    <a:pt x="654422" y="170805"/>
                  </a:cubicBezTo>
                  <a:cubicBezTo>
                    <a:pt x="597272" y="225098"/>
                    <a:pt x="539170" y="279390"/>
                    <a:pt x="482972" y="334635"/>
                  </a:cubicBezTo>
                  <a:cubicBezTo>
                    <a:pt x="459160" y="358448"/>
                    <a:pt x="432490" y="369878"/>
                    <a:pt x="398200" y="369878"/>
                  </a:cubicBezTo>
                  <a:cubicBezTo>
                    <a:pt x="293425" y="368925"/>
                    <a:pt x="189602" y="369878"/>
                    <a:pt x="84827" y="368925"/>
                  </a:cubicBezTo>
                  <a:cubicBezTo>
                    <a:pt x="70540" y="368925"/>
                    <a:pt x="56252" y="367020"/>
                    <a:pt x="42917" y="363210"/>
                  </a:cubicBezTo>
                  <a:cubicBezTo>
                    <a:pt x="16247" y="355590"/>
                    <a:pt x="1960" y="335588"/>
                    <a:pt x="55" y="307965"/>
                  </a:cubicBezTo>
                  <a:cubicBezTo>
                    <a:pt x="-898" y="278438"/>
                    <a:pt x="10532" y="259388"/>
                    <a:pt x="36250" y="247005"/>
                  </a:cubicBezTo>
                  <a:cubicBezTo>
                    <a:pt x="54347" y="238433"/>
                    <a:pt x="73397" y="238433"/>
                    <a:pt x="92447" y="238433"/>
                  </a:cubicBezTo>
                  <a:cubicBezTo>
                    <a:pt x="193412" y="240338"/>
                    <a:pt x="294377" y="240338"/>
                    <a:pt x="397247" y="240338"/>
                  </a:cubicBezTo>
                  <a:close/>
                </a:path>
              </a:pathLst>
            </a:custGeom>
            <a:grpFill/>
            <a:ln w="9525"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xmlns="" id="{0AE37C8A-B716-4D05-A1E6-C799A6A33810}"/>
                </a:ext>
              </a:extLst>
            </p:cNvPr>
            <p:cNvSpPr/>
            <p:nvPr/>
          </p:nvSpPr>
          <p:spPr>
            <a:xfrm>
              <a:off x="6416409" y="2991379"/>
              <a:ext cx="495300" cy="142875"/>
            </a:xfrm>
            <a:custGeom>
              <a:avLst/>
              <a:gdLst>
                <a:gd name="connsiteX0" fmla="*/ 245376 w 495300"/>
                <a:gd name="connsiteY0" fmla="*/ 143298 h 142875"/>
                <a:gd name="connsiteX1" fmla="*/ 70116 w 495300"/>
                <a:gd name="connsiteY1" fmla="*/ 143298 h 142875"/>
                <a:gd name="connsiteX2" fmla="*/ 12013 w 495300"/>
                <a:gd name="connsiteY2" fmla="*/ 34713 h 142875"/>
                <a:gd name="connsiteX3" fmla="*/ 81546 w 495300"/>
                <a:gd name="connsiteY3" fmla="*/ 423 h 142875"/>
                <a:gd name="connsiteX4" fmla="*/ 200608 w 495300"/>
                <a:gd name="connsiteY4" fmla="*/ 423 h 142875"/>
                <a:gd name="connsiteX5" fmla="*/ 418731 w 495300"/>
                <a:gd name="connsiteY5" fmla="*/ 1376 h 142875"/>
                <a:gd name="connsiteX6" fmla="*/ 496836 w 495300"/>
                <a:gd name="connsiteY6" fmla="*/ 71861 h 142875"/>
                <a:gd name="connsiteX7" fmla="*/ 427303 w 495300"/>
                <a:gd name="connsiteY7" fmla="*/ 144251 h 142875"/>
                <a:gd name="connsiteX8" fmla="*/ 245376 w 495300"/>
                <a:gd name="connsiteY8" fmla="*/ 143298 h 142875"/>
                <a:gd name="connsiteX9" fmla="*/ 245376 w 495300"/>
                <a:gd name="connsiteY9" fmla="*/ 143298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5300" h="142875">
                  <a:moveTo>
                    <a:pt x="245376" y="143298"/>
                  </a:moveTo>
                  <a:cubicBezTo>
                    <a:pt x="187273" y="143298"/>
                    <a:pt x="128218" y="145203"/>
                    <a:pt x="70116" y="143298"/>
                  </a:cubicBezTo>
                  <a:cubicBezTo>
                    <a:pt x="12013" y="141393"/>
                    <a:pt x="-18467" y="82338"/>
                    <a:pt x="12013" y="34713"/>
                  </a:cubicBezTo>
                  <a:cubicBezTo>
                    <a:pt x="27253" y="9948"/>
                    <a:pt x="52971" y="423"/>
                    <a:pt x="81546" y="423"/>
                  </a:cubicBezTo>
                  <a:cubicBezTo>
                    <a:pt x="121551" y="-529"/>
                    <a:pt x="160603" y="423"/>
                    <a:pt x="200608" y="423"/>
                  </a:cubicBezTo>
                  <a:cubicBezTo>
                    <a:pt x="272998" y="423"/>
                    <a:pt x="346341" y="-529"/>
                    <a:pt x="418731" y="1376"/>
                  </a:cubicBezTo>
                  <a:cubicBezTo>
                    <a:pt x="466356" y="2328"/>
                    <a:pt x="495883" y="29951"/>
                    <a:pt x="496836" y="71861"/>
                  </a:cubicBezTo>
                  <a:cubicBezTo>
                    <a:pt x="497788" y="113771"/>
                    <a:pt x="471118" y="143298"/>
                    <a:pt x="427303" y="144251"/>
                  </a:cubicBezTo>
                  <a:cubicBezTo>
                    <a:pt x="365391" y="145203"/>
                    <a:pt x="305383" y="144251"/>
                    <a:pt x="245376" y="143298"/>
                  </a:cubicBezTo>
                  <a:cubicBezTo>
                    <a:pt x="245376" y="144251"/>
                    <a:pt x="245376" y="143298"/>
                    <a:pt x="245376" y="143298"/>
                  </a:cubicBezTo>
                  <a:close/>
                </a:path>
              </a:pathLst>
            </a:custGeom>
            <a:grpFill/>
            <a:ln w="9525"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xmlns="" id="{D915C283-A3B1-40F5-99CA-B5CC9483C43E}"/>
                </a:ext>
              </a:extLst>
            </p:cNvPr>
            <p:cNvSpPr/>
            <p:nvPr/>
          </p:nvSpPr>
          <p:spPr>
            <a:xfrm>
              <a:off x="7250430" y="2424113"/>
              <a:ext cx="361950" cy="200025"/>
            </a:xfrm>
            <a:custGeom>
              <a:avLst/>
              <a:gdLst>
                <a:gd name="connsiteX0" fmla="*/ 364808 w 361950"/>
                <a:gd name="connsiteY0" fmla="*/ 952 h 200025"/>
                <a:gd name="connsiteX1" fmla="*/ 250508 w 361950"/>
                <a:gd name="connsiteY1" fmla="*/ 172402 h 200025"/>
                <a:gd name="connsiteX2" fmla="*/ 237172 w 361950"/>
                <a:gd name="connsiteY2" fmla="*/ 203835 h 200025"/>
                <a:gd name="connsiteX3" fmla="*/ 130492 w 361950"/>
                <a:gd name="connsiteY3" fmla="*/ 203835 h 200025"/>
                <a:gd name="connsiteX4" fmla="*/ 120967 w 361950"/>
                <a:gd name="connsiteY4" fmla="*/ 173355 h 200025"/>
                <a:gd name="connsiteX5" fmla="*/ 0 w 361950"/>
                <a:gd name="connsiteY5" fmla="*/ 0 h 200025"/>
                <a:gd name="connsiteX6" fmla="*/ 364808 w 361950"/>
                <a:gd name="connsiteY6" fmla="*/ 952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1950" h="200025">
                  <a:moveTo>
                    <a:pt x="364808" y="952"/>
                  </a:moveTo>
                  <a:cubicBezTo>
                    <a:pt x="363855" y="83820"/>
                    <a:pt x="334327" y="127635"/>
                    <a:pt x="250508" y="172402"/>
                  </a:cubicBezTo>
                  <a:cubicBezTo>
                    <a:pt x="239077" y="180975"/>
                    <a:pt x="245745" y="194310"/>
                    <a:pt x="237172" y="203835"/>
                  </a:cubicBezTo>
                  <a:cubicBezTo>
                    <a:pt x="201930" y="203835"/>
                    <a:pt x="165735" y="203835"/>
                    <a:pt x="130492" y="203835"/>
                  </a:cubicBezTo>
                  <a:cubicBezTo>
                    <a:pt x="120967" y="196215"/>
                    <a:pt x="126682" y="185738"/>
                    <a:pt x="120967" y="173355"/>
                  </a:cubicBezTo>
                  <a:cubicBezTo>
                    <a:pt x="51435" y="140017"/>
                    <a:pt x="952" y="89535"/>
                    <a:pt x="0" y="0"/>
                  </a:cubicBezTo>
                  <a:cubicBezTo>
                    <a:pt x="122872" y="952"/>
                    <a:pt x="242888" y="952"/>
                    <a:pt x="364808" y="952"/>
                  </a:cubicBezTo>
                  <a:close/>
                </a:path>
              </a:pathLst>
            </a:custGeom>
            <a:grpFill/>
            <a:ln w="9525"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xmlns="" id="{44E23E51-1212-4020-8E58-B4A7CF4B8917}"/>
                </a:ext>
              </a:extLst>
            </p:cNvPr>
            <p:cNvSpPr/>
            <p:nvPr/>
          </p:nvSpPr>
          <p:spPr>
            <a:xfrm>
              <a:off x="7729811" y="2133949"/>
              <a:ext cx="171450" cy="504825"/>
            </a:xfrm>
            <a:custGeom>
              <a:avLst/>
              <a:gdLst>
                <a:gd name="connsiteX0" fmla="*/ 180702 w 171450"/>
                <a:gd name="connsiteY0" fmla="*/ 499713 h 504825"/>
                <a:gd name="connsiteX1" fmla="*/ 8299 w 171450"/>
                <a:gd name="connsiteY1" fmla="*/ 502571 h 504825"/>
                <a:gd name="connsiteX2" fmla="*/ 2584 w 171450"/>
                <a:gd name="connsiteY2" fmla="*/ 491141 h 504825"/>
                <a:gd name="connsiteX3" fmla="*/ 41637 w 171450"/>
                <a:gd name="connsiteY3" fmla="*/ 132048 h 504825"/>
                <a:gd name="connsiteX4" fmla="*/ 47352 w 171450"/>
                <a:gd name="connsiteY4" fmla="*/ 44418 h 504825"/>
                <a:gd name="connsiteX5" fmla="*/ 29254 w 171450"/>
                <a:gd name="connsiteY5" fmla="*/ 17748 h 504825"/>
                <a:gd name="connsiteX6" fmla="*/ 38779 w 171450"/>
                <a:gd name="connsiteY6" fmla="*/ 3461 h 504825"/>
                <a:gd name="connsiteX7" fmla="*/ 148317 w 171450"/>
                <a:gd name="connsiteY7" fmla="*/ 4413 h 504825"/>
                <a:gd name="connsiteX8" fmla="*/ 134982 w 171450"/>
                <a:gd name="connsiteY8" fmla="*/ 36798 h 504825"/>
                <a:gd name="connsiteX9" fmla="*/ 152127 w 171450"/>
                <a:gd name="connsiteY9" fmla="*/ 165386 h 504825"/>
                <a:gd name="connsiteX10" fmla="*/ 180702 w 171450"/>
                <a:gd name="connsiteY10" fmla="*/ 322548 h 504825"/>
                <a:gd name="connsiteX11" fmla="*/ 180702 w 171450"/>
                <a:gd name="connsiteY11" fmla="*/ 499713 h 50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450" h="504825">
                  <a:moveTo>
                    <a:pt x="180702" y="499713"/>
                  </a:moveTo>
                  <a:cubicBezTo>
                    <a:pt x="140697" y="512096"/>
                    <a:pt x="45447" y="513048"/>
                    <a:pt x="8299" y="502571"/>
                  </a:cubicBezTo>
                  <a:cubicBezTo>
                    <a:pt x="6394" y="498761"/>
                    <a:pt x="2584" y="494951"/>
                    <a:pt x="2584" y="491141"/>
                  </a:cubicBezTo>
                  <a:cubicBezTo>
                    <a:pt x="679" y="370173"/>
                    <a:pt x="-11703" y="247301"/>
                    <a:pt x="41637" y="132048"/>
                  </a:cubicBezTo>
                  <a:cubicBezTo>
                    <a:pt x="55924" y="102521"/>
                    <a:pt x="42589" y="69183"/>
                    <a:pt x="47352" y="44418"/>
                  </a:cubicBezTo>
                  <a:cubicBezTo>
                    <a:pt x="44494" y="28226"/>
                    <a:pt x="28302" y="30131"/>
                    <a:pt x="29254" y="17748"/>
                  </a:cubicBezTo>
                  <a:cubicBezTo>
                    <a:pt x="29254" y="10128"/>
                    <a:pt x="34017" y="3461"/>
                    <a:pt x="38779" y="3461"/>
                  </a:cubicBezTo>
                  <a:cubicBezTo>
                    <a:pt x="75927" y="-349"/>
                    <a:pt x="114027" y="-2254"/>
                    <a:pt x="148317" y="4413"/>
                  </a:cubicBezTo>
                  <a:cubicBezTo>
                    <a:pt x="161652" y="26321"/>
                    <a:pt x="137839" y="29178"/>
                    <a:pt x="134982" y="36798"/>
                  </a:cubicBezTo>
                  <a:cubicBezTo>
                    <a:pt x="130219" y="84423"/>
                    <a:pt x="134029" y="125381"/>
                    <a:pt x="152127" y="165386"/>
                  </a:cubicBezTo>
                  <a:cubicBezTo>
                    <a:pt x="174034" y="214916"/>
                    <a:pt x="182607" y="267303"/>
                    <a:pt x="180702" y="322548"/>
                  </a:cubicBezTo>
                  <a:cubicBezTo>
                    <a:pt x="178797" y="379698"/>
                    <a:pt x="180702" y="438753"/>
                    <a:pt x="180702" y="499713"/>
                  </a:cubicBezTo>
                  <a:close/>
                </a:path>
              </a:pathLst>
            </a:custGeom>
            <a:grpFill/>
            <a:ln w="9525"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xmlns="" id="{5C3477DC-F082-4852-9D30-96FB09FED222}"/>
                </a:ext>
              </a:extLst>
            </p:cNvPr>
            <p:cNvSpPr/>
            <p:nvPr/>
          </p:nvSpPr>
          <p:spPr>
            <a:xfrm>
              <a:off x="7094220" y="2055457"/>
              <a:ext cx="219075" cy="66675"/>
            </a:xfrm>
            <a:custGeom>
              <a:avLst/>
              <a:gdLst>
                <a:gd name="connsiteX0" fmla="*/ 219075 w 219075"/>
                <a:gd name="connsiteY0" fmla="*/ 8611 h 66675"/>
                <a:gd name="connsiteX1" fmla="*/ 150495 w 219075"/>
                <a:gd name="connsiteY1" fmla="*/ 35281 h 66675"/>
                <a:gd name="connsiteX2" fmla="*/ 0 w 219075"/>
                <a:gd name="connsiteY2" fmla="*/ 24803 h 66675"/>
                <a:gd name="connsiteX3" fmla="*/ 47625 w 219075"/>
                <a:gd name="connsiteY3" fmla="*/ 38 h 66675"/>
                <a:gd name="connsiteX4" fmla="*/ 132398 w 219075"/>
                <a:gd name="connsiteY4" fmla="*/ 6706 h 66675"/>
                <a:gd name="connsiteX5" fmla="*/ 219075 w 219075"/>
                <a:gd name="connsiteY5" fmla="*/ 8611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075" h="66675">
                  <a:moveTo>
                    <a:pt x="219075" y="8611"/>
                  </a:moveTo>
                  <a:cubicBezTo>
                    <a:pt x="198120" y="41948"/>
                    <a:pt x="172402" y="32423"/>
                    <a:pt x="150495" y="35281"/>
                  </a:cubicBezTo>
                  <a:cubicBezTo>
                    <a:pt x="82867" y="88621"/>
                    <a:pt x="40005" y="84811"/>
                    <a:pt x="0" y="24803"/>
                  </a:cubicBezTo>
                  <a:cubicBezTo>
                    <a:pt x="10477" y="5753"/>
                    <a:pt x="27623" y="38"/>
                    <a:pt x="47625" y="38"/>
                  </a:cubicBezTo>
                  <a:cubicBezTo>
                    <a:pt x="76200" y="38"/>
                    <a:pt x="103823" y="-914"/>
                    <a:pt x="132398" y="6706"/>
                  </a:cubicBezTo>
                  <a:cubicBezTo>
                    <a:pt x="157163" y="14326"/>
                    <a:pt x="184785" y="8611"/>
                    <a:pt x="219075" y="8611"/>
                  </a:cubicBezTo>
                  <a:close/>
                </a:path>
              </a:pathLst>
            </a:custGeom>
            <a:grpFill/>
            <a:ln w="9525"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xmlns="" id="{EBF6BC59-B240-4269-BF4C-E180972FF45A}"/>
                </a:ext>
              </a:extLst>
            </p:cNvPr>
            <p:cNvSpPr/>
            <p:nvPr/>
          </p:nvSpPr>
          <p:spPr>
            <a:xfrm>
              <a:off x="7496954" y="2065734"/>
              <a:ext cx="57150" cy="19050"/>
            </a:xfrm>
            <a:custGeom>
              <a:avLst/>
              <a:gdLst>
                <a:gd name="connsiteX0" fmla="*/ 11603 w 57150"/>
                <a:gd name="connsiteY0" fmla="*/ 26908 h 19050"/>
                <a:gd name="connsiteX1" fmla="*/ 173 w 57150"/>
                <a:gd name="connsiteY1" fmla="*/ 3096 h 19050"/>
                <a:gd name="connsiteX2" fmla="*/ 57323 w 57150"/>
                <a:gd name="connsiteY2" fmla="*/ 1191 h 19050"/>
                <a:gd name="connsiteX3" fmla="*/ 59228 w 57150"/>
                <a:gd name="connsiteY3" fmla="*/ 22146 h 19050"/>
                <a:gd name="connsiteX4" fmla="*/ 11603 w 57150"/>
                <a:gd name="connsiteY4" fmla="*/ 26908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19050">
                  <a:moveTo>
                    <a:pt x="11603" y="26908"/>
                  </a:moveTo>
                  <a:cubicBezTo>
                    <a:pt x="2078" y="19288"/>
                    <a:pt x="-779" y="12621"/>
                    <a:pt x="173" y="3096"/>
                  </a:cubicBezTo>
                  <a:cubicBezTo>
                    <a:pt x="20176" y="-1667"/>
                    <a:pt x="39226" y="238"/>
                    <a:pt x="57323" y="1191"/>
                  </a:cubicBezTo>
                  <a:cubicBezTo>
                    <a:pt x="63038" y="9763"/>
                    <a:pt x="61133" y="15478"/>
                    <a:pt x="59228" y="22146"/>
                  </a:cubicBezTo>
                  <a:cubicBezTo>
                    <a:pt x="42083" y="31671"/>
                    <a:pt x="24938" y="25003"/>
                    <a:pt x="11603" y="26908"/>
                  </a:cubicBezTo>
                  <a:close/>
                </a:path>
              </a:pathLst>
            </a:custGeom>
            <a:grpFill/>
            <a:ln w="9525"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xmlns="" id="{2BEFF132-A7A1-484A-A773-7054287F4547}"/>
                </a:ext>
              </a:extLst>
            </p:cNvPr>
            <p:cNvSpPr/>
            <p:nvPr/>
          </p:nvSpPr>
          <p:spPr>
            <a:xfrm>
              <a:off x="7241620" y="2828925"/>
              <a:ext cx="1028700" cy="657225"/>
            </a:xfrm>
            <a:custGeom>
              <a:avLst/>
              <a:gdLst>
                <a:gd name="connsiteX0" fmla="*/ 1033700 w 1028700"/>
                <a:gd name="connsiteY0" fmla="*/ 0 h 657225"/>
                <a:gd name="connsiteX1" fmla="*/ 1033700 w 1028700"/>
                <a:gd name="connsiteY1" fmla="*/ 647700 h 657225"/>
                <a:gd name="connsiteX2" fmla="*/ 4048 w 1028700"/>
                <a:gd name="connsiteY2" fmla="*/ 652463 h 657225"/>
                <a:gd name="connsiteX3" fmla="*/ 4048 w 1028700"/>
                <a:gd name="connsiteY3" fmla="*/ 534353 h 657225"/>
                <a:gd name="connsiteX4" fmla="*/ 29765 w 1028700"/>
                <a:gd name="connsiteY4" fmla="*/ 366713 h 657225"/>
                <a:gd name="connsiteX5" fmla="*/ 238 w 1028700"/>
                <a:gd name="connsiteY5" fmla="*/ 235267 h 657225"/>
                <a:gd name="connsiteX6" fmla="*/ 1190 w 1028700"/>
                <a:gd name="connsiteY6" fmla="*/ 952 h 657225"/>
                <a:gd name="connsiteX7" fmla="*/ 1033700 w 1028700"/>
                <a:gd name="connsiteY7" fmla="*/ 0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8700" h="657225">
                  <a:moveTo>
                    <a:pt x="1033700" y="0"/>
                  </a:moveTo>
                  <a:cubicBezTo>
                    <a:pt x="1033700" y="218122"/>
                    <a:pt x="1033700" y="433388"/>
                    <a:pt x="1033700" y="647700"/>
                  </a:cubicBezTo>
                  <a:cubicBezTo>
                    <a:pt x="995600" y="657225"/>
                    <a:pt x="117395" y="661035"/>
                    <a:pt x="4048" y="652463"/>
                  </a:cubicBezTo>
                  <a:cubicBezTo>
                    <a:pt x="4048" y="614363"/>
                    <a:pt x="4048" y="575310"/>
                    <a:pt x="4048" y="534353"/>
                  </a:cubicBezTo>
                  <a:cubicBezTo>
                    <a:pt x="59293" y="483870"/>
                    <a:pt x="65008" y="434340"/>
                    <a:pt x="29765" y="366713"/>
                  </a:cubicBezTo>
                  <a:cubicBezTo>
                    <a:pt x="7858" y="325755"/>
                    <a:pt x="-1667" y="282892"/>
                    <a:pt x="238" y="235267"/>
                  </a:cubicBezTo>
                  <a:cubicBezTo>
                    <a:pt x="3095" y="158115"/>
                    <a:pt x="1190" y="80010"/>
                    <a:pt x="1190" y="952"/>
                  </a:cubicBezTo>
                  <a:cubicBezTo>
                    <a:pt x="345995" y="0"/>
                    <a:pt x="687943" y="0"/>
                    <a:pt x="1033700" y="0"/>
                  </a:cubicBezTo>
                  <a:close/>
                </a:path>
              </a:pathLst>
            </a:custGeom>
            <a:solidFill>
              <a:schemeClr val="accent2"/>
            </a:solidFill>
            <a:ln w="9525"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xmlns="" id="{3625E30D-00CF-4A21-BD3E-E804510BD8F6}"/>
                </a:ext>
              </a:extLst>
            </p:cNvPr>
            <p:cNvSpPr/>
            <p:nvPr/>
          </p:nvSpPr>
          <p:spPr>
            <a:xfrm>
              <a:off x="6355080" y="3288030"/>
              <a:ext cx="419100" cy="190500"/>
            </a:xfrm>
            <a:custGeom>
              <a:avLst/>
              <a:gdLst>
                <a:gd name="connsiteX0" fmla="*/ 426720 w 419100"/>
                <a:gd name="connsiteY0" fmla="*/ 0 h 190500"/>
                <a:gd name="connsiteX1" fmla="*/ 426720 w 419100"/>
                <a:gd name="connsiteY1" fmla="*/ 190500 h 190500"/>
                <a:gd name="connsiteX2" fmla="*/ 0 w 419100"/>
                <a:gd name="connsiteY2" fmla="*/ 194310 h 190500"/>
                <a:gd name="connsiteX3" fmla="*/ 17145 w 419100"/>
                <a:gd name="connsiteY3" fmla="*/ 0 h 190500"/>
                <a:gd name="connsiteX4" fmla="*/ 426720 w 419100"/>
                <a:gd name="connsiteY4" fmla="*/ 0 h 190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100" h="190500">
                  <a:moveTo>
                    <a:pt x="426720" y="0"/>
                  </a:moveTo>
                  <a:cubicBezTo>
                    <a:pt x="426720" y="64770"/>
                    <a:pt x="426720" y="127635"/>
                    <a:pt x="426720" y="190500"/>
                  </a:cubicBezTo>
                  <a:cubicBezTo>
                    <a:pt x="389573" y="200025"/>
                    <a:pt x="114300" y="202883"/>
                    <a:pt x="0" y="194310"/>
                  </a:cubicBezTo>
                  <a:cubicBezTo>
                    <a:pt x="5715" y="129540"/>
                    <a:pt x="11430" y="64770"/>
                    <a:pt x="17145" y="0"/>
                  </a:cubicBezTo>
                  <a:cubicBezTo>
                    <a:pt x="155258" y="0"/>
                    <a:pt x="290513" y="0"/>
                    <a:pt x="426720" y="0"/>
                  </a:cubicBezTo>
                  <a:close/>
                </a:path>
              </a:pathLst>
            </a:custGeom>
            <a:grpFill/>
            <a:ln w="9525"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xmlns="" id="{A803EFBA-AEDF-4B66-8337-92341DEC885E}"/>
                </a:ext>
              </a:extLst>
            </p:cNvPr>
            <p:cNvSpPr/>
            <p:nvPr/>
          </p:nvSpPr>
          <p:spPr>
            <a:xfrm>
              <a:off x="7749154" y="2332673"/>
              <a:ext cx="142875" cy="276225"/>
            </a:xfrm>
            <a:custGeom>
              <a:avLst/>
              <a:gdLst>
                <a:gd name="connsiteX0" fmla="*/ 20389 w 142875"/>
                <a:gd name="connsiteY0" fmla="*/ 0 h 276225"/>
                <a:gd name="connsiteX1" fmla="*/ 122306 w 142875"/>
                <a:gd name="connsiteY1" fmla="*/ 0 h 276225"/>
                <a:gd name="connsiteX2" fmla="*/ 143261 w 142875"/>
                <a:gd name="connsiteY2" fmla="*/ 284798 h 276225"/>
                <a:gd name="connsiteX3" fmla="*/ 386 w 142875"/>
                <a:gd name="connsiteY3" fmla="*/ 284798 h 276225"/>
                <a:gd name="connsiteX4" fmla="*/ 20389 w 142875"/>
                <a:gd name="connsiteY4" fmla="*/ 0 h 276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5" h="276225">
                  <a:moveTo>
                    <a:pt x="20389" y="0"/>
                  </a:moveTo>
                  <a:cubicBezTo>
                    <a:pt x="54679" y="0"/>
                    <a:pt x="85159" y="0"/>
                    <a:pt x="122306" y="0"/>
                  </a:cubicBezTo>
                  <a:cubicBezTo>
                    <a:pt x="157549" y="91440"/>
                    <a:pt x="134689" y="187642"/>
                    <a:pt x="143261" y="284798"/>
                  </a:cubicBezTo>
                  <a:cubicBezTo>
                    <a:pt x="95636" y="284798"/>
                    <a:pt x="50869" y="284798"/>
                    <a:pt x="386" y="284798"/>
                  </a:cubicBezTo>
                  <a:cubicBezTo>
                    <a:pt x="5149" y="191452"/>
                    <a:pt x="-11996" y="96202"/>
                    <a:pt x="20389" y="0"/>
                  </a:cubicBezTo>
                  <a:close/>
                </a:path>
              </a:pathLst>
            </a:custGeom>
            <a:solidFill>
              <a:schemeClr val="accent2"/>
            </a:solidFill>
            <a:ln w="9525"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xmlns="" id="{4AD0CED1-3758-4C72-B623-0077F818F81E}"/>
                </a:ext>
              </a:extLst>
            </p:cNvPr>
            <p:cNvSpPr/>
            <p:nvPr/>
          </p:nvSpPr>
          <p:spPr>
            <a:xfrm>
              <a:off x="7110412" y="2065851"/>
              <a:ext cx="114300" cy="19050"/>
            </a:xfrm>
            <a:custGeom>
              <a:avLst/>
              <a:gdLst>
                <a:gd name="connsiteX0" fmla="*/ 116205 w 114300"/>
                <a:gd name="connsiteY0" fmla="*/ 15361 h 19050"/>
                <a:gd name="connsiteX1" fmla="*/ 0 w 114300"/>
                <a:gd name="connsiteY1" fmla="*/ 12504 h 19050"/>
                <a:gd name="connsiteX2" fmla="*/ 116205 w 114300"/>
                <a:gd name="connsiteY2" fmla="*/ 15361 h 19050"/>
              </a:gdLst>
              <a:ahLst/>
              <a:cxnLst>
                <a:cxn ang="0">
                  <a:pos x="connsiteX0" y="connsiteY0"/>
                </a:cxn>
                <a:cxn ang="0">
                  <a:pos x="connsiteX1" y="connsiteY1"/>
                </a:cxn>
                <a:cxn ang="0">
                  <a:pos x="connsiteX2" y="connsiteY2"/>
                </a:cxn>
              </a:cxnLst>
              <a:rect l="l" t="t" r="r" b="b"/>
              <a:pathLst>
                <a:path w="114300" h="19050">
                  <a:moveTo>
                    <a:pt x="116205" y="15361"/>
                  </a:moveTo>
                  <a:cubicBezTo>
                    <a:pt x="76200" y="29649"/>
                    <a:pt x="41910" y="35364"/>
                    <a:pt x="0" y="12504"/>
                  </a:cubicBezTo>
                  <a:cubicBezTo>
                    <a:pt x="42863" y="-3689"/>
                    <a:pt x="77152" y="-5594"/>
                    <a:pt x="116205" y="15361"/>
                  </a:cubicBezTo>
                  <a:close/>
                </a:path>
              </a:pathLst>
            </a:custGeom>
            <a:solidFill>
              <a:schemeClr val="accent2"/>
            </a:solidFill>
            <a:ln w="9525" cap="flat">
              <a:noFill/>
              <a:prstDash val="solid"/>
              <a:miter/>
            </a:ln>
          </p:spPr>
          <p:txBody>
            <a:bodyPr rtlCol="0" anchor="ctr"/>
            <a:lstStyle/>
            <a:p>
              <a:endParaRPr lang="en-US" dirty="0"/>
            </a:p>
          </p:txBody>
        </p:sp>
      </p:grpSp>
      <p:pic>
        <p:nvPicPr>
          <p:cNvPr id="56" name="Graphic 55">
            <a:extLst>
              <a:ext uri="{FF2B5EF4-FFF2-40B4-BE49-F238E27FC236}">
                <a16:creationId xmlns:a16="http://schemas.microsoft.com/office/drawing/2014/main" xmlns="" id="{743F07F6-F515-4E81-808A-03079C456BB1}"/>
              </a:ext>
            </a:extLst>
          </p:cNvPr>
          <p:cNvPicPr>
            <a:picLocks noChangeAspect="1"/>
          </p:cNvPicPr>
          <p:nvPr/>
        </p:nvPicPr>
        <p:blipFill>
          <a:blip r:embed="rId3" cstate="print">
            <a:extLst>
              <a:ext uri="{96DAC541-7B7A-43D3-8B79-37D633B846F1}">
                <asvg:svgBlip xmlns:asvg="http://schemas.microsoft.com/office/drawing/2016/SVG/main" xmlns="" r:embed="rId4"/>
              </a:ext>
            </a:extLst>
          </a:blip>
          <a:stretch>
            <a:fillRect/>
          </a:stretch>
        </p:blipFill>
        <p:spPr>
          <a:xfrm>
            <a:off x="5425673" y="2537430"/>
            <a:ext cx="481784" cy="532358"/>
          </a:xfrm>
          <a:prstGeom prst="rect">
            <a:avLst/>
          </a:prstGeom>
        </p:spPr>
      </p:pic>
      <p:grpSp>
        <p:nvGrpSpPr>
          <p:cNvPr id="58" name="Group 57">
            <a:extLst>
              <a:ext uri="{FF2B5EF4-FFF2-40B4-BE49-F238E27FC236}">
                <a16:creationId xmlns:a16="http://schemas.microsoft.com/office/drawing/2014/main" xmlns="" id="{BE44B11E-11CA-4E78-A5F3-387D34F2F1EE}"/>
              </a:ext>
            </a:extLst>
          </p:cNvPr>
          <p:cNvGrpSpPr/>
          <p:nvPr/>
        </p:nvGrpSpPr>
        <p:grpSpPr>
          <a:xfrm>
            <a:off x="4269536" y="1479044"/>
            <a:ext cx="604928" cy="546286"/>
            <a:chOff x="510806" y="2593642"/>
            <a:chExt cx="604928" cy="546286"/>
          </a:xfrm>
          <a:solidFill>
            <a:schemeClr val="bg1"/>
          </a:solidFill>
        </p:grpSpPr>
        <p:sp>
          <p:nvSpPr>
            <p:cNvPr id="59" name="Freeform: Shape 58">
              <a:extLst>
                <a:ext uri="{FF2B5EF4-FFF2-40B4-BE49-F238E27FC236}">
                  <a16:creationId xmlns:a16="http://schemas.microsoft.com/office/drawing/2014/main" xmlns="" id="{6D6ADE39-2686-496A-BC1F-88EF4EC05CF0}"/>
                </a:ext>
              </a:extLst>
            </p:cNvPr>
            <p:cNvSpPr/>
            <p:nvPr/>
          </p:nvSpPr>
          <p:spPr>
            <a:xfrm flipH="1">
              <a:off x="510806" y="2593642"/>
              <a:ext cx="604928" cy="546286"/>
            </a:xfrm>
            <a:custGeom>
              <a:avLst/>
              <a:gdLst>
                <a:gd name="connsiteX0" fmla="*/ 199612 w 604927"/>
                <a:gd name="connsiteY0" fmla="*/ 56420 h 546285"/>
                <a:gd name="connsiteX1" fmla="*/ 256401 w 604927"/>
                <a:gd name="connsiteY1" fmla="*/ 25247 h 546285"/>
                <a:gd name="connsiteX2" fmla="*/ 319980 w 604927"/>
                <a:gd name="connsiteY2" fmla="*/ 24939 h 546285"/>
                <a:gd name="connsiteX3" fmla="*/ 328005 w 604927"/>
                <a:gd name="connsiteY3" fmla="*/ 16297 h 546285"/>
                <a:gd name="connsiteX4" fmla="*/ 385411 w 604927"/>
                <a:gd name="connsiteY4" fmla="*/ 7347 h 546285"/>
                <a:gd name="connsiteX5" fmla="*/ 478928 w 604927"/>
                <a:gd name="connsiteY5" fmla="*/ 35124 h 546285"/>
                <a:gd name="connsiteX6" fmla="*/ 543433 w 604927"/>
                <a:gd name="connsiteY6" fmla="*/ 67839 h 546285"/>
                <a:gd name="connsiteX7" fmla="*/ 553618 w 604927"/>
                <a:gd name="connsiteY7" fmla="*/ 73703 h 546285"/>
                <a:gd name="connsiteX8" fmla="*/ 600222 w 604927"/>
                <a:gd name="connsiteY8" fmla="*/ 120307 h 546285"/>
                <a:gd name="connsiteX9" fmla="*/ 607321 w 604927"/>
                <a:gd name="connsiteY9" fmla="*/ 170306 h 546285"/>
                <a:gd name="connsiteX10" fmla="*/ 568741 w 604927"/>
                <a:gd name="connsiteY10" fmla="*/ 224626 h 546285"/>
                <a:gd name="connsiteX11" fmla="*/ 510100 w 604927"/>
                <a:gd name="connsiteY11" fmla="*/ 258576 h 546285"/>
                <a:gd name="connsiteX12" fmla="*/ 464422 w 604927"/>
                <a:gd name="connsiteY12" fmla="*/ 291292 h 546285"/>
                <a:gd name="connsiteX13" fmla="*/ 444978 w 604927"/>
                <a:gd name="connsiteY13" fmla="*/ 344994 h 546285"/>
                <a:gd name="connsiteX14" fmla="*/ 392510 w 604927"/>
                <a:gd name="connsiteY14" fmla="*/ 365364 h 546285"/>
                <a:gd name="connsiteX15" fmla="*/ 370597 w 604927"/>
                <a:gd name="connsiteY15" fmla="*/ 382957 h 546285"/>
                <a:gd name="connsiteX16" fmla="*/ 350535 w 604927"/>
                <a:gd name="connsiteY16" fmla="*/ 389747 h 546285"/>
                <a:gd name="connsiteX17" fmla="*/ 335104 w 604927"/>
                <a:gd name="connsiteY17" fmla="*/ 399314 h 546285"/>
                <a:gd name="connsiteX18" fmla="*/ 325227 w 604927"/>
                <a:gd name="connsiteY18" fmla="*/ 457955 h 546285"/>
                <a:gd name="connsiteX19" fmla="*/ 275845 w 604927"/>
                <a:gd name="connsiteY19" fmla="*/ 526781 h 546285"/>
                <a:gd name="connsiteX20" fmla="*/ 247759 w 604927"/>
                <a:gd name="connsiteY20" fmla="*/ 547460 h 546285"/>
                <a:gd name="connsiteX21" fmla="*/ 207328 w 604927"/>
                <a:gd name="connsiteY21" fmla="*/ 536040 h 546285"/>
                <a:gd name="connsiteX22" fmla="*/ 205476 w 604927"/>
                <a:gd name="connsiteY22" fmla="*/ 496843 h 546285"/>
                <a:gd name="connsiteX23" fmla="*/ 213501 w 604927"/>
                <a:gd name="connsiteY23" fmla="*/ 483572 h 546285"/>
                <a:gd name="connsiteX24" fmla="*/ 194365 w 604927"/>
                <a:gd name="connsiteY24" fmla="*/ 480177 h 546285"/>
                <a:gd name="connsiteX25" fmla="*/ 134490 w 604927"/>
                <a:gd name="connsiteY25" fmla="*/ 477708 h 546285"/>
                <a:gd name="connsiteX26" fmla="*/ 54862 w 604927"/>
                <a:gd name="connsiteY26" fmla="*/ 409499 h 546285"/>
                <a:gd name="connsiteX27" fmla="*/ 7023 w 604927"/>
                <a:gd name="connsiteY27" fmla="*/ 317526 h 546285"/>
                <a:gd name="connsiteX28" fmla="*/ 9801 w 604927"/>
                <a:gd name="connsiteY28" fmla="*/ 262897 h 546285"/>
                <a:gd name="connsiteX29" fmla="*/ 34492 w 604927"/>
                <a:gd name="connsiteY29" fmla="*/ 189133 h 546285"/>
                <a:gd name="connsiteX30" fmla="*/ 49306 w 604927"/>
                <a:gd name="connsiteY30" fmla="*/ 157035 h 546285"/>
                <a:gd name="connsiteX31" fmla="*/ 76466 w 604927"/>
                <a:gd name="connsiteY31" fmla="*/ 130801 h 546285"/>
                <a:gd name="connsiteX32" fmla="*/ 106095 w 604927"/>
                <a:gd name="connsiteY32" fmla="*/ 100863 h 546285"/>
                <a:gd name="connsiteX33" fmla="*/ 128317 w 604927"/>
                <a:gd name="connsiteY33" fmla="*/ 94999 h 546285"/>
                <a:gd name="connsiteX34" fmla="*/ 140971 w 604927"/>
                <a:gd name="connsiteY34" fmla="*/ 87283 h 546285"/>
                <a:gd name="connsiteX35" fmla="*/ 199612 w 604927"/>
                <a:gd name="connsiteY35" fmla="*/ 56420 h 546285"/>
                <a:gd name="connsiteX36" fmla="*/ 62577 w 604927"/>
                <a:gd name="connsiteY36" fmla="*/ 402092 h 546285"/>
                <a:gd name="connsiteX37" fmla="*/ 64121 w 604927"/>
                <a:gd name="connsiteY37" fmla="*/ 404561 h 546285"/>
                <a:gd name="connsiteX38" fmla="*/ 132947 w 604927"/>
                <a:gd name="connsiteY38" fmla="*/ 467214 h 546285"/>
                <a:gd name="connsiteX39" fmla="*/ 188193 w 604927"/>
                <a:gd name="connsiteY39" fmla="*/ 470609 h 546285"/>
                <a:gd name="connsiteX40" fmla="*/ 206711 w 604927"/>
                <a:gd name="connsiteY40" fmla="*/ 470301 h 546285"/>
                <a:gd name="connsiteX41" fmla="*/ 225229 w 604927"/>
                <a:gd name="connsiteY41" fmla="*/ 485115 h 546285"/>
                <a:gd name="connsiteX42" fmla="*/ 213192 w 604927"/>
                <a:gd name="connsiteY42" fmla="*/ 506411 h 546285"/>
                <a:gd name="connsiteX43" fmla="*/ 232636 w 604927"/>
                <a:gd name="connsiteY43" fmla="*/ 538509 h 546285"/>
                <a:gd name="connsiteX44" fmla="*/ 254241 w 604927"/>
                <a:gd name="connsiteY44" fmla="*/ 533262 h 546285"/>
                <a:gd name="connsiteX45" fmla="*/ 270599 w 604927"/>
                <a:gd name="connsiteY45" fmla="*/ 517213 h 546285"/>
                <a:gd name="connsiteX46" fmla="*/ 310413 w 604927"/>
                <a:gd name="connsiteY46" fmla="*/ 462276 h 546285"/>
                <a:gd name="connsiteX47" fmla="*/ 322758 w 604927"/>
                <a:gd name="connsiteY47" fmla="*/ 395302 h 546285"/>
                <a:gd name="connsiteX48" fmla="*/ 339116 w 604927"/>
                <a:gd name="connsiteY48" fmla="*/ 381105 h 546285"/>
                <a:gd name="connsiteX49" fmla="*/ 385411 w 604927"/>
                <a:gd name="connsiteY49" fmla="*/ 355797 h 546285"/>
                <a:gd name="connsiteX50" fmla="*/ 451460 w 604927"/>
                <a:gd name="connsiteY50" fmla="*/ 279872 h 546285"/>
                <a:gd name="connsiteX51" fmla="*/ 503619 w 604927"/>
                <a:gd name="connsiteY51" fmla="*/ 244996 h 546285"/>
                <a:gd name="connsiteX52" fmla="*/ 538186 w 604927"/>
                <a:gd name="connsiteY52" fmla="*/ 242219 h 546285"/>
                <a:gd name="connsiteX53" fmla="*/ 561334 w 604927"/>
                <a:gd name="connsiteY53" fmla="*/ 214750 h 546285"/>
                <a:gd name="connsiteX54" fmla="*/ 596519 w 604927"/>
                <a:gd name="connsiteY54" fmla="*/ 179257 h 546285"/>
                <a:gd name="connsiteX55" fmla="*/ 587260 w 604927"/>
                <a:gd name="connsiteY55" fmla="*/ 115678 h 546285"/>
                <a:gd name="connsiteX56" fmla="*/ 557939 w 604927"/>
                <a:gd name="connsiteY56" fmla="*/ 85432 h 546285"/>
                <a:gd name="connsiteX57" fmla="*/ 540038 w 604927"/>
                <a:gd name="connsiteY57" fmla="*/ 81111 h 546285"/>
                <a:gd name="connsiteX58" fmla="*/ 486953 w 604927"/>
                <a:gd name="connsiteY58" fmla="*/ 46852 h 546285"/>
                <a:gd name="connsiteX59" fmla="*/ 452077 w 604927"/>
                <a:gd name="connsiteY59" fmla="*/ 40679 h 546285"/>
                <a:gd name="connsiteX60" fmla="*/ 390967 w 604927"/>
                <a:gd name="connsiteY60" fmla="*/ 21235 h 546285"/>
                <a:gd name="connsiteX61" fmla="*/ 382942 w 604927"/>
                <a:gd name="connsiteY61" fmla="*/ 16606 h 546285"/>
                <a:gd name="connsiteX62" fmla="*/ 332017 w 604927"/>
                <a:gd name="connsiteY62" fmla="*/ 25556 h 546285"/>
                <a:gd name="connsiteX63" fmla="*/ 322758 w 604927"/>
                <a:gd name="connsiteY63" fmla="*/ 36050 h 546285"/>
                <a:gd name="connsiteX64" fmla="*/ 269673 w 604927"/>
                <a:gd name="connsiteY64" fmla="*/ 31420 h 546285"/>
                <a:gd name="connsiteX65" fmla="*/ 232945 w 604927"/>
                <a:gd name="connsiteY65" fmla="*/ 42840 h 546285"/>
                <a:gd name="connsiteX66" fmla="*/ 205785 w 604927"/>
                <a:gd name="connsiteY66" fmla="*/ 66605 h 546285"/>
                <a:gd name="connsiteX67" fmla="*/ 150230 w 604927"/>
                <a:gd name="connsiteY67" fmla="*/ 91913 h 546285"/>
                <a:gd name="connsiteX68" fmla="*/ 128934 w 604927"/>
                <a:gd name="connsiteY68" fmla="*/ 105801 h 546285"/>
                <a:gd name="connsiteX69" fmla="*/ 115354 w 604927"/>
                <a:gd name="connsiteY69" fmla="*/ 108888 h 546285"/>
                <a:gd name="connsiteX70" fmla="*/ 86651 w 604927"/>
                <a:gd name="connsiteY70" fmla="*/ 132344 h 546285"/>
                <a:gd name="connsiteX71" fmla="*/ 82022 w 604927"/>
                <a:gd name="connsiteY71" fmla="*/ 143764 h 546285"/>
                <a:gd name="connsiteX72" fmla="*/ 56713 w 604927"/>
                <a:gd name="connsiteY72" fmla="*/ 163516 h 546285"/>
                <a:gd name="connsiteX73" fmla="*/ 43133 w 604927"/>
                <a:gd name="connsiteY73" fmla="*/ 195923 h 546285"/>
                <a:gd name="connsiteX74" fmla="*/ 21529 w 604927"/>
                <a:gd name="connsiteY74" fmla="*/ 264132 h 546285"/>
                <a:gd name="connsiteX75" fmla="*/ 17517 w 604927"/>
                <a:gd name="connsiteY75" fmla="*/ 316600 h 546285"/>
                <a:gd name="connsiteX76" fmla="*/ 62577 w 604927"/>
                <a:gd name="connsiteY76" fmla="*/ 402092 h 546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604927" h="546285">
                  <a:moveTo>
                    <a:pt x="199612" y="56420"/>
                  </a:moveTo>
                  <a:cubicBezTo>
                    <a:pt x="213192" y="36667"/>
                    <a:pt x="235414" y="32037"/>
                    <a:pt x="256401" y="25247"/>
                  </a:cubicBezTo>
                  <a:cubicBezTo>
                    <a:pt x="277389" y="18458"/>
                    <a:pt x="298684" y="17223"/>
                    <a:pt x="319980" y="24939"/>
                  </a:cubicBezTo>
                  <a:cubicBezTo>
                    <a:pt x="323067" y="21544"/>
                    <a:pt x="325227" y="18766"/>
                    <a:pt x="328005" y="16297"/>
                  </a:cubicBezTo>
                  <a:cubicBezTo>
                    <a:pt x="345597" y="-678"/>
                    <a:pt x="364424" y="-5616"/>
                    <a:pt x="385411" y="7347"/>
                  </a:cubicBezTo>
                  <a:cubicBezTo>
                    <a:pt x="414423" y="25247"/>
                    <a:pt x="446521" y="30186"/>
                    <a:pt x="478928" y="35124"/>
                  </a:cubicBezTo>
                  <a:cubicBezTo>
                    <a:pt x="503928" y="38827"/>
                    <a:pt x="526458" y="47778"/>
                    <a:pt x="543433" y="67839"/>
                  </a:cubicBezTo>
                  <a:cubicBezTo>
                    <a:pt x="545902" y="70617"/>
                    <a:pt x="549915" y="72777"/>
                    <a:pt x="553618" y="73703"/>
                  </a:cubicBezTo>
                  <a:cubicBezTo>
                    <a:pt x="578618" y="79876"/>
                    <a:pt x="592815" y="96851"/>
                    <a:pt x="600222" y="120307"/>
                  </a:cubicBezTo>
                  <a:cubicBezTo>
                    <a:pt x="605469" y="136665"/>
                    <a:pt x="607012" y="153331"/>
                    <a:pt x="607321" y="170306"/>
                  </a:cubicBezTo>
                  <a:cubicBezTo>
                    <a:pt x="607630" y="193145"/>
                    <a:pt x="598679" y="215676"/>
                    <a:pt x="568741" y="224626"/>
                  </a:cubicBezTo>
                  <a:cubicBezTo>
                    <a:pt x="549297" y="252095"/>
                    <a:pt x="541273" y="256724"/>
                    <a:pt x="510100" y="258576"/>
                  </a:cubicBezTo>
                  <a:cubicBezTo>
                    <a:pt x="500841" y="276477"/>
                    <a:pt x="486027" y="288205"/>
                    <a:pt x="464422" y="291292"/>
                  </a:cubicBezTo>
                  <a:cubicBezTo>
                    <a:pt x="462879" y="311044"/>
                    <a:pt x="459484" y="330180"/>
                    <a:pt x="444978" y="344994"/>
                  </a:cubicBezTo>
                  <a:cubicBezTo>
                    <a:pt x="430472" y="359809"/>
                    <a:pt x="412571" y="366290"/>
                    <a:pt x="392510" y="365364"/>
                  </a:cubicBezTo>
                  <a:cubicBezTo>
                    <a:pt x="384794" y="371537"/>
                    <a:pt x="378313" y="378018"/>
                    <a:pt x="370597" y="382957"/>
                  </a:cubicBezTo>
                  <a:cubicBezTo>
                    <a:pt x="364733" y="386660"/>
                    <a:pt x="357325" y="388512"/>
                    <a:pt x="350535" y="389747"/>
                  </a:cubicBezTo>
                  <a:cubicBezTo>
                    <a:pt x="344054" y="390981"/>
                    <a:pt x="339116" y="393759"/>
                    <a:pt x="335104" y="399314"/>
                  </a:cubicBezTo>
                  <a:cubicBezTo>
                    <a:pt x="341276" y="420610"/>
                    <a:pt x="336955" y="440363"/>
                    <a:pt x="325227" y="457955"/>
                  </a:cubicBezTo>
                  <a:cubicBezTo>
                    <a:pt x="309487" y="481411"/>
                    <a:pt x="292820" y="504250"/>
                    <a:pt x="275845" y="526781"/>
                  </a:cubicBezTo>
                  <a:cubicBezTo>
                    <a:pt x="268747" y="536349"/>
                    <a:pt x="259796" y="544065"/>
                    <a:pt x="247759" y="547460"/>
                  </a:cubicBezTo>
                  <a:cubicBezTo>
                    <a:pt x="232019" y="551780"/>
                    <a:pt x="216587" y="548077"/>
                    <a:pt x="207328" y="536040"/>
                  </a:cubicBezTo>
                  <a:cubicBezTo>
                    <a:pt x="197452" y="523386"/>
                    <a:pt x="199612" y="510115"/>
                    <a:pt x="205476" y="496843"/>
                  </a:cubicBezTo>
                  <a:cubicBezTo>
                    <a:pt x="207637" y="492214"/>
                    <a:pt x="210723" y="488201"/>
                    <a:pt x="213501" y="483572"/>
                  </a:cubicBezTo>
                  <a:cubicBezTo>
                    <a:pt x="207328" y="478325"/>
                    <a:pt x="200847" y="479560"/>
                    <a:pt x="194365" y="480177"/>
                  </a:cubicBezTo>
                  <a:cubicBezTo>
                    <a:pt x="174304" y="482337"/>
                    <a:pt x="154243" y="482029"/>
                    <a:pt x="134490" y="477708"/>
                  </a:cubicBezTo>
                  <a:cubicBezTo>
                    <a:pt x="95602" y="469375"/>
                    <a:pt x="66898" y="449005"/>
                    <a:pt x="54862" y="409499"/>
                  </a:cubicBezTo>
                  <a:cubicBezTo>
                    <a:pt x="14122" y="388203"/>
                    <a:pt x="-384" y="360426"/>
                    <a:pt x="7023" y="317526"/>
                  </a:cubicBezTo>
                  <a:cubicBezTo>
                    <a:pt x="-3471" y="299008"/>
                    <a:pt x="-1928" y="280489"/>
                    <a:pt x="9801" y="262897"/>
                  </a:cubicBezTo>
                  <a:cubicBezTo>
                    <a:pt x="1159" y="228021"/>
                    <a:pt x="7023" y="211046"/>
                    <a:pt x="34492" y="189133"/>
                  </a:cubicBezTo>
                  <a:cubicBezTo>
                    <a:pt x="39738" y="177096"/>
                    <a:pt x="42825" y="165985"/>
                    <a:pt x="49306" y="157035"/>
                  </a:cubicBezTo>
                  <a:cubicBezTo>
                    <a:pt x="55787" y="148085"/>
                    <a:pt x="65355" y="141295"/>
                    <a:pt x="76466" y="130801"/>
                  </a:cubicBezTo>
                  <a:cubicBezTo>
                    <a:pt x="80787" y="119381"/>
                    <a:pt x="89737" y="106727"/>
                    <a:pt x="106095" y="100863"/>
                  </a:cubicBezTo>
                  <a:cubicBezTo>
                    <a:pt x="113194" y="98394"/>
                    <a:pt x="121218" y="97468"/>
                    <a:pt x="128317" y="94999"/>
                  </a:cubicBezTo>
                  <a:cubicBezTo>
                    <a:pt x="132947" y="93456"/>
                    <a:pt x="138193" y="90987"/>
                    <a:pt x="140971" y="87283"/>
                  </a:cubicBezTo>
                  <a:cubicBezTo>
                    <a:pt x="155168" y="68148"/>
                    <a:pt x="174921" y="57963"/>
                    <a:pt x="199612" y="56420"/>
                  </a:cubicBezTo>
                  <a:close/>
                  <a:moveTo>
                    <a:pt x="62577" y="402092"/>
                  </a:moveTo>
                  <a:cubicBezTo>
                    <a:pt x="63195" y="403018"/>
                    <a:pt x="64121" y="403635"/>
                    <a:pt x="64121" y="404561"/>
                  </a:cubicBezTo>
                  <a:cubicBezTo>
                    <a:pt x="73688" y="440054"/>
                    <a:pt x="98379" y="459190"/>
                    <a:pt x="132947" y="467214"/>
                  </a:cubicBezTo>
                  <a:cubicBezTo>
                    <a:pt x="151156" y="471535"/>
                    <a:pt x="169674" y="471226"/>
                    <a:pt x="188193" y="470609"/>
                  </a:cubicBezTo>
                  <a:cubicBezTo>
                    <a:pt x="194365" y="470301"/>
                    <a:pt x="200538" y="469683"/>
                    <a:pt x="206711" y="470301"/>
                  </a:cubicBezTo>
                  <a:cubicBezTo>
                    <a:pt x="215661" y="471226"/>
                    <a:pt x="223994" y="474313"/>
                    <a:pt x="225229" y="485115"/>
                  </a:cubicBezTo>
                  <a:cubicBezTo>
                    <a:pt x="220908" y="492214"/>
                    <a:pt x="215970" y="499004"/>
                    <a:pt x="213192" y="506411"/>
                  </a:cubicBezTo>
                  <a:cubicBezTo>
                    <a:pt x="206711" y="522460"/>
                    <a:pt x="215353" y="537275"/>
                    <a:pt x="232636" y="538509"/>
                  </a:cubicBezTo>
                  <a:cubicBezTo>
                    <a:pt x="239735" y="539126"/>
                    <a:pt x="248068" y="536966"/>
                    <a:pt x="254241" y="533262"/>
                  </a:cubicBezTo>
                  <a:cubicBezTo>
                    <a:pt x="260722" y="529559"/>
                    <a:pt x="265969" y="523386"/>
                    <a:pt x="270599" y="517213"/>
                  </a:cubicBezTo>
                  <a:cubicBezTo>
                    <a:pt x="284179" y="499004"/>
                    <a:pt x="297450" y="480794"/>
                    <a:pt x="310413" y="462276"/>
                  </a:cubicBezTo>
                  <a:cubicBezTo>
                    <a:pt x="324919" y="441906"/>
                    <a:pt x="334795" y="420302"/>
                    <a:pt x="322758" y="395302"/>
                  </a:cubicBezTo>
                  <a:cubicBezTo>
                    <a:pt x="328931" y="389747"/>
                    <a:pt x="334178" y="385117"/>
                    <a:pt x="339116" y="381105"/>
                  </a:cubicBezTo>
                  <a:cubicBezTo>
                    <a:pt x="361955" y="378636"/>
                    <a:pt x="367510" y="375549"/>
                    <a:pt x="385411" y="355797"/>
                  </a:cubicBezTo>
                  <a:cubicBezTo>
                    <a:pt x="433250" y="357340"/>
                    <a:pt x="458558" y="327402"/>
                    <a:pt x="451460" y="279872"/>
                  </a:cubicBezTo>
                  <a:cubicBezTo>
                    <a:pt x="478311" y="282959"/>
                    <a:pt x="495286" y="270613"/>
                    <a:pt x="503619" y="244996"/>
                  </a:cubicBezTo>
                  <a:cubicBezTo>
                    <a:pt x="515965" y="249317"/>
                    <a:pt x="527384" y="248700"/>
                    <a:pt x="538186" y="242219"/>
                  </a:cubicBezTo>
                  <a:cubicBezTo>
                    <a:pt x="549297" y="235737"/>
                    <a:pt x="555779" y="225244"/>
                    <a:pt x="561334" y="214750"/>
                  </a:cubicBezTo>
                  <a:cubicBezTo>
                    <a:pt x="582939" y="209812"/>
                    <a:pt x="594976" y="198084"/>
                    <a:pt x="596519" y="179257"/>
                  </a:cubicBezTo>
                  <a:cubicBezTo>
                    <a:pt x="598062" y="157652"/>
                    <a:pt x="595901" y="136048"/>
                    <a:pt x="587260" y="115678"/>
                  </a:cubicBezTo>
                  <a:cubicBezTo>
                    <a:pt x="581396" y="101789"/>
                    <a:pt x="572136" y="91296"/>
                    <a:pt x="557939" y="85432"/>
                  </a:cubicBezTo>
                  <a:cubicBezTo>
                    <a:pt x="552384" y="83271"/>
                    <a:pt x="546211" y="82654"/>
                    <a:pt x="540038" y="81111"/>
                  </a:cubicBezTo>
                  <a:cubicBezTo>
                    <a:pt x="527693" y="61667"/>
                    <a:pt x="508866" y="51482"/>
                    <a:pt x="486953" y="46852"/>
                  </a:cubicBezTo>
                  <a:cubicBezTo>
                    <a:pt x="475533" y="44383"/>
                    <a:pt x="463805" y="42222"/>
                    <a:pt x="452077" y="40679"/>
                  </a:cubicBezTo>
                  <a:cubicBezTo>
                    <a:pt x="430472" y="37902"/>
                    <a:pt x="409485" y="33272"/>
                    <a:pt x="390967" y="21235"/>
                  </a:cubicBezTo>
                  <a:cubicBezTo>
                    <a:pt x="388498" y="19692"/>
                    <a:pt x="385720" y="18149"/>
                    <a:pt x="382942" y="16606"/>
                  </a:cubicBezTo>
                  <a:cubicBezTo>
                    <a:pt x="361646" y="5803"/>
                    <a:pt x="348066" y="8273"/>
                    <a:pt x="332017" y="25556"/>
                  </a:cubicBezTo>
                  <a:cubicBezTo>
                    <a:pt x="328931" y="28951"/>
                    <a:pt x="325844" y="32655"/>
                    <a:pt x="322758" y="36050"/>
                  </a:cubicBezTo>
                  <a:cubicBezTo>
                    <a:pt x="305474" y="29260"/>
                    <a:pt x="287574" y="27408"/>
                    <a:pt x="269673" y="31420"/>
                  </a:cubicBezTo>
                  <a:cubicBezTo>
                    <a:pt x="257327" y="34198"/>
                    <a:pt x="245290" y="38827"/>
                    <a:pt x="232945" y="42840"/>
                  </a:cubicBezTo>
                  <a:cubicBezTo>
                    <a:pt x="220291" y="47161"/>
                    <a:pt x="209797" y="53951"/>
                    <a:pt x="205785" y="66605"/>
                  </a:cubicBezTo>
                  <a:cubicBezTo>
                    <a:pt x="182020" y="65370"/>
                    <a:pt x="163193" y="72469"/>
                    <a:pt x="150230" y="91913"/>
                  </a:cubicBezTo>
                  <a:cubicBezTo>
                    <a:pt x="144983" y="99629"/>
                    <a:pt x="138193" y="104258"/>
                    <a:pt x="128934" y="105801"/>
                  </a:cubicBezTo>
                  <a:cubicBezTo>
                    <a:pt x="124305" y="106419"/>
                    <a:pt x="119984" y="107653"/>
                    <a:pt x="115354" y="108888"/>
                  </a:cubicBezTo>
                  <a:cubicBezTo>
                    <a:pt x="102083" y="112283"/>
                    <a:pt x="92207" y="119690"/>
                    <a:pt x="86651" y="132344"/>
                  </a:cubicBezTo>
                  <a:cubicBezTo>
                    <a:pt x="85108" y="136048"/>
                    <a:pt x="83565" y="139751"/>
                    <a:pt x="82022" y="143764"/>
                  </a:cubicBezTo>
                  <a:cubicBezTo>
                    <a:pt x="72454" y="149319"/>
                    <a:pt x="62577" y="155183"/>
                    <a:pt x="56713" y="163516"/>
                  </a:cubicBezTo>
                  <a:cubicBezTo>
                    <a:pt x="50541" y="172467"/>
                    <a:pt x="48072" y="183886"/>
                    <a:pt x="43133" y="195923"/>
                  </a:cubicBezTo>
                  <a:cubicBezTo>
                    <a:pt x="14739" y="215985"/>
                    <a:pt x="8875" y="233885"/>
                    <a:pt x="21529" y="264132"/>
                  </a:cubicBezTo>
                  <a:cubicBezTo>
                    <a:pt x="7640" y="280489"/>
                    <a:pt x="3628" y="298390"/>
                    <a:pt x="17517" y="316600"/>
                  </a:cubicBezTo>
                  <a:cubicBezTo>
                    <a:pt x="8875" y="357340"/>
                    <a:pt x="22146" y="382648"/>
                    <a:pt x="62577" y="402092"/>
                  </a:cubicBezTo>
                  <a:close/>
                </a:path>
              </a:pathLst>
            </a:custGeom>
            <a:grpFill/>
            <a:ln w="3046"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xmlns="" id="{CB9C13F0-43A7-4A03-8DB6-02735C40ABEF}"/>
                </a:ext>
              </a:extLst>
            </p:cNvPr>
            <p:cNvSpPr/>
            <p:nvPr/>
          </p:nvSpPr>
          <p:spPr>
            <a:xfrm flipH="1">
              <a:off x="529799" y="2615846"/>
              <a:ext cx="564805" cy="367277"/>
            </a:xfrm>
            <a:custGeom>
              <a:avLst/>
              <a:gdLst>
                <a:gd name="connsiteX0" fmla="*/ 368911 w 564804"/>
                <a:gd name="connsiteY0" fmla="*/ 213841 h 367276"/>
                <a:gd name="connsiteX1" fmla="*/ 404404 w 564804"/>
                <a:gd name="connsiteY1" fmla="*/ 243779 h 367276"/>
                <a:gd name="connsiteX2" fmla="*/ 414590 w 564804"/>
                <a:gd name="connsiteY2" fmla="*/ 300259 h 367276"/>
                <a:gd name="connsiteX3" fmla="*/ 369837 w 564804"/>
                <a:gd name="connsiteY3" fmla="*/ 320938 h 367276"/>
                <a:gd name="connsiteX4" fmla="*/ 357183 w 564804"/>
                <a:gd name="connsiteY4" fmla="*/ 282050 h 367276"/>
                <a:gd name="connsiteX5" fmla="*/ 380639 w 564804"/>
                <a:gd name="connsiteY5" fmla="*/ 270630 h 367276"/>
                <a:gd name="connsiteX6" fmla="*/ 370454 w 564804"/>
                <a:gd name="connsiteY6" fmla="*/ 269396 h 367276"/>
                <a:gd name="connsiteX7" fmla="*/ 341134 w 564804"/>
                <a:gd name="connsiteY7" fmla="*/ 269396 h 367276"/>
                <a:gd name="connsiteX8" fmla="*/ 296382 w 564804"/>
                <a:gd name="connsiteY8" fmla="*/ 250877 h 367276"/>
                <a:gd name="connsiteX9" fmla="*/ 283728 w 564804"/>
                <a:gd name="connsiteY9" fmla="*/ 239458 h 367276"/>
                <a:gd name="connsiteX10" fmla="*/ 277555 w 564804"/>
                <a:gd name="connsiteY10" fmla="*/ 244705 h 367276"/>
                <a:gd name="connsiteX11" fmla="*/ 325085 w 564804"/>
                <a:gd name="connsiteY11" fmla="*/ 277420 h 367276"/>
                <a:gd name="connsiteX12" fmla="*/ 355640 w 564804"/>
                <a:gd name="connsiteY12" fmla="*/ 309827 h 367276"/>
                <a:gd name="connsiteX13" fmla="*/ 333109 w 564804"/>
                <a:gd name="connsiteY13" fmla="*/ 345629 h 367276"/>
                <a:gd name="connsiteX14" fmla="*/ 296999 w 564804"/>
                <a:gd name="connsiteY14" fmla="*/ 344086 h 367276"/>
                <a:gd name="connsiteX15" fmla="*/ 257802 w 564804"/>
                <a:gd name="connsiteY15" fmla="*/ 321246 h 367276"/>
                <a:gd name="connsiteX16" fmla="*/ 254098 w 564804"/>
                <a:gd name="connsiteY16" fmla="*/ 300259 h 367276"/>
                <a:gd name="connsiteX17" fmla="*/ 302863 w 564804"/>
                <a:gd name="connsiteY17" fmla="*/ 310444 h 367276"/>
                <a:gd name="connsiteX18" fmla="*/ 315209 w 564804"/>
                <a:gd name="connsiteY18" fmla="*/ 310444 h 367276"/>
                <a:gd name="connsiteX19" fmla="*/ 246383 w 564804"/>
                <a:gd name="connsiteY19" fmla="*/ 289766 h 367276"/>
                <a:gd name="connsiteX20" fmla="*/ 207494 w 564804"/>
                <a:gd name="connsiteY20" fmla="*/ 275568 h 367276"/>
                <a:gd name="connsiteX21" fmla="*/ 193914 w 564804"/>
                <a:gd name="connsiteY21" fmla="*/ 275877 h 367276"/>
                <a:gd name="connsiteX22" fmla="*/ 190828 w 564804"/>
                <a:gd name="connsiteY22" fmla="*/ 279272 h 367276"/>
                <a:gd name="connsiteX23" fmla="*/ 204717 w 564804"/>
                <a:gd name="connsiteY23" fmla="*/ 286371 h 367276"/>
                <a:gd name="connsiteX24" fmla="*/ 222618 w 564804"/>
                <a:gd name="connsiteY24" fmla="*/ 290074 h 367276"/>
                <a:gd name="connsiteX25" fmla="*/ 233728 w 564804"/>
                <a:gd name="connsiteY25" fmla="*/ 295321 h 367276"/>
                <a:gd name="connsiteX26" fmla="*/ 245765 w 564804"/>
                <a:gd name="connsiteY26" fmla="*/ 318777 h 367276"/>
                <a:gd name="connsiteX27" fmla="*/ 227247 w 564804"/>
                <a:gd name="connsiteY27" fmla="*/ 335135 h 367276"/>
                <a:gd name="connsiteX28" fmla="*/ 165520 w 564804"/>
                <a:gd name="connsiteY28" fmla="*/ 326802 h 367276"/>
                <a:gd name="connsiteX29" fmla="*/ 158730 w 564804"/>
                <a:gd name="connsiteY29" fmla="*/ 301494 h 367276"/>
                <a:gd name="connsiteX30" fmla="*/ 142063 w 564804"/>
                <a:gd name="connsiteY30" fmla="*/ 283593 h 367276"/>
                <a:gd name="connsiteX31" fmla="*/ 131570 w 564804"/>
                <a:gd name="connsiteY31" fmla="*/ 258902 h 367276"/>
                <a:gd name="connsiteX32" fmla="*/ 159038 w 564804"/>
                <a:gd name="connsiteY32" fmla="*/ 243162 h 367276"/>
                <a:gd name="connsiteX33" fmla="*/ 175705 w 564804"/>
                <a:gd name="connsiteY33" fmla="*/ 254272 h 367276"/>
                <a:gd name="connsiteX34" fmla="*/ 259345 w 564804"/>
                <a:gd name="connsiteY34" fmla="*/ 226804 h 367276"/>
                <a:gd name="connsiteX35" fmla="*/ 262123 w 564804"/>
                <a:gd name="connsiteY35" fmla="*/ 215076 h 367276"/>
                <a:gd name="connsiteX36" fmla="*/ 255950 w 564804"/>
                <a:gd name="connsiteY36" fmla="*/ 207668 h 367276"/>
                <a:gd name="connsiteX37" fmla="*/ 249778 w 564804"/>
                <a:gd name="connsiteY37" fmla="*/ 221557 h 367276"/>
                <a:gd name="connsiteX38" fmla="*/ 179408 w 564804"/>
                <a:gd name="connsiteY38" fmla="*/ 243779 h 367276"/>
                <a:gd name="connsiteX39" fmla="*/ 165520 w 564804"/>
                <a:gd name="connsiteY39" fmla="*/ 234211 h 367276"/>
                <a:gd name="connsiteX40" fmla="*/ 132496 w 564804"/>
                <a:gd name="connsiteY40" fmla="*/ 235754 h 367276"/>
                <a:gd name="connsiteX41" fmla="*/ 121385 w 564804"/>
                <a:gd name="connsiteY41" fmla="*/ 268470 h 367276"/>
                <a:gd name="connsiteX42" fmla="*/ 133422 w 564804"/>
                <a:gd name="connsiteY42" fmla="*/ 289457 h 367276"/>
                <a:gd name="connsiteX43" fmla="*/ 145458 w 564804"/>
                <a:gd name="connsiteY43" fmla="*/ 301494 h 367276"/>
                <a:gd name="connsiteX44" fmla="*/ 147928 w 564804"/>
                <a:gd name="connsiteY44" fmla="*/ 331740 h 367276"/>
                <a:gd name="connsiteX45" fmla="*/ 112434 w 564804"/>
                <a:gd name="connsiteY45" fmla="*/ 354271 h 367276"/>
                <a:gd name="connsiteX46" fmla="*/ 85892 w 564804"/>
                <a:gd name="connsiteY46" fmla="*/ 345011 h 367276"/>
                <a:gd name="connsiteX47" fmla="*/ 76324 w 564804"/>
                <a:gd name="connsiteY47" fmla="*/ 337913 h 367276"/>
                <a:gd name="connsiteX48" fmla="*/ 85274 w 564804"/>
                <a:gd name="connsiteY48" fmla="*/ 360752 h 367276"/>
                <a:gd name="connsiteX49" fmla="*/ 8732 w 564804"/>
                <a:gd name="connsiteY49" fmla="*/ 335135 h 367276"/>
                <a:gd name="connsiteX50" fmla="*/ 7807 w 564804"/>
                <a:gd name="connsiteY50" fmla="*/ 300568 h 367276"/>
                <a:gd name="connsiteX51" fmla="*/ 38979 w 564804"/>
                <a:gd name="connsiteY51" fmla="*/ 274951 h 367276"/>
                <a:gd name="connsiteX52" fmla="*/ 48547 w 564804"/>
                <a:gd name="connsiteY52" fmla="*/ 270939 h 367276"/>
                <a:gd name="connsiteX53" fmla="*/ 4412 w 564804"/>
                <a:gd name="connsiteY53" fmla="*/ 280815 h 367276"/>
                <a:gd name="connsiteX54" fmla="*/ 3486 w 564804"/>
                <a:gd name="connsiteY54" fmla="*/ 260137 h 367276"/>
                <a:gd name="connsiteX55" fmla="*/ 17992 w 564804"/>
                <a:gd name="connsiteY55" fmla="*/ 242544 h 367276"/>
                <a:gd name="connsiteX56" fmla="*/ 30028 w 564804"/>
                <a:gd name="connsiteY56" fmla="*/ 232051 h 367276"/>
                <a:gd name="connsiteX57" fmla="*/ 24782 w 564804"/>
                <a:gd name="connsiteY57" fmla="*/ 225261 h 367276"/>
                <a:gd name="connsiteX58" fmla="*/ 10893 w 564804"/>
                <a:gd name="connsiteY58" fmla="*/ 232359 h 367276"/>
                <a:gd name="connsiteX59" fmla="*/ 14905 w 564804"/>
                <a:gd name="connsiteY59" fmla="*/ 196249 h 367276"/>
                <a:gd name="connsiteX60" fmla="*/ 40213 w 564804"/>
                <a:gd name="connsiteY60" fmla="*/ 176496 h 367276"/>
                <a:gd name="connsiteX61" fmla="*/ 52250 w 564804"/>
                <a:gd name="connsiteY61" fmla="*/ 169706 h 367276"/>
                <a:gd name="connsiteX62" fmla="*/ 55337 w 564804"/>
                <a:gd name="connsiteY62" fmla="*/ 160756 h 367276"/>
                <a:gd name="connsiteX63" fmla="*/ 39596 w 564804"/>
                <a:gd name="connsiteY63" fmla="*/ 162299 h 367276"/>
                <a:gd name="connsiteX64" fmla="*/ 72620 w 564804"/>
                <a:gd name="connsiteY64" fmla="*/ 129892 h 367276"/>
                <a:gd name="connsiteX65" fmla="*/ 97002 w 564804"/>
                <a:gd name="connsiteY65" fmla="*/ 128349 h 367276"/>
                <a:gd name="connsiteX66" fmla="*/ 106879 w 564804"/>
                <a:gd name="connsiteY66" fmla="*/ 122485 h 367276"/>
                <a:gd name="connsiteX67" fmla="*/ 77250 w 564804"/>
                <a:gd name="connsiteY67" fmla="*/ 115695 h 367276"/>
                <a:gd name="connsiteX68" fmla="*/ 111508 w 564804"/>
                <a:gd name="connsiteY68" fmla="*/ 95634 h 367276"/>
                <a:gd name="connsiteX69" fmla="*/ 151631 w 564804"/>
                <a:gd name="connsiteY69" fmla="*/ 109831 h 367276"/>
                <a:gd name="connsiteX70" fmla="*/ 163051 w 564804"/>
                <a:gd name="connsiteY70" fmla="*/ 121868 h 367276"/>
                <a:gd name="connsiteX71" fmla="*/ 165520 w 564804"/>
                <a:gd name="connsiteY71" fmla="*/ 152423 h 367276"/>
                <a:gd name="connsiteX72" fmla="*/ 139903 w 564804"/>
                <a:gd name="connsiteY72" fmla="*/ 166003 h 367276"/>
                <a:gd name="connsiteX73" fmla="*/ 111200 w 564804"/>
                <a:gd name="connsiteY73" fmla="*/ 161682 h 367276"/>
                <a:gd name="connsiteX74" fmla="*/ 87126 w 564804"/>
                <a:gd name="connsiteY74" fmla="*/ 157052 h 367276"/>
                <a:gd name="connsiteX75" fmla="*/ 79719 w 564804"/>
                <a:gd name="connsiteY75" fmla="*/ 164768 h 367276"/>
                <a:gd name="connsiteX76" fmla="*/ 84040 w 564804"/>
                <a:gd name="connsiteY76" fmla="*/ 167546 h 367276"/>
                <a:gd name="connsiteX77" fmla="*/ 129409 w 564804"/>
                <a:gd name="connsiteY77" fmla="*/ 176188 h 367276"/>
                <a:gd name="connsiteX78" fmla="*/ 143298 w 564804"/>
                <a:gd name="connsiteY78" fmla="*/ 176805 h 367276"/>
                <a:gd name="connsiteX79" fmla="*/ 174779 w 564804"/>
                <a:gd name="connsiteY79" fmla="*/ 119399 h 367276"/>
                <a:gd name="connsiteX80" fmla="*/ 171384 w 564804"/>
                <a:gd name="connsiteY80" fmla="*/ 112917 h 367276"/>
                <a:gd name="connsiteX81" fmla="*/ 190211 w 564804"/>
                <a:gd name="connsiteY81" fmla="*/ 102424 h 367276"/>
                <a:gd name="connsiteX82" fmla="*/ 189285 w 564804"/>
                <a:gd name="connsiteY82" fmla="*/ 97177 h 367276"/>
                <a:gd name="connsiteX83" fmla="*/ 159964 w 564804"/>
                <a:gd name="connsiteY83" fmla="*/ 97794 h 367276"/>
                <a:gd name="connsiteX84" fmla="*/ 132804 w 564804"/>
                <a:gd name="connsiteY84" fmla="*/ 87609 h 367276"/>
                <a:gd name="connsiteX85" fmla="*/ 182803 w 564804"/>
                <a:gd name="connsiteY85" fmla="*/ 56745 h 367276"/>
                <a:gd name="connsiteX86" fmla="*/ 217988 w 564804"/>
                <a:gd name="connsiteY86" fmla="*/ 81436 h 367276"/>
                <a:gd name="connsiteX87" fmla="*/ 247308 w 564804"/>
                <a:gd name="connsiteY87" fmla="*/ 108288 h 367276"/>
                <a:gd name="connsiteX88" fmla="*/ 224161 w 564804"/>
                <a:gd name="connsiteY88" fmla="*/ 118164 h 367276"/>
                <a:gd name="connsiteX89" fmla="*/ 208729 w 564804"/>
                <a:gd name="connsiteY89" fmla="*/ 128349 h 367276"/>
                <a:gd name="connsiteX90" fmla="*/ 208112 w 564804"/>
                <a:gd name="connsiteY90" fmla="*/ 140077 h 367276"/>
                <a:gd name="connsiteX91" fmla="*/ 216753 w 564804"/>
                <a:gd name="connsiteY91" fmla="*/ 135448 h 367276"/>
                <a:gd name="connsiteX92" fmla="*/ 257802 w 564804"/>
                <a:gd name="connsiteY92" fmla="*/ 119399 h 367276"/>
                <a:gd name="connsiteX93" fmla="*/ 290826 w 564804"/>
                <a:gd name="connsiteY93" fmla="*/ 125263 h 367276"/>
                <a:gd name="connsiteX94" fmla="*/ 313665 w 564804"/>
                <a:gd name="connsiteY94" fmla="*/ 162916 h 367276"/>
                <a:gd name="connsiteX95" fmla="*/ 323233 w 564804"/>
                <a:gd name="connsiteY95" fmla="*/ 159830 h 367276"/>
                <a:gd name="connsiteX96" fmla="*/ 320455 w 564804"/>
                <a:gd name="connsiteY96" fmla="*/ 140386 h 367276"/>
                <a:gd name="connsiteX97" fmla="*/ 294530 w 564804"/>
                <a:gd name="connsiteY97" fmla="*/ 115078 h 367276"/>
                <a:gd name="connsiteX98" fmla="*/ 261506 w 564804"/>
                <a:gd name="connsiteY98" fmla="*/ 102424 h 367276"/>
                <a:gd name="connsiteX99" fmla="*/ 230025 w 564804"/>
                <a:gd name="connsiteY99" fmla="*/ 81436 h 367276"/>
                <a:gd name="connsiteX100" fmla="*/ 257493 w 564804"/>
                <a:gd name="connsiteY100" fmla="*/ 77115 h 367276"/>
                <a:gd name="connsiteX101" fmla="*/ 276012 w 564804"/>
                <a:gd name="connsiteY101" fmla="*/ 61992 h 367276"/>
                <a:gd name="connsiteX102" fmla="*/ 263666 w 564804"/>
                <a:gd name="connsiteY102" fmla="*/ 64153 h 367276"/>
                <a:gd name="connsiteX103" fmla="*/ 214284 w 564804"/>
                <a:gd name="connsiteY103" fmla="*/ 65079 h 367276"/>
                <a:gd name="connsiteX104" fmla="*/ 196383 w 564804"/>
                <a:gd name="connsiteY104" fmla="*/ 47178 h 367276"/>
                <a:gd name="connsiteX105" fmla="*/ 206877 w 564804"/>
                <a:gd name="connsiteY105" fmla="*/ 36375 h 367276"/>
                <a:gd name="connsiteX106" fmla="*/ 271691 w 564804"/>
                <a:gd name="connsiteY106" fmla="*/ 19092 h 367276"/>
                <a:gd name="connsiteX107" fmla="*/ 312122 w 564804"/>
                <a:gd name="connsiteY107" fmla="*/ 35758 h 367276"/>
                <a:gd name="connsiteX108" fmla="*/ 262432 w 564804"/>
                <a:gd name="connsiteY108" fmla="*/ 41005 h 367276"/>
                <a:gd name="connsiteX109" fmla="*/ 272308 w 564804"/>
                <a:gd name="connsiteY109" fmla="*/ 47178 h 367276"/>
                <a:gd name="connsiteX110" fmla="*/ 300085 w 564804"/>
                <a:gd name="connsiteY110" fmla="*/ 46560 h 367276"/>
                <a:gd name="connsiteX111" fmla="*/ 322924 w 564804"/>
                <a:gd name="connsiteY111" fmla="*/ 49955 h 367276"/>
                <a:gd name="connsiteX112" fmla="*/ 308727 w 564804"/>
                <a:gd name="connsiteY112" fmla="*/ 58906 h 367276"/>
                <a:gd name="connsiteX113" fmla="*/ 296999 w 564804"/>
                <a:gd name="connsiteY113" fmla="*/ 79584 h 367276"/>
                <a:gd name="connsiteX114" fmla="*/ 304098 w 564804"/>
                <a:gd name="connsiteY114" fmla="*/ 86683 h 367276"/>
                <a:gd name="connsiteX115" fmla="*/ 306567 w 564804"/>
                <a:gd name="connsiteY115" fmla="*/ 84831 h 367276"/>
                <a:gd name="connsiteX116" fmla="*/ 339899 w 564804"/>
                <a:gd name="connsiteY116" fmla="*/ 59215 h 367276"/>
                <a:gd name="connsiteX117" fmla="*/ 412738 w 564804"/>
                <a:gd name="connsiteY117" fmla="*/ 80510 h 367276"/>
                <a:gd name="connsiteX118" fmla="*/ 424774 w 564804"/>
                <a:gd name="connsiteY118" fmla="*/ 80202 h 367276"/>
                <a:gd name="connsiteX119" fmla="*/ 391442 w 564804"/>
                <a:gd name="connsiteY119" fmla="*/ 52116 h 367276"/>
                <a:gd name="connsiteX120" fmla="*/ 400392 w 564804"/>
                <a:gd name="connsiteY120" fmla="*/ 50264 h 367276"/>
                <a:gd name="connsiteX121" fmla="*/ 480638 w 564804"/>
                <a:gd name="connsiteY121" fmla="*/ 75572 h 367276"/>
                <a:gd name="connsiteX122" fmla="*/ 496378 w 564804"/>
                <a:gd name="connsiteY122" fmla="*/ 78041 h 367276"/>
                <a:gd name="connsiteX123" fmla="*/ 489588 w 564804"/>
                <a:gd name="connsiteY123" fmla="*/ 69091 h 367276"/>
                <a:gd name="connsiteX124" fmla="*/ 402861 w 564804"/>
                <a:gd name="connsiteY124" fmla="*/ 39770 h 367276"/>
                <a:gd name="connsiteX125" fmla="*/ 367985 w 564804"/>
                <a:gd name="connsiteY125" fmla="*/ 45326 h 367276"/>
                <a:gd name="connsiteX126" fmla="*/ 329406 w 564804"/>
                <a:gd name="connsiteY126" fmla="*/ 36067 h 367276"/>
                <a:gd name="connsiteX127" fmla="*/ 313974 w 564804"/>
                <a:gd name="connsiteY127" fmla="*/ 21561 h 367276"/>
                <a:gd name="connsiteX128" fmla="*/ 362121 w 564804"/>
                <a:gd name="connsiteY128" fmla="*/ 7364 h 367276"/>
                <a:gd name="connsiteX129" fmla="*/ 439280 w 564804"/>
                <a:gd name="connsiteY129" fmla="*/ 31437 h 367276"/>
                <a:gd name="connsiteX130" fmla="*/ 478169 w 564804"/>
                <a:gd name="connsiteY130" fmla="*/ 40388 h 367276"/>
                <a:gd name="connsiteX131" fmla="*/ 493292 w 564804"/>
                <a:gd name="connsiteY131" fmla="*/ 47795 h 367276"/>
                <a:gd name="connsiteX132" fmla="*/ 513353 w 564804"/>
                <a:gd name="connsiteY132" fmla="*/ 102424 h 367276"/>
                <a:gd name="connsiteX133" fmla="*/ 505020 w 564804"/>
                <a:gd name="connsiteY133" fmla="*/ 126189 h 367276"/>
                <a:gd name="connsiteX134" fmla="*/ 508415 w 564804"/>
                <a:gd name="connsiteY134" fmla="*/ 129584 h 367276"/>
                <a:gd name="connsiteX135" fmla="*/ 527859 w 564804"/>
                <a:gd name="connsiteY135" fmla="*/ 72795 h 367276"/>
                <a:gd name="connsiteX136" fmla="*/ 553785 w 564804"/>
                <a:gd name="connsiteY136" fmla="*/ 92547 h 367276"/>
                <a:gd name="connsiteX137" fmla="*/ 564587 w 564804"/>
                <a:gd name="connsiteY137" fmla="*/ 158287 h 367276"/>
                <a:gd name="connsiteX138" fmla="*/ 546069 w 564804"/>
                <a:gd name="connsiteY138" fmla="*/ 180508 h 367276"/>
                <a:gd name="connsiteX139" fmla="*/ 542982 w 564804"/>
                <a:gd name="connsiteY139" fmla="*/ 118164 h 367276"/>
                <a:gd name="connsiteX140" fmla="*/ 534340 w 564804"/>
                <a:gd name="connsiteY140" fmla="*/ 125880 h 367276"/>
                <a:gd name="connsiteX141" fmla="*/ 535884 w 564804"/>
                <a:gd name="connsiteY141" fmla="*/ 165694 h 367276"/>
                <a:gd name="connsiteX142" fmla="*/ 518600 w 564804"/>
                <a:gd name="connsiteY142" fmla="*/ 205817 h 367276"/>
                <a:gd name="connsiteX143" fmla="*/ 484650 w 564804"/>
                <a:gd name="connsiteY143" fmla="*/ 210755 h 367276"/>
                <a:gd name="connsiteX144" fmla="*/ 485576 w 564804"/>
                <a:gd name="connsiteY144" fmla="*/ 166311 h 367276"/>
                <a:gd name="connsiteX145" fmla="*/ 489588 w 564804"/>
                <a:gd name="connsiteY145" fmla="*/ 132979 h 367276"/>
                <a:gd name="connsiteX146" fmla="*/ 457490 w 564804"/>
                <a:gd name="connsiteY146" fmla="*/ 90078 h 367276"/>
                <a:gd name="connsiteX147" fmla="*/ 453786 w 564804"/>
                <a:gd name="connsiteY147" fmla="*/ 92547 h 367276"/>
                <a:gd name="connsiteX148" fmla="*/ 451935 w 564804"/>
                <a:gd name="connsiteY148" fmla="*/ 97485 h 367276"/>
                <a:gd name="connsiteX149" fmla="*/ 459959 w 564804"/>
                <a:gd name="connsiteY149" fmla="*/ 103967 h 367276"/>
                <a:gd name="connsiteX150" fmla="*/ 477243 w 564804"/>
                <a:gd name="connsiteY150" fmla="*/ 153966 h 367276"/>
                <a:gd name="connsiteX151" fmla="*/ 471070 w 564804"/>
                <a:gd name="connsiteY151" fmla="*/ 208594 h 367276"/>
                <a:gd name="connsiteX152" fmla="*/ 469218 w 564804"/>
                <a:gd name="connsiteY152" fmla="*/ 226804 h 367276"/>
                <a:gd name="connsiteX153" fmla="*/ 423540 w 564804"/>
                <a:gd name="connsiteY153" fmla="*/ 244396 h 367276"/>
                <a:gd name="connsiteX154" fmla="*/ 380948 w 564804"/>
                <a:gd name="connsiteY154" fmla="*/ 207360 h 367276"/>
                <a:gd name="connsiteX155" fmla="*/ 378788 w 564804"/>
                <a:gd name="connsiteY155" fmla="*/ 203039 h 367276"/>
                <a:gd name="connsiteX156" fmla="*/ 384652 w 564804"/>
                <a:gd name="connsiteY156" fmla="*/ 156743 h 367276"/>
                <a:gd name="connsiteX157" fmla="*/ 379714 w 564804"/>
                <a:gd name="connsiteY157" fmla="*/ 148410 h 367276"/>
                <a:gd name="connsiteX158" fmla="*/ 374467 w 564804"/>
                <a:gd name="connsiteY158" fmla="*/ 161373 h 367276"/>
                <a:gd name="connsiteX159" fmla="*/ 371998 w 564804"/>
                <a:gd name="connsiteY159" fmla="*/ 188842 h 367276"/>
                <a:gd name="connsiteX160" fmla="*/ 343603 w 564804"/>
                <a:gd name="connsiteY160" fmla="*/ 210446 h 367276"/>
                <a:gd name="connsiteX161" fmla="*/ 310270 w 564804"/>
                <a:gd name="connsiteY161" fmla="*/ 199953 h 367276"/>
                <a:gd name="connsiteX162" fmla="*/ 285271 w 564804"/>
                <a:gd name="connsiteY162" fmla="*/ 182052 h 367276"/>
                <a:gd name="connsiteX163" fmla="*/ 243913 w 564804"/>
                <a:gd name="connsiteY163" fmla="*/ 162299 h 367276"/>
                <a:gd name="connsiteX164" fmla="*/ 193297 w 564804"/>
                <a:gd name="connsiteY164" fmla="*/ 192545 h 367276"/>
                <a:gd name="connsiteX165" fmla="*/ 199161 w 564804"/>
                <a:gd name="connsiteY165" fmla="*/ 207668 h 367276"/>
                <a:gd name="connsiteX166" fmla="*/ 203173 w 564804"/>
                <a:gd name="connsiteY166" fmla="*/ 198101 h 367276"/>
                <a:gd name="connsiteX167" fmla="*/ 249160 w 564804"/>
                <a:gd name="connsiteY167" fmla="*/ 174953 h 367276"/>
                <a:gd name="connsiteX168" fmla="*/ 273543 w 564804"/>
                <a:gd name="connsiteY168" fmla="*/ 187607 h 367276"/>
                <a:gd name="connsiteX169" fmla="*/ 306567 w 564804"/>
                <a:gd name="connsiteY169" fmla="*/ 210446 h 367276"/>
                <a:gd name="connsiteX170" fmla="*/ 368911 w 564804"/>
                <a:gd name="connsiteY170" fmla="*/ 213841 h 367276"/>
                <a:gd name="connsiteX171" fmla="*/ 125397 w 564804"/>
                <a:gd name="connsiteY171" fmla="*/ 318777 h 367276"/>
                <a:gd name="connsiteX172" fmla="*/ 115521 w 564804"/>
                <a:gd name="connsiteY172" fmla="*/ 315074 h 367276"/>
                <a:gd name="connsiteX173" fmla="*/ 77558 w 564804"/>
                <a:gd name="connsiteY173" fmla="*/ 232359 h 367276"/>
                <a:gd name="connsiteX174" fmla="*/ 85583 w 564804"/>
                <a:gd name="connsiteY174" fmla="*/ 217545 h 367276"/>
                <a:gd name="connsiteX175" fmla="*/ 82805 w 564804"/>
                <a:gd name="connsiteY175" fmla="*/ 199027 h 367276"/>
                <a:gd name="connsiteX176" fmla="*/ 47003 w 564804"/>
                <a:gd name="connsiteY176" fmla="*/ 196866 h 367276"/>
                <a:gd name="connsiteX177" fmla="*/ 57497 w 564804"/>
                <a:gd name="connsiteY177" fmla="*/ 202113 h 367276"/>
                <a:gd name="connsiteX178" fmla="*/ 76941 w 564804"/>
                <a:gd name="connsiteY178" fmla="*/ 210138 h 367276"/>
                <a:gd name="connsiteX179" fmla="*/ 60583 w 564804"/>
                <a:gd name="connsiteY179" fmla="*/ 253655 h 367276"/>
                <a:gd name="connsiteX180" fmla="*/ 72929 w 564804"/>
                <a:gd name="connsiteY180" fmla="*/ 299025 h 367276"/>
                <a:gd name="connsiteX181" fmla="*/ 33115 w 564804"/>
                <a:gd name="connsiteY181" fmla="*/ 311679 h 367276"/>
                <a:gd name="connsiteX182" fmla="*/ 34041 w 564804"/>
                <a:gd name="connsiteY182" fmla="*/ 336987 h 367276"/>
                <a:gd name="connsiteX183" fmla="*/ 40831 w 564804"/>
                <a:gd name="connsiteY183" fmla="*/ 329271 h 367276"/>
                <a:gd name="connsiteX184" fmla="*/ 59349 w 564804"/>
                <a:gd name="connsiteY184" fmla="*/ 309518 h 367276"/>
                <a:gd name="connsiteX185" fmla="*/ 85892 w 564804"/>
                <a:gd name="connsiteY185" fmla="*/ 316000 h 367276"/>
                <a:gd name="connsiteX186" fmla="*/ 114903 w 564804"/>
                <a:gd name="connsiteY186" fmla="*/ 326185 h 367276"/>
                <a:gd name="connsiteX187" fmla="*/ 125397 w 564804"/>
                <a:gd name="connsiteY187" fmla="*/ 318777 h 367276"/>
                <a:gd name="connsiteX188" fmla="*/ 348850 w 564804"/>
                <a:gd name="connsiteY188" fmla="*/ 76807 h 367276"/>
                <a:gd name="connsiteX189" fmla="*/ 353788 w 564804"/>
                <a:gd name="connsiteY189" fmla="*/ 90387 h 367276"/>
                <a:gd name="connsiteX190" fmla="*/ 378788 w 564804"/>
                <a:gd name="connsiteY190" fmla="*/ 105201 h 367276"/>
                <a:gd name="connsiteX191" fmla="*/ 410886 w 564804"/>
                <a:gd name="connsiteY191" fmla="*/ 123102 h 367276"/>
                <a:gd name="connsiteX192" fmla="*/ 430639 w 564804"/>
                <a:gd name="connsiteY192" fmla="*/ 159521 h 367276"/>
                <a:gd name="connsiteX193" fmla="*/ 429095 w 564804"/>
                <a:gd name="connsiteY193" fmla="*/ 182360 h 367276"/>
                <a:gd name="connsiteX194" fmla="*/ 428170 w 564804"/>
                <a:gd name="connsiteY194" fmla="*/ 196249 h 367276"/>
                <a:gd name="connsiteX195" fmla="*/ 439280 w 564804"/>
                <a:gd name="connsiteY195" fmla="*/ 190076 h 367276"/>
                <a:gd name="connsiteX196" fmla="*/ 441441 w 564804"/>
                <a:gd name="connsiteY196" fmla="*/ 171867 h 367276"/>
                <a:gd name="connsiteX197" fmla="*/ 414590 w 564804"/>
                <a:gd name="connsiteY197" fmla="*/ 111991 h 367276"/>
                <a:gd name="connsiteX198" fmla="*/ 393294 w 564804"/>
                <a:gd name="connsiteY198" fmla="*/ 99954 h 367276"/>
                <a:gd name="connsiteX199" fmla="*/ 357183 w 564804"/>
                <a:gd name="connsiteY199" fmla="*/ 79584 h 367276"/>
                <a:gd name="connsiteX200" fmla="*/ 348850 w 564804"/>
                <a:gd name="connsiteY200" fmla="*/ 76807 h 367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564804" h="367276">
                  <a:moveTo>
                    <a:pt x="368911" y="213841"/>
                  </a:moveTo>
                  <a:cubicBezTo>
                    <a:pt x="381565" y="224643"/>
                    <a:pt x="392676" y="234520"/>
                    <a:pt x="404404" y="243779"/>
                  </a:cubicBezTo>
                  <a:cubicBezTo>
                    <a:pt x="425083" y="260445"/>
                    <a:pt x="425083" y="280815"/>
                    <a:pt x="414590" y="300259"/>
                  </a:cubicBezTo>
                  <a:cubicBezTo>
                    <a:pt x="405948" y="316617"/>
                    <a:pt x="389899" y="323407"/>
                    <a:pt x="369837" y="320938"/>
                  </a:cubicBezTo>
                  <a:cubicBezTo>
                    <a:pt x="365516" y="307666"/>
                    <a:pt x="361195" y="294704"/>
                    <a:pt x="357183" y="282050"/>
                  </a:cubicBezTo>
                  <a:cubicBezTo>
                    <a:pt x="379405" y="279272"/>
                    <a:pt x="379405" y="279272"/>
                    <a:pt x="380639" y="270630"/>
                  </a:cubicBezTo>
                  <a:cubicBezTo>
                    <a:pt x="377244" y="270322"/>
                    <a:pt x="373849" y="269396"/>
                    <a:pt x="370454" y="269396"/>
                  </a:cubicBezTo>
                  <a:cubicBezTo>
                    <a:pt x="360578" y="269396"/>
                    <a:pt x="351010" y="269704"/>
                    <a:pt x="341134" y="269396"/>
                  </a:cubicBezTo>
                  <a:cubicBezTo>
                    <a:pt x="323850" y="268778"/>
                    <a:pt x="309344" y="261988"/>
                    <a:pt x="296382" y="250877"/>
                  </a:cubicBezTo>
                  <a:cubicBezTo>
                    <a:pt x="292678" y="247482"/>
                    <a:pt x="288974" y="244087"/>
                    <a:pt x="283728" y="239458"/>
                  </a:cubicBezTo>
                  <a:cubicBezTo>
                    <a:pt x="281259" y="241618"/>
                    <a:pt x="279407" y="243162"/>
                    <a:pt x="277555" y="244705"/>
                  </a:cubicBezTo>
                  <a:cubicBezTo>
                    <a:pt x="290209" y="263532"/>
                    <a:pt x="306258" y="274025"/>
                    <a:pt x="325085" y="277420"/>
                  </a:cubicBezTo>
                  <a:cubicBezTo>
                    <a:pt x="343912" y="281124"/>
                    <a:pt x="351628" y="293778"/>
                    <a:pt x="355640" y="309827"/>
                  </a:cubicBezTo>
                  <a:cubicBezTo>
                    <a:pt x="359344" y="324641"/>
                    <a:pt x="348850" y="340073"/>
                    <a:pt x="333109" y="345629"/>
                  </a:cubicBezTo>
                  <a:cubicBezTo>
                    <a:pt x="320764" y="349950"/>
                    <a:pt x="308727" y="348098"/>
                    <a:pt x="296999" y="344086"/>
                  </a:cubicBezTo>
                  <a:cubicBezTo>
                    <a:pt x="282184" y="339147"/>
                    <a:pt x="269530" y="330506"/>
                    <a:pt x="257802" y="321246"/>
                  </a:cubicBezTo>
                  <a:cubicBezTo>
                    <a:pt x="256568" y="314148"/>
                    <a:pt x="255333" y="307666"/>
                    <a:pt x="254098" y="300259"/>
                  </a:cubicBezTo>
                  <a:cubicBezTo>
                    <a:pt x="271999" y="296247"/>
                    <a:pt x="288357" y="299025"/>
                    <a:pt x="302863" y="310444"/>
                  </a:cubicBezTo>
                  <a:cubicBezTo>
                    <a:pt x="306875" y="313531"/>
                    <a:pt x="311196" y="317851"/>
                    <a:pt x="315209" y="310444"/>
                  </a:cubicBezTo>
                  <a:cubicBezTo>
                    <a:pt x="303789" y="290692"/>
                    <a:pt x="276629" y="282358"/>
                    <a:pt x="246383" y="289766"/>
                  </a:cubicBezTo>
                  <a:cubicBezTo>
                    <a:pt x="235272" y="282358"/>
                    <a:pt x="222000" y="277112"/>
                    <a:pt x="207494" y="275568"/>
                  </a:cubicBezTo>
                  <a:cubicBezTo>
                    <a:pt x="202865" y="274951"/>
                    <a:pt x="198235" y="275568"/>
                    <a:pt x="193914" y="275877"/>
                  </a:cubicBezTo>
                  <a:cubicBezTo>
                    <a:pt x="192988" y="275877"/>
                    <a:pt x="192063" y="278037"/>
                    <a:pt x="190828" y="279272"/>
                  </a:cubicBezTo>
                  <a:cubicBezTo>
                    <a:pt x="192988" y="286679"/>
                    <a:pt x="199470" y="285136"/>
                    <a:pt x="204717" y="286371"/>
                  </a:cubicBezTo>
                  <a:cubicBezTo>
                    <a:pt x="210581" y="287914"/>
                    <a:pt x="216753" y="288222"/>
                    <a:pt x="222618" y="290074"/>
                  </a:cubicBezTo>
                  <a:cubicBezTo>
                    <a:pt x="226630" y="291000"/>
                    <a:pt x="230333" y="292852"/>
                    <a:pt x="233728" y="295321"/>
                  </a:cubicBezTo>
                  <a:cubicBezTo>
                    <a:pt x="241753" y="300876"/>
                    <a:pt x="247308" y="308284"/>
                    <a:pt x="245765" y="318777"/>
                  </a:cubicBezTo>
                  <a:cubicBezTo>
                    <a:pt x="244222" y="328962"/>
                    <a:pt x="236198" y="332975"/>
                    <a:pt x="227247" y="335135"/>
                  </a:cubicBezTo>
                  <a:cubicBezTo>
                    <a:pt x="205334" y="340073"/>
                    <a:pt x="184347" y="337913"/>
                    <a:pt x="165520" y="326802"/>
                  </a:cubicBezTo>
                  <a:cubicBezTo>
                    <a:pt x="163359" y="317851"/>
                    <a:pt x="162742" y="308901"/>
                    <a:pt x="158730" y="301494"/>
                  </a:cubicBezTo>
                  <a:cubicBezTo>
                    <a:pt x="155026" y="294395"/>
                    <a:pt x="147928" y="289148"/>
                    <a:pt x="142063" y="283593"/>
                  </a:cubicBezTo>
                  <a:cubicBezTo>
                    <a:pt x="134965" y="276803"/>
                    <a:pt x="130952" y="269087"/>
                    <a:pt x="131570" y="258902"/>
                  </a:cubicBezTo>
                  <a:cubicBezTo>
                    <a:pt x="132496" y="244087"/>
                    <a:pt x="145767" y="236063"/>
                    <a:pt x="159038" y="243162"/>
                  </a:cubicBezTo>
                  <a:cubicBezTo>
                    <a:pt x="164903" y="246248"/>
                    <a:pt x="169841" y="250877"/>
                    <a:pt x="175705" y="254272"/>
                  </a:cubicBezTo>
                  <a:cubicBezTo>
                    <a:pt x="206260" y="272791"/>
                    <a:pt x="246074" y="259828"/>
                    <a:pt x="259345" y="226804"/>
                  </a:cubicBezTo>
                  <a:cubicBezTo>
                    <a:pt x="260888" y="223100"/>
                    <a:pt x="262123" y="218779"/>
                    <a:pt x="262123" y="215076"/>
                  </a:cubicBezTo>
                  <a:cubicBezTo>
                    <a:pt x="262123" y="213224"/>
                    <a:pt x="259037" y="211372"/>
                    <a:pt x="255950" y="207668"/>
                  </a:cubicBezTo>
                  <a:cubicBezTo>
                    <a:pt x="253481" y="213533"/>
                    <a:pt x="251629" y="217545"/>
                    <a:pt x="249778" y="221557"/>
                  </a:cubicBezTo>
                  <a:cubicBezTo>
                    <a:pt x="237741" y="250569"/>
                    <a:pt x="206260" y="260445"/>
                    <a:pt x="179408" y="243779"/>
                  </a:cubicBezTo>
                  <a:cubicBezTo>
                    <a:pt x="174779" y="240692"/>
                    <a:pt x="170458" y="236989"/>
                    <a:pt x="165520" y="234211"/>
                  </a:cubicBezTo>
                  <a:cubicBezTo>
                    <a:pt x="153174" y="227112"/>
                    <a:pt x="142681" y="227421"/>
                    <a:pt x="132496" y="235754"/>
                  </a:cubicBezTo>
                  <a:cubicBezTo>
                    <a:pt x="122002" y="244396"/>
                    <a:pt x="117064" y="255507"/>
                    <a:pt x="121385" y="268470"/>
                  </a:cubicBezTo>
                  <a:cubicBezTo>
                    <a:pt x="123854" y="275877"/>
                    <a:pt x="128792" y="282976"/>
                    <a:pt x="133422" y="289457"/>
                  </a:cubicBezTo>
                  <a:cubicBezTo>
                    <a:pt x="136508" y="294086"/>
                    <a:pt x="141446" y="297173"/>
                    <a:pt x="145458" y="301494"/>
                  </a:cubicBezTo>
                  <a:cubicBezTo>
                    <a:pt x="155335" y="311987"/>
                    <a:pt x="155952" y="319703"/>
                    <a:pt x="147928" y="331740"/>
                  </a:cubicBezTo>
                  <a:cubicBezTo>
                    <a:pt x="139594" y="344394"/>
                    <a:pt x="127249" y="351801"/>
                    <a:pt x="112434" y="354271"/>
                  </a:cubicBezTo>
                  <a:cubicBezTo>
                    <a:pt x="102249" y="356122"/>
                    <a:pt x="93299" y="352419"/>
                    <a:pt x="85892" y="345011"/>
                  </a:cubicBezTo>
                  <a:cubicBezTo>
                    <a:pt x="83422" y="342542"/>
                    <a:pt x="80027" y="340691"/>
                    <a:pt x="76324" y="337913"/>
                  </a:cubicBezTo>
                  <a:cubicBezTo>
                    <a:pt x="69534" y="351184"/>
                    <a:pt x="82805" y="353653"/>
                    <a:pt x="85274" y="360752"/>
                  </a:cubicBezTo>
                  <a:cubicBezTo>
                    <a:pt x="63978" y="378961"/>
                    <a:pt x="21387" y="369702"/>
                    <a:pt x="8732" y="335135"/>
                  </a:cubicBezTo>
                  <a:cubicBezTo>
                    <a:pt x="4720" y="323716"/>
                    <a:pt x="3486" y="311987"/>
                    <a:pt x="7807" y="300568"/>
                  </a:cubicBezTo>
                  <a:cubicBezTo>
                    <a:pt x="13362" y="286062"/>
                    <a:pt x="22004" y="275877"/>
                    <a:pt x="38979" y="274951"/>
                  </a:cubicBezTo>
                  <a:cubicBezTo>
                    <a:pt x="41757" y="274951"/>
                    <a:pt x="44843" y="272791"/>
                    <a:pt x="48547" y="270939"/>
                  </a:cubicBezTo>
                  <a:cubicBezTo>
                    <a:pt x="34967" y="260137"/>
                    <a:pt x="26325" y="262606"/>
                    <a:pt x="4412" y="280815"/>
                  </a:cubicBezTo>
                  <a:cubicBezTo>
                    <a:pt x="-2378" y="274025"/>
                    <a:pt x="-218" y="266618"/>
                    <a:pt x="3486" y="260137"/>
                  </a:cubicBezTo>
                  <a:cubicBezTo>
                    <a:pt x="7189" y="253655"/>
                    <a:pt x="12745" y="248100"/>
                    <a:pt x="17992" y="242544"/>
                  </a:cubicBezTo>
                  <a:cubicBezTo>
                    <a:pt x="21387" y="238841"/>
                    <a:pt x="25399" y="236063"/>
                    <a:pt x="30028" y="232051"/>
                  </a:cubicBezTo>
                  <a:cubicBezTo>
                    <a:pt x="27868" y="229273"/>
                    <a:pt x="26633" y="227421"/>
                    <a:pt x="24782" y="225261"/>
                  </a:cubicBezTo>
                  <a:cubicBezTo>
                    <a:pt x="19843" y="227730"/>
                    <a:pt x="15522" y="229890"/>
                    <a:pt x="10893" y="232359"/>
                  </a:cubicBezTo>
                  <a:cubicBezTo>
                    <a:pt x="2560" y="218471"/>
                    <a:pt x="5955" y="206434"/>
                    <a:pt x="14905" y="196249"/>
                  </a:cubicBezTo>
                  <a:cubicBezTo>
                    <a:pt x="22004" y="188533"/>
                    <a:pt x="31263" y="182669"/>
                    <a:pt x="40213" y="176496"/>
                  </a:cubicBezTo>
                  <a:cubicBezTo>
                    <a:pt x="43917" y="173718"/>
                    <a:pt x="48547" y="172484"/>
                    <a:pt x="52250" y="169706"/>
                  </a:cubicBezTo>
                  <a:cubicBezTo>
                    <a:pt x="53793" y="168472"/>
                    <a:pt x="53793" y="164768"/>
                    <a:pt x="55337" y="160756"/>
                  </a:cubicBezTo>
                  <a:cubicBezTo>
                    <a:pt x="49164" y="161373"/>
                    <a:pt x="44843" y="161990"/>
                    <a:pt x="39596" y="162299"/>
                  </a:cubicBezTo>
                  <a:cubicBezTo>
                    <a:pt x="43917" y="143781"/>
                    <a:pt x="55954" y="133904"/>
                    <a:pt x="72620" y="129892"/>
                  </a:cubicBezTo>
                  <a:cubicBezTo>
                    <a:pt x="80336" y="128040"/>
                    <a:pt x="88978" y="128658"/>
                    <a:pt x="97002" y="128349"/>
                  </a:cubicBezTo>
                  <a:cubicBezTo>
                    <a:pt x="100706" y="128349"/>
                    <a:pt x="100706" y="128349"/>
                    <a:pt x="106879" y="122485"/>
                  </a:cubicBezTo>
                  <a:cubicBezTo>
                    <a:pt x="98854" y="111683"/>
                    <a:pt x="86509" y="120324"/>
                    <a:pt x="77250" y="115695"/>
                  </a:cubicBezTo>
                  <a:cubicBezTo>
                    <a:pt x="84040" y="101189"/>
                    <a:pt x="95151" y="94399"/>
                    <a:pt x="111508" y="95634"/>
                  </a:cubicBezTo>
                  <a:cubicBezTo>
                    <a:pt x="126014" y="96868"/>
                    <a:pt x="139903" y="100880"/>
                    <a:pt x="151631" y="109831"/>
                  </a:cubicBezTo>
                  <a:cubicBezTo>
                    <a:pt x="155952" y="113226"/>
                    <a:pt x="160273" y="117547"/>
                    <a:pt x="163051" y="121868"/>
                  </a:cubicBezTo>
                  <a:cubicBezTo>
                    <a:pt x="169532" y="131435"/>
                    <a:pt x="171075" y="141929"/>
                    <a:pt x="165520" y="152423"/>
                  </a:cubicBezTo>
                  <a:cubicBezTo>
                    <a:pt x="160273" y="162916"/>
                    <a:pt x="150705" y="166620"/>
                    <a:pt x="139903" y="166003"/>
                  </a:cubicBezTo>
                  <a:cubicBezTo>
                    <a:pt x="130335" y="165385"/>
                    <a:pt x="120767" y="163225"/>
                    <a:pt x="111200" y="161682"/>
                  </a:cubicBezTo>
                  <a:cubicBezTo>
                    <a:pt x="103175" y="160447"/>
                    <a:pt x="95151" y="158287"/>
                    <a:pt x="87126" y="157052"/>
                  </a:cubicBezTo>
                  <a:cubicBezTo>
                    <a:pt x="82497" y="156435"/>
                    <a:pt x="78793" y="158287"/>
                    <a:pt x="79719" y="164768"/>
                  </a:cubicBezTo>
                  <a:cubicBezTo>
                    <a:pt x="80953" y="165694"/>
                    <a:pt x="82497" y="167237"/>
                    <a:pt x="84040" y="167546"/>
                  </a:cubicBezTo>
                  <a:cubicBezTo>
                    <a:pt x="99163" y="170632"/>
                    <a:pt x="114286" y="173410"/>
                    <a:pt x="129409" y="176188"/>
                  </a:cubicBezTo>
                  <a:cubicBezTo>
                    <a:pt x="134039" y="177113"/>
                    <a:pt x="138668" y="177422"/>
                    <a:pt x="143298" y="176805"/>
                  </a:cubicBezTo>
                  <a:cubicBezTo>
                    <a:pt x="174162" y="173101"/>
                    <a:pt x="188050" y="147793"/>
                    <a:pt x="174779" y="119399"/>
                  </a:cubicBezTo>
                  <a:cubicBezTo>
                    <a:pt x="173853" y="116929"/>
                    <a:pt x="172310" y="114769"/>
                    <a:pt x="171384" y="112917"/>
                  </a:cubicBezTo>
                  <a:cubicBezTo>
                    <a:pt x="177865" y="109522"/>
                    <a:pt x="184038" y="106127"/>
                    <a:pt x="190211" y="102424"/>
                  </a:cubicBezTo>
                  <a:cubicBezTo>
                    <a:pt x="190828" y="102115"/>
                    <a:pt x="189593" y="99029"/>
                    <a:pt x="189285" y="97177"/>
                  </a:cubicBezTo>
                  <a:cubicBezTo>
                    <a:pt x="178791" y="97485"/>
                    <a:pt x="169223" y="99337"/>
                    <a:pt x="159964" y="97794"/>
                  </a:cubicBezTo>
                  <a:cubicBezTo>
                    <a:pt x="150705" y="96251"/>
                    <a:pt x="141755" y="91004"/>
                    <a:pt x="132804" y="87609"/>
                  </a:cubicBezTo>
                  <a:cubicBezTo>
                    <a:pt x="142681" y="64153"/>
                    <a:pt x="159656" y="54276"/>
                    <a:pt x="182803" y="56745"/>
                  </a:cubicBezTo>
                  <a:cubicBezTo>
                    <a:pt x="195149" y="65387"/>
                    <a:pt x="205025" y="72177"/>
                    <a:pt x="217988" y="81436"/>
                  </a:cubicBezTo>
                  <a:cubicBezTo>
                    <a:pt x="221383" y="91621"/>
                    <a:pt x="231877" y="101189"/>
                    <a:pt x="247308" y="108288"/>
                  </a:cubicBezTo>
                  <a:cubicBezTo>
                    <a:pt x="238049" y="112300"/>
                    <a:pt x="230951" y="114769"/>
                    <a:pt x="224161" y="118164"/>
                  </a:cubicBezTo>
                  <a:cubicBezTo>
                    <a:pt x="218605" y="120942"/>
                    <a:pt x="213667" y="124645"/>
                    <a:pt x="208729" y="128349"/>
                  </a:cubicBezTo>
                  <a:cubicBezTo>
                    <a:pt x="204717" y="131127"/>
                    <a:pt x="204099" y="134830"/>
                    <a:pt x="208112" y="140077"/>
                  </a:cubicBezTo>
                  <a:cubicBezTo>
                    <a:pt x="210889" y="138534"/>
                    <a:pt x="214284" y="137299"/>
                    <a:pt x="216753" y="135448"/>
                  </a:cubicBezTo>
                  <a:cubicBezTo>
                    <a:pt x="229099" y="126189"/>
                    <a:pt x="242679" y="121250"/>
                    <a:pt x="257802" y="119399"/>
                  </a:cubicBezTo>
                  <a:cubicBezTo>
                    <a:pt x="269222" y="117855"/>
                    <a:pt x="280333" y="119707"/>
                    <a:pt x="290826" y="125263"/>
                  </a:cubicBezTo>
                  <a:cubicBezTo>
                    <a:pt x="306258" y="133287"/>
                    <a:pt x="315209" y="145324"/>
                    <a:pt x="313665" y="162916"/>
                  </a:cubicBezTo>
                  <a:cubicBezTo>
                    <a:pt x="319221" y="166311"/>
                    <a:pt x="323233" y="164768"/>
                    <a:pt x="323233" y="159830"/>
                  </a:cubicBezTo>
                  <a:cubicBezTo>
                    <a:pt x="323542" y="153348"/>
                    <a:pt x="322924" y="146559"/>
                    <a:pt x="320455" y="140386"/>
                  </a:cubicBezTo>
                  <a:cubicBezTo>
                    <a:pt x="315826" y="128349"/>
                    <a:pt x="306258" y="120016"/>
                    <a:pt x="294530" y="115078"/>
                  </a:cubicBezTo>
                  <a:cubicBezTo>
                    <a:pt x="283728" y="110448"/>
                    <a:pt x="272308" y="106744"/>
                    <a:pt x="261506" y="102424"/>
                  </a:cubicBezTo>
                  <a:cubicBezTo>
                    <a:pt x="250086" y="97794"/>
                    <a:pt x="238358" y="93782"/>
                    <a:pt x="230025" y="81436"/>
                  </a:cubicBezTo>
                  <a:cubicBezTo>
                    <a:pt x="239901" y="79893"/>
                    <a:pt x="249160" y="79893"/>
                    <a:pt x="257493" y="77115"/>
                  </a:cubicBezTo>
                  <a:cubicBezTo>
                    <a:pt x="264283" y="74955"/>
                    <a:pt x="275703" y="76498"/>
                    <a:pt x="276012" y="61992"/>
                  </a:cubicBezTo>
                  <a:cubicBezTo>
                    <a:pt x="271073" y="62918"/>
                    <a:pt x="267061" y="62918"/>
                    <a:pt x="263666" y="64153"/>
                  </a:cubicBezTo>
                  <a:cubicBezTo>
                    <a:pt x="247617" y="69400"/>
                    <a:pt x="230951" y="70325"/>
                    <a:pt x="214284" y="65079"/>
                  </a:cubicBezTo>
                  <a:cubicBezTo>
                    <a:pt x="205025" y="62301"/>
                    <a:pt x="202865" y="59832"/>
                    <a:pt x="196383" y="47178"/>
                  </a:cubicBezTo>
                  <a:cubicBezTo>
                    <a:pt x="199470" y="43783"/>
                    <a:pt x="202556" y="38536"/>
                    <a:pt x="206877" y="36375"/>
                  </a:cubicBezTo>
                  <a:cubicBezTo>
                    <a:pt x="227247" y="26190"/>
                    <a:pt x="248543" y="18475"/>
                    <a:pt x="271691" y="19092"/>
                  </a:cubicBezTo>
                  <a:cubicBezTo>
                    <a:pt x="288049" y="19400"/>
                    <a:pt x="298851" y="24030"/>
                    <a:pt x="312122" y="35758"/>
                  </a:cubicBezTo>
                  <a:cubicBezTo>
                    <a:pt x="295147" y="35450"/>
                    <a:pt x="277864" y="30820"/>
                    <a:pt x="262432" y="41005"/>
                  </a:cubicBezTo>
                  <a:cubicBezTo>
                    <a:pt x="263975" y="48104"/>
                    <a:pt x="267987" y="47486"/>
                    <a:pt x="272308" y="47178"/>
                  </a:cubicBezTo>
                  <a:cubicBezTo>
                    <a:pt x="281567" y="46869"/>
                    <a:pt x="290826" y="46252"/>
                    <a:pt x="300085" y="46560"/>
                  </a:cubicBezTo>
                  <a:cubicBezTo>
                    <a:pt x="307184" y="46869"/>
                    <a:pt x="314283" y="48721"/>
                    <a:pt x="322924" y="49955"/>
                  </a:cubicBezTo>
                  <a:cubicBezTo>
                    <a:pt x="317060" y="53659"/>
                    <a:pt x="312739" y="56128"/>
                    <a:pt x="308727" y="58906"/>
                  </a:cubicBezTo>
                  <a:cubicBezTo>
                    <a:pt x="301937" y="64153"/>
                    <a:pt x="297308" y="70943"/>
                    <a:pt x="296999" y="79584"/>
                  </a:cubicBezTo>
                  <a:cubicBezTo>
                    <a:pt x="296690" y="84523"/>
                    <a:pt x="298542" y="87609"/>
                    <a:pt x="304098" y="86683"/>
                  </a:cubicBezTo>
                  <a:cubicBezTo>
                    <a:pt x="305024" y="86066"/>
                    <a:pt x="306258" y="85449"/>
                    <a:pt x="306567" y="84831"/>
                  </a:cubicBezTo>
                  <a:cubicBezTo>
                    <a:pt x="311814" y="67239"/>
                    <a:pt x="319529" y="61066"/>
                    <a:pt x="339899" y="59215"/>
                  </a:cubicBezTo>
                  <a:cubicBezTo>
                    <a:pt x="367059" y="56745"/>
                    <a:pt x="392368" y="60140"/>
                    <a:pt x="412738" y="80510"/>
                  </a:cubicBezTo>
                  <a:cubicBezTo>
                    <a:pt x="416441" y="84214"/>
                    <a:pt x="420145" y="86066"/>
                    <a:pt x="424774" y="80202"/>
                  </a:cubicBezTo>
                  <a:cubicBezTo>
                    <a:pt x="418293" y="66622"/>
                    <a:pt x="404404" y="61684"/>
                    <a:pt x="391442" y="52116"/>
                  </a:cubicBezTo>
                  <a:cubicBezTo>
                    <a:pt x="395454" y="51190"/>
                    <a:pt x="397923" y="50264"/>
                    <a:pt x="400392" y="50264"/>
                  </a:cubicBezTo>
                  <a:cubicBezTo>
                    <a:pt x="430330" y="48721"/>
                    <a:pt x="457181" y="57054"/>
                    <a:pt x="480638" y="75572"/>
                  </a:cubicBezTo>
                  <a:cubicBezTo>
                    <a:pt x="484650" y="78967"/>
                    <a:pt x="488354" y="84831"/>
                    <a:pt x="496378" y="78041"/>
                  </a:cubicBezTo>
                  <a:cubicBezTo>
                    <a:pt x="494218" y="75264"/>
                    <a:pt x="492366" y="71560"/>
                    <a:pt x="489588" y="69091"/>
                  </a:cubicBezTo>
                  <a:cubicBezTo>
                    <a:pt x="464589" y="47795"/>
                    <a:pt x="435577" y="37919"/>
                    <a:pt x="402861" y="39770"/>
                  </a:cubicBezTo>
                  <a:cubicBezTo>
                    <a:pt x="391133" y="40388"/>
                    <a:pt x="379405" y="42240"/>
                    <a:pt x="367985" y="45326"/>
                  </a:cubicBezTo>
                  <a:cubicBezTo>
                    <a:pt x="353171" y="49030"/>
                    <a:pt x="340517" y="45943"/>
                    <a:pt x="329406" y="36067"/>
                  </a:cubicBezTo>
                  <a:cubicBezTo>
                    <a:pt x="324159" y="31129"/>
                    <a:pt x="318912" y="26190"/>
                    <a:pt x="313974" y="21561"/>
                  </a:cubicBezTo>
                  <a:cubicBezTo>
                    <a:pt x="326937" y="-1278"/>
                    <a:pt x="340517" y="-5908"/>
                    <a:pt x="362121" y="7364"/>
                  </a:cubicBezTo>
                  <a:cubicBezTo>
                    <a:pt x="385886" y="22487"/>
                    <a:pt x="412120" y="27734"/>
                    <a:pt x="439280" y="31437"/>
                  </a:cubicBezTo>
                  <a:cubicBezTo>
                    <a:pt x="452243" y="33289"/>
                    <a:pt x="465206" y="36684"/>
                    <a:pt x="478169" y="40388"/>
                  </a:cubicBezTo>
                  <a:cubicBezTo>
                    <a:pt x="483415" y="41931"/>
                    <a:pt x="488662" y="44709"/>
                    <a:pt x="493292" y="47795"/>
                  </a:cubicBezTo>
                  <a:cubicBezTo>
                    <a:pt x="513353" y="61066"/>
                    <a:pt x="520143" y="79276"/>
                    <a:pt x="513353" y="102424"/>
                  </a:cubicBezTo>
                  <a:cubicBezTo>
                    <a:pt x="511193" y="109831"/>
                    <a:pt x="508415" y="116929"/>
                    <a:pt x="505020" y="126189"/>
                  </a:cubicBezTo>
                  <a:cubicBezTo>
                    <a:pt x="506255" y="127423"/>
                    <a:pt x="508106" y="128966"/>
                    <a:pt x="508415" y="129584"/>
                  </a:cubicBezTo>
                  <a:cubicBezTo>
                    <a:pt x="518291" y="128658"/>
                    <a:pt x="523230" y="113226"/>
                    <a:pt x="527859" y="72795"/>
                  </a:cubicBezTo>
                  <a:cubicBezTo>
                    <a:pt x="540205" y="74646"/>
                    <a:pt x="548538" y="82054"/>
                    <a:pt x="553785" y="92547"/>
                  </a:cubicBezTo>
                  <a:cubicBezTo>
                    <a:pt x="563970" y="113226"/>
                    <a:pt x="567365" y="135448"/>
                    <a:pt x="564587" y="158287"/>
                  </a:cubicBezTo>
                  <a:cubicBezTo>
                    <a:pt x="563352" y="168472"/>
                    <a:pt x="558106" y="176496"/>
                    <a:pt x="546069" y="180508"/>
                  </a:cubicBezTo>
                  <a:cubicBezTo>
                    <a:pt x="548538" y="158904"/>
                    <a:pt x="551007" y="138225"/>
                    <a:pt x="542982" y="118164"/>
                  </a:cubicBezTo>
                  <a:cubicBezTo>
                    <a:pt x="535884" y="117238"/>
                    <a:pt x="534032" y="120016"/>
                    <a:pt x="534340" y="125880"/>
                  </a:cubicBezTo>
                  <a:cubicBezTo>
                    <a:pt x="535266" y="139151"/>
                    <a:pt x="536810" y="152423"/>
                    <a:pt x="535884" y="165694"/>
                  </a:cubicBezTo>
                  <a:cubicBezTo>
                    <a:pt x="535266" y="180817"/>
                    <a:pt x="529711" y="194706"/>
                    <a:pt x="518600" y="205817"/>
                  </a:cubicBezTo>
                  <a:cubicBezTo>
                    <a:pt x="508415" y="215693"/>
                    <a:pt x="499465" y="216928"/>
                    <a:pt x="484650" y="210755"/>
                  </a:cubicBezTo>
                  <a:cubicBezTo>
                    <a:pt x="479712" y="195940"/>
                    <a:pt x="479712" y="181126"/>
                    <a:pt x="485576" y="166311"/>
                  </a:cubicBezTo>
                  <a:cubicBezTo>
                    <a:pt x="489588" y="155509"/>
                    <a:pt x="491749" y="144398"/>
                    <a:pt x="489588" y="132979"/>
                  </a:cubicBezTo>
                  <a:cubicBezTo>
                    <a:pt x="486193" y="112917"/>
                    <a:pt x="475391" y="98411"/>
                    <a:pt x="457490" y="90078"/>
                  </a:cubicBezTo>
                  <a:cubicBezTo>
                    <a:pt x="455638" y="91313"/>
                    <a:pt x="454404" y="91621"/>
                    <a:pt x="453786" y="92547"/>
                  </a:cubicBezTo>
                  <a:cubicBezTo>
                    <a:pt x="453169" y="93782"/>
                    <a:pt x="452552" y="95325"/>
                    <a:pt x="451935" y="97485"/>
                  </a:cubicBezTo>
                  <a:cubicBezTo>
                    <a:pt x="454712" y="99646"/>
                    <a:pt x="457181" y="102115"/>
                    <a:pt x="459959" y="103967"/>
                  </a:cubicBezTo>
                  <a:cubicBezTo>
                    <a:pt x="476625" y="116621"/>
                    <a:pt x="484033" y="134522"/>
                    <a:pt x="477243" y="153966"/>
                  </a:cubicBezTo>
                  <a:cubicBezTo>
                    <a:pt x="471070" y="171867"/>
                    <a:pt x="470144" y="190076"/>
                    <a:pt x="471070" y="208594"/>
                  </a:cubicBezTo>
                  <a:cubicBezTo>
                    <a:pt x="471379" y="214767"/>
                    <a:pt x="471379" y="221248"/>
                    <a:pt x="469218" y="226804"/>
                  </a:cubicBezTo>
                  <a:cubicBezTo>
                    <a:pt x="463045" y="245013"/>
                    <a:pt x="440206" y="254581"/>
                    <a:pt x="423540" y="244396"/>
                  </a:cubicBezTo>
                  <a:cubicBezTo>
                    <a:pt x="407491" y="234520"/>
                    <a:pt x="391750" y="223409"/>
                    <a:pt x="380948" y="207360"/>
                  </a:cubicBezTo>
                  <a:cubicBezTo>
                    <a:pt x="380022" y="206125"/>
                    <a:pt x="379714" y="204582"/>
                    <a:pt x="378788" y="203039"/>
                  </a:cubicBezTo>
                  <a:cubicBezTo>
                    <a:pt x="385886" y="188224"/>
                    <a:pt x="388664" y="172793"/>
                    <a:pt x="384652" y="156743"/>
                  </a:cubicBezTo>
                  <a:cubicBezTo>
                    <a:pt x="384034" y="153966"/>
                    <a:pt x="381565" y="151188"/>
                    <a:pt x="379714" y="148410"/>
                  </a:cubicBezTo>
                  <a:cubicBezTo>
                    <a:pt x="372924" y="152114"/>
                    <a:pt x="374775" y="157052"/>
                    <a:pt x="374467" y="161373"/>
                  </a:cubicBezTo>
                  <a:cubicBezTo>
                    <a:pt x="373849" y="170632"/>
                    <a:pt x="374467" y="179891"/>
                    <a:pt x="371998" y="188842"/>
                  </a:cubicBezTo>
                  <a:cubicBezTo>
                    <a:pt x="368603" y="202730"/>
                    <a:pt x="358109" y="209829"/>
                    <a:pt x="343603" y="210446"/>
                  </a:cubicBezTo>
                  <a:cubicBezTo>
                    <a:pt x="331258" y="210755"/>
                    <a:pt x="320455" y="206434"/>
                    <a:pt x="310270" y="199953"/>
                  </a:cubicBezTo>
                  <a:cubicBezTo>
                    <a:pt x="301629" y="194397"/>
                    <a:pt x="293604" y="188224"/>
                    <a:pt x="285271" y="182052"/>
                  </a:cubicBezTo>
                  <a:cubicBezTo>
                    <a:pt x="272617" y="172793"/>
                    <a:pt x="259345" y="165385"/>
                    <a:pt x="243913" y="162299"/>
                  </a:cubicBezTo>
                  <a:cubicBezTo>
                    <a:pt x="222000" y="157978"/>
                    <a:pt x="198853" y="171558"/>
                    <a:pt x="193297" y="192545"/>
                  </a:cubicBezTo>
                  <a:cubicBezTo>
                    <a:pt x="191137" y="200261"/>
                    <a:pt x="192063" y="202730"/>
                    <a:pt x="199161" y="207668"/>
                  </a:cubicBezTo>
                  <a:cubicBezTo>
                    <a:pt x="200704" y="204273"/>
                    <a:pt x="202556" y="201496"/>
                    <a:pt x="203173" y="198101"/>
                  </a:cubicBezTo>
                  <a:cubicBezTo>
                    <a:pt x="209346" y="174644"/>
                    <a:pt x="228790" y="168780"/>
                    <a:pt x="249160" y="174953"/>
                  </a:cubicBezTo>
                  <a:cubicBezTo>
                    <a:pt x="257802" y="177731"/>
                    <a:pt x="265827" y="182669"/>
                    <a:pt x="273543" y="187607"/>
                  </a:cubicBezTo>
                  <a:cubicBezTo>
                    <a:pt x="284654" y="194706"/>
                    <a:pt x="295147" y="203348"/>
                    <a:pt x="306567" y="210446"/>
                  </a:cubicBezTo>
                  <a:cubicBezTo>
                    <a:pt x="327554" y="222483"/>
                    <a:pt x="348541" y="225569"/>
                    <a:pt x="368911" y="213841"/>
                  </a:cubicBezTo>
                  <a:close/>
                  <a:moveTo>
                    <a:pt x="125397" y="318777"/>
                  </a:moveTo>
                  <a:cubicBezTo>
                    <a:pt x="121693" y="317543"/>
                    <a:pt x="118607" y="316000"/>
                    <a:pt x="115521" y="315074"/>
                  </a:cubicBezTo>
                  <a:cubicBezTo>
                    <a:pt x="80027" y="306432"/>
                    <a:pt x="60892" y="264766"/>
                    <a:pt x="77558" y="232359"/>
                  </a:cubicBezTo>
                  <a:cubicBezTo>
                    <a:pt x="80027" y="227421"/>
                    <a:pt x="82805" y="222483"/>
                    <a:pt x="85583" y="217545"/>
                  </a:cubicBezTo>
                  <a:cubicBezTo>
                    <a:pt x="88978" y="210755"/>
                    <a:pt x="87126" y="204582"/>
                    <a:pt x="82805" y="199027"/>
                  </a:cubicBezTo>
                  <a:cubicBezTo>
                    <a:pt x="75089" y="189459"/>
                    <a:pt x="58114" y="188533"/>
                    <a:pt x="47003" y="196866"/>
                  </a:cubicBezTo>
                  <a:cubicBezTo>
                    <a:pt x="48238" y="203348"/>
                    <a:pt x="52250" y="203039"/>
                    <a:pt x="57497" y="202113"/>
                  </a:cubicBezTo>
                  <a:cubicBezTo>
                    <a:pt x="64904" y="200570"/>
                    <a:pt x="71694" y="201496"/>
                    <a:pt x="76941" y="210138"/>
                  </a:cubicBezTo>
                  <a:cubicBezTo>
                    <a:pt x="71694" y="224026"/>
                    <a:pt x="61509" y="236989"/>
                    <a:pt x="60583" y="253655"/>
                  </a:cubicBezTo>
                  <a:cubicBezTo>
                    <a:pt x="59657" y="270013"/>
                    <a:pt x="65830" y="284210"/>
                    <a:pt x="72929" y="299025"/>
                  </a:cubicBezTo>
                  <a:cubicBezTo>
                    <a:pt x="56262" y="296247"/>
                    <a:pt x="42374" y="297790"/>
                    <a:pt x="33115" y="311679"/>
                  </a:cubicBezTo>
                  <a:cubicBezTo>
                    <a:pt x="27868" y="319703"/>
                    <a:pt x="26942" y="328962"/>
                    <a:pt x="34041" y="336987"/>
                  </a:cubicBezTo>
                  <a:cubicBezTo>
                    <a:pt x="40831" y="333283"/>
                    <a:pt x="40831" y="333283"/>
                    <a:pt x="40831" y="329271"/>
                  </a:cubicBezTo>
                  <a:cubicBezTo>
                    <a:pt x="40522" y="315074"/>
                    <a:pt x="45460" y="308901"/>
                    <a:pt x="59349" y="309518"/>
                  </a:cubicBezTo>
                  <a:cubicBezTo>
                    <a:pt x="68299" y="310136"/>
                    <a:pt x="77250" y="313531"/>
                    <a:pt x="85892" y="316000"/>
                  </a:cubicBezTo>
                  <a:cubicBezTo>
                    <a:pt x="95768" y="319086"/>
                    <a:pt x="105027" y="322790"/>
                    <a:pt x="114903" y="326185"/>
                  </a:cubicBezTo>
                  <a:cubicBezTo>
                    <a:pt x="119224" y="327419"/>
                    <a:pt x="122619" y="326185"/>
                    <a:pt x="125397" y="318777"/>
                  </a:cubicBezTo>
                  <a:close/>
                  <a:moveTo>
                    <a:pt x="348850" y="76807"/>
                  </a:moveTo>
                  <a:cubicBezTo>
                    <a:pt x="345764" y="84831"/>
                    <a:pt x="350084" y="87918"/>
                    <a:pt x="353788" y="90387"/>
                  </a:cubicBezTo>
                  <a:cubicBezTo>
                    <a:pt x="361813" y="95634"/>
                    <a:pt x="370454" y="100572"/>
                    <a:pt x="378788" y="105201"/>
                  </a:cubicBezTo>
                  <a:cubicBezTo>
                    <a:pt x="389590" y="111065"/>
                    <a:pt x="400701" y="116312"/>
                    <a:pt x="410886" y="123102"/>
                  </a:cubicBezTo>
                  <a:cubicBezTo>
                    <a:pt x="423849" y="131435"/>
                    <a:pt x="430021" y="144398"/>
                    <a:pt x="430639" y="159521"/>
                  </a:cubicBezTo>
                  <a:cubicBezTo>
                    <a:pt x="430947" y="167237"/>
                    <a:pt x="429713" y="174953"/>
                    <a:pt x="429095" y="182360"/>
                  </a:cubicBezTo>
                  <a:cubicBezTo>
                    <a:pt x="428787" y="187298"/>
                    <a:pt x="428478" y="191928"/>
                    <a:pt x="428170" y="196249"/>
                  </a:cubicBezTo>
                  <a:cubicBezTo>
                    <a:pt x="436811" y="199335"/>
                    <a:pt x="438355" y="195014"/>
                    <a:pt x="439280" y="190076"/>
                  </a:cubicBezTo>
                  <a:cubicBezTo>
                    <a:pt x="440206" y="183903"/>
                    <a:pt x="440824" y="177731"/>
                    <a:pt x="441441" y="171867"/>
                  </a:cubicBezTo>
                  <a:cubicBezTo>
                    <a:pt x="443601" y="146867"/>
                    <a:pt x="436503" y="126189"/>
                    <a:pt x="414590" y="111991"/>
                  </a:cubicBezTo>
                  <a:cubicBezTo>
                    <a:pt x="407799" y="107670"/>
                    <a:pt x="400392" y="103967"/>
                    <a:pt x="393294" y="99954"/>
                  </a:cubicBezTo>
                  <a:cubicBezTo>
                    <a:pt x="381257" y="93164"/>
                    <a:pt x="369529" y="86066"/>
                    <a:pt x="357183" y="79584"/>
                  </a:cubicBezTo>
                  <a:cubicBezTo>
                    <a:pt x="355023" y="78350"/>
                    <a:pt x="352245" y="78041"/>
                    <a:pt x="348850" y="76807"/>
                  </a:cubicBezTo>
                  <a:close/>
                </a:path>
              </a:pathLst>
            </a:custGeom>
            <a:grpFill/>
            <a:ln w="3046"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xmlns="" id="{55138D1B-73F3-4DF7-9B58-4C9FDAEFAA3A}"/>
                </a:ext>
              </a:extLst>
            </p:cNvPr>
            <p:cNvSpPr/>
            <p:nvPr/>
          </p:nvSpPr>
          <p:spPr>
            <a:xfrm flipH="1">
              <a:off x="801194" y="2997277"/>
              <a:ext cx="92591" cy="123454"/>
            </a:xfrm>
            <a:custGeom>
              <a:avLst/>
              <a:gdLst>
                <a:gd name="connsiteX0" fmla="*/ 59761 w 92590"/>
                <a:gd name="connsiteY0" fmla="*/ 3086 h 123454"/>
                <a:gd name="connsiteX1" fmla="*/ 91550 w 92590"/>
                <a:gd name="connsiteY1" fmla="*/ 0 h 123454"/>
                <a:gd name="connsiteX2" fmla="*/ 92168 w 92590"/>
                <a:gd name="connsiteY2" fmla="*/ 29938 h 123454"/>
                <a:gd name="connsiteX3" fmla="*/ 82291 w 92590"/>
                <a:gd name="connsiteY3" fmla="*/ 48764 h 123454"/>
                <a:gd name="connsiteX4" fmla="*/ 39082 w 92590"/>
                <a:gd name="connsiteY4" fmla="*/ 108640 h 123454"/>
                <a:gd name="connsiteX5" fmla="*/ 23033 w 92590"/>
                <a:gd name="connsiteY5" fmla="*/ 122528 h 123454"/>
                <a:gd name="connsiteX6" fmla="*/ 2972 w 92590"/>
                <a:gd name="connsiteY6" fmla="*/ 120677 h 123454"/>
                <a:gd name="connsiteX7" fmla="*/ 3280 w 92590"/>
                <a:gd name="connsiteY7" fmla="*/ 102158 h 123454"/>
                <a:gd name="connsiteX8" fmla="*/ 9453 w 92590"/>
                <a:gd name="connsiteY8" fmla="*/ 93208 h 123454"/>
                <a:gd name="connsiteX9" fmla="*/ 59761 w 92590"/>
                <a:gd name="connsiteY9" fmla="*/ 3086 h 123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590" h="123454">
                  <a:moveTo>
                    <a:pt x="59761" y="3086"/>
                  </a:moveTo>
                  <a:cubicBezTo>
                    <a:pt x="71180" y="2160"/>
                    <a:pt x="80748" y="1235"/>
                    <a:pt x="91550" y="0"/>
                  </a:cubicBezTo>
                  <a:cubicBezTo>
                    <a:pt x="97106" y="9259"/>
                    <a:pt x="95871" y="19753"/>
                    <a:pt x="92168" y="29938"/>
                  </a:cubicBezTo>
                  <a:cubicBezTo>
                    <a:pt x="89699" y="36728"/>
                    <a:pt x="86304" y="43209"/>
                    <a:pt x="82291" y="48764"/>
                  </a:cubicBezTo>
                  <a:cubicBezTo>
                    <a:pt x="68094" y="68826"/>
                    <a:pt x="53897" y="88887"/>
                    <a:pt x="39082" y="108640"/>
                  </a:cubicBezTo>
                  <a:cubicBezTo>
                    <a:pt x="34761" y="114195"/>
                    <a:pt x="29206" y="118825"/>
                    <a:pt x="23033" y="122528"/>
                  </a:cubicBezTo>
                  <a:cubicBezTo>
                    <a:pt x="15934" y="126849"/>
                    <a:pt x="7293" y="125306"/>
                    <a:pt x="2972" y="120677"/>
                  </a:cubicBezTo>
                  <a:cubicBezTo>
                    <a:pt x="-1041" y="116356"/>
                    <a:pt x="-1041" y="110183"/>
                    <a:pt x="3280" y="102158"/>
                  </a:cubicBezTo>
                  <a:cubicBezTo>
                    <a:pt x="5132" y="99072"/>
                    <a:pt x="6984" y="95986"/>
                    <a:pt x="9453" y="93208"/>
                  </a:cubicBezTo>
                  <a:cubicBezTo>
                    <a:pt x="31366" y="66357"/>
                    <a:pt x="50810" y="37654"/>
                    <a:pt x="59761" y="3086"/>
                  </a:cubicBezTo>
                  <a:close/>
                </a:path>
              </a:pathLst>
            </a:custGeom>
            <a:grpFill/>
            <a:ln w="3046"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xmlns="" id="{70298B5B-9D0F-4AC6-98CB-8ADD3EBFFDDA}"/>
                </a:ext>
              </a:extLst>
            </p:cNvPr>
            <p:cNvSpPr/>
            <p:nvPr/>
          </p:nvSpPr>
          <p:spPr>
            <a:xfrm flipH="1">
              <a:off x="851617" y="2993389"/>
              <a:ext cx="188268" cy="37036"/>
            </a:xfrm>
            <a:custGeom>
              <a:avLst/>
              <a:gdLst>
                <a:gd name="connsiteX0" fmla="*/ 179318 w 188268"/>
                <a:gd name="connsiteY0" fmla="*/ 17777 h 37036"/>
                <a:gd name="connsiteX1" fmla="*/ 172219 w 188268"/>
                <a:gd name="connsiteY1" fmla="*/ 19629 h 37036"/>
                <a:gd name="connsiteX2" fmla="*/ 109566 w 188268"/>
                <a:gd name="connsiteY2" fmla="*/ 38147 h 37036"/>
                <a:gd name="connsiteX3" fmla="*/ 71295 w 188268"/>
                <a:gd name="connsiteY3" fmla="*/ 35369 h 37036"/>
                <a:gd name="connsiteX4" fmla="*/ 11420 w 188268"/>
                <a:gd name="connsiteY4" fmla="*/ 28270 h 37036"/>
                <a:gd name="connsiteX5" fmla="*/ 0 w 188268"/>
                <a:gd name="connsiteY5" fmla="*/ 3271 h 37036"/>
                <a:gd name="connsiteX6" fmla="*/ 8025 w 188268"/>
                <a:gd name="connsiteY6" fmla="*/ 4197 h 37036"/>
                <a:gd name="connsiteX7" fmla="*/ 113578 w 188268"/>
                <a:gd name="connsiteY7" fmla="*/ 19011 h 37036"/>
                <a:gd name="connsiteX8" fmla="*/ 176849 w 188268"/>
                <a:gd name="connsiteY8" fmla="*/ 802 h 37036"/>
                <a:gd name="connsiteX9" fmla="*/ 185799 w 188268"/>
                <a:gd name="connsiteY9" fmla="*/ 185 h 37036"/>
                <a:gd name="connsiteX10" fmla="*/ 121294 w 188268"/>
                <a:gd name="connsiteY10" fmla="*/ 26727 h 37036"/>
                <a:gd name="connsiteX11" fmla="*/ 189194 w 188268"/>
                <a:gd name="connsiteY11" fmla="*/ 4814 h 37036"/>
                <a:gd name="connsiteX12" fmla="*/ 186108 w 188268"/>
                <a:gd name="connsiteY12" fmla="*/ 14073 h 37036"/>
                <a:gd name="connsiteX13" fmla="*/ 179318 w 188268"/>
                <a:gd name="connsiteY13" fmla="*/ 17777 h 37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8268" h="37036">
                  <a:moveTo>
                    <a:pt x="179318" y="17777"/>
                  </a:moveTo>
                  <a:cubicBezTo>
                    <a:pt x="176849" y="18394"/>
                    <a:pt x="174071" y="18394"/>
                    <a:pt x="172219" y="19629"/>
                  </a:cubicBezTo>
                  <a:cubicBezTo>
                    <a:pt x="152775" y="31048"/>
                    <a:pt x="131788" y="36912"/>
                    <a:pt x="109566" y="38147"/>
                  </a:cubicBezTo>
                  <a:cubicBezTo>
                    <a:pt x="96912" y="38764"/>
                    <a:pt x="83949" y="36912"/>
                    <a:pt x="71295" y="35369"/>
                  </a:cubicBezTo>
                  <a:cubicBezTo>
                    <a:pt x="52468" y="33517"/>
                    <a:pt x="33641" y="30740"/>
                    <a:pt x="11420" y="28270"/>
                  </a:cubicBezTo>
                  <a:cubicBezTo>
                    <a:pt x="6173" y="23950"/>
                    <a:pt x="2469" y="14690"/>
                    <a:pt x="0" y="3271"/>
                  </a:cubicBezTo>
                  <a:cubicBezTo>
                    <a:pt x="3395" y="3580"/>
                    <a:pt x="6173" y="2962"/>
                    <a:pt x="8025" y="4197"/>
                  </a:cubicBezTo>
                  <a:cubicBezTo>
                    <a:pt x="40431" y="29196"/>
                    <a:pt x="76542" y="27962"/>
                    <a:pt x="113578" y="19011"/>
                  </a:cubicBezTo>
                  <a:cubicBezTo>
                    <a:pt x="134874" y="13765"/>
                    <a:pt x="155861" y="6666"/>
                    <a:pt x="176849" y="802"/>
                  </a:cubicBezTo>
                  <a:cubicBezTo>
                    <a:pt x="179626" y="-124"/>
                    <a:pt x="182713" y="-124"/>
                    <a:pt x="185799" y="185"/>
                  </a:cubicBezTo>
                  <a:cubicBezTo>
                    <a:pt x="166046" y="13765"/>
                    <a:pt x="143516" y="19629"/>
                    <a:pt x="121294" y="26727"/>
                  </a:cubicBezTo>
                  <a:cubicBezTo>
                    <a:pt x="145676" y="25801"/>
                    <a:pt x="166664" y="14999"/>
                    <a:pt x="189194" y="4814"/>
                  </a:cubicBezTo>
                  <a:cubicBezTo>
                    <a:pt x="187960" y="8826"/>
                    <a:pt x="187034" y="11295"/>
                    <a:pt x="186108" y="14073"/>
                  </a:cubicBezTo>
                  <a:cubicBezTo>
                    <a:pt x="183947" y="15308"/>
                    <a:pt x="181787" y="16542"/>
                    <a:pt x="179318" y="17777"/>
                  </a:cubicBezTo>
                  <a:close/>
                </a:path>
              </a:pathLst>
            </a:custGeom>
            <a:grpFill/>
            <a:ln w="3046"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xmlns="" id="{31521507-A985-403D-A6BF-2596B9861DD5}"/>
                </a:ext>
              </a:extLst>
            </p:cNvPr>
            <p:cNvSpPr/>
            <p:nvPr/>
          </p:nvSpPr>
          <p:spPr>
            <a:xfrm flipH="1">
              <a:off x="919517" y="2980919"/>
              <a:ext cx="104936" cy="30864"/>
            </a:xfrm>
            <a:custGeom>
              <a:avLst/>
              <a:gdLst>
                <a:gd name="connsiteX0" fmla="*/ 0 w 104936"/>
                <a:gd name="connsiteY0" fmla="*/ 16358 h 30863"/>
                <a:gd name="connsiteX1" fmla="*/ 32715 w 104936"/>
                <a:gd name="connsiteY1" fmla="*/ 617 h 30863"/>
                <a:gd name="connsiteX2" fmla="*/ 48456 w 104936"/>
                <a:gd name="connsiteY2" fmla="*/ 0 h 30863"/>
                <a:gd name="connsiteX3" fmla="*/ 76542 w 104936"/>
                <a:gd name="connsiteY3" fmla="*/ 14506 h 30863"/>
                <a:gd name="connsiteX4" fmla="*/ 105554 w 104936"/>
                <a:gd name="connsiteY4" fmla="*/ 23148 h 30863"/>
                <a:gd name="connsiteX5" fmla="*/ 0 w 104936"/>
                <a:gd name="connsiteY5" fmla="*/ 16358 h 30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936" h="30863">
                  <a:moveTo>
                    <a:pt x="0" y="16358"/>
                  </a:moveTo>
                  <a:cubicBezTo>
                    <a:pt x="11111" y="11111"/>
                    <a:pt x="20987" y="6173"/>
                    <a:pt x="32715" y="617"/>
                  </a:cubicBezTo>
                  <a:cubicBezTo>
                    <a:pt x="37036" y="309"/>
                    <a:pt x="43209" y="0"/>
                    <a:pt x="48456" y="0"/>
                  </a:cubicBezTo>
                  <a:cubicBezTo>
                    <a:pt x="58332" y="5247"/>
                    <a:pt x="66974" y="10494"/>
                    <a:pt x="76542" y="14506"/>
                  </a:cubicBezTo>
                  <a:cubicBezTo>
                    <a:pt x="85801" y="18210"/>
                    <a:pt x="95986" y="20370"/>
                    <a:pt x="105554" y="23148"/>
                  </a:cubicBezTo>
                  <a:cubicBezTo>
                    <a:pt x="81789" y="38579"/>
                    <a:pt x="21605" y="37345"/>
                    <a:pt x="0" y="16358"/>
                  </a:cubicBezTo>
                  <a:close/>
                </a:path>
              </a:pathLst>
            </a:custGeom>
            <a:grpFill/>
            <a:ln w="3046"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xmlns="" id="{5C390EF5-492D-435A-B881-6314625133B2}"/>
                </a:ext>
              </a:extLst>
            </p:cNvPr>
            <p:cNvSpPr/>
            <p:nvPr/>
          </p:nvSpPr>
          <p:spPr>
            <a:xfrm flipH="1">
              <a:off x="892048" y="2961784"/>
              <a:ext cx="77159" cy="37036"/>
            </a:xfrm>
            <a:custGeom>
              <a:avLst/>
              <a:gdLst>
                <a:gd name="connsiteX0" fmla="*/ 45987 w 77159"/>
                <a:gd name="connsiteY0" fmla="*/ 12345 h 37036"/>
                <a:gd name="connsiteX1" fmla="*/ 62036 w 77159"/>
                <a:gd name="connsiteY1" fmla="*/ 25617 h 37036"/>
                <a:gd name="connsiteX2" fmla="*/ 79937 w 77159"/>
                <a:gd name="connsiteY2" fmla="*/ 36419 h 37036"/>
                <a:gd name="connsiteX3" fmla="*/ 0 w 77159"/>
                <a:gd name="connsiteY3" fmla="*/ 18518 h 37036"/>
                <a:gd name="connsiteX4" fmla="*/ 26851 w 77159"/>
                <a:gd name="connsiteY4" fmla="*/ 0 h 37036"/>
                <a:gd name="connsiteX5" fmla="*/ 46295 w 77159"/>
                <a:gd name="connsiteY5" fmla="*/ 12963 h 37036"/>
                <a:gd name="connsiteX6" fmla="*/ 45987 w 77159"/>
                <a:gd name="connsiteY6" fmla="*/ 12345 h 37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159" h="37036">
                  <a:moveTo>
                    <a:pt x="45987" y="12345"/>
                  </a:moveTo>
                  <a:cubicBezTo>
                    <a:pt x="51234" y="16975"/>
                    <a:pt x="56480" y="21605"/>
                    <a:pt x="62036" y="25617"/>
                  </a:cubicBezTo>
                  <a:cubicBezTo>
                    <a:pt x="66974" y="29320"/>
                    <a:pt x="72530" y="31790"/>
                    <a:pt x="79937" y="36419"/>
                  </a:cubicBezTo>
                  <a:cubicBezTo>
                    <a:pt x="49382" y="41974"/>
                    <a:pt x="25000" y="32715"/>
                    <a:pt x="0" y="18518"/>
                  </a:cubicBezTo>
                  <a:cubicBezTo>
                    <a:pt x="9568" y="12037"/>
                    <a:pt x="17901" y="6173"/>
                    <a:pt x="26851" y="0"/>
                  </a:cubicBezTo>
                  <a:cubicBezTo>
                    <a:pt x="33024" y="4321"/>
                    <a:pt x="39814" y="8642"/>
                    <a:pt x="46295" y="12963"/>
                  </a:cubicBezTo>
                  <a:lnTo>
                    <a:pt x="45987" y="12345"/>
                  </a:lnTo>
                  <a:close/>
                </a:path>
              </a:pathLst>
            </a:custGeom>
            <a:grpFill/>
            <a:ln w="3046"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xmlns="" id="{70772624-EEF2-4B1A-81A1-9F36F886CB7D}"/>
                </a:ext>
              </a:extLst>
            </p:cNvPr>
            <p:cNvSpPr/>
            <p:nvPr/>
          </p:nvSpPr>
          <p:spPr>
            <a:xfrm flipH="1">
              <a:off x="848839" y="3004684"/>
              <a:ext cx="117282" cy="49382"/>
            </a:xfrm>
            <a:custGeom>
              <a:avLst/>
              <a:gdLst>
                <a:gd name="connsiteX0" fmla="*/ 105554 w 117281"/>
                <a:gd name="connsiteY0" fmla="*/ 6481 h 49381"/>
                <a:gd name="connsiteX1" fmla="*/ 112652 w 117281"/>
                <a:gd name="connsiteY1" fmla="*/ 3086 h 49381"/>
                <a:gd name="connsiteX2" fmla="*/ 120060 w 117281"/>
                <a:gd name="connsiteY2" fmla="*/ 0 h 49381"/>
                <a:gd name="connsiteX3" fmla="*/ 104011 w 117281"/>
                <a:gd name="connsiteY3" fmla="*/ 20987 h 49381"/>
                <a:gd name="connsiteX4" fmla="*/ 93517 w 117281"/>
                <a:gd name="connsiteY4" fmla="*/ 28394 h 49381"/>
                <a:gd name="connsiteX5" fmla="*/ 79628 w 117281"/>
                <a:gd name="connsiteY5" fmla="*/ 33950 h 49381"/>
                <a:gd name="connsiteX6" fmla="*/ 0 w 117281"/>
                <a:gd name="connsiteY6" fmla="*/ 48764 h 49381"/>
                <a:gd name="connsiteX7" fmla="*/ 1852 w 117281"/>
                <a:gd name="connsiteY7" fmla="*/ 46604 h 49381"/>
                <a:gd name="connsiteX8" fmla="*/ 68209 w 117281"/>
                <a:gd name="connsiteY8" fmla="*/ 25617 h 49381"/>
                <a:gd name="connsiteX9" fmla="*/ 105554 w 117281"/>
                <a:gd name="connsiteY9" fmla="*/ 6481 h 4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281" h="49381">
                  <a:moveTo>
                    <a:pt x="105554" y="6481"/>
                  </a:moveTo>
                  <a:cubicBezTo>
                    <a:pt x="108023" y="5247"/>
                    <a:pt x="110183" y="4012"/>
                    <a:pt x="112652" y="3086"/>
                  </a:cubicBezTo>
                  <a:cubicBezTo>
                    <a:pt x="113887" y="2469"/>
                    <a:pt x="115121" y="1852"/>
                    <a:pt x="120060" y="0"/>
                  </a:cubicBezTo>
                  <a:cubicBezTo>
                    <a:pt x="113270" y="8642"/>
                    <a:pt x="108640" y="14815"/>
                    <a:pt x="104011" y="20987"/>
                  </a:cubicBezTo>
                  <a:cubicBezTo>
                    <a:pt x="100616" y="23456"/>
                    <a:pt x="96912" y="25925"/>
                    <a:pt x="93517" y="28394"/>
                  </a:cubicBezTo>
                  <a:cubicBezTo>
                    <a:pt x="88887" y="30246"/>
                    <a:pt x="84258" y="31790"/>
                    <a:pt x="79628" y="33950"/>
                  </a:cubicBezTo>
                  <a:cubicBezTo>
                    <a:pt x="54320" y="46295"/>
                    <a:pt x="28395" y="53394"/>
                    <a:pt x="0" y="48764"/>
                  </a:cubicBezTo>
                  <a:cubicBezTo>
                    <a:pt x="617" y="47839"/>
                    <a:pt x="1235" y="46604"/>
                    <a:pt x="1852" y="46604"/>
                  </a:cubicBezTo>
                  <a:cubicBezTo>
                    <a:pt x="24074" y="39505"/>
                    <a:pt x="46295" y="32715"/>
                    <a:pt x="68209" y="25617"/>
                  </a:cubicBezTo>
                  <a:cubicBezTo>
                    <a:pt x="81480" y="20987"/>
                    <a:pt x="95369" y="17284"/>
                    <a:pt x="105554" y="6481"/>
                  </a:cubicBezTo>
                  <a:close/>
                </a:path>
              </a:pathLst>
            </a:custGeom>
            <a:grpFill/>
            <a:ln w="3046"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xmlns="" id="{A13EB5CC-1F45-429B-BCCD-1A748A80BEC7}"/>
                </a:ext>
              </a:extLst>
            </p:cNvPr>
            <p:cNvSpPr/>
            <p:nvPr/>
          </p:nvSpPr>
          <p:spPr>
            <a:xfrm flipH="1">
              <a:off x="935257" y="3027613"/>
              <a:ext cx="86418" cy="18518"/>
            </a:xfrm>
            <a:custGeom>
              <a:avLst/>
              <a:gdLst>
                <a:gd name="connsiteX0" fmla="*/ 87036 w 86418"/>
                <a:gd name="connsiteY0" fmla="*/ 9478 h 18518"/>
                <a:gd name="connsiteX1" fmla="*/ 32407 w 86418"/>
                <a:gd name="connsiteY1" fmla="*/ 19354 h 18518"/>
                <a:gd name="connsiteX2" fmla="*/ 0 w 86418"/>
                <a:gd name="connsiteY2" fmla="*/ 219 h 18518"/>
                <a:gd name="connsiteX3" fmla="*/ 87036 w 86418"/>
                <a:gd name="connsiteY3" fmla="*/ 9478 h 18518"/>
              </a:gdLst>
              <a:ahLst/>
              <a:cxnLst>
                <a:cxn ang="0">
                  <a:pos x="connsiteX0" y="connsiteY0"/>
                </a:cxn>
                <a:cxn ang="0">
                  <a:pos x="connsiteX1" y="connsiteY1"/>
                </a:cxn>
                <a:cxn ang="0">
                  <a:pos x="connsiteX2" y="connsiteY2"/>
                </a:cxn>
                <a:cxn ang="0">
                  <a:pos x="connsiteX3" y="connsiteY3"/>
                </a:cxn>
              </a:cxnLst>
              <a:rect l="l" t="t" r="r" b="b"/>
              <a:pathLst>
                <a:path w="86418" h="18518">
                  <a:moveTo>
                    <a:pt x="87036" y="9478"/>
                  </a:moveTo>
                  <a:cubicBezTo>
                    <a:pt x="70060" y="18428"/>
                    <a:pt x="51234" y="20280"/>
                    <a:pt x="32407" y="19354"/>
                  </a:cubicBezTo>
                  <a:cubicBezTo>
                    <a:pt x="20061" y="18737"/>
                    <a:pt x="9568" y="11638"/>
                    <a:pt x="0" y="219"/>
                  </a:cubicBezTo>
                  <a:cubicBezTo>
                    <a:pt x="30864" y="-1633"/>
                    <a:pt x="58332" y="8861"/>
                    <a:pt x="87036" y="9478"/>
                  </a:cubicBezTo>
                  <a:close/>
                </a:path>
              </a:pathLst>
            </a:custGeom>
            <a:grpFill/>
            <a:ln w="3046"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xmlns="" id="{966CD3BF-61F8-4F20-A2AB-7FA62A59F151}"/>
                </a:ext>
              </a:extLst>
            </p:cNvPr>
            <p:cNvSpPr/>
            <p:nvPr/>
          </p:nvSpPr>
          <p:spPr>
            <a:xfrm flipH="1">
              <a:off x="871987" y="2953739"/>
              <a:ext cx="67900" cy="40123"/>
            </a:xfrm>
            <a:custGeom>
              <a:avLst/>
              <a:gdLst>
                <a:gd name="connsiteX0" fmla="*/ 52468 w 67900"/>
                <a:gd name="connsiteY0" fmla="*/ 21007 h 40122"/>
                <a:gd name="connsiteX1" fmla="*/ 67900 w 67900"/>
                <a:gd name="connsiteY1" fmla="*/ 37982 h 40122"/>
                <a:gd name="connsiteX2" fmla="*/ 56480 w 67900"/>
                <a:gd name="connsiteY2" fmla="*/ 42303 h 40122"/>
                <a:gd name="connsiteX3" fmla="*/ 27160 w 67900"/>
                <a:gd name="connsiteY3" fmla="*/ 25637 h 40122"/>
                <a:gd name="connsiteX4" fmla="*/ 16666 w 67900"/>
                <a:gd name="connsiteY4" fmla="*/ 20081 h 40122"/>
                <a:gd name="connsiteX5" fmla="*/ 17284 w 67900"/>
                <a:gd name="connsiteY5" fmla="*/ 20699 h 40122"/>
                <a:gd name="connsiteX6" fmla="*/ 0 w 67900"/>
                <a:gd name="connsiteY6" fmla="*/ 329 h 40122"/>
                <a:gd name="connsiteX7" fmla="*/ 25000 w 67900"/>
                <a:gd name="connsiteY7" fmla="*/ 7119 h 40122"/>
                <a:gd name="connsiteX8" fmla="*/ 47221 w 67900"/>
                <a:gd name="connsiteY8" fmla="*/ 15760 h 40122"/>
                <a:gd name="connsiteX9" fmla="*/ 52468 w 67900"/>
                <a:gd name="connsiteY9" fmla="*/ 21007 h 4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900" h="40122">
                  <a:moveTo>
                    <a:pt x="52468" y="21007"/>
                  </a:moveTo>
                  <a:cubicBezTo>
                    <a:pt x="57406" y="26563"/>
                    <a:pt x="62653" y="31810"/>
                    <a:pt x="67900" y="37982"/>
                  </a:cubicBezTo>
                  <a:cubicBezTo>
                    <a:pt x="65122" y="38908"/>
                    <a:pt x="61727" y="40451"/>
                    <a:pt x="56480" y="42303"/>
                  </a:cubicBezTo>
                  <a:cubicBezTo>
                    <a:pt x="47221" y="37056"/>
                    <a:pt x="37345" y="31192"/>
                    <a:pt x="27160" y="25637"/>
                  </a:cubicBezTo>
                  <a:cubicBezTo>
                    <a:pt x="23765" y="23785"/>
                    <a:pt x="20061" y="21933"/>
                    <a:pt x="16666" y="20081"/>
                  </a:cubicBezTo>
                  <a:lnTo>
                    <a:pt x="17284" y="20699"/>
                  </a:lnTo>
                  <a:cubicBezTo>
                    <a:pt x="12037" y="14526"/>
                    <a:pt x="6481" y="8045"/>
                    <a:pt x="0" y="329"/>
                  </a:cubicBezTo>
                  <a:cubicBezTo>
                    <a:pt x="10802" y="-1523"/>
                    <a:pt x="17592" y="4958"/>
                    <a:pt x="25000" y="7119"/>
                  </a:cubicBezTo>
                  <a:cubicBezTo>
                    <a:pt x="32715" y="9279"/>
                    <a:pt x="39814" y="12983"/>
                    <a:pt x="47221" y="15760"/>
                  </a:cubicBezTo>
                  <a:cubicBezTo>
                    <a:pt x="48765" y="17612"/>
                    <a:pt x="50616" y="19464"/>
                    <a:pt x="52468" y="21007"/>
                  </a:cubicBezTo>
                  <a:close/>
                </a:path>
              </a:pathLst>
            </a:custGeom>
            <a:grpFill/>
            <a:ln w="3046"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xmlns="" id="{B21808B3-5FE0-4A90-A3ED-875960B02C7B}"/>
                </a:ext>
              </a:extLst>
            </p:cNvPr>
            <p:cNvSpPr/>
            <p:nvPr/>
          </p:nvSpPr>
          <p:spPr>
            <a:xfrm flipH="1">
              <a:off x="794044" y="2950981"/>
              <a:ext cx="49382" cy="37036"/>
            </a:xfrm>
            <a:custGeom>
              <a:avLst/>
              <a:gdLst>
                <a:gd name="connsiteX0" fmla="*/ 51684 w 49381"/>
                <a:gd name="connsiteY0" fmla="*/ 24382 h 37036"/>
                <a:gd name="connsiteX1" fmla="*/ 31623 w 49381"/>
                <a:gd name="connsiteY1" fmla="*/ 35802 h 37036"/>
                <a:gd name="connsiteX2" fmla="*/ 5698 w 49381"/>
                <a:gd name="connsiteY2" fmla="*/ 32715 h 37036"/>
                <a:gd name="connsiteX3" fmla="*/ 1377 w 49381"/>
                <a:gd name="connsiteY3" fmla="*/ 8333 h 37036"/>
                <a:gd name="connsiteX4" fmla="*/ 5389 w 49381"/>
                <a:gd name="connsiteY4" fmla="*/ 0 h 37036"/>
                <a:gd name="connsiteX5" fmla="*/ 27919 w 49381"/>
                <a:gd name="connsiteY5" fmla="*/ 13580 h 37036"/>
                <a:gd name="connsiteX6" fmla="*/ 19586 w 49381"/>
                <a:gd name="connsiteY6" fmla="*/ 24691 h 37036"/>
                <a:gd name="connsiteX7" fmla="*/ 33475 w 49381"/>
                <a:gd name="connsiteY7" fmla="*/ 24691 h 37036"/>
                <a:gd name="connsiteX8" fmla="*/ 51684 w 49381"/>
                <a:gd name="connsiteY8" fmla="*/ 24382 h 37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381" h="37036">
                  <a:moveTo>
                    <a:pt x="51684" y="24382"/>
                  </a:moveTo>
                  <a:cubicBezTo>
                    <a:pt x="43660" y="29012"/>
                    <a:pt x="37796" y="33024"/>
                    <a:pt x="31623" y="35802"/>
                  </a:cubicBezTo>
                  <a:cubicBezTo>
                    <a:pt x="22673" y="40123"/>
                    <a:pt x="13414" y="39197"/>
                    <a:pt x="5698" y="32715"/>
                  </a:cubicBezTo>
                  <a:cubicBezTo>
                    <a:pt x="-2018" y="26234"/>
                    <a:pt x="-166" y="16975"/>
                    <a:pt x="1377" y="8333"/>
                  </a:cubicBezTo>
                  <a:cubicBezTo>
                    <a:pt x="1685" y="5864"/>
                    <a:pt x="3537" y="3704"/>
                    <a:pt x="5389" y="0"/>
                  </a:cubicBezTo>
                  <a:cubicBezTo>
                    <a:pt x="12796" y="4630"/>
                    <a:pt x="19895" y="8950"/>
                    <a:pt x="27919" y="13580"/>
                  </a:cubicBezTo>
                  <a:cubicBezTo>
                    <a:pt x="24833" y="17901"/>
                    <a:pt x="22364" y="21296"/>
                    <a:pt x="19586" y="24691"/>
                  </a:cubicBezTo>
                  <a:cubicBezTo>
                    <a:pt x="24833" y="32098"/>
                    <a:pt x="29154" y="29012"/>
                    <a:pt x="33475" y="24691"/>
                  </a:cubicBezTo>
                  <a:cubicBezTo>
                    <a:pt x="38104" y="20370"/>
                    <a:pt x="43043" y="18210"/>
                    <a:pt x="51684" y="24382"/>
                  </a:cubicBezTo>
                  <a:close/>
                </a:path>
              </a:pathLst>
            </a:custGeom>
            <a:grpFill/>
            <a:ln w="3046"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xmlns="" id="{14400A82-F982-434D-9508-99A3420AF330}"/>
                </a:ext>
              </a:extLst>
            </p:cNvPr>
            <p:cNvSpPr/>
            <p:nvPr/>
          </p:nvSpPr>
          <p:spPr>
            <a:xfrm flipH="1">
              <a:off x="855629" y="2964473"/>
              <a:ext cx="37036" cy="24691"/>
            </a:xfrm>
            <a:custGeom>
              <a:avLst/>
              <a:gdLst>
                <a:gd name="connsiteX0" fmla="*/ 5247 w 37036"/>
                <a:gd name="connsiteY0" fmla="*/ 10273 h 24690"/>
                <a:gd name="connsiteX1" fmla="*/ 0 w 37036"/>
                <a:gd name="connsiteY1" fmla="*/ 5027 h 24690"/>
                <a:gd name="connsiteX2" fmla="*/ 2160 w 37036"/>
                <a:gd name="connsiteY2" fmla="*/ 706 h 24690"/>
                <a:gd name="connsiteX3" fmla="*/ 27777 w 37036"/>
                <a:gd name="connsiteY3" fmla="*/ 9348 h 24690"/>
                <a:gd name="connsiteX4" fmla="*/ 39814 w 37036"/>
                <a:gd name="connsiteY4" fmla="*/ 21384 h 24690"/>
                <a:gd name="connsiteX5" fmla="*/ 25925 w 37036"/>
                <a:gd name="connsiteY5" fmla="*/ 22927 h 24690"/>
                <a:gd name="connsiteX6" fmla="*/ 5247 w 37036"/>
                <a:gd name="connsiteY6" fmla="*/ 10273 h 24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36" h="24690">
                  <a:moveTo>
                    <a:pt x="5247" y="10273"/>
                  </a:moveTo>
                  <a:cubicBezTo>
                    <a:pt x="3395" y="8422"/>
                    <a:pt x="1543" y="6878"/>
                    <a:pt x="0" y="5027"/>
                  </a:cubicBezTo>
                  <a:cubicBezTo>
                    <a:pt x="617" y="3483"/>
                    <a:pt x="1235" y="1014"/>
                    <a:pt x="2160" y="706"/>
                  </a:cubicBezTo>
                  <a:cubicBezTo>
                    <a:pt x="12345" y="-1455"/>
                    <a:pt x="20679" y="1323"/>
                    <a:pt x="27777" y="9348"/>
                  </a:cubicBezTo>
                  <a:cubicBezTo>
                    <a:pt x="31481" y="13360"/>
                    <a:pt x="35493" y="17063"/>
                    <a:pt x="39814" y="21384"/>
                  </a:cubicBezTo>
                  <a:cubicBezTo>
                    <a:pt x="36110" y="25088"/>
                    <a:pt x="31481" y="26322"/>
                    <a:pt x="25925" y="22927"/>
                  </a:cubicBezTo>
                  <a:cubicBezTo>
                    <a:pt x="19135" y="18915"/>
                    <a:pt x="12037" y="14594"/>
                    <a:pt x="5247" y="10273"/>
                  </a:cubicBezTo>
                  <a:close/>
                </a:path>
              </a:pathLst>
            </a:custGeom>
            <a:grpFill/>
            <a:ln w="3046"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xmlns="" id="{9AEE617B-5853-46ED-8A08-915299FCA13A}"/>
                </a:ext>
              </a:extLst>
            </p:cNvPr>
            <p:cNvSpPr/>
            <p:nvPr/>
          </p:nvSpPr>
          <p:spPr>
            <a:xfrm flipH="1">
              <a:off x="857481" y="3023202"/>
              <a:ext cx="49382" cy="27777"/>
            </a:xfrm>
            <a:custGeom>
              <a:avLst/>
              <a:gdLst>
                <a:gd name="connsiteX0" fmla="*/ 33950 w 49381"/>
                <a:gd name="connsiteY0" fmla="*/ 9568 h 27777"/>
                <a:gd name="connsiteX1" fmla="*/ 44444 w 49381"/>
                <a:gd name="connsiteY1" fmla="*/ 2160 h 27777"/>
                <a:gd name="connsiteX2" fmla="*/ 50925 w 49381"/>
                <a:gd name="connsiteY2" fmla="*/ 0 h 27777"/>
                <a:gd name="connsiteX3" fmla="*/ 0 w 49381"/>
                <a:gd name="connsiteY3" fmla="*/ 29938 h 27777"/>
                <a:gd name="connsiteX4" fmla="*/ 33950 w 49381"/>
                <a:gd name="connsiteY4" fmla="*/ 9568 h 27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1" h="27777">
                  <a:moveTo>
                    <a:pt x="33950" y="9568"/>
                  </a:moveTo>
                  <a:cubicBezTo>
                    <a:pt x="37345" y="7099"/>
                    <a:pt x="41049" y="4630"/>
                    <a:pt x="44444" y="2160"/>
                  </a:cubicBezTo>
                  <a:cubicBezTo>
                    <a:pt x="46295" y="1543"/>
                    <a:pt x="48147" y="926"/>
                    <a:pt x="50925" y="0"/>
                  </a:cubicBezTo>
                  <a:cubicBezTo>
                    <a:pt x="37654" y="20679"/>
                    <a:pt x="16358" y="32407"/>
                    <a:pt x="0" y="29938"/>
                  </a:cubicBezTo>
                  <a:cubicBezTo>
                    <a:pt x="11111" y="23456"/>
                    <a:pt x="22530" y="16666"/>
                    <a:pt x="33950" y="9568"/>
                  </a:cubicBezTo>
                  <a:close/>
                </a:path>
              </a:pathLst>
            </a:custGeom>
            <a:grpFill/>
            <a:ln w="3046"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xmlns="" id="{13E19862-7A5E-486B-A0AB-6E103750B4AB}"/>
                </a:ext>
              </a:extLst>
            </p:cNvPr>
            <p:cNvSpPr/>
            <p:nvPr/>
          </p:nvSpPr>
          <p:spPr>
            <a:xfrm flipH="1">
              <a:off x="868900" y="3043572"/>
              <a:ext cx="21605" cy="24691"/>
            </a:xfrm>
            <a:custGeom>
              <a:avLst/>
              <a:gdLst>
                <a:gd name="connsiteX0" fmla="*/ 9259 w 21604"/>
                <a:gd name="connsiteY0" fmla="*/ 24691 h 24690"/>
                <a:gd name="connsiteX1" fmla="*/ 0 w 21604"/>
                <a:gd name="connsiteY1" fmla="*/ 14506 h 24690"/>
                <a:gd name="connsiteX2" fmla="*/ 11420 w 21604"/>
                <a:gd name="connsiteY2" fmla="*/ 7407 h 24690"/>
                <a:gd name="connsiteX3" fmla="*/ 24382 w 21604"/>
                <a:gd name="connsiteY3" fmla="*/ 0 h 24690"/>
                <a:gd name="connsiteX4" fmla="*/ 9259 w 21604"/>
                <a:gd name="connsiteY4" fmla="*/ 24691 h 24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04" h="24690">
                  <a:moveTo>
                    <a:pt x="9259" y="24691"/>
                  </a:moveTo>
                  <a:cubicBezTo>
                    <a:pt x="6173" y="21296"/>
                    <a:pt x="3704" y="18518"/>
                    <a:pt x="0" y="14506"/>
                  </a:cubicBezTo>
                  <a:cubicBezTo>
                    <a:pt x="4321" y="12037"/>
                    <a:pt x="7716" y="9568"/>
                    <a:pt x="11420" y="7407"/>
                  </a:cubicBezTo>
                  <a:cubicBezTo>
                    <a:pt x="14815" y="5555"/>
                    <a:pt x="18210" y="3704"/>
                    <a:pt x="24382" y="0"/>
                  </a:cubicBezTo>
                  <a:cubicBezTo>
                    <a:pt x="20679" y="11111"/>
                    <a:pt x="15123" y="17901"/>
                    <a:pt x="9259" y="24691"/>
                  </a:cubicBezTo>
                  <a:close/>
                </a:path>
              </a:pathLst>
            </a:custGeom>
            <a:grpFill/>
            <a:ln w="3046" cap="flat">
              <a:noFill/>
              <a:prstDash val="solid"/>
              <a:miter/>
            </a:ln>
          </p:spPr>
          <p:txBody>
            <a:bodyPr rtlCol="0" anchor="ctr"/>
            <a:lstStyle/>
            <a:p>
              <a:endParaRPr lang="en-US" dirty="0"/>
            </a:p>
          </p:txBody>
        </p:sp>
      </p:grpSp>
      <p:grpSp>
        <p:nvGrpSpPr>
          <p:cNvPr id="73" name="Group 72">
            <a:extLst>
              <a:ext uri="{FF2B5EF4-FFF2-40B4-BE49-F238E27FC236}">
                <a16:creationId xmlns:a16="http://schemas.microsoft.com/office/drawing/2014/main" xmlns="" id="{73602CA1-359A-4CD1-A3A6-7756E2968F9F}"/>
              </a:ext>
            </a:extLst>
          </p:cNvPr>
          <p:cNvGrpSpPr/>
          <p:nvPr/>
        </p:nvGrpSpPr>
        <p:grpSpPr>
          <a:xfrm>
            <a:off x="3209738" y="2447112"/>
            <a:ext cx="600262" cy="546306"/>
            <a:chOff x="3219263" y="2436313"/>
            <a:chExt cx="600262" cy="546306"/>
          </a:xfrm>
        </p:grpSpPr>
        <p:sp>
          <p:nvSpPr>
            <p:cNvPr id="57" name="Freeform 14">
              <a:extLst>
                <a:ext uri="{FF2B5EF4-FFF2-40B4-BE49-F238E27FC236}">
                  <a16:creationId xmlns:a16="http://schemas.microsoft.com/office/drawing/2014/main" xmlns="" id="{BDC3806E-80C2-4375-A544-0A5A1E99F354}"/>
                </a:ext>
              </a:extLst>
            </p:cNvPr>
            <p:cNvSpPr>
              <a:spLocks noChangeAspect="1" noEditPoints="1"/>
            </p:cNvSpPr>
            <p:nvPr/>
          </p:nvSpPr>
          <p:spPr bwMode="auto">
            <a:xfrm>
              <a:off x="3219263" y="2617549"/>
              <a:ext cx="600262" cy="365070"/>
            </a:xfrm>
            <a:custGeom>
              <a:avLst/>
              <a:gdLst>
                <a:gd name="T0" fmla="*/ 764 w 2577"/>
                <a:gd name="T1" fmla="*/ 611 h 1568"/>
                <a:gd name="T2" fmla="*/ 697 w 2577"/>
                <a:gd name="T3" fmla="*/ 1103 h 1568"/>
                <a:gd name="T4" fmla="*/ 768 w 2577"/>
                <a:gd name="T5" fmla="*/ 791 h 1568"/>
                <a:gd name="T6" fmla="*/ 904 w 2577"/>
                <a:gd name="T7" fmla="*/ 1500 h 1568"/>
                <a:gd name="T8" fmla="*/ 928 w 2577"/>
                <a:gd name="T9" fmla="*/ 1500 h 1568"/>
                <a:gd name="T10" fmla="*/ 1064 w 2577"/>
                <a:gd name="T11" fmla="*/ 791 h 1568"/>
                <a:gd name="T12" fmla="*/ 1137 w 2577"/>
                <a:gd name="T13" fmla="*/ 1103 h 1568"/>
                <a:gd name="T14" fmla="*/ 1070 w 2577"/>
                <a:gd name="T15" fmla="*/ 611 h 1568"/>
                <a:gd name="T16" fmla="*/ 1629 w 2577"/>
                <a:gd name="T17" fmla="*/ 617 h 1568"/>
                <a:gd name="T18" fmla="*/ 1208 w 2577"/>
                <a:gd name="T19" fmla="*/ 1003 h 1568"/>
                <a:gd name="T20" fmla="*/ 1375 w 2577"/>
                <a:gd name="T21" fmla="*/ 759 h 1568"/>
                <a:gd name="T22" fmla="*/ 1394 w 2577"/>
                <a:gd name="T23" fmla="*/ 764 h 1568"/>
                <a:gd name="T24" fmla="*/ 1375 w 2577"/>
                <a:gd name="T25" fmla="*/ 1192 h 1568"/>
                <a:gd name="T26" fmla="*/ 1502 w 2577"/>
                <a:gd name="T27" fmla="*/ 1504 h 1568"/>
                <a:gd name="T28" fmla="*/ 1525 w 2577"/>
                <a:gd name="T29" fmla="*/ 1504 h 1568"/>
                <a:gd name="T30" fmla="*/ 1653 w 2577"/>
                <a:gd name="T31" fmla="*/ 1192 h 1568"/>
                <a:gd name="T32" fmla="*/ 1631 w 2577"/>
                <a:gd name="T33" fmla="*/ 764 h 1568"/>
                <a:gd name="T34" fmla="*/ 1652 w 2577"/>
                <a:gd name="T35" fmla="*/ 759 h 1568"/>
                <a:gd name="T36" fmla="*/ 1820 w 2577"/>
                <a:gd name="T37" fmla="*/ 1000 h 1568"/>
                <a:gd name="T38" fmla="*/ 2568 w 2577"/>
                <a:gd name="T39" fmla="*/ 797 h 1568"/>
                <a:gd name="T40" fmla="*/ 2056 w 2577"/>
                <a:gd name="T41" fmla="*/ 292 h 1568"/>
                <a:gd name="T42" fmla="*/ 1854 w 2577"/>
                <a:gd name="T43" fmla="*/ 868 h 1568"/>
                <a:gd name="T44" fmla="*/ 2039 w 2577"/>
                <a:gd name="T45" fmla="*/ 452 h 1568"/>
                <a:gd name="T46" fmla="*/ 2050 w 2577"/>
                <a:gd name="T47" fmla="*/ 468 h 1568"/>
                <a:gd name="T48" fmla="*/ 2028 w 2577"/>
                <a:gd name="T49" fmla="*/ 1493 h 1568"/>
                <a:gd name="T50" fmla="*/ 2179 w 2577"/>
                <a:gd name="T51" fmla="*/ 1018 h 1568"/>
                <a:gd name="T52" fmla="*/ 2281 w 2577"/>
                <a:gd name="T53" fmla="*/ 1568 h 1568"/>
                <a:gd name="T54" fmla="*/ 2489 w 2577"/>
                <a:gd name="T55" fmla="*/ 1018 h 1568"/>
                <a:gd name="T56" fmla="*/ 2331 w 2577"/>
                <a:gd name="T57" fmla="*/ 462 h 1568"/>
                <a:gd name="T58" fmla="*/ 2459 w 2577"/>
                <a:gd name="T59" fmla="*/ 830 h 1568"/>
                <a:gd name="T60" fmla="*/ 471 w 2577"/>
                <a:gd name="T61" fmla="*/ 292 h 1568"/>
                <a:gd name="T62" fmla="*/ 0 w 2577"/>
                <a:gd name="T63" fmla="*/ 423 h 1568"/>
                <a:gd name="T64" fmla="*/ 115 w 2577"/>
                <a:gd name="T65" fmla="*/ 855 h 1568"/>
                <a:gd name="T66" fmla="*/ 136 w 2577"/>
                <a:gd name="T67" fmla="*/ 1493 h 1568"/>
                <a:gd name="T68" fmla="*/ 287 w 2577"/>
                <a:gd name="T69" fmla="*/ 906 h 1568"/>
                <a:gd name="T70" fmla="*/ 389 w 2577"/>
                <a:gd name="T71" fmla="*/ 1568 h 1568"/>
                <a:gd name="T72" fmla="*/ 488 w 2577"/>
                <a:gd name="T73" fmla="*/ 492 h 1568"/>
                <a:gd name="T74" fmla="*/ 602 w 2577"/>
                <a:gd name="T75" fmla="*/ 855 h 1568"/>
                <a:gd name="T76" fmla="*/ 300 w 2577"/>
                <a:gd name="T77" fmla="*/ 263 h 1568"/>
                <a:gd name="T78" fmla="*/ 300 w 2577"/>
                <a:gd name="T79" fmla="*/ 0 h 1568"/>
                <a:gd name="T80" fmla="*/ 2192 w 2577"/>
                <a:gd name="T81" fmla="*/ 256 h 1568"/>
                <a:gd name="T82" fmla="*/ 2192 w 2577"/>
                <a:gd name="T83" fmla="*/ 0 h 1568"/>
                <a:gd name="T84" fmla="*/ 1514 w 2577"/>
                <a:gd name="T85" fmla="*/ 603 h 1568"/>
                <a:gd name="T86" fmla="*/ 1514 w 2577"/>
                <a:gd name="T87" fmla="*/ 354 h 1568"/>
                <a:gd name="T88" fmla="*/ 917 w 2577"/>
                <a:gd name="T89" fmla="*/ 599 h 1568"/>
                <a:gd name="T90" fmla="*/ 917 w 2577"/>
                <a:gd name="T91" fmla="*/ 350 h 1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77" h="1568">
                  <a:moveTo>
                    <a:pt x="1070" y="611"/>
                  </a:moveTo>
                  <a:lnTo>
                    <a:pt x="1070" y="611"/>
                  </a:lnTo>
                  <a:lnTo>
                    <a:pt x="764" y="611"/>
                  </a:lnTo>
                  <a:cubicBezTo>
                    <a:pt x="698" y="611"/>
                    <a:pt x="645" y="664"/>
                    <a:pt x="645" y="729"/>
                  </a:cubicBezTo>
                  <a:lnTo>
                    <a:pt x="645" y="1051"/>
                  </a:lnTo>
                  <a:cubicBezTo>
                    <a:pt x="645" y="1080"/>
                    <a:pt x="668" y="1103"/>
                    <a:pt x="697" y="1103"/>
                  </a:cubicBezTo>
                  <a:cubicBezTo>
                    <a:pt x="725" y="1103"/>
                    <a:pt x="748" y="1080"/>
                    <a:pt x="748" y="1051"/>
                  </a:cubicBezTo>
                  <a:lnTo>
                    <a:pt x="748" y="791"/>
                  </a:lnTo>
                  <a:lnTo>
                    <a:pt x="768" y="791"/>
                  </a:lnTo>
                  <a:lnTo>
                    <a:pt x="768" y="1500"/>
                  </a:lnTo>
                  <a:cubicBezTo>
                    <a:pt x="768" y="1538"/>
                    <a:pt x="798" y="1568"/>
                    <a:pt x="836" y="1568"/>
                  </a:cubicBezTo>
                  <a:cubicBezTo>
                    <a:pt x="873" y="1568"/>
                    <a:pt x="904" y="1538"/>
                    <a:pt x="904" y="1500"/>
                  </a:cubicBezTo>
                  <a:lnTo>
                    <a:pt x="904" y="1098"/>
                  </a:lnTo>
                  <a:lnTo>
                    <a:pt x="928" y="1098"/>
                  </a:lnTo>
                  <a:lnTo>
                    <a:pt x="928" y="1500"/>
                  </a:lnTo>
                  <a:cubicBezTo>
                    <a:pt x="928" y="1538"/>
                    <a:pt x="958" y="1568"/>
                    <a:pt x="996" y="1568"/>
                  </a:cubicBezTo>
                  <a:cubicBezTo>
                    <a:pt x="1034" y="1568"/>
                    <a:pt x="1064" y="1538"/>
                    <a:pt x="1064" y="1500"/>
                  </a:cubicBezTo>
                  <a:lnTo>
                    <a:pt x="1064" y="791"/>
                  </a:lnTo>
                  <a:lnTo>
                    <a:pt x="1085" y="791"/>
                  </a:lnTo>
                  <a:lnTo>
                    <a:pt x="1085" y="1051"/>
                  </a:lnTo>
                  <a:cubicBezTo>
                    <a:pt x="1085" y="1080"/>
                    <a:pt x="1108" y="1103"/>
                    <a:pt x="1137" y="1103"/>
                  </a:cubicBezTo>
                  <a:cubicBezTo>
                    <a:pt x="1165" y="1103"/>
                    <a:pt x="1188" y="1080"/>
                    <a:pt x="1188" y="1051"/>
                  </a:cubicBezTo>
                  <a:lnTo>
                    <a:pt x="1188" y="729"/>
                  </a:lnTo>
                  <a:cubicBezTo>
                    <a:pt x="1188" y="664"/>
                    <a:pt x="1135" y="611"/>
                    <a:pt x="1070" y="611"/>
                  </a:cubicBezTo>
                  <a:close/>
                  <a:moveTo>
                    <a:pt x="1733" y="702"/>
                  </a:moveTo>
                  <a:lnTo>
                    <a:pt x="1733" y="702"/>
                  </a:lnTo>
                  <a:cubicBezTo>
                    <a:pt x="1721" y="653"/>
                    <a:pt x="1680" y="617"/>
                    <a:pt x="1629" y="617"/>
                  </a:cubicBezTo>
                  <a:lnTo>
                    <a:pt x="1398" y="617"/>
                  </a:lnTo>
                  <a:cubicBezTo>
                    <a:pt x="1347" y="617"/>
                    <a:pt x="1304" y="653"/>
                    <a:pt x="1292" y="702"/>
                  </a:cubicBezTo>
                  <a:cubicBezTo>
                    <a:pt x="1195" y="1045"/>
                    <a:pt x="1208" y="1003"/>
                    <a:pt x="1208" y="1003"/>
                  </a:cubicBezTo>
                  <a:cubicBezTo>
                    <a:pt x="1202" y="1028"/>
                    <a:pt x="1215" y="1053"/>
                    <a:pt x="1241" y="1063"/>
                  </a:cubicBezTo>
                  <a:cubicBezTo>
                    <a:pt x="1266" y="1070"/>
                    <a:pt x="1292" y="1053"/>
                    <a:pt x="1298" y="1030"/>
                  </a:cubicBezTo>
                  <a:cubicBezTo>
                    <a:pt x="1389" y="717"/>
                    <a:pt x="1375" y="759"/>
                    <a:pt x="1375" y="759"/>
                  </a:cubicBezTo>
                  <a:cubicBezTo>
                    <a:pt x="1375" y="755"/>
                    <a:pt x="1380" y="752"/>
                    <a:pt x="1384" y="752"/>
                  </a:cubicBezTo>
                  <a:cubicBezTo>
                    <a:pt x="1389" y="752"/>
                    <a:pt x="1394" y="757"/>
                    <a:pt x="1394" y="762"/>
                  </a:cubicBezTo>
                  <a:lnTo>
                    <a:pt x="1394" y="764"/>
                  </a:lnTo>
                  <a:lnTo>
                    <a:pt x="1394" y="766"/>
                  </a:lnTo>
                  <a:cubicBezTo>
                    <a:pt x="1262" y="1232"/>
                    <a:pt x="1273" y="1192"/>
                    <a:pt x="1273" y="1192"/>
                  </a:cubicBezTo>
                  <a:lnTo>
                    <a:pt x="1375" y="1192"/>
                  </a:lnTo>
                  <a:lnTo>
                    <a:pt x="1375" y="1504"/>
                  </a:lnTo>
                  <a:cubicBezTo>
                    <a:pt x="1375" y="1539"/>
                    <a:pt x="1403" y="1568"/>
                    <a:pt x="1438" y="1568"/>
                  </a:cubicBezTo>
                  <a:cubicBezTo>
                    <a:pt x="1474" y="1568"/>
                    <a:pt x="1502" y="1539"/>
                    <a:pt x="1502" y="1504"/>
                  </a:cubicBezTo>
                  <a:lnTo>
                    <a:pt x="1502" y="1192"/>
                  </a:lnTo>
                  <a:lnTo>
                    <a:pt x="1525" y="1192"/>
                  </a:lnTo>
                  <a:lnTo>
                    <a:pt x="1525" y="1504"/>
                  </a:lnTo>
                  <a:cubicBezTo>
                    <a:pt x="1525" y="1539"/>
                    <a:pt x="1553" y="1568"/>
                    <a:pt x="1589" y="1568"/>
                  </a:cubicBezTo>
                  <a:cubicBezTo>
                    <a:pt x="1624" y="1568"/>
                    <a:pt x="1653" y="1539"/>
                    <a:pt x="1653" y="1504"/>
                  </a:cubicBezTo>
                  <a:lnTo>
                    <a:pt x="1653" y="1192"/>
                  </a:lnTo>
                  <a:lnTo>
                    <a:pt x="1752" y="1192"/>
                  </a:lnTo>
                  <a:cubicBezTo>
                    <a:pt x="1618" y="727"/>
                    <a:pt x="1631" y="766"/>
                    <a:pt x="1631" y="766"/>
                  </a:cubicBezTo>
                  <a:lnTo>
                    <a:pt x="1631" y="764"/>
                  </a:lnTo>
                  <a:lnTo>
                    <a:pt x="1631" y="762"/>
                  </a:lnTo>
                  <a:cubicBezTo>
                    <a:pt x="1631" y="757"/>
                    <a:pt x="1636" y="752"/>
                    <a:pt x="1641" y="752"/>
                  </a:cubicBezTo>
                  <a:cubicBezTo>
                    <a:pt x="1645" y="752"/>
                    <a:pt x="1650" y="755"/>
                    <a:pt x="1652" y="759"/>
                  </a:cubicBezTo>
                  <a:lnTo>
                    <a:pt x="1728" y="1027"/>
                  </a:lnTo>
                  <a:cubicBezTo>
                    <a:pt x="1735" y="1050"/>
                    <a:pt x="1762" y="1067"/>
                    <a:pt x="1788" y="1060"/>
                  </a:cubicBezTo>
                  <a:cubicBezTo>
                    <a:pt x="1811" y="1050"/>
                    <a:pt x="1827" y="1025"/>
                    <a:pt x="1820" y="1000"/>
                  </a:cubicBezTo>
                  <a:lnTo>
                    <a:pt x="1733" y="702"/>
                  </a:lnTo>
                  <a:close/>
                  <a:moveTo>
                    <a:pt x="2568" y="797"/>
                  </a:moveTo>
                  <a:lnTo>
                    <a:pt x="2568" y="797"/>
                  </a:lnTo>
                  <a:lnTo>
                    <a:pt x="2451" y="392"/>
                  </a:lnTo>
                  <a:cubicBezTo>
                    <a:pt x="2437" y="335"/>
                    <a:pt x="2388" y="292"/>
                    <a:pt x="2328" y="292"/>
                  </a:cubicBezTo>
                  <a:lnTo>
                    <a:pt x="2056" y="292"/>
                  </a:lnTo>
                  <a:cubicBezTo>
                    <a:pt x="1996" y="292"/>
                    <a:pt x="1944" y="335"/>
                    <a:pt x="1930" y="392"/>
                  </a:cubicBezTo>
                  <a:lnTo>
                    <a:pt x="1816" y="797"/>
                  </a:lnTo>
                  <a:cubicBezTo>
                    <a:pt x="1808" y="827"/>
                    <a:pt x="1824" y="857"/>
                    <a:pt x="1854" y="868"/>
                  </a:cubicBezTo>
                  <a:cubicBezTo>
                    <a:pt x="1884" y="876"/>
                    <a:pt x="1914" y="857"/>
                    <a:pt x="1922" y="830"/>
                  </a:cubicBezTo>
                  <a:lnTo>
                    <a:pt x="2028" y="460"/>
                  </a:lnTo>
                  <a:cubicBezTo>
                    <a:pt x="2028" y="454"/>
                    <a:pt x="2034" y="452"/>
                    <a:pt x="2039" y="452"/>
                  </a:cubicBezTo>
                  <a:cubicBezTo>
                    <a:pt x="2045" y="452"/>
                    <a:pt x="2050" y="457"/>
                    <a:pt x="2050" y="462"/>
                  </a:cubicBezTo>
                  <a:lnTo>
                    <a:pt x="2050" y="465"/>
                  </a:lnTo>
                  <a:lnTo>
                    <a:pt x="2050" y="468"/>
                  </a:lnTo>
                  <a:lnTo>
                    <a:pt x="1895" y="1018"/>
                  </a:lnTo>
                  <a:lnTo>
                    <a:pt x="2028" y="1018"/>
                  </a:lnTo>
                  <a:lnTo>
                    <a:pt x="2028" y="1493"/>
                  </a:lnTo>
                  <a:cubicBezTo>
                    <a:pt x="2028" y="1534"/>
                    <a:pt x="2061" y="1568"/>
                    <a:pt x="2103" y="1568"/>
                  </a:cubicBezTo>
                  <a:cubicBezTo>
                    <a:pt x="2145" y="1568"/>
                    <a:pt x="2179" y="1534"/>
                    <a:pt x="2179" y="1493"/>
                  </a:cubicBezTo>
                  <a:lnTo>
                    <a:pt x="2179" y="1018"/>
                  </a:lnTo>
                  <a:lnTo>
                    <a:pt x="2205" y="1018"/>
                  </a:lnTo>
                  <a:lnTo>
                    <a:pt x="2205" y="1493"/>
                  </a:lnTo>
                  <a:cubicBezTo>
                    <a:pt x="2205" y="1534"/>
                    <a:pt x="2239" y="1568"/>
                    <a:pt x="2281" y="1568"/>
                  </a:cubicBezTo>
                  <a:cubicBezTo>
                    <a:pt x="2323" y="1568"/>
                    <a:pt x="2356" y="1534"/>
                    <a:pt x="2356" y="1493"/>
                  </a:cubicBezTo>
                  <a:lnTo>
                    <a:pt x="2356" y="1018"/>
                  </a:lnTo>
                  <a:lnTo>
                    <a:pt x="2489" y="1018"/>
                  </a:lnTo>
                  <a:lnTo>
                    <a:pt x="2331" y="468"/>
                  </a:lnTo>
                  <a:lnTo>
                    <a:pt x="2331" y="465"/>
                  </a:lnTo>
                  <a:lnTo>
                    <a:pt x="2331" y="462"/>
                  </a:lnTo>
                  <a:cubicBezTo>
                    <a:pt x="2331" y="457"/>
                    <a:pt x="2337" y="452"/>
                    <a:pt x="2342" y="452"/>
                  </a:cubicBezTo>
                  <a:cubicBezTo>
                    <a:pt x="2347" y="452"/>
                    <a:pt x="2353" y="454"/>
                    <a:pt x="2356" y="460"/>
                  </a:cubicBezTo>
                  <a:lnTo>
                    <a:pt x="2459" y="830"/>
                  </a:lnTo>
                  <a:cubicBezTo>
                    <a:pt x="2467" y="857"/>
                    <a:pt x="2500" y="876"/>
                    <a:pt x="2530" y="868"/>
                  </a:cubicBezTo>
                  <a:cubicBezTo>
                    <a:pt x="2557" y="857"/>
                    <a:pt x="2577" y="827"/>
                    <a:pt x="2568" y="797"/>
                  </a:cubicBezTo>
                  <a:close/>
                  <a:moveTo>
                    <a:pt x="471" y="292"/>
                  </a:moveTo>
                  <a:lnTo>
                    <a:pt x="471" y="292"/>
                  </a:lnTo>
                  <a:lnTo>
                    <a:pt x="132" y="292"/>
                  </a:lnTo>
                  <a:cubicBezTo>
                    <a:pt x="59" y="292"/>
                    <a:pt x="0" y="351"/>
                    <a:pt x="0" y="423"/>
                  </a:cubicBezTo>
                  <a:lnTo>
                    <a:pt x="0" y="855"/>
                  </a:lnTo>
                  <a:cubicBezTo>
                    <a:pt x="0" y="886"/>
                    <a:pt x="26" y="912"/>
                    <a:pt x="57" y="912"/>
                  </a:cubicBezTo>
                  <a:cubicBezTo>
                    <a:pt x="89" y="912"/>
                    <a:pt x="115" y="886"/>
                    <a:pt x="115" y="855"/>
                  </a:cubicBezTo>
                  <a:lnTo>
                    <a:pt x="115" y="492"/>
                  </a:lnTo>
                  <a:lnTo>
                    <a:pt x="136" y="492"/>
                  </a:lnTo>
                  <a:lnTo>
                    <a:pt x="136" y="1493"/>
                  </a:lnTo>
                  <a:cubicBezTo>
                    <a:pt x="136" y="1534"/>
                    <a:pt x="170" y="1568"/>
                    <a:pt x="212" y="1568"/>
                  </a:cubicBezTo>
                  <a:cubicBezTo>
                    <a:pt x="253" y="1568"/>
                    <a:pt x="287" y="1534"/>
                    <a:pt x="287" y="1493"/>
                  </a:cubicBezTo>
                  <a:lnTo>
                    <a:pt x="287" y="906"/>
                  </a:lnTo>
                  <a:lnTo>
                    <a:pt x="314" y="906"/>
                  </a:lnTo>
                  <a:lnTo>
                    <a:pt x="314" y="1493"/>
                  </a:lnTo>
                  <a:cubicBezTo>
                    <a:pt x="314" y="1534"/>
                    <a:pt x="348" y="1568"/>
                    <a:pt x="389" y="1568"/>
                  </a:cubicBezTo>
                  <a:cubicBezTo>
                    <a:pt x="431" y="1568"/>
                    <a:pt x="465" y="1534"/>
                    <a:pt x="465" y="1493"/>
                  </a:cubicBezTo>
                  <a:lnTo>
                    <a:pt x="465" y="492"/>
                  </a:lnTo>
                  <a:lnTo>
                    <a:pt x="488" y="492"/>
                  </a:lnTo>
                  <a:lnTo>
                    <a:pt x="488" y="855"/>
                  </a:lnTo>
                  <a:cubicBezTo>
                    <a:pt x="488" y="886"/>
                    <a:pt x="513" y="912"/>
                    <a:pt x="545" y="912"/>
                  </a:cubicBezTo>
                  <a:cubicBezTo>
                    <a:pt x="577" y="912"/>
                    <a:pt x="602" y="886"/>
                    <a:pt x="602" y="855"/>
                  </a:cubicBezTo>
                  <a:lnTo>
                    <a:pt x="602" y="423"/>
                  </a:lnTo>
                  <a:cubicBezTo>
                    <a:pt x="602" y="351"/>
                    <a:pt x="543" y="292"/>
                    <a:pt x="471" y="292"/>
                  </a:cubicBezTo>
                  <a:close/>
                  <a:moveTo>
                    <a:pt x="300" y="263"/>
                  </a:moveTo>
                  <a:lnTo>
                    <a:pt x="300" y="263"/>
                  </a:lnTo>
                  <a:cubicBezTo>
                    <a:pt x="372" y="263"/>
                    <a:pt x="431" y="204"/>
                    <a:pt x="431" y="132"/>
                  </a:cubicBezTo>
                  <a:cubicBezTo>
                    <a:pt x="431" y="59"/>
                    <a:pt x="372" y="0"/>
                    <a:pt x="300" y="0"/>
                  </a:cubicBezTo>
                  <a:cubicBezTo>
                    <a:pt x="227" y="0"/>
                    <a:pt x="168" y="59"/>
                    <a:pt x="168" y="132"/>
                  </a:cubicBezTo>
                  <a:cubicBezTo>
                    <a:pt x="168" y="204"/>
                    <a:pt x="227" y="263"/>
                    <a:pt x="300" y="263"/>
                  </a:cubicBezTo>
                  <a:close/>
                  <a:moveTo>
                    <a:pt x="2192" y="256"/>
                  </a:moveTo>
                  <a:lnTo>
                    <a:pt x="2192" y="256"/>
                  </a:lnTo>
                  <a:cubicBezTo>
                    <a:pt x="2263" y="256"/>
                    <a:pt x="2320" y="199"/>
                    <a:pt x="2320" y="128"/>
                  </a:cubicBezTo>
                  <a:cubicBezTo>
                    <a:pt x="2320" y="58"/>
                    <a:pt x="2263" y="0"/>
                    <a:pt x="2192" y="0"/>
                  </a:cubicBezTo>
                  <a:cubicBezTo>
                    <a:pt x="2121" y="0"/>
                    <a:pt x="2064" y="58"/>
                    <a:pt x="2064" y="128"/>
                  </a:cubicBezTo>
                  <a:cubicBezTo>
                    <a:pt x="2064" y="199"/>
                    <a:pt x="2121" y="256"/>
                    <a:pt x="2192" y="256"/>
                  </a:cubicBezTo>
                  <a:close/>
                  <a:moveTo>
                    <a:pt x="1514" y="603"/>
                  </a:moveTo>
                  <a:lnTo>
                    <a:pt x="1514" y="603"/>
                  </a:lnTo>
                  <a:cubicBezTo>
                    <a:pt x="1582" y="603"/>
                    <a:pt x="1638" y="548"/>
                    <a:pt x="1638" y="479"/>
                  </a:cubicBezTo>
                  <a:cubicBezTo>
                    <a:pt x="1638" y="410"/>
                    <a:pt x="1582" y="354"/>
                    <a:pt x="1514" y="354"/>
                  </a:cubicBezTo>
                  <a:cubicBezTo>
                    <a:pt x="1445" y="354"/>
                    <a:pt x="1389" y="410"/>
                    <a:pt x="1389" y="479"/>
                  </a:cubicBezTo>
                  <a:cubicBezTo>
                    <a:pt x="1389" y="548"/>
                    <a:pt x="1445" y="603"/>
                    <a:pt x="1514" y="603"/>
                  </a:cubicBezTo>
                  <a:close/>
                  <a:moveTo>
                    <a:pt x="917" y="599"/>
                  </a:moveTo>
                  <a:lnTo>
                    <a:pt x="917" y="599"/>
                  </a:lnTo>
                  <a:cubicBezTo>
                    <a:pt x="985" y="599"/>
                    <a:pt x="1041" y="543"/>
                    <a:pt x="1041" y="475"/>
                  </a:cubicBezTo>
                  <a:cubicBezTo>
                    <a:pt x="1041" y="406"/>
                    <a:pt x="985" y="350"/>
                    <a:pt x="917" y="350"/>
                  </a:cubicBezTo>
                  <a:cubicBezTo>
                    <a:pt x="848" y="350"/>
                    <a:pt x="792" y="406"/>
                    <a:pt x="792" y="475"/>
                  </a:cubicBezTo>
                  <a:cubicBezTo>
                    <a:pt x="792" y="543"/>
                    <a:pt x="848" y="599"/>
                    <a:pt x="917" y="599"/>
                  </a:cubicBez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pic>
          <p:nvPicPr>
            <p:cNvPr id="72" name="Graphic 71">
              <a:extLst>
                <a:ext uri="{FF2B5EF4-FFF2-40B4-BE49-F238E27FC236}">
                  <a16:creationId xmlns:a16="http://schemas.microsoft.com/office/drawing/2014/main" xmlns="" id="{347B7EFA-94CD-43FC-99F6-E2BD3DAF6F95}"/>
                </a:ext>
              </a:extLst>
            </p:cNvPr>
            <p:cNvPicPr>
              <a:picLocks noChangeAspect="1"/>
            </p:cNvPicPr>
            <p:nvPr/>
          </p:nvPicPr>
          <p:blipFill>
            <a:blip r:embed="rId5" cstate="print">
              <a:extLst>
                <a:ext uri="{96DAC541-7B7A-43D3-8B79-37D633B846F1}">
                  <asvg:svgBlip xmlns:asvg="http://schemas.microsoft.com/office/drawing/2016/SVG/main" xmlns="" r:embed="rId6"/>
                </a:ext>
              </a:extLst>
            </a:blip>
            <a:stretch>
              <a:fillRect/>
            </a:stretch>
          </p:blipFill>
          <p:spPr>
            <a:xfrm>
              <a:off x="3418137" y="2436313"/>
              <a:ext cx="202514" cy="187824"/>
            </a:xfrm>
            <a:prstGeom prst="rect">
              <a:avLst/>
            </a:prstGeom>
          </p:spPr>
        </p:pic>
      </p:grpSp>
    </p:spTree>
    <p:extLst>
      <p:ext uri="{BB962C8B-B14F-4D97-AF65-F5344CB8AC3E}">
        <p14:creationId xmlns:p14="http://schemas.microsoft.com/office/powerpoint/2010/main" xmlns="" val="2854939682"/>
      </p:ext>
    </p:extLst>
  </p:cSld>
  <p:clrMapOvr>
    <a:masterClrMapping/>
  </p:clrMapOvr>
  <mc:AlternateContent xmlns:mc="http://schemas.openxmlformats.org/markup-compatibility/2006">
    <mc:Choice xmlns:p14="http://schemas.microsoft.com/office/powerpoint/2010/main" xmlns="" Requires="p14">
      <p:transition p14:dur="10"/>
    </mc:Choice>
    <mc:Fallback>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316800" y="515420"/>
            <a:ext cx="8510400" cy="391412"/>
          </a:xfrm>
        </p:spPr>
        <p:txBody>
          <a:bodyPr/>
          <a:lstStyle/>
          <a:p>
            <a:r>
              <a:rPr lang="ru-RU" dirty="0"/>
              <a:t>Дети с ожирением часто подвергаются травле</a:t>
            </a:r>
            <a:endParaRPr lang="en-GB" dirty="0"/>
          </a:p>
        </p:txBody>
      </p:sp>
      <p:sp>
        <p:nvSpPr>
          <p:cNvPr id="4" name="Content Placeholder 3">
            <a:extLst>
              <a:ext uri="{FF2B5EF4-FFF2-40B4-BE49-F238E27FC236}">
                <a16:creationId xmlns:a16="http://schemas.microsoft.com/office/drawing/2014/main" xmlns="" id="{77FDBFA7-C3C8-4519-8CBF-DAE5B8800B41}"/>
              </a:ext>
            </a:extLst>
          </p:cNvPr>
          <p:cNvSpPr>
            <a:spLocks noGrp="1"/>
          </p:cNvSpPr>
          <p:nvPr>
            <p:ph sz="quarter" idx="10"/>
          </p:nvPr>
        </p:nvSpPr>
        <p:spPr>
          <a:xfrm>
            <a:off x="329184" y="4557600"/>
            <a:ext cx="8485632" cy="215444"/>
          </a:xfrm>
        </p:spPr>
        <p:txBody>
          <a:bodyPr/>
          <a:lstStyle/>
          <a:p>
            <a:r>
              <a:rPr lang="ru-RU" dirty="0">
                <a:latin typeface="Verdana" panose="020B0604030504040204" pitchFamily="34" charset="0"/>
                <a:cs typeface="Arial" panose="020B0604020202020204" pitchFamily="34" charset="0"/>
              </a:rPr>
              <a:t>Исследование </a:t>
            </a:r>
            <a:r>
              <a:rPr lang="en-GB" dirty="0">
                <a:latin typeface="Verdana" panose="020B0604030504040204" pitchFamily="34" charset="0"/>
                <a:cs typeface="Arial" panose="020B0604020202020204" pitchFamily="34" charset="0"/>
              </a:rPr>
              <a:t>947 </a:t>
            </a:r>
            <a:r>
              <a:rPr lang="ru-RU" dirty="0">
                <a:latin typeface="Verdana" panose="020B0604030504040204" pitchFamily="34" charset="0"/>
                <a:cs typeface="Arial" panose="020B0604020202020204" pitchFamily="34" charset="0"/>
              </a:rPr>
              <a:t>детей </a:t>
            </a:r>
            <a:r>
              <a:rPr lang="en-GB" dirty="0">
                <a:latin typeface="Verdana" panose="020B0604030504040204" pitchFamily="34" charset="0"/>
                <a:cs typeface="Arial" panose="020B0604020202020204" pitchFamily="34" charset="0"/>
              </a:rPr>
              <a:t>6–14</a:t>
            </a:r>
            <a:r>
              <a:rPr lang="ru-RU" dirty="0">
                <a:latin typeface="Verdana" panose="020B0604030504040204" pitchFamily="34" charset="0"/>
                <a:cs typeface="Arial" panose="020B0604020202020204" pitchFamily="34" charset="0"/>
              </a:rPr>
              <a:t> лет с избыточной массой тела и ожирением</a:t>
            </a:r>
            <a:endParaRPr lang="en-GB" dirty="0">
              <a:latin typeface="Verdana" panose="020B0604030504040204" pitchFamily="34" charset="0"/>
              <a:cs typeface="Arial" panose="020B0604020202020204" pitchFamily="34" charset="0"/>
            </a:endParaRPr>
          </a:p>
        </p:txBody>
      </p:sp>
      <p:sp>
        <p:nvSpPr>
          <p:cNvPr id="5" name="Content Placeholder 4">
            <a:extLst>
              <a:ext uri="{FF2B5EF4-FFF2-40B4-BE49-F238E27FC236}">
                <a16:creationId xmlns:a16="http://schemas.microsoft.com/office/drawing/2014/main" xmlns="" id="{B70F58CA-8279-40A6-B90E-1CD69F5A2A42}"/>
              </a:ext>
            </a:extLst>
          </p:cNvPr>
          <p:cNvSpPr>
            <a:spLocks noGrp="1"/>
          </p:cNvSpPr>
          <p:nvPr>
            <p:ph sz="quarter" idx="11"/>
          </p:nvPr>
        </p:nvSpPr>
        <p:spPr>
          <a:xfrm>
            <a:off x="0" y="4924122"/>
            <a:ext cx="8814816" cy="216534"/>
          </a:xfrm>
        </p:spPr>
        <p:txBody>
          <a:bodyPr/>
          <a:lstStyle/>
          <a:p>
            <a:r>
              <a:rPr lang="en-GB" dirty="0">
                <a:solidFill>
                  <a:srgbClr val="82786F"/>
                </a:solidFill>
                <a:latin typeface="Verdana" pitchFamily="34" charset="0"/>
                <a:cs typeface="Arial" charset="0"/>
              </a:rPr>
              <a:t>Bachini </a:t>
            </a:r>
            <a:r>
              <a:rPr lang="en-GB" i="1" dirty="0">
                <a:solidFill>
                  <a:srgbClr val="82786F"/>
                </a:solidFill>
                <a:latin typeface="Verdana" pitchFamily="34" charset="0"/>
                <a:cs typeface="Arial" charset="0"/>
              </a:rPr>
              <a:t>et al. PLoS One</a:t>
            </a:r>
            <a:r>
              <a:rPr lang="en-GB" dirty="0">
                <a:solidFill>
                  <a:srgbClr val="82786F"/>
                </a:solidFill>
                <a:latin typeface="Verdana" pitchFamily="34" charset="0"/>
                <a:cs typeface="Arial" charset="0"/>
              </a:rPr>
              <a:t> 2015;10:e0142715</a:t>
            </a:r>
          </a:p>
        </p:txBody>
      </p:sp>
      <p:graphicFrame>
        <p:nvGraphicFramePr>
          <p:cNvPr id="14" name="Chart 33"/>
          <p:cNvGraphicFramePr>
            <a:graphicFrameLocks/>
          </p:cNvGraphicFramePr>
          <p:nvPr>
            <p:extLst>
              <p:ext uri="{D42A27DB-BD31-4B8C-83A1-F6EECF244321}">
                <p14:modId xmlns:p14="http://schemas.microsoft.com/office/powerpoint/2010/main" xmlns="" val="3799812798"/>
              </p:ext>
            </p:extLst>
          </p:nvPr>
        </p:nvGraphicFramePr>
        <p:xfrm>
          <a:off x="316799" y="1612625"/>
          <a:ext cx="8628418" cy="2455792"/>
        </p:xfrm>
        <a:graphic>
          <a:graphicData uri="http://schemas.openxmlformats.org/drawingml/2006/chart">
            <c:chart xmlns:c="http://schemas.openxmlformats.org/drawingml/2006/chart" xmlns:r="http://schemas.openxmlformats.org/officeDocument/2006/relationships" r:id="rId3"/>
          </a:graphicData>
        </a:graphic>
      </p:graphicFrame>
      <p:sp>
        <p:nvSpPr>
          <p:cNvPr id="15" name="Rectangle 1"/>
          <p:cNvSpPr>
            <a:spLocks noChangeArrowheads="1"/>
          </p:cNvSpPr>
          <p:nvPr/>
        </p:nvSpPr>
        <p:spPr bwMode="auto">
          <a:xfrm>
            <a:off x="1432362" y="3896973"/>
            <a:ext cx="1293944"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Verdana" panose="020B0604030504040204" pitchFamily="34" charset="0"/>
                <a:cs typeface="Arial" panose="020B0604020202020204" pitchFamily="34" charset="0"/>
              </a:defRPr>
            </a:lvl1pPr>
            <a:lvl2pPr marL="742950" indent="-285750">
              <a:defRPr>
                <a:solidFill>
                  <a:schemeClr val="tx1"/>
                </a:solidFill>
                <a:latin typeface="Verdana" panose="020B0604030504040204" pitchFamily="34" charset="0"/>
                <a:cs typeface="Arial" panose="020B0604020202020204" pitchFamily="34" charset="0"/>
              </a:defRPr>
            </a:lvl2pPr>
            <a:lvl3pPr marL="1143000" indent="-228600">
              <a:defRPr>
                <a:solidFill>
                  <a:schemeClr val="tx1"/>
                </a:solidFill>
                <a:latin typeface="Verdana" panose="020B0604030504040204" pitchFamily="34" charset="0"/>
                <a:cs typeface="Arial" panose="020B0604020202020204" pitchFamily="34" charset="0"/>
              </a:defRPr>
            </a:lvl3pPr>
            <a:lvl4pPr marL="1600200" indent="-228600">
              <a:defRPr>
                <a:solidFill>
                  <a:schemeClr val="tx1"/>
                </a:solidFill>
                <a:latin typeface="Verdana" panose="020B0604030504040204" pitchFamily="34" charset="0"/>
                <a:cs typeface="Arial" panose="020B0604020202020204" pitchFamily="34" charset="0"/>
              </a:defRPr>
            </a:lvl4pPr>
            <a:lvl5pPr marL="2057400" indent="-228600">
              <a:defRPr>
                <a:solidFill>
                  <a:schemeClr val="tx1"/>
                </a:solidFill>
                <a:latin typeface="Verdana" panose="020B060403050404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ru-RU" sz="1000" b="0" i="0" u="none" strike="noStrike" kern="0" cap="none" spc="0" normalizeH="0" baseline="0" noProof="0" dirty="0">
                <a:ln>
                  <a:noFill/>
                </a:ln>
                <a:solidFill>
                  <a:srgbClr val="001965"/>
                </a:solidFill>
                <a:effectLst/>
                <a:uLnTx/>
                <a:uFillTx/>
                <a:latin typeface="Verdana" panose="020B0604030504040204" pitchFamily="34" charset="0"/>
                <a:ea typeface="+mn-ea"/>
                <a:cs typeface="Verdana" panose="020B0604030504040204" pitchFamily="34" charset="0"/>
              </a:rPr>
              <a:t>Нормальный вес</a:t>
            </a:r>
            <a:r>
              <a:rPr kumimoji="0" lang="en-GB" sz="1000" b="0" i="0" u="none" strike="noStrike" kern="0" cap="none" spc="0" normalizeH="0" baseline="0" noProof="0" dirty="0">
                <a:ln>
                  <a:noFill/>
                </a:ln>
                <a:solidFill>
                  <a:srgbClr val="001965"/>
                </a:solidFill>
                <a:effectLst/>
                <a:uLnTx/>
                <a:uFillTx/>
                <a:latin typeface="Verdana" panose="020B0604030504040204" pitchFamily="34" charset="0"/>
                <a:ea typeface="+mn-ea"/>
                <a:cs typeface="Verdana" panose="020B0604030504040204" pitchFamily="34" charset="0"/>
              </a:rPr>
              <a:t/>
            </a:r>
            <a:br>
              <a:rPr kumimoji="0" lang="en-GB" sz="1000" b="0" i="0" u="none" strike="noStrike" kern="0" cap="none" spc="0" normalizeH="0" baseline="0" noProof="0" dirty="0">
                <a:ln>
                  <a:noFill/>
                </a:ln>
                <a:solidFill>
                  <a:srgbClr val="001965"/>
                </a:solidFill>
                <a:effectLst/>
                <a:uLnTx/>
                <a:uFillTx/>
                <a:latin typeface="Verdana" panose="020B0604030504040204" pitchFamily="34" charset="0"/>
                <a:ea typeface="+mn-ea"/>
                <a:cs typeface="Verdana" panose="020B0604030504040204" pitchFamily="34" charset="0"/>
              </a:rPr>
            </a:br>
            <a:r>
              <a:rPr kumimoji="0" lang="en-GB" sz="1000" b="0" i="0" u="none" strike="noStrike" kern="0" cap="none" spc="0" normalizeH="0" baseline="0" noProof="0" dirty="0">
                <a:ln>
                  <a:noFill/>
                </a:ln>
                <a:solidFill>
                  <a:srgbClr val="001965"/>
                </a:solidFill>
                <a:effectLst/>
                <a:uLnTx/>
                <a:uFillTx/>
                <a:latin typeface="Verdana" panose="020B0604030504040204" pitchFamily="34" charset="0"/>
                <a:ea typeface="+mn-ea"/>
                <a:cs typeface="Verdana" panose="020B0604030504040204" pitchFamily="34" charset="0"/>
              </a:rPr>
              <a:t>(n=129)</a:t>
            </a:r>
          </a:p>
        </p:txBody>
      </p:sp>
      <p:grpSp>
        <p:nvGrpSpPr>
          <p:cNvPr id="6" name="Group 5">
            <a:extLst>
              <a:ext uri="{FF2B5EF4-FFF2-40B4-BE49-F238E27FC236}">
                <a16:creationId xmlns:a16="http://schemas.microsoft.com/office/drawing/2014/main" xmlns="" id="{D467D643-3D2B-44CE-916C-948039E8A776}"/>
              </a:ext>
            </a:extLst>
          </p:cNvPr>
          <p:cNvGrpSpPr/>
          <p:nvPr/>
        </p:nvGrpSpPr>
        <p:grpSpPr>
          <a:xfrm>
            <a:off x="4863736" y="1312223"/>
            <a:ext cx="4070865" cy="422377"/>
            <a:chOff x="4751956" y="1358389"/>
            <a:chExt cx="4070865" cy="422377"/>
          </a:xfrm>
        </p:grpSpPr>
        <p:sp>
          <p:nvSpPr>
            <p:cNvPr id="19" name="Rectangle 18"/>
            <p:cNvSpPr/>
            <p:nvPr/>
          </p:nvSpPr>
          <p:spPr>
            <a:xfrm>
              <a:off x="4751956" y="1379682"/>
              <a:ext cx="180000" cy="16103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Verdana"/>
                <a:ea typeface="+mn-ea"/>
                <a:cs typeface="+mn-cs"/>
              </a:endParaRPr>
            </a:p>
          </p:txBody>
        </p:sp>
        <p:sp>
          <p:nvSpPr>
            <p:cNvPr id="20" name="Rectangle 19"/>
            <p:cNvSpPr/>
            <p:nvPr/>
          </p:nvSpPr>
          <p:spPr>
            <a:xfrm>
              <a:off x="4751956" y="1617393"/>
              <a:ext cx="180000" cy="161039"/>
            </a:xfrm>
            <a:prstGeom prst="rect">
              <a:avLst/>
            </a:prstGeom>
            <a:solidFill>
              <a:srgbClr val="C2DEEA"/>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Verdana"/>
                <a:ea typeface="+mn-ea"/>
                <a:cs typeface="+mn-cs"/>
              </a:endParaRPr>
            </a:p>
          </p:txBody>
        </p:sp>
        <p:sp>
          <p:nvSpPr>
            <p:cNvPr id="21" name="Rectangle 20"/>
            <p:cNvSpPr/>
            <p:nvPr/>
          </p:nvSpPr>
          <p:spPr>
            <a:xfrm>
              <a:off x="6442469" y="1379682"/>
              <a:ext cx="180000" cy="161039"/>
            </a:xfrm>
            <a:prstGeom prst="rect">
              <a:avLst/>
            </a:prstGeom>
            <a:solidFill>
              <a:srgbClr val="82786F"/>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Verdana"/>
                <a:ea typeface="+mn-ea"/>
                <a:cs typeface="+mn-cs"/>
              </a:endParaRPr>
            </a:p>
          </p:txBody>
        </p:sp>
        <p:sp>
          <p:nvSpPr>
            <p:cNvPr id="22" name="Rectangle 21"/>
            <p:cNvSpPr/>
            <p:nvPr/>
          </p:nvSpPr>
          <p:spPr>
            <a:xfrm>
              <a:off x="6442469" y="1617393"/>
              <a:ext cx="180000" cy="161039"/>
            </a:xfrm>
            <a:prstGeom prst="rect">
              <a:avLst/>
            </a:prstGeom>
            <a:solidFill>
              <a:srgbClr val="E0DED8"/>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Verdana"/>
                <a:ea typeface="+mn-ea"/>
                <a:cs typeface="+mn-cs"/>
              </a:endParaRPr>
            </a:p>
          </p:txBody>
        </p:sp>
        <p:sp>
          <p:nvSpPr>
            <p:cNvPr id="23" name="TextBox 22"/>
            <p:cNvSpPr txBox="1"/>
            <p:nvPr/>
          </p:nvSpPr>
          <p:spPr>
            <a:xfrm>
              <a:off x="4992299" y="1358389"/>
              <a:ext cx="1162178" cy="184666"/>
            </a:xfrm>
            <a:prstGeom prst="rect">
              <a:avLst/>
            </a:prstGeom>
            <a:noFill/>
          </p:spPr>
          <p:txBody>
            <a:bodyPr wrap="non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ru-RU" sz="1200" b="0" i="0" u="none" strike="noStrike" kern="1200" cap="none" spc="0" normalizeH="0" baseline="0" noProof="0" dirty="0">
                  <a:ln>
                    <a:noFill/>
                  </a:ln>
                  <a:solidFill>
                    <a:srgbClr val="001965"/>
                  </a:solidFill>
                  <a:effectLst/>
                  <a:uLnTx/>
                  <a:uFillTx/>
                  <a:latin typeface="Verdana" pitchFamily="34" charset="0"/>
                  <a:ea typeface="+mn-ea"/>
                  <a:cs typeface="Arial" charset="0"/>
                </a:rPr>
                <a:t>травля</a:t>
              </a:r>
              <a:r>
                <a:rPr kumimoji="0" lang="en-GB" sz="1200" b="0" i="0" u="none" strike="noStrike" kern="1200" cap="none" spc="0" normalizeH="0" baseline="0" noProof="0" dirty="0">
                  <a:ln>
                    <a:noFill/>
                  </a:ln>
                  <a:solidFill>
                    <a:srgbClr val="001965"/>
                  </a:solidFill>
                  <a:effectLst/>
                  <a:uLnTx/>
                  <a:uFillTx/>
                  <a:latin typeface="Verdana" pitchFamily="34" charset="0"/>
                  <a:ea typeface="+mn-ea"/>
                  <a:cs typeface="Arial" charset="0"/>
                </a:rPr>
                <a:t> (n=67)</a:t>
              </a:r>
            </a:p>
          </p:txBody>
        </p:sp>
        <p:sp>
          <p:nvSpPr>
            <p:cNvPr id="24" name="TextBox 23"/>
            <p:cNvSpPr txBox="1"/>
            <p:nvPr/>
          </p:nvSpPr>
          <p:spPr>
            <a:xfrm>
              <a:off x="6682812" y="1358389"/>
              <a:ext cx="2140009" cy="184666"/>
            </a:xfrm>
            <a:prstGeom prst="rect">
              <a:avLst/>
            </a:prstGeom>
            <a:noFill/>
          </p:spPr>
          <p:txBody>
            <a:bodyPr wrap="non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ru-RU" sz="1200" b="0" i="0" u="none" strike="noStrike" kern="1200" cap="none" spc="0" normalizeH="0" baseline="0" noProof="0" dirty="0">
                  <a:ln>
                    <a:noFill/>
                  </a:ln>
                  <a:solidFill>
                    <a:srgbClr val="001965"/>
                  </a:solidFill>
                  <a:effectLst/>
                  <a:uLnTx/>
                  <a:uFillTx/>
                  <a:latin typeface="Verdana" pitchFamily="34" charset="0"/>
                  <a:ea typeface="+mn-ea"/>
                  <a:cs typeface="Arial" charset="0"/>
                </a:rPr>
                <a:t>Травля и насилие </a:t>
              </a:r>
              <a:r>
                <a:rPr kumimoji="0" lang="en-GB" sz="1200" b="0" i="0" u="none" strike="noStrike" kern="1200" cap="none" spc="0" normalizeH="0" baseline="0" noProof="0" dirty="0">
                  <a:ln>
                    <a:noFill/>
                  </a:ln>
                  <a:solidFill>
                    <a:srgbClr val="001965"/>
                  </a:solidFill>
                  <a:effectLst/>
                  <a:uLnTx/>
                  <a:uFillTx/>
                  <a:latin typeface="Verdana" pitchFamily="34" charset="0"/>
                  <a:ea typeface="+mn-ea"/>
                  <a:cs typeface="Arial" charset="0"/>
                </a:rPr>
                <a:t>(n=315)</a:t>
              </a:r>
            </a:p>
          </p:txBody>
        </p:sp>
        <p:sp>
          <p:nvSpPr>
            <p:cNvPr id="25" name="TextBox 24"/>
            <p:cNvSpPr txBox="1"/>
            <p:nvPr/>
          </p:nvSpPr>
          <p:spPr>
            <a:xfrm>
              <a:off x="4992299" y="1596100"/>
              <a:ext cx="1368965" cy="184666"/>
            </a:xfrm>
            <a:prstGeom prst="rect">
              <a:avLst/>
            </a:prstGeom>
            <a:noFill/>
          </p:spPr>
          <p:txBody>
            <a:bodyPr wrap="non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ru-RU" sz="1200" b="0" i="0" u="none" strike="noStrike" kern="1200" cap="none" spc="0" normalizeH="0" baseline="0" noProof="0" dirty="0">
                  <a:ln>
                    <a:noFill/>
                  </a:ln>
                  <a:solidFill>
                    <a:srgbClr val="001965"/>
                  </a:solidFill>
                  <a:effectLst/>
                  <a:uLnTx/>
                  <a:uFillTx/>
                  <a:latin typeface="Verdana" pitchFamily="34" charset="0"/>
                  <a:ea typeface="+mn-ea"/>
                  <a:cs typeface="Arial" charset="0"/>
                </a:rPr>
                <a:t>насилие</a:t>
              </a:r>
              <a:r>
                <a:rPr kumimoji="0" lang="en-GB" sz="1200" b="0" i="0" u="none" strike="noStrike" kern="1200" cap="none" spc="0" normalizeH="0" baseline="0" noProof="0" dirty="0">
                  <a:ln>
                    <a:noFill/>
                  </a:ln>
                  <a:solidFill>
                    <a:srgbClr val="001965"/>
                  </a:solidFill>
                  <a:effectLst/>
                  <a:uLnTx/>
                  <a:uFillTx/>
                  <a:latin typeface="Verdana" pitchFamily="34" charset="0"/>
                  <a:ea typeface="+mn-ea"/>
                  <a:cs typeface="Arial" charset="0"/>
                </a:rPr>
                <a:t> (n=260)</a:t>
              </a:r>
            </a:p>
          </p:txBody>
        </p:sp>
        <p:sp>
          <p:nvSpPr>
            <p:cNvPr id="26" name="TextBox 25"/>
            <p:cNvSpPr txBox="1"/>
            <p:nvPr/>
          </p:nvSpPr>
          <p:spPr>
            <a:xfrm>
              <a:off x="6682812" y="1596100"/>
              <a:ext cx="1787349" cy="184666"/>
            </a:xfrm>
            <a:prstGeom prst="rect">
              <a:avLst/>
            </a:prstGeom>
            <a:noFill/>
          </p:spPr>
          <p:txBody>
            <a:bodyPr wrap="non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ru-RU" sz="1200" dirty="0">
                  <a:solidFill>
                    <a:srgbClr val="001965"/>
                  </a:solidFill>
                </a:rPr>
                <a:t>Не вовлечены</a:t>
              </a:r>
              <a:r>
                <a:rPr kumimoji="0" lang="en-GB" sz="1200" b="0" i="0" u="none" strike="noStrike" kern="1200" cap="none" spc="0" normalizeH="0" baseline="0" noProof="0" dirty="0">
                  <a:ln>
                    <a:noFill/>
                  </a:ln>
                  <a:solidFill>
                    <a:srgbClr val="001965"/>
                  </a:solidFill>
                  <a:effectLst/>
                  <a:uLnTx/>
                  <a:uFillTx/>
                  <a:latin typeface="Verdana" pitchFamily="34" charset="0"/>
                  <a:ea typeface="+mn-ea"/>
                  <a:cs typeface="Arial" charset="0"/>
                </a:rPr>
                <a:t>(n=305)</a:t>
              </a:r>
            </a:p>
          </p:txBody>
        </p:sp>
      </p:grpSp>
      <p:sp>
        <p:nvSpPr>
          <p:cNvPr id="17" name="Rectangle 1"/>
          <p:cNvSpPr>
            <a:spLocks noChangeArrowheads="1"/>
          </p:cNvSpPr>
          <p:nvPr/>
        </p:nvSpPr>
        <p:spPr bwMode="auto">
          <a:xfrm>
            <a:off x="3067475" y="3896973"/>
            <a:ext cx="1754006"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Verdana" panose="020B0604030504040204" pitchFamily="34" charset="0"/>
                <a:cs typeface="Arial" panose="020B0604020202020204" pitchFamily="34" charset="0"/>
              </a:defRPr>
            </a:lvl1pPr>
            <a:lvl2pPr marL="742950" indent="-285750">
              <a:defRPr>
                <a:solidFill>
                  <a:schemeClr val="tx1"/>
                </a:solidFill>
                <a:latin typeface="Verdana" panose="020B0604030504040204" pitchFamily="34" charset="0"/>
                <a:cs typeface="Arial" panose="020B0604020202020204" pitchFamily="34" charset="0"/>
              </a:defRPr>
            </a:lvl2pPr>
            <a:lvl3pPr marL="1143000" indent="-228600">
              <a:defRPr>
                <a:solidFill>
                  <a:schemeClr val="tx1"/>
                </a:solidFill>
                <a:latin typeface="Verdana" panose="020B0604030504040204" pitchFamily="34" charset="0"/>
                <a:cs typeface="Arial" panose="020B0604020202020204" pitchFamily="34" charset="0"/>
              </a:defRPr>
            </a:lvl3pPr>
            <a:lvl4pPr marL="1600200" indent="-228600">
              <a:defRPr>
                <a:solidFill>
                  <a:schemeClr val="tx1"/>
                </a:solidFill>
                <a:latin typeface="Verdana" panose="020B0604030504040204" pitchFamily="34" charset="0"/>
                <a:cs typeface="Arial" panose="020B0604020202020204" pitchFamily="34" charset="0"/>
              </a:defRPr>
            </a:lvl4pPr>
            <a:lvl5pPr marL="2057400" indent="-228600">
              <a:defRPr>
                <a:solidFill>
                  <a:schemeClr val="tx1"/>
                </a:solidFill>
                <a:latin typeface="Verdana" panose="020B060403050404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ru-RU" sz="1000" b="0" i="0" u="none" strike="noStrike" kern="0" cap="none" spc="0" normalizeH="0" baseline="0" noProof="0" dirty="0">
                <a:ln>
                  <a:noFill/>
                </a:ln>
                <a:solidFill>
                  <a:srgbClr val="001965"/>
                </a:solidFill>
                <a:effectLst/>
                <a:uLnTx/>
                <a:uFillTx/>
                <a:latin typeface="Verdana" panose="020B0604030504040204" pitchFamily="34" charset="0"/>
                <a:ea typeface="+mn-ea"/>
                <a:cs typeface="Verdana" panose="020B0604030504040204" pitchFamily="34" charset="0"/>
              </a:rPr>
              <a:t>Избыточная масса тела</a:t>
            </a:r>
            <a:r>
              <a:rPr kumimoji="0" lang="en-GB" sz="1000" b="0" i="0" u="none" strike="noStrike" kern="0" cap="none" spc="0" normalizeH="0" baseline="0" noProof="0" dirty="0">
                <a:ln>
                  <a:noFill/>
                </a:ln>
                <a:solidFill>
                  <a:srgbClr val="001965"/>
                </a:solidFill>
                <a:effectLst/>
                <a:uLnTx/>
                <a:uFillTx/>
                <a:latin typeface="Verdana" panose="020B0604030504040204" pitchFamily="34" charset="0"/>
                <a:ea typeface="+mn-ea"/>
                <a:cs typeface="Verdana" panose="020B0604030504040204" pitchFamily="34" charset="0"/>
              </a:rPr>
              <a:t/>
            </a:r>
            <a:br>
              <a:rPr kumimoji="0" lang="en-GB" sz="1000" b="0" i="0" u="none" strike="noStrike" kern="0" cap="none" spc="0" normalizeH="0" baseline="0" noProof="0" dirty="0">
                <a:ln>
                  <a:noFill/>
                </a:ln>
                <a:solidFill>
                  <a:srgbClr val="001965"/>
                </a:solidFill>
                <a:effectLst/>
                <a:uLnTx/>
                <a:uFillTx/>
                <a:latin typeface="Verdana" panose="020B0604030504040204" pitchFamily="34" charset="0"/>
                <a:ea typeface="+mn-ea"/>
                <a:cs typeface="Verdana" panose="020B0604030504040204" pitchFamily="34" charset="0"/>
              </a:rPr>
            </a:br>
            <a:r>
              <a:rPr kumimoji="0" lang="en-GB" sz="1000" b="0" i="0" u="none" strike="noStrike" kern="0" cap="none" spc="0" normalizeH="0" baseline="0" noProof="0" dirty="0">
                <a:ln>
                  <a:noFill/>
                </a:ln>
                <a:solidFill>
                  <a:srgbClr val="001965"/>
                </a:solidFill>
                <a:effectLst/>
                <a:uLnTx/>
                <a:uFillTx/>
                <a:latin typeface="Verdana" panose="020B0604030504040204" pitchFamily="34" charset="0"/>
                <a:ea typeface="+mn-ea"/>
                <a:cs typeface="Verdana" panose="020B0604030504040204" pitchFamily="34" charset="0"/>
              </a:rPr>
              <a:t>(n=126)</a:t>
            </a:r>
            <a:endParaRPr kumimoji="0" lang="en-GB" sz="1000" b="0" i="0" u="none" strike="noStrike" kern="0" cap="none" spc="0" normalizeH="0" baseline="30000" noProof="0" dirty="0">
              <a:ln>
                <a:noFill/>
              </a:ln>
              <a:solidFill>
                <a:srgbClr val="001965"/>
              </a:solidFill>
              <a:effectLst/>
              <a:uLnTx/>
              <a:uFillTx/>
              <a:latin typeface="Verdana" panose="020B0604030504040204" pitchFamily="34" charset="0"/>
              <a:ea typeface="+mn-ea"/>
              <a:cs typeface="Verdana" panose="020B0604030504040204" pitchFamily="34" charset="0"/>
            </a:endParaRPr>
          </a:p>
        </p:txBody>
      </p:sp>
      <p:sp>
        <p:nvSpPr>
          <p:cNvPr id="18" name="Rectangle 1"/>
          <p:cNvSpPr>
            <a:spLocks noChangeArrowheads="1"/>
          </p:cNvSpPr>
          <p:nvPr/>
        </p:nvSpPr>
        <p:spPr bwMode="auto">
          <a:xfrm>
            <a:off x="4775061" y="3896973"/>
            <a:ext cx="2070432"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a:solidFill>
                  <a:schemeClr val="tx1"/>
                </a:solidFill>
                <a:latin typeface="Verdana" panose="020B0604030504040204" pitchFamily="34" charset="0"/>
                <a:cs typeface="Arial" panose="020B0604020202020204" pitchFamily="34" charset="0"/>
              </a:defRPr>
            </a:lvl1pPr>
            <a:lvl2pPr marL="742950" indent="-285750">
              <a:defRPr>
                <a:solidFill>
                  <a:schemeClr val="tx1"/>
                </a:solidFill>
                <a:latin typeface="Verdana" panose="020B0604030504040204" pitchFamily="34" charset="0"/>
                <a:cs typeface="Arial" panose="020B0604020202020204" pitchFamily="34" charset="0"/>
              </a:defRPr>
            </a:lvl2pPr>
            <a:lvl3pPr marL="1143000" indent="-228600">
              <a:defRPr>
                <a:solidFill>
                  <a:schemeClr val="tx1"/>
                </a:solidFill>
                <a:latin typeface="Verdana" panose="020B0604030504040204" pitchFamily="34" charset="0"/>
                <a:cs typeface="Arial" panose="020B0604020202020204" pitchFamily="34" charset="0"/>
              </a:defRPr>
            </a:lvl3pPr>
            <a:lvl4pPr marL="1600200" indent="-228600">
              <a:defRPr>
                <a:solidFill>
                  <a:schemeClr val="tx1"/>
                </a:solidFill>
                <a:latin typeface="Verdana" panose="020B0604030504040204" pitchFamily="34" charset="0"/>
                <a:cs typeface="Arial" panose="020B0604020202020204" pitchFamily="34" charset="0"/>
              </a:defRPr>
            </a:lvl4pPr>
            <a:lvl5pPr marL="2057400" indent="-228600">
              <a:defRPr>
                <a:solidFill>
                  <a:schemeClr val="tx1"/>
                </a:solidFill>
                <a:latin typeface="Verdana" panose="020B060403050404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ru-RU" sz="1000" kern="0" dirty="0">
                <a:solidFill>
                  <a:srgbClr val="001965"/>
                </a:solidFill>
                <a:cs typeface="Verdana" panose="020B0604030504040204" pitchFamily="34" charset="0"/>
              </a:rPr>
              <a:t>Ожирение </a:t>
            </a:r>
            <a:r>
              <a:rPr kumimoji="0" lang="en-GB" sz="1000" b="0" i="0" u="none" strike="noStrike" kern="0" cap="none" spc="0" normalizeH="0" baseline="0" noProof="0" dirty="0">
                <a:ln>
                  <a:noFill/>
                </a:ln>
                <a:solidFill>
                  <a:srgbClr val="001965"/>
                </a:solidFill>
                <a:effectLst/>
                <a:uLnTx/>
                <a:uFillTx/>
                <a:latin typeface="Verdana" panose="020B0604030504040204" pitchFamily="34" charset="0"/>
                <a:ea typeface="+mn-ea"/>
                <a:cs typeface="Verdana" panose="020B0604030504040204" pitchFamily="34" charset="0"/>
              </a:rPr>
              <a:t/>
            </a:r>
            <a:br>
              <a:rPr kumimoji="0" lang="en-GB" sz="1000" b="0" i="0" u="none" strike="noStrike" kern="0" cap="none" spc="0" normalizeH="0" baseline="0" noProof="0" dirty="0">
                <a:ln>
                  <a:noFill/>
                </a:ln>
                <a:solidFill>
                  <a:srgbClr val="001965"/>
                </a:solidFill>
                <a:effectLst/>
                <a:uLnTx/>
                <a:uFillTx/>
                <a:latin typeface="Verdana" panose="020B0604030504040204" pitchFamily="34" charset="0"/>
                <a:ea typeface="+mn-ea"/>
                <a:cs typeface="Verdana" panose="020B0604030504040204" pitchFamily="34" charset="0"/>
              </a:rPr>
            </a:br>
            <a:r>
              <a:rPr kumimoji="0" lang="en-GB" sz="1000" b="0" i="0" u="none" strike="noStrike" kern="0" cap="none" spc="0" normalizeH="0" baseline="0" noProof="0" dirty="0">
                <a:ln>
                  <a:noFill/>
                </a:ln>
                <a:solidFill>
                  <a:srgbClr val="001965"/>
                </a:solidFill>
                <a:effectLst/>
                <a:uLnTx/>
                <a:uFillTx/>
                <a:latin typeface="Verdana" panose="020B0604030504040204" pitchFamily="34" charset="0"/>
                <a:ea typeface="+mn-ea"/>
                <a:cs typeface="Verdana" panose="020B0604030504040204" pitchFamily="34" charset="0"/>
              </a:rPr>
              <a:t>(n=568)</a:t>
            </a:r>
            <a:endParaRPr kumimoji="0" lang="en-GB" sz="1000" b="0" i="0" u="none" strike="noStrike" kern="0" cap="none" spc="0" normalizeH="0" baseline="30000" noProof="0" dirty="0">
              <a:ln>
                <a:noFill/>
              </a:ln>
              <a:solidFill>
                <a:srgbClr val="001965"/>
              </a:solidFill>
              <a:effectLst/>
              <a:uLnTx/>
              <a:uFillTx/>
              <a:latin typeface="Verdana" panose="020B0604030504040204" pitchFamily="34" charset="0"/>
              <a:ea typeface="+mn-ea"/>
              <a:cs typeface="Verdana" panose="020B0604030504040204" pitchFamily="34" charset="0"/>
            </a:endParaRPr>
          </a:p>
        </p:txBody>
      </p:sp>
      <p:sp>
        <p:nvSpPr>
          <p:cNvPr id="27" name="TextBox 26"/>
          <p:cNvSpPr txBox="1"/>
          <p:nvPr/>
        </p:nvSpPr>
        <p:spPr>
          <a:xfrm rot="16200000">
            <a:off x="-129154" y="2702022"/>
            <a:ext cx="1168911" cy="276999"/>
          </a:xfrm>
          <a:prstGeom prst="rect">
            <a:avLst/>
          </a:prstGeom>
          <a:noFill/>
        </p:spPr>
        <p:txBody>
          <a:bodyPr wrap="non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ru-RU" sz="1200" b="0" i="0" u="none" strike="noStrike" kern="0" cap="none" spc="0" normalizeH="0" baseline="0" noProof="0" dirty="0">
                <a:ln>
                  <a:noFill/>
                </a:ln>
                <a:solidFill>
                  <a:srgbClr val="001965"/>
                </a:solidFill>
                <a:effectLst/>
                <a:uLnTx/>
                <a:uFillTx/>
                <a:latin typeface="Verdana" pitchFamily="34" charset="0"/>
                <a:ea typeface="+mn-ea"/>
                <a:cs typeface="Verdana" panose="020B0604030504040204" pitchFamily="34" charset="0"/>
              </a:rPr>
              <a:t>Частота </a:t>
            </a:r>
            <a:r>
              <a:rPr kumimoji="0" lang="en-GB" sz="1200" b="0" i="0" u="none" strike="noStrike" kern="0" cap="none" spc="0" normalizeH="0" baseline="0" noProof="0" dirty="0">
                <a:ln>
                  <a:noFill/>
                </a:ln>
                <a:solidFill>
                  <a:srgbClr val="001965"/>
                </a:solidFill>
                <a:effectLst/>
                <a:uLnTx/>
                <a:uFillTx/>
                <a:latin typeface="Verdana" pitchFamily="34" charset="0"/>
                <a:ea typeface="+mn-ea"/>
                <a:cs typeface="Verdana" panose="020B0604030504040204" pitchFamily="34" charset="0"/>
              </a:rPr>
              <a:t>(%)</a:t>
            </a:r>
            <a:endParaRPr kumimoji="0" lang="en-GB" sz="1200" b="0" i="0" u="none" strike="noStrike" kern="0" cap="none" spc="0" normalizeH="0" baseline="30000" noProof="0" dirty="0">
              <a:ln>
                <a:noFill/>
              </a:ln>
              <a:solidFill>
                <a:srgbClr val="001965"/>
              </a:solidFill>
              <a:effectLst/>
              <a:uLnTx/>
              <a:uFillTx/>
              <a:latin typeface="Verdana" pitchFamily="34" charset="0"/>
              <a:ea typeface="+mn-ea"/>
              <a:cs typeface="Verdana" panose="020B0604030504040204" pitchFamily="34" charset="0"/>
            </a:endParaRPr>
          </a:p>
        </p:txBody>
      </p:sp>
      <p:sp>
        <p:nvSpPr>
          <p:cNvPr id="28" name="Rectangle 1"/>
          <p:cNvSpPr>
            <a:spLocks noChangeArrowheads="1"/>
          </p:cNvSpPr>
          <p:nvPr/>
        </p:nvSpPr>
        <p:spPr bwMode="auto">
          <a:xfrm>
            <a:off x="6624678" y="3896973"/>
            <a:ext cx="2070432"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a:solidFill>
                  <a:schemeClr val="tx1"/>
                </a:solidFill>
                <a:latin typeface="Verdana" panose="020B0604030504040204" pitchFamily="34" charset="0"/>
                <a:cs typeface="Arial" panose="020B0604020202020204" pitchFamily="34" charset="0"/>
              </a:defRPr>
            </a:lvl1pPr>
            <a:lvl2pPr marL="742950" indent="-285750">
              <a:defRPr>
                <a:solidFill>
                  <a:schemeClr val="tx1"/>
                </a:solidFill>
                <a:latin typeface="Verdana" panose="020B0604030504040204" pitchFamily="34" charset="0"/>
                <a:cs typeface="Arial" panose="020B0604020202020204" pitchFamily="34" charset="0"/>
              </a:defRPr>
            </a:lvl2pPr>
            <a:lvl3pPr marL="1143000" indent="-228600">
              <a:defRPr>
                <a:solidFill>
                  <a:schemeClr val="tx1"/>
                </a:solidFill>
                <a:latin typeface="Verdana" panose="020B0604030504040204" pitchFamily="34" charset="0"/>
                <a:cs typeface="Arial" panose="020B0604020202020204" pitchFamily="34" charset="0"/>
              </a:defRPr>
            </a:lvl3pPr>
            <a:lvl4pPr marL="1600200" indent="-228600">
              <a:defRPr>
                <a:solidFill>
                  <a:schemeClr val="tx1"/>
                </a:solidFill>
                <a:latin typeface="Verdana" panose="020B0604030504040204" pitchFamily="34" charset="0"/>
                <a:cs typeface="Arial" panose="020B0604020202020204" pitchFamily="34" charset="0"/>
              </a:defRPr>
            </a:lvl4pPr>
            <a:lvl5pPr marL="2057400" indent="-228600">
              <a:defRPr>
                <a:solidFill>
                  <a:schemeClr val="tx1"/>
                </a:solidFill>
                <a:latin typeface="Verdana" panose="020B060403050404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ru-RU" sz="1000" b="0" i="0" u="none" strike="noStrike" kern="0" cap="none" spc="0" normalizeH="0" baseline="0" noProof="0" dirty="0">
                <a:ln>
                  <a:noFill/>
                </a:ln>
                <a:solidFill>
                  <a:srgbClr val="001965"/>
                </a:solidFill>
                <a:effectLst/>
                <a:uLnTx/>
                <a:uFillTx/>
                <a:latin typeface="Verdana" panose="020B0604030504040204" pitchFamily="34" charset="0"/>
                <a:ea typeface="+mn-ea"/>
                <a:cs typeface="Verdana" panose="020B0604030504040204" pitchFamily="34" charset="0"/>
              </a:rPr>
              <a:t>Тяжелое ожирение</a:t>
            </a:r>
            <a:r>
              <a:rPr kumimoji="0" lang="en-GB" sz="1000" b="0" i="0" u="none" strike="noStrike" kern="0" cap="none" spc="0" normalizeH="0" baseline="0" noProof="0" dirty="0">
                <a:ln>
                  <a:noFill/>
                </a:ln>
                <a:solidFill>
                  <a:srgbClr val="001965"/>
                </a:solidFill>
                <a:effectLst/>
                <a:uLnTx/>
                <a:uFillTx/>
                <a:latin typeface="Verdana" panose="020B0604030504040204" pitchFamily="34" charset="0"/>
                <a:ea typeface="+mn-ea"/>
                <a:cs typeface="Verdana" panose="020B0604030504040204" pitchFamily="34" charset="0"/>
              </a:rPr>
              <a:t/>
            </a:r>
            <a:br>
              <a:rPr kumimoji="0" lang="en-GB" sz="1000" b="0" i="0" u="none" strike="noStrike" kern="0" cap="none" spc="0" normalizeH="0" baseline="0" noProof="0" dirty="0">
                <a:ln>
                  <a:noFill/>
                </a:ln>
                <a:solidFill>
                  <a:srgbClr val="001965"/>
                </a:solidFill>
                <a:effectLst/>
                <a:uLnTx/>
                <a:uFillTx/>
                <a:latin typeface="Verdana" panose="020B0604030504040204" pitchFamily="34" charset="0"/>
                <a:ea typeface="+mn-ea"/>
                <a:cs typeface="Verdana" panose="020B0604030504040204" pitchFamily="34" charset="0"/>
              </a:rPr>
            </a:br>
            <a:r>
              <a:rPr kumimoji="0" lang="en-GB" sz="1000" b="0" i="0" u="none" strike="noStrike" kern="0" cap="none" spc="0" normalizeH="0" baseline="0" noProof="0" dirty="0">
                <a:ln>
                  <a:noFill/>
                </a:ln>
                <a:solidFill>
                  <a:srgbClr val="001965"/>
                </a:solidFill>
                <a:effectLst/>
                <a:uLnTx/>
                <a:uFillTx/>
                <a:latin typeface="Verdana" panose="020B0604030504040204" pitchFamily="34" charset="0"/>
                <a:ea typeface="+mn-ea"/>
                <a:cs typeface="Verdana" panose="020B0604030504040204" pitchFamily="34" charset="0"/>
              </a:rPr>
              <a:t>(n=124)</a:t>
            </a:r>
            <a:endParaRPr kumimoji="0" lang="en-GB" sz="1000" b="0" i="0" u="none" strike="noStrike" kern="0" cap="none" spc="0" normalizeH="0" baseline="30000" noProof="0" dirty="0">
              <a:ln>
                <a:noFill/>
              </a:ln>
              <a:solidFill>
                <a:srgbClr val="001965"/>
              </a:solidFill>
              <a:effectLst/>
              <a:uLnTx/>
              <a:uFillTx/>
              <a:latin typeface="Verdana" panose="020B0604030504040204" pitchFamily="34" charset="0"/>
              <a:ea typeface="+mn-ea"/>
              <a:cs typeface="Verdana" panose="020B0604030504040204" pitchFamily="34" charset="0"/>
            </a:endParaRPr>
          </a:p>
        </p:txBody>
      </p:sp>
    </p:spTree>
    <p:extLst>
      <p:ext uri="{BB962C8B-B14F-4D97-AF65-F5344CB8AC3E}">
        <p14:creationId xmlns:p14="http://schemas.microsoft.com/office/powerpoint/2010/main" xmlns="" val="2336690562"/>
      </p:ext>
    </p:extLst>
  </p:cSld>
  <p:clrMapOvr>
    <a:masterClrMapping/>
  </p:clrMapOvr>
  <mc:AlternateContent xmlns:mc="http://schemas.openxmlformats.org/markup-compatibility/2006">
    <mc:Choice xmlns:p14="http://schemas.microsoft.com/office/powerpoint/2010/main" xmlns="" Requires="p14">
      <p:transition p14:dur="10"/>
    </mc:Choice>
    <mc:Fallback>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316800" y="515420"/>
            <a:ext cx="8510400" cy="391412"/>
          </a:xfrm>
        </p:spPr>
        <p:txBody>
          <a:bodyPr/>
          <a:lstStyle/>
          <a:p>
            <a:pPr lvl="0">
              <a:defRPr/>
            </a:pPr>
            <a:r>
              <a:rPr lang="ru-RU">
                <a:solidFill>
                  <a:srgbClr val="001965"/>
                </a:solidFill>
              </a:rPr>
              <a:t>Избыточный в</a:t>
            </a:r>
            <a:r>
              <a:rPr lang="ru-RU" altLang="en-US">
                <a:solidFill>
                  <a:srgbClr val="001965"/>
                </a:solidFill>
              </a:rPr>
              <a:t>ес</a:t>
            </a:r>
            <a:r>
              <a:rPr lang="ru-RU">
                <a:solidFill>
                  <a:srgbClr val="001965"/>
                </a:solidFill>
              </a:rPr>
              <a:t> – одна из главных причин  травли в детском возрасте </a:t>
            </a:r>
          </a:p>
        </p:txBody>
      </p:sp>
      <p:sp>
        <p:nvSpPr>
          <p:cNvPr id="11" name="Content Placeholder 10"/>
          <p:cNvSpPr>
            <a:spLocks noGrp="1"/>
          </p:cNvSpPr>
          <p:nvPr>
            <p:ph sz="quarter" idx="10"/>
          </p:nvPr>
        </p:nvSpPr>
        <p:spPr>
          <a:xfrm>
            <a:off x="329184" y="4557600"/>
            <a:ext cx="8485632" cy="215444"/>
          </a:xfrm>
        </p:spPr>
        <p:txBody>
          <a:bodyPr/>
          <a:lstStyle/>
          <a:p>
            <a:pPr lvl="0">
              <a:defRPr/>
            </a:pPr>
            <a:r>
              <a:rPr lang="ru-RU"/>
              <a:t>Исследование на основе анкетирования подростков оценивающих причины издевательств и травли </a:t>
            </a:r>
            <a:endParaRPr lang="en-US"/>
          </a:p>
        </p:txBody>
      </p:sp>
      <p:sp>
        <p:nvSpPr>
          <p:cNvPr id="7" name="Content Placeholder 6"/>
          <p:cNvSpPr>
            <a:spLocks noGrp="1"/>
          </p:cNvSpPr>
          <p:nvPr>
            <p:ph sz="quarter" idx="11"/>
          </p:nvPr>
        </p:nvSpPr>
        <p:spPr/>
        <p:txBody>
          <a:bodyPr/>
          <a:lstStyle/>
          <a:p>
            <a:pPr lvl="0">
              <a:defRPr/>
            </a:pPr>
            <a:r>
              <a:rPr lang="en-US"/>
              <a:t>Modified from Puhl </a:t>
            </a:r>
            <a:r>
              <a:rPr lang="en-US" i="1"/>
              <a:t>et al. J Sch Health </a:t>
            </a:r>
            <a:r>
              <a:rPr lang="en-US"/>
              <a:t>2011;81(11):696-703</a:t>
            </a:r>
          </a:p>
        </p:txBody>
      </p:sp>
      <p:graphicFrame>
        <p:nvGraphicFramePr>
          <p:cNvPr id="6" name="Chart 5"/>
          <p:cNvGraphicFramePr/>
          <p:nvPr/>
        </p:nvGraphicFramePr>
        <p:xfrm>
          <a:off x="955343" y="1276065"/>
          <a:ext cx="7879740" cy="3132161"/>
        </p:xfrm>
        <a:graphic>
          <a:graphicData uri="http://schemas.openxmlformats.org/drawingml/2006/chart">
            <c:chart xmlns:c="http://schemas.openxmlformats.org/drawingml/2006/chart" xmlns:r="http://schemas.openxmlformats.org/officeDocument/2006/relationships" r:id="rId3"/>
          </a:graphicData>
        </a:graphic>
      </p:graphicFrame>
      <p:sp>
        <p:nvSpPr>
          <p:cNvPr id="2" name="Rectangle 1"/>
          <p:cNvSpPr/>
          <p:nvPr/>
        </p:nvSpPr>
        <p:spPr>
          <a:xfrm rot="16200000">
            <a:off x="-588931" y="2639883"/>
            <a:ext cx="2736376" cy="184666"/>
          </a:xfrm>
          <a:prstGeom prst="rect">
            <a:avLst/>
          </a:prstGeom>
        </p:spPr>
        <p:txBody>
          <a:bodyPr wrap="square" lIns="0" tIns="0" rIns="0" bIns="0">
            <a:spAutoFit/>
          </a:bodyPr>
          <a:lstStyle/>
          <a:p>
            <a:pPr algn="ctr">
              <a:defRPr/>
            </a:pPr>
            <a:r>
              <a:rPr lang="en-US" sz="1200">
                <a:solidFill>
                  <a:srgbClr val="001965"/>
                </a:solidFill>
                <a:ea typeface="Verdana"/>
              </a:rPr>
              <a:t>%</a:t>
            </a:r>
            <a:r>
              <a:rPr lang="ru-RU" sz="1200">
                <a:solidFill>
                  <a:srgbClr val="001965"/>
                </a:solidFill>
                <a:ea typeface="Verdana"/>
              </a:rPr>
              <a:t> опрошенных</a:t>
            </a:r>
            <a:endParaRPr lang="en-GB" sz="1200">
              <a:solidFill>
                <a:srgbClr val="001965"/>
              </a:solidFill>
              <a:ea typeface="Verdana"/>
            </a:endParaRPr>
          </a:p>
        </p:txBody>
      </p:sp>
      <p:sp>
        <p:nvSpPr>
          <p:cNvPr id="10" name="Rectangle 9"/>
          <p:cNvSpPr/>
          <p:nvPr/>
        </p:nvSpPr>
        <p:spPr>
          <a:xfrm>
            <a:off x="1343250" y="3901343"/>
            <a:ext cx="998734" cy="430887"/>
          </a:xfrm>
          <a:prstGeom prst="rect">
            <a:avLst/>
          </a:prstGeom>
          <a:solidFill>
            <a:schemeClr val="bg1"/>
          </a:solidFill>
        </p:spPr>
        <p:txBody>
          <a:bodyPr wrap="square">
            <a:spAutoFit/>
          </a:bodyPr>
          <a:lstStyle/>
          <a:p>
            <a:pPr lvl="0">
              <a:defRPr/>
            </a:pPr>
            <a:r>
              <a:rPr lang="ru-RU" sz="1100">
                <a:solidFill>
                  <a:srgbClr val="001965"/>
                </a:solidFill>
              </a:rPr>
              <a:t>Лишний </a:t>
            </a:r>
          </a:p>
          <a:p>
            <a:pPr lvl="0">
              <a:defRPr/>
            </a:pPr>
            <a:r>
              <a:rPr lang="ru-RU" sz="1100">
                <a:solidFill>
                  <a:srgbClr val="001965"/>
                </a:solidFill>
              </a:rPr>
              <a:t>вес</a:t>
            </a:r>
            <a:endParaRPr lang="en-GB" sz="1100">
              <a:solidFill>
                <a:srgbClr val="001965"/>
              </a:solidFill>
            </a:endParaRPr>
          </a:p>
        </p:txBody>
      </p:sp>
      <p:sp>
        <p:nvSpPr>
          <p:cNvPr id="12" name="Rectangle 11"/>
          <p:cNvSpPr/>
          <p:nvPr/>
        </p:nvSpPr>
        <p:spPr>
          <a:xfrm>
            <a:off x="2425737" y="3914931"/>
            <a:ext cx="998734" cy="430887"/>
          </a:xfrm>
          <a:prstGeom prst="rect">
            <a:avLst/>
          </a:prstGeom>
          <a:solidFill>
            <a:schemeClr val="bg1"/>
          </a:solidFill>
        </p:spPr>
        <p:txBody>
          <a:bodyPr wrap="square">
            <a:spAutoFit/>
          </a:bodyPr>
          <a:lstStyle/>
          <a:p>
            <a:pPr lvl="0">
              <a:defRPr/>
            </a:pPr>
            <a:r>
              <a:rPr lang="ru-RU" sz="1100">
                <a:solidFill>
                  <a:srgbClr val="001965"/>
                </a:solidFill>
              </a:rPr>
              <a:t>гомосексуальность</a:t>
            </a:r>
            <a:endParaRPr lang="en-GB" sz="1100">
              <a:solidFill>
                <a:srgbClr val="001965"/>
              </a:solidFill>
            </a:endParaRPr>
          </a:p>
        </p:txBody>
      </p:sp>
      <p:sp>
        <p:nvSpPr>
          <p:cNvPr id="13" name="Rectangle 12"/>
          <p:cNvSpPr/>
          <p:nvPr/>
        </p:nvSpPr>
        <p:spPr>
          <a:xfrm>
            <a:off x="3424471" y="3901342"/>
            <a:ext cx="1250166" cy="430887"/>
          </a:xfrm>
          <a:prstGeom prst="rect">
            <a:avLst/>
          </a:prstGeom>
          <a:solidFill>
            <a:schemeClr val="bg1"/>
          </a:solidFill>
        </p:spPr>
        <p:txBody>
          <a:bodyPr wrap="square">
            <a:spAutoFit/>
          </a:bodyPr>
          <a:lstStyle/>
          <a:p>
            <a:pPr lvl="0">
              <a:defRPr/>
            </a:pPr>
            <a:r>
              <a:rPr lang="ru-RU" sz="1100">
                <a:solidFill>
                  <a:srgbClr val="001965"/>
                </a:solidFill>
              </a:rPr>
              <a:t>Способности к учебе</a:t>
            </a:r>
            <a:endParaRPr lang="en-GB" sz="1100">
              <a:solidFill>
                <a:srgbClr val="001965"/>
              </a:solidFill>
            </a:endParaRPr>
          </a:p>
        </p:txBody>
      </p:sp>
      <p:sp>
        <p:nvSpPr>
          <p:cNvPr id="14" name="Rectangle 13"/>
          <p:cNvSpPr/>
          <p:nvPr/>
        </p:nvSpPr>
        <p:spPr>
          <a:xfrm>
            <a:off x="4602885" y="3918035"/>
            <a:ext cx="1070486" cy="600164"/>
          </a:xfrm>
          <a:prstGeom prst="rect">
            <a:avLst/>
          </a:prstGeom>
          <a:solidFill>
            <a:schemeClr val="bg1"/>
          </a:solidFill>
        </p:spPr>
        <p:txBody>
          <a:bodyPr wrap="square">
            <a:spAutoFit/>
          </a:bodyPr>
          <a:lstStyle/>
          <a:p>
            <a:pPr lvl="0">
              <a:defRPr/>
            </a:pPr>
            <a:r>
              <a:rPr lang="ru-RU" sz="1100">
                <a:solidFill>
                  <a:srgbClr val="001965"/>
                </a:solidFill>
              </a:rPr>
              <a:t>Раса</a:t>
            </a:r>
          </a:p>
          <a:p>
            <a:pPr lvl="0">
              <a:defRPr/>
            </a:pPr>
            <a:r>
              <a:rPr lang="ru-RU" sz="1100">
                <a:solidFill>
                  <a:srgbClr val="001965"/>
                </a:solidFill>
              </a:rPr>
              <a:t>Национальность </a:t>
            </a:r>
            <a:endParaRPr lang="en-GB" sz="1100">
              <a:solidFill>
                <a:srgbClr val="001965"/>
              </a:solidFill>
            </a:endParaRPr>
          </a:p>
        </p:txBody>
      </p:sp>
      <p:sp>
        <p:nvSpPr>
          <p:cNvPr id="15" name="Rectangle 14"/>
          <p:cNvSpPr/>
          <p:nvPr/>
        </p:nvSpPr>
        <p:spPr>
          <a:xfrm>
            <a:off x="5684374" y="3922289"/>
            <a:ext cx="1070486" cy="430887"/>
          </a:xfrm>
          <a:prstGeom prst="rect">
            <a:avLst/>
          </a:prstGeom>
          <a:solidFill>
            <a:schemeClr val="bg1"/>
          </a:solidFill>
        </p:spPr>
        <p:txBody>
          <a:bodyPr wrap="square">
            <a:spAutoFit/>
          </a:bodyPr>
          <a:lstStyle/>
          <a:p>
            <a:pPr lvl="0">
              <a:defRPr/>
            </a:pPr>
            <a:r>
              <a:rPr lang="ru-RU" sz="1100">
                <a:solidFill>
                  <a:srgbClr val="001965"/>
                </a:solidFill>
              </a:rPr>
              <a:t>Физические недостатки</a:t>
            </a:r>
            <a:endParaRPr lang="en-GB" sz="1100">
              <a:solidFill>
                <a:srgbClr val="001965"/>
              </a:solidFill>
            </a:endParaRPr>
          </a:p>
        </p:txBody>
      </p:sp>
      <p:sp>
        <p:nvSpPr>
          <p:cNvPr id="16" name="Rectangle 15"/>
          <p:cNvSpPr/>
          <p:nvPr/>
        </p:nvSpPr>
        <p:spPr>
          <a:xfrm>
            <a:off x="6937786" y="3884153"/>
            <a:ext cx="1070486" cy="261610"/>
          </a:xfrm>
          <a:prstGeom prst="rect">
            <a:avLst/>
          </a:prstGeom>
          <a:solidFill>
            <a:schemeClr val="bg1"/>
          </a:solidFill>
        </p:spPr>
        <p:txBody>
          <a:bodyPr wrap="square">
            <a:spAutoFit/>
          </a:bodyPr>
          <a:lstStyle/>
          <a:p>
            <a:pPr lvl="0">
              <a:defRPr/>
            </a:pPr>
            <a:r>
              <a:rPr lang="ru-RU" sz="1100">
                <a:solidFill>
                  <a:srgbClr val="001965"/>
                </a:solidFill>
              </a:rPr>
              <a:t>Религия</a:t>
            </a:r>
            <a:endParaRPr lang="en-GB" sz="1100">
              <a:solidFill>
                <a:srgbClr val="001965"/>
              </a:solidFill>
            </a:endParaRPr>
          </a:p>
        </p:txBody>
      </p:sp>
      <p:sp>
        <p:nvSpPr>
          <p:cNvPr id="17" name="Rectangle 16"/>
          <p:cNvSpPr/>
          <p:nvPr/>
        </p:nvSpPr>
        <p:spPr>
          <a:xfrm>
            <a:off x="7932297" y="3932120"/>
            <a:ext cx="1070486" cy="430887"/>
          </a:xfrm>
          <a:prstGeom prst="rect">
            <a:avLst/>
          </a:prstGeom>
          <a:solidFill>
            <a:schemeClr val="bg1"/>
          </a:solidFill>
        </p:spPr>
        <p:txBody>
          <a:bodyPr wrap="square">
            <a:spAutoFit/>
          </a:bodyPr>
          <a:lstStyle/>
          <a:p>
            <a:pPr lvl="0">
              <a:defRPr/>
            </a:pPr>
            <a:r>
              <a:rPr lang="ru-RU" sz="1100">
                <a:solidFill>
                  <a:srgbClr val="001965"/>
                </a:solidFill>
              </a:rPr>
              <a:t>Низкий доход</a:t>
            </a:r>
            <a:endParaRPr lang="en-GB" sz="1100">
              <a:solidFill>
                <a:srgbClr val="001965"/>
              </a:solidFill>
            </a:endParaRPr>
          </a:p>
        </p:txBody>
      </p:sp>
    </p:spTree>
  </p:cSld>
  <p:clrMapOvr>
    <a:masterClrMapping/>
  </p:clrMapOvr>
  <mc:AlternateContent xmlns:mc="http://schemas.openxmlformats.org/markup-compatibility/2006">
    <mc:Choice xmlns:p14="http://schemas.microsoft.com/office/powerpoint/2010/main" xmlns="" Requires="p14">
      <p:transition p14:dur="10"/>
    </mc:Choice>
    <mc:Fallback>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Freeform 75"/>
          <p:cNvSpPr/>
          <p:nvPr/>
        </p:nvSpPr>
        <p:spPr>
          <a:xfrm>
            <a:off x="3209925" y="3226419"/>
            <a:ext cx="3757613" cy="376238"/>
          </a:xfrm>
          <a:custGeom>
            <a:avLst/>
            <a:gdLst>
              <a:gd name="connsiteX0" fmla="*/ 3757613 w 3757613"/>
              <a:gd name="connsiteY0" fmla="*/ 0 h 376238"/>
              <a:gd name="connsiteX1" fmla="*/ 3590925 w 3757613"/>
              <a:gd name="connsiteY1" fmla="*/ 0 h 376238"/>
              <a:gd name="connsiteX2" fmla="*/ 3543300 w 3757613"/>
              <a:gd name="connsiteY2" fmla="*/ 9525 h 376238"/>
              <a:gd name="connsiteX3" fmla="*/ 3500438 w 3757613"/>
              <a:gd name="connsiteY3" fmla="*/ 33338 h 376238"/>
              <a:gd name="connsiteX4" fmla="*/ 3433763 w 3757613"/>
              <a:gd name="connsiteY4" fmla="*/ 47625 h 376238"/>
              <a:gd name="connsiteX5" fmla="*/ 3376613 w 3757613"/>
              <a:gd name="connsiteY5" fmla="*/ 61913 h 376238"/>
              <a:gd name="connsiteX6" fmla="*/ 3290888 w 3757613"/>
              <a:gd name="connsiteY6" fmla="*/ 90488 h 376238"/>
              <a:gd name="connsiteX7" fmla="*/ 3186113 w 3757613"/>
              <a:gd name="connsiteY7" fmla="*/ 109538 h 376238"/>
              <a:gd name="connsiteX8" fmla="*/ 3119438 w 3757613"/>
              <a:gd name="connsiteY8" fmla="*/ 128588 h 376238"/>
              <a:gd name="connsiteX9" fmla="*/ 3033713 w 3757613"/>
              <a:gd name="connsiteY9" fmla="*/ 142875 h 376238"/>
              <a:gd name="connsiteX10" fmla="*/ 2962275 w 3757613"/>
              <a:gd name="connsiteY10" fmla="*/ 147638 h 376238"/>
              <a:gd name="connsiteX11" fmla="*/ 2900363 w 3757613"/>
              <a:gd name="connsiteY11" fmla="*/ 166688 h 376238"/>
              <a:gd name="connsiteX12" fmla="*/ 2800350 w 3757613"/>
              <a:gd name="connsiteY12" fmla="*/ 185738 h 376238"/>
              <a:gd name="connsiteX13" fmla="*/ 2705100 w 3757613"/>
              <a:gd name="connsiteY13" fmla="*/ 204788 h 376238"/>
              <a:gd name="connsiteX14" fmla="*/ 2595563 w 3757613"/>
              <a:gd name="connsiteY14" fmla="*/ 204788 h 376238"/>
              <a:gd name="connsiteX15" fmla="*/ 2495550 w 3757613"/>
              <a:gd name="connsiteY15" fmla="*/ 223838 h 376238"/>
              <a:gd name="connsiteX16" fmla="*/ 2376488 w 3757613"/>
              <a:gd name="connsiteY16" fmla="*/ 238125 h 376238"/>
              <a:gd name="connsiteX17" fmla="*/ 2286000 w 3757613"/>
              <a:gd name="connsiteY17" fmla="*/ 242888 h 376238"/>
              <a:gd name="connsiteX18" fmla="*/ 2214563 w 3757613"/>
              <a:gd name="connsiteY18" fmla="*/ 257175 h 376238"/>
              <a:gd name="connsiteX19" fmla="*/ 2138363 w 3757613"/>
              <a:gd name="connsiteY19" fmla="*/ 266700 h 376238"/>
              <a:gd name="connsiteX20" fmla="*/ 1938338 w 3757613"/>
              <a:gd name="connsiteY20" fmla="*/ 290513 h 376238"/>
              <a:gd name="connsiteX21" fmla="*/ 1857375 w 3757613"/>
              <a:gd name="connsiteY21" fmla="*/ 300038 h 376238"/>
              <a:gd name="connsiteX22" fmla="*/ 1785938 w 3757613"/>
              <a:gd name="connsiteY22" fmla="*/ 304800 h 376238"/>
              <a:gd name="connsiteX23" fmla="*/ 1704975 w 3757613"/>
              <a:gd name="connsiteY23" fmla="*/ 314325 h 376238"/>
              <a:gd name="connsiteX24" fmla="*/ 1604963 w 3757613"/>
              <a:gd name="connsiteY24" fmla="*/ 314325 h 376238"/>
              <a:gd name="connsiteX25" fmla="*/ 866775 w 3757613"/>
              <a:gd name="connsiteY25" fmla="*/ 357188 h 376238"/>
              <a:gd name="connsiteX26" fmla="*/ 538163 w 3757613"/>
              <a:gd name="connsiteY26" fmla="*/ 376238 h 376238"/>
              <a:gd name="connsiteX27" fmla="*/ 0 w 3757613"/>
              <a:gd name="connsiteY27" fmla="*/ 376238 h 376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57613" h="376238">
                <a:moveTo>
                  <a:pt x="3757613" y="0"/>
                </a:moveTo>
                <a:lnTo>
                  <a:pt x="3590925" y="0"/>
                </a:lnTo>
                <a:lnTo>
                  <a:pt x="3543300" y="9525"/>
                </a:lnTo>
                <a:lnTo>
                  <a:pt x="3500438" y="33338"/>
                </a:lnTo>
                <a:lnTo>
                  <a:pt x="3433763" y="47625"/>
                </a:lnTo>
                <a:lnTo>
                  <a:pt x="3376613" y="61913"/>
                </a:lnTo>
                <a:lnTo>
                  <a:pt x="3290888" y="90488"/>
                </a:lnTo>
                <a:lnTo>
                  <a:pt x="3186113" y="109538"/>
                </a:lnTo>
                <a:lnTo>
                  <a:pt x="3119438" y="128588"/>
                </a:lnTo>
                <a:lnTo>
                  <a:pt x="3033713" y="142875"/>
                </a:lnTo>
                <a:lnTo>
                  <a:pt x="2962275" y="147638"/>
                </a:lnTo>
                <a:lnTo>
                  <a:pt x="2900363" y="166688"/>
                </a:lnTo>
                <a:lnTo>
                  <a:pt x="2800350" y="185738"/>
                </a:lnTo>
                <a:lnTo>
                  <a:pt x="2705100" y="204788"/>
                </a:lnTo>
                <a:lnTo>
                  <a:pt x="2595563" y="204788"/>
                </a:lnTo>
                <a:lnTo>
                  <a:pt x="2495550" y="223838"/>
                </a:lnTo>
                <a:lnTo>
                  <a:pt x="2376488" y="238125"/>
                </a:lnTo>
                <a:lnTo>
                  <a:pt x="2286000" y="242888"/>
                </a:lnTo>
                <a:lnTo>
                  <a:pt x="2214563" y="257175"/>
                </a:lnTo>
                <a:lnTo>
                  <a:pt x="2138363" y="266700"/>
                </a:lnTo>
                <a:lnTo>
                  <a:pt x="1938338" y="290513"/>
                </a:lnTo>
                <a:lnTo>
                  <a:pt x="1857375" y="300038"/>
                </a:lnTo>
                <a:lnTo>
                  <a:pt x="1785938" y="304800"/>
                </a:lnTo>
                <a:lnTo>
                  <a:pt x="1704975" y="314325"/>
                </a:lnTo>
                <a:lnTo>
                  <a:pt x="1604963" y="314325"/>
                </a:lnTo>
                <a:lnTo>
                  <a:pt x="866775" y="357188"/>
                </a:lnTo>
                <a:lnTo>
                  <a:pt x="538163" y="376238"/>
                </a:lnTo>
                <a:lnTo>
                  <a:pt x="0" y="376238"/>
                </a:lnTo>
              </a:path>
            </a:pathLst>
          </a:custGeom>
          <a:noFill/>
          <a:ln w="19050">
            <a:solidFill>
              <a:srgbClr val="C9DD0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Verdana"/>
              <a:ea typeface="+mn-ea"/>
              <a:cs typeface="+mn-cs"/>
            </a:endParaRPr>
          </a:p>
        </p:txBody>
      </p:sp>
      <p:grpSp>
        <p:nvGrpSpPr>
          <p:cNvPr id="42" name="Group 41"/>
          <p:cNvGrpSpPr/>
          <p:nvPr/>
        </p:nvGrpSpPr>
        <p:grpSpPr>
          <a:xfrm>
            <a:off x="1587731" y="1471914"/>
            <a:ext cx="5426479" cy="2160270"/>
            <a:chOff x="1587731" y="1817370"/>
            <a:chExt cx="5426479" cy="2160270"/>
          </a:xfrm>
        </p:grpSpPr>
        <p:grpSp>
          <p:nvGrpSpPr>
            <p:cNvPr id="43" name="Group 42"/>
            <p:cNvGrpSpPr/>
            <p:nvPr/>
          </p:nvGrpSpPr>
          <p:grpSpPr>
            <a:xfrm>
              <a:off x="3657600" y="3402330"/>
              <a:ext cx="3348990" cy="548640"/>
              <a:chOff x="3657600" y="3402330"/>
              <a:chExt cx="3348990" cy="548640"/>
            </a:xfrm>
          </p:grpSpPr>
          <p:sp>
            <p:nvSpPr>
              <p:cNvPr id="59" name="Freeform 58"/>
              <p:cNvSpPr/>
              <p:nvPr/>
            </p:nvSpPr>
            <p:spPr>
              <a:xfrm>
                <a:off x="3657600" y="3402330"/>
                <a:ext cx="3348990" cy="548640"/>
              </a:xfrm>
              <a:custGeom>
                <a:avLst/>
                <a:gdLst>
                  <a:gd name="connsiteX0" fmla="*/ 3341370 w 3348990"/>
                  <a:gd name="connsiteY0" fmla="*/ 0 h 548640"/>
                  <a:gd name="connsiteX1" fmla="*/ 3348990 w 3348990"/>
                  <a:gd name="connsiteY1" fmla="*/ 186690 h 548640"/>
                  <a:gd name="connsiteX2" fmla="*/ 3265170 w 3348990"/>
                  <a:gd name="connsiteY2" fmla="*/ 220980 h 548640"/>
                  <a:gd name="connsiteX3" fmla="*/ 3200400 w 3348990"/>
                  <a:gd name="connsiteY3" fmla="*/ 224790 h 548640"/>
                  <a:gd name="connsiteX4" fmla="*/ 3078480 w 3348990"/>
                  <a:gd name="connsiteY4" fmla="*/ 262890 h 548640"/>
                  <a:gd name="connsiteX5" fmla="*/ 2987040 w 3348990"/>
                  <a:gd name="connsiteY5" fmla="*/ 274320 h 548640"/>
                  <a:gd name="connsiteX6" fmla="*/ 2834640 w 3348990"/>
                  <a:gd name="connsiteY6" fmla="*/ 312420 h 548640"/>
                  <a:gd name="connsiteX7" fmla="*/ 2769870 w 3348990"/>
                  <a:gd name="connsiteY7" fmla="*/ 316230 h 548640"/>
                  <a:gd name="connsiteX8" fmla="*/ 2670810 w 3348990"/>
                  <a:gd name="connsiteY8" fmla="*/ 331470 h 548640"/>
                  <a:gd name="connsiteX9" fmla="*/ 2594610 w 3348990"/>
                  <a:gd name="connsiteY9" fmla="*/ 339090 h 548640"/>
                  <a:gd name="connsiteX10" fmla="*/ 2526030 w 3348990"/>
                  <a:gd name="connsiteY10" fmla="*/ 350520 h 548640"/>
                  <a:gd name="connsiteX11" fmla="*/ 2446020 w 3348990"/>
                  <a:gd name="connsiteY11" fmla="*/ 361950 h 548640"/>
                  <a:gd name="connsiteX12" fmla="*/ 2373630 w 3348990"/>
                  <a:gd name="connsiteY12" fmla="*/ 377190 h 548640"/>
                  <a:gd name="connsiteX13" fmla="*/ 2312670 w 3348990"/>
                  <a:gd name="connsiteY13" fmla="*/ 392430 h 548640"/>
                  <a:gd name="connsiteX14" fmla="*/ 2240280 w 3348990"/>
                  <a:gd name="connsiteY14" fmla="*/ 396240 h 548640"/>
                  <a:gd name="connsiteX15" fmla="*/ 2148840 w 3348990"/>
                  <a:gd name="connsiteY15" fmla="*/ 396240 h 548640"/>
                  <a:gd name="connsiteX16" fmla="*/ 2095500 w 3348990"/>
                  <a:gd name="connsiteY16" fmla="*/ 411480 h 548640"/>
                  <a:gd name="connsiteX17" fmla="*/ 2007870 w 3348990"/>
                  <a:gd name="connsiteY17" fmla="*/ 422910 h 548640"/>
                  <a:gd name="connsiteX18" fmla="*/ 1908810 w 3348990"/>
                  <a:gd name="connsiteY18" fmla="*/ 441960 h 548640"/>
                  <a:gd name="connsiteX19" fmla="*/ 1836420 w 3348990"/>
                  <a:gd name="connsiteY19" fmla="*/ 449580 h 548640"/>
                  <a:gd name="connsiteX20" fmla="*/ 1771650 w 3348990"/>
                  <a:gd name="connsiteY20" fmla="*/ 449580 h 548640"/>
                  <a:gd name="connsiteX21" fmla="*/ 1737360 w 3348990"/>
                  <a:gd name="connsiteY21" fmla="*/ 453390 h 548640"/>
                  <a:gd name="connsiteX22" fmla="*/ 1684020 w 3348990"/>
                  <a:gd name="connsiteY22" fmla="*/ 457200 h 548640"/>
                  <a:gd name="connsiteX23" fmla="*/ 1604010 w 3348990"/>
                  <a:gd name="connsiteY23" fmla="*/ 457200 h 548640"/>
                  <a:gd name="connsiteX24" fmla="*/ 1539240 w 3348990"/>
                  <a:gd name="connsiteY24" fmla="*/ 457200 h 548640"/>
                  <a:gd name="connsiteX25" fmla="*/ 1485900 w 3348990"/>
                  <a:gd name="connsiteY25" fmla="*/ 472440 h 548640"/>
                  <a:gd name="connsiteX26" fmla="*/ 1451610 w 3348990"/>
                  <a:gd name="connsiteY26" fmla="*/ 483870 h 548640"/>
                  <a:gd name="connsiteX27" fmla="*/ 1356360 w 3348990"/>
                  <a:gd name="connsiteY27" fmla="*/ 483870 h 548640"/>
                  <a:gd name="connsiteX28" fmla="*/ 1264920 w 3348990"/>
                  <a:gd name="connsiteY28" fmla="*/ 487680 h 548640"/>
                  <a:gd name="connsiteX29" fmla="*/ 1203960 w 3348990"/>
                  <a:gd name="connsiteY29" fmla="*/ 495300 h 548640"/>
                  <a:gd name="connsiteX30" fmla="*/ 1070610 w 3348990"/>
                  <a:gd name="connsiteY30" fmla="*/ 506730 h 548640"/>
                  <a:gd name="connsiteX31" fmla="*/ 971550 w 3348990"/>
                  <a:gd name="connsiteY31" fmla="*/ 518160 h 548640"/>
                  <a:gd name="connsiteX32" fmla="*/ 0 w 3348990"/>
                  <a:gd name="connsiteY32" fmla="*/ 548640 h 548640"/>
                  <a:gd name="connsiteX33" fmla="*/ 1295400 w 3348990"/>
                  <a:gd name="connsiteY33" fmla="*/ 438150 h 548640"/>
                  <a:gd name="connsiteX34" fmla="*/ 1356360 w 3348990"/>
                  <a:gd name="connsiteY34" fmla="*/ 434340 h 548640"/>
                  <a:gd name="connsiteX35" fmla="*/ 1421130 w 3348990"/>
                  <a:gd name="connsiteY35" fmla="*/ 422910 h 548640"/>
                  <a:gd name="connsiteX36" fmla="*/ 1459230 w 3348990"/>
                  <a:gd name="connsiteY36" fmla="*/ 411480 h 548640"/>
                  <a:gd name="connsiteX37" fmla="*/ 1543050 w 3348990"/>
                  <a:gd name="connsiteY37" fmla="*/ 396240 h 548640"/>
                  <a:gd name="connsiteX38" fmla="*/ 1615440 w 3348990"/>
                  <a:gd name="connsiteY38" fmla="*/ 384810 h 548640"/>
                  <a:gd name="connsiteX39" fmla="*/ 1676400 w 3348990"/>
                  <a:gd name="connsiteY39" fmla="*/ 365760 h 548640"/>
                  <a:gd name="connsiteX40" fmla="*/ 1760220 w 3348990"/>
                  <a:gd name="connsiteY40" fmla="*/ 365760 h 548640"/>
                  <a:gd name="connsiteX41" fmla="*/ 1832610 w 3348990"/>
                  <a:gd name="connsiteY41" fmla="*/ 358140 h 548640"/>
                  <a:gd name="connsiteX42" fmla="*/ 1863090 w 3348990"/>
                  <a:gd name="connsiteY42" fmla="*/ 346710 h 548640"/>
                  <a:gd name="connsiteX43" fmla="*/ 1897380 w 3348990"/>
                  <a:gd name="connsiteY43" fmla="*/ 335280 h 548640"/>
                  <a:gd name="connsiteX44" fmla="*/ 2465070 w 3348990"/>
                  <a:gd name="connsiteY44" fmla="*/ 297180 h 548640"/>
                  <a:gd name="connsiteX45" fmla="*/ 2522220 w 3348990"/>
                  <a:gd name="connsiteY45" fmla="*/ 285750 h 548640"/>
                  <a:gd name="connsiteX46" fmla="*/ 2586990 w 3348990"/>
                  <a:gd name="connsiteY46" fmla="*/ 262890 h 548640"/>
                  <a:gd name="connsiteX47" fmla="*/ 2670810 w 3348990"/>
                  <a:gd name="connsiteY47" fmla="*/ 259080 h 548640"/>
                  <a:gd name="connsiteX48" fmla="*/ 2716530 w 3348990"/>
                  <a:gd name="connsiteY48" fmla="*/ 240030 h 548640"/>
                  <a:gd name="connsiteX49" fmla="*/ 2769870 w 3348990"/>
                  <a:gd name="connsiteY49" fmla="*/ 213360 h 548640"/>
                  <a:gd name="connsiteX50" fmla="*/ 2819400 w 3348990"/>
                  <a:gd name="connsiteY50" fmla="*/ 194310 h 548640"/>
                  <a:gd name="connsiteX51" fmla="*/ 2872740 w 3348990"/>
                  <a:gd name="connsiteY51" fmla="*/ 163830 h 548640"/>
                  <a:gd name="connsiteX52" fmla="*/ 2933700 w 3348990"/>
                  <a:gd name="connsiteY52" fmla="*/ 133350 h 548640"/>
                  <a:gd name="connsiteX53" fmla="*/ 2994660 w 3348990"/>
                  <a:gd name="connsiteY53" fmla="*/ 114300 h 548640"/>
                  <a:gd name="connsiteX54" fmla="*/ 3021330 w 3348990"/>
                  <a:gd name="connsiteY54" fmla="*/ 106680 h 548640"/>
                  <a:gd name="connsiteX55" fmla="*/ 3021330 w 3348990"/>
                  <a:gd name="connsiteY55" fmla="*/ 106680 h 548640"/>
                  <a:gd name="connsiteX56" fmla="*/ 3063240 w 3348990"/>
                  <a:gd name="connsiteY56" fmla="*/ 87630 h 548640"/>
                  <a:gd name="connsiteX57" fmla="*/ 3101340 w 3348990"/>
                  <a:gd name="connsiteY57" fmla="*/ 64770 h 548640"/>
                  <a:gd name="connsiteX58" fmla="*/ 3154680 w 3348990"/>
                  <a:gd name="connsiteY58" fmla="*/ 49530 h 548640"/>
                  <a:gd name="connsiteX59" fmla="*/ 3215640 w 3348990"/>
                  <a:gd name="connsiteY59" fmla="*/ 41910 h 548640"/>
                  <a:gd name="connsiteX60" fmla="*/ 3341370 w 3348990"/>
                  <a:gd name="connsiteY60" fmla="*/ 0 h 548640"/>
                  <a:gd name="connsiteX0" fmla="*/ 3341370 w 3348990"/>
                  <a:gd name="connsiteY0" fmla="*/ 0 h 548640"/>
                  <a:gd name="connsiteX1" fmla="*/ 3348990 w 3348990"/>
                  <a:gd name="connsiteY1" fmla="*/ 186690 h 548640"/>
                  <a:gd name="connsiteX2" fmla="*/ 3265170 w 3348990"/>
                  <a:gd name="connsiteY2" fmla="*/ 220980 h 548640"/>
                  <a:gd name="connsiteX3" fmla="*/ 3200400 w 3348990"/>
                  <a:gd name="connsiteY3" fmla="*/ 224790 h 548640"/>
                  <a:gd name="connsiteX4" fmla="*/ 3078480 w 3348990"/>
                  <a:gd name="connsiteY4" fmla="*/ 262890 h 548640"/>
                  <a:gd name="connsiteX5" fmla="*/ 2987040 w 3348990"/>
                  <a:gd name="connsiteY5" fmla="*/ 274320 h 548640"/>
                  <a:gd name="connsiteX6" fmla="*/ 2834640 w 3348990"/>
                  <a:gd name="connsiteY6" fmla="*/ 312420 h 548640"/>
                  <a:gd name="connsiteX7" fmla="*/ 2769870 w 3348990"/>
                  <a:gd name="connsiteY7" fmla="*/ 316230 h 548640"/>
                  <a:gd name="connsiteX8" fmla="*/ 2670810 w 3348990"/>
                  <a:gd name="connsiteY8" fmla="*/ 331470 h 548640"/>
                  <a:gd name="connsiteX9" fmla="*/ 2594610 w 3348990"/>
                  <a:gd name="connsiteY9" fmla="*/ 339090 h 548640"/>
                  <a:gd name="connsiteX10" fmla="*/ 2526030 w 3348990"/>
                  <a:gd name="connsiteY10" fmla="*/ 350520 h 548640"/>
                  <a:gd name="connsiteX11" fmla="*/ 2446020 w 3348990"/>
                  <a:gd name="connsiteY11" fmla="*/ 361950 h 548640"/>
                  <a:gd name="connsiteX12" fmla="*/ 2373630 w 3348990"/>
                  <a:gd name="connsiteY12" fmla="*/ 377190 h 548640"/>
                  <a:gd name="connsiteX13" fmla="*/ 2312670 w 3348990"/>
                  <a:gd name="connsiteY13" fmla="*/ 392430 h 548640"/>
                  <a:gd name="connsiteX14" fmla="*/ 2240280 w 3348990"/>
                  <a:gd name="connsiteY14" fmla="*/ 396240 h 548640"/>
                  <a:gd name="connsiteX15" fmla="*/ 2148840 w 3348990"/>
                  <a:gd name="connsiteY15" fmla="*/ 396240 h 548640"/>
                  <a:gd name="connsiteX16" fmla="*/ 2095500 w 3348990"/>
                  <a:gd name="connsiteY16" fmla="*/ 411480 h 548640"/>
                  <a:gd name="connsiteX17" fmla="*/ 2007870 w 3348990"/>
                  <a:gd name="connsiteY17" fmla="*/ 422910 h 548640"/>
                  <a:gd name="connsiteX18" fmla="*/ 1908810 w 3348990"/>
                  <a:gd name="connsiteY18" fmla="*/ 441960 h 548640"/>
                  <a:gd name="connsiteX19" fmla="*/ 1836420 w 3348990"/>
                  <a:gd name="connsiteY19" fmla="*/ 449580 h 548640"/>
                  <a:gd name="connsiteX20" fmla="*/ 1771650 w 3348990"/>
                  <a:gd name="connsiteY20" fmla="*/ 449580 h 548640"/>
                  <a:gd name="connsiteX21" fmla="*/ 1737360 w 3348990"/>
                  <a:gd name="connsiteY21" fmla="*/ 453390 h 548640"/>
                  <a:gd name="connsiteX22" fmla="*/ 1684020 w 3348990"/>
                  <a:gd name="connsiteY22" fmla="*/ 457200 h 548640"/>
                  <a:gd name="connsiteX23" fmla="*/ 1604010 w 3348990"/>
                  <a:gd name="connsiteY23" fmla="*/ 457200 h 548640"/>
                  <a:gd name="connsiteX24" fmla="*/ 1539240 w 3348990"/>
                  <a:gd name="connsiteY24" fmla="*/ 457200 h 548640"/>
                  <a:gd name="connsiteX25" fmla="*/ 1485900 w 3348990"/>
                  <a:gd name="connsiteY25" fmla="*/ 472440 h 548640"/>
                  <a:gd name="connsiteX26" fmla="*/ 1451610 w 3348990"/>
                  <a:gd name="connsiteY26" fmla="*/ 483870 h 548640"/>
                  <a:gd name="connsiteX27" fmla="*/ 1356360 w 3348990"/>
                  <a:gd name="connsiteY27" fmla="*/ 483870 h 548640"/>
                  <a:gd name="connsiteX28" fmla="*/ 1264920 w 3348990"/>
                  <a:gd name="connsiteY28" fmla="*/ 487680 h 548640"/>
                  <a:gd name="connsiteX29" fmla="*/ 1203960 w 3348990"/>
                  <a:gd name="connsiteY29" fmla="*/ 495300 h 548640"/>
                  <a:gd name="connsiteX30" fmla="*/ 1070610 w 3348990"/>
                  <a:gd name="connsiteY30" fmla="*/ 506730 h 548640"/>
                  <a:gd name="connsiteX31" fmla="*/ 971550 w 3348990"/>
                  <a:gd name="connsiteY31" fmla="*/ 518160 h 548640"/>
                  <a:gd name="connsiteX32" fmla="*/ 0 w 3348990"/>
                  <a:gd name="connsiteY32" fmla="*/ 548640 h 548640"/>
                  <a:gd name="connsiteX33" fmla="*/ 1291590 w 3348990"/>
                  <a:gd name="connsiteY33" fmla="*/ 453390 h 548640"/>
                  <a:gd name="connsiteX34" fmla="*/ 1356360 w 3348990"/>
                  <a:gd name="connsiteY34" fmla="*/ 434340 h 548640"/>
                  <a:gd name="connsiteX35" fmla="*/ 1421130 w 3348990"/>
                  <a:gd name="connsiteY35" fmla="*/ 422910 h 548640"/>
                  <a:gd name="connsiteX36" fmla="*/ 1459230 w 3348990"/>
                  <a:gd name="connsiteY36" fmla="*/ 411480 h 548640"/>
                  <a:gd name="connsiteX37" fmla="*/ 1543050 w 3348990"/>
                  <a:gd name="connsiteY37" fmla="*/ 396240 h 548640"/>
                  <a:gd name="connsiteX38" fmla="*/ 1615440 w 3348990"/>
                  <a:gd name="connsiteY38" fmla="*/ 384810 h 548640"/>
                  <a:gd name="connsiteX39" fmla="*/ 1676400 w 3348990"/>
                  <a:gd name="connsiteY39" fmla="*/ 365760 h 548640"/>
                  <a:gd name="connsiteX40" fmla="*/ 1760220 w 3348990"/>
                  <a:gd name="connsiteY40" fmla="*/ 365760 h 548640"/>
                  <a:gd name="connsiteX41" fmla="*/ 1832610 w 3348990"/>
                  <a:gd name="connsiteY41" fmla="*/ 358140 h 548640"/>
                  <a:gd name="connsiteX42" fmla="*/ 1863090 w 3348990"/>
                  <a:gd name="connsiteY42" fmla="*/ 346710 h 548640"/>
                  <a:gd name="connsiteX43" fmla="*/ 1897380 w 3348990"/>
                  <a:gd name="connsiteY43" fmla="*/ 335280 h 548640"/>
                  <a:gd name="connsiteX44" fmla="*/ 2465070 w 3348990"/>
                  <a:gd name="connsiteY44" fmla="*/ 297180 h 548640"/>
                  <a:gd name="connsiteX45" fmla="*/ 2522220 w 3348990"/>
                  <a:gd name="connsiteY45" fmla="*/ 285750 h 548640"/>
                  <a:gd name="connsiteX46" fmla="*/ 2586990 w 3348990"/>
                  <a:gd name="connsiteY46" fmla="*/ 262890 h 548640"/>
                  <a:gd name="connsiteX47" fmla="*/ 2670810 w 3348990"/>
                  <a:gd name="connsiteY47" fmla="*/ 259080 h 548640"/>
                  <a:gd name="connsiteX48" fmla="*/ 2716530 w 3348990"/>
                  <a:gd name="connsiteY48" fmla="*/ 240030 h 548640"/>
                  <a:gd name="connsiteX49" fmla="*/ 2769870 w 3348990"/>
                  <a:gd name="connsiteY49" fmla="*/ 213360 h 548640"/>
                  <a:gd name="connsiteX50" fmla="*/ 2819400 w 3348990"/>
                  <a:gd name="connsiteY50" fmla="*/ 194310 h 548640"/>
                  <a:gd name="connsiteX51" fmla="*/ 2872740 w 3348990"/>
                  <a:gd name="connsiteY51" fmla="*/ 163830 h 548640"/>
                  <a:gd name="connsiteX52" fmla="*/ 2933700 w 3348990"/>
                  <a:gd name="connsiteY52" fmla="*/ 133350 h 548640"/>
                  <a:gd name="connsiteX53" fmla="*/ 2994660 w 3348990"/>
                  <a:gd name="connsiteY53" fmla="*/ 114300 h 548640"/>
                  <a:gd name="connsiteX54" fmla="*/ 3021330 w 3348990"/>
                  <a:gd name="connsiteY54" fmla="*/ 106680 h 548640"/>
                  <a:gd name="connsiteX55" fmla="*/ 3021330 w 3348990"/>
                  <a:gd name="connsiteY55" fmla="*/ 106680 h 548640"/>
                  <a:gd name="connsiteX56" fmla="*/ 3063240 w 3348990"/>
                  <a:gd name="connsiteY56" fmla="*/ 87630 h 548640"/>
                  <a:gd name="connsiteX57" fmla="*/ 3101340 w 3348990"/>
                  <a:gd name="connsiteY57" fmla="*/ 64770 h 548640"/>
                  <a:gd name="connsiteX58" fmla="*/ 3154680 w 3348990"/>
                  <a:gd name="connsiteY58" fmla="*/ 49530 h 548640"/>
                  <a:gd name="connsiteX59" fmla="*/ 3215640 w 3348990"/>
                  <a:gd name="connsiteY59" fmla="*/ 41910 h 548640"/>
                  <a:gd name="connsiteX60" fmla="*/ 3341370 w 3348990"/>
                  <a:gd name="connsiteY60" fmla="*/ 0 h 548640"/>
                  <a:gd name="connsiteX0" fmla="*/ 3341370 w 3348990"/>
                  <a:gd name="connsiteY0" fmla="*/ 0 h 548640"/>
                  <a:gd name="connsiteX1" fmla="*/ 3348990 w 3348990"/>
                  <a:gd name="connsiteY1" fmla="*/ 186690 h 548640"/>
                  <a:gd name="connsiteX2" fmla="*/ 3265170 w 3348990"/>
                  <a:gd name="connsiteY2" fmla="*/ 220980 h 548640"/>
                  <a:gd name="connsiteX3" fmla="*/ 3200400 w 3348990"/>
                  <a:gd name="connsiteY3" fmla="*/ 224790 h 548640"/>
                  <a:gd name="connsiteX4" fmla="*/ 3078480 w 3348990"/>
                  <a:gd name="connsiteY4" fmla="*/ 262890 h 548640"/>
                  <a:gd name="connsiteX5" fmla="*/ 2987040 w 3348990"/>
                  <a:gd name="connsiteY5" fmla="*/ 274320 h 548640"/>
                  <a:gd name="connsiteX6" fmla="*/ 2834640 w 3348990"/>
                  <a:gd name="connsiteY6" fmla="*/ 312420 h 548640"/>
                  <a:gd name="connsiteX7" fmla="*/ 2769870 w 3348990"/>
                  <a:gd name="connsiteY7" fmla="*/ 316230 h 548640"/>
                  <a:gd name="connsiteX8" fmla="*/ 2670810 w 3348990"/>
                  <a:gd name="connsiteY8" fmla="*/ 331470 h 548640"/>
                  <a:gd name="connsiteX9" fmla="*/ 2594610 w 3348990"/>
                  <a:gd name="connsiteY9" fmla="*/ 339090 h 548640"/>
                  <a:gd name="connsiteX10" fmla="*/ 2526030 w 3348990"/>
                  <a:gd name="connsiteY10" fmla="*/ 350520 h 548640"/>
                  <a:gd name="connsiteX11" fmla="*/ 2446020 w 3348990"/>
                  <a:gd name="connsiteY11" fmla="*/ 361950 h 548640"/>
                  <a:gd name="connsiteX12" fmla="*/ 2373630 w 3348990"/>
                  <a:gd name="connsiteY12" fmla="*/ 377190 h 548640"/>
                  <a:gd name="connsiteX13" fmla="*/ 2312670 w 3348990"/>
                  <a:gd name="connsiteY13" fmla="*/ 392430 h 548640"/>
                  <a:gd name="connsiteX14" fmla="*/ 2240280 w 3348990"/>
                  <a:gd name="connsiteY14" fmla="*/ 396240 h 548640"/>
                  <a:gd name="connsiteX15" fmla="*/ 2148840 w 3348990"/>
                  <a:gd name="connsiteY15" fmla="*/ 396240 h 548640"/>
                  <a:gd name="connsiteX16" fmla="*/ 2095500 w 3348990"/>
                  <a:gd name="connsiteY16" fmla="*/ 411480 h 548640"/>
                  <a:gd name="connsiteX17" fmla="*/ 2007870 w 3348990"/>
                  <a:gd name="connsiteY17" fmla="*/ 422910 h 548640"/>
                  <a:gd name="connsiteX18" fmla="*/ 1908810 w 3348990"/>
                  <a:gd name="connsiteY18" fmla="*/ 441960 h 548640"/>
                  <a:gd name="connsiteX19" fmla="*/ 1836420 w 3348990"/>
                  <a:gd name="connsiteY19" fmla="*/ 449580 h 548640"/>
                  <a:gd name="connsiteX20" fmla="*/ 1771650 w 3348990"/>
                  <a:gd name="connsiteY20" fmla="*/ 449580 h 548640"/>
                  <a:gd name="connsiteX21" fmla="*/ 1737360 w 3348990"/>
                  <a:gd name="connsiteY21" fmla="*/ 453390 h 548640"/>
                  <a:gd name="connsiteX22" fmla="*/ 1684020 w 3348990"/>
                  <a:gd name="connsiteY22" fmla="*/ 457200 h 548640"/>
                  <a:gd name="connsiteX23" fmla="*/ 1604010 w 3348990"/>
                  <a:gd name="connsiteY23" fmla="*/ 457200 h 548640"/>
                  <a:gd name="connsiteX24" fmla="*/ 1539240 w 3348990"/>
                  <a:gd name="connsiteY24" fmla="*/ 457200 h 548640"/>
                  <a:gd name="connsiteX25" fmla="*/ 1485900 w 3348990"/>
                  <a:gd name="connsiteY25" fmla="*/ 472440 h 548640"/>
                  <a:gd name="connsiteX26" fmla="*/ 1451610 w 3348990"/>
                  <a:gd name="connsiteY26" fmla="*/ 483870 h 548640"/>
                  <a:gd name="connsiteX27" fmla="*/ 1356360 w 3348990"/>
                  <a:gd name="connsiteY27" fmla="*/ 483870 h 548640"/>
                  <a:gd name="connsiteX28" fmla="*/ 1264920 w 3348990"/>
                  <a:gd name="connsiteY28" fmla="*/ 487680 h 548640"/>
                  <a:gd name="connsiteX29" fmla="*/ 1203960 w 3348990"/>
                  <a:gd name="connsiteY29" fmla="*/ 495300 h 548640"/>
                  <a:gd name="connsiteX30" fmla="*/ 1070610 w 3348990"/>
                  <a:gd name="connsiteY30" fmla="*/ 506730 h 548640"/>
                  <a:gd name="connsiteX31" fmla="*/ 971550 w 3348990"/>
                  <a:gd name="connsiteY31" fmla="*/ 518160 h 548640"/>
                  <a:gd name="connsiteX32" fmla="*/ 0 w 3348990"/>
                  <a:gd name="connsiteY32" fmla="*/ 548640 h 548640"/>
                  <a:gd name="connsiteX33" fmla="*/ 1291590 w 3348990"/>
                  <a:gd name="connsiteY33" fmla="*/ 453390 h 548640"/>
                  <a:gd name="connsiteX34" fmla="*/ 1356360 w 3348990"/>
                  <a:gd name="connsiteY34" fmla="*/ 434340 h 548640"/>
                  <a:gd name="connsiteX35" fmla="*/ 1421130 w 3348990"/>
                  <a:gd name="connsiteY35" fmla="*/ 422910 h 548640"/>
                  <a:gd name="connsiteX36" fmla="*/ 1459230 w 3348990"/>
                  <a:gd name="connsiteY36" fmla="*/ 411480 h 548640"/>
                  <a:gd name="connsiteX37" fmla="*/ 1543050 w 3348990"/>
                  <a:gd name="connsiteY37" fmla="*/ 396240 h 548640"/>
                  <a:gd name="connsiteX38" fmla="*/ 1615440 w 3348990"/>
                  <a:gd name="connsiteY38" fmla="*/ 384810 h 548640"/>
                  <a:gd name="connsiteX39" fmla="*/ 1676400 w 3348990"/>
                  <a:gd name="connsiteY39" fmla="*/ 396240 h 548640"/>
                  <a:gd name="connsiteX40" fmla="*/ 1760220 w 3348990"/>
                  <a:gd name="connsiteY40" fmla="*/ 365760 h 548640"/>
                  <a:gd name="connsiteX41" fmla="*/ 1832610 w 3348990"/>
                  <a:gd name="connsiteY41" fmla="*/ 358140 h 548640"/>
                  <a:gd name="connsiteX42" fmla="*/ 1863090 w 3348990"/>
                  <a:gd name="connsiteY42" fmla="*/ 346710 h 548640"/>
                  <a:gd name="connsiteX43" fmla="*/ 1897380 w 3348990"/>
                  <a:gd name="connsiteY43" fmla="*/ 335280 h 548640"/>
                  <a:gd name="connsiteX44" fmla="*/ 2465070 w 3348990"/>
                  <a:gd name="connsiteY44" fmla="*/ 297180 h 548640"/>
                  <a:gd name="connsiteX45" fmla="*/ 2522220 w 3348990"/>
                  <a:gd name="connsiteY45" fmla="*/ 285750 h 548640"/>
                  <a:gd name="connsiteX46" fmla="*/ 2586990 w 3348990"/>
                  <a:gd name="connsiteY46" fmla="*/ 262890 h 548640"/>
                  <a:gd name="connsiteX47" fmla="*/ 2670810 w 3348990"/>
                  <a:gd name="connsiteY47" fmla="*/ 259080 h 548640"/>
                  <a:gd name="connsiteX48" fmla="*/ 2716530 w 3348990"/>
                  <a:gd name="connsiteY48" fmla="*/ 240030 h 548640"/>
                  <a:gd name="connsiteX49" fmla="*/ 2769870 w 3348990"/>
                  <a:gd name="connsiteY49" fmla="*/ 213360 h 548640"/>
                  <a:gd name="connsiteX50" fmla="*/ 2819400 w 3348990"/>
                  <a:gd name="connsiteY50" fmla="*/ 194310 h 548640"/>
                  <a:gd name="connsiteX51" fmla="*/ 2872740 w 3348990"/>
                  <a:gd name="connsiteY51" fmla="*/ 163830 h 548640"/>
                  <a:gd name="connsiteX52" fmla="*/ 2933700 w 3348990"/>
                  <a:gd name="connsiteY52" fmla="*/ 133350 h 548640"/>
                  <a:gd name="connsiteX53" fmla="*/ 2994660 w 3348990"/>
                  <a:gd name="connsiteY53" fmla="*/ 114300 h 548640"/>
                  <a:gd name="connsiteX54" fmla="*/ 3021330 w 3348990"/>
                  <a:gd name="connsiteY54" fmla="*/ 106680 h 548640"/>
                  <a:gd name="connsiteX55" fmla="*/ 3021330 w 3348990"/>
                  <a:gd name="connsiteY55" fmla="*/ 106680 h 548640"/>
                  <a:gd name="connsiteX56" fmla="*/ 3063240 w 3348990"/>
                  <a:gd name="connsiteY56" fmla="*/ 87630 h 548640"/>
                  <a:gd name="connsiteX57" fmla="*/ 3101340 w 3348990"/>
                  <a:gd name="connsiteY57" fmla="*/ 64770 h 548640"/>
                  <a:gd name="connsiteX58" fmla="*/ 3154680 w 3348990"/>
                  <a:gd name="connsiteY58" fmla="*/ 49530 h 548640"/>
                  <a:gd name="connsiteX59" fmla="*/ 3215640 w 3348990"/>
                  <a:gd name="connsiteY59" fmla="*/ 41910 h 548640"/>
                  <a:gd name="connsiteX60" fmla="*/ 3341370 w 3348990"/>
                  <a:gd name="connsiteY60" fmla="*/ 0 h 548640"/>
                  <a:gd name="connsiteX0" fmla="*/ 3341370 w 3348990"/>
                  <a:gd name="connsiteY0" fmla="*/ 0 h 548640"/>
                  <a:gd name="connsiteX1" fmla="*/ 3348990 w 3348990"/>
                  <a:gd name="connsiteY1" fmla="*/ 186690 h 548640"/>
                  <a:gd name="connsiteX2" fmla="*/ 3265170 w 3348990"/>
                  <a:gd name="connsiteY2" fmla="*/ 220980 h 548640"/>
                  <a:gd name="connsiteX3" fmla="*/ 3200400 w 3348990"/>
                  <a:gd name="connsiteY3" fmla="*/ 224790 h 548640"/>
                  <a:gd name="connsiteX4" fmla="*/ 3078480 w 3348990"/>
                  <a:gd name="connsiteY4" fmla="*/ 262890 h 548640"/>
                  <a:gd name="connsiteX5" fmla="*/ 2987040 w 3348990"/>
                  <a:gd name="connsiteY5" fmla="*/ 274320 h 548640"/>
                  <a:gd name="connsiteX6" fmla="*/ 2834640 w 3348990"/>
                  <a:gd name="connsiteY6" fmla="*/ 312420 h 548640"/>
                  <a:gd name="connsiteX7" fmla="*/ 2769870 w 3348990"/>
                  <a:gd name="connsiteY7" fmla="*/ 316230 h 548640"/>
                  <a:gd name="connsiteX8" fmla="*/ 2670810 w 3348990"/>
                  <a:gd name="connsiteY8" fmla="*/ 331470 h 548640"/>
                  <a:gd name="connsiteX9" fmla="*/ 2594610 w 3348990"/>
                  <a:gd name="connsiteY9" fmla="*/ 339090 h 548640"/>
                  <a:gd name="connsiteX10" fmla="*/ 2526030 w 3348990"/>
                  <a:gd name="connsiteY10" fmla="*/ 350520 h 548640"/>
                  <a:gd name="connsiteX11" fmla="*/ 2446020 w 3348990"/>
                  <a:gd name="connsiteY11" fmla="*/ 361950 h 548640"/>
                  <a:gd name="connsiteX12" fmla="*/ 2373630 w 3348990"/>
                  <a:gd name="connsiteY12" fmla="*/ 377190 h 548640"/>
                  <a:gd name="connsiteX13" fmla="*/ 2312670 w 3348990"/>
                  <a:gd name="connsiteY13" fmla="*/ 392430 h 548640"/>
                  <a:gd name="connsiteX14" fmla="*/ 2240280 w 3348990"/>
                  <a:gd name="connsiteY14" fmla="*/ 396240 h 548640"/>
                  <a:gd name="connsiteX15" fmla="*/ 2148840 w 3348990"/>
                  <a:gd name="connsiteY15" fmla="*/ 396240 h 548640"/>
                  <a:gd name="connsiteX16" fmla="*/ 2095500 w 3348990"/>
                  <a:gd name="connsiteY16" fmla="*/ 411480 h 548640"/>
                  <a:gd name="connsiteX17" fmla="*/ 2007870 w 3348990"/>
                  <a:gd name="connsiteY17" fmla="*/ 422910 h 548640"/>
                  <a:gd name="connsiteX18" fmla="*/ 1908810 w 3348990"/>
                  <a:gd name="connsiteY18" fmla="*/ 441960 h 548640"/>
                  <a:gd name="connsiteX19" fmla="*/ 1836420 w 3348990"/>
                  <a:gd name="connsiteY19" fmla="*/ 449580 h 548640"/>
                  <a:gd name="connsiteX20" fmla="*/ 1771650 w 3348990"/>
                  <a:gd name="connsiteY20" fmla="*/ 449580 h 548640"/>
                  <a:gd name="connsiteX21" fmla="*/ 1737360 w 3348990"/>
                  <a:gd name="connsiteY21" fmla="*/ 453390 h 548640"/>
                  <a:gd name="connsiteX22" fmla="*/ 1684020 w 3348990"/>
                  <a:gd name="connsiteY22" fmla="*/ 457200 h 548640"/>
                  <a:gd name="connsiteX23" fmla="*/ 1604010 w 3348990"/>
                  <a:gd name="connsiteY23" fmla="*/ 457200 h 548640"/>
                  <a:gd name="connsiteX24" fmla="*/ 1539240 w 3348990"/>
                  <a:gd name="connsiteY24" fmla="*/ 457200 h 548640"/>
                  <a:gd name="connsiteX25" fmla="*/ 1485900 w 3348990"/>
                  <a:gd name="connsiteY25" fmla="*/ 472440 h 548640"/>
                  <a:gd name="connsiteX26" fmla="*/ 1451610 w 3348990"/>
                  <a:gd name="connsiteY26" fmla="*/ 483870 h 548640"/>
                  <a:gd name="connsiteX27" fmla="*/ 1356360 w 3348990"/>
                  <a:gd name="connsiteY27" fmla="*/ 483870 h 548640"/>
                  <a:gd name="connsiteX28" fmla="*/ 1264920 w 3348990"/>
                  <a:gd name="connsiteY28" fmla="*/ 487680 h 548640"/>
                  <a:gd name="connsiteX29" fmla="*/ 1203960 w 3348990"/>
                  <a:gd name="connsiteY29" fmla="*/ 495300 h 548640"/>
                  <a:gd name="connsiteX30" fmla="*/ 1070610 w 3348990"/>
                  <a:gd name="connsiteY30" fmla="*/ 506730 h 548640"/>
                  <a:gd name="connsiteX31" fmla="*/ 971550 w 3348990"/>
                  <a:gd name="connsiteY31" fmla="*/ 518160 h 548640"/>
                  <a:gd name="connsiteX32" fmla="*/ 0 w 3348990"/>
                  <a:gd name="connsiteY32" fmla="*/ 548640 h 548640"/>
                  <a:gd name="connsiteX33" fmla="*/ 1291590 w 3348990"/>
                  <a:gd name="connsiteY33" fmla="*/ 453390 h 548640"/>
                  <a:gd name="connsiteX34" fmla="*/ 1356360 w 3348990"/>
                  <a:gd name="connsiteY34" fmla="*/ 434340 h 548640"/>
                  <a:gd name="connsiteX35" fmla="*/ 1421130 w 3348990"/>
                  <a:gd name="connsiteY35" fmla="*/ 422910 h 548640"/>
                  <a:gd name="connsiteX36" fmla="*/ 1459230 w 3348990"/>
                  <a:gd name="connsiteY36" fmla="*/ 411480 h 548640"/>
                  <a:gd name="connsiteX37" fmla="*/ 1543050 w 3348990"/>
                  <a:gd name="connsiteY37" fmla="*/ 396240 h 548640"/>
                  <a:gd name="connsiteX38" fmla="*/ 1615440 w 3348990"/>
                  <a:gd name="connsiteY38" fmla="*/ 384810 h 548640"/>
                  <a:gd name="connsiteX39" fmla="*/ 1676400 w 3348990"/>
                  <a:gd name="connsiteY39" fmla="*/ 396240 h 548640"/>
                  <a:gd name="connsiteX40" fmla="*/ 1764030 w 3348990"/>
                  <a:gd name="connsiteY40" fmla="*/ 384810 h 548640"/>
                  <a:gd name="connsiteX41" fmla="*/ 1832610 w 3348990"/>
                  <a:gd name="connsiteY41" fmla="*/ 358140 h 548640"/>
                  <a:gd name="connsiteX42" fmla="*/ 1863090 w 3348990"/>
                  <a:gd name="connsiteY42" fmla="*/ 346710 h 548640"/>
                  <a:gd name="connsiteX43" fmla="*/ 1897380 w 3348990"/>
                  <a:gd name="connsiteY43" fmla="*/ 335280 h 548640"/>
                  <a:gd name="connsiteX44" fmla="*/ 2465070 w 3348990"/>
                  <a:gd name="connsiteY44" fmla="*/ 297180 h 548640"/>
                  <a:gd name="connsiteX45" fmla="*/ 2522220 w 3348990"/>
                  <a:gd name="connsiteY45" fmla="*/ 285750 h 548640"/>
                  <a:gd name="connsiteX46" fmla="*/ 2586990 w 3348990"/>
                  <a:gd name="connsiteY46" fmla="*/ 262890 h 548640"/>
                  <a:gd name="connsiteX47" fmla="*/ 2670810 w 3348990"/>
                  <a:gd name="connsiteY47" fmla="*/ 259080 h 548640"/>
                  <a:gd name="connsiteX48" fmla="*/ 2716530 w 3348990"/>
                  <a:gd name="connsiteY48" fmla="*/ 240030 h 548640"/>
                  <a:gd name="connsiteX49" fmla="*/ 2769870 w 3348990"/>
                  <a:gd name="connsiteY49" fmla="*/ 213360 h 548640"/>
                  <a:gd name="connsiteX50" fmla="*/ 2819400 w 3348990"/>
                  <a:gd name="connsiteY50" fmla="*/ 194310 h 548640"/>
                  <a:gd name="connsiteX51" fmla="*/ 2872740 w 3348990"/>
                  <a:gd name="connsiteY51" fmla="*/ 163830 h 548640"/>
                  <a:gd name="connsiteX52" fmla="*/ 2933700 w 3348990"/>
                  <a:gd name="connsiteY52" fmla="*/ 133350 h 548640"/>
                  <a:gd name="connsiteX53" fmla="*/ 2994660 w 3348990"/>
                  <a:gd name="connsiteY53" fmla="*/ 114300 h 548640"/>
                  <a:gd name="connsiteX54" fmla="*/ 3021330 w 3348990"/>
                  <a:gd name="connsiteY54" fmla="*/ 106680 h 548640"/>
                  <a:gd name="connsiteX55" fmla="*/ 3021330 w 3348990"/>
                  <a:gd name="connsiteY55" fmla="*/ 106680 h 548640"/>
                  <a:gd name="connsiteX56" fmla="*/ 3063240 w 3348990"/>
                  <a:gd name="connsiteY56" fmla="*/ 87630 h 548640"/>
                  <a:gd name="connsiteX57" fmla="*/ 3101340 w 3348990"/>
                  <a:gd name="connsiteY57" fmla="*/ 64770 h 548640"/>
                  <a:gd name="connsiteX58" fmla="*/ 3154680 w 3348990"/>
                  <a:gd name="connsiteY58" fmla="*/ 49530 h 548640"/>
                  <a:gd name="connsiteX59" fmla="*/ 3215640 w 3348990"/>
                  <a:gd name="connsiteY59" fmla="*/ 41910 h 548640"/>
                  <a:gd name="connsiteX60" fmla="*/ 3341370 w 3348990"/>
                  <a:gd name="connsiteY60" fmla="*/ 0 h 548640"/>
                  <a:gd name="connsiteX0" fmla="*/ 3341370 w 3348990"/>
                  <a:gd name="connsiteY0" fmla="*/ 0 h 548640"/>
                  <a:gd name="connsiteX1" fmla="*/ 3348990 w 3348990"/>
                  <a:gd name="connsiteY1" fmla="*/ 186690 h 548640"/>
                  <a:gd name="connsiteX2" fmla="*/ 3265170 w 3348990"/>
                  <a:gd name="connsiteY2" fmla="*/ 220980 h 548640"/>
                  <a:gd name="connsiteX3" fmla="*/ 3200400 w 3348990"/>
                  <a:gd name="connsiteY3" fmla="*/ 224790 h 548640"/>
                  <a:gd name="connsiteX4" fmla="*/ 3078480 w 3348990"/>
                  <a:gd name="connsiteY4" fmla="*/ 262890 h 548640"/>
                  <a:gd name="connsiteX5" fmla="*/ 2987040 w 3348990"/>
                  <a:gd name="connsiteY5" fmla="*/ 274320 h 548640"/>
                  <a:gd name="connsiteX6" fmla="*/ 2834640 w 3348990"/>
                  <a:gd name="connsiteY6" fmla="*/ 312420 h 548640"/>
                  <a:gd name="connsiteX7" fmla="*/ 2769870 w 3348990"/>
                  <a:gd name="connsiteY7" fmla="*/ 316230 h 548640"/>
                  <a:gd name="connsiteX8" fmla="*/ 2670810 w 3348990"/>
                  <a:gd name="connsiteY8" fmla="*/ 331470 h 548640"/>
                  <a:gd name="connsiteX9" fmla="*/ 2594610 w 3348990"/>
                  <a:gd name="connsiteY9" fmla="*/ 339090 h 548640"/>
                  <a:gd name="connsiteX10" fmla="*/ 2526030 w 3348990"/>
                  <a:gd name="connsiteY10" fmla="*/ 350520 h 548640"/>
                  <a:gd name="connsiteX11" fmla="*/ 2446020 w 3348990"/>
                  <a:gd name="connsiteY11" fmla="*/ 361950 h 548640"/>
                  <a:gd name="connsiteX12" fmla="*/ 2373630 w 3348990"/>
                  <a:gd name="connsiteY12" fmla="*/ 377190 h 548640"/>
                  <a:gd name="connsiteX13" fmla="*/ 2312670 w 3348990"/>
                  <a:gd name="connsiteY13" fmla="*/ 392430 h 548640"/>
                  <a:gd name="connsiteX14" fmla="*/ 2240280 w 3348990"/>
                  <a:gd name="connsiteY14" fmla="*/ 396240 h 548640"/>
                  <a:gd name="connsiteX15" fmla="*/ 2148840 w 3348990"/>
                  <a:gd name="connsiteY15" fmla="*/ 396240 h 548640"/>
                  <a:gd name="connsiteX16" fmla="*/ 2095500 w 3348990"/>
                  <a:gd name="connsiteY16" fmla="*/ 411480 h 548640"/>
                  <a:gd name="connsiteX17" fmla="*/ 2007870 w 3348990"/>
                  <a:gd name="connsiteY17" fmla="*/ 422910 h 548640"/>
                  <a:gd name="connsiteX18" fmla="*/ 1908810 w 3348990"/>
                  <a:gd name="connsiteY18" fmla="*/ 441960 h 548640"/>
                  <a:gd name="connsiteX19" fmla="*/ 1836420 w 3348990"/>
                  <a:gd name="connsiteY19" fmla="*/ 449580 h 548640"/>
                  <a:gd name="connsiteX20" fmla="*/ 1771650 w 3348990"/>
                  <a:gd name="connsiteY20" fmla="*/ 449580 h 548640"/>
                  <a:gd name="connsiteX21" fmla="*/ 1737360 w 3348990"/>
                  <a:gd name="connsiteY21" fmla="*/ 453390 h 548640"/>
                  <a:gd name="connsiteX22" fmla="*/ 1684020 w 3348990"/>
                  <a:gd name="connsiteY22" fmla="*/ 457200 h 548640"/>
                  <a:gd name="connsiteX23" fmla="*/ 1604010 w 3348990"/>
                  <a:gd name="connsiteY23" fmla="*/ 457200 h 548640"/>
                  <a:gd name="connsiteX24" fmla="*/ 1539240 w 3348990"/>
                  <a:gd name="connsiteY24" fmla="*/ 457200 h 548640"/>
                  <a:gd name="connsiteX25" fmla="*/ 1485900 w 3348990"/>
                  <a:gd name="connsiteY25" fmla="*/ 472440 h 548640"/>
                  <a:gd name="connsiteX26" fmla="*/ 1451610 w 3348990"/>
                  <a:gd name="connsiteY26" fmla="*/ 483870 h 548640"/>
                  <a:gd name="connsiteX27" fmla="*/ 1356360 w 3348990"/>
                  <a:gd name="connsiteY27" fmla="*/ 483870 h 548640"/>
                  <a:gd name="connsiteX28" fmla="*/ 1264920 w 3348990"/>
                  <a:gd name="connsiteY28" fmla="*/ 487680 h 548640"/>
                  <a:gd name="connsiteX29" fmla="*/ 1203960 w 3348990"/>
                  <a:gd name="connsiteY29" fmla="*/ 495300 h 548640"/>
                  <a:gd name="connsiteX30" fmla="*/ 1070610 w 3348990"/>
                  <a:gd name="connsiteY30" fmla="*/ 506730 h 548640"/>
                  <a:gd name="connsiteX31" fmla="*/ 971550 w 3348990"/>
                  <a:gd name="connsiteY31" fmla="*/ 518160 h 548640"/>
                  <a:gd name="connsiteX32" fmla="*/ 0 w 3348990"/>
                  <a:gd name="connsiteY32" fmla="*/ 548640 h 548640"/>
                  <a:gd name="connsiteX33" fmla="*/ 1291590 w 3348990"/>
                  <a:gd name="connsiteY33" fmla="*/ 453390 h 548640"/>
                  <a:gd name="connsiteX34" fmla="*/ 1356360 w 3348990"/>
                  <a:gd name="connsiteY34" fmla="*/ 434340 h 548640"/>
                  <a:gd name="connsiteX35" fmla="*/ 1421130 w 3348990"/>
                  <a:gd name="connsiteY35" fmla="*/ 422910 h 548640"/>
                  <a:gd name="connsiteX36" fmla="*/ 1459230 w 3348990"/>
                  <a:gd name="connsiteY36" fmla="*/ 411480 h 548640"/>
                  <a:gd name="connsiteX37" fmla="*/ 1543050 w 3348990"/>
                  <a:gd name="connsiteY37" fmla="*/ 396240 h 548640"/>
                  <a:gd name="connsiteX38" fmla="*/ 1615440 w 3348990"/>
                  <a:gd name="connsiteY38" fmla="*/ 384810 h 548640"/>
                  <a:gd name="connsiteX39" fmla="*/ 1676400 w 3348990"/>
                  <a:gd name="connsiteY39" fmla="*/ 396240 h 548640"/>
                  <a:gd name="connsiteX40" fmla="*/ 1764030 w 3348990"/>
                  <a:gd name="connsiteY40" fmla="*/ 384810 h 548640"/>
                  <a:gd name="connsiteX41" fmla="*/ 1832610 w 3348990"/>
                  <a:gd name="connsiteY41" fmla="*/ 358140 h 548640"/>
                  <a:gd name="connsiteX42" fmla="*/ 1859280 w 3348990"/>
                  <a:gd name="connsiteY42" fmla="*/ 361950 h 548640"/>
                  <a:gd name="connsiteX43" fmla="*/ 1897380 w 3348990"/>
                  <a:gd name="connsiteY43" fmla="*/ 335280 h 548640"/>
                  <a:gd name="connsiteX44" fmla="*/ 2465070 w 3348990"/>
                  <a:gd name="connsiteY44" fmla="*/ 297180 h 548640"/>
                  <a:gd name="connsiteX45" fmla="*/ 2522220 w 3348990"/>
                  <a:gd name="connsiteY45" fmla="*/ 285750 h 548640"/>
                  <a:gd name="connsiteX46" fmla="*/ 2586990 w 3348990"/>
                  <a:gd name="connsiteY46" fmla="*/ 262890 h 548640"/>
                  <a:gd name="connsiteX47" fmla="*/ 2670810 w 3348990"/>
                  <a:gd name="connsiteY47" fmla="*/ 259080 h 548640"/>
                  <a:gd name="connsiteX48" fmla="*/ 2716530 w 3348990"/>
                  <a:gd name="connsiteY48" fmla="*/ 240030 h 548640"/>
                  <a:gd name="connsiteX49" fmla="*/ 2769870 w 3348990"/>
                  <a:gd name="connsiteY49" fmla="*/ 213360 h 548640"/>
                  <a:gd name="connsiteX50" fmla="*/ 2819400 w 3348990"/>
                  <a:gd name="connsiteY50" fmla="*/ 194310 h 548640"/>
                  <a:gd name="connsiteX51" fmla="*/ 2872740 w 3348990"/>
                  <a:gd name="connsiteY51" fmla="*/ 163830 h 548640"/>
                  <a:gd name="connsiteX52" fmla="*/ 2933700 w 3348990"/>
                  <a:gd name="connsiteY52" fmla="*/ 133350 h 548640"/>
                  <a:gd name="connsiteX53" fmla="*/ 2994660 w 3348990"/>
                  <a:gd name="connsiteY53" fmla="*/ 114300 h 548640"/>
                  <a:gd name="connsiteX54" fmla="*/ 3021330 w 3348990"/>
                  <a:gd name="connsiteY54" fmla="*/ 106680 h 548640"/>
                  <a:gd name="connsiteX55" fmla="*/ 3021330 w 3348990"/>
                  <a:gd name="connsiteY55" fmla="*/ 106680 h 548640"/>
                  <a:gd name="connsiteX56" fmla="*/ 3063240 w 3348990"/>
                  <a:gd name="connsiteY56" fmla="*/ 87630 h 548640"/>
                  <a:gd name="connsiteX57" fmla="*/ 3101340 w 3348990"/>
                  <a:gd name="connsiteY57" fmla="*/ 64770 h 548640"/>
                  <a:gd name="connsiteX58" fmla="*/ 3154680 w 3348990"/>
                  <a:gd name="connsiteY58" fmla="*/ 49530 h 548640"/>
                  <a:gd name="connsiteX59" fmla="*/ 3215640 w 3348990"/>
                  <a:gd name="connsiteY59" fmla="*/ 41910 h 548640"/>
                  <a:gd name="connsiteX60" fmla="*/ 3341370 w 3348990"/>
                  <a:gd name="connsiteY60" fmla="*/ 0 h 548640"/>
                  <a:gd name="connsiteX0" fmla="*/ 3341370 w 3348990"/>
                  <a:gd name="connsiteY0" fmla="*/ 0 h 548640"/>
                  <a:gd name="connsiteX1" fmla="*/ 3348990 w 3348990"/>
                  <a:gd name="connsiteY1" fmla="*/ 186690 h 548640"/>
                  <a:gd name="connsiteX2" fmla="*/ 3265170 w 3348990"/>
                  <a:gd name="connsiteY2" fmla="*/ 220980 h 548640"/>
                  <a:gd name="connsiteX3" fmla="*/ 3200400 w 3348990"/>
                  <a:gd name="connsiteY3" fmla="*/ 224790 h 548640"/>
                  <a:gd name="connsiteX4" fmla="*/ 3078480 w 3348990"/>
                  <a:gd name="connsiteY4" fmla="*/ 262890 h 548640"/>
                  <a:gd name="connsiteX5" fmla="*/ 2987040 w 3348990"/>
                  <a:gd name="connsiteY5" fmla="*/ 274320 h 548640"/>
                  <a:gd name="connsiteX6" fmla="*/ 2834640 w 3348990"/>
                  <a:gd name="connsiteY6" fmla="*/ 312420 h 548640"/>
                  <a:gd name="connsiteX7" fmla="*/ 2769870 w 3348990"/>
                  <a:gd name="connsiteY7" fmla="*/ 316230 h 548640"/>
                  <a:gd name="connsiteX8" fmla="*/ 2670810 w 3348990"/>
                  <a:gd name="connsiteY8" fmla="*/ 331470 h 548640"/>
                  <a:gd name="connsiteX9" fmla="*/ 2594610 w 3348990"/>
                  <a:gd name="connsiteY9" fmla="*/ 339090 h 548640"/>
                  <a:gd name="connsiteX10" fmla="*/ 2526030 w 3348990"/>
                  <a:gd name="connsiteY10" fmla="*/ 350520 h 548640"/>
                  <a:gd name="connsiteX11" fmla="*/ 2446020 w 3348990"/>
                  <a:gd name="connsiteY11" fmla="*/ 361950 h 548640"/>
                  <a:gd name="connsiteX12" fmla="*/ 2373630 w 3348990"/>
                  <a:gd name="connsiteY12" fmla="*/ 377190 h 548640"/>
                  <a:gd name="connsiteX13" fmla="*/ 2312670 w 3348990"/>
                  <a:gd name="connsiteY13" fmla="*/ 392430 h 548640"/>
                  <a:gd name="connsiteX14" fmla="*/ 2240280 w 3348990"/>
                  <a:gd name="connsiteY14" fmla="*/ 396240 h 548640"/>
                  <a:gd name="connsiteX15" fmla="*/ 2148840 w 3348990"/>
                  <a:gd name="connsiteY15" fmla="*/ 396240 h 548640"/>
                  <a:gd name="connsiteX16" fmla="*/ 2095500 w 3348990"/>
                  <a:gd name="connsiteY16" fmla="*/ 411480 h 548640"/>
                  <a:gd name="connsiteX17" fmla="*/ 2007870 w 3348990"/>
                  <a:gd name="connsiteY17" fmla="*/ 422910 h 548640"/>
                  <a:gd name="connsiteX18" fmla="*/ 1908810 w 3348990"/>
                  <a:gd name="connsiteY18" fmla="*/ 441960 h 548640"/>
                  <a:gd name="connsiteX19" fmla="*/ 1836420 w 3348990"/>
                  <a:gd name="connsiteY19" fmla="*/ 449580 h 548640"/>
                  <a:gd name="connsiteX20" fmla="*/ 1771650 w 3348990"/>
                  <a:gd name="connsiteY20" fmla="*/ 449580 h 548640"/>
                  <a:gd name="connsiteX21" fmla="*/ 1737360 w 3348990"/>
                  <a:gd name="connsiteY21" fmla="*/ 453390 h 548640"/>
                  <a:gd name="connsiteX22" fmla="*/ 1684020 w 3348990"/>
                  <a:gd name="connsiteY22" fmla="*/ 457200 h 548640"/>
                  <a:gd name="connsiteX23" fmla="*/ 1604010 w 3348990"/>
                  <a:gd name="connsiteY23" fmla="*/ 457200 h 548640"/>
                  <a:gd name="connsiteX24" fmla="*/ 1539240 w 3348990"/>
                  <a:gd name="connsiteY24" fmla="*/ 457200 h 548640"/>
                  <a:gd name="connsiteX25" fmla="*/ 1485900 w 3348990"/>
                  <a:gd name="connsiteY25" fmla="*/ 472440 h 548640"/>
                  <a:gd name="connsiteX26" fmla="*/ 1451610 w 3348990"/>
                  <a:gd name="connsiteY26" fmla="*/ 483870 h 548640"/>
                  <a:gd name="connsiteX27" fmla="*/ 1356360 w 3348990"/>
                  <a:gd name="connsiteY27" fmla="*/ 483870 h 548640"/>
                  <a:gd name="connsiteX28" fmla="*/ 1264920 w 3348990"/>
                  <a:gd name="connsiteY28" fmla="*/ 487680 h 548640"/>
                  <a:gd name="connsiteX29" fmla="*/ 1203960 w 3348990"/>
                  <a:gd name="connsiteY29" fmla="*/ 495300 h 548640"/>
                  <a:gd name="connsiteX30" fmla="*/ 1070610 w 3348990"/>
                  <a:gd name="connsiteY30" fmla="*/ 506730 h 548640"/>
                  <a:gd name="connsiteX31" fmla="*/ 971550 w 3348990"/>
                  <a:gd name="connsiteY31" fmla="*/ 518160 h 548640"/>
                  <a:gd name="connsiteX32" fmla="*/ 0 w 3348990"/>
                  <a:gd name="connsiteY32" fmla="*/ 548640 h 548640"/>
                  <a:gd name="connsiteX33" fmla="*/ 1291590 w 3348990"/>
                  <a:gd name="connsiteY33" fmla="*/ 453390 h 548640"/>
                  <a:gd name="connsiteX34" fmla="*/ 1356360 w 3348990"/>
                  <a:gd name="connsiteY34" fmla="*/ 434340 h 548640"/>
                  <a:gd name="connsiteX35" fmla="*/ 1421130 w 3348990"/>
                  <a:gd name="connsiteY35" fmla="*/ 422910 h 548640"/>
                  <a:gd name="connsiteX36" fmla="*/ 1459230 w 3348990"/>
                  <a:gd name="connsiteY36" fmla="*/ 411480 h 548640"/>
                  <a:gd name="connsiteX37" fmla="*/ 1543050 w 3348990"/>
                  <a:gd name="connsiteY37" fmla="*/ 396240 h 548640"/>
                  <a:gd name="connsiteX38" fmla="*/ 1615440 w 3348990"/>
                  <a:gd name="connsiteY38" fmla="*/ 384810 h 548640"/>
                  <a:gd name="connsiteX39" fmla="*/ 1676400 w 3348990"/>
                  <a:gd name="connsiteY39" fmla="*/ 396240 h 548640"/>
                  <a:gd name="connsiteX40" fmla="*/ 1764030 w 3348990"/>
                  <a:gd name="connsiteY40" fmla="*/ 384810 h 548640"/>
                  <a:gd name="connsiteX41" fmla="*/ 1832610 w 3348990"/>
                  <a:gd name="connsiteY41" fmla="*/ 358140 h 548640"/>
                  <a:gd name="connsiteX42" fmla="*/ 1859280 w 3348990"/>
                  <a:gd name="connsiteY42" fmla="*/ 361950 h 548640"/>
                  <a:gd name="connsiteX43" fmla="*/ 1920240 w 3348990"/>
                  <a:gd name="connsiteY43" fmla="*/ 342900 h 548640"/>
                  <a:gd name="connsiteX44" fmla="*/ 2465070 w 3348990"/>
                  <a:gd name="connsiteY44" fmla="*/ 297180 h 548640"/>
                  <a:gd name="connsiteX45" fmla="*/ 2522220 w 3348990"/>
                  <a:gd name="connsiteY45" fmla="*/ 285750 h 548640"/>
                  <a:gd name="connsiteX46" fmla="*/ 2586990 w 3348990"/>
                  <a:gd name="connsiteY46" fmla="*/ 262890 h 548640"/>
                  <a:gd name="connsiteX47" fmla="*/ 2670810 w 3348990"/>
                  <a:gd name="connsiteY47" fmla="*/ 259080 h 548640"/>
                  <a:gd name="connsiteX48" fmla="*/ 2716530 w 3348990"/>
                  <a:gd name="connsiteY48" fmla="*/ 240030 h 548640"/>
                  <a:gd name="connsiteX49" fmla="*/ 2769870 w 3348990"/>
                  <a:gd name="connsiteY49" fmla="*/ 213360 h 548640"/>
                  <a:gd name="connsiteX50" fmla="*/ 2819400 w 3348990"/>
                  <a:gd name="connsiteY50" fmla="*/ 194310 h 548640"/>
                  <a:gd name="connsiteX51" fmla="*/ 2872740 w 3348990"/>
                  <a:gd name="connsiteY51" fmla="*/ 163830 h 548640"/>
                  <a:gd name="connsiteX52" fmla="*/ 2933700 w 3348990"/>
                  <a:gd name="connsiteY52" fmla="*/ 133350 h 548640"/>
                  <a:gd name="connsiteX53" fmla="*/ 2994660 w 3348990"/>
                  <a:gd name="connsiteY53" fmla="*/ 114300 h 548640"/>
                  <a:gd name="connsiteX54" fmla="*/ 3021330 w 3348990"/>
                  <a:gd name="connsiteY54" fmla="*/ 106680 h 548640"/>
                  <a:gd name="connsiteX55" fmla="*/ 3021330 w 3348990"/>
                  <a:gd name="connsiteY55" fmla="*/ 106680 h 548640"/>
                  <a:gd name="connsiteX56" fmla="*/ 3063240 w 3348990"/>
                  <a:gd name="connsiteY56" fmla="*/ 87630 h 548640"/>
                  <a:gd name="connsiteX57" fmla="*/ 3101340 w 3348990"/>
                  <a:gd name="connsiteY57" fmla="*/ 64770 h 548640"/>
                  <a:gd name="connsiteX58" fmla="*/ 3154680 w 3348990"/>
                  <a:gd name="connsiteY58" fmla="*/ 49530 h 548640"/>
                  <a:gd name="connsiteX59" fmla="*/ 3215640 w 3348990"/>
                  <a:gd name="connsiteY59" fmla="*/ 41910 h 548640"/>
                  <a:gd name="connsiteX60" fmla="*/ 3341370 w 3348990"/>
                  <a:gd name="connsiteY60" fmla="*/ 0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348990" h="548640">
                    <a:moveTo>
                      <a:pt x="3341370" y="0"/>
                    </a:moveTo>
                    <a:lnTo>
                      <a:pt x="3348990" y="186690"/>
                    </a:lnTo>
                    <a:lnTo>
                      <a:pt x="3265170" y="220980"/>
                    </a:lnTo>
                    <a:lnTo>
                      <a:pt x="3200400" y="224790"/>
                    </a:lnTo>
                    <a:lnTo>
                      <a:pt x="3078480" y="262890"/>
                    </a:lnTo>
                    <a:lnTo>
                      <a:pt x="2987040" y="274320"/>
                    </a:lnTo>
                    <a:lnTo>
                      <a:pt x="2834640" y="312420"/>
                    </a:lnTo>
                    <a:lnTo>
                      <a:pt x="2769870" y="316230"/>
                    </a:lnTo>
                    <a:lnTo>
                      <a:pt x="2670810" y="331470"/>
                    </a:lnTo>
                    <a:lnTo>
                      <a:pt x="2594610" y="339090"/>
                    </a:lnTo>
                    <a:lnTo>
                      <a:pt x="2526030" y="350520"/>
                    </a:lnTo>
                    <a:lnTo>
                      <a:pt x="2446020" y="361950"/>
                    </a:lnTo>
                    <a:lnTo>
                      <a:pt x="2373630" y="377190"/>
                    </a:lnTo>
                    <a:lnTo>
                      <a:pt x="2312670" y="392430"/>
                    </a:lnTo>
                    <a:lnTo>
                      <a:pt x="2240280" y="396240"/>
                    </a:lnTo>
                    <a:lnTo>
                      <a:pt x="2148840" y="396240"/>
                    </a:lnTo>
                    <a:lnTo>
                      <a:pt x="2095500" y="411480"/>
                    </a:lnTo>
                    <a:lnTo>
                      <a:pt x="2007870" y="422910"/>
                    </a:lnTo>
                    <a:lnTo>
                      <a:pt x="1908810" y="441960"/>
                    </a:lnTo>
                    <a:lnTo>
                      <a:pt x="1836420" y="449580"/>
                    </a:lnTo>
                    <a:lnTo>
                      <a:pt x="1771650" y="449580"/>
                    </a:lnTo>
                    <a:cubicBezTo>
                      <a:pt x="1732286" y="453516"/>
                      <a:pt x="1720787" y="453390"/>
                      <a:pt x="1737360" y="453390"/>
                    </a:cubicBezTo>
                    <a:lnTo>
                      <a:pt x="1684020" y="457200"/>
                    </a:lnTo>
                    <a:lnTo>
                      <a:pt x="1604010" y="457200"/>
                    </a:lnTo>
                    <a:lnTo>
                      <a:pt x="1539240" y="457200"/>
                    </a:lnTo>
                    <a:lnTo>
                      <a:pt x="1485900" y="472440"/>
                    </a:lnTo>
                    <a:lnTo>
                      <a:pt x="1451610" y="483870"/>
                    </a:lnTo>
                    <a:lnTo>
                      <a:pt x="1356360" y="483870"/>
                    </a:lnTo>
                    <a:lnTo>
                      <a:pt x="1264920" y="487680"/>
                    </a:lnTo>
                    <a:lnTo>
                      <a:pt x="1203960" y="495300"/>
                    </a:lnTo>
                    <a:lnTo>
                      <a:pt x="1070610" y="506730"/>
                    </a:lnTo>
                    <a:lnTo>
                      <a:pt x="971550" y="518160"/>
                    </a:lnTo>
                    <a:lnTo>
                      <a:pt x="0" y="548640"/>
                    </a:lnTo>
                    <a:lnTo>
                      <a:pt x="1291590" y="453390"/>
                    </a:lnTo>
                    <a:lnTo>
                      <a:pt x="1356360" y="434340"/>
                    </a:lnTo>
                    <a:lnTo>
                      <a:pt x="1421130" y="422910"/>
                    </a:lnTo>
                    <a:lnTo>
                      <a:pt x="1459230" y="411480"/>
                    </a:lnTo>
                    <a:lnTo>
                      <a:pt x="1543050" y="396240"/>
                    </a:lnTo>
                    <a:lnTo>
                      <a:pt x="1615440" y="384810"/>
                    </a:lnTo>
                    <a:lnTo>
                      <a:pt x="1676400" y="396240"/>
                    </a:lnTo>
                    <a:lnTo>
                      <a:pt x="1764030" y="384810"/>
                    </a:lnTo>
                    <a:lnTo>
                      <a:pt x="1832610" y="358140"/>
                    </a:lnTo>
                    <a:lnTo>
                      <a:pt x="1859280" y="361950"/>
                    </a:lnTo>
                    <a:lnTo>
                      <a:pt x="1920240" y="342900"/>
                    </a:lnTo>
                    <a:lnTo>
                      <a:pt x="2465070" y="297180"/>
                    </a:lnTo>
                    <a:lnTo>
                      <a:pt x="2522220" y="285750"/>
                    </a:lnTo>
                    <a:lnTo>
                      <a:pt x="2586990" y="262890"/>
                    </a:lnTo>
                    <a:lnTo>
                      <a:pt x="2670810" y="259080"/>
                    </a:lnTo>
                    <a:lnTo>
                      <a:pt x="2716530" y="240030"/>
                    </a:lnTo>
                    <a:lnTo>
                      <a:pt x="2769870" y="213360"/>
                    </a:lnTo>
                    <a:lnTo>
                      <a:pt x="2819400" y="194310"/>
                    </a:lnTo>
                    <a:lnTo>
                      <a:pt x="2872740" y="163830"/>
                    </a:lnTo>
                    <a:lnTo>
                      <a:pt x="2933700" y="133350"/>
                    </a:lnTo>
                    <a:lnTo>
                      <a:pt x="2994660" y="114300"/>
                    </a:lnTo>
                    <a:lnTo>
                      <a:pt x="3021330" y="106680"/>
                    </a:lnTo>
                    <a:lnTo>
                      <a:pt x="3021330" y="106680"/>
                    </a:lnTo>
                    <a:lnTo>
                      <a:pt x="3063240" y="87630"/>
                    </a:lnTo>
                    <a:lnTo>
                      <a:pt x="3101340" y="64770"/>
                    </a:lnTo>
                    <a:lnTo>
                      <a:pt x="3154680" y="49530"/>
                    </a:lnTo>
                    <a:lnTo>
                      <a:pt x="3215640" y="41910"/>
                    </a:lnTo>
                    <a:lnTo>
                      <a:pt x="3341370" y="0"/>
                    </a:lnTo>
                    <a:close/>
                  </a:path>
                </a:pathLst>
              </a:custGeom>
              <a:solidFill>
                <a:srgbClr val="739600">
                  <a:alpha val="10196"/>
                </a:srgb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Verdana"/>
                  <a:ea typeface="+mn-ea"/>
                  <a:cs typeface="+mn-cs"/>
                </a:endParaRPr>
              </a:p>
            </p:txBody>
          </p:sp>
          <p:sp>
            <p:nvSpPr>
              <p:cNvPr id="60" name="Freeform 59"/>
              <p:cNvSpPr/>
              <p:nvPr/>
            </p:nvSpPr>
            <p:spPr>
              <a:xfrm>
                <a:off x="3848100" y="3509010"/>
                <a:ext cx="3154680" cy="430530"/>
              </a:xfrm>
              <a:custGeom>
                <a:avLst/>
                <a:gdLst>
                  <a:gd name="connsiteX0" fmla="*/ 3154680 w 3154680"/>
                  <a:gd name="connsiteY0" fmla="*/ 0 h 430530"/>
                  <a:gd name="connsiteX1" fmla="*/ 3120390 w 3154680"/>
                  <a:gd name="connsiteY1" fmla="*/ 22860 h 430530"/>
                  <a:gd name="connsiteX2" fmla="*/ 3074670 w 3154680"/>
                  <a:gd name="connsiteY2" fmla="*/ 30480 h 430530"/>
                  <a:gd name="connsiteX3" fmla="*/ 3017520 w 3154680"/>
                  <a:gd name="connsiteY3" fmla="*/ 38100 h 430530"/>
                  <a:gd name="connsiteX4" fmla="*/ 2964180 w 3154680"/>
                  <a:gd name="connsiteY4" fmla="*/ 45720 h 430530"/>
                  <a:gd name="connsiteX5" fmla="*/ 2899410 w 3154680"/>
                  <a:gd name="connsiteY5" fmla="*/ 49530 h 430530"/>
                  <a:gd name="connsiteX6" fmla="*/ 2884170 w 3154680"/>
                  <a:gd name="connsiteY6" fmla="*/ 76200 h 430530"/>
                  <a:gd name="connsiteX7" fmla="*/ 2830830 w 3154680"/>
                  <a:gd name="connsiteY7" fmla="*/ 99060 h 430530"/>
                  <a:gd name="connsiteX8" fmla="*/ 2781300 w 3154680"/>
                  <a:gd name="connsiteY8" fmla="*/ 95250 h 430530"/>
                  <a:gd name="connsiteX9" fmla="*/ 2739390 w 3154680"/>
                  <a:gd name="connsiteY9" fmla="*/ 106680 h 430530"/>
                  <a:gd name="connsiteX10" fmla="*/ 2705100 w 3154680"/>
                  <a:gd name="connsiteY10" fmla="*/ 118110 h 430530"/>
                  <a:gd name="connsiteX11" fmla="*/ 2667000 w 3154680"/>
                  <a:gd name="connsiteY11" fmla="*/ 140970 h 430530"/>
                  <a:gd name="connsiteX12" fmla="*/ 2613660 w 3154680"/>
                  <a:gd name="connsiteY12" fmla="*/ 156210 h 430530"/>
                  <a:gd name="connsiteX13" fmla="*/ 2545080 w 3154680"/>
                  <a:gd name="connsiteY13" fmla="*/ 175260 h 430530"/>
                  <a:gd name="connsiteX14" fmla="*/ 2487930 w 3154680"/>
                  <a:gd name="connsiteY14" fmla="*/ 182880 h 430530"/>
                  <a:gd name="connsiteX15" fmla="*/ 2461260 w 3154680"/>
                  <a:gd name="connsiteY15" fmla="*/ 198120 h 430530"/>
                  <a:gd name="connsiteX16" fmla="*/ 2407920 w 3154680"/>
                  <a:gd name="connsiteY16" fmla="*/ 209550 h 430530"/>
                  <a:gd name="connsiteX17" fmla="*/ 2343150 w 3154680"/>
                  <a:gd name="connsiteY17" fmla="*/ 209550 h 430530"/>
                  <a:gd name="connsiteX18" fmla="*/ 2293620 w 3154680"/>
                  <a:gd name="connsiteY18" fmla="*/ 217170 h 430530"/>
                  <a:gd name="connsiteX19" fmla="*/ 2217420 w 3154680"/>
                  <a:gd name="connsiteY19" fmla="*/ 236220 h 430530"/>
                  <a:gd name="connsiteX20" fmla="*/ 2148840 w 3154680"/>
                  <a:gd name="connsiteY20" fmla="*/ 247650 h 430530"/>
                  <a:gd name="connsiteX21" fmla="*/ 2095500 w 3154680"/>
                  <a:gd name="connsiteY21" fmla="*/ 251460 h 430530"/>
                  <a:gd name="connsiteX22" fmla="*/ 1977390 w 3154680"/>
                  <a:gd name="connsiteY22" fmla="*/ 270510 h 430530"/>
                  <a:gd name="connsiteX23" fmla="*/ 1901190 w 3154680"/>
                  <a:gd name="connsiteY23" fmla="*/ 285750 h 430530"/>
                  <a:gd name="connsiteX24" fmla="*/ 1847850 w 3154680"/>
                  <a:gd name="connsiteY24" fmla="*/ 281940 h 430530"/>
                  <a:gd name="connsiteX25" fmla="*/ 1805940 w 3154680"/>
                  <a:gd name="connsiteY25" fmla="*/ 289560 h 430530"/>
                  <a:gd name="connsiteX26" fmla="*/ 1623060 w 3154680"/>
                  <a:gd name="connsiteY26" fmla="*/ 304800 h 430530"/>
                  <a:gd name="connsiteX27" fmla="*/ 1562100 w 3154680"/>
                  <a:gd name="connsiteY27" fmla="*/ 312420 h 430530"/>
                  <a:gd name="connsiteX28" fmla="*/ 1501140 w 3154680"/>
                  <a:gd name="connsiteY28" fmla="*/ 320040 h 430530"/>
                  <a:gd name="connsiteX29" fmla="*/ 1386840 w 3154680"/>
                  <a:gd name="connsiteY29" fmla="*/ 335280 h 430530"/>
                  <a:gd name="connsiteX30" fmla="*/ 1268730 w 3154680"/>
                  <a:gd name="connsiteY30" fmla="*/ 358140 h 430530"/>
                  <a:gd name="connsiteX31" fmla="*/ 1177290 w 3154680"/>
                  <a:gd name="connsiteY31" fmla="*/ 365760 h 430530"/>
                  <a:gd name="connsiteX32" fmla="*/ 1089660 w 3154680"/>
                  <a:gd name="connsiteY32" fmla="*/ 377190 h 430530"/>
                  <a:gd name="connsiteX33" fmla="*/ 1005840 w 3154680"/>
                  <a:gd name="connsiteY33" fmla="*/ 384810 h 430530"/>
                  <a:gd name="connsiteX34" fmla="*/ 899160 w 3154680"/>
                  <a:gd name="connsiteY34" fmla="*/ 396240 h 430530"/>
                  <a:gd name="connsiteX35" fmla="*/ 800100 w 3154680"/>
                  <a:gd name="connsiteY35" fmla="*/ 403860 h 430530"/>
                  <a:gd name="connsiteX36" fmla="*/ 647700 w 3154680"/>
                  <a:gd name="connsiteY36" fmla="*/ 411480 h 430530"/>
                  <a:gd name="connsiteX37" fmla="*/ 556260 w 3154680"/>
                  <a:gd name="connsiteY37" fmla="*/ 415290 h 430530"/>
                  <a:gd name="connsiteX38" fmla="*/ 434340 w 3154680"/>
                  <a:gd name="connsiteY38" fmla="*/ 426720 h 430530"/>
                  <a:gd name="connsiteX39" fmla="*/ 247650 w 3154680"/>
                  <a:gd name="connsiteY39" fmla="*/ 419100 h 430530"/>
                  <a:gd name="connsiteX40" fmla="*/ 0 w 3154680"/>
                  <a:gd name="connsiteY40" fmla="*/ 430530 h 430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154680" h="430530">
                    <a:moveTo>
                      <a:pt x="3154680" y="0"/>
                    </a:moveTo>
                    <a:lnTo>
                      <a:pt x="3120390" y="22860"/>
                    </a:lnTo>
                    <a:lnTo>
                      <a:pt x="3074670" y="30480"/>
                    </a:lnTo>
                    <a:lnTo>
                      <a:pt x="3017520" y="38100"/>
                    </a:lnTo>
                    <a:lnTo>
                      <a:pt x="2964180" y="45720"/>
                    </a:lnTo>
                    <a:lnTo>
                      <a:pt x="2899410" y="49530"/>
                    </a:lnTo>
                    <a:lnTo>
                      <a:pt x="2884170" y="76200"/>
                    </a:lnTo>
                    <a:lnTo>
                      <a:pt x="2830830" y="99060"/>
                    </a:lnTo>
                    <a:lnTo>
                      <a:pt x="2781300" y="95250"/>
                    </a:lnTo>
                    <a:lnTo>
                      <a:pt x="2739390" y="106680"/>
                    </a:lnTo>
                    <a:lnTo>
                      <a:pt x="2705100" y="118110"/>
                    </a:lnTo>
                    <a:lnTo>
                      <a:pt x="2667000" y="140970"/>
                    </a:lnTo>
                    <a:lnTo>
                      <a:pt x="2613660" y="156210"/>
                    </a:lnTo>
                    <a:lnTo>
                      <a:pt x="2545080" y="175260"/>
                    </a:lnTo>
                    <a:lnTo>
                      <a:pt x="2487930" y="182880"/>
                    </a:lnTo>
                    <a:lnTo>
                      <a:pt x="2461260" y="198120"/>
                    </a:lnTo>
                    <a:lnTo>
                      <a:pt x="2407920" y="209550"/>
                    </a:lnTo>
                    <a:lnTo>
                      <a:pt x="2343150" y="209550"/>
                    </a:lnTo>
                    <a:lnTo>
                      <a:pt x="2293620" y="217170"/>
                    </a:lnTo>
                    <a:lnTo>
                      <a:pt x="2217420" y="236220"/>
                    </a:lnTo>
                    <a:lnTo>
                      <a:pt x="2148840" y="247650"/>
                    </a:lnTo>
                    <a:lnTo>
                      <a:pt x="2095500" y="251460"/>
                    </a:lnTo>
                    <a:lnTo>
                      <a:pt x="1977390" y="270510"/>
                    </a:lnTo>
                    <a:lnTo>
                      <a:pt x="1901190" y="285750"/>
                    </a:lnTo>
                    <a:lnTo>
                      <a:pt x="1847850" y="281940"/>
                    </a:lnTo>
                    <a:lnTo>
                      <a:pt x="1805940" y="289560"/>
                    </a:lnTo>
                    <a:lnTo>
                      <a:pt x="1623060" y="304800"/>
                    </a:lnTo>
                    <a:lnTo>
                      <a:pt x="1562100" y="312420"/>
                    </a:lnTo>
                    <a:lnTo>
                      <a:pt x="1501140" y="320040"/>
                    </a:lnTo>
                    <a:lnTo>
                      <a:pt x="1386840" y="335280"/>
                    </a:lnTo>
                    <a:lnTo>
                      <a:pt x="1268730" y="358140"/>
                    </a:lnTo>
                    <a:lnTo>
                      <a:pt x="1177290" y="365760"/>
                    </a:lnTo>
                    <a:lnTo>
                      <a:pt x="1089660" y="377190"/>
                    </a:lnTo>
                    <a:lnTo>
                      <a:pt x="1005840" y="384810"/>
                    </a:lnTo>
                    <a:lnTo>
                      <a:pt x="899160" y="396240"/>
                    </a:lnTo>
                    <a:lnTo>
                      <a:pt x="800100" y="403860"/>
                    </a:lnTo>
                    <a:lnTo>
                      <a:pt x="647700" y="411480"/>
                    </a:lnTo>
                    <a:lnTo>
                      <a:pt x="556260" y="415290"/>
                    </a:lnTo>
                    <a:lnTo>
                      <a:pt x="434340" y="426720"/>
                    </a:lnTo>
                    <a:lnTo>
                      <a:pt x="247650" y="419100"/>
                    </a:lnTo>
                    <a:lnTo>
                      <a:pt x="0" y="430530"/>
                    </a:lnTo>
                  </a:path>
                </a:pathLst>
              </a:custGeom>
              <a:noFill/>
              <a:ln w="19050">
                <a:solidFill>
                  <a:srgbClr val="739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Verdana"/>
                  <a:ea typeface="+mn-ea"/>
                  <a:cs typeface="+mn-cs"/>
                </a:endParaRPr>
              </a:p>
            </p:txBody>
          </p:sp>
        </p:grpSp>
        <p:grpSp>
          <p:nvGrpSpPr>
            <p:cNvPr id="44" name="Group 43"/>
            <p:cNvGrpSpPr/>
            <p:nvPr/>
          </p:nvGrpSpPr>
          <p:grpSpPr>
            <a:xfrm>
              <a:off x="3101340" y="3463290"/>
              <a:ext cx="3912870" cy="491490"/>
              <a:chOff x="3101340" y="3463290"/>
              <a:chExt cx="3912870" cy="491490"/>
            </a:xfrm>
          </p:grpSpPr>
          <p:sp>
            <p:nvSpPr>
              <p:cNvPr id="57" name="Freeform 56"/>
              <p:cNvSpPr/>
              <p:nvPr/>
            </p:nvSpPr>
            <p:spPr>
              <a:xfrm>
                <a:off x="3131820" y="3463290"/>
                <a:ext cx="3874770" cy="491490"/>
              </a:xfrm>
              <a:custGeom>
                <a:avLst/>
                <a:gdLst>
                  <a:gd name="connsiteX0" fmla="*/ 3874770 w 3874770"/>
                  <a:gd name="connsiteY0" fmla="*/ 163830 h 491490"/>
                  <a:gd name="connsiteX1" fmla="*/ 3817620 w 3874770"/>
                  <a:gd name="connsiteY1" fmla="*/ 182880 h 491490"/>
                  <a:gd name="connsiteX2" fmla="*/ 3741420 w 3874770"/>
                  <a:gd name="connsiteY2" fmla="*/ 190500 h 491490"/>
                  <a:gd name="connsiteX3" fmla="*/ 3665220 w 3874770"/>
                  <a:gd name="connsiteY3" fmla="*/ 194310 h 491490"/>
                  <a:gd name="connsiteX4" fmla="*/ 3600450 w 3874770"/>
                  <a:gd name="connsiteY4" fmla="*/ 213360 h 491490"/>
                  <a:gd name="connsiteX5" fmla="*/ 3509010 w 3874770"/>
                  <a:gd name="connsiteY5" fmla="*/ 228600 h 491490"/>
                  <a:gd name="connsiteX6" fmla="*/ 3440430 w 3874770"/>
                  <a:gd name="connsiteY6" fmla="*/ 243840 h 491490"/>
                  <a:gd name="connsiteX7" fmla="*/ 3322320 w 3874770"/>
                  <a:gd name="connsiteY7" fmla="*/ 274320 h 491490"/>
                  <a:gd name="connsiteX8" fmla="*/ 3249930 w 3874770"/>
                  <a:gd name="connsiteY8" fmla="*/ 281940 h 491490"/>
                  <a:gd name="connsiteX9" fmla="*/ 3181350 w 3874770"/>
                  <a:gd name="connsiteY9" fmla="*/ 297180 h 491490"/>
                  <a:gd name="connsiteX10" fmla="*/ 3128010 w 3874770"/>
                  <a:gd name="connsiteY10" fmla="*/ 304800 h 491490"/>
                  <a:gd name="connsiteX11" fmla="*/ 3055620 w 3874770"/>
                  <a:gd name="connsiteY11" fmla="*/ 312420 h 491490"/>
                  <a:gd name="connsiteX12" fmla="*/ 3009900 w 3874770"/>
                  <a:gd name="connsiteY12" fmla="*/ 335280 h 491490"/>
                  <a:gd name="connsiteX13" fmla="*/ 2952750 w 3874770"/>
                  <a:gd name="connsiteY13" fmla="*/ 339090 h 491490"/>
                  <a:gd name="connsiteX14" fmla="*/ 2899410 w 3874770"/>
                  <a:gd name="connsiteY14" fmla="*/ 339090 h 491490"/>
                  <a:gd name="connsiteX15" fmla="*/ 2811780 w 3874770"/>
                  <a:gd name="connsiteY15" fmla="*/ 339090 h 491490"/>
                  <a:gd name="connsiteX16" fmla="*/ 2716530 w 3874770"/>
                  <a:gd name="connsiteY16" fmla="*/ 346710 h 491490"/>
                  <a:gd name="connsiteX17" fmla="*/ 2640330 w 3874770"/>
                  <a:gd name="connsiteY17" fmla="*/ 354330 h 491490"/>
                  <a:gd name="connsiteX18" fmla="*/ 2545080 w 3874770"/>
                  <a:gd name="connsiteY18" fmla="*/ 377190 h 491490"/>
                  <a:gd name="connsiteX19" fmla="*/ 2495550 w 3874770"/>
                  <a:gd name="connsiteY19" fmla="*/ 377190 h 491490"/>
                  <a:gd name="connsiteX20" fmla="*/ 2423160 w 3874770"/>
                  <a:gd name="connsiteY20" fmla="*/ 381000 h 491490"/>
                  <a:gd name="connsiteX21" fmla="*/ 2335530 w 3874770"/>
                  <a:gd name="connsiteY21" fmla="*/ 381000 h 491490"/>
                  <a:gd name="connsiteX22" fmla="*/ 2259330 w 3874770"/>
                  <a:gd name="connsiteY22" fmla="*/ 396240 h 491490"/>
                  <a:gd name="connsiteX23" fmla="*/ 2167890 w 3874770"/>
                  <a:gd name="connsiteY23" fmla="*/ 396240 h 491490"/>
                  <a:gd name="connsiteX24" fmla="*/ 2072640 w 3874770"/>
                  <a:gd name="connsiteY24" fmla="*/ 415290 h 491490"/>
                  <a:gd name="connsiteX25" fmla="*/ 2000250 w 3874770"/>
                  <a:gd name="connsiteY25" fmla="*/ 426720 h 491490"/>
                  <a:gd name="connsiteX26" fmla="*/ 1908810 w 3874770"/>
                  <a:gd name="connsiteY26" fmla="*/ 430530 h 491490"/>
                  <a:gd name="connsiteX27" fmla="*/ 1855470 w 3874770"/>
                  <a:gd name="connsiteY27" fmla="*/ 430530 h 491490"/>
                  <a:gd name="connsiteX28" fmla="*/ 1760220 w 3874770"/>
                  <a:gd name="connsiteY28" fmla="*/ 430530 h 491490"/>
                  <a:gd name="connsiteX29" fmla="*/ 1668780 w 3874770"/>
                  <a:gd name="connsiteY29" fmla="*/ 434340 h 491490"/>
                  <a:gd name="connsiteX30" fmla="*/ 1623060 w 3874770"/>
                  <a:gd name="connsiteY30" fmla="*/ 441960 h 491490"/>
                  <a:gd name="connsiteX31" fmla="*/ 1531620 w 3874770"/>
                  <a:gd name="connsiteY31" fmla="*/ 457200 h 491490"/>
                  <a:gd name="connsiteX32" fmla="*/ 1386840 w 3874770"/>
                  <a:gd name="connsiteY32" fmla="*/ 445770 h 491490"/>
                  <a:gd name="connsiteX33" fmla="*/ 1249680 w 3874770"/>
                  <a:gd name="connsiteY33" fmla="*/ 472440 h 491490"/>
                  <a:gd name="connsiteX34" fmla="*/ 1139190 w 3874770"/>
                  <a:gd name="connsiteY34" fmla="*/ 476250 h 491490"/>
                  <a:gd name="connsiteX35" fmla="*/ 0 w 3874770"/>
                  <a:gd name="connsiteY35" fmla="*/ 491490 h 491490"/>
                  <a:gd name="connsiteX36" fmla="*/ 1664970 w 3874770"/>
                  <a:gd name="connsiteY36" fmla="*/ 419100 h 491490"/>
                  <a:gd name="connsiteX37" fmla="*/ 1924050 w 3874770"/>
                  <a:gd name="connsiteY37" fmla="*/ 400050 h 491490"/>
                  <a:gd name="connsiteX38" fmla="*/ 1985010 w 3874770"/>
                  <a:gd name="connsiteY38" fmla="*/ 388620 h 491490"/>
                  <a:gd name="connsiteX39" fmla="*/ 2183130 w 3874770"/>
                  <a:gd name="connsiteY39" fmla="*/ 377190 h 491490"/>
                  <a:gd name="connsiteX40" fmla="*/ 2278380 w 3874770"/>
                  <a:gd name="connsiteY40" fmla="*/ 361950 h 491490"/>
                  <a:gd name="connsiteX41" fmla="*/ 2312670 w 3874770"/>
                  <a:gd name="connsiteY41" fmla="*/ 358140 h 491490"/>
                  <a:gd name="connsiteX42" fmla="*/ 2426970 w 3874770"/>
                  <a:gd name="connsiteY42" fmla="*/ 350520 h 491490"/>
                  <a:gd name="connsiteX43" fmla="*/ 2567940 w 3874770"/>
                  <a:gd name="connsiteY43" fmla="*/ 331470 h 491490"/>
                  <a:gd name="connsiteX44" fmla="*/ 2693670 w 3874770"/>
                  <a:gd name="connsiteY44" fmla="*/ 304800 h 491490"/>
                  <a:gd name="connsiteX45" fmla="*/ 2827020 w 3874770"/>
                  <a:gd name="connsiteY45" fmla="*/ 289560 h 491490"/>
                  <a:gd name="connsiteX46" fmla="*/ 2952750 w 3874770"/>
                  <a:gd name="connsiteY46" fmla="*/ 270510 h 491490"/>
                  <a:gd name="connsiteX47" fmla="*/ 3048000 w 3874770"/>
                  <a:gd name="connsiteY47" fmla="*/ 259080 h 491490"/>
                  <a:gd name="connsiteX48" fmla="*/ 3150870 w 3874770"/>
                  <a:gd name="connsiteY48" fmla="*/ 243840 h 491490"/>
                  <a:gd name="connsiteX49" fmla="*/ 3219450 w 3874770"/>
                  <a:gd name="connsiteY49" fmla="*/ 220980 h 491490"/>
                  <a:gd name="connsiteX50" fmla="*/ 3345180 w 3874770"/>
                  <a:gd name="connsiteY50" fmla="*/ 198120 h 491490"/>
                  <a:gd name="connsiteX51" fmla="*/ 3417570 w 3874770"/>
                  <a:gd name="connsiteY51" fmla="*/ 163830 h 491490"/>
                  <a:gd name="connsiteX52" fmla="*/ 3509010 w 3874770"/>
                  <a:gd name="connsiteY52" fmla="*/ 144780 h 491490"/>
                  <a:gd name="connsiteX53" fmla="*/ 3550920 w 3874770"/>
                  <a:gd name="connsiteY53" fmla="*/ 129540 h 491490"/>
                  <a:gd name="connsiteX54" fmla="*/ 3585210 w 3874770"/>
                  <a:gd name="connsiteY54" fmla="*/ 110490 h 491490"/>
                  <a:gd name="connsiteX55" fmla="*/ 3642360 w 3874770"/>
                  <a:gd name="connsiteY55" fmla="*/ 87630 h 491490"/>
                  <a:gd name="connsiteX56" fmla="*/ 3684270 w 3874770"/>
                  <a:gd name="connsiteY56" fmla="*/ 76200 h 491490"/>
                  <a:gd name="connsiteX57" fmla="*/ 3760470 w 3874770"/>
                  <a:gd name="connsiteY57" fmla="*/ 45720 h 491490"/>
                  <a:gd name="connsiteX58" fmla="*/ 3798570 w 3874770"/>
                  <a:gd name="connsiteY58" fmla="*/ 38100 h 491490"/>
                  <a:gd name="connsiteX59" fmla="*/ 3863340 w 3874770"/>
                  <a:gd name="connsiteY59" fmla="*/ 0 h 491490"/>
                  <a:gd name="connsiteX60" fmla="*/ 3874770 w 3874770"/>
                  <a:gd name="connsiteY60" fmla="*/ 163830 h 491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874770" h="491490">
                    <a:moveTo>
                      <a:pt x="3874770" y="163830"/>
                    </a:moveTo>
                    <a:lnTo>
                      <a:pt x="3817620" y="182880"/>
                    </a:lnTo>
                    <a:lnTo>
                      <a:pt x="3741420" y="190500"/>
                    </a:lnTo>
                    <a:lnTo>
                      <a:pt x="3665220" y="194310"/>
                    </a:lnTo>
                    <a:lnTo>
                      <a:pt x="3600450" y="213360"/>
                    </a:lnTo>
                    <a:lnTo>
                      <a:pt x="3509010" y="228600"/>
                    </a:lnTo>
                    <a:lnTo>
                      <a:pt x="3440430" y="243840"/>
                    </a:lnTo>
                    <a:lnTo>
                      <a:pt x="3322320" y="274320"/>
                    </a:lnTo>
                    <a:lnTo>
                      <a:pt x="3249930" y="281940"/>
                    </a:lnTo>
                    <a:lnTo>
                      <a:pt x="3181350" y="297180"/>
                    </a:lnTo>
                    <a:lnTo>
                      <a:pt x="3128010" y="304800"/>
                    </a:lnTo>
                    <a:lnTo>
                      <a:pt x="3055620" y="312420"/>
                    </a:lnTo>
                    <a:lnTo>
                      <a:pt x="3009900" y="335280"/>
                    </a:lnTo>
                    <a:lnTo>
                      <a:pt x="2952750" y="339090"/>
                    </a:lnTo>
                    <a:lnTo>
                      <a:pt x="2899410" y="339090"/>
                    </a:lnTo>
                    <a:lnTo>
                      <a:pt x="2811780" y="339090"/>
                    </a:lnTo>
                    <a:lnTo>
                      <a:pt x="2716530" y="346710"/>
                    </a:lnTo>
                    <a:lnTo>
                      <a:pt x="2640330" y="354330"/>
                    </a:lnTo>
                    <a:lnTo>
                      <a:pt x="2545080" y="377190"/>
                    </a:lnTo>
                    <a:lnTo>
                      <a:pt x="2495550" y="377190"/>
                    </a:lnTo>
                    <a:lnTo>
                      <a:pt x="2423160" y="381000"/>
                    </a:lnTo>
                    <a:lnTo>
                      <a:pt x="2335530" y="381000"/>
                    </a:lnTo>
                    <a:lnTo>
                      <a:pt x="2259330" y="396240"/>
                    </a:lnTo>
                    <a:lnTo>
                      <a:pt x="2167890" y="396240"/>
                    </a:lnTo>
                    <a:lnTo>
                      <a:pt x="2072640" y="415290"/>
                    </a:lnTo>
                    <a:lnTo>
                      <a:pt x="2000250" y="426720"/>
                    </a:lnTo>
                    <a:lnTo>
                      <a:pt x="1908810" y="430530"/>
                    </a:lnTo>
                    <a:lnTo>
                      <a:pt x="1855470" y="430530"/>
                    </a:lnTo>
                    <a:lnTo>
                      <a:pt x="1760220" y="430530"/>
                    </a:lnTo>
                    <a:lnTo>
                      <a:pt x="1668780" y="434340"/>
                    </a:lnTo>
                    <a:lnTo>
                      <a:pt x="1623060" y="441960"/>
                    </a:lnTo>
                    <a:lnTo>
                      <a:pt x="1531620" y="457200"/>
                    </a:lnTo>
                    <a:lnTo>
                      <a:pt x="1386840" y="445770"/>
                    </a:lnTo>
                    <a:lnTo>
                      <a:pt x="1249680" y="472440"/>
                    </a:lnTo>
                    <a:lnTo>
                      <a:pt x="1139190" y="476250"/>
                    </a:lnTo>
                    <a:lnTo>
                      <a:pt x="0" y="491490"/>
                    </a:lnTo>
                    <a:lnTo>
                      <a:pt x="1664970" y="419100"/>
                    </a:lnTo>
                    <a:lnTo>
                      <a:pt x="1924050" y="400050"/>
                    </a:lnTo>
                    <a:lnTo>
                      <a:pt x="1985010" y="388620"/>
                    </a:lnTo>
                    <a:lnTo>
                      <a:pt x="2183130" y="377190"/>
                    </a:lnTo>
                    <a:lnTo>
                      <a:pt x="2278380" y="361950"/>
                    </a:lnTo>
                    <a:cubicBezTo>
                      <a:pt x="2317744" y="358014"/>
                      <a:pt x="2329243" y="358140"/>
                      <a:pt x="2312670" y="358140"/>
                    </a:cubicBezTo>
                    <a:lnTo>
                      <a:pt x="2426970" y="350520"/>
                    </a:lnTo>
                    <a:lnTo>
                      <a:pt x="2567940" y="331470"/>
                    </a:lnTo>
                    <a:lnTo>
                      <a:pt x="2693670" y="304800"/>
                    </a:lnTo>
                    <a:lnTo>
                      <a:pt x="2827020" y="289560"/>
                    </a:lnTo>
                    <a:lnTo>
                      <a:pt x="2952750" y="270510"/>
                    </a:lnTo>
                    <a:lnTo>
                      <a:pt x="3048000" y="259080"/>
                    </a:lnTo>
                    <a:lnTo>
                      <a:pt x="3150870" y="243840"/>
                    </a:lnTo>
                    <a:lnTo>
                      <a:pt x="3219450" y="220980"/>
                    </a:lnTo>
                    <a:lnTo>
                      <a:pt x="3345180" y="198120"/>
                    </a:lnTo>
                    <a:lnTo>
                      <a:pt x="3417570" y="163830"/>
                    </a:lnTo>
                    <a:lnTo>
                      <a:pt x="3509010" y="144780"/>
                    </a:lnTo>
                    <a:lnTo>
                      <a:pt x="3550920" y="129540"/>
                    </a:lnTo>
                    <a:lnTo>
                      <a:pt x="3585210" y="110490"/>
                    </a:lnTo>
                    <a:lnTo>
                      <a:pt x="3642360" y="87630"/>
                    </a:lnTo>
                    <a:lnTo>
                      <a:pt x="3684270" y="76200"/>
                    </a:lnTo>
                    <a:lnTo>
                      <a:pt x="3760470" y="45720"/>
                    </a:lnTo>
                    <a:lnTo>
                      <a:pt x="3798570" y="38100"/>
                    </a:lnTo>
                    <a:lnTo>
                      <a:pt x="3863340" y="0"/>
                    </a:lnTo>
                    <a:lnTo>
                      <a:pt x="3874770" y="163830"/>
                    </a:lnTo>
                    <a:close/>
                  </a:path>
                </a:pathLst>
              </a:custGeom>
              <a:solidFill>
                <a:srgbClr val="C9DD03">
                  <a:alpha val="10196"/>
                </a:srgb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Verdana"/>
                  <a:ea typeface="+mn-ea"/>
                  <a:cs typeface="+mn-cs"/>
                </a:endParaRPr>
              </a:p>
            </p:txBody>
          </p:sp>
          <p:sp>
            <p:nvSpPr>
              <p:cNvPr id="58" name="Freeform 57"/>
              <p:cNvSpPr/>
              <p:nvPr/>
            </p:nvSpPr>
            <p:spPr>
              <a:xfrm>
                <a:off x="3101340" y="3505200"/>
                <a:ext cx="3912870" cy="434340"/>
              </a:xfrm>
              <a:custGeom>
                <a:avLst/>
                <a:gdLst>
                  <a:gd name="connsiteX0" fmla="*/ 3912870 w 3912870"/>
                  <a:gd name="connsiteY0" fmla="*/ 0 h 434340"/>
                  <a:gd name="connsiteX1" fmla="*/ 3848100 w 3912870"/>
                  <a:gd name="connsiteY1" fmla="*/ 34290 h 434340"/>
                  <a:gd name="connsiteX2" fmla="*/ 3802380 w 3912870"/>
                  <a:gd name="connsiteY2" fmla="*/ 60960 h 434340"/>
                  <a:gd name="connsiteX3" fmla="*/ 3733800 w 3912870"/>
                  <a:gd name="connsiteY3" fmla="*/ 72390 h 434340"/>
                  <a:gd name="connsiteX4" fmla="*/ 3672840 w 3912870"/>
                  <a:gd name="connsiteY4" fmla="*/ 99060 h 434340"/>
                  <a:gd name="connsiteX5" fmla="*/ 3623310 w 3912870"/>
                  <a:gd name="connsiteY5" fmla="*/ 118110 h 434340"/>
                  <a:gd name="connsiteX6" fmla="*/ 3516630 w 3912870"/>
                  <a:gd name="connsiteY6" fmla="*/ 140970 h 434340"/>
                  <a:gd name="connsiteX7" fmla="*/ 3409950 w 3912870"/>
                  <a:gd name="connsiteY7" fmla="*/ 167640 h 434340"/>
                  <a:gd name="connsiteX8" fmla="*/ 3314700 w 3912870"/>
                  <a:gd name="connsiteY8" fmla="*/ 175260 h 434340"/>
                  <a:gd name="connsiteX9" fmla="*/ 3253740 w 3912870"/>
                  <a:gd name="connsiteY9" fmla="*/ 209550 h 434340"/>
                  <a:gd name="connsiteX10" fmla="*/ 3162300 w 3912870"/>
                  <a:gd name="connsiteY10" fmla="*/ 217170 h 434340"/>
                  <a:gd name="connsiteX11" fmla="*/ 3070860 w 3912870"/>
                  <a:gd name="connsiteY11" fmla="*/ 232410 h 434340"/>
                  <a:gd name="connsiteX12" fmla="*/ 2899410 w 3912870"/>
                  <a:gd name="connsiteY12" fmla="*/ 259080 h 434340"/>
                  <a:gd name="connsiteX13" fmla="*/ 2777490 w 3912870"/>
                  <a:gd name="connsiteY13" fmla="*/ 274320 h 434340"/>
                  <a:gd name="connsiteX14" fmla="*/ 2689860 w 3912870"/>
                  <a:gd name="connsiteY14" fmla="*/ 293370 h 434340"/>
                  <a:gd name="connsiteX15" fmla="*/ 2628900 w 3912870"/>
                  <a:gd name="connsiteY15" fmla="*/ 293370 h 434340"/>
                  <a:gd name="connsiteX16" fmla="*/ 2506980 w 3912870"/>
                  <a:gd name="connsiteY16" fmla="*/ 312420 h 434340"/>
                  <a:gd name="connsiteX17" fmla="*/ 2381250 w 3912870"/>
                  <a:gd name="connsiteY17" fmla="*/ 327660 h 434340"/>
                  <a:gd name="connsiteX18" fmla="*/ 2274570 w 3912870"/>
                  <a:gd name="connsiteY18" fmla="*/ 350520 h 434340"/>
                  <a:gd name="connsiteX19" fmla="*/ 2129790 w 3912870"/>
                  <a:gd name="connsiteY19" fmla="*/ 354330 h 434340"/>
                  <a:gd name="connsiteX20" fmla="*/ 2019300 w 3912870"/>
                  <a:gd name="connsiteY20" fmla="*/ 358140 h 434340"/>
                  <a:gd name="connsiteX21" fmla="*/ 1893570 w 3912870"/>
                  <a:gd name="connsiteY21" fmla="*/ 369570 h 434340"/>
                  <a:gd name="connsiteX22" fmla="*/ 1790700 w 3912870"/>
                  <a:gd name="connsiteY22" fmla="*/ 381000 h 434340"/>
                  <a:gd name="connsiteX23" fmla="*/ 1672590 w 3912870"/>
                  <a:gd name="connsiteY23" fmla="*/ 400050 h 434340"/>
                  <a:gd name="connsiteX24" fmla="*/ 1405890 w 3912870"/>
                  <a:gd name="connsiteY24" fmla="*/ 415290 h 434340"/>
                  <a:gd name="connsiteX25" fmla="*/ 1318260 w 3912870"/>
                  <a:gd name="connsiteY25" fmla="*/ 415290 h 434340"/>
                  <a:gd name="connsiteX26" fmla="*/ 1196340 w 3912870"/>
                  <a:gd name="connsiteY26" fmla="*/ 422910 h 434340"/>
                  <a:gd name="connsiteX27" fmla="*/ 1028700 w 3912870"/>
                  <a:gd name="connsiteY27" fmla="*/ 426720 h 434340"/>
                  <a:gd name="connsiteX28" fmla="*/ 963930 w 3912870"/>
                  <a:gd name="connsiteY28" fmla="*/ 415290 h 434340"/>
                  <a:gd name="connsiteX29" fmla="*/ 880110 w 3912870"/>
                  <a:gd name="connsiteY29" fmla="*/ 415290 h 434340"/>
                  <a:gd name="connsiteX30" fmla="*/ 720090 w 3912870"/>
                  <a:gd name="connsiteY30" fmla="*/ 430530 h 434340"/>
                  <a:gd name="connsiteX31" fmla="*/ 0 w 3912870"/>
                  <a:gd name="connsiteY31" fmla="*/ 434340 h 434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912870" h="434340">
                    <a:moveTo>
                      <a:pt x="3912870" y="0"/>
                    </a:moveTo>
                    <a:lnTo>
                      <a:pt x="3848100" y="34290"/>
                    </a:lnTo>
                    <a:lnTo>
                      <a:pt x="3802380" y="60960"/>
                    </a:lnTo>
                    <a:lnTo>
                      <a:pt x="3733800" y="72390"/>
                    </a:lnTo>
                    <a:lnTo>
                      <a:pt x="3672840" y="99060"/>
                    </a:lnTo>
                    <a:lnTo>
                      <a:pt x="3623310" y="118110"/>
                    </a:lnTo>
                    <a:lnTo>
                      <a:pt x="3516630" y="140970"/>
                    </a:lnTo>
                    <a:lnTo>
                      <a:pt x="3409950" y="167640"/>
                    </a:lnTo>
                    <a:lnTo>
                      <a:pt x="3314700" y="175260"/>
                    </a:lnTo>
                    <a:lnTo>
                      <a:pt x="3253740" y="209550"/>
                    </a:lnTo>
                    <a:lnTo>
                      <a:pt x="3162300" y="217170"/>
                    </a:lnTo>
                    <a:lnTo>
                      <a:pt x="3070860" y="232410"/>
                    </a:lnTo>
                    <a:lnTo>
                      <a:pt x="2899410" y="259080"/>
                    </a:lnTo>
                    <a:lnTo>
                      <a:pt x="2777490" y="274320"/>
                    </a:lnTo>
                    <a:lnTo>
                      <a:pt x="2689860" y="293370"/>
                    </a:lnTo>
                    <a:lnTo>
                      <a:pt x="2628900" y="293370"/>
                    </a:lnTo>
                    <a:lnTo>
                      <a:pt x="2506980" y="312420"/>
                    </a:lnTo>
                    <a:lnTo>
                      <a:pt x="2381250" y="327660"/>
                    </a:lnTo>
                    <a:lnTo>
                      <a:pt x="2274570" y="350520"/>
                    </a:lnTo>
                    <a:lnTo>
                      <a:pt x="2129790" y="354330"/>
                    </a:lnTo>
                    <a:lnTo>
                      <a:pt x="2019300" y="358140"/>
                    </a:lnTo>
                    <a:lnTo>
                      <a:pt x="1893570" y="369570"/>
                    </a:lnTo>
                    <a:lnTo>
                      <a:pt x="1790700" y="381000"/>
                    </a:lnTo>
                    <a:lnTo>
                      <a:pt x="1672590" y="400050"/>
                    </a:lnTo>
                    <a:lnTo>
                      <a:pt x="1405890" y="415290"/>
                    </a:lnTo>
                    <a:lnTo>
                      <a:pt x="1318260" y="415290"/>
                    </a:lnTo>
                    <a:lnTo>
                      <a:pt x="1196340" y="422910"/>
                    </a:lnTo>
                    <a:lnTo>
                      <a:pt x="1028700" y="426720"/>
                    </a:lnTo>
                    <a:lnTo>
                      <a:pt x="963930" y="415290"/>
                    </a:lnTo>
                    <a:lnTo>
                      <a:pt x="880110" y="415290"/>
                    </a:lnTo>
                    <a:lnTo>
                      <a:pt x="720090" y="430530"/>
                    </a:lnTo>
                    <a:lnTo>
                      <a:pt x="0" y="434340"/>
                    </a:lnTo>
                  </a:path>
                </a:pathLst>
              </a:custGeom>
              <a:noFill/>
              <a:ln w="190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Verdana"/>
                  <a:ea typeface="+mn-ea"/>
                  <a:cs typeface="+mn-cs"/>
                </a:endParaRPr>
              </a:p>
            </p:txBody>
          </p:sp>
        </p:grpSp>
        <p:grpSp>
          <p:nvGrpSpPr>
            <p:cNvPr id="45" name="Group 44"/>
            <p:cNvGrpSpPr/>
            <p:nvPr/>
          </p:nvGrpSpPr>
          <p:grpSpPr>
            <a:xfrm>
              <a:off x="3088177" y="2996738"/>
              <a:ext cx="3919841" cy="955964"/>
              <a:chOff x="3088177" y="2996738"/>
              <a:chExt cx="3919841" cy="955964"/>
            </a:xfrm>
          </p:grpSpPr>
          <p:sp>
            <p:nvSpPr>
              <p:cNvPr id="55" name="Freeform 54"/>
              <p:cNvSpPr/>
              <p:nvPr/>
            </p:nvSpPr>
            <p:spPr>
              <a:xfrm>
                <a:off x="3088177" y="2996738"/>
                <a:ext cx="3919841" cy="955964"/>
              </a:xfrm>
              <a:custGeom>
                <a:avLst/>
                <a:gdLst>
                  <a:gd name="connsiteX0" fmla="*/ 3882044 w 3882044"/>
                  <a:gd name="connsiteY0" fmla="*/ 0 h 955964"/>
                  <a:gd name="connsiteX1" fmla="*/ 3882044 w 3882044"/>
                  <a:gd name="connsiteY1" fmla="*/ 332509 h 955964"/>
                  <a:gd name="connsiteX2" fmla="*/ 3844637 w 3882044"/>
                  <a:gd name="connsiteY2" fmla="*/ 349135 h 955964"/>
                  <a:gd name="connsiteX3" fmla="*/ 3815542 w 3882044"/>
                  <a:gd name="connsiteY3" fmla="*/ 349135 h 955964"/>
                  <a:gd name="connsiteX4" fmla="*/ 3749040 w 3882044"/>
                  <a:gd name="connsiteY4" fmla="*/ 365760 h 955964"/>
                  <a:gd name="connsiteX5" fmla="*/ 3715789 w 3882044"/>
                  <a:gd name="connsiteY5" fmla="*/ 386542 h 955964"/>
                  <a:gd name="connsiteX6" fmla="*/ 3678382 w 3882044"/>
                  <a:gd name="connsiteY6" fmla="*/ 407324 h 955964"/>
                  <a:gd name="connsiteX7" fmla="*/ 3640975 w 3882044"/>
                  <a:gd name="connsiteY7" fmla="*/ 411480 h 955964"/>
                  <a:gd name="connsiteX8" fmla="*/ 3586942 w 3882044"/>
                  <a:gd name="connsiteY8" fmla="*/ 415637 h 955964"/>
                  <a:gd name="connsiteX9" fmla="*/ 3541222 w 3882044"/>
                  <a:gd name="connsiteY9" fmla="*/ 423949 h 955964"/>
                  <a:gd name="connsiteX10" fmla="*/ 3462251 w 3882044"/>
                  <a:gd name="connsiteY10" fmla="*/ 461357 h 955964"/>
                  <a:gd name="connsiteX11" fmla="*/ 3429000 w 3882044"/>
                  <a:gd name="connsiteY11" fmla="*/ 482138 h 955964"/>
                  <a:gd name="connsiteX12" fmla="*/ 3404062 w 3882044"/>
                  <a:gd name="connsiteY12" fmla="*/ 498764 h 955964"/>
                  <a:gd name="connsiteX13" fmla="*/ 3358342 w 3882044"/>
                  <a:gd name="connsiteY13" fmla="*/ 519546 h 955964"/>
                  <a:gd name="connsiteX14" fmla="*/ 3279371 w 3882044"/>
                  <a:gd name="connsiteY14" fmla="*/ 548640 h 955964"/>
                  <a:gd name="connsiteX15" fmla="*/ 3233651 w 3882044"/>
                  <a:gd name="connsiteY15" fmla="*/ 569422 h 955964"/>
                  <a:gd name="connsiteX16" fmla="*/ 3175462 w 3882044"/>
                  <a:gd name="connsiteY16" fmla="*/ 586047 h 955964"/>
                  <a:gd name="connsiteX17" fmla="*/ 3129742 w 3882044"/>
                  <a:gd name="connsiteY17" fmla="*/ 594360 h 955964"/>
                  <a:gd name="connsiteX18" fmla="*/ 3079866 w 3882044"/>
                  <a:gd name="connsiteY18" fmla="*/ 602673 h 955964"/>
                  <a:gd name="connsiteX19" fmla="*/ 3034146 w 3882044"/>
                  <a:gd name="connsiteY19" fmla="*/ 619298 h 955964"/>
                  <a:gd name="connsiteX20" fmla="*/ 2955175 w 3882044"/>
                  <a:gd name="connsiteY20" fmla="*/ 648393 h 955964"/>
                  <a:gd name="connsiteX21" fmla="*/ 2884517 w 3882044"/>
                  <a:gd name="connsiteY21" fmla="*/ 660862 h 955964"/>
                  <a:gd name="connsiteX22" fmla="*/ 2842953 w 3882044"/>
                  <a:gd name="connsiteY22" fmla="*/ 677487 h 955964"/>
                  <a:gd name="connsiteX23" fmla="*/ 2763982 w 3882044"/>
                  <a:gd name="connsiteY23" fmla="*/ 681644 h 955964"/>
                  <a:gd name="connsiteX24" fmla="*/ 2730731 w 3882044"/>
                  <a:gd name="connsiteY24" fmla="*/ 698269 h 955964"/>
                  <a:gd name="connsiteX25" fmla="*/ 2668386 w 3882044"/>
                  <a:gd name="connsiteY25" fmla="*/ 714895 h 955964"/>
                  <a:gd name="connsiteX26" fmla="*/ 2626822 w 3882044"/>
                  <a:gd name="connsiteY26" fmla="*/ 719051 h 955964"/>
                  <a:gd name="connsiteX27" fmla="*/ 2576946 w 3882044"/>
                  <a:gd name="connsiteY27" fmla="*/ 735677 h 955964"/>
                  <a:gd name="connsiteX28" fmla="*/ 2539538 w 3882044"/>
                  <a:gd name="connsiteY28" fmla="*/ 727364 h 955964"/>
                  <a:gd name="connsiteX29" fmla="*/ 2481349 w 3882044"/>
                  <a:gd name="connsiteY29" fmla="*/ 739833 h 955964"/>
                  <a:gd name="connsiteX30" fmla="*/ 2431473 w 3882044"/>
                  <a:gd name="connsiteY30" fmla="*/ 748146 h 955964"/>
                  <a:gd name="connsiteX31" fmla="*/ 2385753 w 3882044"/>
                  <a:gd name="connsiteY31" fmla="*/ 773084 h 955964"/>
                  <a:gd name="connsiteX32" fmla="*/ 2335877 w 3882044"/>
                  <a:gd name="connsiteY32" fmla="*/ 781397 h 955964"/>
                  <a:gd name="connsiteX33" fmla="*/ 2277687 w 3882044"/>
                  <a:gd name="connsiteY33" fmla="*/ 798022 h 955964"/>
                  <a:gd name="connsiteX34" fmla="*/ 2157153 w 3882044"/>
                  <a:gd name="connsiteY34" fmla="*/ 810491 h 955964"/>
                  <a:gd name="connsiteX35" fmla="*/ 2074026 w 3882044"/>
                  <a:gd name="connsiteY35" fmla="*/ 818804 h 955964"/>
                  <a:gd name="connsiteX36" fmla="*/ 1961804 w 3882044"/>
                  <a:gd name="connsiteY36" fmla="*/ 818804 h 955964"/>
                  <a:gd name="connsiteX37" fmla="*/ 1903615 w 3882044"/>
                  <a:gd name="connsiteY37" fmla="*/ 818804 h 955964"/>
                  <a:gd name="connsiteX38" fmla="*/ 1824644 w 3882044"/>
                  <a:gd name="connsiteY38" fmla="*/ 831273 h 955964"/>
                  <a:gd name="connsiteX39" fmla="*/ 1774767 w 3882044"/>
                  <a:gd name="connsiteY39" fmla="*/ 843742 h 955964"/>
                  <a:gd name="connsiteX40" fmla="*/ 1683327 w 3882044"/>
                  <a:gd name="connsiteY40" fmla="*/ 860367 h 955964"/>
                  <a:gd name="connsiteX41" fmla="*/ 1608513 w 3882044"/>
                  <a:gd name="connsiteY41" fmla="*/ 881149 h 955964"/>
                  <a:gd name="connsiteX42" fmla="*/ 1479666 w 3882044"/>
                  <a:gd name="connsiteY42" fmla="*/ 885306 h 955964"/>
                  <a:gd name="connsiteX43" fmla="*/ 1375757 w 3882044"/>
                  <a:gd name="connsiteY43" fmla="*/ 885306 h 955964"/>
                  <a:gd name="connsiteX44" fmla="*/ 1259378 w 3882044"/>
                  <a:gd name="connsiteY44" fmla="*/ 906087 h 955964"/>
                  <a:gd name="connsiteX45" fmla="*/ 1184564 w 3882044"/>
                  <a:gd name="connsiteY45" fmla="*/ 914400 h 955964"/>
                  <a:gd name="connsiteX46" fmla="*/ 1101437 w 3882044"/>
                  <a:gd name="connsiteY46" fmla="*/ 914400 h 955964"/>
                  <a:gd name="connsiteX47" fmla="*/ 989215 w 3882044"/>
                  <a:gd name="connsiteY47" fmla="*/ 918557 h 955964"/>
                  <a:gd name="connsiteX48" fmla="*/ 914400 w 3882044"/>
                  <a:gd name="connsiteY48" fmla="*/ 922713 h 955964"/>
                  <a:gd name="connsiteX49" fmla="*/ 856211 w 3882044"/>
                  <a:gd name="connsiteY49" fmla="*/ 931026 h 955964"/>
                  <a:gd name="connsiteX50" fmla="*/ 0 w 3882044"/>
                  <a:gd name="connsiteY50" fmla="*/ 955964 h 955964"/>
                  <a:gd name="connsiteX51" fmla="*/ 931026 w 3882044"/>
                  <a:gd name="connsiteY51" fmla="*/ 910244 h 955964"/>
                  <a:gd name="connsiteX52" fmla="*/ 1080655 w 3882044"/>
                  <a:gd name="connsiteY52" fmla="*/ 906087 h 955964"/>
                  <a:gd name="connsiteX53" fmla="*/ 1180407 w 3882044"/>
                  <a:gd name="connsiteY53" fmla="*/ 897775 h 955964"/>
                  <a:gd name="connsiteX54" fmla="*/ 1230284 w 3882044"/>
                  <a:gd name="connsiteY54" fmla="*/ 885306 h 955964"/>
                  <a:gd name="connsiteX55" fmla="*/ 1392382 w 3882044"/>
                  <a:gd name="connsiteY55" fmla="*/ 860367 h 955964"/>
                  <a:gd name="connsiteX56" fmla="*/ 1508760 w 3882044"/>
                  <a:gd name="connsiteY56" fmla="*/ 847898 h 955964"/>
                  <a:gd name="connsiteX57" fmla="*/ 1629295 w 3882044"/>
                  <a:gd name="connsiteY57" fmla="*/ 831273 h 955964"/>
                  <a:gd name="connsiteX58" fmla="*/ 1737360 w 3882044"/>
                  <a:gd name="connsiteY58" fmla="*/ 806335 h 955964"/>
                  <a:gd name="connsiteX59" fmla="*/ 1795549 w 3882044"/>
                  <a:gd name="connsiteY59" fmla="*/ 798022 h 955964"/>
                  <a:gd name="connsiteX60" fmla="*/ 1857895 w 3882044"/>
                  <a:gd name="connsiteY60" fmla="*/ 781397 h 955964"/>
                  <a:gd name="connsiteX61" fmla="*/ 1916084 w 3882044"/>
                  <a:gd name="connsiteY61" fmla="*/ 764771 h 955964"/>
                  <a:gd name="connsiteX62" fmla="*/ 1961804 w 3882044"/>
                  <a:gd name="connsiteY62" fmla="*/ 756458 h 955964"/>
                  <a:gd name="connsiteX63" fmla="*/ 2011680 w 3882044"/>
                  <a:gd name="connsiteY63" fmla="*/ 731520 h 955964"/>
                  <a:gd name="connsiteX64" fmla="*/ 2065713 w 3882044"/>
                  <a:gd name="connsiteY64" fmla="*/ 723207 h 955964"/>
                  <a:gd name="connsiteX65" fmla="*/ 2136371 w 3882044"/>
                  <a:gd name="connsiteY65" fmla="*/ 698269 h 955964"/>
                  <a:gd name="connsiteX66" fmla="*/ 2194560 w 3882044"/>
                  <a:gd name="connsiteY66" fmla="*/ 698269 h 955964"/>
                  <a:gd name="connsiteX67" fmla="*/ 2256906 w 3882044"/>
                  <a:gd name="connsiteY67" fmla="*/ 698269 h 955964"/>
                  <a:gd name="connsiteX68" fmla="*/ 2327564 w 3882044"/>
                  <a:gd name="connsiteY68" fmla="*/ 673331 h 955964"/>
                  <a:gd name="connsiteX69" fmla="*/ 2377440 w 3882044"/>
                  <a:gd name="connsiteY69" fmla="*/ 660862 h 955964"/>
                  <a:gd name="connsiteX70" fmla="*/ 2406535 w 3882044"/>
                  <a:gd name="connsiteY70" fmla="*/ 656706 h 955964"/>
                  <a:gd name="connsiteX71" fmla="*/ 2448098 w 3882044"/>
                  <a:gd name="connsiteY71" fmla="*/ 652549 h 955964"/>
                  <a:gd name="connsiteX72" fmla="*/ 2473037 w 3882044"/>
                  <a:gd name="connsiteY72" fmla="*/ 644237 h 955964"/>
                  <a:gd name="connsiteX73" fmla="*/ 2506287 w 3882044"/>
                  <a:gd name="connsiteY73" fmla="*/ 627611 h 955964"/>
                  <a:gd name="connsiteX74" fmla="*/ 2568633 w 3882044"/>
                  <a:gd name="connsiteY74" fmla="*/ 623455 h 955964"/>
                  <a:gd name="connsiteX75" fmla="*/ 2630978 w 3882044"/>
                  <a:gd name="connsiteY75" fmla="*/ 602673 h 955964"/>
                  <a:gd name="connsiteX76" fmla="*/ 2680855 w 3882044"/>
                  <a:gd name="connsiteY76" fmla="*/ 590204 h 955964"/>
                  <a:gd name="connsiteX77" fmla="*/ 2714106 w 3882044"/>
                  <a:gd name="connsiteY77" fmla="*/ 573578 h 955964"/>
                  <a:gd name="connsiteX78" fmla="*/ 2759826 w 3882044"/>
                  <a:gd name="connsiteY78" fmla="*/ 556953 h 955964"/>
                  <a:gd name="connsiteX79" fmla="*/ 2801389 w 3882044"/>
                  <a:gd name="connsiteY79" fmla="*/ 548640 h 955964"/>
                  <a:gd name="connsiteX80" fmla="*/ 2842953 w 3882044"/>
                  <a:gd name="connsiteY80" fmla="*/ 540327 h 955964"/>
                  <a:gd name="connsiteX81" fmla="*/ 2880360 w 3882044"/>
                  <a:gd name="connsiteY81" fmla="*/ 515389 h 955964"/>
                  <a:gd name="connsiteX82" fmla="*/ 2930237 w 3882044"/>
                  <a:gd name="connsiteY82" fmla="*/ 498764 h 955964"/>
                  <a:gd name="connsiteX83" fmla="*/ 2988426 w 3882044"/>
                  <a:gd name="connsiteY83" fmla="*/ 482138 h 955964"/>
                  <a:gd name="connsiteX84" fmla="*/ 3009207 w 3882044"/>
                  <a:gd name="connsiteY84" fmla="*/ 477982 h 955964"/>
                  <a:gd name="connsiteX85" fmla="*/ 3063240 w 3882044"/>
                  <a:gd name="connsiteY85" fmla="*/ 457200 h 955964"/>
                  <a:gd name="connsiteX86" fmla="*/ 3108960 w 3882044"/>
                  <a:gd name="connsiteY86" fmla="*/ 457200 h 955964"/>
                  <a:gd name="connsiteX87" fmla="*/ 3150524 w 3882044"/>
                  <a:gd name="connsiteY87" fmla="*/ 444731 h 955964"/>
                  <a:gd name="connsiteX88" fmla="*/ 3167149 w 3882044"/>
                  <a:gd name="connsiteY88" fmla="*/ 432262 h 955964"/>
                  <a:gd name="connsiteX89" fmla="*/ 3192087 w 3882044"/>
                  <a:gd name="connsiteY89" fmla="*/ 415637 h 955964"/>
                  <a:gd name="connsiteX90" fmla="*/ 3212869 w 3882044"/>
                  <a:gd name="connsiteY90" fmla="*/ 403167 h 955964"/>
                  <a:gd name="connsiteX91" fmla="*/ 3241964 w 3882044"/>
                  <a:gd name="connsiteY91" fmla="*/ 386542 h 955964"/>
                  <a:gd name="connsiteX92" fmla="*/ 3262746 w 3882044"/>
                  <a:gd name="connsiteY92" fmla="*/ 361604 h 955964"/>
                  <a:gd name="connsiteX93" fmla="*/ 3316778 w 3882044"/>
                  <a:gd name="connsiteY93" fmla="*/ 320040 h 955964"/>
                  <a:gd name="connsiteX94" fmla="*/ 3316778 w 3882044"/>
                  <a:gd name="connsiteY94" fmla="*/ 320040 h 955964"/>
                  <a:gd name="connsiteX95" fmla="*/ 3374967 w 3882044"/>
                  <a:gd name="connsiteY95" fmla="*/ 320040 h 955964"/>
                  <a:gd name="connsiteX96" fmla="*/ 3374967 w 3882044"/>
                  <a:gd name="connsiteY96" fmla="*/ 320040 h 955964"/>
                  <a:gd name="connsiteX97" fmla="*/ 3420687 w 3882044"/>
                  <a:gd name="connsiteY97" fmla="*/ 290946 h 955964"/>
                  <a:gd name="connsiteX98" fmla="*/ 3445626 w 3882044"/>
                  <a:gd name="connsiteY98" fmla="*/ 249382 h 955964"/>
                  <a:gd name="connsiteX99" fmla="*/ 3478877 w 3882044"/>
                  <a:gd name="connsiteY99" fmla="*/ 232757 h 955964"/>
                  <a:gd name="connsiteX100" fmla="*/ 3507971 w 3882044"/>
                  <a:gd name="connsiteY100" fmla="*/ 199506 h 955964"/>
                  <a:gd name="connsiteX101" fmla="*/ 3507971 w 3882044"/>
                  <a:gd name="connsiteY101" fmla="*/ 199506 h 955964"/>
                  <a:gd name="connsiteX102" fmla="*/ 3553691 w 3882044"/>
                  <a:gd name="connsiteY102" fmla="*/ 182880 h 955964"/>
                  <a:gd name="connsiteX103" fmla="*/ 3582786 w 3882044"/>
                  <a:gd name="connsiteY103" fmla="*/ 178724 h 955964"/>
                  <a:gd name="connsiteX104" fmla="*/ 3607724 w 3882044"/>
                  <a:gd name="connsiteY104" fmla="*/ 166255 h 955964"/>
                  <a:gd name="connsiteX105" fmla="*/ 3636818 w 3882044"/>
                  <a:gd name="connsiteY105" fmla="*/ 166255 h 955964"/>
                  <a:gd name="connsiteX106" fmla="*/ 3674226 w 3882044"/>
                  <a:gd name="connsiteY106" fmla="*/ 145473 h 955964"/>
                  <a:gd name="connsiteX107" fmla="*/ 3711633 w 3882044"/>
                  <a:gd name="connsiteY107" fmla="*/ 133004 h 955964"/>
                  <a:gd name="connsiteX108" fmla="*/ 3740727 w 3882044"/>
                  <a:gd name="connsiteY108" fmla="*/ 116378 h 955964"/>
                  <a:gd name="connsiteX109" fmla="*/ 3765666 w 3882044"/>
                  <a:gd name="connsiteY109" fmla="*/ 95597 h 955964"/>
                  <a:gd name="connsiteX110" fmla="*/ 3786447 w 3882044"/>
                  <a:gd name="connsiteY110" fmla="*/ 70658 h 955964"/>
                  <a:gd name="connsiteX111" fmla="*/ 3832167 w 3882044"/>
                  <a:gd name="connsiteY111" fmla="*/ 49877 h 955964"/>
                  <a:gd name="connsiteX112" fmla="*/ 3882044 w 3882044"/>
                  <a:gd name="connsiteY112" fmla="*/ 0 h 955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3882044" h="955964">
                    <a:moveTo>
                      <a:pt x="3882044" y="0"/>
                    </a:moveTo>
                    <a:lnTo>
                      <a:pt x="3882044" y="332509"/>
                    </a:lnTo>
                    <a:lnTo>
                      <a:pt x="3844637" y="349135"/>
                    </a:lnTo>
                    <a:lnTo>
                      <a:pt x="3815542" y="349135"/>
                    </a:lnTo>
                    <a:lnTo>
                      <a:pt x="3749040" y="365760"/>
                    </a:lnTo>
                    <a:lnTo>
                      <a:pt x="3715789" y="386542"/>
                    </a:lnTo>
                    <a:lnTo>
                      <a:pt x="3678382" y="407324"/>
                    </a:lnTo>
                    <a:lnTo>
                      <a:pt x="3640975" y="411480"/>
                    </a:lnTo>
                    <a:lnTo>
                      <a:pt x="3586942" y="415637"/>
                    </a:lnTo>
                    <a:lnTo>
                      <a:pt x="3541222" y="423949"/>
                    </a:lnTo>
                    <a:lnTo>
                      <a:pt x="3462251" y="461357"/>
                    </a:lnTo>
                    <a:lnTo>
                      <a:pt x="3429000" y="482138"/>
                    </a:lnTo>
                    <a:lnTo>
                      <a:pt x="3404062" y="498764"/>
                    </a:lnTo>
                    <a:lnTo>
                      <a:pt x="3358342" y="519546"/>
                    </a:lnTo>
                    <a:lnTo>
                      <a:pt x="3279371" y="548640"/>
                    </a:lnTo>
                    <a:lnTo>
                      <a:pt x="3233651" y="569422"/>
                    </a:lnTo>
                    <a:lnTo>
                      <a:pt x="3175462" y="586047"/>
                    </a:lnTo>
                    <a:lnTo>
                      <a:pt x="3129742" y="594360"/>
                    </a:lnTo>
                    <a:lnTo>
                      <a:pt x="3079866" y="602673"/>
                    </a:lnTo>
                    <a:lnTo>
                      <a:pt x="3034146" y="619298"/>
                    </a:lnTo>
                    <a:lnTo>
                      <a:pt x="2955175" y="648393"/>
                    </a:lnTo>
                    <a:lnTo>
                      <a:pt x="2884517" y="660862"/>
                    </a:lnTo>
                    <a:lnTo>
                      <a:pt x="2842953" y="677487"/>
                    </a:lnTo>
                    <a:lnTo>
                      <a:pt x="2763982" y="681644"/>
                    </a:lnTo>
                    <a:lnTo>
                      <a:pt x="2730731" y="698269"/>
                    </a:lnTo>
                    <a:lnTo>
                      <a:pt x="2668386" y="714895"/>
                    </a:lnTo>
                    <a:lnTo>
                      <a:pt x="2626822" y="719051"/>
                    </a:lnTo>
                    <a:lnTo>
                      <a:pt x="2576946" y="735677"/>
                    </a:lnTo>
                    <a:lnTo>
                      <a:pt x="2539538" y="727364"/>
                    </a:lnTo>
                    <a:lnTo>
                      <a:pt x="2481349" y="739833"/>
                    </a:lnTo>
                    <a:lnTo>
                      <a:pt x="2431473" y="748146"/>
                    </a:lnTo>
                    <a:lnTo>
                      <a:pt x="2385753" y="773084"/>
                    </a:lnTo>
                    <a:lnTo>
                      <a:pt x="2335877" y="781397"/>
                    </a:lnTo>
                    <a:lnTo>
                      <a:pt x="2277687" y="798022"/>
                    </a:lnTo>
                    <a:lnTo>
                      <a:pt x="2157153" y="810491"/>
                    </a:lnTo>
                    <a:lnTo>
                      <a:pt x="2074026" y="818804"/>
                    </a:lnTo>
                    <a:lnTo>
                      <a:pt x="1961804" y="818804"/>
                    </a:lnTo>
                    <a:lnTo>
                      <a:pt x="1903615" y="818804"/>
                    </a:lnTo>
                    <a:lnTo>
                      <a:pt x="1824644" y="831273"/>
                    </a:lnTo>
                    <a:lnTo>
                      <a:pt x="1774767" y="843742"/>
                    </a:lnTo>
                    <a:lnTo>
                      <a:pt x="1683327" y="860367"/>
                    </a:lnTo>
                    <a:lnTo>
                      <a:pt x="1608513" y="881149"/>
                    </a:lnTo>
                    <a:lnTo>
                      <a:pt x="1479666" y="885306"/>
                    </a:lnTo>
                    <a:lnTo>
                      <a:pt x="1375757" y="885306"/>
                    </a:lnTo>
                    <a:lnTo>
                      <a:pt x="1259378" y="906087"/>
                    </a:lnTo>
                    <a:lnTo>
                      <a:pt x="1184564" y="914400"/>
                    </a:lnTo>
                    <a:lnTo>
                      <a:pt x="1101437" y="914400"/>
                    </a:lnTo>
                    <a:lnTo>
                      <a:pt x="989215" y="918557"/>
                    </a:lnTo>
                    <a:lnTo>
                      <a:pt x="914400" y="922713"/>
                    </a:lnTo>
                    <a:lnTo>
                      <a:pt x="856211" y="931026"/>
                    </a:lnTo>
                    <a:lnTo>
                      <a:pt x="0" y="955964"/>
                    </a:lnTo>
                    <a:lnTo>
                      <a:pt x="931026" y="910244"/>
                    </a:lnTo>
                    <a:lnTo>
                      <a:pt x="1080655" y="906087"/>
                    </a:lnTo>
                    <a:lnTo>
                      <a:pt x="1180407" y="897775"/>
                    </a:lnTo>
                    <a:lnTo>
                      <a:pt x="1230284" y="885306"/>
                    </a:lnTo>
                    <a:lnTo>
                      <a:pt x="1392382" y="860367"/>
                    </a:lnTo>
                    <a:lnTo>
                      <a:pt x="1508760" y="847898"/>
                    </a:lnTo>
                    <a:lnTo>
                      <a:pt x="1629295" y="831273"/>
                    </a:lnTo>
                    <a:lnTo>
                      <a:pt x="1737360" y="806335"/>
                    </a:lnTo>
                    <a:lnTo>
                      <a:pt x="1795549" y="798022"/>
                    </a:lnTo>
                    <a:lnTo>
                      <a:pt x="1857895" y="781397"/>
                    </a:lnTo>
                    <a:lnTo>
                      <a:pt x="1916084" y="764771"/>
                    </a:lnTo>
                    <a:lnTo>
                      <a:pt x="1961804" y="756458"/>
                    </a:lnTo>
                    <a:lnTo>
                      <a:pt x="2011680" y="731520"/>
                    </a:lnTo>
                    <a:lnTo>
                      <a:pt x="2065713" y="723207"/>
                    </a:lnTo>
                    <a:lnTo>
                      <a:pt x="2136371" y="698269"/>
                    </a:lnTo>
                    <a:lnTo>
                      <a:pt x="2194560" y="698269"/>
                    </a:lnTo>
                    <a:lnTo>
                      <a:pt x="2256906" y="698269"/>
                    </a:lnTo>
                    <a:lnTo>
                      <a:pt x="2327564" y="673331"/>
                    </a:lnTo>
                    <a:lnTo>
                      <a:pt x="2377440" y="660862"/>
                    </a:lnTo>
                    <a:lnTo>
                      <a:pt x="2406535" y="656706"/>
                    </a:lnTo>
                    <a:lnTo>
                      <a:pt x="2448098" y="652549"/>
                    </a:lnTo>
                    <a:lnTo>
                      <a:pt x="2473037" y="644237"/>
                    </a:lnTo>
                    <a:lnTo>
                      <a:pt x="2506287" y="627611"/>
                    </a:lnTo>
                    <a:lnTo>
                      <a:pt x="2568633" y="623455"/>
                    </a:lnTo>
                    <a:lnTo>
                      <a:pt x="2630978" y="602673"/>
                    </a:lnTo>
                    <a:lnTo>
                      <a:pt x="2680855" y="590204"/>
                    </a:lnTo>
                    <a:lnTo>
                      <a:pt x="2714106" y="573578"/>
                    </a:lnTo>
                    <a:lnTo>
                      <a:pt x="2759826" y="556953"/>
                    </a:lnTo>
                    <a:lnTo>
                      <a:pt x="2801389" y="548640"/>
                    </a:lnTo>
                    <a:lnTo>
                      <a:pt x="2842953" y="540327"/>
                    </a:lnTo>
                    <a:lnTo>
                      <a:pt x="2880360" y="515389"/>
                    </a:lnTo>
                    <a:lnTo>
                      <a:pt x="2930237" y="498764"/>
                    </a:lnTo>
                    <a:lnTo>
                      <a:pt x="2988426" y="482138"/>
                    </a:lnTo>
                    <a:lnTo>
                      <a:pt x="3009207" y="477982"/>
                    </a:lnTo>
                    <a:lnTo>
                      <a:pt x="3063240" y="457200"/>
                    </a:lnTo>
                    <a:lnTo>
                      <a:pt x="3108960" y="457200"/>
                    </a:lnTo>
                    <a:lnTo>
                      <a:pt x="3150524" y="444731"/>
                    </a:lnTo>
                    <a:lnTo>
                      <a:pt x="3167149" y="432262"/>
                    </a:lnTo>
                    <a:lnTo>
                      <a:pt x="3192087" y="415637"/>
                    </a:lnTo>
                    <a:lnTo>
                      <a:pt x="3212869" y="403167"/>
                    </a:lnTo>
                    <a:lnTo>
                      <a:pt x="3241964" y="386542"/>
                    </a:lnTo>
                    <a:lnTo>
                      <a:pt x="3262746" y="361604"/>
                    </a:lnTo>
                    <a:lnTo>
                      <a:pt x="3316778" y="320040"/>
                    </a:lnTo>
                    <a:lnTo>
                      <a:pt x="3316778" y="320040"/>
                    </a:lnTo>
                    <a:lnTo>
                      <a:pt x="3374967" y="320040"/>
                    </a:lnTo>
                    <a:lnTo>
                      <a:pt x="3374967" y="320040"/>
                    </a:lnTo>
                    <a:lnTo>
                      <a:pt x="3420687" y="290946"/>
                    </a:lnTo>
                    <a:lnTo>
                      <a:pt x="3445626" y="249382"/>
                    </a:lnTo>
                    <a:lnTo>
                      <a:pt x="3478877" y="232757"/>
                    </a:lnTo>
                    <a:lnTo>
                      <a:pt x="3507971" y="199506"/>
                    </a:lnTo>
                    <a:lnTo>
                      <a:pt x="3507971" y="199506"/>
                    </a:lnTo>
                    <a:lnTo>
                      <a:pt x="3553691" y="182880"/>
                    </a:lnTo>
                    <a:lnTo>
                      <a:pt x="3582786" y="178724"/>
                    </a:lnTo>
                    <a:lnTo>
                      <a:pt x="3607724" y="166255"/>
                    </a:lnTo>
                    <a:lnTo>
                      <a:pt x="3636818" y="166255"/>
                    </a:lnTo>
                    <a:lnTo>
                      <a:pt x="3674226" y="145473"/>
                    </a:lnTo>
                    <a:lnTo>
                      <a:pt x="3711633" y="133004"/>
                    </a:lnTo>
                    <a:lnTo>
                      <a:pt x="3740727" y="116378"/>
                    </a:lnTo>
                    <a:lnTo>
                      <a:pt x="3765666" y="95597"/>
                    </a:lnTo>
                    <a:lnTo>
                      <a:pt x="3786447" y="70658"/>
                    </a:lnTo>
                    <a:lnTo>
                      <a:pt x="3832167" y="49877"/>
                    </a:lnTo>
                    <a:lnTo>
                      <a:pt x="3882044" y="0"/>
                    </a:lnTo>
                    <a:close/>
                  </a:path>
                </a:pathLst>
              </a:custGeom>
              <a:solidFill>
                <a:schemeClr val="accent3">
                  <a:alpha val="10196"/>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Verdana"/>
                  <a:ea typeface="+mn-ea"/>
                  <a:cs typeface="+mn-cs"/>
                </a:endParaRPr>
              </a:p>
            </p:txBody>
          </p:sp>
          <p:sp>
            <p:nvSpPr>
              <p:cNvPr id="56" name="Freeform 55"/>
              <p:cNvSpPr/>
              <p:nvPr/>
            </p:nvSpPr>
            <p:spPr>
              <a:xfrm>
                <a:off x="3146367" y="3154680"/>
                <a:ext cx="3828011" cy="789709"/>
              </a:xfrm>
              <a:custGeom>
                <a:avLst/>
                <a:gdLst>
                  <a:gd name="connsiteX0" fmla="*/ 3828011 w 3828011"/>
                  <a:gd name="connsiteY0" fmla="*/ 0 h 789709"/>
                  <a:gd name="connsiteX1" fmla="*/ 3782291 w 3828011"/>
                  <a:gd name="connsiteY1" fmla="*/ 24938 h 789709"/>
                  <a:gd name="connsiteX2" fmla="*/ 3753197 w 3828011"/>
                  <a:gd name="connsiteY2" fmla="*/ 41564 h 789709"/>
                  <a:gd name="connsiteX3" fmla="*/ 3724102 w 3828011"/>
                  <a:gd name="connsiteY3" fmla="*/ 58189 h 789709"/>
                  <a:gd name="connsiteX4" fmla="*/ 3682538 w 3828011"/>
                  <a:gd name="connsiteY4" fmla="*/ 78971 h 789709"/>
                  <a:gd name="connsiteX5" fmla="*/ 3661757 w 3828011"/>
                  <a:gd name="connsiteY5" fmla="*/ 108065 h 789709"/>
                  <a:gd name="connsiteX6" fmla="*/ 3611880 w 3828011"/>
                  <a:gd name="connsiteY6" fmla="*/ 124691 h 789709"/>
                  <a:gd name="connsiteX7" fmla="*/ 3549535 w 3828011"/>
                  <a:gd name="connsiteY7" fmla="*/ 141316 h 789709"/>
                  <a:gd name="connsiteX8" fmla="*/ 3487189 w 3828011"/>
                  <a:gd name="connsiteY8" fmla="*/ 145473 h 789709"/>
                  <a:gd name="connsiteX9" fmla="*/ 3449782 w 3828011"/>
                  <a:gd name="connsiteY9" fmla="*/ 157942 h 789709"/>
                  <a:gd name="connsiteX10" fmla="*/ 3404062 w 3828011"/>
                  <a:gd name="connsiteY10" fmla="*/ 187036 h 789709"/>
                  <a:gd name="connsiteX11" fmla="*/ 3383280 w 3828011"/>
                  <a:gd name="connsiteY11" fmla="*/ 224444 h 789709"/>
                  <a:gd name="connsiteX12" fmla="*/ 3350029 w 3828011"/>
                  <a:gd name="connsiteY12" fmla="*/ 241069 h 789709"/>
                  <a:gd name="connsiteX13" fmla="*/ 3304309 w 3828011"/>
                  <a:gd name="connsiteY13" fmla="*/ 266007 h 789709"/>
                  <a:gd name="connsiteX14" fmla="*/ 3258589 w 3828011"/>
                  <a:gd name="connsiteY14" fmla="*/ 274320 h 789709"/>
                  <a:gd name="connsiteX15" fmla="*/ 3217026 w 3828011"/>
                  <a:gd name="connsiteY15" fmla="*/ 290945 h 789709"/>
                  <a:gd name="connsiteX16" fmla="*/ 3183775 w 3828011"/>
                  <a:gd name="connsiteY16" fmla="*/ 307571 h 789709"/>
                  <a:gd name="connsiteX17" fmla="*/ 3150524 w 3828011"/>
                  <a:gd name="connsiteY17" fmla="*/ 324196 h 789709"/>
                  <a:gd name="connsiteX18" fmla="*/ 3121429 w 3828011"/>
                  <a:gd name="connsiteY18" fmla="*/ 353291 h 789709"/>
                  <a:gd name="connsiteX19" fmla="*/ 3088178 w 3828011"/>
                  <a:gd name="connsiteY19" fmla="*/ 361604 h 789709"/>
                  <a:gd name="connsiteX20" fmla="*/ 3063240 w 3828011"/>
                  <a:gd name="connsiteY20" fmla="*/ 369916 h 789709"/>
                  <a:gd name="connsiteX21" fmla="*/ 3021677 w 3828011"/>
                  <a:gd name="connsiteY21" fmla="*/ 382385 h 789709"/>
                  <a:gd name="connsiteX22" fmla="*/ 2980113 w 3828011"/>
                  <a:gd name="connsiteY22" fmla="*/ 390698 h 789709"/>
                  <a:gd name="connsiteX23" fmla="*/ 2938549 w 3828011"/>
                  <a:gd name="connsiteY23" fmla="*/ 394855 h 789709"/>
                  <a:gd name="connsiteX24" fmla="*/ 2901142 w 3828011"/>
                  <a:gd name="connsiteY24" fmla="*/ 407324 h 789709"/>
                  <a:gd name="connsiteX25" fmla="*/ 2901142 w 3828011"/>
                  <a:gd name="connsiteY25" fmla="*/ 407324 h 789709"/>
                  <a:gd name="connsiteX26" fmla="*/ 2855422 w 3828011"/>
                  <a:gd name="connsiteY26" fmla="*/ 440575 h 789709"/>
                  <a:gd name="connsiteX27" fmla="*/ 2822171 w 3828011"/>
                  <a:gd name="connsiteY27" fmla="*/ 440575 h 789709"/>
                  <a:gd name="connsiteX28" fmla="*/ 2784764 w 3828011"/>
                  <a:gd name="connsiteY28" fmla="*/ 457200 h 789709"/>
                  <a:gd name="connsiteX29" fmla="*/ 2726575 w 3828011"/>
                  <a:gd name="connsiteY29" fmla="*/ 473825 h 789709"/>
                  <a:gd name="connsiteX30" fmla="*/ 2685011 w 3828011"/>
                  <a:gd name="connsiteY30" fmla="*/ 482138 h 789709"/>
                  <a:gd name="connsiteX31" fmla="*/ 2639291 w 3828011"/>
                  <a:gd name="connsiteY31" fmla="*/ 482138 h 789709"/>
                  <a:gd name="connsiteX32" fmla="*/ 2614353 w 3828011"/>
                  <a:gd name="connsiteY32" fmla="*/ 498764 h 789709"/>
                  <a:gd name="connsiteX33" fmla="*/ 2568633 w 3828011"/>
                  <a:gd name="connsiteY33" fmla="*/ 515389 h 789709"/>
                  <a:gd name="connsiteX34" fmla="*/ 2522913 w 3828011"/>
                  <a:gd name="connsiteY34" fmla="*/ 523702 h 789709"/>
                  <a:gd name="connsiteX35" fmla="*/ 2468880 w 3828011"/>
                  <a:gd name="connsiteY35" fmla="*/ 523702 h 789709"/>
                  <a:gd name="connsiteX36" fmla="*/ 2414848 w 3828011"/>
                  <a:gd name="connsiteY36" fmla="*/ 536171 h 789709"/>
                  <a:gd name="connsiteX37" fmla="*/ 2340033 w 3828011"/>
                  <a:gd name="connsiteY37" fmla="*/ 544484 h 789709"/>
                  <a:gd name="connsiteX38" fmla="*/ 2277688 w 3828011"/>
                  <a:gd name="connsiteY38" fmla="*/ 552796 h 789709"/>
                  <a:gd name="connsiteX39" fmla="*/ 2252749 w 3828011"/>
                  <a:gd name="connsiteY39" fmla="*/ 573578 h 789709"/>
                  <a:gd name="connsiteX40" fmla="*/ 2161309 w 3828011"/>
                  <a:gd name="connsiteY40" fmla="*/ 581891 h 789709"/>
                  <a:gd name="connsiteX41" fmla="*/ 2115589 w 3828011"/>
                  <a:gd name="connsiteY41" fmla="*/ 594360 h 789709"/>
                  <a:gd name="connsiteX42" fmla="*/ 2074026 w 3828011"/>
                  <a:gd name="connsiteY42" fmla="*/ 598516 h 789709"/>
                  <a:gd name="connsiteX43" fmla="*/ 2028306 w 3828011"/>
                  <a:gd name="connsiteY43" fmla="*/ 606829 h 789709"/>
                  <a:gd name="connsiteX44" fmla="*/ 1965960 w 3828011"/>
                  <a:gd name="connsiteY44" fmla="*/ 610985 h 789709"/>
                  <a:gd name="connsiteX45" fmla="*/ 1928553 w 3828011"/>
                  <a:gd name="connsiteY45" fmla="*/ 623455 h 789709"/>
                  <a:gd name="connsiteX46" fmla="*/ 1870364 w 3828011"/>
                  <a:gd name="connsiteY46" fmla="*/ 623455 h 789709"/>
                  <a:gd name="connsiteX47" fmla="*/ 1808018 w 3828011"/>
                  <a:gd name="connsiteY47" fmla="*/ 623455 h 789709"/>
                  <a:gd name="connsiteX48" fmla="*/ 1770611 w 3828011"/>
                  <a:gd name="connsiteY48" fmla="*/ 644236 h 789709"/>
                  <a:gd name="connsiteX49" fmla="*/ 1708266 w 3828011"/>
                  <a:gd name="connsiteY49" fmla="*/ 669175 h 789709"/>
                  <a:gd name="connsiteX50" fmla="*/ 1650077 w 3828011"/>
                  <a:gd name="connsiteY50" fmla="*/ 677487 h 789709"/>
                  <a:gd name="connsiteX51" fmla="*/ 1554480 w 3828011"/>
                  <a:gd name="connsiteY51" fmla="*/ 694113 h 789709"/>
                  <a:gd name="connsiteX52" fmla="*/ 1492135 w 3828011"/>
                  <a:gd name="connsiteY52" fmla="*/ 706582 h 789709"/>
                  <a:gd name="connsiteX53" fmla="*/ 1388226 w 3828011"/>
                  <a:gd name="connsiteY53" fmla="*/ 706582 h 789709"/>
                  <a:gd name="connsiteX54" fmla="*/ 1300942 w 3828011"/>
                  <a:gd name="connsiteY54" fmla="*/ 719051 h 789709"/>
                  <a:gd name="connsiteX55" fmla="*/ 1201189 w 3828011"/>
                  <a:gd name="connsiteY55" fmla="*/ 731520 h 789709"/>
                  <a:gd name="connsiteX56" fmla="*/ 1138844 w 3828011"/>
                  <a:gd name="connsiteY56" fmla="*/ 731520 h 789709"/>
                  <a:gd name="connsiteX57" fmla="*/ 1034935 w 3828011"/>
                  <a:gd name="connsiteY57" fmla="*/ 735676 h 789709"/>
                  <a:gd name="connsiteX58" fmla="*/ 955964 w 3828011"/>
                  <a:gd name="connsiteY58" fmla="*/ 743989 h 789709"/>
                  <a:gd name="connsiteX59" fmla="*/ 818804 w 3828011"/>
                  <a:gd name="connsiteY59" fmla="*/ 768927 h 789709"/>
                  <a:gd name="connsiteX60" fmla="*/ 710738 w 3828011"/>
                  <a:gd name="connsiteY60" fmla="*/ 789709 h 789709"/>
                  <a:gd name="connsiteX61" fmla="*/ 0 w 3828011"/>
                  <a:gd name="connsiteY61" fmla="*/ 785553 h 789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3828011" h="789709">
                    <a:moveTo>
                      <a:pt x="3828011" y="0"/>
                    </a:moveTo>
                    <a:lnTo>
                      <a:pt x="3782291" y="24938"/>
                    </a:lnTo>
                    <a:lnTo>
                      <a:pt x="3753197" y="41564"/>
                    </a:lnTo>
                    <a:lnTo>
                      <a:pt x="3724102" y="58189"/>
                    </a:lnTo>
                    <a:lnTo>
                      <a:pt x="3682538" y="78971"/>
                    </a:lnTo>
                    <a:lnTo>
                      <a:pt x="3661757" y="108065"/>
                    </a:lnTo>
                    <a:lnTo>
                      <a:pt x="3611880" y="124691"/>
                    </a:lnTo>
                    <a:lnTo>
                      <a:pt x="3549535" y="141316"/>
                    </a:lnTo>
                    <a:lnTo>
                      <a:pt x="3487189" y="145473"/>
                    </a:lnTo>
                    <a:lnTo>
                      <a:pt x="3449782" y="157942"/>
                    </a:lnTo>
                    <a:lnTo>
                      <a:pt x="3404062" y="187036"/>
                    </a:lnTo>
                    <a:lnTo>
                      <a:pt x="3383280" y="224444"/>
                    </a:lnTo>
                    <a:lnTo>
                      <a:pt x="3350029" y="241069"/>
                    </a:lnTo>
                    <a:lnTo>
                      <a:pt x="3304309" y="266007"/>
                    </a:lnTo>
                    <a:lnTo>
                      <a:pt x="3258589" y="274320"/>
                    </a:lnTo>
                    <a:lnTo>
                      <a:pt x="3217026" y="290945"/>
                    </a:lnTo>
                    <a:lnTo>
                      <a:pt x="3183775" y="307571"/>
                    </a:lnTo>
                    <a:lnTo>
                      <a:pt x="3150524" y="324196"/>
                    </a:lnTo>
                    <a:lnTo>
                      <a:pt x="3121429" y="353291"/>
                    </a:lnTo>
                    <a:lnTo>
                      <a:pt x="3088178" y="361604"/>
                    </a:lnTo>
                    <a:lnTo>
                      <a:pt x="3063240" y="369916"/>
                    </a:lnTo>
                    <a:lnTo>
                      <a:pt x="3021677" y="382385"/>
                    </a:lnTo>
                    <a:lnTo>
                      <a:pt x="2980113" y="390698"/>
                    </a:lnTo>
                    <a:lnTo>
                      <a:pt x="2938549" y="394855"/>
                    </a:lnTo>
                    <a:lnTo>
                      <a:pt x="2901142" y="407324"/>
                    </a:lnTo>
                    <a:lnTo>
                      <a:pt x="2901142" y="407324"/>
                    </a:lnTo>
                    <a:lnTo>
                      <a:pt x="2855422" y="440575"/>
                    </a:lnTo>
                    <a:lnTo>
                      <a:pt x="2822171" y="440575"/>
                    </a:lnTo>
                    <a:lnTo>
                      <a:pt x="2784764" y="457200"/>
                    </a:lnTo>
                    <a:lnTo>
                      <a:pt x="2726575" y="473825"/>
                    </a:lnTo>
                    <a:lnTo>
                      <a:pt x="2685011" y="482138"/>
                    </a:lnTo>
                    <a:lnTo>
                      <a:pt x="2639291" y="482138"/>
                    </a:lnTo>
                    <a:lnTo>
                      <a:pt x="2614353" y="498764"/>
                    </a:lnTo>
                    <a:lnTo>
                      <a:pt x="2568633" y="515389"/>
                    </a:lnTo>
                    <a:lnTo>
                      <a:pt x="2522913" y="523702"/>
                    </a:lnTo>
                    <a:lnTo>
                      <a:pt x="2468880" y="523702"/>
                    </a:lnTo>
                    <a:lnTo>
                      <a:pt x="2414848" y="536171"/>
                    </a:lnTo>
                    <a:lnTo>
                      <a:pt x="2340033" y="544484"/>
                    </a:lnTo>
                    <a:lnTo>
                      <a:pt x="2277688" y="552796"/>
                    </a:lnTo>
                    <a:lnTo>
                      <a:pt x="2252749" y="573578"/>
                    </a:lnTo>
                    <a:lnTo>
                      <a:pt x="2161309" y="581891"/>
                    </a:lnTo>
                    <a:lnTo>
                      <a:pt x="2115589" y="594360"/>
                    </a:lnTo>
                    <a:lnTo>
                      <a:pt x="2074026" y="598516"/>
                    </a:lnTo>
                    <a:lnTo>
                      <a:pt x="2028306" y="606829"/>
                    </a:lnTo>
                    <a:lnTo>
                      <a:pt x="1965960" y="610985"/>
                    </a:lnTo>
                    <a:lnTo>
                      <a:pt x="1928553" y="623455"/>
                    </a:lnTo>
                    <a:lnTo>
                      <a:pt x="1870364" y="623455"/>
                    </a:lnTo>
                    <a:lnTo>
                      <a:pt x="1808018" y="623455"/>
                    </a:lnTo>
                    <a:lnTo>
                      <a:pt x="1770611" y="644236"/>
                    </a:lnTo>
                    <a:lnTo>
                      <a:pt x="1708266" y="669175"/>
                    </a:lnTo>
                    <a:lnTo>
                      <a:pt x="1650077" y="677487"/>
                    </a:lnTo>
                    <a:lnTo>
                      <a:pt x="1554480" y="694113"/>
                    </a:lnTo>
                    <a:lnTo>
                      <a:pt x="1492135" y="706582"/>
                    </a:lnTo>
                    <a:lnTo>
                      <a:pt x="1388226" y="706582"/>
                    </a:lnTo>
                    <a:lnTo>
                      <a:pt x="1300942" y="719051"/>
                    </a:lnTo>
                    <a:lnTo>
                      <a:pt x="1201189" y="731520"/>
                    </a:lnTo>
                    <a:lnTo>
                      <a:pt x="1138844" y="731520"/>
                    </a:lnTo>
                    <a:lnTo>
                      <a:pt x="1034935" y="735676"/>
                    </a:lnTo>
                    <a:lnTo>
                      <a:pt x="955964" y="743989"/>
                    </a:lnTo>
                    <a:lnTo>
                      <a:pt x="818804" y="768927"/>
                    </a:lnTo>
                    <a:lnTo>
                      <a:pt x="710738" y="789709"/>
                    </a:lnTo>
                    <a:lnTo>
                      <a:pt x="0" y="785553"/>
                    </a:lnTo>
                  </a:path>
                </a:pathLst>
              </a:cu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Verdana"/>
                  <a:ea typeface="+mn-ea"/>
                  <a:cs typeface="+mn-cs"/>
                </a:endParaRPr>
              </a:p>
            </p:txBody>
          </p:sp>
        </p:grpSp>
        <p:grpSp>
          <p:nvGrpSpPr>
            <p:cNvPr id="46" name="Group 45"/>
            <p:cNvGrpSpPr/>
            <p:nvPr/>
          </p:nvGrpSpPr>
          <p:grpSpPr>
            <a:xfrm>
              <a:off x="2267296" y="3246120"/>
              <a:ext cx="4744489" cy="710738"/>
              <a:chOff x="2267296" y="3246120"/>
              <a:chExt cx="4744489" cy="710738"/>
            </a:xfrm>
          </p:grpSpPr>
          <p:sp>
            <p:nvSpPr>
              <p:cNvPr id="53" name="Freeform 52"/>
              <p:cNvSpPr/>
              <p:nvPr/>
            </p:nvSpPr>
            <p:spPr>
              <a:xfrm>
                <a:off x="3013364" y="3246120"/>
                <a:ext cx="3998421" cy="710738"/>
              </a:xfrm>
              <a:custGeom>
                <a:avLst/>
                <a:gdLst>
                  <a:gd name="connsiteX0" fmla="*/ 3990109 w 3998421"/>
                  <a:gd name="connsiteY0" fmla="*/ 0 h 710738"/>
                  <a:gd name="connsiteX1" fmla="*/ 3998421 w 3998421"/>
                  <a:gd name="connsiteY1" fmla="*/ 137160 h 710738"/>
                  <a:gd name="connsiteX2" fmla="*/ 3969327 w 3998421"/>
                  <a:gd name="connsiteY2" fmla="*/ 170411 h 710738"/>
                  <a:gd name="connsiteX3" fmla="*/ 3931920 w 3998421"/>
                  <a:gd name="connsiteY3" fmla="*/ 182880 h 710738"/>
                  <a:gd name="connsiteX4" fmla="*/ 3890356 w 3998421"/>
                  <a:gd name="connsiteY4" fmla="*/ 195349 h 710738"/>
                  <a:gd name="connsiteX5" fmla="*/ 3840480 w 3998421"/>
                  <a:gd name="connsiteY5" fmla="*/ 203662 h 710738"/>
                  <a:gd name="connsiteX6" fmla="*/ 3807229 w 3998421"/>
                  <a:gd name="connsiteY6" fmla="*/ 207818 h 710738"/>
                  <a:gd name="connsiteX7" fmla="*/ 3740727 w 3998421"/>
                  <a:gd name="connsiteY7" fmla="*/ 216131 h 710738"/>
                  <a:gd name="connsiteX8" fmla="*/ 3740727 w 3998421"/>
                  <a:gd name="connsiteY8" fmla="*/ 216131 h 710738"/>
                  <a:gd name="connsiteX9" fmla="*/ 3678381 w 3998421"/>
                  <a:gd name="connsiteY9" fmla="*/ 266007 h 710738"/>
                  <a:gd name="connsiteX10" fmla="*/ 3628505 w 3998421"/>
                  <a:gd name="connsiteY10" fmla="*/ 274320 h 710738"/>
                  <a:gd name="connsiteX11" fmla="*/ 3566160 w 3998421"/>
                  <a:gd name="connsiteY11" fmla="*/ 303415 h 710738"/>
                  <a:gd name="connsiteX12" fmla="*/ 3520440 w 3998421"/>
                  <a:gd name="connsiteY12" fmla="*/ 315884 h 710738"/>
                  <a:gd name="connsiteX13" fmla="*/ 3453938 w 3998421"/>
                  <a:gd name="connsiteY13" fmla="*/ 344978 h 710738"/>
                  <a:gd name="connsiteX14" fmla="*/ 3399905 w 3998421"/>
                  <a:gd name="connsiteY14" fmla="*/ 378229 h 710738"/>
                  <a:gd name="connsiteX15" fmla="*/ 3366654 w 3998421"/>
                  <a:gd name="connsiteY15" fmla="*/ 386542 h 710738"/>
                  <a:gd name="connsiteX16" fmla="*/ 3320934 w 3998421"/>
                  <a:gd name="connsiteY16" fmla="*/ 419793 h 710738"/>
                  <a:gd name="connsiteX17" fmla="*/ 3279371 w 3998421"/>
                  <a:gd name="connsiteY17" fmla="*/ 428105 h 710738"/>
                  <a:gd name="connsiteX18" fmla="*/ 3221181 w 3998421"/>
                  <a:gd name="connsiteY18" fmla="*/ 444731 h 710738"/>
                  <a:gd name="connsiteX19" fmla="*/ 3117272 w 3998421"/>
                  <a:gd name="connsiteY19" fmla="*/ 461356 h 710738"/>
                  <a:gd name="connsiteX20" fmla="*/ 3079865 w 3998421"/>
                  <a:gd name="connsiteY20" fmla="*/ 465513 h 710738"/>
                  <a:gd name="connsiteX21" fmla="*/ 3079865 w 3998421"/>
                  <a:gd name="connsiteY21" fmla="*/ 465513 h 710738"/>
                  <a:gd name="connsiteX22" fmla="*/ 2992581 w 3998421"/>
                  <a:gd name="connsiteY22" fmla="*/ 477982 h 710738"/>
                  <a:gd name="connsiteX23" fmla="*/ 2921923 w 3998421"/>
                  <a:gd name="connsiteY23" fmla="*/ 486295 h 710738"/>
                  <a:gd name="connsiteX24" fmla="*/ 2892829 w 3998421"/>
                  <a:gd name="connsiteY24" fmla="*/ 498764 h 710738"/>
                  <a:gd name="connsiteX25" fmla="*/ 2809701 w 3998421"/>
                  <a:gd name="connsiteY25" fmla="*/ 502920 h 710738"/>
                  <a:gd name="connsiteX26" fmla="*/ 2763981 w 3998421"/>
                  <a:gd name="connsiteY26" fmla="*/ 515389 h 710738"/>
                  <a:gd name="connsiteX27" fmla="*/ 2701636 w 3998421"/>
                  <a:gd name="connsiteY27" fmla="*/ 527858 h 710738"/>
                  <a:gd name="connsiteX28" fmla="*/ 2635134 w 3998421"/>
                  <a:gd name="connsiteY28" fmla="*/ 536171 h 710738"/>
                  <a:gd name="connsiteX29" fmla="*/ 2581101 w 3998421"/>
                  <a:gd name="connsiteY29" fmla="*/ 540327 h 710738"/>
                  <a:gd name="connsiteX30" fmla="*/ 2518756 w 3998421"/>
                  <a:gd name="connsiteY30" fmla="*/ 548640 h 710738"/>
                  <a:gd name="connsiteX31" fmla="*/ 2477192 w 3998421"/>
                  <a:gd name="connsiteY31" fmla="*/ 561109 h 710738"/>
                  <a:gd name="connsiteX32" fmla="*/ 2406534 w 3998421"/>
                  <a:gd name="connsiteY32" fmla="*/ 573578 h 710738"/>
                  <a:gd name="connsiteX33" fmla="*/ 2319251 w 3998421"/>
                  <a:gd name="connsiteY33" fmla="*/ 581891 h 710738"/>
                  <a:gd name="connsiteX34" fmla="*/ 2273531 w 3998421"/>
                  <a:gd name="connsiteY34" fmla="*/ 586047 h 710738"/>
                  <a:gd name="connsiteX35" fmla="*/ 2202872 w 3998421"/>
                  <a:gd name="connsiteY35" fmla="*/ 606829 h 710738"/>
                  <a:gd name="connsiteX36" fmla="*/ 2148840 w 3998421"/>
                  <a:gd name="connsiteY36" fmla="*/ 615142 h 710738"/>
                  <a:gd name="connsiteX37" fmla="*/ 2078181 w 3998421"/>
                  <a:gd name="connsiteY37" fmla="*/ 623455 h 710738"/>
                  <a:gd name="connsiteX38" fmla="*/ 2024149 w 3998421"/>
                  <a:gd name="connsiteY38" fmla="*/ 631767 h 710738"/>
                  <a:gd name="connsiteX39" fmla="*/ 1936865 w 3998421"/>
                  <a:gd name="connsiteY39" fmla="*/ 631767 h 710738"/>
                  <a:gd name="connsiteX40" fmla="*/ 1837112 w 3998421"/>
                  <a:gd name="connsiteY40" fmla="*/ 635924 h 710738"/>
                  <a:gd name="connsiteX41" fmla="*/ 1766454 w 3998421"/>
                  <a:gd name="connsiteY41" fmla="*/ 648393 h 710738"/>
                  <a:gd name="connsiteX42" fmla="*/ 1654232 w 3998421"/>
                  <a:gd name="connsiteY42" fmla="*/ 665018 h 710738"/>
                  <a:gd name="connsiteX43" fmla="*/ 1591887 w 3998421"/>
                  <a:gd name="connsiteY43" fmla="*/ 669175 h 710738"/>
                  <a:gd name="connsiteX44" fmla="*/ 1500447 w 3998421"/>
                  <a:gd name="connsiteY44" fmla="*/ 681644 h 710738"/>
                  <a:gd name="connsiteX45" fmla="*/ 1458883 w 3998421"/>
                  <a:gd name="connsiteY45" fmla="*/ 673331 h 710738"/>
                  <a:gd name="connsiteX46" fmla="*/ 1354974 w 3998421"/>
                  <a:gd name="connsiteY46" fmla="*/ 681644 h 710738"/>
                  <a:gd name="connsiteX47" fmla="*/ 1288472 w 3998421"/>
                  <a:gd name="connsiteY47" fmla="*/ 681644 h 710738"/>
                  <a:gd name="connsiteX48" fmla="*/ 1180407 w 3998421"/>
                  <a:gd name="connsiteY48" fmla="*/ 685800 h 710738"/>
                  <a:gd name="connsiteX49" fmla="*/ 1088967 w 3998421"/>
                  <a:gd name="connsiteY49" fmla="*/ 694113 h 710738"/>
                  <a:gd name="connsiteX50" fmla="*/ 993371 w 3998421"/>
                  <a:gd name="connsiteY50" fmla="*/ 694113 h 710738"/>
                  <a:gd name="connsiteX51" fmla="*/ 872836 w 3998421"/>
                  <a:gd name="connsiteY51" fmla="*/ 694113 h 710738"/>
                  <a:gd name="connsiteX52" fmla="*/ 777240 w 3998421"/>
                  <a:gd name="connsiteY52" fmla="*/ 698269 h 710738"/>
                  <a:gd name="connsiteX53" fmla="*/ 764771 w 3998421"/>
                  <a:gd name="connsiteY53" fmla="*/ 689956 h 710738"/>
                  <a:gd name="connsiteX54" fmla="*/ 665018 w 3998421"/>
                  <a:gd name="connsiteY54" fmla="*/ 698269 h 710738"/>
                  <a:gd name="connsiteX55" fmla="*/ 573578 w 3998421"/>
                  <a:gd name="connsiteY55" fmla="*/ 702425 h 710738"/>
                  <a:gd name="connsiteX56" fmla="*/ 0 w 3998421"/>
                  <a:gd name="connsiteY56" fmla="*/ 710738 h 710738"/>
                  <a:gd name="connsiteX57" fmla="*/ 1342505 w 3998421"/>
                  <a:gd name="connsiteY57" fmla="*/ 652549 h 710738"/>
                  <a:gd name="connsiteX58" fmla="*/ 1409007 w 3998421"/>
                  <a:gd name="connsiteY58" fmla="*/ 648393 h 710738"/>
                  <a:gd name="connsiteX59" fmla="*/ 1458883 w 3998421"/>
                  <a:gd name="connsiteY59" fmla="*/ 644236 h 710738"/>
                  <a:gd name="connsiteX60" fmla="*/ 1512916 w 3998421"/>
                  <a:gd name="connsiteY60" fmla="*/ 640080 h 710738"/>
                  <a:gd name="connsiteX61" fmla="*/ 1583574 w 3998421"/>
                  <a:gd name="connsiteY61" fmla="*/ 627611 h 710738"/>
                  <a:gd name="connsiteX62" fmla="*/ 1616825 w 3998421"/>
                  <a:gd name="connsiteY62" fmla="*/ 627611 h 710738"/>
                  <a:gd name="connsiteX63" fmla="*/ 1679171 w 3998421"/>
                  <a:gd name="connsiteY63" fmla="*/ 615142 h 710738"/>
                  <a:gd name="connsiteX64" fmla="*/ 1716578 w 3998421"/>
                  <a:gd name="connsiteY64" fmla="*/ 615142 h 710738"/>
                  <a:gd name="connsiteX65" fmla="*/ 1749829 w 3998421"/>
                  <a:gd name="connsiteY65" fmla="*/ 610985 h 710738"/>
                  <a:gd name="connsiteX66" fmla="*/ 1803861 w 3998421"/>
                  <a:gd name="connsiteY66" fmla="*/ 598516 h 710738"/>
                  <a:gd name="connsiteX67" fmla="*/ 1870363 w 3998421"/>
                  <a:gd name="connsiteY67" fmla="*/ 590204 h 710738"/>
                  <a:gd name="connsiteX68" fmla="*/ 1903614 w 3998421"/>
                  <a:gd name="connsiteY68" fmla="*/ 586047 h 710738"/>
                  <a:gd name="connsiteX69" fmla="*/ 1953491 w 3998421"/>
                  <a:gd name="connsiteY69" fmla="*/ 577735 h 710738"/>
                  <a:gd name="connsiteX70" fmla="*/ 2003367 w 3998421"/>
                  <a:gd name="connsiteY70" fmla="*/ 573578 h 710738"/>
                  <a:gd name="connsiteX71" fmla="*/ 2069869 w 3998421"/>
                  <a:gd name="connsiteY71" fmla="*/ 565265 h 710738"/>
                  <a:gd name="connsiteX72" fmla="*/ 2111432 w 3998421"/>
                  <a:gd name="connsiteY72" fmla="*/ 561109 h 710738"/>
                  <a:gd name="connsiteX73" fmla="*/ 2186247 w 3998421"/>
                  <a:gd name="connsiteY73" fmla="*/ 548640 h 710738"/>
                  <a:gd name="connsiteX74" fmla="*/ 2236123 w 3998421"/>
                  <a:gd name="connsiteY74" fmla="*/ 548640 h 710738"/>
                  <a:gd name="connsiteX75" fmla="*/ 2286000 w 3998421"/>
                  <a:gd name="connsiteY75" fmla="*/ 548640 h 710738"/>
                  <a:gd name="connsiteX76" fmla="*/ 2364971 w 3998421"/>
                  <a:gd name="connsiteY76" fmla="*/ 532015 h 710738"/>
                  <a:gd name="connsiteX77" fmla="*/ 2435629 w 3998421"/>
                  <a:gd name="connsiteY77" fmla="*/ 519545 h 710738"/>
                  <a:gd name="connsiteX78" fmla="*/ 2485505 w 3998421"/>
                  <a:gd name="connsiteY78" fmla="*/ 515389 h 710738"/>
                  <a:gd name="connsiteX79" fmla="*/ 2514600 w 3998421"/>
                  <a:gd name="connsiteY79" fmla="*/ 507076 h 710738"/>
                  <a:gd name="connsiteX80" fmla="*/ 2547851 w 3998421"/>
                  <a:gd name="connsiteY80" fmla="*/ 494607 h 710738"/>
                  <a:gd name="connsiteX81" fmla="*/ 2593571 w 3998421"/>
                  <a:gd name="connsiteY81" fmla="*/ 486295 h 710738"/>
                  <a:gd name="connsiteX82" fmla="*/ 2651760 w 3998421"/>
                  <a:gd name="connsiteY82" fmla="*/ 482138 h 710738"/>
                  <a:gd name="connsiteX83" fmla="*/ 2701636 w 3998421"/>
                  <a:gd name="connsiteY83" fmla="*/ 465513 h 710738"/>
                  <a:gd name="connsiteX84" fmla="*/ 2747356 w 3998421"/>
                  <a:gd name="connsiteY84" fmla="*/ 465513 h 710738"/>
                  <a:gd name="connsiteX85" fmla="*/ 2784763 w 3998421"/>
                  <a:gd name="connsiteY85" fmla="*/ 453044 h 710738"/>
                  <a:gd name="connsiteX86" fmla="*/ 2813858 w 3998421"/>
                  <a:gd name="connsiteY86" fmla="*/ 448887 h 710738"/>
                  <a:gd name="connsiteX87" fmla="*/ 2834640 w 3998421"/>
                  <a:gd name="connsiteY87" fmla="*/ 440575 h 710738"/>
                  <a:gd name="connsiteX88" fmla="*/ 2892829 w 3998421"/>
                  <a:gd name="connsiteY88" fmla="*/ 432262 h 710738"/>
                  <a:gd name="connsiteX89" fmla="*/ 2934392 w 3998421"/>
                  <a:gd name="connsiteY89" fmla="*/ 415636 h 710738"/>
                  <a:gd name="connsiteX90" fmla="*/ 2975956 w 3998421"/>
                  <a:gd name="connsiteY90" fmla="*/ 407324 h 710738"/>
                  <a:gd name="connsiteX91" fmla="*/ 3013363 w 3998421"/>
                  <a:gd name="connsiteY91" fmla="*/ 399011 h 710738"/>
                  <a:gd name="connsiteX92" fmla="*/ 3050771 w 3998421"/>
                  <a:gd name="connsiteY92" fmla="*/ 382385 h 710738"/>
                  <a:gd name="connsiteX93" fmla="*/ 3100647 w 3998421"/>
                  <a:gd name="connsiteY93" fmla="*/ 374073 h 710738"/>
                  <a:gd name="connsiteX94" fmla="*/ 3150523 w 3998421"/>
                  <a:gd name="connsiteY94" fmla="*/ 365760 h 710738"/>
                  <a:gd name="connsiteX95" fmla="*/ 3179618 w 3998421"/>
                  <a:gd name="connsiteY95" fmla="*/ 353291 h 710738"/>
                  <a:gd name="connsiteX96" fmla="*/ 3233651 w 3998421"/>
                  <a:gd name="connsiteY96" fmla="*/ 332509 h 710738"/>
                  <a:gd name="connsiteX97" fmla="*/ 3266901 w 3998421"/>
                  <a:gd name="connsiteY97" fmla="*/ 320040 h 710738"/>
                  <a:gd name="connsiteX98" fmla="*/ 3300152 w 3998421"/>
                  <a:gd name="connsiteY98" fmla="*/ 315884 h 710738"/>
                  <a:gd name="connsiteX99" fmla="*/ 3337560 w 3998421"/>
                  <a:gd name="connsiteY99" fmla="*/ 299258 h 710738"/>
                  <a:gd name="connsiteX100" fmla="*/ 3362498 w 3998421"/>
                  <a:gd name="connsiteY100" fmla="*/ 282633 h 710738"/>
                  <a:gd name="connsiteX101" fmla="*/ 3404061 w 3998421"/>
                  <a:gd name="connsiteY101" fmla="*/ 282633 h 710738"/>
                  <a:gd name="connsiteX102" fmla="*/ 3445625 w 3998421"/>
                  <a:gd name="connsiteY102" fmla="*/ 266007 h 710738"/>
                  <a:gd name="connsiteX103" fmla="*/ 3466407 w 3998421"/>
                  <a:gd name="connsiteY103" fmla="*/ 257695 h 710738"/>
                  <a:gd name="connsiteX104" fmla="*/ 3524596 w 3998421"/>
                  <a:gd name="connsiteY104" fmla="*/ 224444 h 710738"/>
                  <a:gd name="connsiteX105" fmla="*/ 3557847 w 3998421"/>
                  <a:gd name="connsiteY105" fmla="*/ 224444 h 710738"/>
                  <a:gd name="connsiteX106" fmla="*/ 3574472 w 3998421"/>
                  <a:gd name="connsiteY106" fmla="*/ 211975 h 710738"/>
                  <a:gd name="connsiteX107" fmla="*/ 3616036 w 3998421"/>
                  <a:gd name="connsiteY107" fmla="*/ 182880 h 710738"/>
                  <a:gd name="connsiteX108" fmla="*/ 3616036 w 3998421"/>
                  <a:gd name="connsiteY108" fmla="*/ 182880 h 710738"/>
                  <a:gd name="connsiteX109" fmla="*/ 3653443 w 3998421"/>
                  <a:gd name="connsiteY109" fmla="*/ 166255 h 710738"/>
                  <a:gd name="connsiteX110" fmla="*/ 3703320 w 3998421"/>
                  <a:gd name="connsiteY110" fmla="*/ 128847 h 710738"/>
                  <a:gd name="connsiteX111" fmla="*/ 3749040 w 3998421"/>
                  <a:gd name="connsiteY111" fmla="*/ 120535 h 710738"/>
                  <a:gd name="connsiteX112" fmla="*/ 3782291 w 3998421"/>
                  <a:gd name="connsiteY112" fmla="*/ 103909 h 710738"/>
                  <a:gd name="connsiteX113" fmla="*/ 3815541 w 3998421"/>
                  <a:gd name="connsiteY113" fmla="*/ 91440 h 710738"/>
                  <a:gd name="connsiteX114" fmla="*/ 3848792 w 3998421"/>
                  <a:gd name="connsiteY114" fmla="*/ 74815 h 710738"/>
                  <a:gd name="connsiteX115" fmla="*/ 3882043 w 3998421"/>
                  <a:gd name="connsiteY115" fmla="*/ 62345 h 710738"/>
                  <a:gd name="connsiteX116" fmla="*/ 3915294 w 3998421"/>
                  <a:gd name="connsiteY116" fmla="*/ 37407 h 710738"/>
                  <a:gd name="connsiteX117" fmla="*/ 3990109 w 3998421"/>
                  <a:gd name="connsiteY117" fmla="*/ 0 h 71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3998421" h="710738">
                    <a:moveTo>
                      <a:pt x="3990109" y="0"/>
                    </a:moveTo>
                    <a:lnTo>
                      <a:pt x="3998421" y="137160"/>
                    </a:lnTo>
                    <a:lnTo>
                      <a:pt x="3969327" y="170411"/>
                    </a:lnTo>
                    <a:lnTo>
                      <a:pt x="3931920" y="182880"/>
                    </a:lnTo>
                    <a:lnTo>
                      <a:pt x="3890356" y="195349"/>
                    </a:lnTo>
                    <a:lnTo>
                      <a:pt x="3840480" y="203662"/>
                    </a:lnTo>
                    <a:lnTo>
                      <a:pt x="3807229" y="207818"/>
                    </a:lnTo>
                    <a:lnTo>
                      <a:pt x="3740727" y="216131"/>
                    </a:lnTo>
                    <a:lnTo>
                      <a:pt x="3740727" y="216131"/>
                    </a:lnTo>
                    <a:lnTo>
                      <a:pt x="3678381" y="266007"/>
                    </a:lnTo>
                    <a:lnTo>
                      <a:pt x="3628505" y="274320"/>
                    </a:lnTo>
                    <a:lnTo>
                      <a:pt x="3566160" y="303415"/>
                    </a:lnTo>
                    <a:lnTo>
                      <a:pt x="3520440" y="315884"/>
                    </a:lnTo>
                    <a:lnTo>
                      <a:pt x="3453938" y="344978"/>
                    </a:lnTo>
                    <a:lnTo>
                      <a:pt x="3399905" y="378229"/>
                    </a:lnTo>
                    <a:lnTo>
                      <a:pt x="3366654" y="386542"/>
                    </a:lnTo>
                    <a:lnTo>
                      <a:pt x="3320934" y="419793"/>
                    </a:lnTo>
                    <a:lnTo>
                      <a:pt x="3279371" y="428105"/>
                    </a:lnTo>
                    <a:lnTo>
                      <a:pt x="3221181" y="444731"/>
                    </a:lnTo>
                    <a:lnTo>
                      <a:pt x="3117272" y="461356"/>
                    </a:lnTo>
                    <a:lnTo>
                      <a:pt x="3079865" y="465513"/>
                    </a:lnTo>
                    <a:lnTo>
                      <a:pt x="3079865" y="465513"/>
                    </a:lnTo>
                    <a:lnTo>
                      <a:pt x="2992581" y="477982"/>
                    </a:lnTo>
                    <a:lnTo>
                      <a:pt x="2921923" y="486295"/>
                    </a:lnTo>
                    <a:lnTo>
                      <a:pt x="2892829" y="498764"/>
                    </a:lnTo>
                    <a:lnTo>
                      <a:pt x="2809701" y="502920"/>
                    </a:lnTo>
                    <a:lnTo>
                      <a:pt x="2763981" y="515389"/>
                    </a:lnTo>
                    <a:lnTo>
                      <a:pt x="2701636" y="527858"/>
                    </a:lnTo>
                    <a:lnTo>
                      <a:pt x="2635134" y="536171"/>
                    </a:lnTo>
                    <a:lnTo>
                      <a:pt x="2581101" y="540327"/>
                    </a:lnTo>
                    <a:lnTo>
                      <a:pt x="2518756" y="548640"/>
                    </a:lnTo>
                    <a:lnTo>
                      <a:pt x="2477192" y="561109"/>
                    </a:lnTo>
                    <a:lnTo>
                      <a:pt x="2406534" y="573578"/>
                    </a:lnTo>
                    <a:lnTo>
                      <a:pt x="2319251" y="581891"/>
                    </a:lnTo>
                    <a:lnTo>
                      <a:pt x="2273531" y="586047"/>
                    </a:lnTo>
                    <a:lnTo>
                      <a:pt x="2202872" y="606829"/>
                    </a:lnTo>
                    <a:lnTo>
                      <a:pt x="2148840" y="615142"/>
                    </a:lnTo>
                    <a:lnTo>
                      <a:pt x="2078181" y="623455"/>
                    </a:lnTo>
                    <a:lnTo>
                      <a:pt x="2024149" y="631767"/>
                    </a:lnTo>
                    <a:lnTo>
                      <a:pt x="1936865" y="631767"/>
                    </a:lnTo>
                    <a:lnTo>
                      <a:pt x="1837112" y="635924"/>
                    </a:lnTo>
                    <a:lnTo>
                      <a:pt x="1766454" y="648393"/>
                    </a:lnTo>
                    <a:lnTo>
                      <a:pt x="1654232" y="665018"/>
                    </a:lnTo>
                    <a:lnTo>
                      <a:pt x="1591887" y="669175"/>
                    </a:lnTo>
                    <a:lnTo>
                      <a:pt x="1500447" y="681644"/>
                    </a:lnTo>
                    <a:lnTo>
                      <a:pt x="1458883" y="673331"/>
                    </a:lnTo>
                    <a:lnTo>
                      <a:pt x="1354974" y="681644"/>
                    </a:lnTo>
                    <a:lnTo>
                      <a:pt x="1288472" y="681644"/>
                    </a:lnTo>
                    <a:lnTo>
                      <a:pt x="1180407" y="685800"/>
                    </a:lnTo>
                    <a:lnTo>
                      <a:pt x="1088967" y="694113"/>
                    </a:lnTo>
                    <a:lnTo>
                      <a:pt x="993371" y="694113"/>
                    </a:lnTo>
                    <a:lnTo>
                      <a:pt x="872836" y="694113"/>
                    </a:lnTo>
                    <a:lnTo>
                      <a:pt x="777240" y="698269"/>
                    </a:lnTo>
                    <a:lnTo>
                      <a:pt x="764771" y="689956"/>
                    </a:lnTo>
                    <a:lnTo>
                      <a:pt x="665018" y="698269"/>
                    </a:lnTo>
                    <a:lnTo>
                      <a:pt x="573578" y="702425"/>
                    </a:lnTo>
                    <a:lnTo>
                      <a:pt x="0" y="710738"/>
                    </a:lnTo>
                    <a:lnTo>
                      <a:pt x="1342505" y="652549"/>
                    </a:lnTo>
                    <a:lnTo>
                      <a:pt x="1409007" y="648393"/>
                    </a:lnTo>
                    <a:lnTo>
                      <a:pt x="1458883" y="644236"/>
                    </a:lnTo>
                    <a:lnTo>
                      <a:pt x="1512916" y="640080"/>
                    </a:lnTo>
                    <a:lnTo>
                      <a:pt x="1583574" y="627611"/>
                    </a:lnTo>
                    <a:lnTo>
                      <a:pt x="1616825" y="627611"/>
                    </a:lnTo>
                    <a:lnTo>
                      <a:pt x="1679171" y="615142"/>
                    </a:lnTo>
                    <a:lnTo>
                      <a:pt x="1716578" y="615142"/>
                    </a:lnTo>
                    <a:lnTo>
                      <a:pt x="1749829" y="610985"/>
                    </a:lnTo>
                    <a:lnTo>
                      <a:pt x="1803861" y="598516"/>
                    </a:lnTo>
                    <a:lnTo>
                      <a:pt x="1870363" y="590204"/>
                    </a:lnTo>
                    <a:lnTo>
                      <a:pt x="1903614" y="586047"/>
                    </a:lnTo>
                    <a:lnTo>
                      <a:pt x="1953491" y="577735"/>
                    </a:lnTo>
                    <a:lnTo>
                      <a:pt x="2003367" y="573578"/>
                    </a:lnTo>
                    <a:lnTo>
                      <a:pt x="2069869" y="565265"/>
                    </a:lnTo>
                    <a:lnTo>
                      <a:pt x="2111432" y="561109"/>
                    </a:lnTo>
                    <a:lnTo>
                      <a:pt x="2186247" y="548640"/>
                    </a:lnTo>
                    <a:lnTo>
                      <a:pt x="2236123" y="548640"/>
                    </a:lnTo>
                    <a:lnTo>
                      <a:pt x="2286000" y="548640"/>
                    </a:lnTo>
                    <a:lnTo>
                      <a:pt x="2364971" y="532015"/>
                    </a:lnTo>
                    <a:lnTo>
                      <a:pt x="2435629" y="519545"/>
                    </a:lnTo>
                    <a:lnTo>
                      <a:pt x="2485505" y="515389"/>
                    </a:lnTo>
                    <a:lnTo>
                      <a:pt x="2514600" y="507076"/>
                    </a:lnTo>
                    <a:lnTo>
                      <a:pt x="2547851" y="494607"/>
                    </a:lnTo>
                    <a:lnTo>
                      <a:pt x="2593571" y="486295"/>
                    </a:lnTo>
                    <a:lnTo>
                      <a:pt x="2651760" y="482138"/>
                    </a:lnTo>
                    <a:lnTo>
                      <a:pt x="2701636" y="465513"/>
                    </a:lnTo>
                    <a:lnTo>
                      <a:pt x="2747356" y="465513"/>
                    </a:lnTo>
                    <a:lnTo>
                      <a:pt x="2784763" y="453044"/>
                    </a:lnTo>
                    <a:lnTo>
                      <a:pt x="2813858" y="448887"/>
                    </a:lnTo>
                    <a:lnTo>
                      <a:pt x="2834640" y="440575"/>
                    </a:lnTo>
                    <a:lnTo>
                      <a:pt x="2892829" y="432262"/>
                    </a:lnTo>
                    <a:lnTo>
                      <a:pt x="2934392" y="415636"/>
                    </a:lnTo>
                    <a:lnTo>
                      <a:pt x="2975956" y="407324"/>
                    </a:lnTo>
                    <a:lnTo>
                      <a:pt x="3013363" y="399011"/>
                    </a:lnTo>
                    <a:lnTo>
                      <a:pt x="3050771" y="382385"/>
                    </a:lnTo>
                    <a:lnTo>
                      <a:pt x="3100647" y="374073"/>
                    </a:lnTo>
                    <a:lnTo>
                      <a:pt x="3150523" y="365760"/>
                    </a:lnTo>
                    <a:lnTo>
                      <a:pt x="3179618" y="353291"/>
                    </a:lnTo>
                    <a:lnTo>
                      <a:pt x="3233651" y="332509"/>
                    </a:lnTo>
                    <a:lnTo>
                      <a:pt x="3266901" y="320040"/>
                    </a:lnTo>
                    <a:lnTo>
                      <a:pt x="3300152" y="315884"/>
                    </a:lnTo>
                    <a:lnTo>
                      <a:pt x="3337560" y="299258"/>
                    </a:lnTo>
                    <a:lnTo>
                      <a:pt x="3362498" y="282633"/>
                    </a:lnTo>
                    <a:lnTo>
                      <a:pt x="3404061" y="282633"/>
                    </a:lnTo>
                    <a:lnTo>
                      <a:pt x="3445625" y="266007"/>
                    </a:lnTo>
                    <a:lnTo>
                      <a:pt x="3466407" y="257695"/>
                    </a:lnTo>
                    <a:lnTo>
                      <a:pt x="3524596" y="224444"/>
                    </a:lnTo>
                    <a:lnTo>
                      <a:pt x="3557847" y="224444"/>
                    </a:lnTo>
                    <a:lnTo>
                      <a:pt x="3574472" y="211975"/>
                    </a:lnTo>
                    <a:lnTo>
                      <a:pt x="3616036" y="182880"/>
                    </a:lnTo>
                    <a:lnTo>
                      <a:pt x="3616036" y="182880"/>
                    </a:lnTo>
                    <a:lnTo>
                      <a:pt x="3653443" y="166255"/>
                    </a:lnTo>
                    <a:lnTo>
                      <a:pt x="3703320" y="128847"/>
                    </a:lnTo>
                    <a:lnTo>
                      <a:pt x="3749040" y="120535"/>
                    </a:lnTo>
                    <a:lnTo>
                      <a:pt x="3782291" y="103909"/>
                    </a:lnTo>
                    <a:lnTo>
                      <a:pt x="3815541" y="91440"/>
                    </a:lnTo>
                    <a:lnTo>
                      <a:pt x="3848792" y="74815"/>
                    </a:lnTo>
                    <a:lnTo>
                      <a:pt x="3882043" y="62345"/>
                    </a:lnTo>
                    <a:lnTo>
                      <a:pt x="3915294" y="37407"/>
                    </a:lnTo>
                    <a:lnTo>
                      <a:pt x="3990109" y="0"/>
                    </a:lnTo>
                    <a:close/>
                  </a:path>
                </a:pathLst>
              </a:custGeom>
              <a:solidFill>
                <a:schemeClr val="accent5">
                  <a:alpha val="10196"/>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Verdana"/>
                  <a:ea typeface="+mn-ea"/>
                  <a:cs typeface="+mn-cs"/>
                </a:endParaRPr>
              </a:p>
            </p:txBody>
          </p:sp>
          <p:sp>
            <p:nvSpPr>
              <p:cNvPr id="54" name="Freeform 53"/>
              <p:cNvSpPr/>
              <p:nvPr/>
            </p:nvSpPr>
            <p:spPr>
              <a:xfrm>
                <a:off x="2267296" y="3345873"/>
                <a:ext cx="4736177" cy="607175"/>
              </a:xfrm>
              <a:custGeom>
                <a:avLst/>
                <a:gdLst>
                  <a:gd name="connsiteX0" fmla="*/ 3981797 w 3981797"/>
                  <a:gd name="connsiteY0" fmla="*/ 0 h 610985"/>
                  <a:gd name="connsiteX1" fmla="*/ 3919451 w 3981797"/>
                  <a:gd name="connsiteY1" fmla="*/ 20782 h 610985"/>
                  <a:gd name="connsiteX2" fmla="*/ 3886200 w 3981797"/>
                  <a:gd name="connsiteY2" fmla="*/ 45720 h 610985"/>
                  <a:gd name="connsiteX3" fmla="*/ 3857106 w 3981797"/>
                  <a:gd name="connsiteY3" fmla="*/ 49876 h 610985"/>
                  <a:gd name="connsiteX4" fmla="*/ 3823855 w 3981797"/>
                  <a:gd name="connsiteY4" fmla="*/ 66502 h 610985"/>
                  <a:gd name="connsiteX5" fmla="*/ 3765666 w 3981797"/>
                  <a:gd name="connsiteY5" fmla="*/ 83127 h 610985"/>
                  <a:gd name="connsiteX6" fmla="*/ 3724102 w 3981797"/>
                  <a:gd name="connsiteY6" fmla="*/ 99752 h 610985"/>
                  <a:gd name="connsiteX7" fmla="*/ 3678382 w 3981797"/>
                  <a:gd name="connsiteY7" fmla="*/ 116378 h 610985"/>
                  <a:gd name="connsiteX8" fmla="*/ 3632662 w 3981797"/>
                  <a:gd name="connsiteY8" fmla="*/ 149629 h 610985"/>
                  <a:gd name="connsiteX9" fmla="*/ 3566160 w 3981797"/>
                  <a:gd name="connsiteY9" fmla="*/ 166254 h 610985"/>
                  <a:gd name="connsiteX10" fmla="*/ 3524597 w 3981797"/>
                  <a:gd name="connsiteY10" fmla="*/ 199505 h 610985"/>
                  <a:gd name="connsiteX11" fmla="*/ 3474720 w 3981797"/>
                  <a:gd name="connsiteY11" fmla="*/ 216131 h 610985"/>
                  <a:gd name="connsiteX12" fmla="*/ 3424844 w 3981797"/>
                  <a:gd name="connsiteY12" fmla="*/ 232756 h 610985"/>
                  <a:gd name="connsiteX13" fmla="*/ 3391593 w 3981797"/>
                  <a:gd name="connsiteY13" fmla="*/ 236912 h 610985"/>
                  <a:gd name="connsiteX14" fmla="*/ 3329248 w 3981797"/>
                  <a:gd name="connsiteY14" fmla="*/ 253538 h 610985"/>
                  <a:gd name="connsiteX15" fmla="*/ 3275215 w 3981797"/>
                  <a:gd name="connsiteY15" fmla="*/ 270163 h 610985"/>
                  <a:gd name="connsiteX16" fmla="*/ 3217026 w 3981797"/>
                  <a:gd name="connsiteY16" fmla="*/ 286789 h 610985"/>
                  <a:gd name="connsiteX17" fmla="*/ 3175462 w 3981797"/>
                  <a:gd name="connsiteY17" fmla="*/ 299258 h 610985"/>
                  <a:gd name="connsiteX18" fmla="*/ 3084022 w 3981797"/>
                  <a:gd name="connsiteY18" fmla="*/ 324196 h 610985"/>
                  <a:gd name="connsiteX19" fmla="*/ 3050771 w 3981797"/>
                  <a:gd name="connsiteY19" fmla="*/ 332509 h 610985"/>
                  <a:gd name="connsiteX20" fmla="*/ 2975957 w 3981797"/>
                  <a:gd name="connsiteY20" fmla="*/ 357447 h 610985"/>
                  <a:gd name="connsiteX21" fmla="*/ 2909455 w 3981797"/>
                  <a:gd name="connsiteY21" fmla="*/ 357447 h 610985"/>
                  <a:gd name="connsiteX22" fmla="*/ 2859579 w 3981797"/>
                  <a:gd name="connsiteY22" fmla="*/ 374072 h 610985"/>
                  <a:gd name="connsiteX23" fmla="*/ 2805546 w 3981797"/>
                  <a:gd name="connsiteY23" fmla="*/ 399011 h 610985"/>
                  <a:gd name="connsiteX24" fmla="*/ 2747357 w 3981797"/>
                  <a:gd name="connsiteY24" fmla="*/ 399011 h 610985"/>
                  <a:gd name="connsiteX25" fmla="*/ 2668386 w 3981797"/>
                  <a:gd name="connsiteY25" fmla="*/ 407323 h 610985"/>
                  <a:gd name="connsiteX26" fmla="*/ 2626822 w 3981797"/>
                  <a:gd name="connsiteY26" fmla="*/ 415636 h 610985"/>
                  <a:gd name="connsiteX27" fmla="*/ 2564477 w 3981797"/>
                  <a:gd name="connsiteY27" fmla="*/ 415636 h 610985"/>
                  <a:gd name="connsiteX28" fmla="*/ 2497975 w 3981797"/>
                  <a:gd name="connsiteY28" fmla="*/ 432262 h 610985"/>
                  <a:gd name="connsiteX29" fmla="*/ 2427317 w 3981797"/>
                  <a:gd name="connsiteY29" fmla="*/ 444731 h 610985"/>
                  <a:gd name="connsiteX30" fmla="*/ 2377440 w 3981797"/>
                  <a:gd name="connsiteY30" fmla="*/ 448887 h 610985"/>
                  <a:gd name="connsiteX31" fmla="*/ 2302626 w 3981797"/>
                  <a:gd name="connsiteY31" fmla="*/ 469669 h 610985"/>
                  <a:gd name="connsiteX32" fmla="*/ 2244437 w 3981797"/>
                  <a:gd name="connsiteY32" fmla="*/ 482138 h 610985"/>
                  <a:gd name="connsiteX33" fmla="*/ 2161309 w 3981797"/>
                  <a:gd name="connsiteY33" fmla="*/ 482138 h 610985"/>
                  <a:gd name="connsiteX34" fmla="*/ 2082339 w 3981797"/>
                  <a:gd name="connsiteY34" fmla="*/ 494607 h 610985"/>
                  <a:gd name="connsiteX35" fmla="*/ 1837113 w 3981797"/>
                  <a:gd name="connsiteY35" fmla="*/ 515389 h 610985"/>
                  <a:gd name="connsiteX36" fmla="*/ 1799706 w 3981797"/>
                  <a:gd name="connsiteY36" fmla="*/ 519545 h 610985"/>
                  <a:gd name="connsiteX37" fmla="*/ 1521229 w 3981797"/>
                  <a:gd name="connsiteY37" fmla="*/ 540327 h 610985"/>
                  <a:gd name="connsiteX38" fmla="*/ 1475509 w 3981797"/>
                  <a:gd name="connsiteY38" fmla="*/ 548640 h 610985"/>
                  <a:gd name="connsiteX39" fmla="*/ 1371600 w 3981797"/>
                  <a:gd name="connsiteY39" fmla="*/ 581891 h 610985"/>
                  <a:gd name="connsiteX40" fmla="*/ 1317568 w 3981797"/>
                  <a:gd name="connsiteY40" fmla="*/ 573578 h 610985"/>
                  <a:gd name="connsiteX41" fmla="*/ 1242753 w 3981797"/>
                  <a:gd name="connsiteY41" fmla="*/ 581891 h 610985"/>
                  <a:gd name="connsiteX42" fmla="*/ 1126375 w 3981797"/>
                  <a:gd name="connsiteY42" fmla="*/ 586047 h 610985"/>
                  <a:gd name="connsiteX43" fmla="*/ 972589 w 3981797"/>
                  <a:gd name="connsiteY43" fmla="*/ 586047 h 610985"/>
                  <a:gd name="connsiteX44" fmla="*/ 0 w 3981797"/>
                  <a:gd name="connsiteY44" fmla="*/ 610985 h 610985"/>
                  <a:gd name="connsiteX0" fmla="*/ 4736177 w 4736177"/>
                  <a:gd name="connsiteY0" fmla="*/ 0 h 607175"/>
                  <a:gd name="connsiteX1" fmla="*/ 4673831 w 4736177"/>
                  <a:gd name="connsiteY1" fmla="*/ 20782 h 607175"/>
                  <a:gd name="connsiteX2" fmla="*/ 4640580 w 4736177"/>
                  <a:gd name="connsiteY2" fmla="*/ 45720 h 607175"/>
                  <a:gd name="connsiteX3" fmla="*/ 4611486 w 4736177"/>
                  <a:gd name="connsiteY3" fmla="*/ 49876 h 607175"/>
                  <a:gd name="connsiteX4" fmla="*/ 4578235 w 4736177"/>
                  <a:gd name="connsiteY4" fmla="*/ 66502 h 607175"/>
                  <a:gd name="connsiteX5" fmla="*/ 4520046 w 4736177"/>
                  <a:gd name="connsiteY5" fmla="*/ 83127 h 607175"/>
                  <a:gd name="connsiteX6" fmla="*/ 4478482 w 4736177"/>
                  <a:gd name="connsiteY6" fmla="*/ 99752 h 607175"/>
                  <a:gd name="connsiteX7" fmla="*/ 4432762 w 4736177"/>
                  <a:gd name="connsiteY7" fmla="*/ 116378 h 607175"/>
                  <a:gd name="connsiteX8" fmla="*/ 4387042 w 4736177"/>
                  <a:gd name="connsiteY8" fmla="*/ 149629 h 607175"/>
                  <a:gd name="connsiteX9" fmla="*/ 4320540 w 4736177"/>
                  <a:gd name="connsiteY9" fmla="*/ 166254 h 607175"/>
                  <a:gd name="connsiteX10" fmla="*/ 4278977 w 4736177"/>
                  <a:gd name="connsiteY10" fmla="*/ 199505 h 607175"/>
                  <a:gd name="connsiteX11" fmla="*/ 4229100 w 4736177"/>
                  <a:gd name="connsiteY11" fmla="*/ 216131 h 607175"/>
                  <a:gd name="connsiteX12" fmla="*/ 4179224 w 4736177"/>
                  <a:gd name="connsiteY12" fmla="*/ 232756 h 607175"/>
                  <a:gd name="connsiteX13" fmla="*/ 4145973 w 4736177"/>
                  <a:gd name="connsiteY13" fmla="*/ 236912 h 607175"/>
                  <a:gd name="connsiteX14" fmla="*/ 4083628 w 4736177"/>
                  <a:gd name="connsiteY14" fmla="*/ 253538 h 607175"/>
                  <a:gd name="connsiteX15" fmla="*/ 4029595 w 4736177"/>
                  <a:gd name="connsiteY15" fmla="*/ 270163 h 607175"/>
                  <a:gd name="connsiteX16" fmla="*/ 3971406 w 4736177"/>
                  <a:gd name="connsiteY16" fmla="*/ 286789 h 607175"/>
                  <a:gd name="connsiteX17" fmla="*/ 3929842 w 4736177"/>
                  <a:gd name="connsiteY17" fmla="*/ 299258 h 607175"/>
                  <a:gd name="connsiteX18" fmla="*/ 3838402 w 4736177"/>
                  <a:gd name="connsiteY18" fmla="*/ 324196 h 607175"/>
                  <a:gd name="connsiteX19" fmla="*/ 3805151 w 4736177"/>
                  <a:gd name="connsiteY19" fmla="*/ 332509 h 607175"/>
                  <a:gd name="connsiteX20" fmla="*/ 3730337 w 4736177"/>
                  <a:gd name="connsiteY20" fmla="*/ 357447 h 607175"/>
                  <a:gd name="connsiteX21" fmla="*/ 3663835 w 4736177"/>
                  <a:gd name="connsiteY21" fmla="*/ 357447 h 607175"/>
                  <a:gd name="connsiteX22" fmla="*/ 3613959 w 4736177"/>
                  <a:gd name="connsiteY22" fmla="*/ 374072 h 607175"/>
                  <a:gd name="connsiteX23" fmla="*/ 3559926 w 4736177"/>
                  <a:gd name="connsiteY23" fmla="*/ 399011 h 607175"/>
                  <a:gd name="connsiteX24" fmla="*/ 3501737 w 4736177"/>
                  <a:gd name="connsiteY24" fmla="*/ 399011 h 607175"/>
                  <a:gd name="connsiteX25" fmla="*/ 3422766 w 4736177"/>
                  <a:gd name="connsiteY25" fmla="*/ 407323 h 607175"/>
                  <a:gd name="connsiteX26" fmla="*/ 3381202 w 4736177"/>
                  <a:gd name="connsiteY26" fmla="*/ 415636 h 607175"/>
                  <a:gd name="connsiteX27" fmla="*/ 3318857 w 4736177"/>
                  <a:gd name="connsiteY27" fmla="*/ 415636 h 607175"/>
                  <a:gd name="connsiteX28" fmla="*/ 3252355 w 4736177"/>
                  <a:gd name="connsiteY28" fmla="*/ 432262 h 607175"/>
                  <a:gd name="connsiteX29" fmla="*/ 3181697 w 4736177"/>
                  <a:gd name="connsiteY29" fmla="*/ 444731 h 607175"/>
                  <a:gd name="connsiteX30" fmla="*/ 3131820 w 4736177"/>
                  <a:gd name="connsiteY30" fmla="*/ 448887 h 607175"/>
                  <a:gd name="connsiteX31" fmla="*/ 3057006 w 4736177"/>
                  <a:gd name="connsiteY31" fmla="*/ 469669 h 607175"/>
                  <a:gd name="connsiteX32" fmla="*/ 2998817 w 4736177"/>
                  <a:gd name="connsiteY32" fmla="*/ 482138 h 607175"/>
                  <a:gd name="connsiteX33" fmla="*/ 2915689 w 4736177"/>
                  <a:gd name="connsiteY33" fmla="*/ 482138 h 607175"/>
                  <a:gd name="connsiteX34" fmla="*/ 2836719 w 4736177"/>
                  <a:gd name="connsiteY34" fmla="*/ 494607 h 607175"/>
                  <a:gd name="connsiteX35" fmla="*/ 2591493 w 4736177"/>
                  <a:gd name="connsiteY35" fmla="*/ 515389 h 607175"/>
                  <a:gd name="connsiteX36" fmla="*/ 2554086 w 4736177"/>
                  <a:gd name="connsiteY36" fmla="*/ 519545 h 607175"/>
                  <a:gd name="connsiteX37" fmla="*/ 2275609 w 4736177"/>
                  <a:gd name="connsiteY37" fmla="*/ 540327 h 607175"/>
                  <a:gd name="connsiteX38" fmla="*/ 2229889 w 4736177"/>
                  <a:gd name="connsiteY38" fmla="*/ 548640 h 607175"/>
                  <a:gd name="connsiteX39" fmla="*/ 2125980 w 4736177"/>
                  <a:gd name="connsiteY39" fmla="*/ 581891 h 607175"/>
                  <a:gd name="connsiteX40" fmla="*/ 2071948 w 4736177"/>
                  <a:gd name="connsiteY40" fmla="*/ 573578 h 607175"/>
                  <a:gd name="connsiteX41" fmla="*/ 1997133 w 4736177"/>
                  <a:gd name="connsiteY41" fmla="*/ 581891 h 607175"/>
                  <a:gd name="connsiteX42" fmla="*/ 1880755 w 4736177"/>
                  <a:gd name="connsiteY42" fmla="*/ 586047 h 607175"/>
                  <a:gd name="connsiteX43" fmla="*/ 1726969 w 4736177"/>
                  <a:gd name="connsiteY43" fmla="*/ 586047 h 607175"/>
                  <a:gd name="connsiteX44" fmla="*/ 0 w 4736177"/>
                  <a:gd name="connsiteY44" fmla="*/ 607175 h 60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736177" h="607175">
                    <a:moveTo>
                      <a:pt x="4736177" y="0"/>
                    </a:moveTo>
                    <a:lnTo>
                      <a:pt x="4673831" y="20782"/>
                    </a:lnTo>
                    <a:lnTo>
                      <a:pt x="4640580" y="45720"/>
                    </a:lnTo>
                    <a:lnTo>
                      <a:pt x="4611486" y="49876"/>
                    </a:lnTo>
                    <a:lnTo>
                      <a:pt x="4578235" y="66502"/>
                    </a:lnTo>
                    <a:lnTo>
                      <a:pt x="4520046" y="83127"/>
                    </a:lnTo>
                    <a:lnTo>
                      <a:pt x="4478482" y="99752"/>
                    </a:lnTo>
                    <a:lnTo>
                      <a:pt x="4432762" y="116378"/>
                    </a:lnTo>
                    <a:lnTo>
                      <a:pt x="4387042" y="149629"/>
                    </a:lnTo>
                    <a:lnTo>
                      <a:pt x="4320540" y="166254"/>
                    </a:lnTo>
                    <a:lnTo>
                      <a:pt x="4278977" y="199505"/>
                    </a:lnTo>
                    <a:lnTo>
                      <a:pt x="4229100" y="216131"/>
                    </a:lnTo>
                    <a:lnTo>
                      <a:pt x="4179224" y="232756"/>
                    </a:lnTo>
                    <a:lnTo>
                      <a:pt x="4145973" y="236912"/>
                    </a:lnTo>
                    <a:lnTo>
                      <a:pt x="4083628" y="253538"/>
                    </a:lnTo>
                    <a:lnTo>
                      <a:pt x="4029595" y="270163"/>
                    </a:lnTo>
                    <a:lnTo>
                      <a:pt x="3971406" y="286789"/>
                    </a:lnTo>
                    <a:lnTo>
                      <a:pt x="3929842" y="299258"/>
                    </a:lnTo>
                    <a:lnTo>
                      <a:pt x="3838402" y="324196"/>
                    </a:lnTo>
                    <a:lnTo>
                      <a:pt x="3805151" y="332509"/>
                    </a:lnTo>
                    <a:lnTo>
                      <a:pt x="3730337" y="357447"/>
                    </a:lnTo>
                    <a:lnTo>
                      <a:pt x="3663835" y="357447"/>
                    </a:lnTo>
                    <a:lnTo>
                      <a:pt x="3613959" y="374072"/>
                    </a:lnTo>
                    <a:lnTo>
                      <a:pt x="3559926" y="399011"/>
                    </a:lnTo>
                    <a:lnTo>
                      <a:pt x="3501737" y="399011"/>
                    </a:lnTo>
                    <a:lnTo>
                      <a:pt x="3422766" y="407323"/>
                    </a:lnTo>
                    <a:lnTo>
                      <a:pt x="3381202" y="415636"/>
                    </a:lnTo>
                    <a:lnTo>
                      <a:pt x="3318857" y="415636"/>
                    </a:lnTo>
                    <a:lnTo>
                      <a:pt x="3252355" y="432262"/>
                    </a:lnTo>
                    <a:lnTo>
                      <a:pt x="3181697" y="444731"/>
                    </a:lnTo>
                    <a:lnTo>
                      <a:pt x="3131820" y="448887"/>
                    </a:lnTo>
                    <a:lnTo>
                      <a:pt x="3057006" y="469669"/>
                    </a:lnTo>
                    <a:lnTo>
                      <a:pt x="2998817" y="482138"/>
                    </a:lnTo>
                    <a:lnTo>
                      <a:pt x="2915689" y="482138"/>
                    </a:lnTo>
                    <a:lnTo>
                      <a:pt x="2836719" y="494607"/>
                    </a:lnTo>
                    <a:lnTo>
                      <a:pt x="2591493" y="515389"/>
                    </a:lnTo>
                    <a:lnTo>
                      <a:pt x="2554086" y="519545"/>
                    </a:lnTo>
                    <a:lnTo>
                      <a:pt x="2275609" y="540327"/>
                    </a:lnTo>
                    <a:lnTo>
                      <a:pt x="2229889" y="548640"/>
                    </a:lnTo>
                    <a:lnTo>
                      <a:pt x="2125980" y="581891"/>
                    </a:lnTo>
                    <a:lnTo>
                      <a:pt x="2071948" y="573578"/>
                    </a:lnTo>
                    <a:lnTo>
                      <a:pt x="1997133" y="581891"/>
                    </a:lnTo>
                    <a:lnTo>
                      <a:pt x="1880755" y="586047"/>
                    </a:lnTo>
                    <a:cubicBezTo>
                      <a:pt x="1829493" y="586047"/>
                      <a:pt x="2040428" y="582526"/>
                      <a:pt x="1726969" y="586047"/>
                    </a:cubicBezTo>
                    <a:lnTo>
                      <a:pt x="0" y="607175"/>
                    </a:lnTo>
                  </a:path>
                </a:pathLst>
              </a:custGeom>
              <a:no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Verdana"/>
                  <a:ea typeface="+mn-ea"/>
                  <a:cs typeface="+mn-cs"/>
                </a:endParaRPr>
              </a:p>
            </p:txBody>
          </p:sp>
        </p:grpSp>
        <p:grpSp>
          <p:nvGrpSpPr>
            <p:cNvPr id="47" name="Group 46"/>
            <p:cNvGrpSpPr/>
            <p:nvPr/>
          </p:nvGrpSpPr>
          <p:grpSpPr>
            <a:xfrm>
              <a:off x="1672590" y="1817370"/>
              <a:ext cx="5330190" cy="2160270"/>
              <a:chOff x="1672590" y="1817370"/>
              <a:chExt cx="5330190" cy="2160270"/>
            </a:xfrm>
          </p:grpSpPr>
          <p:sp>
            <p:nvSpPr>
              <p:cNvPr id="51" name="Freeform 50"/>
              <p:cNvSpPr/>
              <p:nvPr/>
            </p:nvSpPr>
            <p:spPr>
              <a:xfrm>
                <a:off x="1672590" y="1817370"/>
                <a:ext cx="5330190" cy="2160270"/>
              </a:xfrm>
              <a:custGeom>
                <a:avLst/>
                <a:gdLst>
                  <a:gd name="connsiteX0" fmla="*/ 5326380 w 5372100"/>
                  <a:gd name="connsiteY0" fmla="*/ 0 h 2160270"/>
                  <a:gd name="connsiteX1" fmla="*/ 5330190 w 5372100"/>
                  <a:gd name="connsiteY1" fmla="*/ 842010 h 2160270"/>
                  <a:gd name="connsiteX2" fmla="*/ 5292090 w 5372100"/>
                  <a:gd name="connsiteY2" fmla="*/ 864870 h 2160270"/>
                  <a:gd name="connsiteX3" fmla="*/ 5261610 w 5372100"/>
                  <a:gd name="connsiteY3" fmla="*/ 876300 h 2160270"/>
                  <a:gd name="connsiteX4" fmla="*/ 5234940 w 5372100"/>
                  <a:gd name="connsiteY4" fmla="*/ 899160 h 2160270"/>
                  <a:gd name="connsiteX5" fmla="*/ 5204460 w 5372100"/>
                  <a:gd name="connsiteY5" fmla="*/ 914400 h 2160270"/>
                  <a:gd name="connsiteX6" fmla="*/ 5170170 w 5372100"/>
                  <a:gd name="connsiteY6" fmla="*/ 929640 h 2160270"/>
                  <a:gd name="connsiteX7" fmla="*/ 5139690 w 5372100"/>
                  <a:gd name="connsiteY7" fmla="*/ 933450 h 2160270"/>
                  <a:gd name="connsiteX8" fmla="*/ 5109210 w 5372100"/>
                  <a:gd name="connsiteY8" fmla="*/ 941070 h 2160270"/>
                  <a:gd name="connsiteX9" fmla="*/ 5086350 w 5372100"/>
                  <a:gd name="connsiteY9" fmla="*/ 956310 h 2160270"/>
                  <a:gd name="connsiteX10" fmla="*/ 5055870 w 5372100"/>
                  <a:gd name="connsiteY10" fmla="*/ 971550 h 2160270"/>
                  <a:gd name="connsiteX11" fmla="*/ 5055870 w 5372100"/>
                  <a:gd name="connsiteY11" fmla="*/ 971550 h 2160270"/>
                  <a:gd name="connsiteX12" fmla="*/ 5010150 w 5372100"/>
                  <a:gd name="connsiteY12" fmla="*/ 994410 h 2160270"/>
                  <a:gd name="connsiteX13" fmla="*/ 5010150 w 5372100"/>
                  <a:gd name="connsiteY13" fmla="*/ 994410 h 2160270"/>
                  <a:gd name="connsiteX14" fmla="*/ 4987290 w 5372100"/>
                  <a:gd name="connsiteY14" fmla="*/ 1036320 h 2160270"/>
                  <a:gd name="connsiteX15" fmla="*/ 4979670 w 5372100"/>
                  <a:gd name="connsiteY15" fmla="*/ 1051560 h 2160270"/>
                  <a:gd name="connsiteX16" fmla="*/ 4972050 w 5372100"/>
                  <a:gd name="connsiteY16" fmla="*/ 1059180 h 2160270"/>
                  <a:gd name="connsiteX17" fmla="*/ 4972050 w 5372100"/>
                  <a:gd name="connsiteY17" fmla="*/ 1059180 h 2160270"/>
                  <a:gd name="connsiteX18" fmla="*/ 4937760 w 5372100"/>
                  <a:gd name="connsiteY18" fmla="*/ 1082040 h 2160270"/>
                  <a:gd name="connsiteX19" fmla="*/ 4930140 w 5372100"/>
                  <a:gd name="connsiteY19" fmla="*/ 1097280 h 2160270"/>
                  <a:gd name="connsiteX20" fmla="*/ 4918710 w 5372100"/>
                  <a:gd name="connsiteY20" fmla="*/ 1104900 h 2160270"/>
                  <a:gd name="connsiteX21" fmla="*/ 4907280 w 5372100"/>
                  <a:gd name="connsiteY21" fmla="*/ 1116330 h 2160270"/>
                  <a:gd name="connsiteX22" fmla="*/ 4907280 w 5372100"/>
                  <a:gd name="connsiteY22" fmla="*/ 1116330 h 2160270"/>
                  <a:gd name="connsiteX23" fmla="*/ 4869180 w 5372100"/>
                  <a:gd name="connsiteY23" fmla="*/ 1143000 h 2160270"/>
                  <a:gd name="connsiteX24" fmla="*/ 4869180 w 5372100"/>
                  <a:gd name="connsiteY24" fmla="*/ 1143000 h 2160270"/>
                  <a:gd name="connsiteX25" fmla="*/ 4823460 w 5372100"/>
                  <a:gd name="connsiteY25" fmla="*/ 1150620 h 2160270"/>
                  <a:gd name="connsiteX26" fmla="*/ 4823460 w 5372100"/>
                  <a:gd name="connsiteY26" fmla="*/ 1150620 h 2160270"/>
                  <a:gd name="connsiteX27" fmla="*/ 4796790 w 5372100"/>
                  <a:gd name="connsiteY27" fmla="*/ 1173480 h 2160270"/>
                  <a:gd name="connsiteX28" fmla="*/ 4777740 w 5372100"/>
                  <a:gd name="connsiteY28" fmla="*/ 1181100 h 2160270"/>
                  <a:gd name="connsiteX29" fmla="*/ 4762500 w 5372100"/>
                  <a:gd name="connsiteY29" fmla="*/ 1196340 h 2160270"/>
                  <a:gd name="connsiteX30" fmla="*/ 4732020 w 5372100"/>
                  <a:gd name="connsiteY30" fmla="*/ 1211580 h 2160270"/>
                  <a:gd name="connsiteX31" fmla="*/ 4732020 w 5372100"/>
                  <a:gd name="connsiteY31" fmla="*/ 1211580 h 2160270"/>
                  <a:gd name="connsiteX32" fmla="*/ 4686300 w 5372100"/>
                  <a:gd name="connsiteY32" fmla="*/ 1223010 h 2160270"/>
                  <a:gd name="connsiteX33" fmla="*/ 4674870 w 5372100"/>
                  <a:gd name="connsiteY33" fmla="*/ 1230630 h 2160270"/>
                  <a:gd name="connsiteX34" fmla="*/ 4674870 w 5372100"/>
                  <a:gd name="connsiteY34" fmla="*/ 1230630 h 2160270"/>
                  <a:gd name="connsiteX35" fmla="*/ 4644390 w 5372100"/>
                  <a:gd name="connsiteY35" fmla="*/ 1257300 h 2160270"/>
                  <a:gd name="connsiteX36" fmla="*/ 4644390 w 5372100"/>
                  <a:gd name="connsiteY36" fmla="*/ 1257300 h 2160270"/>
                  <a:gd name="connsiteX37" fmla="*/ 4610100 w 5372100"/>
                  <a:gd name="connsiteY37" fmla="*/ 1280160 h 2160270"/>
                  <a:gd name="connsiteX38" fmla="*/ 4594860 w 5372100"/>
                  <a:gd name="connsiteY38" fmla="*/ 1295400 h 2160270"/>
                  <a:gd name="connsiteX39" fmla="*/ 4587240 w 5372100"/>
                  <a:gd name="connsiteY39" fmla="*/ 1306830 h 2160270"/>
                  <a:gd name="connsiteX40" fmla="*/ 4579620 w 5372100"/>
                  <a:gd name="connsiteY40" fmla="*/ 1318260 h 2160270"/>
                  <a:gd name="connsiteX41" fmla="*/ 4579620 w 5372100"/>
                  <a:gd name="connsiteY41" fmla="*/ 1318260 h 2160270"/>
                  <a:gd name="connsiteX42" fmla="*/ 4572000 w 5372100"/>
                  <a:gd name="connsiteY42" fmla="*/ 1348740 h 2160270"/>
                  <a:gd name="connsiteX43" fmla="*/ 4572000 w 5372100"/>
                  <a:gd name="connsiteY43" fmla="*/ 1348740 h 2160270"/>
                  <a:gd name="connsiteX44" fmla="*/ 4541520 w 5372100"/>
                  <a:gd name="connsiteY44" fmla="*/ 1375410 h 2160270"/>
                  <a:gd name="connsiteX45" fmla="*/ 4526280 w 5372100"/>
                  <a:gd name="connsiteY45" fmla="*/ 1390650 h 2160270"/>
                  <a:gd name="connsiteX46" fmla="*/ 4511040 w 5372100"/>
                  <a:gd name="connsiteY46" fmla="*/ 1398270 h 2160270"/>
                  <a:gd name="connsiteX47" fmla="*/ 4511040 w 5372100"/>
                  <a:gd name="connsiteY47" fmla="*/ 1398270 h 2160270"/>
                  <a:gd name="connsiteX48" fmla="*/ 4472940 w 5372100"/>
                  <a:gd name="connsiteY48" fmla="*/ 1432560 h 2160270"/>
                  <a:gd name="connsiteX49" fmla="*/ 4457700 w 5372100"/>
                  <a:gd name="connsiteY49" fmla="*/ 1447800 h 2160270"/>
                  <a:gd name="connsiteX50" fmla="*/ 4457700 w 5372100"/>
                  <a:gd name="connsiteY50" fmla="*/ 1466850 h 2160270"/>
                  <a:gd name="connsiteX51" fmla="*/ 4457700 w 5372100"/>
                  <a:gd name="connsiteY51" fmla="*/ 1466850 h 2160270"/>
                  <a:gd name="connsiteX52" fmla="*/ 4419600 w 5372100"/>
                  <a:gd name="connsiteY52" fmla="*/ 1497330 h 2160270"/>
                  <a:gd name="connsiteX53" fmla="*/ 4392930 w 5372100"/>
                  <a:gd name="connsiteY53" fmla="*/ 1504950 h 2160270"/>
                  <a:gd name="connsiteX54" fmla="*/ 4392930 w 5372100"/>
                  <a:gd name="connsiteY54" fmla="*/ 1504950 h 2160270"/>
                  <a:gd name="connsiteX55" fmla="*/ 4351020 w 5372100"/>
                  <a:gd name="connsiteY55" fmla="*/ 1524000 h 2160270"/>
                  <a:gd name="connsiteX56" fmla="*/ 4309110 w 5372100"/>
                  <a:gd name="connsiteY56" fmla="*/ 1550670 h 2160270"/>
                  <a:gd name="connsiteX57" fmla="*/ 4271010 w 5372100"/>
                  <a:gd name="connsiteY57" fmla="*/ 1558290 h 2160270"/>
                  <a:gd name="connsiteX58" fmla="*/ 4255770 w 5372100"/>
                  <a:gd name="connsiteY58" fmla="*/ 1565910 h 2160270"/>
                  <a:gd name="connsiteX59" fmla="*/ 4225290 w 5372100"/>
                  <a:gd name="connsiteY59" fmla="*/ 1569720 h 2160270"/>
                  <a:gd name="connsiteX60" fmla="*/ 4225290 w 5372100"/>
                  <a:gd name="connsiteY60" fmla="*/ 1569720 h 2160270"/>
                  <a:gd name="connsiteX61" fmla="*/ 5372100 w 5372100"/>
                  <a:gd name="connsiteY61" fmla="*/ 1863090 h 2160270"/>
                  <a:gd name="connsiteX62" fmla="*/ 4191000 w 5372100"/>
                  <a:gd name="connsiteY62" fmla="*/ 1569720 h 2160270"/>
                  <a:gd name="connsiteX63" fmla="*/ 4137660 w 5372100"/>
                  <a:gd name="connsiteY63" fmla="*/ 1584960 h 2160270"/>
                  <a:gd name="connsiteX64" fmla="*/ 4110990 w 5372100"/>
                  <a:gd name="connsiteY64" fmla="*/ 1611630 h 2160270"/>
                  <a:gd name="connsiteX65" fmla="*/ 4080510 w 5372100"/>
                  <a:gd name="connsiteY65" fmla="*/ 1623060 h 2160270"/>
                  <a:gd name="connsiteX66" fmla="*/ 4080510 w 5372100"/>
                  <a:gd name="connsiteY66" fmla="*/ 1623060 h 2160270"/>
                  <a:gd name="connsiteX67" fmla="*/ 4034790 w 5372100"/>
                  <a:gd name="connsiteY67" fmla="*/ 1657350 h 2160270"/>
                  <a:gd name="connsiteX68" fmla="*/ 4000500 w 5372100"/>
                  <a:gd name="connsiteY68" fmla="*/ 1668780 h 2160270"/>
                  <a:gd name="connsiteX69" fmla="*/ 4000500 w 5372100"/>
                  <a:gd name="connsiteY69" fmla="*/ 1668780 h 2160270"/>
                  <a:gd name="connsiteX70" fmla="*/ 3958590 w 5372100"/>
                  <a:gd name="connsiteY70" fmla="*/ 1699260 h 2160270"/>
                  <a:gd name="connsiteX71" fmla="*/ 3931920 w 5372100"/>
                  <a:gd name="connsiteY71" fmla="*/ 1714500 h 2160270"/>
                  <a:gd name="connsiteX72" fmla="*/ 3909060 w 5372100"/>
                  <a:gd name="connsiteY72" fmla="*/ 1725930 h 2160270"/>
                  <a:gd name="connsiteX73" fmla="*/ 3874770 w 5372100"/>
                  <a:gd name="connsiteY73" fmla="*/ 1729740 h 2160270"/>
                  <a:gd name="connsiteX74" fmla="*/ 3829050 w 5372100"/>
                  <a:gd name="connsiteY74" fmla="*/ 1737360 h 2160270"/>
                  <a:gd name="connsiteX75" fmla="*/ 3794760 w 5372100"/>
                  <a:gd name="connsiteY75" fmla="*/ 1744980 h 2160270"/>
                  <a:gd name="connsiteX76" fmla="*/ 3756660 w 5372100"/>
                  <a:gd name="connsiteY76" fmla="*/ 1752600 h 2160270"/>
                  <a:gd name="connsiteX77" fmla="*/ 3691890 w 5372100"/>
                  <a:gd name="connsiteY77" fmla="*/ 1760220 h 2160270"/>
                  <a:gd name="connsiteX78" fmla="*/ 3691890 w 5372100"/>
                  <a:gd name="connsiteY78" fmla="*/ 1760220 h 2160270"/>
                  <a:gd name="connsiteX79" fmla="*/ 3634740 w 5372100"/>
                  <a:gd name="connsiteY79" fmla="*/ 1786890 h 2160270"/>
                  <a:gd name="connsiteX80" fmla="*/ 3600450 w 5372100"/>
                  <a:gd name="connsiteY80" fmla="*/ 1809750 h 2160270"/>
                  <a:gd name="connsiteX81" fmla="*/ 3558540 w 5372100"/>
                  <a:gd name="connsiteY81" fmla="*/ 1836420 h 2160270"/>
                  <a:gd name="connsiteX82" fmla="*/ 3524250 w 5372100"/>
                  <a:gd name="connsiteY82" fmla="*/ 1847850 h 2160270"/>
                  <a:gd name="connsiteX83" fmla="*/ 3501390 w 5372100"/>
                  <a:gd name="connsiteY83" fmla="*/ 1855470 h 2160270"/>
                  <a:gd name="connsiteX84" fmla="*/ 3432810 w 5372100"/>
                  <a:gd name="connsiteY84" fmla="*/ 1878330 h 2160270"/>
                  <a:gd name="connsiteX85" fmla="*/ 3387090 w 5372100"/>
                  <a:gd name="connsiteY85" fmla="*/ 1889760 h 2160270"/>
                  <a:gd name="connsiteX86" fmla="*/ 3345180 w 5372100"/>
                  <a:gd name="connsiteY86" fmla="*/ 1901190 h 2160270"/>
                  <a:gd name="connsiteX87" fmla="*/ 3272790 w 5372100"/>
                  <a:gd name="connsiteY87" fmla="*/ 1924050 h 2160270"/>
                  <a:gd name="connsiteX88" fmla="*/ 3246120 w 5372100"/>
                  <a:gd name="connsiteY88" fmla="*/ 1946910 h 2160270"/>
                  <a:gd name="connsiteX89" fmla="*/ 3211830 w 5372100"/>
                  <a:gd name="connsiteY89" fmla="*/ 1962150 h 2160270"/>
                  <a:gd name="connsiteX90" fmla="*/ 3181350 w 5372100"/>
                  <a:gd name="connsiteY90" fmla="*/ 1962150 h 2160270"/>
                  <a:gd name="connsiteX91" fmla="*/ 3150870 w 5372100"/>
                  <a:gd name="connsiteY91" fmla="*/ 1962150 h 2160270"/>
                  <a:gd name="connsiteX92" fmla="*/ 3101340 w 5372100"/>
                  <a:gd name="connsiteY92" fmla="*/ 1992630 h 2160270"/>
                  <a:gd name="connsiteX93" fmla="*/ 3063240 w 5372100"/>
                  <a:gd name="connsiteY93" fmla="*/ 1992630 h 2160270"/>
                  <a:gd name="connsiteX94" fmla="*/ 2952750 w 5372100"/>
                  <a:gd name="connsiteY94" fmla="*/ 2007870 h 2160270"/>
                  <a:gd name="connsiteX95" fmla="*/ 2903220 w 5372100"/>
                  <a:gd name="connsiteY95" fmla="*/ 2011680 h 2160270"/>
                  <a:gd name="connsiteX96" fmla="*/ 2868930 w 5372100"/>
                  <a:gd name="connsiteY96" fmla="*/ 2019300 h 2160270"/>
                  <a:gd name="connsiteX97" fmla="*/ 2819400 w 5372100"/>
                  <a:gd name="connsiteY97" fmla="*/ 2019300 h 2160270"/>
                  <a:gd name="connsiteX98" fmla="*/ 2769870 w 5372100"/>
                  <a:gd name="connsiteY98" fmla="*/ 2038350 h 2160270"/>
                  <a:gd name="connsiteX99" fmla="*/ 2747010 w 5372100"/>
                  <a:gd name="connsiteY99" fmla="*/ 2042160 h 2160270"/>
                  <a:gd name="connsiteX100" fmla="*/ 2625090 w 5372100"/>
                  <a:gd name="connsiteY100" fmla="*/ 2053590 h 2160270"/>
                  <a:gd name="connsiteX101" fmla="*/ 2457450 w 5372100"/>
                  <a:gd name="connsiteY101" fmla="*/ 2068830 h 2160270"/>
                  <a:gd name="connsiteX102" fmla="*/ 2396490 w 5372100"/>
                  <a:gd name="connsiteY102" fmla="*/ 2068830 h 2160270"/>
                  <a:gd name="connsiteX103" fmla="*/ 2354580 w 5372100"/>
                  <a:gd name="connsiteY103" fmla="*/ 2084070 h 2160270"/>
                  <a:gd name="connsiteX104" fmla="*/ 2308860 w 5372100"/>
                  <a:gd name="connsiteY104" fmla="*/ 2087880 h 2160270"/>
                  <a:gd name="connsiteX105" fmla="*/ 2263140 w 5372100"/>
                  <a:gd name="connsiteY105" fmla="*/ 2103120 h 2160270"/>
                  <a:gd name="connsiteX106" fmla="*/ 2110740 w 5372100"/>
                  <a:gd name="connsiteY106" fmla="*/ 2118360 h 2160270"/>
                  <a:gd name="connsiteX107" fmla="*/ 0 w 5372100"/>
                  <a:gd name="connsiteY107" fmla="*/ 2160270 h 2160270"/>
                  <a:gd name="connsiteX108" fmla="*/ 0 w 5372100"/>
                  <a:gd name="connsiteY108" fmla="*/ 2145030 h 2160270"/>
                  <a:gd name="connsiteX109" fmla="*/ 1363980 w 5372100"/>
                  <a:gd name="connsiteY109" fmla="*/ 2114550 h 2160270"/>
                  <a:gd name="connsiteX110" fmla="*/ 1424940 w 5372100"/>
                  <a:gd name="connsiteY110" fmla="*/ 2106930 h 2160270"/>
                  <a:gd name="connsiteX111" fmla="*/ 1497330 w 5372100"/>
                  <a:gd name="connsiteY111" fmla="*/ 2099310 h 2160270"/>
                  <a:gd name="connsiteX112" fmla="*/ 1596390 w 5372100"/>
                  <a:gd name="connsiteY112" fmla="*/ 2087880 h 2160270"/>
                  <a:gd name="connsiteX113" fmla="*/ 1642110 w 5372100"/>
                  <a:gd name="connsiteY113" fmla="*/ 2095500 h 2160270"/>
                  <a:gd name="connsiteX114" fmla="*/ 1684020 w 5372100"/>
                  <a:gd name="connsiteY114" fmla="*/ 2087880 h 2160270"/>
                  <a:gd name="connsiteX115" fmla="*/ 1748790 w 5372100"/>
                  <a:gd name="connsiteY115" fmla="*/ 2087880 h 2160270"/>
                  <a:gd name="connsiteX116" fmla="*/ 1824990 w 5372100"/>
                  <a:gd name="connsiteY116" fmla="*/ 2091690 h 2160270"/>
                  <a:gd name="connsiteX117" fmla="*/ 1878330 w 5372100"/>
                  <a:gd name="connsiteY117" fmla="*/ 2087880 h 2160270"/>
                  <a:gd name="connsiteX118" fmla="*/ 1962150 w 5372100"/>
                  <a:gd name="connsiteY118" fmla="*/ 2080260 h 2160270"/>
                  <a:gd name="connsiteX119" fmla="*/ 2026920 w 5372100"/>
                  <a:gd name="connsiteY119" fmla="*/ 2076450 h 2160270"/>
                  <a:gd name="connsiteX120" fmla="*/ 2087880 w 5372100"/>
                  <a:gd name="connsiteY120" fmla="*/ 2072640 h 2160270"/>
                  <a:gd name="connsiteX121" fmla="*/ 2125980 w 5372100"/>
                  <a:gd name="connsiteY121" fmla="*/ 2072640 h 2160270"/>
                  <a:gd name="connsiteX122" fmla="*/ 2171700 w 5372100"/>
                  <a:gd name="connsiteY122" fmla="*/ 2065020 h 2160270"/>
                  <a:gd name="connsiteX123" fmla="*/ 2205990 w 5372100"/>
                  <a:gd name="connsiteY123" fmla="*/ 2065020 h 2160270"/>
                  <a:gd name="connsiteX124" fmla="*/ 2225040 w 5372100"/>
                  <a:gd name="connsiteY124" fmla="*/ 2061210 h 2160270"/>
                  <a:gd name="connsiteX125" fmla="*/ 2293620 w 5372100"/>
                  <a:gd name="connsiteY125" fmla="*/ 2042160 h 2160270"/>
                  <a:gd name="connsiteX126" fmla="*/ 2324100 w 5372100"/>
                  <a:gd name="connsiteY126" fmla="*/ 2042160 h 2160270"/>
                  <a:gd name="connsiteX127" fmla="*/ 2366010 w 5372100"/>
                  <a:gd name="connsiteY127" fmla="*/ 2042160 h 2160270"/>
                  <a:gd name="connsiteX128" fmla="*/ 2404110 w 5372100"/>
                  <a:gd name="connsiteY128" fmla="*/ 2034540 h 2160270"/>
                  <a:gd name="connsiteX129" fmla="*/ 2438400 w 5372100"/>
                  <a:gd name="connsiteY129" fmla="*/ 2030730 h 2160270"/>
                  <a:gd name="connsiteX130" fmla="*/ 2472690 w 5372100"/>
                  <a:gd name="connsiteY130" fmla="*/ 2026920 h 2160270"/>
                  <a:gd name="connsiteX131" fmla="*/ 2491740 w 5372100"/>
                  <a:gd name="connsiteY131" fmla="*/ 2019300 h 2160270"/>
                  <a:gd name="connsiteX132" fmla="*/ 2537460 w 5372100"/>
                  <a:gd name="connsiteY132" fmla="*/ 2011680 h 2160270"/>
                  <a:gd name="connsiteX133" fmla="*/ 2537460 w 5372100"/>
                  <a:gd name="connsiteY133" fmla="*/ 2011680 h 2160270"/>
                  <a:gd name="connsiteX134" fmla="*/ 2602230 w 5372100"/>
                  <a:gd name="connsiteY134" fmla="*/ 1996440 h 2160270"/>
                  <a:gd name="connsiteX135" fmla="*/ 2632710 w 5372100"/>
                  <a:gd name="connsiteY135" fmla="*/ 1996440 h 2160270"/>
                  <a:gd name="connsiteX136" fmla="*/ 2663190 w 5372100"/>
                  <a:gd name="connsiteY136" fmla="*/ 1988820 h 2160270"/>
                  <a:gd name="connsiteX137" fmla="*/ 2701290 w 5372100"/>
                  <a:gd name="connsiteY137" fmla="*/ 1977390 h 2160270"/>
                  <a:gd name="connsiteX138" fmla="*/ 2731770 w 5372100"/>
                  <a:gd name="connsiteY138" fmla="*/ 1977390 h 2160270"/>
                  <a:gd name="connsiteX139" fmla="*/ 2773680 w 5372100"/>
                  <a:gd name="connsiteY139" fmla="*/ 1981200 h 2160270"/>
                  <a:gd name="connsiteX140" fmla="*/ 2773680 w 5372100"/>
                  <a:gd name="connsiteY140" fmla="*/ 1981200 h 2160270"/>
                  <a:gd name="connsiteX141" fmla="*/ 2815590 w 5372100"/>
                  <a:gd name="connsiteY141" fmla="*/ 1965960 h 2160270"/>
                  <a:gd name="connsiteX142" fmla="*/ 2815590 w 5372100"/>
                  <a:gd name="connsiteY142" fmla="*/ 1965960 h 2160270"/>
                  <a:gd name="connsiteX143" fmla="*/ 2857500 w 5372100"/>
                  <a:gd name="connsiteY143" fmla="*/ 1946910 h 2160270"/>
                  <a:gd name="connsiteX144" fmla="*/ 2903220 w 5372100"/>
                  <a:gd name="connsiteY144" fmla="*/ 1935480 h 2160270"/>
                  <a:gd name="connsiteX145" fmla="*/ 2933700 w 5372100"/>
                  <a:gd name="connsiteY145" fmla="*/ 1935480 h 2160270"/>
                  <a:gd name="connsiteX146" fmla="*/ 2975610 w 5372100"/>
                  <a:gd name="connsiteY146" fmla="*/ 1935480 h 2160270"/>
                  <a:gd name="connsiteX147" fmla="*/ 3006090 w 5372100"/>
                  <a:gd name="connsiteY147" fmla="*/ 1912620 h 2160270"/>
                  <a:gd name="connsiteX148" fmla="*/ 3025140 w 5372100"/>
                  <a:gd name="connsiteY148" fmla="*/ 1905000 h 2160270"/>
                  <a:gd name="connsiteX149" fmla="*/ 3040380 w 5372100"/>
                  <a:gd name="connsiteY149" fmla="*/ 1897380 h 2160270"/>
                  <a:gd name="connsiteX150" fmla="*/ 3082290 w 5372100"/>
                  <a:gd name="connsiteY150" fmla="*/ 1882140 h 2160270"/>
                  <a:gd name="connsiteX151" fmla="*/ 3120390 w 5372100"/>
                  <a:gd name="connsiteY151" fmla="*/ 1866900 h 2160270"/>
                  <a:gd name="connsiteX152" fmla="*/ 3143250 w 5372100"/>
                  <a:gd name="connsiteY152" fmla="*/ 1859280 h 2160270"/>
                  <a:gd name="connsiteX153" fmla="*/ 3150870 w 5372100"/>
                  <a:gd name="connsiteY153" fmla="*/ 1847850 h 2160270"/>
                  <a:gd name="connsiteX154" fmla="*/ 3177540 w 5372100"/>
                  <a:gd name="connsiteY154" fmla="*/ 1828800 h 2160270"/>
                  <a:gd name="connsiteX155" fmla="*/ 3223260 w 5372100"/>
                  <a:gd name="connsiteY155" fmla="*/ 1821180 h 2160270"/>
                  <a:gd name="connsiteX156" fmla="*/ 3238500 w 5372100"/>
                  <a:gd name="connsiteY156" fmla="*/ 1809750 h 2160270"/>
                  <a:gd name="connsiteX157" fmla="*/ 3284220 w 5372100"/>
                  <a:gd name="connsiteY157" fmla="*/ 1794510 h 2160270"/>
                  <a:gd name="connsiteX158" fmla="*/ 3314700 w 5372100"/>
                  <a:gd name="connsiteY158" fmla="*/ 1779270 h 2160270"/>
                  <a:gd name="connsiteX159" fmla="*/ 3337560 w 5372100"/>
                  <a:gd name="connsiteY159" fmla="*/ 1764030 h 2160270"/>
                  <a:gd name="connsiteX160" fmla="*/ 3352800 w 5372100"/>
                  <a:gd name="connsiteY160" fmla="*/ 1737360 h 2160270"/>
                  <a:gd name="connsiteX161" fmla="*/ 3390900 w 5372100"/>
                  <a:gd name="connsiteY161" fmla="*/ 1733550 h 2160270"/>
                  <a:gd name="connsiteX162" fmla="*/ 3409950 w 5372100"/>
                  <a:gd name="connsiteY162" fmla="*/ 1718310 h 2160270"/>
                  <a:gd name="connsiteX163" fmla="*/ 3409950 w 5372100"/>
                  <a:gd name="connsiteY163" fmla="*/ 1718310 h 2160270"/>
                  <a:gd name="connsiteX164" fmla="*/ 3451860 w 5372100"/>
                  <a:gd name="connsiteY164" fmla="*/ 1687830 h 2160270"/>
                  <a:gd name="connsiteX165" fmla="*/ 3482340 w 5372100"/>
                  <a:gd name="connsiteY165" fmla="*/ 1676400 h 2160270"/>
                  <a:gd name="connsiteX166" fmla="*/ 3482340 w 5372100"/>
                  <a:gd name="connsiteY166" fmla="*/ 1676400 h 2160270"/>
                  <a:gd name="connsiteX167" fmla="*/ 3528060 w 5372100"/>
                  <a:gd name="connsiteY167" fmla="*/ 1661160 h 2160270"/>
                  <a:gd name="connsiteX168" fmla="*/ 3543300 w 5372100"/>
                  <a:gd name="connsiteY168" fmla="*/ 1653540 h 2160270"/>
                  <a:gd name="connsiteX169" fmla="*/ 3558540 w 5372100"/>
                  <a:gd name="connsiteY169" fmla="*/ 1634490 h 2160270"/>
                  <a:gd name="connsiteX170" fmla="*/ 3589020 w 5372100"/>
                  <a:gd name="connsiteY170" fmla="*/ 1615440 h 2160270"/>
                  <a:gd name="connsiteX171" fmla="*/ 3608070 w 5372100"/>
                  <a:gd name="connsiteY171" fmla="*/ 1588770 h 2160270"/>
                  <a:gd name="connsiteX172" fmla="*/ 3630930 w 5372100"/>
                  <a:gd name="connsiteY172" fmla="*/ 1573530 h 2160270"/>
                  <a:gd name="connsiteX173" fmla="*/ 3646170 w 5372100"/>
                  <a:gd name="connsiteY173" fmla="*/ 1546860 h 2160270"/>
                  <a:gd name="connsiteX174" fmla="*/ 3661410 w 5372100"/>
                  <a:gd name="connsiteY174" fmla="*/ 1531620 h 2160270"/>
                  <a:gd name="connsiteX175" fmla="*/ 3661410 w 5372100"/>
                  <a:gd name="connsiteY175" fmla="*/ 1531620 h 2160270"/>
                  <a:gd name="connsiteX176" fmla="*/ 3707130 w 5372100"/>
                  <a:gd name="connsiteY176" fmla="*/ 1516380 h 2160270"/>
                  <a:gd name="connsiteX177" fmla="*/ 3752850 w 5372100"/>
                  <a:gd name="connsiteY177" fmla="*/ 1508760 h 2160270"/>
                  <a:gd name="connsiteX178" fmla="*/ 3787140 w 5372100"/>
                  <a:gd name="connsiteY178" fmla="*/ 1493520 h 2160270"/>
                  <a:gd name="connsiteX179" fmla="*/ 3813810 w 5372100"/>
                  <a:gd name="connsiteY179" fmla="*/ 1485900 h 2160270"/>
                  <a:gd name="connsiteX180" fmla="*/ 3832860 w 5372100"/>
                  <a:gd name="connsiteY180" fmla="*/ 1485900 h 2160270"/>
                  <a:gd name="connsiteX181" fmla="*/ 3832860 w 5372100"/>
                  <a:gd name="connsiteY181" fmla="*/ 1485900 h 2160270"/>
                  <a:gd name="connsiteX182" fmla="*/ 3878580 w 5372100"/>
                  <a:gd name="connsiteY182" fmla="*/ 1482090 h 2160270"/>
                  <a:gd name="connsiteX183" fmla="*/ 3878580 w 5372100"/>
                  <a:gd name="connsiteY183" fmla="*/ 1482090 h 2160270"/>
                  <a:gd name="connsiteX184" fmla="*/ 3924300 w 5372100"/>
                  <a:gd name="connsiteY184" fmla="*/ 1470660 h 2160270"/>
                  <a:gd name="connsiteX185" fmla="*/ 3939540 w 5372100"/>
                  <a:gd name="connsiteY185" fmla="*/ 1459230 h 2160270"/>
                  <a:gd name="connsiteX186" fmla="*/ 3954780 w 5372100"/>
                  <a:gd name="connsiteY186" fmla="*/ 1447800 h 2160270"/>
                  <a:gd name="connsiteX187" fmla="*/ 3958590 w 5372100"/>
                  <a:gd name="connsiteY187" fmla="*/ 1447800 h 2160270"/>
                  <a:gd name="connsiteX188" fmla="*/ 3970020 w 5372100"/>
                  <a:gd name="connsiteY188" fmla="*/ 1417320 h 2160270"/>
                  <a:gd name="connsiteX189" fmla="*/ 3989070 w 5372100"/>
                  <a:gd name="connsiteY189" fmla="*/ 1402080 h 2160270"/>
                  <a:gd name="connsiteX190" fmla="*/ 3989070 w 5372100"/>
                  <a:gd name="connsiteY190" fmla="*/ 1402080 h 2160270"/>
                  <a:gd name="connsiteX191" fmla="*/ 4023360 w 5372100"/>
                  <a:gd name="connsiteY191" fmla="*/ 1383030 h 2160270"/>
                  <a:gd name="connsiteX192" fmla="*/ 4023360 w 5372100"/>
                  <a:gd name="connsiteY192" fmla="*/ 1383030 h 2160270"/>
                  <a:gd name="connsiteX193" fmla="*/ 4057650 w 5372100"/>
                  <a:gd name="connsiteY193" fmla="*/ 1348740 h 2160270"/>
                  <a:gd name="connsiteX194" fmla="*/ 4076700 w 5372100"/>
                  <a:gd name="connsiteY194" fmla="*/ 1322070 h 2160270"/>
                  <a:gd name="connsiteX195" fmla="*/ 4099560 w 5372100"/>
                  <a:gd name="connsiteY195" fmla="*/ 1318260 h 2160270"/>
                  <a:gd name="connsiteX196" fmla="*/ 4122420 w 5372100"/>
                  <a:gd name="connsiteY196" fmla="*/ 1299210 h 2160270"/>
                  <a:gd name="connsiteX197" fmla="*/ 4133850 w 5372100"/>
                  <a:gd name="connsiteY197" fmla="*/ 1287780 h 2160270"/>
                  <a:gd name="connsiteX198" fmla="*/ 4149090 w 5372100"/>
                  <a:gd name="connsiteY198" fmla="*/ 1264920 h 2160270"/>
                  <a:gd name="connsiteX199" fmla="*/ 4183380 w 5372100"/>
                  <a:gd name="connsiteY199" fmla="*/ 1249680 h 2160270"/>
                  <a:gd name="connsiteX200" fmla="*/ 4210050 w 5372100"/>
                  <a:gd name="connsiteY200" fmla="*/ 1242060 h 2160270"/>
                  <a:gd name="connsiteX201" fmla="*/ 4240530 w 5372100"/>
                  <a:gd name="connsiteY201" fmla="*/ 1234440 h 2160270"/>
                  <a:gd name="connsiteX202" fmla="*/ 4240530 w 5372100"/>
                  <a:gd name="connsiteY202" fmla="*/ 1234440 h 2160270"/>
                  <a:gd name="connsiteX203" fmla="*/ 4278630 w 5372100"/>
                  <a:gd name="connsiteY203" fmla="*/ 1234440 h 2160270"/>
                  <a:gd name="connsiteX204" fmla="*/ 4316730 w 5372100"/>
                  <a:gd name="connsiteY204" fmla="*/ 1219200 h 2160270"/>
                  <a:gd name="connsiteX205" fmla="*/ 4331970 w 5372100"/>
                  <a:gd name="connsiteY205" fmla="*/ 1200150 h 2160270"/>
                  <a:gd name="connsiteX206" fmla="*/ 4385310 w 5372100"/>
                  <a:gd name="connsiteY206" fmla="*/ 1158240 h 2160270"/>
                  <a:gd name="connsiteX207" fmla="*/ 4411980 w 5372100"/>
                  <a:gd name="connsiteY207" fmla="*/ 1139190 h 2160270"/>
                  <a:gd name="connsiteX208" fmla="*/ 4434840 w 5372100"/>
                  <a:gd name="connsiteY208" fmla="*/ 1123950 h 2160270"/>
                  <a:gd name="connsiteX209" fmla="*/ 4465320 w 5372100"/>
                  <a:gd name="connsiteY209" fmla="*/ 1055370 h 2160270"/>
                  <a:gd name="connsiteX210" fmla="*/ 4472940 w 5372100"/>
                  <a:gd name="connsiteY210" fmla="*/ 1032510 h 2160270"/>
                  <a:gd name="connsiteX211" fmla="*/ 4488180 w 5372100"/>
                  <a:gd name="connsiteY211" fmla="*/ 1009650 h 2160270"/>
                  <a:gd name="connsiteX212" fmla="*/ 4507230 w 5372100"/>
                  <a:gd name="connsiteY212" fmla="*/ 998220 h 2160270"/>
                  <a:gd name="connsiteX213" fmla="*/ 4526280 w 5372100"/>
                  <a:gd name="connsiteY213" fmla="*/ 967740 h 2160270"/>
                  <a:gd name="connsiteX214" fmla="*/ 4552950 w 5372100"/>
                  <a:gd name="connsiteY214" fmla="*/ 948690 h 2160270"/>
                  <a:gd name="connsiteX215" fmla="*/ 4564380 w 5372100"/>
                  <a:gd name="connsiteY215" fmla="*/ 925830 h 2160270"/>
                  <a:gd name="connsiteX216" fmla="*/ 4564380 w 5372100"/>
                  <a:gd name="connsiteY216" fmla="*/ 925830 h 2160270"/>
                  <a:gd name="connsiteX217" fmla="*/ 4572000 w 5372100"/>
                  <a:gd name="connsiteY217" fmla="*/ 868680 h 2160270"/>
                  <a:gd name="connsiteX218" fmla="*/ 4591050 w 5372100"/>
                  <a:gd name="connsiteY218" fmla="*/ 838200 h 2160270"/>
                  <a:gd name="connsiteX219" fmla="*/ 4602480 w 5372100"/>
                  <a:gd name="connsiteY219" fmla="*/ 811530 h 2160270"/>
                  <a:gd name="connsiteX220" fmla="*/ 4621530 w 5372100"/>
                  <a:gd name="connsiteY220" fmla="*/ 788670 h 2160270"/>
                  <a:gd name="connsiteX221" fmla="*/ 4621530 w 5372100"/>
                  <a:gd name="connsiteY221" fmla="*/ 788670 h 2160270"/>
                  <a:gd name="connsiteX222" fmla="*/ 4655820 w 5372100"/>
                  <a:gd name="connsiteY222" fmla="*/ 746760 h 2160270"/>
                  <a:gd name="connsiteX223" fmla="*/ 4674870 w 5372100"/>
                  <a:gd name="connsiteY223" fmla="*/ 727710 h 2160270"/>
                  <a:gd name="connsiteX224" fmla="*/ 4705350 w 5372100"/>
                  <a:gd name="connsiteY224" fmla="*/ 708660 h 2160270"/>
                  <a:gd name="connsiteX225" fmla="*/ 4705350 w 5372100"/>
                  <a:gd name="connsiteY225" fmla="*/ 708660 h 2160270"/>
                  <a:gd name="connsiteX226" fmla="*/ 4751070 w 5372100"/>
                  <a:gd name="connsiteY226" fmla="*/ 685800 h 2160270"/>
                  <a:gd name="connsiteX227" fmla="*/ 4762500 w 5372100"/>
                  <a:gd name="connsiteY227" fmla="*/ 662940 h 2160270"/>
                  <a:gd name="connsiteX228" fmla="*/ 4789170 w 5372100"/>
                  <a:gd name="connsiteY228" fmla="*/ 643890 h 2160270"/>
                  <a:gd name="connsiteX229" fmla="*/ 4812030 w 5372100"/>
                  <a:gd name="connsiteY229" fmla="*/ 624840 h 2160270"/>
                  <a:gd name="connsiteX230" fmla="*/ 4823460 w 5372100"/>
                  <a:gd name="connsiteY230" fmla="*/ 609600 h 2160270"/>
                  <a:gd name="connsiteX231" fmla="*/ 4846320 w 5372100"/>
                  <a:gd name="connsiteY231" fmla="*/ 598170 h 2160270"/>
                  <a:gd name="connsiteX232" fmla="*/ 4872990 w 5372100"/>
                  <a:gd name="connsiteY232" fmla="*/ 571500 h 2160270"/>
                  <a:gd name="connsiteX233" fmla="*/ 4899660 w 5372100"/>
                  <a:gd name="connsiteY233" fmla="*/ 560070 h 2160270"/>
                  <a:gd name="connsiteX234" fmla="*/ 4914900 w 5372100"/>
                  <a:gd name="connsiteY234" fmla="*/ 537210 h 2160270"/>
                  <a:gd name="connsiteX235" fmla="*/ 4922520 w 5372100"/>
                  <a:gd name="connsiteY235" fmla="*/ 525780 h 2160270"/>
                  <a:gd name="connsiteX236" fmla="*/ 4945380 w 5372100"/>
                  <a:gd name="connsiteY236" fmla="*/ 499110 h 2160270"/>
                  <a:gd name="connsiteX237" fmla="*/ 4960620 w 5372100"/>
                  <a:gd name="connsiteY237" fmla="*/ 472440 h 2160270"/>
                  <a:gd name="connsiteX238" fmla="*/ 4972050 w 5372100"/>
                  <a:gd name="connsiteY238" fmla="*/ 434340 h 2160270"/>
                  <a:gd name="connsiteX239" fmla="*/ 4983480 w 5372100"/>
                  <a:gd name="connsiteY239" fmla="*/ 411480 h 2160270"/>
                  <a:gd name="connsiteX240" fmla="*/ 4994910 w 5372100"/>
                  <a:gd name="connsiteY240" fmla="*/ 384810 h 2160270"/>
                  <a:gd name="connsiteX241" fmla="*/ 5006340 w 5372100"/>
                  <a:gd name="connsiteY241" fmla="*/ 350520 h 2160270"/>
                  <a:gd name="connsiteX242" fmla="*/ 5029200 w 5372100"/>
                  <a:gd name="connsiteY242" fmla="*/ 320040 h 2160270"/>
                  <a:gd name="connsiteX243" fmla="*/ 5029200 w 5372100"/>
                  <a:gd name="connsiteY243" fmla="*/ 320040 h 2160270"/>
                  <a:gd name="connsiteX244" fmla="*/ 5067300 w 5372100"/>
                  <a:gd name="connsiteY244" fmla="*/ 281940 h 2160270"/>
                  <a:gd name="connsiteX245" fmla="*/ 5093970 w 5372100"/>
                  <a:gd name="connsiteY245" fmla="*/ 259080 h 2160270"/>
                  <a:gd name="connsiteX246" fmla="*/ 5109210 w 5372100"/>
                  <a:gd name="connsiteY246" fmla="*/ 243840 h 2160270"/>
                  <a:gd name="connsiteX247" fmla="*/ 5109210 w 5372100"/>
                  <a:gd name="connsiteY247" fmla="*/ 243840 h 2160270"/>
                  <a:gd name="connsiteX248" fmla="*/ 5162550 w 5372100"/>
                  <a:gd name="connsiteY248" fmla="*/ 213360 h 2160270"/>
                  <a:gd name="connsiteX249" fmla="*/ 5189220 w 5372100"/>
                  <a:gd name="connsiteY249" fmla="*/ 182880 h 2160270"/>
                  <a:gd name="connsiteX250" fmla="*/ 5326380 w 5372100"/>
                  <a:gd name="connsiteY250" fmla="*/ 0 h 2160270"/>
                  <a:gd name="connsiteX0" fmla="*/ 5326380 w 5330190"/>
                  <a:gd name="connsiteY0" fmla="*/ 0 h 2160270"/>
                  <a:gd name="connsiteX1" fmla="*/ 5330190 w 5330190"/>
                  <a:gd name="connsiteY1" fmla="*/ 842010 h 2160270"/>
                  <a:gd name="connsiteX2" fmla="*/ 5292090 w 5330190"/>
                  <a:gd name="connsiteY2" fmla="*/ 864870 h 2160270"/>
                  <a:gd name="connsiteX3" fmla="*/ 5261610 w 5330190"/>
                  <a:gd name="connsiteY3" fmla="*/ 876300 h 2160270"/>
                  <a:gd name="connsiteX4" fmla="*/ 5234940 w 5330190"/>
                  <a:gd name="connsiteY4" fmla="*/ 899160 h 2160270"/>
                  <a:gd name="connsiteX5" fmla="*/ 5204460 w 5330190"/>
                  <a:gd name="connsiteY5" fmla="*/ 914400 h 2160270"/>
                  <a:gd name="connsiteX6" fmla="*/ 5170170 w 5330190"/>
                  <a:gd name="connsiteY6" fmla="*/ 929640 h 2160270"/>
                  <a:gd name="connsiteX7" fmla="*/ 5139690 w 5330190"/>
                  <a:gd name="connsiteY7" fmla="*/ 933450 h 2160270"/>
                  <a:gd name="connsiteX8" fmla="*/ 5109210 w 5330190"/>
                  <a:gd name="connsiteY8" fmla="*/ 941070 h 2160270"/>
                  <a:gd name="connsiteX9" fmla="*/ 5086350 w 5330190"/>
                  <a:gd name="connsiteY9" fmla="*/ 956310 h 2160270"/>
                  <a:gd name="connsiteX10" fmla="*/ 5055870 w 5330190"/>
                  <a:gd name="connsiteY10" fmla="*/ 971550 h 2160270"/>
                  <a:gd name="connsiteX11" fmla="*/ 5055870 w 5330190"/>
                  <a:gd name="connsiteY11" fmla="*/ 971550 h 2160270"/>
                  <a:gd name="connsiteX12" fmla="*/ 5010150 w 5330190"/>
                  <a:gd name="connsiteY12" fmla="*/ 994410 h 2160270"/>
                  <a:gd name="connsiteX13" fmla="*/ 5010150 w 5330190"/>
                  <a:gd name="connsiteY13" fmla="*/ 994410 h 2160270"/>
                  <a:gd name="connsiteX14" fmla="*/ 4987290 w 5330190"/>
                  <a:gd name="connsiteY14" fmla="*/ 1036320 h 2160270"/>
                  <a:gd name="connsiteX15" fmla="*/ 4979670 w 5330190"/>
                  <a:gd name="connsiteY15" fmla="*/ 1051560 h 2160270"/>
                  <a:gd name="connsiteX16" fmla="*/ 4972050 w 5330190"/>
                  <a:gd name="connsiteY16" fmla="*/ 1059180 h 2160270"/>
                  <a:gd name="connsiteX17" fmla="*/ 4972050 w 5330190"/>
                  <a:gd name="connsiteY17" fmla="*/ 1059180 h 2160270"/>
                  <a:gd name="connsiteX18" fmla="*/ 4937760 w 5330190"/>
                  <a:gd name="connsiteY18" fmla="*/ 1082040 h 2160270"/>
                  <a:gd name="connsiteX19" fmla="*/ 4930140 w 5330190"/>
                  <a:gd name="connsiteY19" fmla="*/ 1097280 h 2160270"/>
                  <a:gd name="connsiteX20" fmla="*/ 4918710 w 5330190"/>
                  <a:gd name="connsiteY20" fmla="*/ 1104900 h 2160270"/>
                  <a:gd name="connsiteX21" fmla="*/ 4907280 w 5330190"/>
                  <a:gd name="connsiteY21" fmla="*/ 1116330 h 2160270"/>
                  <a:gd name="connsiteX22" fmla="*/ 4907280 w 5330190"/>
                  <a:gd name="connsiteY22" fmla="*/ 1116330 h 2160270"/>
                  <a:gd name="connsiteX23" fmla="*/ 4869180 w 5330190"/>
                  <a:gd name="connsiteY23" fmla="*/ 1143000 h 2160270"/>
                  <a:gd name="connsiteX24" fmla="*/ 4869180 w 5330190"/>
                  <a:gd name="connsiteY24" fmla="*/ 1143000 h 2160270"/>
                  <a:gd name="connsiteX25" fmla="*/ 4823460 w 5330190"/>
                  <a:gd name="connsiteY25" fmla="*/ 1150620 h 2160270"/>
                  <a:gd name="connsiteX26" fmla="*/ 4823460 w 5330190"/>
                  <a:gd name="connsiteY26" fmla="*/ 1150620 h 2160270"/>
                  <a:gd name="connsiteX27" fmla="*/ 4796790 w 5330190"/>
                  <a:gd name="connsiteY27" fmla="*/ 1173480 h 2160270"/>
                  <a:gd name="connsiteX28" fmla="*/ 4777740 w 5330190"/>
                  <a:gd name="connsiteY28" fmla="*/ 1181100 h 2160270"/>
                  <a:gd name="connsiteX29" fmla="*/ 4762500 w 5330190"/>
                  <a:gd name="connsiteY29" fmla="*/ 1196340 h 2160270"/>
                  <a:gd name="connsiteX30" fmla="*/ 4732020 w 5330190"/>
                  <a:gd name="connsiteY30" fmla="*/ 1211580 h 2160270"/>
                  <a:gd name="connsiteX31" fmla="*/ 4732020 w 5330190"/>
                  <a:gd name="connsiteY31" fmla="*/ 1211580 h 2160270"/>
                  <a:gd name="connsiteX32" fmla="*/ 4686300 w 5330190"/>
                  <a:gd name="connsiteY32" fmla="*/ 1223010 h 2160270"/>
                  <a:gd name="connsiteX33" fmla="*/ 4674870 w 5330190"/>
                  <a:gd name="connsiteY33" fmla="*/ 1230630 h 2160270"/>
                  <a:gd name="connsiteX34" fmla="*/ 4674870 w 5330190"/>
                  <a:gd name="connsiteY34" fmla="*/ 1230630 h 2160270"/>
                  <a:gd name="connsiteX35" fmla="*/ 4644390 w 5330190"/>
                  <a:gd name="connsiteY35" fmla="*/ 1257300 h 2160270"/>
                  <a:gd name="connsiteX36" fmla="*/ 4644390 w 5330190"/>
                  <a:gd name="connsiteY36" fmla="*/ 1257300 h 2160270"/>
                  <a:gd name="connsiteX37" fmla="*/ 4610100 w 5330190"/>
                  <a:gd name="connsiteY37" fmla="*/ 1280160 h 2160270"/>
                  <a:gd name="connsiteX38" fmla="*/ 4594860 w 5330190"/>
                  <a:gd name="connsiteY38" fmla="*/ 1295400 h 2160270"/>
                  <a:gd name="connsiteX39" fmla="*/ 4587240 w 5330190"/>
                  <a:gd name="connsiteY39" fmla="*/ 1306830 h 2160270"/>
                  <a:gd name="connsiteX40" fmla="*/ 4579620 w 5330190"/>
                  <a:gd name="connsiteY40" fmla="*/ 1318260 h 2160270"/>
                  <a:gd name="connsiteX41" fmla="*/ 4579620 w 5330190"/>
                  <a:gd name="connsiteY41" fmla="*/ 1318260 h 2160270"/>
                  <a:gd name="connsiteX42" fmla="*/ 4572000 w 5330190"/>
                  <a:gd name="connsiteY42" fmla="*/ 1348740 h 2160270"/>
                  <a:gd name="connsiteX43" fmla="*/ 4572000 w 5330190"/>
                  <a:gd name="connsiteY43" fmla="*/ 1348740 h 2160270"/>
                  <a:gd name="connsiteX44" fmla="*/ 4541520 w 5330190"/>
                  <a:gd name="connsiteY44" fmla="*/ 1375410 h 2160270"/>
                  <a:gd name="connsiteX45" fmla="*/ 4526280 w 5330190"/>
                  <a:gd name="connsiteY45" fmla="*/ 1390650 h 2160270"/>
                  <a:gd name="connsiteX46" fmla="*/ 4511040 w 5330190"/>
                  <a:gd name="connsiteY46" fmla="*/ 1398270 h 2160270"/>
                  <a:gd name="connsiteX47" fmla="*/ 4511040 w 5330190"/>
                  <a:gd name="connsiteY47" fmla="*/ 1398270 h 2160270"/>
                  <a:gd name="connsiteX48" fmla="*/ 4472940 w 5330190"/>
                  <a:gd name="connsiteY48" fmla="*/ 1432560 h 2160270"/>
                  <a:gd name="connsiteX49" fmla="*/ 4457700 w 5330190"/>
                  <a:gd name="connsiteY49" fmla="*/ 1447800 h 2160270"/>
                  <a:gd name="connsiteX50" fmla="*/ 4457700 w 5330190"/>
                  <a:gd name="connsiteY50" fmla="*/ 1466850 h 2160270"/>
                  <a:gd name="connsiteX51" fmla="*/ 4457700 w 5330190"/>
                  <a:gd name="connsiteY51" fmla="*/ 1466850 h 2160270"/>
                  <a:gd name="connsiteX52" fmla="*/ 4419600 w 5330190"/>
                  <a:gd name="connsiteY52" fmla="*/ 1497330 h 2160270"/>
                  <a:gd name="connsiteX53" fmla="*/ 4392930 w 5330190"/>
                  <a:gd name="connsiteY53" fmla="*/ 1504950 h 2160270"/>
                  <a:gd name="connsiteX54" fmla="*/ 4392930 w 5330190"/>
                  <a:gd name="connsiteY54" fmla="*/ 1504950 h 2160270"/>
                  <a:gd name="connsiteX55" fmla="*/ 4351020 w 5330190"/>
                  <a:gd name="connsiteY55" fmla="*/ 1524000 h 2160270"/>
                  <a:gd name="connsiteX56" fmla="*/ 4309110 w 5330190"/>
                  <a:gd name="connsiteY56" fmla="*/ 1550670 h 2160270"/>
                  <a:gd name="connsiteX57" fmla="*/ 4271010 w 5330190"/>
                  <a:gd name="connsiteY57" fmla="*/ 1558290 h 2160270"/>
                  <a:gd name="connsiteX58" fmla="*/ 4255770 w 5330190"/>
                  <a:gd name="connsiteY58" fmla="*/ 1565910 h 2160270"/>
                  <a:gd name="connsiteX59" fmla="*/ 4225290 w 5330190"/>
                  <a:gd name="connsiteY59" fmla="*/ 1569720 h 2160270"/>
                  <a:gd name="connsiteX60" fmla="*/ 4225290 w 5330190"/>
                  <a:gd name="connsiteY60" fmla="*/ 1569720 h 2160270"/>
                  <a:gd name="connsiteX61" fmla="*/ 4191000 w 5330190"/>
                  <a:gd name="connsiteY61" fmla="*/ 1569720 h 2160270"/>
                  <a:gd name="connsiteX62" fmla="*/ 4137660 w 5330190"/>
                  <a:gd name="connsiteY62" fmla="*/ 1584960 h 2160270"/>
                  <a:gd name="connsiteX63" fmla="*/ 4110990 w 5330190"/>
                  <a:gd name="connsiteY63" fmla="*/ 1611630 h 2160270"/>
                  <a:gd name="connsiteX64" fmla="*/ 4080510 w 5330190"/>
                  <a:gd name="connsiteY64" fmla="*/ 1623060 h 2160270"/>
                  <a:gd name="connsiteX65" fmla="*/ 4080510 w 5330190"/>
                  <a:gd name="connsiteY65" fmla="*/ 1623060 h 2160270"/>
                  <a:gd name="connsiteX66" fmla="*/ 4034790 w 5330190"/>
                  <a:gd name="connsiteY66" fmla="*/ 1657350 h 2160270"/>
                  <a:gd name="connsiteX67" fmla="*/ 4000500 w 5330190"/>
                  <a:gd name="connsiteY67" fmla="*/ 1668780 h 2160270"/>
                  <a:gd name="connsiteX68" fmla="*/ 4000500 w 5330190"/>
                  <a:gd name="connsiteY68" fmla="*/ 1668780 h 2160270"/>
                  <a:gd name="connsiteX69" fmla="*/ 3958590 w 5330190"/>
                  <a:gd name="connsiteY69" fmla="*/ 1699260 h 2160270"/>
                  <a:gd name="connsiteX70" fmla="*/ 3931920 w 5330190"/>
                  <a:gd name="connsiteY70" fmla="*/ 1714500 h 2160270"/>
                  <a:gd name="connsiteX71" fmla="*/ 3909060 w 5330190"/>
                  <a:gd name="connsiteY71" fmla="*/ 1725930 h 2160270"/>
                  <a:gd name="connsiteX72" fmla="*/ 3874770 w 5330190"/>
                  <a:gd name="connsiteY72" fmla="*/ 1729740 h 2160270"/>
                  <a:gd name="connsiteX73" fmla="*/ 3829050 w 5330190"/>
                  <a:gd name="connsiteY73" fmla="*/ 1737360 h 2160270"/>
                  <a:gd name="connsiteX74" fmla="*/ 3794760 w 5330190"/>
                  <a:gd name="connsiteY74" fmla="*/ 1744980 h 2160270"/>
                  <a:gd name="connsiteX75" fmla="*/ 3756660 w 5330190"/>
                  <a:gd name="connsiteY75" fmla="*/ 1752600 h 2160270"/>
                  <a:gd name="connsiteX76" fmla="*/ 3691890 w 5330190"/>
                  <a:gd name="connsiteY76" fmla="*/ 1760220 h 2160270"/>
                  <a:gd name="connsiteX77" fmla="*/ 3691890 w 5330190"/>
                  <a:gd name="connsiteY77" fmla="*/ 1760220 h 2160270"/>
                  <a:gd name="connsiteX78" fmla="*/ 3634740 w 5330190"/>
                  <a:gd name="connsiteY78" fmla="*/ 1786890 h 2160270"/>
                  <a:gd name="connsiteX79" fmla="*/ 3600450 w 5330190"/>
                  <a:gd name="connsiteY79" fmla="*/ 1809750 h 2160270"/>
                  <a:gd name="connsiteX80" fmla="*/ 3558540 w 5330190"/>
                  <a:gd name="connsiteY80" fmla="*/ 1836420 h 2160270"/>
                  <a:gd name="connsiteX81" fmla="*/ 3524250 w 5330190"/>
                  <a:gd name="connsiteY81" fmla="*/ 1847850 h 2160270"/>
                  <a:gd name="connsiteX82" fmla="*/ 3501390 w 5330190"/>
                  <a:gd name="connsiteY82" fmla="*/ 1855470 h 2160270"/>
                  <a:gd name="connsiteX83" fmla="*/ 3432810 w 5330190"/>
                  <a:gd name="connsiteY83" fmla="*/ 1878330 h 2160270"/>
                  <a:gd name="connsiteX84" fmla="*/ 3387090 w 5330190"/>
                  <a:gd name="connsiteY84" fmla="*/ 1889760 h 2160270"/>
                  <a:gd name="connsiteX85" fmla="*/ 3345180 w 5330190"/>
                  <a:gd name="connsiteY85" fmla="*/ 1901190 h 2160270"/>
                  <a:gd name="connsiteX86" fmla="*/ 3272790 w 5330190"/>
                  <a:gd name="connsiteY86" fmla="*/ 1924050 h 2160270"/>
                  <a:gd name="connsiteX87" fmla="*/ 3246120 w 5330190"/>
                  <a:gd name="connsiteY87" fmla="*/ 1946910 h 2160270"/>
                  <a:gd name="connsiteX88" fmla="*/ 3211830 w 5330190"/>
                  <a:gd name="connsiteY88" fmla="*/ 1962150 h 2160270"/>
                  <a:gd name="connsiteX89" fmla="*/ 3181350 w 5330190"/>
                  <a:gd name="connsiteY89" fmla="*/ 1962150 h 2160270"/>
                  <a:gd name="connsiteX90" fmla="*/ 3150870 w 5330190"/>
                  <a:gd name="connsiteY90" fmla="*/ 1962150 h 2160270"/>
                  <a:gd name="connsiteX91" fmla="*/ 3101340 w 5330190"/>
                  <a:gd name="connsiteY91" fmla="*/ 1992630 h 2160270"/>
                  <a:gd name="connsiteX92" fmla="*/ 3063240 w 5330190"/>
                  <a:gd name="connsiteY92" fmla="*/ 1992630 h 2160270"/>
                  <a:gd name="connsiteX93" fmla="*/ 2952750 w 5330190"/>
                  <a:gd name="connsiteY93" fmla="*/ 2007870 h 2160270"/>
                  <a:gd name="connsiteX94" fmla="*/ 2903220 w 5330190"/>
                  <a:gd name="connsiteY94" fmla="*/ 2011680 h 2160270"/>
                  <a:gd name="connsiteX95" fmla="*/ 2868930 w 5330190"/>
                  <a:gd name="connsiteY95" fmla="*/ 2019300 h 2160270"/>
                  <a:gd name="connsiteX96" fmla="*/ 2819400 w 5330190"/>
                  <a:gd name="connsiteY96" fmla="*/ 2019300 h 2160270"/>
                  <a:gd name="connsiteX97" fmla="*/ 2769870 w 5330190"/>
                  <a:gd name="connsiteY97" fmla="*/ 2038350 h 2160270"/>
                  <a:gd name="connsiteX98" fmla="*/ 2747010 w 5330190"/>
                  <a:gd name="connsiteY98" fmla="*/ 2042160 h 2160270"/>
                  <a:gd name="connsiteX99" fmla="*/ 2625090 w 5330190"/>
                  <a:gd name="connsiteY99" fmla="*/ 2053590 h 2160270"/>
                  <a:gd name="connsiteX100" fmla="*/ 2457450 w 5330190"/>
                  <a:gd name="connsiteY100" fmla="*/ 2068830 h 2160270"/>
                  <a:gd name="connsiteX101" fmla="*/ 2396490 w 5330190"/>
                  <a:gd name="connsiteY101" fmla="*/ 2068830 h 2160270"/>
                  <a:gd name="connsiteX102" fmla="*/ 2354580 w 5330190"/>
                  <a:gd name="connsiteY102" fmla="*/ 2084070 h 2160270"/>
                  <a:gd name="connsiteX103" fmla="*/ 2308860 w 5330190"/>
                  <a:gd name="connsiteY103" fmla="*/ 2087880 h 2160270"/>
                  <a:gd name="connsiteX104" fmla="*/ 2263140 w 5330190"/>
                  <a:gd name="connsiteY104" fmla="*/ 2103120 h 2160270"/>
                  <a:gd name="connsiteX105" fmla="*/ 2110740 w 5330190"/>
                  <a:gd name="connsiteY105" fmla="*/ 2118360 h 2160270"/>
                  <a:gd name="connsiteX106" fmla="*/ 0 w 5330190"/>
                  <a:gd name="connsiteY106" fmla="*/ 2160270 h 2160270"/>
                  <a:gd name="connsiteX107" fmla="*/ 0 w 5330190"/>
                  <a:gd name="connsiteY107" fmla="*/ 2145030 h 2160270"/>
                  <a:gd name="connsiteX108" fmla="*/ 1363980 w 5330190"/>
                  <a:gd name="connsiteY108" fmla="*/ 2114550 h 2160270"/>
                  <a:gd name="connsiteX109" fmla="*/ 1424940 w 5330190"/>
                  <a:gd name="connsiteY109" fmla="*/ 2106930 h 2160270"/>
                  <a:gd name="connsiteX110" fmla="*/ 1497330 w 5330190"/>
                  <a:gd name="connsiteY110" fmla="*/ 2099310 h 2160270"/>
                  <a:gd name="connsiteX111" fmla="*/ 1596390 w 5330190"/>
                  <a:gd name="connsiteY111" fmla="*/ 2087880 h 2160270"/>
                  <a:gd name="connsiteX112" fmla="*/ 1642110 w 5330190"/>
                  <a:gd name="connsiteY112" fmla="*/ 2095500 h 2160270"/>
                  <a:gd name="connsiteX113" fmla="*/ 1684020 w 5330190"/>
                  <a:gd name="connsiteY113" fmla="*/ 2087880 h 2160270"/>
                  <a:gd name="connsiteX114" fmla="*/ 1748790 w 5330190"/>
                  <a:gd name="connsiteY114" fmla="*/ 2087880 h 2160270"/>
                  <a:gd name="connsiteX115" fmla="*/ 1824990 w 5330190"/>
                  <a:gd name="connsiteY115" fmla="*/ 2091690 h 2160270"/>
                  <a:gd name="connsiteX116" fmla="*/ 1878330 w 5330190"/>
                  <a:gd name="connsiteY116" fmla="*/ 2087880 h 2160270"/>
                  <a:gd name="connsiteX117" fmla="*/ 1962150 w 5330190"/>
                  <a:gd name="connsiteY117" fmla="*/ 2080260 h 2160270"/>
                  <a:gd name="connsiteX118" fmla="*/ 2026920 w 5330190"/>
                  <a:gd name="connsiteY118" fmla="*/ 2076450 h 2160270"/>
                  <a:gd name="connsiteX119" fmla="*/ 2087880 w 5330190"/>
                  <a:gd name="connsiteY119" fmla="*/ 2072640 h 2160270"/>
                  <a:gd name="connsiteX120" fmla="*/ 2125980 w 5330190"/>
                  <a:gd name="connsiteY120" fmla="*/ 2072640 h 2160270"/>
                  <a:gd name="connsiteX121" fmla="*/ 2171700 w 5330190"/>
                  <a:gd name="connsiteY121" fmla="*/ 2065020 h 2160270"/>
                  <a:gd name="connsiteX122" fmla="*/ 2205990 w 5330190"/>
                  <a:gd name="connsiteY122" fmla="*/ 2065020 h 2160270"/>
                  <a:gd name="connsiteX123" fmla="*/ 2225040 w 5330190"/>
                  <a:gd name="connsiteY123" fmla="*/ 2061210 h 2160270"/>
                  <a:gd name="connsiteX124" fmla="*/ 2293620 w 5330190"/>
                  <a:gd name="connsiteY124" fmla="*/ 2042160 h 2160270"/>
                  <a:gd name="connsiteX125" fmla="*/ 2324100 w 5330190"/>
                  <a:gd name="connsiteY125" fmla="*/ 2042160 h 2160270"/>
                  <a:gd name="connsiteX126" fmla="*/ 2366010 w 5330190"/>
                  <a:gd name="connsiteY126" fmla="*/ 2042160 h 2160270"/>
                  <a:gd name="connsiteX127" fmla="*/ 2404110 w 5330190"/>
                  <a:gd name="connsiteY127" fmla="*/ 2034540 h 2160270"/>
                  <a:gd name="connsiteX128" fmla="*/ 2438400 w 5330190"/>
                  <a:gd name="connsiteY128" fmla="*/ 2030730 h 2160270"/>
                  <a:gd name="connsiteX129" fmla="*/ 2472690 w 5330190"/>
                  <a:gd name="connsiteY129" fmla="*/ 2026920 h 2160270"/>
                  <a:gd name="connsiteX130" fmla="*/ 2491740 w 5330190"/>
                  <a:gd name="connsiteY130" fmla="*/ 2019300 h 2160270"/>
                  <a:gd name="connsiteX131" fmla="*/ 2537460 w 5330190"/>
                  <a:gd name="connsiteY131" fmla="*/ 2011680 h 2160270"/>
                  <a:gd name="connsiteX132" fmla="*/ 2537460 w 5330190"/>
                  <a:gd name="connsiteY132" fmla="*/ 2011680 h 2160270"/>
                  <a:gd name="connsiteX133" fmla="*/ 2602230 w 5330190"/>
                  <a:gd name="connsiteY133" fmla="*/ 1996440 h 2160270"/>
                  <a:gd name="connsiteX134" fmla="*/ 2632710 w 5330190"/>
                  <a:gd name="connsiteY134" fmla="*/ 1996440 h 2160270"/>
                  <a:gd name="connsiteX135" fmla="*/ 2663190 w 5330190"/>
                  <a:gd name="connsiteY135" fmla="*/ 1988820 h 2160270"/>
                  <a:gd name="connsiteX136" fmla="*/ 2701290 w 5330190"/>
                  <a:gd name="connsiteY136" fmla="*/ 1977390 h 2160270"/>
                  <a:gd name="connsiteX137" fmla="*/ 2731770 w 5330190"/>
                  <a:gd name="connsiteY137" fmla="*/ 1977390 h 2160270"/>
                  <a:gd name="connsiteX138" fmla="*/ 2773680 w 5330190"/>
                  <a:gd name="connsiteY138" fmla="*/ 1981200 h 2160270"/>
                  <a:gd name="connsiteX139" fmla="*/ 2773680 w 5330190"/>
                  <a:gd name="connsiteY139" fmla="*/ 1981200 h 2160270"/>
                  <a:gd name="connsiteX140" fmla="*/ 2815590 w 5330190"/>
                  <a:gd name="connsiteY140" fmla="*/ 1965960 h 2160270"/>
                  <a:gd name="connsiteX141" fmla="*/ 2815590 w 5330190"/>
                  <a:gd name="connsiteY141" fmla="*/ 1965960 h 2160270"/>
                  <a:gd name="connsiteX142" fmla="*/ 2857500 w 5330190"/>
                  <a:gd name="connsiteY142" fmla="*/ 1946910 h 2160270"/>
                  <a:gd name="connsiteX143" fmla="*/ 2903220 w 5330190"/>
                  <a:gd name="connsiteY143" fmla="*/ 1935480 h 2160270"/>
                  <a:gd name="connsiteX144" fmla="*/ 2933700 w 5330190"/>
                  <a:gd name="connsiteY144" fmla="*/ 1935480 h 2160270"/>
                  <a:gd name="connsiteX145" fmla="*/ 2975610 w 5330190"/>
                  <a:gd name="connsiteY145" fmla="*/ 1935480 h 2160270"/>
                  <a:gd name="connsiteX146" fmla="*/ 3006090 w 5330190"/>
                  <a:gd name="connsiteY146" fmla="*/ 1912620 h 2160270"/>
                  <a:gd name="connsiteX147" fmla="*/ 3025140 w 5330190"/>
                  <a:gd name="connsiteY147" fmla="*/ 1905000 h 2160270"/>
                  <a:gd name="connsiteX148" fmla="*/ 3040380 w 5330190"/>
                  <a:gd name="connsiteY148" fmla="*/ 1897380 h 2160270"/>
                  <a:gd name="connsiteX149" fmla="*/ 3082290 w 5330190"/>
                  <a:gd name="connsiteY149" fmla="*/ 1882140 h 2160270"/>
                  <a:gd name="connsiteX150" fmla="*/ 3120390 w 5330190"/>
                  <a:gd name="connsiteY150" fmla="*/ 1866900 h 2160270"/>
                  <a:gd name="connsiteX151" fmla="*/ 3143250 w 5330190"/>
                  <a:gd name="connsiteY151" fmla="*/ 1859280 h 2160270"/>
                  <a:gd name="connsiteX152" fmla="*/ 3150870 w 5330190"/>
                  <a:gd name="connsiteY152" fmla="*/ 1847850 h 2160270"/>
                  <a:gd name="connsiteX153" fmla="*/ 3177540 w 5330190"/>
                  <a:gd name="connsiteY153" fmla="*/ 1828800 h 2160270"/>
                  <a:gd name="connsiteX154" fmla="*/ 3223260 w 5330190"/>
                  <a:gd name="connsiteY154" fmla="*/ 1821180 h 2160270"/>
                  <a:gd name="connsiteX155" fmla="*/ 3238500 w 5330190"/>
                  <a:gd name="connsiteY155" fmla="*/ 1809750 h 2160270"/>
                  <a:gd name="connsiteX156" fmla="*/ 3284220 w 5330190"/>
                  <a:gd name="connsiteY156" fmla="*/ 1794510 h 2160270"/>
                  <a:gd name="connsiteX157" fmla="*/ 3314700 w 5330190"/>
                  <a:gd name="connsiteY157" fmla="*/ 1779270 h 2160270"/>
                  <a:gd name="connsiteX158" fmla="*/ 3337560 w 5330190"/>
                  <a:gd name="connsiteY158" fmla="*/ 1764030 h 2160270"/>
                  <a:gd name="connsiteX159" fmla="*/ 3352800 w 5330190"/>
                  <a:gd name="connsiteY159" fmla="*/ 1737360 h 2160270"/>
                  <a:gd name="connsiteX160" fmla="*/ 3390900 w 5330190"/>
                  <a:gd name="connsiteY160" fmla="*/ 1733550 h 2160270"/>
                  <a:gd name="connsiteX161" fmla="*/ 3409950 w 5330190"/>
                  <a:gd name="connsiteY161" fmla="*/ 1718310 h 2160270"/>
                  <a:gd name="connsiteX162" fmla="*/ 3409950 w 5330190"/>
                  <a:gd name="connsiteY162" fmla="*/ 1718310 h 2160270"/>
                  <a:gd name="connsiteX163" fmla="*/ 3451860 w 5330190"/>
                  <a:gd name="connsiteY163" fmla="*/ 1687830 h 2160270"/>
                  <a:gd name="connsiteX164" fmla="*/ 3482340 w 5330190"/>
                  <a:gd name="connsiteY164" fmla="*/ 1676400 h 2160270"/>
                  <a:gd name="connsiteX165" fmla="*/ 3482340 w 5330190"/>
                  <a:gd name="connsiteY165" fmla="*/ 1676400 h 2160270"/>
                  <a:gd name="connsiteX166" fmla="*/ 3528060 w 5330190"/>
                  <a:gd name="connsiteY166" fmla="*/ 1661160 h 2160270"/>
                  <a:gd name="connsiteX167" fmla="*/ 3543300 w 5330190"/>
                  <a:gd name="connsiteY167" fmla="*/ 1653540 h 2160270"/>
                  <a:gd name="connsiteX168" fmla="*/ 3558540 w 5330190"/>
                  <a:gd name="connsiteY168" fmla="*/ 1634490 h 2160270"/>
                  <a:gd name="connsiteX169" fmla="*/ 3589020 w 5330190"/>
                  <a:gd name="connsiteY169" fmla="*/ 1615440 h 2160270"/>
                  <a:gd name="connsiteX170" fmla="*/ 3608070 w 5330190"/>
                  <a:gd name="connsiteY170" fmla="*/ 1588770 h 2160270"/>
                  <a:gd name="connsiteX171" fmla="*/ 3630930 w 5330190"/>
                  <a:gd name="connsiteY171" fmla="*/ 1573530 h 2160270"/>
                  <a:gd name="connsiteX172" fmla="*/ 3646170 w 5330190"/>
                  <a:gd name="connsiteY172" fmla="*/ 1546860 h 2160270"/>
                  <a:gd name="connsiteX173" fmla="*/ 3661410 w 5330190"/>
                  <a:gd name="connsiteY173" fmla="*/ 1531620 h 2160270"/>
                  <a:gd name="connsiteX174" fmla="*/ 3661410 w 5330190"/>
                  <a:gd name="connsiteY174" fmla="*/ 1531620 h 2160270"/>
                  <a:gd name="connsiteX175" fmla="*/ 3707130 w 5330190"/>
                  <a:gd name="connsiteY175" fmla="*/ 1516380 h 2160270"/>
                  <a:gd name="connsiteX176" fmla="*/ 3752850 w 5330190"/>
                  <a:gd name="connsiteY176" fmla="*/ 1508760 h 2160270"/>
                  <a:gd name="connsiteX177" fmla="*/ 3787140 w 5330190"/>
                  <a:gd name="connsiteY177" fmla="*/ 1493520 h 2160270"/>
                  <a:gd name="connsiteX178" fmla="*/ 3813810 w 5330190"/>
                  <a:gd name="connsiteY178" fmla="*/ 1485900 h 2160270"/>
                  <a:gd name="connsiteX179" fmla="*/ 3832860 w 5330190"/>
                  <a:gd name="connsiteY179" fmla="*/ 1485900 h 2160270"/>
                  <a:gd name="connsiteX180" fmla="*/ 3832860 w 5330190"/>
                  <a:gd name="connsiteY180" fmla="*/ 1485900 h 2160270"/>
                  <a:gd name="connsiteX181" fmla="*/ 3878580 w 5330190"/>
                  <a:gd name="connsiteY181" fmla="*/ 1482090 h 2160270"/>
                  <a:gd name="connsiteX182" fmla="*/ 3878580 w 5330190"/>
                  <a:gd name="connsiteY182" fmla="*/ 1482090 h 2160270"/>
                  <a:gd name="connsiteX183" fmla="*/ 3924300 w 5330190"/>
                  <a:gd name="connsiteY183" fmla="*/ 1470660 h 2160270"/>
                  <a:gd name="connsiteX184" fmla="*/ 3939540 w 5330190"/>
                  <a:gd name="connsiteY184" fmla="*/ 1459230 h 2160270"/>
                  <a:gd name="connsiteX185" fmla="*/ 3954780 w 5330190"/>
                  <a:gd name="connsiteY185" fmla="*/ 1447800 h 2160270"/>
                  <a:gd name="connsiteX186" fmla="*/ 3958590 w 5330190"/>
                  <a:gd name="connsiteY186" fmla="*/ 1447800 h 2160270"/>
                  <a:gd name="connsiteX187" fmla="*/ 3970020 w 5330190"/>
                  <a:gd name="connsiteY187" fmla="*/ 1417320 h 2160270"/>
                  <a:gd name="connsiteX188" fmla="*/ 3989070 w 5330190"/>
                  <a:gd name="connsiteY188" fmla="*/ 1402080 h 2160270"/>
                  <a:gd name="connsiteX189" fmla="*/ 3989070 w 5330190"/>
                  <a:gd name="connsiteY189" fmla="*/ 1402080 h 2160270"/>
                  <a:gd name="connsiteX190" fmla="*/ 4023360 w 5330190"/>
                  <a:gd name="connsiteY190" fmla="*/ 1383030 h 2160270"/>
                  <a:gd name="connsiteX191" fmla="*/ 4023360 w 5330190"/>
                  <a:gd name="connsiteY191" fmla="*/ 1383030 h 2160270"/>
                  <a:gd name="connsiteX192" fmla="*/ 4057650 w 5330190"/>
                  <a:gd name="connsiteY192" fmla="*/ 1348740 h 2160270"/>
                  <a:gd name="connsiteX193" fmla="*/ 4076700 w 5330190"/>
                  <a:gd name="connsiteY193" fmla="*/ 1322070 h 2160270"/>
                  <a:gd name="connsiteX194" fmla="*/ 4099560 w 5330190"/>
                  <a:gd name="connsiteY194" fmla="*/ 1318260 h 2160270"/>
                  <a:gd name="connsiteX195" fmla="*/ 4122420 w 5330190"/>
                  <a:gd name="connsiteY195" fmla="*/ 1299210 h 2160270"/>
                  <a:gd name="connsiteX196" fmla="*/ 4133850 w 5330190"/>
                  <a:gd name="connsiteY196" fmla="*/ 1287780 h 2160270"/>
                  <a:gd name="connsiteX197" fmla="*/ 4149090 w 5330190"/>
                  <a:gd name="connsiteY197" fmla="*/ 1264920 h 2160270"/>
                  <a:gd name="connsiteX198" fmla="*/ 4183380 w 5330190"/>
                  <a:gd name="connsiteY198" fmla="*/ 1249680 h 2160270"/>
                  <a:gd name="connsiteX199" fmla="*/ 4210050 w 5330190"/>
                  <a:gd name="connsiteY199" fmla="*/ 1242060 h 2160270"/>
                  <a:gd name="connsiteX200" fmla="*/ 4240530 w 5330190"/>
                  <a:gd name="connsiteY200" fmla="*/ 1234440 h 2160270"/>
                  <a:gd name="connsiteX201" fmla="*/ 4240530 w 5330190"/>
                  <a:gd name="connsiteY201" fmla="*/ 1234440 h 2160270"/>
                  <a:gd name="connsiteX202" fmla="*/ 4278630 w 5330190"/>
                  <a:gd name="connsiteY202" fmla="*/ 1234440 h 2160270"/>
                  <a:gd name="connsiteX203" fmla="*/ 4316730 w 5330190"/>
                  <a:gd name="connsiteY203" fmla="*/ 1219200 h 2160270"/>
                  <a:gd name="connsiteX204" fmla="*/ 4331970 w 5330190"/>
                  <a:gd name="connsiteY204" fmla="*/ 1200150 h 2160270"/>
                  <a:gd name="connsiteX205" fmla="*/ 4385310 w 5330190"/>
                  <a:gd name="connsiteY205" fmla="*/ 1158240 h 2160270"/>
                  <a:gd name="connsiteX206" fmla="*/ 4411980 w 5330190"/>
                  <a:gd name="connsiteY206" fmla="*/ 1139190 h 2160270"/>
                  <a:gd name="connsiteX207" fmla="*/ 4434840 w 5330190"/>
                  <a:gd name="connsiteY207" fmla="*/ 1123950 h 2160270"/>
                  <a:gd name="connsiteX208" fmla="*/ 4465320 w 5330190"/>
                  <a:gd name="connsiteY208" fmla="*/ 1055370 h 2160270"/>
                  <a:gd name="connsiteX209" fmla="*/ 4472940 w 5330190"/>
                  <a:gd name="connsiteY209" fmla="*/ 1032510 h 2160270"/>
                  <a:gd name="connsiteX210" fmla="*/ 4488180 w 5330190"/>
                  <a:gd name="connsiteY210" fmla="*/ 1009650 h 2160270"/>
                  <a:gd name="connsiteX211" fmla="*/ 4507230 w 5330190"/>
                  <a:gd name="connsiteY211" fmla="*/ 998220 h 2160270"/>
                  <a:gd name="connsiteX212" fmla="*/ 4526280 w 5330190"/>
                  <a:gd name="connsiteY212" fmla="*/ 967740 h 2160270"/>
                  <a:gd name="connsiteX213" fmla="*/ 4552950 w 5330190"/>
                  <a:gd name="connsiteY213" fmla="*/ 948690 h 2160270"/>
                  <a:gd name="connsiteX214" fmla="*/ 4564380 w 5330190"/>
                  <a:gd name="connsiteY214" fmla="*/ 925830 h 2160270"/>
                  <a:gd name="connsiteX215" fmla="*/ 4564380 w 5330190"/>
                  <a:gd name="connsiteY215" fmla="*/ 925830 h 2160270"/>
                  <a:gd name="connsiteX216" fmla="*/ 4572000 w 5330190"/>
                  <a:gd name="connsiteY216" fmla="*/ 868680 h 2160270"/>
                  <a:gd name="connsiteX217" fmla="*/ 4591050 w 5330190"/>
                  <a:gd name="connsiteY217" fmla="*/ 838200 h 2160270"/>
                  <a:gd name="connsiteX218" fmla="*/ 4602480 w 5330190"/>
                  <a:gd name="connsiteY218" fmla="*/ 811530 h 2160270"/>
                  <a:gd name="connsiteX219" fmla="*/ 4621530 w 5330190"/>
                  <a:gd name="connsiteY219" fmla="*/ 788670 h 2160270"/>
                  <a:gd name="connsiteX220" fmla="*/ 4621530 w 5330190"/>
                  <a:gd name="connsiteY220" fmla="*/ 788670 h 2160270"/>
                  <a:gd name="connsiteX221" fmla="*/ 4655820 w 5330190"/>
                  <a:gd name="connsiteY221" fmla="*/ 746760 h 2160270"/>
                  <a:gd name="connsiteX222" fmla="*/ 4674870 w 5330190"/>
                  <a:gd name="connsiteY222" fmla="*/ 727710 h 2160270"/>
                  <a:gd name="connsiteX223" fmla="*/ 4705350 w 5330190"/>
                  <a:gd name="connsiteY223" fmla="*/ 708660 h 2160270"/>
                  <a:gd name="connsiteX224" fmla="*/ 4705350 w 5330190"/>
                  <a:gd name="connsiteY224" fmla="*/ 708660 h 2160270"/>
                  <a:gd name="connsiteX225" fmla="*/ 4751070 w 5330190"/>
                  <a:gd name="connsiteY225" fmla="*/ 685800 h 2160270"/>
                  <a:gd name="connsiteX226" fmla="*/ 4762500 w 5330190"/>
                  <a:gd name="connsiteY226" fmla="*/ 662940 h 2160270"/>
                  <a:gd name="connsiteX227" fmla="*/ 4789170 w 5330190"/>
                  <a:gd name="connsiteY227" fmla="*/ 643890 h 2160270"/>
                  <a:gd name="connsiteX228" fmla="*/ 4812030 w 5330190"/>
                  <a:gd name="connsiteY228" fmla="*/ 624840 h 2160270"/>
                  <a:gd name="connsiteX229" fmla="*/ 4823460 w 5330190"/>
                  <a:gd name="connsiteY229" fmla="*/ 609600 h 2160270"/>
                  <a:gd name="connsiteX230" fmla="*/ 4846320 w 5330190"/>
                  <a:gd name="connsiteY230" fmla="*/ 598170 h 2160270"/>
                  <a:gd name="connsiteX231" fmla="*/ 4872990 w 5330190"/>
                  <a:gd name="connsiteY231" fmla="*/ 571500 h 2160270"/>
                  <a:gd name="connsiteX232" fmla="*/ 4899660 w 5330190"/>
                  <a:gd name="connsiteY232" fmla="*/ 560070 h 2160270"/>
                  <a:gd name="connsiteX233" fmla="*/ 4914900 w 5330190"/>
                  <a:gd name="connsiteY233" fmla="*/ 537210 h 2160270"/>
                  <a:gd name="connsiteX234" fmla="*/ 4922520 w 5330190"/>
                  <a:gd name="connsiteY234" fmla="*/ 525780 h 2160270"/>
                  <a:gd name="connsiteX235" fmla="*/ 4945380 w 5330190"/>
                  <a:gd name="connsiteY235" fmla="*/ 499110 h 2160270"/>
                  <a:gd name="connsiteX236" fmla="*/ 4960620 w 5330190"/>
                  <a:gd name="connsiteY236" fmla="*/ 472440 h 2160270"/>
                  <a:gd name="connsiteX237" fmla="*/ 4972050 w 5330190"/>
                  <a:gd name="connsiteY237" fmla="*/ 434340 h 2160270"/>
                  <a:gd name="connsiteX238" fmla="*/ 4983480 w 5330190"/>
                  <a:gd name="connsiteY238" fmla="*/ 411480 h 2160270"/>
                  <a:gd name="connsiteX239" fmla="*/ 4994910 w 5330190"/>
                  <a:gd name="connsiteY239" fmla="*/ 384810 h 2160270"/>
                  <a:gd name="connsiteX240" fmla="*/ 5006340 w 5330190"/>
                  <a:gd name="connsiteY240" fmla="*/ 350520 h 2160270"/>
                  <a:gd name="connsiteX241" fmla="*/ 5029200 w 5330190"/>
                  <a:gd name="connsiteY241" fmla="*/ 320040 h 2160270"/>
                  <a:gd name="connsiteX242" fmla="*/ 5029200 w 5330190"/>
                  <a:gd name="connsiteY242" fmla="*/ 320040 h 2160270"/>
                  <a:gd name="connsiteX243" fmla="*/ 5067300 w 5330190"/>
                  <a:gd name="connsiteY243" fmla="*/ 281940 h 2160270"/>
                  <a:gd name="connsiteX244" fmla="*/ 5093970 w 5330190"/>
                  <a:gd name="connsiteY244" fmla="*/ 259080 h 2160270"/>
                  <a:gd name="connsiteX245" fmla="*/ 5109210 w 5330190"/>
                  <a:gd name="connsiteY245" fmla="*/ 243840 h 2160270"/>
                  <a:gd name="connsiteX246" fmla="*/ 5109210 w 5330190"/>
                  <a:gd name="connsiteY246" fmla="*/ 243840 h 2160270"/>
                  <a:gd name="connsiteX247" fmla="*/ 5162550 w 5330190"/>
                  <a:gd name="connsiteY247" fmla="*/ 213360 h 2160270"/>
                  <a:gd name="connsiteX248" fmla="*/ 5189220 w 5330190"/>
                  <a:gd name="connsiteY248" fmla="*/ 182880 h 2160270"/>
                  <a:gd name="connsiteX249" fmla="*/ 5326380 w 5330190"/>
                  <a:gd name="connsiteY249" fmla="*/ 0 h 2160270"/>
                  <a:gd name="connsiteX0" fmla="*/ 5326380 w 5330190"/>
                  <a:gd name="connsiteY0" fmla="*/ 0 h 2160270"/>
                  <a:gd name="connsiteX1" fmla="*/ 5330190 w 5330190"/>
                  <a:gd name="connsiteY1" fmla="*/ 842010 h 2160270"/>
                  <a:gd name="connsiteX2" fmla="*/ 5292090 w 5330190"/>
                  <a:gd name="connsiteY2" fmla="*/ 864870 h 2160270"/>
                  <a:gd name="connsiteX3" fmla="*/ 5261610 w 5330190"/>
                  <a:gd name="connsiteY3" fmla="*/ 876300 h 2160270"/>
                  <a:gd name="connsiteX4" fmla="*/ 5234940 w 5330190"/>
                  <a:gd name="connsiteY4" fmla="*/ 899160 h 2160270"/>
                  <a:gd name="connsiteX5" fmla="*/ 5204460 w 5330190"/>
                  <a:gd name="connsiteY5" fmla="*/ 914400 h 2160270"/>
                  <a:gd name="connsiteX6" fmla="*/ 5170170 w 5330190"/>
                  <a:gd name="connsiteY6" fmla="*/ 929640 h 2160270"/>
                  <a:gd name="connsiteX7" fmla="*/ 5139690 w 5330190"/>
                  <a:gd name="connsiteY7" fmla="*/ 933450 h 2160270"/>
                  <a:gd name="connsiteX8" fmla="*/ 5109210 w 5330190"/>
                  <a:gd name="connsiteY8" fmla="*/ 941070 h 2160270"/>
                  <a:gd name="connsiteX9" fmla="*/ 5086350 w 5330190"/>
                  <a:gd name="connsiteY9" fmla="*/ 956310 h 2160270"/>
                  <a:gd name="connsiteX10" fmla="*/ 5055870 w 5330190"/>
                  <a:gd name="connsiteY10" fmla="*/ 971550 h 2160270"/>
                  <a:gd name="connsiteX11" fmla="*/ 5055870 w 5330190"/>
                  <a:gd name="connsiteY11" fmla="*/ 971550 h 2160270"/>
                  <a:gd name="connsiteX12" fmla="*/ 5010150 w 5330190"/>
                  <a:gd name="connsiteY12" fmla="*/ 994410 h 2160270"/>
                  <a:gd name="connsiteX13" fmla="*/ 5010150 w 5330190"/>
                  <a:gd name="connsiteY13" fmla="*/ 994410 h 2160270"/>
                  <a:gd name="connsiteX14" fmla="*/ 4987290 w 5330190"/>
                  <a:gd name="connsiteY14" fmla="*/ 1036320 h 2160270"/>
                  <a:gd name="connsiteX15" fmla="*/ 4979670 w 5330190"/>
                  <a:gd name="connsiteY15" fmla="*/ 1051560 h 2160270"/>
                  <a:gd name="connsiteX16" fmla="*/ 4972050 w 5330190"/>
                  <a:gd name="connsiteY16" fmla="*/ 1059180 h 2160270"/>
                  <a:gd name="connsiteX17" fmla="*/ 4972050 w 5330190"/>
                  <a:gd name="connsiteY17" fmla="*/ 1059180 h 2160270"/>
                  <a:gd name="connsiteX18" fmla="*/ 4937760 w 5330190"/>
                  <a:gd name="connsiteY18" fmla="*/ 1082040 h 2160270"/>
                  <a:gd name="connsiteX19" fmla="*/ 4930140 w 5330190"/>
                  <a:gd name="connsiteY19" fmla="*/ 1097280 h 2160270"/>
                  <a:gd name="connsiteX20" fmla="*/ 4918710 w 5330190"/>
                  <a:gd name="connsiteY20" fmla="*/ 1104900 h 2160270"/>
                  <a:gd name="connsiteX21" fmla="*/ 4907280 w 5330190"/>
                  <a:gd name="connsiteY21" fmla="*/ 1116330 h 2160270"/>
                  <a:gd name="connsiteX22" fmla="*/ 4907280 w 5330190"/>
                  <a:gd name="connsiteY22" fmla="*/ 1116330 h 2160270"/>
                  <a:gd name="connsiteX23" fmla="*/ 4869180 w 5330190"/>
                  <a:gd name="connsiteY23" fmla="*/ 1143000 h 2160270"/>
                  <a:gd name="connsiteX24" fmla="*/ 4869180 w 5330190"/>
                  <a:gd name="connsiteY24" fmla="*/ 1143000 h 2160270"/>
                  <a:gd name="connsiteX25" fmla="*/ 4823460 w 5330190"/>
                  <a:gd name="connsiteY25" fmla="*/ 1150620 h 2160270"/>
                  <a:gd name="connsiteX26" fmla="*/ 4823460 w 5330190"/>
                  <a:gd name="connsiteY26" fmla="*/ 1150620 h 2160270"/>
                  <a:gd name="connsiteX27" fmla="*/ 4796790 w 5330190"/>
                  <a:gd name="connsiteY27" fmla="*/ 1173480 h 2160270"/>
                  <a:gd name="connsiteX28" fmla="*/ 4777740 w 5330190"/>
                  <a:gd name="connsiteY28" fmla="*/ 1181100 h 2160270"/>
                  <a:gd name="connsiteX29" fmla="*/ 4762500 w 5330190"/>
                  <a:gd name="connsiteY29" fmla="*/ 1196340 h 2160270"/>
                  <a:gd name="connsiteX30" fmla="*/ 4732020 w 5330190"/>
                  <a:gd name="connsiteY30" fmla="*/ 1211580 h 2160270"/>
                  <a:gd name="connsiteX31" fmla="*/ 4732020 w 5330190"/>
                  <a:gd name="connsiteY31" fmla="*/ 1211580 h 2160270"/>
                  <a:gd name="connsiteX32" fmla="*/ 4686300 w 5330190"/>
                  <a:gd name="connsiteY32" fmla="*/ 1223010 h 2160270"/>
                  <a:gd name="connsiteX33" fmla="*/ 4674870 w 5330190"/>
                  <a:gd name="connsiteY33" fmla="*/ 1230630 h 2160270"/>
                  <a:gd name="connsiteX34" fmla="*/ 4674870 w 5330190"/>
                  <a:gd name="connsiteY34" fmla="*/ 1230630 h 2160270"/>
                  <a:gd name="connsiteX35" fmla="*/ 4644390 w 5330190"/>
                  <a:gd name="connsiteY35" fmla="*/ 1257300 h 2160270"/>
                  <a:gd name="connsiteX36" fmla="*/ 4644390 w 5330190"/>
                  <a:gd name="connsiteY36" fmla="*/ 1257300 h 2160270"/>
                  <a:gd name="connsiteX37" fmla="*/ 4610100 w 5330190"/>
                  <a:gd name="connsiteY37" fmla="*/ 1280160 h 2160270"/>
                  <a:gd name="connsiteX38" fmla="*/ 4594860 w 5330190"/>
                  <a:gd name="connsiteY38" fmla="*/ 1295400 h 2160270"/>
                  <a:gd name="connsiteX39" fmla="*/ 4587240 w 5330190"/>
                  <a:gd name="connsiteY39" fmla="*/ 1306830 h 2160270"/>
                  <a:gd name="connsiteX40" fmla="*/ 4579620 w 5330190"/>
                  <a:gd name="connsiteY40" fmla="*/ 1318260 h 2160270"/>
                  <a:gd name="connsiteX41" fmla="*/ 4579620 w 5330190"/>
                  <a:gd name="connsiteY41" fmla="*/ 1318260 h 2160270"/>
                  <a:gd name="connsiteX42" fmla="*/ 4572000 w 5330190"/>
                  <a:gd name="connsiteY42" fmla="*/ 1348740 h 2160270"/>
                  <a:gd name="connsiteX43" fmla="*/ 4572000 w 5330190"/>
                  <a:gd name="connsiteY43" fmla="*/ 1348740 h 2160270"/>
                  <a:gd name="connsiteX44" fmla="*/ 4541520 w 5330190"/>
                  <a:gd name="connsiteY44" fmla="*/ 1375410 h 2160270"/>
                  <a:gd name="connsiteX45" fmla="*/ 4526280 w 5330190"/>
                  <a:gd name="connsiteY45" fmla="*/ 1390650 h 2160270"/>
                  <a:gd name="connsiteX46" fmla="*/ 4511040 w 5330190"/>
                  <a:gd name="connsiteY46" fmla="*/ 1398270 h 2160270"/>
                  <a:gd name="connsiteX47" fmla="*/ 4511040 w 5330190"/>
                  <a:gd name="connsiteY47" fmla="*/ 1398270 h 2160270"/>
                  <a:gd name="connsiteX48" fmla="*/ 4472940 w 5330190"/>
                  <a:gd name="connsiteY48" fmla="*/ 1432560 h 2160270"/>
                  <a:gd name="connsiteX49" fmla="*/ 4457700 w 5330190"/>
                  <a:gd name="connsiteY49" fmla="*/ 1447800 h 2160270"/>
                  <a:gd name="connsiteX50" fmla="*/ 4457700 w 5330190"/>
                  <a:gd name="connsiteY50" fmla="*/ 1466850 h 2160270"/>
                  <a:gd name="connsiteX51" fmla="*/ 4457700 w 5330190"/>
                  <a:gd name="connsiteY51" fmla="*/ 1466850 h 2160270"/>
                  <a:gd name="connsiteX52" fmla="*/ 4419600 w 5330190"/>
                  <a:gd name="connsiteY52" fmla="*/ 1497330 h 2160270"/>
                  <a:gd name="connsiteX53" fmla="*/ 4392930 w 5330190"/>
                  <a:gd name="connsiteY53" fmla="*/ 1504950 h 2160270"/>
                  <a:gd name="connsiteX54" fmla="*/ 4392930 w 5330190"/>
                  <a:gd name="connsiteY54" fmla="*/ 1504950 h 2160270"/>
                  <a:gd name="connsiteX55" fmla="*/ 4351020 w 5330190"/>
                  <a:gd name="connsiteY55" fmla="*/ 1524000 h 2160270"/>
                  <a:gd name="connsiteX56" fmla="*/ 4309110 w 5330190"/>
                  <a:gd name="connsiteY56" fmla="*/ 1550670 h 2160270"/>
                  <a:gd name="connsiteX57" fmla="*/ 4271010 w 5330190"/>
                  <a:gd name="connsiteY57" fmla="*/ 1558290 h 2160270"/>
                  <a:gd name="connsiteX58" fmla="*/ 4255770 w 5330190"/>
                  <a:gd name="connsiteY58" fmla="*/ 1565910 h 2160270"/>
                  <a:gd name="connsiteX59" fmla="*/ 4225290 w 5330190"/>
                  <a:gd name="connsiteY59" fmla="*/ 1569720 h 2160270"/>
                  <a:gd name="connsiteX60" fmla="*/ 4225290 w 5330190"/>
                  <a:gd name="connsiteY60" fmla="*/ 1569720 h 2160270"/>
                  <a:gd name="connsiteX61" fmla="*/ 4191000 w 5330190"/>
                  <a:gd name="connsiteY61" fmla="*/ 1569720 h 2160270"/>
                  <a:gd name="connsiteX62" fmla="*/ 4137660 w 5330190"/>
                  <a:gd name="connsiteY62" fmla="*/ 1584960 h 2160270"/>
                  <a:gd name="connsiteX63" fmla="*/ 4110990 w 5330190"/>
                  <a:gd name="connsiteY63" fmla="*/ 1611630 h 2160270"/>
                  <a:gd name="connsiteX64" fmla="*/ 4080510 w 5330190"/>
                  <a:gd name="connsiteY64" fmla="*/ 1623060 h 2160270"/>
                  <a:gd name="connsiteX65" fmla="*/ 4080510 w 5330190"/>
                  <a:gd name="connsiteY65" fmla="*/ 1623060 h 2160270"/>
                  <a:gd name="connsiteX66" fmla="*/ 4034790 w 5330190"/>
                  <a:gd name="connsiteY66" fmla="*/ 1657350 h 2160270"/>
                  <a:gd name="connsiteX67" fmla="*/ 4000500 w 5330190"/>
                  <a:gd name="connsiteY67" fmla="*/ 1668780 h 2160270"/>
                  <a:gd name="connsiteX68" fmla="*/ 4000500 w 5330190"/>
                  <a:gd name="connsiteY68" fmla="*/ 1668780 h 2160270"/>
                  <a:gd name="connsiteX69" fmla="*/ 3958590 w 5330190"/>
                  <a:gd name="connsiteY69" fmla="*/ 1699260 h 2160270"/>
                  <a:gd name="connsiteX70" fmla="*/ 3931920 w 5330190"/>
                  <a:gd name="connsiteY70" fmla="*/ 1714500 h 2160270"/>
                  <a:gd name="connsiteX71" fmla="*/ 3909060 w 5330190"/>
                  <a:gd name="connsiteY71" fmla="*/ 1725930 h 2160270"/>
                  <a:gd name="connsiteX72" fmla="*/ 3874770 w 5330190"/>
                  <a:gd name="connsiteY72" fmla="*/ 1729740 h 2160270"/>
                  <a:gd name="connsiteX73" fmla="*/ 3829050 w 5330190"/>
                  <a:gd name="connsiteY73" fmla="*/ 1737360 h 2160270"/>
                  <a:gd name="connsiteX74" fmla="*/ 3794760 w 5330190"/>
                  <a:gd name="connsiteY74" fmla="*/ 1744980 h 2160270"/>
                  <a:gd name="connsiteX75" fmla="*/ 3756660 w 5330190"/>
                  <a:gd name="connsiteY75" fmla="*/ 1752600 h 2160270"/>
                  <a:gd name="connsiteX76" fmla="*/ 3691890 w 5330190"/>
                  <a:gd name="connsiteY76" fmla="*/ 1760220 h 2160270"/>
                  <a:gd name="connsiteX77" fmla="*/ 3691890 w 5330190"/>
                  <a:gd name="connsiteY77" fmla="*/ 1760220 h 2160270"/>
                  <a:gd name="connsiteX78" fmla="*/ 3634740 w 5330190"/>
                  <a:gd name="connsiteY78" fmla="*/ 1786890 h 2160270"/>
                  <a:gd name="connsiteX79" fmla="*/ 3600450 w 5330190"/>
                  <a:gd name="connsiteY79" fmla="*/ 1809750 h 2160270"/>
                  <a:gd name="connsiteX80" fmla="*/ 3558540 w 5330190"/>
                  <a:gd name="connsiteY80" fmla="*/ 1836420 h 2160270"/>
                  <a:gd name="connsiteX81" fmla="*/ 3524250 w 5330190"/>
                  <a:gd name="connsiteY81" fmla="*/ 1847850 h 2160270"/>
                  <a:gd name="connsiteX82" fmla="*/ 3501390 w 5330190"/>
                  <a:gd name="connsiteY82" fmla="*/ 1855470 h 2160270"/>
                  <a:gd name="connsiteX83" fmla="*/ 3432810 w 5330190"/>
                  <a:gd name="connsiteY83" fmla="*/ 1878330 h 2160270"/>
                  <a:gd name="connsiteX84" fmla="*/ 3387090 w 5330190"/>
                  <a:gd name="connsiteY84" fmla="*/ 1889760 h 2160270"/>
                  <a:gd name="connsiteX85" fmla="*/ 3345180 w 5330190"/>
                  <a:gd name="connsiteY85" fmla="*/ 1901190 h 2160270"/>
                  <a:gd name="connsiteX86" fmla="*/ 3272790 w 5330190"/>
                  <a:gd name="connsiteY86" fmla="*/ 1924050 h 2160270"/>
                  <a:gd name="connsiteX87" fmla="*/ 3246120 w 5330190"/>
                  <a:gd name="connsiteY87" fmla="*/ 1946910 h 2160270"/>
                  <a:gd name="connsiteX88" fmla="*/ 3211830 w 5330190"/>
                  <a:gd name="connsiteY88" fmla="*/ 1962150 h 2160270"/>
                  <a:gd name="connsiteX89" fmla="*/ 3181350 w 5330190"/>
                  <a:gd name="connsiteY89" fmla="*/ 1962150 h 2160270"/>
                  <a:gd name="connsiteX90" fmla="*/ 3150870 w 5330190"/>
                  <a:gd name="connsiteY90" fmla="*/ 1962150 h 2160270"/>
                  <a:gd name="connsiteX91" fmla="*/ 3101340 w 5330190"/>
                  <a:gd name="connsiteY91" fmla="*/ 1992630 h 2160270"/>
                  <a:gd name="connsiteX92" fmla="*/ 3063240 w 5330190"/>
                  <a:gd name="connsiteY92" fmla="*/ 1992630 h 2160270"/>
                  <a:gd name="connsiteX93" fmla="*/ 2952750 w 5330190"/>
                  <a:gd name="connsiteY93" fmla="*/ 2007870 h 2160270"/>
                  <a:gd name="connsiteX94" fmla="*/ 2903220 w 5330190"/>
                  <a:gd name="connsiteY94" fmla="*/ 2011680 h 2160270"/>
                  <a:gd name="connsiteX95" fmla="*/ 2868930 w 5330190"/>
                  <a:gd name="connsiteY95" fmla="*/ 2019300 h 2160270"/>
                  <a:gd name="connsiteX96" fmla="*/ 2819400 w 5330190"/>
                  <a:gd name="connsiteY96" fmla="*/ 2019300 h 2160270"/>
                  <a:gd name="connsiteX97" fmla="*/ 2769870 w 5330190"/>
                  <a:gd name="connsiteY97" fmla="*/ 2038350 h 2160270"/>
                  <a:gd name="connsiteX98" fmla="*/ 2747010 w 5330190"/>
                  <a:gd name="connsiteY98" fmla="*/ 2042160 h 2160270"/>
                  <a:gd name="connsiteX99" fmla="*/ 2625090 w 5330190"/>
                  <a:gd name="connsiteY99" fmla="*/ 2053590 h 2160270"/>
                  <a:gd name="connsiteX100" fmla="*/ 2457450 w 5330190"/>
                  <a:gd name="connsiteY100" fmla="*/ 2068830 h 2160270"/>
                  <a:gd name="connsiteX101" fmla="*/ 2396490 w 5330190"/>
                  <a:gd name="connsiteY101" fmla="*/ 2068830 h 2160270"/>
                  <a:gd name="connsiteX102" fmla="*/ 2354580 w 5330190"/>
                  <a:gd name="connsiteY102" fmla="*/ 2084070 h 2160270"/>
                  <a:gd name="connsiteX103" fmla="*/ 2308860 w 5330190"/>
                  <a:gd name="connsiteY103" fmla="*/ 2087880 h 2160270"/>
                  <a:gd name="connsiteX104" fmla="*/ 2263140 w 5330190"/>
                  <a:gd name="connsiteY104" fmla="*/ 2103120 h 2160270"/>
                  <a:gd name="connsiteX105" fmla="*/ 2110740 w 5330190"/>
                  <a:gd name="connsiteY105" fmla="*/ 2118360 h 2160270"/>
                  <a:gd name="connsiteX106" fmla="*/ 0 w 5330190"/>
                  <a:gd name="connsiteY106" fmla="*/ 2160270 h 2160270"/>
                  <a:gd name="connsiteX107" fmla="*/ 0 w 5330190"/>
                  <a:gd name="connsiteY107" fmla="*/ 2145030 h 2160270"/>
                  <a:gd name="connsiteX108" fmla="*/ 1363980 w 5330190"/>
                  <a:gd name="connsiteY108" fmla="*/ 2114550 h 2160270"/>
                  <a:gd name="connsiteX109" fmla="*/ 1424940 w 5330190"/>
                  <a:gd name="connsiteY109" fmla="*/ 2106930 h 2160270"/>
                  <a:gd name="connsiteX110" fmla="*/ 1497330 w 5330190"/>
                  <a:gd name="connsiteY110" fmla="*/ 2099310 h 2160270"/>
                  <a:gd name="connsiteX111" fmla="*/ 1596390 w 5330190"/>
                  <a:gd name="connsiteY111" fmla="*/ 2087880 h 2160270"/>
                  <a:gd name="connsiteX112" fmla="*/ 1642110 w 5330190"/>
                  <a:gd name="connsiteY112" fmla="*/ 2095500 h 2160270"/>
                  <a:gd name="connsiteX113" fmla="*/ 1684020 w 5330190"/>
                  <a:gd name="connsiteY113" fmla="*/ 2087880 h 2160270"/>
                  <a:gd name="connsiteX114" fmla="*/ 1748790 w 5330190"/>
                  <a:gd name="connsiteY114" fmla="*/ 2087880 h 2160270"/>
                  <a:gd name="connsiteX115" fmla="*/ 1824990 w 5330190"/>
                  <a:gd name="connsiteY115" fmla="*/ 2091690 h 2160270"/>
                  <a:gd name="connsiteX116" fmla="*/ 1878330 w 5330190"/>
                  <a:gd name="connsiteY116" fmla="*/ 2087880 h 2160270"/>
                  <a:gd name="connsiteX117" fmla="*/ 1962150 w 5330190"/>
                  <a:gd name="connsiteY117" fmla="*/ 2080260 h 2160270"/>
                  <a:gd name="connsiteX118" fmla="*/ 2026920 w 5330190"/>
                  <a:gd name="connsiteY118" fmla="*/ 2076450 h 2160270"/>
                  <a:gd name="connsiteX119" fmla="*/ 2087880 w 5330190"/>
                  <a:gd name="connsiteY119" fmla="*/ 2072640 h 2160270"/>
                  <a:gd name="connsiteX120" fmla="*/ 2125980 w 5330190"/>
                  <a:gd name="connsiteY120" fmla="*/ 2072640 h 2160270"/>
                  <a:gd name="connsiteX121" fmla="*/ 2171700 w 5330190"/>
                  <a:gd name="connsiteY121" fmla="*/ 2065020 h 2160270"/>
                  <a:gd name="connsiteX122" fmla="*/ 2205990 w 5330190"/>
                  <a:gd name="connsiteY122" fmla="*/ 2065020 h 2160270"/>
                  <a:gd name="connsiteX123" fmla="*/ 2225040 w 5330190"/>
                  <a:gd name="connsiteY123" fmla="*/ 2061210 h 2160270"/>
                  <a:gd name="connsiteX124" fmla="*/ 2293620 w 5330190"/>
                  <a:gd name="connsiteY124" fmla="*/ 2042160 h 2160270"/>
                  <a:gd name="connsiteX125" fmla="*/ 2324100 w 5330190"/>
                  <a:gd name="connsiteY125" fmla="*/ 2042160 h 2160270"/>
                  <a:gd name="connsiteX126" fmla="*/ 2366010 w 5330190"/>
                  <a:gd name="connsiteY126" fmla="*/ 2042160 h 2160270"/>
                  <a:gd name="connsiteX127" fmla="*/ 2404110 w 5330190"/>
                  <a:gd name="connsiteY127" fmla="*/ 2034540 h 2160270"/>
                  <a:gd name="connsiteX128" fmla="*/ 2438400 w 5330190"/>
                  <a:gd name="connsiteY128" fmla="*/ 2030730 h 2160270"/>
                  <a:gd name="connsiteX129" fmla="*/ 2472690 w 5330190"/>
                  <a:gd name="connsiteY129" fmla="*/ 2026920 h 2160270"/>
                  <a:gd name="connsiteX130" fmla="*/ 2491740 w 5330190"/>
                  <a:gd name="connsiteY130" fmla="*/ 2019300 h 2160270"/>
                  <a:gd name="connsiteX131" fmla="*/ 2537460 w 5330190"/>
                  <a:gd name="connsiteY131" fmla="*/ 2011680 h 2160270"/>
                  <a:gd name="connsiteX132" fmla="*/ 2537460 w 5330190"/>
                  <a:gd name="connsiteY132" fmla="*/ 2011680 h 2160270"/>
                  <a:gd name="connsiteX133" fmla="*/ 2602230 w 5330190"/>
                  <a:gd name="connsiteY133" fmla="*/ 1996440 h 2160270"/>
                  <a:gd name="connsiteX134" fmla="*/ 2632710 w 5330190"/>
                  <a:gd name="connsiteY134" fmla="*/ 1996440 h 2160270"/>
                  <a:gd name="connsiteX135" fmla="*/ 2663190 w 5330190"/>
                  <a:gd name="connsiteY135" fmla="*/ 1988820 h 2160270"/>
                  <a:gd name="connsiteX136" fmla="*/ 2701290 w 5330190"/>
                  <a:gd name="connsiteY136" fmla="*/ 1977390 h 2160270"/>
                  <a:gd name="connsiteX137" fmla="*/ 2731770 w 5330190"/>
                  <a:gd name="connsiteY137" fmla="*/ 1977390 h 2160270"/>
                  <a:gd name="connsiteX138" fmla="*/ 2773680 w 5330190"/>
                  <a:gd name="connsiteY138" fmla="*/ 1981200 h 2160270"/>
                  <a:gd name="connsiteX139" fmla="*/ 2773680 w 5330190"/>
                  <a:gd name="connsiteY139" fmla="*/ 1981200 h 2160270"/>
                  <a:gd name="connsiteX140" fmla="*/ 2815590 w 5330190"/>
                  <a:gd name="connsiteY140" fmla="*/ 1965960 h 2160270"/>
                  <a:gd name="connsiteX141" fmla="*/ 2815590 w 5330190"/>
                  <a:gd name="connsiteY141" fmla="*/ 1965960 h 2160270"/>
                  <a:gd name="connsiteX142" fmla="*/ 2857500 w 5330190"/>
                  <a:gd name="connsiteY142" fmla="*/ 1946910 h 2160270"/>
                  <a:gd name="connsiteX143" fmla="*/ 2903220 w 5330190"/>
                  <a:gd name="connsiteY143" fmla="*/ 1935480 h 2160270"/>
                  <a:gd name="connsiteX144" fmla="*/ 2933700 w 5330190"/>
                  <a:gd name="connsiteY144" fmla="*/ 1935480 h 2160270"/>
                  <a:gd name="connsiteX145" fmla="*/ 2975610 w 5330190"/>
                  <a:gd name="connsiteY145" fmla="*/ 1935480 h 2160270"/>
                  <a:gd name="connsiteX146" fmla="*/ 3006090 w 5330190"/>
                  <a:gd name="connsiteY146" fmla="*/ 1912620 h 2160270"/>
                  <a:gd name="connsiteX147" fmla="*/ 3025140 w 5330190"/>
                  <a:gd name="connsiteY147" fmla="*/ 1905000 h 2160270"/>
                  <a:gd name="connsiteX148" fmla="*/ 3040380 w 5330190"/>
                  <a:gd name="connsiteY148" fmla="*/ 1897380 h 2160270"/>
                  <a:gd name="connsiteX149" fmla="*/ 3082290 w 5330190"/>
                  <a:gd name="connsiteY149" fmla="*/ 1882140 h 2160270"/>
                  <a:gd name="connsiteX150" fmla="*/ 3120390 w 5330190"/>
                  <a:gd name="connsiteY150" fmla="*/ 1866900 h 2160270"/>
                  <a:gd name="connsiteX151" fmla="*/ 3143250 w 5330190"/>
                  <a:gd name="connsiteY151" fmla="*/ 1859280 h 2160270"/>
                  <a:gd name="connsiteX152" fmla="*/ 3150870 w 5330190"/>
                  <a:gd name="connsiteY152" fmla="*/ 1847850 h 2160270"/>
                  <a:gd name="connsiteX153" fmla="*/ 3177540 w 5330190"/>
                  <a:gd name="connsiteY153" fmla="*/ 1828800 h 2160270"/>
                  <a:gd name="connsiteX154" fmla="*/ 3223260 w 5330190"/>
                  <a:gd name="connsiteY154" fmla="*/ 1821180 h 2160270"/>
                  <a:gd name="connsiteX155" fmla="*/ 3238500 w 5330190"/>
                  <a:gd name="connsiteY155" fmla="*/ 1809750 h 2160270"/>
                  <a:gd name="connsiteX156" fmla="*/ 3284220 w 5330190"/>
                  <a:gd name="connsiteY156" fmla="*/ 1794510 h 2160270"/>
                  <a:gd name="connsiteX157" fmla="*/ 3314700 w 5330190"/>
                  <a:gd name="connsiteY157" fmla="*/ 1779270 h 2160270"/>
                  <a:gd name="connsiteX158" fmla="*/ 3337560 w 5330190"/>
                  <a:gd name="connsiteY158" fmla="*/ 1764030 h 2160270"/>
                  <a:gd name="connsiteX159" fmla="*/ 3352800 w 5330190"/>
                  <a:gd name="connsiteY159" fmla="*/ 1737360 h 2160270"/>
                  <a:gd name="connsiteX160" fmla="*/ 3390900 w 5330190"/>
                  <a:gd name="connsiteY160" fmla="*/ 1733550 h 2160270"/>
                  <a:gd name="connsiteX161" fmla="*/ 3409950 w 5330190"/>
                  <a:gd name="connsiteY161" fmla="*/ 1718310 h 2160270"/>
                  <a:gd name="connsiteX162" fmla="*/ 3409950 w 5330190"/>
                  <a:gd name="connsiteY162" fmla="*/ 1718310 h 2160270"/>
                  <a:gd name="connsiteX163" fmla="*/ 3451860 w 5330190"/>
                  <a:gd name="connsiteY163" fmla="*/ 1687830 h 2160270"/>
                  <a:gd name="connsiteX164" fmla="*/ 3482340 w 5330190"/>
                  <a:gd name="connsiteY164" fmla="*/ 1676400 h 2160270"/>
                  <a:gd name="connsiteX165" fmla="*/ 3482340 w 5330190"/>
                  <a:gd name="connsiteY165" fmla="*/ 1676400 h 2160270"/>
                  <a:gd name="connsiteX166" fmla="*/ 3528060 w 5330190"/>
                  <a:gd name="connsiteY166" fmla="*/ 1661160 h 2160270"/>
                  <a:gd name="connsiteX167" fmla="*/ 3543300 w 5330190"/>
                  <a:gd name="connsiteY167" fmla="*/ 1653540 h 2160270"/>
                  <a:gd name="connsiteX168" fmla="*/ 3558540 w 5330190"/>
                  <a:gd name="connsiteY168" fmla="*/ 1634490 h 2160270"/>
                  <a:gd name="connsiteX169" fmla="*/ 3589020 w 5330190"/>
                  <a:gd name="connsiteY169" fmla="*/ 1615440 h 2160270"/>
                  <a:gd name="connsiteX170" fmla="*/ 3608070 w 5330190"/>
                  <a:gd name="connsiteY170" fmla="*/ 1588770 h 2160270"/>
                  <a:gd name="connsiteX171" fmla="*/ 3630930 w 5330190"/>
                  <a:gd name="connsiteY171" fmla="*/ 1573530 h 2160270"/>
                  <a:gd name="connsiteX172" fmla="*/ 3646170 w 5330190"/>
                  <a:gd name="connsiteY172" fmla="*/ 1546860 h 2160270"/>
                  <a:gd name="connsiteX173" fmla="*/ 3661410 w 5330190"/>
                  <a:gd name="connsiteY173" fmla="*/ 1531620 h 2160270"/>
                  <a:gd name="connsiteX174" fmla="*/ 3661410 w 5330190"/>
                  <a:gd name="connsiteY174" fmla="*/ 1531620 h 2160270"/>
                  <a:gd name="connsiteX175" fmla="*/ 3707130 w 5330190"/>
                  <a:gd name="connsiteY175" fmla="*/ 1516380 h 2160270"/>
                  <a:gd name="connsiteX176" fmla="*/ 3752850 w 5330190"/>
                  <a:gd name="connsiteY176" fmla="*/ 1508760 h 2160270"/>
                  <a:gd name="connsiteX177" fmla="*/ 3787140 w 5330190"/>
                  <a:gd name="connsiteY177" fmla="*/ 1493520 h 2160270"/>
                  <a:gd name="connsiteX178" fmla="*/ 3813810 w 5330190"/>
                  <a:gd name="connsiteY178" fmla="*/ 1485900 h 2160270"/>
                  <a:gd name="connsiteX179" fmla="*/ 3832860 w 5330190"/>
                  <a:gd name="connsiteY179" fmla="*/ 1485900 h 2160270"/>
                  <a:gd name="connsiteX180" fmla="*/ 3832860 w 5330190"/>
                  <a:gd name="connsiteY180" fmla="*/ 1485900 h 2160270"/>
                  <a:gd name="connsiteX181" fmla="*/ 3878580 w 5330190"/>
                  <a:gd name="connsiteY181" fmla="*/ 1482090 h 2160270"/>
                  <a:gd name="connsiteX182" fmla="*/ 3878580 w 5330190"/>
                  <a:gd name="connsiteY182" fmla="*/ 1482090 h 2160270"/>
                  <a:gd name="connsiteX183" fmla="*/ 3924300 w 5330190"/>
                  <a:gd name="connsiteY183" fmla="*/ 1470660 h 2160270"/>
                  <a:gd name="connsiteX184" fmla="*/ 3939540 w 5330190"/>
                  <a:gd name="connsiteY184" fmla="*/ 1459230 h 2160270"/>
                  <a:gd name="connsiteX185" fmla="*/ 3954780 w 5330190"/>
                  <a:gd name="connsiteY185" fmla="*/ 1447800 h 2160270"/>
                  <a:gd name="connsiteX186" fmla="*/ 3958590 w 5330190"/>
                  <a:gd name="connsiteY186" fmla="*/ 1447800 h 2160270"/>
                  <a:gd name="connsiteX187" fmla="*/ 3970020 w 5330190"/>
                  <a:gd name="connsiteY187" fmla="*/ 1417320 h 2160270"/>
                  <a:gd name="connsiteX188" fmla="*/ 3989070 w 5330190"/>
                  <a:gd name="connsiteY188" fmla="*/ 1402080 h 2160270"/>
                  <a:gd name="connsiteX189" fmla="*/ 3989070 w 5330190"/>
                  <a:gd name="connsiteY189" fmla="*/ 1402080 h 2160270"/>
                  <a:gd name="connsiteX190" fmla="*/ 4023360 w 5330190"/>
                  <a:gd name="connsiteY190" fmla="*/ 1383030 h 2160270"/>
                  <a:gd name="connsiteX191" fmla="*/ 4023360 w 5330190"/>
                  <a:gd name="connsiteY191" fmla="*/ 1383030 h 2160270"/>
                  <a:gd name="connsiteX192" fmla="*/ 4057650 w 5330190"/>
                  <a:gd name="connsiteY192" fmla="*/ 1348740 h 2160270"/>
                  <a:gd name="connsiteX193" fmla="*/ 4076700 w 5330190"/>
                  <a:gd name="connsiteY193" fmla="*/ 1322070 h 2160270"/>
                  <a:gd name="connsiteX194" fmla="*/ 4099560 w 5330190"/>
                  <a:gd name="connsiteY194" fmla="*/ 1318260 h 2160270"/>
                  <a:gd name="connsiteX195" fmla="*/ 4122420 w 5330190"/>
                  <a:gd name="connsiteY195" fmla="*/ 1299210 h 2160270"/>
                  <a:gd name="connsiteX196" fmla="*/ 4133850 w 5330190"/>
                  <a:gd name="connsiteY196" fmla="*/ 1287780 h 2160270"/>
                  <a:gd name="connsiteX197" fmla="*/ 4149090 w 5330190"/>
                  <a:gd name="connsiteY197" fmla="*/ 1264920 h 2160270"/>
                  <a:gd name="connsiteX198" fmla="*/ 4183380 w 5330190"/>
                  <a:gd name="connsiteY198" fmla="*/ 1249680 h 2160270"/>
                  <a:gd name="connsiteX199" fmla="*/ 4210050 w 5330190"/>
                  <a:gd name="connsiteY199" fmla="*/ 1242060 h 2160270"/>
                  <a:gd name="connsiteX200" fmla="*/ 4240530 w 5330190"/>
                  <a:gd name="connsiteY200" fmla="*/ 1234440 h 2160270"/>
                  <a:gd name="connsiteX201" fmla="*/ 4240530 w 5330190"/>
                  <a:gd name="connsiteY201" fmla="*/ 1234440 h 2160270"/>
                  <a:gd name="connsiteX202" fmla="*/ 4278630 w 5330190"/>
                  <a:gd name="connsiteY202" fmla="*/ 1234440 h 2160270"/>
                  <a:gd name="connsiteX203" fmla="*/ 4316730 w 5330190"/>
                  <a:gd name="connsiteY203" fmla="*/ 1219200 h 2160270"/>
                  <a:gd name="connsiteX204" fmla="*/ 4331970 w 5330190"/>
                  <a:gd name="connsiteY204" fmla="*/ 1200150 h 2160270"/>
                  <a:gd name="connsiteX205" fmla="*/ 4385310 w 5330190"/>
                  <a:gd name="connsiteY205" fmla="*/ 1158240 h 2160270"/>
                  <a:gd name="connsiteX206" fmla="*/ 4411980 w 5330190"/>
                  <a:gd name="connsiteY206" fmla="*/ 1139190 h 2160270"/>
                  <a:gd name="connsiteX207" fmla="*/ 4434840 w 5330190"/>
                  <a:gd name="connsiteY207" fmla="*/ 1123950 h 2160270"/>
                  <a:gd name="connsiteX208" fmla="*/ 4465320 w 5330190"/>
                  <a:gd name="connsiteY208" fmla="*/ 1055370 h 2160270"/>
                  <a:gd name="connsiteX209" fmla="*/ 4472940 w 5330190"/>
                  <a:gd name="connsiteY209" fmla="*/ 1032510 h 2160270"/>
                  <a:gd name="connsiteX210" fmla="*/ 4488180 w 5330190"/>
                  <a:gd name="connsiteY210" fmla="*/ 1009650 h 2160270"/>
                  <a:gd name="connsiteX211" fmla="*/ 4507230 w 5330190"/>
                  <a:gd name="connsiteY211" fmla="*/ 998220 h 2160270"/>
                  <a:gd name="connsiteX212" fmla="*/ 4526280 w 5330190"/>
                  <a:gd name="connsiteY212" fmla="*/ 967740 h 2160270"/>
                  <a:gd name="connsiteX213" fmla="*/ 4552950 w 5330190"/>
                  <a:gd name="connsiteY213" fmla="*/ 948690 h 2160270"/>
                  <a:gd name="connsiteX214" fmla="*/ 4564380 w 5330190"/>
                  <a:gd name="connsiteY214" fmla="*/ 925830 h 2160270"/>
                  <a:gd name="connsiteX215" fmla="*/ 4564380 w 5330190"/>
                  <a:gd name="connsiteY215" fmla="*/ 925830 h 2160270"/>
                  <a:gd name="connsiteX216" fmla="*/ 4572000 w 5330190"/>
                  <a:gd name="connsiteY216" fmla="*/ 868680 h 2160270"/>
                  <a:gd name="connsiteX217" fmla="*/ 4591050 w 5330190"/>
                  <a:gd name="connsiteY217" fmla="*/ 838200 h 2160270"/>
                  <a:gd name="connsiteX218" fmla="*/ 4602480 w 5330190"/>
                  <a:gd name="connsiteY218" fmla="*/ 811530 h 2160270"/>
                  <a:gd name="connsiteX219" fmla="*/ 4621530 w 5330190"/>
                  <a:gd name="connsiteY219" fmla="*/ 788670 h 2160270"/>
                  <a:gd name="connsiteX220" fmla="*/ 4621530 w 5330190"/>
                  <a:gd name="connsiteY220" fmla="*/ 788670 h 2160270"/>
                  <a:gd name="connsiteX221" fmla="*/ 4655820 w 5330190"/>
                  <a:gd name="connsiteY221" fmla="*/ 746760 h 2160270"/>
                  <a:gd name="connsiteX222" fmla="*/ 4674870 w 5330190"/>
                  <a:gd name="connsiteY222" fmla="*/ 727710 h 2160270"/>
                  <a:gd name="connsiteX223" fmla="*/ 4705350 w 5330190"/>
                  <a:gd name="connsiteY223" fmla="*/ 708660 h 2160270"/>
                  <a:gd name="connsiteX224" fmla="*/ 4705350 w 5330190"/>
                  <a:gd name="connsiteY224" fmla="*/ 708660 h 2160270"/>
                  <a:gd name="connsiteX225" fmla="*/ 4751070 w 5330190"/>
                  <a:gd name="connsiteY225" fmla="*/ 685800 h 2160270"/>
                  <a:gd name="connsiteX226" fmla="*/ 4762500 w 5330190"/>
                  <a:gd name="connsiteY226" fmla="*/ 662940 h 2160270"/>
                  <a:gd name="connsiteX227" fmla="*/ 4789170 w 5330190"/>
                  <a:gd name="connsiteY227" fmla="*/ 643890 h 2160270"/>
                  <a:gd name="connsiteX228" fmla="*/ 4812030 w 5330190"/>
                  <a:gd name="connsiteY228" fmla="*/ 624840 h 2160270"/>
                  <a:gd name="connsiteX229" fmla="*/ 4816317 w 5330190"/>
                  <a:gd name="connsiteY229" fmla="*/ 609600 h 2160270"/>
                  <a:gd name="connsiteX230" fmla="*/ 4846320 w 5330190"/>
                  <a:gd name="connsiteY230" fmla="*/ 598170 h 2160270"/>
                  <a:gd name="connsiteX231" fmla="*/ 4872990 w 5330190"/>
                  <a:gd name="connsiteY231" fmla="*/ 571500 h 2160270"/>
                  <a:gd name="connsiteX232" fmla="*/ 4899660 w 5330190"/>
                  <a:gd name="connsiteY232" fmla="*/ 560070 h 2160270"/>
                  <a:gd name="connsiteX233" fmla="*/ 4914900 w 5330190"/>
                  <a:gd name="connsiteY233" fmla="*/ 537210 h 2160270"/>
                  <a:gd name="connsiteX234" fmla="*/ 4922520 w 5330190"/>
                  <a:gd name="connsiteY234" fmla="*/ 525780 h 2160270"/>
                  <a:gd name="connsiteX235" fmla="*/ 4945380 w 5330190"/>
                  <a:gd name="connsiteY235" fmla="*/ 499110 h 2160270"/>
                  <a:gd name="connsiteX236" fmla="*/ 4960620 w 5330190"/>
                  <a:gd name="connsiteY236" fmla="*/ 472440 h 2160270"/>
                  <a:gd name="connsiteX237" fmla="*/ 4972050 w 5330190"/>
                  <a:gd name="connsiteY237" fmla="*/ 434340 h 2160270"/>
                  <a:gd name="connsiteX238" fmla="*/ 4983480 w 5330190"/>
                  <a:gd name="connsiteY238" fmla="*/ 411480 h 2160270"/>
                  <a:gd name="connsiteX239" fmla="*/ 4994910 w 5330190"/>
                  <a:gd name="connsiteY239" fmla="*/ 384810 h 2160270"/>
                  <a:gd name="connsiteX240" fmla="*/ 5006340 w 5330190"/>
                  <a:gd name="connsiteY240" fmla="*/ 350520 h 2160270"/>
                  <a:gd name="connsiteX241" fmla="*/ 5029200 w 5330190"/>
                  <a:gd name="connsiteY241" fmla="*/ 320040 h 2160270"/>
                  <a:gd name="connsiteX242" fmla="*/ 5029200 w 5330190"/>
                  <a:gd name="connsiteY242" fmla="*/ 320040 h 2160270"/>
                  <a:gd name="connsiteX243" fmla="*/ 5067300 w 5330190"/>
                  <a:gd name="connsiteY243" fmla="*/ 281940 h 2160270"/>
                  <a:gd name="connsiteX244" fmla="*/ 5093970 w 5330190"/>
                  <a:gd name="connsiteY244" fmla="*/ 259080 h 2160270"/>
                  <a:gd name="connsiteX245" fmla="*/ 5109210 w 5330190"/>
                  <a:gd name="connsiteY245" fmla="*/ 243840 h 2160270"/>
                  <a:gd name="connsiteX246" fmla="*/ 5109210 w 5330190"/>
                  <a:gd name="connsiteY246" fmla="*/ 243840 h 2160270"/>
                  <a:gd name="connsiteX247" fmla="*/ 5162550 w 5330190"/>
                  <a:gd name="connsiteY247" fmla="*/ 213360 h 2160270"/>
                  <a:gd name="connsiteX248" fmla="*/ 5189220 w 5330190"/>
                  <a:gd name="connsiteY248" fmla="*/ 182880 h 2160270"/>
                  <a:gd name="connsiteX249" fmla="*/ 5326380 w 5330190"/>
                  <a:gd name="connsiteY249" fmla="*/ 0 h 2160270"/>
                  <a:gd name="connsiteX0" fmla="*/ 5326380 w 5330190"/>
                  <a:gd name="connsiteY0" fmla="*/ 0 h 2160270"/>
                  <a:gd name="connsiteX1" fmla="*/ 5330190 w 5330190"/>
                  <a:gd name="connsiteY1" fmla="*/ 842010 h 2160270"/>
                  <a:gd name="connsiteX2" fmla="*/ 5292090 w 5330190"/>
                  <a:gd name="connsiteY2" fmla="*/ 864870 h 2160270"/>
                  <a:gd name="connsiteX3" fmla="*/ 5261610 w 5330190"/>
                  <a:gd name="connsiteY3" fmla="*/ 876300 h 2160270"/>
                  <a:gd name="connsiteX4" fmla="*/ 5234940 w 5330190"/>
                  <a:gd name="connsiteY4" fmla="*/ 899160 h 2160270"/>
                  <a:gd name="connsiteX5" fmla="*/ 5204460 w 5330190"/>
                  <a:gd name="connsiteY5" fmla="*/ 914400 h 2160270"/>
                  <a:gd name="connsiteX6" fmla="*/ 5170170 w 5330190"/>
                  <a:gd name="connsiteY6" fmla="*/ 929640 h 2160270"/>
                  <a:gd name="connsiteX7" fmla="*/ 5139690 w 5330190"/>
                  <a:gd name="connsiteY7" fmla="*/ 933450 h 2160270"/>
                  <a:gd name="connsiteX8" fmla="*/ 5109210 w 5330190"/>
                  <a:gd name="connsiteY8" fmla="*/ 941070 h 2160270"/>
                  <a:gd name="connsiteX9" fmla="*/ 5086350 w 5330190"/>
                  <a:gd name="connsiteY9" fmla="*/ 956310 h 2160270"/>
                  <a:gd name="connsiteX10" fmla="*/ 5055870 w 5330190"/>
                  <a:gd name="connsiteY10" fmla="*/ 971550 h 2160270"/>
                  <a:gd name="connsiteX11" fmla="*/ 5055870 w 5330190"/>
                  <a:gd name="connsiteY11" fmla="*/ 971550 h 2160270"/>
                  <a:gd name="connsiteX12" fmla="*/ 5010150 w 5330190"/>
                  <a:gd name="connsiteY12" fmla="*/ 994410 h 2160270"/>
                  <a:gd name="connsiteX13" fmla="*/ 5010150 w 5330190"/>
                  <a:gd name="connsiteY13" fmla="*/ 994410 h 2160270"/>
                  <a:gd name="connsiteX14" fmla="*/ 4987290 w 5330190"/>
                  <a:gd name="connsiteY14" fmla="*/ 1036320 h 2160270"/>
                  <a:gd name="connsiteX15" fmla="*/ 4979670 w 5330190"/>
                  <a:gd name="connsiteY15" fmla="*/ 1051560 h 2160270"/>
                  <a:gd name="connsiteX16" fmla="*/ 4972050 w 5330190"/>
                  <a:gd name="connsiteY16" fmla="*/ 1059180 h 2160270"/>
                  <a:gd name="connsiteX17" fmla="*/ 4972050 w 5330190"/>
                  <a:gd name="connsiteY17" fmla="*/ 1059180 h 2160270"/>
                  <a:gd name="connsiteX18" fmla="*/ 4937760 w 5330190"/>
                  <a:gd name="connsiteY18" fmla="*/ 1082040 h 2160270"/>
                  <a:gd name="connsiteX19" fmla="*/ 4930140 w 5330190"/>
                  <a:gd name="connsiteY19" fmla="*/ 1097280 h 2160270"/>
                  <a:gd name="connsiteX20" fmla="*/ 4918710 w 5330190"/>
                  <a:gd name="connsiteY20" fmla="*/ 1104900 h 2160270"/>
                  <a:gd name="connsiteX21" fmla="*/ 4907280 w 5330190"/>
                  <a:gd name="connsiteY21" fmla="*/ 1116330 h 2160270"/>
                  <a:gd name="connsiteX22" fmla="*/ 4907280 w 5330190"/>
                  <a:gd name="connsiteY22" fmla="*/ 1116330 h 2160270"/>
                  <a:gd name="connsiteX23" fmla="*/ 4869180 w 5330190"/>
                  <a:gd name="connsiteY23" fmla="*/ 1143000 h 2160270"/>
                  <a:gd name="connsiteX24" fmla="*/ 4869180 w 5330190"/>
                  <a:gd name="connsiteY24" fmla="*/ 1143000 h 2160270"/>
                  <a:gd name="connsiteX25" fmla="*/ 4823460 w 5330190"/>
                  <a:gd name="connsiteY25" fmla="*/ 1150620 h 2160270"/>
                  <a:gd name="connsiteX26" fmla="*/ 4823460 w 5330190"/>
                  <a:gd name="connsiteY26" fmla="*/ 1150620 h 2160270"/>
                  <a:gd name="connsiteX27" fmla="*/ 4796790 w 5330190"/>
                  <a:gd name="connsiteY27" fmla="*/ 1173480 h 2160270"/>
                  <a:gd name="connsiteX28" fmla="*/ 4777740 w 5330190"/>
                  <a:gd name="connsiteY28" fmla="*/ 1181100 h 2160270"/>
                  <a:gd name="connsiteX29" fmla="*/ 4762500 w 5330190"/>
                  <a:gd name="connsiteY29" fmla="*/ 1196340 h 2160270"/>
                  <a:gd name="connsiteX30" fmla="*/ 4732020 w 5330190"/>
                  <a:gd name="connsiteY30" fmla="*/ 1211580 h 2160270"/>
                  <a:gd name="connsiteX31" fmla="*/ 4732020 w 5330190"/>
                  <a:gd name="connsiteY31" fmla="*/ 1211580 h 2160270"/>
                  <a:gd name="connsiteX32" fmla="*/ 4686300 w 5330190"/>
                  <a:gd name="connsiteY32" fmla="*/ 1223010 h 2160270"/>
                  <a:gd name="connsiteX33" fmla="*/ 4674870 w 5330190"/>
                  <a:gd name="connsiteY33" fmla="*/ 1230630 h 2160270"/>
                  <a:gd name="connsiteX34" fmla="*/ 4674870 w 5330190"/>
                  <a:gd name="connsiteY34" fmla="*/ 1230630 h 2160270"/>
                  <a:gd name="connsiteX35" fmla="*/ 4644390 w 5330190"/>
                  <a:gd name="connsiteY35" fmla="*/ 1257300 h 2160270"/>
                  <a:gd name="connsiteX36" fmla="*/ 4644390 w 5330190"/>
                  <a:gd name="connsiteY36" fmla="*/ 1257300 h 2160270"/>
                  <a:gd name="connsiteX37" fmla="*/ 4610100 w 5330190"/>
                  <a:gd name="connsiteY37" fmla="*/ 1280160 h 2160270"/>
                  <a:gd name="connsiteX38" fmla="*/ 4594860 w 5330190"/>
                  <a:gd name="connsiteY38" fmla="*/ 1295400 h 2160270"/>
                  <a:gd name="connsiteX39" fmla="*/ 4587240 w 5330190"/>
                  <a:gd name="connsiteY39" fmla="*/ 1306830 h 2160270"/>
                  <a:gd name="connsiteX40" fmla="*/ 4579620 w 5330190"/>
                  <a:gd name="connsiteY40" fmla="*/ 1318260 h 2160270"/>
                  <a:gd name="connsiteX41" fmla="*/ 4579620 w 5330190"/>
                  <a:gd name="connsiteY41" fmla="*/ 1318260 h 2160270"/>
                  <a:gd name="connsiteX42" fmla="*/ 4572000 w 5330190"/>
                  <a:gd name="connsiteY42" fmla="*/ 1348740 h 2160270"/>
                  <a:gd name="connsiteX43" fmla="*/ 4572000 w 5330190"/>
                  <a:gd name="connsiteY43" fmla="*/ 1348740 h 2160270"/>
                  <a:gd name="connsiteX44" fmla="*/ 4541520 w 5330190"/>
                  <a:gd name="connsiteY44" fmla="*/ 1375410 h 2160270"/>
                  <a:gd name="connsiteX45" fmla="*/ 4526280 w 5330190"/>
                  <a:gd name="connsiteY45" fmla="*/ 1390650 h 2160270"/>
                  <a:gd name="connsiteX46" fmla="*/ 4511040 w 5330190"/>
                  <a:gd name="connsiteY46" fmla="*/ 1398270 h 2160270"/>
                  <a:gd name="connsiteX47" fmla="*/ 4511040 w 5330190"/>
                  <a:gd name="connsiteY47" fmla="*/ 1398270 h 2160270"/>
                  <a:gd name="connsiteX48" fmla="*/ 4472940 w 5330190"/>
                  <a:gd name="connsiteY48" fmla="*/ 1432560 h 2160270"/>
                  <a:gd name="connsiteX49" fmla="*/ 4457700 w 5330190"/>
                  <a:gd name="connsiteY49" fmla="*/ 1447800 h 2160270"/>
                  <a:gd name="connsiteX50" fmla="*/ 4457700 w 5330190"/>
                  <a:gd name="connsiteY50" fmla="*/ 1466850 h 2160270"/>
                  <a:gd name="connsiteX51" fmla="*/ 4457700 w 5330190"/>
                  <a:gd name="connsiteY51" fmla="*/ 1466850 h 2160270"/>
                  <a:gd name="connsiteX52" fmla="*/ 4419600 w 5330190"/>
                  <a:gd name="connsiteY52" fmla="*/ 1497330 h 2160270"/>
                  <a:gd name="connsiteX53" fmla="*/ 4392930 w 5330190"/>
                  <a:gd name="connsiteY53" fmla="*/ 1504950 h 2160270"/>
                  <a:gd name="connsiteX54" fmla="*/ 4392930 w 5330190"/>
                  <a:gd name="connsiteY54" fmla="*/ 1504950 h 2160270"/>
                  <a:gd name="connsiteX55" fmla="*/ 4351020 w 5330190"/>
                  <a:gd name="connsiteY55" fmla="*/ 1524000 h 2160270"/>
                  <a:gd name="connsiteX56" fmla="*/ 4309110 w 5330190"/>
                  <a:gd name="connsiteY56" fmla="*/ 1550670 h 2160270"/>
                  <a:gd name="connsiteX57" fmla="*/ 4271010 w 5330190"/>
                  <a:gd name="connsiteY57" fmla="*/ 1558290 h 2160270"/>
                  <a:gd name="connsiteX58" fmla="*/ 4255770 w 5330190"/>
                  <a:gd name="connsiteY58" fmla="*/ 1565910 h 2160270"/>
                  <a:gd name="connsiteX59" fmla="*/ 4225290 w 5330190"/>
                  <a:gd name="connsiteY59" fmla="*/ 1569720 h 2160270"/>
                  <a:gd name="connsiteX60" fmla="*/ 4225290 w 5330190"/>
                  <a:gd name="connsiteY60" fmla="*/ 1569720 h 2160270"/>
                  <a:gd name="connsiteX61" fmla="*/ 4191000 w 5330190"/>
                  <a:gd name="connsiteY61" fmla="*/ 1569720 h 2160270"/>
                  <a:gd name="connsiteX62" fmla="*/ 4137660 w 5330190"/>
                  <a:gd name="connsiteY62" fmla="*/ 1584960 h 2160270"/>
                  <a:gd name="connsiteX63" fmla="*/ 4110990 w 5330190"/>
                  <a:gd name="connsiteY63" fmla="*/ 1611630 h 2160270"/>
                  <a:gd name="connsiteX64" fmla="*/ 4080510 w 5330190"/>
                  <a:gd name="connsiteY64" fmla="*/ 1623060 h 2160270"/>
                  <a:gd name="connsiteX65" fmla="*/ 4080510 w 5330190"/>
                  <a:gd name="connsiteY65" fmla="*/ 1623060 h 2160270"/>
                  <a:gd name="connsiteX66" fmla="*/ 4034790 w 5330190"/>
                  <a:gd name="connsiteY66" fmla="*/ 1657350 h 2160270"/>
                  <a:gd name="connsiteX67" fmla="*/ 4000500 w 5330190"/>
                  <a:gd name="connsiteY67" fmla="*/ 1668780 h 2160270"/>
                  <a:gd name="connsiteX68" fmla="*/ 4000500 w 5330190"/>
                  <a:gd name="connsiteY68" fmla="*/ 1668780 h 2160270"/>
                  <a:gd name="connsiteX69" fmla="*/ 3958590 w 5330190"/>
                  <a:gd name="connsiteY69" fmla="*/ 1699260 h 2160270"/>
                  <a:gd name="connsiteX70" fmla="*/ 3931920 w 5330190"/>
                  <a:gd name="connsiteY70" fmla="*/ 1714500 h 2160270"/>
                  <a:gd name="connsiteX71" fmla="*/ 3909060 w 5330190"/>
                  <a:gd name="connsiteY71" fmla="*/ 1725930 h 2160270"/>
                  <a:gd name="connsiteX72" fmla="*/ 3874770 w 5330190"/>
                  <a:gd name="connsiteY72" fmla="*/ 1729740 h 2160270"/>
                  <a:gd name="connsiteX73" fmla="*/ 3829050 w 5330190"/>
                  <a:gd name="connsiteY73" fmla="*/ 1737360 h 2160270"/>
                  <a:gd name="connsiteX74" fmla="*/ 3794760 w 5330190"/>
                  <a:gd name="connsiteY74" fmla="*/ 1744980 h 2160270"/>
                  <a:gd name="connsiteX75" fmla="*/ 3756660 w 5330190"/>
                  <a:gd name="connsiteY75" fmla="*/ 1752600 h 2160270"/>
                  <a:gd name="connsiteX76" fmla="*/ 3691890 w 5330190"/>
                  <a:gd name="connsiteY76" fmla="*/ 1760220 h 2160270"/>
                  <a:gd name="connsiteX77" fmla="*/ 3691890 w 5330190"/>
                  <a:gd name="connsiteY77" fmla="*/ 1760220 h 2160270"/>
                  <a:gd name="connsiteX78" fmla="*/ 3634740 w 5330190"/>
                  <a:gd name="connsiteY78" fmla="*/ 1786890 h 2160270"/>
                  <a:gd name="connsiteX79" fmla="*/ 3600450 w 5330190"/>
                  <a:gd name="connsiteY79" fmla="*/ 1809750 h 2160270"/>
                  <a:gd name="connsiteX80" fmla="*/ 3558540 w 5330190"/>
                  <a:gd name="connsiteY80" fmla="*/ 1836420 h 2160270"/>
                  <a:gd name="connsiteX81" fmla="*/ 3524250 w 5330190"/>
                  <a:gd name="connsiteY81" fmla="*/ 1847850 h 2160270"/>
                  <a:gd name="connsiteX82" fmla="*/ 3501390 w 5330190"/>
                  <a:gd name="connsiteY82" fmla="*/ 1855470 h 2160270"/>
                  <a:gd name="connsiteX83" fmla="*/ 3432810 w 5330190"/>
                  <a:gd name="connsiteY83" fmla="*/ 1878330 h 2160270"/>
                  <a:gd name="connsiteX84" fmla="*/ 3387090 w 5330190"/>
                  <a:gd name="connsiteY84" fmla="*/ 1889760 h 2160270"/>
                  <a:gd name="connsiteX85" fmla="*/ 3345180 w 5330190"/>
                  <a:gd name="connsiteY85" fmla="*/ 1901190 h 2160270"/>
                  <a:gd name="connsiteX86" fmla="*/ 3272790 w 5330190"/>
                  <a:gd name="connsiteY86" fmla="*/ 1924050 h 2160270"/>
                  <a:gd name="connsiteX87" fmla="*/ 3246120 w 5330190"/>
                  <a:gd name="connsiteY87" fmla="*/ 1946910 h 2160270"/>
                  <a:gd name="connsiteX88" fmla="*/ 3211830 w 5330190"/>
                  <a:gd name="connsiteY88" fmla="*/ 1962150 h 2160270"/>
                  <a:gd name="connsiteX89" fmla="*/ 3181350 w 5330190"/>
                  <a:gd name="connsiteY89" fmla="*/ 1962150 h 2160270"/>
                  <a:gd name="connsiteX90" fmla="*/ 3150870 w 5330190"/>
                  <a:gd name="connsiteY90" fmla="*/ 1962150 h 2160270"/>
                  <a:gd name="connsiteX91" fmla="*/ 3101340 w 5330190"/>
                  <a:gd name="connsiteY91" fmla="*/ 1992630 h 2160270"/>
                  <a:gd name="connsiteX92" fmla="*/ 3063240 w 5330190"/>
                  <a:gd name="connsiteY92" fmla="*/ 1992630 h 2160270"/>
                  <a:gd name="connsiteX93" fmla="*/ 2952750 w 5330190"/>
                  <a:gd name="connsiteY93" fmla="*/ 2007870 h 2160270"/>
                  <a:gd name="connsiteX94" fmla="*/ 2903220 w 5330190"/>
                  <a:gd name="connsiteY94" fmla="*/ 2011680 h 2160270"/>
                  <a:gd name="connsiteX95" fmla="*/ 2868930 w 5330190"/>
                  <a:gd name="connsiteY95" fmla="*/ 2019300 h 2160270"/>
                  <a:gd name="connsiteX96" fmla="*/ 2819400 w 5330190"/>
                  <a:gd name="connsiteY96" fmla="*/ 2019300 h 2160270"/>
                  <a:gd name="connsiteX97" fmla="*/ 2769870 w 5330190"/>
                  <a:gd name="connsiteY97" fmla="*/ 2038350 h 2160270"/>
                  <a:gd name="connsiteX98" fmla="*/ 2747010 w 5330190"/>
                  <a:gd name="connsiteY98" fmla="*/ 2042160 h 2160270"/>
                  <a:gd name="connsiteX99" fmla="*/ 2625090 w 5330190"/>
                  <a:gd name="connsiteY99" fmla="*/ 2053590 h 2160270"/>
                  <a:gd name="connsiteX100" fmla="*/ 2457450 w 5330190"/>
                  <a:gd name="connsiteY100" fmla="*/ 2068830 h 2160270"/>
                  <a:gd name="connsiteX101" fmla="*/ 2396490 w 5330190"/>
                  <a:gd name="connsiteY101" fmla="*/ 2068830 h 2160270"/>
                  <a:gd name="connsiteX102" fmla="*/ 2354580 w 5330190"/>
                  <a:gd name="connsiteY102" fmla="*/ 2084070 h 2160270"/>
                  <a:gd name="connsiteX103" fmla="*/ 2308860 w 5330190"/>
                  <a:gd name="connsiteY103" fmla="*/ 2087880 h 2160270"/>
                  <a:gd name="connsiteX104" fmla="*/ 2263140 w 5330190"/>
                  <a:gd name="connsiteY104" fmla="*/ 2103120 h 2160270"/>
                  <a:gd name="connsiteX105" fmla="*/ 2110740 w 5330190"/>
                  <a:gd name="connsiteY105" fmla="*/ 2118360 h 2160270"/>
                  <a:gd name="connsiteX106" fmla="*/ 0 w 5330190"/>
                  <a:gd name="connsiteY106" fmla="*/ 2160270 h 2160270"/>
                  <a:gd name="connsiteX107" fmla="*/ 0 w 5330190"/>
                  <a:gd name="connsiteY107" fmla="*/ 2145030 h 2160270"/>
                  <a:gd name="connsiteX108" fmla="*/ 1363980 w 5330190"/>
                  <a:gd name="connsiteY108" fmla="*/ 2114550 h 2160270"/>
                  <a:gd name="connsiteX109" fmla="*/ 1424940 w 5330190"/>
                  <a:gd name="connsiteY109" fmla="*/ 2106930 h 2160270"/>
                  <a:gd name="connsiteX110" fmla="*/ 1497330 w 5330190"/>
                  <a:gd name="connsiteY110" fmla="*/ 2099310 h 2160270"/>
                  <a:gd name="connsiteX111" fmla="*/ 1596390 w 5330190"/>
                  <a:gd name="connsiteY111" fmla="*/ 2087880 h 2160270"/>
                  <a:gd name="connsiteX112" fmla="*/ 1642110 w 5330190"/>
                  <a:gd name="connsiteY112" fmla="*/ 2095500 h 2160270"/>
                  <a:gd name="connsiteX113" fmla="*/ 1684020 w 5330190"/>
                  <a:gd name="connsiteY113" fmla="*/ 2087880 h 2160270"/>
                  <a:gd name="connsiteX114" fmla="*/ 1748790 w 5330190"/>
                  <a:gd name="connsiteY114" fmla="*/ 2087880 h 2160270"/>
                  <a:gd name="connsiteX115" fmla="*/ 1824990 w 5330190"/>
                  <a:gd name="connsiteY115" fmla="*/ 2091690 h 2160270"/>
                  <a:gd name="connsiteX116" fmla="*/ 1878330 w 5330190"/>
                  <a:gd name="connsiteY116" fmla="*/ 2087880 h 2160270"/>
                  <a:gd name="connsiteX117" fmla="*/ 1962150 w 5330190"/>
                  <a:gd name="connsiteY117" fmla="*/ 2080260 h 2160270"/>
                  <a:gd name="connsiteX118" fmla="*/ 2026920 w 5330190"/>
                  <a:gd name="connsiteY118" fmla="*/ 2076450 h 2160270"/>
                  <a:gd name="connsiteX119" fmla="*/ 2087880 w 5330190"/>
                  <a:gd name="connsiteY119" fmla="*/ 2072640 h 2160270"/>
                  <a:gd name="connsiteX120" fmla="*/ 2125980 w 5330190"/>
                  <a:gd name="connsiteY120" fmla="*/ 2072640 h 2160270"/>
                  <a:gd name="connsiteX121" fmla="*/ 2171700 w 5330190"/>
                  <a:gd name="connsiteY121" fmla="*/ 2065020 h 2160270"/>
                  <a:gd name="connsiteX122" fmla="*/ 2205990 w 5330190"/>
                  <a:gd name="connsiteY122" fmla="*/ 2065020 h 2160270"/>
                  <a:gd name="connsiteX123" fmla="*/ 2225040 w 5330190"/>
                  <a:gd name="connsiteY123" fmla="*/ 2061210 h 2160270"/>
                  <a:gd name="connsiteX124" fmla="*/ 2293620 w 5330190"/>
                  <a:gd name="connsiteY124" fmla="*/ 2042160 h 2160270"/>
                  <a:gd name="connsiteX125" fmla="*/ 2324100 w 5330190"/>
                  <a:gd name="connsiteY125" fmla="*/ 2042160 h 2160270"/>
                  <a:gd name="connsiteX126" fmla="*/ 2366010 w 5330190"/>
                  <a:gd name="connsiteY126" fmla="*/ 2042160 h 2160270"/>
                  <a:gd name="connsiteX127" fmla="*/ 2404110 w 5330190"/>
                  <a:gd name="connsiteY127" fmla="*/ 2034540 h 2160270"/>
                  <a:gd name="connsiteX128" fmla="*/ 2438400 w 5330190"/>
                  <a:gd name="connsiteY128" fmla="*/ 2030730 h 2160270"/>
                  <a:gd name="connsiteX129" fmla="*/ 2472690 w 5330190"/>
                  <a:gd name="connsiteY129" fmla="*/ 2026920 h 2160270"/>
                  <a:gd name="connsiteX130" fmla="*/ 2491740 w 5330190"/>
                  <a:gd name="connsiteY130" fmla="*/ 2019300 h 2160270"/>
                  <a:gd name="connsiteX131" fmla="*/ 2537460 w 5330190"/>
                  <a:gd name="connsiteY131" fmla="*/ 2011680 h 2160270"/>
                  <a:gd name="connsiteX132" fmla="*/ 2537460 w 5330190"/>
                  <a:gd name="connsiteY132" fmla="*/ 2011680 h 2160270"/>
                  <a:gd name="connsiteX133" fmla="*/ 2602230 w 5330190"/>
                  <a:gd name="connsiteY133" fmla="*/ 1996440 h 2160270"/>
                  <a:gd name="connsiteX134" fmla="*/ 2632710 w 5330190"/>
                  <a:gd name="connsiteY134" fmla="*/ 1996440 h 2160270"/>
                  <a:gd name="connsiteX135" fmla="*/ 2663190 w 5330190"/>
                  <a:gd name="connsiteY135" fmla="*/ 1988820 h 2160270"/>
                  <a:gd name="connsiteX136" fmla="*/ 2701290 w 5330190"/>
                  <a:gd name="connsiteY136" fmla="*/ 1977390 h 2160270"/>
                  <a:gd name="connsiteX137" fmla="*/ 2731770 w 5330190"/>
                  <a:gd name="connsiteY137" fmla="*/ 1977390 h 2160270"/>
                  <a:gd name="connsiteX138" fmla="*/ 2773680 w 5330190"/>
                  <a:gd name="connsiteY138" fmla="*/ 1981200 h 2160270"/>
                  <a:gd name="connsiteX139" fmla="*/ 2773680 w 5330190"/>
                  <a:gd name="connsiteY139" fmla="*/ 1981200 h 2160270"/>
                  <a:gd name="connsiteX140" fmla="*/ 2815590 w 5330190"/>
                  <a:gd name="connsiteY140" fmla="*/ 1965960 h 2160270"/>
                  <a:gd name="connsiteX141" fmla="*/ 2815590 w 5330190"/>
                  <a:gd name="connsiteY141" fmla="*/ 1965960 h 2160270"/>
                  <a:gd name="connsiteX142" fmla="*/ 2857500 w 5330190"/>
                  <a:gd name="connsiteY142" fmla="*/ 1946910 h 2160270"/>
                  <a:gd name="connsiteX143" fmla="*/ 2903220 w 5330190"/>
                  <a:gd name="connsiteY143" fmla="*/ 1935480 h 2160270"/>
                  <a:gd name="connsiteX144" fmla="*/ 2933700 w 5330190"/>
                  <a:gd name="connsiteY144" fmla="*/ 1935480 h 2160270"/>
                  <a:gd name="connsiteX145" fmla="*/ 2975610 w 5330190"/>
                  <a:gd name="connsiteY145" fmla="*/ 1935480 h 2160270"/>
                  <a:gd name="connsiteX146" fmla="*/ 3006090 w 5330190"/>
                  <a:gd name="connsiteY146" fmla="*/ 1912620 h 2160270"/>
                  <a:gd name="connsiteX147" fmla="*/ 3025140 w 5330190"/>
                  <a:gd name="connsiteY147" fmla="*/ 1905000 h 2160270"/>
                  <a:gd name="connsiteX148" fmla="*/ 3040380 w 5330190"/>
                  <a:gd name="connsiteY148" fmla="*/ 1897380 h 2160270"/>
                  <a:gd name="connsiteX149" fmla="*/ 3082290 w 5330190"/>
                  <a:gd name="connsiteY149" fmla="*/ 1882140 h 2160270"/>
                  <a:gd name="connsiteX150" fmla="*/ 3120390 w 5330190"/>
                  <a:gd name="connsiteY150" fmla="*/ 1866900 h 2160270"/>
                  <a:gd name="connsiteX151" fmla="*/ 3143250 w 5330190"/>
                  <a:gd name="connsiteY151" fmla="*/ 1859280 h 2160270"/>
                  <a:gd name="connsiteX152" fmla="*/ 3150870 w 5330190"/>
                  <a:gd name="connsiteY152" fmla="*/ 1847850 h 2160270"/>
                  <a:gd name="connsiteX153" fmla="*/ 3177540 w 5330190"/>
                  <a:gd name="connsiteY153" fmla="*/ 1828800 h 2160270"/>
                  <a:gd name="connsiteX154" fmla="*/ 3223260 w 5330190"/>
                  <a:gd name="connsiteY154" fmla="*/ 1821180 h 2160270"/>
                  <a:gd name="connsiteX155" fmla="*/ 3238500 w 5330190"/>
                  <a:gd name="connsiteY155" fmla="*/ 1809750 h 2160270"/>
                  <a:gd name="connsiteX156" fmla="*/ 3284220 w 5330190"/>
                  <a:gd name="connsiteY156" fmla="*/ 1794510 h 2160270"/>
                  <a:gd name="connsiteX157" fmla="*/ 3314700 w 5330190"/>
                  <a:gd name="connsiteY157" fmla="*/ 1779270 h 2160270"/>
                  <a:gd name="connsiteX158" fmla="*/ 3337560 w 5330190"/>
                  <a:gd name="connsiteY158" fmla="*/ 1764030 h 2160270"/>
                  <a:gd name="connsiteX159" fmla="*/ 3352800 w 5330190"/>
                  <a:gd name="connsiteY159" fmla="*/ 1737360 h 2160270"/>
                  <a:gd name="connsiteX160" fmla="*/ 3390900 w 5330190"/>
                  <a:gd name="connsiteY160" fmla="*/ 1733550 h 2160270"/>
                  <a:gd name="connsiteX161" fmla="*/ 3409950 w 5330190"/>
                  <a:gd name="connsiteY161" fmla="*/ 1718310 h 2160270"/>
                  <a:gd name="connsiteX162" fmla="*/ 3409950 w 5330190"/>
                  <a:gd name="connsiteY162" fmla="*/ 1718310 h 2160270"/>
                  <a:gd name="connsiteX163" fmla="*/ 3451860 w 5330190"/>
                  <a:gd name="connsiteY163" fmla="*/ 1687830 h 2160270"/>
                  <a:gd name="connsiteX164" fmla="*/ 3482340 w 5330190"/>
                  <a:gd name="connsiteY164" fmla="*/ 1676400 h 2160270"/>
                  <a:gd name="connsiteX165" fmla="*/ 3482340 w 5330190"/>
                  <a:gd name="connsiteY165" fmla="*/ 1676400 h 2160270"/>
                  <a:gd name="connsiteX166" fmla="*/ 3528060 w 5330190"/>
                  <a:gd name="connsiteY166" fmla="*/ 1661160 h 2160270"/>
                  <a:gd name="connsiteX167" fmla="*/ 3543300 w 5330190"/>
                  <a:gd name="connsiteY167" fmla="*/ 1653540 h 2160270"/>
                  <a:gd name="connsiteX168" fmla="*/ 3558540 w 5330190"/>
                  <a:gd name="connsiteY168" fmla="*/ 1634490 h 2160270"/>
                  <a:gd name="connsiteX169" fmla="*/ 3589020 w 5330190"/>
                  <a:gd name="connsiteY169" fmla="*/ 1615440 h 2160270"/>
                  <a:gd name="connsiteX170" fmla="*/ 3608070 w 5330190"/>
                  <a:gd name="connsiteY170" fmla="*/ 1588770 h 2160270"/>
                  <a:gd name="connsiteX171" fmla="*/ 3630930 w 5330190"/>
                  <a:gd name="connsiteY171" fmla="*/ 1573530 h 2160270"/>
                  <a:gd name="connsiteX172" fmla="*/ 3646170 w 5330190"/>
                  <a:gd name="connsiteY172" fmla="*/ 1546860 h 2160270"/>
                  <a:gd name="connsiteX173" fmla="*/ 3661410 w 5330190"/>
                  <a:gd name="connsiteY173" fmla="*/ 1531620 h 2160270"/>
                  <a:gd name="connsiteX174" fmla="*/ 3661410 w 5330190"/>
                  <a:gd name="connsiteY174" fmla="*/ 1531620 h 2160270"/>
                  <a:gd name="connsiteX175" fmla="*/ 3707130 w 5330190"/>
                  <a:gd name="connsiteY175" fmla="*/ 1516380 h 2160270"/>
                  <a:gd name="connsiteX176" fmla="*/ 3752850 w 5330190"/>
                  <a:gd name="connsiteY176" fmla="*/ 1508760 h 2160270"/>
                  <a:gd name="connsiteX177" fmla="*/ 3787140 w 5330190"/>
                  <a:gd name="connsiteY177" fmla="*/ 1493520 h 2160270"/>
                  <a:gd name="connsiteX178" fmla="*/ 3813810 w 5330190"/>
                  <a:gd name="connsiteY178" fmla="*/ 1485900 h 2160270"/>
                  <a:gd name="connsiteX179" fmla="*/ 3832860 w 5330190"/>
                  <a:gd name="connsiteY179" fmla="*/ 1485900 h 2160270"/>
                  <a:gd name="connsiteX180" fmla="*/ 3832860 w 5330190"/>
                  <a:gd name="connsiteY180" fmla="*/ 1485900 h 2160270"/>
                  <a:gd name="connsiteX181" fmla="*/ 3878580 w 5330190"/>
                  <a:gd name="connsiteY181" fmla="*/ 1482090 h 2160270"/>
                  <a:gd name="connsiteX182" fmla="*/ 3878580 w 5330190"/>
                  <a:gd name="connsiteY182" fmla="*/ 1482090 h 2160270"/>
                  <a:gd name="connsiteX183" fmla="*/ 3924300 w 5330190"/>
                  <a:gd name="connsiteY183" fmla="*/ 1470660 h 2160270"/>
                  <a:gd name="connsiteX184" fmla="*/ 3939540 w 5330190"/>
                  <a:gd name="connsiteY184" fmla="*/ 1459230 h 2160270"/>
                  <a:gd name="connsiteX185" fmla="*/ 3954780 w 5330190"/>
                  <a:gd name="connsiteY185" fmla="*/ 1447800 h 2160270"/>
                  <a:gd name="connsiteX186" fmla="*/ 3958590 w 5330190"/>
                  <a:gd name="connsiteY186" fmla="*/ 1447800 h 2160270"/>
                  <a:gd name="connsiteX187" fmla="*/ 3970020 w 5330190"/>
                  <a:gd name="connsiteY187" fmla="*/ 1417320 h 2160270"/>
                  <a:gd name="connsiteX188" fmla="*/ 3989070 w 5330190"/>
                  <a:gd name="connsiteY188" fmla="*/ 1402080 h 2160270"/>
                  <a:gd name="connsiteX189" fmla="*/ 3989070 w 5330190"/>
                  <a:gd name="connsiteY189" fmla="*/ 1402080 h 2160270"/>
                  <a:gd name="connsiteX190" fmla="*/ 4023360 w 5330190"/>
                  <a:gd name="connsiteY190" fmla="*/ 1383030 h 2160270"/>
                  <a:gd name="connsiteX191" fmla="*/ 4023360 w 5330190"/>
                  <a:gd name="connsiteY191" fmla="*/ 1383030 h 2160270"/>
                  <a:gd name="connsiteX192" fmla="*/ 4057650 w 5330190"/>
                  <a:gd name="connsiteY192" fmla="*/ 1348740 h 2160270"/>
                  <a:gd name="connsiteX193" fmla="*/ 4076700 w 5330190"/>
                  <a:gd name="connsiteY193" fmla="*/ 1322070 h 2160270"/>
                  <a:gd name="connsiteX194" fmla="*/ 4099560 w 5330190"/>
                  <a:gd name="connsiteY194" fmla="*/ 1318260 h 2160270"/>
                  <a:gd name="connsiteX195" fmla="*/ 4122420 w 5330190"/>
                  <a:gd name="connsiteY195" fmla="*/ 1299210 h 2160270"/>
                  <a:gd name="connsiteX196" fmla="*/ 4133850 w 5330190"/>
                  <a:gd name="connsiteY196" fmla="*/ 1287780 h 2160270"/>
                  <a:gd name="connsiteX197" fmla="*/ 4149090 w 5330190"/>
                  <a:gd name="connsiteY197" fmla="*/ 1264920 h 2160270"/>
                  <a:gd name="connsiteX198" fmla="*/ 4183380 w 5330190"/>
                  <a:gd name="connsiteY198" fmla="*/ 1249680 h 2160270"/>
                  <a:gd name="connsiteX199" fmla="*/ 4210050 w 5330190"/>
                  <a:gd name="connsiteY199" fmla="*/ 1242060 h 2160270"/>
                  <a:gd name="connsiteX200" fmla="*/ 4240530 w 5330190"/>
                  <a:gd name="connsiteY200" fmla="*/ 1234440 h 2160270"/>
                  <a:gd name="connsiteX201" fmla="*/ 4240530 w 5330190"/>
                  <a:gd name="connsiteY201" fmla="*/ 1234440 h 2160270"/>
                  <a:gd name="connsiteX202" fmla="*/ 4278630 w 5330190"/>
                  <a:gd name="connsiteY202" fmla="*/ 1234440 h 2160270"/>
                  <a:gd name="connsiteX203" fmla="*/ 4316730 w 5330190"/>
                  <a:gd name="connsiteY203" fmla="*/ 1219200 h 2160270"/>
                  <a:gd name="connsiteX204" fmla="*/ 4331970 w 5330190"/>
                  <a:gd name="connsiteY204" fmla="*/ 1200150 h 2160270"/>
                  <a:gd name="connsiteX205" fmla="*/ 4385310 w 5330190"/>
                  <a:gd name="connsiteY205" fmla="*/ 1158240 h 2160270"/>
                  <a:gd name="connsiteX206" fmla="*/ 4411980 w 5330190"/>
                  <a:gd name="connsiteY206" fmla="*/ 1139190 h 2160270"/>
                  <a:gd name="connsiteX207" fmla="*/ 4434840 w 5330190"/>
                  <a:gd name="connsiteY207" fmla="*/ 1123950 h 2160270"/>
                  <a:gd name="connsiteX208" fmla="*/ 4465320 w 5330190"/>
                  <a:gd name="connsiteY208" fmla="*/ 1055370 h 2160270"/>
                  <a:gd name="connsiteX209" fmla="*/ 4472940 w 5330190"/>
                  <a:gd name="connsiteY209" fmla="*/ 1032510 h 2160270"/>
                  <a:gd name="connsiteX210" fmla="*/ 4488180 w 5330190"/>
                  <a:gd name="connsiteY210" fmla="*/ 1009650 h 2160270"/>
                  <a:gd name="connsiteX211" fmla="*/ 4507230 w 5330190"/>
                  <a:gd name="connsiteY211" fmla="*/ 998220 h 2160270"/>
                  <a:gd name="connsiteX212" fmla="*/ 4526280 w 5330190"/>
                  <a:gd name="connsiteY212" fmla="*/ 967740 h 2160270"/>
                  <a:gd name="connsiteX213" fmla="*/ 4552950 w 5330190"/>
                  <a:gd name="connsiteY213" fmla="*/ 948690 h 2160270"/>
                  <a:gd name="connsiteX214" fmla="*/ 4564380 w 5330190"/>
                  <a:gd name="connsiteY214" fmla="*/ 925830 h 2160270"/>
                  <a:gd name="connsiteX215" fmla="*/ 4564380 w 5330190"/>
                  <a:gd name="connsiteY215" fmla="*/ 925830 h 2160270"/>
                  <a:gd name="connsiteX216" fmla="*/ 4572000 w 5330190"/>
                  <a:gd name="connsiteY216" fmla="*/ 868680 h 2160270"/>
                  <a:gd name="connsiteX217" fmla="*/ 4591050 w 5330190"/>
                  <a:gd name="connsiteY217" fmla="*/ 838200 h 2160270"/>
                  <a:gd name="connsiteX218" fmla="*/ 4602480 w 5330190"/>
                  <a:gd name="connsiteY218" fmla="*/ 811530 h 2160270"/>
                  <a:gd name="connsiteX219" fmla="*/ 4621530 w 5330190"/>
                  <a:gd name="connsiteY219" fmla="*/ 788670 h 2160270"/>
                  <a:gd name="connsiteX220" fmla="*/ 4621530 w 5330190"/>
                  <a:gd name="connsiteY220" fmla="*/ 788670 h 2160270"/>
                  <a:gd name="connsiteX221" fmla="*/ 4655820 w 5330190"/>
                  <a:gd name="connsiteY221" fmla="*/ 746760 h 2160270"/>
                  <a:gd name="connsiteX222" fmla="*/ 4674870 w 5330190"/>
                  <a:gd name="connsiteY222" fmla="*/ 727710 h 2160270"/>
                  <a:gd name="connsiteX223" fmla="*/ 4705350 w 5330190"/>
                  <a:gd name="connsiteY223" fmla="*/ 708660 h 2160270"/>
                  <a:gd name="connsiteX224" fmla="*/ 4705350 w 5330190"/>
                  <a:gd name="connsiteY224" fmla="*/ 708660 h 2160270"/>
                  <a:gd name="connsiteX225" fmla="*/ 4751070 w 5330190"/>
                  <a:gd name="connsiteY225" fmla="*/ 685800 h 2160270"/>
                  <a:gd name="connsiteX226" fmla="*/ 4762500 w 5330190"/>
                  <a:gd name="connsiteY226" fmla="*/ 662940 h 2160270"/>
                  <a:gd name="connsiteX227" fmla="*/ 4789170 w 5330190"/>
                  <a:gd name="connsiteY227" fmla="*/ 643890 h 2160270"/>
                  <a:gd name="connsiteX228" fmla="*/ 4804887 w 5330190"/>
                  <a:gd name="connsiteY228" fmla="*/ 617696 h 2160270"/>
                  <a:gd name="connsiteX229" fmla="*/ 4816317 w 5330190"/>
                  <a:gd name="connsiteY229" fmla="*/ 609600 h 2160270"/>
                  <a:gd name="connsiteX230" fmla="*/ 4846320 w 5330190"/>
                  <a:gd name="connsiteY230" fmla="*/ 598170 h 2160270"/>
                  <a:gd name="connsiteX231" fmla="*/ 4872990 w 5330190"/>
                  <a:gd name="connsiteY231" fmla="*/ 571500 h 2160270"/>
                  <a:gd name="connsiteX232" fmla="*/ 4899660 w 5330190"/>
                  <a:gd name="connsiteY232" fmla="*/ 560070 h 2160270"/>
                  <a:gd name="connsiteX233" fmla="*/ 4914900 w 5330190"/>
                  <a:gd name="connsiteY233" fmla="*/ 537210 h 2160270"/>
                  <a:gd name="connsiteX234" fmla="*/ 4922520 w 5330190"/>
                  <a:gd name="connsiteY234" fmla="*/ 525780 h 2160270"/>
                  <a:gd name="connsiteX235" fmla="*/ 4945380 w 5330190"/>
                  <a:gd name="connsiteY235" fmla="*/ 499110 h 2160270"/>
                  <a:gd name="connsiteX236" fmla="*/ 4960620 w 5330190"/>
                  <a:gd name="connsiteY236" fmla="*/ 472440 h 2160270"/>
                  <a:gd name="connsiteX237" fmla="*/ 4972050 w 5330190"/>
                  <a:gd name="connsiteY237" fmla="*/ 434340 h 2160270"/>
                  <a:gd name="connsiteX238" fmla="*/ 4983480 w 5330190"/>
                  <a:gd name="connsiteY238" fmla="*/ 411480 h 2160270"/>
                  <a:gd name="connsiteX239" fmla="*/ 4994910 w 5330190"/>
                  <a:gd name="connsiteY239" fmla="*/ 384810 h 2160270"/>
                  <a:gd name="connsiteX240" fmla="*/ 5006340 w 5330190"/>
                  <a:gd name="connsiteY240" fmla="*/ 350520 h 2160270"/>
                  <a:gd name="connsiteX241" fmla="*/ 5029200 w 5330190"/>
                  <a:gd name="connsiteY241" fmla="*/ 320040 h 2160270"/>
                  <a:gd name="connsiteX242" fmla="*/ 5029200 w 5330190"/>
                  <a:gd name="connsiteY242" fmla="*/ 320040 h 2160270"/>
                  <a:gd name="connsiteX243" fmla="*/ 5067300 w 5330190"/>
                  <a:gd name="connsiteY243" fmla="*/ 281940 h 2160270"/>
                  <a:gd name="connsiteX244" fmla="*/ 5093970 w 5330190"/>
                  <a:gd name="connsiteY244" fmla="*/ 259080 h 2160270"/>
                  <a:gd name="connsiteX245" fmla="*/ 5109210 w 5330190"/>
                  <a:gd name="connsiteY245" fmla="*/ 243840 h 2160270"/>
                  <a:gd name="connsiteX246" fmla="*/ 5109210 w 5330190"/>
                  <a:gd name="connsiteY246" fmla="*/ 243840 h 2160270"/>
                  <a:gd name="connsiteX247" fmla="*/ 5162550 w 5330190"/>
                  <a:gd name="connsiteY247" fmla="*/ 213360 h 2160270"/>
                  <a:gd name="connsiteX248" fmla="*/ 5189220 w 5330190"/>
                  <a:gd name="connsiteY248" fmla="*/ 182880 h 2160270"/>
                  <a:gd name="connsiteX249" fmla="*/ 5326380 w 5330190"/>
                  <a:gd name="connsiteY249" fmla="*/ 0 h 2160270"/>
                  <a:gd name="connsiteX0" fmla="*/ 5326380 w 5330190"/>
                  <a:gd name="connsiteY0" fmla="*/ 0 h 2160270"/>
                  <a:gd name="connsiteX1" fmla="*/ 5330190 w 5330190"/>
                  <a:gd name="connsiteY1" fmla="*/ 842010 h 2160270"/>
                  <a:gd name="connsiteX2" fmla="*/ 5292090 w 5330190"/>
                  <a:gd name="connsiteY2" fmla="*/ 864870 h 2160270"/>
                  <a:gd name="connsiteX3" fmla="*/ 5261610 w 5330190"/>
                  <a:gd name="connsiteY3" fmla="*/ 876300 h 2160270"/>
                  <a:gd name="connsiteX4" fmla="*/ 5234940 w 5330190"/>
                  <a:gd name="connsiteY4" fmla="*/ 899160 h 2160270"/>
                  <a:gd name="connsiteX5" fmla="*/ 5204460 w 5330190"/>
                  <a:gd name="connsiteY5" fmla="*/ 914400 h 2160270"/>
                  <a:gd name="connsiteX6" fmla="*/ 5170170 w 5330190"/>
                  <a:gd name="connsiteY6" fmla="*/ 929640 h 2160270"/>
                  <a:gd name="connsiteX7" fmla="*/ 5139690 w 5330190"/>
                  <a:gd name="connsiteY7" fmla="*/ 933450 h 2160270"/>
                  <a:gd name="connsiteX8" fmla="*/ 5109210 w 5330190"/>
                  <a:gd name="connsiteY8" fmla="*/ 941070 h 2160270"/>
                  <a:gd name="connsiteX9" fmla="*/ 5086350 w 5330190"/>
                  <a:gd name="connsiteY9" fmla="*/ 956310 h 2160270"/>
                  <a:gd name="connsiteX10" fmla="*/ 5055870 w 5330190"/>
                  <a:gd name="connsiteY10" fmla="*/ 971550 h 2160270"/>
                  <a:gd name="connsiteX11" fmla="*/ 5055870 w 5330190"/>
                  <a:gd name="connsiteY11" fmla="*/ 971550 h 2160270"/>
                  <a:gd name="connsiteX12" fmla="*/ 5010150 w 5330190"/>
                  <a:gd name="connsiteY12" fmla="*/ 994410 h 2160270"/>
                  <a:gd name="connsiteX13" fmla="*/ 5010150 w 5330190"/>
                  <a:gd name="connsiteY13" fmla="*/ 994410 h 2160270"/>
                  <a:gd name="connsiteX14" fmla="*/ 4987290 w 5330190"/>
                  <a:gd name="connsiteY14" fmla="*/ 1036320 h 2160270"/>
                  <a:gd name="connsiteX15" fmla="*/ 4979670 w 5330190"/>
                  <a:gd name="connsiteY15" fmla="*/ 1051560 h 2160270"/>
                  <a:gd name="connsiteX16" fmla="*/ 4972050 w 5330190"/>
                  <a:gd name="connsiteY16" fmla="*/ 1059180 h 2160270"/>
                  <a:gd name="connsiteX17" fmla="*/ 4972050 w 5330190"/>
                  <a:gd name="connsiteY17" fmla="*/ 1059180 h 2160270"/>
                  <a:gd name="connsiteX18" fmla="*/ 4937760 w 5330190"/>
                  <a:gd name="connsiteY18" fmla="*/ 1082040 h 2160270"/>
                  <a:gd name="connsiteX19" fmla="*/ 4930140 w 5330190"/>
                  <a:gd name="connsiteY19" fmla="*/ 1097280 h 2160270"/>
                  <a:gd name="connsiteX20" fmla="*/ 4918710 w 5330190"/>
                  <a:gd name="connsiteY20" fmla="*/ 1104900 h 2160270"/>
                  <a:gd name="connsiteX21" fmla="*/ 4907280 w 5330190"/>
                  <a:gd name="connsiteY21" fmla="*/ 1116330 h 2160270"/>
                  <a:gd name="connsiteX22" fmla="*/ 4907280 w 5330190"/>
                  <a:gd name="connsiteY22" fmla="*/ 1116330 h 2160270"/>
                  <a:gd name="connsiteX23" fmla="*/ 4869180 w 5330190"/>
                  <a:gd name="connsiteY23" fmla="*/ 1143000 h 2160270"/>
                  <a:gd name="connsiteX24" fmla="*/ 4869180 w 5330190"/>
                  <a:gd name="connsiteY24" fmla="*/ 1143000 h 2160270"/>
                  <a:gd name="connsiteX25" fmla="*/ 4823460 w 5330190"/>
                  <a:gd name="connsiteY25" fmla="*/ 1150620 h 2160270"/>
                  <a:gd name="connsiteX26" fmla="*/ 4823460 w 5330190"/>
                  <a:gd name="connsiteY26" fmla="*/ 1150620 h 2160270"/>
                  <a:gd name="connsiteX27" fmla="*/ 4796790 w 5330190"/>
                  <a:gd name="connsiteY27" fmla="*/ 1173480 h 2160270"/>
                  <a:gd name="connsiteX28" fmla="*/ 4777740 w 5330190"/>
                  <a:gd name="connsiteY28" fmla="*/ 1181100 h 2160270"/>
                  <a:gd name="connsiteX29" fmla="*/ 4762500 w 5330190"/>
                  <a:gd name="connsiteY29" fmla="*/ 1196340 h 2160270"/>
                  <a:gd name="connsiteX30" fmla="*/ 4732020 w 5330190"/>
                  <a:gd name="connsiteY30" fmla="*/ 1211580 h 2160270"/>
                  <a:gd name="connsiteX31" fmla="*/ 4732020 w 5330190"/>
                  <a:gd name="connsiteY31" fmla="*/ 1211580 h 2160270"/>
                  <a:gd name="connsiteX32" fmla="*/ 4686300 w 5330190"/>
                  <a:gd name="connsiteY32" fmla="*/ 1223010 h 2160270"/>
                  <a:gd name="connsiteX33" fmla="*/ 4674870 w 5330190"/>
                  <a:gd name="connsiteY33" fmla="*/ 1230630 h 2160270"/>
                  <a:gd name="connsiteX34" fmla="*/ 4674870 w 5330190"/>
                  <a:gd name="connsiteY34" fmla="*/ 1230630 h 2160270"/>
                  <a:gd name="connsiteX35" fmla="*/ 4644390 w 5330190"/>
                  <a:gd name="connsiteY35" fmla="*/ 1257300 h 2160270"/>
                  <a:gd name="connsiteX36" fmla="*/ 4644390 w 5330190"/>
                  <a:gd name="connsiteY36" fmla="*/ 1257300 h 2160270"/>
                  <a:gd name="connsiteX37" fmla="*/ 4610100 w 5330190"/>
                  <a:gd name="connsiteY37" fmla="*/ 1280160 h 2160270"/>
                  <a:gd name="connsiteX38" fmla="*/ 4594860 w 5330190"/>
                  <a:gd name="connsiteY38" fmla="*/ 1295400 h 2160270"/>
                  <a:gd name="connsiteX39" fmla="*/ 4587240 w 5330190"/>
                  <a:gd name="connsiteY39" fmla="*/ 1306830 h 2160270"/>
                  <a:gd name="connsiteX40" fmla="*/ 4579620 w 5330190"/>
                  <a:gd name="connsiteY40" fmla="*/ 1318260 h 2160270"/>
                  <a:gd name="connsiteX41" fmla="*/ 4579620 w 5330190"/>
                  <a:gd name="connsiteY41" fmla="*/ 1318260 h 2160270"/>
                  <a:gd name="connsiteX42" fmla="*/ 4572000 w 5330190"/>
                  <a:gd name="connsiteY42" fmla="*/ 1348740 h 2160270"/>
                  <a:gd name="connsiteX43" fmla="*/ 4572000 w 5330190"/>
                  <a:gd name="connsiteY43" fmla="*/ 1348740 h 2160270"/>
                  <a:gd name="connsiteX44" fmla="*/ 4541520 w 5330190"/>
                  <a:gd name="connsiteY44" fmla="*/ 1375410 h 2160270"/>
                  <a:gd name="connsiteX45" fmla="*/ 4526280 w 5330190"/>
                  <a:gd name="connsiteY45" fmla="*/ 1390650 h 2160270"/>
                  <a:gd name="connsiteX46" fmla="*/ 4511040 w 5330190"/>
                  <a:gd name="connsiteY46" fmla="*/ 1398270 h 2160270"/>
                  <a:gd name="connsiteX47" fmla="*/ 4511040 w 5330190"/>
                  <a:gd name="connsiteY47" fmla="*/ 1398270 h 2160270"/>
                  <a:gd name="connsiteX48" fmla="*/ 4472940 w 5330190"/>
                  <a:gd name="connsiteY48" fmla="*/ 1432560 h 2160270"/>
                  <a:gd name="connsiteX49" fmla="*/ 4457700 w 5330190"/>
                  <a:gd name="connsiteY49" fmla="*/ 1447800 h 2160270"/>
                  <a:gd name="connsiteX50" fmla="*/ 4457700 w 5330190"/>
                  <a:gd name="connsiteY50" fmla="*/ 1466850 h 2160270"/>
                  <a:gd name="connsiteX51" fmla="*/ 4457700 w 5330190"/>
                  <a:gd name="connsiteY51" fmla="*/ 1466850 h 2160270"/>
                  <a:gd name="connsiteX52" fmla="*/ 4419600 w 5330190"/>
                  <a:gd name="connsiteY52" fmla="*/ 1497330 h 2160270"/>
                  <a:gd name="connsiteX53" fmla="*/ 4392930 w 5330190"/>
                  <a:gd name="connsiteY53" fmla="*/ 1504950 h 2160270"/>
                  <a:gd name="connsiteX54" fmla="*/ 4392930 w 5330190"/>
                  <a:gd name="connsiteY54" fmla="*/ 1504950 h 2160270"/>
                  <a:gd name="connsiteX55" fmla="*/ 4351020 w 5330190"/>
                  <a:gd name="connsiteY55" fmla="*/ 1524000 h 2160270"/>
                  <a:gd name="connsiteX56" fmla="*/ 4309110 w 5330190"/>
                  <a:gd name="connsiteY56" fmla="*/ 1550670 h 2160270"/>
                  <a:gd name="connsiteX57" fmla="*/ 4271010 w 5330190"/>
                  <a:gd name="connsiteY57" fmla="*/ 1558290 h 2160270"/>
                  <a:gd name="connsiteX58" fmla="*/ 4255770 w 5330190"/>
                  <a:gd name="connsiteY58" fmla="*/ 1565910 h 2160270"/>
                  <a:gd name="connsiteX59" fmla="*/ 4225290 w 5330190"/>
                  <a:gd name="connsiteY59" fmla="*/ 1569720 h 2160270"/>
                  <a:gd name="connsiteX60" fmla="*/ 4225290 w 5330190"/>
                  <a:gd name="connsiteY60" fmla="*/ 1569720 h 2160270"/>
                  <a:gd name="connsiteX61" fmla="*/ 4191000 w 5330190"/>
                  <a:gd name="connsiteY61" fmla="*/ 1569720 h 2160270"/>
                  <a:gd name="connsiteX62" fmla="*/ 4137660 w 5330190"/>
                  <a:gd name="connsiteY62" fmla="*/ 1584960 h 2160270"/>
                  <a:gd name="connsiteX63" fmla="*/ 4110990 w 5330190"/>
                  <a:gd name="connsiteY63" fmla="*/ 1611630 h 2160270"/>
                  <a:gd name="connsiteX64" fmla="*/ 4080510 w 5330190"/>
                  <a:gd name="connsiteY64" fmla="*/ 1623060 h 2160270"/>
                  <a:gd name="connsiteX65" fmla="*/ 4080510 w 5330190"/>
                  <a:gd name="connsiteY65" fmla="*/ 1623060 h 2160270"/>
                  <a:gd name="connsiteX66" fmla="*/ 4034790 w 5330190"/>
                  <a:gd name="connsiteY66" fmla="*/ 1657350 h 2160270"/>
                  <a:gd name="connsiteX67" fmla="*/ 4000500 w 5330190"/>
                  <a:gd name="connsiteY67" fmla="*/ 1668780 h 2160270"/>
                  <a:gd name="connsiteX68" fmla="*/ 4000500 w 5330190"/>
                  <a:gd name="connsiteY68" fmla="*/ 1668780 h 2160270"/>
                  <a:gd name="connsiteX69" fmla="*/ 3958590 w 5330190"/>
                  <a:gd name="connsiteY69" fmla="*/ 1699260 h 2160270"/>
                  <a:gd name="connsiteX70" fmla="*/ 3931920 w 5330190"/>
                  <a:gd name="connsiteY70" fmla="*/ 1714500 h 2160270"/>
                  <a:gd name="connsiteX71" fmla="*/ 3909060 w 5330190"/>
                  <a:gd name="connsiteY71" fmla="*/ 1725930 h 2160270"/>
                  <a:gd name="connsiteX72" fmla="*/ 3874770 w 5330190"/>
                  <a:gd name="connsiteY72" fmla="*/ 1729740 h 2160270"/>
                  <a:gd name="connsiteX73" fmla="*/ 3829050 w 5330190"/>
                  <a:gd name="connsiteY73" fmla="*/ 1737360 h 2160270"/>
                  <a:gd name="connsiteX74" fmla="*/ 3794760 w 5330190"/>
                  <a:gd name="connsiteY74" fmla="*/ 1744980 h 2160270"/>
                  <a:gd name="connsiteX75" fmla="*/ 3756660 w 5330190"/>
                  <a:gd name="connsiteY75" fmla="*/ 1752600 h 2160270"/>
                  <a:gd name="connsiteX76" fmla="*/ 3691890 w 5330190"/>
                  <a:gd name="connsiteY76" fmla="*/ 1760220 h 2160270"/>
                  <a:gd name="connsiteX77" fmla="*/ 3691890 w 5330190"/>
                  <a:gd name="connsiteY77" fmla="*/ 1760220 h 2160270"/>
                  <a:gd name="connsiteX78" fmla="*/ 3634740 w 5330190"/>
                  <a:gd name="connsiteY78" fmla="*/ 1786890 h 2160270"/>
                  <a:gd name="connsiteX79" fmla="*/ 3600450 w 5330190"/>
                  <a:gd name="connsiteY79" fmla="*/ 1809750 h 2160270"/>
                  <a:gd name="connsiteX80" fmla="*/ 3558540 w 5330190"/>
                  <a:gd name="connsiteY80" fmla="*/ 1836420 h 2160270"/>
                  <a:gd name="connsiteX81" fmla="*/ 3524250 w 5330190"/>
                  <a:gd name="connsiteY81" fmla="*/ 1847850 h 2160270"/>
                  <a:gd name="connsiteX82" fmla="*/ 3501390 w 5330190"/>
                  <a:gd name="connsiteY82" fmla="*/ 1855470 h 2160270"/>
                  <a:gd name="connsiteX83" fmla="*/ 3432810 w 5330190"/>
                  <a:gd name="connsiteY83" fmla="*/ 1878330 h 2160270"/>
                  <a:gd name="connsiteX84" fmla="*/ 3387090 w 5330190"/>
                  <a:gd name="connsiteY84" fmla="*/ 1889760 h 2160270"/>
                  <a:gd name="connsiteX85" fmla="*/ 3345180 w 5330190"/>
                  <a:gd name="connsiteY85" fmla="*/ 1901190 h 2160270"/>
                  <a:gd name="connsiteX86" fmla="*/ 3272790 w 5330190"/>
                  <a:gd name="connsiteY86" fmla="*/ 1924050 h 2160270"/>
                  <a:gd name="connsiteX87" fmla="*/ 3246120 w 5330190"/>
                  <a:gd name="connsiteY87" fmla="*/ 1946910 h 2160270"/>
                  <a:gd name="connsiteX88" fmla="*/ 3211830 w 5330190"/>
                  <a:gd name="connsiteY88" fmla="*/ 1962150 h 2160270"/>
                  <a:gd name="connsiteX89" fmla="*/ 3181350 w 5330190"/>
                  <a:gd name="connsiteY89" fmla="*/ 1962150 h 2160270"/>
                  <a:gd name="connsiteX90" fmla="*/ 3150870 w 5330190"/>
                  <a:gd name="connsiteY90" fmla="*/ 1962150 h 2160270"/>
                  <a:gd name="connsiteX91" fmla="*/ 3101340 w 5330190"/>
                  <a:gd name="connsiteY91" fmla="*/ 1992630 h 2160270"/>
                  <a:gd name="connsiteX92" fmla="*/ 3063240 w 5330190"/>
                  <a:gd name="connsiteY92" fmla="*/ 1992630 h 2160270"/>
                  <a:gd name="connsiteX93" fmla="*/ 2952750 w 5330190"/>
                  <a:gd name="connsiteY93" fmla="*/ 2007870 h 2160270"/>
                  <a:gd name="connsiteX94" fmla="*/ 2903220 w 5330190"/>
                  <a:gd name="connsiteY94" fmla="*/ 2011680 h 2160270"/>
                  <a:gd name="connsiteX95" fmla="*/ 2868930 w 5330190"/>
                  <a:gd name="connsiteY95" fmla="*/ 2019300 h 2160270"/>
                  <a:gd name="connsiteX96" fmla="*/ 2819400 w 5330190"/>
                  <a:gd name="connsiteY96" fmla="*/ 2019300 h 2160270"/>
                  <a:gd name="connsiteX97" fmla="*/ 2769870 w 5330190"/>
                  <a:gd name="connsiteY97" fmla="*/ 2038350 h 2160270"/>
                  <a:gd name="connsiteX98" fmla="*/ 2747010 w 5330190"/>
                  <a:gd name="connsiteY98" fmla="*/ 2042160 h 2160270"/>
                  <a:gd name="connsiteX99" fmla="*/ 2625090 w 5330190"/>
                  <a:gd name="connsiteY99" fmla="*/ 2053590 h 2160270"/>
                  <a:gd name="connsiteX100" fmla="*/ 2457450 w 5330190"/>
                  <a:gd name="connsiteY100" fmla="*/ 2068830 h 2160270"/>
                  <a:gd name="connsiteX101" fmla="*/ 2396490 w 5330190"/>
                  <a:gd name="connsiteY101" fmla="*/ 2068830 h 2160270"/>
                  <a:gd name="connsiteX102" fmla="*/ 2354580 w 5330190"/>
                  <a:gd name="connsiteY102" fmla="*/ 2084070 h 2160270"/>
                  <a:gd name="connsiteX103" fmla="*/ 2308860 w 5330190"/>
                  <a:gd name="connsiteY103" fmla="*/ 2087880 h 2160270"/>
                  <a:gd name="connsiteX104" fmla="*/ 2263140 w 5330190"/>
                  <a:gd name="connsiteY104" fmla="*/ 2103120 h 2160270"/>
                  <a:gd name="connsiteX105" fmla="*/ 2110740 w 5330190"/>
                  <a:gd name="connsiteY105" fmla="*/ 2118360 h 2160270"/>
                  <a:gd name="connsiteX106" fmla="*/ 0 w 5330190"/>
                  <a:gd name="connsiteY106" fmla="*/ 2160270 h 2160270"/>
                  <a:gd name="connsiteX107" fmla="*/ 0 w 5330190"/>
                  <a:gd name="connsiteY107" fmla="*/ 2145030 h 2160270"/>
                  <a:gd name="connsiteX108" fmla="*/ 1363980 w 5330190"/>
                  <a:gd name="connsiteY108" fmla="*/ 2114550 h 2160270"/>
                  <a:gd name="connsiteX109" fmla="*/ 1424940 w 5330190"/>
                  <a:gd name="connsiteY109" fmla="*/ 2106930 h 2160270"/>
                  <a:gd name="connsiteX110" fmla="*/ 1497330 w 5330190"/>
                  <a:gd name="connsiteY110" fmla="*/ 2099310 h 2160270"/>
                  <a:gd name="connsiteX111" fmla="*/ 1596390 w 5330190"/>
                  <a:gd name="connsiteY111" fmla="*/ 2087880 h 2160270"/>
                  <a:gd name="connsiteX112" fmla="*/ 1642110 w 5330190"/>
                  <a:gd name="connsiteY112" fmla="*/ 2095500 h 2160270"/>
                  <a:gd name="connsiteX113" fmla="*/ 1684020 w 5330190"/>
                  <a:gd name="connsiteY113" fmla="*/ 2087880 h 2160270"/>
                  <a:gd name="connsiteX114" fmla="*/ 1748790 w 5330190"/>
                  <a:gd name="connsiteY114" fmla="*/ 2087880 h 2160270"/>
                  <a:gd name="connsiteX115" fmla="*/ 1824990 w 5330190"/>
                  <a:gd name="connsiteY115" fmla="*/ 2091690 h 2160270"/>
                  <a:gd name="connsiteX116" fmla="*/ 1878330 w 5330190"/>
                  <a:gd name="connsiteY116" fmla="*/ 2087880 h 2160270"/>
                  <a:gd name="connsiteX117" fmla="*/ 1962150 w 5330190"/>
                  <a:gd name="connsiteY117" fmla="*/ 2080260 h 2160270"/>
                  <a:gd name="connsiteX118" fmla="*/ 2026920 w 5330190"/>
                  <a:gd name="connsiteY118" fmla="*/ 2076450 h 2160270"/>
                  <a:gd name="connsiteX119" fmla="*/ 2087880 w 5330190"/>
                  <a:gd name="connsiteY119" fmla="*/ 2072640 h 2160270"/>
                  <a:gd name="connsiteX120" fmla="*/ 2125980 w 5330190"/>
                  <a:gd name="connsiteY120" fmla="*/ 2072640 h 2160270"/>
                  <a:gd name="connsiteX121" fmla="*/ 2171700 w 5330190"/>
                  <a:gd name="connsiteY121" fmla="*/ 2065020 h 2160270"/>
                  <a:gd name="connsiteX122" fmla="*/ 2205990 w 5330190"/>
                  <a:gd name="connsiteY122" fmla="*/ 2065020 h 2160270"/>
                  <a:gd name="connsiteX123" fmla="*/ 2225040 w 5330190"/>
                  <a:gd name="connsiteY123" fmla="*/ 2061210 h 2160270"/>
                  <a:gd name="connsiteX124" fmla="*/ 2293620 w 5330190"/>
                  <a:gd name="connsiteY124" fmla="*/ 2042160 h 2160270"/>
                  <a:gd name="connsiteX125" fmla="*/ 2324100 w 5330190"/>
                  <a:gd name="connsiteY125" fmla="*/ 2042160 h 2160270"/>
                  <a:gd name="connsiteX126" fmla="*/ 2366010 w 5330190"/>
                  <a:gd name="connsiteY126" fmla="*/ 2042160 h 2160270"/>
                  <a:gd name="connsiteX127" fmla="*/ 2404110 w 5330190"/>
                  <a:gd name="connsiteY127" fmla="*/ 2034540 h 2160270"/>
                  <a:gd name="connsiteX128" fmla="*/ 2438400 w 5330190"/>
                  <a:gd name="connsiteY128" fmla="*/ 2030730 h 2160270"/>
                  <a:gd name="connsiteX129" fmla="*/ 2472690 w 5330190"/>
                  <a:gd name="connsiteY129" fmla="*/ 2026920 h 2160270"/>
                  <a:gd name="connsiteX130" fmla="*/ 2491740 w 5330190"/>
                  <a:gd name="connsiteY130" fmla="*/ 2019300 h 2160270"/>
                  <a:gd name="connsiteX131" fmla="*/ 2537460 w 5330190"/>
                  <a:gd name="connsiteY131" fmla="*/ 2011680 h 2160270"/>
                  <a:gd name="connsiteX132" fmla="*/ 2537460 w 5330190"/>
                  <a:gd name="connsiteY132" fmla="*/ 2011680 h 2160270"/>
                  <a:gd name="connsiteX133" fmla="*/ 2602230 w 5330190"/>
                  <a:gd name="connsiteY133" fmla="*/ 1996440 h 2160270"/>
                  <a:gd name="connsiteX134" fmla="*/ 2632710 w 5330190"/>
                  <a:gd name="connsiteY134" fmla="*/ 1996440 h 2160270"/>
                  <a:gd name="connsiteX135" fmla="*/ 2663190 w 5330190"/>
                  <a:gd name="connsiteY135" fmla="*/ 1988820 h 2160270"/>
                  <a:gd name="connsiteX136" fmla="*/ 2701290 w 5330190"/>
                  <a:gd name="connsiteY136" fmla="*/ 1977390 h 2160270"/>
                  <a:gd name="connsiteX137" fmla="*/ 2731770 w 5330190"/>
                  <a:gd name="connsiteY137" fmla="*/ 1977390 h 2160270"/>
                  <a:gd name="connsiteX138" fmla="*/ 2773680 w 5330190"/>
                  <a:gd name="connsiteY138" fmla="*/ 1981200 h 2160270"/>
                  <a:gd name="connsiteX139" fmla="*/ 2773680 w 5330190"/>
                  <a:gd name="connsiteY139" fmla="*/ 1981200 h 2160270"/>
                  <a:gd name="connsiteX140" fmla="*/ 2815590 w 5330190"/>
                  <a:gd name="connsiteY140" fmla="*/ 1965960 h 2160270"/>
                  <a:gd name="connsiteX141" fmla="*/ 2815590 w 5330190"/>
                  <a:gd name="connsiteY141" fmla="*/ 1965960 h 2160270"/>
                  <a:gd name="connsiteX142" fmla="*/ 2857500 w 5330190"/>
                  <a:gd name="connsiteY142" fmla="*/ 1946910 h 2160270"/>
                  <a:gd name="connsiteX143" fmla="*/ 2903220 w 5330190"/>
                  <a:gd name="connsiteY143" fmla="*/ 1935480 h 2160270"/>
                  <a:gd name="connsiteX144" fmla="*/ 2933700 w 5330190"/>
                  <a:gd name="connsiteY144" fmla="*/ 1935480 h 2160270"/>
                  <a:gd name="connsiteX145" fmla="*/ 2975610 w 5330190"/>
                  <a:gd name="connsiteY145" fmla="*/ 1935480 h 2160270"/>
                  <a:gd name="connsiteX146" fmla="*/ 3006090 w 5330190"/>
                  <a:gd name="connsiteY146" fmla="*/ 1912620 h 2160270"/>
                  <a:gd name="connsiteX147" fmla="*/ 3025140 w 5330190"/>
                  <a:gd name="connsiteY147" fmla="*/ 1905000 h 2160270"/>
                  <a:gd name="connsiteX148" fmla="*/ 3040380 w 5330190"/>
                  <a:gd name="connsiteY148" fmla="*/ 1897380 h 2160270"/>
                  <a:gd name="connsiteX149" fmla="*/ 3082290 w 5330190"/>
                  <a:gd name="connsiteY149" fmla="*/ 1882140 h 2160270"/>
                  <a:gd name="connsiteX150" fmla="*/ 3120390 w 5330190"/>
                  <a:gd name="connsiteY150" fmla="*/ 1866900 h 2160270"/>
                  <a:gd name="connsiteX151" fmla="*/ 3143250 w 5330190"/>
                  <a:gd name="connsiteY151" fmla="*/ 1859280 h 2160270"/>
                  <a:gd name="connsiteX152" fmla="*/ 3150870 w 5330190"/>
                  <a:gd name="connsiteY152" fmla="*/ 1847850 h 2160270"/>
                  <a:gd name="connsiteX153" fmla="*/ 3177540 w 5330190"/>
                  <a:gd name="connsiteY153" fmla="*/ 1828800 h 2160270"/>
                  <a:gd name="connsiteX154" fmla="*/ 3223260 w 5330190"/>
                  <a:gd name="connsiteY154" fmla="*/ 1821180 h 2160270"/>
                  <a:gd name="connsiteX155" fmla="*/ 3238500 w 5330190"/>
                  <a:gd name="connsiteY155" fmla="*/ 1809750 h 2160270"/>
                  <a:gd name="connsiteX156" fmla="*/ 3284220 w 5330190"/>
                  <a:gd name="connsiteY156" fmla="*/ 1794510 h 2160270"/>
                  <a:gd name="connsiteX157" fmla="*/ 3314700 w 5330190"/>
                  <a:gd name="connsiteY157" fmla="*/ 1779270 h 2160270"/>
                  <a:gd name="connsiteX158" fmla="*/ 3337560 w 5330190"/>
                  <a:gd name="connsiteY158" fmla="*/ 1764030 h 2160270"/>
                  <a:gd name="connsiteX159" fmla="*/ 3352800 w 5330190"/>
                  <a:gd name="connsiteY159" fmla="*/ 1737360 h 2160270"/>
                  <a:gd name="connsiteX160" fmla="*/ 3390900 w 5330190"/>
                  <a:gd name="connsiteY160" fmla="*/ 1733550 h 2160270"/>
                  <a:gd name="connsiteX161" fmla="*/ 3409950 w 5330190"/>
                  <a:gd name="connsiteY161" fmla="*/ 1718310 h 2160270"/>
                  <a:gd name="connsiteX162" fmla="*/ 3409950 w 5330190"/>
                  <a:gd name="connsiteY162" fmla="*/ 1718310 h 2160270"/>
                  <a:gd name="connsiteX163" fmla="*/ 3451860 w 5330190"/>
                  <a:gd name="connsiteY163" fmla="*/ 1687830 h 2160270"/>
                  <a:gd name="connsiteX164" fmla="*/ 3482340 w 5330190"/>
                  <a:gd name="connsiteY164" fmla="*/ 1676400 h 2160270"/>
                  <a:gd name="connsiteX165" fmla="*/ 3482340 w 5330190"/>
                  <a:gd name="connsiteY165" fmla="*/ 1676400 h 2160270"/>
                  <a:gd name="connsiteX166" fmla="*/ 3528060 w 5330190"/>
                  <a:gd name="connsiteY166" fmla="*/ 1661160 h 2160270"/>
                  <a:gd name="connsiteX167" fmla="*/ 3543300 w 5330190"/>
                  <a:gd name="connsiteY167" fmla="*/ 1653540 h 2160270"/>
                  <a:gd name="connsiteX168" fmla="*/ 3558540 w 5330190"/>
                  <a:gd name="connsiteY168" fmla="*/ 1634490 h 2160270"/>
                  <a:gd name="connsiteX169" fmla="*/ 3589020 w 5330190"/>
                  <a:gd name="connsiteY169" fmla="*/ 1615440 h 2160270"/>
                  <a:gd name="connsiteX170" fmla="*/ 3608070 w 5330190"/>
                  <a:gd name="connsiteY170" fmla="*/ 1588770 h 2160270"/>
                  <a:gd name="connsiteX171" fmla="*/ 3630930 w 5330190"/>
                  <a:gd name="connsiteY171" fmla="*/ 1573530 h 2160270"/>
                  <a:gd name="connsiteX172" fmla="*/ 3646170 w 5330190"/>
                  <a:gd name="connsiteY172" fmla="*/ 1546860 h 2160270"/>
                  <a:gd name="connsiteX173" fmla="*/ 3661410 w 5330190"/>
                  <a:gd name="connsiteY173" fmla="*/ 1531620 h 2160270"/>
                  <a:gd name="connsiteX174" fmla="*/ 3661410 w 5330190"/>
                  <a:gd name="connsiteY174" fmla="*/ 1531620 h 2160270"/>
                  <a:gd name="connsiteX175" fmla="*/ 3707130 w 5330190"/>
                  <a:gd name="connsiteY175" fmla="*/ 1516380 h 2160270"/>
                  <a:gd name="connsiteX176" fmla="*/ 3752850 w 5330190"/>
                  <a:gd name="connsiteY176" fmla="*/ 1508760 h 2160270"/>
                  <a:gd name="connsiteX177" fmla="*/ 3787140 w 5330190"/>
                  <a:gd name="connsiteY177" fmla="*/ 1493520 h 2160270"/>
                  <a:gd name="connsiteX178" fmla="*/ 3813810 w 5330190"/>
                  <a:gd name="connsiteY178" fmla="*/ 1485900 h 2160270"/>
                  <a:gd name="connsiteX179" fmla="*/ 3832860 w 5330190"/>
                  <a:gd name="connsiteY179" fmla="*/ 1485900 h 2160270"/>
                  <a:gd name="connsiteX180" fmla="*/ 3832860 w 5330190"/>
                  <a:gd name="connsiteY180" fmla="*/ 1485900 h 2160270"/>
                  <a:gd name="connsiteX181" fmla="*/ 3878580 w 5330190"/>
                  <a:gd name="connsiteY181" fmla="*/ 1482090 h 2160270"/>
                  <a:gd name="connsiteX182" fmla="*/ 3878580 w 5330190"/>
                  <a:gd name="connsiteY182" fmla="*/ 1482090 h 2160270"/>
                  <a:gd name="connsiteX183" fmla="*/ 3924300 w 5330190"/>
                  <a:gd name="connsiteY183" fmla="*/ 1470660 h 2160270"/>
                  <a:gd name="connsiteX184" fmla="*/ 3939540 w 5330190"/>
                  <a:gd name="connsiteY184" fmla="*/ 1459230 h 2160270"/>
                  <a:gd name="connsiteX185" fmla="*/ 3954780 w 5330190"/>
                  <a:gd name="connsiteY185" fmla="*/ 1447800 h 2160270"/>
                  <a:gd name="connsiteX186" fmla="*/ 3958590 w 5330190"/>
                  <a:gd name="connsiteY186" fmla="*/ 1447800 h 2160270"/>
                  <a:gd name="connsiteX187" fmla="*/ 3970020 w 5330190"/>
                  <a:gd name="connsiteY187" fmla="*/ 1417320 h 2160270"/>
                  <a:gd name="connsiteX188" fmla="*/ 3989070 w 5330190"/>
                  <a:gd name="connsiteY188" fmla="*/ 1402080 h 2160270"/>
                  <a:gd name="connsiteX189" fmla="*/ 3989070 w 5330190"/>
                  <a:gd name="connsiteY189" fmla="*/ 1402080 h 2160270"/>
                  <a:gd name="connsiteX190" fmla="*/ 4023360 w 5330190"/>
                  <a:gd name="connsiteY190" fmla="*/ 1383030 h 2160270"/>
                  <a:gd name="connsiteX191" fmla="*/ 4023360 w 5330190"/>
                  <a:gd name="connsiteY191" fmla="*/ 1383030 h 2160270"/>
                  <a:gd name="connsiteX192" fmla="*/ 4057650 w 5330190"/>
                  <a:gd name="connsiteY192" fmla="*/ 1348740 h 2160270"/>
                  <a:gd name="connsiteX193" fmla="*/ 4076700 w 5330190"/>
                  <a:gd name="connsiteY193" fmla="*/ 1322070 h 2160270"/>
                  <a:gd name="connsiteX194" fmla="*/ 4099560 w 5330190"/>
                  <a:gd name="connsiteY194" fmla="*/ 1318260 h 2160270"/>
                  <a:gd name="connsiteX195" fmla="*/ 4122420 w 5330190"/>
                  <a:gd name="connsiteY195" fmla="*/ 1299210 h 2160270"/>
                  <a:gd name="connsiteX196" fmla="*/ 4133850 w 5330190"/>
                  <a:gd name="connsiteY196" fmla="*/ 1287780 h 2160270"/>
                  <a:gd name="connsiteX197" fmla="*/ 4149090 w 5330190"/>
                  <a:gd name="connsiteY197" fmla="*/ 1264920 h 2160270"/>
                  <a:gd name="connsiteX198" fmla="*/ 4183380 w 5330190"/>
                  <a:gd name="connsiteY198" fmla="*/ 1249680 h 2160270"/>
                  <a:gd name="connsiteX199" fmla="*/ 4210050 w 5330190"/>
                  <a:gd name="connsiteY199" fmla="*/ 1242060 h 2160270"/>
                  <a:gd name="connsiteX200" fmla="*/ 4240530 w 5330190"/>
                  <a:gd name="connsiteY200" fmla="*/ 1234440 h 2160270"/>
                  <a:gd name="connsiteX201" fmla="*/ 4240530 w 5330190"/>
                  <a:gd name="connsiteY201" fmla="*/ 1234440 h 2160270"/>
                  <a:gd name="connsiteX202" fmla="*/ 4278630 w 5330190"/>
                  <a:gd name="connsiteY202" fmla="*/ 1234440 h 2160270"/>
                  <a:gd name="connsiteX203" fmla="*/ 4316730 w 5330190"/>
                  <a:gd name="connsiteY203" fmla="*/ 1219200 h 2160270"/>
                  <a:gd name="connsiteX204" fmla="*/ 4331970 w 5330190"/>
                  <a:gd name="connsiteY204" fmla="*/ 1200150 h 2160270"/>
                  <a:gd name="connsiteX205" fmla="*/ 4385310 w 5330190"/>
                  <a:gd name="connsiteY205" fmla="*/ 1158240 h 2160270"/>
                  <a:gd name="connsiteX206" fmla="*/ 4411980 w 5330190"/>
                  <a:gd name="connsiteY206" fmla="*/ 1139190 h 2160270"/>
                  <a:gd name="connsiteX207" fmla="*/ 4434840 w 5330190"/>
                  <a:gd name="connsiteY207" fmla="*/ 1123950 h 2160270"/>
                  <a:gd name="connsiteX208" fmla="*/ 4465320 w 5330190"/>
                  <a:gd name="connsiteY208" fmla="*/ 1055370 h 2160270"/>
                  <a:gd name="connsiteX209" fmla="*/ 4472940 w 5330190"/>
                  <a:gd name="connsiteY209" fmla="*/ 1032510 h 2160270"/>
                  <a:gd name="connsiteX210" fmla="*/ 4488180 w 5330190"/>
                  <a:gd name="connsiteY210" fmla="*/ 1009650 h 2160270"/>
                  <a:gd name="connsiteX211" fmla="*/ 4507230 w 5330190"/>
                  <a:gd name="connsiteY211" fmla="*/ 998220 h 2160270"/>
                  <a:gd name="connsiteX212" fmla="*/ 4526280 w 5330190"/>
                  <a:gd name="connsiteY212" fmla="*/ 967740 h 2160270"/>
                  <a:gd name="connsiteX213" fmla="*/ 4552950 w 5330190"/>
                  <a:gd name="connsiteY213" fmla="*/ 948690 h 2160270"/>
                  <a:gd name="connsiteX214" fmla="*/ 4564380 w 5330190"/>
                  <a:gd name="connsiteY214" fmla="*/ 925830 h 2160270"/>
                  <a:gd name="connsiteX215" fmla="*/ 4564380 w 5330190"/>
                  <a:gd name="connsiteY215" fmla="*/ 925830 h 2160270"/>
                  <a:gd name="connsiteX216" fmla="*/ 4572000 w 5330190"/>
                  <a:gd name="connsiteY216" fmla="*/ 868680 h 2160270"/>
                  <a:gd name="connsiteX217" fmla="*/ 4591050 w 5330190"/>
                  <a:gd name="connsiteY217" fmla="*/ 838200 h 2160270"/>
                  <a:gd name="connsiteX218" fmla="*/ 4602480 w 5330190"/>
                  <a:gd name="connsiteY218" fmla="*/ 811530 h 2160270"/>
                  <a:gd name="connsiteX219" fmla="*/ 4621530 w 5330190"/>
                  <a:gd name="connsiteY219" fmla="*/ 788670 h 2160270"/>
                  <a:gd name="connsiteX220" fmla="*/ 4621530 w 5330190"/>
                  <a:gd name="connsiteY220" fmla="*/ 788670 h 2160270"/>
                  <a:gd name="connsiteX221" fmla="*/ 4655820 w 5330190"/>
                  <a:gd name="connsiteY221" fmla="*/ 746760 h 2160270"/>
                  <a:gd name="connsiteX222" fmla="*/ 4674870 w 5330190"/>
                  <a:gd name="connsiteY222" fmla="*/ 727710 h 2160270"/>
                  <a:gd name="connsiteX223" fmla="*/ 4705350 w 5330190"/>
                  <a:gd name="connsiteY223" fmla="*/ 708660 h 2160270"/>
                  <a:gd name="connsiteX224" fmla="*/ 4705350 w 5330190"/>
                  <a:gd name="connsiteY224" fmla="*/ 708660 h 2160270"/>
                  <a:gd name="connsiteX225" fmla="*/ 4751070 w 5330190"/>
                  <a:gd name="connsiteY225" fmla="*/ 685800 h 2160270"/>
                  <a:gd name="connsiteX226" fmla="*/ 4762500 w 5330190"/>
                  <a:gd name="connsiteY226" fmla="*/ 662940 h 2160270"/>
                  <a:gd name="connsiteX227" fmla="*/ 4789170 w 5330190"/>
                  <a:gd name="connsiteY227" fmla="*/ 643890 h 2160270"/>
                  <a:gd name="connsiteX228" fmla="*/ 4804887 w 5330190"/>
                  <a:gd name="connsiteY228" fmla="*/ 617696 h 2160270"/>
                  <a:gd name="connsiteX229" fmla="*/ 4816317 w 5330190"/>
                  <a:gd name="connsiteY229" fmla="*/ 609600 h 2160270"/>
                  <a:gd name="connsiteX230" fmla="*/ 4846320 w 5330190"/>
                  <a:gd name="connsiteY230" fmla="*/ 598170 h 2160270"/>
                  <a:gd name="connsiteX231" fmla="*/ 4872990 w 5330190"/>
                  <a:gd name="connsiteY231" fmla="*/ 571500 h 2160270"/>
                  <a:gd name="connsiteX232" fmla="*/ 4899660 w 5330190"/>
                  <a:gd name="connsiteY232" fmla="*/ 560070 h 2160270"/>
                  <a:gd name="connsiteX233" fmla="*/ 4914900 w 5330190"/>
                  <a:gd name="connsiteY233" fmla="*/ 537210 h 2160270"/>
                  <a:gd name="connsiteX234" fmla="*/ 4922520 w 5330190"/>
                  <a:gd name="connsiteY234" fmla="*/ 525780 h 2160270"/>
                  <a:gd name="connsiteX235" fmla="*/ 4940617 w 5330190"/>
                  <a:gd name="connsiteY235" fmla="*/ 491966 h 2160270"/>
                  <a:gd name="connsiteX236" fmla="*/ 4960620 w 5330190"/>
                  <a:gd name="connsiteY236" fmla="*/ 472440 h 2160270"/>
                  <a:gd name="connsiteX237" fmla="*/ 4972050 w 5330190"/>
                  <a:gd name="connsiteY237" fmla="*/ 434340 h 2160270"/>
                  <a:gd name="connsiteX238" fmla="*/ 4983480 w 5330190"/>
                  <a:gd name="connsiteY238" fmla="*/ 411480 h 2160270"/>
                  <a:gd name="connsiteX239" fmla="*/ 4994910 w 5330190"/>
                  <a:gd name="connsiteY239" fmla="*/ 384810 h 2160270"/>
                  <a:gd name="connsiteX240" fmla="*/ 5006340 w 5330190"/>
                  <a:gd name="connsiteY240" fmla="*/ 350520 h 2160270"/>
                  <a:gd name="connsiteX241" fmla="*/ 5029200 w 5330190"/>
                  <a:gd name="connsiteY241" fmla="*/ 320040 h 2160270"/>
                  <a:gd name="connsiteX242" fmla="*/ 5029200 w 5330190"/>
                  <a:gd name="connsiteY242" fmla="*/ 320040 h 2160270"/>
                  <a:gd name="connsiteX243" fmla="*/ 5067300 w 5330190"/>
                  <a:gd name="connsiteY243" fmla="*/ 281940 h 2160270"/>
                  <a:gd name="connsiteX244" fmla="*/ 5093970 w 5330190"/>
                  <a:gd name="connsiteY244" fmla="*/ 259080 h 2160270"/>
                  <a:gd name="connsiteX245" fmla="*/ 5109210 w 5330190"/>
                  <a:gd name="connsiteY245" fmla="*/ 243840 h 2160270"/>
                  <a:gd name="connsiteX246" fmla="*/ 5109210 w 5330190"/>
                  <a:gd name="connsiteY246" fmla="*/ 243840 h 2160270"/>
                  <a:gd name="connsiteX247" fmla="*/ 5162550 w 5330190"/>
                  <a:gd name="connsiteY247" fmla="*/ 213360 h 2160270"/>
                  <a:gd name="connsiteX248" fmla="*/ 5189220 w 5330190"/>
                  <a:gd name="connsiteY248" fmla="*/ 182880 h 2160270"/>
                  <a:gd name="connsiteX249" fmla="*/ 5326380 w 5330190"/>
                  <a:gd name="connsiteY249" fmla="*/ 0 h 216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Lst>
                <a:rect l="l" t="t" r="r" b="b"/>
                <a:pathLst>
                  <a:path w="5330190" h="2160270">
                    <a:moveTo>
                      <a:pt x="5326380" y="0"/>
                    </a:moveTo>
                    <a:lnTo>
                      <a:pt x="5330190" y="842010"/>
                    </a:lnTo>
                    <a:lnTo>
                      <a:pt x="5292090" y="864870"/>
                    </a:lnTo>
                    <a:lnTo>
                      <a:pt x="5261610" y="876300"/>
                    </a:lnTo>
                    <a:lnTo>
                      <a:pt x="5234940" y="899160"/>
                    </a:lnTo>
                    <a:lnTo>
                      <a:pt x="5204460" y="914400"/>
                    </a:lnTo>
                    <a:lnTo>
                      <a:pt x="5170170" y="929640"/>
                    </a:lnTo>
                    <a:lnTo>
                      <a:pt x="5139690" y="933450"/>
                    </a:lnTo>
                    <a:lnTo>
                      <a:pt x="5109210" y="941070"/>
                    </a:lnTo>
                    <a:lnTo>
                      <a:pt x="5086350" y="956310"/>
                    </a:lnTo>
                    <a:lnTo>
                      <a:pt x="5055870" y="971550"/>
                    </a:lnTo>
                    <a:lnTo>
                      <a:pt x="5055870" y="971550"/>
                    </a:lnTo>
                    <a:lnTo>
                      <a:pt x="5010150" y="994410"/>
                    </a:lnTo>
                    <a:lnTo>
                      <a:pt x="5010150" y="994410"/>
                    </a:lnTo>
                    <a:lnTo>
                      <a:pt x="4987290" y="1036320"/>
                    </a:lnTo>
                    <a:lnTo>
                      <a:pt x="4979670" y="1051560"/>
                    </a:lnTo>
                    <a:lnTo>
                      <a:pt x="4972050" y="1059180"/>
                    </a:lnTo>
                    <a:lnTo>
                      <a:pt x="4972050" y="1059180"/>
                    </a:lnTo>
                    <a:lnTo>
                      <a:pt x="4937760" y="1082040"/>
                    </a:lnTo>
                    <a:lnTo>
                      <a:pt x="4930140" y="1097280"/>
                    </a:lnTo>
                    <a:lnTo>
                      <a:pt x="4918710" y="1104900"/>
                    </a:lnTo>
                    <a:lnTo>
                      <a:pt x="4907280" y="1116330"/>
                    </a:lnTo>
                    <a:lnTo>
                      <a:pt x="4907280" y="1116330"/>
                    </a:lnTo>
                    <a:lnTo>
                      <a:pt x="4869180" y="1143000"/>
                    </a:lnTo>
                    <a:lnTo>
                      <a:pt x="4869180" y="1143000"/>
                    </a:lnTo>
                    <a:lnTo>
                      <a:pt x="4823460" y="1150620"/>
                    </a:lnTo>
                    <a:lnTo>
                      <a:pt x="4823460" y="1150620"/>
                    </a:lnTo>
                    <a:lnTo>
                      <a:pt x="4796790" y="1173480"/>
                    </a:lnTo>
                    <a:lnTo>
                      <a:pt x="4777740" y="1181100"/>
                    </a:lnTo>
                    <a:lnTo>
                      <a:pt x="4762500" y="1196340"/>
                    </a:lnTo>
                    <a:lnTo>
                      <a:pt x="4732020" y="1211580"/>
                    </a:lnTo>
                    <a:lnTo>
                      <a:pt x="4732020" y="1211580"/>
                    </a:lnTo>
                    <a:lnTo>
                      <a:pt x="4686300" y="1223010"/>
                    </a:lnTo>
                    <a:lnTo>
                      <a:pt x="4674870" y="1230630"/>
                    </a:lnTo>
                    <a:lnTo>
                      <a:pt x="4674870" y="1230630"/>
                    </a:lnTo>
                    <a:lnTo>
                      <a:pt x="4644390" y="1257300"/>
                    </a:lnTo>
                    <a:lnTo>
                      <a:pt x="4644390" y="1257300"/>
                    </a:lnTo>
                    <a:lnTo>
                      <a:pt x="4610100" y="1280160"/>
                    </a:lnTo>
                    <a:lnTo>
                      <a:pt x="4594860" y="1295400"/>
                    </a:lnTo>
                    <a:lnTo>
                      <a:pt x="4587240" y="1306830"/>
                    </a:lnTo>
                    <a:lnTo>
                      <a:pt x="4579620" y="1318260"/>
                    </a:lnTo>
                    <a:lnTo>
                      <a:pt x="4579620" y="1318260"/>
                    </a:lnTo>
                    <a:lnTo>
                      <a:pt x="4572000" y="1348740"/>
                    </a:lnTo>
                    <a:lnTo>
                      <a:pt x="4572000" y="1348740"/>
                    </a:lnTo>
                    <a:lnTo>
                      <a:pt x="4541520" y="1375410"/>
                    </a:lnTo>
                    <a:lnTo>
                      <a:pt x="4526280" y="1390650"/>
                    </a:lnTo>
                    <a:lnTo>
                      <a:pt x="4511040" y="1398270"/>
                    </a:lnTo>
                    <a:lnTo>
                      <a:pt x="4511040" y="1398270"/>
                    </a:lnTo>
                    <a:lnTo>
                      <a:pt x="4472940" y="1432560"/>
                    </a:lnTo>
                    <a:lnTo>
                      <a:pt x="4457700" y="1447800"/>
                    </a:lnTo>
                    <a:lnTo>
                      <a:pt x="4457700" y="1466850"/>
                    </a:lnTo>
                    <a:lnTo>
                      <a:pt x="4457700" y="1466850"/>
                    </a:lnTo>
                    <a:lnTo>
                      <a:pt x="4419600" y="1497330"/>
                    </a:lnTo>
                    <a:lnTo>
                      <a:pt x="4392930" y="1504950"/>
                    </a:lnTo>
                    <a:lnTo>
                      <a:pt x="4392930" y="1504950"/>
                    </a:lnTo>
                    <a:lnTo>
                      <a:pt x="4351020" y="1524000"/>
                    </a:lnTo>
                    <a:lnTo>
                      <a:pt x="4309110" y="1550670"/>
                    </a:lnTo>
                    <a:lnTo>
                      <a:pt x="4271010" y="1558290"/>
                    </a:lnTo>
                    <a:lnTo>
                      <a:pt x="4255770" y="1565910"/>
                    </a:lnTo>
                    <a:lnTo>
                      <a:pt x="4225290" y="1569720"/>
                    </a:lnTo>
                    <a:lnTo>
                      <a:pt x="4225290" y="1569720"/>
                    </a:lnTo>
                    <a:lnTo>
                      <a:pt x="4191000" y="1569720"/>
                    </a:lnTo>
                    <a:lnTo>
                      <a:pt x="4137660" y="1584960"/>
                    </a:lnTo>
                    <a:lnTo>
                      <a:pt x="4110990" y="1611630"/>
                    </a:lnTo>
                    <a:lnTo>
                      <a:pt x="4080510" y="1623060"/>
                    </a:lnTo>
                    <a:lnTo>
                      <a:pt x="4080510" y="1623060"/>
                    </a:lnTo>
                    <a:lnTo>
                      <a:pt x="4034790" y="1657350"/>
                    </a:lnTo>
                    <a:lnTo>
                      <a:pt x="4000500" y="1668780"/>
                    </a:lnTo>
                    <a:lnTo>
                      <a:pt x="4000500" y="1668780"/>
                    </a:lnTo>
                    <a:lnTo>
                      <a:pt x="3958590" y="1699260"/>
                    </a:lnTo>
                    <a:lnTo>
                      <a:pt x="3931920" y="1714500"/>
                    </a:lnTo>
                    <a:lnTo>
                      <a:pt x="3909060" y="1725930"/>
                    </a:lnTo>
                    <a:lnTo>
                      <a:pt x="3874770" y="1729740"/>
                    </a:lnTo>
                    <a:lnTo>
                      <a:pt x="3829050" y="1737360"/>
                    </a:lnTo>
                    <a:lnTo>
                      <a:pt x="3794760" y="1744980"/>
                    </a:lnTo>
                    <a:lnTo>
                      <a:pt x="3756660" y="1752600"/>
                    </a:lnTo>
                    <a:lnTo>
                      <a:pt x="3691890" y="1760220"/>
                    </a:lnTo>
                    <a:lnTo>
                      <a:pt x="3691890" y="1760220"/>
                    </a:lnTo>
                    <a:lnTo>
                      <a:pt x="3634740" y="1786890"/>
                    </a:lnTo>
                    <a:lnTo>
                      <a:pt x="3600450" y="1809750"/>
                    </a:lnTo>
                    <a:lnTo>
                      <a:pt x="3558540" y="1836420"/>
                    </a:lnTo>
                    <a:lnTo>
                      <a:pt x="3524250" y="1847850"/>
                    </a:lnTo>
                    <a:lnTo>
                      <a:pt x="3501390" y="1855470"/>
                    </a:lnTo>
                    <a:lnTo>
                      <a:pt x="3432810" y="1878330"/>
                    </a:lnTo>
                    <a:lnTo>
                      <a:pt x="3387090" y="1889760"/>
                    </a:lnTo>
                    <a:lnTo>
                      <a:pt x="3345180" y="1901190"/>
                    </a:lnTo>
                    <a:lnTo>
                      <a:pt x="3272790" y="1924050"/>
                    </a:lnTo>
                    <a:lnTo>
                      <a:pt x="3246120" y="1946910"/>
                    </a:lnTo>
                    <a:lnTo>
                      <a:pt x="3211830" y="1962150"/>
                    </a:lnTo>
                    <a:lnTo>
                      <a:pt x="3181350" y="1962150"/>
                    </a:lnTo>
                    <a:lnTo>
                      <a:pt x="3150870" y="1962150"/>
                    </a:lnTo>
                    <a:lnTo>
                      <a:pt x="3101340" y="1992630"/>
                    </a:lnTo>
                    <a:lnTo>
                      <a:pt x="3063240" y="1992630"/>
                    </a:lnTo>
                    <a:lnTo>
                      <a:pt x="2952750" y="2007870"/>
                    </a:lnTo>
                    <a:lnTo>
                      <a:pt x="2903220" y="2011680"/>
                    </a:lnTo>
                    <a:lnTo>
                      <a:pt x="2868930" y="2019300"/>
                    </a:lnTo>
                    <a:lnTo>
                      <a:pt x="2819400" y="2019300"/>
                    </a:lnTo>
                    <a:lnTo>
                      <a:pt x="2769870" y="2038350"/>
                    </a:lnTo>
                    <a:lnTo>
                      <a:pt x="2747010" y="2042160"/>
                    </a:lnTo>
                    <a:lnTo>
                      <a:pt x="2625090" y="2053590"/>
                    </a:lnTo>
                    <a:lnTo>
                      <a:pt x="2457450" y="2068830"/>
                    </a:lnTo>
                    <a:lnTo>
                      <a:pt x="2396490" y="2068830"/>
                    </a:lnTo>
                    <a:lnTo>
                      <a:pt x="2354580" y="2084070"/>
                    </a:lnTo>
                    <a:lnTo>
                      <a:pt x="2308860" y="2087880"/>
                    </a:lnTo>
                    <a:lnTo>
                      <a:pt x="2263140" y="2103120"/>
                    </a:lnTo>
                    <a:lnTo>
                      <a:pt x="2110740" y="2118360"/>
                    </a:lnTo>
                    <a:lnTo>
                      <a:pt x="0" y="2160270"/>
                    </a:lnTo>
                    <a:lnTo>
                      <a:pt x="0" y="2145030"/>
                    </a:lnTo>
                    <a:lnTo>
                      <a:pt x="1363980" y="2114550"/>
                    </a:lnTo>
                    <a:lnTo>
                      <a:pt x="1424940" y="2106930"/>
                    </a:lnTo>
                    <a:lnTo>
                      <a:pt x="1497330" y="2099310"/>
                    </a:lnTo>
                    <a:lnTo>
                      <a:pt x="1596390" y="2087880"/>
                    </a:lnTo>
                    <a:lnTo>
                      <a:pt x="1642110" y="2095500"/>
                    </a:lnTo>
                    <a:lnTo>
                      <a:pt x="1684020" y="2087880"/>
                    </a:lnTo>
                    <a:lnTo>
                      <a:pt x="1748790" y="2087880"/>
                    </a:lnTo>
                    <a:lnTo>
                      <a:pt x="1824990" y="2091690"/>
                    </a:lnTo>
                    <a:lnTo>
                      <a:pt x="1878330" y="2087880"/>
                    </a:lnTo>
                    <a:lnTo>
                      <a:pt x="1962150" y="2080260"/>
                    </a:lnTo>
                    <a:lnTo>
                      <a:pt x="2026920" y="2076450"/>
                    </a:lnTo>
                    <a:lnTo>
                      <a:pt x="2087880" y="2072640"/>
                    </a:lnTo>
                    <a:lnTo>
                      <a:pt x="2125980" y="2072640"/>
                    </a:lnTo>
                    <a:lnTo>
                      <a:pt x="2171700" y="2065020"/>
                    </a:lnTo>
                    <a:lnTo>
                      <a:pt x="2205990" y="2065020"/>
                    </a:lnTo>
                    <a:lnTo>
                      <a:pt x="2225040" y="2061210"/>
                    </a:lnTo>
                    <a:lnTo>
                      <a:pt x="2293620" y="2042160"/>
                    </a:lnTo>
                    <a:lnTo>
                      <a:pt x="2324100" y="2042160"/>
                    </a:lnTo>
                    <a:lnTo>
                      <a:pt x="2366010" y="2042160"/>
                    </a:lnTo>
                    <a:lnTo>
                      <a:pt x="2404110" y="2034540"/>
                    </a:lnTo>
                    <a:lnTo>
                      <a:pt x="2438400" y="2030730"/>
                    </a:lnTo>
                    <a:lnTo>
                      <a:pt x="2472690" y="2026920"/>
                    </a:lnTo>
                    <a:lnTo>
                      <a:pt x="2491740" y="2019300"/>
                    </a:lnTo>
                    <a:lnTo>
                      <a:pt x="2537460" y="2011680"/>
                    </a:lnTo>
                    <a:lnTo>
                      <a:pt x="2537460" y="2011680"/>
                    </a:lnTo>
                    <a:lnTo>
                      <a:pt x="2602230" y="1996440"/>
                    </a:lnTo>
                    <a:lnTo>
                      <a:pt x="2632710" y="1996440"/>
                    </a:lnTo>
                    <a:lnTo>
                      <a:pt x="2663190" y="1988820"/>
                    </a:lnTo>
                    <a:lnTo>
                      <a:pt x="2701290" y="1977390"/>
                    </a:lnTo>
                    <a:lnTo>
                      <a:pt x="2731770" y="1977390"/>
                    </a:lnTo>
                    <a:lnTo>
                      <a:pt x="2773680" y="1981200"/>
                    </a:lnTo>
                    <a:lnTo>
                      <a:pt x="2773680" y="1981200"/>
                    </a:lnTo>
                    <a:lnTo>
                      <a:pt x="2815590" y="1965960"/>
                    </a:lnTo>
                    <a:lnTo>
                      <a:pt x="2815590" y="1965960"/>
                    </a:lnTo>
                    <a:lnTo>
                      <a:pt x="2857500" y="1946910"/>
                    </a:lnTo>
                    <a:lnTo>
                      <a:pt x="2903220" y="1935480"/>
                    </a:lnTo>
                    <a:lnTo>
                      <a:pt x="2933700" y="1935480"/>
                    </a:lnTo>
                    <a:lnTo>
                      <a:pt x="2975610" y="1935480"/>
                    </a:lnTo>
                    <a:lnTo>
                      <a:pt x="3006090" y="1912620"/>
                    </a:lnTo>
                    <a:lnTo>
                      <a:pt x="3025140" y="1905000"/>
                    </a:lnTo>
                    <a:lnTo>
                      <a:pt x="3040380" y="1897380"/>
                    </a:lnTo>
                    <a:lnTo>
                      <a:pt x="3082290" y="1882140"/>
                    </a:lnTo>
                    <a:lnTo>
                      <a:pt x="3120390" y="1866900"/>
                    </a:lnTo>
                    <a:lnTo>
                      <a:pt x="3143250" y="1859280"/>
                    </a:lnTo>
                    <a:lnTo>
                      <a:pt x="3150870" y="1847850"/>
                    </a:lnTo>
                    <a:lnTo>
                      <a:pt x="3177540" y="1828800"/>
                    </a:lnTo>
                    <a:lnTo>
                      <a:pt x="3223260" y="1821180"/>
                    </a:lnTo>
                    <a:lnTo>
                      <a:pt x="3238500" y="1809750"/>
                    </a:lnTo>
                    <a:lnTo>
                      <a:pt x="3284220" y="1794510"/>
                    </a:lnTo>
                    <a:lnTo>
                      <a:pt x="3314700" y="1779270"/>
                    </a:lnTo>
                    <a:lnTo>
                      <a:pt x="3337560" y="1764030"/>
                    </a:lnTo>
                    <a:lnTo>
                      <a:pt x="3352800" y="1737360"/>
                    </a:lnTo>
                    <a:lnTo>
                      <a:pt x="3390900" y="1733550"/>
                    </a:lnTo>
                    <a:lnTo>
                      <a:pt x="3409950" y="1718310"/>
                    </a:lnTo>
                    <a:lnTo>
                      <a:pt x="3409950" y="1718310"/>
                    </a:lnTo>
                    <a:lnTo>
                      <a:pt x="3451860" y="1687830"/>
                    </a:lnTo>
                    <a:lnTo>
                      <a:pt x="3482340" y="1676400"/>
                    </a:lnTo>
                    <a:lnTo>
                      <a:pt x="3482340" y="1676400"/>
                    </a:lnTo>
                    <a:lnTo>
                      <a:pt x="3528060" y="1661160"/>
                    </a:lnTo>
                    <a:lnTo>
                      <a:pt x="3543300" y="1653540"/>
                    </a:lnTo>
                    <a:lnTo>
                      <a:pt x="3558540" y="1634490"/>
                    </a:lnTo>
                    <a:lnTo>
                      <a:pt x="3589020" y="1615440"/>
                    </a:lnTo>
                    <a:lnTo>
                      <a:pt x="3608070" y="1588770"/>
                    </a:lnTo>
                    <a:lnTo>
                      <a:pt x="3630930" y="1573530"/>
                    </a:lnTo>
                    <a:lnTo>
                      <a:pt x="3646170" y="1546860"/>
                    </a:lnTo>
                    <a:lnTo>
                      <a:pt x="3661410" y="1531620"/>
                    </a:lnTo>
                    <a:lnTo>
                      <a:pt x="3661410" y="1531620"/>
                    </a:lnTo>
                    <a:lnTo>
                      <a:pt x="3707130" y="1516380"/>
                    </a:lnTo>
                    <a:lnTo>
                      <a:pt x="3752850" y="1508760"/>
                    </a:lnTo>
                    <a:lnTo>
                      <a:pt x="3787140" y="1493520"/>
                    </a:lnTo>
                    <a:lnTo>
                      <a:pt x="3813810" y="1485900"/>
                    </a:lnTo>
                    <a:lnTo>
                      <a:pt x="3832860" y="1485900"/>
                    </a:lnTo>
                    <a:lnTo>
                      <a:pt x="3832860" y="1485900"/>
                    </a:lnTo>
                    <a:lnTo>
                      <a:pt x="3878580" y="1482090"/>
                    </a:lnTo>
                    <a:lnTo>
                      <a:pt x="3878580" y="1482090"/>
                    </a:lnTo>
                    <a:lnTo>
                      <a:pt x="3924300" y="1470660"/>
                    </a:lnTo>
                    <a:lnTo>
                      <a:pt x="3939540" y="1459230"/>
                    </a:lnTo>
                    <a:lnTo>
                      <a:pt x="3954780" y="1447800"/>
                    </a:lnTo>
                    <a:lnTo>
                      <a:pt x="3958590" y="1447800"/>
                    </a:lnTo>
                    <a:lnTo>
                      <a:pt x="3970020" y="1417320"/>
                    </a:lnTo>
                    <a:lnTo>
                      <a:pt x="3989070" y="1402080"/>
                    </a:lnTo>
                    <a:lnTo>
                      <a:pt x="3989070" y="1402080"/>
                    </a:lnTo>
                    <a:lnTo>
                      <a:pt x="4023360" y="1383030"/>
                    </a:lnTo>
                    <a:lnTo>
                      <a:pt x="4023360" y="1383030"/>
                    </a:lnTo>
                    <a:lnTo>
                      <a:pt x="4057650" y="1348740"/>
                    </a:lnTo>
                    <a:lnTo>
                      <a:pt x="4076700" y="1322070"/>
                    </a:lnTo>
                    <a:lnTo>
                      <a:pt x="4099560" y="1318260"/>
                    </a:lnTo>
                    <a:lnTo>
                      <a:pt x="4122420" y="1299210"/>
                    </a:lnTo>
                    <a:lnTo>
                      <a:pt x="4133850" y="1287780"/>
                    </a:lnTo>
                    <a:lnTo>
                      <a:pt x="4149090" y="1264920"/>
                    </a:lnTo>
                    <a:lnTo>
                      <a:pt x="4183380" y="1249680"/>
                    </a:lnTo>
                    <a:lnTo>
                      <a:pt x="4210050" y="1242060"/>
                    </a:lnTo>
                    <a:lnTo>
                      <a:pt x="4240530" y="1234440"/>
                    </a:lnTo>
                    <a:lnTo>
                      <a:pt x="4240530" y="1234440"/>
                    </a:lnTo>
                    <a:lnTo>
                      <a:pt x="4278630" y="1234440"/>
                    </a:lnTo>
                    <a:lnTo>
                      <a:pt x="4316730" y="1219200"/>
                    </a:lnTo>
                    <a:lnTo>
                      <a:pt x="4331970" y="1200150"/>
                    </a:lnTo>
                    <a:lnTo>
                      <a:pt x="4385310" y="1158240"/>
                    </a:lnTo>
                    <a:lnTo>
                      <a:pt x="4411980" y="1139190"/>
                    </a:lnTo>
                    <a:lnTo>
                      <a:pt x="4434840" y="1123950"/>
                    </a:lnTo>
                    <a:lnTo>
                      <a:pt x="4465320" y="1055370"/>
                    </a:lnTo>
                    <a:lnTo>
                      <a:pt x="4472940" y="1032510"/>
                    </a:lnTo>
                    <a:lnTo>
                      <a:pt x="4488180" y="1009650"/>
                    </a:lnTo>
                    <a:lnTo>
                      <a:pt x="4507230" y="998220"/>
                    </a:lnTo>
                    <a:lnTo>
                      <a:pt x="4526280" y="967740"/>
                    </a:lnTo>
                    <a:lnTo>
                      <a:pt x="4552950" y="948690"/>
                    </a:lnTo>
                    <a:lnTo>
                      <a:pt x="4564380" y="925830"/>
                    </a:lnTo>
                    <a:lnTo>
                      <a:pt x="4564380" y="925830"/>
                    </a:lnTo>
                    <a:lnTo>
                      <a:pt x="4572000" y="868680"/>
                    </a:lnTo>
                    <a:lnTo>
                      <a:pt x="4591050" y="838200"/>
                    </a:lnTo>
                    <a:lnTo>
                      <a:pt x="4602480" y="811530"/>
                    </a:lnTo>
                    <a:lnTo>
                      <a:pt x="4621530" y="788670"/>
                    </a:lnTo>
                    <a:lnTo>
                      <a:pt x="4621530" y="788670"/>
                    </a:lnTo>
                    <a:lnTo>
                      <a:pt x="4655820" y="746760"/>
                    </a:lnTo>
                    <a:lnTo>
                      <a:pt x="4674870" y="727710"/>
                    </a:lnTo>
                    <a:lnTo>
                      <a:pt x="4705350" y="708660"/>
                    </a:lnTo>
                    <a:lnTo>
                      <a:pt x="4705350" y="708660"/>
                    </a:lnTo>
                    <a:lnTo>
                      <a:pt x="4751070" y="685800"/>
                    </a:lnTo>
                    <a:lnTo>
                      <a:pt x="4762500" y="662940"/>
                    </a:lnTo>
                    <a:lnTo>
                      <a:pt x="4789170" y="643890"/>
                    </a:lnTo>
                    <a:lnTo>
                      <a:pt x="4804887" y="617696"/>
                    </a:lnTo>
                    <a:lnTo>
                      <a:pt x="4816317" y="609600"/>
                    </a:lnTo>
                    <a:lnTo>
                      <a:pt x="4846320" y="598170"/>
                    </a:lnTo>
                    <a:lnTo>
                      <a:pt x="4872990" y="571500"/>
                    </a:lnTo>
                    <a:lnTo>
                      <a:pt x="4899660" y="560070"/>
                    </a:lnTo>
                    <a:lnTo>
                      <a:pt x="4914900" y="537210"/>
                    </a:lnTo>
                    <a:lnTo>
                      <a:pt x="4922520" y="525780"/>
                    </a:lnTo>
                    <a:lnTo>
                      <a:pt x="4940617" y="491966"/>
                    </a:lnTo>
                    <a:lnTo>
                      <a:pt x="4960620" y="472440"/>
                    </a:lnTo>
                    <a:lnTo>
                      <a:pt x="4972050" y="434340"/>
                    </a:lnTo>
                    <a:lnTo>
                      <a:pt x="4983480" y="411480"/>
                    </a:lnTo>
                    <a:lnTo>
                      <a:pt x="4994910" y="384810"/>
                    </a:lnTo>
                    <a:lnTo>
                      <a:pt x="5006340" y="350520"/>
                    </a:lnTo>
                    <a:lnTo>
                      <a:pt x="5029200" y="320040"/>
                    </a:lnTo>
                    <a:lnTo>
                      <a:pt x="5029200" y="320040"/>
                    </a:lnTo>
                    <a:lnTo>
                      <a:pt x="5067300" y="281940"/>
                    </a:lnTo>
                    <a:lnTo>
                      <a:pt x="5093970" y="259080"/>
                    </a:lnTo>
                    <a:lnTo>
                      <a:pt x="5109210" y="243840"/>
                    </a:lnTo>
                    <a:lnTo>
                      <a:pt x="5109210" y="243840"/>
                    </a:lnTo>
                    <a:lnTo>
                      <a:pt x="5162550" y="213360"/>
                    </a:lnTo>
                    <a:lnTo>
                      <a:pt x="5189220" y="182880"/>
                    </a:lnTo>
                    <a:lnTo>
                      <a:pt x="5326380" y="0"/>
                    </a:lnTo>
                    <a:close/>
                  </a:path>
                </a:pathLst>
              </a:custGeom>
              <a:solidFill>
                <a:schemeClr val="accent2">
                  <a:alpha val="10196"/>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Verdana"/>
                  <a:ea typeface="+mn-ea"/>
                  <a:cs typeface="+mn-cs"/>
                </a:endParaRPr>
              </a:p>
            </p:txBody>
          </p:sp>
          <p:sp>
            <p:nvSpPr>
              <p:cNvPr id="52" name="Freeform 51"/>
              <p:cNvSpPr/>
              <p:nvPr/>
            </p:nvSpPr>
            <p:spPr>
              <a:xfrm>
                <a:off x="1683327" y="2231967"/>
                <a:ext cx="5315989" cy="1729048"/>
              </a:xfrm>
              <a:custGeom>
                <a:avLst/>
                <a:gdLst>
                  <a:gd name="connsiteX0" fmla="*/ 5315989 w 5315989"/>
                  <a:gd name="connsiteY0" fmla="*/ 0 h 1729048"/>
                  <a:gd name="connsiteX1" fmla="*/ 5245331 w 5315989"/>
                  <a:gd name="connsiteY1" fmla="*/ 95597 h 1729048"/>
                  <a:gd name="connsiteX2" fmla="*/ 5207924 w 5315989"/>
                  <a:gd name="connsiteY2" fmla="*/ 133004 h 1729048"/>
                  <a:gd name="connsiteX3" fmla="*/ 5178829 w 5315989"/>
                  <a:gd name="connsiteY3" fmla="*/ 149629 h 1729048"/>
                  <a:gd name="connsiteX4" fmla="*/ 5145578 w 5315989"/>
                  <a:gd name="connsiteY4" fmla="*/ 162098 h 1729048"/>
                  <a:gd name="connsiteX5" fmla="*/ 5104015 w 5315989"/>
                  <a:gd name="connsiteY5" fmla="*/ 170411 h 1729048"/>
                  <a:gd name="connsiteX6" fmla="*/ 5074920 w 5315989"/>
                  <a:gd name="connsiteY6" fmla="*/ 195349 h 1729048"/>
                  <a:gd name="connsiteX7" fmla="*/ 5074920 w 5315989"/>
                  <a:gd name="connsiteY7" fmla="*/ 195349 h 1729048"/>
                  <a:gd name="connsiteX8" fmla="*/ 5033357 w 5315989"/>
                  <a:gd name="connsiteY8" fmla="*/ 241069 h 1729048"/>
                  <a:gd name="connsiteX9" fmla="*/ 5004262 w 5315989"/>
                  <a:gd name="connsiteY9" fmla="*/ 274320 h 1729048"/>
                  <a:gd name="connsiteX10" fmla="*/ 4987637 w 5315989"/>
                  <a:gd name="connsiteY10" fmla="*/ 324197 h 1729048"/>
                  <a:gd name="connsiteX11" fmla="*/ 4966855 w 5315989"/>
                  <a:gd name="connsiteY11" fmla="*/ 340822 h 1729048"/>
                  <a:gd name="connsiteX12" fmla="*/ 4966855 w 5315989"/>
                  <a:gd name="connsiteY12" fmla="*/ 340822 h 1729048"/>
                  <a:gd name="connsiteX13" fmla="*/ 4925291 w 5315989"/>
                  <a:gd name="connsiteY13" fmla="*/ 369917 h 1729048"/>
                  <a:gd name="connsiteX14" fmla="*/ 4916978 w 5315989"/>
                  <a:gd name="connsiteY14" fmla="*/ 386542 h 1729048"/>
                  <a:gd name="connsiteX15" fmla="*/ 4900353 w 5315989"/>
                  <a:gd name="connsiteY15" fmla="*/ 423949 h 1729048"/>
                  <a:gd name="connsiteX16" fmla="*/ 4900353 w 5315989"/>
                  <a:gd name="connsiteY16" fmla="*/ 423949 h 1729048"/>
                  <a:gd name="connsiteX17" fmla="*/ 4854633 w 5315989"/>
                  <a:gd name="connsiteY17" fmla="*/ 457200 h 1729048"/>
                  <a:gd name="connsiteX18" fmla="*/ 4817226 w 5315989"/>
                  <a:gd name="connsiteY18" fmla="*/ 457200 h 1729048"/>
                  <a:gd name="connsiteX19" fmla="*/ 4800600 w 5315989"/>
                  <a:gd name="connsiteY19" fmla="*/ 473826 h 1729048"/>
                  <a:gd name="connsiteX20" fmla="*/ 4775662 w 5315989"/>
                  <a:gd name="connsiteY20" fmla="*/ 498764 h 1729048"/>
                  <a:gd name="connsiteX21" fmla="*/ 4759037 w 5315989"/>
                  <a:gd name="connsiteY21" fmla="*/ 507077 h 1729048"/>
                  <a:gd name="connsiteX22" fmla="*/ 4742411 w 5315989"/>
                  <a:gd name="connsiteY22" fmla="*/ 527858 h 1729048"/>
                  <a:gd name="connsiteX23" fmla="*/ 4700848 w 5315989"/>
                  <a:gd name="connsiteY23" fmla="*/ 552797 h 1729048"/>
                  <a:gd name="connsiteX24" fmla="*/ 4671753 w 5315989"/>
                  <a:gd name="connsiteY24" fmla="*/ 565266 h 1729048"/>
                  <a:gd name="connsiteX25" fmla="*/ 4671753 w 5315989"/>
                  <a:gd name="connsiteY25" fmla="*/ 565266 h 1729048"/>
                  <a:gd name="connsiteX26" fmla="*/ 4630189 w 5315989"/>
                  <a:gd name="connsiteY26" fmla="*/ 598517 h 1729048"/>
                  <a:gd name="connsiteX27" fmla="*/ 4613564 w 5315989"/>
                  <a:gd name="connsiteY27" fmla="*/ 615142 h 1729048"/>
                  <a:gd name="connsiteX28" fmla="*/ 4613564 w 5315989"/>
                  <a:gd name="connsiteY28" fmla="*/ 615142 h 1729048"/>
                  <a:gd name="connsiteX29" fmla="*/ 4576157 w 5315989"/>
                  <a:gd name="connsiteY29" fmla="*/ 652549 h 1729048"/>
                  <a:gd name="connsiteX30" fmla="*/ 4572000 w 5315989"/>
                  <a:gd name="connsiteY30" fmla="*/ 673331 h 1729048"/>
                  <a:gd name="connsiteX31" fmla="*/ 4563688 w 5315989"/>
                  <a:gd name="connsiteY31" fmla="*/ 719051 h 1729048"/>
                  <a:gd name="connsiteX32" fmla="*/ 4547062 w 5315989"/>
                  <a:gd name="connsiteY32" fmla="*/ 743989 h 1729048"/>
                  <a:gd name="connsiteX33" fmla="*/ 4513811 w 5315989"/>
                  <a:gd name="connsiteY33" fmla="*/ 764771 h 1729048"/>
                  <a:gd name="connsiteX34" fmla="*/ 4501342 w 5315989"/>
                  <a:gd name="connsiteY34" fmla="*/ 781397 h 1729048"/>
                  <a:gd name="connsiteX35" fmla="*/ 4501342 w 5315989"/>
                  <a:gd name="connsiteY35" fmla="*/ 781397 h 1729048"/>
                  <a:gd name="connsiteX36" fmla="*/ 4447309 w 5315989"/>
                  <a:gd name="connsiteY36" fmla="*/ 831273 h 1729048"/>
                  <a:gd name="connsiteX37" fmla="*/ 4443153 w 5315989"/>
                  <a:gd name="connsiteY37" fmla="*/ 860368 h 1729048"/>
                  <a:gd name="connsiteX38" fmla="*/ 4443153 w 5315989"/>
                  <a:gd name="connsiteY38" fmla="*/ 860368 h 1729048"/>
                  <a:gd name="connsiteX39" fmla="*/ 4384964 w 5315989"/>
                  <a:gd name="connsiteY39" fmla="*/ 914400 h 1729048"/>
                  <a:gd name="connsiteX40" fmla="*/ 4384964 w 5315989"/>
                  <a:gd name="connsiteY40" fmla="*/ 914400 h 1729048"/>
                  <a:gd name="connsiteX41" fmla="*/ 4335088 w 5315989"/>
                  <a:gd name="connsiteY41" fmla="*/ 931026 h 1729048"/>
                  <a:gd name="connsiteX42" fmla="*/ 4335088 w 5315989"/>
                  <a:gd name="connsiteY42" fmla="*/ 931026 h 1729048"/>
                  <a:gd name="connsiteX43" fmla="*/ 4301837 w 5315989"/>
                  <a:gd name="connsiteY43" fmla="*/ 964277 h 1729048"/>
                  <a:gd name="connsiteX44" fmla="*/ 4285211 w 5315989"/>
                  <a:gd name="connsiteY44" fmla="*/ 976746 h 1729048"/>
                  <a:gd name="connsiteX45" fmla="*/ 4235335 w 5315989"/>
                  <a:gd name="connsiteY45" fmla="*/ 989215 h 1729048"/>
                  <a:gd name="connsiteX46" fmla="*/ 4197928 w 5315989"/>
                  <a:gd name="connsiteY46" fmla="*/ 997528 h 1729048"/>
                  <a:gd name="connsiteX47" fmla="*/ 4152208 w 5315989"/>
                  <a:gd name="connsiteY47" fmla="*/ 1005840 h 1729048"/>
                  <a:gd name="connsiteX48" fmla="*/ 4135582 w 5315989"/>
                  <a:gd name="connsiteY48" fmla="*/ 1014153 h 1729048"/>
                  <a:gd name="connsiteX49" fmla="*/ 4127269 w 5315989"/>
                  <a:gd name="connsiteY49" fmla="*/ 1039091 h 1729048"/>
                  <a:gd name="connsiteX50" fmla="*/ 4102331 w 5315989"/>
                  <a:gd name="connsiteY50" fmla="*/ 1051560 h 1729048"/>
                  <a:gd name="connsiteX51" fmla="*/ 4077393 w 5315989"/>
                  <a:gd name="connsiteY51" fmla="*/ 1072342 h 1729048"/>
                  <a:gd name="connsiteX52" fmla="*/ 4044142 w 5315989"/>
                  <a:gd name="connsiteY52" fmla="*/ 1076498 h 1729048"/>
                  <a:gd name="connsiteX53" fmla="*/ 4035829 w 5315989"/>
                  <a:gd name="connsiteY53" fmla="*/ 1097280 h 1729048"/>
                  <a:gd name="connsiteX54" fmla="*/ 4035829 w 5315989"/>
                  <a:gd name="connsiteY54" fmla="*/ 1097280 h 1729048"/>
                  <a:gd name="connsiteX55" fmla="*/ 4002578 w 5315989"/>
                  <a:gd name="connsiteY55" fmla="*/ 1113906 h 1729048"/>
                  <a:gd name="connsiteX56" fmla="*/ 4002578 w 5315989"/>
                  <a:gd name="connsiteY56" fmla="*/ 1113906 h 1729048"/>
                  <a:gd name="connsiteX57" fmla="*/ 3969328 w 5315989"/>
                  <a:gd name="connsiteY57" fmla="*/ 1138844 h 1729048"/>
                  <a:gd name="connsiteX58" fmla="*/ 3952702 w 5315989"/>
                  <a:gd name="connsiteY58" fmla="*/ 1147157 h 1729048"/>
                  <a:gd name="connsiteX59" fmla="*/ 3952702 w 5315989"/>
                  <a:gd name="connsiteY59" fmla="*/ 1147157 h 1729048"/>
                  <a:gd name="connsiteX60" fmla="*/ 3915295 w 5315989"/>
                  <a:gd name="connsiteY60" fmla="*/ 1180408 h 1729048"/>
                  <a:gd name="connsiteX61" fmla="*/ 3915295 w 5315989"/>
                  <a:gd name="connsiteY61" fmla="*/ 1180408 h 1729048"/>
                  <a:gd name="connsiteX62" fmla="*/ 3865418 w 5315989"/>
                  <a:gd name="connsiteY62" fmla="*/ 1188720 h 1729048"/>
                  <a:gd name="connsiteX63" fmla="*/ 3815542 w 5315989"/>
                  <a:gd name="connsiteY63" fmla="*/ 1197033 h 1729048"/>
                  <a:gd name="connsiteX64" fmla="*/ 3769822 w 5315989"/>
                  <a:gd name="connsiteY64" fmla="*/ 1197033 h 1729048"/>
                  <a:gd name="connsiteX65" fmla="*/ 3744884 w 5315989"/>
                  <a:gd name="connsiteY65" fmla="*/ 1213658 h 1729048"/>
                  <a:gd name="connsiteX66" fmla="*/ 3686695 w 5315989"/>
                  <a:gd name="connsiteY66" fmla="*/ 1221971 h 1729048"/>
                  <a:gd name="connsiteX67" fmla="*/ 3657600 w 5315989"/>
                  <a:gd name="connsiteY67" fmla="*/ 1246909 h 1729048"/>
                  <a:gd name="connsiteX68" fmla="*/ 3620193 w 5315989"/>
                  <a:gd name="connsiteY68" fmla="*/ 1267691 h 1729048"/>
                  <a:gd name="connsiteX69" fmla="*/ 3591098 w 5315989"/>
                  <a:gd name="connsiteY69" fmla="*/ 1284317 h 1729048"/>
                  <a:gd name="connsiteX70" fmla="*/ 3591098 w 5315989"/>
                  <a:gd name="connsiteY70" fmla="*/ 1284317 h 1729048"/>
                  <a:gd name="connsiteX71" fmla="*/ 3557848 w 5315989"/>
                  <a:gd name="connsiteY71" fmla="*/ 1325880 h 1729048"/>
                  <a:gd name="connsiteX72" fmla="*/ 3532909 w 5315989"/>
                  <a:gd name="connsiteY72" fmla="*/ 1346662 h 1729048"/>
                  <a:gd name="connsiteX73" fmla="*/ 3491346 w 5315989"/>
                  <a:gd name="connsiteY73" fmla="*/ 1350818 h 1729048"/>
                  <a:gd name="connsiteX74" fmla="*/ 3491346 w 5315989"/>
                  <a:gd name="connsiteY74" fmla="*/ 1350818 h 1729048"/>
                  <a:gd name="connsiteX75" fmla="*/ 3429000 w 5315989"/>
                  <a:gd name="connsiteY75" fmla="*/ 1375757 h 1729048"/>
                  <a:gd name="connsiteX76" fmla="*/ 3374968 w 5315989"/>
                  <a:gd name="connsiteY76" fmla="*/ 1396538 h 1729048"/>
                  <a:gd name="connsiteX77" fmla="*/ 3333404 w 5315989"/>
                  <a:gd name="connsiteY77" fmla="*/ 1417320 h 1729048"/>
                  <a:gd name="connsiteX78" fmla="*/ 3304309 w 5315989"/>
                  <a:gd name="connsiteY78" fmla="*/ 1429789 h 1729048"/>
                  <a:gd name="connsiteX79" fmla="*/ 3283528 w 5315989"/>
                  <a:gd name="connsiteY79" fmla="*/ 1454728 h 1729048"/>
                  <a:gd name="connsiteX80" fmla="*/ 3241964 w 5315989"/>
                  <a:gd name="connsiteY80" fmla="*/ 1463040 h 1729048"/>
                  <a:gd name="connsiteX81" fmla="*/ 3196244 w 5315989"/>
                  <a:gd name="connsiteY81" fmla="*/ 1479666 h 1729048"/>
                  <a:gd name="connsiteX82" fmla="*/ 3158837 w 5315989"/>
                  <a:gd name="connsiteY82" fmla="*/ 1487978 h 1729048"/>
                  <a:gd name="connsiteX83" fmla="*/ 3138055 w 5315989"/>
                  <a:gd name="connsiteY83" fmla="*/ 1500448 h 1729048"/>
                  <a:gd name="connsiteX84" fmla="*/ 3088178 w 5315989"/>
                  <a:gd name="connsiteY84" fmla="*/ 1521229 h 1729048"/>
                  <a:gd name="connsiteX85" fmla="*/ 3029989 w 5315989"/>
                  <a:gd name="connsiteY85" fmla="*/ 1537855 h 1729048"/>
                  <a:gd name="connsiteX86" fmla="*/ 3009208 w 5315989"/>
                  <a:gd name="connsiteY86" fmla="*/ 1550324 h 1729048"/>
                  <a:gd name="connsiteX87" fmla="*/ 2988426 w 5315989"/>
                  <a:gd name="connsiteY87" fmla="*/ 1554480 h 1729048"/>
                  <a:gd name="connsiteX88" fmla="*/ 2971800 w 5315989"/>
                  <a:gd name="connsiteY88" fmla="*/ 1562793 h 1729048"/>
                  <a:gd name="connsiteX89" fmla="*/ 2867891 w 5315989"/>
                  <a:gd name="connsiteY89" fmla="*/ 1571106 h 1729048"/>
                  <a:gd name="connsiteX90" fmla="*/ 2838797 w 5315989"/>
                  <a:gd name="connsiteY90" fmla="*/ 1575262 h 1729048"/>
                  <a:gd name="connsiteX91" fmla="*/ 2838797 w 5315989"/>
                  <a:gd name="connsiteY91" fmla="*/ 1575262 h 1729048"/>
                  <a:gd name="connsiteX92" fmla="*/ 2793077 w 5315989"/>
                  <a:gd name="connsiteY92" fmla="*/ 1591888 h 1729048"/>
                  <a:gd name="connsiteX93" fmla="*/ 2772295 w 5315989"/>
                  <a:gd name="connsiteY93" fmla="*/ 1600200 h 1729048"/>
                  <a:gd name="connsiteX94" fmla="*/ 2722418 w 5315989"/>
                  <a:gd name="connsiteY94" fmla="*/ 1604357 h 1729048"/>
                  <a:gd name="connsiteX95" fmla="*/ 2660073 w 5315989"/>
                  <a:gd name="connsiteY95" fmla="*/ 1608513 h 1729048"/>
                  <a:gd name="connsiteX96" fmla="*/ 2618509 w 5315989"/>
                  <a:gd name="connsiteY96" fmla="*/ 1625138 h 1729048"/>
                  <a:gd name="connsiteX97" fmla="*/ 2564477 w 5315989"/>
                  <a:gd name="connsiteY97" fmla="*/ 1629295 h 1729048"/>
                  <a:gd name="connsiteX98" fmla="*/ 2502131 w 5315989"/>
                  <a:gd name="connsiteY98" fmla="*/ 1629295 h 1729048"/>
                  <a:gd name="connsiteX99" fmla="*/ 2435629 w 5315989"/>
                  <a:gd name="connsiteY99" fmla="*/ 1641764 h 1729048"/>
                  <a:gd name="connsiteX100" fmla="*/ 2381597 w 5315989"/>
                  <a:gd name="connsiteY100" fmla="*/ 1641764 h 1729048"/>
                  <a:gd name="connsiteX101" fmla="*/ 2356658 w 5315989"/>
                  <a:gd name="connsiteY101" fmla="*/ 1650077 h 1729048"/>
                  <a:gd name="connsiteX102" fmla="*/ 2302626 w 5315989"/>
                  <a:gd name="connsiteY102" fmla="*/ 1650077 h 1729048"/>
                  <a:gd name="connsiteX103" fmla="*/ 2227811 w 5315989"/>
                  <a:gd name="connsiteY103" fmla="*/ 1662546 h 1729048"/>
                  <a:gd name="connsiteX104" fmla="*/ 2182091 w 5315989"/>
                  <a:gd name="connsiteY104" fmla="*/ 1679171 h 1729048"/>
                  <a:gd name="connsiteX105" fmla="*/ 2115589 w 5315989"/>
                  <a:gd name="connsiteY105" fmla="*/ 1679171 h 1729048"/>
                  <a:gd name="connsiteX106" fmla="*/ 2053244 w 5315989"/>
                  <a:gd name="connsiteY106" fmla="*/ 1679171 h 1729048"/>
                  <a:gd name="connsiteX107" fmla="*/ 1487978 w 5315989"/>
                  <a:gd name="connsiteY107" fmla="*/ 1695797 h 1729048"/>
                  <a:gd name="connsiteX108" fmla="*/ 1446415 w 5315989"/>
                  <a:gd name="connsiteY108" fmla="*/ 1699953 h 1729048"/>
                  <a:gd name="connsiteX109" fmla="*/ 1396538 w 5315989"/>
                  <a:gd name="connsiteY109" fmla="*/ 1704109 h 1729048"/>
                  <a:gd name="connsiteX110" fmla="*/ 0 w 5315989"/>
                  <a:gd name="connsiteY110" fmla="*/ 1729048 h 172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5315989" h="1729048">
                    <a:moveTo>
                      <a:pt x="5315989" y="0"/>
                    </a:moveTo>
                    <a:lnTo>
                      <a:pt x="5245331" y="95597"/>
                    </a:lnTo>
                    <a:lnTo>
                      <a:pt x="5207924" y="133004"/>
                    </a:lnTo>
                    <a:lnTo>
                      <a:pt x="5178829" y="149629"/>
                    </a:lnTo>
                    <a:lnTo>
                      <a:pt x="5145578" y="162098"/>
                    </a:lnTo>
                    <a:lnTo>
                      <a:pt x="5104015" y="170411"/>
                    </a:lnTo>
                    <a:lnTo>
                      <a:pt x="5074920" y="195349"/>
                    </a:lnTo>
                    <a:lnTo>
                      <a:pt x="5074920" y="195349"/>
                    </a:lnTo>
                    <a:lnTo>
                      <a:pt x="5033357" y="241069"/>
                    </a:lnTo>
                    <a:lnTo>
                      <a:pt x="5004262" y="274320"/>
                    </a:lnTo>
                    <a:lnTo>
                      <a:pt x="4987637" y="324197"/>
                    </a:lnTo>
                    <a:lnTo>
                      <a:pt x="4966855" y="340822"/>
                    </a:lnTo>
                    <a:lnTo>
                      <a:pt x="4966855" y="340822"/>
                    </a:lnTo>
                    <a:lnTo>
                      <a:pt x="4925291" y="369917"/>
                    </a:lnTo>
                    <a:lnTo>
                      <a:pt x="4916978" y="386542"/>
                    </a:lnTo>
                    <a:lnTo>
                      <a:pt x="4900353" y="423949"/>
                    </a:lnTo>
                    <a:lnTo>
                      <a:pt x="4900353" y="423949"/>
                    </a:lnTo>
                    <a:lnTo>
                      <a:pt x="4854633" y="457200"/>
                    </a:lnTo>
                    <a:lnTo>
                      <a:pt x="4817226" y="457200"/>
                    </a:lnTo>
                    <a:lnTo>
                      <a:pt x="4800600" y="473826"/>
                    </a:lnTo>
                    <a:lnTo>
                      <a:pt x="4775662" y="498764"/>
                    </a:lnTo>
                    <a:lnTo>
                      <a:pt x="4759037" y="507077"/>
                    </a:lnTo>
                    <a:lnTo>
                      <a:pt x="4742411" y="527858"/>
                    </a:lnTo>
                    <a:lnTo>
                      <a:pt x="4700848" y="552797"/>
                    </a:lnTo>
                    <a:lnTo>
                      <a:pt x="4671753" y="565266"/>
                    </a:lnTo>
                    <a:lnTo>
                      <a:pt x="4671753" y="565266"/>
                    </a:lnTo>
                    <a:lnTo>
                      <a:pt x="4630189" y="598517"/>
                    </a:lnTo>
                    <a:lnTo>
                      <a:pt x="4613564" y="615142"/>
                    </a:lnTo>
                    <a:lnTo>
                      <a:pt x="4613564" y="615142"/>
                    </a:lnTo>
                    <a:lnTo>
                      <a:pt x="4576157" y="652549"/>
                    </a:lnTo>
                    <a:lnTo>
                      <a:pt x="4572000" y="673331"/>
                    </a:lnTo>
                    <a:lnTo>
                      <a:pt x="4563688" y="719051"/>
                    </a:lnTo>
                    <a:lnTo>
                      <a:pt x="4547062" y="743989"/>
                    </a:lnTo>
                    <a:lnTo>
                      <a:pt x="4513811" y="764771"/>
                    </a:lnTo>
                    <a:lnTo>
                      <a:pt x="4501342" y="781397"/>
                    </a:lnTo>
                    <a:lnTo>
                      <a:pt x="4501342" y="781397"/>
                    </a:lnTo>
                    <a:lnTo>
                      <a:pt x="4447309" y="831273"/>
                    </a:lnTo>
                    <a:lnTo>
                      <a:pt x="4443153" y="860368"/>
                    </a:lnTo>
                    <a:lnTo>
                      <a:pt x="4443153" y="860368"/>
                    </a:lnTo>
                    <a:lnTo>
                      <a:pt x="4384964" y="914400"/>
                    </a:lnTo>
                    <a:lnTo>
                      <a:pt x="4384964" y="914400"/>
                    </a:lnTo>
                    <a:lnTo>
                      <a:pt x="4335088" y="931026"/>
                    </a:lnTo>
                    <a:lnTo>
                      <a:pt x="4335088" y="931026"/>
                    </a:lnTo>
                    <a:lnTo>
                      <a:pt x="4301837" y="964277"/>
                    </a:lnTo>
                    <a:lnTo>
                      <a:pt x="4285211" y="976746"/>
                    </a:lnTo>
                    <a:lnTo>
                      <a:pt x="4235335" y="989215"/>
                    </a:lnTo>
                    <a:lnTo>
                      <a:pt x="4197928" y="997528"/>
                    </a:lnTo>
                    <a:lnTo>
                      <a:pt x="4152208" y="1005840"/>
                    </a:lnTo>
                    <a:lnTo>
                      <a:pt x="4135582" y="1014153"/>
                    </a:lnTo>
                    <a:lnTo>
                      <a:pt x="4127269" y="1039091"/>
                    </a:lnTo>
                    <a:lnTo>
                      <a:pt x="4102331" y="1051560"/>
                    </a:lnTo>
                    <a:lnTo>
                      <a:pt x="4077393" y="1072342"/>
                    </a:lnTo>
                    <a:lnTo>
                      <a:pt x="4044142" y="1076498"/>
                    </a:lnTo>
                    <a:lnTo>
                      <a:pt x="4035829" y="1097280"/>
                    </a:lnTo>
                    <a:lnTo>
                      <a:pt x="4035829" y="1097280"/>
                    </a:lnTo>
                    <a:lnTo>
                      <a:pt x="4002578" y="1113906"/>
                    </a:lnTo>
                    <a:lnTo>
                      <a:pt x="4002578" y="1113906"/>
                    </a:lnTo>
                    <a:lnTo>
                      <a:pt x="3969328" y="1138844"/>
                    </a:lnTo>
                    <a:lnTo>
                      <a:pt x="3952702" y="1147157"/>
                    </a:lnTo>
                    <a:lnTo>
                      <a:pt x="3952702" y="1147157"/>
                    </a:lnTo>
                    <a:lnTo>
                      <a:pt x="3915295" y="1180408"/>
                    </a:lnTo>
                    <a:lnTo>
                      <a:pt x="3915295" y="1180408"/>
                    </a:lnTo>
                    <a:lnTo>
                      <a:pt x="3865418" y="1188720"/>
                    </a:lnTo>
                    <a:lnTo>
                      <a:pt x="3815542" y="1197033"/>
                    </a:lnTo>
                    <a:lnTo>
                      <a:pt x="3769822" y="1197033"/>
                    </a:lnTo>
                    <a:lnTo>
                      <a:pt x="3744884" y="1213658"/>
                    </a:lnTo>
                    <a:lnTo>
                      <a:pt x="3686695" y="1221971"/>
                    </a:lnTo>
                    <a:lnTo>
                      <a:pt x="3657600" y="1246909"/>
                    </a:lnTo>
                    <a:lnTo>
                      <a:pt x="3620193" y="1267691"/>
                    </a:lnTo>
                    <a:lnTo>
                      <a:pt x="3591098" y="1284317"/>
                    </a:lnTo>
                    <a:lnTo>
                      <a:pt x="3591098" y="1284317"/>
                    </a:lnTo>
                    <a:lnTo>
                      <a:pt x="3557848" y="1325880"/>
                    </a:lnTo>
                    <a:lnTo>
                      <a:pt x="3532909" y="1346662"/>
                    </a:lnTo>
                    <a:lnTo>
                      <a:pt x="3491346" y="1350818"/>
                    </a:lnTo>
                    <a:lnTo>
                      <a:pt x="3491346" y="1350818"/>
                    </a:lnTo>
                    <a:lnTo>
                      <a:pt x="3429000" y="1375757"/>
                    </a:lnTo>
                    <a:lnTo>
                      <a:pt x="3374968" y="1396538"/>
                    </a:lnTo>
                    <a:lnTo>
                      <a:pt x="3333404" y="1417320"/>
                    </a:lnTo>
                    <a:lnTo>
                      <a:pt x="3304309" y="1429789"/>
                    </a:lnTo>
                    <a:lnTo>
                      <a:pt x="3283528" y="1454728"/>
                    </a:lnTo>
                    <a:lnTo>
                      <a:pt x="3241964" y="1463040"/>
                    </a:lnTo>
                    <a:lnTo>
                      <a:pt x="3196244" y="1479666"/>
                    </a:lnTo>
                    <a:lnTo>
                      <a:pt x="3158837" y="1487978"/>
                    </a:lnTo>
                    <a:lnTo>
                      <a:pt x="3138055" y="1500448"/>
                    </a:lnTo>
                    <a:lnTo>
                      <a:pt x="3088178" y="1521229"/>
                    </a:lnTo>
                    <a:lnTo>
                      <a:pt x="3029989" y="1537855"/>
                    </a:lnTo>
                    <a:lnTo>
                      <a:pt x="3009208" y="1550324"/>
                    </a:lnTo>
                    <a:lnTo>
                      <a:pt x="2988426" y="1554480"/>
                    </a:lnTo>
                    <a:lnTo>
                      <a:pt x="2971800" y="1562793"/>
                    </a:lnTo>
                    <a:lnTo>
                      <a:pt x="2867891" y="1571106"/>
                    </a:lnTo>
                    <a:lnTo>
                      <a:pt x="2838797" y="1575262"/>
                    </a:lnTo>
                    <a:lnTo>
                      <a:pt x="2838797" y="1575262"/>
                    </a:lnTo>
                    <a:lnTo>
                      <a:pt x="2793077" y="1591888"/>
                    </a:lnTo>
                    <a:lnTo>
                      <a:pt x="2772295" y="1600200"/>
                    </a:lnTo>
                    <a:lnTo>
                      <a:pt x="2722418" y="1604357"/>
                    </a:lnTo>
                    <a:lnTo>
                      <a:pt x="2660073" y="1608513"/>
                    </a:lnTo>
                    <a:lnTo>
                      <a:pt x="2618509" y="1625138"/>
                    </a:lnTo>
                    <a:lnTo>
                      <a:pt x="2564477" y="1629295"/>
                    </a:lnTo>
                    <a:lnTo>
                      <a:pt x="2502131" y="1629295"/>
                    </a:lnTo>
                    <a:lnTo>
                      <a:pt x="2435629" y="1641764"/>
                    </a:lnTo>
                    <a:lnTo>
                      <a:pt x="2381597" y="1641764"/>
                    </a:lnTo>
                    <a:lnTo>
                      <a:pt x="2356658" y="1650077"/>
                    </a:lnTo>
                    <a:lnTo>
                      <a:pt x="2302626" y="1650077"/>
                    </a:lnTo>
                    <a:lnTo>
                      <a:pt x="2227811" y="1662546"/>
                    </a:lnTo>
                    <a:lnTo>
                      <a:pt x="2182091" y="1679171"/>
                    </a:lnTo>
                    <a:lnTo>
                      <a:pt x="2115589" y="1679171"/>
                    </a:lnTo>
                    <a:lnTo>
                      <a:pt x="2053244" y="1679171"/>
                    </a:lnTo>
                    <a:lnTo>
                      <a:pt x="1487978" y="1695797"/>
                    </a:lnTo>
                    <a:lnTo>
                      <a:pt x="1446415" y="1699953"/>
                    </a:lnTo>
                    <a:lnTo>
                      <a:pt x="1396538" y="1704109"/>
                    </a:lnTo>
                    <a:lnTo>
                      <a:pt x="0" y="1729048"/>
                    </a:lnTo>
                  </a:path>
                </a:pathLst>
              </a:custGeom>
              <a:no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Verdana"/>
                  <a:ea typeface="+mn-ea"/>
                  <a:cs typeface="+mn-cs"/>
                </a:endParaRPr>
              </a:p>
            </p:txBody>
          </p:sp>
        </p:grpSp>
        <p:grpSp>
          <p:nvGrpSpPr>
            <p:cNvPr id="48" name="Group 47"/>
            <p:cNvGrpSpPr/>
            <p:nvPr/>
          </p:nvGrpSpPr>
          <p:grpSpPr>
            <a:xfrm>
              <a:off x="1587731" y="2666082"/>
              <a:ext cx="5426341" cy="1303663"/>
              <a:chOff x="1587731" y="2666082"/>
              <a:chExt cx="5426341" cy="1303663"/>
            </a:xfrm>
          </p:grpSpPr>
          <p:sp>
            <p:nvSpPr>
              <p:cNvPr id="49" name="Freeform 48"/>
              <p:cNvSpPr/>
              <p:nvPr/>
            </p:nvSpPr>
            <p:spPr>
              <a:xfrm>
                <a:off x="1626824" y="2666082"/>
                <a:ext cx="5387248" cy="1303663"/>
              </a:xfrm>
              <a:custGeom>
                <a:avLst/>
                <a:gdLst>
                  <a:gd name="connsiteX0" fmla="*/ 5383576 w 5387248"/>
                  <a:gd name="connsiteY0" fmla="*/ 0 h 1303663"/>
                  <a:gd name="connsiteX1" fmla="*/ 5387248 w 5387248"/>
                  <a:gd name="connsiteY1" fmla="*/ 433330 h 1303663"/>
                  <a:gd name="connsiteX2" fmla="*/ 5328492 w 5387248"/>
                  <a:gd name="connsiteY2" fmla="*/ 481070 h 1303663"/>
                  <a:gd name="connsiteX3" fmla="*/ 5288096 w 5387248"/>
                  <a:gd name="connsiteY3" fmla="*/ 495759 h 1303663"/>
                  <a:gd name="connsiteX4" fmla="*/ 5236684 w 5387248"/>
                  <a:gd name="connsiteY4" fmla="*/ 525137 h 1303663"/>
                  <a:gd name="connsiteX5" fmla="*/ 5177928 w 5387248"/>
                  <a:gd name="connsiteY5" fmla="*/ 554516 h 1303663"/>
                  <a:gd name="connsiteX6" fmla="*/ 5152222 w 5387248"/>
                  <a:gd name="connsiteY6" fmla="*/ 569205 h 1303663"/>
                  <a:gd name="connsiteX7" fmla="*/ 5108154 w 5387248"/>
                  <a:gd name="connsiteY7" fmla="*/ 583894 h 1303663"/>
                  <a:gd name="connsiteX8" fmla="*/ 5086121 w 5387248"/>
                  <a:gd name="connsiteY8" fmla="*/ 594911 h 1303663"/>
                  <a:gd name="connsiteX9" fmla="*/ 5060415 w 5387248"/>
                  <a:gd name="connsiteY9" fmla="*/ 609600 h 1303663"/>
                  <a:gd name="connsiteX10" fmla="*/ 5042053 w 5387248"/>
                  <a:gd name="connsiteY10" fmla="*/ 627961 h 1303663"/>
                  <a:gd name="connsiteX11" fmla="*/ 4997986 w 5387248"/>
                  <a:gd name="connsiteY11" fmla="*/ 638978 h 1303663"/>
                  <a:gd name="connsiteX12" fmla="*/ 4972280 w 5387248"/>
                  <a:gd name="connsiteY12" fmla="*/ 649995 h 1303663"/>
                  <a:gd name="connsiteX13" fmla="*/ 4924540 w 5387248"/>
                  <a:gd name="connsiteY13" fmla="*/ 649995 h 1303663"/>
                  <a:gd name="connsiteX14" fmla="*/ 4898834 w 5387248"/>
                  <a:gd name="connsiteY14" fmla="*/ 668357 h 1303663"/>
                  <a:gd name="connsiteX15" fmla="*/ 4873128 w 5387248"/>
                  <a:gd name="connsiteY15" fmla="*/ 683046 h 1303663"/>
                  <a:gd name="connsiteX16" fmla="*/ 4862111 w 5387248"/>
                  <a:gd name="connsiteY16" fmla="*/ 712424 h 1303663"/>
                  <a:gd name="connsiteX17" fmla="*/ 4854766 w 5387248"/>
                  <a:gd name="connsiteY17" fmla="*/ 719769 h 1303663"/>
                  <a:gd name="connsiteX18" fmla="*/ 4840077 w 5387248"/>
                  <a:gd name="connsiteY18" fmla="*/ 727113 h 1303663"/>
                  <a:gd name="connsiteX19" fmla="*/ 4810699 w 5387248"/>
                  <a:gd name="connsiteY19" fmla="*/ 741802 h 1303663"/>
                  <a:gd name="connsiteX20" fmla="*/ 4766631 w 5387248"/>
                  <a:gd name="connsiteY20" fmla="*/ 763836 h 1303663"/>
                  <a:gd name="connsiteX21" fmla="*/ 4737253 w 5387248"/>
                  <a:gd name="connsiteY21" fmla="*/ 778525 h 1303663"/>
                  <a:gd name="connsiteX22" fmla="*/ 4678496 w 5387248"/>
                  <a:gd name="connsiteY22" fmla="*/ 800559 h 1303663"/>
                  <a:gd name="connsiteX23" fmla="*/ 4645446 w 5387248"/>
                  <a:gd name="connsiteY23" fmla="*/ 811576 h 1303663"/>
                  <a:gd name="connsiteX24" fmla="*/ 4601378 w 5387248"/>
                  <a:gd name="connsiteY24" fmla="*/ 837282 h 1303663"/>
                  <a:gd name="connsiteX25" fmla="*/ 4546294 w 5387248"/>
                  <a:gd name="connsiteY25" fmla="*/ 844626 h 1303663"/>
                  <a:gd name="connsiteX26" fmla="*/ 4520588 w 5387248"/>
                  <a:gd name="connsiteY26" fmla="*/ 870332 h 1303663"/>
                  <a:gd name="connsiteX27" fmla="*/ 4502227 w 5387248"/>
                  <a:gd name="connsiteY27" fmla="*/ 877677 h 1303663"/>
                  <a:gd name="connsiteX28" fmla="*/ 4432453 w 5387248"/>
                  <a:gd name="connsiteY28" fmla="*/ 899711 h 1303663"/>
                  <a:gd name="connsiteX29" fmla="*/ 4384713 w 5387248"/>
                  <a:gd name="connsiteY29" fmla="*/ 925417 h 1303663"/>
                  <a:gd name="connsiteX30" fmla="*/ 4303923 w 5387248"/>
                  <a:gd name="connsiteY30" fmla="*/ 932761 h 1303663"/>
                  <a:gd name="connsiteX31" fmla="*/ 4256183 w 5387248"/>
                  <a:gd name="connsiteY31" fmla="*/ 958467 h 1303663"/>
                  <a:gd name="connsiteX32" fmla="*/ 4215788 w 5387248"/>
                  <a:gd name="connsiteY32" fmla="*/ 962140 h 1303663"/>
                  <a:gd name="connsiteX33" fmla="*/ 4171721 w 5387248"/>
                  <a:gd name="connsiteY33" fmla="*/ 969484 h 1303663"/>
                  <a:gd name="connsiteX34" fmla="*/ 4131325 w 5387248"/>
                  <a:gd name="connsiteY34" fmla="*/ 976829 h 1303663"/>
                  <a:gd name="connsiteX35" fmla="*/ 4076241 w 5387248"/>
                  <a:gd name="connsiteY35" fmla="*/ 984173 h 1303663"/>
                  <a:gd name="connsiteX36" fmla="*/ 4057880 w 5387248"/>
                  <a:gd name="connsiteY36" fmla="*/ 987846 h 1303663"/>
                  <a:gd name="connsiteX37" fmla="*/ 4057880 w 5387248"/>
                  <a:gd name="connsiteY37" fmla="*/ 987846 h 1303663"/>
                  <a:gd name="connsiteX38" fmla="*/ 4017484 w 5387248"/>
                  <a:gd name="connsiteY38" fmla="*/ 1006207 h 1303663"/>
                  <a:gd name="connsiteX39" fmla="*/ 3984434 w 5387248"/>
                  <a:gd name="connsiteY39" fmla="*/ 1017224 h 1303663"/>
                  <a:gd name="connsiteX40" fmla="*/ 3951383 w 5387248"/>
                  <a:gd name="connsiteY40" fmla="*/ 1017224 h 1303663"/>
                  <a:gd name="connsiteX41" fmla="*/ 3936694 w 5387248"/>
                  <a:gd name="connsiteY41" fmla="*/ 1009879 h 1303663"/>
                  <a:gd name="connsiteX42" fmla="*/ 3910988 w 5387248"/>
                  <a:gd name="connsiteY42" fmla="*/ 1006207 h 1303663"/>
                  <a:gd name="connsiteX43" fmla="*/ 3885282 w 5387248"/>
                  <a:gd name="connsiteY43" fmla="*/ 1017224 h 1303663"/>
                  <a:gd name="connsiteX44" fmla="*/ 3885282 w 5387248"/>
                  <a:gd name="connsiteY44" fmla="*/ 1017224 h 1303663"/>
                  <a:gd name="connsiteX45" fmla="*/ 3797147 w 5387248"/>
                  <a:gd name="connsiteY45" fmla="*/ 1050275 h 1303663"/>
                  <a:gd name="connsiteX46" fmla="*/ 3709012 w 5387248"/>
                  <a:gd name="connsiteY46" fmla="*/ 1072308 h 1303663"/>
                  <a:gd name="connsiteX47" fmla="*/ 3701668 w 5387248"/>
                  <a:gd name="connsiteY47" fmla="*/ 1072308 h 1303663"/>
                  <a:gd name="connsiteX48" fmla="*/ 3675962 w 5387248"/>
                  <a:gd name="connsiteY48" fmla="*/ 1079653 h 1303663"/>
                  <a:gd name="connsiteX49" fmla="*/ 3595171 w 5387248"/>
                  <a:gd name="connsiteY49" fmla="*/ 1090670 h 1303663"/>
                  <a:gd name="connsiteX50" fmla="*/ 3518053 w 5387248"/>
                  <a:gd name="connsiteY50" fmla="*/ 1109031 h 1303663"/>
                  <a:gd name="connsiteX51" fmla="*/ 3426246 w 5387248"/>
                  <a:gd name="connsiteY51" fmla="*/ 1120048 h 1303663"/>
                  <a:gd name="connsiteX52" fmla="*/ 3415229 w 5387248"/>
                  <a:gd name="connsiteY52" fmla="*/ 1120048 h 1303663"/>
                  <a:gd name="connsiteX53" fmla="*/ 3334439 w 5387248"/>
                  <a:gd name="connsiteY53" fmla="*/ 1127393 h 1303663"/>
                  <a:gd name="connsiteX54" fmla="*/ 3290371 w 5387248"/>
                  <a:gd name="connsiteY54" fmla="*/ 1131065 h 1303663"/>
                  <a:gd name="connsiteX55" fmla="*/ 3205909 w 5387248"/>
                  <a:gd name="connsiteY55" fmla="*/ 1153099 h 1303663"/>
                  <a:gd name="connsiteX56" fmla="*/ 3077378 w 5387248"/>
                  <a:gd name="connsiteY56" fmla="*/ 1182477 h 1303663"/>
                  <a:gd name="connsiteX57" fmla="*/ 3014949 w 5387248"/>
                  <a:gd name="connsiteY57" fmla="*/ 1193494 h 1303663"/>
                  <a:gd name="connsiteX58" fmla="*/ 2912125 w 5387248"/>
                  <a:gd name="connsiteY58" fmla="*/ 1219200 h 1303663"/>
                  <a:gd name="connsiteX59" fmla="*/ 2812974 w 5387248"/>
                  <a:gd name="connsiteY59" fmla="*/ 1226545 h 1303663"/>
                  <a:gd name="connsiteX60" fmla="*/ 2721166 w 5387248"/>
                  <a:gd name="connsiteY60" fmla="*/ 1230217 h 1303663"/>
                  <a:gd name="connsiteX61" fmla="*/ 2633031 w 5387248"/>
                  <a:gd name="connsiteY61" fmla="*/ 1233889 h 1303663"/>
                  <a:gd name="connsiteX62" fmla="*/ 2519190 w 5387248"/>
                  <a:gd name="connsiteY62" fmla="*/ 1244906 h 1303663"/>
                  <a:gd name="connsiteX63" fmla="*/ 2486140 w 5387248"/>
                  <a:gd name="connsiteY63" fmla="*/ 1244906 h 1303663"/>
                  <a:gd name="connsiteX64" fmla="*/ 2357610 w 5387248"/>
                  <a:gd name="connsiteY64" fmla="*/ 1248578 h 1303663"/>
                  <a:gd name="connsiteX65" fmla="*/ 2185012 w 5387248"/>
                  <a:gd name="connsiteY65" fmla="*/ 1263267 h 1303663"/>
                  <a:gd name="connsiteX66" fmla="*/ 2093205 w 5387248"/>
                  <a:gd name="connsiteY66" fmla="*/ 1277957 h 1303663"/>
                  <a:gd name="connsiteX67" fmla="*/ 1872868 w 5387248"/>
                  <a:gd name="connsiteY67" fmla="*/ 1303663 h 1303663"/>
                  <a:gd name="connsiteX68" fmla="*/ 1670892 w 5387248"/>
                  <a:gd name="connsiteY68" fmla="*/ 1285301 h 1303663"/>
                  <a:gd name="connsiteX69" fmla="*/ 1524000 w 5387248"/>
                  <a:gd name="connsiteY69" fmla="*/ 1292646 h 1303663"/>
                  <a:gd name="connsiteX70" fmla="*/ 1391798 w 5387248"/>
                  <a:gd name="connsiteY70" fmla="*/ 1296318 h 1303663"/>
                  <a:gd name="connsiteX71" fmla="*/ 1226545 w 5387248"/>
                  <a:gd name="connsiteY71" fmla="*/ 1303663 h 1303663"/>
                  <a:gd name="connsiteX72" fmla="*/ 0 w 5387248"/>
                  <a:gd name="connsiteY72" fmla="*/ 1303663 h 1303663"/>
                  <a:gd name="connsiteX73" fmla="*/ 1990381 w 5387248"/>
                  <a:gd name="connsiteY73" fmla="*/ 1274284 h 1303663"/>
                  <a:gd name="connsiteX74" fmla="*/ 2409022 w 5387248"/>
                  <a:gd name="connsiteY74" fmla="*/ 1222872 h 1303663"/>
                  <a:gd name="connsiteX75" fmla="*/ 2651393 w 5387248"/>
                  <a:gd name="connsiteY75" fmla="*/ 1193494 h 1303663"/>
                  <a:gd name="connsiteX76" fmla="*/ 2978227 w 5387248"/>
                  <a:gd name="connsiteY76" fmla="*/ 1160443 h 1303663"/>
                  <a:gd name="connsiteX77" fmla="*/ 3051672 w 5387248"/>
                  <a:gd name="connsiteY77" fmla="*/ 1164116 h 1303663"/>
                  <a:gd name="connsiteX78" fmla="*/ 3147152 w 5387248"/>
                  <a:gd name="connsiteY78" fmla="*/ 1131065 h 1303663"/>
                  <a:gd name="connsiteX79" fmla="*/ 3194892 w 5387248"/>
                  <a:gd name="connsiteY79" fmla="*/ 1123720 h 1303663"/>
                  <a:gd name="connsiteX80" fmla="*/ 3238959 w 5387248"/>
                  <a:gd name="connsiteY80" fmla="*/ 1112704 h 1303663"/>
                  <a:gd name="connsiteX81" fmla="*/ 3279354 w 5387248"/>
                  <a:gd name="connsiteY81" fmla="*/ 1098014 h 1303663"/>
                  <a:gd name="connsiteX82" fmla="*/ 3327094 w 5387248"/>
                  <a:gd name="connsiteY82" fmla="*/ 1075981 h 1303663"/>
                  <a:gd name="connsiteX83" fmla="*/ 3385851 w 5387248"/>
                  <a:gd name="connsiteY83" fmla="*/ 1061291 h 1303663"/>
                  <a:gd name="connsiteX84" fmla="*/ 3429918 w 5387248"/>
                  <a:gd name="connsiteY84" fmla="*/ 1046602 h 1303663"/>
                  <a:gd name="connsiteX85" fmla="*/ 3485003 w 5387248"/>
                  <a:gd name="connsiteY85" fmla="*/ 1024569 h 1303663"/>
                  <a:gd name="connsiteX86" fmla="*/ 3532742 w 5387248"/>
                  <a:gd name="connsiteY86" fmla="*/ 1020896 h 1303663"/>
                  <a:gd name="connsiteX87" fmla="*/ 3569465 w 5387248"/>
                  <a:gd name="connsiteY87" fmla="*/ 1009879 h 1303663"/>
                  <a:gd name="connsiteX88" fmla="*/ 3628222 w 5387248"/>
                  <a:gd name="connsiteY88" fmla="*/ 991518 h 1303663"/>
                  <a:gd name="connsiteX89" fmla="*/ 3664945 w 5387248"/>
                  <a:gd name="connsiteY89" fmla="*/ 973157 h 1303663"/>
                  <a:gd name="connsiteX90" fmla="*/ 3694323 w 5387248"/>
                  <a:gd name="connsiteY90" fmla="*/ 962140 h 1303663"/>
                  <a:gd name="connsiteX91" fmla="*/ 3723701 w 5387248"/>
                  <a:gd name="connsiteY91" fmla="*/ 947451 h 1303663"/>
                  <a:gd name="connsiteX92" fmla="*/ 3767769 w 5387248"/>
                  <a:gd name="connsiteY92" fmla="*/ 932761 h 1303663"/>
                  <a:gd name="connsiteX93" fmla="*/ 3800819 w 5387248"/>
                  <a:gd name="connsiteY93" fmla="*/ 918072 h 1303663"/>
                  <a:gd name="connsiteX94" fmla="*/ 3826525 w 5387248"/>
                  <a:gd name="connsiteY94" fmla="*/ 910728 h 1303663"/>
                  <a:gd name="connsiteX95" fmla="*/ 3859576 w 5387248"/>
                  <a:gd name="connsiteY95" fmla="*/ 903383 h 1303663"/>
                  <a:gd name="connsiteX96" fmla="*/ 3885282 w 5387248"/>
                  <a:gd name="connsiteY96" fmla="*/ 888694 h 1303663"/>
                  <a:gd name="connsiteX97" fmla="*/ 3940366 w 5387248"/>
                  <a:gd name="connsiteY97" fmla="*/ 874005 h 1303663"/>
                  <a:gd name="connsiteX98" fmla="*/ 3969745 w 5387248"/>
                  <a:gd name="connsiteY98" fmla="*/ 874005 h 1303663"/>
                  <a:gd name="connsiteX99" fmla="*/ 4017484 w 5387248"/>
                  <a:gd name="connsiteY99" fmla="*/ 874005 h 1303663"/>
                  <a:gd name="connsiteX100" fmla="*/ 4046863 w 5387248"/>
                  <a:gd name="connsiteY100" fmla="*/ 855643 h 1303663"/>
                  <a:gd name="connsiteX101" fmla="*/ 4105619 w 5387248"/>
                  <a:gd name="connsiteY101" fmla="*/ 844626 h 1303663"/>
                  <a:gd name="connsiteX102" fmla="*/ 4134998 w 5387248"/>
                  <a:gd name="connsiteY102" fmla="*/ 833610 h 1303663"/>
                  <a:gd name="connsiteX103" fmla="*/ 4164376 w 5387248"/>
                  <a:gd name="connsiteY103" fmla="*/ 829937 h 1303663"/>
                  <a:gd name="connsiteX104" fmla="*/ 4193754 w 5387248"/>
                  <a:gd name="connsiteY104" fmla="*/ 815248 h 1303663"/>
                  <a:gd name="connsiteX105" fmla="*/ 4223133 w 5387248"/>
                  <a:gd name="connsiteY105" fmla="*/ 804231 h 1303663"/>
                  <a:gd name="connsiteX106" fmla="*/ 4256183 w 5387248"/>
                  <a:gd name="connsiteY106" fmla="*/ 796887 h 1303663"/>
                  <a:gd name="connsiteX107" fmla="*/ 4292906 w 5387248"/>
                  <a:gd name="connsiteY107" fmla="*/ 793214 h 1303663"/>
                  <a:gd name="connsiteX108" fmla="*/ 4340646 w 5387248"/>
                  <a:gd name="connsiteY108" fmla="*/ 782198 h 1303663"/>
                  <a:gd name="connsiteX109" fmla="*/ 4366352 w 5387248"/>
                  <a:gd name="connsiteY109" fmla="*/ 767508 h 1303663"/>
                  <a:gd name="connsiteX110" fmla="*/ 4399403 w 5387248"/>
                  <a:gd name="connsiteY110" fmla="*/ 741802 h 1303663"/>
                  <a:gd name="connsiteX111" fmla="*/ 4439798 w 5387248"/>
                  <a:gd name="connsiteY111" fmla="*/ 719769 h 1303663"/>
                  <a:gd name="connsiteX112" fmla="*/ 4465504 w 5387248"/>
                  <a:gd name="connsiteY112" fmla="*/ 697735 h 1303663"/>
                  <a:gd name="connsiteX113" fmla="*/ 4494882 w 5387248"/>
                  <a:gd name="connsiteY113" fmla="*/ 690390 h 1303663"/>
                  <a:gd name="connsiteX114" fmla="*/ 4531605 w 5387248"/>
                  <a:gd name="connsiteY114" fmla="*/ 668357 h 1303663"/>
                  <a:gd name="connsiteX115" fmla="*/ 4564656 w 5387248"/>
                  <a:gd name="connsiteY115" fmla="*/ 642651 h 1303663"/>
                  <a:gd name="connsiteX116" fmla="*/ 4590362 w 5387248"/>
                  <a:gd name="connsiteY116" fmla="*/ 624289 h 1303663"/>
                  <a:gd name="connsiteX117" fmla="*/ 4590362 w 5387248"/>
                  <a:gd name="connsiteY117" fmla="*/ 624289 h 1303663"/>
                  <a:gd name="connsiteX118" fmla="*/ 4638101 w 5387248"/>
                  <a:gd name="connsiteY118" fmla="*/ 583894 h 1303663"/>
                  <a:gd name="connsiteX119" fmla="*/ 4671152 w 5387248"/>
                  <a:gd name="connsiteY119" fmla="*/ 583894 h 1303663"/>
                  <a:gd name="connsiteX120" fmla="*/ 4671152 w 5387248"/>
                  <a:gd name="connsiteY120" fmla="*/ 583894 h 1303663"/>
                  <a:gd name="connsiteX121" fmla="*/ 4722564 w 5387248"/>
                  <a:gd name="connsiteY121" fmla="*/ 569205 h 1303663"/>
                  <a:gd name="connsiteX122" fmla="*/ 4733581 w 5387248"/>
                  <a:gd name="connsiteY122" fmla="*/ 543499 h 1303663"/>
                  <a:gd name="connsiteX123" fmla="*/ 4766631 w 5387248"/>
                  <a:gd name="connsiteY123" fmla="*/ 521465 h 1303663"/>
                  <a:gd name="connsiteX124" fmla="*/ 4792337 w 5387248"/>
                  <a:gd name="connsiteY124" fmla="*/ 510448 h 1303663"/>
                  <a:gd name="connsiteX125" fmla="*/ 4810699 w 5387248"/>
                  <a:gd name="connsiteY125" fmla="*/ 503104 h 1303663"/>
                  <a:gd name="connsiteX126" fmla="*/ 4825388 w 5387248"/>
                  <a:gd name="connsiteY126" fmla="*/ 495759 h 1303663"/>
                  <a:gd name="connsiteX127" fmla="*/ 4825388 w 5387248"/>
                  <a:gd name="connsiteY127" fmla="*/ 495759 h 1303663"/>
                  <a:gd name="connsiteX128" fmla="*/ 4854766 w 5387248"/>
                  <a:gd name="connsiteY128" fmla="*/ 444347 h 1303663"/>
                  <a:gd name="connsiteX129" fmla="*/ 4854766 w 5387248"/>
                  <a:gd name="connsiteY129" fmla="*/ 444347 h 1303663"/>
                  <a:gd name="connsiteX130" fmla="*/ 4884145 w 5387248"/>
                  <a:gd name="connsiteY130" fmla="*/ 429658 h 1303663"/>
                  <a:gd name="connsiteX131" fmla="*/ 4887817 w 5387248"/>
                  <a:gd name="connsiteY131" fmla="*/ 389263 h 1303663"/>
                  <a:gd name="connsiteX132" fmla="*/ 4906178 w 5387248"/>
                  <a:gd name="connsiteY132" fmla="*/ 381918 h 1303663"/>
                  <a:gd name="connsiteX133" fmla="*/ 4906178 w 5387248"/>
                  <a:gd name="connsiteY133" fmla="*/ 381918 h 1303663"/>
                  <a:gd name="connsiteX134" fmla="*/ 4931884 w 5387248"/>
                  <a:gd name="connsiteY134" fmla="*/ 356212 h 1303663"/>
                  <a:gd name="connsiteX135" fmla="*/ 4939229 w 5387248"/>
                  <a:gd name="connsiteY135" fmla="*/ 348867 h 1303663"/>
                  <a:gd name="connsiteX136" fmla="*/ 4939229 w 5387248"/>
                  <a:gd name="connsiteY136" fmla="*/ 348867 h 1303663"/>
                  <a:gd name="connsiteX137" fmla="*/ 4986969 w 5387248"/>
                  <a:gd name="connsiteY137" fmla="*/ 337851 h 1303663"/>
                  <a:gd name="connsiteX138" fmla="*/ 4986969 w 5387248"/>
                  <a:gd name="connsiteY138" fmla="*/ 337851 h 1303663"/>
                  <a:gd name="connsiteX139" fmla="*/ 5034709 w 5387248"/>
                  <a:gd name="connsiteY139" fmla="*/ 297455 h 1303663"/>
                  <a:gd name="connsiteX140" fmla="*/ 5071431 w 5387248"/>
                  <a:gd name="connsiteY140" fmla="*/ 279094 h 1303663"/>
                  <a:gd name="connsiteX141" fmla="*/ 5104482 w 5387248"/>
                  <a:gd name="connsiteY141" fmla="*/ 271749 h 1303663"/>
                  <a:gd name="connsiteX142" fmla="*/ 5122843 w 5387248"/>
                  <a:gd name="connsiteY142" fmla="*/ 260732 h 1303663"/>
                  <a:gd name="connsiteX143" fmla="*/ 5144877 w 5387248"/>
                  <a:gd name="connsiteY143" fmla="*/ 235026 h 1303663"/>
                  <a:gd name="connsiteX144" fmla="*/ 5177928 w 5387248"/>
                  <a:gd name="connsiteY144" fmla="*/ 224010 h 1303663"/>
                  <a:gd name="connsiteX145" fmla="*/ 5214651 w 5387248"/>
                  <a:gd name="connsiteY145" fmla="*/ 187287 h 1303663"/>
                  <a:gd name="connsiteX146" fmla="*/ 5240357 w 5387248"/>
                  <a:gd name="connsiteY146" fmla="*/ 168925 h 1303663"/>
                  <a:gd name="connsiteX147" fmla="*/ 5266063 w 5387248"/>
                  <a:gd name="connsiteY147" fmla="*/ 139547 h 1303663"/>
                  <a:gd name="connsiteX148" fmla="*/ 5291769 w 5387248"/>
                  <a:gd name="connsiteY148" fmla="*/ 135875 h 1303663"/>
                  <a:gd name="connsiteX149" fmla="*/ 5310130 w 5387248"/>
                  <a:gd name="connsiteY149" fmla="*/ 106496 h 1303663"/>
                  <a:gd name="connsiteX150" fmla="*/ 5324819 w 5387248"/>
                  <a:gd name="connsiteY150" fmla="*/ 91807 h 1303663"/>
                  <a:gd name="connsiteX151" fmla="*/ 5383576 w 5387248"/>
                  <a:gd name="connsiteY151" fmla="*/ 0 h 1303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5387248" h="1303663">
                    <a:moveTo>
                      <a:pt x="5383576" y="0"/>
                    </a:moveTo>
                    <a:lnTo>
                      <a:pt x="5387248" y="433330"/>
                    </a:lnTo>
                    <a:lnTo>
                      <a:pt x="5328492" y="481070"/>
                    </a:lnTo>
                    <a:lnTo>
                      <a:pt x="5288096" y="495759"/>
                    </a:lnTo>
                    <a:lnTo>
                      <a:pt x="5236684" y="525137"/>
                    </a:lnTo>
                    <a:lnTo>
                      <a:pt x="5177928" y="554516"/>
                    </a:lnTo>
                    <a:lnTo>
                      <a:pt x="5152222" y="569205"/>
                    </a:lnTo>
                    <a:lnTo>
                      <a:pt x="5108154" y="583894"/>
                    </a:lnTo>
                    <a:lnTo>
                      <a:pt x="5086121" y="594911"/>
                    </a:lnTo>
                    <a:lnTo>
                      <a:pt x="5060415" y="609600"/>
                    </a:lnTo>
                    <a:lnTo>
                      <a:pt x="5042053" y="627961"/>
                    </a:lnTo>
                    <a:lnTo>
                      <a:pt x="4997986" y="638978"/>
                    </a:lnTo>
                    <a:lnTo>
                      <a:pt x="4972280" y="649995"/>
                    </a:lnTo>
                    <a:lnTo>
                      <a:pt x="4924540" y="649995"/>
                    </a:lnTo>
                    <a:lnTo>
                      <a:pt x="4898834" y="668357"/>
                    </a:lnTo>
                    <a:lnTo>
                      <a:pt x="4873128" y="683046"/>
                    </a:lnTo>
                    <a:lnTo>
                      <a:pt x="4862111" y="712424"/>
                    </a:lnTo>
                    <a:lnTo>
                      <a:pt x="4854766" y="719769"/>
                    </a:lnTo>
                    <a:lnTo>
                      <a:pt x="4840077" y="727113"/>
                    </a:lnTo>
                    <a:lnTo>
                      <a:pt x="4810699" y="741802"/>
                    </a:lnTo>
                    <a:lnTo>
                      <a:pt x="4766631" y="763836"/>
                    </a:lnTo>
                    <a:lnTo>
                      <a:pt x="4737253" y="778525"/>
                    </a:lnTo>
                    <a:lnTo>
                      <a:pt x="4678496" y="800559"/>
                    </a:lnTo>
                    <a:lnTo>
                      <a:pt x="4645446" y="811576"/>
                    </a:lnTo>
                    <a:lnTo>
                      <a:pt x="4601378" y="837282"/>
                    </a:lnTo>
                    <a:lnTo>
                      <a:pt x="4546294" y="844626"/>
                    </a:lnTo>
                    <a:lnTo>
                      <a:pt x="4520588" y="870332"/>
                    </a:lnTo>
                    <a:lnTo>
                      <a:pt x="4502227" y="877677"/>
                    </a:lnTo>
                    <a:lnTo>
                      <a:pt x="4432453" y="899711"/>
                    </a:lnTo>
                    <a:lnTo>
                      <a:pt x="4384713" y="925417"/>
                    </a:lnTo>
                    <a:lnTo>
                      <a:pt x="4303923" y="932761"/>
                    </a:lnTo>
                    <a:lnTo>
                      <a:pt x="4256183" y="958467"/>
                    </a:lnTo>
                    <a:lnTo>
                      <a:pt x="4215788" y="962140"/>
                    </a:lnTo>
                    <a:lnTo>
                      <a:pt x="4171721" y="969484"/>
                    </a:lnTo>
                    <a:lnTo>
                      <a:pt x="4131325" y="976829"/>
                    </a:lnTo>
                    <a:lnTo>
                      <a:pt x="4076241" y="984173"/>
                    </a:lnTo>
                    <a:lnTo>
                      <a:pt x="4057880" y="987846"/>
                    </a:lnTo>
                    <a:lnTo>
                      <a:pt x="4057880" y="987846"/>
                    </a:lnTo>
                    <a:lnTo>
                      <a:pt x="4017484" y="1006207"/>
                    </a:lnTo>
                    <a:lnTo>
                      <a:pt x="3984434" y="1017224"/>
                    </a:lnTo>
                    <a:lnTo>
                      <a:pt x="3951383" y="1017224"/>
                    </a:lnTo>
                    <a:lnTo>
                      <a:pt x="3936694" y="1009879"/>
                    </a:lnTo>
                    <a:lnTo>
                      <a:pt x="3910988" y="1006207"/>
                    </a:lnTo>
                    <a:lnTo>
                      <a:pt x="3885282" y="1017224"/>
                    </a:lnTo>
                    <a:lnTo>
                      <a:pt x="3885282" y="1017224"/>
                    </a:lnTo>
                    <a:lnTo>
                      <a:pt x="3797147" y="1050275"/>
                    </a:lnTo>
                    <a:lnTo>
                      <a:pt x="3709012" y="1072308"/>
                    </a:lnTo>
                    <a:lnTo>
                      <a:pt x="3701668" y="1072308"/>
                    </a:lnTo>
                    <a:cubicBezTo>
                      <a:pt x="3670668" y="1083933"/>
                      <a:pt x="3664892" y="1090720"/>
                      <a:pt x="3675962" y="1079653"/>
                    </a:cubicBezTo>
                    <a:lnTo>
                      <a:pt x="3595171" y="1090670"/>
                    </a:lnTo>
                    <a:lnTo>
                      <a:pt x="3518053" y="1109031"/>
                    </a:lnTo>
                    <a:lnTo>
                      <a:pt x="3426246" y="1120048"/>
                    </a:lnTo>
                    <a:lnTo>
                      <a:pt x="3415229" y="1120048"/>
                    </a:lnTo>
                    <a:lnTo>
                      <a:pt x="3334439" y="1127393"/>
                    </a:lnTo>
                    <a:lnTo>
                      <a:pt x="3290371" y="1131065"/>
                    </a:lnTo>
                    <a:lnTo>
                      <a:pt x="3205909" y="1153099"/>
                    </a:lnTo>
                    <a:lnTo>
                      <a:pt x="3077378" y="1182477"/>
                    </a:lnTo>
                    <a:lnTo>
                      <a:pt x="3014949" y="1193494"/>
                    </a:lnTo>
                    <a:lnTo>
                      <a:pt x="2912125" y="1219200"/>
                    </a:lnTo>
                    <a:lnTo>
                      <a:pt x="2812974" y="1226545"/>
                    </a:lnTo>
                    <a:lnTo>
                      <a:pt x="2721166" y="1230217"/>
                    </a:lnTo>
                    <a:lnTo>
                      <a:pt x="2633031" y="1233889"/>
                    </a:lnTo>
                    <a:lnTo>
                      <a:pt x="2519190" y="1244906"/>
                    </a:lnTo>
                    <a:lnTo>
                      <a:pt x="2486140" y="1244906"/>
                    </a:lnTo>
                    <a:lnTo>
                      <a:pt x="2357610" y="1248578"/>
                    </a:lnTo>
                    <a:lnTo>
                      <a:pt x="2185012" y="1263267"/>
                    </a:lnTo>
                    <a:lnTo>
                      <a:pt x="2093205" y="1277957"/>
                    </a:lnTo>
                    <a:lnTo>
                      <a:pt x="1872868" y="1303663"/>
                    </a:lnTo>
                    <a:lnTo>
                      <a:pt x="1670892" y="1285301"/>
                    </a:lnTo>
                    <a:lnTo>
                      <a:pt x="1524000" y="1292646"/>
                    </a:lnTo>
                    <a:lnTo>
                      <a:pt x="1391798" y="1296318"/>
                    </a:lnTo>
                    <a:lnTo>
                      <a:pt x="1226545" y="1303663"/>
                    </a:lnTo>
                    <a:lnTo>
                      <a:pt x="0" y="1303663"/>
                    </a:lnTo>
                    <a:lnTo>
                      <a:pt x="1990381" y="1274284"/>
                    </a:lnTo>
                    <a:lnTo>
                      <a:pt x="2409022" y="1222872"/>
                    </a:lnTo>
                    <a:lnTo>
                      <a:pt x="2651393" y="1193494"/>
                    </a:lnTo>
                    <a:lnTo>
                      <a:pt x="2978227" y="1160443"/>
                    </a:lnTo>
                    <a:lnTo>
                      <a:pt x="3051672" y="1164116"/>
                    </a:lnTo>
                    <a:lnTo>
                      <a:pt x="3147152" y="1131065"/>
                    </a:lnTo>
                    <a:lnTo>
                      <a:pt x="3194892" y="1123720"/>
                    </a:lnTo>
                    <a:lnTo>
                      <a:pt x="3238959" y="1112704"/>
                    </a:lnTo>
                    <a:lnTo>
                      <a:pt x="3279354" y="1098014"/>
                    </a:lnTo>
                    <a:lnTo>
                      <a:pt x="3327094" y="1075981"/>
                    </a:lnTo>
                    <a:lnTo>
                      <a:pt x="3385851" y="1061291"/>
                    </a:lnTo>
                    <a:lnTo>
                      <a:pt x="3429918" y="1046602"/>
                    </a:lnTo>
                    <a:lnTo>
                      <a:pt x="3485003" y="1024569"/>
                    </a:lnTo>
                    <a:lnTo>
                      <a:pt x="3532742" y="1020896"/>
                    </a:lnTo>
                    <a:lnTo>
                      <a:pt x="3569465" y="1009879"/>
                    </a:lnTo>
                    <a:lnTo>
                      <a:pt x="3628222" y="991518"/>
                    </a:lnTo>
                    <a:lnTo>
                      <a:pt x="3664945" y="973157"/>
                    </a:lnTo>
                    <a:lnTo>
                      <a:pt x="3694323" y="962140"/>
                    </a:lnTo>
                    <a:lnTo>
                      <a:pt x="3723701" y="947451"/>
                    </a:lnTo>
                    <a:lnTo>
                      <a:pt x="3767769" y="932761"/>
                    </a:lnTo>
                    <a:lnTo>
                      <a:pt x="3800819" y="918072"/>
                    </a:lnTo>
                    <a:lnTo>
                      <a:pt x="3826525" y="910728"/>
                    </a:lnTo>
                    <a:lnTo>
                      <a:pt x="3859576" y="903383"/>
                    </a:lnTo>
                    <a:lnTo>
                      <a:pt x="3885282" y="888694"/>
                    </a:lnTo>
                    <a:lnTo>
                      <a:pt x="3940366" y="874005"/>
                    </a:lnTo>
                    <a:lnTo>
                      <a:pt x="3969745" y="874005"/>
                    </a:lnTo>
                    <a:lnTo>
                      <a:pt x="4017484" y="874005"/>
                    </a:lnTo>
                    <a:lnTo>
                      <a:pt x="4046863" y="855643"/>
                    </a:lnTo>
                    <a:lnTo>
                      <a:pt x="4105619" y="844626"/>
                    </a:lnTo>
                    <a:lnTo>
                      <a:pt x="4134998" y="833610"/>
                    </a:lnTo>
                    <a:lnTo>
                      <a:pt x="4164376" y="829937"/>
                    </a:lnTo>
                    <a:lnTo>
                      <a:pt x="4193754" y="815248"/>
                    </a:lnTo>
                    <a:lnTo>
                      <a:pt x="4223133" y="804231"/>
                    </a:lnTo>
                    <a:lnTo>
                      <a:pt x="4256183" y="796887"/>
                    </a:lnTo>
                    <a:lnTo>
                      <a:pt x="4292906" y="793214"/>
                    </a:lnTo>
                    <a:lnTo>
                      <a:pt x="4340646" y="782198"/>
                    </a:lnTo>
                    <a:lnTo>
                      <a:pt x="4366352" y="767508"/>
                    </a:lnTo>
                    <a:lnTo>
                      <a:pt x="4399403" y="741802"/>
                    </a:lnTo>
                    <a:lnTo>
                      <a:pt x="4439798" y="719769"/>
                    </a:lnTo>
                    <a:lnTo>
                      <a:pt x="4465504" y="697735"/>
                    </a:lnTo>
                    <a:lnTo>
                      <a:pt x="4494882" y="690390"/>
                    </a:lnTo>
                    <a:lnTo>
                      <a:pt x="4531605" y="668357"/>
                    </a:lnTo>
                    <a:lnTo>
                      <a:pt x="4564656" y="642651"/>
                    </a:lnTo>
                    <a:lnTo>
                      <a:pt x="4590362" y="624289"/>
                    </a:lnTo>
                    <a:lnTo>
                      <a:pt x="4590362" y="624289"/>
                    </a:lnTo>
                    <a:lnTo>
                      <a:pt x="4638101" y="583894"/>
                    </a:lnTo>
                    <a:lnTo>
                      <a:pt x="4671152" y="583894"/>
                    </a:lnTo>
                    <a:lnTo>
                      <a:pt x="4671152" y="583894"/>
                    </a:lnTo>
                    <a:lnTo>
                      <a:pt x="4722564" y="569205"/>
                    </a:lnTo>
                    <a:lnTo>
                      <a:pt x="4733581" y="543499"/>
                    </a:lnTo>
                    <a:lnTo>
                      <a:pt x="4766631" y="521465"/>
                    </a:lnTo>
                    <a:lnTo>
                      <a:pt x="4792337" y="510448"/>
                    </a:lnTo>
                    <a:lnTo>
                      <a:pt x="4810699" y="503104"/>
                    </a:lnTo>
                    <a:lnTo>
                      <a:pt x="4825388" y="495759"/>
                    </a:lnTo>
                    <a:lnTo>
                      <a:pt x="4825388" y="495759"/>
                    </a:lnTo>
                    <a:lnTo>
                      <a:pt x="4854766" y="444347"/>
                    </a:lnTo>
                    <a:lnTo>
                      <a:pt x="4854766" y="444347"/>
                    </a:lnTo>
                    <a:lnTo>
                      <a:pt x="4884145" y="429658"/>
                    </a:lnTo>
                    <a:lnTo>
                      <a:pt x="4887817" y="389263"/>
                    </a:lnTo>
                    <a:lnTo>
                      <a:pt x="4906178" y="381918"/>
                    </a:lnTo>
                    <a:lnTo>
                      <a:pt x="4906178" y="381918"/>
                    </a:lnTo>
                    <a:lnTo>
                      <a:pt x="4931884" y="356212"/>
                    </a:lnTo>
                    <a:lnTo>
                      <a:pt x="4939229" y="348867"/>
                    </a:lnTo>
                    <a:lnTo>
                      <a:pt x="4939229" y="348867"/>
                    </a:lnTo>
                    <a:lnTo>
                      <a:pt x="4986969" y="337851"/>
                    </a:lnTo>
                    <a:lnTo>
                      <a:pt x="4986969" y="337851"/>
                    </a:lnTo>
                    <a:lnTo>
                      <a:pt x="5034709" y="297455"/>
                    </a:lnTo>
                    <a:lnTo>
                      <a:pt x="5071431" y="279094"/>
                    </a:lnTo>
                    <a:lnTo>
                      <a:pt x="5104482" y="271749"/>
                    </a:lnTo>
                    <a:lnTo>
                      <a:pt x="5122843" y="260732"/>
                    </a:lnTo>
                    <a:lnTo>
                      <a:pt x="5144877" y="235026"/>
                    </a:lnTo>
                    <a:lnTo>
                      <a:pt x="5177928" y="224010"/>
                    </a:lnTo>
                    <a:lnTo>
                      <a:pt x="5214651" y="187287"/>
                    </a:lnTo>
                    <a:lnTo>
                      <a:pt x="5240357" y="168925"/>
                    </a:lnTo>
                    <a:lnTo>
                      <a:pt x="5266063" y="139547"/>
                    </a:lnTo>
                    <a:lnTo>
                      <a:pt x="5291769" y="135875"/>
                    </a:lnTo>
                    <a:lnTo>
                      <a:pt x="5310130" y="106496"/>
                    </a:lnTo>
                    <a:lnTo>
                      <a:pt x="5324819" y="91807"/>
                    </a:lnTo>
                    <a:lnTo>
                      <a:pt x="5383576" y="0"/>
                    </a:lnTo>
                    <a:close/>
                  </a:path>
                </a:pathLst>
              </a:custGeom>
              <a:solidFill>
                <a:schemeClr val="accent1">
                  <a:alpha val="10196"/>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Verdana"/>
                  <a:ea typeface="+mn-ea"/>
                  <a:cs typeface="+mn-cs"/>
                </a:endParaRPr>
              </a:p>
            </p:txBody>
          </p:sp>
          <p:sp>
            <p:nvSpPr>
              <p:cNvPr id="50" name="Freeform 49"/>
              <p:cNvSpPr/>
              <p:nvPr/>
            </p:nvSpPr>
            <p:spPr>
              <a:xfrm>
                <a:off x="1587731" y="2863735"/>
                <a:ext cx="5419898" cy="1097280"/>
              </a:xfrm>
              <a:custGeom>
                <a:avLst/>
                <a:gdLst>
                  <a:gd name="connsiteX0" fmla="*/ 5419898 w 5419898"/>
                  <a:gd name="connsiteY0" fmla="*/ 0 h 1097280"/>
                  <a:gd name="connsiteX1" fmla="*/ 5394960 w 5419898"/>
                  <a:gd name="connsiteY1" fmla="*/ 29094 h 1097280"/>
                  <a:gd name="connsiteX2" fmla="*/ 5378334 w 5419898"/>
                  <a:gd name="connsiteY2" fmla="*/ 62345 h 1097280"/>
                  <a:gd name="connsiteX3" fmla="*/ 5361709 w 5419898"/>
                  <a:gd name="connsiteY3" fmla="*/ 83127 h 1097280"/>
                  <a:gd name="connsiteX4" fmla="*/ 5332614 w 5419898"/>
                  <a:gd name="connsiteY4" fmla="*/ 116378 h 1097280"/>
                  <a:gd name="connsiteX5" fmla="*/ 5299364 w 5419898"/>
                  <a:gd name="connsiteY5" fmla="*/ 133003 h 1097280"/>
                  <a:gd name="connsiteX6" fmla="*/ 5282738 w 5419898"/>
                  <a:gd name="connsiteY6" fmla="*/ 153785 h 1097280"/>
                  <a:gd name="connsiteX7" fmla="*/ 5249487 w 5419898"/>
                  <a:gd name="connsiteY7" fmla="*/ 182880 h 1097280"/>
                  <a:gd name="connsiteX8" fmla="*/ 5212080 w 5419898"/>
                  <a:gd name="connsiteY8" fmla="*/ 191192 h 1097280"/>
                  <a:gd name="connsiteX9" fmla="*/ 5174673 w 5419898"/>
                  <a:gd name="connsiteY9" fmla="*/ 216130 h 1097280"/>
                  <a:gd name="connsiteX10" fmla="*/ 5174673 w 5419898"/>
                  <a:gd name="connsiteY10" fmla="*/ 216130 h 1097280"/>
                  <a:gd name="connsiteX11" fmla="*/ 5120640 w 5419898"/>
                  <a:gd name="connsiteY11" fmla="*/ 232756 h 1097280"/>
                  <a:gd name="connsiteX12" fmla="*/ 5091545 w 5419898"/>
                  <a:gd name="connsiteY12" fmla="*/ 245225 h 1097280"/>
                  <a:gd name="connsiteX13" fmla="*/ 5091545 w 5419898"/>
                  <a:gd name="connsiteY13" fmla="*/ 245225 h 1097280"/>
                  <a:gd name="connsiteX14" fmla="*/ 5045825 w 5419898"/>
                  <a:gd name="connsiteY14" fmla="*/ 282632 h 1097280"/>
                  <a:gd name="connsiteX15" fmla="*/ 5008418 w 5419898"/>
                  <a:gd name="connsiteY15" fmla="*/ 282632 h 1097280"/>
                  <a:gd name="connsiteX16" fmla="*/ 5008418 w 5419898"/>
                  <a:gd name="connsiteY16" fmla="*/ 282632 h 1097280"/>
                  <a:gd name="connsiteX17" fmla="*/ 4962698 w 5419898"/>
                  <a:gd name="connsiteY17" fmla="*/ 315883 h 1097280"/>
                  <a:gd name="connsiteX18" fmla="*/ 4933604 w 5419898"/>
                  <a:gd name="connsiteY18" fmla="*/ 332509 h 1097280"/>
                  <a:gd name="connsiteX19" fmla="*/ 4908665 w 5419898"/>
                  <a:gd name="connsiteY19" fmla="*/ 361603 h 1097280"/>
                  <a:gd name="connsiteX20" fmla="*/ 4908665 w 5419898"/>
                  <a:gd name="connsiteY20" fmla="*/ 361603 h 1097280"/>
                  <a:gd name="connsiteX21" fmla="*/ 4879571 w 5419898"/>
                  <a:gd name="connsiteY21" fmla="*/ 411480 h 1097280"/>
                  <a:gd name="connsiteX22" fmla="*/ 4879571 w 5419898"/>
                  <a:gd name="connsiteY22" fmla="*/ 411480 h 1097280"/>
                  <a:gd name="connsiteX23" fmla="*/ 4821382 w 5419898"/>
                  <a:gd name="connsiteY23" fmla="*/ 436418 h 1097280"/>
                  <a:gd name="connsiteX24" fmla="*/ 4792287 w 5419898"/>
                  <a:gd name="connsiteY24" fmla="*/ 465512 h 1097280"/>
                  <a:gd name="connsiteX25" fmla="*/ 4767349 w 5419898"/>
                  <a:gd name="connsiteY25" fmla="*/ 473825 h 1097280"/>
                  <a:gd name="connsiteX26" fmla="*/ 4767349 w 5419898"/>
                  <a:gd name="connsiteY26" fmla="*/ 473825 h 1097280"/>
                  <a:gd name="connsiteX27" fmla="*/ 4709160 w 5419898"/>
                  <a:gd name="connsiteY27" fmla="*/ 498763 h 1097280"/>
                  <a:gd name="connsiteX28" fmla="*/ 4680065 w 5419898"/>
                  <a:gd name="connsiteY28" fmla="*/ 511232 h 1097280"/>
                  <a:gd name="connsiteX29" fmla="*/ 4638502 w 5419898"/>
                  <a:gd name="connsiteY29" fmla="*/ 527858 h 1097280"/>
                  <a:gd name="connsiteX30" fmla="*/ 4576156 w 5419898"/>
                  <a:gd name="connsiteY30" fmla="*/ 573578 h 1097280"/>
                  <a:gd name="connsiteX31" fmla="*/ 4538749 w 5419898"/>
                  <a:gd name="connsiteY31" fmla="*/ 581890 h 1097280"/>
                  <a:gd name="connsiteX32" fmla="*/ 4497185 w 5419898"/>
                  <a:gd name="connsiteY32" fmla="*/ 594360 h 1097280"/>
                  <a:gd name="connsiteX33" fmla="*/ 4459778 w 5419898"/>
                  <a:gd name="connsiteY33" fmla="*/ 623454 h 1097280"/>
                  <a:gd name="connsiteX34" fmla="*/ 4430684 w 5419898"/>
                  <a:gd name="connsiteY34" fmla="*/ 631767 h 1097280"/>
                  <a:gd name="connsiteX35" fmla="*/ 4401589 w 5419898"/>
                  <a:gd name="connsiteY35" fmla="*/ 648392 h 1097280"/>
                  <a:gd name="connsiteX36" fmla="*/ 4372494 w 5419898"/>
                  <a:gd name="connsiteY36" fmla="*/ 665018 h 1097280"/>
                  <a:gd name="connsiteX37" fmla="*/ 4314305 w 5419898"/>
                  <a:gd name="connsiteY37" fmla="*/ 673330 h 1097280"/>
                  <a:gd name="connsiteX38" fmla="*/ 4314305 w 5419898"/>
                  <a:gd name="connsiteY38" fmla="*/ 673330 h 1097280"/>
                  <a:gd name="connsiteX39" fmla="*/ 4247804 w 5419898"/>
                  <a:gd name="connsiteY39" fmla="*/ 689956 h 1097280"/>
                  <a:gd name="connsiteX40" fmla="*/ 4181302 w 5419898"/>
                  <a:gd name="connsiteY40" fmla="*/ 714894 h 1097280"/>
                  <a:gd name="connsiteX41" fmla="*/ 4131425 w 5419898"/>
                  <a:gd name="connsiteY41" fmla="*/ 710738 h 1097280"/>
                  <a:gd name="connsiteX42" fmla="*/ 4131425 w 5419898"/>
                  <a:gd name="connsiteY42" fmla="*/ 710738 h 1097280"/>
                  <a:gd name="connsiteX43" fmla="*/ 4064924 w 5419898"/>
                  <a:gd name="connsiteY43" fmla="*/ 731520 h 1097280"/>
                  <a:gd name="connsiteX44" fmla="*/ 4027516 w 5419898"/>
                  <a:gd name="connsiteY44" fmla="*/ 739832 h 1097280"/>
                  <a:gd name="connsiteX45" fmla="*/ 4027516 w 5419898"/>
                  <a:gd name="connsiteY45" fmla="*/ 739832 h 1097280"/>
                  <a:gd name="connsiteX46" fmla="*/ 3965171 w 5419898"/>
                  <a:gd name="connsiteY46" fmla="*/ 748145 h 1097280"/>
                  <a:gd name="connsiteX47" fmla="*/ 3919451 w 5419898"/>
                  <a:gd name="connsiteY47" fmla="*/ 748145 h 1097280"/>
                  <a:gd name="connsiteX48" fmla="*/ 3919451 w 5419898"/>
                  <a:gd name="connsiteY48" fmla="*/ 748145 h 1097280"/>
                  <a:gd name="connsiteX49" fmla="*/ 3869574 w 5419898"/>
                  <a:gd name="connsiteY49" fmla="*/ 773083 h 1097280"/>
                  <a:gd name="connsiteX50" fmla="*/ 3844636 w 5419898"/>
                  <a:gd name="connsiteY50" fmla="*/ 777240 h 1097280"/>
                  <a:gd name="connsiteX51" fmla="*/ 3790604 w 5419898"/>
                  <a:gd name="connsiteY51" fmla="*/ 798021 h 1097280"/>
                  <a:gd name="connsiteX52" fmla="*/ 3740727 w 5419898"/>
                  <a:gd name="connsiteY52" fmla="*/ 810490 h 1097280"/>
                  <a:gd name="connsiteX53" fmla="*/ 3724102 w 5419898"/>
                  <a:gd name="connsiteY53" fmla="*/ 814647 h 1097280"/>
                  <a:gd name="connsiteX54" fmla="*/ 3678382 w 5419898"/>
                  <a:gd name="connsiteY54" fmla="*/ 831272 h 1097280"/>
                  <a:gd name="connsiteX55" fmla="*/ 3636818 w 5419898"/>
                  <a:gd name="connsiteY55" fmla="*/ 847898 h 1097280"/>
                  <a:gd name="connsiteX56" fmla="*/ 3595254 w 5419898"/>
                  <a:gd name="connsiteY56" fmla="*/ 852054 h 1097280"/>
                  <a:gd name="connsiteX57" fmla="*/ 3532909 w 5419898"/>
                  <a:gd name="connsiteY57" fmla="*/ 864523 h 1097280"/>
                  <a:gd name="connsiteX58" fmla="*/ 3495502 w 5419898"/>
                  <a:gd name="connsiteY58" fmla="*/ 864523 h 1097280"/>
                  <a:gd name="connsiteX59" fmla="*/ 3495502 w 5419898"/>
                  <a:gd name="connsiteY59" fmla="*/ 864523 h 1097280"/>
                  <a:gd name="connsiteX60" fmla="*/ 3429000 w 5419898"/>
                  <a:gd name="connsiteY60" fmla="*/ 881149 h 1097280"/>
                  <a:gd name="connsiteX61" fmla="*/ 3399905 w 5419898"/>
                  <a:gd name="connsiteY61" fmla="*/ 897774 h 1097280"/>
                  <a:gd name="connsiteX62" fmla="*/ 3358342 w 5419898"/>
                  <a:gd name="connsiteY62" fmla="*/ 914400 h 1097280"/>
                  <a:gd name="connsiteX63" fmla="*/ 3329247 w 5419898"/>
                  <a:gd name="connsiteY63" fmla="*/ 931025 h 1097280"/>
                  <a:gd name="connsiteX64" fmla="*/ 3271058 w 5419898"/>
                  <a:gd name="connsiteY64" fmla="*/ 947650 h 1097280"/>
                  <a:gd name="connsiteX65" fmla="*/ 3200400 w 5419898"/>
                  <a:gd name="connsiteY65" fmla="*/ 960120 h 1097280"/>
                  <a:gd name="connsiteX66" fmla="*/ 3150524 w 5419898"/>
                  <a:gd name="connsiteY66" fmla="*/ 972589 h 1097280"/>
                  <a:gd name="connsiteX67" fmla="*/ 3104804 w 5419898"/>
                  <a:gd name="connsiteY67" fmla="*/ 976745 h 1097280"/>
                  <a:gd name="connsiteX68" fmla="*/ 3046614 w 5419898"/>
                  <a:gd name="connsiteY68" fmla="*/ 980901 h 1097280"/>
                  <a:gd name="connsiteX69" fmla="*/ 2963487 w 5419898"/>
                  <a:gd name="connsiteY69" fmla="*/ 997527 h 1097280"/>
                  <a:gd name="connsiteX70" fmla="*/ 2896985 w 5419898"/>
                  <a:gd name="connsiteY70" fmla="*/ 1001683 h 1097280"/>
                  <a:gd name="connsiteX71" fmla="*/ 2847109 w 5419898"/>
                  <a:gd name="connsiteY71" fmla="*/ 1001683 h 1097280"/>
                  <a:gd name="connsiteX72" fmla="*/ 2801389 w 5419898"/>
                  <a:gd name="connsiteY72" fmla="*/ 1005840 h 1097280"/>
                  <a:gd name="connsiteX73" fmla="*/ 2747356 w 5419898"/>
                  <a:gd name="connsiteY73" fmla="*/ 1009996 h 1097280"/>
                  <a:gd name="connsiteX74" fmla="*/ 2680854 w 5419898"/>
                  <a:gd name="connsiteY74" fmla="*/ 1014152 h 1097280"/>
                  <a:gd name="connsiteX75" fmla="*/ 2614353 w 5419898"/>
                  <a:gd name="connsiteY75" fmla="*/ 1026621 h 1097280"/>
                  <a:gd name="connsiteX76" fmla="*/ 2464724 w 5419898"/>
                  <a:gd name="connsiteY76" fmla="*/ 1039090 h 1097280"/>
                  <a:gd name="connsiteX77" fmla="*/ 2443942 w 5419898"/>
                  <a:gd name="connsiteY77" fmla="*/ 1039090 h 1097280"/>
                  <a:gd name="connsiteX78" fmla="*/ 2381596 w 5419898"/>
                  <a:gd name="connsiteY78" fmla="*/ 1039090 h 1097280"/>
                  <a:gd name="connsiteX79" fmla="*/ 2327564 w 5419898"/>
                  <a:gd name="connsiteY79" fmla="*/ 1047403 h 1097280"/>
                  <a:gd name="connsiteX80" fmla="*/ 0 w 5419898"/>
                  <a:gd name="connsiteY80" fmla="*/ 1097280 h 109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5419898" h="1097280">
                    <a:moveTo>
                      <a:pt x="5419898" y="0"/>
                    </a:moveTo>
                    <a:lnTo>
                      <a:pt x="5394960" y="29094"/>
                    </a:lnTo>
                    <a:lnTo>
                      <a:pt x="5378334" y="62345"/>
                    </a:lnTo>
                    <a:lnTo>
                      <a:pt x="5361709" y="83127"/>
                    </a:lnTo>
                    <a:lnTo>
                      <a:pt x="5332614" y="116378"/>
                    </a:lnTo>
                    <a:lnTo>
                      <a:pt x="5299364" y="133003"/>
                    </a:lnTo>
                    <a:lnTo>
                      <a:pt x="5282738" y="153785"/>
                    </a:lnTo>
                    <a:lnTo>
                      <a:pt x="5249487" y="182880"/>
                    </a:lnTo>
                    <a:lnTo>
                      <a:pt x="5212080" y="191192"/>
                    </a:lnTo>
                    <a:lnTo>
                      <a:pt x="5174673" y="216130"/>
                    </a:lnTo>
                    <a:lnTo>
                      <a:pt x="5174673" y="216130"/>
                    </a:lnTo>
                    <a:lnTo>
                      <a:pt x="5120640" y="232756"/>
                    </a:lnTo>
                    <a:lnTo>
                      <a:pt x="5091545" y="245225"/>
                    </a:lnTo>
                    <a:lnTo>
                      <a:pt x="5091545" y="245225"/>
                    </a:lnTo>
                    <a:lnTo>
                      <a:pt x="5045825" y="282632"/>
                    </a:lnTo>
                    <a:lnTo>
                      <a:pt x="5008418" y="282632"/>
                    </a:lnTo>
                    <a:lnTo>
                      <a:pt x="5008418" y="282632"/>
                    </a:lnTo>
                    <a:lnTo>
                      <a:pt x="4962698" y="315883"/>
                    </a:lnTo>
                    <a:lnTo>
                      <a:pt x="4933604" y="332509"/>
                    </a:lnTo>
                    <a:lnTo>
                      <a:pt x="4908665" y="361603"/>
                    </a:lnTo>
                    <a:lnTo>
                      <a:pt x="4908665" y="361603"/>
                    </a:lnTo>
                    <a:lnTo>
                      <a:pt x="4879571" y="411480"/>
                    </a:lnTo>
                    <a:lnTo>
                      <a:pt x="4879571" y="411480"/>
                    </a:lnTo>
                    <a:lnTo>
                      <a:pt x="4821382" y="436418"/>
                    </a:lnTo>
                    <a:lnTo>
                      <a:pt x="4792287" y="465512"/>
                    </a:lnTo>
                    <a:lnTo>
                      <a:pt x="4767349" y="473825"/>
                    </a:lnTo>
                    <a:lnTo>
                      <a:pt x="4767349" y="473825"/>
                    </a:lnTo>
                    <a:lnTo>
                      <a:pt x="4709160" y="498763"/>
                    </a:lnTo>
                    <a:lnTo>
                      <a:pt x="4680065" y="511232"/>
                    </a:lnTo>
                    <a:lnTo>
                      <a:pt x="4638502" y="527858"/>
                    </a:lnTo>
                    <a:lnTo>
                      <a:pt x="4576156" y="573578"/>
                    </a:lnTo>
                    <a:lnTo>
                      <a:pt x="4538749" y="581890"/>
                    </a:lnTo>
                    <a:lnTo>
                      <a:pt x="4497185" y="594360"/>
                    </a:lnTo>
                    <a:lnTo>
                      <a:pt x="4459778" y="623454"/>
                    </a:lnTo>
                    <a:lnTo>
                      <a:pt x="4430684" y="631767"/>
                    </a:lnTo>
                    <a:lnTo>
                      <a:pt x="4401589" y="648392"/>
                    </a:lnTo>
                    <a:lnTo>
                      <a:pt x="4372494" y="665018"/>
                    </a:lnTo>
                    <a:lnTo>
                      <a:pt x="4314305" y="673330"/>
                    </a:lnTo>
                    <a:lnTo>
                      <a:pt x="4314305" y="673330"/>
                    </a:lnTo>
                    <a:lnTo>
                      <a:pt x="4247804" y="689956"/>
                    </a:lnTo>
                    <a:lnTo>
                      <a:pt x="4181302" y="714894"/>
                    </a:lnTo>
                    <a:lnTo>
                      <a:pt x="4131425" y="710738"/>
                    </a:lnTo>
                    <a:lnTo>
                      <a:pt x="4131425" y="710738"/>
                    </a:lnTo>
                    <a:lnTo>
                      <a:pt x="4064924" y="731520"/>
                    </a:lnTo>
                    <a:lnTo>
                      <a:pt x="4027516" y="739832"/>
                    </a:lnTo>
                    <a:lnTo>
                      <a:pt x="4027516" y="739832"/>
                    </a:lnTo>
                    <a:lnTo>
                      <a:pt x="3965171" y="748145"/>
                    </a:lnTo>
                    <a:lnTo>
                      <a:pt x="3919451" y="748145"/>
                    </a:lnTo>
                    <a:lnTo>
                      <a:pt x="3919451" y="748145"/>
                    </a:lnTo>
                    <a:lnTo>
                      <a:pt x="3869574" y="773083"/>
                    </a:lnTo>
                    <a:lnTo>
                      <a:pt x="3844636" y="777240"/>
                    </a:lnTo>
                    <a:lnTo>
                      <a:pt x="3790604" y="798021"/>
                    </a:lnTo>
                    <a:lnTo>
                      <a:pt x="3740727" y="810490"/>
                    </a:lnTo>
                    <a:lnTo>
                      <a:pt x="3724102" y="814647"/>
                    </a:lnTo>
                    <a:lnTo>
                      <a:pt x="3678382" y="831272"/>
                    </a:lnTo>
                    <a:lnTo>
                      <a:pt x="3636818" y="847898"/>
                    </a:lnTo>
                    <a:lnTo>
                      <a:pt x="3595254" y="852054"/>
                    </a:lnTo>
                    <a:lnTo>
                      <a:pt x="3532909" y="864523"/>
                    </a:lnTo>
                    <a:lnTo>
                      <a:pt x="3495502" y="864523"/>
                    </a:lnTo>
                    <a:lnTo>
                      <a:pt x="3495502" y="864523"/>
                    </a:lnTo>
                    <a:lnTo>
                      <a:pt x="3429000" y="881149"/>
                    </a:lnTo>
                    <a:lnTo>
                      <a:pt x="3399905" y="897774"/>
                    </a:lnTo>
                    <a:lnTo>
                      <a:pt x="3358342" y="914400"/>
                    </a:lnTo>
                    <a:lnTo>
                      <a:pt x="3329247" y="931025"/>
                    </a:lnTo>
                    <a:lnTo>
                      <a:pt x="3271058" y="947650"/>
                    </a:lnTo>
                    <a:lnTo>
                      <a:pt x="3200400" y="960120"/>
                    </a:lnTo>
                    <a:lnTo>
                      <a:pt x="3150524" y="972589"/>
                    </a:lnTo>
                    <a:lnTo>
                      <a:pt x="3104804" y="976745"/>
                    </a:lnTo>
                    <a:lnTo>
                      <a:pt x="3046614" y="980901"/>
                    </a:lnTo>
                    <a:lnTo>
                      <a:pt x="2963487" y="997527"/>
                    </a:lnTo>
                    <a:lnTo>
                      <a:pt x="2896985" y="1001683"/>
                    </a:lnTo>
                    <a:lnTo>
                      <a:pt x="2847109" y="1001683"/>
                    </a:lnTo>
                    <a:lnTo>
                      <a:pt x="2801389" y="1005840"/>
                    </a:lnTo>
                    <a:lnTo>
                      <a:pt x="2747356" y="1009996"/>
                    </a:lnTo>
                    <a:lnTo>
                      <a:pt x="2680854" y="1014152"/>
                    </a:lnTo>
                    <a:lnTo>
                      <a:pt x="2614353" y="1026621"/>
                    </a:lnTo>
                    <a:lnTo>
                      <a:pt x="2464724" y="1039090"/>
                    </a:lnTo>
                    <a:lnTo>
                      <a:pt x="2443942" y="1039090"/>
                    </a:lnTo>
                    <a:lnTo>
                      <a:pt x="2381596" y="1039090"/>
                    </a:lnTo>
                    <a:lnTo>
                      <a:pt x="2327564" y="1047403"/>
                    </a:lnTo>
                    <a:lnTo>
                      <a:pt x="0" y="1097280"/>
                    </a:ln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Verdana"/>
                  <a:ea typeface="+mn-ea"/>
                  <a:cs typeface="+mn-cs"/>
                </a:endParaRPr>
              </a:p>
            </p:txBody>
          </p:sp>
        </p:grpSp>
      </p:grpSp>
      <p:sp>
        <p:nvSpPr>
          <p:cNvPr id="2" name="Title 1"/>
          <p:cNvSpPr>
            <a:spLocks noGrp="1"/>
          </p:cNvSpPr>
          <p:nvPr>
            <p:ph type="title"/>
          </p:nvPr>
        </p:nvSpPr>
        <p:spPr/>
        <p:txBody>
          <a:bodyPr/>
          <a:lstStyle/>
          <a:p>
            <a:r>
              <a:rPr lang="ru-RU" dirty="0"/>
              <a:t>Ожирение у детей увеличивает риск сердечно-сосудистой смерти у взрослого </a:t>
            </a:r>
            <a:endParaRPr lang="en-US" dirty="0"/>
          </a:p>
        </p:txBody>
      </p:sp>
      <p:sp>
        <p:nvSpPr>
          <p:cNvPr id="5" name="Content Placeholder 4">
            <a:extLst>
              <a:ext uri="{FF2B5EF4-FFF2-40B4-BE49-F238E27FC236}">
                <a16:creationId xmlns:a16="http://schemas.microsoft.com/office/drawing/2014/main" xmlns="" id="{B649C3E6-C494-4120-A787-5C1772821BED}"/>
              </a:ext>
            </a:extLst>
          </p:cNvPr>
          <p:cNvSpPr>
            <a:spLocks noGrp="1"/>
          </p:cNvSpPr>
          <p:nvPr>
            <p:ph sz="quarter" idx="11"/>
          </p:nvPr>
        </p:nvSpPr>
        <p:spPr>
          <a:xfrm>
            <a:off x="0" y="4924122"/>
            <a:ext cx="8814816" cy="216534"/>
          </a:xfrm>
        </p:spPr>
        <p:txBody>
          <a:bodyPr/>
          <a:lstStyle/>
          <a:p>
            <a:r>
              <a:rPr lang="en-GB" altLang="en-US" dirty="0">
                <a:solidFill>
                  <a:srgbClr val="82786F"/>
                </a:solidFill>
                <a:latin typeface="Verdana" pitchFamily="34" charset="0"/>
                <a:ea typeface="ヒラギノ角ゴ ProN W3" charset="-128"/>
                <a:cs typeface="Arial" charset="0"/>
                <a:sym typeface="Gill Sans" charset="0"/>
              </a:rPr>
              <a:t>Twig </a:t>
            </a:r>
            <a:r>
              <a:rPr lang="en-GB" altLang="en-US" i="1" dirty="0">
                <a:solidFill>
                  <a:srgbClr val="82786F"/>
                </a:solidFill>
                <a:latin typeface="Verdana" pitchFamily="34" charset="0"/>
                <a:ea typeface="ヒラギノ角ゴ ProN W3" charset="-128"/>
                <a:cs typeface="Arial" charset="0"/>
                <a:sym typeface="Gill Sans" charset="0"/>
              </a:rPr>
              <a:t>et al</a:t>
            </a:r>
            <a:r>
              <a:rPr lang="en-GB" altLang="en-US" dirty="0">
                <a:solidFill>
                  <a:srgbClr val="82786F"/>
                </a:solidFill>
                <a:latin typeface="Verdana" pitchFamily="34" charset="0"/>
                <a:ea typeface="ヒラギノ角ゴ ProN W3" charset="-128"/>
                <a:cs typeface="Arial" charset="0"/>
                <a:sym typeface="Gill Sans" charset="0"/>
              </a:rPr>
              <a:t>. </a:t>
            </a:r>
            <a:r>
              <a:rPr lang="en-GB" altLang="en-US" i="1" dirty="0">
                <a:solidFill>
                  <a:srgbClr val="82786F"/>
                </a:solidFill>
                <a:latin typeface="Verdana" pitchFamily="34" charset="0"/>
                <a:ea typeface="ヒラギノ角ゴ ProN W3" charset="-128"/>
                <a:cs typeface="Arial" charset="0"/>
                <a:sym typeface="Gill Sans" charset="0"/>
              </a:rPr>
              <a:t>N Engl J Med</a:t>
            </a:r>
            <a:r>
              <a:rPr lang="en-GB" altLang="en-US" dirty="0">
                <a:solidFill>
                  <a:srgbClr val="82786F"/>
                </a:solidFill>
                <a:latin typeface="Verdana" pitchFamily="34" charset="0"/>
                <a:ea typeface="ヒラギノ角ゴ ProN W3" charset="-128"/>
                <a:cs typeface="Arial" charset="0"/>
                <a:sym typeface="Gill Sans" charset="0"/>
              </a:rPr>
              <a:t> 2016;374:2430–2440</a:t>
            </a:r>
          </a:p>
        </p:txBody>
      </p:sp>
      <p:grpSp>
        <p:nvGrpSpPr>
          <p:cNvPr id="6" name="Group 5"/>
          <p:cNvGrpSpPr/>
          <p:nvPr/>
        </p:nvGrpSpPr>
        <p:grpSpPr>
          <a:xfrm>
            <a:off x="1430688" y="1411610"/>
            <a:ext cx="5592412" cy="2260871"/>
            <a:chOff x="4068771" y="1039761"/>
            <a:chExt cx="8119418" cy="3282484"/>
          </a:xfrm>
        </p:grpSpPr>
        <p:cxnSp>
          <p:nvCxnSpPr>
            <p:cNvPr id="9" name="Straight Connector 8"/>
            <p:cNvCxnSpPr/>
            <p:nvPr/>
          </p:nvCxnSpPr>
          <p:spPr>
            <a:xfrm>
              <a:off x="4185502" y="1039761"/>
              <a:ext cx="0" cy="3199684"/>
            </a:xfrm>
            <a:prstGeom prst="line">
              <a:avLst/>
            </a:prstGeom>
            <a:ln w="19050">
              <a:solidFill>
                <a:srgbClr val="001965"/>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a:off x="4068772" y="1043571"/>
              <a:ext cx="118800" cy="0"/>
            </a:xfrm>
            <a:prstGeom prst="line">
              <a:avLst/>
            </a:prstGeom>
            <a:ln w="19050">
              <a:solidFill>
                <a:srgbClr val="001965"/>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4068772" y="1503304"/>
              <a:ext cx="118800" cy="0"/>
            </a:xfrm>
            <a:prstGeom prst="line">
              <a:avLst/>
            </a:prstGeom>
            <a:ln w="19050">
              <a:solidFill>
                <a:srgbClr val="001965"/>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4068772" y="1962685"/>
              <a:ext cx="118800" cy="0"/>
            </a:xfrm>
            <a:prstGeom prst="line">
              <a:avLst/>
            </a:prstGeom>
            <a:ln w="19050">
              <a:solidFill>
                <a:srgbClr val="001965"/>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4068772" y="2415149"/>
              <a:ext cx="118800" cy="0"/>
            </a:xfrm>
            <a:prstGeom prst="line">
              <a:avLst/>
            </a:prstGeom>
            <a:ln w="19050">
              <a:solidFill>
                <a:srgbClr val="001965"/>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a:off x="4068772" y="2871063"/>
              <a:ext cx="118800" cy="0"/>
            </a:xfrm>
            <a:prstGeom prst="line">
              <a:avLst/>
            </a:prstGeom>
            <a:ln w="19050">
              <a:solidFill>
                <a:srgbClr val="001965"/>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4068771" y="4239445"/>
              <a:ext cx="8119418" cy="0"/>
            </a:xfrm>
            <a:prstGeom prst="line">
              <a:avLst/>
            </a:prstGeom>
            <a:ln w="19050">
              <a:solidFill>
                <a:srgbClr val="001965"/>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flipH="1">
              <a:off x="6044934" y="4239445"/>
              <a:ext cx="0" cy="82800"/>
            </a:xfrm>
            <a:prstGeom prst="line">
              <a:avLst/>
            </a:prstGeom>
            <a:ln w="19050">
              <a:solidFill>
                <a:srgbClr val="001965"/>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a:off x="7893994" y="4239445"/>
              <a:ext cx="0" cy="82800"/>
            </a:xfrm>
            <a:prstGeom prst="line">
              <a:avLst/>
            </a:prstGeom>
            <a:ln w="19050">
              <a:solidFill>
                <a:srgbClr val="001965"/>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11573364" y="4239445"/>
              <a:ext cx="0" cy="82800"/>
            </a:xfrm>
            <a:prstGeom prst="line">
              <a:avLst/>
            </a:prstGeom>
            <a:ln w="19050">
              <a:solidFill>
                <a:srgbClr val="001965"/>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flipH="1">
              <a:off x="4185502" y="4239445"/>
              <a:ext cx="0" cy="82800"/>
            </a:xfrm>
            <a:prstGeom prst="line">
              <a:avLst/>
            </a:prstGeom>
            <a:ln w="19050">
              <a:solidFill>
                <a:srgbClr val="001965"/>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flipH="1">
              <a:off x="9743643" y="4239445"/>
              <a:ext cx="0" cy="82800"/>
            </a:xfrm>
            <a:prstGeom prst="line">
              <a:avLst/>
            </a:prstGeom>
            <a:ln w="19050">
              <a:solidFill>
                <a:srgbClr val="001965"/>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4068772" y="3327873"/>
              <a:ext cx="118800" cy="0"/>
            </a:xfrm>
            <a:prstGeom prst="line">
              <a:avLst/>
            </a:prstGeom>
            <a:ln w="19050">
              <a:solidFill>
                <a:srgbClr val="001965"/>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4068772" y="3783787"/>
              <a:ext cx="118800" cy="0"/>
            </a:xfrm>
            <a:prstGeom prst="line">
              <a:avLst/>
            </a:prstGeom>
            <a:ln w="19050">
              <a:solidFill>
                <a:srgbClr val="001965"/>
              </a:solidFill>
            </a:ln>
          </p:spPr>
          <p:style>
            <a:lnRef idx="1">
              <a:schemeClr val="accent1"/>
            </a:lnRef>
            <a:fillRef idx="0">
              <a:schemeClr val="accent1"/>
            </a:fillRef>
            <a:effectRef idx="0">
              <a:schemeClr val="accent1"/>
            </a:effectRef>
            <a:fontRef idx="minor">
              <a:schemeClr val="tx1"/>
            </a:fontRef>
          </p:style>
        </p:cxnSp>
      </p:grpSp>
      <p:sp>
        <p:nvSpPr>
          <p:cNvPr id="22" name="TextBox 21"/>
          <p:cNvSpPr txBox="1">
            <a:spLocks noChangeArrowheads="1"/>
          </p:cNvSpPr>
          <p:nvPr/>
        </p:nvSpPr>
        <p:spPr bwMode="auto">
          <a:xfrm rot="16200000">
            <a:off x="-450721" y="2294099"/>
            <a:ext cx="2318182" cy="438582"/>
          </a:xfrm>
          <a:prstGeom prst="rect">
            <a:avLst/>
          </a:prstGeom>
          <a:solidFill>
            <a:srgbClr val="FFFFFF"/>
          </a:solidFill>
          <a:ln w="9525">
            <a:noFill/>
            <a:miter lim="800000"/>
            <a:headEnd/>
            <a:tailEnd/>
          </a:ln>
        </p:spPr>
        <p:txBody>
          <a:bodyPr wrap="square" lIns="68580" tIns="34290" rIns="68580" bIns="34290">
            <a:spAutoFit/>
          </a:bodyPr>
          <a:lstStyle/>
          <a:p>
            <a:pPr marL="0" marR="0" lvl="0" indent="0" algn="ctr" defTabSz="914355" rtl="0" eaLnBrk="1" fontAlgn="auto" latinLnBrk="0" hangingPunct="1">
              <a:lnSpc>
                <a:spcPct val="100000"/>
              </a:lnSpc>
              <a:spcBef>
                <a:spcPts val="0"/>
              </a:spcBef>
              <a:spcAft>
                <a:spcPts val="0"/>
              </a:spcAft>
              <a:buClrTx/>
              <a:buSzTx/>
              <a:buFontTx/>
              <a:buNone/>
              <a:tabLst/>
              <a:defRPr/>
            </a:pPr>
            <a:r>
              <a:rPr kumimoji="0" lang="ru-RU" sz="1200" b="0" i="0" u="none" strike="noStrike" kern="1200" cap="none" spc="0" normalizeH="0" baseline="0" noProof="0" dirty="0">
                <a:ln>
                  <a:noFill/>
                </a:ln>
                <a:solidFill>
                  <a:srgbClr val="001965"/>
                </a:solidFill>
                <a:effectLst/>
                <a:uLnTx/>
                <a:uFillTx/>
                <a:latin typeface="Verdana"/>
                <a:ea typeface="+mn-ea"/>
                <a:cs typeface="Arial" panose="020B0604020202020204" pitchFamily="34" charset="0"/>
              </a:rPr>
              <a:t>Кумулятивная смертность от СС заболеваний </a:t>
            </a:r>
            <a:r>
              <a:rPr kumimoji="0" lang="en-GB" sz="1200" b="0" i="0" u="none" strike="noStrike" kern="1200" cap="none" spc="0" normalizeH="0" baseline="0" noProof="0" dirty="0">
                <a:ln>
                  <a:noFill/>
                </a:ln>
                <a:solidFill>
                  <a:srgbClr val="001965"/>
                </a:solidFill>
                <a:effectLst/>
                <a:uLnTx/>
                <a:uFillTx/>
                <a:latin typeface="Verdana"/>
                <a:ea typeface="+mn-ea"/>
                <a:cs typeface="Arial" panose="020B0604020202020204" pitchFamily="34" charset="0"/>
              </a:rPr>
              <a:t>(%)</a:t>
            </a:r>
          </a:p>
        </p:txBody>
      </p:sp>
      <p:sp>
        <p:nvSpPr>
          <p:cNvPr id="23" name="Rectangle 1"/>
          <p:cNvSpPr>
            <a:spLocks noChangeArrowheads="1"/>
          </p:cNvSpPr>
          <p:nvPr/>
        </p:nvSpPr>
        <p:spPr bwMode="auto">
          <a:xfrm>
            <a:off x="6904899" y="1063513"/>
            <a:ext cx="1750954"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a:solidFill>
                  <a:schemeClr val="tx1"/>
                </a:solidFill>
                <a:latin typeface="Verdana" panose="020B0604030504040204" pitchFamily="34" charset="0"/>
                <a:cs typeface="Arial" panose="020B0604020202020204" pitchFamily="34" charset="0"/>
              </a:defRPr>
            </a:lvl1pPr>
            <a:lvl2pPr marL="742950" indent="-285750">
              <a:defRPr>
                <a:solidFill>
                  <a:schemeClr val="tx1"/>
                </a:solidFill>
                <a:latin typeface="Verdana" panose="020B0604030504040204" pitchFamily="34" charset="0"/>
                <a:cs typeface="Arial" panose="020B0604020202020204" pitchFamily="34" charset="0"/>
              </a:defRPr>
            </a:lvl2pPr>
            <a:lvl3pPr marL="1143000" indent="-228600">
              <a:defRPr>
                <a:solidFill>
                  <a:schemeClr val="tx1"/>
                </a:solidFill>
                <a:latin typeface="Verdana" panose="020B0604030504040204" pitchFamily="34" charset="0"/>
                <a:cs typeface="Arial" panose="020B0604020202020204" pitchFamily="34" charset="0"/>
              </a:defRPr>
            </a:lvl3pPr>
            <a:lvl4pPr marL="1600200" indent="-228600">
              <a:defRPr>
                <a:solidFill>
                  <a:schemeClr val="tx1"/>
                </a:solidFill>
                <a:latin typeface="Verdana" panose="020B0604030504040204" pitchFamily="34" charset="0"/>
                <a:cs typeface="Arial" panose="020B0604020202020204" pitchFamily="34" charset="0"/>
              </a:defRPr>
            </a:lvl4pPr>
            <a:lvl5pPr marL="2057400" indent="-228600">
              <a:defRPr>
                <a:solidFill>
                  <a:schemeClr val="tx1"/>
                </a:solidFill>
                <a:latin typeface="Verdana" panose="020B060403050404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9pPr>
          </a:lstStyle>
          <a:p>
            <a:pPr marL="0" marR="0" lvl="0" indent="0" algn="ctr" defTabSz="914355" rtl="0" eaLnBrk="1" fontAlgn="auto" latinLnBrk="0" hangingPunct="1">
              <a:lnSpc>
                <a:spcPct val="100000"/>
              </a:lnSpc>
              <a:spcBef>
                <a:spcPts val="0"/>
              </a:spcBef>
              <a:spcAft>
                <a:spcPts val="0"/>
              </a:spcAft>
              <a:buClrTx/>
              <a:buSzTx/>
              <a:buFontTx/>
              <a:buNone/>
              <a:tabLst/>
              <a:defRPr/>
            </a:pPr>
            <a:r>
              <a:rPr kumimoji="0" lang="ru-RU" sz="1200" b="0" i="0" u="none" strike="noStrike" kern="1200" cap="none" spc="0" normalizeH="0" baseline="0" noProof="0" dirty="0">
                <a:ln>
                  <a:noFill/>
                </a:ln>
                <a:solidFill>
                  <a:srgbClr val="001965"/>
                </a:solidFill>
                <a:effectLst/>
                <a:uLnTx/>
                <a:uFillTx/>
                <a:latin typeface="Verdana"/>
                <a:ea typeface="+mn-ea"/>
                <a:cs typeface="Arial" panose="020B0604020202020204" pitchFamily="34" charset="0"/>
              </a:rPr>
              <a:t>ИМТ в подростковом возрасте</a:t>
            </a:r>
            <a:endParaRPr kumimoji="0" lang="en-GB" sz="1200" b="0" i="0" u="none" strike="noStrike" kern="1200" cap="none" spc="0" normalizeH="0" baseline="0" noProof="0" dirty="0">
              <a:ln>
                <a:noFill/>
              </a:ln>
              <a:solidFill>
                <a:srgbClr val="001965"/>
              </a:solidFill>
              <a:effectLst/>
              <a:uLnTx/>
              <a:uFillTx/>
              <a:latin typeface="Verdana"/>
              <a:ea typeface="+mn-ea"/>
              <a:cs typeface="Arial" panose="020B0604020202020204" pitchFamily="34" charset="0"/>
            </a:endParaRPr>
          </a:p>
        </p:txBody>
      </p:sp>
      <p:sp>
        <p:nvSpPr>
          <p:cNvPr id="24" name="TextBox 23"/>
          <p:cNvSpPr txBox="1"/>
          <p:nvPr/>
        </p:nvSpPr>
        <p:spPr>
          <a:xfrm>
            <a:off x="1107452" y="2540513"/>
            <a:ext cx="334602" cy="261610"/>
          </a:xfrm>
          <a:prstGeom prst="rect">
            <a:avLst/>
          </a:prstGeom>
          <a:noFill/>
          <a:ln>
            <a:noFill/>
          </a:ln>
        </p:spPr>
        <p:txBody>
          <a:bodyPr wrap="square" lIns="0" rIns="0" rtlCol="0">
            <a:spAutoFit/>
          </a:bodyPr>
          <a:lstStyle/>
          <a:p>
            <a:pPr marL="0" marR="0" lvl="0" indent="0" algn="ctr" defTabSz="914355"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1965"/>
                </a:solidFill>
                <a:effectLst/>
                <a:uLnTx/>
                <a:uFillTx/>
                <a:latin typeface="Verdana"/>
                <a:ea typeface="+mn-ea"/>
                <a:cs typeface="Arial" panose="020B0604020202020204" pitchFamily="34" charset="0"/>
              </a:rPr>
              <a:t>0.6</a:t>
            </a:r>
          </a:p>
        </p:txBody>
      </p:sp>
      <p:sp>
        <p:nvSpPr>
          <p:cNvPr id="25" name="TextBox 24"/>
          <p:cNvSpPr txBox="1"/>
          <p:nvPr/>
        </p:nvSpPr>
        <p:spPr>
          <a:xfrm>
            <a:off x="1110074" y="3490549"/>
            <a:ext cx="334602" cy="261610"/>
          </a:xfrm>
          <a:prstGeom prst="rect">
            <a:avLst/>
          </a:prstGeom>
          <a:noFill/>
          <a:ln>
            <a:noFill/>
          </a:ln>
        </p:spPr>
        <p:txBody>
          <a:bodyPr wrap="square" lIns="0" rIns="0" rtlCol="0">
            <a:spAutoFit/>
          </a:bodyPr>
          <a:lstStyle/>
          <a:p>
            <a:pPr marL="0" marR="0" lvl="0" indent="0" algn="ctr" defTabSz="914355"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1965"/>
                </a:solidFill>
                <a:effectLst/>
                <a:uLnTx/>
                <a:uFillTx/>
                <a:latin typeface="Verdana"/>
                <a:ea typeface="+mn-ea"/>
                <a:cs typeface="Arial" panose="020B0604020202020204" pitchFamily="34" charset="0"/>
              </a:rPr>
              <a:t>0.0</a:t>
            </a:r>
          </a:p>
        </p:txBody>
      </p:sp>
      <p:sp>
        <p:nvSpPr>
          <p:cNvPr id="26" name="TextBox 25"/>
          <p:cNvSpPr txBox="1"/>
          <p:nvPr/>
        </p:nvSpPr>
        <p:spPr>
          <a:xfrm>
            <a:off x="1107452" y="2228619"/>
            <a:ext cx="334602" cy="261610"/>
          </a:xfrm>
          <a:prstGeom prst="rect">
            <a:avLst/>
          </a:prstGeom>
          <a:noFill/>
          <a:ln>
            <a:noFill/>
          </a:ln>
        </p:spPr>
        <p:txBody>
          <a:bodyPr wrap="square" lIns="0" rIns="0" rtlCol="0">
            <a:spAutoFit/>
          </a:bodyPr>
          <a:lstStyle/>
          <a:p>
            <a:pPr marL="0" marR="0" lvl="0" indent="0" algn="ctr" defTabSz="914355"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1965"/>
                </a:solidFill>
                <a:effectLst/>
                <a:uLnTx/>
                <a:uFillTx/>
                <a:latin typeface="Verdana"/>
                <a:ea typeface="+mn-ea"/>
                <a:cs typeface="Arial" panose="020B0604020202020204" pitchFamily="34" charset="0"/>
              </a:rPr>
              <a:t>0.8</a:t>
            </a:r>
          </a:p>
        </p:txBody>
      </p:sp>
      <p:sp>
        <p:nvSpPr>
          <p:cNvPr id="27" name="TextBox 26"/>
          <p:cNvSpPr txBox="1"/>
          <p:nvPr/>
        </p:nvSpPr>
        <p:spPr>
          <a:xfrm>
            <a:off x="1110074" y="1916226"/>
            <a:ext cx="334602" cy="261610"/>
          </a:xfrm>
          <a:prstGeom prst="rect">
            <a:avLst/>
          </a:prstGeom>
          <a:noFill/>
          <a:ln>
            <a:noFill/>
          </a:ln>
        </p:spPr>
        <p:txBody>
          <a:bodyPr wrap="square" lIns="0" rIns="0" rtlCol="0">
            <a:spAutoFit/>
          </a:bodyPr>
          <a:lstStyle/>
          <a:p>
            <a:pPr marL="0" marR="0" lvl="0" indent="0" algn="ctr" defTabSz="914355"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1965"/>
                </a:solidFill>
                <a:effectLst/>
                <a:uLnTx/>
                <a:uFillTx/>
                <a:latin typeface="Verdana"/>
                <a:ea typeface="+mn-ea"/>
                <a:cs typeface="Arial" panose="020B0604020202020204" pitchFamily="34" charset="0"/>
              </a:rPr>
              <a:t>1.0</a:t>
            </a:r>
          </a:p>
        </p:txBody>
      </p:sp>
      <p:sp>
        <p:nvSpPr>
          <p:cNvPr id="28" name="TextBox 27"/>
          <p:cNvSpPr txBox="1"/>
          <p:nvPr/>
        </p:nvSpPr>
        <p:spPr>
          <a:xfrm>
            <a:off x="1107450" y="1601532"/>
            <a:ext cx="334602" cy="261610"/>
          </a:xfrm>
          <a:prstGeom prst="rect">
            <a:avLst/>
          </a:prstGeom>
          <a:noFill/>
          <a:ln>
            <a:noFill/>
          </a:ln>
        </p:spPr>
        <p:txBody>
          <a:bodyPr wrap="square" lIns="0" rIns="0" rtlCol="0">
            <a:spAutoFit/>
          </a:bodyPr>
          <a:lstStyle/>
          <a:p>
            <a:pPr marL="0" marR="0" lvl="0" indent="0" algn="ctr" defTabSz="914355"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1965"/>
                </a:solidFill>
                <a:effectLst/>
                <a:uLnTx/>
                <a:uFillTx/>
                <a:latin typeface="Verdana"/>
                <a:ea typeface="+mn-ea"/>
                <a:cs typeface="Arial" panose="020B0604020202020204" pitchFamily="34" charset="0"/>
              </a:rPr>
              <a:t>1.2</a:t>
            </a:r>
          </a:p>
        </p:txBody>
      </p:sp>
      <p:sp>
        <p:nvSpPr>
          <p:cNvPr id="29" name="TextBox 28"/>
          <p:cNvSpPr txBox="1"/>
          <p:nvPr/>
        </p:nvSpPr>
        <p:spPr>
          <a:xfrm>
            <a:off x="1107450" y="1282887"/>
            <a:ext cx="334602" cy="261610"/>
          </a:xfrm>
          <a:prstGeom prst="rect">
            <a:avLst/>
          </a:prstGeom>
          <a:noFill/>
          <a:ln>
            <a:noFill/>
          </a:ln>
        </p:spPr>
        <p:txBody>
          <a:bodyPr wrap="square" lIns="0" rIns="0" rtlCol="0">
            <a:spAutoFit/>
          </a:bodyPr>
          <a:lstStyle/>
          <a:p>
            <a:pPr marL="0" marR="0" lvl="0" indent="0" algn="ctr" defTabSz="914355"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1965"/>
                </a:solidFill>
                <a:effectLst/>
                <a:uLnTx/>
                <a:uFillTx/>
                <a:latin typeface="Verdana"/>
                <a:ea typeface="+mn-ea"/>
                <a:cs typeface="Arial" panose="020B0604020202020204" pitchFamily="34" charset="0"/>
              </a:rPr>
              <a:t>1.4</a:t>
            </a:r>
          </a:p>
        </p:txBody>
      </p:sp>
      <p:sp>
        <p:nvSpPr>
          <p:cNvPr id="30" name="TextBox 29"/>
          <p:cNvSpPr txBox="1"/>
          <p:nvPr/>
        </p:nvSpPr>
        <p:spPr>
          <a:xfrm>
            <a:off x="2623896" y="3656519"/>
            <a:ext cx="334602" cy="261610"/>
          </a:xfrm>
          <a:prstGeom prst="rect">
            <a:avLst/>
          </a:prstGeom>
          <a:noFill/>
          <a:ln>
            <a:noFill/>
          </a:ln>
        </p:spPr>
        <p:txBody>
          <a:bodyPr wrap="square" lIns="0" rIns="0" rtlCol="0">
            <a:spAutoFit/>
          </a:bodyPr>
          <a:lstStyle/>
          <a:p>
            <a:pPr marL="0" marR="0" lvl="0" indent="0" algn="ctr" defTabSz="914355"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1965"/>
                </a:solidFill>
                <a:effectLst/>
                <a:uLnTx/>
                <a:uFillTx/>
                <a:latin typeface="Verdana"/>
                <a:ea typeface="+mn-ea"/>
                <a:cs typeface="Arial" panose="020B0604020202020204" pitchFamily="34" charset="0"/>
              </a:rPr>
              <a:t>10</a:t>
            </a:r>
          </a:p>
        </p:txBody>
      </p:sp>
      <p:sp>
        <p:nvSpPr>
          <p:cNvPr id="31" name="TextBox 30"/>
          <p:cNvSpPr txBox="1"/>
          <p:nvPr/>
        </p:nvSpPr>
        <p:spPr>
          <a:xfrm>
            <a:off x="3896688" y="3653881"/>
            <a:ext cx="334602" cy="261610"/>
          </a:xfrm>
          <a:prstGeom prst="rect">
            <a:avLst/>
          </a:prstGeom>
          <a:noFill/>
          <a:ln>
            <a:noFill/>
          </a:ln>
        </p:spPr>
        <p:txBody>
          <a:bodyPr wrap="square" lIns="0" rIns="0" rtlCol="0">
            <a:spAutoFit/>
          </a:bodyPr>
          <a:lstStyle/>
          <a:p>
            <a:pPr marL="0" marR="0" lvl="0" indent="0" algn="ctr" defTabSz="914355"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1965"/>
                </a:solidFill>
                <a:effectLst/>
                <a:uLnTx/>
                <a:uFillTx/>
                <a:latin typeface="Verdana"/>
                <a:ea typeface="+mn-ea"/>
                <a:cs typeface="Arial" panose="020B0604020202020204" pitchFamily="34" charset="0"/>
              </a:rPr>
              <a:t>20</a:t>
            </a:r>
          </a:p>
        </p:txBody>
      </p:sp>
      <p:sp>
        <p:nvSpPr>
          <p:cNvPr id="32" name="TextBox 31"/>
          <p:cNvSpPr txBox="1"/>
          <p:nvPr/>
        </p:nvSpPr>
        <p:spPr>
          <a:xfrm>
            <a:off x="6432907" y="3653881"/>
            <a:ext cx="334602" cy="261610"/>
          </a:xfrm>
          <a:prstGeom prst="rect">
            <a:avLst/>
          </a:prstGeom>
          <a:noFill/>
          <a:ln>
            <a:noFill/>
          </a:ln>
        </p:spPr>
        <p:txBody>
          <a:bodyPr wrap="square" lIns="0" rIns="0" rtlCol="0">
            <a:spAutoFit/>
          </a:bodyPr>
          <a:lstStyle/>
          <a:p>
            <a:pPr marL="0" marR="0" lvl="0" indent="0" algn="ctr" defTabSz="914355"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1965"/>
                </a:solidFill>
                <a:effectLst/>
                <a:uLnTx/>
                <a:uFillTx/>
                <a:latin typeface="Verdana"/>
                <a:ea typeface="+mn-ea"/>
                <a:cs typeface="Arial" panose="020B0604020202020204" pitchFamily="34" charset="0"/>
              </a:rPr>
              <a:t>40</a:t>
            </a:r>
          </a:p>
        </p:txBody>
      </p:sp>
      <p:sp>
        <p:nvSpPr>
          <p:cNvPr id="36" name="TextBox 35"/>
          <p:cNvSpPr txBox="1"/>
          <p:nvPr/>
        </p:nvSpPr>
        <p:spPr>
          <a:xfrm>
            <a:off x="1107452" y="2859602"/>
            <a:ext cx="334602" cy="261610"/>
          </a:xfrm>
          <a:prstGeom prst="rect">
            <a:avLst/>
          </a:prstGeom>
          <a:noFill/>
          <a:ln>
            <a:noFill/>
          </a:ln>
        </p:spPr>
        <p:txBody>
          <a:bodyPr wrap="square" lIns="0" rIns="0" rtlCol="0">
            <a:spAutoFit/>
          </a:bodyPr>
          <a:lstStyle/>
          <a:p>
            <a:pPr marL="0" marR="0" lvl="0" indent="0" algn="ctr" defTabSz="914355"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1965"/>
                </a:solidFill>
                <a:effectLst/>
                <a:uLnTx/>
                <a:uFillTx/>
                <a:latin typeface="Verdana"/>
                <a:ea typeface="+mn-ea"/>
                <a:cs typeface="Arial" panose="020B0604020202020204" pitchFamily="34" charset="0"/>
              </a:rPr>
              <a:t>0.4</a:t>
            </a:r>
          </a:p>
        </p:txBody>
      </p:sp>
      <p:sp>
        <p:nvSpPr>
          <p:cNvPr id="37" name="TextBox 36"/>
          <p:cNvSpPr txBox="1"/>
          <p:nvPr/>
        </p:nvSpPr>
        <p:spPr>
          <a:xfrm>
            <a:off x="1107452" y="3176309"/>
            <a:ext cx="334602" cy="261610"/>
          </a:xfrm>
          <a:prstGeom prst="rect">
            <a:avLst/>
          </a:prstGeom>
          <a:noFill/>
          <a:ln>
            <a:noFill/>
          </a:ln>
        </p:spPr>
        <p:txBody>
          <a:bodyPr wrap="square" lIns="0" rIns="0" rtlCol="0">
            <a:spAutoFit/>
          </a:bodyPr>
          <a:lstStyle/>
          <a:p>
            <a:pPr marL="0" marR="0" lvl="0" indent="0" algn="ctr" defTabSz="914355"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1965"/>
                </a:solidFill>
                <a:effectLst/>
                <a:uLnTx/>
                <a:uFillTx/>
                <a:latin typeface="Verdana"/>
                <a:ea typeface="+mn-ea"/>
                <a:cs typeface="Arial" panose="020B0604020202020204" pitchFamily="34" charset="0"/>
              </a:rPr>
              <a:t>0.2</a:t>
            </a:r>
          </a:p>
        </p:txBody>
      </p:sp>
      <p:sp>
        <p:nvSpPr>
          <p:cNvPr id="38" name="TextBox 37"/>
          <p:cNvSpPr txBox="1"/>
          <p:nvPr/>
        </p:nvSpPr>
        <p:spPr>
          <a:xfrm>
            <a:off x="1345314" y="3656519"/>
            <a:ext cx="334602" cy="261610"/>
          </a:xfrm>
          <a:prstGeom prst="rect">
            <a:avLst/>
          </a:prstGeom>
          <a:noFill/>
          <a:ln>
            <a:noFill/>
          </a:ln>
        </p:spPr>
        <p:txBody>
          <a:bodyPr wrap="square" lIns="0" rIns="0" rtlCol="0">
            <a:spAutoFit/>
          </a:bodyPr>
          <a:lstStyle/>
          <a:p>
            <a:pPr marL="0" marR="0" lvl="0" indent="0" algn="ctr" defTabSz="914355"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1965"/>
                </a:solidFill>
                <a:effectLst/>
                <a:uLnTx/>
                <a:uFillTx/>
                <a:latin typeface="Verdana"/>
                <a:ea typeface="+mn-ea"/>
                <a:cs typeface="Arial" panose="020B0604020202020204" pitchFamily="34" charset="0"/>
              </a:rPr>
              <a:t>0</a:t>
            </a:r>
          </a:p>
        </p:txBody>
      </p:sp>
      <p:sp>
        <p:nvSpPr>
          <p:cNvPr id="39" name="TextBox 38"/>
          <p:cNvSpPr txBox="1"/>
          <p:nvPr/>
        </p:nvSpPr>
        <p:spPr>
          <a:xfrm>
            <a:off x="5173059" y="3651497"/>
            <a:ext cx="334602" cy="261610"/>
          </a:xfrm>
          <a:prstGeom prst="rect">
            <a:avLst/>
          </a:prstGeom>
          <a:noFill/>
          <a:ln>
            <a:noFill/>
          </a:ln>
        </p:spPr>
        <p:txBody>
          <a:bodyPr wrap="square" lIns="0" rIns="0" rtlCol="0">
            <a:spAutoFit/>
          </a:bodyPr>
          <a:lstStyle/>
          <a:p>
            <a:pPr marL="0" marR="0" lvl="0" indent="0" algn="ctr" defTabSz="914355"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1965"/>
                </a:solidFill>
                <a:effectLst/>
                <a:uLnTx/>
                <a:uFillTx/>
                <a:latin typeface="Verdana"/>
                <a:ea typeface="+mn-ea"/>
                <a:cs typeface="Arial" panose="020B0604020202020204" pitchFamily="34" charset="0"/>
              </a:rPr>
              <a:t>30</a:t>
            </a:r>
          </a:p>
        </p:txBody>
      </p:sp>
      <p:sp>
        <p:nvSpPr>
          <p:cNvPr id="69" name="Rectangle 1"/>
          <p:cNvSpPr>
            <a:spLocks noChangeArrowheads="1"/>
          </p:cNvSpPr>
          <p:nvPr/>
        </p:nvSpPr>
        <p:spPr bwMode="auto">
          <a:xfrm>
            <a:off x="3387565" y="3855954"/>
            <a:ext cx="1678665"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Verdana" panose="020B0604030504040204" pitchFamily="34" charset="0"/>
                <a:cs typeface="Arial" panose="020B0604020202020204" pitchFamily="34" charset="0"/>
              </a:defRPr>
            </a:lvl1pPr>
            <a:lvl2pPr marL="742950" indent="-285750">
              <a:defRPr>
                <a:solidFill>
                  <a:schemeClr val="tx1"/>
                </a:solidFill>
                <a:latin typeface="Verdana" panose="020B0604030504040204" pitchFamily="34" charset="0"/>
                <a:cs typeface="Arial" panose="020B0604020202020204" pitchFamily="34" charset="0"/>
              </a:defRPr>
            </a:lvl2pPr>
            <a:lvl3pPr marL="1143000" indent="-228600">
              <a:defRPr>
                <a:solidFill>
                  <a:schemeClr val="tx1"/>
                </a:solidFill>
                <a:latin typeface="Verdana" panose="020B0604030504040204" pitchFamily="34" charset="0"/>
                <a:cs typeface="Arial" panose="020B0604020202020204" pitchFamily="34" charset="0"/>
              </a:defRPr>
            </a:lvl3pPr>
            <a:lvl4pPr marL="1600200" indent="-228600">
              <a:defRPr>
                <a:solidFill>
                  <a:schemeClr val="tx1"/>
                </a:solidFill>
                <a:latin typeface="Verdana" panose="020B0604030504040204" pitchFamily="34" charset="0"/>
                <a:cs typeface="Arial" panose="020B0604020202020204" pitchFamily="34" charset="0"/>
              </a:defRPr>
            </a:lvl4pPr>
            <a:lvl5pPr marL="2057400" indent="-228600">
              <a:defRPr>
                <a:solidFill>
                  <a:schemeClr val="tx1"/>
                </a:solidFill>
                <a:latin typeface="Verdana" panose="020B060403050404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9pPr>
          </a:lstStyle>
          <a:p>
            <a:pPr marL="0" marR="0" lvl="0" indent="0" algn="ctr" defTabSz="914355" rtl="0" eaLnBrk="1" fontAlgn="auto" latinLnBrk="0" hangingPunct="1">
              <a:lnSpc>
                <a:spcPct val="100000"/>
              </a:lnSpc>
              <a:spcBef>
                <a:spcPts val="0"/>
              </a:spcBef>
              <a:spcAft>
                <a:spcPts val="0"/>
              </a:spcAft>
              <a:buClrTx/>
              <a:buSzTx/>
              <a:buFontTx/>
              <a:buNone/>
              <a:tabLst/>
              <a:defRPr/>
            </a:pPr>
            <a:r>
              <a:rPr kumimoji="0" lang="ru-RU" sz="1200" b="0" i="0" u="none" strike="noStrike" kern="1200" cap="none" spc="0" normalizeH="0" baseline="0" noProof="0" dirty="0">
                <a:ln>
                  <a:noFill/>
                </a:ln>
                <a:solidFill>
                  <a:srgbClr val="001965"/>
                </a:solidFill>
                <a:effectLst/>
                <a:uLnTx/>
                <a:uFillTx/>
                <a:latin typeface="Verdana"/>
                <a:ea typeface="+mn-ea"/>
                <a:cs typeface="Arial" panose="020B0604020202020204" pitchFamily="34" charset="0"/>
              </a:rPr>
              <a:t>Годы наблюдения </a:t>
            </a:r>
            <a:endParaRPr kumimoji="0" lang="en-GB" sz="1200" b="0" i="0" u="none" strike="noStrike" kern="1200" cap="none" spc="0" normalizeH="0" baseline="0" noProof="0" dirty="0">
              <a:ln>
                <a:noFill/>
              </a:ln>
              <a:solidFill>
                <a:srgbClr val="001965"/>
              </a:solidFill>
              <a:effectLst/>
              <a:uLnTx/>
              <a:uFillTx/>
              <a:latin typeface="Verdana"/>
              <a:ea typeface="+mn-ea"/>
              <a:cs typeface="Arial" panose="020B0604020202020204" pitchFamily="34" charset="0"/>
            </a:endParaRPr>
          </a:p>
        </p:txBody>
      </p:sp>
      <p:sp>
        <p:nvSpPr>
          <p:cNvPr id="70" name="Rectangle 1"/>
          <p:cNvSpPr>
            <a:spLocks noChangeArrowheads="1"/>
          </p:cNvSpPr>
          <p:nvPr/>
        </p:nvSpPr>
        <p:spPr bwMode="auto">
          <a:xfrm>
            <a:off x="7497106" y="1730884"/>
            <a:ext cx="4860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Verdana" panose="020B0604030504040204" pitchFamily="34" charset="0"/>
                <a:cs typeface="Arial" panose="020B0604020202020204" pitchFamily="34" charset="0"/>
              </a:defRPr>
            </a:lvl1pPr>
            <a:lvl2pPr marL="742950" indent="-285750">
              <a:defRPr>
                <a:solidFill>
                  <a:schemeClr val="tx1"/>
                </a:solidFill>
                <a:latin typeface="Verdana" panose="020B0604030504040204" pitchFamily="34" charset="0"/>
                <a:cs typeface="Arial" panose="020B0604020202020204" pitchFamily="34" charset="0"/>
              </a:defRPr>
            </a:lvl2pPr>
            <a:lvl3pPr marL="1143000" indent="-228600">
              <a:defRPr>
                <a:solidFill>
                  <a:schemeClr val="tx1"/>
                </a:solidFill>
                <a:latin typeface="Verdana" panose="020B0604030504040204" pitchFamily="34" charset="0"/>
                <a:cs typeface="Arial" panose="020B0604020202020204" pitchFamily="34" charset="0"/>
              </a:defRPr>
            </a:lvl3pPr>
            <a:lvl4pPr marL="1600200" indent="-228600">
              <a:defRPr>
                <a:solidFill>
                  <a:schemeClr val="tx1"/>
                </a:solidFill>
                <a:latin typeface="Verdana" panose="020B0604030504040204" pitchFamily="34" charset="0"/>
                <a:cs typeface="Arial" panose="020B0604020202020204" pitchFamily="34" charset="0"/>
              </a:defRPr>
            </a:lvl4pPr>
            <a:lvl5pPr marL="2057400" indent="-228600">
              <a:defRPr>
                <a:solidFill>
                  <a:schemeClr val="tx1"/>
                </a:solidFill>
                <a:latin typeface="Verdana" panose="020B060403050404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9pPr>
          </a:lstStyle>
          <a:p>
            <a:pPr marL="0" marR="0" lvl="0" indent="0" algn="l" defTabSz="914355"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1965"/>
                </a:solidFill>
                <a:effectLst/>
                <a:uLnTx/>
                <a:uFillTx/>
                <a:latin typeface="Verdana"/>
                <a:ea typeface="+mn-ea"/>
                <a:cs typeface="Arial" panose="020B0604020202020204" pitchFamily="34" charset="0"/>
              </a:rPr>
              <a:t>95%</a:t>
            </a:r>
          </a:p>
        </p:txBody>
      </p:sp>
      <p:sp>
        <p:nvSpPr>
          <p:cNvPr id="71" name="Rectangle 1"/>
          <p:cNvSpPr>
            <a:spLocks noChangeArrowheads="1"/>
          </p:cNvSpPr>
          <p:nvPr/>
        </p:nvSpPr>
        <p:spPr bwMode="auto">
          <a:xfrm>
            <a:off x="7497106" y="2374774"/>
            <a:ext cx="73129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Verdana" panose="020B0604030504040204" pitchFamily="34" charset="0"/>
                <a:cs typeface="Arial" panose="020B0604020202020204" pitchFamily="34" charset="0"/>
              </a:defRPr>
            </a:lvl1pPr>
            <a:lvl2pPr marL="742950" indent="-285750">
              <a:defRPr>
                <a:solidFill>
                  <a:schemeClr val="tx1"/>
                </a:solidFill>
                <a:latin typeface="Verdana" panose="020B0604030504040204" pitchFamily="34" charset="0"/>
                <a:cs typeface="Arial" panose="020B0604020202020204" pitchFamily="34" charset="0"/>
              </a:defRPr>
            </a:lvl2pPr>
            <a:lvl3pPr marL="1143000" indent="-228600">
              <a:defRPr>
                <a:solidFill>
                  <a:schemeClr val="tx1"/>
                </a:solidFill>
                <a:latin typeface="Verdana" panose="020B0604030504040204" pitchFamily="34" charset="0"/>
                <a:cs typeface="Arial" panose="020B0604020202020204" pitchFamily="34" charset="0"/>
              </a:defRPr>
            </a:lvl3pPr>
            <a:lvl4pPr marL="1600200" indent="-228600">
              <a:defRPr>
                <a:solidFill>
                  <a:schemeClr val="tx1"/>
                </a:solidFill>
                <a:latin typeface="Verdana" panose="020B0604030504040204" pitchFamily="34" charset="0"/>
                <a:cs typeface="Arial" panose="020B0604020202020204" pitchFamily="34" charset="0"/>
              </a:defRPr>
            </a:lvl4pPr>
            <a:lvl5pPr marL="2057400" indent="-228600">
              <a:defRPr>
                <a:solidFill>
                  <a:schemeClr val="tx1"/>
                </a:solidFill>
                <a:latin typeface="Verdana" panose="020B060403050404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9pPr>
          </a:lstStyle>
          <a:p>
            <a:pPr marL="0" marR="0" lvl="0" indent="0" algn="l" defTabSz="914355"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1965"/>
                </a:solidFill>
                <a:effectLst/>
                <a:uLnTx/>
                <a:uFillTx/>
                <a:latin typeface="Verdana"/>
                <a:ea typeface="+mn-ea"/>
                <a:cs typeface="Arial" panose="020B0604020202020204" pitchFamily="34" charset="0"/>
              </a:rPr>
              <a:t>85–94%</a:t>
            </a:r>
          </a:p>
        </p:txBody>
      </p:sp>
      <p:sp>
        <p:nvSpPr>
          <p:cNvPr id="72" name="Rectangle 1"/>
          <p:cNvSpPr>
            <a:spLocks noChangeArrowheads="1"/>
          </p:cNvSpPr>
          <p:nvPr/>
        </p:nvSpPr>
        <p:spPr bwMode="auto">
          <a:xfrm>
            <a:off x="7497106" y="2664334"/>
            <a:ext cx="73129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Verdana" panose="020B0604030504040204" pitchFamily="34" charset="0"/>
                <a:cs typeface="Arial" panose="020B0604020202020204" pitchFamily="34" charset="0"/>
              </a:defRPr>
            </a:lvl1pPr>
            <a:lvl2pPr marL="742950" indent="-285750">
              <a:defRPr>
                <a:solidFill>
                  <a:schemeClr val="tx1"/>
                </a:solidFill>
                <a:latin typeface="Verdana" panose="020B0604030504040204" pitchFamily="34" charset="0"/>
                <a:cs typeface="Arial" panose="020B0604020202020204" pitchFamily="34" charset="0"/>
              </a:defRPr>
            </a:lvl2pPr>
            <a:lvl3pPr marL="1143000" indent="-228600">
              <a:defRPr>
                <a:solidFill>
                  <a:schemeClr val="tx1"/>
                </a:solidFill>
                <a:latin typeface="Verdana" panose="020B0604030504040204" pitchFamily="34" charset="0"/>
                <a:cs typeface="Arial" panose="020B0604020202020204" pitchFamily="34" charset="0"/>
              </a:defRPr>
            </a:lvl3pPr>
            <a:lvl4pPr marL="1600200" indent="-228600">
              <a:defRPr>
                <a:solidFill>
                  <a:schemeClr val="tx1"/>
                </a:solidFill>
                <a:latin typeface="Verdana" panose="020B0604030504040204" pitchFamily="34" charset="0"/>
                <a:cs typeface="Arial" panose="020B0604020202020204" pitchFamily="34" charset="0"/>
              </a:defRPr>
            </a:lvl4pPr>
            <a:lvl5pPr marL="2057400" indent="-228600">
              <a:defRPr>
                <a:solidFill>
                  <a:schemeClr val="tx1"/>
                </a:solidFill>
                <a:latin typeface="Verdana" panose="020B060403050404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9pPr>
          </a:lstStyle>
          <a:p>
            <a:pPr marL="0" marR="0" lvl="0" indent="0" algn="l" defTabSz="914355"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1965"/>
                </a:solidFill>
                <a:effectLst/>
                <a:uLnTx/>
                <a:uFillTx/>
                <a:latin typeface="Verdana"/>
                <a:ea typeface="+mn-ea"/>
                <a:cs typeface="Arial" panose="020B0604020202020204" pitchFamily="34" charset="0"/>
              </a:rPr>
              <a:t>75–84%</a:t>
            </a:r>
          </a:p>
        </p:txBody>
      </p:sp>
      <p:sp>
        <p:nvSpPr>
          <p:cNvPr id="73" name="Rectangle 1"/>
          <p:cNvSpPr>
            <a:spLocks noChangeArrowheads="1"/>
          </p:cNvSpPr>
          <p:nvPr/>
        </p:nvSpPr>
        <p:spPr bwMode="auto">
          <a:xfrm>
            <a:off x="7497106" y="2839594"/>
            <a:ext cx="73129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Verdana" panose="020B0604030504040204" pitchFamily="34" charset="0"/>
                <a:cs typeface="Arial" panose="020B0604020202020204" pitchFamily="34" charset="0"/>
              </a:defRPr>
            </a:lvl1pPr>
            <a:lvl2pPr marL="742950" indent="-285750">
              <a:defRPr>
                <a:solidFill>
                  <a:schemeClr val="tx1"/>
                </a:solidFill>
                <a:latin typeface="Verdana" panose="020B0604030504040204" pitchFamily="34" charset="0"/>
                <a:cs typeface="Arial" panose="020B0604020202020204" pitchFamily="34" charset="0"/>
              </a:defRPr>
            </a:lvl2pPr>
            <a:lvl3pPr marL="1143000" indent="-228600">
              <a:defRPr>
                <a:solidFill>
                  <a:schemeClr val="tx1"/>
                </a:solidFill>
                <a:latin typeface="Verdana" panose="020B0604030504040204" pitchFamily="34" charset="0"/>
                <a:cs typeface="Arial" panose="020B0604020202020204" pitchFamily="34" charset="0"/>
              </a:defRPr>
            </a:lvl3pPr>
            <a:lvl4pPr marL="1600200" indent="-228600">
              <a:defRPr>
                <a:solidFill>
                  <a:schemeClr val="tx1"/>
                </a:solidFill>
                <a:latin typeface="Verdana" panose="020B0604030504040204" pitchFamily="34" charset="0"/>
                <a:cs typeface="Arial" panose="020B0604020202020204" pitchFamily="34" charset="0"/>
              </a:defRPr>
            </a:lvl4pPr>
            <a:lvl5pPr marL="2057400" indent="-228600">
              <a:defRPr>
                <a:solidFill>
                  <a:schemeClr val="tx1"/>
                </a:solidFill>
                <a:latin typeface="Verdana" panose="020B060403050404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9pPr>
          </a:lstStyle>
          <a:p>
            <a:pPr marL="0" marR="0" lvl="0" indent="0" algn="l" defTabSz="914355"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1965"/>
                </a:solidFill>
                <a:effectLst/>
                <a:uLnTx/>
                <a:uFillTx/>
                <a:latin typeface="Verdana"/>
                <a:ea typeface="+mn-ea"/>
                <a:cs typeface="Arial" panose="020B0604020202020204" pitchFamily="34" charset="0"/>
              </a:rPr>
              <a:t>50–74%</a:t>
            </a:r>
          </a:p>
        </p:txBody>
      </p:sp>
      <p:sp>
        <p:nvSpPr>
          <p:cNvPr id="74" name="Rectangle 1"/>
          <p:cNvSpPr>
            <a:spLocks noChangeArrowheads="1"/>
          </p:cNvSpPr>
          <p:nvPr/>
        </p:nvSpPr>
        <p:spPr bwMode="auto">
          <a:xfrm>
            <a:off x="7497106" y="3014854"/>
            <a:ext cx="73129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Verdana" panose="020B0604030504040204" pitchFamily="34" charset="0"/>
                <a:cs typeface="Arial" panose="020B0604020202020204" pitchFamily="34" charset="0"/>
              </a:defRPr>
            </a:lvl1pPr>
            <a:lvl2pPr marL="742950" indent="-285750">
              <a:defRPr>
                <a:solidFill>
                  <a:schemeClr val="tx1"/>
                </a:solidFill>
                <a:latin typeface="Verdana" panose="020B0604030504040204" pitchFamily="34" charset="0"/>
                <a:cs typeface="Arial" panose="020B0604020202020204" pitchFamily="34" charset="0"/>
              </a:defRPr>
            </a:lvl2pPr>
            <a:lvl3pPr marL="1143000" indent="-228600">
              <a:defRPr>
                <a:solidFill>
                  <a:schemeClr val="tx1"/>
                </a:solidFill>
                <a:latin typeface="Verdana" panose="020B0604030504040204" pitchFamily="34" charset="0"/>
                <a:cs typeface="Arial" panose="020B0604020202020204" pitchFamily="34" charset="0"/>
              </a:defRPr>
            </a:lvl3pPr>
            <a:lvl4pPr marL="1600200" indent="-228600">
              <a:defRPr>
                <a:solidFill>
                  <a:schemeClr val="tx1"/>
                </a:solidFill>
                <a:latin typeface="Verdana" panose="020B0604030504040204" pitchFamily="34" charset="0"/>
                <a:cs typeface="Arial" panose="020B0604020202020204" pitchFamily="34" charset="0"/>
              </a:defRPr>
            </a:lvl4pPr>
            <a:lvl5pPr marL="2057400" indent="-228600">
              <a:defRPr>
                <a:solidFill>
                  <a:schemeClr val="tx1"/>
                </a:solidFill>
                <a:latin typeface="Verdana" panose="020B060403050404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9pPr>
          </a:lstStyle>
          <a:p>
            <a:pPr marL="0" marR="0" lvl="0" indent="0" algn="l" defTabSz="914355"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1965"/>
                </a:solidFill>
                <a:effectLst/>
                <a:uLnTx/>
                <a:uFillTx/>
                <a:latin typeface="Verdana"/>
                <a:ea typeface="+mn-ea"/>
                <a:cs typeface="Arial" panose="020B0604020202020204" pitchFamily="34" charset="0"/>
              </a:rPr>
              <a:t>25–49%</a:t>
            </a:r>
          </a:p>
        </p:txBody>
      </p:sp>
      <p:sp>
        <p:nvSpPr>
          <p:cNvPr id="75" name="Rectangle 1"/>
          <p:cNvSpPr>
            <a:spLocks noChangeArrowheads="1"/>
          </p:cNvSpPr>
          <p:nvPr/>
        </p:nvSpPr>
        <p:spPr bwMode="auto">
          <a:xfrm>
            <a:off x="7497106" y="3320625"/>
            <a:ext cx="508474"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Verdana" panose="020B0604030504040204" pitchFamily="34" charset="0"/>
                <a:cs typeface="Arial" panose="020B0604020202020204" pitchFamily="34" charset="0"/>
              </a:defRPr>
            </a:lvl1pPr>
            <a:lvl2pPr marL="742950" indent="-285750">
              <a:defRPr>
                <a:solidFill>
                  <a:schemeClr val="tx1"/>
                </a:solidFill>
                <a:latin typeface="Verdana" panose="020B0604030504040204" pitchFamily="34" charset="0"/>
                <a:cs typeface="Arial" panose="020B0604020202020204" pitchFamily="34" charset="0"/>
              </a:defRPr>
            </a:lvl2pPr>
            <a:lvl3pPr marL="1143000" indent="-228600">
              <a:defRPr>
                <a:solidFill>
                  <a:schemeClr val="tx1"/>
                </a:solidFill>
                <a:latin typeface="Verdana" panose="020B0604030504040204" pitchFamily="34" charset="0"/>
                <a:cs typeface="Arial" panose="020B0604020202020204" pitchFamily="34" charset="0"/>
              </a:defRPr>
            </a:lvl3pPr>
            <a:lvl4pPr marL="1600200" indent="-228600">
              <a:defRPr>
                <a:solidFill>
                  <a:schemeClr val="tx1"/>
                </a:solidFill>
                <a:latin typeface="Verdana" panose="020B0604030504040204" pitchFamily="34" charset="0"/>
                <a:cs typeface="Arial" panose="020B0604020202020204" pitchFamily="34" charset="0"/>
              </a:defRPr>
            </a:lvl4pPr>
            <a:lvl5pPr marL="2057400" indent="-228600">
              <a:defRPr>
                <a:solidFill>
                  <a:schemeClr val="tx1"/>
                </a:solidFill>
                <a:latin typeface="Verdana" panose="020B060403050404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9pPr>
          </a:lstStyle>
          <a:p>
            <a:pPr marL="0" marR="0" lvl="0" indent="0" algn="l" defTabSz="914355"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1965"/>
                </a:solidFill>
                <a:effectLst/>
                <a:uLnTx/>
                <a:uFillTx/>
                <a:latin typeface="Verdana"/>
                <a:ea typeface="+mn-ea"/>
                <a:cs typeface="Arial" panose="020B0604020202020204" pitchFamily="34" charset="0"/>
              </a:rPr>
              <a:t>&lt;5%</a:t>
            </a:r>
          </a:p>
        </p:txBody>
      </p:sp>
      <p:sp>
        <p:nvSpPr>
          <p:cNvPr id="78" name="Rectangle 1"/>
          <p:cNvSpPr>
            <a:spLocks noChangeArrowheads="1"/>
          </p:cNvSpPr>
          <p:nvPr/>
        </p:nvSpPr>
        <p:spPr bwMode="auto">
          <a:xfrm>
            <a:off x="7497106" y="3167254"/>
            <a:ext cx="649537"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Verdana" panose="020B0604030504040204" pitchFamily="34" charset="0"/>
                <a:cs typeface="Arial" panose="020B0604020202020204" pitchFamily="34" charset="0"/>
              </a:defRPr>
            </a:lvl1pPr>
            <a:lvl2pPr marL="742950" indent="-285750">
              <a:defRPr>
                <a:solidFill>
                  <a:schemeClr val="tx1"/>
                </a:solidFill>
                <a:latin typeface="Verdana" panose="020B0604030504040204" pitchFamily="34" charset="0"/>
                <a:cs typeface="Arial" panose="020B0604020202020204" pitchFamily="34" charset="0"/>
              </a:defRPr>
            </a:lvl2pPr>
            <a:lvl3pPr marL="1143000" indent="-228600">
              <a:defRPr>
                <a:solidFill>
                  <a:schemeClr val="tx1"/>
                </a:solidFill>
                <a:latin typeface="Verdana" panose="020B0604030504040204" pitchFamily="34" charset="0"/>
                <a:cs typeface="Arial" panose="020B0604020202020204" pitchFamily="34" charset="0"/>
              </a:defRPr>
            </a:lvl3pPr>
            <a:lvl4pPr marL="1600200" indent="-228600">
              <a:defRPr>
                <a:solidFill>
                  <a:schemeClr val="tx1"/>
                </a:solidFill>
                <a:latin typeface="Verdana" panose="020B0604030504040204" pitchFamily="34" charset="0"/>
                <a:cs typeface="Arial" panose="020B0604020202020204" pitchFamily="34" charset="0"/>
              </a:defRPr>
            </a:lvl4pPr>
            <a:lvl5pPr marL="2057400" indent="-228600">
              <a:defRPr>
                <a:solidFill>
                  <a:schemeClr val="tx1"/>
                </a:solidFill>
                <a:latin typeface="Verdana" panose="020B060403050404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cs typeface="Arial" panose="020B0604020202020204" pitchFamily="34" charset="0"/>
              </a:defRPr>
            </a:lvl9pPr>
          </a:lstStyle>
          <a:p>
            <a:pPr marL="0" marR="0" lvl="0" indent="0" algn="l" defTabSz="914355"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1965"/>
                </a:solidFill>
                <a:effectLst/>
                <a:uLnTx/>
                <a:uFillTx/>
                <a:latin typeface="Verdana"/>
                <a:ea typeface="+mn-ea"/>
                <a:cs typeface="Arial" panose="020B0604020202020204" pitchFamily="34" charset="0"/>
              </a:rPr>
              <a:t>5–24%</a:t>
            </a:r>
          </a:p>
        </p:txBody>
      </p:sp>
      <p:cxnSp>
        <p:nvCxnSpPr>
          <p:cNvPr id="61" name="Straight Connector 60"/>
          <p:cNvCxnSpPr/>
          <p:nvPr/>
        </p:nvCxnSpPr>
        <p:spPr>
          <a:xfrm flipV="1">
            <a:off x="7065986" y="1890995"/>
            <a:ext cx="4320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flipV="1">
            <a:off x="7065986" y="2521074"/>
            <a:ext cx="432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flipV="1">
            <a:off x="7065986" y="2809954"/>
            <a:ext cx="432000"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V="1">
            <a:off x="7065986" y="2996474"/>
            <a:ext cx="432000" cy="0"/>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flipV="1">
            <a:off x="7065986" y="3148874"/>
            <a:ext cx="288000" cy="0"/>
          </a:xfrm>
          <a:prstGeom prst="line">
            <a:avLst/>
          </a:prstGeom>
          <a:ln w="19050">
            <a:solidFill>
              <a:srgbClr val="739600"/>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flipV="1">
            <a:off x="7065986" y="3195502"/>
            <a:ext cx="288000" cy="0"/>
          </a:xfrm>
          <a:prstGeom prst="line">
            <a:avLst/>
          </a:prstGeom>
          <a:ln w="19050">
            <a:solidFill>
              <a:srgbClr val="C9DD03"/>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flipV="1">
            <a:off x="7065986" y="3243124"/>
            <a:ext cx="288000" cy="0"/>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a:off x="7376675" y="3246786"/>
            <a:ext cx="208438" cy="166689"/>
          </a:xfrm>
          <a:prstGeom prst="line">
            <a:avLst/>
          </a:prstGeom>
          <a:ln w="19050">
            <a:solidFill>
              <a:schemeClr val="accent6"/>
            </a:solidFill>
            <a:prstDash val="sysDash"/>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a:off x="7376675" y="3202821"/>
            <a:ext cx="168576" cy="58254"/>
          </a:xfrm>
          <a:prstGeom prst="line">
            <a:avLst/>
          </a:prstGeom>
          <a:ln w="19050">
            <a:solidFill>
              <a:srgbClr val="C9DD03"/>
            </a:solidFill>
            <a:prstDash val="sysDash"/>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flipV="1">
            <a:off x="7376675" y="3148874"/>
            <a:ext cx="144000" cy="0"/>
          </a:xfrm>
          <a:prstGeom prst="line">
            <a:avLst/>
          </a:prstGeom>
          <a:ln w="19050">
            <a:solidFill>
              <a:srgbClr val="739600"/>
            </a:solidFill>
            <a:prstDash val="sysDash"/>
          </a:ln>
        </p:spPr>
        <p:style>
          <a:lnRef idx="1">
            <a:schemeClr val="accent1"/>
          </a:lnRef>
          <a:fillRef idx="0">
            <a:schemeClr val="accent1"/>
          </a:fillRef>
          <a:effectRef idx="0">
            <a:schemeClr val="accent1"/>
          </a:effectRef>
          <a:fontRef idx="minor">
            <a:schemeClr val="tx1"/>
          </a:fontRef>
        </p:style>
      </p:cxnSp>
      <p:sp>
        <p:nvSpPr>
          <p:cNvPr id="3" name="Content Placeholder 2">
            <a:extLst>
              <a:ext uri="{FF2B5EF4-FFF2-40B4-BE49-F238E27FC236}">
                <a16:creationId xmlns:a16="http://schemas.microsoft.com/office/drawing/2014/main" xmlns="" id="{B16F73E8-7175-4AE1-8E40-3289EA8073FD}"/>
              </a:ext>
            </a:extLst>
          </p:cNvPr>
          <p:cNvSpPr>
            <a:spLocks noGrp="1"/>
          </p:cNvSpPr>
          <p:nvPr>
            <p:ph sz="quarter" idx="10"/>
          </p:nvPr>
        </p:nvSpPr>
        <p:spPr/>
        <p:txBody>
          <a:bodyPr/>
          <a:lstStyle/>
          <a:p>
            <a:endParaRPr lang="en-GB"/>
          </a:p>
        </p:txBody>
      </p:sp>
    </p:spTree>
    <p:extLst>
      <p:ext uri="{BB962C8B-B14F-4D97-AF65-F5344CB8AC3E}">
        <p14:creationId xmlns:p14="http://schemas.microsoft.com/office/powerpoint/2010/main" xmlns="" val="1892182987"/>
      </p:ext>
    </p:extLst>
  </p:cSld>
  <p:clrMapOvr>
    <a:masterClrMapping/>
  </p:clrMapOvr>
  <mc:AlternateContent xmlns:mc="http://schemas.openxmlformats.org/markup-compatibility/2006">
    <mc:Choice xmlns:p14="http://schemas.microsoft.com/office/powerpoint/2010/main" xmlns="" Requires="p14">
      <p:transition p14:dur="0"/>
    </mc:Choice>
    <mc:Fallback>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xmlns="" id="{1726CF7F-6ACD-4231-9843-5E1341FEEDF3}"/>
              </a:ext>
            </a:extLst>
          </p:cNvPr>
          <p:cNvGrpSpPr/>
          <p:nvPr/>
        </p:nvGrpSpPr>
        <p:grpSpPr>
          <a:xfrm>
            <a:off x="0" y="203374"/>
            <a:ext cx="9144001" cy="4789463"/>
            <a:chOff x="0" y="203374"/>
            <a:chExt cx="9144001" cy="4789463"/>
          </a:xfrm>
        </p:grpSpPr>
        <p:sp>
          <p:nvSpPr>
            <p:cNvPr id="2" name="Rectangle 1">
              <a:extLst>
                <a:ext uri="{FF2B5EF4-FFF2-40B4-BE49-F238E27FC236}">
                  <a16:creationId xmlns:a16="http://schemas.microsoft.com/office/drawing/2014/main" xmlns="" id="{EBBBB5EC-B5DE-4693-941E-3223596A4BC3}"/>
                </a:ext>
              </a:extLst>
            </p:cNvPr>
            <p:cNvSpPr/>
            <p:nvPr/>
          </p:nvSpPr>
          <p:spPr>
            <a:xfrm>
              <a:off x="0" y="296882"/>
              <a:ext cx="9144000" cy="4572001"/>
            </a:xfrm>
            <a:prstGeom prst="rect">
              <a:avLst/>
            </a:prstGeom>
            <a:solidFill>
              <a:srgbClr val="00206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 name="Rectangle 9">
              <a:extLst>
                <a:ext uri="{FF2B5EF4-FFF2-40B4-BE49-F238E27FC236}">
                  <a16:creationId xmlns:a16="http://schemas.microsoft.com/office/drawing/2014/main" xmlns="" id="{291CB6F9-EB87-4B6D-AF01-336111A654BF}"/>
                </a:ext>
              </a:extLst>
            </p:cNvPr>
            <p:cNvSpPr/>
            <p:nvPr/>
          </p:nvSpPr>
          <p:spPr>
            <a:xfrm>
              <a:off x="327891" y="1797179"/>
              <a:ext cx="5022679" cy="1549142"/>
            </a:xfrm>
            <a:prstGeom prst="rect">
              <a:avLst/>
            </a:prstGeom>
          </p:spPr>
          <p:txBody>
            <a:bodyPr wrap="square" lIns="0" tIns="0" rIns="0" bIns="0">
              <a:noAutofit/>
            </a:bodyPr>
            <a:lstStyle/>
            <a:p>
              <a:pPr lvl="0">
                <a:spcAft>
                  <a:spcPts val="400"/>
                </a:spcAft>
                <a:defRPr/>
              </a:pPr>
              <a:endParaRPr kumimoji="0" lang="en-GB" sz="1000" b="0" i="0" u="none" strike="noStrike" kern="1200" cap="none" spc="0" normalizeH="0" baseline="0" noProof="0" dirty="0">
                <a:ln>
                  <a:noFill/>
                </a:ln>
                <a:solidFill>
                  <a:srgbClr val="C2DEEA"/>
                </a:solidFill>
                <a:effectLst/>
                <a:uLnTx/>
                <a:uFillTx/>
                <a:latin typeface="Verdana" pitchFamily="34" charset="0"/>
                <a:ea typeface="+mn-ea"/>
                <a:cs typeface="Arial" charset="0"/>
              </a:endParaRPr>
            </a:p>
          </p:txBody>
        </p:sp>
        <p:sp>
          <p:nvSpPr>
            <p:cNvPr id="17" name="Freeform 6">
              <a:extLst>
                <a:ext uri="{FF2B5EF4-FFF2-40B4-BE49-F238E27FC236}">
                  <a16:creationId xmlns:a16="http://schemas.microsoft.com/office/drawing/2014/main" xmlns="" id="{A1C72AAE-2EF7-42B6-90D9-416326B5AA90}"/>
                </a:ext>
              </a:extLst>
            </p:cNvPr>
            <p:cNvSpPr>
              <a:spLocks/>
            </p:cNvSpPr>
            <p:nvPr/>
          </p:nvSpPr>
          <p:spPr bwMode="auto">
            <a:xfrm>
              <a:off x="6666184" y="1148062"/>
              <a:ext cx="916976" cy="791474"/>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18" name="Freeform 7">
              <a:extLst>
                <a:ext uri="{FF2B5EF4-FFF2-40B4-BE49-F238E27FC236}">
                  <a16:creationId xmlns:a16="http://schemas.microsoft.com/office/drawing/2014/main" xmlns="" id="{E4FF4ADC-ECB1-4CEE-BACC-07EEAD900898}"/>
                </a:ext>
              </a:extLst>
            </p:cNvPr>
            <p:cNvSpPr>
              <a:spLocks/>
            </p:cNvSpPr>
            <p:nvPr/>
          </p:nvSpPr>
          <p:spPr bwMode="auto">
            <a:xfrm>
              <a:off x="8206623" y="1148062"/>
              <a:ext cx="914952" cy="791474"/>
            </a:xfrm>
            <a:prstGeom prst="roundRect">
              <a:avLst/>
            </a:prstGeom>
            <a:solidFill>
              <a:schemeClr val="bg1">
                <a:alpha val="3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19" name="Freeform 8">
              <a:extLst>
                <a:ext uri="{FF2B5EF4-FFF2-40B4-BE49-F238E27FC236}">
                  <a16:creationId xmlns:a16="http://schemas.microsoft.com/office/drawing/2014/main" xmlns="" id="{9ACD5850-BB93-492F-AC3B-247F515A455D}"/>
                </a:ext>
              </a:extLst>
            </p:cNvPr>
            <p:cNvSpPr>
              <a:spLocks/>
            </p:cNvSpPr>
            <p:nvPr/>
          </p:nvSpPr>
          <p:spPr bwMode="auto">
            <a:xfrm>
              <a:off x="5125745" y="2024554"/>
              <a:ext cx="916976" cy="791474"/>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21" name="Freeform 10">
              <a:extLst>
                <a:ext uri="{FF2B5EF4-FFF2-40B4-BE49-F238E27FC236}">
                  <a16:creationId xmlns:a16="http://schemas.microsoft.com/office/drawing/2014/main" xmlns="" id="{31FE5FBF-078A-4085-9D01-64D35E54FAAD}"/>
                </a:ext>
              </a:extLst>
            </p:cNvPr>
            <p:cNvSpPr>
              <a:spLocks/>
            </p:cNvSpPr>
            <p:nvPr/>
          </p:nvSpPr>
          <p:spPr bwMode="auto">
            <a:xfrm>
              <a:off x="6666184" y="2024554"/>
              <a:ext cx="916976" cy="791474"/>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22" name="Freeform 11">
              <a:extLst>
                <a:ext uri="{FF2B5EF4-FFF2-40B4-BE49-F238E27FC236}">
                  <a16:creationId xmlns:a16="http://schemas.microsoft.com/office/drawing/2014/main" xmlns="" id="{ED1E4805-EEF6-48D6-AC75-42FF678ABE53}"/>
                </a:ext>
              </a:extLst>
            </p:cNvPr>
            <p:cNvSpPr>
              <a:spLocks/>
            </p:cNvSpPr>
            <p:nvPr/>
          </p:nvSpPr>
          <p:spPr bwMode="auto">
            <a:xfrm>
              <a:off x="6666184" y="2903069"/>
              <a:ext cx="916976" cy="791474"/>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23" name="Freeform 12">
              <a:extLst>
                <a:ext uri="{FF2B5EF4-FFF2-40B4-BE49-F238E27FC236}">
                  <a16:creationId xmlns:a16="http://schemas.microsoft.com/office/drawing/2014/main" xmlns="" id="{9DE55040-A2F9-4230-BF3B-BB8EB5E3F255}"/>
                </a:ext>
              </a:extLst>
            </p:cNvPr>
            <p:cNvSpPr>
              <a:spLocks/>
            </p:cNvSpPr>
            <p:nvPr/>
          </p:nvSpPr>
          <p:spPr bwMode="auto">
            <a:xfrm>
              <a:off x="8206623" y="2903069"/>
              <a:ext cx="914952" cy="791474"/>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24" name="Freeform 13">
              <a:extLst>
                <a:ext uri="{FF2B5EF4-FFF2-40B4-BE49-F238E27FC236}">
                  <a16:creationId xmlns:a16="http://schemas.microsoft.com/office/drawing/2014/main" xmlns="" id="{F1C9A84A-A0D3-4E3F-A890-D360B8744F81}"/>
                </a:ext>
              </a:extLst>
            </p:cNvPr>
            <p:cNvSpPr>
              <a:spLocks/>
            </p:cNvSpPr>
            <p:nvPr/>
          </p:nvSpPr>
          <p:spPr bwMode="auto">
            <a:xfrm>
              <a:off x="6666184" y="3779561"/>
              <a:ext cx="916976" cy="787425"/>
            </a:xfrm>
            <a:prstGeom prst="roundRect">
              <a:avLst/>
            </a:prstGeom>
            <a:solidFill>
              <a:schemeClr val="bg1">
                <a:alpha val="2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26" name="Freeform 15">
              <a:extLst>
                <a:ext uri="{FF2B5EF4-FFF2-40B4-BE49-F238E27FC236}">
                  <a16:creationId xmlns:a16="http://schemas.microsoft.com/office/drawing/2014/main" xmlns="" id="{92C4E0A3-D82D-4530-BF20-11F970E195EB}"/>
                </a:ext>
              </a:extLst>
            </p:cNvPr>
            <p:cNvSpPr>
              <a:spLocks/>
            </p:cNvSpPr>
            <p:nvPr/>
          </p:nvSpPr>
          <p:spPr bwMode="auto">
            <a:xfrm>
              <a:off x="8206623" y="2024554"/>
              <a:ext cx="914952" cy="791474"/>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28" name="Freeform 17">
              <a:extLst>
                <a:ext uri="{FF2B5EF4-FFF2-40B4-BE49-F238E27FC236}">
                  <a16:creationId xmlns:a16="http://schemas.microsoft.com/office/drawing/2014/main" xmlns="" id="{967D4A63-991B-47C6-BEBE-2A8F34566FEB}"/>
                </a:ext>
              </a:extLst>
            </p:cNvPr>
            <p:cNvSpPr>
              <a:spLocks/>
            </p:cNvSpPr>
            <p:nvPr/>
          </p:nvSpPr>
          <p:spPr bwMode="auto">
            <a:xfrm>
              <a:off x="6115593" y="2441424"/>
              <a:ext cx="477718" cy="414967"/>
            </a:xfrm>
            <a:prstGeom prst="roundRect">
              <a:avLst/>
            </a:prstGeom>
            <a:solidFill>
              <a:schemeClr val="bg1">
                <a:alpha val="3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29" name="Freeform 18">
              <a:extLst>
                <a:ext uri="{FF2B5EF4-FFF2-40B4-BE49-F238E27FC236}">
                  <a16:creationId xmlns:a16="http://schemas.microsoft.com/office/drawing/2014/main" xmlns="" id="{E6D33ACC-39B0-45E8-AFAA-DAC38E4D8A62}"/>
                </a:ext>
              </a:extLst>
            </p:cNvPr>
            <p:cNvSpPr>
              <a:spLocks/>
            </p:cNvSpPr>
            <p:nvPr/>
          </p:nvSpPr>
          <p:spPr bwMode="auto">
            <a:xfrm>
              <a:off x="5803862" y="2475957"/>
              <a:ext cx="477718" cy="412943"/>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32" name="Freeform 21">
              <a:extLst>
                <a:ext uri="{FF2B5EF4-FFF2-40B4-BE49-F238E27FC236}">
                  <a16:creationId xmlns:a16="http://schemas.microsoft.com/office/drawing/2014/main" xmlns="" id="{9B258D37-496B-4652-BFF6-2B2857EBB385}"/>
                </a:ext>
              </a:extLst>
            </p:cNvPr>
            <p:cNvSpPr>
              <a:spLocks/>
            </p:cNvSpPr>
            <p:nvPr/>
          </p:nvSpPr>
          <p:spPr bwMode="auto">
            <a:xfrm>
              <a:off x="8635587" y="3917208"/>
              <a:ext cx="479743" cy="412943"/>
            </a:xfrm>
            <a:prstGeom prst="roundRect">
              <a:avLst/>
            </a:prstGeom>
            <a:solidFill>
              <a:schemeClr val="bg1">
                <a:alpha val="3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33" name="Freeform 22">
              <a:extLst>
                <a:ext uri="{FF2B5EF4-FFF2-40B4-BE49-F238E27FC236}">
                  <a16:creationId xmlns:a16="http://schemas.microsoft.com/office/drawing/2014/main" xmlns="" id="{DA00F7B5-F6DF-4AFB-9364-53F306D68266}"/>
                </a:ext>
              </a:extLst>
            </p:cNvPr>
            <p:cNvSpPr>
              <a:spLocks/>
            </p:cNvSpPr>
            <p:nvPr/>
          </p:nvSpPr>
          <p:spPr bwMode="auto">
            <a:xfrm>
              <a:off x="7099369" y="3216825"/>
              <a:ext cx="479743" cy="410919"/>
            </a:xfrm>
            <a:prstGeom prst="roundRect">
              <a:avLst/>
            </a:prstGeom>
            <a:solidFill>
              <a:schemeClr val="bg1">
                <a:alpha val="3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34" name="Freeform 23">
              <a:extLst>
                <a:ext uri="{FF2B5EF4-FFF2-40B4-BE49-F238E27FC236}">
                  <a16:creationId xmlns:a16="http://schemas.microsoft.com/office/drawing/2014/main" xmlns="" id="{7D07D569-0D6A-4228-8D87-D036A92E9598}"/>
                </a:ext>
              </a:extLst>
            </p:cNvPr>
            <p:cNvSpPr>
              <a:spLocks/>
            </p:cNvSpPr>
            <p:nvPr/>
          </p:nvSpPr>
          <p:spPr bwMode="auto">
            <a:xfrm>
              <a:off x="7267380" y="1299879"/>
              <a:ext cx="477718" cy="414967"/>
            </a:xfrm>
            <a:prstGeom prst="roundRect">
              <a:avLst/>
            </a:prstGeom>
            <a:solidFill>
              <a:schemeClr val="bg1">
                <a:alpha val="3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35" name="Freeform 24">
              <a:extLst>
                <a:ext uri="{FF2B5EF4-FFF2-40B4-BE49-F238E27FC236}">
                  <a16:creationId xmlns:a16="http://schemas.microsoft.com/office/drawing/2014/main" xmlns="" id="{B822A101-68ED-41B9-BA27-6B3672A153F6}"/>
                </a:ext>
              </a:extLst>
            </p:cNvPr>
            <p:cNvSpPr>
              <a:spLocks/>
            </p:cNvSpPr>
            <p:nvPr/>
          </p:nvSpPr>
          <p:spPr bwMode="auto">
            <a:xfrm>
              <a:off x="8459652" y="581278"/>
              <a:ext cx="479743" cy="414967"/>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36" name="Freeform 25">
              <a:extLst>
                <a:ext uri="{FF2B5EF4-FFF2-40B4-BE49-F238E27FC236}">
                  <a16:creationId xmlns:a16="http://schemas.microsoft.com/office/drawing/2014/main" xmlns="" id="{83331D9E-7713-4F8E-9F09-532E3AA782BD}"/>
                </a:ext>
              </a:extLst>
            </p:cNvPr>
            <p:cNvSpPr>
              <a:spLocks/>
            </p:cNvSpPr>
            <p:nvPr/>
          </p:nvSpPr>
          <p:spPr bwMode="auto">
            <a:xfrm>
              <a:off x="7656033" y="381253"/>
              <a:ext cx="477718" cy="414967"/>
            </a:xfrm>
            <a:prstGeom prst="roundRect">
              <a:avLst/>
            </a:prstGeom>
            <a:solidFill>
              <a:schemeClr val="bg1">
                <a:alpha val="3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37" name="Freeform 26">
              <a:extLst>
                <a:ext uri="{FF2B5EF4-FFF2-40B4-BE49-F238E27FC236}">
                  <a16:creationId xmlns:a16="http://schemas.microsoft.com/office/drawing/2014/main" xmlns="" id="{4C75D85C-BF06-424D-8D35-02871A1984B3}"/>
                </a:ext>
              </a:extLst>
            </p:cNvPr>
            <p:cNvSpPr>
              <a:spLocks/>
            </p:cNvSpPr>
            <p:nvPr/>
          </p:nvSpPr>
          <p:spPr bwMode="auto">
            <a:xfrm>
              <a:off x="7000182" y="1558981"/>
              <a:ext cx="477718" cy="410919"/>
            </a:xfrm>
            <a:prstGeom prst="roundRect">
              <a:avLst/>
            </a:prstGeom>
            <a:solidFill>
              <a:schemeClr val="bg1">
                <a:alpha val="3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73" name="Freeform: Shape 72">
              <a:extLst>
                <a:ext uri="{FF2B5EF4-FFF2-40B4-BE49-F238E27FC236}">
                  <a16:creationId xmlns:a16="http://schemas.microsoft.com/office/drawing/2014/main" xmlns="" id="{94834FEF-7400-4999-B7AD-241DFBD430D8}"/>
                </a:ext>
              </a:extLst>
            </p:cNvPr>
            <p:cNvSpPr>
              <a:spLocks/>
            </p:cNvSpPr>
            <p:nvPr/>
          </p:nvSpPr>
          <p:spPr bwMode="auto">
            <a:xfrm>
              <a:off x="8878668" y="1271540"/>
              <a:ext cx="265332" cy="414967"/>
            </a:xfrm>
            <a:custGeom>
              <a:avLst/>
              <a:gdLst>
                <a:gd name="connsiteX0" fmla="*/ 69163 w 265332"/>
                <a:gd name="connsiteY0" fmla="*/ 0 h 414967"/>
                <a:gd name="connsiteX1" fmla="*/ 265332 w 265332"/>
                <a:gd name="connsiteY1" fmla="*/ 0 h 414967"/>
                <a:gd name="connsiteX2" fmla="*/ 265332 w 265332"/>
                <a:gd name="connsiteY2" fmla="*/ 414967 h 414967"/>
                <a:gd name="connsiteX3" fmla="*/ 69163 w 265332"/>
                <a:gd name="connsiteY3" fmla="*/ 414967 h 414967"/>
                <a:gd name="connsiteX4" fmla="*/ 0 w 265332"/>
                <a:gd name="connsiteY4" fmla="*/ 345804 h 414967"/>
                <a:gd name="connsiteX5" fmla="*/ 0 w 265332"/>
                <a:gd name="connsiteY5" fmla="*/ 69163 h 414967"/>
                <a:gd name="connsiteX6" fmla="*/ 69163 w 265332"/>
                <a:gd name="connsiteY6" fmla="*/ 0 h 414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332" h="414967">
                  <a:moveTo>
                    <a:pt x="69163" y="0"/>
                  </a:moveTo>
                  <a:lnTo>
                    <a:pt x="265332" y="0"/>
                  </a:lnTo>
                  <a:lnTo>
                    <a:pt x="265332" y="414967"/>
                  </a:lnTo>
                  <a:lnTo>
                    <a:pt x="69163" y="414967"/>
                  </a:lnTo>
                  <a:cubicBezTo>
                    <a:pt x="30965" y="414967"/>
                    <a:pt x="0" y="384002"/>
                    <a:pt x="0" y="345804"/>
                  </a:cubicBezTo>
                  <a:lnTo>
                    <a:pt x="0" y="69163"/>
                  </a:lnTo>
                  <a:cubicBezTo>
                    <a:pt x="0" y="30965"/>
                    <a:pt x="30965" y="0"/>
                    <a:pt x="69163" y="0"/>
                  </a:cubicBezTo>
                  <a:close/>
                </a:path>
              </a:pathLst>
            </a:custGeom>
            <a:solidFill>
              <a:schemeClr val="bg1">
                <a:alpha val="3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40" name="Freeform 29">
              <a:extLst>
                <a:ext uri="{FF2B5EF4-FFF2-40B4-BE49-F238E27FC236}">
                  <a16:creationId xmlns:a16="http://schemas.microsoft.com/office/drawing/2014/main" xmlns="" id="{686E4C1F-59A5-4921-B314-C06680935CB9}"/>
                </a:ext>
              </a:extLst>
            </p:cNvPr>
            <p:cNvSpPr>
              <a:spLocks/>
            </p:cNvSpPr>
            <p:nvPr/>
          </p:nvSpPr>
          <p:spPr bwMode="auto">
            <a:xfrm>
              <a:off x="5896977" y="3342327"/>
              <a:ext cx="914952" cy="789450"/>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65" name="Freeform: Shape 64">
              <a:extLst>
                <a:ext uri="{FF2B5EF4-FFF2-40B4-BE49-F238E27FC236}">
                  <a16:creationId xmlns:a16="http://schemas.microsoft.com/office/drawing/2014/main" xmlns="" id="{B925F1E3-9259-4074-ADA6-F6EC1ABC6A0A}"/>
                </a:ext>
              </a:extLst>
            </p:cNvPr>
            <p:cNvSpPr>
              <a:spLocks/>
            </p:cNvSpPr>
            <p:nvPr/>
          </p:nvSpPr>
          <p:spPr bwMode="auto">
            <a:xfrm>
              <a:off x="8959638" y="3342327"/>
              <a:ext cx="184363" cy="789450"/>
            </a:xfrm>
            <a:custGeom>
              <a:avLst/>
              <a:gdLst>
                <a:gd name="connsiteX0" fmla="*/ 131578 w 184363"/>
                <a:gd name="connsiteY0" fmla="*/ 0 h 789450"/>
                <a:gd name="connsiteX1" fmla="*/ 184363 w 184363"/>
                <a:gd name="connsiteY1" fmla="*/ 0 h 789450"/>
                <a:gd name="connsiteX2" fmla="*/ 184363 w 184363"/>
                <a:gd name="connsiteY2" fmla="*/ 789450 h 789450"/>
                <a:gd name="connsiteX3" fmla="*/ 131578 w 184363"/>
                <a:gd name="connsiteY3" fmla="*/ 789450 h 789450"/>
                <a:gd name="connsiteX4" fmla="*/ 0 w 184363"/>
                <a:gd name="connsiteY4" fmla="*/ 657872 h 789450"/>
                <a:gd name="connsiteX5" fmla="*/ 0 w 184363"/>
                <a:gd name="connsiteY5" fmla="*/ 131578 h 789450"/>
                <a:gd name="connsiteX6" fmla="*/ 131578 w 184363"/>
                <a:gd name="connsiteY6" fmla="*/ 0 h 789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63" h="789450">
                  <a:moveTo>
                    <a:pt x="131578" y="0"/>
                  </a:moveTo>
                  <a:lnTo>
                    <a:pt x="184363" y="0"/>
                  </a:lnTo>
                  <a:lnTo>
                    <a:pt x="184363" y="789450"/>
                  </a:lnTo>
                  <a:lnTo>
                    <a:pt x="131578" y="789450"/>
                  </a:lnTo>
                  <a:cubicBezTo>
                    <a:pt x="58909" y="789450"/>
                    <a:pt x="0" y="730541"/>
                    <a:pt x="0" y="657872"/>
                  </a:cubicBezTo>
                  <a:lnTo>
                    <a:pt x="0" y="131578"/>
                  </a:lnTo>
                  <a:cubicBezTo>
                    <a:pt x="0" y="58909"/>
                    <a:pt x="58909" y="0"/>
                    <a:pt x="131578" y="0"/>
                  </a:cubicBezTo>
                  <a:close/>
                </a:path>
              </a:pathLst>
            </a:custGeom>
            <a:solidFill>
              <a:schemeClr val="bg1">
                <a:alpha val="3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75" name="Rectangle: Rounded Corners 74">
              <a:extLst>
                <a:ext uri="{FF2B5EF4-FFF2-40B4-BE49-F238E27FC236}">
                  <a16:creationId xmlns:a16="http://schemas.microsoft.com/office/drawing/2014/main" xmlns="" id="{EFB2AEDE-3877-4EEF-AEBE-ABA7FFCF4B25}"/>
                </a:ext>
              </a:extLst>
            </p:cNvPr>
            <p:cNvSpPr>
              <a:spLocks/>
            </p:cNvSpPr>
            <p:nvPr/>
          </p:nvSpPr>
          <p:spPr bwMode="auto">
            <a:xfrm>
              <a:off x="8959638" y="2526219"/>
              <a:ext cx="184363" cy="637928"/>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44" name="Freeform 33">
              <a:extLst>
                <a:ext uri="{FF2B5EF4-FFF2-40B4-BE49-F238E27FC236}">
                  <a16:creationId xmlns:a16="http://schemas.microsoft.com/office/drawing/2014/main" xmlns="" id="{EE166F83-0CCB-45A8-9443-8F31FB06B98B}"/>
                </a:ext>
              </a:extLst>
            </p:cNvPr>
            <p:cNvSpPr>
              <a:spLocks/>
            </p:cNvSpPr>
            <p:nvPr/>
          </p:nvSpPr>
          <p:spPr bwMode="auto">
            <a:xfrm>
              <a:off x="7437416" y="698683"/>
              <a:ext cx="914952" cy="791474"/>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74" name="Rectangle: Rounded Corners 73">
              <a:extLst>
                <a:ext uri="{FF2B5EF4-FFF2-40B4-BE49-F238E27FC236}">
                  <a16:creationId xmlns:a16="http://schemas.microsoft.com/office/drawing/2014/main" xmlns="" id="{494DC7F8-B9B8-470E-8EEE-CAD3C4F19285}"/>
                </a:ext>
              </a:extLst>
            </p:cNvPr>
            <p:cNvSpPr>
              <a:spLocks/>
            </p:cNvSpPr>
            <p:nvPr/>
          </p:nvSpPr>
          <p:spPr bwMode="auto">
            <a:xfrm>
              <a:off x="8941420" y="744053"/>
              <a:ext cx="202581" cy="700966"/>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46" name="Freeform 35">
              <a:extLst>
                <a:ext uri="{FF2B5EF4-FFF2-40B4-BE49-F238E27FC236}">
                  <a16:creationId xmlns:a16="http://schemas.microsoft.com/office/drawing/2014/main" xmlns="" id="{043C9A6F-A9AD-4000-9908-1E769156DD6C}"/>
                </a:ext>
              </a:extLst>
            </p:cNvPr>
            <p:cNvSpPr>
              <a:spLocks/>
            </p:cNvSpPr>
            <p:nvPr/>
          </p:nvSpPr>
          <p:spPr bwMode="auto">
            <a:xfrm>
              <a:off x="5125745" y="2903069"/>
              <a:ext cx="916976" cy="791474"/>
            </a:xfrm>
            <a:prstGeom prst="roundRect">
              <a:avLst/>
            </a:prstGeom>
            <a:solidFill>
              <a:schemeClr val="bg1">
                <a:alpha val="3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20" name="Freeform 9">
              <a:extLst>
                <a:ext uri="{FF2B5EF4-FFF2-40B4-BE49-F238E27FC236}">
                  <a16:creationId xmlns:a16="http://schemas.microsoft.com/office/drawing/2014/main" xmlns="" id="{7C08756C-7A50-409E-BBAC-4DE3231EEB88}"/>
                </a:ext>
              </a:extLst>
            </p:cNvPr>
            <p:cNvSpPr>
              <a:spLocks/>
            </p:cNvSpPr>
            <p:nvPr/>
          </p:nvSpPr>
          <p:spPr bwMode="auto">
            <a:xfrm>
              <a:off x="7127787" y="2184400"/>
              <a:ext cx="1503846" cy="1299692"/>
            </a:xfrm>
            <a:prstGeom prst="roundRect">
              <a:avLst/>
            </a:prstGeom>
            <a:solidFill>
              <a:srgbClr val="001965">
                <a:alpha val="82000"/>
              </a:srgbClr>
            </a:solidFill>
            <a:ln>
              <a:noFill/>
            </a:ln>
            <a:effectLst>
              <a:glow rad="1460500">
                <a:schemeClr val="bg1">
                  <a:alpha val="36000"/>
                </a:schemeClr>
              </a:glow>
            </a:effec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144" name="Freeform 20">
              <a:extLst>
                <a:ext uri="{FF2B5EF4-FFF2-40B4-BE49-F238E27FC236}">
                  <a16:creationId xmlns:a16="http://schemas.microsoft.com/office/drawing/2014/main" xmlns="" id="{FE1EA715-3879-459D-ACAC-EE9DD5ED5FAF}"/>
                </a:ext>
              </a:extLst>
            </p:cNvPr>
            <p:cNvSpPr>
              <a:spLocks/>
            </p:cNvSpPr>
            <p:nvPr/>
          </p:nvSpPr>
          <p:spPr bwMode="auto">
            <a:xfrm>
              <a:off x="7958219" y="3643938"/>
              <a:ext cx="479743" cy="410919"/>
            </a:xfrm>
            <a:prstGeom prst="roundRect">
              <a:avLst/>
            </a:prstGeom>
            <a:solidFill>
              <a:schemeClr val="bg1">
                <a:alpha val="24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150" name="Freeform 16">
              <a:extLst>
                <a:ext uri="{FF2B5EF4-FFF2-40B4-BE49-F238E27FC236}">
                  <a16:creationId xmlns:a16="http://schemas.microsoft.com/office/drawing/2014/main" xmlns="" id="{8BE1BA35-7158-44C9-8978-962E168E5F00}"/>
                </a:ext>
              </a:extLst>
            </p:cNvPr>
            <p:cNvSpPr>
              <a:spLocks/>
            </p:cNvSpPr>
            <p:nvPr/>
          </p:nvSpPr>
          <p:spPr bwMode="auto">
            <a:xfrm>
              <a:off x="5896977" y="1589344"/>
              <a:ext cx="914952" cy="791474"/>
            </a:xfrm>
            <a:prstGeom prst="roundRect">
              <a:avLst/>
            </a:prstGeom>
            <a:solidFill>
              <a:schemeClr val="bg1">
                <a:alpha val="2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47" name="Freeform 8">
              <a:extLst>
                <a:ext uri="{FF2B5EF4-FFF2-40B4-BE49-F238E27FC236}">
                  <a16:creationId xmlns:a16="http://schemas.microsoft.com/office/drawing/2014/main" xmlns="" id="{C49BACF8-2616-4936-B076-41D3223523A8}"/>
                </a:ext>
              </a:extLst>
            </p:cNvPr>
            <p:cNvSpPr>
              <a:spLocks/>
            </p:cNvSpPr>
            <p:nvPr/>
          </p:nvSpPr>
          <p:spPr bwMode="auto">
            <a:xfrm>
              <a:off x="279425" y="203374"/>
              <a:ext cx="916976" cy="791474"/>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48" name="Freeform 18">
              <a:extLst>
                <a:ext uri="{FF2B5EF4-FFF2-40B4-BE49-F238E27FC236}">
                  <a16:creationId xmlns:a16="http://schemas.microsoft.com/office/drawing/2014/main" xmlns="" id="{03D51B6A-7A85-4779-9652-5AE33F26E94B}"/>
                </a:ext>
              </a:extLst>
            </p:cNvPr>
            <p:cNvSpPr>
              <a:spLocks/>
            </p:cNvSpPr>
            <p:nvPr/>
          </p:nvSpPr>
          <p:spPr bwMode="auto">
            <a:xfrm>
              <a:off x="957542" y="654777"/>
              <a:ext cx="477718" cy="412943"/>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49" name="Freeform 11">
              <a:extLst>
                <a:ext uri="{FF2B5EF4-FFF2-40B4-BE49-F238E27FC236}">
                  <a16:creationId xmlns:a16="http://schemas.microsoft.com/office/drawing/2014/main" xmlns="" id="{EBB16BDC-E0FE-4488-B698-1305CD7D4C54}"/>
                </a:ext>
              </a:extLst>
            </p:cNvPr>
            <p:cNvSpPr>
              <a:spLocks/>
            </p:cNvSpPr>
            <p:nvPr/>
          </p:nvSpPr>
          <p:spPr bwMode="auto">
            <a:xfrm>
              <a:off x="989284" y="3947009"/>
              <a:ext cx="916976" cy="791474"/>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50" name="Freeform 29">
              <a:extLst>
                <a:ext uri="{FF2B5EF4-FFF2-40B4-BE49-F238E27FC236}">
                  <a16:creationId xmlns:a16="http://schemas.microsoft.com/office/drawing/2014/main" xmlns="" id="{8C8AE8C8-9546-4BB9-8537-11CCD5601C56}"/>
                </a:ext>
              </a:extLst>
            </p:cNvPr>
            <p:cNvSpPr>
              <a:spLocks/>
            </p:cNvSpPr>
            <p:nvPr/>
          </p:nvSpPr>
          <p:spPr bwMode="auto">
            <a:xfrm>
              <a:off x="212457" y="4203387"/>
              <a:ext cx="914952" cy="789450"/>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51" name="Freeform 20">
              <a:extLst>
                <a:ext uri="{FF2B5EF4-FFF2-40B4-BE49-F238E27FC236}">
                  <a16:creationId xmlns:a16="http://schemas.microsoft.com/office/drawing/2014/main" xmlns="" id="{59ABA88C-37EE-4871-98F9-C130C145F9B9}"/>
                </a:ext>
              </a:extLst>
            </p:cNvPr>
            <p:cNvSpPr>
              <a:spLocks/>
            </p:cNvSpPr>
            <p:nvPr/>
          </p:nvSpPr>
          <p:spPr bwMode="auto">
            <a:xfrm>
              <a:off x="726839" y="3750618"/>
              <a:ext cx="479743" cy="410919"/>
            </a:xfrm>
            <a:prstGeom prst="roundRect">
              <a:avLst/>
            </a:prstGeom>
            <a:solidFill>
              <a:schemeClr val="bg1">
                <a:alpha val="24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52" name="Freeform 20">
              <a:extLst>
                <a:ext uri="{FF2B5EF4-FFF2-40B4-BE49-F238E27FC236}">
                  <a16:creationId xmlns:a16="http://schemas.microsoft.com/office/drawing/2014/main" xmlns="" id="{6162F125-2AD1-475A-B73D-80BB09706E44}"/>
                </a:ext>
              </a:extLst>
            </p:cNvPr>
            <p:cNvSpPr>
              <a:spLocks/>
            </p:cNvSpPr>
            <p:nvPr/>
          </p:nvSpPr>
          <p:spPr bwMode="auto">
            <a:xfrm>
              <a:off x="178199" y="832158"/>
              <a:ext cx="479743" cy="410919"/>
            </a:xfrm>
            <a:prstGeom prst="roundRect">
              <a:avLst/>
            </a:prstGeom>
            <a:solidFill>
              <a:schemeClr val="bg1">
                <a:alpha val="24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54" name="Freeform 20">
              <a:extLst>
                <a:ext uri="{FF2B5EF4-FFF2-40B4-BE49-F238E27FC236}">
                  <a16:creationId xmlns:a16="http://schemas.microsoft.com/office/drawing/2014/main" xmlns="" id="{32698B37-AA94-4128-A1FC-D1766B038EA6}"/>
                </a:ext>
              </a:extLst>
            </p:cNvPr>
            <p:cNvSpPr>
              <a:spLocks/>
            </p:cNvSpPr>
            <p:nvPr/>
          </p:nvSpPr>
          <p:spPr bwMode="auto">
            <a:xfrm>
              <a:off x="1544167" y="4538460"/>
              <a:ext cx="479743" cy="410919"/>
            </a:xfrm>
            <a:prstGeom prst="roundRect">
              <a:avLst/>
            </a:prstGeom>
            <a:solidFill>
              <a:schemeClr val="bg1">
                <a:alpha val="24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grpSp>
      <p:sp>
        <p:nvSpPr>
          <p:cNvPr id="4" name="Rectangle 3">
            <a:extLst>
              <a:ext uri="{FF2B5EF4-FFF2-40B4-BE49-F238E27FC236}">
                <a16:creationId xmlns:a16="http://schemas.microsoft.com/office/drawing/2014/main" xmlns="" id="{84D85248-CEFC-4FE1-9C32-70E598D45B7B}"/>
              </a:ext>
            </a:extLst>
          </p:cNvPr>
          <p:cNvSpPr/>
          <p:nvPr/>
        </p:nvSpPr>
        <p:spPr>
          <a:xfrm>
            <a:off x="588723" y="2048881"/>
            <a:ext cx="4258850" cy="1077218"/>
          </a:xfrm>
          <a:prstGeom prst="rect">
            <a:avLst/>
          </a:prstGeom>
        </p:spPr>
        <p:txBody>
          <a:bodyPr wrap="square">
            <a:spAutoFit/>
          </a:bodyPr>
          <a:lstStyle/>
          <a:p>
            <a:r>
              <a:rPr lang="ru-RU" sz="3200" b="1" dirty="0">
                <a:solidFill>
                  <a:srgbClr val="FFFFFF"/>
                </a:solidFill>
              </a:rPr>
              <a:t>Клинические рекомендации</a:t>
            </a:r>
            <a:endParaRPr lang="en-GB" sz="3200" b="1" dirty="0">
              <a:solidFill>
                <a:srgbClr val="FFFFFF"/>
              </a:solidFill>
            </a:endParaRPr>
          </a:p>
        </p:txBody>
      </p:sp>
      <p:grpSp>
        <p:nvGrpSpPr>
          <p:cNvPr id="45" name="Group 44">
            <a:extLst>
              <a:ext uri="{FF2B5EF4-FFF2-40B4-BE49-F238E27FC236}">
                <a16:creationId xmlns:a16="http://schemas.microsoft.com/office/drawing/2014/main" xmlns="" id="{1E520895-2B24-42C7-BFF7-3C730EF104B2}"/>
              </a:ext>
            </a:extLst>
          </p:cNvPr>
          <p:cNvGrpSpPr/>
          <p:nvPr/>
        </p:nvGrpSpPr>
        <p:grpSpPr>
          <a:xfrm>
            <a:off x="7326918" y="2312017"/>
            <a:ext cx="1098000" cy="1097280"/>
            <a:chOff x="2527114" y="2792200"/>
            <a:chExt cx="663550" cy="719445"/>
          </a:xfrm>
        </p:grpSpPr>
        <p:pic>
          <p:nvPicPr>
            <p:cNvPr id="53" name="Graphic 52">
              <a:extLst>
                <a:ext uri="{FF2B5EF4-FFF2-40B4-BE49-F238E27FC236}">
                  <a16:creationId xmlns:a16="http://schemas.microsoft.com/office/drawing/2014/main" xmlns="" id="{646F7AF8-E2D8-4D9E-8844-95D573CD1BF1}"/>
                </a:ext>
              </a:extLst>
            </p:cNvPr>
            <p:cNvPicPr>
              <a:picLocks noChangeAspect="1"/>
            </p:cNvPicPr>
            <p:nvPr/>
          </p:nvPicPr>
          <p:blipFill>
            <a:blip r:embed="rId3" cstate="print">
              <a:extLst>
                <a:ext uri="{96DAC541-7B7A-43D3-8B79-37D633B846F1}">
                  <asvg:svgBlip xmlns:asvg="http://schemas.microsoft.com/office/drawing/2016/SVG/main" xmlns="" r:embed="rId4"/>
                </a:ext>
              </a:extLst>
            </a:blip>
            <a:stretch>
              <a:fillRect/>
            </a:stretch>
          </p:blipFill>
          <p:spPr>
            <a:xfrm>
              <a:off x="2673547" y="3173149"/>
              <a:ext cx="338496" cy="338496"/>
            </a:xfrm>
            <a:prstGeom prst="rect">
              <a:avLst/>
            </a:prstGeom>
          </p:spPr>
        </p:pic>
        <p:sp>
          <p:nvSpPr>
            <p:cNvPr id="55" name="Freeform 41">
              <a:extLst>
                <a:ext uri="{FF2B5EF4-FFF2-40B4-BE49-F238E27FC236}">
                  <a16:creationId xmlns:a16="http://schemas.microsoft.com/office/drawing/2014/main" xmlns="" id="{AE137044-956A-4C93-B7FF-AEFF8E82DA14}"/>
                </a:ext>
              </a:extLst>
            </p:cNvPr>
            <p:cNvSpPr>
              <a:spLocks/>
            </p:cNvSpPr>
            <p:nvPr/>
          </p:nvSpPr>
          <p:spPr bwMode="auto">
            <a:xfrm>
              <a:off x="2527114" y="2792200"/>
              <a:ext cx="663550" cy="511982"/>
            </a:xfrm>
            <a:custGeom>
              <a:avLst/>
              <a:gdLst>
                <a:gd name="T0" fmla="*/ 0 w 384"/>
                <a:gd name="T1" fmla="*/ 187 h 296"/>
                <a:gd name="T2" fmla="*/ 4 w 384"/>
                <a:gd name="T3" fmla="*/ 165 h 296"/>
                <a:gd name="T4" fmla="*/ 168 w 384"/>
                <a:gd name="T5" fmla="*/ 11 h 296"/>
                <a:gd name="T6" fmla="*/ 379 w 384"/>
                <a:gd name="T7" fmla="*/ 160 h 296"/>
                <a:gd name="T8" fmla="*/ 384 w 384"/>
                <a:gd name="T9" fmla="*/ 187 h 296"/>
                <a:gd name="T10" fmla="*/ 384 w 384"/>
                <a:gd name="T11" fmla="*/ 216 h 296"/>
                <a:gd name="T12" fmla="*/ 378 w 384"/>
                <a:gd name="T13" fmla="*/ 245 h 296"/>
                <a:gd name="T14" fmla="*/ 362 w 384"/>
                <a:gd name="T15" fmla="*/ 289 h 296"/>
                <a:gd name="T16" fmla="*/ 354 w 384"/>
                <a:gd name="T17" fmla="*/ 293 h 296"/>
                <a:gd name="T18" fmla="*/ 342 w 384"/>
                <a:gd name="T19" fmla="*/ 293 h 296"/>
                <a:gd name="T20" fmla="*/ 298 w 384"/>
                <a:gd name="T21" fmla="*/ 278 h 296"/>
                <a:gd name="T22" fmla="*/ 309 w 384"/>
                <a:gd name="T23" fmla="*/ 259 h 296"/>
                <a:gd name="T24" fmla="*/ 326 w 384"/>
                <a:gd name="T25" fmla="*/ 269 h 296"/>
                <a:gd name="T26" fmla="*/ 343 w 384"/>
                <a:gd name="T27" fmla="*/ 279 h 296"/>
                <a:gd name="T28" fmla="*/ 361 w 384"/>
                <a:gd name="T29" fmla="*/ 186 h 296"/>
                <a:gd name="T30" fmla="*/ 330 w 384"/>
                <a:gd name="T31" fmla="*/ 192 h 296"/>
                <a:gd name="T32" fmla="*/ 319 w 384"/>
                <a:gd name="T33" fmla="*/ 185 h 296"/>
                <a:gd name="T34" fmla="*/ 330 w 384"/>
                <a:gd name="T35" fmla="*/ 169 h 296"/>
                <a:gd name="T36" fmla="*/ 353 w 384"/>
                <a:gd name="T37" fmla="*/ 165 h 296"/>
                <a:gd name="T38" fmla="*/ 357 w 384"/>
                <a:gd name="T39" fmla="*/ 160 h 296"/>
                <a:gd name="T40" fmla="*/ 312 w 384"/>
                <a:gd name="T41" fmla="*/ 82 h 296"/>
                <a:gd name="T42" fmla="*/ 310 w 384"/>
                <a:gd name="T43" fmla="*/ 81 h 296"/>
                <a:gd name="T44" fmla="*/ 283 w 384"/>
                <a:gd name="T45" fmla="*/ 113 h 296"/>
                <a:gd name="T46" fmla="*/ 266 w 384"/>
                <a:gd name="T47" fmla="*/ 98 h 296"/>
                <a:gd name="T48" fmla="*/ 294 w 384"/>
                <a:gd name="T49" fmla="*/ 65 h 296"/>
                <a:gd name="T50" fmla="*/ 203 w 384"/>
                <a:gd name="T51" fmla="*/ 32 h 296"/>
                <a:gd name="T52" fmla="*/ 203 w 384"/>
                <a:gd name="T53" fmla="*/ 64 h 296"/>
                <a:gd name="T54" fmla="*/ 192 w 384"/>
                <a:gd name="T55" fmla="*/ 76 h 296"/>
                <a:gd name="T56" fmla="*/ 181 w 384"/>
                <a:gd name="T57" fmla="*/ 65 h 296"/>
                <a:gd name="T58" fmla="*/ 181 w 384"/>
                <a:gd name="T59" fmla="*/ 33 h 296"/>
                <a:gd name="T60" fmla="*/ 90 w 384"/>
                <a:gd name="T61" fmla="*/ 66 h 296"/>
                <a:gd name="T62" fmla="*/ 117 w 384"/>
                <a:gd name="T63" fmla="*/ 98 h 296"/>
                <a:gd name="T64" fmla="*/ 100 w 384"/>
                <a:gd name="T65" fmla="*/ 113 h 296"/>
                <a:gd name="T66" fmla="*/ 73 w 384"/>
                <a:gd name="T67" fmla="*/ 80 h 296"/>
                <a:gd name="T68" fmla="*/ 45 w 384"/>
                <a:gd name="T69" fmla="*/ 117 h 296"/>
                <a:gd name="T70" fmla="*/ 28 w 384"/>
                <a:gd name="T71" fmla="*/ 157 h 296"/>
                <a:gd name="T72" fmla="*/ 33 w 384"/>
                <a:gd name="T73" fmla="*/ 165 h 296"/>
                <a:gd name="T74" fmla="*/ 62 w 384"/>
                <a:gd name="T75" fmla="*/ 170 h 296"/>
                <a:gd name="T76" fmla="*/ 66 w 384"/>
                <a:gd name="T77" fmla="*/ 176 h 296"/>
                <a:gd name="T78" fmla="*/ 64 w 384"/>
                <a:gd name="T79" fmla="*/ 187 h 296"/>
                <a:gd name="T80" fmla="*/ 56 w 384"/>
                <a:gd name="T81" fmla="*/ 192 h 296"/>
                <a:gd name="T82" fmla="*/ 24 w 384"/>
                <a:gd name="T83" fmla="*/ 186 h 296"/>
                <a:gd name="T84" fmla="*/ 42 w 384"/>
                <a:gd name="T85" fmla="*/ 278 h 296"/>
                <a:gd name="T86" fmla="*/ 74 w 384"/>
                <a:gd name="T87" fmla="*/ 259 h 296"/>
                <a:gd name="T88" fmla="*/ 86 w 384"/>
                <a:gd name="T89" fmla="*/ 279 h 296"/>
                <a:gd name="T90" fmla="*/ 47 w 384"/>
                <a:gd name="T91" fmla="*/ 294 h 296"/>
                <a:gd name="T92" fmla="*/ 35 w 384"/>
                <a:gd name="T93" fmla="*/ 294 h 296"/>
                <a:gd name="T94" fmla="*/ 19 w 384"/>
                <a:gd name="T95" fmla="*/ 284 h 296"/>
                <a:gd name="T96" fmla="*/ 2 w 384"/>
                <a:gd name="T97" fmla="*/ 222 h 296"/>
                <a:gd name="T98" fmla="*/ 0 w 384"/>
                <a:gd name="T99" fmla="*/ 216 h 296"/>
                <a:gd name="T100" fmla="*/ 0 w 384"/>
                <a:gd name="T101" fmla="*/ 187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4" h="296">
                  <a:moveTo>
                    <a:pt x="0" y="187"/>
                  </a:moveTo>
                  <a:cubicBezTo>
                    <a:pt x="1" y="180"/>
                    <a:pt x="3" y="172"/>
                    <a:pt x="4" y="165"/>
                  </a:cubicBezTo>
                  <a:cubicBezTo>
                    <a:pt x="19" y="84"/>
                    <a:pt x="87" y="21"/>
                    <a:pt x="168" y="11"/>
                  </a:cubicBezTo>
                  <a:cubicBezTo>
                    <a:pt x="268" y="0"/>
                    <a:pt x="356" y="62"/>
                    <a:pt x="379" y="160"/>
                  </a:cubicBezTo>
                  <a:cubicBezTo>
                    <a:pt x="381" y="169"/>
                    <a:pt x="382" y="178"/>
                    <a:pt x="384" y="187"/>
                  </a:cubicBezTo>
                  <a:cubicBezTo>
                    <a:pt x="384" y="197"/>
                    <a:pt x="384" y="206"/>
                    <a:pt x="384" y="216"/>
                  </a:cubicBezTo>
                  <a:cubicBezTo>
                    <a:pt x="382" y="225"/>
                    <a:pt x="381" y="235"/>
                    <a:pt x="378" y="245"/>
                  </a:cubicBezTo>
                  <a:cubicBezTo>
                    <a:pt x="373" y="260"/>
                    <a:pt x="367" y="274"/>
                    <a:pt x="362" y="289"/>
                  </a:cubicBezTo>
                  <a:cubicBezTo>
                    <a:pt x="360" y="293"/>
                    <a:pt x="358" y="294"/>
                    <a:pt x="354" y="293"/>
                  </a:cubicBezTo>
                  <a:cubicBezTo>
                    <a:pt x="350" y="293"/>
                    <a:pt x="346" y="293"/>
                    <a:pt x="342" y="293"/>
                  </a:cubicBezTo>
                  <a:cubicBezTo>
                    <a:pt x="322" y="293"/>
                    <a:pt x="316" y="291"/>
                    <a:pt x="298" y="278"/>
                  </a:cubicBezTo>
                  <a:cubicBezTo>
                    <a:pt x="302" y="272"/>
                    <a:pt x="305" y="266"/>
                    <a:pt x="309" y="259"/>
                  </a:cubicBezTo>
                  <a:cubicBezTo>
                    <a:pt x="315" y="263"/>
                    <a:pt x="321" y="266"/>
                    <a:pt x="326" y="269"/>
                  </a:cubicBezTo>
                  <a:cubicBezTo>
                    <a:pt x="332" y="272"/>
                    <a:pt x="337" y="275"/>
                    <a:pt x="343" y="279"/>
                  </a:cubicBezTo>
                  <a:cubicBezTo>
                    <a:pt x="358" y="249"/>
                    <a:pt x="364" y="219"/>
                    <a:pt x="361" y="186"/>
                  </a:cubicBezTo>
                  <a:cubicBezTo>
                    <a:pt x="350" y="188"/>
                    <a:pt x="340" y="190"/>
                    <a:pt x="330" y="192"/>
                  </a:cubicBezTo>
                  <a:cubicBezTo>
                    <a:pt x="321" y="193"/>
                    <a:pt x="321" y="193"/>
                    <a:pt x="319" y="185"/>
                  </a:cubicBezTo>
                  <a:cubicBezTo>
                    <a:pt x="317" y="168"/>
                    <a:pt x="314" y="172"/>
                    <a:pt x="330" y="169"/>
                  </a:cubicBezTo>
                  <a:cubicBezTo>
                    <a:pt x="338" y="167"/>
                    <a:pt x="345" y="166"/>
                    <a:pt x="353" y="165"/>
                  </a:cubicBezTo>
                  <a:cubicBezTo>
                    <a:pt x="356" y="164"/>
                    <a:pt x="357" y="163"/>
                    <a:pt x="357" y="160"/>
                  </a:cubicBezTo>
                  <a:cubicBezTo>
                    <a:pt x="349" y="130"/>
                    <a:pt x="334" y="104"/>
                    <a:pt x="312" y="82"/>
                  </a:cubicBezTo>
                  <a:cubicBezTo>
                    <a:pt x="312" y="81"/>
                    <a:pt x="312" y="81"/>
                    <a:pt x="310" y="81"/>
                  </a:cubicBezTo>
                  <a:cubicBezTo>
                    <a:pt x="302" y="91"/>
                    <a:pt x="293" y="102"/>
                    <a:pt x="283" y="113"/>
                  </a:cubicBezTo>
                  <a:cubicBezTo>
                    <a:pt x="278" y="108"/>
                    <a:pt x="272" y="103"/>
                    <a:pt x="266" y="98"/>
                  </a:cubicBezTo>
                  <a:cubicBezTo>
                    <a:pt x="275" y="87"/>
                    <a:pt x="284" y="77"/>
                    <a:pt x="294" y="65"/>
                  </a:cubicBezTo>
                  <a:cubicBezTo>
                    <a:pt x="267" y="45"/>
                    <a:pt x="237" y="34"/>
                    <a:pt x="203" y="32"/>
                  </a:cubicBezTo>
                  <a:cubicBezTo>
                    <a:pt x="203" y="43"/>
                    <a:pt x="203" y="54"/>
                    <a:pt x="203" y="64"/>
                  </a:cubicBezTo>
                  <a:cubicBezTo>
                    <a:pt x="203" y="77"/>
                    <a:pt x="205" y="76"/>
                    <a:pt x="192" y="76"/>
                  </a:cubicBezTo>
                  <a:cubicBezTo>
                    <a:pt x="179" y="76"/>
                    <a:pt x="181" y="77"/>
                    <a:pt x="181" y="65"/>
                  </a:cubicBezTo>
                  <a:cubicBezTo>
                    <a:pt x="181" y="54"/>
                    <a:pt x="181" y="43"/>
                    <a:pt x="181" y="33"/>
                  </a:cubicBezTo>
                  <a:cubicBezTo>
                    <a:pt x="157" y="31"/>
                    <a:pt x="111" y="47"/>
                    <a:pt x="90" y="66"/>
                  </a:cubicBezTo>
                  <a:cubicBezTo>
                    <a:pt x="99" y="76"/>
                    <a:pt x="108" y="87"/>
                    <a:pt x="117" y="98"/>
                  </a:cubicBezTo>
                  <a:cubicBezTo>
                    <a:pt x="112" y="103"/>
                    <a:pt x="106" y="108"/>
                    <a:pt x="100" y="113"/>
                  </a:cubicBezTo>
                  <a:cubicBezTo>
                    <a:pt x="91" y="102"/>
                    <a:pt x="82" y="91"/>
                    <a:pt x="73" y="80"/>
                  </a:cubicBezTo>
                  <a:cubicBezTo>
                    <a:pt x="61" y="91"/>
                    <a:pt x="52" y="103"/>
                    <a:pt x="45" y="117"/>
                  </a:cubicBezTo>
                  <a:cubicBezTo>
                    <a:pt x="38" y="130"/>
                    <a:pt x="33" y="144"/>
                    <a:pt x="28" y="157"/>
                  </a:cubicBezTo>
                  <a:cubicBezTo>
                    <a:pt x="26" y="162"/>
                    <a:pt x="27" y="164"/>
                    <a:pt x="33" y="165"/>
                  </a:cubicBezTo>
                  <a:cubicBezTo>
                    <a:pt x="42" y="166"/>
                    <a:pt x="52" y="168"/>
                    <a:pt x="62" y="170"/>
                  </a:cubicBezTo>
                  <a:cubicBezTo>
                    <a:pt x="66" y="171"/>
                    <a:pt x="67" y="172"/>
                    <a:pt x="66" y="176"/>
                  </a:cubicBezTo>
                  <a:cubicBezTo>
                    <a:pt x="65" y="180"/>
                    <a:pt x="64" y="183"/>
                    <a:pt x="64" y="187"/>
                  </a:cubicBezTo>
                  <a:cubicBezTo>
                    <a:pt x="64" y="193"/>
                    <a:pt x="61" y="193"/>
                    <a:pt x="56" y="192"/>
                  </a:cubicBezTo>
                  <a:cubicBezTo>
                    <a:pt x="46" y="190"/>
                    <a:pt x="35" y="188"/>
                    <a:pt x="24" y="186"/>
                  </a:cubicBezTo>
                  <a:cubicBezTo>
                    <a:pt x="17" y="205"/>
                    <a:pt x="28" y="260"/>
                    <a:pt x="42" y="278"/>
                  </a:cubicBezTo>
                  <a:cubicBezTo>
                    <a:pt x="52" y="272"/>
                    <a:pt x="63" y="266"/>
                    <a:pt x="74" y="259"/>
                  </a:cubicBezTo>
                  <a:cubicBezTo>
                    <a:pt x="78" y="266"/>
                    <a:pt x="82" y="272"/>
                    <a:pt x="86" y="279"/>
                  </a:cubicBezTo>
                  <a:cubicBezTo>
                    <a:pt x="73" y="285"/>
                    <a:pt x="63" y="296"/>
                    <a:pt x="47" y="294"/>
                  </a:cubicBezTo>
                  <a:cubicBezTo>
                    <a:pt x="43" y="293"/>
                    <a:pt x="39" y="293"/>
                    <a:pt x="35" y="294"/>
                  </a:cubicBezTo>
                  <a:cubicBezTo>
                    <a:pt x="27" y="295"/>
                    <a:pt x="23" y="292"/>
                    <a:pt x="19" y="284"/>
                  </a:cubicBezTo>
                  <a:cubicBezTo>
                    <a:pt x="10" y="264"/>
                    <a:pt x="4" y="243"/>
                    <a:pt x="2" y="222"/>
                  </a:cubicBezTo>
                  <a:cubicBezTo>
                    <a:pt x="2" y="220"/>
                    <a:pt x="1" y="218"/>
                    <a:pt x="0" y="216"/>
                  </a:cubicBezTo>
                  <a:cubicBezTo>
                    <a:pt x="0" y="206"/>
                    <a:pt x="0" y="197"/>
                    <a:pt x="0" y="18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59" name="Freeform 43">
              <a:extLst>
                <a:ext uri="{FF2B5EF4-FFF2-40B4-BE49-F238E27FC236}">
                  <a16:creationId xmlns:a16="http://schemas.microsoft.com/office/drawing/2014/main" xmlns="" id="{7258EBE9-F58A-480C-AA23-16A069CFCDB8}"/>
                </a:ext>
              </a:extLst>
            </p:cNvPr>
            <p:cNvSpPr>
              <a:spLocks/>
            </p:cNvSpPr>
            <p:nvPr/>
          </p:nvSpPr>
          <p:spPr bwMode="auto">
            <a:xfrm rot="5771417">
              <a:off x="2806530" y="3011108"/>
              <a:ext cx="139962" cy="137061"/>
            </a:xfrm>
            <a:custGeom>
              <a:avLst/>
              <a:gdLst>
                <a:gd name="T0" fmla="*/ 1 w 81"/>
                <a:gd name="T1" fmla="*/ 0 h 79"/>
                <a:gd name="T2" fmla="*/ 54 w 81"/>
                <a:gd name="T3" fmla="*/ 39 h 79"/>
                <a:gd name="T4" fmla="*/ 71 w 81"/>
                <a:gd name="T5" fmla="*/ 49 h 79"/>
                <a:gd name="T6" fmla="*/ 80 w 81"/>
                <a:gd name="T7" fmla="*/ 65 h 79"/>
                <a:gd name="T8" fmla="*/ 69 w 81"/>
                <a:gd name="T9" fmla="*/ 78 h 79"/>
                <a:gd name="T10" fmla="*/ 53 w 81"/>
                <a:gd name="T11" fmla="*/ 71 h 79"/>
                <a:gd name="T12" fmla="*/ 26 w 81"/>
                <a:gd name="T13" fmla="*/ 33 h 79"/>
                <a:gd name="T14" fmla="*/ 2 w 81"/>
                <a:gd name="T15" fmla="*/ 3 h 79"/>
                <a:gd name="T16" fmla="*/ 0 w 81"/>
                <a:gd name="T17" fmla="*/ 1 h 79"/>
                <a:gd name="T18" fmla="*/ 1 w 81"/>
                <a:gd name="T1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79">
                  <a:moveTo>
                    <a:pt x="1" y="0"/>
                  </a:moveTo>
                  <a:cubicBezTo>
                    <a:pt x="18" y="13"/>
                    <a:pt x="36" y="26"/>
                    <a:pt x="54" y="39"/>
                  </a:cubicBezTo>
                  <a:cubicBezTo>
                    <a:pt x="59" y="43"/>
                    <a:pt x="65" y="46"/>
                    <a:pt x="71" y="49"/>
                  </a:cubicBezTo>
                  <a:cubicBezTo>
                    <a:pt x="78" y="52"/>
                    <a:pt x="81" y="57"/>
                    <a:pt x="80" y="65"/>
                  </a:cubicBezTo>
                  <a:cubicBezTo>
                    <a:pt x="80" y="71"/>
                    <a:pt x="75" y="76"/>
                    <a:pt x="69" y="78"/>
                  </a:cubicBezTo>
                  <a:cubicBezTo>
                    <a:pt x="63" y="79"/>
                    <a:pt x="55" y="77"/>
                    <a:pt x="53" y="71"/>
                  </a:cubicBezTo>
                  <a:cubicBezTo>
                    <a:pt x="47" y="56"/>
                    <a:pt x="35" y="46"/>
                    <a:pt x="26" y="33"/>
                  </a:cubicBezTo>
                  <a:cubicBezTo>
                    <a:pt x="18" y="23"/>
                    <a:pt x="10" y="13"/>
                    <a:pt x="2" y="3"/>
                  </a:cubicBezTo>
                  <a:cubicBezTo>
                    <a:pt x="1" y="2"/>
                    <a:pt x="1" y="2"/>
                    <a:pt x="0" y="1"/>
                  </a:cubicBezTo>
                  <a:cubicBezTo>
                    <a:pt x="0" y="0"/>
                    <a:pt x="0" y="0"/>
                    <a:pt x="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grpSp>
      <p:grpSp>
        <p:nvGrpSpPr>
          <p:cNvPr id="60" name="Group 59">
            <a:extLst>
              <a:ext uri="{FF2B5EF4-FFF2-40B4-BE49-F238E27FC236}">
                <a16:creationId xmlns:a16="http://schemas.microsoft.com/office/drawing/2014/main" xmlns="" id="{0BEDF61F-E795-4181-8DAB-11EAECFC77A5}"/>
              </a:ext>
            </a:extLst>
          </p:cNvPr>
          <p:cNvGrpSpPr/>
          <p:nvPr/>
        </p:nvGrpSpPr>
        <p:grpSpPr>
          <a:xfrm>
            <a:off x="8457775" y="51314"/>
            <a:ext cx="479056" cy="479344"/>
            <a:chOff x="11190515" y="385505"/>
            <a:chExt cx="640444" cy="643195"/>
          </a:xfrm>
          <a:solidFill>
            <a:srgbClr val="C2DEEA"/>
          </a:solidFill>
        </p:grpSpPr>
        <p:sp>
          <p:nvSpPr>
            <p:cNvPr id="61" name="Oval 60">
              <a:extLst>
                <a:ext uri="{FF2B5EF4-FFF2-40B4-BE49-F238E27FC236}">
                  <a16:creationId xmlns:a16="http://schemas.microsoft.com/office/drawing/2014/main" xmlns="" id="{9C7E5B94-B398-4D11-826C-2C9DC9DA640F}"/>
                </a:ext>
              </a:extLst>
            </p:cNvPr>
            <p:cNvSpPr/>
            <p:nvPr/>
          </p:nvSpPr>
          <p:spPr bwMode="auto">
            <a:xfrm>
              <a:off x="11190515" y="385505"/>
              <a:ext cx="640444" cy="643195"/>
            </a:xfrm>
            <a:prstGeom prst="ellipse">
              <a:avLst/>
            </a:prstGeom>
            <a:solidFill>
              <a:srgbClr val="C2DEEA"/>
            </a:solidFill>
            <a:ln>
              <a:noFill/>
              <a:headEnd/>
              <a:tailEnd/>
            </a:ln>
            <a:effectLst/>
            <a:scene3d>
              <a:camera prst="orthographicFront">
                <a:rot lat="0" lon="0" rev="0"/>
              </a:camera>
              <a:lightRig rig="threePt" dir="t">
                <a:rot lat="0" lon="0" rev="1200000"/>
              </a:lightRig>
            </a:scene3d>
            <a:sp3d/>
          </p:spPr>
          <p:style>
            <a:lnRef idx="0">
              <a:schemeClr val="accent3"/>
            </a:lnRef>
            <a:fillRef idx="3">
              <a:schemeClr val="accent3"/>
            </a:fillRef>
            <a:effectRef idx="3">
              <a:schemeClr val="accent3"/>
            </a:effectRef>
            <a:fontRef idx="minor">
              <a:schemeClr val="lt1"/>
            </a:fontRef>
          </p:style>
          <p:txBody>
            <a:bodyPr wrap="square" lIns="182880" tIns="91440" rIns="182880" bIns="91440" rtlCol="0" anchor="t" anchorCtr="1">
              <a:noAutofit/>
            </a:bodyPr>
            <a:lstStyle/>
            <a:p>
              <a:pPr marL="457200" algn="ctr" eaLnBrk="0" fontAlgn="base" hangingPunct="0">
                <a:spcBef>
                  <a:spcPct val="0"/>
                </a:spcBef>
                <a:spcAft>
                  <a:spcPct val="0"/>
                </a:spcAft>
                <a:tabLst>
                  <a:tab pos="114300" algn="l"/>
                </a:tabLst>
              </a:pPr>
              <a:endParaRPr lang="en-US" sz="1000" b="1" dirty="0">
                <a:solidFill>
                  <a:schemeClr val="tx1"/>
                </a:solidFill>
                <a:latin typeface="Verdana" panose="020B0604030504040204" pitchFamily="34" charset="0"/>
                <a:ea typeface="PMingLiU" pitchFamily="18" charset="-120"/>
                <a:cs typeface="Calibri"/>
              </a:endParaRPr>
            </a:p>
          </p:txBody>
        </p:sp>
        <p:pic>
          <p:nvPicPr>
            <p:cNvPr id="62" name="Picture 61">
              <a:hlinkClick r:id="rId5" action="ppaction://hlinksldjump"/>
              <a:extLst>
                <a:ext uri="{FF2B5EF4-FFF2-40B4-BE49-F238E27FC236}">
                  <a16:creationId xmlns:a16="http://schemas.microsoft.com/office/drawing/2014/main" xmlns="" id="{840BB093-3E25-4946-BFDD-55A994D61088}"/>
                </a:ext>
              </a:extLst>
            </p:cNvPr>
            <p:cNvPicPr>
              <a:picLocks noChangeAspect="1"/>
            </p:cNvPicPr>
            <p:nvPr/>
          </p:nvPicPr>
          <p:blipFill>
            <a:blip r:embed="rId6" cstate="print">
              <a:lum bright="-40000" contrast="-40000"/>
            </a:blip>
            <a:stretch>
              <a:fillRect/>
            </a:stretch>
          </p:blipFill>
          <p:spPr>
            <a:xfrm>
              <a:off x="11273490" y="491639"/>
              <a:ext cx="474494" cy="413921"/>
            </a:xfrm>
            <a:prstGeom prst="rect">
              <a:avLst/>
            </a:prstGeom>
          </p:spPr>
        </p:pic>
      </p:grpSp>
    </p:spTree>
    <p:extLst>
      <p:ext uri="{BB962C8B-B14F-4D97-AF65-F5344CB8AC3E}">
        <p14:creationId xmlns:p14="http://schemas.microsoft.com/office/powerpoint/2010/main" xmlns="" val="3448482110"/>
      </p:ext>
    </p:extLst>
  </p:cSld>
  <p:clrMapOvr>
    <a:masterClrMapping/>
  </p:clrMapOvr>
  <mc:AlternateContent xmlns:mc="http://schemas.openxmlformats.org/markup-compatibility/2006">
    <mc:Choice xmlns:p14="http://schemas.microsoft.com/office/powerpoint/2010/main" xmlns="" Requires="p14">
      <p:transition p14:dur="10"/>
    </mc:Choice>
    <mc:Fallback>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3287" y="1160526"/>
            <a:ext cx="9144000" cy="3408807"/>
          </a:xfrm>
          <a:prstGeom prst="rect">
            <a:avLst/>
          </a:prstGeom>
          <a:solidFill>
            <a:srgbClr val="C2DEEA"/>
          </a:solidFill>
          <a:ln w="9525">
            <a:solidFill>
              <a:srgbClr val="C2DEEA"/>
            </a:solidFill>
          </a:ln>
        </p:spPr>
        <p:style>
          <a:lnRef idx="2">
            <a:schemeClr val="accent1">
              <a:shade val="50000"/>
            </a:schemeClr>
          </a:lnRef>
          <a:fillRef idx="1">
            <a:schemeClr val="accent1"/>
          </a:fillRef>
          <a:effectRef idx="0">
            <a:schemeClr val="accent1"/>
          </a:effectRef>
          <a:fontRef idx="minor">
            <a:schemeClr val="lt1"/>
          </a:fontRef>
        </p:style>
        <p:txBody>
          <a:bodyPr lIns="91438" tIns="45719" rIns="91438" bIns="45719" rtlCol="0" anchor="ctr"/>
          <a:lstStyle/>
          <a:p>
            <a:pPr marL="0" marR="0" lvl="0" indent="0" algn="ctr" defTabSz="914378" rtl="0" eaLnBrk="1" fontAlgn="base" latinLnBrk="0" hangingPunct="1">
              <a:lnSpc>
                <a:spcPct val="100000"/>
              </a:lnSpc>
              <a:spcBef>
                <a:spcPct val="0"/>
              </a:spcBef>
              <a:spcAft>
                <a:spcPct val="0"/>
              </a:spcAft>
              <a:buClrTx/>
              <a:buSzTx/>
              <a:buFontTx/>
              <a:buNone/>
              <a:tabLst/>
              <a:defRPr/>
            </a:pPr>
            <a:endParaRPr kumimoji="0" lang="en-CA" sz="1800" b="0" i="0" u="none" strike="noStrike" kern="1200" cap="none" spc="0" normalizeH="0" baseline="0" noProof="0" dirty="0">
              <a:ln>
                <a:noFill/>
              </a:ln>
              <a:solidFill>
                <a:srgbClr val="FFFFFF"/>
              </a:solidFill>
              <a:effectLst/>
              <a:uLnTx/>
              <a:uFillTx/>
              <a:latin typeface="Verdana"/>
              <a:ea typeface="+mn-ea"/>
              <a:cs typeface="+mn-cs"/>
            </a:endParaRPr>
          </a:p>
        </p:txBody>
      </p:sp>
      <p:sp>
        <p:nvSpPr>
          <p:cNvPr id="25" name="Title 24"/>
          <p:cNvSpPr>
            <a:spLocks noGrp="1"/>
          </p:cNvSpPr>
          <p:nvPr>
            <p:ph type="title"/>
          </p:nvPr>
        </p:nvSpPr>
        <p:spPr>
          <a:xfrm>
            <a:off x="316800" y="547727"/>
            <a:ext cx="8510400" cy="391412"/>
          </a:xfrm>
        </p:spPr>
        <p:txBody>
          <a:bodyPr/>
          <a:lstStyle/>
          <a:p>
            <a:r>
              <a:rPr lang="ru-RU" dirty="0"/>
              <a:t>Большинство стран создали национальные рекомендации по ожирению у детей  </a:t>
            </a:r>
            <a:endParaRPr lang="en-CA" sz="1600" dirty="0"/>
          </a:p>
        </p:txBody>
      </p:sp>
      <p:sp>
        <p:nvSpPr>
          <p:cNvPr id="5" name="Content Placeholder 4">
            <a:extLst>
              <a:ext uri="{FF2B5EF4-FFF2-40B4-BE49-F238E27FC236}">
                <a16:creationId xmlns:a16="http://schemas.microsoft.com/office/drawing/2014/main" xmlns="" id="{DF0C20A1-31CA-470D-9724-4EE18B57A63E}"/>
              </a:ext>
            </a:extLst>
          </p:cNvPr>
          <p:cNvSpPr>
            <a:spLocks noGrp="1"/>
          </p:cNvSpPr>
          <p:nvPr>
            <p:ph sz="quarter" idx="11"/>
          </p:nvPr>
        </p:nvSpPr>
        <p:spPr>
          <a:xfrm>
            <a:off x="0" y="4677901"/>
            <a:ext cx="8814816" cy="462755"/>
          </a:xfrm>
        </p:spPr>
        <p:txBody>
          <a:bodyPr/>
          <a:lstStyle/>
          <a:p>
            <a:r>
              <a:rPr lang="en-GB" altLang="en-US" dirty="0">
                <a:solidFill>
                  <a:srgbClr val="82786F"/>
                </a:solidFill>
                <a:latin typeface="Verdana" panose="020B0604030504040204" pitchFamily="34" charset="0"/>
                <a:cs typeface="Verdana" panose="020B0604030504040204" pitchFamily="34" charset="0"/>
              </a:rPr>
              <a:t>1. </a:t>
            </a:r>
            <a:r>
              <a:rPr lang="en-GB" dirty="0">
                <a:solidFill>
                  <a:srgbClr val="82786F"/>
                </a:solidFill>
                <a:latin typeface="Verdana" panose="020B0604030504040204" pitchFamily="34" charset="0"/>
                <a:cs typeface="Arial" panose="020B0604020202020204" pitchFamily="34" charset="0"/>
              </a:rPr>
              <a:t>NICE Obesity clinical guideline 2014. Available </a:t>
            </a:r>
            <a:r>
              <a:rPr lang="en-GB" dirty="0">
                <a:solidFill>
                  <a:srgbClr val="82786F"/>
                </a:solidFill>
                <a:latin typeface="Verdana" panose="020B0604030504040204" pitchFamily="34" charset="0"/>
                <a:cs typeface="Arial" panose="020B0604020202020204" pitchFamily="34" charset="0"/>
                <a:hlinkClick r:id="rId3"/>
              </a:rPr>
              <a:t>here</a:t>
            </a:r>
            <a:r>
              <a:rPr lang="en-GB" dirty="0">
                <a:solidFill>
                  <a:srgbClr val="82786F"/>
                </a:solidFill>
                <a:latin typeface="Verdana" panose="020B0604030504040204" pitchFamily="34" charset="0"/>
                <a:cs typeface="Arial" panose="020B0604020202020204" pitchFamily="34" charset="0"/>
              </a:rPr>
              <a:t>; 2. National Health and Medical Research Council (NHMRC) clinical practice guidelines 2013. Available </a:t>
            </a:r>
            <a:r>
              <a:rPr lang="en-GB" dirty="0">
                <a:solidFill>
                  <a:srgbClr val="82786F"/>
                </a:solidFill>
                <a:latin typeface="Verdana" panose="020B0604030504040204" pitchFamily="34" charset="0"/>
                <a:cs typeface="Arial" panose="020B0604020202020204" pitchFamily="34" charset="0"/>
                <a:hlinkClick r:id="rId4"/>
              </a:rPr>
              <a:t>here</a:t>
            </a:r>
            <a:r>
              <a:rPr lang="en-GB" dirty="0">
                <a:solidFill>
                  <a:srgbClr val="82786F"/>
                </a:solidFill>
                <a:latin typeface="Verdana" panose="020B0604030504040204" pitchFamily="34" charset="0"/>
                <a:cs typeface="Arial" charset="0"/>
              </a:rPr>
              <a:t>; </a:t>
            </a:r>
            <a:br>
              <a:rPr lang="en-GB" dirty="0">
                <a:solidFill>
                  <a:srgbClr val="82786F"/>
                </a:solidFill>
                <a:latin typeface="Verdana" panose="020B0604030504040204" pitchFamily="34" charset="0"/>
                <a:cs typeface="Arial" charset="0"/>
              </a:rPr>
            </a:br>
            <a:r>
              <a:rPr lang="en-GB" dirty="0">
                <a:solidFill>
                  <a:srgbClr val="82786F"/>
                </a:solidFill>
                <a:latin typeface="Verdana" panose="020B0604030504040204" pitchFamily="34" charset="0"/>
                <a:cs typeface="Arial" charset="0"/>
              </a:rPr>
              <a:t>3. </a:t>
            </a:r>
            <a:r>
              <a:rPr lang="en-GB" dirty="0">
                <a:solidFill>
                  <a:srgbClr val="82786F"/>
                </a:solidFill>
                <a:latin typeface="Verdana" panose="020B0604030504040204" pitchFamily="34" charset="0"/>
                <a:cs typeface="Arial" panose="020B0604020202020204" pitchFamily="34" charset="0"/>
              </a:rPr>
              <a:t>Canadian Task Force on Preventive Health Care (CTFPHC) guideline 2015. Available </a:t>
            </a:r>
            <a:r>
              <a:rPr lang="en-GB" dirty="0">
                <a:solidFill>
                  <a:srgbClr val="82786F"/>
                </a:solidFill>
                <a:latin typeface="Verdana" panose="020B0604030504040204" pitchFamily="34" charset="0"/>
                <a:cs typeface="Arial" panose="020B0604020202020204" pitchFamily="34" charset="0"/>
                <a:hlinkClick r:id="rId5"/>
              </a:rPr>
              <a:t>here</a:t>
            </a:r>
            <a:r>
              <a:rPr lang="en-GB" dirty="0">
                <a:solidFill>
                  <a:srgbClr val="82786F"/>
                </a:solidFill>
                <a:latin typeface="Verdana" panose="020B0604030504040204" pitchFamily="34" charset="0"/>
                <a:cs typeface="Arial" panose="020B0604020202020204" pitchFamily="34" charset="0"/>
              </a:rPr>
              <a:t>; 4. Consensus position statement of the Italian Society for Pediatric Endocrinology and Diabetology (ISPED) and the Italian Society of Pediatrics (ISP) 2018. </a:t>
            </a:r>
            <a:r>
              <a:rPr lang="en-GB" i="1" dirty="0">
                <a:solidFill>
                  <a:srgbClr val="82786F"/>
                </a:solidFill>
                <a:latin typeface="Verdana" panose="020B0604030504040204" pitchFamily="34" charset="0"/>
                <a:cs typeface="Arial" panose="020B0604020202020204" pitchFamily="34" charset="0"/>
              </a:rPr>
              <a:t>Italian Journal of Pediatrics</a:t>
            </a:r>
            <a:r>
              <a:rPr lang="en-GB" dirty="0">
                <a:solidFill>
                  <a:srgbClr val="82786F"/>
                </a:solidFill>
                <a:latin typeface="Verdana" panose="020B0604030504040204" pitchFamily="34" charset="0"/>
                <a:cs typeface="Arial" panose="020B0604020202020204" pitchFamily="34" charset="0"/>
              </a:rPr>
              <a:t>, 2018</a:t>
            </a:r>
            <a:endParaRPr lang="en-GB" dirty="0">
              <a:solidFill>
                <a:srgbClr val="82786F"/>
              </a:solidFill>
              <a:latin typeface="Verdana" panose="020B0604030504040204" pitchFamily="34" charset="0"/>
              <a:cs typeface="Arial" charset="0"/>
            </a:endParaRPr>
          </a:p>
        </p:txBody>
      </p:sp>
      <p:pic>
        <p:nvPicPr>
          <p:cNvPr id="9" name="Picture 8"/>
          <p:cNvPicPr>
            <a:picLocks noChangeAspect="1"/>
          </p:cNvPicPr>
          <p:nvPr/>
        </p:nvPicPr>
        <p:blipFill>
          <a:blip r:embed="rId6" cstate="print"/>
          <a:stretch>
            <a:fillRect/>
          </a:stretch>
        </p:blipFill>
        <p:spPr>
          <a:xfrm>
            <a:off x="4564673" y="2371919"/>
            <a:ext cx="14654" cy="14650"/>
          </a:xfrm>
          <a:prstGeom prst="rect">
            <a:avLst/>
          </a:prstGeom>
          <a:effectLst>
            <a:outerShdw blurRad="50800" dist="38100" dir="2700000" algn="tl" rotWithShape="0">
              <a:prstClr val="black">
                <a:alpha val="40000"/>
              </a:prstClr>
            </a:outerShdw>
          </a:effectLst>
        </p:spPr>
      </p:pic>
      <p:pic>
        <p:nvPicPr>
          <p:cNvPr id="12" name="Picture 11"/>
          <p:cNvPicPr>
            <a:picLocks noChangeAspect="1"/>
          </p:cNvPicPr>
          <p:nvPr/>
        </p:nvPicPr>
        <p:blipFill rotWithShape="1">
          <a:blip r:embed="rId7" cstate="print"/>
          <a:srcRect l="33571" t="16869" r="34745" b="7900"/>
          <a:stretch/>
        </p:blipFill>
        <p:spPr>
          <a:xfrm>
            <a:off x="4654874" y="1818681"/>
            <a:ext cx="1983035" cy="2647303"/>
          </a:xfrm>
          <a:prstGeom prst="rect">
            <a:avLst/>
          </a:prstGeom>
          <a:effectLst>
            <a:outerShdw blurRad="50800" dist="38100" dir="2700000" algn="tl" rotWithShape="0">
              <a:prstClr val="black">
                <a:alpha val="40000"/>
              </a:prstClr>
            </a:outerShdw>
          </a:effectLst>
        </p:spPr>
      </p:pic>
      <p:pic>
        <p:nvPicPr>
          <p:cNvPr id="17" name="Picture 16"/>
          <p:cNvPicPr>
            <a:picLocks noChangeAspect="1"/>
          </p:cNvPicPr>
          <p:nvPr/>
        </p:nvPicPr>
        <p:blipFill rotWithShape="1">
          <a:blip r:embed="rId8" cstate="print"/>
          <a:srcRect l="34489" t="16634" r="35659" b="7393"/>
          <a:stretch/>
        </p:blipFill>
        <p:spPr>
          <a:xfrm>
            <a:off x="2567055" y="1818680"/>
            <a:ext cx="1850127" cy="2647303"/>
          </a:xfrm>
          <a:prstGeom prst="rect">
            <a:avLst/>
          </a:prstGeom>
          <a:effectLst>
            <a:outerShdw blurRad="50800" dist="38100" dir="2700000" algn="tl" rotWithShape="0">
              <a:prstClr val="black">
                <a:alpha val="40000"/>
              </a:prstClr>
            </a:outerShdw>
          </a:effectLst>
        </p:spPr>
      </p:pic>
      <p:pic>
        <p:nvPicPr>
          <p:cNvPr id="18" name="Picture 17"/>
          <p:cNvPicPr>
            <a:picLocks noChangeAspect="1"/>
          </p:cNvPicPr>
          <p:nvPr/>
        </p:nvPicPr>
        <p:blipFill rotWithShape="1">
          <a:blip r:embed="rId9" cstate="print"/>
          <a:srcRect l="33823" t="13805" r="34886" b="8391"/>
          <a:stretch/>
        </p:blipFill>
        <p:spPr>
          <a:xfrm>
            <a:off x="376395" y="1818681"/>
            <a:ext cx="1893770" cy="2647303"/>
          </a:xfrm>
          <a:prstGeom prst="rect">
            <a:avLst/>
          </a:prstGeom>
          <a:effectLst>
            <a:outerShdw blurRad="50800" dist="38100" dir="2700000" algn="tl" rotWithShape="0">
              <a:prstClr val="black">
                <a:alpha val="40000"/>
              </a:prstClr>
            </a:outerShdw>
          </a:effectLst>
        </p:spPr>
      </p:pic>
      <p:sp>
        <p:nvSpPr>
          <p:cNvPr id="29" name="TextBox 28">
            <a:extLst>
              <a:ext uri="{FF2B5EF4-FFF2-40B4-BE49-F238E27FC236}">
                <a16:creationId xmlns:a16="http://schemas.microsoft.com/office/drawing/2014/main" xmlns="" id="{6058F718-EC26-4753-82B9-F78ADA3CE351}"/>
              </a:ext>
            </a:extLst>
          </p:cNvPr>
          <p:cNvSpPr txBox="1"/>
          <p:nvPr/>
        </p:nvSpPr>
        <p:spPr>
          <a:xfrm>
            <a:off x="2476559" y="1289449"/>
            <a:ext cx="2031118" cy="446057"/>
          </a:xfrm>
          <a:prstGeom prst="roundRect">
            <a:avLst/>
          </a:prstGeom>
          <a:solidFill>
            <a:schemeClr val="tx1"/>
          </a:solidFill>
          <a:effectLst>
            <a:outerShdw blurRad="50800" dist="38100" dir="2700000" algn="tl" rotWithShape="0">
              <a:prstClr val="black">
                <a:alpha val="40000"/>
              </a:prstClr>
            </a:outerShdw>
          </a:effectLst>
        </p:spPr>
        <p:txBody>
          <a:bodyPr wrap="square" lIns="46800" rIns="46800" rtlCol="0" anchor="ctr">
            <a:noAutofit/>
          </a:bodyPr>
          <a:lstStyle/>
          <a:p>
            <a:pPr marL="0" marR="0" lvl="0" indent="0" algn="ctr" defTabSz="914378" rtl="0" eaLnBrk="1" fontAlgn="base" latinLnBrk="0" hangingPunct="1">
              <a:lnSpc>
                <a:spcPct val="100000"/>
              </a:lnSpc>
              <a:spcBef>
                <a:spcPct val="0"/>
              </a:spcBef>
              <a:spcAft>
                <a:spcPct val="0"/>
              </a:spcAft>
              <a:buClrTx/>
              <a:buSzTx/>
              <a:buFontTx/>
              <a:buNone/>
              <a:tabLst/>
              <a:defRPr/>
            </a:pPr>
            <a:r>
              <a:rPr kumimoji="0" lang="ru-RU" sz="1200" b="0" i="0" u="none" strike="noStrike" kern="1200" cap="none" spc="0" normalizeH="0" baseline="0" noProof="0" dirty="0">
                <a:ln>
                  <a:noFill/>
                </a:ln>
                <a:solidFill>
                  <a:srgbClr val="FFFFFF"/>
                </a:solidFill>
                <a:effectLst/>
                <a:uLnTx/>
                <a:uFillTx/>
                <a:latin typeface="Verdana" pitchFamily="34" charset="0"/>
                <a:ea typeface="+mn-ea"/>
                <a:cs typeface="Arial" charset="0"/>
              </a:rPr>
              <a:t>АВСТРАЛИЯ</a:t>
            </a:r>
            <a:r>
              <a:rPr kumimoji="0" lang="en-US" sz="1200" b="0" i="0" u="none" strike="noStrike" kern="1200" cap="none" spc="0" normalizeH="0" baseline="30000" noProof="0" dirty="0">
                <a:ln>
                  <a:noFill/>
                </a:ln>
                <a:solidFill>
                  <a:srgbClr val="FFFFFF"/>
                </a:solidFill>
                <a:effectLst/>
                <a:uLnTx/>
                <a:uFillTx/>
                <a:latin typeface="Verdana" pitchFamily="34" charset="0"/>
                <a:ea typeface="+mn-ea"/>
                <a:cs typeface="Arial" charset="0"/>
              </a:rPr>
              <a:t>2</a:t>
            </a:r>
          </a:p>
        </p:txBody>
      </p:sp>
      <p:sp>
        <p:nvSpPr>
          <p:cNvPr id="11" name="TextBox 10">
            <a:extLst>
              <a:ext uri="{FF2B5EF4-FFF2-40B4-BE49-F238E27FC236}">
                <a16:creationId xmlns:a16="http://schemas.microsoft.com/office/drawing/2014/main" xmlns="" id="{006B8BBD-DF7B-46E6-8617-FDD60C154A68}"/>
              </a:ext>
            </a:extLst>
          </p:cNvPr>
          <p:cNvSpPr txBox="1"/>
          <p:nvPr/>
        </p:nvSpPr>
        <p:spPr>
          <a:xfrm>
            <a:off x="4636320" y="1289449"/>
            <a:ext cx="2031118" cy="446057"/>
          </a:xfrm>
          <a:prstGeom prst="roundRect">
            <a:avLst/>
          </a:prstGeom>
          <a:solidFill>
            <a:schemeClr val="tx1"/>
          </a:solidFill>
          <a:effectLst>
            <a:outerShdw blurRad="50800" dist="38100" dir="2700000" algn="tl" rotWithShape="0">
              <a:prstClr val="black">
                <a:alpha val="40000"/>
              </a:prstClr>
            </a:outerShdw>
          </a:effectLst>
        </p:spPr>
        <p:txBody>
          <a:bodyPr wrap="square" lIns="46800" rIns="46800" rtlCol="0" anchor="ctr">
            <a:noAutofit/>
          </a:bodyPr>
          <a:lstStyle/>
          <a:p>
            <a:pPr marL="0" marR="0" lvl="0" indent="0" algn="ctr" defTabSz="914378" rtl="0" eaLnBrk="1" fontAlgn="base" latinLnBrk="0" hangingPunct="1">
              <a:lnSpc>
                <a:spcPct val="100000"/>
              </a:lnSpc>
              <a:spcBef>
                <a:spcPct val="0"/>
              </a:spcBef>
              <a:spcAft>
                <a:spcPct val="0"/>
              </a:spcAft>
              <a:buClrTx/>
              <a:buSzTx/>
              <a:buFontTx/>
              <a:buNone/>
              <a:tabLst/>
              <a:defRPr/>
            </a:pPr>
            <a:r>
              <a:rPr kumimoji="0" lang="ru-RU" sz="1200" b="0" i="0" u="none" strike="noStrike" kern="1200" cap="none" spc="0" normalizeH="0" baseline="0" noProof="0" dirty="0">
                <a:ln>
                  <a:noFill/>
                </a:ln>
                <a:solidFill>
                  <a:srgbClr val="FFFFFF"/>
                </a:solidFill>
                <a:effectLst/>
                <a:uLnTx/>
                <a:uFillTx/>
                <a:latin typeface="Verdana" pitchFamily="34" charset="0"/>
                <a:ea typeface="+mn-ea"/>
                <a:cs typeface="Arial" charset="0"/>
              </a:rPr>
              <a:t>КАНАДА</a:t>
            </a:r>
            <a:r>
              <a:rPr kumimoji="0" lang="en-US" sz="1200" b="0" i="0" u="none" strike="noStrike" kern="1200" cap="none" spc="0" normalizeH="0" baseline="30000" noProof="0" dirty="0">
                <a:ln>
                  <a:noFill/>
                </a:ln>
                <a:solidFill>
                  <a:srgbClr val="FFFFFF"/>
                </a:solidFill>
                <a:effectLst/>
                <a:uLnTx/>
                <a:uFillTx/>
                <a:latin typeface="Verdana" pitchFamily="34" charset="0"/>
                <a:ea typeface="+mn-ea"/>
                <a:cs typeface="Arial" charset="0"/>
              </a:rPr>
              <a:t>3</a:t>
            </a:r>
            <a:endParaRPr kumimoji="0" lang="en-US" sz="1200" b="0" i="0" u="none" strike="noStrike" kern="1200" cap="none" spc="0" normalizeH="0" baseline="0" noProof="0" dirty="0">
              <a:ln>
                <a:noFill/>
              </a:ln>
              <a:solidFill>
                <a:srgbClr val="FFFFFF"/>
              </a:solidFill>
              <a:effectLst/>
              <a:uLnTx/>
              <a:uFillTx/>
              <a:latin typeface="Verdana" pitchFamily="34" charset="0"/>
              <a:ea typeface="+mn-ea"/>
              <a:cs typeface="Arial" charset="0"/>
            </a:endParaRPr>
          </a:p>
        </p:txBody>
      </p:sp>
      <p:sp>
        <p:nvSpPr>
          <p:cNvPr id="13" name="TextBox 12">
            <a:extLst>
              <a:ext uri="{FF2B5EF4-FFF2-40B4-BE49-F238E27FC236}">
                <a16:creationId xmlns:a16="http://schemas.microsoft.com/office/drawing/2014/main" xmlns="" id="{A7051FF6-0050-45A7-9118-D20F02995138}"/>
              </a:ext>
            </a:extLst>
          </p:cNvPr>
          <p:cNvSpPr txBox="1"/>
          <p:nvPr/>
        </p:nvSpPr>
        <p:spPr>
          <a:xfrm>
            <a:off x="316799" y="1289449"/>
            <a:ext cx="2031118" cy="446057"/>
          </a:xfrm>
          <a:prstGeom prst="roundRect">
            <a:avLst/>
          </a:prstGeom>
          <a:solidFill>
            <a:schemeClr val="tx1"/>
          </a:solidFill>
          <a:effectLst>
            <a:outerShdw blurRad="50800" dist="38100" dir="2700000" algn="tl" rotWithShape="0">
              <a:prstClr val="black">
                <a:alpha val="40000"/>
              </a:prstClr>
            </a:outerShdw>
          </a:effectLst>
        </p:spPr>
        <p:txBody>
          <a:bodyPr wrap="square" lIns="46800" rIns="46800" rtlCol="0" anchor="ctr">
            <a:noAutofit/>
          </a:bodyPr>
          <a:lstStyle/>
          <a:p>
            <a:pPr marL="0" marR="0" lvl="0" indent="0" algn="ctr" defTabSz="914378" rtl="0" eaLnBrk="1" fontAlgn="base" latinLnBrk="0" hangingPunct="1">
              <a:lnSpc>
                <a:spcPct val="100000"/>
              </a:lnSpc>
              <a:spcBef>
                <a:spcPct val="0"/>
              </a:spcBef>
              <a:spcAft>
                <a:spcPct val="0"/>
              </a:spcAft>
              <a:buClrTx/>
              <a:buSzTx/>
              <a:buFontTx/>
              <a:buNone/>
              <a:tabLst/>
              <a:defRPr/>
            </a:pPr>
            <a:r>
              <a:rPr kumimoji="0" lang="ru-RU" sz="1200" b="0" i="0" u="none" strike="noStrike" kern="1200" cap="none" spc="0" normalizeH="0" baseline="0" noProof="0" dirty="0">
                <a:ln>
                  <a:noFill/>
                </a:ln>
                <a:solidFill>
                  <a:srgbClr val="FFFFFF"/>
                </a:solidFill>
                <a:effectLst/>
                <a:uLnTx/>
                <a:uFillTx/>
                <a:latin typeface="Verdana" pitchFamily="34" charset="0"/>
                <a:ea typeface="+mn-ea"/>
                <a:cs typeface="Arial" charset="0"/>
              </a:rPr>
              <a:t>ВЕЛИКОБРИТАНИЯ</a:t>
            </a:r>
            <a:r>
              <a:rPr kumimoji="0" lang="en-US" sz="1200" b="0" i="0" u="none" strike="noStrike" kern="1200" cap="none" spc="0" normalizeH="0" baseline="30000" noProof="0" dirty="0">
                <a:ln>
                  <a:noFill/>
                </a:ln>
                <a:solidFill>
                  <a:srgbClr val="FFFFFF"/>
                </a:solidFill>
                <a:effectLst/>
                <a:uLnTx/>
                <a:uFillTx/>
                <a:latin typeface="Verdana" pitchFamily="34" charset="0"/>
                <a:ea typeface="+mn-ea"/>
                <a:cs typeface="Arial" charset="0"/>
              </a:rPr>
              <a:t>1</a:t>
            </a:r>
          </a:p>
        </p:txBody>
      </p:sp>
      <p:sp>
        <p:nvSpPr>
          <p:cNvPr id="14" name="TextBox 13">
            <a:extLst>
              <a:ext uri="{FF2B5EF4-FFF2-40B4-BE49-F238E27FC236}">
                <a16:creationId xmlns:a16="http://schemas.microsoft.com/office/drawing/2014/main" xmlns="" id="{A7051FF6-0050-45A7-9118-D20F02995138}"/>
              </a:ext>
            </a:extLst>
          </p:cNvPr>
          <p:cNvSpPr txBox="1"/>
          <p:nvPr/>
        </p:nvSpPr>
        <p:spPr>
          <a:xfrm>
            <a:off x="6796081" y="1283352"/>
            <a:ext cx="2031118" cy="446057"/>
          </a:xfrm>
          <a:prstGeom prst="roundRect">
            <a:avLst/>
          </a:prstGeom>
          <a:solidFill>
            <a:schemeClr val="tx1"/>
          </a:solidFill>
          <a:effectLst>
            <a:outerShdw blurRad="50800" dist="38100" dir="2700000" algn="tl" rotWithShape="0">
              <a:prstClr val="black">
                <a:alpha val="40000"/>
              </a:prstClr>
            </a:outerShdw>
          </a:effectLst>
        </p:spPr>
        <p:txBody>
          <a:bodyPr wrap="square" lIns="46800" rIns="46800" rtlCol="0" anchor="ctr">
            <a:noAutofit/>
          </a:bodyPr>
          <a:lstStyle/>
          <a:p>
            <a:pPr marL="0" marR="0" lvl="0" indent="0" algn="ctr" defTabSz="914378" rtl="0" eaLnBrk="1" fontAlgn="base" latinLnBrk="0" hangingPunct="1">
              <a:lnSpc>
                <a:spcPct val="100000"/>
              </a:lnSpc>
              <a:spcBef>
                <a:spcPct val="0"/>
              </a:spcBef>
              <a:spcAft>
                <a:spcPct val="0"/>
              </a:spcAft>
              <a:buClrTx/>
              <a:buSzTx/>
              <a:buFontTx/>
              <a:buNone/>
              <a:tabLst/>
              <a:defRPr/>
            </a:pPr>
            <a:r>
              <a:rPr kumimoji="0" lang="ru-RU" sz="1200" b="0" i="0" u="none" strike="noStrike" kern="1200" cap="none" spc="0" normalizeH="0" baseline="0" noProof="0" dirty="0">
                <a:ln>
                  <a:noFill/>
                </a:ln>
                <a:solidFill>
                  <a:srgbClr val="FFFFFF"/>
                </a:solidFill>
                <a:effectLst/>
                <a:uLnTx/>
                <a:uFillTx/>
                <a:latin typeface="Verdana" pitchFamily="34" charset="0"/>
                <a:ea typeface="+mn-ea"/>
                <a:cs typeface="Arial" charset="0"/>
              </a:rPr>
              <a:t>ИТАЛИЯ</a:t>
            </a:r>
            <a:r>
              <a:rPr kumimoji="0" lang="en-US" sz="1200" b="0" i="0" u="none" strike="noStrike" kern="1200" cap="none" spc="0" normalizeH="0" baseline="30000" noProof="0" dirty="0">
                <a:ln>
                  <a:noFill/>
                </a:ln>
                <a:solidFill>
                  <a:srgbClr val="FFFFFF"/>
                </a:solidFill>
                <a:effectLst/>
                <a:uLnTx/>
                <a:uFillTx/>
                <a:latin typeface="Verdana" pitchFamily="34" charset="0"/>
                <a:ea typeface="+mn-ea"/>
                <a:cs typeface="Arial" charset="0"/>
              </a:rPr>
              <a:t>4</a:t>
            </a:r>
          </a:p>
        </p:txBody>
      </p:sp>
      <p:pic>
        <p:nvPicPr>
          <p:cNvPr id="15" name="Picture 2"/>
          <p:cNvPicPr>
            <a:picLocks noChangeAspect="1" noChangeArrowheads="1"/>
          </p:cNvPicPr>
          <p:nvPr/>
        </p:nvPicPr>
        <p:blipFill>
          <a:blip r:embed="rId10" cstate="print">
            <a:extLst>
              <a:ext uri="{28A0092B-C50C-407E-A947-70E740481C1C}">
                <a14:useLocalDpi xmlns:a14="http://schemas.microsoft.com/office/drawing/2010/main" xmlns="" val="0"/>
              </a:ext>
            </a:extLst>
          </a:blip>
          <a:srcRect/>
          <a:stretch>
            <a:fillRect/>
          </a:stretch>
        </p:blipFill>
        <p:spPr bwMode="auto">
          <a:xfrm>
            <a:off x="6814440" y="1818681"/>
            <a:ext cx="1975460" cy="2647303"/>
          </a:xfrm>
          <a:prstGeom prst="rect">
            <a:avLst/>
          </a:prstGeom>
          <a:effectLst>
            <a:outerShdw blurRad="50800" dist="38100" dir="2700000" algn="tl" rotWithShape="0">
              <a:prstClr val="black">
                <a:alpha val="40000"/>
              </a:prst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pic>
      <p:pic>
        <p:nvPicPr>
          <p:cNvPr id="7" name="Picture 6" descr="A close up of a sign&#10;&#10;Description automatically generated">
            <a:extLst>
              <a:ext uri="{FF2B5EF4-FFF2-40B4-BE49-F238E27FC236}">
                <a16:creationId xmlns:a16="http://schemas.microsoft.com/office/drawing/2014/main" xmlns="" id="{F1B5414B-62F1-456D-B903-CDFF6D0BA193}"/>
              </a:ext>
            </a:extLst>
          </p:cNvPr>
          <p:cNvPicPr>
            <a:picLocks noChangeAspect="1"/>
          </p:cNvPicPr>
          <p:nvPr/>
        </p:nvPicPr>
        <p:blipFill>
          <a:blip r:embed="rId11" cstate="print">
            <a:extLst>
              <a:ext uri="{28A0092B-C50C-407E-A947-70E740481C1C}">
                <a14:useLocalDpi xmlns:a14="http://schemas.microsoft.com/office/drawing/2010/main" xmlns=""/>
              </a:ext>
            </a:extLst>
          </a:blip>
          <a:stretch>
            <a:fillRect/>
          </a:stretch>
        </p:blipFill>
        <p:spPr>
          <a:xfrm>
            <a:off x="1984029" y="4203825"/>
            <a:ext cx="345334" cy="345334"/>
          </a:xfrm>
          <a:prstGeom prst="rect">
            <a:avLst/>
          </a:prstGeom>
        </p:spPr>
      </p:pic>
      <p:pic>
        <p:nvPicPr>
          <p:cNvPr id="10" name="Picture 9" descr="A picture containing vector graphics&#10;&#10;Description automatically generated">
            <a:extLst>
              <a:ext uri="{FF2B5EF4-FFF2-40B4-BE49-F238E27FC236}">
                <a16:creationId xmlns:a16="http://schemas.microsoft.com/office/drawing/2014/main" xmlns="" id="{55448FFE-EDD8-4777-B821-05459AC9EE76}"/>
              </a:ext>
            </a:extLst>
          </p:cNvPr>
          <p:cNvPicPr>
            <a:picLocks noChangeAspect="1"/>
          </p:cNvPicPr>
          <p:nvPr/>
        </p:nvPicPr>
        <p:blipFill>
          <a:blip r:embed="rId12" cstate="print">
            <a:extLst>
              <a:ext uri="{28A0092B-C50C-407E-A947-70E740481C1C}">
                <a14:useLocalDpi xmlns:a14="http://schemas.microsoft.com/office/drawing/2010/main" xmlns=""/>
              </a:ext>
            </a:extLst>
          </a:blip>
          <a:stretch>
            <a:fillRect/>
          </a:stretch>
        </p:blipFill>
        <p:spPr>
          <a:xfrm>
            <a:off x="4143879" y="4203557"/>
            <a:ext cx="345600" cy="345600"/>
          </a:xfrm>
          <a:prstGeom prst="rect">
            <a:avLst/>
          </a:prstGeom>
        </p:spPr>
      </p:pic>
      <p:pic>
        <p:nvPicPr>
          <p:cNvPr id="21" name="Picture 20">
            <a:extLst>
              <a:ext uri="{FF2B5EF4-FFF2-40B4-BE49-F238E27FC236}">
                <a16:creationId xmlns:a16="http://schemas.microsoft.com/office/drawing/2014/main" xmlns="" id="{4257F196-ED15-4648-B48B-68C409BE912C}"/>
              </a:ext>
            </a:extLst>
          </p:cNvPr>
          <p:cNvPicPr>
            <a:picLocks noChangeAspect="1"/>
          </p:cNvPicPr>
          <p:nvPr/>
        </p:nvPicPr>
        <p:blipFill>
          <a:blip r:embed="rId13" cstate="print">
            <a:extLst>
              <a:ext uri="{28A0092B-C50C-407E-A947-70E740481C1C}">
                <a14:useLocalDpi xmlns:a14="http://schemas.microsoft.com/office/drawing/2010/main" xmlns=""/>
              </a:ext>
            </a:extLst>
          </a:blip>
          <a:stretch>
            <a:fillRect/>
          </a:stretch>
        </p:blipFill>
        <p:spPr>
          <a:xfrm>
            <a:off x="6388224" y="4203557"/>
            <a:ext cx="345600" cy="345600"/>
          </a:xfrm>
          <a:prstGeom prst="rect">
            <a:avLst/>
          </a:prstGeom>
        </p:spPr>
      </p:pic>
      <p:pic>
        <p:nvPicPr>
          <p:cNvPr id="23" name="Picture 22">
            <a:extLst>
              <a:ext uri="{FF2B5EF4-FFF2-40B4-BE49-F238E27FC236}">
                <a16:creationId xmlns:a16="http://schemas.microsoft.com/office/drawing/2014/main" xmlns="" id="{A405985E-F139-4B20-851C-401F9A1F329C}"/>
              </a:ext>
            </a:extLst>
          </p:cNvPr>
          <p:cNvPicPr>
            <a:picLocks noChangeAspect="1"/>
          </p:cNvPicPr>
          <p:nvPr/>
        </p:nvPicPr>
        <p:blipFill>
          <a:blip r:embed="rId14" cstate="print">
            <a:extLst>
              <a:ext uri="{28A0092B-C50C-407E-A947-70E740481C1C}">
                <a14:useLocalDpi xmlns:a14="http://schemas.microsoft.com/office/drawing/2010/main" xmlns=""/>
              </a:ext>
            </a:extLst>
          </a:blip>
          <a:stretch>
            <a:fillRect/>
          </a:stretch>
        </p:blipFill>
        <p:spPr>
          <a:xfrm>
            <a:off x="8551054" y="4203557"/>
            <a:ext cx="345600" cy="345600"/>
          </a:xfrm>
          <a:prstGeom prst="rect">
            <a:avLst/>
          </a:prstGeom>
        </p:spPr>
      </p:pic>
    </p:spTree>
    <p:extLst>
      <p:ext uri="{BB962C8B-B14F-4D97-AF65-F5344CB8AC3E}">
        <p14:creationId xmlns:p14="http://schemas.microsoft.com/office/powerpoint/2010/main" xmlns="" val="1801121752"/>
      </p:ext>
    </p:extLst>
  </p:cSld>
  <p:clrMapOvr>
    <a:masterClrMapping/>
  </p:clrMapOvr>
  <mc:AlternateContent xmlns:mc="http://schemas.openxmlformats.org/markup-compatibility/2006">
    <mc:Choice xmlns:p14="http://schemas.microsoft.com/office/powerpoint/2010/main" xmlns="" Requires="p14">
      <p:transition p14:dur="0"/>
    </mc:Choice>
    <mc:Fallback>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ru-RU" dirty="0"/>
              <a:t>Мульти-компонентное воздействие на образ жизни пациента с ожирением</a:t>
            </a:r>
            <a:endParaRPr lang="en-GB" dirty="0"/>
          </a:p>
        </p:txBody>
      </p:sp>
      <p:sp>
        <p:nvSpPr>
          <p:cNvPr id="7" name="Content Placeholder 6">
            <a:extLst>
              <a:ext uri="{FF2B5EF4-FFF2-40B4-BE49-F238E27FC236}">
                <a16:creationId xmlns:a16="http://schemas.microsoft.com/office/drawing/2014/main" xmlns="" id="{9DF4710A-D2E5-4DC9-B5ED-6C2D17D52D23}"/>
              </a:ext>
            </a:extLst>
          </p:cNvPr>
          <p:cNvSpPr>
            <a:spLocks noGrp="1"/>
          </p:cNvSpPr>
          <p:nvPr>
            <p:ph sz="quarter" idx="10"/>
          </p:nvPr>
        </p:nvSpPr>
        <p:spPr/>
        <p:txBody>
          <a:bodyPr/>
          <a:lstStyle/>
          <a:p>
            <a:endParaRPr lang="en-US" dirty="0"/>
          </a:p>
        </p:txBody>
      </p:sp>
      <p:sp>
        <p:nvSpPr>
          <p:cNvPr id="8" name="Content Placeholder 7">
            <a:extLst>
              <a:ext uri="{FF2B5EF4-FFF2-40B4-BE49-F238E27FC236}">
                <a16:creationId xmlns:a16="http://schemas.microsoft.com/office/drawing/2014/main" xmlns="" id="{D24B91CD-33C0-4DF9-9467-DB7A9BEC4F77}"/>
              </a:ext>
            </a:extLst>
          </p:cNvPr>
          <p:cNvSpPr>
            <a:spLocks noGrp="1"/>
          </p:cNvSpPr>
          <p:nvPr>
            <p:ph sz="quarter" idx="11"/>
          </p:nvPr>
        </p:nvSpPr>
        <p:spPr>
          <a:xfrm>
            <a:off x="0" y="4924122"/>
            <a:ext cx="8814816" cy="216534"/>
          </a:xfrm>
        </p:spPr>
        <p:txBody>
          <a:bodyPr/>
          <a:lstStyle/>
          <a:p>
            <a:r>
              <a:rPr lang="en-GB" dirty="0">
                <a:solidFill>
                  <a:srgbClr val="82786F"/>
                </a:solidFill>
                <a:latin typeface="Verdana" panose="020B0604030504040204" pitchFamily="34" charset="0"/>
                <a:cs typeface="Arial" charset="0"/>
              </a:rPr>
              <a:t>NICE Obesity clinical guideline 2014. Available </a:t>
            </a:r>
            <a:r>
              <a:rPr lang="en-GB" dirty="0">
                <a:solidFill>
                  <a:srgbClr val="82786F"/>
                </a:solidFill>
                <a:latin typeface="Verdana" panose="020B0604030504040204" pitchFamily="34" charset="0"/>
                <a:cs typeface="Arial" charset="0"/>
                <a:hlinkClick r:id="rId3"/>
              </a:rPr>
              <a:t>here</a:t>
            </a:r>
            <a:r>
              <a:rPr lang="en-GB" dirty="0">
                <a:solidFill>
                  <a:srgbClr val="82786F"/>
                </a:solidFill>
                <a:latin typeface="Verdana" panose="020B0604030504040204" pitchFamily="34" charset="0"/>
                <a:cs typeface="Arial" charset="0"/>
              </a:rPr>
              <a:t>; NHMRC clinical practice guidelines 2013. Available </a:t>
            </a:r>
            <a:r>
              <a:rPr lang="en-GB" dirty="0">
                <a:solidFill>
                  <a:srgbClr val="82786F"/>
                </a:solidFill>
                <a:latin typeface="Verdana" panose="020B0604030504040204" pitchFamily="34" charset="0"/>
                <a:cs typeface="Arial" charset="0"/>
                <a:hlinkClick r:id="rId4"/>
              </a:rPr>
              <a:t>here</a:t>
            </a:r>
            <a:r>
              <a:rPr lang="en-GB" dirty="0">
                <a:solidFill>
                  <a:srgbClr val="82786F"/>
                </a:solidFill>
                <a:latin typeface="Verdana" panose="020B0604030504040204" pitchFamily="34" charset="0"/>
                <a:cs typeface="Arial" charset="0"/>
              </a:rPr>
              <a:t>; </a:t>
            </a:r>
            <a:r>
              <a:rPr lang="en-GB" dirty="0">
                <a:solidFill>
                  <a:srgbClr val="82786F"/>
                </a:solidFill>
                <a:latin typeface="Verdana" panose="020B0604030504040204" pitchFamily="34" charset="0"/>
                <a:cs typeface="Arial" panose="020B0604020202020204" pitchFamily="34" charset="0"/>
              </a:rPr>
              <a:t>Styne </a:t>
            </a:r>
            <a:r>
              <a:rPr lang="en-GB" i="1" dirty="0">
                <a:solidFill>
                  <a:srgbClr val="82786F"/>
                </a:solidFill>
                <a:latin typeface="Verdana" panose="020B0604030504040204" pitchFamily="34" charset="0"/>
                <a:cs typeface="Arial" panose="020B0604020202020204" pitchFamily="34" charset="0"/>
              </a:rPr>
              <a:t>et al. Clin Endocrinol Metab </a:t>
            </a:r>
            <a:r>
              <a:rPr lang="en-GB" dirty="0">
                <a:solidFill>
                  <a:srgbClr val="82786F"/>
                </a:solidFill>
                <a:latin typeface="Verdana" panose="020B0604030504040204" pitchFamily="34" charset="0"/>
                <a:cs typeface="Arial" panose="020B0604020202020204" pitchFamily="34" charset="0"/>
              </a:rPr>
              <a:t>2017;102:709–57</a:t>
            </a:r>
            <a:endParaRPr lang="en-GB" dirty="0">
              <a:solidFill>
                <a:srgbClr val="82786F"/>
              </a:solidFill>
              <a:latin typeface="Verdana" panose="020B0604030504040204" pitchFamily="34" charset="0"/>
              <a:cs typeface="Arial" charset="0"/>
            </a:endParaRPr>
          </a:p>
        </p:txBody>
      </p:sp>
      <p:grpSp>
        <p:nvGrpSpPr>
          <p:cNvPr id="52" name="Group 51">
            <a:extLst>
              <a:ext uri="{FF2B5EF4-FFF2-40B4-BE49-F238E27FC236}">
                <a16:creationId xmlns:a16="http://schemas.microsoft.com/office/drawing/2014/main" xmlns="" id="{43553F06-2944-47A2-B4E8-B1CDB3A80937}"/>
              </a:ext>
            </a:extLst>
          </p:cNvPr>
          <p:cNvGrpSpPr/>
          <p:nvPr/>
        </p:nvGrpSpPr>
        <p:grpSpPr>
          <a:xfrm>
            <a:off x="357809" y="1309770"/>
            <a:ext cx="8428382" cy="3042837"/>
            <a:chOff x="357809" y="1309770"/>
            <a:chExt cx="8428382" cy="3042837"/>
          </a:xfrm>
        </p:grpSpPr>
        <p:grpSp>
          <p:nvGrpSpPr>
            <p:cNvPr id="21" name="Group 20">
              <a:extLst>
                <a:ext uri="{FF2B5EF4-FFF2-40B4-BE49-F238E27FC236}">
                  <a16:creationId xmlns:a16="http://schemas.microsoft.com/office/drawing/2014/main" xmlns="" id="{25EC3499-D2D3-4E75-988B-6A32877EEE88}"/>
                </a:ext>
              </a:extLst>
            </p:cNvPr>
            <p:cNvGrpSpPr/>
            <p:nvPr/>
          </p:nvGrpSpPr>
          <p:grpSpPr>
            <a:xfrm rot="18900000" flipV="1">
              <a:off x="3435787" y="1669228"/>
              <a:ext cx="2282814" cy="2306638"/>
              <a:chOff x="2073275" y="1225550"/>
              <a:chExt cx="5019675" cy="5072063"/>
            </a:xfrm>
          </p:grpSpPr>
          <p:sp>
            <p:nvSpPr>
              <p:cNvPr id="22" name="Freeform 9">
                <a:extLst>
                  <a:ext uri="{FF2B5EF4-FFF2-40B4-BE49-F238E27FC236}">
                    <a16:creationId xmlns:a16="http://schemas.microsoft.com/office/drawing/2014/main" xmlns="" id="{EB7F5CC8-3537-4422-A143-86A6C4B69BD9}"/>
                  </a:ext>
                </a:extLst>
              </p:cNvPr>
              <p:cNvSpPr>
                <a:spLocks/>
              </p:cNvSpPr>
              <p:nvPr/>
            </p:nvSpPr>
            <p:spPr bwMode="auto">
              <a:xfrm>
                <a:off x="2693988" y="1882775"/>
                <a:ext cx="3752850" cy="3708400"/>
              </a:xfrm>
              <a:custGeom>
                <a:avLst/>
                <a:gdLst>
                  <a:gd name="T0" fmla="*/ 281 w 335"/>
                  <a:gd name="T1" fmla="*/ 165 h 331"/>
                  <a:gd name="T2" fmla="*/ 333 w 335"/>
                  <a:gd name="T3" fmla="*/ 225 h 331"/>
                  <a:gd name="T4" fmla="*/ 287 w 335"/>
                  <a:gd name="T5" fmla="*/ 295 h 331"/>
                  <a:gd name="T6" fmla="*/ 225 w 335"/>
                  <a:gd name="T7" fmla="*/ 331 h 331"/>
                  <a:gd name="T8" fmla="*/ 167 w 335"/>
                  <a:gd name="T9" fmla="*/ 282 h 331"/>
                  <a:gd name="T10" fmla="*/ 109 w 335"/>
                  <a:gd name="T11" fmla="*/ 331 h 331"/>
                  <a:gd name="T12" fmla="*/ 47 w 335"/>
                  <a:gd name="T13" fmla="*/ 291 h 331"/>
                  <a:gd name="T14" fmla="*/ 2 w 335"/>
                  <a:gd name="T15" fmla="*/ 225 h 331"/>
                  <a:gd name="T16" fmla="*/ 53 w 335"/>
                  <a:gd name="T17" fmla="*/ 165 h 331"/>
                  <a:gd name="T18" fmla="*/ 0 w 335"/>
                  <a:gd name="T19" fmla="*/ 110 h 331"/>
                  <a:gd name="T20" fmla="*/ 41 w 335"/>
                  <a:gd name="T21" fmla="*/ 44 h 331"/>
                  <a:gd name="T22" fmla="*/ 108 w 335"/>
                  <a:gd name="T23" fmla="*/ 0 h 331"/>
                  <a:gd name="T24" fmla="*/ 167 w 335"/>
                  <a:gd name="T25" fmla="*/ 53 h 331"/>
                  <a:gd name="T26" fmla="*/ 228 w 335"/>
                  <a:gd name="T27" fmla="*/ 0 h 331"/>
                  <a:gd name="T28" fmla="*/ 297 w 335"/>
                  <a:gd name="T29" fmla="*/ 44 h 331"/>
                  <a:gd name="T30" fmla="*/ 335 w 335"/>
                  <a:gd name="T31" fmla="*/ 113 h 331"/>
                  <a:gd name="T32" fmla="*/ 281 w 335"/>
                  <a:gd name="T33" fmla="*/ 165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5" h="331">
                    <a:moveTo>
                      <a:pt x="281" y="165"/>
                    </a:moveTo>
                    <a:cubicBezTo>
                      <a:pt x="281" y="214"/>
                      <a:pt x="333" y="225"/>
                      <a:pt x="333" y="225"/>
                    </a:cubicBezTo>
                    <a:cubicBezTo>
                      <a:pt x="333" y="225"/>
                      <a:pt x="321" y="265"/>
                      <a:pt x="287" y="295"/>
                    </a:cubicBezTo>
                    <a:cubicBezTo>
                      <a:pt x="253" y="325"/>
                      <a:pt x="225" y="331"/>
                      <a:pt x="225" y="331"/>
                    </a:cubicBezTo>
                    <a:cubicBezTo>
                      <a:pt x="225" y="331"/>
                      <a:pt x="218" y="282"/>
                      <a:pt x="167" y="282"/>
                    </a:cubicBezTo>
                    <a:cubicBezTo>
                      <a:pt x="116" y="282"/>
                      <a:pt x="109" y="331"/>
                      <a:pt x="109" y="331"/>
                    </a:cubicBezTo>
                    <a:cubicBezTo>
                      <a:pt x="109" y="331"/>
                      <a:pt x="81" y="325"/>
                      <a:pt x="47" y="291"/>
                    </a:cubicBezTo>
                    <a:cubicBezTo>
                      <a:pt x="14" y="258"/>
                      <a:pt x="2" y="225"/>
                      <a:pt x="2" y="225"/>
                    </a:cubicBezTo>
                    <a:cubicBezTo>
                      <a:pt x="2" y="225"/>
                      <a:pt x="53" y="218"/>
                      <a:pt x="53" y="165"/>
                    </a:cubicBezTo>
                    <a:cubicBezTo>
                      <a:pt x="53" y="111"/>
                      <a:pt x="0" y="110"/>
                      <a:pt x="0" y="110"/>
                    </a:cubicBezTo>
                    <a:cubicBezTo>
                      <a:pt x="0" y="110"/>
                      <a:pt x="7" y="79"/>
                      <a:pt x="41" y="44"/>
                    </a:cubicBezTo>
                    <a:cubicBezTo>
                      <a:pt x="75" y="9"/>
                      <a:pt x="108" y="0"/>
                      <a:pt x="108" y="0"/>
                    </a:cubicBezTo>
                    <a:cubicBezTo>
                      <a:pt x="108" y="0"/>
                      <a:pt x="114" y="53"/>
                      <a:pt x="167" y="53"/>
                    </a:cubicBezTo>
                    <a:cubicBezTo>
                      <a:pt x="221" y="53"/>
                      <a:pt x="228" y="0"/>
                      <a:pt x="228" y="0"/>
                    </a:cubicBezTo>
                    <a:cubicBezTo>
                      <a:pt x="228" y="0"/>
                      <a:pt x="273" y="18"/>
                      <a:pt x="297" y="44"/>
                    </a:cubicBezTo>
                    <a:cubicBezTo>
                      <a:pt x="321" y="70"/>
                      <a:pt x="335" y="113"/>
                      <a:pt x="335" y="113"/>
                    </a:cubicBezTo>
                    <a:cubicBezTo>
                      <a:pt x="335" y="113"/>
                      <a:pt x="281" y="117"/>
                      <a:pt x="281" y="165"/>
                    </a:cubicBezTo>
                    <a:close/>
                  </a:path>
                </a:pathLst>
              </a:custGeom>
              <a:solidFill>
                <a:schemeClr val="accent3"/>
              </a:solidFill>
              <a:ln w="9525" cap="flat" cmpd="sng" algn="ctr">
                <a:noFill/>
                <a:prstDash val="solid"/>
                <a:round/>
                <a:headEnd type="none" w="med" len="med"/>
                <a:tailEnd type="none" w="med" len="med"/>
              </a:ln>
              <a:effectLst>
                <a:outerShdw blurRad="38100" dist="25400" dir="5400000" algn="ctr" rotWithShape="0">
                  <a:srgbClr val="000000">
                    <a:alpha val="26667"/>
                  </a:srgbClr>
                </a:outerShdw>
              </a:effectLst>
            </p:spPr>
            <p:txBody>
              <a:bodyPr lIns="82124" tIns="41061" rIns="82124" bIns="41061" anchor="ctr"/>
              <a:lstStyle/>
              <a:p>
                <a:pPr algn="ctr" defTabSz="814388">
                  <a:lnSpc>
                    <a:spcPct val="90000"/>
                  </a:lnSpc>
                  <a:defRPr/>
                </a:pPr>
                <a:endParaRPr lang="en-US" sz="1600" dirty="0">
                  <a:latin typeface="+mn-lt"/>
                  <a:cs typeface="+mn-cs"/>
                </a:endParaRPr>
              </a:p>
            </p:txBody>
          </p:sp>
          <p:grpSp>
            <p:nvGrpSpPr>
              <p:cNvPr id="23" name="Group 6">
                <a:extLst>
                  <a:ext uri="{FF2B5EF4-FFF2-40B4-BE49-F238E27FC236}">
                    <a16:creationId xmlns:a16="http://schemas.microsoft.com/office/drawing/2014/main" xmlns="" id="{EE30B348-2C4D-4A1D-9C98-B0D9D916D27C}"/>
                  </a:ext>
                </a:extLst>
              </p:cNvPr>
              <p:cNvGrpSpPr>
                <a:grpSpLocks/>
              </p:cNvGrpSpPr>
              <p:nvPr/>
            </p:nvGrpSpPr>
            <p:grpSpPr bwMode="auto">
              <a:xfrm>
                <a:off x="4268788" y="5187950"/>
                <a:ext cx="627062" cy="1109663"/>
                <a:chOff x="4281488" y="5143500"/>
                <a:chExt cx="627063" cy="1109663"/>
              </a:xfrm>
            </p:grpSpPr>
            <p:sp>
              <p:nvSpPr>
                <p:cNvPr id="36" name="Freeform 10">
                  <a:extLst>
                    <a:ext uri="{FF2B5EF4-FFF2-40B4-BE49-F238E27FC236}">
                      <a16:creationId xmlns:a16="http://schemas.microsoft.com/office/drawing/2014/main" xmlns="" id="{8D8CCF23-7AD7-4C48-A49C-2F573CDFBE51}"/>
                    </a:ext>
                  </a:extLst>
                </p:cNvPr>
                <p:cNvSpPr>
                  <a:spLocks/>
                </p:cNvSpPr>
                <p:nvPr/>
              </p:nvSpPr>
              <p:spPr bwMode="auto">
                <a:xfrm>
                  <a:off x="4281488" y="5143500"/>
                  <a:ext cx="627063" cy="1109663"/>
                </a:xfrm>
                <a:custGeom>
                  <a:avLst/>
                  <a:gdLst>
                    <a:gd name="T0" fmla="*/ 275 w 395"/>
                    <a:gd name="T1" fmla="*/ 0 h 699"/>
                    <a:gd name="T2" fmla="*/ 275 w 395"/>
                    <a:gd name="T3" fmla="*/ 360 h 699"/>
                    <a:gd name="T4" fmla="*/ 395 w 395"/>
                    <a:gd name="T5" fmla="*/ 360 h 699"/>
                    <a:gd name="T6" fmla="*/ 197 w 395"/>
                    <a:gd name="T7" fmla="*/ 699 h 699"/>
                    <a:gd name="T8" fmla="*/ 0 w 395"/>
                    <a:gd name="T9" fmla="*/ 360 h 699"/>
                    <a:gd name="T10" fmla="*/ 112 w 395"/>
                    <a:gd name="T11" fmla="*/ 360 h 699"/>
                    <a:gd name="T12" fmla="*/ 112 w 395"/>
                    <a:gd name="T13" fmla="*/ 0 h 699"/>
                    <a:gd name="T14" fmla="*/ 275 w 395"/>
                    <a:gd name="T15" fmla="*/ 0 h 69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5" h="699">
                      <a:moveTo>
                        <a:pt x="275" y="0"/>
                      </a:moveTo>
                      <a:lnTo>
                        <a:pt x="275" y="360"/>
                      </a:lnTo>
                      <a:lnTo>
                        <a:pt x="395" y="360"/>
                      </a:lnTo>
                      <a:lnTo>
                        <a:pt x="197" y="699"/>
                      </a:lnTo>
                      <a:lnTo>
                        <a:pt x="0" y="360"/>
                      </a:lnTo>
                      <a:lnTo>
                        <a:pt x="112" y="360"/>
                      </a:lnTo>
                      <a:lnTo>
                        <a:pt x="112" y="0"/>
                      </a:lnTo>
                      <a:lnTo>
                        <a:pt x="275" y="0"/>
                      </a:lnTo>
                      <a:close/>
                    </a:path>
                  </a:pathLst>
                </a:custGeom>
                <a:solidFill>
                  <a:schemeClr val="accent2"/>
                </a:solidFill>
                <a:ln w="9525" cap="flat" cmpd="sng" algn="ctr">
                  <a:noFill/>
                  <a:prstDash val="solid"/>
                  <a:round/>
                  <a:headEnd type="none" w="med" len="med"/>
                  <a:tailEnd type="none" w="med" len="med"/>
                </a:ln>
                <a:effectLst>
                  <a:outerShdw blurRad="38100" dist="25400" dir="5400000" algn="t" rotWithShape="0">
                    <a:prstClr val="black">
                      <a:alpha val="27000"/>
                    </a:prstClr>
                  </a:outerShdw>
                </a:effectLst>
              </p:spPr>
              <p:txBody>
                <a:bodyPr lIns="82124" tIns="41061" rIns="82124" bIns="41061" anchor="ctr"/>
                <a:lstStyle/>
                <a:p>
                  <a:pPr algn="ctr" defTabSz="814388">
                    <a:lnSpc>
                      <a:spcPct val="90000"/>
                    </a:lnSpc>
                    <a:defRPr/>
                  </a:pPr>
                  <a:endParaRPr lang="en-US" sz="1600" dirty="0">
                    <a:latin typeface="+mn-lt"/>
                    <a:cs typeface="+mn-cs"/>
                  </a:endParaRPr>
                </a:p>
              </p:txBody>
            </p:sp>
            <p:sp>
              <p:nvSpPr>
                <p:cNvPr id="37" name="Freeform 15">
                  <a:extLst>
                    <a:ext uri="{FF2B5EF4-FFF2-40B4-BE49-F238E27FC236}">
                      <a16:creationId xmlns:a16="http://schemas.microsoft.com/office/drawing/2014/main" xmlns="" id="{761F2B37-2EAF-4230-A738-F77DC850C924}"/>
                    </a:ext>
                  </a:extLst>
                </p:cNvPr>
                <p:cNvSpPr>
                  <a:spLocks/>
                </p:cNvSpPr>
                <p:nvPr/>
              </p:nvSpPr>
              <p:spPr bwMode="auto">
                <a:xfrm>
                  <a:off x="4594225" y="5143500"/>
                  <a:ext cx="314325" cy="1109663"/>
                </a:xfrm>
                <a:custGeom>
                  <a:avLst/>
                  <a:gdLst>
                    <a:gd name="T0" fmla="*/ 0 w 198"/>
                    <a:gd name="T1" fmla="*/ 0 h 699"/>
                    <a:gd name="T2" fmla="*/ 0 w 198"/>
                    <a:gd name="T3" fmla="*/ 1109663 h 699"/>
                    <a:gd name="T4" fmla="*/ 314325 w 198"/>
                    <a:gd name="T5" fmla="*/ 571500 h 699"/>
                    <a:gd name="T6" fmla="*/ 134938 w 198"/>
                    <a:gd name="T7" fmla="*/ 571500 h 699"/>
                    <a:gd name="T8" fmla="*/ 134938 w 198"/>
                    <a:gd name="T9" fmla="*/ 0 h 699"/>
                    <a:gd name="T10" fmla="*/ 0 w 198"/>
                    <a:gd name="T11" fmla="*/ 0 h 6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8" h="699">
                      <a:moveTo>
                        <a:pt x="0" y="0"/>
                      </a:moveTo>
                      <a:lnTo>
                        <a:pt x="0" y="699"/>
                      </a:lnTo>
                      <a:lnTo>
                        <a:pt x="198" y="360"/>
                      </a:lnTo>
                      <a:lnTo>
                        <a:pt x="85" y="360"/>
                      </a:lnTo>
                      <a:lnTo>
                        <a:pt x="85" y="0"/>
                      </a:lnTo>
                      <a:lnTo>
                        <a:pt x="0" y="0"/>
                      </a:lnTo>
                      <a:close/>
                    </a:path>
                  </a:pathLst>
                </a:custGeom>
                <a:gradFill rotWithShape="1">
                  <a:gsLst>
                    <a:gs pos="0">
                      <a:srgbClr val="000C16">
                        <a:alpha val="34901"/>
                      </a:srgbClr>
                    </a:gs>
                    <a:gs pos="100000">
                      <a:srgbClr val="FFFFFF">
                        <a:alpha val="0"/>
                      </a:srgbClr>
                    </a:gs>
                  </a:gsLst>
                  <a:lin ang="16200000" scaled="1"/>
                </a:gradFill>
                <a:ln w="9525">
                  <a:noFill/>
                  <a:round/>
                  <a:headEnd/>
                  <a:tailEnd/>
                </a:ln>
              </p:spPr>
              <p:txBody>
                <a:bodyPr/>
                <a:lstStyle/>
                <a:p>
                  <a:endParaRPr lang="en-US" sz="1600" dirty="0">
                    <a:latin typeface="+mn-lt"/>
                  </a:endParaRPr>
                </a:p>
              </p:txBody>
            </p:sp>
          </p:grpSp>
          <p:grpSp>
            <p:nvGrpSpPr>
              <p:cNvPr id="26" name="Group 1">
                <a:extLst>
                  <a:ext uri="{FF2B5EF4-FFF2-40B4-BE49-F238E27FC236}">
                    <a16:creationId xmlns:a16="http://schemas.microsoft.com/office/drawing/2014/main" xmlns="" id="{24DA5155-69D8-4EE0-817F-E5F1FFE6EDFF}"/>
                  </a:ext>
                </a:extLst>
              </p:cNvPr>
              <p:cNvGrpSpPr>
                <a:grpSpLocks/>
              </p:cNvGrpSpPr>
              <p:nvPr/>
            </p:nvGrpSpPr>
            <p:grpSpPr bwMode="auto">
              <a:xfrm>
                <a:off x="2073275" y="3429000"/>
                <a:ext cx="1104900" cy="631825"/>
                <a:chOff x="2073275" y="3429000"/>
                <a:chExt cx="1104901" cy="631825"/>
              </a:xfrm>
            </p:grpSpPr>
            <p:sp>
              <p:nvSpPr>
                <p:cNvPr id="34" name="Freeform 13">
                  <a:extLst>
                    <a:ext uri="{FF2B5EF4-FFF2-40B4-BE49-F238E27FC236}">
                      <a16:creationId xmlns:a16="http://schemas.microsoft.com/office/drawing/2014/main" xmlns="" id="{6ABF031A-17E7-4C11-AF35-A75B5878B6EE}"/>
                    </a:ext>
                  </a:extLst>
                </p:cNvPr>
                <p:cNvSpPr>
                  <a:spLocks/>
                </p:cNvSpPr>
                <p:nvPr/>
              </p:nvSpPr>
              <p:spPr bwMode="auto">
                <a:xfrm>
                  <a:off x="2073275" y="3429000"/>
                  <a:ext cx="1098551" cy="627063"/>
                </a:xfrm>
                <a:custGeom>
                  <a:avLst/>
                  <a:gdLst>
                    <a:gd name="T0" fmla="*/ 692 w 692"/>
                    <a:gd name="T1" fmla="*/ 275 h 395"/>
                    <a:gd name="T2" fmla="*/ 339 w 692"/>
                    <a:gd name="T3" fmla="*/ 275 h 395"/>
                    <a:gd name="T4" fmla="*/ 339 w 692"/>
                    <a:gd name="T5" fmla="*/ 395 h 395"/>
                    <a:gd name="T6" fmla="*/ 0 w 692"/>
                    <a:gd name="T7" fmla="*/ 198 h 395"/>
                    <a:gd name="T8" fmla="*/ 339 w 692"/>
                    <a:gd name="T9" fmla="*/ 0 h 395"/>
                    <a:gd name="T10" fmla="*/ 339 w 692"/>
                    <a:gd name="T11" fmla="*/ 113 h 395"/>
                    <a:gd name="T12" fmla="*/ 692 w 692"/>
                    <a:gd name="T13" fmla="*/ 113 h 395"/>
                    <a:gd name="T14" fmla="*/ 692 w 692"/>
                    <a:gd name="T15" fmla="*/ 275 h 3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2" h="395">
                      <a:moveTo>
                        <a:pt x="692" y="275"/>
                      </a:moveTo>
                      <a:lnTo>
                        <a:pt x="339" y="275"/>
                      </a:lnTo>
                      <a:lnTo>
                        <a:pt x="339" y="395"/>
                      </a:lnTo>
                      <a:lnTo>
                        <a:pt x="0" y="198"/>
                      </a:lnTo>
                      <a:lnTo>
                        <a:pt x="339" y="0"/>
                      </a:lnTo>
                      <a:lnTo>
                        <a:pt x="339" y="113"/>
                      </a:lnTo>
                      <a:lnTo>
                        <a:pt x="692" y="113"/>
                      </a:lnTo>
                      <a:lnTo>
                        <a:pt x="692" y="275"/>
                      </a:lnTo>
                      <a:close/>
                    </a:path>
                  </a:pathLst>
                </a:custGeom>
                <a:solidFill>
                  <a:srgbClr val="007C92"/>
                </a:solidFill>
                <a:ln w="9525" cap="flat" cmpd="sng" algn="ctr">
                  <a:noFill/>
                  <a:prstDash val="solid"/>
                  <a:round/>
                  <a:headEnd type="none" w="med" len="med"/>
                  <a:tailEnd type="none" w="med" len="med"/>
                </a:ln>
                <a:effectLst>
                  <a:outerShdw blurRad="38100" dist="25400" dir="5400000" algn="t" rotWithShape="0">
                    <a:prstClr val="black">
                      <a:alpha val="27000"/>
                    </a:prstClr>
                  </a:outerShdw>
                </a:effectLst>
              </p:spPr>
              <p:txBody>
                <a:bodyPr lIns="82124" tIns="41061" rIns="82124" bIns="41061" anchor="ctr"/>
                <a:lstStyle/>
                <a:p>
                  <a:pPr algn="ctr" defTabSz="814388">
                    <a:lnSpc>
                      <a:spcPct val="90000"/>
                    </a:lnSpc>
                    <a:defRPr/>
                  </a:pPr>
                  <a:endParaRPr lang="en-US" sz="1600" dirty="0">
                    <a:latin typeface="+mn-lt"/>
                    <a:cs typeface="+mn-cs"/>
                  </a:endParaRPr>
                </a:p>
              </p:txBody>
            </p:sp>
            <p:sp>
              <p:nvSpPr>
                <p:cNvPr id="35" name="Freeform 16">
                  <a:extLst>
                    <a:ext uri="{FF2B5EF4-FFF2-40B4-BE49-F238E27FC236}">
                      <a16:creationId xmlns:a16="http://schemas.microsoft.com/office/drawing/2014/main" xmlns="" id="{9421D800-3AB4-4674-BB73-FA3ABB5812B6}"/>
                    </a:ext>
                  </a:extLst>
                </p:cNvPr>
                <p:cNvSpPr>
                  <a:spLocks/>
                </p:cNvSpPr>
                <p:nvPr/>
              </p:nvSpPr>
              <p:spPr bwMode="auto">
                <a:xfrm>
                  <a:off x="2079626" y="3736975"/>
                  <a:ext cx="1098550" cy="323850"/>
                </a:xfrm>
                <a:custGeom>
                  <a:avLst/>
                  <a:gdLst>
                    <a:gd name="T0" fmla="*/ 1098550 w 692"/>
                    <a:gd name="T1" fmla="*/ 133350 h 204"/>
                    <a:gd name="T2" fmla="*/ 538163 w 692"/>
                    <a:gd name="T3" fmla="*/ 133350 h 204"/>
                    <a:gd name="T4" fmla="*/ 538163 w 692"/>
                    <a:gd name="T5" fmla="*/ 323850 h 204"/>
                    <a:gd name="T6" fmla="*/ 0 w 692"/>
                    <a:gd name="T7" fmla="*/ 11113 h 204"/>
                    <a:gd name="T8" fmla="*/ 1098550 w 692"/>
                    <a:gd name="T9" fmla="*/ 0 h 204"/>
                    <a:gd name="T10" fmla="*/ 1098550 w 692"/>
                    <a:gd name="T11" fmla="*/ 133350 h 20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2" h="204">
                      <a:moveTo>
                        <a:pt x="692" y="84"/>
                      </a:moveTo>
                      <a:lnTo>
                        <a:pt x="339" y="84"/>
                      </a:lnTo>
                      <a:lnTo>
                        <a:pt x="339" y="204"/>
                      </a:lnTo>
                      <a:lnTo>
                        <a:pt x="0" y="7"/>
                      </a:lnTo>
                      <a:lnTo>
                        <a:pt x="692" y="0"/>
                      </a:lnTo>
                      <a:lnTo>
                        <a:pt x="692" y="84"/>
                      </a:lnTo>
                      <a:close/>
                    </a:path>
                  </a:pathLst>
                </a:custGeom>
                <a:gradFill rotWithShape="1">
                  <a:gsLst>
                    <a:gs pos="0">
                      <a:srgbClr val="01315D">
                        <a:alpha val="28000"/>
                      </a:srgbClr>
                    </a:gs>
                    <a:gs pos="100000">
                      <a:srgbClr val="FFFFFF">
                        <a:alpha val="0"/>
                      </a:srgbClr>
                    </a:gs>
                  </a:gsLst>
                  <a:lin ang="0" scaled="1"/>
                </a:gradFill>
                <a:ln w="9525">
                  <a:noFill/>
                  <a:round/>
                  <a:headEnd/>
                  <a:tailEnd/>
                </a:ln>
              </p:spPr>
              <p:txBody>
                <a:bodyPr/>
                <a:lstStyle/>
                <a:p>
                  <a:endParaRPr lang="en-US" sz="1600" dirty="0">
                    <a:latin typeface="+mn-lt"/>
                  </a:endParaRPr>
                </a:p>
              </p:txBody>
            </p:sp>
          </p:grpSp>
          <p:grpSp>
            <p:nvGrpSpPr>
              <p:cNvPr id="27" name="Group 4">
                <a:extLst>
                  <a:ext uri="{FF2B5EF4-FFF2-40B4-BE49-F238E27FC236}">
                    <a16:creationId xmlns:a16="http://schemas.microsoft.com/office/drawing/2014/main" xmlns="" id="{A35CD40C-0A11-4C0A-A3FC-23AB27D0825A}"/>
                  </a:ext>
                </a:extLst>
              </p:cNvPr>
              <p:cNvGrpSpPr>
                <a:grpSpLocks/>
              </p:cNvGrpSpPr>
              <p:nvPr/>
            </p:nvGrpSpPr>
            <p:grpSpPr bwMode="auto">
              <a:xfrm>
                <a:off x="5983288" y="3430588"/>
                <a:ext cx="1109662" cy="628650"/>
                <a:chOff x="5983288" y="3429000"/>
                <a:chExt cx="1109663" cy="627063"/>
              </a:xfrm>
            </p:grpSpPr>
            <p:sp>
              <p:nvSpPr>
                <p:cNvPr id="32" name="Freeform 12">
                  <a:extLst>
                    <a:ext uri="{FF2B5EF4-FFF2-40B4-BE49-F238E27FC236}">
                      <a16:creationId xmlns:a16="http://schemas.microsoft.com/office/drawing/2014/main" xmlns="" id="{A1E3040A-5078-46C5-A34C-010B46DAA776}"/>
                    </a:ext>
                  </a:extLst>
                </p:cNvPr>
                <p:cNvSpPr>
                  <a:spLocks/>
                </p:cNvSpPr>
                <p:nvPr/>
              </p:nvSpPr>
              <p:spPr bwMode="auto">
                <a:xfrm>
                  <a:off x="5983288" y="3429000"/>
                  <a:ext cx="1109663" cy="627063"/>
                </a:xfrm>
                <a:custGeom>
                  <a:avLst/>
                  <a:gdLst>
                    <a:gd name="T0" fmla="*/ 0 w 699"/>
                    <a:gd name="T1" fmla="*/ 113 h 395"/>
                    <a:gd name="T2" fmla="*/ 353 w 699"/>
                    <a:gd name="T3" fmla="*/ 113 h 395"/>
                    <a:gd name="T4" fmla="*/ 353 w 699"/>
                    <a:gd name="T5" fmla="*/ 0 h 395"/>
                    <a:gd name="T6" fmla="*/ 699 w 699"/>
                    <a:gd name="T7" fmla="*/ 198 h 395"/>
                    <a:gd name="T8" fmla="*/ 353 w 699"/>
                    <a:gd name="T9" fmla="*/ 395 h 395"/>
                    <a:gd name="T10" fmla="*/ 353 w 699"/>
                    <a:gd name="T11" fmla="*/ 282 h 395"/>
                    <a:gd name="T12" fmla="*/ 0 w 699"/>
                    <a:gd name="T13" fmla="*/ 282 h 395"/>
                    <a:gd name="T14" fmla="*/ 0 w 699"/>
                    <a:gd name="T15" fmla="*/ 113 h 3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9" h="395">
                      <a:moveTo>
                        <a:pt x="0" y="113"/>
                      </a:moveTo>
                      <a:lnTo>
                        <a:pt x="353" y="113"/>
                      </a:lnTo>
                      <a:lnTo>
                        <a:pt x="353" y="0"/>
                      </a:lnTo>
                      <a:lnTo>
                        <a:pt x="699" y="198"/>
                      </a:lnTo>
                      <a:lnTo>
                        <a:pt x="353" y="395"/>
                      </a:lnTo>
                      <a:lnTo>
                        <a:pt x="353" y="282"/>
                      </a:lnTo>
                      <a:lnTo>
                        <a:pt x="0" y="282"/>
                      </a:lnTo>
                      <a:lnTo>
                        <a:pt x="0" y="113"/>
                      </a:lnTo>
                      <a:close/>
                    </a:path>
                  </a:pathLst>
                </a:custGeom>
                <a:solidFill>
                  <a:schemeClr val="accent5"/>
                </a:solidFill>
                <a:ln w="9525" cap="flat" cmpd="sng" algn="ctr">
                  <a:noFill/>
                  <a:prstDash val="solid"/>
                  <a:round/>
                  <a:headEnd type="none" w="med" len="med"/>
                  <a:tailEnd type="none" w="med" len="med"/>
                </a:ln>
                <a:effectLst>
                  <a:outerShdw blurRad="38100" dist="25400" dir="5400000" algn="t" rotWithShape="0">
                    <a:prstClr val="black">
                      <a:alpha val="27000"/>
                    </a:prstClr>
                  </a:outerShdw>
                </a:effectLst>
              </p:spPr>
              <p:txBody>
                <a:bodyPr lIns="82124" tIns="41061" rIns="82124" bIns="41061" anchor="ctr"/>
                <a:lstStyle/>
                <a:p>
                  <a:pPr algn="ctr" defTabSz="814388">
                    <a:lnSpc>
                      <a:spcPct val="90000"/>
                    </a:lnSpc>
                    <a:defRPr/>
                  </a:pPr>
                  <a:endParaRPr lang="en-US" sz="1600" dirty="0">
                    <a:latin typeface="+mn-lt"/>
                    <a:cs typeface="+mn-cs"/>
                  </a:endParaRPr>
                </a:p>
              </p:txBody>
            </p:sp>
            <p:sp>
              <p:nvSpPr>
                <p:cNvPr id="33" name="Freeform 17">
                  <a:extLst>
                    <a:ext uri="{FF2B5EF4-FFF2-40B4-BE49-F238E27FC236}">
                      <a16:creationId xmlns:a16="http://schemas.microsoft.com/office/drawing/2014/main" xmlns="" id="{608DBF88-47E7-4F5C-A3FE-DAD26D7463F0}"/>
                    </a:ext>
                  </a:extLst>
                </p:cNvPr>
                <p:cNvSpPr>
                  <a:spLocks/>
                </p:cNvSpPr>
                <p:nvPr/>
              </p:nvSpPr>
              <p:spPr bwMode="auto">
                <a:xfrm>
                  <a:off x="5989638" y="3748087"/>
                  <a:ext cx="1098550" cy="301625"/>
                </a:xfrm>
                <a:custGeom>
                  <a:avLst/>
                  <a:gdLst>
                    <a:gd name="T0" fmla="*/ 0 w 692"/>
                    <a:gd name="T1" fmla="*/ 0 h 190"/>
                    <a:gd name="T2" fmla="*/ 1098550 w 692"/>
                    <a:gd name="T3" fmla="*/ 0 h 190"/>
                    <a:gd name="T4" fmla="*/ 560388 w 692"/>
                    <a:gd name="T5" fmla="*/ 301625 h 190"/>
                    <a:gd name="T6" fmla="*/ 560388 w 692"/>
                    <a:gd name="T7" fmla="*/ 122238 h 190"/>
                    <a:gd name="T8" fmla="*/ 0 w 692"/>
                    <a:gd name="T9" fmla="*/ 122238 h 190"/>
                    <a:gd name="T10" fmla="*/ 0 w 692"/>
                    <a:gd name="T11" fmla="*/ 0 h 19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2" h="190">
                      <a:moveTo>
                        <a:pt x="0" y="0"/>
                      </a:moveTo>
                      <a:lnTo>
                        <a:pt x="692" y="0"/>
                      </a:lnTo>
                      <a:lnTo>
                        <a:pt x="353" y="190"/>
                      </a:lnTo>
                      <a:lnTo>
                        <a:pt x="353" y="77"/>
                      </a:lnTo>
                      <a:lnTo>
                        <a:pt x="0" y="77"/>
                      </a:lnTo>
                      <a:lnTo>
                        <a:pt x="0" y="0"/>
                      </a:lnTo>
                      <a:close/>
                    </a:path>
                  </a:pathLst>
                </a:custGeom>
                <a:gradFill rotWithShape="1">
                  <a:gsLst>
                    <a:gs pos="0">
                      <a:srgbClr val="01315D">
                        <a:alpha val="28000"/>
                      </a:srgbClr>
                    </a:gs>
                    <a:gs pos="100000">
                      <a:srgbClr val="FFFFFF">
                        <a:alpha val="0"/>
                      </a:srgbClr>
                    </a:gs>
                  </a:gsLst>
                  <a:lin ang="10800000" scaled="1"/>
                </a:gradFill>
                <a:ln w="9525">
                  <a:noFill/>
                  <a:round/>
                  <a:headEnd/>
                  <a:tailEnd/>
                </a:ln>
              </p:spPr>
              <p:txBody>
                <a:bodyPr/>
                <a:lstStyle/>
                <a:p>
                  <a:endParaRPr lang="en-US" sz="1600" dirty="0">
                    <a:latin typeface="+mn-lt"/>
                  </a:endParaRPr>
                </a:p>
              </p:txBody>
            </p:sp>
          </p:grpSp>
          <p:grpSp>
            <p:nvGrpSpPr>
              <p:cNvPr id="28" name="Group 28">
                <a:extLst>
                  <a:ext uri="{FF2B5EF4-FFF2-40B4-BE49-F238E27FC236}">
                    <a16:creationId xmlns:a16="http://schemas.microsoft.com/office/drawing/2014/main" xmlns="" id="{1C1107C2-5286-4902-9D3F-ED55468E462C}"/>
                  </a:ext>
                </a:extLst>
              </p:cNvPr>
              <p:cNvGrpSpPr>
                <a:grpSpLocks/>
              </p:cNvGrpSpPr>
              <p:nvPr/>
            </p:nvGrpSpPr>
            <p:grpSpPr bwMode="auto">
              <a:xfrm>
                <a:off x="4264025" y="1225550"/>
                <a:ext cx="633413" cy="1104900"/>
                <a:chOff x="4264025" y="1231900"/>
                <a:chExt cx="633413" cy="1104901"/>
              </a:xfrm>
            </p:grpSpPr>
            <p:sp>
              <p:nvSpPr>
                <p:cNvPr id="30" name="Freeform 10">
                  <a:extLst>
                    <a:ext uri="{FF2B5EF4-FFF2-40B4-BE49-F238E27FC236}">
                      <a16:creationId xmlns:a16="http://schemas.microsoft.com/office/drawing/2014/main" xmlns="" id="{E7439506-EBDB-475F-9103-DA10A5623B25}"/>
                    </a:ext>
                  </a:extLst>
                </p:cNvPr>
                <p:cNvSpPr>
                  <a:spLocks/>
                </p:cNvSpPr>
                <p:nvPr/>
              </p:nvSpPr>
              <p:spPr bwMode="auto">
                <a:xfrm>
                  <a:off x="4264025" y="1231900"/>
                  <a:ext cx="627063" cy="1098551"/>
                </a:xfrm>
                <a:custGeom>
                  <a:avLst/>
                  <a:gdLst>
                    <a:gd name="T0" fmla="*/ 120 w 395"/>
                    <a:gd name="T1" fmla="*/ 692 h 692"/>
                    <a:gd name="T2" fmla="*/ 120 w 395"/>
                    <a:gd name="T3" fmla="*/ 339 h 692"/>
                    <a:gd name="T4" fmla="*/ 0 w 395"/>
                    <a:gd name="T5" fmla="*/ 339 h 692"/>
                    <a:gd name="T6" fmla="*/ 205 w 395"/>
                    <a:gd name="T7" fmla="*/ 0 h 692"/>
                    <a:gd name="T8" fmla="*/ 395 w 395"/>
                    <a:gd name="T9" fmla="*/ 339 h 692"/>
                    <a:gd name="T10" fmla="*/ 282 w 395"/>
                    <a:gd name="T11" fmla="*/ 339 h 692"/>
                    <a:gd name="T12" fmla="*/ 282 w 395"/>
                    <a:gd name="T13" fmla="*/ 692 h 692"/>
                    <a:gd name="T14" fmla="*/ 120 w 395"/>
                    <a:gd name="T15" fmla="*/ 692 h 6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5" h="692">
                      <a:moveTo>
                        <a:pt x="120" y="692"/>
                      </a:moveTo>
                      <a:lnTo>
                        <a:pt x="120" y="339"/>
                      </a:lnTo>
                      <a:lnTo>
                        <a:pt x="0" y="339"/>
                      </a:lnTo>
                      <a:lnTo>
                        <a:pt x="205" y="0"/>
                      </a:lnTo>
                      <a:lnTo>
                        <a:pt x="395" y="339"/>
                      </a:lnTo>
                      <a:lnTo>
                        <a:pt x="282" y="339"/>
                      </a:lnTo>
                      <a:lnTo>
                        <a:pt x="282" y="692"/>
                      </a:lnTo>
                      <a:lnTo>
                        <a:pt x="120" y="692"/>
                      </a:lnTo>
                      <a:close/>
                    </a:path>
                  </a:pathLst>
                </a:custGeom>
                <a:solidFill>
                  <a:schemeClr val="accent1"/>
                </a:solidFill>
                <a:ln w="9525" cap="flat" cmpd="sng" algn="ctr">
                  <a:noFill/>
                  <a:prstDash val="solid"/>
                  <a:round/>
                  <a:headEnd type="none" w="med" len="med"/>
                  <a:tailEnd type="none" w="med" len="med"/>
                </a:ln>
                <a:effectLst>
                  <a:outerShdw blurRad="38100" dist="25400" dir="5400000" algn="t" rotWithShape="0">
                    <a:srgbClr val="000000">
                      <a:alpha val="26667"/>
                    </a:srgbClr>
                  </a:outerShdw>
                </a:effectLst>
              </p:spPr>
              <p:txBody>
                <a:bodyPr lIns="82124" tIns="41061" rIns="82124" bIns="41061" anchor="ctr"/>
                <a:lstStyle/>
                <a:p>
                  <a:pPr algn="ctr" defTabSz="814388">
                    <a:lnSpc>
                      <a:spcPct val="90000"/>
                    </a:lnSpc>
                    <a:defRPr/>
                  </a:pPr>
                  <a:endParaRPr lang="en-US" sz="1600" dirty="0">
                    <a:latin typeface="+mn-lt"/>
                    <a:cs typeface="+mn-cs"/>
                  </a:endParaRPr>
                </a:p>
              </p:txBody>
            </p:sp>
            <p:sp>
              <p:nvSpPr>
                <p:cNvPr id="31" name="Freeform 12">
                  <a:extLst>
                    <a:ext uri="{FF2B5EF4-FFF2-40B4-BE49-F238E27FC236}">
                      <a16:creationId xmlns:a16="http://schemas.microsoft.com/office/drawing/2014/main" xmlns="" id="{512B385F-64D5-4701-AC56-F0EB52789E5C}"/>
                    </a:ext>
                  </a:extLst>
                </p:cNvPr>
                <p:cNvSpPr>
                  <a:spLocks/>
                </p:cNvSpPr>
                <p:nvPr/>
              </p:nvSpPr>
              <p:spPr bwMode="auto">
                <a:xfrm>
                  <a:off x="4573588" y="1231910"/>
                  <a:ext cx="323850" cy="1104891"/>
                </a:xfrm>
                <a:custGeom>
                  <a:avLst/>
                  <a:gdLst>
                    <a:gd name="T0" fmla="*/ 133361 w 10000"/>
                    <a:gd name="T1" fmla="*/ 1104891 h 9957"/>
                    <a:gd name="T2" fmla="*/ 133361 w 10000"/>
                    <a:gd name="T3" fmla="*/ 544511 h 9957"/>
                    <a:gd name="T4" fmla="*/ 323850 w 10000"/>
                    <a:gd name="T5" fmla="*/ 544511 h 9957"/>
                    <a:gd name="T6" fmla="*/ 14282 w 10000"/>
                    <a:gd name="T7" fmla="*/ 0 h 9957"/>
                    <a:gd name="T8" fmla="*/ 0 w 10000"/>
                    <a:gd name="T9" fmla="*/ 1104891 h 9957"/>
                    <a:gd name="T10" fmla="*/ 133361 w 10000"/>
                    <a:gd name="T11" fmla="*/ 1104891 h 995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000" h="9957">
                      <a:moveTo>
                        <a:pt x="4118" y="9957"/>
                      </a:moveTo>
                      <a:lnTo>
                        <a:pt x="4118" y="4907"/>
                      </a:lnTo>
                      <a:lnTo>
                        <a:pt x="10000" y="4907"/>
                      </a:lnTo>
                      <a:lnTo>
                        <a:pt x="441" y="0"/>
                      </a:lnTo>
                      <a:lnTo>
                        <a:pt x="0" y="9957"/>
                      </a:lnTo>
                      <a:lnTo>
                        <a:pt x="4118" y="9957"/>
                      </a:lnTo>
                      <a:close/>
                    </a:path>
                  </a:pathLst>
                </a:custGeom>
                <a:gradFill rotWithShape="1">
                  <a:gsLst>
                    <a:gs pos="0">
                      <a:srgbClr val="01315D">
                        <a:alpha val="28000"/>
                      </a:srgbClr>
                    </a:gs>
                    <a:gs pos="100000">
                      <a:srgbClr val="FFFFFF">
                        <a:alpha val="0"/>
                      </a:srgbClr>
                    </a:gs>
                  </a:gsLst>
                  <a:lin ang="5400000" scaled="1"/>
                </a:gradFill>
                <a:ln w="9525">
                  <a:noFill/>
                  <a:round/>
                  <a:headEnd/>
                  <a:tailEnd/>
                </a:ln>
              </p:spPr>
              <p:txBody>
                <a:bodyPr/>
                <a:lstStyle/>
                <a:p>
                  <a:endParaRPr lang="en-US" sz="1600" dirty="0">
                    <a:latin typeface="+mn-lt"/>
                  </a:endParaRPr>
                </a:p>
              </p:txBody>
            </p:sp>
          </p:grpSp>
        </p:grpSp>
        <p:pic>
          <p:nvPicPr>
            <p:cNvPr id="38" name="Graphic 37">
              <a:extLst>
                <a:ext uri="{FF2B5EF4-FFF2-40B4-BE49-F238E27FC236}">
                  <a16:creationId xmlns:a16="http://schemas.microsoft.com/office/drawing/2014/main" xmlns="" id="{D23EBD7A-25A8-4610-9DD6-4E8C36CAC2D0}"/>
                </a:ext>
              </a:extLst>
            </p:cNvPr>
            <p:cNvPicPr>
              <a:picLocks noChangeAspect="1"/>
            </p:cNvPicPr>
            <p:nvPr/>
          </p:nvPicPr>
          <p:blipFill>
            <a:blip r:embed="rId5" cstate="print">
              <a:extLst>
                <a:ext uri="{96DAC541-7B7A-43D3-8B79-37D633B846F1}">
                  <asvg:svgBlip xmlns:asvg="http://schemas.microsoft.com/office/drawing/2016/SVG/main" xmlns="" r:embed="rId6"/>
                </a:ext>
              </a:extLst>
            </a:blip>
            <a:stretch>
              <a:fillRect/>
            </a:stretch>
          </p:blipFill>
          <p:spPr>
            <a:xfrm>
              <a:off x="4326146" y="2296767"/>
              <a:ext cx="502096" cy="1051560"/>
            </a:xfrm>
            <a:prstGeom prst="rect">
              <a:avLst/>
            </a:prstGeom>
          </p:spPr>
        </p:pic>
        <p:sp>
          <p:nvSpPr>
            <p:cNvPr id="19" name="Rounded Rectangle 18"/>
            <p:cNvSpPr/>
            <p:nvPr/>
          </p:nvSpPr>
          <p:spPr>
            <a:xfrm>
              <a:off x="5899818" y="1309770"/>
              <a:ext cx="2886373" cy="1081515"/>
            </a:xfrm>
            <a:prstGeom prst="roundRect">
              <a:avLst>
                <a:gd name="adj" fmla="val 7418"/>
              </a:avLst>
            </a:prstGeom>
            <a:solidFill>
              <a:srgbClr val="C2DEEA"/>
            </a:solidFill>
            <a:ln w="9525">
              <a:solidFill>
                <a:srgbClr val="C2DEE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ru-RU" sz="1600" b="1" i="0" u="none" strike="noStrike" kern="1200" cap="none" spc="0" normalizeH="0" baseline="0" noProof="0" dirty="0">
                  <a:ln>
                    <a:noFill/>
                  </a:ln>
                  <a:solidFill>
                    <a:srgbClr val="001965"/>
                  </a:solidFill>
                  <a:effectLst/>
                  <a:uLnTx/>
                  <a:uFillTx/>
                  <a:latin typeface="Verdana"/>
                  <a:ea typeface="+mn-ea"/>
                  <a:cs typeface="+mn-cs"/>
                </a:rPr>
                <a:t>Поведенческие методики</a:t>
              </a:r>
              <a:endParaRPr kumimoji="0" lang="en-GB" sz="1600" b="1" i="0" u="none" strike="noStrike" kern="1200" cap="none" spc="0" normalizeH="0" baseline="0" noProof="0" dirty="0">
                <a:ln>
                  <a:noFill/>
                </a:ln>
                <a:solidFill>
                  <a:srgbClr val="001965"/>
                </a:solidFill>
                <a:effectLst/>
                <a:uLnTx/>
                <a:uFillTx/>
                <a:latin typeface="Verdana"/>
                <a:ea typeface="+mn-ea"/>
                <a:cs typeface="+mn-cs"/>
              </a:endParaRPr>
            </a:p>
          </p:txBody>
        </p:sp>
        <p:sp>
          <p:nvSpPr>
            <p:cNvPr id="9" name="Oval 8">
              <a:extLst>
                <a:ext uri="{FF2B5EF4-FFF2-40B4-BE49-F238E27FC236}">
                  <a16:creationId xmlns:a16="http://schemas.microsoft.com/office/drawing/2014/main" xmlns="" id="{98D1BFE0-A819-45DF-953B-EB6D6012A534}"/>
                </a:ext>
              </a:extLst>
            </p:cNvPr>
            <p:cNvSpPr/>
            <p:nvPr/>
          </p:nvSpPr>
          <p:spPr>
            <a:xfrm>
              <a:off x="5365699" y="1393327"/>
              <a:ext cx="914400" cy="914400"/>
            </a:xfrm>
            <a:prstGeom prst="ellipse">
              <a:avLst/>
            </a:prstGeom>
            <a:solidFill>
              <a:schemeClr val="accent5"/>
            </a:solidFill>
            <a:ln w="9525">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Rounded Rectangle 18">
              <a:extLst>
                <a:ext uri="{FF2B5EF4-FFF2-40B4-BE49-F238E27FC236}">
                  <a16:creationId xmlns:a16="http://schemas.microsoft.com/office/drawing/2014/main" xmlns="" id="{80D31A4B-F8C3-43C6-B202-3BA8A56D8125}"/>
                </a:ext>
              </a:extLst>
            </p:cNvPr>
            <p:cNvSpPr/>
            <p:nvPr/>
          </p:nvSpPr>
          <p:spPr>
            <a:xfrm>
              <a:off x="5899818" y="3271092"/>
              <a:ext cx="2886373" cy="1081515"/>
            </a:xfrm>
            <a:prstGeom prst="roundRect">
              <a:avLst>
                <a:gd name="adj" fmla="val 7418"/>
              </a:avLst>
            </a:prstGeom>
            <a:solidFill>
              <a:srgbClr val="C2DEEA"/>
            </a:solidFill>
            <a:ln w="9525">
              <a:solidFill>
                <a:srgbClr val="C2DEE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ru-RU" sz="1600" b="1" dirty="0">
                  <a:solidFill>
                    <a:srgbClr val="001965"/>
                  </a:solidFill>
                </a:rPr>
                <a:t>Влияние на образ жизни семей </a:t>
              </a:r>
              <a:endParaRPr lang="en-GB" sz="1600" b="1" dirty="0">
                <a:solidFill>
                  <a:srgbClr val="001965"/>
                </a:solidFill>
              </a:endParaRPr>
            </a:p>
          </p:txBody>
        </p:sp>
        <p:sp>
          <p:nvSpPr>
            <p:cNvPr id="41" name="Oval 40">
              <a:extLst>
                <a:ext uri="{FF2B5EF4-FFF2-40B4-BE49-F238E27FC236}">
                  <a16:creationId xmlns:a16="http://schemas.microsoft.com/office/drawing/2014/main" xmlns="" id="{11080485-9684-4A78-B0AC-E4F8DE5D0814}"/>
                </a:ext>
              </a:extLst>
            </p:cNvPr>
            <p:cNvSpPr/>
            <p:nvPr/>
          </p:nvSpPr>
          <p:spPr>
            <a:xfrm>
              <a:off x="5365699" y="3354649"/>
              <a:ext cx="914400" cy="914400"/>
            </a:xfrm>
            <a:prstGeom prst="ellipse">
              <a:avLst/>
            </a:prstGeom>
            <a:solidFill>
              <a:schemeClr val="accent1"/>
            </a:solidFill>
            <a:ln w="9525">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Rounded Rectangle 18">
              <a:extLst>
                <a:ext uri="{FF2B5EF4-FFF2-40B4-BE49-F238E27FC236}">
                  <a16:creationId xmlns:a16="http://schemas.microsoft.com/office/drawing/2014/main" xmlns="" id="{B24D6072-8A11-43F1-B881-0EAB02EFE3DB}"/>
                </a:ext>
              </a:extLst>
            </p:cNvPr>
            <p:cNvSpPr/>
            <p:nvPr/>
          </p:nvSpPr>
          <p:spPr>
            <a:xfrm flipH="1">
              <a:off x="357809" y="1309770"/>
              <a:ext cx="2886373" cy="1081515"/>
            </a:xfrm>
            <a:prstGeom prst="roundRect">
              <a:avLst>
                <a:gd name="adj" fmla="val 7418"/>
              </a:avLst>
            </a:prstGeom>
            <a:solidFill>
              <a:srgbClr val="C2DEEA"/>
            </a:solidFill>
            <a:ln w="9525">
              <a:solidFill>
                <a:srgbClr val="C2DEE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ru-RU" sz="1600" b="1" dirty="0">
                  <a:solidFill>
                    <a:srgbClr val="001965"/>
                  </a:solidFill>
                </a:rPr>
                <a:t>Диета</a:t>
              </a:r>
              <a:endParaRPr lang="en-GB" sz="1600" b="1" dirty="0">
                <a:solidFill>
                  <a:srgbClr val="001965"/>
                </a:solidFill>
              </a:endParaRPr>
            </a:p>
          </p:txBody>
        </p:sp>
        <p:sp>
          <p:nvSpPr>
            <p:cNvPr id="44" name="Oval 43">
              <a:extLst>
                <a:ext uri="{FF2B5EF4-FFF2-40B4-BE49-F238E27FC236}">
                  <a16:creationId xmlns:a16="http://schemas.microsoft.com/office/drawing/2014/main" xmlns="" id="{AF5DE2CC-C2D0-4DF3-B63A-1578D5C87BFA}"/>
                </a:ext>
              </a:extLst>
            </p:cNvPr>
            <p:cNvSpPr/>
            <p:nvPr/>
          </p:nvSpPr>
          <p:spPr>
            <a:xfrm flipH="1">
              <a:off x="2863901" y="1393327"/>
              <a:ext cx="914400" cy="914400"/>
            </a:xfrm>
            <a:prstGeom prst="ellipse">
              <a:avLst/>
            </a:prstGeom>
            <a:solidFill>
              <a:schemeClr val="accent2"/>
            </a:solidFill>
            <a:ln w="9525">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Rounded Rectangle 18">
              <a:extLst>
                <a:ext uri="{FF2B5EF4-FFF2-40B4-BE49-F238E27FC236}">
                  <a16:creationId xmlns:a16="http://schemas.microsoft.com/office/drawing/2014/main" xmlns="" id="{AC06FD9A-0D51-4460-A30D-D6B799FE88D0}"/>
                </a:ext>
              </a:extLst>
            </p:cNvPr>
            <p:cNvSpPr/>
            <p:nvPr/>
          </p:nvSpPr>
          <p:spPr>
            <a:xfrm flipH="1">
              <a:off x="357809" y="3271092"/>
              <a:ext cx="2886373" cy="1081515"/>
            </a:xfrm>
            <a:prstGeom prst="roundRect">
              <a:avLst>
                <a:gd name="adj" fmla="val 7418"/>
              </a:avLst>
            </a:prstGeom>
            <a:solidFill>
              <a:srgbClr val="C2DEEA"/>
            </a:solidFill>
            <a:ln w="9525">
              <a:solidFill>
                <a:srgbClr val="C2DEE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ru-RU" sz="1600" b="1" dirty="0">
                  <a:solidFill>
                    <a:srgbClr val="001965"/>
                  </a:solidFill>
                </a:rPr>
                <a:t>Физическая активность </a:t>
              </a:r>
            </a:p>
            <a:p>
              <a:pPr lvl="0" algn="ctr"/>
              <a:r>
                <a:rPr lang="ru-RU" sz="1600" b="1" dirty="0">
                  <a:solidFill>
                    <a:srgbClr val="001965"/>
                  </a:solidFill>
                </a:rPr>
                <a:t>Уменьшение «сидячего» времени </a:t>
              </a:r>
              <a:endParaRPr lang="en-US" sz="1600" b="1" dirty="0">
                <a:solidFill>
                  <a:srgbClr val="001965"/>
                </a:solidFill>
              </a:endParaRPr>
            </a:p>
          </p:txBody>
        </p:sp>
        <p:sp>
          <p:nvSpPr>
            <p:cNvPr id="47" name="Oval 46">
              <a:extLst>
                <a:ext uri="{FF2B5EF4-FFF2-40B4-BE49-F238E27FC236}">
                  <a16:creationId xmlns:a16="http://schemas.microsoft.com/office/drawing/2014/main" xmlns="" id="{C3C85F26-5777-45C0-B5F1-93A47D942E48}"/>
                </a:ext>
              </a:extLst>
            </p:cNvPr>
            <p:cNvSpPr/>
            <p:nvPr/>
          </p:nvSpPr>
          <p:spPr>
            <a:xfrm flipH="1">
              <a:off x="2863901" y="3354649"/>
              <a:ext cx="914400" cy="914400"/>
            </a:xfrm>
            <a:prstGeom prst="ellipse">
              <a:avLst/>
            </a:prstGeom>
            <a:solidFill>
              <a:srgbClr val="007C92"/>
            </a:solidFill>
            <a:ln w="9525">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48" name="Graphic 47">
              <a:extLst>
                <a:ext uri="{FF2B5EF4-FFF2-40B4-BE49-F238E27FC236}">
                  <a16:creationId xmlns:a16="http://schemas.microsoft.com/office/drawing/2014/main" xmlns="" id="{34B9E06D-D48A-41D2-B927-38A13060E8A1}"/>
                </a:ext>
              </a:extLst>
            </p:cNvPr>
            <p:cNvPicPr>
              <a:picLocks noChangeAspect="1"/>
            </p:cNvPicPr>
            <p:nvPr/>
          </p:nvPicPr>
          <p:blipFill>
            <a:blip r:embed="rId7" cstate="print">
              <a:extLst>
                <a:ext uri="{96DAC541-7B7A-43D3-8B79-37D633B846F1}">
                  <asvg:svgBlip xmlns:asvg="http://schemas.microsoft.com/office/drawing/2016/SVG/main" xmlns="" r:embed="rId8"/>
                </a:ext>
              </a:extLst>
            </a:blip>
            <a:stretch>
              <a:fillRect/>
            </a:stretch>
          </p:blipFill>
          <p:spPr>
            <a:xfrm>
              <a:off x="3042806" y="1506937"/>
              <a:ext cx="503582" cy="687180"/>
            </a:xfrm>
            <a:prstGeom prst="rect">
              <a:avLst/>
            </a:prstGeom>
          </p:spPr>
        </p:pic>
        <p:pic>
          <p:nvPicPr>
            <p:cNvPr id="49" name="Graphic 48">
              <a:extLst>
                <a:ext uri="{FF2B5EF4-FFF2-40B4-BE49-F238E27FC236}">
                  <a16:creationId xmlns:a16="http://schemas.microsoft.com/office/drawing/2014/main" xmlns="" id="{01D1E9BA-3A7C-4AD2-9279-B8B4C43C854D}"/>
                </a:ext>
              </a:extLst>
            </p:cNvPr>
            <p:cNvPicPr>
              <a:picLocks noChangeAspect="1"/>
            </p:cNvPicPr>
            <p:nvPr/>
          </p:nvPicPr>
          <p:blipFill>
            <a:blip r:embed="rId9" cstate="print">
              <a:extLst>
                <a:ext uri="{96DAC541-7B7A-43D3-8B79-37D633B846F1}">
                  <asvg:svgBlip xmlns:asvg="http://schemas.microsoft.com/office/drawing/2016/SVG/main" xmlns="" r:embed="rId10"/>
                </a:ext>
              </a:extLst>
            </a:blip>
            <a:stretch>
              <a:fillRect/>
            </a:stretch>
          </p:blipFill>
          <p:spPr>
            <a:xfrm>
              <a:off x="3019527" y="3511711"/>
              <a:ext cx="603148" cy="600276"/>
            </a:xfrm>
            <a:prstGeom prst="rect">
              <a:avLst/>
            </a:prstGeom>
          </p:spPr>
        </p:pic>
        <p:pic>
          <p:nvPicPr>
            <p:cNvPr id="50" name="Graphic 49">
              <a:extLst>
                <a:ext uri="{FF2B5EF4-FFF2-40B4-BE49-F238E27FC236}">
                  <a16:creationId xmlns:a16="http://schemas.microsoft.com/office/drawing/2014/main" xmlns="" id="{6107F4E7-04A7-43B1-8F6E-DA0972EE2A91}"/>
                </a:ext>
              </a:extLst>
            </p:cNvPr>
            <p:cNvPicPr>
              <a:picLocks noChangeAspect="1"/>
            </p:cNvPicPr>
            <p:nvPr/>
          </p:nvPicPr>
          <p:blipFill>
            <a:blip r:embed="rId11" cstate="print">
              <a:extLst>
                <a:ext uri="{96DAC541-7B7A-43D3-8B79-37D633B846F1}">
                  <asvg:svgBlip xmlns:asvg="http://schemas.microsoft.com/office/drawing/2016/SVG/main" xmlns="" r:embed="rId12"/>
                </a:ext>
              </a:extLst>
            </a:blip>
            <a:stretch>
              <a:fillRect/>
            </a:stretch>
          </p:blipFill>
          <p:spPr>
            <a:xfrm>
              <a:off x="5535510" y="3520594"/>
              <a:ext cx="574778" cy="582510"/>
            </a:xfrm>
            <a:prstGeom prst="rect">
              <a:avLst/>
            </a:prstGeom>
          </p:spPr>
        </p:pic>
        <p:pic>
          <p:nvPicPr>
            <p:cNvPr id="51" name="Graphic 50">
              <a:extLst>
                <a:ext uri="{FF2B5EF4-FFF2-40B4-BE49-F238E27FC236}">
                  <a16:creationId xmlns:a16="http://schemas.microsoft.com/office/drawing/2014/main" xmlns="" id="{71E70DC4-04C1-4095-95E9-16C11A765EB9}"/>
                </a:ext>
              </a:extLst>
            </p:cNvPr>
            <p:cNvPicPr>
              <a:picLocks noChangeAspect="1"/>
            </p:cNvPicPr>
            <p:nvPr/>
          </p:nvPicPr>
          <p:blipFill>
            <a:blip r:embed="rId13" cstate="print">
              <a:extLst>
                <a:ext uri="{96DAC541-7B7A-43D3-8B79-37D633B846F1}">
                  <asvg:svgBlip xmlns:asvg="http://schemas.microsoft.com/office/drawing/2016/SVG/main" xmlns="" r:embed="rId14"/>
                </a:ext>
              </a:extLst>
            </a:blip>
            <a:stretch>
              <a:fillRect/>
            </a:stretch>
          </p:blipFill>
          <p:spPr>
            <a:xfrm>
              <a:off x="5447404" y="1518814"/>
              <a:ext cx="750990" cy="582462"/>
            </a:xfrm>
            <a:prstGeom prst="rect">
              <a:avLst/>
            </a:prstGeom>
          </p:spPr>
        </p:pic>
      </p:grpSp>
    </p:spTree>
    <p:extLst>
      <p:ext uri="{BB962C8B-B14F-4D97-AF65-F5344CB8AC3E}">
        <p14:creationId xmlns:p14="http://schemas.microsoft.com/office/powerpoint/2010/main" xmlns="" val="883723521"/>
      </p:ext>
    </p:extLst>
  </p:cSld>
  <p:clrMapOvr>
    <a:masterClrMapping/>
  </p:clrMapOvr>
  <mc:AlternateContent xmlns:mc="http://schemas.openxmlformats.org/markup-compatibility/2006">
    <mc:Choice xmlns:p14="http://schemas.microsoft.com/office/powerpoint/2010/main" xmlns="" Requires="p14">
      <p:transition p14:dur="10"/>
    </mc:Choice>
    <mc:Fallback>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dirty="0"/>
              <a:t>Диетические рекомендации у детей и подростков с ожирением</a:t>
            </a:r>
            <a:endParaRPr lang="en-GB" dirty="0"/>
          </a:p>
        </p:txBody>
      </p:sp>
      <p:sp>
        <p:nvSpPr>
          <p:cNvPr id="5" name="Content Placeholder 4">
            <a:extLst>
              <a:ext uri="{FF2B5EF4-FFF2-40B4-BE49-F238E27FC236}">
                <a16:creationId xmlns:a16="http://schemas.microsoft.com/office/drawing/2014/main" xmlns="" id="{D4A67DA5-9EB2-4904-8725-88792EF838FB}"/>
              </a:ext>
            </a:extLst>
          </p:cNvPr>
          <p:cNvSpPr>
            <a:spLocks noGrp="1"/>
          </p:cNvSpPr>
          <p:nvPr>
            <p:ph sz="quarter" idx="11"/>
          </p:nvPr>
        </p:nvSpPr>
        <p:spPr>
          <a:xfrm>
            <a:off x="0" y="4801011"/>
            <a:ext cx="8814816" cy="339645"/>
          </a:xfrm>
        </p:spPr>
        <p:txBody>
          <a:bodyPr/>
          <a:lstStyle/>
          <a:p>
            <a:r>
              <a:rPr lang="en-GB" dirty="0">
                <a:solidFill>
                  <a:srgbClr val="82786F"/>
                </a:solidFill>
                <a:latin typeface="Verdana" panose="020B0604030504040204" pitchFamily="34" charset="0"/>
                <a:cs typeface="Arial" charset="0"/>
              </a:rPr>
              <a:t>NICE Obesity clinical guideline 2014. Available </a:t>
            </a:r>
            <a:r>
              <a:rPr lang="en-GB" dirty="0">
                <a:solidFill>
                  <a:srgbClr val="82786F"/>
                </a:solidFill>
                <a:latin typeface="Verdana" panose="020B0604030504040204" pitchFamily="34" charset="0"/>
                <a:cs typeface="Arial" charset="0"/>
                <a:hlinkClick r:id="rId3"/>
              </a:rPr>
              <a:t>here</a:t>
            </a:r>
            <a:r>
              <a:rPr lang="en-GB" dirty="0">
                <a:solidFill>
                  <a:srgbClr val="82786F"/>
                </a:solidFill>
                <a:latin typeface="Verdana" panose="020B0604030504040204" pitchFamily="34" charset="0"/>
                <a:cs typeface="Arial" charset="0"/>
              </a:rPr>
              <a:t>; National Health and Medical Research Council (NHMRC) clinical practice guidelines 2013. Available </a:t>
            </a:r>
            <a:r>
              <a:rPr lang="en-GB" dirty="0">
                <a:solidFill>
                  <a:srgbClr val="82786F"/>
                </a:solidFill>
                <a:latin typeface="Verdana" panose="020B0604030504040204" pitchFamily="34" charset="0"/>
                <a:cs typeface="Arial" charset="0"/>
                <a:hlinkClick r:id="rId4"/>
              </a:rPr>
              <a:t>here</a:t>
            </a:r>
            <a:r>
              <a:rPr lang="en-GB" dirty="0">
                <a:solidFill>
                  <a:srgbClr val="82786F"/>
                </a:solidFill>
                <a:latin typeface="Verdana" panose="020B0604030504040204" pitchFamily="34" charset="0"/>
                <a:cs typeface="Arial" charset="0"/>
              </a:rPr>
              <a:t>; </a:t>
            </a:r>
            <a:r>
              <a:rPr lang="en-GB" dirty="0">
                <a:solidFill>
                  <a:srgbClr val="82786F"/>
                </a:solidFill>
                <a:latin typeface="Verdana" panose="020B0604030504040204" pitchFamily="34" charset="0"/>
                <a:cs typeface="Arial" panose="020B0604020202020204" pitchFamily="34" charset="0"/>
              </a:rPr>
              <a:t>Styne </a:t>
            </a:r>
            <a:r>
              <a:rPr lang="en-GB" i="1" dirty="0">
                <a:solidFill>
                  <a:srgbClr val="82786F"/>
                </a:solidFill>
                <a:latin typeface="Verdana" panose="020B0604030504040204" pitchFamily="34" charset="0"/>
                <a:cs typeface="Arial" panose="020B0604020202020204" pitchFamily="34" charset="0"/>
              </a:rPr>
              <a:t>et al. Clin Endocrinol Metab </a:t>
            </a:r>
            <a:r>
              <a:rPr lang="en-GB" dirty="0">
                <a:solidFill>
                  <a:srgbClr val="82786F"/>
                </a:solidFill>
                <a:latin typeface="Verdana" panose="020B0604030504040204" pitchFamily="34" charset="0"/>
                <a:cs typeface="Arial" panose="020B0604020202020204" pitchFamily="34" charset="0"/>
              </a:rPr>
              <a:t>2017;102:709–57</a:t>
            </a:r>
            <a:endParaRPr lang="en-GB" dirty="0">
              <a:solidFill>
                <a:srgbClr val="82786F"/>
              </a:solidFill>
              <a:latin typeface="Verdana" panose="020B0604030504040204" pitchFamily="34" charset="0"/>
              <a:cs typeface="Arial" charset="0"/>
            </a:endParaRPr>
          </a:p>
        </p:txBody>
      </p:sp>
      <p:sp>
        <p:nvSpPr>
          <p:cNvPr id="15" name="Rounded Rectangle 63">
            <a:extLst>
              <a:ext uri="{FF2B5EF4-FFF2-40B4-BE49-F238E27FC236}">
                <a16:creationId xmlns:a16="http://schemas.microsoft.com/office/drawing/2014/main" xmlns="" id="{D15DCDAE-9D2E-471D-BB08-36BFD34DC23C}"/>
              </a:ext>
            </a:extLst>
          </p:cNvPr>
          <p:cNvSpPr/>
          <p:nvPr/>
        </p:nvSpPr>
        <p:spPr>
          <a:xfrm>
            <a:off x="316800" y="1312223"/>
            <a:ext cx="8510400" cy="336291"/>
          </a:xfrm>
          <a:prstGeom prst="roundRect">
            <a:avLst/>
          </a:prstGeom>
          <a:solidFill>
            <a:srgbClr val="009FDA"/>
          </a:solidFill>
          <a:ln w="28575">
            <a:solidFill>
              <a:srgbClr val="009FDA"/>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lIns="90000" rIns="90000" anchor="ctr" anchorCtr="0"/>
          <a:lstStyle/>
          <a:p>
            <a:pPr marL="0" marR="0" lvl="0" indent="0" algn="ctr" defTabSz="914378" rtl="0" eaLnBrk="1" fontAlgn="base" latinLnBrk="0" hangingPunct="1">
              <a:lnSpc>
                <a:spcPct val="100000"/>
              </a:lnSpc>
              <a:spcBef>
                <a:spcPct val="0"/>
              </a:spcBef>
              <a:spcAft>
                <a:spcPct val="0"/>
              </a:spcAft>
              <a:buClrTx/>
              <a:buSzTx/>
              <a:buFontTx/>
              <a:buNone/>
              <a:tabLst/>
              <a:defRPr/>
            </a:pPr>
            <a:r>
              <a:rPr kumimoji="0" lang="ru-RU" sz="1400" b="1" i="0" u="none" strike="noStrike" kern="1200" cap="none" spc="0" normalizeH="0" baseline="0" noProof="0" dirty="0">
                <a:ln>
                  <a:noFill/>
                </a:ln>
                <a:solidFill>
                  <a:srgbClr val="FFFFFF"/>
                </a:solidFill>
                <a:effectLst/>
                <a:uLnTx/>
                <a:uFillTx/>
                <a:latin typeface="Verdana"/>
                <a:ea typeface="+mn-ea"/>
                <a:cs typeface="+mn-cs"/>
              </a:rPr>
              <a:t>Рекомендации международной ассоциации эндокринологов</a:t>
            </a:r>
            <a:endParaRPr kumimoji="0" lang="en-GB" sz="900" b="1" i="0" u="none" strike="noStrike" kern="1200" cap="none" spc="0" normalizeH="0" baseline="0" noProof="0" dirty="0">
              <a:ln>
                <a:noFill/>
              </a:ln>
              <a:solidFill>
                <a:srgbClr val="FFFFFF"/>
              </a:solidFill>
              <a:effectLst/>
              <a:uLnTx/>
              <a:uFillTx/>
              <a:latin typeface="Verdana"/>
              <a:ea typeface="+mn-ea"/>
              <a:cs typeface="+mn-cs"/>
            </a:endParaRPr>
          </a:p>
        </p:txBody>
      </p:sp>
      <p:grpSp>
        <p:nvGrpSpPr>
          <p:cNvPr id="67" name="Group 66">
            <a:extLst>
              <a:ext uri="{FF2B5EF4-FFF2-40B4-BE49-F238E27FC236}">
                <a16:creationId xmlns:a16="http://schemas.microsoft.com/office/drawing/2014/main" xmlns="" id="{5F47DEF1-5BB9-4F17-83D3-9D7364228ADB}"/>
              </a:ext>
            </a:extLst>
          </p:cNvPr>
          <p:cNvGrpSpPr/>
          <p:nvPr/>
        </p:nvGrpSpPr>
        <p:grpSpPr>
          <a:xfrm>
            <a:off x="3307080" y="1768093"/>
            <a:ext cx="5520120" cy="852658"/>
            <a:chOff x="3307080" y="1859533"/>
            <a:chExt cx="5520120" cy="852658"/>
          </a:xfrm>
        </p:grpSpPr>
        <p:sp>
          <p:nvSpPr>
            <p:cNvPr id="35" name="Rounded Rectangle 63">
              <a:extLst>
                <a:ext uri="{FF2B5EF4-FFF2-40B4-BE49-F238E27FC236}">
                  <a16:creationId xmlns:a16="http://schemas.microsoft.com/office/drawing/2014/main" xmlns="" id="{493E3C20-9DE5-4D9E-8491-025717F82302}"/>
                </a:ext>
              </a:extLst>
            </p:cNvPr>
            <p:cNvSpPr/>
            <p:nvPr/>
          </p:nvSpPr>
          <p:spPr>
            <a:xfrm>
              <a:off x="3939540" y="1931891"/>
              <a:ext cx="4887660" cy="707942"/>
            </a:xfrm>
            <a:prstGeom prst="roundRect">
              <a:avLst>
                <a:gd name="adj" fmla="val 8009"/>
              </a:avLst>
            </a:prstGeom>
            <a:solidFill>
              <a:schemeClr val="bg1">
                <a:lumMod val="95000"/>
              </a:schemeClr>
            </a:solidFill>
            <a:ln w="28575">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lIns="90000" rIns="90000" anchor="ctr" anchorCtr="0"/>
            <a:lstStyle/>
            <a:p>
              <a:pPr marL="0" marR="0" lvl="0" indent="0" algn="ctr" defTabSz="914378" rtl="0" eaLnBrk="1" fontAlgn="base" latinLnBrk="0" hangingPunct="1">
                <a:lnSpc>
                  <a:spcPct val="100000"/>
                </a:lnSpc>
                <a:spcBef>
                  <a:spcPct val="0"/>
                </a:spcBef>
                <a:spcAft>
                  <a:spcPct val="0"/>
                </a:spcAft>
                <a:buClrTx/>
                <a:buSzTx/>
                <a:buFontTx/>
                <a:buNone/>
                <a:tabLst/>
                <a:defRPr/>
              </a:pPr>
              <a:endParaRPr kumimoji="0" lang="en-GB" sz="900" b="1" i="0" u="none" strike="noStrike" kern="1200" cap="none" spc="0" normalizeH="0" baseline="0" noProof="0" dirty="0">
                <a:ln>
                  <a:noFill/>
                </a:ln>
                <a:solidFill>
                  <a:srgbClr val="FFFFFF"/>
                </a:solidFill>
                <a:effectLst/>
                <a:uLnTx/>
                <a:uFillTx/>
                <a:latin typeface="Verdana"/>
                <a:ea typeface="+mn-ea"/>
                <a:cs typeface="+mn-cs"/>
              </a:endParaRPr>
            </a:p>
          </p:txBody>
        </p:sp>
        <p:sp>
          <p:nvSpPr>
            <p:cNvPr id="6" name="TextBox 5">
              <a:extLst>
                <a:ext uri="{FF2B5EF4-FFF2-40B4-BE49-F238E27FC236}">
                  <a16:creationId xmlns:a16="http://schemas.microsoft.com/office/drawing/2014/main" xmlns="" id="{0468F506-4E2B-4ACA-A53C-343AC35D92AC}"/>
                </a:ext>
              </a:extLst>
            </p:cNvPr>
            <p:cNvSpPr txBox="1"/>
            <p:nvPr/>
          </p:nvSpPr>
          <p:spPr>
            <a:xfrm>
              <a:off x="4290059" y="1916530"/>
              <a:ext cx="4524757" cy="738664"/>
            </a:xfrm>
            <a:prstGeom prst="rect">
              <a:avLst/>
            </a:prstGeom>
            <a:noFill/>
          </p:spPr>
          <p:txBody>
            <a:bodyPr wrap="squar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ru-RU" sz="1200" b="0" i="0" u="none" strike="noStrike" kern="1200" cap="none" spc="0" normalizeH="0" baseline="0" noProof="0" dirty="0">
                  <a:ln>
                    <a:noFill/>
                  </a:ln>
                  <a:solidFill>
                    <a:srgbClr val="001965"/>
                  </a:solidFill>
                  <a:effectLst/>
                  <a:uLnTx/>
                  <a:uFillTx/>
                  <a:latin typeface="Verdana" pitchFamily="34" charset="0"/>
                  <a:ea typeface="+mn-ea"/>
                  <a:cs typeface="Arial" charset="0"/>
                </a:rPr>
                <a:t>Уменьшите потребление фаст-</a:t>
              </a:r>
              <a:r>
                <a:rPr kumimoji="0" lang="ru-RU" sz="1200" b="0" i="0" u="none" strike="noStrike" kern="1200" cap="none" spc="0" normalizeH="0" baseline="0" noProof="0" dirty="0" err="1">
                  <a:ln>
                    <a:noFill/>
                  </a:ln>
                  <a:solidFill>
                    <a:srgbClr val="001965"/>
                  </a:solidFill>
                  <a:effectLst/>
                  <a:uLnTx/>
                  <a:uFillTx/>
                  <a:latin typeface="Verdana" pitchFamily="34" charset="0"/>
                  <a:ea typeface="+mn-ea"/>
                  <a:cs typeface="Arial" charset="0"/>
                </a:rPr>
                <a:t>фуда</a:t>
              </a:r>
              <a:r>
                <a:rPr kumimoji="0" lang="ru-RU" sz="1200" b="0" i="0" u="none" strike="noStrike" kern="1200" cap="none" spc="0" normalizeH="0" baseline="0" noProof="0" dirty="0">
                  <a:ln>
                    <a:noFill/>
                  </a:ln>
                  <a:solidFill>
                    <a:srgbClr val="001965"/>
                  </a:solidFill>
                  <a:effectLst/>
                  <a:uLnTx/>
                  <a:uFillTx/>
                  <a:latin typeface="Verdana" pitchFamily="34" charset="0"/>
                  <a:ea typeface="+mn-ea"/>
                  <a:cs typeface="Arial" charset="0"/>
                </a:rPr>
                <a:t>, сахара, кукурузного сиропа, фруктовых соков, продуктов с высоким содержанием жира, натрия или обработанных пищевых продуктов</a:t>
              </a:r>
              <a:endParaRPr kumimoji="0" lang="en-US" sz="12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grpSp>
          <p:nvGrpSpPr>
            <p:cNvPr id="7" name="Group 6">
              <a:extLst>
                <a:ext uri="{FF2B5EF4-FFF2-40B4-BE49-F238E27FC236}">
                  <a16:creationId xmlns:a16="http://schemas.microsoft.com/office/drawing/2014/main" xmlns="" id="{A06F194E-C7C6-46A0-B755-F6FFCE6E3CF8}"/>
                </a:ext>
              </a:extLst>
            </p:cNvPr>
            <p:cNvGrpSpPr/>
            <p:nvPr/>
          </p:nvGrpSpPr>
          <p:grpSpPr>
            <a:xfrm>
              <a:off x="3307080" y="1859533"/>
              <a:ext cx="852658" cy="852658"/>
              <a:chOff x="4919492" y="1874772"/>
              <a:chExt cx="852658" cy="852658"/>
            </a:xfrm>
          </p:grpSpPr>
          <p:sp>
            <p:nvSpPr>
              <p:cNvPr id="23" name="Oval 22">
                <a:extLst>
                  <a:ext uri="{FF2B5EF4-FFF2-40B4-BE49-F238E27FC236}">
                    <a16:creationId xmlns:a16="http://schemas.microsoft.com/office/drawing/2014/main" xmlns="" id="{C3A1B60F-CDB8-4419-88A6-20F39E482329}"/>
                  </a:ext>
                </a:extLst>
              </p:cNvPr>
              <p:cNvSpPr/>
              <p:nvPr/>
            </p:nvSpPr>
            <p:spPr>
              <a:xfrm>
                <a:off x="4919492" y="1874772"/>
                <a:ext cx="852658" cy="852658"/>
              </a:xfrm>
              <a:prstGeom prst="ellipse">
                <a:avLst/>
              </a:prstGeom>
              <a:solidFill>
                <a:schemeClr val="accent1"/>
              </a:solidFill>
              <a:ln w="9525">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Verdana"/>
                  <a:ea typeface="+mn-ea"/>
                  <a:cs typeface="+mn-cs"/>
                </a:endParaRPr>
              </a:p>
            </p:txBody>
          </p:sp>
          <p:grpSp>
            <p:nvGrpSpPr>
              <p:cNvPr id="18" name="Group 28">
                <a:extLst>
                  <a:ext uri="{FF2B5EF4-FFF2-40B4-BE49-F238E27FC236}">
                    <a16:creationId xmlns:a16="http://schemas.microsoft.com/office/drawing/2014/main" xmlns="" id="{0D59B8E4-BFB4-4D11-8893-ED57C5708255}"/>
                  </a:ext>
                </a:extLst>
              </p:cNvPr>
              <p:cNvGrpSpPr>
                <a:grpSpLocks noChangeAspect="1"/>
              </p:cNvGrpSpPr>
              <p:nvPr/>
            </p:nvGrpSpPr>
            <p:grpSpPr bwMode="auto">
              <a:xfrm>
                <a:off x="5028719" y="2043134"/>
                <a:ext cx="634204" cy="515934"/>
                <a:chOff x="2396" y="1216"/>
                <a:chExt cx="973" cy="840"/>
              </a:xfrm>
              <a:solidFill>
                <a:schemeClr val="bg1"/>
              </a:solidFill>
            </p:grpSpPr>
            <p:sp>
              <p:nvSpPr>
                <p:cNvPr id="19" name="Freeform 29">
                  <a:extLst>
                    <a:ext uri="{FF2B5EF4-FFF2-40B4-BE49-F238E27FC236}">
                      <a16:creationId xmlns:a16="http://schemas.microsoft.com/office/drawing/2014/main" xmlns="" id="{DDF4035A-D356-495E-9430-8F5751CEECD7}"/>
                    </a:ext>
                  </a:extLst>
                </p:cNvPr>
                <p:cNvSpPr>
                  <a:spLocks/>
                </p:cNvSpPr>
                <p:nvPr/>
              </p:nvSpPr>
              <p:spPr bwMode="auto">
                <a:xfrm>
                  <a:off x="2591" y="1431"/>
                  <a:ext cx="571" cy="540"/>
                </a:xfrm>
                <a:custGeom>
                  <a:avLst/>
                  <a:gdLst>
                    <a:gd name="T0" fmla="*/ 198 w 379"/>
                    <a:gd name="T1" fmla="*/ 0 h 359"/>
                    <a:gd name="T2" fmla="*/ 242 w 379"/>
                    <a:gd name="T3" fmla="*/ 72 h 359"/>
                    <a:gd name="T4" fmla="*/ 275 w 379"/>
                    <a:gd name="T5" fmla="*/ 112 h 359"/>
                    <a:gd name="T6" fmla="*/ 325 w 379"/>
                    <a:gd name="T7" fmla="*/ 80 h 359"/>
                    <a:gd name="T8" fmla="*/ 342 w 379"/>
                    <a:gd name="T9" fmla="*/ 106 h 359"/>
                    <a:gd name="T10" fmla="*/ 241 w 379"/>
                    <a:gd name="T11" fmla="*/ 328 h 359"/>
                    <a:gd name="T12" fmla="*/ 24 w 379"/>
                    <a:gd name="T13" fmla="*/ 211 h 359"/>
                    <a:gd name="T14" fmla="*/ 154 w 379"/>
                    <a:gd name="T15" fmla="*/ 4 h 359"/>
                    <a:gd name="T16" fmla="*/ 198 w 379"/>
                    <a:gd name="T17" fmla="*/ 0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9" h="359">
                      <a:moveTo>
                        <a:pt x="198" y="0"/>
                      </a:moveTo>
                      <a:cubicBezTo>
                        <a:pt x="172" y="48"/>
                        <a:pt x="201" y="77"/>
                        <a:pt x="242" y="72"/>
                      </a:cubicBezTo>
                      <a:cubicBezTo>
                        <a:pt x="245" y="92"/>
                        <a:pt x="255" y="108"/>
                        <a:pt x="275" y="112"/>
                      </a:cubicBezTo>
                      <a:cubicBezTo>
                        <a:pt x="299" y="116"/>
                        <a:pt x="313" y="103"/>
                        <a:pt x="325" y="80"/>
                      </a:cubicBezTo>
                      <a:cubicBezTo>
                        <a:pt x="332" y="90"/>
                        <a:pt x="339" y="97"/>
                        <a:pt x="342" y="106"/>
                      </a:cubicBezTo>
                      <a:cubicBezTo>
                        <a:pt x="379" y="194"/>
                        <a:pt x="332" y="297"/>
                        <a:pt x="241" y="328"/>
                      </a:cubicBezTo>
                      <a:cubicBezTo>
                        <a:pt x="149" y="359"/>
                        <a:pt x="49" y="305"/>
                        <a:pt x="24" y="211"/>
                      </a:cubicBezTo>
                      <a:cubicBezTo>
                        <a:pt x="0" y="118"/>
                        <a:pt x="60" y="22"/>
                        <a:pt x="154" y="4"/>
                      </a:cubicBezTo>
                      <a:cubicBezTo>
                        <a:pt x="168" y="2"/>
                        <a:pt x="182" y="1"/>
                        <a:pt x="19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p>
                  <a:pPr marL="0" marR="0" lvl="0" indent="0" algn="l" defTabSz="685273"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001965"/>
                    </a:solidFill>
                    <a:effectLst/>
                    <a:uLnTx/>
                    <a:uFillTx/>
                    <a:latin typeface="Verdana"/>
                    <a:ea typeface="+mn-ea"/>
                    <a:cs typeface="Arial" charset="0"/>
                  </a:endParaRPr>
                </a:p>
              </p:txBody>
            </p:sp>
            <p:sp>
              <p:nvSpPr>
                <p:cNvPr id="20" name="Freeform 30">
                  <a:extLst>
                    <a:ext uri="{FF2B5EF4-FFF2-40B4-BE49-F238E27FC236}">
                      <a16:creationId xmlns:a16="http://schemas.microsoft.com/office/drawing/2014/main" xmlns="" id="{8B1398E5-5051-4D79-944B-B096363E5E44}"/>
                    </a:ext>
                  </a:extLst>
                </p:cNvPr>
                <p:cNvSpPr>
                  <a:spLocks/>
                </p:cNvSpPr>
                <p:nvPr/>
              </p:nvSpPr>
              <p:spPr bwMode="auto">
                <a:xfrm>
                  <a:off x="2508" y="1348"/>
                  <a:ext cx="723" cy="708"/>
                </a:xfrm>
                <a:custGeom>
                  <a:avLst/>
                  <a:gdLst>
                    <a:gd name="T0" fmla="*/ 411 w 480"/>
                    <a:gd name="T1" fmla="*/ 155 h 470"/>
                    <a:gd name="T2" fmla="*/ 445 w 480"/>
                    <a:gd name="T3" fmla="*/ 136 h 470"/>
                    <a:gd name="T4" fmla="*/ 416 w 480"/>
                    <a:gd name="T5" fmla="*/ 365 h 470"/>
                    <a:gd name="T6" fmla="*/ 144 w 480"/>
                    <a:gd name="T7" fmla="*/ 425 h 470"/>
                    <a:gd name="T8" fmla="*/ 23 w 480"/>
                    <a:gd name="T9" fmla="*/ 175 h 470"/>
                    <a:gd name="T10" fmla="*/ 232 w 480"/>
                    <a:gd name="T11" fmla="*/ 0 h 470"/>
                    <a:gd name="T12" fmla="*/ 239 w 480"/>
                    <a:gd name="T13" fmla="*/ 42 h 470"/>
                    <a:gd name="T14" fmla="*/ 64 w 480"/>
                    <a:gd name="T15" fmla="*/ 253 h 470"/>
                    <a:gd name="T16" fmla="*/ 281 w 480"/>
                    <a:gd name="T17" fmla="*/ 400 h 470"/>
                    <a:gd name="T18" fmla="*/ 411 w 480"/>
                    <a:gd name="T19" fmla="*/ 155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0" h="470">
                      <a:moveTo>
                        <a:pt x="411" y="155"/>
                      </a:moveTo>
                      <a:cubicBezTo>
                        <a:pt x="422" y="149"/>
                        <a:pt x="433" y="142"/>
                        <a:pt x="445" y="136"/>
                      </a:cubicBezTo>
                      <a:cubicBezTo>
                        <a:pt x="480" y="191"/>
                        <a:pt x="472" y="297"/>
                        <a:pt x="416" y="365"/>
                      </a:cubicBezTo>
                      <a:cubicBezTo>
                        <a:pt x="349" y="445"/>
                        <a:pt x="238" y="470"/>
                        <a:pt x="144" y="425"/>
                      </a:cubicBezTo>
                      <a:cubicBezTo>
                        <a:pt x="51" y="380"/>
                        <a:pt x="0" y="275"/>
                        <a:pt x="23" y="175"/>
                      </a:cubicBezTo>
                      <a:cubicBezTo>
                        <a:pt x="46" y="75"/>
                        <a:pt x="134" y="1"/>
                        <a:pt x="232" y="0"/>
                      </a:cubicBezTo>
                      <a:cubicBezTo>
                        <a:pt x="235" y="14"/>
                        <a:pt x="237" y="28"/>
                        <a:pt x="239" y="42"/>
                      </a:cubicBezTo>
                      <a:cubicBezTo>
                        <a:pt x="112" y="49"/>
                        <a:pt x="47" y="158"/>
                        <a:pt x="64" y="253"/>
                      </a:cubicBezTo>
                      <a:cubicBezTo>
                        <a:pt x="82" y="357"/>
                        <a:pt x="178" y="421"/>
                        <a:pt x="281" y="400"/>
                      </a:cubicBezTo>
                      <a:cubicBezTo>
                        <a:pt x="364" y="383"/>
                        <a:pt x="456" y="289"/>
                        <a:pt x="411" y="15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p>
                  <a:pPr marL="0" marR="0" lvl="0" indent="0" algn="l" defTabSz="685273"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001965"/>
                    </a:solidFill>
                    <a:effectLst/>
                    <a:uLnTx/>
                    <a:uFillTx/>
                    <a:latin typeface="Verdana"/>
                    <a:ea typeface="+mn-ea"/>
                    <a:cs typeface="Arial" charset="0"/>
                  </a:endParaRPr>
                </a:p>
              </p:txBody>
            </p:sp>
            <p:sp>
              <p:nvSpPr>
                <p:cNvPr id="21" name="Freeform 31">
                  <a:extLst>
                    <a:ext uri="{FF2B5EF4-FFF2-40B4-BE49-F238E27FC236}">
                      <a16:creationId xmlns:a16="http://schemas.microsoft.com/office/drawing/2014/main" xmlns="" id="{2BC60CEC-A54D-4C66-9423-7F7E633313DC}"/>
                    </a:ext>
                  </a:extLst>
                </p:cNvPr>
                <p:cNvSpPr>
                  <a:spLocks/>
                </p:cNvSpPr>
                <p:nvPr/>
              </p:nvSpPr>
              <p:spPr bwMode="auto">
                <a:xfrm>
                  <a:off x="3215" y="1216"/>
                  <a:ext cx="154" cy="807"/>
                </a:xfrm>
                <a:custGeom>
                  <a:avLst/>
                  <a:gdLst>
                    <a:gd name="T0" fmla="*/ 77 w 102"/>
                    <a:gd name="T1" fmla="*/ 9 h 536"/>
                    <a:gd name="T2" fmla="*/ 84 w 102"/>
                    <a:gd name="T3" fmla="*/ 146 h 536"/>
                    <a:gd name="T4" fmla="*/ 100 w 102"/>
                    <a:gd name="T5" fmla="*/ 499 h 536"/>
                    <a:gd name="T6" fmla="*/ 69 w 102"/>
                    <a:gd name="T7" fmla="*/ 536 h 536"/>
                    <a:gd name="T8" fmla="*/ 38 w 102"/>
                    <a:gd name="T9" fmla="*/ 497 h 536"/>
                    <a:gd name="T10" fmla="*/ 52 w 102"/>
                    <a:gd name="T11" fmla="*/ 296 h 536"/>
                    <a:gd name="T12" fmla="*/ 39 w 102"/>
                    <a:gd name="T13" fmla="*/ 269 h 536"/>
                    <a:gd name="T14" fmla="*/ 23 w 102"/>
                    <a:gd name="T15" fmla="*/ 250 h 536"/>
                    <a:gd name="T16" fmla="*/ 53 w 102"/>
                    <a:gd name="T17" fmla="*/ 24 h 536"/>
                    <a:gd name="T18" fmla="*/ 65 w 102"/>
                    <a:gd name="T19" fmla="*/ 0 h 536"/>
                    <a:gd name="T20" fmla="*/ 77 w 102"/>
                    <a:gd name="T21" fmla="*/ 9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536">
                      <a:moveTo>
                        <a:pt x="77" y="9"/>
                      </a:moveTo>
                      <a:cubicBezTo>
                        <a:pt x="79" y="54"/>
                        <a:pt x="82" y="100"/>
                        <a:pt x="84" y="146"/>
                      </a:cubicBezTo>
                      <a:cubicBezTo>
                        <a:pt x="89" y="263"/>
                        <a:pt x="95" y="381"/>
                        <a:pt x="100" y="499"/>
                      </a:cubicBezTo>
                      <a:cubicBezTo>
                        <a:pt x="102" y="523"/>
                        <a:pt x="90" y="535"/>
                        <a:pt x="69" y="536"/>
                      </a:cubicBezTo>
                      <a:cubicBezTo>
                        <a:pt x="47" y="536"/>
                        <a:pt x="36" y="522"/>
                        <a:pt x="38" y="497"/>
                      </a:cubicBezTo>
                      <a:cubicBezTo>
                        <a:pt x="42" y="430"/>
                        <a:pt x="47" y="363"/>
                        <a:pt x="52" y="296"/>
                      </a:cubicBezTo>
                      <a:cubicBezTo>
                        <a:pt x="53" y="284"/>
                        <a:pt x="52" y="275"/>
                        <a:pt x="39" y="269"/>
                      </a:cubicBezTo>
                      <a:cubicBezTo>
                        <a:pt x="32" y="265"/>
                        <a:pt x="26" y="257"/>
                        <a:pt x="23" y="250"/>
                      </a:cubicBezTo>
                      <a:cubicBezTo>
                        <a:pt x="0" y="170"/>
                        <a:pt x="11" y="95"/>
                        <a:pt x="53" y="24"/>
                      </a:cubicBezTo>
                      <a:cubicBezTo>
                        <a:pt x="58" y="16"/>
                        <a:pt x="61" y="8"/>
                        <a:pt x="65" y="0"/>
                      </a:cubicBezTo>
                      <a:cubicBezTo>
                        <a:pt x="69" y="3"/>
                        <a:pt x="73" y="6"/>
                        <a:pt x="77"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p>
                  <a:pPr marL="0" marR="0" lvl="0" indent="0" algn="l" defTabSz="685273"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001965"/>
                    </a:solidFill>
                    <a:effectLst/>
                    <a:uLnTx/>
                    <a:uFillTx/>
                    <a:latin typeface="Verdana"/>
                    <a:ea typeface="+mn-ea"/>
                    <a:cs typeface="Arial" charset="0"/>
                  </a:endParaRPr>
                </a:p>
              </p:txBody>
            </p:sp>
            <p:sp>
              <p:nvSpPr>
                <p:cNvPr id="22" name="Freeform 32">
                  <a:extLst>
                    <a:ext uri="{FF2B5EF4-FFF2-40B4-BE49-F238E27FC236}">
                      <a16:creationId xmlns:a16="http://schemas.microsoft.com/office/drawing/2014/main" xmlns="" id="{7BC4772A-1713-469C-9347-31C4ABC2F49D}"/>
                    </a:ext>
                  </a:extLst>
                </p:cNvPr>
                <p:cNvSpPr>
                  <a:spLocks/>
                </p:cNvSpPr>
                <p:nvPr/>
              </p:nvSpPr>
              <p:spPr bwMode="auto">
                <a:xfrm>
                  <a:off x="2396" y="1324"/>
                  <a:ext cx="124" cy="699"/>
                </a:xfrm>
                <a:custGeom>
                  <a:avLst/>
                  <a:gdLst>
                    <a:gd name="T0" fmla="*/ 80 w 82"/>
                    <a:gd name="T1" fmla="*/ 75 h 464"/>
                    <a:gd name="T2" fmla="*/ 80 w 82"/>
                    <a:gd name="T3" fmla="*/ 117 h 464"/>
                    <a:gd name="T4" fmla="*/ 60 w 82"/>
                    <a:gd name="T5" fmla="*/ 163 h 464"/>
                    <a:gd name="T6" fmla="*/ 55 w 82"/>
                    <a:gd name="T7" fmla="*/ 180 h 464"/>
                    <a:gd name="T8" fmla="*/ 71 w 82"/>
                    <a:gd name="T9" fmla="*/ 413 h 464"/>
                    <a:gd name="T10" fmla="*/ 72 w 82"/>
                    <a:gd name="T11" fmla="*/ 433 h 464"/>
                    <a:gd name="T12" fmla="*/ 40 w 82"/>
                    <a:gd name="T13" fmla="*/ 464 h 464"/>
                    <a:gd name="T14" fmla="*/ 9 w 82"/>
                    <a:gd name="T15" fmla="*/ 433 h 464"/>
                    <a:gd name="T16" fmla="*/ 26 w 82"/>
                    <a:gd name="T17" fmla="*/ 188 h 464"/>
                    <a:gd name="T18" fmla="*/ 13 w 82"/>
                    <a:gd name="T19" fmla="*/ 156 h 464"/>
                    <a:gd name="T20" fmla="*/ 1 w 82"/>
                    <a:gd name="T21" fmla="*/ 133 h 464"/>
                    <a:gd name="T22" fmla="*/ 1 w 82"/>
                    <a:gd name="T23" fmla="*/ 15 h 464"/>
                    <a:gd name="T24" fmla="*/ 9 w 82"/>
                    <a:gd name="T25" fmla="*/ 0 h 464"/>
                    <a:gd name="T26" fmla="*/ 16 w 82"/>
                    <a:gd name="T27" fmla="*/ 17 h 464"/>
                    <a:gd name="T28" fmla="*/ 17 w 82"/>
                    <a:gd name="T29" fmla="*/ 89 h 464"/>
                    <a:gd name="T30" fmla="*/ 24 w 82"/>
                    <a:gd name="T31" fmla="*/ 103 h 464"/>
                    <a:gd name="T32" fmla="*/ 32 w 82"/>
                    <a:gd name="T33" fmla="*/ 88 h 464"/>
                    <a:gd name="T34" fmla="*/ 33 w 82"/>
                    <a:gd name="T35" fmla="*/ 16 h 464"/>
                    <a:gd name="T36" fmla="*/ 40 w 82"/>
                    <a:gd name="T37" fmla="*/ 0 h 464"/>
                    <a:gd name="T38" fmla="*/ 48 w 82"/>
                    <a:gd name="T39" fmla="*/ 16 h 464"/>
                    <a:gd name="T40" fmla="*/ 49 w 82"/>
                    <a:gd name="T41" fmla="*/ 86 h 464"/>
                    <a:gd name="T42" fmla="*/ 57 w 82"/>
                    <a:gd name="T43" fmla="*/ 103 h 464"/>
                    <a:gd name="T44" fmla="*/ 64 w 82"/>
                    <a:gd name="T45" fmla="*/ 87 h 464"/>
                    <a:gd name="T46" fmla="*/ 65 w 82"/>
                    <a:gd name="T47" fmla="*/ 17 h 464"/>
                    <a:gd name="T48" fmla="*/ 72 w 82"/>
                    <a:gd name="T49" fmla="*/ 0 h 464"/>
                    <a:gd name="T50" fmla="*/ 80 w 82"/>
                    <a:gd name="T51" fmla="*/ 17 h 464"/>
                    <a:gd name="T52" fmla="*/ 80 w 82"/>
                    <a:gd name="T53" fmla="*/ 7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464">
                      <a:moveTo>
                        <a:pt x="80" y="75"/>
                      </a:moveTo>
                      <a:cubicBezTo>
                        <a:pt x="80" y="89"/>
                        <a:pt x="79" y="103"/>
                        <a:pt x="80" y="117"/>
                      </a:cubicBezTo>
                      <a:cubicBezTo>
                        <a:pt x="82" y="136"/>
                        <a:pt x="79" y="153"/>
                        <a:pt x="60" y="163"/>
                      </a:cubicBezTo>
                      <a:cubicBezTo>
                        <a:pt x="56" y="165"/>
                        <a:pt x="55" y="174"/>
                        <a:pt x="55" y="180"/>
                      </a:cubicBezTo>
                      <a:cubicBezTo>
                        <a:pt x="60" y="258"/>
                        <a:pt x="66" y="336"/>
                        <a:pt x="71" y="413"/>
                      </a:cubicBezTo>
                      <a:cubicBezTo>
                        <a:pt x="71" y="420"/>
                        <a:pt x="72" y="427"/>
                        <a:pt x="72" y="433"/>
                      </a:cubicBezTo>
                      <a:cubicBezTo>
                        <a:pt x="72" y="452"/>
                        <a:pt x="60" y="464"/>
                        <a:pt x="40" y="464"/>
                      </a:cubicBezTo>
                      <a:cubicBezTo>
                        <a:pt x="21" y="463"/>
                        <a:pt x="8" y="451"/>
                        <a:pt x="9" y="433"/>
                      </a:cubicBezTo>
                      <a:cubicBezTo>
                        <a:pt x="14" y="351"/>
                        <a:pt x="20" y="269"/>
                        <a:pt x="26" y="188"/>
                      </a:cubicBezTo>
                      <a:cubicBezTo>
                        <a:pt x="27" y="174"/>
                        <a:pt x="27" y="164"/>
                        <a:pt x="13" y="156"/>
                      </a:cubicBezTo>
                      <a:cubicBezTo>
                        <a:pt x="7" y="152"/>
                        <a:pt x="1" y="141"/>
                        <a:pt x="1" y="133"/>
                      </a:cubicBezTo>
                      <a:cubicBezTo>
                        <a:pt x="0" y="94"/>
                        <a:pt x="0" y="55"/>
                        <a:pt x="1" y="15"/>
                      </a:cubicBezTo>
                      <a:cubicBezTo>
                        <a:pt x="1" y="10"/>
                        <a:pt x="6" y="5"/>
                        <a:pt x="9" y="0"/>
                      </a:cubicBezTo>
                      <a:cubicBezTo>
                        <a:pt x="11" y="6"/>
                        <a:pt x="16" y="11"/>
                        <a:pt x="16" y="17"/>
                      </a:cubicBezTo>
                      <a:cubicBezTo>
                        <a:pt x="17" y="41"/>
                        <a:pt x="16" y="65"/>
                        <a:pt x="17" y="89"/>
                      </a:cubicBezTo>
                      <a:cubicBezTo>
                        <a:pt x="17" y="93"/>
                        <a:pt x="21" y="98"/>
                        <a:pt x="24" y="103"/>
                      </a:cubicBezTo>
                      <a:cubicBezTo>
                        <a:pt x="27" y="98"/>
                        <a:pt x="32" y="93"/>
                        <a:pt x="32" y="88"/>
                      </a:cubicBezTo>
                      <a:cubicBezTo>
                        <a:pt x="33" y="64"/>
                        <a:pt x="32" y="40"/>
                        <a:pt x="33" y="16"/>
                      </a:cubicBezTo>
                      <a:cubicBezTo>
                        <a:pt x="33" y="11"/>
                        <a:pt x="38" y="6"/>
                        <a:pt x="40" y="0"/>
                      </a:cubicBezTo>
                      <a:cubicBezTo>
                        <a:pt x="43" y="6"/>
                        <a:pt x="48" y="11"/>
                        <a:pt x="48" y="16"/>
                      </a:cubicBezTo>
                      <a:cubicBezTo>
                        <a:pt x="49" y="39"/>
                        <a:pt x="48" y="63"/>
                        <a:pt x="49" y="86"/>
                      </a:cubicBezTo>
                      <a:cubicBezTo>
                        <a:pt x="49" y="92"/>
                        <a:pt x="54" y="97"/>
                        <a:pt x="57" y="103"/>
                      </a:cubicBezTo>
                      <a:cubicBezTo>
                        <a:pt x="59" y="98"/>
                        <a:pt x="64" y="92"/>
                        <a:pt x="64" y="87"/>
                      </a:cubicBezTo>
                      <a:cubicBezTo>
                        <a:pt x="65" y="63"/>
                        <a:pt x="64" y="40"/>
                        <a:pt x="65" y="17"/>
                      </a:cubicBezTo>
                      <a:cubicBezTo>
                        <a:pt x="65" y="11"/>
                        <a:pt x="69" y="6"/>
                        <a:pt x="72" y="0"/>
                      </a:cubicBezTo>
                      <a:cubicBezTo>
                        <a:pt x="75" y="6"/>
                        <a:pt x="80" y="12"/>
                        <a:pt x="80" y="17"/>
                      </a:cubicBezTo>
                      <a:cubicBezTo>
                        <a:pt x="81" y="37"/>
                        <a:pt x="80" y="56"/>
                        <a:pt x="80" y="7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p>
                  <a:pPr marL="0" marR="0" lvl="0" indent="0" algn="l" defTabSz="685273"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001965"/>
                    </a:solidFill>
                    <a:effectLst/>
                    <a:uLnTx/>
                    <a:uFillTx/>
                    <a:latin typeface="Verdana"/>
                    <a:ea typeface="+mn-ea"/>
                    <a:cs typeface="Arial" charset="0"/>
                  </a:endParaRPr>
                </a:p>
              </p:txBody>
            </p:sp>
          </p:grpSp>
        </p:grpSp>
      </p:grpSp>
      <p:sp>
        <p:nvSpPr>
          <p:cNvPr id="38" name="Rounded Rectangle 63">
            <a:extLst>
              <a:ext uri="{FF2B5EF4-FFF2-40B4-BE49-F238E27FC236}">
                <a16:creationId xmlns:a16="http://schemas.microsoft.com/office/drawing/2014/main" xmlns="" id="{B1A15C64-0891-4C3A-8E4E-F302EB0EFB40}"/>
              </a:ext>
            </a:extLst>
          </p:cNvPr>
          <p:cNvSpPr/>
          <p:nvPr/>
        </p:nvSpPr>
        <p:spPr>
          <a:xfrm>
            <a:off x="3939540" y="2787484"/>
            <a:ext cx="4887660" cy="707942"/>
          </a:xfrm>
          <a:prstGeom prst="roundRect">
            <a:avLst>
              <a:gd name="adj" fmla="val 8009"/>
            </a:avLst>
          </a:prstGeom>
          <a:solidFill>
            <a:schemeClr val="bg1">
              <a:lumMod val="95000"/>
            </a:schemeClr>
          </a:solidFill>
          <a:ln w="28575">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lIns="90000" rIns="90000" anchor="ctr" anchorCtr="0"/>
          <a:lstStyle/>
          <a:p>
            <a:pPr marL="0" marR="0" lvl="0" indent="0" algn="ctr" defTabSz="914378" rtl="0" eaLnBrk="1" fontAlgn="base" latinLnBrk="0" hangingPunct="1">
              <a:lnSpc>
                <a:spcPct val="100000"/>
              </a:lnSpc>
              <a:spcBef>
                <a:spcPct val="0"/>
              </a:spcBef>
              <a:spcAft>
                <a:spcPct val="0"/>
              </a:spcAft>
              <a:buClrTx/>
              <a:buSzTx/>
              <a:buFontTx/>
              <a:buNone/>
              <a:tabLst/>
              <a:defRPr/>
            </a:pPr>
            <a:endParaRPr kumimoji="0" lang="en-GB" sz="900" b="1" i="0" u="none" strike="noStrike" kern="1200" cap="none" spc="0" normalizeH="0" baseline="0" noProof="0" dirty="0">
              <a:ln>
                <a:noFill/>
              </a:ln>
              <a:solidFill>
                <a:srgbClr val="FFFFFF"/>
              </a:solidFill>
              <a:effectLst/>
              <a:uLnTx/>
              <a:uFillTx/>
              <a:latin typeface="Verdana"/>
              <a:ea typeface="+mn-ea"/>
              <a:cs typeface="+mn-cs"/>
            </a:endParaRPr>
          </a:p>
        </p:txBody>
      </p:sp>
      <p:sp>
        <p:nvSpPr>
          <p:cNvPr id="40" name="TextBox 39">
            <a:extLst>
              <a:ext uri="{FF2B5EF4-FFF2-40B4-BE49-F238E27FC236}">
                <a16:creationId xmlns:a16="http://schemas.microsoft.com/office/drawing/2014/main" xmlns="" id="{F75B9EE7-78EE-4D99-9BC6-334F927B55BB}"/>
              </a:ext>
            </a:extLst>
          </p:cNvPr>
          <p:cNvSpPr txBox="1"/>
          <p:nvPr/>
        </p:nvSpPr>
        <p:spPr>
          <a:xfrm>
            <a:off x="4290060" y="2772123"/>
            <a:ext cx="4392360" cy="738664"/>
          </a:xfrm>
          <a:prstGeom prst="rect">
            <a:avLst/>
          </a:prstGeom>
          <a:noFill/>
        </p:spPr>
        <p:txBody>
          <a:bodyPr wrap="squar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ru-RU" sz="1200" b="0" i="0" u="none" strike="noStrike" kern="1200" cap="none" spc="0" normalizeH="0" baseline="0" noProof="0" dirty="0">
                <a:ln>
                  <a:noFill/>
                </a:ln>
                <a:solidFill>
                  <a:srgbClr val="001965"/>
                </a:solidFill>
                <a:effectLst/>
                <a:uLnTx/>
                <a:uFillTx/>
                <a:latin typeface="Verdana" pitchFamily="34" charset="0"/>
                <a:ea typeface="+mn-ea"/>
                <a:cs typeface="Arial" charset="0"/>
              </a:rPr>
              <a:t>Обучение контролю за порциями, своевременное, регулярное питание и отказ от постоянного перекусывания в течении дня , распознавание пищевых сигналов</a:t>
            </a:r>
            <a:endParaRPr kumimoji="0" lang="en-US" sz="12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42" name="Oval 41">
            <a:extLst>
              <a:ext uri="{FF2B5EF4-FFF2-40B4-BE49-F238E27FC236}">
                <a16:creationId xmlns:a16="http://schemas.microsoft.com/office/drawing/2014/main" xmlns="" id="{F557481C-1006-42C7-98B0-8EFA9704B6B9}"/>
              </a:ext>
            </a:extLst>
          </p:cNvPr>
          <p:cNvSpPr/>
          <p:nvPr/>
        </p:nvSpPr>
        <p:spPr>
          <a:xfrm>
            <a:off x="3307080" y="2715126"/>
            <a:ext cx="852658" cy="852658"/>
          </a:xfrm>
          <a:prstGeom prst="ellipse">
            <a:avLst/>
          </a:prstGeom>
          <a:solidFill>
            <a:schemeClr val="accent3"/>
          </a:solidFill>
          <a:ln w="9525">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Verdana"/>
              <a:ea typeface="+mn-ea"/>
              <a:cs typeface="+mn-cs"/>
            </a:endParaRPr>
          </a:p>
        </p:txBody>
      </p:sp>
      <p:sp>
        <p:nvSpPr>
          <p:cNvPr id="50" name="Rounded Rectangle 63">
            <a:extLst>
              <a:ext uri="{FF2B5EF4-FFF2-40B4-BE49-F238E27FC236}">
                <a16:creationId xmlns:a16="http://schemas.microsoft.com/office/drawing/2014/main" xmlns="" id="{0C46D8C4-9481-465F-984D-CA8BDFED4EBB}"/>
              </a:ext>
            </a:extLst>
          </p:cNvPr>
          <p:cNvSpPr/>
          <p:nvPr/>
        </p:nvSpPr>
        <p:spPr>
          <a:xfrm>
            <a:off x="956302" y="2038571"/>
            <a:ext cx="2145038" cy="707942"/>
          </a:xfrm>
          <a:prstGeom prst="roundRect">
            <a:avLst>
              <a:gd name="adj" fmla="val 8009"/>
            </a:avLst>
          </a:prstGeom>
          <a:solidFill>
            <a:schemeClr val="bg1">
              <a:lumMod val="95000"/>
            </a:schemeClr>
          </a:solidFill>
          <a:ln w="28575">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lIns="90000" rIns="90000" anchor="ctr" anchorCtr="0"/>
          <a:lstStyle/>
          <a:p>
            <a:pPr marL="0" marR="0" lvl="0" indent="0" algn="ctr" defTabSz="914378" rtl="0" eaLnBrk="1" fontAlgn="base" latinLnBrk="0" hangingPunct="1">
              <a:lnSpc>
                <a:spcPct val="100000"/>
              </a:lnSpc>
              <a:spcBef>
                <a:spcPct val="0"/>
              </a:spcBef>
              <a:spcAft>
                <a:spcPct val="0"/>
              </a:spcAft>
              <a:buClrTx/>
              <a:buSzTx/>
              <a:buFontTx/>
              <a:buNone/>
              <a:tabLst/>
              <a:defRPr/>
            </a:pPr>
            <a:endParaRPr kumimoji="0" lang="en-GB" sz="900" b="1" i="0" u="none" strike="noStrike" kern="1200" cap="none" spc="0" normalizeH="0" baseline="0" noProof="0" dirty="0">
              <a:ln>
                <a:noFill/>
              </a:ln>
              <a:solidFill>
                <a:srgbClr val="FFFFFF"/>
              </a:solidFill>
              <a:effectLst/>
              <a:uLnTx/>
              <a:uFillTx/>
              <a:latin typeface="Verdana"/>
              <a:ea typeface="+mn-ea"/>
              <a:cs typeface="+mn-cs"/>
            </a:endParaRPr>
          </a:p>
        </p:txBody>
      </p:sp>
      <p:sp>
        <p:nvSpPr>
          <p:cNvPr id="51" name="TextBox 50">
            <a:extLst>
              <a:ext uri="{FF2B5EF4-FFF2-40B4-BE49-F238E27FC236}">
                <a16:creationId xmlns:a16="http://schemas.microsoft.com/office/drawing/2014/main" xmlns="" id="{AC3BE2C6-FC3E-4056-9574-2988FB8F7069}"/>
              </a:ext>
            </a:extLst>
          </p:cNvPr>
          <p:cNvSpPr txBox="1"/>
          <p:nvPr/>
        </p:nvSpPr>
        <p:spPr>
          <a:xfrm>
            <a:off x="1292576" y="2023210"/>
            <a:ext cx="1679224" cy="738664"/>
          </a:xfrm>
          <a:prstGeom prst="rect">
            <a:avLst/>
          </a:prstGeom>
          <a:noFill/>
        </p:spPr>
        <p:txBody>
          <a:bodyPr wrap="squar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ru-RU" sz="1200" b="0" i="0" u="none" strike="noStrike" kern="1200" cap="none" spc="0" normalizeH="0" baseline="0" noProof="0" dirty="0">
                <a:ln>
                  <a:noFill/>
                </a:ln>
                <a:solidFill>
                  <a:srgbClr val="001965"/>
                </a:solidFill>
                <a:effectLst/>
                <a:uLnTx/>
                <a:uFillTx/>
                <a:latin typeface="Verdana" pitchFamily="34" charset="0"/>
                <a:ea typeface="+mn-ea"/>
                <a:cs typeface="Arial" charset="0"/>
              </a:rPr>
              <a:t>Слушайте внутренние сигналы голода и вовремя останавливайтесь</a:t>
            </a:r>
            <a:endParaRPr kumimoji="0" lang="en-US" sz="12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56" name="Oval 55">
            <a:extLst>
              <a:ext uri="{FF2B5EF4-FFF2-40B4-BE49-F238E27FC236}">
                <a16:creationId xmlns:a16="http://schemas.microsoft.com/office/drawing/2014/main" xmlns="" id="{E205BEF3-592D-4D68-915B-E1DC6AAA122A}"/>
              </a:ext>
            </a:extLst>
          </p:cNvPr>
          <p:cNvSpPr/>
          <p:nvPr/>
        </p:nvSpPr>
        <p:spPr>
          <a:xfrm>
            <a:off x="316800" y="1966213"/>
            <a:ext cx="852658" cy="852658"/>
          </a:xfrm>
          <a:prstGeom prst="ellipse">
            <a:avLst/>
          </a:prstGeom>
          <a:solidFill>
            <a:srgbClr val="D47600"/>
          </a:solidFill>
          <a:ln w="9525">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Verdana"/>
              <a:ea typeface="+mn-ea"/>
              <a:cs typeface="+mn-cs"/>
            </a:endParaRPr>
          </a:p>
        </p:txBody>
      </p:sp>
      <p:sp>
        <p:nvSpPr>
          <p:cNvPr id="53" name="Rounded Rectangle 63">
            <a:extLst>
              <a:ext uri="{FF2B5EF4-FFF2-40B4-BE49-F238E27FC236}">
                <a16:creationId xmlns:a16="http://schemas.microsoft.com/office/drawing/2014/main" xmlns="" id="{DABB4FCE-1FDA-478D-ACBD-651814DC72D8}"/>
              </a:ext>
            </a:extLst>
          </p:cNvPr>
          <p:cNvSpPr/>
          <p:nvPr/>
        </p:nvSpPr>
        <p:spPr>
          <a:xfrm>
            <a:off x="956302" y="3330658"/>
            <a:ext cx="2145038" cy="707942"/>
          </a:xfrm>
          <a:prstGeom prst="roundRect">
            <a:avLst>
              <a:gd name="adj" fmla="val 8009"/>
            </a:avLst>
          </a:prstGeom>
          <a:solidFill>
            <a:schemeClr val="bg1">
              <a:lumMod val="95000"/>
            </a:schemeClr>
          </a:solidFill>
          <a:ln w="28575">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lIns="90000" rIns="90000" anchor="ctr" anchorCtr="0"/>
          <a:lstStyle/>
          <a:p>
            <a:pPr marL="0" marR="0" lvl="0" indent="0" algn="ctr" defTabSz="914378" rtl="0" eaLnBrk="1" fontAlgn="base" latinLnBrk="0" hangingPunct="1">
              <a:lnSpc>
                <a:spcPct val="100000"/>
              </a:lnSpc>
              <a:spcBef>
                <a:spcPct val="0"/>
              </a:spcBef>
              <a:spcAft>
                <a:spcPct val="0"/>
              </a:spcAft>
              <a:buClrTx/>
              <a:buSzTx/>
              <a:buFontTx/>
              <a:buNone/>
              <a:tabLst/>
              <a:defRPr/>
            </a:pPr>
            <a:endParaRPr kumimoji="0" lang="en-GB" sz="900" b="1" i="0" u="none" strike="noStrike" kern="1200" cap="none" spc="0" normalizeH="0" baseline="0" noProof="0" dirty="0">
              <a:ln>
                <a:noFill/>
              </a:ln>
              <a:solidFill>
                <a:srgbClr val="FFFFFF"/>
              </a:solidFill>
              <a:effectLst/>
              <a:uLnTx/>
              <a:uFillTx/>
              <a:latin typeface="Verdana"/>
              <a:ea typeface="+mn-ea"/>
              <a:cs typeface="+mn-cs"/>
            </a:endParaRPr>
          </a:p>
        </p:txBody>
      </p:sp>
      <p:sp>
        <p:nvSpPr>
          <p:cNvPr id="54" name="TextBox 53">
            <a:extLst>
              <a:ext uri="{FF2B5EF4-FFF2-40B4-BE49-F238E27FC236}">
                <a16:creationId xmlns:a16="http://schemas.microsoft.com/office/drawing/2014/main" xmlns="" id="{C039ACEF-6561-405B-8C52-E1D9F94F857E}"/>
              </a:ext>
            </a:extLst>
          </p:cNvPr>
          <p:cNvSpPr txBox="1"/>
          <p:nvPr/>
        </p:nvSpPr>
        <p:spPr>
          <a:xfrm>
            <a:off x="1292576" y="3407630"/>
            <a:ext cx="1679224" cy="553998"/>
          </a:xfrm>
          <a:prstGeom prst="rect">
            <a:avLst/>
          </a:prstGeom>
          <a:noFill/>
        </p:spPr>
        <p:txBody>
          <a:bodyPr wrap="squar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ru-RU" sz="1200" b="0" i="0" u="none" strike="noStrike" kern="1200" cap="none" spc="0" normalizeH="0" baseline="0" noProof="0" dirty="0">
                <a:ln>
                  <a:noFill/>
                </a:ln>
                <a:solidFill>
                  <a:srgbClr val="001965"/>
                </a:solidFill>
                <a:effectLst/>
                <a:uLnTx/>
                <a:uFillTx/>
                <a:latin typeface="Verdana" pitchFamily="34" charset="0"/>
                <a:ea typeface="+mn-ea"/>
                <a:cs typeface="Arial" charset="0"/>
              </a:rPr>
              <a:t>Здоровая еда должна быть «под рукой»</a:t>
            </a:r>
            <a:endParaRPr kumimoji="0" lang="en-US" sz="12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55" name="Oval 54">
            <a:extLst>
              <a:ext uri="{FF2B5EF4-FFF2-40B4-BE49-F238E27FC236}">
                <a16:creationId xmlns:a16="http://schemas.microsoft.com/office/drawing/2014/main" xmlns="" id="{EF80B149-5C18-4F67-967F-2F53457D511C}"/>
              </a:ext>
            </a:extLst>
          </p:cNvPr>
          <p:cNvSpPr/>
          <p:nvPr/>
        </p:nvSpPr>
        <p:spPr>
          <a:xfrm>
            <a:off x="316800" y="3258300"/>
            <a:ext cx="852658" cy="852658"/>
          </a:xfrm>
          <a:prstGeom prst="ellipse">
            <a:avLst/>
          </a:prstGeom>
          <a:solidFill>
            <a:srgbClr val="3F9C35"/>
          </a:solidFill>
          <a:ln w="9525">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Verdana"/>
              <a:ea typeface="+mn-ea"/>
              <a:cs typeface="+mn-cs"/>
            </a:endParaRPr>
          </a:p>
        </p:txBody>
      </p:sp>
      <p:sp>
        <p:nvSpPr>
          <p:cNvPr id="62" name="Rounded Rectangle 63">
            <a:extLst>
              <a:ext uri="{FF2B5EF4-FFF2-40B4-BE49-F238E27FC236}">
                <a16:creationId xmlns:a16="http://schemas.microsoft.com/office/drawing/2014/main" xmlns="" id="{D72E7660-66E3-4623-B9A2-547CC062169A}"/>
              </a:ext>
            </a:extLst>
          </p:cNvPr>
          <p:cNvSpPr/>
          <p:nvPr/>
        </p:nvSpPr>
        <p:spPr>
          <a:xfrm>
            <a:off x="3939540" y="3734518"/>
            <a:ext cx="4887660" cy="707942"/>
          </a:xfrm>
          <a:prstGeom prst="roundRect">
            <a:avLst>
              <a:gd name="adj" fmla="val 8009"/>
            </a:avLst>
          </a:prstGeom>
          <a:solidFill>
            <a:schemeClr val="bg1">
              <a:lumMod val="95000"/>
            </a:schemeClr>
          </a:solidFill>
          <a:ln w="28575">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lIns="90000" rIns="90000" anchor="ctr" anchorCtr="0"/>
          <a:lstStyle/>
          <a:p>
            <a:pPr marL="0" marR="0" lvl="0" indent="0" algn="ctr" defTabSz="914378" rtl="0" eaLnBrk="1" fontAlgn="base" latinLnBrk="0" hangingPunct="1">
              <a:lnSpc>
                <a:spcPct val="100000"/>
              </a:lnSpc>
              <a:spcBef>
                <a:spcPct val="0"/>
              </a:spcBef>
              <a:spcAft>
                <a:spcPct val="0"/>
              </a:spcAft>
              <a:buClrTx/>
              <a:buSzTx/>
              <a:buFontTx/>
              <a:buNone/>
              <a:tabLst/>
              <a:defRPr/>
            </a:pPr>
            <a:endParaRPr kumimoji="0" lang="en-GB" sz="900" b="1" i="0" u="none" strike="noStrike" kern="1200" cap="none" spc="0" normalizeH="0" baseline="0" noProof="0" dirty="0">
              <a:ln>
                <a:noFill/>
              </a:ln>
              <a:solidFill>
                <a:srgbClr val="FFFFFF"/>
              </a:solidFill>
              <a:effectLst/>
              <a:uLnTx/>
              <a:uFillTx/>
              <a:latin typeface="Verdana"/>
              <a:ea typeface="+mn-ea"/>
              <a:cs typeface="+mn-cs"/>
            </a:endParaRPr>
          </a:p>
        </p:txBody>
      </p:sp>
      <p:sp>
        <p:nvSpPr>
          <p:cNvPr id="63" name="TextBox 62">
            <a:extLst>
              <a:ext uri="{FF2B5EF4-FFF2-40B4-BE49-F238E27FC236}">
                <a16:creationId xmlns:a16="http://schemas.microsoft.com/office/drawing/2014/main" xmlns="" id="{238E3E88-97D1-4AFB-A6CF-B47DAF6145D6}"/>
              </a:ext>
            </a:extLst>
          </p:cNvPr>
          <p:cNvSpPr txBox="1"/>
          <p:nvPr/>
        </p:nvSpPr>
        <p:spPr>
          <a:xfrm>
            <a:off x="4290060" y="3903823"/>
            <a:ext cx="4392360" cy="369332"/>
          </a:xfrm>
          <a:prstGeom prst="rect">
            <a:avLst/>
          </a:prstGeom>
          <a:noFill/>
        </p:spPr>
        <p:txBody>
          <a:bodyPr wrap="square" lIns="0" tIns="0" rIns="0" bIns="0"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ru-RU" sz="1200" b="0" i="0" u="none" strike="noStrike" kern="1200" cap="none" spc="0" normalizeH="0" baseline="0" noProof="0" dirty="0">
                <a:ln>
                  <a:noFill/>
                </a:ln>
                <a:solidFill>
                  <a:srgbClr val="001965"/>
                </a:solidFill>
                <a:effectLst/>
                <a:uLnTx/>
                <a:uFillTx/>
                <a:latin typeface="Verdana" pitchFamily="34" charset="0"/>
                <a:ea typeface="+mn-ea"/>
                <a:cs typeface="Arial" charset="0"/>
              </a:rPr>
              <a:t>Повышенное потребление пищевых волокон, фруктов и овощей</a:t>
            </a:r>
            <a:endParaRPr kumimoji="0" lang="en-US" sz="12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64" name="Oval 63">
            <a:extLst>
              <a:ext uri="{FF2B5EF4-FFF2-40B4-BE49-F238E27FC236}">
                <a16:creationId xmlns:a16="http://schemas.microsoft.com/office/drawing/2014/main" xmlns="" id="{95463753-489F-40C3-97DC-94DBFCD4E735}"/>
              </a:ext>
            </a:extLst>
          </p:cNvPr>
          <p:cNvSpPr/>
          <p:nvPr/>
        </p:nvSpPr>
        <p:spPr>
          <a:xfrm>
            <a:off x="3307080" y="3662160"/>
            <a:ext cx="852658" cy="852658"/>
          </a:xfrm>
          <a:prstGeom prst="ellipse">
            <a:avLst/>
          </a:prstGeom>
          <a:solidFill>
            <a:schemeClr val="accent5"/>
          </a:solidFill>
          <a:ln w="9525">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Verdana"/>
              <a:ea typeface="+mn-ea"/>
              <a:cs typeface="+mn-cs"/>
            </a:endParaRPr>
          </a:p>
        </p:txBody>
      </p:sp>
      <p:cxnSp>
        <p:nvCxnSpPr>
          <p:cNvPr id="69" name="Straight Connector 68">
            <a:extLst>
              <a:ext uri="{FF2B5EF4-FFF2-40B4-BE49-F238E27FC236}">
                <a16:creationId xmlns:a16="http://schemas.microsoft.com/office/drawing/2014/main" xmlns="" id="{BAF1E293-0087-4863-8D7A-DB2B6E3C555F}"/>
              </a:ext>
            </a:extLst>
          </p:cNvPr>
          <p:cNvCxnSpPr>
            <a:cxnSpLocks/>
          </p:cNvCxnSpPr>
          <p:nvPr/>
        </p:nvCxnSpPr>
        <p:spPr>
          <a:xfrm>
            <a:off x="3215640" y="1312558"/>
            <a:ext cx="0" cy="3145142"/>
          </a:xfrm>
          <a:prstGeom prst="line">
            <a:avLst/>
          </a:prstGeom>
          <a:ln w="22225">
            <a:solidFill>
              <a:srgbClr val="001965"/>
            </a:solidFill>
            <a:prstDash val="sysDot"/>
          </a:ln>
          <a:effectLst/>
        </p:spPr>
        <p:style>
          <a:lnRef idx="1">
            <a:schemeClr val="accent1"/>
          </a:lnRef>
          <a:fillRef idx="0">
            <a:schemeClr val="accent1"/>
          </a:fillRef>
          <a:effectRef idx="0">
            <a:schemeClr val="accent1"/>
          </a:effectRef>
          <a:fontRef idx="minor">
            <a:schemeClr val="tx1"/>
          </a:fontRef>
        </p:style>
      </p:cxnSp>
      <p:pic>
        <p:nvPicPr>
          <p:cNvPr id="71" name="Graphic 70">
            <a:extLst>
              <a:ext uri="{FF2B5EF4-FFF2-40B4-BE49-F238E27FC236}">
                <a16:creationId xmlns:a16="http://schemas.microsoft.com/office/drawing/2014/main" xmlns="" id="{879C9049-417A-4BD9-B44B-5A827C3E7F75}"/>
              </a:ext>
            </a:extLst>
          </p:cNvPr>
          <p:cNvPicPr>
            <a:picLocks noChangeAspect="1"/>
          </p:cNvPicPr>
          <p:nvPr/>
        </p:nvPicPr>
        <p:blipFill>
          <a:blip r:embed="rId5" cstate="print">
            <a:extLst>
              <a:ext uri="{96DAC541-7B7A-43D3-8B79-37D633B846F1}">
                <asvg:svgBlip xmlns:asvg="http://schemas.microsoft.com/office/drawing/2016/SVG/main" xmlns="" r:embed="rId6"/>
              </a:ext>
            </a:extLst>
          </a:blip>
          <a:stretch>
            <a:fillRect/>
          </a:stretch>
        </p:blipFill>
        <p:spPr>
          <a:xfrm>
            <a:off x="3412733" y="2903154"/>
            <a:ext cx="641352" cy="476602"/>
          </a:xfrm>
          <a:prstGeom prst="rect">
            <a:avLst/>
          </a:prstGeom>
        </p:spPr>
      </p:pic>
      <p:sp>
        <p:nvSpPr>
          <p:cNvPr id="73" name="Graphic 71">
            <a:extLst>
              <a:ext uri="{FF2B5EF4-FFF2-40B4-BE49-F238E27FC236}">
                <a16:creationId xmlns:a16="http://schemas.microsoft.com/office/drawing/2014/main" xmlns="" id="{444E9685-5D36-445B-86AE-68D4588E8EF6}"/>
              </a:ext>
            </a:extLst>
          </p:cNvPr>
          <p:cNvSpPr/>
          <p:nvPr/>
        </p:nvSpPr>
        <p:spPr>
          <a:xfrm>
            <a:off x="3473735" y="3828815"/>
            <a:ext cx="519348" cy="519348"/>
          </a:xfrm>
          <a:custGeom>
            <a:avLst/>
            <a:gdLst>
              <a:gd name="connsiteX0" fmla="*/ 400280 w 583098"/>
              <a:gd name="connsiteY0" fmla="*/ 0 h 583098"/>
              <a:gd name="connsiteX1" fmla="*/ 407817 w 583098"/>
              <a:gd name="connsiteY1" fmla="*/ 61880 h 583098"/>
              <a:gd name="connsiteX2" fmla="*/ 411783 w 583098"/>
              <a:gd name="connsiteY2" fmla="*/ 61880 h 583098"/>
              <a:gd name="connsiteX3" fmla="*/ 526816 w 583098"/>
              <a:gd name="connsiteY3" fmla="*/ 5157 h 583098"/>
              <a:gd name="connsiteX4" fmla="*/ 583143 w 583098"/>
              <a:gd name="connsiteY4" fmla="*/ 793 h 583098"/>
              <a:gd name="connsiteX5" fmla="*/ 557756 w 583098"/>
              <a:gd name="connsiteY5" fmla="*/ 135263 h 583098"/>
              <a:gd name="connsiteX6" fmla="*/ 522849 w 583098"/>
              <a:gd name="connsiteY6" fmla="*/ 178103 h 583098"/>
              <a:gd name="connsiteX7" fmla="*/ 581953 w 583098"/>
              <a:gd name="connsiteY7" fmla="*/ 186433 h 583098"/>
              <a:gd name="connsiteX8" fmla="*/ 464540 w 583098"/>
              <a:gd name="connsiteY8" fmla="*/ 336372 h 583098"/>
              <a:gd name="connsiteX9" fmla="*/ 484373 w 583098"/>
              <a:gd name="connsiteY9" fmla="*/ 353429 h 583098"/>
              <a:gd name="connsiteX10" fmla="*/ 327690 w 583098"/>
              <a:gd name="connsiteY10" fmla="*/ 460925 h 583098"/>
              <a:gd name="connsiteX11" fmla="*/ 350300 w 583098"/>
              <a:gd name="connsiteY11" fmla="*/ 479965 h 583098"/>
              <a:gd name="connsiteX12" fmla="*/ 176164 w 583098"/>
              <a:gd name="connsiteY12" fmla="*/ 584288 h 583098"/>
              <a:gd name="connsiteX13" fmla="*/ 99608 w 583098"/>
              <a:gd name="connsiteY13" fmla="*/ 536688 h 583098"/>
              <a:gd name="connsiteX14" fmla="*/ 83344 w 583098"/>
              <a:gd name="connsiteY14" fmla="*/ 499005 h 583098"/>
              <a:gd name="connsiteX15" fmla="*/ 25431 w 583098"/>
              <a:gd name="connsiteY15" fmla="*/ 465288 h 583098"/>
              <a:gd name="connsiteX16" fmla="*/ 45 w 583098"/>
              <a:gd name="connsiteY16" fmla="*/ 394285 h 583098"/>
              <a:gd name="connsiteX17" fmla="*/ 105954 w 583098"/>
              <a:gd name="connsiteY17" fmla="*/ 236016 h 583098"/>
              <a:gd name="connsiteX18" fmla="*/ 123804 w 583098"/>
              <a:gd name="connsiteY18" fmla="*/ 258229 h 583098"/>
              <a:gd name="connsiteX19" fmla="*/ 231300 w 583098"/>
              <a:gd name="connsiteY19" fmla="*/ 101546 h 583098"/>
              <a:gd name="connsiteX20" fmla="*/ 240820 w 583098"/>
              <a:gd name="connsiteY20" fmla="*/ 112256 h 583098"/>
              <a:gd name="connsiteX21" fmla="*/ 249150 w 583098"/>
              <a:gd name="connsiteY21" fmla="*/ 121776 h 583098"/>
              <a:gd name="connsiteX22" fmla="*/ 400280 w 583098"/>
              <a:gd name="connsiteY22" fmla="*/ 0 h 583098"/>
              <a:gd name="connsiteX23" fmla="*/ 247167 w 583098"/>
              <a:gd name="connsiteY23" fmla="*/ 383575 h 583098"/>
              <a:gd name="connsiteX24" fmla="*/ 314600 w 583098"/>
              <a:gd name="connsiteY24" fmla="*/ 425622 h 583098"/>
              <a:gd name="connsiteX25" fmla="*/ 430426 w 583098"/>
              <a:gd name="connsiteY25" fmla="*/ 361759 h 583098"/>
              <a:gd name="connsiteX26" fmla="*/ 307064 w 583098"/>
              <a:gd name="connsiteY26" fmla="*/ 341529 h 583098"/>
              <a:gd name="connsiteX27" fmla="*/ 247167 w 583098"/>
              <a:gd name="connsiteY27" fmla="*/ 383575 h 583098"/>
              <a:gd name="connsiteX28" fmla="*/ 222177 w 583098"/>
              <a:gd name="connsiteY28" fmla="*/ 154303 h 583098"/>
              <a:gd name="connsiteX29" fmla="*/ 159107 w 583098"/>
              <a:gd name="connsiteY29" fmla="*/ 251089 h 583098"/>
              <a:gd name="connsiteX30" fmla="*/ 201947 w 583098"/>
              <a:gd name="connsiteY30" fmla="*/ 337562 h 583098"/>
              <a:gd name="connsiteX31" fmla="*/ 241614 w 583098"/>
              <a:gd name="connsiteY31" fmla="*/ 286392 h 583098"/>
              <a:gd name="connsiteX32" fmla="*/ 245184 w 583098"/>
              <a:gd name="connsiteY32" fmla="*/ 223719 h 583098"/>
              <a:gd name="connsiteX33" fmla="*/ 222177 w 583098"/>
              <a:gd name="connsiteY33" fmla="*/ 154303 h 583098"/>
              <a:gd name="connsiteX34" fmla="*/ 93658 w 583098"/>
              <a:gd name="connsiteY34" fmla="*/ 283616 h 583098"/>
              <a:gd name="connsiteX35" fmla="*/ 81758 w 583098"/>
              <a:gd name="connsiteY35" fmla="*/ 292739 h 583098"/>
              <a:gd name="connsiteX36" fmla="*/ 35744 w 583098"/>
              <a:gd name="connsiteY36" fmla="*/ 404202 h 583098"/>
              <a:gd name="connsiteX37" fmla="*/ 76601 w 583098"/>
              <a:gd name="connsiteY37" fmla="*/ 461322 h 583098"/>
              <a:gd name="connsiteX38" fmla="*/ 93658 w 583098"/>
              <a:gd name="connsiteY38" fmla="*/ 283616 h 583098"/>
              <a:gd name="connsiteX39" fmla="*/ 301510 w 583098"/>
              <a:gd name="connsiteY39" fmla="*/ 489485 h 583098"/>
              <a:gd name="connsiteX40" fmla="*/ 159504 w 583098"/>
              <a:gd name="connsiteY40" fmla="*/ 472428 h 583098"/>
              <a:gd name="connsiteX41" fmla="*/ 123011 w 583098"/>
              <a:gd name="connsiteY41" fmla="*/ 505748 h 583098"/>
              <a:gd name="connsiteX42" fmla="*/ 197981 w 583098"/>
              <a:gd name="connsiteY42" fmla="*/ 550571 h 583098"/>
              <a:gd name="connsiteX43" fmla="*/ 301510 w 583098"/>
              <a:gd name="connsiteY43" fmla="*/ 489485 h 583098"/>
              <a:gd name="connsiteX44" fmla="*/ 547046 w 583098"/>
              <a:gd name="connsiteY44" fmla="*/ 39667 h 583098"/>
              <a:gd name="connsiteX45" fmla="*/ 453036 w 583098"/>
              <a:gd name="connsiteY45" fmla="*/ 68226 h 583098"/>
              <a:gd name="connsiteX46" fmla="*/ 426460 w 583098"/>
              <a:gd name="connsiteY46" fmla="*/ 111463 h 583098"/>
              <a:gd name="connsiteX47" fmla="*/ 431220 w 583098"/>
              <a:gd name="connsiteY47" fmla="*/ 157873 h 583098"/>
              <a:gd name="connsiteX48" fmla="*/ 512536 w 583098"/>
              <a:gd name="connsiteY48" fmla="*/ 136056 h 583098"/>
              <a:gd name="connsiteX49" fmla="*/ 547046 w 583098"/>
              <a:gd name="connsiteY49" fmla="*/ 39667 h 583098"/>
              <a:gd name="connsiteX50" fmla="*/ 368547 w 583098"/>
              <a:gd name="connsiteY50" fmla="*/ 44823 h 583098"/>
              <a:gd name="connsiteX51" fmla="*/ 284057 w 583098"/>
              <a:gd name="connsiteY51" fmla="*/ 135263 h 583098"/>
              <a:gd name="connsiteX52" fmla="*/ 324913 w 583098"/>
              <a:gd name="connsiteY52" fmla="*/ 206266 h 583098"/>
              <a:gd name="connsiteX53" fmla="*/ 349110 w 583098"/>
              <a:gd name="connsiteY53" fmla="*/ 185243 h 583098"/>
              <a:gd name="connsiteX54" fmla="*/ 366563 w 583098"/>
              <a:gd name="connsiteY54" fmla="*/ 133280 h 583098"/>
              <a:gd name="connsiteX55" fmla="*/ 368547 w 583098"/>
              <a:gd name="connsiteY55" fmla="*/ 44823 h 583098"/>
              <a:gd name="connsiteX56" fmla="*/ 378463 w 583098"/>
              <a:gd name="connsiteY56" fmla="*/ 262592 h 583098"/>
              <a:gd name="connsiteX57" fmla="*/ 438360 w 583098"/>
              <a:gd name="connsiteY57" fmla="*/ 301862 h 583098"/>
              <a:gd name="connsiteX58" fmla="*/ 538716 w 583098"/>
              <a:gd name="connsiteY58" fmla="*/ 216183 h 583098"/>
              <a:gd name="connsiteX59" fmla="*/ 460176 w 583098"/>
              <a:gd name="connsiteY59" fmla="*/ 216579 h 583098"/>
              <a:gd name="connsiteX60" fmla="*/ 399883 w 583098"/>
              <a:gd name="connsiteY60" fmla="*/ 234033 h 583098"/>
              <a:gd name="connsiteX61" fmla="*/ 378463 w 583098"/>
              <a:gd name="connsiteY61" fmla="*/ 262592 h 583098"/>
              <a:gd name="connsiteX62" fmla="*/ 346333 w 583098"/>
              <a:gd name="connsiteY62" fmla="*/ 239586 h 583098"/>
              <a:gd name="connsiteX63" fmla="*/ 314204 w 583098"/>
              <a:gd name="connsiteY63" fmla="*/ 239189 h 583098"/>
              <a:gd name="connsiteX64" fmla="*/ 284850 w 583098"/>
              <a:gd name="connsiteY64" fmla="*/ 226496 h 583098"/>
              <a:gd name="connsiteX65" fmla="*/ 272950 w 583098"/>
              <a:gd name="connsiteY65" fmla="*/ 312176 h 583098"/>
              <a:gd name="connsiteX66" fmla="*/ 359027 w 583098"/>
              <a:gd name="connsiteY66" fmla="*/ 299879 h 583098"/>
              <a:gd name="connsiteX67" fmla="*/ 346333 w 583098"/>
              <a:gd name="connsiteY67" fmla="*/ 239586 h 583098"/>
              <a:gd name="connsiteX68" fmla="*/ 156727 w 583098"/>
              <a:gd name="connsiteY68" fmla="*/ 349065 h 583098"/>
              <a:gd name="connsiteX69" fmla="*/ 147604 w 583098"/>
              <a:gd name="connsiteY69" fmla="*/ 435935 h 583098"/>
              <a:gd name="connsiteX70" fmla="*/ 229714 w 583098"/>
              <a:gd name="connsiteY70" fmla="*/ 423242 h 583098"/>
              <a:gd name="connsiteX71" fmla="*/ 213054 w 583098"/>
              <a:gd name="connsiteY71" fmla="*/ 372072 h 583098"/>
              <a:gd name="connsiteX72" fmla="*/ 156727 w 583098"/>
              <a:gd name="connsiteY72" fmla="*/ 349065 h 583098"/>
              <a:gd name="connsiteX73" fmla="*/ 393933 w 583098"/>
              <a:gd name="connsiteY73" fmla="*/ 170169 h 583098"/>
              <a:gd name="connsiteX74" fmla="*/ 380447 w 583098"/>
              <a:gd name="connsiteY74" fmla="*/ 204283 h 583098"/>
              <a:gd name="connsiteX75" fmla="*/ 412577 w 583098"/>
              <a:gd name="connsiteY75" fmla="*/ 190399 h 583098"/>
              <a:gd name="connsiteX76" fmla="*/ 393933 w 583098"/>
              <a:gd name="connsiteY76" fmla="*/ 170169 h 583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83098" h="583098">
                <a:moveTo>
                  <a:pt x="400280" y="0"/>
                </a:moveTo>
                <a:cubicBezTo>
                  <a:pt x="403057" y="21817"/>
                  <a:pt x="405437" y="41650"/>
                  <a:pt x="407817" y="61880"/>
                </a:cubicBezTo>
                <a:cubicBezTo>
                  <a:pt x="409800" y="61880"/>
                  <a:pt x="411387" y="62276"/>
                  <a:pt x="411783" y="61880"/>
                </a:cubicBezTo>
                <a:cubicBezTo>
                  <a:pt x="439946" y="22213"/>
                  <a:pt x="482390" y="11107"/>
                  <a:pt x="526816" y="5157"/>
                </a:cubicBezTo>
                <a:cubicBezTo>
                  <a:pt x="544666" y="2777"/>
                  <a:pt x="563309" y="1983"/>
                  <a:pt x="583143" y="793"/>
                </a:cubicBezTo>
                <a:cubicBezTo>
                  <a:pt x="584729" y="49583"/>
                  <a:pt x="579573" y="94406"/>
                  <a:pt x="557756" y="135263"/>
                </a:cubicBezTo>
                <a:cubicBezTo>
                  <a:pt x="549426" y="151129"/>
                  <a:pt x="534749" y="163426"/>
                  <a:pt x="522849" y="178103"/>
                </a:cubicBezTo>
                <a:cubicBezTo>
                  <a:pt x="541889" y="180879"/>
                  <a:pt x="562119" y="183656"/>
                  <a:pt x="581953" y="186433"/>
                </a:cubicBezTo>
                <a:cubicBezTo>
                  <a:pt x="590679" y="244346"/>
                  <a:pt x="537526" y="312176"/>
                  <a:pt x="464540" y="336372"/>
                </a:cubicBezTo>
                <a:cubicBezTo>
                  <a:pt x="471283" y="342322"/>
                  <a:pt x="477630" y="347479"/>
                  <a:pt x="484373" y="353429"/>
                </a:cubicBezTo>
                <a:cubicBezTo>
                  <a:pt x="446690" y="408962"/>
                  <a:pt x="403453" y="455372"/>
                  <a:pt x="327690" y="460925"/>
                </a:cubicBezTo>
                <a:cubicBezTo>
                  <a:pt x="337210" y="468858"/>
                  <a:pt x="343953" y="474412"/>
                  <a:pt x="350300" y="479965"/>
                </a:cubicBezTo>
                <a:cubicBezTo>
                  <a:pt x="321740" y="548985"/>
                  <a:pt x="251927" y="593411"/>
                  <a:pt x="176164" y="584288"/>
                </a:cubicBezTo>
                <a:cubicBezTo>
                  <a:pt x="144034" y="580321"/>
                  <a:pt x="117458" y="564058"/>
                  <a:pt x="99608" y="536688"/>
                </a:cubicBezTo>
                <a:cubicBezTo>
                  <a:pt x="92864" y="525978"/>
                  <a:pt x="89294" y="513285"/>
                  <a:pt x="83344" y="499005"/>
                </a:cubicBezTo>
                <a:cubicBezTo>
                  <a:pt x="59941" y="499402"/>
                  <a:pt x="41298" y="484328"/>
                  <a:pt x="25431" y="465288"/>
                </a:cubicBezTo>
                <a:cubicBezTo>
                  <a:pt x="8375" y="445058"/>
                  <a:pt x="838" y="420862"/>
                  <a:pt x="45" y="394285"/>
                </a:cubicBezTo>
                <a:cubicBezTo>
                  <a:pt x="-1542" y="329629"/>
                  <a:pt x="39314" y="263386"/>
                  <a:pt x="105954" y="236016"/>
                </a:cubicBezTo>
                <a:cubicBezTo>
                  <a:pt x="111111" y="242363"/>
                  <a:pt x="116268" y="249106"/>
                  <a:pt x="123804" y="258229"/>
                </a:cubicBezTo>
                <a:cubicBezTo>
                  <a:pt x="130151" y="183259"/>
                  <a:pt x="175371" y="138833"/>
                  <a:pt x="231300" y="101546"/>
                </a:cubicBezTo>
                <a:cubicBezTo>
                  <a:pt x="234870" y="105513"/>
                  <a:pt x="238044" y="108686"/>
                  <a:pt x="240820" y="112256"/>
                </a:cubicBezTo>
                <a:cubicBezTo>
                  <a:pt x="243200" y="115033"/>
                  <a:pt x="245977" y="118206"/>
                  <a:pt x="249150" y="121776"/>
                </a:cubicBezTo>
                <a:cubicBezTo>
                  <a:pt x="271760" y="47600"/>
                  <a:pt x="322930" y="9123"/>
                  <a:pt x="400280" y="0"/>
                </a:cubicBezTo>
                <a:close/>
                <a:moveTo>
                  <a:pt x="247167" y="383575"/>
                </a:moveTo>
                <a:cubicBezTo>
                  <a:pt x="262240" y="411342"/>
                  <a:pt x="284057" y="424829"/>
                  <a:pt x="314600" y="425622"/>
                </a:cubicBezTo>
                <a:cubicBezTo>
                  <a:pt x="364977" y="426812"/>
                  <a:pt x="401073" y="402615"/>
                  <a:pt x="430426" y="361759"/>
                </a:cubicBezTo>
                <a:cubicBezTo>
                  <a:pt x="389967" y="339942"/>
                  <a:pt x="349903" y="332802"/>
                  <a:pt x="307064" y="341529"/>
                </a:cubicBezTo>
                <a:cubicBezTo>
                  <a:pt x="281280" y="346685"/>
                  <a:pt x="260654" y="358982"/>
                  <a:pt x="247167" y="383575"/>
                </a:cubicBezTo>
                <a:close/>
                <a:moveTo>
                  <a:pt x="222177" y="154303"/>
                </a:moveTo>
                <a:cubicBezTo>
                  <a:pt x="187667" y="178896"/>
                  <a:pt x="164661" y="209439"/>
                  <a:pt x="159107" y="251089"/>
                </a:cubicBezTo>
                <a:cubicBezTo>
                  <a:pt x="154744" y="285996"/>
                  <a:pt x="166247" y="319316"/>
                  <a:pt x="201947" y="337562"/>
                </a:cubicBezTo>
                <a:cubicBezTo>
                  <a:pt x="222574" y="326456"/>
                  <a:pt x="234474" y="308209"/>
                  <a:pt x="241614" y="286392"/>
                </a:cubicBezTo>
                <a:cubicBezTo>
                  <a:pt x="248357" y="265766"/>
                  <a:pt x="247564" y="244743"/>
                  <a:pt x="245184" y="223719"/>
                </a:cubicBezTo>
                <a:cubicBezTo>
                  <a:pt x="242804" y="199523"/>
                  <a:pt x="236457" y="176516"/>
                  <a:pt x="222177" y="154303"/>
                </a:cubicBezTo>
                <a:close/>
                <a:moveTo>
                  <a:pt x="93658" y="283616"/>
                </a:moveTo>
                <a:cubicBezTo>
                  <a:pt x="89294" y="287186"/>
                  <a:pt x="85328" y="289962"/>
                  <a:pt x="81758" y="292739"/>
                </a:cubicBezTo>
                <a:cubicBezTo>
                  <a:pt x="46454" y="321696"/>
                  <a:pt x="30588" y="358982"/>
                  <a:pt x="35744" y="404202"/>
                </a:cubicBezTo>
                <a:cubicBezTo>
                  <a:pt x="38918" y="430779"/>
                  <a:pt x="53594" y="450215"/>
                  <a:pt x="76601" y="461322"/>
                </a:cubicBezTo>
                <a:cubicBezTo>
                  <a:pt x="130547" y="437522"/>
                  <a:pt x="139274" y="342322"/>
                  <a:pt x="93658" y="283616"/>
                </a:cubicBezTo>
                <a:close/>
                <a:moveTo>
                  <a:pt x="301510" y="489485"/>
                </a:moveTo>
                <a:cubicBezTo>
                  <a:pt x="255894" y="460528"/>
                  <a:pt x="209484" y="451405"/>
                  <a:pt x="159504" y="472428"/>
                </a:cubicBezTo>
                <a:cubicBezTo>
                  <a:pt x="143241" y="479172"/>
                  <a:pt x="129357" y="488692"/>
                  <a:pt x="123011" y="505748"/>
                </a:cubicBezTo>
                <a:cubicBezTo>
                  <a:pt x="136894" y="535498"/>
                  <a:pt x="167041" y="553348"/>
                  <a:pt x="197981" y="550571"/>
                </a:cubicBezTo>
                <a:cubicBezTo>
                  <a:pt x="241614" y="547001"/>
                  <a:pt x="276124" y="528358"/>
                  <a:pt x="301510" y="489485"/>
                </a:cubicBezTo>
                <a:close/>
                <a:moveTo>
                  <a:pt x="547046" y="39667"/>
                </a:moveTo>
                <a:cubicBezTo>
                  <a:pt x="511346" y="40063"/>
                  <a:pt x="480010" y="46807"/>
                  <a:pt x="453036" y="68226"/>
                </a:cubicBezTo>
                <a:cubicBezTo>
                  <a:pt x="439550" y="79333"/>
                  <a:pt x="430030" y="94010"/>
                  <a:pt x="426460" y="111463"/>
                </a:cubicBezTo>
                <a:cubicBezTo>
                  <a:pt x="423287" y="127330"/>
                  <a:pt x="420113" y="143990"/>
                  <a:pt x="431220" y="157873"/>
                </a:cubicBezTo>
                <a:cubicBezTo>
                  <a:pt x="462953" y="164616"/>
                  <a:pt x="490720" y="158666"/>
                  <a:pt x="512536" y="136056"/>
                </a:cubicBezTo>
                <a:cubicBezTo>
                  <a:pt x="538319" y="109876"/>
                  <a:pt x="542683" y="76160"/>
                  <a:pt x="547046" y="39667"/>
                </a:cubicBezTo>
                <a:close/>
                <a:moveTo>
                  <a:pt x="368547" y="44823"/>
                </a:moveTo>
                <a:cubicBezTo>
                  <a:pt x="320947" y="58310"/>
                  <a:pt x="291990" y="87266"/>
                  <a:pt x="284057" y="135263"/>
                </a:cubicBezTo>
                <a:cubicBezTo>
                  <a:pt x="278900" y="165013"/>
                  <a:pt x="296354" y="194366"/>
                  <a:pt x="324913" y="206266"/>
                </a:cubicBezTo>
                <a:cubicBezTo>
                  <a:pt x="339987" y="200316"/>
                  <a:pt x="343557" y="198333"/>
                  <a:pt x="349110" y="185243"/>
                </a:cubicBezTo>
                <a:cubicBezTo>
                  <a:pt x="356250" y="168583"/>
                  <a:pt x="362993" y="151129"/>
                  <a:pt x="366563" y="133280"/>
                </a:cubicBezTo>
                <a:cubicBezTo>
                  <a:pt x="372513" y="104720"/>
                  <a:pt x="375687" y="76160"/>
                  <a:pt x="368547" y="44823"/>
                </a:cubicBezTo>
                <a:close/>
                <a:moveTo>
                  <a:pt x="378463" y="262592"/>
                </a:moveTo>
                <a:cubicBezTo>
                  <a:pt x="389570" y="287186"/>
                  <a:pt x="410593" y="300672"/>
                  <a:pt x="438360" y="301862"/>
                </a:cubicBezTo>
                <a:cubicBezTo>
                  <a:pt x="484373" y="304242"/>
                  <a:pt x="531179" y="263782"/>
                  <a:pt x="538716" y="216183"/>
                </a:cubicBezTo>
                <a:cubicBezTo>
                  <a:pt x="512536" y="213406"/>
                  <a:pt x="486356" y="213406"/>
                  <a:pt x="460176" y="216579"/>
                </a:cubicBezTo>
                <a:cubicBezTo>
                  <a:pt x="439550" y="219356"/>
                  <a:pt x="418527" y="223719"/>
                  <a:pt x="399883" y="234033"/>
                </a:cubicBezTo>
                <a:cubicBezTo>
                  <a:pt x="389570" y="240379"/>
                  <a:pt x="380050" y="247519"/>
                  <a:pt x="378463" y="262592"/>
                </a:cubicBezTo>
                <a:close/>
                <a:moveTo>
                  <a:pt x="346333" y="239586"/>
                </a:moveTo>
                <a:cubicBezTo>
                  <a:pt x="335623" y="239586"/>
                  <a:pt x="324517" y="241569"/>
                  <a:pt x="314204" y="239189"/>
                </a:cubicBezTo>
                <a:cubicBezTo>
                  <a:pt x="303097" y="236809"/>
                  <a:pt x="293180" y="230463"/>
                  <a:pt x="284850" y="226496"/>
                </a:cubicBezTo>
                <a:cubicBezTo>
                  <a:pt x="280884" y="255056"/>
                  <a:pt x="276917" y="284409"/>
                  <a:pt x="272950" y="312176"/>
                </a:cubicBezTo>
                <a:cubicBezTo>
                  <a:pt x="300717" y="308209"/>
                  <a:pt x="329673" y="303846"/>
                  <a:pt x="359027" y="299879"/>
                </a:cubicBezTo>
                <a:cubicBezTo>
                  <a:pt x="343160" y="274096"/>
                  <a:pt x="341970" y="267749"/>
                  <a:pt x="346333" y="239586"/>
                </a:cubicBezTo>
                <a:close/>
                <a:moveTo>
                  <a:pt x="156727" y="349065"/>
                </a:moveTo>
                <a:cubicBezTo>
                  <a:pt x="162677" y="381592"/>
                  <a:pt x="153951" y="408962"/>
                  <a:pt x="147604" y="435935"/>
                </a:cubicBezTo>
                <a:cubicBezTo>
                  <a:pt x="175767" y="431572"/>
                  <a:pt x="202344" y="427209"/>
                  <a:pt x="229714" y="423242"/>
                </a:cubicBezTo>
                <a:cubicBezTo>
                  <a:pt x="219797" y="408565"/>
                  <a:pt x="208294" y="393492"/>
                  <a:pt x="213054" y="372072"/>
                </a:cubicBezTo>
                <a:cubicBezTo>
                  <a:pt x="190047" y="378419"/>
                  <a:pt x="175767" y="363742"/>
                  <a:pt x="156727" y="349065"/>
                </a:cubicBezTo>
                <a:close/>
                <a:moveTo>
                  <a:pt x="393933" y="170169"/>
                </a:moveTo>
                <a:cubicBezTo>
                  <a:pt x="389570" y="181276"/>
                  <a:pt x="385603" y="191589"/>
                  <a:pt x="380447" y="204283"/>
                </a:cubicBezTo>
                <a:cubicBezTo>
                  <a:pt x="393140" y="198729"/>
                  <a:pt x="402660" y="194763"/>
                  <a:pt x="412577" y="190399"/>
                </a:cubicBezTo>
                <a:cubicBezTo>
                  <a:pt x="406230" y="183656"/>
                  <a:pt x="400677" y="177706"/>
                  <a:pt x="393933" y="170169"/>
                </a:cubicBezTo>
                <a:close/>
              </a:path>
            </a:pathLst>
          </a:custGeom>
          <a:solidFill>
            <a:schemeClr val="bg1"/>
          </a:solidFill>
          <a:ln w="3953" cap="flat">
            <a:no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pic>
        <p:nvPicPr>
          <p:cNvPr id="74" name="Graphic 73">
            <a:extLst>
              <a:ext uri="{FF2B5EF4-FFF2-40B4-BE49-F238E27FC236}">
                <a16:creationId xmlns:a16="http://schemas.microsoft.com/office/drawing/2014/main" xmlns="" id="{1A7066EF-4656-4E20-AE24-ED8A218EFF2E}"/>
              </a:ext>
            </a:extLst>
          </p:cNvPr>
          <p:cNvPicPr>
            <a:picLocks noChangeAspect="1"/>
          </p:cNvPicPr>
          <p:nvPr/>
        </p:nvPicPr>
        <p:blipFill>
          <a:blip r:embed="rId7" cstate="print">
            <a:extLst>
              <a:ext uri="{96DAC541-7B7A-43D3-8B79-37D633B846F1}">
                <asvg:svgBlip xmlns:asvg="http://schemas.microsoft.com/office/drawing/2016/SVG/main" xmlns="" r:embed="rId8"/>
              </a:ext>
            </a:extLst>
          </a:blip>
          <a:stretch>
            <a:fillRect/>
          </a:stretch>
        </p:blipFill>
        <p:spPr>
          <a:xfrm>
            <a:off x="446932" y="2177615"/>
            <a:ext cx="644782" cy="429854"/>
          </a:xfrm>
          <a:prstGeom prst="rect">
            <a:avLst/>
          </a:prstGeom>
        </p:spPr>
      </p:pic>
      <p:pic>
        <p:nvPicPr>
          <p:cNvPr id="75" name="Graphic 74">
            <a:extLst>
              <a:ext uri="{FF2B5EF4-FFF2-40B4-BE49-F238E27FC236}">
                <a16:creationId xmlns:a16="http://schemas.microsoft.com/office/drawing/2014/main" xmlns="" id="{14806FD8-3187-4B23-80AA-F4218BC0B2F6}"/>
              </a:ext>
            </a:extLst>
          </p:cNvPr>
          <p:cNvPicPr>
            <a:picLocks noChangeAspect="1"/>
          </p:cNvPicPr>
          <p:nvPr/>
        </p:nvPicPr>
        <p:blipFill>
          <a:blip r:embed="rId9" cstate="print">
            <a:extLst>
              <a:ext uri="{96DAC541-7B7A-43D3-8B79-37D633B846F1}">
                <asvg:svgBlip xmlns:asvg="http://schemas.microsoft.com/office/drawing/2016/SVG/main" xmlns="" r:embed="rId10"/>
              </a:ext>
            </a:extLst>
          </a:blip>
          <a:stretch>
            <a:fillRect/>
          </a:stretch>
        </p:blipFill>
        <p:spPr>
          <a:xfrm>
            <a:off x="400592" y="3442569"/>
            <a:ext cx="685074" cy="484120"/>
          </a:xfrm>
          <a:prstGeom prst="rect">
            <a:avLst/>
          </a:prstGeom>
        </p:spPr>
      </p:pic>
    </p:spTree>
    <p:extLst>
      <p:ext uri="{BB962C8B-B14F-4D97-AF65-F5344CB8AC3E}">
        <p14:creationId xmlns:p14="http://schemas.microsoft.com/office/powerpoint/2010/main" xmlns="" val="3691660463"/>
      </p:ext>
    </p:extLst>
  </p:cSld>
  <p:clrMapOvr>
    <a:masterClrMapping/>
  </p:clrMapOvr>
  <mc:AlternateContent xmlns:mc="http://schemas.openxmlformats.org/markup-compatibility/2006">
    <mc:Choice xmlns:p14="http://schemas.microsoft.com/office/powerpoint/2010/main" xmlns="" Requires="p14">
      <p:transition p14:dur="10"/>
    </mc:Choice>
    <mc:Fallback>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ounded Rectangle 63">
            <a:extLst>
              <a:ext uri="{FF2B5EF4-FFF2-40B4-BE49-F238E27FC236}">
                <a16:creationId xmlns:a16="http://schemas.microsoft.com/office/drawing/2014/main" xmlns="" id="{A9028303-52C9-497B-88F6-E26C9B2F65BA}"/>
              </a:ext>
            </a:extLst>
          </p:cNvPr>
          <p:cNvSpPr/>
          <p:nvPr/>
        </p:nvSpPr>
        <p:spPr>
          <a:xfrm>
            <a:off x="1005092" y="3295935"/>
            <a:ext cx="3463298" cy="1104966"/>
          </a:xfrm>
          <a:prstGeom prst="roundRect">
            <a:avLst>
              <a:gd name="adj" fmla="val 7917"/>
            </a:avLst>
          </a:prstGeom>
          <a:solidFill>
            <a:schemeClr val="bg1">
              <a:lumMod val="95000"/>
            </a:schemeClr>
          </a:solidFill>
          <a:ln w="28575">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lIns="90000" rIns="90000" anchor="ctr" anchorCtr="0"/>
          <a:lstStyle/>
          <a:p>
            <a:pPr marL="0" marR="0" lvl="0" indent="0" algn="ctr" defTabSz="914378" rtl="0" eaLnBrk="1" fontAlgn="base" latinLnBrk="0" hangingPunct="1">
              <a:lnSpc>
                <a:spcPct val="100000"/>
              </a:lnSpc>
              <a:spcBef>
                <a:spcPct val="0"/>
              </a:spcBef>
              <a:spcAft>
                <a:spcPct val="0"/>
              </a:spcAft>
              <a:buClrTx/>
              <a:buSzTx/>
              <a:buFontTx/>
              <a:buNone/>
              <a:tabLst/>
              <a:defRPr/>
            </a:pPr>
            <a:endParaRPr kumimoji="0" lang="en-GB" sz="1200" b="1" i="0" u="none" strike="noStrike" kern="1200" cap="none" spc="0" normalizeH="0" baseline="0" noProof="0" dirty="0">
              <a:ln>
                <a:noFill/>
              </a:ln>
              <a:solidFill>
                <a:srgbClr val="FFFFFF"/>
              </a:solidFill>
              <a:effectLst/>
              <a:uLnTx/>
              <a:uFillTx/>
              <a:latin typeface="Verdana"/>
              <a:ea typeface="+mn-ea"/>
              <a:cs typeface="+mn-cs"/>
            </a:endParaRPr>
          </a:p>
        </p:txBody>
      </p:sp>
      <p:sp>
        <p:nvSpPr>
          <p:cNvPr id="26" name="Rounded Rectangle 63">
            <a:extLst>
              <a:ext uri="{FF2B5EF4-FFF2-40B4-BE49-F238E27FC236}">
                <a16:creationId xmlns:a16="http://schemas.microsoft.com/office/drawing/2014/main" xmlns="" id="{4345A549-3580-4F0C-A70A-D46CD5F75A3A}"/>
              </a:ext>
            </a:extLst>
          </p:cNvPr>
          <p:cNvSpPr/>
          <p:nvPr/>
        </p:nvSpPr>
        <p:spPr>
          <a:xfrm>
            <a:off x="5363901" y="1866822"/>
            <a:ext cx="3463298" cy="1575350"/>
          </a:xfrm>
          <a:prstGeom prst="roundRect">
            <a:avLst>
              <a:gd name="adj" fmla="val 7917"/>
            </a:avLst>
          </a:prstGeom>
          <a:solidFill>
            <a:schemeClr val="bg1">
              <a:lumMod val="95000"/>
            </a:schemeClr>
          </a:solidFill>
          <a:ln w="28575">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lIns="90000" rIns="90000" anchor="ctr" anchorCtr="0"/>
          <a:lstStyle/>
          <a:p>
            <a:pPr marL="0" marR="0" lvl="0" indent="0" algn="ctr" defTabSz="914378" rtl="0" eaLnBrk="1" fontAlgn="base" latinLnBrk="0" hangingPunct="1">
              <a:lnSpc>
                <a:spcPct val="100000"/>
              </a:lnSpc>
              <a:spcBef>
                <a:spcPct val="0"/>
              </a:spcBef>
              <a:spcAft>
                <a:spcPct val="0"/>
              </a:spcAft>
              <a:buClrTx/>
              <a:buSzTx/>
              <a:buFontTx/>
              <a:buNone/>
              <a:tabLst/>
              <a:defRPr/>
            </a:pPr>
            <a:endParaRPr kumimoji="0" lang="en-GB" sz="1200" b="1" i="0" u="none" strike="noStrike" kern="1200" cap="none" spc="0" normalizeH="0" baseline="0" noProof="0" dirty="0">
              <a:ln>
                <a:noFill/>
              </a:ln>
              <a:solidFill>
                <a:srgbClr val="FFFFFF"/>
              </a:solidFill>
              <a:effectLst/>
              <a:uLnTx/>
              <a:uFillTx/>
              <a:latin typeface="Verdana"/>
              <a:ea typeface="+mn-ea"/>
              <a:cs typeface="+mn-cs"/>
            </a:endParaRPr>
          </a:p>
        </p:txBody>
      </p:sp>
      <p:sp>
        <p:nvSpPr>
          <p:cNvPr id="2" name="Title 1"/>
          <p:cNvSpPr>
            <a:spLocks noGrp="1"/>
          </p:cNvSpPr>
          <p:nvPr>
            <p:ph type="title"/>
          </p:nvPr>
        </p:nvSpPr>
        <p:spPr>
          <a:xfrm>
            <a:off x="316800" y="515420"/>
            <a:ext cx="8510400" cy="391412"/>
          </a:xfrm>
        </p:spPr>
        <p:txBody>
          <a:bodyPr/>
          <a:lstStyle/>
          <a:p>
            <a:r>
              <a:rPr lang="ru-RU" sz="2000" dirty="0"/>
              <a:t>Рекомендации по физической активности для детей с ожирением</a:t>
            </a:r>
            <a:endParaRPr lang="en-GB" sz="2000" dirty="0"/>
          </a:p>
        </p:txBody>
      </p:sp>
      <p:sp>
        <p:nvSpPr>
          <p:cNvPr id="5" name="Content Placeholder 4">
            <a:extLst>
              <a:ext uri="{FF2B5EF4-FFF2-40B4-BE49-F238E27FC236}">
                <a16:creationId xmlns:a16="http://schemas.microsoft.com/office/drawing/2014/main" xmlns="" id="{3EBD7671-9F51-40BA-8C73-65C894F1D808}"/>
              </a:ext>
            </a:extLst>
          </p:cNvPr>
          <p:cNvSpPr>
            <a:spLocks noGrp="1"/>
          </p:cNvSpPr>
          <p:nvPr>
            <p:ph sz="quarter" idx="11"/>
          </p:nvPr>
        </p:nvSpPr>
        <p:spPr>
          <a:xfrm>
            <a:off x="0" y="4801011"/>
            <a:ext cx="8814816" cy="339645"/>
          </a:xfrm>
        </p:spPr>
        <p:txBody>
          <a:bodyPr/>
          <a:lstStyle/>
          <a:p>
            <a:r>
              <a:rPr lang="en-GB" dirty="0">
                <a:solidFill>
                  <a:srgbClr val="82786F"/>
                </a:solidFill>
                <a:latin typeface="Verdana" panose="020B0604030504040204" pitchFamily="34" charset="0"/>
                <a:cs typeface="Arial" charset="0"/>
              </a:rPr>
              <a:t>NICE Obesity clinical guideline 2014. Available </a:t>
            </a:r>
            <a:r>
              <a:rPr lang="en-GB" dirty="0">
                <a:solidFill>
                  <a:srgbClr val="82786F"/>
                </a:solidFill>
                <a:latin typeface="Verdana" panose="020B0604030504040204" pitchFamily="34" charset="0"/>
                <a:cs typeface="Arial" charset="0"/>
                <a:hlinkClick r:id="rId3"/>
              </a:rPr>
              <a:t>here</a:t>
            </a:r>
            <a:r>
              <a:rPr lang="en-GB" dirty="0">
                <a:solidFill>
                  <a:srgbClr val="82786F"/>
                </a:solidFill>
                <a:latin typeface="Verdana" panose="020B0604030504040204" pitchFamily="34" charset="0"/>
                <a:cs typeface="Arial" charset="0"/>
              </a:rPr>
              <a:t>; </a:t>
            </a:r>
            <a:r>
              <a:rPr lang="en-GB" dirty="0">
                <a:solidFill>
                  <a:srgbClr val="82786F"/>
                </a:solidFill>
                <a:latin typeface="Verdana" panose="020B0604030504040204" pitchFamily="34" charset="0"/>
                <a:cs typeface="Arial" panose="020B0604020202020204" pitchFamily="34" charset="0"/>
              </a:rPr>
              <a:t>Styne </a:t>
            </a:r>
            <a:r>
              <a:rPr lang="en-GB" i="1" dirty="0">
                <a:solidFill>
                  <a:srgbClr val="82786F"/>
                </a:solidFill>
                <a:latin typeface="Verdana" panose="020B0604030504040204" pitchFamily="34" charset="0"/>
                <a:cs typeface="Arial" panose="020B0604020202020204" pitchFamily="34" charset="0"/>
              </a:rPr>
              <a:t>et al. Clin Endocrinol Metab </a:t>
            </a:r>
            <a:r>
              <a:rPr lang="en-GB" dirty="0">
                <a:solidFill>
                  <a:srgbClr val="82786F"/>
                </a:solidFill>
                <a:latin typeface="Verdana" panose="020B0604030504040204" pitchFamily="34" charset="0"/>
                <a:cs typeface="Arial" panose="020B0604020202020204" pitchFamily="34" charset="0"/>
              </a:rPr>
              <a:t>2017;102:709–57; </a:t>
            </a:r>
            <a:r>
              <a:rPr lang="en-GB" dirty="0">
                <a:solidFill>
                  <a:srgbClr val="82786F"/>
                </a:solidFill>
                <a:latin typeface="Verdana" panose="020B0604030504040204" pitchFamily="34" charset="0"/>
                <a:cs typeface="Arial" charset="0"/>
              </a:rPr>
              <a:t>National Health and Medical Research Council (NHMRC) clinical practice guidelines 2013. Available </a:t>
            </a:r>
            <a:r>
              <a:rPr lang="en-GB" dirty="0">
                <a:solidFill>
                  <a:srgbClr val="82786F"/>
                </a:solidFill>
                <a:latin typeface="Verdana" panose="020B0604030504040204" pitchFamily="34" charset="0"/>
                <a:cs typeface="Arial" charset="0"/>
                <a:hlinkClick r:id="rId4"/>
              </a:rPr>
              <a:t>here</a:t>
            </a:r>
            <a:endParaRPr lang="en-GB" dirty="0">
              <a:solidFill>
                <a:srgbClr val="82786F"/>
              </a:solidFill>
              <a:latin typeface="Verdana" panose="020B0604030504040204" pitchFamily="34" charset="0"/>
              <a:cs typeface="Arial" charset="0"/>
            </a:endParaRPr>
          </a:p>
        </p:txBody>
      </p:sp>
      <p:sp>
        <p:nvSpPr>
          <p:cNvPr id="11" name="Rounded Rectangle 63">
            <a:extLst>
              <a:ext uri="{FF2B5EF4-FFF2-40B4-BE49-F238E27FC236}">
                <a16:creationId xmlns:a16="http://schemas.microsoft.com/office/drawing/2014/main" xmlns="" id="{50594E21-4306-44A3-9517-D8A15ADB5A5D}"/>
              </a:ext>
            </a:extLst>
          </p:cNvPr>
          <p:cNvSpPr/>
          <p:nvPr/>
        </p:nvSpPr>
        <p:spPr>
          <a:xfrm>
            <a:off x="1005092" y="1885417"/>
            <a:ext cx="3463298" cy="1024717"/>
          </a:xfrm>
          <a:prstGeom prst="roundRect">
            <a:avLst>
              <a:gd name="adj" fmla="val 7917"/>
            </a:avLst>
          </a:prstGeom>
          <a:solidFill>
            <a:schemeClr val="bg1">
              <a:lumMod val="95000"/>
            </a:schemeClr>
          </a:solidFill>
          <a:ln w="28575">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lIns="90000" rIns="90000" anchor="ctr" anchorCtr="0"/>
          <a:lstStyle/>
          <a:p>
            <a:pPr marL="0" marR="0" lvl="0" indent="0" algn="ctr" defTabSz="914378" rtl="0" eaLnBrk="1" fontAlgn="base" latinLnBrk="0" hangingPunct="1">
              <a:lnSpc>
                <a:spcPct val="100000"/>
              </a:lnSpc>
              <a:spcBef>
                <a:spcPct val="0"/>
              </a:spcBef>
              <a:spcAft>
                <a:spcPct val="0"/>
              </a:spcAft>
              <a:buClrTx/>
              <a:buSzTx/>
              <a:buFontTx/>
              <a:buNone/>
              <a:tabLst/>
              <a:defRPr/>
            </a:pPr>
            <a:endParaRPr kumimoji="0" lang="en-GB" sz="1200" b="1" i="0" u="none" strike="noStrike" kern="1200" cap="none" spc="0" normalizeH="0" baseline="0" noProof="0" dirty="0">
              <a:ln>
                <a:noFill/>
              </a:ln>
              <a:solidFill>
                <a:srgbClr val="FFFFFF"/>
              </a:solidFill>
              <a:effectLst/>
              <a:uLnTx/>
              <a:uFillTx/>
              <a:latin typeface="Verdana"/>
              <a:ea typeface="+mn-ea"/>
              <a:cs typeface="+mn-cs"/>
            </a:endParaRPr>
          </a:p>
        </p:txBody>
      </p:sp>
      <p:sp>
        <p:nvSpPr>
          <p:cNvPr id="12" name="TextBox 11">
            <a:extLst>
              <a:ext uri="{FF2B5EF4-FFF2-40B4-BE49-F238E27FC236}">
                <a16:creationId xmlns:a16="http://schemas.microsoft.com/office/drawing/2014/main" xmlns="" id="{A0BF1DBA-D300-415B-B38B-305B02B22B40}"/>
              </a:ext>
            </a:extLst>
          </p:cNvPr>
          <p:cNvSpPr txBox="1"/>
          <p:nvPr/>
        </p:nvSpPr>
        <p:spPr>
          <a:xfrm>
            <a:off x="1292575" y="2120777"/>
            <a:ext cx="3080641" cy="553998"/>
          </a:xfrm>
          <a:prstGeom prst="rect">
            <a:avLst/>
          </a:prstGeom>
          <a:noFill/>
        </p:spPr>
        <p:txBody>
          <a:bodyPr wrap="square" lIns="0" tIns="0" rIns="0" bIns="0" rtlCol="0" anchor="ctr">
            <a:spAutoFit/>
          </a:bodyPr>
          <a:lstStyle/>
          <a:p>
            <a:pPr marL="171450" marR="0" lvl="0" indent="-17145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ru-RU" sz="1200" b="0" i="0" u="none" strike="noStrike" kern="1200" cap="none" spc="0" normalizeH="0" baseline="0" noProof="0" dirty="0">
                <a:ln>
                  <a:noFill/>
                </a:ln>
                <a:solidFill>
                  <a:srgbClr val="001965"/>
                </a:solidFill>
                <a:effectLst/>
                <a:uLnTx/>
                <a:uFillTx/>
                <a:latin typeface="Verdana" pitchFamily="34" charset="0"/>
                <a:ea typeface="+mn-ea"/>
                <a:cs typeface="Arial" charset="0"/>
              </a:rPr>
              <a:t>Минимум 20 минут (оптимально 60 минут), интенсивная физическая активность ≥5 дней в неделю</a:t>
            </a:r>
            <a:endParaRPr kumimoji="0" lang="en-US" sz="1200" b="0" i="0" u="none" strike="noStrike" kern="1200" cap="none" spc="0" normalizeH="0" baseline="0" noProof="0" dirty="0">
              <a:ln>
                <a:noFill/>
              </a:ln>
              <a:solidFill>
                <a:srgbClr val="001965"/>
              </a:solidFill>
              <a:effectLst/>
              <a:uLnTx/>
              <a:uFillTx/>
              <a:latin typeface="Verdana"/>
              <a:ea typeface="+mn-ea"/>
              <a:cs typeface="Arial" charset="0"/>
            </a:endParaRPr>
          </a:p>
        </p:txBody>
      </p:sp>
      <p:sp>
        <p:nvSpPr>
          <p:cNvPr id="13" name="Rectangle: Rounded Corners 12">
            <a:extLst>
              <a:ext uri="{FF2B5EF4-FFF2-40B4-BE49-F238E27FC236}">
                <a16:creationId xmlns:a16="http://schemas.microsoft.com/office/drawing/2014/main" xmlns="" id="{476B6B81-91E6-4C8F-B7E6-5BC930BE42AC}"/>
              </a:ext>
            </a:extLst>
          </p:cNvPr>
          <p:cNvSpPr/>
          <p:nvPr/>
        </p:nvSpPr>
        <p:spPr>
          <a:xfrm>
            <a:off x="316799" y="1780682"/>
            <a:ext cx="852658" cy="1234188"/>
          </a:xfrm>
          <a:prstGeom prst="roundRect">
            <a:avLst>
              <a:gd name="adj" fmla="val 6574"/>
            </a:avLst>
          </a:prstGeom>
          <a:solidFill>
            <a:schemeClr val="accent1"/>
          </a:solidFill>
          <a:ln w="9525">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Verdana"/>
                <a:ea typeface="+mn-ea"/>
                <a:cs typeface="+mn-cs"/>
              </a:rPr>
              <a:t>ENDO</a:t>
            </a:r>
          </a:p>
        </p:txBody>
      </p:sp>
      <p:cxnSp>
        <p:nvCxnSpPr>
          <p:cNvPr id="14" name="Straight Connector 13">
            <a:extLst>
              <a:ext uri="{FF2B5EF4-FFF2-40B4-BE49-F238E27FC236}">
                <a16:creationId xmlns:a16="http://schemas.microsoft.com/office/drawing/2014/main" xmlns="" id="{7A9AE254-B0F6-48B7-9A32-84CFAFE15128}"/>
              </a:ext>
            </a:extLst>
          </p:cNvPr>
          <p:cNvCxnSpPr>
            <a:cxnSpLocks/>
          </p:cNvCxnSpPr>
          <p:nvPr/>
        </p:nvCxnSpPr>
        <p:spPr>
          <a:xfrm>
            <a:off x="4571999" y="1312558"/>
            <a:ext cx="0" cy="3145142"/>
          </a:xfrm>
          <a:prstGeom prst="line">
            <a:avLst/>
          </a:prstGeom>
          <a:ln w="22225">
            <a:solidFill>
              <a:srgbClr val="001965"/>
            </a:solidFill>
            <a:prstDash val="sysDot"/>
          </a:ln>
          <a:effectLst/>
        </p:spPr>
        <p:style>
          <a:lnRef idx="1">
            <a:schemeClr val="accent1"/>
          </a:lnRef>
          <a:fillRef idx="0">
            <a:schemeClr val="accent1"/>
          </a:fillRef>
          <a:effectRef idx="0">
            <a:schemeClr val="accent1"/>
          </a:effectRef>
          <a:fontRef idx="minor">
            <a:schemeClr val="tx1"/>
          </a:fontRef>
        </p:style>
      </p:cxnSp>
      <p:sp>
        <p:nvSpPr>
          <p:cNvPr id="9" name="Rounded Rectangle 62">
            <a:extLst>
              <a:ext uri="{FF2B5EF4-FFF2-40B4-BE49-F238E27FC236}">
                <a16:creationId xmlns:a16="http://schemas.microsoft.com/office/drawing/2014/main" xmlns="" id="{80336FFC-BA43-4CBF-8D76-0D538F509C9F}"/>
              </a:ext>
            </a:extLst>
          </p:cNvPr>
          <p:cNvSpPr/>
          <p:nvPr/>
        </p:nvSpPr>
        <p:spPr>
          <a:xfrm>
            <a:off x="316799" y="1312223"/>
            <a:ext cx="4151591" cy="336291"/>
          </a:xfrm>
          <a:prstGeom prst="roundRect">
            <a:avLst>
              <a:gd name="adj" fmla="val 16667"/>
            </a:avLst>
          </a:prstGeom>
          <a:solidFill>
            <a:schemeClr val="accent2"/>
          </a:solidFill>
          <a:ln w="28575">
            <a:solidFill>
              <a:srgbClr val="001965"/>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lIns="90000" rIns="90000" anchor="ctr" anchorCtr="0"/>
          <a:lstStyle/>
          <a:p>
            <a:pPr marL="0" marR="0" lvl="0" indent="0" algn="ctr" defTabSz="914378" rtl="0" eaLnBrk="1" fontAlgn="base" latinLnBrk="0" hangingPunct="1">
              <a:lnSpc>
                <a:spcPct val="100000"/>
              </a:lnSpc>
              <a:spcBef>
                <a:spcPct val="0"/>
              </a:spcBef>
              <a:spcAft>
                <a:spcPct val="0"/>
              </a:spcAft>
              <a:buClrTx/>
              <a:buSzTx/>
              <a:buFontTx/>
              <a:buNone/>
              <a:tabLst/>
              <a:defRPr/>
            </a:pPr>
            <a:r>
              <a:rPr kumimoji="0" lang="ru-RU" sz="1400" b="1" i="0" u="none" strike="noStrike" kern="1200" cap="none" spc="0" normalizeH="0" baseline="0" noProof="0" dirty="0">
                <a:ln>
                  <a:noFill/>
                </a:ln>
                <a:solidFill>
                  <a:srgbClr val="FFFFFF"/>
                </a:solidFill>
                <a:effectLst/>
                <a:uLnTx/>
                <a:uFillTx/>
                <a:latin typeface="Verdana"/>
                <a:ea typeface="+mn-ea"/>
                <a:cs typeface="+mn-cs"/>
              </a:rPr>
              <a:t>Повышение физической активности</a:t>
            </a:r>
            <a:endParaRPr kumimoji="0" lang="en-GB" sz="1400" b="1" i="0" u="none" strike="noStrike" kern="1200" cap="none" spc="0" normalizeH="0" baseline="0" noProof="0" dirty="0">
              <a:ln>
                <a:noFill/>
              </a:ln>
              <a:solidFill>
                <a:srgbClr val="FFFFFF"/>
              </a:solidFill>
              <a:effectLst/>
              <a:uLnTx/>
              <a:uFillTx/>
              <a:latin typeface="Verdana"/>
              <a:ea typeface="+mn-ea"/>
              <a:cs typeface="+mn-cs"/>
            </a:endParaRPr>
          </a:p>
        </p:txBody>
      </p:sp>
      <p:sp>
        <p:nvSpPr>
          <p:cNvPr id="15" name="Rounded Rectangle 62">
            <a:extLst>
              <a:ext uri="{FF2B5EF4-FFF2-40B4-BE49-F238E27FC236}">
                <a16:creationId xmlns:a16="http://schemas.microsoft.com/office/drawing/2014/main" xmlns="" id="{D21D0C3A-E8A8-4098-A12E-0B36B3DC1CA7}"/>
              </a:ext>
            </a:extLst>
          </p:cNvPr>
          <p:cNvSpPr/>
          <p:nvPr/>
        </p:nvSpPr>
        <p:spPr>
          <a:xfrm>
            <a:off x="4675608" y="1312223"/>
            <a:ext cx="4388878" cy="362895"/>
          </a:xfrm>
          <a:prstGeom prst="roundRect">
            <a:avLst/>
          </a:prstGeom>
          <a:solidFill>
            <a:schemeClr val="accent2"/>
          </a:solidFill>
          <a:ln w="28575">
            <a:solidFill>
              <a:srgbClr val="001965"/>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lIns="90000" rIns="90000" anchor="ctr" anchorCtr="0"/>
          <a:lstStyle/>
          <a:p>
            <a:pPr marL="0" marR="0" lvl="0" indent="0" algn="ctr" defTabSz="914378" rtl="0" eaLnBrk="1" fontAlgn="base" latinLnBrk="0" hangingPunct="1">
              <a:lnSpc>
                <a:spcPct val="100000"/>
              </a:lnSpc>
              <a:spcBef>
                <a:spcPct val="0"/>
              </a:spcBef>
              <a:spcAft>
                <a:spcPct val="0"/>
              </a:spcAft>
              <a:buClrTx/>
              <a:buSzTx/>
              <a:buFontTx/>
              <a:buNone/>
              <a:tabLst/>
              <a:defRPr/>
            </a:pPr>
            <a:r>
              <a:rPr kumimoji="0" lang="ru-RU" sz="1400" b="1" i="0" u="none" strike="noStrike" kern="1200" cap="none" spc="0" normalizeH="0" baseline="0" noProof="0" dirty="0">
                <a:ln>
                  <a:noFill/>
                </a:ln>
                <a:solidFill>
                  <a:srgbClr val="FFFFFF"/>
                </a:solidFill>
                <a:effectLst/>
                <a:uLnTx/>
                <a:uFillTx/>
                <a:latin typeface="Verdana"/>
                <a:ea typeface="+mn-ea"/>
                <a:cs typeface="+mn-cs"/>
              </a:rPr>
              <a:t>Уменьшение «сидячего» образа жизни</a:t>
            </a:r>
            <a:endParaRPr kumimoji="0" lang="en-GB" sz="1400" b="1" i="0" u="none" strike="noStrike" kern="1200" cap="none" spc="0" normalizeH="0" baseline="0" noProof="0" dirty="0">
              <a:ln>
                <a:noFill/>
              </a:ln>
              <a:solidFill>
                <a:srgbClr val="FFFFFF"/>
              </a:solidFill>
              <a:effectLst/>
              <a:uLnTx/>
              <a:uFillTx/>
              <a:latin typeface="Verdana"/>
              <a:ea typeface="+mn-ea"/>
              <a:cs typeface="+mn-cs"/>
            </a:endParaRPr>
          </a:p>
        </p:txBody>
      </p:sp>
      <p:sp>
        <p:nvSpPr>
          <p:cNvPr id="19" name="TextBox 18">
            <a:extLst>
              <a:ext uri="{FF2B5EF4-FFF2-40B4-BE49-F238E27FC236}">
                <a16:creationId xmlns:a16="http://schemas.microsoft.com/office/drawing/2014/main" xmlns="" id="{666CC8C8-F063-4FCF-8D90-6D9635C85654}"/>
              </a:ext>
            </a:extLst>
          </p:cNvPr>
          <p:cNvSpPr txBox="1"/>
          <p:nvPr/>
        </p:nvSpPr>
        <p:spPr>
          <a:xfrm>
            <a:off x="1292575" y="3294420"/>
            <a:ext cx="3080641" cy="1107996"/>
          </a:xfrm>
          <a:prstGeom prst="rect">
            <a:avLst/>
          </a:prstGeom>
          <a:noFill/>
        </p:spPr>
        <p:txBody>
          <a:bodyPr wrap="square" lIns="0" tIns="0" rIns="0" bIns="0" rtlCol="0" anchor="ctr">
            <a:spAutoFit/>
          </a:bodyPr>
          <a:lstStyle/>
          <a:p>
            <a:pPr marL="171450" marR="0" lvl="0" indent="-17145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ru-RU" sz="1200" b="0" i="0" u="none" strike="noStrike" kern="1200" cap="none" spc="0" normalizeH="0" baseline="0" noProof="0" dirty="0">
                <a:ln>
                  <a:noFill/>
                </a:ln>
                <a:solidFill>
                  <a:srgbClr val="001965"/>
                </a:solidFill>
                <a:effectLst/>
                <a:uLnTx/>
                <a:uFillTx/>
                <a:latin typeface="Verdana"/>
                <a:ea typeface="+mn-ea"/>
                <a:cs typeface="Arial" charset="0"/>
              </a:rPr>
              <a:t>≥60 минут физической активности средней или большей интенсивности каждый день, за одно занятие или несколько занятий продолжительностью ≥10 минут</a:t>
            </a:r>
            <a:endParaRPr kumimoji="0" lang="en-US" sz="1200" b="0" i="0" u="none" strike="noStrike" kern="1200" cap="none" spc="0" normalizeH="0" baseline="0" noProof="0" dirty="0">
              <a:ln>
                <a:noFill/>
              </a:ln>
              <a:solidFill>
                <a:srgbClr val="001965"/>
              </a:solidFill>
              <a:effectLst/>
              <a:uLnTx/>
              <a:uFillTx/>
              <a:latin typeface="Verdana"/>
              <a:ea typeface="+mn-ea"/>
              <a:cs typeface="Arial" charset="0"/>
            </a:endParaRPr>
          </a:p>
        </p:txBody>
      </p:sp>
      <p:sp>
        <p:nvSpPr>
          <p:cNvPr id="20" name="Rectangle: Rounded Corners 19">
            <a:extLst>
              <a:ext uri="{FF2B5EF4-FFF2-40B4-BE49-F238E27FC236}">
                <a16:creationId xmlns:a16="http://schemas.microsoft.com/office/drawing/2014/main" xmlns="" id="{728F056F-221F-462B-8233-03D18892C244}"/>
              </a:ext>
            </a:extLst>
          </p:cNvPr>
          <p:cNvSpPr/>
          <p:nvPr/>
        </p:nvSpPr>
        <p:spPr>
          <a:xfrm>
            <a:off x="316799" y="3233773"/>
            <a:ext cx="852658" cy="1234188"/>
          </a:xfrm>
          <a:prstGeom prst="roundRect">
            <a:avLst>
              <a:gd name="adj" fmla="val 6574"/>
            </a:avLst>
          </a:prstGeom>
          <a:solidFill>
            <a:schemeClr val="accent3"/>
          </a:solidFill>
          <a:ln w="9525">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Verdana"/>
                <a:ea typeface="+mn-ea"/>
                <a:cs typeface="+mn-cs"/>
              </a:rPr>
              <a:t>NICE</a:t>
            </a:r>
          </a:p>
        </p:txBody>
      </p:sp>
      <p:sp>
        <p:nvSpPr>
          <p:cNvPr id="22" name="Rounded Rectangle 63">
            <a:extLst>
              <a:ext uri="{FF2B5EF4-FFF2-40B4-BE49-F238E27FC236}">
                <a16:creationId xmlns:a16="http://schemas.microsoft.com/office/drawing/2014/main" xmlns="" id="{6E9926C8-DE55-4A4D-8C5A-CEA89CCC2C3E}"/>
              </a:ext>
            </a:extLst>
          </p:cNvPr>
          <p:cNvSpPr/>
          <p:nvPr/>
        </p:nvSpPr>
        <p:spPr>
          <a:xfrm>
            <a:off x="5363901" y="3659669"/>
            <a:ext cx="3463275" cy="808292"/>
          </a:xfrm>
          <a:prstGeom prst="roundRect">
            <a:avLst>
              <a:gd name="adj" fmla="val 7917"/>
            </a:avLst>
          </a:prstGeom>
          <a:solidFill>
            <a:schemeClr val="bg1">
              <a:lumMod val="95000"/>
            </a:schemeClr>
          </a:solidFill>
          <a:ln w="28575">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lIns="90000" rIns="90000" anchor="ctr" anchorCtr="0"/>
          <a:lstStyle/>
          <a:p>
            <a:pPr marL="0" marR="0" lvl="0" indent="0" algn="ctr" defTabSz="914378" rtl="0" eaLnBrk="1" fontAlgn="base" latinLnBrk="0" hangingPunct="1">
              <a:lnSpc>
                <a:spcPct val="100000"/>
              </a:lnSpc>
              <a:spcBef>
                <a:spcPct val="0"/>
              </a:spcBef>
              <a:spcAft>
                <a:spcPct val="0"/>
              </a:spcAft>
              <a:buClrTx/>
              <a:buSzTx/>
              <a:buFontTx/>
              <a:buNone/>
              <a:tabLst/>
              <a:defRPr/>
            </a:pPr>
            <a:endParaRPr kumimoji="0" lang="en-GB" sz="1200" b="1" i="0" u="none" strike="noStrike" kern="1200" cap="none" spc="0" normalizeH="0" baseline="0" noProof="0" dirty="0">
              <a:ln>
                <a:noFill/>
              </a:ln>
              <a:solidFill>
                <a:srgbClr val="FFFFFF"/>
              </a:solidFill>
              <a:effectLst/>
              <a:uLnTx/>
              <a:uFillTx/>
              <a:latin typeface="Verdana"/>
              <a:ea typeface="+mn-ea"/>
              <a:cs typeface="+mn-cs"/>
            </a:endParaRPr>
          </a:p>
        </p:txBody>
      </p:sp>
      <p:sp>
        <p:nvSpPr>
          <p:cNvPr id="23" name="TextBox 22">
            <a:extLst>
              <a:ext uri="{FF2B5EF4-FFF2-40B4-BE49-F238E27FC236}">
                <a16:creationId xmlns:a16="http://schemas.microsoft.com/office/drawing/2014/main" xmlns="" id="{E04D9D40-9A4A-4037-8394-9B0885B4990E}"/>
              </a:ext>
            </a:extLst>
          </p:cNvPr>
          <p:cNvSpPr txBox="1"/>
          <p:nvPr/>
        </p:nvSpPr>
        <p:spPr>
          <a:xfrm>
            <a:off x="5651384" y="3703508"/>
            <a:ext cx="3080641" cy="738664"/>
          </a:xfrm>
          <a:prstGeom prst="rect">
            <a:avLst/>
          </a:prstGeom>
          <a:noFill/>
        </p:spPr>
        <p:txBody>
          <a:bodyPr wrap="square" lIns="0" tIns="0" rIns="0" bIns="0" rtlCol="0" anchor="ctr">
            <a:spAutoFit/>
          </a:bodyPr>
          <a:lstStyle/>
          <a:p>
            <a:pPr marL="171450" marR="0" lvl="0" indent="-17145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ru-RU" sz="1200" b="0" i="0" u="none" strike="noStrike" kern="1200" cap="none" spc="0" normalizeH="0" baseline="0" noProof="0" dirty="0">
                <a:ln>
                  <a:noFill/>
                </a:ln>
                <a:solidFill>
                  <a:srgbClr val="001965"/>
                </a:solidFill>
                <a:effectLst/>
                <a:uLnTx/>
                <a:uFillTx/>
                <a:latin typeface="Verdana"/>
                <a:ea typeface="+mn-ea"/>
                <a:cs typeface="Arial" charset="0"/>
              </a:rPr>
              <a:t>Уменьшение времени просмотра  телевизора, занятий за компьютером, компьютерными играми</a:t>
            </a:r>
            <a:endParaRPr kumimoji="0" lang="en-US" sz="1200" b="0" i="0" u="none" strike="noStrike" kern="1200" cap="none" spc="0" normalizeH="0" baseline="0" noProof="0" dirty="0">
              <a:ln>
                <a:noFill/>
              </a:ln>
              <a:solidFill>
                <a:srgbClr val="001965"/>
              </a:solidFill>
              <a:effectLst/>
              <a:uLnTx/>
              <a:uFillTx/>
              <a:latin typeface="Verdana"/>
              <a:ea typeface="+mn-ea"/>
              <a:cs typeface="Arial" charset="0"/>
            </a:endParaRPr>
          </a:p>
        </p:txBody>
      </p:sp>
      <p:sp>
        <p:nvSpPr>
          <p:cNvPr id="24" name="Rectangle: Rounded Corners 23">
            <a:extLst>
              <a:ext uri="{FF2B5EF4-FFF2-40B4-BE49-F238E27FC236}">
                <a16:creationId xmlns:a16="http://schemas.microsoft.com/office/drawing/2014/main" xmlns="" id="{003D7B6A-2543-463F-A32F-AF1AF2BA29F7}"/>
              </a:ext>
            </a:extLst>
          </p:cNvPr>
          <p:cNvSpPr/>
          <p:nvPr/>
        </p:nvSpPr>
        <p:spPr>
          <a:xfrm>
            <a:off x="4675608" y="3677721"/>
            <a:ext cx="852658" cy="790240"/>
          </a:xfrm>
          <a:prstGeom prst="roundRect">
            <a:avLst>
              <a:gd name="adj" fmla="val 6574"/>
            </a:avLst>
          </a:prstGeom>
          <a:solidFill>
            <a:schemeClr val="accent3"/>
          </a:solidFill>
          <a:ln w="9525">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Verdana"/>
                <a:ea typeface="+mn-ea"/>
                <a:cs typeface="+mn-cs"/>
              </a:rPr>
              <a:t>NICE</a:t>
            </a:r>
            <a:endParaRPr kumimoji="0" lang="en-US" sz="1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Verdana"/>
              <a:ea typeface="+mn-ea"/>
              <a:cs typeface="+mn-cs"/>
            </a:endParaRPr>
          </a:p>
        </p:txBody>
      </p:sp>
      <p:grpSp>
        <p:nvGrpSpPr>
          <p:cNvPr id="3" name="Group 2">
            <a:extLst>
              <a:ext uri="{FF2B5EF4-FFF2-40B4-BE49-F238E27FC236}">
                <a16:creationId xmlns:a16="http://schemas.microsoft.com/office/drawing/2014/main" xmlns="" id="{77D9836B-FD19-4143-842D-24CE9710134E}"/>
              </a:ext>
            </a:extLst>
          </p:cNvPr>
          <p:cNvGrpSpPr/>
          <p:nvPr/>
        </p:nvGrpSpPr>
        <p:grpSpPr>
          <a:xfrm>
            <a:off x="4675608" y="1780682"/>
            <a:ext cx="4024445" cy="1747630"/>
            <a:chOff x="4675608" y="2710070"/>
            <a:chExt cx="4024445" cy="1747630"/>
          </a:xfrm>
        </p:grpSpPr>
        <p:sp>
          <p:nvSpPr>
            <p:cNvPr id="28" name="Rectangle: Rounded Corners 27">
              <a:extLst>
                <a:ext uri="{FF2B5EF4-FFF2-40B4-BE49-F238E27FC236}">
                  <a16:creationId xmlns:a16="http://schemas.microsoft.com/office/drawing/2014/main" xmlns="" id="{733AD9C1-984B-4110-9851-BAF4A323CB06}"/>
                </a:ext>
              </a:extLst>
            </p:cNvPr>
            <p:cNvSpPr/>
            <p:nvPr/>
          </p:nvSpPr>
          <p:spPr>
            <a:xfrm>
              <a:off x="4675608" y="2710070"/>
              <a:ext cx="852658" cy="1747630"/>
            </a:xfrm>
            <a:prstGeom prst="roundRect">
              <a:avLst>
                <a:gd name="adj" fmla="val 6574"/>
              </a:avLst>
            </a:prstGeom>
            <a:solidFill>
              <a:schemeClr val="accent1"/>
            </a:solidFill>
            <a:ln w="9525">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Verdana"/>
                  <a:ea typeface="+mn-ea"/>
                  <a:cs typeface="+mn-cs"/>
                </a:rPr>
                <a:t>ENDO</a:t>
              </a:r>
            </a:p>
          </p:txBody>
        </p:sp>
        <p:sp>
          <p:nvSpPr>
            <p:cNvPr id="27" name="TextBox 26">
              <a:extLst>
                <a:ext uri="{FF2B5EF4-FFF2-40B4-BE49-F238E27FC236}">
                  <a16:creationId xmlns:a16="http://schemas.microsoft.com/office/drawing/2014/main" xmlns="" id="{3228F7F7-6E35-4773-B8E7-5382B48CED09}"/>
                </a:ext>
              </a:extLst>
            </p:cNvPr>
            <p:cNvSpPr txBox="1"/>
            <p:nvPr/>
          </p:nvSpPr>
          <p:spPr>
            <a:xfrm>
              <a:off x="5651385" y="2937556"/>
              <a:ext cx="3048668" cy="1292662"/>
            </a:xfrm>
            <a:prstGeom prst="rect">
              <a:avLst/>
            </a:prstGeom>
            <a:noFill/>
          </p:spPr>
          <p:txBody>
            <a:bodyPr wrap="square" lIns="0" tIns="0" rIns="0" bIns="0" rtlCol="0" anchor="ctr">
              <a:spAutoFit/>
            </a:bodyPr>
            <a:lstStyle/>
            <a:p>
              <a:pPr marL="171450" marR="0" lvl="0" indent="-17145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ru-RU" sz="1200" b="0" i="0" u="none" strike="noStrike" kern="1200" cap="none" spc="0" normalizeH="0" baseline="0" noProof="0" dirty="0">
                  <a:ln>
                    <a:noFill/>
                  </a:ln>
                  <a:solidFill>
                    <a:srgbClr val="001965"/>
                  </a:solidFill>
                  <a:effectLst/>
                  <a:uLnTx/>
                  <a:uFillTx/>
                  <a:latin typeface="Verdana"/>
                  <a:ea typeface="+mn-ea"/>
                  <a:cs typeface="Arial" charset="0"/>
                </a:rPr>
                <a:t>Ограничение экранного времени 1-2 часами в день и сокращение других видов сидячего поведения</a:t>
              </a:r>
            </a:p>
            <a:p>
              <a:pPr marL="171450" marR="0" lvl="0" indent="-17145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ru-RU" sz="1200" b="0" i="0" u="none" strike="noStrike" kern="1200" cap="none" spc="0" normalizeH="0" baseline="0" noProof="0" dirty="0">
                  <a:ln>
                    <a:noFill/>
                  </a:ln>
                  <a:solidFill>
                    <a:srgbClr val="001965"/>
                  </a:solidFill>
                  <a:effectLst/>
                  <a:uLnTx/>
                  <a:uFillTx/>
                  <a:latin typeface="Verdana"/>
                  <a:ea typeface="+mn-ea"/>
                  <a:cs typeface="Arial" charset="0"/>
                </a:rPr>
                <a:t>Уравновешивание неизбежного экранного времени с расширенными возможностями для физической активности</a:t>
              </a:r>
              <a:endParaRPr kumimoji="0" lang="en-US" sz="1200" b="0" i="0" u="none" strike="noStrike" kern="1200" cap="none" spc="0" normalizeH="0" baseline="0" noProof="0" dirty="0">
                <a:ln>
                  <a:noFill/>
                </a:ln>
                <a:solidFill>
                  <a:srgbClr val="001965"/>
                </a:solidFill>
                <a:effectLst/>
                <a:uLnTx/>
                <a:uFillTx/>
                <a:latin typeface="Verdana"/>
                <a:ea typeface="+mn-ea"/>
                <a:cs typeface="Arial" charset="0"/>
              </a:endParaRPr>
            </a:p>
          </p:txBody>
        </p:sp>
      </p:grpSp>
    </p:spTree>
    <p:extLst>
      <p:ext uri="{BB962C8B-B14F-4D97-AF65-F5344CB8AC3E}">
        <p14:creationId xmlns:p14="http://schemas.microsoft.com/office/powerpoint/2010/main" xmlns="" val="1976713548"/>
      </p:ext>
    </p:extLst>
  </p:cSld>
  <p:clrMapOvr>
    <a:masterClrMapping/>
  </p:clrMapOvr>
  <mc:AlternateContent xmlns:mc="http://schemas.openxmlformats.org/markup-compatibility/2006">
    <mc:Choice xmlns:p14="http://schemas.microsoft.com/office/powerpoint/2010/main" xmlns="" Requires="p14">
      <p:transition p14:dur="10"/>
    </mc:Choice>
    <mc:Fallback>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itle 2"/>
          <p:cNvSpPr>
            <a:spLocks noGrp="1"/>
          </p:cNvSpPr>
          <p:nvPr>
            <p:ph type="title"/>
          </p:nvPr>
        </p:nvSpPr>
        <p:spPr>
          <a:xfrm>
            <a:off x="316800" y="515420"/>
            <a:ext cx="8510400" cy="391412"/>
          </a:xfrm>
        </p:spPr>
        <p:txBody>
          <a:bodyPr/>
          <a:lstStyle/>
          <a:p>
            <a:pPr lvl="0">
              <a:defRPr/>
            </a:pPr>
            <a:r>
              <a:rPr lang="ru-RU" altLang="en-US"/>
              <a:t>Введение</a:t>
            </a:r>
          </a:p>
        </p:txBody>
      </p:sp>
      <p:sp>
        <p:nvSpPr>
          <p:cNvPr id="8" name="Content Placeholder 7"/>
          <p:cNvSpPr>
            <a:spLocks noGrp="1"/>
          </p:cNvSpPr>
          <p:nvPr>
            <p:ph sz="quarter" idx="11"/>
          </p:nvPr>
        </p:nvSpPr>
        <p:spPr/>
        <p:txBody>
          <a:bodyPr/>
          <a:lstStyle/>
          <a:p>
            <a:pPr lvl="0">
              <a:defRPr/>
            </a:pPr>
            <a:endParaRPr lang="ru-RU" altLang="en-US"/>
          </a:p>
        </p:txBody>
      </p:sp>
      <p:sp>
        <p:nvSpPr>
          <p:cNvPr id="114" name="Rounded Rectangle 113"/>
          <p:cNvSpPr/>
          <p:nvPr/>
        </p:nvSpPr>
        <p:spPr>
          <a:xfrm>
            <a:off x="1305924" y="3693472"/>
            <a:ext cx="7423582" cy="802308"/>
          </a:xfrm>
          <a:prstGeom prst="roundRect">
            <a:avLst>
              <a:gd name="adj" fmla="val 8200"/>
            </a:avLst>
          </a:prstGeom>
          <a:solidFill>
            <a:schemeClr val="bg1">
              <a:lumMod val="95000"/>
            </a:schemeClr>
          </a:solidFill>
          <a:ln w="19050" cap="flat" cmpd="sng" algn="ctr">
            <a:solidFill>
              <a:srgbClr val="002060"/>
            </a:solidFill>
            <a:prstDash val="solid"/>
            <a:round/>
          </a:ln>
          <a:effectLst/>
        </p:spPr>
        <p:txBody>
          <a:bodyPr lIns="72000" tIns="72000" rIns="72000" bIns="72000" anchor="ctr"/>
          <a:lstStyle/>
          <a:p>
            <a:pPr marL="0" marR="0" lvl="0" indent="0" algn="ctr" defTabSz="914400" rtl="0" eaLnBrk="1" latinLnBrk="0" hangingPunct="1">
              <a:lnSpc>
                <a:spcPct val="100000"/>
              </a:lnSpc>
              <a:spcBef>
                <a:spcPct val="0"/>
              </a:spcBef>
              <a:spcAft>
                <a:spcPct val="0"/>
              </a:spcAft>
              <a:buClrTx/>
              <a:buFontTx/>
              <a:buNone/>
              <a:defRPr/>
            </a:pPr>
            <a:r>
              <a:rPr lang="en-US" altLang="ru-RU" sz="1400" kern="0">
                <a:solidFill>
                  <a:srgbClr val="002060"/>
                </a:solidFill>
              </a:rPr>
              <a:t>1.</a:t>
            </a:r>
            <a:r>
              <a:rPr lang="ru-RU" altLang="en-US" sz="1400" kern="0">
                <a:solidFill>
                  <a:srgbClr val="002060"/>
                </a:solidFill>
              </a:rPr>
              <a:t> Простые инструменты в диагностике</a:t>
            </a:r>
          </a:p>
          <a:p>
            <a:pPr marL="0" marR="0" lvl="0" indent="0" algn="ctr" defTabSz="914400" rtl="0" eaLnBrk="1" latinLnBrk="0" hangingPunct="1">
              <a:lnSpc>
                <a:spcPct val="100000"/>
              </a:lnSpc>
              <a:spcBef>
                <a:spcPct val="0"/>
              </a:spcBef>
              <a:spcAft>
                <a:spcPct val="0"/>
              </a:spcAft>
              <a:buClrTx/>
              <a:buFontTx/>
              <a:buNone/>
              <a:defRPr/>
            </a:pPr>
            <a:r>
              <a:rPr lang="en-US" altLang="ru-RU" sz="1400" kern="0">
                <a:solidFill>
                  <a:srgbClr val="002060"/>
                </a:solidFill>
              </a:rPr>
              <a:t>2.</a:t>
            </a:r>
            <a:r>
              <a:rPr lang="ru-RU" altLang="en-US" sz="1400" kern="0">
                <a:solidFill>
                  <a:srgbClr val="002060"/>
                </a:solidFill>
              </a:rPr>
              <a:t> Гайды по питанию для всей семьи</a:t>
            </a:r>
          </a:p>
          <a:p>
            <a:pPr marL="0" marR="0" lvl="0" indent="0" algn="ctr" defTabSz="914400" rtl="0" eaLnBrk="1" latinLnBrk="0" hangingPunct="1">
              <a:lnSpc>
                <a:spcPct val="100000"/>
              </a:lnSpc>
              <a:spcBef>
                <a:spcPct val="0"/>
              </a:spcBef>
              <a:spcAft>
                <a:spcPct val="0"/>
              </a:spcAft>
              <a:buClrTx/>
              <a:buFontTx/>
              <a:buNone/>
              <a:defRPr/>
            </a:pPr>
            <a:r>
              <a:rPr lang="en-US" altLang="ru-RU" sz="1400" kern="0">
                <a:solidFill>
                  <a:srgbClr val="002060"/>
                </a:solidFill>
              </a:rPr>
              <a:t>3.</a:t>
            </a:r>
            <a:r>
              <a:rPr lang="ru-RU" altLang="en-US" sz="1400" kern="0">
                <a:solidFill>
                  <a:srgbClr val="002060"/>
                </a:solidFill>
              </a:rPr>
              <a:t> Взаимосвязь с детскими эндокринологами</a:t>
            </a:r>
            <a:r>
              <a:rPr lang="ru-RU" sz="1400" kern="0">
                <a:solidFill>
                  <a:srgbClr val="002060"/>
                </a:solidFill>
              </a:rPr>
              <a:t> </a:t>
            </a:r>
            <a:endParaRPr lang="ru-RU" sz="1400" kern="0">
              <a:solidFill>
                <a:srgbClr val="002060"/>
              </a:solidFill>
              <a:effectLst/>
              <a:uLnTx/>
              <a:uFillTx/>
            </a:endParaRPr>
          </a:p>
        </p:txBody>
      </p:sp>
      <p:sp>
        <p:nvSpPr>
          <p:cNvPr id="196" name="Freeform 95"/>
          <p:cNvSpPr/>
          <p:nvPr/>
        </p:nvSpPr>
        <p:spPr>
          <a:xfrm>
            <a:off x="436859" y="3678919"/>
            <a:ext cx="784880" cy="788058"/>
          </a:xfrm>
          <a:custGeom>
            <a:avLst/>
            <a:gdLst>
              <a:gd name="T0" fmla="*/ 255 w 255"/>
              <a:gd name="T1" fmla="*/ 233 h 255"/>
              <a:gd name="T2" fmla="*/ 233 w 255"/>
              <a:gd name="T3" fmla="*/ 255 h 255"/>
              <a:gd name="T4" fmla="*/ 21 w 255"/>
              <a:gd name="T5" fmla="*/ 255 h 255"/>
              <a:gd name="T6" fmla="*/ 0 w 255"/>
              <a:gd name="T7" fmla="*/ 233 h 255"/>
              <a:gd name="T8" fmla="*/ 0 w 255"/>
              <a:gd name="T9" fmla="*/ 22 h 255"/>
              <a:gd name="T10" fmla="*/ 21 w 255"/>
              <a:gd name="T11" fmla="*/ 0 h 255"/>
              <a:gd name="T12" fmla="*/ 233 w 255"/>
              <a:gd name="T13" fmla="*/ 0 h 255"/>
              <a:gd name="T14" fmla="*/ 255 w 255"/>
              <a:gd name="T15" fmla="*/ 22 h 255"/>
              <a:gd name="T16" fmla="*/ 255 w 255"/>
              <a:gd name="T17" fmla="*/ 233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255">
                <a:moveTo>
                  <a:pt x="255" y="233"/>
                </a:moveTo>
                <a:cubicBezTo>
                  <a:pt x="255" y="245"/>
                  <a:pt x="245" y="255"/>
                  <a:pt x="233" y="255"/>
                </a:cubicBezTo>
                <a:quadBezTo>
                  <a:pt x="21" y="255"/>
                  <a:pt x="21" y="255"/>
                </a:quadBezTo>
                <a:cubicBezTo>
                  <a:pt x="9" y="255"/>
                  <a:pt x="0" y="245"/>
                  <a:pt x="0" y="233"/>
                </a:cubicBezTo>
                <a:quadBezTo>
                  <a:pt x="0" y="22"/>
                  <a:pt x="0" y="22"/>
                </a:quadBezTo>
                <a:cubicBezTo>
                  <a:pt x="0" y="10"/>
                  <a:pt x="9" y="0"/>
                  <a:pt x="21" y="0"/>
                </a:cubicBezTo>
                <a:quadBezTo>
                  <a:pt x="233" y="0"/>
                  <a:pt x="233" y="0"/>
                </a:quadBezTo>
                <a:cubicBezTo>
                  <a:pt x="245" y="0"/>
                  <a:pt x="255" y="10"/>
                  <a:pt x="255" y="22"/>
                </a:cubicBezTo>
                <a:lnTo>
                  <a:pt x="255" y="233"/>
                </a:lnTo>
                <a:close/>
              </a:path>
            </a:pathLst>
          </a:custGeom>
          <a:solidFill>
            <a:srgbClr val="001965"/>
          </a:solidFill>
          <a:ln>
            <a:noFill/>
          </a:ln>
          <a:effectLst>
            <a:outerShdw blurRad="50800" dist="38100" dir="2700000" algn="tl" rotWithShape="0">
              <a:prstClr val="black">
                <a:alpha val="40000"/>
              </a:prstClr>
            </a:outerShdw>
          </a:effectLst>
        </p:spPr>
        <p:txBody>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grpSp>
        <p:nvGrpSpPr>
          <p:cNvPr id="3" name="Group 2"/>
          <p:cNvGrpSpPr/>
          <p:nvPr/>
        </p:nvGrpSpPr>
        <p:grpSpPr>
          <a:xfrm>
            <a:off x="377857" y="921453"/>
            <a:ext cx="8250604" cy="814519"/>
            <a:chOff x="377857" y="921453"/>
            <a:chExt cx="8250604" cy="814519"/>
          </a:xfrm>
        </p:grpSpPr>
        <p:sp>
          <p:nvSpPr>
            <p:cNvPr id="2" name="Rounded Rectangle 1">
              <a:hlinkClick r:id="rId3" action="ppaction://hlinksldjump"/>
            </p:cNvPr>
            <p:cNvSpPr/>
            <p:nvPr/>
          </p:nvSpPr>
          <p:spPr>
            <a:xfrm>
              <a:off x="1278148" y="921453"/>
              <a:ext cx="7350314" cy="814519"/>
            </a:xfrm>
            <a:prstGeom prst="roundRect">
              <a:avLst>
                <a:gd name="adj" fmla="val 8200"/>
              </a:avLst>
            </a:prstGeom>
            <a:solidFill>
              <a:schemeClr val="bg1">
                <a:lumMod val="95000"/>
              </a:schemeClr>
            </a:solidFill>
            <a:ln w="19050" cap="flat" cmpd="sng" algn="ctr">
              <a:solidFill>
                <a:srgbClr val="002060"/>
              </a:solidFill>
              <a:prstDash val="solid"/>
              <a:round/>
            </a:ln>
            <a:effectLst/>
          </p:spPr>
          <p:txBody>
            <a:bodyPr lIns="72000" tIns="72000" rIns="72000" bIns="72000" anchor="ctr"/>
            <a:lstStyle/>
            <a:p>
              <a:pPr marL="0" marR="0" lvl="0" indent="0" algn="ctr" defTabSz="914400" rtl="0" eaLnBrk="1" latinLnBrk="0" hangingPunct="1">
                <a:lnSpc>
                  <a:spcPct val="100000"/>
                </a:lnSpc>
                <a:spcBef>
                  <a:spcPct val="0"/>
                </a:spcBef>
                <a:spcAft>
                  <a:spcPct val="0"/>
                </a:spcAft>
                <a:buClrTx/>
                <a:buFontTx/>
                <a:buNone/>
                <a:defRPr/>
              </a:pPr>
              <a:r>
                <a:rPr kumimoji="0" lang="ru-RU" altLang="en-US" sz="1400" b="0" i="0" u="none" strike="noStrike" kern="0" cap="none" spc="0" normalizeH="0" baseline="0">
                  <a:solidFill>
                    <a:srgbClr val="002060"/>
                  </a:solidFill>
                  <a:effectLst/>
                  <a:uLnTx/>
                  <a:uFillTx/>
                  <a:latin typeface="Verdana"/>
                  <a:ea typeface="+mn-ea"/>
                  <a:cs typeface="Arial"/>
                </a:rPr>
                <a:t>Детское ожирение сегодня и его последствия завтра </a:t>
              </a:r>
              <a:r>
                <a:rPr kumimoji="0" lang="en-US" altLang="ru-RU" sz="1400" b="0" i="0" u="none" strike="noStrike" kern="0" cap="none" spc="0" normalizeH="0" baseline="0">
                  <a:solidFill>
                    <a:srgbClr val="002060"/>
                  </a:solidFill>
                  <a:effectLst/>
                  <a:uLnTx/>
                  <a:uFillTx/>
                  <a:latin typeface="Verdana"/>
                  <a:ea typeface="+mn-ea"/>
                  <a:cs typeface="Arial"/>
                </a:rPr>
                <a:t>-</a:t>
              </a:r>
              <a:r>
                <a:rPr kumimoji="0" lang="ru-RU" altLang="en-US" sz="1400" b="0" i="0" u="none" strike="noStrike" kern="0" cap="none" spc="0" normalizeH="0" baseline="0">
                  <a:solidFill>
                    <a:srgbClr val="002060"/>
                  </a:solidFill>
                  <a:effectLst/>
                  <a:uLnTx/>
                  <a:uFillTx/>
                  <a:latin typeface="Verdana"/>
                  <a:ea typeface="+mn-ea"/>
                  <a:cs typeface="Arial"/>
                </a:rPr>
                <a:t> это серъезная проблема не только пациента</a:t>
              </a:r>
              <a:r>
                <a:rPr kumimoji="0" lang="en-US" altLang="ru-RU" sz="1400" b="0" i="0" u="none" strike="noStrike" kern="0" cap="none" spc="0" normalizeH="0" baseline="0">
                  <a:solidFill>
                    <a:srgbClr val="002060"/>
                  </a:solidFill>
                  <a:effectLst/>
                  <a:uLnTx/>
                  <a:uFillTx/>
                  <a:latin typeface="Verdana"/>
                  <a:ea typeface="+mn-ea"/>
                  <a:cs typeface="Arial"/>
                </a:rPr>
                <a:t>,</a:t>
              </a:r>
              <a:r>
                <a:rPr kumimoji="0" lang="ru-RU" altLang="en-US" sz="1400" b="0" i="0" u="none" strike="noStrike" kern="0" cap="none" spc="0" normalizeH="0" baseline="0">
                  <a:solidFill>
                    <a:srgbClr val="002060"/>
                  </a:solidFill>
                  <a:effectLst/>
                  <a:uLnTx/>
                  <a:uFillTx/>
                  <a:latin typeface="Verdana"/>
                  <a:ea typeface="+mn-ea"/>
                  <a:cs typeface="Arial"/>
                </a:rPr>
                <a:t> но и педиатра</a:t>
              </a:r>
            </a:p>
          </p:txBody>
        </p:sp>
        <p:sp>
          <p:nvSpPr>
            <p:cNvPr id="180" name="Freeform 307"/>
            <p:cNvSpPr/>
            <p:nvPr/>
          </p:nvSpPr>
          <p:spPr>
            <a:xfrm>
              <a:off x="377857" y="940790"/>
              <a:ext cx="784880" cy="788058"/>
            </a:xfrm>
            <a:custGeom>
              <a:avLst/>
              <a:gdLst>
                <a:gd name="T0" fmla="*/ 255 w 255"/>
                <a:gd name="T1" fmla="*/ 234 h 256"/>
                <a:gd name="T2" fmla="*/ 233 w 255"/>
                <a:gd name="T3" fmla="*/ 256 h 256"/>
                <a:gd name="T4" fmla="*/ 22 w 255"/>
                <a:gd name="T5" fmla="*/ 256 h 256"/>
                <a:gd name="T6" fmla="*/ 0 w 255"/>
                <a:gd name="T7" fmla="*/ 234 h 256"/>
                <a:gd name="T8" fmla="*/ 0 w 255"/>
                <a:gd name="T9" fmla="*/ 22 h 256"/>
                <a:gd name="T10" fmla="*/ 22 w 255"/>
                <a:gd name="T11" fmla="*/ 0 h 256"/>
                <a:gd name="T12" fmla="*/ 233 w 255"/>
                <a:gd name="T13" fmla="*/ 0 h 256"/>
                <a:gd name="T14" fmla="*/ 255 w 255"/>
                <a:gd name="T15" fmla="*/ 22 h 256"/>
                <a:gd name="T16" fmla="*/ 255 w 255"/>
                <a:gd name="T17" fmla="*/ 23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256">
                  <a:moveTo>
                    <a:pt x="255" y="234"/>
                  </a:moveTo>
                  <a:cubicBezTo>
                    <a:pt x="255" y="246"/>
                    <a:pt x="245" y="256"/>
                    <a:pt x="233" y="256"/>
                  </a:cubicBezTo>
                  <a:quadBezTo>
                    <a:pt x="22" y="256"/>
                    <a:pt x="22" y="256"/>
                  </a:quadBezTo>
                  <a:cubicBezTo>
                    <a:pt x="9" y="256"/>
                    <a:pt x="0" y="246"/>
                    <a:pt x="0" y="234"/>
                  </a:cubicBezTo>
                  <a:quadBezTo>
                    <a:pt x="0" y="22"/>
                    <a:pt x="0" y="22"/>
                  </a:quadBezTo>
                  <a:cubicBezTo>
                    <a:pt x="0" y="10"/>
                    <a:pt x="9" y="0"/>
                    <a:pt x="22" y="0"/>
                  </a:cubicBezTo>
                  <a:quadBezTo>
                    <a:pt x="233" y="0"/>
                    <a:pt x="233" y="0"/>
                  </a:quadBezTo>
                  <a:cubicBezTo>
                    <a:pt x="245" y="0"/>
                    <a:pt x="255" y="10"/>
                    <a:pt x="255" y="22"/>
                  </a:cubicBezTo>
                  <a:lnTo>
                    <a:pt x="255" y="234"/>
                  </a:lnTo>
                  <a:close/>
                </a:path>
              </a:pathLst>
            </a:custGeom>
            <a:solidFill>
              <a:srgbClr val="001965"/>
            </a:solidFill>
            <a:ln>
              <a:noFill/>
            </a:ln>
            <a:effectLst>
              <a:outerShdw blurRad="50800" dist="38100" dir="2700000" algn="tl" rotWithShape="0">
                <a:prstClr val="black">
                  <a:alpha val="40000"/>
                </a:prstClr>
              </a:outerShdw>
            </a:effectLst>
          </p:spPr>
          <p:txBody>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grpSp>
      <p:sp>
        <p:nvSpPr>
          <p:cNvPr id="5" name="Rounded Rectangle 4">
            <a:hlinkClick r:id="rId4" action="ppaction://hlinksldjump"/>
          </p:cNvPr>
          <p:cNvSpPr/>
          <p:nvPr/>
        </p:nvSpPr>
        <p:spPr>
          <a:xfrm>
            <a:off x="1258638" y="1872267"/>
            <a:ext cx="7411371" cy="765672"/>
          </a:xfrm>
          <a:prstGeom prst="roundRect">
            <a:avLst>
              <a:gd name="adj" fmla="val 8200"/>
            </a:avLst>
          </a:prstGeom>
          <a:solidFill>
            <a:schemeClr val="bg1">
              <a:lumMod val="95000"/>
            </a:schemeClr>
          </a:solidFill>
          <a:ln w="19050" cap="flat" cmpd="sng" algn="ctr">
            <a:solidFill>
              <a:srgbClr val="002060"/>
            </a:solidFill>
            <a:prstDash val="solid"/>
            <a:round/>
          </a:ln>
          <a:effectLst/>
        </p:spPr>
        <p:txBody>
          <a:bodyPr lIns="72000" tIns="72000" rIns="72000" bIns="72000" anchor="ctr"/>
          <a:lstStyle/>
          <a:p>
            <a:pPr marL="0" marR="0" lvl="0" indent="0" algn="ctr" defTabSz="914400" rtl="0" eaLnBrk="1" latinLnBrk="0" hangingPunct="1">
              <a:lnSpc>
                <a:spcPct val="100000"/>
              </a:lnSpc>
              <a:spcBef>
                <a:spcPct val="0"/>
              </a:spcBef>
              <a:spcAft>
                <a:spcPct val="0"/>
              </a:spcAft>
              <a:buClrTx/>
              <a:buFontTx/>
              <a:buNone/>
              <a:defRPr/>
            </a:pPr>
            <a:r>
              <a:rPr lang="ru-RU" altLang="en-US" sz="1400" kern="0">
                <a:solidFill>
                  <a:srgbClr val="002060"/>
                </a:solidFill>
              </a:rPr>
              <a:t>У педиатра слишком мало времени на приёме</a:t>
            </a:r>
            <a:r>
              <a:rPr lang="en-US" altLang="ru-RU" sz="1400" kern="0">
                <a:solidFill>
                  <a:srgbClr val="002060"/>
                </a:solidFill>
              </a:rPr>
              <a:t>,</a:t>
            </a:r>
            <a:r>
              <a:rPr lang="ru-RU" altLang="en-US" sz="1400" kern="0">
                <a:solidFill>
                  <a:srgbClr val="002060"/>
                </a:solidFill>
              </a:rPr>
              <a:t> чтобы обращать внимание на полных детей </a:t>
            </a:r>
            <a:r>
              <a:rPr lang="en-US" altLang="ru-RU" sz="1400" kern="0">
                <a:solidFill>
                  <a:srgbClr val="002060"/>
                </a:solidFill>
              </a:rPr>
              <a:t>(</a:t>
            </a:r>
            <a:r>
              <a:rPr lang="ru-RU" altLang="en-US" sz="1400" kern="0">
                <a:solidFill>
                  <a:srgbClr val="002060"/>
                </a:solidFill>
              </a:rPr>
              <a:t>семьи</a:t>
            </a:r>
            <a:r>
              <a:rPr lang="en-US" altLang="ru-RU" sz="1400" kern="0">
                <a:solidFill>
                  <a:srgbClr val="002060"/>
                </a:solidFill>
              </a:rPr>
              <a:t>)</a:t>
            </a:r>
            <a:r>
              <a:rPr lang="ru-RU" sz="1400" kern="0">
                <a:solidFill>
                  <a:srgbClr val="002060"/>
                </a:solidFill>
              </a:rPr>
              <a:t> </a:t>
            </a:r>
            <a:endParaRPr lang="ru-RU" sz="1400" kern="0">
              <a:solidFill>
                <a:srgbClr val="002060"/>
              </a:solidFill>
              <a:effectLst/>
              <a:uLnTx/>
              <a:uFillTx/>
            </a:endParaRPr>
          </a:p>
        </p:txBody>
      </p:sp>
      <p:sp>
        <p:nvSpPr>
          <p:cNvPr id="205" name="Freeform 251"/>
          <p:cNvSpPr/>
          <p:nvPr/>
        </p:nvSpPr>
        <p:spPr>
          <a:xfrm>
            <a:off x="365646" y="1867180"/>
            <a:ext cx="809303" cy="849116"/>
          </a:xfrm>
          <a:custGeom>
            <a:avLst/>
            <a:gdLst>
              <a:gd name="T0" fmla="*/ 256 w 256"/>
              <a:gd name="T1" fmla="*/ 233 h 255"/>
              <a:gd name="T2" fmla="*/ 234 w 256"/>
              <a:gd name="T3" fmla="*/ 255 h 255"/>
              <a:gd name="T4" fmla="*/ 22 w 256"/>
              <a:gd name="T5" fmla="*/ 255 h 255"/>
              <a:gd name="T6" fmla="*/ 0 w 256"/>
              <a:gd name="T7" fmla="*/ 233 h 255"/>
              <a:gd name="T8" fmla="*/ 0 w 256"/>
              <a:gd name="T9" fmla="*/ 22 h 255"/>
              <a:gd name="T10" fmla="*/ 22 w 256"/>
              <a:gd name="T11" fmla="*/ 0 h 255"/>
              <a:gd name="T12" fmla="*/ 234 w 256"/>
              <a:gd name="T13" fmla="*/ 0 h 255"/>
              <a:gd name="T14" fmla="*/ 256 w 256"/>
              <a:gd name="T15" fmla="*/ 22 h 255"/>
              <a:gd name="T16" fmla="*/ 256 w 256"/>
              <a:gd name="T17" fmla="*/ 233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6" h="255">
                <a:moveTo>
                  <a:pt x="256" y="233"/>
                </a:moveTo>
                <a:cubicBezTo>
                  <a:pt x="256" y="245"/>
                  <a:pt x="246" y="255"/>
                  <a:pt x="234" y="255"/>
                </a:cubicBezTo>
                <a:quadBezTo>
                  <a:pt x="22" y="255"/>
                  <a:pt x="22" y="255"/>
                </a:quadBezTo>
                <a:cubicBezTo>
                  <a:pt x="10" y="255"/>
                  <a:pt x="0" y="245"/>
                  <a:pt x="0" y="233"/>
                </a:cubicBezTo>
                <a:quadBezTo>
                  <a:pt x="0" y="22"/>
                  <a:pt x="0" y="22"/>
                </a:quadBezTo>
                <a:cubicBezTo>
                  <a:pt x="0" y="10"/>
                  <a:pt x="10" y="0"/>
                  <a:pt x="22" y="0"/>
                </a:cubicBezTo>
                <a:quadBezTo>
                  <a:pt x="234" y="0"/>
                  <a:pt x="234" y="0"/>
                </a:quadBezTo>
                <a:cubicBezTo>
                  <a:pt x="246" y="0"/>
                  <a:pt x="256" y="10"/>
                  <a:pt x="256" y="22"/>
                </a:cubicBezTo>
                <a:lnTo>
                  <a:pt x="256" y="233"/>
                </a:lnTo>
                <a:close/>
              </a:path>
            </a:pathLst>
          </a:custGeom>
          <a:solidFill>
            <a:srgbClr val="001965"/>
          </a:solidFill>
          <a:ln>
            <a:noFill/>
          </a:ln>
          <a:effectLst>
            <a:outerShdw blurRad="50800" dist="38100" dir="2700000" algn="tl" rotWithShape="0">
              <a:prstClr val="black">
                <a:alpha val="40000"/>
              </a:prstClr>
            </a:outerShdw>
          </a:effectLst>
        </p:spPr>
        <p:txBody>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40" name="Rounded Rectangle 39"/>
          <p:cNvSpPr/>
          <p:nvPr/>
        </p:nvSpPr>
        <p:spPr>
          <a:xfrm>
            <a:off x="1290360" y="2737599"/>
            <a:ext cx="7411372" cy="900000"/>
          </a:xfrm>
          <a:prstGeom prst="roundRect">
            <a:avLst>
              <a:gd name="adj" fmla="val 8200"/>
            </a:avLst>
          </a:prstGeom>
          <a:solidFill>
            <a:schemeClr val="bg1">
              <a:lumMod val="95000"/>
            </a:schemeClr>
          </a:solidFill>
          <a:ln w="19050" cap="flat" cmpd="sng" algn="ctr">
            <a:solidFill>
              <a:srgbClr val="002060"/>
            </a:solidFill>
            <a:prstDash val="solid"/>
            <a:round/>
          </a:ln>
          <a:effectLst/>
        </p:spPr>
        <p:txBody>
          <a:bodyPr lIns="72000" tIns="72000" rIns="72000" bIns="72000" anchor="ctr"/>
          <a:lstStyle/>
          <a:p>
            <a:pPr marL="0" marR="0" lvl="0" indent="0" algn="ctr" defTabSz="914400" rtl="0" eaLnBrk="1" latinLnBrk="0" hangingPunct="1">
              <a:lnSpc>
                <a:spcPct val="100000"/>
              </a:lnSpc>
              <a:spcBef>
                <a:spcPct val="0"/>
              </a:spcBef>
              <a:spcAft>
                <a:spcPct val="0"/>
              </a:spcAft>
              <a:buClrTx/>
              <a:buFontTx/>
              <a:buNone/>
              <a:defRPr/>
            </a:pPr>
            <a:r>
              <a:rPr kumimoji="0" lang="ru-RU" altLang="en-US" sz="1400" b="0" i="0" u="none" strike="noStrike" kern="0" cap="none" spc="0" normalizeH="0" baseline="0">
                <a:solidFill>
                  <a:srgbClr val="002060"/>
                </a:solidFill>
                <a:effectLst/>
                <a:uLnTx/>
                <a:uFillTx/>
                <a:latin typeface="Verdana"/>
                <a:ea typeface="+mn-ea"/>
                <a:cs typeface="Arial"/>
              </a:rPr>
              <a:t>Что можно сделать</a:t>
            </a:r>
            <a:r>
              <a:rPr kumimoji="0" lang="en-US" altLang="ru-RU" sz="1400" b="0" i="0" u="none" strike="noStrike" kern="0" cap="none" spc="0" normalizeH="0" baseline="0">
                <a:solidFill>
                  <a:srgbClr val="002060"/>
                </a:solidFill>
                <a:effectLst/>
                <a:uLnTx/>
                <a:uFillTx/>
                <a:latin typeface="Verdana"/>
                <a:ea typeface="+mn-ea"/>
                <a:cs typeface="Arial"/>
              </a:rPr>
              <a:t>,</a:t>
            </a:r>
            <a:r>
              <a:rPr kumimoji="0" lang="ru-RU" altLang="en-US" sz="1400" b="0" i="0" u="none" strike="noStrike" kern="0" cap="none" spc="0" normalizeH="0" baseline="0">
                <a:solidFill>
                  <a:srgbClr val="002060"/>
                </a:solidFill>
                <a:effectLst/>
                <a:uLnTx/>
                <a:uFillTx/>
                <a:latin typeface="Verdana"/>
                <a:ea typeface="+mn-ea"/>
                <a:cs typeface="Arial"/>
              </a:rPr>
              <a:t> чтобы упростить работу педиатра</a:t>
            </a:r>
            <a:r>
              <a:rPr kumimoji="0" lang="en-US" altLang="ru-RU" sz="1400" b="0" i="0" u="none" strike="noStrike" kern="0" cap="none" spc="0" normalizeH="0" baseline="0">
                <a:solidFill>
                  <a:srgbClr val="002060"/>
                </a:solidFill>
                <a:effectLst/>
                <a:uLnTx/>
                <a:uFillTx/>
                <a:latin typeface="Verdana"/>
                <a:ea typeface="+mn-ea"/>
                <a:cs typeface="Arial"/>
              </a:rPr>
              <a:t>,</a:t>
            </a:r>
            <a:r>
              <a:rPr kumimoji="0" lang="ru-RU" altLang="en-US" sz="1400" b="0" i="0" u="none" strike="noStrike" kern="0" cap="none" spc="0" normalizeH="0" baseline="0">
                <a:solidFill>
                  <a:srgbClr val="002060"/>
                </a:solidFill>
                <a:effectLst/>
                <a:uLnTx/>
                <a:uFillTx/>
                <a:latin typeface="Verdana"/>
                <a:ea typeface="+mn-ea"/>
                <a:cs typeface="Arial"/>
              </a:rPr>
              <a:t> не игнорируя диагноз ожирение</a:t>
            </a:r>
            <a:r>
              <a:rPr kumimoji="0" lang="en-US" altLang="ru-RU" sz="1400" b="0" i="0" u="none" strike="noStrike" kern="0" cap="none" spc="0" normalizeH="0" baseline="0">
                <a:solidFill>
                  <a:srgbClr val="002060"/>
                </a:solidFill>
                <a:effectLst/>
                <a:uLnTx/>
                <a:uFillTx/>
                <a:latin typeface="Verdana"/>
                <a:ea typeface="+mn-ea"/>
                <a:cs typeface="Arial"/>
              </a:rPr>
              <a:t>.</a:t>
            </a:r>
          </a:p>
        </p:txBody>
      </p:sp>
      <p:sp>
        <p:nvSpPr>
          <p:cNvPr id="50" name="Freeform 71"/>
          <p:cNvSpPr/>
          <p:nvPr/>
        </p:nvSpPr>
        <p:spPr>
          <a:xfrm>
            <a:off x="414492" y="2793571"/>
            <a:ext cx="784880" cy="788058"/>
          </a:xfrm>
          <a:custGeom>
            <a:avLst/>
            <a:gdLst>
              <a:gd name="T0" fmla="*/ 256 w 256"/>
              <a:gd name="T1" fmla="*/ 233 h 255"/>
              <a:gd name="T2" fmla="*/ 234 w 256"/>
              <a:gd name="T3" fmla="*/ 255 h 255"/>
              <a:gd name="T4" fmla="*/ 22 w 256"/>
              <a:gd name="T5" fmla="*/ 255 h 255"/>
              <a:gd name="T6" fmla="*/ 0 w 256"/>
              <a:gd name="T7" fmla="*/ 233 h 255"/>
              <a:gd name="T8" fmla="*/ 0 w 256"/>
              <a:gd name="T9" fmla="*/ 22 h 255"/>
              <a:gd name="T10" fmla="*/ 22 w 256"/>
              <a:gd name="T11" fmla="*/ 0 h 255"/>
              <a:gd name="T12" fmla="*/ 234 w 256"/>
              <a:gd name="T13" fmla="*/ 0 h 255"/>
              <a:gd name="T14" fmla="*/ 256 w 256"/>
              <a:gd name="T15" fmla="*/ 22 h 255"/>
              <a:gd name="T16" fmla="*/ 256 w 256"/>
              <a:gd name="T17" fmla="*/ 233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6" h="255">
                <a:moveTo>
                  <a:pt x="256" y="233"/>
                </a:moveTo>
                <a:cubicBezTo>
                  <a:pt x="256" y="246"/>
                  <a:pt x="246" y="255"/>
                  <a:pt x="234" y="255"/>
                </a:cubicBezTo>
                <a:quadBezTo>
                  <a:pt x="22" y="255"/>
                  <a:pt x="22" y="255"/>
                </a:quadBezTo>
                <a:cubicBezTo>
                  <a:pt x="10" y="255"/>
                  <a:pt x="0" y="246"/>
                  <a:pt x="0" y="233"/>
                </a:cubicBezTo>
                <a:quadBezTo>
                  <a:pt x="0" y="22"/>
                  <a:pt x="0" y="22"/>
                </a:quadBezTo>
                <a:cubicBezTo>
                  <a:pt x="0" y="10"/>
                  <a:pt x="10" y="0"/>
                  <a:pt x="22" y="0"/>
                </a:cubicBezTo>
                <a:quadBezTo>
                  <a:pt x="234" y="0"/>
                  <a:pt x="234" y="0"/>
                </a:quadBezTo>
                <a:cubicBezTo>
                  <a:pt x="246" y="0"/>
                  <a:pt x="256" y="10"/>
                  <a:pt x="256" y="22"/>
                </a:cubicBezTo>
                <a:lnTo>
                  <a:pt x="256" y="233"/>
                </a:lnTo>
                <a:close/>
              </a:path>
            </a:pathLst>
          </a:custGeom>
          <a:solidFill>
            <a:srgbClr val="001965"/>
          </a:solidFill>
          <a:ln>
            <a:noFill/>
          </a:ln>
          <a:effectLst>
            <a:outerShdw blurRad="50800" dist="38100" dir="2700000" algn="tl" rotWithShape="0">
              <a:prstClr val="black">
                <a:alpha val="40000"/>
              </a:prstClr>
            </a:outerShdw>
          </a:effectLst>
        </p:spPr>
        <p:txBody>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181" name="Freeform 308"/>
          <p:cNvSpPr/>
          <p:nvPr/>
        </p:nvSpPr>
        <p:spPr>
          <a:xfrm>
            <a:off x="526141" y="1102874"/>
            <a:ext cx="488312" cy="488312"/>
          </a:xfrm>
          <a:custGeom>
            <a:avLst/>
            <a:gdLst>
              <a:gd name="T0" fmla="*/ 13 w 198"/>
              <a:gd name="T1" fmla="*/ 186 h 198"/>
              <a:gd name="T2" fmla="*/ 13 w 198"/>
              <a:gd name="T3" fmla="*/ 168 h 198"/>
              <a:gd name="T4" fmla="*/ 60 w 198"/>
              <a:gd name="T5" fmla="*/ 107 h 198"/>
              <a:gd name="T6" fmla="*/ 103 w 198"/>
              <a:gd name="T7" fmla="*/ 127 h 198"/>
              <a:gd name="T8" fmla="*/ 172 w 198"/>
              <a:gd name="T9" fmla="*/ 49 h 198"/>
              <a:gd name="T10" fmla="*/ 172 w 198"/>
              <a:gd name="T11" fmla="*/ 49 h 198"/>
              <a:gd name="T12" fmla="*/ 185 w 198"/>
              <a:gd name="T13" fmla="*/ 62 h 198"/>
              <a:gd name="T14" fmla="*/ 185 w 198"/>
              <a:gd name="T15" fmla="*/ 21 h 198"/>
              <a:gd name="T16" fmla="*/ 146 w 198"/>
              <a:gd name="T17" fmla="*/ 26 h 198"/>
              <a:gd name="T18" fmla="*/ 159 w 198"/>
              <a:gd name="T19" fmla="*/ 38 h 198"/>
              <a:gd name="T20" fmla="*/ 99 w 198"/>
              <a:gd name="T21" fmla="*/ 106 h 198"/>
              <a:gd name="T22" fmla="*/ 55 w 198"/>
              <a:gd name="T23" fmla="*/ 85 h 198"/>
              <a:gd name="T24" fmla="*/ 13 w 198"/>
              <a:gd name="T25" fmla="*/ 140 h 198"/>
              <a:gd name="T26" fmla="*/ 13 w 198"/>
              <a:gd name="T27" fmla="*/ 0 h 198"/>
              <a:gd name="T28" fmla="*/ 0 w 198"/>
              <a:gd name="T29" fmla="*/ 0 h 198"/>
              <a:gd name="T30" fmla="*/ 0 w 198"/>
              <a:gd name="T31" fmla="*/ 198 h 198"/>
              <a:gd name="T32" fmla="*/ 198 w 198"/>
              <a:gd name="T33" fmla="*/ 198 h 198"/>
              <a:gd name="T34" fmla="*/ 198 w 198"/>
              <a:gd name="T35" fmla="*/ 186 h 198"/>
              <a:gd name="T36" fmla="*/ 13 w 198"/>
              <a:gd name="T37" fmla="*/ 18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8" h="198">
                <a:moveTo>
                  <a:pt x="13" y="186"/>
                </a:moveTo>
                <a:lnTo>
                  <a:pt x="13" y="168"/>
                </a:lnTo>
                <a:lnTo>
                  <a:pt x="60" y="107"/>
                </a:lnTo>
                <a:lnTo>
                  <a:pt x="103" y="127"/>
                </a:lnTo>
                <a:lnTo>
                  <a:pt x="172" y="49"/>
                </a:lnTo>
                <a:lnTo>
                  <a:pt x="172" y="49"/>
                </a:lnTo>
                <a:lnTo>
                  <a:pt x="185" y="62"/>
                </a:lnTo>
                <a:lnTo>
                  <a:pt x="185" y="21"/>
                </a:lnTo>
                <a:lnTo>
                  <a:pt x="146" y="26"/>
                </a:lnTo>
                <a:lnTo>
                  <a:pt x="159" y="38"/>
                </a:lnTo>
                <a:lnTo>
                  <a:pt x="99" y="106"/>
                </a:lnTo>
                <a:lnTo>
                  <a:pt x="55" y="85"/>
                </a:lnTo>
                <a:lnTo>
                  <a:pt x="13" y="140"/>
                </a:lnTo>
                <a:lnTo>
                  <a:pt x="13" y="0"/>
                </a:lnTo>
                <a:lnTo>
                  <a:pt x="0" y="0"/>
                </a:lnTo>
                <a:lnTo>
                  <a:pt x="0" y="198"/>
                </a:lnTo>
                <a:lnTo>
                  <a:pt x="198" y="198"/>
                </a:lnTo>
                <a:lnTo>
                  <a:pt x="198" y="186"/>
                </a:lnTo>
                <a:lnTo>
                  <a:pt x="13" y="186"/>
                </a:lnTo>
                <a:close/>
              </a:path>
            </a:pathLst>
          </a:custGeom>
          <a:solidFill>
            <a:srgbClr val="FFFFFF"/>
          </a:solidFill>
          <a:ln>
            <a:noFill/>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grpSp>
        <p:nvGrpSpPr>
          <p:cNvPr id="35" name="Group 34"/>
          <p:cNvGrpSpPr/>
          <p:nvPr/>
        </p:nvGrpSpPr>
        <p:grpSpPr>
          <a:xfrm>
            <a:off x="455081" y="1997807"/>
            <a:ext cx="606011" cy="577664"/>
            <a:chOff x="2496710" y="1739373"/>
            <a:chExt cx="702552" cy="652408"/>
          </a:xfrm>
        </p:grpSpPr>
        <p:grpSp>
          <p:nvGrpSpPr>
            <p:cNvPr id="36" name="Group 35"/>
            <p:cNvGrpSpPr/>
            <p:nvPr/>
          </p:nvGrpSpPr>
          <p:grpSpPr>
            <a:xfrm>
              <a:off x="2496710" y="1739373"/>
              <a:ext cx="702552" cy="652408"/>
              <a:chOff x="1677912" y="2278404"/>
              <a:chExt cx="702552" cy="652408"/>
            </a:xfrm>
            <a:solidFill>
              <a:schemeClr val="accent2"/>
            </a:solidFill>
          </p:grpSpPr>
          <p:sp>
            <p:nvSpPr>
              <p:cNvPr id="38" name="Freeform 14"/>
              <p:cNvSpPr/>
              <p:nvPr/>
            </p:nvSpPr>
            <p:spPr>
              <a:xfrm>
                <a:off x="1824561" y="2373547"/>
                <a:ext cx="409254" cy="180092"/>
              </a:xfrm>
              <a:custGeom>
                <a:avLst/>
                <a:gdLst>
                  <a:gd name="T0" fmla="*/ 209 w 242"/>
                  <a:gd name="T1" fmla="*/ 40 h 105"/>
                  <a:gd name="T2" fmla="*/ 201 w 242"/>
                  <a:gd name="T3" fmla="*/ 45 h 105"/>
                  <a:gd name="T4" fmla="*/ 198 w 242"/>
                  <a:gd name="T5" fmla="*/ 44 h 105"/>
                  <a:gd name="T6" fmla="*/ 194 w 242"/>
                  <a:gd name="T7" fmla="*/ 32 h 105"/>
                  <a:gd name="T8" fmla="*/ 203 w 242"/>
                  <a:gd name="T9" fmla="*/ 15 h 105"/>
                  <a:gd name="T10" fmla="*/ 162 w 242"/>
                  <a:gd name="T11" fmla="*/ 3 h 105"/>
                  <a:gd name="T12" fmla="*/ 158 w 242"/>
                  <a:gd name="T13" fmla="*/ 24 h 105"/>
                  <a:gd name="T14" fmla="*/ 150 w 242"/>
                  <a:gd name="T15" fmla="*/ 32 h 105"/>
                  <a:gd name="T16" fmla="*/ 148 w 242"/>
                  <a:gd name="T17" fmla="*/ 31 h 105"/>
                  <a:gd name="T18" fmla="*/ 141 w 242"/>
                  <a:gd name="T19" fmla="*/ 21 h 105"/>
                  <a:gd name="T20" fmla="*/ 145 w 242"/>
                  <a:gd name="T21" fmla="*/ 1 h 105"/>
                  <a:gd name="T22" fmla="*/ 121 w 242"/>
                  <a:gd name="T23" fmla="*/ 0 h 105"/>
                  <a:gd name="T24" fmla="*/ 97 w 242"/>
                  <a:gd name="T25" fmla="*/ 1 h 105"/>
                  <a:gd name="T26" fmla="*/ 100 w 242"/>
                  <a:gd name="T27" fmla="*/ 21 h 105"/>
                  <a:gd name="T28" fmla="*/ 93 w 242"/>
                  <a:gd name="T29" fmla="*/ 31 h 105"/>
                  <a:gd name="T30" fmla="*/ 92 w 242"/>
                  <a:gd name="T31" fmla="*/ 32 h 105"/>
                  <a:gd name="T32" fmla="*/ 83 w 242"/>
                  <a:gd name="T33" fmla="*/ 24 h 105"/>
                  <a:gd name="T34" fmla="*/ 80 w 242"/>
                  <a:gd name="T35" fmla="*/ 3 h 105"/>
                  <a:gd name="T36" fmla="*/ 39 w 242"/>
                  <a:gd name="T37" fmla="*/ 15 h 105"/>
                  <a:gd name="T38" fmla="*/ 48 w 242"/>
                  <a:gd name="T39" fmla="*/ 32 h 105"/>
                  <a:gd name="T40" fmla="*/ 44 w 242"/>
                  <a:gd name="T41" fmla="*/ 44 h 105"/>
                  <a:gd name="T42" fmla="*/ 40 w 242"/>
                  <a:gd name="T43" fmla="*/ 45 h 105"/>
                  <a:gd name="T44" fmla="*/ 33 w 242"/>
                  <a:gd name="T45" fmla="*/ 40 h 105"/>
                  <a:gd name="T46" fmla="*/ 24 w 242"/>
                  <a:gd name="T47" fmla="*/ 23 h 105"/>
                  <a:gd name="T48" fmla="*/ 0 w 242"/>
                  <a:gd name="T49" fmla="*/ 39 h 105"/>
                  <a:gd name="T50" fmla="*/ 44 w 242"/>
                  <a:gd name="T51" fmla="*/ 105 h 105"/>
                  <a:gd name="T52" fmla="*/ 112 w 242"/>
                  <a:gd name="T53" fmla="*/ 86 h 105"/>
                  <a:gd name="T54" fmla="*/ 112 w 242"/>
                  <a:gd name="T55" fmla="*/ 47 h 105"/>
                  <a:gd name="T56" fmla="*/ 121 w 242"/>
                  <a:gd name="T57" fmla="*/ 38 h 105"/>
                  <a:gd name="T58" fmla="*/ 130 w 242"/>
                  <a:gd name="T59" fmla="*/ 47 h 105"/>
                  <a:gd name="T60" fmla="*/ 130 w 242"/>
                  <a:gd name="T61" fmla="*/ 86 h 105"/>
                  <a:gd name="T62" fmla="*/ 198 w 242"/>
                  <a:gd name="T63" fmla="*/ 105 h 105"/>
                  <a:gd name="T64" fmla="*/ 242 w 242"/>
                  <a:gd name="T65" fmla="*/ 39 h 105"/>
                  <a:gd name="T66" fmla="*/ 218 w 242"/>
                  <a:gd name="T67" fmla="*/ 23 h 105"/>
                  <a:gd name="T68" fmla="*/ 209 w 242"/>
                  <a:gd name="T69" fmla="*/ 4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2" h="105">
                    <a:moveTo>
                      <a:pt x="209" y="40"/>
                    </a:moveTo>
                    <a:cubicBezTo>
                      <a:pt x="208" y="43"/>
                      <a:pt x="205" y="45"/>
                      <a:pt x="201" y="45"/>
                    </a:cubicBezTo>
                    <a:cubicBezTo>
                      <a:pt x="200" y="45"/>
                      <a:pt x="199" y="45"/>
                      <a:pt x="198" y="44"/>
                    </a:cubicBezTo>
                    <a:cubicBezTo>
                      <a:pt x="193" y="42"/>
                      <a:pt x="192" y="37"/>
                      <a:pt x="194" y="32"/>
                    </a:cubicBezTo>
                    <a:quadBezTo>
                      <a:pt x="203" y="15"/>
                      <a:pt x="203" y="15"/>
                    </a:quadBezTo>
                    <a:cubicBezTo>
                      <a:pt x="191" y="10"/>
                      <a:pt x="178" y="6"/>
                      <a:pt x="162" y="3"/>
                    </a:cubicBezTo>
                    <a:quadBezTo>
                      <a:pt x="158" y="24"/>
                      <a:pt x="158" y="24"/>
                    </a:quadBezTo>
                    <a:cubicBezTo>
                      <a:pt x="158" y="29"/>
                      <a:pt x="154" y="32"/>
                      <a:pt x="150" y="32"/>
                    </a:cubicBezTo>
                    <a:cubicBezTo>
                      <a:pt x="149" y="32"/>
                      <a:pt x="149" y="31"/>
                      <a:pt x="148" y="31"/>
                    </a:cubicBezTo>
                    <a:cubicBezTo>
                      <a:pt x="144" y="31"/>
                      <a:pt x="141" y="26"/>
                      <a:pt x="141" y="21"/>
                    </a:cubicBezTo>
                    <a:quadBezTo>
                      <a:pt x="145" y="1"/>
                      <a:pt x="145" y="1"/>
                    </a:quadBezTo>
                    <a:cubicBezTo>
                      <a:pt x="137" y="0"/>
                      <a:pt x="129" y="0"/>
                      <a:pt x="121" y="0"/>
                    </a:cubicBezTo>
                    <a:cubicBezTo>
                      <a:pt x="112" y="0"/>
                      <a:pt x="104" y="0"/>
                      <a:pt x="97" y="1"/>
                    </a:cubicBezTo>
                    <a:quadBezTo>
                      <a:pt x="100" y="21"/>
                      <a:pt x="100" y="21"/>
                    </a:quadBezTo>
                    <a:cubicBezTo>
                      <a:pt x="101" y="26"/>
                      <a:pt x="98" y="31"/>
                      <a:pt x="93" y="31"/>
                    </a:cubicBezTo>
                    <a:cubicBezTo>
                      <a:pt x="93" y="31"/>
                      <a:pt x="92" y="32"/>
                      <a:pt x="92" y="32"/>
                    </a:cubicBezTo>
                    <a:cubicBezTo>
                      <a:pt x="88" y="32"/>
                      <a:pt x="84" y="29"/>
                      <a:pt x="83" y="24"/>
                    </a:cubicBezTo>
                    <a:quadBezTo>
                      <a:pt x="80" y="3"/>
                      <a:pt x="80" y="3"/>
                    </a:quadBezTo>
                    <a:cubicBezTo>
                      <a:pt x="64" y="6"/>
                      <a:pt x="51" y="11"/>
                      <a:pt x="39" y="15"/>
                    </a:cubicBezTo>
                    <a:quadBezTo>
                      <a:pt x="48" y="32"/>
                      <a:pt x="48" y="32"/>
                    </a:quadBezTo>
                    <a:cubicBezTo>
                      <a:pt x="50" y="37"/>
                      <a:pt x="48" y="42"/>
                      <a:pt x="44" y="44"/>
                    </a:cubicBezTo>
                    <a:cubicBezTo>
                      <a:pt x="43" y="45"/>
                      <a:pt x="42" y="45"/>
                      <a:pt x="40" y="45"/>
                    </a:cubicBezTo>
                    <a:cubicBezTo>
                      <a:pt x="37" y="45"/>
                      <a:pt x="34" y="43"/>
                      <a:pt x="33" y="40"/>
                    </a:cubicBezTo>
                    <a:quadBezTo>
                      <a:pt x="24" y="23"/>
                      <a:pt x="24" y="23"/>
                    </a:quadBezTo>
                    <a:cubicBezTo>
                      <a:pt x="13" y="29"/>
                      <a:pt x="5" y="35"/>
                      <a:pt x="0" y="39"/>
                    </a:cubicBezTo>
                    <a:quadBezTo>
                      <a:pt x="44" y="105"/>
                      <a:pt x="44" y="105"/>
                    </a:quadBezTo>
                    <a:cubicBezTo>
                      <a:pt x="56" y="99"/>
                      <a:pt x="80" y="88"/>
                      <a:pt x="112" y="86"/>
                    </a:cubicBezTo>
                    <a:quadBezTo>
                      <a:pt x="112" y="47"/>
                      <a:pt x="112" y="47"/>
                    </a:quadBezTo>
                    <a:cubicBezTo>
                      <a:pt x="112" y="42"/>
                      <a:pt x="116" y="38"/>
                      <a:pt x="121" y="38"/>
                    </a:cubicBezTo>
                    <a:cubicBezTo>
                      <a:pt x="126" y="38"/>
                      <a:pt x="130" y="42"/>
                      <a:pt x="130" y="47"/>
                    </a:cubicBezTo>
                    <a:quadBezTo>
                      <a:pt x="130" y="86"/>
                      <a:pt x="130" y="86"/>
                    </a:quadBezTo>
                    <a:cubicBezTo>
                      <a:pt x="162" y="88"/>
                      <a:pt x="186" y="99"/>
                      <a:pt x="198" y="105"/>
                    </a:cubicBezTo>
                    <a:quadBezTo>
                      <a:pt x="242" y="39"/>
                      <a:pt x="242" y="39"/>
                    </a:quadBezTo>
                    <a:cubicBezTo>
                      <a:pt x="237" y="35"/>
                      <a:pt x="229" y="29"/>
                      <a:pt x="218" y="23"/>
                    </a:cubicBezTo>
                    <a:lnTo>
                      <a:pt x="209" y="40"/>
                    </a:lnTo>
                    <a:close/>
                  </a:path>
                </a:pathLst>
              </a:custGeom>
              <a:solidFill>
                <a:schemeClr val="bg1"/>
              </a:solidFill>
              <a:ln>
                <a:noFill/>
              </a:ln>
            </p:spPr>
            <p:txBody>
              <a:bodyPr vert="horz" wrap="square" lIns="91440" tIns="45720" rIns="91440" bIns="45720" anchor="t" anchorCtr="0">
                <a:prstTxWarp prst="textNoShape">
                  <a:avLst/>
                </a:prstTxWarp>
              </a:bodyPr>
              <a:lstStyle/>
              <a:p>
                <a:pPr lvl="0">
                  <a:defRPr/>
                </a:pPr>
                <a:endParaRPr lang="en-GB"/>
              </a:p>
            </p:txBody>
          </p:sp>
          <p:sp>
            <p:nvSpPr>
              <p:cNvPr id="39" name="Freeform 15"/>
              <p:cNvSpPr>
                <a:spLocks noEditPoints="1"/>
              </p:cNvSpPr>
              <p:nvPr/>
            </p:nvSpPr>
            <p:spPr>
              <a:xfrm>
                <a:off x="1677912" y="2278404"/>
                <a:ext cx="702552" cy="652408"/>
              </a:xfrm>
              <a:custGeom>
                <a:avLst/>
                <a:gdLst>
                  <a:gd name="T0" fmla="*/ 373 w 413"/>
                  <a:gd name="T1" fmla="*/ 0 h 384"/>
                  <a:gd name="T2" fmla="*/ 41 w 413"/>
                  <a:gd name="T3" fmla="*/ 0 h 384"/>
                  <a:gd name="T4" fmla="*/ 3 w 413"/>
                  <a:gd name="T5" fmla="*/ 42 h 384"/>
                  <a:gd name="T6" fmla="*/ 42 w 413"/>
                  <a:gd name="T7" fmla="*/ 351 h 384"/>
                  <a:gd name="T8" fmla="*/ 80 w 413"/>
                  <a:gd name="T9" fmla="*/ 384 h 384"/>
                  <a:gd name="T10" fmla="*/ 194 w 413"/>
                  <a:gd name="T11" fmla="*/ 384 h 384"/>
                  <a:gd name="T12" fmla="*/ 194 w 413"/>
                  <a:gd name="T13" fmla="*/ 270 h 384"/>
                  <a:gd name="T14" fmla="*/ 206 w 413"/>
                  <a:gd name="T15" fmla="*/ 257 h 384"/>
                  <a:gd name="T16" fmla="*/ 206 w 413"/>
                  <a:gd name="T17" fmla="*/ 257 h 384"/>
                  <a:gd name="T18" fmla="*/ 219 w 413"/>
                  <a:gd name="T19" fmla="*/ 270 h 384"/>
                  <a:gd name="T20" fmla="*/ 219 w 413"/>
                  <a:gd name="T21" fmla="*/ 384 h 384"/>
                  <a:gd name="T22" fmla="*/ 338 w 413"/>
                  <a:gd name="T23" fmla="*/ 384 h 384"/>
                  <a:gd name="T24" fmla="*/ 375 w 413"/>
                  <a:gd name="T25" fmla="*/ 351 h 384"/>
                  <a:gd name="T26" fmla="*/ 411 w 413"/>
                  <a:gd name="T27" fmla="*/ 42 h 384"/>
                  <a:gd name="T28" fmla="*/ 373 w 413"/>
                  <a:gd name="T29" fmla="*/ 0 h 384"/>
                  <a:gd name="T30" fmla="*/ 346 w 413"/>
                  <a:gd name="T31" fmla="*/ 101 h 384"/>
                  <a:gd name="T32" fmla="*/ 293 w 413"/>
                  <a:gd name="T33" fmla="*/ 180 h 384"/>
                  <a:gd name="T34" fmla="*/ 287 w 413"/>
                  <a:gd name="T35" fmla="*/ 184 h 384"/>
                  <a:gd name="T36" fmla="*/ 285 w 413"/>
                  <a:gd name="T37" fmla="*/ 184 h 384"/>
                  <a:gd name="T38" fmla="*/ 280 w 413"/>
                  <a:gd name="T39" fmla="*/ 183 h 384"/>
                  <a:gd name="T40" fmla="*/ 206 w 413"/>
                  <a:gd name="T41" fmla="*/ 162 h 384"/>
                  <a:gd name="T42" fmla="*/ 132 w 413"/>
                  <a:gd name="T43" fmla="*/ 183 h 384"/>
                  <a:gd name="T44" fmla="*/ 125 w 413"/>
                  <a:gd name="T45" fmla="*/ 184 h 384"/>
                  <a:gd name="T46" fmla="*/ 119 w 413"/>
                  <a:gd name="T47" fmla="*/ 180 h 384"/>
                  <a:gd name="T48" fmla="*/ 66 w 413"/>
                  <a:gd name="T49" fmla="*/ 101 h 384"/>
                  <a:gd name="T50" fmla="*/ 66 w 413"/>
                  <a:gd name="T51" fmla="*/ 90 h 384"/>
                  <a:gd name="T52" fmla="*/ 206 w 413"/>
                  <a:gd name="T53" fmla="*/ 40 h 384"/>
                  <a:gd name="T54" fmla="*/ 346 w 413"/>
                  <a:gd name="T55" fmla="*/ 90 h 384"/>
                  <a:gd name="T56" fmla="*/ 346 w 413"/>
                  <a:gd name="T57" fmla="*/ 101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3" h="384">
                    <a:moveTo>
                      <a:pt x="373" y="0"/>
                    </a:moveTo>
                    <a:quadBezTo>
                      <a:pt x="41" y="0"/>
                      <a:pt x="41" y="0"/>
                    </a:quadBezTo>
                    <a:cubicBezTo>
                      <a:pt x="18" y="0"/>
                      <a:pt x="0" y="19"/>
                      <a:pt x="3" y="42"/>
                    </a:cubicBezTo>
                    <a:quadBezTo>
                      <a:pt x="42" y="351"/>
                      <a:pt x="42" y="351"/>
                    </a:quadBezTo>
                    <a:cubicBezTo>
                      <a:pt x="45" y="370"/>
                      <a:pt x="61" y="384"/>
                      <a:pt x="80" y="384"/>
                    </a:cubicBezTo>
                    <a:quadBezTo>
                      <a:pt x="194" y="384"/>
                      <a:pt x="194" y="384"/>
                    </a:quadBezTo>
                    <a:quadBezTo>
                      <a:pt x="194" y="270"/>
                      <a:pt x="194" y="270"/>
                    </a:quadBezTo>
                    <a:cubicBezTo>
                      <a:pt x="194" y="263"/>
                      <a:pt x="199" y="257"/>
                      <a:pt x="206" y="257"/>
                    </a:cubicBezTo>
                    <a:quadBezTo>
                      <a:pt x="206" y="257"/>
                      <a:pt x="206" y="257"/>
                    </a:quadBezTo>
                    <a:cubicBezTo>
                      <a:pt x="214" y="257"/>
                      <a:pt x="219" y="263"/>
                      <a:pt x="219" y="270"/>
                    </a:cubicBezTo>
                    <a:quadBezTo>
                      <a:pt x="219" y="384"/>
                      <a:pt x="219" y="384"/>
                    </a:quadBezTo>
                    <a:quadBezTo>
                      <a:pt x="338" y="384"/>
                      <a:pt x="338" y="384"/>
                    </a:quadBezTo>
                    <a:cubicBezTo>
                      <a:pt x="357" y="384"/>
                      <a:pt x="373" y="370"/>
                      <a:pt x="375" y="351"/>
                    </a:cubicBezTo>
                    <a:quadBezTo>
                      <a:pt x="411" y="42"/>
                      <a:pt x="411" y="42"/>
                    </a:quadBezTo>
                    <a:cubicBezTo>
                      <a:pt x="413" y="19"/>
                      <a:pt x="396" y="0"/>
                      <a:pt x="373" y="0"/>
                    </a:cubicBezTo>
                    <a:close/>
                    <a:moveTo>
                      <a:pt x="346" y="101"/>
                    </a:moveTo>
                    <a:quadBezTo>
                      <a:pt x="293" y="180"/>
                      <a:pt x="293" y="180"/>
                    </a:quadBezTo>
                    <a:cubicBezTo>
                      <a:pt x="292" y="182"/>
                      <a:pt x="289" y="184"/>
                      <a:pt x="287" y="184"/>
                    </a:cubicBezTo>
                    <a:cubicBezTo>
                      <a:pt x="287" y="184"/>
                      <a:pt x="286" y="184"/>
                      <a:pt x="285" y="184"/>
                    </a:cubicBezTo>
                    <a:cubicBezTo>
                      <a:pt x="284" y="184"/>
                      <a:pt x="282" y="184"/>
                      <a:pt x="280" y="183"/>
                    </a:cubicBezTo>
                    <a:cubicBezTo>
                      <a:pt x="280" y="182"/>
                      <a:pt x="250" y="162"/>
                      <a:pt x="206" y="162"/>
                    </a:cubicBezTo>
                    <a:cubicBezTo>
                      <a:pt x="162" y="162"/>
                      <a:pt x="132" y="182"/>
                      <a:pt x="132" y="183"/>
                    </a:cubicBezTo>
                    <a:cubicBezTo>
                      <a:pt x="130" y="184"/>
                      <a:pt x="128" y="185"/>
                      <a:pt x="125" y="184"/>
                    </a:cubicBezTo>
                    <a:cubicBezTo>
                      <a:pt x="123" y="184"/>
                      <a:pt x="121" y="182"/>
                      <a:pt x="119" y="180"/>
                    </a:cubicBezTo>
                    <a:quadBezTo>
                      <a:pt x="66" y="101"/>
                      <a:pt x="66" y="101"/>
                    </a:quadBezTo>
                    <a:cubicBezTo>
                      <a:pt x="63" y="97"/>
                      <a:pt x="64" y="93"/>
                      <a:pt x="66" y="90"/>
                    </a:cubicBezTo>
                    <a:cubicBezTo>
                      <a:pt x="68" y="88"/>
                      <a:pt x="113" y="40"/>
                      <a:pt x="206" y="40"/>
                    </a:cubicBezTo>
                    <a:cubicBezTo>
                      <a:pt x="300" y="40"/>
                      <a:pt x="344" y="88"/>
                      <a:pt x="346" y="90"/>
                    </a:cubicBezTo>
                    <a:cubicBezTo>
                      <a:pt x="348" y="93"/>
                      <a:pt x="349" y="97"/>
                      <a:pt x="346" y="101"/>
                    </a:cubicBezTo>
                    <a:close/>
                  </a:path>
                </a:pathLst>
              </a:custGeom>
              <a:solidFill>
                <a:schemeClr val="bg1"/>
              </a:solidFill>
              <a:ln>
                <a:noFill/>
              </a:ln>
            </p:spPr>
            <p:txBody>
              <a:bodyPr vert="horz" wrap="square" lIns="91440" tIns="45720" rIns="91440" bIns="45720" anchor="t" anchorCtr="0">
                <a:prstTxWarp prst="textNoShape">
                  <a:avLst/>
                </a:prstTxWarp>
              </a:bodyPr>
              <a:lstStyle/>
              <a:p>
                <a:pPr lvl="0">
                  <a:defRPr/>
                </a:pPr>
                <a:endParaRPr lang="en-GB"/>
              </a:p>
            </p:txBody>
          </p:sp>
        </p:grpSp>
        <p:sp>
          <p:nvSpPr>
            <p:cNvPr id="37" name="Rectangle 36"/>
            <p:cNvSpPr/>
            <p:nvPr/>
          </p:nvSpPr>
          <p:spPr>
            <a:xfrm>
              <a:off x="2707503" y="2076450"/>
              <a:ext cx="280966" cy="315331"/>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b="1">
                  <a:solidFill>
                    <a:schemeClr val="tx1"/>
                  </a:solidFill>
                </a:rPr>
                <a:t>!</a:t>
              </a:r>
            </a:p>
          </p:txBody>
        </p:sp>
      </p:grpSp>
      <p:grpSp>
        <p:nvGrpSpPr>
          <p:cNvPr id="44" name="Group 43"/>
          <p:cNvGrpSpPr/>
          <p:nvPr/>
        </p:nvGrpSpPr>
        <p:grpSpPr>
          <a:xfrm>
            <a:off x="470202" y="3691943"/>
            <a:ext cx="663550" cy="719445"/>
            <a:chOff x="2527114" y="2792200"/>
            <a:chExt cx="663550" cy="719445"/>
          </a:xfrm>
        </p:grpSpPr>
        <p:pic>
          <p:nvPicPr>
            <p:cNvPr id="45" name="Graphic 44"/>
            <p:cNvPicPr>
              <a:picLocks noChangeAspect="1"/>
            </p:cNvPicPr>
            <p:nvPr/>
          </p:nvPicPr>
          <p:blipFill rotWithShape="1">
            <a:blip r:embed="rId5" cstate="print"/>
            <a:stretch>
              <a:fillRect/>
            </a:stretch>
          </p:blipFill>
          <p:spPr>
            <a:xfrm>
              <a:off x="2673547" y="3173149"/>
              <a:ext cx="338496" cy="338496"/>
            </a:xfrm>
            <a:prstGeom prst="rect">
              <a:avLst/>
            </a:prstGeom>
          </p:spPr>
        </p:pic>
        <p:sp>
          <p:nvSpPr>
            <p:cNvPr id="46" name="Freeform 41"/>
            <p:cNvSpPr/>
            <p:nvPr/>
          </p:nvSpPr>
          <p:spPr>
            <a:xfrm>
              <a:off x="2527114" y="2792200"/>
              <a:ext cx="663550" cy="511982"/>
            </a:xfrm>
            <a:custGeom>
              <a:avLst/>
              <a:gdLst>
                <a:gd name="T0" fmla="*/ 0 w 384"/>
                <a:gd name="T1" fmla="*/ 187 h 296"/>
                <a:gd name="T2" fmla="*/ 4 w 384"/>
                <a:gd name="T3" fmla="*/ 165 h 296"/>
                <a:gd name="T4" fmla="*/ 168 w 384"/>
                <a:gd name="T5" fmla="*/ 11 h 296"/>
                <a:gd name="T6" fmla="*/ 379 w 384"/>
                <a:gd name="T7" fmla="*/ 160 h 296"/>
                <a:gd name="T8" fmla="*/ 384 w 384"/>
                <a:gd name="T9" fmla="*/ 187 h 296"/>
                <a:gd name="T10" fmla="*/ 384 w 384"/>
                <a:gd name="T11" fmla="*/ 216 h 296"/>
                <a:gd name="T12" fmla="*/ 378 w 384"/>
                <a:gd name="T13" fmla="*/ 245 h 296"/>
                <a:gd name="T14" fmla="*/ 362 w 384"/>
                <a:gd name="T15" fmla="*/ 289 h 296"/>
                <a:gd name="T16" fmla="*/ 354 w 384"/>
                <a:gd name="T17" fmla="*/ 293 h 296"/>
                <a:gd name="T18" fmla="*/ 342 w 384"/>
                <a:gd name="T19" fmla="*/ 293 h 296"/>
                <a:gd name="T20" fmla="*/ 298 w 384"/>
                <a:gd name="T21" fmla="*/ 278 h 296"/>
                <a:gd name="T22" fmla="*/ 309 w 384"/>
                <a:gd name="T23" fmla="*/ 259 h 296"/>
                <a:gd name="T24" fmla="*/ 326 w 384"/>
                <a:gd name="T25" fmla="*/ 269 h 296"/>
                <a:gd name="T26" fmla="*/ 343 w 384"/>
                <a:gd name="T27" fmla="*/ 279 h 296"/>
                <a:gd name="T28" fmla="*/ 361 w 384"/>
                <a:gd name="T29" fmla="*/ 186 h 296"/>
                <a:gd name="T30" fmla="*/ 330 w 384"/>
                <a:gd name="T31" fmla="*/ 192 h 296"/>
                <a:gd name="T32" fmla="*/ 319 w 384"/>
                <a:gd name="T33" fmla="*/ 185 h 296"/>
                <a:gd name="T34" fmla="*/ 330 w 384"/>
                <a:gd name="T35" fmla="*/ 169 h 296"/>
                <a:gd name="T36" fmla="*/ 353 w 384"/>
                <a:gd name="T37" fmla="*/ 165 h 296"/>
                <a:gd name="T38" fmla="*/ 357 w 384"/>
                <a:gd name="T39" fmla="*/ 160 h 296"/>
                <a:gd name="T40" fmla="*/ 312 w 384"/>
                <a:gd name="T41" fmla="*/ 82 h 296"/>
                <a:gd name="T42" fmla="*/ 310 w 384"/>
                <a:gd name="T43" fmla="*/ 81 h 296"/>
                <a:gd name="T44" fmla="*/ 283 w 384"/>
                <a:gd name="T45" fmla="*/ 113 h 296"/>
                <a:gd name="T46" fmla="*/ 266 w 384"/>
                <a:gd name="T47" fmla="*/ 98 h 296"/>
                <a:gd name="T48" fmla="*/ 294 w 384"/>
                <a:gd name="T49" fmla="*/ 65 h 296"/>
                <a:gd name="T50" fmla="*/ 203 w 384"/>
                <a:gd name="T51" fmla="*/ 32 h 296"/>
                <a:gd name="T52" fmla="*/ 203 w 384"/>
                <a:gd name="T53" fmla="*/ 64 h 296"/>
                <a:gd name="T54" fmla="*/ 192 w 384"/>
                <a:gd name="T55" fmla="*/ 76 h 296"/>
                <a:gd name="T56" fmla="*/ 181 w 384"/>
                <a:gd name="T57" fmla="*/ 65 h 296"/>
                <a:gd name="T58" fmla="*/ 181 w 384"/>
                <a:gd name="T59" fmla="*/ 33 h 296"/>
                <a:gd name="T60" fmla="*/ 90 w 384"/>
                <a:gd name="T61" fmla="*/ 66 h 296"/>
                <a:gd name="T62" fmla="*/ 117 w 384"/>
                <a:gd name="T63" fmla="*/ 98 h 296"/>
                <a:gd name="T64" fmla="*/ 100 w 384"/>
                <a:gd name="T65" fmla="*/ 113 h 296"/>
                <a:gd name="T66" fmla="*/ 73 w 384"/>
                <a:gd name="T67" fmla="*/ 80 h 296"/>
                <a:gd name="T68" fmla="*/ 45 w 384"/>
                <a:gd name="T69" fmla="*/ 117 h 296"/>
                <a:gd name="T70" fmla="*/ 28 w 384"/>
                <a:gd name="T71" fmla="*/ 157 h 296"/>
                <a:gd name="T72" fmla="*/ 33 w 384"/>
                <a:gd name="T73" fmla="*/ 165 h 296"/>
                <a:gd name="T74" fmla="*/ 62 w 384"/>
                <a:gd name="T75" fmla="*/ 170 h 296"/>
                <a:gd name="T76" fmla="*/ 66 w 384"/>
                <a:gd name="T77" fmla="*/ 176 h 296"/>
                <a:gd name="T78" fmla="*/ 64 w 384"/>
                <a:gd name="T79" fmla="*/ 187 h 296"/>
                <a:gd name="T80" fmla="*/ 56 w 384"/>
                <a:gd name="T81" fmla="*/ 192 h 296"/>
                <a:gd name="T82" fmla="*/ 24 w 384"/>
                <a:gd name="T83" fmla="*/ 186 h 296"/>
                <a:gd name="T84" fmla="*/ 42 w 384"/>
                <a:gd name="T85" fmla="*/ 278 h 296"/>
                <a:gd name="T86" fmla="*/ 74 w 384"/>
                <a:gd name="T87" fmla="*/ 259 h 296"/>
                <a:gd name="T88" fmla="*/ 86 w 384"/>
                <a:gd name="T89" fmla="*/ 279 h 296"/>
                <a:gd name="T90" fmla="*/ 47 w 384"/>
                <a:gd name="T91" fmla="*/ 294 h 296"/>
                <a:gd name="T92" fmla="*/ 35 w 384"/>
                <a:gd name="T93" fmla="*/ 294 h 296"/>
                <a:gd name="T94" fmla="*/ 19 w 384"/>
                <a:gd name="T95" fmla="*/ 284 h 296"/>
                <a:gd name="T96" fmla="*/ 2 w 384"/>
                <a:gd name="T97" fmla="*/ 222 h 296"/>
                <a:gd name="T98" fmla="*/ 0 w 384"/>
                <a:gd name="T99" fmla="*/ 216 h 296"/>
                <a:gd name="T100" fmla="*/ 0 w 384"/>
                <a:gd name="T101" fmla="*/ 187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4" h="296">
                  <a:moveTo>
                    <a:pt x="0" y="187"/>
                  </a:moveTo>
                  <a:cubicBezTo>
                    <a:pt x="1" y="180"/>
                    <a:pt x="3" y="172"/>
                    <a:pt x="4" y="165"/>
                  </a:cubicBezTo>
                  <a:cubicBezTo>
                    <a:pt x="19" y="84"/>
                    <a:pt x="87" y="21"/>
                    <a:pt x="168" y="11"/>
                  </a:cubicBezTo>
                  <a:cubicBezTo>
                    <a:pt x="268" y="0"/>
                    <a:pt x="356" y="62"/>
                    <a:pt x="379" y="160"/>
                  </a:cubicBezTo>
                  <a:cubicBezTo>
                    <a:pt x="381" y="169"/>
                    <a:pt x="382" y="178"/>
                    <a:pt x="384" y="187"/>
                  </a:cubicBezTo>
                  <a:cubicBezTo>
                    <a:pt x="384" y="197"/>
                    <a:pt x="384" y="206"/>
                    <a:pt x="384" y="216"/>
                  </a:cubicBezTo>
                  <a:cubicBezTo>
                    <a:pt x="382" y="225"/>
                    <a:pt x="381" y="235"/>
                    <a:pt x="378" y="245"/>
                  </a:cubicBezTo>
                  <a:cubicBezTo>
                    <a:pt x="373" y="260"/>
                    <a:pt x="367" y="274"/>
                    <a:pt x="362" y="289"/>
                  </a:cubicBezTo>
                  <a:cubicBezTo>
                    <a:pt x="360" y="293"/>
                    <a:pt x="358" y="294"/>
                    <a:pt x="354" y="293"/>
                  </a:cubicBezTo>
                  <a:cubicBezTo>
                    <a:pt x="350" y="293"/>
                    <a:pt x="346" y="293"/>
                    <a:pt x="342" y="293"/>
                  </a:cubicBezTo>
                  <a:cubicBezTo>
                    <a:pt x="322" y="293"/>
                    <a:pt x="316" y="291"/>
                    <a:pt x="298" y="278"/>
                  </a:cubicBezTo>
                  <a:cubicBezTo>
                    <a:pt x="302" y="272"/>
                    <a:pt x="305" y="266"/>
                    <a:pt x="309" y="259"/>
                  </a:cubicBezTo>
                  <a:cubicBezTo>
                    <a:pt x="315" y="263"/>
                    <a:pt x="321" y="266"/>
                    <a:pt x="326" y="269"/>
                  </a:cubicBezTo>
                  <a:cubicBezTo>
                    <a:pt x="332" y="272"/>
                    <a:pt x="337" y="275"/>
                    <a:pt x="343" y="279"/>
                  </a:cubicBezTo>
                  <a:cubicBezTo>
                    <a:pt x="358" y="249"/>
                    <a:pt x="364" y="219"/>
                    <a:pt x="361" y="186"/>
                  </a:cubicBezTo>
                  <a:cubicBezTo>
                    <a:pt x="350" y="188"/>
                    <a:pt x="340" y="190"/>
                    <a:pt x="330" y="192"/>
                  </a:cubicBezTo>
                  <a:quadBezTo>
                    <a:pt x="321" y="193"/>
                    <a:pt x="319" y="185"/>
                  </a:quadBezTo>
                  <a:cubicBezTo>
                    <a:pt x="317" y="168"/>
                    <a:pt x="314" y="172"/>
                    <a:pt x="330" y="169"/>
                  </a:cubicBezTo>
                  <a:cubicBezTo>
                    <a:pt x="338" y="167"/>
                    <a:pt x="345" y="166"/>
                    <a:pt x="353" y="165"/>
                  </a:cubicBezTo>
                  <a:cubicBezTo>
                    <a:pt x="356" y="164"/>
                    <a:pt x="357" y="163"/>
                    <a:pt x="357" y="160"/>
                  </a:cubicBezTo>
                  <a:cubicBezTo>
                    <a:pt x="349" y="130"/>
                    <a:pt x="334" y="104"/>
                    <a:pt x="312" y="82"/>
                  </a:cubicBezTo>
                  <a:quadBezTo>
                    <a:pt x="312" y="81"/>
                    <a:pt x="310" y="81"/>
                  </a:quadBezTo>
                  <a:cubicBezTo>
                    <a:pt x="302" y="91"/>
                    <a:pt x="293" y="102"/>
                    <a:pt x="283" y="113"/>
                  </a:cubicBezTo>
                  <a:cubicBezTo>
                    <a:pt x="278" y="108"/>
                    <a:pt x="272" y="103"/>
                    <a:pt x="266" y="98"/>
                  </a:cubicBezTo>
                  <a:cubicBezTo>
                    <a:pt x="275" y="87"/>
                    <a:pt x="284" y="77"/>
                    <a:pt x="294" y="65"/>
                  </a:cubicBezTo>
                  <a:cubicBezTo>
                    <a:pt x="267" y="45"/>
                    <a:pt x="237" y="34"/>
                    <a:pt x="203" y="32"/>
                  </a:cubicBezTo>
                  <a:cubicBezTo>
                    <a:pt x="203" y="43"/>
                    <a:pt x="203" y="54"/>
                    <a:pt x="203" y="64"/>
                  </a:cubicBezTo>
                  <a:cubicBezTo>
                    <a:pt x="203" y="77"/>
                    <a:pt x="205" y="76"/>
                    <a:pt x="192" y="76"/>
                  </a:cubicBezTo>
                  <a:cubicBezTo>
                    <a:pt x="179" y="76"/>
                    <a:pt x="181" y="77"/>
                    <a:pt x="181" y="65"/>
                  </a:cubicBezTo>
                  <a:cubicBezTo>
                    <a:pt x="181" y="54"/>
                    <a:pt x="181" y="43"/>
                    <a:pt x="181" y="33"/>
                  </a:cubicBezTo>
                  <a:cubicBezTo>
                    <a:pt x="157" y="31"/>
                    <a:pt x="111" y="47"/>
                    <a:pt x="90" y="66"/>
                  </a:cubicBezTo>
                  <a:cubicBezTo>
                    <a:pt x="99" y="76"/>
                    <a:pt x="108" y="87"/>
                    <a:pt x="117" y="98"/>
                  </a:cubicBezTo>
                  <a:cubicBezTo>
                    <a:pt x="112" y="103"/>
                    <a:pt x="106" y="108"/>
                    <a:pt x="100" y="113"/>
                  </a:cubicBezTo>
                  <a:cubicBezTo>
                    <a:pt x="91" y="102"/>
                    <a:pt x="82" y="91"/>
                    <a:pt x="73" y="80"/>
                  </a:cubicBezTo>
                  <a:cubicBezTo>
                    <a:pt x="61" y="91"/>
                    <a:pt x="52" y="103"/>
                    <a:pt x="45" y="117"/>
                  </a:cubicBezTo>
                  <a:cubicBezTo>
                    <a:pt x="38" y="130"/>
                    <a:pt x="33" y="144"/>
                    <a:pt x="28" y="157"/>
                  </a:cubicBezTo>
                  <a:cubicBezTo>
                    <a:pt x="26" y="162"/>
                    <a:pt x="27" y="164"/>
                    <a:pt x="33" y="165"/>
                  </a:cubicBezTo>
                  <a:cubicBezTo>
                    <a:pt x="42" y="166"/>
                    <a:pt x="52" y="168"/>
                    <a:pt x="62" y="170"/>
                  </a:cubicBezTo>
                  <a:cubicBezTo>
                    <a:pt x="66" y="171"/>
                    <a:pt x="67" y="172"/>
                    <a:pt x="66" y="176"/>
                  </a:cubicBezTo>
                  <a:cubicBezTo>
                    <a:pt x="65" y="180"/>
                    <a:pt x="64" y="183"/>
                    <a:pt x="64" y="187"/>
                  </a:cubicBezTo>
                  <a:cubicBezTo>
                    <a:pt x="64" y="193"/>
                    <a:pt x="61" y="193"/>
                    <a:pt x="56" y="192"/>
                  </a:cubicBezTo>
                  <a:cubicBezTo>
                    <a:pt x="46" y="190"/>
                    <a:pt x="35" y="188"/>
                    <a:pt x="24" y="186"/>
                  </a:cubicBezTo>
                  <a:cubicBezTo>
                    <a:pt x="17" y="205"/>
                    <a:pt x="28" y="260"/>
                    <a:pt x="42" y="278"/>
                  </a:cubicBezTo>
                  <a:cubicBezTo>
                    <a:pt x="52" y="272"/>
                    <a:pt x="63" y="266"/>
                    <a:pt x="74" y="259"/>
                  </a:cubicBezTo>
                  <a:cubicBezTo>
                    <a:pt x="78" y="266"/>
                    <a:pt x="82" y="272"/>
                    <a:pt x="86" y="279"/>
                  </a:cubicBezTo>
                  <a:cubicBezTo>
                    <a:pt x="73" y="285"/>
                    <a:pt x="63" y="296"/>
                    <a:pt x="47" y="294"/>
                  </a:cubicBezTo>
                  <a:cubicBezTo>
                    <a:pt x="43" y="293"/>
                    <a:pt x="39" y="293"/>
                    <a:pt x="35" y="294"/>
                  </a:cubicBezTo>
                  <a:cubicBezTo>
                    <a:pt x="27" y="295"/>
                    <a:pt x="23" y="292"/>
                    <a:pt x="19" y="284"/>
                  </a:cubicBezTo>
                  <a:cubicBezTo>
                    <a:pt x="10" y="264"/>
                    <a:pt x="4" y="243"/>
                    <a:pt x="2" y="222"/>
                  </a:cubicBezTo>
                  <a:cubicBezTo>
                    <a:pt x="2" y="220"/>
                    <a:pt x="1" y="218"/>
                    <a:pt x="0" y="216"/>
                  </a:cubicBezTo>
                  <a:cubicBezTo>
                    <a:pt x="0" y="206"/>
                    <a:pt x="0" y="197"/>
                    <a:pt x="0" y="187"/>
                  </a:cubicBezTo>
                  <a:close/>
                </a:path>
              </a:pathLst>
            </a:custGeom>
            <a:solidFill>
              <a:schemeClr val="bg1"/>
            </a:solidFill>
            <a:ln>
              <a:noFill/>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47" name="Freeform 43"/>
            <p:cNvSpPr/>
            <p:nvPr/>
          </p:nvSpPr>
          <p:spPr>
            <a:xfrm rot="5771417">
              <a:off x="2806530" y="3011108"/>
              <a:ext cx="139962" cy="137061"/>
            </a:xfrm>
            <a:custGeom>
              <a:avLst/>
              <a:gdLst>
                <a:gd name="T0" fmla="*/ 1 w 81"/>
                <a:gd name="T1" fmla="*/ 0 h 79"/>
                <a:gd name="T2" fmla="*/ 54 w 81"/>
                <a:gd name="T3" fmla="*/ 39 h 79"/>
                <a:gd name="T4" fmla="*/ 71 w 81"/>
                <a:gd name="T5" fmla="*/ 49 h 79"/>
                <a:gd name="T6" fmla="*/ 80 w 81"/>
                <a:gd name="T7" fmla="*/ 65 h 79"/>
                <a:gd name="T8" fmla="*/ 69 w 81"/>
                <a:gd name="T9" fmla="*/ 78 h 79"/>
                <a:gd name="T10" fmla="*/ 53 w 81"/>
                <a:gd name="T11" fmla="*/ 71 h 79"/>
                <a:gd name="T12" fmla="*/ 26 w 81"/>
                <a:gd name="T13" fmla="*/ 33 h 79"/>
                <a:gd name="T14" fmla="*/ 2 w 81"/>
                <a:gd name="T15" fmla="*/ 3 h 79"/>
                <a:gd name="T16" fmla="*/ 0 w 81"/>
                <a:gd name="T17" fmla="*/ 1 h 79"/>
                <a:gd name="T18" fmla="*/ 1 w 81"/>
                <a:gd name="T1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79">
                  <a:moveTo>
                    <a:pt x="1" y="0"/>
                  </a:moveTo>
                  <a:cubicBezTo>
                    <a:pt x="18" y="13"/>
                    <a:pt x="36" y="26"/>
                    <a:pt x="54" y="39"/>
                  </a:cubicBezTo>
                  <a:cubicBezTo>
                    <a:pt x="59" y="43"/>
                    <a:pt x="65" y="46"/>
                    <a:pt x="71" y="49"/>
                  </a:cubicBezTo>
                  <a:cubicBezTo>
                    <a:pt x="78" y="52"/>
                    <a:pt x="81" y="57"/>
                    <a:pt x="80" y="65"/>
                  </a:cubicBezTo>
                  <a:cubicBezTo>
                    <a:pt x="80" y="71"/>
                    <a:pt x="75" y="76"/>
                    <a:pt x="69" y="78"/>
                  </a:cubicBezTo>
                  <a:cubicBezTo>
                    <a:pt x="63" y="79"/>
                    <a:pt x="55" y="77"/>
                    <a:pt x="53" y="71"/>
                  </a:cubicBezTo>
                  <a:cubicBezTo>
                    <a:pt x="47" y="56"/>
                    <a:pt x="35" y="46"/>
                    <a:pt x="26" y="33"/>
                  </a:cubicBezTo>
                  <a:cubicBezTo>
                    <a:pt x="18" y="23"/>
                    <a:pt x="10" y="13"/>
                    <a:pt x="2" y="3"/>
                  </a:cubicBezTo>
                  <a:quadBezTo>
                    <a:pt x="1" y="2"/>
                    <a:pt x="0" y="1"/>
                  </a:quadBezTo>
                  <a:quadBezTo>
                    <a:pt x="0" y="0"/>
                    <a:pt x="1" y="0"/>
                  </a:quadBezTo>
                  <a:close/>
                </a:path>
              </a:pathLst>
            </a:custGeom>
            <a:solidFill>
              <a:schemeClr val="bg1"/>
            </a:solidFill>
            <a:ln>
              <a:noFill/>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grpSp>
      <p:sp>
        <p:nvSpPr>
          <p:cNvPr id="4" name="Content Placeholder 3"/>
          <p:cNvSpPr>
            <a:spLocks noGrp="1"/>
          </p:cNvSpPr>
          <p:nvPr>
            <p:ph sz="quarter" idx="10"/>
          </p:nvPr>
        </p:nvSpPr>
        <p:spPr/>
        <p:txBody>
          <a:bodyPr/>
          <a:lstStyle/>
          <a:p>
            <a:pPr lvl="0">
              <a:defRPr/>
            </a:pPr>
            <a:endParaRPr lang="ru-RU" altLang="en-US"/>
          </a:p>
        </p:txBody>
      </p:sp>
      <p:grpSp>
        <p:nvGrpSpPr>
          <p:cNvPr id="31" name="Group 30"/>
          <p:cNvGrpSpPr/>
          <p:nvPr/>
        </p:nvGrpSpPr>
        <p:grpSpPr>
          <a:xfrm>
            <a:off x="655335" y="2765805"/>
            <a:ext cx="229925" cy="663195"/>
            <a:chOff x="4005074" y="1791662"/>
            <a:chExt cx="177304" cy="511414"/>
          </a:xfrm>
        </p:grpSpPr>
        <p:sp>
          <p:nvSpPr>
            <p:cNvPr id="32" name="Freeform: Shape 31"/>
            <p:cNvSpPr/>
            <p:nvPr/>
          </p:nvSpPr>
          <p:spPr>
            <a:xfrm>
              <a:off x="4005074" y="1934830"/>
              <a:ext cx="177303" cy="368245"/>
            </a:xfrm>
            <a:custGeom>
              <a:avLst/>
              <a:gdLst>
                <a:gd name="connsiteX0" fmla="*/ 151497 w 177303"/>
                <a:gd name="connsiteY0" fmla="*/ 204209 h 368245"/>
                <a:gd name="connsiteX1" fmla="*/ 151497 w 177303"/>
                <a:gd name="connsiteY1" fmla="*/ 341688 h 368245"/>
                <a:gd name="connsiteX2" fmla="*/ 121491 w 177303"/>
                <a:gd name="connsiteY2" fmla="*/ 369511 h 368245"/>
                <a:gd name="connsiteX3" fmla="*/ 57844 w 177303"/>
                <a:gd name="connsiteY3" fmla="*/ 369511 h 368245"/>
                <a:gd name="connsiteX4" fmla="*/ 28748 w 177303"/>
                <a:gd name="connsiteY4" fmla="*/ 342915 h 368245"/>
                <a:gd name="connsiteX5" fmla="*/ 28748 w 177303"/>
                <a:gd name="connsiteY5" fmla="*/ 214029 h 368245"/>
                <a:gd name="connsiteX6" fmla="*/ 28293 w 177303"/>
                <a:gd name="connsiteY6" fmla="*/ 203800 h 368245"/>
                <a:gd name="connsiteX7" fmla="*/ 106 w 177303"/>
                <a:gd name="connsiteY7" fmla="*/ 139971 h 368245"/>
                <a:gd name="connsiteX8" fmla="*/ 106 w 177303"/>
                <a:gd name="connsiteY8" fmla="*/ 58139 h 368245"/>
                <a:gd name="connsiteX9" fmla="*/ 64209 w 177303"/>
                <a:gd name="connsiteY9" fmla="*/ 38 h 368245"/>
                <a:gd name="connsiteX10" fmla="*/ 118764 w 177303"/>
                <a:gd name="connsiteY10" fmla="*/ 447 h 368245"/>
                <a:gd name="connsiteX11" fmla="*/ 178774 w 177303"/>
                <a:gd name="connsiteY11" fmla="*/ 55684 h 368245"/>
                <a:gd name="connsiteX12" fmla="*/ 179229 w 177303"/>
                <a:gd name="connsiteY12" fmla="*/ 143653 h 368245"/>
                <a:gd name="connsiteX13" fmla="*/ 151497 w 177303"/>
                <a:gd name="connsiteY13" fmla="*/ 204209 h 368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303" h="368245">
                  <a:moveTo>
                    <a:pt x="151497" y="204209"/>
                  </a:moveTo>
                  <a:cubicBezTo>
                    <a:pt x="151497" y="251672"/>
                    <a:pt x="151497" y="296680"/>
                    <a:pt x="151497" y="341688"/>
                  </a:cubicBezTo>
                  <a:cubicBezTo>
                    <a:pt x="151497" y="365419"/>
                    <a:pt x="146950" y="369101"/>
                    <a:pt x="121491" y="369511"/>
                  </a:cubicBezTo>
                  <a:cubicBezTo>
                    <a:pt x="100124" y="369511"/>
                    <a:pt x="79211" y="369511"/>
                    <a:pt x="57844" y="369511"/>
                  </a:cubicBezTo>
                  <a:cubicBezTo>
                    <a:pt x="34203" y="369511"/>
                    <a:pt x="28748" y="365010"/>
                    <a:pt x="28748" y="342915"/>
                  </a:cubicBezTo>
                  <a:cubicBezTo>
                    <a:pt x="28293" y="299953"/>
                    <a:pt x="28748" y="256991"/>
                    <a:pt x="28748" y="214029"/>
                  </a:cubicBezTo>
                  <a:cubicBezTo>
                    <a:pt x="28748" y="211165"/>
                    <a:pt x="28293" y="208710"/>
                    <a:pt x="28293" y="203800"/>
                  </a:cubicBezTo>
                  <a:cubicBezTo>
                    <a:pt x="3743" y="189070"/>
                    <a:pt x="-803" y="165748"/>
                    <a:pt x="106" y="139971"/>
                  </a:cubicBezTo>
                  <a:cubicBezTo>
                    <a:pt x="1470" y="112966"/>
                    <a:pt x="1470" y="85552"/>
                    <a:pt x="106" y="58139"/>
                  </a:cubicBezTo>
                  <a:cubicBezTo>
                    <a:pt x="-1257" y="27861"/>
                    <a:pt x="28748" y="-1190"/>
                    <a:pt x="64209" y="38"/>
                  </a:cubicBezTo>
                  <a:cubicBezTo>
                    <a:pt x="82394" y="447"/>
                    <a:pt x="100579" y="-372"/>
                    <a:pt x="118764" y="447"/>
                  </a:cubicBezTo>
                  <a:cubicBezTo>
                    <a:pt x="152860" y="1674"/>
                    <a:pt x="178319" y="24996"/>
                    <a:pt x="178774" y="55684"/>
                  </a:cubicBezTo>
                  <a:cubicBezTo>
                    <a:pt x="179229" y="85143"/>
                    <a:pt x="177865" y="114194"/>
                    <a:pt x="179229" y="143653"/>
                  </a:cubicBezTo>
                  <a:cubicBezTo>
                    <a:pt x="180593" y="167794"/>
                    <a:pt x="174682" y="189070"/>
                    <a:pt x="151497" y="204209"/>
                  </a:cubicBezTo>
                  <a:close/>
                </a:path>
              </a:pathLst>
            </a:custGeom>
            <a:solidFill>
              <a:schemeClr val="bg1"/>
            </a:solidFill>
            <a:ln w="4524" cap="flat">
              <a:noFill/>
              <a:prstDash val="solid"/>
              <a:miter/>
            </a:ln>
          </p:spPr>
          <p:txBody>
            <a:bodyPr anchor="ctr"/>
            <a:lstStyle/>
            <a:p>
              <a:pPr lvl="0">
                <a:defRPr/>
              </a:pPr>
              <a:endParaRPr lang="en-US"/>
            </a:p>
          </p:txBody>
        </p:sp>
        <p:sp>
          <p:nvSpPr>
            <p:cNvPr id="33" name="Freeform: Shape 32"/>
            <p:cNvSpPr/>
            <p:nvPr/>
          </p:nvSpPr>
          <p:spPr>
            <a:xfrm>
              <a:off x="4027806" y="1791662"/>
              <a:ext cx="131841" cy="118657"/>
            </a:xfrm>
            <a:custGeom>
              <a:avLst/>
              <a:gdLst>
                <a:gd name="connsiteX0" fmla="*/ 66375 w 131841"/>
                <a:gd name="connsiteY0" fmla="*/ 0 h 118656"/>
                <a:gd name="connsiteX1" fmla="*/ 133660 w 131841"/>
                <a:gd name="connsiteY1" fmla="*/ 58510 h 118656"/>
                <a:gd name="connsiteX2" fmla="*/ 65921 w 131841"/>
                <a:gd name="connsiteY2" fmla="*/ 119475 h 118656"/>
                <a:gd name="connsiteX3" fmla="*/ 0 w 131841"/>
                <a:gd name="connsiteY3" fmla="*/ 59328 h 118656"/>
                <a:gd name="connsiteX4" fmla="*/ 66375 w 131841"/>
                <a:gd name="connsiteY4" fmla="*/ 0 h 118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841" h="118656">
                  <a:moveTo>
                    <a:pt x="66375" y="0"/>
                  </a:moveTo>
                  <a:cubicBezTo>
                    <a:pt x="104109" y="0"/>
                    <a:pt x="134114" y="25368"/>
                    <a:pt x="133660" y="58510"/>
                  </a:cubicBezTo>
                  <a:cubicBezTo>
                    <a:pt x="133205" y="96971"/>
                    <a:pt x="99563" y="119884"/>
                    <a:pt x="65921" y="119475"/>
                  </a:cubicBezTo>
                  <a:cubicBezTo>
                    <a:pt x="29096" y="118657"/>
                    <a:pt x="0" y="92471"/>
                    <a:pt x="0" y="59328"/>
                  </a:cubicBezTo>
                  <a:cubicBezTo>
                    <a:pt x="0" y="25777"/>
                    <a:pt x="28641" y="0"/>
                    <a:pt x="66375" y="0"/>
                  </a:cubicBezTo>
                  <a:close/>
                </a:path>
              </a:pathLst>
            </a:custGeom>
            <a:solidFill>
              <a:schemeClr val="bg1"/>
            </a:solidFill>
            <a:ln w="4524" cap="flat">
              <a:noFill/>
              <a:prstDash val="solid"/>
              <a:miter/>
            </a:ln>
          </p:spPr>
          <p:txBody>
            <a:bodyPr anchor="ctr"/>
            <a:lstStyle/>
            <a:p>
              <a:pPr lvl="0">
                <a:defRPr/>
              </a:pPr>
              <a:endParaRPr lang="en-US"/>
            </a:p>
          </p:txBody>
        </p:sp>
      </p:grpSp>
    </p:spTree>
  </p:cSld>
  <p:clrMapOvr>
    <a:masterClrMapping/>
  </p:clrMapOvr>
  <mc:AlternateContent xmlns:mc="http://schemas.openxmlformats.org/markup-compatibility/2006">
    <mc:Choice xmlns:p14="http://schemas.microsoft.com/office/powerpoint/2010/main" xmlns="" Requires="p14">
      <p:transition p14:dur="10"/>
    </mc:Choice>
    <mc:Fallback>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Top Corners Rounded 26">
            <a:extLst>
              <a:ext uri="{FF2B5EF4-FFF2-40B4-BE49-F238E27FC236}">
                <a16:creationId xmlns:a16="http://schemas.microsoft.com/office/drawing/2014/main" xmlns="" id="{562EA933-372A-4DBF-AC7F-3959DC56ACD2}"/>
              </a:ext>
            </a:extLst>
          </p:cNvPr>
          <p:cNvSpPr/>
          <p:nvPr/>
        </p:nvSpPr>
        <p:spPr>
          <a:xfrm>
            <a:off x="4695164" y="1065267"/>
            <a:ext cx="3661387" cy="532712"/>
          </a:xfrm>
          <a:prstGeom prst="round2SameRect">
            <a:avLst/>
          </a:prstGeom>
          <a:solidFill>
            <a:schemeClr val="accent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bIns="320040" rtlCol="0" anchor="t" anchorCtr="0"/>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ru-RU" sz="1400" b="1" i="0" u="none" strike="noStrike" kern="1200" cap="none" spc="0" normalizeH="0" baseline="0" noProof="0" dirty="0">
                <a:ln>
                  <a:noFill/>
                </a:ln>
                <a:solidFill>
                  <a:srgbClr val="FFFFFF"/>
                </a:solidFill>
                <a:effectLst/>
                <a:uLnTx/>
                <a:uFillTx/>
                <a:latin typeface="Verdana"/>
                <a:ea typeface="+mn-ea"/>
                <a:cs typeface="+mn-cs"/>
              </a:rPr>
              <a:t>ВЕЛИКОБРИТАНИЯ</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Verdana"/>
                <a:ea typeface="+mn-ea"/>
                <a:cs typeface="+mn-cs"/>
              </a:rPr>
              <a:t>NICE</a:t>
            </a:r>
            <a:endParaRPr kumimoji="0" lang="en-GB" sz="1400" b="1" i="0" u="none" strike="noStrike" kern="1200" cap="none" spc="0" normalizeH="0" baseline="0" noProof="0" dirty="0">
              <a:ln>
                <a:noFill/>
              </a:ln>
              <a:solidFill>
                <a:srgbClr val="FFFFFF"/>
              </a:solidFill>
              <a:effectLst/>
              <a:uLnTx/>
              <a:uFillTx/>
              <a:latin typeface="Verdana"/>
              <a:ea typeface="+mn-ea"/>
              <a:cs typeface="+mn-cs"/>
            </a:endParaRPr>
          </a:p>
        </p:txBody>
      </p:sp>
      <p:sp>
        <p:nvSpPr>
          <p:cNvPr id="2" name="Title 1"/>
          <p:cNvSpPr>
            <a:spLocks noGrp="1"/>
          </p:cNvSpPr>
          <p:nvPr>
            <p:ph type="title"/>
          </p:nvPr>
        </p:nvSpPr>
        <p:spPr>
          <a:xfrm>
            <a:off x="299709" y="404275"/>
            <a:ext cx="8510400" cy="391412"/>
          </a:xfrm>
        </p:spPr>
        <p:txBody>
          <a:bodyPr/>
          <a:lstStyle/>
          <a:p>
            <a:r>
              <a:rPr lang="ru-RU" sz="2200" dirty="0"/>
              <a:t>Рекомендации по изменению образа жизни в семьях с детьми с ожирением</a:t>
            </a:r>
            <a:endParaRPr lang="en-GB" sz="2200" dirty="0"/>
          </a:p>
        </p:txBody>
      </p:sp>
      <p:sp>
        <p:nvSpPr>
          <p:cNvPr id="4" name="Content Placeholder 3">
            <a:extLst>
              <a:ext uri="{FF2B5EF4-FFF2-40B4-BE49-F238E27FC236}">
                <a16:creationId xmlns:a16="http://schemas.microsoft.com/office/drawing/2014/main" xmlns="" id="{6EE8008F-9D6F-42D6-9336-A00098B62953}"/>
              </a:ext>
            </a:extLst>
          </p:cNvPr>
          <p:cNvSpPr>
            <a:spLocks noGrp="1"/>
          </p:cNvSpPr>
          <p:nvPr>
            <p:ph sz="quarter" idx="10"/>
          </p:nvPr>
        </p:nvSpPr>
        <p:spPr/>
        <p:txBody>
          <a:bodyPr/>
          <a:lstStyle/>
          <a:p>
            <a:endParaRPr lang="en-GB" dirty="0"/>
          </a:p>
        </p:txBody>
      </p:sp>
      <p:sp>
        <p:nvSpPr>
          <p:cNvPr id="5" name="Content Placeholder 4">
            <a:extLst>
              <a:ext uri="{FF2B5EF4-FFF2-40B4-BE49-F238E27FC236}">
                <a16:creationId xmlns:a16="http://schemas.microsoft.com/office/drawing/2014/main" xmlns="" id="{D51384FC-A71B-4099-9052-0813435C4C07}"/>
              </a:ext>
            </a:extLst>
          </p:cNvPr>
          <p:cNvSpPr>
            <a:spLocks noGrp="1"/>
          </p:cNvSpPr>
          <p:nvPr>
            <p:ph sz="quarter" idx="11"/>
          </p:nvPr>
        </p:nvSpPr>
        <p:spPr>
          <a:xfrm>
            <a:off x="0" y="4801011"/>
            <a:ext cx="8814816" cy="339645"/>
          </a:xfrm>
        </p:spPr>
        <p:txBody>
          <a:bodyPr/>
          <a:lstStyle/>
          <a:p>
            <a:pPr lvl="0">
              <a:spcBef>
                <a:spcPct val="0"/>
              </a:spcBef>
              <a:buClrTx/>
              <a:defRPr/>
            </a:pPr>
            <a:r>
              <a:rPr lang="en-GB" dirty="0">
                <a:solidFill>
                  <a:srgbClr val="82786F"/>
                </a:solidFill>
                <a:latin typeface="Verdana" panose="020B0604030504040204" pitchFamily="34" charset="0"/>
                <a:cs typeface="Arial" charset="0"/>
              </a:rPr>
              <a:t>NICE Obesity clinical guideline 2014. Available </a:t>
            </a:r>
            <a:r>
              <a:rPr lang="en-GB" dirty="0">
                <a:solidFill>
                  <a:srgbClr val="82786F"/>
                </a:solidFill>
                <a:latin typeface="Verdana" panose="020B0604030504040204" pitchFamily="34" charset="0"/>
                <a:cs typeface="Arial" charset="0"/>
                <a:hlinkClick r:id="rId3"/>
              </a:rPr>
              <a:t>here</a:t>
            </a:r>
            <a:r>
              <a:rPr lang="en-GB" dirty="0">
                <a:solidFill>
                  <a:srgbClr val="82786F"/>
                </a:solidFill>
                <a:latin typeface="Verdana" panose="020B0604030504040204" pitchFamily="34" charset="0"/>
                <a:cs typeface="Arial" charset="0"/>
              </a:rPr>
              <a:t>; </a:t>
            </a:r>
            <a:r>
              <a:rPr lang="en-GB" dirty="0">
                <a:solidFill>
                  <a:srgbClr val="82786F"/>
                </a:solidFill>
                <a:latin typeface="Verdana" panose="020B0604030504040204" pitchFamily="34" charset="0"/>
                <a:cs typeface="Arial" panose="020B0604020202020204" pitchFamily="34" charset="0"/>
              </a:rPr>
              <a:t>Styne </a:t>
            </a:r>
            <a:r>
              <a:rPr lang="en-GB" i="1" dirty="0">
                <a:solidFill>
                  <a:srgbClr val="82786F"/>
                </a:solidFill>
                <a:latin typeface="Verdana" panose="020B0604030504040204" pitchFamily="34" charset="0"/>
                <a:cs typeface="Arial" panose="020B0604020202020204" pitchFamily="34" charset="0"/>
              </a:rPr>
              <a:t>et al. Clin Endocrinol Metab </a:t>
            </a:r>
            <a:r>
              <a:rPr lang="en-GB" dirty="0">
                <a:solidFill>
                  <a:srgbClr val="82786F"/>
                </a:solidFill>
                <a:latin typeface="Verdana" panose="020B0604030504040204" pitchFamily="34" charset="0"/>
                <a:cs typeface="Arial" panose="020B0604020202020204" pitchFamily="34" charset="0"/>
              </a:rPr>
              <a:t>2017;102:709–57; </a:t>
            </a:r>
            <a:r>
              <a:rPr lang="en-GB" dirty="0">
                <a:solidFill>
                  <a:srgbClr val="82786F"/>
                </a:solidFill>
                <a:latin typeface="Verdana" panose="020B0604030504040204" pitchFamily="34" charset="0"/>
                <a:cs typeface="Arial" charset="0"/>
              </a:rPr>
              <a:t>National Health and Medical Research Council (NHMRC) clinical practice guidelines 2013. Available </a:t>
            </a:r>
            <a:r>
              <a:rPr lang="en-GB" dirty="0">
                <a:solidFill>
                  <a:srgbClr val="82786F"/>
                </a:solidFill>
                <a:latin typeface="Verdana" panose="020B0604030504040204" pitchFamily="34" charset="0"/>
                <a:cs typeface="Arial" charset="0"/>
                <a:hlinkClick r:id="rId4"/>
              </a:rPr>
              <a:t>here</a:t>
            </a:r>
            <a:r>
              <a:rPr lang="en-GB" dirty="0">
                <a:solidFill>
                  <a:srgbClr val="82786F"/>
                </a:solidFill>
                <a:latin typeface="Verdana" panose="020B0604030504040204" pitchFamily="34" charset="0"/>
                <a:cs typeface="Arial" charset="0"/>
              </a:rPr>
              <a:t> </a:t>
            </a:r>
          </a:p>
        </p:txBody>
      </p:sp>
      <p:sp>
        <p:nvSpPr>
          <p:cNvPr id="16" name="Rectangle: Top Corners Rounded 15">
            <a:extLst>
              <a:ext uri="{FF2B5EF4-FFF2-40B4-BE49-F238E27FC236}">
                <a16:creationId xmlns:a16="http://schemas.microsoft.com/office/drawing/2014/main" xmlns="" id="{F2D73BC3-BF53-47B3-A113-9F5822576569}"/>
              </a:ext>
            </a:extLst>
          </p:cNvPr>
          <p:cNvSpPr/>
          <p:nvPr/>
        </p:nvSpPr>
        <p:spPr>
          <a:xfrm>
            <a:off x="316800" y="1042291"/>
            <a:ext cx="4132036" cy="555688"/>
          </a:xfrm>
          <a:prstGeom prst="round2SameRect">
            <a:avLst/>
          </a:prstGeom>
          <a:solidFill>
            <a:srgbClr val="001965"/>
          </a:solidFill>
          <a:ln w="19050">
            <a:solidFill>
              <a:srgbClr val="001965"/>
            </a:solidFill>
          </a:ln>
        </p:spPr>
        <p:style>
          <a:lnRef idx="2">
            <a:schemeClr val="accent1">
              <a:shade val="50000"/>
            </a:schemeClr>
          </a:lnRef>
          <a:fillRef idx="1">
            <a:schemeClr val="accent1"/>
          </a:fillRef>
          <a:effectRef idx="0">
            <a:schemeClr val="accent1"/>
          </a:effectRef>
          <a:fontRef idx="minor">
            <a:schemeClr val="lt1"/>
          </a:fontRef>
        </p:style>
        <p:txBody>
          <a:bodyPr bIns="320040" rtlCol="0" anchor="t" anchorCtr="0"/>
          <a:lstStyle/>
          <a:p>
            <a:pPr marL="0" marR="0" lvl="0" indent="0" algn="l" defTabSz="914400" rtl="0" eaLnBrk="1" fontAlgn="base" latinLnBrk="0" hangingPunct="1">
              <a:lnSpc>
                <a:spcPct val="100000"/>
              </a:lnSpc>
              <a:spcBef>
                <a:spcPct val="0"/>
              </a:spcBef>
              <a:spcAft>
                <a:spcPct val="0"/>
              </a:spcAft>
              <a:buClrTx/>
              <a:buSzTx/>
              <a:buFontTx/>
              <a:buNone/>
              <a:tabLst/>
              <a:defRPr/>
            </a:pPr>
            <a:r>
              <a:rPr lang="ru-RU" sz="1400" b="1" dirty="0">
                <a:solidFill>
                  <a:srgbClr val="FFFFFF"/>
                </a:solidFill>
                <a:latin typeface="Verdana"/>
              </a:rPr>
              <a:t>МЕЖДУНАРОДНАЯ </a:t>
            </a:r>
            <a:r>
              <a:rPr kumimoji="0" lang="ru-RU" sz="1400" b="1" i="0" u="none" strike="noStrike" kern="1200" cap="none" spc="0" normalizeH="0" baseline="0" noProof="0" dirty="0">
                <a:ln>
                  <a:noFill/>
                </a:ln>
                <a:solidFill>
                  <a:srgbClr val="FFFFFF"/>
                </a:solidFill>
                <a:effectLst/>
                <a:uLnTx/>
                <a:uFillTx/>
                <a:latin typeface="Verdana"/>
                <a:ea typeface="+mn-ea"/>
                <a:cs typeface="+mn-cs"/>
              </a:rPr>
              <a:t>АССОЦИАЦИЯ ЭНДОКРИНОЛОГОВ</a:t>
            </a:r>
            <a:endParaRPr kumimoji="0" lang="en-GB" sz="1400" b="1" i="0" u="none" strike="noStrike" kern="1200" cap="none" spc="0" normalizeH="0" baseline="0" noProof="0" dirty="0">
              <a:ln>
                <a:noFill/>
              </a:ln>
              <a:solidFill>
                <a:srgbClr val="FFFFFF"/>
              </a:solidFill>
              <a:effectLst/>
              <a:uLnTx/>
              <a:uFillTx/>
              <a:latin typeface="Verdana"/>
              <a:ea typeface="+mn-ea"/>
              <a:cs typeface="+mn-cs"/>
            </a:endParaRPr>
          </a:p>
        </p:txBody>
      </p:sp>
      <p:sp>
        <p:nvSpPr>
          <p:cNvPr id="17" name="TextBox 16">
            <a:extLst>
              <a:ext uri="{FF2B5EF4-FFF2-40B4-BE49-F238E27FC236}">
                <a16:creationId xmlns:a16="http://schemas.microsoft.com/office/drawing/2014/main" xmlns="" id="{B127FF75-B31D-4A6A-8C09-D4695554F20E}"/>
              </a:ext>
            </a:extLst>
          </p:cNvPr>
          <p:cNvSpPr txBox="1"/>
          <p:nvPr/>
        </p:nvSpPr>
        <p:spPr>
          <a:xfrm>
            <a:off x="316800" y="1570383"/>
            <a:ext cx="4132036" cy="2690191"/>
          </a:xfrm>
          <a:prstGeom prst="roundRect">
            <a:avLst>
              <a:gd name="adj" fmla="val 2499"/>
            </a:avLst>
          </a:prstGeom>
          <a:ln w="19050">
            <a:solidFill>
              <a:srgbClr val="001965"/>
            </a:solidFill>
          </a:ln>
        </p:spPr>
        <p:style>
          <a:lnRef idx="2">
            <a:schemeClr val="accent1"/>
          </a:lnRef>
          <a:fillRef idx="1">
            <a:schemeClr val="lt1"/>
          </a:fillRef>
          <a:effectRef idx="0">
            <a:schemeClr val="accent1"/>
          </a:effectRef>
          <a:fontRef idx="minor">
            <a:schemeClr val="dk1"/>
          </a:fontRef>
        </p:style>
        <p:txBody>
          <a:bodyPr wrap="square" lIns="72000" tIns="0" rIns="36000" bIns="0" rtlCol="0" anchor="ctr">
            <a:noAutofit/>
          </a:bodyPr>
          <a:lstStyle/>
          <a:p>
            <a:pPr marL="1089025" marR="0" lvl="0" indent="0" algn="l" defTabSz="914400" rtl="0" eaLnBrk="1" fontAlgn="base" latinLnBrk="0" hangingPunct="1">
              <a:lnSpc>
                <a:spcPct val="100000"/>
              </a:lnSpc>
              <a:spcBef>
                <a:spcPts val="0"/>
              </a:spcBef>
              <a:spcAft>
                <a:spcPts val="300"/>
              </a:spcAft>
              <a:buClr>
                <a:srgbClr val="009FDA"/>
              </a:buClr>
              <a:buSzTx/>
              <a:buFontTx/>
              <a:buNone/>
              <a:tabLst/>
              <a:defRPr/>
            </a:pPr>
            <a:endParaRPr kumimoji="0" lang="en-GB" sz="1200" b="0" i="0" u="none" strike="noStrike" kern="1200" cap="none" spc="0" normalizeH="0" baseline="0" noProof="0" dirty="0">
              <a:ln>
                <a:noFill/>
              </a:ln>
              <a:solidFill>
                <a:srgbClr val="001965"/>
              </a:solidFill>
              <a:effectLst/>
              <a:uLnTx/>
              <a:uFillTx/>
              <a:latin typeface="Verdana"/>
              <a:ea typeface="+mn-ea"/>
              <a:cs typeface="+mn-cs"/>
            </a:endParaRPr>
          </a:p>
        </p:txBody>
      </p:sp>
      <p:sp>
        <p:nvSpPr>
          <p:cNvPr id="24" name="TextBox 23">
            <a:extLst>
              <a:ext uri="{FF2B5EF4-FFF2-40B4-BE49-F238E27FC236}">
                <a16:creationId xmlns:a16="http://schemas.microsoft.com/office/drawing/2014/main" xmlns="" id="{9CFE038F-9CC2-4412-B304-F3538815533D}"/>
              </a:ext>
            </a:extLst>
          </p:cNvPr>
          <p:cNvSpPr txBox="1"/>
          <p:nvPr/>
        </p:nvSpPr>
        <p:spPr>
          <a:xfrm>
            <a:off x="4695164" y="1570383"/>
            <a:ext cx="4132036" cy="808382"/>
          </a:xfrm>
          <a:prstGeom prst="roundRect">
            <a:avLst>
              <a:gd name="adj" fmla="val 8316"/>
            </a:avLst>
          </a:prstGeom>
          <a:ln w="19050">
            <a:solidFill>
              <a:schemeClr val="accent1"/>
            </a:solidFill>
          </a:ln>
        </p:spPr>
        <p:style>
          <a:lnRef idx="2">
            <a:schemeClr val="accent1"/>
          </a:lnRef>
          <a:fillRef idx="1">
            <a:schemeClr val="lt1"/>
          </a:fillRef>
          <a:effectRef idx="0">
            <a:schemeClr val="accent1"/>
          </a:effectRef>
          <a:fontRef idx="minor">
            <a:schemeClr val="dk1"/>
          </a:fontRef>
        </p:style>
        <p:txBody>
          <a:bodyPr wrap="square" lIns="72000" tIns="0" rIns="36000" bIns="0" rtlCol="0" anchor="ctr">
            <a:noAutofit/>
          </a:bodyPr>
          <a:lstStyle/>
          <a:p>
            <a:pPr marL="1089025" marR="0" lvl="0" indent="0" algn="l" defTabSz="914400" rtl="0" eaLnBrk="1" fontAlgn="base" latinLnBrk="0" hangingPunct="1">
              <a:lnSpc>
                <a:spcPct val="100000"/>
              </a:lnSpc>
              <a:spcBef>
                <a:spcPts val="0"/>
              </a:spcBef>
              <a:spcAft>
                <a:spcPts val="300"/>
              </a:spcAft>
              <a:buClr>
                <a:srgbClr val="009FDA"/>
              </a:buClr>
              <a:buSzTx/>
              <a:buFontTx/>
              <a:buNone/>
              <a:tabLst/>
              <a:defRPr/>
            </a:pPr>
            <a:endParaRPr kumimoji="0" lang="en-GB" sz="1200" b="0" i="0" u="none" strike="noStrike" kern="1200" cap="none" spc="0" normalizeH="0" baseline="0" noProof="0" dirty="0">
              <a:ln>
                <a:noFill/>
              </a:ln>
              <a:solidFill>
                <a:srgbClr val="001965"/>
              </a:solidFill>
              <a:effectLst/>
              <a:uLnTx/>
              <a:uFillTx/>
              <a:latin typeface="Verdana"/>
              <a:ea typeface="+mn-ea"/>
              <a:cs typeface="+mn-cs"/>
            </a:endParaRPr>
          </a:p>
        </p:txBody>
      </p:sp>
      <p:sp>
        <p:nvSpPr>
          <p:cNvPr id="23" name="Rectangle 22">
            <a:extLst>
              <a:ext uri="{FF2B5EF4-FFF2-40B4-BE49-F238E27FC236}">
                <a16:creationId xmlns:a16="http://schemas.microsoft.com/office/drawing/2014/main" xmlns="" id="{746216DA-BF42-48A4-81D3-86F8135D1FFD}"/>
              </a:ext>
            </a:extLst>
          </p:cNvPr>
          <p:cNvSpPr/>
          <p:nvPr/>
        </p:nvSpPr>
        <p:spPr>
          <a:xfrm>
            <a:off x="1318591" y="1647446"/>
            <a:ext cx="3048000" cy="553998"/>
          </a:xfrm>
          <a:prstGeom prst="rect">
            <a:avLst/>
          </a:prstGeom>
        </p:spPr>
        <p:txBody>
          <a:bodyPr wrap="square" lIns="0" tIns="0" rIns="0" bIns="0">
            <a:spAutoFit/>
          </a:bodyPr>
          <a:lstStyle/>
          <a:p>
            <a:pPr lvl="0" fontAlgn="auto">
              <a:spcBef>
                <a:spcPts val="0"/>
              </a:spcBef>
              <a:spcAft>
                <a:spcPts val="0"/>
              </a:spcAft>
              <a:defRPr/>
            </a:pPr>
            <a:r>
              <a:rPr lang="ru-RU" sz="1200" dirty="0">
                <a:solidFill>
                  <a:srgbClr val="001965"/>
                </a:solidFill>
              </a:rPr>
              <a:t>Привлекайте всю семью, меняя  образа жизни и учитывая культурологические особенности</a:t>
            </a:r>
            <a:endParaRPr kumimoji="0" lang="en-GB" sz="12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26" name="Rectangle 25">
            <a:extLst>
              <a:ext uri="{FF2B5EF4-FFF2-40B4-BE49-F238E27FC236}">
                <a16:creationId xmlns:a16="http://schemas.microsoft.com/office/drawing/2014/main" xmlns="" id="{F7C47988-1721-4C62-B5E2-14609E7B7EC3}"/>
              </a:ext>
            </a:extLst>
          </p:cNvPr>
          <p:cNvSpPr/>
          <p:nvPr/>
        </p:nvSpPr>
        <p:spPr>
          <a:xfrm>
            <a:off x="1318591" y="3731877"/>
            <a:ext cx="3048000" cy="369332"/>
          </a:xfrm>
          <a:prstGeom prst="rect">
            <a:avLst/>
          </a:prstGeom>
        </p:spPr>
        <p:txBody>
          <a:bodyPr wrap="square" lIns="0" tIns="0" rIns="0" bIns="0">
            <a:spAutoFit/>
          </a:bodyPr>
          <a:lstStyle/>
          <a:p>
            <a:pPr lvl="0" fontAlgn="auto">
              <a:spcBef>
                <a:spcPts val="0"/>
              </a:spcBef>
              <a:spcAft>
                <a:spcPts val="0"/>
              </a:spcAft>
              <a:defRPr/>
            </a:pPr>
            <a:r>
              <a:rPr lang="ru-RU" sz="1200" dirty="0">
                <a:solidFill>
                  <a:srgbClr val="001965"/>
                </a:solidFill>
              </a:rPr>
              <a:t>Обучайте семьи  здоровому питанию  и физическим упражнениям </a:t>
            </a:r>
            <a:endParaRPr kumimoji="0" lang="en-GB" sz="12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28" name="Rectangle 27">
            <a:extLst>
              <a:ext uri="{FF2B5EF4-FFF2-40B4-BE49-F238E27FC236}">
                <a16:creationId xmlns:a16="http://schemas.microsoft.com/office/drawing/2014/main" xmlns="" id="{C39026A3-73B6-4C07-B682-92B34D5B56FF}"/>
              </a:ext>
            </a:extLst>
          </p:cNvPr>
          <p:cNvSpPr/>
          <p:nvPr/>
        </p:nvSpPr>
        <p:spPr>
          <a:xfrm>
            <a:off x="5718312" y="1789908"/>
            <a:ext cx="3048000" cy="553998"/>
          </a:xfrm>
          <a:prstGeom prst="rect">
            <a:avLst/>
          </a:prstGeom>
        </p:spPr>
        <p:txBody>
          <a:bodyPr wrap="square" lIns="0" tIns="0" rIns="0" bIns="0">
            <a:spAutoFit/>
          </a:bodyPr>
          <a:lstStyle/>
          <a:p>
            <a:pPr lvl="0" fontAlgn="auto">
              <a:spcBef>
                <a:spcPts val="0"/>
              </a:spcBef>
              <a:spcAft>
                <a:spcPts val="0"/>
              </a:spcAft>
              <a:defRPr/>
            </a:pPr>
            <a:r>
              <a:rPr lang="ru-RU" sz="1200" dirty="0">
                <a:solidFill>
                  <a:srgbClr val="001965"/>
                </a:solidFill>
              </a:rPr>
              <a:t>Поощряйте родителей худеть, если они имеют избыточный вес или ожирение</a:t>
            </a:r>
            <a:endParaRPr kumimoji="0" lang="en-GB" sz="12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29" name="Rectangle: Top Corners Rounded 28">
            <a:extLst>
              <a:ext uri="{FF2B5EF4-FFF2-40B4-BE49-F238E27FC236}">
                <a16:creationId xmlns:a16="http://schemas.microsoft.com/office/drawing/2014/main" xmlns="" id="{B0BD05BC-C9A0-4DA6-BA55-E957A281075C}"/>
              </a:ext>
            </a:extLst>
          </p:cNvPr>
          <p:cNvSpPr/>
          <p:nvPr/>
        </p:nvSpPr>
        <p:spPr>
          <a:xfrm>
            <a:off x="4695164" y="2326380"/>
            <a:ext cx="3661387" cy="545268"/>
          </a:xfrm>
          <a:prstGeom prst="round2SameRect">
            <a:avLst/>
          </a:prstGeom>
          <a:solidFill>
            <a:schemeClr val="accent3"/>
          </a:solid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bIns="320040" rtlCol="0" anchor="t" anchorCtr="0"/>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ru-RU" sz="1400" b="1" i="0" u="none" strike="noStrike" kern="1200" cap="none" spc="0" normalizeH="0" baseline="0" noProof="0" dirty="0">
                <a:ln>
                  <a:noFill/>
                </a:ln>
                <a:solidFill>
                  <a:srgbClr val="FFFFFF"/>
                </a:solidFill>
                <a:effectLst/>
                <a:uLnTx/>
                <a:uFillTx/>
                <a:latin typeface="Verdana"/>
                <a:ea typeface="+mn-ea"/>
                <a:cs typeface="+mn-cs"/>
              </a:rPr>
              <a:t>США - комитет по профилактике </a:t>
            </a:r>
            <a:r>
              <a:rPr kumimoji="0" lang="en-US" sz="1400" b="1" i="0" u="none" strike="noStrike" kern="1200" cap="none" spc="0" normalizeH="0" baseline="0" noProof="0" dirty="0">
                <a:ln>
                  <a:noFill/>
                </a:ln>
                <a:solidFill>
                  <a:srgbClr val="FFFFFF"/>
                </a:solidFill>
                <a:effectLst/>
                <a:uLnTx/>
                <a:uFillTx/>
                <a:latin typeface="Verdana"/>
                <a:ea typeface="+mn-ea"/>
                <a:cs typeface="+mn-cs"/>
              </a:rPr>
              <a:t> </a:t>
            </a:r>
            <a:r>
              <a:rPr kumimoji="0" lang="ru-RU" sz="1400" b="1" i="0" u="none" strike="noStrike" kern="1200" cap="none" spc="0" normalizeH="0" baseline="0" noProof="0" dirty="0">
                <a:ln>
                  <a:noFill/>
                </a:ln>
                <a:solidFill>
                  <a:srgbClr val="FFFFFF"/>
                </a:solidFill>
                <a:effectLst/>
                <a:uLnTx/>
                <a:uFillTx/>
                <a:latin typeface="Verdana"/>
                <a:ea typeface="+mn-ea"/>
                <a:cs typeface="+mn-cs"/>
              </a:rPr>
              <a:t>хронических заболеваний </a:t>
            </a:r>
            <a:endParaRPr kumimoji="0" lang="en-GB" sz="1400" b="1" i="0" u="none" strike="noStrike" kern="1200" cap="none" spc="0" normalizeH="0" baseline="0" noProof="0" dirty="0">
              <a:ln>
                <a:noFill/>
              </a:ln>
              <a:solidFill>
                <a:srgbClr val="FFFFFF"/>
              </a:solidFill>
              <a:effectLst/>
              <a:uLnTx/>
              <a:uFillTx/>
              <a:latin typeface="Verdana"/>
              <a:ea typeface="+mn-ea"/>
              <a:cs typeface="+mn-cs"/>
            </a:endParaRPr>
          </a:p>
        </p:txBody>
      </p:sp>
      <p:sp>
        <p:nvSpPr>
          <p:cNvPr id="30" name="TextBox 29">
            <a:extLst>
              <a:ext uri="{FF2B5EF4-FFF2-40B4-BE49-F238E27FC236}">
                <a16:creationId xmlns:a16="http://schemas.microsoft.com/office/drawing/2014/main" xmlns="" id="{75F0E031-EE4A-4C51-80D7-C777DB8D47BB}"/>
              </a:ext>
            </a:extLst>
          </p:cNvPr>
          <p:cNvSpPr txBox="1"/>
          <p:nvPr/>
        </p:nvSpPr>
        <p:spPr>
          <a:xfrm>
            <a:off x="4695164" y="2844051"/>
            <a:ext cx="4132036" cy="1416523"/>
          </a:xfrm>
          <a:prstGeom prst="roundRect">
            <a:avLst>
              <a:gd name="adj" fmla="val 4746"/>
            </a:avLst>
          </a:prstGeom>
          <a:ln w="19050">
            <a:solidFill>
              <a:schemeClr val="accent3"/>
            </a:solidFill>
          </a:ln>
        </p:spPr>
        <p:style>
          <a:lnRef idx="2">
            <a:schemeClr val="accent1"/>
          </a:lnRef>
          <a:fillRef idx="1">
            <a:schemeClr val="lt1"/>
          </a:fillRef>
          <a:effectRef idx="0">
            <a:schemeClr val="accent1"/>
          </a:effectRef>
          <a:fontRef idx="minor">
            <a:schemeClr val="dk1"/>
          </a:fontRef>
        </p:style>
        <p:txBody>
          <a:bodyPr wrap="square" lIns="72000" tIns="0" rIns="36000" bIns="0" rtlCol="0" anchor="ctr">
            <a:noAutofit/>
          </a:bodyPr>
          <a:lstStyle/>
          <a:p>
            <a:pPr marL="1089025" marR="0" lvl="0" indent="0" algn="l" defTabSz="914400" rtl="0" eaLnBrk="1" fontAlgn="base" latinLnBrk="0" hangingPunct="1">
              <a:lnSpc>
                <a:spcPct val="100000"/>
              </a:lnSpc>
              <a:spcBef>
                <a:spcPts val="0"/>
              </a:spcBef>
              <a:spcAft>
                <a:spcPts val="300"/>
              </a:spcAft>
              <a:buClr>
                <a:srgbClr val="009FDA"/>
              </a:buClr>
              <a:buSzTx/>
              <a:buFontTx/>
              <a:buNone/>
              <a:tabLst/>
              <a:defRPr/>
            </a:pPr>
            <a:endParaRPr kumimoji="0" lang="en-GB" sz="1200" b="0" i="0" u="none" strike="noStrike" kern="1200" cap="none" spc="0" normalizeH="0" baseline="0" noProof="0" dirty="0">
              <a:ln>
                <a:noFill/>
              </a:ln>
              <a:solidFill>
                <a:srgbClr val="001965"/>
              </a:solidFill>
              <a:effectLst/>
              <a:uLnTx/>
              <a:uFillTx/>
              <a:latin typeface="Verdana"/>
              <a:ea typeface="+mn-ea"/>
              <a:cs typeface="+mn-cs"/>
            </a:endParaRPr>
          </a:p>
        </p:txBody>
      </p:sp>
      <p:sp>
        <p:nvSpPr>
          <p:cNvPr id="31" name="Rectangle 30">
            <a:extLst>
              <a:ext uri="{FF2B5EF4-FFF2-40B4-BE49-F238E27FC236}">
                <a16:creationId xmlns:a16="http://schemas.microsoft.com/office/drawing/2014/main" xmlns="" id="{0752E843-B7C4-4EB8-B446-1830F17CEFAF}"/>
              </a:ext>
            </a:extLst>
          </p:cNvPr>
          <p:cNvSpPr/>
          <p:nvPr/>
        </p:nvSpPr>
        <p:spPr>
          <a:xfrm>
            <a:off x="5718312" y="3090647"/>
            <a:ext cx="3048000" cy="553998"/>
          </a:xfrm>
          <a:prstGeom prst="rect">
            <a:avLst/>
          </a:prstGeom>
        </p:spPr>
        <p:txBody>
          <a:bodyPr wrap="square" lIns="0" tIns="0" rIns="0" bIns="0">
            <a:spAutoFit/>
          </a:bodyPr>
          <a:lstStyle/>
          <a:p>
            <a:pPr lvl="0" fontAlgn="auto">
              <a:spcBef>
                <a:spcPts val="0"/>
              </a:spcBef>
              <a:spcAft>
                <a:spcPts val="0"/>
              </a:spcAft>
              <a:defRPr/>
            </a:pPr>
            <a:r>
              <a:rPr lang="ru-RU" sz="1200" dirty="0">
                <a:solidFill>
                  <a:srgbClr val="001965"/>
                </a:solidFill>
              </a:rPr>
              <a:t>Поощряйте семьи и детей вносить небольшие но устойчивые изменения в поведении</a:t>
            </a:r>
            <a:endParaRPr kumimoji="0" lang="en-GB" sz="12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pic>
        <p:nvPicPr>
          <p:cNvPr id="33" name="Graphic 32">
            <a:extLst>
              <a:ext uri="{FF2B5EF4-FFF2-40B4-BE49-F238E27FC236}">
                <a16:creationId xmlns:a16="http://schemas.microsoft.com/office/drawing/2014/main" xmlns="" id="{2BADA89C-53B5-4671-A443-BA504E40C5AE}"/>
              </a:ext>
            </a:extLst>
          </p:cNvPr>
          <p:cNvPicPr>
            <a:picLocks noChangeAspect="1"/>
          </p:cNvPicPr>
          <p:nvPr/>
        </p:nvPicPr>
        <p:blipFill>
          <a:blip r:embed="rId5" cstate="print">
            <a:extLst>
              <a:ext uri="{96DAC541-7B7A-43D3-8B79-37D633B846F1}">
                <asvg:svgBlip xmlns:asvg="http://schemas.microsoft.com/office/drawing/2016/SVG/main" xmlns="" r:embed="rId6"/>
              </a:ext>
            </a:extLst>
          </a:blip>
          <a:stretch>
            <a:fillRect/>
          </a:stretch>
        </p:blipFill>
        <p:spPr>
          <a:xfrm>
            <a:off x="453824" y="1798872"/>
            <a:ext cx="709118" cy="620478"/>
          </a:xfrm>
          <a:prstGeom prst="rect">
            <a:avLst/>
          </a:prstGeom>
        </p:spPr>
      </p:pic>
      <p:sp>
        <p:nvSpPr>
          <p:cNvPr id="25" name="Rectangle 24">
            <a:extLst>
              <a:ext uri="{FF2B5EF4-FFF2-40B4-BE49-F238E27FC236}">
                <a16:creationId xmlns:a16="http://schemas.microsoft.com/office/drawing/2014/main" xmlns="" id="{74393A18-587F-491C-BED5-D390F88B2729}"/>
              </a:ext>
            </a:extLst>
          </p:cNvPr>
          <p:cNvSpPr/>
          <p:nvPr/>
        </p:nvSpPr>
        <p:spPr>
          <a:xfrm>
            <a:off x="1299966" y="2624002"/>
            <a:ext cx="3048000" cy="738664"/>
          </a:xfrm>
          <a:prstGeom prst="rect">
            <a:avLst/>
          </a:prstGeom>
        </p:spPr>
        <p:txBody>
          <a:bodyPr wrap="square" lIns="0" tIns="0" rIns="0" bIns="0">
            <a:spAutoFit/>
          </a:bodyPr>
          <a:lstStyle/>
          <a:p>
            <a:pPr lvl="0" fontAlgn="auto">
              <a:spcBef>
                <a:spcPts val="0"/>
              </a:spcBef>
              <a:spcAft>
                <a:spcPts val="0"/>
              </a:spcAft>
              <a:defRPr/>
            </a:pPr>
            <a:r>
              <a:rPr lang="ru-RU" sz="1200" dirty="0">
                <a:solidFill>
                  <a:srgbClr val="001965"/>
                </a:solidFill>
              </a:rPr>
              <a:t>Диагностика нездоровых моделей внутрисемейного общения и поддержка моделей повышающих самооценку ребенка</a:t>
            </a:r>
            <a:endParaRPr kumimoji="0" lang="en-GB" sz="12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pic>
        <p:nvPicPr>
          <p:cNvPr id="34" name="Graphic 33">
            <a:extLst>
              <a:ext uri="{FF2B5EF4-FFF2-40B4-BE49-F238E27FC236}">
                <a16:creationId xmlns:a16="http://schemas.microsoft.com/office/drawing/2014/main" xmlns="" id="{5A5A42F3-7AEF-4E26-8AA7-4819AC65D8FA}"/>
              </a:ext>
            </a:extLst>
          </p:cNvPr>
          <p:cNvPicPr>
            <a:picLocks noChangeAspect="1"/>
          </p:cNvPicPr>
          <p:nvPr/>
        </p:nvPicPr>
        <p:blipFill>
          <a:blip r:embed="rId7" cstate="print">
            <a:extLst>
              <a:ext uri="{96DAC541-7B7A-43D3-8B79-37D633B846F1}">
                <asvg:svgBlip xmlns:asvg="http://schemas.microsoft.com/office/drawing/2016/SVG/main" xmlns="" r:embed="rId8"/>
              </a:ext>
            </a:extLst>
          </a:blip>
          <a:stretch>
            <a:fillRect/>
          </a:stretch>
        </p:blipFill>
        <p:spPr>
          <a:xfrm>
            <a:off x="464840" y="2906989"/>
            <a:ext cx="687086" cy="488676"/>
          </a:xfrm>
          <a:prstGeom prst="rect">
            <a:avLst/>
          </a:prstGeom>
        </p:spPr>
      </p:pic>
      <p:pic>
        <p:nvPicPr>
          <p:cNvPr id="36" name="Graphic 35">
            <a:extLst>
              <a:ext uri="{FF2B5EF4-FFF2-40B4-BE49-F238E27FC236}">
                <a16:creationId xmlns:a16="http://schemas.microsoft.com/office/drawing/2014/main" xmlns="" id="{984306A1-5F04-4456-95D7-1C9FB55B598E}"/>
              </a:ext>
            </a:extLst>
          </p:cNvPr>
          <p:cNvPicPr>
            <a:picLocks noChangeAspect="1"/>
          </p:cNvPicPr>
          <p:nvPr/>
        </p:nvPicPr>
        <p:blipFill>
          <a:blip r:embed="rId9" cstate="print">
            <a:extLst>
              <a:ext uri="{96DAC541-7B7A-43D3-8B79-37D633B846F1}">
                <asvg:svgBlip xmlns:asvg="http://schemas.microsoft.com/office/drawing/2016/SVG/main" xmlns="" r:embed="rId10"/>
              </a:ext>
            </a:extLst>
          </a:blip>
          <a:stretch>
            <a:fillRect/>
          </a:stretch>
        </p:blipFill>
        <p:spPr>
          <a:xfrm>
            <a:off x="439336" y="3701862"/>
            <a:ext cx="607586" cy="429362"/>
          </a:xfrm>
          <a:prstGeom prst="rect">
            <a:avLst/>
          </a:prstGeom>
        </p:spPr>
      </p:pic>
      <p:grpSp>
        <p:nvGrpSpPr>
          <p:cNvPr id="38" name="Group 37">
            <a:extLst>
              <a:ext uri="{FF2B5EF4-FFF2-40B4-BE49-F238E27FC236}">
                <a16:creationId xmlns:a16="http://schemas.microsoft.com/office/drawing/2014/main" xmlns="" id="{A428CC6B-355D-4CE5-9473-D4F6ACFE63EF}"/>
              </a:ext>
            </a:extLst>
          </p:cNvPr>
          <p:cNvGrpSpPr/>
          <p:nvPr/>
        </p:nvGrpSpPr>
        <p:grpSpPr>
          <a:xfrm>
            <a:off x="4922503" y="1681196"/>
            <a:ext cx="649622" cy="586756"/>
            <a:chOff x="1041170" y="536407"/>
            <a:chExt cx="772010" cy="697299"/>
          </a:xfrm>
          <a:solidFill>
            <a:schemeClr val="accent1"/>
          </a:solidFill>
        </p:grpSpPr>
        <p:sp>
          <p:nvSpPr>
            <p:cNvPr id="39" name="Freeform: Shape 38">
              <a:extLst>
                <a:ext uri="{FF2B5EF4-FFF2-40B4-BE49-F238E27FC236}">
                  <a16:creationId xmlns:a16="http://schemas.microsoft.com/office/drawing/2014/main" xmlns="" id="{9D6D7E99-320E-41C9-BEE4-639C2AC8E568}"/>
                </a:ext>
              </a:extLst>
            </p:cNvPr>
            <p:cNvSpPr/>
            <p:nvPr/>
          </p:nvSpPr>
          <p:spPr>
            <a:xfrm>
              <a:off x="1041170" y="697251"/>
              <a:ext cx="289174" cy="536030"/>
            </a:xfrm>
            <a:custGeom>
              <a:avLst/>
              <a:gdLst>
                <a:gd name="connsiteX0" fmla="*/ 109815 w 289174"/>
                <a:gd name="connsiteY0" fmla="*/ 969 h 536030"/>
                <a:gd name="connsiteX1" fmla="*/ 118631 w 289174"/>
                <a:gd name="connsiteY1" fmla="*/ 55630 h 536030"/>
                <a:gd name="connsiteX2" fmla="*/ 277325 w 289174"/>
                <a:gd name="connsiteY2" fmla="*/ 202333 h 536030"/>
                <a:gd name="connsiteX3" fmla="*/ 291431 w 289174"/>
                <a:gd name="connsiteY3" fmla="*/ 218908 h 536030"/>
                <a:gd name="connsiteX4" fmla="*/ 291431 w 289174"/>
                <a:gd name="connsiteY4" fmla="*/ 522188 h 536030"/>
                <a:gd name="connsiteX5" fmla="*/ 276267 w 289174"/>
                <a:gd name="connsiteY5" fmla="*/ 538410 h 536030"/>
                <a:gd name="connsiteX6" fmla="*/ 112284 w 289174"/>
                <a:gd name="connsiteY6" fmla="*/ 538410 h 536030"/>
                <a:gd name="connsiteX7" fmla="*/ 24826 w 289174"/>
                <a:gd name="connsiteY7" fmla="*/ 456595 h 536030"/>
                <a:gd name="connsiteX8" fmla="*/ 18478 w 289174"/>
                <a:gd name="connsiteY8" fmla="*/ 349389 h 536030"/>
                <a:gd name="connsiteX9" fmla="*/ 8957 w 289174"/>
                <a:gd name="connsiteY9" fmla="*/ 215734 h 536030"/>
                <a:gd name="connsiteX10" fmla="*/ 4372 w 289174"/>
                <a:gd name="connsiteY10" fmla="*/ 140267 h 536030"/>
                <a:gd name="connsiteX11" fmla="*/ 1551 w 289174"/>
                <a:gd name="connsiteY11" fmla="*/ 103591 h 536030"/>
                <a:gd name="connsiteX12" fmla="*/ 69966 w 289174"/>
                <a:gd name="connsiteY12" fmla="*/ 3438 h 536030"/>
                <a:gd name="connsiteX13" fmla="*/ 109815 w 289174"/>
                <a:gd name="connsiteY13" fmla="*/ 969 h 536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9174" h="536030">
                  <a:moveTo>
                    <a:pt x="109815" y="969"/>
                  </a:moveTo>
                  <a:cubicBezTo>
                    <a:pt x="112989" y="21071"/>
                    <a:pt x="114752" y="38703"/>
                    <a:pt x="118631" y="55630"/>
                  </a:cubicBezTo>
                  <a:cubicBezTo>
                    <a:pt x="136264" y="130745"/>
                    <a:pt x="201505" y="190696"/>
                    <a:pt x="277325" y="202333"/>
                  </a:cubicBezTo>
                  <a:cubicBezTo>
                    <a:pt x="291078" y="204449"/>
                    <a:pt x="291431" y="204449"/>
                    <a:pt x="291431" y="218908"/>
                  </a:cubicBezTo>
                  <a:cubicBezTo>
                    <a:pt x="291431" y="320119"/>
                    <a:pt x="291431" y="420977"/>
                    <a:pt x="291431" y="522188"/>
                  </a:cubicBezTo>
                  <a:cubicBezTo>
                    <a:pt x="291431" y="538058"/>
                    <a:pt x="291078" y="538410"/>
                    <a:pt x="276267" y="538410"/>
                  </a:cubicBezTo>
                  <a:cubicBezTo>
                    <a:pt x="221606" y="538410"/>
                    <a:pt x="166945" y="538763"/>
                    <a:pt x="112284" y="538410"/>
                  </a:cubicBezTo>
                  <a:cubicBezTo>
                    <a:pt x="58328" y="538058"/>
                    <a:pt x="25531" y="493976"/>
                    <a:pt x="24826" y="456595"/>
                  </a:cubicBezTo>
                  <a:cubicBezTo>
                    <a:pt x="24121" y="420977"/>
                    <a:pt x="20594" y="385007"/>
                    <a:pt x="18478" y="349389"/>
                  </a:cubicBezTo>
                  <a:cubicBezTo>
                    <a:pt x="15305" y="304602"/>
                    <a:pt x="11778" y="260168"/>
                    <a:pt x="8957" y="215734"/>
                  </a:cubicBezTo>
                  <a:cubicBezTo>
                    <a:pt x="7194" y="190696"/>
                    <a:pt x="6136" y="165305"/>
                    <a:pt x="4372" y="140267"/>
                  </a:cubicBezTo>
                  <a:cubicBezTo>
                    <a:pt x="3667" y="127924"/>
                    <a:pt x="2962" y="115581"/>
                    <a:pt x="1551" y="103591"/>
                  </a:cubicBezTo>
                  <a:cubicBezTo>
                    <a:pt x="-3386" y="53514"/>
                    <a:pt x="23416" y="13665"/>
                    <a:pt x="69966" y="3438"/>
                  </a:cubicBezTo>
                  <a:cubicBezTo>
                    <a:pt x="82661" y="617"/>
                    <a:pt x="95709" y="1675"/>
                    <a:pt x="109815" y="969"/>
                  </a:cubicBezTo>
                  <a:close/>
                </a:path>
              </a:pathLst>
            </a:custGeom>
            <a:grpFill/>
            <a:ln w="3491" cap="flat">
              <a:no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40" name="Freeform: Shape 39">
              <a:extLst>
                <a:ext uri="{FF2B5EF4-FFF2-40B4-BE49-F238E27FC236}">
                  <a16:creationId xmlns:a16="http://schemas.microsoft.com/office/drawing/2014/main" xmlns="" id="{D26617AE-1CBE-49A4-820B-775241F99C73}"/>
                </a:ext>
              </a:extLst>
            </p:cNvPr>
            <p:cNvSpPr/>
            <p:nvPr/>
          </p:nvSpPr>
          <p:spPr>
            <a:xfrm>
              <a:off x="1372517" y="697676"/>
              <a:ext cx="289174" cy="536030"/>
            </a:xfrm>
            <a:custGeom>
              <a:avLst/>
              <a:gdLst>
                <a:gd name="connsiteX0" fmla="*/ 181549 w 289174"/>
                <a:gd name="connsiteY0" fmla="*/ 2308 h 536030"/>
                <a:gd name="connsiteX1" fmla="*/ 264775 w 289174"/>
                <a:gd name="connsiteY1" fmla="*/ 25583 h 536030"/>
                <a:gd name="connsiteX2" fmla="*/ 290871 w 289174"/>
                <a:gd name="connsiteY2" fmla="*/ 97524 h 536030"/>
                <a:gd name="connsiteX3" fmla="*/ 285229 w 289174"/>
                <a:gd name="connsiteY3" fmla="*/ 172991 h 536030"/>
                <a:gd name="connsiteX4" fmla="*/ 277118 w 289174"/>
                <a:gd name="connsiteY4" fmla="*/ 317226 h 536030"/>
                <a:gd name="connsiteX5" fmla="*/ 266891 w 289174"/>
                <a:gd name="connsiteY5" fmla="*/ 462871 h 536030"/>
                <a:gd name="connsiteX6" fmla="*/ 203061 w 289174"/>
                <a:gd name="connsiteY6" fmla="*/ 534459 h 536030"/>
                <a:gd name="connsiteX7" fmla="*/ 173438 w 289174"/>
                <a:gd name="connsiteY7" fmla="*/ 537633 h 536030"/>
                <a:gd name="connsiteX8" fmla="*/ 20035 w 289174"/>
                <a:gd name="connsiteY8" fmla="*/ 537633 h 536030"/>
                <a:gd name="connsiteX9" fmla="*/ 9455 w 289174"/>
                <a:gd name="connsiteY9" fmla="*/ 537633 h 536030"/>
                <a:gd name="connsiteX10" fmla="*/ 992 w 289174"/>
                <a:gd name="connsiteY10" fmla="*/ 528816 h 536030"/>
                <a:gd name="connsiteX11" fmla="*/ 992 w 289174"/>
                <a:gd name="connsiteY11" fmla="*/ 518237 h 536030"/>
                <a:gd name="connsiteX12" fmla="*/ 992 w 289174"/>
                <a:gd name="connsiteY12" fmla="*/ 222362 h 536030"/>
                <a:gd name="connsiteX13" fmla="*/ 992 w 289174"/>
                <a:gd name="connsiteY13" fmla="*/ 213546 h 536030"/>
                <a:gd name="connsiteX14" fmla="*/ 11218 w 289174"/>
                <a:gd name="connsiteY14" fmla="*/ 202261 h 536030"/>
                <a:gd name="connsiteX15" fmla="*/ 63058 w 289174"/>
                <a:gd name="connsiteY15" fmla="*/ 187097 h 536030"/>
                <a:gd name="connsiteX16" fmla="*/ 176259 w 289174"/>
                <a:gd name="connsiteY16" fmla="*/ 45331 h 536030"/>
                <a:gd name="connsiteX17" fmla="*/ 181549 w 289174"/>
                <a:gd name="connsiteY17" fmla="*/ 2308 h 536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9174" h="536030">
                  <a:moveTo>
                    <a:pt x="181549" y="2308"/>
                  </a:moveTo>
                  <a:cubicBezTo>
                    <a:pt x="213993" y="-1924"/>
                    <a:pt x="241853" y="3366"/>
                    <a:pt x="264775" y="25583"/>
                  </a:cubicBezTo>
                  <a:cubicBezTo>
                    <a:pt x="284876" y="45331"/>
                    <a:pt x="292634" y="70017"/>
                    <a:pt x="290871" y="97524"/>
                  </a:cubicBezTo>
                  <a:cubicBezTo>
                    <a:pt x="289108" y="122562"/>
                    <a:pt x="286639" y="147600"/>
                    <a:pt x="285229" y="172991"/>
                  </a:cubicBezTo>
                  <a:cubicBezTo>
                    <a:pt x="282407" y="220952"/>
                    <a:pt x="280292" y="268912"/>
                    <a:pt x="277118" y="317226"/>
                  </a:cubicBezTo>
                  <a:cubicBezTo>
                    <a:pt x="273944" y="365891"/>
                    <a:pt x="270770" y="414205"/>
                    <a:pt x="266891" y="462871"/>
                  </a:cubicBezTo>
                  <a:cubicBezTo>
                    <a:pt x="264422" y="495667"/>
                    <a:pt x="235505" y="527759"/>
                    <a:pt x="203061" y="534459"/>
                  </a:cubicBezTo>
                  <a:cubicBezTo>
                    <a:pt x="193539" y="536575"/>
                    <a:pt x="183312" y="537633"/>
                    <a:pt x="173438" y="537633"/>
                  </a:cubicBezTo>
                  <a:cubicBezTo>
                    <a:pt x="122304" y="537985"/>
                    <a:pt x="71169" y="537633"/>
                    <a:pt x="20035" y="537633"/>
                  </a:cubicBezTo>
                  <a:cubicBezTo>
                    <a:pt x="16508" y="537633"/>
                    <a:pt x="12982" y="537633"/>
                    <a:pt x="9455" y="537633"/>
                  </a:cubicBezTo>
                  <a:cubicBezTo>
                    <a:pt x="3460" y="537633"/>
                    <a:pt x="992" y="534459"/>
                    <a:pt x="992" y="528816"/>
                  </a:cubicBezTo>
                  <a:cubicBezTo>
                    <a:pt x="992" y="525290"/>
                    <a:pt x="992" y="521763"/>
                    <a:pt x="992" y="518237"/>
                  </a:cubicBezTo>
                  <a:cubicBezTo>
                    <a:pt x="992" y="419494"/>
                    <a:pt x="992" y="320752"/>
                    <a:pt x="992" y="222362"/>
                  </a:cubicBezTo>
                  <a:cubicBezTo>
                    <a:pt x="992" y="219541"/>
                    <a:pt x="992" y="216367"/>
                    <a:pt x="992" y="213546"/>
                  </a:cubicBezTo>
                  <a:cubicBezTo>
                    <a:pt x="639" y="206140"/>
                    <a:pt x="4518" y="203672"/>
                    <a:pt x="11218" y="202261"/>
                  </a:cubicBezTo>
                  <a:cubicBezTo>
                    <a:pt x="28851" y="198029"/>
                    <a:pt x="46836" y="194503"/>
                    <a:pt x="63058" y="187097"/>
                  </a:cubicBezTo>
                  <a:cubicBezTo>
                    <a:pt x="124067" y="158885"/>
                    <a:pt x="161448" y="110924"/>
                    <a:pt x="176259" y="45331"/>
                  </a:cubicBezTo>
                  <a:cubicBezTo>
                    <a:pt x="179081" y="31578"/>
                    <a:pt x="179786" y="17472"/>
                    <a:pt x="181549" y="2308"/>
                  </a:cubicBezTo>
                  <a:close/>
                </a:path>
              </a:pathLst>
            </a:custGeom>
            <a:grpFill/>
            <a:ln w="3491" cap="flat">
              <a:no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41" name="Freeform: Shape 40">
              <a:extLst>
                <a:ext uri="{FF2B5EF4-FFF2-40B4-BE49-F238E27FC236}">
                  <a16:creationId xmlns:a16="http://schemas.microsoft.com/office/drawing/2014/main" xmlns="" id="{85765506-AE75-4016-ADDF-CF64F90C7BA0}"/>
                </a:ext>
              </a:extLst>
            </p:cNvPr>
            <p:cNvSpPr/>
            <p:nvPr/>
          </p:nvSpPr>
          <p:spPr>
            <a:xfrm>
              <a:off x="1186523" y="536407"/>
              <a:ext cx="331492" cy="215117"/>
            </a:xfrm>
            <a:custGeom>
              <a:avLst/>
              <a:gdLst>
                <a:gd name="connsiteX0" fmla="*/ 323110 w 331492"/>
                <a:gd name="connsiteY0" fmla="*/ 215416 h 215117"/>
                <a:gd name="connsiteX1" fmla="*/ 276560 w 331492"/>
                <a:gd name="connsiteY1" fmla="*/ 201310 h 215117"/>
                <a:gd name="connsiteX2" fmla="*/ 279381 w 331492"/>
                <a:gd name="connsiteY2" fmla="*/ 185088 h 215117"/>
                <a:gd name="connsiteX3" fmla="*/ 163359 w 331492"/>
                <a:gd name="connsiteY3" fmla="*/ 35564 h 215117"/>
                <a:gd name="connsiteX4" fmla="*/ 24414 w 331492"/>
                <a:gd name="connsiteY4" fmla="*/ 140302 h 215117"/>
                <a:gd name="connsiteX5" fmla="*/ 22651 w 331492"/>
                <a:gd name="connsiteY5" fmla="*/ 194610 h 215117"/>
                <a:gd name="connsiteX6" fmla="*/ 15598 w 331492"/>
                <a:gd name="connsiteY6" fmla="*/ 209069 h 215117"/>
                <a:gd name="connsiteX7" fmla="*/ 3960 w 331492"/>
                <a:gd name="connsiteY7" fmla="*/ 196726 h 215117"/>
                <a:gd name="connsiteX8" fmla="*/ 38873 w 331492"/>
                <a:gd name="connsiteY8" fmla="*/ 61660 h 215117"/>
                <a:gd name="connsiteX9" fmla="*/ 163359 w 331492"/>
                <a:gd name="connsiteY9" fmla="*/ 1004 h 215117"/>
                <a:gd name="connsiteX10" fmla="*/ 322405 w 331492"/>
                <a:gd name="connsiteY10" fmla="*/ 107858 h 215117"/>
                <a:gd name="connsiteX11" fmla="*/ 328752 w 331492"/>
                <a:gd name="connsiteY11" fmla="*/ 206247 h 215117"/>
                <a:gd name="connsiteX12" fmla="*/ 326636 w 331492"/>
                <a:gd name="connsiteY12" fmla="*/ 211184 h 215117"/>
                <a:gd name="connsiteX13" fmla="*/ 323110 w 331492"/>
                <a:gd name="connsiteY13" fmla="*/ 215416 h 21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1492" h="215117">
                  <a:moveTo>
                    <a:pt x="323110" y="215416"/>
                  </a:moveTo>
                  <a:cubicBezTo>
                    <a:pt x="307593" y="210832"/>
                    <a:pt x="292782" y="206247"/>
                    <a:pt x="276560" y="201310"/>
                  </a:cubicBezTo>
                  <a:cubicBezTo>
                    <a:pt x="277618" y="194963"/>
                    <a:pt x="278323" y="190025"/>
                    <a:pt x="279381" y="185088"/>
                  </a:cubicBezTo>
                  <a:cubicBezTo>
                    <a:pt x="296308" y="102920"/>
                    <a:pt x="230362" y="39091"/>
                    <a:pt x="163359" y="35564"/>
                  </a:cubicBezTo>
                  <a:cubicBezTo>
                    <a:pt x="91418" y="31685"/>
                    <a:pt x="36051" y="81761"/>
                    <a:pt x="24414" y="140302"/>
                  </a:cubicBezTo>
                  <a:cubicBezTo>
                    <a:pt x="20887" y="157934"/>
                    <a:pt x="22651" y="176625"/>
                    <a:pt x="22651" y="194610"/>
                  </a:cubicBezTo>
                  <a:cubicBezTo>
                    <a:pt x="22651" y="200958"/>
                    <a:pt x="25472" y="207658"/>
                    <a:pt x="15598" y="209069"/>
                  </a:cubicBezTo>
                  <a:cubicBezTo>
                    <a:pt x="6076" y="210479"/>
                    <a:pt x="5018" y="202721"/>
                    <a:pt x="3960" y="196726"/>
                  </a:cubicBezTo>
                  <a:cubicBezTo>
                    <a:pt x="-5209" y="146297"/>
                    <a:pt x="6781" y="101157"/>
                    <a:pt x="38873" y="61660"/>
                  </a:cubicBezTo>
                  <a:cubicBezTo>
                    <a:pt x="70964" y="22869"/>
                    <a:pt x="113282" y="2062"/>
                    <a:pt x="163359" y="1004"/>
                  </a:cubicBezTo>
                  <a:cubicBezTo>
                    <a:pt x="234947" y="-406"/>
                    <a:pt x="296661" y="41206"/>
                    <a:pt x="322405" y="107858"/>
                  </a:cubicBezTo>
                  <a:cubicBezTo>
                    <a:pt x="334747" y="139949"/>
                    <a:pt x="336511" y="172745"/>
                    <a:pt x="328752" y="206247"/>
                  </a:cubicBezTo>
                  <a:cubicBezTo>
                    <a:pt x="328400" y="208011"/>
                    <a:pt x="327694" y="209421"/>
                    <a:pt x="326636" y="211184"/>
                  </a:cubicBezTo>
                  <a:cubicBezTo>
                    <a:pt x="326284" y="212242"/>
                    <a:pt x="325226" y="212948"/>
                    <a:pt x="323110" y="215416"/>
                  </a:cubicBezTo>
                  <a:close/>
                </a:path>
              </a:pathLst>
            </a:custGeom>
            <a:grpFill/>
            <a:ln w="3491" cap="flat">
              <a:no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42" name="Freeform: Shape 41">
              <a:extLst>
                <a:ext uri="{FF2B5EF4-FFF2-40B4-BE49-F238E27FC236}">
                  <a16:creationId xmlns:a16="http://schemas.microsoft.com/office/drawing/2014/main" xmlns="" id="{706BF800-B8DF-439F-A6BB-81EB457362F1}"/>
                </a:ext>
              </a:extLst>
            </p:cNvPr>
            <p:cNvSpPr/>
            <p:nvPr/>
          </p:nvSpPr>
          <p:spPr>
            <a:xfrm rot="16643903">
              <a:off x="1277314" y="623118"/>
              <a:ext cx="116375" cy="91689"/>
            </a:xfrm>
            <a:custGeom>
              <a:avLst/>
              <a:gdLst>
                <a:gd name="connsiteX0" fmla="*/ 38346 w 116375"/>
                <a:gd name="connsiteY0" fmla="*/ 33127 h 91689"/>
                <a:gd name="connsiteX1" fmla="*/ 53863 w 116375"/>
                <a:gd name="connsiteY1" fmla="*/ 27484 h 91689"/>
                <a:gd name="connsiteX2" fmla="*/ 90186 w 116375"/>
                <a:gd name="connsiteY2" fmla="*/ 6325 h 91689"/>
                <a:gd name="connsiteX3" fmla="*/ 101118 w 116375"/>
                <a:gd name="connsiteY3" fmla="*/ 1036 h 91689"/>
                <a:gd name="connsiteX4" fmla="*/ 113461 w 116375"/>
                <a:gd name="connsiteY4" fmla="*/ 4209 h 91689"/>
                <a:gd name="connsiteX5" fmla="*/ 113461 w 116375"/>
                <a:gd name="connsiteY5" fmla="*/ 18315 h 91689"/>
                <a:gd name="connsiteX6" fmla="*/ 99002 w 116375"/>
                <a:gd name="connsiteY6" fmla="*/ 31011 h 91689"/>
                <a:gd name="connsiteX7" fmla="*/ 73611 w 116375"/>
                <a:gd name="connsiteY7" fmla="*/ 52875 h 91689"/>
                <a:gd name="connsiteX8" fmla="*/ 62326 w 116375"/>
                <a:gd name="connsiteY8" fmla="*/ 69803 h 91689"/>
                <a:gd name="connsiteX9" fmla="*/ 25298 w 116375"/>
                <a:gd name="connsiteY9" fmla="*/ 92020 h 91689"/>
                <a:gd name="connsiteX10" fmla="*/ 1318 w 116375"/>
                <a:gd name="connsiteY10" fmla="*/ 57460 h 91689"/>
                <a:gd name="connsiteX11" fmla="*/ 38346 w 116375"/>
                <a:gd name="connsiteY11" fmla="*/ 33127 h 9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6375" h="91689">
                  <a:moveTo>
                    <a:pt x="38346" y="33127"/>
                  </a:moveTo>
                  <a:cubicBezTo>
                    <a:pt x="43636" y="31364"/>
                    <a:pt x="49278" y="29953"/>
                    <a:pt x="53863" y="27484"/>
                  </a:cubicBezTo>
                  <a:cubicBezTo>
                    <a:pt x="66206" y="20784"/>
                    <a:pt x="78196" y="13378"/>
                    <a:pt x="90186" y="6325"/>
                  </a:cubicBezTo>
                  <a:cubicBezTo>
                    <a:pt x="93712" y="4209"/>
                    <a:pt x="97239" y="1388"/>
                    <a:pt x="101118" y="1036"/>
                  </a:cubicBezTo>
                  <a:cubicBezTo>
                    <a:pt x="105350" y="683"/>
                    <a:pt x="110640" y="1741"/>
                    <a:pt x="113461" y="4209"/>
                  </a:cubicBezTo>
                  <a:cubicBezTo>
                    <a:pt x="118045" y="8089"/>
                    <a:pt x="117340" y="14084"/>
                    <a:pt x="113461" y="18315"/>
                  </a:cubicBezTo>
                  <a:cubicBezTo>
                    <a:pt x="109229" y="22900"/>
                    <a:pt x="103939" y="27132"/>
                    <a:pt x="99002" y="31011"/>
                  </a:cubicBezTo>
                  <a:cubicBezTo>
                    <a:pt x="90539" y="38417"/>
                    <a:pt x="81722" y="45117"/>
                    <a:pt x="73611" y="52875"/>
                  </a:cubicBezTo>
                  <a:cubicBezTo>
                    <a:pt x="69027" y="57460"/>
                    <a:pt x="64795" y="63807"/>
                    <a:pt x="62326" y="69803"/>
                  </a:cubicBezTo>
                  <a:cubicBezTo>
                    <a:pt x="55626" y="86377"/>
                    <a:pt x="40462" y="95899"/>
                    <a:pt x="25298" y="92020"/>
                  </a:cubicBezTo>
                  <a:cubicBezTo>
                    <a:pt x="9781" y="87788"/>
                    <a:pt x="-1151" y="72271"/>
                    <a:pt x="1318" y="57460"/>
                  </a:cubicBezTo>
                  <a:cubicBezTo>
                    <a:pt x="4844" y="40885"/>
                    <a:pt x="19303" y="30306"/>
                    <a:pt x="38346" y="33127"/>
                  </a:cubicBezTo>
                  <a:close/>
                </a:path>
              </a:pathLst>
            </a:custGeom>
            <a:grpFill/>
            <a:ln w="3491" cap="flat">
              <a:no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43" name="Freeform: Shape 42">
              <a:extLst>
                <a:ext uri="{FF2B5EF4-FFF2-40B4-BE49-F238E27FC236}">
                  <a16:creationId xmlns:a16="http://schemas.microsoft.com/office/drawing/2014/main" xmlns="" id="{7558560B-18BB-423E-9813-7CD5227CE1A0}"/>
                </a:ext>
              </a:extLst>
            </p:cNvPr>
            <p:cNvSpPr/>
            <p:nvPr/>
          </p:nvSpPr>
          <p:spPr>
            <a:xfrm>
              <a:off x="1430022" y="775532"/>
              <a:ext cx="49371" cy="49371"/>
            </a:xfrm>
            <a:custGeom>
              <a:avLst/>
              <a:gdLst>
                <a:gd name="connsiteX0" fmla="*/ 27418 w 49371"/>
                <a:gd name="connsiteY0" fmla="*/ 977 h 49371"/>
                <a:gd name="connsiteX1" fmla="*/ 51046 w 49371"/>
                <a:gd name="connsiteY1" fmla="*/ 28131 h 49371"/>
                <a:gd name="connsiteX2" fmla="*/ 25655 w 49371"/>
                <a:gd name="connsiteY2" fmla="*/ 51406 h 49371"/>
                <a:gd name="connsiteX3" fmla="*/ 969 w 49371"/>
                <a:gd name="connsiteY3" fmla="*/ 26367 h 49371"/>
                <a:gd name="connsiteX4" fmla="*/ 27418 w 49371"/>
                <a:gd name="connsiteY4" fmla="*/ 977 h 493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71" h="49371">
                  <a:moveTo>
                    <a:pt x="27418" y="977"/>
                  </a:moveTo>
                  <a:cubicBezTo>
                    <a:pt x="41524" y="1329"/>
                    <a:pt x="51751" y="13319"/>
                    <a:pt x="51046" y="28131"/>
                  </a:cubicBezTo>
                  <a:cubicBezTo>
                    <a:pt x="50341" y="41884"/>
                    <a:pt x="39761" y="51758"/>
                    <a:pt x="25655" y="51406"/>
                  </a:cubicBezTo>
                  <a:cubicBezTo>
                    <a:pt x="12607" y="51053"/>
                    <a:pt x="1322" y="39416"/>
                    <a:pt x="969" y="26367"/>
                  </a:cubicBezTo>
                  <a:cubicBezTo>
                    <a:pt x="969" y="13319"/>
                    <a:pt x="14018" y="624"/>
                    <a:pt x="27418" y="977"/>
                  </a:cubicBezTo>
                  <a:close/>
                </a:path>
              </a:pathLst>
            </a:custGeom>
            <a:grpFill/>
            <a:ln w="3491" cap="flat">
              <a:no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44" name="Freeform: Shape 43">
              <a:extLst>
                <a:ext uri="{FF2B5EF4-FFF2-40B4-BE49-F238E27FC236}">
                  <a16:creationId xmlns:a16="http://schemas.microsoft.com/office/drawing/2014/main" xmlns="" id="{53818182-138D-4944-A9C8-DE78C0F55DA7}"/>
                </a:ext>
              </a:extLst>
            </p:cNvPr>
            <p:cNvSpPr/>
            <p:nvPr/>
          </p:nvSpPr>
          <p:spPr>
            <a:xfrm>
              <a:off x="1368308" y="821384"/>
              <a:ext cx="42318" cy="42318"/>
            </a:xfrm>
            <a:custGeom>
              <a:avLst/>
              <a:gdLst>
                <a:gd name="connsiteX0" fmla="*/ 42582 w 42318"/>
                <a:gd name="connsiteY0" fmla="*/ 22834 h 42318"/>
                <a:gd name="connsiteX1" fmla="*/ 21776 w 42318"/>
                <a:gd name="connsiteY1" fmla="*/ 43993 h 42318"/>
                <a:gd name="connsiteX2" fmla="*/ 969 w 42318"/>
                <a:gd name="connsiteY2" fmla="*/ 22834 h 42318"/>
                <a:gd name="connsiteX3" fmla="*/ 21423 w 42318"/>
                <a:gd name="connsiteY3" fmla="*/ 969 h 42318"/>
                <a:gd name="connsiteX4" fmla="*/ 42582 w 42318"/>
                <a:gd name="connsiteY4" fmla="*/ 22834 h 423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18" h="42318">
                  <a:moveTo>
                    <a:pt x="42582" y="22834"/>
                  </a:moveTo>
                  <a:cubicBezTo>
                    <a:pt x="42582" y="34471"/>
                    <a:pt x="33413" y="43993"/>
                    <a:pt x="21776" y="43993"/>
                  </a:cubicBezTo>
                  <a:cubicBezTo>
                    <a:pt x="9786" y="43993"/>
                    <a:pt x="969" y="35177"/>
                    <a:pt x="969" y="22834"/>
                  </a:cubicBezTo>
                  <a:cubicBezTo>
                    <a:pt x="969" y="10844"/>
                    <a:pt x="10138" y="969"/>
                    <a:pt x="21423" y="969"/>
                  </a:cubicBezTo>
                  <a:cubicBezTo>
                    <a:pt x="32708" y="1322"/>
                    <a:pt x="42582" y="11549"/>
                    <a:pt x="42582" y="22834"/>
                  </a:cubicBezTo>
                  <a:close/>
                </a:path>
              </a:pathLst>
            </a:custGeom>
            <a:grpFill/>
            <a:ln w="3491" cap="flat">
              <a:no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45" name="Freeform: Shape 44">
              <a:extLst>
                <a:ext uri="{FF2B5EF4-FFF2-40B4-BE49-F238E27FC236}">
                  <a16:creationId xmlns:a16="http://schemas.microsoft.com/office/drawing/2014/main" xmlns="" id="{C96A0D2A-FEAA-4547-AF87-FA55FC73FF42}"/>
                </a:ext>
              </a:extLst>
            </p:cNvPr>
            <p:cNvSpPr/>
            <p:nvPr/>
          </p:nvSpPr>
          <p:spPr>
            <a:xfrm>
              <a:off x="1291430" y="828084"/>
              <a:ext cx="38792" cy="38792"/>
            </a:xfrm>
            <a:custGeom>
              <a:avLst/>
              <a:gdLst>
                <a:gd name="connsiteX0" fmla="*/ 19307 w 38791"/>
                <a:gd name="connsiteY0" fmla="*/ 969 h 38791"/>
                <a:gd name="connsiteX1" fmla="*/ 37998 w 38791"/>
                <a:gd name="connsiteY1" fmla="*/ 19307 h 38791"/>
                <a:gd name="connsiteX2" fmla="*/ 19660 w 38791"/>
                <a:gd name="connsiteY2" fmla="*/ 37998 h 38791"/>
                <a:gd name="connsiteX3" fmla="*/ 969 w 38791"/>
                <a:gd name="connsiteY3" fmla="*/ 19660 h 38791"/>
                <a:gd name="connsiteX4" fmla="*/ 19307 w 38791"/>
                <a:gd name="connsiteY4" fmla="*/ 969 h 38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91" h="38791">
                  <a:moveTo>
                    <a:pt x="19307" y="969"/>
                  </a:moveTo>
                  <a:cubicBezTo>
                    <a:pt x="30592" y="969"/>
                    <a:pt x="37998" y="8022"/>
                    <a:pt x="37998" y="19307"/>
                  </a:cubicBezTo>
                  <a:cubicBezTo>
                    <a:pt x="37998" y="30592"/>
                    <a:pt x="30945" y="37998"/>
                    <a:pt x="19660" y="37998"/>
                  </a:cubicBezTo>
                  <a:cubicBezTo>
                    <a:pt x="8728" y="37998"/>
                    <a:pt x="969" y="30592"/>
                    <a:pt x="969" y="19660"/>
                  </a:cubicBezTo>
                  <a:cubicBezTo>
                    <a:pt x="969" y="8728"/>
                    <a:pt x="8375" y="969"/>
                    <a:pt x="19307" y="969"/>
                  </a:cubicBezTo>
                  <a:close/>
                </a:path>
              </a:pathLst>
            </a:custGeom>
            <a:grpFill/>
            <a:ln w="3491" cap="flat">
              <a:no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46" name="Freeform: Shape 45">
              <a:extLst>
                <a:ext uri="{FF2B5EF4-FFF2-40B4-BE49-F238E27FC236}">
                  <a16:creationId xmlns:a16="http://schemas.microsoft.com/office/drawing/2014/main" xmlns="" id="{78AC0895-A000-4D45-8316-49C6F7D687F5}"/>
                </a:ext>
              </a:extLst>
            </p:cNvPr>
            <p:cNvSpPr/>
            <p:nvPr/>
          </p:nvSpPr>
          <p:spPr>
            <a:xfrm>
              <a:off x="1538112" y="858238"/>
              <a:ext cx="275068" cy="275068"/>
            </a:xfrm>
            <a:custGeom>
              <a:avLst/>
              <a:gdLst>
                <a:gd name="connsiteX0" fmla="*/ 269864 w 275068"/>
                <a:gd name="connsiteY0" fmla="*/ 138325 h 275068"/>
                <a:gd name="connsiteX1" fmla="*/ 138325 w 275068"/>
                <a:gd name="connsiteY1" fmla="*/ 269864 h 275068"/>
                <a:gd name="connsiteX2" fmla="*/ 6786 w 275068"/>
                <a:gd name="connsiteY2" fmla="*/ 138325 h 275068"/>
                <a:gd name="connsiteX3" fmla="*/ 138325 w 275068"/>
                <a:gd name="connsiteY3" fmla="*/ 6786 h 275068"/>
                <a:gd name="connsiteX4" fmla="*/ 269864 w 275068"/>
                <a:gd name="connsiteY4" fmla="*/ 138325 h 275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5068" h="275068">
                  <a:moveTo>
                    <a:pt x="269864" y="138325"/>
                  </a:moveTo>
                  <a:cubicBezTo>
                    <a:pt x="269864" y="210972"/>
                    <a:pt x="210972" y="269864"/>
                    <a:pt x="138325" y="269864"/>
                  </a:cubicBezTo>
                  <a:cubicBezTo>
                    <a:pt x="65678" y="269864"/>
                    <a:pt x="6786" y="210972"/>
                    <a:pt x="6786" y="138325"/>
                  </a:cubicBezTo>
                  <a:cubicBezTo>
                    <a:pt x="6786" y="65678"/>
                    <a:pt x="65678" y="6786"/>
                    <a:pt x="138325" y="6786"/>
                  </a:cubicBezTo>
                  <a:cubicBezTo>
                    <a:pt x="210972" y="6786"/>
                    <a:pt x="269864" y="65678"/>
                    <a:pt x="269864" y="138325"/>
                  </a:cubicBezTo>
                  <a:close/>
                </a:path>
              </a:pathLst>
            </a:custGeom>
            <a:grpFill/>
            <a:ln w="38100" cap="flat">
              <a:solidFill>
                <a:srgbClr val="FFFFFF"/>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47" name="Arrow: Down 46">
              <a:extLst>
                <a:ext uri="{FF2B5EF4-FFF2-40B4-BE49-F238E27FC236}">
                  <a16:creationId xmlns:a16="http://schemas.microsoft.com/office/drawing/2014/main" xmlns="" id="{A5DE9EB2-2A9B-45BC-8E8A-B6FF8165AE0C}"/>
                </a:ext>
              </a:extLst>
            </p:cNvPr>
            <p:cNvSpPr/>
            <p:nvPr/>
          </p:nvSpPr>
          <p:spPr>
            <a:xfrm>
              <a:off x="1634894" y="933862"/>
              <a:ext cx="81505" cy="123821"/>
            </a:xfrm>
            <a:prstGeom prst="downArrow">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Verdana"/>
                <a:ea typeface="+mn-ea"/>
                <a:cs typeface="+mn-cs"/>
              </a:endParaRPr>
            </a:p>
          </p:txBody>
        </p:sp>
        <p:sp>
          <p:nvSpPr>
            <p:cNvPr id="49" name="Oval 48">
              <a:extLst>
                <a:ext uri="{FF2B5EF4-FFF2-40B4-BE49-F238E27FC236}">
                  <a16:creationId xmlns:a16="http://schemas.microsoft.com/office/drawing/2014/main" xmlns="" id="{8A29F6DA-C2AF-420E-BAFA-2C4B67CAFF98}"/>
                </a:ext>
              </a:extLst>
            </p:cNvPr>
            <p:cNvSpPr/>
            <p:nvPr/>
          </p:nvSpPr>
          <p:spPr>
            <a:xfrm>
              <a:off x="1226309" y="804273"/>
              <a:ext cx="28800" cy="28800"/>
            </a:xfrm>
            <a:prstGeom prst="ellipse">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Verdana"/>
                <a:ea typeface="+mn-ea"/>
                <a:cs typeface="+mn-cs"/>
              </a:endParaRPr>
            </a:p>
          </p:txBody>
        </p:sp>
      </p:grpSp>
      <p:pic>
        <p:nvPicPr>
          <p:cNvPr id="37" name="Graphic 36">
            <a:extLst>
              <a:ext uri="{FF2B5EF4-FFF2-40B4-BE49-F238E27FC236}">
                <a16:creationId xmlns:a16="http://schemas.microsoft.com/office/drawing/2014/main" xmlns="" id="{F2A1EDB6-8075-4D3E-864F-E10BFA2C2D48}"/>
              </a:ext>
            </a:extLst>
          </p:cNvPr>
          <p:cNvPicPr>
            <a:picLocks noChangeAspect="1"/>
          </p:cNvPicPr>
          <p:nvPr/>
        </p:nvPicPr>
        <p:blipFill>
          <a:blip r:embed="rId11" cstate="print">
            <a:extLst>
              <a:ext uri="{96DAC541-7B7A-43D3-8B79-37D633B846F1}">
                <asvg:svgBlip xmlns:asvg="http://schemas.microsoft.com/office/drawing/2016/SVG/main" xmlns="" r:embed="rId12"/>
              </a:ext>
            </a:extLst>
          </a:blip>
          <a:stretch>
            <a:fillRect/>
          </a:stretch>
        </p:blipFill>
        <p:spPr>
          <a:xfrm>
            <a:off x="4777823" y="3138492"/>
            <a:ext cx="827640" cy="827640"/>
          </a:xfrm>
          <a:prstGeom prst="rect">
            <a:avLst/>
          </a:prstGeom>
        </p:spPr>
      </p:pic>
    </p:spTree>
    <p:extLst>
      <p:ext uri="{BB962C8B-B14F-4D97-AF65-F5344CB8AC3E}">
        <p14:creationId xmlns:p14="http://schemas.microsoft.com/office/powerpoint/2010/main" xmlns="" val="2686520923"/>
      </p:ext>
    </p:extLst>
  </p:cSld>
  <p:clrMapOvr>
    <a:masterClrMapping/>
  </p:clrMapOvr>
  <mc:AlternateContent xmlns:mc="http://schemas.openxmlformats.org/markup-compatibility/2006">
    <mc:Choice xmlns:p14="http://schemas.microsoft.com/office/powerpoint/2010/main" xmlns="" Requires="p14">
      <p:transition p14:dur="10"/>
    </mc:Choice>
    <mc:Fallback>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9"/>
          <p:cNvSpPr>
            <a:spLocks noGrp="1"/>
          </p:cNvSpPr>
          <p:nvPr>
            <p:ph sz="quarter" idx="11"/>
          </p:nvPr>
        </p:nvSpPr>
        <p:spPr/>
        <p:txBody>
          <a:bodyPr/>
          <a:lstStyle/>
          <a:p>
            <a:pPr>
              <a:defRPr/>
            </a:pPr>
            <a:endParaRPr lang="ru-RU" altLang="en-US"/>
          </a:p>
        </p:txBody>
      </p:sp>
      <p:sp>
        <p:nvSpPr>
          <p:cNvPr id="7" name="Rectangle 6"/>
          <p:cNvSpPr/>
          <p:nvPr/>
        </p:nvSpPr>
        <p:spPr>
          <a:xfrm>
            <a:off x="578531" y="4791739"/>
            <a:ext cx="8450746" cy="269260"/>
          </a:xfrm>
          <a:prstGeom prst="rect">
            <a:avLst/>
          </a:prstGeom>
        </p:spPr>
        <p:txBody>
          <a:bodyPr wrap="square">
            <a:spAutoFit/>
          </a:bodyPr>
          <a:lstStyle/>
          <a:p>
            <a:pPr lvl="0">
              <a:defRPr/>
            </a:pPr>
            <a:r>
              <a:rPr lang="ru-RU" sz="1200">
                <a:solidFill>
                  <a:srgbClr val="001965"/>
                </a:solidFill>
                <a:latin typeface="Times New Roman"/>
                <a:ea typeface="Calibri"/>
                <a:cs typeface="Arial"/>
              </a:rPr>
              <a:t>К</a:t>
            </a:r>
            <a:r>
              <a:rPr kumimoji="0" lang="ru-RU" sz="1200" b="0" i="0" u="none" strike="noStrike" kern="1200" cap="none" spc="0" normalizeH="0" baseline="0">
                <a:solidFill>
                  <a:srgbClr val="001965"/>
                </a:solidFill>
                <a:effectLst/>
                <a:uLnTx/>
                <a:uFillTx/>
                <a:latin typeface="Times New Roman"/>
                <a:ea typeface="Calibri"/>
                <a:cs typeface="Arial"/>
              </a:rPr>
              <a:t>линические рекомендации «Ожирение у детей» 202</a:t>
            </a:r>
            <a:r>
              <a:rPr kumimoji="0" lang="en-US" altLang="ru-RU" sz="1200" b="0" i="0" u="none" strike="noStrike" kern="1200" cap="none" spc="0" normalizeH="0" baseline="0">
                <a:solidFill>
                  <a:srgbClr val="001965"/>
                </a:solidFill>
                <a:effectLst/>
                <a:uLnTx/>
                <a:uFillTx/>
                <a:latin typeface="Times New Roman"/>
                <a:ea typeface="Calibri"/>
                <a:cs typeface="Arial"/>
              </a:rPr>
              <a:t>1</a:t>
            </a:r>
            <a:r>
              <a:rPr lang="ru-RU" sz="1200">
                <a:solidFill>
                  <a:srgbClr val="001965"/>
                </a:solidFill>
                <a:latin typeface="Times New Roman"/>
                <a:ea typeface="Calibri"/>
                <a:cs typeface="Arial"/>
              </a:rPr>
              <a:t>;</a:t>
            </a:r>
          </a:p>
        </p:txBody>
      </p:sp>
      <p:pic>
        <p:nvPicPr>
          <p:cNvPr id="8" name="Объект 7"/>
          <p:cNvPicPr>
            <a:picLocks noGrp="1" noChangeAspect="1"/>
          </p:cNvPicPr>
          <p:nvPr>
            <p:ph idx="1"/>
          </p:nvPr>
        </p:nvPicPr>
        <p:blipFill rotWithShape="1">
          <a:blip r:embed="rId2" cstate="print"/>
          <a:stretch>
            <a:fillRect/>
          </a:stretch>
        </p:blipFill>
        <p:spPr>
          <a:xfrm>
            <a:off x="797001" y="0"/>
            <a:ext cx="7572983" cy="4625745"/>
          </a:xfrm>
          <a:prstGeom prst="rect">
            <a:avLst/>
          </a:prstGeom>
          <a:noFill/>
          <a:ln w="9525" cap="flat" cmpd="sng" algn="ctr">
            <a:noFill/>
            <a:prstDash val="solid"/>
            <a:round/>
          </a:ln>
        </p:spPr>
      </p:pic>
    </p:spTree>
  </p:cSld>
  <p:clrMapOvr>
    <a:masterClrMapping/>
  </p:clrMapOvr>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Объект 8"/>
          <p:cNvPicPr>
            <a:picLocks noGrp="1" noChangeAspect="1"/>
          </p:cNvPicPr>
          <p:nvPr>
            <p:ph idx="1"/>
          </p:nvPr>
        </p:nvPicPr>
        <p:blipFill rotWithShape="1">
          <a:blip r:embed="rId2" cstate="print"/>
          <a:stretch>
            <a:fillRect/>
          </a:stretch>
        </p:blipFill>
        <p:spPr>
          <a:xfrm>
            <a:off x="1867961" y="981793"/>
            <a:ext cx="5440463" cy="3774681"/>
          </a:xfrm>
          <a:prstGeom prst="rect">
            <a:avLst/>
          </a:prstGeom>
          <a:noFill/>
          <a:ln w="9525" cap="flat" cmpd="sng" algn="ctr">
            <a:noFill/>
            <a:prstDash val="solid"/>
            <a:round/>
          </a:ln>
        </p:spPr>
      </p:pic>
      <p:sp>
        <p:nvSpPr>
          <p:cNvPr id="10" name="Title 1"/>
          <p:cNvSpPr>
            <a:spLocks noGrp="1"/>
          </p:cNvSpPr>
          <p:nvPr>
            <p:ph type="title"/>
          </p:nvPr>
        </p:nvSpPr>
        <p:spPr/>
        <p:txBody>
          <a:bodyPr/>
          <a:lstStyle/>
          <a:p>
            <a:pPr>
              <a:defRPr/>
            </a:pPr>
            <a:r>
              <a:rPr lang="ru-RU" altLang="en-US"/>
              <a:t>Медикаментозное лечение ожирения у детей</a:t>
            </a:r>
          </a:p>
        </p:txBody>
      </p:sp>
      <p:sp>
        <p:nvSpPr>
          <p:cNvPr id="7" name="Rectangle 6"/>
          <p:cNvSpPr/>
          <p:nvPr/>
        </p:nvSpPr>
        <p:spPr>
          <a:xfrm>
            <a:off x="578531" y="4791739"/>
            <a:ext cx="8450746" cy="269260"/>
          </a:xfrm>
          <a:prstGeom prst="rect">
            <a:avLst/>
          </a:prstGeom>
        </p:spPr>
        <p:txBody>
          <a:bodyPr wrap="square">
            <a:spAutoFit/>
          </a:bodyPr>
          <a:lstStyle/>
          <a:p>
            <a:pPr lvl="0">
              <a:defRPr/>
            </a:pPr>
            <a:r>
              <a:rPr lang="ru-RU" sz="1200">
                <a:solidFill>
                  <a:srgbClr val="001965"/>
                </a:solidFill>
                <a:latin typeface="Times New Roman"/>
                <a:ea typeface="Calibri"/>
                <a:cs typeface="Arial"/>
              </a:rPr>
              <a:t>К</a:t>
            </a:r>
            <a:r>
              <a:rPr kumimoji="0" lang="ru-RU" sz="1200" b="0" i="0" u="none" strike="noStrike" kern="1200" cap="none" spc="0" normalizeH="0" baseline="0">
                <a:solidFill>
                  <a:srgbClr val="001965"/>
                </a:solidFill>
                <a:effectLst/>
                <a:uLnTx/>
                <a:uFillTx/>
                <a:latin typeface="Times New Roman"/>
                <a:ea typeface="Calibri"/>
                <a:cs typeface="Arial"/>
              </a:rPr>
              <a:t>линические рекомендации «Ожирение у детей» 202</a:t>
            </a:r>
            <a:r>
              <a:rPr kumimoji="0" lang="en-US" altLang="ru-RU" sz="1200" b="0" i="0" u="none" strike="noStrike" kern="1200" cap="none" spc="0" normalizeH="0" baseline="0">
                <a:solidFill>
                  <a:srgbClr val="001965"/>
                </a:solidFill>
                <a:effectLst/>
                <a:uLnTx/>
                <a:uFillTx/>
                <a:latin typeface="Times New Roman"/>
                <a:ea typeface="Calibri"/>
                <a:cs typeface="Arial"/>
              </a:rPr>
              <a:t>1</a:t>
            </a:r>
            <a:r>
              <a:rPr lang="ru-RU" sz="1200">
                <a:solidFill>
                  <a:srgbClr val="001965"/>
                </a:solidFill>
                <a:latin typeface="Times New Roman"/>
                <a:ea typeface="Calibri"/>
                <a:cs typeface="Arial"/>
              </a:rPr>
              <a:t>;</a:t>
            </a:r>
          </a:p>
        </p:txBody>
      </p:sp>
    </p:spTree>
  </p:cSld>
  <p:clrMapOvr>
    <a:masterClrMapping/>
  </p:clrMapOvr>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TextBox 26"/>
          <p:cNvSpPr txBox="1"/>
          <p:nvPr/>
        </p:nvSpPr>
        <p:spPr>
          <a:xfrm>
            <a:off x="2050" y="4924735"/>
            <a:ext cx="2566728" cy="215444"/>
          </a:xfrm>
          <a:prstGeom prst="rect">
            <a:avLst/>
          </a:prstGeom>
          <a:noFill/>
        </p:spPr>
        <p:txBody>
          <a:bodyPr wrap="none">
            <a:spAutoFit/>
          </a:bodyPr>
          <a:lstStyle/>
          <a:p>
            <a:pPr marL="0" marR="0" lvl="0" indent="0" algn="l" defTabSz="914400" rtl="0" eaLnBrk="1" latinLnBrk="0" hangingPunct="1">
              <a:lnSpc>
                <a:spcPct val="100000"/>
              </a:lnSpc>
              <a:spcBef>
                <a:spcPct val="0"/>
              </a:spcBef>
              <a:spcAft>
                <a:spcPct val="0"/>
              </a:spcAft>
              <a:buClrTx/>
              <a:buFontTx/>
              <a:buNone/>
              <a:defRPr/>
            </a:pPr>
            <a:r>
              <a:rPr kumimoji="0" lang="ru-RU" sz="800" b="0" i="0" u="none" strike="noStrike" kern="1200" cap="none" spc="0" normalizeH="0" baseline="0">
                <a:solidFill>
                  <a:srgbClr val="82786F"/>
                </a:solidFill>
                <a:effectLst/>
                <a:uLnTx/>
                <a:uFillTx/>
                <a:latin typeface="Verdana"/>
                <a:ea typeface="+mn-ea"/>
                <a:cs typeface="Arial"/>
              </a:rPr>
              <a:t>Secher </a:t>
            </a:r>
            <a:r>
              <a:rPr kumimoji="0" lang="ru-RU" sz="800" b="0" i="1" u="none" strike="noStrike" kern="1200" cap="none" spc="0" normalizeH="0" baseline="0">
                <a:solidFill>
                  <a:srgbClr val="82786F"/>
                </a:solidFill>
                <a:effectLst/>
                <a:uLnTx/>
                <a:uFillTx/>
                <a:latin typeface="Verdana"/>
                <a:ea typeface="+mn-ea"/>
                <a:cs typeface="Arial"/>
              </a:rPr>
              <a:t>et al. J Clin Invest </a:t>
            </a:r>
            <a:r>
              <a:rPr kumimoji="0" lang="ru-RU" sz="800" b="0" i="0" u="none" strike="noStrike" kern="1200" cap="none" spc="0" normalizeH="0" baseline="0">
                <a:solidFill>
                  <a:srgbClr val="82786F"/>
                </a:solidFill>
                <a:effectLst/>
                <a:uLnTx/>
                <a:uFillTx/>
                <a:latin typeface="Verdana"/>
                <a:ea typeface="+mn-ea"/>
                <a:cs typeface="Arial"/>
              </a:rPr>
              <a:t>2014;124:4473–88</a:t>
            </a:r>
            <a:endParaRPr kumimoji="0" lang="ru-RU" sz="800" b="0" i="0" u="none" strike="noStrike" kern="1200" cap="none" spc="0" normalizeH="0" baseline="0">
              <a:solidFill>
                <a:srgbClr val="82786F"/>
              </a:solidFill>
              <a:latin typeface="Verdana"/>
              <a:ea typeface="+mn-ea"/>
              <a:cs typeface="Arial"/>
            </a:endParaRPr>
          </a:p>
        </p:txBody>
      </p:sp>
      <p:sp>
        <p:nvSpPr>
          <p:cNvPr id="8" name="Title 7"/>
          <p:cNvSpPr>
            <a:spLocks noGrp="1"/>
          </p:cNvSpPr>
          <p:nvPr>
            <p:ph type="title"/>
          </p:nvPr>
        </p:nvSpPr>
        <p:spPr/>
        <p:txBody>
          <a:bodyPr/>
          <a:lstStyle/>
          <a:p>
            <a:pPr lvl="0">
              <a:defRPr/>
            </a:pPr>
            <a:r>
              <a:rPr lang="ru-RU" sz="2000"/>
              <a:t>Лираглутид </a:t>
            </a:r>
            <a:r>
              <a:rPr lang="ru-RU" sz="2000" u="sng"/>
              <a:t>стимулирует</a:t>
            </a:r>
            <a:r>
              <a:rPr lang="ru-RU" sz="2000"/>
              <a:t> центр насыщения и </a:t>
            </a:r>
            <a:r>
              <a:rPr lang="ru-RU" sz="2000" u="sng"/>
              <a:t>подавляет</a:t>
            </a:r>
            <a:r>
              <a:rPr lang="ru-RU" sz="2000"/>
              <a:t> центр голода через действие на специфические нейроны</a:t>
            </a:r>
          </a:p>
        </p:txBody>
      </p:sp>
      <p:sp>
        <p:nvSpPr>
          <p:cNvPr id="40" name="TextBox 39"/>
          <p:cNvSpPr txBox="1"/>
          <p:nvPr/>
        </p:nvSpPr>
        <p:spPr>
          <a:xfrm>
            <a:off x="6325726" y="3133922"/>
            <a:ext cx="2198038" cy="307777"/>
          </a:xfrm>
          <a:prstGeom prst="rect">
            <a:avLst/>
          </a:prstGeom>
          <a:noFill/>
        </p:spPr>
        <p:txBody>
          <a:bodyPr wrap="none">
            <a:spAutoFit/>
          </a:bodyPr>
          <a:lstStyle/>
          <a:p>
            <a:pPr marL="0" marR="0" lvl="0" indent="0" algn="l" defTabSz="914400" rtl="0" eaLnBrk="1" latinLnBrk="0" hangingPunct="1">
              <a:lnSpc>
                <a:spcPct val="100000"/>
              </a:lnSpc>
              <a:spcBef>
                <a:spcPts val="0"/>
              </a:spcBef>
              <a:spcAft>
                <a:spcPts val="0"/>
              </a:spcAft>
              <a:buClrTx/>
              <a:buFontTx/>
              <a:buNone/>
              <a:defRPr/>
            </a:pPr>
            <a:r>
              <a:rPr kumimoji="0" lang="ru-RU" sz="1400" b="1" i="0" u="none" strike="noStrike" kern="1200" cap="none" spc="0" normalizeH="0" baseline="0">
                <a:solidFill>
                  <a:srgbClr val="001965"/>
                </a:solidFill>
                <a:effectLst/>
                <a:uLnTx/>
                <a:uFillTx/>
                <a:latin typeface="Verdana"/>
                <a:ea typeface="+mn-ea"/>
                <a:cs typeface="Arial"/>
              </a:rPr>
              <a:t>Дугообразное ядро</a:t>
            </a:r>
            <a:endParaRPr kumimoji="0" lang="ru-RU" sz="1400" b="1" i="0" u="none" strike="noStrike" kern="1200" cap="none" spc="0" normalizeH="0" baseline="0">
              <a:solidFill>
                <a:srgbClr val="001965"/>
              </a:solidFill>
              <a:latin typeface="Verdana"/>
              <a:ea typeface="+mn-ea"/>
              <a:cs typeface="Arial"/>
            </a:endParaRPr>
          </a:p>
        </p:txBody>
      </p:sp>
      <p:sp>
        <p:nvSpPr>
          <p:cNvPr id="1029" name="Oval 1028"/>
          <p:cNvSpPr/>
          <p:nvPr/>
        </p:nvSpPr>
        <p:spPr>
          <a:xfrm>
            <a:off x="2781512" y="3106988"/>
            <a:ext cx="3408381" cy="661609"/>
          </a:xfrm>
          <a:prstGeom prst="ellipse">
            <a:avLst/>
          </a:prstGeom>
          <a:solidFill>
            <a:srgbClr val="E0DED8"/>
          </a:solidFill>
          <a:ln w="38100">
            <a:solidFill>
              <a:srgbClr val="E0DED8"/>
            </a:solidFill>
          </a:ln>
          <a:effectLst/>
        </p:spPr>
        <p:txBody>
          <a:bodyPr wrap="square" anchor="ctr">
            <a:noAutofit/>
          </a:bodyPr>
          <a:lstStyle/>
          <a:p>
            <a:pPr marL="0" marR="0" lvl="0" indent="0" algn="ctr" defTabSz="914400" rtl="0" eaLnBrk="1" latinLnBrk="0" hangingPunct="1">
              <a:lnSpc>
                <a:spcPct val="100000"/>
              </a:lnSpc>
              <a:spcBef>
                <a:spcPts val="0"/>
              </a:spcBef>
              <a:spcAft>
                <a:spcPts val="0"/>
              </a:spcAft>
              <a:buClrTx/>
              <a:buFontTx/>
              <a:buNone/>
              <a:defRPr/>
            </a:pPr>
            <a:endParaRPr kumimoji="0" lang="ru-RU" sz="1400" b="1" i="0" u="none" strike="noStrike" kern="1200" cap="none" spc="0" normalizeH="0" baseline="0">
              <a:solidFill>
                <a:srgbClr val="001965"/>
              </a:solidFill>
              <a:effectLst/>
              <a:uLnTx/>
              <a:uFillTx/>
              <a:latin typeface="Verdana"/>
              <a:ea typeface="+mn-ea"/>
              <a:cs typeface="Arial"/>
            </a:endParaRPr>
          </a:p>
        </p:txBody>
      </p:sp>
      <p:sp>
        <p:nvSpPr>
          <p:cNvPr id="1030" name="Oval 1029"/>
          <p:cNvSpPr/>
          <p:nvPr/>
        </p:nvSpPr>
        <p:spPr>
          <a:xfrm>
            <a:off x="3158990" y="3295574"/>
            <a:ext cx="1215892" cy="355416"/>
          </a:xfrm>
          <a:prstGeom prst="ellipse">
            <a:avLst/>
          </a:prstGeom>
          <a:solidFill>
            <a:srgbClr val="82786F"/>
          </a:solidFill>
          <a:ln w="38100">
            <a:noFill/>
          </a:ln>
        </p:spPr>
        <p:txBody>
          <a:bodyPr wrap="square" anchor="ctr">
            <a:noAutofit/>
          </a:bodyPr>
          <a:lstStyle/>
          <a:p>
            <a:pPr marL="0" marR="0" lvl="0" indent="0" algn="ctr" defTabSz="914400" rtl="0" eaLnBrk="1" latinLnBrk="0" hangingPunct="1">
              <a:lnSpc>
                <a:spcPct val="100000"/>
              </a:lnSpc>
              <a:spcBef>
                <a:spcPts val="0"/>
              </a:spcBef>
              <a:spcAft>
                <a:spcPts val="0"/>
              </a:spcAft>
              <a:buClrTx/>
              <a:buFontTx/>
              <a:buNone/>
              <a:defRPr/>
            </a:pPr>
            <a:r>
              <a:rPr kumimoji="0" lang="ru-RU" sz="1100" b="1" i="0" u="none" strike="noStrike" kern="1200" cap="none" spc="0" normalizeH="0" baseline="0">
                <a:solidFill>
                  <a:srgbClr val="FFFFFF"/>
                </a:solidFill>
                <a:effectLst/>
                <a:uLnTx/>
                <a:uFillTx/>
                <a:latin typeface="Verdana"/>
                <a:ea typeface="+mn-ea"/>
                <a:cs typeface="Arial"/>
              </a:rPr>
              <a:t>POMC/ CART</a:t>
            </a:r>
            <a:endParaRPr kumimoji="0" lang="ru-RU" sz="1100" b="1" i="0" u="none" strike="noStrike" kern="1200" cap="none" spc="0" normalizeH="0" baseline="0">
              <a:solidFill>
                <a:srgbClr val="FFFFFF"/>
              </a:solidFill>
              <a:latin typeface="Verdana"/>
              <a:ea typeface="+mn-ea"/>
              <a:cs typeface="Arial"/>
            </a:endParaRPr>
          </a:p>
        </p:txBody>
      </p:sp>
      <p:sp>
        <p:nvSpPr>
          <p:cNvPr id="39" name="Oval 38"/>
          <p:cNvSpPr/>
          <p:nvPr/>
        </p:nvSpPr>
        <p:spPr>
          <a:xfrm>
            <a:off x="4769575" y="3295574"/>
            <a:ext cx="1143734" cy="355416"/>
          </a:xfrm>
          <a:prstGeom prst="ellipse">
            <a:avLst/>
          </a:prstGeom>
          <a:solidFill>
            <a:srgbClr val="82786F"/>
          </a:solidFill>
          <a:ln w="38100">
            <a:noFill/>
          </a:ln>
        </p:spPr>
        <p:txBody>
          <a:bodyPr wrap="square" anchor="ctr">
            <a:noAutofit/>
          </a:bodyPr>
          <a:lstStyle/>
          <a:p>
            <a:pPr marL="0" marR="0" lvl="0" indent="0" algn="ctr" defTabSz="914400" rtl="0" eaLnBrk="1" latinLnBrk="0" hangingPunct="1">
              <a:lnSpc>
                <a:spcPct val="100000"/>
              </a:lnSpc>
              <a:spcBef>
                <a:spcPts val="0"/>
              </a:spcBef>
              <a:spcAft>
                <a:spcPts val="0"/>
              </a:spcAft>
              <a:buClrTx/>
              <a:buFontTx/>
              <a:buNone/>
              <a:defRPr/>
            </a:pPr>
            <a:r>
              <a:rPr kumimoji="0" lang="ru-RU" sz="1100" b="1" i="0" u="none" strike="noStrike" kern="1200" cap="none" spc="0" normalizeH="0" baseline="0">
                <a:solidFill>
                  <a:srgbClr val="FFFFFF"/>
                </a:solidFill>
                <a:effectLst/>
                <a:uLnTx/>
                <a:uFillTx/>
                <a:latin typeface="Verdana"/>
                <a:ea typeface="+mn-ea"/>
                <a:cs typeface="Arial"/>
              </a:rPr>
              <a:t>NPY/ AGRP</a:t>
            </a:r>
            <a:endParaRPr kumimoji="0" lang="ru-RU" sz="1100" b="1" i="0" u="none" strike="noStrike" kern="1200" cap="none" spc="0" normalizeH="0" baseline="0">
              <a:solidFill>
                <a:srgbClr val="FFFFFF"/>
              </a:solidFill>
              <a:latin typeface="Verdana"/>
              <a:ea typeface="+mn-ea"/>
              <a:cs typeface="Arial"/>
            </a:endParaRPr>
          </a:p>
        </p:txBody>
      </p:sp>
      <p:sp>
        <p:nvSpPr>
          <p:cNvPr id="19" name="Oval 18"/>
          <p:cNvSpPr/>
          <p:nvPr/>
        </p:nvSpPr>
        <p:spPr>
          <a:xfrm>
            <a:off x="4623109" y="1906246"/>
            <a:ext cx="1699404" cy="961556"/>
          </a:xfrm>
          <a:prstGeom prst="ellipse">
            <a:avLst/>
          </a:prstGeom>
          <a:solidFill>
            <a:schemeClr val="accent1"/>
          </a:solidFill>
          <a:ln w="19050">
            <a:no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0" latinLnBrk="0" hangingPunct="0">
              <a:lnSpc>
                <a:spcPct val="100000"/>
              </a:lnSpc>
              <a:spcBef>
                <a:spcPct val="0"/>
              </a:spcBef>
              <a:spcAft>
                <a:spcPct val="0"/>
              </a:spcAft>
              <a:buClrTx/>
              <a:buFontTx/>
              <a:buNone/>
              <a:defRPr/>
            </a:pPr>
            <a:r>
              <a:rPr kumimoji="0" lang="ru-RU" sz="1100" b="1" i="0" u="none" strike="noStrike" kern="1200" cap="none" spc="0" normalizeH="0" baseline="0">
                <a:solidFill>
                  <a:srgbClr val="FFFFFF"/>
                </a:solidFill>
                <a:effectLst/>
                <a:uLnTx/>
                <a:uFillTx/>
                <a:latin typeface="Verdana"/>
                <a:ea typeface="+mn-ea"/>
                <a:cs typeface="+mn-cs"/>
              </a:rPr>
              <a:t>NPY/AgRP</a:t>
            </a:r>
          </a:p>
          <a:p>
            <a:pPr marL="0" marR="0" lvl="0" indent="0" algn="ctr" defTabSz="914400" rtl="0" eaLnBrk="0" latinLnBrk="0" hangingPunct="0">
              <a:lnSpc>
                <a:spcPct val="100000"/>
              </a:lnSpc>
              <a:spcBef>
                <a:spcPct val="0"/>
              </a:spcBef>
              <a:spcAft>
                <a:spcPct val="0"/>
              </a:spcAft>
              <a:buClrTx/>
              <a:buFontTx/>
              <a:buNone/>
              <a:defRPr/>
            </a:pPr>
            <a:r>
              <a:rPr kumimoji="0" lang="ru-RU" sz="1100" b="1" i="0" u="none" strike="noStrike" kern="1200" cap="none" spc="0" normalizeH="0" baseline="0">
                <a:solidFill>
                  <a:srgbClr val="FFFFFF"/>
                </a:solidFill>
                <a:effectLst/>
                <a:uLnTx/>
                <a:uFillTx/>
                <a:latin typeface="Verdana"/>
                <a:ea typeface="+mn-ea"/>
                <a:cs typeface="+mn-cs"/>
              </a:rPr>
              <a:t>Голод</a:t>
            </a:r>
          </a:p>
        </p:txBody>
      </p:sp>
      <p:sp>
        <p:nvSpPr>
          <p:cNvPr id="20" name="Oval 19"/>
          <p:cNvSpPr/>
          <p:nvPr/>
        </p:nvSpPr>
        <p:spPr>
          <a:xfrm>
            <a:off x="2863970" y="1906438"/>
            <a:ext cx="1699404" cy="961556"/>
          </a:xfrm>
          <a:prstGeom prst="ellipse">
            <a:avLst/>
          </a:prstGeom>
          <a:solidFill>
            <a:schemeClr val="accent1"/>
          </a:solidFill>
          <a:ln w="19050">
            <a:no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0" latinLnBrk="0" hangingPunct="0">
              <a:lnSpc>
                <a:spcPct val="100000"/>
              </a:lnSpc>
              <a:spcBef>
                <a:spcPct val="0"/>
              </a:spcBef>
              <a:spcAft>
                <a:spcPct val="0"/>
              </a:spcAft>
              <a:buClrTx/>
              <a:buFontTx/>
              <a:buNone/>
              <a:defRPr/>
            </a:pPr>
            <a:r>
              <a:rPr kumimoji="0" lang="ru-RU" sz="1100" b="1" i="0" u="none" strike="noStrike" kern="1200" cap="none" spc="0" normalizeH="0" baseline="0">
                <a:solidFill>
                  <a:srgbClr val="FFFFFF"/>
                </a:solidFill>
                <a:effectLst/>
                <a:uLnTx/>
                <a:uFillTx/>
                <a:latin typeface="Verdana"/>
                <a:ea typeface="+mn-ea"/>
                <a:cs typeface="+mn-cs"/>
              </a:rPr>
              <a:t>POMC/CART</a:t>
            </a:r>
          </a:p>
          <a:p>
            <a:pPr marL="0" marR="0" lvl="0" indent="0" algn="ctr" defTabSz="914400" rtl="0" eaLnBrk="0" latinLnBrk="0" hangingPunct="0">
              <a:lnSpc>
                <a:spcPct val="100000"/>
              </a:lnSpc>
              <a:spcBef>
                <a:spcPct val="0"/>
              </a:spcBef>
              <a:spcAft>
                <a:spcPct val="0"/>
              </a:spcAft>
              <a:buClrTx/>
              <a:buFontTx/>
              <a:buNone/>
              <a:defRPr/>
            </a:pPr>
            <a:r>
              <a:rPr kumimoji="0" lang="ru-RU" sz="1100" b="1" i="1" u="none" strike="noStrike" kern="1200" cap="none" spc="0" normalizeH="0" baseline="0">
                <a:solidFill>
                  <a:srgbClr val="FFFFFF"/>
                </a:solidFill>
                <a:effectLst/>
                <a:uLnTx/>
                <a:uFillTx/>
                <a:latin typeface="Verdana"/>
                <a:ea typeface="+mn-ea"/>
                <a:cs typeface="+mn-cs"/>
              </a:rPr>
              <a:t>Насыщение</a:t>
            </a:r>
          </a:p>
        </p:txBody>
      </p:sp>
      <p:cxnSp>
        <p:nvCxnSpPr>
          <p:cNvPr id="21" name="Straight Arrow Connector 20"/>
          <p:cNvCxnSpPr>
            <a:stCxn id="1030" idx="0"/>
            <a:endCxn id="20" idx="4"/>
          </p:cNvCxnSpPr>
          <p:nvPr/>
        </p:nvCxnSpPr>
        <p:spPr>
          <a:xfrm flipH="1" flipV="1">
            <a:off x="3713673" y="2867995"/>
            <a:ext cx="53263" cy="427580"/>
          </a:xfrm>
          <a:prstGeom prst="straightConnector1">
            <a:avLst/>
          </a:prstGeom>
          <a:solidFill>
            <a:srgbClr val="00FF00"/>
          </a:solidFill>
          <a:ln w="38100" cap="flat" cmpd="sng" algn="ctr">
            <a:solidFill>
              <a:schemeClr val="tx1"/>
            </a:solidFill>
            <a:prstDash val="solid"/>
            <a:round/>
            <a:tailEnd type="triangle"/>
          </a:ln>
          <a:effectLst/>
        </p:spPr>
      </p:cxnSp>
      <p:cxnSp>
        <p:nvCxnSpPr>
          <p:cNvPr id="23" name="Straight Arrow Connector 22"/>
          <p:cNvCxnSpPr>
            <a:stCxn id="39" idx="0"/>
            <a:endCxn id="19" idx="4"/>
          </p:cNvCxnSpPr>
          <p:nvPr/>
        </p:nvCxnSpPr>
        <p:spPr>
          <a:xfrm flipV="1">
            <a:off x="5341443" y="2867801"/>
            <a:ext cx="131369" cy="427773"/>
          </a:xfrm>
          <a:prstGeom prst="straightConnector1">
            <a:avLst/>
          </a:prstGeom>
          <a:solidFill>
            <a:srgbClr val="00FF00"/>
          </a:solidFill>
          <a:ln w="38100" cap="flat" cmpd="sng" algn="ctr">
            <a:solidFill>
              <a:schemeClr val="tx1"/>
            </a:solidFill>
            <a:prstDash val="solid"/>
            <a:round/>
            <a:tailEnd type="triangle"/>
          </a:ln>
          <a:effectLst/>
        </p:spPr>
      </p:cxnSp>
      <p:cxnSp>
        <p:nvCxnSpPr>
          <p:cNvPr id="14" name="Straight Connector 13"/>
          <p:cNvCxnSpPr>
            <a:endCxn id="35" idx="0"/>
          </p:cNvCxnSpPr>
          <p:nvPr/>
        </p:nvCxnSpPr>
        <p:spPr>
          <a:xfrm flipH="1">
            <a:off x="4537110" y="3745691"/>
            <a:ext cx="628306" cy="367629"/>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5150412" y="3687678"/>
            <a:ext cx="66065" cy="106973"/>
          </a:xfrm>
          <a:prstGeom prst="line">
            <a:avLst/>
          </a:prstGeom>
          <a:ln w="38100">
            <a:solidFill>
              <a:srgbClr val="E64A0E"/>
            </a:solidFill>
          </a:ln>
        </p:spPr>
        <p:style>
          <a:lnRef idx="1">
            <a:schemeClr val="accent1"/>
          </a:lnRef>
          <a:fillRef idx="0">
            <a:schemeClr val="accent1"/>
          </a:fillRef>
          <a:effectRef idx="0">
            <a:schemeClr val="accent1"/>
          </a:effectRef>
          <a:fontRef idx="minor">
            <a:schemeClr val="tx1"/>
          </a:fontRef>
        </p:style>
      </p:cxnSp>
      <p:cxnSp>
        <p:nvCxnSpPr>
          <p:cNvPr id="15" name="Straight Arrow Connector 14"/>
          <p:cNvCxnSpPr>
            <a:stCxn id="35" idx="0"/>
          </p:cNvCxnSpPr>
          <p:nvPr/>
        </p:nvCxnSpPr>
        <p:spPr>
          <a:xfrm flipH="1" flipV="1">
            <a:off x="3838672" y="3687678"/>
            <a:ext cx="698438" cy="425642"/>
          </a:xfrm>
          <a:prstGeom prst="straightConnector1">
            <a:avLst/>
          </a:prstGeom>
          <a:ln w="31750">
            <a:solidFill>
              <a:srgbClr val="3F9C35"/>
            </a:solidFill>
            <a:tailEnd type="arrow"/>
          </a:ln>
        </p:spPr>
        <p:style>
          <a:lnRef idx="1">
            <a:schemeClr val="accent1"/>
          </a:lnRef>
          <a:fillRef idx="0">
            <a:schemeClr val="accent1"/>
          </a:fillRef>
          <a:effectRef idx="0">
            <a:schemeClr val="accent1"/>
          </a:effectRef>
          <a:fontRef idx="minor">
            <a:schemeClr val="tx1"/>
          </a:fontRef>
        </p:style>
      </p:cxnSp>
      <p:sp>
        <p:nvSpPr>
          <p:cNvPr id="35" name="Oval 34"/>
          <p:cNvSpPr/>
          <p:nvPr/>
        </p:nvSpPr>
        <p:spPr>
          <a:xfrm>
            <a:off x="3732776" y="4113320"/>
            <a:ext cx="1608667" cy="532488"/>
          </a:xfrm>
          <a:prstGeom prst="ellipse">
            <a:avLst/>
          </a:prstGeom>
          <a:solidFill>
            <a:srgbClr val="001965"/>
          </a:solidFill>
          <a:ln w="19050">
            <a:solidFill>
              <a:srgbClr val="001965"/>
            </a:solid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0" latinLnBrk="0" hangingPunct="0">
              <a:lnSpc>
                <a:spcPct val="100000"/>
              </a:lnSpc>
              <a:spcBef>
                <a:spcPct val="0"/>
              </a:spcBef>
              <a:spcAft>
                <a:spcPct val="0"/>
              </a:spcAft>
              <a:buClrTx/>
              <a:buFontTx/>
              <a:buNone/>
              <a:defRPr/>
            </a:pPr>
            <a:r>
              <a:rPr kumimoji="0" lang="ru-RU" sz="1100" b="1" i="0" u="none" strike="noStrike" kern="1200" cap="none" spc="0" normalizeH="0" baseline="0">
                <a:solidFill>
                  <a:srgbClr val="FFFFFF"/>
                </a:solidFill>
                <a:effectLst/>
                <a:uLnTx/>
                <a:uFillTx/>
                <a:latin typeface="Verdana"/>
                <a:ea typeface="+mn-ea"/>
                <a:cs typeface="+mn-cs"/>
              </a:rPr>
              <a:t>Лираглутид</a:t>
            </a:r>
          </a:p>
        </p:txBody>
      </p:sp>
      <p:sp>
        <p:nvSpPr>
          <p:cNvPr id="11" name="Plus 10"/>
          <p:cNvSpPr/>
          <p:nvPr/>
        </p:nvSpPr>
        <p:spPr>
          <a:xfrm>
            <a:off x="1902737" y="1846870"/>
            <a:ext cx="914400" cy="914400"/>
          </a:xfrm>
          <a:prstGeom prst="mathPlus">
            <a:avLst>
              <a:gd name="adj1" fmla="val 23520"/>
            </a:avLst>
          </a:prstGeom>
          <a:solidFill>
            <a:srgbClr val="3F9C35"/>
          </a:solidFill>
          <a:ln w="9525">
            <a:solidFill>
              <a:srgbClr val="3F9C3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latinLnBrk="0" hangingPunct="1">
              <a:lnSpc>
                <a:spcPct val="100000"/>
              </a:lnSpc>
              <a:spcBef>
                <a:spcPct val="0"/>
              </a:spcBef>
              <a:spcAft>
                <a:spcPct val="0"/>
              </a:spcAft>
              <a:buClrTx/>
              <a:buFontTx/>
              <a:buNone/>
              <a:defRPr/>
            </a:pPr>
            <a:endParaRPr kumimoji="0" lang="ru-RU" sz="1800" b="0" i="0" u="none" strike="noStrike" kern="1200" cap="none" spc="0" normalizeH="0" baseline="0">
              <a:solidFill>
                <a:srgbClr val="FFFFFF"/>
              </a:solidFill>
              <a:effectLst/>
              <a:uLnTx/>
              <a:uFillTx/>
              <a:latin typeface="Verdana"/>
              <a:ea typeface="+mn-ea"/>
              <a:cs typeface="+mn-cs"/>
            </a:endParaRPr>
          </a:p>
        </p:txBody>
      </p:sp>
      <p:sp>
        <p:nvSpPr>
          <p:cNvPr id="12" name="Minus 11"/>
          <p:cNvSpPr/>
          <p:nvPr/>
        </p:nvSpPr>
        <p:spPr>
          <a:xfrm>
            <a:off x="6439213" y="1846870"/>
            <a:ext cx="914400" cy="914400"/>
          </a:xfrm>
          <a:prstGeom prst="mathMinus">
            <a:avLst>
              <a:gd name="adj1" fmla="val 23520"/>
            </a:avLst>
          </a:prstGeom>
          <a:solidFill>
            <a:schemeClr val="accent5"/>
          </a:solidFill>
          <a:ln w="9525">
            <a:solidFill>
              <a:srgbClr val="E64A0E"/>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latinLnBrk="0" hangingPunct="1">
              <a:lnSpc>
                <a:spcPct val="100000"/>
              </a:lnSpc>
              <a:spcBef>
                <a:spcPct val="0"/>
              </a:spcBef>
              <a:spcAft>
                <a:spcPct val="0"/>
              </a:spcAft>
              <a:buClrTx/>
              <a:buFontTx/>
              <a:buNone/>
              <a:defRPr/>
            </a:pPr>
            <a:endParaRPr kumimoji="0" lang="ru-RU" sz="1800" b="0" i="0" u="none" strike="noStrike" kern="1200" cap="none" spc="0" normalizeH="0" baseline="0">
              <a:solidFill>
                <a:srgbClr val="FFFFFF"/>
              </a:solidFill>
              <a:effectLst/>
              <a:uLnTx/>
              <a:uFillTx/>
              <a:latin typeface="Verdana"/>
              <a:ea typeface="+mn-ea"/>
              <a:cs typeface="+mn-cs"/>
            </a:endParaRPr>
          </a:p>
        </p:txBody>
      </p:sp>
      <p:sp>
        <p:nvSpPr>
          <p:cNvPr id="18" name="Rectangle 17"/>
          <p:cNvSpPr/>
          <p:nvPr/>
        </p:nvSpPr>
        <p:spPr>
          <a:xfrm>
            <a:off x="4829768" y="0"/>
            <a:ext cx="4314232" cy="26125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latinLnBrk="0" hangingPunct="1">
              <a:lnSpc>
                <a:spcPct val="100000"/>
              </a:lnSpc>
              <a:spcBef>
                <a:spcPct val="0"/>
              </a:spcBef>
              <a:spcAft>
                <a:spcPct val="0"/>
              </a:spcAft>
              <a:buClrTx/>
              <a:buFontTx/>
              <a:buNone/>
              <a:defRPr/>
            </a:pPr>
            <a:endParaRPr kumimoji="0" lang="ru-RU" sz="1800" b="0" i="0" u="none" strike="noStrike" kern="1200" cap="none" spc="0" normalizeH="0" baseline="0">
              <a:ln w="9525">
                <a:solidFill>
                  <a:srgbClr val="FFFFFF"/>
                </a:solidFill>
              </a:ln>
              <a:solidFill>
                <a:srgbClr val="FFFFFF"/>
              </a:solidFill>
              <a:effectLst/>
              <a:uLnTx/>
              <a:uFillTx/>
              <a:latin typeface="Verdana"/>
              <a:ea typeface="+mn-ea"/>
              <a:cs typeface="+mn-cs"/>
            </a:endParaRPr>
          </a:p>
        </p:txBody>
      </p:sp>
      <p:sp>
        <p:nvSpPr>
          <p:cNvPr id="2" name="TextBox 1"/>
          <p:cNvSpPr txBox="1"/>
          <p:nvPr/>
        </p:nvSpPr>
        <p:spPr>
          <a:xfrm>
            <a:off x="158701" y="3446451"/>
            <a:ext cx="3608235" cy="1384995"/>
          </a:xfrm>
          <a:prstGeom prst="rect">
            <a:avLst/>
          </a:prstGeom>
          <a:noFill/>
        </p:spPr>
        <p:txBody>
          <a:bodyPr wrap="square">
            <a:spAutoFit/>
          </a:bodyPr>
          <a:lstStyle/>
          <a:p>
            <a:pPr marL="0" marR="0" lvl="0" indent="0" algn="l" defTabSz="914400" rtl="0" eaLnBrk="1" latinLnBrk="0" hangingPunct="1">
              <a:lnSpc>
                <a:spcPct val="100000"/>
              </a:lnSpc>
              <a:spcBef>
                <a:spcPct val="0"/>
              </a:spcBef>
              <a:spcAft>
                <a:spcPct val="0"/>
              </a:spcAft>
              <a:buClrTx/>
              <a:buFontTx/>
              <a:buNone/>
              <a:defRPr/>
            </a:pPr>
            <a:r>
              <a:rPr kumimoji="0" lang="ru-RU" sz="1200" b="1" i="1" u="none" strike="noStrike" kern="1200" cap="none" spc="0" normalizeH="0" baseline="0">
                <a:solidFill>
                  <a:srgbClr val="001965"/>
                </a:solidFill>
                <a:effectLst/>
                <a:uLnTx/>
                <a:uFillTx/>
                <a:latin typeface="Verdana"/>
                <a:ea typeface="+mn-ea"/>
                <a:cs typeface="Arial"/>
              </a:rPr>
              <a:t>Орексигенные полипептиды</a:t>
            </a:r>
          </a:p>
          <a:p>
            <a:pPr marL="0" marR="0" lvl="0" indent="0" algn="l" defTabSz="914400" rtl="0" eaLnBrk="1" latinLnBrk="0" hangingPunct="1">
              <a:lnSpc>
                <a:spcPct val="100000"/>
              </a:lnSpc>
              <a:spcBef>
                <a:spcPct val="0"/>
              </a:spcBef>
              <a:spcAft>
                <a:spcPct val="0"/>
              </a:spcAft>
              <a:buClrTx/>
              <a:buFontTx/>
              <a:buNone/>
              <a:defRPr/>
            </a:pPr>
            <a:r>
              <a:rPr kumimoji="0" lang="ru-RU" sz="1200" b="0" i="1" u="none" strike="noStrike" kern="1200" cap="none" spc="0" normalizeH="0" baseline="0">
                <a:solidFill>
                  <a:srgbClr val="001965"/>
                </a:solidFill>
                <a:effectLst/>
                <a:uLnTx/>
                <a:uFillTx/>
                <a:latin typeface="Verdana"/>
                <a:ea typeface="+mn-ea"/>
                <a:cs typeface="Arial"/>
              </a:rPr>
              <a:t>POMC - проопиомеланокртин </a:t>
            </a:r>
          </a:p>
          <a:p>
            <a:pPr marL="0" marR="0" lvl="0" indent="0" algn="l" defTabSz="914400" rtl="0" eaLnBrk="1" latinLnBrk="0" hangingPunct="1">
              <a:lnSpc>
                <a:spcPct val="100000"/>
              </a:lnSpc>
              <a:spcBef>
                <a:spcPct val="0"/>
              </a:spcBef>
              <a:spcAft>
                <a:spcPct val="0"/>
              </a:spcAft>
              <a:buClrTx/>
              <a:buFontTx/>
              <a:buNone/>
              <a:defRPr/>
            </a:pPr>
            <a:r>
              <a:rPr kumimoji="0" lang="ru-RU" sz="1200" b="0" i="1" u="none" strike="noStrike" kern="1200" cap="none" spc="0" normalizeH="0" baseline="0">
                <a:solidFill>
                  <a:srgbClr val="001965"/>
                </a:solidFill>
                <a:effectLst/>
                <a:uLnTx/>
                <a:uFillTx/>
                <a:latin typeface="Verdana"/>
                <a:ea typeface="+mn-ea"/>
                <a:cs typeface="Arial"/>
              </a:rPr>
              <a:t>CART – кокаин-амфетамин </a:t>
            </a:r>
          </a:p>
          <a:p>
            <a:pPr marL="0" marR="0" lvl="0" indent="0" algn="l" defTabSz="914400" rtl="0" eaLnBrk="1" latinLnBrk="0" hangingPunct="1">
              <a:lnSpc>
                <a:spcPct val="100000"/>
              </a:lnSpc>
              <a:spcBef>
                <a:spcPct val="0"/>
              </a:spcBef>
              <a:spcAft>
                <a:spcPct val="0"/>
              </a:spcAft>
              <a:buClrTx/>
              <a:buFontTx/>
              <a:buNone/>
              <a:defRPr/>
            </a:pPr>
            <a:r>
              <a:rPr kumimoji="0" lang="ru-RU" sz="1200" b="0" i="1" u="none" strike="noStrike" kern="1200" cap="none" spc="0" normalizeH="0" baseline="0">
                <a:solidFill>
                  <a:srgbClr val="001965"/>
                </a:solidFill>
                <a:effectLst/>
                <a:uLnTx/>
                <a:uFillTx/>
                <a:latin typeface="Verdana"/>
                <a:ea typeface="+mn-ea"/>
                <a:cs typeface="Arial"/>
              </a:rPr>
              <a:t>регулирующий транскрипт</a:t>
            </a:r>
          </a:p>
          <a:p>
            <a:pPr marL="0" marR="0" lvl="0" indent="0" algn="l" defTabSz="914400" rtl="0" eaLnBrk="1" latinLnBrk="0" hangingPunct="1">
              <a:lnSpc>
                <a:spcPct val="100000"/>
              </a:lnSpc>
              <a:spcBef>
                <a:spcPct val="0"/>
              </a:spcBef>
              <a:spcAft>
                <a:spcPct val="0"/>
              </a:spcAft>
              <a:buClrTx/>
              <a:buFontTx/>
              <a:buNone/>
              <a:defRPr/>
            </a:pPr>
            <a:r>
              <a:rPr kumimoji="0" lang="ru-RU" sz="1200" b="1" i="1" u="none" strike="noStrike" kern="1200" cap="none" spc="0" normalizeH="0" baseline="0">
                <a:solidFill>
                  <a:srgbClr val="001965"/>
                </a:solidFill>
                <a:effectLst/>
                <a:uLnTx/>
                <a:uFillTx/>
                <a:latin typeface="Verdana"/>
                <a:ea typeface="+mn-ea"/>
                <a:cs typeface="Arial"/>
              </a:rPr>
              <a:t>Анорексигенные полипептиды</a:t>
            </a:r>
          </a:p>
          <a:p>
            <a:pPr marL="0" marR="0" lvl="0" indent="0" algn="l" defTabSz="914400" rtl="0" eaLnBrk="1" latinLnBrk="0" hangingPunct="1">
              <a:lnSpc>
                <a:spcPct val="100000"/>
              </a:lnSpc>
              <a:spcBef>
                <a:spcPct val="0"/>
              </a:spcBef>
              <a:spcAft>
                <a:spcPct val="0"/>
              </a:spcAft>
              <a:buClrTx/>
              <a:buFontTx/>
              <a:buNone/>
              <a:defRPr/>
            </a:pPr>
            <a:r>
              <a:rPr kumimoji="0" lang="ru-RU" sz="1200" b="0" i="1" u="none" strike="noStrike" kern="1200" cap="none" spc="0" normalizeH="0" baseline="0">
                <a:solidFill>
                  <a:srgbClr val="001965"/>
                </a:solidFill>
                <a:effectLst/>
                <a:uLnTx/>
                <a:uFillTx/>
                <a:latin typeface="Verdana"/>
                <a:ea typeface="+mn-ea"/>
                <a:cs typeface="Arial"/>
              </a:rPr>
              <a:t>NPY – нейропептид Y</a:t>
            </a:r>
          </a:p>
          <a:p>
            <a:pPr marL="0" marR="0" lvl="0" indent="0" algn="l" defTabSz="914400" rtl="0" eaLnBrk="1" latinLnBrk="0" hangingPunct="1">
              <a:lnSpc>
                <a:spcPct val="100000"/>
              </a:lnSpc>
              <a:spcBef>
                <a:spcPct val="0"/>
              </a:spcBef>
              <a:spcAft>
                <a:spcPct val="0"/>
              </a:spcAft>
              <a:buClrTx/>
              <a:buFontTx/>
              <a:buNone/>
              <a:defRPr/>
            </a:pPr>
            <a:r>
              <a:rPr kumimoji="0" lang="ru-RU" sz="1200" b="0" i="1" u="none" strike="noStrike" kern="1200" cap="none" spc="0" normalizeH="0" baseline="0">
                <a:solidFill>
                  <a:srgbClr val="001965"/>
                </a:solidFill>
                <a:effectLst/>
                <a:uLnTx/>
                <a:uFillTx/>
                <a:latin typeface="Verdana"/>
                <a:ea typeface="+mn-ea"/>
                <a:cs typeface="Arial"/>
              </a:rPr>
              <a:t>AGRP – агути-подобный пептид</a:t>
            </a:r>
          </a:p>
        </p:txBody>
      </p:sp>
    </p:spTree>
  </p:cSld>
  <p:clrMapOvr>
    <a:masterClrMapping/>
  </p:clrMapOvr>
  <mc:AlternateContent xmlns:mc="http://schemas.openxmlformats.org/markup-compatibility/2006">
    <mc:Choice xmlns:p14="http://schemas.microsoft.com/office/powerpoint/2010/main" xmlns="" Requires="p14">
      <p:transition p14:dur="10"/>
    </mc:Choice>
    <mc:Fallback>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Title 2"/>
          <p:cNvSpPr>
            <a:spLocks noGrp="1"/>
          </p:cNvSpPr>
          <p:nvPr>
            <p:ph type="title"/>
          </p:nvPr>
        </p:nvSpPr>
        <p:spPr/>
        <p:txBody>
          <a:bodyPr/>
          <a:lstStyle/>
          <a:p>
            <a:pPr lvl="0">
              <a:defRPr/>
            </a:pPr>
            <a:r>
              <a:rPr lang="ru-RU"/>
              <a:t>Лираглутид – влияние на обмен энергии и углеводов</a:t>
            </a:r>
            <a:endParaRPr lang="en-GB"/>
          </a:p>
        </p:txBody>
      </p:sp>
      <p:pic>
        <p:nvPicPr>
          <p:cNvPr id="86019" name="Picture 3"/>
          <p:cNvPicPr>
            <a:picLocks noChangeAspect="1"/>
          </p:cNvPicPr>
          <p:nvPr/>
        </p:nvPicPr>
        <p:blipFill rotWithShape="1">
          <a:blip r:embed="rId3" cstate="print"/>
          <a:srcRect/>
          <a:stretch>
            <a:fillRect/>
          </a:stretch>
        </p:blipFill>
        <p:spPr>
          <a:xfrm>
            <a:off x="2895600" y="776288"/>
            <a:ext cx="3336925" cy="3854450"/>
          </a:xfrm>
          <a:prstGeom prst="rect">
            <a:avLst/>
          </a:prstGeom>
          <a:noFill/>
          <a:ln>
            <a:noFill/>
          </a:ln>
        </p:spPr>
      </p:pic>
      <p:grpSp>
        <p:nvGrpSpPr>
          <p:cNvPr id="5124" name="Group 23"/>
          <p:cNvGrpSpPr/>
          <p:nvPr/>
        </p:nvGrpSpPr>
        <p:grpSpPr>
          <a:xfrm>
            <a:off x="5763325" y="1296406"/>
            <a:ext cx="3336925" cy="3203867"/>
            <a:chOff x="182498" y="739389"/>
            <a:chExt cx="3337129" cy="3715490"/>
          </a:xfrm>
        </p:grpSpPr>
        <p:sp>
          <p:nvSpPr>
            <p:cNvPr id="86027" name="Text Box 7"/>
            <p:cNvSpPr txBox="1">
              <a:spLocks noChangeArrowheads="1"/>
            </p:cNvSpPr>
            <p:nvPr/>
          </p:nvSpPr>
          <p:spPr>
            <a:xfrm>
              <a:off x="719138" y="1539285"/>
              <a:ext cx="2582862" cy="678141"/>
            </a:xfrm>
            <a:prstGeom prst="rect">
              <a:avLst/>
            </a:prstGeom>
            <a:noFill/>
            <a:ln>
              <a:noFill/>
            </a:ln>
          </p:spPr>
          <p:txBody>
            <a:bodyPr lIns="91427" tIns="45713" rIns="91427" bIns="45713">
              <a:spAutoFit/>
            </a:bodyPr>
            <a:lstStyle>
              <a:lvl1pPr>
                <a:defRPr>
                  <a:solidFill>
                    <a:schemeClr val="tx1"/>
                  </a:solidFill>
                  <a:latin typeface="Verdana"/>
                  <a:cs typeface="Arial"/>
                </a:defRPr>
              </a:lvl1pPr>
              <a:lvl2pPr marL="742950" indent="-285750">
                <a:defRPr>
                  <a:solidFill>
                    <a:schemeClr val="tx1"/>
                  </a:solidFill>
                  <a:latin typeface="Verdana"/>
                  <a:cs typeface="Arial"/>
                </a:defRPr>
              </a:lvl2pPr>
              <a:lvl3pPr marL="1143000" indent="-228600">
                <a:defRPr>
                  <a:solidFill>
                    <a:schemeClr val="tx1"/>
                  </a:solidFill>
                  <a:latin typeface="Verdana"/>
                  <a:cs typeface="Arial"/>
                </a:defRPr>
              </a:lvl3pPr>
              <a:lvl4pPr marL="1600200" indent="-228600">
                <a:defRPr>
                  <a:solidFill>
                    <a:schemeClr val="tx1"/>
                  </a:solidFill>
                  <a:latin typeface="Verdana"/>
                  <a:cs typeface="Arial"/>
                </a:defRPr>
              </a:lvl4pPr>
              <a:lvl5pPr marL="2057400" indent="-228600">
                <a:defRPr>
                  <a:solidFill>
                    <a:schemeClr val="tx1"/>
                  </a:solidFill>
                  <a:latin typeface="Verdana"/>
                  <a:cs typeface="Arial"/>
                </a:defRPr>
              </a:lvl5pPr>
              <a:lvl6pPr marL="2514600" indent="-228600" eaLnBrk="0" fontAlgn="base" hangingPunct="0">
                <a:spcBef>
                  <a:spcPct val="0"/>
                </a:spcBef>
                <a:spcAft>
                  <a:spcPct val="0"/>
                </a:spcAft>
                <a:defRPr>
                  <a:solidFill>
                    <a:schemeClr val="tx1"/>
                  </a:solidFill>
                  <a:latin typeface="Verdana"/>
                  <a:cs typeface="Arial"/>
                </a:defRPr>
              </a:lvl6pPr>
              <a:lvl7pPr marL="2971800" indent="-228600" eaLnBrk="0" fontAlgn="base" hangingPunct="0">
                <a:spcBef>
                  <a:spcPct val="0"/>
                </a:spcBef>
                <a:spcAft>
                  <a:spcPct val="0"/>
                </a:spcAft>
                <a:defRPr>
                  <a:solidFill>
                    <a:schemeClr val="tx1"/>
                  </a:solidFill>
                  <a:latin typeface="Verdana"/>
                  <a:cs typeface="Arial"/>
                </a:defRPr>
              </a:lvl7pPr>
              <a:lvl8pPr marL="3429000" indent="-228600" eaLnBrk="0" fontAlgn="base" hangingPunct="0">
                <a:spcBef>
                  <a:spcPct val="0"/>
                </a:spcBef>
                <a:spcAft>
                  <a:spcPct val="0"/>
                </a:spcAft>
                <a:defRPr>
                  <a:solidFill>
                    <a:schemeClr val="tx1"/>
                  </a:solidFill>
                  <a:latin typeface="Verdana"/>
                  <a:cs typeface="Arial"/>
                </a:defRPr>
              </a:lvl8pPr>
              <a:lvl9pPr marL="3886200" indent="-228600" eaLnBrk="0" fontAlgn="base" hangingPunct="0">
                <a:spcBef>
                  <a:spcPct val="0"/>
                </a:spcBef>
                <a:spcAft>
                  <a:spcPct val="0"/>
                </a:spcAft>
                <a:defRPr>
                  <a:solidFill>
                    <a:schemeClr val="tx1"/>
                  </a:solidFill>
                  <a:latin typeface="Verdana"/>
                  <a:cs typeface="Arial"/>
                </a:defRPr>
              </a:lvl9pPr>
            </a:lstStyle>
            <a:p>
              <a:pPr marL="0" marR="0" lvl="0" indent="0" algn="l" defTabSz="914400" rtl="0" eaLnBrk="1" latinLnBrk="0" hangingPunct="1">
                <a:lnSpc>
                  <a:spcPct val="100000"/>
                </a:lnSpc>
                <a:spcBef>
                  <a:spcPct val="40000"/>
                </a:spcBef>
                <a:spcAft>
                  <a:spcPct val="0"/>
                </a:spcAft>
                <a:buClr>
                  <a:srgbClr val="00B7FF"/>
                </a:buClr>
                <a:buSzPct val="120000"/>
                <a:buFontTx/>
                <a:buNone/>
                <a:defRPr/>
              </a:pPr>
              <a:r>
                <a:rPr kumimoji="0" lang="ru-RU" sz="1600" b="0" i="0" u="none" strike="noStrike" kern="1200" cap="none" spc="0" normalizeH="0" baseline="0">
                  <a:solidFill>
                    <a:srgbClr val="001965"/>
                  </a:solidFill>
                  <a:effectLst/>
                  <a:uLnTx/>
                  <a:uFillTx/>
                  <a:latin typeface="Verdana"/>
                  <a:ea typeface="+mn-ea"/>
                  <a:cs typeface="Arial"/>
                </a:rPr>
                <a:t>Секреция инсулина </a:t>
              </a:r>
              <a:r>
                <a:rPr kumimoji="0" lang="en-GB" sz="1600" b="0" i="0" u="none" strike="noStrike" kern="1200" cap="none" spc="0" normalizeH="0" baseline="0">
                  <a:solidFill>
                    <a:srgbClr val="001965"/>
                  </a:solidFill>
                  <a:effectLst/>
                  <a:uLnTx/>
                  <a:uFillTx/>
                  <a:latin typeface="Verdana"/>
                  <a:ea typeface="+mn-ea"/>
                  <a:cs typeface="Arial"/>
                </a:rPr>
                <a:t>(</a:t>
              </a:r>
              <a:r>
                <a:rPr kumimoji="0" lang="ru-RU" sz="1600" b="0" i="0" u="none" strike="noStrike" kern="1200" cap="none" spc="0" normalizeH="0" baseline="0">
                  <a:solidFill>
                    <a:srgbClr val="001965"/>
                  </a:solidFill>
                  <a:effectLst/>
                  <a:uLnTx/>
                  <a:uFillTx/>
                  <a:latin typeface="Verdana"/>
                  <a:ea typeface="+mn-ea"/>
                  <a:cs typeface="Arial"/>
                </a:rPr>
                <a:t>глюкозо-зависимая </a:t>
              </a:r>
              <a:r>
                <a:rPr kumimoji="0" lang="en-GB" sz="1600" b="0" i="0" u="none" strike="noStrike" kern="1200" cap="none" spc="0" normalizeH="0" baseline="0">
                  <a:solidFill>
                    <a:srgbClr val="001965"/>
                  </a:solidFill>
                  <a:effectLst/>
                  <a:uLnTx/>
                  <a:uFillTx/>
                  <a:latin typeface="Verdana"/>
                  <a:ea typeface="+mn-ea"/>
                  <a:cs typeface="Arial"/>
                </a:rPr>
                <a:t>)</a:t>
              </a:r>
              <a:endParaRPr kumimoji="0" lang="en-GB" sz="1600" b="0" i="0" u="none" strike="noStrike" kern="1200" cap="none" spc="0" normalizeH="0" baseline="0">
                <a:solidFill>
                  <a:srgbClr val="001965"/>
                </a:solidFill>
                <a:latin typeface="Verdana"/>
                <a:ea typeface="+mn-ea"/>
                <a:cs typeface="Arial"/>
              </a:endParaRPr>
            </a:p>
          </p:txBody>
        </p:sp>
        <p:sp>
          <p:nvSpPr>
            <p:cNvPr id="86029" name="Text Box 9"/>
            <p:cNvSpPr txBox="1">
              <a:spLocks noChangeArrowheads="1"/>
            </p:cNvSpPr>
            <p:nvPr/>
          </p:nvSpPr>
          <p:spPr>
            <a:xfrm>
              <a:off x="1653098" y="4062409"/>
              <a:ext cx="184717" cy="392470"/>
            </a:xfrm>
            <a:prstGeom prst="rect">
              <a:avLst/>
            </a:prstGeom>
            <a:noFill/>
            <a:ln>
              <a:noFill/>
            </a:ln>
          </p:spPr>
          <p:txBody>
            <a:bodyPr wrap="none" lIns="91427" tIns="45713" rIns="91427" bIns="45713">
              <a:spAutoFit/>
            </a:bodyPr>
            <a:lstStyle>
              <a:lvl1pPr>
                <a:defRPr>
                  <a:solidFill>
                    <a:schemeClr val="tx1"/>
                  </a:solidFill>
                  <a:latin typeface="Verdana"/>
                  <a:cs typeface="Arial"/>
                </a:defRPr>
              </a:lvl1pPr>
              <a:lvl2pPr marL="742950" indent="-285750">
                <a:defRPr>
                  <a:solidFill>
                    <a:schemeClr val="tx1"/>
                  </a:solidFill>
                  <a:latin typeface="Verdana"/>
                  <a:cs typeface="Arial"/>
                </a:defRPr>
              </a:lvl2pPr>
              <a:lvl3pPr marL="1143000" indent="-228600">
                <a:defRPr>
                  <a:solidFill>
                    <a:schemeClr val="tx1"/>
                  </a:solidFill>
                  <a:latin typeface="Verdana"/>
                  <a:cs typeface="Arial"/>
                </a:defRPr>
              </a:lvl3pPr>
              <a:lvl4pPr marL="1600200" indent="-228600">
                <a:defRPr>
                  <a:solidFill>
                    <a:schemeClr val="tx1"/>
                  </a:solidFill>
                  <a:latin typeface="Verdana"/>
                  <a:cs typeface="Arial"/>
                </a:defRPr>
              </a:lvl4pPr>
              <a:lvl5pPr marL="2057400" indent="-228600">
                <a:defRPr>
                  <a:solidFill>
                    <a:schemeClr val="tx1"/>
                  </a:solidFill>
                  <a:latin typeface="Verdana"/>
                  <a:cs typeface="Arial"/>
                </a:defRPr>
              </a:lvl5pPr>
              <a:lvl6pPr marL="2514600" indent="-228600" eaLnBrk="0" fontAlgn="base" hangingPunct="0">
                <a:spcBef>
                  <a:spcPct val="0"/>
                </a:spcBef>
                <a:spcAft>
                  <a:spcPct val="0"/>
                </a:spcAft>
                <a:defRPr>
                  <a:solidFill>
                    <a:schemeClr val="tx1"/>
                  </a:solidFill>
                  <a:latin typeface="Verdana"/>
                  <a:cs typeface="Arial"/>
                </a:defRPr>
              </a:lvl6pPr>
              <a:lvl7pPr marL="2971800" indent="-228600" eaLnBrk="0" fontAlgn="base" hangingPunct="0">
                <a:spcBef>
                  <a:spcPct val="0"/>
                </a:spcBef>
                <a:spcAft>
                  <a:spcPct val="0"/>
                </a:spcAft>
                <a:defRPr>
                  <a:solidFill>
                    <a:schemeClr val="tx1"/>
                  </a:solidFill>
                  <a:latin typeface="Verdana"/>
                  <a:cs typeface="Arial"/>
                </a:defRPr>
              </a:lvl7pPr>
              <a:lvl8pPr marL="3429000" indent="-228600" eaLnBrk="0" fontAlgn="base" hangingPunct="0">
                <a:spcBef>
                  <a:spcPct val="0"/>
                </a:spcBef>
                <a:spcAft>
                  <a:spcPct val="0"/>
                </a:spcAft>
                <a:defRPr>
                  <a:solidFill>
                    <a:schemeClr val="tx1"/>
                  </a:solidFill>
                  <a:latin typeface="Verdana"/>
                  <a:cs typeface="Arial"/>
                </a:defRPr>
              </a:lvl8pPr>
              <a:lvl9pPr marL="3886200" indent="-228600" eaLnBrk="0" fontAlgn="base" hangingPunct="0">
                <a:spcBef>
                  <a:spcPct val="0"/>
                </a:spcBef>
                <a:spcAft>
                  <a:spcPct val="0"/>
                </a:spcAft>
                <a:defRPr>
                  <a:solidFill>
                    <a:schemeClr val="tx1"/>
                  </a:solidFill>
                  <a:latin typeface="Verdana"/>
                  <a:cs typeface="Arial"/>
                </a:defRPr>
              </a:lvl9pPr>
            </a:lstStyle>
            <a:p>
              <a:pPr marL="0" marR="0" lvl="0" indent="0" algn="ctr" defTabSz="914400" rtl="0" eaLnBrk="1" latinLnBrk="0" hangingPunct="1">
                <a:lnSpc>
                  <a:spcPct val="100000"/>
                </a:lnSpc>
                <a:spcBef>
                  <a:spcPct val="40000"/>
                </a:spcBef>
                <a:spcAft>
                  <a:spcPct val="0"/>
                </a:spcAft>
                <a:buClr>
                  <a:srgbClr val="00B7FF"/>
                </a:buClr>
                <a:buSzPct val="120000"/>
                <a:buFontTx/>
                <a:buNone/>
                <a:defRPr/>
              </a:pPr>
              <a:endParaRPr kumimoji="0" lang="en-GB" sz="1600" b="0" i="0" u="none" strike="noStrike" kern="1200" cap="none" spc="0" normalizeH="0" baseline="0">
                <a:solidFill>
                  <a:srgbClr val="001965"/>
                </a:solidFill>
                <a:effectLst/>
                <a:uLnTx/>
                <a:uFillTx/>
                <a:latin typeface="Verdana"/>
                <a:ea typeface="+mn-ea"/>
                <a:cs typeface="Arial"/>
              </a:endParaRPr>
            </a:p>
          </p:txBody>
        </p:sp>
        <p:sp>
          <p:nvSpPr>
            <p:cNvPr id="86030" name="AutoShape 13"/>
            <p:cNvSpPr>
              <a:spLocks noChangeArrowheads="1"/>
            </p:cNvSpPr>
            <p:nvPr/>
          </p:nvSpPr>
          <p:spPr>
            <a:xfrm>
              <a:off x="437936" y="1709738"/>
              <a:ext cx="166688" cy="276225"/>
            </a:xfrm>
            <a:prstGeom prst="upArrow">
              <a:avLst>
                <a:gd name="adj1" fmla="val 43694"/>
                <a:gd name="adj2" fmla="val 81522"/>
              </a:avLst>
            </a:prstGeom>
            <a:solidFill>
              <a:srgbClr val="001965"/>
            </a:solidFill>
            <a:ln w="25400">
              <a:solidFill>
                <a:schemeClr val="tx1"/>
              </a:solidFill>
              <a:miter/>
            </a:ln>
          </p:spPr>
          <p:txBody>
            <a:bodyPr vert="eaVert" wrap="none" lIns="91427" tIns="45713" rIns="91427" bIns="45713" anchor="ctr"/>
            <a:lstStyle/>
            <a:p>
              <a:pPr marL="0" marR="0" lvl="0" indent="0" algn="ctr" defTabSz="914400" rtl="0" eaLnBrk="1" latinLnBrk="0" hangingPunct="1">
                <a:lnSpc>
                  <a:spcPct val="100000"/>
                </a:lnSpc>
                <a:spcBef>
                  <a:spcPct val="0"/>
                </a:spcBef>
                <a:spcAft>
                  <a:spcPct val="0"/>
                </a:spcAft>
                <a:buClrTx/>
                <a:buFontTx/>
                <a:buNone/>
                <a:defRPr/>
              </a:pPr>
              <a:endParaRPr kumimoji="0" lang="en-GB" sz="1600" b="0" i="0" u="none" strike="noStrike" kern="1200" cap="none" spc="0" normalizeH="0" baseline="0">
                <a:solidFill>
                  <a:srgbClr val="001965"/>
                </a:solidFill>
                <a:effectLst/>
                <a:uLnTx/>
                <a:uFillTx/>
                <a:latin typeface="Verdana"/>
                <a:ea typeface="+mn-ea"/>
                <a:cs typeface="Arial"/>
              </a:endParaRPr>
            </a:p>
          </p:txBody>
        </p:sp>
        <p:grpSp>
          <p:nvGrpSpPr>
            <p:cNvPr id="86031" name="Group 25"/>
            <p:cNvGrpSpPr/>
            <p:nvPr/>
          </p:nvGrpSpPr>
          <p:grpSpPr>
            <a:xfrm>
              <a:off x="437936" y="2460267"/>
              <a:ext cx="2878172" cy="694701"/>
              <a:chOff x="437936" y="2171533"/>
              <a:chExt cx="2878172" cy="625825"/>
            </a:xfrm>
          </p:grpSpPr>
          <p:sp>
            <p:nvSpPr>
              <p:cNvPr id="86033" name="Text Box 8"/>
              <p:cNvSpPr txBox="1">
                <a:spLocks noChangeArrowheads="1"/>
              </p:cNvSpPr>
              <p:nvPr/>
            </p:nvSpPr>
            <p:spPr>
              <a:xfrm>
                <a:off x="733245" y="2186451"/>
                <a:ext cx="2582863" cy="610907"/>
              </a:xfrm>
              <a:prstGeom prst="rect">
                <a:avLst/>
              </a:prstGeom>
              <a:noFill/>
              <a:ln>
                <a:noFill/>
              </a:ln>
            </p:spPr>
            <p:txBody>
              <a:bodyPr lIns="91427" tIns="45713" rIns="91427" bIns="45713">
                <a:spAutoFit/>
              </a:bodyPr>
              <a:lstStyle>
                <a:lvl1pPr>
                  <a:defRPr>
                    <a:solidFill>
                      <a:schemeClr val="tx1"/>
                    </a:solidFill>
                    <a:latin typeface="Verdana"/>
                    <a:cs typeface="Arial"/>
                  </a:defRPr>
                </a:lvl1pPr>
                <a:lvl2pPr marL="742950" indent="-285750">
                  <a:defRPr>
                    <a:solidFill>
                      <a:schemeClr val="tx1"/>
                    </a:solidFill>
                    <a:latin typeface="Verdana"/>
                    <a:cs typeface="Arial"/>
                  </a:defRPr>
                </a:lvl2pPr>
                <a:lvl3pPr marL="1143000" indent="-228600">
                  <a:defRPr>
                    <a:solidFill>
                      <a:schemeClr val="tx1"/>
                    </a:solidFill>
                    <a:latin typeface="Verdana"/>
                    <a:cs typeface="Arial"/>
                  </a:defRPr>
                </a:lvl3pPr>
                <a:lvl4pPr marL="1600200" indent="-228600">
                  <a:defRPr>
                    <a:solidFill>
                      <a:schemeClr val="tx1"/>
                    </a:solidFill>
                    <a:latin typeface="Verdana"/>
                    <a:cs typeface="Arial"/>
                  </a:defRPr>
                </a:lvl4pPr>
                <a:lvl5pPr marL="2057400" indent="-228600">
                  <a:defRPr>
                    <a:solidFill>
                      <a:schemeClr val="tx1"/>
                    </a:solidFill>
                    <a:latin typeface="Verdana"/>
                    <a:cs typeface="Arial"/>
                  </a:defRPr>
                </a:lvl5pPr>
                <a:lvl6pPr marL="2514600" indent="-228600" eaLnBrk="0" fontAlgn="base" hangingPunct="0">
                  <a:spcBef>
                    <a:spcPct val="0"/>
                  </a:spcBef>
                  <a:spcAft>
                    <a:spcPct val="0"/>
                  </a:spcAft>
                  <a:defRPr>
                    <a:solidFill>
                      <a:schemeClr val="tx1"/>
                    </a:solidFill>
                    <a:latin typeface="Verdana"/>
                    <a:cs typeface="Arial"/>
                  </a:defRPr>
                </a:lvl6pPr>
                <a:lvl7pPr marL="2971800" indent="-228600" eaLnBrk="0" fontAlgn="base" hangingPunct="0">
                  <a:spcBef>
                    <a:spcPct val="0"/>
                  </a:spcBef>
                  <a:spcAft>
                    <a:spcPct val="0"/>
                  </a:spcAft>
                  <a:defRPr>
                    <a:solidFill>
                      <a:schemeClr val="tx1"/>
                    </a:solidFill>
                    <a:latin typeface="Verdana"/>
                    <a:cs typeface="Arial"/>
                  </a:defRPr>
                </a:lvl7pPr>
                <a:lvl8pPr marL="3429000" indent="-228600" eaLnBrk="0" fontAlgn="base" hangingPunct="0">
                  <a:spcBef>
                    <a:spcPct val="0"/>
                  </a:spcBef>
                  <a:spcAft>
                    <a:spcPct val="0"/>
                  </a:spcAft>
                  <a:defRPr>
                    <a:solidFill>
                      <a:schemeClr val="tx1"/>
                    </a:solidFill>
                    <a:latin typeface="Verdana"/>
                    <a:cs typeface="Arial"/>
                  </a:defRPr>
                </a:lvl8pPr>
                <a:lvl9pPr marL="3886200" indent="-228600" eaLnBrk="0" fontAlgn="base" hangingPunct="0">
                  <a:spcBef>
                    <a:spcPct val="0"/>
                  </a:spcBef>
                  <a:spcAft>
                    <a:spcPct val="0"/>
                  </a:spcAft>
                  <a:defRPr>
                    <a:solidFill>
                      <a:schemeClr val="tx1"/>
                    </a:solidFill>
                    <a:latin typeface="Verdana"/>
                    <a:cs typeface="Arial"/>
                  </a:defRPr>
                </a:lvl9pPr>
              </a:lstStyle>
              <a:p>
                <a:pPr marL="0" marR="0" lvl="0" indent="0" algn="l" defTabSz="914400" rtl="0" eaLnBrk="1" latinLnBrk="0" hangingPunct="1">
                  <a:lnSpc>
                    <a:spcPct val="100000"/>
                  </a:lnSpc>
                  <a:spcBef>
                    <a:spcPct val="40000"/>
                  </a:spcBef>
                  <a:spcAft>
                    <a:spcPct val="0"/>
                  </a:spcAft>
                  <a:buClr>
                    <a:srgbClr val="00B7FF"/>
                  </a:buClr>
                  <a:buSzPct val="120000"/>
                  <a:buFontTx/>
                  <a:buNone/>
                  <a:defRPr/>
                </a:pPr>
                <a:r>
                  <a:rPr kumimoji="0" lang="ru-RU" sz="1600" b="0" i="0" u="none" strike="noStrike" kern="1200" cap="none" spc="0" normalizeH="0" baseline="0">
                    <a:solidFill>
                      <a:srgbClr val="001965"/>
                    </a:solidFill>
                    <a:effectLst/>
                    <a:uLnTx/>
                    <a:uFillTx/>
                    <a:latin typeface="Verdana"/>
                    <a:ea typeface="+mn-ea"/>
                    <a:cs typeface="Arial"/>
                  </a:rPr>
                  <a:t>Секреция глюкагона </a:t>
                </a:r>
                <a:r>
                  <a:rPr kumimoji="0" lang="en-GB" sz="1600" b="0" i="0" u="none" strike="noStrike" kern="1200" cap="none" spc="0" normalizeH="0" baseline="0">
                    <a:solidFill>
                      <a:srgbClr val="001965"/>
                    </a:solidFill>
                    <a:effectLst/>
                    <a:uLnTx/>
                    <a:uFillTx/>
                    <a:latin typeface="Verdana"/>
                    <a:ea typeface="+mn-ea"/>
                    <a:cs typeface="Arial"/>
                  </a:rPr>
                  <a:t>(</a:t>
                </a:r>
                <a:r>
                  <a:rPr kumimoji="0" lang="ru-RU" sz="1600" b="0" i="0" u="none" strike="noStrike" kern="1200" cap="none" spc="0" normalizeH="0" baseline="0">
                    <a:solidFill>
                      <a:srgbClr val="001965"/>
                    </a:solidFill>
                    <a:effectLst/>
                    <a:uLnTx/>
                    <a:uFillTx/>
                    <a:latin typeface="Verdana"/>
                    <a:ea typeface="+mn-ea"/>
                    <a:cs typeface="Arial"/>
                  </a:rPr>
                  <a:t>глюкозо-зависимая</a:t>
                </a:r>
                <a:r>
                  <a:rPr kumimoji="0" lang="en-GB" sz="1600" b="0" i="0" u="none" strike="noStrike" kern="1200" cap="none" spc="0" normalizeH="0" baseline="0">
                    <a:solidFill>
                      <a:srgbClr val="001965"/>
                    </a:solidFill>
                    <a:effectLst/>
                    <a:uLnTx/>
                    <a:uFillTx/>
                    <a:latin typeface="Verdana"/>
                    <a:ea typeface="+mn-ea"/>
                    <a:cs typeface="Arial"/>
                  </a:rPr>
                  <a:t>) </a:t>
                </a:r>
                <a:endParaRPr kumimoji="0" lang="en-GB" sz="1600" b="0" i="0" u="none" strike="noStrike" kern="1200" cap="none" spc="0" normalizeH="0" baseline="0">
                  <a:solidFill>
                    <a:srgbClr val="001965"/>
                  </a:solidFill>
                  <a:latin typeface="Verdana"/>
                  <a:ea typeface="+mn-ea"/>
                  <a:cs typeface="Arial"/>
                </a:endParaRPr>
              </a:p>
            </p:txBody>
          </p:sp>
          <p:sp>
            <p:nvSpPr>
              <p:cNvPr id="86034" name="AutoShape 14"/>
              <p:cNvSpPr>
                <a:spLocks noChangeArrowheads="1"/>
              </p:cNvSpPr>
              <p:nvPr/>
            </p:nvSpPr>
            <p:spPr>
              <a:xfrm flipV="1">
                <a:off x="437936" y="2171533"/>
                <a:ext cx="166688" cy="249237"/>
              </a:xfrm>
              <a:prstGeom prst="upArrow">
                <a:avLst>
                  <a:gd name="adj1" fmla="val 43694"/>
                  <a:gd name="adj2" fmla="val 81732"/>
                </a:avLst>
              </a:prstGeom>
              <a:solidFill>
                <a:srgbClr val="009FDA"/>
              </a:solidFill>
              <a:ln w="25400">
                <a:solidFill>
                  <a:srgbClr val="009FDA"/>
                </a:solidFill>
                <a:miter/>
              </a:ln>
            </p:spPr>
            <p:txBody>
              <a:bodyPr rot="10800000" vert="eaVert" wrap="none" lIns="91427" tIns="45713" rIns="91427" bIns="45713" anchor="ctr"/>
              <a:lstStyle/>
              <a:p>
                <a:pPr marL="0" marR="0" lvl="0" indent="0" algn="ctr" defTabSz="914400" rtl="0" eaLnBrk="1" latinLnBrk="0" hangingPunct="1">
                  <a:lnSpc>
                    <a:spcPct val="100000"/>
                  </a:lnSpc>
                  <a:spcBef>
                    <a:spcPct val="0"/>
                  </a:spcBef>
                  <a:spcAft>
                    <a:spcPct val="0"/>
                  </a:spcAft>
                  <a:buClrTx/>
                  <a:buFontTx/>
                  <a:buNone/>
                  <a:defRPr/>
                </a:pPr>
                <a:endParaRPr kumimoji="0" lang="en-GB" sz="1600" b="0" i="0" u="none" strike="noStrike" kern="1200" cap="none" spc="0" normalizeH="0" baseline="0">
                  <a:solidFill>
                    <a:srgbClr val="001965"/>
                  </a:solidFill>
                  <a:effectLst/>
                  <a:uLnTx/>
                  <a:uFillTx/>
                  <a:latin typeface="Verdana"/>
                  <a:ea typeface="+mn-ea"/>
                  <a:cs typeface="Arial"/>
                </a:endParaRPr>
              </a:p>
            </p:txBody>
          </p:sp>
        </p:grpSp>
        <p:sp>
          <p:nvSpPr>
            <p:cNvPr id="86032" name="Text Box 15"/>
            <p:cNvSpPr txBox="1">
              <a:spLocks noChangeArrowheads="1"/>
            </p:cNvSpPr>
            <p:nvPr/>
          </p:nvSpPr>
          <p:spPr>
            <a:xfrm>
              <a:off x="182498" y="739389"/>
              <a:ext cx="3337129" cy="392601"/>
            </a:xfrm>
            <a:prstGeom prst="rect">
              <a:avLst/>
            </a:prstGeom>
            <a:noFill/>
            <a:ln>
              <a:noFill/>
            </a:ln>
          </p:spPr>
          <p:txBody>
            <a:bodyPr wrap="square" lIns="91427" tIns="45713" rIns="91427" bIns="45713">
              <a:spAutoFit/>
            </a:bodyPr>
            <a:lstStyle>
              <a:lvl1pPr>
                <a:defRPr>
                  <a:solidFill>
                    <a:schemeClr val="tx1"/>
                  </a:solidFill>
                  <a:latin typeface="Verdana"/>
                  <a:cs typeface="Arial"/>
                </a:defRPr>
              </a:lvl1pPr>
              <a:lvl2pPr marL="742950" indent="-285750">
                <a:defRPr>
                  <a:solidFill>
                    <a:schemeClr val="tx1"/>
                  </a:solidFill>
                  <a:latin typeface="Verdana"/>
                  <a:cs typeface="Arial"/>
                </a:defRPr>
              </a:lvl2pPr>
              <a:lvl3pPr marL="1143000" indent="-228600">
                <a:defRPr>
                  <a:solidFill>
                    <a:schemeClr val="tx1"/>
                  </a:solidFill>
                  <a:latin typeface="Verdana"/>
                  <a:cs typeface="Arial"/>
                </a:defRPr>
              </a:lvl3pPr>
              <a:lvl4pPr marL="1600200" indent="-228600">
                <a:defRPr>
                  <a:solidFill>
                    <a:schemeClr val="tx1"/>
                  </a:solidFill>
                  <a:latin typeface="Verdana"/>
                  <a:cs typeface="Arial"/>
                </a:defRPr>
              </a:lvl4pPr>
              <a:lvl5pPr marL="2057400" indent="-228600">
                <a:defRPr>
                  <a:solidFill>
                    <a:schemeClr val="tx1"/>
                  </a:solidFill>
                  <a:latin typeface="Verdana"/>
                  <a:cs typeface="Arial"/>
                </a:defRPr>
              </a:lvl5pPr>
              <a:lvl6pPr marL="2514600" indent="-228600" eaLnBrk="0" fontAlgn="base" hangingPunct="0">
                <a:spcBef>
                  <a:spcPct val="0"/>
                </a:spcBef>
                <a:spcAft>
                  <a:spcPct val="0"/>
                </a:spcAft>
                <a:defRPr>
                  <a:solidFill>
                    <a:schemeClr val="tx1"/>
                  </a:solidFill>
                  <a:latin typeface="Verdana"/>
                  <a:cs typeface="Arial"/>
                </a:defRPr>
              </a:lvl6pPr>
              <a:lvl7pPr marL="2971800" indent="-228600" eaLnBrk="0" fontAlgn="base" hangingPunct="0">
                <a:spcBef>
                  <a:spcPct val="0"/>
                </a:spcBef>
                <a:spcAft>
                  <a:spcPct val="0"/>
                </a:spcAft>
                <a:defRPr>
                  <a:solidFill>
                    <a:schemeClr val="tx1"/>
                  </a:solidFill>
                  <a:latin typeface="Verdana"/>
                  <a:cs typeface="Arial"/>
                </a:defRPr>
              </a:lvl7pPr>
              <a:lvl8pPr marL="3429000" indent="-228600" eaLnBrk="0" fontAlgn="base" hangingPunct="0">
                <a:spcBef>
                  <a:spcPct val="0"/>
                </a:spcBef>
                <a:spcAft>
                  <a:spcPct val="0"/>
                </a:spcAft>
                <a:defRPr>
                  <a:solidFill>
                    <a:schemeClr val="tx1"/>
                  </a:solidFill>
                  <a:latin typeface="Verdana"/>
                  <a:cs typeface="Arial"/>
                </a:defRPr>
              </a:lvl8pPr>
              <a:lvl9pPr marL="3886200" indent="-228600" eaLnBrk="0" fontAlgn="base" hangingPunct="0">
                <a:spcBef>
                  <a:spcPct val="0"/>
                </a:spcBef>
                <a:spcAft>
                  <a:spcPct val="0"/>
                </a:spcAft>
                <a:defRPr>
                  <a:solidFill>
                    <a:schemeClr val="tx1"/>
                  </a:solidFill>
                  <a:latin typeface="Verdana"/>
                  <a:cs typeface="Arial"/>
                </a:defRPr>
              </a:lvl9pPr>
            </a:lstStyle>
            <a:p>
              <a:pPr marL="0" marR="0" lvl="0" indent="0" defTabSz="914400" rtl="0" eaLnBrk="1" latinLnBrk="0" hangingPunct="1">
                <a:lnSpc>
                  <a:spcPct val="100000"/>
                </a:lnSpc>
                <a:spcBef>
                  <a:spcPct val="40000"/>
                </a:spcBef>
                <a:spcAft>
                  <a:spcPct val="0"/>
                </a:spcAft>
                <a:buClr>
                  <a:srgbClr val="00B7FF"/>
                </a:buClr>
                <a:buSzPct val="120000"/>
                <a:buFontTx/>
                <a:buNone/>
                <a:defRPr/>
              </a:pPr>
              <a:r>
                <a:rPr kumimoji="0" lang="ru-RU" sz="1600" b="1" i="0" u="none" strike="noStrike" kern="1200" cap="none" spc="0" normalizeH="0" baseline="0">
                  <a:solidFill>
                    <a:srgbClr val="001965"/>
                  </a:solidFill>
                  <a:effectLst/>
                  <a:uLnTx/>
                  <a:uFillTx/>
                  <a:latin typeface="Verdana"/>
                  <a:ea typeface="+mn-ea"/>
                  <a:cs typeface="Arial"/>
                </a:rPr>
                <a:t>Метаболизм углеводов</a:t>
              </a:r>
              <a:r>
                <a:rPr kumimoji="0" lang="en-GB" sz="1600" b="1" i="0" u="none" strike="noStrike" kern="1200" cap="none" spc="0" normalizeH="0" baseline="30000">
                  <a:solidFill>
                    <a:srgbClr val="001965"/>
                  </a:solidFill>
                  <a:effectLst/>
                  <a:uLnTx/>
                  <a:uFillTx/>
                  <a:latin typeface="Verdana"/>
                  <a:ea typeface="+mn-ea"/>
                  <a:cs typeface="Arial"/>
                </a:rPr>
                <a:t>2,3</a:t>
              </a:r>
              <a:endParaRPr kumimoji="0" lang="en-GB" sz="1600" b="1" i="0" u="none" strike="noStrike" kern="1200" cap="none" spc="0" normalizeH="0" baseline="30000">
                <a:solidFill>
                  <a:srgbClr val="001965"/>
                </a:solidFill>
                <a:latin typeface="Verdana"/>
                <a:ea typeface="+mn-ea"/>
                <a:cs typeface="Arial"/>
              </a:endParaRPr>
            </a:p>
          </p:txBody>
        </p:sp>
      </p:grpSp>
      <p:grpSp>
        <p:nvGrpSpPr>
          <p:cNvPr id="3" name="Group 2"/>
          <p:cNvGrpSpPr/>
          <p:nvPr/>
        </p:nvGrpSpPr>
        <p:grpSpPr>
          <a:xfrm>
            <a:off x="540946" y="1293831"/>
            <a:ext cx="3063875" cy="3544808"/>
            <a:chOff x="5931926" y="1016527"/>
            <a:chExt cx="2706687" cy="3544808"/>
          </a:xfrm>
        </p:grpSpPr>
        <p:grpSp>
          <p:nvGrpSpPr>
            <p:cNvPr id="2" name="Group 1"/>
            <p:cNvGrpSpPr/>
            <p:nvPr/>
          </p:nvGrpSpPr>
          <p:grpSpPr>
            <a:xfrm>
              <a:off x="5931926" y="1016527"/>
              <a:ext cx="2706687" cy="3544808"/>
              <a:chOff x="5931926" y="755610"/>
              <a:chExt cx="2706687" cy="3544808"/>
            </a:xfrm>
          </p:grpSpPr>
          <p:sp>
            <p:nvSpPr>
              <p:cNvPr id="25" name="Text Box 33"/>
              <p:cNvSpPr txBox="1">
                <a:spLocks noChangeArrowheads="1"/>
              </p:cNvSpPr>
              <p:nvPr/>
            </p:nvSpPr>
            <p:spPr>
              <a:xfrm>
                <a:off x="6252439" y="3674235"/>
                <a:ext cx="1728000" cy="626183"/>
              </a:xfrm>
              <a:prstGeom prst="rect">
                <a:avLst/>
              </a:prstGeom>
              <a:noFill/>
              <a:ln>
                <a:noFill/>
              </a:ln>
            </p:spPr>
            <p:txBody>
              <a:bodyPr lIns="91427" tIns="45713" rIns="91427" bIns="45713">
                <a:spAutoFit/>
              </a:bodyPr>
              <a:lstStyle>
                <a:lvl1pPr>
                  <a:defRPr>
                    <a:solidFill>
                      <a:schemeClr val="tx1"/>
                    </a:solidFill>
                    <a:latin typeface="Verdana"/>
                    <a:cs typeface="Arial"/>
                  </a:defRPr>
                </a:lvl1pPr>
                <a:lvl2pPr marL="742950" indent="-285750">
                  <a:defRPr>
                    <a:solidFill>
                      <a:schemeClr val="tx1"/>
                    </a:solidFill>
                    <a:latin typeface="Verdana"/>
                    <a:cs typeface="Arial"/>
                  </a:defRPr>
                </a:lvl2pPr>
                <a:lvl3pPr marL="1143000" indent="-228600">
                  <a:defRPr>
                    <a:solidFill>
                      <a:schemeClr val="tx1"/>
                    </a:solidFill>
                    <a:latin typeface="Verdana"/>
                    <a:cs typeface="Arial"/>
                  </a:defRPr>
                </a:lvl3pPr>
                <a:lvl4pPr marL="1600200" indent="-228600">
                  <a:defRPr>
                    <a:solidFill>
                      <a:schemeClr val="tx1"/>
                    </a:solidFill>
                    <a:latin typeface="Verdana"/>
                    <a:cs typeface="Arial"/>
                  </a:defRPr>
                </a:lvl4pPr>
                <a:lvl5pPr marL="2057400" indent="-228600">
                  <a:defRPr>
                    <a:solidFill>
                      <a:schemeClr val="tx1"/>
                    </a:solidFill>
                    <a:latin typeface="Verdana"/>
                    <a:cs typeface="Arial"/>
                  </a:defRPr>
                </a:lvl5pPr>
                <a:lvl6pPr marL="2514600" indent="-228600" eaLnBrk="0" fontAlgn="base" hangingPunct="0">
                  <a:spcBef>
                    <a:spcPct val="0"/>
                  </a:spcBef>
                  <a:spcAft>
                    <a:spcPct val="0"/>
                  </a:spcAft>
                  <a:defRPr>
                    <a:solidFill>
                      <a:schemeClr val="tx1"/>
                    </a:solidFill>
                    <a:latin typeface="Verdana"/>
                    <a:cs typeface="Arial"/>
                  </a:defRPr>
                </a:lvl6pPr>
                <a:lvl7pPr marL="2971800" indent="-228600" eaLnBrk="0" fontAlgn="base" hangingPunct="0">
                  <a:spcBef>
                    <a:spcPct val="0"/>
                  </a:spcBef>
                  <a:spcAft>
                    <a:spcPct val="0"/>
                  </a:spcAft>
                  <a:defRPr>
                    <a:solidFill>
                      <a:schemeClr val="tx1"/>
                    </a:solidFill>
                    <a:latin typeface="Verdana"/>
                    <a:cs typeface="Arial"/>
                  </a:defRPr>
                </a:lvl7pPr>
                <a:lvl8pPr marL="3429000" indent="-228600" eaLnBrk="0" fontAlgn="base" hangingPunct="0">
                  <a:spcBef>
                    <a:spcPct val="0"/>
                  </a:spcBef>
                  <a:spcAft>
                    <a:spcPct val="0"/>
                  </a:spcAft>
                  <a:defRPr>
                    <a:solidFill>
                      <a:schemeClr val="tx1"/>
                    </a:solidFill>
                    <a:latin typeface="Verdana"/>
                    <a:cs typeface="Arial"/>
                  </a:defRPr>
                </a:lvl8pPr>
                <a:lvl9pPr marL="3886200" indent="-228600" eaLnBrk="0" fontAlgn="base" hangingPunct="0">
                  <a:spcBef>
                    <a:spcPct val="0"/>
                  </a:spcBef>
                  <a:spcAft>
                    <a:spcPct val="0"/>
                  </a:spcAft>
                  <a:defRPr>
                    <a:solidFill>
                      <a:schemeClr val="tx1"/>
                    </a:solidFill>
                    <a:latin typeface="Verdana"/>
                    <a:cs typeface="Arial"/>
                  </a:defRPr>
                </a:lvl9pPr>
              </a:lstStyle>
              <a:p>
                <a:pPr marL="0" marR="0" lvl="0" indent="0" algn="l" defTabSz="914400" rtl="0" eaLnBrk="1" latinLnBrk="0" hangingPunct="1">
                  <a:lnSpc>
                    <a:spcPct val="114000"/>
                  </a:lnSpc>
                  <a:spcBef>
                    <a:spcPct val="0"/>
                  </a:spcBef>
                  <a:spcAft>
                    <a:spcPct val="0"/>
                  </a:spcAft>
                  <a:buClr>
                    <a:srgbClr val="00B7FF"/>
                  </a:buClr>
                  <a:buSzPct val="120000"/>
                  <a:buFontTx/>
                  <a:buNone/>
                  <a:defRPr/>
                </a:pPr>
                <a:r>
                  <a:rPr kumimoji="0" lang="ru-RU" sz="1600" b="0" i="0" u="none" strike="noStrike" kern="1200" cap="none" spc="0" normalizeH="0" baseline="0">
                    <a:solidFill>
                      <a:srgbClr val="001965"/>
                    </a:solidFill>
                    <a:effectLst/>
                    <a:uLnTx/>
                    <a:uFillTx/>
                    <a:latin typeface="Verdana"/>
                    <a:ea typeface="+mn-ea"/>
                    <a:cs typeface="Arial"/>
                  </a:rPr>
                  <a:t>Потребление энергии</a:t>
                </a:r>
                <a:endParaRPr kumimoji="0" lang="en-GB" sz="1600" b="0" i="0" u="none" strike="noStrike" kern="1200" cap="none" spc="0" normalizeH="0" baseline="0">
                  <a:solidFill>
                    <a:srgbClr val="001965"/>
                  </a:solidFill>
                  <a:effectLst/>
                  <a:uLnTx/>
                  <a:uFillTx/>
                  <a:latin typeface="Verdana"/>
                  <a:ea typeface="+mn-ea"/>
                  <a:cs typeface="Arial"/>
                </a:endParaRPr>
              </a:p>
            </p:txBody>
          </p:sp>
          <p:sp>
            <p:nvSpPr>
              <p:cNvPr id="26" name="Text Box 33"/>
              <p:cNvSpPr txBox="1">
                <a:spLocks noChangeArrowheads="1"/>
              </p:cNvSpPr>
              <p:nvPr/>
            </p:nvSpPr>
            <p:spPr>
              <a:xfrm>
                <a:off x="6224423" y="1470805"/>
                <a:ext cx="1728000" cy="345465"/>
              </a:xfrm>
              <a:prstGeom prst="rect">
                <a:avLst/>
              </a:prstGeom>
              <a:noFill/>
              <a:ln>
                <a:noFill/>
              </a:ln>
            </p:spPr>
            <p:txBody>
              <a:bodyPr lIns="91427" tIns="45713" rIns="91427" bIns="45713">
                <a:spAutoFit/>
              </a:bodyPr>
              <a:lstStyle>
                <a:lvl1pPr>
                  <a:defRPr>
                    <a:solidFill>
                      <a:schemeClr val="tx1"/>
                    </a:solidFill>
                    <a:latin typeface="Verdana"/>
                    <a:cs typeface="Arial"/>
                  </a:defRPr>
                </a:lvl1pPr>
                <a:lvl2pPr marL="742950" indent="-285750">
                  <a:defRPr>
                    <a:solidFill>
                      <a:schemeClr val="tx1"/>
                    </a:solidFill>
                    <a:latin typeface="Verdana"/>
                    <a:cs typeface="Arial"/>
                  </a:defRPr>
                </a:lvl2pPr>
                <a:lvl3pPr marL="1143000" indent="-228600">
                  <a:defRPr>
                    <a:solidFill>
                      <a:schemeClr val="tx1"/>
                    </a:solidFill>
                    <a:latin typeface="Verdana"/>
                    <a:cs typeface="Arial"/>
                  </a:defRPr>
                </a:lvl3pPr>
                <a:lvl4pPr marL="1600200" indent="-228600">
                  <a:defRPr>
                    <a:solidFill>
                      <a:schemeClr val="tx1"/>
                    </a:solidFill>
                    <a:latin typeface="Verdana"/>
                    <a:cs typeface="Arial"/>
                  </a:defRPr>
                </a:lvl4pPr>
                <a:lvl5pPr marL="2057400" indent="-228600">
                  <a:defRPr>
                    <a:solidFill>
                      <a:schemeClr val="tx1"/>
                    </a:solidFill>
                    <a:latin typeface="Verdana"/>
                    <a:cs typeface="Arial"/>
                  </a:defRPr>
                </a:lvl5pPr>
                <a:lvl6pPr marL="2514600" indent="-228600" eaLnBrk="0" fontAlgn="base" hangingPunct="0">
                  <a:spcBef>
                    <a:spcPct val="0"/>
                  </a:spcBef>
                  <a:spcAft>
                    <a:spcPct val="0"/>
                  </a:spcAft>
                  <a:defRPr>
                    <a:solidFill>
                      <a:schemeClr val="tx1"/>
                    </a:solidFill>
                    <a:latin typeface="Verdana"/>
                    <a:cs typeface="Arial"/>
                  </a:defRPr>
                </a:lvl6pPr>
                <a:lvl7pPr marL="2971800" indent="-228600" eaLnBrk="0" fontAlgn="base" hangingPunct="0">
                  <a:spcBef>
                    <a:spcPct val="0"/>
                  </a:spcBef>
                  <a:spcAft>
                    <a:spcPct val="0"/>
                  </a:spcAft>
                  <a:defRPr>
                    <a:solidFill>
                      <a:schemeClr val="tx1"/>
                    </a:solidFill>
                    <a:latin typeface="Verdana"/>
                    <a:cs typeface="Arial"/>
                  </a:defRPr>
                </a:lvl7pPr>
                <a:lvl8pPr marL="3429000" indent="-228600" eaLnBrk="0" fontAlgn="base" hangingPunct="0">
                  <a:spcBef>
                    <a:spcPct val="0"/>
                  </a:spcBef>
                  <a:spcAft>
                    <a:spcPct val="0"/>
                  </a:spcAft>
                  <a:defRPr>
                    <a:solidFill>
                      <a:schemeClr val="tx1"/>
                    </a:solidFill>
                    <a:latin typeface="Verdana"/>
                    <a:cs typeface="Arial"/>
                  </a:defRPr>
                </a:lvl8pPr>
                <a:lvl9pPr marL="3886200" indent="-228600" eaLnBrk="0" fontAlgn="base" hangingPunct="0">
                  <a:spcBef>
                    <a:spcPct val="0"/>
                  </a:spcBef>
                  <a:spcAft>
                    <a:spcPct val="0"/>
                  </a:spcAft>
                  <a:defRPr>
                    <a:solidFill>
                      <a:schemeClr val="tx1"/>
                    </a:solidFill>
                    <a:latin typeface="Verdana"/>
                    <a:cs typeface="Arial"/>
                  </a:defRPr>
                </a:lvl9pPr>
              </a:lstStyle>
              <a:p>
                <a:pPr marL="0" marR="0" lvl="0" indent="0" algn="l" defTabSz="914400" rtl="0" eaLnBrk="1" latinLnBrk="0" hangingPunct="1">
                  <a:lnSpc>
                    <a:spcPct val="114000"/>
                  </a:lnSpc>
                  <a:spcBef>
                    <a:spcPct val="0"/>
                  </a:spcBef>
                  <a:spcAft>
                    <a:spcPct val="0"/>
                  </a:spcAft>
                  <a:buClr>
                    <a:srgbClr val="00B7FF"/>
                  </a:buClr>
                  <a:buSzPct val="120000"/>
                  <a:buFontTx/>
                  <a:buNone/>
                  <a:defRPr/>
                </a:pPr>
                <a:r>
                  <a:rPr kumimoji="0" lang="ru-RU" sz="1600" b="0" i="0" u="none" strike="noStrike" kern="1200" cap="none" spc="0" normalizeH="0" baseline="0">
                    <a:solidFill>
                      <a:srgbClr val="001965"/>
                    </a:solidFill>
                    <a:effectLst/>
                    <a:uLnTx/>
                    <a:uFillTx/>
                    <a:latin typeface="Verdana"/>
                    <a:ea typeface="+mn-ea"/>
                    <a:cs typeface="Arial"/>
                  </a:rPr>
                  <a:t>Сытость</a:t>
                </a:r>
                <a:endParaRPr kumimoji="0" lang="en-GB" sz="1600" b="0" i="0" u="none" strike="noStrike" kern="1200" cap="none" spc="0" normalizeH="0" baseline="0">
                  <a:solidFill>
                    <a:srgbClr val="001965"/>
                  </a:solidFill>
                  <a:effectLst/>
                  <a:uLnTx/>
                  <a:uFillTx/>
                  <a:latin typeface="Verdana"/>
                  <a:ea typeface="+mn-ea"/>
                  <a:cs typeface="Arial"/>
                </a:endParaRPr>
              </a:p>
            </p:txBody>
          </p:sp>
          <p:sp>
            <p:nvSpPr>
              <p:cNvPr id="28" name="Text Box 33"/>
              <p:cNvSpPr txBox="1">
                <a:spLocks noChangeArrowheads="1"/>
              </p:cNvSpPr>
              <p:nvPr/>
            </p:nvSpPr>
            <p:spPr>
              <a:xfrm>
                <a:off x="5931926" y="755610"/>
                <a:ext cx="2706687" cy="584761"/>
              </a:xfrm>
              <a:prstGeom prst="rect">
                <a:avLst/>
              </a:prstGeom>
              <a:noFill/>
              <a:ln>
                <a:noFill/>
              </a:ln>
            </p:spPr>
            <p:txBody>
              <a:bodyPr lIns="91427" tIns="45713" rIns="91427" bIns="45713">
                <a:spAutoFit/>
              </a:bodyPr>
              <a:lstStyle>
                <a:lvl1pPr>
                  <a:defRPr>
                    <a:solidFill>
                      <a:schemeClr val="tx1"/>
                    </a:solidFill>
                    <a:latin typeface="Verdana"/>
                    <a:cs typeface="Arial"/>
                  </a:defRPr>
                </a:lvl1pPr>
                <a:lvl2pPr marL="742950" indent="-285750">
                  <a:defRPr>
                    <a:solidFill>
                      <a:schemeClr val="tx1"/>
                    </a:solidFill>
                    <a:latin typeface="Verdana"/>
                    <a:cs typeface="Arial"/>
                  </a:defRPr>
                </a:lvl2pPr>
                <a:lvl3pPr marL="1143000" indent="-228600">
                  <a:defRPr>
                    <a:solidFill>
                      <a:schemeClr val="tx1"/>
                    </a:solidFill>
                    <a:latin typeface="Verdana"/>
                    <a:cs typeface="Arial"/>
                  </a:defRPr>
                </a:lvl3pPr>
                <a:lvl4pPr marL="1600200" indent="-228600">
                  <a:defRPr>
                    <a:solidFill>
                      <a:schemeClr val="tx1"/>
                    </a:solidFill>
                    <a:latin typeface="Verdana"/>
                    <a:cs typeface="Arial"/>
                  </a:defRPr>
                </a:lvl4pPr>
                <a:lvl5pPr marL="2057400" indent="-228600">
                  <a:defRPr>
                    <a:solidFill>
                      <a:schemeClr val="tx1"/>
                    </a:solidFill>
                    <a:latin typeface="Verdana"/>
                    <a:cs typeface="Arial"/>
                  </a:defRPr>
                </a:lvl5pPr>
                <a:lvl6pPr marL="2514600" indent="-228600" eaLnBrk="0" fontAlgn="base" hangingPunct="0">
                  <a:spcBef>
                    <a:spcPct val="0"/>
                  </a:spcBef>
                  <a:spcAft>
                    <a:spcPct val="0"/>
                  </a:spcAft>
                  <a:defRPr>
                    <a:solidFill>
                      <a:schemeClr val="tx1"/>
                    </a:solidFill>
                    <a:latin typeface="Verdana"/>
                    <a:cs typeface="Arial"/>
                  </a:defRPr>
                </a:lvl6pPr>
                <a:lvl7pPr marL="2971800" indent="-228600" eaLnBrk="0" fontAlgn="base" hangingPunct="0">
                  <a:spcBef>
                    <a:spcPct val="0"/>
                  </a:spcBef>
                  <a:spcAft>
                    <a:spcPct val="0"/>
                  </a:spcAft>
                  <a:defRPr>
                    <a:solidFill>
                      <a:schemeClr val="tx1"/>
                    </a:solidFill>
                    <a:latin typeface="Verdana"/>
                    <a:cs typeface="Arial"/>
                  </a:defRPr>
                </a:lvl7pPr>
                <a:lvl8pPr marL="3429000" indent="-228600" eaLnBrk="0" fontAlgn="base" hangingPunct="0">
                  <a:spcBef>
                    <a:spcPct val="0"/>
                  </a:spcBef>
                  <a:spcAft>
                    <a:spcPct val="0"/>
                  </a:spcAft>
                  <a:defRPr>
                    <a:solidFill>
                      <a:schemeClr val="tx1"/>
                    </a:solidFill>
                    <a:latin typeface="Verdana"/>
                    <a:cs typeface="Arial"/>
                  </a:defRPr>
                </a:lvl8pPr>
                <a:lvl9pPr marL="3886200" indent="-228600" eaLnBrk="0" fontAlgn="base" hangingPunct="0">
                  <a:spcBef>
                    <a:spcPct val="0"/>
                  </a:spcBef>
                  <a:spcAft>
                    <a:spcPct val="0"/>
                  </a:spcAft>
                  <a:defRPr>
                    <a:solidFill>
                      <a:schemeClr val="tx1"/>
                    </a:solidFill>
                    <a:latin typeface="Verdana"/>
                    <a:cs typeface="Arial"/>
                  </a:defRPr>
                </a:lvl9pPr>
              </a:lstStyle>
              <a:p>
                <a:pPr marL="0" marR="0" lvl="0" indent="0" algn="l" defTabSz="914400" rtl="0" eaLnBrk="1" latinLnBrk="0" hangingPunct="1">
                  <a:lnSpc>
                    <a:spcPct val="100000"/>
                  </a:lnSpc>
                  <a:spcBef>
                    <a:spcPct val="0"/>
                  </a:spcBef>
                  <a:spcAft>
                    <a:spcPct val="0"/>
                  </a:spcAft>
                  <a:buClr>
                    <a:srgbClr val="00B7FF"/>
                  </a:buClr>
                  <a:buSzPct val="120000"/>
                  <a:buFontTx/>
                  <a:buNone/>
                  <a:defRPr/>
                </a:pPr>
                <a:r>
                  <a:rPr lang="ru-RU" sz="1600" b="1">
                    <a:solidFill>
                      <a:srgbClr val="001965"/>
                    </a:solidFill>
                  </a:rPr>
                  <a:t>М</a:t>
                </a:r>
                <a:r>
                  <a:rPr kumimoji="0" lang="ru-RU" sz="1600" b="1" i="0" u="none" strike="noStrike" kern="1200" cap="none" spc="0" normalizeH="0" baseline="0">
                    <a:solidFill>
                      <a:srgbClr val="001965"/>
                    </a:solidFill>
                    <a:effectLst/>
                    <a:uLnTx/>
                    <a:uFillTx/>
                    <a:latin typeface="Verdana"/>
                    <a:ea typeface="+mn-ea"/>
                    <a:cs typeface="Arial"/>
                  </a:rPr>
                  <a:t>етаболизм энергии</a:t>
                </a:r>
                <a:r>
                  <a:rPr kumimoji="0" lang="en-GB" sz="1600" b="1" i="0" u="none" strike="noStrike" kern="1200" cap="none" spc="0" normalizeH="0" baseline="30000">
                    <a:solidFill>
                      <a:srgbClr val="001965"/>
                    </a:solidFill>
                    <a:effectLst/>
                    <a:uLnTx/>
                    <a:uFillTx/>
                    <a:latin typeface="Verdana"/>
                    <a:ea typeface="+mn-ea"/>
                    <a:cs typeface="Arial"/>
                  </a:rPr>
                  <a:t>1</a:t>
                </a:r>
                <a:endParaRPr kumimoji="0" lang="en-GB" sz="1600" b="1" i="0" u="none" strike="noStrike" kern="1200" cap="none" spc="0" normalizeH="0" baseline="30000">
                  <a:solidFill>
                    <a:srgbClr val="001965"/>
                  </a:solidFill>
                  <a:latin typeface="Verdana"/>
                  <a:ea typeface="+mn-ea"/>
                  <a:cs typeface="Arial"/>
                </a:endParaRPr>
              </a:p>
            </p:txBody>
          </p:sp>
          <p:sp>
            <p:nvSpPr>
              <p:cNvPr id="29" name="Text Box 33"/>
              <p:cNvSpPr txBox="1">
                <a:spLocks noChangeArrowheads="1"/>
              </p:cNvSpPr>
              <p:nvPr/>
            </p:nvSpPr>
            <p:spPr>
              <a:xfrm>
                <a:off x="6224423" y="2183184"/>
                <a:ext cx="1728000" cy="345465"/>
              </a:xfrm>
              <a:prstGeom prst="rect">
                <a:avLst/>
              </a:prstGeom>
              <a:noFill/>
              <a:ln>
                <a:noFill/>
              </a:ln>
            </p:spPr>
            <p:txBody>
              <a:bodyPr lIns="91427" tIns="45713" rIns="91427" bIns="45713">
                <a:spAutoFit/>
              </a:bodyPr>
              <a:lstStyle>
                <a:lvl1pPr>
                  <a:defRPr>
                    <a:solidFill>
                      <a:schemeClr val="tx1"/>
                    </a:solidFill>
                    <a:latin typeface="Verdana"/>
                    <a:cs typeface="Arial"/>
                  </a:defRPr>
                </a:lvl1pPr>
                <a:lvl2pPr marL="742950" indent="-285750">
                  <a:defRPr>
                    <a:solidFill>
                      <a:schemeClr val="tx1"/>
                    </a:solidFill>
                    <a:latin typeface="Verdana"/>
                    <a:cs typeface="Arial"/>
                  </a:defRPr>
                </a:lvl2pPr>
                <a:lvl3pPr marL="1143000" indent="-228600">
                  <a:defRPr>
                    <a:solidFill>
                      <a:schemeClr val="tx1"/>
                    </a:solidFill>
                    <a:latin typeface="Verdana"/>
                    <a:cs typeface="Arial"/>
                  </a:defRPr>
                </a:lvl3pPr>
                <a:lvl4pPr marL="1600200" indent="-228600">
                  <a:defRPr>
                    <a:solidFill>
                      <a:schemeClr val="tx1"/>
                    </a:solidFill>
                    <a:latin typeface="Verdana"/>
                    <a:cs typeface="Arial"/>
                  </a:defRPr>
                </a:lvl4pPr>
                <a:lvl5pPr marL="2057400" indent="-228600">
                  <a:defRPr>
                    <a:solidFill>
                      <a:schemeClr val="tx1"/>
                    </a:solidFill>
                    <a:latin typeface="Verdana"/>
                    <a:cs typeface="Arial"/>
                  </a:defRPr>
                </a:lvl5pPr>
                <a:lvl6pPr marL="2514600" indent="-228600" eaLnBrk="0" fontAlgn="base" hangingPunct="0">
                  <a:spcBef>
                    <a:spcPct val="0"/>
                  </a:spcBef>
                  <a:spcAft>
                    <a:spcPct val="0"/>
                  </a:spcAft>
                  <a:defRPr>
                    <a:solidFill>
                      <a:schemeClr val="tx1"/>
                    </a:solidFill>
                    <a:latin typeface="Verdana"/>
                    <a:cs typeface="Arial"/>
                  </a:defRPr>
                </a:lvl6pPr>
                <a:lvl7pPr marL="2971800" indent="-228600" eaLnBrk="0" fontAlgn="base" hangingPunct="0">
                  <a:spcBef>
                    <a:spcPct val="0"/>
                  </a:spcBef>
                  <a:spcAft>
                    <a:spcPct val="0"/>
                  </a:spcAft>
                  <a:defRPr>
                    <a:solidFill>
                      <a:schemeClr val="tx1"/>
                    </a:solidFill>
                    <a:latin typeface="Verdana"/>
                    <a:cs typeface="Arial"/>
                  </a:defRPr>
                </a:lvl7pPr>
                <a:lvl8pPr marL="3429000" indent="-228600" eaLnBrk="0" fontAlgn="base" hangingPunct="0">
                  <a:spcBef>
                    <a:spcPct val="0"/>
                  </a:spcBef>
                  <a:spcAft>
                    <a:spcPct val="0"/>
                  </a:spcAft>
                  <a:defRPr>
                    <a:solidFill>
                      <a:schemeClr val="tx1"/>
                    </a:solidFill>
                    <a:latin typeface="Verdana"/>
                    <a:cs typeface="Arial"/>
                  </a:defRPr>
                </a:lvl8pPr>
                <a:lvl9pPr marL="3886200" indent="-228600" eaLnBrk="0" fontAlgn="base" hangingPunct="0">
                  <a:spcBef>
                    <a:spcPct val="0"/>
                  </a:spcBef>
                  <a:spcAft>
                    <a:spcPct val="0"/>
                  </a:spcAft>
                  <a:defRPr>
                    <a:solidFill>
                      <a:schemeClr val="tx1"/>
                    </a:solidFill>
                    <a:latin typeface="Verdana"/>
                    <a:cs typeface="Arial"/>
                  </a:defRPr>
                </a:lvl9pPr>
              </a:lstStyle>
              <a:p>
                <a:pPr marL="0" marR="0" lvl="0" indent="0" algn="l" defTabSz="914400" rtl="0" eaLnBrk="1" latinLnBrk="0" hangingPunct="1">
                  <a:lnSpc>
                    <a:spcPct val="114000"/>
                  </a:lnSpc>
                  <a:spcBef>
                    <a:spcPct val="0"/>
                  </a:spcBef>
                  <a:spcAft>
                    <a:spcPct val="0"/>
                  </a:spcAft>
                  <a:buClr>
                    <a:srgbClr val="00B7FF"/>
                  </a:buClr>
                  <a:buSzPct val="120000"/>
                  <a:buFontTx/>
                  <a:buNone/>
                  <a:defRPr/>
                </a:pPr>
                <a:r>
                  <a:rPr kumimoji="0" lang="ru-RU" sz="1600" b="0" i="0" u="none" strike="noStrike" kern="1200" cap="none" spc="0" normalizeH="0" baseline="0">
                    <a:solidFill>
                      <a:srgbClr val="001965"/>
                    </a:solidFill>
                    <a:effectLst/>
                    <a:uLnTx/>
                    <a:uFillTx/>
                    <a:latin typeface="Verdana"/>
                    <a:ea typeface="+mn-ea"/>
                    <a:cs typeface="Arial"/>
                  </a:rPr>
                  <a:t>Голод </a:t>
                </a:r>
                <a:endParaRPr kumimoji="0" lang="en-GB" sz="1600" b="0" i="0" u="none" strike="noStrike" kern="1200" cap="none" spc="0" normalizeH="0" baseline="0">
                  <a:solidFill>
                    <a:srgbClr val="001965"/>
                  </a:solidFill>
                  <a:effectLst/>
                  <a:uLnTx/>
                  <a:uFillTx/>
                  <a:latin typeface="Verdana"/>
                  <a:ea typeface="+mn-ea"/>
                  <a:cs typeface="Arial"/>
                </a:endParaRPr>
              </a:p>
            </p:txBody>
          </p:sp>
          <p:sp>
            <p:nvSpPr>
              <p:cNvPr id="30" name="AutoShape 20"/>
              <p:cNvSpPr>
                <a:spLocks noChangeArrowheads="1"/>
              </p:cNvSpPr>
              <p:nvPr/>
            </p:nvSpPr>
            <p:spPr>
              <a:xfrm flipV="1">
                <a:off x="5976290" y="3659971"/>
                <a:ext cx="166688" cy="249237"/>
              </a:xfrm>
              <a:prstGeom prst="upArrow">
                <a:avLst>
                  <a:gd name="adj1" fmla="val 43694"/>
                  <a:gd name="adj2" fmla="val 81857"/>
                </a:avLst>
              </a:prstGeom>
              <a:solidFill>
                <a:srgbClr val="009FDA"/>
              </a:solidFill>
              <a:ln w="25400">
                <a:solidFill>
                  <a:srgbClr val="009FDA"/>
                </a:solidFill>
                <a:miter/>
              </a:ln>
            </p:spPr>
            <p:txBody>
              <a:bodyPr rot="10800000" vert="eaVert" wrap="none" lIns="91427" tIns="45713" rIns="91427" bIns="45713" anchor="ctr"/>
              <a:lstStyle/>
              <a:p>
                <a:pPr marL="0" marR="0" lvl="0" indent="0" algn="ctr" defTabSz="914400" rtl="0" eaLnBrk="1" latinLnBrk="0" hangingPunct="1">
                  <a:lnSpc>
                    <a:spcPct val="100000"/>
                  </a:lnSpc>
                  <a:spcBef>
                    <a:spcPct val="0"/>
                  </a:spcBef>
                  <a:spcAft>
                    <a:spcPct val="0"/>
                  </a:spcAft>
                  <a:buClrTx/>
                  <a:buFontTx/>
                  <a:buNone/>
                  <a:defRPr/>
                </a:pPr>
                <a:endParaRPr kumimoji="0" lang="en-GB" sz="1400" b="0" i="0" u="none" strike="noStrike" kern="1200" cap="none" spc="0" normalizeH="0" baseline="0">
                  <a:solidFill>
                    <a:srgbClr val="001965"/>
                  </a:solidFill>
                  <a:effectLst/>
                  <a:uLnTx/>
                  <a:uFillTx/>
                  <a:latin typeface="Verdana"/>
                  <a:ea typeface="+mn-ea"/>
                  <a:cs typeface="Arial"/>
                </a:endParaRPr>
              </a:p>
            </p:txBody>
          </p:sp>
          <p:sp>
            <p:nvSpPr>
              <p:cNvPr id="31" name="AutoShape 13"/>
              <p:cNvSpPr>
                <a:spLocks noChangeArrowheads="1"/>
              </p:cNvSpPr>
              <p:nvPr/>
            </p:nvSpPr>
            <p:spPr>
              <a:xfrm>
                <a:off x="6017794" y="1551362"/>
                <a:ext cx="166687" cy="238125"/>
              </a:xfrm>
              <a:prstGeom prst="upArrow">
                <a:avLst>
                  <a:gd name="adj1" fmla="val 43694"/>
                  <a:gd name="adj2" fmla="val 81581"/>
                </a:avLst>
              </a:prstGeom>
              <a:solidFill>
                <a:srgbClr val="001965"/>
              </a:solidFill>
              <a:ln w="25400">
                <a:solidFill>
                  <a:schemeClr val="tx1"/>
                </a:solidFill>
                <a:miter/>
              </a:ln>
            </p:spPr>
            <p:txBody>
              <a:bodyPr vert="eaVert" wrap="none" lIns="91427" tIns="45713" rIns="91427" bIns="45713" anchor="ctr"/>
              <a:lstStyle/>
              <a:p>
                <a:pPr marL="0" marR="0" lvl="0" indent="0" algn="ctr" defTabSz="914400" rtl="0" eaLnBrk="1" latinLnBrk="0" hangingPunct="1">
                  <a:lnSpc>
                    <a:spcPct val="100000"/>
                  </a:lnSpc>
                  <a:spcBef>
                    <a:spcPct val="0"/>
                  </a:spcBef>
                  <a:spcAft>
                    <a:spcPct val="0"/>
                  </a:spcAft>
                  <a:buClrTx/>
                  <a:buFontTx/>
                  <a:buNone/>
                  <a:defRPr/>
                </a:pPr>
                <a:endParaRPr kumimoji="0" lang="en-GB" sz="1400" b="0" i="0" u="none" strike="noStrike" kern="1200" cap="none" spc="0" normalizeH="0" baseline="0">
                  <a:solidFill>
                    <a:srgbClr val="001965"/>
                  </a:solidFill>
                  <a:effectLst/>
                  <a:uLnTx/>
                  <a:uFillTx/>
                  <a:latin typeface="Verdana"/>
                  <a:ea typeface="+mn-ea"/>
                  <a:cs typeface="Arial"/>
                </a:endParaRPr>
              </a:p>
            </p:txBody>
          </p:sp>
          <p:sp>
            <p:nvSpPr>
              <p:cNvPr id="32" name="AutoShape 20"/>
              <p:cNvSpPr>
                <a:spLocks noChangeArrowheads="1"/>
              </p:cNvSpPr>
              <p:nvPr/>
            </p:nvSpPr>
            <p:spPr>
              <a:xfrm flipV="1">
                <a:off x="6016206" y="2275350"/>
                <a:ext cx="166688" cy="249238"/>
              </a:xfrm>
              <a:prstGeom prst="upArrow">
                <a:avLst>
                  <a:gd name="adj1" fmla="val 43694"/>
                  <a:gd name="adj2" fmla="val 81857"/>
                </a:avLst>
              </a:prstGeom>
              <a:solidFill>
                <a:srgbClr val="009FDA"/>
              </a:solidFill>
              <a:ln w="25400">
                <a:solidFill>
                  <a:srgbClr val="009FDA"/>
                </a:solidFill>
                <a:miter/>
              </a:ln>
            </p:spPr>
            <p:txBody>
              <a:bodyPr rot="10800000" vert="eaVert" wrap="none" lIns="91427" tIns="45713" rIns="91427" bIns="45713" anchor="ctr"/>
              <a:lstStyle/>
              <a:p>
                <a:pPr marL="0" marR="0" lvl="0" indent="0" algn="ctr"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grpSp>
        <p:sp>
          <p:nvSpPr>
            <p:cNvPr id="34" name="Text Box 33"/>
            <p:cNvSpPr txBox="1">
              <a:spLocks noChangeArrowheads="1"/>
            </p:cNvSpPr>
            <p:nvPr/>
          </p:nvSpPr>
          <p:spPr>
            <a:xfrm>
              <a:off x="6235535" y="2094374"/>
              <a:ext cx="1728000" cy="345465"/>
            </a:xfrm>
            <a:prstGeom prst="rect">
              <a:avLst/>
            </a:prstGeom>
            <a:noFill/>
            <a:ln>
              <a:noFill/>
            </a:ln>
          </p:spPr>
          <p:txBody>
            <a:bodyPr lIns="91427" tIns="45713" rIns="91427" bIns="45713">
              <a:spAutoFit/>
            </a:bodyPr>
            <a:lstStyle>
              <a:lvl1pPr>
                <a:defRPr>
                  <a:solidFill>
                    <a:schemeClr val="tx1"/>
                  </a:solidFill>
                  <a:latin typeface="Verdana"/>
                  <a:cs typeface="Arial"/>
                </a:defRPr>
              </a:lvl1pPr>
              <a:lvl2pPr marL="742950" indent="-285750">
                <a:defRPr>
                  <a:solidFill>
                    <a:schemeClr val="tx1"/>
                  </a:solidFill>
                  <a:latin typeface="Verdana"/>
                  <a:cs typeface="Arial"/>
                </a:defRPr>
              </a:lvl2pPr>
              <a:lvl3pPr marL="1143000" indent="-228600">
                <a:defRPr>
                  <a:solidFill>
                    <a:schemeClr val="tx1"/>
                  </a:solidFill>
                  <a:latin typeface="Verdana"/>
                  <a:cs typeface="Arial"/>
                </a:defRPr>
              </a:lvl3pPr>
              <a:lvl4pPr marL="1600200" indent="-228600">
                <a:defRPr>
                  <a:solidFill>
                    <a:schemeClr val="tx1"/>
                  </a:solidFill>
                  <a:latin typeface="Verdana"/>
                  <a:cs typeface="Arial"/>
                </a:defRPr>
              </a:lvl4pPr>
              <a:lvl5pPr marL="2057400" indent="-228600">
                <a:defRPr>
                  <a:solidFill>
                    <a:schemeClr val="tx1"/>
                  </a:solidFill>
                  <a:latin typeface="Verdana"/>
                  <a:cs typeface="Arial"/>
                </a:defRPr>
              </a:lvl5pPr>
              <a:lvl6pPr marL="2514600" indent="-228600" eaLnBrk="0" fontAlgn="base" hangingPunct="0">
                <a:spcBef>
                  <a:spcPct val="0"/>
                </a:spcBef>
                <a:spcAft>
                  <a:spcPct val="0"/>
                </a:spcAft>
                <a:defRPr>
                  <a:solidFill>
                    <a:schemeClr val="tx1"/>
                  </a:solidFill>
                  <a:latin typeface="Verdana"/>
                  <a:cs typeface="Arial"/>
                </a:defRPr>
              </a:lvl6pPr>
              <a:lvl7pPr marL="2971800" indent="-228600" eaLnBrk="0" fontAlgn="base" hangingPunct="0">
                <a:spcBef>
                  <a:spcPct val="0"/>
                </a:spcBef>
                <a:spcAft>
                  <a:spcPct val="0"/>
                </a:spcAft>
                <a:defRPr>
                  <a:solidFill>
                    <a:schemeClr val="tx1"/>
                  </a:solidFill>
                  <a:latin typeface="Verdana"/>
                  <a:cs typeface="Arial"/>
                </a:defRPr>
              </a:lvl7pPr>
              <a:lvl8pPr marL="3429000" indent="-228600" eaLnBrk="0" fontAlgn="base" hangingPunct="0">
                <a:spcBef>
                  <a:spcPct val="0"/>
                </a:spcBef>
                <a:spcAft>
                  <a:spcPct val="0"/>
                </a:spcAft>
                <a:defRPr>
                  <a:solidFill>
                    <a:schemeClr val="tx1"/>
                  </a:solidFill>
                  <a:latin typeface="Verdana"/>
                  <a:cs typeface="Arial"/>
                </a:defRPr>
              </a:lvl8pPr>
              <a:lvl9pPr marL="3886200" indent="-228600" eaLnBrk="0" fontAlgn="base" hangingPunct="0">
                <a:spcBef>
                  <a:spcPct val="0"/>
                </a:spcBef>
                <a:spcAft>
                  <a:spcPct val="0"/>
                </a:spcAft>
                <a:defRPr>
                  <a:solidFill>
                    <a:schemeClr val="tx1"/>
                  </a:solidFill>
                  <a:latin typeface="Verdana"/>
                  <a:cs typeface="Arial"/>
                </a:defRPr>
              </a:lvl9pPr>
            </a:lstStyle>
            <a:p>
              <a:pPr marL="0" marR="0" lvl="0" indent="0" algn="l" defTabSz="914400" rtl="0" eaLnBrk="1" latinLnBrk="0" hangingPunct="1">
                <a:lnSpc>
                  <a:spcPct val="114000"/>
                </a:lnSpc>
                <a:spcBef>
                  <a:spcPct val="0"/>
                </a:spcBef>
                <a:spcAft>
                  <a:spcPct val="0"/>
                </a:spcAft>
                <a:buClr>
                  <a:srgbClr val="00B7FF"/>
                </a:buClr>
                <a:buSzPct val="120000"/>
                <a:buFontTx/>
                <a:buNone/>
                <a:defRPr/>
              </a:pPr>
              <a:r>
                <a:rPr lang="ru-RU" sz="1600">
                  <a:solidFill>
                    <a:srgbClr val="001965"/>
                  </a:solidFill>
                </a:rPr>
                <a:t>Насыщение</a:t>
              </a:r>
              <a:endParaRPr kumimoji="0" lang="en-GB" sz="1600" b="0" i="0" u="none" strike="noStrike" kern="1200" cap="none" spc="0" normalizeH="0" baseline="0">
                <a:solidFill>
                  <a:srgbClr val="001965"/>
                </a:solidFill>
                <a:effectLst/>
                <a:uLnTx/>
                <a:uFillTx/>
                <a:latin typeface="Verdana"/>
                <a:ea typeface="+mn-ea"/>
                <a:cs typeface="Arial"/>
              </a:endParaRPr>
            </a:p>
          </p:txBody>
        </p:sp>
        <p:sp>
          <p:nvSpPr>
            <p:cNvPr id="35" name="AutoShape 13"/>
            <p:cNvSpPr>
              <a:spLocks noChangeArrowheads="1"/>
            </p:cNvSpPr>
            <p:nvPr/>
          </p:nvSpPr>
          <p:spPr>
            <a:xfrm>
              <a:off x="6028906" y="2174931"/>
              <a:ext cx="166687" cy="238125"/>
            </a:xfrm>
            <a:prstGeom prst="upArrow">
              <a:avLst>
                <a:gd name="adj1" fmla="val 43694"/>
                <a:gd name="adj2" fmla="val 81581"/>
              </a:avLst>
            </a:prstGeom>
            <a:solidFill>
              <a:srgbClr val="001965"/>
            </a:solidFill>
            <a:ln w="25400">
              <a:solidFill>
                <a:schemeClr val="tx1"/>
              </a:solidFill>
              <a:miter/>
            </a:ln>
          </p:spPr>
          <p:txBody>
            <a:bodyPr vert="eaVert" wrap="none" lIns="91427" tIns="45713" rIns="91427" bIns="45713" anchor="ctr"/>
            <a:lstStyle/>
            <a:p>
              <a:pPr marL="0" marR="0" lvl="0" indent="0" algn="ctr" defTabSz="914400" rtl="0" eaLnBrk="1" latinLnBrk="0" hangingPunct="1">
                <a:lnSpc>
                  <a:spcPct val="100000"/>
                </a:lnSpc>
                <a:spcBef>
                  <a:spcPct val="0"/>
                </a:spcBef>
                <a:spcAft>
                  <a:spcPct val="0"/>
                </a:spcAft>
                <a:buClrTx/>
                <a:buFontTx/>
                <a:buNone/>
                <a:defRPr/>
              </a:pPr>
              <a:endParaRPr kumimoji="0" lang="en-GB" sz="1400" b="0" i="0" u="none" strike="noStrike" kern="1200" cap="none" spc="0" normalizeH="0" baseline="0">
                <a:solidFill>
                  <a:srgbClr val="001965"/>
                </a:solidFill>
                <a:effectLst/>
                <a:uLnTx/>
                <a:uFillTx/>
                <a:latin typeface="Verdana"/>
                <a:ea typeface="+mn-ea"/>
                <a:cs typeface="Arial"/>
              </a:endParaRPr>
            </a:p>
          </p:txBody>
        </p:sp>
        <p:sp>
          <p:nvSpPr>
            <p:cNvPr id="38" name="Text Box 33"/>
            <p:cNvSpPr txBox="1">
              <a:spLocks noChangeArrowheads="1"/>
            </p:cNvSpPr>
            <p:nvPr/>
          </p:nvSpPr>
          <p:spPr>
            <a:xfrm>
              <a:off x="6228220" y="2788765"/>
              <a:ext cx="2196496" cy="1120806"/>
            </a:xfrm>
            <a:prstGeom prst="rect">
              <a:avLst/>
            </a:prstGeom>
            <a:noFill/>
            <a:ln>
              <a:noFill/>
            </a:ln>
          </p:spPr>
          <p:txBody>
            <a:bodyPr wrap="square" lIns="91427" tIns="45713" rIns="91427" bIns="45713">
              <a:spAutoFit/>
            </a:bodyPr>
            <a:lstStyle>
              <a:lvl1pPr>
                <a:defRPr>
                  <a:solidFill>
                    <a:schemeClr val="tx1"/>
                  </a:solidFill>
                  <a:latin typeface="Verdana"/>
                  <a:cs typeface="Arial"/>
                </a:defRPr>
              </a:lvl1pPr>
              <a:lvl2pPr marL="742950" indent="-285750">
                <a:defRPr>
                  <a:solidFill>
                    <a:schemeClr val="tx1"/>
                  </a:solidFill>
                  <a:latin typeface="Verdana"/>
                  <a:cs typeface="Arial"/>
                </a:defRPr>
              </a:lvl2pPr>
              <a:lvl3pPr marL="1143000" indent="-228600">
                <a:defRPr>
                  <a:solidFill>
                    <a:schemeClr val="tx1"/>
                  </a:solidFill>
                  <a:latin typeface="Verdana"/>
                  <a:cs typeface="Arial"/>
                </a:defRPr>
              </a:lvl3pPr>
              <a:lvl4pPr marL="1600200" indent="-228600">
                <a:defRPr>
                  <a:solidFill>
                    <a:schemeClr val="tx1"/>
                  </a:solidFill>
                  <a:latin typeface="Verdana"/>
                  <a:cs typeface="Arial"/>
                </a:defRPr>
              </a:lvl4pPr>
              <a:lvl5pPr marL="2057400" indent="-228600">
                <a:defRPr>
                  <a:solidFill>
                    <a:schemeClr val="tx1"/>
                  </a:solidFill>
                  <a:latin typeface="Verdana"/>
                  <a:cs typeface="Arial"/>
                </a:defRPr>
              </a:lvl5pPr>
              <a:lvl6pPr marL="2514600" indent="-228600" eaLnBrk="0" fontAlgn="base" hangingPunct="0">
                <a:spcBef>
                  <a:spcPct val="0"/>
                </a:spcBef>
                <a:spcAft>
                  <a:spcPct val="0"/>
                </a:spcAft>
                <a:defRPr>
                  <a:solidFill>
                    <a:schemeClr val="tx1"/>
                  </a:solidFill>
                  <a:latin typeface="Verdana"/>
                  <a:cs typeface="Arial"/>
                </a:defRPr>
              </a:lvl6pPr>
              <a:lvl7pPr marL="2971800" indent="-228600" eaLnBrk="0" fontAlgn="base" hangingPunct="0">
                <a:spcBef>
                  <a:spcPct val="0"/>
                </a:spcBef>
                <a:spcAft>
                  <a:spcPct val="0"/>
                </a:spcAft>
                <a:defRPr>
                  <a:solidFill>
                    <a:schemeClr val="tx1"/>
                  </a:solidFill>
                  <a:latin typeface="Verdana"/>
                  <a:cs typeface="Arial"/>
                </a:defRPr>
              </a:lvl7pPr>
              <a:lvl8pPr marL="3429000" indent="-228600" eaLnBrk="0" fontAlgn="base" hangingPunct="0">
                <a:spcBef>
                  <a:spcPct val="0"/>
                </a:spcBef>
                <a:spcAft>
                  <a:spcPct val="0"/>
                </a:spcAft>
                <a:defRPr>
                  <a:solidFill>
                    <a:schemeClr val="tx1"/>
                  </a:solidFill>
                  <a:latin typeface="Verdana"/>
                  <a:cs typeface="Arial"/>
                </a:defRPr>
              </a:lvl8pPr>
              <a:lvl9pPr marL="3886200" indent="-228600" eaLnBrk="0" fontAlgn="base" hangingPunct="0">
                <a:spcBef>
                  <a:spcPct val="0"/>
                </a:spcBef>
                <a:spcAft>
                  <a:spcPct val="0"/>
                </a:spcAft>
                <a:defRPr>
                  <a:solidFill>
                    <a:schemeClr val="tx1"/>
                  </a:solidFill>
                  <a:latin typeface="Verdana"/>
                  <a:cs typeface="Arial"/>
                </a:defRPr>
              </a:lvl9pPr>
            </a:lstStyle>
            <a:p>
              <a:pPr lvl="0">
                <a:lnSpc>
                  <a:spcPct val="114000"/>
                </a:lnSpc>
                <a:buClr>
                  <a:srgbClr val="00B7FF"/>
                </a:buClr>
                <a:buSzPct val="120000"/>
                <a:defRPr/>
              </a:pPr>
              <a:r>
                <a:rPr kumimoji="0" lang="ru-RU" sz="1600" b="0" i="0" u="none" strike="noStrike" kern="1200" cap="none" spc="0" normalizeH="0" baseline="0">
                  <a:solidFill>
                    <a:srgbClr val="001965"/>
                  </a:solidFill>
                  <a:effectLst/>
                  <a:uLnTx/>
                  <a:uFillTx/>
                  <a:latin typeface="Verdana"/>
                  <a:ea typeface="+mn-ea"/>
                  <a:cs typeface="Arial"/>
                </a:rPr>
                <a:t>Проспективный </a:t>
              </a:r>
              <a:r>
                <a:rPr lang="ru-RU" sz="1600">
                  <a:solidFill>
                    <a:srgbClr val="001965"/>
                  </a:solidFill>
                </a:rPr>
                <a:t>прием пищи </a:t>
              </a:r>
              <a:r>
                <a:rPr lang="ru-RU" sz="1400" i="1">
                  <a:solidFill>
                    <a:srgbClr val="001965"/>
                  </a:solidFill>
                </a:rPr>
                <a:t>(запланированная еда) </a:t>
              </a:r>
              <a:endParaRPr kumimoji="0" lang="en-GB" sz="1600" b="0" i="1" u="none" strike="noStrike" kern="1200" cap="none" spc="0" normalizeH="0" baseline="30000">
                <a:solidFill>
                  <a:srgbClr val="001965"/>
                </a:solidFill>
                <a:effectLst/>
                <a:uLnTx/>
                <a:uFillTx/>
                <a:latin typeface="Verdana"/>
                <a:ea typeface="+mn-ea"/>
                <a:cs typeface="Arial"/>
              </a:endParaRPr>
            </a:p>
          </p:txBody>
        </p:sp>
        <p:sp>
          <p:nvSpPr>
            <p:cNvPr id="39" name="AutoShape 20"/>
            <p:cNvSpPr>
              <a:spLocks noChangeArrowheads="1"/>
            </p:cNvSpPr>
            <p:nvPr/>
          </p:nvSpPr>
          <p:spPr>
            <a:xfrm flipV="1">
              <a:off x="6019926" y="2969768"/>
              <a:ext cx="166688" cy="249238"/>
            </a:xfrm>
            <a:prstGeom prst="upArrow">
              <a:avLst>
                <a:gd name="adj1" fmla="val 43694"/>
                <a:gd name="adj2" fmla="val 81857"/>
              </a:avLst>
            </a:prstGeom>
            <a:solidFill>
              <a:srgbClr val="009FDA"/>
            </a:solidFill>
            <a:ln w="25400">
              <a:solidFill>
                <a:srgbClr val="009FDA"/>
              </a:solidFill>
              <a:miter/>
            </a:ln>
          </p:spPr>
          <p:txBody>
            <a:bodyPr rot="10800000" vert="eaVert" wrap="none" lIns="91427" tIns="45713" rIns="91427" bIns="45713" anchor="ctr"/>
            <a:lstStyle/>
            <a:p>
              <a:pPr marL="0" marR="0" lvl="0" indent="0" algn="ctr"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grpSp>
      <p:sp>
        <p:nvSpPr>
          <p:cNvPr id="27" name="TextBox 16"/>
          <p:cNvSpPr txBox="1">
            <a:spLocks noChangeArrowheads="1"/>
          </p:cNvSpPr>
          <p:nvPr/>
        </p:nvSpPr>
        <p:spPr>
          <a:xfrm>
            <a:off x="0" y="4928056"/>
            <a:ext cx="8748713" cy="215444"/>
          </a:xfrm>
          <a:prstGeom prst="rect">
            <a:avLst/>
          </a:prstGeom>
          <a:noFill/>
          <a:ln>
            <a:noFill/>
          </a:ln>
        </p:spPr>
        <p:txBody>
          <a:bodyPr lIns="90170" tIns="46482" rIns="90170" bIns="46482" anchor="b">
            <a:spAutoFit/>
          </a:bodyPr>
          <a:lstStyle>
            <a:lvl1pPr>
              <a:defRPr>
                <a:solidFill>
                  <a:schemeClr val="tx1"/>
                </a:solidFill>
                <a:latin typeface="Verdana"/>
                <a:cs typeface="Arial"/>
              </a:defRPr>
            </a:lvl1pPr>
            <a:lvl2pPr marL="742950" indent="-285750">
              <a:defRPr>
                <a:solidFill>
                  <a:schemeClr val="tx1"/>
                </a:solidFill>
                <a:latin typeface="Verdana"/>
                <a:cs typeface="Arial"/>
              </a:defRPr>
            </a:lvl2pPr>
            <a:lvl3pPr marL="1143000" indent="-228600">
              <a:defRPr>
                <a:solidFill>
                  <a:schemeClr val="tx1"/>
                </a:solidFill>
                <a:latin typeface="Verdana"/>
                <a:cs typeface="Arial"/>
              </a:defRPr>
            </a:lvl3pPr>
            <a:lvl4pPr marL="1600200" indent="-228600">
              <a:defRPr>
                <a:solidFill>
                  <a:schemeClr val="tx1"/>
                </a:solidFill>
                <a:latin typeface="Verdana"/>
                <a:cs typeface="Arial"/>
              </a:defRPr>
            </a:lvl4pPr>
            <a:lvl5pPr marL="2057400" indent="-228600">
              <a:defRPr>
                <a:solidFill>
                  <a:schemeClr val="tx1"/>
                </a:solidFill>
                <a:latin typeface="Verdana"/>
                <a:cs typeface="Arial"/>
              </a:defRPr>
            </a:lvl5pPr>
            <a:lvl6pPr marL="2514600" indent="-228600" eaLnBrk="0" fontAlgn="base" hangingPunct="0">
              <a:spcBef>
                <a:spcPct val="0"/>
              </a:spcBef>
              <a:spcAft>
                <a:spcPct val="0"/>
              </a:spcAft>
              <a:defRPr>
                <a:solidFill>
                  <a:schemeClr val="tx1"/>
                </a:solidFill>
                <a:latin typeface="Verdana"/>
                <a:cs typeface="Arial"/>
              </a:defRPr>
            </a:lvl6pPr>
            <a:lvl7pPr marL="2971800" indent="-228600" eaLnBrk="0" fontAlgn="base" hangingPunct="0">
              <a:spcBef>
                <a:spcPct val="0"/>
              </a:spcBef>
              <a:spcAft>
                <a:spcPct val="0"/>
              </a:spcAft>
              <a:defRPr>
                <a:solidFill>
                  <a:schemeClr val="tx1"/>
                </a:solidFill>
                <a:latin typeface="Verdana"/>
                <a:cs typeface="Arial"/>
              </a:defRPr>
            </a:lvl7pPr>
            <a:lvl8pPr marL="3429000" indent="-228600" eaLnBrk="0" fontAlgn="base" hangingPunct="0">
              <a:spcBef>
                <a:spcPct val="0"/>
              </a:spcBef>
              <a:spcAft>
                <a:spcPct val="0"/>
              </a:spcAft>
              <a:defRPr>
                <a:solidFill>
                  <a:schemeClr val="tx1"/>
                </a:solidFill>
                <a:latin typeface="Verdana"/>
                <a:cs typeface="Arial"/>
              </a:defRPr>
            </a:lvl8pPr>
            <a:lvl9pPr marL="3886200" indent="-228600" eaLnBrk="0" fontAlgn="base" hangingPunct="0">
              <a:spcBef>
                <a:spcPct val="0"/>
              </a:spcBef>
              <a:spcAft>
                <a:spcPct val="0"/>
              </a:spcAft>
              <a:defRPr>
                <a:solidFill>
                  <a:schemeClr val="tx1"/>
                </a:solidFill>
                <a:latin typeface="Verdana"/>
                <a:cs typeface="Arial"/>
              </a:defRPr>
            </a:lvl9pPr>
          </a:lstStyle>
          <a:p>
            <a:pPr marL="0" marR="0" lvl="0" indent="0" algn="l" defTabSz="914400" rtl="0" eaLnBrk="1" latinLnBrk="0" hangingPunct="1">
              <a:lnSpc>
                <a:spcPct val="100000"/>
              </a:lnSpc>
              <a:spcBef>
                <a:spcPct val="0"/>
              </a:spcBef>
              <a:spcAft>
                <a:spcPct val="0"/>
              </a:spcAft>
              <a:buClrTx/>
              <a:buFontTx/>
              <a:buNone/>
              <a:defRPr/>
            </a:pPr>
            <a:r>
              <a:rPr kumimoji="0" lang="en-GB" sz="800" b="0" i="0" u="none" strike="noStrike" kern="1200" cap="none" spc="0" normalizeH="0" baseline="0">
                <a:solidFill>
                  <a:srgbClr val="82786F"/>
                </a:solidFill>
                <a:effectLst/>
                <a:uLnTx/>
                <a:uFillTx/>
                <a:latin typeface="Verdana"/>
                <a:ea typeface="+mn-ea"/>
                <a:cs typeface="Arial"/>
              </a:rPr>
              <a:t>1. van Can </a:t>
            </a:r>
            <a:r>
              <a:rPr kumimoji="0" lang="en-GB" sz="800" b="0" i="1" u="none" strike="noStrike" kern="1200" cap="none" spc="0" normalizeH="0" baseline="0">
                <a:solidFill>
                  <a:srgbClr val="82786F"/>
                </a:solidFill>
                <a:effectLst/>
                <a:uLnTx/>
                <a:uFillTx/>
                <a:latin typeface="Verdana"/>
                <a:ea typeface="+mn-ea"/>
                <a:cs typeface="Arial"/>
              </a:rPr>
              <a:t>et al. Int J Obes (Lond)</a:t>
            </a:r>
            <a:r>
              <a:rPr kumimoji="0" lang="en-GB" sz="800" b="0" i="0" u="none" strike="noStrike" kern="1200" cap="none" spc="0" normalizeH="0" baseline="0">
                <a:solidFill>
                  <a:srgbClr val="82786F"/>
                </a:solidFill>
                <a:effectLst/>
                <a:uLnTx/>
                <a:uFillTx/>
                <a:latin typeface="Verdana"/>
                <a:ea typeface="+mn-ea"/>
                <a:cs typeface="Arial"/>
              </a:rPr>
              <a:t> 2014;38:784–793; 2. </a:t>
            </a:r>
            <a:r>
              <a:rPr kumimoji="0" lang="en-GB" sz="800" b="0" i="0" u="none" strike="noStrike" kern="1200" cap="none" spc="0" normalizeH="0" baseline="0">
                <a:solidFill>
                  <a:srgbClr val="82786F"/>
                </a:solidFill>
                <a:effectLst/>
                <a:uLnTx/>
                <a:uFillTx/>
                <a:latin typeface="Verdana"/>
                <a:ea typeface="SimSun"/>
                <a:cs typeface="Arial"/>
              </a:rPr>
              <a:t>Flint </a:t>
            </a:r>
            <a:r>
              <a:rPr kumimoji="0" lang="en-GB" sz="800" b="0" i="1" u="none" strike="noStrike" kern="1200" cap="none" spc="0" normalizeH="0" baseline="0">
                <a:solidFill>
                  <a:srgbClr val="82786F"/>
                </a:solidFill>
                <a:effectLst/>
                <a:uLnTx/>
                <a:uFillTx/>
                <a:latin typeface="Verdana"/>
                <a:ea typeface="SimSun"/>
                <a:cs typeface="Arial"/>
              </a:rPr>
              <a:t>et al. Adv Ther </a:t>
            </a:r>
            <a:r>
              <a:rPr kumimoji="0" lang="en-GB" sz="800" b="0" i="0" u="none" strike="noStrike" kern="1200" cap="none" spc="0" normalizeH="0" baseline="0">
                <a:solidFill>
                  <a:srgbClr val="82786F"/>
                </a:solidFill>
                <a:effectLst/>
                <a:uLnTx/>
                <a:uFillTx/>
                <a:latin typeface="Verdana"/>
                <a:ea typeface="SimSun"/>
                <a:cs typeface="Arial"/>
              </a:rPr>
              <a:t>2011;28:213–226; 3. Degn </a:t>
            </a:r>
            <a:r>
              <a:rPr kumimoji="0" lang="en-GB" sz="800" b="0" i="1" u="none" strike="noStrike" kern="1200" cap="none" spc="0" normalizeH="0" baseline="0">
                <a:solidFill>
                  <a:srgbClr val="82786F"/>
                </a:solidFill>
                <a:effectLst/>
                <a:uLnTx/>
                <a:uFillTx/>
                <a:latin typeface="Verdana"/>
                <a:ea typeface="SimSun"/>
                <a:cs typeface="Arial"/>
              </a:rPr>
              <a:t>et al. Diabetes</a:t>
            </a:r>
            <a:r>
              <a:rPr kumimoji="0" lang="en-GB" sz="800" b="0" i="0" u="none" strike="noStrike" kern="1200" cap="none" spc="0" normalizeH="0" baseline="0">
                <a:solidFill>
                  <a:srgbClr val="82786F"/>
                </a:solidFill>
                <a:effectLst/>
                <a:uLnTx/>
                <a:uFillTx/>
                <a:latin typeface="Verdana"/>
                <a:ea typeface="SimSun"/>
                <a:cs typeface="Arial"/>
              </a:rPr>
              <a:t> 2004;53:1187–1194</a:t>
            </a:r>
            <a:endParaRPr kumimoji="0" lang="en-GB" sz="800" b="0" i="0" u="none" strike="noStrike" kern="1200" cap="none" spc="0" normalizeH="0" baseline="0">
              <a:solidFill>
                <a:srgbClr val="82786F"/>
              </a:solidFill>
              <a:effectLst/>
              <a:uLnTx/>
              <a:uFillTx/>
              <a:latin typeface="Verdana"/>
              <a:ea typeface="+mn-ea"/>
              <a:cs typeface="Aria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5124"/>
                                        </p:tgtEl>
                                        <p:attrNameLst>
                                          <p:attrName>style.visibility</p:attrName>
                                        </p:attrNameLst>
                                      </p:cBhvr>
                                      <p:to>
                                        <p:strVal val="visible"/>
                                      </p:to>
                                    </p:set>
                                    <p:animEffect transition="in" filter="fade">
                                      <p:cBhvr>
                                        <p:cTn id="7" dur="250"/>
                                        <p:tgtEl>
                                          <p:spTgt spid="51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ru-RU" altLang="en-US"/>
              <a:t>Медикаментозное лечение ожирения у детей</a:t>
            </a:r>
          </a:p>
        </p:txBody>
      </p:sp>
      <p:pic>
        <p:nvPicPr>
          <p:cNvPr id="3" name="Объект 2"/>
          <p:cNvPicPr>
            <a:picLocks noGrp="1" noChangeAspect="1"/>
          </p:cNvPicPr>
          <p:nvPr>
            <p:ph idx="1"/>
          </p:nvPr>
        </p:nvPicPr>
        <p:blipFill rotWithShape="1">
          <a:blip r:embed="rId2" cstate="print"/>
          <a:stretch>
            <a:fillRect/>
          </a:stretch>
        </p:blipFill>
        <p:spPr>
          <a:xfrm>
            <a:off x="553375" y="1384002"/>
            <a:ext cx="2036151" cy="2970779"/>
          </a:xfrm>
          <a:prstGeom prst="rect">
            <a:avLst/>
          </a:prstGeom>
          <a:noFill/>
          <a:ln w="9525" cap="flat" cmpd="sng" algn="ctr">
            <a:noFill/>
            <a:prstDash val="solid"/>
            <a:round/>
          </a:ln>
        </p:spPr>
      </p:pic>
      <p:pic>
        <p:nvPicPr>
          <p:cNvPr id="4" name="Объект 3"/>
          <p:cNvPicPr>
            <a:picLocks noGrp="1" noChangeAspect="1"/>
          </p:cNvPicPr>
          <p:nvPr>
            <p:ph idx="10"/>
          </p:nvPr>
        </p:nvPicPr>
        <p:blipFill rotWithShape="1">
          <a:blip r:embed="rId3" cstate="print"/>
          <a:stretch>
            <a:fillRect/>
          </a:stretch>
        </p:blipFill>
        <p:spPr>
          <a:xfrm>
            <a:off x="3140277" y="1313530"/>
            <a:ext cx="5911445" cy="3100314"/>
          </a:xfrm>
          <a:prstGeom prst="rect">
            <a:avLst/>
          </a:prstGeom>
          <a:noFill/>
          <a:ln w="9525" cap="flat" cmpd="sng" algn="ctr">
            <a:noFill/>
            <a:prstDash val="solid"/>
            <a:round/>
          </a:ln>
        </p:spPr>
      </p:pic>
      <p:sp>
        <p:nvSpPr>
          <p:cNvPr id="7" name="Rectangle 6"/>
          <p:cNvSpPr/>
          <p:nvPr/>
        </p:nvSpPr>
        <p:spPr>
          <a:xfrm>
            <a:off x="578531" y="4791739"/>
            <a:ext cx="8450746" cy="269260"/>
          </a:xfrm>
          <a:prstGeom prst="rect">
            <a:avLst/>
          </a:prstGeom>
        </p:spPr>
        <p:txBody>
          <a:bodyPr wrap="square">
            <a:spAutoFit/>
          </a:bodyPr>
          <a:lstStyle/>
          <a:p>
            <a:pPr lvl="0">
              <a:defRPr/>
            </a:pPr>
            <a:r>
              <a:rPr lang="ru-RU" sz="1200">
                <a:solidFill>
                  <a:srgbClr val="001965"/>
                </a:solidFill>
                <a:latin typeface="Times New Roman"/>
                <a:ea typeface="Calibri"/>
                <a:cs typeface="Arial"/>
              </a:rPr>
              <a:t>К</a:t>
            </a:r>
            <a:r>
              <a:rPr kumimoji="0" lang="ru-RU" sz="1200" b="0" i="0" u="none" strike="noStrike" kern="1200" cap="none" spc="0" normalizeH="0" baseline="0">
                <a:solidFill>
                  <a:srgbClr val="001965"/>
                </a:solidFill>
                <a:effectLst/>
                <a:uLnTx/>
                <a:uFillTx/>
                <a:latin typeface="Times New Roman"/>
                <a:ea typeface="Calibri"/>
                <a:cs typeface="Arial"/>
              </a:rPr>
              <a:t>линические рекомендации «Ожирение у детей» 202</a:t>
            </a:r>
            <a:r>
              <a:rPr kumimoji="0" lang="en-US" altLang="ru-RU" sz="1200" b="0" i="0" u="none" strike="noStrike" kern="1200" cap="none" spc="0" normalizeH="0" baseline="0">
                <a:solidFill>
                  <a:srgbClr val="001965"/>
                </a:solidFill>
                <a:effectLst/>
                <a:uLnTx/>
                <a:uFillTx/>
                <a:latin typeface="Times New Roman"/>
                <a:ea typeface="Calibri"/>
                <a:cs typeface="Arial"/>
              </a:rPr>
              <a:t>1</a:t>
            </a:r>
            <a:r>
              <a:rPr lang="ru-RU" sz="1200">
                <a:solidFill>
                  <a:srgbClr val="001965"/>
                </a:solidFill>
                <a:latin typeface="Times New Roman"/>
                <a:ea typeface="Calibri"/>
                <a:cs typeface="Arial"/>
              </a:rPr>
              <a:t>;</a:t>
            </a:r>
            <a:r>
              <a:rPr lang="ru-RU" altLang="en-US" sz="1200">
                <a:solidFill>
                  <a:srgbClr val="001965"/>
                </a:solidFill>
                <a:latin typeface="Times New Roman"/>
                <a:ea typeface="Calibri"/>
                <a:cs typeface="Arial"/>
              </a:rPr>
              <a:t> </a:t>
            </a:r>
            <a:r>
              <a:rPr lang="en-US" altLang="ru-RU" sz="1200">
                <a:solidFill>
                  <a:srgbClr val="001965"/>
                </a:solidFill>
                <a:latin typeface="Times New Roman"/>
                <a:ea typeface="Calibri"/>
                <a:cs typeface="Arial"/>
              </a:rPr>
              <a:t>Picabu.</a:t>
            </a:r>
          </a:p>
        </p:txBody>
      </p:sp>
    </p:spTree>
  </p:cSld>
  <p:clrMapOvr>
    <a:masterClrMapping/>
  </p:clrMapOvr>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2"/>
          <p:cNvSpPr>
            <a:spLocks noGrp="1"/>
          </p:cNvSpPr>
          <p:nvPr>
            <p:ph idx="1"/>
          </p:nvPr>
        </p:nvSpPr>
        <p:spPr>
          <a:xfrm>
            <a:off x="316800" y="1067992"/>
            <a:ext cx="8510400" cy="3761751"/>
          </a:xfrm>
        </p:spPr>
        <p:txBody>
          <a:bodyPr/>
          <a:lstStyle/>
          <a:p>
            <a:pPr>
              <a:buClr>
                <a:srgbClr val="009FDA"/>
              </a:buClr>
              <a:buFont typeface="Wingdings"/>
              <a:buChar char="ü"/>
              <a:defRPr/>
            </a:pPr>
            <a:r>
              <a:rPr lang="ru-RU" altLang="en-US" sz="1800"/>
              <a:t>Предложение от Кировского ГМУ</a:t>
            </a:r>
            <a:r>
              <a:rPr lang="en-US" altLang="ru-RU" sz="1800"/>
              <a:t>:</a:t>
            </a:r>
            <a:r>
              <a:rPr lang="ru-RU" altLang="en-US" sz="1800"/>
              <a:t> создание семейного гайда по питанию </a:t>
            </a:r>
            <a:r>
              <a:rPr lang="en-US" altLang="ru-RU" sz="1800"/>
              <a:t>(</a:t>
            </a:r>
            <a:r>
              <a:rPr lang="ru-RU" altLang="en-US" sz="1800"/>
              <a:t>электронная версия</a:t>
            </a:r>
            <a:r>
              <a:rPr lang="en-US" altLang="ru-RU" sz="1800"/>
              <a:t>)</a:t>
            </a:r>
            <a:r>
              <a:rPr lang="ru-RU" altLang="en-US" sz="1800"/>
              <a:t> </a:t>
            </a:r>
            <a:r>
              <a:rPr lang="en-US" altLang="ru-RU" sz="1800"/>
              <a:t>-</a:t>
            </a:r>
            <a:r>
              <a:rPr lang="ru-RU" altLang="en-US" sz="1800"/>
              <a:t> простыми словами о сложном</a:t>
            </a:r>
          </a:p>
          <a:p>
            <a:pPr>
              <a:buClr>
                <a:srgbClr val="009FDA"/>
              </a:buClr>
              <a:buFont typeface="Wingdings"/>
              <a:buChar char="ü"/>
              <a:defRPr/>
            </a:pPr>
            <a:r>
              <a:rPr lang="ru-RU" altLang="en-US" sz="1800"/>
              <a:t>Таблицы с кривыми </a:t>
            </a:r>
            <a:r>
              <a:rPr lang="en-US" altLang="ru-RU" sz="1800"/>
              <a:t>SDS </a:t>
            </a:r>
            <a:r>
              <a:rPr lang="ru-RU" altLang="en-US" sz="1800"/>
              <a:t>для вклеивания в карту </a:t>
            </a:r>
            <a:r>
              <a:rPr lang="en-US" altLang="ru-RU" sz="1800"/>
              <a:t>(</a:t>
            </a:r>
            <a:r>
              <a:rPr lang="ru-RU" altLang="en-US" sz="1800"/>
              <a:t>вес</a:t>
            </a:r>
            <a:r>
              <a:rPr lang="en-US" altLang="ru-RU" sz="1800"/>
              <a:t>,</a:t>
            </a:r>
            <a:r>
              <a:rPr lang="ru-RU" altLang="en-US" sz="1800"/>
              <a:t> рост</a:t>
            </a:r>
            <a:r>
              <a:rPr lang="en-US" altLang="ru-RU" sz="1800"/>
              <a:t>)</a:t>
            </a:r>
          </a:p>
          <a:p>
            <a:pPr>
              <a:buClr>
                <a:srgbClr val="009FDA"/>
              </a:buClr>
              <a:buFont typeface="Wingdings"/>
              <a:buChar char="ü"/>
              <a:defRPr/>
            </a:pPr>
            <a:r>
              <a:rPr lang="ru-RU" altLang="en-US" sz="1800"/>
              <a:t>Направление к детскому эндокринологу </a:t>
            </a:r>
            <a:r>
              <a:rPr lang="en-US" altLang="ru-RU" sz="1800"/>
              <a:t>(</a:t>
            </a:r>
            <a:r>
              <a:rPr lang="ru-RU" altLang="en-US" sz="1800"/>
              <a:t>ДЭ</a:t>
            </a:r>
            <a:r>
              <a:rPr lang="en-US" altLang="ru-RU" sz="1800"/>
              <a:t>):</a:t>
            </a:r>
          </a:p>
          <a:p>
            <a:pPr marL="296000" indent="-296000">
              <a:buClr>
                <a:srgbClr val="009FDA"/>
              </a:buClr>
              <a:buFont typeface="Wingdings"/>
              <a:buAutoNum type="arabicPeriod"/>
              <a:defRPr/>
            </a:pPr>
            <a:r>
              <a:rPr lang="ru-RU" altLang="en-US" sz="1800"/>
              <a:t>Если Вы поставили диагноз</a:t>
            </a:r>
            <a:r>
              <a:rPr lang="en-US" altLang="ru-RU" sz="1800"/>
              <a:t>,</a:t>
            </a:r>
            <a:r>
              <a:rPr lang="ru-RU" altLang="en-US" sz="1800"/>
              <a:t> дали рек</a:t>
            </a:r>
            <a:r>
              <a:rPr lang="en-US" altLang="ru-RU" sz="1800"/>
              <a:t>-</a:t>
            </a:r>
            <a:r>
              <a:rPr lang="ru-RU" altLang="en-US" sz="1800"/>
              <a:t>ции</a:t>
            </a:r>
            <a:r>
              <a:rPr lang="en-US" altLang="ru-RU" sz="1800"/>
              <a:t>,</a:t>
            </a:r>
            <a:r>
              <a:rPr lang="ru-RU" altLang="en-US" sz="1800"/>
              <a:t> но пациент пришел к вам повторно </a:t>
            </a:r>
            <a:r>
              <a:rPr lang="en-US" altLang="ru-RU" sz="1800"/>
              <a:t>(</a:t>
            </a:r>
            <a:r>
              <a:rPr lang="ru-RU" altLang="en-US" sz="1800"/>
              <a:t>без динамики</a:t>
            </a:r>
            <a:r>
              <a:rPr lang="en-US" altLang="ru-RU" sz="1800"/>
              <a:t>)</a:t>
            </a:r>
          </a:p>
          <a:p>
            <a:pPr marL="296000" indent="-296000">
              <a:buClr>
                <a:srgbClr val="009FDA"/>
              </a:buClr>
              <a:buFont typeface="Wingdings"/>
              <a:buAutoNum type="arabicPeriod"/>
              <a:defRPr/>
            </a:pPr>
            <a:r>
              <a:rPr lang="ru-RU" altLang="en-US" sz="1800"/>
              <a:t>При наличии осложнений ожирения </a:t>
            </a:r>
            <a:r>
              <a:rPr lang="en-US" altLang="ru-RU" sz="1800"/>
              <a:t>(</a:t>
            </a:r>
            <a:r>
              <a:rPr lang="ru-RU" altLang="en-US" sz="1800"/>
              <a:t>гепатоз</a:t>
            </a:r>
            <a:r>
              <a:rPr lang="en-US" altLang="ru-RU" sz="1800"/>
              <a:t>,</a:t>
            </a:r>
            <a:r>
              <a:rPr lang="ru-RU" altLang="en-US" sz="1800"/>
              <a:t> АГ</a:t>
            </a:r>
            <a:r>
              <a:rPr lang="en-US" altLang="ru-RU" sz="1800"/>
              <a:t>,</a:t>
            </a:r>
            <a:r>
              <a:rPr lang="ru-RU" altLang="en-US" sz="1800"/>
              <a:t> нарушения углеводного</a:t>
            </a:r>
            <a:r>
              <a:rPr lang="en-US" altLang="ru-RU" sz="1800"/>
              <a:t>,</a:t>
            </a:r>
            <a:r>
              <a:rPr lang="ru-RU" altLang="en-US" sz="1800"/>
              <a:t> липидного обмена</a:t>
            </a:r>
            <a:r>
              <a:rPr lang="en-US" altLang="ru-RU" sz="1800"/>
              <a:t>,</a:t>
            </a:r>
            <a:r>
              <a:rPr lang="ru-RU" altLang="en-US" sz="1800"/>
              <a:t> задержка ПР у мальчиков</a:t>
            </a:r>
            <a:r>
              <a:rPr lang="en-US" altLang="ru-RU" sz="1800"/>
              <a:t>...</a:t>
            </a:r>
            <a:r>
              <a:rPr lang="ru-RU" altLang="en-US" sz="1800"/>
              <a:t>и др</a:t>
            </a:r>
            <a:r>
              <a:rPr lang="en-US" altLang="ru-RU" sz="1800"/>
              <a:t>.)</a:t>
            </a:r>
          </a:p>
          <a:p>
            <a:pPr marL="296000" indent="-296000">
              <a:buClr>
                <a:srgbClr val="009FDA"/>
              </a:buClr>
              <a:buFont typeface="Wingdings"/>
              <a:buAutoNum type="arabicPeriod"/>
              <a:defRPr/>
            </a:pPr>
            <a:r>
              <a:rPr lang="ru-RU" altLang="en-US" sz="1800"/>
              <a:t>С впервые выявленным ожирением </a:t>
            </a:r>
            <a:r>
              <a:rPr lang="en-US" altLang="ru-RU" sz="1800"/>
              <a:t>3</a:t>
            </a:r>
            <a:r>
              <a:rPr lang="ru-RU" altLang="en-US" sz="1800"/>
              <a:t> степени и более </a:t>
            </a:r>
            <a:r>
              <a:rPr lang="en-US" altLang="ru-RU" sz="1800"/>
              <a:t>(SDS </a:t>
            </a:r>
            <a:r>
              <a:rPr lang="ru-RU" altLang="en-US" sz="1800"/>
              <a:t>ИМТ</a:t>
            </a:r>
            <a:r>
              <a:rPr lang="en-US" altLang="ru-RU" sz="1800"/>
              <a:t>&gt;3,0)</a:t>
            </a:r>
          </a:p>
          <a:p>
            <a:pPr marL="296000" indent="-296000">
              <a:buClr>
                <a:srgbClr val="009FDA"/>
              </a:buClr>
              <a:buFont typeface="Wingdings"/>
              <a:buAutoNum type="arabicPeriod"/>
              <a:defRPr/>
            </a:pPr>
            <a:r>
              <a:rPr lang="ru-RU" altLang="en-US" sz="1800"/>
              <a:t>Препараты для лечения ожирения назначает только ДЭ</a:t>
            </a:r>
          </a:p>
          <a:p>
            <a:pPr marL="296000" indent="-296000">
              <a:buClr>
                <a:srgbClr val="009FDA"/>
              </a:buClr>
              <a:buFont typeface="Wingdings"/>
              <a:buAutoNum type="arabicPeriod"/>
              <a:defRPr/>
            </a:pPr>
            <a:endParaRPr lang="en-US" altLang="ru-RU" sz="1800"/>
          </a:p>
        </p:txBody>
      </p:sp>
      <p:sp>
        <p:nvSpPr>
          <p:cNvPr id="3" name="Title 1"/>
          <p:cNvSpPr>
            <a:spLocks noGrp="1"/>
          </p:cNvSpPr>
          <p:nvPr>
            <p:ph type="title"/>
          </p:nvPr>
        </p:nvSpPr>
        <p:spPr/>
        <p:txBody>
          <a:bodyPr/>
          <a:lstStyle/>
          <a:p>
            <a:pPr>
              <a:defRPr/>
            </a:pPr>
            <a:r>
              <a:rPr lang="en-US" altLang="ru-RU"/>
              <a:t>???</a:t>
            </a:r>
            <a:r>
              <a:rPr lang="ru-RU" altLang="en-US"/>
              <a:t> В помощь педиатру</a:t>
            </a:r>
          </a:p>
        </p:txBody>
      </p:sp>
      <p:sp>
        <p:nvSpPr>
          <p:cNvPr id="5" name="Content Placeholder 9"/>
          <p:cNvSpPr>
            <a:spLocks noGrp="1"/>
          </p:cNvSpPr>
          <p:nvPr>
            <p:ph sz="quarter" idx="11"/>
          </p:nvPr>
        </p:nvSpPr>
        <p:spPr/>
        <p:txBody>
          <a:bodyPr/>
          <a:lstStyle/>
          <a:p>
            <a:pPr>
              <a:defRPr/>
            </a:pPr>
            <a:endParaRPr lang="ru-RU" altLang="en-US"/>
          </a:p>
        </p:txBody>
      </p:sp>
    </p:spTree>
  </p:cSld>
  <p:clrMapOvr>
    <a:masterClrMapping/>
  </p:clrMapOvr>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itle 2"/>
          <p:cNvSpPr>
            <a:spLocks noGrp="1"/>
          </p:cNvSpPr>
          <p:nvPr>
            <p:ph type="title"/>
          </p:nvPr>
        </p:nvSpPr>
        <p:spPr>
          <a:xfrm>
            <a:off x="316800" y="344458"/>
            <a:ext cx="8510400" cy="391411"/>
          </a:xfrm>
        </p:spPr>
        <p:txBody>
          <a:bodyPr/>
          <a:lstStyle/>
          <a:p>
            <a:pPr lvl="0">
              <a:defRPr/>
            </a:pPr>
            <a:r>
              <a:rPr lang="ru-RU" altLang="en-US"/>
              <a:t>Выводы</a:t>
            </a:r>
          </a:p>
        </p:txBody>
      </p:sp>
      <p:sp>
        <p:nvSpPr>
          <p:cNvPr id="8" name="Content Placeholder 7"/>
          <p:cNvSpPr>
            <a:spLocks noGrp="1"/>
          </p:cNvSpPr>
          <p:nvPr>
            <p:ph sz="quarter" idx="11"/>
          </p:nvPr>
        </p:nvSpPr>
        <p:spPr/>
        <p:txBody>
          <a:bodyPr/>
          <a:lstStyle/>
          <a:p>
            <a:pPr lvl="0">
              <a:defRPr/>
            </a:pPr>
            <a:endParaRPr lang="ru-RU" altLang="en-US"/>
          </a:p>
        </p:txBody>
      </p:sp>
      <p:sp>
        <p:nvSpPr>
          <p:cNvPr id="114" name="Rounded Rectangle 113"/>
          <p:cNvSpPr/>
          <p:nvPr/>
        </p:nvSpPr>
        <p:spPr>
          <a:xfrm>
            <a:off x="1305924" y="3693472"/>
            <a:ext cx="7423582" cy="802308"/>
          </a:xfrm>
          <a:prstGeom prst="roundRect">
            <a:avLst>
              <a:gd name="adj" fmla="val 8200"/>
            </a:avLst>
          </a:prstGeom>
          <a:solidFill>
            <a:schemeClr val="bg1">
              <a:lumMod val="95000"/>
            </a:schemeClr>
          </a:solidFill>
          <a:ln w="19050" cap="flat" cmpd="sng" algn="ctr">
            <a:solidFill>
              <a:srgbClr val="002060"/>
            </a:solidFill>
            <a:prstDash val="solid"/>
            <a:round/>
          </a:ln>
          <a:effectLst/>
        </p:spPr>
        <p:txBody>
          <a:bodyPr lIns="72000" tIns="72000" rIns="72000" bIns="72000" anchor="ctr"/>
          <a:lstStyle/>
          <a:p>
            <a:pPr marL="0" marR="0" lvl="0" indent="0" algn="ctr" defTabSz="914400" rtl="0" eaLnBrk="1" latinLnBrk="0" hangingPunct="1">
              <a:lnSpc>
                <a:spcPct val="100000"/>
              </a:lnSpc>
              <a:spcBef>
                <a:spcPct val="0"/>
              </a:spcBef>
              <a:spcAft>
                <a:spcPct val="0"/>
              </a:spcAft>
              <a:buClrTx/>
              <a:buFontTx/>
              <a:buNone/>
              <a:defRPr/>
            </a:pPr>
            <a:r>
              <a:rPr lang="ru-RU" altLang="en-US" sz="1400" kern="0">
                <a:solidFill>
                  <a:srgbClr val="002060"/>
                </a:solidFill>
              </a:rPr>
              <a:t>Разобрали медикаментозное лечение ожирения у детей</a:t>
            </a:r>
            <a:r>
              <a:rPr lang="en-US" altLang="ru-RU" sz="1400" kern="0">
                <a:solidFill>
                  <a:srgbClr val="002060"/>
                </a:solidFill>
              </a:rPr>
              <a:t>.</a:t>
            </a:r>
            <a:r>
              <a:rPr lang="ru-RU" sz="1400" kern="0">
                <a:solidFill>
                  <a:srgbClr val="002060"/>
                </a:solidFill>
              </a:rPr>
              <a:t> </a:t>
            </a:r>
            <a:endParaRPr lang="ru-RU" sz="1400" kern="0">
              <a:solidFill>
                <a:srgbClr val="002060"/>
              </a:solidFill>
              <a:effectLst/>
              <a:uLnTx/>
              <a:uFillTx/>
            </a:endParaRPr>
          </a:p>
        </p:txBody>
      </p:sp>
      <p:sp>
        <p:nvSpPr>
          <p:cNvPr id="196" name="Freeform 95"/>
          <p:cNvSpPr/>
          <p:nvPr/>
        </p:nvSpPr>
        <p:spPr>
          <a:xfrm>
            <a:off x="436859" y="3678919"/>
            <a:ext cx="784880" cy="788058"/>
          </a:xfrm>
          <a:custGeom>
            <a:avLst/>
            <a:gdLst>
              <a:gd name="T0" fmla="*/ 255 w 255"/>
              <a:gd name="T1" fmla="*/ 233 h 255"/>
              <a:gd name="T2" fmla="*/ 233 w 255"/>
              <a:gd name="T3" fmla="*/ 255 h 255"/>
              <a:gd name="T4" fmla="*/ 21 w 255"/>
              <a:gd name="T5" fmla="*/ 255 h 255"/>
              <a:gd name="T6" fmla="*/ 0 w 255"/>
              <a:gd name="T7" fmla="*/ 233 h 255"/>
              <a:gd name="T8" fmla="*/ 0 w 255"/>
              <a:gd name="T9" fmla="*/ 22 h 255"/>
              <a:gd name="T10" fmla="*/ 21 w 255"/>
              <a:gd name="T11" fmla="*/ 0 h 255"/>
              <a:gd name="T12" fmla="*/ 233 w 255"/>
              <a:gd name="T13" fmla="*/ 0 h 255"/>
              <a:gd name="T14" fmla="*/ 255 w 255"/>
              <a:gd name="T15" fmla="*/ 22 h 255"/>
              <a:gd name="T16" fmla="*/ 255 w 255"/>
              <a:gd name="T17" fmla="*/ 233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255">
                <a:moveTo>
                  <a:pt x="255" y="233"/>
                </a:moveTo>
                <a:cubicBezTo>
                  <a:pt x="255" y="245"/>
                  <a:pt x="245" y="255"/>
                  <a:pt x="233" y="255"/>
                </a:cubicBezTo>
                <a:quadBezTo>
                  <a:pt x="21" y="255"/>
                  <a:pt x="21" y="255"/>
                </a:quadBezTo>
                <a:cubicBezTo>
                  <a:pt x="9" y="255"/>
                  <a:pt x="0" y="245"/>
                  <a:pt x="0" y="233"/>
                </a:cubicBezTo>
                <a:quadBezTo>
                  <a:pt x="0" y="22"/>
                  <a:pt x="0" y="22"/>
                </a:quadBezTo>
                <a:cubicBezTo>
                  <a:pt x="0" y="10"/>
                  <a:pt x="9" y="0"/>
                  <a:pt x="21" y="0"/>
                </a:cubicBezTo>
                <a:quadBezTo>
                  <a:pt x="233" y="0"/>
                  <a:pt x="233" y="0"/>
                </a:quadBezTo>
                <a:cubicBezTo>
                  <a:pt x="245" y="0"/>
                  <a:pt x="255" y="10"/>
                  <a:pt x="255" y="22"/>
                </a:cubicBezTo>
                <a:lnTo>
                  <a:pt x="255" y="233"/>
                </a:lnTo>
                <a:close/>
              </a:path>
            </a:pathLst>
          </a:custGeom>
          <a:solidFill>
            <a:srgbClr val="001965"/>
          </a:solidFill>
          <a:ln>
            <a:noFill/>
          </a:ln>
          <a:effectLst>
            <a:outerShdw blurRad="50800" dist="38100" dir="2700000" algn="tl" rotWithShape="0">
              <a:prstClr val="black">
                <a:alpha val="40000"/>
              </a:prstClr>
            </a:outerShdw>
          </a:effectLst>
        </p:spPr>
        <p:txBody>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grpSp>
        <p:nvGrpSpPr>
          <p:cNvPr id="3" name="Group 2"/>
          <p:cNvGrpSpPr/>
          <p:nvPr/>
        </p:nvGrpSpPr>
        <p:grpSpPr>
          <a:xfrm>
            <a:off x="377857" y="921453"/>
            <a:ext cx="8250604" cy="814519"/>
            <a:chOff x="377857" y="921453"/>
            <a:chExt cx="8250604" cy="814519"/>
          </a:xfrm>
        </p:grpSpPr>
        <p:sp>
          <p:nvSpPr>
            <p:cNvPr id="2" name="Rounded Rectangle 1">
              <a:hlinkClick r:id="rId3" action="ppaction://hlinksldjump"/>
            </p:cNvPr>
            <p:cNvSpPr/>
            <p:nvPr/>
          </p:nvSpPr>
          <p:spPr>
            <a:xfrm>
              <a:off x="1278148" y="921453"/>
              <a:ext cx="7350314" cy="814519"/>
            </a:xfrm>
            <a:prstGeom prst="roundRect">
              <a:avLst>
                <a:gd name="adj" fmla="val 8200"/>
              </a:avLst>
            </a:prstGeom>
            <a:solidFill>
              <a:schemeClr val="bg1">
                <a:lumMod val="95000"/>
              </a:schemeClr>
            </a:solidFill>
            <a:ln w="19050" cap="flat" cmpd="sng" algn="ctr">
              <a:solidFill>
                <a:srgbClr val="002060"/>
              </a:solidFill>
              <a:prstDash val="solid"/>
              <a:round/>
            </a:ln>
            <a:effectLst/>
          </p:spPr>
          <p:txBody>
            <a:bodyPr lIns="72000" tIns="72000" rIns="72000" bIns="72000" anchor="ctr"/>
            <a:lstStyle/>
            <a:p>
              <a:pPr marL="0" marR="0" lvl="0" indent="0" algn="ctr" defTabSz="914400" rtl="0" eaLnBrk="1" latinLnBrk="0" hangingPunct="1">
                <a:lnSpc>
                  <a:spcPct val="100000"/>
                </a:lnSpc>
                <a:spcBef>
                  <a:spcPct val="0"/>
                </a:spcBef>
                <a:spcAft>
                  <a:spcPct val="0"/>
                </a:spcAft>
                <a:buClrTx/>
                <a:buFontTx/>
                <a:buNone/>
                <a:defRPr/>
              </a:pPr>
              <a:r>
                <a:rPr kumimoji="0" lang="ru-RU" altLang="en-US" sz="1400" b="0" i="0" u="none" strike="noStrike" kern="0" cap="none" spc="0" normalizeH="0" baseline="0">
                  <a:solidFill>
                    <a:srgbClr val="002060"/>
                  </a:solidFill>
                  <a:effectLst/>
                  <a:uLnTx/>
                  <a:uFillTx/>
                  <a:latin typeface="Verdana"/>
                  <a:ea typeface="+mn-ea"/>
                  <a:cs typeface="Arial"/>
                </a:rPr>
                <a:t>Детское ожирение сегодня и его последствия завтра </a:t>
              </a:r>
              <a:r>
                <a:rPr kumimoji="0" lang="en-US" altLang="ru-RU" sz="1400" b="0" i="0" u="none" strike="noStrike" kern="0" cap="none" spc="0" normalizeH="0" baseline="0">
                  <a:solidFill>
                    <a:srgbClr val="002060"/>
                  </a:solidFill>
                  <a:effectLst/>
                  <a:uLnTx/>
                  <a:uFillTx/>
                  <a:latin typeface="Verdana"/>
                  <a:ea typeface="+mn-ea"/>
                  <a:cs typeface="Arial"/>
                </a:rPr>
                <a:t>-</a:t>
              </a:r>
              <a:r>
                <a:rPr kumimoji="0" lang="ru-RU" altLang="en-US" sz="1400" b="0" i="0" u="none" strike="noStrike" kern="0" cap="none" spc="0" normalizeH="0" baseline="0">
                  <a:solidFill>
                    <a:srgbClr val="002060"/>
                  </a:solidFill>
                  <a:effectLst/>
                  <a:uLnTx/>
                  <a:uFillTx/>
                  <a:latin typeface="Verdana"/>
                  <a:ea typeface="+mn-ea"/>
                  <a:cs typeface="Arial"/>
                </a:rPr>
                <a:t> это серъезная проблема не только пациента</a:t>
              </a:r>
              <a:r>
                <a:rPr kumimoji="0" lang="en-US" altLang="ru-RU" sz="1400" b="0" i="0" u="none" strike="noStrike" kern="0" cap="none" spc="0" normalizeH="0" baseline="0">
                  <a:solidFill>
                    <a:srgbClr val="002060"/>
                  </a:solidFill>
                  <a:effectLst/>
                  <a:uLnTx/>
                  <a:uFillTx/>
                  <a:latin typeface="Verdana"/>
                  <a:ea typeface="+mn-ea"/>
                  <a:cs typeface="Arial"/>
                </a:rPr>
                <a:t>,</a:t>
              </a:r>
              <a:r>
                <a:rPr kumimoji="0" lang="ru-RU" altLang="en-US" sz="1400" b="0" i="0" u="none" strike="noStrike" kern="0" cap="none" spc="0" normalizeH="0" baseline="0">
                  <a:solidFill>
                    <a:srgbClr val="002060"/>
                  </a:solidFill>
                  <a:effectLst/>
                  <a:uLnTx/>
                  <a:uFillTx/>
                  <a:latin typeface="Verdana"/>
                  <a:ea typeface="+mn-ea"/>
                  <a:cs typeface="Arial"/>
                </a:rPr>
                <a:t> но и педиатра</a:t>
              </a:r>
            </a:p>
          </p:txBody>
        </p:sp>
        <p:sp>
          <p:nvSpPr>
            <p:cNvPr id="180" name="Freeform 307"/>
            <p:cNvSpPr/>
            <p:nvPr/>
          </p:nvSpPr>
          <p:spPr>
            <a:xfrm>
              <a:off x="377857" y="940790"/>
              <a:ext cx="784880" cy="788058"/>
            </a:xfrm>
            <a:custGeom>
              <a:avLst/>
              <a:gdLst>
                <a:gd name="T0" fmla="*/ 255 w 255"/>
                <a:gd name="T1" fmla="*/ 234 h 256"/>
                <a:gd name="T2" fmla="*/ 233 w 255"/>
                <a:gd name="T3" fmla="*/ 256 h 256"/>
                <a:gd name="T4" fmla="*/ 22 w 255"/>
                <a:gd name="T5" fmla="*/ 256 h 256"/>
                <a:gd name="T6" fmla="*/ 0 w 255"/>
                <a:gd name="T7" fmla="*/ 234 h 256"/>
                <a:gd name="T8" fmla="*/ 0 w 255"/>
                <a:gd name="T9" fmla="*/ 22 h 256"/>
                <a:gd name="T10" fmla="*/ 22 w 255"/>
                <a:gd name="T11" fmla="*/ 0 h 256"/>
                <a:gd name="T12" fmla="*/ 233 w 255"/>
                <a:gd name="T13" fmla="*/ 0 h 256"/>
                <a:gd name="T14" fmla="*/ 255 w 255"/>
                <a:gd name="T15" fmla="*/ 22 h 256"/>
                <a:gd name="T16" fmla="*/ 255 w 255"/>
                <a:gd name="T17" fmla="*/ 23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256">
                  <a:moveTo>
                    <a:pt x="255" y="234"/>
                  </a:moveTo>
                  <a:cubicBezTo>
                    <a:pt x="255" y="246"/>
                    <a:pt x="245" y="256"/>
                    <a:pt x="233" y="256"/>
                  </a:cubicBezTo>
                  <a:quadBezTo>
                    <a:pt x="22" y="256"/>
                    <a:pt x="22" y="256"/>
                  </a:quadBezTo>
                  <a:cubicBezTo>
                    <a:pt x="9" y="256"/>
                    <a:pt x="0" y="246"/>
                    <a:pt x="0" y="234"/>
                  </a:cubicBezTo>
                  <a:quadBezTo>
                    <a:pt x="0" y="22"/>
                    <a:pt x="0" y="22"/>
                  </a:quadBezTo>
                  <a:cubicBezTo>
                    <a:pt x="0" y="10"/>
                    <a:pt x="9" y="0"/>
                    <a:pt x="22" y="0"/>
                  </a:cubicBezTo>
                  <a:quadBezTo>
                    <a:pt x="233" y="0"/>
                    <a:pt x="233" y="0"/>
                  </a:quadBezTo>
                  <a:cubicBezTo>
                    <a:pt x="245" y="0"/>
                    <a:pt x="255" y="10"/>
                    <a:pt x="255" y="22"/>
                  </a:cubicBezTo>
                  <a:lnTo>
                    <a:pt x="255" y="234"/>
                  </a:lnTo>
                  <a:close/>
                </a:path>
              </a:pathLst>
            </a:custGeom>
            <a:solidFill>
              <a:srgbClr val="001965"/>
            </a:solidFill>
            <a:ln>
              <a:noFill/>
            </a:ln>
            <a:effectLst>
              <a:outerShdw blurRad="50800" dist="38100" dir="2700000" algn="tl" rotWithShape="0">
                <a:prstClr val="black">
                  <a:alpha val="40000"/>
                </a:prstClr>
              </a:outerShdw>
            </a:effectLst>
          </p:spPr>
          <p:txBody>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grpSp>
      <p:sp>
        <p:nvSpPr>
          <p:cNvPr id="5" name="Rounded Rectangle 4">
            <a:hlinkClick r:id="rId4" action="ppaction://hlinksldjump"/>
          </p:cNvPr>
          <p:cNvSpPr/>
          <p:nvPr/>
        </p:nvSpPr>
        <p:spPr>
          <a:xfrm>
            <a:off x="1258638" y="1872267"/>
            <a:ext cx="7411371" cy="765672"/>
          </a:xfrm>
          <a:prstGeom prst="roundRect">
            <a:avLst>
              <a:gd name="adj" fmla="val 8200"/>
            </a:avLst>
          </a:prstGeom>
          <a:solidFill>
            <a:schemeClr val="bg1">
              <a:lumMod val="95000"/>
            </a:schemeClr>
          </a:solidFill>
          <a:ln w="19050" cap="flat" cmpd="sng" algn="ctr">
            <a:solidFill>
              <a:srgbClr val="002060"/>
            </a:solidFill>
            <a:prstDash val="solid"/>
            <a:round/>
          </a:ln>
          <a:effectLst/>
        </p:spPr>
        <p:txBody>
          <a:bodyPr lIns="72000" tIns="72000" rIns="72000" bIns="72000" anchor="ctr"/>
          <a:lstStyle/>
          <a:p>
            <a:pPr marL="0" marR="0" lvl="0" indent="0" algn="ctr" defTabSz="914400" rtl="0" eaLnBrk="1" latinLnBrk="0" hangingPunct="1">
              <a:lnSpc>
                <a:spcPct val="100000"/>
              </a:lnSpc>
              <a:spcBef>
                <a:spcPct val="0"/>
              </a:spcBef>
              <a:spcAft>
                <a:spcPct val="0"/>
              </a:spcAft>
              <a:buClrTx/>
              <a:buFontTx/>
              <a:buNone/>
              <a:defRPr/>
            </a:pPr>
            <a:r>
              <a:rPr lang="ru-RU" altLang="en-US" sz="1400" kern="0">
                <a:solidFill>
                  <a:srgbClr val="002060"/>
                </a:solidFill>
              </a:rPr>
              <a:t>Повторили инструменты</a:t>
            </a:r>
            <a:r>
              <a:rPr lang="en-US" altLang="ru-RU" sz="1400" kern="0">
                <a:solidFill>
                  <a:srgbClr val="002060"/>
                </a:solidFill>
              </a:rPr>
              <a:t>,</a:t>
            </a:r>
            <a:r>
              <a:rPr lang="ru-RU" altLang="en-US" sz="1400" kern="0">
                <a:solidFill>
                  <a:srgbClr val="002060"/>
                </a:solidFill>
              </a:rPr>
              <a:t> которыми пользуется педиатр на приёме для постановки диагноза ожирение </a:t>
            </a:r>
            <a:r>
              <a:rPr lang="en-US" altLang="ru-RU" sz="1400" kern="0">
                <a:solidFill>
                  <a:srgbClr val="002060"/>
                </a:solidFill>
              </a:rPr>
              <a:t>(</a:t>
            </a:r>
            <a:r>
              <a:rPr lang="ru-RU" altLang="en-US" sz="1400" kern="0">
                <a:solidFill>
                  <a:srgbClr val="002060"/>
                </a:solidFill>
              </a:rPr>
              <a:t>ИМТ</a:t>
            </a:r>
            <a:r>
              <a:rPr lang="en-US" altLang="ru-RU" sz="1400" kern="0">
                <a:solidFill>
                  <a:srgbClr val="002060"/>
                </a:solidFill>
              </a:rPr>
              <a:t>,</a:t>
            </a:r>
            <a:r>
              <a:rPr lang="ru-RU" altLang="en-US" sz="1400" kern="0">
                <a:solidFill>
                  <a:srgbClr val="002060"/>
                </a:solidFill>
              </a:rPr>
              <a:t> </a:t>
            </a:r>
            <a:r>
              <a:rPr lang="en-US" altLang="ru-RU" sz="1400" kern="0">
                <a:solidFill>
                  <a:srgbClr val="002060"/>
                </a:solidFill>
              </a:rPr>
              <a:t>SDS</a:t>
            </a:r>
            <a:r>
              <a:rPr lang="cs-CZ" altLang="en-US" sz="1400" kern="0">
                <a:solidFill>
                  <a:srgbClr val="002060"/>
                </a:solidFill>
              </a:rPr>
              <a:t> </a:t>
            </a:r>
            <a:r>
              <a:rPr lang="ru-RU" altLang="en-US" sz="1400" kern="0">
                <a:solidFill>
                  <a:srgbClr val="002060"/>
                </a:solidFill>
              </a:rPr>
              <a:t>ИМТ</a:t>
            </a:r>
            <a:r>
              <a:rPr lang="en-US" altLang="ru-RU" sz="1400" kern="0">
                <a:solidFill>
                  <a:srgbClr val="002060"/>
                </a:solidFill>
              </a:rPr>
              <a:t>)</a:t>
            </a:r>
          </a:p>
        </p:txBody>
      </p:sp>
      <p:sp>
        <p:nvSpPr>
          <p:cNvPr id="205" name="Freeform 251"/>
          <p:cNvSpPr/>
          <p:nvPr/>
        </p:nvSpPr>
        <p:spPr>
          <a:xfrm>
            <a:off x="365646" y="1867180"/>
            <a:ext cx="809303" cy="849116"/>
          </a:xfrm>
          <a:custGeom>
            <a:avLst/>
            <a:gdLst>
              <a:gd name="T0" fmla="*/ 256 w 256"/>
              <a:gd name="T1" fmla="*/ 233 h 255"/>
              <a:gd name="T2" fmla="*/ 234 w 256"/>
              <a:gd name="T3" fmla="*/ 255 h 255"/>
              <a:gd name="T4" fmla="*/ 22 w 256"/>
              <a:gd name="T5" fmla="*/ 255 h 255"/>
              <a:gd name="T6" fmla="*/ 0 w 256"/>
              <a:gd name="T7" fmla="*/ 233 h 255"/>
              <a:gd name="T8" fmla="*/ 0 w 256"/>
              <a:gd name="T9" fmla="*/ 22 h 255"/>
              <a:gd name="T10" fmla="*/ 22 w 256"/>
              <a:gd name="T11" fmla="*/ 0 h 255"/>
              <a:gd name="T12" fmla="*/ 234 w 256"/>
              <a:gd name="T13" fmla="*/ 0 h 255"/>
              <a:gd name="T14" fmla="*/ 256 w 256"/>
              <a:gd name="T15" fmla="*/ 22 h 255"/>
              <a:gd name="T16" fmla="*/ 256 w 256"/>
              <a:gd name="T17" fmla="*/ 233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6" h="255">
                <a:moveTo>
                  <a:pt x="256" y="233"/>
                </a:moveTo>
                <a:cubicBezTo>
                  <a:pt x="256" y="245"/>
                  <a:pt x="246" y="255"/>
                  <a:pt x="234" y="255"/>
                </a:cubicBezTo>
                <a:quadBezTo>
                  <a:pt x="22" y="255"/>
                  <a:pt x="22" y="255"/>
                </a:quadBezTo>
                <a:cubicBezTo>
                  <a:pt x="10" y="255"/>
                  <a:pt x="0" y="245"/>
                  <a:pt x="0" y="233"/>
                </a:cubicBezTo>
                <a:quadBezTo>
                  <a:pt x="0" y="22"/>
                  <a:pt x="0" y="22"/>
                </a:quadBezTo>
                <a:cubicBezTo>
                  <a:pt x="0" y="10"/>
                  <a:pt x="10" y="0"/>
                  <a:pt x="22" y="0"/>
                </a:cubicBezTo>
                <a:quadBezTo>
                  <a:pt x="234" y="0"/>
                  <a:pt x="234" y="0"/>
                </a:quadBezTo>
                <a:cubicBezTo>
                  <a:pt x="246" y="0"/>
                  <a:pt x="256" y="10"/>
                  <a:pt x="256" y="22"/>
                </a:cubicBezTo>
                <a:lnTo>
                  <a:pt x="256" y="233"/>
                </a:lnTo>
                <a:close/>
              </a:path>
            </a:pathLst>
          </a:custGeom>
          <a:solidFill>
            <a:srgbClr val="001965"/>
          </a:solidFill>
          <a:ln>
            <a:noFill/>
          </a:ln>
          <a:effectLst>
            <a:outerShdw blurRad="50800" dist="38100" dir="2700000" algn="tl" rotWithShape="0">
              <a:prstClr val="black">
                <a:alpha val="40000"/>
              </a:prstClr>
            </a:outerShdw>
          </a:effectLst>
        </p:spPr>
        <p:txBody>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40" name="Rounded Rectangle 39"/>
          <p:cNvSpPr/>
          <p:nvPr/>
        </p:nvSpPr>
        <p:spPr>
          <a:xfrm>
            <a:off x="1290360" y="2737599"/>
            <a:ext cx="7411372" cy="900000"/>
          </a:xfrm>
          <a:prstGeom prst="roundRect">
            <a:avLst>
              <a:gd name="adj" fmla="val 8200"/>
            </a:avLst>
          </a:prstGeom>
          <a:solidFill>
            <a:schemeClr val="bg1">
              <a:lumMod val="95000"/>
            </a:schemeClr>
          </a:solidFill>
          <a:ln w="19050" cap="flat" cmpd="sng" algn="ctr">
            <a:solidFill>
              <a:srgbClr val="002060"/>
            </a:solidFill>
            <a:prstDash val="solid"/>
            <a:round/>
          </a:ln>
          <a:effectLst/>
        </p:spPr>
        <p:txBody>
          <a:bodyPr lIns="72000" tIns="72000" rIns="72000" bIns="72000" anchor="ctr"/>
          <a:lstStyle/>
          <a:p>
            <a:pPr marL="0" marR="0" lvl="0" indent="0" algn="ctr" defTabSz="914400" rtl="0" eaLnBrk="1" latinLnBrk="0" hangingPunct="1">
              <a:lnSpc>
                <a:spcPct val="100000"/>
              </a:lnSpc>
              <a:spcBef>
                <a:spcPct val="0"/>
              </a:spcBef>
              <a:spcAft>
                <a:spcPct val="0"/>
              </a:spcAft>
              <a:buClrTx/>
              <a:buFontTx/>
              <a:buNone/>
              <a:defRPr/>
            </a:pPr>
            <a:r>
              <a:rPr kumimoji="0" lang="ru-RU" altLang="en-US" sz="1400" b="0" i="0" u="none" strike="noStrike" kern="0" cap="none" spc="0" normalizeH="0" baseline="0">
                <a:solidFill>
                  <a:srgbClr val="002060"/>
                </a:solidFill>
                <a:effectLst/>
                <a:uLnTx/>
                <a:uFillTx/>
                <a:latin typeface="Verdana"/>
                <a:ea typeface="+mn-ea"/>
                <a:cs typeface="Arial"/>
              </a:rPr>
              <a:t>Обсудили вопрос поддержки педиатра на приёме </a:t>
            </a:r>
            <a:r>
              <a:rPr kumimoji="0" lang="en-US" altLang="ru-RU" sz="1400" b="0" i="0" u="none" strike="noStrike" kern="0" cap="none" spc="0" normalizeH="0" baseline="0">
                <a:solidFill>
                  <a:srgbClr val="002060"/>
                </a:solidFill>
                <a:effectLst/>
                <a:uLnTx/>
                <a:uFillTx/>
                <a:latin typeface="Verdana"/>
                <a:ea typeface="+mn-ea"/>
                <a:cs typeface="Arial"/>
              </a:rPr>
              <a:t>(</a:t>
            </a:r>
            <a:r>
              <a:rPr kumimoji="0" lang="ru-RU" altLang="en-US" sz="1400" b="0" i="0" u="none" strike="noStrike" kern="0" cap="none" spc="0" normalizeH="0" baseline="0">
                <a:solidFill>
                  <a:srgbClr val="002060"/>
                </a:solidFill>
                <a:effectLst/>
                <a:uLnTx/>
                <a:uFillTx/>
                <a:latin typeface="Verdana"/>
                <a:ea typeface="+mn-ea"/>
                <a:cs typeface="Arial"/>
              </a:rPr>
              <a:t>Гайды</a:t>
            </a:r>
            <a:r>
              <a:rPr kumimoji="0" lang="en-US" altLang="ru-RU" sz="1400" b="0" i="0" u="none" strike="noStrike" kern="0" cap="none" spc="0" normalizeH="0" baseline="0">
                <a:solidFill>
                  <a:srgbClr val="002060"/>
                </a:solidFill>
                <a:effectLst/>
                <a:uLnTx/>
                <a:uFillTx/>
                <a:latin typeface="Verdana"/>
                <a:ea typeface="+mn-ea"/>
                <a:cs typeface="Arial"/>
              </a:rPr>
              <a:t>,</a:t>
            </a:r>
            <a:r>
              <a:rPr kumimoji="0" lang="ru-RU" altLang="en-US" sz="1400" b="0" i="0" u="none" strike="noStrike" kern="0" cap="none" spc="0" normalizeH="0" baseline="0">
                <a:solidFill>
                  <a:srgbClr val="002060"/>
                </a:solidFill>
                <a:effectLst/>
                <a:uLnTx/>
                <a:uFillTx/>
                <a:latin typeface="Verdana"/>
                <a:ea typeface="+mn-ea"/>
                <a:cs typeface="Arial"/>
              </a:rPr>
              <a:t> таблицы</a:t>
            </a:r>
            <a:r>
              <a:rPr kumimoji="0" lang="en-US" altLang="ru-RU" sz="1400" b="0" i="0" u="none" strike="noStrike" kern="0" cap="none" spc="0" normalizeH="0" baseline="0">
                <a:solidFill>
                  <a:srgbClr val="002060"/>
                </a:solidFill>
                <a:effectLst/>
                <a:uLnTx/>
                <a:uFillTx/>
                <a:latin typeface="Verdana"/>
                <a:ea typeface="+mn-ea"/>
                <a:cs typeface="Arial"/>
              </a:rPr>
              <a:t>)</a:t>
            </a:r>
            <a:r>
              <a:rPr kumimoji="0" lang="ru-RU" altLang="en-US" sz="1400" b="0" i="0" u="none" strike="noStrike" kern="0" cap="none" spc="0" normalizeH="0" baseline="0">
                <a:solidFill>
                  <a:srgbClr val="002060"/>
                </a:solidFill>
                <a:effectLst/>
                <a:uLnTx/>
                <a:uFillTx/>
                <a:latin typeface="Verdana"/>
                <a:ea typeface="+mn-ea"/>
                <a:cs typeface="Arial"/>
              </a:rPr>
              <a:t> и его взаимодействие с детским эндокринологом</a:t>
            </a:r>
            <a:r>
              <a:rPr kumimoji="0" lang="en-US" altLang="ru-RU" sz="1400" b="0" i="0" u="none" strike="noStrike" kern="0" cap="none" spc="0" normalizeH="0" baseline="0">
                <a:solidFill>
                  <a:srgbClr val="002060"/>
                </a:solidFill>
                <a:effectLst/>
                <a:uLnTx/>
                <a:uFillTx/>
                <a:latin typeface="Verdana"/>
                <a:ea typeface="+mn-ea"/>
                <a:cs typeface="Arial"/>
              </a:rPr>
              <a:t>.</a:t>
            </a:r>
          </a:p>
        </p:txBody>
      </p:sp>
      <p:sp>
        <p:nvSpPr>
          <p:cNvPr id="50" name="Freeform 71"/>
          <p:cNvSpPr/>
          <p:nvPr/>
        </p:nvSpPr>
        <p:spPr>
          <a:xfrm>
            <a:off x="414492" y="2793571"/>
            <a:ext cx="784880" cy="788058"/>
          </a:xfrm>
          <a:custGeom>
            <a:avLst/>
            <a:gdLst>
              <a:gd name="T0" fmla="*/ 256 w 256"/>
              <a:gd name="T1" fmla="*/ 233 h 255"/>
              <a:gd name="T2" fmla="*/ 234 w 256"/>
              <a:gd name="T3" fmla="*/ 255 h 255"/>
              <a:gd name="T4" fmla="*/ 22 w 256"/>
              <a:gd name="T5" fmla="*/ 255 h 255"/>
              <a:gd name="T6" fmla="*/ 0 w 256"/>
              <a:gd name="T7" fmla="*/ 233 h 255"/>
              <a:gd name="T8" fmla="*/ 0 w 256"/>
              <a:gd name="T9" fmla="*/ 22 h 255"/>
              <a:gd name="T10" fmla="*/ 22 w 256"/>
              <a:gd name="T11" fmla="*/ 0 h 255"/>
              <a:gd name="T12" fmla="*/ 234 w 256"/>
              <a:gd name="T13" fmla="*/ 0 h 255"/>
              <a:gd name="T14" fmla="*/ 256 w 256"/>
              <a:gd name="T15" fmla="*/ 22 h 255"/>
              <a:gd name="T16" fmla="*/ 256 w 256"/>
              <a:gd name="T17" fmla="*/ 233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6" h="255">
                <a:moveTo>
                  <a:pt x="256" y="233"/>
                </a:moveTo>
                <a:cubicBezTo>
                  <a:pt x="256" y="246"/>
                  <a:pt x="246" y="255"/>
                  <a:pt x="234" y="255"/>
                </a:cubicBezTo>
                <a:quadBezTo>
                  <a:pt x="22" y="255"/>
                  <a:pt x="22" y="255"/>
                </a:quadBezTo>
                <a:cubicBezTo>
                  <a:pt x="10" y="255"/>
                  <a:pt x="0" y="246"/>
                  <a:pt x="0" y="233"/>
                </a:cubicBezTo>
                <a:quadBezTo>
                  <a:pt x="0" y="22"/>
                  <a:pt x="0" y="22"/>
                </a:quadBezTo>
                <a:cubicBezTo>
                  <a:pt x="0" y="10"/>
                  <a:pt x="10" y="0"/>
                  <a:pt x="22" y="0"/>
                </a:cubicBezTo>
                <a:quadBezTo>
                  <a:pt x="234" y="0"/>
                  <a:pt x="234" y="0"/>
                </a:quadBezTo>
                <a:cubicBezTo>
                  <a:pt x="246" y="0"/>
                  <a:pt x="256" y="10"/>
                  <a:pt x="256" y="22"/>
                </a:cubicBezTo>
                <a:lnTo>
                  <a:pt x="256" y="233"/>
                </a:lnTo>
                <a:close/>
              </a:path>
            </a:pathLst>
          </a:custGeom>
          <a:solidFill>
            <a:srgbClr val="001965"/>
          </a:solidFill>
          <a:ln>
            <a:noFill/>
          </a:ln>
          <a:effectLst>
            <a:outerShdw blurRad="50800" dist="38100" dir="2700000" algn="tl" rotWithShape="0">
              <a:prstClr val="black">
                <a:alpha val="40000"/>
              </a:prstClr>
            </a:outerShdw>
          </a:effectLst>
        </p:spPr>
        <p:txBody>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181" name="Freeform 308"/>
          <p:cNvSpPr/>
          <p:nvPr/>
        </p:nvSpPr>
        <p:spPr>
          <a:xfrm>
            <a:off x="526141" y="1102874"/>
            <a:ext cx="488312" cy="488312"/>
          </a:xfrm>
          <a:custGeom>
            <a:avLst/>
            <a:gdLst>
              <a:gd name="T0" fmla="*/ 13 w 198"/>
              <a:gd name="T1" fmla="*/ 186 h 198"/>
              <a:gd name="T2" fmla="*/ 13 w 198"/>
              <a:gd name="T3" fmla="*/ 168 h 198"/>
              <a:gd name="T4" fmla="*/ 60 w 198"/>
              <a:gd name="T5" fmla="*/ 107 h 198"/>
              <a:gd name="T6" fmla="*/ 103 w 198"/>
              <a:gd name="T7" fmla="*/ 127 h 198"/>
              <a:gd name="T8" fmla="*/ 172 w 198"/>
              <a:gd name="T9" fmla="*/ 49 h 198"/>
              <a:gd name="T10" fmla="*/ 172 w 198"/>
              <a:gd name="T11" fmla="*/ 49 h 198"/>
              <a:gd name="T12" fmla="*/ 185 w 198"/>
              <a:gd name="T13" fmla="*/ 62 h 198"/>
              <a:gd name="T14" fmla="*/ 185 w 198"/>
              <a:gd name="T15" fmla="*/ 21 h 198"/>
              <a:gd name="T16" fmla="*/ 146 w 198"/>
              <a:gd name="T17" fmla="*/ 26 h 198"/>
              <a:gd name="T18" fmla="*/ 159 w 198"/>
              <a:gd name="T19" fmla="*/ 38 h 198"/>
              <a:gd name="T20" fmla="*/ 99 w 198"/>
              <a:gd name="T21" fmla="*/ 106 h 198"/>
              <a:gd name="T22" fmla="*/ 55 w 198"/>
              <a:gd name="T23" fmla="*/ 85 h 198"/>
              <a:gd name="T24" fmla="*/ 13 w 198"/>
              <a:gd name="T25" fmla="*/ 140 h 198"/>
              <a:gd name="T26" fmla="*/ 13 w 198"/>
              <a:gd name="T27" fmla="*/ 0 h 198"/>
              <a:gd name="T28" fmla="*/ 0 w 198"/>
              <a:gd name="T29" fmla="*/ 0 h 198"/>
              <a:gd name="T30" fmla="*/ 0 w 198"/>
              <a:gd name="T31" fmla="*/ 198 h 198"/>
              <a:gd name="T32" fmla="*/ 198 w 198"/>
              <a:gd name="T33" fmla="*/ 198 h 198"/>
              <a:gd name="T34" fmla="*/ 198 w 198"/>
              <a:gd name="T35" fmla="*/ 186 h 198"/>
              <a:gd name="T36" fmla="*/ 13 w 198"/>
              <a:gd name="T37" fmla="*/ 18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8" h="198">
                <a:moveTo>
                  <a:pt x="13" y="186"/>
                </a:moveTo>
                <a:lnTo>
                  <a:pt x="13" y="168"/>
                </a:lnTo>
                <a:lnTo>
                  <a:pt x="60" y="107"/>
                </a:lnTo>
                <a:lnTo>
                  <a:pt x="103" y="127"/>
                </a:lnTo>
                <a:lnTo>
                  <a:pt x="172" y="49"/>
                </a:lnTo>
                <a:lnTo>
                  <a:pt x="172" y="49"/>
                </a:lnTo>
                <a:lnTo>
                  <a:pt x="185" y="62"/>
                </a:lnTo>
                <a:lnTo>
                  <a:pt x="185" y="21"/>
                </a:lnTo>
                <a:lnTo>
                  <a:pt x="146" y="26"/>
                </a:lnTo>
                <a:lnTo>
                  <a:pt x="159" y="38"/>
                </a:lnTo>
                <a:lnTo>
                  <a:pt x="99" y="106"/>
                </a:lnTo>
                <a:lnTo>
                  <a:pt x="55" y="85"/>
                </a:lnTo>
                <a:lnTo>
                  <a:pt x="13" y="140"/>
                </a:lnTo>
                <a:lnTo>
                  <a:pt x="13" y="0"/>
                </a:lnTo>
                <a:lnTo>
                  <a:pt x="0" y="0"/>
                </a:lnTo>
                <a:lnTo>
                  <a:pt x="0" y="198"/>
                </a:lnTo>
                <a:lnTo>
                  <a:pt x="198" y="198"/>
                </a:lnTo>
                <a:lnTo>
                  <a:pt x="198" y="186"/>
                </a:lnTo>
                <a:lnTo>
                  <a:pt x="13" y="186"/>
                </a:lnTo>
                <a:close/>
              </a:path>
            </a:pathLst>
          </a:custGeom>
          <a:solidFill>
            <a:srgbClr val="FFFFFF"/>
          </a:solidFill>
          <a:ln>
            <a:noFill/>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grpSp>
        <p:nvGrpSpPr>
          <p:cNvPr id="35" name="Group 34"/>
          <p:cNvGrpSpPr/>
          <p:nvPr/>
        </p:nvGrpSpPr>
        <p:grpSpPr>
          <a:xfrm>
            <a:off x="455081" y="1997807"/>
            <a:ext cx="606011" cy="577664"/>
            <a:chOff x="2496710" y="1739373"/>
            <a:chExt cx="702552" cy="652408"/>
          </a:xfrm>
        </p:grpSpPr>
        <p:grpSp>
          <p:nvGrpSpPr>
            <p:cNvPr id="36" name="Group 35"/>
            <p:cNvGrpSpPr/>
            <p:nvPr/>
          </p:nvGrpSpPr>
          <p:grpSpPr>
            <a:xfrm>
              <a:off x="2496710" y="1739373"/>
              <a:ext cx="702552" cy="652408"/>
              <a:chOff x="1677912" y="2278404"/>
              <a:chExt cx="702552" cy="652408"/>
            </a:xfrm>
            <a:solidFill>
              <a:schemeClr val="accent2"/>
            </a:solidFill>
          </p:grpSpPr>
          <p:sp>
            <p:nvSpPr>
              <p:cNvPr id="38" name="Freeform 14"/>
              <p:cNvSpPr/>
              <p:nvPr/>
            </p:nvSpPr>
            <p:spPr>
              <a:xfrm>
                <a:off x="1824561" y="2373547"/>
                <a:ext cx="409254" cy="180092"/>
              </a:xfrm>
              <a:custGeom>
                <a:avLst/>
                <a:gdLst>
                  <a:gd name="T0" fmla="*/ 209 w 242"/>
                  <a:gd name="T1" fmla="*/ 40 h 105"/>
                  <a:gd name="T2" fmla="*/ 201 w 242"/>
                  <a:gd name="T3" fmla="*/ 45 h 105"/>
                  <a:gd name="T4" fmla="*/ 198 w 242"/>
                  <a:gd name="T5" fmla="*/ 44 h 105"/>
                  <a:gd name="T6" fmla="*/ 194 w 242"/>
                  <a:gd name="T7" fmla="*/ 32 h 105"/>
                  <a:gd name="T8" fmla="*/ 203 w 242"/>
                  <a:gd name="T9" fmla="*/ 15 h 105"/>
                  <a:gd name="T10" fmla="*/ 162 w 242"/>
                  <a:gd name="T11" fmla="*/ 3 h 105"/>
                  <a:gd name="T12" fmla="*/ 158 w 242"/>
                  <a:gd name="T13" fmla="*/ 24 h 105"/>
                  <a:gd name="T14" fmla="*/ 150 w 242"/>
                  <a:gd name="T15" fmla="*/ 32 h 105"/>
                  <a:gd name="T16" fmla="*/ 148 w 242"/>
                  <a:gd name="T17" fmla="*/ 31 h 105"/>
                  <a:gd name="T18" fmla="*/ 141 w 242"/>
                  <a:gd name="T19" fmla="*/ 21 h 105"/>
                  <a:gd name="T20" fmla="*/ 145 w 242"/>
                  <a:gd name="T21" fmla="*/ 1 h 105"/>
                  <a:gd name="T22" fmla="*/ 121 w 242"/>
                  <a:gd name="T23" fmla="*/ 0 h 105"/>
                  <a:gd name="T24" fmla="*/ 97 w 242"/>
                  <a:gd name="T25" fmla="*/ 1 h 105"/>
                  <a:gd name="T26" fmla="*/ 100 w 242"/>
                  <a:gd name="T27" fmla="*/ 21 h 105"/>
                  <a:gd name="T28" fmla="*/ 93 w 242"/>
                  <a:gd name="T29" fmla="*/ 31 h 105"/>
                  <a:gd name="T30" fmla="*/ 92 w 242"/>
                  <a:gd name="T31" fmla="*/ 32 h 105"/>
                  <a:gd name="T32" fmla="*/ 83 w 242"/>
                  <a:gd name="T33" fmla="*/ 24 h 105"/>
                  <a:gd name="T34" fmla="*/ 80 w 242"/>
                  <a:gd name="T35" fmla="*/ 3 h 105"/>
                  <a:gd name="T36" fmla="*/ 39 w 242"/>
                  <a:gd name="T37" fmla="*/ 15 h 105"/>
                  <a:gd name="T38" fmla="*/ 48 w 242"/>
                  <a:gd name="T39" fmla="*/ 32 h 105"/>
                  <a:gd name="T40" fmla="*/ 44 w 242"/>
                  <a:gd name="T41" fmla="*/ 44 h 105"/>
                  <a:gd name="T42" fmla="*/ 40 w 242"/>
                  <a:gd name="T43" fmla="*/ 45 h 105"/>
                  <a:gd name="T44" fmla="*/ 33 w 242"/>
                  <a:gd name="T45" fmla="*/ 40 h 105"/>
                  <a:gd name="T46" fmla="*/ 24 w 242"/>
                  <a:gd name="T47" fmla="*/ 23 h 105"/>
                  <a:gd name="T48" fmla="*/ 0 w 242"/>
                  <a:gd name="T49" fmla="*/ 39 h 105"/>
                  <a:gd name="T50" fmla="*/ 44 w 242"/>
                  <a:gd name="T51" fmla="*/ 105 h 105"/>
                  <a:gd name="T52" fmla="*/ 112 w 242"/>
                  <a:gd name="T53" fmla="*/ 86 h 105"/>
                  <a:gd name="T54" fmla="*/ 112 w 242"/>
                  <a:gd name="T55" fmla="*/ 47 h 105"/>
                  <a:gd name="T56" fmla="*/ 121 w 242"/>
                  <a:gd name="T57" fmla="*/ 38 h 105"/>
                  <a:gd name="T58" fmla="*/ 130 w 242"/>
                  <a:gd name="T59" fmla="*/ 47 h 105"/>
                  <a:gd name="T60" fmla="*/ 130 w 242"/>
                  <a:gd name="T61" fmla="*/ 86 h 105"/>
                  <a:gd name="T62" fmla="*/ 198 w 242"/>
                  <a:gd name="T63" fmla="*/ 105 h 105"/>
                  <a:gd name="T64" fmla="*/ 242 w 242"/>
                  <a:gd name="T65" fmla="*/ 39 h 105"/>
                  <a:gd name="T66" fmla="*/ 218 w 242"/>
                  <a:gd name="T67" fmla="*/ 23 h 105"/>
                  <a:gd name="T68" fmla="*/ 209 w 242"/>
                  <a:gd name="T69" fmla="*/ 4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2" h="105">
                    <a:moveTo>
                      <a:pt x="209" y="40"/>
                    </a:moveTo>
                    <a:cubicBezTo>
                      <a:pt x="208" y="43"/>
                      <a:pt x="205" y="45"/>
                      <a:pt x="201" y="45"/>
                    </a:cubicBezTo>
                    <a:cubicBezTo>
                      <a:pt x="200" y="45"/>
                      <a:pt x="199" y="45"/>
                      <a:pt x="198" y="44"/>
                    </a:cubicBezTo>
                    <a:cubicBezTo>
                      <a:pt x="193" y="42"/>
                      <a:pt x="192" y="37"/>
                      <a:pt x="194" y="32"/>
                    </a:cubicBezTo>
                    <a:quadBezTo>
                      <a:pt x="203" y="15"/>
                      <a:pt x="203" y="15"/>
                    </a:quadBezTo>
                    <a:cubicBezTo>
                      <a:pt x="191" y="10"/>
                      <a:pt x="178" y="6"/>
                      <a:pt x="162" y="3"/>
                    </a:cubicBezTo>
                    <a:quadBezTo>
                      <a:pt x="158" y="24"/>
                      <a:pt x="158" y="24"/>
                    </a:quadBezTo>
                    <a:cubicBezTo>
                      <a:pt x="158" y="29"/>
                      <a:pt x="154" y="32"/>
                      <a:pt x="150" y="32"/>
                    </a:cubicBezTo>
                    <a:cubicBezTo>
                      <a:pt x="149" y="32"/>
                      <a:pt x="149" y="31"/>
                      <a:pt x="148" y="31"/>
                    </a:cubicBezTo>
                    <a:cubicBezTo>
                      <a:pt x="144" y="31"/>
                      <a:pt x="141" y="26"/>
                      <a:pt x="141" y="21"/>
                    </a:cubicBezTo>
                    <a:quadBezTo>
                      <a:pt x="145" y="1"/>
                      <a:pt x="145" y="1"/>
                    </a:quadBezTo>
                    <a:cubicBezTo>
                      <a:pt x="137" y="0"/>
                      <a:pt x="129" y="0"/>
                      <a:pt x="121" y="0"/>
                    </a:cubicBezTo>
                    <a:cubicBezTo>
                      <a:pt x="112" y="0"/>
                      <a:pt x="104" y="0"/>
                      <a:pt x="97" y="1"/>
                    </a:cubicBezTo>
                    <a:quadBezTo>
                      <a:pt x="100" y="21"/>
                      <a:pt x="100" y="21"/>
                    </a:quadBezTo>
                    <a:cubicBezTo>
                      <a:pt x="101" y="26"/>
                      <a:pt x="98" y="31"/>
                      <a:pt x="93" y="31"/>
                    </a:cubicBezTo>
                    <a:cubicBezTo>
                      <a:pt x="93" y="31"/>
                      <a:pt x="92" y="32"/>
                      <a:pt x="92" y="32"/>
                    </a:cubicBezTo>
                    <a:cubicBezTo>
                      <a:pt x="88" y="32"/>
                      <a:pt x="84" y="29"/>
                      <a:pt x="83" y="24"/>
                    </a:cubicBezTo>
                    <a:quadBezTo>
                      <a:pt x="80" y="3"/>
                      <a:pt x="80" y="3"/>
                    </a:quadBezTo>
                    <a:cubicBezTo>
                      <a:pt x="64" y="6"/>
                      <a:pt x="51" y="11"/>
                      <a:pt x="39" y="15"/>
                    </a:cubicBezTo>
                    <a:quadBezTo>
                      <a:pt x="48" y="32"/>
                      <a:pt x="48" y="32"/>
                    </a:quadBezTo>
                    <a:cubicBezTo>
                      <a:pt x="50" y="37"/>
                      <a:pt x="48" y="42"/>
                      <a:pt x="44" y="44"/>
                    </a:cubicBezTo>
                    <a:cubicBezTo>
                      <a:pt x="43" y="45"/>
                      <a:pt x="42" y="45"/>
                      <a:pt x="40" y="45"/>
                    </a:cubicBezTo>
                    <a:cubicBezTo>
                      <a:pt x="37" y="45"/>
                      <a:pt x="34" y="43"/>
                      <a:pt x="33" y="40"/>
                    </a:cubicBezTo>
                    <a:quadBezTo>
                      <a:pt x="24" y="23"/>
                      <a:pt x="24" y="23"/>
                    </a:quadBezTo>
                    <a:cubicBezTo>
                      <a:pt x="13" y="29"/>
                      <a:pt x="5" y="35"/>
                      <a:pt x="0" y="39"/>
                    </a:cubicBezTo>
                    <a:quadBezTo>
                      <a:pt x="44" y="105"/>
                      <a:pt x="44" y="105"/>
                    </a:quadBezTo>
                    <a:cubicBezTo>
                      <a:pt x="56" y="99"/>
                      <a:pt x="80" y="88"/>
                      <a:pt x="112" y="86"/>
                    </a:cubicBezTo>
                    <a:quadBezTo>
                      <a:pt x="112" y="47"/>
                      <a:pt x="112" y="47"/>
                    </a:quadBezTo>
                    <a:cubicBezTo>
                      <a:pt x="112" y="42"/>
                      <a:pt x="116" y="38"/>
                      <a:pt x="121" y="38"/>
                    </a:cubicBezTo>
                    <a:cubicBezTo>
                      <a:pt x="126" y="38"/>
                      <a:pt x="130" y="42"/>
                      <a:pt x="130" y="47"/>
                    </a:cubicBezTo>
                    <a:quadBezTo>
                      <a:pt x="130" y="86"/>
                      <a:pt x="130" y="86"/>
                    </a:quadBezTo>
                    <a:cubicBezTo>
                      <a:pt x="162" y="88"/>
                      <a:pt x="186" y="99"/>
                      <a:pt x="198" y="105"/>
                    </a:cubicBezTo>
                    <a:quadBezTo>
                      <a:pt x="242" y="39"/>
                      <a:pt x="242" y="39"/>
                    </a:quadBezTo>
                    <a:cubicBezTo>
                      <a:pt x="237" y="35"/>
                      <a:pt x="229" y="29"/>
                      <a:pt x="218" y="23"/>
                    </a:cubicBezTo>
                    <a:lnTo>
                      <a:pt x="209" y="40"/>
                    </a:lnTo>
                    <a:close/>
                  </a:path>
                </a:pathLst>
              </a:custGeom>
              <a:solidFill>
                <a:schemeClr val="bg1"/>
              </a:solidFill>
              <a:ln>
                <a:noFill/>
              </a:ln>
            </p:spPr>
            <p:txBody>
              <a:bodyPr vert="horz" wrap="square" lIns="91440" tIns="45720" rIns="91440" bIns="45720" anchor="t" anchorCtr="0">
                <a:prstTxWarp prst="textNoShape">
                  <a:avLst/>
                </a:prstTxWarp>
              </a:bodyPr>
              <a:lstStyle/>
              <a:p>
                <a:pPr lvl="0">
                  <a:defRPr/>
                </a:pPr>
                <a:endParaRPr lang="en-GB"/>
              </a:p>
            </p:txBody>
          </p:sp>
          <p:sp>
            <p:nvSpPr>
              <p:cNvPr id="39" name="Freeform 15"/>
              <p:cNvSpPr>
                <a:spLocks noEditPoints="1"/>
              </p:cNvSpPr>
              <p:nvPr/>
            </p:nvSpPr>
            <p:spPr>
              <a:xfrm>
                <a:off x="1677912" y="2278404"/>
                <a:ext cx="702552" cy="652408"/>
              </a:xfrm>
              <a:custGeom>
                <a:avLst/>
                <a:gdLst>
                  <a:gd name="T0" fmla="*/ 373 w 413"/>
                  <a:gd name="T1" fmla="*/ 0 h 384"/>
                  <a:gd name="T2" fmla="*/ 41 w 413"/>
                  <a:gd name="T3" fmla="*/ 0 h 384"/>
                  <a:gd name="T4" fmla="*/ 3 w 413"/>
                  <a:gd name="T5" fmla="*/ 42 h 384"/>
                  <a:gd name="T6" fmla="*/ 42 w 413"/>
                  <a:gd name="T7" fmla="*/ 351 h 384"/>
                  <a:gd name="T8" fmla="*/ 80 w 413"/>
                  <a:gd name="T9" fmla="*/ 384 h 384"/>
                  <a:gd name="T10" fmla="*/ 194 w 413"/>
                  <a:gd name="T11" fmla="*/ 384 h 384"/>
                  <a:gd name="T12" fmla="*/ 194 w 413"/>
                  <a:gd name="T13" fmla="*/ 270 h 384"/>
                  <a:gd name="T14" fmla="*/ 206 w 413"/>
                  <a:gd name="T15" fmla="*/ 257 h 384"/>
                  <a:gd name="T16" fmla="*/ 206 w 413"/>
                  <a:gd name="T17" fmla="*/ 257 h 384"/>
                  <a:gd name="T18" fmla="*/ 219 w 413"/>
                  <a:gd name="T19" fmla="*/ 270 h 384"/>
                  <a:gd name="T20" fmla="*/ 219 w 413"/>
                  <a:gd name="T21" fmla="*/ 384 h 384"/>
                  <a:gd name="T22" fmla="*/ 338 w 413"/>
                  <a:gd name="T23" fmla="*/ 384 h 384"/>
                  <a:gd name="T24" fmla="*/ 375 w 413"/>
                  <a:gd name="T25" fmla="*/ 351 h 384"/>
                  <a:gd name="T26" fmla="*/ 411 w 413"/>
                  <a:gd name="T27" fmla="*/ 42 h 384"/>
                  <a:gd name="T28" fmla="*/ 373 w 413"/>
                  <a:gd name="T29" fmla="*/ 0 h 384"/>
                  <a:gd name="T30" fmla="*/ 346 w 413"/>
                  <a:gd name="T31" fmla="*/ 101 h 384"/>
                  <a:gd name="T32" fmla="*/ 293 w 413"/>
                  <a:gd name="T33" fmla="*/ 180 h 384"/>
                  <a:gd name="T34" fmla="*/ 287 w 413"/>
                  <a:gd name="T35" fmla="*/ 184 h 384"/>
                  <a:gd name="T36" fmla="*/ 285 w 413"/>
                  <a:gd name="T37" fmla="*/ 184 h 384"/>
                  <a:gd name="T38" fmla="*/ 280 w 413"/>
                  <a:gd name="T39" fmla="*/ 183 h 384"/>
                  <a:gd name="T40" fmla="*/ 206 w 413"/>
                  <a:gd name="T41" fmla="*/ 162 h 384"/>
                  <a:gd name="T42" fmla="*/ 132 w 413"/>
                  <a:gd name="T43" fmla="*/ 183 h 384"/>
                  <a:gd name="T44" fmla="*/ 125 w 413"/>
                  <a:gd name="T45" fmla="*/ 184 h 384"/>
                  <a:gd name="T46" fmla="*/ 119 w 413"/>
                  <a:gd name="T47" fmla="*/ 180 h 384"/>
                  <a:gd name="T48" fmla="*/ 66 w 413"/>
                  <a:gd name="T49" fmla="*/ 101 h 384"/>
                  <a:gd name="T50" fmla="*/ 66 w 413"/>
                  <a:gd name="T51" fmla="*/ 90 h 384"/>
                  <a:gd name="T52" fmla="*/ 206 w 413"/>
                  <a:gd name="T53" fmla="*/ 40 h 384"/>
                  <a:gd name="T54" fmla="*/ 346 w 413"/>
                  <a:gd name="T55" fmla="*/ 90 h 384"/>
                  <a:gd name="T56" fmla="*/ 346 w 413"/>
                  <a:gd name="T57" fmla="*/ 101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3" h="384">
                    <a:moveTo>
                      <a:pt x="373" y="0"/>
                    </a:moveTo>
                    <a:quadBezTo>
                      <a:pt x="41" y="0"/>
                      <a:pt x="41" y="0"/>
                    </a:quadBezTo>
                    <a:cubicBezTo>
                      <a:pt x="18" y="0"/>
                      <a:pt x="0" y="19"/>
                      <a:pt x="3" y="42"/>
                    </a:cubicBezTo>
                    <a:quadBezTo>
                      <a:pt x="42" y="351"/>
                      <a:pt x="42" y="351"/>
                    </a:quadBezTo>
                    <a:cubicBezTo>
                      <a:pt x="45" y="370"/>
                      <a:pt x="61" y="384"/>
                      <a:pt x="80" y="384"/>
                    </a:cubicBezTo>
                    <a:quadBezTo>
                      <a:pt x="194" y="384"/>
                      <a:pt x="194" y="384"/>
                    </a:quadBezTo>
                    <a:quadBezTo>
                      <a:pt x="194" y="270"/>
                      <a:pt x="194" y="270"/>
                    </a:quadBezTo>
                    <a:cubicBezTo>
                      <a:pt x="194" y="263"/>
                      <a:pt x="199" y="257"/>
                      <a:pt x="206" y="257"/>
                    </a:cubicBezTo>
                    <a:quadBezTo>
                      <a:pt x="206" y="257"/>
                      <a:pt x="206" y="257"/>
                    </a:quadBezTo>
                    <a:cubicBezTo>
                      <a:pt x="214" y="257"/>
                      <a:pt x="219" y="263"/>
                      <a:pt x="219" y="270"/>
                    </a:cubicBezTo>
                    <a:quadBezTo>
                      <a:pt x="219" y="384"/>
                      <a:pt x="219" y="384"/>
                    </a:quadBezTo>
                    <a:quadBezTo>
                      <a:pt x="338" y="384"/>
                      <a:pt x="338" y="384"/>
                    </a:quadBezTo>
                    <a:cubicBezTo>
                      <a:pt x="357" y="384"/>
                      <a:pt x="373" y="370"/>
                      <a:pt x="375" y="351"/>
                    </a:cubicBezTo>
                    <a:quadBezTo>
                      <a:pt x="411" y="42"/>
                      <a:pt x="411" y="42"/>
                    </a:quadBezTo>
                    <a:cubicBezTo>
                      <a:pt x="413" y="19"/>
                      <a:pt x="396" y="0"/>
                      <a:pt x="373" y="0"/>
                    </a:cubicBezTo>
                    <a:close/>
                    <a:moveTo>
                      <a:pt x="346" y="101"/>
                    </a:moveTo>
                    <a:quadBezTo>
                      <a:pt x="293" y="180"/>
                      <a:pt x="293" y="180"/>
                    </a:quadBezTo>
                    <a:cubicBezTo>
                      <a:pt x="292" y="182"/>
                      <a:pt x="289" y="184"/>
                      <a:pt x="287" y="184"/>
                    </a:cubicBezTo>
                    <a:cubicBezTo>
                      <a:pt x="287" y="184"/>
                      <a:pt x="286" y="184"/>
                      <a:pt x="285" y="184"/>
                    </a:cubicBezTo>
                    <a:cubicBezTo>
                      <a:pt x="284" y="184"/>
                      <a:pt x="282" y="184"/>
                      <a:pt x="280" y="183"/>
                    </a:cubicBezTo>
                    <a:cubicBezTo>
                      <a:pt x="280" y="182"/>
                      <a:pt x="250" y="162"/>
                      <a:pt x="206" y="162"/>
                    </a:cubicBezTo>
                    <a:cubicBezTo>
                      <a:pt x="162" y="162"/>
                      <a:pt x="132" y="182"/>
                      <a:pt x="132" y="183"/>
                    </a:cubicBezTo>
                    <a:cubicBezTo>
                      <a:pt x="130" y="184"/>
                      <a:pt x="128" y="185"/>
                      <a:pt x="125" y="184"/>
                    </a:cubicBezTo>
                    <a:cubicBezTo>
                      <a:pt x="123" y="184"/>
                      <a:pt x="121" y="182"/>
                      <a:pt x="119" y="180"/>
                    </a:cubicBezTo>
                    <a:quadBezTo>
                      <a:pt x="66" y="101"/>
                      <a:pt x="66" y="101"/>
                    </a:quadBezTo>
                    <a:cubicBezTo>
                      <a:pt x="63" y="97"/>
                      <a:pt x="64" y="93"/>
                      <a:pt x="66" y="90"/>
                    </a:cubicBezTo>
                    <a:cubicBezTo>
                      <a:pt x="68" y="88"/>
                      <a:pt x="113" y="40"/>
                      <a:pt x="206" y="40"/>
                    </a:cubicBezTo>
                    <a:cubicBezTo>
                      <a:pt x="300" y="40"/>
                      <a:pt x="344" y="88"/>
                      <a:pt x="346" y="90"/>
                    </a:cubicBezTo>
                    <a:cubicBezTo>
                      <a:pt x="348" y="93"/>
                      <a:pt x="349" y="97"/>
                      <a:pt x="346" y="101"/>
                    </a:cubicBezTo>
                    <a:close/>
                  </a:path>
                </a:pathLst>
              </a:custGeom>
              <a:solidFill>
                <a:schemeClr val="bg1"/>
              </a:solidFill>
              <a:ln>
                <a:noFill/>
              </a:ln>
            </p:spPr>
            <p:txBody>
              <a:bodyPr vert="horz" wrap="square" lIns="91440" tIns="45720" rIns="91440" bIns="45720" anchor="t" anchorCtr="0">
                <a:prstTxWarp prst="textNoShape">
                  <a:avLst/>
                </a:prstTxWarp>
              </a:bodyPr>
              <a:lstStyle/>
              <a:p>
                <a:pPr lvl="0">
                  <a:defRPr/>
                </a:pPr>
                <a:endParaRPr lang="en-GB"/>
              </a:p>
            </p:txBody>
          </p:sp>
        </p:grpSp>
        <p:sp>
          <p:nvSpPr>
            <p:cNvPr id="37" name="Rectangle 36"/>
            <p:cNvSpPr/>
            <p:nvPr/>
          </p:nvSpPr>
          <p:spPr>
            <a:xfrm>
              <a:off x="2707503" y="2076450"/>
              <a:ext cx="280966" cy="315331"/>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b="1">
                  <a:solidFill>
                    <a:schemeClr val="tx1"/>
                  </a:solidFill>
                </a:rPr>
                <a:t>!</a:t>
              </a:r>
            </a:p>
          </p:txBody>
        </p:sp>
      </p:grpSp>
      <p:grpSp>
        <p:nvGrpSpPr>
          <p:cNvPr id="44" name="Group 43"/>
          <p:cNvGrpSpPr/>
          <p:nvPr/>
        </p:nvGrpSpPr>
        <p:grpSpPr>
          <a:xfrm>
            <a:off x="470202" y="3691943"/>
            <a:ext cx="663550" cy="719445"/>
            <a:chOff x="2527114" y="2792200"/>
            <a:chExt cx="663550" cy="719445"/>
          </a:xfrm>
        </p:grpSpPr>
        <p:pic>
          <p:nvPicPr>
            <p:cNvPr id="45" name="Graphic 44"/>
            <p:cNvPicPr>
              <a:picLocks noChangeAspect="1"/>
            </p:cNvPicPr>
            <p:nvPr/>
          </p:nvPicPr>
          <p:blipFill rotWithShape="1">
            <a:blip r:embed="rId5" cstate="print"/>
            <a:stretch>
              <a:fillRect/>
            </a:stretch>
          </p:blipFill>
          <p:spPr>
            <a:xfrm>
              <a:off x="2673547" y="3173149"/>
              <a:ext cx="338496" cy="338496"/>
            </a:xfrm>
            <a:prstGeom prst="rect">
              <a:avLst/>
            </a:prstGeom>
          </p:spPr>
        </p:pic>
        <p:sp>
          <p:nvSpPr>
            <p:cNvPr id="46" name="Freeform 41"/>
            <p:cNvSpPr/>
            <p:nvPr/>
          </p:nvSpPr>
          <p:spPr>
            <a:xfrm>
              <a:off x="2527114" y="2792200"/>
              <a:ext cx="663550" cy="511982"/>
            </a:xfrm>
            <a:custGeom>
              <a:avLst/>
              <a:gdLst>
                <a:gd name="T0" fmla="*/ 0 w 384"/>
                <a:gd name="T1" fmla="*/ 187 h 296"/>
                <a:gd name="T2" fmla="*/ 4 w 384"/>
                <a:gd name="T3" fmla="*/ 165 h 296"/>
                <a:gd name="T4" fmla="*/ 168 w 384"/>
                <a:gd name="T5" fmla="*/ 11 h 296"/>
                <a:gd name="T6" fmla="*/ 379 w 384"/>
                <a:gd name="T7" fmla="*/ 160 h 296"/>
                <a:gd name="T8" fmla="*/ 384 w 384"/>
                <a:gd name="T9" fmla="*/ 187 h 296"/>
                <a:gd name="T10" fmla="*/ 384 w 384"/>
                <a:gd name="T11" fmla="*/ 216 h 296"/>
                <a:gd name="T12" fmla="*/ 378 w 384"/>
                <a:gd name="T13" fmla="*/ 245 h 296"/>
                <a:gd name="T14" fmla="*/ 362 w 384"/>
                <a:gd name="T15" fmla="*/ 289 h 296"/>
                <a:gd name="T16" fmla="*/ 354 w 384"/>
                <a:gd name="T17" fmla="*/ 293 h 296"/>
                <a:gd name="T18" fmla="*/ 342 w 384"/>
                <a:gd name="T19" fmla="*/ 293 h 296"/>
                <a:gd name="T20" fmla="*/ 298 w 384"/>
                <a:gd name="T21" fmla="*/ 278 h 296"/>
                <a:gd name="T22" fmla="*/ 309 w 384"/>
                <a:gd name="T23" fmla="*/ 259 h 296"/>
                <a:gd name="T24" fmla="*/ 326 w 384"/>
                <a:gd name="T25" fmla="*/ 269 h 296"/>
                <a:gd name="T26" fmla="*/ 343 w 384"/>
                <a:gd name="T27" fmla="*/ 279 h 296"/>
                <a:gd name="T28" fmla="*/ 361 w 384"/>
                <a:gd name="T29" fmla="*/ 186 h 296"/>
                <a:gd name="T30" fmla="*/ 330 w 384"/>
                <a:gd name="T31" fmla="*/ 192 h 296"/>
                <a:gd name="T32" fmla="*/ 319 w 384"/>
                <a:gd name="T33" fmla="*/ 185 h 296"/>
                <a:gd name="T34" fmla="*/ 330 w 384"/>
                <a:gd name="T35" fmla="*/ 169 h 296"/>
                <a:gd name="T36" fmla="*/ 353 w 384"/>
                <a:gd name="T37" fmla="*/ 165 h 296"/>
                <a:gd name="T38" fmla="*/ 357 w 384"/>
                <a:gd name="T39" fmla="*/ 160 h 296"/>
                <a:gd name="T40" fmla="*/ 312 w 384"/>
                <a:gd name="T41" fmla="*/ 82 h 296"/>
                <a:gd name="T42" fmla="*/ 310 w 384"/>
                <a:gd name="T43" fmla="*/ 81 h 296"/>
                <a:gd name="T44" fmla="*/ 283 w 384"/>
                <a:gd name="T45" fmla="*/ 113 h 296"/>
                <a:gd name="T46" fmla="*/ 266 w 384"/>
                <a:gd name="T47" fmla="*/ 98 h 296"/>
                <a:gd name="T48" fmla="*/ 294 w 384"/>
                <a:gd name="T49" fmla="*/ 65 h 296"/>
                <a:gd name="T50" fmla="*/ 203 w 384"/>
                <a:gd name="T51" fmla="*/ 32 h 296"/>
                <a:gd name="T52" fmla="*/ 203 w 384"/>
                <a:gd name="T53" fmla="*/ 64 h 296"/>
                <a:gd name="T54" fmla="*/ 192 w 384"/>
                <a:gd name="T55" fmla="*/ 76 h 296"/>
                <a:gd name="T56" fmla="*/ 181 w 384"/>
                <a:gd name="T57" fmla="*/ 65 h 296"/>
                <a:gd name="T58" fmla="*/ 181 w 384"/>
                <a:gd name="T59" fmla="*/ 33 h 296"/>
                <a:gd name="T60" fmla="*/ 90 w 384"/>
                <a:gd name="T61" fmla="*/ 66 h 296"/>
                <a:gd name="T62" fmla="*/ 117 w 384"/>
                <a:gd name="T63" fmla="*/ 98 h 296"/>
                <a:gd name="T64" fmla="*/ 100 w 384"/>
                <a:gd name="T65" fmla="*/ 113 h 296"/>
                <a:gd name="T66" fmla="*/ 73 w 384"/>
                <a:gd name="T67" fmla="*/ 80 h 296"/>
                <a:gd name="T68" fmla="*/ 45 w 384"/>
                <a:gd name="T69" fmla="*/ 117 h 296"/>
                <a:gd name="T70" fmla="*/ 28 w 384"/>
                <a:gd name="T71" fmla="*/ 157 h 296"/>
                <a:gd name="T72" fmla="*/ 33 w 384"/>
                <a:gd name="T73" fmla="*/ 165 h 296"/>
                <a:gd name="T74" fmla="*/ 62 w 384"/>
                <a:gd name="T75" fmla="*/ 170 h 296"/>
                <a:gd name="T76" fmla="*/ 66 w 384"/>
                <a:gd name="T77" fmla="*/ 176 h 296"/>
                <a:gd name="T78" fmla="*/ 64 w 384"/>
                <a:gd name="T79" fmla="*/ 187 h 296"/>
                <a:gd name="T80" fmla="*/ 56 w 384"/>
                <a:gd name="T81" fmla="*/ 192 h 296"/>
                <a:gd name="T82" fmla="*/ 24 w 384"/>
                <a:gd name="T83" fmla="*/ 186 h 296"/>
                <a:gd name="T84" fmla="*/ 42 w 384"/>
                <a:gd name="T85" fmla="*/ 278 h 296"/>
                <a:gd name="T86" fmla="*/ 74 w 384"/>
                <a:gd name="T87" fmla="*/ 259 h 296"/>
                <a:gd name="T88" fmla="*/ 86 w 384"/>
                <a:gd name="T89" fmla="*/ 279 h 296"/>
                <a:gd name="T90" fmla="*/ 47 w 384"/>
                <a:gd name="T91" fmla="*/ 294 h 296"/>
                <a:gd name="T92" fmla="*/ 35 w 384"/>
                <a:gd name="T93" fmla="*/ 294 h 296"/>
                <a:gd name="T94" fmla="*/ 19 w 384"/>
                <a:gd name="T95" fmla="*/ 284 h 296"/>
                <a:gd name="T96" fmla="*/ 2 w 384"/>
                <a:gd name="T97" fmla="*/ 222 h 296"/>
                <a:gd name="T98" fmla="*/ 0 w 384"/>
                <a:gd name="T99" fmla="*/ 216 h 296"/>
                <a:gd name="T100" fmla="*/ 0 w 384"/>
                <a:gd name="T101" fmla="*/ 187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4" h="296">
                  <a:moveTo>
                    <a:pt x="0" y="187"/>
                  </a:moveTo>
                  <a:cubicBezTo>
                    <a:pt x="1" y="180"/>
                    <a:pt x="3" y="172"/>
                    <a:pt x="4" y="165"/>
                  </a:cubicBezTo>
                  <a:cubicBezTo>
                    <a:pt x="19" y="84"/>
                    <a:pt x="87" y="21"/>
                    <a:pt x="168" y="11"/>
                  </a:cubicBezTo>
                  <a:cubicBezTo>
                    <a:pt x="268" y="0"/>
                    <a:pt x="356" y="62"/>
                    <a:pt x="379" y="160"/>
                  </a:cubicBezTo>
                  <a:cubicBezTo>
                    <a:pt x="381" y="169"/>
                    <a:pt x="382" y="178"/>
                    <a:pt x="384" y="187"/>
                  </a:cubicBezTo>
                  <a:cubicBezTo>
                    <a:pt x="384" y="197"/>
                    <a:pt x="384" y="206"/>
                    <a:pt x="384" y="216"/>
                  </a:cubicBezTo>
                  <a:cubicBezTo>
                    <a:pt x="382" y="225"/>
                    <a:pt x="381" y="235"/>
                    <a:pt x="378" y="245"/>
                  </a:cubicBezTo>
                  <a:cubicBezTo>
                    <a:pt x="373" y="260"/>
                    <a:pt x="367" y="274"/>
                    <a:pt x="362" y="289"/>
                  </a:cubicBezTo>
                  <a:cubicBezTo>
                    <a:pt x="360" y="293"/>
                    <a:pt x="358" y="294"/>
                    <a:pt x="354" y="293"/>
                  </a:cubicBezTo>
                  <a:cubicBezTo>
                    <a:pt x="350" y="293"/>
                    <a:pt x="346" y="293"/>
                    <a:pt x="342" y="293"/>
                  </a:cubicBezTo>
                  <a:cubicBezTo>
                    <a:pt x="322" y="293"/>
                    <a:pt x="316" y="291"/>
                    <a:pt x="298" y="278"/>
                  </a:cubicBezTo>
                  <a:cubicBezTo>
                    <a:pt x="302" y="272"/>
                    <a:pt x="305" y="266"/>
                    <a:pt x="309" y="259"/>
                  </a:cubicBezTo>
                  <a:cubicBezTo>
                    <a:pt x="315" y="263"/>
                    <a:pt x="321" y="266"/>
                    <a:pt x="326" y="269"/>
                  </a:cubicBezTo>
                  <a:cubicBezTo>
                    <a:pt x="332" y="272"/>
                    <a:pt x="337" y="275"/>
                    <a:pt x="343" y="279"/>
                  </a:cubicBezTo>
                  <a:cubicBezTo>
                    <a:pt x="358" y="249"/>
                    <a:pt x="364" y="219"/>
                    <a:pt x="361" y="186"/>
                  </a:cubicBezTo>
                  <a:cubicBezTo>
                    <a:pt x="350" y="188"/>
                    <a:pt x="340" y="190"/>
                    <a:pt x="330" y="192"/>
                  </a:cubicBezTo>
                  <a:quadBezTo>
                    <a:pt x="321" y="193"/>
                    <a:pt x="319" y="185"/>
                  </a:quadBezTo>
                  <a:cubicBezTo>
                    <a:pt x="317" y="168"/>
                    <a:pt x="314" y="172"/>
                    <a:pt x="330" y="169"/>
                  </a:cubicBezTo>
                  <a:cubicBezTo>
                    <a:pt x="338" y="167"/>
                    <a:pt x="345" y="166"/>
                    <a:pt x="353" y="165"/>
                  </a:cubicBezTo>
                  <a:cubicBezTo>
                    <a:pt x="356" y="164"/>
                    <a:pt x="357" y="163"/>
                    <a:pt x="357" y="160"/>
                  </a:cubicBezTo>
                  <a:cubicBezTo>
                    <a:pt x="349" y="130"/>
                    <a:pt x="334" y="104"/>
                    <a:pt x="312" y="82"/>
                  </a:cubicBezTo>
                  <a:quadBezTo>
                    <a:pt x="312" y="81"/>
                    <a:pt x="310" y="81"/>
                  </a:quadBezTo>
                  <a:cubicBezTo>
                    <a:pt x="302" y="91"/>
                    <a:pt x="293" y="102"/>
                    <a:pt x="283" y="113"/>
                  </a:cubicBezTo>
                  <a:cubicBezTo>
                    <a:pt x="278" y="108"/>
                    <a:pt x="272" y="103"/>
                    <a:pt x="266" y="98"/>
                  </a:cubicBezTo>
                  <a:cubicBezTo>
                    <a:pt x="275" y="87"/>
                    <a:pt x="284" y="77"/>
                    <a:pt x="294" y="65"/>
                  </a:cubicBezTo>
                  <a:cubicBezTo>
                    <a:pt x="267" y="45"/>
                    <a:pt x="237" y="34"/>
                    <a:pt x="203" y="32"/>
                  </a:cubicBezTo>
                  <a:cubicBezTo>
                    <a:pt x="203" y="43"/>
                    <a:pt x="203" y="54"/>
                    <a:pt x="203" y="64"/>
                  </a:cubicBezTo>
                  <a:cubicBezTo>
                    <a:pt x="203" y="77"/>
                    <a:pt x="205" y="76"/>
                    <a:pt x="192" y="76"/>
                  </a:cubicBezTo>
                  <a:cubicBezTo>
                    <a:pt x="179" y="76"/>
                    <a:pt x="181" y="77"/>
                    <a:pt x="181" y="65"/>
                  </a:cubicBezTo>
                  <a:cubicBezTo>
                    <a:pt x="181" y="54"/>
                    <a:pt x="181" y="43"/>
                    <a:pt x="181" y="33"/>
                  </a:cubicBezTo>
                  <a:cubicBezTo>
                    <a:pt x="157" y="31"/>
                    <a:pt x="111" y="47"/>
                    <a:pt x="90" y="66"/>
                  </a:cubicBezTo>
                  <a:cubicBezTo>
                    <a:pt x="99" y="76"/>
                    <a:pt x="108" y="87"/>
                    <a:pt x="117" y="98"/>
                  </a:cubicBezTo>
                  <a:cubicBezTo>
                    <a:pt x="112" y="103"/>
                    <a:pt x="106" y="108"/>
                    <a:pt x="100" y="113"/>
                  </a:cubicBezTo>
                  <a:cubicBezTo>
                    <a:pt x="91" y="102"/>
                    <a:pt x="82" y="91"/>
                    <a:pt x="73" y="80"/>
                  </a:cubicBezTo>
                  <a:cubicBezTo>
                    <a:pt x="61" y="91"/>
                    <a:pt x="52" y="103"/>
                    <a:pt x="45" y="117"/>
                  </a:cubicBezTo>
                  <a:cubicBezTo>
                    <a:pt x="38" y="130"/>
                    <a:pt x="33" y="144"/>
                    <a:pt x="28" y="157"/>
                  </a:cubicBezTo>
                  <a:cubicBezTo>
                    <a:pt x="26" y="162"/>
                    <a:pt x="27" y="164"/>
                    <a:pt x="33" y="165"/>
                  </a:cubicBezTo>
                  <a:cubicBezTo>
                    <a:pt x="42" y="166"/>
                    <a:pt x="52" y="168"/>
                    <a:pt x="62" y="170"/>
                  </a:cubicBezTo>
                  <a:cubicBezTo>
                    <a:pt x="66" y="171"/>
                    <a:pt x="67" y="172"/>
                    <a:pt x="66" y="176"/>
                  </a:cubicBezTo>
                  <a:cubicBezTo>
                    <a:pt x="65" y="180"/>
                    <a:pt x="64" y="183"/>
                    <a:pt x="64" y="187"/>
                  </a:cubicBezTo>
                  <a:cubicBezTo>
                    <a:pt x="64" y="193"/>
                    <a:pt x="61" y="193"/>
                    <a:pt x="56" y="192"/>
                  </a:cubicBezTo>
                  <a:cubicBezTo>
                    <a:pt x="46" y="190"/>
                    <a:pt x="35" y="188"/>
                    <a:pt x="24" y="186"/>
                  </a:cubicBezTo>
                  <a:cubicBezTo>
                    <a:pt x="17" y="205"/>
                    <a:pt x="28" y="260"/>
                    <a:pt x="42" y="278"/>
                  </a:cubicBezTo>
                  <a:cubicBezTo>
                    <a:pt x="52" y="272"/>
                    <a:pt x="63" y="266"/>
                    <a:pt x="74" y="259"/>
                  </a:cubicBezTo>
                  <a:cubicBezTo>
                    <a:pt x="78" y="266"/>
                    <a:pt x="82" y="272"/>
                    <a:pt x="86" y="279"/>
                  </a:cubicBezTo>
                  <a:cubicBezTo>
                    <a:pt x="73" y="285"/>
                    <a:pt x="63" y="296"/>
                    <a:pt x="47" y="294"/>
                  </a:cubicBezTo>
                  <a:cubicBezTo>
                    <a:pt x="43" y="293"/>
                    <a:pt x="39" y="293"/>
                    <a:pt x="35" y="294"/>
                  </a:cubicBezTo>
                  <a:cubicBezTo>
                    <a:pt x="27" y="295"/>
                    <a:pt x="23" y="292"/>
                    <a:pt x="19" y="284"/>
                  </a:cubicBezTo>
                  <a:cubicBezTo>
                    <a:pt x="10" y="264"/>
                    <a:pt x="4" y="243"/>
                    <a:pt x="2" y="222"/>
                  </a:cubicBezTo>
                  <a:cubicBezTo>
                    <a:pt x="2" y="220"/>
                    <a:pt x="1" y="218"/>
                    <a:pt x="0" y="216"/>
                  </a:cubicBezTo>
                  <a:cubicBezTo>
                    <a:pt x="0" y="206"/>
                    <a:pt x="0" y="197"/>
                    <a:pt x="0" y="187"/>
                  </a:cubicBezTo>
                  <a:close/>
                </a:path>
              </a:pathLst>
            </a:custGeom>
            <a:solidFill>
              <a:schemeClr val="bg1"/>
            </a:solidFill>
            <a:ln>
              <a:noFill/>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47" name="Freeform 43"/>
            <p:cNvSpPr/>
            <p:nvPr/>
          </p:nvSpPr>
          <p:spPr>
            <a:xfrm rot="5771417">
              <a:off x="2806530" y="3011108"/>
              <a:ext cx="139962" cy="137061"/>
            </a:xfrm>
            <a:custGeom>
              <a:avLst/>
              <a:gdLst>
                <a:gd name="T0" fmla="*/ 1 w 81"/>
                <a:gd name="T1" fmla="*/ 0 h 79"/>
                <a:gd name="T2" fmla="*/ 54 w 81"/>
                <a:gd name="T3" fmla="*/ 39 h 79"/>
                <a:gd name="T4" fmla="*/ 71 w 81"/>
                <a:gd name="T5" fmla="*/ 49 h 79"/>
                <a:gd name="T6" fmla="*/ 80 w 81"/>
                <a:gd name="T7" fmla="*/ 65 h 79"/>
                <a:gd name="T8" fmla="*/ 69 w 81"/>
                <a:gd name="T9" fmla="*/ 78 h 79"/>
                <a:gd name="T10" fmla="*/ 53 w 81"/>
                <a:gd name="T11" fmla="*/ 71 h 79"/>
                <a:gd name="T12" fmla="*/ 26 w 81"/>
                <a:gd name="T13" fmla="*/ 33 h 79"/>
                <a:gd name="T14" fmla="*/ 2 w 81"/>
                <a:gd name="T15" fmla="*/ 3 h 79"/>
                <a:gd name="T16" fmla="*/ 0 w 81"/>
                <a:gd name="T17" fmla="*/ 1 h 79"/>
                <a:gd name="T18" fmla="*/ 1 w 81"/>
                <a:gd name="T1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79">
                  <a:moveTo>
                    <a:pt x="1" y="0"/>
                  </a:moveTo>
                  <a:cubicBezTo>
                    <a:pt x="18" y="13"/>
                    <a:pt x="36" y="26"/>
                    <a:pt x="54" y="39"/>
                  </a:cubicBezTo>
                  <a:cubicBezTo>
                    <a:pt x="59" y="43"/>
                    <a:pt x="65" y="46"/>
                    <a:pt x="71" y="49"/>
                  </a:cubicBezTo>
                  <a:cubicBezTo>
                    <a:pt x="78" y="52"/>
                    <a:pt x="81" y="57"/>
                    <a:pt x="80" y="65"/>
                  </a:cubicBezTo>
                  <a:cubicBezTo>
                    <a:pt x="80" y="71"/>
                    <a:pt x="75" y="76"/>
                    <a:pt x="69" y="78"/>
                  </a:cubicBezTo>
                  <a:cubicBezTo>
                    <a:pt x="63" y="79"/>
                    <a:pt x="55" y="77"/>
                    <a:pt x="53" y="71"/>
                  </a:cubicBezTo>
                  <a:cubicBezTo>
                    <a:pt x="47" y="56"/>
                    <a:pt x="35" y="46"/>
                    <a:pt x="26" y="33"/>
                  </a:cubicBezTo>
                  <a:cubicBezTo>
                    <a:pt x="18" y="23"/>
                    <a:pt x="10" y="13"/>
                    <a:pt x="2" y="3"/>
                  </a:cubicBezTo>
                  <a:quadBezTo>
                    <a:pt x="1" y="2"/>
                    <a:pt x="0" y="1"/>
                  </a:quadBezTo>
                  <a:quadBezTo>
                    <a:pt x="0" y="0"/>
                    <a:pt x="1" y="0"/>
                  </a:quadBezTo>
                  <a:close/>
                </a:path>
              </a:pathLst>
            </a:custGeom>
            <a:solidFill>
              <a:schemeClr val="bg1"/>
            </a:solidFill>
            <a:ln>
              <a:noFill/>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grpSp>
      <p:sp>
        <p:nvSpPr>
          <p:cNvPr id="4" name="Content Placeholder 3"/>
          <p:cNvSpPr>
            <a:spLocks noGrp="1"/>
          </p:cNvSpPr>
          <p:nvPr>
            <p:ph sz="quarter" idx="10"/>
          </p:nvPr>
        </p:nvSpPr>
        <p:spPr/>
        <p:txBody>
          <a:bodyPr/>
          <a:lstStyle/>
          <a:p>
            <a:pPr lvl="0">
              <a:defRPr/>
            </a:pPr>
            <a:endParaRPr lang="ru-RU" altLang="en-US"/>
          </a:p>
        </p:txBody>
      </p:sp>
      <p:grpSp>
        <p:nvGrpSpPr>
          <p:cNvPr id="31" name="Group 30"/>
          <p:cNvGrpSpPr/>
          <p:nvPr/>
        </p:nvGrpSpPr>
        <p:grpSpPr>
          <a:xfrm>
            <a:off x="655335" y="2765805"/>
            <a:ext cx="229925" cy="663195"/>
            <a:chOff x="4005074" y="1791662"/>
            <a:chExt cx="177304" cy="511414"/>
          </a:xfrm>
        </p:grpSpPr>
        <p:sp>
          <p:nvSpPr>
            <p:cNvPr id="32" name="Freeform: Shape 31"/>
            <p:cNvSpPr/>
            <p:nvPr/>
          </p:nvSpPr>
          <p:spPr>
            <a:xfrm>
              <a:off x="4005074" y="1934830"/>
              <a:ext cx="177303" cy="368245"/>
            </a:xfrm>
            <a:custGeom>
              <a:avLst/>
              <a:gdLst>
                <a:gd name="connsiteX0" fmla="*/ 151497 w 177303"/>
                <a:gd name="connsiteY0" fmla="*/ 204209 h 368245"/>
                <a:gd name="connsiteX1" fmla="*/ 151497 w 177303"/>
                <a:gd name="connsiteY1" fmla="*/ 341688 h 368245"/>
                <a:gd name="connsiteX2" fmla="*/ 121491 w 177303"/>
                <a:gd name="connsiteY2" fmla="*/ 369511 h 368245"/>
                <a:gd name="connsiteX3" fmla="*/ 57844 w 177303"/>
                <a:gd name="connsiteY3" fmla="*/ 369511 h 368245"/>
                <a:gd name="connsiteX4" fmla="*/ 28748 w 177303"/>
                <a:gd name="connsiteY4" fmla="*/ 342915 h 368245"/>
                <a:gd name="connsiteX5" fmla="*/ 28748 w 177303"/>
                <a:gd name="connsiteY5" fmla="*/ 214029 h 368245"/>
                <a:gd name="connsiteX6" fmla="*/ 28293 w 177303"/>
                <a:gd name="connsiteY6" fmla="*/ 203800 h 368245"/>
                <a:gd name="connsiteX7" fmla="*/ 106 w 177303"/>
                <a:gd name="connsiteY7" fmla="*/ 139971 h 368245"/>
                <a:gd name="connsiteX8" fmla="*/ 106 w 177303"/>
                <a:gd name="connsiteY8" fmla="*/ 58139 h 368245"/>
                <a:gd name="connsiteX9" fmla="*/ 64209 w 177303"/>
                <a:gd name="connsiteY9" fmla="*/ 38 h 368245"/>
                <a:gd name="connsiteX10" fmla="*/ 118764 w 177303"/>
                <a:gd name="connsiteY10" fmla="*/ 447 h 368245"/>
                <a:gd name="connsiteX11" fmla="*/ 178774 w 177303"/>
                <a:gd name="connsiteY11" fmla="*/ 55684 h 368245"/>
                <a:gd name="connsiteX12" fmla="*/ 179229 w 177303"/>
                <a:gd name="connsiteY12" fmla="*/ 143653 h 368245"/>
                <a:gd name="connsiteX13" fmla="*/ 151497 w 177303"/>
                <a:gd name="connsiteY13" fmla="*/ 204209 h 368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303" h="368245">
                  <a:moveTo>
                    <a:pt x="151497" y="204209"/>
                  </a:moveTo>
                  <a:cubicBezTo>
                    <a:pt x="151497" y="251672"/>
                    <a:pt x="151497" y="296680"/>
                    <a:pt x="151497" y="341688"/>
                  </a:cubicBezTo>
                  <a:cubicBezTo>
                    <a:pt x="151497" y="365419"/>
                    <a:pt x="146950" y="369101"/>
                    <a:pt x="121491" y="369511"/>
                  </a:cubicBezTo>
                  <a:cubicBezTo>
                    <a:pt x="100124" y="369511"/>
                    <a:pt x="79211" y="369511"/>
                    <a:pt x="57844" y="369511"/>
                  </a:cubicBezTo>
                  <a:cubicBezTo>
                    <a:pt x="34203" y="369511"/>
                    <a:pt x="28748" y="365010"/>
                    <a:pt x="28748" y="342915"/>
                  </a:cubicBezTo>
                  <a:cubicBezTo>
                    <a:pt x="28293" y="299953"/>
                    <a:pt x="28748" y="256991"/>
                    <a:pt x="28748" y="214029"/>
                  </a:cubicBezTo>
                  <a:cubicBezTo>
                    <a:pt x="28748" y="211165"/>
                    <a:pt x="28293" y="208710"/>
                    <a:pt x="28293" y="203800"/>
                  </a:cubicBezTo>
                  <a:cubicBezTo>
                    <a:pt x="3743" y="189070"/>
                    <a:pt x="-803" y="165748"/>
                    <a:pt x="106" y="139971"/>
                  </a:cubicBezTo>
                  <a:cubicBezTo>
                    <a:pt x="1470" y="112966"/>
                    <a:pt x="1470" y="85552"/>
                    <a:pt x="106" y="58139"/>
                  </a:cubicBezTo>
                  <a:cubicBezTo>
                    <a:pt x="-1257" y="27861"/>
                    <a:pt x="28748" y="-1190"/>
                    <a:pt x="64209" y="38"/>
                  </a:cubicBezTo>
                  <a:cubicBezTo>
                    <a:pt x="82394" y="447"/>
                    <a:pt x="100579" y="-372"/>
                    <a:pt x="118764" y="447"/>
                  </a:cubicBezTo>
                  <a:cubicBezTo>
                    <a:pt x="152860" y="1674"/>
                    <a:pt x="178319" y="24996"/>
                    <a:pt x="178774" y="55684"/>
                  </a:cubicBezTo>
                  <a:cubicBezTo>
                    <a:pt x="179229" y="85143"/>
                    <a:pt x="177865" y="114194"/>
                    <a:pt x="179229" y="143653"/>
                  </a:cubicBezTo>
                  <a:cubicBezTo>
                    <a:pt x="180593" y="167794"/>
                    <a:pt x="174682" y="189070"/>
                    <a:pt x="151497" y="204209"/>
                  </a:cubicBezTo>
                  <a:close/>
                </a:path>
              </a:pathLst>
            </a:custGeom>
            <a:solidFill>
              <a:schemeClr val="bg1"/>
            </a:solidFill>
            <a:ln w="4524" cap="flat">
              <a:noFill/>
              <a:prstDash val="solid"/>
              <a:miter/>
            </a:ln>
          </p:spPr>
          <p:txBody>
            <a:bodyPr anchor="ctr"/>
            <a:lstStyle/>
            <a:p>
              <a:pPr lvl="0">
                <a:defRPr/>
              </a:pPr>
              <a:endParaRPr lang="en-US"/>
            </a:p>
          </p:txBody>
        </p:sp>
        <p:sp>
          <p:nvSpPr>
            <p:cNvPr id="33" name="Freeform: Shape 32"/>
            <p:cNvSpPr/>
            <p:nvPr/>
          </p:nvSpPr>
          <p:spPr>
            <a:xfrm>
              <a:off x="4027806" y="1791662"/>
              <a:ext cx="131841" cy="118657"/>
            </a:xfrm>
            <a:custGeom>
              <a:avLst/>
              <a:gdLst>
                <a:gd name="connsiteX0" fmla="*/ 66375 w 131841"/>
                <a:gd name="connsiteY0" fmla="*/ 0 h 118656"/>
                <a:gd name="connsiteX1" fmla="*/ 133660 w 131841"/>
                <a:gd name="connsiteY1" fmla="*/ 58510 h 118656"/>
                <a:gd name="connsiteX2" fmla="*/ 65921 w 131841"/>
                <a:gd name="connsiteY2" fmla="*/ 119475 h 118656"/>
                <a:gd name="connsiteX3" fmla="*/ 0 w 131841"/>
                <a:gd name="connsiteY3" fmla="*/ 59328 h 118656"/>
                <a:gd name="connsiteX4" fmla="*/ 66375 w 131841"/>
                <a:gd name="connsiteY4" fmla="*/ 0 h 118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841" h="118656">
                  <a:moveTo>
                    <a:pt x="66375" y="0"/>
                  </a:moveTo>
                  <a:cubicBezTo>
                    <a:pt x="104109" y="0"/>
                    <a:pt x="134114" y="25368"/>
                    <a:pt x="133660" y="58510"/>
                  </a:cubicBezTo>
                  <a:cubicBezTo>
                    <a:pt x="133205" y="96971"/>
                    <a:pt x="99563" y="119884"/>
                    <a:pt x="65921" y="119475"/>
                  </a:cubicBezTo>
                  <a:cubicBezTo>
                    <a:pt x="29096" y="118657"/>
                    <a:pt x="0" y="92471"/>
                    <a:pt x="0" y="59328"/>
                  </a:cubicBezTo>
                  <a:cubicBezTo>
                    <a:pt x="0" y="25777"/>
                    <a:pt x="28641" y="0"/>
                    <a:pt x="66375" y="0"/>
                  </a:cubicBezTo>
                  <a:close/>
                </a:path>
              </a:pathLst>
            </a:custGeom>
            <a:solidFill>
              <a:schemeClr val="bg1"/>
            </a:solidFill>
            <a:ln w="4524" cap="flat">
              <a:noFill/>
              <a:prstDash val="solid"/>
              <a:miter/>
            </a:ln>
          </p:spPr>
          <p:txBody>
            <a:bodyPr anchor="ctr"/>
            <a:lstStyle/>
            <a:p>
              <a:pPr lvl="0">
                <a:defRPr/>
              </a:pPr>
              <a:endParaRPr lang="en-US"/>
            </a:p>
          </p:txBody>
        </p:sp>
      </p:grpSp>
    </p:spTree>
  </p:cSld>
  <p:clrMapOvr>
    <a:masterClrMapping/>
  </p:clrMapOvr>
  <mc:AlternateContent xmlns:mc="http://schemas.openxmlformats.org/markup-compatibility/2006">
    <mc:Choice xmlns:p14="http://schemas.microsoft.com/office/powerpoint/2010/main" xmlns="" Requires="p14">
      <p:transition p14:dur="10"/>
    </mc:Choice>
    <mc:Fallback>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itle 2"/>
          <p:cNvSpPr>
            <a:spLocks noGrp="1"/>
          </p:cNvSpPr>
          <p:nvPr>
            <p:ph type="title"/>
          </p:nvPr>
        </p:nvSpPr>
        <p:spPr>
          <a:xfrm>
            <a:off x="316800" y="515420"/>
            <a:ext cx="8510400" cy="391412"/>
          </a:xfrm>
        </p:spPr>
        <p:txBody>
          <a:bodyPr/>
          <a:lstStyle/>
          <a:p>
            <a:pPr lvl="0">
              <a:defRPr/>
            </a:pPr>
            <a:r>
              <a:rPr lang="ru-RU" altLang="en-US"/>
              <a:t>Благодарности</a:t>
            </a:r>
          </a:p>
        </p:txBody>
      </p:sp>
      <p:sp>
        <p:nvSpPr>
          <p:cNvPr id="8" name="Content Placeholder 7"/>
          <p:cNvSpPr>
            <a:spLocks noGrp="1"/>
          </p:cNvSpPr>
          <p:nvPr>
            <p:ph sz="quarter" idx="11"/>
          </p:nvPr>
        </p:nvSpPr>
        <p:spPr/>
        <p:txBody>
          <a:bodyPr/>
          <a:lstStyle/>
          <a:p>
            <a:pPr lvl="0">
              <a:defRPr/>
            </a:pPr>
            <a:endParaRPr lang="ru-RU" altLang="en-US"/>
          </a:p>
        </p:txBody>
      </p:sp>
      <p:grpSp>
        <p:nvGrpSpPr>
          <p:cNvPr id="3" name="Group 2"/>
          <p:cNvGrpSpPr/>
          <p:nvPr/>
        </p:nvGrpSpPr>
        <p:grpSpPr>
          <a:xfrm>
            <a:off x="316800" y="1312223"/>
            <a:ext cx="8165123" cy="900000"/>
            <a:chOff x="316800" y="1312223"/>
            <a:chExt cx="3915508" cy="900000"/>
          </a:xfrm>
        </p:grpSpPr>
        <p:sp>
          <p:nvSpPr>
            <p:cNvPr id="2" name="Rounded Rectangle 1">
              <a:hlinkClick r:id="rId3" action="ppaction://hlinksldjump"/>
            </p:cNvPr>
            <p:cNvSpPr/>
            <p:nvPr/>
          </p:nvSpPr>
          <p:spPr>
            <a:xfrm>
              <a:off x="825321" y="1312223"/>
              <a:ext cx="3406986" cy="900000"/>
            </a:xfrm>
            <a:prstGeom prst="roundRect">
              <a:avLst>
                <a:gd name="adj" fmla="val 8200"/>
              </a:avLst>
            </a:prstGeom>
            <a:solidFill>
              <a:schemeClr val="bg1">
                <a:lumMod val="95000"/>
              </a:schemeClr>
            </a:solidFill>
            <a:ln w="19050" cap="flat" cmpd="sng" algn="ctr">
              <a:solidFill>
                <a:srgbClr val="002060"/>
              </a:solidFill>
              <a:prstDash val="solid"/>
              <a:round/>
            </a:ln>
            <a:effectLst/>
          </p:spPr>
          <p:txBody>
            <a:bodyPr lIns="72000" tIns="72000" rIns="72000" bIns="72000" anchor="ctr"/>
            <a:lstStyle/>
            <a:p>
              <a:pPr marL="0" marR="0" lvl="0" indent="0" algn="ctr" defTabSz="914400" rtl="0" eaLnBrk="1" latinLnBrk="0" hangingPunct="1">
                <a:lnSpc>
                  <a:spcPct val="100000"/>
                </a:lnSpc>
                <a:spcBef>
                  <a:spcPct val="0"/>
                </a:spcBef>
                <a:spcAft>
                  <a:spcPct val="0"/>
                </a:spcAft>
                <a:buClrTx/>
                <a:buFontTx/>
                <a:buNone/>
                <a:defRPr/>
              </a:pPr>
              <a:r>
                <a:rPr kumimoji="0" lang="ru-RU" altLang="en-US" sz="1400" b="0" i="0" u="none" strike="noStrike" kern="0" cap="none" spc="0" normalizeH="0" baseline="0">
                  <a:solidFill>
                    <a:srgbClr val="002060"/>
                  </a:solidFill>
                  <a:effectLst/>
                  <a:uLnTx/>
                  <a:uFillTx/>
                  <a:latin typeface="Verdana"/>
                  <a:ea typeface="+mn-ea"/>
                  <a:cs typeface="Arial"/>
                </a:rPr>
                <a:t>Зорина Светлана Алексеевна</a:t>
              </a:r>
              <a:r>
                <a:rPr kumimoji="0" lang="en-US" altLang="ru-RU" sz="1400" b="0" i="0" u="none" strike="noStrike" kern="0" cap="none" spc="0" normalizeH="0" baseline="0">
                  <a:solidFill>
                    <a:srgbClr val="002060"/>
                  </a:solidFill>
                  <a:effectLst/>
                  <a:uLnTx/>
                  <a:uFillTx/>
                  <a:latin typeface="Verdana"/>
                  <a:ea typeface="+mn-ea"/>
                  <a:cs typeface="Arial"/>
                </a:rPr>
                <a:t>,</a:t>
              </a:r>
              <a:r>
                <a:rPr kumimoji="0" lang="ru-RU" altLang="en-US" sz="1400" b="0" i="0" u="none" strike="noStrike" kern="0" cap="none" spc="0" normalizeH="0" baseline="0">
                  <a:solidFill>
                    <a:srgbClr val="002060"/>
                  </a:solidFill>
                  <a:effectLst/>
                  <a:uLnTx/>
                  <a:uFillTx/>
                  <a:latin typeface="Verdana"/>
                  <a:ea typeface="+mn-ea"/>
                  <a:cs typeface="Arial"/>
                </a:rPr>
                <a:t> зав</a:t>
              </a:r>
              <a:r>
                <a:rPr kumimoji="0" lang="en-US" altLang="ru-RU" sz="1400" b="0" i="0" u="none" strike="noStrike" kern="0" cap="none" spc="0" normalizeH="0" baseline="0">
                  <a:solidFill>
                    <a:srgbClr val="002060"/>
                  </a:solidFill>
                  <a:effectLst/>
                  <a:uLnTx/>
                  <a:uFillTx/>
                  <a:latin typeface="Verdana"/>
                  <a:ea typeface="+mn-ea"/>
                  <a:cs typeface="Arial"/>
                </a:rPr>
                <a:t>.</a:t>
              </a:r>
              <a:r>
                <a:rPr kumimoji="0" lang="ru-RU" altLang="en-US" sz="1400" b="0" i="0" u="none" strike="noStrike" kern="0" cap="none" spc="0" normalizeH="0" baseline="0">
                  <a:solidFill>
                    <a:srgbClr val="002060"/>
                  </a:solidFill>
                  <a:effectLst/>
                  <a:uLnTx/>
                  <a:uFillTx/>
                  <a:latin typeface="Verdana"/>
                  <a:ea typeface="+mn-ea"/>
                  <a:cs typeface="Arial"/>
                </a:rPr>
                <a:t> педиатрическим отделением старшего возраста КДОКБ</a:t>
              </a:r>
              <a:r>
                <a:rPr kumimoji="0" lang="en-US" altLang="ru-RU" sz="1400" b="0" i="0" u="none" strike="noStrike" kern="0" cap="none" spc="0" normalizeH="0" baseline="0">
                  <a:solidFill>
                    <a:srgbClr val="002060"/>
                  </a:solidFill>
                  <a:effectLst/>
                  <a:uLnTx/>
                  <a:uFillTx/>
                  <a:latin typeface="Verdana"/>
                  <a:ea typeface="+mn-ea"/>
                  <a:cs typeface="Arial"/>
                </a:rPr>
                <a:t>,</a:t>
              </a:r>
              <a:r>
                <a:rPr kumimoji="0" lang="ru-RU" altLang="en-US" sz="1400" b="0" i="0" u="none" strike="noStrike" kern="0" cap="none" spc="0" normalizeH="0" baseline="0">
                  <a:solidFill>
                    <a:srgbClr val="002060"/>
                  </a:solidFill>
                  <a:effectLst/>
                  <a:uLnTx/>
                  <a:uFillTx/>
                  <a:latin typeface="Verdana"/>
                  <a:ea typeface="+mn-ea"/>
                  <a:cs typeface="Arial"/>
                </a:rPr>
                <a:t> главный специалист </a:t>
              </a:r>
              <a:r>
                <a:rPr kumimoji="0" lang="en-US" altLang="ru-RU" sz="1400" b="0" i="0" u="none" strike="noStrike" kern="0" cap="none" spc="0" normalizeH="0" baseline="0">
                  <a:solidFill>
                    <a:srgbClr val="002060"/>
                  </a:solidFill>
                  <a:effectLst/>
                  <a:uLnTx/>
                  <a:uFillTx/>
                  <a:latin typeface="Verdana"/>
                  <a:ea typeface="+mn-ea"/>
                  <a:cs typeface="Arial"/>
                </a:rPr>
                <a:t>-</a:t>
              </a:r>
              <a:r>
                <a:rPr kumimoji="0" lang="ru-RU" altLang="en-US" sz="1400" b="0" i="0" u="none" strike="noStrike" kern="0" cap="none" spc="0" normalizeH="0" baseline="0">
                  <a:solidFill>
                    <a:srgbClr val="002060"/>
                  </a:solidFill>
                  <a:effectLst/>
                  <a:uLnTx/>
                  <a:uFillTx/>
                  <a:latin typeface="Verdana"/>
                  <a:ea typeface="+mn-ea"/>
                  <a:cs typeface="Arial"/>
                </a:rPr>
                <a:t> эксперт МЗ КО</a:t>
              </a:r>
              <a:r>
                <a:rPr kumimoji="0" lang="en-US" altLang="ru-RU" sz="1400" b="0" i="0" u="none" strike="noStrike" kern="0" cap="none" spc="0" normalizeH="0" baseline="0">
                  <a:solidFill>
                    <a:srgbClr val="002060"/>
                  </a:solidFill>
                  <a:effectLst/>
                  <a:uLnTx/>
                  <a:uFillTx/>
                  <a:latin typeface="Verdana"/>
                  <a:ea typeface="+mn-ea"/>
                  <a:cs typeface="Arial"/>
                </a:rPr>
                <a:t>,</a:t>
              </a:r>
              <a:r>
                <a:rPr kumimoji="0" lang="ru-RU" altLang="en-US" sz="1400" b="0" i="0" u="none" strike="noStrike" kern="0" cap="none" spc="0" normalizeH="0" baseline="0">
                  <a:solidFill>
                    <a:srgbClr val="002060"/>
                  </a:solidFill>
                  <a:effectLst/>
                  <a:uLnTx/>
                  <a:uFillTx/>
                  <a:latin typeface="Verdana"/>
                  <a:ea typeface="+mn-ea"/>
                  <a:cs typeface="Arial"/>
                </a:rPr>
                <a:t> детский эндокринолог высшей категории</a:t>
              </a:r>
            </a:p>
          </p:txBody>
        </p:sp>
        <p:sp>
          <p:nvSpPr>
            <p:cNvPr id="180" name="Freeform 307"/>
            <p:cNvSpPr/>
            <p:nvPr/>
          </p:nvSpPr>
          <p:spPr>
            <a:xfrm>
              <a:off x="316800" y="1368194"/>
              <a:ext cx="380821" cy="788058"/>
            </a:xfrm>
            <a:custGeom>
              <a:avLst/>
              <a:gdLst>
                <a:gd name="T0" fmla="*/ 255 w 255"/>
                <a:gd name="T1" fmla="*/ 234 h 256"/>
                <a:gd name="T2" fmla="*/ 233 w 255"/>
                <a:gd name="T3" fmla="*/ 256 h 256"/>
                <a:gd name="T4" fmla="*/ 22 w 255"/>
                <a:gd name="T5" fmla="*/ 256 h 256"/>
                <a:gd name="T6" fmla="*/ 0 w 255"/>
                <a:gd name="T7" fmla="*/ 234 h 256"/>
                <a:gd name="T8" fmla="*/ 0 w 255"/>
                <a:gd name="T9" fmla="*/ 22 h 256"/>
                <a:gd name="T10" fmla="*/ 22 w 255"/>
                <a:gd name="T11" fmla="*/ 0 h 256"/>
                <a:gd name="T12" fmla="*/ 233 w 255"/>
                <a:gd name="T13" fmla="*/ 0 h 256"/>
                <a:gd name="T14" fmla="*/ 255 w 255"/>
                <a:gd name="T15" fmla="*/ 22 h 256"/>
                <a:gd name="T16" fmla="*/ 255 w 255"/>
                <a:gd name="T17" fmla="*/ 23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256">
                  <a:moveTo>
                    <a:pt x="255" y="234"/>
                  </a:moveTo>
                  <a:cubicBezTo>
                    <a:pt x="255" y="246"/>
                    <a:pt x="245" y="256"/>
                    <a:pt x="233" y="256"/>
                  </a:cubicBezTo>
                  <a:quadBezTo>
                    <a:pt x="22" y="256"/>
                    <a:pt x="22" y="256"/>
                  </a:quadBezTo>
                  <a:cubicBezTo>
                    <a:pt x="9" y="256"/>
                    <a:pt x="0" y="246"/>
                    <a:pt x="0" y="234"/>
                  </a:cubicBezTo>
                  <a:quadBezTo>
                    <a:pt x="0" y="22"/>
                    <a:pt x="0" y="22"/>
                  </a:quadBezTo>
                  <a:cubicBezTo>
                    <a:pt x="0" y="10"/>
                    <a:pt x="9" y="0"/>
                    <a:pt x="22" y="0"/>
                  </a:cubicBezTo>
                  <a:quadBezTo>
                    <a:pt x="233" y="0"/>
                    <a:pt x="233" y="0"/>
                  </a:quadBezTo>
                  <a:cubicBezTo>
                    <a:pt x="245" y="0"/>
                    <a:pt x="255" y="10"/>
                    <a:pt x="255" y="22"/>
                  </a:cubicBezTo>
                  <a:lnTo>
                    <a:pt x="255" y="234"/>
                  </a:lnTo>
                  <a:close/>
                </a:path>
              </a:pathLst>
            </a:custGeom>
            <a:solidFill>
              <a:srgbClr val="001965"/>
            </a:solidFill>
            <a:ln>
              <a:noFill/>
            </a:ln>
            <a:effectLst>
              <a:outerShdw blurRad="50800" dist="38100" dir="2700000" algn="tl" rotWithShape="0">
                <a:prstClr val="black">
                  <a:alpha val="40000"/>
                </a:prstClr>
              </a:outerShdw>
            </a:effectLst>
          </p:spPr>
          <p:txBody>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grpSp>
      <p:sp>
        <p:nvSpPr>
          <p:cNvPr id="5" name="Rounded Rectangle 4">
            <a:hlinkClick r:id="rId4" action="ppaction://hlinksldjump"/>
          </p:cNvPr>
          <p:cNvSpPr/>
          <p:nvPr/>
        </p:nvSpPr>
        <p:spPr>
          <a:xfrm>
            <a:off x="1368544" y="2409575"/>
            <a:ext cx="7154928" cy="1019425"/>
          </a:xfrm>
          <a:prstGeom prst="roundRect">
            <a:avLst>
              <a:gd name="adj" fmla="val 8200"/>
            </a:avLst>
          </a:prstGeom>
          <a:solidFill>
            <a:schemeClr val="bg1">
              <a:lumMod val="95000"/>
            </a:schemeClr>
          </a:solidFill>
          <a:ln w="19050" cap="flat" cmpd="sng" algn="ctr">
            <a:solidFill>
              <a:srgbClr val="002060"/>
            </a:solidFill>
            <a:prstDash val="solid"/>
            <a:round/>
          </a:ln>
          <a:effectLst/>
        </p:spPr>
        <p:txBody>
          <a:bodyPr lIns="72000" tIns="72000" rIns="72000" bIns="72000" anchor="ctr"/>
          <a:lstStyle/>
          <a:p>
            <a:pPr marL="0" marR="0" lvl="0" indent="0" algn="ctr" defTabSz="914400" rtl="0" eaLnBrk="1" latinLnBrk="0" hangingPunct="1">
              <a:lnSpc>
                <a:spcPct val="100000"/>
              </a:lnSpc>
              <a:spcBef>
                <a:spcPct val="0"/>
              </a:spcBef>
              <a:spcAft>
                <a:spcPct val="0"/>
              </a:spcAft>
              <a:buClrTx/>
              <a:buFontTx/>
              <a:buNone/>
              <a:defRPr/>
            </a:pPr>
            <a:r>
              <a:rPr lang="ru-RU" altLang="en-US" sz="1400" kern="0">
                <a:solidFill>
                  <a:srgbClr val="002060"/>
                </a:solidFill>
              </a:rPr>
              <a:t>Арнаутова Ольга Петровна</a:t>
            </a:r>
            <a:r>
              <a:rPr lang="en-US" altLang="ru-RU" sz="1400" kern="0">
                <a:solidFill>
                  <a:srgbClr val="002060"/>
                </a:solidFill>
              </a:rPr>
              <a:t>,</a:t>
            </a:r>
            <a:r>
              <a:rPr lang="ru-RU" altLang="en-US" sz="1400" kern="0">
                <a:solidFill>
                  <a:srgbClr val="002060"/>
                </a:solidFill>
              </a:rPr>
              <a:t> заместитель главного врача по клинико</a:t>
            </a:r>
            <a:r>
              <a:rPr lang="en-US" altLang="ru-RU" sz="1400" kern="0">
                <a:solidFill>
                  <a:srgbClr val="002060"/>
                </a:solidFill>
              </a:rPr>
              <a:t>-</a:t>
            </a:r>
            <a:r>
              <a:rPr lang="ru-RU" altLang="en-US" sz="1400" kern="0">
                <a:solidFill>
                  <a:srgbClr val="002060"/>
                </a:solidFill>
              </a:rPr>
              <a:t>экспертной работе КДОКБ</a:t>
            </a:r>
            <a:r>
              <a:rPr lang="en-US" altLang="ru-RU" sz="1400" kern="0">
                <a:solidFill>
                  <a:srgbClr val="002060"/>
                </a:solidFill>
              </a:rPr>
              <a:t>,</a:t>
            </a:r>
            <a:r>
              <a:rPr lang="ru-RU" altLang="en-US" sz="1400" kern="0">
                <a:solidFill>
                  <a:srgbClr val="002060"/>
                </a:solidFill>
              </a:rPr>
              <a:t> главный специалист педиатр</a:t>
            </a:r>
            <a:r>
              <a:rPr lang="en-US" altLang="ru-RU" sz="1400" kern="0">
                <a:solidFill>
                  <a:srgbClr val="002060"/>
                </a:solidFill>
              </a:rPr>
              <a:t>,</a:t>
            </a:r>
            <a:r>
              <a:rPr lang="ru-RU" altLang="en-US" sz="1400" kern="0">
                <a:solidFill>
                  <a:srgbClr val="002060"/>
                </a:solidFill>
              </a:rPr>
              <a:t> г</a:t>
            </a:r>
            <a:r>
              <a:rPr lang="en-US" altLang="ru-RU" sz="1400" kern="0">
                <a:solidFill>
                  <a:srgbClr val="002060"/>
                </a:solidFill>
              </a:rPr>
              <a:t>.</a:t>
            </a:r>
            <a:r>
              <a:rPr lang="ru-RU" altLang="en-US" sz="1400" kern="0">
                <a:solidFill>
                  <a:srgbClr val="002060"/>
                </a:solidFill>
              </a:rPr>
              <a:t> Киров</a:t>
            </a:r>
          </a:p>
        </p:txBody>
      </p:sp>
      <p:sp>
        <p:nvSpPr>
          <p:cNvPr id="205" name="Freeform 251"/>
          <p:cNvSpPr/>
          <p:nvPr/>
        </p:nvSpPr>
        <p:spPr>
          <a:xfrm>
            <a:off x="316800" y="2465546"/>
            <a:ext cx="784880" cy="788058"/>
          </a:xfrm>
          <a:custGeom>
            <a:avLst/>
            <a:gdLst>
              <a:gd name="T0" fmla="*/ 256 w 256"/>
              <a:gd name="T1" fmla="*/ 233 h 255"/>
              <a:gd name="T2" fmla="*/ 234 w 256"/>
              <a:gd name="T3" fmla="*/ 255 h 255"/>
              <a:gd name="T4" fmla="*/ 22 w 256"/>
              <a:gd name="T5" fmla="*/ 255 h 255"/>
              <a:gd name="T6" fmla="*/ 0 w 256"/>
              <a:gd name="T7" fmla="*/ 233 h 255"/>
              <a:gd name="T8" fmla="*/ 0 w 256"/>
              <a:gd name="T9" fmla="*/ 22 h 255"/>
              <a:gd name="T10" fmla="*/ 22 w 256"/>
              <a:gd name="T11" fmla="*/ 0 h 255"/>
              <a:gd name="T12" fmla="*/ 234 w 256"/>
              <a:gd name="T13" fmla="*/ 0 h 255"/>
              <a:gd name="T14" fmla="*/ 256 w 256"/>
              <a:gd name="T15" fmla="*/ 22 h 255"/>
              <a:gd name="T16" fmla="*/ 256 w 256"/>
              <a:gd name="T17" fmla="*/ 233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6" h="255">
                <a:moveTo>
                  <a:pt x="256" y="233"/>
                </a:moveTo>
                <a:cubicBezTo>
                  <a:pt x="256" y="245"/>
                  <a:pt x="246" y="255"/>
                  <a:pt x="234" y="255"/>
                </a:cubicBezTo>
                <a:quadBezTo>
                  <a:pt x="22" y="255"/>
                  <a:pt x="22" y="255"/>
                </a:quadBezTo>
                <a:cubicBezTo>
                  <a:pt x="10" y="255"/>
                  <a:pt x="0" y="245"/>
                  <a:pt x="0" y="233"/>
                </a:cubicBezTo>
                <a:quadBezTo>
                  <a:pt x="0" y="22"/>
                  <a:pt x="0" y="22"/>
                </a:quadBezTo>
                <a:cubicBezTo>
                  <a:pt x="0" y="10"/>
                  <a:pt x="10" y="0"/>
                  <a:pt x="22" y="0"/>
                </a:cubicBezTo>
                <a:quadBezTo>
                  <a:pt x="234" y="0"/>
                  <a:pt x="234" y="0"/>
                </a:quadBezTo>
                <a:cubicBezTo>
                  <a:pt x="246" y="0"/>
                  <a:pt x="256" y="10"/>
                  <a:pt x="256" y="22"/>
                </a:cubicBezTo>
                <a:lnTo>
                  <a:pt x="256" y="233"/>
                </a:lnTo>
                <a:close/>
              </a:path>
            </a:pathLst>
          </a:custGeom>
          <a:solidFill>
            <a:srgbClr val="001965"/>
          </a:solidFill>
          <a:ln>
            <a:noFill/>
          </a:ln>
          <a:effectLst>
            <a:outerShdw blurRad="50800" dist="38100" dir="2700000" algn="tl" rotWithShape="0">
              <a:prstClr val="black">
                <a:alpha val="40000"/>
              </a:prstClr>
            </a:outerShdw>
          </a:effectLst>
        </p:spPr>
        <p:txBody>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40" name="Rounded Rectangle 39"/>
          <p:cNvSpPr/>
          <p:nvPr/>
        </p:nvSpPr>
        <p:spPr>
          <a:xfrm>
            <a:off x="1339206" y="3580196"/>
            <a:ext cx="7240409" cy="936635"/>
          </a:xfrm>
          <a:prstGeom prst="roundRect">
            <a:avLst>
              <a:gd name="adj" fmla="val 8200"/>
            </a:avLst>
          </a:prstGeom>
          <a:solidFill>
            <a:schemeClr val="bg1">
              <a:lumMod val="95000"/>
            </a:schemeClr>
          </a:solidFill>
          <a:ln w="19050" cap="flat" cmpd="sng" algn="ctr">
            <a:solidFill>
              <a:srgbClr val="002060"/>
            </a:solidFill>
            <a:prstDash val="solid"/>
            <a:round/>
          </a:ln>
          <a:effectLst/>
        </p:spPr>
        <p:txBody>
          <a:bodyPr lIns="72000" tIns="72000" rIns="72000" bIns="72000" anchor="ctr"/>
          <a:lstStyle/>
          <a:p>
            <a:pPr marL="0" marR="0" lvl="0" indent="0" algn="ctr" defTabSz="914400" rtl="0" eaLnBrk="1" latinLnBrk="0" hangingPunct="1">
              <a:lnSpc>
                <a:spcPct val="100000"/>
              </a:lnSpc>
              <a:spcBef>
                <a:spcPct val="0"/>
              </a:spcBef>
              <a:spcAft>
                <a:spcPct val="0"/>
              </a:spcAft>
              <a:buClrTx/>
              <a:buFontTx/>
              <a:buNone/>
              <a:defRPr/>
            </a:pPr>
            <a:r>
              <a:rPr kumimoji="0" lang="ru-RU" altLang="en-US" sz="1400" b="0" i="0" u="none" strike="noStrike" kern="0" cap="none" spc="0" normalizeH="0" baseline="0">
                <a:solidFill>
                  <a:srgbClr val="002060"/>
                </a:solidFill>
                <a:effectLst/>
                <a:uLnTx/>
                <a:uFillTx/>
                <a:latin typeface="Verdana"/>
                <a:ea typeface="+mn-ea"/>
                <a:cs typeface="Arial"/>
              </a:rPr>
              <a:t>Студенты педиатрического факультета Кировского ГМУ за участие в сборе материала и в научной работе</a:t>
            </a:r>
          </a:p>
        </p:txBody>
      </p:sp>
      <p:sp>
        <p:nvSpPr>
          <p:cNvPr id="50" name="Freeform 71"/>
          <p:cNvSpPr/>
          <p:nvPr/>
        </p:nvSpPr>
        <p:spPr>
          <a:xfrm>
            <a:off x="316800" y="3562898"/>
            <a:ext cx="784880" cy="788058"/>
          </a:xfrm>
          <a:custGeom>
            <a:avLst/>
            <a:gdLst>
              <a:gd name="T0" fmla="*/ 256 w 256"/>
              <a:gd name="T1" fmla="*/ 233 h 255"/>
              <a:gd name="T2" fmla="*/ 234 w 256"/>
              <a:gd name="T3" fmla="*/ 255 h 255"/>
              <a:gd name="T4" fmla="*/ 22 w 256"/>
              <a:gd name="T5" fmla="*/ 255 h 255"/>
              <a:gd name="T6" fmla="*/ 0 w 256"/>
              <a:gd name="T7" fmla="*/ 233 h 255"/>
              <a:gd name="T8" fmla="*/ 0 w 256"/>
              <a:gd name="T9" fmla="*/ 22 h 255"/>
              <a:gd name="T10" fmla="*/ 22 w 256"/>
              <a:gd name="T11" fmla="*/ 0 h 255"/>
              <a:gd name="T12" fmla="*/ 234 w 256"/>
              <a:gd name="T13" fmla="*/ 0 h 255"/>
              <a:gd name="T14" fmla="*/ 256 w 256"/>
              <a:gd name="T15" fmla="*/ 22 h 255"/>
              <a:gd name="T16" fmla="*/ 256 w 256"/>
              <a:gd name="T17" fmla="*/ 233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6" h="255">
                <a:moveTo>
                  <a:pt x="256" y="233"/>
                </a:moveTo>
                <a:cubicBezTo>
                  <a:pt x="256" y="246"/>
                  <a:pt x="246" y="255"/>
                  <a:pt x="234" y="255"/>
                </a:cubicBezTo>
                <a:quadBezTo>
                  <a:pt x="22" y="255"/>
                  <a:pt x="22" y="255"/>
                </a:quadBezTo>
                <a:cubicBezTo>
                  <a:pt x="10" y="255"/>
                  <a:pt x="0" y="246"/>
                  <a:pt x="0" y="233"/>
                </a:cubicBezTo>
                <a:quadBezTo>
                  <a:pt x="0" y="22"/>
                  <a:pt x="0" y="22"/>
                </a:quadBezTo>
                <a:cubicBezTo>
                  <a:pt x="0" y="10"/>
                  <a:pt x="10" y="0"/>
                  <a:pt x="22" y="0"/>
                </a:cubicBezTo>
                <a:quadBezTo>
                  <a:pt x="234" y="0"/>
                  <a:pt x="234" y="0"/>
                </a:quadBezTo>
                <a:cubicBezTo>
                  <a:pt x="246" y="0"/>
                  <a:pt x="256" y="10"/>
                  <a:pt x="256" y="22"/>
                </a:cubicBezTo>
                <a:lnTo>
                  <a:pt x="256" y="233"/>
                </a:lnTo>
                <a:close/>
              </a:path>
            </a:pathLst>
          </a:custGeom>
          <a:solidFill>
            <a:srgbClr val="001965"/>
          </a:solidFill>
          <a:ln>
            <a:noFill/>
          </a:ln>
          <a:effectLst>
            <a:outerShdw blurRad="50800" dist="38100" dir="2700000" algn="tl" rotWithShape="0">
              <a:prstClr val="black">
                <a:alpha val="40000"/>
              </a:prstClr>
            </a:outerShdw>
          </a:effectLst>
        </p:spPr>
        <p:txBody>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181" name="Freeform 308"/>
          <p:cNvSpPr/>
          <p:nvPr/>
        </p:nvSpPr>
        <p:spPr>
          <a:xfrm>
            <a:off x="465084" y="1518067"/>
            <a:ext cx="488312" cy="488312"/>
          </a:xfrm>
          <a:custGeom>
            <a:avLst/>
            <a:gdLst>
              <a:gd name="T0" fmla="*/ 13 w 198"/>
              <a:gd name="T1" fmla="*/ 186 h 198"/>
              <a:gd name="T2" fmla="*/ 13 w 198"/>
              <a:gd name="T3" fmla="*/ 168 h 198"/>
              <a:gd name="T4" fmla="*/ 60 w 198"/>
              <a:gd name="T5" fmla="*/ 107 h 198"/>
              <a:gd name="T6" fmla="*/ 103 w 198"/>
              <a:gd name="T7" fmla="*/ 127 h 198"/>
              <a:gd name="T8" fmla="*/ 172 w 198"/>
              <a:gd name="T9" fmla="*/ 49 h 198"/>
              <a:gd name="T10" fmla="*/ 172 w 198"/>
              <a:gd name="T11" fmla="*/ 49 h 198"/>
              <a:gd name="T12" fmla="*/ 185 w 198"/>
              <a:gd name="T13" fmla="*/ 62 h 198"/>
              <a:gd name="T14" fmla="*/ 185 w 198"/>
              <a:gd name="T15" fmla="*/ 21 h 198"/>
              <a:gd name="T16" fmla="*/ 146 w 198"/>
              <a:gd name="T17" fmla="*/ 26 h 198"/>
              <a:gd name="T18" fmla="*/ 159 w 198"/>
              <a:gd name="T19" fmla="*/ 38 h 198"/>
              <a:gd name="T20" fmla="*/ 99 w 198"/>
              <a:gd name="T21" fmla="*/ 106 h 198"/>
              <a:gd name="T22" fmla="*/ 55 w 198"/>
              <a:gd name="T23" fmla="*/ 85 h 198"/>
              <a:gd name="T24" fmla="*/ 13 w 198"/>
              <a:gd name="T25" fmla="*/ 140 h 198"/>
              <a:gd name="T26" fmla="*/ 13 w 198"/>
              <a:gd name="T27" fmla="*/ 0 h 198"/>
              <a:gd name="T28" fmla="*/ 0 w 198"/>
              <a:gd name="T29" fmla="*/ 0 h 198"/>
              <a:gd name="T30" fmla="*/ 0 w 198"/>
              <a:gd name="T31" fmla="*/ 198 h 198"/>
              <a:gd name="T32" fmla="*/ 198 w 198"/>
              <a:gd name="T33" fmla="*/ 198 h 198"/>
              <a:gd name="T34" fmla="*/ 198 w 198"/>
              <a:gd name="T35" fmla="*/ 186 h 198"/>
              <a:gd name="T36" fmla="*/ 13 w 198"/>
              <a:gd name="T37" fmla="*/ 18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8" h="198">
                <a:moveTo>
                  <a:pt x="13" y="186"/>
                </a:moveTo>
                <a:lnTo>
                  <a:pt x="13" y="168"/>
                </a:lnTo>
                <a:lnTo>
                  <a:pt x="60" y="107"/>
                </a:lnTo>
                <a:lnTo>
                  <a:pt x="103" y="127"/>
                </a:lnTo>
                <a:lnTo>
                  <a:pt x="172" y="49"/>
                </a:lnTo>
                <a:lnTo>
                  <a:pt x="172" y="49"/>
                </a:lnTo>
                <a:lnTo>
                  <a:pt x="185" y="62"/>
                </a:lnTo>
                <a:lnTo>
                  <a:pt x="185" y="21"/>
                </a:lnTo>
                <a:lnTo>
                  <a:pt x="146" y="26"/>
                </a:lnTo>
                <a:lnTo>
                  <a:pt x="159" y="38"/>
                </a:lnTo>
                <a:lnTo>
                  <a:pt x="99" y="106"/>
                </a:lnTo>
                <a:lnTo>
                  <a:pt x="55" y="85"/>
                </a:lnTo>
                <a:lnTo>
                  <a:pt x="13" y="140"/>
                </a:lnTo>
                <a:lnTo>
                  <a:pt x="13" y="0"/>
                </a:lnTo>
                <a:lnTo>
                  <a:pt x="0" y="0"/>
                </a:lnTo>
                <a:lnTo>
                  <a:pt x="0" y="198"/>
                </a:lnTo>
                <a:lnTo>
                  <a:pt x="198" y="198"/>
                </a:lnTo>
                <a:lnTo>
                  <a:pt x="198" y="186"/>
                </a:lnTo>
                <a:lnTo>
                  <a:pt x="13" y="186"/>
                </a:lnTo>
                <a:close/>
              </a:path>
            </a:pathLst>
          </a:custGeom>
          <a:solidFill>
            <a:srgbClr val="FFFFFF"/>
          </a:solidFill>
          <a:ln>
            <a:noFill/>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grpSp>
        <p:nvGrpSpPr>
          <p:cNvPr id="35" name="Group 34"/>
          <p:cNvGrpSpPr/>
          <p:nvPr/>
        </p:nvGrpSpPr>
        <p:grpSpPr>
          <a:xfrm>
            <a:off x="406235" y="2571750"/>
            <a:ext cx="606011" cy="577664"/>
            <a:chOff x="2496710" y="1739373"/>
            <a:chExt cx="702552" cy="652408"/>
          </a:xfrm>
        </p:grpSpPr>
        <p:grpSp>
          <p:nvGrpSpPr>
            <p:cNvPr id="36" name="Group 35"/>
            <p:cNvGrpSpPr/>
            <p:nvPr/>
          </p:nvGrpSpPr>
          <p:grpSpPr>
            <a:xfrm>
              <a:off x="2496710" y="1739373"/>
              <a:ext cx="702552" cy="652408"/>
              <a:chOff x="1677912" y="2278404"/>
              <a:chExt cx="702552" cy="652408"/>
            </a:xfrm>
            <a:solidFill>
              <a:schemeClr val="accent2"/>
            </a:solidFill>
          </p:grpSpPr>
          <p:sp>
            <p:nvSpPr>
              <p:cNvPr id="38" name="Freeform 14"/>
              <p:cNvSpPr/>
              <p:nvPr/>
            </p:nvSpPr>
            <p:spPr>
              <a:xfrm>
                <a:off x="1824561" y="2373547"/>
                <a:ext cx="409254" cy="180092"/>
              </a:xfrm>
              <a:custGeom>
                <a:avLst/>
                <a:gdLst>
                  <a:gd name="T0" fmla="*/ 209 w 242"/>
                  <a:gd name="T1" fmla="*/ 40 h 105"/>
                  <a:gd name="T2" fmla="*/ 201 w 242"/>
                  <a:gd name="T3" fmla="*/ 45 h 105"/>
                  <a:gd name="T4" fmla="*/ 198 w 242"/>
                  <a:gd name="T5" fmla="*/ 44 h 105"/>
                  <a:gd name="T6" fmla="*/ 194 w 242"/>
                  <a:gd name="T7" fmla="*/ 32 h 105"/>
                  <a:gd name="T8" fmla="*/ 203 w 242"/>
                  <a:gd name="T9" fmla="*/ 15 h 105"/>
                  <a:gd name="T10" fmla="*/ 162 w 242"/>
                  <a:gd name="T11" fmla="*/ 3 h 105"/>
                  <a:gd name="T12" fmla="*/ 158 w 242"/>
                  <a:gd name="T13" fmla="*/ 24 h 105"/>
                  <a:gd name="T14" fmla="*/ 150 w 242"/>
                  <a:gd name="T15" fmla="*/ 32 h 105"/>
                  <a:gd name="T16" fmla="*/ 148 w 242"/>
                  <a:gd name="T17" fmla="*/ 31 h 105"/>
                  <a:gd name="T18" fmla="*/ 141 w 242"/>
                  <a:gd name="T19" fmla="*/ 21 h 105"/>
                  <a:gd name="T20" fmla="*/ 145 w 242"/>
                  <a:gd name="T21" fmla="*/ 1 h 105"/>
                  <a:gd name="T22" fmla="*/ 121 w 242"/>
                  <a:gd name="T23" fmla="*/ 0 h 105"/>
                  <a:gd name="T24" fmla="*/ 97 w 242"/>
                  <a:gd name="T25" fmla="*/ 1 h 105"/>
                  <a:gd name="T26" fmla="*/ 100 w 242"/>
                  <a:gd name="T27" fmla="*/ 21 h 105"/>
                  <a:gd name="T28" fmla="*/ 93 w 242"/>
                  <a:gd name="T29" fmla="*/ 31 h 105"/>
                  <a:gd name="T30" fmla="*/ 92 w 242"/>
                  <a:gd name="T31" fmla="*/ 32 h 105"/>
                  <a:gd name="T32" fmla="*/ 83 w 242"/>
                  <a:gd name="T33" fmla="*/ 24 h 105"/>
                  <a:gd name="T34" fmla="*/ 80 w 242"/>
                  <a:gd name="T35" fmla="*/ 3 h 105"/>
                  <a:gd name="T36" fmla="*/ 39 w 242"/>
                  <a:gd name="T37" fmla="*/ 15 h 105"/>
                  <a:gd name="T38" fmla="*/ 48 w 242"/>
                  <a:gd name="T39" fmla="*/ 32 h 105"/>
                  <a:gd name="T40" fmla="*/ 44 w 242"/>
                  <a:gd name="T41" fmla="*/ 44 h 105"/>
                  <a:gd name="T42" fmla="*/ 40 w 242"/>
                  <a:gd name="T43" fmla="*/ 45 h 105"/>
                  <a:gd name="T44" fmla="*/ 33 w 242"/>
                  <a:gd name="T45" fmla="*/ 40 h 105"/>
                  <a:gd name="T46" fmla="*/ 24 w 242"/>
                  <a:gd name="T47" fmla="*/ 23 h 105"/>
                  <a:gd name="T48" fmla="*/ 0 w 242"/>
                  <a:gd name="T49" fmla="*/ 39 h 105"/>
                  <a:gd name="T50" fmla="*/ 44 w 242"/>
                  <a:gd name="T51" fmla="*/ 105 h 105"/>
                  <a:gd name="T52" fmla="*/ 112 w 242"/>
                  <a:gd name="T53" fmla="*/ 86 h 105"/>
                  <a:gd name="T54" fmla="*/ 112 w 242"/>
                  <a:gd name="T55" fmla="*/ 47 h 105"/>
                  <a:gd name="T56" fmla="*/ 121 w 242"/>
                  <a:gd name="T57" fmla="*/ 38 h 105"/>
                  <a:gd name="T58" fmla="*/ 130 w 242"/>
                  <a:gd name="T59" fmla="*/ 47 h 105"/>
                  <a:gd name="T60" fmla="*/ 130 w 242"/>
                  <a:gd name="T61" fmla="*/ 86 h 105"/>
                  <a:gd name="T62" fmla="*/ 198 w 242"/>
                  <a:gd name="T63" fmla="*/ 105 h 105"/>
                  <a:gd name="T64" fmla="*/ 242 w 242"/>
                  <a:gd name="T65" fmla="*/ 39 h 105"/>
                  <a:gd name="T66" fmla="*/ 218 w 242"/>
                  <a:gd name="T67" fmla="*/ 23 h 105"/>
                  <a:gd name="T68" fmla="*/ 209 w 242"/>
                  <a:gd name="T69" fmla="*/ 4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2" h="105">
                    <a:moveTo>
                      <a:pt x="209" y="40"/>
                    </a:moveTo>
                    <a:cubicBezTo>
                      <a:pt x="208" y="43"/>
                      <a:pt x="205" y="45"/>
                      <a:pt x="201" y="45"/>
                    </a:cubicBezTo>
                    <a:cubicBezTo>
                      <a:pt x="200" y="45"/>
                      <a:pt x="199" y="45"/>
                      <a:pt x="198" y="44"/>
                    </a:cubicBezTo>
                    <a:cubicBezTo>
                      <a:pt x="193" y="42"/>
                      <a:pt x="192" y="37"/>
                      <a:pt x="194" y="32"/>
                    </a:cubicBezTo>
                    <a:quadBezTo>
                      <a:pt x="203" y="15"/>
                      <a:pt x="203" y="15"/>
                    </a:quadBezTo>
                    <a:cubicBezTo>
                      <a:pt x="191" y="10"/>
                      <a:pt x="178" y="6"/>
                      <a:pt x="162" y="3"/>
                    </a:cubicBezTo>
                    <a:quadBezTo>
                      <a:pt x="158" y="24"/>
                      <a:pt x="158" y="24"/>
                    </a:quadBezTo>
                    <a:cubicBezTo>
                      <a:pt x="158" y="29"/>
                      <a:pt x="154" y="32"/>
                      <a:pt x="150" y="32"/>
                    </a:cubicBezTo>
                    <a:cubicBezTo>
                      <a:pt x="149" y="32"/>
                      <a:pt x="149" y="31"/>
                      <a:pt x="148" y="31"/>
                    </a:cubicBezTo>
                    <a:cubicBezTo>
                      <a:pt x="144" y="31"/>
                      <a:pt x="141" y="26"/>
                      <a:pt x="141" y="21"/>
                    </a:cubicBezTo>
                    <a:quadBezTo>
                      <a:pt x="145" y="1"/>
                      <a:pt x="145" y="1"/>
                    </a:quadBezTo>
                    <a:cubicBezTo>
                      <a:pt x="137" y="0"/>
                      <a:pt x="129" y="0"/>
                      <a:pt x="121" y="0"/>
                    </a:cubicBezTo>
                    <a:cubicBezTo>
                      <a:pt x="112" y="0"/>
                      <a:pt x="104" y="0"/>
                      <a:pt x="97" y="1"/>
                    </a:cubicBezTo>
                    <a:quadBezTo>
                      <a:pt x="100" y="21"/>
                      <a:pt x="100" y="21"/>
                    </a:quadBezTo>
                    <a:cubicBezTo>
                      <a:pt x="101" y="26"/>
                      <a:pt x="98" y="31"/>
                      <a:pt x="93" y="31"/>
                    </a:cubicBezTo>
                    <a:cubicBezTo>
                      <a:pt x="93" y="31"/>
                      <a:pt x="92" y="32"/>
                      <a:pt x="92" y="32"/>
                    </a:cubicBezTo>
                    <a:cubicBezTo>
                      <a:pt x="88" y="32"/>
                      <a:pt x="84" y="29"/>
                      <a:pt x="83" y="24"/>
                    </a:cubicBezTo>
                    <a:quadBezTo>
                      <a:pt x="80" y="3"/>
                      <a:pt x="80" y="3"/>
                    </a:quadBezTo>
                    <a:cubicBezTo>
                      <a:pt x="64" y="6"/>
                      <a:pt x="51" y="11"/>
                      <a:pt x="39" y="15"/>
                    </a:cubicBezTo>
                    <a:quadBezTo>
                      <a:pt x="48" y="32"/>
                      <a:pt x="48" y="32"/>
                    </a:quadBezTo>
                    <a:cubicBezTo>
                      <a:pt x="50" y="37"/>
                      <a:pt x="48" y="42"/>
                      <a:pt x="44" y="44"/>
                    </a:cubicBezTo>
                    <a:cubicBezTo>
                      <a:pt x="43" y="45"/>
                      <a:pt x="42" y="45"/>
                      <a:pt x="40" y="45"/>
                    </a:cubicBezTo>
                    <a:cubicBezTo>
                      <a:pt x="37" y="45"/>
                      <a:pt x="34" y="43"/>
                      <a:pt x="33" y="40"/>
                    </a:cubicBezTo>
                    <a:quadBezTo>
                      <a:pt x="24" y="23"/>
                      <a:pt x="24" y="23"/>
                    </a:quadBezTo>
                    <a:cubicBezTo>
                      <a:pt x="13" y="29"/>
                      <a:pt x="5" y="35"/>
                      <a:pt x="0" y="39"/>
                    </a:cubicBezTo>
                    <a:quadBezTo>
                      <a:pt x="44" y="105"/>
                      <a:pt x="44" y="105"/>
                    </a:quadBezTo>
                    <a:cubicBezTo>
                      <a:pt x="56" y="99"/>
                      <a:pt x="80" y="88"/>
                      <a:pt x="112" y="86"/>
                    </a:cubicBezTo>
                    <a:quadBezTo>
                      <a:pt x="112" y="47"/>
                      <a:pt x="112" y="47"/>
                    </a:quadBezTo>
                    <a:cubicBezTo>
                      <a:pt x="112" y="42"/>
                      <a:pt x="116" y="38"/>
                      <a:pt x="121" y="38"/>
                    </a:cubicBezTo>
                    <a:cubicBezTo>
                      <a:pt x="126" y="38"/>
                      <a:pt x="130" y="42"/>
                      <a:pt x="130" y="47"/>
                    </a:cubicBezTo>
                    <a:quadBezTo>
                      <a:pt x="130" y="86"/>
                      <a:pt x="130" y="86"/>
                    </a:quadBezTo>
                    <a:cubicBezTo>
                      <a:pt x="162" y="88"/>
                      <a:pt x="186" y="99"/>
                      <a:pt x="198" y="105"/>
                    </a:cubicBezTo>
                    <a:quadBezTo>
                      <a:pt x="242" y="39"/>
                      <a:pt x="242" y="39"/>
                    </a:quadBezTo>
                    <a:cubicBezTo>
                      <a:pt x="237" y="35"/>
                      <a:pt x="229" y="29"/>
                      <a:pt x="218" y="23"/>
                    </a:cubicBezTo>
                    <a:lnTo>
                      <a:pt x="209" y="40"/>
                    </a:lnTo>
                    <a:close/>
                  </a:path>
                </a:pathLst>
              </a:custGeom>
              <a:solidFill>
                <a:schemeClr val="bg1"/>
              </a:solidFill>
              <a:ln>
                <a:noFill/>
              </a:ln>
            </p:spPr>
            <p:txBody>
              <a:bodyPr vert="horz" wrap="square" lIns="91440" tIns="45720" rIns="91440" bIns="45720" anchor="t" anchorCtr="0">
                <a:prstTxWarp prst="textNoShape">
                  <a:avLst/>
                </a:prstTxWarp>
              </a:bodyPr>
              <a:lstStyle/>
              <a:p>
                <a:pPr lvl="0">
                  <a:defRPr/>
                </a:pPr>
                <a:endParaRPr lang="en-GB"/>
              </a:p>
            </p:txBody>
          </p:sp>
          <p:sp>
            <p:nvSpPr>
              <p:cNvPr id="39" name="Freeform 15"/>
              <p:cNvSpPr>
                <a:spLocks noEditPoints="1"/>
              </p:cNvSpPr>
              <p:nvPr/>
            </p:nvSpPr>
            <p:spPr>
              <a:xfrm>
                <a:off x="1677912" y="2278404"/>
                <a:ext cx="702552" cy="652408"/>
              </a:xfrm>
              <a:custGeom>
                <a:avLst/>
                <a:gdLst>
                  <a:gd name="T0" fmla="*/ 373 w 413"/>
                  <a:gd name="T1" fmla="*/ 0 h 384"/>
                  <a:gd name="T2" fmla="*/ 41 w 413"/>
                  <a:gd name="T3" fmla="*/ 0 h 384"/>
                  <a:gd name="T4" fmla="*/ 3 w 413"/>
                  <a:gd name="T5" fmla="*/ 42 h 384"/>
                  <a:gd name="T6" fmla="*/ 42 w 413"/>
                  <a:gd name="T7" fmla="*/ 351 h 384"/>
                  <a:gd name="T8" fmla="*/ 80 w 413"/>
                  <a:gd name="T9" fmla="*/ 384 h 384"/>
                  <a:gd name="T10" fmla="*/ 194 w 413"/>
                  <a:gd name="T11" fmla="*/ 384 h 384"/>
                  <a:gd name="T12" fmla="*/ 194 w 413"/>
                  <a:gd name="T13" fmla="*/ 270 h 384"/>
                  <a:gd name="T14" fmla="*/ 206 w 413"/>
                  <a:gd name="T15" fmla="*/ 257 h 384"/>
                  <a:gd name="T16" fmla="*/ 206 w 413"/>
                  <a:gd name="T17" fmla="*/ 257 h 384"/>
                  <a:gd name="T18" fmla="*/ 219 w 413"/>
                  <a:gd name="T19" fmla="*/ 270 h 384"/>
                  <a:gd name="T20" fmla="*/ 219 w 413"/>
                  <a:gd name="T21" fmla="*/ 384 h 384"/>
                  <a:gd name="T22" fmla="*/ 338 w 413"/>
                  <a:gd name="T23" fmla="*/ 384 h 384"/>
                  <a:gd name="T24" fmla="*/ 375 w 413"/>
                  <a:gd name="T25" fmla="*/ 351 h 384"/>
                  <a:gd name="T26" fmla="*/ 411 w 413"/>
                  <a:gd name="T27" fmla="*/ 42 h 384"/>
                  <a:gd name="T28" fmla="*/ 373 w 413"/>
                  <a:gd name="T29" fmla="*/ 0 h 384"/>
                  <a:gd name="T30" fmla="*/ 346 w 413"/>
                  <a:gd name="T31" fmla="*/ 101 h 384"/>
                  <a:gd name="T32" fmla="*/ 293 w 413"/>
                  <a:gd name="T33" fmla="*/ 180 h 384"/>
                  <a:gd name="T34" fmla="*/ 287 w 413"/>
                  <a:gd name="T35" fmla="*/ 184 h 384"/>
                  <a:gd name="T36" fmla="*/ 285 w 413"/>
                  <a:gd name="T37" fmla="*/ 184 h 384"/>
                  <a:gd name="T38" fmla="*/ 280 w 413"/>
                  <a:gd name="T39" fmla="*/ 183 h 384"/>
                  <a:gd name="T40" fmla="*/ 206 w 413"/>
                  <a:gd name="T41" fmla="*/ 162 h 384"/>
                  <a:gd name="T42" fmla="*/ 132 w 413"/>
                  <a:gd name="T43" fmla="*/ 183 h 384"/>
                  <a:gd name="T44" fmla="*/ 125 w 413"/>
                  <a:gd name="T45" fmla="*/ 184 h 384"/>
                  <a:gd name="T46" fmla="*/ 119 w 413"/>
                  <a:gd name="T47" fmla="*/ 180 h 384"/>
                  <a:gd name="T48" fmla="*/ 66 w 413"/>
                  <a:gd name="T49" fmla="*/ 101 h 384"/>
                  <a:gd name="T50" fmla="*/ 66 w 413"/>
                  <a:gd name="T51" fmla="*/ 90 h 384"/>
                  <a:gd name="T52" fmla="*/ 206 w 413"/>
                  <a:gd name="T53" fmla="*/ 40 h 384"/>
                  <a:gd name="T54" fmla="*/ 346 w 413"/>
                  <a:gd name="T55" fmla="*/ 90 h 384"/>
                  <a:gd name="T56" fmla="*/ 346 w 413"/>
                  <a:gd name="T57" fmla="*/ 101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3" h="384">
                    <a:moveTo>
                      <a:pt x="373" y="0"/>
                    </a:moveTo>
                    <a:quadBezTo>
                      <a:pt x="41" y="0"/>
                      <a:pt x="41" y="0"/>
                    </a:quadBezTo>
                    <a:cubicBezTo>
                      <a:pt x="18" y="0"/>
                      <a:pt x="0" y="19"/>
                      <a:pt x="3" y="42"/>
                    </a:cubicBezTo>
                    <a:quadBezTo>
                      <a:pt x="42" y="351"/>
                      <a:pt x="42" y="351"/>
                    </a:quadBezTo>
                    <a:cubicBezTo>
                      <a:pt x="45" y="370"/>
                      <a:pt x="61" y="384"/>
                      <a:pt x="80" y="384"/>
                    </a:cubicBezTo>
                    <a:quadBezTo>
                      <a:pt x="194" y="384"/>
                      <a:pt x="194" y="384"/>
                    </a:quadBezTo>
                    <a:quadBezTo>
                      <a:pt x="194" y="270"/>
                      <a:pt x="194" y="270"/>
                    </a:quadBezTo>
                    <a:cubicBezTo>
                      <a:pt x="194" y="263"/>
                      <a:pt x="199" y="257"/>
                      <a:pt x="206" y="257"/>
                    </a:cubicBezTo>
                    <a:quadBezTo>
                      <a:pt x="206" y="257"/>
                      <a:pt x="206" y="257"/>
                    </a:quadBezTo>
                    <a:cubicBezTo>
                      <a:pt x="214" y="257"/>
                      <a:pt x="219" y="263"/>
                      <a:pt x="219" y="270"/>
                    </a:cubicBezTo>
                    <a:quadBezTo>
                      <a:pt x="219" y="384"/>
                      <a:pt x="219" y="384"/>
                    </a:quadBezTo>
                    <a:quadBezTo>
                      <a:pt x="338" y="384"/>
                      <a:pt x="338" y="384"/>
                    </a:quadBezTo>
                    <a:cubicBezTo>
                      <a:pt x="357" y="384"/>
                      <a:pt x="373" y="370"/>
                      <a:pt x="375" y="351"/>
                    </a:cubicBezTo>
                    <a:quadBezTo>
                      <a:pt x="411" y="42"/>
                      <a:pt x="411" y="42"/>
                    </a:quadBezTo>
                    <a:cubicBezTo>
                      <a:pt x="413" y="19"/>
                      <a:pt x="396" y="0"/>
                      <a:pt x="373" y="0"/>
                    </a:cubicBezTo>
                    <a:close/>
                    <a:moveTo>
                      <a:pt x="346" y="101"/>
                    </a:moveTo>
                    <a:quadBezTo>
                      <a:pt x="293" y="180"/>
                      <a:pt x="293" y="180"/>
                    </a:quadBezTo>
                    <a:cubicBezTo>
                      <a:pt x="292" y="182"/>
                      <a:pt x="289" y="184"/>
                      <a:pt x="287" y="184"/>
                    </a:cubicBezTo>
                    <a:cubicBezTo>
                      <a:pt x="287" y="184"/>
                      <a:pt x="286" y="184"/>
                      <a:pt x="285" y="184"/>
                    </a:cubicBezTo>
                    <a:cubicBezTo>
                      <a:pt x="284" y="184"/>
                      <a:pt x="282" y="184"/>
                      <a:pt x="280" y="183"/>
                    </a:cubicBezTo>
                    <a:cubicBezTo>
                      <a:pt x="280" y="182"/>
                      <a:pt x="250" y="162"/>
                      <a:pt x="206" y="162"/>
                    </a:cubicBezTo>
                    <a:cubicBezTo>
                      <a:pt x="162" y="162"/>
                      <a:pt x="132" y="182"/>
                      <a:pt x="132" y="183"/>
                    </a:cubicBezTo>
                    <a:cubicBezTo>
                      <a:pt x="130" y="184"/>
                      <a:pt x="128" y="185"/>
                      <a:pt x="125" y="184"/>
                    </a:cubicBezTo>
                    <a:cubicBezTo>
                      <a:pt x="123" y="184"/>
                      <a:pt x="121" y="182"/>
                      <a:pt x="119" y="180"/>
                    </a:cubicBezTo>
                    <a:quadBezTo>
                      <a:pt x="66" y="101"/>
                      <a:pt x="66" y="101"/>
                    </a:quadBezTo>
                    <a:cubicBezTo>
                      <a:pt x="63" y="97"/>
                      <a:pt x="64" y="93"/>
                      <a:pt x="66" y="90"/>
                    </a:cubicBezTo>
                    <a:cubicBezTo>
                      <a:pt x="68" y="88"/>
                      <a:pt x="113" y="40"/>
                      <a:pt x="206" y="40"/>
                    </a:cubicBezTo>
                    <a:cubicBezTo>
                      <a:pt x="300" y="40"/>
                      <a:pt x="344" y="88"/>
                      <a:pt x="346" y="90"/>
                    </a:cubicBezTo>
                    <a:cubicBezTo>
                      <a:pt x="348" y="93"/>
                      <a:pt x="349" y="97"/>
                      <a:pt x="346" y="101"/>
                    </a:cubicBezTo>
                    <a:close/>
                  </a:path>
                </a:pathLst>
              </a:custGeom>
              <a:solidFill>
                <a:schemeClr val="bg1"/>
              </a:solidFill>
              <a:ln>
                <a:noFill/>
              </a:ln>
            </p:spPr>
            <p:txBody>
              <a:bodyPr vert="horz" wrap="square" lIns="91440" tIns="45720" rIns="91440" bIns="45720" anchor="t" anchorCtr="0">
                <a:prstTxWarp prst="textNoShape">
                  <a:avLst/>
                </a:prstTxWarp>
              </a:bodyPr>
              <a:lstStyle/>
              <a:p>
                <a:pPr lvl="0">
                  <a:defRPr/>
                </a:pPr>
                <a:endParaRPr lang="en-GB"/>
              </a:p>
            </p:txBody>
          </p:sp>
        </p:grpSp>
        <p:sp>
          <p:nvSpPr>
            <p:cNvPr id="37" name="Rectangle 36"/>
            <p:cNvSpPr/>
            <p:nvPr/>
          </p:nvSpPr>
          <p:spPr>
            <a:xfrm>
              <a:off x="2707503" y="2076450"/>
              <a:ext cx="280966" cy="315331"/>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b="1">
                  <a:solidFill>
                    <a:schemeClr val="tx1"/>
                  </a:solidFill>
                </a:rPr>
                <a:t>!</a:t>
              </a:r>
            </a:p>
          </p:txBody>
        </p:sp>
      </p:grpSp>
      <p:sp>
        <p:nvSpPr>
          <p:cNvPr id="4" name="Content Placeholder 3"/>
          <p:cNvSpPr>
            <a:spLocks noGrp="1"/>
          </p:cNvSpPr>
          <p:nvPr>
            <p:ph sz="quarter" idx="10"/>
          </p:nvPr>
        </p:nvSpPr>
        <p:spPr/>
        <p:txBody>
          <a:bodyPr/>
          <a:lstStyle/>
          <a:p>
            <a:pPr lvl="0">
              <a:defRPr/>
            </a:pPr>
            <a:endParaRPr lang="ru-RU" altLang="en-US"/>
          </a:p>
        </p:txBody>
      </p:sp>
      <p:grpSp>
        <p:nvGrpSpPr>
          <p:cNvPr id="31" name="Group 30"/>
          <p:cNvGrpSpPr/>
          <p:nvPr/>
        </p:nvGrpSpPr>
        <p:grpSpPr>
          <a:xfrm>
            <a:off x="594278" y="3625330"/>
            <a:ext cx="229925" cy="663195"/>
            <a:chOff x="4005074" y="1791662"/>
            <a:chExt cx="177304" cy="511414"/>
          </a:xfrm>
        </p:grpSpPr>
        <p:sp>
          <p:nvSpPr>
            <p:cNvPr id="32" name="Freeform: Shape 31"/>
            <p:cNvSpPr/>
            <p:nvPr/>
          </p:nvSpPr>
          <p:spPr>
            <a:xfrm>
              <a:off x="4005074" y="1934831"/>
              <a:ext cx="177304" cy="368245"/>
            </a:xfrm>
            <a:custGeom>
              <a:avLst/>
              <a:gdLst>
                <a:gd name="connsiteX0" fmla="*/ 151497 w 177303"/>
                <a:gd name="connsiteY0" fmla="*/ 204209 h 368245"/>
                <a:gd name="connsiteX1" fmla="*/ 151497 w 177303"/>
                <a:gd name="connsiteY1" fmla="*/ 341688 h 368245"/>
                <a:gd name="connsiteX2" fmla="*/ 121491 w 177303"/>
                <a:gd name="connsiteY2" fmla="*/ 369511 h 368245"/>
                <a:gd name="connsiteX3" fmla="*/ 57844 w 177303"/>
                <a:gd name="connsiteY3" fmla="*/ 369511 h 368245"/>
                <a:gd name="connsiteX4" fmla="*/ 28748 w 177303"/>
                <a:gd name="connsiteY4" fmla="*/ 342915 h 368245"/>
                <a:gd name="connsiteX5" fmla="*/ 28748 w 177303"/>
                <a:gd name="connsiteY5" fmla="*/ 214029 h 368245"/>
                <a:gd name="connsiteX6" fmla="*/ 28293 w 177303"/>
                <a:gd name="connsiteY6" fmla="*/ 203800 h 368245"/>
                <a:gd name="connsiteX7" fmla="*/ 106 w 177303"/>
                <a:gd name="connsiteY7" fmla="*/ 139971 h 368245"/>
                <a:gd name="connsiteX8" fmla="*/ 106 w 177303"/>
                <a:gd name="connsiteY8" fmla="*/ 58139 h 368245"/>
                <a:gd name="connsiteX9" fmla="*/ 64209 w 177303"/>
                <a:gd name="connsiteY9" fmla="*/ 38 h 368245"/>
                <a:gd name="connsiteX10" fmla="*/ 118764 w 177303"/>
                <a:gd name="connsiteY10" fmla="*/ 447 h 368245"/>
                <a:gd name="connsiteX11" fmla="*/ 178774 w 177303"/>
                <a:gd name="connsiteY11" fmla="*/ 55684 h 368245"/>
                <a:gd name="connsiteX12" fmla="*/ 179229 w 177303"/>
                <a:gd name="connsiteY12" fmla="*/ 143653 h 368245"/>
                <a:gd name="connsiteX13" fmla="*/ 151497 w 177303"/>
                <a:gd name="connsiteY13" fmla="*/ 204209 h 368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303" h="368245">
                  <a:moveTo>
                    <a:pt x="151497" y="204209"/>
                  </a:moveTo>
                  <a:cubicBezTo>
                    <a:pt x="151497" y="251672"/>
                    <a:pt x="151497" y="296680"/>
                    <a:pt x="151497" y="341688"/>
                  </a:cubicBezTo>
                  <a:cubicBezTo>
                    <a:pt x="151497" y="365419"/>
                    <a:pt x="146950" y="369101"/>
                    <a:pt x="121491" y="369511"/>
                  </a:cubicBezTo>
                  <a:cubicBezTo>
                    <a:pt x="100124" y="369511"/>
                    <a:pt x="79211" y="369511"/>
                    <a:pt x="57844" y="369511"/>
                  </a:cubicBezTo>
                  <a:cubicBezTo>
                    <a:pt x="34203" y="369511"/>
                    <a:pt x="28748" y="365010"/>
                    <a:pt x="28748" y="342915"/>
                  </a:cubicBezTo>
                  <a:cubicBezTo>
                    <a:pt x="28293" y="299953"/>
                    <a:pt x="28748" y="256991"/>
                    <a:pt x="28748" y="214029"/>
                  </a:cubicBezTo>
                  <a:cubicBezTo>
                    <a:pt x="28748" y="211165"/>
                    <a:pt x="28293" y="208710"/>
                    <a:pt x="28293" y="203800"/>
                  </a:cubicBezTo>
                  <a:cubicBezTo>
                    <a:pt x="3743" y="189070"/>
                    <a:pt x="-803" y="165748"/>
                    <a:pt x="106" y="139971"/>
                  </a:cubicBezTo>
                  <a:cubicBezTo>
                    <a:pt x="1470" y="112966"/>
                    <a:pt x="1470" y="85552"/>
                    <a:pt x="106" y="58139"/>
                  </a:cubicBezTo>
                  <a:cubicBezTo>
                    <a:pt x="-1257" y="27861"/>
                    <a:pt x="28748" y="-1190"/>
                    <a:pt x="64209" y="38"/>
                  </a:cubicBezTo>
                  <a:cubicBezTo>
                    <a:pt x="82394" y="447"/>
                    <a:pt x="100579" y="-372"/>
                    <a:pt x="118764" y="447"/>
                  </a:cubicBezTo>
                  <a:cubicBezTo>
                    <a:pt x="152860" y="1674"/>
                    <a:pt x="178319" y="24996"/>
                    <a:pt x="178774" y="55684"/>
                  </a:cubicBezTo>
                  <a:cubicBezTo>
                    <a:pt x="179229" y="85143"/>
                    <a:pt x="177865" y="114194"/>
                    <a:pt x="179229" y="143653"/>
                  </a:cubicBezTo>
                  <a:cubicBezTo>
                    <a:pt x="180593" y="167794"/>
                    <a:pt x="174682" y="189070"/>
                    <a:pt x="151497" y="204209"/>
                  </a:cubicBezTo>
                  <a:close/>
                </a:path>
              </a:pathLst>
            </a:custGeom>
            <a:solidFill>
              <a:schemeClr val="bg1"/>
            </a:solidFill>
            <a:ln w="4524" cap="flat">
              <a:noFill/>
              <a:prstDash val="solid"/>
              <a:miter/>
            </a:ln>
          </p:spPr>
          <p:txBody>
            <a:bodyPr anchor="ctr"/>
            <a:lstStyle/>
            <a:p>
              <a:pPr lvl="0">
                <a:defRPr/>
              </a:pPr>
              <a:endParaRPr lang="en-US"/>
            </a:p>
          </p:txBody>
        </p:sp>
        <p:sp>
          <p:nvSpPr>
            <p:cNvPr id="33" name="Freeform: Shape 32"/>
            <p:cNvSpPr/>
            <p:nvPr/>
          </p:nvSpPr>
          <p:spPr>
            <a:xfrm>
              <a:off x="4027806" y="1791662"/>
              <a:ext cx="131841" cy="118657"/>
            </a:xfrm>
            <a:custGeom>
              <a:avLst/>
              <a:gdLst>
                <a:gd name="connsiteX0" fmla="*/ 66375 w 131841"/>
                <a:gd name="connsiteY0" fmla="*/ 0 h 118656"/>
                <a:gd name="connsiteX1" fmla="*/ 133660 w 131841"/>
                <a:gd name="connsiteY1" fmla="*/ 58510 h 118656"/>
                <a:gd name="connsiteX2" fmla="*/ 65921 w 131841"/>
                <a:gd name="connsiteY2" fmla="*/ 119475 h 118656"/>
                <a:gd name="connsiteX3" fmla="*/ 0 w 131841"/>
                <a:gd name="connsiteY3" fmla="*/ 59328 h 118656"/>
                <a:gd name="connsiteX4" fmla="*/ 66375 w 131841"/>
                <a:gd name="connsiteY4" fmla="*/ 0 h 118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841" h="118656">
                  <a:moveTo>
                    <a:pt x="66375" y="0"/>
                  </a:moveTo>
                  <a:cubicBezTo>
                    <a:pt x="104109" y="0"/>
                    <a:pt x="134114" y="25368"/>
                    <a:pt x="133660" y="58510"/>
                  </a:cubicBezTo>
                  <a:cubicBezTo>
                    <a:pt x="133205" y="96971"/>
                    <a:pt x="99563" y="119884"/>
                    <a:pt x="65921" y="119475"/>
                  </a:cubicBezTo>
                  <a:cubicBezTo>
                    <a:pt x="29096" y="118657"/>
                    <a:pt x="0" y="92471"/>
                    <a:pt x="0" y="59328"/>
                  </a:cubicBezTo>
                  <a:cubicBezTo>
                    <a:pt x="0" y="25777"/>
                    <a:pt x="28641" y="0"/>
                    <a:pt x="66375" y="0"/>
                  </a:cubicBezTo>
                  <a:close/>
                </a:path>
              </a:pathLst>
            </a:custGeom>
            <a:solidFill>
              <a:schemeClr val="bg1"/>
            </a:solidFill>
            <a:ln w="4524" cap="flat">
              <a:noFill/>
              <a:prstDash val="solid"/>
              <a:miter/>
            </a:ln>
          </p:spPr>
          <p:txBody>
            <a:bodyPr anchor="ctr"/>
            <a:lstStyle/>
            <a:p>
              <a:pPr lvl="0">
                <a:defRPr/>
              </a:pPr>
              <a:endParaRPr lang="en-US"/>
            </a:p>
          </p:txBody>
        </p:sp>
      </p:grpSp>
    </p:spTree>
  </p:cSld>
  <p:clrMapOvr>
    <a:masterClrMapping/>
  </p:clrMapOvr>
  <mc:AlternateContent xmlns:mc="http://schemas.openxmlformats.org/markup-compatibility/2006">
    <mc:Choice xmlns:p14="http://schemas.microsoft.com/office/powerpoint/2010/main" xmlns="" Requires="p14">
      <p:transition p14:dur="10"/>
    </mc:Choice>
    <mc:Fallback>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itle 2"/>
          <p:cNvSpPr>
            <a:spLocks noGrp="1"/>
          </p:cNvSpPr>
          <p:nvPr>
            <p:ph type="title"/>
          </p:nvPr>
        </p:nvSpPr>
        <p:spPr>
          <a:xfrm>
            <a:off x="316800" y="515420"/>
            <a:ext cx="8510400" cy="391412"/>
          </a:xfrm>
        </p:spPr>
        <p:txBody>
          <a:bodyPr/>
          <a:lstStyle/>
          <a:p>
            <a:pPr lvl="0">
              <a:defRPr/>
            </a:pPr>
            <a:r>
              <a:rPr lang="ru-RU" altLang="en-US"/>
              <a:t>Контакты</a:t>
            </a:r>
          </a:p>
        </p:txBody>
      </p:sp>
      <p:sp>
        <p:nvSpPr>
          <p:cNvPr id="8" name="Content Placeholder 7"/>
          <p:cNvSpPr>
            <a:spLocks noGrp="1"/>
          </p:cNvSpPr>
          <p:nvPr>
            <p:ph sz="quarter" idx="11"/>
          </p:nvPr>
        </p:nvSpPr>
        <p:spPr/>
        <p:txBody>
          <a:bodyPr/>
          <a:lstStyle/>
          <a:p>
            <a:pPr lvl="0">
              <a:defRPr/>
            </a:pPr>
            <a:endParaRPr lang="ru-RU" altLang="en-US"/>
          </a:p>
        </p:txBody>
      </p:sp>
      <p:grpSp>
        <p:nvGrpSpPr>
          <p:cNvPr id="3" name="Group 2"/>
          <p:cNvGrpSpPr/>
          <p:nvPr/>
        </p:nvGrpSpPr>
        <p:grpSpPr>
          <a:xfrm>
            <a:off x="316799" y="1312223"/>
            <a:ext cx="7603394" cy="900000"/>
            <a:chOff x="316799" y="1312222"/>
            <a:chExt cx="3915508" cy="900000"/>
          </a:xfrm>
        </p:grpSpPr>
        <p:sp>
          <p:nvSpPr>
            <p:cNvPr id="2" name="Rounded Rectangle 1">
              <a:hlinkClick r:id="rId3" action="ppaction://hlinksldjump"/>
            </p:cNvPr>
            <p:cNvSpPr/>
            <p:nvPr/>
          </p:nvSpPr>
          <p:spPr>
            <a:xfrm>
              <a:off x="801898" y="1312222"/>
              <a:ext cx="3430410" cy="900000"/>
            </a:xfrm>
            <a:prstGeom prst="roundRect">
              <a:avLst>
                <a:gd name="adj" fmla="val 8200"/>
              </a:avLst>
            </a:prstGeom>
            <a:solidFill>
              <a:schemeClr val="bg1">
                <a:lumMod val="95000"/>
              </a:schemeClr>
            </a:solidFill>
            <a:ln w="19050" cap="flat" cmpd="sng" algn="ctr">
              <a:solidFill>
                <a:srgbClr val="002060"/>
              </a:solidFill>
              <a:prstDash val="solid"/>
              <a:round/>
            </a:ln>
            <a:effectLst/>
          </p:spPr>
          <p:txBody>
            <a:bodyPr lIns="72000" tIns="72000" rIns="72000" bIns="72000" anchor="ctr"/>
            <a:lstStyle/>
            <a:p>
              <a:pPr marL="0" marR="0" lvl="0" indent="0" algn="ctr" defTabSz="914400" rtl="0" eaLnBrk="1" latinLnBrk="0" hangingPunct="1">
                <a:lnSpc>
                  <a:spcPct val="100000"/>
                </a:lnSpc>
                <a:spcBef>
                  <a:spcPct val="0"/>
                </a:spcBef>
                <a:spcAft>
                  <a:spcPct val="0"/>
                </a:spcAft>
                <a:buClrTx/>
                <a:buFontTx/>
                <a:buNone/>
                <a:defRPr/>
              </a:pPr>
              <a:r>
                <a:rPr kumimoji="0" lang="en-US" altLang="ru-RU" sz="2000" b="0" i="0" u="none" strike="noStrike" kern="0" cap="none" spc="0" normalizeH="0" baseline="0">
                  <a:solidFill>
                    <a:srgbClr val="002060"/>
                  </a:solidFill>
                  <a:effectLst/>
                  <a:uLnTx/>
                  <a:uFillTx/>
                  <a:latin typeface="Verdana"/>
                  <a:ea typeface="+mn-ea"/>
                  <a:cs typeface="Arial"/>
                </a:rPr>
                <a:t>vitasphere@mail.ru</a:t>
              </a:r>
            </a:p>
          </p:txBody>
        </p:sp>
        <p:sp>
          <p:nvSpPr>
            <p:cNvPr id="180" name="Freeform 307"/>
            <p:cNvSpPr/>
            <p:nvPr/>
          </p:nvSpPr>
          <p:spPr>
            <a:xfrm>
              <a:off x="316799" y="1368193"/>
              <a:ext cx="426432" cy="788058"/>
            </a:xfrm>
            <a:custGeom>
              <a:avLst/>
              <a:gdLst>
                <a:gd name="T0" fmla="*/ 255 w 255"/>
                <a:gd name="T1" fmla="*/ 234 h 256"/>
                <a:gd name="T2" fmla="*/ 233 w 255"/>
                <a:gd name="T3" fmla="*/ 256 h 256"/>
                <a:gd name="T4" fmla="*/ 22 w 255"/>
                <a:gd name="T5" fmla="*/ 256 h 256"/>
                <a:gd name="T6" fmla="*/ 0 w 255"/>
                <a:gd name="T7" fmla="*/ 234 h 256"/>
                <a:gd name="T8" fmla="*/ 0 w 255"/>
                <a:gd name="T9" fmla="*/ 22 h 256"/>
                <a:gd name="T10" fmla="*/ 22 w 255"/>
                <a:gd name="T11" fmla="*/ 0 h 256"/>
                <a:gd name="T12" fmla="*/ 233 w 255"/>
                <a:gd name="T13" fmla="*/ 0 h 256"/>
                <a:gd name="T14" fmla="*/ 255 w 255"/>
                <a:gd name="T15" fmla="*/ 22 h 256"/>
                <a:gd name="T16" fmla="*/ 255 w 255"/>
                <a:gd name="T17" fmla="*/ 23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256">
                  <a:moveTo>
                    <a:pt x="255" y="234"/>
                  </a:moveTo>
                  <a:cubicBezTo>
                    <a:pt x="255" y="246"/>
                    <a:pt x="245" y="256"/>
                    <a:pt x="233" y="256"/>
                  </a:cubicBezTo>
                  <a:quadBezTo>
                    <a:pt x="22" y="256"/>
                    <a:pt x="22" y="256"/>
                  </a:quadBezTo>
                  <a:cubicBezTo>
                    <a:pt x="9" y="256"/>
                    <a:pt x="0" y="246"/>
                    <a:pt x="0" y="234"/>
                  </a:cubicBezTo>
                  <a:quadBezTo>
                    <a:pt x="0" y="22"/>
                    <a:pt x="0" y="22"/>
                  </a:quadBezTo>
                  <a:cubicBezTo>
                    <a:pt x="0" y="10"/>
                    <a:pt x="9" y="0"/>
                    <a:pt x="22" y="0"/>
                  </a:cubicBezTo>
                  <a:quadBezTo>
                    <a:pt x="233" y="0"/>
                    <a:pt x="233" y="0"/>
                  </a:quadBezTo>
                  <a:cubicBezTo>
                    <a:pt x="245" y="0"/>
                    <a:pt x="255" y="10"/>
                    <a:pt x="255" y="22"/>
                  </a:cubicBezTo>
                  <a:lnTo>
                    <a:pt x="255" y="234"/>
                  </a:lnTo>
                  <a:close/>
                </a:path>
              </a:pathLst>
            </a:custGeom>
            <a:solidFill>
              <a:srgbClr val="001965"/>
            </a:solidFill>
            <a:ln>
              <a:noFill/>
            </a:ln>
            <a:effectLst>
              <a:outerShdw blurRad="50800" dist="38100" dir="2700000" algn="tl" rotWithShape="0">
                <a:prstClr val="black">
                  <a:alpha val="40000"/>
                </a:prstClr>
              </a:outerShdw>
            </a:effectLst>
          </p:spPr>
          <p:txBody>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grpSp>
      <p:sp>
        <p:nvSpPr>
          <p:cNvPr id="5" name="Rounded Rectangle 4">
            <a:hlinkClick r:id="rId4" action="ppaction://hlinksldjump"/>
          </p:cNvPr>
          <p:cNvSpPr/>
          <p:nvPr/>
        </p:nvSpPr>
        <p:spPr>
          <a:xfrm>
            <a:off x="1283061" y="2409575"/>
            <a:ext cx="6617621" cy="1019425"/>
          </a:xfrm>
          <a:prstGeom prst="roundRect">
            <a:avLst>
              <a:gd name="adj" fmla="val 8200"/>
            </a:avLst>
          </a:prstGeom>
          <a:solidFill>
            <a:schemeClr val="bg1">
              <a:lumMod val="95000"/>
            </a:schemeClr>
          </a:solidFill>
          <a:ln w="19050" cap="flat" cmpd="sng" algn="ctr">
            <a:solidFill>
              <a:srgbClr val="002060"/>
            </a:solidFill>
            <a:prstDash val="solid"/>
            <a:round/>
          </a:ln>
          <a:effectLst/>
        </p:spPr>
        <p:txBody>
          <a:bodyPr lIns="72000" tIns="72000" rIns="72000" bIns="72000" anchor="ctr"/>
          <a:lstStyle/>
          <a:p>
            <a:pPr marL="0" marR="0" lvl="0" indent="0" algn="ctr" defTabSz="914400" rtl="0" eaLnBrk="1" latinLnBrk="0" hangingPunct="1">
              <a:lnSpc>
                <a:spcPct val="100000"/>
              </a:lnSpc>
              <a:spcBef>
                <a:spcPct val="0"/>
              </a:spcBef>
              <a:spcAft>
                <a:spcPct val="0"/>
              </a:spcAft>
              <a:buClrTx/>
              <a:buFontTx/>
              <a:buNone/>
              <a:defRPr/>
            </a:pPr>
            <a:r>
              <a:rPr lang="en-US" altLang="ru-RU" sz="2000" kern="0">
                <a:solidFill>
                  <a:srgbClr val="002060"/>
                </a:solidFill>
              </a:rPr>
              <a:t>89229660100 </a:t>
            </a:r>
          </a:p>
          <a:p>
            <a:pPr marL="0" marR="0" lvl="0" indent="0" algn="ctr" defTabSz="914400" rtl="0" eaLnBrk="1" latinLnBrk="0" hangingPunct="1">
              <a:lnSpc>
                <a:spcPct val="100000"/>
              </a:lnSpc>
              <a:spcBef>
                <a:spcPct val="0"/>
              </a:spcBef>
              <a:spcAft>
                <a:spcPct val="0"/>
              </a:spcAft>
              <a:buClrTx/>
              <a:buFontTx/>
              <a:buNone/>
              <a:defRPr/>
            </a:pPr>
            <a:r>
              <a:rPr lang="en-US" altLang="ru-RU" sz="2000" kern="0">
                <a:solidFill>
                  <a:srgbClr val="002060"/>
                </a:solidFill>
              </a:rPr>
              <a:t>(Viber;</a:t>
            </a:r>
            <a:r>
              <a:rPr lang="ru-RU" altLang="en-US" sz="2000" kern="0">
                <a:solidFill>
                  <a:srgbClr val="002060"/>
                </a:solidFill>
              </a:rPr>
              <a:t> </a:t>
            </a:r>
            <a:r>
              <a:rPr lang="en-US" altLang="ru-RU" sz="2000" kern="0">
                <a:solidFill>
                  <a:srgbClr val="002060"/>
                </a:solidFill>
              </a:rPr>
              <a:t>WhatsApp)</a:t>
            </a:r>
          </a:p>
        </p:txBody>
      </p:sp>
      <p:sp>
        <p:nvSpPr>
          <p:cNvPr id="205" name="Freeform 251"/>
          <p:cNvSpPr/>
          <p:nvPr/>
        </p:nvSpPr>
        <p:spPr>
          <a:xfrm>
            <a:off x="316800" y="2465546"/>
            <a:ext cx="784880" cy="788058"/>
          </a:xfrm>
          <a:custGeom>
            <a:avLst/>
            <a:gdLst>
              <a:gd name="T0" fmla="*/ 256 w 256"/>
              <a:gd name="T1" fmla="*/ 233 h 255"/>
              <a:gd name="T2" fmla="*/ 234 w 256"/>
              <a:gd name="T3" fmla="*/ 255 h 255"/>
              <a:gd name="T4" fmla="*/ 22 w 256"/>
              <a:gd name="T5" fmla="*/ 255 h 255"/>
              <a:gd name="T6" fmla="*/ 0 w 256"/>
              <a:gd name="T7" fmla="*/ 233 h 255"/>
              <a:gd name="T8" fmla="*/ 0 w 256"/>
              <a:gd name="T9" fmla="*/ 22 h 255"/>
              <a:gd name="T10" fmla="*/ 22 w 256"/>
              <a:gd name="T11" fmla="*/ 0 h 255"/>
              <a:gd name="T12" fmla="*/ 234 w 256"/>
              <a:gd name="T13" fmla="*/ 0 h 255"/>
              <a:gd name="T14" fmla="*/ 256 w 256"/>
              <a:gd name="T15" fmla="*/ 22 h 255"/>
              <a:gd name="T16" fmla="*/ 256 w 256"/>
              <a:gd name="T17" fmla="*/ 233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6" h="255">
                <a:moveTo>
                  <a:pt x="256" y="233"/>
                </a:moveTo>
                <a:cubicBezTo>
                  <a:pt x="256" y="245"/>
                  <a:pt x="246" y="255"/>
                  <a:pt x="234" y="255"/>
                </a:cubicBezTo>
                <a:quadBezTo>
                  <a:pt x="22" y="255"/>
                  <a:pt x="22" y="255"/>
                </a:quadBezTo>
                <a:cubicBezTo>
                  <a:pt x="10" y="255"/>
                  <a:pt x="0" y="245"/>
                  <a:pt x="0" y="233"/>
                </a:cubicBezTo>
                <a:quadBezTo>
                  <a:pt x="0" y="22"/>
                  <a:pt x="0" y="22"/>
                </a:quadBezTo>
                <a:cubicBezTo>
                  <a:pt x="0" y="10"/>
                  <a:pt x="10" y="0"/>
                  <a:pt x="22" y="0"/>
                </a:cubicBezTo>
                <a:quadBezTo>
                  <a:pt x="234" y="0"/>
                  <a:pt x="234" y="0"/>
                </a:quadBezTo>
                <a:cubicBezTo>
                  <a:pt x="246" y="0"/>
                  <a:pt x="256" y="10"/>
                  <a:pt x="256" y="22"/>
                </a:cubicBezTo>
                <a:lnTo>
                  <a:pt x="256" y="233"/>
                </a:lnTo>
                <a:close/>
              </a:path>
            </a:pathLst>
          </a:custGeom>
          <a:solidFill>
            <a:srgbClr val="001965"/>
          </a:solidFill>
          <a:ln>
            <a:noFill/>
          </a:ln>
          <a:effectLst>
            <a:outerShdw blurRad="50800" dist="38100" dir="2700000" algn="tl" rotWithShape="0">
              <a:prstClr val="black">
                <a:alpha val="40000"/>
              </a:prstClr>
            </a:outerShdw>
          </a:effectLst>
        </p:spPr>
        <p:txBody>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40" name="Rounded Rectangle 39"/>
          <p:cNvSpPr/>
          <p:nvPr/>
        </p:nvSpPr>
        <p:spPr>
          <a:xfrm>
            <a:off x="1253725" y="3580196"/>
            <a:ext cx="6666468" cy="912211"/>
          </a:xfrm>
          <a:prstGeom prst="roundRect">
            <a:avLst>
              <a:gd name="adj" fmla="val 8200"/>
            </a:avLst>
          </a:prstGeom>
          <a:solidFill>
            <a:schemeClr val="bg1">
              <a:lumMod val="95000"/>
            </a:schemeClr>
          </a:solidFill>
          <a:ln w="19050" cap="flat" cmpd="sng" algn="ctr">
            <a:solidFill>
              <a:srgbClr val="002060"/>
            </a:solidFill>
            <a:prstDash val="solid"/>
            <a:round/>
          </a:ln>
          <a:effectLst/>
        </p:spPr>
        <p:txBody>
          <a:bodyPr lIns="72000" tIns="72000" rIns="72000" bIns="72000" anchor="ctr"/>
          <a:lstStyle/>
          <a:p>
            <a:pPr marL="0" marR="0" lvl="0" indent="0" algn="ctr" defTabSz="914400" rtl="0" eaLnBrk="1" latinLnBrk="0" hangingPunct="1">
              <a:lnSpc>
                <a:spcPct val="100000"/>
              </a:lnSpc>
              <a:spcBef>
                <a:spcPct val="0"/>
              </a:spcBef>
              <a:spcAft>
                <a:spcPct val="0"/>
              </a:spcAft>
              <a:buClrTx/>
              <a:buFontTx/>
              <a:buNone/>
              <a:defRPr/>
            </a:pPr>
            <a:r>
              <a:rPr kumimoji="0" lang="ru-RU" altLang="en-US" sz="2000" b="0" i="0" u="none" strike="noStrike" kern="0" cap="none" spc="0" normalizeH="0" baseline="0">
                <a:solidFill>
                  <a:srgbClr val="002060"/>
                </a:solidFill>
                <a:effectLst/>
                <a:uLnTx/>
                <a:uFillTx/>
                <a:latin typeface="Verdana"/>
                <a:ea typeface="+mn-ea"/>
                <a:cs typeface="Arial"/>
              </a:rPr>
              <a:t>Кафедра педиатрии </a:t>
            </a:r>
          </a:p>
          <a:p>
            <a:pPr marL="0" marR="0" lvl="0" indent="0" algn="ctr" defTabSz="914400" rtl="0" eaLnBrk="1" latinLnBrk="0" hangingPunct="1">
              <a:lnSpc>
                <a:spcPct val="100000"/>
              </a:lnSpc>
              <a:spcBef>
                <a:spcPct val="0"/>
              </a:spcBef>
              <a:spcAft>
                <a:spcPct val="0"/>
              </a:spcAft>
              <a:buClrTx/>
              <a:buFontTx/>
              <a:buNone/>
              <a:defRPr/>
            </a:pPr>
            <a:r>
              <a:rPr kumimoji="0" lang="ru-RU" altLang="en-US" sz="2000" b="0" i="0" u="none" strike="noStrike" kern="0" cap="none" spc="0" normalizeH="0" baseline="0">
                <a:solidFill>
                  <a:srgbClr val="002060"/>
                </a:solidFill>
                <a:effectLst/>
                <a:uLnTx/>
                <a:uFillTx/>
                <a:latin typeface="Verdana"/>
                <a:ea typeface="+mn-ea"/>
                <a:cs typeface="Arial"/>
              </a:rPr>
              <a:t>КГМУ</a:t>
            </a:r>
            <a:r>
              <a:rPr kumimoji="0" lang="en-US" altLang="ru-RU" sz="2000" b="0" i="0" u="none" strike="noStrike" kern="0" cap="none" spc="0" normalizeH="0" baseline="0">
                <a:solidFill>
                  <a:srgbClr val="002060"/>
                </a:solidFill>
                <a:effectLst/>
                <a:uLnTx/>
                <a:uFillTx/>
                <a:latin typeface="Verdana"/>
                <a:ea typeface="+mn-ea"/>
                <a:cs typeface="Arial"/>
              </a:rPr>
              <a:t>,</a:t>
            </a:r>
            <a:r>
              <a:rPr kumimoji="0" lang="ru-RU" altLang="en-US" sz="2000" b="0" i="0" u="none" strike="noStrike" kern="0" cap="none" spc="0" normalizeH="0" baseline="0">
                <a:solidFill>
                  <a:srgbClr val="002060"/>
                </a:solidFill>
                <a:effectLst/>
                <a:uLnTx/>
                <a:uFillTx/>
                <a:latin typeface="Verdana"/>
                <a:ea typeface="+mn-ea"/>
                <a:cs typeface="Arial"/>
              </a:rPr>
              <a:t> ул</a:t>
            </a:r>
            <a:r>
              <a:rPr kumimoji="0" lang="en-US" altLang="ru-RU" sz="2000" b="0" i="0" u="none" strike="noStrike" kern="0" cap="none" spc="0" normalizeH="0" baseline="0">
                <a:solidFill>
                  <a:srgbClr val="002060"/>
                </a:solidFill>
                <a:effectLst/>
                <a:uLnTx/>
                <a:uFillTx/>
                <a:latin typeface="Verdana"/>
                <a:ea typeface="+mn-ea"/>
                <a:cs typeface="Arial"/>
              </a:rPr>
              <a:t>.</a:t>
            </a:r>
            <a:r>
              <a:rPr kumimoji="0" lang="ru-RU" altLang="en-US" sz="2000" b="0" i="0" u="none" strike="noStrike" kern="0" cap="none" spc="0" normalizeH="0" baseline="0">
                <a:solidFill>
                  <a:srgbClr val="002060"/>
                </a:solidFill>
                <a:effectLst/>
                <a:uLnTx/>
                <a:uFillTx/>
                <a:latin typeface="Verdana"/>
                <a:ea typeface="+mn-ea"/>
                <a:cs typeface="Arial"/>
              </a:rPr>
              <a:t> Менделеева</a:t>
            </a:r>
            <a:r>
              <a:rPr kumimoji="0" lang="en-US" altLang="ru-RU" sz="2000" b="0" i="0" u="none" strike="noStrike" kern="0" cap="none" spc="0" normalizeH="0" baseline="0">
                <a:solidFill>
                  <a:srgbClr val="002060"/>
                </a:solidFill>
                <a:effectLst/>
                <a:uLnTx/>
                <a:uFillTx/>
                <a:latin typeface="Verdana"/>
                <a:ea typeface="+mn-ea"/>
                <a:cs typeface="Arial"/>
              </a:rPr>
              <a:t>,</a:t>
            </a:r>
            <a:r>
              <a:rPr kumimoji="0" lang="ru-RU" altLang="en-US" sz="2000" b="0" i="0" u="none" strike="noStrike" kern="0" cap="none" spc="0" normalizeH="0" baseline="0">
                <a:solidFill>
                  <a:srgbClr val="002060"/>
                </a:solidFill>
                <a:effectLst/>
                <a:uLnTx/>
                <a:uFillTx/>
                <a:latin typeface="Verdana"/>
                <a:ea typeface="+mn-ea"/>
                <a:cs typeface="Arial"/>
              </a:rPr>
              <a:t> </a:t>
            </a:r>
            <a:r>
              <a:rPr kumimoji="0" lang="en-US" altLang="ru-RU" sz="2000" b="0" i="0" u="none" strike="noStrike" kern="0" cap="none" spc="0" normalizeH="0" baseline="0">
                <a:solidFill>
                  <a:srgbClr val="002060"/>
                </a:solidFill>
                <a:effectLst/>
                <a:uLnTx/>
                <a:uFillTx/>
                <a:latin typeface="Verdana"/>
                <a:ea typeface="+mn-ea"/>
                <a:cs typeface="Arial"/>
              </a:rPr>
              <a:t>16</a:t>
            </a:r>
          </a:p>
        </p:txBody>
      </p:sp>
      <p:sp>
        <p:nvSpPr>
          <p:cNvPr id="50" name="Freeform 71"/>
          <p:cNvSpPr/>
          <p:nvPr/>
        </p:nvSpPr>
        <p:spPr>
          <a:xfrm>
            <a:off x="316800" y="3562898"/>
            <a:ext cx="784880" cy="788058"/>
          </a:xfrm>
          <a:custGeom>
            <a:avLst/>
            <a:gdLst>
              <a:gd name="T0" fmla="*/ 256 w 256"/>
              <a:gd name="T1" fmla="*/ 233 h 255"/>
              <a:gd name="T2" fmla="*/ 234 w 256"/>
              <a:gd name="T3" fmla="*/ 255 h 255"/>
              <a:gd name="T4" fmla="*/ 22 w 256"/>
              <a:gd name="T5" fmla="*/ 255 h 255"/>
              <a:gd name="T6" fmla="*/ 0 w 256"/>
              <a:gd name="T7" fmla="*/ 233 h 255"/>
              <a:gd name="T8" fmla="*/ 0 w 256"/>
              <a:gd name="T9" fmla="*/ 22 h 255"/>
              <a:gd name="T10" fmla="*/ 22 w 256"/>
              <a:gd name="T11" fmla="*/ 0 h 255"/>
              <a:gd name="T12" fmla="*/ 234 w 256"/>
              <a:gd name="T13" fmla="*/ 0 h 255"/>
              <a:gd name="T14" fmla="*/ 256 w 256"/>
              <a:gd name="T15" fmla="*/ 22 h 255"/>
              <a:gd name="T16" fmla="*/ 256 w 256"/>
              <a:gd name="T17" fmla="*/ 233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6" h="255">
                <a:moveTo>
                  <a:pt x="256" y="233"/>
                </a:moveTo>
                <a:cubicBezTo>
                  <a:pt x="256" y="246"/>
                  <a:pt x="246" y="255"/>
                  <a:pt x="234" y="255"/>
                </a:cubicBezTo>
                <a:quadBezTo>
                  <a:pt x="22" y="255"/>
                  <a:pt x="22" y="255"/>
                </a:quadBezTo>
                <a:cubicBezTo>
                  <a:pt x="10" y="255"/>
                  <a:pt x="0" y="246"/>
                  <a:pt x="0" y="233"/>
                </a:cubicBezTo>
                <a:quadBezTo>
                  <a:pt x="0" y="22"/>
                  <a:pt x="0" y="22"/>
                </a:quadBezTo>
                <a:cubicBezTo>
                  <a:pt x="0" y="10"/>
                  <a:pt x="10" y="0"/>
                  <a:pt x="22" y="0"/>
                </a:cubicBezTo>
                <a:quadBezTo>
                  <a:pt x="234" y="0"/>
                  <a:pt x="234" y="0"/>
                </a:quadBezTo>
                <a:cubicBezTo>
                  <a:pt x="246" y="0"/>
                  <a:pt x="256" y="10"/>
                  <a:pt x="256" y="22"/>
                </a:cubicBezTo>
                <a:lnTo>
                  <a:pt x="256" y="233"/>
                </a:lnTo>
                <a:close/>
              </a:path>
            </a:pathLst>
          </a:custGeom>
          <a:solidFill>
            <a:srgbClr val="001965"/>
          </a:solidFill>
          <a:ln>
            <a:noFill/>
          </a:ln>
          <a:effectLst>
            <a:outerShdw blurRad="50800" dist="38100" dir="2700000" algn="tl" rotWithShape="0">
              <a:prstClr val="black">
                <a:alpha val="40000"/>
              </a:prstClr>
            </a:outerShdw>
          </a:effectLst>
        </p:spPr>
        <p:txBody>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181" name="Freeform 308"/>
          <p:cNvSpPr/>
          <p:nvPr/>
        </p:nvSpPr>
        <p:spPr>
          <a:xfrm>
            <a:off x="465084" y="1518067"/>
            <a:ext cx="488312" cy="488312"/>
          </a:xfrm>
          <a:custGeom>
            <a:avLst/>
            <a:gdLst>
              <a:gd name="T0" fmla="*/ 13 w 198"/>
              <a:gd name="T1" fmla="*/ 186 h 198"/>
              <a:gd name="T2" fmla="*/ 13 w 198"/>
              <a:gd name="T3" fmla="*/ 168 h 198"/>
              <a:gd name="T4" fmla="*/ 60 w 198"/>
              <a:gd name="T5" fmla="*/ 107 h 198"/>
              <a:gd name="T6" fmla="*/ 103 w 198"/>
              <a:gd name="T7" fmla="*/ 127 h 198"/>
              <a:gd name="T8" fmla="*/ 172 w 198"/>
              <a:gd name="T9" fmla="*/ 49 h 198"/>
              <a:gd name="T10" fmla="*/ 172 w 198"/>
              <a:gd name="T11" fmla="*/ 49 h 198"/>
              <a:gd name="T12" fmla="*/ 185 w 198"/>
              <a:gd name="T13" fmla="*/ 62 h 198"/>
              <a:gd name="T14" fmla="*/ 185 w 198"/>
              <a:gd name="T15" fmla="*/ 21 h 198"/>
              <a:gd name="T16" fmla="*/ 146 w 198"/>
              <a:gd name="T17" fmla="*/ 26 h 198"/>
              <a:gd name="T18" fmla="*/ 159 w 198"/>
              <a:gd name="T19" fmla="*/ 38 h 198"/>
              <a:gd name="T20" fmla="*/ 99 w 198"/>
              <a:gd name="T21" fmla="*/ 106 h 198"/>
              <a:gd name="T22" fmla="*/ 55 w 198"/>
              <a:gd name="T23" fmla="*/ 85 h 198"/>
              <a:gd name="T24" fmla="*/ 13 w 198"/>
              <a:gd name="T25" fmla="*/ 140 h 198"/>
              <a:gd name="T26" fmla="*/ 13 w 198"/>
              <a:gd name="T27" fmla="*/ 0 h 198"/>
              <a:gd name="T28" fmla="*/ 0 w 198"/>
              <a:gd name="T29" fmla="*/ 0 h 198"/>
              <a:gd name="T30" fmla="*/ 0 w 198"/>
              <a:gd name="T31" fmla="*/ 198 h 198"/>
              <a:gd name="T32" fmla="*/ 198 w 198"/>
              <a:gd name="T33" fmla="*/ 198 h 198"/>
              <a:gd name="T34" fmla="*/ 198 w 198"/>
              <a:gd name="T35" fmla="*/ 186 h 198"/>
              <a:gd name="T36" fmla="*/ 13 w 198"/>
              <a:gd name="T37" fmla="*/ 18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8" h="198">
                <a:moveTo>
                  <a:pt x="13" y="186"/>
                </a:moveTo>
                <a:lnTo>
                  <a:pt x="13" y="168"/>
                </a:lnTo>
                <a:lnTo>
                  <a:pt x="60" y="107"/>
                </a:lnTo>
                <a:lnTo>
                  <a:pt x="103" y="127"/>
                </a:lnTo>
                <a:lnTo>
                  <a:pt x="172" y="49"/>
                </a:lnTo>
                <a:lnTo>
                  <a:pt x="172" y="49"/>
                </a:lnTo>
                <a:lnTo>
                  <a:pt x="185" y="62"/>
                </a:lnTo>
                <a:lnTo>
                  <a:pt x="185" y="21"/>
                </a:lnTo>
                <a:lnTo>
                  <a:pt x="146" y="26"/>
                </a:lnTo>
                <a:lnTo>
                  <a:pt x="159" y="38"/>
                </a:lnTo>
                <a:lnTo>
                  <a:pt x="99" y="106"/>
                </a:lnTo>
                <a:lnTo>
                  <a:pt x="55" y="85"/>
                </a:lnTo>
                <a:lnTo>
                  <a:pt x="13" y="140"/>
                </a:lnTo>
                <a:lnTo>
                  <a:pt x="13" y="0"/>
                </a:lnTo>
                <a:lnTo>
                  <a:pt x="0" y="0"/>
                </a:lnTo>
                <a:lnTo>
                  <a:pt x="0" y="198"/>
                </a:lnTo>
                <a:lnTo>
                  <a:pt x="198" y="198"/>
                </a:lnTo>
                <a:lnTo>
                  <a:pt x="198" y="186"/>
                </a:lnTo>
                <a:lnTo>
                  <a:pt x="13" y="186"/>
                </a:lnTo>
                <a:close/>
              </a:path>
            </a:pathLst>
          </a:custGeom>
          <a:solidFill>
            <a:srgbClr val="FFFFFF"/>
          </a:solidFill>
          <a:ln>
            <a:noFill/>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grpSp>
        <p:nvGrpSpPr>
          <p:cNvPr id="35" name="Group 34"/>
          <p:cNvGrpSpPr/>
          <p:nvPr/>
        </p:nvGrpSpPr>
        <p:grpSpPr>
          <a:xfrm>
            <a:off x="406235" y="2571750"/>
            <a:ext cx="569376" cy="577664"/>
            <a:chOff x="2496710" y="1739373"/>
            <a:chExt cx="702552" cy="652408"/>
          </a:xfrm>
        </p:grpSpPr>
        <p:grpSp>
          <p:nvGrpSpPr>
            <p:cNvPr id="36" name="Group 35"/>
            <p:cNvGrpSpPr/>
            <p:nvPr/>
          </p:nvGrpSpPr>
          <p:grpSpPr>
            <a:xfrm>
              <a:off x="2496710" y="1739373"/>
              <a:ext cx="702552" cy="652408"/>
              <a:chOff x="1677912" y="2278404"/>
              <a:chExt cx="702552" cy="652408"/>
            </a:xfrm>
            <a:solidFill>
              <a:schemeClr val="accent2"/>
            </a:solidFill>
          </p:grpSpPr>
          <p:sp>
            <p:nvSpPr>
              <p:cNvPr id="38" name="Freeform 14"/>
              <p:cNvSpPr/>
              <p:nvPr/>
            </p:nvSpPr>
            <p:spPr>
              <a:xfrm>
                <a:off x="1824561" y="2373547"/>
                <a:ext cx="409254" cy="180092"/>
              </a:xfrm>
              <a:custGeom>
                <a:avLst/>
                <a:gdLst>
                  <a:gd name="T0" fmla="*/ 209 w 242"/>
                  <a:gd name="T1" fmla="*/ 40 h 105"/>
                  <a:gd name="T2" fmla="*/ 201 w 242"/>
                  <a:gd name="T3" fmla="*/ 45 h 105"/>
                  <a:gd name="T4" fmla="*/ 198 w 242"/>
                  <a:gd name="T5" fmla="*/ 44 h 105"/>
                  <a:gd name="T6" fmla="*/ 194 w 242"/>
                  <a:gd name="T7" fmla="*/ 32 h 105"/>
                  <a:gd name="T8" fmla="*/ 203 w 242"/>
                  <a:gd name="T9" fmla="*/ 15 h 105"/>
                  <a:gd name="T10" fmla="*/ 162 w 242"/>
                  <a:gd name="T11" fmla="*/ 3 h 105"/>
                  <a:gd name="T12" fmla="*/ 158 w 242"/>
                  <a:gd name="T13" fmla="*/ 24 h 105"/>
                  <a:gd name="T14" fmla="*/ 150 w 242"/>
                  <a:gd name="T15" fmla="*/ 32 h 105"/>
                  <a:gd name="T16" fmla="*/ 148 w 242"/>
                  <a:gd name="T17" fmla="*/ 31 h 105"/>
                  <a:gd name="T18" fmla="*/ 141 w 242"/>
                  <a:gd name="T19" fmla="*/ 21 h 105"/>
                  <a:gd name="T20" fmla="*/ 145 w 242"/>
                  <a:gd name="T21" fmla="*/ 1 h 105"/>
                  <a:gd name="T22" fmla="*/ 121 w 242"/>
                  <a:gd name="T23" fmla="*/ 0 h 105"/>
                  <a:gd name="T24" fmla="*/ 97 w 242"/>
                  <a:gd name="T25" fmla="*/ 1 h 105"/>
                  <a:gd name="T26" fmla="*/ 100 w 242"/>
                  <a:gd name="T27" fmla="*/ 21 h 105"/>
                  <a:gd name="T28" fmla="*/ 93 w 242"/>
                  <a:gd name="T29" fmla="*/ 31 h 105"/>
                  <a:gd name="T30" fmla="*/ 92 w 242"/>
                  <a:gd name="T31" fmla="*/ 32 h 105"/>
                  <a:gd name="T32" fmla="*/ 83 w 242"/>
                  <a:gd name="T33" fmla="*/ 24 h 105"/>
                  <a:gd name="T34" fmla="*/ 80 w 242"/>
                  <a:gd name="T35" fmla="*/ 3 h 105"/>
                  <a:gd name="T36" fmla="*/ 39 w 242"/>
                  <a:gd name="T37" fmla="*/ 15 h 105"/>
                  <a:gd name="T38" fmla="*/ 48 w 242"/>
                  <a:gd name="T39" fmla="*/ 32 h 105"/>
                  <a:gd name="T40" fmla="*/ 44 w 242"/>
                  <a:gd name="T41" fmla="*/ 44 h 105"/>
                  <a:gd name="T42" fmla="*/ 40 w 242"/>
                  <a:gd name="T43" fmla="*/ 45 h 105"/>
                  <a:gd name="T44" fmla="*/ 33 w 242"/>
                  <a:gd name="T45" fmla="*/ 40 h 105"/>
                  <a:gd name="T46" fmla="*/ 24 w 242"/>
                  <a:gd name="T47" fmla="*/ 23 h 105"/>
                  <a:gd name="T48" fmla="*/ 0 w 242"/>
                  <a:gd name="T49" fmla="*/ 39 h 105"/>
                  <a:gd name="T50" fmla="*/ 44 w 242"/>
                  <a:gd name="T51" fmla="*/ 105 h 105"/>
                  <a:gd name="T52" fmla="*/ 112 w 242"/>
                  <a:gd name="T53" fmla="*/ 86 h 105"/>
                  <a:gd name="T54" fmla="*/ 112 w 242"/>
                  <a:gd name="T55" fmla="*/ 47 h 105"/>
                  <a:gd name="T56" fmla="*/ 121 w 242"/>
                  <a:gd name="T57" fmla="*/ 38 h 105"/>
                  <a:gd name="T58" fmla="*/ 130 w 242"/>
                  <a:gd name="T59" fmla="*/ 47 h 105"/>
                  <a:gd name="T60" fmla="*/ 130 w 242"/>
                  <a:gd name="T61" fmla="*/ 86 h 105"/>
                  <a:gd name="T62" fmla="*/ 198 w 242"/>
                  <a:gd name="T63" fmla="*/ 105 h 105"/>
                  <a:gd name="T64" fmla="*/ 242 w 242"/>
                  <a:gd name="T65" fmla="*/ 39 h 105"/>
                  <a:gd name="T66" fmla="*/ 218 w 242"/>
                  <a:gd name="T67" fmla="*/ 23 h 105"/>
                  <a:gd name="T68" fmla="*/ 209 w 242"/>
                  <a:gd name="T69" fmla="*/ 4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2" h="105">
                    <a:moveTo>
                      <a:pt x="209" y="40"/>
                    </a:moveTo>
                    <a:cubicBezTo>
                      <a:pt x="208" y="43"/>
                      <a:pt x="205" y="45"/>
                      <a:pt x="201" y="45"/>
                    </a:cubicBezTo>
                    <a:cubicBezTo>
                      <a:pt x="200" y="45"/>
                      <a:pt x="199" y="45"/>
                      <a:pt x="198" y="44"/>
                    </a:cubicBezTo>
                    <a:cubicBezTo>
                      <a:pt x="193" y="42"/>
                      <a:pt x="192" y="37"/>
                      <a:pt x="194" y="32"/>
                    </a:cubicBezTo>
                    <a:quadBezTo>
                      <a:pt x="203" y="15"/>
                      <a:pt x="203" y="15"/>
                    </a:quadBezTo>
                    <a:cubicBezTo>
                      <a:pt x="191" y="10"/>
                      <a:pt x="178" y="6"/>
                      <a:pt x="162" y="3"/>
                    </a:cubicBezTo>
                    <a:quadBezTo>
                      <a:pt x="158" y="24"/>
                      <a:pt x="158" y="24"/>
                    </a:quadBezTo>
                    <a:cubicBezTo>
                      <a:pt x="158" y="29"/>
                      <a:pt x="154" y="32"/>
                      <a:pt x="150" y="32"/>
                    </a:cubicBezTo>
                    <a:cubicBezTo>
                      <a:pt x="149" y="32"/>
                      <a:pt x="149" y="31"/>
                      <a:pt x="148" y="31"/>
                    </a:cubicBezTo>
                    <a:cubicBezTo>
                      <a:pt x="144" y="31"/>
                      <a:pt x="141" y="26"/>
                      <a:pt x="141" y="21"/>
                    </a:cubicBezTo>
                    <a:quadBezTo>
                      <a:pt x="145" y="1"/>
                      <a:pt x="145" y="1"/>
                    </a:quadBezTo>
                    <a:cubicBezTo>
                      <a:pt x="137" y="0"/>
                      <a:pt x="129" y="0"/>
                      <a:pt x="121" y="0"/>
                    </a:cubicBezTo>
                    <a:cubicBezTo>
                      <a:pt x="112" y="0"/>
                      <a:pt x="104" y="0"/>
                      <a:pt x="97" y="1"/>
                    </a:cubicBezTo>
                    <a:quadBezTo>
                      <a:pt x="100" y="21"/>
                      <a:pt x="100" y="21"/>
                    </a:quadBezTo>
                    <a:cubicBezTo>
                      <a:pt x="101" y="26"/>
                      <a:pt x="98" y="31"/>
                      <a:pt x="93" y="31"/>
                    </a:cubicBezTo>
                    <a:cubicBezTo>
                      <a:pt x="93" y="31"/>
                      <a:pt x="92" y="32"/>
                      <a:pt x="92" y="32"/>
                    </a:cubicBezTo>
                    <a:cubicBezTo>
                      <a:pt x="88" y="32"/>
                      <a:pt x="84" y="29"/>
                      <a:pt x="83" y="24"/>
                    </a:cubicBezTo>
                    <a:quadBezTo>
                      <a:pt x="80" y="3"/>
                      <a:pt x="80" y="3"/>
                    </a:quadBezTo>
                    <a:cubicBezTo>
                      <a:pt x="64" y="6"/>
                      <a:pt x="51" y="11"/>
                      <a:pt x="39" y="15"/>
                    </a:cubicBezTo>
                    <a:quadBezTo>
                      <a:pt x="48" y="32"/>
                      <a:pt x="48" y="32"/>
                    </a:quadBezTo>
                    <a:cubicBezTo>
                      <a:pt x="50" y="37"/>
                      <a:pt x="48" y="42"/>
                      <a:pt x="44" y="44"/>
                    </a:cubicBezTo>
                    <a:cubicBezTo>
                      <a:pt x="43" y="45"/>
                      <a:pt x="42" y="45"/>
                      <a:pt x="40" y="45"/>
                    </a:cubicBezTo>
                    <a:cubicBezTo>
                      <a:pt x="37" y="45"/>
                      <a:pt x="34" y="43"/>
                      <a:pt x="33" y="40"/>
                    </a:cubicBezTo>
                    <a:quadBezTo>
                      <a:pt x="24" y="23"/>
                      <a:pt x="24" y="23"/>
                    </a:quadBezTo>
                    <a:cubicBezTo>
                      <a:pt x="13" y="29"/>
                      <a:pt x="5" y="35"/>
                      <a:pt x="0" y="39"/>
                    </a:cubicBezTo>
                    <a:quadBezTo>
                      <a:pt x="44" y="105"/>
                      <a:pt x="44" y="105"/>
                    </a:quadBezTo>
                    <a:cubicBezTo>
                      <a:pt x="56" y="99"/>
                      <a:pt x="80" y="88"/>
                      <a:pt x="112" y="86"/>
                    </a:cubicBezTo>
                    <a:quadBezTo>
                      <a:pt x="112" y="47"/>
                      <a:pt x="112" y="47"/>
                    </a:quadBezTo>
                    <a:cubicBezTo>
                      <a:pt x="112" y="42"/>
                      <a:pt x="116" y="38"/>
                      <a:pt x="121" y="38"/>
                    </a:cubicBezTo>
                    <a:cubicBezTo>
                      <a:pt x="126" y="38"/>
                      <a:pt x="130" y="42"/>
                      <a:pt x="130" y="47"/>
                    </a:cubicBezTo>
                    <a:quadBezTo>
                      <a:pt x="130" y="86"/>
                      <a:pt x="130" y="86"/>
                    </a:quadBezTo>
                    <a:cubicBezTo>
                      <a:pt x="162" y="88"/>
                      <a:pt x="186" y="99"/>
                      <a:pt x="198" y="105"/>
                    </a:cubicBezTo>
                    <a:quadBezTo>
                      <a:pt x="242" y="39"/>
                      <a:pt x="242" y="39"/>
                    </a:quadBezTo>
                    <a:cubicBezTo>
                      <a:pt x="237" y="35"/>
                      <a:pt x="229" y="29"/>
                      <a:pt x="218" y="23"/>
                    </a:cubicBezTo>
                    <a:lnTo>
                      <a:pt x="209" y="40"/>
                    </a:lnTo>
                    <a:close/>
                  </a:path>
                </a:pathLst>
              </a:custGeom>
              <a:solidFill>
                <a:schemeClr val="bg1"/>
              </a:solidFill>
              <a:ln>
                <a:noFill/>
              </a:ln>
            </p:spPr>
            <p:txBody>
              <a:bodyPr vert="horz" wrap="square" lIns="91440" tIns="45720" rIns="91440" bIns="45720" anchor="t" anchorCtr="0">
                <a:prstTxWarp prst="textNoShape">
                  <a:avLst/>
                </a:prstTxWarp>
              </a:bodyPr>
              <a:lstStyle/>
              <a:p>
                <a:pPr lvl="0">
                  <a:defRPr/>
                </a:pPr>
                <a:endParaRPr lang="en-GB"/>
              </a:p>
            </p:txBody>
          </p:sp>
          <p:sp>
            <p:nvSpPr>
              <p:cNvPr id="39" name="Freeform 15"/>
              <p:cNvSpPr>
                <a:spLocks noEditPoints="1"/>
              </p:cNvSpPr>
              <p:nvPr/>
            </p:nvSpPr>
            <p:spPr>
              <a:xfrm>
                <a:off x="1677912" y="2278404"/>
                <a:ext cx="702552" cy="652408"/>
              </a:xfrm>
              <a:custGeom>
                <a:avLst/>
                <a:gdLst>
                  <a:gd name="T0" fmla="*/ 373 w 413"/>
                  <a:gd name="T1" fmla="*/ 0 h 384"/>
                  <a:gd name="T2" fmla="*/ 41 w 413"/>
                  <a:gd name="T3" fmla="*/ 0 h 384"/>
                  <a:gd name="T4" fmla="*/ 3 w 413"/>
                  <a:gd name="T5" fmla="*/ 42 h 384"/>
                  <a:gd name="T6" fmla="*/ 42 w 413"/>
                  <a:gd name="T7" fmla="*/ 351 h 384"/>
                  <a:gd name="T8" fmla="*/ 80 w 413"/>
                  <a:gd name="T9" fmla="*/ 384 h 384"/>
                  <a:gd name="T10" fmla="*/ 194 w 413"/>
                  <a:gd name="T11" fmla="*/ 384 h 384"/>
                  <a:gd name="T12" fmla="*/ 194 w 413"/>
                  <a:gd name="T13" fmla="*/ 270 h 384"/>
                  <a:gd name="T14" fmla="*/ 206 w 413"/>
                  <a:gd name="T15" fmla="*/ 257 h 384"/>
                  <a:gd name="T16" fmla="*/ 206 w 413"/>
                  <a:gd name="T17" fmla="*/ 257 h 384"/>
                  <a:gd name="T18" fmla="*/ 219 w 413"/>
                  <a:gd name="T19" fmla="*/ 270 h 384"/>
                  <a:gd name="T20" fmla="*/ 219 w 413"/>
                  <a:gd name="T21" fmla="*/ 384 h 384"/>
                  <a:gd name="T22" fmla="*/ 338 w 413"/>
                  <a:gd name="T23" fmla="*/ 384 h 384"/>
                  <a:gd name="T24" fmla="*/ 375 w 413"/>
                  <a:gd name="T25" fmla="*/ 351 h 384"/>
                  <a:gd name="T26" fmla="*/ 411 w 413"/>
                  <a:gd name="T27" fmla="*/ 42 h 384"/>
                  <a:gd name="T28" fmla="*/ 373 w 413"/>
                  <a:gd name="T29" fmla="*/ 0 h 384"/>
                  <a:gd name="T30" fmla="*/ 346 w 413"/>
                  <a:gd name="T31" fmla="*/ 101 h 384"/>
                  <a:gd name="T32" fmla="*/ 293 w 413"/>
                  <a:gd name="T33" fmla="*/ 180 h 384"/>
                  <a:gd name="T34" fmla="*/ 287 w 413"/>
                  <a:gd name="T35" fmla="*/ 184 h 384"/>
                  <a:gd name="T36" fmla="*/ 285 w 413"/>
                  <a:gd name="T37" fmla="*/ 184 h 384"/>
                  <a:gd name="T38" fmla="*/ 280 w 413"/>
                  <a:gd name="T39" fmla="*/ 183 h 384"/>
                  <a:gd name="T40" fmla="*/ 206 w 413"/>
                  <a:gd name="T41" fmla="*/ 162 h 384"/>
                  <a:gd name="T42" fmla="*/ 132 w 413"/>
                  <a:gd name="T43" fmla="*/ 183 h 384"/>
                  <a:gd name="T44" fmla="*/ 125 w 413"/>
                  <a:gd name="T45" fmla="*/ 184 h 384"/>
                  <a:gd name="T46" fmla="*/ 119 w 413"/>
                  <a:gd name="T47" fmla="*/ 180 h 384"/>
                  <a:gd name="T48" fmla="*/ 66 w 413"/>
                  <a:gd name="T49" fmla="*/ 101 h 384"/>
                  <a:gd name="T50" fmla="*/ 66 w 413"/>
                  <a:gd name="T51" fmla="*/ 90 h 384"/>
                  <a:gd name="T52" fmla="*/ 206 w 413"/>
                  <a:gd name="T53" fmla="*/ 40 h 384"/>
                  <a:gd name="T54" fmla="*/ 346 w 413"/>
                  <a:gd name="T55" fmla="*/ 90 h 384"/>
                  <a:gd name="T56" fmla="*/ 346 w 413"/>
                  <a:gd name="T57" fmla="*/ 101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3" h="384">
                    <a:moveTo>
                      <a:pt x="373" y="0"/>
                    </a:moveTo>
                    <a:quadBezTo>
                      <a:pt x="41" y="0"/>
                      <a:pt x="41" y="0"/>
                    </a:quadBezTo>
                    <a:cubicBezTo>
                      <a:pt x="18" y="0"/>
                      <a:pt x="0" y="19"/>
                      <a:pt x="3" y="42"/>
                    </a:cubicBezTo>
                    <a:quadBezTo>
                      <a:pt x="42" y="351"/>
                      <a:pt x="42" y="351"/>
                    </a:quadBezTo>
                    <a:cubicBezTo>
                      <a:pt x="45" y="370"/>
                      <a:pt x="61" y="384"/>
                      <a:pt x="80" y="384"/>
                    </a:cubicBezTo>
                    <a:quadBezTo>
                      <a:pt x="194" y="384"/>
                      <a:pt x="194" y="384"/>
                    </a:quadBezTo>
                    <a:quadBezTo>
                      <a:pt x="194" y="270"/>
                      <a:pt x="194" y="270"/>
                    </a:quadBezTo>
                    <a:cubicBezTo>
                      <a:pt x="194" y="263"/>
                      <a:pt x="199" y="257"/>
                      <a:pt x="206" y="257"/>
                    </a:cubicBezTo>
                    <a:quadBezTo>
                      <a:pt x="206" y="257"/>
                      <a:pt x="206" y="257"/>
                    </a:quadBezTo>
                    <a:cubicBezTo>
                      <a:pt x="214" y="257"/>
                      <a:pt x="219" y="263"/>
                      <a:pt x="219" y="270"/>
                    </a:cubicBezTo>
                    <a:quadBezTo>
                      <a:pt x="219" y="384"/>
                      <a:pt x="219" y="384"/>
                    </a:quadBezTo>
                    <a:quadBezTo>
                      <a:pt x="338" y="384"/>
                      <a:pt x="338" y="384"/>
                    </a:quadBezTo>
                    <a:cubicBezTo>
                      <a:pt x="357" y="384"/>
                      <a:pt x="373" y="370"/>
                      <a:pt x="375" y="351"/>
                    </a:cubicBezTo>
                    <a:quadBezTo>
                      <a:pt x="411" y="42"/>
                      <a:pt x="411" y="42"/>
                    </a:quadBezTo>
                    <a:cubicBezTo>
                      <a:pt x="413" y="19"/>
                      <a:pt x="396" y="0"/>
                      <a:pt x="373" y="0"/>
                    </a:cubicBezTo>
                    <a:close/>
                    <a:moveTo>
                      <a:pt x="346" y="101"/>
                    </a:moveTo>
                    <a:quadBezTo>
                      <a:pt x="293" y="180"/>
                      <a:pt x="293" y="180"/>
                    </a:quadBezTo>
                    <a:cubicBezTo>
                      <a:pt x="292" y="182"/>
                      <a:pt x="289" y="184"/>
                      <a:pt x="287" y="184"/>
                    </a:cubicBezTo>
                    <a:cubicBezTo>
                      <a:pt x="287" y="184"/>
                      <a:pt x="286" y="184"/>
                      <a:pt x="285" y="184"/>
                    </a:cubicBezTo>
                    <a:cubicBezTo>
                      <a:pt x="284" y="184"/>
                      <a:pt x="282" y="184"/>
                      <a:pt x="280" y="183"/>
                    </a:cubicBezTo>
                    <a:cubicBezTo>
                      <a:pt x="280" y="182"/>
                      <a:pt x="250" y="162"/>
                      <a:pt x="206" y="162"/>
                    </a:cubicBezTo>
                    <a:cubicBezTo>
                      <a:pt x="162" y="162"/>
                      <a:pt x="132" y="182"/>
                      <a:pt x="132" y="183"/>
                    </a:cubicBezTo>
                    <a:cubicBezTo>
                      <a:pt x="130" y="184"/>
                      <a:pt x="128" y="185"/>
                      <a:pt x="125" y="184"/>
                    </a:cubicBezTo>
                    <a:cubicBezTo>
                      <a:pt x="123" y="184"/>
                      <a:pt x="121" y="182"/>
                      <a:pt x="119" y="180"/>
                    </a:cubicBezTo>
                    <a:quadBezTo>
                      <a:pt x="66" y="101"/>
                      <a:pt x="66" y="101"/>
                    </a:quadBezTo>
                    <a:cubicBezTo>
                      <a:pt x="63" y="97"/>
                      <a:pt x="64" y="93"/>
                      <a:pt x="66" y="90"/>
                    </a:cubicBezTo>
                    <a:cubicBezTo>
                      <a:pt x="68" y="88"/>
                      <a:pt x="113" y="40"/>
                      <a:pt x="206" y="40"/>
                    </a:cubicBezTo>
                    <a:cubicBezTo>
                      <a:pt x="300" y="40"/>
                      <a:pt x="344" y="88"/>
                      <a:pt x="346" y="90"/>
                    </a:cubicBezTo>
                    <a:cubicBezTo>
                      <a:pt x="348" y="93"/>
                      <a:pt x="349" y="97"/>
                      <a:pt x="346" y="101"/>
                    </a:cubicBezTo>
                    <a:close/>
                  </a:path>
                </a:pathLst>
              </a:custGeom>
              <a:solidFill>
                <a:schemeClr val="bg1"/>
              </a:solidFill>
              <a:ln>
                <a:noFill/>
              </a:ln>
            </p:spPr>
            <p:txBody>
              <a:bodyPr vert="horz" wrap="square" lIns="91440" tIns="45720" rIns="91440" bIns="45720" anchor="t" anchorCtr="0">
                <a:prstTxWarp prst="textNoShape">
                  <a:avLst/>
                </a:prstTxWarp>
              </a:bodyPr>
              <a:lstStyle/>
              <a:p>
                <a:pPr lvl="0">
                  <a:defRPr/>
                </a:pPr>
                <a:endParaRPr lang="en-GB"/>
              </a:p>
            </p:txBody>
          </p:sp>
        </p:grpSp>
        <p:sp>
          <p:nvSpPr>
            <p:cNvPr id="37" name="Rectangle 36"/>
            <p:cNvSpPr/>
            <p:nvPr/>
          </p:nvSpPr>
          <p:spPr>
            <a:xfrm>
              <a:off x="2707503" y="2076450"/>
              <a:ext cx="280966" cy="315331"/>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b="1">
                  <a:solidFill>
                    <a:schemeClr val="tx1"/>
                  </a:solidFill>
                </a:rPr>
                <a:t>!</a:t>
              </a:r>
            </a:p>
          </p:txBody>
        </p:sp>
      </p:grpSp>
      <p:sp>
        <p:nvSpPr>
          <p:cNvPr id="4" name="Content Placeholder 3"/>
          <p:cNvSpPr>
            <a:spLocks noGrp="1"/>
          </p:cNvSpPr>
          <p:nvPr>
            <p:ph sz="quarter" idx="10"/>
          </p:nvPr>
        </p:nvSpPr>
        <p:spPr/>
        <p:txBody>
          <a:bodyPr/>
          <a:lstStyle/>
          <a:p>
            <a:pPr lvl="0">
              <a:defRPr/>
            </a:pPr>
            <a:endParaRPr lang="ru-RU" altLang="en-US"/>
          </a:p>
        </p:txBody>
      </p:sp>
      <p:grpSp>
        <p:nvGrpSpPr>
          <p:cNvPr id="31" name="Group 30"/>
          <p:cNvGrpSpPr/>
          <p:nvPr/>
        </p:nvGrpSpPr>
        <p:grpSpPr>
          <a:xfrm>
            <a:off x="594278" y="3625330"/>
            <a:ext cx="229925" cy="663195"/>
            <a:chOff x="4005074" y="1791662"/>
            <a:chExt cx="177304" cy="511414"/>
          </a:xfrm>
        </p:grpSpPr>
        <p:sp>
          <p:nvSpPr>
            <p:cNvPr id="32" name="Freeform: Shape 31"/>
            <p:cNvSpPr/>
            <p:nvPr/>
          </p:nvSpPr>
          <p:spPr>
            <a:xfrm>
              <a:off x="4005074" y="1934831"/>
              <a:ext cx="177304" cy="368245"/>
            </a:xfrm>
            <a:custGeom>
              <a:avLst/>
              <a:gdLst>
                <a:gd name="connsiteX0" fmla="*/ 151497 w 177303"/>
                <a:gd name="connsiteY0" fmla="*/ 204209 h 368245"/>
                <a:gd name="connsiteX1" fmla="*/ 151497 w 177303"/>
                <a:gd name="connsiteY1" fmla="*/ 341688 h 368245"/>
                <a:gd name="connsiteX2" fmla="*/ 121491 w 177303"/>
                <a:gd name="connsiteY2" fmla="*/ 369511 h 368245"/>
                <a:gd name="connsiteX3" fmla="*/ 57844 w 177303"/>
                <a:gd name="connsiteY3" fmla="*/ 369511 h 368245"/>
                <a:gd name="connsiteX4" fmla="*/ 28748 w 177303"/>
                <a:gd name="connsiteY4" fmla="*/ 342915 h 368245"/>
                <a:gd name="connsiteX5" fmla="*/ 28748 w 177303"/>
                <a:gd name="connsiteY5" fmla="*/ 214029 h 368245"/>
                <a:gd name="connsiteX6" fmla="*/ 28293 w 177303"/>
                <a:gd name="connsiteY6" fmla="*/ 203800 h 368245"/>
                <a:gd name="connsiteX7" fmla="*/ 106 w 177303"/>
                <a:gd name="connsiteY7" fmla="*/ 139971 h 368245"/>
                <a:gd name="connsiteX8" fmla="*/ 106 w 177303"/>
                <a:gd name="connsiteY8" fmla="*/ 58139 h 368245"/>
                <a:gd name="connsiteX9" fmla="*/ 64209 w 177303"/>
                <a:gd name="connsiteY9" fmla="*/ 38 h 368245"/>
                <a:gd name="connsiteX10" fmla="*/ 118764 w 177303"/>
                <a:gd name="connsiteY10" fmla="*/ 447 h 368245"/>
                <a:gd name="connsiteX11" fmla="*/ 178774 w 177303"/>
                <a:gd name="connsiteY11" fmla="*/ 55684 h 368245"/>
                <a:gd name="connsiteX12" fmla="*/ 179229 w 177303"/>
                <a:gd name="connsiteY12" fmla="*/ 143653 h 368245"/>
                <a:gd name="connsiteX13" fmla="*/ 151497 w 177303"/>
                <a:gd name="connsiteY13" fmla="*/ 204209 h 368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303" h="368245">
                  <a:moveTo>
                    <a:pt x="151497" y="204209"/>
                  </a:moveTo>
                  <a:cubicBezTo>
                    <a:pt x="151497" y="251672"/>
                    <a:pt x="151497" y="296680"/>
                    <a:pt x="151497" y="341688"/>
                  </a:cubicBezTo>
                  <a:cubicBezTo>
                    <a:pt x="151497" y="365419"/>
                    <a:pt x="146950" y="369101"/>
                    <a:pt x="121491" y="369511"/>
                  </a:cubicBezTo>
                  <a:cubicBezTo>
                    <a:pt x="100124" y="369511"/>
                    <a:pt x="79211" y="369511"/>
                    <a:pt x="57844" y="369511"/>
                  </a:cubicBezTo>
                  <a:cubicBezTo>
                    <a:pt x="34203" y="369511"/>
                    <a:pt x="28748" y="365010"/>
                    <a:pt x="28748" y="342915"/>
                  </a:cubicBezTo>
                  <a:cubicBezTo>
                    <a:pt x="28293" y="299953"/>
                    <a:pt x="28748" y="256991"/>
                    <a:pt x="28748" y="214029"/>
                  </a:cubicBezTo>
                  <a:cubicBezTo>
                    <a:pt x="28748" y="211165"/>
                    <a:pt x="28293" y="208710"/>
                    <a:pt x="28293" y="203800"/>
                  </a:cubicBezTo>
                  <a:cubicBezTo>
                    <a:pt x="3743" y="189070"/>
                    <a:pt x="-803" y="165748"/>
                    <a:pt x="106" y="139971"/>
                  </a:cubicBezTo>
                  <a:cubicBezTo>
                    <a:pt x="1470" y="112966"/>
                    <a:pt x="1470" y="85552"/>
                    <a:pt x="106" y="58139"/>
                  </a:cubicBezTo>
                  <a:cubicBezTo>
                    <a:pt x="-1257" y="27861"/>
                    <a:pt x="28748" y="-1190"/>
                    <a:pt x="64209" y="38"/>
                  </a:cubicBezTo>
                  <a:cubicBezTo>
                    <a:pt x="82394" y="447"/>
                    <a:pt x="100579" y="-372"/>
                    <a:pt x="118764" y="447"/>
                  </a:cubicBezTo>
                  <a:cubicBezTo>
                    <a:pt x="152860" y="1674"/>
                    <a:pt x="178319" y="24996"/>
                    <a:pt x="178774" y="55684"/>
                  </a:cubicBezTo>
                  <a:cubicBezTo>
                    <a:pt x="179229" y="85143"/>
                    <a:pt x="177865" y="114194"/>
                    <a:pt x="179229" y="143653"/>
                  </a:cubicBezTo>
                  <a:cubicBezTo>
                    <a:pt x="180593" y="167794"/>
                    <a:pt x="174682" y="189070"/>
                    <a:pt x="151497" y="204209"/>
                  </a:cubicBezTo>
                  <a:close/>
                </a:path>
              </a:pathLst>
            </a:custGeom>
            <a:solidFill>
              <a:schemeClr val="bg1"/>
            </a:solidFill>
            <a:ln w="4524" cap="flat">
              <a:noFill/>
              <a:prstDash val="solid"/>
              <a:miter/>
            </a:ln>
          </p:spPr>
          <p:txBody>
            <a:bodyPr anchor="ctr"/>
            <a:lstStyle/>
            <a:p>
              <a:pPr lvl="0">
                <a:defRPr/>
              </a:pPr>
              <a:endParaRPr lang="en-US"/>
            </a:p>
          </p:txBody>
        </p:sp>
        <p:sp>
          <p:nvSpPr>
            <p:cNvPr id="33" name="Freeform: Shape 32"/>
            <p:cNvSpPr/>
            <p:nvPr/>
          </p:nvSpPr>
          <p:spPr>
            <a:xfrm>
              <a:off x="4027806" y="1791662"/>
              <a:ext cx="131841" cy="118657"/>
            </a:xfrm>
            <a:custGeom>
              <a:avLst/>
              <a:gdLst>
                <a:gd name="connsiteX0" fmla="*/ 66375 w 131841"/>
                <a:gd name="connsiteY0" fmla="*/ 0 h 118656"/>
                <a:gd name="connsiteX1" fmla="*/ 133660 w 131841"/>
                <a:gd name="connsiteY1" fmla="*/ 58510 h 118656"/>
                <a:gd name="connsiteX2" fmla="*/ 65921 w 131841"/>
                <a:gd name="connsiteY2" fmla="*/ 119475 h 118656"/>
                <a:gd name="connsiteX3" fmla="*/ 0 w 131841"/>
                <a:gd name="connsiteY3" fmla="*/ 59328 h 118656"/>
                <a:gd name="connsiteX4" fmla="*/ 66375 w 131841"/>
                <a:gd name="connsiteY4" fmla="*/ 0 h 118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841" h="118656">
                  <a:moveTo>
                    <a:pt x="66375" y="0"/>
                  </a:moveTo>
                  <a:cubicBezTo>
                    <a:pt x="104109" y="0"/>
                    <a:pt x="134114" y="25368"/>
                    <a:pt x="133660" y="58510"/>
                  </a:cubicBezTo>
                  <a:cubicBezTo>
                    <a:pt x="133205" y="96971"/>
                    <a:pt x="99563" y="119884"/>
                    <a:pt x="65921" y="119475"/>
                  </a:cubicBezTo>
                  <a:cubicBezTo>
                    <a:pt x="29096" y="118657"/>
                    <a:pt x="0" y="92471"/>
                    <a:pt x="0" y="59328"/>
                  </a:cubicBezTo>
                  <a:cubicBezTo>
                    <a:pt x="0" y="25777"/>
                    <a:pt x="28641" y="0"/>
                    <a:pt x="66375" y="0"/>
                  </a:cubicBezTo>
                  <a:close/>
                </a:path>
              </a:pathLst>
            </a:custGeom>
            <a:solidFill>
              <a:schemeClr val="bg1"/>
            </a:solidFill>
            <a:ln w="4524" cap="flat">
              <a:noFill/>
              <a:prstDash val="solid"/>
              <a:miter/>
            </a:ln>
          </p:spPr>
          <p:txBody>
            <a:bodyPr anchor="ctr"/>
            <a:lstStyle/>
            <a:p>
              <a:pPr lvl="0">
                <a:defRPr/>
              </a:pPr>
              <a:endParaRPr lang="en-US"/>
            </a:p>
          </p:txBody>
        </p:sp>
      </p:grpSp>
    </p:spTree>
  </p:cSld>
  <p:clrMapOvr>
    <a:masterClrMapping/>
  </p:clrMapOvr>
  <mc:AlternateContent xmlns:mc="http://schemas.openxmlformats.org/markup-compatibility/2006">
    <mc:Choice xmlns:p14="http://schemas.microsoft.com/office/powerpoint/2010/main" xmlns="" Requires="p14">
      <p:transition p14:dur="10"/>
    </mc:Choice>
    <mc:Fallback>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itle 2"/>
          <p:cNvSpPr>
            <a:spLocks noGrp="1"/>
          </p:cNvSpPr>
          <p:nvPr>
            <p:ph type="title"/>
          </p:nvPr>
        </p:nvSpPr>
        <p:spPr>
          <a:xfrm>
            <a:off x="316800" y="515420"/>
            <a:ext cx="8510400" cy="391412"/>
          </a:xfrm>
        </p:spPr>
        <p:txBody>
          <a:bodyPr/>
          <a:lstStyle/>
          <a:p>
            <a:pPr lvl="0">
              <a:defRPr/>
            </a:pPr>
            <a:r>
              <a:rPr lang="ru-RU"/>
              <a:t>Ожирение в педиатрии - содержание</a:t>
            </a:r>
            <a:endParaRPr lang="en-GB" strike="sngStrike">
              <a:solidFill>
                <a:srgbClr val="FF0000"/>
              </a:solidFill>
            </a:endParaRPr>
          </a:p>
        </p:txBody>
      </p:sp>
      <p:sp>
        <p:nvSpPr>
          <p:cNvPr id="8" name="Content Placeholder 7"/>
          <p:cNvSpPr>
            <a:spLocks noGrp="1"/>
          </p:cNvSpPr>
          <p:nvPr>
            <p:ph sz="quarter" idx="11"/>
          </p:nvPr>
        </p:nvSpPr>
        <p:spPr/>
        <p:txBody>
          <a:bodyPr/>
          <a:lstStyle/>
          <a:p>
            <a:pPr lvl="0">
              <a:defRPr/>
            </a:pPr>
            <a:endParaRPr lang="ru-RU" altLang="en-US"/>
          </a:p>
        </p:txBody>
      </p:sp>
      <p:sp>
        <p:nvSpPr>
          <p:cNvPr id="114" name="Rounded Rectangle 113"/>
          <p:cNvSpPr/>
          <p:nvPr/>
        </p:nvSpPr>
        <p:spPr>
          <a:xfrm>
            <a:off x="5396790" y="1312223"/>
            <a:ext cx="3430410" cy="900000"/>
          </a:xfrm>
          <a:prstGeom prst="roundRect">
            <a:avLst>
              <a:gd name="adj" fmla="val 8200"/>
            </a:avLst>
          </a:prstGeom>
          <a:solidFill>
            <a:schemeClr val="bg1">
              <a:lumMod val="95000"/>
            </a:schemeClr>
          </a:solidFill>
          <a:ln w="19050" cap="flat" cmpd="sng" algn="ctr">
            <a:solidFill>
              <a:srgbClr val="002060"/>
            </a:solidFill>
            <a:prstDash val="solid"/>
            <a:round/>
          </a:ln>
          <a:effectLst/>
        </p:spPr>
        <p:txBody>
          <a:bodyPr lIns="72000" tIns="72000" rIns="72000" bIns="72000" anchor="ctr"/>
          <a:lstStyle/>
          <a:p>
            <a:pPr marL="0" marR="0" lvl="0" indent="0" algn="ctr" defTabSz="914400" rtl="0" eaLnBrk="1" latinLnBrk="0" hangingPunct="1">
              <a:lnSpc>
                <a:spcPct val="100000"/>
              </a:lnSpc>
              <a:spcBef>
                <a:spcPct val="0"/>
              </a:spcBef>
              <a:spcAft>
                <a:spcPct val="0"/>
              </a:spcAft>
              <a:buClrTx/>
              <a:buFontTx/>
              <a:buNone/>
              <a:defRPr/>
            </a:pPr>
            <a:r>
              <a:rPr lang="ru-RU" sz="1400" kern="0">
                <a:solidFill>
                  <a:srgbClr val="002060"/>
                </a:solidFill>
              </a:rPr>
              <a:t>Диагностика</a:t>
            </a:r>
            <a:r>
              <a:rPr lang="ru-RU" altLang="en-US" sz="1400" kern="0">
                <a:solidFill>
                  <a:srgbClr val="002060"/>
                </a:solidFill>
              </a:rPr>
              <a:t> ожирения в практике врача педиатра</a:t>
            </a:r>
            <a:r>
              <a:rPr lang="ru-RU" sz="1400" kern="0">
                <a:solidFill>
                  <a:srgbClr val="002060"/>
                </a:solidFill>
              </a:rPr>
              <a:t> </a:t>
            </a:r>
            <a:endParaRPr lang="ru-RU" sz="1400" kern="0">
              <a:solidFill>
                <a:srgbClr val="002060"/>
              </a:solidFill>
              <a:effectLst/>
              <a:uLnTx/>
              <a:uFillTx/>
            </a:endParaRPr>
          </a:p>
        </p:txBody>
      </p:sp>
      <p:sp>
        <p:nvSpPr>
          <p:cNvPr id="196" name="Freeform 95"/>
          <p:cNvSpPr/>
          <p:nvPr/>
        </p:nvSpPr>
        <p:spPr>
          <a:xfrm>
            <a:off x="4881860" y="1368194"/>
            <a:ext cx="784880" cy="788058"/>
          </a:xfrm>
          <a:custGeom>
            <a:avLst/>
            <a:gdLst>
              <a:gd name="T0" fmla="*/ 255 w 255"/>
              <a:gd name="T1" fmla="*/ 233 h 255"/>
              <a:gd name="T2" fmla="*/ 233 w 255"/>
              <a:gd name="T3" fmla="*/ 255 h 255"/>
              <a:gd name="T4" fmla="*/ 21 w 255"/>
              <a:gd name="T5" fmla="*/ 255 h 255"/>
              <a:gd name="T6" fmla="*/ 0 w 255"/>
              <a:gd name="T7" fmla="*/ 233 h 255"/>
              <a:gd name="T8" fmla="*/ 0 w 255"/>
              <a:gd name="T9" fmla="*/ 22 h 255"/>
              <a:gd name="T10" fmla="*/ 21 w 255"/>
              <a:gd name="T11" fmla="*/ 0 h 255"/>
              <a:gd name="T12" fmla="*/ 233 w 255"/>
              <a:gd name="T13" fmla="*/ 0 h 255"/>
              <a:gd name="T14" fmla="*/ 255 w 255"/>
              <a:gd name="T15" fmla="*/ 22 h 255"/>
              <a:gd name="T16" fmla="*/ 255 w 255"/>
              <a:gd name="T17" fmla="*/ 233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255">
                <a:moveTo>
                  <a:pt x="255" y="233"/>
                </a:moveTo>
                <a:cubicBezTo>
                  <a:pt x="255" y="245"/>
                  <a:pt x="245" y="255"/>
                  <a:pt x="233" y="255"/>
                </a:cubicBezTo>
                <a:quadBezTo>
                  <a:pt x="21" y="255"/>
                  <a:pt x="21" y="255"/>
                </a:quadBezTo>
                <a:cubicBezTo>
                  <a:pt x="9" y="255"/>
                  <a:pt x="0" y="245"/>
                  <a:pt x="0" y="233"/>
                </a:cubicBezTo>
                <a:quadBezTo>
                  <a:pt x="0" y="22"/>
                  <a:pt x="0" y="22"/>
                </a:quadBezTo>
                <a:cubicBezTo>
                  <a:pt x="0" y="10"/>
                  <a:pt x="9" y="0"/>
                  <a:pt x="21" y="0"/>
                </a:cubicBezTo>
                <a:quadBezTo>
                  <a:pt x="233" y="0"/>
                  <a:pt x="233" y="0"/>
                </a:quadBezTo>
                <a:cubicBezTo>
                  <a:pt x="245" y="0"/>
                  <a:pt x="255" y="10"/>
                  <a:pt x="255" y="22"/>
                </a:cubicBezTo>
                <a:lnTo>
                  <a:pt x="255" y="233"/>
                </a:lnTo>
                <a:close/>
              </a:path>
            </a:pathLst>
          </a:custGeom>
          <a:solidFill>
            <a:srgbClr val="001965"/>
          </a:solidFill>
          <a:ln>
            <a:noFill/>
          </a:ln>
          <a:effectLst>
            <a:outerShdw blurRad="50800" dist="38100" dir="2700000" algn="tl" rotWithShape="0">
              <a:prstClr val="black">
                <a:alpha val="40000"/>
              </a:prstClr>
            </a:outerShdw>
          </a:effectLst>
        </p:spPr>
        <p:txBody>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grpSp>
        <p:nvGrpSpPr>
          <p:cNvPr id="3" name="Group 2"/>
          <p:cNvGrpSpPr/>
          <p:nvPr/>
        </p:nvGrpSpPr>
        <p:grpSpPr>
          <a:xfrm>
            <a:off x="316800" y="1312223"/>
            <a:ext cx="3915508" cy="900000"/>
            <a:chOff x="316800" y="1312223"/>
            <a:chExt cx="3915508" cy="900000"/>
          </a:xfrm>
        </p:grpSpPr>
        <p:sp>
          <p:nvSpPr>
            <p:cNvPr id="2" name="Rounded Rectangle 1">
              <a:hlinkClick r:id="rId3" action="ppaction://hlinksldjump"/>
            </p:cNvPr>
            <p:cNvSpPr/>
            <p:nvPr/>
          </p:nvSpPr>
          <p:spPr>
            <a:xfrm>
              <a:off x="801898" y="1312223"/>
              <a:ext cx="3430410" cy="900000"/>
            </a:xfrm>
            <a:prstGeom prst="roundRect">
              <a:avLst>
                <a:gd name="adj" fmla="val 8200"/>
              </a:avLst>
            </a:prstGeom>
            <a:solidFill>
              <a:schemeClr val="bg1">
                <a:lumMod val="95000"/>
              </a:schemeClr>
            </a:solidFill>
            <a:ln w="19050" cap="flat" cmpd="sng" algn="ctr">
              <a:solidFill>
                <a:srgbClr val="002060"/>
              </a:solidFill>
              <a:prstDash val="solid"/>
              <a:round/>
            </a:ln>
            <a:effectLst/>
          </p:spPr>
          <p:txBody>
            <a:bodyPr lIns="72000" tIns="72000" rIns="72000" bIns="72000" anchor="ctr"/>
            <a:lstStyle/>
            <a:p>
              <a:pPr marL="0" marR="0" lvl="0" indent="0" algn="ctr" defTabSz="914400" rtl="0" eaLnBrk="1" latinLnBrk="0" hangingPunct="1">
                <a:lnSpc>
                  <a:spcPct val="100000"/>
                </a:lnSpc>
                <a:spcBef>
                  <a:spcPct val="0"/>
                </a:spcBef>
                <a:spcAft>
                  <a:spcPct val="0"/>
                </a:spcAft>
                <a:buClrTx/>
                <a:buFontTx/>
                <a:buNone/>
                <a:defRPr/>
              </a:pPr>
              <a:r>
                <a:rPr kumimoji="0" lang="ru-RU" sz="1400" b="0" i="0" u="none" strike="noStrike" kern="0" cap="none" spc="0" normalizeH="0" baseline="0">
                  <a:solidFill>
                    <a:srgbClr val="002060"/>
                  </a:solidFill>
                  <a:effectLst/>
                  <a:uLnTx/>
                  <a:uFillTx/>
                  <a:latin typeface="Verdana"/>
                  <a:ea typeface="+mn-ea"/>
                  <a:cs typeface="Arial"/>
                </a:rPr>
                <a:t>Эпидемиология </a:t>
              </a:r>
              <a:r>
                <a:rPr kumimoji="0" lang="en-US" altLang="ru-RU" sz="1400" b="0" i="0" u="none" strike="noStrike" kern="0" cap="none" spc="0" normalizeH="0" baseline="0">
                  <a:solidFill>
                    <a:srgbClr val="002060"/>
                  </a:solidFill>
                  <a:effectLst/>
                  <a:uLnTx/>
                  <a:uFillTx/>
                  <a:latin typeface="Verdana"/>
                  <a:ea typeface="+mn-ea"/>
                  <a:cs typeface="Arial"/>
                </a:rPr>
                <a:t>(</a:t>
              </a:r>
              <a:r>
                <a:rPr kumimoji="0" lang="ru-RU" altLang="en-US" sz="1400" b="0" i="0" u="none" strike="noStrike" kern="0" cap="none" spc="0" normalizeH="0" baseline="0">
                  <a:solidFill>
                    <a:srgbClr val="002060"/>
                  </a:solidFill>
                  <a:effectLst/>
                  <a:uLnTx/>
                  <a:uFillTx/>
                  <a:latin typeface="Verdana"/>
                  <a:ea typeface="+mn-ea"/>
                  <a:cs typeface="Arial"/>
                </a:rPr>
                <a:t>в том числе Кировская область</a:t>
              </a:r>
              <a:r>
                <a:rPr kumimoji="0" lang="en-US" altLang="ru-RU" sz="1400" b="0" i="0" u="none" strike="noStrike" kern="0" cap="none" spc="0" normalizeH="0" baseline="0">
                  <a:solidFill>
                    <a:srgbClr val="002060"/>
                  </a:solidFill>
                  <a:effectLst/>
                  <a:uLnTx/>
                  <a:uFillTx/>
                  <a:latin typeface="Verdana"/>
                  <a:ea typeface="+mn-ea"/>
                  <a:cs typeface="Arial"/>
                </a:rPr>
                <a:t>)</a:t>
              </a:r>
            </a:p>
          </p:txBody>
        </p:sp>
        <p:sp>
          <p:nvSpPr>
            <p:cNvPr id="180" name="Freeform 307"/>
            <p:cNvSpPr/>
            <p:nvPr/>
          </p:nvSpPr>
          <p:spPr>
            <a:xfrm>
              <a:off x="316800" y="1368194"/>
              <a:ext cx="784880" cy="788058"/>
            </a:xfrm>
            <a:custGeom>
              <a:avLst/>
              <a:gdLst>
                <a:gd name="T0" fmla="*/ 255 w 255"/>
                <a:gd name="T1" fmla="*/ 234 h 256"/>
                <a:gd name="T2" fmla="*/ 233 w 255"/>
                <a:gd name="T3" fmla="*/ 256 h 256"/>
                <a:gd name="T4" fmla="*/ 22 w 255"/>
                <a:gd name="T5" fmla="*/ 256 h 256"/>
                <a:gd name="T6" fmla="*/ 0 w 255"/>
                <a:gd name="T7" fmla="*/ 234 h 256"/>
                <a:gd name="T8" fmla="*/ 0 w 255"/>
                <a:gd name="T9" fmla="*/ 22 h 256"/>
                <a:gd name="T10" fmla="*/ 22 w 255"/>
                <a:gd name="T11" fmla="*/ 0 h 256"/>
                <a:gd name="T12" fmla="*/ 233 w 255"/>
                <a:gd name="T13" fmla="*/ 0 h 256"/>
                <a:gd name="T14" fmla="*/ 255 w 255"/>
                <a:gd name="T15" fmla="*/ 22 h 256"/>
                <a:gd name="T16" fmla="*/ 255 w 255"/>
                <a:gd name="T17" fmla="*/ 23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256">
                  <a:moveTo>
                    <a:pt x="255" y="234"/>
                  </a:moveTo>
                  <a:cubicBezTo>
                    <a:pt x="255" y="246"/>
                    <a:pt x="245" y="256"/>
                    <a:pt x="233" y="256"/>
                  </a:cubicBezTo>
                  <a:quadBezTo>
                    <a:pt x="22" y="256"/>
                    <a:pt x="22" y="256"/>
                  </a:quadBezTo>
                  <a:cubicBezTo>
                    <a:pt x="9" y="256"/>
                    <a:pt x="0" y="246"/>
                    <a:pt x="0" y="234"/>
                  </a:cubicBezTo>
                  <a:quadBezTo>
                    <a:pt x="0" y="22"/>
                    <a:pt x="0" y="22"/>
                  </a:quadBezTo>
                  <a:cubicBezTo>
                    <a:pt x="0" y="10"/>
                    <a:pt x="9" y="0"/>
                    <a:pt x="22" y="0"/>
                  </a:cubicBezTo>
                  <a:quadBezTo>
                    <a:pt x="233" y="0"/>
                    <a:pt x="233" y="0"/>
                  </a:quadBezTo>
                  <a:cubicBezTo>
                    <a:pt x="245" y="0"/>
                    <a:pt x="255" y="10"/>
                    <a:pt x="255" y="22"/>
                  </a:cubicBezTo>
                  <a:lnTo>
                    <a:pt x="255" y="234"/>
                  </a:lnTo>
                  <a:close/>
                </a:path>
              </a:pathLst>
            </a:custGeom>
            <a:solidFill>
              <a:srgbClr val="001965"/>
            </a:solidFill>
            <a:ln>
              <a:noFill/>
            </a:ln>
            <a:effectLst>
              <a:outerShdw blurRad="50800" dist="38100" dir="2700000" algn="tl" rotWithShape="0">
                <a:prstClr val="black">
                  <a:alpha val="40000"/>
                </a:prstClr>
              </a:outerShdw>
            </a:effectLst>
          </p:spPr>
          <p:txBody>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grpSp>
      <p:sp>
        <p:nvSpPr>
          <p:cNvPr id="55" name="Rounded Rectangle 54"/>
          <p:cNvSpPr/>
          <p:nvPr/>
        </p:nvSpPr>
        <p:spPr>
          <a:xfrm>
            <a:off x="5412343" y="2428656"/>
            <a:ext cx="3430410" cy="900000"/>
          </a:xfrm>
          <a:prstGeom prst="roundRect">
            <a:avLst>
              <a:gd name="adj" fmla="val 8200"/>
            </a:avLst>
          </a:prstGeom>
          <a:solidFill>
            <a:schemeClr val="bg1">
              <a:lumMod val="95000"/>
            </a:schemeClr>
          </a:solidFill>
          <a:ln w="19050" cap="flat" cmpd="sng" algn="ctr">
            <a:solidFill>
              <a:srgbClr val="002060"/>
            </a:solidFill>
            <a:prstDash val="solid"/>
            <a:round/>
          </a:ln>
          <a:effectLst/>
        </p:spPr>
        <p:txBody>
          <a:bodyPr lIns="72000" tIns="72000" rIns="72000" bIns="72000" anchor="ctr"/>
          <a:lstStyle/>
          <a:p>
            <a:pPr marL="0" marR="0" lvl="0" indent="0" algn="ctr" defTabSz="914400" rtl="0" eaLnBrk="1" latinLnBrk="0" hangingPunct="1">
              <a:lnSpc>
                <a:spcPct val="100000"/>
              </a:lnSpc>
              <a:spcBef>
                <a:spcPct val="0"/>
              </a:spcBef>
              <a:spcAft>
                <a:spcPct val="0"/>
              </a:spcAft>
              <a:buClrTx/>
              <a:buFontTx/>
              <a:buNone/>
              <a:defRPr/>
            </a:pPr>
            <a:r>
              <a:rPr kumimoji="0" lang="ru-RU" sz="1400" b="0" i="0" u="none" strike="noStrike" kern="1200" cap="none" spc="0" normalizeH="0" baseline="0">
                <a:solidFill>
                  <a:srgbClr val="002060"/>
                </a:solidFill>
                <a:effectLst/>
                <a:uLnTx/>
                <a:uFillTx/>
                <a:latin typeface="Verdana"/>
                <a:ea typeface="+mn-ea"/>
                <a:cs typeface="Arial"/>
              </a:rPr>
              <a:t>Клинические рекомендации</a:t>
            </a:r>
            <a:endParaRPr kumimoji="0" lang="en-GB" sz="1400" b="0" i="0" u="none" strike="noStrike" kern="1200" cap="none" spc="0" normalizeH="0" baseline="0">
              <a:solidFill>
                <a:srgbClr val="FF0000"/>
              </a:solidFill>
              <a:effectLst/>
              <a:uLnTx/>
              <a:uFillTx/>
              <a:latin typeface="Verdana"/>
              <a:ea typeface="+mn-ea"/>
              <a:cs typeface="Arial"/>
            </a:endParaRPr>
          </a:p>
        </p:txBody>
      </p:sp>
      <p:sp>
        <p:nvSpPr>
          <p:cNvPr id="57" name="Freeform 330"/>
          <p:cNvSpPr/>
          <p:nvPr/>
        </p:nvSpPr>
        <p:spPr>
          <a:xfrm>
            <a:off x="4881860" y="2465546"/>
            <a:ext cx="784880" cy="788058"/>
          </a:xfrm>
          <a:custGeom>
            <a:avLst/>
            <a:gdLst>
              <a:gd name="T0" fmla="*/ 255 w 255"/>
              <a:gd name="T1" fmla="*/ 233 h 255"/>
              <a:gd name="T2" fmla="*/ 233 w 255"/>
              <a:gd name="T3" fmla="*/ 255 h 255"/>
              <a:gd name="T4" fmla="*/ 22 w 255"/>
              <a:gd name="T5" fmla="*/ 255 h 255"/>
              <a:gd name="T6" fmla="*/ 0 w 255"/>
              <a:gd name="T7" fmla="*/ 233 h 255"/>
              <a:gd name="T8" fmla="*/ 0 w 255"/>
              <a:gd name="T9" fmla="*/ 22 h 255"/>
              <a:gd name="T10" fmla="*/ 22 w 255"/>
              <a:gd name="T11" fmla="*/ 0 h 255"/>
              <a:gd name="T12" fmla="*/ 233 w 255"/>
              <a:gd name="T13" fmla="*/ 0 h 255"/>
              <a:gd name="T14" fmla="*/ 255 w 255"/>
              <a:gd name="T15" fmla="*/ 22 h 255"/>
              <a:gd name="T16" fmla="*/ 255 w 255"/>
              <a:gd name="T17" fmla="*/ 233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255">
                <a:moveTo>
                  <a:pt x="255" y="233"/>
                </a:moveTo>
                <a:cubicBezTo>
                  <a:pt x="255" y="245"/>
                  <a:pt x="245" y="255"/>
                  <a:pt x="233" y="255"/>
                </a:cubicBezTo>
                <a:quadBezTo>
                  <a:pt x="22" y="255"/>
                  <a:pt x="22" y="255"/>
                </a:quadBezTo>
                <a:cubicBezTo>
                  <a:pt x="9" y="255"/>
                  <a:pt x="0" y="245"/>
                  <a:pt x="0" y="233"/>
                </a:cubicBezTo>
                <a:quadBezTo>
                  <a:pt x="0" y="22"/>
                  <a:pt x="0" y="22"/>
                </a:quadBezTo>
                <a:cubicBezTo>
                  <a:pt x="0" y="10"/>
                  <a:pt x="9" y="0"/>
                  <a:pt x="22" y="0"/>
                </a:cubicBezTo>
                <a:quadBezTo>
                  <a:pt x="233" y="0"/>
                  <a:pt x="233" y="0"/>
                </a:quadBezTo>
                <a:cubicBezTo>
                  <a:pt x="245" y="0"/>
                  <a:pt x="255" y="10"/>
                  <a:pt x="255" y="22"/>
                </a:cubicBezTo>
                <a:lnTo>
                  <a:pt x="255" y="233"/>
                </a:lnTo>
                <a:close/>
              </a:path>
            </a:pathLst>
          </a:custGeom>
          <a:solidFill>
            <a:srgbClr val="001965"/>
          </a:solidFill>
          <a:ln>
            <a:noFill/>
          </a:ln>
          <a:effectLst>
            <a:outerShdw blurRad="50800" dist="38100" dir="2700000" algn="tl" rotWithShape="0">
              <a:prstClr val="black">
                <a:alpha val="40000"/>
              </a:prstClr>
            </a:outerShdw>
          </a:effectLst>
        </p:spPr>
        <p:txBody>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5" name="Rounded Rectangle 4">
            <a:hlinkClick r:id="rId4" action="ppaction://hlinksldjump"/>
          </p:cNvPr>
          <p:cNvSpPr/>
          <p:nvPr/>
        </p:nvSpPr>
        <p:spPr>
          <a:xfrm>
            <a:off x="806812" y="2409575"/>
            <a:ext cx="3430410" cy="900000"/>
          </a:xfrm>
          <a:prstGeom prst="roundRect">
            <a:avLst>
              <a:gd name="adj" fmla="val 8200"/>
            </a:avLst>
          </a:prstGeom>
          <a:solidFill>
            <a:schemeClr val="bg1">
              <a:lumMod val="95000"/>
            </a:schemeClr>
          </a:solidFill>
          <a:ln w="19050" cap="flat" cmpd="sng" algn="ctr">
            <a:solidFill>
              <a:srgbClr val="002060"/>
            </a:solidFill>
            <a:prstDash val="solid"/>
            <a:round/>
          </a:ln>
          <a:effectLst/>
        </p:spPr>
        <p:txBody>
          <a:bodyPr lIns="72000" tIns="72000" rIns="72000" bIns="72000" anchor="ctr"/>
          <a:lstStyle/>
          <a:p>
            <a:pPr marL="0" marR="0" lvl="0" indent="0" algn="ctr" defTabSz="914400" rtl="0" eaLnBrk="1" latinLnBrk="0" hangingPunct="1">
              <a:lnSpc>
                <a:spcPct val="100000"/>
              </a:lnSpc>
              <a:spcBef>
                <a:spcPct val="0"/>
              </a:spcBef>
              <a:spcAft>
                <a:spcPct val="0"/>
              </a:spcAft>
              <a:buClrTx/>
              <a:buFontTx/>
              <a:buNone/>
              <a:defRPr/>
            </a:pPr>
            <a:r>
              <a:rPr lang="ru-RU" sz="1400" kern="0">
                <a:solidFill>
                  <a:srgbClr val="002060"/>
                </a:solidFill>
              </a:rPr>
              <a:t>Этиология и </a:t>
            </a:r>
          </a:p>
          <a:p>
            <a:pPr marL="0" marR="0" lvl="0" indent="0" algn="ctr" defTabSz="914400" rtl="0" eaLnBrk="1" latinLnBrk="0" hangingPunct="1">
              <a:lnSpc>
                <a:spcPct val="100000"/>
              </a:lnSpc>
              <a:spcBef>
                <a:spcPct val="0"/>
              </a:spcBef>
              <a:spcAft>
                <a:spcPct val="0"/>
              </a:spcAft>
              <a:buClrTx/>
              <a:buFontTx/>
              <a:buNone/>
              <a:defRPr/>
            </a:pPr>
            <a:r>
              <a:rPr lang="ru-RU" sz="1400" kern="0">
                <a:solidFill>
                  <a:srgbClr val="002060"/>
                </a:solidFill>
              </a:rPr>
              <a:t>роль факторов риска </a:t>
            </a:r>
            <a:endParaRPr kumimoji="0" lang="en-GB" sz="1400" b="0" i="0" u="none" strike="noStrike" kern="0" cap="none" spc="0" normalizeH="0" baseline="0">
              <a:solidFill>
                <a:srgbClr val="002060"/>
              </a:solidFill>
              <a:effectLst/>
              <a:uLnTx/>
              <a:uFillTx/>
              <a:latin typeface="Verdana"/>
              <a:ea typeface="+mn-ea"/>
              <a:cs typeface="Arial"/>
            </a:endParaRPr>
          </a:p>
        </p:txBody>
      </p:sp>
      <p:sp>
        <p:nvSpPr>
          <p:cNvPr id="205" name="Freeform 251"/>
          <p:cNvSpPr/>
          <p:nvPr/>
        </p:nvSpPr>
        <p:spPr>
          <a:xfrm>
            <a:off x="316800" y="2465546"/>
            <a:ext cx="784880" cy="788058"/>
          </a:xfrm>
          <a:custGeom>
            <a:avLst/>
            <a:gdLst>
              <a:gd name="T0" fmla="*/ 256 w 256"/>
              <a:gd name="T1" fmla="*/ 233 h 255"/>
              <a:gd name="T2" fmla="*/ 234 w 256"/>
              <a:gd name="T3" fmla="*/ 255 h 255"/>
              <a:gd name="T4" fmla="*/ 22 w 256"/>
              <a:gd name="T5" fmla="*/ 255 h 255"/>
              <a:gd name="T6" fmla="*/ 0 w 256"/>
              <a:gd name="T7" fmla="*/ 233 h 255"/>
              <a:gd name="T8" fmla="*/ 0 w 256"/>
              <a:gd name="T9" fmla="*/ 22 h 255"/>
              <a:gd name="T10" fmla="*/ 22 w 256"/>
              <a:gd name="T11" fmla="*/ 0 h 255"/>
              <a:gd name="T12" fmla="*/ 234 w 256"/>
              <a:gd name="T13" fmla="*/ 0 h 255"/>
              <a:gd name="T14" fmla="*/ 256 w 256"/>
              <a:gd name="T15" fmla="*/ 22 h 255"/>
              <a:gd name="T16" fmla="*/ 256 w 256"/>
              <a:gd name="T17" fmla="*/ 233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6" h="255">
                <a:moveTo>
                  <a:pt x="256" y="233"/>
                </a:moveTo>
                <a:cubicBezTo>
                  <a:pt x="256" y="245"/>
                  <a:pt x="246" y="255"/>
                  <a:pt x="234" y="255"/>
                </a:cubicBezTo>
                <a:quadBezTo>
                  <a:pt x="22" y="255"/>
                  <a:pt x="22" y="255"/>
                </a:quadBezTo>
                <a:cubicBezTo>
                  <a:pt x="10" y="255"/>
                  <a:pt x="0" y="245"/>
                  <a:pt x="0" y="233"/>
                </a:cubicBezTo>
                <a:quadBezTo>
                  <a:pt x="0" y="22"/>
                  <a:pt x="0" y="22"/>
                </a:quadBezTo>
                <a:cubicBezTo>
                  <a:pt x="0" y="10"/>
                  <a:pt x="10" y="0"/>
                  <a:pt x="22" y="0"/>
                </a:cubicBezTo>
                <a:quadBezTo>
                  <a:pt x="234" y="0"/>
                  <a:pt x="234" y="0"/>
                </a:quadBezTo>
                <a:cubicBezTo>
                  <a:pt x="246" y="0"/>
                  <a:pt x="256" y="10"/>
                  <a:pt x="256" y="22"/>
                </a:cubicBezTo>
                <a:lnTo>
                  <a:pt x="256" y="233"/>
                </a:lnTo>
                <a:close/>
              </a:path>
            </a:pathLst>
          </a:custGeom>
          <a:solidFill>
            <a:srgbClr val="001965"/>
          </a:solidFill>
          <a:ln>
            <a:noFill/>
          </a:ln>
          <a:effectLst>
            <a:outerShdw blurRad="50800" dist="38100" dir="2700000" algn="tl" rotWithShape="0">
              <a:prstClr val="black">
                <a:alpha val="40000"/>
              </a:prstClr>
            </a:outerShdw>
          </a:effectLst>
        </p:spPr>
        <p:txBody>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115" name="Rounded Rectangle 114"/>
          <p:cNvSpPr/>
          <p:nvPr/>
        </p:nvSpPr>
        <p:spPr>
          <a:xfrm>
            <a:off x="5396790" y="3506927"/>
            <a:ext cx="3430410" cy="900000"/>
          </a:xfrm>
          <a:prstGeom prst="roundRect">
            <a:avLst>
              <a:gd name="adj" fmla="val 8200"/>
            </a:avLst>
          </a:prstGeom>
          <a:solidFill>
            <a:schemeClr val="bg1">
              <a:lumMod val="95000"/>
            </a:schemeClr>
          </a:solidFill>
          <a:ln w="19050" cap="flat" cmpd="sng" algn="ctr">
            <a:solidFill>
              <a:srgbClr val="002060"/>
            </a:solidFill>
            <a:prstDash val="solid"/>
            <a:round/>
          </a:ln>
          <a:effectLst/>
        </p:spPr>
        <p:txBody>
          <a:bodyPr lIns="72000" tIns="72000" rIns="72000" bIns="72000" anchor="ctr"/>
          <a:lstStyle/>
          <a:p>
            <a:pPr lvl="0" algn="ctr">
              <a:defRPr/>
            </a:pPr>
            <a:r>
              <a:rPr lang="ru-RU" altLang="en-US" sz="1400">
                <a:solidFill>
                  <a:srgbClr val="002060"/>
                </a:solidFill>
              </a:rPr>
              <a:t>Новый препарат в лечении детского ожирения с </a:t>
            </a:r>
            <a:r>
              <a:rPr lang="en-US" altLang="ru-RU" sz="1400">
                <a:solidFill>
                  <a:srgbClr val="002060"/>
                </a:solidFill>
              </a:rPr>
              <a:t>12</a:t>
            </a:r>
            <a:r>
              <a:rPr lang="ru-RU" altLang="en-US" sz="1400">
                <a:solidFill>
                  <a:srgbClr val="002060"/>
                </a:solidFill>
              </a:rPr>
              <a:t> лет</a:t>
            </a:r>
            <a:r>
              <a:rPr lang="ru-RU" sz="1400">
                <a:solidFill>
                  <a:srgbClr val="002060"/>
                </a:solidFill>
              </a:rPr>
              <a:t> </a:t>
            </a:r>
            <a:endParaRPr lang="en-GB" sz="1400">
              <a:solidFill>
                <a:srgbClr val="FF0000"/>
              </a:solidFill>
            </a:endParaRPr>
          </a:p>
        </p:txBody>
      </p:sp>
      <p:sp>
        <p:nvSpPr>
          <p:cNvPr id="189" name="Freeform 72"/>
          <p:cNvSpPr/>
          <p:nvPr/>
        </p:nvSpPr>
        <p:spPr>
          <a:xfrm>
            <a:off x="4881860" y="3562898"/>
            <a:ext cx="784880" cy="788058"/>
          </a:xfrm>
          <a:custGeom>
            <a:avLst/>
            <a:gdLst>
              <a:gd name="T0" fmla="*/ 256 w 256"/>
              <a:gd name="T1" fmla="*/ 234 h 256"/>
              <a:gd name="T2" fmla="*/ 234 w 256"/>
              <a:gd name="T3" fmla="*/ 256 h 256"/>
              <a:gd name="T4" fmla="*/ 22 w 256"/>
              <a:gd name="T5" fmla="*/ 256 h 256"/>
              <a:gd name="T6" fmla="*/ 0 w 256"/>
              <a:gd name="T7" fmla="*/ 234 h 256"/>
              <a:gd name="T8" fmla="*/ 0 w 256"/>
              <a:gd name="T9" fmla="*/ 22 h 256"/>
              <a:gd name="T10" fmla="*/ 22 w 256"/>
              <a:gd name="T11" fmla="*/ 0 h 256"/>
              <a:gd name="T12" fmla="*/ 234 w 256"/>
              <a:gd name="T13" fmla="*/ 0 h 256"/>
              <a:gd name="T14" fmla="*/ 256 w 256"/>
              <a:gd name="T15" fmla="*/ 22 h 256"/>
              <a:gd name="T16" fmla="*/ 256 w 256"/>
              <a:gd name="T17" fmla="*/ 23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6" h="256">
                <a:moveTo>
                  <a:pt x="256" y="234"/>
                </a:moveTo>
                <a:cubicBezTo>
                  <a:pt x="256" y="246"/>
                  <a:pt x="246" y="256"/>
                  <a:pt x="234" y="256"/>
                </a:cubicBezTo>
                <a:quadBezTo>
                  <a:pt x="22" y="256"/>
                  <a:pt x="22" y="256"/>
                </a:quadBezTo>
                <a:cubicBezTo>
                  <a:pt x="10" y="256"/>
                  <a:pt x="0" y="246"/>
                  <a:pt x="0" y="234"/>
                </a:cubicBezTo>
                <a:quadBezTo>
                  <a:pt x="0" y="22"/>
                  <a:pt x="0" y="22"/>
                </a:quadBezTo>
                <a:cubicBezTo>
                  <a:pt x="0" y="10"/>
                  <a:pt x="10" y="0"/>
                  <a:pt x="22" y="0"/>
                </a:cubicBezTo>
                <a:quadBezTo>
                  <a:pt x="234" y="0"/>
                  <a:pt x="234" y="0"/>
                </a:quadBezTo>
                <a:cubicBezTo>
                  <a:pt x="246" y="0"/>
                  <a:pt x="256" y="10"/>
                  <a:pt x="256" y="22"/>
                </a:cubicBezTo>
                <a:lnTo>
                  <a:pt x="256" y="234"/>
                </a:lnTo>
                <a:close/>
              </a:path>
            </a:pathLst>
          </a:custGeom>
          <a:solidFill>
            <a:srgbClr val="001965"/>
          </a:solidFill>
          <a:ln>
            <a:noFill/>
          </a:ln>
          <a:effectLst>
            <a:outerShdw blurRad="50800" dist="38100" dir="2700000" algn="tl" rotWithShape="0">
              <a:prstClr val="black">
                <a:alpha val="40000"/>
              </a:prstClr>
            </a:outerShdw>
          </a:effectLst>
        </p:spPr>
        <p:txBody>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40" name="Rounded Rectangle 39"/>
          <p:cNvSpPr/>
          <p:nvPr/>
        </p:nvSpPr>
        <p:spPr>
          <a:xfrm>
            <a:off x="801899" y="3506927"/>
            <a:ext cx="3430410" cy="900000"/>
          </a:xfrm>
          <a:prstGeom prst="roundRect">
            <a:avLst>
              <a:gd name="adj" fmla="val 8200"/>
            </a:avLst>
          </a:prstGeom>
          <a:solidFill>
            <a:schemeClr val="bg1">
              <a:lumMod val="95000"/>
            </a:schemeClr>
          </a:solidFill>
          <a:ln w="19050" cap="flat" cmpd="sng" algn="ctr">
            <a:solidFill>
              <a:srgbClr val="002060"/>
            </a:solidFill>
            <a:prstDash val="solid"/>
            <a:round/>
          </a:ln>
          <a:effectLst/>
        </p:spPr>
        <p:txBody>
          <a:bodyPr lIns="72000" tIns="72000" rIns="72000" bIns="72000" anchor="ctr"/>
          <a:lstStyle/>
          <a:p>
            <a:pPr marL="0" marR="0" lvl="0" indent="0" algn="ctr" defTabSz="914400" rtl="0" eaLnBrk="1" latinLnBrk="0" hangingPunct="1">
              <a:lnSpc>
                <a:spcPct val="100000"/>
              </a:lnSpc>
              <a:spcBef>
                <a:spcPct val="0"/>
              </a:spcBef>
              <a:spcAft>
                <a:spcPct val="0"/>
              </a:spcAft>
              <a:buClrTx/>
              <a:buFontTx/>
              <a:buNone/>
              <a:defRPr/>
            </a:pPr>
            <a:r>
              <a:rPr kumimoji="0" lang="ru-RU" sz="1400" b="0" i="0" u="none" strike="noStrike" kern="0" cap="none" spc="0" normalizeH="0" baseline="0">
                <a:solidFill>
                  <a:srgbClr val="002060"/>
                </a:solidFill>
                <a:effectLst/>
                <a:uLnTx/>
                <a:uFillTx/>
                <a:latin typeface="Verdana"/>
                <a:ea typeface="+mn-ea"/>
                <a:cs typeface="Arial"/>
              </a:rPr>
              <a:t>Влияние ожирения </a:t>
            </a:r>
          </a:p>
          <a:p>
            <a:pPr marL="0" marR="0" lvl="0" indent="0" algn="ctr" defTabSz="914400" rtl="0" eaLnBrk="1" latinLnBrk="0" hangingPunct="1">
              <a:lnSpc>
                <a:spcPct val="100000"/>
              </a:lnSpc>
              <a:spcBef>
                <a:spcPct val="0"/>
              </a:spcBef>
              <a:spcAft>
                <a:spcPct val="0"/>
              </a:spcAft>
              <a:buClrTx/>
              <a:buFontTx/>
              <a:buNone/>
              <a:defRPr/>
            </a:pPr>
            <a:r>
              <a:rPr kumimoji="0" lang="ru-RU" sz="1400" b="0" i="0" u="none" strike="noStrike" kern="0" cap="none" spc="0" normalizeH="0" baseline="0">
                <a:solidFill>
                  <a:srgbClr val="002060"/>
                </a:solidFill>
                <a:effectLst/>
                <a:uLnTx/>
                <a:uFillTx/>
                <a:latin typeface="Verdana"/>
                <a:ea typeface="+mn-ea"/>
                <a:cs typeface="Arial"/>
              </a:rPr>
              <a:t>на здоровье </a:t>
            </a:r>
            <a:endParaRPr kumimoji="0" lang="en-GB" sz="1400" b="0" i="0" u="none" strike="sngStrike" kern="0" cap="none" spc="0" normalizeH="0" baseline="0">
              <a:solidFill>
                <a:srgbClr val="FF0000"/>
              </a:solidFill>
              <a:effectLst/>
              <a:uLnTx/>
              <a:uFillTx/>
              <a:latin typeface="Verdana"/>
              <a:ea typeface="+mn-ea"/>
              <a:cs typeface="Arial"/>
            </a:endParaRPr>
          </a:p>
        </p:txBody>
      </p:sp>
      <p:sp>
        <p:nvSpPr>
          <p:cNvPr id="50" name="Freeform 71"/>
          <p:cNvSpPr/>
          <p:nvPr/>
        </p:nvSpPr>
        <p:spPr>
          <a:xfrm>
            <a:off x="316800" y="3562898"/>
            <a:ext cx="784880" cy="788058"/>
          </a:xfrm>
          <a:custGeom>
            <a:avLst/>
            <a:gdLst>
              <a:gd name="T0" fmla="*/ 256 w 256"/>
              <a:gd name="T1" fmla="*/ 233 h 255"/>
              <a:gd name="T2" fmla="*/ 234 w 256"/>
              <a:gd name="T3" fmla="*/ 255 h 255"/>
              <a:gd name="T4" fmla="*/ 22 w 256"/>
              <a:gd name="T5" fmla="*/ 255 h 255"/>
              <a:gd name="T6" fmla="*/ 0 w 256"/>
              <a:gd name="T7" fmla="*/ 233 h 255"/>
              <a:gd name="T8" fmla="*/ 0 w 256"/>
              <a:gd name="T9" fmla="*/ 22 h 255"/>
              <a:gd name="T10" fmla="*/ 22 w 256"/>
              <a:gd name="T11" fmla="*/ 0 h 255"/>
              <a:gd name="T12" fmla="*/ 234 w 256"/>
              <a:gd name="T13" fmla="*/ 0 h 255"/>
              <a:gd name="T14" fmla="*/ 256 w 256"/>
              <a:gd name="T15" fmla="*/ 22 h 255"/>
              <a:gd name="T16" fmla="*/ 256 w 256"/>
              <a:gd name="T17" fmla="*/ 233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6" h="255">
                <a:moveTo>
                  <a:pt x="256" y="233"/>
                </a:moveTo>
                <a:cubicBezTo>
                  <a:pt x="256" y="246"/>
                  <a:pt x="246" y="255"/>
                  <a:pt x="234" y="255"/>
                </a:cubicBezTo>
                <a:quadBezTo>
                  <a:pt x="22" y="255"/>
                  <a:pt x="22" y="255"/>
                </a:quadBezTo>
                <a:cubicBezTo>
                  <a:pt x="10" y="255"/>
                  <a:pt x="0" y="246"/>
                  <a:pt x="0" y="233"/>
                </a:cubicBezTo>
                <a:quadBezTo>
                  <a:pt x="0" y="22"/>
                  <a:pt x="0" y="22"/>
                </a:quadBezTo>
                <a:cubicBezTo>
                  <a:pt x="0" y="10"/>
                  <a:pt x="10" y="0"/>
                  <a:pt x="22" y="0"/>
                </a:cubicBezTo>
                <a:quadBezTo>
                  <a:pt x="234" y="0"/>
                  <a:pt x="234" y="0"/>
                </a:quadBezTo>
                <a:cubicBezTo>
                  <a:pt x="246" y="0"/>
                  <a:pt x="256" y="10"/>
                  <a:pt x="256" y="22"/>
                </a:cubicBezTo>
                <a:lnTo>
                  <a:pt x="256" y="233"/>
                </a:lnTo>
                <a:close/>
              </a:path>
            </a:pathLst>
          </a:custGeom>
          <a:solidFill>
            <a:srgbClr val="001965"/>
          </a:solidFill>
          <a:ln>
            <a:noFill/>
          </a:ln>
          <a:effectLst>
            <a:outerShdw blurRad="50800" dist="38100" dir="2700000" algn="tl" rotWithShape="0">
              <a:prstClr val="black">
                <a:alpha val="40000"/>
              </a:prstClr>
            </a:outerShdw>
          </a:effectLst>
        </p:spPr>
        <p:txBody>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181" name="Freeform 308"/>
          <p:cNvSpPr/>
          <p:nvPr/>
        </p:nvSpPr>
        <p:spPr>
          <a:xfrm>
            <a:off x="465084" y="1518067"/>
            <a:ext cx="488312" cy="488312"/>
          </a:xfrm>
          <a:custGeom>
            <a:avLst/>
            <a:gdLst>
              <a:gd name="T0" fmla="*/ 13 w 198"/>
              <a:gd name="T1" fmla="*/ 186 h 198"/>
              <a:gd name="T2" fmla="*/ 13 w 198"/>
              <a:gd name="T3" fmla="*/ 168 h 198"/>
              <a:gd name="T4" fmla="*/ 60 w 198"/>
              <a:gd name="T5" fmla="*/ 107 h 198"/>
              <a:gd name="T6" fmla="*/ 103 w 198"/>
              <a:gd name="T7" fmla="*/ 127 h 198"/>
              <a:gd name="T8" fmla="*/ 172 w 198"/>
              <a:gd name="T9" fmla="*/ 49 h 198"/>
              <a:gd name="T10" fmla="*/ 172 w 198"/>
              <a:gd name="T11" fmla="*/ 49 h 198"/>
              <a:gd name="T12" fmla="*/ 185 w 198"/>
              <a:gd name="T13" fmla="*/ 62 h 198"/>
              <a:gd name="T14" fmla="*/ 185 w 198"/>
              <a:gd name="T15" fmla="*/ 21 h 198"/>
              <a:gd name="T16" fmla="*/ 146 w 198"/>
              <a:gd name="T17" fmla="*/ 26 h 198"/>
              <a:gd name="T18" fmla="*/ 159 w 198"/>
              <a:gd name="T19" fmla="*/ 38 h 198"/>
              <a:gd name="T20" fmla="*/ 99 w 198"/>
              <a:gd name="T21" fmla="*/ 106 h 198"/>
              <a:gd name="T22" fmla="*/ 55 w 198"/>
              <a:gd name="T23" fmla="*/ 85 h 198"/>
              <a:gd name="T24" fmla="*/ 13 w 198"/>
              <a:gd name="T25" fmla="*/ 140 h 198"/>
              <a:gd name="T26" fmla="*/ 13 w 198"/>
              <a:gd name="T27" fmla="*/ 0 h 198"/>
              <a:gd name="T28" fmla="*/ 0 w 198"/>
              <a:gd name="T29" fmla="*/ 0 h 198"/>
              <a:gd name="T30" fmla="*/ 0 w 198"/>
              <a:gd name="T31" fmla="*/ 198 h 198"/>
              <a:gd name="T32" fmla="*/ 198 w 198"/>
              <a:gd name="T33" fmla="*/ 198 h 198"/>
              <a:gd name="T34" fmla="*/ 198 w 198"/>
              <a:gd name="T35" fmla="*/ 186 h 198"/>
              <a:gd name="T36" fmla="*/ 13 w 198"/>
              <a:gd name="T37" fmla="*/ 18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8" h="198">
                <a:moveTo>
                  <a:pt x="13" y="186"/>
                </a:moveTo>
                <a:lnTo>
                  <a:pt x="13" y="168"/>
                </a:lnTo>
                <a:lnTo>
                  <a:pt x="60" y="107"/>
                </a:lnTo>
                <a:lnTo>
                  <a:pt x="103" y="127"/>
                </a:lnTo>
                <a:lnTo>
                  <a:pt x="172" y="49"/>
                </a:lnTo>
                <a:lnTo>
                  <a:pt x="172" y="49"/>
                </a:lnTo>
                <a:lnTo>
                  <a:pt x="185" y="62"/>
                </a:lnTo>
                <a:lnTo>
                  <a:pt x="185" y="21"/>
                </a:lnTo>
                <a:lnTo>
                  <a:pt x="146" y="26"/>
                </a:lnTo>
                <a:lnTo>
                  <a:pt x="159" y="38"/>
                </a:lnTo>
                <a:lnTo>
                  <a:pt x="99" y="106"/>
                </a:lnTo>
                <a:lnTo>
                  <a:pt x="55" y="85"/>
                </a:lnTo>
                <a:lnTo>
                  <a:pt x="13" y="140"/>
                </a:lnTo>
                <a:lnTo>
                  <a:pt x="13" y="0"/>
                </a:lnTo>
                <a:lnTo>
                  <a:pt x="0" y="0"/>
                </a:lnTo>
                <a:lnTo>
                  <a:pt x="0" y="198"/>
                </a:lnTo>
                <a:lnTo>
                  <a:pt x="198" y="198"/>
                </a:lnTo>
                <a:lnTo>
                  <a:pt x="198" y="186"/>
                </a:lnTo>
                <a:lnTo>
                  <a:pt x="13" y="186"/>
                </a:lnTo>
                <a:close/>
              </a:path>
            </a:pathLst>
          </a:custGeom>
          <a:solidFill>
            <a:srgbClr val="FFFFFF"/>
          </a:solidFill>
          <a:ln>
            <a:noFill/>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grpSp>
        <p:nvGrpSpPr>
          <p:cNvPr id="35" name="Group 34"/>
          <p:cNvGrpSpPr/>
          <p:nvPr/>
        </p:nvGrpSpPr>
        <p:grpSpPr>
          <a:xfrm>
            <a:off x="406235" y="2571750"/>
            <a:ext cx="606011" cy="577664"/>
            <a:chOff x="2496710" y="1739373"/>
            <a:chExt cx="702552" cy="652408"/>
          </a:xfrm>
        </p:grpSpPr>
        <p:grpSp>
          <p:nvGrpSpPr>
            <p:cNvPr id="36" name="Group 35"/>
            <p:cNvGrpSpPr/>
            <p:nvPr/>
          </p:nvGrpSpPr>
          <p:grpSpPr>
            <a:xfrm>
              <a:off x="2496710" y="1739373"/>
              <a:ext cx="702552" cy="652408"/>
              <a:chOff x="1677912" y="2278404"/>
              <a:chExt cx="702552" cy="652408"/>
            </a:xfrm>
            <a:solidFill>
              <a:schemeClr val="accent2"/>
            </a:solidFill>
          </p:grpSpPr>
          <p:sp>
            <p:nvSpPr>
              <p:cNvPr id="38" name="Freeform 14"/>
              <p:cNvSpPr/>
              <p:nvPr/>
            </p:nvSpPr>
            <p:spPr>
              <a:xfrm>
                <a:off x="1824561" y="2373547"/>
                <a:ext cx="409254" cy="180092"/>
              </a:xfrm>
              <a:custGeom>
                <a:avLst/>
                <a:gdLst>
                  <a:gd name="T0" fmla="*/ 209 w 242"/>
                  <a:gd name="T1" fmla="*/ 40 h 105"/>
                  <a:gd name="T2" fmla="*/ 201 w 242"/>
                  <a:gd name="T3" fmla="*/ 45 h 105"/>
                  <a:gd name="T4" fmla="*/ 198 w 242"/>
                  <a:gd name="T5" fmla="*/ 44 h 105"/>
                  <a:gd name="T6" fmla="*/ 194 w 242"/>
                  <a:gd name="T7" fmla="*/ 32 h 105"/>
                  <a:gd name="T8" fmla="*/ 203 w 242"/>
                  <a:gd name="T9" fmla="*/ 15 h 105"/>
                  <a:gd name="T10" fmla="*/ 162 w 242"/>
                  <a:gd name="T11" fmla="*/ 3 h 105"/>
                  <a:gd name="T12" fmla="*/ 158 w 242"/>
                  <a:gd name="T13" fmla="*/ 24 h 105"/>
                  <a:gd name="T14" fmla="*/ 150 w 242"/>
                  <a:gd name="T15" fmla="*/ 32 h 105"/>
                  <a:gd name="T16" fmla="*/ 148 w 242"/>
                  <a:gd name="T17" fmla="*/ 31 h 105"/>
                  <a:gd name="T18" fmla="*/ 141 w 242"/>
                  <a:gd name="T19" fmla="*/ 21 h 105"/>
                  <a:gd name="T20" fmla="*/ 145 w 242"/>
                  <a:gd name="T21" fmla="*/ 1 h 105"/>
                  <a:gd name="T22" fmla="*/ 121 w 242"/>
                  <a:gd name="T23" fmla="*/ 0 h 105"/>
                  <a:gd name="T24" fmla="*/ 97 w 242"/>
                  <a:gd name="T25" fmla="*/ 1 h 105"/>
                  <a:gd name="T26" fmla="*/ 100 w 242"/>
                  <a:gd name="T27" fmla="*/ 21 h 105"/>
                  <a:gd name="T28" fmla="*/ 93 w 242"/>
                  <a:gd name="T29" fmla="*/ 31 h 105"/>
                  <a:gd name="T30" fmla="*/ 92 w 242"/>
                  <a:gd name="T31" fmla="*/ 32 h 105"/>
                  <a:gd name="T32" fmla="*/ 83 w 242"/>
                  <a:gd name="T33" fmla="*/ 24 h 105"/>
                  <a:gd name="T34" fmla="*/ 80 w 242"/>
                  <a:gd name="T35" fmla="*/ 3 h 105"/>
                  <a:gd name="T36" fmla="*/ 39 w 242"/>
                  <a:gd name="T37" fmla="*/ 15 h 105"/>
                  <a:gd name="T38" fmla="*/ 48 w 242"/>
                  <a:gd name="T39" fmla="*/ 32 h 105"/>
                  <a:gd name="T40" fmla="*/ 44 w 242"/>
                  <a:gd name="T41" fmla="*/ 44 h 105"/>
                  <a:gd name="T42" fmla="*/ 40 w 242"/>
                  <a:gd name="T43" fmla="*/ 45 h 105"/>
                  <a:gd name="T44" fmla="*/ 33 w 242"/>
                  <a:gd name="T45" fmla="*/ 40 h 105"/>
                  <a:gd name="T46" fmla="*/ 24 w 242"/>
                  <a:gd name="T47" fmla="*/ 23 h 105"/>
                  <a:gd name="T48" fmla="*/ 0 w 242"/>
                  <a:gd name="T49" fmla="*/ 39 h 105"/>
                  <a:gd name="T50" fmla="*/ 44 w 242"/>
                  <a:gd name="T51" fmla="*/ 105 h 105"/>
                  <a:gd name="T52" fmla="*/ 112 w 242"/>
                  <a:gd name="T53" fmla="*/ 86 h 105"/>
                  <a:gd name="T54" fmla="*/ 112 w 242"/>
                  <a:gd name="T55" fmla="*/ 47 h 105"/>
                  <a:gd name="T56" fmla="*/ 121 w 242"/>
                  <a:gd name="T57" fmla="*/ 38 h 105"/>
                  <a:gd name="T58" fmla="*/ 130 w 242"/>
                  <a:gd name="T59" fmla="*/ 47 h 105"/>
                  <a:gd name="T60" fmla="*/ 130 w 242"/>
                  <a:gd name="T61" fmla="*/ 86 h 105"/>
                  <a:gd name="T62" fmla="*/ 198 w 242"/>
                  <a:gd name="T63" fmla="*/ 105 h 105"/>
                  <a:gd name="T64" fmla="*/ 242 w 242"/>
                  <a:gd name="T65" fmla="*/ 39 h 105"/>
                  <a:gd name="T66" fmla="*/ 218 w 242"/>
                  <a:gd name="T67" fmla="*/ 23 h 105"/>
                  <a:gd name="T68" fmla="*/ 209 w 242"/>
                  <a:gd name="T69" fmla="*/ 4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2" h="105">
                    <a:moveTo>
                      <a:pt x="209" y="40"/>
                    </a:moveTo>
                    <a:cubicBezTo>
                      <a:pt x="208" y="43"/>
                      <a:pt x="205" y="45"/>
                      <a:pt x="201" y="45"/>
                    </a:cubicBezTo>
                    <a:cubicBezTo>
                      <a:pt x="200" y="45"/>
                      <a:pt x="199" y="45"/>
                      <a:pt x="198" y="44"/>
                    </a:cubicBezTo>
                    <a:cubicBezTo>
                      <a:pt x="193" y="42"/>
                      <a:pt x="192" y="37"/>
                      <a:pt x="194" y="32"/>
                    </a:cubicBezTo>
                    <a:quadBezTo>
                      <a:pt x="203" y="15"/>
                      <a:pt x="203" y="15"/>
                    </a:quadBezTo>
                    <a:cubicBezTo>
                      <a:pt x="191" y="10"/>
                      <a:pt x="178" y="6"/>
                      <a:pt x="162" y="3"/>
                    </a:cubicBezTo>
                    <a:quadBezTo>
                      <a:pt x="158" y="24"/>
                      <a:pt x="158" y="24"/>
                    </a:quadBezTo>
                    <a:cubicBezTo>
                      <a:pt x="158" y="29"/>
                      <a:pt x="154" y="32"/>
                      <a:pt x="150" y="32"/>
                    </a:cubicBezTo>
                    <a:cubicBezTo>
                      <a:pt x="149" y="32"/>
                      <a:pt x="149" y="31"/>
                      <a:pt x="148" y="31"/>
                    </a:cubicBezTo>
                    <a:cubicBezTo>
                      <a:pt x="144" y="31"/>
                      <a:pt x="141" y="26"/>
                      <a:pt x="141" y="21"/>
                    </a:cubicBezTo>
                    <a:quadBezTo>
                      <a:pt x="145" y="1"/>
                      <a:pt x="145" y="1"/>
                    </a:quadBezTo>
                    <a:cubicBezTo>
                      <a:pt x="137" y="0"/>
                      <a:pt x="129" y="0"/>
                      <a:pt x="121" y="0"/>
                    </a:cubicBezTo>
                    <a:cubicBezTo>
                      <a:pt x="112" y="0"/>
                      <a:pt x="104" y="0"/>
                      <a:pt x="97" y="1"/>
                    </a:cubicBezTo>
                    <a:quadBezTo>
                      <a:pt x="100" y="21"/>
                      <a:pt x="100" y="21"/>
                    </a:quadBezTo>
                    <a:cubicBezTo>
                      <a:pt x="101" y="26"/>
                      <a:pt x="98" y="31"/>
                      <a:pt x="93" y="31"/>
                    </a:cubicBezTo>
                    <a:cubicBezTo>
                      <a:pt x="93" y="31"/>
                      <a:pt x="92" y="32"/>
                      <a:pt x="92" y="32"/>
                    </a:cubicBezTo>
                    <a:cubicBezTo>
                      <a:pt x="88" y="32"/>
                      <a:pt x="84" y="29"/>
                      <a:pt x="83" y="24"/>
                    </a:cubicBezTo>
                    <a:quadBezTo>
                      <a:pt x="80" y="3"/>
                      <a:pt x="80" y="3"/>
                    </a:quadBezTo>
                    <a:cubicBezTo>
                      <a:pt x="64" y="6"/>
                      <a:pt x="51" y="11"/>
                      <a:pt x="39" y="15"/>
                    </a:cubicBezTo>
                    <a:quadBezTo>
                      <a:pt x="48" y="32"/>
                      <a:pt x="48" y="32"/>
                    </a:quadBezTo>
                    <a:cubicBezTo>
                      <a:pt x="50" y="37"/>
                      <a:pt x="48" y="42"/>
                      <a:pt x="44" y="44"/>
                    </a:cubicBezTo>
                    <a:cubicBezTo>
                      <a:pt x="43" y="45"/>
                      <a:pt x="42" y="45"/>
                      <a:pt x="40" y="45"/>
                    </a:cubicBezTo>
                    <a:cubicBezTo>
                      <a:pt x="37" y="45"/>
                      <a:pt x="34" y="43"/>
                      <a:pt x="33" y="40"/>
                    </a:cubicBezTo>
                    <a:quadBezTo>
                      <a:pt x="24" y="23"/>
                      <a:pt x="24" y="23"/>
                    </a:quadBezTo>
                    <a:cubicBezTo>
                      <a:pt x="13" y="29"/>
                      <a:pt x="5" y="35"/>
                      <a:pt x="0" y="39"/>
                    </a:cubicBezTo>
                    <a:quadBezTo>
                      <a:pt x="44" y="105"/>
                      <a:pt x="44" y="105"/>
                    </a:quadBezTo>
                    <a:cubicBezTo>
                      <a:pt x="56" y="99"/>
                      <a:pt x="80" y="88"/>
                      <a:pt x="112" y="86"/>
                    </a:cubicBezTo>
                    <a:quadBezTo>
                      <a:pt x="112" y="47"/>
                      <a:pt x="112" y="47"/>
                    </a:quadBezTo>
                    <a:cubicBezTo>
                      <a:pt x="112" y="42"/>
                      <a:pt x="116" y="38"/>
                      <a:pt x="121" y="38"/>
                    </a:cubicBezTo>
                    <a:cubicBezTo>
                      <a:pt x="126" y="38"/>
                      <a:pt x="130" y="42"/>
                      <a:pt x="130" y="47"/>
                    </a:cubicBezTo>
                    <a:quadBezTo>
                      <a:pt x="130" y="86"/>
                      <a:pt x="130" y="86"/>
                    </a:quadBezTo>
                    <a:cubicBezTo>
                      <a:pt x="162" y="88"/>
                      <a:pt x="186" y="99"/>
                      <a:pt x="198" y="105"/>
                    </a:cubicBezTo>
                    <a:quadBezTo>
                      <a:pt x="242" y="39"/>
                      <a:pt x="242" y="39"/>
                    </a:quadBezTo>
                    <a:cubicBezTo>
                      <a:pt x="237" y="35"/>
                      <a:pt x="229" y="29"/>
                      <a:pt x="218" y="23"/>
                    </a:cubicBezTo>
                    <a:lnTo>
                      <a:pt x="209" y="40"/>
                    </a:lnTo>
                    <a:close/>
                  </a:path>
                </a:pathLst>
              </a:custGeom>
              <a:solidFill>
                <a:schemeClr val="bg1"/>
              </a:solidFill>
              <a:ln>
                <a:noFill/>
              </a:ln>
            </p:spPr>
            <p:txBody>
              <a:bodyPr vert="horz" wrap="square" lIns="91440" tIns="45720" rIns="91440" bIns="45720" anchor="t" anchorCtr="0">
                <a:prstTxWarp prst="textNoShape">
                  <a:avLst/>
                </a:prstTxWarp>
              </a:bodyPr>
              <a:lstStyle/>
              <a:p>
                <a:pPr lvl="0">
                  <a:defRPr/>
                </a:pPr>
                <a:endParaRPr lang="en-GB"/>
              </a:p>
            </p:txBody>
          </p:sp>
          <p:sp>
            <p:nvSpPr>
              <p:cNvPr id="39" name="Freeform 15"/>
              <p:cNvSpPr>
                <a:spLocks noEditPoints="1"/>
              </p:cNvSpPr>
              <p:nvPr/>
            </p:nvSpPr>
            <p:spPr>
              <a:xfrm>
                <a:off x="1677912" y="2278404"/>
                <a:ext cx="702552" cy="652408"/>
              </a:xfrm>
              <a:custGeom>
                <a:avLst/>
                <a:gdLst>
                  <a:gd name="T0" fmla="*/ 373 w 413"/>
                  <a:gd name="T1" fmla="*/ 0 h 384"/>
                  <a:gd name="T2" fmla="*/ 41 w 413"/>
                  <a:gd name="T3" fmla="*/ 0 h 384"/>
                  <a:gd name="T4" fmla="*/ 3 w 413"/>
                  <a:gd name="T5" fmla="*/ 42 h 384"/>
                  <a:gd name="T6" fmla="*/ 42 w 413"/>
                  <a:gd name="T7" fmla="*/ 351 h 384"/>
                  <a:gd name="T8" fmla="*/ 80 w 413"/>
                  <a:gd name="T9" fmla="*/ 384 h 384"/>
                  <a:gd name="T10" fmla="*/ 194 w 413"/>
                  <a:gd name="T11" fmla="*/ 384 h 384"/>
                  <a:gd name="T12" fmla="*/ 194 w 413"/>
                  <a:gd name="T13" fmla="*/ 270 h 384"/>
                  <a:gd name="T14" fmla="*/ 206 w 413"/>
                  <a:gd name="T15" fmla="*/ 257 h 384"/>
                  <a:gd name="T16" fmla="*/ 206 w 413"/>
                  <a:gd name="T17" fmla="*/ 257 h 384"/>
                  <a:gd name="T18" fmla="*/ 219 w 413"/>
                  <a:gd name="T19" fmla="*/ 270 h 384"/>
                  <a:gd name="T20" fmla="*/ 219 w 413"/>
                  <a:gd name="T21" fmla="*/ 384 h 384"/>
                  <a:gd name="T22" fmla="*/ 338 w 413"/>
                  <a:gd name="T23" fmla="*/ 384 h 384"/>
                  <a:gd name="T24" fmla="*/ 375 w 413"/>
                  <a:gd name="T25" fmla="*/ 351 h 384"/>
                  <a:gd name="T26" fmla="*/ 411 w 413"/>
                  <a:gd name="T27" fmla="*/ 42 h 384"/>
                  <a:gd name="T28" fmla="*/ 373 w 413"/>
                  <a:gd name="T29" fmla="*/ 0 h 384"/>
                  <a:gd name="T30" fmla="*/ 346 w 413"/>
                  <a:gd name="T31" fmla="*/ 101 h 384"/>
                  <a:gd name="T32" fmla="*/ 293 w 413"/>
                  <a:gd name="T33" fmla="*/ 180 h 384"/>
                  <a:gd name="T34" fmla="*/ 287 w 413"/>
                  <a:gd name="T35" fmla="*/ 184 h 384"/>
                  <a:gd name="T36" fmla="*/ 285 w 413"/>
                  <a:gd name="T37" fmla="*/ 184 h 384"/>
                  <a:gd name="T38" fmla="*/ 280 w 413"/>
                  <a:gd name="T39" fmla="*/ 183 h 384"/>
                  <a:gd name="T40" fmla="*/ 206 w 413"/>
                  <a:gd name="T41" fmla="*/ 162 h 384"/>
                  <a:gd name="T42" fmla="*/ 132 w 413"/>
                  <a:gd name="T43" fmla="*/ 183 h 384"/>
                  <a:gd name="T44" fmla="*/ 125 w 413"/>
                  <a:gd name="T45" fmla="*/ 184 h 384"/>
                  <a:gd name="T46" fmla="*/ 119 w 413"/>
                  <a:gd name="T47" fmla="*/ 180 h 384"/>
                  <a:gd name="T48" fmla="*/ 66 w 413"/>
                  <a:gd name="T49" fmla="*/ 101 h 384"/>
                  <a:gd name="T50" fmla="*/ 66 w 413"/>
                  <a:gd name="T51" fmla="*/ 90 h 384"/>
                  <a:gd name="T52" fmla="*/ 206 w 413"/>
                  <a:gd name="T53" fmla="*/ 40 h 384"/>
                  <a:gd name="T54" fmla="*/ 346 w 413"/>
                  <a:gd name="T55" fmla="*/ 90 h 384"/>
                  <a:gd name="T56" fmla="*/ 346 w 413"/>
                  <a:gd name="T57" fmla="*/ 101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3" h="384">
                    <a:moveTo>
                      <a:pt x="373" y="0"/>
                    </a:moveTo>
                    <a:quadBezTo>
                      <a:pt x="41" y="0"/>
                      <a:pt x="41" y="0"/>
                    </a:quadBezTo>
                    <a:cubicBezTo>
                      <a:pt x="18" y="0"/>
                      <a:pt x="0" y="19"/>
                      <a:pt x="3" y="42"/>
                    </a:cubicBezTo>
                    <a:quadBezTo>
                      <a:pt x="42" y="351"/>
                      <a:pt x="42" y="351"/>
                    </a:quadBezTo>
                    <a:cubicBezTo>
                      <a:pt x="45" y="370"/>
                      <a:pt x="61" y="384"/>
                      <a:pt x="80" y="384"/>
                    </a:cubicBezTo>
                    <a:quadBezTo>
                      <a:pt x="194" y="384"/>
                      <a:pt x="194" y="384"/>
                    </a:quadBezTo>
                    <a:quadBezTo>
                      <a:pt x="194" y="270"/>
                      <a:pt x="194" y="270"/>
                    </a:quadBezTo>
                    <a:cubicBezTo>
                      <a:pt x="194" y="263"/>
                      <a:pt x="199" y="257"/>
                      <a:pt x="206" y="257"/>
                    </a:cubicBezTo>
                    <a:quadBezTo>
                      <a:pt x="206" y="257"/>
                      <a:pt x="206" y="257"/>
                    </a:quadBezTo>
                    <a:cubicBezTo>
                      <a:pt x="214" y="257"/>
                      <a:pt x="219" y="263"/>
                      <a:pt x="219" y="270"/>
                    </a:cubicBezTo>
                    <a:quadBezTo>
                      <a:pt x="219" y="384"/>
                      <a:pt x="219" y="384"/>
                    </a:quadBezTo>
                    <a:quadBezTo>
                      <a:pt x="338" y="384"/>
                      <a:pt x="338" y="384"/>
                    </a:quadBezTo>
                    <a:cubicBezTo>
                      <a:pt x="357" y="384"/>
                      <a:pt x="373" y="370"/>
                      <a:pt x="375" y="351"/>
                    </a:cubicBezTo>
                    <a:quadBezTo>
                      <a:pt x="411" y="42"/>
                      <a:pt x="411" y="42"/>
                    </a:quadBezTo>
                    <a:cubicBezTo>
                      <a:pt x="413" y="19"/>
                      <a:pt x="396" y="0"/>
                      <a:pt x="373" y="0"/>
                    </a:cubicBezTo>
                    <a:close/>
                    <a:moveTo>
                      <a:pt x="346" y="101"/>
                    </a:moveTo>
                    <a:quadBezTo>
                      <a:pt x="293" y="180"/>
                      <a:pt x="293" y="180"/>
                    </a:quadBezTo>
                    <a:cubicBezTo>
                      <a:pt x="292" y="182"/>
                      <a:pt x="289" y="184"/>
                      <a:pt x="287" y="184"/>
                    </a:cubicBezTo>
                    <a:cubicBezTo>
                      <a:pt x="287" y="184"/>
                      <a:pt x="286" y="184"/>
                      <a:pt x="285" y="184"/>
                    </a:cubicBezTo>
                    <a:cubicBezTo>
                      <a:pt x="284" y="184"/>
                      <a:pt x="282" y="184"/>
                      <a:pt x="280" y="183"/>
                    </a:cubicBezTo>
                    <a:cubicBezTo>
                      <a:pt x="280" y="182"/>
                      <a:pt x="250" y="162"/>
                      <a:pt x="206" y="162"/>
                    </a:cubicBezTo>
                    <a:cubicBezTo>
                      <a:pt x="162" y="162"/>
                      <a:pt x="132" y="182"/>
                      <a:pt x="132" y="183"/>
                    </a:cubicBezTo>
                    <a:cubicBezTo>
                      <a:pt x="130" y="184"/>
                      <a:pt x="128" y="185"/>
                      <a:pt x="125" y="184"/>
                    </a:cubicBezTo>
                    <a:cubicBezTo>
                      <a:pt x="123" y="184"/>
                      <a:pt x="121" y="182"/>
                      <a:pt x="119" y="180"/>
                    </a:cubicBezTo>
                    <a:quadBezTo>
                      <a:pt x="66" y="101"/>
                      <a:pt x="66" y="101"/>
                    </a:quadBezTo>
                    <a:cubicBezTo>
                      <a:pt x="63" y="97"/>
                      <a:pt x="64" y="93"/>
                      <a:pt x="66" y="90"/>
                    </a:cubicBezTo>
                    <a:cubicBezTo>
                      <a:pt x="68" y="88"/>
                      <a:pt x="113" y="40"/>
                      <a:pt x="206" y="40"/>
                    </a:cubicBezTo>
                    <a:cubicBezTo>
                      <a:pt x="300" y="40"/>
                      <a:pt x="344" y="88"/>
                      <a:pt x="346" y="90"/>
                    </a:cubicBezTo>
                    <a:cubicBezTo>
                      <a:pt x="348" y="93"/>
                      <a:pt x="349" y="97"/>
                      <a:pt x="346" y="101"/>
                    </a:cubicBezTo>
                    <a:close/>
                  </a:path>
                </a:pathLst>
              </a:custGeom>
              <a:solidFill>
                <a:schemeClr val="bg1"/>
              </a:solidFill>
              <a:ln>
                <a:noFill/>
              </a:ln>
            </p:spPr>
            <p:txBody>
              <a:bodyPr vert="horz" wrap="square" lIns="91440" tIns="45720" rIns="91440" bIns="45720" anchor="t" anchorCtr="0">
                <a:prstTxWarp prst="textNoShape">
                  <a:avLst/>
                </a:prstTxWarp>
              </a:bodyPr>
              <a:lstStyle/>
              <a:p>
                <a:pPr lvl="0">
                  <a:defRPr/>
                </a:pPr>
                <a:endParaRPr lang="en-GB"/>
              </a:p>
            </p:txBody>
          </p:sp>
        </p:grpSp>
        <p:sp>
          <p:nvSpPr>
            <p:cNvPr id="37" name="Rectangle 36"/>
            <p:cNvSpPr/>
            <p:nvPr/>
          </p:nvSpPr>
          <p:spPr>
            <a:xfrm>
              <a:off x="2707503" y="2076450"/>
              <a:ext cx="280966" cy="315331"/>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b="1">
                  <a:solidFill>
                    <a:schemeClr val="tx1"/>
                  </a:solidFill>
                </a:rPr>
                <a:t>!</a:t>
              </a:r>
            </a:p>
          </p:txBody>
        </p:sp>
      </p:grpSp>
      <p:pic>
        <p:nvPicPr>
          <p:cNvPr id="42" name="Graphic 41"/>
          <p:cNvPicPr>
            <a:picLocks noChangeAspect="1"/>
          </p:cNvPicPr>
          <p:nvPr/>
        </p:nvPicPr>
        <p:blipFill rotWithShape="1">
          <a:blip r:embed="rId5" cstate="print"/>
          <a:stretch>
            <a:fillRect/>
          </a:stretch>
        </p:blipFill>
        <p:spPr>
          <a:xfrm>
            <a:off x="4952336" y="2663666"/>
            <a:ext cx="643928" cy="438856"/>
          </a:xfrm>
          <a:prstGeom prst="rect">
            <a:avLst/>
          </a:prstGeom>
        </p:spPr>
      </p:pic>
      <p:pic>
        <p:nvPicPr>
          <p:cNvPr id="43" name="Graphic 42"/>
          <p:cNvPicPr>
            <a:picLocks noChangeAspect="1"/>
          </p:cNvPicPr>
          <p:nvPr/>
        </p:nvPicPr>
        <p:blipFill rotWithShape="1">
          <a:blip r:embed="rId6" cstate="print"/>
          <a:stretch>
            <a:fillRect/>
          </a:stretch>
        </p:blipFill>
        <p:spPr>
          <a:xfrm>
            <a:off x="4951309" y="3726179"/>
            <a:ext cx="606156" cy="447261"/>
          </a:xfrm>
          <a:prstGeom prst="rect">
            <a:avLst/>
          </a:prstGeom>
        </p:spPr>
      </p:pic>
      <p:grpSp>
        <p:nvGrpSpPr>
          <p:cNvPr id="44" name="Group 43"/>
          <p:cNvGrpSpPr/>
          <p:nvPr/>
        </p:nvGrpSpPr>
        <p:grpSpPr>
          <a:xfrm>
            <a:off x="4927414" y="1420600"/>
            <a:ext cx="663550" cy="719445"/>
            <a:chOff x="2527114" y="2792200"/>
            <a:chExt cx="663550" cy="719445"/>
          </a:xfrm>
        </p:grpSpPr>
        <p:pic>
          <p:nvPicPr>
            <p:cNvPr id="45" name="Graphic 44"/>
            <p:cNvPicPr>
              <a:picLocks noChangeAspect="1"/>
            </p:cNvPicPr>
            <p:nvPr/>
          </p:nvPicPr>
          <p:blipFill rotWithShape="1">
            <a:blip r:embed="rId7" cstate="print"/>
            <a:stretch>
              <a:fillRect/>
            </a:stretch>
          </p:blipFill>
          <p:spPr>
            <a:xfrm>
              <a:off x="2673547" y="3173149"/>
              <a:ext cx="338496" cy="338496"/>
            </a:xfrm>
            <a:prstGeom prst="rect">
              <a:avLst/>
            </a:prstGeom>
          </p:spPr>
        </p:pic>
        <p:sp>
          <p:nvSpPr>
            <p:cNvPr id="46" name="Freeform 41"/>
            <p:cNvSpPr/>
            <p:nvPr/>
          </p:nvSpPr>
          <p:spPr>
            <a:xfrm>
              <a:off x="2527114" y="2792200"/>
              <a:ext cx="663550" cy="511982"/>
            </a:xfrm>
            <a:custGeom>
              <a:avLst/>
              <a:gdLst>
                <a:gd name="T0" fmla="*/ 0 w 384"/>
                <a:gd name="T1" fmla="*/ 187 h 296"/>
                <a:gd name="T2" fmla="*/ 4 w 384"/>
                <a:gd name="T3" fmla="*/ 165 h 296"/>
                <a:gd name="T4" fmla="*/ 168 w 384"/>
                <a:gd name="T5" fmla="*/ 11 h 296"/>
                <a:gd name="T6" fmla="*/ 379 w 384"/>
                <a:gd name="T7" fmla="*/ 160 h 296"/>
                <a:gd name="T8" fmla="*/ 384 w 384"/>
                <a:gd name="T9" fmla="*/ 187 h 296"/>
                <a:gd name="T10" fmla="*/ 384 w 384"/>
                <a:gd name="T11" fmla="*/ 216 h 296"/>
                <a:gd name="T12" fmla="*/ 378 w 384"/>
                <a:gd name="T13" fmla="*/ 245 h 296"/>
                <a:gd name="T14" fmla="*/ 362 w 384"/>
                <a:gd name="T15" fmla="*/ 289 h 296"/>
                <a:gd name="T16" fmla="*/ 354 w 384"/>
                <a:gd name="T17" fmla="*/ 293 h 296"/>
                <a:gd name="T18" fmla="*/ 342 w 384"/>
                <a:gd name="T19" fmla="*/ 293 h 296"/>
                <a:gd name="T20" fmla="*/ 298 w 384"/>
                <a:gd name="T21" fmla="*/ 278 h 296"/>
                <a:gd name="T22" fmla="*/ 309 w 384"/>
                <a:gd name="T23" fmla="*/ 259 h 296"/>
                <a:gd name="T24" fmla="*/ 326 w 384"/>
                <a:gd name="T25" fmla="*/ 269 h 296"/>
                <a:gd name="T26" fmla="*/ 343 w 384"/>
                <a:gd name="T27" fmla="*/ 279 h 296"/>
                <a:gd name="T28" fmla="*/ 361 w 384"/>
                <a:gd name="T29" fmla="*/ 186 h 296"/>
                <a:gd name="T30" fmla="*/ 330 w 384"/>
                <a:gd name="T31" fmla="*/ 192 h 296"/>
                <a:gd name="T32" fmla="*/ 319 w 384"/>
                <a:gd name="T33" fmla="*/ 185 h 296"/>
                <a:gd name="T34" fmla="*/ 330 w 384"/>
                <a:gd name="T35" fmla="*/ 169 h 296"/>
                <a:gd name="T36" fmla="*/ 353 w 384"/>
                <a:gd name="T37" fmla="*/ 165 h 296"/>
                <a:gd name="T38" fmla="*/ 357 w 384"/>
                <a:gd name="T39" fmla="*/ 160 h 296"/>
                <a:gd name="T40" fmla="*/ 312 w 384"/>
                <a:gd name="T41" fmla="*/ 82 h 296"/>
                <a:gd name="T42" fmla="*/ 310 w 384"/>
                <a:gd name="T43" fmla="*/ 81 h 296"/>
                <a:gd name="T44" fmla="*/ 283 w 384"/>
                <a:gd name="T45" fmla="*/ 113 h 296"/>
                <a:gd name="T46" fmla="*/ 266 w 384"/>
                <a:gd name="T47" fmla="*/ 98 h 296"/>
                <a:gd name="T48" fmla="*/ 294 w 384"/>
                <a:gd name="T49" fmla="*/ 65 h 296"/>
                <a:gd name="T50" fmla="*/ 203 w 384"/>
                <a:gd name="T51" fmla="*/ 32 h 296"/>
                <a:gd name="T52" fmla="*/ 203 w 384"/>
                <a:gd name="T53" fmla="*/ 64 h 296"/>
                <a:gd name="T54" fmla="*/ 192 w 384"/>
                <a:gd name="T55" fmla="*/ 76 h 296"/>
                <a:gd name="T56" fmla="*/ 181 w 384"/>
                <a:gd name="T57" fmla="*/ 65 h 296"/>
                <a:gd name="T58" fmla="*/ 181 w 384"/>
                <a:gd name="T59" fmla="*/ 33 h 296"/>
                <a:gd name="T60" fmla="*/ 90 w 384"/>
                <a:gd name="T61" fmla="*/ 66 h 296"/>
                <a:gd name="T62" fmla="*/ 117 w 384"/>
                <a:gd name="T63" fmla="*/ 98 h 296"/>
                <a:gd name="T64" fmla="*/ 100 w 384"/>
                <a:gd name="T65" fmla="*/ 113 h 296"/>
                <a:gd name="T66" fmla="*/ 73 w 384"/>
                <a:gd name="T67" fmla="*/ 80 h 296"/>
                <a:gd name="T68" fmla="*/ 45 w 384"/>
                <a:gd name="T69" fmla="*/ 117 h 296"/>
                <a:gd name="T70" fmla="*/ 28 w 384"/>
                <a:gd name="T71" fmla="*/ 157 h 296"/>
                <a:gd name="T72" fmla="*/ 33 w 384"/>
                <a:gd name="T73" fmla="*/ 165 h 296"/>
                <a:gd name="T74" fmla="*/ 62 w 384"/>
                <a:gd name="T75" fmla="*/ 170 h 296"/>
                <a:gd name="T76" fmla="*/ 66 w 384"/>
                <a:gd name="T77" fmla="*/ 176 h 296"/>
                <a:gd name="T78" fmla="*/ 64 w 384"/>
                <a:gd name="T79" fmla="*/ 187 h 296"/>
                <a:gd name="T80" fmla="*/ 56 w 384"/>
                <a:gd name="T81" fmla="*/ 192 h 296"/>
                <a:gd name="T82" fmla="*/ 24 w 384"/>
                <a:gd name="T83" fmla="*/ 186 h 296"/>
                <a:gd name="T84" fmla="*/ 42 w 384"/>
                <a:gd name="T85" fmla="*/ 278 h 296"/>
                <a:gd name="T86" fmla="*/ 74 w 384"/>
                <a:gd name="T87" fmla="*/ 259 h 296"/>
                <a:gd name="T88" fmla="*/ 86 w 384"/>
                <a:gd name="T89" fmla="*/ 279 h 296"/>
                <a:gd name="T90" fmla="*/ 47 w 384"/>
                <a:gd name="T91" fmla="*/ 294 h 296"/>
                <a:gd name="T92" fmla="*/ 35 w 384"/>
                <a:gd name="T93" fmla="*/ 294 h 296"/>
                <a:gd name="T94" fmla="*/ 19 w 384"/>
                <a:gd name="T95" fmla="*/ 284 h 296"/>
                <a:gd name="T96" fmla="*/ 2 w 384"/>
                <a:gd name="T97" fmla="*/ 222 h 296"/>
                <a:gd name="T98" fmla="*/ 0 w 384"/>
                <a:gd name="T99" fmla="*/ 216 h 296"/>
                <a:gd name="T100" fmla="*/ 0 w 384"/>
                <a:gd name="T101" fmla="*/ 187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4" h="296">
                  <a:moveTo>
                    <a:pt x="0" y="187"/>
                  </a:moveTo>
                  <a:cubicBezTo>
                    <a:pt x="1" y="180"/>
                    <a:pt x="3" y="172"/>
                    <a:pt x="4" y="165"/>
                  </a:cubicBezTo>
                  <a:cubicBezTo>
                    <a:pt x="19" y="84"/>
                    <a:pt x="87" y="21"/>
                    <a:pt x="168" y="11"/>
                  </a:cubicBezTo>
                  <a:cubicBezTo>
                    <a:pt x="268" y="0"/>
                    <a:pt x="356" y="62"/>
                    <a:pt x="379" y="160"/>
                  </a:cubicBezTo>
                  <a:cubicBezTo>
                    <a:pt x="381" y="169"/>
                    <a:pt x="382" y="178"/>
                    <a:pt x="384" y="187"/>
                  </a:cubicBezTo>
                  <a:cubicBezTo>
                    <a:pt x="384" y="197"/>
                    <a:pt x="384" y="206"/>
                    <a:pt x="384" y="216"/>
                  </a:cubicBezTo>
                  <a:cubicBezTo>
                    <a:pt x="382" y="225"/>
                    <a:pt x="381" y="235"/>
                    <a:pt x="378" y="245"/>
                  </a:cubicBezTo>
                  <a:cubicBezTo>
                    <a:pt x="373" y="260"/>
                    <a:pt x="367" y="274"/>
                    <a:pt x="362" y="289"/>
                  </a:cubicBezTo>
                  <a:cubicBezTo>
                    <a:pt x="360" y="293"/>
                    <a:pt x="358" y="294"/>
                    <a:pt x="354" y="293"/>
                  </a:cubicBezTo>
                  <a:cubicBezTo>
                    <a:pt x="350" y="293"/>
                    <a:pt x="346" y="293"/>
                    <a:pt x="342" y="293"/>
                  </a:cubicBezTo>
                  <a:cubicBezTo>
                    <a:pt x="322" y="293"/>
                    <a:pt x="316" y="291"/>
                    <a:pt x="298" y="278"/>
                  </a:cubicBezTo>
                  <a:cubicBezTo>
                    <a:pt x="302" y="272"/>
                    <a:pt x="305" y="266"/>
                    <a:pt x="309" y="259"/>
                  </a:cubicBezTo>
                  <a:cubicBezTo>
                    <a:pt x="315" y="263"/>
                    <a:pt x="321" y="266"/>
                    <a:pt x="326" y="269"/>
                  </a:cubicBezTo>
                  <a:cubicBezTo>
                    <a:pt x="332" y="272"/>
                    <a:pt x="337" y="275"/>
                    <a:pt x="343" y="279"/>
                  </a:cubicBezTo>
                  <a:cubicBezTo>
                    <a:pt x="358" y="249"/>
                    <a:pt x="364" y="219"/>
                    <a:pt x="361" y="186"/>
                  </a:cubicBezTo>
                  <a:cubicBezTo>
                    <a:pt x="350" y="188"/>
                    <a:pt x="340" y="190"/>
                    <a:pt x="330" y="192"/>
                  </a:cubicBezTo>
                  <a:quadBezTo>
                    <a:pt x="321" y="193"/>
                    <a:pt x="319" y="185"/>
                  </a:quadBezTo>
                  <a:cubicBezTo>
                    <a:pt x="317" y="168"/>
                    <a:pt x="314" y="172"/>
                    <a:pt x="330" y="169"/>
                  </a:cubicBezTo>
                  <a:cubicBezTo>
                    <a:pt x="338" y="167"/>
                    <a:pt x="345" y="166"/>
                    <a:pt x="353" y="165"/>
                  </a:cubicBezTo>
                  <a:cubicBezTo>
                    <a:pt x="356" y="164"/>
                    <a:pt x="357" y="163"/>
                    <a:pt x="357" y="160"/>
                  </a:cubicBezTo>
                  <a:cubicBezTo>
                    <a:pt x="349" y="130"/>
                    <a:pt x="334" y="104"/>
                    <a:pt x="312" y="82"/>
                  </a:cubicBezTo>
                  <a:quadBezTo>
                    <a:pt x="312" y="81"/>
                    <a:pt x="310" y="81"/>
                  </a:quadBezTo>
                  <a:cubicBezTo>
                    <a:pt x="302" y="91"/>
                    <a:pt x="293" y="102"/>
                    <a:pt x="283" y="113"/>
                  </a:cubicBezTo>
                  <a:cubicBezTo>
                    <a:pt x="278" y="108"/>
                    <a:pt x="272" y="103"/>
                    <a:pt x="266" y="98"/>
                  </a:cubicBezTo>
                  <a:cubicBezTo>
                    <a:pt x="275" y="87"/>
                    <a:pt x="284" y="77"/>
                    <a:pt x="294" y="65"/>
                  </a:cubicBezTo>
                  <a:cubicBezTo>
                    <a:pt x="267" y="45"/>
                    <a:pt x="237" y="34"/>
                    <a:pt x="203" y="32"/>
                  </a:cubicBezTo>
                  <a:cubicBezTo>
                    <a:pt x="203" y="43"/>
                    <a:pt x="203" y="54"/>
                    <a:pt x="203" y="64"/>
                  </a:cubicBezTo>
                  <a:cubicBezTo>
                    <a:pt x="203" y="77"/>
                    <a:pt x="205" y="76"/>
                    <a:pt x="192" y="76"/>
                  </a:cubicBezTo>
                  <a:cubicBezTo>
                    <a:pt x="179" y="76"/>
                    <a:pt x="181" y="77"/>
                    <a:pt x="181" y="65"/>
                  </a:cubicBezTo>
                  <a:cubicBezTo>
                    <a:pt x="181" y="54"/>
                    <a:pt x="181" y="43"/>
                    <a:pt x="181" y="33"/>
                  </a:cubicBezTo>
                  <a:cubicBezTo>
                    <a:pt x="157" y="31"/>
                    <a:pt x="111" y="47"/>
                    <a:pt x="90" y="66"/>
                  </a:cubicBezTo>
                  <a:cubicBezTo>
                    <a:pt x="99" y="76"/>
                    <a:pt x="108" y="87"/>
                    <a:pt x="117" y="98"/>
                  </a:cubicBezTo>
                  <a:cubicBezTo>
                    <a:pt x="112" y="103"/>
                    <a:pt x="106" y="108"/>
                    <a:pt x="100" y="113"/>
                  </a:cubicBezTo>
                  <a:cubicBezTo>
                    <a:pt x="91" y="102"/>
                    <a:pt x="82" y="91"/>
                    <a:pt x="73" y="80"/>
                  </a:cubicBezTo>
                  <a:cubicBezTo>
                    <a:pt x="61" y="91"/>
                    <a:pt x="52" y="103"/>
                    <a:pt x="45" y="117"/>
                  </a:cubicBezTo>
                  <a:cubicBezTo>
                    <a:pt x="38" y="130"/>
                    <a:pt x="33" y="144"/>
                    <a:pt x="28" y="157"/>
                  </a:cubicBezTo>
                  <a:cubicBezTo>
                    <a:pt x="26" y="162"/>
                    <a:pt x="27" y="164"/>
                    <a:pt x="33" y="165"/>
                  </a:cubicBezTo>
                  <a:cubicBezTo>
                    <a:pt x="42" y="166"/>
                    <a:pt x="52" y="168"/>
                    <a:pt x="62" y="170"/>
                  </a:cubicBezTo>
                  <a:cubicBezTo>
                    <a:pt x="66" y="171"/>
                    <a:pt x="67" y="172"/>
                    <a:pt x="66" y="176"/>
                  </a:cubicBezTo>
                  <a:cubicBezTo>
                    <a:pt x="65" y="180"/>
                    <a:pt x="64" y="183"/>
                    <a:pt x="64" y="187"/>
                  </a:cubicBezTo>
                  <a:cubicBezTo>
                    <a:pt x="64" y="193"/>
                    <a:pt x="61" y="193"/>
                    <a:pt x="56" y="192"/>
                  </a:cubicBezTo>
                  <a:cubicBezTo>
                    <a:pt x="46" y="190"/>
                    <a:pt x="35" y="188"/>
                    <a:pt x="24" y="186"/>
                  </a:cubicBezTo>
                  <a:cubicBezTo>
                    <a:pt x="17" y="205"/>
                    <a:pt x="28" y="260"/>
                    <a:pt x="42" y="278"/>
                  </a:cubicBezTo>
                  <a:cubicBezTo>
                    <a:pt x="52" y="272"/>
                    <a:pt x="63" y="266"/>
                    <a:pt x="74" y="259"/>
                  </a:cubicBezTo>
                  <a:cubicBezTo>
                    <a:pt x="78" y="266"/>
                    <a:pt x="82" y="272"/>
                    <a:pt x="86" y="279"/>
                  </a:cubicBezTo>
                  <a:cubicBezTo>
                    <a:pt x="73" y="285"/>
                    <a:pt x="63" y="296"/>
                    <a:pt x="47" y="294"/>
                  </a:cubicBezTo>
                  <a:cubicBezTo>
                    <a:pt x="43" y="293"/>
                    <a:pt x="39" y="293"/>
                    <a:pt x="35" y="294"/>
                  </a:cubicBezTo>
                  <a:cubicBezTo>
                    <a:pt x="27" y="295"/>
                    <a:pt x="23" y="292"/>
                    <a:pt x="19" y="284"/>
                  </a:cubicBezTo>
                  <a:cubicBezTo>
                    <a:pt x="10" y="264"/>
                    <a:pt x="4" y="243"/>
                    <a:pt x="2" y="222"/>
                  </a:cubicBezTo>
                  <a:cubicBezTo>
                    <a:pt x="2" y="220"/>
                    <a:pt x="1" y="218"/>
                    <a:pt x="0" y="216"/>
                  </a:cubicBezTo>
                  <a:cubicBezTo>
                    <a:pt x="0" y="206"/>
                    <a:pt x="0" y="197"/>
                    <a:pt x="0" y="187"/>
                  </a:cubicBezTo>
                  <a:close/>
                </a:path>
              </a:pathLst>
            </a:custGeom>
            <a:solidFill>
              <a:schemeClr val="bg1"/>
            </a:solidFill>
            <a:ln>
              <a:noFill/>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sp>
          <p:nvSpPr>
            <p:cNvPr id="47" name="Freeform 43"/>
            <p:cNvSpPr/>
            <p:nvPr/>
          </p:nvSpPr>
          <p:spPr>
            <a:xfrm rot="5771417">
              <a:off x="2806530" y="3011108"/>
              <a:ext cx="139962" cy="137061"/>
            </a:xfrm>
            <a:custGeom>
              <a:avLst/>
              <a:gdLst>
                <a:gd name="T0" fmla="*/ 1 w 81"/>
                <a:gd name="T1" fmla="*/ 0 h 79"/>
                <a:gd name="T2" fmla="*/ 54 w 81"/>
                <a:gd name="T3" fmla="*/ 39 h 79"/>
                <a:gd name="T4" fmla="*/ 71 w 81"/>
                <a:gd name="T5" fmla="*/ 49 h 79"/>
                <a:gd name="T6" fmla="*/ 80 w 81"/>
                <a:gd name="T7" fmla="*/ 65 h 79"/>
                <a:gd name="T8" fmla="*/ 69 w 81"/>
                <a:gd name="T9" fmla="*/ 78 h 79"/>
                <a:gd name="T10" fmla="*/ 53 w 81"/>
                <a:gd name="T11" fmla="*/ 71 h 79"/>
                <a:gd name="T12" fmla="*/ 26 w 81"/>
                <a:gd name="T13" fmla="*/ 33 h 79"/>
                <a:gd name="T14" fmla="*/ 2 w 81"/>
                <a:gd name="T15" fmla="*/ 3 h 79"/>
                <a:gd name="T16" fmla="*/ 0 w 81"/>
                <a:gd name="T17" fmla="*/ 1 h 79"/>
                <a:gd name="T18" fmla="*/ 1 w 81"/>
                <a:gd name="T1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79">
                  <a:moveTo>
                    <a:pt x="1" y="0"/>
                  </a:moveTo>
                  <a:cubicBezTo>
                    <a:pt x="18" y="13"/>
                    <a:pt x="36" y="26"/>
                    <a:pt x="54" y="39"/>
                  </a:cubicBezTo>
                  <a:cubicBezTo>
                    <a:pt x="59" y="43"/>
                    <a:pt x="65" y="46"/>
                    <a:pt x="71" y="49"/>
                  </a:cubicBezTo>
                  <a:cubicBezTo>
                    <a:pt x="78" y="52"/>
                    <a:pt x="81" y="57"/>
                    <a:pt x="80" y="65"/>
                  </a:cubicBezTo>
                  <a:cubicBezTo>
                    <a:pt x="80" y="71"/>
                    <a:pt x="75" y="76"/>
                    <a:pt x="69" y="78"/>
                  </a:cubicBezTo>
                  <a:cubicBezTo>
                    <a:pt x="63" y="79"/>
                    <a:pt x="55" y="77"/>
                    <a:pt x="53" y="71"/>
                  </a:cubicBezTo>
                  <a:cubicBezTo>
                    <a:pt x="47" y="56"/>
                    <a:pt x="35" y="46"/>
                    <a:pt x="26" y="33"/>
                  </a:cubicBezTo>
                  <a:cubicBezTo>
                    <a:pt x="18" y="23"/>
                    <a:pt x="10" y="13"/>
                    <a:pt x="2" y="3"/>
                  </a:cubicBezTo>
                  <a:quadBezTo>
                    <a:pt x="1" y="2"/>
                    <a:pt x="0" y="1"/>
                  </a:quadBezTo>
                  <a:quadBezTo>
                    <a:pt x="0" y="0"/>
                    <a:pt x="1" y="0"/>
                  </a:quadBezTo>
                  <a:close/>
                </a:path>
              </a:pathLst>
            </a:custGeom>
            <a:solidFill>
              <a:schemeClr val="bg1"/>
            </a:solidFill>
            <a:ln>
              <a:noFill/>
            </a:ln>
          </p:spPr>
          <p:txBody>
            <a:bodyPr vert="horz" wrap="square" lIns="91440" tIns="45720" rIns="91440" bIns="45720" anchor="t" anchorCtr="0">
              <a:prstTxWarp prst="textNoShape">
                <a:avLst/>
              </a:prstTxWarp>
            </a:bodyPr>
            <a:lstStyle/>
            <a:p>
              <a:pPr marL="0" marR="0" lvl="0" indent="0" algn="l" defTabSz="914400" rtl="0" eaLnBrk="1" latinLnBrk="0" hangingPunct="1">
                <a:lnSpc>
                  <a:spcPct val="100000"/>
                </a:lnSpc>
                <a:spcBef>
                  <a:spcPct val="0"/>
                </a:spcBef>
                <a:spcAft>
                  <a:spcPct val="0"/>
                </a:spcAft>
                <a:buClrTx/>
                <a:buFontTx/>
                <a:buNone/>
                <a:defRPr/>
              </a:pPr>
              <a:endParaRPr kumimoji="0" lang="en-GB" sz="1800" b="0" i="0" u="none" strike="noStrike" kern="1200" cap="none" spc="0" normalizeH="0" baseline="0">
                <a:solidFill>
                  <a:srgbClr val="001965"/>
                </a:solidFill>
                <a:effectLst/>
                <a:uLnTx/>
                <a:uFillTx/>
                <a:latin typeface="Verdana"/>
                <a:ea typeface="+mn-ea"/>
                <a:cs typeface="Arial"/>
              </a:endParaRPr>
            </a:p>
          </p:txBody>
        </p:sp>
      </p:grpSp>
      <p:sp>
        <p:nvSpPr>
          <p:cNvPr id="4" name="Content Placeholder 3"/>
          <p:cNvSpPr>
            <a:spLocks noGrp="1"/>
          </p:cNvSpPr>
          <p:nvPr>
            <p:ph sz="quarter" idx="10"/>
          </p:nvPr>
        </p:nvSpPr>
        <p:spPr/>
        <p:txBody>
          <a:bodyPr/>
          <a:lstStyle/>
          <a:p>
            <a:pPr lvl="0">
              <a:defRPr/>
            </a:pPr>
            <a:endParaRPr lang="ru-RU" altLang="en-US"/>
          </a:p>
        </p:txBody>
      </p:sp>
      <p:grpSp>
        <p:nvGrpSpPr>
          <p:cNvPr id="31" name="Group 30"/>
          <p:cNvGrpSpPr/>
          <p:nvPr/>
        </p:nvGrpSpPr>
        <p:grpSpPr>
          <a:xfrm>
            <a:off x="594278" y="3625330"/>
            <a:ext cx="229925" cy="663195"/>
            <a:chOff x="4005074" y="1791662"/>
            <a:chExt cx="177304" cy="511414"/>
          </a:xfrm>
        </p:grpSpPr>
        <p:sp>
          <p:nvSpPr>
            <p:cNvPr id="32" name="Freeform: Shape 31"/>
            <p:cNvSpPr/>
            <p:nvPr/>
          </p:nvSpPr>
          <p:spPr>
            <a:xfrm>
              <a:off x="4005074" y="1934831"/>
              <a:ext cx="177304" cy="368245"/>
            </a:xfrm>
            <a:custGeom>
              <a:avLst/>
              <a:gdLst>
                <a:gd name="connsiteX0" fmla="*/ 151497 w 177303"/>
                <a:gd name="connsiteY0" fmla="*/ 204209 h 368245"/>
                <a:gd name="connsiteX1" fmla="*/ 151497 w 177303"/>
                <a:gd name="connsiteY1" fmla="*/ 341688 h 368245"/>
                <a:gd name="connsiteX2" fmla="*/ 121491 w 177303"/>
                <a:gd name="connsiteY2" fmla="*/ 369511 h 368245"/>
                <a:gd name="connsiteX3" fmla="*/ 57844 w 177303"/>
                <a:gd name="connsiteY3" fmla="*/ 369511 h 368245"/>
                <a:gd name="connsiteX4" fmla="*/ 28748 w 177303"/>
                <a:gd name="connsiteY4" fmla="*/ 342915 h 368245"/>
                <a:gd name="connsiteX5" fmla="*/ 28748 w 177303"/>
                <a:gd name="connsiteY5" fmla="*/ 214029 h 368245"/>
                <a:gd name="connsiteX6" fmla="*/ 28293 w 177303"/>
                <a:gd name="connsiteY6" fmla="*/ 203800 h 368245"/>
                <a:gd name="connsiteX7" fmla="*/ 106 w 177303"/>
                <a:gd name="connsiteY7" fmla="*/ 139971 h 368245"/>
                <a:gd name="connsiteX8" fmla="*/ 106 w 177303"/>
                <a:gd name="connsiteY8" fmla="*/ 58139 h 368245"/>
                <a:gd name="connsiteX9" fmla="*/ 64209 w 177303"/>
                <a:gd name="connsiteY9" fmla="*/ 38 h 368245"/>
                <a:gd name="connsiteX10" fmla="*/ 118764 w 177303"/>
                <a:gd name="connsiteY10" fmla="*/ 447 h 368245"/>
                <a:gd name="connsiteX11" fmla="*/ 178774 w 177303"/>
                <a:gd name="connsiteY11" fmla="*/ 55684 h 368245"/>
                <a:gd name="connsiteX12" fmla="*/ 179229 w 177303"/>
                <a:gd name="connsiteY12" fmla="*/ 143653 h 368245"/>
                <a:gd name="connsiteX13" fmla="*/ 151497 w 177303"/>
                <a:gd name="connsiteY13" fmla="*/ 204209 h 368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303" h="368245">
                  <a:moveTo>
                    <a:pt x="151497" y="204209"/>
                  </a:moveTo>
                  <a:cubicBezTo>
                    <a:pt x="151497" y="251672"/>
                    <a:pt x="151497" y="296680"/>
                    <a:pt x="151497" y="341688"/>
                  </a:cubicBezTo>
                  <a:cubicBezTo>
                    <a:pt x="151497" y="365419"/>
                    <a:pt x="146950" y="369101"/>
                    <a:pt x="121491" y="369511"/>
                  </a:cubicBezTo>
                  <a:cubicBezTo>
                    <a:pt x="100124" y="369511"/>
                    <a:pt x="79211" y="369511"/>
                    <a:pt x="57844" y="369511"/>
                  </a:cubicBezTo>
                  <a:cubicBezTo>
                    <a:pt x="34203" y="369511"/>
                    <a:pt x="28748" y="365010"/>
                    <a:pt x="28748" y="342915"/>
                  </a:cubicBezTo>
                  <a:cubicBezTo>
                    <a:pt x="28293" y="299953"/>
                    <a:pt x="28748" y="256991"/>
                    <a:pt x="28748" y="214029"/>
                  </a:cubicBezTo>
                  <a:cubicBezTo>
                    <a:pt x="28748" y="211165"/>
                    <a:pt x="28293" y="208710"/>
                    <a:pt x="28293" y="203800"/>
                  </a:cubicBezTo>
                  <a:cubicBezTo>
                    <a:pt x="3743" y="189070"/>
                    <a:pt x="-803" y="165748"/>
                    <a:pt x="106" y="139971"/>
                  </a:cubicBezTo>
                  <a:cubicBezTo>
                    <a:pt x="1470" y="112966"/>
                    <a:pt x="1470" y="85552"/>
                    <a:pt x="106" y="58139"/>
                  </a:cubicBezTo>
                  <a:cubicBezTo>
                    <a:pt x="-1257" y="27861"/>
                    <a:pt x="28748" y="-1190"/>
                    <a:pt x="64209" y="38"/>
                  </a:cubicBezTo>
                  <a:cubicBezTo>
                    <a:pt x="82394" y="447"/>
                    <a:pt x="100579" y="-372"/>
                    <a:pt x="118764" y="447"/>
                  </a:cubicBezTo>
                  <a:cubicBezTo>
                    <a:pt x="152860" y="1674"/>
                    <a:pt x="178319" y="24996"/>
                    <a:pt x="178774" y="55684"/>
                  </a:cubicBezTo>
                  <a:cubicBezTo>
                    <a:pt x="179229" y="85143"/>
                    <a:pt x="177865" y="114194"/>
                    <a:pt x="179229" y="143653"/>
                  </a:cubicBezTo>
                  <a:cubicBezTo>
                    <a:pt x="180593" y="167794"/>
                    <a:pt x="174682" y="189070"/>
                    <a:pt x="151497" y="204209"/>
                  </a:cubicBezTo>
                  <a:close/>
                </a:path>
              </a:pathLst>
            </a:custGeom>
            <a:solidFill>
              <a:schemeClr val="bg1"/>
            </a:solidFill>
            <a:ln w="4524" cap="flat">
              <a:noFill/>
              <a:prstDash val="solid"/>
              <a:miter/>
            </a:ln>
          </p:spPr>
          <p:txBody>
            <a:bodyPr anchor="ctr"/>
            <a:lstStyle/>
            <a:p>
              <a:pPr lvl="0">
                <a:defRPr/>
              </a:pPr>
              <a:endParaRPr lang="en-US"/>
            </a:p>
          </p:txBody>
        </p:sp>
        <p:sp>
          <p:nvSpPr>
            <p:cNvPr id="33" name="Freeform: Shape 32"/>
            <p:cNvSpPr/>
            <p:nvPr/>
          </p:nvSpPr>
          <p:spPr>
            <a:xfrm>
              <a:off x="4027806" y="1791662"/>
              <a:ext cx="131841" cy="118657"/>
            </a:xfrm>
            <a:custGeom>
              <a:avLst/>
              <a:gdLst>
                <a:gd name="connsiteX0" fmla="*/ 66375 w 131841"/>
                <a:gd name="connsiteY0" fmla="*/ 0 h 118656"/>
                <a:gd name="connsiteX1" fmla="*/ 133660 w 131841"/>
                <a:gd name="connsiteY1" fmla="*/ 58510 h 118656"/>
                <a:gd name="connsiteX2" fmla="*/ 65921 w 131841"/>
                <a:gd name="connsiteY2" fmla="*/ 119475 h 118656"/>
                <a:gd name="connsiteX3" fmla="*/ 0 w 131841"/>
                <a:gd name="connsiteY3" fmla="*/ 59328 h 118656"/>
                <a:gd name="connsiteX4" fmla="*/ 66375 w 131841"/>
                <a:gd name="connsiteY4" fmla="*/ 0 h 118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841" h="118656">
                  <a:moveTo>
                    <a:pt x="66375" y="0"/>
                  </a:moveTo>
                  <a:cubicBezTo>
                    <a:pt x="104109" y="0"/>
                    <a:pt x="134114" y="25368"/>
                    <a:pt x="133660" y="58510"/>
                  </a:cubicBezTo>
                  <a:cubicBezTo>
                    <a:pt x="133205" y="96971"/>
                    <a:pt x="99563" y="119884"/>
                    <a:pt x="65921" y="119475"/>
                  </a:cubicBezTo>
                  <a:cubicBezTo>
                    <a:pt x="29096" y="118657"/>
                    <a:pt x="0" y="92471"/>
                    <a:pt x="0" y="59328"/>
                  </a:cubicBezTo>
                  <a:cubicBezTo>
                    <a:pt x="0" y="25777"/>
                    <a:pt x="28641" y="0"/>
                    <a:pt x="66375" y="0"/>
                  </a:cubicBezTo>
                  <a:close/>
                </a:path>
              </a:pathLst>
            </a:custGeom>
            <a:solidFill>
              <a:schemeClr val="bg1"/>
            </a:solidFill>
            <a:ln w="4524" cap="flat">
              <a:noFill/>
              <a:prstDash val="solid"/>
              <a:miter/>
            </a:ln>
          </p:spPr>
          <p:txBody>
            <a:bodyPr anchor="ctr"/>
            <a:lstStyle/>
            <a:p>
              <a:pPr lvl="0">
                <a:defRPr/>
              </a:pPr>
              <a:endParaRPr lang="en-US"/>
            </a:p>
          </p:txBody>
        </p:sp>
      </p:grpSp>
    </p:spTree>
  </p:cSld>
  <p:clrMapOvr>
    <a:masterClrMapping/>
  </p:clrMapOvr>
  <mc:AlternateContent xmlns:mc="http://schemas.openxmlformats.org/markup-compatibility/2006">
    <mc:Choice xmlns:p14="http://schemas.microsoft.com/office/powerpoint/2010/main" xmlns="" Requires="p14">
      <p:transition p14:dur="10"/>
    </mc:Choice>
    <mc:Fallback>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xmlns="" id="{1726CF7F-6ACD-4231-9843-5E1341FEEDF3}"/>
              </a:ext>
            </a:extLst>
          </p:cNvPr>
          <p:cNvGrpSpPr/>
          <p:nvPr/>
        </p:nvGrpSpPr>
        <p:grpSpPr>
          <a:xfrm>
            <a:off x="0" y="203374"/>
            <a:ext cx="9144001" cy="4789463"/>
            <a:chOff x="0" y="203374"/>
            <a:chExt cx="9144001" cy="4789463"/>
          </a:xfrm>
        </p:grpSpPr>
        <p:sp>
          <p:nvSpPr>
            <p:cNvPr id="2" name="Rectangle 1">
              <a:extLst>
                <a:ext uri="{FF2B5EF4-FFF2-40B4-BE49-F238E27FC236}">
                  <a16:creationId xmlns:a16="http://schemas.microsoft.com/office/drawing/2014/main" xmlns="" id="{EBBBB5EC-B5DE-4693-941E-3223596A4BC3}"/>
                </a:ext>
              </a:extLst>
            </p:cNvPr>
            <p:cNvSpPr/>
            <p:nvPr/>
          </p:nvSpPr>
          <p:spPr>
            <a:xfrm>
              <a:off x="0" y="296882"/>
              <a:ext cx="9144000" cy="4572001"/>
            </a:xfrm>
            <a:prstGeom prst="rect">
              <a:avLst/>
            </a:prstGeom>
            <a:solidFill>
              <a:srgbClr val="00206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 name="Rectangle 9">
              <a:extLst>
                <a:ext uri="{FF2B5EF4-FFF2-40B4-BE49-F238E27FC236}">
                  <a16:creationId xmlns:a16="http://schemas.microsoft.com/office/drawing/2014/main" xmlns="" id="{291CB6F9-EB87-4B6D-AF01-336111A654BF}"/>
                </a:ext>
              </a:extLst>
            </p:cNvPr>
            <p:cNvSpPr/>
            <p:nvPr/>
          </p:nvSpPr>
          <p:spPr>
            <a:xfrm>
              <a:off x="327891" y="1797179"/>
              <a:ext cx="5022679" cy="1549142"/>
            </a:xfrm>
            <a:prstGeom prst="rect">
              <a:avLst/>
            </a:prstGeom>
          </p:spPr>
          <p:txBody>
            <a:bodyPr wrap="square" lIns="0" tIns="0" rIns="0" bIns="0">
              <a:noAutofit/>
            </a:bodyPr>
            <a:lstStyle/>
            <a:p>
              <a:pPr lvl="0">
                <a:spcAft>
                  <a:spcPts val="400"/>
                </a:spcAft>
                <a:defRPr/>
              </a:pPr>
              <a:endParaRPr kumimoji="0" lang="en-GB" sz="1000" b="0" i="0" u="none" strike="noStrike" kern="1200" cap="none" spc="0" normalizeH="0" baseline="0" noProof="0" dirty="0">
                <a:ln>
                  <a:noFill/>
                </a:ln>
                <a:solidFill>
                  <a:srgbClr val="C2DEEA"/>
                </a:solidFill>
                <a:effectLst/>
                <a:uLnTx/>
                <a:uFillTx/>
                <a:latin typeface="Verdana" pitchFamily="34" charset="0"/>
                <a:ea typeface="+mn-ea"/>
                <a:cs typeface="Arial" charset="0"/>
              </a:endParaRPr>
            </a:p>
          </p:txBody>
        </p:sp>
        <p:sp>
          <p:nvSpPr>
            <p:cNvPr id="17" name="Freeform 6">
              <a:extLst>
                <a:ext uri="{FF2B5EF4-FFF2-40B4-BE49-F238E27FC236}">
                  <a16:creationId xmlns:a16="http://schemas.microsoft.com/office/drawing/2014/main" xmlns="" id="{A1C72AAE-2EF7-42B6-90D9-416326B5AA90}"/>
                </a:ext>
              </a:extLst>
            </p:cNvPr>
            <p:cNvSpPr>
              <a:spLocks/>
            </p:cNvSpPr>
            <p:nvPr/>
          </p:nvSpPr>
          <p:spPr bwMode="auto">
            <a:xfrm>
              <a:off x="6666184" y="1148062"/>
              <a:ext cx="916976" cy="791474"/>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18" name="Freeform 7">
              <a:extLst>
                <a:ext uri="{FF2B5EF4-FFF2-40B4-BE49-F238E27FC236}">
                  <a16:creationId xmlns:a16="http://schemas.microsoft.com/office/drawing/2014/main" xmlns="" id="{E4FF4ADC-ECB1-4CEE-BACC-07EEAD900898}"/>
                </a:ext>
              </a:extLst>
            </p:cNvPr>
            <p:cNvSpPr>
              <a:spLocks/>
            </p:cNvSpPr>
            <p:nvPr/>
          </p:nvSpPr>
          <p:spPr bwMode="auto">
            <a:xfrm>
              <a:off x="8206623" y="1148062"/>
              <a:ext cx="914952" cy="791474"/>
            </a:xfrm>
            <a:prstGeom prst="roundRect">
              <a:avLst/>
            </a:prstGeom>
            <a:solidFill>
              <a:schemeClr val="bg1">
                <a:alpha val="3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19" name="Freeform 8">
              <a:extLst>
                <a:ext uri="{FF2B5EF4-FFF2-40B4-BE49-F238E27FC236}">
                  <a16:creationId xmlns:a16="http://schemas.microsoft.com/office/drawing/2014/main" xmlns="" id="{9ACD5850-BB93-492F-AC3B-247F515A455D}"/>
                </a:ext>
              </a:extLst>
            </p:cNvPr>
            <p:cNvSpPr>
              <a:spLocks/>
            </p:cNvSpPr>
            <p:nvPr/>
          </p:nvSpPr>
          <p:spPr bwMode="auto">
            <a:xfrm>
              <a:off x="5125745" y="2024554"/>
              <a:ext cx="916976" cy="791474"/>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21" name="Freeform 10">
              <a:extLst>
                <a:ext uri="{FF2B5EF4-FFF2-40B4-BE49-F238E27FC236}">
                  <a16:creationId xmlns:a16="http://schemas.microsoft.com/office/drawing/2014/main" xmlns="" id="{31FE5FBF-078A-4085-9D01-64D35E54FAAD}"/>
                </a:ext>
              </a:extLst>
            </p:cNvPr>
            <p:cNvSpPr>
              <a:spLocks/>
            </p:cNvSpPr>
            <p:nvPr/>
          </p:nvSpPr>
          <p:spPr bwMode="auto">
            <a:xfrm>
              <a:off x="6666184" y="2024554"/>
              <a:ext cx="916976" cy="791474"/>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22" name="Freeform 11">
              <a:extLst>
                <a:ext uri="{FF2B5EF4-FFF2-40B4-BE49-F238E27FC236}">
                  <a16:creationId xmlns:a16="http://schemas.microsoft.com/office/drawing/2014/main" xmlns="" id="{ED1E4805-EEF6-48D6-AC75-42FF678ABE53}"/>
                </a:ext>
              </a:extLst>
            </p:cNvPr>
            <p:cNvSpPr>
              <a:spLocks/>
            </p:cNvSpPr>
            <p:nvPr/>
          </p:nvSpPr>
          <p:spPr bwMode="auto">
            <a:xfrm>
              <a:off x="6666184" y="2903069"/>
              <a:ext cx="916976" cy="791474"/>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23" name="Freeform 12">
              <a:extLst>
                <a:ext uri="{FF2B5EF4-FFF2-40B4-BE49-F238E27FC236}">
                  <a16:creationId xmlns:a16="http://schemas.microsoft.com/office/drawing/2014/main" xmlns="" id="{9DE55040-A2F9-4230-BF3B-BB8EB5E3F255}"/>
                </a:ext>
              </a:extLst>
            </p:cNvPr>
            <p:cNvSpPr>
              <a:spLocks/>
            </p:cNvSpPr>
            <p:nvPr/>
          </p:nvSpPr>
          <p:spPr bwMode="auto">
            <a:xfrm>
              <a:off x="8206623" y="2903069"/>
              <a:ext cx="914952" cy="791474"/>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24" name="Freeform 13">
              <a:extLst>
                <a:ext uri="{FF2B5EF4-FFF2-40B4-BE49-F238E27FC236}">
                  <a16:creationId xmlns:a16="http://schemas.microsoft.com/office/drawing/2014/main" xmlns="" id="{F1C9A84A-A0D3-4E3F-A890-D360B8744F81}"/>
                </a:ext>
              </a:extLst>
            </p:cNvPr>
            <p:cNvSpPr>
              <a:spLocks/>
            </p:cNvSpPr>
            <p:nvPr/>
          </p:nvSpPr>
          <p:spPr bwMode="auto">
            <a:xfrm>
              <a:off x="6666184" y="3779561"/>
              <a:ext cx="916976" cy="787425"/>
            </a:xfrm>
            <a:prstGeom prst="roundRect">
              <a:avLst/>
            </a:prstGeom>
            <a:solidFill>
              <a:schemeClr val="bg1">
                <a:alpha val="2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26" name="Freeform 15">
              <a:extLst>
                <a:ext uri="{FF2B5EF4-FFF2-40B4-BE49-F238E27FC236}">
                  <a16:creationId xmlns:a16="http://schemas.microsoft.com/office/drawing/2014/main" xmlns="" id="{92C4E0A3-D82D-4530-BF20-11F970E195EB}"/>
                </a:ext>
              </a:extLst>
            </p:cNvPr>
            <p:cNvSpPr>
              <a:spLocks/>
            </p:cNvSpPr>
            <p:nvPr/>
          </p:nvSpPr>
          <p:spPr bwMode="auto">
            <a:xfrm>
              <a:off x="8206623" y="2024554"/>
              <a:ext cx="914952" cy="791474"/>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28" name="Freeform 17">
              <a:extLst>
                <a:ext uri="{FF2B5EF4-FFF2-40B4-BE49-F238E27FC236}">
                  <a16:creationId xmlns:a16="http://schemas.microsoft.com/office/drawing/2014/main" xmlns="" id="{967D4A63-991B-47C6-BEBE-2A8F34566FEB}"/>
                </a:ext>
              </a:extLst>
            </p:cNvPr>
            <p:cNvSpPr>
              <a:spLocks/>
            </p:cNvSpPr>
            <p:nvPr/>
          </p:nvSpPr>
          <p:spPr bwMode="auto">
            <a:xfrm>
              <a:off x="6115593" y="2441424"/>
              <a:ext cx="477718" cy="414967"/>
            </a:xfrm>
            <a:prstGeom prst="roundRect">
              <a:avLst/>
            </a:prstGeom>
            <a:solidFill>
              <a:schemeClr val="bg1">
                <a:alpha val="3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29" name="Freeform 18">
              <a:extLst>
                <a:ext uri="{FF2B5EF4-FFF2-40B4-BE49-F238E27FC236}">
                  <a16:creationId xmlns:a16="http://schemas.microsoft.com/office/drawing/2014/main" xmlns="" id="{E6D33ACC-39B0-45E8-AFAA-DAC38E4D8A62}"/>
                </a:ext>
              </a:extLst>
            </p:cNvPr>
            <p:cNvSpPr>
              <a:spLocks/>
            </p:cNvSpPr>
            <p:nvPr/>
          </p:nvSpPr>
          <p:spPr bwMode="auto">
            <a:xfrm>
              <a:off x="5803862" y="2475957"/>
              <a:ext cx="477718" cy="412943"/>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32" name="Freeform 21">
              <a:extLst>
                <a:ext uri="{FF2B5EF4-FFF2-40B4-BE49-F238E27FC236}">
                  <a16:creationId xmlns:a16="http://schemas.microsoft.com/office/drawing/2014/main" xmlns="" id="{9B258D37-496B-4652-BFF6-2B2857EBB385}"/>
                </a:ext>
              </a:extLst>
            </p:cNvPr>
            <p:cNvSpPr>
              <a:spLocks/>
            </p:cNvSpPr>
            <p:nvPr/>
          </p:nvSpPr>
          <p:spPr bwMode="auto">
            <a:xfrm>
              <a:off x="8635587" y="3917208"/>
              <a:ext cx="479743" cy="412943"/>
            </a:xfrm>
            <a:prstGeom prst="roundRect">
              <a:avLst/>
            </a:prstGeom>
            <a:solidFill>
              <a:schemeClr val="bg1">
                <a:alpha val="3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33" name="Freeform 22">
              <a:extLst>
                <a:ext uri="{FF2B5EF4-FFF2-40B4-BE49-F238E27FC236}">
                  <a16:creationId xmlns:a16="http://schemas.microsoft.com/office/drawing/2014/main" xmlns="" id="{DA00F7B5-F6DF-4AFB-9364-53F306D68266}"/>
                </a:ext>
              </a:extLst>
            </p:cNvPr>
            <p:cNvSpPr>
              <a:spLocks/>
            </p:cNvSpPr>
            <p:nvPr/>
          </p:nvSpPr>
          <p:spPr bwMode="auto">
            <a:xfrm>
              <a:off x="7099369" y="3216825"/>
              <a:ext cx="479743" cy="410919"/>
            </a:xfrm>
            <a:prstGeom prst="roundRect">
              <a:avLst/>
            </a:prstGeom>
            <a:solidFill>
              <a:schemeClr val="bg1">
                <a:alpha val="3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34" name="Freeform 23">
              <a:extLst>
                <a:ext uri="{FF2B5EF4-FFF2-40B4-BE49-F238E27FC236}">
                  <a16:creationId xmlns:a16="http://schemas.microsoft.com/office/drawing/2014/main" xmlns="" id="{7D07D569-0D6A-4228-8D87-D036A92E9598}"/>
                </a:ext>
              </a:extLst>
            </p:cNvPr>
            <p:cNvSpPr>
              <a:spLocks/>
            </p:cNvSpPr>
            <p:nvPr/>
          </p:nvSpPr>
          <p:spPr bwMode="auto">
            <a:xfrm>
              <a:off x="7267380" y="1299879"/>
              <a:ext cx="477718" cy="414967"/>
            </a:xfrm>
            <a:prstGeom prst="roundRect">
              <a:avLst/>
            </a:prstGeom>
            <a:solidFill>
              <a:schemeClr val="bg1">
                <a:alpha val="3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35" name="Freeform 24">
              <a:extLst>
                <a:ext uri="{FF2B5EF4-FFF2-40B4-BE49-F238E27FC236}">
                  <a16:creationId xmlns:a16="http://schemas.microsoft.com/office/drawing/2014/main" xmlns="" id="{B822A101-68ED-41B9-BA27-6B3672A153F6}"/>
                </a:ext>
              </a:extLst>
            </p:cNvPr>
            <p:cNvSpPr>
              <a:spLocks/>
            </p:cNvSpPr>
            <p:nvPr/>
          </p:nvSpPr>
          <p:spPr bwMode="auto">
            <a:xfrm>
              <a:off x="8459652" y="581278"/>
              <a:ext cx="479743" cy="414967"/>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36" name="Freeform 25">
              <a:extLst>
                <a:ext uri="{FF2B5EF4-FFF2-40B4-BE49-F238E27FC236}">
                  <a16:creationId xmlns:a16="http://schemas.microsoft.com/office/drawing/2014/main" xmlns="" id="{83331D9E-7713-4F8E-9F09-532E3AA782BD}"/>
                </a:ext>
              </a:extLst>
            </p:cNvPr>
            <p:cNvSpPr>
              <a:spLocks/>
            </p:cNvSpPr>
            <p:nvPr/>
          </p:nvSpPr>
          <p:spPr bwMode="auto">
            <a:xfrm>
              <a:off x="7656033" y="381253"/>
              <a:ext cx="477718" cy="414967"/>
            </a:xfrm>
            <a:prstGeom prst="roundRect">
              <a:avLst/>
            </a:prstGeom>
            <a:solidFill>
              <a:schemeClr val="bg1">
                <a:alpha val="3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37" name="Freeform 26">
              <a:extLst>
                <a:ext uri="{FF2B5EF4-FFF2-40B4-BE49-F238E27FC236}">
                  <a16:creationId xmlns:a16="http://schemas.microsoft.com/office/drawing/2014/main" xmlns="" id="{4C75D85C-BF06-424D-8D35-02871A1984B3}"/>
                </a:ext>
              </a:extLst>
            </p:cNvPr>
            <p:cNvSpPr>
              <a:spLocks/>
            </p:cNvSpPr>
            <p:nvPr/>
          </p:nvSpPr>
          <p:spPr bwMode="auto">
            <a:xfrm>
              <a:off x="7000182" y="1558981"/>
              <a:ext cx="477718" cy="410919"/>
            </a:xfrm>
            <a:prstGeom prst="roundRect">
              <a:avLst/>
            </a:prstGeom>
            <a:solidFill>
              <a:schemeClr val="bg1">
                <a:alpha val="3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73" name="Freeform: Shape 72">
              <a:extLst>
                <a:ext uri="{FF2B5EF4-FFF2-40B4-BE49-F238E27FC236}">
                  <a16:creationId xmlns:a16="http://schemas.microsoft.com/office/drawing/2014/main" xmlns="" id="{94834FEF-7400-4999-B7AD-241DFBD430D8}"/>
                </a:ext>
              </a:extLst>
            </p:cNvPr>
            <p:cNvSpPr>
              <a:spLocks/>
            </p:cNvSpPr>
            <p:nvPr/>
          </p:nvSpPr>
          <p:spPr bwMode="auto">
            <a:xfrm>
              <a:off x="8878668" y="1271540"/>
              <a:ext cx="265332" cy="414967"/>
            </a:xfrm>
            <a:custGeom>
              <a:avLst/>
              <a:gdLst>
                <a:gd name="connsiteX0" fmla="*/ 69163 w 265332"/>
                <a:gd name="connsiteY0" fmla="*/ 0 h 414967"/>
                <a:gd name="connsiteX1" fmla="*/ 265332 w 265332"/>
                <a:gd name="connsiteY1" fmla="*/ 0 h 414967"/>
                <a:gd name="connsiteX2" fmla="*/ 265332 w 265332"/>
                <a:gd name="connsiteY2" fmla="*/ 414967 h 414967"/>
                <a:gd name="connsiteX3" fmla="*/ 69163 w 265332"/>
                <a:gd name="connsiteY3" fmla="*/ 414967 h 414967"/>
                <a:gd name="connsiteX4" fmla="*/ 0 w 265332"/>
                <a:gd name="connsiteY4" fmla="*/ 345804 h 414967"/>
                <a:gd name="connsiteX5" fmla="*/ 0 w 265332"/>
                <a:gd name="connsiteY5" fmla="*/ 69163 h 414967"/>
                <a:gd name="connsiteX6" fmla="*/ 69163 w 265332"/>
                <a:gd name="connsiteY6" fmla="*/ 0 h 414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332" h="414967">
                  <a:moveTo>
                    <a:pt x="69163" y="0"/>
                  </a:moveTo>
                  <a:lnTo>
                    <a:pt x="265332" y="0"/>
                  </a:lnTo>
                  <a:lnTo>
                    <a:pt x="265332" y="414967"/>
                  </a:lnTo>
                  <a:lnTo>
                    <a:pt x="69163" y="414967"/>
                  </a:lnTo>
                  <a:cubicBezTo>
                    <a:pt x="30965" y="414967"/>
                    <a:pt x="0" y="384002"/>
                    <a:pt x="0" y="345804"/>
                  </a:cubicBezTo>
                  <a:lnTo>
                    <a:pt x="0" y="69163"/>
                  </a:lnTo>
                  <a:cubicBezTo>
                    <a:pt x="0" y="30965"/>
                    <a:pt x="30965" y="0"/>
                    <a:pt x="69163" y="0"/>
                  </a:cubicBezTo>
                  <a:close/>
                </a:path>
              </a:pathLst>
            </a:custGeom>
            <a:solidFill>
              <a:schemeClr val="bg1">
                <a:alpha val="3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40" name="Freeform 29">
              <a:extLst>
                <a:ext uri="{FF2B5EF4-FFF2-40B4-BE49-F238E27FC236}">
                  <a16:creationId xmlns:a16="http://schemas.microsoft.com/office/drawing/2014/main" xmlns="" id="{686E4C1F-59A5-4921-B314-C06680935CB9}"/>
                </a:ext>
              </a:extLst>
            </p:cNvPr>
            <p:cNvSpPr>
              <a:spLocks/>
            </p:cNvSpPr>
            <p:nvPr/>
          </p:nvSpPr>
          <p:spPr bwMode="auto">
            <a:xfrm>
              <a:off x="5896977" y="3342327"/>
              <a:ext cx="914952" cy="789450"/>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65" name="Freeform: Shape 64">
              <a:extLst>
                <a:ext uri="{FF2B5EF4-FFF2-40B4-BE49-F238E27FC236}">
                  <a16:creationId xmlns:a16="http://schemas.microsoft.com/office/drawing/2014/main" xmlns="" id="{B925F1E3-9259-4074-ADA6-F6EC1ABC6A0A}"/>
                </a:ext>
              </a:extLst>
            </p:cNvPr>
            <p:cNvSpPr>
              <a:spLocks/>
            </p:cNvSpPr>
            <p:nvPr/>
          </p:nvSpPr>
          <p:spPr bwMode="auto">
            <a:xfrm>
              <a:off x="8959638" y="3342327"/>
              <a:ext cx="184363" cy="789450"/>
            </a:xfrm>
            <a:custGeom>
              <a:avLst/>
              <a:gdLst>
                <a:gd name="connsiteX0" fmla="*/ 131578 w 184363"/>
                <a:gd name="connsiteY0" fmla="*/ 0 h 789450"/>
                <a:gd name="connsiteX1" fmla="*/ 184363 w 184363"/>
                <a:gd name="connsiteY1" fmla="*/ 0 h 789450"/>
                <a:gd name="connsiteX2" fmla="*/ 184363 w 184363"/>
                <a:gd name="connsiteY2" fmla="*/ 789450 h 789450"/>
                <a:gd name="connsiteX3" fmla="*/ 131578 w 184363"/>
                <a:gd name="connsiteY3" fmla="*/ 789450 h 789450"/>
                <a:gd name="connsiteX4" fmla="*/ 0 w 184363"/>
                <a:gd name="connsiteY4" fmla="*/ 657872 h 789450"/>
                <a:gd name="connsiteX5" fmla="*/ 0 w 184363"/>
                <a:gd name="connsiteY5" fmla="*/ 131578 h 789450"/>
                <a:gd name="connsiteX6" fmla="*/ 131578 w 184363"/>
                <a:gd name="connsiteY6" fmla="*/ 0 h 789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63" h="789450">
                  <a:moveTo>
                    <a:pt x="131578" y="0"/>
                  </a:moveTo>
                  <a:lnTo>
                    <a:pt x="184363" y="0"/>
                  </a:lnTo>
                  <a:lnTo>
                    <a:pt x="184363" y="789450"/>
                  </a:lnTo>
                  <a:lnTo>
                    <a:pt x="131578" y="789450"/>
                  </a:lnTo>
                  <a:cubicBezTo>
                    <a:pt x="58909" y="789450"/>
                    <a:pt x="0" y="730541"/>
                    <a:pt x="0" y="657872"/>
                  </a:cubicBezTo>
                  <a:lnTo>
                    <a:pt x="0" y="131578"/>
                  </a:lnTo>
                  <a:cubicBezTo>
                    <a:pt x="0" y="58909"/>
                    <a:pt x="58909" y="0"/>
                    <a:pt x="131578" y="0"/>
                  </a:cubicBezTo>
                  <a:close/>
                </a:path>
              </a:pathLst>
            </a:custGeom>
            <a:solidFill>
              <a:schemeClr val="bg1">
                <a:alpha val="3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75" name="Rectangle: Rounded Corners 74">
              <a:extLst>
                <a:ext uri="{FF2B5EF4-FFF2-40B4-BE49-F238E27FC236}">
                  <a16:creationId xmlns:a16="http://schemas.microsoft.com/office/drawing/2014/main" xmlns="" id="{EFB2AEDE-3877-4EEF-AEBE-ABA7FFCF4B25}"/>
                </a:ext>
              </a:extLst>
            </p:cNvPr>
            <p:cNvSpPr>
              <a:spLocks/>
            </p:cNvSpPr>
            <p:nvPr/>
          </p:nvSpPr>
          <p:spPr bwMode="auto">
            <a:xfrm>
              <a:off x="8959638" y="2526219"/>
              <a:ext cx="184363" cy="637928"/>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44" name="Freeform 33">
              <a:extLst>
                <a:ext uri="{FF2B5EF4-FFF2-40B4-BE49-F238E27FC236}">
                  <a16:creationId xmlns:a16="http://schemas.microsoft.com/office/drawing/2014/main" xmlns="" id="{EE166F83-0CCB-45A8-9443-8F31FB06B98B}"/>
                </a:ext>
              </a:extLst>
            </p:cNvPr>
            <p:cNvSpPr>
              <a:spLocks/>
            </p:cNvSpPr>
            <p:nvPr/>
          </p:nvSpPr>
          <p:spPr bwMode="auto">
            <a:xfrm>
              <a:off x="7437416" y="698683"/>
              <a:ext cx="914952" cy="791474"/>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74" name="Rectangle: Rounded Corners 73">
              <a:extLst>
                <a:ext uri="{FF2B5EF4-FFF2-40B4-BE49-F238E27FC236}">
                  <a16:creationId xmlns:a16="http://schemas.microsoft.com/office/drawing/2014/main" xmlns="" id="{494DC7F8-B9B8-470E-8EEE-CAD3C4F19285}"/>
                </a:ext>
              </a:extLst>
            </p:cNvPr>
            <p:cNvSpPr>
              <a:spLocks/>
            </p:cNvSpPr>
            <p:nvPr/>
          </p:nvSpPr>
          <p:spPr bwMode="auto">
            <a:xfrm>
              <a:off x="8941420" y="744053"/>
              <a:ext cx="202581" cy="700966"/>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46" name="Freeform 35">
              <a:extLst>
                <a:ext uri="{FF2B5EF4-FFF2-40B4-BE49-F238E27FC236}">
                  <a16:creationId xmlns:a16="http://schemas.microsoft.com/office/drawing/2014/main" xmlns="" id="{043C9A6F-A9AD-4000-9908-1E769156DD6C}"/>
                </a:ext>
              </a:extLst>
            </p:cNvPr>
            <p:cNvSpPr>
              <a:spLocks/>
            </p:cNvSpPr>
            <p:nvPr/>
          </p:nvSpPr>
          <p:spPr bwMode="auto">
            <a:xfrm>
              <a:off x="5125745" y="2903069"/>
              <a:ext cx="916976" cy="791474"/>
            </a:xfrm>
            <a:prstGeom prst="roundRect">
              <a:avLst/>
            </a:prstGeom>
            <a:solidFill>
              <a:schemeClr val="bg1">
                <a:alpha val="3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20" name="Freeform 9">
              <a:extLst>
                <a:ext uri="{FF2B5EF4-FFF2-40B4-BE49-F238E27FC236}">
                  <a16:creationId xmlns:a16="http://schemas.microsoft.com/office/drawing/2014/main" xmlns="" id="{7C08756C-7A50-409E-BBAC-4DE3231EEB88}"/>
                </a:ext>
              </a:extLst>
            </p:cNvPr>
            <p:cNvSpPr>
              <a:spLocks/>
            </p:cNvSpPr>
            <p:nvPr/>
          </p:nvSpPr>
          <p:spPr bwMode="auto">
            <a:xfrm>
              <a:off x="7127787" y="2184400"/>
              <a:ext cx="1503846" cy="1299692"/>
            </a:xfrm>
            <a:prstGeom prst="roundRect">
              <a:avLst/>
            </a:prstGeom>
            <a:solidFill>
              <a:srgbClr val="001965">
                <a:alpha val="82000"/>
              </a:srgbClr>
            </a:solidFill>
            <a:ln>
              <a:noFill/>
            </a:ln>
            <a:effectLst>
              <a:glow rad="1460500">
                <a:schemeClr val="bg1">
                  <a:alpha val="36000"/>
                </a:schemeClr>
              </a:glow>
            </a:effec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144" name="Freeform 20">
              <a:extLst>
                <a:ext uri="{FF2B5EF4-FFF2-40B4-BE49-F238E27FC236}">
                  <a16:creationId xmlns:a16="http://schemas.microsoft.com/office/drawing/2014/main" xmlns="" id="{FE1EA715-3879-459D-ACAC-EE9DD5ED5FAF}"/>
                </a:ext>
              </a:extLst>
            </p:cNvPr>
            <p:cNvSpPr>
              <a:spLocks/>
            </p:cNvSpPr>
            <p:nvPr/>
          </p:nvSpPr>
          <p:spPr bwMode="auto">
            <a:xfrm>
              <a:off x="7958219" y="3643938"/>
              <a:ext cx="479743" cy="410919"/>
            </a:xfrm>
            <a:prstGeom prst="roundRect">
              <a:avLst/>
            </a:prstGeom>
            <a:solidFill>
              <a:schemeClr val="bg1">
                <a:alpha val="24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150" name="Freeform 16">
              <a:extLst>
                <a:ext uri="{FF2B5EF4-FFF2-40B4-BE49-F238E27FC236}">
                  <a16:creationId xmlns:a16="http://schemas.microsoft.com/office/drawing/2014/main" xmlns="" id="{8BE1BA35-7158-44C9-8978-962E168E5F00}"/>
                </a:ext>
              </a:extLst>
            </p:cNvPr>
            <p:cNvSpPr>
              <a:spLocks/>
            </p:cNvSpPr>
            <p:nvPr/>
          </p:nvSpPr>
          <p:spPr bwMode="auto">
            <a:xfrm>
              <a:off x="5896977" y="1589344"/>
              <a:ext cx="914952" cy="791474"/>
            </a:xfrm>
            <a:prstGeom prst="roundRect">
              <a:avLst/>
            </a:prstGeom>
            <a:solidFill>
              <a:schemeClr val="bg1">
                <a:alpha val="2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47" name="Freeform 8">
              <a:extLst>
                <a:ext uri="{FF2B5EF4-FFF2-40B4-BE49-F238E27FC236}">
                  <a16:creationId xmlns:a16="http://schemas.microsoft.com/office/drawing/2014/main" xmlns="" id="{C49BACF8-2616-4936-B076-41D3223523A8}"/>
                </a:ext>
              </a:extLst>
            </p:cNvPr>
            <p:cNvSpPr>
              <a:spLocks/>
            </p:cNvSpPr>
            <p:nvPr/>
          </p:nvSpPr>
          <p:spPr bwMode="auto">
            <a:xfrm>
              <a:off x="279425" y="203374"/>
              <a:ext cx="916976" cy="791474"/>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48" name="Freeform 18">
              <a:extLst>
                <a:ext uri="{FF2B5EF4-FFF2-40B4-BE49-F238E27FC236}">
                  <a16:creationId xmlns:a16="http://schemas.microsoft.com/office/drawing/2014/main" xmlns="" id="{03D51B6A-7A85-4779-9652-5AE33F26E94B}"/>
                </a:ext>
              </a:extLst>
            </p:cNvPr>
            <p:cNvSpPr>
              <a:spLocks/>
            </p:cNvSpPr>
            <p:nvPr/>
          </p:nvSpPr>
          <p:spPr bwMode="auto">
            <a:xfrm>
              <a:off x="957542" y="654777"/>
              <a:ext cx="477718" cy="412943"/>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49" name="Freeform 11">
              <a:extLst>
                <a:ext uri="{FF2B5EF4-FFF2-40B4-BE49-F238E27FC236}">
                  <a16:creationId xmlns:a16="http://schemas.microsoft.com/office/drawing/2014/main" xmlns="" id="{EBB16BDC-E0FE-4488-B698-1305CD7D4C54}"/>
                </a:ext>
              </a:extLst>
            </p:cNvPr>
            <p:cNvSpPr>
              <a:spLocks/>
            </p:cNvSpPr>
            <p:nvPr/>
          </p:nvSpPr>
          <p:spPr bwMode="auto">
            <a:xfrm>
              <a:off x="989284" y="3947009"/>
              <a:ext cx="916976" cy="791474"/>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50" name="Freeform 29">
              <a:extLst>
                <a:ext uri="{FF2B5EF4-FFF2-40B4-BE49-F238E27FC236}">
                  <a16:creationId xmlns:a16="http://schemas.microsoft.com/office/drawing/2014/main" xmlns="" id="{8C8AE8C8-9546-4BB9-8537-11CCD5601C56}"/>
                </a:ext>
              </a:extLst>
            </p:cNvPr>
            <p:cNvSpPr>
              <a:spLocks/>
            </p:cNvSpPr>
            <p:nvPr/>
          </p:nvSpPr>
          <p:spPr bwMode="auto">
            <a:xfrm>
              <a:off x="212457" y="4203387"/>
              <a:ext cx="914952" cy="789450"/>
            </a:xfrm>
            <a:prstGeom prst="roundRect">
              <a:avLst/>
            </a:prstGeom>
            <a:noFill/>
            <a:ln w="11113" cap="flat">
              <a:solidFill>
                <a:schemeClr val="bg1">
                  <a:alpha val="26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51" name="Freeform 20">
              <a:extLst>
                <a:ext uri="{FF2B5EF4-FFF2-40B4-BE49-F238E27FC236}">
                  <a16:creationId xmlns:a16="http://schemas.microsoft.com/office/drawing/2014/main" xmlns="" id="{59ABA88C-37EE-4871-98F9-C130C145F9B9}"/>
                </a:ext>
              </a:extLst>
            </p:cNvPr>
            <p:cNvSpPr>
              <a:spLocks/>
            </p:cNvSpPr>
            <p:nvPr/>
          </p:nvSpPr>
          <p:spPr bwMode="auto">
            <a:xfrm>
              <a:off x="726839" y="3750618"/>
              <a:ext cx="479743" cy="410919"/>
            </a:xfrm>
            <a:prstGeom prst="roundRect">
              <a:avLst/>
            </a:prstGeom>
            <a:solidFill>
              <a:schemeClr val="bg1">
                <a:alpha val="24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52" name="Freeform 20">
              <a:extLst>
                <a:ext uri="{FF2B5EF4-FFF2-40B4-BE49-F238E27FC236}">
                  <a16:creationId xmlns:a16="http://schemas.microsoft.com/office/drawing/2014/main" xmlns="" id="{6162F125-2AD1-475A-B73D-80BB09706E44}"/>
                </a:ext>
              </a:extLst>
            </p:cNvPr>
            <p:cNvSpPr>
              <a:spLocks/>
            </p:cNvSpPr>
            <p:nvPr/>
          </p:nvSpPr>
          <p:spPr bwMode="auto">
            <a:xfrm>
              <a:off x="178199" y="832158"/>
              <a:ext cx="479743" cy="410919"/>
            </a:xfrm>
            <a:prstGeom prst="roundRect">
              <a:avLst/>
            </a:prstGeom>
            <a:solidFill>
              <a:schemeClr val="bg1">
                <a:alpha val="24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sp>
          <p:nvSpPr>
            <p:cNvPr id="54" name="Freeform 20">
              <a:extLst>
                <a:ext uri="{FF2B5EF4-FFF2-40B4-BE49-F238E27FC236}">
                  <a16:creationId xmlns:a16="http://schemas.microsoft.com/office/drawing/2014/main" xmlns="" id="{32698B37-AA94-4128-A1FC-D1766B038EA6}"/>
                </a:ext>
              </a:extLst>
            </p:cNvPr>
            <p:cNvSpPr>
              <a:spLocks/>
            </p:cNvSpPr>
            <p:nvPr/>
          </p:nvSpPr>
          <p:spPr bwMode="auto">
            <a:xfrm>
              <a:off x="1544167" y="4538460"/>
              <a:ext cx="479743" cy="410919"/>
            </a:xfrm>
            <a:prstGeom prst="roundRect">
              <a:avLst/>
            </a:prstGeom>
            <a:solidFill>
              <a:schemeClr val="bg1">
                <a:alpha val="24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001965"/>
                </a:solidFill>
                <a:effectLst/>
                <a:uLnTx/>
                <a:uFillTx/>
                <a:latin typeface="Verdana" pitchFamily="34" charset="0"/>
                <a:ea typeface="+mn-ea"/>
                <a:cs typeface="Arial" charset="0"/>
              </a:endParaRPr>
            </a:p>
          </p:txBody>
        </p:sp>
      </p:grpSp>
      <p:sp>
        <p:nvSpPr>
          <p:cNvPr id="4" name="Rectangle 3">
            <a:extLst>
              <a:ext uri="{FF2B5EF4-FFF2-40B4-BE49-F238E27FC236}">
                <a16:creationId xmlns:a16="http://schemas.microsoft.com/office/drawing/2014/main" xmlns="" id="{84D85248-CEFC-4FE1-9C32-70E598D45B7B}"/>
              </a:ext>
            </a:extLst>
          </p:cNvPr>
          <p:cNvSpPr/>
          <p:nvPr/>
        </p:nvSpPr>
        <p:spPr>
          <a:xfrm>
            <a:off x="814192" y="2011303"/>
            <a:ext cx="5663739" cy="584775"/>
          </a:xfrm>
          <a:prstGeom prst="rect">
            <a:avLst/>
          </a:prstGeom>
        </p:spPr>
        <p:txBody>
          <a:bodyPr wrap="square">
            <a:spAutoFit/>
          </a:bodyPr>
          <a:lstStyle/>
          <a:p>
            <a:r>
              <a:rPr lang="ru-RU" sz="3200" b="1" dirty="0">
                <a:solidFill>
                  <a:srgbClr val="FFFFFF"/>
                </a:solidFill>
              </a:rPr>
              <a:t>Эпидемиология </a:t>
            </a:r>
            <a:endParaRPr lang="en-GB" sz="3200" b="1" dirty="0">
              <a:solidFill>
                <a:srgbClr val="FFFFFF"/>
              </a:solidFill>
            </a:endParaRPr>
          </a:p>
        </p:txBody>
      </p:sp>
      <p:sp>
        <p:nvSpPr>
          <p:cNvPr id="55" name="Freeform 308">
            <a:extLst>
              <a:ext uri="{FF2B5EF4-FFF2-40B4-BE49-F238E27FC236}">
                <a16:creationId xmlns:a16="http://schemas.microsoft.com/office/drawing/2014/main" xmlns="" id="{916C43C1-36D5-4193-9BE2-654E1A8F98E1}"/>
              </a:ext>
            </a:extLst>
          </p:cNvPr>
          <p:cNvSpPr>
            <a:spLocks/>
          </p:cNvSpPr>
          <p:nvPr/>
        </p:nvSpPr>
        <p:spPr bwMode="auto">
          <a:xfrm>
            <a:off x="7417250" y="2344595"/>
            <a:ext cx="925655" cy="925655"/>
          </a:xfrm>
          <a:custGeom>
            <a:avLst/>
            <a:gdLst>
              <a:gd name="T0" fmla="*/ 13 w 198"/>
              <a:gd name="T1" fmla="*/ 186 h 198"/>
              <a:gd name="T2" fmla="*/ 13 w 198"/>
              <a:gd name="T3" fmla="*/ 168 h 198"/>
              <a:gd name="T4" fmla="*/ 60 w 198"/>
              <a:gd name="T5" fmla="*/ 107 h 198"/>
              <a:gd name="T6" fmla="*/ 103 w 198"/>
              <a:gd name="T7" fmla="*/ 127 h 198"/>
              <a:gd name="T8" fmla="*/ 172 w 198"/>
              <a:gd name="T9" fmla="*/ 49 h 198"/>
              <a:gd name="T10" fmla="*/ 172 w 198"/>
              <a:gd name="T11" fmla="*/ 49 h 198"/>
              <a:gd name="T12" fmla="*/ 185 w 198"/>
              <a:gd name="T13" fmla="*/ 62 h 198"/>
              <a:gd name="T14" fmla="*/ 185 w 198"/>
              <a:gd name="T15" fmla="*/ 21 h 198"/>
              <a:gd name="T16" fmla="*/ 146 w 198"/>
              <a:gd name="T17" fmla="*/ 26 h 198"/>
              <a:gd name="T18" fmla="*/ 159 w 198"/>
              <a:gd name="T19" fmla="*/ 38 h 198"/>
              <a:gd name="T20" fmla="*/ 99 w 198"/>
              <a:gd name="T21" fmla="*/ 106 h 198"/>
              <a:gd name="T22" fmla="*/ 55 w 198"/>
              <a:gd name="T23" fmla="*/ 85 h 198"/>
              <a:gd name="T24" fmla="*/ 13 w 198"/>
              <a:gd name="T25" fmla="*/ 140 h 198"/>
              <a:gd name="T26" fmla="*/ 13 w 198"/>
              <a:gd name="T27" fmla="*/ 0 h 198"/>
              <a:gd name="T28" fmla="*/ 0 w 198"/>
              <a:gd name="T29" fmla="*/ 0 h 198"/>
              <a:gd name="T30" fmla="*/ 0 w 198"/>
              <a:gd name="T31" fmla="*/ 198 h 198"/>
              <a:gd name="T32" fmla="*/ 198 w 198"/>
              <a:gd name="T33" fmla="*/ 198 h 198"/>
              <a:gd name="T34" fmla="*/ 198 w 198"/>
              <a:gd name="T35" fmla="*/ 186 h 198"/>
              <a:gd name="T36" fmla="*/ 13 w 198"/>
              <a:gd name="T37" fmla="*/ 18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8" h="198">
                <a:moveTo>
                  <a:pt x="13" y="186"/>
                </a:moveTo>
                <a:lnTo>
                  <a:pt x="13" y="168"/>
                </a:lnTo>
                <a:lnTo>
                  <a:pt x="60" y="107"/>
                </a:lnTo>
                <a:lnTo>
                  <a:pt x="103" y="127"/>
                </a:lnTo>
                <a:lnTo>
                  <a:pt x="172" y="49"/>
                </a:lnTo>
                <a:lnTo>
                  <a:pt x="172" y="49"/>
                </a:lnTo>
                <a:lnTo>
                  <a:pt x="185" y="62"/>
                </a:lnTo>
                <a:lnTo>
                  <a:pt x="185" y="21"/>
                </a:lnTo>
                <a:lnTo>
                  <a:pt x="146" y="26"/>
                </a:lnTo>
                <a:lnTo>
                  <a:pt x="159" y="38"/>
                </a:lnTo>
                <a:lnTo>
                  <a:pt x="99" y="106"/>
                </a:lnTo>
                <a:lnTo>
                  <a:pt x="55" y="85"/>
                </a:lnTo>
                <a:lnTo>
                  <a:pt x="13" y="140"/>
                </a:lnTo>
                <a:lnTo>
                  <a:pt x="13" y="0"/>
                </a:lnTo>
                <a:lnTo>
                  <a:pt x="0" y="0"/>
                </a:lnTo>
                <a:lnTo>
                  <a:pt x="0" y="198"/>
                </a:lnTo>
                <a:lnTo>
                  <a:pt x="198" y="198"/>
                </a:lnTo>
                <a:lnTo>
                  <a:pt x="198" y="186"/>
                </a:lnTo>
                <a:lnTo>
                  <a:pt x="13" y="18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grpSp>
        <p:nvGrpSpPr>
          <p:cNvPr id="56" name="Group 55">
            <a:extLst>
              <a:ext uri="{FF2B5EF4-FFF2-40B4-BE49-F238E27FC236}">
                <a16:creationId xmlns:a16="http://schemas.microsoft.com/office/drawing/2014/main" xmlns="" id="{7FE31ED1-E2E7-4182-B2EF-87C4783A4CC8}"/>
              </a:ext>
            </a:extLst>
          </p:cNvPr>
          <p:cNvGrpSpPr/>
          <p:nvPr/>
        </p:nvGrpSpPr>
        <p:grpSpPr>
          <a:xfrm>
            <a:off x="8457775" y="51314"/>
            <a:ext cx="479056" cy="479344"/>
            <a:chOff x="11190515" y="385505"/>
            <a:chExt cx="640444" cy="643195"/>
          </a:xfrm>
          <a:solidFill>
            <a:srgbClr val="C2DEEA"/>
          </a:solidFill>
        </p:grpSpPr>
        <p:sp>
          <p:nvSpPr>
            <p:cNvPr id="57" name="Oval 56">
              <a:extLst>
                <a:ext uri="{FF2B5EF4-FFF2-40B4-BE49-F238E27FC236}">
                  <a16:creationId xmlns:a16="http://schemas.microsoft.com/office/drawing/2014/main" xmlns="" id="{1F8620E6-58B0-45E1-817D-EC47FCCC6010}"/>
                </a:ext>
              </a:extLst>
            </p:cNvPr>
            <p:cNvSpPr/>
            <p:nvPr/>
          </p:nvSpPr>
          <p:spPr bwMode="auto">
            <a:xfrm>
              <a:off x="11190515" y="385505"/>
              <a:ext cx="640444" cy="643195"/>
            </a:xfrm>
            <a:prstGeom prst="ellipse">
              <a:avLst/>
            </a:prstGeom>
            <a:solidFill>
              <a:srgbClr val="C2DEEA"/>
            </a:solidFill>
            <a:ln>
              <a:noFill/>
              <a:headEnd/>
              <a:tailEnd/>
            </a:ln>
            <a:effectLst/>
            <a:scene3d>
              <a:camera prst="orthographicFront">
                <a:rot lat="0" lon="0" rev="0"/>
              </a:camera>
              <a:lightRig rig="threePt" dir="t">
                <a:rot lat="0" lon="0" rev="1200000"/>
              </a:lightRig>
            </a:scene3d>
            <a:sp3d/>
          </p:spPr>
          <p:style>
            <a:lnRef idx="0">
              <a:schemeClr val="accent3"/>
            </a:lnRef>
            <a:fillRef idx="3">
              <a:schemeClr val="accent3"/>
            </a:fillRef>
            <a:effectRef idx="3">
              <a:schemeClr val="accent3"/>
            </a:effectRef>
            <a:fontRef idx="minor">
              <a:schemeClr val="lt1"/>
            </a:fontRef>
          </p:style>
          <p:txBody>
            <a:bodyPr wrap="square" lIns="182880" tIns="91440" rIns="182880" bIns="91440" rtlCol="0" anchor="t" anchorCtr="1">
              <a:noAutofit/>
            </a:bodyPr>
            <a:lstStyle/>
            <a:p>
              <a:pPr marL="457200" algn="ctr" eaLnBrk="0" fontAlgn="base" hangingPunct="0">
                <a:spcBef>
                  <a:spcPct val="0"/>
                </a:spcBef>
                <a:spcAft>
                  <a:spcPct val="0"/>
                </a:spcAft>
                <a:tabLst>
                  <a:tab pos="114300" algn="l"/>
                </a:tabLst>
              </a:pPr>
              <a:endParaRPr lang="en-US" sz="1000" b="1" dirty="0">
                <a:solidFill>
                  <a:schemeClr val="tx1"/>
                </a:solidFill>
                <a:latin typeface="Verdana" panose="020B0604030504040204" pitchFamily="34" charset="0"/>
                <a:ea typeface="PMingLiU" pitchFamily="18" charset="-120"/>
                <a:cs typeface="Calibri"/>
              </a:endParaRPr>
            </a:p>
          </p:txBody>
        </p:sp>
        <p:pic>
          <p:nvPicPr>
            <p:cNvPr id="58" name="Picture 57">
              <a:hlinkClick r:id="rId3" action="ppaction://hlinksldjump"/>
              <a:extLst>
                <a:ext uri="{FF2B5EF4-FFF2-40B4-BE49-F238E27FC236}">
                  <a16:creationId xmlns:a16="http://schemas.microsoft.com/office/drawing/2014/main" xmlns="" id="{7359E7CB-A11C-49FD-B645-F91AE966C48B}"/>
                </a:ext>
              </a:extLst>
            </p:cNvPr>
            <p:cNvPicPr>
              <a:picLocks noChangeAspect="1"/>
            </p:cNvPicPr>
            <p:nvPr/>
          </p:nvPicPr>
          <p:blipFill>
            <a:blip r:embed="rId4" cstate="print">
              <a:lum bright="-40000" contrast="-40000"/>
            </a:blip>
            <a:stretch>
              <a:fillRect/>
            </a:stretch>
          </p:blipFill>
          <p:spPr>
            <a:xfrm>
              <a:off x="11273490" y="491639"/>
              <a:ext cx="474494" cy="413921"/>
            </a:xfrm>
            <a:prstGeom prst="rect">
              <a:avLst/>
            </a:prstGeom>
          </p:spPr>
        </p:pic>
      </p:grpSp>
    </p:spTree>
    <p:extLst>
      <p:ext uri="{BB962C8B-B14F-4D97-AF65-F5344CB8AC3E}">
        <p14:creationId xmlns:p14="http://schemas.microsoft.com/office/powerpoint/2010/main" xmlns="" val="4026398591"/>
      </p:ext>
    </p:extLst>
  </p:cSld>
  <p:clrMapOvr>
    <a:masterClrMapping/>
  </p:clrMapOvr>
  <mc:AlternateContent xmlns:mc="http://schemas.openxmlformats.org/markup-compatibility/2006">
    <mc:Choice xmlns:p14="http://schemas.microsoft.com/office/powerpoint/2010/main" xmlns="" Requires="p14">
      <p:transition p14:dur="10"/>
    </mc:Choice>
    <mc:Fallback>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a:xfrm>
            <a:off x="316800" y="931930"/>
            <a:ext cx="8510400" cy="2955789"/>
          </a:xfrm>
        </p:spPr>
        <p:txBody>
          <a:bodyPr/>
          <a:lstStyle/>
          <a:p>
            <a:pPr lvl="0">
              <a:defRPr/>
            </a:pPr>
            <a:r>
              <a:rPr lang="ru-RU" b="1" u="sng"/>
              <a:t>Ожирение</a:t>
            </a:r>
            <a:r>
              <a:rPr lang="ru-RU" b="1"/>
              <a:t> </a:t>
            </a:r>
            <a:r>
              <a:rPr lang="ru-RU"/>
              <a:t>– это </a:t>
            </a:r>
            <a:r>
              <a:rPr lang="ru-RU" b="1" u="sng"/>
              <a:t>гетерогенная группа </a:t>
            </a:r>
            <a:r>
              <a:rPr lang="ru-RU"/>
              <a:t>наследственных и приобретенных заболеваний, связанных с избыточным накоплением жировой ткани в организме </a:t>
            </a:r>
          </a:p>
          <a:p>
            <a:pPr lvl="0">
              <a:defRPr/>
            </a:pPr>
            <a:endParaRPr lang="ru-RU"/>
          </a:p>
          <a:p>
            <a:pPr lvl="0">
              <a:defRPr/>
            </a:pPr>
            <a:r>
              <a:rPr lang="ru-RU" b="1" u="sng"/>
              <a:t>Самый частый</a:t>
            </a:r>
            <a:r>
              <a:rPr lang="ru-RU" b="1"/>
              <a:t> </a:t>
            </a:r>
            <a:r>
              <a:rPr lang="ru-RU"/>
              <a:t>вид ожирения, связанный с избыточным поступлением калорий в условиях гиподинамии и наследственной предрасположенности - </a:t>
            </a:r>
            <a:r>
              <a:rPr lang="ru-RU" b="1" u="sng"/>
              <a:t>конституционально-экзогенное</a:t>
            </a:r>
            <a:r>
              <a:rPr lang="ru-RU" b="1"/>
              <a:t> (</a:t>
            </a:r>
            <a:r>
              <a:rPr lang="ru-RU"/>
              <a:t>простое, идиопатическое) ожирение. </a:t>
            </a:r>
          </a:p>
          <a:p>
            <a:pPr lvl="0">
              <a:defRPr/>
            </a:pPr>
            <a:endParaRPr lang="ru-RU"/>
          </a:p>
          <a:p>
            <a:pPr lvl="0">
              <a:defRPr/>
            </a:pPr>
            <a:r>
              <a:rPr lang="ru-RU"/>
              <a:t>несмотря на то, что конституционально-экзогенное ожирение является заболеванием с наследственной предрасположенностью, вероятность его развития и степень проявления во многом зависят от </a:t>
            </a:r>
            <a:r>
              <a:rPr lang="ru-RU" b="1" u="sng"/>
              <a:t>образа жизни и характера питания </a:t>
            </a:r>
            <a:endParaRPr lang="en-GB" b="1" u="sng"/>
          </a:p>
        </p:txBody>
      </p:sp>
      <p:sp>
        <p:nvSpPr>
          <p:cNvPr id="3" name="Title 2"/>
          <p:cNvSpPr>
            <a:spLocks noGrp="1"/>
          </p:cNvSpPr>
          <p:nvPr>
            <p:ph type="title"/>
          </p:nvPr>
        </p:nvSpPr>
        <p:spPr>
          <a:xfrm>
            <a:off x="250125" y="284588"/>
            <a:ext cx="8510400" cy="391412"/>
          </a:xfrm>
        </p:spPr>
        <p:txBody>
          <a:bodyPr/>
          <a:lstStyle/>
          <a:p>
            <a:pPr lvl="0">
              <a:defRPr/>
            </a:pPr>
            <a:r>
              <a:rPr lang="ru-RU"/>
              <a:t>Федеральные клинические рекомендации - РФ</a:t>
            </a:r>
            <a:endParaRPr lang="en-GB"/>
          </a:p>
        </p:txBody>
      </p:sp>
      <p:sp>
        <p:nvSpPr>
          <p:cNvPr id="5" name="Rectangle 4"/>
          <p:cNvSpPr/>
          <p:nvPr/>
        </p:nvSpPr>
        <p:spPr>
          <a:xfrm>
            <a:off x="487432" y="4558010"/>
            <a:ext cx="8450746" cy="269260"/>
          </a:xfrm>
          <a:prstGeom prst="rect">
            <a:avLst/>
          </a:prstGeom>
        </p:spPr>
        <p:txBody>
          <a:bodyPr wrap="square">
            <a:spAutoFit/>
          </a:bodyPr>
          <a:lstStyle/>
          <a:p>
            <a:pPr lvl="0">
              <a:defRPr/>
            </a:pPr>
            <a:r>
              <a:rPr lang="ru-RU" sz="1200">
                <a:solidFill>
                  <a:srgbClr val="001965"/>
                </a:solidFill>
                <a:latin typeface="Times New Roman"/>
                <a:ea typeface="Calibri"/>
                <a:cs typeface="Arial"/>
              </a:rPr>
              <a:t>К</a:t>
            </a:r>
            <a:r>
              <a:rPr kumimoji="0" lang="ru-RU" sz="1200" b="0" i="0" u="none" strike="noStrike" kern="1200" cap="none" spc="0" normalizeH="0" baseline="0">
                <a:solidFill>
                  <a:srgbClr val="001965"/>
                </a:solidFill>
                <a:effectLst/>
                <a:uLnTx/>
                <a:uFillTx/>
                <a:latin typeface="Times New Roman"/>
                <a:ea typeface="Calibri"/>
                <a:cs typeface="Arial"/>
              </a:rPr>
              <a:t>линические рекомендации «Ожирение у детей» 202</a:t>
            </a:r>
            <a:r>
              <a:rPr kumimoji="0" lang="en-US" altLang="ru-RU" sz="1200" b="0" i="0" u="none" strike="noStrike" kern="1200" cap="none" spc="0" normalizeH="0" baseline="0">
                <a:solidFill>
                  <a:srgbClr val="001965"/>
                </a:solidFill>
                <a:effectLst/>
                <a:uLnTx/>
                <a:uFillTx/>
                <a:latin typeface="Times New Roman"/>
                <a:ea typeface="Calibri"/>
                <a:cs typeface="Arial"/>
              </a:rPr>
              <a:t>1</a:t>
            </a:r>
            <a:r>
              <a:rPr lang="ru-RU" sz="1200">
                <a:solidFill>
                  <a:srgbClr val="001965"/>
                </a:solidFill>
                <a:latin typeface="Times New Roman"/>
                <a:ea typeface="Calibri"/>
                <a:cs typeface="Arial"/>
              </a:rPr>
              <a:t> </a:t>
            </a:r>
          </a:p>
        </p:txBody>
      </p:sp>
    </p:spTree>
  </p:cSld>
  <p:clrMapOvr>
    <a:masterClrMapping/>
  </p:clrMapOvr>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xmlns="" id="{548E551A-42DC-47ED-9FE4-C85F0771C6BB}"/>
              </a:ext>
            </a:extLst>
          </p:cNvPr>
          <p:cNvGrpSpPr/>
          <p:nvPr/>
        </p:nvGrpSpPr>
        <p:grpSpPr>
          <a:xfrm>
            <a:off x="10089" y="1117600"/>
            <a:ext cx="8990616" cy="3971094"/>
            <a:chOff x="10089" y="1117600"/>
            <a:chExt cx="8990616" cy="3971094"/>
          </a:xfrm>
        </p:grpSpPr>
        <p:sp>
          <p:nvSpPr>
            <p:cNvPr id="36" name="Freeform 3811">
              <a:extLst>
                <a:ext uri="{FF2B5EF4-FFF2-40B4-BE49-F238E27FC236}">
                  <a16:creationId xmlns:a16="http://schemas.microsoft.com/office/drawing/2014/main" xmlns="" id="{FD66C695-9E1C-48FE-A68C-AEB75C24EE13}"/>
                </a:ext>
              </a:extLst>
            </p:cNvPr>
            <p:cNvSpPr>
              <a:spLocks/>
            </p:cNvSpPr>
            <p:nvPr/>
          </p:nvSpPr>
          <p:spPr bwMode="auto">
            <a:xfrm>
              <a:off x="268495" y="1582228"/>
              <a:ext cx="34665" cy="14038"/>
            </a:xfrm>
            <a:custGeom>
              <a:avLst/>
              <a:gdLst>
                <a:gd name="T0" fmla="*/ 1 w 13"/>
                <a:gd name="T1" fmla="*/ 4 h 6"/>
                <a:gd name="T2" fmla="*/ 7 w 13"/>
                <a:gd name="T3" fmla="*/ 1 h 6"/>
                <a:gd name="T4" fmla="*/ 9 w 13"/>
                <a:gd name="T5" fmla="*/ 2 h 6"/>
                <a:gd name="T6" fmla="*/ 13 w 13"/>
                <a:gd name="T7" fmla="*/ 2 h 6"/>
                <a:gd name="T8" fmla="*/ 7 w 13"/>
                <a:gd name="T9" fmla="*/ 4 h 6"/>
                <a:gd name="T10" fmla="*/ 4 w 13"/>
                <a:gd name="T11" fmla="*/ 4 h 6"/>
                <a:gd name="T12" fmla="*/ 0 w 13"/>
                <a:gd name="T13" fmla="*/ 6 h 6"/>
                <a:gd name="T14" fmla="*/ 1 w 13"/>
                <a:gd name="T15" fmla="*/ 4 h 6"/>
                <a:gd name="T16" fmla="*/ 1 w 13"/>
                <a:gd name="T17" fmla="*/ 5 h 6"/>
                <a:gd name="T18" fmla="*/ 1 w 13"/>
                <a:gd name="T19"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6">
                  <a:moveTo>
                    <a:pt x="1" y="4"/>
                  </a:moveTo>
                  <a:cubicBezTo>
                    <a:pt x="3" y="2"/>
                    <a:pt x="4" y="0"/>
                    <a:pt x="7" y="1"/>
                  </a:cubicBezTo>
                  <a:cubicBezTo>
                    <a:pt x="8" y="1"/>
                    <a:pt x="9" y="2"/>
                    <a:pt x="9" y="2"/>
                  </a:cubicBezTo>
                  <a:cubicBezTo>
                    <a:pt x="11" y="2"/>
                    <a:pt x="12" y="2"/>
                    <a:pt x="13" y="2"/>
                  </a:cubicBezTo>
                  <a:cubicBezTo>
                    <a:pt x="11" y="4"/>
                    <a:pt x="9" y="3"/>
                    <a:pt x="7" y="4"/>
                  </a:cubicBezTo>
                  <a:cubicBezTo>
                    <a:pt x="9" y="3"/>
                    <a:pt x="5" y="4"/>
                    <a:pt x="4" y="4"/>
                  </a:cubicBezTo>
                  <a:cubicBezTo>
                    <a:pt x="3" y="5"/>
                    <a:pt x="2" y="6"/>
                    <a:pt x="0" y="6"/>
                  </a:cubicBezTo>
                  <a:cubicBezTo>
                    <a:pt x="1" y="5"/>
                    <a:pt x="1" y="5"/>
                    <a:pt x="1" y="4"/>
                  </a:cubicBezTo>
                  <a:cubicBezTo>
                    <a:pt x="1" y="4"/>
                    <a:pt x="1" y="5"/>
                    <a:pt x="1" y="5"/>
                  </a:cubicBezTo>
                  <a:cubicBezTo>
                    <a:pt x="1" y="5"/>
                    <a:pt x="1" y="4"/>
                    <a:pt x="1"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 name="Freeform 5">
              <a:extLst>
                <a:ext uri="{FF2B5EF4-FFF2-40B4-BE49-F238E27FC236}">
                  <a16:creationId xmlns:a16="http://schemas.microsoft.com/office/drawing/2014/main" xmlns="" id="{A671F7B3-AFFC-4E4F-80E6-294C7C79FF97}"/>
                </a:ext>
              </a:extLst>
            </p:cNvPr>
            <p:cNvSpPr>
              <a:spLocks/>
            </p:cNvSpPr>
            <p:nvPr/>
          </p:nvSpPr>
          <p:spPr bwMode="auto">
            <a:xfrm>
              <a:off x="1688149" y="3439335"/>
              <a:ext cx="389184" cy="546043"/>
            </a:xfrm>
            <a:custGeom>
              <a:avLst/>
              <a:gdLst>
                <a:gd name="T0" fmla="*/ 7 w 140"/>
                <a:gd name="T1" fmla="*/ 43 h 220"/>
                <a:gd name="T2" fmla="*/ 9 w 140"/>
                <a:gd name="T3" fmla="*/ 48 h 220"/>
                <a:gd name="T4" fmla="*/ 15 w 140"/>
                <a:gd name="T5" fmla="*/ 53 h 220"/>
                <a:gd name="T6" fmla="*/ 25 w 140"/>
                <a:gd name="T7" fmla="*/ 57 h 220"/>
                <a:gd name="T8" fmla="*/ 31 w 140"/>
                <a:gd name="T9" fmla="*/ 43 h 220"/>
                <a:gd name="T10" fmla="*/ 34 w 140"/>
                <a:gd name="T11" fmla="*/ 38 h 220"/>
                <a:gd name="T12" fmla="*/ 62 w 140"/>
                <a:gd name="T13" fmla="*/ 11 h 220"/>
                <a:gd name="T14" fmla="*/ 59 w 140"/>
                <a:gd name="T15" fmla="*/ 1 h 220"/>
                <a:gd name="T16" fmla="*/ 70 w 140"/>
                <a:gd name="T17" fmla="*/ 4 h 220"/>
                <a:gd name="T18" fmla="*/ 77 w 140"/>
                <a:gd name="T19" fmla="*/ 14 h 220"/>
                <a:gd name="T20" fmla="*/ 87 w 140"/>
                <a:gd name="T21" fmla="*/ 28 h 220"/>
                <a:gd name="T22" fmla="*/ 95 w 140"/>
                <a:gd name="T23" fmla="*/ 30 h 220"/>
                <a:gd name="T24" fmla="*/ 110 w 140"/>
                <a:gd name="T25" fmla="*/ 27 h 220"/>
                <a:gd name="T26" fmla="*/ 117 w 140"/>
                <a:gd name="T27" fmla="*/ 36 h 220"/>
                <a:gd name="T28" fmla="*/ 119 w 140"/>
                <a:gd name="T29" fmla="*/ 49 h 220"/>
                <a:gd name="T30" fmla="*/ 118 w 140"/>
                <a:gd name="T31" fmla="*/ 52 h 220"/>
                <a:gd name="T32" fmla="*/ 96 w 140"/>
                <a:gd name="T33" fmla="*/ 57 h 220"/>
                <a:gd name="T34" fmla="*/ 88 w 140"/>
                <a:gd name="T35" fmla="*/ 69 h 220"/>
                <a:gd name="T36" fmla="*/ 82 w 140"/>
                <a:gd name="T37" fmla="*/ 82 h 220"/>
                <a:gd name="T38" fmla="*/ 80 w 140"/>
                <a:gd name="T39" fmla="*/ 89 h 220"/>
                <a:gd name="T40" fmla="*/ 86 w 140"/>
                <a:gd name="T41" fmla="*/ 101 h 220"/>
                <a:gd name="T42" fmla="*/ 89 w 140"/>
                <a:gd name="T43" fmla="*/ 112 h 220"/>
                <a:gd name="T44" fmla="*/ 110 w 140"/>
                <a:gd name="T45" fmla="*/ 119 h 220"/>
                <a:gd name="T46" fmla="*/ 116 w 140"/>
                <a:gd name="T47" fmla="*/ 120 h 220"/>
                <a:gd name="T48" fmla="*/ 125 w 140"/>
                <a:gd name="T49" fmla="*/ 131 h 220"/>
                <a:gd name="T50" fmla="*/ 137 w 140"/>
                <a:gd name="T51" fmla="*/ 147 h 220"/>
                <a:gd name="T52" fmla="*/ 137 w 140"/>
                <a:gd name="T53" fmla="*/ 165 h 220"/>
                <a:gd name="T54" fmla="*/ 134 w 140"/>
                <a:gd name="T55" fmla="*/ 177 h 220"/>
                <a:gd name="T56" fmla="*/ 129 w 140"/>
                <a:gd name="T57" fmla="*/ 184 h 220"/>
                <a:gd name="T58" fmla="*/ 130 w 140"/>
                <a:gd name="T59" fmla="*/ 191 h 220"/>
                <a:gd name="T60" fmla="*/ 138 w 140"/>
                <a:gd name="T61" fmla="*/ 194 h 220"/>
                <a:gd name="T62" fmla="*/ 139 w 140"/>
                <a:gd name="T63" fmla="*/ 200 h 220"/>
                <a:gd name="T64" fmla="*/ 135 w 140"/>
                <a:gd name="T65" fmla="*/ 208 h 220"/>
                <a:gd name="T66" fmla="*/ 133 w 140"/>
                <a:gd name="T67" fmla="*/ 218 h 220"/>
                <a:gd name="T68" fmla="*/ 119 w 140"/>
                <a:gd name="T69" fmla="*/ 214 h 220"/>
                <a:gd name="T70" fmla="*/ 95 w 140"/>
                <a:gd name="T71" fmla="*/ 197 h 220"/>
                <a:gd name="T72" fmla="*/ 76 w 140"/>
                <a:gd name="T73" fmla="*/ 186 h 220"/>
                <a:gd name="T74" fmla="*/ 61 w 140"/>
                <a:gd name="T75" fmla="*/ 170 h 220"/>
                <a:gd name="T76" fmla="*/ 60 w 140"/>
                <a:gd name="T77" fmla="*/ 166 h 220"/>
                <a:gd name="T78" fmla="*/ 49 w 140"/>
                <a:gd name="T79" fmla="*/ 144 h 220"/>
                <a:gd name="T80" fmla="*/ 43 w 140"/>
                <a:gd name="T81" fmla="*/ 135 h 220"/>
                <a:gd name="T82" fmla="*/ 38 w 140"/>
                <a:gd name="T83" fmla="*/ 124 h 220"/>
                <a:gd name="T84" fmla="*/ 20 w 140"/>
                <a:gd name="T85" fmla="*/ 89 h 220"/>
                <a:gd name="T86" fmla="*/ 4 w 140"/>
                <a:gd name="T87" fmla="*/ 70 h 220"/>
                <a:gd name="T88" fmla="*/ 3 w 140"/>
                <a:gd name="T89" fmla="*/ 6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0" h="220">
                  <a:moveTo>
                    <a:pt x="0" y="54"/>
                  </a:moveTo>
                  <a:cubicBezTo>
                    <a:pt x="1" y="51"/>
                    <a:pt x="2" y="49"/>
                    <a:pt x="4" y="46"/>
                  </a:cubicBezTo>
                  <a:cubicBezTo>
                    <a:pt x="5" y="45"/>
                    <a:pt x="6" y="44"/>
                    <a:pt x="7" y="43"/>
                  </a:cubicBezTo>
                  <a:cubicBezTo>
                    <a:pt x="8" y="43"/>
                    <a:pt x="10" y="42"/>
                    <a:pt x="10" y="40"/>
                  </a:cubicBezTo>
                  <a:cubicBezTo>
                    <a:pt x="11" y="41"/>
                    <a:pt x="13" y="46"/>
                    <a:pt x="12" y="47"/>
                  </a:cubicBezTo>
                  <a:cubicBezTo>
                    <a:pt x="11" y="48"/>
                    <a:pt x="10" y="47"/>
                    <a:pt x="9" y="48"/>
                  </a:cubicBezTo>
                  <a:cubicBezTo>
                    <a:pt x="8" y="49"/>
                    <a:pt x="9" y="50"/>
                    <a:pt x="10" y="51"/>
                  </a:cubicBezTo>
                  <a:cubicBezTo>
                    <a:pt x="9" y="52"/>
                    <a:pt x="9" y="54"/>
                    <a:pt x="11" y="52"/>
                  </a:cubicBezTo>
                  <a:cubicBezTo>
                    <a:pt x="13" y="50"/>
                    <a:pt x="13" y="52"/>
                    <a:pt x="15" y="53"/>
                  </a:cubicBezTo>
                  <a:cubicBezTo>
                    <a:pt x="16" y="54"/>
                    <a:pt x="18" y="52"/>
                    <a:pt x="19" y="54"/>
                  </a:cubicBezTo>
                  <a:cubicBezTo>
                    <a:pt x="20" y="56"/>
                    <a:pt x="20" y="59"/>
                    <a:pt x="22" y="59"/>
                  </a:cubicBezTo>
                  <a:cubicBezTo>
                    <a:pt x="24" y="60"/>
                    <a:pt x="25" y="59"/>
                    <a:pt x="25" y="57"/>
                  </a:cubicBezTo>
                  <a:cubicBezTo>
                    <a:pt x="29" y="42"/>
                    <a:pt x="32" y="36"/>
                    <a:pt x="28" y="53"/>
                  </a:cubicBezTo>
                  <a:cubicBezTo>
                    <a:pt x="27" y="55"/>
                    <a:pt x="29" y="49"/>
                    <a:pt x="30" y="46"/>
                  </a:cubicBezTo>
                  <a:cubicBezTo>
                    <a:pt x="30" y="45"/>
                    <a:pt x="31" y="44"/>
                    <a:pt x="31" y="43"/>
                  </a:cubicBezTo>
                  <a:cubicBezTo>
                    <a:pt x="31" y="42"/>
                    <a:pt x="32" y="40"/>
                    <a:pt x="32" y="42"/>
                  </a:cubicBezTo>
                  <a:cubicBezTo>
                    <a:pt x="33" y="41"/>
                    <a:pt x="33" y="41"/>
                    <a:pt x="33" y="40"/>
                  </a:cubicBezTo>
                  <a:cubicBezTo>
                    <a:pt x="33" y="39"/>
                    <a:pt x="34" y="39"/>
                    <a:pt x="34" y="38"/>
                  </a:cubicBezTo>
                  <a:cubicBezTo>
                    <a:pt x="35" y="37"/>
                    <a:pt x="36" y="36"/>
                    <a:pt x="38" y="35"/>
                  </a:cubicBezTo>
                  <a:cubicBezTo>
                    <a:pt x="42" y="33"/>
                    <a:pt x="46" y="33"/>
                    <a:pt x="49" y="30"/>
                  </a:cubicBezTo>
                  <a:cubicBezTo>
                    <a:pt x="56" y="26"/>
                    <a:pt x="60" y="19"/>
                    <a:pt x="62" y="11"/>
                  </a:cubicBezTo>
                  <a:cubicBezTo>
                    <a:pt x="62" y="11"/>
                    <a:pt x="63" y="12"/>
                    <a:pt x="64" y="12"/>
                  </a:cubicBezTo>
                  <a:cubicBezTo>
                    <a:pt x="63" y="9"/>
                    <a:pt x="64" y="7"/>
                    <a:pt x="62" y="5"/>
                  </a:cubicBezTo>
                  <a:cubicBezTo>
                    <a:pt x="62" y="4"/>
                    <a:pt x="59" y="2"/>
                    <a:pt x="59" y="1"/>
                  </a:cubicBezTo>
                  <a:cubicBezTo>
                    <a:pt x="60" y="1"/>
                    <a:pt x="62" y="2"/>
                    <a:pt x="63" y="1"/>
                  </a:cubicBezTo>
                  <a:cubicBezTo>
                    <a:pt x="64" y="0"/>
                    <a:pt x="64" y="0"/>
                    <a:pt x="65" y="1"/>
                  </a:cubicBezTo>
                  <a:cubicBezTo>
                    <a:pt x="67" y="1"/>
                    <a:pt x="68" y="2"/>
                    <a:pt x="70" y="4"/>
                  </a:cubicBezTo>
                  <a:cubicBezTo>
                    <a:pt x="72" y="6"/>
                    <a:pt x="73" y="7"/>
                    <a:pt x="74" y="10"/>
                  </a:cubicBezTo>
                  <a:cubicBezTo>
                    <a:pt x="74" y="11"/>
                    <a:pt x="73" y="12"/>
                    <a:pt x="75" y="12"/>
                  </a:cubicBezTo>
                  <a:cubicBezTo>
                    <a:pt x="77" y="12"/>
                    <a:pt x="76" y="13"/>
                    <a:pt x="77" y="14"/>
                  </a:cubicBezTo>
                  <a:cubicBezTo>
                    <a:pt x="80" y="16"/>
                    <a:pt x="81" y="15"/>
                    <a:pt x="82" y="18"/>
                  </a:cubicBezTo>
                  <a:cubicBezTo>
                    <a:pt x="82" y="21"/>
                    <a:pt x="82" y="21"/>
                    <a:pt x="85" y="22"/>
                  </a:cubicBezTo>
                  <a:cubicBezTo>
                    <a:pt x="88" y="23"/>
                    <a:pt x="85" y="26"/>
                    <a:pt x="87" y="28"/>
                  </a:cubicBezTo>
                  <a:cubicBezTo>
                    <a:pt x="87" y="29"/>
                    <a:pt x="89" y="29"/>
                    <a:pt x="90" y="29"/>
                  </a:cubicBezTo>
                  <a:cubicBezTo>
                    <a:pt x="91" y="29"/>
                    <a:pt x="91" y="29"/>
                    <a:pt x="92" y="29"/>
                  </a:cubicBezTo>
                  <a:cubicBezTo>
                    <a:pt x="93" y="29"/>
                    <a:pt x="94" y="30"/>
                    <a:pt x="95" y="30"/>
                  </a:cubicBezTo>
                  <a:cubicBezTo>
                    <a:pt x="97" y="30"/>
                    <a:pt x="99" y="28"/>
                    <a:pt x="100" y="26"/>
                  </a:cubicBezTo>
                  <a:cubicBezTo>
                    <a:pt x="101" y="25"/>
                    <a:pt x="104" y="28"/>
                    <a:pt x="105" y="28"/>
                  </a:cubicBezTo>
                  <a:cubicBezTo>
                    <a:pt x="107" y="28"/>
                    <a:pt x="109" y="26"/>
                    <a:pt x="110" y="27"/>
                  </a:cubicBezTo>
                  <a:cubicBezTo>
                    <a:pt x="111" y="27"/>
                    <a:pt x="112" y="28"/>
                    <a:pt x="113" y="29"/>
                  </a:cubicBezTo>
                  <a:cubicBezTo>
                    <a:pt x="114" y="30"/>
                    <a:pt x="116" y="30"/>
                    <a:pt x="116" y="30"/>
                  </a:cubicBezTo>
                  <a:cubicBezTo>
                    <a:pt x="119" y="32"/>
                    <a:pt x="119" y="33"/>
                    <a:pt x="117" y="36"/>
                  </a:cubicBezTo>
                  <a:cubicBezTo>
                    <a:pt x="116" y="38"/>
                    <a:pt x="113" y="42"/>
                    <a:pt x="112" y="44"/>
                  </a:cubicBezTo>
                  <a:cubicBezTo>
                    <a:pt x="112" y="47"/>
                    <a:pt x="116" y="45"/>
                    <a:pt x="117" y="46"/>
                  </a:cubicBezTo>
                  <a:cubicBezTo>
                    <a:pt x="118" y="47"/>
                    <a:pt x="119" y="48"/>
                    <a:pt x="119" y="49"/>
                  </a:cubicBezTo>
                  <a:cubicBezTo>
                    <a:pt x="120" y="50"/>
                    <a:pt x="120" y="50"/>
                    <a:pt x="120" y="51"/>
                  </a:cubicBezTo>
                  <a:cubicBezTo>
                    <a:pt x="120" y="52"/>
                    <a:pt x="119" y="52"/>
                    <a:pt x="118" y="51"/>
                  </a:cubicBezTo>
                  <a:cubicBezTo>
                    <a:pt x="118" y="52"/>
                    <a:pt x="118" y="52"/>
                    <a:pt x="118" y="52"/>
                  </a:cubicBezTo>
                  <a:cubicBezTo>
                    <a:pt x="116" y="50"/>
                    <a:pt x="113" y="48"/>
                    <a:pt x="111" y="51"/>
                  </a:cubicBezTo>
                  <a:cubicBezTo>
                    <a:pt x="108" y="54"/>
                    <a:pt x="104" y="53"/>
                    <a:pt x="100" y="54"/>
                  </a:cubicBezTo>
                  <a:cubicBezTo>
                    <a:pt x="99" y="54"/>
                    <a:pt x="98" y="56"/>
                    <a:pt x="96" y="57"/>
                  </a:cubicBezTo>
                  <a:cubicBezTo>
                    <a:pt x="94" y="57"/>
                    <a:pt x="95" y="58"/>
                    <a:pt x="94" y="59"/>
                  </a:cubicBezTo>
                  <a:cubicBezTo>
                    <a:pt x="91" y="61"/>
                    <a:pt x="89" y="61"/>
                    <a:pt x="89" y="65"/>
                  </a:cubicBezTo>
                  <a:cubicBezTo>
                    <a:pt x="89" y="67"/>
                    <a:pt x="89" y="68"/>
                    <a:pt x="88" y="69"/>
                  </a:cubicBezTo>
                  <a:cubicBezTo>
                    <a:pt x="87" y="70"/>
                    <a:pt x="86" y="72"/>
                    <a:pt x="87" y="73"/>
                  </a:cubicBezTo>
                  <a:cubicBezTo>
                    <a:pt x="87" y="75"/>
                    <a:pt x="89" y="77"/>
                    <a:pt x="87" y="78"/>
                  </a:cubicBezTo>
                  <a:cubicBezTo>
                    <a:pt x="85" y="80"/>
                    <a:pt x="84" y="80"/>
                    <a:pt x="82" y="82"/>
                  </a:cubicBezTo>
                  <a:cubicBezTo>
                    <a:pt x="81" y="83"/>
                    <a:pt x="81" y="84"/>
                    <a:pt x="81" y="85"/>
                  </a:cubicBezTo>
                  <a:cubicBezTo>
                    <a:pt x="81" y="86"/>
                    <a:pt x="82" y="87"/>
                    <a:pt x="82" y="87"/>
                  </a:cubicBezTo>
                  <a:cubicBezTo>
                    <a:pt x="81" y="88"/>
                    <a:pt x="80" y="88"/>
                    <a:pt x="80" y="89"/>
                  </a:cubicBezTo>
                  <a:cubicBezTo>
                    <a:pt x="78" y="91"/>
                    <a:pt x="84" y="93"/>
                    <a:pt x="82" y="95"/>
                  </a:cubicBezTo>
                  <a:cubicBezTo>
                    <a:pt x="83" y="96"/>
                    <a:pt x="84" y="97"/>
                    <a:pt x="84" y="99"/>
                  </a:cubicBezTo>
                  <a:cubicBezTo>
                    <a:pt x="84" y="100"/>
                    <a:pt x="85" y="100"/>
                    <a:pt x="86" y="101"/>
                  </a:cubicBezTo>
                  <a:cubicBezTo>
                    <a:pt x="87" y="102"/>
                    <a:pt x="86" y="103"/>
                    <a:pt x="87" y="104"/>
                  </a:cubicBezTo>
                  <a:cubicBezTo>
                    <a:pt x="88" y="105"/>
                    <a:pt x="90" y="106"/>
                    <a:pt x="91" y="107"/>
                  </a:cubicBezTo>
                  <a:cubicBezTo>
                    <a:pt x="91" y="110"/>
                    <a:pt x="90" y="111"/>
                    <a:pt x="89" y="112"/>
                  </a:cubicBezTo>
                  <a:cubicBezTo>
                    <a:pt x="91" y="114"/>
                    <a:pt x="95" y="112"/>
                    <a:pt x="97" y="114"/>
                  </a:cubicBezTo>
                  <a:cubicBezTo>
                    <a:pt x="99" y="115"/>
                    <a:pt x="100" y="118"/>
                    <a:pt x="100" y="120"/>
                  </a:cubicBezTo>
                  <a:cubicBezTo>
                    <a:pt x="103" y="120"/>
                    <a:pt x="107" y="121"/>
                    <a:pt x="110" y="119"/>
                  </a:cubicBezTo>
                  <a:cubicBezTo>
                    <a:pt x="112" y="118"/>
                    <a:pt x="114" y="113"/>
                    <a:pt x="117" y="113"/>
                  </a:cubicBezTo>
                  <a:cubicBezTo>
                    <a:pt x="117" y="114"/>
                    <a:pt x="116" y="114"/>
                    <a:pt x="116" y="116"/>
                  </a:cubicBezTo>
                  <a:cubicBezTo>
                    <a:pt x="117" y="117"/>
                    <a:pt x="116" y="118"/>
                    <a:pt x="116" y="120"/>
                  </a:cubicBezTo>
                  <a:cubicBezTo>
                    <a:pt x="116" y="124"/>
                    <a:pt x="116" y="128"/>
                    <a:pt x="117" y="131"/>
                  </a:cubicBezTo>
                  <a:cubicBezTo>
                    <a:pt x="118" y="130"/>
                    <a:pt x="119" y="133"/>
                    <a:pt x="120" y="133"/>
                  </a:cubicBezTo>
                  <a:cubicBezTo>
                    <a:pt x="122" y="132"/>
                    <a:pt x="123" y="131"/>
                    <a:pt x="125" y="131"/>
                  </a:cubicBezTo>
                  <a:cubicBezTo>
                    <a:pt x="127" y="131"/>
                    <a:pt x="129" y="131"/>
                    <a:pt x="129" y="133"/>
                  </a:cubicBezTo>
                  <a:cubicBezTo>
                    <a:pt x="130" y="135"/>
                    <a:pt x="132" y="137"/>
                    <a:pt x="133" y="140"/>
                  </a:cubicBezTo>
                  <a:cubicBezTo>
                    <a:pt x="135" y="142"/>
                    <a:pt x="136" y="145"/>
                    <a:pt x="137" y="147"/>
                  </a:cubicBezTo>
                  <a:cubicBezTo>
                    <a:pt x="139" y="150"/>
                    <a:pt x="140" y="151"/>
                    <a:pt x="138" y="152"/>
                  </a:cubicBezTo>
                  <a:cubicBezTo>
                    <a:pt x="136" y="154"/>
                    <a:pt x="136" y="156"/>
                    <a:pt x="136" y="158"/>
                  </a:cubicBezTo>
                  <a:cubicBezTo>
                    <a:pt x="137" y="160"/>
                    <a:pt x="136" y="162"/>
                    <a:pt x="137" y="165"/>
                  </a:cubicBezTo>
                  <a:cubicBezTo>
                    <a:pt x="137" y="166"/>
                    <a:pt x="138" y="168"/>
                    <a:pt x="138" y="169"/>
                  </a:cubicBezTo>
                  <a:cubicBezTo>
                    <a:pt x="137" y="173"/>
                    <a:pt x="137" y="173"/>
                    <a:pt x="137" y="173"/>
                  </a:cubicBezTo>
                  <a:cubicBezTo>
                    <a:pt x="136" y="174"/>
                    <a:pt x="135" y="176"/>
                    <a:pt x="134" y="177"/>
                  </a:cubicBezTo>
                  <a:cubicBezTo>
                    <a:pt x="133" y="180"/>
                    <a:pt x="136" y="180"/>
                    <a:pt x="136" y="183"/>
                  </a:cubicBezTo>
                  <a:cubicBezTo>
                    <a:pt x="136" y="184"/>
                    <a:pt x="135" y="185"/>
                    <a:pt x="135" y="186"/>
                  </a:cubicBezTo>
                  <a:cubicBezTo>
                    <a:pt x="133" y="185"/>
                    <a:pt x="130" y="181"/>
                    <a:pt x="129" y="184"/>
                  </a:cubicBezTo>
                  <a:cubicBezTo>
                    <a:pt x="128" y="186"/>
                    <a:pt x="129" y="185"/>
                    <a:pt x="130" y="188"/>
                  </a:cubicBezTo>
                  <a:cubicBezTo>
                    <a:pt x="130" y="188"/>
                    <a:pt x="128" y="186"/>
                    <a:pt x="129" y="187"/>
                  </a:cubicBezTo>
                  <a:cubicBezTo>
                    <a:pt x="129" y="187"/>
                    <a:pt x="126" y="189"/>
                    <a:pt x="130" y="191"/>
                  </a:cubicBezTo>
                  <a:cubicBezTo>
                    <a:pt x="131" y="189"/>
                    <a:pt x="133" y="192"/>
                    <a:pt x="134" y="192"/>
                  </a:cubicBezTo>
                  <a:cubicBezTo>
                    <a:pt x="135" y="191"/>
                    <a:pt x="134" y="192"/>
                    <a:pt x="134" y="194"/>
                  </a:cubicBezTo>
                  <a:cubicBezTo>
                    <a:pt x="136" y="194"/>
                    <a:pt x="138" y="195"/>
                    <a:pt x="138" y="194"/>
                  </a:cubicBezTo>
                  <a:cubicBezTo>
                    <a:pt x="139" y="194"/>
                    <a:pt x="139" y="194"/>
                    <a:pt x="139" y="194"/>
                  </a:cubicBezTo>
                  <a:cubicBezTo>
                    <a:pt x="139" y="199"/>
                    <a:pt x="139" y="198"/>
                    <a:pt x="140" y="198"/>
                  </a:cubicBezTo>
                  <a:cubicBezTo>
                    <a:pt x="139" y="199"/>
                    <a:pt x="140" y="199"/>
                    <a:pt x="139" y="200"/>
                  </a:cubicBezTo>
                  <a:cubicBezTo>
                    <a:pt x="138" y="201"/>
                    <a:pt x="137" y="204"/>
                    <a:pt x="136" y="205"/>
                  </a:cubicBezTo>
                  <a:cubicBezTo>
                    <a:pt x="135" y="205"/>
                    <a:pt x="135" y="206"/>
                    <a:pt x="134" y="206"/>
                  </a:cubicBezTo>
                  <a:cubicBezTo>
                    <a:pt x="133" y="208"/>
                    <a:pt x="135" y="207"/>
                    <a:pt x="135" y="208"/>
                  </a:cubicBezTo>
                  <a:cubicBezTo>
                    <a:pt x="135" y="210"/>
                    <a:pt x="136" y="209"/>
                    <a:pt x="136" y="210"/>
                  </a:cubicBezTo>
                  <a:cubicBezTo>
                    <a:pt x="128" y="220"/>
                    <a:pt x="133" y="211"/>
                    <a:pt x="133" y="212"/>
                  </a:cubicBezTo>
                  <a:cubicBezTo>
                    <a:pt x="132" y="214"/>
                    <a:pt x="134" y="216"/>
                    <a:pt x="133" y="218"/>
                  </a:cubicBezTo>
                  <a:cubicBezTo>
                    <a:pt x="132" y="219"/>
                    <a:pt x="130" y="220"/>
                    <a:pt x="128" y="220"/>
                  </a:cubicBezTo>
                  <a:cubicBezTo>
                    <a:pt x="126" y="220"/>
                    <a:pt x="125" y="218"/>
                    <a:pt x="124" y="217"/>
                  </a:cubicBezTo>
                  <a:cubicBezTo>
                    <a:pt x="122" y="216"/>
                    <a:pt x="120" y="215"/>
                    <a:pt x="119" y="214"/>
                  </a:cubicBezTo>
                  <a:cubicBezTo>
                    <a:pt x="116" y="212"/>
                    <a:pt x="116" y="208"/>
                    <a:pt x="113" y="207"/>
                  </a:cubicBezTo>
                  <a:cubicBezTo>
                    <a:pt x="108" y="205"/>
                    <a:pt x="106" y="201"/>
                    <a:pt x="101" y="200"/>
                  </a:cubicBezTo>
                  <a:cubicBezTo>
                    <a:pt x="99" y="199"/>
                    <a:pt x="97" y="198"/>
                    <a:pt x="95" y="197"/>
                  </a:cubicBezTo>
                  <a:cubicBezTo>
                    <a:pt x="93" y="195"/>
                    <a:pt x="91" y="195"/>
                    <a:pt x="89" y="194"/>
                  </a:cubicBezTo>
                  <a:cubicBezTo>
                    <a:pt x="87" y="193"/>
                    <a:pt x="85" y="191"/>
                    <a:pt x="83" y="190"/>
                  </a:cubicBezTo>
                  <a:cubicBezTo>
                    <a:pt x="80" y="188"/>
                    <a:pt x="78" y="187"/>
                    <a:pt x="76" y="186"/>
                  </a:cubicBezTo>
                  <a:cubicBezTo>
                    <a:pt x="74" y="185"/>
                    <a:pt x="72" y="182"/>
                    <a:pt x="71" y="180"/>
                  </a:cubicBezTo>
                  <a:cubicBezTo>
                    <a:pt x="69" y="178"/>
                    <a:pt x="66" y="177"/>
                    <a:pt x="64" y="174"/>
                  </a:cubicBezTo>
                  <a:cubicBezTo>
                    <a:pt x="63" y="173"/>
                    <a:pt x="62" y="171"/>
                    <a:pt x="61" y="170"/>
                  </a:cubicBezTo>
                  <a:cubicBezTo>
                    <a:pt x="59" y="169"/>
                    <a:pt x="61" y="166"/>
                    <a:pt x="59" y="167"/>
                  </a:cubicBezTo>
                  <a:cubicBezTo>
                    <a:pt x="59" y="166"/>
                    <a:pt x="59" y="166"/>
                    <a:pt x="59" y="165"/>
                  </a:cubicBezTo>
                  <a:cubicBezTo>
                    <a:pt x="60" y="166"/>
                    <a:pt x="60" y="166"/>
                    <a:pt x="60" y="166"/>
                  </a:cubicBezTo>
                  <a:cubicBezTo>
                    <a:pt x="61" y="162"/>
                    <a:pt x="59" y="159"/>
                    <a:pt x="57" y="156"/>
                  </a:cubicBezTo>
                  <a:cubicBezTo>
                    <a:pt x="55" y="152"/>
                    <a:pt x="54" y="149"/>
                    <a:pt x="51" y="146"/>
                  </a:cubicBezTo>
                  <a:cubicBezTo>
                    <a:pt x="50" y="145"/>
                    <a:pt x="49" y="145"/>
                    <a:pt x="49" y="144"/>
                  </a:cubicBezTo>
                  <a:cubicBezTo>
                    <a:pt x="50" y="143"/>
                    <a:pt x="49" y="141"/>
                    <a:pt x="48" y="140"/>
                  </a:cubicBezTo>
                  <a:cubicBezTo>
                    <a:pt x="48" y="139"/>
                    <a:pt x="47" y="138"/>
                    <a:pt x="46" y="137"/>
                  </a:cubicBezTo>
                  <a:cubicBezTo>
                    <a:pt x="45" y="136"/>
                    <a:pt x="44" y="136"/>
                    <a:pt x="43" y="135"/>
                  </a:cubicBezTo>
                  <a:cubicBezTo>
                    <a:pt x="43" y="134"/>
                    <a:pt x="43" y="134"/>
                    <a:pt x="43" y="133"/>
                  </a:cubicBezTo>
                  <a:cubicBezTo>
                    <a:pt x="43" y="132"/>
                    <a:pt x="42" y="131"/>
                    <a:pt x="42" y="130"/>
                  </a:cubicBezTo>
                  <a:cubicBezTo>
                    <a:pt x="41" y="128"/>
                    <a:pt x="39" y="126"/>
                    <a:pt x="38" y="124"/>
                  </a:cubicBezTo>
                  <a:cubicBezTo>
                    <a:pt x="37" y="122"/>
                    <a:pt x="36" y="120"/>
                    <a:pt x="36" y="118"/>
                  </a:cubicBezTo>
                  <a:cubicBezTo>
                    <a:pt x="34" y="113"/>
                    <a:pt x="31" y="110"/>
                    <a:pt x="30" y="105"/>
                  </a:cubicBezTo>
                  <a:cubicBezTo>
                    <a:pt x="28" y="99"/>
                    <a:pt x="23" y="95"/>
                    <a:pt x="20" y="89"/>
                  </a:cubicBezTo>
                  <a:cubicBezTo>
                    <a:pt x="18" y="82"/>
                    <a:pt x="12" y="77"/>
                    <a:pt x="5" y="74"/>
                  </a:cubicBezTo>
                  <a:cubicBezTo>
                    <a:pt x="5" y="74"/>
                    <a:pt x="2" y="74"/>
                    <a:pt x="2" y="73"/>
                  </a:cubicBezTo>
                  <a:cubicBezTo>
                    <a:pt x="2" y="72"/>
                    <a:pt x="2" y="70"/>
                    <a:pt x="4" y="70"/>
                  </a:cubicBezTo>
                  <a:cubicBezTo>
                    <a:pt x="7" y="70"/>
                    <a:pt x="5" y="68"/>
                    <a:pt x="4" y="66"/>
                  </a:cubicBezTo>
                  <a:cubicBezTo>
                    <a:pt x="3" y="64"/>
                    <a:pt x="2" y="63"/>
                    <a:pt x="2" y="61"/>
                  </a:cubicBezTo>
                  <a:cubicBezTo>
                    <a:pt x="3" y="60"/>
                    <a:pt x="3" y="60"/>
                    <a:pt x="3" y="60"/>
                  </a:cubicBezTo>
                  <a:cubicBezTo>
                    <a:pt x="2" y="59"/>
                    <a:pt x="1" y="58"/>
                    <a:pt x="1" y="58"/>
                  </a:cubicBezTo>
                  <a:cubicBezTo>
                    <a:pt x="0" y="56"/>
                    <a:pt x="1" y="55"/>
                    <a:pt x="0" y="54"/>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 name="Freeform 6">
              <a:extLst>
                <a:ext uri="{FF2B5EF4-FFF2-40B4-BE49-F238E27FC236}">
                  <a16:creationId xmlns:a16="http://schemas.microsoft.com/office/drawing/2014/main" xmlns="" id="{90CCD69F-4698-49B8-907B-CAF081CC8031}"/>
                </a:ext>
              </a:extLst>
            </p:cNvPr>
            <p:cNvSpPr>
              <a:spLocks/>
            </p:cNvSpPr>
            <p:nvPr/>
          </p:nvSpPr>
          <p:spPr bwMode="auto">
            <a:xfrm>
              <a:off x="1688149" y="3439335"/>
              <a:ext cx="389184" cy="546043"/>
            </a:xfrm>
            <a:custGeom>
              <a:avLst/>
              <a:gdLst>
                <a:gd name="T0" fmla="*/ 7 w 140"/>
                <a:gd name="T1" fmla="*/ 43 h 220"/>
                <a:gd name="T2" fmla="*/ 9 w 140"/>
                <a:gd name="T3" fmla="*/ 48 h 220"/>
                <a:gd name="T4" fmla="*/ 15 w 140"/>
                <a:gd name="T5" fmla="*/ 53 h 220"/>
                <a:gd name="T6" fmla="*/ 25 w 140"/>
                <a:gd name="T7" fmla="*/ 57 h 220"/>
                <a:gd name="T8" fmla="*/ 31 w 140"/>
                <a:gd name="T9" fmla="*/ 43 h 220"/>
                <a:gd name="T10" fmla="*/ 34 w 140"/>
                <a:gd name="T11" fmla="*/ 38 h 220"/>
                <a:gd name="T12" fmla="*/ 62 w 140"/>
                <a:gd name="T13" fmla="*/ 11 h 220"/>
                <a:gd name="T14" fmla="*/ 59 w 140"/>
                <a:gd name="T15" fmla="*/ 1 h 220"/>
                <a:gd name="T16" fmla="*/ 70 w 140"/>
                <a:gd name="T17" fmla="*/ 4 h 220"/>
                <a:gd name="T18" fmla="*/ 77 w 140"/>
                <a:gd name="T19" fmla="*/ 14 h 220"/>
                <a:gd name="T20" fmla="*/ 87 w 140"/>
                <a:gd name="T21" fmla="*/ 28 h 220"/>
                <a:gd name="T22" fmla="*/ 95 w 140"/>
                <a:gd name="T23" fmla="*/ 30 h 220"/>
                <a:gd name="T24" fmla="*/ 110 w 140"/>
                <a:gd name="T25" fmla="*/ 27 h 220"/>
                <a:gd name="T26" fmla="*/ 117 w 140"/>
                <a:gd name="T27" fmla="*/ 36 h 220"/>
                <a:gd name="T28" fmla="*/ 119 w 140"/>
                <a:gd name="T29" fmla="*/ 49 h 220"/>
                <a:gd name="T30" fmla="*/ 118 w 140"/>
                <a:gd name="T31" fmla="*/ 52 h 220"/>
                <a:gd name="T32" fmla="*/ 96 w 140"/>
                <a:gd name="T33" fmla="*/ 57 h 220"/>
                <a:gd name="T34" fmla="*/ 88 w 140"/>
                <a:gd name="T35" fmla="*/ 69 h 220"/>
                <a:gd name="T36" fmla="*/ 82 w 140"/>
                <a:gd name="T37" fmla="*/ 82 h 220"/>
                <a:gd name="T38" fmla="*/ 80 w 140"/>
                <a:gd name="T39" fmla="*/ 89 h 220"/>
                <a:gd name="T40" fmla="*/ 86 w 140"/>
                <a:gd name="T41" fmla="*/ 101 h 220"/>
                <a:gd name="T42" fmla="*/ 89 w 140"/>
                <a:gd name="T43" fmla="*/ 112 h 220"/>
                <a:gd name="T44" fmla="*/ 110 w 140"/>
                <a:gd name="T45" fmla="*/ 119 h 220"/>
                <a:gd name="T46" fmla="*/ 116 w 140"/>
                <a:gd name="T47" fmla="*/ 120 h 220"/>
                <a:gd name="T48" fmla="*/ 125 w 140"/>
                <a:gd name="T49" fmla="*/ 131 h 220"/>
                <a:gd name="T50" fmla="*/ 137 w 140"/>
                <a:gd name="T51" fmla="*/ 147 h 220"/>
                <a:gd name="T52" fmla="*/ 137 w 140"/>
                <a:gd name="T53" fmla="*/ 165 h 220"/>
                <a:gd name="T54" fmla="*/ 134 w 140"/>
                <a:gd name="T55" fmla="*/ 177 h 220"/>
                <a:gd name="T56" fmla="*/ 129 w 140"/>
                <a:gd name="T57" fmla="*/ 184 h 220"/>
                <a:gd name="T58" fmla="*/ 130 w 140"/>
                <a:gd name="T59" fmla="*/ 191 h 220"/>
                <a:gd name="T60" fmla="*/ 138 w 140"/>
                <a:gd name="T61" fmla="*/ 194 h 220"/>
                <a:gd name="T62" fmla="*/ 139 w 140"/>
                <a:gd name="T63" fmla="*/ 200 h 220"/>
                <a:gd name="T64" fmla="*/ 135 w 140"/>
                <a:gd name="T65" fmla="*/ 208 h 220"/>
                <a:gd name="T66" fmla="*/ 133 w 140"/>
                <a:gd name="T67" fmla="*/ 218 h 220"/>
                <a:gd name="T68" fmla="*/ 119 w 140"/>
                <a:gd name="T69" fmla="*/ 214 h 220"/>
                <a:gd name="T70" fmla="*/ 95 w 140"/>
                <a:gd name="T71" fmla="*/ 197 h 220"/>
                <a:gd name="T72" fmla="*/ 76 w 140"/>
                <a:gd name="T73" fmla="*/ 186 h 220"/>
                <a:gd name="T74" fmla="*/ 61 w 140"/>
                <a:gd name="T75" fmla="*/ 170 h 220"/>
                <a:gd name="T76" fmla="*/ 60 w 140"/>
                <a:gd name="T77" fmla="*/ 166 h 220"/>
                <a:gd name="T78" fmla="*/ 49 w 140"/>
                <a:gd name="T79" fmla="*/ 144 h 220"/>
                <a:gd name="T80" fmla="*/ 43 w 140"/>
                <a:gd name="T81" fmla="*/ 135 h 220"/>
                <a:gd name="T82" fmla="*/ 38 w 140"/>
                <a:gd name="T83" fmla="*/ 124 h 220"/>
                <a:gd name="T84" fmla="*/ 20 w 140"/>
                <a:gd name="T85" fmla="*/ 89 h 220"/>
                <a:gd name="T86" fmla="*/ 4 w 140"/>
                <a:gd name="T87" fmla="*/ 70 h 220"/>
                <a:gd name="T88" fmla="*/ 3 w 140"/>
                <a:gd name="T89" fmla="*/ 6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0" h="220">
                  <a:moveTo>
                    <a:pt x="0" y="54"/>
                  </a:moveTo>
                  <a:cubicBezTo>
                    <a:pt x="1" y="51"/>
                    <a:pt x="2" y="49"/>
                    <a:pt x="4" y="46"/>
                  </a:cubicBezTo>
                  <a:cubicBezTo>
                    <a:pt x="5" y="45"/>
                    <a:pt x="6" y="44"/>
                    <a:pt x="7" y="43"/>
                  </a:cubicBezTo>
                  <a:cubicBezTo>
                    <a:pt x="8" y="43"/>
                    <a:pt x="10" y="42"/>
                    <a:pt x="10" y="40"/>
                  </a:cubicBezTo>
                  <a:cubicBezTo>
                    <a:pt x="11" y="41"/>
                    <a:pt x="13" y="46"/>
                    <a:pt x="12" y="47"/>
                  </a:cubicBezTo>
                  <a:cubicBezTo>
                    <a:pt x="11" y="48"/>
                    <a:pt x="10" y="47"/>
                    <a:pt x="9" y="48"/>
                  </a:cubicBezTo>
                  <a:cubicBezTo>
                    <a:pt x="8" y="49"/>
                    <a:pt x="9" y="50"/>
                    <a:pt x="10" y="51"/>
                  </a:cubicBezTo>
                  <a:cubicBezTo>
                    <a:pt x="9" y="52"/>
                    <a:pt x="9" y="54"/>
                    <a:pt x="11" y="52"/>
                  </a:cubicBezTo>
                  <a:cubicBezTo>
                    <a:pt x="13" y="50"/>
                    <a:pt x="13" y="52"/>
                    <a:pt x="15" y="53"/>
                  </a:cubicBezTo>
                  <a:cubicBezTo>
                    <a:pt x="16" y="54"/>
                    <a:pt x="18" y="52"/>
                    <a:pt x="19" y="54"/>
                  </a:cubicBezTo>
                  <a:cubicBezTo>
                    <a:pt x="20" y="56"/>
                    <a:pt x="20" y="59"/>
                    <a:pt x="22" y="59"/>
                  </a:cubicBezTo>
                  <a:cubicBezTo>
                    <a:pt x="24" y="60"/>
                    <a:pt x="25" y="59"/>
                    <a:pt x="25" y="57"/>
                  </a:cubicBezTo>
                  <a:cubicBezTo>
                    <a:pt x="29" y="42"/>
                    <a:pt x="32" y="36"/>
                    <a:pt x="28" y="53"/>
                  </a:cubicBezTo>
                  <a:cubicBezTo>
                    <a:pt x="27" y="55"/>
                    <a:pt x="29" y="49"/>
                    <a:pt x="30" y="46"/>
                  </a:cubicBezTo>
                  <a:cubicBezTo>
                    <a:pt x="30" y="45"/>
                    <a:pt x="31" y="44"/>
                    <a:pt x="31" y="43"/>
                  </a:cubicBezTo>
                  <a:cubicBezTo>
                    <a:pt x="31" y="42"/>
                    <a:pt x="32" y="40"/>
                    <a:pt x="32" y="42"/>
                  </a:cubicBezTo>
                  <a:cubicBezTo>
                    <a:pt x="33" y="41"/>
                    <a:pt x="33" y="41"/>
                    <a:pt x="33" y="40"/>
                  </a:cubicBezTo>
                  <a:cubicBezTo>
                    <a:pt x="33" y="39"/>
                    <a:pt x="34" y="39"/>
                    <a:pt x="34" y="38"/>
                  </a:cubicBezTo>
                  <a:cubicBezTo>
                    <a:pt x="35" y="37"/>
                    <a:pt x="36" y="36"/>
                    <a:pt x="38" y="35"/>
                  </a:cubicBezTo>
                  <a:cubicBezTo>
                    <a:pt x="42" y="33"/>
                    <a:pt x="46" y="33"/>
                    <a:pt x="49" y="30"/>
                  </a:cubicBezTo>
                  <a:cubicBezTo>
                    <a:pt x="56" y="26"/>
                    <a:pt x="60" y="19"/>
                    <a:pt x="62" y="11"/>
                  </a:cubicBezTo>
                  <a:cubicBezTo>
                    <a:pt x="62" y="11"/>
                    <a:pt x="63" y="12"/>
                    <a:pt x="64" y="12"/>
                  </a:cubicBezTo>
                  <a:cubicBezTo>
                    <a:pt x="63" y="9"/>
                    <a:pt x="64" y="7"/>
                    <a:pt x="62" y="5"/>
                  </a:cubicBezTo>
                  <a:cubicBezTo>
                    <a:pt x="62" y="4"/>
                    <a:pt x="59" y="2"/>
                    <a:pt x="59" y="1"/>
                  </a:cubicBezTo>
                  <a:cubicBezTo>
                    <a:pt x="60" y="1"/>
                    <a:pt x="62" y="2"/>
                    <a:pt x="63" y="1"/>
                  </a:cubicBezTo>
                  <a:cubicBezTo>
                    <a:pt x="64" y="0"/>
                    <a:pt x="64" y="0"/>
                    <a:pt x="65" y="1"/>
                  </a:cubicBezTo>
                  <a:cubicBezTo>
                    <a:pt x="67" y="1"/>
                    <a:pt x="68" y="2"/>
                    <a:pt x="70" y="4"/>
                  </a:cubicBezTo>
                  <a:cubicBezTo>
                    <a:pt x="72" y="6"/>
                    <a:pt x="73" y="7"/>
                    <a:pt x="74" y="10"/>
                  </a:cubicBezTo>
                  <a:cubicBezTo>
                    <a:pt x="74" y="11"/>
                    <a:pt x="73" y="12"/>
                    <a:pt x="75" y="12"/>
                  </a:cubicBezTo>
                  <a:cubicBezTo>
                    <a:pt x="77" y="12"/>
                    <a:pt x="76" y="13"/>
                    <a:pt x="77" y="14"/>
                  </a:cubicBezTo>
                  <a:cubicBezTo>
                    <a:pt x="80" y="16"/>
                    <a:pt x="81" y="15"/>
                    <a:pt x="82" y="18"/>
                  </a:cubicBezTo>
                  <a:cubicBezTo>
                    <a:pt x="82" y="21"/>
                    <a:pt x="82" y="21"/>
                    <a:pt x="85" y="22"/>
                  </a:cubicBezTo>
                  <a:cubicBezTo>
                    <a:pt x="88" y="23"/>
                    <a:pt x="85" y="26"/>
                    <a:pt x="87" y="28"/>
                  </a:cubicBezTo>
                  <a:cubicBezTo>
                    <a:pt x="87" y="29"/>
                    <a:pt x="89" y="29"/>
                    <a:pt x="90" y="29"/>
                  </a:cubicBezTo>
                  <a:cubicBezTo>
                    <a:pt x="91" y="29"/>
                    <a:pt x="91" y="29"/>
                    <a:pt x="92" y="29"/>
                  </a:cubicBezTo>
                  <a:cubicBezTo>
                    <a:pt x="93" y="29"/>
                    <a:pt x="94" y="30"/>
                    <a:pt x="95" y="30"/>
                  </a:cubicBezTo>
                  <a:cubicBezTo>
                    <a:pt x="97" y="30"/>
                    <a:pt x="99" y="28"/>
                    <a:pt x="100" y="26"/>
                  </a:cubicBezTo>
                  <a:cubicBezTo>
                    <a:pt x="101" y="25"/>
                    <a:pt x="104" y="28"/>
                    <a:pt x="105" y="28"/>
                  </a:cubicBezTo>
                  <a:cubicBezTo>
                    <a:pt x="107" y="28"/>
                    <a:pt x="109" y="26"/>
                    <a:pt x="110" y="27"/>
                  </a:cubicBezTo>
                  <a:cubicBezTo>
                    <a:pt x="111" y="27"/>
                    <a:pt x="112" y="28"/>
                    <a:pt x="113" y="29"/>
                  </a:cubicBezTo>
                  <a:cubicBezTo>
                    <a:pt x="114" y="30"/>
                    <a:pt x="116" y="30"/>
                    <a:pt x="116" y="30"/>
                  </a:cubicBezTo>
                  <a:cubicBezTo>
                    <a:pt x="119" y="32"/>
                    <a:pt x="119" y="33"/>
                    <a:pt x="117" y="36"/>
                  </a:cubicBezTo>
                  <a:cubicBezTo>
                    <a:pt x="116" y="38"/>
                    <a:pt x="113" y="42"/>
                    <a:pt x="112" y="44"/>
                  </a:cubicBezTo>
                  <a:cubicBezTo>
                    <a:pt x="112" y="47"/>
                    <a:pt x="116" y="45"/>
                    <a:pt x="117" y="46"/>
                  </a:cubicBezTo>
                  <a:cubicBezTo>
                    <a:pt x="118" y="47"/>
                    <a:pt x="119" y="48"/>
                    <a:pt x="119" y="49"/>
                  </a:cubicBezTo>
                  <a:cubicBezTo>
                    <a:pt x="120" y="50"/>
                    <a:pt x="120" y="50"/>
                    <a:pt x="120" y="51"/>
                  </a:cubicBezTo>
                  <a:cubicBezTo>
                    <a:pt x="120" y="52"/>
                    <a:pt x="119" y="52"/>
                    <a:pt x="118" y="51"/>
                  </a:cubicBezTo>
                  <a:cubicBezTo>
                    <a:pt x="118" y="52"/>
                    <a:pt x="118" y="52"/>
                    <a:pt x="118" y="52"/>
                  </a:cubicBezTo>
                  <a:cubicBezTo>
                    <a:pt x="116" y="50"/>
                    <a:pt x="113" y="48"/>
                    <a:pt x="111" y="51"/>
                  </a:cubicBezTo>
                  <a:cubicBezTo>
                    <a:pt x="108" y="54"/>
                    <a:pt x="104" y="53"/>
                    <a:pt x="100" y="54"/>
                  </a:cubicBezTo>
                  <a:cubicBezTo>
                    <a:pt x="99" y="54"/>
                    <a:pt x="98" y="56"/>
                    <a:pt x="96" y="57"/>
                  </a:cubicBezTo>
                  <a:cubicBezTo>
                    <a:pt x="94" y="57"/>
                    <a:pt x="95" y="58"/>
                    <a:pt x="94" y="59"/>
                  </a:cubicBezTo>
                  <a:cubicBezTo>
                    <a:pt x="91" y="61"/>
                    <a:pt x="89" y="61"/>
                    <a:pt x="89" y="65"/>
                  </a:cubicBezTo>
                  <a:cubicBezTo>
                    <a:pt x="89" y="67"/>
                    <a:pt x="89" y="68"/>
                    <a:pt x="88" y="69"/>
                  </a:cubicBezTo>
                  <a:cubicBezTo>
                    <a:pt x="87" y="70"/>
                    <a:pt x="86" y="72"/>
                    <a:pt x="87" y="73"/>
                  </a:cubicBezTo>
                  <a:cubicBezTo>
                    <a:pt x="87" y="75"/>
                    <a:pt x="89" y="77"/>
                    <a:pt x="87" y="78"/>
                  </a:cubicBezTo>
                  <a:cubicBezTo>
                    <a:pt x="85" y="80"/>
                    <a:pt x="84" y="80"/>
                    <a:pt x="82" y="82"/>
                  </a:cubicBezTo>
                  <a:cubicBezTo>
                    <a:pt x="81" y="83"/>
                    <a:pt x="81" y="84"/>
                    <a:pt x="81" y="85"/>
                  </a:cubicBezTo>
                  <a:cubicBezTo>
                    <a:pt x="81" y="86"/>
                    <a:pt x="82" y="87"/>
                    <a:pt x="82" y="87"/>
                  </a:cubicBezTo>
                  <a:cubicBezTo>
                    <a:pt x="81" y="88"/>
                    <a:pt x="80" y="88"/>
                    <a:pt x="80" y="89"/>
                  </a:cubicBezTo>
                  <a:cubicBezTo>
                    <a:pt x="78" y="91"/>
                    <a:pt x="84" y="93"/>
                    <a:pt x="82" y="95"/>
                  </a:cubicBezTo>
                  <a:cubicBezTo>
                    <a:pt x="83" y="96"/>
                    <a:pt x="84" y="97"/>
                    <a:pt x="84" y="99"/>
                  </a:cubicBezTo>
                  <a:cubicBezTo>
                    <a:pt x="84" y="100"/>
                    <a:pt x="85" y="100"/>
                    <a:pt x="86" y="101"/>
                  </a:cubicBezTo>
                  <a:cubicBezTo>
                    <a:pt x="87" y="102"/>
                    <a:pt x="86" y="103"/>
                    <a:pt x="87" y="104"/>
                  </a:cubicBezTo>
                  <a:cubicBezTo>
                    <a:pt x="88" y="105"/>
                    <a:pt x="90" y="106"/>
                    <a:pt x="91" y="107"/>
                  </a:cubicBezTo>
                  <a:cubicBezTo>
                    <a:pt x="91" y="110"/>
                    <a:pt x="90" y="111"/>
                    <a:pt x="89" y="112"/>
                  </a:cubicBezTo>
                  <a:cubicBezTo>
                    <a:pt x="91" y="114"/>
                    <a:pt x="95" y="112"/>
                    <a:pt x="97" y="114"/>
                  </a:cubicBezTo>
                  <a:cubicBezTo>
                    <a:pt x="99" y="115"/>
                    <a:pt x="100" y="118"/>
                    <a:pt x="100" y="120"/>
                  </a:cubicBezTo>
                  <a:cubicBezTo>
                    <a:pt x="103" y="120"/>
                    <a:pt x="107" y="121"/>
                    <a:pt x="110" y="119"/>
                  </a:cubicBezTo>
                  <a:cubicBezTo>
                    <a:pt x="112" y="118"/>
                    <a:pt x="114" y="113"/>
                    <a:pt x="117" y="113"/>
                  </a:cubicBezTo>
                  <a:cubicBezTo>
                    <a:pt x="117" y="114"/>
                    <a:pt x="116" y="114"/>
                    <a:pt x="116" y="116"/>
                  </a:cubicBezTo>
                  <a:cubicBezTo>
                    <a:pt x="117" y="117"/>
                    <a:pt x="116" y="118"/>
                    <a:pt x="116" y="120"/>
                  </a:cubicBezTo>
                  <a:cubicBezTo>
                    <a:pt x="116" y="124"/>
                    <a:pt x="116" y="128"/>
                    <a:pt x="117" y="131"/>
                  </a:cubicBezTo>
                  <a:cubicBezTo>
                    <a:pt x="118" y="130"/>
                    <a:pt x="119" y="133"/>
                    <a:pt x="120" y="133"/>
                  </a:cubicBezTo>
                  <a:cubicBezTo>
                    <a:pt x="122" y="132"/>
                    <a:pt x="123" y="131"/>
                    <a:pt x="125" y="131"/>
                  </a:cubicBezTo>
                  <a:cubicBezTo>
                    <a:pt x="127" y="131"/>
                    <a:pt x="129" y="131"/>
                    <a:pt x="129" y="133"/>
                  </a:cubicBezTo>
                  <a:cubicBezTo>
                    <a:pt x="130" y="135"/>
                    <a:pt x="132" y="137"/>
                    <a:pt x="133" y="140"/>
                  </a:cubicBezTo>
                  <a:cubicBezTo>
                    <a:pt x="135" y="142"/>
                    <a:pt x="136" y="145"/>
                    <a:pt x="137" y="147"/>
                  </a:cubicBezTo>
                  <a:cubicBezTo>
                    <a:pt x="139" y="150"/>
                    <a:pt x="140" y="151"/>
                    <a:pt x="138" y="152"/>
                  </a:cubicBezTo>
                  <a:cubicBezTo>
                    <a:pt x="136" y="154"/>
                    <a:pt x="136" y="156"/>
                    <a:pt x="136" y="158"/>
                  </a:cubicBezTo>
                  <a:cubicBezTo>
                    <a:pt x="137" y="160"/>
                    <a:pt x="136" y="162"/>
                    <a:pt x="137" y="165"/>
                  </a:cubicBezTo>
                  <a:cubicBezTo>
                    <a:pt x="137" y="166"/>
                    <a:pt x="138" y="168"/>
                    <a:pt x="138" y="169"/>
                  </a:cubicBezTo>
                  <a:cubicBezTo>
                    <a:pt x="137" y="173"/>
                    <a:pt x="137" y="173"/>
                    <a:pt x="137" y="173"/>
                  </a:cubicBezTo>
                  <a:cubicBezTo>
                    <a:pt x="136" y="174"/>
                    <a:pt x="135" y="176"/>
                    <a:pt x="134" y="177"/>
                  </a:cubicBezTo>
                  <a:cubicBezTo>
                    <a:pt x="133" y="180"/>
                    <a:pt x="136" y="180"/>
                    <a:pt x="136" y="183"/>
                  </a:cubicBezTo>
                  <a:cubicBezTo>
                    <a:pt x="136" y="184"/>
                    <a:pt x="135" y="185"/>
                    <a:pt x="135" y="186"/>
                  </a:cubicBezTo>
                  <a:cubicBezTo>
                    <a:pt x="133" y="185"/>
                    <a:pt x="130" y="181"/>
                    <a:pt x="129" y="184"/>
                  </a:cubicBezTo>
                  <a:cubicBezTo>
                    <a:pt x="128" y="186"/>
                    <a:pt x="129" y="185"/>
                    <a:pt x="130" y="188"/>
                  </a:cubicBezTo>
                  <a:cubicBezTo>
                    <a:pt x="130" y="188"/>
                    <a:pt x="128" y="186"/>
                    <a:pt x="129" y="187"/>
                  </a:cubicBezTo>
                  <a:cubicBezTo>
                    <a:pt x="129" y="187"/>
                    <a:pt x="126" y="189"/>
                    <a:pt x="130" y="191"/>
                  </a:cubicBezTo>
                  <a:cubicBezTo>
                    <a:pt x="131" y="189"/>
                    <a:pt x="133" y="192"/>
                    <a:pt x="134" y="192"/>
                  </a:cubicBezTo>
                  <a:cubicBezTo>
                    <a:pt x="135" y="191"/>
                    <a:pt x="134" y="192"/>
                    <a:pt x="134" y="194"/>
                  </a:cubicBezTo>
                  <a:cubicBezTo>
                    <a:pt x="136" y="194"/>
                    <a:pt x="138" y="195"/>
                    <a:pt x="138" y="194"/>
                  </a:cubicBezTo>
                  <a:cubicBezTo>
                    <a:pt x="139" y="194"/>
                    <a:pt x="139" y="194"/>
                    <a:pt x="139" y="194"/>
                  </a:cubicBezTo>
                  <a:cubicBezTo>
                    <a:pt x="139" y="199"/>
                    <a:pt x="139" y="198"/>
                    <a:pt x="140" y="198"/>
                  </a:cubicBezTo>
                  <a:cubicBezTo>
                    <a:pt x="139" y="199"/>
                    <a:pt x="140" y="199"/>
                    <a:pt x="139" y="200"/>
                  </a:cubicBezTo>
                  <a:cubicBezTo>
                    <a:pt x="138" y="201"/>
                    <a:pt x="137" y="204"/>
                    <a:pt x="136" y="205"/>
                  </a:cubicBezTo>
                  <a:cubicBezTo>
                    <a:pt x="135" y="205"/>
                    <a:pt x="135" y="206"/>
                    <a:pt x="134" y="206"/>
                  </a:cubicBezTo>
                  <a:cubicBezTo>
                    <a:pt x="133" y="208"/>
                    <a:pt x="135" y="207"/>
                    <a:pt x="135" y="208"/>
                  </a:cubicBezTo>
                  <a:cubicBezTo>
                    <a:pt x="135" y="210"/>
                    <a:pt x="136" y="209"/>
                    <a:pt x="136" y="210"/>
                  </a:cubicBezTo>
                  <a:cubicBezTo>
                    <a:pt x="128" y="220"/>
                    <a:pt x="133" y="211"/>
                    <a:pt x="133" y="212"/>
                  </a:cubicBezTo>
                  <a:cubicBezTo>
                    <a:pt x="132" y="214"/>
                    <a:pt x="134" y="216"/>
                    <a:pt x="133" y="218"/>
                  </a:cubicBezTo>
                  <a:cubicBezTo>
                    <a:pt x="132" y="219"/>
                    <a:pt x="130" y="220"/>
                    <a:pt x="128" y="220"/>
                  </a:cubicBezTo>
                  <a:cubicBezTo>
                    <a:pt x="126" y="220"/>
                    <a:pt x="125" y="218"/>
                    <a:pt x="124" y="217"/>
                  </a:cubicBezTo>
                  <a:cubicBezTo>
                    <a:pt x="122" y="216"/>
                    <a:pt x="120" y="215"/>
                    <a:pt x="119" y="214"/>
                  </a:cubicBezTo>
                  <a:cubicBezTo>
                    <a:pt x="116" y="212"/>
                    <a:pt x="116" y="208"/>
                    <a:pt x="113" y="207"/>
                  </a:cubicBezTo>
                  <a:cubicBezTo>
                    <a:pt x="108" y="205"/>
                    <a:pt x="106" y="201"/>
                    <a:pt x="101" y="200"/>
                  </a:cubicBezTo>
                  <a:cubicBezTo>
                    <a:pt x="99" y="199"/>
                    <a:pt x="97" y="198"/>
                    <a:pt x="95" y="197"/>
                  </a:cubicBezTo>
                  <a:cubicBezTo>
                    <a:pt x="93" y="195"/>
                    <a:pt x="91" y="195"/>
                    <a:pt x="89" y="194"/>
                  </a:cubicBezTo>
                  <a:cubicBezTo>
                    <a:pt x="87" y="193"/>
                    <a:pt x="85" y="191"/>
                    <a:pt x="83" y="190"/>
                  </a:cubicBezTo>
                  <a:cubicBezTo>
                    <a:pt x="80" y="188"/>
                    <a:pt x="78" y="187"/>
                    <a:pt x="76" y="186"/>
                  </a:cubicBezTo>
                  <a:cubicBezTo>
                    <a:pt x="74" y="185"/>
                    <a:pt x="72" y="182"/>
                    <a:pt x="71" y="180"/>
                  </a:cubicBezTo>
                  <a:cubicBezTo>
                    <a:pt x="69" y="178"/>
                    <a:pt x="66" y="177"/>
                    <a:pt x="64" y="174"/>
                  </a:cubicBezTo>
                  <a:cubicBezTo>
                    <a:pt x="63" y="173"/>
                    <a:pt x="62" y="171"/>
                    <a:pt x="61" y="170"/>
                  </a:cubicBezTo>
                  <a:cubicBezTo>
                    <a:pt x="59" y="169"/>
                    <a:pt x="61" y="166"/>
                    <a:pt x="59" y="167"/>
                  </a:cubicBezTo>
                  <a:cubicBezTo>
                    <a:pt x="59" y="166"/>
                    <a:pt x="59" y="166"/>
                    <a:pt x="59" y="165"/>
                  </a:cubicBezTo>
                  <a:cubicBezTo>
                    <a:pt x="60" y="166"/>
                    <a:pt x="60" y="166"/>
                    <a:pt x="60" y="166"/>
                  </a:cubicBezTo>
                  <a:cubicBezTo>
                    <a:pt x="61" y="162"/>
                    <a:pt x="59" y="159"/>
                    <a:pt x="57" y="156"/>
                  </a:cubicBezTo>
                  <a:cubicBezTo>
                    <a:pt x="55" y="152"/>
                    <a:pt x="54" y="149"/>
                    <a:pt x="51" y="146"/>
                  </a:cubicBezTo>
                  <a:cubicBezTo>
                    <a:pt x="50" y="145"/>
                    <a:pt x="49" y="145"/>
                    <a:pt x="49" y="144"/>
                  </a:cubicBezTo>
                  <a:cubicBezTo>
                    <a:pt x="50" y="143"/>
                    <a:pt x="49" y="141"/>
                    <a:pt x="48" y="140"/>
                  </a:cubicBezTo>
                  <a:cubicBezTo>
                    <a:pt x="48" y="139"/>
                    <a:pt x="47" y="138"/>
                    <a:pt x="46" y="137"/>
                  </a:cubicBezTo>
                  <a:cubicBezTo>
                    <a:pt x="45" y="136"/>
                    <a:pt x="44" y="136"/>
                    <a:pt x="43" y="135"/>
                  </a:cubicBezTo>
                  <a:cubicBezTo>
                    <a:pt x="43" y="134"/>
                    <a:pt x="43" y="134"/>
                    <a:pt x="43" y="133"/>
                  </a:cubicBezTo>
                  <a:cubicBezTo>
                    <a:pt x="43" y="132"/>
                    <a:pt x="42" y="131"/>
                    <a:pt x="42" y="130"/>
                  </a:cubicBezTo>
                  <a:cubicBezTo>
                    <a:pt x="41" y="128"/>
                    <a:pt x="39" y="126"/>
                    <a:pt x="38" y="124"/>
                  </a:cubicBezTo>
                  <a:cubicBezTo>
                    <a:pt x="37" y="122"/>
                    <a:pt x="36" y="120"/>
                    <a:pt x="36" y="118"/>
                  </a:cubicBezTo>
                  <a:cubicBezTo>
                    <a:pt x="34" y="113"/>
                    <a:pt x="31" y="110"/>
                    <a:pt x="30" y="105"/>
                  </a:cubicBezTo>
                  <a:cubicBezTo>
                    <a:pt x="28" y="99"/>
                    <a:pt x="23" y="95"/>
                    <a:pt x="20" y="89"/>
                  </a:cubicBezTo>
                  <a:cubicBezTo>
                    <a:pt x="18" y="82"/>
                    <a:pt x="12" y="77"/>
                    <a:pt x="5" y="74"/>
                  </a:cubicBezTo>
                  <a:cubicBezTo>
                    <a:pt x="5" y="74"/>
                    <a:pt x="2" y="74"/>
                    <a:pt x="2" y="73"/>
                  </a:cubicBezTo>
                  <a:cubicBezTo>
                    <a:pt x="2" y="72"/>
                    <a:pt x="2" y="70"/>
                    <a:pt x="4" y="70"/>
                  </a:cubicBezTo>
                  <a:cubicBezTo>
                    <a:pt x="7" y="70"/>
                    <a:pt x="5" y="68"/>
                    <a:pt x="4" y="66"/>
                  </a:cubicBezTo>
                  <a:cubicBezTo>
                    <a:pt x="3" y="64"/>
                    <a:pt x="2" y="63"/>
                    <a:pt x="2" y="61"/>
                  </a:cubicBezTo>
                  <a:cubicBezTo>
                    <a:pt x="3" y="60"/>
                    <a:pt x="3" y="60"/>
                    <a:pt x="3" y="60"/>
                  </a:cubicBezTo>
                  <a:cubicBezTo>
                    <a:pt x="2" y="59"/>
                    <a:pt x="1" y="58"/>
                    <a:pt x="1" y="58"/>
                  </a:cubicBezTo>
                  <a:cubicBezTo>
                    <a:pt x="0" y="56"/>
                    <a:pt x="1" y="55"/>
                    <a:pt x="0" y="5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 name="Freeform 7">
              <a:extLst>
                <a:ext uri="{FF2B5EF4-FFF2-40B4-BE49-F238E27FC236}">
                  <a16:creationId xmlns:a16="http://schemas.microsoft.com/office/drawing/2014/main" xmlns="" id="{8262E93A-C909-4BFB-BD6F-FA535759D72D}"/>
                </a:ext>
              </a:extLst>
            </p:cNvPr>
            <p:cNvSpPr>
              <a:spLocks/>
            </p:cNvSpPr>
            <p:nvPr/>
          </p:nvSpPr>
          <p:spPr bwMode="auto">
            <a:xfrm>
              <a:off x="3919257" y="2985937"/>
              <a:ext cx="234771" cy="172657"/>
            </a:xfrm>
            <a:custGeom>
              <a:avLst/>
              <a:gdLst>
                <a:gd name="T0" fmla="*/ 0 w 84"/>
                <a:gd name="T1" fmla="*/ 58 h 70"/>
                <a:gd name="T2" fmla="*/ 1 w 84"/>
                <a:gd name="T3" fmla="*/ 51 h 70"/>
                <a:gd name="T4" fmla="*/ 3 w 84"/>
                <a:gd name="T5" fmla="*/ 49 h 70"/>
                <a:gd name="T6" fmla="*/ 3 w 84"/>
                <a:gd name="T7" fmla="*/ 44 h 70"/>
                <a:gd name="T8" fmla="*/ 2 w 84"/>
                <a:gd name="T9" fmla="*/ 41 h 70"/>
                <a:gd name="T10" fmla="*/ 4 w 84"/>
                <a:gd name="T11" fmla="*/ 40 h 70"/>
                <a:gd name="T12" fmla="*/ 9 w 84"/>
                <a:gd name="T13" fmla="*/ 38 h 70"/>
                <a:gd name="T14" fmla="*/ 12 w 84"/>
                <a:gd name="T15" fmla="*/ 31 h 70"/>
                <a:gd name="T16" fmla="*/ 13 w 84"/>
                <a:gd name="T17" fmla="*/ 30 h 70"/>
                <a:gd name="T18" fmla="*/ 14 w 84"/>
                <a:gd name="T19" fmla="*/ 27 h 70"/>
                <a:gd name="T20" fmla="*/ 14 w 84"/>
                <a:gd name="T21" fmla="*/ 25 h 70"/>
                <a:gd name="T22" fmla="*/ 17 w 84"/>
                <a:gd name="T23" fmla="*/ 21 h 70"/>
                <a:gd name="T24" fmla="*/ 22 w 84"/>
                <a:gd name="T25" fmla="*/ 25 h 70"/>
                <a:gd name="T26" fmla="*/ 25 w 84"/>
                <a:gd name="T27" fmla="*/ 23 h 70"/>
                <a:gd name="T28" fmla="*/ 24 w 84"/>
                <a:gd name="T29" fmla="*/ 18 h 70"/>
                <a:gd name="T30" fmla="*/ 28 w 84"/>
                <a:gd name="T31" fmla="*/ 19 h 70"/>
                <a:gd name="T32" fmla="*/ 33 w 84"/>
                <a:gd name="T33" fmla="*/ 12 h 70"/>
                <a:gd name="T34" fmla="*/ 38 w 84"/>
                <a:gd name="T35" fmla="*/ 11 h 70"/>
                <a:gd name="T36" fmla="*/ 41 w 84"/>
                <a:gd name="T37" fmla="*/ 9 h 70"/>
                <a:gd name="T38" fmla="*/ 46 w 84"/>
                <a:gd name="T39" fmla="*/ 6 h 70"/>
                <a:gd name="T40" fmla="*/ 54 w 84"/>
                <a:gd name="T41" fmla="*/ 3 h 70"/>
                <a:gd name="T42" fmla="*/ 57 w 84"/>
                <a:gd name="T43" fmla="*/ 2 h 70"/>
                <a:gd name="T44" fmla="*/ 61 w 84"/>
                <a:gd name="T45" fmla="*/ 3 h 70"/>
                <a:gd name="T46" fmla="*/ 62 w 84"/>
                <a:gd name="T47" fmla="*/ 10 h 70"/>
                <a:gd name="T48" fmla="*/ 63 w 84"/>
                <a:gd name="T49" fmla="*/ 15 h 70"/>
                <a:gd name="T50" fmla="*/ 65 w 84"/>
                <a:gd name="T51" fmla="*/ 18 h 70"/>
                <a:gd name="T52" fmla="*/ 72 w 84"/>
                <a:gd name="T53" fmla="*/ 23 h 70"/>
                <a:gd name="T54" fmla="*/ 69 w 84"/>
                <a:gd name="T55" fmla="*/ 22 h 70"/>
                <a:gd name="T56" fmla="*/ 75 w 84"/>
                <a:gd name="T57" fmla="*/ 31 h 70"/>
                <a:gd name="T58" fmla="*/ 80 w 84"/>
                <a:gd name="T59" fmla="*/ 30 h 70"/>
                <a:gd name="T60" fmla="*/ 82 w 84"/>
                <a:gd name="T61" fmla="*/ 33 h 70"/>
                <a:gd name="T62" fmla="*/ 83 w 84"/>
                <a:gd name="T63" fmla="*/ 39 h 70"/>
                <a:gd name="T64" fmla="*/ 79 w 84"/>
                <a:gd name="T65" fmla="*/ 46 h 70"/>
                <a:gd name="T66" fmla="*/ 75 w 84"/>
                <a:gd name="T67" fmla="*/ 46 h 70"/>
                <a:gd name="T68" fmla="*/ 73 w 84"/>
                <a:gd name="T69" fmla="*/ 46 h 70"/>
                <a:gd name="T70" fmla="*/ 67 w 84"/>
                <a:gd name="T71" fmla="*/ 51 h 70"/>
                <a:gd name="T72" fmla="*/ 60 w 84"/>
                <a:gd name="T73" fmla="*/ 50 h 70"/>
                <a:gd name="T74" fmla="*/ 56 w 84"/>
                <a:gd name="T75" fmla="*/ 49 h 70"/>
                <a:gd name="T76" fmla="*/ 52 w 84"/>
                <a:gd name="T77" fmla="*/ 52 h 70"/>
                <a:gd name="T78" fmla="*/ 40 w 84"/>
                <a:gd name="T79" fmla="*/ 51 h 70"/>
                <a:gd name="T80" fmla="*/ 29 w 84"/>
                <a:gd name="T81" fmla="*/ 51 h 70"/>
                <a:gd name="T82" fmla="*/ 28 w 84"/>
                <a:gd name="T83" fmla="*/ 55 h 70"/>
                <a:gd name="T84" fmla="*/ 29 w 84"/>
                <a:gd name="T85" fmla="*/ 60 h 70"/>
                <a:gd name="T86" fmla="*/ 29 w 84"/>
                <a:gd name="T87" fmla="*/ 66 h 70"/>
                <a:gd name="T88" fmla="*/ 29 w 84"/>
                <a:gd name="T89" fmla="*/ 70 h 70"/>
                <a:gd name="T90" fmla="*/ 25 w 84"/>
                <a:gd name="T91" fmla="*/ 64 h 70"/>
                <a:gd name="T92" fmla="*/ 18 w 84"/>
                <a:gd name="T93" fmla="*/ 64 h 70"/>
                <a:gd name="T94" fmla="*/ 13 w 84"/>
                <a:gd name="T95" fmla="*/ 68 h 70"/>
                <a:gd name="T96" fmla="*/ 7 w 84"/>
                <a:gd name="T97" fmla="*/ 65 h 70"/>
                <a:gd name="T98" fmla="*/ 6 w 84"/>
                <a:gd name="T99" fmla="*/ 63 h 70"/>
                <a:gd name="T100" fmla="*/ 4 w 84"/>
                <a:gd name="T101" fmla="*/ 59 h 70"/>
                <a:gd name="T102" fmla="*/ 0 w 84"/>
                <a:gd name="T103" fmla="*/ 5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4" h="70">
                  <a:moveTo>
                    <a:pt x="0" y="58"/>
                  </a:moveTo>
                  <a:cubicBezTo>
                    <a:pt x="1" y="56"/>
                    <a:pt x="2" y="53"/>
                    <a:pt x="1" y="51"/>
                  </a:cubicBezTo>
                  <a:cubicBezTo>
                    <a:pt x="1" y="49"/>
                    <a:pt x="2" y="50"/>
                    <a:pt x="3" y="49"/>
                  </a:cubicBezTo>
                  <a:cubicBezTo>
                    <a:pt x="3" y="48"/>
                    <a:pt x="5" y="45"/>
                    <a:pt x="3" y="44"/>
                  </a:cubicBezTo>
                  <a:cubicBezTo>
                    <a:pt x="2" y="43"/>
                    <a:pt x="4" y="42"/>
                    <a:pt x="2" y="41"/>
                  </a:cubicBezTo>
                  <a:cubicBezTo>
                    <a:pt x="3" y="41"/>
                    <a:pt x="4" y="40"/>
                    <a:pt x="4" y="40"/>
                  </a:cubicBezTo>
                  <a:cubicBezTo>
                    <a:pt x="6" y="39"/>
                    <a:pt x="8" y="39"/>
                    <a:pt x="9" y="38"/>
                  </a:cubicBezTo>
                  <a:cubicBezTo>
                    <a:pt x="11" y="37"/>
                    <a:pt x="13" y="33"/>
                    <a:pt x="12" y="31"/>
                  </a:cubicBezTo>
                  <a:cubicBezTo>
                    <a:pt x="11" y="30"/>
                    <a:pt x="12" y="30"/>
                    <a:pt x="13" y="30"/>
                  </a:cubicBezTo>
                  <a:cubicBezTo>
                    <a:pt x="15" y="30"/>
                    <a:pt x="14" y="29"/>
                    <a:pt x="14" y="27"/>
                  </a:cubicBezTo>
                  <a:cubicBezTo>
                    <a:pt x="14" y="27"/>
                    <a:pt x="13" y="25"/>
                    <a:pt x="14" y="25"/>
                  </a:cubicBezTo>
                  <a:cubicBezTo>
                    <a:pt x="15" y="25"/>
                    <a:pt x="16" y="22"/>
                    <a:pt x="17" y="21"/>
                  </a:cubicBezTo>
                  <a:cubicBezTo>
                    <a:pt x="17" y="23"/>
                    <a:pt x="21" y="25"/>
                    <a:pt x="22" y="25"/>
                  </a:cubicBezTo>
                  <a:cubicBezTo>
                    <a:pt x="22" y="23"/>
                    <a:pt x="23" y="23"/>
                    <a:pt x="25" y="23"/>
                  </a:cubicBezTo>
                  <a:cubicBezTo>
                    <a:pt x="24" y="22"/>
                    <a:pt x="25" y="20"/>
                    <a:pt x="24" y="18"/>
                  </a:cubicBezTo>
                  <a:cubicBezTo>
                    <a:pt x="26" y="19"/>
                    <a:pt x="27" y="19"/>
                    <a:pt x="28" y="19"/>
                  </a:cubicBezTo>
                  <a:cubicBezTo>
                    <a:pt x="29" y="17"/>
                    <a:pt x="29" y="12"/>
                    <a:pt x="33" y="12"/>
                  </a:cubicBezTo>
                  <a:cubicBezTo>
                    <a:pt x="35" y="11"/>
                    <a:pt x="37" y="15"/>
                    <a:pt x="38" y="11"/>
                  </a:cubicBezTo>
                  <a:cubicBezTo>
                    <a:pt x="38" y="9"/>
                    <a:pt x="40" y="9"/>
                    <a:pt x="41" y="9"/>
                  </a:cubicBezTo>
                  <a:cubicBezTo>
                    <a:pt x="43" y="8"/>
                    <a:pt x="44" y="7"/>
                    <a:pt x="46" y="6"/>
                  </a:cubicBezTo>
                  <a:cubicBezTo>
                    <a:pt x="48" y="5"/>
                    <a:pt x="52" y="0"/>
                    <a:pt x="54" y="3"/>
                  </a:cubicBezTo>
                  <a:cubicBezTo>
                    <a:pt x="55" y="3"/>
                    <a:pt x="56" y="2"/>
                    <a:pt x="57" y="2"/>
                  </a:cubicBezTo>
                  <a:cubicBezTo>
                    <a:pt x="58" y="2"/>
                    <a:pt x="60" y="3"/>
                    <a:pt x="61" y="3"/>
                  </a:cubicBezTo>
                  <a:cubicBezTo>
                    <a:pt x="62" y="4"/>
                    <a:pt x="59" y="9"/>
                    <a:pt x="62" y="10"/>
                  </a:cubicBezTo>
                  <a:cubicBezTo>
                    <a:pt x="63" y="11"/>
                    <a:pt x="62" y="14"/>
                    <a:pt x="63" y="15"/>
                  </a:cubicBezTo>
                  <a:cubicBezTo>
                    <a:pt x="64" y="16"/>
                    <a:pt x="66" y="17"/>
                    <a:pt x="65" y="18"/>
                  </a:cubicBezTo>
                  <a:cubicBezTo>
                    <a:pt x="67" y="19"/>
                    <a:pt x="70" y="21"/>
                    <a:pt x="72" y="23"/>
                  </a:cubicBezTo>
                  <a:cubicBezTo>
                    <a:pt x="71" y="23"/>
                    <a:pt x="70" y="23"/>
                    <a:pt x="69" y="22"/>
                  </a:cubicBezTo>
                  <a:cubicBezTo>
                    <a:pt x="68" y="26"/>
                    <a:pt x="73" y="30"/>
                    <a:pt x="75" y="31"/>
                  </a:cubicBezTo>
                  <a:cubicBezTo>
                    <a:pt x="78" y="32"/>
                    <a:pt x="79" y="30"/>
                    <a:pt x="80" y="30"/>
                  </a:cubicBezTo>
                  <a:cubicBezTo>
                    <a:pt x="82" y="30"/>
                    <a:pt x="82" y="32"/>
                    <a:pt x="82" y="33"/>
                  </a:cubicBezTo>
                  <a:cubicBezTo>
                    <a:pt x="79" y="35"/>
                    <a:pt x="82" y="37"/>
                    <a:pt x="83" y="39"/>
                  </a:cubicBezTo>
                  <a:cubicBezTo>
                    <a:pt x="84" y="42"/>
                    <a:pt x="81" y="45"/>
                    <a:pt x="79" y="46"/>
                  </a:cubicBezTo>
                  <a:cubicBezTo>
                    <a:pt x="78" y="46"/>
                    <a:pt x="76" y="46"/>
                    <a:pt x="75" y="46"/>
                  </a:cubicBezTo>
                  <a:cubicBezTo>
                    <a:pt x="74" y="45"/>
                    <a:pt x="74" y="45"/>
                    <a:pt x="73" y="46"/>
                  </a:cubicBezTo>
                  <a:cubicBezTo>
                    <a:pt x="71" y="48"/>
                    <a:pt x="69" y="51"/>
                    <a:pt x="67" y="51"/>
                  </a:cubicBezTo>
                  <a:cubicBezTo>
                    <a:pt x="63" y="52"/>
                    <a:pt x="62" y="50"/>
                    <a:pt x="60" y="50"/>
                  </a:cubicBezTo>
                  <a:cubicBezTo>
                    <a:pt x="59" y="50"/>
                    <a:pt x="57" y="49"/>
                    <a:pt x="56" y="49"/>
                  </a:cubicBezTo>
                  <a:cubicBezTo>
                    <a:pt x="55" y="49"/>
                    <a:pt x="53" y="52"/>
                    <a:pt x="52" y="52"/>
                  </a:cubicBezTo>
                  <a:cubicBezTo>
                    <a:pt x="50" y="51"/>
                    <a:pt x="54" y="51"/>
                    <a:pt x="40" y="51"/>
                  </a:cubicBezTo>
                  <a:cubicBezTo>
                    <a:pt x="35" y="51"/>
                    <a:pt x="32" y="51"/>
                    <a:pt x="29" y="51"/>
                  </a:cubicBezTo>
                  <a:cubicBezTo>
                    <a:pt x="29" y="53"/>
                    <a:pt x="27" y="54"/>
                    <a:pt x="28" y="55"/>
                  </a:cubicBezTo>
                  <a:cubicBezTo>
                    <a:pt x="28" y="57"/>
                    <a:pt x="29" y="59"/>
                    <a:pt x="29" y="60"/>
                  </a:cubicBezTo>
                  <a:cubicBezTo>
                    <a:pt x="29" y="62"/>
                    <a:pt x="29" y="64"/>
                    <a:pt x="29" y="66"/>
                  </a:cubicBezTo>
                  <a:cubicBezTo>
                    <a:pt x="29" y="67"/>
                    <a:pt x="30" y="69"/>
                    <a:pt x="29" y="70"/>
                  </a:cubicBezTo>
                  <a:cubicBezTo>
                    <a:pt x="28" y="69"/>
                    <a:pt x="26" y="66"/>
                    <a:pt x="25" y="64"/>
                  </a:cubicBezTo>
                  <a:cubicBezTo>
                    <a:pt x="24" y="65"/>
                    <a:pt x="20" y="63"/>
                    <a:pt x="18" y="64"/>
                  </a:cubicBezTo>
                  <a:cubicBezTo>
                    <a:pt x="16" y="65"/>
                    <a:pt x="13" y="65"/>
                    <a:pt x="13" y="68"/>
                  </a:cubicBezTo>
                  <a:cubicBezTo>
                    <a:pt x="12" y="67"/>
                    <a:pt x="8" y="66"/>
                    <a:pt x="7" y="65"/>
                  </a:cubicBezTo>
                  <a:cubicBezTo>
                    <a:pt x="7" y="64"/>
                    <a:pt x="6" y="64"/>
                    <a:pt x="6" y="63"/>
                  </a:cubicBezTo>
                  <a:cubicBezTo>
                    <a:pt x="6" y="62"/>
                    <a:pt x="5" y="60"/>
                    <a:pt x="4" y="59"/>
                  </a:cubicBezTo>
                  <a:cubicBezTo>
                    <a:pt x="2" y="59"/>
                    <a:pt x="1" y="60"/>
                    <a:pt x="0" y="58"/>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 name="Freeform 8">
              <a:extLst>
                <a:ext uri="{FF2B5EF4-FFF2-40B4-BE49-F238E27FC236}">
                  <a16:creationId xmlns:a16="http://schemas.microsoft.com/office/drawing/2014/main" xmlns="" id="{979243A4-63A0-4D2B-8927-E5A1680E4FAB}"/>
                </a:ext>
              </a:extLst>
            </p:cNvPr>
            <p:cNvSpPr>
              <a:spLocks/>
            </p:cNvSpPr>
            <p:nvPr/>
          </p:nvSpPr>
          <p:spPr bwMode="auto">
            <a:xfrm>
              <a:off x="3919257" y="2985937"/>
              <a:ext cx="234771" cy="172657"/>
            </a:xfrm>
            <a:custGeom>
              <a:avLst/>
              <a:gdLst>
                <a:gd name="T0" fmla="*/ 0 w 84"/>
                <a:gd name="T1" fmla="*/ 58 h 70"/>
                <a:gd name="T2" fmla="*/ 1 w 84"/>
                <a:gd name="T3" fmla="*/ 51 h 70"/>
                <a:gd name="T4" fmla="*/ 3 w 84"/>
                <a:gd name="T5" fmla="*/ 49 h 70"/>
                <a:gd name="T6" fmla="*/ 3 w 84"/>
                <a:gd name="T7" fmla="*/ 44 h 70"/>
                <a:gd name="T8" fmla="*/ 2 w 84"/>
                <a:gd name="T9" fmla="*/ 41 h 70"/>
                <a:gd name="T10" fmla="*/ 4 w 84"/>
                <a:gd name="T11" fmla="*/ 40 h 70"/>
                <a:gd name="T12" fmla="*/ 9 w 84"/>
                <a:gd name="T13" fmla="*/ 38 h 70"/>
                <a:gd name="T14" fmla="*/ 12 w 84"/>
                <a:gd name="T15" fmla="*/ 31 h 70"/>
                <a:gd name="T16" fmla="*/ 13 w 84"/>
                <a:gd name="T17" fmla="*/ 30 h 70"/>
                <a:gd name="T18" fmla="*/ 14 w 84"/>
                <a:gd name="T19" fmla="*/ 27 h 70"/>
                <a:gd name="T20" fmla="*/ 14 w 84"/>
                <a:gd name="T21" fmla="*/ 25 h 70"/>
                <a:gd name="T22" fmla="*/ 17 w 84"/>
                <a:gd name="T23" fmla="*/ 21 h 70"/>
                <a:gd name="T24" fmla="*/ 22 w 84"/>
                <a:gd name="T25" fmla="*/ 25 h 70"/>
                <a:gd name="T26" fmla="*/ 25 w 84"/>
                <a:gd name="T27" fmla="*/ 23 h 70"/>
                <a:gd name="T28" fmla="*/ 24 w 84"/>
                <a:gd name="T29" fmla="*/ 18 h 70"/>
                <a:gd name="T30" fmla="*/ 28 w 84"/>
                <a:gd name="T31" fmla="*/ 19 h 70"/>
                <a:gd name="T32" fmla="*/ 33 w 84"/>
                <a:gd name="T33" fmla="*/ 12 h 70"/>
                <a:gd name="T34" fmla="*/ 38 w 84"/>
                <a:gd name="T35" fmla="*/ 11 h 70"/>
                <a:gd name="T36" fmla="*/ 41 w 84"/>
                <a:gd name="T37" fmla="*/ 9 h 70"/>
                <a:gd name="T38" fmla="*/ 46 w 84"/>
                <a:gd name="T39" fmla="*/ 6 h 70"/>
                <a:gd name="T40" fmla="*/ 54 w 84"/>
                <a:gd name="T41" fmla="*/ 3 h 70"/>
                <a:gd name="T42" fmla="*/ 57 w 84"/>
                <a:gd name="T43" fmla="*/ 2 h 70"/>
                <a:gd name="T44" fmla="*/ 61 w 84"/>
                <a:gd name="T45" fmla="*/ 3 h 70"/>
                <a:gd name="T46" fmla="*/ 62 w 84"/>
                <a:gd name="T47" fmla="*/ 10 h 70"/>
                <a:gd name="T48" fmla="*/ 63 w 84"/>
                <a:gd name="T49" fmla="*/ 15 h 70"/>
                <a:gd name="T50" fmla="*/ 65 w 84"/>
                <a:gd name="T51" fmla="*/ 18 h 70"/>
                <a:gd name="T52" fmla="*/ 72 w 84"/>
                <a:gd name="T53" fmla="*/ 23 h 70"/>
                <a:gd name="T54" fmla="*/ 69 w 84"/>
                <a:gd name="T55" fmla="*/ 22 h 70"/>
                <a:gd name="T56" fmla="*/ 75 w 84"/>
                <a:gd name="T57" fmla="*/ 31 h 70"/>
                <a:gd name="T58" fmla="*/ 80 w 84"/>
                <a:gd name="T59" fmla="*/ 30 h 70"/>
                <a:gd name="T60" fmla="*/ 82 w 84"/>
                <a:gd name="T61" fmla="*/ 33 h 70"/>
                <a:gd name="T62" fmla="*/ 83 w 84"/>
                <a:gd name="T63" fmla="*/ 39 h 70"/>
                <a:gd name="T64" fmla="*/ 79 w 84"/>
                <a:gd name="T65" fmla="*/ 46 h 70"/>
                <a:gd name="T66" fmla="*/ 75 w 84"/>
                <a:gd name="T67" fmla="*/ 46 h 70"/>
                <a:gd name="T68" fmla="*/ 73 w 84"/>
                <a:gd name="T69" fmla="*/ 46 h 70"/>
                <a:gd name="T70" fmla="*/ 67 w 84"/>
                <a:gd name="T71" fmla="*/ 51 h 70"/>
                <a:gd name="T72" fmla="*/ 60 w 84"/>
                <a:gd name="T73" fmla="*/ 50 h 70"/>
                <a:gd name="T74" fmla="*/ 56 w 84"/>
                <a:gd name="T75" fmla="*/ 49 h 70"/>
                <a:gd name="T76" fmla="*/ 52 w 84"/>
                <a:gd name="T77" fmla="*/ 52 h 70"/>
                <a:gd name="T78" fmla="*/ 40 w 84"/>
                <a:gd name="T79" fmla="*/ 51 h 70"/>
                <a:gd name="T80" fmla="*/ 29 w 84"/>
                <a:gd name="T81" fmla="*/ 51 h 70"/>
                <a:gd name="T82" fmla="*/ 28 w 84"/>
                <a:gd name="T83" fmla="*/ 55 h 70"/>
                <a:gd name="T84" fmla="*/ 29 w 84"/>
                <a:gd name="T85" fmla="*/ 60 h 70"/>
                <a:gd name="T86" fmla="*/ 29 w 84"/>
                <a:gd name="T87" fmla="*/ 66 h 70"/>
                <a:gd name="T88" fmla="*/ 29 w 84"/>
                <a:gd name="T89" fmla="*/ 70 h 70"/>
                <a:gd name="T90" fmla="*/ 25 w 84"/>
                <a:gd name="T91" fmla="*/ 64 h 70"/>
                <a:gd name="T92" fmla="*/ 18 w 84"/>
                <a:gd name="T93" fmla="*/ 64 h 70"/>
                <a:gd name="T94" fmla="*/ 13 w 84"/>
                <a:gd name="T95" fmla="*/ 68 h 70"/>
                <a:gd name="T96" fmla="*/ 7 w 84"/>
                <a:gd name="T97" fmla="*/ 65 h 70"/>
                <a:gd name="T98" fmla="*/ 6 w 84"/>
                <a:gd name="T99" fmla="*/ 63 h 70"/>
                <a:gd name="T100" fmla="*/ 4 w 84"/>
                <a:gd name="T101" fmla="*/ 59 h 70"/>
                <a:gd name="T102" fmla="*/ 0 w 84"/>
                <a:gd name="T103" fmla="*/ 5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4" h="70">
                  <a:moveTo>
                    <a:pt x="0" y="58"/>
                  </a:moveTo>
                  <a:cubicBezTo>
                    <a:pt x="1" y="56"/>
                    <a:pt x="2" y="53"/>
                    <a:pt x="1" y="51"/>
                  </a:cubicBezTo>
                  <a:cubicBezTo>
                    <a:pt x="1" y="49"/>
                    <a:pt x="2" y="50"/>
                    <a:pt x="3" y="49"/>
                  </a:cubicBezTo>
                  <a:cubicBezTo>
                    <a:pt x="3" y="48"/>
                    <a:pt x="5" y="45"/>
                    <a:pt x="3" y="44"/>
                  </a:cubicBezTo>
                  <a:cubicBezTo>
                    <a:pt x="2" y="43"/>
                    <a:pt x="4" y="42"/>
                    <a:pt x="2" y="41"/>
                  </a:cubicBezTo>
                  <a:cubicBezTo>
                    <a:pt x="3" y="41"/>
                    <a:pt x="4" y="40"/>
                    <a:pt x="4" y="40"/>
                  </a:cubicBezTo>
                  <a:cubicBezTo>
                    <a:pt x="6" y="39"/>
                    <a:pt x="8" y="39"/>
                    <a:pt x="9" y="38"/>
                  </a:cubicBezTo>
                  <a:cubicBezTo>
                    <a:pt x="11" y="37"/>
                    <a:pt x="13" y="33"/>
                    <a:pt x="12" y="31"/>
                  </a:cubicBezTo>
                  <a:cubicBezTo>
                    <a:pt x="11" y="30"/>
                    <a:pt x="12" y="30"/>
                    <a:pt x="13" y="30"/>
                  </a:cubicBezTo>
                  <a:cubicBezTo>
                    <a:pt x="15" y="30"/>
                    <a:pt x="14" y="29"/>
                    <a:pt x="14" y="27"/>
                  </a:cubicBezTo>
                  <a:cubicBezTo>
                    <a:pt x="14" y="27"/>
                    <a:pt x="13" y="25"/>
                    <a:pt x="14" y="25"/>
                  </a:cubicBezTo>
                  <a:cubicBezTo>
                    <a:pt x="15" y="25"/>
                    <a:pt x="16" y="22"/>
                    <a:pt x="17" y="21"/>
                  </a:cubicBezTo>
                  <a:cubicBezTo>
                    <a:pt x="17" y="23"/>
                    <a:pt x="21" y="25"/>
                    <a:pt x="22" y="25"/>
                  </a:cubicBezTo>
                  <a:cubicBezTo>
                    <a:pt x="22" y="23"/>
                    <a:pt x="23" y="23"/>
                    <a:pt x="25" y="23"/>
                  </a:cubicBezTo>
                  <a:cubicBezTo>
                    <a:pt x="24" y="22"/>
                    <a:pt x="25" y="20"/>
                    <a:pt x="24" y="18"/>
                  </a:cubicBezTo>
                  <a:cubicBezTo>
                    <a:pt x="26" y="19"/>
                    <a:pt x="27" y="19"/>
                    <a:pt x="28" y="19"/>
                  </a:cubicBezTo>
                  <a:cubicBezTo>
                    <a:pt x="29" y="17"/>
                    <a:pt x="29" y="12"/>
                    <a:pt x="33" y="12"/>
                  </a:cubicBezTo>
                  <a:cubicBezTo>
                    <a:pt x="35" y="11"/>
                    <a:pt x="37" y="15"/>
                    <a:pt x="38" y="11"/>
                  </a:cubicBezTo>
                  <a:cubicBezTo>
                    <a:pt x="38" y="9"/>
                    <a:pt x="40" y="9"/>
                    <a:pt x="41" y="9"/>
                  </a:cubicBezTo>
                  <a:cubicBezTo>
                    <a:pt x="43" y="8"/>
                    <a:pt x="44" y="7"/>
                    <a:pt x="46" y="6"/>
                  </a:cubicBezTo>
                  <a:cubicBezTo>
                    <a:pt x="48" y="5"/>
                    <a:pt x="52" y="0"/>
                    <a:pt x="54" y="3"/>
                  </a:cubicBezTo>
                  <a:cubicBezTo>
                    <a:pt x="55" y="3"/>
                    <a:pt x="56" y="2"/>
                    <a:pt x="57" y="2"/>
                  </a:cubicBezTo>
                  <a:cubicBezTo>
                    <a:pt x="58" y="2"/>
                    <a:pt x="60" y="3"/>
                    <a:pt x="61" y="3"/>
                  </a:cubicBezTo>
                  <a:cubicBezTo>
                    <a:pt x="62" y="4"/>
                    <a:pt x="59" y="9"/>
                    <a:pt x="62" y="10"/>
                  </a:cubicBezTo>
                  <a:cubicBezTo>
                    <a:pt x="63" y="11"/>
                    <a:pt x="62" y="14"/>
                    <a:pt x="63" y="15"/>
                  </a:cubicBezTo>
                  <a:cubicBezTo>
                    <a:pt x="64" y="16"/>
                    <a:pt x="66" y="17"/>
                    <a:pt x="65" y="18"/>
                  </a:cubicBezTo>
                  <a:cubicBezTo>
                    <a:pt x="67" y="19"/>
                    <a:pt x="70" y="21"/>
                    <a:pt x="72" y="23"/>
                  </a:cubicBezTo>
                  <a:cubicBezTo>
                    <a:pt x="71" y="23"/>
                    <a:pt x="70" y="23"/>
                    <a:pt x="69" y="22"/>
                  </a:cubicBezTo>
                  <a:cubicBezTo>
                    <a:pt x="68" y="26"/>
                    <a:pt x="73" y="30"/>
                    <a:pt x="75" y="31"/>
                  </a:cubicBezTo>
                  <a:cubicBezTo>
                    <a:pt x="78" y="32"/>
                    <a:pt x="79" y="30"/>
                    <a:pt x="80" y="30"/>
                  </a:cubicBezTo>
                  <a:cubicBezTo>
                    <a:pt x="82" y="30"/>
                    <a:pt x="82" y="32"/>
                    <a:pt x="82" y="33"/>
                  </a:cubicBezTo>
                  <a:cubicBezTo>
                    <a:pt x="79" y="35"/>
                    <a:pt x="82" y="37"/>
                    <a:pt x="83" y="39"/>
                  </a:cubicBezTo>
                  <a:cubicBezTo>
                    <a:pt x="84" y="42"/>
                    <a:pt x="81" y="45"/>
                    <a:pt x="79" y="46"/>
                  </a:cubicBezTo>
                  <a:cubicBezTo>
                    <a:pt x="78" y="46"/>
                    <a:pt x="76" y="46"/>
                    <a:pt x="75" y="46"/>
                  </a:cubicBezTo>
                  <a:cubicBezTo>
                    <a:pt x="74" y="45"/>
                    <a:pt x="74" y="45"/>
                    <a:pt x="73" y="46"/>
                  </a:cubicBezTo>
                  <a:cubicBezTo>
                    <a:pt x="71" y="48"/>
                    <a:pt x="69" y="51"/>
                    <a:pt x="67" y="51"/>
                  </a:cubicBezTo>
                  <a:cubicBezTo>
                    <a:pt x="63" y="52"/>
                    <a:pt x="62" y="50"/>
                    <a:pt x="60" y="50"/>
                  </a:cubicBezTo>
                  <a:cubicBezTo>
                    <a:pt x="59" y="50"/>
                    <a:pt x="57" y="49"/>
                    <a:pt x="56" y="49"/>
                  </a:cubicBezTo>
                  <a:cubicBezTo>
                    <a:pt x="55" y="49"/>
                    <a:pt x="53" y="52"/>
                    <a:pt x="52" y="52"/>
                  </a:cubicBezTo>
                  <a:cubicBezTo>
                    <a:pt x="50" y="51"/>
                    <a:pt x="54" y="51"/>
                    <a:pt x="40" y="51"/>
                  </a:cubicBezTo>
                  <a:cubicBezTo>
                    <a:pt x="35" y="51"/>
                    <a:pt x="32" y="51"/>
                    <a:pt x="29" y="51"/>
                  </a:cubicBezTo>
                  <a:cubicBezTo>
                    <a:pt x="29" y="53"/>
                    <a:pt x="27" y="54"/>
                    <a:pt x="28" y="55"/>
                  </a:cubicBezTo>
                  <a:cubicBezTo>
                    <a:pt x="28" y="57"/>
                    <a:pt x="29" y="59"/>
                    <a:pt x="29" y="60"/>
                  </a:cubicBezTo>
                  <a:cubicBezTo>
                    <a:pt x="29" y="62"/>
                    <a:pt x="29" y="64"/>
                    <a:pt x="29" y="66"/>
                  </a:cubicBezTo>
                  <a:cubicBezTo>
                    <a:pt x="29" y="67"/>
                    <a:pt x="30" y="69"/>
                    <a:pt x="29" y="70"/>
                  </a:cubicBezTo>
                  <a:cubicBezTo>
                    <a:pt x="28" y="69"/>
                    <a:pt x="26" y="66"/>
                    <a:pt x="25" y="64"/>
                  </a:cubicBezTo>
                  <a:cubicBezTo>
                    <a:pt x="24" y="65"/>
                    <a:pt x="20" y="63"/>
                    <a:pt x="18" y="64"/>
                  </a:cubicBezTo>
                  <a:cubicBezTo>
                    <a:pt x="16" y="65"/>
                    <a:pt x="13" y="65"/>
                    <a:pt x="13" y="68"/>
                  </a:cubicBezTo>
                  <a:cubicBezTo>
                    <a:pt x="12" y="67"/>
                    <a:pt x="8" y="66"/>
                    <a:pt x="7" y="65"/>
                  </a:cubicBezTo>
                  <a:cubicBezTo>
                    <a:pt x="7" y="64"/>
                    <a:pt x="6" y="64"/>
                    <a:pt x="6" y="63"/>
                  </a:cubicBezTo>
                  <a:cubicBezTo>
                    <a:pt x="6" y="62"/>
                    <a:pt x="5" y="60"/>
                    <a:pt x="4" y="59"/>
                  </a:cubicBezTo>
                  <a:cubicBezTo>
                    <a:pt x="2" y="59"/>
                    <a:pt x="1" y="60"/>
                    <a:pt x="0" y="58"/>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4" name="Freeform 9">
              <a:extLst>
                <a:ext uri="{FF2B5EF4-FFF2-40B4-BE49-F238E27FC236}">
                  <a16:creationId xmlns:a16="http://schemas.microsoft.com/office/drawing/2014/main" xmlns="" id="{23B431C1-F27E-481F-83DE-66EB1368D0D7}"/>
                </a:ext>
              </a:extLst>
            </p:cNvPr>
            <p:cNvSpPr>
              <a:spLocks/>
            </p:cNvSpPr>
            <p:nvPr/>
          </p:nvSpPr>
          <p:spPr bwMode="auto">
            <a:xfrm>
              <a:off x="4031129" y="2032819"/>
              <a:ext cx="3151" cy="2807"/>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0"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5" name="Freeform 10">
              <a:extLst>
                <a:ext uri="{FF2B5EF4-FFF2-40B4-BE49-F238E27FC236}">
                  <a16:creationId xmlns:a16="http://schemas.microsoft.com/office/drawing/2014/main" xmlns="" id="{400A1165-A273-4889-98DA-93C3653D7EF0}"/>
                </a:ext>
              </a:extLst>
            </p:cNvPr>
            <p:cNvSpPr>
              <a:spLocks/>
            </p:cNvSpPr>
            <p:nvPr/>
          </p:nvSpPr>
          <p:spPr bwMode="auto">
            <a:xfrm>
              <a:off x="4031129" y="2032819"/>
              <a:ext cx="3151" cy="2807"/>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0"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6" name="Freeform 11">
              <a:extLst>
                <a:ext uri="{FF2B5EF4-FFF2-40B4-BE49-F238E27FC236}">
                  <a16:creationId xmlns:a16="http://schemas.microsoft.com/office/drawing/2014/main" xmlns="" id="{44D150FE-9D14-45FF-B647-5AB29CAD666A}"/>
                </a:ext>
              </a:extLst>
            </p:cNvPr>
            <p:cNvSpPr>
              <a:spLocks/>
            </p:cNvSpPr>
            <p:nvPr/>
          </p:nvSpPr>
          <p:spPr bwMode="auto">
            <a:xfrm>
              <a:off x="4056339" y="2042644"/>
              <a:ext cx="3151" cy="2807"/>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0"/>
                    <a:pt x="0" y="1"/>
                  </a:cubicBezTo>
                  <a:cubicBezTo>
                    <a:pt x="0" y="1"/>
                    <a:pt x="0"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7" name="Freeform 12">
              <a:extLst>
                <a:ext uri="{FF2B5EF4-FFF2-40B4-BE49-F238E27FC236}">
                  <a16:creationId xmlns:a16="http://schemas.microsoft.com/office/drawing/2014/main" xmlns="" id="{6658F4AF-2812-48D1-8FFD-1E3C20C737FA}"/>
                </a:ext>
              </a:extLst>
            </p:cNvPr>
            <p:cNvSpPr>
              <a:spLocks/>
            </p:cNvSpPr>
            <p:nvPr/>
          </p:nvSpPr>
          <p:spPr bwMode="auto">
            <a:xfrm>
              <a:off x="4056339" y="2042644"/>
              <a:ext cx="3151" cy="2807"/>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0"/>
                    <a:pt x="0" y="1"/>
                  </a:cubicBezTo>
                  <a:cubicBezTo>
                    <a:pt x="0" y="1"/>
                    <a:pt x="0"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8" name="Freeform 13">
              <a:extLst>
                <a:ext uri="{FF2B5EF4-FFF2-40B4-BE49-F238E27FC236}">
                  <a16:creationId xmlns:a16="http://schemas.microsoft.com/office/drawing/2014/main" xmlns="" id="{B407398D-C71C-476F-AD9E-D71CF5A4F153}"/>
                </a:ext>
              </a:extLst>
            </p:cNvPr>
            <p:cNvSpPr>
              <a:spLocks/>
            </p:cNvSpPr>
            <p:nvPr/>
          </p:nvSpPr>
          <p:spPr bwMode="auto">
            <a:xfrm>
              <a:off x="4073671" y="2065104"/>
              <a:ext cx="4727" cy="2807"/>
            </a:xfrm>
            <a:custGeom>
              <a:avLst/>
              <a:gdLst>
                <a:gd name="T0" fmla="*/ 2 w 2"/>
                <a:gd name="T1" fmla="*/ 1 h 1"/>
                <a:gd name="T2" fmla="*/ 0 w 2"/>
                <a:gd name="T3" fmla="*/ 1 h 1"/>
                <a:gd name="T4" fmla="*/ 2 w 2"/>
                <a:gd name="T5" fmla="*/ 1 h 1"/>
              </a:gdLst>
              <a:ahLst/>
              <a:cxnLst>
                <a:cxn ang="0">
                  <a:pos x="T0" y="T1"/>
                </a:cxn>
                <a:cxn ang="0">
                  <a:pos x="T2" y="T3"/>
                </a:cxn>
                <a:cxn ang="0">
                  <a:pos x="T4" y="T5"/>
                </a:cxn>
              </a:cxnLst>
              <a:rect l="0" t="0" r="r" b="b"/>
              <a:pathLst>
                <a:path w="2" h="1">
                  <a:moveTo>
                    <a:pt x="2" y="1"/>
                  </a:moveTo>
                  <a:cubicBezTo>
                    <a:pt x="2" y="0"/>
                    <a:pt x="1" y="0"/>
                    <a:pt x="0" y="1"/>
                  </a:cubicBezTo>
                  <a:cubicBezTo>
                    <a:pt x="1" y="1"/>
                    <a:pt x="2" y="1"/>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9" name="Freeform 14">
              <a:extLst>
                <a:ext uri="{FF2B5EF4-FFF2-40B4-BE49-F238E27FC236}">
                  <a16:creationId xmlns:a16="http://schemas.microsoft.com/office/drawing/2014/main" xmlns="" id="{D5745B1A-34CE-458B-92F0-7D786AF04C6F}"/>
                </a:ext>
              </a:extLst>
            </p:cNvPr>
            <p:cNvSpPr>
              <a:spLocks/>
            </p:cNvSpPr>
            <p:nvPr/>
          </p:nvSpPr>
          <p:spPr bwMode="auto">
            <a:xfrm>
              <a:off x="4073671" y="2065104"/>
              <a:ext cx="4727" cy="2807"/>
            </a:xfrm>
            <a:custGeom>
              <a:avLst/>
              <a:gdLst>
                <a:gd name="T0" fmla="*/ 2 w 2"/>
                <a:gd name="T1" fmla="*/ 1 h 1"/>
                <a:gd name="T2" fmla="*/ 0 w 2"/>
                <a:gd name="T3" fmla="*/ 1 h 1"/>
                <a:gd name="T4" fmla="*/ 2 w 2"/>
                <a:gd name="T5" fmla="*/ 1 h 1"/>
              </a:gdLst>
              <a:ahLst/>
              <a:cxnLst>
                <a:cxn ang="0">
                  <a:pos x="T0" y="T1"/>
                </a:cxn>
                <a:cxn ang="0">
                  <a:pos x="T2" y="T3"/>
                </a:cxn>
                <a:cxn ang="0">
                  <a:pos x="T4" y="T5"/>
                </a:cxn>
              </a:cxnLst>
              <a:rect l="0" t="0" r="r" b="b"/>
              <a:pathLst>
                <a:path w="2" h="1">
                  <a:moveTo>
                    <a:pt x="2" y="1"/>
                  </a:moveTo>
                  <a:cubicBezTo>
                    <a:pt x="2" y="0"/>
                    <a:pt x="1" y="0"/>
                    <a:pt x="0" y="1"/>
                  </a:cubicBezTo>
                  <a:cubicBezTo>
                    <a:pt x="1" y="1"/>
                    <a:pt x="2" y="1"/>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0" name="Freeform 15">
              <a:extLst>
                <a:ext uri="{FF2B5EF4-FFF2-40B4-BE49-F238E27FC236}">
                  <a16:creationId xmlns:a16="http://schemas.microsoft.com/office/drawing/2014/main" xmlns="" id="{EB4B58F1-45AD-4EA1-B2AC-06190626EC97}"/>
                </a:ext>
              </a:extLst>
            </p:cNvPr>
            <p:cNvSpPr>
              <a:spLocks/>
            </p:cNvSpPr>
            <p:nvPr/>
          </p:nvSpPr>
          <p:spPr bwMode="auto">
            <a:xfrm>
              <a:off x="4075246" y="2073527"/>
              <a:ext cx="9453" cy="4212"/>
            </a:xfrm>
            <a:custGeom>
              <a:avLst/>
              <a:gdLst>
                <a:gd name="T0" fmla="*/ 2 w 3"/>
                <a:gd name="T1" fmla="*/ 2 h 2"/>
                <a:gd name="T2" fmla="*/ 0 w 3"/>
                <a:gd name="T3" fmla="*/ 0 h 2"/>
                <a:gd name="T4" fmla="*/ 2 w 3"/>
                <a:gd name="T5" fmla="*/ 2 h 2"/>
              </a:gdLst>
              <a:ahLst/>
              <a:cxnLst>
                <a:cxn ang="0">
                  <a:pos x="T0" y="T1"/>
                </a:cxn>
                <a:cxn ang="0">
                  <a:pos x="T2" y="T3"/>
                </a:cxn>
                <a:cxn ang="0">
                  <a:pos x="T4" y="T5"/>
                </a:cxn>
              </a:cxnLst>
              <a:rect l="0" t="0" r="r" b="b"/>
              <a:pathLst>
                <a:path w="3" h="2">
                  <a:moveTo>
                    <a:pt x="2" y="2"/>
                  </a:moveTo>
                  <a:cubicBezTo>
                    <a:pt x="3" y="1"/>
                    <a:pt x="2" y="0"/>
                    <a:pt x="0" y="0"/>
                  </a:cubicBezTo>
                  <a:cubicBezTo>
                    <a:pt x="1" y="1"/>
                    <a:pt x="2" y="1"/>
                    <a:pt x="2"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1" name="Freeform 16">
              <a:extLst>
                <a:ext uri="{FF2B5EF4-FFF2-40B4-BE49-F238E27FC236}">
                  <a16:creationId xmlns:a16="http://schemas.microsoft.com/office/drawing/2014/main" xmlns="" id="{35406A70-2AFE-4E53-8172-BACAF9B5B295}"/>
                </a:ext>
              </a:extLst>
            </p:cNvPr>
            <p:cNvSpPr>
              <a:spLocks/>
            </p:cNvSpPr>
            <p:nvPr/>
          </p:nvSpPr>
          <p:spPr bwMode="auto">
            <a:xfrm>
              <a:off x="4075246" y="2073527"/>
              <a:ext cx="9453" cy="4212"/>
            </a:xfrm>
            <a:custGeom>
              <a:avLst/>
              <a:gdLst>
                <a:gd name="T0" fmla="*/ 2 w 3"/>
                <a:gd name="T1" fmla="*/ 2 h 2"/>
                <a:gd name="T2" fmla="*/ 0 w 3"/>
                <a:gd name="T3" fmla="*/ 0 h 2"/>
                <a:gd name="T4" fmla="*/ 2 w 3"/>
                <a:gd name="T5" fmla="*/ 2 h 2"/>
              </a:gdLst>
              <a:ahLst/>
              <a:cxnLst>
                <a:cxn ang="0">
                  <a:pos x="T0" y="T1"/>
                </a:cxn>
                <a:cxn ang="0">
                  <a:pos x="T2" y="T3"/>
                </a:cxn>
                <a:cxn ang="0">
                  <a:pos x="T4" y="T5"/>
                </a:cxn>
              </a:cxnLst>
              <a:rect l="0" t="0" r="r" b="b"/>
              <a:pathLst>
                <a:path w="3" h="2">
                  <a:moveTo>
                    <a:pt x="2" y="2"/>
                  </a:moveTo>
                  <a:cubicBezTo>
                    <a:pt x="3" y="1"/>
                    <a:pt x="2" y="0"/>
                    <a:pt x="0" y="0"/>
                  </a:cubicBezTo>
                  <a:cubicBezTo>
                    <a:pt x="1" y="1"/>
                    <a:pt x="2" y="1"/>
                    <a:pt x="2"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2" name="Freeform 17">
              <a:extLst>
                <a:ext uri="{FF2B5EF4-FFF2-40B4-BE49-F238E27FC236}">
                  <a16:creationId xmlns:a16="http://schemas.microsoft.com/office/drawing/2014/main" xmlns="" id="{01FF7E64-F560-43D6-A6B1-8F36CE9C7906}"/>
                </a:ext>
              </a:extLst>
            </p:cNvPr>
            <p:cNvSpPr>
              <a:spLocks/>
            </p:cNvSpPr>
            <p:nvPr/>
          </p:nvSpPr>
          <p:spPr bwMode="auto">
            <a:xfrm>
              <a:off x="3991737" y="1924733"/>
              <a:ext cx="337188" cy="255475"/>
            </a:xfrm>
            <a:custGeom>
              <a:avLst/>
              <a:gdLst>
                <a:gd name="T0" fmla="*/ 2 w 121"/>
                <a:gd name="T1" fmla="*/ 33 h 103"/>
                <a:gd name="T2" fmla="*/ 3 w 121"/>
                <a:gd name="T3" fmla="*/ 32 h 103"/>
                <a:gd name="T4" fmla="*/ 9 w 121"/>
                <a:gd name="T5" fmla="*/ 28 h 103"/>
                <a:gd name="T6" fmla="*/ 20 w 121"/>
                <a:gd name="T7" fmla="*/ 30 h 103"/>
                <a:gd name="T8" fmla="*/ 25 w 121"/>
                <a:gd name="T9" fmla="*/ 29 h 103"/>
                <a:gd name="T10" fmla="*/ 28 w 121"/>
                <a:gd name="T11" fmla="*/ 29 h 103"/>
                <a:gd name="T12" fmla="*/ 29 w 121"/>
                <a:gd name="T13" fmla="*/ 20 h 103"/>
                <a:gd name="T14" fmla="*/ 32 w 121"/>
                <a:gd name="T15" fmla="*/ 17 h 103"/>
                <a:gd name="T16" fmla="*/ 37 w 121"/>
                <a:gd name="T17" fmla="*/ 20 h 103"/>
                <a:gd name="T18" fmla="*/ 50 w 121"/>
                <a:gd name="T19" fmla="*/ 19 h 103"/>
                <a:gd name="T20" fmla="*/ 57 w 121"/>
                <a:gd name="T21" fmla="*/ 14 h 103"/>
                <a:gd name="T22" fmla="*/ 70 w 121"/>
                <a:gd name="T23" fmla="*/ 1 h 103"/>
                <a:gd name="T24" fmla="*/ 77 w 121"/>
                <a:gd name="T25" fmla="*/ 7 h 103"/>
                <a:gd name="T26" fmla="*/ 84 w 121"/>
                <a:gd name="T27" fmla="*/ 13 h 103"/>
                <a:gd name="T28" fmla="*/ 91 w 121"/>
                <a:gd name="T29" fmla="*/ 15 h 103"/>
                <a:gd name="T30" fmla="*/ 106 w 121"/>
                <a:gd name="T31" fmla="*/ 20 h 103"/>
                <a:gd name="T32" fmla="*/ 110 w 121"/>
                <a:gd name="T33" fmla="*/ 23 h 103"/>
                <a:gd name="T34" fmla="*/ 112 w 121"/>
                <a:gd name="T35" fmla="*/ 23 h 103"/>
                <a:gd name="T36" fmla="*/ 121 w 121"/>
                <a:gd name="T37" fmla="*/ 25 h 103"/>
                <a:gd name="T38" fmla="*/ 115 w 121"/>
                <a:gd name="T39" fmla="*/ 38 h 103"/>
                <a:gd name="T40" fmla="*/ 110 w 121"/>
                <a:gd name="T41" fmla="*/ 42 h 103"/>
                <a:gd name="T42" fmla="*/ 105 w 121"/>
                <a:gd name="T43" fmla="*/ 49 h 103"/>
                <a:gd name="T44" fmla="*/ 101 w 121"/>
                <a:gd name="T45" fmla="*/ 56 h 103"/>
                <a:gd name="T46" fmla="*/ 107 w 121"/>
                <a:gd name="T47" fmla="*/ 55 h 103"/>
                <a:gd name="T48" fmla="*/ 111 w 121"/>
                <a:gd name="T49" fmla="*/ 68 h 103"/>
                <a:gd name="T50" fmla="*/ 108 w 121"/>
                <a:gd name="T51" fmla="*/ 79 h 103"/>
                <a:gd name="T52" fmla="*/ 105 w 121"/>
                <a:gd name="T53" fmla="*/ 92 h 103"/>
                <a:gd name="T54" fmla="*/ 100 w 121"/>
                <a:gd name="T55" fmla="*/ 94 h 103"/>
                <a:gd name="T56" fmla="*/ 93 w 121"/>
                <a:gd name="T57" fmla="*/ 93 h 103"/>
                <a:gd name="T58" fmla="*/ 91 w 121"/>
                <a:gd name="T59" fmla="*/ 90 h 103"/>
                <a:gd name="T60" fmla="*/ 87 w 121"/>
                <a:gd name="T61" fmla="*/ 89 h 103"/>
                <a:gd name="T62" fmla="*/ 76 w 121"/>
                <a:gd name="T63" fmla="*/ 91 h 103"/>
                <a:gd name="T64" fmla="*/ 71 w 121"/>
                <a:gd name="T65" fmla="*/ 98 h 103"/>
                <a:gd name="T66" fmla="*/ 69 w 121"/>
                <a:gd name="T67" fmla="*/ 102 h 103"/>
                <a:gd name="T68" fmla="*/ 62 w 121"/>
                <a:gd name="T69" fmla="*/ 103 h 103"/>
                <a:gd name="T70" fmla="*/ 55 w 121"/>
                <a:gd name="T71" fmla="*/ 100 h 103"/>
                <a:gd name="T72" fmla="*/ 43 w 121"/>
                <a:gd name="T73" fmla="*/ 99 h 103"/>
                <a:gd name="T74" fmla="*/ 38 w 121"/>
                <a:gd name="T75" fmla="*/ 98 h 103"/>
                <a:gd name="T76" fmla="*/ 25 w 121"/>
                <a:gd name="T77" fmla="*/ 91 h 103"/>
                <a:gd name="T78" fmla="*/ 31 w 121"/>
                <a:gd name="T79" fmla="*/ 76 h 103"/>
                <a:gd name="T80" fmla="*/ 36 w 121"/>
                <a:gd name="T81" fmla="*/ 71 h 103"/>
                <a:gd name="T82" fmla="*/ 34 w 121"/>
                <a:gd name="T83" fmla="*/ 65 h 103"/>
                <a:gd name="T84" fmla="*/ 33 w 121"/>
                <a:gd name="T85" fmla="*/ 56 h 103"/>
                <a:gd name="T86" fmla="*/ 23 w 121"/>
                <a:gd name="T87" fmla="*/ 47 h 103"/>
                <a:gd name="T88" fmla="*/ 23 w 121"/>
                <a:gd name="T89" fmla="*/ 45 h 103"/>
                <a:gd name="T90" fmla="*/ 20 w 121"/>
                <a:gd name="T91" fmla="*/ 42 h 103"/>
                <a:gd name="T92" fmla="*/ 15 w 121"/>
                <a:gd name="T93" fmla="*/ 43 h 103"/>
                <a:gd name="T94" fmla="*/ 9 w 121"/>
                <a:gd name="T95" fmla="*/ 3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1" h="103">
                  <a:moveTo>
                    <a:pt x="1" y="36"/>
                  </a:moveTo>
                  <a:cubicBezTo>
                    <a:pt x="2" y="35"/>
                    <a:pt x="3" y="35"/>
                    <a:pt x="5" y="35"/>
                  </a:cubicBezTo>
                  <a:cubicBezTo>
                    <a:pt x="5" y="33"/>
                    <a:pt x="2" y="35"/>
                    <a:pt x="2" y="33"/>
                  </a:cubicBezTo>
                  <a:cubicBezTo>
                    <a:pt x="3" y="33"/>
                    <a:pt x="5" y="33"/>
                    <a:pt x="6" y="33"/>
                  </a:cubicBezTo>
                  <a:cubicBezTo>
                    <a:pt x="5" y="33"/>
                    <a:pt x="3" y="33"/>
                    <a:pt x="4" y="32"/>
                  </a:cubicBezTo>
                  <a:cubicBezTo>
                    <a:pt x="4" y="32"/>
                    <a:pt x="3" y="32"/>
                    <a:pt x="3" y="32"/>
                  </a:cubicBezTo>
                  <a:cubicBezTo>
                    <a:pt x="2" y="33"/>
                    <a:pt x="1" y="33"/>
                    <a:pt x="0" y="32"/>
                  </a:cubicBezTo>
                  <a:cubicBezTo>
                    <a:pt x="0" y="30"/>
                    <a:pt x="3" y="29"/>
                    <a:pt x="4" y="29"/>
                  </a:cubicBezTo>
                  <a:cubicBezTo>
                    <a:pt x="6" y="29"/>
                    <a:pt x="7" y="28"/>
                    <a:pt x="9" y="28"/>
                  </a:cubicBezTo>
                  <a:cubicBezTo>
                    <a:pt x="11" y="28"/>
                    <a:pt x="12" y="28"/>
                    <a:pt x="13" y="27"/>
                  </a:cubicBezTo>
                  <a:cubicBezTo>
                    <a:pt x="14" y="27"/>
                    <a:pt x="15" y="26"/>
                    <a:pt x="16" y="26"/>
                  </a:cubicBezTo>
                  <a:cubicBezTo>
                    <a:pt x="16" y="27"/>
                    <a:pt x="19" y="30"/>
                    <a:pt x="20" y="30"/>
                  </a:cubicBezTo>
                  <a:cubicBezTo>
                    <a:pt x="21" y="30"/>
                    <a:pt x="22" y="29"/>
                    <a:pt x="22" y="29"/>
                  </a:cubicBezTo>
                  <a:cubicBezTo>
                    <a:pt x="24" y="28"/>
                    <a:pt x="23" y="29"/>
                    <a:pt x="25" y="29"/>
                  </a:cubicBezTo>
                  <a:cubicBezTo>
                    <a:pt x="25" y="30"/>
                    <a:pt x="25" y="29"/>
                    <a:pt x="25" y="29"/>
                  </a:cubicBezTo>
                  <a:cubicBezTo>
                    <a:pt x="26" y="29"/>
                    <a:pt x="26" y="29"/>
                    <a:pt x="27" y="31"/>
                  </a:cubicBezTo>
                  <a:cubicBezTo>
                    <a:pt x="27" y="30"/>
                    <a:pt x="26" y="29"/>
                    <a:pt x="27" y="29"/>
                  </a:cubicBezTo>
                  <a:cubicBezTo>
                    <a:pt x="27" y="28"/>
                    <a:pt x="28" y="29"/>
                    <a:pt x="28" y="29"/>
                  </a:cubicBezTo>
                  <a:cubicBezTo>
                    <a:pt x="29" y="30"/>
                    <a:pt x="31" y="29"/>
                    <a:pt x="32" y="29"/>
                  </a:cubicBezTo>
                  <a:cubicBezTo>
                    <a:pt x="30" y="28"/>
                    <a:pt x="31" y="25"/>
                    <a:pt x="31" y="23"/>
                  </a:cubicBezTo>
                  <a:cubicBezTo>
                    <a:pt x="31" y="22"/>
                    <a:pt x="29" y="21"/>
                    <a:pt x="29" y="20"/>
                  </a:cubicBezTo>
                  <a:cubicBezTo>
                    <a:pt x="28" y="19"/>
                    <a:pt x="29" y="17"/>
                    <a:pt x="28" y="16"/>
                  </a:cubicBezTo>
                  <a:cubicBezTo>
                    <a:pt x="29" y="17"/>
                    <a:pt x="29" y="17"/>
                    <a:pt x="30" y="17"/>
                  </a:cubicBezTo>
                  <a:cubicBezTo>
                    <a:pt x="31" y="17"/>
                    <a:pt x="31" y="17"/>
                    <a:pt x="32" y="17"/>
                  </a:cubicBezTo>
                  <a:cubicBezTo>
                    <a:pt x="32" y="17"/>
                    <a:pt x="33" y="17"/>
                    <a:pt x="33" y="17"/>
                  </a:cubicBezTo>
                  <a:cubicBezTo>
                    <a:pt x="35" y="18"/>
                    <a:pt x="33" y="20"/>
                    <a:pt x="35" y="21"/>
                  </a:cubicBezTo>
                  <a:cubicBezTo>
                    <a:pt x="36" y="21"/>
                    <a:pt x="36" y="20"/>
                    <a:pt x="37" y="20"/>
                  </a:cubicBezTo>
                  <a:cubicBezTo>
                    <a:pt x="39" y="20"/>
                    <a:pt x="40" y="21"/>
                    <a:pt x="42" y="21"/>
                  </a:cubicBezTo>
                  <a:cubicBezTo>
                    <a:pt x="43" y="21"/>
                    <a:pt x="45" y="21"/>
                    <a:pt x="46" y="21"/>
                  </a:cubicBezTo>
                  <a:cubicBezTo>
                    <a:pt x="47" y="20"/>
                    <a:pt x="49" y="20"/>
                    <a:pt x="50" y="19"/>
                  </a:cubicBezTo>
                  <a:cubicBezTo>
                    <a:pt x="49" y="20"/>
                    <a:pt x="48" y="20"/>
                    <a:pt x="47" y="19"/>
                  </a:cubicBezTo>
                  <a:cubicBezTo>
                    <a:pt x="45" y="18"/>
                    <a:pt x="49" y="16"/>
                    <a:pt x="50" y="15"/>
                  </a:cubicBezTo>
                  <a:cubicBezTo>
                    <a:pt x="52" y="14"/>
                    <a:pt x="54" y="15"/>
                    <a:pt x="57" y="14"/>
                  </a:cubicBezTo>
                  <a:cubicBezTo>
                    <a:pt x="58" y="13"/>
                    <a:pt x="60" y="10"/>
                    <a:pt x="61" y="11"/>
                  </a:cubicBezTo>
                  <a:cubicBezTo>
                    <a:pt x="60" y="10"/>
                    <a:pt x="61" y="4"/>
                    <a:pt x="62" y="3"/>
                  </a:cubicBezTo>
                  <a:cubicBezTo>
                    <a:pt x="63" y="2"/>
                    <a:pt x="69" y="0"/>
                    <a:pt x="70" y="1"/>
                  </a:cubicBezTo>
                  <a:cubicBezTo>
                    <a:pt x="71" y="2"/>
                    <a:pt x="69" y="4"/>
                    <a:pt x="71" y="5"/>
                  </a:cubicBezTo>
                  <a:cubicBezTo>
                    <a:pt x="74" y="5"/>
                    <a:pt x="73" y="5"/>
                    <a:pt x="75" y="5"/>
                  </a:cubicBezTo>
                  <a:cubicBezTo>
                    <a:pt x="76" y="6"/>
                    <a:pt x="76" y="7"/>
                    <a:pt x="77" y="7"/>
                  </a:cubicBezTo>
                  <a:cubicBezTo>
                    <a:pt x="79" y="8"/>
                    <a:pt x="80" y="7"/>
                    <a:pt x="80" y="9"/>
                  </a:cubicBezTo>
                  <a:cubicBezTo>
                    <a:pt x="81" y="9"/>
                    <a:pt x="82" y="9"/>
                    <a:pt x="83" y="9"/>
                  </a:cubicBezTo>
                  <a:cubicBezTo>
                    <a:pt x="85" y="10"/>
                    <a:pt x="84" y="12"/>
                    <a:pt x="84" y="13"/>
                  </a:cubicBezTo>
                  <a:cubicBezTo>
                    <a:pt x="85" y="14"/>
                    <a:pt x="87" y="14"/>
                    <a:pt x="88" y="14"/>
                  </a:cubicBezTo>
                  <a:cubicBezTo>
                    <a:pt x="89" y="13"/>
                    <a:pt x="89" y="12"/>
                    <a:pt x="90" y="11"/>
                  </a:cubicBezTo>
                  <a:cubicBezTo>
                    <a:pt x="90" y="12"/>
                    <a:pt x="90" y="15"/>
                    <a:pt x="91" y="15"/>
                  </a:cubicBezTo>
                  <a:cubicBezTo>
                    <a:pt x="93" y="15"/>
                    <a:pt x="96" y="17"/>
                    <a:pt x="96" y="19"/>
                  </a:cubicBezTo>
                  <a:cubicBezTo>
                    <a:pt x="96" y="18"/>
                    <a:pt x="102" y="19"/>
                    <a:pt x="102" y="19"/>
                  </a:cubicBezTo>
                  <a:cubicBezTo>
                    <a:pt x="103" y="19"/>
                    <a:pt x="104" y="19"/>
                    <a:pt x="106" y="20"/>
                  </a:cubicBezTo>
                  <a:cubicBezTo>
                    <a:pt x="106" y="21"/>
                    <a:pt x="107" y="23"/>
                    <a:pt x="108" y="23"/>
                  </a:cubicBezTo>
                  <a:cubicBezTo>
                    <a:pt x="109" y="22"/>
                    <a:pt x="109" y="22"/>
                    <a:pt x="109" y="22"/>
                  </a:cubicBezTo>
                  <a:cubicBezTo>
                    <a:pt x="110" y="22"/>
                    <a:pt x="110" y="23"/>
                    <a:pt x="110" y="23"/>
                  </a:cubicBezTo>
                  <a:cubicBezTo>
                    <a:pt x="110" y="23"/>
                    <a:pt x="110" y="23"/>
                    <a:pt x="110" y="23"/>
                  </a:cubicBezTo>
                  <a:cubicBezTo>
                    <a:pt x="110" y="24"/>
                    <a:pt x="111" y="24"/>
                    <a:pt x="111" y="23"/>
                  </a:cubicBezTo>
                  <a:cubicBezTo>
                    <a:pt x="112" y="23"/>
                    <a:pt x="112" y="23"/>
                    <a:pt x="112" y="23"/>
                  </a:cubicBezTo>
                  <a:cubicBezTo>
                    <a:pt x="112" y="23"/>
                    <a:pt x="113" y="23"/>
                    <a:pt x="113" y="23"/>
                  </a:cubicBezTo>
                  <a:cubicBezTo>
                    <a:pt x="114" y="23"/>
                    <a:pt x="115" y="23"/>
                    <a:pt x="115" y="24"/>
                  </a:cubicBezTo>
                  <a:cubicBezTo>
                    <a:pt x="117" y="25"/>
                    <a:pt x="120" y="25"/>
                    <a:pt x="121" y="25"/>
                  </a:cubicBezTo>
                  <a:cubicBezTo>
                    <a:pt x="119" y="27"/>
                    <a:pt x="117" y="29"/>
                    <a:pt x="117" y="32"/>
                  </a:cubicBezTo>
                  <a:cubicBezTo>
                    <a:pt x="116" y="33"/>
                    <a:pt x="115" y="35"/>
                    <a:pt x="115" y="36"/>
                  </a:cubicBezTo>
                  <a:cubicBezTo>
                    <a:pt x="115" y="37"/>
                    <a:pt x="115" y="37"/>
                    <a:pt x="115" y="38"/>
                  </a:cubicBezTo>
                  <a:cubicBezTo>
                    <a:pt x="115" y="40"/>
                    <a:pt x="116" y="41"/>
                    <a:pt x="115" y="42"/>
                  </a:cubicBezTo>
                  <a:cubicBezTo>
                    <a:pt x="114" y="43"/>
                    <a:pt x="113" y="43"/>
                    <a:pt x="112" y="43"/>
                  </a:cubicBezTo>
                  <a:cubicBezTo>
                    <a:pt x="111" y="43"/>
                    <a:pt x="111" y="42"/>
                    <a:pt x="110" y="42"/>
                  </a:cubicBezTo>
                  <a:cubicBezTo>
                    <a:pt x="109" y="43"/>
                    <a:pt x="109" y="44"/>
                    <a:pt x="110" y="44"/>
                  </a:cubicBezTo>
                  <a:cubicBezTo>
                    <a:pt x="109" y="45"/>
                    <a:pt x="108" y="47"/>
                    <a:pt x="107" y="48"/>
                  </a:cubicBezTo>
                  <a:cubicBezTo>
                    <a:pt x="106" y="48"/>
                    <a:pt x="106" y="49"/>
                    <a:pt x="105" y="49"/>
                  </a:cubicBezTo>
                  <a:cubicBezTo>
                    <a:pt x="104" y="50"/>
                    <a:pt x="104" y="51"/>
                    <a:pt x="104" y="51"/>
                  </a:cubicBezTo>
                  <a:cubicBezTo>
                    <a:pt x="103" y="52"/>
                    <a:pt x="101" y="53"/>
                    <a:pt x="101" y="55"/>
                  </a:cubicBezTo>
                  <a:cubicBezTo>
                    <a:pt x="101" y="55"/>
                    <a:pt x="101" y="56"/>
                    <a:pt x="101" y="56"/>
                  </a:cubicBezTo>
                  <a:cubicBezTo>
                    <a:pt x="101" y="57"/>
                    <a:pt x="100" y="57"/>
                    <a:pt x="100" y="58"/>
                  </a:cubicBezTo>
                  <a:cubicBezTo>
                    <a:pt x="101" y="58"/>
                    <a:pt x="102" y="58"/>
                    <a:pt x="103" y="56"/>
                  </a:cubicBezTo>
                  <a:cubicBezTo>
                    <a:pt x="103" y="54"/>
                    <a:pt x="106" y="55"/>
                    <a:pt x="107" y="55"/>
                  </a:cubicBezTo>
                  <a:cubicBezTo>
                    <a:pt x="108" y="55"/>
                    <a:pt x="107" y="58"/>
                    <a:pt x="108" y="59"/>
                  </a:cubicBezTo>
                  <a:cubicBezTo>
                    <a:pt x="110" y="61"/>
                    <a:pt x="109" y="61"/>
                    <a:pt x="108" y="63"/>
                  </a:cubicBezTo>
                  <a:cubicBezTo>
                    <a:pt x="108" y="64"/>
                    <a:pt x="112" y="66"/>
                    <a:pt x="111" y="68"/>
                  </a:cubicBezTo>
                  <a:cubicBezTo>
                    <a:pt x="110" y="69"/>
                    <a:pt x="106" y="71"/>
                    <a:pt x="106" y="71"/>
                  </a:cubicBezTo>
                  <a:cubicBezTo>
                    <a:pt x="106" y="72"/>
                    <a:pt x="108" y="73"/>
                    <a:pt x="109" y="74"/>
                  </a:cubicBezTo>
                  <a:cubicBezTo>
                    <a:pt x="111" y="75"/>
                    <a:pt x="108" y="77"/>
                    <a:pt x="108" y="79"/>
                  </a:cubicBezTo>
                  <a:cubicBezTo>
                    <a:pt x="109" y="81"/>
                    <a:pt x="112" y="83"/>
                    <a:pt x="114" y="82"/>
                  </a:cubicBezTo>
                  <a:cubicBezTo>
                    <a:pt x="116" y="81"/>
                    <a:pt x="116" y="82"/>
                    <a:pt x="115" y="84"/>
                  </a:cubicBezTo>
                  <a:cubicBezTo>
                    <a:pt x="113" y="88"/>
                    <a:pt x="109" y="89"/>
                    <a:pt x="105" y="92"/>
                  </a:cubicBezTo>
                  <a:cubicBezTo>
                    <a:pt x="106" y="93"/>
                    <a:pt x="106" y="93"/>
                    <a:pt x="106" y="93"/>
                  </a:cubicBezTo>
                  <a:cubicBezTo>
                    <a:pt x="105" y="93"/>
                    <a:pt x="103" y="94"/>
                    <a:pt x="102" y="94"/>
                  </a:cubicBezTo>
                  <a:cubicBezTo>
                    <a:pt x="101" y="94"/>
                    <a:pt x="101" y="94"/>
                    <a:pt x="100" y="94"/>
                  </a:cubicBezTo>
                  <a:cubicBezTo>
                    <a:pt x="100" y="94"/>
                    <a:pt x="99" y="94"/>
                    <a:pt x="99" y="94"/>
                  </a:cubicBezTo>
                  <a:cubicBezTo>
                    <a:pt x="98" y="94"/>
                    <a:pt x="97" y="94"/>
                    <a:pt x="96" y="93"/>
                  </a:cubicBezTo>
                  <a:cubicBezTo>
                    <a:pt x="95" y="93"/>
                    <a:pt x="94" y="93"/>
                    <a:pt x="93" y="93"/>
                  </a:cubicBezTo>
                  <a:cubicBezTo>
                    <a:pt x="94" y="91"/>
                    <a:pt x="93" y="91"/>
                    <a:pt x="92" y="91"/>
                  </a:cubicBezTo>
                  <a:cubicBezTo>
                    <a:pt x="91" y="91"/>
                    <a:pt x="90" y="91"/>
                    <a:pt x="90" y="91"/>
                  </a:cubicBezTo>
                  <a:cubicBezTo>
                    <a:pt x="90" y="90"/>
                    <a:pt x="91" y="90"/>
                    <a:pt x="91" y="90"/>
                  </a:cubicBezTo>
                  <a:cubicBezTo>
                    <a:pt x="91" y="90"/>
                    <a:pt x="91" y="89"/>
                    <a:pt x="90" y="89"/>
                  </a:cubicBezTo>
                  <a:cubicBezTo>
                    <a:pt x="91" y="90"/>
                    <a:pt x="90" y="90"/>
                    <a:pt x="89" y="90"/>
                  </a:cubicBezTo>
                  <a:cubicBezTo>
                    <a:pt x="88" y="91"/>
                    <a:pt x="88" y="90"/>
                    <a:pt x="87" y="89"/>
                  </a:cubicBezTo>
                  <a:cubicBezTo>
                    <a:pt x="88" y="92"/>
                    <a:pt x="87" y="90"/>
                    <a:pt x="84" y="90"/>
                  </a:cubicBezTo>
                  <a:cubicBezTo>
                    <a:pt x="83" y="90"/>
                    <a:pt x="82" y="89"/>
                    <a:pt x="81" y="89"/>
                  </a:cubicBezTo>
                  <a:cubicBezTo>
                    <a:pt x="79" y="89"/>
                    <a:pt x="77" y="91"/>
                    <a:pt x="76" y="91"/>
                  </a:cubicBezTo>
                  <a:cubicBezTo>
                    <a:pt x="75" y="92"/>
                    <a:pt x="71" y="93"/>
                    <a:pt x="71" y="95"/>
                  </a:cubicBezTo>
                  <a:cubicBezTo>
                    <a:pt x="71" y="95"/>
                    <a:pt x="71" y="96"/>
                    <a:pt x="71" y="96"/>
                  </a:cubicBezTo>
                  <a:cubicBezTo>
                    <a:pt x="70" y="97"/>
                    <a:pt x="70" y="97"/>
                    <a:pt x="71" y="98"/>
                  </a:cubicBezTo>
                  <a:cubicBezTo>
                    <a:pt x="71" y="99"/>
                    <a:pt x="71" y="100"/>
                    <a:pt x="72" y="102"/>
                  </a:cubicBezTo>
                  <a:cubicBezTo>
                    <a:pt x="72" y="102"/>
                    <a:pt x="71" y="102"/>
                    <a:pt x="70" y="102"/>
                  </a:cubicBezTo>
                  <a:cubicBezTo>
                    <a:pt x="70" y="102"/>
                    <a:pt x="70" y="102"/>
                    <a:pt x="69" y="102"/>
                  </a:cubicBezTo>
                  <a:cubicBezTo>
                    <a:pt x="68" y="102"/>
                    <a:pt x="68" y="103"/>
                    <a:pt x="67" y="103"/>
                  </a:cubicBezTo>
                  <a:cubicBezTo>
                    <a:pt x="66" y="103"/>
                    <a:pt x="65" y="103"/>
                    <a:pt x="65" y="103"/>
                  </a:cubicBezTo>
                  <a:cubicBezTo>
                    <a:pt x="64" y="102"/>
                    <a:pt x="63" y="102"/>
                    <a:pt x="62" y="103"/>
                  </a:cubicBezTo>
                  <a:cubicBezTo>
                    <a:pt x="58" y="101"/>
                    <a:pt x="58" y="101"/>
                    <a:pt x="58" y="101"/>
                  </a:cubicBezTo>
                  <a:cubicBezTo>
                    <a:pt x="58" y="101"/>
                    <a:pt x="59" y="101"/>
                    <a:pt x="58" y="100"/>
                  </a:cubicBezTo>
                  <a:cubicBezTo>
                    <a:pt x="57" y="100"/>
                    <a:pt x="56" y="99"/>
                    <a:pt x="55" y="100"/>
                  </a:cubicBezTo>
                  <a:cubicBezTo>
                    <a:pt x="55" y="98"/>
                    <a:pt x="53" y="99"/>
                    <a:pt x="52" y="98"/>
                  </a:cubicBezTo>
                  <a:cubicBezTo>
                    <a:pt x="51" y="97"/>
                    <a:pt x="48" y="96"/>
                    <a:pt x="48" y="99"/>
                  </a:cubicBezTo>
                  <a:cubicBezTo>
                    <a:pt x="46" y="99"/>
                    <a:pt x="44" y="98"/>
                    <a:pt x="43" y="99"/>
                  </a:cubicBezTo>
                  <a:cubicBezTo>
                    <a:pt x="42" y="99"/>
                    <a:pt x="41" y="99"/>
                    <a:pt x="40" y="99"/>
                  </a:cubicBezTo>
                  <a:cubicBezTo>
                    <a:pt x="39" y="98"/>
                    <a:pt x="39" y="98"/>
                    <a:pt x="38" y="98"/>
                  </a:cubicBezTo>
                  <a:cubicBezTo>
                    <a:pt x="38" y="98"/>
                    <a:pt x="38" y="98"/>
                    <a:pt x="38" y="98"/>
                  </a:cubicBezTo>
                  <a:cubicBezTo>
                    <a:pt x="36" y="98"/>
                    <a:pt x="29" y="93"/>
                    <a:pt x="29" y="95"/>
                  </a:cubicBezTo>
                  <a:cubicBezTo>
                    <a:pt x="27" y="95"/>
                    <a:pt x="28" y="94"/>
                    <a:pt x="28" y="93"/>
                  </a:cubicBezTo>
                  <a:cubicBezTo>
                    <a:pt x="29" y="92"/>
                    <a:pt x="25" y="92"/>
                    <a:pt x="25" y="91"/>
                  </a:cubicBezTo>
                  <a:cubicBezTo>
                    <a:pt x="29" y="90"/>
                    <a:pt x="29" y="84"/>
                    <a:pt x="30" y="81"/>
                  </a:cubicBezTo>
                  <a:cubicBezTo>
                    <a:pt x="30" y="79"/>
                    <a:pt x="30" y="77"/>
                    <a:pt x="31" y="76"/>
                  </a:cubicBezTo>
                  <a:cubicBezTo>
                    <a:pt x="33" y="75"/>
                    <a:pt x="31" y="74"/>
                    <a:pt x="31" y="76"/>
                  </a:cubicBezTo>
                  <a:cubicBezTo>
                    <a:pt x="30" y="73"/>
                    <a:pt x="31" y="69"/>
                    <a:pt x="33" y="65"/>
                  </a:cubicBezTo>
                  <a:cubicBezTo>
                    <a:pt x="34" y="66"/>
                    <a:pt x="35" y="67"/>
                    <a:pt x="36" y="69"/>
                  </a:cubicBezTo>
                  <a:cubicBezTo>
                    <a:pt x="36" y="69"/>
                    <a:pt x="36" y="70"/>
                    <a:pt x="36" y="71"/>
                  </a:cubicBezTo>
                  <a:cubicBezTo>
                    <a:pt x="37" y="72"/>
                    <a:pt x="38" y="72"/>
                    <a:pt x="38" y="73"/>
                  </a:cubicBezTo>
                  <a:cubicBezTo>
                    <a:pt x="38" y="72"/>
                    <a:pt x="37" y="71"/>
                    <a:pt x="36" y="69"/>
                  </a:cubicBezTo>
                  <a:cubicBezTo>
                    <a:pt x="36" y="67"/>
                    <a:pt x="36" y="66"/>
                    <a:pt x="34" y="65"/>
                  </a:cubicBezTo>
                  <a:cubicBezTo>
                    <a:pt x="33" y="64"/>
                    <a:pt x="32" y="64"/>
                    <a:pt x="32" y="63"/>
                  </a:cubicBezTo>
                  <a:cubicBezTo>
                    <a:pt x="30" y="62"/>
                    <a:pt x="33" y="63"/>
                    <a:pt x="34" y="63"/>
                  </a:cubicBezTo>
                  <a:cubicBezTo>
                    <a:pt x="32" y="63"/>
                    <a:pt x="32" y="57"/>
                    <a:pt x="33" y="56"/>
                  </a:cubicBezTo>
                  <a:cubicBezTo>
                    <a:pt x="31" y="57"/>
                    <a:pt x="28" y="55"/>
                    <a:pt x="27" y="54"/>
                  </a:cubicBezTo>
                  <a:cubicBezTo>
                    <a:pt x="26" y="52"/>
                    <a:pt x="25" y="51"/>
                    <a:pt x="24" y="50"/>
                  </a:cubicBezTo>
                  <a:cubicBezTo>
                    <a:pt x="24" y="48"/>
                    <a:pt x="27" y="47"/>
                    <a:pt x="23" y="47"/>
                  </a:cubicBezTo>
                  <a:cubicBezTo>
                    <a:pt x="24" y="46"/>
                    <a:pt x="24" y="45"/>
                    <a:pt x="24" y="45"/>
                  </a:cubicBezTo>
                  <a:cubicBezTo>
                    <a:pt x="26" y="44"/>
                    <a:pt x="27" y="46"/>
                    <a:pt x="28" y="46"/>
                  </a:cubicBezTo>
                  <a:cubicBezTo>
                    <a:pt x="26" y="44"/>
                    <a:pt x="25" y="45"/>
                    <a:pt x="23" y="45"/>
                  </a:cubicBezTo>
                  <a:cubicBezTo>
                    <a:pt x="22" y="45"/>
                    <a:pt x="19" y="44"/>
                    <a:pt x="22" y="43"/>
                  </a:cubicBezTo>
                  <a:cubicBezTo>
                    <a:pt x="21" y="43"/>
                    <a:pt x="21" y="43"/>
                    <a:pt x="22" y="42"/>
                  </a:cubicBezTo>
                  <a:cubicBezTo>
                    <a:pt x="22" y="42"/>
                    <a:pt x="21" y="42"/>
                    <a:pt x="20" y="42"/>
                  </a:cubicBezTo>
                  <a:cubicBezTo>
                    <a:pt x="19" y="43"/>
                    <a:pt x="18" y="43"/>
                    <a:pt x="17" y="42"/>
                  </a:cubicBezTo>
                  <a:cubicBezTo>
                    <a:pt x="18" y="42"/>
                    <a:pt x="19" y="42"/>
                    <a:pt x="19" y="41"/>
                  </a:cubicBezTo>
                  <a:cubicBezTo>
                    <a:pt x="18" y="40"/>
                    <a:pt x="16" y="41"/>
                    <a:pt x="15" y="43"/>
                  </a:cubicBezTo>
                  <a:cubicBezTo>
                    <a:pt x="15" y="41"/>
                    <a:pt x="14" y="40"/>
                    <a:pt x="15" y="39"/>
                  </a:cubicBezTo>
                  <a:cubicBezTo>
                    <a:pt x="15" y="41"/>
                    <a:pt x="12" y="41"/>
                    <a:pt x="14" y="39"/>
                  </a:cubicBezTo>
                  <a:cubicBezTo>
                    <a:pt x="13" y="40"/>
                    <a:pt x="11" y="40"/>
                    <a:pt x="9" y="39"/>
                  </a:cubicBezTo>
                  <a:cubicBezTo>
                    <a:pt x="8" y="38"/>
                    <a:pt x="6" y="37"/>
                    <a:pt x="5" y="39"/>
                  </a:cubicBezTo>
                  <a:cubicBezTo>
                    <a:pt x="3" y="37"/>
                    <a:pt x="3" y="36"/>
                    <a:pt x="1" y="36"/>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3" name="Freeform 18">
              <a:extLst>
                <a:ext uri="{FF2B5EF4-FFF2-40B4-BE49-F238E27FC236}">
                  <a16:creationId xmlns:a16="http://schemas.microsoft.com/office/drawing/2014/main" xmlns="" id="{8F121821-160D-4E40-90AE-97123AA082A7}"/>
                </a:ext>
              </a:extLst>
            </p:cNvPr>
            <p:cNvSpPr>
              <a:spLocks/>
            </p:cNvSpPr>
            <p:nvPr/>
          </p:nvSpPr>
          <p:spPr bwMode="auto">
            <a:xfrm>
              <a:off x="3990162" y="1924733"/>
              <a:ext cx="346641" cy="256879"/>
            </a:xfrm>
            <a:custGeom>
              <a:avLst/>
              <a:gdLst>
                <a:gd name="T0" fmla="*/ 6 w 125"/>
                <a:gd name="T1" fmla="*/ 32 h 104"/>
                <a:gd name="T2" fmla="*/ 2 w 125"/>
                <a:gd name="T3" fmla="*/ 32 h 104"/>
                <a:gd name="T4" fmla="*/ 24 w 125"/>
                <a:gd name="T5" fmla="*/ 30 h 104"/>
                <a:gd name="T6" fmla="*/ 27 w 125"/>
                <a:gd name="T7" fmla="*/ 30 h 104"/>
                <a:gd name="T8" fmla="*/ 28 w 125"/>
                <a:gd name="T9" fmla="*/ 29 h 104"/>
                <a:gd name="T10" fmla="*/ 33 w 125"/>
                <a:gd name="T11" fmla="*/ 18 h 104"/>
                <a:gd name="T12" fmla="*/ 44 w 125"/>
                <a:gd name="T13" fmla="*/ 22 h 104"/>
                <a:gd name="T14" fmla="*/ 63 w 125"/>
                <a:gd name="T15" fmla="*/ 10 h 104"/>
                <a:gd name="T16" fmla="*/ 80 w 125"/>
                <a:gd name="T17" fmla="*/ 9 h 104"/>
                <a:gd name="T18" fmla="*/ 96 w 125"/>
                <a:gd name="T19" fmla="*/ 19 h 104"/>
                <a:gd name="T20" fmla="*/ 110 w 125"/>
                <a:gd name="T21" fmla="*/ 24 h 104"/>
                <a:gd name="T22" fmla="*/ 110 w 125"/>
                <a:gd name="T23" fmla="*/ 23 h 104"/>
                <a:gd name="T24" fmla="*/ 119 w 125"/>
                <a:gd name="T25" fmla="*/ 26 h 104"/>
                <a:gd name="T26" fmla="*/ 107 w 125"/>
                <a:gd name="T27" fmla="*/ 47 h 104"/>
                <a:gd name="T28" fmla="*/ 108 w 125"/>
                <a:gd name="T29" fmla="*/ 56 h 104"/>
                <a:gd name="T30" fmla="*/ 106 w 125"/>
                <a:gd name="T31" fmla="*/ 71 h 104"/>
                <a:gd name="T32" fmla="*/ 116 w 125"/>
                <a:gd name="T33" fmla="*/ 82 h 104"/>
                <a:gd name="T34" fmla="*/ 94 w 125"/>
                <a:gd name="T35" fmla="*/ 90 h 104"/>
                <a:gd name="T36" fmla="*/ 91 w 125"/>
                <a:gd name="T37" fmla="*/ 88 h 104"/>
                <a:gd name="T38" fmla="*/ 90 w 125"/>
                <a:gd name="T39" fmla="*/ 89 h 104"/>
                <a:gd name="T40" fmla="*/ 88 w 125"/>
                <a:gd name="T41" fmla="*/ 90 h 104"/>
                <a:gd name="T42" fmla="*/ 72 w 125"/>
                <a:gd name="T43" fmla="*/ 103 h 104"/>
                <a:gd name="T44" fmla="*/ 59 w 125"/>
                <a:gd name="T45" fmla="*/ 101 h 104"/>
                <a:gd name="T46" fmla="*/ 43 w 125"/>
                <a:gd name="T47" fmla="*/ 98 h 104"/>
                <a:gd name="T48" fmla="*/ 30 w 125"/>
                <a:gd name="T49" fmla="*/ 94 h 104"/>
                <a:gd name="T50" fmla="*/ 33 w 125"/>
                <a:gd name="T51" fmla="*/ 75 h 104"/>
                <a:gd name="T52" fmla="*/ 33 w 125"/>
                <a:gd name="T53" fmla="*/ 63 h 104"/>
                <a:gd name="T54" fmla="*/ 34 w 125"/>
                <a:gd name="T55" fmla="*/ 64 h 104"/>
                <a:gd name="T56" fmla="*/ 34 w 125"/>
                <a:gd name="T57" fmla="*/ 55 h 104"/>
                <a:gd name="T58" fmla="*/ 29 w 125"/>
                <a:gd name="T59" fmla="*/ 45 h 104"/>
                <a:gd name="T60" fmla="*/ 23 w 125"/>
                <a:gd name="T61" fmla="*/ 43 h 104"/>
                <a:gd name="T62" fmla="*/ 18 w 125"/>
                <a:gd name="T63" fmla="*/ 42 h 104"/>
                <a:gd name="T64" fmla="*/ 15 w 125"/>
                <a:gd name="T65" fmla="*/ 40 h 104"/>
                <a:gd name="T66" fmla="*/ 13 w 125"/>
                <a:gd name="T67" fmla="*/ 41 h 104"/>
                <a:gd name="T68" fmla="*/ 23 w 125"/>
                <a:gd name="T69" fmla="*/ 41 h 104"/>
                <a:gd name="T70" fmla="*/ 25 w 125"/>
                <a:gd name="T71" fmla="*/ 48 h 104"/>
                <a:gd name="T72" fmla="*/ 33 w 125"/>
                <a:gd name="T73" fmla="*/ 63 h 104"/>
                <a:gd name="T74" fmla="*/ 33 w 125"/>
                <a:gd name="T75" fmla="*/ 65 h 104"/>
                <a:gd name="T76" fmla="*/ 32 w 125"/>
                <a:gd name="T77" fmla="*/ 75 h 104"/>
                <a:gd name="T78" fmla="*/ 28 w 125"/>
                <a:gd name="T79" fmla="*/ 93 h 104"/>
                <a:gd name="T80" fmla="*/ 39 w 125"/>
                <a:gd name="T81" fmla="*/ 99 h 104"/>
                <a:gd name="T82" fmla="*/ 59 w 125"/>
                <a:gd name="T83" fmla="*/ 101 h 104"/>
                <a:gd name="T84" fmla="*/ 68 w 125"/>
                <a:gd name="T85" fmla="*/ 104 h 104"/>
                <a:gd name="T86" fmla="*/ 73 w 125"/>
                <a:gd name="T87" fmla="*/ 95 h 104"/>
                <a:gd name="T88" fmla="*/ 87 w 125"/>
                <a:gd name="T89" fmla="*/ 89 h 104"/>
                <a:gd name="T90" fmla="*/ 94 w 125"/>
                <a:gd name="T91" fmla="*/ 92 h 104"/>
                <a:gd name="T92" fmla="*/ 117 w 125"/>
                <a:gd name="T93" fmla="*/ 84 h 104"/>
                <a:gd name="T94" fmla="*/ 107 w 125"/>
                <a:gd name="T95" fmla="*/ 71 h 104"/>
                <a:gd name="T96" fmla="*/ 103 w 125"/>
                <a:gd name="T97" fmla="*/ 54 h 104"/>
                <a:gd name="T98" fmla="*/ 111 w 125"/>
                <a:gd name="T99" fmla="*/ 43 h 104"/>
                <a:gd name="T100" fmla="*/ 113 w 125"/>
                <a:gd name="T101" fmla="*/ 44 h 104"/>
                <a:gd name="T102" fmla="*/ 112 w 125"/>
                <a:gd name="T103" fmla="*/ 23 h 104"/>
                <a:gd name="T104" fmla="*/ 109 w 125"/>
                <a:gd name="T105" fmla="*/ 22 h 104"/>
                <a:gd name="T106" fmla="*/ 92 w 125"/>
                <a:gd name="T107" fmla="*/ 15 h 104"/>
                <a:gd name="T108" fmla="*/ 80 w 125"/>
                <a:gd name="T109" fmla="*/ 7 h 104"/>
                <a:gd name="T110" fmla="*/ 47 w 125"/>
                <a:gd name="T111" fmla="*/ 20 h 104"/>
                <a:gd name="T112" fmla="*/ 33 w 125"/>
                <a:gd name="T113" fmla="*/ 16 h 104"/>
                <a:gd name="T114" fmla="*/ 29 w 125"/>
                <a:gd name="T115" fmla="*/ 28 h 104"/>
                <a:gd name="T116" fmla="*/ 27 w 125"/>
                <a:gd name="T117" fmla="*/ 30 h 104"/>
                <a:gd name="T118" fmla="*/ 21 w 125"/>
                <a:gd name="T119" fmla="*/ 29 h 104"/>
                <a:gd name="T120" fmla="*/ 1 w 125"/>
                <a:gd name="T121" fmla="*/ 30 h 104"/>
                <a:gd name="T122" fmla="*/ 7 w 125"/>
                <a:gd name="T123" fmla="*/ 32 h 104"/>
                <a:gd name="T124" fmla="*/ 6 w 125"/>
                <a:gd name="T125" fmla="*/ 3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5" h="104">
                  <a:moveTo>
                    <a:pt x="2" y="37"/>
                  </a:moveTo>
                  <a:cubicBezTo>
                    <a:pt x="3" y="37"/>
                    <a:pt x="4" y="36"/>
                    <a:pt x="5" y="36"/>
                  </a:cubicBezTo>
                  <a:cubicBezTo>
                    <a:pt x="5" y="36"/>
                    <a:pt x="5" y="36"/>
                    <a:pt x="5" y="36"/>
                  </a:cubicBezTo>
                  <a:cubicBezTo>
                    <a:pt x="6" y="36"/>
                    <a:pt x="6" y="36"/>
                    <a:pt x="6" y="36"/>
                  </a:cubicBezTo>
                  <a:cubicBezTo>
                    <a:pt x="7" y="36"/>
                    <a:pt x="7" y="36"/>
                    <a:pt x="7" y="36"/>
                  </a:cubicBezTo>
                  <a:cubicBezTo>
                    <a:pt x="7" y="35"/>
                    <a:pt x="7" y="35"/>
                    <a:pt x="7" y="35"/>
                  </a:cubicBezTo>
                  <a:cubicBezTo>
                    <a:pt x="7" y="34"/>
                    <a:pt x="6" y="34"/>
                    <a:pt x="6" y="33"/>
                  </a:cubicBezTo>
                  <a:cubicBezTo>
                    <a:pt x="5" y="33"/>
                    <a:pt x="4" y="33"/>
                    <a:pt x="4" y="33"/>
                  </a:cubicBezTo>
                  <a:cubicBezTo>
                    <a:pt x="4" y="33"/>
                    <a:pt x="4" y="33"/>
                    <a:pt x="4" y="33"/>
                  </a:cubicBezTo>
                  <a:cubicBezTo>
                    <a:pt x="4" y="33"/>
                    <a:pt x="4" y="33"/>
                    <a:pt x="4" y="33"/>
                  </a:cubicBezTo>
                  <a:cubicBezTo>
                    <a:pt x="4" y="33"/>
                    <a:pt x="4" y="33"/>
                    <a:pt x="4" y="33"/>
                  </a:cubicBezTo>
                  <a:cubicBezTo>
                    <a:pt x="3" y="33"/>
                    <a:pt x="3" y="33"/>
                    <a:pt x="3" y="33"/>
                  </a:cubicBezTo>
                  <a:cubicBezTo>
                    <a:pt x="3" y="34"/>
                    <a:pt x="3" y="34"/>
                    <a:pt x="3" y="34"/>
                  </a:cubicBezTo>
                  <a:cubicBezTo>
                    <a:pt x="4" y="34"/>
                    <a:pt x="4" y="34"/>
                    <a:pt x="5" y="34"/>
                  </a:cubicBezTo>
                  <a:cubicBezTo>
                    <a:pt x="6" y="34"/>
                    <a:pt x="6" y="34"/>
                    <a:pt x="7" y="34"/>
                  </a:cubicBezTo>
                  <a:cubicBezTo>
                    <a:pt x="7" y="32"/>
                    <a:pt x="7" y="32"/>
                    <a:pt x="7"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5" y="32"/>
                    <a:pt x="5" y="32"/>
                    <a:pt x="5" y="32"/>
                  </a:cubicBezTo>
                  <a:cubicBezTo>
                    <a:pt x="6" y="32"/>
                    <a:pt x="6" y="32"/>
                    <a:pt x="6" y="32"/>
                  </a:cubicBezTo>
                  <a:cubicBezTo>
                    <a:pt x="6" y="32"/>
                    <a:pt x="6" y="32"/>
                    <a:pt x="6" y="32"/>
                  </a:cubicBezTo>
                  <a:cubicBezTo>
                    <a:pt x="5" y="32"/>
                    <a:pt x="5" y="32"/>
                    <a:pt x="5" y="32"/>
                  </a:cubicBezTo>
                  <a:cubicBezTo>
                    <a:pt x="6" y="32"/>
                    <a:pt x="6" y="32"/>
                    <a:pt x="6" y="32"/>
                  </a:cubicBezTo>
                  <a:cubicBezTo>
                    <a:pt x="5" y="33"/>
                    <a:pt x="5" y="33"/>
                    <a:pt x="5" y="33"/>
                  </a:cubicBezTo>
                  <a:cubicBezTo>
                    <a:pt x="6" y="33"/>
                    <a:pt x="6" y="33"/>
                    <a:pt x="6" y="33"/>
                  </a:cubicBezTo>
                  <a:cubicBezTo>
                    <a:pt x="6" y="32"/>
                    <a:pt x="6" y="32"/>
                    <a:pt x="6" y="32"/>
                  </a:cubicBezTo>
                  <a:cubicBezTo>
                    <a:pt x="5" y="33"/>
                    <a:pt x="5" y="33"/>
                    <a:pt x="5"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2"/>
                    <a:pt x="6" y="32"/>
                    <a:pt x="6" y="32"/>
                  </a:cubicBezTo>
                  <a:cubicBezTo>
                    <a:pt x="7" y="31"/>
                    <a:pt x="7" y="31"/>
                    <a:pt x="7" y="31"/>
                  </a:cubicBezTo>
                  <a:cubicBezTo>
                    <a:pt x="5" y="31"/>
                    <a:pt x="5" y="31"/>
                    <a:pt x="5" y="31"/>
                  </a:cubicBezTo>
                  <a:cubicBezTo>
                    <a:pt x="5" y="31"/>
                    <a:pt x="5" y="31"/>
                    <a:pt x="5" y="31"/>
                  </a:cubicBezTo>
                  <a:cubicBezTo>
                    <a:pt x="4" y="31"/>
                    <a:pt x="4" y="31"/>
                    <a:pt x="3" y="31"/>
                  </a:cubicBezTo>
                  <a:cubicBezTo>
                    <a:pt x="3"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1"/>
                    <a:pt x="2" y="31"/>
                    <a:pt x="2" y="31"/>
                  </a:cubicBezTo>
                  <a:cubicBezTo>
                    <a:pt x="3" y="31"/>
                    <a:pt x="4" y="30"/>
                    <a:pt x="5" y="30"/>
                  </a:cubicBezTo>
                  <a:cubicBezTo>
                    <a:pt x="7" y="30"/>
                    <a:pt x="8" y="29"/>
                    <a:pt x="10" y="29"/>
                  </a:cubicBezTo>
                  <a:cubicBezTo>
                    <a:pt x="10" y="29"/>
                    <a:pt x="10" y="29"/>
                    <a:pt x="10" y="29"/>
                  </a:cubicBezTo>
                  <a:cubicBezTo>
                    <a:pt x="10" y="29"/>
                    <a:pt x="10" y="29"/>
                    <a:pt x="10" y="29"/>
                  </a:cubicBezTo>
                  <a:cubicBezTo>
                    <a:pt x="12" y="29"/>
                    <a:pt x="13" y="29"/>
                    <a:pt x="14" y="28"/>
                  </a:cubicBezTo>
                  <a:cubicBezTo>
                    <a:pt x="15" y="28"/>
                    <a:pt x="16" y="27"/>
                    <a:pt x="17" y="27"/>
                  </a:cubicBezTo>
                  <a:cubicBezTo>
                    <a:pt x="17" y="27"/>
                    <a:pt x="17" y="27"/>
                    <a:pt x="17" y="27"/>
                  </a:cubicBezTo>
                  <a:cubicBezTo>
                    <a:pt x="17" y="26"/>
                    <a:pt x="17" y="26"/>
                    <a:pt x="17" y="26"/>
                  </a:cubicBezTo>
                  <a:cubicBezTo>
                    <a:pt x="16" y="26"/>
                    <a:pt x="16" y="26"/>
                    <a:pt x="16" y="26"/>
                  </a:cubicBezTo>
                  <a:cubicBezTo>
                    <a:pt x="16" y="26"/>
                    <a:pt x="16" y="26"/>
                    <a:pt x="16" y="26"/>
                  </a:cubicBezTo>
                  <a:cubicBezTo>
                    <a:pt x="16" y="27"/>
                    <a:pt x="17" y="28"/>
                    <a:pt x="17" y="28"/>
                  </a:cubicBezTo>
                  <a:cubicBezTo>
                    <a:pt x="17" y="29"/>
                    <a:pt x="18" y="29"/>
                    <a:pt x="19" y="30"/>
                  </a:cubicBezTo>
                  <a:cubicBezTo>
                    <a:pt x="19" y="30"/>
                    <a:pt x="20" y="31"/>
                    <a:pt x="20" y="31"/>
                  </a:cubicBezTo>
                  <a:cubicBezTo>
                    <a:pt x="20" y="31"/>
                    <a:pt x="21" y="31"/>
                    <a:pt x="21" y="31"/>
                  </a:cubicBezTo>
                  <a:cubicBezTo>
                    <a:pt x="22" y="31"/>
                    <a:pt x="22" y="31"/>
                    <a:pt x="22" y="31"/>
                  </a:cubicBezTo>
                  <a:cubicBezTo>
                    <a:pt x="22" y="31"/>
                    <a:pt x="22" y="31"/>
                    <a:pt x="22" y="31"/>
                  </a:cubicBezTo>
                  <a:cubicBezTo>
                    <a:pt x="22" y="31"/>
                    <a:pt x="22" y="31"/>
                    <a:pt x="22" y="31"/>
                  </a:cubicBezTo>
                  <a:cubicBezTo>
                    <a:pt x="23" y="31"/>
                    <a:pt x="23" y="30"/>
                    <a:pt x="24" y="30"/>
                  </a:cubicBezTo>
                  <a:cubicBezTo>
                    <a:pt x="23" y="29"/>
                    <a:pt x="23" y="29"/>
                    <a:pt x="23" y="29"/>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5" y="30"/>
                    <a:pt x="25" y="30"/>
                    <a:pt x="25" y="30"/>
                  </a:cubicBezTo>
                  <a:cubicBezTo>
                    <a:pt x="26" y="30"/>
                    <a:pt x="26" y="30"/>
                    <a:pt x="26" y="30"/>
                  </a:cubicBezTo>
                  <a:cubicBezTo>
                    <a:pt x="26"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6" y="30"/>
                    <a:pt x="26" y="30"/>
                    <a:pt x="26" y="30"/>
                  </a:cubicBezTo>
                  <a:cubicBezTo>
                    <a:pt x="27" y="30"/>
                    <a:pt x="27" y="30"/>
                    <a:pt x="27" y="30"/>
                  </a:cubicBezTo>
                  <a:cubicBezTo>
                    <a:pt x="27" y="30"/>
                    <a:pt x="27" y="30"/>
                    <a:pt x="27" y="30"/>
                  </a:cubicBezTo>
                  <a:cubicBezTo>
                    <a:pt x="26" y="30"/>
                    <a:pt x="26" y="30"/>
                    <a:pt x="26" y="30"/>
                  </a:cubicBezTo>
                  <a:cubicBezTo>
                    <a:pt x="27" y="31"/>
                    <a:pt x="27" y="31"/>
                    <a:pt x="27" y="31"/>
                  </a:cubicBezTo>
                  <a:cubicBezTo>
                    <a:pt x="27" y="32"/>
                    <a:pt x="27" y="32"/>
                    <a:pt x="27" y="32"/>
                  </a:cubicBezTo>
                  <a:cubicBezTo>
                    <a:pt x="28" y="31"/>
                    <a:pt x="28" y="31"/>
                    <a:pt x="28" y="31"/>
                  </a:cubicBezTo>
                  <a:cubicBezTo>
                    <a:pt x="28" y="31"/>
                    <a:pt x="29" y="31"/>
                    <a:pt x="29" y="30"/>
                  </a:cubicBezTo>
                  <a:cubicBezTo>
                    <a:pt x="29" y="30"/>
                    <a:pt x="29" y="30"/>
                    <a:pt x="29" y="29"/>
                  </a:cubicBezTo>
                  <a:cubicBezTo>
                    <a:pt x="29" y="29"/>
                    <a:pt x="29" y="29"/>
                    <a:pt x="29" y="29"/>
                  </a:cubicBezTo>
                  <a:cubicBezTo>
                    <a:pt x="29" y="29"/>
                    <a:pt x="29" y="29"/>
                    <a:pt x="29" y="29"/>
                  </a:cubicBezTo>
                  <a:cubicBezTo>
                    <a:pt x="28" y="29"/>
                    <a:pt x="28" y="29"/>
                    <a:pt x="28" y="29"/>
                  </a:cubicBezTo>
                  <a:cubicBezTo>
                    <a:pt x="29" y="29"/>
                    <a:pt x="29" y="29"/>
                    <a:pt x="29" y="29"/>
                  </a:cubicBezTo>
                  <a:cubicBezTo>
                    <a:pt x="29" y="29"/>
                    <a:pt x="29" y="29"/>
                    <a:pt x="29" y="29"/>
                  </a:cubicBezTo>
                  <a:cubicBezTo>
                    <a:pt x="28" y="29"/>
                    <a:pt x="28" y="29"/>
                    <a:pt x="28" y="29"/>
                  </a:cubicBezTo>
                  <a:cubicBezTo>
                    <a:pt x="29" y="29"/>
                    <a:pt x="29" y="29"/>
                    <a:pt x="29" y="29"/>
                  </a:cubicBezTo>
                  <a:cubicBezTo>
                    <a:pt x="29" y="29"/>
                    <a:pt x="29" y="29"/>
                    <a:pt x="29" y="29"/>
                  </a:cubicBezTo>
                  <a:cubicBezTo>
                    <a:pt x="29" y="29"/>
                    <a:pt x="29" y="29"/>
                    <a:pt x="29" y="29"/>
                  </a:cubicBezTo>
                  <a:cubicBezTo>
                    <a:pt x="29" y="29"/>
                    <a:pt x="29" y="29"/>
                    <a:pt x="29" y="29"/>
                  </a:cubicBezTo>
                  <a:cubicBezTo>
                    <a:pt x="29" y="29"/>
                    <a:pt x="29" y="29"/>
                    <a:pt x="29" y="29"/>
                  </a:cubicBezTo>
                  <a:cubicBezTo>
                    <a:pt x="29" y="29"/>
                    <a:pt x="29" y="29"/>
                    <a:pt x="29" y="29"/>
                  </a:cubicBezTo>
                  <a:cubicBezTo>
                    <a:pt x="29" y="29"/>
                    <a:pt x="29" y="29"/>
                    <a:pt x="29" y="29"/>
                  </a:cubicBezTo>
                  <a:cubicBezTo>
                    <a:pt x="28" y="29"/>
                    <a:pt x="28" y="29"/>
                    <a:pt x="28" y="29"/>
                  </a:cubicBezTo>
                  <a:cubicBezTo>
                    <a:pt x="28" y="29"/>
                    <a:pt x="28" y="29"/>
                    <a:pt x="28" y="29"/>
                  </a:cubicBezTo>
                  <a:cubicBezTo>
                    <a:pt x="29" y="29"/>
                    <a:pt x="29" y="29"/>
                    <a:pt x="29"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30"/>
                    <a:pt x="28" y="30"/>
                    <a:pt x="28" y="30"/>
                  </a:cubicBezTo>
                  <a:cubicBezTo>
                    <a:pt x="28" y="30"/>
                    <a:pt x="29" y="30"/>
                    <a:pt x="29" y="30"/>
                  </a:cubicBezTo>
                  <a:cubicBezTo>
                    <a:pt x="29" y="30"/>
                    <a:pt x="30" y="30"/>
                    <a:pt x="30" y="30"/>
                  </a:cubicBezTo>
                  <a:cubicBezTo>
                    <a:pt x="31" y="30"/>
                    <a:pt x="33" y="30"/>
                    <a:pt x="33" y="30"/>
                  </a:cubicBezTo>
                  <a:cubicBezTo>
                    <a:pt x="34" y="28"/>
                    <a:pt x="34" y="28"/>
                    <a:pt x="34" y="28"/>
                  </a:cubicBezTo>
                  <a:cubicBezTo>
                    <a:pt x="33" y="28"/>
                    <a:pt x="33" y="28"/>
                    <a:pt x="33" y="27"/>
                  </a:cubicBezTo>
                  <a:cubicBezTo>
                    <a:pt x="33" y="27"/>
                    <a:pt x="32" y="27"/>
                    <a:pt x="32" y="26"/>
                  </a:cubicBezTo>
                  <a:cubicBezTo>
                    <a:pt x="32" y="25"/>
                    <a:pt x="33" y="24"/>
                    <a:pt x="33" y="23"/>
                  </a:cubicBezTo>
                  <a:cubicBezTo>
                    <a:pt x="33" y="23"/>
                    <a:pt x="33" y="23"/>
                    <a:pt x="33" y="23"/>
                  </a:cubicBezTo>
                  <a:cubicBezTo>
                    <a:pt x="33" y="22"/>
                    <a:pt x="32" y="21"/>
                    <a:pt x="32" y="21"/>
                  </a:cubicBezTo>
                  <a:cubicBezTo>
                    <a:pt x="31" y="20"/>
                    <a:pt x="31" y="20"/>
                    <a:pt x="31" y="20"/>
                  </a:cubicBezTo>
                  <a:cubicBezTo>
                    <a:pt x="31" y="19"/>
                    <a:pt x="31" y="19"/>
                    <a:pt x="30" y="18"/>
                  </a:cubicBezTo>
                  <a:cubicBezTo>
                    <a:pt x="30" y="18"/>
                    <a:pt x="30" y="17"/>
                    <a:pt x="30" y="17"/>
                  </a:cubicBezTo>
                  <a:cubicBezTo>
                    <a:pt x="30" y="16"/>
                    <a:pt x="30" y="16"/>
                    <a:pt x="29" y="16"/>
                  </a:cubicBezTo>
                  <a:cubicBezTo>
                    <a:pt x="29" y="16"/>
                    <a:pt x="29" y="16"/>
                    <a:pt x="29" y="16"/>
                  </a:cubicBezTo>
                  <a:cubicBezTo>
                    <a:pt x="29" y="17"/>
                    <a:pt x="29" y="17"/>
                    <a:pt x="29" y="17"/>
                  </a:cubicBezTo>
                  <a:cubicBezTo>
                    <a:pt x="29" y="17"/>
                    <a:pt x="30" y="18"/>
                    <a:pt x="31" y="18"/>
                  </a:cubicBezTo>
                  <a:cubicBezTo>
                    <a:pt x="32" y="18"/>
                    <a:pt x="32" y="18"/>
                    <a:pt x="32" y="18"/>
                  </a:cubicBezTo>
                  <a:cubicBezTo>
                    <a:pt x="32" y="18"/>
                    <a:pt x="33" y="18"/>
                    <a:pt x="33" y="18"/>
                  </a:cubicBezTo>
                  <a:cubicBezTo>
                    <a:pt x="33"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9"/>
                    <a:pt x="34" y="19"/>
                    <a:pt x="34" y="19"/>
                  </a:cubicBezTo>
                  <a:cubicBezTo>
                    <a:pt x="34" y="19"/>
                    <a:pt x="34" y="20"/>
                    <a:pt x="34" y="20"/>
                  </a:cubicBezTo>
                  <a:cubicBezTo>
                    <a:pt x="34" y="21"/>
                    <a:pt x="35" y="21"/>
                    <a:pt x="35" y="21"/>
                  </a:cubicBezTo>
                  <a:cubicBezTo>
                    <a:pt x="36" y="22"/>
                    <a:pt x="36" y="22"/>
                    <a:pt x="36" y="22"/>
                  </a:cubicBezTo>
                  <a:cubicBezTo>
                    <a:pt x="37" y="22"/>
                    <a:pt x="37" y="22"/>
                    <a:pt x="38" y="21"/>
                  </a:cubicBezTo>
                  <a:cubicBezTo>
                    <a:pt x="38" y="21"/>
                    <a:pt x="38" y="21"/>
                    <a:pt x="38" y="21"/>
                  </a:cubicBezTo>
                  <a:cubicBezTo>
                    <a:pt x="38" y="21"/>
                    <a:pt x="38" y="21"/>
                    <a:pt x="38" y="21"/>
                  </a:cubicBezTo>
                  <a:cubicBezTo>
                    <a:pt x="38" y="21"/>
                    <a:pt x="38" y="21"/>
                    <a:pt x="38" y="21"/>
                  </a:cubicBezTo>
                  <a:cubicBezTo>
                    <a:pt x="39" y="21"/>
                    <a:pt x="41" y="22"/>
                    <a:pt x="43" y="22"/>
                  </a:cubicBezTo>
                  <a:cubicBezTo>
                    <a:pt x="43" y="22"/>
                    <a:pt x="44" y="22"/>
                    <a:pt x="44" y="22"/>
                  </a:cubicBezTo>
                  <a:cubicBezTo>
                    <a:pt x="45" y="22"/>
                    <a:pt x="47" y="22"/>
                    <a:pt x="48" y="22"/>
                  </a:cubicBezTo>
                  <a:cubicBezTo>
                    <a:pt x="48" y="21"/>
                    <a:pt x="49" y="21"/>
                    <a:pt x="49" y="21"/>
                  </a:cubicBezTo>
                  <a:cubicBezTo>
                    <a:pt x="50" y="21"/>
                    <a:pt x="51" y="21"/>
                    <a:pt x="52" y="20"/>
                  </a:cubicBezTo>
                  <a:cubicBezTo>
                    <a:pt x="51" y="18"/>
                    <a:pt x="51" y="18"/>
                    <a:pt x="51" y="18"/>
                  </a:cubicBezTo>
                  <a:cubicBezTo>
                    <a:pt x="50" y="18"/>
                    <a:pt x="50" y="19"/>
                    <a:pt x="49" y="19"/>
                  </a:cubicBezTo>
                  <a:cubicBezTo>
                    <a:pt x="49" y="19"/>
                    <a:pt x="48" y="18"/>
                    <a:pt x="48" y="18"/>
                  </a:cubicBezTo>
                  <a:cubicBezTo>
                    <a:pt x="48" y="18"/>
                    <a:pt x="48" y="18"/>
                    <a:pt x="48" y="18"/>
                  </a:cubicBezTo>
                  <a:cubicBezTo>
                    <a:pt x="48" y="19"/>
                    <a:pt x="48" y="19"/>
                    <a:pt x="48" y="19"/>
                  </a:cubicBezTo>
                  <a:cubicBezTo>
                    <a:pt x="48" y="19"/>
                    <a:pt x="48" y="19"/>
                    <a:pt x="48" y="19"/>
                  </a:cubicBezTo>
                  <a:cubicBezTo>
                    <a:pt x="48" y="18"/>
                    <a:pt x="48" y="18"/>
                    <a:pt x="48" y="18"/>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9" y="18"/>
                    <a:pt x="49" y="18"/>
                    <a:pt x="49" y="18"/>
                  </a:cubicBezTo>
                  <a:cubicBezTo>
                    <a:pt x="49" y="17"/>
                    <a:pt x="51" y="16"/>
                    <a:pt x="51" y="16"/>
                  </a:cubicBezTo>
                  <a:cubicBezTo>
                    <a:pt x="53" y="15"/>
                    <a:pt x="55" y="16"/>
                    <a:pt x="58" y="15"/>
                  </a:cubicBezTo>
                  <a:cubicBezTo>
                    <a:pt x="59" y="14"/>
                    <a:pt x="59" y="13"/>
                    <a:pt x="60" y="13"/>
                  </a:cubicBezTo>
                  <a:cubicBezTo>
                    <a:pt x="61" y="12"/>
                    <a:pt x="61" y="12"/>
                    <a:pt x="62" y="12"/>
                  </a:cubicBezTo>
                  <a:cubicBezTo>
                    <a:pt x="62" y="12"/>
                    <a:pt x="62" y="12"/>
                    <a:pt x="62" y="12"/>
                  </a:cubicBezTo>
                  <a:cubicBezTo>
                    <a:pt x="63" y="10"/>
                    <a:pt x="63" y="10"/>
                    <a:pt x="63" y="10"/>
                  </a:cubicBezTo>
                  <a:cubicBezTo>
                    <a:pt x="63" y="10"/>
                    <a:pt x="63" y="10"/>
                    <a:pt x="63" y="10"/>
                  </a:cubicBezTo>
                  <a:cubicBezTo>
                    <a:pt x="63" y="10"/>
                    <a:pt x="63" y="10"/>
                    <a:pt x="63" y="10"/>
                  </a:cubicBezTo>
                  <a:cubicBezTo>
                    <a:pt x="63" y="10"/>
                    <a:pt x="63" y="10"/>
                    <a:pt x="63" y="10"/>
                  </a:cubicBezTo>
                  <a:cubicBezTo>
                    <a:pt x="63" y="10"/>
                    <a:pt x="63" y="10"/>
                    <a:pt x="63" y="10"/>
                  </a:cubicBezTo>
                  <a:cubicBezTo>
                    <a:pt x="63" y="10"/>
                    <a:pt x="63" y="10"/>
                    <a:pt x="63" y="10"/>
                  </a:cubicBezTo>
                  <a:cubicBezTo>
                    <a:pt x="63" y="10"/>
                    <a:pt x="62" y="9"/>
                    <a:pt x="62" y="8"/>
                  </a:cubicBezTo>
                  <a:cubicBezTo>
                    <a:pt x="62" y="7"/>
                    <a:pt x="63" y="6"/>
                    <a:pt x="63" y="5"/>
                  </a:cubicBezTo>
                  <a:cubicBezTo>
                    <a:pt x="63" y="4"/>
                    <a:pt x="63" y="4"/>
                    <a:pt x="63" y="4"/>
                  </a:cubicBezTo>
                  <a:cubicBezTo>
                    <a:pt x="64" y="3"/>
                    <a:pt x="65" y="3"/>
                    <a:pt x="66" y="2"/>
                  </a:cubicBezTo>
                  <a:cubicBezTo>
                    <a:pt x="67" y="2"/>
                    <a:pt x="69" y="2"/>
                    <a:pt x="70" y="2"/>
                  </a:cubicBezTo>
                  <a:cubicBezTo>
                    <a:pt x="70" y="2"/>
                    <a:pt x="70" y="2"/>
                    <a:pt x="70" y="2"/>
                  </a:cubicBezTo>
                  <a:cubicBezTo>
                    <a:pt x="71" y="1"/>
                    <a:pt x="71" y="1"/>
                    <a:pt x="71" y="1"/>
                  </a:cubicBezTo>
                  <a:cubicBezTo>
                    <a:pt x="70" y="2"/>
                    <a:pt x="70" y="2"/>
                    <a:pt x="70" y="2"/>
                  </a:cubicBezTo>
                  <a:cubicBezTo>
                    <a:pt x="70" y="2"/>
                    <a:pt x="70" y="2"/>
                    <a:pt x="70" y="2"/>
                  </a:cubicBezTo>
                  <a:cubicBezTo>
                    <a:pt x="71" y="1"/>
                    <a:pt x="71" y="1"/>
                    <a:pt x="71" y="1"/>
                  </a:cubicBezTo>
                  <a:cubicBezTo>
                    <a:pt x="70" y="2"/>
                    <a:pt x="70" y="2"/>
                    <a:pt x="70" y="2"/>
                  </a:cubicBezTo>
                  <a:cubicBezTo>
                    <a:pt x="70" y="2"/>
                    <a:pt x="70" y="2"/>
                    <a:pt x="70" y="2"/>
                  </a:cubicBezTo>
                  <a:cubicBezTo>
                    <a:pt x="70" y="2"/>
                    <a:pt x="70" y="2"/>
                    <a:pt x="70" y="3"/>
                  </a:cubicBezTo>
                  <a:cubicBezTo>
                    <a:pt x="70" y="3"/>
                    <a:pt x="70" y="4"/>
                    <a:pt x="71" y="4"/>
                  </a:cubicBezTo>
                  <a:cubicBezTo>
                    <a:pt x="71" y="5"/>
                    <a:pt x="72" y="5"/>
                    <a:pt x="72" y="6"/>
                  </a:cubicBezTo>
                  <a:cubicBezTo>
                    <a:pt x="73" y="6"/>
                    <a:pt x="74" y="6"/>
                    <a:pt x="74" y="6"/>
                  </a:cubicBezTo>
                  <a:cubicBezTo>
                    <a:pt x="75" y="6"/>
                    <a:pt x="75" y="6"/>
                    <a:pt x="76" y="6"/>
                  </a:cubicBezTo>
                  <a:cubicBezTo>
                    <a:pt x="76" y="6"/>
                    <a:pt x="76" y="6"/>
                    <a:pt x="76" y="7"/>
                  </a:cubicBezTo>
                  <a:cubicBezTo>
                    <a:pt x="76" y="7"/>
                    <a:pt x="77" y="8"/>
                    <a:pt x="78" y="8"/>
                  </a:cubicBezTo>
                  <a:cubicBezTo>
                    <a:pt x="79" y="9"/>
                    <a:pt x="79" y="9"/>
                    <a:pt x="80" y="9"/>
                  </a:cubicBezTo>
                  <a:cubicBezTo>
                    <a:pt x="80" y="9"/>
                    <a:pt x="80" y="9"/>
                    <a:pt x="80" y="9"/>
                  </a:cubicBezTo>
                  <a:cubicBezTo>
                    <a:pt x="80" y="9"/>
                    <a:pt x="80" y="9"/>
                    <a:pt x="80" y="9"/>
                  </a:cubicBezTo>
                  <a:cubicBezTo>
                    <a:pt x="80" y="9"/>
                    <a:pt x="80" y="9"/>
                    <a:pt x="80" y="9"/>
                  </a:cubicBezTo>
                  <a:cubicBezTo>
                    <a:pt x="80" y="9"/>
                    <a:pt x="80" y="9"/>
                    <a:pt x="80" y="9"/>
                  </a:cubicBezTo>
                  <a:cubicBezTo>
                    <a:pt x="80" y="9"/>
                    <a:pt x="80" y="9"/>
                    <a:pt x="80" y="9"/>
                  </a:cubicBezTo>
                  <a:cubicBezTo>
                    <a:pt x="80" y="9"/>
                    <a:pt x="80" y="9"/>
                    <a:pt x="80" y="9"/>
                  </a:cubicBezTo>
                  <a:cubicBezTo>
                    <a:pt x="80" y="9"/>
                    <a:pt x="80" y="9"/>
                    <a:pt x="80" y="9"/>
                  </a:cubicBezTo>
                  <a:cubicBezTo>
                    <a:pt x="80" y="9"/>
                    <a:pt x="80" y="9"/>
                    <a:pt x="80" y="9"/>
                  </a:cubicBezTo>
                  <a:cubicBezTo>
                    <a:pt x="80" y="11"/>
                    <a:pt x="80" y="11"/>
                    <a:pt x="80" y="11"/>
                  </a:cubicBezTo>
                  <a:cubicBezTo>
                    <a:pt x="81" y="10"/>
                    <a:pt x="81" y="10"/>
                    <a:pt x="81" y="10"/>
                  </a:cubicBezTo>
                  <a:cubicBezTo>
                    <a:pt x="82" y="10"/>
                    <a:pt x="82" y="10"/>
                    <a:pt x="83" y="10"/>
                  </a:cubicBezTo>
                  <a:cubicBezTo>
                    <a:pt x="83" y="10"/>
                    <a:pt x="84" y="10"/>
                    <a:pt x="84" y="10"/>
                  </a:cubicBezTo>
                  <a:cubicBezTo>
                    <a:pt x="84" y="11"/>
                    <a:pt x="84" y="11"/>
                    <a:pt x="84" y="11"/>
                  </a:cubicBezTo>
                  <a:cubicBezTo>
                    <a:pt x="84" y="11"/>
                    <a:pt x="84" y="11"/>
                    <a:pt x="84" y="11"/>
                  </a:cubicBezTo>
                  <a:cubicBezTo>
                    <a:pt x="84" y="12"/>
                    <a:pt x="84" y="13"/>
                    <a:pt x="84" y="13"/>
                  </a:cubicBezTo>
                  <a:cubicBezTo>
                    <a:pt x="84" y="14"/>
                    <a:pt x="84" y="14"/>
                    <a:pt x="84" y="14"/>
                  </a:cubicBezTo>
                  <a:cubicBezTo>
                    <a:pt x="85" y="14"/>
                    <a:pt x="85" y="14"/>
                    <a:pt x="85" y="14"/>
                  </a:cubicBezTo>
                  <a:cubicBezTo>
                    <a:pt x="86" y="15"/>
                    <a:pt x="86" y="15"/>
                    <a:pt x="87" y="15"/>
                  </a:cubicBezTo>
                  <a:cubicBezTo>
                    <a:pt x="88" y="15"/>
                    <a:pt x="88" y="15"/>
                    <a:pt x="89" y="14"/>
                  </a:cubicBezTo>
                  <a:cubicBezTo>
                    <a:pt x="90" y="14"/>
                    <a:pt x="90" y="13"/>
                    <a:pt x="91" y="13"/>
                  </a:cubicBezTo>
                  <a:cubicBezTo>
                    <a:pt x="91" y="13"/>
                    <a:pt x="91" y="12"/>
                    <a:pt x="92" y="12"/>
                  </a:cubicBezTo>
                  <a:cubicBezTo>
                    <a:pt x="91" y="11"/>
                    <a:pt x="91" y="11"/>
                    <a:pt x="91" y="11"/>
                  </a:cubicBezTo>
                  <a:cubicBezTo>
                    <a:pt x="90" y="11"/>
                    <a:pt x="90" y="11"/>
                    <a:pt x="90" y="11"/>
                  </a:cubicBezTo>
                  <a:cubicBezTo>
                    <a:pt x="90" y="11"/>
                    <a:pt x="90" y="12"/>
                    <a:pt x="90" y="12"/>
                  </a:cubicBezTo>
                  <a:cubicBezTo>
                    <a:pt x="90" y="13"/>
                    <a:pt x="90" y="14"/>
                    <a:pt x="90" y="14"/>
                  </a:cubicBezTo>
                  <a:cubicBezTo>
                    <a:pt x="91" y="15"/>
                    <a:pt x="91" y="15"/>
                    <a:pt x="91" y="16"/>
                  </a:cubicBezTo>
                  <a:cubicBezTo>
                    <a:pt x="91" y="16"/>
                    <a:pt x="91" y="16"/>
                    <a:pt x="92" y="16"/>
                  </a:cubicBezTo>
                  <a:cubicBezTo>
                    <a:pt x="92" y="16"/>
                    <a:pt x="94" y="17"/>
                    <a:pt x="94" y="17"/>
                  </a:cubicBezTo>
                  <a:cubicBezTo>
                    <a:pt x="95" y="18"/>
                    <a:pt x="96" y="19"/>
                    <a:pt x="96" y="19"/>
                  </a:cubicBezTo>
                  <a:cubicBezTo>
                    <a:pt x="98" y="18"/>
                    <a:pt x="98" y="18"/>
                    <a:pt x="98" y="18"/>
                  </a:cubicBezTo>
                  <a:cubicBezTo>
                    <a:pt x="97" y="19"/>
                    <a:pt x="97" y="19"/>
                    <a:pt x="97" y="19"/>
                  </a:cubicBezTo>
                  <a:cubicBezTo>
                    <a:pt x="98" y="19"/>
                    <a:pt x="98" y="19"/>
                    <a:pt x="98" y="19"/>
                  </a:cubicBezTo>
                  <a:cubicBezTo>
                    <a:pt x="98" y="18"/>
                    <a:pt x="98" y="18"/>
                    <a:pt x="98" y="18"/>
                  </a:cubicBezTo>
                  <a:cubicBezTo>
                    <a:pt x="97" y="19"/>
                    <a:pt x="97" y="19"/>
                    <a:pt x="97" y="19"/>
                  </a:cubicBezTo>
                  <a:cubicBezTo>
                    <a:pt x="98" y="19"/>
                    <a:pt x="98" y="19"/>
                    <a:pt x="98" y="19"/>
                  </a:cubicBezTo>
                  <a:cubicBezTo>
                    <a:pt x="97" y="19"/>
                    <a:pt x="97" y="19"/>
                    <a:pt x="97" y="19"/>
                  </a:cubicBezTo>
                  <a:cubicBezTo>
                    <a:pt x="98" y="20"/>
                    <a:pt x="98" y="20"/>
                    <a:pt x="98" y="20"/>
                  </a:cubicBezTo>
                  <a:cubicBezTo>
                    <a:pt x="98" y="20"/>
                    <a:pt x="98" y="19"/>
                    <a:pt x="98" y="19"/>
                  </a:cubicBezTo>
                  <a:cubicBezTo>
                    <a:pt x="97" y="19"/>
                    <a:pt x="97" y="19"/>
                    <a:pt x="97" y="19"/>
                  </a:cubicBezTo>
                  <a:cubicBezTo>
                    <a:pt x="98" y="20"/>
                    <a:pt x="98" y="20"/>
                    <a:pt x="98" y="20"/>
                  </a:cubicBezTo>
                  <a:cubicBezTo>
                    <a:pt x="97" y="19"/>
                    <a:pt x="97" y="19"/>
                    <a:pt x="97" y="19"/>
                  </a:cubicBezTo>
                  <a:cubicBezTo>
                    <a:pt x="97" y="20"/>
                    <a:pt x="97" y="20"/>
                    <a:pt x="97" y="20"/>
                  </a:cubicBezTo>
                  <a:cubicBezTo>
                    <a:pt x="98" y="20"/>
                    <a:pt x="98" y="20"/>
                    <a:pt x="98" y="20"/>
                  </a:cubicBezTo>
                  <a:cubicBezTo>
                    <a:pt x="97" y="19"/>
                    <a:pt x="97" y="19"/>
                    <a:pt x="97" y="19"/>
                  </a:cubicBezTo>
                  <a:cubicBezTo>
                    <a:pt x="97" y="20"/>
                    <a:pt x="97" y="20"/>
                    <a:pt x="97" y="20"/>
                  </a:cubicBezTo>
                  <a:cubicBezTo>
                    <a:pt x="98" y="20"/>
                    <a:pt x="98" y="20"/>
                    <a:pt x="98" y="20"/>
                  </a:cubicBezTo>
                  <a:cubicBezTo>
                    <a:pt x="98" y="20"/>
                    <a:pt x="99" y="20"/>
                    <a:pt x="101" y="20"/>
                  </a:cubicBezTo>
                  <a:cubicBezTo>
                    <a:pt x="101" y="20"/>
                    <a:pt x="102" y="20"/>
                    <a:pt x="102" y="20"/>
                  </a:cubicBezTo>
                  <a:cubicBezTo>
                    <a:pt x="103" y="20"/>
                    <a:pt x="103" y="20"/>
                    <a:pt x="103" y="20"/>
                  </a:cubicBezTo>
                  <a:cubicBezTo>
                    <a:pt x="103" y="20"/>
                    <a:pt x="103" y="20"/>
                    <a:pt x="103" y="20"/>
                  </a:cubicBezTo>
                  <a:cubicBezTo>
                    <a:pt x="104" y="20"/>
                    <a:pt x="104" y="20"/>
                    <a:pt x="105" y="20"/>
                  </a:cubicBezTo>
                  <a:cubicBezTo>
                    <a:pt x="105" y="21"/>
                    <a:pt x="105" y="21"/>
                    <a:pt x="106" y="21"/>
                  </a:cubicBezTo>
                  <a:cubicBezTo>
                    <a:pt x="106" y="21"/>
                    <a:pt x="107" y="22"/>
                    <a:pt x="107" y="23"/>
                  </a:cubicBezTo>
                  <a:cubicBezTo>
                    <a:pt x="108" y="23"/>
                    <a:pt x="108" y="24"/>
                    <a:pt x="109" y="24"/>
                  </a:cubicBezTo>
                  <a:cubicBezTo>
                    <a:pt x="110" y="24"/>
                    <a:pt x="110" y="24"/>
                    <a:pt x="110" y="24"/>
                  </a:cubicBezTo>
                  <a:cubicBezTo>
                    <a:pt x="111" y="23"/>
                    <a:pt x="111" y="23"/>
                    <a:pt x="111" y="23"/>
                  </a:cubicBezTo>
                  <a:cubicBezTo>
                    <a:pt x="111" y="23"/>
                    <a:pt x="111" y="23"/>
                    <a:pt x="111" y="23"/>
                  </a:cubicBezTo>
                  <a:cubicBezTo>
                    <a:pt x="111" y="23"/>
                    <a:pt x="111" y="23"/>
                    <a:pt x="111" y="23"/>
                  </a:cubicBezTo>
                  <a:cubicBezTo>
                    <a:pt x="111" y="23"/>
                    <a:pt x="111" y="23"/>
                    <a:pt x="111" y="23"/>
                  </a:cubicBezTo>
                  <a:cubicBezTo>
                    <a:pt x="111" y="23"/>
                    <a:pt x="111" y="23"/>
                    <a:pt x="111" y="23"/>
                  </a:cubicBezTo>
                  <a:cubicBezTo>
                    <a:pt x="111" y="23"/>
                    <a:pt x="111" y="23"/>
                    <a:pt x="111" y="23"/>
                  </a:cubicBezTo>
                  <a:cubicBezTo>
                    <a:pt x="111" y="23"/>
                    <a:pt x="111" y="23"/>
                    <a:pt x="111" y="23"/>
                  </a:cubicBezTo>
                  <a:cubicBezTo>
                    <a:pt x="111" y="23"/>
                    <a:pt x="111" y="23"/>
                    <a:pt x="111" y="23"/>
                  </a:cubicBezTo>
                  <a:cubicBezTo>
                    <a:pt x="110" y="23"/>
                    <a:pt x="110" y="23"/>
                    <a:pt x="110" y="23"/>
                  </a:cubicBezTo>
                  <a:cubicBezTo>
                    <a:pt x="110" y="23"/>
                    <a:pt x="110" y="23"/>
                    <a:pt x="110" y="23"/>
                  </a:cubicBezTo>
                  <a:cubicBezTo>
                    <a:pt x="111" y="23"/>
                    <a:pt x="111" y="23"/>
                    <a:pt x="111" y="23"/>
                  </a:cubicBezTo>
                  <a:cubicBezTo>
                    <a:pt x="110" y="23"/>
                    <a:pt x="110" y="23"/>
                    <a:pt x="110" y="23"/>
                  </a:cubicBezTo>
                  <a:cubicBezTo>
                    <a:pt x="110" y="23"/>
                    <a:pt x="110" y="23"/>
                    <a:pt x="110" y="23"/>
                  </a:cubicBezTo>
                  <a:cubicBezTo>
                    <a:pt x="110" y="23"/>
                    <a:pt x="110" y="23"/>
                    <a:pt x="110" y="23"/>
                  </a:cubicBezTo>
                  <a:cubicBezTo>
                    <a:pt x="110" y="23"/>
                    <a:pt x="110" y="23"/>
                    <a:pt x="110" y="23"/>
                  </a:cubicBezTo>
                  <a:cubicBezTo>
                    <a:pt x="110" y="23"/>
                    <a:pt x="110" y="23"/>
                    <a:pt x="110" y="23"/>
                  </a:cubicBezTo>
                  <a:cubicBezTo>
                    <a:pt x="110" y="23"/>
                    <a:pt x="110" y="23"/>
                    <a:pt x="110" y="23"/>
                  </a:cubicBezTo>
                  <a:cubicBezTo>
                    <a:pt x="110" y="23"/>
                    <a:pt x="110" y="23"/>
                    <a:pt x="110" y="23"/>
                  </a:cubicBezTo>
                  <a:cubicBezTo>
                    <a:pt x="110" y="23"/>
                    <a:pt x="110" y="23"/>
                    <a:pt x="110" y="23"/>
                  </a:cubicBezTo>
                  <a:cubicBezTo>
                    <a:pt x="110" y="23"/>
                    <a:pt x="110" y="23"/>
                    <a:pt x="110" y="23"/>
                  </a:cubicBezTo>
                  <a:cubicBezTo>
                    <a:pt x="110" y="23"/>
                    <a:pt x="110" y="23"/>
                    <a:pt x="110" y="23"/>
                  </a:cubicBezTo>
                  <a:cubicBezTo>
                    <a:pt x="110" y="23"/>
                    <a:pt x="110" y="23"/>
                    <a:pt x="110" y="23"/>
                  </a:cubicBezTo>
                  <a:cubicBezTo>
                    <a:pt x="110" y="23"/>
                    <a:pt x="110" y="23"/>
                    <a:pt x="110" y="23"/>
                  </a:cubicBezTo>
                  <a:cubicBezTo>
                    <a:pt x="110" y="23"/>
                    <a:pt x="110" y="24"/>
                    <a:pt x="111" y="24"/>
                  </a:cubicBezTo>
                  <a:cubicBezTo>
                    <a:pt x="111" y="23"/>
                    <a:pt x="111" y="23"/>
                    <a:pt x="111" y="23"/>
                  </a:cubicBezTo>
                  <a:cubicBezTo>
                    <a:pt x="110" y="23"/>
                    <a:pt x="110" y="23"/>
                    <a:pt x="110" y="23"/>
                  </a:cubicBezTo>
                  <a:cubicBezTo>
                    <a:pt x="110" y="24"/>
                    <a:pt x="110" y="24"/>
                    <a:pt x="110" y="24"/>
                  </a:cubicBezTo>
                  <a:cubicBezTo>
                    <a:pt x="111" y="23"/>
                    <a:pt x="111" y="23"/>
                    <a:pt x="111" y="23"/>
                  </a:cubicBezTo>
                  <a:cubicBezTo>
                    <a:pt x="110" y="23"/>
                    <a:pt x="110" y="23"/>
                    <a:pt x="110" y="23"/>
                  </a:cubicBezTo>
                  <a:cubicBezTo>
                    <a:pt x="110" y="23"/>
                    <a:pt x="110" y="23"/>
                    <a:pt x="110" y="23"/>
                  </a:cubicBezTo>
                  <a:cubicBezTo>
                    <a:pt x="111" y="24"/>
                    <a:pt x="111" y="24"/>
                    <a:pt x="111" y="24"/>
                  </a:cubicBezTo>
                  <a:cubicBezTo>
                    <a:pt x="111" y="24"/>
                    <a:pt x="111" y="24"/>
                    <a:pt x="111" y="24"/>
                  </a:cubicBezTo>
                  <a:cubicBezTo>
                    <a:pt x="112" y="25"/>
                    <a:pt x="112" y="25"/>
                    <a:pt x="112" y="25"/>
                  </a:cubicBezTo>
                  <a:cubicBezTo>
                    <a:pt x="113" y="24"/>
                    <a:pt x="113" y="24"/>
                    <a:pt x="113" y="24"/>
                  </a:cubicBezTo>
                  <a:cubicBezTo>
                    <a:pt x="113" y="24"/>
                    <a:pt x="113" y="24"/>
                    <a:pt x="113" y="24"/>
                  </a:cubicBezTo>
                  <a:cubicBezTo>
                    <a:pt x="113" y="24"/>
                    <a:pt x="113" y="24"/>
                    <a:pt x="113" y="24"/>
                  </a:cubicBezTo>
                  <a:cubicBezTo>
                    <a:pt x="113" y="24"/>
                    <a:pt x="113" y="24"/>
                    <a:pt x="113" y="24"/>
                  </a:cubicBezTo>
                  <a:cubicBezTo>
                    <a:pt x="113" y="24"/>
                    <a:pt x="113" y="24"/>
                    <a:pt x="113" y="24"/>
                  </a:cubicBezTo>
                  <a:cubicBezTo>
                    <a:pt x="113" y="24"/>
                    <a:pt x="113" y="24"/>
                    <a:pt x="113" y="24"/>
                  </a:cubicBezTo>
                  <a:cubicBezTo>
                    <a:pt x="113" y="24"/>
                    <a:pt x="113" y="24"/>
                    <a:pt x="113" y="24"/>
                  </a:cubicBezTo>
                  <a:cubicBezTo>
                    <a:pt x="113" y="24"/>
                    <a:pt x="113" y="24"/>
                    <a:pt x="113" y="24"/>
                  </a:cubicBezTo>
                  <a:cubicBezTo>
                    <a:pt x="113" y="24"/>
                    <a:pt x="113" y="24"/>
                    <a:pt x="113" y="24"/>
                  </a:cubicBezTo>
                  <a:cubicBezTo>
                    <a:pt x="113" y="24"/>
                    <a:pt x="113" y="24"/>
                    <a:pt x="113" y="24"/>
                  </a:cubicBezTo>
                  <a:cubicBezTo>
                    <a:pt x="113" y="24"/>
                    <a:pt x="113" y="24"/>
                    <a:pt x="113" y="24"/>
                  </a:cubicBezTo>
                  <a:cubicBezTo>
                    <a:pt x="113" y="24"/>
                    <a:pt x="113" y="24"/>
                    <a:pt x="113" y="24"/>
                  </a:cubicBezTo>
                  <a:cubicBezTo>
                    <a:pt x="113" y="24"/>
                    <a:pt x="113" y="24"/>
                    <a:pt x="113" y="24"/>
                  </a:cubicBezTo>
                  <a:cubicBezTo>
                    <a:pt x="113" y="24"/>
                    <a:pt x="113" y="24"/>
                    <a:pt x="113" y="24"/>
                  </a:cubicBezTo>
                  <a:cubicBezTo>
                    <a:pt x="113" y="24"/>
                    <a:pt x="113" y="24"/>
                    <a:pt x="113" y="24"/>
                  </a:cubicBezTo>
                  <a:cubicBezTo>
                    <a:pt x="113" y="24"/>
                    <a:pt x="113" y="24"/>
                    <a:pt x="113" y="24"/>
                  </a:cubicBezTo>
                  <a:cubicBezTo>
                    <a:pt x="114" y="24"/>
                    <a:pt x="115" y="24"/>
                    <a:pt x="115" y="24"/>
                  </a:cubicBezTo>
                  <a:cubicBezTo>
                    <a:pt x="116" y="24"/>
                    <a:pt x="116" y="24"/>
                    <a:pt x="116" y="24"/>
                  </a:cubicBezTo>
                  <a:cubicBezTo>
                    <a:pt x="117" y="25"/>
                    <a:pt x="118" y="26"/>
                    <a:pt x="119" y="26"/>
                  </a:cubicBezTo>
                  <a:cubicBezTo>
                    <a:pt x="120" y="26"/>
                    <a:pt x="121" y="26"/>
                    <a:pt x="122" y="26"/>
                  </a:cubicBezTo>
                  <a:cubicBezTo>
                    <a:pt x="122" y="25"/>
                    <a:pt x="122" y="25"/>
                    <a:pt x="122" y="25"/>
                  </a:cubicBezTo>
                  <a:cubicBezTo>
                    <a:pt x="122" y="25"/>
                    <a:pt x="122" y="25"/>
                    <a:pt x="122" y="25"/>
                  </a:cubicBezTo>
                  <a:cubicBezTo>
                    <a:pt x="120" y="26"/>
                    <a:pt x="117" y="29"/>
                    <a:pt x="117" y="32"/>
                  </a:cubicBezTo>
                  <a:cubicBezTo>
                    <a:pt x="116" y="33"/>
                    <a:pt x="116" y="34"/>
                    <a:pt x="115" y="36"/>
                  </a:cubicBezTo>
                  <a:cubicBezTo>
                    <a:pt x="115" y="37"/>
                    <a:pt x="115" y="37"/>
                    <a:pt x="115" y="37"/>
                  </a:cubicBezTo>
                  <a:cubicBezTo>
                    <a:pt x="115" y="37"/>
                    <a:pt x="115" y="37"/>
                    <a:pt x="115" y="37"/>
                  </a:cubicBezTo>
                  <a:cubicBezTo>
                    <a:pt x="115" y="38"/>
                    <a:pt x="115" y="38"/>
                    <a:pt x="115" y="38"/>
                  </a:cubicBezTo>
                  <a:cubicBezTo>
                    <a:pt x="115" y="39"/>
                    <a:pt x="115" y="39"/>
                    <a:pt x="115" y="39"/>
                  </a:cubicBezTo>
                  <a:cubicBezTo>
                    <a:pt x="115" y="40"/>
                    <a:pt x="115" y="41"/>
                    <a:pt x="115" y="41"/>
                  </a:cubicBezTo>
                  <a:cubicBezTo>
                    <a:pt x="115" y="41"/>
                    <a:pt x="115" y="41"/>
                    <a:pt x="115" y="41"/>
                  </a:cubicBezTo>
                  <a:cubicBezTo>
                    <a:pt x="115" y="42"/>
                    <a:pt x="114" y="42"/>
                    <a:pt x="114" y="42"/>
                  </a:cubicBezTo>
                  <a:cubicBezTo>
                    <a:pt x="113" y="42"/>
                    <a:pt x="113" y="42"/>
                    <a:pt x="113" y="42"/>
                  </a:cubicBezTo>
                  <a:cubicBezTo>
                    <a:pt x="113" y="42"/>
                    <a:pt x="113" y="42"/>
                    <a:pt x="113" y="42"/>
                  </a:cubicBezTo>
                  <a:cubicBezTo>
                    <a:pt x="113" y="42"/>
                    <a:pt x="113" y="42"/>
                    <a:pt x="113" y="42"/>
                  </a:cubicBezTo>
                  <a:cubicBezTo>
                    <a:pt x="113" y="42"/>
                    <a:pt x="113" y="42"/>
                    <a:pt x="113" y="42"/>
                  </a:cubicBezTo>
                  <a:cubicBezTo>
                    <a:pt x="113" y="42"/>
                    <a:pt x="113" y="42"/>
                    <a:pt x="113" y="42"/>
                  </a:cubicBezTo>
                  <a:cubicBezTo>
                    <a:pt x="112" y="42"/>
                    <a:pt x="112" y="41"/>
                    <a:pt x="111" y="41"/>
                  </a:cubicBezTo>
                  <a:cubicBezTo>
                    <a:pt x="111" y="41"/>
                    <a:pt x="111" y="41"/>
                    <a:pt x="110" y="41"/>
                  </a:cubicBezTo>
                  <a:cubicBezTo>
                    <a:pt x="110" y="42"/>
                    <a:pt x="109" y="43"/>
                    <a:pt x="109" y="43"/>
                  </a:cubicBezTo>
                  <a:cubicBezTo>
                    <a:pt x="109" y="44"/>
                    <a:pt x="109" y="44"/>
                    <a:pt x="110" y="45"/>
                  </a:cubicBezTo>
                  <a:cubicBezTo>
                    <a:pt x="110" y="45"/>
                    <a:pt x="111" y="45"/>
                    <a:pt x="111" y="45"/>
                  </a:cubicBezTo>
                  <a:cubicBezTo>
                    <a:pt x="111" y="45"/>
                    <a:pt x="111" y="45"/>
                    <a:pt x="111" y="45"/>
                  </a:cubicBezTo>
                  <a:cubicBezTo>
                    <a:pt x="111" y="44"/>
                    <a:pt x="111" y="44"/>
                    <a:pt x="111" y="44"/>
                  </a:cubicBezTo>
                  <a:cubicBezTo>
                    <a:pt x="111" y="43"/>
                    <a:pt x="111" y="43"/>
                    <a:pt x="111" y="43"/>
                  </a:cubicBezTo>
                  <a:cubicBezTo>
                    <a:pt x="109" y="45"/>
                    <a:pt x="108" y="46"/>
                    <a:pt x="107" y="47"/>
                  </a:cubicBezTo>
                  <a:cubicBezTo>
                    <a:pt x="108" y="48"/>
                    <a:pt x="108" y="48"/>
                    <a:pt x="108" y="48"/>
                  </a:cubicBezTo>
                  <a:cubicBezTo>
                    <a:pt x="107" y="47"/>
                    <a:pt x="107" y="47"/>
                    <a:pt x="107" y="47"/>
                  </a:cubicBezTo>
                  <a:cubicBezTo>
                    <a:pt x="107" y="47"/>
                    <a:pt x="106" y="48"/>
                    <a:pt x="105" y="48"/>
                  </a:cubicBezTo>
                  <a:cubicBezTo>
                    <a:pt x="105" y="48"/>
                    <a:pt x="105" y="48"/>
                    <a:pt x="105" y="48"/>
                  </a:cubicBezTo>
                  <a:cubicBezTo>
                    <a:pt x="105" y="48"/>
                    <a:pt x="105" y="48"/>
                    <a:pt x="105" y="48"/>
                  </a:cubicBezTo>
                  <a:cubicBezTo>
                    <a:pt x="105" y="49"/>
                    <a:pt x="104" y="50"/>
                    <a:pt x="104" y="50"/>
                  </a:cubicBezTo>
                  <a:cubicBezTo>
                    <a:pt x="104" y="50"/>
                    <a:pt x="104" y="51"/>
                    <a:pt x="104" y="51"/>
                  </a:cubicBezTo>
                  <a:cubicBezTo>
                    <a:pt x="104" y="51"/>
                    <a:pt x="104" y="51"/>
                    <a:pt x="104" y="51"/>
                  </a:cubicBezTo>
                  <a:cubicBezTo>
                    <a:pt x="104" y="51"/>
                    <a:pt x="103" y="52"/>
                    <a:pt x="102" y="52"/>
                  </a:cubicBezTo>
                  <a:cubicBezTo>
                    <a:pt x="102" y="53"/>
                    <a:pt x="101" y="53"/>
                    <a:pt x="101" y="54"/>
                  </a:cubicBezTo>
                  <a:cubicBezTo>
                    <a:pt x="101" y="55"/>
                    <a:pt x="101" y="55"/>
                    <a:pt x="101" y="55"/>
                  </a:cubicBezTo>
                  <a:cubicBezTo>
                    <a:pt x="101" y="55"/>
                    <a:pt x="101" y="55"/>
                    <a:pt x="101" y="55"/>
                  </a:cubicBezTo>
                  <a:cubicBezTo>
                    <a:pt x="101" y="55"/>
                    <a:pt x="101" y="56"/>
                    <a:pt x="101" y="56"/>
                  </a:cubicBezTo>
                  <a:cubicBezTo>
                    <a:pt x="102" y="56"/>
                    <a:pt x="102" y="56"/>
                    <a:pt x="102" y="56"/>
                  </a:cubicBezTo>
                  <a:cubicBezTo>
                    <a:pt x="101" y="56"/>
                    <a:pt x="101" y="56"/>
                    <a:pt x="101" y="56"/>
                  </a:cubicBezTo>
                  <a:cubicBezTo>
                    <a:pt x="101" y="57"/>
                    <a:pt x="101" y="57"/>
                    <a:pt x="101" y="57"/>
                  </a:cubicBezTo>
                  <a:cubicBezTo>
                    <a:pt x="101" y="57"/>
                    <a:pt x="100" y="57"/>
                    <a:pt x="100" y="58"/>
                  </a:cubicBezTo>
                  <a:cubicBezTo>
                    <a:pt x="99" y="60"/>
                    <a:pt x="99" y="60"/>
                    <a:pt x="99" y="60"/>
                  </a:cubicBezTo>
                  <a:cubicBezTo>
                    <a:pt x="101" y="59"/>
                    <a:pt x="101" y="59"/>
                    <a:pt x="101" y="59"/>
                  </a:cubicBezTo>
                  <a:cubicBezTo>
                    <a:pt x="102" y="59"/>
                    <a:pt x="103" y="59"/>
                    <a:pt x="103" y="58"/>
                  </a:cubicBezTo>
                  <a:cubicBezTo>
                    <a:pt x="104" y="58"/>
                    <a:pt x="104" y="57"/>
                    <a:pt x="104" y="56"/>
                  </a:cubicBezTo>
                  <a:cubicBezTo>
                    <a:pt x="105" y="56"/>
                    <a:pt x="105" y="56"/>
                    <a:pt x="105" y="56"/>
                  </a:cubicBezTo>
                  <a:cubicBezTo>
                    <a:pt x="105" y="56"/>
                    <a:pt x="106" y="56"/>
                    <a:pt x="106" y="56"/>
                  </a:cubicBezTo>
                  <a:cubicBezTo>
                    <a:pt x="107" y="56"/>
                    <a:pt x="107" y="56"/>
                    <a:pt x="108" y="56"/>
                  </a:cubicBezTo>
                  <a:cubicBezTo>
                    <a:pt x="108" y="56"/>
                    <a:pt x="108" y="56"/>
                    <a:pt x="108" y="56"/>
                  </a:cubicBezTo>
                  <a:cubicBezTo>
                    <a:pt x="108" y="56"/>
                    <a:pt x="108" y="56"/>
                    <a:pt x="108" y="56"/>
                  </a:cubicBezTo>
                  <a:cubicBezTo>
                    <a:pt x="108" y="56"/>
                    <a:pt x="108" y="56"/>
                    <a:pt x="108" y="56"/>
                  </a:cubicBezTo>
                  <a:cubicBezTo>
                    <a:pt x="108" y="56"/>
                    <a:pt x="108" y="56"/>
                    <a:pt x="108" y="56"/>
                  </a:cubicBezTo>
                  <a:cubicBezTo>
                    <a:pt x="108" y="56"/>
                    <a:pt x="108" y="56"/>
                    <a:pt x="108" y="56"/>
                  </a:cubicBezTo>
                  <a:cubicBezTo>
                    <a:pt x="108" y="56"/>
                    <a:pt x="108" y="56"/>
                    <a:pt x="108" y="56"/>
                  </a:cubicBezTo>
                  <a:cubicBezTo>
                    <a:pt x="108" y="56"/>
                    <a:pt x="108" y="56"/>
                    <a:pt x="108" y="57"/>
                  </a:cubicBezTo>
                  <a:cubicBezTo>
                    <a:pt x="108" y="58"/>
                    <a:pt x="108" y="59"/>
                    <a:pt x="109" y="59"/>
                  </a:cubicBezTo>
                  <a:cubicBezTo>
                    <a:pt x="109" y="60"/>
                    <a:pt x="109" y="60"/>
                    <a:pt x="109" y="60"/>
                  </a:cubicBezTo>
                  <a:cubicBezTo>
                    <a:pt x="109" y="61"/>
                    <a:pt x="109" y="61"/>
                    <a:pt x="109" y="61"/>
                  </a:cubicBezTo>
                  <a:cubicBezTo>
                    <a:pt x="109" y="61"/>
                    <a:pt x="108" y="61"/>
                    <a:pt x="108" y="62"/>
                  </a:cubicBezTo>
                  <a:cubicBezTo>
                    <a:pt x="107" y="62"/>
                    <a:pt x="107" y="62"/>
                    <a:pt x="107" y="62"/>
                  </a:cubicBezTo>
                  <a:cubicBezTo>
                    <a:pt x="108" y="63"/>
                    <a:pt x="108" y="63"/>
                    <a:pt x="108" y="63"/>
                  </a:cubicBezTo>
                  <a:cubicBezTo>
                    <a:pt x="108" y="64"/>
                    <a:pt x="109" y="65"/>
                    <a:pt x="110" y="65"/>
                  </a:cubicBezTo>
                  <a:cubicBezTo>
                    <a:pt x="110" y="66"/>
                    <a:pt x="111" y="67"/>
                    <a:pt x="111" y="67"/>
                  </a:cubicBezTo>
                  <a:cubicBezTo>
                    <a:pt x="111" y="67"/>
                    <a:pt x="111" y="67"/>
                    <a:pt x="111" y="67"/>
                  </a:cubicBezTo>
                  <a:cubicBezTo>
                    <a:pt x="111" y="67"/>
                    <a:pt x="111" y="67"/>
                    <a:pt x="111" y="67"/>
                  </a:cubicBezTo>
                  <a:cubicBezTo>
                    <a:pt x="111" y="67"/>
                    <a:pt x="111" y="67"/>
                    <a:pt x="111" y="67"/>
                  </a:cubicBezTo>
                  <a:cubicBezTo>
                    <a:pt x="111" y="67"/>
                    <a:pt x="111" y="67"/>
                    <a:pt x="111" y="67"/>
                  </a:cubicBezTo>
                  <a:cubicBezTo>
                    <a:pt x="111" y="67"/>
                    <a:pt x="111" y="67"/>
                    <a:pt x="111" y="67"/>
                  </a:cubicBezTo>
                  <a:cubicBezTo>
                    <a:pt x="111" y="67"/>
                    <a:pt x="111" y="67"/>
                    <a:pt x="111" y="67"/>
                  </a:cubicBezTo>
                  <a:cubicBezTo>
                    <a:pt x="111" y="67"/>
                    <a:pt x="110" y="68"/>
                    <a:pt x="110" y="68"/>
                  </a:cubicBezTo>
                  <a:cubicBezTo>
                    <a:pt x="109" y="68"/>
                    <a:pt x="108" y="69"/>
                    <a:pt x="108" y="69"/>
                  </a:cubicBezTo>
                  <a:cubicBezTo>
                    <a:pt x="107" y="69"/>
                    <a:pt x="107" y="69"/>
                    <a:pt x="107" y="70"/>
                  </a:cubicBezTo>
                  <a:cubicBezTo>
                    <a:pt x="106" y="70"/>
                    <a:pt x="106" y="70"/>
                    <a:pt x="106" y="70"/>
                  </a:cubicBezTo>
                  <a:cubicBezTo>
                    <a:pt x="106" y="70"/>
                    <a:pt x="106" y="70"/>
                    <a:pt x="106" y="70"/>
                  </a:cubicBezTo>
                  <a:cubicBezTo>
                    <a:pt x="106" y="70"/>
                    <a:pt x="106" y="70"/>
                    <a:pt x="106" y="71"/>
                  </a:cubicBezTo>
                  <a:cubicBezTo>
                    <a:pt x="106" y="71"/>
                    <a:pt x="106" y="71"/>
                    <a:pt x="106" y="71"/>
                  </a:cubicBezTo>
                  <a:cubicBezTo>
                    <a:pt x="106" y="71"/>
                    <a:pt x="106" y="71"/>
                    <a:pt x="106" y="71"/>
                  </a:cubicBezTo>
                  <a:cubicBezTo>
                    <a:pt x="106" y="72"/>
                    <a:pt x="107" y="73"/>
                    <a:pt x="108" y="73"/>
                  </a:cubicBezTo>
                  <a:cubicBezTo>
                    <a:pt x="108" y="74"/>
                    <a:pt x="109" y="75"/>
                    <a:pt x="110" y="75"/>
                  </a:cubicBezTo>
                  <a:cubicBezTo>
                    <a:pt x="110" y="75"/>
                    <a:pt x="110" y="75"/>
                    <a:pt x="110" y="75"/>
                  </a:cubicBezTo>
                  <a:cubicBezTo>
                    <a:pt x="110" y="75"/>
                    <a:pt x="110" y="75"/>
                    <a:pt x="110" y="75"/>
                  </a:cubicBezTo>
                  <a:cubicBezTo>
                    <a:pt x="110" y="75"/>
                    <a:pt x="110" y="75"/>
                    <a:pt x="110" y="75"/>
                  </a:cubicBezTo>
                  <a:cubicBezTo>
                    <a:pt x="110" y="75"/>
                    <a:pt x="110" y="75"/>
                    <a:pt x="110" y="75"/>
                  </a:cubicBezTo>
                  <a:cubicBezTo>
                    <a:pt x="110" y="75"/>
                    <a:pt x="110" y="75"/>
                    <a:pt x="110" y="75"/>
                  </a:cubicBezTo>
                  <a:cubicBezTo>
                    <a:pt x="110" y="75"/>
                    <a:pt x="110" y="75"/>
                    <a:pt x="110" y="75"/>
                  </a:cubicBezTo>
                  <a:cubicBezTo>
                    <a:pt x="110" y="75"/>
                    <a:pt x="110" y="75"/>
                    <a:pt x="110" y="75"/>
                  </a:cubicBezTo>
                  <a:cubicBezTo>
                    <a:pt x="109" y="75"/>
                    <a:pt x="109" y="76"/>
                    <a:pt x="109" y="76"/>
                  </a:cubicBezTo>
                  <a:cubicBezTo>
                    <a:pt x="108" y="77"/>
                    <a:pt x="108" y="78"/>
                    <a:pt x="108" y="78"/>
                  </a:cubicBezTo>
                  <a:cubicBezTo>
                    <a:pt x="108" y="79"/>
                    <a:pt x="108" y="79"/>
                    <a:pt x="108" y="79"/>
                  </a:cubicBezTo>
                  <a:cubicBezTo>
                    <a:pt x="108" y="80"/>
                    <a:pt x="109" y="81"/>
                    <a:pt x="110" y="82"/>
                  </a:cubicBezTo>
                  <a:cubicBezTo>
                    <a:pt x="111" y="82"/>
                    <a:pt x="113" y="83"/>
                    <a:pt x="114" y="83"/>
                  </a:cubicBezTo>
                  <a:cubicBezTo>
                    <a:pt x="114" y="83"/>
                    <a:pt x="115" y="83"/>
                    <a:pt x="115" y="83"/>
                  </a:cubicBezTo>
                  <a:cubicBezTo>
                    <a:pt x="116" y="83"/>
                    <a:pt x="116" y="83"/>
                    <a:pt x="116" y="83"/>
                  </a:cubicBezTo>
                  <a:cubicBezTo>
                    <a:pt x="116" y="82"/>
                    <a:pt x="116" y="82"/>
                    <a:pt x="116" y="82"/>
                  </a:cubicBezTo>
                  <a:cubicBezTo>
                    <a:pt x="116" y="83"/>
                    <a:pt x="116" y="83"/>
                    <a:pt x="116" y="83"/>
                  </a:cubicBezTo>
                  <a:cubicBezTo>
                    <a:pt x="116" y="83"/>
                    <a:pt x="116" y="83"/>
                    <a:pt x="116" y="83"/>
                  </a:cubicBezTo>
                  <a:cubicBezTo>
                    <a:pt x="116" y="82"/>
                    <a:pt x="116" y="82"/>
                    <a:pt x="116" y="82"/>
                  </a:cubicBezTo>
                  <a:cubicBezTo>
                    <a:pt x="116" y="83"/>
                    <a:pt x="116" y="83"/>
                    <a:pt x="116" y="83"/>
                  </a:cubicBezTo>
                  <a:cubicBezTo>
                    <a:pt x="116" y="82"/>
                    <a:pt x="116" y="82"/>
                    <a:pt x="116" y="82"/>
                  </a:cubicBezTo>
                  <a:cubicBezTo>
                    <a:pt x="116" y="82"/>
                    <a:pt x="116" y="82"/>
                    <a:pt x="116" y="82"/>
                  </a:cubicBezTo>
                  <a:cubicBezTo>
                    <a:pt x="116" y="83"/>
                    <a:pt x="116" y="83"/>
                    <a:pt x="116" y="83"/>
                  </a:cubicBezTo>
                  <a:cubicBezTo>
                    <a:pt x="116" y="82"/>
                    <a:pt x="116" y="82"/>
                    <a:pt x="116" y="82"/>
                  </a:cubicBezTo>
                  <a:cubicBezTo>
                    <a:pt x="116" y="82"/>
                    <a:pt x="116" y="82"/>
                    <a:pt x="116" y="82"/>
                  </a:cubicBezTo>
                  <a:cubicBezTo>
                    <a:pt x="116" y="82"/>
                    <a:pt x="116" y="82"/>
                    <a:pt x="116" y="82"/>
                  </a:cubicBezTo>
                  <a:cubicBezTo>
                    <a:pt x="116" y="82"/>
                    <a:pt x="116" y="82"/>
                    <a:pt x="116" y="82"/>
                  </a:cubicBezTo>
                  <a:cubicBezTo>
                    <a:pt x="116" y="82"/>
                    <a:pt x="116" y="82"/>
                    <a:pt x="116" y="82"/>
                  </a:cubicBezTo>
                  <a:cubicBezTo>
                    <a:pt x="116" y="82"/>
                    <a:pt x="116" y="82"/>
                    <a:pt x="116" y="82"/>
                  </a:cubicBezTo>
                  <a:cubicBezTo>
                    <a:pt x="116" y="82"/>
                    <a:pt x="116" y="82"/>
                    <a:pt x="116" y="82"/>
                  </a:cubicBezTo>
                  <a:cubicBezTo>
                    <a:pt x="116" y="82"/>
                    <a:pt x="115" y="83"/>
                    <a:pt x="115" y="83"/>
                  </a:cubicBezTo>
                  <a:cubicBezTo>
                    <a:pt x="113" y="87"/>
                    <a:pt x="109" y="89"/>
                    <a:pt x="106" y="91"/>
                  </a:cubicBezTo>
                  <a:cubicBezTo>
                    <a:pt x="105" y="92"/>
                    <a:pt x="105" y="92"/>
                    <a:pt x="105" y="92"/>
                  </a:cubicBezTo>
                  <a:cubicBezTo>
                    <a:pt x="106" y="93"/>
                    <a:pt x="106" y="93"/>
                    <a:pt x="106" y="93"/>
                  </a:cubicBezTo>
                  <a:cubicBezTo>
                    <a:pt x="107" y="93"/>
                    <a:pt x="107" y="93"/>
                    <a:pt x="107" y="93"/>
                  </a:cubicBezTo>
                  <a:cubicBezTo>
                    <a:pt x="107" y="92"/>
                    <a:pt x="107" y="92"/>
                    <a:pt x="107" y="92"/>
                  </a:cubicBezTo>
                  <a:cubicBezTo>
                    <a:pt x="105" y="92"/>
                    <a:pt x="104" y="93"/>
                    <a:pt x="103" y="93"/>
                  </a:cubicBezTo>
                  <a:cubicBezTo>
                    <a:pt x="102" y="93"/>
                    <a:pt x="102" y="93"/>
                    <a:pt x="102" y="93"/>
                  </a:cubicBezTo>
                  <a:cubicBezTo>
                    <a:pt x="102" y="93"/>
                    <a:pt x="101" y="93"/>
                    <a:pt x="100" y="93"/>
                  </a:cubicBezTo>
                  <a:cubicBezTo>
                    <a:pt x="100" y="93"/>
                    <a:pt x="100" y="93"/>
                    <a:pt x="100" y="93"/>
                  </a:cubicBezTo>
                  <a:cubicBezTo>
                    <a:pt x="100" y="93"/>
                    <a:pt x="100" y="93"/>
                    <a:pt x="100" y="93"/>
                  </a:cubicBezTo>
                  <a:cubicBezTo>
                    <a:pt x="99" y="93"/>
                    <a:pt x="99" y="93"/>
                    <a:pt x="99" y="93"/>
                  </a:cubicBezTo>
                  <a:cubicBezTo>
                    <a:pt x="99" y="93"/>
                    <a:pt x="98" y="93"/>
                    <a:pt x="98" y="92"/>
                  </a:cubicBezTo>
                  <a:cubicBezTo>
                    <a:pt x="97" y="92"/>
                    <a:pt x="96" y="92"/>
                    <a:pt x="95" y="92"/>
                  </a:cubicBezTo>
                  <a:cubicBezTo>
                    <a:pt x="94" y="92"/>
                    <a:pt x="94" y="92"/>
                    <a:pt x="94" y="92"/>
                  </a:cubicBezTo>
                  <a:cubicBezTo>
                    <a:pt x="94" y="93"/>
                    <a:pt x="94" y="93"/>
                    <a:pt x="94" y="93"/>
                  </a:cubicBezTo>
                  <a:cubicBezTo>
                    <a:pt x="95" y="93"/>
                    <a:pt x="95" y="93"/>
                    <a:pt x="95" y="93"/>
                  </a:cubicBezTo>
                  <a:cubicBezTo>
                    <a:pt x="95" y="92"/>
                    <a:pt x="95" y="92"/>
                    <a:pt x="95" y="92"/>
                  </a:cubicBezTo>
                  <a:cubicBezTo>
                    <a:pt x="95" y="91"/>
                    <a:pt x="95" y="91"/>
                    <a:pt x="95" y="91"/>
                  </a:cubicBezTo>
                  <a:cubicBezTo>
                    <a:pt x="95" y="91"/>
                    <a:pt x="94" y="91"/>
                    <a:pt x="94" y="90"/>
                  </a:cubicBezTo>
                  <a:cubicBezTo>
                    <a:pt x="93" y="90"/>
                    <a:pt x="93" y="90"/>
                    <a:pt x="93" y="90"/>
                  </a:cubicBezTo>
                  <a:cubicBezTo>
                    <a:pt x="93" y="90"/>
                    <a:pt x="93" y="90"/>
                    <a:pt x="93" y="90"/>
                  </a:cubicBezTo>
                  <a:cubicBezTo>
                    <a:pt x="92" y="90"/>
                    <a:pt x="92" y="90"/>
                    <a:pt x="92" y="90"/>
                  </a:cubicBezTo>
                  <a:cubicBezTo>
                    <a:pt x="92" y="90"/>
                    <a:pt x="92" y="90"/>
                    <a:pt x="92" y="90"/>
                  </a:cubicBezTo>
                  <a:cubicBezTo>
                    <a:pt x="92" y="90"/>
                    <a:pt x="92" y="90"/>
                    <a:pt x="92" y="90"/>
                  </a:cubicBezTo>
                  <a:cubicBezTo>
                    <a:pt x="92" y="90"/>
                    <a:pt x="92" y="90"/>
                    <a:pt x="92" y="90"/>
                  </a:cubicBezTo>
                  <a:cubicBezTo>
                    <a:pt x="92" y="90"/>
                    <a:pt x="92" y="90"/>
                    <a:pt x="92" y="90"/>
                  </a:cubicBezTo>
                  <a:cubicBezTo>
                    <a:pt x="92" y="90"/>
                    <a:pt x="92" y="90"/>
                    <a:pt x="92" y="90"/>
                  </a:cubicBezTo>
                  <a:cubicBezTo>
                    <a:pt x="92" y="91"/>
                    <a:pt x="92" y="91"/>
                    <a:pt x="92" y="91"/>
                  </a:cubicBezTo>
                  <a:cubicBezTo>
                    <a:pt x="92" y="91"/>
                    <a:pt x="92" y="91"/>
                    <a:pt x="92" y="91"/>
                  </a:cubicBezTo>
                  <a:cubicBezTo>
                    <a:pt x="92" y="90"/>
                    <a:pt x="92" y="90"/>
                    <a:pt x="92" y="90"/>
                  </a:cubicBezTo>
                  <a:cubicBezTo>
                    <a:pt x="92" y="91"/>
                    <a:pt x="92" y="91"/>
                    <a:pt x="92" y="91"/>
                  </a:cubicBezTo>
                  <a:cubicBezTo>
                    <a:pt x="92" y="91"/>
                    <a:pt x="92" y="91"/>
                    <a:pt x="92" y="91"/>
                  </a:cubicBezTo>
                  <a:cubicBezTo>
                    <a:pt x="91" y="91"/>
                    <a:pt x="91" y="91"/>
                    <a:pt x="91" y="91"/>
                  </a:cubicBezTo>
                  <a:cubicBezTo>
                    <a:pt x="92" y="91"/>
                    <a:pt x="92" y="91"/>
                    <a:pt x="92" y="91"/>
                  </a:cubicBezTo>
                  <a:cubicBezTo>
                    <a:pt x="92" y="91"/>
                    <a:pt x="92" y="91"/>
                    <a:pt x="92" y="91"/>
                  </a:cubicBezTo>
                  <a:cubicBezTo>
                    <a:pt x="92" y="91"/>
                    <a:pt x="92" y="91"/>
                    <a:pt x="92" y="91"/>
                  </a:cubicBezTo>
                  <a:cubicBezTo>
                    <a:pt x="92" y="91"/>
                    <a:pt x="92" y="91"/>
                    <a:pt x="92" y="91"/>
                  </a:cubicBezTo>
                  <a:cubicBezTo>
                    <a:pt x="92" y="91"/>
                    <a:pt x="92" y="91"/>
                    <a:pt x="92" y="91"/>
                  </a:cubicBezTo>
                  <a:cubicBezTo>
                    <a:pt x="92" y="91"/>
                    <a:pt x="92" y="91"/>
                    <a:pt x="92" y="91"/>
                  </a:cubicBezTo>
                  <a:cubicBezTo>
                    <a:pt x="92" y="91"/>
                    <a:pt x="92" y="91"/>
                    <a:pt x="92" y="91"/>
                  </a:cubicBezTo>
                  <a:cubicBezTo>
                    <a:pt x="92" y="91"/>
                    <a:pt x="92" y="91"/>
                    <a:pt x="92" y="91"/>
                  </a:cubicBezTo>
                  <a:cubicBezTo>
                    <a:pt x="93" y="92"/>
                    <a:pt x="93" y="92"/>
                    <a:pt x="93" y="92"/>
                  </a:cubicBezTo>
                  <a:cubicBezTo>
                    <a:pt x="93" y="90"/>
                    <a:pt x="93" y="90"/>
                    <a:pt x="93" y="90"/>
                  </a:cubicBezTo>
                  <a:cubicBezTo>
                    <a:pt x="93" y="90"/>
                    <a:pt x="93" y="89"/>
                    <a:pt x="93" y="89"/>
                  </a:cubicBezTo>
                  <a:cubicBezTo>
                    <a:pt x="92" y="88"/>
                    <a:pt x="92" y="88"/>
                    <a:pt x="91" y="88"/>
                  </a:cubicBezTo>
                  <a:cubicBezTo>
                    <a:pt x="91" y="88"/>
                    <a:pt x="91" y="88"/>
                    <a:pt x="91" y="88"/>
                  </a:cubicBezTo>
                  <a:cubicBezTo>
                    <a:pt x="89" y="88"/>
                    <a:pt x="89" y="88"/>
                    <a:pt x="89" y="88"/>
                  </a:cubicBezTo>
                  <a:cubicBezTo>
                    <a:pt x="90" y="90"/>
                    <a:pt x="90" y="90"/>
                    <a:pt x="90" y="90"/>
                  </a:cubicBezTo>
                  <a:cubicBezTo>
                    <a:pt x="90" y="90"/>
                    <a:pt x="90" y="90"/>
                    <a:pt x="90" y="90"/>
                  </a:cubicBezTo>
                  <a:cubicBezTo>
                    <a:pt x="90" y="90"/>
                    <a:pt x="90" y="90"/>
                    <a:pt x="90" y="90"/>
                  </a:cubicBezTo>
                  <a:cubicBezTo>
                    <a:pt x="91" y="90"/>
                    <a:pt x="91" y="90"/>
                    <a:pt x="91" y="90"/>
                  </a:cubicBezTo>
                  <a:cubicBezTo>
                    <a:pt x="90" y="90"/>
                    <a:pt x="90" y="90"/>
                    <a:pt x="90" y="90"/>
                  </a:cubicBezTo>
                  <a:cubicBezTo>
                    <a:pt x="90" y="90"/>
                    <a:pt x="90" y="90"/>
                    <a:pt x="90" y="90"/>
                  </a:cubicBezTo>
                  <a:cubicBezTo>
                    <a:pt x="91" y="90"/>
                    <a:pt x="91" y="90"/>
                    <a:pt x="91" y="90"/>
                  </a:cubicBezTo>
                  <a:cubicBezTo>
                    <a:pt x="90" y="90"/>
                    <a:pt x="90" y="90"/>
                    <a:pt x="90" y="90"/>
                  </a:cubicBezTo>
                  <a:cubicBezTo>
                    <a:pt x="91" y="90"/>
                    <a:pt x="91" y="90"/>
                    <a:pt x="91" y="90"/>
                  </a:cubicBezTo>
                  <a:cubicBezTo>
                    <a:pt x="90" y="90"/>
                    <a:pt x="90" y="90"/>
                    <a:pt x="90" y="90"/>
                  </a:cubicBezTo>
                  <a:cubicBezTo>
                    <a:pt x="90" y="90"/>
                    <a:pt x="90" y="90"/>
                    <a:pt x="90" y="90"/>
                  </a:cubicBezTo>
                  <a:cubicBezTo>
                    <a:pt x="91" y="90"/>
                    <a:pt x="91" y="90"/>
                    <a:pt x="91" y="90"/>
                  </a:cubicBezTo>
                  <a:cubicBezTo>
                    <a:pt x="90" y="90"/>
                    <a:pt x="90" y="90"/>
                    <a:pt x="90" y="90"/>
                  </a:cubicBezTo>
                  <a:cubicBezTo>
                    <a:pt x="91" y="90"/>
                    <a:pt x="91" y="90"/>
                    <a:pt x="91" y="90"/>
                  </a:cubicBezTo>
                  <a:cubicBezTo>
                    <a:pt x="91" y="89"/>
                    <a:pt x="91" y="89"/>
                    <a:pt x="91" y="89"/>
                  </a:cubicBezTo>
                  <a:cubicBezTo>
                    <a:pt x="90" y="90"/>
                    <a:pt x="90" y="90"/>
                    <a:pt x="90" y="90"/>
                  </a:cubicBezTo>
                  <a:cubicBezTo>
                    <a:pt x="91" y="90"/>
                    <a:pt x="91" y="90"/>
                    <a:pt x="91" y="90"/>
                  </a:cubicBezTo>
                  <a:cubicBezTo>
                    <a:pt x="91" y="89"/>
                    <a:pt x="91" y="89"/>
                    <a:pt x="91" y="89"/>
                  </a:cubicBezTo>
                  <a:cubicBezTo>
                    <a:pt x="91" y="89"/>
                    <a:pt x="91" y="89"/>
                    <a:pt x="91" y="89"/>
                  </a:cubicBezTo>
                  <a:cubicBezTo>
                    <a:pt x="91" y="89"/>
                    <a:pt x="91" y="89"/>
                    <a:pt x="91" y="89"/>
                  </a:cubicBezTo>
                  <a:cubicBezTo>
                    <a:pt x="91" y="89"/>
                    <a:pt x="91" y="89"/>
                    <a:pt x="91" y="89"/>
                  </a:cubicBezTo>
                  <a:cubicBezTo>
                    <a:pt x="91" y="89"/>
                    <a:pt x="91" y="89"/>
                    <a:pt x="91" y="89"/>
                  </a:cubicBezTo>
                  <a:cubicBezTo>
                    <a:pt x="91" y="89"/>
                    <a:pt x="91" y="89"/>
                    <a:pt x="91" y="89"/>
                  </a:cubicBezTo>
                  <a:cubicBezTo>
                    <a:pt x="90" y="89"/>
                    <a:pt x="90" y="89"/>
                    <a:pt x="90" y="89"/>
                  </a:cubicBezTo>
                  <a:cubicBezTo>
                    <a:pt x="90" y="89"/>
                    <a:pt x="90" y="89"/>
                    <a:pt x="90" y="89"/>
                  </a:cubicBezTo>
                  <a:cubicBezTo>
                    <a:pt x="89" y="89"/>
                    <a:pt x="89" y="89"/>
                    <a:pt x="89" y="89"/>
                  </a:cubicBezTo>
                  <a:cubicBezTo>
                    <a:pt x="89" y="90"/>
                    <a:pt x="89" y="90"/>
                    <a:pt x="89" y="90"/>
                  </a:cubicBezTo>
                  <a:cubicBezTo>
                    <a:pt x="89" y="90"/>
                    <a:pt x="89" y="90"/>
                    <a:pt x="89" y="90"/>
                  </a:cubicBezTo>
                  <a:cubicBezTo>
                    <a:pt x="89" y="89"/>
                    <a:pt x="89" y="89"/>
                    <a:pt x="89" y="89"/>
                  </a:cubicBezTo>
                  <a:cubicBezTo>
                    <a:pt x="89" y="90"/>
                    <a:pt x="89" y="90"/>
                    <a:pt x="89" y="90"/>
                  </a:cubicBezTo>
                  <a:cubicBezTo>
                    <a:pt x="89" y="90"/>
                    <a:pt x="89" y="90"/>
                    <a:pt x="89" y="90"/>
                  </a:cubicBezTo>
                  <a:cubicBezTo>
                    <a:pt x="89" y="90"/>
                    <a:pt x="89" y="90"/>
                    <a:pt x="89" y="90"/>
                  </a:cubicBezTo>
                  <a:cubicBezTo>
                    <a:pt x="89" y="90"/>
                    <a:pt x="89" y="90"/>
                    <a:pt x="89" y="90"/>
                  </a:cubicBezTo>
                  <a:cubicBezTo>
                    <a:pt x="89" y="90"/>
                    <a:pt x="89" y="90"/>
                    <a:pt x="89" y="90"/>
                  </a:cubicBezTo>
                  <a:cubicBezTo>
                    <a:pt x="89" y="90"/>
                    <a:pt x="89" y="90"/>
                    <a:pt x="89" y="90"/>
                  </a:cubicBezTo>
                  <a:cubicBezTo>
                    <a:pt x="89" y="90"/>
                    <a:pt x="89" y="90"/>
                    <a:pt x="89" y="90"/>
                  </a:cubicBezTo>
                  <a:cubicBezTo>
                    <a:pt x="89" y="89"/>
                    <a:pt x="89" y="89"/>
                    <a:pt x="89" y="88"/>
                  </a:cubicBezTo>
                  <a:cubicBezTo>
                    <a:pt x="87" y="89"/>
                    <a:pt x="87" y="89"/>
                    <a:pt x="87" y="89"/>
                  </a:cubicBezTo>
                  <a:cubicBezTo>
                    <a:pt x="87" y="89"/>
                    <a:pt x="87" y="90"/>
                    <a:pt x="87" y="90"/>
                  </a:cubicBezTo>
                  <a:cubicBezTo>
                    <a:pt x="87" y="90"/>
                    <a:pt x="87" y="90"/>
                    <a:pt x="87" y="90"/>
                  </a:cubicBezTo>
                  <a:cubicBezTo>
                    <a:pt x="88" y="90"/>
                    <a:pt x="88" y="90"/>
                    <a:pt x="88" y="90"/>
                  </a:cubicBezTo>
                  <a:cubicBezTo>
                    <a:pt x="87" y="90"/>
                    <a:pt x="87" y="90"/>
                    <a:pt x="87" y="90"/>
                  </a:cubicBezTo>
                  <a:cubicBezTo>
                    <a:pt x="87" y="90"/>
                    <a:pt x="87" y="90"/>
                    <a:pt x="87" y="90"/>
                  </a:cubicBezTo>
                  <a:cubicBezTo>
                    <a:pt x="88" y="90"/>
                    <a:pt x="88" y="90"/>
                    <a:pt x="88" y="90"/>
                  </a:cubicBezTo>
                  <a:cubicBezTo>
                    <a:pt x="87" y="90"/>
                    <a:pt x="87" y="90"/>
                    <a:pt x="87" y="90"/>
                  </a:cubicBezTo>
                  <a:cubicBezTo>
                    <a:pt x="88" y="90"/>
                    <a:pt x="88" y="90"/>
                    <a:pt x="88" y="90"/>
                  </a:cubicBezTo>
                  <a:cubicBezTo>
                    <a:pt x="88" y="90"/>
                    <a:pt x="88" y="90"/>
                    <a:pt x="88" y="90"/>
                  </a:cubicBezTo>
                  <a:cubicBezTo>
                    <a:pt x="87" y="90"/>
                    <a:pt x="87" y="90"/>
                    <a:pt x="87" y="90"/>
                  </a:cubicBezTo>
                  <a:cubicBezTo>
                    <a:pt x="88" y="90"/>
                    <a:pt x="88" y="90"/>
                    <a:pt x="88" y="90"/>
                  </a:cubicBezTo>
                  <a:cubicBezTo>
                    <a:pt x="88" y="90"/>
                    <a:pt x="88" y="90"/>
                    <a:pt x="88" y="90"/>
                  </a:cubicBezTo>
                  <a:cubicBezTo>
                    <a:pt x="88" y="90"/>
                    <a:pt x="88" y="90"/>
                    <a:pt x="88" y="90"/>
                  </a:cubicBezTo>
                  <a:cubicBezTo>
                    <a:pt x="88" y="90"/>
                    <a:pt x="88" y="90"/>
                    <a:pt x="88" y="90"/>
                  </a:cubicBezTo>
                  <a:cubicBezTo>
                    <a:pt x="88" y="90"/>
                    <a:pt x="88" y="90"/>
                    <a:pt x="88" y="90"/>
                  </a:cubicBezTo>
                  <a:cubicBezTo>
                    <a:pt x="88" y="90"/>
                    <a:pt x="88" y="90"/>
                    <a:pt x="88" y="90"/>
                  </a:cubicBezTo>
                  <a:cubicBezTo>
                    <a:pt x="88" y="90"/>
                    <a:pt x="88" y="90"/>
                    <a:pt x="88" y="90"/>
                  </a:cubicBezTo>
                  <a:cubicBezTo>
                    <a:pt x="88" y="90"/>
                    <a:pt x="87" y="89"/>
                    <a:pt x="85" y="89"/>
                  </a:cubicBezTo>
                  <a:cubicBezTo>
                    <a:pt x="85" y="89"/>
                    <a:pt x="83" y="88"/>
                    <a:pt x="82" y="88"/>
                  </a:cubicBezTo>
                  <a:cubicBezTo>
                    <a:pt x="82" y="88"/>
                    <a:pt x="82" y="88"/>
                    <a:pt x="82" y="88"/>
                  </a:cubicBezTo>
                  <a:cubicBezTo>
                    <a:pt x="80" y="88"/>
                    <a:pt x="79" y="89"/>
                    <a:pt x="79" y="89"/>
                  </a:cubicBezTo>
                  <a:cubicBezTo>
                    <a:pt x="78" y="90"/>
                    <a:pt x="77" y="90"/>
                    <a:pt x="77" y="91"/>
                  </a:cubicBezTo>
                  <a:cubicBezTo>
                    <a:pt x="76" y="91"/>
                    <a:pt x="75" y="91"/>
                    <a:pt x="74" y="92"/>
                  </a:cubicBezTo>
                  <a:cubicBezTo>
                    <a:pt x="73" y="92"/>
                    <a:pt x="73" y="93"/>
                    <a:pt x="72" y="93"/>
                  </a:cubicBezTo>
                  <a:cubicBezTo>
                    <a:pt x="72" y="93"/>
                    <a:pt x="71" y="94"/>
                    <a:pt x="71" y="95"/>
                  </a:cubicBezTo>
                  <a:cubicBezTo>
                    <a:pt x="71" y="95"/>
                    <a:pt x="71" y="95"/>
                    <a:pt x="71" y="95"/>
                  </a:cubicBezTo>
                  <a:cubicBezTo>
                    <a:pt x="72" y="95"/>
                    <a:pt x="72" y="95"/>
                    <a:pt x="72" y="95"/>
                  </a:cubicBezTo>
                  <a:cubicBezTo>
                    <a:pt x="71" y="95"/>
                    <a:pt x="71" y="95"/>
                    <a:pt x="71" y="95"/>
                  </a:cubicBezTo>
                  <a:cubicBezTo>
                    <a:pt x="71" y="96"/>
                    <a:pt x="71" y="96"/>
                    <a:pt x="71" y="96"/>
                  </a:cubicBezTo>
                  <a:cubicBezTo>
                    <a:pt x="72" y="96"/>
                    <a:pt x="72" y="96"/>
                    <a:pt x="72" y="96"/>
                  </a:cubicBezTo>
                  <a:cubicBezTo>
                    <a:pt x="71" y="96"/>
                    <a:pt x="71" y="96"/>
                    <a:pt x="71" y="96"/>
                  </a:cubicBezTo>
                  <a:cubicBezTo>
                    <a:pt x="71" y="96"/>
                    <a:pt x="70" y="96"/>
                    <a:pt x="70" y="97"/>
                  </a:cubicBezTo>
                  <a:cubicBezTo>
                    <a:pt x="70" y="97"/>
                    <a:pt x="70" y="98"/>
                    <a:pt x="71" y="98"/>
                  </a:cubicBezTo>
                  <a:cubicBezTo>
                    <a:pt x="71" y="99"/>
                    <a:pt x="71" y="99"/>
                    <a:pt x="71" y="99"/>
                  </a:cubicBezTo>
                  <a:cubicBezTo>
                    <a:pt x="72" y="98"/>
                    <a:pt x="72" y="98"/>
                    <a:pt x="72" y="98"/>
                  </a:cubicBezTo>
                  <a:cubicBezTo>
                    <a:pt x="71" y="98"/>
                    <a:pt x="71" y="98"/>
                    <a:pt x="71" y="98"/>
                  </a:cubicBezTo>
                  <a:cubicBezTo>
                    <a:pt x="71" y="99"/>
                    <a:pt x="71" y="99"/>
                    <a:pt x="71" y="100"/>
                  </a:cubicBezTo>
                  <a:cubicBezTo>
                    <a:pt x="71" y="101"/>
                    <a:pt x="72" y="102"/>
                    <a:pt x="72" y="103"/>
                  </a:cubicBezTo>
                  <a:cubicBezTo>
                    <a:pt x="73" y="102"/>
                    <a:pt x="73" y="102"/>
                    <a:pt x="73" y="102"/>
                  </a:cubicBezTo>
                  <a:cubicBezTo>
                    <a:pt x="73" y="101"/>
                    <a:pt x="73" y="101"/>
                    <a:pt x="73" y="101"/>
                  </a:cubicBezTo>
                  <a:cubicBezTo>
                    <a:pt x="72" y="101"/>
                    <a:pt x="72" y="101"/>
                    <a:pt x="72" y="101"/>
                  </a:cubicBezTo>
                  <a:cubicBezTo>
                    <a:pt x="72" y="101"/>
                    <a:pt x="71" y="101"/>
                    <a:pt x="70" y="101"/>
                  </a:cubicBezTo>
                  <a:cubicBezTo>
                    <a:pt x="70" y="101"/>
                    <a:pt x="70" y="101"/>
                    <a:pt x="70" y="101"/>
                  </a:cubicBezTo>
                  <a:cubicBezTo>
                    <a:pt x="70" y="101"/>
                    <a:pt x="69" y="101"/>
                    <a:pt x="69" y="102"/>
                  </a:cubicBezTo>
                  <a:cubicBezTo>
                    <a:pt x="68" y="102"/>
                    <a:pt x="68" y="102"/>
                    <a:pt x="68" y="102"/>
                  </a:cubicBezTo>
                  <a:cubicBezTo>
                    <a:pt x="67" y="102"/>
                    <a:pt x="67" y="102"/>
                    <a:pt x="67" y="102"/>
                  </a:cubicBezTo>
                  <a:cubicBezTo>
                    <a:pt x="67" y="102"/>
                    <a:pt x="66" y="102"/>
                    <a:pt x="66" y="102"/>
                  </a:cubicBezTo>
                  <a:cubicBezTo>
                    <a:pt x="65" y="102"/>
                    <a:pt x="65" y="101"/>
                    <a:pt x="64" y="101"/>
                  </a:cubicBezTo>
                  <a:cubicBezTo>
                    <a:pt x="63" y="101"/>
                    <a:pt x="63" y="102"/>
                    <a:pt x="62" y="102"/>
                  </a:cubicBezTo>
                  <a:cubicBezTo>
                    <a:pt x="63" y="103"/>
                    <a:pt x="63" y="103"/>
                    <a:pt x="63" y="103"/>
                  </a:cubicBezTo>
                  <a:cubicBezTo>
                    <a:pt x="63" y="102"/>
                    <a:pt x="63" y="102"/>
                    <a:pt x="63" y="102"/>
                  </a:cubicBezTo>
                  <a:cubicBezTo>
                    <a:pt x="60" y="100"/>
                    <a:pt x="60" y="100"/>
                    <a:pt x="60" y="100"/>
                  </a:cubicBezTo>
                  <a:cubicBezTo>
                    <a:pt x="59" y="101"/>
                    <a:pt x="59" y="101"/>
                    <a:pt x="59" y="101"/>
                  </a:cubicBezTo>
                  <a:cubicBezTo>
                    <a:pt x="60" y="101"/>
                    <a:pt x="60" y="101"/>
                    <a:pt x="60" y="101"/>
                  </a:cubicBezTo>
                  <a:cubicBezTo>
                    <a:pt x="60" y="101"/>
                    <a:pt x="60" y="101"/>
                    <a:pt x="60" y="101"/>
                  </a:cubicBezTo>
                  <a:cubicBezTo>
                    <a:pt x="59" y="101"/>
                    <a:pt x="59" y="101"/>
                    <a:pt x="59" y="101"/>
                  </a:cubicBezTo>
                  <a:cubicBezTo>
                    <a:pt x="60" y="101"/>
                    <a:pt x="60" y="101"/>
                    <a:pt x="60" y="101"/>
                  </a:cubicBezTo>
                  <a:cubicBezTo>
                    <a:pt x="60" y="101"/>
                    <a:pt x="60" y="101"/>
                    <a:pt x="60" y="101"/>
                  </a:cubicBezTo>
                  <a:cubicBezTo>
                    <a:pt x="59" y="101"/>
                    <a:pt x="59" y="101"/>
                    <a:pt x="59" y="101"/>
                  </a:cubicBezTo>
                  <a:cubicBezTo>
                    <a:pt x="60" y="101"/>
                    <a:pt x="60" y="101"/>
                    <a:pt x="60" y="101"/>
                  </a:cubicBezTo>
                  <a:cubicBezTo>
                    <a:pt x="59" y="101"/>
                    <a:pt x="59" y="101"/>
                    <a:pt x="59" y="101"/>
                  </a:cubicBezTo>
                  <a:cubicBezTo>
                    <a:pt x="60" y="102"/>
                    <a:pt x="60" y="102"/>
                    <a:pt x="60" y="102"/>
                  </a:cubicBezTo>
                  <a:cubicBezTo>
                    <a:pt x="60" y="101"/>
                    <a:pt x="60" y="101"/>
                    <a:pt x="60" y="101"/>
                  </a:cubicBezTo>
                  <a:cubicBezTo>
                    <a:pt x="59" y="101"/>
                    <a:pt x="59" y="101"/>
                    <a:pt x="59" y="101"/>
                  </a:cubicBezTo>
                  <a:cubicBezTo>
                    <a:pt x="60" y="102"/>
                    <a:pt x="60" y="102"/>
                    <a:pt x="60" y="102"/>
                  </a:cubicBezTo>
                  <a:cubicBezTo>
                    <a:pt x="60" y="101"/>
                    <a:pt x="60" y="101"/>
                    <a:pt x="60" y="101"/>
                  </a:cubicBezTo>
                  <a:cubicBezTo>
                    <a:pt x="60" y="102"/>
                    <a:pt x="60" y="102"/>
                    <a:pt x="60" y="102"/>
                  </a:cubicBezTo>
                  <a:cubicBezTo>
                    <a:pt x="60" y="102"/>
                    <a:pt x="60" y="102"/>
                    <a:pt x="60" y="102"/>
                  </a:cubicBezTo>
                  <a:cubicBezTo>
                    <a:pt x="60" y="101"/>
                    <a:pt x="60" y="101"/>
                    <a:pt x="60" y="101"/>
                  </a:cubicBezTo>
                  <a:cubicBezTo>
                    <a:pt x="60" y="102"/>
                    <a:pt x="60" y="102"/>
                    <a:pt x="60" y="102"/>
                  </a:cubicBezTo>
                  <a:cubicBezTo>
                    <a:pt x="60" y="101"/>
                    <a:pt x="60" y="101"/>
                    <a:pt x="60" y="101"/>
                  </a:cubicBezTo>
                  <a:cubicBezTo>
                    <a:pt x="60" y="101"/>
                    <a:pt x="61" y="101"/>
                    <a:pt x="61" y="101"/>
                  </a:cubicBezTo>
                  <a:cubicBezTo>
                    <a:pt x="61" y="100"/>
                    <a:pt x="60" y="100"/>
                    <a:pt x="60" y="100"/>
                  </a:cubicBezTo>
                  <a:cubicBezTo>
                    <a:pt x="60" y="99"/>
                    <a:pt x="60" y="99"/>
                    <a:pt x="60" y="99"/>
                  </a:cubicBezTo>
                  <a:cubicBezTo>
                    <a:pt x="59" y="99"/>
                    <a:pt x="58" y="99"/>
                    <a:pt x="58" y="99"/>
                  </a:cubicBezTo>
                  <a:cubicBezTo>
                    <a:pt x="57" y="99"/>
                    <a:pt x="56" y="99"/>
                    <a:pt x="56" y="100"/>
                  </a:cubicBezTo>
                  <a:cubicBezTo>
                    <a:pt x="56" y="100"/>
                    <a:pt x="56" y="100"/>
                    <a:pt x="56" y="100"/>
                  </a:cubicBezTo>
                  <a:cubicBezTo>
                    <a:pt x="57" y="100"/>
                    <a:pt x="57" y="100"/>
                    <a:pt x="57" y="100"/>
                  </a:cubicBezTo>
                  <a:cubicBezTo>
                    <a:pt x="57" y="99"/>
                    <a:pt x="57" y="99"/>
                    <a:pt x="57" y="98"/>
                  </a:cubicBezTo>
                  <a:cubicBezTo>
                    <a:pt x="56" y="98"/>
                    <a:pt x="55" y="98"/>
                    <a:pt x="55" y="98"/>
                  </a:cubicBezTo>
                  <a:cubicBezTo>
                    <a:pt x="54" y="98"/>
                    <a:pt x="54" y="98"/>
                    <a:pt x="54" y="97"/>
                  </a:cubicBezTo>
                  <a:cubicBezTo>
                    <a:pt x="53" y="97"/>
                    <a:pt x="52" y="96"/>
                    <a:pt x="50" y="96"/>
                  </a:cubicBezTo>
                  <a:cubicBezTo>
                    <a:pt x="50" y="96"/>
                    <a:pt x="49" y="96"/>
                    <a:pt x="49" y="97"/>
                  </a:cubicBezTo>
                  <a:cubicBezTo>
                    <a:pt x="48" y="97"/>
                    <a:pt x="48" y="98"/>
                    <a:pt x="48" y="99"/>
                  </a:cubicBezTo>
                  <a:cubicBezTo>
                    <a:pt x="48" y="99"/>
                    <a:pt x="48" y="99"/>
                    <a:pt x="48" y="99"/>
                  </a:cubicBezTo>
                  <a:cubicBezTo>
                    <a:pt x="49" y="99"/>
                    <a:pt x="49" y="99"/>
                    <a:pt x="49" y="99"/>
                  </a:cubicBezTo>
                  <a:cubicBezTo>
                    <a:pt x="49" y="98"/>
                    <a:pt x="49" y="98"/>
                    <a:pt x="49" y="98"/>
                  </a:cubicBezTo>
                  <a:cubicBezTo>
                    <a:pt x="48" y="98"/>
                    <a:pt x="47" y="98"/>
                    <a:pt x="45" y="98"/>
                  </a:cubicBezTo>
                  <a:cubicBezTo>
                    <a:pt x="45" y="98"/>
                    <a:pt x="44" y="98"/>
                    <a:pt x="44" y="98"/>
                  </a:cubicBezTo>
                  <a:cubicBezTo>
                    <a:pt x="43" y="98"/>
                    <a:pt x="43" y="98"/>
                    <a:pt x="43" y="98"/>
                  </a:cubicBezTo>
                  <a:cubicBezTo>
                    <a:pt x="42" y="98"/>
                    <a:pt x="42" y="98"/>
                    <a:pt x="42" y="98"/>
                  </a:cubicBezTo>
                  <a:cubicBezTo>
                    <a:pt x="42" y="97"/>
                    <a:pt x="41" y="97"/>
                    <a:pt x="41" y="97"/>
                  </a:cubicBezTo>
                  <a:cubicBezTo>
                    <a:pt x="40" y="97"/>
                    <a:pt x="40" y="97"/>
                    <a:pt x="40" y="97"/>
                  </a:cubicBezTo>
                  <a:cubicBezTo>
                    <a:pt x="39" y="97"/>
                    <a:pt x="39" y="97"/>
                    <a:pt x="39" y="97"/>
                  </a:cubicBezTo>
                  <a:cubicBezTo>
                    <a:pt x="39" y="97"/>
                    <a:pt x="39" y="97"/>
                    <a:pt x="39" y="97"/>
                  </a:cubicBezTo>
                  <a:cubicBezTo>
                    <a:pt x="39" y="97"/>
                    <a:pt x="39" y="97"/>
                    <a:pt x="39" y="97"/>
                  </a:cubicBezTo>
                  <a:cubicBezTo>
                    <a:pt x="39" y="97"/>
                    <a:pt x="39" y="97"/>
                    <a:pt x="39" y="97"/>
                  </a:cubicBezTo>
                  <a:cubicBezTo>
                    <a:pt x="39" y="97"/>
                    <a:pt x="39" y="97"/>
                    <a:pt x="39" y="97"/>
                  </a:cubicBezTo>
                  <a:cubicBezTo>
                    <a:pt x="39" y="97"/>
                    <a:pt x="39" y="97"/>
                    <a:pt x="39" y="97"/>
                  </a:cubicBezTo>
                  <a:cubicBezTo>
                    <a:pt x="39" y="97"/>
                    <a:pt x="39" y="97"/>
                    <a:pt x="39" y="97"/>
                  </a:cubicBezTo>
                  <a:cubicBezTo>
                    <a:pt x="39" y="97"/>
                    <a:pt x="39" y="97"/>
                    <a:pt x="39" y="97"/>
                  </a:cubicBezTo>
                  <a:cubicBezTo>
                    <a:pt x="39" y="97"/>
                    <a:pt x="38" y="97"/>
                    <a:pt x="37" y="96"/>
                  </a:cubicBezTo>
                  <a:cubicBezTo>
                    <a:pt x="36" y="96"/>
                    <a:pt x="35" y="95"/>
                    <a:pt x="34" y="95"/>
                  </a:cubicBezTo>
                  <a:cubicBezTo>
                    <a:pt x="33" y="94"/>
                    <a:pt x="32" y="94"/>
                    <a:pt x="31" y="94"/>
                  </a:cubicBezTo>
                  <a:cubicBezTo>
                    <a:pt x="30" y="94"/>
                    <a:pt x="30" y="94"/>
                    <a:pt x="30" y="94"/>
                  </a:cubicBezTo>
                  <a:cubicBezTo>
                    <a:pt x="29" y="94"/>
                    <a:pt x="29" y="94"/>
                    <a:pt x="29" y="95"/>
                  </a:cubicBezTo>
                  <a:cubicBezTo>
                    <a:pt x="30" y="95"/>
                    <a:pt x="30" y="95"/>
                    <a:pt x="30" y="95"/>
                  </a:cubicBezTo>
                  <a:cubicBezTo>
                    <a:pt x="30" y="94"/>
                    <a:pt x="30" y="94"/>
                    <a:pt x="30" y="94"/>
                  </a:cubicBezTo>
                  <a:cubicBezTo>
                    <a:pt x="30" y="94"/>
                    <a:pt x="30" y="94"/>
                    <a:pt x="30" y="94"/>
                  </a:cubicBezTo>
                  <a:cubicBezTo>
                    <a:pt x="30" y="94"/>
                    <a:pt x="30" y="94"/>
                    <a:pt x="30" y="94"/>
                  </a:cubicBezTo>
                  <a:cubicBezTo>
                    <a:pt x="30" y="94"/>
                    <a:pt x="30" y="94"/>
                    <a:pt x="30" y="94"/>
                  </a:cubicBezTo>
                  <a:cubicBezTo>
                    <a:pt x="30" y="94"/>
                    <a:pt x="30" y="94"/>
                    <a:pt x="30" y="94"/>
                  </a:cubicBezTo>
                  <a:cubicBezTo>
                    <a:pt x="30" y="94"/>
                    <a:pt x="30" y="94"/>
                    <a:pt x="30" y="94"/>
                  </a:cubicBezTo>
                  <a:cubicBezTo>
                    <a:pt x="30" y="94"/>
                    <a:pt x="30" y="94"/>
                    <a:pt x="30" y="94"/>
                  </a:cubicBezTo>
                  <a:cubicBezTo>
                    <a:pt x="30" y="94"/>
                    <a:pt x="30" y="94"/>
                    <a:pt x="30" y="94"/>
                  </a:cubicBezTo>
                  <a:cubicBezTo>
                    <a:pt x="30" y="94"/>
                    <a:pt x="30" y="94"/>
                    <a:pt x="30" y="94"/>
                  </a:cubicBezTo>
                  <a:cubicBezTo>
                    <a:pt x="30" y="94"/>
                    <a:pt x="30" y="93"/>
                    <a:pt x="30" y="93"/>
                  </a:cubicBezTo>
                  <a:cubicBezTo>
                    <a:pt x="30" y="93"/>
                    <a:pt x="30" y="93"/>
                    <a:pt x="30" y="93"/>
                  </a:cubicBezTo>
                  <a:cubicBezTo>
                    <a:pt x="30" y="93"/>
                    <a:pt x="30" y="93"/>
                    <a:pt x="30" y="93"/>
                  </a:cubicBezTo>
                  <a:cubicBezTo>
                    <a:pt x="30" y="92"/>
                    <a:pt x="30" y="92"/>
                    <a:pt x="30" y="92"/>
                  </a:cubicBezTo>
                  <a:cubicBezTo>
                    <a:pt x="30" y="91"/>
                    <a:pt x="29" y="91"/>
                    <a:pt x="29" y="91"/>
                  </a:cubicBezTo>
                  <a:cubicBezTo>
                    <a:pt x="28" y="91"/>
                    <a:pt x="28" y="91"/>
                    <a:pt x="27" y="91"/>
                  </a:cubicBezTo>
                  <a:cubicBezTo>
                    <a:pt x="27" y="91"/>
                    <a:pt x="27" y="91"/>
                    <a:pt x="27" y="91"/>
                  </a:cubicBezTo>
                  <a:cubicBezTo>
                    <a:pt x="26" y="91"/>
                    <a:pt x="26" y="91"/>
                    <a:pt x="26" y="91"/>
                  </a:cubicBezTo>
                  <a:cubicBezTo>
                    <a:pt x="26" y="91"/>
                    <a:pt x="26" y="91"/>
                    <a:pt x="26" y="91"/>
                  </a:cubicBezTo>
                  <a:cubicBezTo>
                    <a:pt x="27" y="91"/>
                    <a:pt x="27" y="91"/>
                    <a:pt x="27" y="91"/>
                  </a:cubicBezTo>
                  <a:cubicBezTo>
                    <a:pt x="26" y="91"/>
                    <a:pt x="26" y="91"/>
                    <a:pt x="26" y="91"/>
                  </a:cubicBezTo>
                  <a:cubicBezTo>
                    <a:pt x="26" y="91"/>
                    <a:pt x="26" y="91"/>
                    <a:pt x="26" y="91"/>
                  </a:cubicBezTo>
                  <a:cubicBezTo>
                    <a:pt x="27" y="91"/>
                    <a:pt x="27" y="91"/>
                    <a:pt x="27" y="91"/>
                  </a:cubicBezTo>
                  <a:cubicBezTo>
                    <a:pt x="26" y="91"/>
                    <a:pt x="26" y="91"/>
                    <a:pt x="26" y="91"/>
                  </a:cubicBezTo>
                  <a:cubicBezTo>
                    <a:pt x="26" y="92"/>
                    <a:pt x="26" y="92"/>
                    <a:pt x="26" y="92"/>
                  </a:cubicBezTo>
                  <a:cubicBezTo>
                    <a:pt x="28" y="91"/>
                    <a:pt x="30" y="89"/>
                    <a:pt x="30" y="87"/>
                  </a:cubicBezTo>
                  <a:cubicBezTo>
                    <a:pt x="31" y="85"/>
                    <a:pt x="31" y="83"/>
                    <a:pt x="32" y="81"/>
                  </a:cubicBezTo>
                  <a:cubicBezTo>
                    <a:pt x="32" y="80"/>
                    <a:pt x="32" y="79"/>
                    <a:pt x="32" y="79"/>
                  </a:cubicBezTo>
                  <a:cubicBezTo>
                    <a:pt x="32" y="78"/>
                    <a:pt x="33" y="77"/>
                    <a:pt x="33" y="77"/>
                  </a:cubicBezTo>
                  <a:cubicBezTo>
                    <a:pt x="34" y="76"/>
                    <a:pt x="34" y="76"/>
                    <a:pt x="34" y="75"/>
                  </a:cubicBezTo>
                  <a:cubicBezTo>
                    <a:pt x="34" y="74"/>
                    <a:pt x="34" y="74"/>
                    <a:pt x="34" y="74"/>
                  </a:cubicBezTo>
                  <a:cubicBezTo>
                    <a:pt x="33" y="74"/>
                    <a:pt x="33" y="74"/>
                    <a:pt x="33" y="74"/>
                  </a:cubicBezTo>
                  <a:cubicBezTo>
                    <a:pt x="32" y="74"/>
                    <a:pt x="31" y="75"/>
                    <a:pt x="31" y="76"/>
                  </a:cubicBezTo>
                  <a:cubicBezTo>
                    <a:pt x="32" y="76"/>
                    <a:pt x="32" y="76"/>
                    <a:pt x="32" y="76"/>
                  </a:cubicBezTo>
                  <a:cubicBezTo>
                    <a:pt x="33" y="76"/>
                    <a:pt x="33" y="76"/>
                    <a:pt x="33" y="76"/>
                  </a:cubicBezTo>
                  <a:cubicBezTo>
                    <a:pt x="33" y="76"/>
                    <a:pt x="33" y="75"/>
                    <a:pt x="33" y="75"/>
                  </a:cubicBezTo>
                  <a:cubicBezTo>
                    <a:pt x="33" y="72"/>
                    <a:pt x="33" y="68"/>
                    <a:pt x="35" y="66"/>
                  </a:cubicBezTo>
                  <a:cubicBezTo>
                    <a:pt x="34" y="65"/>
                    <a:pt x="34" y="65"/>
                    <a:pt x="34" y="65"/>
                  </a:cubicBezTo>
                  <a:cubicBezTo>
                    <a:pt x="33" y="66"/>
                    <a:pt x="33" y="66"/>
                    <a:pt x="33" y="66"/>
                  </a:cubicBezTo>
                  <a:cubicBezTo>
                    <a:pt x="34" y="67"/>
                    <a:pt x="36" y="68"/>
                    <a:pt x="36" y="69"/>
                  </a:cubicBezTo>
                  <a:cubicBezTo>
                    <a:pt x="37" y="69"/>
                    <a:pt x="37" y="69"/>
                    <a:pt x="37" y="69"/>
                  </a:cubicBezTo>
                  <a:cubicBezTo>
                    <a:pt x="36" y="69"/>
                    <a:pt x="36" y="69"/>
                    <a:pt x="36" y="69"/>
                  </a:cubicBezTo>
                  <a:cubicBezTo>
                    <a:pt x="36" y="70"/>
                    <a:pt x="36" y="70"/>
                    <a:pt x="36" y="71"/>
                  </a:cubicBezTo>
                  <a:cubicBezTo>
                    <a:pt x="36" y="71"/>
                    <a:pt x="36" y="71"/>
                    <a:pt x="36" y="71"/>
                  </a:cubicBezTo>
                  <a:cubicBezTo>
                    <a:pt x="36" y="71"/>
                    <a:pt x="36" y="71"/>
                    <a:pt x="36" y="71"/>
                  </a:cubicBezTo>
                  <a:cubicBezTo>
                    <a:pt x="37" y="72"/>
                    <a:pt x="37" y="72"/>
                    <a:pt x="37" y="73"/>
                  </a:cubicBezTo>
                  <a:cubicBezTo>
                    <a:pt x="38" y="73"/>
                    <a:pt x="38" y="73"/>
                    <a:pt x="38" y="73"/>
                  </a:cubicBezTo>
                  <a:cubicBezTo>
                    <a:pt x="38" y="73"/>
                    <a:pt x="38" y="73"/>
                    <a:pt x="38" y="73"/>
                  </a:cubicBezTo>
                  <a:cubicBezTo>
                    <a:pt x="40" y="73"/>
                    <a:pt x="40" y="73"/>
                    <a:pt x="40" y="73"/>
                  </a:cubicBezTo>
                  <a:cubicBezTo>
                    <a:pt x="40" y="72"/>
                    <a:pt x="40" y="72"/>
                    <a:pt x="40" y="72"/>
                  </a:cubicBezTo>
                  <a:cubicBezTo>
                    <a:pt x="40" y="72"/>
                    <a:pt x="39" y="71"/>
                    <a:pt x="39" y="70"/>
                  </a:cubicBezTo>
                  <a:cubicBezTo>
                    <a:pt x="39" y="70"/>
                    <a:pt x="38" y="69"/>
                    <a:pt x="38" y="69"/>
                  </a:cubicBezTo>
                  <a:cubicBezTo>
                    <a:pt x="38" y="67"/>
                    <a:pt x="37" y="65"/>
                    <a:pt x="35" y="64"/>
                  </a:cubicBezTo>
                  <a:cubicBezTo>
                    <a:pt x="35" y="64"/>
                    <a:pt x="34" y="63"/>
                    <a:pt x="33" y="62"/>
                  </a:cubicBezTo>
                  <a:cubicBezTo>
                    <a:pt x="33" y="62"/>
                    <a:pt x="33" y="62"/>
                    <a:pt x="33" y="62"/>
                  </a:cubicBezTo>
                  <a:cubicBezTo>
                    <a:pt x="33" y="63"/>
                    <a:pt x="33" y="63"/>
                    <a:pt x="33" y="63"/>
                  </a:cubicBezTo>
                  <a:cubicBezTo>
                    <a:pt x="33" y="63"/>
                    <a:pt x="33" y="63"/>
                    <a:pt x="33" y="63"/>
                  </a:cubicBezTo>
                  <a:cubicBezTo>
                    <a:pt x="33" y="62"/>
                    <a:pt x="33" y="62"/>
                    <a:pt x="33" y="62"/>
                  </a:cubicBezTo>
                  <a:cubicBezTo>
                    <a:pt x="33" y="63"/>
                    <a:pt x="33" y="63"/>
                    <a:pt x="33" y="63"/>
                  </a:cubicBezTo>
                  <a:cubicBezTo>
                    <a:pt x="33" y="63"/>
                    <a:pt x="33" y="63"/>
                    <a:pt x="33" y="63"/>
                  </a:cubicBezTo>
                  <a:cubicBezTo>
                    <a:pt x="33" y="63"/>
                    <a:pt x="33" y="63"/>
                    <a:pt x="33" y="63"/>
                  </a:cubicBezTo>
                  <a:cubicBezTo>
                    <a:pt x="33" y="63"/>
                    <a:pt x="33" y="63"/>
                    <a:pt x="33" y="63"/>
                  </a:cubicBezTo>
                  <a:cubicBezTo>
                    <a:pt x="33" y="63"/>
                    <a:pt x="33" y="63"/>
                    <a:pt x="33" y="63"/>
                  </a:cubicBezTo>
                  <a:cubicBezTo>
                    <a:pt x="33" y="63"/>
                    <a:pt x="33" y="63"/>
                    <a:pt x="33" y="63"/>
                  </a:cubicBezTo>
                  <a:cubicBezTo>
                    <a:pt x="33" y="63"/>
                    <a:pt x="33" y="63"/>
                    <a:pt x="33" y="63"/>
                  </a:cubicBezTo>
                  <a:cubicBezTo>
                    <a:pt x="32" y="63"/>
                    <a:pt x="32" y="63"/>
                    <a:pt x="32" y="63"/>
                  </a:cubicBezTo>
                  <a:cubicBezTo>
                    <a:pt x="33" y="63"/>
                    <a:pt x="33" y="63"/>
                    <a:pt x="33" y="63"/>
                  </a:cubicBezTo>
                  <a:cubicBezTo>
                    <a:pt x="33" y="63"/>
                    <a:pt x="33" y="63"/>
                    <a:pt x="33" y="63"/>
                  </a:cubicBezTo>
                  <a:cubicBezTo>
                    <a:pt x="32" y="63"/>
                    <a:pt x="32" y="63"/>
                    <a:pt x="32" y="63"/>
                  </a:cubicBezTo>
                  <a:cubicBezTo>
                    <a:pt x="33" y="63"/>
                    <a:pt x="33" y="63"/>
                    <a:pt x="33" y="63"/>
                  </a:cubicBezTo>
                  <a:cubicBezTo>
                    <a:pt x="33" y="63"/>
                    <a:pt x="33" y="63"/>
                    <a:pt x="33" y="63"/>
                  </a:cubicBezTo>
                  <a:cubicBezTo>
                    <a:pt x="33" y="64"/>
                    <a:pt x="33" y="64"/>
                    <a:pt x="33" y="64"/>
                  </a:cubicBezTo>
                  <a:cubicBezTo>
                    <a:pt x="33" y="63"/>
                    <a:pt x="33" y="63"/>
                    <a:pt x="33" y="63"/>
                  </a:cubicBezTo>
                  <a:cubicBezTo>
                    <a:pt x="33" y="63"/>
                    <a:pt x="33" y="63"/>
                    <a:pt x="33" y="63"/>
                  </a:cubicBezTo>
                  <a:cubicBezTo>
                    <a:pt x="33" y="64"/>
                    <a:pt x="33" y="64"/>
                    <a:pt x="33" y="64"/>
                  </a:cubicBezTo>
                  <a:cubicBezTo>
                    <a:pt x="33" y="64"/>
                    <a:pt x="33" y="64"/>
                    <a:pt x="33" y="64"/>
                  </a:cubicBezTo>
                  <a:cubicBezTo>
                    <a:pt x="33" y="64"/>
                    <a:pt x="33" y="64"/>
                    <a:pt x="33" y="64"/>
                  </a:cubicBezTo>
                  <a:cubicBezTo>
                    <a:pt x="33" y="64"/>
                    <a:pt x="33" y="64"/>
                    <a:pt x="33" y="64"/>
                  </a:cubicBezTo>
                  <a:cubicBezTo>
                    <a:pt x="33" y="64"/>
                    <a:pt x="33" y="64"/>
                    <a:pt x="33" y="64"/>
                  </a:cubicBezTo>
                  <a:cubicBezTo>
                    <a:pt x="33" y="64"/>
                    <a:pt x="33" y="64"/>
                    <a:pt x="33" y="64"/>
                  </a:cubicBezTo>
                  <a:cubicBezTo>
                    <a:pt x="33" y="64"/>
                    <a:pt x="33" y="64"/>
                    <a:pt x="33" y="64"/>
                  </a:cubicBezTo>
                  <a:cubicBezTo>
                    <a:pt x="34" y="64"/>
                    <a:pt x="34" y="64"/>
                    <a:pt x="34" y="64"/>
                  </a:cubicBezTo>
                  <a:cubicBezTo>
                    <a:pt x="34" y="64"/>
                    <a:pt x="34" y="64"/>
                    <a:pt x="34" y="64"/>
                  </a:cubicBezTo>
                  <a:cubicBezTo>
                    <a:pt x="34" y="64"/>
                    <a:pt x="34" y="64"/>
                    <a:pt x="34" y="64"/>
                  </a:cubicBezTo>
                  <a:cubicBezTo>
                    <a:pt x="34" y="64"/>
                    <a:pt x="34" y="64"/>
                    <a:pt x="34" y="64"/>
                  </a:cubicBezTo>
                  <a:cubicBezTo>
                    <a:pt x="34" y="64"/>
                    <a:pt x="34" y="64"/>
                    <a:pt x="34" y="64"/>
                  </a:cubicBezTo>
                  <a:cubicBezTo>
                    <a:pt x="34" y="64"/>
                    <a:pt x="34" y="64"/>
                    <a:pt x="34" y="64"/>
                  </a:cubicBezTo>
                  <a:cubicBezTo>
                    <a:pt x="34" y="64"/>
                    <a:pt x="34" y="64"/>
                    <a:pt x="34" y="64"/>
                  </a:cubicBezTo>
                  <a:cubicBezTo>
                    <a:pt x="34" y="64"/>
                    <a:pt x="34" y="64"/>
                    <a:pt x="34" y="64"/>
                  </a:cubicBezTo>
                  <a:cubicBezTo>
                    <a:pt x="34" y="64"/>
                    <a:pt x="34" y="64"/>
                    <a:pt x="34" y="64"/>
                  </a:cubicBezTo>
                  <a:cubicBezTo>
                    <a:pt x="35" y="63"/>
                    <a:pt x="35" y="63"/>
                    <a:pt x="35" y="63"/>
                  </a:cubicBezTo>
                  <a:cubicBezTo>
                    <a:pt x="35" y="62"/>
                    <a:pt x="35" y="62"/>
                    <a:pt x="35" y="62"/>
                  </a:cubicBezTo>
                  <a:cubicBezTo>
                    <a:pt x="35" y="63"/>
                    <a:pt x="35" y="63"/>
                    <a:pt x="35" y="63"/>
                  </a:cubicBezTo>
                  <a:cubicBezTo>
                    <a:pt x="35" y="62"/>
                    <a:pt x="35" y="62"/>
                    <a:pt x="35" y="62"/>
                  </a:cubicBezTo>
                  <a:cubicBezTo>
                    <a:pt x="35" y="62"/>
                    <a:pt x="35" y="62"/>
                    <a:pt x="35" y="62"/>
                  </a:cubicBezTo>
                  <a:cubicBezTo>
                    <a:pt x="35" y="63"/>
                    <a:pt x="35" y="63"/>
                    <a:pt x="35" y="63"/>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1"/>
                  </a:cubicBezTo>
                  <a:cubicBezTo>
                    <a:pt x="35" y="61"/>
                    <a:pt x="35" y="60"/>
                    <a:pt x="35" y="59"/>
                  </a:cubicBezTo>
                  <a:cubicBezTo>
                    <a:pt x="35" y="58"/>
                    <a:pt x="35" y="58"/>
                    <a:pt x="35" y="57"/>
                  </a:cubicBezTo>
                  <a:cubicBezTo>
                    <a:pt x="35" y="57"/>
                    <a:pt x="35" y="57"/>
                    <a:pt x="35" y="57"/>
                  </a:cubicBezTo>
                  <a:cubicBezTo>
                    <a:pt x="35" y="57"/>
                    <a:pt x="35" y="57"/>
                    <a:pt x="35" y="57"/>
                  </a:cubicBezTo>
                  <a:cubicBezTo>
                    <a:pt x="35" y="57"/>
                    <a:pt x="35" y="57"/>
                    <a:pt x="35" y="57"/>
                  </a:cubicBezTo>
                  <a:cubicBezTo>
                    <a:pt x="35" y="57"/>
                    <a:pt x="35" y="57"/>
                    <a:pt x="35" y="57"/>
                  </a:cubicBezTo>
                  <a:cubicBezTo>
                    <a:pt x="35" y="57"/>
                    <a:pt x="35" y="57"/>
                    <a:pt x="35" y="57"/>
                  </a:cubicBezTo>
                  <a:cubicBezTo>
                    <a:pt x="35" y="57"/>
                    <a:pt x="35" y="57"/>
                    <a:pt x="35" y="57"/>
                  </a:cubicBezTo>
                  <a:cubicBezTo>
                    <a:pt x="35" y="57"/>
                    <a:pt x="35" y="57"/>
                    <a:pt x="35" y="57"/>
                  </a:cubicBezTo>
                  <a:cubicBezTo>
                    <a:pt x="35" y="57"/>
                    <a:pt x="35" y="57"/>
                    <a:pt x="35" y="57"/>
                  </a:cubicBezTo>
                  <a:cubicBezTo>
                    <a:pt x="34" y="55"/>
                    <a:pt x="34" y="55"/>
                    <a:pt x="34" y="55"/>
                  </a:cubicBezTo>
                  <a:cubicBezTo>
                    <a:pt x="33" y="56"/>
                    <a:pt x="33" y="56"/>
                    <a:pt x="33" y="56"/>
                  </a:cubicBezTo>
                  <a:cubicBezTo>
                    <a:pt x="32" y="56"/>
                    <a:pt x="31" y="55"/>
                    <a:pt x="30" y="55"/>
                  </a:cubicBezTo>
                  <a:cubicBezTo>
                    <a:pt x="30" y="54"/>
                    <a:pt x="29" y="53"/>
                    <a:pt x="29" y="53"/>
                  </a:cubicBezTo>
                  <a:cubicBezTo>
                    <a:pt x="28" y="52"/>
                    <a:pt x="28" y="52"/>
                    <a:pt x="27" y="51"/>
                  </a:cubicBezTo>
                  <a:cubicBezTo>
                    <a:pt x="27" y="51"/>
                    <a:pt x="26" y="50"/>
                    <a:pt x="26" y="50"/>
                  </a:cubicBezTo>
                  <a:cubicBezTo>
                    <a:pt x="26" y="50"/>
                    <a:pt x="26" y="50"/>
                    <a:pt x="26" y="50"/>
                  </a:cubicBezTo>
                  <a:cubicBezTo>
                    <a:pt x="26" y="50"/>
                    <a:pt x="26" y="50"/>
                    <a:pt x="26" y="50"/>
                  </a:cubicBezTo>
                  <a:cubicBezTo>
                    <a:pt x="27" y="49"/>
                    <a:pt x="27" y="49"/>
                    <a:pt x="27" y="49"/>
                  </a:cubicBezTo>
                  <a:cubicBezTo>
                    <a:pt x="27" y="49"/>
                    <a:pt x="27" y="48"/>
                    <a:pt x="27" y="47"/>
                  </a:cubicBezTo>
                  <a:cubicBezTo>
                    <a:pt x="27" y="47"/>
                    <a:pt x="27" y="47"/>
                    <a:pt x="27" y="47"/>
                  </a:cubicBezTo>
                  <a:cubicBezTo>
                    <a:pt x="27" y="46"/>
                    <a:pt x="26" y="46"/>
                    <a:pt x="26" y="46"/>
                  </a:cubicBezTo>
                  <a:cubicBezTo>
                    <a:pt x="25" y="46"/>
                    <a:pt x="25" y="46"/>
                    <a:pt x="24" y="46"/>
                  </a:cubicBezTo>
                  <a:cubicBezTo>
                    <a:pt x="24" y="47"/>
                    <a:pt x="24" y="47"/>
                    <a:pt x="24" y="47"/>
                  </a:cubicBezTo>
                  <a:cubicBezTo>
                    <a:pt x="25" y="47"/>
                    <a:pt x="25" y="47"/>
                    <a:pt x="25" y="47"/>
                  </a:cubicBezTo>
                  <a:cubicBezTo>
                    <a:pt x="25" y="47"/>
                    <a:pt x="26" y="47"/>
                    <a:pt x="26" y="46"/>
                  </a:cubicBezTo>
                  <a:cubicBezTo>
                    <a:pt x="26" y="46"/>
                    <a:pt x="26" y="46"/>
                    <a:pt x="26" y="46"/>
                  </a:cubicBezTo>
                  <a:cubicBezTo>
                    <a:pt x="26" y="46"/>
                    <a:pt x="26" y="46"/>
                    <a:pt x="26" y="46"/>
                  </a:cubicBezTo>
                  <a:cubicBezTo>
                    <a:pt x="26" y="46"/>
                    <a:pt x="26" y="46"/>
                    <a:pt x="26" y="46"/>
                  </a:cubicBezTo>
                  <a:cubicBezTo>
                    <a:pt x="26" y="46"/>
                    <a:pt x="26" y="46"/>
                    <a:pt x="26" y="46"/>
                  </a:cubicBezTo>
                  <a:cubicBezTo>
                    <a:pt x="26" y="46"/>
                    <a:pt x="26" y="46"/>
                    <a:pt x="26" y="46"/>
                  </a:cubicBezTo>
                  <a:cubicBezTo>
                    <a:pt x="26" y="46"/>
                    <a:pt x="26" y="46"/>
                    <a:pt x="26" y="46"/>
                  </a:cubicBezTo>
                  <a:cubicBezTo>
                    <a:pt x="26" y="46"/>
                    <a:pt x="26" y="46"/>
                    <a:pt x="26" y="46"/>
                  </a:cubicBezTo>
                  <a:cubicBezTo>
                    <a:pt x="26" y="46"/>
                    <a:pt x="26" y="46"/>
                    <a:pt x="26" y="46"/>
                  </a:cubicBezTo>
                  <a:cubicBezTo>
                    <a:pt x="26" y="46"/>
                    <a:pt x="27" y="46"/>
                    <a:pt x="27" y="46"/>
                  </a:cubicBezTo>
                  <a:cubicBezTo>
                    <a:pt x="28" y="46"/>
                    <a:pt x="28" y="47"/>
                    <a:pt x="29" y="47"/>
                  </a:cubicBezTo>
                  <a:cubicBezTo>
                    <a:pt x="29" y="45"/>
                    <a:pt x="29" y="45"/>
                    <a:pt x="29" y="45"/>
                  </a:cubicBezTo>
                  <a:cubicBezTo>
                    <a:pt x="28" y="44"/>
                    <a:pt x="27" y="44"/>
                    <a:pt x="26" y="44"/>
                  </a:cubicBezTo>
                  <a:cubicBezTo>
                    <a:pt x="25" y="44"/>
                    <a:pt x="25" y="44"/>
                    <a:pt x="24" y="44"/>
                  </a:cubicBezTo>
                  <a:cubicBezTo>
                    <a:pt x="24" y="44"/>
                    <a:pt x="24" y="44"/>
                    <a:pt x="24"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2" y="44"/>
                    <a:pt x="22" y="44"/>
                    <a:pt x="22" y="44"/>
                  </a:cubicBezTo>
                  <a:cubicBezTo>
                    <a:pt x="23" y="44"/>
                    <a:pt x="23" y="44"/>
                    <a:pt x="23" y="44"/>
                  </a:cubicBezTo>
                  <a:cubicBezTo>
                    <a:pt x="23" y="44"/>
                    <a:pt x="23" y="44"/>
                    <a:pt x="23" y="44"/>
                  </a:cubicBezTo>
                  <a:cubicBezTo>
                    <a:pt x="22" y="44"/>
                    <a:pt x="22" y="44"/>
                    <a:pt x="22" y="44"/>
                  </a:cubicBezTo>
                  <a:cubicBezTo>
                    <a:pt x="23" y="44"/>
                    <a:pt x="23" y="44"/>
                    <a:pt x="23" y="44"/>
                  </a:cubicBezTo>
                  <a:cubicBezTo>
                    <a:pt x="22" y="44"/>
                    <a:pt x="22" y="44"/>
                    <a:pt x="22" y="44"/>
                  </a:cubicBezTo>
                  <a:cubicBezTo>
                    <a:pt x="22" y="44"/>
                    <a:pt x="22" y="44"/>
                    <a:pt x="22" y="44"/>
                  </a:cubicBezTo>
                  <a:cubicBezTo>
                    <a:pt x="23" y="44"/>
                    <a:pt x="23" y="44"/>
                    <a:pt x="23" y="44"/>
                  </a:cubicBezTo>
                  <a:cubicBezTo>
                    <a:pt x="22" y="44"/>
                    <a:pt x="22" y="44"/>
                    <a:pt x="22" y="44"/>
                  </a:cubicBezTo>
                  <a:cubicBezTo>
                    <a:pt x="22" y="44"/>
                    <a:pt x="22" y="44"/>
                    <a:pt x="22" y="44"/>
                  </a:cubicBezTo>
                  <a:cubicBezTo>
                    <a:pt x="22" y="44"/>
                    <a:pt x="22" y="44"/>
                    <a:pt x="22" y="44"/>
                  </a:cubicBezTo>
                  <a:cubicBezTo>
                    <a:pt x="23" y="44"/>
                    <a:pt x="23" y="44"/>
                    <a:pt x="23" y="44"/>
                  </a:cubicBezTo>
                  <a:cubicBezTo>
                    <a:pt x="25" y="44"/>
                    <a:pt x="25" y="44"/>
                    <a:pt x="25" y="44"/>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1"/>
                    <a:pt x="23" y="41"/>
                    <a:pt x="23" y="41"/>
                  </a:cubicBezTo>
                  <a:cubicBezTo>
                    <a:pt x="23" y="41"/>
                    <a:pt x="23" y="41"/>
                    <a:pt x="23" y="41"/>
                  </a:cubicBezTo>
                  <a:cubicBezTo>
                    <a:pt x="22" y="41"/>
                    <a:pt x="21" y="42"/>
                    <a:pt x="20" y="42"/>
                  </a:cubicBezTo>
                  <a:cubicBezTo>
                    <a:pt x="19" y="41"/>
                    <a:pt x="19" y="41"/>
                    <a:pt x="19" y="41"/>
                  </a:cubicBezTo>
                  <a:cubicBezTo>
                    <a:pt x="18" y="42"/>
                    <a:pt x="18" y="42"/>
                    <a:pt x="18" y="42"/>
                  </a:cubicBezTo>
                  <a:cubicBezTo>
                    <a:pt x="18" y="43"/>
                    <a:pt x="18" y="43"/>
                    <a:pt x="18" y="43"/>
                  </a:cubicBezTo>
                  <a:cubicBezTo>
                    <a:pt x="19" y="43"/>
                    <a:pt x="20" y="43"/>
                    <a:pt x="21" y="42"/>
                  </a:cubicBezTo>
                  <a:cubicBezTo>
                    <a:pt x="22" y="41"/>
                    <a:pt x="22" y="41"/>
                    <a:pt x="22" y="41"/>
                  </a:cubicBezTo>
                  <a:cubicBezTo>
                    <a:pt x="21" y="41"/>
                    <a:pt x="21" y="41"/>
                    <a:pt x="21" y="41"/>
                  </a:cubicBezTo>
                  <a:cubicBezTo>
                    <a:pt x="20" y="40"/>
                    <a:pt x="19" y="40"/>
                    <a:pt x="19" y="40"/>
                  </a:cubicBezTo>
                  <a:cubicBezTo>
                    <a:pt x="18" y="40"/>
                    <a:pt x="17" y="40"/>
                    <a:pt x="17" y="40"/>
                  </a:cubicBezTo>
                  <a:cubicBezTo>
                    <a:pt x="16" y="41"/>
                    <a:pt x="15" y="42"/>
                    <a:pt x="15" y="42"/>
                  </a:cubicBezTo>
                  <a:cubicBezTo>
                    <a:pt x="16" y="43"/>
                    <a:pt x="16" y="43"/>
                    <a:pt x="16" y="43"/>
                  </a:cubicBezTo>
                  <a:cubicBezTo>
                    <a:pt x="17" y="42"/>
                    <a:pt x="17" y="42"/>
                    <a:pt x="17" y="42"/>
                  </a:cubicBezTo>
                  <a:cubicBezTo>
                    <a:pt x="17" y="42"/>
                    <a:pt x="17" y="41"/>
                    <a:pt x="17" y="41"/>
                  </a:cubicBezTo>
                  <a:cubicBezTo>
                    <a:pt x="17" y="40"/>
                    <a:pt x="17" y="40"/>
                    <a:pt x="17" y="40"/>
                  </a:cubicBezTo>
                  <a:cubicBezTo>
                    <a:pt x="17" y="40"/>
                    <a:pt x="17" y="40"/>
                    <a:pt x="17" y="40"/>
                  </a:cubicBezTo>
                  <a:cubicBezTo>
                    <a:pt x="17" y="40"/>
                    <a:pt x="17" y="40"/>
                    <a:pt x="17" y="40"/>
                  </a:cubicBezTo>
                  <a:cubicBezTo>
                    <a:pt x="16" y="39"/>
                    <a:pt x="16" y="39"/>
                    <a:pt x="16" y="39"/>
                  </a:cubicBezTo>
                  <a:cubicBezTo>
                    <a:pt x="15" y="39"/>
                    <a:pt x="15" y="39"/>
                    <a:pt x="15" y="39"/>
                  </a:cubicBezTo>
                  <a:cubicBezTo>
                    <a:pt x="15" y="39"/>
                    <a:pt x="15" y="39"/>
                    <a:pt x="15" y="39"/>
                  </a:cubicBezTo>
                  <a:cubicBezTo>
                    <a:pt x="15" y="40"/>
                    <a:pt x="15" y="40"/>
                    <a:pt x="15" y="40"/>
                  </a:cubicBezTo>
                  <a:cubicBezTo>
                    <a:pt x="15" y="39"/>
                    <a:pt x="15" y="39"/>
                    <a:pt x="15" y="39"/>
                  </a:cubicBezTo>
                  <a:cubicBezTo>
                    <a:pt x="15" y="39"/>
                    <a:pt x="15" y="39"/>
                    <a:pt x="15" y="39"/>
                  </a:cubicBezTo>
                  <a:cubicBezTo>
                    <a:pt x="15" y="40"/>
                    <a:pt x="15" y="40"/>
                    <a:pt x="15" y="40"/>
                  </a:cubicBezTo>
                  <a:cubicBezTo>
                    <a:pt x="15" y="39"/>
                    <a:pt x="15" y="39"/>
                    <a:pt x="15" y="39"/>
                  </a:cubicBezTo>
                  <a:cubicBezTo>
                    <a:pt x="15" y="40"/>
                    <a:pt x="15" y="40"/>
                    <a:pt x="15" y="40"/>
                  </a:cubicBezTo>
                  <a:cubicBezTo>
                    <a:pt x="15" y="40"/>
                    <a:pt x="15" y="40"/>
                    <a:pt x="15" y="40"/>
                  </a:cubicBezTo>
                  <a:cubicBezTo>
                    <a:pt x="15" y="39"/>
                    <a:pt x="15" y="39"/>
                    <a:pt x="15" y="39"/>
                  </a:cubicBezTo>
                  <a:cubicBezTo>
                    <a:pt x="15" y="40"/>
                    <a:pt x="15" y="40"/>
                    <a:pt x="15" y="40"/>
                  </a:cubicBezTo>
                  <a:cubicBezTo>
                    <a:pt x="15" y="40"/>
                    <a:pt x="15" y="40"/>
                    <a:pt x="15" y="40"/>
                  </a:cubicBezTo>
                  <a:cubicBezTo>
                    <a:pt x="15" y="40"/>
                    <a:pt x="15" y="40"/>
                    <a:pt x="15" y="40"/>
                  </a:cubicBezTo>
                  <a:cubicBezTo>
                    <a:pt x="15" y="40"/>
                    <a:pt x="15" y="40"/>
                    <a:pt x="15" y="40"/>
                  </a:cubicBezTo>
                  <a:cubicBezTo>
                    <a:pt x="15" y="40"/>
                    <a:pt x="15" y="40"/>
                    <a:pt x="15" y="40"/>
                  </a:cubicBezTo>
                  <a:cubicBezTo>
                    <a:pt x="15" y="40"/>
                    <a:pt x="15" y="40"/>
                    <a:pt x="15" y="40"/>
                  </a:cubicBezTo>
                  <a:cubicBezTo>
                    <a:pt x="15" y="40"/>
                    <a:pt x="15" y="40"/>
                    <a:pt x="15" y="40"/>
                  </a:cubicBezTo>
                  <a:cubicBezTo>
                    <a:pt x="15" y="40"/>
                    <a:pt x="15" y="40"/>
                    <a:pt x="15" y="40"/>
                  </a:cubicBezTo>
                  <a:cubicBezTo>
                    <a:pt x="15" y="40"/>
                    <a:pt x="15" y="40"/>
                    <a:pt x="15" y="40"/>
                  </a:cubicBezTo>
                  <a:cubicBezTo>
                    <a:pt x="15" y="40"/>
                    <a:pt x="15" y="40"/>
                    <a:pt x="15" y="40"/>
                  </a:cubicBezTo>
                  <a:cubicBezTo>
                    <a:pt x="15" y="40"/>
                    <a:pt x="15" y="40"/>
                    <a:pt x="15" y="40"/>
                  </a:cubicBezTo>
                  <a:cubicBezTo>
                    <a:pt x="15" y="40"/>
                    <a:pt x="15" y="40"/>
                    <a:pt x="15" y="40"/>
                  </a:cubicBezTo>
                  <a:cubicBezTo>
                    <a:pt x="16" y="40"/>
                    <a:pt x="16" y="40"/>
                    <a:pt x="16" y="40"/>
                  </a:cubicBezTo>
                  <a:cubicBezTo>
                    <a:pt x="14" y="38"/>
                    <a:pt x="14" y="38"/>
                    <a:pt x="14" y="38"/>
                  </a:cubicBezTo>
                  <a:cubicBezTo>
                    <a:pt x="14" y="39"/>
                    <a:pt x="14" y="39"/>
                    <a:pt x="13" y="39"/>
                  </a:cubicBezTo>
                  <a:cubicBezTo>
                    <a:pt x="13" y="39"/>
                    <a:pt x="12" y="38"/>
                    <a:pt x="11" y="38"/>
                  </a:cubicBezTo>
                  <a:cubicBezTo>
                    <a:pt x="10" y="38"/>
                    <a:pt x="9" y="37"/>
                    <a:pt x="8" y="37"/>
                  </a:cubicBezTo>
                  <a:cubicBezTo>
                    <a:pt x="7" y="37"/>
                    <a:pt x="6" y="37"/>
                    <a:pt x="5" y="38"/>
                  </a:cubicBezTo>
                  <a:cubicBezTo>
                    <a:pt x="6" y="39"/>
                    <a:pt x="6" y="39"/>
                    <a:pt x="6" y="39"/>
                  </a:cubicBezTo>
                  <a:cubicBezTo>
                    <a:pt x="6" y="38"/>
                    <a:pt x="6" y="38"/>
                    <a:pt x="6" y="38"/>
                  </a:cubicBezTo>
                  <a:cubicBezTo>
                    <a:pt x="5" y="37"/>
                    <a:pt x="4" y="35"/>
                    <a:pt x="2" y="35"/>
                  </a:cubicBezTo>
                  <a:cubicBezTo>
                    <a:pt x="1" y="37"/>
                    <a:pt x="1" y="37"/>
                    <a:pt x="1" y="37"/>
                  </a:cubicBezTo>
                  <a:cubicBezTo>
                    <a:pt x="3" y="37"/>
                    <a:pt x="4" y="38"/>
                    <a:pt x="5" y="40"/>
                  </a:cubicBezTo>
                  <a:cubicBezTo>
                    <a:pt x="5" y="41"/>
                    <a:pt x="5" y="41"/>
                    <a:pt x="5" y="41"/>
                  </a:cubicBezTo>
                  <a:cubicBezTo>
                    <a:pt x="6" y="40"/>
                    <a:pt x="6" y="40"/>
                    <a:pt x="6" y="40"/>
                  </a:cubicBezTo>
                  <a:cubicBezTo>
                    <a:pt x="7" y="39"/>
                    <a:pt x="7" y="39"/>
                    <a:pt x="8" y="39"/>
                  </a:cubicBezTo>
                  <a:cubicBezTo>
                    <a:pt x="8" y="39"/>
                    <a:pt x="9" y="39"/>
                    <a:pt x="10" y="40"/>
                  </a:cubicBezTo>
                  <a:cubicBezTo>
                    <a:pt x="11" y="40"/>
                    <a:pt x="12" y="41"/>
                    <a:pt x="13" y="41"/>
                  </a:cubicBezTo>
                  <a:cubicBezTo>
                    <a:pt x="14" y="41"/>
                    <a:pt x="15" y="40"/>
                    <a:pt x="16" y="40"/>
                  </a:cubicBezTo>
                  <a:cubicBezTo>
                    <a:pt x="15" y="39"/>
                    <a:pt x="15" y="39"/>
                    <a:pt x="15" y="39"/>
                  </a:cubicBezTo>
                  <a:cubicBezTo>
                    <a:pt x="14" y="38"/>
                    <a:pt x="14" y="38"/>
                    <a:pt x="14" y="38"/>
                  </a:cubicBezTo>
                  <a:cubicBezTo>
                    <a:pt x="14" y="39"/>
                    <a:pt x="13" y="39"/>
                    <a:pt x="13" y="40"/>
                  </a:cubicBezTo>
                  <a:cubicBezTo>
                    <a:pt x="13" y="40"/>
                    <a:pt x="14" y="41"/>
                    <a:pt x="14" y="41"/>
                  </a:cubicBezTo>
                  <a:cubicBezTo>
                    <a:pt x="15" y="41"/>
                    <a:pt x="15" y="41"/>
                    <a:pt x="15" y="41"/>
                  </a:cubicBezTo>
                  <a:cubicBezTo>
                    <a:pt x="16" y="41"/>
                    <a:pt x="17" y="41"/>
                    <a:pt x="17" y="40"/>
                  </a:cubicBezTo>
                  <a:cubicBezTo>
                    <a:pt x="18" y="36"/>
                    <a:pt x="18" y="36"/>
                    <a:pt x="18" y="36"/>
                  </a:cubicBezTo>
                  <a:cubicBezTo>
                    <a:pt x="16" y="39"/>
                    <a:pt x="16" y="39"/>
                    <a:pt x="16" y="39"/>
                  </a:cubicBezTo>
                  <a:cubicBezTo>
                    <a:pt x="15" y="39"/>
                    <a:pt x="15" y="40"/>
                    <a:pt x="15" y="40"/>
                  </a:cubicBezTo>
                  <a:cubicBezTo>
                    <a:pt x="15" y="41"/>
                    <a:pt x="15" y="41"/>
                    <a:pt x="15" y="42"/>
                  </a:cubicBezTo>
                  <a:cubicBezTo>
                    <a:pt x="15" y="43"/>
                    <a:pt x="15" y="43"/>
                    <a:pt x="15" y="43"/>
                  </a:cubicBezTo>
                  <a:cubicBezTo>
                    <a:pt x="17" y="43"/>
                    <a:pt x="17" y="43"/>
                    <a:pt x="17" y="43"/>
                  </a:cubicBezTo>
                  <a:cubicBezTo>
                    <a:pt x="18" y="42"/>
                    <a:pt x="18" y="42"/>
                    <a:pt x="18" y="42"/>
                  </a:cubicBezTo>
                  <a:cubicBezTo>
                    <a:pt x="18" y="42"/>
                    <a:pt x="18" y="42"/>
                    <a:pt x="19" y="42"/>
                  </a:cubicBezTo>
                  <a:cubicBezTo>
                    <a:pt x="19" y="42"/>
                    <a:pt x="19" y="42"/>
                    <a:pt x="20" y="42"/>
                  </a:cubicBezTo>
                  <a:cubicBezTo>
                    <a:pt x="20" y="41"/>
                    <a:pt x="20" y="41"/>
                    <a:pt x="20" y="41"/>
                  </a:cubicBezTo>
                  <a:cubicBezTo>
                    <a:pt x="20" y="40"/>
                    <a:pt x="20" y="40"/>
                    <a:pt x="20" y="40"/>
                  </a:cubicBezTo>
                  <a:cubicBezTo>
                    <a:pt x="19" y="41"/>
                    <a:pt x="19" y="41"/>
                    <a:pt x="18" y="41"/>
                  </a:cubicBezTo>
                  <a:cubicBezTo>
                    <a:pt x="16" y="41"/>
                    <a:pt x="16" y="41"/>
                    <a:pt x="16" y="41"/>
                  </a:cubicBezTo>
                  <a:cubicBezTo>
                    <a:pt x="17" y="43"/>
                    <a:pt x="17" y="43"/>
                    <a:pt x="17" y="43"/>
                  </a:cubicBezTo>
                  <a:cubicBezTo>
                    <a:pt x="18" y="43"/>
                    <a:pt x="19" y="44"/>
                    <a:pt x="20" y="44"/>
                  </a:cubicBezTo>
                  <a:cubicBezTo>
                    <a:pt x="21" y="43"/>
                    <a:pt x="22" y="43"/>
                    <a:pt x="23" y="43"/>
                  </a:cubicBezTo>
                  <a:cubicBezTo>
                    <a:pt x="23" y="43"/>
                    <a:pt x="23" y="43"/>
                    <a:pt x="23" y="43"/>
                  </a:cubicBezTo>
                  <a:cubicBezTo>
                    <a:pt x="23" y="42"/>
                    <a:pt x="23" y="42"/>
                    <a:pt x="23" y="42"/>
                  </a:cubicBezTo>
                  <a:cubicBezTo>
                    <a:pt x="23" y="41"/>
                    <a:pt x="23" y="41"/>
                    <a:pt x="23" y="41"/>
                  </a:cubicBezTo>
                  <a:cubicBezTo>
                    <a:pt x="23" y="41"/>
                    <a:pt x="22" y="41"/>
                    <a:pt x="22" y="42"/>
                  </a:cubicBezTo>
                  <a:cubicBezTo>
                    <a:pt x="22" y="42"/>
                    <a:pt x="21" y="42"/>
                    <a:pt x="21" y="43"/>
                  </a:cubicBezTo>
                  <a:cubicBezTo>
                    <a:pt x="21" y="44"/>
                    <a:pt x="22" y="44"/>
                    <a:pt x="22" y="44"/>
                  </a:cubicBezTo>
                  <a:cubicBezTo>
                    <a:pt x="23" y="43"/>
                    <a:pt x="23" y="43"/>
                    <a:pt x="23" y="43"/>
                  </a:cubicBezTo>
                  <a:cubicBezTo>
                    <a:pt x="22" y="42"/>
                    <a:pt x="22" y="42"/>
                    <a:pt x="22" y="42"/>
                  </a:cubicBezTo>
                  <a:cubicBezTo>
                    <a:pt x="22" y="42"/>
                    <a:pt x="22" y="43"/>
                    <a:pt x="21" y="43"/>
                  </a:cubicBezTo>
                  <a:cubicBezTo>
                    <a:pt x="21" y="43"/>
                    <a:pt x="21" y="43"/>
                    <a:pt x="21" y="44"/>
                  </a:cubicBezTo>
                  <a:cubicBezTo>
                    <a:pt x="21" y="44"/>
                    <a:pt x="21" y="45"/>
                    <a:pt x="21" y="45"/>
                  </a:cubicBezTo>
                  <a:cubicBezTo>
                    <a:pt x="22" y="46"/>
                    <a:pt x="23" y="46"/>
                    <a:pt x="24" y="46"/>
                  </a:cubicBezTo>
                  <a:cubicBezTo>
                    <a:pt x="24" y="46"/>
                    <a:pt x="24" y="46"/>
                    <a:pt x="24" y="46"/>
                  </a:cubicBezTo>
                  <a:cubicBezTo>
                    <a:pt x="25" y="46"/>
                    <a:pt x="26" y="46"/>
                    <a:pt x="26" y="46"/>
                  </a:cubicBezTo>
                  <a:cubicBezTo>
                    <a:pt x="27" y="46"/>
                    <a:pt x="27" y="46"/>
                    <a:pt x="28" y="47"/>
                  </a:cubicBezTo>
                  <a:cubicBezTo>
                    <a:pt x="29" y="46"/>
                    <a:pt x="29" y="46"/>
                    <a:pt x="29" y="46"/>
                  </a:cubicBezTo>
                  <a:cubicBezTo>
                    <a:pt x="29" y="45"/>
                    <a:pt x="29" y="45"/>
                    <a:pt x="29" y="45"/>
                  </a:cubicBezTo>
                  <a:cubicBezTo>
                    <a:pt x="29" y="45"/>
                    <a:pt x="28" y="45"/>
                    <a:pt x="28" y="44"/>
                  </a:cubicBezTo>
                  <a:cubicBezTo>
                    <a:pt x="28" y="44"/>
                    <a:pt x="27" y="44"/>
                    <a:pt x="26" y="44"/>
                  </a:cubicBezTo>
                  <a:cubicBezTo>
                    <a:pt x="26" y="44"/>
                    <a:pt x="25" y="44"/>
                    <a:pt x="25" y="44"/>
                  </a:cubicBezTo>
                  <a:cubicBezTo>
                    <a:pt x="24" y="45"/>
                    <a:pt x="24" y="45"/>
                    <a:pt x="24" y="45"/>
                  </a:cubicBezTo>
                  <a:cubicBezTo>
                    <a:pt x="24" y="46"/>
                    <a:pt x="24" y="46"/>
                    <a:pt x="24" y="46"/>
                  </a:cubicBezTo>
                  <a:cubicBezTo>
                    <a:pt x="22" y="48"/>
                    <a:pt x="22" y="48"/>
                    <a:pt x="22" y="48"/>
                  </a:cubicBezTo>
                  <a:cubicBezTo>
                    <a:pt x="24" y="48"/>
                    <a:pt x="24" y="48"/>
                    <a:pt x="24"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6" y="47"/>
                    <a:pt x="26" y="47"/>
                    <a:pt x="26" y="47"/>
                  </a:cubicBezTo>
                  <a:cubicBezTo>
                    <a:pt x="25" y="47"/>
                    <a:pt x="25" y="47"/>
                    <a:pt x="25" y="47"/>
                  </a:cubicBezTo>
                  <a:cubicBezTo>
                    <a:pt x="25" y="48"/>
                    <a:pt x="25" y="48"/>
                    <a:pt x="25" y="48"/>
                  </a:cubicBezTo>
                  <a:cubicBezTo>
                    <a:pt x="26" y="47"/>
                    <a:pt x="26" y="47"/>
                    <a:pt x="26" y="47"/>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8"/>
                    <a:pt x="25" y="48"/>
                    <a:pt x="25" y="48"/>
                  </a:cubicBezTo>
                  <a:cubicBezTo>
                    <a:pt x="25" y="48"/>
                    <a:pt x="24" y="49"/>
                    <a:pt x="24" y="50"/>
                  </a:cubicBezTo>
                  <a:cubicBezTo>
                    <a:pt x="24" y="50"/>
                    <a:pt x="24" y="50"/>
                    <a:pt x="24" y="50"/>
                  </a:cubicBezTo>
                  <a:cubicBezTo>
                    <a:pt x="24" y="50"/>
                    <a:pt x="24" y="50"/>
                    <a:pt x="24" y="50"/>
                  </a:cubicBezTo>
                  <a:cubicBezTo>
                    <a:pt x="25" y="51"/>
                    <a:pt x="25" y="52"/>
                    <a:pt x="26" y="52"/>
                  </a:cubicBezTo>
                  <a:cubicBezTo>
                    <a:pt x="26" y="53"/>
                    <a:pt x="27" y="54"/>
                    <a:pt x="27" y="54"/>
                  </a:cubicBezTo>
                  <a:cubicBezTo>
                    <a:pt x="27" y="55"/>
                    <a:pt x="28" y="56"/>
                    <a:pt x="29" y="56"/>
                  </a:cubicBezTo>
                  <a:cubicBezTo>
                    <a:pt x="30" y="57"/>
                    <a:pt x="32" y="58"/>
                    <a:pt x="33" y="58"/>
                  </a:cubicBezTo>
                  <a:cubicBezTo>
                    <a:pt x="34" y="58"/>
                    <a:pt x="34" y="57"/>
                    <a:pt x="35" y="57"/>
                  </a:cubicBezTo>
                  <a:cubicBezTo>
                    <a:pt x="34" y="56"/>
                    <a:pt x="34" y="56"/>
                    <a:pt x="34" y="56"/>
                  </a:cubicBezTo>
                  <a:cubicBezTo>
                    <a:pt x="33" y="56"/>
                    <a:pt x="33" y="56"/>
                    <a:pt x="33" y="56"/>
                  </a:cubicBezTo>
                  <a:cubicBezTo>
                    <a:pt x="33" y="56"/>
                    <a:pt x="33" y="57"/>
                    <a:pt x="33" y="57"/>
                  </a:cubicBezTo>
                  <a:cubicBezTo>
                    <a:pt x="33" y="58"/>
                    <a:pt x="33" y="58"/>
                    <a:pt x="33" y="59"/>
                  </a:cubicBezTo>
                  <a:cubicBezTo>
                    <a:pt x="33" y="60"/>
                    <a:pt x="33" y="61"/>
                    <a:pt x="33" y="62"/>
                  </a:cubicBezTo>
                  <a:cubicBezTo>
                    <a:pt x="33" y="62"/>
                    <a:pt x="33" y="63"/>
                    <a:pt x="33" y="63"/>
                  </a:cubicBezTo>
                  <a:cubicBezTo>
                    <a:pt x="34" y="63"/>
                    <a:pt x="34" y="64"/>
                    <a:pt x="34" y="64"/>
                  </a:cubicBezTo>
                  <a:cubicBezTo>
                    <a:pt x="35" y="62"/>
                    <a:pt x="35" y="62"/>
                    <a:pt x="35" y="62"/>
                  </a:cubicBezTo>
                  <a:cubicBezTo>
                    <a:pt x="35" y="62"/>
                    <a:pt x="35" y="62"/>
                    <a:pt x="34" y="62"/>
                  </a:cubicBezTo>
                  <a:cubicBezTo>
                    <a:pt x="34" y="62"/>
                    <a:pt x="33" y="62"/>
                    <a:pt x="33" y="62"/>
                  </a:cubicBezTo>
                  <a:cubicBezTo>
                    <a:pt x="32" y="62"/>
                    <a:pt x="32" y="62"/>
                    <a:pt x="32" y="62"/>
                  </a:cubicBezTo>
                  <a:cubicBezTo>
                    <a:pt x="32" y="62"/>
                    <a:pt x="32" y="62"/>
                    <a:pt x="32" y="62"/>
                  </a:cubicBezTo>
                  <a:cubicBezTo>
                    <a:pt x="31" y="63"/>
                    <a:pt x="31" y="63"/>
                    <a:pt x="31" y="63"/>
                  </a:cubicBezTo>
                  <a:cubicBezTo>
                    <a:pt x="31" y="63"/>
                    <a:pt x="32" y="64"/>
                    <a:pt x="32" y="64"/>
                  </a:cubicBezTo>
                  <a:cubicBezTo>
                    <a:pt x="33" y="65"/>
                    <a:pt x="33" y="65"/>
                    <a:pt x="34" y="66"/>
                  </a:cubicBezTo>
                  <a:cubicBezTo>
                    <a:pt x="36" y="67"/>
                    <a:pt x="36" y="67"/>
                    <a:pt x="36" y="69"/>
                  </a:cubicBezTo>
                  <a:cubicBezTo>
                    <a:pt x="37" y="70"/>
                    <a:pt x="37" y="71"/>
                    <a:pt x="37" y="71"/>
                  </a:cubicBezTo>
                  <a:cubicBezTo>
                    <a:pt x="38" y="72"/>
                    <a:pt x="38" y="72"/>
                    <a:pt x="38" y="72"/>
                  </a:cubicBezTo>
                  <a:cubicBezTo>
                    <a:pt x="38" y="73"/>
                    <a:pt x="38" y="73"/>
                    <a:pt x="38" y="73"/>
                  </a:cubicBezTo>
                  <a:cubicBezTo>
                    <a:pt x="39" y="73"/>
                    <a:pt x="39" y="73"/>
                    <a:pt x="39" y="73"/>
                  </a:cubicBezTo>
                  <a:cubicBezTo>
                    <a:pt x="40" y="73"/>
                    <a:pt x="40" y="73"/>
                    <a:pt x="40" y="73"/>
                  </a:cubicBezTo>
                  <a:cubicBezTo>
                    <a:pt x="40" y="73"/>
                    <a:pt x="40" y="73"/>
                    <a:pt x="40" y="73"/>
                  </a:cubicBezTo>
                  <a:cubicBezTo>
                    <a:pt x="40" y="72"/>
                    <a:pt x="39" y="71"/>
                    <a:pt x="39" y="71"/>
                  </a:cubicBezTo>
                  <a:cubicBezTo>
                    <a:pt x="38" y="71"/>
                    <a:pt x="38" y="71"/>
                    <a:pt x="38" y="71"/>
                  </a:cubicBezTo>
                  <a:cubicBezTo>
                    <a:pt x="37" y="71"/>
                    <a:pt x="37" y="71"/>
                    <a:pt x="37" y="71"/>
                  </a:cubicBezTo>
                  <a:cubicBezTo>
                    <a:pt x="38" y="71"/>
                    <a:pt x="38" y="71"/>
                    <a:pt x="38" y="71"/>
                  </a:cubicBezTo>
                  <a:cubicBezTo>
                    <a:pt x="38" y="70"/>
                    <a:pt x="38" y="69"/>
                    <a:pt x="38" y="69"/>
                  </a:cubicBezTo>
                  <a:cubicBezTo>
                    <a:pt x="38" y="69"/>
                    <a:pt x="38" y="69"/>
                    <a:pt x="38" y="69"/>
                  </a:cubicBezTo>
                  <a:cubicBezTo>
                    <a:pt x="38" y="68"/>
                    <a:pt x="38" y="68"/>
                    <a:pt x="38" y="68"/>
                  </a:cubicBezTo>
                  <a:cubicBezTo>
                    <a:pt x="37" y="66"/>
                    <a:pt x="36" y="65"/>
                    <a:pt x="34" y="65"/>
                  </a:cubicBezTo>
                  <a:cubicBezTo>
                    <a:pt x="33" y="64"/>
                    <a:pt x="33" y="64"/>
                    <a:pt x="33" y="64"/>
                  </a:cubicBezTo>
                  <a:cubicBezTo>
                    <a:pt x="33" y="65"/>
                    <a:pt x="33" y="65"/>
                    <a:pt x="33" y="65"/>
                  </a:cubicBezTo>
                  <a:cubicBezTo>
                    <a:pt x="31" y="68"/>
                    <a:pt x="31" y="72"/>
                    <a:pt x="31" y="75"/>
                  </a:cubicBezTo>
                  <a:cubicBezTo>
                    <a:pt x="31" y="75"/>
                    <a:pt x="31" y="76"/>
                    <a:pt x="31" y="76"/>
                  </a:cubicBezTo>
                  <a:cubicBezTo>
                    <a:pt x="33" y="76"/>
                    <a:pt x="33" y="76"/>
                    <a:pt x="33" y="76"/>
                  </a:cubicBezTo>
                  <a:cubicBezTo>
                    <a:pt x="33" y="76"/>
                    <a:pt x="33" y="76"/>
                    <a:pt x="33" y="76"/>
                  </a:cubicBezTo>
                  <a:cubicBezTo>
                    <a:pt x="33" y="76"/>
                    <a:pt x="33" y="76"/>
                    <a:pt x="33" y="76"/>
                  </a:cubicBezTo>
                  <a:cubicBezTo>
                    <a:pt x="33" y="76"/>
                    <a:pt x="33" y="76"/>
                    <a:pt x="33" y="76"/>
                  </a:cubicBezTo>
                  <a:cubicBezTo>
                    <a:pt x="33" y="76"/>
                    <a:pt x="33" y="76"/>
                    <a:pt x="33" y="76"/>
                  </a:cubicBezTo>
                  <a:cubicBezTo>
                    <a:pt x="33" y="76"/>
                    <a:pt x="33" y="76"/>
                    <a:pt x="33" y="76"/>
                  </a:cubicBezTo>
                  <a:cubicBezTo>
                    <a:pt x="33" y="76"/>
                    <a:pt x="33" y="76"/>
                    <a:pt x="33" y="76"/>
                  </a:cubicBezTo>
                  <a:cubicBezTo>
                    <a:pt x="33" y="76"/>
                    <a:pt x="33" y="76"/>
                    <a:pt x="33" y="76"/>
                  </a:cubicBezTo>
                  <a:cubicBezTo>
                    <a:pt x="33" y="75"/>
                    <a:pt x="33" y="75"/>
                    <a:pt x="33" y="75"/>
                  </a:cubicBezTo>
                  <a:cubicBezTo>
                    <a:pt x="32" y="76"/>
                    <a:pt x="32" y="76"/>
                    <a:pt x="32" y="76"/>
                  </a:cubicBezTo>
                  <a:cubicBezTo>
                    <a:pt x="33" y="76"/>
                    <a:pt x="33" y="76"/>
                    <a:pt x="33" y="76"/>
                  </a:cubicBezTo>
                  <a:cubicBezTo>
                    <a:pt x="33" y="75"/>
                    <a:pt x="33" y="75"/>
                    <a:pt x="33" y="75"/>
                  </a:cubicBezTo>
                  <a:cubicBezTo>
                    <a:pt x="32" y="76"/>
                    <a:pt x="32" y="76"/>
                    <a:pt x="32" y="76"/>
                  </a:cubicBezTo>
                  <a:cubicBezTo>
                    <a:pt x="33" y="75"/>
                    <a:pt x="33" y="75"/>
                    <a:pt x="33" y="75"/>
                  </a:cubicBezTo>
                  <a:cubicBezTo>
                    <a:pt x="32" y="75"/>
                    <a:pt x="32" y="75"/>
                    <a:pt x="32" y="75"/>
                  </a:cubicBezTo>
                  <a:cubicBezTo>
                    <a:pt x="32" y="76"/>
                    <a:pt x="32" y="76"/>
                    <a:pt x="32" y="76"/>
                  </a:cubicBezTo>
                  <a:cubicBezTo>
                    <a:pt x="33" y="75"/>
                    <a:pt x="33" y="75"/>
                    <a:pt x="33" y="75"/>
                  </a:cubicBezTo>
                  <a:cubicBezTo>
                    <a:pt x="32" y="75"/>
                    <a:pt x="32" y="75"/>
                    <a:pt x="32" y="75"/>
                  </a:cubicBezTo>
                  <a:cubicBezTo>
                    <a:pt x="33" y="75"/>
                    <a:pt x="33" y="75"/>
                    <a:pt x="33" y="75"/>
                  </a:cubicBezTo>
                  <a:cubicBezTo>
                    <a:pt x="32" y="75"/>
                    <a:pt x="32" y="75"/>
                    <a:pt x="32" y="75"/>
                  </a:cubicBezTo>
                  <a:cubicBezTo>
                    <a:pt x="32" y="75"/>
                    <a:pt x="32" y="75"/>
                    <a:pt x="32" y="75"/>
                  </a:cubicBezTo>
                  <a:cubicBezTo>
                    <a:pt x="33" y="75"/>
                    <a:pt x="33" y="75"/>
                    <a:pt x="33" y="75"/>
                  </a:cubicBezTo>
                  <a:cubicBezTo>
                    <a:pt x="32" y="75"/>
                    <a:pt x="32" y="75"/>
                    <a:pt x="32" y="75"/>
                  </a:cubicBezTo>
                  <a:cubicBezTo>
                    <a:pt x="32" y="75"/>
                    <a:pt x="32" y="75"/>
                    <a:pt x="32" y="75"/>
                  </a:cubicBezTo>
                  <a:cubicBezTo>
                    <a:pt x="32" y="75"/>
                    <a:pt x="32" y="75"/>
                    <a:pt x="32" y="75"/>
                  </a:cubicBezTo>
                  <a:cubicBezTo>
                    <a:pt x="32" y="75"/>
                    <a:pt x="32" y="75"/>
                    <a:pt x="32" y="75"/>
                  </a:cubicBezTo>
                  <a:cubicBezTo>
                    <a:pt x="32" y="75"/>
                    <a:pt x="32" y="75"/>
                    <a:pt x="32" y="75"/>
                  </a:cubicBezTo>
                  <a:cubicBezTo>
                    <a:pt x="32" y="75"/>
                    <a:pt x="32" y="75"/>
                    <a:pt x="32" y="75"/>
                  </a:cubicBezTo>
                  <a:cubicBezTo>
                    <a:pt x="32" y="75"/>
                    <a:pt x="32" y="75"/>
                    <a:pt x="32" y="75"/>
                  </a:cubicBezTo>
                  <a:cubicBezTo>
                    <a:pt x="31" y="76"/>
                    <a:pt x="31" y="77"/>
                    <a:pt x="30" y="78"/>
                  </a:cubicBezTo>
                  <a:cubicBezTo>
                    <a:pt x="30" y="79"/>
                    <a:pt x="30" y="80"/>
                    <a:pt x="30" y="81"/>
                  </a:cubicBezTo>
                  <a:cubicBezTo>
                    <a:pt x="29" y="82"/>
                    <a:pt x="29" y="85"/>
                    <a:pt x="29" y="86"/>
                  </a:cubicBezTo>
                  <a:cubicBezTo>
                    <a:pt x="28" y="88"/>
                    <a:pt x="27" y="90"/>
                    <a:pt x="25" y="90"/>
                  </a:cubicBezTo>
                  <a:cubicBezTo>
                    <a:pt x="24" y="91"/>
                    <a:pt x="24" y="91"/>
                    <a:pt x="24" y="91"/>
                  </a:cubicBezTo>
                  <a:cubicBezTo>
                    <a:pt x="25" y="92"/>
                    <a:pt x="25" y="92"/>
                    <a:pt x="25" y="92"/>
                  </a:cubicBezTo>
                  <a:cubicBezTo>
                    <a:pt x="25" y="92"/>
                    <a:pt x="26" y="93"/>
                    <a:pt x="26" y="93"/>
                  </a:cubicBezTo>
                  <a:cubicBezTo>
                    <a:pt x="27" y="93"/>
                    <a:pt x="28" y="93"/>
                    <a:pt x="28" y="93"/>
                  </a:cubicBezTo>
                  <a:cubicBezTo>
                    <a:pt x="29" y="93"/>
                    <a:pt x="29" y="93"/>
                    <a:pt x="29" y="93"/>
                  </a:cubicBezTo>
                  <a:cubicBezTo>
                    <a:pt x="29" y="93"/>
                    <a:pt x="29" y="93"/>
                    <a:pt x="29" y="93"/>
                  </a:cubicBezTo>
                  <a:cubicBezTo>
                    <a:pt x="29" y="93"/>
                    <a:pt x="29" y="93"/>
                    <a:pt x="29" y="93"/>
                  </a:cubicBezTo>
                  <a:cubicBezTo>
                    <a:pt x="29" y="93"/>
                    <a:pt x="29" y="93"/>
                    <a:pt x="29" y="93"/>
                  </a:cubicBezTo>
                  <a:cubicBezTo>
                    <a:pt x="29" y="93"/>
                    <a:pt x="29" y="93"/>
                    <a:pt x="29" y="93"/>
                  </a:cubicBezTo>
                  <a:cubicBezTo>
                    <a:pt x="29" y="93"/>
                    <a:pt x="29" y="93"/>
                    <a:pt x="29" y="93"/>
                  </a:cubicBezTo>
                  <a:cubicBezTo>
                    <a:pt x="29" y="93"/>
                    <a:pt x="29" y="93"/>
                    <a:pt x="29" y="93"/>
                  </a:cubicBezTo>
                  <a:cubicBezTo>
                    <a:pt x="28" y="93"/>
                    <a:pt x="28" y="93"/>
                    <a:pt x="28" y="93"/>
                  </a:cubicBezTo>
                  <a:cubicBezTo>
                    <a:pt x="29" y="93"/>
                    <a:pt x="29" y="93"/>
                    <a:pt x="29" y="93"/>
                  </a:cubicBezTo>
                  <a:cubicBezTo>
                    <a:pt x="29" y="93"/>
                    <a:pt x="29" y="93"/>
                    <a:pt x="29" y="93"/>
                  </a:cubicBezTo>
                  <a:cubicBezTo>
                    <a:pt x="28" y="93"/>
                    <a:pt x="28" y="93"/>
                    <a:pt x="28" y="93"/>
                  </a:cubicBezTo>
                  <a:cubicBezTo>
                    <a:pt x="29" y="93"/>
                    <a:pt x="29" y="93"/>
                    <a:pt x="29" y="93"/>
                  </a:cubicBezTo>
                  <a:cubicBezTo>
                    <a:pt x="28" y="93"/>
                    <a:pt x="28" y="93"/>
                    <a:pt x="28" y="93"/>
                  </a:cubicBezTo>
                  <a:cubicBezTo>
                    <a:pt x="28" y="93"/>
                    <a:pt x="28" y="93"/>
                    <a:pt x="28" y="93"/>
                  </a:cubicBezTo>
                  <a:cubicBezTo>
                    <a:pt x="29" y="93"/>
                    <a:pt x="29" y="93"/>
                    <a:pt x="29" y="93"/>
                  </a:cubicBezTo>
                  <a:cubicBezTo>
                    <a:pt x="28" y="93"/>
                    <a:pt x="28" y="93"/>
                    <a:pt x="28" y="93"/>
                  </a:cubicBezTo>
                  <a:cubicBezTo>
                    <a:pt x="28" y="93"/>
                    <a:pt x="28" y="93"/>
                    <a:pt x="28" y="93"/>
                  </a:cubicBezTo>
                  <a:cubicBezTo>
                    <a:pt x="28" y="93"/>
                    <a:pt x="28" y="93"/>
                    <a:pt x="28" y="93"/>
                  </a:cubicBezTo>
                  <a:cubicBezTo>
                    <a:pt x="28" y="93"/>
                    <a:pt x="28" y="94"/>
                    <a:pt x="28" y="94"/>
                  </a:cubicBezTo>
                  <a:cubicBezTo>
                    <a:pt x="28" y="95"/>
                    <a:pt x="28" y="95"/>
                    <a:pt x="28" y="95"/>
                  </a:cubicBezTo>
                  <a:cubicBezTo>
                    <a:pt x="29" y="96"/>
                    <a:pt x="29" y="96"/>
                    <a:pt x="29" y="96"/>
                  </a:cubicBezTo>
                  <a:cubicBezTo>
                    <a:pt x="30" y="96"/>
                    <a:pt x="30" y="96"/>
                    <a:pt x="30" y="96"/>
                  </a:cubicBezTo>
                  <a:cubicBezTo>
                    <a:pt x="31" y="95"/>
                    <a:pt x="31" y="95"/>
                    <a:pt x="31" y="95"/>
                  </a:cubicBezTo>
                  <a:cubicBezTo>
                    <a:pt x="30" y="95"/>
                    <a:pt x="30" y="95"/>
                    <a:pt x="30" y="95"/>
                  </a:cubicBezTo>
                  <a:cubicBezTo>
                    <a:pt x="30" y="96"/>
                    <a:pt x="30" y="96"/>
                    <a:pt x="30" y="96"/>
                  </a:cubicBezTo>
                  <a:cubicBezTo>
                    <a:pt x="31" y="95"/>
                    <a:pt x="31" y="95"/>
                    <a:pt x="31" y="95"/>
                  </a:cubicBezTo>
                  <a:cubicBezTo>
                    <a:pt x="30" y="95"/>
                    <a:pt x="30" y="95"/>
                    <a:pt x="30" y="95"/>
                  </a:cubicBezTo>
                  <a:cubicBezTo>
                    <a:pt x="30" y="96"/>
                    <a:pt x="30" y="96"/>
                    <a:pt x="30" y="96"/>
                  </a:cubicBezTo>
                  <a:cubicBezTo>
                    <a:pt x="30" y="96"/>
                    <a:pt x="30" y="96"/>
                    <a:pt x="30" y="96"/>
                  </a:cubicBezTo>
                  <a:cubicBezTo>
                    <a:pt x="30" y="96"/>
                    <a:pt x="30" y="96"/>
                    <a:pt x="30" y="96"/>
                  </a:cubicBezTo>
                  <a:cubicBezTo>
                    <a:pt x="30" y="96"/>
                    <a:pt x="30" y="96"/>
                    <a:pt x="30" y="96"/>
                  </a:cubicBezTo>
                  <a:cubicBezTo>
                    <a:pt x="30" y="96"/>
                    <a:pt x="30" y="96"/>
                    <a:pt x="30" y="96"/>
                  </a:cubicBezTo>
                  <a:cubicBezTo>
                    <a:pt x="30" y="96"/>
                    <a:pt x="30" y="96"/>
                    <a:pt x="30" y="96"/>
                  </a:cubicBezTo>
                  <a:cubicBezTo>
                    <a:pt x="31" y="96"/>
                    <a:pt x="31" y="96"/>
                    <a:pt x="31" y="96"/>
                  </a:cubicBezTo>
                  <a:cubicBezTo>
                    <a:pt x="31" y="96"/>
                    <a:pt x="31" y="96"/>
                    <a:pt x="32" y="96"/>
                  </a:cubicBezTo>
                  <a:cubicBezTo>
                    <a:pt x="33" y="96"/>
                    <a:pt x="35" y="97"/>
                    <a:pt x="36" y="98"/>
                  </a:cubicBezTo>
                  <a:cubicBezTo>
                    <a:pt x="36" y="98"/>
                    <a:pt x="37" y="98"/>
                    <a:pt x="37" y="98"/>
                  </a:cubicBezTo>
                  <a:cubicBezTo>
                    <a:pt x="38" y="99"/>
                    <a:pt x="38" y="99"/>
                    <a:pt x="39" y="99"/>
                  </a:cubicBezTo>
                  <a:cubicBezTo>
                    <a:pt x="39" y="99"/>
                    <a:pt x="39" y="99"/>
                    <a:pt x="39" y="99"/>
                  </a:cubicBezTo>
                  <a:cubicBezTo>
                    <a:pt x="39" y="99"/>
                    <a:pt x="39" y="99"/>
                    <a:pt x="39" y="99"/>
                  </a:cubicBezTo>
                  <a:cubicBezTo>
                    <a:pt x="39" y="99"/>
                    <a:pt x="40" y="99"/>
                    <a:pt x="40" y="99"/>
                  </a:cubicBezTo>
                  <a:cubicBezTo>
                    <a:pt x="40" y="99"/>
                    <a:pt x="40" y="99"/>
                    <a:pt x="40" y="99"/>
                  </a:cubicBezTo>
                  <a:cubicBezTo>
                    <a:pt x="40" y="99"/>
                    <a:pt x="40" y="99"/>
                    <a:pt x="40" y="99"/>
                  </a:cubicBezTo>
                  <a:cubicBezTo>
                    <a:pt x="41" y="99"/>
                    <a:pt x="41" y="99"/>
                    <a:pt x="41" y="99"/>
                  </a:cubicBezTo>
                  <a:cubicBezTo>
                    <a:pt x="41" y="100"/>
                    <a:pt x="42" y="100"/>
                    <a:pt x="43" y="100"/>
                  </a:cubicBezTo>
                  <a:cubicBezTo>
                    <a:pt x="43" y="100"/>
                    <a:pt x="44" y="100"/>
                    <a:pt x="44" y="100"/>
                  </a:cubicBezTo>
                  <a:cubicBezTo>
                    <a:pt x="44" y="100"/>
                    <a:pt x="45" y="100"/>
                    <a:pt x="45" y="100"/>
                  </a:cubicBezTo>
                  <a:cubicBezTo>
                    <a:pt x="46" y="100"/>
                    <a:pt x="48" y="100"/>
                    <a:pt x="49" y="100"/>
                  </a:cubicBezTo>
                  <a:cubicBezTo>
                    <a:pt x="50" y="100"/>
                    <a:pt x="50" y="100"/>
                    <a:pt x="50" y="100"/>
                  </a:cubicBezTo>
                  <a:cubicBezTo>
                    <a:pt x="50" y="99"/>
                    <a:pt x="50" y="99"/>
                    <a:pt x="50" y="99"/>
                  </a:cubicBezTo>
                  <a:cubicBezTo>
                    <a:pt x="50" y="99"/>
                    <a:pt x="50" y="99"/>
                    <a:pt x="50" y="99"/>
                  </a:cubicBezTo>
                  <a:cubicBezTo>
                    <a:pt x="50" y="98"/>
                    <a:pt x="50" y="98"/>
                    <a:pt x="50" y="98"/>
                  </a:cubicBezTo>
                  <a:cubicBezTo>
                    <a:pt x="50" y="98"/>
                    <a:pt x="50" y="98"/>
                    <a:pt x="50" y="98"/>
                  </a:cubicBezTo>
                  <a:cubicBezTo>
                    <a:pt x="51" y="98"/>
                    <a:pt x="52" y="99"/>
                    <a:pt x="52" y="99"/>
                  </a:cubicBezTo>
                  <a:cubicBezTo>
                    <a:pt x="53" y="100"/>
                    <a:pt x="54" y="100"/>
                    <a:pt x="55" y="100"/>
                  </a:cubicBezTo>
                  <a:cubicBezTo>
                    <a:pt x="55" y="100"/>
                    <a:pt x="55" y="100"/>
                    <a:pt x="55" y="100"/>
                  </a:cubicBezTo>
                  <a:cubicBezTo>
                    <a:pt x="55" y="100"/>
                    <a:pt x="55" y="100"/>
                    <a:pt x="55" y="100"/>
                  </a:cubicBezTo>
                  <a:cubicBezTo>
                    <a:pt x="56" y="103"/>
                    <a:pt x="56" y="103"/>
                    <a:pt x="56" y="103"/>
                  </a:cubicBezTo>
                  <a:cubicBezTo>
                    <a:pt x="57" y="101"/>
                    <a:pt x="57" y="101"/>
                    <a:pt x="57" y="101"/>
                  </a:cubicBezTo>
                  <a:cubicBezTo>
                    <a:pt x="58" y="101"/>
                    <a:pt x="58" y="101"/>
                    <a:pt x="58" y="101"/>
                  </a:cubicBezTo>
                  <a:cubicBezTo>
                    <a:pt x="59" y="101"/>
                    <a:pt x="59" y="101"/>
                    <a:pt x="59" y="101"/>
                  </a:cubicBezTo>
                  <a:cubicBezTo>
                    <a:pt x="59" y="101"/>
                    <a:pt x="59" y="101"/>
                    <a:pt x="59" y="101"/>
                  </a:cubicBezTo>
                  <a:cubicBezTo>
                    <a:pt x="59" y="101"/>
                    <a:pt x="59" y="101"/>
                    <a:pt x="59" y="101"/>
                  </a:cubicBezTo>
                  <a:cubicBezTo>
                    <a:pt x="59" y="101"/>
                    <a:pt x="59" y="101"/>
                    <a:pt x="59" y="101"/>
                  </a:cubicBezTo>
                  <a:cubicBezTo>
                    <a:pt x="59" y="101"/>
                    <a:pt x="59" y="101"/>
                    <a:pt x="59" y="101"/>
                  </a:cubicBezTo>
                  <a:cubicBezTo>
                    <a:pt x="59" y="101"/>
                    <a:pt x="59" y="101"/>
                    <a:pt x="59" y="101"/>
                  </a:cubicBezTo>
                  <a:cubicBezTo>
                    <a:pt x="59" y="101"/>
                    <a:pt x="59" y="101"/>
                    <a:pt x="59" y="101"/>
                  </a:cubicBezTo>
                  <a:cubicBezTo>
                    <a:pt x="59" y="101"/>
                    <a:pt x="59" y="101"/>
                    <a:pt x="59" y="101"/>
                  </a:cubicBezTo>
                  <a:cubicBezTo>
                    <a:pt x="59" y="101"/>
                    <a:pt x="59" y="101"/>
                    <a:pt x="59" y="101"/>
                  </a:cubicBezTo>
                  <a:cubicBezTo>
                    <a:pt x="59" y="100"/>
                    <a:pt x="59" y="100"/>
                    <a:pt x="59" y="100"/>
                  </a:cubicBezTo>
                  <a:cubicBezTo>
                    <a:pt x="59" y="101"/>
                    <a:pt x="59" y="101"/>
                    <a:pt x="59" y="101"/>
                  </a:cubicBezTo>
                  <a:cubicBezTo>
                    <a:pt x="59" y="101"/>
                    <a:pt x="59" y="101"/>
                    <a:pt x="59" y="101"/>
                  </a:cubicBezTo>
                  <a:cubicBezTo>
                    <a:pt x="59" y="100"/>
                    <a:pt x="59" y="100"/>
                    <a:pt x="59" y="100"/>
                  </a:cubicBezTo>
                  <a:cubicBezTo>
                    <a:pt x="59" y="100"/>
                    <a:pt x="59" y="100"/>
                    <a:pt x="59" y="100"/>
                  </a:cubicBezTo>
                  <a:cubicBezTo>
                    <a:pt x="59" y="100"/>
                    <a:pt x="59" y="100"/>
                    <a:pt x="59" y="100"/>
                  </a:cubicBezTo>
                  <a:cubicBezTo>
                    <a:pt x="59" y="100"/>
                    <a:pt x="59" y="100"/>
                    <a:pt x="59" y="100"/>
                  </a:cubicBezTo>
                  <a:cubicBezTo>
                    <a:pt x="59" y="100"/>
                    <a:pt x="59" y="100"/>
                    <a:pt x="59" y="100"/>
                  </a:cubicBezTo>
                  <a:cubicBezTo>
                    <a:pt x="59" y="100"/>
                    <a:pt x="59" y="100"/>
                    <a:pt x="59" y="100"/>
                  </a:cubicBezTo>
                  <a:cubicBezTo>
                    <a:pt x="59" y="100"/>
                    <a:pt x="59" y="100"/>
                    <a:pt x="59" y="100"/>
                  </a:cubicBezTo>
                  <a:cubicBezTo>
                    <a:pt x="58" y="100"/>
                    <a:pt x="58" y="100"/>
                    <a:pt x="58" y="100"/>
                  </a:cubicBezTo>
                  <a:cubicBezTo>
                    <a:pt x="58" y="100"/>
                    <a:pt x="58" y="101"/>
                    <a:pt x="58" y="101"/>
                  </a:cubicBezTo>
                  <a:cubicBezTo>
                    <a:pt x="58" y="102"/>
                    <a:pt x="58" y="102"/>
                    <a:pt x="58" y="102"/>
                  </a:cubicBezTo>
                  <a:cubicBezTo>
                    <a:pt x="59" y="102"/>
                    <a:pt x="59" y="102"/>
                    <a:pt x="59" y="102"/>
                  </a:cubicBezTo>
                  <a:cubicBezTo>
                    <a:pt x="59" y="102"/>
                    <a:pt x="59" y="102"/>
                    <a:pt x="59" y="102"/>
                  </a:cubicBezTo>
                  <a:cubicBezTo>
                    <a:pt x="62" y="104"/>
                    <a:pt x="62" y="104"/>
                    <a:pt x="62" y="104"/>
                  </a:cubicBezTo>
                  <a:cubicBezTo>
                    <a:pt x="63" y="104"/>
                    <a:pt x="63" y="104"/>
                    <a:pt x="63" y="104"/>
                  </a:cubicBezTo>
                  <a:cubicBezTo>
                    <a:pt x="63" y="104"/>
                    <a:pt x="63" y="104"/>
                    <a:pt x="63" y="104"/>
                  </a:cubicBezTo>
                  <a:cubicBezTo>
                    <a:pt x="64" y="103"/>
                    <a:pt x="64" y="103"/>
                    <a:pt x="64" y="103"/>
                  </a:cubicBezTo>
                  <a:cubicBezTo>
                    <a:pt x="64" y="103"/>
                    <a:pt x="65" y="103"/>
                    <a:pt x="65" y="104"/>
                  </a:cubicBezTo>
                  <a:cubicBezTo>
                    <a:pt x="66" y="104"/>
                    <a:pt x="66" y="104"/>
                    <a:pt x="67" y="104"/>
                  </a:cubicBezTo>
                  <a:cubicBezTo>
                    <a:pt x="68" y="104"/>
                    <a:pt x="68" y="104"/>
                    <a:pt x="68" y="104"/>
                  </a:cubicBezTo>
                  <a:cubicBezTo>
                    <a:pt x="69" y="104"/>
                    <a:pt x="69" y="103"/>
                    <a:pt x="70" y="103"/>
                  </a:cubicBezTo>
                  <a:cubicBezTo>
                    <a:pt x="70" y="103"/>
                    <a:pt x="70" y="103"/>
                    <a:pt x="70" y="103"/>
                  </a:cubicBezTo>
                  <a:cubicBezTo>
                    <a:pt x="70" y="103"/>
                    <a:pt x="70" y="103"/>
                    <a:pt x="70" y="103"/>
                  </a:cubicBezTo>
                  <a:cubicBezTo>
                    <a:pt x="71" y="103"/>
                    <a:pt x="72" y="103"/>
                    <a:pt x="72" y="103"/>
                  </a:cubicBezTo>
                  <a:cubicBezTo>
                    <a:pt x="73" y="103"/>
                    <a:pt x="73" y="103"/>
                    <a:pt x="73" y="103"/>
                  </a:cubicBezTo>
                  <a:cubicBezTo>
                    <a:pt x="75" y="103"/>
                    <a:pt x="75" y="103"/>
                    <a:pt x="75" y="103"/>
                  </a:cubicBezTo>
                  <a:cubicBezTo>
                    <a:pt x="74" y="102"/>
                    <a:pt x="74" y="102"/>
                    <a:pt x="74" y="102"/>
                  </a:cubicBezTo>
                  <a:cubicBezTo>
                    <a:pt x="73" y="101"/>
                    <a:pt x="73" y="100"/>
                    <a:pt x="73" y="100"/>
                  </a:cubicBezTo>
                  <a:cubicBezTo>
                    <a:pt x="73" y="99"/>
                    <a:pt x="73" y="98"/>
                    <a:pt x="73" y="97"/>
                  </a:cubicBezTo>
                  <a:cubicBezTo>
                    <a:pt x="73" y="97"/>
                    <a:pt x="73" y="97"/>
                    <a:pt x="73" y="97"/>
                  </a:cubicBezTo>
                  <a:cubicBezTo>
                    <a:pt x="72" y="97"/>
                    <a:pt x="72" y="97"/>
                    <a:pt x="72" y="97"/>
                  </a:cubicBezTo>
                  <a:cubicBezTo>
                    <a:pt x="72" y="97"/>
                    <a:pt x="72" y="97"/>
                    <a:pt x="72" y="97"/>
                  </a:cubicBezTo>
                  <a:cubicBezTo>
                    <a:pt x="72" y="97"/>
                    <a:pt x="72" y="97"/>
                    <a:pt x="72" y="97"/>
                  </a:cubicBezTo>
                  <a:cubicBezTo>
                    <a:pt x="72" y="97"/>
                    <a:pt x="72" y="97"/>
                    <a:pt x="72" y="97"/>
                  </a:cubicBezTo>
                  <a:cubicBezTo>
                    <a:pt x="72" y="97"/>
                    <a:pt x="72" y="97"/>
                    <a:pt x="72" y="97"/>
                  </a:cubicBezTo>
                  <a:cubicBezTo>
                    <a:pt x="72" y="97"/>
                    <a:pt x="72" y="97"/>
                    <a:pt x="72" y="97"/>
                  </a:cubicBezTo>
                  <a:cubicBezTo>
                    <a:pt x="72" y="97"/>
                    <a:pt x="72" y="97"/>
                    <a:pt x="72" y="97"/>
                  </a:cubicBezTo>
                  <a:cubicBezTo>
                    <a:pt x="72" y="97"/>
                    <a:pt x="72" y="97"/>
                    <a:pt x="72" y="97"/>
                  </a:cubicBezTo>
                  <a:cubicBezTo>
                    <a:pt x="72" y="97"/>
                    <a:pt x="72" y="97"/>
                    <a:pt x="72" y="97"/>
                  </a:cubicBezTo>
                  <a:cubicBezTo>
                    <a:pt x="72" y="97"/>
                    <a:pt x="72" y="97"/>
                    <a:pt x="72" y="97"/>
                  </a:cubicBezTo>
                  <a:cubicBezTo>
                    <a:pt x="72" y="97"/>
                    <a:pt x="72" y="97"/>
                    <a:pt x="72" y="97"/>
                  </a:cubicBezTo>
                  <a:cubicBezTo>
                    <a:pt x="72" y="97"/>
                    <a:pt x="72" y="97"/>
                    <a:pt x="72" y="97"/>
                  </a:cubicBezTo>
                  <a:cubicBezTo>
                    <a:pt x="72" y="97"/>
                    <a:pt x="72" y="97"/>
                    <a:pt x="72" y="97"/>
                  </a:cubicBezTo>
                  <a:cubicBezTo>
                    <a:pt x="72" y="97"/>
                    <a:pt x="72" y="97"/>
                    <a:pt x="72" y="97"/>
                  </a:cubicBezTo>
                  <a:cubicBezTo>
                    <a:pt x="73" y="97"/>
                    <a:pt x="73" y="97"/>
                    <a:pt x="73" y="97"/>
                  </a:cubicBezTo>
                  <a:cubicBezTo>
                    <a:pt x="73" y="96"/>
                    <a:pt x="73" y="96"/>
                    <a:pt x="73" y="95"/>
                  </a:cubicBezTo>
                  <a:cubicBezTo>
                    <a:pt x="73" y="95"/>
                    <a:pt x="73" y="95"/>
                    <a:pt x="73" y="95"/>
                  </a:cubicBezTo>
                  <a:cubicBezTo>
                    <a:pt x="73" y="95"/>
                    <a:pt x="73" y="95"/>
                    <a:pt x="73" y="95"/>
                  </a:cubicBezTo>
                  <a:cubicBezTo>
                    <a:pt x="73" y="95"/>
                    <a:pt x="73" y="95"/>
                    <a:pt x="73" y="95"/>
                  </a:cubicBezTo>
                  <a:cubicBezTo>
                    <a:pt x="73" y="95"/>
                    <a:pt x="73" y="95"/>
                    <a:pt x="73" y="95"/>
                  </a:cubicBezTo>
                  <a:cubicBezTo>
                    <a:pt x="73" y="95"/>
                    <a:pt x="73" y="95"/>
                    <a:pt x="73" y="95"/>
                  </a:cubicBezTo>
                  <a:cubicBezTo>
                    <a:pt x="73" y="95"/>
                    <a:pt x="73" y="95"/>
                    <a:pt x="73" y="95"/>
                  </a:cubicBezTo>
                  <a:cubicBezTo>
                    <a:pt x="73" y="95"/>
                    <a:pt x="73" y="95"/>
                    <a:pt x="73" y="95"/>
                  </a:cubicBezTo>
                  <a:cubicBezTo>
                    <a:pt x="73" y="95"/>
                    <a:pt x="73" y="95"/>
                    <a:pt x="73" y="95"/>
                  </a:cubicBezTo>
                  <a:cubicBezTo>
                    <a:pt x="73" y="95"/>
                    <a:pt x="73" y="95"/>
                    <a:pt x="73" y="95"/>
                  </a:cubicBezTo>
                  <a:cubicBezTo>
                    <a:pt x="73" y="95"/>
                    <a:pt x="73" y="95"/>
                    <a:pt x="73" y="95"/>
                  </a:cubicBezTo>
                  <a:cubicBezTo>
                    <a:pt x="73" y="95"/>
                    <a:pt x="73" y="95"/>
                    <a:pt x="73" y="95"/>
                  </a:cubicBezTo>
                  <a:cubicBezTo>
                    <a:pt x="73" y="95"/>
                    <a:pt x="73" y="95"/>
                    <a:pt x="73" y="95"/>
                  </a:cubicBezTo>
                  <a:cubicBezTo>
                    <a:pt x="74" y="94"/>
                    <a:pt x="74" y="94"/>
                    <a:pt x="74" y="94"/>
                  </a:cubicBezTo>
                  <a:cubicBezTo>
                    <a:pt x="75" y="93"/>
                    <a:pt x="77" y="93"/>
                    <a:pt x="77" y="92"/>
                  </a:cubicBezTo>
                  <a:cubicBezTo>
                    <a:pt x="78" y="92"/>
                    <a:pt x="79" y="91"/>
                    <a:pt x="80" y="91"/>
                  </a:cubicBezTo>
                  <a:cubicBezTo>
                    <a:pt x="80" y="90"/>
                    <a:pt x="81" y="90"/>
                    <a:pt x="82" y="90"/>
                  </a:cubicBezTo>
                  <a:cubicBezTo>
                    <a:pt x="82" y="90"/>
                    <a:pt x="82" y="90"/>
                    <a:pt x="82" y="90"/>
                  </a:cubicBezTo>
                  <a:cubicBezTo>
                    <a:pt x="83" y="90"/>
                    <a:pt x="84" y="91"/>
                    <a:pt x="85" y="91"/>
                  </a:cubicBezTo>
                  <a:cubicBezTo>
                    <a:pt x="86" y="91"/>
                    <a:pt x="86" y="91"/>
                    <a:pt x="87" y="91"/>
                  </a:cubicBezTo>
                  <a:cubicBezTo>
                    <a:pt x="87" y="91"/>
                    <a:pt x="87" y="91"/>
                    <a:pt x="87" y="91"/>
                  </a:cubicBezTo>
                  <a:cubicBezTo>
                    <a:pt x="87" y="92"/>
                    <a:pt x="88" y="92"/>
                    <a:pt x="88" y="92"/>
                  </a:cubicBezTo>
                  <a:cubicBezTo>
                    <a:pt x="88" y="92"/>
                    <a:pt x="89" y="91"/>
                    <a:pt x="89" y="91"/>
                  </a:cubicBezTo>
                  <a:cubicBezTo>
                    <a:pt x="89" y="90"/>
                    <a:pt x="89" y="90"/>
                    <a:pt x="89" y="90"/>
                  </a:cubicBezTo>
                  <a:cubicBezTo>
                    <a:pt x="89" y="90"/>
                    <a:pt x="89" y="89"/>
                    <a:pt x="89" y="89"/>
                  </a:cubicBezTo>
                  <a:cubicBezTo>
                    <a:pt x="88" y="89"/>
                    <a:pt x="88" y="89"/>
                    <a:pt x="88" y="89"/>
                  </a:cubicBezTo>
                  <a:cubicBezTo>
                    <a:pt x="87" y="89"/>
                    <a:pt x="87" y="89"/>
                    <a:pt x="87" y="89"/>
                  </a:cubicBezTo>
                  <a:cubicBezTo>
                    <a:pt x="87" y="90"/>
                    <a:pt x="87" y="90"/>
                    <a:pt x="88" y="91"/>
                  </a:cubicBezTo>
                  <a:cubicBezTo>
                    <a:pt x="89" y="91"/>
                    <a:pt x="89" y="91"/>
                    <a:pt x="89" y="91"/>
                  </a:cubicBezTo>
                  <a:cubicBezTo>
                    <a:pt x="90" y="91"/>
                    <a:pt x="90" y="91"/>
                    <a:pt x="90" y="91"/>
                  </a:cubicBezTo>
                  <a:cubicBezTo>
                    <a:pt x="90" y="91"/>
                    <a:pt x="90" y="91"/>
                    <a:pt x="90" y="91"/>
                  </a:cubicBezTo>
                  <a:cubicBezTo>
                    <a:pt x="91" y="91"/>
                    <a:pt x="91" y="91"/>
                    <a:pt x="91" y="91"/>
                  </a:cubicBezTo>
                  <a:cubicBezTo>
                    <a:pt x="92" y="91"/>
                    <a:pt x="92" y="91"/>
                    <a:pt x="92" y="91"/>
                  </a:cubicBezTo>
                  <a:cubicBezTo>
                    <a:pt x="92" y="90"/>
                    <a:pt x="92" y="90"/>
                    <a:pt x="92" y="90"/>
                  </a:cubicBezTo>
                  <a:cubicBezTo>
                    <a:pt x="92" y="89"/>
                    <a:pt x="92" y="89"/>
                    <a:pt x="92" y="89"/>
                  </a:cubicBezTo>
                  <a:cubicBezTo>
                    <a:pt x="91" y="89"/>
                    <a:pt x="91" y="89"/>
                    <a:pt x="91" y="89"/>
                  </a:cubicBezTo>
                  <a:cubicBezTo>
                    <a:pt x="91" y="90"/>
                    <a:pt x="91" y="90"/>
                    <a:pt x="91" y="90"/>
                  </a:cubicBezTo>
                  <a:cubicBezTo>
                    <a:pt x="91" y="90"/>
                    <a:pt x="91" y="90"/>
                    <a:pt x="91" y="90"/>
                  </a:cubicBezTo>
                  <a:cubicBezTo>
                    <a:pt x="91" y="90"/>
                    <a:pt x="91" y="90"/>
                    <a:pt x="91" y="90"/>
                  </a:cubicBezTo>
                  <a:cubicBezTo>
                    <a:pt x="91" y="91"/>
                    <a:pt x="91" y="91"/>
                    <a:pt x="91" y="91"/>
                  </a:cubicBezTo>
                  <a:cubicBezTo>
                    <a:pt x="92" y="90"/>
                    <a:pt x="92" y="90"/>
                    <a:pt x="92" y="90"/>
                  </a:cubicBezTo>
                  <a:cubicBezTo>
                    <a:pt x="93" y="90"/>
                    <a:pt x="93" y="90"/>
                    <a:pt x="93" y="90"/>
                  </a:cubicBezTo>
                  <a:cubicBezTo>
                    <a:pt x="92" y="89"/>
                    <a:pt x="92" y="89"/>
                    <a:pt x="92" y="89"/>
                  </a:cubicBezTo>
                  <a:cubicBezTo>
                    <a:pt x="91" y="89"/>
                    <a:pt x="91" y="90"/>
                    <a:pt x="90" y="90"/>
                  </a:cubicBezTo>
                  <a:cubicBezTo>
                    <a:pt x="90" y="91"/>
                    <a:pt x="90" y="91"/>
                    <a:pt x="90" y="91"/>
                  </a:cubicBezTo>
                  <a:cubicBezTo>
                    <a:pt x="90" y="91"/>
                    <a:pt x="90" y="91"/>
                    <a:pt x="90" y="91"/>
                  </a:cubicBezTo>
                  <a:cubicBezTo>
                    <a:pt x="91" y="92"/>
                    <a:pt x="91" y="92"/>
                    <a:pt x="91" y="92"/>
                  </a:cubicBezTo>
                  <a:cubicBezTo>
                    <a:pt x="91" y="92"/>
                    <a:pt x="91" y="92"/>
                    <a:pt x="92" y="92"/>
                  </a:cubicBezTo>
                  <a:cubicBezTo>
                    <a:pt x="93" y="92"/>
                    <a:pt x="93" y="92"/>
                    <a:pt x="93" y="92"/>
                  </a:cubicBezTo>
                  <a:cubicBezTo>
                    <a:pt x="93" y="92"/>
                    <a:pt x="93" y="92"/>
                    <a:pt x="93" y="92"/>
                  </a:cubicBezTo>
                  <a:cubicBezTo>
                    <a:pt x="93" y="92"/>
                    <a:pt x="94" y="92"/>
                    <a:pt x="94" y="92"/>
                  </a:cubicBezTo>
                  <a:cubicBezTo>
                    <a:pt x="94" y="92"/>
                    <a:pt x="94" y="92"/>
                    <a:pt x="94" y="92"/>
                  </a:cubicBezTo>
                  <a:cubicBezTo>
                    <a:pt x="94" y="92"/>
                    <a:pt x="94" y="92"/>
                    <a:pt x="94" y="92"/>
                  </a:cubicBezTo>
                  <a:cubicBezTo>
                    <a:pt x="93" y="92"/>
                    <a:pt x="93" y="92"/>
                    <a:pt x="93" y="92"/>
                  </a:cubicBezTo>
                  <a:cubicBezTo>
                    <a:pt x="94" y="92"/>
                    <a:pt x="94" y="92"/>
                    <a:pt x="94" y="92"/>
                  </a:cubicBezTo>
                  <a:cubicBezTo>
                    <a:pt x="94" y="92"/>
                    <a:pt x="94" y="92"/>
                    <a:pt x="94" y="92"/>
                  </a:cubicBezTo>
                  <a:cubicBezTo>
                    <a:pt x="93" y="92"/>
                    <a:pt x="93" y="92"/>
                    <a:pt x="93" y="92"/>
                  </a:cubicBezTo>
                  <a:cubicBezTo>
                    <a:pt x="94" y="92"/>
                    <a:pt x="94" y="92"/>
                    <a:pt x="94" y="92"/>
                  </a:cubicBezTo>
                  <a:cubicBezTo>
                    <a:pt x="93" y="92"/>
                    <a:pt x="93" y="92"/>
                    <a:pt x="93" y="92"/>
                  </a:cubicBezTo>
                  <a:cubicBezTo>
                    <a:pt x="93" y="92"/>
                    <a:pt x="93" y="92"/>
                    <a:pt x="93" y="92"/>
                  </a:cubicBezTo>
                  <a:cubicBezTo>
                    <a:pt x="94" y="92"/>
                    <a:pt x="94" y="92"/>
                    <a:pt x="94" y="92"/>
                  </a:cubicBezTo>
                  <a:cubicBezTo>
                    <a:pt x="93" y="92"/>
                    <a:pt x="93" y="92"/>
                    <a:pt x="93" y="92"/>
                  </a:cubicBezTo>
                  <a:cubicBezTo>
                    <a:pt x="93" y="92"/>
                    <a:pt x="93" y="92"/>
                    <a:pt x="93" y="92"/>
                  </a:cubicBezTo>
                  <a:cubicBezTo>
                    <a:pt x="93" y="94"/>
                    <a:pt x="93" y="94"/>
                    <a:pt x="93" y="94"/>
                  </a:cubicBezTo>
                  <a:cubicBezTo>
                    <a:pt x="94" y="94"/>
                    <a:pt x="94" y="94"/>
                    <a:pt x="94" y="94"/>
                  </a:cubicBezTo>
                  <a:cubicBezTo>
                    <a:pt x="95" y="94"/>
                    <a:pt x="95" y="94"/>
                    <a:pt x="95" y="94"/>
                  </a:cubicBezTo>
                  <a:cubicBezTo>
                    <a:pt x="95" y="94"/>
                    <a:pt x="96" y="94"/>
                    <a:pt x="97" y="94"/>
                  </a:cubicBezTo>
                  <a:cubicBezTo>
                    <a:pt x="97" y="95"/>
                    <a:pt x="98" y="95"/>
                    <a:pt x="99" y="95"/>
                  </a:cubicBezTo>
                  <a:cubicBezTo>
                    <a:pt x="100" y="95"/>
                    <a:pt x="100" y="95"/>
                    <a:pt x="100" y="95"/>
                  </a:cubicBezTo>
                  <a:cubicBezTo>
                    <a:pt x="100" y="95"/>
                    <a:pt x="100" y="95"/>
                    <a:pt x="100" y="95"/>
                  </a:cubicBezTo>
                  <a:cubicBezTo>
                    <a:pt x="100" y="95"/>
                    <a:pt x="100" y="95"/>
                    <a:pt x="100" y="95"/>
                  </a:cubicBezTo>
                  <a:cubicBezTo>
                    <a:pt x="100" y="95"/>
                    <a:pt x="101" y="95"/>
                    <a:pt x="102" y="95"/>
                  </a:cubicBezTo>
                  <a:cubicBezTo>
                    <a:pt x="103" y="95"/>
                    <a:pt x="103" y="95"/>
                    <a:pt x="104" y="95"/>
                  </a:cubicBezTo>
                  <a:cubicBezTo>
                    <a:pt x="105" y="95"/>
                    <a:pt x="106" y="94"/>
                    <a:pt x="107" y="94"/>
                  </a:cubicBezTo>
                  <a:cubicBezTo>
                    <a:pt x="109" y="94"/>
                    <a:pt x="109" y="94"/>
                    <a:pt x="109" y="94"/>
                  </a:cubicBezTo>
                  <a:cubicBezTo>
                    <a:pt x="107" y="91"/>
                    <a:pt x="107" y="91"/>
                    <a:pt x="107" y="91"/>
                  </a:cubicBezTo>
                  <a:cubicBezTo>
                    <a:pt x="106" y="92"/>
                    <a:pt x="106" y="92"/>
                    <a:pt x="106" y="92"/>
                  </a:cubicBezTo>
                  <a:cubicBezTo>
                    <a:pt x="107" y="93"/>
                    <a:pt x="107" y="93"/>
                    <a:pt x="107" y="93"/>
                  </a:cubicBezTo>
                  <a:cubicBezTo>
                    <a:pt x="110" y="90"/>
                    <a:pt x="114" y="88"/>
                    <a:pt x="117" y="84"/>
                  </a:cubicBezTo>
                  <a:cubicBezTo>
                    <a:pt x="117" y="84"/>
                    <a:pt x="118" y="83"/>
                    <a:pt x="118" y="82"/>
                  </a:cubicBezTo>
                  <a:cubicBezTo>
                    <a:pt x="117" y="81"/>
                    <a:pt x="117" y="81"/>
                    <a:pt x="117" y="81"/>
                  </a:cubicBezTo>
                  <a:cubicBezTo>
                    <a:pt x="116" y="81"/>
                    <a:pt x="116" y="81"/>
                    <a:pt x="116" y="81"/>
                  </a:cubicBezTo>
                  <a:cubicBezTo>
                    <a:pt x="116" y="81"/>
                    <a:pt x="115" y="81"/>
                    <a:pt x="114" y="81"/>
                  </a:cubicBezTo>
                  <a:cubicBezTo>
                    <a:pt x="114" y="81"/>
                    <a:pt x="114" y="81"/>
                    <a:pt x="114" y="81"/>
                  </a:cubicBezTo>
                  <a:cubicBezTo>
                    <a:pt x="113" y="81"/>
                    <a:pt x="112" y="81"/>
                    <a:pt x="111" y="80"/>
                  </a:cubicBezTo>
                  <a:cubicBezTo>
                    <a:pt x="111" y="80"/>
                    <a:pt x="110" y="79"/>
                    <a:pt x="110" y="78"/>
                  </a:cubicBezTo>
                  <a:cubicBezTo>
                    <a:pt x="110" y="78"/>
                    <a:pt x="110" y="78"/>
                    <a:pt x="110" y="78"/>
                  </a:cubicBezTo>
                  <a:cubicBezTo>
                    <a:pt x="110" y="78"/>
                    <a:pt x="110" y="78"/>
                    <a:pt x="111" y="77"/>
                  </a:cubicBezTo>
                  <a:cubicBezTo>
                    <a:pt x="111" y="76"/>
                    <a:pt x="112" y="76"/>
                    <a:pt x="112" y="75"/>
                  </a:cubicBezTo>
                  <a:cubicBezTo>
                    <a:pt x="112" y="74"/>
                    <a:pt x="111" y="74"/>
                    <a:pt x="111" y="73"/>
                  </a:cubicBezTo>
                  <a:cubicBezTo>
                    <a:pt x="110" y="73"/>
                    <a:pt x="110" y="72"/>
                    <a:pt x="109" y="72"/>
                  </a:cubicBezTo>
                  <a:cubicBezTo>
                    <a:pt x="108" y="72"/>
                    <a:pt x="108" y="71"/>
                    <a:pt x="108" y="71"/>
                  </a:cubicBezTo>
                  <a:cubicBezTo>
                    <a:pt x="108" y="71"/>
                    <a:pt x="108" y="71"/>
                    <a:pt x="108" y="71"/>
                  </a:cubicBezTo>
                  <a:cubicBezTo>
                    <a:pt x="107" y="71"/>
                    <a:pt x="107" y="71"/>
                    <a:pt x="107" y="71"/>
                  </a:cubicBezTo>
                  <a:cubicBezTo>
                    <a:pt x="108" y="71"/>
                    <a:pt x="108" y="71"/>
                    <a:pt x="108" y="71"/>
                  </a:cubicBezTo>
                  <a:cubicBezTo>
                    <a:pt x="107" y="71"/>
                    <a:pt x="107" y="71"/>
                    <a:pt x="107" y="71"/>
                  </a:cubicBezTo>
                  <a:cubicBezTo>
                    <a:pt x="107" y="71"/>
                    <a:pt x="107" y="71"/>
                    <a:pt x="107" y="71"/>
                  </a:cubicBezTo>
                  <a:cubicBezTo>
                    <a:pt x="108" y="71"/>
                    <a:pt x="108" y="71"/>
                    <a:pt x="108" y="71"/>
                  </a:cubicBezTo>
                  <a:cubicBezTo>
                    <a:pt x="107" y="71"/>
                    <a:pt x="107" y="71"/>
                    <a:pt x="107" y="71"/>
                  </a:cubicBezTo>
                  <a:cubicBezTo>
                    <a:pt x="107" y="71"/>
                    <a:pt x="107" y="71"/>
                    <a:pt x="107" y="71"/>
                  </a:cubicBezTo>
                  <a:cubicBezTo>
                    <a:pt x="107" y="71"/>
                    <a:pt x="107" y="71"/>
                    <a:pt x="107" y="71"/>
                  </a:cubicBezTo>
                  <a:cubicBezTo>
                    <a:pt x="107" y="71"/>
                    <a:pt x="107" y="71"/>
                    <a:pt x="107" y="71"/>
                  </a:cubicBezTo>
                  <a:cubicBezTo>
                    <a:pt x="107" y="71"/>
                    <a:pt x="107" y="71"/>
                    <a:pt x="107" y="71"/>
                  </a:cubicBezTo>
                  <a:cubicBezTo>
                    <a:pt x="107" y="71"/>
                    <a:pt x="107" y="71"/>
                    <a:pt x="107" y="71"/>
                  </a:cubicBezTo>
                  <a:cubicBezTo>
                    <a:pt x="107" y="71"/>
                    <a:pt x="107" y="71"/>
                    <a:pt x="107" y="71"/>
                  </a:cubicBezTo>
                  <a:cubicBezTo>
                    <a:pt x="107" y="71"/>
                    <a:pt x="108" y="71"/>
                    <a:pt x="108" y="71"/>
                  </a:cubicBezTo>
                  <a:cubicBezTo>
                    <a:pt x="109" y="71"/>
                    <a:pt x="110" y="70"/>
                    <a:pt x="111" y="70"/>
                  </a:cubicBezTo>
                  <a:cubicBezTo>
                    <a:pt x="111" y="69"/>
                    <a:pt x="112" y="69"/>
                    <a:pt x="113" y="68"/>
                  </a:cubicBezTo>
                  <a:cubicBezTo>
                    <a:pt x="113" y="68"/>
                    <a:pt x="113" y="67"/>
                    <a:pt x="113" y="67"/>
                  </a:cubicBezTo>
                  <a:cubicBezTo>
                    <a:pt x="113" y="66"/>
                    <a:pt x="112" y="65"/>
                    <a:pt x="111" y="64"/>
                  </a:cubicBezTo>
                  <a:cubicBezTo>
                    <a:pt x="110" y="63"/>
                    <a:pt x="110" y="62"/>
                    <a:pt x="109" y="62"/>
                  </a:cubicBezTo>
                  <a:cubicBezTo>
                    <a:pt x="109" y="63"/>
                    <a:pt x="109" y="63"/>
                    <a:pt x="109" y="63"/>
                  </a:cubicBezTo>
                  <a:cubicBezTo>
                    <a:pt x="109" y="63"/>
                    <a:pt x="109" y="63"/>
                    <a:pt x="109" y="63"/>
                  </a:cubicBezTo>
                  <a:cubicBezTo>
                    <a:pt x="110" y="63"/>
                    <a:pt x="110" y="63"/>
                    <a:pt x="111" y="62"/>
                  </a:cubicBezTo>
                  <a:cubicBezTo>
                    <a:pt x="111" y="62"/>
                    <a:pt x="111" y="61"/>
                    <a:pt x="111" y="60"/>
                  </a:cubicBezTo>
                  <a:cubicBezTo>
                    <a:pt x="111" y="59"/>
                    <a:pt x="111" y="59"/>
                    <a:pt x="110" y="58"/>
                  </a:cubicBezTo>
                  <a:cubicBezTo>
                    <a:pt x="110" y="58"/>
                    <a:pt x="110" y="57"/>
                    <a:pt x="110" y="56"/>
                  </a:cubicBezTo>
                  <a:cubicBezTo>
                    <a:pt x="110" y="56"/>
                    <a:pt x="110" y="56"/>
                    <a:pt x="110" y="55"/>
                  </a:cubicBezTo>
                  <a:cubicBezTo>
                    <a:pt x="109" y="55"/>
                    <a:pt x="109" y="54"/>
                    <a:pt x="108" y="54"/>
                  </a:cubicBezTo>
                  <a:cubicBezTo>
                    <a:pt x="108" y="54"/>
                    <a:pt x="107" y="54"/>
                    <a:pt x="106" y="54"/>
                  </a:cubicBezTo>
                  <a:cubicBezTo>
                    <a:pt x="106" y="54"/>
                    <a:pt x="105" y="54"/>
                    <a:pt x="104" y="54"/>
                  </a:cubicBezTo>
                  <a:cubicBezTo>
                    <a:pt x="104" y="54"/>
                    <a:pt x="103" y="55"/>
                    <a:pt x="103" y="56"/>
                  </a:cubicBezTo>
                  <a:cubicBezTo>
                    <a:pt x="102" y="56"/>
                    <a:pt x="102" y="57"/>
                    <a:pt x="102" y="57"/>
                  </a:cubicBezTo>
                  <a:cubicBezTo>
                    <a:pt x="102" y="57"/>
                    <a:pt x="101" y="57"/>
                    <a:pt x="101" y="57"/>
                  </a:cubicBezTo>
                  <a:cubicBezTo>
                    <a:pt x="101" y="58"/>
                    <a:pt x="101" y="58"/>
                    <a:pt x="101" y="58"/>
                  </a:cubicBezTo>
                  <a:cubicBezTo>
                    <a:pt x="102" y="59"/>
                    <a:pt x="102" y="59"/>
                    <a:pt x="102" y="59"/>
                  </a:cubicBezTo>
                  <a:cubicBezTo>
                    <a:pt x="102" y="58"/>
                    <a:pt x="102" y="58"/>
                    <a:pt x="102" y="58"/>
                  </a:cubicBezTo>
                  <a:cubicBezTo>
                    <a:pt x="103" y="58"/>
                    <a:pt x="103" y="57"/>
                    <a:pt x="103" y="56"/>
                  </a:cubicBezTo>
                  <a:cubicBezTo>
                    <a:pt x="103" y="56"/>
                    <a:pt x="103" y="56"/>
                    <a:pt x="103" y="56"/>
                  </a:cubicBezTo>
                  <a:cubicBezTo>
                    <a:pt x="103" y="56"/>
                    <a:pt x="103" y="56"/>
                    <a:pt x="103" y="56"/>
                  </a:cubicBezTo>
                  <a:cubicBezTo>
                    <a:pt x="103" y="55"/>
                    <a:pt x="103" y="55"/>
                    <a:pt x="103" y="54"/>
                  </a:cubicBezTo>
                  <a:cubicBezTo>
                    <a:pt x="102" y="55"/>
                    <a:pt x="102" y="55"/>
                    <a:pt x="102" y="55"/>
                  </a:cubicBezTo>
                  <a:cubicBezTo>
                    <a:pt x="103" y="55"/>
                    <a:pt x="103" y="55"/>
                    <a:pt x="103" y="55"/>
                  </a:cubicBezTo>
                  <a:cubicBezTo>
                    <a:pt x="103" y="54"/>
                    <a:pt x="103" y="54"/>
                    <a:pt x="104" y="54"/>
                  </a:cubicBezTo>
                  <a:cubicBezTo>
                    <a:pt x="104" y="53"/>
                    <a:pt x="105" y="53"/>
                    <a:pt x="106" y="52"/>
                  </a:cubicBezTo>
                  <a:cubicBezTo>
                    <a:pt x="106" y="52"/>
                    <a:pt x="106" y="52"/>
                    <a:pt x="106" y="52"/>
                  </a:cubicBezTo>
                  <a:cubicBezTo>
                    <a:pt x="106" y="51"/>
                    <a:pt x="106" y="51"/>
                    <a:pt x="106" y="51"/>
                  </a:cubicBezTo>
                  <a:cubicBezTo>
                    <a:pt x="106" y="50"/>
                    <a:pt x="106" y="50"/>
                    <a:pt x="106" y="50"/>
                  </a:cubicBezTo>
                  <a:cubicBezTo>
                    <a:pt x="106" y="49"/>
                    <a:pt x="106" y="49"/>
                    <a:pt x="106" y="49"/>
                  </a:cubicBezTo>
                  <a:cubicBezTo>
                    <a:pt x="106" y="50"/>
                    <a:pt x="106" y="50"/>
                    <a:pt x="106" y="50"/>
                  </a:cubicBezTo>
                  <a:cubicBezTo>
                    <a:pt x="107" y="49"/>
                    <a:pt x="108" y="49"/>
                    <a:pt x="109" y="48"/>
                  </a:cubicBezTo>
                  <a:cubicBezTo>
                    <a:pt x="109" y="48"/>
                    <a:pt x="109" y="48"/>
                    <a:pt x="109" y="48"/>
                  </a:cubicBezTo>
                  <a:cubicBezTo>
                    <a:pt x="109" y="48"/>
                    <a:pt x="109" y="48"/>
                    <a:pt x="109" y="48"/>
                  </a:cubicBezTo>
                  <a:cubicBezTo>
                    <a:pt x="110" y="47"/>
                    <a:pt x="111" y="46"/>
                    <a:pt x="112" y="45"/>
                  </a:cubicBezTo>
                  <a:cubicBezTo>
                    <a:pt x="114" y="43"/>
                    <a:pt x="114" y="43"/>
                    <a:pt x="114" y="43"/>
                  </a:cubicBezTo>
                  <a:cubicBezTo>
                    <a:pt x="111" y="43"/>
                    <a:pt x="111" y="43"/>
                    <a:pt x="111" y="43"/>
                  </a:cubicBezTo>
                  <a:cubicBezTo>
                    <a:pt x="111" y="43"/>
                    <a:pt x="111" y="43"/>
                    <a:pt x="111" y="43"/>
                  </a:cubicBezTo>
                  <a:cubicBezTo>
                    <a:pt x="111" y="43"/>
                    <a:pt x="111" y="43"/>
                    <a:pt x="111" y="43"/>
                  </a:cubicBezTo>
                  <a:cubicBezTo>
                    <a:pt x="111" y="43"/>
                    <a:pt x="111" y="43"/>
                    <a:pt x="111" y="43"/>
                  </a:cubicBezTo>
                  <a:cubicBezTo>
                    <a:pt x="111" y="43"/>
                    <a:pt x="111" y="43"/>
                    <a:pt x="111" y="43"/>
                  </a:cubicBezTo>
                  <a:cubicBezTo>
                    <a:pt x="111" y="43"/>
                    <a:pt x="111" y="43"/>
                    <a:pt x="111" y="43"/>
                  </a:cubicBezTo>
                  <a:cubicBezTo>
                    <a:pt x="111" y="43"/>
                    <a:pt x="111" y="43"/>
                    <a:pt x="111" y="43"/>
                  </a:cubicBezTo>
                  <a:cubicBezTo>
                    <a:pt x="111" y="43"/>
                    <a:pt x="111" y="43"/>
                    <a:pt x="111" y="43"/>
                  </a:cubicBezTo>
                  <a:cubicBezTo>
                    <a:pt x="111" y="43"/>
                    <a:pt x="111" y="43"/>
                    <a:pt x="111" y="43"/>
                  </a:cubicBezTo>
                  <a:cubicBezTo>
                    <a:pt x="111" y="43"/>
                    <a:pt x="111" y="43"/>
                    <a:pt x="111" y="43"/>
                  </a:cubicBezTo>
                  <a:cubicBezTo>
                    <a:pt x="111" y="43"/>
                    <a:pt x="111" y="43"/>
                    <a:pt x="111" y="43"/>
                  </a:cubicBezTo>
                  <a:cubicBezTo>
                    <a:pt x="111" y="43"/>
                    <a:pt x="111" y="43"/>
                    <a:pt x="111" y="43"/>
                  </a:cubicBezTo>
                  <a:cubicBezTo>
                    <a:pt x="111" y="43"/>
                    <a:pt x="111" y="43"/>
                    <a:pt x="111" y="43"/>
                  </a:cubicBezTo>
                  <a:cubicBezTo>
                    <a:pt x="111" y="43"/>
                    <a:pt x="111" y="43"/>
                    <a:pt x="111" y="43"/>
                  </a:cubicBezTo>
                  <a:cubicBezTo>
                    <a:pt x="111" y="43"/>
                    <a:pt x="111" y="43"/>
                    <a:pt x="111" y="43"/>
                  </a:cubicBezTo>
                  <a:cubicBezTo>
                    <a:pt x="111" y="43"/>
                    <a:pt x="111" y="43"/>
                    <a:pt x="111" y="43"/>
                  </a:cubicBezTo>
                  <a:cubicBezTo>
                    <a:pt x="111" y="43"/>
                    <a:pt x="111" y="43"/>
                    <a:pt x="111" y="43"/>
                  </a:cubicBezTo>
                  <a:cubicBezTo>
                    <a:pt x="111" y="43"/>
                    <a:pt x="111" y="43"/>
                    <a:pt x="111" y="43"/>
                  </a:cubicBezTo>
                  <a:cubicBezTo>
                    <a:pt x="111" y="43"/>
                    <a:pt x="111" y="43"/>
                    <a:pt x="111" y="43"/>
                  </a:cubicBezTo>
                  <a:cubicBezTo>
                    <a:pt x="111" y="43"/>
                    <a:pt x="111" y="43"/>
                    <a:pt x="111" y="43"/>
                  </a:cubicBezTo>
                  <a:cubicBezTo>
                    <a:pt x="111" y="43"/>
                    <a:pt x="111" y="43"/>
                    <a:pt x="111" y="43"/>
                  </a:cubicBezTo>
                  <a:cubicBezTo>
                    <a:pt x="111" y="43"/>
                    <a:pt x="111" y="43"/>
                    <a:pt x="111" y="43"/>
                  </a:cubicBezTo>
                  <a:cubicBezTo>
                    <a:pt x="111" y="43"/>
                    <a:pt x="111" y="43"/>
                    <a:pt x="111" y="43"/>
                  </a:cubicBezTo>
                  <a:cubicBezTo>
                    <a:pt x="111" y="43"/>
                    <a:pt x="111" y="43"/>
                    <a:pt x="111" y="43"/>
                  </a:cubicBezTo>
                  <a:cubicBezTo>
                    <a:pt x="111" y="43"/>
                    <a:pt x="111" y="43"/>
                    <a:pt x="111" y="43"/>
                  </a:cubicBezTo>
                  <a:cubicBezTo>
                    <a:pt x="111" y="43"/>
                    <a:pt x="111" y="43"/>
                    <a:pt x="111" y="43"/>
                  </a:cubicBezTo>
                  <a:cubicBezTo>
                    <a:pt x="111" y="43"/>
                    <a:pt x="111" y="43"/>
                    <a:pt x="111" y="43"/>
                  </a:cubicBezTo>
                  <a:cubicBezTo>
                    <a:pt x="111" y="43"/>
                    <a:pt x="111" y="43"/>
                    <a:pt x="111" y="43"/>
                  </a:cubicBezTo>
                  <a:cubicBezTo>
                    <a:pt x="111" y="43"/>
                    <a:pt x="111" y="43"/>
                    <a:pt x="111" y="43"/>
                  </a:cubicBezTo>
                  <a:cubicBezTo>
                    <a:pt x="111" y="43"/>
                    <a:pt x="111" y="43"/>
                    <a:pt x="111" y="43"/>
                  </a:cubicBezTo>
                  <a:cubicBezTo>
                    <a:pt x="111" y="43"/>
                    <a:pt x="111" y="43"/>
                    <a:pt x="111" y="43"/>
                  </a:cubicBezTo>
                  <a:cubicBezTo>
                    <a:pt x="111" y="43"/>
                    <a:pt x="111" y="43"/>
                    <a:pt x="111" y="43"/>
                  </a:cubicBezTo>
                  <a:cubicBezTo>
                    <a:pt x="111" y="43"/>
                    <a:pt x="111" y="43"/>
                    <a:pt x="111" y="43"/>
                  </a:cubicBezTo>
                  <a:cubicBezTo>
                    <a:pt x="111" y="43"/>
                    <a:pt x="111" y="43"/>
                    <a:pt x="111" y="43"/>
                  </a:cubicBezTo>
                  <a:cubicBezTo>
                    <a:pt x="111" y="43"/>
                    <a:pt x="111" y="43"/>
                    <a:pt x="111" y="43"/>
                  </a:cubicBezTo>
                  <a:cubicBezTo>
                    <a:pt x="112" y="44"/>
                    <a:pt x="112" y="44"/>
                    <a:pt x="112" y="44"/>
                  </a:cubicBezTo>
                  <a:cubicBezTo>
                    <a:pt x="112" y="44"/>
                    <a:pt x="112" y="44"/>
                    <a:pt x="113" y="44"/>
                  </a:cubicBezTo>
                  <a:cubicBezTo>
                    <a:pt x="113" y="44"/>
                    <a:pt x="113" y="44"/>
                    <a:pt x="113" y="44"/>
                  </a:cubicBezTo>
                  <a:cubicBezTo>
                    <a:pt x="113" y="44"/>
                    <a:pt x="113" y="44"/>
                    <a:pt x="113" y="44"/>
                  </a:cubicBezTo>
                  <a:cubicBezTo>
                    <a:pt x="114" y="44"/>
                    <a:pt x="115" y="44"/>
                    <a:pt x="115" y="44"/>
                  </a:cubicBezTo>
                  <a:cubicBezTo>
                    <a:pt x="116" y="43"/>
                    <a:pt x="116" y="43"/>
                    <a:pt x="116" y="43"/>
                  </a:cubicBezTo>
                  <a:cubicBezTo>
                    <a:pt x="117" y="42"/>
                    <a:pt x="117" y="41"/>
                    <a:pt x="117" y="41"/>
                  </a:cubicBezTo>
                  <a:cubicBezTo>
                    <a:pt x="117" y="40"/>
                    <a:pt x="117" y="40"/>
                    <a:pt x="117" y="39"/>
                  </a:cubicBezTo>
                  <a:cubicBezTo>
                    <a:pt x="117" y="39"/>
                    <a:pt x="117" y="39"/>
                    <a:pt x="117" y="39"/>
                  </a:cubicBezTo>
                  <a:cubicBezTo>
                    <a:pt x="117" y="38"/>
                    <a:pt x="117" y="38"/>
                    <a:pt x="117" y="37"/>
                  </a:cubicBezTo>
                  <a:cubicBezTo>
                    <a:pt x="117" y="37"/>
                    <a:pt x="117" y="37"/>
                    <a:pt x="117" y="37"/>
                  </a:cubicBezTo>
                  <a:cubicBezTo>
                    <a:pt x="117" y="36"/>
                    <a:pt x="117" y="36"/>
                    <a:pt x="117" y="36"/>
                  </a:cubicBezTo>
                  <a:cubicBezTo>
                    <a:pt x="117" y="35"/>
                    <a:pt x="118" y="34"/>
                    <a:pt x="119" y="32"/>
                  </a:cubicBezTo>
                  <a:cubicBezTo>
                    <a:pt x="119" y="30"/>
                    <a:pt x="121" y="28"/>
                    <a:pt x="123" y="26"/>
                  </a:cubicBezTo>
                  <a:cubicBezTo>
                    <a:pt x="125" y="25"/>
                    <a:pt x="125" y="25"/>
                    <a:pt x="125" y="25"/>
                  </a:cubicBezTo>
                  <a:cubicBezTo>
                    <a:pt x="123" y="24"/>
                    <a:pt x="123" y="24"/>
                    <a:pt x="123" y="24"/>
                  </a:cubicBezTo>
                  <a:cubicBezTo>
                    <a:pt x="122" y="24"/>
                    <a:pt x="120" y="24"/>
                    <a:pt x="119" y="24"/>
                  </a:cubicBezTo>
                  <a:cubicBezTo>
                    <a:pt x="118" y="24"/>
                    <a:pt x="117" y="23"/>
                    <a:pt x="117" y="23"/>
                  </a:cubicBezTo>
                  <a:cubicBezTo>
                    <a:pt x="116" y="22"/>
                    <a:pt x="116" y="22"/>
                    <a:pt x="115" y="22"/>
                  </a:cubicBezTo>
                  <a:cubicBezTo>
                    <a:pt x="114" y="22"/>
                    <a:pt x="114" y="22"/>
                    <a:pt x="113" y="22"/>
                  </a:cubicBezTo>
                  <a:cubicBezTo>
                    <a:pt x="113" y="22"/>
                    <a:pt x="113" y="22"/>
                    <a:pt x="113" y="22"/>
                  </a:cubicBezTo>
                  <a:cubicBezTo>
                    <a:pt x="113" y="23"/>
                    <a:pt x="113" y="23"/>
                    <a:pt x="113" y="23"/>
                  </a:cubicBezTo>
                  <a:cubicBezTo>
                    <a:pt x="113" y="22"/>
                    <a:pt x="113" y="22"/>
                    <a:pt x="113" y="22"/>
                  </a:cubicBezTo>
                  <a:cubicBezTo>
                    <a:pt x="113" y="22"/>
                    <a:pt x="113" y="22"/>
                    <a:pt x="113" y="22"/>
                  </a:cubicBezTo>
                  <a:cubicBezTo>
                    <a:pt x="112" y="23"/>
                    <a:pt x="112" y="23"/>
                    <a:pt x="112" y="23"/>
                  </a:cubicBezTo>
                  <a:cubicBezTo>
                    <a:pt x="112" y="23"/>
                    <a:pt x="112" y="23"/>
                    <a:pt x="112" y="23"/>
                  </a:cubicBezTo>
                  <a:cubicBezTo>
                    <a:pt x="112" y="23"/>
                    <a:pt x="112" y="23"/>
                    <a:pt x="112" y="23"/>
                  </a:cubicBezTo>
                  <a:cubicBezTo>
                    <a:pt x="112" y="23"/>
                    <a:pt x="112" y="23"/>
                    <a:pt x="112" y="23"/>
                  </a:cubicBezTo>
                  <a:cubicBezTo>
                    <a:pt x="112" y="23"/>
                    <a:pt x="112" y="23"/>
                    <a:pt x="112" y="23"/>
                  </a:cubicBezTo>
                  <a:cubicBezTo>
                    <a:pt x="112" y="23"/>
                    <a:pt x="112" y="23"/>
                    <a:pt x="112" y="23"/>
                  </a:cubicBezTo>
                  <a:cubicBezTo>
                    <a:pt x="112" y="23"/>
                    <a:pt x="112" y="23"/>
                    <a:pt x="112" y="23"/>
                  </a:cubicBezTo>
                  <a:cubicBezTo>
                    <a:pt x="112" y="23"/>
                    <a:pt x="112" y="23"/>
                    <a:pt x="112" y="23"/>
                  </a:cubicBezTo>
                  <a:cubicBezTo>
                    <a:pt x="112" y="23"/>
                    <a:pt x="112" y="23"/>
                    <a:pt x="112" y="23"/>
                  </a:cubicBezTo>
                  <a:cubicBezTo>
                    <a:pt x="112" y="23"/>
                    <a:pt x="112" y="23"/>
                    <a:pt x="112" y="23"/>
                  </a:cubicBezTo>
                  <a:cubicBezTo>
                    <a:pt x="112" y="23"/>
                    <a:pt x="112" y="23"/>
                    <a:pt x="112" y="23"/>
                  </a:cubicBezTo>
                  <a:cubicBezTo>
                    <a:pt x="112" y="23"/>
                    <a:pt x="112" y="23"/>
                    <a:pt x="112" y="23"/>
                  </a:cubicBezTo>
                  <a:cubicBezTo>
                    <a:pt x="112" y="23"/>
                    <a:pt x="112" y="23"/>
                    <a:pt x="112" y="23"/>
                  </a:cubicBezTo>
                  <a:cubicBezTo>
                    <a:pt x="112" y="23"/>
                    <a:pt x="112" y="23"/>
                    <a:pt x="112" y="23"/>
                  </a:cubicBezTo>
                  <a:cubicBezTo>
                    <a:pt x="112" y="23"/>
                    <a:pt x="112" y="23"/>
                    <a:pt x="112" y="23"/>
                  </a:cubicBezTo>
                  <a:cubicBezTo>
                    <a:pt x="112" y="23"/>
                    <a:pt x="112" y="23"/>
                    <a:pt x="112" y="23"/>
                  </a:cubicBezTo>
                  <a:cubicBezTo>
                    <a:pt x="112" y="23"/>
                    <a:pt x="112" y="23"/>
                    <a:pt x="112" y="23"/>
                  </a:cubicBezTo>
                  <a:cubicBezTo>
                    <a:pt x="112" y="23"/>
                    <a:pt x="112" y="23"/>
                    <a:pt x="112" y="23"/>
                  </a:cubicBezTo>
                  <a:cubicBezTo>
                    <a:pt x="112" y="22"/>
                    <a:pt x="112" y="22"/>
                    <a:pt x="112" y="22"/>
                  </a:cubicBezTo>
                  <a:cubicBezTo>
                    <a:pt x="112" y="22"/>
                    <a:pt x="112" y="22"/>
                    <a:pt x="112" y="22"/>
                  </a:cubicBezTo>
                  <a:cubicBezTo>
                    <a:pt x="111" y="22"/>
                    <a:pt x="111" y="22"/>
                    <a:pt x="111" y="22"/>
                  </a:cubicBezTo>
                  <a:cubicBezTo>
                    <a:pt x="111" y="22"/>
                    <a:pt x="111" y="22"/>
                    <a:pt x="111" y="22"/>
                  </a:cubicBezTo>
                  <a:cubicBezTo>
                    <a:pt x="111" y="22"/>
                    <a:pt x="111" y="22"/>
                    <a:pt x="111" y="22"/>
                  </a:cubicBezTo>
                  <a:cubicBezTo>
                    <a:pt x="111" y="22"/>
                    <a:pt x="111" y="22"/>
                    <a:pt x="111" y="22"/>
                  </a:cubicBezTo>
                  <a:cubicBezTo>
                    <a:pt x="111" y="22"/>
                    <a:pt x="111" y="22"/>
                    <a:pt x="111" y="22"/>
                  </a:cubicBezTo>
                  <a:cubicBezTo>
                    <a:pt x="111" y="22"/>
                    <a:pt x="111" y="22"/>
                    <a:pt x="111" y="22"/>
                  </a:cubicBezTo>
                  <a:cubicBezTo>
                    <a:pt x="111" y="22"/>
                    <a:pt x="111" y="22"/>
                    <a:pt x="111" y="22"/>
                  </a:cubicBezTo>
                  <a:cubicBezTo>
                    <a:pt x="111" y="21"/>
                    <a:pt x="111" y="21"/>
                    <a:pt x="110" y="21"/>
                  </a:cubicBezTo>
                  <a:cubicBezTo>
                    <a:pt x="110" y="21"/>
                    <a:pt x="110" y="22"/>
                    <a:pt x="109" y="22"/>
                  </a:cubicBezTo>
                  <a:cubicBezTo>
                    <a:pt x="110" y="22"/>
                    <a:pt x="110" y="22"/>
                    <a:pt x="110" y="22"/>
                  </a:cubicBezTo>
                  <a:cubicBezTo>
                    <a:pt x="109" y="22"/>
                    <a:pt x="109" y="22"/>
                    <a:pt x="109" y="22"/>
                  </a:cubicBezTo>
                  <a:cubicBezTo>
                    <a:pt x="109" y="22"/>
                    <a:pt x="109" y="22"/>
                    <a:pt x="109" y="22"/>
                  </a:cubicBezTo>
                  <a:cubicBezTo>
                    <a:pt x="109" y="23"/>
                    <a:pt x="109" y="23"/>
                    <a:pt x="109" y="23"/>
                  </a:cubicBezTo>
                  <a:cubicBezTo>
                    <a:pt x="110" y="22"/>
                    <a:pt x="110" y="22"/>
                    <a:pt x="110" y="22"/>
                  </a:cubicBezTo>
                  <a:cubicBezTo>
                    <a:pt x="109" y="22"/>
                    <a:pt x="109" y="22"/>
                    <a:pt x="109" y="21"/>
                  </a:cubicBezTo>
                  <a:cubicBezTo>
                    <a:pt x="108" y="21"/>
                    <a:pt x="108" y="20"/>
                    <a:pt x="107" y="20"/>
                  </a:cubicBezTo>
                  <a:cubicBezTo>
                    <a:pt x="107" y="19"/>
                    <a:pt x="106" y="19"/>
                    <a:pt x="105" y="18"/>
                  </a:cubicBezTo>
                  <a:cubicBezTo>
                    <a:pt x="104" y="18"/>
                    <a:pt x="104" y="18"/>
                    <a:pt x="103" y="18"/>
                  </a:cubicBezTo>
                  <a:cubicBezTo>
                    <a:pt x="103" y="18"/>
                    <a:pt x="103" y="18"/>
                    <a:pt x="103" y="18"/>
                  </a:cubicBezTo>
                  <a:cubicBezTo>
                    <a:pt x="103" y="19"/>
                    <a:pt x="103" y="19"/>
                    <a:pt x="103" y="19"/>
                  </a:cubicBezTo>
                  <a:cubicBezTo>
                    <a:pt x="103" y="18"/>
                    <a:pt x="103" y="18"/>
                    <a:pt x="103" y="18"/>
                  </a:cubicBezTo>
                  <a:cubicBezTo>
                    <a:pt x="103" y="18"/>
                    <a:pt x="103" y="18"/>
                    <a:pt x="103" y="18"/>
                  </a:cubicBezTo>
                  <a:cubicBezTo>
                    <a:pt x="103" y="19"/>
                    <a:pt x="103" y="19"/>
                    <a:pt x="103" y="19"/>
                  </a:cubicBezTo>
                  <a:cubicBezTo>
                    <a:pt x="103" y="18"/>
                    <a:pt x="103" y="18"/>
                    <a:pt x="103" y="18"/>
                  </a:cubicBezTo>
                  <a:cubicBezTo>
                    <a:pt x="103" y="18"/>
                    <a:pt x="102" y="18"/>
                    <a:pt x="101" y="18"/>
                  </a:cubicBezTo>
                  <a:cubicBezTo>
                    <a:pt x="100" y="18"/>
                    <a:pt x="98" y="18"/>
                    <a:pt x="98" y="18"/>
                  </a:cubicBezTo>
                  <a:cubicBezTo>
                    <a:pt x="97" y="18"/>
                    <a:pt x="97" y="18"/>
                    <a:pt x="97" y="18"/>
                  </a:cubicBezTo>
                  <a:cubicBezTo>
                    <a:pt x="97" y="18"/>
                    <a:pt x="97" y="18"/>
                    <a:pt x="97" y="18"/>
                  </a:cubicBezTo>
                  <a:cubicBezTo>
                    <a:pt x="96" y="18"/>
                    <a:pt x="96" y="18"/>
                    <a:pt x="96" y="19"/>
                  </a:cubicBezTo>
                  <a:cubicBezTo>
                    <a:pt x="96" y="19"/>
                    <a:pt x="96" y="19"/>
                    <a:pt x="96" y="19"/>
                  </a:cubicBezTo>
                  <a:cubicBezTo>
                    <a:pt x="98" y="19"/>
                    <a:pt x="98" y="19"/>
                    <a:pt x="98" y="19"/>
                  </a:cubicBezTo>
                  <a:cubicBezTo>
                    <a:pt x="98" y="17"/>
                    <a:pt x="97" y="17"/>
                    <a:pt x="96" y="16"/>
                  </a:cubicBezTo>
                  <a:cubicBezTo>
                    <a:pt x="94" y="15"/>
                    <a:pt x="93" y="14"/>
                    <a:pt x="92" y="14"/>
                  </a:cubicBezTo>
                  <a:cubicBezTo>
                    <a:pt x="92" y="15"/>
                    <a:pt x="92" y="15"/>
                    <a:pt x="92" y="15"/>
                  </a:cubicBezTo>
                  <a:cubicBezTo>
                    <a:pt x="93" y="15"/>
                    <a:pt x="93" y="15"/>
                    <a:pt x="93" y="15"/>
                  </a:cubicBezTo>
                  <a:cubicBezTo>
                    <a:pt x="92" y="14"/>
                    <a:pt x="92" y="14"/>
                    <a:pt x="92" y="14"/>
                  </a:cubicBezTo>
                  <a:cubicBezTo>
                    <a:pt x="92" y="15"/>
                    <a:pt x="92" y="15"/>
                    <a:pt x="92" y="15"/>
                  </a:cubicBezTo>
                  <a:cubicBezTo>
                    <a:pt x="93" y="15"/>
                    <a:pt x="93" y="15"/>
                    <a:pt x="93" y="15"/>
                  </a:cubicBezTo>
                  <a:cubicBezTo>
                    <a:pt x="92" y="15"/>
                    <a:pt x="92" y="15"/>
                    <a:pt x="92" y="15"/>
                  </a:cubicBezTo>
                  <a:cubicBezTo>
                    <a:pt x="93" y="15"/>
                    <a:pt x="93" y="15"/>
                    <a:pt x="93" y="15"/>
                  </a:cubicBezTo>
                  <a:cubicBezTo>
                    <a:pt x="93" y="15"/>
                    <a:pt x="93" y="15"/>
                    <a:pt x="93" y="15"/>
                  </a:cubicBezTo>
                  <a:cubicBezTo>
                    <a:pt x="92" y="15"/>
                    <a:pt x="92" y="15"/>
                    <a:pt x="92" y="15"/>
                  </a:cubicBezTo>
                  <a:cubicBezTo>
                    <a:pt x="93" y="15"/>
                    <a:pt x="93" y="15"/>
                    <a:pt x="93" y="15"/>
                  </a:cubicBezTo>
                  <a:cubicBezTo>
                    <a:pt x="93" y="15"/>
                    <a:pt x="92" y="14"/>
                    <a:pt x="92" y="13"/>
                  </a:cubicBezTo>
                  <a:cubicBezTo>
                    <a:pt x="92" y="12"/>
                    <a:pt x="92" y="12"/>
                    <a:pt x="92" y="11"/>
                  </a:cubicBezTo>
                  <a:cubicBezTo>
                    <a:pt x="92" y="10"/>
                    <a:pt x="92" y="10"/>
                    <a:pt x="92" y="10"/>
                  </a:cubicBezTo>
                  <a:cubicBezTo>
                    <a:pt x="91" y="10"/>
                    <a:pt x="91" y="10"/>
                    <a:pt x="91" y="10"/>
                  </a:cubicBezTo>
                  <a:cubicBezTo>
                    <a:pt x="90" y="11"/>
                    <a:pt x="90" y="11"/>
                    <a:pt x="89" y="12"/>
                  </a:cubicBezTo>
                  <a:cubicBezTo>
                    <a:pt x="89" y="12"/>
                    <a:pt x="89" y="13"/>
                    <a:pt x="88" y="13"/>
                  </a:cubicBezTo>
                  <a:cubicBezTo>
                    <a:pt x="88" y="13"/>
                    <a:pt x="88" y="13"/>
                    <a:pt x="87" y="13"/>
                  </a:cubicBezTo>
                  <a:cubicBezTo>
                    <a:pt x="87" y="13"/>
                    <a:pt x="86" y="13"/>
                    <a:pt x="85" y="12"/>
                  </a:cubicBezTo>
                  <a:cubicBezTo>
                    <a:pt x="85" y="13"/>
                    <a:pt x="85" y="13"/>
                    <a:pt x="85" y="13"/>
                  </a:cubicBezTo>
                  <a:cubicBezTo>
                    <a:pt x="86" y="14"/>
                    <a:pt x="86" y="14"/>
                    <a:pt x="86" y="14"/>
                  </a:cubicBezTo>
                  <a:cubicBezTo>
                    <a:pt x="86" y="13"/>
                    <a:pt x="86" y="12"/>
                    <a:pt x="86" y="11"/>
                  </a:cubicBezTo>
                  <a:cubicBezTo>
                    <a:pt x="86" y="11"/>
                    <a:pt x="86" y="10"/>
                    <a:pt x="86" y="10"/>
                  </a:cubicBezTo>
                  <a:cubicBezTo>
                    <a:pt x="86" y="9"/>
                    <a:pt x="85" y="9"/>
                    <a:pt x="85" y="8"/>
                  </a:cubicBezTo>
                  <a:cubicBezTo>
                    <a:pt x="84" y="8"/>
                    <a:pt x="83" y="8"/>
                    <a:pt x="83" y="8"/>
                  </a:cubicBezTo>
                  <a:cubicBezTo>
                    <a:pt x="82" y="8"/>
                    <a:pt x="81" y="8"/>
                    <a:pt x="80" y="9"/>
                  </a:cubicBezTo>
                  <a:cubicBezTo>
                    <a:pt x="81" y="9"/>
                    <a:pt x="81" y="9"/>
                    <a:pt x="81" y="9"/>
                  </a:cubicBezTo>
                  <a:cubicBezTo>
                    <a:pt x="82" y="10"/>
                    <a:pt x="82" y="10"/>
                    <a:pt x="82" y="10"/>
                  </a:cubicBezTo>
                  <a:cubicBezTo>
                    <a:pt x="82" y="9"/>
                    <a:pt x="82" y="9"/>
                    <a:pt x="82" y="9"/>
                  </a:cubicBezTo>
                  <a:cubicBezTo>
                    <a:pt x="82" y="9"/>
                    <a:pt x="82" y="8"/>
                    <a:pt x="81" y="8"/>
                  </a:cubicBezTo>
                  <a:cubicBezTo>
                    <a:pt x="81" y="7"/>
                    <a:pt x="80" y="7"/>
                    <a:pt x="80" y="7"/>
                  </a:cubicBezTo>
                  <a:cubicBezTo>
                    <a:pt x="79" y="7"/>
                    <a:pt x="79" y="7"/>
                    <a:pt x="78" y="6"/>
                  </a:cubicBezTo>
                  <a:cubicBezTo>
                    <a:pt x="78" y="6"/>
                    <a:pt x="78" y="6"/>
                    <a:pt x="78" y="6"/>
                  </a:cubicBezTo>
                  <a:cubicBezTo>
                    <a:pt x="78" y="5"/>
                    <a:pt x="77" y="4"/>
                    <a:pt x="76" y="4"/>
                  </a:cubicBezTo>
                  <a:cubicBezTo>
                    <a:pt x="75" y="4"/>
                    <a:pt x="75" y="4"/>
                    <a:pt x="74" y="4"/>
                  </a:cubicBezTo>
                  <a:cubicBezTo>
                    <a:pt x="74" y="4"/>
                    <a:pt x="74" y="4"/>
                    <a:pt x="73" y="4"/>
                  </a:cubicBezTo>
                  <a:cubicBezTo>
                    <a:pt x="72" y="4"/>
                    <a:pt x="72" y="3"/>
                    <a:pt x="72" y="3"/>
                  </a:cubicBezTo>
                  <a:cubicBezTo>
                    <a:pt x="72" y="3"/>
                    <a:pt x="72" y="3"/>
                    <a:pt x="72" y="3"/>
                  </a:cubicBezTo>
                  <a:cubicBezTo>
                    <a:pt x="72" y="3"/>
                    <a:pt x="72" y="2"/>
                    <a:pt x="72" y="2"/>
                  </a:cubicBezTo>
                  <a:cubicBezTo>
                    <a:pt x="72" y="1"/>
                    <a:pt x="72" y="1"/>
                    <a:pt x="72" y="0"/>
                  </a:cubicBezTo>
                  <a:cubicBezTo>
                    <a:pt x="71" y="0"/>
                    <a:pt x="70" y="0"/>
                    <a:pt x="70" y="0"/>
                  </a:cubicBezTo>
                  <a:cubicBezTo>
                    <a:pt x="68" y="0"/>
                    <a:pt x="67" y="0"/>
                    <a:pt x="65" y="0"/>
                  </a:cubicBezTo>
                  <a:cubicBezTo>
                    <a:pt x="64" y="1"/>
                    <a:pt x="63" y="2"/>
                    <a:pt x="62" y="2"/>
                  </a:cubicBezTo>
                  <a:cubicBezTo>
                    <a:pt x="61" y="3"/>
                    <a:pt x="61" y="4"/>
                    <a:pt x="61" y="5"/>
                  </a:cubicBezTo>
                  <a:cubicBezTo>
                    <a:pt x="61" y="6"/>
                    <a:pt x="60" y="7"/>
                    <a:pt x="60" y="8"/>
                  </a:cubicBezTo>
                  <a:cubicBezTo>
                    <a:pt x="60" y="9"/>
                    <a:pt x="60" y="10"/>
                    <a:pt x="61" y="10"/>
                  </a:cubicBezTo>
                  <a:cubicBezTo>
                    <a:pt x="61" y="11"/>
                    <a:pt x="61" y="12"/>
                    <a:pt x="62" y="12"/>
                  </a:cubicBezTo>
                  <a:cubicBezTo>
                    <a:pt x="62" y="11"/>
                    <a:pt x="62" y="11"/>
                    <a:pt x="62" y="11"/>
                  </a:cubicBezTo>
                  <a:cubicBezTo>
                    <a:pt x="63" y="10"/>
                    <a:pt x="63" y="10"/>
                    <a:pt x="63" y="10"/>
                  </a:cubicBezTo>
                  <a:cubicBezTo>
                    <a:pt x="62" y="10"/>
                    <a:pt x="62" y="10"/>
                    <a:pt x="62" y="10"/>
                  </a:cubicBezTo>
                  <a:cubicBezTo>
                    <a:pt x="60" y="10"/>
                    <a:pt x="59" y="11"/>
                    <a:pt x="59" y="11"/>
                  </a:cubicBezTo>
                  <a:cubicBezTo>
                    <a:pt x="58" y="12"/>
                    <a:pt x="57" y="13"/>
                    <a:pt x="57" y="13"/>
                  </a:cubicBezTo>
                  <a:cubicBezTo>
                    <a:pt x="55" y="14"/>
                    <a:pt x="53" y="13"/>
                    <a:pt x="50" y="14"/>
                  </a:cubicBezTo>
                  <a:cubicBezTo>
                    <a:pt x="50" y="15"/>
                    <a:pt x="49" y="15"/>
                    <a:pt x="48" y="16"/>
                  </a:cubicBezTo>
                  <a:cubicBezTo>
                    <a:pt x="48" y="16"/>
                    <a:pt x="47" y="17"/>
                    <a:pt x="47" y="17"/>
                  </a:cubicBezTo>
                  <a:cubicBezTo>
                    <a:pt x="47" y="17"/>
                    <a:pt x="46" y="18"/>
                    <a:pt x="46" y="19"/>
                  </a:cubicBezTo>
                  <a:cubicBezTo>
                    <a:pt x="46" y="19"/>
                    <a:pt x="47" y="20"/>
                    <a:pt x="47" y="20"/>
                  </a:cubicBezTo>
                  <a:cubicBezTo>
                    <a:pt x="48" y="20"/>
                    <a:pt x="49" y="21"/>
                    <a:pt x="49" y="21"/>
                  </a:cubicBezTo>
                  <a:cubicBezTo>
                    <a:pt x="50" y="21"/>
                    <a:pt x="51" y="20"/>
                    <a:pt x="51" y="20"/>
                  </a:cubicBezTo>
                  <a:cubicBezTo>
                    <a:pt x="51" y="19"/>
                    <a:pt x="51" y="19"/>
                    <a:pt x="51" y="19"/>
                  </a:cubicBezTo>
                  <a:cubicBezTo>
                    <a:pt x="51" y="18"/>
                    <a:pt x="51" y="18"/>
                    <a:pt x="51" y="18"/>
                  </a:cubicBezTo>
                  <a:cubicBezTo>
                    <a:pt x="50" y="19"/>
                    <a:pt x="50" y="19"/>
                    <a:pt x="49" y="19"/>
                  </a:cubicBezTo>
                  <a:cubicBezTo>
                    <a:pt x="48" y="19"/>
                    <a:pt x="47" y="19"/>
                    <a:pt x="47" y="20"/>
                  </a:cubicBezTo>
                  <a:cubicBezTo>
                    <a:pt x="46" y="20"/>
                    <a:pt x="45" y="20"/>
                    <a:pt x="44" y="20"/>
                  </a:cubicBezTo>
                  <a:cubicBezTo>
                    <a:pt x="44" y="20"/>
                    <a:pt x="43" y="20"/>
                    <a:pt x="43" y="20"/>
                  </a:cubicBezTo>
                  <a:cubicBezTo>
                    <a:pt x="42" y="20"/>
                    <a:pt x="40" y="19"/>
                    <a:pt x="38" y="19"/>
                  </a:cubicBezTo>
                  <a:cubicBezTo>
                    <a:pt x="38" y="19"/>
                    <a:pt x="38" y="19"/>
                    <a:pt x="38" y="19"/>
                  </a:cubicBezTo>
                  <a:cubicBezTo>
                    <a:pt x="38" y="19"/>
                    <a:pt x="37" y="19"/>
                    <a:pt x="37"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19"/>
                    <a:pt x="36" y="19"/>
                    <a:pt x="36" y="19"/>
                  </a:cubicBezTo>
                  <a:cubicBezTo>
                    <a:pt x="36" y="19"/>
                    <a:pt x="36" y="19"/>
                    <a:pt x="36" y="19"/>
                  </a:cubicBezTo>
                  <a:cubicBezTo>
                    <a:pt x="36" y="18"/>
                    <a:pt x="36" y="18"/>
                    <a:pt x="36" y="18"/>
                  </a:cubicBezTo>
                  <a:cubicBezTo>
                    <a:pt x="36" y="18"/>
                    <a:pt x="36" y="17"/>
                    <a:pt x="36" y="17"/>
                  </a:cubicBezTo>
                  <a:cubicBezTo>
                    <a:pt x="36" y="17"/>
                    <a:pt x="35" y="16"/>
                    <a:pt x="35" y="16"/>
                  </a:cubicBezTo>
                  <a:cubicBezTo>
                    <a:pt x="35" y="16"/>
                    <a:pt x="35" y="16"/>
                    <a:pt x="35" y="16"/>
                  </a:cubicBezTo>
                  <a:cubicBezTo>
                    <a:pt x="34" y="16"/>
                    <a:pt x="34" y="16"/>
                    <a:pt x="34" y="16"/>
                  </a:cubicBezTo>
                  <a:cubicBezTo>
                    <a:pt x="33" y="16"/>
                    <a:pt x="33" y="16"/>
                    <a:pt x="33" y="16"/>
                  </a:cubicBezTo>
                  <a:cubicBezTo>
                    <a:pt x="32" y="16"/>
                    <a:pt x="32" y="16"/>
                    <a:pt x="32" y="16"/>
                  </a:cubicBezTo>
                  <a:cubicBezTo>
                    <a:pt x="32" y="16"/>
                    <a:pt x="32" y="16"/>
                    <a:pt x="32" y="16"/>
                  </a:cubicBezTo>
                  <a:cubicBezTo>
                    <a:pt x="31" y="16"/>
                    <a:pt x="30" y="16"/>
                    <a:pt x="29" y="15"/>
                  </a:cubicBezTo>
                  <a:cubicBezTo>
                    <a:pt x="28" y="17"/>
                    <a:pt x="28" y="17"/>
                    <a:pt x="28" y="17"/>
                  </a:cubicBezTo>
                  <a:cubicBezTo>
                    <a:pt x="28" y="18"/>
                    <a:pt x="28" y="18"/>
                    <a:pt x="28" y="18"/>
                  </a:cubicBezTo>
                  <a:cubicBezTo>
                    <a:pt x="28" y="18"/>
                    <a:pt x="28" y="18"/>
                    <a:pt x="29" y="19"/>
                  </a:cubicBezTo>
                  <a:cubicBezTo>
                    <a:pt x="29" y="19"/>
                    <a:pt x="29" y="20"/>
                    <a:pt x="29" y="21"/>
                  </a:cubicBezTo>
                  <a:cubicBezTo>
                    <a:pt x="30" y="21"/>
                    <a:pt x="30" y="22"/>
                    <a:pt x="30" y="22"/>
                  </a:cubicBezTo>
                  <a:cubicBezTo>
                    <a:pt x="31" y="22"/>
                    <a:pt x="31" y="22"/>
                    <a:pt x="31" y="22"/>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0" y="25"/>
                    <a:pt x="30" y="26"/>
                  </a:cubicBezTo>
                  <a:cubicBezTo>
                    <a:pt x="30" y="27"/>
                    <a:pt x="31" y="28"/>
                    <a:pt x="31" y="28"/>
                  </a:cubicBezTo>
                  <a:cubicBezTo>
                    <a:pt x="31" y="29"/>
                    <a:pt x="32" y="30"/>
                    <a:pt x="33" y="30"/>
                  </a:cubicBezTo>
                  <a:cubicBezTo>
                    <a:pt x="33" y="29"/>
                    <a:pt x="33" y="29"/>
                    <a:pt x="33" y="29"/>
                  </a:cubicBezTo>
                  <a:cubicBezTo>
                    <a:pt x="33" y="28"/>
                    <a:pt x="33" y="28"/>
                    <a:pt x="33" y="28"/>
                  </a:cubicBezTo>
                  <a:cubicBezTo>
                    <a:pt x="32" y="28"/>
                    <a:pt x="31" y="28"/>
                    <a:pt x="30" y="28"/>
                  </a:cubicBezTo>
                  <a:cubicBezTo>
                    <a:pt x="29" y="28"/>
                    <a:pt x="29" y="28"/>
                    <a:pt x="29" y="28"/>
                  </a:cubicBezTo>
                  <a:cubicBezTo>
                    <a:pt x="29" y="29"/>
                    <a:pt x="29" y="29"/>
                    <a:pt x="29" y="29"/>
                  </a:cubicBezTo>
                  <a:cubicBezTo>
                    <a:pt x="30" y="28"/>
                    <a:pt x="30" y="28"/>
                    <a:pt x="30" y="28"/>
                  </a:cubicBezTo>
                  <a:cubicBezTo>
                    <a:pt x="29" y="28"/>
                    <a:pt x="29" y="28"/>
                    <a:pt x="29" y="28"/>
                  </a:cubicBezTo>
                  <a:cubicBezTo>
                    <a:pt x="29" y="29"/>
                    <a:pt x="29" y="29"/>
                    <a:pt x="29" y="29"/>
                  </a:cubicBezTo>
                  <a:cubicBezTo>
                    <a:pt x="30" y="28"/>
                    <a:pt x="30" y="28"/>
                    <a:pt x="30" y="28"/>
                  </a:cubicBezTo>
                  <a:cubicBezTo>
                    <a:pt x="30" y="28"/>
                    <a:pt x="30" y="28"/>
                    <a:pt x="30" y="28"/>
                  </a:cubicBezTo>
                  <a:cubicBezTo>
                    <a:pt x="30" y="28"/>
                    <a:pt x="30" y="28"/>
                    <a:pt x="30" y="28"/>
                  </a:cubicBezTo>
                  <a:cubicBezTo>
                    <a:pt x="30" y="28"/>
                    <a:pt x="30" y="28"/>
                    <a:pt x="30" y="28"/>
                  </a:cubicBezTo>
                  <a:cubicBezTo>
                    <a:pt x="30" y="28"/>
                    <a:pt x="30" y="28"/>
                    <a:pt x="30" y="28"/>
                  </a:cubicBezTo>
                  <a:cubicBezTo>
                    <a:pt x="30" y="28"/>
                    <a:pt x="30" y="28"/>
                    <a:pt x="30" y="28"/>
                  </a:cubicBezTo>
                  <a:cubicBezTo>
                    <a:pt x="29" y="28"/>
                    <a:pt x="29" y="28"/>
                    <a:pt x="29" y="28"/>
                  </a:cubicBezTo>
                  <a:cubicBezTo>
                    <a:pt x="29" y="28"/>
                    <a:pt x="29" y="27"/>
                    <a:pt x="28" y="27"/>
                  </a:cubicBezTo>
                  <a:cubicBezTo>
                    <a:pt x="28" y="27"/>
                    <a:pt x="27" y="28"/>
                    <a:pt x="27" y="28"/>
                  </a:cubicBezTo>
                  <a:cubicBezTo>
                    <a:pt x="27" y="29"/>
                    <a:pt x="27" y="29"/>
                    <a:pt x="27" y="29"/>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8" y="31"/>
                    <a:pt x="28" y="31"/>
                    <a:pt x="28" y="31"/>
                  </a:cubicBezTo>
                  <a:cubicBezTo>
                    <a:pt x="29" y="31"/>
                    <a:pt x="29" y="31"/>
                    <a:pt x="29" y="31"/>
                  </a:cubicBezTo>
                  <a:cubicBezTo>
                    <a:pt x="29" y="30"/>
                    <a:pt x="28" y="29"/>
                    <a:pt x="28" y="29"/>
                  </a:cubicBezTo>
                  <a:cubicBezTo>
                    <a:pt x="28" y="29"/>
                    <a:pt x="27" y="28"/>
                    <a:pt x="27" y="28"/>
                  </a:cubicBezTo>
                  <a:cubicBezTo>
                    <a:pt x="26" y="28"/>
                    <a:pt x="26" y="28"/>
                    <a:pt x="26" y="28"/>
                  </a:cubicBezTo>
                  <a:cubicBezTo>
                    <a:pt x="26" y="28"/>
                    <a:pt x="26" y="28"/>
                    <a:pt x="26" y="28"/>
                  </a:cubicBezTo>
                  <a:cubicBezTo>
                    <a:pt x="25" y="28"/>
                    <a:pt x="25" y="28"/>
                    <a:pt x="25" y="28"/>
                  </a:cubicBezTo>
                  <a:cubicBezTo>
                    <a:pt x="25" y="28"/>
                    <a:pt x="25" y="28"/>
                    <a:pt x="24" y="28"/>
                  </a:cubicBezTo>
                  <a:cubicBezTo>
                    <a:pt x="24" y="28"/>
                    <a:pt x="23" y="28"/>
                    <a:pt x="23" y="28"/>
                  </a:cubicBezTo>
                  <a:cubicBezTo>
                    <a:pt x="23" y="28"/>
                    <a:pt x="23" y="28"/>
                    <a:pt x="23" y="28"/>
                  </a:cubicBezTo>
                  <a:cubicBezTo>
                    <a:pt x="23" y="28"/>
                    <a:pt x="23" y="28"/>
                    <a:pt x="23" y="28"/>
                  </a:cubicBezTo>
                  <a:cubicBezTo>
                    <a:pt x="22" y="29"/>
                    <a:pt x="22" y="29"/>
                    <a:pt x="21" y="29"/>
                  </a:cubicBezTo>
                  <a:cubicBezTo>
                    <a:pt x="21" y="30"/>
                    <a:pt x="21" y="30"/>
                    <a:pt x="21" y="30"/>
                  </a:cubicBezTo>
                  <a:cubicBezTo>
                    <a:pt x="21" y="29"/>
                    <a:pt x="21" y="29"/>
                    <a:pt x="21" y="29"/>
                  </a:cubicBezTo>
                  <a:cubicBezTo>
                    <a:pt x="21" y="30"/>
                    <a:pt x="21" y="30"/>
                    <a:pt x="21" y="30"/>
                  </a:cubicBezTo>
                  <a:cubicBezTo>
                    <a:pt x="21" y="29"/>
                    <a:pt x="21" y="29"/>
                    <a:pt x="21" y="29"/>
                  </a:cubicBezTo>
                  <a:cubicBezTo>
                    <a:pt x="21" y="29"/>
                    <a:pt x="21" y="29"/>
                    <a:pt x="21" y="29"/>
                  </a:cubicBezTo>
                  <a:cubicBezTo>
                    <a:pt x="21" y="30"/>
                    <a:pt x="21" y="30"/>
                    <a:pt x="21" y="30"/>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0" y="28"/>
                    <a:pt x="19" y="28"/>
                    <a:pt x="19" y="27"/>
                  </a:cubicBezTo>
                  <a:cubicBezTo>
                    <a:pt x="18" y="27"/>
                    <a:pt x="18" y="27"/>
                    <a:pt x="18" y="27"/>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7"/>
                    <a:pt x="18" y="27"/>
                    <a:pt x="18" y="27"/>
                  </a:cubicBezTo>
                  <a:cubicBezTo>
                    <a:pt x="18" y="26"/>
                    <a:pt x="18" y="26"/>
                    <a:pt x="18" y="26"/>
                  </a:cubicBezTo>
                  <a:cubicBezTo>
                    <a:pt x="18" y="26"/>
                    <a:pt x="18" y="26"/>
                    <a:pt x="18" y="26"/>
                  </a:cubicBezTo>
                  <a:cubicBezTo>
                    <a:pt x="18" y="27"/>
                    <a:pt x="18" y="27"/>
                    <a:pt x="18" y="27"/>
                  </a:cubicBezTo>
                  <a:cubicBezTo>
                    <a:pt x="19" y="26"/>
                    <a:pt x="19" y="26"/>
                    <a:pt x="19" y="26"/>
                  </a:cubicBezTo>
                  <a:cubicBezTo>
                    <a:pt x="17" y="25"/>
                    <a:pt x="17" y="25"/>
                    <a:pt x="17" y="25"/>
                  </a:cubicBezTo>
                  <a:cubicBezTo>
                    <a:pt x="17" y="25"/>
                    <a:pt x="17" y="25"/>
                    <a:pt x="17" y="25"/>
                  </a:cubicBezTo>
                  <a:cubicBezTo>
                    <a:pt x="15" y="25"/>
                    <a:pt x="14" y="26"/>
                    <a:pt x="13" y="26"/>
                  </a:cubicBezTo>
                  <a:cubicBezTo>
                    <a:pt x="12" y="27"/>
                    <a:pt x="11" y="27"/>
                    <a:pt x="10" y="27"/>
                  </a:cubicBezTo>
                  <a:cubicBezTo>
                    <a:pt x="10" y="27"/>
                    <a:pt x="10" y="27"/>
                    <a:pt x="10" y="27"/>
                  </a:cubicBezTo>
                  <a:cubicBezTo>
                    <a:pt x="10" y="27"/>
                    <a:pt x="10" y="27"/>
                    <a:pt x="10" y="27"/>
                  </a:cubicBezTo>
                  <a:cubicBezTo>
                    <a:pt x="8" y="27"/>
                    <a:pt x="6" y="28"/>
                    <a:pt x="5" y="28"/>
                  </a:cubicBezTo>
                  <a:cubicBezTo>
                    <a:pt x="4" y="28"/>
                    <a:pt x="3" y="28"/>
                    <a:pt x="2" y="29"/>
                  </a:cubicBezTo>
                  <a:cubicBezTo>
                    <a:pt x="2" y="29"/>
                    <a:pt x="1" y="30"/>
                    <a:pt x="1" y="30"/>
                  </a:cubicBezTo>
                  <a:cubicBezTo>
                    <a:pt x="1" y="30"/>
                    <a:pt x="0" y="31"/>
                    <a:pt x="0" y="32"/>
                  </a:cubicBezTo>
                  <a:cubicBezTo>
                    <a:pt x="0" y="32"/>
                    <a:pt x="0" y="32"/>
                    <a:pt x="0" y="32"/>
                  </a:cubicBezTo>
                  <a:cubicBezTo>
                    <a:pt x="0" y="33"/>
                    <a:pt x="1" y="33"/>
                    <a:pt x="1" y="33"/>
                  </a:cubicBezTo>
                  <a:cubicBezTo>
                    <a:pt x="1" y="34"/>
                    <a:pt x="2" y="34"/>
                    <a:pt x="2" y="34"/>
                  </a:cubicBezTo>
                  <a:cubicBezTo>
                    <a:pt x="3" y="34"/>
                    <a:pt x="4" y="33"/>
                    <a:pt x="4"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2"/>
                    <a:pt x="5" y="32"/>
                    <a:pt x="5" y="32"/>
                  </a:cubicBezTo>
                  <a:cubicBezTo>
                    <a:pt x="4" y="31"/>
                    <a:pt x="4" y="31"/>
                    <a:pt x="4" y="31"/>
                  </a:cubicBezTo>
                  <a:cubicBezTo>
                    <a:pt x="4" y="32"/>
                    <a:pt x="4" y="32"/>
                    <a:pt x="4" y="33"/>
                  </a:cubicBezTo>
                  <a:cubicBezTo>
                    <a:pt x="4" y="33"/>
                    <a:pt x="4" y="34"/>
                    <a:pt x="5" y="34"/>
                  </a:cubicBezTo>
                  <a:cubicBezTo>
                    <a:pt x="5" y="34"/>
                    <a:pt x="6" y="34"/>
                    <a:pt x="6" y="34"/>
                  </a:cubicBezTo>
                  <a:cubicBezTo>
                    <a:pt x="7" y="34"/>
                    <a:pt x="7" y="34"/>
                    <a:pt x="7" y="34"/>
                  </a:cubicBezTo>
                  <a:cubicBezTo>
                    <a:pt x="7" y="33"/>
                    <a:pt x="7" y="33"/>
                    <a:pt x="7" y="33"/>
                  </a:cubicBezTo>
                  <a:cubicBezTo>
                    <a:pt x="7" y="32"/>
                    <a:pt x="7" y="32"/>
                    <a:pt x="7" y="32"/>
                  </a:cubicBezTo>
                  <a:cubicBezTo>
                    <a:pt x="6" y="32"/>
                    <a:pt x="6" y="32"/>
                    <a:pt x="5" y="32"/>
                  </a:cubicBezTo>
                  <a:cubicBezTo>
                    <a:pt x="4" y="32"/>
                    <a:pt x="3" y="32"/>
                    <a:pt x="2" y="32"/>
                  </a:cubicBezTo>
                  <a:cubicBezTo>
                    <a:pt x="1" y="33"/>
                    <a:pt x="1" y="33"/>
                    <a:pt x="1" y="33"/>
                  </a:cubicBezTo>
                  <a:cubicBezTo>
                    <a:pt x="2" y="34"/>
                    <a:pt x="2" y="34"/>
                    <a:pt x="2" y="34"/>
                  </a:cubicBezTo>
                  <a:cubicBezTo>
                    <a:pt x="2" y="34"/>
                    <a:pt x="3" y="35"/>
                    <a:pt x="3" y="35"/>
                  </a:cubicBezTo>
                  <a:cubicBezTo>
                    <a:pt x="4" y="35"/>
                    <a:pt x="4" y="35"/>
                    <a:pt x="5" y="35"/>
                  </a:cubicBezTo>
                  <a:cubicBezTo>
                    <a:pt x="5" y="35"/>
                    <a:pt x="5" y="35"/>
                    <a:pt x="5" y="35"/>
                  </a:cubicBezTo>
                  <a:cubicBezTo>
                    <a:pt x="5" y="35"/>
                    <a:pt x="5" y="35"/>
                    <a:pt x="5" y="35"/>
                  </a:cubicBezTo>
                  <a:cubicBezTo>
                    <a:pt x="5" y="35"/>
                    <a:pt x="5" y="35"/>
                    <a:pt x="5" y="35"/>
                  </a:cubicBezTo>
                  <a:cubicBezTo>
                    <a:pt x="5" y="35"/>
                    <a:pt x="5" y="35"/>
                    <a:pt x="5" y="35"/>
                  </a:cubicBezTo>
                  <a:cubicBezTo>
                    <a:pt x="5" y="35"/>
                    <a:pt x="5" y="35"/>
                    <a:pt x="5" y="35"/>
                  </a:cubicBezTo>
                  <a:cubicBezTo>
                    <a:pt x="5" y="35"/>
                    <a:pt x="5" y="35"/>
                    <a:pt x="5" y="35"/>
                  </a:cubicBezTo>
                  <a:cubicBezTo>
                    <a:pt x="5" y="35"/>
                    <a:pt x="5" y="35"/>
                    <a:pt x="5" y="35"/>
                  </a:cubicBezTo>
                  <a:cubicBezTo>
                    <a:pt x="5" y="35"/>
                    <a:pt x="5" y="35"/>
                    <a:pt x="5" y="35"/>
                  </a:cubicBezTo>
                  <a:cubicBezTo>
                    <a:pt x="5" y="35"/>
                    <a:pt x="5" y="35"/>
                    <a:pt x="5" y="35"/>
                  </a:cubicBezTo>
                  <a:cubicBezTo>
                    <a:pt x="5" y="35"/>
                    <a:pt x="5" y="35"/>
                    <a:pt x="5" y="35"/>
                  </a:cubicBezTo>
                  <a:cubicBezTo>
                    <a:pt x="5" y="35"/>
                    <a:pt x="5" y="35"/>
                    <a:pt x="5" y="35"/>
                  </a:cubicBezTo>
                  <a:cubicBezTo>
                    <a:pt x="5" y="35"/>
                    <a:pt x="5" y="35"/>
                    <a:pt x="5" y="35"/>
                  </a:cubicBezTo>
                  <a:cubicBezTo>
                    <a:pt x="5" y="35"/>
                    <a:pt x="5" y="35"/>
                    <a:pt x="5" y="35"/>
                  </a:cubicBezTo>
                  <a:cubicBezTo>
                    <a:pt x="5" y="35"/>
                    <a:pt x="5" y="35"/>
                    <a:pt x="5" y="35"/>
                  </a:cubicBezTo>
                  <a:cubicBezTo>
                    <a:pt x="5" y="35"/>
                    <a:pt x="5" y="35"/>
                    <a:pt x="5" y="35"/>
                  </a:cubicBezTo>
                  <a:cubicBezTo>
                    <a:pt x="5" y="35"/>
                    <a:pt x="5" y="35"/>
                    <a:pt x="5" y="35"/>
                  </a:cubicBezTo>
                  <a:cubicBezTo>
                    <a:pt x="5" y="35"/>
                    <a:pt x="5" y="35"/>
                    <a:pt x="5" y="35"/>
                  </a:cubicBezTo>
                  <a:cubicBezTo>
                    <a:pt x="5" y="35"/>
                    <a:pt x="5" y="35"/>
                    <a:pt x="5" y="35"/>
                  </a:cubicBezTo>
                  <a:cubicBezTo>
                    <a:pt x="6" y="35"/>
                    <a:pt x="6" y="35"/>
                    <a:pt x="6" y="35"/>
                  </a:cubicBezTo>
                  <a:cubicBezTo>
                    <a:pt x="6" y="34"/>
                    <a:pt x="6" y="34"/>
                    <a:pt x="6" y="34"/>
                  </a:cubicBezTo>
                  <a:cubicBezTo>
                    <a:pt x="5" y="34"/>
                    <a:pt x="5" y="34"/>
                    <a:pt x="5" y="34"/>
                  </a:cubicBezTo>
                  <a:cubicBezTo>
                    <a:pt x="3" y="34"/>
                    <a:pt x="2" y="35"/>
                    <a:pt x="1" y="35"/>
                  </a:cubicBezTo>
                  <a:cubicBezTo>
                    <a:pt x="2" y="37"/>
                    <a:pt x="2" y="37"/>
                    <a:pt x="2" y="37"/>
                  </a:cubicBezTo>
                  <a:cubicBezTo>
                    <a:pt x="2" y="37"/>
                    <a:pt x="2" y="37"/>
                    <a:pt x="2" y="37"/>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4" name="Freeform 19">
              <a:extLst>
                <a:ext uri="{FF2B5EF4-FFF2-40B4-BE49-F238E27FC236}">
                  <a16:creationId xmlns:a16="http://schemas.microsoft.com/office/drawing/2014/main" xmlns="" id="{B644FF8A-E161-4DB6-9447-0A5D6CC7B368}"/>
                </a:ext>
              </a:extLst>
            </p:cNvPr>
            <p:cNvSpPr>
              <a:spLocks/>
            </p:cNvSpPr>
            <p:nvPr/>
          </p:nvSpPr>
          <p:spPr bwMode="auto">
            <a:xfrm>
              <a:off x="4333653" y="2159152"/>
              <a:ext cx="31513" cy="50533"/>
            </a:xfrm>
            <a:custGeom>
              <a:avLst/>
              <a:gdLst>
                <a:gd name="T0" fmla="*/ 1 w 11"/>
                <a:gd name="T1" fmla="*/ 8 h 20"/>
                <a:gd name="T2" fmla="*/ 3 w 11"/>
                <a:gd name="T3" fmla="*/ 6 h 20"/>
                <a:gd name="T4" fmla="*/ 7 w 11"/>
                <a:gd name="T5" fmla="*/ 4 h 20"/>
                <a:gd name="T6" fmla="*/ 10 w 11"/>
                <a:gd name="T7" fmla="*/ 0 h 20"/>
                <a:gd name="T8" fmla="*/ 11 w 11"/>
                <a:gd name="T9" fmla="*/ 11 h 20"/>
                <a:gd name="T10" fmla="*/ 7 w 11"/>
                <a:gd name="T11" fmla="*/ 20 h 20"/>
                <a:gd name="T12" fmla="*/ 4 w 11"/>
                <a:gd name="T13" fmla="*/ 16 h 20"/>
                <a:gd name="T14" fmla="*/ 2 w 11"/>
                <a:gd name="T15" fmla="*/ 15 h 20"/>
                <a:gd name="T16" fmla="*/ 3 w 11"/>
                <a:gd name="T17" fmla="*/ 13 h 20"/>
                <a:gd name="T18" fmla="*/ 2 w 11"/>
                <a:gd name="T19" fmla="*/ 11 h 20"/>
                <a:gd name="T20" fmla="*/ 2 w 11"/>
                <a:gd name="T21" fmla="*/ 9 h 20"/>
                <a:gd name="T22" fmla="*/ 1 w 11"/>
                <a:gd name="T23"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20">
                  <a:moveTo>
                    <a:pt x="1" y="8"/>
                  </a:moveTo>
                  <a:cubicBezTo>
                    <a:pt x="2" y="7"/>
                    <a:pt x="2" y="6"/>
                    <a:pt x="3" y="6"/>
                  </a:cubicBezTo>
                  <a:cubicBezTo>
                    <a:pt x="4" y="5"/>
                    <a:pt x="6" y="5"/>
                    <a:pt x="7" y="4"/>
                  </a:cubicBezTo>
                  <a:cubicBezTo>
                    <a:pt x="9" y="3"/>
                    <a:pt x="8" y="0"/>
                    <a:pt x="10" y="0"/>
                  </a:cubicBezTo>
                  <a:cubicBezTo>
                    <a:pt x="10" y="3"/>
                    <a:pt x="11" y="8"/>
                    <a:pt x="11" y="11"/>
                  </a:cubicBezTo>
                  <a:cubicBezTo>
                    <a:pt x="10" y="14"/>
                    <a:pt x="8" y="17"/>
                    <a:pt x="7" y="20"/>
                  </a:cubicBezTo>
                  <a:cubicBezTo>
                    <a:pt x="6" y="19"/>
                    <a:pt x="1" y="17"/>
                    <a:pt x="4" y="16"/>
                  </a:cubicBezTo>
                  <a:cubicBezTo>
                    <a:pt x="3" y="16"/>
                    <a:pt x="3" y="16"/>
                    <a:pt x="2" y="15"/>
                  </a:cubicBezTo>
                  <a:cubicBezTo>
                    <a:pt x="3" y="15"/>
                    <a:pt x="3" y="14"/>
                    <a:pt x="3" y="13"/>
                  </a:cubicBezTo>
                  <a:cubicBezTo>
                    <a:pt x="2" y="14"/>
                    <a:pt x="2" y="12"/>
                    <a:pt x="2" y="11"/>
                  </a:cubicBezTo>
                  <a:cubicBezTo>
                    <a:pt x="1" y="11"/>
                    <a:pt x="0" y="9"/>
                    <a:pt x="2" y="9"/>
                  </a:cubicBezTo>
                  <a:cubicBezTo>
                    <a:pt x="2" y="9"/>
                    <a:pt x="1" y="8"/>
                    <a:pt x="1" y="8"/>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5" name="Freeform 20">
              <a:extLst>
                <a:ext uri="{FF2B5EF4-FFF2-40B4-BE49-F238E27FC236}">
                  <a16:creationId xmlns:a16="http://schemas.microsoft.com/office/drawing/2014/main" xmlns="" id="{1D5D5A28-D8BC-4BFF-822C-5131AD7F8C9D}"/>
                </a:ext>
              </a:extLst>
            </p:cNvPr>
            <p:cNvSpPr>
              <a:spLocks/>
            </p:cNvSpPr>
            <p:nvPr/>
          </p:nvSpPr>
          <p:spPr bwMode="auto">
            <a:xfrm>
              <a:off x="4333653" y="2159152"/>
              <a:ext cx="31513" cy="50533"/>
            </a:xfrm>
            <a:custGeom>
              <a:avLst/>
              <a:gdLst>
                <a:gd name="T0" fmla="*/ 1 w 11"/>
                <a:gd name="T1" fmla="*/ 8 h 20"/>
                <a:gd name="T2" fmla="*/ 3 w 11"/>
                <a:gd name="T3" fmla="*/ 6 h 20"/>
                <a:gd name="T4" fmla="*/ 7 w 11"/>
                <a:gd name="T5" fmla="*/ 4 h 20"/>
                <a:gd name="T6" fmla="*/ 10 w 11"/>
                <a:gd name="T7" fmla="*/ 0 h 20"/>
                <a:gd name="T8" fmla="*/ 11 w 11"/>
                <a:gd name="T9" fmla="*/ 11 h 20"/>
                <a:gd name="T10" fmla="*/ 7 w 11"/>
                <a:gd name="T11" fmla="*/ 20 h 20"/>
                <a:gd name="T12" fmla="*/ 4 w 11"/>
                <a:gd name="T13" fmla="*/ 16 h 20"/>
                <a:gd name="T14" fmla="*/ 2 w 11"/>
                <a:gd name="T15" fmla="*/ 15 h 20"/>
                <a:gd name="T16" fmla="*/ 3 w 11"/>
                <a:gd name="T17" fmla="*/ 13 h 20"/>
                <a:gd name="T18" fmla="*/ 2 w 11"/>
                <a:gd name="T19" fmla="*/ 11 h 20"/>
                <a:gd name="T20" fmla="*/ 2 w 11"/>
                <a:gd name="T21" fmla="*/ 9 h 20"/>
                <a:gd name="T22" fmla="*/ 1 w 11"/>
                <a:gd name="T23"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20">
                  <a:moveTo>
                    <a:pt x="1" y="8"/>
                  </a:moveTo>
                  <a:cubicBezTo>
                    <a:pt x="2" y="7"/>
                    <a:pt x="2" y="6"/>
                    <a:pt x="3" y="6"/>
                  </a:cubicBezTo>
                  <a:cubicBezTo>
                    <a:pt x="4" y="5"/>
                    <a:pt x="6" y="5"/>
                    <a:pt x="7" y="4"/>
                  </a:cubicBezTo>
                  <a:cubicBezTo>
                    <a:pt x="9" y="3"/>
                    <a:pt x="8" y="0"/>
                    <a:pt x="10" y="0"/>
                  </a:cubicBezTo>
                  <a:cubicBezTo>
                    <a:pt x="10" y="3"/>
                    <a:pt x="11" y="8"/>
                    <a:pt x="11" y="11"/>
                  </a:cubicBezTo>
                  <a:cubicBezTo>
                    <a:pt x="10" y="14"/>
                    <a:pt x="8" y="17"/>
                    <a:pt x="7" y="20"/>
                  </a:cubicBezTo>
                  <a:cubicBezTo>
                    <a:pt x="6" y="19"/>
                    <a:pt x="1" y="17"/>
                    <a:pt x="4" y="16"/>
                  </a:cubicBezTo>
                  <a:cubicBezTo>
                    <a:pt x="3" y="16"/>
                    <a:pt x="3" y="16"/>
                    <a:pt x="2" y="15"/>
                  </a:cubicBezTo>
                  <a:cubicBezTo>
                    <a:pt x="3" y="15"/>
                    <a:pt x="3" y="14"/>
                    <a:pt x="3" y="13"/>
                  </a:cubicBezTo>
                  <a:cubicBezTo>
                    <a:pt x="2" y="14"/>
                    <a:pt x="2" y="12"/>
                    <a:pt x="2" y="11"/>
                  </a:cubicBezTo>
                  <a:cubicBezTo>
                    <a:pt x="1" y="11"/>
                    <a:pt x="0" y="9"/>
                    <a:pt x="2" y="9"/>
                  </a:cubicBezTo>
                  <a:cubicBezTo>
                    <a:pt x="2" y="9"/>
                    <a:pt x="1" y="8"/>
                    <a:pt x="1" y="8"/>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6" name="Freeform 21">
              <a:extLst>
                <a:ext uri="{FF2B5EF4-FFF2-40B4-BE49-F238E27FC236}">
                  <a16:creationId xmlns:a16="http://schemas.microsoft.com/office/drawing/2014/main" xmlns="" id="{B0F19DF5-2CA2-407B-BE34-967B9CC0C325}"/>
                </a:ext>
              </a:extLst>
            </p:cNvPr>
            <p:cNvSpPr>
              <a:spLocks/>
            </p:cNvSpPr>
            <p:nvPr/>
          </p:nvSpPr>
          <p:spPr bwMode="auto">
            <a:xfrm>
              <a:off x="2282166" y="2950844"/>
              <a:ext cx="9453" cy="19652"/>
            </a:xfrm>
            <a:custGeom>
              <a:avLst/>
              <a:gdLst>
                <a:gd name="T0" fmla="*/ 3 w 3"/>
                <a:gd name="T1" fmla="*/ 2 h 8"/>
                <a:gd name="T2" fmla="*/ 1 w 3"/>
                <a:gd name="T3" fmla="*/ 4 h 8"/>
                <a:gd name="T4" fmla="*/ 3 w 3"/>
                <a:gd name="T5" fmla="*/ 2 h 8"/>
              </a:gdLst>
              <a:ahLst/>
              <a:cxnLst>
                <a:cxn ang="0">
                  <a:pos x="T0" y="T1"/>
                </a:cxn>
                <a:cxn ang="0">
                  <a:pos x="T2" y="T3"/>
                </a:cxn>
                <a:cxn ang="0">
                  <a:pos x="T4" y="T5"/>
                </a:cxn>
              </a:cxnLst>
              <a:rect l="0" t="0" r="r" b="b"/>
              <a:pathLst>
                <a:path w="3" h="8">
                  <a:moveTo>
                    <a:pt x="3" y="2"/>
                  </a:moveTo>
                  <a:cubicBezTo>
                    <a:pt x="3" y="2"/>
                    <a:pt x="2" y="8"/>
                    <a:pt x="1" y="4"/>
                  </a:cubicBezTo>
                  <a:cubicBezTo>
                    <a:pt x="0" y="2"/>
                    <a:pt x="1" y="0"/>
                    <a:pt x="3"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7" name="Freeform 22">
              <a:extLst>
                <a:ext uri="{FF2B5EF4-FFF2-40B4-BE49-F238E27FC236}">
                  <a16:creationId xmlns:a16="http://schemas.microsoft.com/office/drawing/2014/main" xmlns="" id="{74F33BB0-289C-4017-9193-2A6143B1334B}"/>
                </a:ext>
              </a:extLst>
            </p:cNvPr>
            <p:cNvSpPr>
              <a:spLocks/>
            </p:cNvSpPr>
            <p:nvPr/>
          </p:nvSpPr>
          <p:spPr bwMode="auto">
            <a:xfrm>
              <a:off x="2282166" y="2950844"/>
              <a:ext cx="9453" cy="19652"/>
            </a:xfrm>
            <a:custGeom>
              <a:avLst/>
              <a:gdLst>
                <a:gd name="T0" fmla="*/ 3 w 3"/>
                <a:gd name="T1" fmla="*/ 2 h 8"/>
                <a:gd name="T2" fmla="*/ 1 w 3"/>
                <a:gd name="T3" fmla="*/ 4 h 8"/>
                <a:gd name="T4" fmla="*/ 3 w 3"/>
                <a:gd name="T5" fmla="*/ 2 h 8"/>
              </a:gdLst>
              <a:ahLst/>
              <a:cxnLst>
                <a:cxn ang="0">
                  <a:pos x="T0" y="T1"/>
                </a:cxn>
                <a:cxn ang="0">
                  <a:pos x="T2" y="T3"/>
                </a:cxn>
                <a:cxn ang="0">
                  <a:pos x="T4" y="T5"/>
                </a:cxn>
              </a:cxnLst>
              <a:rect l="0" t="0" r="r" b="b"/>
              <a:pathLst>
                <a:path w="3" h="8">
                  <a:moveTo>
                    <a:pt x="3" y="2"/>
                  </a:moveTo>
                  <a:cubicBezTo>
                    <a:pt x="3" y="2"/>
                    <a:pt x="2" y="8"/>
                    <a:pt x="1" y="4"/>
                  </a:cubicBezTo>
                  <a:cubicBezTo>
                    <a:pt x="0" y="2"/>
                    <a:pt x="1" y="0"/>
                    <a:pt x="3"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8" name="Freeform 23">
              <a:extLst>
                <a:ext uri="{FF2B5EF4-FFF2-40B4-BE49-F238E27FC236}">
                  <a16:creationId xmlns:a16="http://schemas.microsoft.com/office/drawing/2014/main" xmlns="" id="{BACAE55B-43D3-440B-90B2-713A60EB2687}"/>
                </a:ext>
              </a:extLst>
            </p:cNvPr>
            <p:cNvSpPr>
              <a:spLocks/>
            </p:cNvSpPr>
            <p:nvPr/>
          </p:nvSpPr>
          <p:spPr bwMode="auto">
            <a:xfrm>
              <a:off x="2291620" y="2948037"/>
              <a:ext cx="11030" cy="9827"/>
            </a:xfrm>
            <a:custGeom>
              <a:avLst/>
              <a:gdLst>
                <a:gd name="T0" fmla="*/ 0 w 4"/>
                <a:gd name="T1" fmla="*/ 2 h 4"/>
                <a:gd name="T2" fmla="*/ 2 w 4"/>
                <a:gd name="T3" fmla="*/ 0 h 4"/>
                <a:gd name="T4" fmla="*/ 4 w 4"/>
                <a:gd name="T5" fmla="*/ 3 h 4"/>
                <a:gd name="T6" fmla="*/ 0 w 4"/>
                <a:gd name="T7" fmla="*/ 2 h 4"/>
              </a:gdLst>
              <a:ahLst/>
              <a:cxnLst>
                <a:cxn ang="0">
                  <a:pos x="T0" y="T1"/>
                </a:cxn>
                <a:cxn ang="0">
                  <a:pos x="T2" y="T3"/>
                </a:cxn>
                <a:cxn ang="0">
                  <a:pos x="T4" y="T5"/>
                </a:cxn>
                <a:cxn ang="0">
                  <a:pos x="T6" y="T7"/>
                </a:cxn>
              </a:cxnLst>
              <a:rect l="0" t="0" r="r" b="b"/>
              <a:pathLst>
                <a:path w="4" h="4">
                  <a:moveTo>
                    <a:pt x="0" y="2"/>
                  </a:moveTo>
                  <a:cubicBezTo>
                    <a:pt x="1" y="2"/>
                    <a:pt x="0" y="0"/>
                    <a:pt x="2" y="0"/>
                  </a:cubicBezTo>
                  <a:cubicBezTo>
                    <a:pt x="2" y="1"/>
                    <a:pt x="3" y="2"/>
                    <a:pt x="4" y="3"/>
                  </a:cubicBezTo>
                  <a:cubicBezTo>
                    <a:pt x="3" y="3"/>
                    <a:pt x="1" y="4"/>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9" name="Freeform 24">
              <a:extLst>
                <a:ext uri="{FF2B5EF4-FFF2-40B4-BE49-F238E27FC236}">
                  <a16:creationId xmlns:a16="http://schemas.microsoft.com/office/drawing/2014/main" xmlns="" id="{1B4D6D36-C3B8-461E-BF00-FF8B01B52B66}"/>
                </a:ext>
              </a:extLst>
            </p:cNvPr>
            <p:cNvSpPr>
              <a:spLocks/>
            </p:cNvSpPr>
            <p:nvPr/>
          </p:nvSpPr>
          <p:spPr bwMode="auto">
            <a:xfrm>
              <a:off x="2291620" y="2948037"/>
              <a:ext cx="11030" cy="9827"/>
            </a:xfrm>
            <a:custGeom>
              <a:avLst/>
              <a:gdLst>
                <a:gd name="T0" fmla="*/ 0 w 4"/>
                <a:gd name="T1" fmla="*/ 2 h 4"/>
                <a:gd name="T2" fmla="*/ 2 w 4"/>
                <a:gd name="T3" fmla="*/ 0 h 4"/>
                <a:gd name="T4" fmla="*/ 4 w 4"/>
                <a:gd name="T5" fmla="*/ 3 h 4"/>
                <a:gd name="T6" fmla="*/ 0 w 4"/>
                <a:gd name="T7" fmla="*/ 2 h 4"/>
              </a:gdLst>
              <a:ahLst/>
              <a:cxnLst>
                <a:cxn ang="0">
                  <a:pos x="T0" y="T1"/>
                </a:cxn>
                <a:cxn ang="0">
                  <a:pos x="T2" y="T3"/>
                </a:cxn>
                <a:cxn ang="0">
                  <a:pos x="T4" y="T5"/>
                </a:cxn>
                <a:cxn ang="0">
                  <a:pos x="T6" y="T7"/>
                </a:cxn>
              </a:cxnLst>
              <a:rect l="0" t="0" r="r" b="b"/>
              <a:pathLst>
                <a:path w="4" h="4">
                  <a:moveTo>
                    <a:pt x="0" y="2"/>
                  </a:moveTo>
                  <a:cubicBezTo>
                    <a:pt x="1" y="2"/>
                    <a:pt x="0" y="0"/>
                    <a:pt x="2" y="0"/>
                  </a:cubicBezTo>
                  <a:cubicBezTo>
                    <a:pt x="2" y="1"/>
                    <a:pt x="3" y="2"/>
                    <a:pt x="4" y="3"/>
                  </a:cubicBezTo>
                  <a:cubicBezTo>
                    <a:pt x="3" y="3"/>
                    <a:pt x="1" y="4"/>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0" name="Freeform 25">
              <a:extLst>
                <a:ext uri="{FF2B5EF4-FFF2-40B4-BE49-F238E27FC236}">
                  <a16:creationId xmlns:a16="http://schemas.microsoft.com/office/drawing/2014/main" xmlns="" id="{4AE32CA7-22C1-4714-B91F-D15065AE21F3}"/>
                </a:ext>
              </a:extLst>
            </p:cNvPr>
            <p:cNvSpPr>
              <a:spLocks/>
            </p:cNvSpPr>
            <p:nvPr/>
          </p:nvSpPr>
          <p:spPr bwMode="auto">
            <a:xfrm>
              <a:off x="2296346" y="2963478"/>
              <a:ext cx="6303" cy="2807"/>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0" y="0"/>
                    <a:pt x="0" y="0"/>
                    <a:pt x="2" y="0"/>
                  </a:cubicBezTo>
                  <a:cubicBezTo>
                    <a:pt x="2" y="1"/>
                    <a:pt x="2"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1" name="Freeform 26">
              <a:extLst>
                <a:ext uri="{FF2B5EF4-FFF2-40B4-BE49-F238E27FC236}">
                  <a16:creationId xmlns:a16="http://schemas.microsoft.com/office/drawing/2014/main" xmlns="" id="{162B3539-0D1F-4570-B137-23EC7B87B43A}"/>
                </a:ext>
              </a:extLst>
            </p:cNvPr>
            <p:cNvSpPr>
              <a:spLocks/>
            </p:cNvSpPr>
            <p:nvPr/>
          </p:nvSpPr>
          <p:spPr bwMode="auto">
            <a:xfrm>
              <a:off x="2296346" y="2963478"/>
              <a:ext cx="6303" cy="2807"/>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0" y="0"/>
                    <a:pt x="0" y="0"/>
                    <a:pt x="2" y="0"/>
                  </a:cubicBezTo>
                  <a:cubicBezTo>
                    <a:pt x="2" y="1"/>
                    <a:pt x="2"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2" name="Freeform 27">
              <a:extLst>
                <a:ext uri="{FF2B5EF4-FFF2-40B4-BE49-F238E27FC236}">
                  <a16:creationId xmlns:a16="http://schemas.microsoft.com/office/drawing/2014/main" xmlns="" id="{6D14379D-710F-4741-B5FE-7365460FDA7D}"/>
                </a:ext>
              </a:extLst>
            </p:cNvPr>
            <p:cNvSpPr>
              <a:spLocks/>
            </p:cNvSpPr>
            <p:nvPr/>
          </p:nvSpPr>
          <p:spPr bwMode="auto">
            <a:xfrm>
              <a:off x="2299498" y="2992955"/>
              <a:ext cx="11030" cy="16845"/>
            </a:xfrm>
            <a:custGeom>
              <a:avLst/>
              <a:gdLst>
                <a:gd name="T0" fmla="*/ 3 w 4"/>
                <a:gd name="T1" fmla="*/ 7 h 7"/>
                <a:gd name="T2" fmla="*/ 0 w 4"/>
                <a:gd name="T3" fmla="*/ 6 h 7"/>
                <a:gd name="T4" fmla="*/ 0 w 4"/>
                <a:gd name="T5" fmla="*/ 2 h 7"/>
                <a:gd name="T6" fmla="*/ 2 w 4"/>
                <a:gd name="T7" fmla="*/ 2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2" y="6"/>
                    <a:pt x="1" y="7"/>
                    <a:pt x="0" y="6"/>
                  </a:cubicBezTo>
                  <a:cubicBezTo>
                    <a:pt x="0" y="5"/>
                    <a:pt x="0" y="3"/>
                    <a:pt x="0" y="2"/>
                  </a:cubicBezTo>
                  <a:cubicBezTo>
                    <a:pt x="0" y="0"/>
                    <a:pt x="1" y="2"/>
                    <a:pt x="2" y="2"/>
                  </a:cubicBezTo>
                  <a:cubicBezTo>
                    <a:pt x="3" y="3"/>
                    <a:pt x="4" y="6"/>
                    <a:pt x="3" y="7"/>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3" name="Freeform 28">
              <a:extLst>
                <a:ext uri="{FF2B5EF4-FFF2-40B4-BE49-F238E27FC236}">
                  <a16:creationId xmlns:a16="http://schemas.microsoft.com/office/drawing/2014/main" xmlns="" id="{C3CA8050-58D1-4FEE-963C-195BA71B723C}"/>
                </a:ext>
              </a:extLst>
            </p:cNvPr>
            <p:cNvSpPr>
              <a:spLocks/>
            </p:cNvSpPr>
            <p:nvPr/>
          </p:nvSpPr>
          <p:spPr bwMode="auto">
            <a:xfrm>
              <a:off x="2299498" y="2992955"/>
              <a:ext cx="11030" cy="16845"/>
            </a:xfrm>
            <a:custGeom>
              <a:avLst/>
              <a:gdLst>
                <a:gd name="T0" fmla="*/ 3 w 4"/>
                <a:gd name="T1" fmla="*/ 7 h 7"/>
                <a:gd name="T2" fmla="*/ 0 w 4"/>
                <a:gd name="T3" fmla="*/ 6 h 7"/>
                <a:gd name="T4" fmla="*/ 0 w 4"/>
                <a:gd name="T5" fmla="*/ 2 h 7"/>
                <a:gd name="T6" fmla="*/ 2 w 4"/>
                <a:gd name="T7" fmla="*/ 2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2" y="6"/>
                    <a:pt x="1" y="7"/>
                    <a:pt x="0" y="6"/>
                  </a:cubicBezTo>
                  <a:cubicBezTo>
                    <a:pt x="0" y="5"/>
                    <a:pt x="0" y="3"/>
                    <a:pt x="0" y="2"/>
                  </a:cubicBezTo>
                  <a:cubicBezTo>
                    <a:pt x="0" y="0"/>
                    <a:pt x="1" y="2"/>
                    <a:pt x="2" y="2"/>
                  </a:cubicBezTo>
                  <a:cubicBezTo>
                    <a:pt x="3" y="3"/>
                    <a:pt x="4" y="6"/>
                    <a:pt x="3" y="7"/>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4" name="Freeform 29">
              <a:extLst>
                <a:ext uri="{FF2B5EF4-FFF2-40B4-BE49-F238E27FC236}">
                  <a16:creationId xmlns:a16="http://schemas.microsoft.com/office/drawing/2014/main" xmlns="" id="{43B14E31-1EFD-47BA-B1BA-F264977CB076}"/>
                </a:ext>
              </a:extLst>
            </p:cNvPr>
            <p:cNvSpPr>
              <a:spLocks/>
            </p:cNvSpPr>
            <p:nvPr/>
          </p:nvSpPr>
          <p:spPr bwMode="auto">
            <a:xfrm>
              <a:off x="5679251" y="4056967"/>
              <a:ext cx="25210" cy="22459"/>
            </a:xfrm>
            <a:custGeom>
              <a:avLst/>
              <a:gdLst>
                <a:gd name="T0" fmla="*/ 6 w 9"/>
                <a:gd name="T1" fmla="*/ 3 h 9"/>
                <a:gd name="T2" fmla="*/ 1 w 9"/>
                <a:gd name="T3" fmla="*/ 4 h 9"/>
                <a:gd name="T4" fmla="*/ 6 w 9"/>
                <a:gd name="T5" fmla="*/ 3 h 9"/>
              </a:gdLst>
              <a:ahLst/>
              <a:cxnLst>
                <a:cxn ang="0">
                  <a:pos x="T0" y="T1"/>
                </a:cxn>
                <a:cxn ang="0">
                  <a:pos x="T2" y="T3"/>
                </a:cxn>
                <a:cxn ang="0">
                  <a:pos x="T4" y="T5"/>
                </a:cxn>
              </a:cxnLst>
              <a:rect l="0" t="0" r="r" b="b"/>
              <a:pathLst>
                <a:path w="9" h="9">
                  <a:moveTo>
                    <a:pt x="6" y="3"/>
                  </a:moveTo>
                  <a:cubicBezTo>
                    <a:pt x="6" y="0"/>
                    <a:pt x="0" y="2"/>
                    <a:pt x="1" y="4"/>
                  </a:cubicBezTo>
                  <a:cubicBezTo>
                    <a:pt x="2" y="8"/>
                    <a:pt x="9" y="9"/>
                    <a:pt x="6"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5" name="Freeform 30">
              <a:extLst>
                <a:ext uri="{FF2B5EF4-FFF2-40B4-BE49-F238E27FC236}">
                  <a16:creationId xmlns:a16="http://schemas.microsoft.com/office/drawing/2014/main" xmlns="" id="{309D115F-A922-4F48-B23A-7C0AF76261BB}"/>
                </a:ext>
              </a:extLst>
            </p:cNvPr>
            <p:cNvSpPr>
              <a:spLocks/>
            </p:cNvSpPr>
            <p:nvPr/>
          </p:nvSpPr>
          <p:spPr bwMode="auto">
            <a:xfrm>
              <a:off x="5679251" y="4056967"/>
              <a:ext cx="25210" cy="22459"/>
            </a:xfrm>
            <a:custGeom>
              <a:avLst/>
              <a:gdLst>
                <a:gd name="T0" fmla="*/ 6 w 9"/>
                <a:gd name="T1" fmla="*/ 3 h 9"/>
                <a:gd name="T2" fmla="*/ 1 w 9"/>
                <a:gd name="T3" fmla="*/ 4 h 9"/>
                <a:gd name="T4" fmla="*/ 6 w 9"/>
                <a:gd name="T5" fmla="*/ 3 h 9"/>
              </a:gdLst>
              <a:ahLst/>
              <a:cxnLst>
                <a:cxn ang="0">
                  <a:pos x="T0" y="T1"/>
                </a:cxn>
                <a:cxn ang="0">
                  <a:pos x="T2" y="T3"/>
                </a:cxn>
                <a:cxn ang="0">
                  <a:pos x="T4" y="T5"/>
                </a:cxn>
              </a:cxnLst>
              <a:rect l="0" t="0" r="r" b="b"/>
              <a:pathLst>
                <a:path w="9" h="9">
                  <a:moveTo>
                    <a:pt x="6" y="3"/>
                  </a:moveTo>
                  <a:cubicBezTo>
                    <a:pt x="6" y="0"/>
                    <a:pt x="0" y="2"/>
                    <a:pt x="1" y="4"/>
                  </a:cubicBezTo>
                  <a:cubicBezTo>
                    <a:pt x="2" y="8"/>
                    <a:pt x="9" y="9"/>
                    <a:pt x="6"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7" name="Freeform 31">
              <a:extLst>
                <a:ext uri="{FF2B5EF4-FFF2-40B4-BE49-F238E27FC236}">
                  <a16:creationId xmlns:a16="http://schemas.microsoft.com/office/drawing/2014/main" xmlns="" id="{F6A3E7A6-85B1-4C46-BE5D-E0F424B92E12}"/>
                </a:ext>
              </a:extLst>
            </p:cNvPr>
            <p:cNvSpPr>
              <a:spLocks/>
            </p:cNvSpPr>
            <p:nvPr/>
          </p:nvSpPr>
          <p:spPr bwMode="auto">
            <a:xfrm>
              <a:off x="2471243" y="3265276"/>
              <a:ext cx="89812" cy="112297"/>
            </a:xfrm>
            <a:custGeom>
              <a:avLst/>
              <a:gdLst>
                <a:gd name="T0" fmla="*/ 0 w 32"/>
                <a:gd name="T1" fmla="*/ 42 h 45"/>
                <a:gd name="T2" fmla="*/ 4 w 32"/>
                <a:gd name="T3" fmla="*/ 37 h 45"/>
                <a:gd name="T4" fmla="*/ 6 w 32"/>
                <a:gd name="T5" fmla="*/ 30 h 45"/>
                <a:gd name="T6" fmla="*/ 4 w 32"/>
                <a:gd name="T7" fmla="*/ 23 h 45"/>
                <a:gd name="T8" fmla="*/ 2 w 32"/>
                <a:gd name="T9" fmla="*/ 14 h 45"/>
                <a:gd name="T10" fmla="*/ 5 w 32"/>
                <a:gd name="T11" fmla="*/ 7 h 45"/>
                <a:gd name="T12" fmla="*/ 7 w 32"/>
                <a:gd name="T13" fmla="*/ 4 h 45"/>
                <a:gd name="T14" fmla="*/ 10 w 32"/>
                <a:gd name="T15" fmla="*/ 1 h 45"/>
                <a:gd name="T16" fmla="*/ 14 w 32"/>
                <a:gd name="T17" fmla="*/ 3 h 45"/>
                <a:gd name="T18" fmla="*/ 19 w 32"/>
                <a:gd name="T19" fmla="*/ 5 h 45"/>
                <a:gd name="T20" fmla="*/ 26 w 32"/>
                <a:gd name="T21" fmla="*/ 11 h 45"/>
                <a:gd name="T22" fmla="*/ 25 w 32"/>
                <a:gd name="T23" fmla="*/ 13 h 45"/>
                <a:gd name="T24" fmla="*/ 28 w 32"/>
                <a:gd name="T25" fmla="*/ 18 h 45"/>
                <a:gd name="T26" fmla="*/ 30 w 32"/>
                <a:gd name="T27" fmla="*/ 15 h 45"/>
                <a:gd name="T28" fmla="*/ 32 w 32"/>
                <a:gd name="T29" fmla="*/ 18 h 45"/>
                <a:gd name="T30" fmla="*/ 27 w 32"/>
                <a:gd name="T31" fmla="*/ 28 h 45"/>
                <a:gd name="T32" fmla="*/ 22 w 32"/>
                <a:gd name="T33" fmla="*/ 38 h 45"/>
                <a:gd name="T34" fmla="*/ 20 w 32"/>
                <a:gd name="T35" fmla="*/ 42 h 45"/>
                <a:gd name="T36" fmla="*/ 18 w 32"/>
                <a:gd name="T37" fmla="*/ 44 h 45"/>
                <a:gd name="T38" fmla="*/ 14 w 32"/>
                <a:gd name="T39" fmla="*/ 44 h 45"/>
                <a:gd name="T40" fmla="*/ 13 w 32"/>
                <a:gd name="T41" fmla="*/ 42 h 45"/>
                <a:gd name="T42" fmla="*/ 9 w 32"/>
                <a:gd name="T43" fmla="*/ 42 h 45"/>
                <a:gd name="T44" fmla="*/ 5 w 32"/>
                <a:gd name="T45" fmla="*/ 44 h 45"/>
                <a:gd name="T46" fmla="*/ 0 w 32"/>
                <a:gd name="T47"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45">
                  <a:moveTo>
                    <a:pt x="0" y="42"/>
                  </a:moveTo>
                  <a:cubicBezTo>
                    <a:pt x="2" y="42"/>
                    <a:pt x="4" y="39"/>
                    <a:pt x="4" y="37"/>
                  </a:cubicBezTo>
                  <a:cubicBezTo>
                    <a:pt x="5" y="35"/>
                    <a:pt x="4" y="32"/>
                    <a:pt x="6" y="30"/>
                  </a:cubicBezTo>
                  <a:cubicBezTo>
                    <a:pt x="8" y="27"/>
                    <a:pt x="6" y="25"/>
                    <a:pt x="4" y="23"/>
                  </a:cubicBezTo>
                  <a:cubicBezTo>
                    <a:pt x="3" y="21"/>
                    <a:pt x="3" y="17"/>
                    <a:pt x="2" y="14"/>
                  </a:cubicBezTo>
                  <a:cubicBezTo>
                    <a:pt x="2" y="11"/>
                    <a:pt x="3" y="9"/>
                    <a:pt x="5" y="7"/>
                  </a:cubicBezTo>
                  <a:cubicBezTo>
                    <a:pt x="6" y="6"/>
                    <a:pt x="7" y="5"/>
                    <a:pt x="7" y="4"/>
                  </a:cubicBezTo>
                  <a:cubicBezTo>
                    <a:pt x="8" y="2"/>
                    <a:pt x="8" y="0"/>
                    <a:pt x="10" y="1"/>
                  </a:cubicBezTo>
                  <a:cubicBezTo>
                    <a:pt x="12" y="2"/>
                    <a:pt x="13" y="3"/>
                    <a:pt x="14" y="3"/>
                  </a:cubicBezTo>
                  <a:cubicBezTo>
                    <a:pt x="16" y="4"/>
                    <a:pt x="18" y="4"/>
                    <a:pt x="19" y="5"/>
                  </a:cubicBezTo>
                  <a:cubicBezTo>
                    <a:pt x="21" y="6"/>
                    <a:pt x="23" y="11"/>
                    <a:pt x="26" y="11"/>
                  </a:cubicBezTo>
                  <a:cubicBezTo>
                    <a:pt x="25" y="12"/>
                    <a:pt x="25" y="12"/>
                    <a:pt x="25" y="13"/>
                  </a:cubicBezTo>
                  <a:cubicBezTo>
                    <a:pt x="26" y="10"/>
                    <a:pt x="31" y="16"/>
                    <a:pt x="28" y="18"/>
                  </a:cubicBezTo>
                  <a:cubicBezTo>
                    <a:pt x="30" y="17"/>
                    <a:pt x="29" y="16"/>
                    <a:pt x="30" y="15"/>
                  </a:cubicBezTo>
                  <a:cubicBezTo>
                    <a:pt x="31" y="13"/>
                    <a:pt x="32" y="17"/>
                    <a:pt x="32" y="18"/>
                  </a:cubicBezTo>
                  <a:cubicBezTo>
                    <a:pt x="32" y="21"/>
                    <a:pt x="29" y="25"/>
                    <a:pt x="27" y="28"/>
                  </a:cubicBezTo>
                  <a:cubicBezTo>
                    <a:pt x="25" y="32"/>
                    <a:pt x="24" y="35"/>
                    <a:pt x="22" y="38"/>
                  </a:cubicBezTo>
                  <a:cubicBezTo>
                    <a:pt x="22" y="40"/>
                    <a:pt x="21" y="41"/>
                    <a:pt x="20" y="42"/>
                  </a:cubicBezTo>
                  <a:cubicBezTo>
                    <a:pt x="19" y="42"/>
                    <a:pt x="18" y="43"/>
                    <a:pt x="18" y="44"/>
                  </a:cubicBezTo>
                  <a:cubicBezTo>
                    <a:pt x="16" y="44"/>
                    <a:pt x="16" y="43"/>
                    <a:pt x="14" y="44"/>
                  </a:cubicBezTo>
                  <a:cubicBezTo>
                    <a:pt x="15" y="42"/>
                    <a:pt x="14" y="42"/>
                    <a:pt x="13" y="42"/>
                  </a:cubicBezTo>
                  <a:cubicBezTo>
                    <a:pt x="12" y="43"/>
                    <a:pt x="10" y="42"/>
                    <a:pt x="9" y="42"/>
                  </a:cubicBezTo>
                  <a:cubicBezTo>
                    <a:pt x="8" y="42"/>
                    <a:pt x="6" y="44"/>
                    <a:pt x="5" y="44"/>
                  </a:cubicBezTo>
                  <a:cubicBezTo>
                    <a:pt x="5" y="45"/>
                    <a:pt x="1" y="42"/>
                    <a:pt x="0" y="4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8" name="Freeform 32">
              <a:extLst>
                <a:ext uri="{FF2B5EF4-FFF2-40B4-BE49-F238E27FC236}">
                  <a16:creationId xmlns:a16="http://schemas.microsoft.com/office/drawing/2014/main" xmlns="" id="{C45CDECD-90C7-4F0D-AB7C-555A7D55492B}"/>
                </a:ext>
              </a:extLst>
            </p:cNvPr>
            <p:cNvSpPr>
              <a:spLocks/>
            </p:cNvSpPr>
            <p:nvPr/>
          </p:nvSpPr>
          <p:spPr bwMode="auto">
            <a:xfrm>
              <a:off x="2471243" y="3265276"/>
              <a:ext cx="89812" cy="112297"/>
            </a:xfrm>
            <a:custGeom>
              <a:avLst/>
              <a:gdLst>
                <a:gd name="T0" fmla="*/ 0 w 32"/>
                <a:gd name="T1" fmla="*/ 42 h 45"/>
                <a:gd name="T2" fmla="*/ 4 w 32"/>
                <a:gd name="T3" fmla="*/ 37 h 45"/>
                <a:gd name="T4" fmla="*/ 6 w 32"/>
                <a:gd name="T5" fmla="*/ 30 h 45"/>
                <a:gd name="T6" fmla="*/ 4 w 32"/>
                <a:gd name="T7" fmla="*/ 23 h 45"/>
                <a:gd name="T8" fmla="*/ 2 w 32"/>
                <a:gd name="T9" fmla="*/ 14 h 45"/>
                <a:gd name="T10" fmla="*/ 5 w 32"/>
                <a:gd name="T11" fmla="*/ 7 h 45"/>
                <a:gd name="T12" fmla="*/ 7 w 32"/>
                <a:gd name="T13" fmla="*/ 4 h 45"/>
                <a:gd name="T14" fmla="*/ 10 w 32"/>
                <a:gd name="T15" fmla="*/ 1 h 45"/>
                <a:gd name="T16" fmla="*/ 14 w 32"/>
                <a:gd name="T17" fmla="*/ 3 h 45"/>
                <a:gd name="T18" fmla="*/ 19 w 32"/>
                <a:gd name="T19" fmla="*/ 5 h 45"/>
                <a:gd name="T20" fmla="*/ 26 w 32"/>
                <a:gd name="T21" fmla="*/ 11 h 45"/>
                <a:gd name="T22" fmla="*/ 25 w 32"/>
                <a:gd name="T23" fmla="*/ 13 h 45"/>
                <a:gd name="T24" fmla="*/ 28 w 32"/>
                <a:gd name="T25" fmla="*/ 18 h 45"/>
                <a:gd name="T26" fmla="*/ 30 w 32"/>
                <a:gd name="T27" fmla="*/ 15 h 45"/>
                <a:gd name="T28" fmla="*/ 32 w 32"/>
                <a:gd name="T29" fmla="*/ 18 h 45"/>
                <a:gd name="T30" fmla="*/ 27 w 32"/>
                <a:gd name="T31" fmla="*/ 28 h 45"/>
                <a:gd name="T32" fmla="*/ 22 w 32"/>
                <a:gd name="T33" fmla="*/ 38 h 45"/>
                <a:gd name="T34" fmla="*/ 20 w 32"/>
                <a:gd name="T35" fmla="*/ 42 h 45"/>
                <a:gd name="T36" fmla="*/ 18 w 32"/>
                <a:gd name="T37" fmla="*/ 44 h 45"/>
                <a:gd name="T38" fmla="*/ 14 w 32"/>
                <a:gd name="T39" fmla="*/ 44 h 45"/>
                <a:gd name="T40" fmla="*/ 13 w 32"/>
                <a:gd name="T41" fmla="*/ 42 h 45"/>
                <a:gd name="T42" fmla="*/ 9 w 32"/>
                <a:gd name="T43" fmla="*/ 42 h 45"/>
                <a:gd name="T44" fmla="*/ 5 w 32"/>
                <a:gd name="T45" fmla="*/ 44 h 45"/>
                <a:gd name="T46" fmla="*/ 0 w 32"/>
                <a:gd name="T47"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45">
                  <a:moveTo>
                    <a:pt x="0" y="42"/>
                  </a:moveTo>
                  <a:cubicBezTo>
                    <a:pt x="2" y="42"/>
                    <a:pt x="4" y="39"/>
                    <a:pt x="4" y="37"/>
                  </a:cubicBezTo>
                  <a:cubicBezTo>
                    <a:pt x="5" y="35"/>
                    <a:pt x="4" y="32"/>
                    <a:pt x="6" y="30"/>
                  </a:cubicBezTo>
                  <a:cubicBezTo>
                    <a:pt x="8" y="27"/>
                    <a:pt x="6" y="25"/>
                    <a:pt x="4" y="23"/>
                  </a:cubicBezTo>
                  <a:cubicBezTo>
                    <a:pt x="3" y="21"/>
                    <a:pt x="3" y="17"/>
                    <a:pt x="2" y="14"/>
                  </a:cubicBezTo>
                  <a:cubicBezTo>
                    <a:pt x="2" y="11"/>
                    <a:pt x="3" y="9"/>
                    <a:pt x="5" y="7"/>
                  </a:cubicBezTo>
                  <a:cubicBezTo>
                    <a:pt x="6" y="6"/>
                    <a:pt x="7" y="5"/>
                    <a:pt x="7" y="4"/>
                  </a:cubicBezTo>
                  <a:cubicBezTo>
                    <a:pt x="8" y="2"/>
                    <a:pt x="8" y="0"/>
                    <a:pt x="10" y="1"/>
                  </a:cubicBezTo>
                  <a:cubicBezTo>
                    <a:pt x="12" y="2"/>
                    <a:pt x="13" y="3"/>
                    <a:pt x="14" y="3"/>
                  </a:cubicBezTo>
                  <a:cubicBezTo>
                    <a:pt x="16" y="4"/>
                    <a:pt x="18" y="4"/>
                    <a:pt x="19" y="5"/>
                  </a:cubicBezTo>
                  <a:cubicBezTo>
                    <a:pt x="21" y="6"/>
                    <a:pt x="23" y="11"/>
                    <a:pt x="26" y="11"/>
                  </a:cubicBezTo>
                  <a:cubicBezTo>
                    <a:pt x="25" y="12"/>
                    <a:pt x="25" y="12"/>
                    <a:pt x="25" y="13"/>
                  </a:cubicBezTo>
                  <a:cubicBezTo>
                    <a:pt x="26" y="10"/>
                    <a:pt x="31" y="16"/>
                    <a:pt x="28" y="18"/>
                  </a:cubicBezTo>
                  <a:cubicBezTo>
                    <a:pt x="30" y="17"/>
                    <a:pt x="29" y="16"/>
                    <a:pt x="30" y="15"/>
                  </a:cubicBezTo>
                  <a:cubicBezTo>
                    <a:pt x="31" y="13"/>
                    <a:pt x="32" y="17"/>
                    <a:pt x="32" y="18"/>
                  </a:cubicBezTo>
                  <a:cubicBezTo>
                    <a:pt x="32" y="21"/>
                    <a:pt x="29" y="25"/>
                    <a:pt x="27" y="28"/>
                  </a:cubicBezTo>
                  <a:cubicBezTo>
                    <a:pt x="25" y="32"/>
                    <a:pt x="24" y="35"/>
                    <a:pt x="22" y="38"/>
                  </a:cubicBezTo>
                  <a:cubicBezTo>
                    <a:pt x="22" y="40"/>
                    <a:pt x="21" y="41"/>
                    <a:pt x="20" y="42"/>
                  </a:cubicBezTo>
                  <a:cubicBezTo>
                    <a:pt x="19" y="42"/>
                    <a:pt x="18" y="43"/>
                    <a:pt x="18" y="44"/>
                  </a:cubicBezTo>
                  <a:cubicBezTo>
                    <a:pt x="16" y="44"/>
                    <a:pt x="16" y="43"/>
                    <a:pt x="14" y="44"/>
                  </a:cubicBezTo>
                  <a:cubicBezTo>
                    <a:pt x="15" y="42"/>
                    <a:pt x="14" y="42"/>
                    <a:pt x="13" y="42"/>
                  </a:cubicBezTo>
                  <a:cubicBezTo>
                    <a:pt x="12" y="43"/>
                    <a:pt x="10" y="42"/>
                    <a:pt x="9" y="42"/>
                  </a:cubicBezTo>
                  <a:cubicBezTo>
                    <a:pt x="8" y="42"/>
                    <a:pt x="6" y="44"/>
                    <a:pt x="5" y="44"/>
                  </a:cubicBezTo>
                  <a:cubicBezTo>
                    <a:pt x="5" y="45"/>
                    <a:pt x="1" y="42"/>
                    <a:pt x="0" y="4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9" name="Freeform 33">
              <a:extLst>
                <a:ext uri="{FF2B5EF4-FFF2-40B4-BE49-F238E27FC236}">
                  <a16:creationId xmlns:a16="http://schemas.microsoft.com/office/drawing/2014/main" xmlns="" id="{C4EBB846-530B-4D4A-8E9E-5991A09BC1C3}"/>
                </a:ext>
              </a:extLst>
            </p:cNvPr>
            <p:cNvSpPr>
              <a:spLocks/>
            </p:cNvSpPr>
            <p:nvPr/>
          </p:nvSpPr>
          <p:spPr bwMode="auto">
            <a:xfrm>
              <a:off x="4354135" y="2452528"/>
              <a:ext cx="455362" cy="407075"/>
            </a:xfrm>
            <a:custGeom>
              <a:avLst/>
              <a:gdLst>
                <a:gd name="T0" fmla="*/ 2 w 164"/>
                <a:gd name="T1" fmla="*/ 37 h 164"/>
                <a:gd name="T2" fmla="*/ 4 w 164"/>
                <a:gd name="T3" fmla="*/ 35 h 164"/>
                <a:gd name="T4" fmla="*/ 9 w 164"/>
                <a:gd name="T5" fmla="*/ 31 h 164"/>
                <a:gd name="T6" fmla="*/ 10 w 164"/>
                <a:gd name="T7" fmla="*/ 26 h 164"/>
                <a:gd name="T8" fmla="*/ 9 w 164"/>
                <a:gd name="T9" fmla="*/ 20 h 164"/>
                <a:gd name="T10" fmla="*/ 13 w 164"/>
                <a:gd name="T11" fmla="*/ 16 h 164"/>
                <a:gd name="T12" fmla="*/ 18 w 164"/>
                <a:gd name="T13" fmla="*/ 12 h 164"/>
                <a:gd name="T14" fmla="*/ 24 w 164"/>
                <a:gd name="T15" fmla="*/ 8 h 164"/>
                <a:gd name="T16" fmla="*/ 23 w 164"/>
                <a:gd name="T17" fmla="*/ 5 h 164"/>
                <a:gd name="T18" fmla="*/ 23 w 164"/>
                <a:gd name="T19" fmla="*/ 0 h 164"/>
                <a:gd name="T20" fmla="*/ 29 w 164"/>
                <a:gd name="T21" fmla="*/ 3 h 164"/>
                <a:gd name="T22" fmla="*/ 36 w 164"/>
                <a:gd name="T23" fmla="*/ 4 h 164"/>
                <a:gd name="T24" fmla="*/ 43 w 164"/>
                <a:gd name="T25" fmla="*/ 3 h 164"/>
                <a:gd name="T26" fmla="*/ 49 w 164"/>
                <a:gd name="T27" fmla="*/ 5 h 164"/>
                <a:gd name="T28" fmla="*/ 54 w 164"/>
                <a:gd name="T29" fmla="*/ 8 h 164"/>
                <a:gd name="T30" fmla="*/ 60 w 164"/>
                <a:gd name="T31" fmla="*/ 9 h 164"/>
                <a:gd name="T32" fmla="*/ 62 w 164"/>
                <a:gd name="T33" fmla="*/ 14 h 164"/>
                <a:gd name="T34" fmla="*/ 66 w 164"/>
                <a:gd name="T35" fmla="*/ 21 h 164"/>
                <a:gd name="T36" fmla="*/ 78 w 164"/>
                <a:gd name="T37" fmla="*/ 24 h 164"/>
                <a:gd name="T38" fmla="*/ 91 w 164"/>
                <a:gd name="T39" fmla="*/ 29 h 164"/>
                <a:gd name="T40" fmla="*/ 100 w 164"/>
                <a:gd name="T41" fmla="*/ 35 h 164"/>
                <a:gd name="T42" fmla="*/ 111 w 164"/>
                <a:gd name="T43" fmla="*/ 26 h 164"/>
                <a:gd name="T44" fmla="*/ 109 w 164"/>
                <a:gd name="T45" fmla="*/ 20 h 164"/>
                <a:gd name="T46" fmla="*/ 109 w 164"/>
                <a:gd name="T47" fmla="*/ 14 h 164"/>
                <a:gd name="T48" fmla="*/ 120 w 164"/>
                <a:gd name="T49" fmla="*/ 5 h 164"/>
                <a:gd name="T50" fmla="*/ 126 w 164"/>
                <a:gd name="T51" fmla="*/ 3 h 164"/>
                <a:gd name="T52" fmla="*/ 132 w 164"/>
                <a:gd name="T53" fmla="*/ 3 h 164"/>
                <a:gd name="T54" fmla="*/ 138 w 164"/>
                <a:gd name="T55" fmla="*/ 6 h 164"/>
                <a:gd name="T56" fmla="*/ 140 w 164"/>
                <a:gd name="T57" fmla="*/ 9 h 164"/>
                <a:gd name="T58" fmla="*/ 145 w 164"/>
                <a:gd name="T59" fmla="*/ 12 h 164"/>
                <a:gd name="T60" fmla="*/ 151 w 164"/>
                <a:gd name="T61" fmla="*/ 14 h 164"/>
                <a:gd name="T62" fmla="*/ 158 w 164"/>
                <a:gd name="T63" fmla="*/ 14 h 164"/>
                <a:gd name="T64" fmla="*/ 161 w 164"/>
                <a:gd name="T65" fmla="*/ 18 h 164"/>
                <a:gd name="T66" fmla="*/ 158 w 164"/>
                <a:gd name="T67" fmla="*/ 22 h 164"/>
                <a:gd name="T68" fmla="*/ 160 w 164"/>
                <a:gd name="T69" fmla="*/ 28 h 164"/>
                <a:gd name="T70" fmla="*/ 158 w 164"/>
                <a:gd name="T71" fmla="*/ 35 h 164"/>
                <a:gd name="T72" fmla="*/ 160 w 164"/>
                <a:gd name="T73" fmla="*/ 42 h 164"/>
                <a:gd name="T74" fmla="*/ 161 w 164"/>
                <a:gd name="T75" fmla="*/ 53 h 164"/>
                <a:gd name="T76" fmla="*/ 164 w 164"/>
                <a:gd name="T77" fmla="*/ 158 h 164"/>
                <a:gd name="T78" fmla="*/ 154 w 164"/>
                <a:gd name="T79" fmla="*/ 158 h 164"/>
                <a:gd name="T80" fmla="*/ 154 w 164"/>
                <a:gd name="T81" fmla="*/ 164 h 164"/>
                <a:gd name="T82" fmla="*/ 71 w 164"/>
                <a:gd name="T83" fmla="*/ 117 h 164"/>
                <a:gd name="T84" fmla="*/ 52 w 164"/>
                <a:gd name="T85" fmla="*/ 126 h 164"/>
                <a:gd name="T86" fmla="*/ 48 w 164"/>
                <a:gd name="T87" fmla="*/ 123 h 164"/>
                <a:gd name="T88" fmla="*/ 35 w 164"/>
                <a:gd name="T89" fmla="*/ 117 h 164"/>
                <a:gd name="T90" fmla="*/ 29 w 164"/>
                <a:gd name="T91" fmla="*/ 115 h 164"/>
                <a:gd name="T92" fmla="*/ 26 w 164"/>
                <a:gd name="T93" fmla="*/ 111 h 164"/>
                <a:gd name="T94" fmla="*/ 19 w 164"/>
                <a:gd name="T95" fmla="*/ 105 h 164"/>
                <a:gd name="T96" fmla="*/ 15 w 164"/>
                <a:gd name="T97" fmla="*/ 103 h 164"/>
                <a:gd name="T98" fmla="*/ 11 w 164"/>
                <a:gd name="T99" fmla="*/ 103 h 164"/>
                <a:gd name="T100" fmla="*/ 8 w 164"/>
                <a:gd name="T101" fmla="*/ 98 h 164"/>
                <a:gd name="T102" fmla="*/ 6 w 164"/>
                <a:gd name="T103" fmla="*/ 91 h 164"/>
                <a:gd name="T104" fmla="*/ 2 w 164"/>
                <a:gd name="T105" fmla="*/ 82 h 164"/>
                <a:gd name="T106" fmla="*/ 6 w 164"/>
                <a:gd name="T107" fmla="*/ 75 h 164"/>
                <a:gd name="T108" fmla="*/ 6 w 164"/>
                <a:gd name="T109" fmla="*/ 67 h 164"/>
                <a:gd name="T110" fmla="*/ 6 w 164"/>
                <a:gd name="T111" fmla="*/ 61 h 164"/>
                <a:gd name="T112" fmla="*/ 6 w 164"/>
                <a:gd name="T113" fmla="*/ 53 h 164"/>
                <a:gd name="T114" fmla="*/ 5 w 164"/>
                <a:gd name="T115" fmla="*/ 44 h 164"/>
                <a:gd name="T116" fmla="*/ 2 w 164"/>
                <a:gd name="T117" fmla="*/ 37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4" h="164">
                  <a:moveTo>
                    <a:pt x="2" y="37"/>
                  </a:moveTo>
                  <a:cubicBezTo>
                    <a:pt x="0" y="36"/>
                    <a:pt x="3" y="35"/>
                    <a:pt x="4" y="35"/>
                  </a:cubicBezTo>
                  <a:cubicBezTo>
                    <a:pt x="6" y="34"/>
                    <a:pt x="7" y="33"/>
                    <a:pt x="9" y="31"/>
                  </a:cubicBezTo>
                  <a:cubicBezTo>
                    <a:pt x="10" y="29"/>
                    <a:pt x="11" y="28"/>
                    <a:pt x="10" y="26"/>
                  </a:cubicBezTo>
                  <a:cubicBezTo>
                    <a:pt x="10" y="24"/>
                    <a:pt x="9" y="22"/>
                    <a:pt x="9" y="20"/>
                  </a:cubicBezTo>
                  <a:cubicBezTo>
                    <a:pt x="10" y="17"/>
                    <a:pt x="13" y="18"/>
                    <a:pt x="13" y="16"/>
                  </a:cubicBezTo>
                  <a:cubicBezTo>
                    <a:pt x="14" y="14"/>
                    <a:pt x="16" y="13"/>
                    <a:pt x="18" y="12"/>
                  </a:cubicBezTo>
                  <a:cubicBezTo>
                    <a:pt x="19" y="11"/>
                    <a:pt x="23" y="10"/>
                    <a:pt x="24" y="8"/>
                  </a:cubicBezTo>
                  <a:cubicBezTo>
                    <a:pt x="24" y="7"/>
                    <a:pt x="23" y="6"/>
                    <a:pt x="23" y="5"/>
                  </a:cubicBezTo>
                  <a:cubicBezTo>
                    <a:pt x="23" y="4"/>
                    <a:pt x="23" y="2"/>
                    <a:pt x="23" y="0"/>
                  </a:cubicBezTo>
                  <a:cubicBezTo>
                    <a:pt x="25" y="1"/>
                    <a:pt x="27" y="2"/>
                    <a:pt x="29" y="3"/>
                  </a:cubicBezTo>
                  <a:cubicBezTo>
                    <a:pt x="31" y="4"/>
                    <a:pt x="34" y="4"/>
                    <a:pt x="36" y="4"/>
                  </a:cubicBezTo>
                  <a:cubicBezTo>
                    <a:pt x="38" y="4"/>
                    <a:pt x="40" y="2"/>
                    <a:pt x="43" y="3"/>
                  </a:cubicBezTo>
                  <a:cubicBezTo>
                    <a:pt x="45" y="4"/>
                    <a:pt x="47" y="4"/>
                    <a:pt x="49" y="5"/>
                  </a:cubicBezTo>
                  <a:cubicBezTo>
                    <a:pt x="51" y="6"/>
                    <a:pt x="53" y="7"/>
                    <a:pt x="54" y="8"/>
                  </a:cubicBezTo>
                  <a:cubicBezTo>
                    <a:pt x="56" y="9"/>
                    <a:pt x="58" y="8"/>
                    <a:pt x="60" y="9"/>
                  </a:cubicBezTo>
                  <a:cubicBezTo>
                    <a:pt x="62" y="10"/>
                    <a:pt x="62" y="12"/>
                    <a:pt x="62" y="14"/>
                  </a:cubicBezTo>
                  <a:cubicBezTo>
                    <a:pt x="63" y="17"/>
                    <a:pt x="64" y="19"/>
                    <a:pt x="66" y="21"/>
                  </a:cubicBezTo>
                  <a:cubicBezTo>
                    <a:pt x="69" y="24"/>
                    <a:pt x="73" y="23"/>
                    <a:pt x="78" y="24"/>
                  </a:cubicBezTo>
                  <a:cubicBezTo>
                    <a:pt x="82" y="24"/>
                    <a:pt x="88" y="26"/>
                    <a:pt x="91" y="29"/>
                  </a:cubicBezTo>
                  <a:cubicBezTo>
                    <a:pt x="94" y="31"/>
                    <a:pt x="96" y="35"/>
                    <a:pt x="100" y="35"/>
                  </a:cubicBezTo>
                  <a:cubicBezTo>
                    <a:pt x="105" y="34"/>
                    <a:pt x="110" y="30"/>
                    <a:pt x="111" y="26"/>
                  </a:cubicBezTo>
                  <a:cubicBezTo>
                    <a:pt x="111" y="24"/>
                    <a:pt x="110" y="22"/>
                    <a:pt x="109" y="20"/>
                  </a:cubicBezTo>
                  <a:cubicBezTo>
                    <a:pt x="108" y="18"/>
                    <a:pt x="108" y="16"/>
                    <a:pt x="109" y="14"/>
                  </a:cubicBezTo>
                  <a:cubicBezTo>
                    <a:pt x="110" y="10"/>
                    <a:pt x="116" y="5"/>
                    <a:pt x="120" y="5"/>
                  </a:cubicBezTo>
                  <a:cubicBezTo>
                    <a:pt x="122" y="5"/>
                    <a:pt x="124" y="3"/>
                    <a:pt x="126" y="3"/>
                  </a:cubicBezTo>
                  <a:cubicBezTo>
                    <a:pt x="128" y="3"/>
                    <a:pt x="130" y="3"/>
                    <a:pt x="132" y="3"/>
                  </a:cubicBezTo>
                  <a:cubicBezTo>
                    <a:pt x="134" y="4"/>
                    <a:pt x="136" y="5"/>
                    <a:pt x="138" y="6"/>
                  </a:cubicBezTo>
                  <a:cubicBezTo>
                    <a:pt x="141" y="7"/>
                    <a:pt x="140" y="7"/>
                    <a:pt x="140" y="9"/>
                  </a:cubicBezTo>
                  <a:cubicBezTo>
                    <a:pt x="140" y="11"/>
                    <a:pt x="143" y="12"/>
                    <a:pt x="145" y="12"/>
                  </a:cubicBezTo>
                  <a:cubicBezTo>
                    <a:pt x="147" y="12"/>
                    <a:pt x="149" y="13"/>
                    <a:pt x="151" y="14"/>
                  </a:cubicBezTo>
                  <a:cubicBezTo>
                    <a:pt x="153" y="14"/>
                    <a:pt x="156" y="14"/>
                    <a:pt x="158" y="14"/>
                  </a:cubicBezTo>
                  <a:cubicBezTo>
                    <a:pt x="160" y="14"/>
                    <a:pt x="162" y="17"/>
                    <a:pt x="161" y="18"/>
                  </a:cubicBezTo>
                  <a:cubicBezTo>
                    <a:pt x="161" y="20"/>
                    <a:pt x="159" y="20"/>
                    <a:pt x="158" y="22"/>
                  </a:cubicBezTo>
                  <a:cubicBezTo>
                    <a:pt x="158" y="24"/>
                    <a:pt x="160" y="26"/>
                    <a:pt x="160" y="28"/>
                  </a:cubicBezTo>
                  <a:cubicBezTo>
                    <a:pt x="160" y="30"/>
                    <a:pt x="159" y="33"/>
                    <a:pt x="158" y="35"/>
                  </a:cubicBezTo>
                  <a:cubicBezTo>
                    <a:pt x="157" y="37"/>
                    <a:pt x="160" y="39"/>
                    <a:pt x="160" y="42"/>
                  </a:cubicBezTo>
                  <a:cubicBezTo>
                    <a:pt x="161" y="46"/>
                    <a:pt x="161" y="49"/>
                    <a:pt x="161" y="53"/>
                  </a:cubicBezTo>
                  <a:cubicBezTo>
                    <a:pt x="164" y="158"/>
                    <a:pt x="164" y="158"/>
                    <a:pt x="164" y="158"/>
                  </a:cubicBezTo>
                  <a:cubicBezTo>
                    <a:pt x="160" y="158"/>
                    <a:pt x="157" y="158"/>
                    <a:pt x="154" y="158"/>
                  </a:cubicBezTo>
                  <a:cubicBezTo>
                    <a:pt x="154" y="160"/>
                    <a:pt x="154" y="162"/>
                    <a:pt x="154" y="164"/>
                  </a:cubicBezTo>
                  <a:cubicBezTo>
                    <a:pt x="71" y="117"/>
                    <a:pt x="71" y="117"/>
                    <a:pt x="71" y="117"/>
                  </a:cubicBezTo>
                  <a:cubicBezTo>
                    <a:pt x="52" y="126"/>
                    <a:pt x="52" y="126"/>
                    <a:pt x="52" y="126"/>
                  </a:cubicBezTo>
                  <a:cubicBezTo>
                    <a:pt x="51" y="126"/>
                    <a:pt x="49" y="124"/>
                    <a:pt x="48" y="123"/>
                  </a:cubicBezTo>
                  <a:cubicBezTo>
                    <a:pt x="44" y="119"/>
                    <a:pt x="40" y="118"/>
                    <a:pt x="35" y="117"/>
                  </a:cubicBezTo>
                  <a:cubicBezTo>
                    <a:pt x="33" y="117"/>
                    <a:pt x="30" y="116"/>
                    <a:pt x="29" y="115"/>
                  </a:cubicBezTo>
                  <a:cubicBezTo>
                    <a:pt x="27" y="115"/>
                    <a:pt x="27" y="112"/>
                    <a:pt x="26" y="111"/>
                  </a:cubicBezTo>
                  <a:cubicBezTo>
                    <a:pt x="25" y="107"/>
                    <a:pt x="23" y="106"/>
                    <a:pt x="19" y="105"/>
                  </a:cubicBezTo>
                  <a:cubicBezTo>
                    <a:pt x="18" y="104"/>
                    <a:pt x="16" y="103"/>
                    <a:pt x="15" y="103"/>
                  </a:cubicBezTo>
                  <a:cubicBezTo>
                    <a:pt x="14" y="103"/>
                    <a:pt x="12" y="105"/>
                    <a:pt x="11" y="103"/>
                  </a:cubicBezTo>
                  <a:cubicBezTo>
                    <a:pt x="10" y="102"/>
                    <a:pt x="8" y="99"/>
                    <a:pt x="8" y="98"/>
                  </a:cubicBezTo>
                  <a:cubicBezTo>
                    <a:pt x="8" y="95"/>
                    <a:pt x="8" y="93"/>
                    <a:pt x="6" y="91"/>
                  </a:cubicBezTo>
                  <a:cubicBezTo>
                    <a:pt x="5" y="89"/>
                    <a:pt x="0" y="85"/>
                    <a:pt x="2" y="82"/>
                  </a:cubicBezTo>
                  <a:cubicBezTo>
                    <a:pt x="4" y="79"/>
                    <a:pt x="8" y="80"/>
                    <a:pt x="6" y="75"/>
                  </a:cubicBezTo>
                  <a:cubicBezTo>
                    <a:pt x="6" y="72"/>
                    <a:pt x="5" y="70"/>
                    <a:pt x="6" y="67"/>
                  </a:cubicBezTo>
                  <a:cubicBezTo>
                    <a:pt x="7" y="65"/>
                    <a:pt x="7" y="63"/>
                    <a:pt x="6" y="61"/>
                  </a:cubicBezTo>
                  <a:cubicBezTo>
                    <a:pt x="5" y="58"/>
                    <a:pt x="6" y="56"/>
                    <a:pt x="6" y="53"/>
                  </a:cubicBezTo>
                  <a:cubicBezTo>
                    <a:pt x="7" y="50"/>
                    <a:pt x="6" y="47"/>
                    <a:pt x="5" y="44"/>
                  </a:cubicBezTo>
                  <a:cubicBezTo>
                    <a:pt x="4" y="42"/>
                    <a:pt x="3" y="40"/>
                    <a:pt x="2" y="37"/>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0" name="Freeform 34">
              <a:extLst>
                <a:ext uri="{FF2B5EF4-FFF2-40B4-BE49-F238E27FC236}">
                  <a16:creationId xmlns:a16="http://schemas.microsoft.com/office/drawing/2014/main" xmlns="" id="{1601A17A-A56E-474F-BB3A-ACD489B6341C}"/>
                </a:ext>
              </a:extLst>
            </p:cNvPr>
            <p:cNvSpPr>
              <a:spLocks/>
            </p:cNvSpPr>
            <p:nvPr/>
          </p:nvSpPr>
          <p:spPr bwMode="auto">
            <a:xfrm>
              <a:off x="4354135" y="2452528"/>
              <a:ext cx="455362" cy="407075"/>
            </a:xfrm>
            <a:custGeom>
              <a:avLst/>
              <a:gdLst>
                <a:gd name="T0" fmla="*/ 2 w 164"/>
                <a:gd name="T1" fmla="*/ 37 h 164"/>
                <a:gd name="T2" fmla="*/ 4 w 164"/>
                <a:gd name="T3" fmla="*/ 35 h 164"/>
                <a:gd name="T4" fmla="*/ 9 w 164"/>
                <a:gd name="T5" fmla="*/ 31 h 164"/>
                <a:gd name="T6" fmla="*/ 10 w 164"/>
                <a:gd name="T7" fmla="*/ 26 h 164"/>
                <a:gd name="T8" fmla="*/ 9 w 164"/>
                <a:gd name="T9" fmla="*/ 20 h 164"/>
                <a:gd name="T10" fmla="*/ 13 w 164"/>
                <a:gd name="T11" fmla="*/ 16 h 164"/>
                <a:gd name="T12" fmla="*/ 18 w 164"/>
                <a:gd name="T13" fmla="*/ 12 h 164"/>
                <a:gd name="T14" fmla="*/ 24 w 164"/>
                <a:gd name="T15" fmla="*/ 8 h 164"/>
                <a:gd name="T16" fmla="*/ 23 w 164"/>
                <a:gd name="T17" fmla="*/ 5 h 164"/>
                <a:gd name="T18" fmla="*/ 23 w 164"/>
                <a:gd name="T19" fmla="*/ 0 h 164"/>
                <a:gd name="T20" fmla="*/ 29 w 164"/>
                <a:gd name="T21" fmla="*/ 3 h 164"/>
                <a:gd name="T22" fmla="*/ 36 w 164"/>
                <a:gd name="T23" fmla="*/ 4 h 164"/>
                <a:gd name="T24" fmla="*/ 43 w 164"/>
                <a:gd name="T25" fmla="*/ 3 h 164"/>
                <a:gd name="T26" fmla="*/ 49 w 164"/>
                <a:gd name="T27" fmla="*/ 5 h 164"/>
                <a:gd name="T28" fmla="*/ 54 w 164"/>
                <a:gd name="T29" fmla="*/ 8 h 164"/>
                <a:gd name="T30" fmla="*/ 60 w 164"/>
                <a:gd name="T31" fmla="*/ 9 h 164"/>
                <a:gd name="T32" fmla="*/ 62 w 164"/>
                <a:gd name="T33" fmla="*/ 14 h 164"/>
                <a:gd name="T34" fmla="*/ 66 w 164"/>
                <a:gd name="T35" fmla="*/ 21 h 164"/>
                <a:gd name="T36" fmla="*/ 78 w 164"/>
                <a:gd name="T37" fmla="*/ 24 h 164"/>
                <a:gd name="T38" fmla="*/ 91 w 164"/>
                <a:gd name="T39" fmla="*/ 29 h 164"/>
                <a:gd name="T40" fmla="*/ 100 w 164"/>
                <a:gd name="T41" fmla="*/ 35 h 164"/>
                <a:gd name="T42" fmla="*/ 111 w 164"/>
                <a:gd name="T43" fmla="*/ 26 h 164"/>
                <a:gd name="T44" fmla="*/ 109 w 164"/>
                <a:gd name="T45" fmla="*/ 20 h 164"/>
                <a:gd name="T46" fmla="*/ 109 w 164"/>
                <a:gd name="T47" fmla="*/ 14 h 164"/>
                <a:gd name="T48" fmla="*/ 120 w 164"/>
                <a:gd name="T49" fmla="*/ 5 h 164"/>
                <a:gd name="T50" fmla="*/ 126 w 164"/>
                <a:gd name="T51" fmla="*/ 3 h 164"/>
                <a:gd name="T52" fmla="*/ 132 w 164"/>
                <a:gd name="T53" fmla="*/ 3 h 164"/>
                <a:gd name="T54" fmla="*/ 138 w 164"/>
                <a:gd name="T55" fmla="*/ 6 h 164"/>
                <a:gd name="T56" fmla="*/ 140 w 164"/>
                <a:gd name="T57" fmla="*/ 9 h 164"/>
                <a:gd name="T58" fmla="*/ 145 w 164"/>
                <a:gd name="T59" fmla="*/ 12 h 164"/>
                <a:gd name="T60" fmla="*/ 151 w 164"/>
                <a:gd name="T61" fmla="*/ 14 h 164"/>
                <a:gd name="T62" fmla="*/ 158 w 164"/>
                <a:gd name="T63" fmla="*/ 14 h 164"/>
                <a:gd name="T64" fmla="*/ 161 w 164"/>
                <a:gd name="T65" fmla="*/ 18 h 164"/>
                <a:gd name="T66" fmla="*/ 158 w 164"/>
                <a:gd name="T67" fmla="*/ 22 h 164"/>
                <a:gd name="T68" fmla="*/ 160 w 164"/>
                <a:gd name="T69" fmla="*/ 28 h 164"/>
                <a:gd name="T70" fmla="*/ 158 w 164"/>
                <a:gd name="T71" fmla="*/ 35 h 164"/>
                <a:gd name="T72" fmla="*/ 160 w 164"/>
                <a:gd name="T73" fmla="*/ 42 h 164"/>
                <a:gd name="T74" fmla="*/ 161 w 164"/>
                <a:gd name="T75" fmla="*/ 53 h 164"/>
                <a:gd name="T76" fmla="*/ 164 w 164"/>
                <a:gd name="T77" fmla="*/ 158 h 164"/>
                <a:gd name="T78" fmla="*/ 154 w 164"/>
                <a:gd name="T79" fmla="*/ 158 h 164"/>
                <a:gd name="T80" fmla="*/ 154 w 164"/>
                <a:gd name="T81" fmla="*/ 164 h 164"/>
                <a:gd name="T82" fmla="*/ 71 w 164"/>
                <a:gd name="T83" fmla="*/ 117 h 164"/>
                <a:gd name="T84" fmla="*/ 52 w 164"/>
                <a:gd name="T85" fmla="*/ 126 h 164"/>
                <a:gd name="T86" fmla="*/ 48 w 164"/>
                <a:gd name="T87" fmla="*/ 123 h 164"/>
                <a:gd name="T88" fmla="*/ 35 w 164"/>
                <a:gd name="T89" fmla="*/ 117 h 164"/>
                <a:gd name="T90" fmla="*/ 29 w 164"/>
                <a:gd name="T91" fmla="*/ 115 h 164"/>
                <a:gd name="T92" fmla="*/ 26 w 164"/>
                <a:gd name="T93" fmla="*/ 111 h 164"/>
                <a:gd name="T94" fmla="*/ 19 w 164"/>
                <a:gd name="T95" fmla="*/ 105 h 164"/>
                <a:gd name="T96" fmla="*/ 15 w 164"/>
                <a:gd name="T97" fmla="*/ 103 h 164"/>
                <a:gd name="T98" fmla="*/ 11 w 164"/>
                <a:gd name="T99" fmla="*/ 103 h 164"/>
                <a:gd name="T100" fmla="*/ 8 w 164"/>
                <a:gd name="T101" fmla="*/ 98 h 164"/>
                <a:gd name="T102" fmla="*/ 6 w 164"/>
                <a:gd name="T103" fmla="*/ 91 h 164"/>
                <a:gd name="T104" fmla="*/ 2 w 164"/>
                <a:gd name="T105" fmla="*/ 82 h 164"/>
                <a:gd name="T106" fmla="*/ 6 w 164"/>
                <a:gd name="T107" fmla="*/ 75 h 164"/>
                <a:gd name="T108" fmla="*/ 6 w 164"/>
                <a:gd name="T109" fmla="*/ 67 h 164"/>
                <a:gd name="T110" fmla="*/ 6 w 164"/>
                <a:gd name="T111" fmla="*/ 61 h 164"/>
                <a:gd name="T112" fmla="*/ 6 w 164"/>
                <a:gd name="T113" fmla="*/ 53 h 164"/>
                <a:gd name="T114" fmla="*/ 5 w 164"/>
                <a:gd name="T115" fmla="*/ 44 h 164"/>
                <a:gd name="T116" fmla="*/ 2 w 164"/>
                <a:gd name="T117" fmla="*/ 37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4" h="164">
                  <a:moveTo>
                    <a:pt x="2" y="37"/>
                  </a:moveTo>
                  <a:cubicBezTo>
                    <a:pt x="0" y="36"/>
                    <a:pt x="3" y="35"/>
                    <a:pt x="4" y="35"/>
                  </a:cubicBezTo>
                  <a:cubicBezTo>
                    <a:pt x="6" y="34"/>
                    <a:pt x="7" y="33"/>
                    <a:pt x="9" y="31"/>
                  </a:cubicBezTo>
                  <a:cubicBezTo>
                    <a:pt x="10" y="29"/>
                    <a:pt x="11" y="28"/>
                    <a:pt x="10" y="26"/>
                  </a:cubicBezTo>
                  <a:cubicBezTo>
                    <a:pt x="10" y="24"/>
                    <a:pt x="9" y="22"/>
                    <a:pt x="9" y="20"/>
                  </a:cubicBezTo>
                  <a:cubicBezTo>
                    <a:pt x="10" y="17"/>
                    <a:pt x="13" y="18"/>
                    <a:pt x="13" y="16"/>
                  </a:cubicBezTo>
                  <a:cubicBezTo>
                    <a:pt x="14" y="14"/>
                    <a:pt x="16" y="13"/>
                    <a:pt x="18" y="12"/>
                  </a:cubicBezTo>
                  <a:cubicBezTo>
                    <a:pt x="19" y="11"/>
                    <a:pt x="23" y="10"/>
                    <a:pt x="24" y="8"/>
                  </a:cubicBezTo>
                  <a:cubicBezTo>
                    <a:pt x="24" y="7"/>
                    <a:pt x="23" y="6"/>
                    <a:pt x="23" y="5"/>
                  </a:cubicBezTo>
                  <a:cubicBezTo>
                    <a:pt x="23" y="4"/>
                    <a:pt x="23" y="2"/>
                    <a:pt x="23" y="0"/>
                  </a:cubicBezTo>
                  <a:cubicBezTo>
                    <a:pt x="25" y="1"/>
                    <a:pt x="27" y="2"/>
                    <a:pt x="29" y="3"/>
                  </a:cubicBezTo>
                  <a:cubicBezTo>
                    <a:pt x="31" y="4"/>
                    <a:pt x="34" y="4"/>
                    <a:pt x="36" y="4"/>
                  </a:cubicBezTo>
                  <a:cubicBezTo>
                    <a:pt x="38" y="4"/>
                    <a:pt x="40" y="2"/>
                    <a:pt x="43" y="3"/>
                  </a:cubicBezTo>
                  <a:cubicBezTo>
                    <a:pt x="45" y="4"/>
                    <a:pt x="47" y="4"/>
                    <a:pt x="49" y="5"/>
                  </a:cubicBezTo>
                  <a:cubicBezTo>
                    <a:pt x="51" y="6"/>
                    <a:pt x="53" y="7"/>
                    <a:pt x="54" y="8"/>
                  </a:cubicBezTo>
                  <a:cubicBezTo>
                    <a:pt x="56" y="9"/>
                    <a:pt x="58" y="8"/>
                    <a:pt x="60" y="9"/>
                  </a:cubicBezTo>
                  <a:cubicBezTo>
                    <a:pt x="62" y="10"/>
                    <a:pt x="62" y="12"/>
                    <a:pt x="62" y="14"/>
                  </a:cubicBezTo>
                  <a:cubicBezTo>
                    <a:pt x="63" y="17"/>
                    <a:pt x="64" y="19"/>
                    <a:pt x="66" y="21"/>
                  </a:cubicBezTo>
                  <a:cubicBezTo>
                    <a:pt x="69" y="24"/>
                    <a:pt x="73" y="23"/>
                    <a:pt x="78" y="24"/>
                  </a:cubicBezTo>
                  <a:cubicBezTo>
                    <a:pt x="82" y="24"/>
                    <a:pt x="88" y="26"/>
                    <a:pt x="91" y="29"/>
                  </a:cubicBezTo>
                  <a:cubicBezTo>
                    <a:pt x="94" y="31"/>
                    <a:pt x="96" y="35"/>
                    <a:pt x="100" y="35"/>
                  </a:cubicBezTo>
                  <a:cubicBezTo>
                    <a:pt x="105" y="34"/>
                    <a:pt x="110" y="30"/>
                    <a:pt x="111" y="26"/>
                  </a:cubicBezTo>
                  <a:cubicBezTo>
                    <a:pt x="111" y="24"/>
                    <a:pt x="110" y="22"/>
                    <a:pt x="109" y="20"/>
                  </a:cubicBezTo>
                  <a:cubicBezTo>
                    <a:pt x="108" y="18"/>
                    <a:pt x="108" y="16"/>
                    <a:pt x="109" y="14"/>
                  </a:cubicBezTo>
                  <a:cubicBezTo>
                    <a:pt x="110" y="10"/>
                    <a:pt x="116" y="5"/>
                    <a:pt x="120" y="5"/>
                  </a:cubicBezTo>
                  <a:cubicBezTo>
                    <a:pt x="122" y="5"/>
                    <a:pt x="124" y="3"/>
                    <a:pt x="126" y="3"/>
                  </a:cubicBezTo>
                  <a:cubicBezTo>
                    <a:pt x="128" y="3"/>
                    <a:pt x="130" y="3"/>
                    <a:pt x="132" y="3"/>
                  </a:cubicBezTo>
                  <a:cubicBezTo>
                    <a:pt x="134" y="4"/>
                    <a:pt x="136" y="5"/>
                    <a:pt x="138" y="6"/>
                  </a:cubicBezTo>
                  <a:cubicBezTo>
                    <a:pt x="141" y="7"/>
                    <a:pt x="140" y="7"/>
                    <a:pt x="140" y="9"/>
                  </a:cubicBezTo>
                  <a:cubicBezTo>
                    <a:pt x="140" y="11"/>
                    <a:pt x="143" y="12"/>
                    <a:pt x="145" y="12"/>
                  </a:cubicBezTo>
                  <a:cubicBezTo>
                    <a:pt x="147" y="12"/>
                    <a:pt x="149" y="13"/>
                    <a:pt x="151" y="14"/>
                  </a:cubicBezTo>
                  <a:cubicBezTo>
                    <a:pt x="153" y="14"/>
                    <a:pt x="156" y="14"/>
                    <a:pt x="158" y="14"/>
                  </a:cubicBezTo>
                  <a:cubicBezTo>
                    <a:pt x="160" y="14"/>
                    <a:pt x="162" y="17"/>
                    <a:pt x="161" y="18"/>
                  </a:cubicBezTo>
                  <a:cubicBezTo>
                    <a:pt x="161" y="20"/>
                    <a:pt x="159" y="20"/>
                    <a:pt x="158" y="22"/>
                  </a:cubicBezTo>
                  <a:cubicBezTo>
                    <a:pt x="158" y="24"/>
                    <a:pt x="160" y="26"/>
                    <a:pt x="160" y="28"/>
                  </a:cubicBezTo>
                  <a:cubicBezTo>
                    <a:pt x="160" y="30"/>
                    <a:pt x="159" y="33"/>
                    <a:pt x="158" y="35"/>
                  </a:cubicBezTo>
                  <a:cubicBezTo>
                    <a:pt x="157" y="37"/>
                    <a:pt x="160" y="39"/>
                    <a:pt x="160" y="42"/>
                  </a:cubicBezTo>
                  <a:cubicBezTo>
                    <a:pt x="161" y="46"/>
                    <a:pt x="161" y="49"/>
                    <a:pt x="161" y="53"/>
                  </a:cubicBezTo>
                  <a:cubicBezTo>
                    <a:pt x="164" y="158"/>
                    <a:pt x="164" y="158"/>
                    <a:pt x="164" y="158"/>
                  </a:cubicBezTo>
                  <a:cubicBezTo>
                    <a:pt x="160" y="158"/>
                    <a:pt x="157" y="158"/>
                    <a:pt x="154" y="158"/>
                  </a:cubicBezTo>
                  <a:cubicBezTo>
                    <a:pt x="154" y="160"/>
                    <a:pt x="154" y="162"/>
                    <a:pt x="154" y="164"/>
                  </a:cubicBezTo>
                  <a:cubicBezTo>
                    <a:pt x="71" y="117"/>
                    <a:pt x="71" y="117"/>
                    <a:pt x="71" y="117"/>
                  </a:cubicBezTo>
                  <a:cubicBezTo>
                    <a:pt x="52" y="126"/>
                    <a:pt x="52" y="126"/>
                    <a:pt x="52" y="126"/>
                  </a:cubicBezTo>
                  <a:cubicBezTo>
                    <a:pt x="51" y="126"/>
                    <a:pt x="49" y="124"/>
                    <a:pt x="48" y="123"/>
                  </a:cubicBezTo>
                  <a:cubicBezTo>
                    <a:pt x="44" y="119"/>
                    <a:pt x="40" y="118"/>
                    <a:pt x="35" y="117"/>
                  </a:cubicBezTo>
                  <a:cubicBezTo>
                    <a:pt x="33" y="117"/>
                    <a:pt x="30" y="116"/>
                    <a:pt x="29" y="115"/>
                  </a:cubicBezTo>
                  <a:cubicBezTo>
                    <a:pt x="27" y="115"/>
                    <a:pt x="27" y="112"/>
                    <a:pt x="26" y="111"/>
                  </a:cubicBezTo>
                  <a:cubicBezTo>
                    <a:pt x="25" y="107"/>
                    <a:pt x="23" y="106"/>
                    <a:pt x="19" y="105"/>
                  </a:cubicBezTo>
                  <a:cubicBezTo>
                    <a:pt x="18" y="104"/>
                    <a:pt x="16" y="103"/>
                    <a:pt x="15" y="103"/>
                  </a:cubicBezTo>
                  <a:cubicBezTo>
                    <a:pt x="14" y="103"/>
                    <a:pt x="12" y="105"/>
                    <a:pt x="11" y="103"/>
                  </a:cubicBezTo>
                  <a:cubicBezTo>
                    <a:pt x="10" y="102"/>
                    <a:pt x="8" y="99"/>
                    <a:pt x="8" y="98"/>
                  </a:cubicBezTo>
                  <a:cubicBezTo>
                    <a:pt x="8" y="95"/>
                    <a:pt x="8" y="93"/>
                    <a:pt x="6" y="91"/>
                  </a:cubicBezTo>
                  <a:cubicBezTo>
                    <a:pt x="5" y="89"/>
                    <a:pt x="0" y="85"/>
                    <a:pt x="2" y="82"/>
                  </a:cubicBezTo>
                  <a:cubicBezTo>
                    <a:pt x="4" y="79"/>
                    <a:pt x="8" y="80"/>
                    <a:pt x="6" y="75"/>
                  </a:cubicBezTo>
                  <a:cubicBezTo>
                    <a:pt x="6" y="72"/>
                    <a:pt x="5" y="70"/>
                    <a:pt x="6" y="67"/>
                  </a:cubicBezTo>
                  <a:cubicBezTo>
                    <a:pt x="7" y="65"/>
                    <a:pt x="7" y="63"/>
                    <a:pt x="6" y="61"/>
                  </a:cubicBezTo>
                  <a:cubicBezTo>
                    <a:pt x="5" y="58"/>
                    <a:pt x="6" y="56"/>
                    <a:pt x="6" y="53"/>
                  </a:cubicBezTo>
                  <a:cubicBezTo>
                    <a:pt x="7" y="50"/>
                    <a:pt x="6" y="47"/>
                    <a:pt x="5" y="44"/>
                  </a:cubicBezTo>
                  <a:cubicBezTo>
                    <a:pt x="4" y="42"/>
                    <a:pt x="3" y="40"/>
                    <a:pt x="2" y="37"/>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1" name="Freeform 35">
              <a:extLst>
                <a:ext uri="{FF2B5EF4-FFF2-40B4-BE49-F238E27FC236}">
                  <a16:creationId xmlns:a16="http://schemas.microsoft.com/office/drawing/2014/main" xmlns="" id="{1EA38197-0135-4BB0-ADD0-F76CC2019FC6}"/>
                </a:ext>
              </a:extLst>
            </p:cNvPr>
            <p:cNvSpPr>
              <a:spLocks/>
            </p:cNvSpPr>
            <p:nvPr/>
          </p:nvSpPr>
          <p:spPr bwMode="auto">
            <a:xfrm>
              <a:off x="4707079" y="1782958"/>
              <a:ext cx="237923" cy="141775"/>
            </a:xfrm>
            <a:custGeom>
              <a:avLst/>
              <a:gdLst>
                <a:gd name="T0" fmla="*/ 0 w 86"/>
                <a:gd name="T1" fmla="*/ 44 h 57"/>
                <a:gd name="T2" fmla="*/ 4 w 86"/>
                <a:gd name="T3" fmla="*/ 40 h 57"/>
                <a:gd name="T4" fmla="*/ 6 w 86"/>
                <a:gd name="T5" fmla="*/ 36 h 57"/>
                <a:gd name="T6" fmla="*/ 1 w 86"/>
                <a:gd name="T7" fmla="*/ 25 h 57"/>
                <a:gd name="T8" fmla="*/ 9 w 86"/>
                <a:gd name="T9" fmla="*/ 25 h 57"/>
                <a:gd name="T10" fmla="*/ 11 w 86"/>
                <a:gd name="T11" fmla="*/ 25 h 57"/>
                <a:gd name="T12" fmla="*/ 13 w 86"/>
                <a:gd name="T13" fmla="*/ 23 h 57"/>
                <a:gd name="T14" fmla="*/ 16 w 86"/>
                <a:gd name="T15" fmla="*/ 22 h 57"/>
                <a:gd name="T16" fmla="*/ 17 w 86"/>
                <a:gd name="T17" fmla="*/ 21 h 57"/>
                <a:gd name="T18" fmla="*/ 19 w 86"/>
                <a:gd name="T19" fmla="*/ 23 h 57"/>
                <a:gd name="T20" fmla="*/ 21 w 86"/>
                <a:gd name="T21" fmla="*/ 22 h 57"/>
                <a:gd name="T22" fmla="*/ 19 w 86"/>
                <a:gd name="T23" fmla="*/ 20 h 57"/>
                <a:gd name="T24" fmla="*/ 23 w 86"/>
                <a:gd name="T25" fmla="*/ 13 h 57"/>
                <a:gd name="T26" fmla="*/ 26 w 86"/>
                <a:gd name="T27" fmla="*/ 11 h 57"/>
                <a:gd name="T28" fmla="*/ 29 w 86"/>
                <a:gd name="T29" fmla="*/ 9 h 57"/>
                <a:gd name="T30" fmla="*/ 27 w 86"/>
                <a:gd name="T31" fmla="*/ 5 h 57"/>
                <a:gd name="T32" fmla="*/ 34 w 86"/>
                <a:gd name="T33" fmla="*/ 4 h 57"/>
                <a:gd name="T34" fmla="*/ 39 w 86"/>
                <a:gd name="T35" fmla="*/ 0 h 57"/>
                <a:gd name="T36" fmla="*/ 42 w 86"/>
                <a:gd name="T37" fmla="*/ 1 h 57"/>
                <a:gd name="T38" fmla="*/ 51 w 86"/>
                <a:gd name="T39" fmla="*/ 2 h 57"/>
                <a:gd name="T40" fmla="*/ 52 w 86"/>
                <a:gd name="T41" fmla="*/ 4 h 57"/>
                <a:gd name="T42" fmla="*/ 56 w 86"/>
                <a:gd name="T43" fmla="*/ 4 h 57"/>
                <a:gd name="T44" fmla="*/ 63 w 86"/>
                <a:gd name="T45" fmla="*/ 5 h 57"/>
                <a:gd name="T46" fmla="*/ 65 w 86"/>
                <a:gd name="T47" fmla="*/ 7 h 57"/>
                <a:gd name="T48" fmla="*/ 66 w 86"/>
                <a:gd name="T49" fmla="*/ 11 h 57"/>
                <a:gd name="T50" fmla="*/ 66 w 86"/>
                <a:gd name="T51" fmla="*/ 13 h 57"/>
                <a:gd name="T52" fmla="*/ 68 w 86"/>
                <a:gd name="T53" fmla="*/ 17 h 57"/>
                <a:gd name="T54" fmla="*/ 73 w 86"/>
                <a:gd name="T55" fmla="*/ 23 h 57"/>
                <a:gd name="T56" fmla="*/ 76 w 86"/>
                <a:gd name="T57" fmla="*/ 24 h 57"/>
                <a:gd name="T58" fmla="*/ 76 w 86"/>
                <a:gd name="T59" fmla="*/ 27 h 57"/>
                <a:gd name="T60" fmla="*/ 78 w 86"/>
                <a:gd name="T61" fmla="*/ 26 h 57"/>
                <a:gd name="T62" fmla="*/ 80 w 86"/>
                <a:gd name="T63" fmla="*/ 27 h 57"/>
                <a:gd name="T64" fmla="*/ 82 w 86"/>
                <a:gd name="T65" fmla="*/ 29 h 57"/>
                <a:gd name="T66" fmla="*/ 84 w 86"/>
                <a:gd name="T67" fmla="*/ 30 h 57"/>
                <a:gd name="T68" fmla="*/ 83 w 86"/>
                <a:gd name="T69" fmla="*/ 33 h 57"/>
                <a:gd name="T70" fmla="*/ 80 w 86"/>
                <a:gd name="T71" fmla="*/ 34 h 57"/>
                <a:gd name="T72" fmla="*/ 75 w 86"/>
                <a:gd name="T73" fmla="*/ 33 h 57"/>
                <a:gd name="T74" fmla="*/ 75 w 86"/>
                <a:gd name="T75" fmla="*/ 37 h 57"/>
                <a:gd name="T76" fmla="*/ 76 w 86"/>
                <a:gd name="T77" fmla="*/ 41 h 57"/>
                <a:gd name="T78" fmla="*/ 79 w 86"/>
                <a:gd name="T79" fmla="*/ 46 h 57"/>
                <a:gd name="T80" fmla="*/ 73 w 86"/>
                <a:gd name="T81" fmla="*/ 47 h 57"/>
                <a:gd name="T82" fmla="*/ 68 w 86"/>
                <a:gd name="T83" fmla="*/ 50 h 57"/>
                <a:gd name="T84" fmla="*/ 69 w 86"/>
                <a:gd name="T85" fmla="*/ 54 h 57"/>
                <a:gd name="T86" fmla="*/ 66 w 86"/>
                <a:gd name="T87" fmla="*/ 54 h 57"/>
                <a:gd name="T88" fmla="*/ 60 w 86"/>
                <a:gd name="T89" fmla="*/ 53 h 57"/>
                <a:gd name="T90" fmla="*/ 55 w 86"/>
                <a:gd name="T91" fmla="*/ 52 h 57"/>
                <a:gd name="T92" fmla="*/ 52 w 86"/>
                <a:gd name="T93" fmla="*/ 54 h 57"/>
                <a:gd name="T94" fmla="*/ 50 w 86"/>
                <a:gd name="T95" fmla="*/ 52 h 57"/>
                <a:gd name="T96" fmla="*/ 48 w 86"/>
                <a:gd name="T97" fmla="*/ 52 h 57"/>
                <a:gd name="T98" fmla="*/ 45 w 86"/>
                <a:gd name="T99" fmla="*/ 52 h 57"/>
                <a:gd name="T100" fmla="*/ 43 w 86"/>
                <a:gd name="T101" fmla="*/ 53 h 57"/>
                <a:gd name="T102" fmla="*/ 40 w 86"/>
                <a:gd name="T103" fmla="*/ 52 h 57"/>
                <a:gd name="T104" fmla="*/ 38 w 86"/>
                <a:gd name="T105" fmla="*/ 51 h 57"/>
                <a:gd name="T106" fmla="*/ 31 w 86"/>
                <a:gd name="T107" fmla="*/ 49 h 57"/>
                <a:gd name="T108" fmla="*/ 23 w 86"/>
                <a:gd name="T109" fmla="*/ 48 h 57"/>
                <a:gd name="T110" fmla="*/ 14 w 86"/>
                <a:gd name="T111" fmla="*/ 48 h 57"/>
                <a:gd name="T112" fmla="*/ 9 w 86"/>
                <a:gd name="T113" fmla="*/ 51 h 57"/>
                <a:gd name="T114" fmla="*/ 6 w 86"/>
                <a:gd name="T115" fmla="*/ 51 h 57"/>
                <a:gd name="T116" fmla="*/ 5 w 86"/>
                <a:gd name="T117" fmla="*/ 53 h 57"/>
                <a:gd name="T118" fmla="*/ 5 w 86"/>
                <a:gd name="T119" fmla="*/ 48 h 57"/>
                <a:gd name="T120" fmla="*/ 0 w 86"/>
                <a:gd name="T121" fmla="*/ 4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 h="57">
                  <a:moveTo>
                    <a:pt x="0" y="44"/>
                  </a:moveTo>
                  <a:cubicBezTo>
                    <a:pt x="1" y="42"/>
                    <a:pt x="2" y="41"/>
                    <a:pt x="4" y="40"/>
                  </a:cubicBezTo>
                  <a:cubicBezTo>
                    <a:pt x="6" y="40"/>
                    <a:pt x="7" y="38"/>
                    <a:pt x="6" y="36"/>
                  </a:cubicBezTo>
                  <a:cubicBezTo>
                    <a:pt x="6" y="32"/>
                    <a:pt x="2" y="29"/>
                    <a:pt x="1" y="25"/>
                  </a:cubicBezTo>
                  <a:cubicBezTo>
                    <a:pt x="4" y="25"/>
                    <a:pt x="7" y="25"/>
                    <a:pt x="9" y="25"/>
                  </a:cubicBezTo>
                  <a:cubicBezTo>
                    <a:pt x="10" y="25"/>
                    <a:pt x="11" y="25"/>
                    <a:pt x="11" y="25"/>
                  </a:cubicBezTo>
                  <a:cubicBezTo>
                    <a:pt x="13" y="24"/>
                    <a:pt x="12" y="24"/>
                    <a:pt x="13" y="23"/>
                  </a:cubicBezTo>
                  <a:cubicBezTo>
                    <a:pt x="14" y="22"/>
                    <a:pt x="15" y="23"/>
                    <a:pt x="16" y="22"/>
                  </a:cubicBezTo>
                  <a:cubicBezTo>
                    <a:pt x="16" y="22"/>
                    <a:pt x="16" y="22"/>
                    <a:pt x="17" y="21"/>
                  </a:cubicBezTo>
                  <a:cubicBezTo>
                    <a:pt x="18" y="21"/>
                    <a:pt x="20" y="21"/>
                    <a:pt x="19" y="23"/>
                  </a:cubicBezTo>
                  <a:cubicBezTo>
                    <a:pt x="20" y="23"/>
                    <a:pt x="21" y="23"/>
                    <a:pt x="21" y="22"/>
                  </a:cubicBezTo>
                  <a:cubicBezTo>
                    <a:pt x="22" y="21"/>
                    <a:pt x="20" y="20"/>
                    <a:pt x="19" y="20"/>
                  </a:cubicBezTo>
                  <a:cubicBezTo>
                    <a:pt x="21" y="18"/>
                    <a:pt x="20" y="15"/>
                    <a:pt x="23" y="13"/>
                  </a:cubicBezTo>
                  <a:cubicBezTo>
                    <a:pt x="24" y="13"/>
                    <a:pt x="24" y="11"/>
                    <a:pt x="26" y="11"/>
                  </a:cubicBezTo>
                  <a:cubicBezTo>
                    <a:pt x="29" y="11"/>
                    <a:pt x="28" y="10"/>
                    <a:pt x="29" y="9"/>
                  </a:cubicBezTo>
                  <a:cubicBezTo>
                    <a:pt x="27" y="9"/>
                    <a:pt x="25" y="8"/>
                    <a:pt x="27" y="5"/>
                  </a:cubicBezTo>
                  <a:cubicBezTo>
                    <a:pt x="28" y="4"/>
                    <a:pt x="32" y="3"/>
                    <a:pt x="34" y="4"/>
                  </a:cubicBezTo>
                  <a:cubicBezTo>
                    <a:pt x="36" y="4"/>
                    <a:pt x="36" y="1"/>
                    <a:pt x="39" y="0"/>
                  </a:cubicBezTo>
                  <a:cubicBezTo>
                    <a:pt x="40" y="0"/>
                    <a:pt x="42" y="1"/>
                    <a:pt x="42" y="1"/>
                  </a:cubicBezTo>
                  <a:cubicBezTo>
                    <a:pt x="44" y="0"/>
                    <a:pt x="51" y="1"/>
                    <a:pt x="51" y="2"/>
                  </a:cubicBezTo>
                  <a:cubicBezTo>
                    <a:pt x="52" y="3"/>
                    <a:pt x="51" y="4"/>
                    <a:pt x="52" y="4"/>
                  </a:cubicBezTo>
                  <a:cubicBezTo>
                    <a:pt x="52" y="5"/>
                    <a:pt x="55" y="4"/>
                    <a:pt x="56" y="4"/>
                  </a:cubicBezTo>
                  <a:cubicBezTo>
                    <a:pt x="59" y="2"/>
                    <a:pt x="60" y="3"/>
                    <a:pt x="63" y="5"/>
                  </a:cubicBezTo>
                  <a:cubicBezTo>
                    <a:pt x="63" y="5"/>
                    <a:pt x="65" y="6"/>
                    <a:pt x="65" y="7"/>
                  </a:cubicBezTo>
                  <a:cubicBezTo>
                    <a:pt x="65" y="9"/>
                    <a:pt x="65" y="9"/>
                    <a:pt x="66" y="11"/>
                  </a:cubicBezTo>
                  <a:cubicBezTo>
                    <a:pt x="67" y="12"/>
                    <a:pt x="67" y="12"/>
                    <a:pt x="66" y="13"/>
                  </a:cubicBezTo>
                  <a:cubicBezTo>
                    <a:pt x="64" y="14"/>
                    <a:pt x="67" y="16"/>
                    <a:pt x="68" y="17"/>
                  </a:cubicBezTo>
                  <a:cubicBezTo>
                    <a:pt x="70" y="19"/>
                    <a:pt x="70" y="21"/>
                    <a:pt x="73" y="23"/>
                  </a:cubicBezTo>
                  <a:cubicBezTo>
                    <a:pt x="74" y="23"/>
                    <a:pt x="75" y="23"/>
                    <a:pt x="76" y="24"/>
                  </a:cubicBezTo>
                  <a:cubicBezTo>
                    <a:pt x="76" y="25"/>
                    <a:pt x="75" y="27"/>
                    <a:pt x="76" y="27"/>
                  </a:cubicBezTo>
                  <a:cubicBezTo>
                    <a:pt x="77" y="27"/>
                    <a:pt x="77" y="27"/>
                    <a:pt x="78" y="26"/>
                  </a:cubicBezTo>
                  <a:cubicBezTo>
                    <a:pt x="79" y="26"/>
                    <a:pt x="79" y="27"/>
                    <a:pt x="80" y="27"/>
                  </a:cubicBezTo>
                  <a:cubicBezTo>
                    <a:pt x="82" y="27"/>
                    <a:pt x="81" y="28"/>
                    <a:pt x="82" y="29"/>
                  </a:cubicBezTo>
                  <a:cubicBezTo>
                    <a:pt x="82" y="29"/>
                    <a:pt x="84" y="30"/>
                    <a:pt x="84" y="30"/>
                  </a:cubicBezTo>
                  <a:cubicBezTo>
                    <a:pt x="86" y="32"/>
                    <a:pt x="84" y="32"/>
                    <a:pt x="83" y="33"/>
                  </a:cubicBezTo>
                  <a:cubicBezTo>
                    <a:pt x="82" y="34"/>
                    <a:pt x="82" y="34"/>
                    <a:pt x="80" y="34"/>
                  </a:cubicBezTo>
                  <a:cubicBezTo>
                    <a:pt x="78" y="35"/>
                    <a:pt x="77" y="33"/>
                    <a:pt x="75" y="33"/>
                  </a:cubicBezTo>
                  <a:cubicBezTo>
                    <a:pt x="70" y="34"/>
                    <a:pt x="73" y="36"/>
                    <a:pt x="75" y="37"/>
                  </a:cubicBezTo>
                  <a:cubicBezTo>
                    <a:pt x="76" y="38"/>
                    <a:pt x="76" y="40"/>
                    <a:pt x="76" y="41"/>
                  </a:cubicBezTo>
                  <a:cubicBezTo>
                    <a:pt x="76" y="43"/>
                    <a:pt x="78" y="44"/>
                    <a:pt x="79" y="46"/>
                  </a:cubicBezTo>
                  <a:cubicBezTo>
                    <a:pt x="76" y="46"/>
                    <a:pt x="77" y="45"/>
                    <a:pt x="73" y="47"/>
                  </a:cubicBezTo>
                  <a:cubicBezTo>
                    <a:pt x="72" y="46"/>
                    <a:pt x="69" y="47"/>
                    <a:pt x="68" y="50"/>
                  </a:cubicBezTo>
                  <a:cubicBezTo>
                    <a:pt x="68" y="51"/>
                    <a:pt x="68" y="52"/>
                    <a:pt x="69" y="54"/>
                  </a:cubicBezTo>
                  <a:cubicBezTo>
                    <a:pt x="69" y="57"/>
                    <a:pt x="66" y="55"/>
                    <a:pt x="66" y="54"/>
                  </a:cubicBezTo>
                  <a:cubicBezTo>
                    <a:pt x="64" y="52"/>
                    <a:pt x="62" y="54"/>
                    <a:pt x="60" y="53"/>
                  </a:cubicBezTo>
                  <a:cubicBezTo>
                    <a:pt x="56" y="56"/>
                    <a:pt x="57" y="53"/>
                    <a:pt x="55" y="52"/>
                  </a:cubicBezTo>
                  <a:cubicBezTo>
                    <a:pt x="54" y="51"/>
                    <a:pt x="51" y="52"/>
                    <a:pt x="52" y="54"/>
                  </a:cubicBezTo>
                  <a:cubicBezTo>
                    <a:pt x="51" y="54"/>
                    <a:pt x="51" y="52"/>
                    <a:pt x="50" y="52"/>
                  </a:cubicBezTo>
                  <a:cubicBezTo>
                    <a:pt x="49" y="52"/>
                    <a:pt x="48" y="53"/>
                    <a:pt x="48" y="52"/>
                  </a:cubicBezTo>
                  <a:cubicBezTo>
                    <a:pt x="47" y="52"/>
                    <a:pt x="46" y="52"/>
                    <a:pt x="45" y="52"/>
                  </a:cubicBezTo>
                  <a:cubicBezTo>
                    <a:pt x="44" y="52"/>
                    <a:pt x="43" y="51"/>
                    <a:pt x="43" y="53"/>
                  </a:cubicBezTo>
                  <a:cubicBezTo>
                    <a:pt x="42" y="52"/>
                    <a:pt x="41" y="52"/>
                    <a:pt x="40" y="52"/>
                  </a:cubicBezTo>
                  <a:cubicBezTo>
                    <a:pt x="39" y="51"/>
                    <a:pt x="38" y="52"/>
                    <a:pt x="38" y="51"/>
                  </a:cubicBezTo>
                  <a:cubicBezTo>
                    <a:pt x="36" y="49"/>
                    <a:pt x="33" y="50"/>
                    <a:pt x="31" y="49"/>
                  </a:cubicBezTo>
                  <a:cubicBezTo>
                    <a:pt x="28" y="49"/>
                    <a:pt x="26" y="48"/>
                    <a:pt x="23" y="48"/>
                  </a:cubicBezTo>
                  <a:cubicBezTo>
                    <a:pt x="20" y="48"/>
                    <a:pt x="17" y="48"/>
                    <a:pt x="14" y="48"/>
                  </a:cubicBezTo>
                  <a:cubicBezTo>
                    <a:pt x="11" y="48"/>
                    <a:pt x="11" y="50"/>
                    <a:pt x="9" y="51"/>
                  </a:cubicBezTo>
                  <a:cubicBezTo>
                    <a:pt x="8" y="52"/>
                    <a:pt x="7" y="51"/>
                    <a:pt x="6" y="51"/>
                  </a:cubicBezTo>
                  <a:cubicBezTo>
                    <a:pt x="5" y="51"/>
                    <a:pt x="5" y="52"/>
                    <a:pt x="5" y="53"/>
                  </a:cubicBezTo>
                  <a:cubicBezTo>
                    <a:pt x="3" y="54"/>
                    <a:pt x="5" y="48"/>
                    <a:pt x="5" y="48"/>
                  </a:cubicBezTo>
                  <a:cubicBezTo>
                    <a:pt x="5" y="44"/>
                    <a:pt x="1" y="46"/>
                    <a:pt x="0" y="44"/>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2" name="Freeform 36">
              <a:extLst>
                <a:ext uri="{FF2B5EF4-FFF2-40B4-BE49-F238E27FC236}">
                  <a16:creationId xmlns:a16="http://schemas.microsoft.com/office/drawing/2014/main" xmlns="" id="{AC872FA1-218D-4442-94D4-2E653B95E221}"/>
                </a:ext>
              </a:extLst>
            </p:cNvPr>
            <p:cNvSpPr>
              <a:spLocks/>
            </p:cNvSpPr>
            <p:nvPr/>
          </p:nvSpPr>
          <p:spPr bwMode="auto">
            <a:xfrm>
              <a:off x="4707079" y="1782958"/>
              <a:ext cx="237923" cy="141775"/>
            </a:xfrm>
            <a:custGeom>
              <a:avLst/>
              <a:gdLst>
                <a:gd name="T0" fmla="*/ 0 w 86"/>
                <a:gd name="T1" fmla="*/ 44 h 57"/>
                <a:gd name="T2" fmla="*/ 4 w 86"/>
                <a:gd name="T3" fmla="*/ 40 h 57"/>
                <a:gd name="T4" fmla="*/ 6 w 86"/>
                <a:gd name="T5" fmla="*/ 36 h 57"/>
                <a:gd name="T6" fmla="*/ 1 w 86"/>
                <a:gd name="T7" fmla="*/ 25 h 57"/>
                <a:gd name="T8" fmla="*/ 9 w 86"/>
                <a:gd name="T9" fmla="*/ 25 h 57"/>
                <a:gd name="T10" fmla="*/ 11 w 86"/>
                <a:gd name="T11" fmla="*/ 25 h 57"/>
                <a:gd name="T12" fmla="*/ 13 w 86"/>
                <a:gd name="T13" fmla="*/ 23 h 57"/>
                <a:gd name="T14" fmla="*/ 16 w 86"/>
                <a:gd name="T15" fmla="*/ 22 h 57"/>
                <a:gd name="T16" fmla="*/ 17 w 86"/>
                <a:gd name="T17" fmla="*/ 21 h 57"/>
                <a:gd name="T18" fmla="*/ 19 w 86"/>
                <a:gd name="T19" fmla="*/ 23 h 57"/>
                <a:gd name="T20" fmla="*/ 21 w 86"/>
                <a:gd name="T21" fmla="*/ 22 h 57"/>
                <a:gd name="T22" fmla="*/ 19 w 86"/>
                <a:gd name="T23" fmla="*/ 20 h 57"/>
                <a:gd name="T24" fmla="*/ 23 w 86"/>
                <a:gd name="T25" fmla="*/ 13 h 57"/>
                <a:gd name="T26" fmla="*/ 26 w 86"/>
                <a:gd name="T27" fmla="*/ 11 h 57"/>
                <a:gd name="T28" fmla="*/ 29 w 86"/>
                <a:gd name="T29" fmla="*/ 9 h 57"/>
                <a:gd name="T30" fmla="*/ 27 w 86"/>
                <a:gd name="T31" fmla="*/ 5 h 57"/>
                <a:gd name="T32" fmla="*/ 34 w 86"/>
                <a:gd name="T33" fmla="*/ 4 h 57"/>
                <a:gd name="T34" fmla="*/ 39 w 86"/>
                <a:gd name="T35" fmla="*/ 0 h 57"/>
                <a:gd name="T36" fmla="*/ 42 w 86"/>
                <a:gd name="T37" fmla="*/ 1 h 57"/>
                <a:gd name="T38" fmla="*/ 51 w 86"/>
                <a:gd name="T39" fmla="*/ 2 h 57"/>
                <a:gd name="T40" fmla="*/ 52 w 86"/>
                <a:gd name="T41" fmla="*/ 4 h 57"/>
                <a:gd name="T42" fmla="*/ 56 w 86"/>
                <a:gd name="T43" fmla="*/ 4 h 57"/>
                <a:gd name="T44" fmla="*/ 63 w 86"/>
                <a:gd name="T45" fmla="*/ 5 h 57"/>
                <a:gd name="T46" fmla="*/ 65 w 86"/>
                <a:gd name="T47" fmla="*/ 7 h 57"/>
                <a:gd name="T48" fmla="*/ 66 w 86"/>
                <a:gd name="T49" fmla="*/ 11 h 57"/>
                <a:gd name="T50" fmla="*/ 66 w 86"/>
                <a:gd name="T51" fmla="*/ 13 h 57"/>
                <a:gd name="T52" fmla="*/ 68 w 86"/>
                <a:gd name="T53" fmla="*/ 17 h 57"/>
                <a:gd name="T54" fmla="*/ 73 w 86"/>
                <a:gd name="T55" fmla="*/ 23 h 57"/>
                <a:gd name="T56" fmla="*/ 76 w 86"/>
                <a:gd name="T57" fmla="*/ 24 h 57"/>
                <a:gd name="T58" fmla="*/ 76 w 86"/>
                <a:gd name="T59" fmla="*/ 27 h 57"/>
                <a:gd name="T60" fmla="*/ 78 w 86"/>
                <a:gd name="T61" fmla="*/ 26 h 57"/>
                <a:gd name="T62" fmla="*/ 80 w 86"/>
                <a:gd name="T63" fmla="*/ 27 h 57"/>
                <a:gd name="T64" fmla="*/ 82 w 86"/>
                <a:gd name="T65" fmla="*/ 29 h 57"/>
                <a:gd name="T66" fmla="*/ 84 w 86"/>
                <a:gd name="T67" fmla="*/ 30 h 57"/>
                <a:gd name="T68" fmla="*/ 83 w 86"/>
                <a:gd name="T69" fmla="*/ 33 h 57"/>
                <a:gd name="T70" fmla="*/ 80 w 86"/>
                <a:gd name="T71" fmla="*/ 34 h 57"/>
                <a:gd name="T72" fmla="*/ 75 w 86"/>
                <a:gd name="T73" fmla="*/ 33 h 57"/>
                <a:gd name="T74" fmla="*/ 75 w 86"/>
                <a:gd name="T75" fmla="*/ 37 h 57"/>
                <a:gd name="T76" fmla="*/ 76 w 86"/>
                <a:gd name="T77" fmla="*/ 41 h 57"/>
                <a:gd name="T78" fmla="*/ 79 w 86"/>
                <a:gd name="T79" fmla="*/ 46 h 57"/>
                <a:gd name="T80" fmla="*/ 73 w 86"/>
                <a:gd name="T81" fmla="*/ 47 h 57"/>
                <a:gd name="T82" fmla="*/ 68 w 86"/>
                <a:gd name="T83" fmla="*/ 50 h 57"/>
                <a:gd name="T84" fmla="*/ 69 w 86"/>
                <a:gd name="T85" fmla="*/ 54 h 57"/>
                <a:gd name="T86" fmla="*/ 66 w 86"/>
                <a:gd name="T87" fmla="*/ 54 h 57"/>
                <a:gd name="T88" fmla="*/ 60 w 86"/>
                <a:gd name="T89" fmla="*/ 53 h 57"/>
                <a:gd name="T90" fmla="*/ 55 w 86"/>
                <a:gd name="T91" fmla="*/ 52 h 57"/>
                <a:gd name="T92" fmla="*/ 52 w 86"/>
                <a:gd name="T93" fmla="*/ 54 h 57"/>
                <a:gd name="T94" fmla="*/ 50 w 86"/>
                <a:gd name="T95" fmla="*/ 52 h 57"/>
                <a:gd name="T96" fmla="*/ 48 w 86"/>
                <a:gd name="T97" fmla="*/ 52 h 57"/>
                <a:gd name="T98" fmla="*/ 45 w 86"/>
                <a:gd name="T99" fmla="*/ 52 h 57"/>
                <a:gd name="T100" fmla="*/ 43 w 86"/>
                <a:gd name="T101" fmla="*/ 53 h 57"/>
                <a:gd name="T102" fmla="*/ 40 w 86"/>
                <a:gd name="T103" fmla="*/ 52 h 57"/>
                <a:gd name="T104" fmla="*/ 38 w 86"/>
                <a:gd name="T105" fmla="*/ 51 h 57"/>
                <a:gd name="T106" fmla="*/ 31 w 86"/>
                <a:gd name="T107" fmla="*/ 49 h 57"/>
                <a:gd name="T108" fmla="*/ 23 w 86"/>
                <a:gd name="T109" fmla="*/ 48 h 57"/>
                <a:gd name="T110" fmla="*/ 14 w 86"/>
                <a:gd name="T111" fmla="*/ 48 h 57"/>
                <a:gd name="T112" fmla="*/ 9 w 86"/>
                <a:gd name="T113" fmla="*/ 51 h 57"/>
                <a:gd name="T114" fmla="*/ 6 w 86"/>
                <a:gd name="T115" fmla="*/ 51 h 57"/>
                <a:gd name="T116" fmla="*/ 5 w 86"/>
                <a:gd name="T117" fmla="*/ 53 h 57"/>
                <a:gd name="T118" fmla="*/ 5 w 86"/>
                <a:gd name="T119" fmla="*/ 48 h 57"/>
                <a:gd name="T120" fmla="*/ 0 w 86"/>
                <a:gd name="T121" fmla="*/ 4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 h="57">
                  <a:moveTo>
                    <a:pt x="0" y="44"/>
                  </a:moveTo>
                  <a:cubicBezTo>
                    <a:pt x="1" y="42"/>
                    <a:pt x="2" y="41"/>
                    <a:pt x="4" y="40"/>
                  </a:cubicBezTo>
                  <a:cubicBezTo>
                    <a:pt x="6" y="40"/>
                    <a:pt x="7" y="38"/>
                    <a:pt x="6" y="36"/>
                  </a:cubicBezTo>
                  <a:cubicBezTo>
                    <a:pt x="6" y="32"/>
                    <a:pt x="2" y="29"/>
                    <a:pt x="1" y="25"/>
                  </a:cubicBezTo>
                  <a:cubicBezTo>
                    <a:pt x="4" y="25"/>
                    <a:pt x="7" y="25"/>
                    <a:pt x="9" y="25"/>
                  </a:cubicBezTo>
                  <a:cubicBezTo>
                    <a:pt x="10" y="25"/>
                    <a:pt x="11" y="25"/>
                    <a:pt x="11" y="25"/>
                  </a:cubicBezTo>
                  <a:cubicBezTo>
                    <a:pt x="13" y="24"/>
                    <a:pt x="12" y="24"/>
                    <a:pt x="13" y="23"/>
                  </a:cubicBezTo>
                  <a:cubicBezTo>
                    <a:pt x="14" y="22"/>
                    <a:pt x="15" y="23"/>
                    <a:pt x="16" y="22"/>
                  </a:cubicBezTo>
                  <a:cubicBezTo>
                    <a:pt x="16" y="22"/>
                    <a:pt x="16" y="22"/>
                    <a:pt x="17" y="21"/>
                  </a:cubicBezTo>
                  <a:cubicBezTo>
                    <a:pt x="18" y="21"/>
                    <a:pt x="20" y="21"/>
                    <a:pt x="19" y="23"/>
                  </a:cubicBezTo>
                  <a:cubicBezTo>
                    <a:pt x="20" y="23"/>
                    <a:pt x="21" y="23"/>
                    <a:pt x="21" y="22"/>
                  </a:cubicBezTo>
                  <a:cubicBezTo>
                    <a:pt x="22" y="21"/>
                    <a:pt x="20" y="20"/>
                    <a:pt x="19" y="20"/>
                  </a:cubicBezTo>
                  <a:cubicBezTo>
                    <a:pt x="21" y="18"/>
                    <a:pt x="20" y="15"/>
                    <a:pt x="23" y="13"/>
                  </a:cubicBezTo>
                  <a:cubicBezTo>
                    <a:pt x="24" y="13"/>
                    <a:pt x="24" y="11"/>
                    <a:pt x="26" y="11"/>
                  </a:cubicBezTo>
                  <a:cubicBezTo>
                    <a:pt x="29" y="11"/>
                    <a:pt x="28" y="10"/>
                    <a:pt x="29" y="9"/>
                  </a:cubicBezTo>
                  <a:cubicBezTo>
                    <a:pt x="27" y="9"/>
                    <a:pt x="25" y="8"/>
                    <a:pt x="27" y="5"/>
                  </a:cubicBezTo>
                  <a:cubicBezTo>
                    <a:pt x="28" y="4"/>
                    <a:pt x="32" y="3"/>
                    <a:pt x="34" y="4"/>
                  </a:cubicBezTo>
                  <a:cubicBezTo>
                    <a:pt x="36" y="4"/>
                    <a:pt x="36" y="1"/>
                    <a:pt x="39" y="0"/>
                  </a:cubicBezTo>
                  <a:cubicBezTo>
                    <a:pt x="40" y="0"/>
                    <a:pt x="42" y="1"/>
                    <a:pt x="42" y="1"/>
                  </a:cubicBezTo>
                  <a:cubicBezTo>
                    <a:pt x="44" y="0"/>
                    <a:pt x="51" y="1"/>
                    <a:pt x="51" y="2"/>
                  </a:cubicBezTo>
                  <a:cubicBezTo>
                    <a:pt x="52" y="3"/>
                    <a:pt x="51" y="4"/>
                    <a:pt x="52" y="4"/>
                  </a:cubicBezTo>
                  <a:cubicBezTo>
                    <a:pt x="52" y="5"/>
                    <a:pt x="55" y="4"/>
                    <a:pt x="56" y="4"/>
                  </a:cubicBezTo>
                  <a:cubicBezTo>
                    <a:pt x="59" y="2"/>
                    <a:pt x="60" y="3"/>
                    <a:pt x="63" y="5"/>
                  </a:cubicBezTo>
                  <a:cubicBezTo>
                    <a:pt x="63" y="5"/>
                    <a:pt x="65" y="6"/>
                    <a:pt x="65" y="7"/>
                  </a:cubicBezTo>
                  <a:cubicBezTo>
                    <a:pt x="65" y="9"/>
                    <a:pt x="65" y="9"/>
                    <a:pt x="66" y="11"/>
                  </a:cubicBezTo>
                  <a:cubicBezTo>
                    <a:pt x="67" y="12"/>
                    <a:pt x="67" y="12"/>
                    <a:pt x="66" y="13"/>
                  </a:cubicBezTo>
                  <a:cubicBezTo>
                    <a:pt x="64" y="14"/>
                    <a:pt x="67" y="16"/>
                    <a:pt x="68" y="17"/>
                  </a:cubicBezTo>
                  <a:cubicBezTo>
                    <a:pt x="70" y="19"/>
                    <a:pt x="70" y="21"/>
                    <a:pt x="73" y="23"/>
                  </a:cubicBezTo>
                  <a:cubicBezTo>
                    <a:pt x="74" y="23"/>
                    <a:pt x="75" y="23"/>
                    <a:pt x="76" y="24"/>
                  </a:cubicBezTo>
                  <a:cubicBezTo>
                    <a:pt x="76" y="25"/>
                    <a:pt x="75" y="27"/>
                    <a:pt x="76" y="27"/>
                  </a:cubicBezTo>
                  <a:cubicBezTo>
                    <a:pt x="77" y="27"/>
                    <a:pt x="77" y="27"/>
                    <a:pt x="78" y="26"/>
                  </a:cubicBezTo>
                  <a:cubicBezTo>
                    <a:pt x="79" y="26"/>
                    <a:pt x="79" y="27"/>
                    <a:pt x="80" y="27"/>
                  </a:cubicBezTo>
                  <a:cubicBezTo>
                    <a:pt x="82" y="27"/>
                    <a:pt x="81" y="28"/>
                    <a:pt x="82" y="29"/>
                  </a:cubicBezTo>
                  <a:cubicBezTo>
                    <a:pt x="82" y="29"/>
                    <a:pt x="84" y="30"/>
                    <a:pt x="84" y="30"/>
                  </a:cubicBezTo>
                  <a:cubicBezTo>
                    <a:pt x="86" y="32"/>
                    <a:pt x="84" y="32"/>
                    <a:pt x="83" y="33"/>
                  </a:cubicBezTo>
                  <a:cubicBezTo>
                    <a:pt x="82" y="34"/>
                    <a:pt x="82" y="34"/>
                    <a:pt x="80" y="34"/>
                  </a:cubicBezTo>
                  <a:cubicBezTo>
                    <a:pt x="78" y="35"/>
                    <a:pt x="77" y="33"/>
                    <a:pt x="75" y="33"/>
                  </a:cubicBezTo>
                  <a:cubicBezTo>
                    <a:pt x="70" y="34"/>
                    <a:pt x="73" y="36"/>
                    <a:pt x="75" y="37"/>
                  </a:cubicBezTo>
                  <a:cubicBezTo>
                    <a:pt x="76" y="38"/>
                    <a:pt x="76" y="40"/>
                    <a:pt x="76" y="41"/>
                  </a:cubicBezTo>
                  <a:cubicBezTo>
                    <a:pt x="76" y="43"/>
                    <a:pt x="78" y="44"/>
                    <a:pt x="79" y="46"/>
                  </a:cubicBezTo>
                  <a:cubicBezTo>
                    <a:pt x="76" y="46"/>
                    <a:pt x="77" y="45"/>
                    <a:pt x="73" y="47"/>
                  </a:cubicBezTo>
                  <a:cubicBezTo>
                    <a:pt x="72" y="46"/>
                    <a:pt x="69" y="47"/>
                    <a:pt x="68" y="50"/>
                  </a:cubicBezTo>
                  <a:cubicBezTo>
                    <a:pt x="68" y="51"/>
                    <a:pt x="68" y="52"/>
                    <a:pt x="69" y="54"/>
                  </a:cubicBezTo>
                  <a:cubicBezTo>
                    <a:pt x="69" y="57"/>
                    <a:pt x="66" y="55"/>
                    <a:pt x="66" y="54"/>
                  </a:cubicBezTo>
                  <a:cubicBezTo>
                    <a:pt x="64" y="52"/>
                    <a:pt x="62" y="54"/>
                    <a:pt x="60" y="53"/>
                  </a:cubicBezTo>
                  <a:cubicBezTo>
                    <a:pt x="56" y="56"/>
                    <a:pt x="57" y="53"/>
                    <a:pt x="55" y="52"/>
                  </a:cubicBezTo>
                  <a:cubicBezTo>
                    <a:pt x="54" y="51"/>
                    <a:pt x="51" y="52"/>
                    <a:pt x="52" y="54"/>
                  </a:cubicBezTo>
                  <a:cubicBezTo>
                    <a:pt x="51" y="54"/>
                    <a:pt x="51" y="52"/>
                    <a:pt x="50" y="52"/>
                  </a:cubicBezTo>
                  <a:cubicBezTo>
                    <a:pt x="49" y="52"/>
                    <a:pt x="48" y="53"/>
                    <a:pt x="48" y="52"/>
                  </a:cubicBezTo>
                  <a:cubicBezTo>
                    <a:pt x="47" y="52"/>
                    <a:pt x="46" y="52"/>
                    <a:pt x="45" y="52"/>
                  </a:cubicBezTo>
                  <a:cubicBezTo>
                    <a:pt x="44" y="52"/>
                    <a:pt x="43" y="51"/>
                    <a:pt x="43" y="53"/>
                  </a:cubicBezTo>
                  <a:cubicBezTo>
                    <a:pt x="42" y="52"/>
                    <a:pt x="41" y="52"/>
                    <a:pt x="40" y="52"/>
                  </a:cubicBezTo>
                  <a:cubicBezTo>
                    <a:pt x="39" y="51"/>
                    <a:pt x="38" y="52"/>
                    <a:pt x="38" y="51"/>
                  </a:cubicBezTo>
                  <a:cubicBezTo>
                    <a:pt x="36" y="49"/>
                    <a:pt x="33" y="50"/>
                    <a:pt x="31" y="49"/>
                  </a:cubicBezTo>
                  <a:cubicBezTo>
                    <a:pt x="28" y="49"/>
                    <a:pt x="26" y="48"/>
                    <a:pt x="23" y="48"/>
                  </a:cubicBezTo>
                  <a:cubicBezTo>
                    <a:pt x="20" y="48"/>
                    <a:pt x="17" y="48"/>
                    <a:pt x="14" y="48"/>
                  </a:cubicBezTo>
                  <a:cubicBezTo>
                    <a:pt x="11" y="48"/>
                    <a:pt x="11" y="50"/>
                    <a:pt x="9" y="51"/>
                  </a:cubicBezTo>
                  <a:cubicBezTo>
                    <a:pt x="8" y="52"/>
                    <a:pt x="7" y="51"/>
                    <a:pt x="6" y="51"/>
                  </a:cubicBezTo>
                  <a:cubicBezTo>
                    <a:pt x="5" y="51"/>
                    <a:pt x="5" y="52"/>
                    <a:pt x="5" y="53"/>
                  </a:cubicBezTo>
                  <a:cubicBezTo>
                    <a:pt x="3" y="54"/>
                    <a:pt x="5" y="48"/>
                    <a:pt x="5" y="48"/>
                  </a:cubicBezTo>
                  <a:cubicBezTo>
                    <a:pt x="5" y="44"/>
                    <a:pt x="1" y="46"/>
                    <a:pt x="0" y="4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3" name="Freeform 37">
              <a:extLst>
                <a:ext uri="{FF2B5EF4-FFF2-40B4-BE49-F238E27FC236}">
                  <a16:creationId xmlns:a16="http://schemas.microsoft.com/office/drawing/2014/main" xmlns="" id="{CF29BAD9-5CD0-462F-8850-052FD9DE9A8C}"/>
                </a:ext>
              </a:extLst>
            </p:cNvPr>
            <p:cNvSpPr>
              <a:spLocks/>
            </p:cNvSpPr>
            <p:nvPr/>
          </p:nvSpPr>
          <p:spPr bwMode="auto">
            <a:xfrm>
              <a:off x="5816331" y="2333212"/>
              <a:ext cx="438028" cy="400057"/>
            </a:xfrm>
            <a:custGeom>
              <a:avLst/>
              <a:gdLst>
                <a:gd name="T0" fmla="*/ 27 w 158"/>
                <a:gd name="T1" fmla="*/ 92 h 161"/>
                <a:gd name="T2" fmla="*/ 43 w 158"/>
                <a:gd name="T3" fmla="*/ 91 h 161"/>
                <a:gd name="T4" fmla="*/ 54 w 158"/>
                <a:gd name="T5" fmla="*/ 84 h 161"/>
                <a:gd name="T6" fmla="*/ 58 w 158"/>
                <a:gd name="T7" fmla="*/ 70 h 161"/>
                <a:gd name="T8" fmla="*/ 65 w 158"/>
                <a:gd name="T9" fmla="*/ 68 h 161"/>
                <a:gd name="T10" fmla="*/ 76 w 158"/>
                <a:gd name="T11" fmla="*/ 66 h 161"/>
                <a:gd name="T12" fmla="*/ 81 w 158"/>
                <a:gd name="T13" fmla="*/ 54 h 161"/>
                <a:gd name="T14" fmla="*/ 87 w 158"/>
                <a:gd name="T15" fmla="*/ 48 h 161"/>
                <a:gd name="T16" fmla="*/ 85 w 158"/>
                <a:gd name="T17" fmla="*/ 38 h 161"/>
                <a:gd name="T18" fmla="*/ 92 w 158"/>
                <a:gd name="T19" fmla="*/ 31 h 161"/>
                <a:gd name="T20" fmla="*/ 97 w 158"/>
                <a:gd name="T21" fmla="*/ 26 h 161"/>
                <a:gd name="T22" fmla="*/ 96 w 158"/>
                <a:gd name="T23" fmla="*/ 22 h 161"/>
                <a:gd name="T24" fmla="*/ 91 w 158"/>
                <a:gd name="T25" fmla="*/ 14 h 161"/>
                <a:gd name="T26" fmla="*/ 101 w 158"/>
                <a:gd name="T27" fmla="*/ 4 h 161"/>
                <a:gd name="T28" fmla="*/ 118 w 158"/>
                <a:gd name="T29" fmla="*/ 3 h 161"/>
                <a:gd name="T30" fmla="*/ 135 w 158"/>
                <a:gd name="T31" fmla="*/ 6 h 161"/>
                <a:gd name="T32" fmla="*/ 141 w 158"/>
                <a:gd name="T33" fmla="*/ 16 h 161"/>
                <a:gd name="T34" fmla="*/ 152 w 158"/>
                <a:gd name="T35" fmla="*/ 25 h 161"/>
                <a:gd name="T36" fmla="*/ 142 w 158"/>
                <a:gd name="T37" fmla="*/ 31 h 161"/>
                <a:gd name="T38" fmla="*/ 122 w 158"/>
                <a:gd name="T39" fmla="*/ 34 h 161"/>
                <a:gd name="T40" fmla="*/ 126 w 158"/>
                <a:gd name="T41" fmla="*/ 43 h 161"/>
                <a:gd name="T42" fmla="*/ 130 w 158"/>
                <a:gd name="T43" fmla="*/ 51 h 161"/>
                <a:gd name="T44" fmla="*/ 142 w 158"/>
                <a:gd name="T45" fmla="*/ 58 h 161"/>
                <a:gd name="T46" fmla="*/ 138 w 158"/>
                <a:gd name="T47" fmla="*/ 73 h 161"/>
                <a:gd name="T48" fmla="*/ 128 w 158"/>
                <a:gd name="T49" fmla="*/ 86 h 161"/>
                <a:gd name="T50" fmla="*/ 120 w 158"/>
                <a:gd name="T51" fmla="*/ 101 h 161"/>
                <a:gd name="T52" fmla="*/ 109 w 158"/>
                <a:gd name="T53" fmla="*/ 112 h 161"/>
                <a:gd name="T54" fmla="*/ 97 w 158"/>
                <a:gd name="T55" fmla="*/ 113 h 161"/>
                <a:gd name="T56" fmla="*/ 101 w 158"/>
                <a:gd name="T57" fmla="*/ 131 h 161"/>
                <a:gd name="T58" fmla="*/ 107 w 158"/>
                <a:gd name="T59" fmla="*/ 142 h 161"/>
                <a:gd name="T60" fmla="*/ 113 w 158"/>
                <a:gd name="T61" fmla="*/ 153 h 161"/>
                <a:gd name="T62" fmla="*/ 103 w 158"/>
                <a:gd name="T63" fmla="*/ 154 h 161"/>
                <a:gd name="T64" fmla="*/ 89 w 158"/>
                <a:gd name="T65" fmla="*/ 154 h 161"/>
                <a:gd name="T66" fmla="*/ 83 w 158"/>
                <a:gd name="T67" fmla="*/ 161 h 161"/>
                <a:gd name="T68" fmla="*/ 80 w 158"/>
                <a:gd name="T69" fmla="*/ 159 h 161"/>
                <a:gd name="T70" fmla="*/ 76 w 158"/>
                <a:gd name="T71" fmla="*/ 157 h 161"/>
                <a:gd name="T72" fmla="*/ 66 w 158"/>
                <a:gd name="T73" fmla="*/ 147 h 161"/>
                <a:gd name="T74" fmla="*/ 64 w 158"/>
                <a:gd name="T75" fmla="*/ 141 h 161"/>
                <a:gd name="T76" fmla="*/ 46 w 158"/>
                <a:gd name="T77" fmla="*/ 144 h 161"/>
                <a:gd name="T78" fmla="*/ 39 w 158"/>
                <a:gd name="T79" fmla="*/ 142 h 161"/>
                <a:gd name="T80" fmla="*/ 20 w 158"/>
                <a:gd name="T81" fmla="*/ 143 h 161"/>
                <a:gd name="T82" fmla="*/ 19 w 158"/>
                <a:gd name="T83" fmla="*/ 130 h 161"/>
                <a:gd name="T84" fmla="*/ 25 w 158"/>
                <a:gd name="T85" fmla="*/ 119 h 161"/>
                <a:gd name="T86" fmla="*/ 19 w 158"/>
                <a:gd name="T87" fmla="*/ 106 h 161"/>
                <a:gd name="T88" fmla="*/ 0 w 158"/>
                <a:gd name="T89" fmla="*/ 8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8" h="161">
                  <a:moveTo>
                    <a:pt x="0" y="88"/>
                  </a:moveTo>
                  <a:cubicBezTo>
                    <a:pt x="4" y="89"/>
                    <a:pt x="8" y="91"/>
                    <a:pt x="12" y="92"/>
                  </a:cubicBezTo>
                  <a:cubicBezTo>
                    <a:pt x="17" y="93"/>
                    <a:pt x="22" y="92"/>
                    <a:pt x="27" y="92"/>
                  </a:cubicBezTo>
                  <a:cubicBezTo>
                    <a:pt x="29" y="92"/>
                    <a:pt x="30" y="93"/>
                    <a:pt x="32" y="93"/>
                  </a:cubicBezTo>
                  <a:cubicBezTo>
                    <a:pt x="34" y="93"/>
                    <a:pt x="35" y="92"/>
                    <a:pt x="37" y="91"/>
                  </a:cubicBezTo>
                  <a:cubicBezTo>
                    <a:pt x="39" y="90"/>
                    <a:pt x="41" y="91"/>
                    <a:pt x="43" y="91"/>
                  </a:cubicBezTo>
                  <a:cubicBezTo>
                    <a:pt x="44" y="91"/>
                    <a:pt x="46" y="90"/>
                    <a:pt x="48" y="90"/>
                  </a:cubicBezTo>
                  <a:cubicBezTo>
                    <a:pt x="50" y="89"/>
                    <a:pt x="54" y="89"/>
                    <a:pt x="55" y="87"/>
                  </a:cubicBezTo>
                  <a:cubicBezTo>
                    <a:pt x="56" y="86"/>
                    <a:pt x="54" y="85"/>
                    <a:pt x="54" y="84"/>
                  </a:cubicBezTo>
                  <a:cubicBezTo>
                    <a:pt x="55" y="82"/>
                    <a:pt x="53" y="80"/>
                    <a:pt x="54" y="77"/>
                  </a:cubicBezTo>
                  <a:cubicBezTo>
                    <a:pt x="54" y="74"/>
                    <a:pt x="54" y="75"/>
                    <a:pt x="56" y="73"/>
                  </a:cubicBezTo>
                  <a:cubicBezTo>
                    <a:pt x="57" y="73"/>
                    <a:pt x="57" y="71"/>
                    <a:pt x="58" y="70"/>
                  </a:cubicBezTo>
                  <a:cubicBezTo>
                    <a:pt x="60" y="70"/>
                    <a:pt x="60" y="71"/>
                    <a:pt x="61" y="71"/>
                  </a:cubicBezTo>
                  <a:cubicBezTo>
                    <a:pt x="64" y="71"/>
                    <a:pt x="65" y="71"/>
                    <a:pt x="67" y="70"/>
                  </a:cubicBezTo>
                  <a:cubicBezTo>
                    <a:pt x="67" y="69"/>
                    <a:pt x="65" y="69"/>
                    <a:pt x="65" y="68"/>
                  </a:cubicBezTo>
                  <a:cubicBezTo>
                    <a:pt x="67" y="68"/>
                    <a:pt x="69" y="66"/>
                    <a:pt x="70" y="65"/>
                  </a:cubicBezTo>
                  <a:cubicBezTo>
                    <a:pt x="71" y="63"/>
                    <a:pt x="74" y="66"/>
                    <a:pt x="74" y="64"/>
                  </a:cubicBezTo>
                  <a:cubicBezTo>
                    <a:pt x="75" y="65"/>
                    <a:pt x="76" y="64"/>
                    <a:pt x="76" y="66"/>
                  </a:cubicBezTo>
                  <a:cubicBezTo>
                    <a:pt x="77" y="67"/>
                    <a:pt x="78" y="67"/>
                    <a:pt x="79" y="66"/>
                  </a:cubicBezTo>
                  <a:cubicBezTo>
                    <a:pt x="82" y="64"/>
                    <a:pt x="81" y="60"/>
                    <a:pt x="80" y="58"/>
                  </a:cubicBezTo>
                  <a:cubicBezTo>
                    <a:pt x="80" y="56"/>
                    <a:pt x="81" y="56"/>
                    <a:pt x="81" y="54"/>
                  </a:cubicBezTo>
                  <a:cubicBezTo>
                    <a:pt x="81" y="53"/>
                    <a:pt x="81" y="51"/>
                    <a:pt x="81" y="50"/>
                  </a:cubicBezTo>
                  <a:cubicBezTo>
                    <a:pt x="81" y="49"/>
                    <a:pt x="82" y="49"/>
                    <a:pt x="83" y="49"/>
                  </a:cubicBezTo>
                  <a:cubicBezTo>
                    <a:pt x="84" y="48"/>
                    <a:pt x="85" y="49"/>
                    <a:pt x="87" y="48"/>
                  </a:cubicBezTo>
                  <a:cubicBezTo>
                    <a:pt x="88" y="46"/>
                    <a:pt x="88" y="46"/>
                    <a:pt x="88" y="45"/>
                  </a:cubicBezTo>
                  <a:cubicBezTo>
                    <a:pt x="87" y="43"/>
                    <a:pt x="86" y="42"/>
                    <a:pt x="85" y="41"/>
                  </a:cubicBezTo>
                  <a:cubicBezTo>
                    <a:pt x="82" y="39"/>
                    <a:pt x="82" y="37"/>
                    <a:pt x="85" y="38"/>
                  </a:cubicBezTo>
                  <a:cubicBezTo>
                    <a:pt x="88" y="38"/>
                    <a:pt x="94" y="39"/>
                    <a:pt x="95" y="36"/>
                  </a:cubicBezTo>
                  <a:cubicBezTo>
                    <a:pt x="95" y="35"/>
                    <a:pt x="95" y="34"/>
                    <a:pt x="94" y="33"/>
                  </a:cubicBezTo>
                  <a:cubicBezTo>
                    <a:pt x="94" y="33"/>
                    <a:pt x="92" y="32"/>
                    <a:pt x="92" y="31"/>
                  </a:cubicBezTo>
                  <a:cubicBezTo>
                    <a:pt x="93" y="31"/>
                    <a:pt x="93" y="31"/>
                    <a:pt x="93" y="31"/>
                  </a:cubicBezTo>
                  <a:cubicBezTo>
                    <a:pt x="93" y="30"/>
                    <a:pt x="94" y="29"/>
                    <a:pt x="94" y="29"/>
                  </a:cubicBezTo>
                  <a:cubicBezTo>
                    <a:pt x="95" y="28"/>
                    <a:pt x="97" y="26"/>
                    <a:pt x="97" y="26"/>
                  </a:cubicBezTo>
                  <a:cubicBezTo>
                    <a:pt x="97" y="25"/>
                    <a:pt x="97" y="24"/>
                    <a:pt x="97" y="24"/>
                  </a:cubicBezTo>
                  <a:cubicBezTo>
                    <a:pt x="98" y="23"/>
                    <a:pt x="96" y="23"/>
                    <a:pt x="96" y="22"/>
                  </a:cubicBezTo>
                  <a:cubicBezTo>
                    <a:pt x="96" y="22"/>
                    <a:pt x="96" y="22"/>
                    <a:pt x="96" y="22"/>
                  </a:cubicBezTo>
                  <a:cubicBezTo>
                    <a:pt x="97" y="21"/>
                    <a:pt x="96" y="20"/>
                    <a:pt x="96" y="19"/>
                  </a:cubicBezTo>
                  <a:cubicBezTo>
                    <a:pt x="96" y="18"/>
                    <a:pt x="94" y="17"/>
                    <a:pt x="94" y="16"/>
                  </a:cubicBezTo>
                  <a:cubicBezTo>
                    <a:pt x="93" y="15"/>
                    <a:pt x="92" y="15"/>
                    <a:pt x="91" y="14"/>
                  </a:cubicBezTo>
                  <a:cubicBezTo>
                    <a:pt x="90" y="13"/>
                    <a:pt x="94" y="8"/>
                    <a:pt x="95" y="9"/>
                  </a:cubicBezTo>
                  <a:cubicBezTo>
                    <a:pt x="96" y="9"/>
                    <a:pt x="96" y="7"/>
                    <a:pt x="97" y="7"/>
                  </a:cubicBezTo>
                  <a:cubicBezTo>
                    <a:pt x="98" y="6"/>
                    <a:pt x="100" y="5"/>
                    <a:pt x="101" y="4"/>
                  </a:cubicBezTo>
                  <a:cubicBezTo>
                    <a:pt x="104" y="4"/>
                    <a:pt x="107" y="4"/>
                    <a:pt x="110" y="3"/>
                  </a:cubicBezTo>
                  <a:cubicBezTo>
                    <a:pt x="111" y="3"/>
                    <a:pt x="114" y="3"/>
                    <a:pt x="115" y="3"/>
                  </a:cubicBezTo>
                  <a:cubicBezTo>
                    <a:pt x="116" y="4"/>
                    <a:pt x="116" y="4"/>
                    <a:pt x="118" y="3"/>
                  </a:cubicBezTo>
                  <a:cubicBezTo>
                    <a:pt x="119" y="2"/>
                    <a:pt x="124" y="0"/>
                    <a:pt x="125" y="3"/>
                  </a:cubicBezTo>
                  <a:cubicBezTo>
                    <a:pt x="126" y="1"/>
                    <a:pt x="129" y="3"/>
                    <a:pt x="130" y="4"/>
                  </a:cubicBezTo>
                  <a:cubicBezTo>
                    <a:pt x="131" y="5"/>
                    <a:pt x="134" y="5"/>
                    <a:pt x="135" y="6"/>
                  </a:cubicBezTo>
                  <a:cubicBezTo>
                    <a:pt x="136" y="7"/>
                    <a:pt x="137" y="8"/>
                    <a:pt x="137" y="9"/>
                  </a:cubicBezTo>
                  <a:cubicBezTo>
                    <a:pt x="138" y="10"/>
                    <a:pt x="138" y="12"/>
                    <a:pt x="138" y="13"/>
                  </a:cubicBezTo>
                  <a:cubicBezTo>
                    <a:pt x="138" y="14"/>
                    <a:pt x="140" y="15"/>
                    <a:pt x="141" y="16"/>
                  </a:cubicBezTo>
                  <a:cubicBezTo>
                    <a:pt x="142" y="17"/>
                    <a:pt x="144" y="15"/>
                    <a:pt x="145" y="15"/>
                  </a:cubicBezTo>
                  <a:cubicBezTo>
                    <a:pt x="145" y="19"/>
                    <a:pt x="155" y="21"/>
                    <a:pt x="158" y="20"/>
                  </a:cubicBezTo>
                  <a:cubicBezTo>
                    <a:pt x="157" y="21"/>
                    <a:pt x="151" y="24"/>
                    <a:pt x="152" y="25"/>
                  </a:cubicBezTo>
                  <a:cubicBezTo>
                    <a:pt x="152" y="26"/>
                    <a:pt x="150" y="28"/>
                    <a:pt x="151" y="27"/>
                  </a:cubicBezTo>
                  <a:cubicBezTo>
                    <a:pt x="151" y="27"/>
                    <a:pt x="150" y="28"/>
                    <a:pt x="149" y="28"/>
                  </a:cubicBezTo>
                  <a:cubicBezTo>
                    <a:pt x="149" y="29"/>
                    <a:pt x="143" y="30"/>
                    <a:pt x="142" y="31"/>
                  </a:cubicBezTo>
                  <a:cubicBezTo>
                    <a:pt x="139" y="33"/>
                    <a:pt x="136" y="31"/>
                    <a:pt x="132" y="30"/>
                  </a:cubicBezTo>
                  <a:cubicBezTo>
                    <a:pt x="130" y="30"/>
                    <a:pt x="126" y="28"/>
                    <a:pt x="123" y="30"/>
                  </a:cubicBezTo>
                  <a:cubicBezTo>
                    <a:pt x="121" y="31"/>
                    <a:pt x="120" y="33"/>
                    <a:pt x="122" y="34"/>
                  </a:cubicBezTo>
                  <a:cubicBezTo>
                    <a:pt x="125" y="35"/>
                    <a:pt x="122" y="37"/>
                    <a:pt x="123" y="37"/>
                  </a:cubicBezTo>
                  <a:cubicBezTo>
                    <a:pt x="124" y="37"/>
                    <a:pt x="128" y="37"/>
                    <a:pt x="127" y="39"/>
                  </a:cubicBezTo>
                  <a:cubicBezTo>
                    <a:pt x="125" y="40"/>
                    <a:pt x="123" y="41"/>
                    <a:pt x="126" y="43"/>
                  </a:cubicBezTo>
                  <a:cubicBezTo>
                    <a:pt x="128" y="44"/>
                    <a:pt x="125" y="46"/>
                    <a:pt x="127" y="48"/>
                  </a:cubicBezTo>
                  <a:cubicBezTo>
                    <a:pt x="127" y="49"/>
                    <a:pt x="129" y="49"/>
                    <a:pt x="130" y="50"/>
                  </a:cubicBezTo>
                  <a:cubicBezTo>
                    <a:pt x="130" y="50"/>
                    <a:pt x="130" y="51"/>
                    <a:pt x="130" y="51"/>
                  </a:cubicBezTo>
                  <a:cubicBezTo>
                    <a:pt x="130" y="52"/>
                    <a:pt x="131" y="52"/>
                    <a:pt x="132" y="53"/>
                  </a:cubicBezTo>
                  <a:cubicBezTo>
                    <a:pt x="135" y="53"/>
                    <a:pt x="134" y="56"/>
                    <a:pt x="136" y="56"/>
                  </a:cubicBezTo>
                  <a:cubicBezTo>
                    <a:pt x="138" y="57"/>
                    <a:pt x="141" y="57"/>
                    <a:pt x="142" y="58"/>
                  </a:cubicBezTo>
                  <a:cubicBezTo>
                    <a:pt x="143" y="60"/>
                    <a:pt x="139" y="61"/>
                    <a:pt x="138" y="62"/>
                  </a:cubicBezTo>
                  <a:cubicBezTo>
                    <a:pt x="136" y="63"/>
                    <a:pt x="133" y="65"/>
                    <a:pt x="135" y="67"/>
                  </a:cubicBezTo>
                  <a:cubicBezTo>
                    <a:pt x="137" y="68"/>
                    <a:pt x="135" y="73"/>
                    <a:pt x="138" y="73"/>
                  </a:cubicBezTo>
                  <a:cubicBezTo>
                    <a:pt x="137" y="74"/>
                    <a:pt x="135" y="75"/>
                    <a:pt x="134" y="76"/>
                  </a:cubicBezTo>
                  <a:cubicBezTo>
                    <a:pt x="133" y="78"/>
                    <a:pt x="130" y="81"/>
                    <a:pt x="131" y="82"/>
                  </a:cubicBezTo>
                  <a:cubicBezTo>
                    <a:pt x="134" y="84"/>
                    <a:pt x="129" y="86"/>
                    <a:pt x="128" y="86"/>
                  </a:cubicBezTo>
                  <a:cubicBezTo>
                    <a:pt x="127" y="87"/>
                    <a:pt x="127" y="89"/>
                    <a:pt x="127" y="90"/>
                  </a:cubicBezTo>
                  <a:cubicBezTo>
                    <a:pt x="126" y="92"/>
                    <a:pt x="126" y="94"/>
                    <a:pt x="125" y="96"/>
                  </a:cubicBezTo>
                  <a:cubicBezTo>
                    <a:pt x="124" y="98"/>
                    <a:pt x="121" y="99"/>
                    <a:pt x="120" y="101"/>
                  </a:cubicBezTo>
                  <a:cubicBezTo>
                    <a:pt x="119" y="101"/>
                    <a:pt x="118" y="103"/>
                    <a:pt x="118" y="104"/>
                  </a:cubicBezTo>
                  <a:cubicBezTo>
                    <a:pt x="118" y="106"/>
                    <a:pt x="116" y="107"/>
                    <a:pt x="116" y="109"/>
                  </a:cubicBezTo>
                  <a:cubicBezTo>
                    <a:pt x="114" y="112"/>
                    <a:pt x="112" y="111"/>
                    <a:pt x="109" y="112"/>
                  </a:cubicBezTo>
                  <a:cubicBezTo>
                    <a:pt x="108" y="112"/>
                    <a:pt x="106" y="113"/>
                    <a:pt x="105" y="113"/>
                  </a:cubicBezTo>
                  <a:cubicBezTo>
                    <a:pt x="103" y="113"/>
                    <a:pt x="103" y="111"/>
                    <a:pt x="102" y="110"/>
                  </a:cubicBezTo>
                  <a:cubicBezTo>
                    <a:pt x="100" y="108"/>
                    <a:pt x="98" y="112"/>
                    <a:pt x="97" y="113"/>
                  </a:cubicBezTo>
                  <a:cubicBezTo>
                    <a:pt x="96" y="116"/>
                    <a:pt x="94" y="118"/>
                    <a:pt x="93" y="121"/>
                  </a:cubicBezTo>
                  <a:cubicBezTo>
                    <a:pt x="92" y="124"/>
                    <a:pt x="93" y="126"/>
                    <a:pt x="96" y="127"/>
                  </a:cubicBezTo>
                  <a:cubicBezTo>
                    <a:pt x="99" y="127"/>
                    <a:pt x="101" y="127"/>
                    <a:pt x="101" y="131"/>
                  </a:cubicBezTo>
                  <a:cubicBezTo>
                    <a:pt x="100" y="133"/>
                    <a:pt x="100" y="138"/>
                    <a:pt x="103" y="138"/>
                  </a:cubicBezTo>
                  <a:cubicBezTo>
                    <a:pt x="104" y="138"/>
                    <a:pt x="106" y="137"/>
                    <a:pt x="107" y="138"/>
                  </a:cubicBezTo>
                  <a:cubicBezTo>
                    <a:pt x="107" y="138"/>
                    <a:pt x="107" y="141"/>
                    <a:pt x="107" y="142"/>
                  </a:cubicBezTo>
                  <a:cubicBezTo>
                    <a:pt x="109" y="144"/>
                    <a:pt x="111" y="146"/>
                    <a:pt x="112" y="149"/>
                  </a:cubicBezTo>
                  <a:cubicBezTo>
                    <a:pt x="112" y="150"/>
                    <a:pt x="113" y="149"/>
                    <a:pt x="111" y="150"/>
                  </a:cubicBezTo>
                  <a:cubicBezTo>
                    <a:pt x="111" y="151"/>
                    <a:pt x="112" y="153"/>
                    <a:pt x="113" y="153"/>
                  </a:cubicBezTo>
                  <a:cubicBezTo>
                    <a:pt x="111" y="154"/>
                    <a:pt x="109" y="156"/>
                    <a:pt x="107" y="153"/>
                  </a:cubicBezTo>
                  <a:cubicBezTo>
                    <a:pt x="107" y="152"/>
                    <a:pt x="105" y="153"/>
                    <a:pt x="104" y="154"/>
                  </a:cubicBezTo>
                  <a:cubicBezTo>
                    <a:pt x="104" y="154"/>
                    <a:pt x="104" y="154"/>
                    <a:pt x="103" y="154"/>
                  </a:cubicBezTo>
                  <a:cubicBezTo>
                    <a:pt x="102" y="154"/>
                    <a:pt x="103" y="155"/>
                    <a:pt x="102" y="156"/>
                  </a:cubicBezTo>
                  <a:cubicBezTo>
                    <a:pt x="99" y="157"/>
                    <a:pt x="96" y="154"/>
                    <a:pt x="93" y="154"/>
                  </a:cubicBezTo>
                  <a:cubicBezTo>
                    <a:pt x="92" y="154"/>
                    <a:pt x="90" y="155"/>
                    <a:pt x="89" y="154"/>
                  </a:cubicBezTo>
                  <a:cubicBezTo>
                    <a:pt x="89" y="155"/>
                    <a:pt x="90" y="158"/>
                    <a:pt x="88" y="158"/>
                  </a:cubicBezTo>
                  <a:cubicBezTo>
                    <a:pt x="86" y="158"/>
                    <a:pt x="83" y="158"/>
                    <a:pt x="83" y="161"/>
                  </a:cubicBezTo>
                  <a:cubicBezTo>
                    <a:pt x="83" y="159"/>
                    <a:pt x="83" y="159"/>
                    <a:pt x="83" y="161"/>
                  </a:cubicBezTo>
                  <a:cubicBezTo>
                    <a:pt x="82" y="160"/>
                    <a:pt x="82" y="159"/>
                    <a:pt x="81" y="159"/>
                  </a:cubicBezTo>
                  <a:cubicBezTo>
                    <a:pt x="82" y="159"/>
                    <a:pt x="82" y="160"/>
                    <a:pt x="82" y="161"/>
                  </a:cubicBezTo>
                  <a:cubicBezTo>
                    <a:pt x="81" y="160"/>
                    <a:pt x="80" y="160"/>
                    <a:pt x="80" y="159"/>
                  </a:cubicBezTo>
                  <a:cubicBezTo>
                    <a:pt x="80" y="161"/>
                    <a:pt x="79" y="160"/>
                    <a:pt x="78" y="160"/>
                  </a:cubicBezTo>
                  <a:cubicBezTo>
                    <a:pt x="78" y="160"/>
                    <a:pt x="78" y="159"/>
                    <a:pt x="78" y="159"/>
                  </a:cubicBezTo>
                  <a:cubicBezTo>
                    <a:pt x="76" y="160"/>
                    <a:pt x="75" y="158"/>
                    <a:pt x="76" y="157"/>
                  </a:cubicBezTo>
                  <a:cubicBezTo>
                    <a:pt x="75" y="157"/>
                    <a:pt x="72" y="155"/>
                    <a:pt x="74" y="154"/>
                  </a:cubicBezTo>
                  <a:cubicBezTo>
                    <a:pt x="72" y="153"/>
                    <a:pt x="73" y="149"/>
                    <a:pt x="72" y="149"/>
                  </a:cubicBezTo>
                  <a:cubicBezTo>
                    <a:pt x="71" y="148"/>
                    <a:pt x="66" y="148"/>
                    <a:pt x="66" y="147"/>
                  </a:cubicBezTo>
                  <a:cubicBezTo>
                    <a:pt x="67" y="144"/>
                    <a:pt x="66" y="143"/>
                    <a:pt x="65" y="141"/>
                  </a:cubicBezTo>
                  <a:cubicBezTo>
                    <a:pt x="64" y="139"/>
                    <a:pt x="60" y="137"/>
                    <a:pt x="60" y="140"/>
                  </a:cubicBezTo>
                  <a:cubicBezTo>
                    <a:pt x="62" y="140"/>
                    <a:pt x="63" y="139"/>
                    <a:pt x="64" y="141"/>
                  </a:cubicBezTo>
                  <a:cubicBezTo>
                    <a:pt x="62" y="140"/>
                    <a:pt x="60" y="140"/>
                    <a:pt x="58" y="141"/>
                  </a:cubicBezTo>
                  <a:cubicBezTo>
                    <a:pt x="56" y="142"/>
                    <a:pt x="54" y="141"/>
                    <a:pt x="52" y="142"/>
                  </a:cubicBezTo>
                  <a:cubicBezTo>
                    <a:pt x="51" y="142"/>
                    <a:pt x="44" y="142"/>
                    <a:pt x="46" y="144"/>
                  </a:cubicBezTo>
                  <a:cubicBezTo>
                    <a:pt x="45" y="144"/>
                    <a:pt x="44" y="144"/>
                    <a:pt x="44" y="143"/>
                  </a:cubicBezTo>
                  <a:cubicBezTo>
                    <a:pt x="42" y="144"/>
                    <a:pt x="40" y="140"/>
                    <a:pt x="38" y="141"/>
                  </a:cubicBezTo>
                  <a:cubicBezTo>
                    <a:pt x="39" y="142"/>
                    <a:pt x="39" y="142"/>
                    <a:pt x="39" y="142"/>
                  </a:cubicBezTo>
                  <a:cubicBezTo>
                    <a:pt x="37" y="142"/>
                    <a:pt x="32" y="140"/>
                    <a:pt x="33" y="144"/>
                  </a:cubicBezTo>
                  <a:cubicBezTo>
                    <a:pt x="32" y="143"/>
                    <a:pt x="21" y="142"/>
                    <a:pt x="22" y="145"/>
                  </a:cubicBezTo>
                  <a:cubicBezTo>
                    <a:pt x="21" y="145"/>
                    <a:pt x="21" y="144"/>
                    <a:pt x="20" y="143"/>
                  </a:cubicBezTo>
                  <a:cubicBezTo>
                    <a:pt x="19" y="143"/>
                    <a:pt x="19" y="144"/>
                    <a:pt x="18" y="144"/>
                  </a:cubicBezTo>
                  <a:cubicBezTo>
                    <a:pt x="16" y="146"/>
                    <a:pt x="14" y="144"/>
                    <a:pt x="14" y="142"/>
                  </a:cubicBezTo>
                  <a:cubicBezTo>
                    <a:pt x="14" y="139"/>
                    <a:pt x="13" y="128"/>
                    <a:pt x="19" y="130"/>
                  </a:cubicBezTo>
                  <a:cubicBezTo>
                    <a:pt x="18" y="125"/>
                    <a:pt x="28" y="128"/>
                    <a:pt x="28" y="125"/>
                  </a:cubicBezTo>
                  <a:cubicBezTo>
                    <a:pt x="29" y="124"/>
                    <a:pt x="29" y="120"/>
                    <a:pt x="28" y="120"/>
                  </a:cubicBezTo>
                  <a:cubicBezTo>
                    <a:pt x="27" y="119"/>
                    <a:pt x="26" y="119"/>
                    <a:pt x="25" y="119"/>
                  </a:cubicBezTo>
                  <a:cubicBezTo>
                    <a:pt x="23" y="119"/>
                    <a:pt x="23" y="116"/>
                    <a:pt x="23" y="115"/>
                  </a:cubicBezTo>
                  <a:cubicBezTo>
                    <a:pt x="23" y="113"/>
                    <a:pt x="22" y="110"/>
                    <a:pt x="22" y="108"/>
                  </a:cubicBezTo>
                  <a:cubicBezTo>
                    <a:pt x="21" y="107"/>
                    <a:pt x="19" y="106"/>
                    <a:pt x="19" y="106"/>
                  </a:cubicBezTo>
                  <a:cubicBezTo>
                    <a:pt x="17" y="105"/>
                    <a:pt x="16" y="104"/>
                    <a:pt x="14" y="104"/>
                  </a:cubicBezTo>
                  <a:cubicBezTo>
                    <a:pt x="10" y="102"/>
                    <a:pt x="9" y="100"/>
                    <a:pt x="7" y="96"/>
                  </a:cubicBezTo>
                  <a:cubicBezTo>
                    <a:pt x="5" y="93"/>
                    <a:pt x="2" y="90"/>
                    <a:pt x="0" y="88"/>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4" name="Freeform 38">
              <a:extLst>
                <a:ext uri="{FF2B5EF4-FFF2-40B4-BE49-F238E27FC236}">
                  <a16:creationId xmlns:a16="http://schemas.microsoft.com/office/drawing/2014/main" xmlns="" id="{8D6407DD-8AC2-43F5-9776-9B3CE8610664}"/>
                </a:ext>
              </a:extLst>
            </p:cNvPr>
            <p:cNvSpPr>
              <a:spLocks/>
            </p:cNvSpPr>
            <p:nvPr/>
          </p:nvSpPr>
          <p:spPr bwMode="auto">
            <a:xfrm>
              <a:off x="5816331" y="2333212"/>
              <a:ext cx="438028" cy="400057"/>
            </a:xfrm>
            <a:custGeom>
              <a:avLst/>
              <a:gdLst>
                <a:gd name="T0" fmla="*/ 27 w 158"/>
                <a:gd name="T1" fmla="*/ 92 h 161"/>
                <a:gd name="T2" fmla="*/ 43 w 158"/>
                <a:gd name="T3" fmla="*/ 91 h 161"/>
                <a:gd name="T4" fmla="*/ 54 w 158"/>
                <a:gd name="T5" fmla="*/ 84 h 161"/>
                <a:gd name="T6" fmla="*/ 58 w 158"/>
                <a:gd name="T7" fmla="*/ 70 h 161"/>
                <a:gd name="T8" fmla="*/ 65 w 158"/>
                <a:gd name="T9" fmla="*/ 68 h 161"/>
                <a:gd name="T10" fmla="*/ 76 w 158"/>
                <a:gd name="T11" fmla="*/ 66 h 161"/>
                <a:gd name="T12" fmla="*/ 81 w 158"/>
                <a:gd name="T13" fmla="*/ 54 h 161"/>
                <a:gd name="T14" fmla="*/ 87 w 158"/>
                <a:gd name="T15" fmla="*/ 48 h 161"/>
                <a:gd name="T16" fmla="*/ 85 w 158"/>
                <a:gd name="T17" fmla="*/ 38 h 161"/>
                <a:gd name="T18" fmla="*/ 92 w 158"/>
                <a:gd name="T19" fmla="*/ 31 h 161"/>
                <a:gd name="T20" fmla="*/ 97 w 158"/>
                <a:gd name="T21" fmla="*/ 26 h 161"/>
                <a:gd name="T22" fmla="*/ 96 w 158"/>
                <a:gd name="T23" fmla="*/ 22 h 161"/>
                <a:gd name="T24" fmla="*/ 91 w 158"/>
                <a:gd name="T25" fmla="*/ 14 h 161"/>
                <a:gd name="T26" fmla="*/ 101 w 158"/>
                <a:gd name="T27" fmla="*/ 4 h 161"/>
                <a:gd name="T28" fmla="*/ 118 w 158"/>
                <a:gd name="T29" fmla="*/ 3 h 161"/>
                <a:gd name="T30" fmla="*/ 135 w 158"/>
                <a:gd name="T31" fmla="*/ 6 h 161"/>
                <a:gd name="T32" fmla="*/ 141 w 158"/>
                <a:gd name="T33" fmla="*/ 16 h 161"/>
                <a:gd name="T34" fmla="*/ 152 w 158"/>
                <a:gd name="T35" fmla="*/ 25 h 161"/>
                <a:gd name="T36" fmla="*/ 142 w 158"/>
                <a:gd name="T37" fmla="*/ 31 h 161"/>
                <a:gd name="T38" fmla="*/ 122 w 158"/>
                <a:gd name="T39" fmla="*/ 34 h 161"/>
                <a:gd name="T40" fmla="*/ 126 w 158"/>
                <a:gd name="T41" fmla="*/ 43 h 161"/>
                <a:gd name="T42" fmla="*/ 130 w 158"/>
                <a:gd name="T43" fmla="*/ 51 h 161"/>
                <a:gd name="T44" fmla="*/ 142 w 158"/>
                <a:gd name="T45" fmla="*/ 58 h 161"/>
                <a:gd name="T46" fmla="*/ 138 w 158"/>
                <a:gd name="T47" fmla="*/ 73 h 161"/>
                <a:gd name="T48" fmla="*/ 128 w 158"/>
                <a:gd name="T49" fmla="*/ 86 h 161"/>
                <a:gd name="T50" fmla="*/ 120 w 158"/>
                <a:gd name="T51" fmla="*/ 101 h 161"/>
                <a:gd name="T52" fmla="*/ 109 w 158"/>
                <a:gd name="T53" fmla="*/ 112 h 161"/>
                <a:gd name="T54" fmla="*/ 97 w 158"/>
                <a:gd name="T55" fmla="*/ 113 h 161"/>
                <a:gd name="T56" fmla="*/ 101 w 158"/>
                <a:gd name="T57" fmla="*/ 131 h 161"/>
                <a:gd name="T58" fmla="*/ 107 w 158"/>
                <a:gd name="T59" fmla="*/ 142 h 161"/>
                <a:gd name="T60" fmla="*/ 113 w 158"/>
                <a:gd name="T61" fmla="*/ 153 h 161"/>
                <a:gd name="T62" fmla="*/ 103 w 158"/>
                <a:gd name="T63" fmla="*/ 154 h 161"/>
                <a:gd name="T64" fmla="*/ 89 w 158"/>
                <a:gd name="T65" fmla="*/ 154 h 161"/>
                <a:gd name="T66" fmla="*/ 83 w 158"/>
                <a:gd name="T67" fmla="*/ 161 h 161"/>
                <a:gd name="T68" fmla="*/ 80 w 158"/>
                <a:gd name="T69" fmla="*/ 159 h 161"/>
                <a:gd name="T70" fmla="*/ 76 w 158"/>
                <a:gd name="T71" fmla="*/ 157 h 161"/>
                <a:gd name="T72" fmla="*/ 66 w 158"/>
                <a:gd name="T73" fmla="*/ 147 h 161"/>
                <a:gd name="T74" fmla="*/ 64 w 158"/>
                <a:gd name="T75" fmla="*/ 141 h 161"/>
                <a:gd name="T76" fmla="*/ 46 w 158"/>
                <a:gd name="T77" fmla="*/ 144 h 161"/>
                <a:gd name="T78" fmla="*/ 39 w 158"/>
                <a:gd name="T79" fmla="*/ 142 h 161"/>
                <a:gd name="T80" fmla="*/ 20 w 158"/>
                <a:gd name="T81" fmla="*/ 143 h 161"/>
                <a:gd name="T82" fmla="*/ 19 w 158"/>
                <a:gd name="T83" fmla="*/ 130 h 161"/>
                <a:gd name="T84" fmla="*/ 25 w 158"/>
                <a:gd name="T85" fmla="*/ 119 h 161"/>
                <a:gd name="T86" fmla="*/ 19 w 158"/>
                <a:gd name="T87" fmla="*/ 106 h 161"/>
                <a:gd name="T88" fmla="*/ 0 w 158"/>
                <a:gd name="T89" fmla="*/ 8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8" h="161">
                  <a:moveTo>
                    <a:pt x="0" y="88"/>
                  </a:moveTo>
                  <a:cubicBezTo>
                    <a:pt x="4" y="89"/>
                    <a:pt x="8" y="91"/>
                    <a:pt x="12" y="92"/>
                  </a:cubicBezTo>
                  <a:cubicBezTo>
                    <a:pt x="17" y="93"/>
                    <a:pt x="22" y="92"/>
                    <a:pt x="27" y="92"/>
                  </a:cubicBezTo>
                  <a:cubicBezTo>
                    <a:pt x="29" y="92"/>
                    <a:pt x="30" y="93"/>
                    <a:pt x="32" y="93"/>
                  </a:cubicBezTo>
                  <a:cubicBezTo>
                    <a:pt x="34" y="93"/>
                    <a:pt x="35" y="92"/>
                    <a:pt x="37" y="91"/>
                  </a:cubicBezTo>
                  <a:cubicBezTo>
                    <a:pt x="39" y="90"/>
                    <a:pt x="41" y="91"/>
                    <a:pt x="43" y="91"/>
                  </a:cubicBezTo>
                  <a:cubicBezTo>
                    <a:pt x="44" y="91"/>
                    <a:pt x="46" y="90"/>
                    <a:pt x="48" y="90"/>
                  </a:cubicBezTo>
                  <a:cubicBezTo>
                    <a:pt x="50" y="89"/>
                    <a:pt x="54" y="89"/>
                    <a:pt x="55" y="87"/>
                  </a:cubicBezTo>
                  <a:cubicBezTo>
                    <a:pt x="56" y="86"/>
                    <a:pt x="54" y="85"/>
                    <a:pt x="54" y="84"/>
                  </a:cubicBezTo>
                  <a:cubicBezTo>
                    <a:pt x="55" y="82"/>
                    <a:pt x="53" y="80"/>
                    <a:pt x="54" y="77"/>
                  </a:cubicBezTo>
                  <a:cubicBezTo>
                    <a:pt x="54" y="74"/>
                    <a:pt x="54" y="75"/>
                    <a:pt x="56" y="73"/>
                  </a:cubicBezTo>
                  <a:cubicBezTo>
                    <a:pt x="57" y="73"/>
                    <a:pt x="57" y="71"/>
                    <a:pt x="58" y="70"/>
                  </a:cubicBezTo>
                  <a:cubicBezTo>
                    <a:pt x="60" y="70"/>
                    <a:pt x="60" y="71"/>
                    <a:pt x="61" y="71"/>
                  </a:cubicBezTo>
                  <a:cubicBezTo>
                    <a:pt x="64" y="71"/>
                    <a:pt x="65" y="71"/>
                    <a:pt x="67" y="70"/>
                  </a:cubicBezTo>
                  <a:cubicBezTo>
                    <a:pt x="67" y="69"/>
                    <a:pt x="65" y="69"/>
                    <a:pt x="65" y="68"/>
                  </a:cubicBezTo>
                  <a:cubicBezTo>
                    <a:pt x="67" y="68"/>
                    <a:pt x="69" y="66"/>
                    <a:pt x="70" y="65"/>
                  </a:cubicBezTo>
                  <a:cubicBezTo>
                    <a:pt x="71" y="63"/>
                    <a:pt x="74" y="66"/>
                    <a:pt x="74" y="64"/>
                  </a:cubicBezTo>
                  <a:cubicBezTo>
                    <a:pt x="75" y="65"/>
                    <a:pt x="76" y="64"/>
                    <a:pt x="76" y="66"/>
                  </a:cubicBezTo>
                  <a:cubicBezTo>
                    <a:pt x="77" y="67"/>
                    <a:pt x="78" y="67"/>
                    <a:pt x="79" y="66"/>
                  </a:cubicBezTo>
                  <a:cubicBezTo>
                    <a:pt x="82" y="64"/>
                    <a:pt x="81" y="60"/>
                    <a:pt x="80" y="58"/>
                  </a:cubicBezTo>
                  <a:cubicBezTo>
                    <a:pt x="80" y="56"/>
                    <a:pt x="81" y="56"/>
                    <a:pt x="81" y="54"/>
                  </a:cubicBezTo>
                  <a:cubicBezTo>
                    <a:pt x="81" y="53"/>
                    <a:pt x="81" y="51"/>
                    <a:pt x="81" y="50"/>
                  </a:cubicBezTo>
                  <a:cubicBezTo>
                    <a:pt x="81" y="49"/>
                    <a:pt x="82" y="49"/>
                    <a:pt x="83" y="49"/>
                  </a:cubicBezTo>
                  <a:cubicBezTo>
                    <a:pt x="84" y="48"/>
                    <a:pt x="85" y="49"/>
                    <a:pt x="87" y="48"/>
                  </a:cubicBezTo>
                  <a:cubicBezTo>
                    <a:pt x="88" y="46"/>
                    <a:pt x="88" y="46"/>
                    <a:pt x="88" y="45"/>
                  </a:cubicBezTo>
                  <a:cubicBezTo>
                    <a:pt x="87" y="43"/>
                    <a:pt x="86" y="42"/>
                    <a:pt x="85" y="41"/>
                  </a:cubicBezTo>
                  <a:cubicBezTo>
                    <a:pt x="82" y="39"/>
                    <a:pt x="82" y="37"/>
                    <a:pt x="85" y="38"/>
                  </a:cubicBezTo>
                  <a:cubicBezTo>
                    <a:pt x="88" y="38"/>
                    <a:pt x="94" y="39"/>
                    <a:pt x="95" y="36"/>
                  </a:cubicBezTo>
                  <a:cubicBezTo>
                    <a:pt x="95" y="35"/>
                    <a:pt x="95" y="34"/>
                    <a:pt x="94" y="33"/>
                  </a:cubicBezTo>
                  <a:cubicBezTo>
                    <a:pt x="94" y="33"/>
                    <a:pt x="92" y="32"/>
                    <a:pt x="92" y="31"/>
                  </a:cubicBezTo>
                  <a:cubicBezTo>
                    <a:pt x="93" y="31"/>
                    <a:pt x="93" y="31"/>
                    <a:pt x="93" y="31"/>
                  </a:cubicBezTo>
                  <a:cubicBezTo>
                    <a:pt x="93" y="30"/>
                    <a:pt x="94" y="29"/>
                    <a:pt x="94" y="29"/>
                  </a:cubicBezTo>
                  <a:cubicBezTo>
                    <a:pt x="95" y="28"/>
                    <a:pt x="97" y="26"/>
                    <a:pt x="97" y="26"/>
                  </a:cubicBezTo>
                  <a:cubicBezTo>
                    <a:pt x="97" y="25"/>
                    <a:pt x="97" y="24"/>
                    <a:pt x="97" y="24"/>
                  </a:cubicBezTo>
                  <a:cubicBezTo>
                    <a:pt x="98" y="23"/>
                    <a:pt x="96" y="23"/>
                    <a:pt x="96" y="22"/>
                  </a:cubicBezTo>
                  <a:cubicBezTo>
                    <a:pt x="96" y="22"/>
                    <a:pt x="96" y="22"/>
                    <a:pt x="96" y="22"/>
                  </a:cubicBezTo>
                  <a:cubicBezTo>
                    <a:pt x="97" y="21"/>
                    <a:pt x="96" y="20"/>
                    <a:pt x="96" y="19"/>
                  </a:cubicBezTo>
                  <a:cubicBezTo>
                    <a:pt x="96" y="18"/>
                    <a:pt x="94" y="17"/>
                    <a:pt x="94" y="16"/>
                  </a:cubicBezTo>
                  <a:cubicBezTo>
                    <a:pt x="93" y="15"/>
                    <a:pt x="92" y="15"/>
                    <a:pt x="91" y="14"/>
                  </a:cubicBezTo>
                  <a:cubicBezTo>
                    <a:pt x="90" y="13"/>
                    <a:pt x="94" y="8"/>
                    <a:pt x="95" y="9"/>
                  </a:cubicBezTo>
                  <a:cubicBezTo>
                    <a:pt x="96" y="9"/>
                    <a:pt x="96" y="7"/>
                    <a:pt x="97" y="7"/>
                  </a:cubicBezTo>
                  <a:cubicBezTo>
                    <a:pt x="98" y="6"/>
                    <a:pt x="100" y="5"/>
                    <a:pt x="101" y="4"/>
                  </a:cubicBezTo>
                  <a:cubicBezTo>
                    <a:pt x="104" y="4"/>
                    <a:pt x="107" y="4"/>
                    <a:pt x="110" y="3"/>
                  </a:cubicBezTo>
                  <a:cubicBezTo>
                    <a:pt x="111" y="3"/>
                    <a:pt x="114" y="3"/>
                    <a:pt x="115" y="3"/>
                  </a:cubicBezTo>
                  <a:cubicBezTo>
                    <a:pt x="116" y="4"/>
                    <a:pt x="116" y="4"/>
                    <a:pt x="118" y="3"/>
                  </a:cubicBezTo>
                  <a:cubicBezTo>
                    <a:pt x="119" y="2"/>
                    <a:pt x="124" y="0"/>
                    <a:pt x="125" y="3"/>
                  </a:cubicBezTo>
                  <a:cubicBezTo>
                    <a:pt x="126" y="1"/>
                    <a:pt x="129" y="3"/>
                    <a:pt x="130" y="4"/>
                  </a:cubicBezTo>
                  <a:cubicBezTo>
                    <a:pt x="131" y="5"/>
                    <a:pt x="134" y="5"/>
                    <a:pt x="135" y="6"/>
                  </a:cubicBezTo>
                  <a:cubicBezTo>
                    <a:pt x="136" y="7"/>
                    <a:pt x="137" y="8"/>
                    <a:pt x="137" y="9"/>
                  </a:cubicBezTo>
                  <a:cubicBezTo>
                    <a:pt x="138" y="10"/>
                    <a:pt x="138" y="12"/>
                    <a:pt x="138" y="13"/>
                  </a:cubicBezTo>
                  <a:cubicBezTo>
                    <a:pt x="138" y="14"/>
                    <a:pt x="140" y="15"/>
                    <a:pt x="141" y="16"/>
                  </a:cubicBezTo>
                  <a:cubicBezTo>
                    <a:pt x="142" y="17"/>
                    <a:pt x="144" y="15"/>
                    <a:pt x="145" y="15"/>
                  </a:cubicBezTo>
                  <a:cubicBezTo>
                    <a:pt x="145" y="19"/>
                    <a:pt x="155" y="21"/>
                    <a:pt x="158" y="20"/>
                  </a:cubicBezTo>
                  <a:cubicBezTo>
                    <a:pt x="157" y="21"/>
                    <a:pt x="151" y="24"/>
                    <a:pt x="152" y="25"/>
                  </a:cubicBezTo>
                  <a:cubicBezTo>
                    <a:pt x="152" y="26"/>
                    <a:pt x="150" y="28"/>
                    <a:pt x="151" y="27"/>
                  </a:cubicBezTo>
                  <a:cubicBezTo>
                    <a:pt x="151" y="27"/>
                    <a:pt x="150" y="28"/>
                    <a:pt x="149" y="28"/>
                  </a:cubicBezTo>
                  <a:cubicBezTo>
                    <a:pt x="149" y="29"/>
                    <a:pt x="143" y="30"/>
                    <a:pt x="142" y="31"/>
                  </a:cubicBezTo>
                  <a:cubicBezTo>
                    <a:pt x="139" y="33"/>
                    <a:pt x="136" y="31"/>
                    <a:pt x="132" y="30"/>
                  </a:cubicBezTo>
                  <a:cubicBezTo>
                    <a:pt x="130" y="30"/>
                    <a:pt x="126" y="28"/>
                    <a:pt x="123" y="30"/>
                  </a:cubicBezTo>
                  <a:cubicBezTo>
                    <a:pt x="121" y="31"/>
                    <a:pt x="120" y="33"/>
                    <a:pt x="122" y="34"/>
                  </a:cubicBezTo>
                  <a:cubicBezTo>
                    <a:pt x="125" y="35"/>
                    <a:pt x="122" y="37"/>
                    <a:pt x="123" y="37"/>
                  </a:cubicBezTo>
                  <a:cubicBezTo>
                    <a:pt x="124" y="37"/>
                    <a:pt x="128" y="37"/>
                    <a:pt x="127" y="39"/>
                  </a:cubicBezTo>
                  <a:cubicBezTo>
                    <a:pt x="125" y="40"/>
                    <a:pt x="123" y="41"/>
                    <a:pt x="126" y="43"/>
                  </a:cubicBezTo>
                  <a:cubicBezTo>
                    <a:pt x="128" y="44"/>
                    <a:pt x="125" y="46"/>
                    <a:pt x="127" y="48"/>
                  </a:cubicBezTo>
                  <a:cubicBezTo>
                    <a:pt x="127" y="49"/>
                    <a:pt x="129" y="49"/>
                    <a:pt x="130" y="50"/>
                  </a:cubicBezTo>
                  <a:cubicBezTo>
                    <a:pt x="130" y="50"/>
                    <a:pt x="130" y="51"/>
                    <a:pt x="130" y="51"/>
                  </a:cubicBezTo>
                  <a:cubicBezTo>
                    <a:pt x="130" y="52"/>
                    <a:pt x="131" y="52"/>
                    <a:pt x="132" y="53"/>
                  </a:cubicBezTo>
                  <a:cubicBezTo>
                    <a:pt x="135" y="53"/>
                    <a:pt x="134" y="56"/>
                    <a:pt x="136" y="56"/>
                  </a:cubicBezTo>
                  <a:cubicBezTo>
                    <a:pt x="138" y="57"/>
                    <a:pt x="141" y="57"/>
                    <a:pt x="142" y="58"/>
                  </a:cubicBezTo>
                  <a:cubicBezTo>
                    <a:pt x="143" y="60"/>
                    <a:pt x="139" y="61"/>
                    <a:pt x="138" y="62"/>
                  </a:cubicBezTo>
                  <a:cubicBezTo>
                    <a:pt x="136" y="63"/>
                    <a:pt x="133" y="65"/>
                    <a:pt x="135" y="67"/>
                  </a:cubicBezTo>
                  <a:cubicBezTo>
                    <a:pt x="137" y="68"/>
                    <a:pt x="135" y="73"/>
                    <a:pt x="138" y="73"/>
                  </a:cubicBezTo>
                  <a:cubicBezTo>
                    <a:pt x="137" y="74"/>
                    <a:pt x="135" y="75"/>
                    <a:pt x="134" y="76"/>
                  </a:cubicBezTo>
                  <a:cubicBezTo>
                    <a:pt x="133" y="78"/>
                    <a:pt x="130" y="81"/>
                    <a:pt x="131" y="82"/>
                  </a:cubicBezTo>
                  <a:cubicBezTo>
                    <a:pt x="134" y="84"/>
                    <a:pt x="129" y="86"/>
                    <a:pt x="128" y="86"/>
                  </a:cubicBezTo>
                  <a:cubicBezTo>
                    <a:pt x="127" y="87"/>
                    <a:pt x="127" y="89"/>
                    <a:pt x="127" y="90"/>
                  </a:cubicBezTo>
                  <a:cubicBezTo>
                    <a:pt x="126" y="92"/>
                    <a:pt x="126" y="94"/>
                    <a:pt x="125" y="96"/>
                  </a:cubicBezTo>
                  <a:cubicBezTo>
                    <a:pt x="124" y="98"/>
                    <a:pt x="121" y="99"/>
                    <a:pt x="120" y="101"/>
                  </a:cubicBezTo>
                  <a:cubicBezTo>
                    <a:pt x="119" y="101"/>
                    <a:pt x="118" y="103"/>
                    <a:pt x="118" y="104"/>
                  </a:cubicBezTo>
                  <a:cubicBezTo>
                    <a:pt x="118" y="106"/>
                    <a:pt x="116" y="107"/>
                    <a:pt x="116" y="109"/>
                  </a:cubicBezTo>
                  <a:cubicBezTo>
                    <a:pt x="114" y="112"/>
                    <a:pt x="112" y="111"/>
                    <a:pt x="109" y="112"/>
                  </a:cubicBezTo>
                  <a:cubicBezTo>
                    <a:pt x="108" y="112"/>
                    <a:pt x="106" y="113"/>
                    <a:pt x="105" y="113"/>
                  </a:cubicBezTo>
                  <a:cubicBezTo>
                    <a:pt x="103" y="113"/>
                    <a:pt x="103" y="111"/>
                    <a:pt x="102" y="110"/>
                  </a:cubicBezTo>
                  <a:cubicBezTo>
                    <a:pt x="100" y="108"/>
                    <a:pt x="98" y="112"/>
                    <a:pt x="97" y="113"/>
                  </a:cubicBezTo>
                  <a:cubicBezTo>
                    <a:pt x="96" y="116"/>
                    <a:pt x="94" y="118"/>
                    <a:pt x="93" y="121"/>
                  </a:cubicBezTo>
                  <a:cubicBezTo>
                    <a:pt x="92" y="124"/>
                    <a:pt x="93" y="126"/>
                    <a:pt x="96" y="127"/>
                  </a:cubicBezTo>
                  <a:cubicBezTo>
                    <a:pt x="99" y="127"/>
                    <a:pt x="101" y="127"/>
                    <a:pt x="101" y="131"/>
                  </a:cubicBezTo>
                  <a:cubicBezTo>
                    <a:pt x="100" y="133"/>
                    <a:pt x="100" y="138"/>
                    <a:pt x="103" y="138"/>
                  </a:cubicBezTo>
                  <a:cubicBezTo>
                    <a:pt x="104" y="138"/>
                    <a:pt x="106" y="137"/>
                    <a:pt x="107" y="138"/>
                  </a:cubicBezTo>
                  <a:cubicBezTo>
                    <a:pt x="107" y="138"/>
                    <a:pt x="107" y="141"/>
                    <a:pt x="107" y="142"/>
                  </a:cubicBezTo>
                  <a:cubicBezTo>
                    <a:pt x="109" y="144"/>
                    <a:pt x="111" y="146"/>
                    <a:pt x="112" y="149"/>
                  </a:cubicBezTo>
                  <a:cubicBezTo>
                    <a:pt x="112" y="150"/>
                    <a:pt x="113" y="149"/>
                    <a:pt x="111" y="150"/>
                  </a:cubicBezTo>
                  <a:cubicBezTo>
                    <a:pt x="111" y="151"/>
                    <a:pt x="112" y="153"/>
                    <a:pt x="113" y="153"/>
                  </a:cubicBezTo>
                  <a:cubicBezTo>
                    <a:pt x="111" y="154"/>
                    <a:pt x="109" y="156"/>
                    <a:pt x="107" y="153"/>
                  </a:cubicBezTo>
                  <a:cubicBezTo>
                    <a:pt x="107" y="152"/>
                    <a:pt x="105" y="153"/>
                    <a:pt x="104" y="154"/>
                  </a:cubicBezTo>
                  <a:cubicBezTo>
                    <a:pt x="104" y="154"/>
                    <a:pt x="104" y="154"/>
                    <a:pt x="103" y="154"/>
                  </a:cubicBezTo>
                  <a:cubicBezTo>
                    <a:pt x="102" y="154"/>
                    <a:pt x="103" y="155"/>
                    <a:pt x="102" y="156"/>
                  </a:cubicBezTo>
                  <a:cubicBezTo>
                    <a:pt x="99" y="157"/>
                    <a:pt x="96" y="154"/>
                    <a:pt x="93" y="154"/>
                  </a:cubicBezTo>
                  <a:cubicBezTo>
                    <a:pt x="92" y="154"/>
                    <a:pt x="90" y="155"/>
                    <a:pt x="89" y="154"/>
                  </a:cubicBezTo>
                  <a:cubicBezTo>
                    <a:pt x="89" y="155"/>
                    <a:pt x="90" y="158"/>
                    <a:pt x="88" y="158"/>
                  </a:cubicBezTo>
                  <a:cubicBezTo>
                    <a:pt x="86" y="158"/>
                    <a:pt x="83" y="158"/>
                    <a:pt x="83" y="161"/>
                  </a:cubicBezTo>
                  <a:cubicBezTo>
                    <a:pt x="83" y="159"/>
                    <a:pt x="83" y="159"/>
                    <a:pt x="83" y="161"/>
                  </a:cubicBezTo>
                  <a:cubicBezTo>
                    <a:pt x="82" y="160"/>
                    <a:pt x="82" y="159"/>
                    <a:pt x="81" y="159"/>
                  </a:cubicBezTo>
                  <a:cubicBezTo>
                    <a:pt x="82" y="159"/>
                    <a:pt x="82" y="160"/>
                    <a:pt x="82" y="161"/>
                  </a:cubicBezTo>
                  <a:cubicBezTo>
                    <a:pt x="81" y="160"/>
                    <a:pt x="80" y="160"/>
                    <a:pt x="80" y="159"/>
                  </a:cubicBezTo>
                  <a:cubicBezTo>
                    <a:pt x="80" y="161"/>
                    <a:pt x="79" y="160"/>
                    <a:pt x="78" y="160"/>
                  </a:cubicBezTo>
                  <a:cubicBezTo>
                    <a:pt x="78" y="160"/>
                    <a:pt x="78" y="159"/>
                    <a:pt x="78" y="159"/>
                  </a:cubicBezTo>
                  <a:cubicBezTo>
                    <a:pt x="76" y="160"/>
                    <a:pt x="75" y="158"/>
                    <a:pt x="76" y="157"/>
                  </a:cubicBezTo>
                  <a:cubicBezTo>
                    <a:pt x="75" y="157"/>
                    <a:pt x="72" y="155"/>
                    <a:pt x="74" y="154"/>
                  </a:cubicBezTo>
                  <a:cubicBezTo>
                    <a:pt x="72" y="153"/>
                    <a:pt x="73" y="149"/>
                    <a:pt x="72" y="149"/>
                  </a:cubicBezTo>
                  <a:cubicBezTo>
                    <a:pt x="71" y="148"/>
                    <a:pt x="66" y="148"/>
                    <a:pt x="66" y="147"/>
                  </a:cubicBezTo>
                  <a:cubicBezTo>
                    <a:pt x="67" y="144"/>
                    <a:pt x="66" y="143"/>
                    <a:pt x="65" y="141"/>
                  </a:cubicBezTo>
                  <a:cubicBezTo>
                    <a:pt x="64" y="139"/>
                    <a:pt x="60" y="137"/>
                    <a:pt x="60" y="140"/>
                  </a:cubicBezTo>
                  <a:cubicBezTo>
                    <a:pt x="62" y="140"/>
                    <a:pt x="63" y="139"/>
                    <a:pt x="64" y="141"/>
                  </a:cubicBezTo>
                  <a:cubicBezTo>
                    <a:pt x="62" y="140"/>
                    <a:pt x="60" y="140"/>
                    <a:pt x="58" y="141"/>
                  </a:cubicBezTo>
                  <a:cubicBezTo>
                    <a:pt x="56" y="142"/>
                    <a:pt x="54" y="141"/>
                    <a:pt x="52" y="142"/>
                  </a:cubicBezTo>
                  <a:cubicBezTo>
                    <a:pt x="51" y="142"/>
                    <a:pt x="44" y="142"/>
                    <a:pt x="46" y="144"/>
                  </a:cubicBezTo>
                  <a:cubicBezTo>
                    <a:pt x="45" y="144"/>
                    <a:pt x="44" y="144"/>
                    <a:pt x="44" y="143"/>
                  </a:cubicBezTo>
                  <a:cubicBezTo>
                    <a:pt x="42" y="144"/>
                    <a:pt x="40" y="140"/>
                    <a:pt x="38" y="141"/>
                  </a:cubicBezTo>
                  <a:cubicBezTo>
                    <a:pt x="39" y="142"/>
                    <a:pt x="39" y="142"/>
                    <a:pt x="39" y="142"/>
                  </a:cubicBezTo>
                  <a:cubicBezTo>
                    <a:pt x="37" y="142"/>
                    <a:pt x="32" y="140"/>
                    <a:pt x="33" y="144"/>
                  </a:cubicBezTo>
                  <a:cubicBezTo>
                    <a:pt x="32" y="143"/>
                    <a:pt x="21" y="142"/>
                    <a:pt x="22" y="145"/>
                  </a:cubicBezTo>
                  <a:cubicBezTo>
                    <a:pt x="21" y="145"/>
                    <a:pt x="21" y="144"/>
                    <a:pt x="20" y="143"/>
                  </a:cubicBezTo>
                  <a:cubicBezTo>
                    <a:pt x="19" y="143"/>
                    <a:pt x="19" y="144"/>
                    <a:pt x="18" y="144"/>
                  </a:cubicBezTo>
                  <a:cubicBezTo>
                    <a:pt x="16" y="146"/>
                    <a:pt x="14" y="144"/>
                    <a:pt x="14" y="142"/>
                  </a:cubicBezTo>
                  <a:cubicBezTo>
                    <a:pt x="14" y="139"/>
                    <a:pt x="13" y="128"/>
                    <a:pt x="19" y="130"/>
                  </a:cubicBezTo>
                  <a:cubicBezTo>
                    <a:pt x="18" y="125"/>
                    <a:pt x="28" y="128"/>
                    <a:pt x="28" y="125"/>
                  </a:cubicBezTo>
                  <a:cubicBezTo>
                    <a:pt x="29" y="124"/>
                    <a:pt x="29" y="120"/>
                    <a:pt x="28" y="120"/>
                  </a:cubicBezTo>
                  <a:cubicBezTo>
                    <a:pt x="27" y="119"/>
                    <a:pt x="26" y="119"/>
                    <a:pt x="25" y="119"/>
                  </a:cubicBezTo>
                  <a:cubicBezTo>
                    <a:pt x="23" y="119"/>
                    <a:pt x="23" y="116"/>
                    <a:pt x="23" y="115"/>
                  </a:cubicBezTo>
                  <a:cubicBezTo>
                    <a:pt x="23" y="113"/>
                    <a:pt x="22" y="110"/>
                    <a:pt x="22" y="108"/>
                  </a:cubicBezTo>
                  <a:cubicBezTo>
                    <a:pt x="21" y="107"/>
                    <a:pt x="19" y="106"/>
                    <a:pt x="19" y="106"/>
                  </a:cubicBezTo>
                  <a:cubicBezTo>
                    <a:pt x="17" y="105"/>
                    <a:pt x="16" y="104"/>
                    <a:pt x="14" y="104"/>
                  </a:cubicBezTo>
                  <a:cubicBezTo>
                    <a:pt x="10" y="102"/>
                    <a:pt x="9" y="100"/>
                    <a:pt x="7" y="96"/>
                  </a:cubicBezTo>
                  <a:cubicBezTo>
                    <a:pt x="5" y="93"/>
                    <a:pt x="2" y="90"/>
                    <a:pt x="0" y="88"/>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5" name="Freeform 39">
              <a:extLst>
                <a:ext uri="{FF2B5EF4-FFF2-40B4-BE49-F238E27FC236}">
                  <a16:creationId xmlns:a16="http://schemas.microsoft.com/office/drawing/2014/main" xmlns="" id="{1120CE86-0B5F-4F50-92AA-9750E77ABAA0}"/>
                </a:ext>
              </a:extLst>
            </p:cNvPr>
            <p:cNvSpPr>
              <a:spLocks/>
            </p:cNvSpPr>
            <p:nvPr/>
          </p:nvSpPr>
          <p:spPr bwMode="auto">
            <a:xfrm>
              <a:off x="8028533" y="3555843"/>
              <a:ext cx="3151" cy="2807"/>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6" name="Freeform 40">
              <a:extLst>
                <a:ext uri="{FF2B5EF4-FFF2-40B4-BE49-F238E27FC236}">
                  <a16:creationId xmlns:a16="http://schemas.microsoft.com/office/drawing/2014/main" xmlns="" id="{6E10E739-D64A-46CE-A7F3-AE49B93536CA}"/>
                </a:ext>
              </a:extLst>
            </p:cNvPr>
            <p:cNvSpPr>
              <a:spLocks/>
            </p:cNvSpPr>
            <p:nvPr/>
          </p:nvSpPr>
          <p:spPr bwMode="auto">
            <a:xfrm>
              <a:off x="8028533" y="3555843"/>
              <a:ext cx="3151" cy="2807"/>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7" name="Freeform 41">
              <a:extLst>
                <a:ext uri="{FF2B5EF4-FFF2-40B4-BE49-F238E27FC236}">
                  <a16:creationId xmlns:a16="http://schemas.microsoft.com/office/drawing/2014/main" xmlns="" id="{84966FA3-E414-438E-B77D-D0B1502DC81D}"/>
                </a:ext>
              </a:extLst>
            </p:cNvPr>
            <p:cNvSpPr>
              <a:spLocks/>
            </p:cNvSpPr>
            <p:nvPr/>
          </p:nvSpPr>
          <p:spPr bwMode="auto">
            <a:xfrm>
              <a:off x="8033260" y="3491273"/>
              <a:ext cx="3151" cy="561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0"/>
                    <a:pt x="0" y="1"/>
                    <a:pt x="0" y="2"/>
                  </a:cubicBezTo>
                  <a:cubicBezTo>
                    <a:pt x="0" y="1"/>
                    <a:pt x="0"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8" name="Freeform 42">
              <a:extLst>
                <a:ext uri="{FF2B5EF4-FFF2-40B4-BE49-F238E27FC236}">
                  <a16:creationId xmlns:a16="http://schemas.microsoft.com/office/drawing/2014/main" xmlns="" id="{9FE26C15-94CD-4E71-AB94-D541F0C0C96A}"/>
                </a:ext>
              </a:extLst>
            </p:cNvPr>
            <p:cNvSpPr>
              <a:spLocks/>
            </p:cNvSpPr>
            <p:nvPr/>
          </p:nvSpPr>
          <p:spPr bwMode="auto">
            <a:xfrm>
              <a:off x="8033260" y="3491273"/>
              <a:ext cx="3151" cy="561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0"/>
                    <a:pt x="0" y="1"/>
                    <a:pt x="0" y="2"/>
                  </a:cubicBezTo>
                  <a:cubicBezTo>
                    <a:pt x="0" y="1"/>
                    <a:pt x="0"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9" name="Freeform 43">
              <a:extLst>
                <a:ext uri="{FF2B5EF4-FFF2-40B4-BE49-F238E27FC236}">
                  <a16:creationId xmlns:a16="http://schemas.microsoft.com/office/drawing/2014/main" xmlns="" id="{DE39F16E-2305-415F-89CE-894D18A64C62}"/>
                </a:ext>
              </a:extLst>
            </p:cNvPr>
            <p:cNvSpPr>
              <a:spLocks/>
            </p:cNvSpPr>
            <p:nvPr/>
          </p:nvSpPr>
          <p:spPr bwMode="auto">
            <a:xfrm>
              <a:off x="8036412" y="3499695"/>
              <a:ext cx="3151" cy="1404"/>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1" y="1"/>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0" name="Freeform 44">
              <a:extLst>
                <a:ext uri="{FF2B5EF4-FFF2-40B4-BE49-F238E27FC236}">
                  <a16:creationId xmlns:a16="http://schemas.microsoft.com/office/drawing/2014/main" xmlns="" id="{35A5E08E-650E-4E1C-866B-953279E6DCC4}"/>
                </a:ext>
              </a:extLst>
            </p:cNvPr>
            <p:cNvSpPr>
              <a:spLocks/>
            </p:cNvSpPr>
            <p:nvPr/>
          </p:nvSpPr>
          <p:spPr bwMode="auto">
            <a:xfrm>
              <a:off x="8036412" y="3499695"/>
              <a:ext cx="3151" cy="1404"/>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1" y="1"/>
                  </a:cubicBezTo>
                  <a:cubicBezTo>
                    <a:pt x="1"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1" name="Freeform 45">
              <a:extLst>
                <a:ext uri="{FF2B5EF4-FFF2-40B4-BE49-F238E27FC236}">
                  <a16:creationId xmlns:a16="http://schemas.microsoft.com/office/drawing/2014/main" xmlns="" id="{56179B33-0CA8-4D33-81EF-5E8D4F9C8D8D}"/>
                </a:ext>
              </a:extLst>
            </p:cNvPr>
            <p:cNvSpPr>
              <a:spLocks/>
            </p:cNvSpPr>
            <p:nvPr/>
          </p:nvSpPr>
          <p:spPr bwMode="auto">
            <a:xfrm>
              <a:off x="8050592" y="3467409"/>
              <a:ext cx="7878" cy="7019"/>
            </a:xfrm>
            <a:custGeom>
              <a:avLst/>
              <a:gdLst>
                <a:gd name="T0" fmla="*/ 2 w 3"/>
                <a:gd name="T1" fmla="*/ 0 h 3"/>
                <a:gd name="T2" fmla="*/ 2 w 3"/>
                <a:gd name="T3" fmla="*/ 3 h 3"/>
                <a:gd name="T4" fmla="*/ 2 w 3"/>
                <a:gd name="T5" fmla="*/ 0 h 3"/>
              </a:gdLst>
              <a:ahLst/>
              <a:cxnLst>
                <a:cxn ang="0">
                  <a:pos x="T0" y="T1"/>
                </a:cxn>
                <a:cxn ang="0">
                  <a:pos x="T2" y="T3"/>
                </a:cxn>
                <a:cxn ang="0">
                  <a:pos x="T4" y="T5"/>
                </a:cxn>
              </a:cxnLst>
              <a:rect l="0" t="0" r="r" b="b"/>
              <a:pathLst>
                <a:path w="3" h="3">
                  <a:moveTo>
                    <a:pt x="2" y="0"/>
                  </a:moveTo>
                  <a:cubicBezTo>
                    <a:pt x="0" y="0"/>
                    <a:pt x="1" y="3"/>
                    <a:pt x="2" y="3"/>
                  </a:cubicBezTo>
                  <a:cubicBezTo>
                    <a:pt x="3" y="2"/>
                    <a:pt x="2" y="1"/>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2" name="Freeform 46">
              <a:extLst>
                <a:ext uri="{FF2B5EF4-FFF2-40B4-BE49-F238E27FC236}">
                  <a16:creationId xmlns:a16="http://schemas.microsoft.com/office/drawing/2014/main" xmlns="" id="{2BAAECEF-2C7D-41C7-B658-725F51451BDA}"/>
                </a:ext>
              </a:extLst>
            </p:cNvPr>
            <p:cNvSpPr>
              <a:spLocks/>
            </p:cNvSpPr>
            <p:nvPr/>
          </p:nvSpPr>
          <p:spPr bwMode="auto">
            <a:xfrm>
              <a:off x="8050592" y="3467409"/>
              <a:ext cx="7878" cy="7019"/>
            </a:xfrm>
            <a:custGeom>
              <a:avLst/>
              <a:gdLst>
                <a:gd name="T0" fmla="*/ 2 w 3"/>
                <a:gd name="T1" fmla="*/ 0 h 3"/>
                <a:gd name="T2" fmla="*/ 2 w 3"/>
                <a:gd name="T3" fmla="*/ 3 h 3"/>
                <a:gd name="T4" fmla="*/ 2 w 3"/>
                <a:gd name="T5" fmla="*/ 0 h 3"/>
              </a:gdLst>
              <a:ahLst/>
              <a:cxnLst>
                <a:cxn ang="0">
                  <a:pos x="T0" y="T1"/>
                </a:cxn>
                <a:cxn ang="0">
                  <a:pos x="T2" y="T3"/>
                </a:cxn>
                <a:cxn ang="0">
                  <a:pos x="T4" y="T5"/>
                </a:cxn>
              </a:cxnLst>
              <a:rect l="0" t="0" r="r" b="b"/>
              <a:pathLst>
                <a:path w="3" h="3">
                  <a:moveTo>
                    <a:pt x="2" y="0"/>
                  </a:moveTo>
                  <a:cubicBezTo>
                    <a:pt x="0" y="0"/>
                    <a:pt x="1" y="3"/>
                    <a:pt x="2" y="3"/>
                  </a:cubicBezTo>
                  <a:cubicBezTo>
                    <a:pt x="3" y="2"/>
                    <a:pt x="2" y="1"/>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3" name="Freeform 47">
              <a:extLst>
                <a:ext uri="{FF2B5EF4-FFF2-40B4-BE49-F238E27FC236}">
                  <a16:creationId xmlns:a16="http://schemas.microsoft.com/office/drawing/2014/main" xmlns="" id="{905A9D76-064F-4C27-89EF-1866522F1DCC}"/>
                </a:ext>
              </a:extLst>
            </p:cNvPr>
            <p:cNvSpPr>
              <a:spLocks/>
            </p:cNvSpPr>
            <p:nvPr/>
          </p:nvSpPr>
          <p:spPr bwMode="auto">
            <a:xfrm>
              <a:off x="8061622" y="3484254"/>
              <a:ext cx="4727"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cubicBezTo>
                    <a:pt x="0" y="0"/>
                    <a:pt x="0" y="0"/>
                    <a:pt x="0" y="0"/>
                  </a:cubicBezTo>
                  <a:cubicBezTo>
                    <a:pt x="1" y="0"/>
                    <a:pt x="1" y="0"/>
                    <a:pt x="2" y="0"/>
                  </a:cubicBezTo>
                  <a:cubicBezTo>
                    <a:pt x="1" y="0"/>
                    <a:pt x="1"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4" name="Freeform 48">
              <a:extLst>
                <a:ext uri="{FF2B5EF4-FFF2-40B4-BE49-F238E27FC236}">
                  <a16:creationId xmlns:a16="http://schemas.microsoft.com/office/drawing/2014/main" xmlns="" id="{E3B28722-D139-47C4-8657-A049A46740C9}"/>
                </a:ext>
              </a:extLst>
            </p:cNvPr>
            <p:cNvSpPr>
              <a:spLocks/>
            </p:cNvSpPr>
            <p:nvPr/>
          </p:nvSpPr>
          <p:spPr bwMode="auto">
            <a:xfrm>
              <a:off x="8061622" y="3484254"/>
              <a:ext cx="4727"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cubicBezTo>
                    <a:pt x="0" y="0"/>
                    <a:pt x="0" y="0"/>
                    <a:pt x="0" y="0"/>
                  </a:cubicBezTo>
                  <a:cubicBezTo>
                    <a:pt x="1" y="0"/>
                    <a:pt x="1" y="0"/>
                    <a:pt x="2" y="0"/>
                  </a:cubicBezTo>
                  <a:cubicBezTo>
                    <a:pt x="1" y="0"/>
                    <a:pt x="1"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5" name="Freeform 49">
              <a:extLst>
                <a:ext uri="{FF2B5EF4-FFF2-40B4-BE49-F238E27FC236}">
                  <a16:creationId xmlns:a16="http://schemas.microsoft.com/office/drawing/2014/main" xmlns="" id="{FC757DD3-049A-4EA0-B9BF-DF0091503A66}"/>
                </a:ext>
              </a:extLst>
            </p:cNvPr>
            <p:cNvSpPr>
              <a:spLocks/>
            </p:cNvSpPr>
            <p:nvPr/>
          </p:nvSpPr>
          <p:spPr bwMode="auto">
            <a:xfrm>
              <a:off x="8069500" y="3458987"/>
              <a:ext cx="11030" cy="8422"/>
            </a:xfrm>
            <a:custGeom>
              <a:avLst/>
              <a:gdLst>
                <a:gd name="T0" fmla="*/ 0 w 4"/>
                <a:gd name="T1" fmla="*/ 0 h 3"/>
                <a:gd name="T2" fmla="*/ 3 w 4"/>
                <a:gd name="T3" fmla="*/ 1 h 3"/>
                <a:gd name="T4" fmla="*/ 0 w 4"/>
                <a:gd name="T5" fmla="*/ 0 h 3"/>
              </a:gdLst>
              <a:ahLst/>
              <a:cxnLst>
                <a:cxn ang="0">
                  <a:pos x="T0" y="T1"/>
                </a:cxn>
                <a:cxn ang="0">
                  <a:pos x="T2" y="T3"/>
                </a:cxn>
                <a:cxn ang="0">
                  <a:pos x="T4" y="T5"/>
                </a:cxn>
              </a:cxnLst>
              <a:rect l="0" t="0" r="r" b="b"/>
              <a:pathLst>
                <a:path w="4" h="3">
                  <a:moveTo>
                    <a:pt x="0" y="0"/>
                  </a:moveTo>
                  <a:cubicBezTo>
                    <a:pt x="0" y="1"/>
                    <a:pt x="2" y="3"/>
                    <a:pt x="3" y="1"/>
                  </a:cubicBezTo>
                  <a:cubicBezTo>
                    <a:pt x="4"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6" name="Freeform 50">
              <a:extLst>
                <a:ext uri="{FF2B5EF4-FFF2-40B4-BE49-F238E27FC236}">
                  <a16:creationId xmlns:a16="http://schemas.microsoft.com/office/drawing/2014/main" xmlns="" id="{45C3C704-2697-4576-ACB2-210DB148A5EB}"/>
                </a:ext>
              </a:extLst>
            </p:cNvPr>
            <p:cNvSpPr>
              <a:spLocks/>
            </p:cNvSpPr>
            <p:nvPr/>
          </p:nvSpPr>
          <p:spPr bwMode="auto">
            <a:xfrm>
              <a:off x="8069500" y="3458987"/>
              <a:ext cx="11030" cy="8422"/>
            </a:xfrm>
            <a:custGeom>
              <a:avLst/>
              <a:gdLst>
                <a:gd name="T0" fmla="*/ 0 w 4"/>
                <a:gd name="T1" fmla="*/ 0 h 3"/>
                <a:gd name="T2" fmla="*/ 3 w 4"/>
                <a:gd name="T3" fmla="*/ 1 h 3"/>
                <a:gd name="T4" fmla="*/ 0 w 4"/>
                <a:gd name="T5" fmla="*/ 0 h 3"/>
              </a:gdLst>
              <a:ahLst/>
              <a:cxnLst>
                <a:cxn ang="0">
                  <a:pos x="T0" y="T1"/>
                </a:cxn>
                <a:cxn ang="0">
                  <a:pos x="T2" y="T3"/>
                </a:cxn>
                <a:cxn ang="0">
                  <a:pos x="T4" y="T5"/>
                </a:cxn>
              </a:cxnLst>
              <a:rect l="0" t="0" r="r" b="b"/>
              <a:pathLst>
                <a:path w="4" h="3">
                  <a:moveTo>
                    <a:pt x="0" y="0"/>
                  </a:moveTo>
                  <a:cubicBezTo>
                    <a:pt x="0" y="1"/>
                    <a:pt x="2" y="3"/>
                    <a:pt x="3" y="1"/>
                  </a:cubicBezTo>
                  <a:cubicBezTo>
                    <a:pt x="4"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7" name="Freeform 51">
              <a:extLst>
                <a:ext uri="{FF2B5EF4-FFF2-40B4-BE49-F238E27FC236}">
                  <a16:creationId xmlns:a16="http://schemas.microsoft.com/office/drawing/2014/main" xmlns="" id="{4C2EA61B-F0B2-47EF-8A64-2F03BDBA3B94}"/>
                </a:ext>
              </a:extLst>
            </p:cNvPr>
            <p:cNvSpPr>
              <a:spLocks/>
            </p:cNvSpPr>
            <p:nvPr/>
          </p:nvSpPr>
          <p:spPr bwMode="auto">
            <a:xfrm>
              <a:off x="8072651" y="3487061"/>
              <a:ext cx="39392" cy="9827"/>
            </a:xfrm>
            <a:custGeom>
              <a:avLst/>
              <a:gdLst>
                <a:gd name="T0" fmla="*/ 0 w 14"/>
                <a:gd name="T1" fmla="*/ 0 h 4"/>
                <a:gd name="T2" fmla="*/ 0 w 14"/>
                <a:gd name="T3" fmla="*/ 1 h 4"/>
                <a:gd name="T4" fmla="*/ 7 w 14"/>
                <a:gd name="T5" fmla="*/ 3 h 4"/>
                <a:gd name="T6" fmla="*/ 10 w 14"/>
                <a:gd name="T7" fmla="*/ 4 h 4"/>
                <a:gd name="T8" fmla="*/ 14 w 14"/>
                <a:gd name="T9" fmla="*/ 3 h 4"/>
                <a:gd name="T10" fmla="*/ 9 w 14"/>
                <a:gd name="T11" fmla="*/ 1 h 4"/>
                <a:gd name="T12" fmla="*/ 0 w 1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4" h="4">
                  <a:moveTo>
                    <a:pt x="0" y="0"/>
                  </a:moveTo>
                  <a:cubicBezTo>
                    <a:pt x="0" y="1"/>
                    <a:pt x="0" y="1"/>
                    <a:pt x="0" y="1"/>
                  </a:cubicBezTo>
                  <a:cubicBezTo>
                    <a:pt x="2" y="1"/>
                    <a:pt x="4" y="3"/>
                    <a:pt x="7" y="3"/>
                  </a:cubicBezTo>
                  <a:cubicBezTo>
                    <a:pt x="8" y="3"/>
                    <a:pt x="9" y="4"/>
                    <a:pt x="10" y="4"/>
                  </a:cubicBezTo>
                  <a:cubicBezTo>
                    <a:pt x="11" y="3"/>
                    <a:pt x="13" y="2"/>
                    <a:pt x="14" y="3"/>
                  </a:cubicBezTo>
                  <a:cubicBezTo>
                    <a:pt x="13" y="1"/>
                    <a:pt x="10" y="1"/>
                    <a:pt x="9" y="1"/>
                  </a:cubicBezTo>
                  <a:cubicBezTo>
                    <a:pt x="6" y="1"/>
                    <a:pt x="3"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8" name="Freeform 52">
              <a:extLst>
                <a:ext uri="{FF2B5EF4-FFF2-40B4-BE49-F238E27FC236}">
                  <a16:creationId xmlns:a16="http://schemas.microsoft.com/office/drawing/2014/main" xmlns="" id="{974A47C1-7CC2-413F-AB2B-858B927F908E}"/>
                </a:ext>
              </a:extLst>
            </p:cNvPr>
            <p:cNvSpPr>
              <a:spLocks/>
            </p:cNvSpPr>
            <p:nvPr/>
          </p:nvSpPr>
          <p:spPr bwMode="auto">
            <a:xfrm>
              <a:off x="8072651" y="3487061"/>
              <a:ext cx="39392" cy="9827"/>
            </a:xfrm>
            <a:custGeom>
              <a:avLst/>
              <a:gdLst>
                <a:gd name="T0" fmla="*/ 0 w 14"/>
                <a:gd name="T1" fmla="*/ 0 h 4"/>
                <a:gd name="T2" fmla="*/ 0 w 14"/>
                <a:gd name="T3" fmla="*/ 1 h 4"/>
                <a:gd name="T4" fmla="*/ 7 w 14"/>
                <a:gd name="T5" fmla="*/ 3 h 4"/>
                <a:gd name="T6" fmla="*/ 10 w 14"/>
                <a:gd name="T7" fmla="*/ 4 h 4"/>
                <a:gd name="T8" fmla="*/ 14 w 14"/>
                <a:gd name="T9" fmla="*/ 3 h 4"/>
                <a:gd name="T10" fmla="*/ 9 w 14"/>
                <a:gd name="T11" fmla="*/ 1 h 4"/>
                <a:gd name="T12" fmla="*/ 0 w 1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4" h="4">
                  <a:moveTo>
                    <a:pt x="0" y="0"/>
                  </a:moveTo>
                  <a:cubicBezTo>
                    <a:pt x="0" y="1"/>
                    <a:pt x="0" y="1"/>
                    <a:pt x="0" y="1"/>
                  </a:cubicBezTo>
                  <a:cubicBezTo>
                    <a:pt x="2" y="1"/>
                    <a:pt x="4" y="3"/>
                    <a:pt x="7" y="3"/>
                  </a:cubicBezTo>
                  <a:cubicBezTo>
                    <a:pt x="8" y="3"/>
                    <a:pt x="9" y="4"/>
                    <a:pt x="10" y="4"/>
                  </a:cubicBezTo>
                  <a:cubicBezTo>
                    <a:pt x="11" y="3"/>
                    <a:pt x="13" y="2"/>
                    <a:pt x="14" y="3"/>
                  </a:cubicBezTo>
                  <a:cubicBezTo>
                    <a:pt x="13" y="1"/>
                    <a:pt x="10" y="1"/>
                    <a:pt x="9" y="1"/>
                  </a:cubicBezTo>
                  <a:cubicBezTo>
                    <a:pt x="6" y="1"/>
                    <a:pt x="3"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9" name="Freeform 53">
              <a:extLst>
                <a:ext uri="{FF2B5EF4-FFF2-40B4-BE49-F238E27FC236}">
                  <a16:creationId xmlns:a16="http://schemas.microsoft.com/office/drawing/2014/main" xmlns="" id="{4CDFF650-247F-4743-B69F-EE6E5B53DFBF}"/>
                </a:ext>
              </a:extLst>
            </p:cNvPr>
            <p:cNvSpPr>
              <a:spLocks/>
            </p:cNvSpPr>
            <p:nvPr/>
          </p:nvSpPr>
          <p:spPr bwMode="auto">
            <a:xfrm>
              <a:off x="8123072" y="3658313"/>
              <a:ext cx="44118" cy="32286"/>
            </a:xfrm>
            <a:custGeom>
              <a:avLst/>
              <a:gdLst>
                <a:gd name="T0" fmla="*/ 0 w 16"/>
                <a:gd name="T1" fmla="*/ 12 h 13"/>
                <a:gd name="T2" fmla="*/ 0 w 16"/>
                <a:gd name="T3" fmla="*/ 13 h 13"/>
                <a:gd name="T4" fmla="*/ 6 w 16"/>
                <a:gd name="T5" fmla="*/ 13 h 13"/>
                <a:gd name="T6" fmla="*/ 11 w 16"/>
                <a:gd name="T7" fmla="*/ 10 h 13"/>
                <a:gd name="T8" fmla="*/ 16 w 16"/>
                <a:gd name="T9" fmla="*/ 3 h 13"/>
                <a:gd name="T10" fmla="*/ 7 w 16"/>
                <a:gd name="T11" fmla="*/ 1 h 13"/>
                <a:gd name="T12" fmla="*/ 0 w 16"/>
                <a:gd name="T13" fmla="*/ 12 h 13"/>
              </a:gdLst>
              <a:ahLst/>
              <a:cxnLst>
                <a:cxn ang="0">
                  <a:pos x="T0" y="T1"/>
                </a:cxn>
                <a:cxn ang="0">
                  <a:pos x="T2" y="T3"/>
                </a:cxn>
                <a:cxn ang="0">
                  <a:pos x="T4" y="T5"/>
                </a:cxn>
                <a:cxn ang="0">
                  <a:pos x="T6" y="T7"/>
                </a:cxn>
                <a:cxn ang="0">
                  <a:pos x="T8" y="T9"/>
                </a:cxn>
                <a:cxn ang="0">
                  <a:pos x="T10" y="T11"/>
                </a:cxn>
                <a:cxn ang="0">
                  <a:pos x="T12" y="T13"/>
                </a:cxn>
              </a:cxnLst>
              <a:rect l="0" t="0" r="r" b="b"/>
              <a:pathLst>
                <a:path w="16" h="13">
                  <a:moveTo>
                    <a:pt x="0" y="12"/>
                  </a:moveTo>
                  <a:cubicBezTo>
                    <a:pt x="0" y="13"/>
                    <a:pt x="0" y="13"/>
                    <a:pt x="0" y="13"/>
                  </a:cubicBezTo>
                  <a:cubicBezTo>
                    <a:pt x="2" y="12"/>
                    <a:pt x="4" y="13"/>
                    <a:pt x="6" y="13"/>
                  </a:cubicBezTo>
                  <a:cubicBezTo>
                    <a:pt x="9" y="13"/>
                    <a:pt x="10" y="11"/>
                    <a:pt x="11" y="10"/>
                  </a:cubicBezTo>
                  <a:cubicBezTo>
                    <a:pt x="12" y="10"/>
                    <a:pt x="16" y="4"/>
                    <a:pt x="16" y="3"/>
                  </a:cubicBezTo>
                  <a:cubicBezTo>
                    <a:pt x="13" y="0"/>
                    <a:pt x="11" y="0"/>
                    <a:pt x="7" y="1"/>
                  </a:cubicBezTo>
                  <a:cubicBezTo>
                    <a:pt x="3" y="3"/>
                    <a:pt x="2" y="8"/>
                    <a:pt x="0" y="1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0" name="Freeform 54">
              <a:extLst>
                <a:ext uri="{FF2B5EF4-FFF2-40B4-BE49-F238E27FC236}">
                  <a16:creationId xmlns:a16="http://schemas.microsoft.com/office/drawing/2014/main" xmlns="" id="{89C15416-ACD3-492B-A059-C67BC58F0404}"/>
                </a:ext>
              </a:extLst>
            </p:cNvPr>
            <p:cNvSpPr>
              <a:spLocks/>
            </p:cNvSpPr>
            <p:nvPr/>
          </p:nvSpPr>
          <p:spPr bwMode="auto">
            <a:xfrm>
              <a:off x="8123072" y="3658313"/>
              <a:ext cx="44118" cy="32286"/>
            </a:xfrm>
            <a:custGeom>
              <a:avLst/>
              <a:gdLst>
                <a:gd name="T0" fmla="*/ 0 w 16"/>
                <a:gd name="T1" fmla="*/ 12 h 13"/>
                <a:gd name="T2" fmla="*/ 0 w 16"/>
                <a:gd name="T3" fmla="*/ 13 h 13"/>
                <a:gd name="T4" fmla="*/ 6 w 16"/>
                <a:gd name="T5" fmla="*/ 13 h 13"/>
                <a:gd name="T6" fmla="*/ 11 w 16"/>
                <a:gd name="T7" fmla="*/ 10 h 13"/>
                <a:gd name="T8" fmla="*/ 16 w 16"/>
                <a:gd name="T9" fmla="*/ 3 h 13"/>
                <a:gd name="T10" fmla="*/ 7 w 16"/>
                <a:gd name="T11" fmla="*/ 1 h 13"/>
                <a:gd name="T12" fmla="*/ 0 w 16"/>
                <a:gd name="T13" fmla="*/ 12 h 13"/>
              </a:gdLst>
              <a:ahLst/>
              <a:cxnLst>
                <a:cxn ang="0">
                  <a:pos x="T0" y="T1"/>
                </a:cxn>
                <a:cxn ang="0">
                  <a:pos x="T2" y="T3"/>
                </a:cxn>
                <a:cxn ang="0">
                  <a:pos x="T4" y="T5"/>
                </a:cxn>
                <a:cxn ang="0">
                  <a:pos x="T6" y="T7"/>
                </a:cxn>
                <a:cxn ang="0">
                  <a:pos x="T8" y="T9"/>
                </a:cxn>
                <a:cxn ang="0">
                  <a:pos x="T10" y="T11"/>
                </a:cxn>
                <a:cxn ang="0">
                  <a:pos x="T12" y="T13"/>
                </a:cxn>
              </a:cxnLst>
              <a:rect l="0" t="0" r="r" b="b"/>
              <a:pathLst>
                <a:path w="16" h="13">
                  <a:moveTo>
                    <a:pt x="0" y="12"/>
                  </a:moveTo>
                  <a:cubicBezTo>
                    <a:pt x="0" y="13"/>
                    <a:pt x="0" y="13"/>
                    <a:pt x="0" y="13"/>
                  </a:cubicBezTo>
                  <a:cubicBezTo>
                    <a:pt x="2" y="12"/>
                    <a:pt x="4" y="13"/>
                    <a:pt x="6" y="13"/>
                  </a:cubicBezTo>
                  <a:cubicBezTo>
                    <a:pt x="9" y="13"/>
                    <a:pt x="10" y="11"/>
                    <a:pt x="11" y="10"/>
                  </a:cubicBezTo>
                  <a:cubicBezTo>
                    <a:pt x="12" y="10"/>
                    <a:pt x="16" y="4"/>
                    <a:pt x="16" y="3"/>
                  </a:cubicBezTo>
                  <a:cubicBezTo>
                    <a:pt x="13" y="0"/>
                    <a:pt x="11" y="0"/>
                    <a:pt x="7" y="1"/>
                  </a:cubicBezTo>
                  <a:cubicBezTo>
                    <a:pt x="3" y="3"/>
                    <a:pt x="2" y="8"/>
                    <a:pt x="0" y="1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1" name="Freeform 55">
              <a:extLst>
                <a:ext uri="{FF2B5EF4-FFF2-40B4-BE49-F238E27FC236}">
                  <a16:creationId xmlns:a16="http://schemas.microsoft.com/office/drawing/2014/main" xmlns="" id="{3B04FAF0-A30B-4D84-AF36-B458AA0E8456}"/>
                </a:ext>
              </a:extLst>
            </p:cNvPr>
            <p:cNvSpPr>
              <a:spLocks/>
            </p:cNvSpPr>
            <p:nvPr/>
          </p:nvSpPr>
          <p:spPr bwMode="auto">
            <a:xfrm>
              <a:off x="8148282" y="3680773"/>
              <a:ext cx="12606" cy="9827"/>
            </a:xfrm>
            <a:custGeom>
              <a:avLst/>
              <a:gdLst>
                <a:gd name="T0" fmla="*/ 4 w 5"/>
                <a:gd name="T1" fmla="*/ 4 h 4"/>
                <a:gd name="T2" fmla="*/ 5 w 5"/>
                <a:gd name="T3" fmla="*/ 3 h 4"/>
                <a:gd name="T4" fmla="*/ 2 w 5"/>
                <a:gd name="T5" fmla="*/ 1 h 4"/>
                <a:gd name="T6" fmla="*/ 4 w 5"/>
                <a:gd name="T7" fmla="*/ 4 h 4"/>
              </a:gdLst>
              <a:ahLst/>
              <a:cxnLst>
                <a:cxn ang="0">
                  <a:pos x="T0" y="T1"/>
                </a:cxn>
                <a:cxn ang="0">
                  <a:pos x="T2" y="T3"/>
                </a:cxn>
                <a:cxn ang="0">
                  <a:pos x="T4" y="T5"/>
                </a:cxn>
                <a:cxn ang="0">
                  <a:pos x="T6" y="T7"/>
                </a:cxn>
              </a:cxnLst>
              <a:rect l="0" t="0" r="r" b="b"/>
              <a:pathLst>
                <a:path w="5" h="4">
                  <a:moveTo>
                    <a:pt x="4" y="4"/>
                  </a:moveTo>
                  <a:cubicBezTo>
                    <a:pt x="5" y="3"/>
                    <a:pt x="5" y="3"/>
                    <a:pt x="5" y="3"/>
                  </a:cubicBezTo>
                  <a:cubicBezTo>
                    <a:pt x="4" y="2"/>
                    <a:pt x="4" y="0"/>
                    <a:pt x="2" y="1"/>
                  </a:cubicBezTo>
                  <a:cubicBezTo>
                    <a:pt x="0" y="2"/>
                    <a:pt x="2" y="4"/>
                    <a:pt x="4"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2" name="Freeform 56">
              <a:extLst>
                <a:ext uri="{FF2B5EF4-FFF2-40B4-BE49-F238E27FC236}">
                  <a16:creationId xmlns:a16="http://schemas.microsoft.com/office/drawing/2014/main" xmlns="" id="{51DBD3A3-9895-4C42-8C6F-6360E00921F0}"/>
                </a:ext>
              </a:extLst>
            </p:cNvPr>
            <p:cNvSpPr>
              <a:spLocks/>
            </p:cNvSpPr>
            <p:nvPr/>
          </p:nvSpPr>
          <p:spPr bwMode="auto">
            <a:xfrm>
              <a:off x="8148282" y="3680773"/>
              <a:ext cx="12606" cy="9827"/>
            </a:xfrm>
            <a:custGeom>
              <a:avLst/>
              <a:gdLst>
                <a:gd name="T0" fmla="*/ 4 w 5"/>
                <a:gd name="T1" fmla="*/ 4 h 4"/>
                <a:gd name="T2" fmla="*/ 5 w 5"/>
                <a:gd name="T3" fmla="*/ 3 h 4"/>
                <a:gd name="T4" fmla="*/ 2 w 5"/>
                <a:gd name="T5" fmla="*/ 1 h 4"/>
                <a:gd name="T6" fmla="*/ 4 w 5"/>
                <a:gd name="T7" fmla="*/ 4 h 4"/>
              </a:gdLst>
              <a:ahLst/>
              <a:cxnLst>
                <a:cxn ang="0">
                  <a:pos x="T0" y="T1"/>
                </a:cxn>
                <a:cxn ang="0">
                  <a:pos x="T2" y="T3"/>
                </a:cxn>
                <a:cxn ang="0">
                  <a:pos x="T4" y="T5"/>
                </a:cxn>
                <a:cxn ang="0">
                  <a:pos x="T6" y="T7"/>
                </a:cxn>
              </a:cxnLst>
              <a:rect l="0" t="0" r="r" b="b"/>
              <a:pathLst>
                <a:path w="5" h="4">
                  <a:moveTo>
                    <a:pt x="4" y="4"/>
                  </a:moveTo>
                  <a:cubicBezTo>
                    <a:pt x="5" y="3"/>
                    <a:pt x="5" y="3"/>
                    <a:pt x="5" y="3"/>
                  </a:cubicBezTo>
                  <a:cubicBezTo>
                    <a:pt x="4" y="2"/>
                    <a:pt x="4" y="0"/>
                    <a:pt x="2" y="1"/>
                  </a:cubicBezTo>
                  <a:cubicBezTo>
                    <a:pt x="0" y="2"/>
                    <a:pt x="2" y="4"/>
                    <a:pt x="4"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3" name="Freeform 57">
              <a:extLst>
                <a:ext uri="{FF2B5EF4-FFF2-40B4-BE49-F238E27FC236}">
                  <a16:creationId xmlns:a16="http://schemas.microsoft.com/office/drawing/2014/main" xmlns="" id="{127CA3EC-E17D-4653-97BE-CED2B75369B5}"/>
                </a:ext>
              </a:extLst>
            </p:cNvPr>
            <p:cNvSpPr>
              <a:spLocks/>
            </p:cNvSpPr>
            <p:nvPr/>
          </p:nvSpPr>
          <p:spPr bwMode="auto">
            <a:xfrm>
              <a:off x="8156161" y="3640066"/>
              <a:ext cx="3151" cy="2807"/>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0"/>
                    <a:pt x="1"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4" name="Freeform 58">
              <a:extLst>
                <a:ext uri="{FF2B5EF4-FFF2-40B4-BE49-F238E27FC236}">
                  <a16:creationId xmlns:a16="http://schemas.microsoft.com/office/drawing/2014/main" xmlns="" id="{749C5C47-B820-4CF9-A5D6-E2673561AB0F}"/>
                </a:ext>
              </a:extLst>
            </p:cNvPr>
            <p:cNvSpPr>
              <a:spLocks/>
            </p:cNvSpPr>
            <p:nvPr/>
          </p:nvSpPr>
          <p:spPr bwMode="auto">
            <a:xfrm>
              <a:off x="8156161" y="3640066"/>
              <a:ext cx="3151" cy="2807"/>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0"/>
                    <a:pt x="1"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5" name="Freeform 59">
              <a:extLst>
                <a:ext uri="{FF2B5EF4-FFF2-40B4-BE49-F238E27FC236}">
                  <a16:creationId xmlns:a16="http://schemas.microsoft.com/office/drawing/2014/main" xmlns="" id="{FFE27E7C-CD5B-466E-A0A0-326092A804E7}"/>
                </a:ext>
              </a:extLst>
            </p:cNvPr>
            <p:cNvSpPr>
              <a:spLocks/>
            </p:cNvSpPr>
            <p:nvPr/>
          </p:nvSpPr>
          <p:spPr bwMode="auto">
            <a:xfrm>
              <a:off x="7937145" y="3449162"/>
              <a:ext cx="296220" cy="261090"/>
            </a:xfrm>
            <a:custGeom>
              <a:avLst/>
              <a:gdLst>
                <a:gd name="T0" fmla="*/ 4 w 107"/>
                <a:gd name="T1" fmla="*/ 6 h 105"/>
                <a:gd name="T2" fmla="*/ 19 w 107"/>
                <a:gd name="T3" fmla="*/ 0 h 105"/>
                <a:gd name="T4" fmla="*/ 35 w 107"/>
                <a:gd name="T5" fmla="*/ 6 h 105"/>
                <a:gd name="T6" fmla="*/ 34 w 107"/>
                <a:gd name="T7" fmla="*/ 16 h 105"/>
                <a:gd name="T8" fmla="*/ 38 w 107"/>
                <a:gd name="T9" fmla="*/ 26 h 105"/>
                <a:gd name="T10" fmla="*/ 41 w 107"/>
                <a:gd name="T11" fmla="*/ 32 h 105"/>
                <a:gd name="T12" fmla="*/ 48 w 107"/>
                <a:gd name="T13" fmla="*/ 35 h 105"/>
                <a:gd name="T14" fmla="*/ 56 w 107"/>
                <a:gd name="T15" fmla="*/ 27 h 105"/>
                <a:gd name="T16" fmla="*/ 65 w 107"/>
                <a:gd name="T17" fmla="*/ 21 h 105"/>
                <a:gd name="T18" fmla="*/ 70 w 107"/>
                <a:gd name="T19" fmla="*/ 15 h 105"/>
                <a:gd name="T20" fmla="*/ 83 w 107"/>
                <a:gd name="T21" fmla="*/ 18 h 105"/>
                <a:gd name="T22" fmla="*/ 96 w 107"/>
                <a:gd name="T23" fmla="*/ 24 h 105"/>
                <a:gd name="T24" fmla="*/ 107 w 107"/>
                <a:gd name="T25" fmla="*/ 27 h 105"/>
                <a:gd name="T26" fmla="*/ 103 w 107"/>
                <a:gd name="T27" fmla="*/ 77 h 105"/>
                <a:gd name="T28" fmla="*/ 104 w 107"/>
                <a:gd name="T29" fmla="*/ 83 h 105"/>
                <a:gd name="T30" fmla="*/ 96 w 107"/>
                <a:gd name="T31" fmla="*/ 98 h 105"/>
                <a:gd name="T32" fmla="*/ 87 w 107"/>
                <a:gd name="T33" fmla="*/ 94 h 105"/>
                <a:gd name="T34" fmla="*/ 81 w 107"/>
                <a:gd name="T35" fmla="*/ 95 h 105"/>
                <a:gd name="T36" fmla="*/ 82 w 107"/>
                <a:gd name="T37" fmla="*/ 86 h 105"/>
                <a:gd name="T38" fmla="*/ 85 w 107"/>
                <a:gd name="T39" fmla="*/ 82 h 105"/>
                <a:gd name="T40" fmla="*/ 85 w 107"/>
                <a:gd name="T41" fmla="*/ 80 h 105"/>
                <a:gd name="T42" fmla="*/ 79 w 107"/>
                <a:gd name="T43" fmla="*/ 75 h 105"/>
                <a:gd name="T44" fmla="*/ 77 w 107"/>
                <a:gd name="T45" fmla="*/ 66 h 105"/>
                <a:gd name="T46" fmla="*/ 74 w 107"/>
                <a:gd name="T47" fmla="*/ 64 h 105"/>
                <a:gd name="T48" fmla="*/ 71 w 107"/>
                <a:gd name="T49" fmla="*/ 59 h 105"/>
                <a:gd name="T50" fmla="*/ 65 w 107"/>
                <a:gd name="T51" fmla="*/ 56 h 105"/>
                <a:gd name="T52" fmla="*/ 51 w 107"/>
                <a:gd name="T53" fmla="*/ 50 h 105"/>
                <a:gd name="T54" fmla="*/ 39 w 107"/>
                <a:gd name="T55" fmla="*/ 45 h 105"/>
                <a:gd name="T56" fmla="*/ 39 w 107"/>
                <a:gd name="T57" fmla="*/ 44 h 105"/>
                <a:gd name="T58" fmla="*/ 34 w 107"/>
                <a:gd name="T59" fmla="*/ 42 h 105"/>
                <a:gd name="T60" fmla="*/ 29 w 107"/>
                <a:gd name="T61" fmla="*/ 40 h 105"/>
                <a:gd name="T62" fmla="*/ 31 w 107"/>
                <a:gd name="T63" fmla="*/ 31 h 105"/>
                <a:gd name="T64" fmla="*/ 27 w 107"/>
                <a:gd name="T65" fmla="*/ 37 h 105"/>
                <a:gd name="T66" fmla="*/ 26 w 107"/>
                <a:gd name="T67" fmla="*/ 40 h 105"/>
                <a:gd name="T68" fmla="*/ 21 w 107"/>
                <a:gd name="T69" fmla="*/ 45 h 105"/>
                <a:gd name="T70" fmla="*/ 20 w 107"/>
                <a:gd name="T71" fmla="*/ 39 h 105"/>
                <a:gd name="T72" fmla="*/ 14 w 107"/>
                <a:gd name="T73" fmla="*/ 31 h 105"/>
                <a:gd name="T74" fmla="*/ 21 w 107"/>
                <a:gd name="T75" fmla="*/ 27 h 105"/>
                <a:gd name="T76" fmla="*/ 27 w 107"/>
                <a:gd name="T77" fmla="*/ 26 h 105"/>
                <a:gd name="T78" fmla="*/ 30 w 107"/>
                <a:gd name="T79" fmla="*/ 28 h 105"/>
                <a:gd name="T80" fmla="*/ 32 w 107"/>
                <a:gd name="T81" fmla="*/ 25 h 105"/>
                <a:gd name="T82" fmla="*/ 32 w 107"/>
                <a:gd name="T83" fmla="*/ 21 h 105"/>
                <a:gd name="T84" fmla="*/ 21 w 107"/>
                <a:gd name="T85" fmla="*/ 23 h 105"/>
                <a:gd name="T86" fmla="*/ 16 w 107"/>
                <a:gd name="T87" fmla="*/ 23 h 105"/>
                <a:gd name="T88" fmla="*/ 13 w 107"/>
                <a:gd name="T89" fmla="*/ 20 h 105"/>
                <a:gd name="T90" fmla="*/ 12 w 107"/>
                <a:gd name="T91" fmla="*/ 16 h 105"/>
                <a:gd name="T92" fmla="*/ 10 w 107"/>
                <a:gd name="T93" fmla="*/ 14 h 105"/>
                <a:gd name="T94" fmla="*/ 2 w 107"/>
                <a:gd name="T95" fmla="*/ 1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7" h="105">
                  <a:moveTo>
                    <a:pt x="4" y="8"/>
                  </a:moveTo>
                  <a:cubicBezTo>
                    <a:pt x="4" y="7"/>
                    <a:pt x="4" y="6"/>
                    <a:pt x="4" y="6"/>
                  </a:cubicBezTo>
                  <a:cubicBezTo>
                    <a:pt x="7" y="5"/>
                    <a:pt x="9" y="5"/>
                    <a:pt x="12" y="3"/>
                  </a:cubicBezTo>
                  <a:cubicBezTo>
                    <a:pt x="14" y="0"/>
                    <a:pt x="16" y="0"/>
                    <a:pt x="19" y="0"/>
                  </a:cubicBezTo>
                  <a:cubicBezTo>
                    <a:pt x="23" y="1"/>
                    <a:pt x="24" y="3"/>
                    <a:pt x="27" y="4"/>
                  </a:cubicBezTo>
                  <a:cubicBezTo>
                    <a:pt x="29" y="6"/>
                    <a:pt x="32" y="4"/>
                    <a:pt x="35" y="6"/>
                  </a:cubicBezTo>
                  <a:cubicBezTo>
                    <a:pt x="33" y="7"/>
                    <a:pt x="35" y="9"/>
                    <a:pt x="35" y="11"/>
                  </a:cubicBezTo>
                  <a:cubicBezTo>
                    <a:pt x="36" y="13"/>
                    <a:pt x="35" y="14"/>
                    <a:pt x="34" y="16"/>
                  </a:cubicBezTo>
                  <a:cubicBezTo>
                    <a:pt x="33" y="21"/>
                    <a:pt x="35" y="26"/>
                    <a:pt x="37" y="30"/>
                  </a:cubicBezTo>
                  <a:cubicBezTo>
                    <a:pt x="38" y="29"/>
                    <a:pt x="37" y="27"/>
                    <a:pt x="38" y="26"/>
                  </a:cubicBezTo>
                  <a:cubicBezTo>
                    <a:pt x="40" y="25"/>
                    <a:pt x="40" y="30"/>
                    <a:pt x="40" y="30"/>
                  </a:cubicBezTo>
                  <a:cubicBezTo>
                    <a:pt x="40" y="31"/>
                    <a:pt x="40" y="31"/>
                    <a:pt x="41" y="32"/>
                  </a:cubicBezTo>
                  <a:cubicBezTo>
                    <a:pt x="42" y="33"/>
                    <a:pt x="41" y="34"/>
                    <a:pt x="42" y="35"/>
                  </a:cubicBezTo>
                  <a:cubicBezTo>
                    <a:pt x="43" y="36"/>
                    <a:pt x="47" y="37"/>
                    <a:pt x="48" y="35"/>
                  </a:cubicBezTo>
                  <a:cubicBezTo>
                    <a:pt x="50" y="34"/>
                    <a:pt x="51" y="33"/>
                    <a:pt x="52" y="32"/>
                  </a:cubicBezTo>
                  <a:cubicBezTo>
                    <a:pt x="54" y="30"/>
                    <a:pt x="54" y="29"/>
                    <a:pt x="56" y="27"/>
                  </a:cubicBezTo>
                  <a:cubicBezTo>
                    <a:pt x="57" y="26"/>
                    <a:pt x="57" y="22"/>
                    <a:pt x="59" y="22"/>
                  </a:cubicBezTo>
                  <a:cubicBezTo>
                    <a:pt x="62" y="22"/>
                    <a:pt x="63" y="23"/>
                    <a:pt x="65" y="21"/>
                  </a:cubicBezTo>
                  <a:cubicBezTo>
                    <a:pt x="67" y="21"/>
                    <a:pt x="67" y="20"/>
                    <a:pt x="66" y="18"/>
                  </a:cubicBezTo>
                  <a:cubicBezTo>
                    <a:pt x="65" y="17"/>
                    <a:pt x="69" y="15"/>
                    <a:pt x="70" y="15"/>
                  </a:cubicBezTo>
                  <a:cubicBezTo>
                    <a:pt x="72" y="14"/>
                    <a:pt x="73" y="13"/>
                    <a:pt x="75" y="14"/>
                  </a:cubicBezTo>
                  <a:cubicBezTo>
                    <a:pt x="78" y="16"/>
                    <a:pt x="81" y="17"/>
                    <a:pt x="83" y="18"/>
                  </a:cubicBezTo>
                  <a:cubicBezTo>
                    <a:pt x="85" y="20"/>
                    <a:pt x="87" y="21"/>
                    <a:pt x="90" y="22"/>
                  </a:cubicBezTo>
                  <a:cubicBezTo>
                    <a:pt x="91" y="23"/>
                    <a:pt x="94" y="25"/>
                    <a:pt x="96" y="24"/>
                  </a:cubicBezTo>
                  <a:cubicBezTo>
                    <a:pt x="98" y="23"/>
                    <a:pt x="99" y="25"/>
                    <a:pt x="101" y="25"/>
                  </a:cubicBezTo>
                  <a:cubicBezTo>
                    <a:pt x="103" y="25"/>
                    <a:pt x="105" y="27"/>
                    <a:pt x="107" y="27"/>
                  </a:cubicBezTo>
                  <a:cubicBezTo>
                    <a:pt x="105" y="70"/>
                    <a:pt x="105" y="70"/>
                    <a:pt x="105" y="70"/>
                  </a:cubicBezTo>
                  <a:cubicBezTo>
                    <a:pt x="104" y="72"/>
                    <a:pt x="103" y="74"/>
                    <a:pt x="103" y="77"/>
                  </a:cubicBezTo>
                  <a:cubicBezTo>
                    <a:pt x="103" y="78"/>
                    <a:pt x="104" y="78"/>
                    <a:pt x="104" y="79"/>
                  </a:cubicBezTo>
                  <a:cubicBezTo>
                    <a:pt x="104" y="80"/>
                    <a:pt x="104" y="82"/>
                    <a:pt x="104" y="83"/>
                  </a:cubicBezTo>
                  <a:cubicBezTo>
                    <a:pt x="103" y="91"/>
                    <a:pt x="103" y="98"/>
                    <a:pt x="102" y="105"/>
                  </a:cubicBezTo>
                  <a:cubicBezTo>
                    <a:pt x="99" y="104"/>
                    <a:pt x="98" y="100"/>
                    <a:pt x="96" y="98"/>
                  </a:cubicBezTo>
                  <a:cubicBezTo>
                    <a:pt x="95" y="97"/>
                    <a:pt x="91" y="94"/>
                    <a:pt x="93" y="93"/>
                  </a:cubicBezTo>
                  <a:cubicBezTo>
                    <a:pt x="91" y="94"/>
                    <a:pt x="89" y="93"/>
                    <a:pt x="87" y="94"/>
                  </a:cubicBezTo>
                  <a:cubicBezTo>
                    <a:pt x="86" y="94"/>
                    <a:pt x="84" y="94"/>
                    <a:pt x="84" y="92"/>
                  </a:cubicBezTo>
                  <a:cubicBezTo>
                    <a:pt x="84" y="93"/>
                    <a:pt x="82" y="95"/>
                    <a:pt x="81" y="95"/>
                  </a:cubicBezTo>
                  <a:cubicBezTo>
                    <a:pt x="79" y="95"/>
                    <a:pt x="81" y="92"/>
                    <a:pt x="81" y="91"/>
                  </a:cubicBezTo>
                  <a:cubicBezTo>
                    <a:pt x="82" y="90"/>
                    <a:pt x="84" y="87"/>
                    <a:pt x="82" y="86"/>
                  </a:cubicBezTo>
                  <a:cubicBezTo>
                    <a:pt x="81" y="85"/>
                    <a:pt x="81" y="84"/>
                    <a:pt x="80" y="83"/>
                  </a:cubicBezTo>
                  <a:cubicBezTo>
                    <a:pt x="82" y="81"/>
                    <a:pt x="84" y="84"/>
                    <a:pt x="85" y="82"/>
                  </a:cubicBezTo>
                  <a:cubicBezTo>
                    <a:pt x="83" y="84"/>
                    <a:pt x="80" y="80"/>
                    <a:pt x="78" y="79"/>
                  </a:cubicBezTo>
                  <a:cubicBezTo>
                    <a:pt x="80" y="77"/>
                    <a:pt x="83" y="79"/>
                    <a:pt x="85" y="80"/>
                  </a:cubicBezTo>
                  <a:cubicBezTo>
                    <a:pt x="83" y="79"/>
                    <a:pt x="81" y="78"/>
                    <a:pt x="80" y="77"/>
                  </a:cubicBezTo>
                  <a:cubicBezTo>
                    <a:pt x="82" y="76"/>
                    <a:pt x="80" y="76"/>
                    <a:pt x="79" y="75"/>
                  </a:cubicBezTo>
                  <a:cubicBezTo>
                    <a:pt x="78" y="74"/>
                    <a:pt x="78" y="73"/>
                    <a:pt x="77" y="72"/>
                  </a:cubicBezTo>
                  <a:cubicBezTo>
                    <a:pt x="77" y="70"/>
                    <a:pt x="75" y="67"/>
                    <a:pt x="77" y="66"/>
                  </a:cubicBezTo>
                  <a:cubicBezTo>
                    <a:pt x="75" y="67"/>
                    <a:pt x="75" y="64"/>
                    <a:pt x="77" y="64"/>
                  </a:cubicBezTo>
                  <a:cubicBezTo>
                    <a:pt x="76" y="64"/>
                    <a:pt x="74" y="65"/>
                    <a:pt x="74" y="64"/>
                  </a:cubicBezTo>
                  <a:cubicBezTo>
                    <a:pt x="73" y="63"/>
                    <a:pt x="75" y="62"/>
                    <a:pt x="74" y="61"/>
                  </a:cubicBezTo>
                  <a:cubicBezTo>
                    <a:pt x="73" y="63"/>
                    <a:pt x="71" y="59"/>
                    <a:pt x="71" y="59"/>
                  </a:cubicBezTo>
                  <a:cubicBezTo>
                    <a:pt x="69" y="58"/>
                    <a:pt x="69" y="58"/>
                    <a:pt x="68" y="57"/>
                  </a:cubicBezTo>
                  <a:cubicBezTo>
                    <a:pt x="67" y="57"/>
                    <a:pt x="65" y="56"/>
                    <a:pt x="65" y="56"/>
                  </a:cubicBezTo>
                  <a:cubicBezTo>
                    <a:pt x="64" y="54"/>
                    <a:pt x="60" y="54"/>
                    <a:pt x="58" y="53"/>
                  </a:cubicBezTo>
                  <a:cubicBezTo>
                    <a:pt x="56" y="52"/>
                    <a:pt x="54" y="51"/>
                    <a:pt x="51" y="50"/>
                  </a:cubicBezTo>
                  <a:cubicBezTo>
                    <a:pt x="49" y="49"/>
                    <a:pt x="46" y="50"/>
                    <a:pt x="44" y="49"/>
                  </a:cubicBezTo>
                  <a:cubicBezTo>
                    <a:pt x="42" y="48"/>
                    <a:pt x="40" y="47"/>
                    <a:pt x="39" y="45"/>
                  </a:cubicBezTo>
                  <a:cubicBezTo>
                    <a:pt x="38" y="43"/>
                    <a:pt x="41" y="43"/>
                    <a:pt x="42" y="43"/>
                  </a:cubicBezTo>
                  <a:cubicBezTo>
                    <a:pt x="41" y="43"/>
                    <a:pt x="40" y="42"/>
                    <a:pt x="39" y="44"/>
                  </a:cubicBezTo>
                  <a:cubicBezTo>
                    <a:pt x="37" y="45"/>
                    <a:pt x="37" y="43"/>
                    <a:pt x="36" y="42"/>
                  </a:cubicBezTo>
                  <a:cubicBezTo>
                    <a:pt x="36" y="45"/>
                    <a:pt x="33" y="43"/>
                    <a:pt x="34" y="42"/>
                  </a:cubicBezTo>
                  <a:cubicBezTo>
                    <a:pt x="32" y="42"/>
                    <a:pt x="31" y="42"/>
                    <a:pt x="30" y="39"/>
                  </a:cubicBezTo>
                  <a:cubicBezTo>
                    <a:pt x="30" y="40"/>
                    <a:pt x="30" y="40"/>
                    <a:pt x="29" y="40"/>
                  </a:cubicBezTo>
                  <a:cubicBezTo>
                    <a:pt x="28" y="38"/>
                    <a:pt x="29" y="38"/>
                    <a:pt x="29" y="37"/>
                  </a:cubicBezTo>
                  <a:cubicBezTo>
                    <a:pt x="29" y="34"/>
                    <a:pt x="31" y="33"/>
                    <a:pt x="31" y="31"/>
                  </a:cubicBezTo>
                  <a:cubicBezTo>
                    <a:pt x="31" y="32"/>
                    <a:pt x="29" y="33"/>
                    <a:pt x="29" y="34"/>
                  </a:cubicBezTo>
                  <a:cubicBezTo>
                    <a:pt x="29" y="35"/>
                    <a:pt x="29" y="37"/>
                    <a:pt x="27" y="37"/>
                  </a:cubicBezTo>
                  <a:cubicBezTo>
                    <a:pt x="29" y="38"/>
                    <a:pt x="27" y="39"/>
                    <a:pt x="27" y="40"/>
                  </a:cubicBezTo>
                  <a:cubicBezTo>
                    <a:pt x="26" y="40"/>
                    <a:pt x="26" y="40"/>
                    <a:pt x="26" y="40"/>
                  </a:cubicBezTo>
                  <a:cubicBezTo>
                    <a:pt x="26" y="41"/>
                    <a:pt x="26" y="42"/>
                    <a:pt x="26" y="42"/>
                  </a:cubicBezTo>
                  <a:cubicBezTo>
                    <a:pt x="25" y="44"/>
                    <a:pt x="22" y="45"/>
                    <a:pt x="21" y="45"/>
                  </a:cubicBezTo>
                  <a:cubicBezTo>
                    <a:pt x="19" y="45"/>
                    <a:pt x="19" y="42"/>
                    <a:pt x="19" y="40"/>
                  </a:cubicBezTo>
                  <a:cubicBezTo>
                    <a:pt x="19" y="40"/>
                    <a:pt x="20" y="39"/>
                    <a:pt x="20" y="39"/>
                  </a:cubicBezTo>
                  <a:cubicBezTo>
                    <a:pt x="22" y="39"/>
                    <a:pt x="19" y="37"/>
                    <a:pt x="20" y="36"/>
                  </a:cubicBezTo>
                  <a:cubicBezTo>
                    <a:pt x="18" y="37"/>
                    <a:pt x="16" y="31"/>
                    <a:pt x="14" y="31"/>
                  </a:cubicBezTo>
                  <a:cubicBezTo>
                    <a:pt x="10" y="31"/>
                    <a:pt x="12" y="28"/>
                    <a:pt x="15" y="28"/>
                  </a:cubicBezTo>
                  <a:cubicBezTo>
                    <a:pt x="17" y="28"/>
                    <a:pt x="19" y="31"/>
                    <a:pt x="21" y="27"/>
                  </a:cubicBezTo>
                  <a:cubicBezTo>
                    <a:pt x="23" y="25"/>
                    <a:pt x="27" y="24"/>
                    <a:pt x="26" y="28"/>
                  </a:cubicBezTo>
                  <a:cubicBezTo>
                    <a:pt x="26" y="27"/>
                    <a:pt x="27" y="27"/>
                    <a:pt x="27" y="26"/>
                  </a:cubicBezTo>
                  <a:cubicBezTo>
                    <a:pt x="27" y="28"/>
                    <a:pt x="29" y="25"/>
                    <a:pt x="29" y="28"/>
                  </a:cubicBezTo>
                  <a:cubicBezTo>
                    <a:pt x="29" y="26"/>
                    <a:pt x="30" y="27"/>
                    <a:pt x="30" y="28"/>
                  </a:cubicBezTo>
                  <a:cubicBezTo>
                    <a:pt x="31" y="27"/>
                    <a:pt x="31" y="26"/>
                    <a:pt x="30" y="25"/>
                  </a:cubicBezTo>
                  <a:cubicBezTo>
                    <a:pt x="31" y="25"/>
                    <a:pt x="32" y="25"/>
                    <a:pt x="32" y="25"/>
                  </a:cubicBezTo>
                  <a:cubicBezTo>
                    <a:pt x="32" y="24"/>
                    <a:pt x="32" y="23"/>
                    <a:pt x="32" y="23"/>
                  </a:cubicBezTo>
                  <a:cubicBezTo>
                    <a:pt x="30" y="24"/>
                    <a:pt x="32" y="22"/>
                    <a:pt x="32" y="21"/>
                  </a:cubicBezTo>
                  <a:cubicBezTo>
                    <a:pt x="30" y="21"/>
                    <a:pt x="29" y="23"/>
                    <a:pt x="26" y="22"/>
                  </a:cubicBezTo>
                  <a:cubicBezTo>
                    <a:pt x="25" y="22"/>
                    <a:pt x="23" y="24"/>
                    <a:pt x="21" y="23"/>
                  </a:cubicBezTo>
                  <a:cubicBezTo>
                    <a:pt x="20" y="23"/>
                    <a:pt x="19" y="24"/>
                    <a:pt x="18" y="22"/>
                  </a:cubicBezTo>
                  <a:cubicBezTo>
                    <a:pt x="17" y="22"/>
                    <a:pt x="16" y="23"/>
                    <a:pt x="16" y="23"/>
                  </a:cubicBezTo>
                  <a:cubicBezTo>
                    <a:pt x="14" y="23"/>
                    <a:pt x="13" y="22"/>
                    <a:pt x="12" y="21"/>
                  </a:cubicBezTo>
                  <a:cubicBezTo>
                    <a:pt x="13" y="20"/>
                    <a:pt x="13" y="20"/>
                    <a:pt x="13" y="20"/>
                  </a:cubicBezTo>
                  <a:cubicBezTo>
                    <a:pt x="12" y="20"/>
                    <a:pt x="11" y="19"/>
                    <a:pt x="11" y="18"/>
                  </a:cubicBezTo>
                  <a:cubicBezTo>
                    <a:pt x="11" y="17"/>
                    <a:pt x="12" y="17"/>
                    <a:pt x="12" y="16"/>
                  </a:cubicBezTo>
                  <a:cubicBezTo>
                    <a:pt x="11" y="15"/>
                    <a:pt x="10" y="17"/>
                    <a:pt x="11" y="15"/>
                  </a:cubicBezTo>
                  <a:cubicBezTo>
                    <a:pt x="10" y="15"/>
                    <a:pt x="10" y="15"/>
                    <a:pt x="10" y="14"/>
                  </a:cubicBezTo>
                  <a:cubicBezTo>
                    <a:pt x="8" y="16"/>
                    <a:pt x="5" y="12"/>
                    <a:pt x="4" y="12"/>
                  </a:cubicBezTo>
                  <a:cubicBezTo>
                    <a:pt x="5" y="14"/>
                    <a:pt x="3" y="14"/>
                    <a:pt x="2" y="13"/>
                  </a:cubicBezTo>
                  <a:cubicBezTo>
                    <a:pt x="0" y="12"/>
                    <a:pt x="4" y="9"/>
                    <a:pt x="4" y="8"/>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6" name="Freeform 60">
              <a:extLst>
                <a:ext uri="{FF2B5EF4-FFF2-40B4-BE49-F238E27FC236}">
                  <a16:creationId xmlns:a16="http://schemas.microsoft.com/office/drawing/2014/main" xmlns="" id="{83031959-0EC7-4B27-A96A-E461D5CBE34B}"/>
                </a:ext>
              </a:extLst>
            </p:cNvPr>
            <p:cNvSpPr>
              <a:spLocks/>
            </p:cNvSpPr>
            <p:nvPr/>
          </p:nvSpPr>
          <p:spPr bwMode="auto">
            <a:xfrm>
              <a:off x="7937145" y="3449162"/>
              <a:ext cx="296220" cy="261090"/>
            </a:xfrm>
            <a:custGeom>
              <a:avLst/>
              <a:gdLst>
                <a:gd name="T0" fmla="*/ 4 w 107"/>
                <a:gd name="T1" fmla="*/ 6 h 105"/>
                <a:gd name="T2" fmla="*/ 19 w 107"/>
                <a:gd name="T3" fmla="*/ 0 h 105"/>
                <a:gd name="T4" fmla="*/ 35 w 107"/>
                <a:gd name="T5" fmla="*/ 6 h 105"/>
                <a:gd name="T6" fmla="*/ 34 w 107"/>
                <a:gd name="T7" fmla="*/ 16 h 105"/>
                <a:gd name="T8" fmla="*/ 38 w 107"/>
                <a:gd name="T9" fmla="*/ 26 h 105"/>
                <a:gd name="T10" fmla="*/ 41 w 107"/>
                <a:gd name="T11" fmla="*/ 32 h 105"/>
                <a:gd name="T12" fmla="*/ 48 w 107"/>
                <a:gd name="T13" fmla="*/ 35 h 105"/>
                <a:gd name="T14" fmla="*/ 56 w 107"/>
                <a:gd name="T15" fmla="*/ 27 h 105"/>
                <a:gd name="T16" fmla="*/ 65 w 107"/>
                <a:gd name="T17" fmla="*/ 21 h 105"/>
                <a:gd name="T18" fmla="*/ 70 w 107"/>
                <a:gd name="T19" fmla="*/ 15 h 105"/>
                <a:gd name="T20" fmla="*/ 83 w 107"/>
                <a:gd name="T21" fmla="*/ 18 h 105"/>
                <a:gd name="T22" fmla="*/ 96 w 107"/>
                <a:gd name="T23" fmla="*/ 24 h 105"/>
                <a:gd name="T24" fmla="*/ 107 w 107"/>
                <a:gd name="T25" fmla="*/ 27 h 105"/>
                <a:gd name="T26" fmla="*/ 103 w 107"/>
                <a:gd name="T27" fmla="*/ 77 h 105"/>
                <a:gd name="T28" fmla="*/ 104 w 107"/>
                <a:gd name="T29" fmla="*/ 83 h 105"/>
                <a:gd name="T30" fmla="*/ 96 w 107"/>
                <a:gd name="T31" fmla="*/ 98 h 105"/>
                <a:gd name="T32" fmla="*/ 87 w 107"/>
                <a:gd name="T33" fmla="*/ 94 h 105"/>
                <a:gd name="T34" fmla="*/ 81 w 107"/>
                <a:gd name="T35" fmla="*/ 95 h 105"/>
                <a:gd name="T36" fmla="*/ 82 w 107"/>
                <a:gd name="T37" fmla="*/ 86 h 105"/>
                <a:gd name="T38" fmla="*/ 85 w 107"/>
                <a:gd name="T39" fmla="*/ 82 h 105"/>
                <a:gd name="T40" fmla="*/ 85 w 107"/>
                <a:gd name="T41" fmla="*/ 80 h 105"/>
                <a:gd name="T42" fmla="*/ 79 w 107"/>
                <a:gd name="T43" fmla="*/ 75 h 105"/>
                <a:gd name="T44" fmla="*/ 77 w 107"/>
                <a:gd name="T45" fmla="*/ 66 h 105"/>
                <a:gd name="T46" fmla="*/ 74 w 107"/>
                <a:gd name="T47" fmla="*/ 64 h 105"/>
                <a:gd name="T48" fmla="*/ 71 w 107"/>
                <a:gd name="T49" fmla="*/ 59 h 105"/>
                <a:gd name="T50" fmla="*/ 65 w 107"/>
                <a:gd name="T51" fmla="*/ 56 h 105"/>
                <a:gd name="T52" fmla="*/ 51 w 107"/>
                <a:gd name="T53" fmla="*/ 50 h 105"/>
                <a:gd name="T54" fmla="*/ 39 w 107"/>
                <a:gd name="T55" fmla="*/ 45 h 105"/>
                <a:gd name="T56" fmla="*/ 39 w 107"/>
                <a:gd name="T57" fmla="*/ 44 h 105"/>
                <a:gd name="T58" fmla="*/ 34 w 107"/>
                <a:gd name="T59" fmla="*/ 42 h 105"/>
                <a:gd name="T60" fmla="*/ 29 w 107"/>
                <a:gd name="T61" fmla="*/ 40 h 105"/>
                <a:gd name="T62" fmla="*/ 31 w 107"/>
                <a:gd name="T63" fmla="*/ 31 h 105"/>
                <a:gd name="T64" fmla="*/ 27 w 107"/>
                <a:gd name="T65" fmla="*/ 37 h 105"/>
                <a:gd name="T66" fmla="*/ 26 w 107"/>
                <a:gd name="T67" fmla="*/ 40 h 105"/>
                <a:gd name="T68" fmla="*/ 21 w 107"/>
                <a:gd name="T69" fmla="*/ 45 h 105"/>
                <a:gd name="T70" fmla="*/ 20 w 107"/>
                <a:gd name="T71" fmla="*/ 39 h 105"/>
                <a:gd name="T72" fmla="*/ 14 w 107"/>
                <a:gd name="T73" fmla="*/ 31 h 105"/>
                <a:gd name="T74" fmla="*/ 21 w 107"/>
                <a:gd name="T75" fmla="*/ 27 h 105"/>
                <a:gd name="T76" fmla="*/ 27 w 107"/>
                <a:gd name="T77" fmla="*/ 26 h 105"/>
                <a:gd name="T78" fmla="*/ 30 w 107"/>
                <a:gd name="T79" fmla="*/ 28 h 105"/>
                <a:gd name="T80" fmla="*/ 32 w 107"/>
                <a:gd name="T81" fmla="*/ 25 h 105"/>
                <a:gd name="T82" fmla="*/ 32 w 107"/>
                <a:gd name="T83" fmla="*/ 21 h 105"/>
                <a:gd name="T84" fmla="*/ 21 w 107"/>
                <a:gd name="T85" fmla="*/ 23 h 105"/>
                <a:gd name="T86" fmla="*/ 16 w 107"/>
                <a:gd name="T87" fmla="*/ 23 h 105"/>
                <a:gd name="T88" fmla="*/ 13 w 107"/>
                <a:gd name="T89" fmla="*/ 20 h 105"/>
                <a:gd name="T90" fmla="*/ 12 w 107"/>
                <a:gd name="T91" fmla="*/ 16 h 105"/>
                <a:gd name="T92" fmla="*/ 10 w 107"/>
                <a:gd name="T93" fmla="*/ 14 h 105"/>
                <a:gd name="T94" fmla="*/ 2 w 107"/>
                <a:gd name="T95" fmla="*/ 1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7" h="105">
                  <a:moveTo>
                    <a:pt x="4" y="8"/>
                  </a:moveTo>
                  <a:cubicBezTo>
                    <a:pt x="4" y="7"/>
                    <a:pt x="4" y="6"/>
                    <a:pt x="4" y="6"/>
                  </a:cubicBezTo>
                  <a:cubicBezTo>
                    <a:pt x="7" y="5"/>
                    <a:pt x="9" y="5"/>
                    <a:pt x="12" y="3"/>
                  </a:cubicBezTo>
                  <a:cubicBezTo>
                    <a:pt x="14" y="0"/>
                    <a:pt x="16" y="0"/>
                    <a:pt x="19" y="0"/>
                  </a:cubicBezTo>
                  <a:cubicBezTo>
                    <a:pt x="23" y="1"/>
                    <a:pt x="24" y="3"/>
                    <a:pt x="27" y="4"/>
                  </a:cubicBezTo>
                  <a:cubicBezTo>
                    <a:pt x="29" y="6"/>
                    <a:pt x="32" y="4"/>
                    <a:pt x="35" y="6"/>
                  </a:cubicBezTo>
                  <a:cubicBezTo>
                    <a:pt x="33" y="7"/>
                    <a:pt x="35" y="9"/>
                    <a:pt x="35" y="11"/>
                  </a:cubicBezTo>
                  <a:cubicBezTo>
                    <a:pt x="36" y="13"/>
                    <a:pt x="35" y="14"/>
                    <a:pt x="34" y="16"/>
                  </a:cubicBezTo>
                  <a:cubicBezTo>
                    <a:pt x="33" y="21"/>
                    <a:pt x="35" y="26"/>
                    <a:pt x="37" y="30"/>
                  </a:cubicBezTo>
                  <a:cubicBezTo>
                    <a:pt x="38" y="29"/>
                    <a:pt x="37" y="27"/>
                    <a:pt x="38" y="26"/>
                  </a:cubicBezTo>
                  <a:cubicBezTo>
                    <a:pt x="40" y="25"/>
                    <a:pt x="40" y="30"/>
                    <a:pt x="40" y="30"/>
                  </a:cubicBezTo>
                  <a:cubicBezTo>
                    <a:pt x="40" y="31"/>
                    <a:pt x="40" y="31"/>
                    <a:pt x="41" y="32"/>
                  </a:cubicBezTo>
                  <a:cubicBezTo>
                    <a:pt x="42" y="33"/>
                    <a:pt x="41" y="34"/>
                    <a:pt x="42" y="35"/>
                  </a:cubicBezTo>
                  <a:cubicBezTo>
                    <a:pt x="43" y="36"/>
                    <a:pt x="47" y="37"/>
                    <a:pt x="48" y="35"/>
                  </a:cubicBezTo>
                  <a:cubicBezTo>
                    <a:pt x="50" y="34"/>
                    <a:pt x="51" y="33"/>
                    <a:pt x="52" y="32"/>
                  </a:cubicBezTo>
                  <a:cubicBezTo>
                    <a:pt x="54" y="30"/>
                    <a:pt x="54" y="29"/>
                    <a:pt x="56" y="27"/>
                  </a:cubicBezTo>
                  <a:cubicBezTo>
                    <a:pt x="57" y="26"/>
                    <a:pt x="57" y="22"/>
                    <a:pt x="59" y="22"/>
                  </a:cubicBezTo>
                  <a:cubicBezTo>
                    <a:pt x="62" y="22"/>
                    <a:pt x="63" y="23"/>
                    <a:pt x="65" y="21"/>
                  </a:cubicBezTo>
                  <a:cubicBezTo>
                    <a:pt x="67" y="21"/>
                    <a:pt x="67" y="20"/>
                    <a:pt x="66" y="18"/>
                  </a:cubicBezTo>
                  <a:cubicBezTo>
                    <a:pt x="65" y="17"/>
                    <a:pt x="69" y="15"/>
                    <a:pt x="70" y="15"/>
                  </a:cubicBezTo>
                  <a:cubicBezTo>
                    <a:pt x="72" y="14"/>
                    <a:pt x="73" y="13"/>
                    <a:pt x="75" y="14"/>
                  </a:cubicBezTo>
                  <a:cubicBezTo>
                    <a:pt x="78" y="16"/>
                    <a:pt x="81" y="17"/>
                    <a:pt x="83" y="18"/>
                  </a:cubicBezTo>
                  <a:cubicBezTo>
                    <a:pt x="85" y="20"/>
                    <a:pt x="87" y="21"/>
                    <a:pt x="90" y="22"/>
                  </a:cubicBezTo>
                  <a:cubicBezTo>
                    <a:pt x="91" y="23"/>
                    <a:pt x="94" y="25"/>
                    <a:pt x="96" y="24"/>
                  </a:cubicBezTo>
                  <a:cubicBezTo>
                    <a:pt x="98" y="23"/>
                    <a:pt x="99" y="25"/>
                    <a:pt x="101" y="25"/>
                  </a:cubicBezTo>
                  <a:cubicBezTo>
                    <a:pt x="103" y="25"/>
                    <a:pt x="105" y="27"/>
                    <a:pt x="107" y="27"/>
                  </a:cubicBezTo>
                  <a:cubicBezTo>
                    <a:pt x="105" y="70"/>
                    <a:pt x="105" y="70"/>
                    <a:pt x="105" y="70"/>
                  </a:cubicBezTo>
                  <a:cubicBezTo>
                    <a:pt x="104" y="72"/>
                    <a:pt x="103" y="74"/>
                    <a:pt x="103" y="77"/>
                  </a:cubicBezTo>
                  <a:cubicBezTo>
                    <a:pt x="103" y="78"/>
                    <a:pt x="104" y="78"/>
                    <a:pt x="104" y="79"/>
                  </a:cubicBezTo>
                  <a:cubicBezTo>
                    <a:pt x="104" y="80"/>
                    <a:pt x="104" y="82"/>
                    <a:pt x="104" y="83"/>
                  </a:cubicBezTo>
                  <a:cubicBezTo>
                    <a:pt x="103" y="91"/>
                    <a:pt x="103" y="98"/>
                    <a:pt x="102" y="105"/>
                  </a:cubicBezTo>
                  <a:cubicBezTo>
                    <a:pt x="99" y="104"/>
                    <a:pt x="98" y="100"/>
                    <a:pt x="96" y="98"/>
                  </a:cubicBezTo>
                  <a:cubicBezTo>
                    <a:pt x="95" y="97"/>
                    <a:pt x="91" y="94"/>
                    <a:pt x="93" y="93"/>
                  </a:cubicBezTo>
                  <a:cubicBezTo>
                    <a:pt x="91" y="94"/>
                    <a:pt x="89" y="93"/>
                    <a:pt x="87" y="94"/>
                  </a:cubicBezTo>
                  <a:cubicBezTo>
                    <a:pt x="86" y="94"/>
                    <a:pt x="84" y="94"/>
                    <a:pt x="84" y="92"/>
                  </a:cubicBezTo>
                  <a:cubicBezTo>
                    <a:pt x="84" y="93"/>
                    <a:pt x="82" y="95"/>
                    <a:pt x="81" y="95"/>
                  </a:cubicBezTo>
                  <a:cubicBezTo>
                    <a:pt x="79" y="95"/>
                    <a:pt x="81" y="92"/>
                    <a:pt x="81" y="91"/>
                  </a:cubicBezTo>
                  <a:cubicBezTo>
                    <a:pt x="82" y="90"/>
                    <a:pt x="84" y="87"/>
                    <a:pt x="82" y="86"/>
                  </a:cubicBezTo>
                  <a:cubicBezTo>
                    <a:pt x="81" y="85"/>
                    <a:pt x="81" y="84"/>
                    <a:pt x="80" y="83"/>
                  </a:cubicBezTo>
                  <a:cubicBezTo>
                    <a:pt x="82" y="81"/>
                    <a:pt x="84" y="84"/>
                    <a:pt x="85" y="82"/>
                  </a:cubicBezTo>
                  <a:cubicBezTo>
                    <a:pt x="83" y="84"/>
                    <a:pt x="80" y="80"/>
                    <a:pt x="78" y="79"/>
                  </a:cubicBezTo>
                  <a:cubicBezTo>
                    <a:pt x="80" y="77"/>
                    <a:pt x="83" y="79"/>
                    <a:pt x="85" y="80"/>
                  </a:cubicBezTo>
                  <a:cubicBezTo>
                    <a:pt x="83" y="79"/>
                    <a:pt x="81" y="78"/>
                    <a:pt x="80" y="77"/>
                  </a:cubicBezTo>
                  <a:cubicBezTo>
                    <a:pt x="82" y="76"/>
                    <a:pt x="80" y="76"/>
                    <a:pt x="79" y="75"/>
                  </a:cubicBezTo>
                  <a:cubicBezTo>
                    <a:pt x="78" y="74"/>
                    <a:pt x="78" y="73"/>
                    <a:pt x="77" y="72"/>
                  </a:cubicBezTo>
                  <a:cubicBezTo>
                    <a:pt x="77" y="70"/>
                    <a:pt x="75" y="67"/>
                    <a:pt x="77" y="66"/>
                  </a:cubicBezTo>
                  <a:cubicBezTo>
                    <a:pt x="75" y="67"/>
                    <a:pt x="75" y="64"/>
                    <a:pt x="77" y="64"/>
                  </a:cubicBezTo>
                  <a:cubicBezTo>
                    <a:pt x="76" y="64"/>
                    <a:pt x="74" y="65"/>
                    <a:pt x="74" y="64"/>
                  </a:cubicBezTo>
                  <a:cubicBezTo>
                    <a:pt x="73" y="63"/>
                    <a:pt x="75" y="62"/>
                    <a:pt x="74" y="61"/>
                  </a:cubicBezTo>
                  <a:cubicBezTo>
                    <a:pt x="73" y="63"/>
                    <a:pt x="71" y="59"/>
                    <a:pt x="71" y="59"/>
                  </a:cubicBezTo>
                  <a:cubicBezTo>
                    <a:pt x="69" y="58"/>
                    <a:pt x="69" y="58"/>
                    <a:pt x="68" y="57"/>
                  </a:cubicBezTo>
                  <a:cubicBezTo>
                    <a:pt x="67" y="57"/>
                    <a:pt x="65" y="56"/>
                    <a:pt x="65" y="56"/>
                  </a:cubicBezTo>
                  <a:cubicBezTo>
                    <a:pt x="64" y="54"/>
                    <a:pt x="60" y="54"/>
                    <a:pt x="58" y="53"/>
                  </a:cubicBezTo>
                  <a:cubicBezTo>
                    <a:pt x="56" y="52"/>
                    <a:pt x="54" y="51"/>
                    <a:pt x="51" y="50"/>
                  </a:cubicBezTo>
                  <a:cubicBezTo>
                    <a:pt x="49" y="49"/>
                    <a:pt x="46" y="50"/>
                    <a:pt x="44" y="49"/>
                  </a:cubicBezTo>
                  <a:cubicBezTo>
                    <a:pt x="42" y="48"/>
                    <a:pt x="40" y="47"/>
                    <a:pt x="39" y="45"/>
                  </a:cubicBezTo>
                  <a:cubicBezTo>
                    <a:pt x="38" y="43"/>
                    <a:pt x="41" y="43"/>
                    <a:pt x="42" y="43"/>
                  </a:cubicBezTo>
                  <a:cubicBezTo>
                    <a:pt x="41" y="43"/>
                    <a:pt x="40" y="42"/>
                    <a:pt x="39" y="44"/>
                  </a:cubicBezTo>
                  <a:cubicBezTo>
                    <a:pt x="37" y="45"/>
                    <a:pt x="37" y="43"/>
                    <a:pt x="36" y="42"/>
                  </a:cubicBezTo>
                  <a:cubicBezTo>
                    <a:pt x="36" y="45"/>
                    <a:pt x="33" y="43"/>
                    <a:pt x="34" y="42"/>
                  </a:cubicBezTo>
                  <a:cubicBezTo>
                    <a:pt x="32" y="42"/>
                    <a:pt x="31" y="42"/>
                    <a:pt x="30" y="39"/>
                  </a:cubicBezTo>
                  <a:cubicBezTo>
                    <a:pt x="30" y="40"/>
                    <a:pt x="30" y="40"/>
                    <a:pt x="29" y="40"/>
                  </a:cubicBezTo>
                  <a:cubicBezTo>
                    <a:pt x="28" y="38"/>
                    <a:pt x="29" y="38"/>
                    <a:pt x="29" y="37"/>
                  </a:cubicBezTo>
                  <a:cubicBezTo>
                    <a:pt x="29" y="34"/>
                    <a:pt x="31" y="33"/>
                    <a:pt x="31" y="31"/>
                  </a:cubicBezTo>
                  <a:cubicBezTo>
                    <a:pt x="31" y="32"/>
                    <a:pt x="29" y="33"/>
                    <a:pt x="29" y="34"/>
                  </a:cubicBezTo>
                  <a:cubicBezTo>
                    <a:pt x="29" y="35"/>
                    <a:pt x="29" y="37"/>
                    <a:pt x="27" y="37"/>
                  </a:cubicBezTo>
                  <a:cubicBezTo>
                    <a:pt x="29" y="38"/>
                    <a:pt x="27" y="39"/>
                    <a:pt x="27" y="40"/>
                  </a:cubicBezTo>
                  <a:cubicBezTo>
                    <a:pt x="26" y="40"/>
                    <a:pt x="26" y="40"/>
                    <a:pt x="26" y="40"/>
                  </a:cubicBezTo>
                  <a:cubicBezTo>
                    <a:pt x="26" y="41"/>
                    <a:pt x="26" y="42"/>
                    <a:pt x="26" y="42"/>
                  </a:cubicBezTo>
                  <a:cubicBezTo>
                    <a:pt x="25" y="44"/>
                    <a:pt x="22" y="45"/>
                    <a:pt x="21" y="45"/>
                  </a:cubicBezTo>
                  <a:cubicBezTo>
                    <a:pt x="19" y="45"/>
                    <a:pt x="19" y="42"/>
                    <a:pt x="19" y="40"/>
                  </a:cubicBezTo>
                  <a:cubicBezTo>
                    <a:pt x="19" y="40"/>
                    <a:pt x="20" y="39"/>
                    <a:pt x="20" y="39"/>
                  </a:cubicBezTo>
                  <a:cubicBezTo>
                    <a:pt x="22" y="39"/>
                    <a:pt x="19" y="37"/>
                    <a:pt x="20" y="36"/>
                  </a:cubicBezTo>
                  <a:cubicBezTo>
                    <a:pt x="18" y="37"/>
                    <a:pt x="16" y="31"/>
                    <a:pt x="14" y="31"/>
                  </a:cubicBezTo>
                  <a:cubicBezTo>
                    <a:pt x="10" y="31"/>
                    <a:pt x="12" y="28"/>
                    <a:pt x="15" y="28"/>
                  </a:cubicBezTo>
                  <a:cubicBezTo>
                    <a:pt x="17" y="28"/>
                    <a:pt x="19" y="31"/>
                    <a:pt x="21" y="27"/>
                  </a:cubicBezTo>
                  <a:cubicBezTo>
                    <a:pt x="23" y="25"/>
                    <a:pt x="27" y="24"/>
                    <a:pt x="26" y="28"/>
                  </a:cubicBezTo>
                  <a:cubicBezTo>
                    <a:pt x="26" y="27"/>
                    <a:pt x="27" y="27"/>
                    <a:pt x="27" y="26"/>
                  </a:cubicBezTo>
                  <a:cubicBezTo>
                    <a:pt x="27" y="28"/>
                    <a:pt x="29" y="25"/>
                    <a:pt x="29" y="28"/>
                  </a:cubicBezTo>
                  <a:cubicBezTo>
                    <a:pt x="29" y="26"/>
                    <a:pt x="30" y="27"/>
                    <a:pt x="30" y="28"/>
                  </a:cubicBezTo>
                  <a:cubicBezTo>
                    <a:pt x="31" y="27"/>
                    <a:pt x="31" y="26"/>
                    <a:pt x="30" y="25"/>
                  </a:cubicBezTo>
                  <a:cubicBezTo>
                    <a:pt x="31" y="25"/>
                    <a:pt x="32" y="25"/>
                    <a:pt x="32" y="25"/>
                  </a:cubicBezTo>
                  <a:cubicBezTo>
                    <a:pt x="32" y="24"/>
                    <a:pt x="32" y="23"/>
                    <a:pt x="32" y="23"/>
                  </a:cubicBezTo>
                  <a:cubicBezTo>
                    <a:pt x="30" y="24"/>
                    <a:pt x="32" y="22"/>
                    <a:pt x="32" y="21"/>
                  </a:cubicBezTo>
                  <a:cubicBezTo>
                    <a:pt x="30" y="21"/>
                    <a:pt x="29" y="23"/>
                    <a:pt x="26" y="22"/>
                  </a:cubicBezTo>
                  <a:cubicBezTo>
                    <a:pt x="25" y="22"/>
                    <a:pt x="23" y="24"/>
                    <a:pt x="21" y="23"/>
                  </a:cubicBezTo>
                  <a:cubicBezTo>
                    <a:pt x="20" y="23"/>
                    <a:pt x="19" y="24"/>
                    <a:pt x="18" y="22"/>
                  </a:cubicBezTo>
                  <a:cubicBezTo>
                    <a:pt x="17" y="22"/>
                    <a:pt x="16" y="23"/>
                    <a:pt x="16" y="23"/>
                  </a:cubicBezTo>
                  <a:cubicBezTo>
                    <a:pt x="14" y="23"/>
                    <a:pt x="13" y="22"/>
                    <a:pt x="12" y="21"/>
                  </a:cubicBezTo>
                  <a:cubicBezTo>
                    <a:pt x="13" y="20"/>
                    <a:pt x="13" y="20"/>
                    <a:pt x="13" y="20"/>
                  </a:cubicBezTo>
                  <a:cubicBezTo>
                    <a:pt x="12" y="20"/>
                    <a:pt x="11" y="19"/>
                    <a:pt x="11" y="18"/>
                  </a:cubicBezTo>
                  <a:cubicBezTo>
                    <a:pt x="11" y="17"/>
                    <a:pt x="12" y="17"/>
                    <a:pt x="12" y="16"/>
                  </a:cubicBezTo>
                  <a:cubicBezTo>
                    <a:pt x="11" y="15"/>
                    <a:pt x="10" y="17"/>
                    <a:pt x="11" y="15"/>
                  </a:cubicBezTo>
                  <a:cubicBezTo>
                    <a:pt x="10" y="15"/>
                    <a:pt x="10" y="15"/>
                    <a:pt x="10" y="14"/>
                  </a:cubicBezTo>
                  <a:cubicBezTo>
                    <a:pt x="8" y="16"/>
                    <a:pt x="5" y="12"/>
                    <a:pt x="4" y="12"/>
                  </a:cubicBezTo>
                  <a:cubicBezTo>
                    <a:pt x="5" y="14"/>
                    <a:pt x="3" y="14"/>
                    <a:pt x="2" y="13"/>
                  </a:cubicBezTo>
                  <a:cubicBezTo>
                    <a:pt x="0" y="12"/>
                    <a:pt x="4" y="9"/>
                    <a:pt x="4" y="8"/>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7" name="Freeform 61">
              <a:extLst>
                <a:ext uri="{FF2B5EF4-FFF2-40B4-BE49-F238E27FC236}">
                  <a16:creationId xmlns:a16="http://schemas.microsoft.com/office/drawing/2014/main" xmlns="" id="{87A8744B-C812-4C6A-9B56-0875F2FBC1B7}"/>
                </a:ext>
              </a:extLst>
            </p:cNvPr>
            <p:cNvSpPr>
              <a:spLocks/>
            </p:cNvSpPr>
            <p:nvPr/>
          </p:nvSpPr>
          <p:spPr bwMode="auto">
            <a:xfrm>
              <a:off x="6900373" y="3352305"/>
              <a:ext cx="22059" cy="18249"/>
            </a:xfrm>
            <a:custGeom>
              <a:avLst/>
              <a:gdLst>
                <a:gd name="T0" fmla="*/ 6 w 8"/>
                <a:gd name="T1" fmla="*/ 6 h 7"/>
                <a:gd name="T2" fmla="*/ 8 w 8"/>
                <a:gd name="T3" fmla="*/ 6 h 7"/>
                <a:gd name="T4" fmla="*/ 6 w 8"/>
                <a:gd name="T5" fmla="*/ 4 h 7"/>
                <a:gd name="T6" fmla="*/ 4 w 8"/>
                <a:gd name="T7" fmla="*/ 3 h 7"/>
                <a:gd name="T8" fmla="*/ 2 w 8"/>
                <a:gd name="T9" fmla="*/ 1 h 7"/>
                <a:gd name="T10" fmla="*/ 1 w 8"/>
                <a:gd name="T11" fmla="*/ 0 h 7"/>
                <a:gd name="T12" fmla="*/ 1 w 8"/>
                <a:gd name="T13" fmla="*/ 3 h 7"/>
                <a:gd name="T14" fmla="*/ 6 w 8"/>
                <a:gd name="T15" fmla="*/ 6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7">
                  <a:moveTo>
                    <a:pt x="6" y="6"/>
                  </a:moveTo>
                  <a:cubicBezTo>
                    <a:pt x="7" y="7"/>
                    <a:pt x="8" y="7"/>
                    <a:pt x="8" y="6"/>
                  </a:cubicBezTo>
                  <a:cubicBezTo>
                    <a:pt x="8" y="5"/>
                    <a:pt x="6" y="4"/>
                    <a:pt x="6" y="4"/>
                  </a:cubicBezTo>
                  <a:cubicBezTo>
                    <a:pt x="5" y="3"/>
                    <a:pt x="5" y="3"/>
                    <a:pt x="4" y="3"/>
                  </a:cubicBezTo>
                  <a:cubicBezTo>
                    <a:pt x="4" y="2"/>
                    <a:pt x="3" y="1"/>
                    <a:pt x="2" y="1"/>
                  </a:cubicBezTo>
                  <a:cubicBezTo>
                    <a:pt x="2" y="0"/>
                    <a:pt x="1" y="0"/>
                    <a:pt x="1" y="0"/>
                  </a:cubicBezTo>
                  <a:cubicBezTo>
                    <a:pt x="0" y="1"/>
                    <a:pt x="0" y="2"/>
                    <a:pt x="1" y="3"/>
                  </a:cubicBezTo>
                  <a:cubicBezTo>
                    <a:pt x="3" y="4"/>
                    <a:pt x="5" y="4"/>
                    <a:pt x="6" y="6"/>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8" name="Freeform 62">
              <a:extLst>
                <a:ext uri="{FF2B5EF4-FFF2-40B4-BE49-F238E27FC236}">
                  <a16:creationId xmlns:a16="http://schemas.microsoft.com/office/drawing/2014/main" xmlns="" id="{D5D021B8-187B-472C-93CF-97DC22C2E9CF}"/>
                </a:ext>
              </a:extLst>
            </p:cNvPr>
            <p:cNvSpPr>
              <a:spLocks/>
            </p:cNvSpPr>
            <p:nvPr/>
          </p:nvSpPr>
          <p:spPr bwMode="auto">
            <a:xfrm>
              <a:off x="6900373" y="3352305"/>
              <a:ext cx="22059" cy="18249"/>
            </a:xfrm>
            <a:custGeom>
              <a:avLst/>
              <a:gdLst>
                <a:gd name="T0" fmla="*/ 6 w 8"/>
                <a:gd name="T1" fmla="*/ 6 h 7"/>
                <a:gd name="T2" fmla="*/ 8 w 8"/>
                <a:gd name="T3" fmla="*/ 6 h 7"/>
                <a:gd name="T4" fmla="*/ 6 w 8"/>
                <a:gd name="T5" fmla="*/ 4 h 7"/>
                <a:gd name="T6" fmla="*/ 4 w 8"/>
                <a:gd name="T7" fmla="*/ 3 h 7"/>
                <a:gd name="T8" fmla="*/ 2 w 8"/>
                <a:gd name="T9" fmla="*/ 1 h 7"/>
                <a:gd name="T10" fmla="*/ 1 w 8"/>
                <a:gd name="T11" fmla="*/ 0 h 7"/>
                <a:gd name="T12" fmla="*/ 1 w 8"/>
                <a:gd name="T13" fmla="*/ 3 h 7"/>
                <a:gd name="T14" fmla="*/ 6 w 8"/>
                <a:gd name="T15" fmla="*/ 6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7">
                  <a:moveTo>
                    <a:pt x="6" y="6"/>
                  </a:moveTo>
                  <a:cubicBezTo>
                    <a:pt x="7" y="7"/>
                    <a:pt x="8" y="7"/>
                    <a:pt x="8" y="6"/>
                  </a:cubicBezTo>
                  <a:cubicBezTo>
                    <a:pt x="8" y="5"/>
                    <a:pt x="6" y="4"/>
                    <a:pt x="6" y="4"/>
                  </a:cubicBezTo>
                  <a:cubicBezTo>
                    <a:pt x="5" y="3"/>
                    <a:pt x="5" y="3"/>
                    <a:pt x="4" y="3"/>
                  </a:cubicBezTo>
                  <a:cubicBezTo>
                    <a:pt x="4" y="2"/>
                    <a:pt x="3" y="1"/>
                    <a:pt x="2" y="1"/>
                  </a:cubicBezTo>
                  <a:cubicBezTo>
                    <a:pt x="2" y="0"/>
                    <a:pt x="1" y="0"/>
                    <a:pt x="1" y="0"/>
                  </a:cubicBezTo>
                  <a:cubicBezTo>
                    <a:pt x="0" y="1"/>
                    <a:pt x="0" y="2"/>
                    <a:pt x="1" y="3"/>
                  </a:cubicBezTo>
                  <a:cubicBezTo>
                    <a:pt x="3" y="4"/>
                    <a:pt x="5" y="4"/>
                    <a:pt x="6" y="6"/>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9" name="Freeform 63">
              <a:extLst>
                <a:ext uri="{FF2B5EF4-FFF2-40B4-BE49-F238E27FC236}">
                  <a16:creationId xmlns:a16="http://schemas.microsoft.com/office/drawing/2014/main" xmlns="" id="{B0BB1329-5455-48D9-926C-DBEEA2641497}"/>
                </a:ext>
              </a:extLst>
            </p:cNvPr>
            <p:cNvSpPr>
              <a:spLocks/>
            </p:cNvSpPr>
            <p:nvPr/>
          </p:nvSpPr>
          <p:spPr bwMode="auto">
            <a:xfrm>
              <a:off x="7577900" y="3387398"/>
              <a:ext cx="192228" cy="223191"/>
            </a:xfrm>
            <a:custGeom>
              <a:avLst/>
              <a:gdLst>
                <a:gd name="T0" fmla="*/ 6 w 69"/>
                <a:gd name="T1" fmla="*/ 88 h 90"/>
                <a:gd name="T2" fmla="*/ 13 w 69"/>
                <a:gd name="T3" fmla="*/ 88 h 90"/>
                <a:gd name="T4" fmla="*/ 15 w 69"/>
                <a:gd name="T5" fmla="*/ 81 h 90"/>
                <a:gd name="T6" fmla="*/ 17 w 69"/>
                <a:gd name="T7" fmla="*/ 65 h 90"/>
                <a:gd name="T8" fmla="*/ 16 w 69"/>
                <a:gd name="T9" fmla="*/ 58 h 90"/>
                <a:gd name="T10" fmla="*/ 24 w 69"/>
                <a:gd name="T11" fmla="*/ 60 h 90"/>
                <a:gd name="T12" fmla="*/ 29 w 69"/>
                <a:gd name="T13" fmla="*/ 77 h 90"/>
                <a:gd name="T14" fmla="*/ 34 w 69"/>
                <a:gd name="T15" fmla="*/ 76 h 90"/>
                <a:gd name="T16" fmla="*/ 41 w 69"/>
                <a:gd name="T17" fmla="*/ 73 h 90"/>
                <a:gd name="T18" fmla="*/ 40 w 69"/>
                <a:gd name="T19" fmla="*/ 68 h 90"/>
                <a:gd name="T20" fmla="*/ 37 w 69"/>
                <a:gd name="T21" fmla="*/ 65 h 90"/>
                <a:gd name="T22" fmla="*/ 38 w 69"/>
                <a:gd name="T23" fmla="*/ 62 h 90"/>
                <a:gd name="T24" fmla="*/ 38 w 69"/>
                <a:gd name="T25" fmla="*/ 58 h 90"/>
                <a:gd name="T26" fmla="*/ 35 w 69"/>
                <a:gd name="T27" fmla="*/ 54 h 90"/>
                <a:gd name="T28" fmla="*/ 31 w 69"/>
                <a:gd name="T29" fmla="*/ 47 h 90"/>
                <a:gd name="T30" fmla="*/ 28 w 69"/>
                <a:gd name="T31" fmla="*/ 42 h 90"/>
                <a:gd name="T32" fmla="*/ 38 w 69"/>
                <a:gd name="T33" fmla="*/ 39 h 90"/>
                <a:gd name="T34" fmla="*/ 49 w 69"/>
                <a:gd name="T35" fmla="*/ 33 h 90"/>
                <a:gd name="T36" fmla="*/ 43 w 69"/>
                <a:gd name="T37" fmla="*/ 29 h 90"/>
                <a:gd name="T38" fmla="*/ 36 w 69"/>
                <a:gd name="T39" fmla="*/ 31 h 90"/>
                <a:gd name="T40" fmla="*/ 27 w 69"/>
                <a:gd name="T41" fmla="*/ 35 h 90"/>
                <a:gd name="T42" fmla="*/ 20 w 69"/>
                <a:gd name="T43" fmla="*/ 35 h 90"/>
                <a:gd name="T44" fmla="*/ 17 w 69"/>
                <a:gd name="T45" fmla="*/ 32 h 90"/>
                <a:gd name="T46" fmla="*/ 19 w 69"/>
                <a:gd name="T47" fmla="*/ 15 h 90"/>
                <a:gd name="T48" fmla="*/ 29 w 69"/>
                <a:gd name="T49" fmla="*/ 15 h 90"/>
                <a:gd name="T50" fmla="*/ 41 w 69"/>
                <a:gd name="T51" fmla="*/ 15 h 90"/>
                <a:gd name="T52" fmla="*/ 61 w 69"/>
                <a:gd name="T53" fmla="*/ 15 h 90"/>
                <a:gd name="T54" fmla="*/ 69 w 69"/>
                <a:gd name="T55" fmla="*/ 3 h 90"/>
                <a:gd name="T56" fmla="*/ 66 w 69"/>
                <a:gd name="T57" fmla="*/ 1 h 90"/>
                <a:gd name="T58" fmla="*/ 62 w 69"/>
                <a:gd name="T59" fmla="*/ 6 h 90"/>
                <a:gd name="T60" fmla="*/ 52 w 69"/>
                <a:gd name="T61" fmla="*/ 10 h 90"/>
                <a:gd name="T62" fmla="*/ 43 w 69"/>
                <a:gd name="T63" fmla="*/ 10 h 90"/>
                <a:gd name="T64" fmla="*/ 32 w 69"/>
                <a:gd name="T65" fmla="*/ 8 h 90"/>
                <a:gd name="T66" fmla="*/ 22 w 69"/>
                <a:gd name="T67" fmla="*/ 6 h 90"/>
                <a:gd name="T68" fmla="*/ 15 w 69"/>
                <a:gd name="T69" fmla="*/ 12 h 90"/>
                <a:gd name="T70" fmla="*/ 11 w 69"/>
                <a:gd name="T71" fmla="*/ 22 h 90"/>
                <a:gd name="T72" fmla="*/ 11 w 69"/>
                <a:gd name="T73" fmla="*/ 25 h 90"/>
                <a:gd name="T74" fmla="*/ 11 w 69"/>
                <a:gd name="T75" fmla="*/ 29 h 90"/>
                <a:gd name="T76" fmla="*/ 6 w 69"/>
                <a:gd name="T77" fmla="*/ 43 h 90"/>
                <a:gd name="T78" fmla="*/ 0 w 69"/>
                <a:gd name="T79" fmla="*/ 55 h 90"/>
                <a:gd name="T80" fmla="*/ 2 w 69"/>
                <a:gd name="T81" fmla="*/ 64 h 90"/>
                <a:gd name="T82" fmla="*/ 8 w 69"/>
                <a:gd name="T83" fmla="*/ 66 h 90"/>
                <a:gd name="T84" fmla="*/ 6 w 69"/>
                <a:gd name="T85" fmla="*/ 8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 h="90">
                  <a:moveTo>
                    <a:pt x="6" y="83"/>
                  </a:moveTo>
                  <a:cubicBezTo>
                    <a:pt x="5" y="85"/>
                    <a:pt x="6" y="86"/>
                    <a:pt x="6" y="88"/>
                  </a:cubicBezTo>
                  <a:cubicBezTo>
                    <a:pt x="7" y="87"/>
                    <a:pt x="8" y="90"/>
                    <a:pt x="10" y="89"/>
                  </a:cubicBezTo>
                  <a:cubicBezTo>
                    <a:pt x="11" y="88"/>
                    <a:pt x="11" y="88"/>
                    <a:pt x="13" y="88"/>
                  </a:cubicBezTo>
                  <a:cubicBezTo>
                    <a:pt x="14" y="88"/>
                    <a:pt x="15" y="86"/>
                    <a:pt x="16" y="87"/>
                  </a:cubicBezTo>
                  <a:cubicBezTo>
                    <a:pt x="16" y="85"/>
                    <a:pt x="14" y="83"/>
                    <a:pt x="15" y="81"/>
                  </a:cubicBezTo>
                  <a:cubicBezTo>
                    <a:pt x="16" y="78"/>
                    <a:pt x="17" y="76"/>
                    <a:pt x="17" y="73"/>
                  </a:cubicBezTo>
                  <a:cubicBezTo>
                    <a:pt x="16" y="70"/>
                    <a:pt x="17" y="68"/>
                    <a:pt x="17" y="65"/>
                  </a:cubicBezTo>
                  <a:cubicBezTo>
                    <a:pt x="17" y="64"/>
                    <a:pt x="17" y="63"/>
                    <a:pt x="17" y="62"/>
                  </a:cubicBezTo>
                  <a:cubicBezTo>
                    <a:pt x="17" y="60"/>
                    <a:pt x="17" y="60"/>
                    <a:pt x="16" y="58"/>
                  </a:cubicBezTo>
                  <a:cubicBezTo>
                    <a:pt x="15" y="55"/>
                    <a:pt x="21" y="52"/>
                    <a:pt x="23" y="53"/>
                  </a:cubicBezTo>
                  <a:cubicBezTo>
                    <a:pt x="26" y="53"/>
                    <a:pt x="25" y="58"/>
                    <a:pt x="24" y="60"/>
                  </a:cubicBezTo>
                  <a:cubicBezTo>
                    <a:pt x="20" y="63"/>
                    <a:pt x="26" y="68"/>
                    <a:pt x="29" y="69"/>
                  </a:cubicBezTo>
                  <a:cubicBezTo>
                    <a:pt x="31" y="70"/>
                    <a:pt x="27" y="75"/>
                    <a:pt x="29" y="77"/>
                  </a:cubicBezTo>
                  <a:cubicBezTo>
                    <a:pt x="29" y="78"/>
                    <a:pt x="32" y="79"/>
                    <a:pt x="33" y="79"/>
                  </a:cubicBezTo>
                  <a:cubicBezTo>
                    <a:pt x="35" y="79"/>
                    <a:pt x="34" y="77"/>
                    <a:pt x="34" y="76"/>
                  </a:cubicBezTo>
                  <a:cubicBezTo>
                    <a:pt x="35" y="74"/>
                    <a:pt x="38" y="74"/>
                    <a:pt x="39" y="74"/>
                  </a:cubicBezTo>
                  <a:cubicBezTo>
                    <a:pt x="40" y="73"/>
                    <a:pt x="43" y="75"/>
                    <a:pt x="41" y="73"/>
                  </a:cubicBezTo>
                  <a:cubicBezTo>
                    <a:pt x="43" y="75"/>
                    <a:pt x="45" y="70"/>
                    <a:pt x="42" y="69"/>
                  </a:cubicBezTo>
                  <a:cubicBezTo>
                    <a:pt x="42" y="72"/>
                    <a:pt x="41" y="68"/>
                    <a:pt x="40" y="68"/>
                  </a:cubicBezTo>
                  <a:cubicBezTo>
                    <a:pt x="40" y="68"/>
                    <a:pt x="40" y="68"/>
                    <a:pt x="40" y="67"/>
                  </a:cubicBezTo>
                  <a:cubicBezTo>
                    <a:pt x="39" y="67"/>
                    <a:pt x="38" y="66"/>
                    <a:pt x="37" y="65"/>
                  </a:cubicBezTo>
                  <a:cubicBezTo>
                    <a:pt x="36" y="64"/>
                    <a:pt x="38" y="63"/>
                    <a:pt x="37" y="61"/>
                  </a:cubicBezTo>
                  <a:cubicBezTo>
                    <a:pt x="37" y="62"/>
                    <a:pt x="38" y="62"/>
                    <a:pt x="38" y="62"/>
                  </a:cubicBezTo>
                  <a:cubicBezTo>
                    <a:pt x="37" y="61"/>
                    <a:pt x="37" y="59"/>
                    <a:pt x="39" y="59"/>
                  </a:cubicBezTo>
                  <a:cubicBezTo>
                    <a:pt x="39" y="59"/>
                    <a:pt x="38" y="58"/>
                    <a:pt x="38" y="58"/>
                  </a:cubicBezTo>
                  <a:cubicBezTo>
                    <a:pt x="37" y="57"/>
                    <a:pt x="38" y="56"/>
                    <a:pt x="37" y="55"/>
                  </a:cubicBezTo>
                  <a:cubicBezTo>
                    <a:pt x="37" y="55"/>
                    <a:pt x="36" y="54"/>
                    <a:pt x="35" y="54"/>
                  </a:cubicBezTo>
                  <a:cubicBezTo>
                    <a:pt x="35" y="53"/>
                    <a:pt x="34" y="52"/>
                    <a:pt x="34" y="51"/>
                  </a:cubicBezTo>
                  <a:cubicBezTo>
                    <a:pt x="33" y="49"/>
                    <a:pt x="33" y="48"/>
                    <a:pt x="31" y="47"/>
                  </a:cubicBezTo>
                  <a:cubicBezTo>
                    <a:pt x="30" y="47"/>
                    <a:pt x="29" y="44"/>
                    <a:pt x="28" y="45"/>
                  </a:cubicBezTo>
                  <a:cubicBezTo>
                    <a:pt x="28" y="44"/>
                    <a:pt x="28" y="43"/>
                    <a:pt x="28" y="42"/>
                  </a:cubicBezTo>
                  <a:cubicBezTo>
                    <a:pt x="29" y="44"/>
                    <a:pt x="31" y="45"/>
                    <a:pt x="33" y="43"/>
                  </a:cubicBezTo>
                  <a:cubicBezTo>
                    <a:pt x="34" y="40"/>
                    <a:pt x="36" y="40"/>
                    <a:pt x="38" y="39"/>
                  </a:cubicBezTo>
                  <a:cubicBezTo>
                    <a:pt x="41" y="38"/>
                    <a:pt x="43" y="31"/>
                    <a:pt x="46" y="31"/>
                  </a:cubicBezTo>
                  <a:cubicBezTo>
                    <a:pt x="47" y="31"/>
                    <a:pt x="48" y="34"/>
                    <a:pt x="49" y="33"/>
                  </a:cubicBezTo>
                  <a:cubicBezTo>
                    <a:pt x="50" y="32"/>
                    <a:pt x="51" y="30"/>
                    <a:pt x="50" y="29"/>
                  </a:cubicBezTo>
                  <a:cubicBezTo>
                    <a:pt x="49" y="27"/>
                    <a:pt x="44" y="28"/>
                    <a:pt x="43" y="29"/>
                  </a:cubicBezTo>
                  <a:cubicBezTo>
                    <a:pt x="43" y="29"/>
                    <a:pt x="44" y="29"/>
                    <a:pt x="45" y="30"/>
                  </a:cubicBezTo>
                  <a:cubicBezTo>
                    <a:pt x="43" y="30"/>
                    <a:pt x="37" y="29"/>
                    <a:pt x="36" y="31"/>
                  </a:cubicBezTo>
                  <a:cubicBezTo>
                    <a:pt x="36" y="33"/>
                    <a:pt x="31" y="33"/>
                    <a:pt x="31" y="30"/>
                  </a:cubicBezTo>
                  <a:cubicBezTo>
                    <a:pt x="29" y="32"/>
                    <a:pt x="28" y="33"/>
                    <a:pt x="27" y="35"/>
                  </a:cubicBezTo>
                  <a:cubicBezTo>
                    <a:pt x="26" y="37"/>
                    <a:pt x="25" y="38"/>
                    <a:pt x="23" y="38"/>
                  </a:cubicBezTo>
                  <a:cubicBezTo>
                    <a:pt x="22" y="37"/>
                    <a:pt x="20" y="37"/>
                    <a:pt x="20" y="35"/>
                  </a:cubicBezTo>
                  <a:cubicBezTo>
                    <a:pt x="20" y="34"/>
                    <a:pt x="20" y="34"/>
                    <a:pt x="19" y="33"/>
                  </a:cubicBezTo>
                  <a:cubicBezTo>
                    <a:pt x="18" y="31"/>
                    <a:pt x="18" y="33"/>
                    <a:pt x="17" y="32"/>
                  </a:cubicBezTo>
                  <a:cubicBezTo>
                    <a:pt x="14" y="30"/>
                    <a:pt x="13" y="23"/>
                    <a:pt x="15" y="19"/>
                  </a:cubicBezTo>
                  <a:cubicBezTo>
                    <a:pt x="16" y="18"/>
                    <a:pt x="17" y="16"/>
                    <a:pt x="19" y="15"/>
                  </a:cubicBezTo>
                  <a:cubicBezTo>
                    <a:pt x="20" y="14"/>
                    <a:pt x="24" y="15"/>
                    <a:pt x="25" y="16"/>
                  </a:cubicBezTo>
                  <a:cubicBezTo>
                    <a:pt x="26" y="16"/>
                    <a:pt x="28" y="15"/>
                    <a:pt x="29" y="15"/>
                  </a:cubicBezTo>
                  <a:cubicBezTo>
                    <a:pt x="31" y="14"/>
                    <a:pt x="32" y="15"/>
                    <a:pt x="34" y="16"/>
                  </a:cubicBezTo>
                  <a:cubicBezTo>
                    <a:pt x="36" y="16"/>
                    <a:pt x="39" y="15"/>
                    <a:pt x="41" y="15"/>
                  </a:cubicBezTo>
                  <a:cubicBezTo>
                    <a:pt x="44" y="15"/>
                    <a:pt x="46" y="15"/>
                    <a:pt x="48" y="17"/>
                  </a:cubicBezTo>
                  <a:cubicBezTo>
                    <a:pt x="51" y="19"/>
                    <a:pt x="59" y="17"/>
                    <a:pt x="61" y="15"/>
                  </a:cubicBezTo>
                  <a:cubicBezTo>
                    <a:pt x="63" y="13"/>
                    <a:pt x="63" y="11"/>
                    <a:pt x="65" y="9"/>
                  </a:cubicBezTo>
                  <a:cubicBezTo>
                    <a:pt x="67" y="7"/>
                    <a:pt x="67" y="4"/>
                    <a:pt x="69" y="3"/>
                  </a:cubicBezTo>
                  <a:cubicBezTo>
                    <a:pt x="68" y="2"/>
                    <a:pt x="68" y="1"/>
                    <a:pt x="68" y="1"/>
                  </a:cubicBezTo>
                  <a:cubicBezTo>
                    <a:pt x="68" y="1"/>
                    <a:pt x="66" y="0"/>
                    <a:pt x="66" y="1"/>
                  </a:cubicBezTo>
                  <a:cubicBezTo>
                    <a:pt x="65" y="2"/>
                    <a:pt x="65" y="3"/>
                    <a:pt x="63" y="4"/>
                  </a:cubicBezTo>
                  <a:cubicBezTo>
                    <a:pt x="61" y="4"/>
                    <a:pt x="63" y="5"/>
                    <a:pt x="62" y="6"/>
                  </a:cubicBezTo>
                  <a:cubicBezTo>
                    <a:pt x="61" y="7"/>
                    <a:pt x="60" y="7"/>
                    <a:pt x="59" y="8"/>
                  </a:cubicBezTo>
                  <a:cubicBezTo>
                    <a:pt x="58" y="10"/>
                    <a:pt x="54" y="11"/>
                    <a:pt x="52" y="10"/>
                  </a:cubicBezTo>
                  <a:cubicBezTo>
                    <a:pt x="50" y="10"/>
                    <a:pt x="48" y="10"/>
                    <a:pt x="46" y="10"/>
                  </a:cubicBezTo>
                  <a:cubicBezTo>
                    <a:pt x="45" y="10"/>
                    <a:pt x="44" y="11"/>
                    <a:pt x="43" y="10"/>
                  </a:cubicBezTo>
                  <a:cubicBezTo>
                    <a:pt x="41" y="9"/>
                    <a:pt x="39" y="9"/>
                    <a:pt x="36" y="9"/>
                  </a:cubicBezTo>
                  <a:cubicBezTo>
                    <a:pt x="34" y="8"/>
                    <a:pt x="33" y="8"/>
                    <a:pt x="32" y="8"/>
                  </a:cubicBezTo>
                  <a:cubicBezTo>
                    <a:pt x="30" y="8"/>
                    <a:pt x="29" y="6"/>
                    <a:pt x="28" y="6"/>
                  </a:cubicBezTo>
                  <a:cubicBezTo>
                    <a:pt x="27" y="6"/>
                    <a:pt x="23" y="4"/>
                    <a:pt x="22" y="6"/>
                  </a:cubicBezTo>
                  <a:cubicBezTo>
                    <a:pt x="22" y="10"/>
                    <a:pt x="19" y="13"/>
                    <a:pt x="16" y="9"/>
                  </a:cubicBezTo>
                  <a:cubicBezTo>
                    <a:pt x="16" y="10"/>
                    <a:pt x="16" y="11"/>
                    <a:pt x="15" y="12"/>
                  </a:cubicBezTo>
                  <a:cubicBezTo>
                    <a:pt x="14" y="13"/>
                    <a:pt x="14" y="15"/>
                    <a:pt x="13" y="15"/>
                  </a:cubicBezTo>
                  <a:cubicBezTo>
                    <a:pt x="11" y="17"/>
                    <a:pt x="14" y="20"/>
                    <a:pt x="11" y="22"/>
                  </a:cubicBezTo>
                  <a:cubicBezTo>
                    <a:pt x="11" y="21"/>
                    <a:pt x="11" y="21"/>
                    <a:pt x="10" y="21"/>
                  </a:cubicBezTo>
                  <a:cubicBezTo>
                    <a:pt x="10" y="23"/>
                    <a:pt x="12" y="22"/>
                    <a:pt x="11" y="25"/>
                  </a:cubicBezTo>
                  <a:cubicBezTo>
                    <a:pt x="11" y="27"/>
                    <a:pt x="13" y="29"/>
                    <a:pt x="12" y="31"/>
                  </a:cubicBezTo>
                  <a:cubicBezTo>
                    <a:pt x="12" y="31"/>
                    <a:pt x="11" y="30"/>
                    <a:pt x="11" y="29"/>
                  </a:cubicBezTo>
                  <a:cubicBezTo>
                    <a:pt x="9" y="32"/>
                    <a:pt x="7" y="34"/>
                    <a:pt x="7" y="38"/>
                  </a:cubicBezTo>
                  <a:cubicBezTo>
                    <a:pt x="6" y="40"/>
                    <a:pt x="7" y="41"/>
                    <a:pt x="6" y="43"/>
                  </a:cubicBezTo>
                  <a:cubicBezTo>
                    <a:pt x="6" y="45"/>
                    <a:pt x="5" y="46"/>
                    <a:pt x="4" y="48"/>
                  </a:cubicBezTo>
                  <a:cubicBezTo>
                    <a:pt x="4" y="51"/>
                    <a:pt x="0" y="52"/>
                    <a:pt x="0" y="55"/>
                  </a:cubicBezTo>
                  <a:cubicBezTo>
                    <a:pt x="1" y="56"/>
                    <a:pt x="2" y="55"/>
                    <a:pt x="1" y="57"/>
                  </a:cubicBezTo>
                  <a:cubicBezTo>
                    <a:pt x="0" y="59"/>
                    <a:pt x="1" y="62"/>
                    <a:pt x="2" y="64"/>
                  </a:cubicBezTo>
                  <a:cubicBezTo>
                    <a:pt x="3" y="63"/>
                    <a:pt x="5" y="62"/>
                    <a:pt x="6" y="62"/>
                  </a:cubicBezTo>
                  <a:cubicBezTo>
                    <a:pt x="9" y="62"/>
                    <a:pt x="7" y="65"/>
                    <a:pt x="8" y="66"/>
                  </a:cubicBezTo>
                  <a:cubicBezTo>
                    <a:pt x="9" y="69"/>
                    <a:pt x="9" y="71"/>
                    <a:pt x="8" y="74"/>
                  </a:cubicBezTo>
                  <a:cubicBezTo>
                    <a:pt x="8" y="77"/>
                    <a:pt x="7" y="81"/>
                    <a:pt x="6" y="83"/>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0" name="Freeform 64">
              <a:extLst>
                <a:ext uri="{FF2B5EF4-FFF2-40B4-BE49-F238E27FC236}">
                  <a16:creationId xmlns:a16="http://schemas.microsoft.com/office/drawing/2014/main" xmlns="" id="{FAB19C18-2688-4884-809F-A07FAE54DDC8}"/>
                </a:ext>
              </a:extLst>
            </p:cNvPr>
            <p:cNvSpPr>
              <a:spLocks/>
            </p:cNvSpPr>
            <p:nvPr/>
          </p:nvSpPr>
          <p:spPr bwMode="auto">
            <a:xfrm>
              <a:off x="7577900" y="3387398"/>
              <a:ext cx="192228" cy="223191"/>
            </a:xfrm>
            <a:custGeom>
              <a:avLst/>
              <a:gdLst>
                <a:gd name="T0" fmla="*/ 6 w 69"/>
                <a:gd name="T1" fmla="*/ 88 h 90"/>
                <a:gd name="T2" fmla="*/ 13 w 69"/>
                <a:gd name="T3" fmla="*/ 88 h 90"/>
                <a:gd name="T4" fmla="*/ 15 w 69"/>
                <a:gd name="T5" fmla="*/ 81 h 90"/>
                <a:gd name="T6" fmla="*/ 17 w 69"/>
                <a:gd name="T7" fmla="*/ 65 h 90"/>
                <a:gd name="T8" fmla="*/ 16 w 69"/>
                <a:gd name="T9" fmla="*/ 58 h 90"/>
                <a:gd name="T10" fmla="*/ 24 w 69"/>
                <a:gd name="T11" fmla="*/ 60 h 90"/>
                <a:gd name="T12" fmla="*/ 29 w 69"/>
                <a:gd name="T13" fmla="*/ 77 h 90"/>
                <a:gd name="T14" fmla="*/ 34 w 69"/>
                <a:gd name="T15" fmla="*/ 76 h 90"/>
                <a:gd name="T16" fmla="*/ 41 w 69"/>
                <a:gd name="T17" fmla="*/ 73 h 90"/>
                <a:gd name="T18" fmla="*/ 40 w 69"/>
                <a:gd name="T19" fmla="*/ 68 h 90"/>
                <a:gd name="T20" fmla="*/ 37 w 69"/>
                <a:gd name="T21" fmla="*/ 65 h 90"/>
                <a:gd name="T22" fmla="*/ 38 w 69"/>
                <a:gd name="T23" fmla="*/ 62 h 90"/>
                <a:gd name="T24" fmla="*/ 38 w 69"/>
                <a:gd name="T25" fmla="*/ 58 h 90"/>
                <a:gd name="T26" fmla="*/ 35 w 69"/>
                <a:gd name="T27" fmla="*/ 54 h 90"/>
                <a:gd name="T28" fmla="*/ 31 w 69"/>
                <a:gd name="T29" fmla="*/ 47 h 90"/>
                <a:gd name="T30" fmla="*/ 28 w 69"/>
                <a:gd name="T31" fmla="*/ 42 h 90"/>
                <a:gd name="T32" fmla="*/ 38 w 69"/>
                <a:gd name="T33" fmla="*/ 39 h 90"/>
                <a:gd name="T34" fmla="*/ 49 w 69"/>
                <a:gd name="T35" fmla="*/ 33 h 90"/>
                <a:gd name="T36" fmla="*/ 43 w 69"/>
                <a:gd name="T37" fmla="*/ 29 h 90"/>
                <a:gd name="T38" fmla="*/ 36 w 69"/>
                <a:gd name="T39" fmla="*/ 31 h 90"/>
                <a:gd name="T40" fmla="*/ 27 w 69"/>
                <a:gd name="T41" fmla="*/ 35 h 90"/>
                <a:gd name="T42" fmla="*/ 20 w 69"/>
                <a:gd name="T43" fmla="*/ 35 h 90"/>
                <a:gd name="T44" fmla="*/ 17 w 69"/>
                <a:gd name="T45" fmla="*/ 32 h 90"/>
                <a:gd name="T46" fmla="*/ 19 w 69"/>
                <a:gd name="T47" fmla="*/ 15 h 90"/>
                <a:gd name="T48" fmla="*/ 29 w 69"/>
                <a:gd name="T49" fmla="*/ 15 h 90"/>
                <a:gd name="T50" fmla="*/ 41 w 69"/>
                <a:gd name="T51" fmla="*/ 15 h 90"/>
                <a:gd name="T52" fmla="*/ 61 w 69"/>
                <a:gd name="T53" fmla="*/ 15 h 90"/>
                <a:gd name="T54" fmla="*/ 69 w 69"/>
                <a:gd name="T55" fmla="*/ 3 h 90"/>
                <a:gd name="T56" fmla="*/ 66 w 69"/>
                <a:gd name="T57" fmla="*/ 1 h 90"/>
                <a:gd name="T58" fmla="*/ 62 w 69"/>
                <a:gd name="T59" fmla="*/ 6 h 90"/>
                <a:gd name="T60" fmla="*/ 52 w 69"/>
                <a:gd name="T61" fmla="*/ 10 h 90"/>
                <a:gd name="T62" fmla="*/ 43 w 69"/>
                <a:gd name="T63" fmla="*/ 10 h 90"/>
                <a:gd name="T64" fmla="*/ 32 w 69"/>
                <a:gd name="T65" fmla="*/ 8 h 90"/>
                <a:gd name="T66" fmla="*/ 22 w 69"/>
                <a:gd name="T67" fmla="*/ 6 h 90"/>
                <a:gd name="T68" fmla="*/ 15 w 69"/>
                <a:gd name="T69" fmla="*/ 12 h 90"/>
                <a:gd name="T70" fmla="*/ 11 w 69"/>
                <a:gd name="T71" fmla="*/ 22 h 90"/>
                <a:gd name="T72" fmla="*/ 11 w 69"/>
                <a:gd name="T73" fmla="*/ 25 h 90"/>
                <a:gd name="T74" fmla="*/ 11 w 69"/>
                <a:gd name="T75" fmla="*/ 29 h 90"/>
                <a:gd name="T76" fmla="*/ 6 w 69"/>
                <a:gd name="T77" fmla="*/ 43 h 90"/>
                <a:gd name="T78" fmla="*/ 0 w 69"/>
                <a:gd name="T79" fmla="*/ 55 h 90"/>
                <a:gd name="T80" fmla="*/ 2 w 69"/>
                <a:gd name="T81" fmla="*/ 64 h 90"/>
                <a:gd name="T82" fmla="*/ 8 w 69"/>
                <a:gd name="T83" fmla="*/ 66 h 90"/>
                <a:gd name="T84" fmla="*/ 6 w 69"/>
                <a:gd name="T85" fmla="*/ 8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 h="90">
                  <a:moveTo>
                    <a:pt x="6" y="83"/>
                  </a:moveTo>
                  <a:cubicBezTo>
                    <a:pt x="5" y="85"/>
                    <a:pt x="6" y="86"/>
                    <a:pt x="6" y="88"/>
                  </a:cubicBezTo>
                  <a:cubicBezTo>
                    <a:pt x="7" y="87"/>
                    <a:pt x="8" y="90"/>
                    <a:pt x="10" y="89"/>
                  </a:cubicBezTo>
                  <a:cubicBezTo>
                    <a:pt x="11" y="88"/>
                    <a:pt x="11" y="88"/>
                    <a:pt x="13" y="88"/>
                  </a:cubicBezTo>
                  <a:cubicBezTo>
                    <a:pt x="14" y="88"/>
                    <a:pt x="15" y="86"/>
                    <a:pt x="16" y="87"/>
                  </a:cubicBezTo>
                  <a:cubicBezTo>
                    <a:pt x="16" y="85"/>
                    <a:pt x="14" y="83"/>
                    <a:pt x="15" y="81"/>
                  </a:cubicBezTo>
                  <a:cubicBezTo>
                    <a:pt x="16" y="78"/>
                    <a:pt x="17" y="76"/>
                    <a:pt x="17" y="73"/>
                  </a:cubicBezTo>
                  <a:cubicBezTo>
                    <a:pt x="16" y="70"/>
                    <a:pt x="17" y="68"/>
                    <a:pt x="17" y="65"/>
                  </a:cubicBezTo>
                  <a:cubicBezTo>
                    <a:pt x="17" y="64"/>
                    <a:pt x="17" y="63"/>
                    <a:pt x="17" y="62"/>
                  </a:cubicBezTo>
                  <a:cubicBezTo>
                    <a:pt x="17" y="60"/>
                    <a:pt x="17" y="60"/>
                    <a:pt x="16" y="58"/>
                  </a:cubicBezTo>
                  <a:cubicBezTo>
                    <a:pt x="15" y="55"/>
                    <a:pt x="21" y="52"/>
                    <a:pt x="23" y="53"/>
                  </a:cubicBezTo>
                  <a:cubicBezTo>
                    <a:pt x="26" y="53"/>
                    <a:pt x="25" y="58"/>
                    <a:pt x="24" y="60"/>
                  </a:cubicBezTo>
                  <a:cubicBezTo>
                    <a:pt x="20" y="63"/>
                    <a:pt x="26" y="68"/>
                    <a:pt x="29" y="69"/>
                  </a:cubicBezTo>
                  <a:cubicBezTo>
                    <a:pt x="31" y="70"/>
                    <a:pt x="27" y="75"/>
                    <a:pt x="29" y="77"/>
                  </a:cubicBezTo>
                  <a:cubicBezTo>
                    <a:pt x="29" y="78"/>
                    <a:pt x="32" y="79"/>
                    <a:pt x="33" y="79"/>
                  </a:cubicBezTo>
                  <a:cubicBezTo>
                    <a:pt x="35" y="79"/>
                    <a:pt x="34" y="77"/>
                    <a:pt x="34" y="76"/>
                  </a:cubicBezTo>
                  <a:cubicBezTo>
                    <a:pt x="35" y="74"/>
                    <a:pt x="38" y="74"/>
                    <a:pt x="39" y="74"/>
                  </a:cubicBezTo>
                  <a:cubicBezTo>
                    <a:pt x="40" y="73"/>
                    <a:pt x="43" y="75"/>
                    <a:pt x="41" y="73"/>
                  </a:cubicBezTo>
                  <a:cubicBezTo>
                    <a:pt x="43" y="75"/>
                    <a:pt x="45" y="70"/>
                    <a:pt x="42" y="69"/>
                  </a:cubicBezTo>
                  <a:cubicBezTo>
                    <a:pt x="42" y="72"/>
                    <a:pt x="41" y="68"/>
                    <a:pt x="40" y="68"/>
                  </a:cubicBezTo>
                  <a:cubicBezTo>
                    <a:pt x="40" y="68"/>
                    <a:pt x="40" y="68"/>
                    <a:pt x="40" y="67"/>
                  </a:cubicBezTo>
                  <a:cubicBezTo>
                    <a:pt x="39" y="67"/>
                    <a:pt x="38" y="66"/>
                    <a:pt x="37" y="65"/>
                  </a:cubicBezTo>
                  <a:cubicBezTo>
                    <a:pt x="36" y="64"/>
                    <a:pt x="38" y="63"/>
                    <a:pt x="37" y="61"/>
                  </a:cubicBezTo>
                  <a:cubicBezTo>
                    <a:pt x="37" y="62"/>
                    <a:pt x="38" y="62"/>
                    <a:pt x="38" y="62"/>
                  </a:cubicBezTo>
                  <a:cubicBezTo>
                    <a:pt x="37" y="61"/>
                    <a:pt x="37" y="59"/>
                    <a:pt x="39" y="59"/>
                  </a:cubicBezTo>
                  <a:cubicBezTo>
                    <a:pt x="39" y="59"/>
                    <a:pt x="38" y="58"/>
                    <a:pt x="38" y="58"/>
                  </a:cubicBezTo>
                  <a:cubicBezTo>
                    <a:pt x="37" y="57"/>
                    <a:pt x="38" y="56"/>
                    <a:pt x="37" y="55"/>
                  </a:cubicBezTo>
                  <a:cubicBezTo>
                    <a:pt x="37" y="55"/>
                    <a:pt x="36" y="54"/>
                    <a:pt x="35" y="54"/>
                  </a:cubicBezTo>
                  <a:cubicBezTo>
                    <a:pt x="35" y="53"/>
                    <a:pt x="34" y="52"/>
                    <a:pt x="34" y="51"/>
                  </a:cubicBezTo>
                  <a:cubicBezTo>
                    <a:pt x="33" y="49"/>
                    <a:pt x="33" y="48"/>
                    <a:pt x="31" y="47"/>
                  </a:cubicBezTo>
                  <a:cubicBezTo>
                    <a:pt x="30" y="47"/>
                    <a:pt x="29" y="44"/>
                    <a:pt x="28" y="45"/>
                  </a:cubicBezTo>
                  <a:cubicBezTo>
                    <a:pt x="28" y="44"/>
                    <a:pt x="28" y="43"/>
                    <a:pt x="28" y="42"/>
                  </a:cubicBezTo>
                  <a:cubicBezTo>
                    <a:pt x="29" y="44"/>
                    <a:pt x="31" y="45"/>
                    <a:pt x="33" y="43"/>
                  </a:cubicBezTo>
                  <a:cubicBezTo>
                    <a:pt x="34" y="40"/>
                    <a:pt x="36" y="40"/>
                    <a:pt x="38" y="39"/>
                  </a:cubicBezTo>
                  <a:cubicBezTo>
                    <a:pt x="41" y="38"/>
                    <a:pt x="43" y="31"/>
                    <a:pt x="46" y="31"/>
                  </a:cubicBezTo>
                  <a:cubicBezTo>
                    <a:pt x="47" y="31"/>
                    <a:pt x="48" y="34"/>
                    <a:pt x="49" y="33"/>
                  </a:cubicBezTo>
                  <a:cubicBezTo>
                    <a:pt x="50" y="32"/>
                    <a:pt x="51" y="30"/>
                    <a:pt x="50" y="29"/>
                  </a:cubicBezTo>
                  <a:cubicBezTo>
                    <a:pt x="49" y="27"/>
                    <a:pt x="44" y="28"/>
                    <a:pt x="43" y="29"/>
                  </a:cubicBezTo>
                  <a:cubicBezTo>
                    <a:pt x="43" y="29"/>
                    <a:pt x="44" y="29"/>
                    <a:pt x="45" y="30"/>
                  </a:cubicBezTo>
                  <a:cubicBezTo>
                    <a:pt x="43" y="30"/>
                    <a:pt x="37" y="29"/>
                    <a:pt x="36" y="31"/>
                  </a:cubicBezTo>
                  <a:cubicBezTo>
                    <a:pt x="36" y="33"/>
                    <a:pt x="31" y="33"/>
                    <a:pt x="31" y="30"/>
                  </a:cubicBezTo>
                  <a:cubicBezTo>
                    <a:pt x="29" y="32"/>
                    <a:pt x="28" y="33"/>
                    <a:pt x="27" y="35"/>
                  </a:cubicBezTo>
                  <a:cubicBezTo>
                    <a:pt x="26" y="37"/>
                    <a:pt x="25" y="38"/>
                    <a:pt x="23" y="38"/>
                  </a:cubicBezTo>
                  <a:cubicBezTo>
                    <a:pt x="22" y="37"/>
                    <a:pt x="20" y="37"/>
                    <a:pt x="20" y="35"/>
                  </a:cubicBezTo>
                  <a:cubicBezTo>
                    <a:pt x="20" y="34"/>
                    <a:pt x="20" y="34"/>
                    <a:pt x="19" y="33"/>
                  </a:cubicBezTo>
                  <a:cubicBezTo>
                    <a:pt x="18" y="31"/>
                    <a:pt x="18" y="33"/>
                    <a:pt x="17" y="32"/>
                  </a:cubicBezTo>
                  <a:cubicBezTo>
                    <a:pt x="14" y="30"/>
                    <a:pt x="13" y="23"/>
                    <a:pt x="15" y="19"/>
                  </a:cubicBezTo>
                  <a:cubicBezTo>
                    <a:pt x="16" y="18"/>
                    <a:pt x="17" y="16"/>
                    <a:pt x="19" y="15"/>
                  </a:cubicBezTo>
                  <a:cubicBezTo>
                    <a:pt x="20" y="14"/>
                    <a:pt x="24" y="15"/>
                    <a:pt x="25" y="16"/>
                  </a:cubicBezTo>
                  <a:cubicBezTo>
                    <a:pt x="26" y="16"/>
                    <a:pt x="28" y="15"/>
                    <a:pt x="29" y="15"/>
                  </a:cubicBezTo>
                  <a:cubicBezTo>
                    <a:pt x="31" y="14"/>
                    <a:pt x="32" y="15"/>
                    <a:pt x="34" y="16"/>
                  </a:cubicBezTo>
                  <a:cubicBezTo>
                    <a:pt x="36" y="16"/>
                    <a:pt x="39" y="15"/>
                    <a:pt x="41" y="15"/>
                  </a:cubicBezTo>
                  <a:cubicBezTo>
                    <a:pt x="44" y="15"/>
                    <a:pt x="46" y="15"/>
                    <a:pt x="48" y="17"/>
                  </a:cubicBezTo>
                  <a:cubicBezTo>
                    <a:pt x="51" y="19"/>
                    <a:pt x="59" y="17"/>
                    <a:pt x="61" y="15"/>
                  </a:cubicBezTo>
                  <a:cubicBezTo>
                    <a:pt x="63" y="13"/>
                    <a:pt x="63" y="11"/>
                    <a:pt x="65" y="9"/>
                  </a:cubicBezTo>
                  <a:cubicBezTo>
                    <a:pt x="67" y="7"/>
                    <a:pt x="67" y="4"/>
                    <a:pt x="69" y="3"/>
                  </a:cubicBezTo>
                  <a:cubicBezTo>
                    <a:pt x="68" y="2"/>
                    <a:pt x="68" y="1"/>
                    <a:pt x="68" y="1"/>
                  </a:cubicBezTo>
                  <a:cubicBezTo>
                    <a:pt x="68" y="1"/>
                    <a:pt x="66" y="0"/>
                    <a:pt x="66" y="1"/>
                  </a:cubicBezTo>
                  <a:cubicBezTo>
                    <a:pt x="65" y="2"/>
                    <a:pt x="65" y="3"/>
                    <a:pt x="63" y="4"/>
                  </a:cubicBezTo>
                  <a:cubicBezTo>
                    <a:pt x="61" y="4"/>
                    <a:pt x="63" y="5"/>
                    <a:pt x="62" y="6"/>
                  </a:cubicBezTo>
                  <a:cubicBezTo>
                    <a:pt x="61" y="7"/>
                    <a:pt x="60" y="7"/>
                    <a:pt x="59" y="8"/>
                  </a:cubicBezTo>
                  <a:cubicBezTo>
                    <a:pt x="58" y="10"/>
                    <a:pt x="54" y="11"/>
                    <a:pt x="52" y="10"/>
                  </a:cubicBezTo>
                  <a:cubicBezTo>
                    <a:pt x="50" y="10"/>
                    <a:pt x="48" y="10"/>
                    <a:pt x="46" y="10"/>
                  </a:cubicBezTo>
                  <a:cubicBezTo>
                    <a:pt x="45" y="10"/>
                    <a:pt x="44" y="11"/>
                    <a:pt x="43" y="10"/>
                  </a:cubicBezTo>
                  <a:cubicBezTo>
                    <a:pt x="41" y="9"/>
                    <a:pt x="39" y="9"/>
                    <a:pt x="36" y="9"/>
                  </a:cubicBezTo>
                  <a:cubicBezTo>
                    <a:pt x="34" y="8"/>
                    <a:pt x="33" y="8"/>
                    <a:pt x="32" y="8"/>
                  </a:cubicBezTo>
                  <a:cubicBezTo>
                    <a:pt x="30" y="8"/>
                    <a:pt x="29" y="6"/>
                    <a:pt x="28" y="6"/>
                  </a:cubicBezTo>
                  <a:cubicBezTo>
                    <a:pt x="27" y="6"/>
                    <a:pt x="23" y="4"/>
                    <a:pt x="22" y="6"/>
                  </a:cubicBezTo>
                  <a:cubicBezTo>
                    <a:pt x="22" y="10"/>
                    <a:pt x="19" y="13"/>
                    <a:pt x="16" y="9"/>
                  </a:cubicBezTo>
                  <a:cubicBezTo>
                    <a:pt x="16" y="10"/>
                    <a:pt x="16" y="11"/>
                    <a:pt x="15" y="12"/>
                  </a:cubicBezTo>
                  <a:cubicBezTo>
                    <a:pt x="14" y="13"/>
                    <a:pt x="14" y="15"/>
                    <a:pt x="13" y="15"/>
                  </a:cubicBezTo>
                  <a:cubicBezTo>
                    <a:pt x="11" y="17"/>
                    <a:pt x="14" y="20"/>
                    <a:pt x="11" y="22"/>
                  </a:cubicBezTo>
                  <a:cubicBezTo>
                    <a:pt x="11" y="21"/>
                    <a:pt x="11" y="21"/>
                    <a:pt x="10" y="21"/>
                  </a:cubicBezTo>
                  <a:cubicBezTo>
                    <a:pt x="10" y="23"/>
                    <a:pt x="12" y="22"/>
                    <a:pt x="11" y="25"/>
                  </a:cubicBezTo>
                  <a:cubicBezTo>
                    <a:pt x="11" y="27"/>
                    <a:pt x="13" y="29"/>
                    <a:pt x="12" y="31"/>
                  </a:cubicBezTo>
                  <a:cubicBezTo>
                    <a:pt x="12" y="31"/>
                    <a:pt x="11" y="30"/>
                    <a:pt x="11" y="29"/>
                  </a:cubicBezTo>
                  <a:cubicBezTo>
                    <a:pt x="9" y="32"/>
                    <a:pt x="7" y="34"/>
                    <a:pt x="7" y="38"/>
                  </a:cubicBezTo>
                  <a:cubicBezTo>
                    <a:pt x="6" y="40"/>
                    <a:pt x="7" y="41"/>
                    <a:pt x="6" y="43"/>
                  </a:cubicBezTo>
                  <a:cubicBezTo>
                    <a:pt x="6" y="45"/>
                    <a:pt x="5" y="46"/>
                    <a:pt x="4" y="48"/>
                  </a:cubicBezTo>
                  <a:cubicBezTo>
                    <a:pt x="4" y="51"/>
                    <a:pt x="0" y="52"/>
                    <a:pt x="0" y="55"/>
                  </a:cubicBezTo>
                  <a:cubicBezTo>
                    <a:pt x="1" y="56"/>
                    <a:pt x="2" y="55"/>
                    <a:pt x="1" y="57"/>
                  </a:cubicBezTo>
                  <a:cubicBezTo>
                    <a:pt x="0" y="59"/>
                    <a:pt x="1" y="62"/>
                    <a:pt x="2" y="64"/>
                  </a:cubicBezTo>
                  <a:cubicBezTo>
                    <a:pt x="3" y="63"/>
                    <a:pt x="5" y="62"/>
                    <a:pt x="6" y="62"/>
                  </a:cubicBezTo>
                  <a:cubicBezTo>
                    <a:pt x="9" y="62"/>
                    <a:pt x="7" y="65"/>
                    <a:pt x="8" y="66"/>
                  </a:cubicBezTo>
                  <a:cubicBezTo>
                    <a:pt x="9" y="69"/>
                    <a:pt x="9" y="71"/>
                    <a:pt x="8" y="74"/>
                  </a:cubicBezTo>
                  <a:cubicBezTo>
                    <a:pt x="8" y="77"/>
                    <a:pt x="7" y="81"/>
                    <a:pt x="6" y="8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1" name="Freeform 65">
              <a:extLst>
                <a:ext uri="{FF2B5EF4-FFF2-40B4-BE49-F238E27FC236}">
                  <a16:creationId xmlns:a16="http://schemas.microsoft.com/office/drawing/2014/main" xmlns="" id="{1D74408F-3BF6-47D4-976A-6BA2A5D82BD1}"/>
                </a:ext>
              </a:extLst>
            </p:cNvPr>
            <p:cNvSpPr>
              <a:spLocks/>
            </p:cNvSpPr>
            <p:nvPr/>
          </p:nvSpPr>
          <p:spPr bwMode="auto">
            <a:xfrm>
              <a:off x="7661409" y="3590935"/>
              <a:ext cx="11030" cy="12634"/>
            </a:xfrm>
            <a:custGeom>
              <a:avLst/>
              <a:gdLst>
                <a:gd name="T0" fmla="*/ 3 w 4"/>
                <a:gd name="T1" fmla="*/ 0 h 5"/>
                <a:gd name="T2" fmla="*/ 3 w 4"/>
                <a:gd name="T3" fmla="*/ 4 h 5"/>
                <a:gd name="T4" fmla="*/ 3 w 4"/>
                <a:gd name="T5" fmla="*/ 0 h 5"/>
              </a:gdLst>
              <a:ahLst/>
              <a:cxnLst>
                <a:cxn ang="0">
                  <a:pos x="T0" y="T1"/>
                </a:cxn>
                <a:cxn ang="0">
                  <a:pos x="T2" y="T3"/>
                </a:cxn>
                <a:cxn ang="0">
                  <a:pos x="T4" y="T5"/>
                </a:cxn>
              </a:cxnLst>
              <a:rect l="0" t="0" r="r" b="b"/>
              <a:pathLst>
                <a:path w="4" h="5">
                  <a:moveTo>
                    <a:pt x="3" y="0"/>
                  </a:moveTo>
                  <a:cubicBezTo>
                    <a:pt x="0" y="1"/>
                    <a:pt x="3" y="5"/>
                    <a:pt x="3" y="4"/>
                  </a:cubicBezTo>
                  <a:cubicBezTo>
                    <a:pt x="4" y="4"/>
                    <a:pt x="4" y="1"/>
                    <a:pt x="3" y="0"/>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2" name="Freeform 66">
              <a:extLst>
                <a:ext uri="{FF2B5EF4-FFF2-40B4-BE49-F238E27FC236}">
                  <a16:creationId xmlns:a16="http://schemas.microsoft.com/office/drawing/2014/main" xmlns="" id="{0605BDCD-3348-47F1-9FEB-E99965F69DB6}"/>
                </a:ext>
              </a:extLst>
            </p:cNvPr>
            <p:cNvSpPr>
              <a:spLocks/>
            </p:cNvSpPr>
            <p:nvPr/>
          </p:nvSpPr>
          <p:spPr bwMode="auto">
            <a:xfrm>
              <a:off x="7661409" y="3590935"/>
              <a:ext cx="11030" cy="12634"/>
            </a:xfrm>
            <a:custGeom>
              <a:avLst/>
              <a:gdLst>
                <a:gd name="T0" fmla="*/ 3 w 4"/>
                <a:gd name="T1" fmla="*/ 0 h 5"/>
                <a:gd name="T2" fmla="*/ 3 w 4"/>
                <a:gd name="T3" fmla="*/ 4 h 5"/>
                <a:gd name="T4" fmla="*/ 3 w 4"/>
                <a:gd name="T5" fmla="*/ 0 h 5"/>
              </a:gdLst>
              <a:ahLst/>
              <a:cxnLst>
                <a:cxn ang="0">
                  <a:pos x="T0" y="T1"/>
                </a:cxn>
                <a:cxn ang="0">
                  <a:pos x="T2" y="T3"/>
                </a:cxn>
                <a:cxn ang="0">
                  <a:pos x="T4" y="T5"/>
                </a:cxn>
              </a:cxnLst>
              <a:rect l="0" t="0" r="r" b="b"/>
              <a:pathLst>
                <a:path w="4" h="5">
                  <a:moveTo>
                    <a:pt x="3" y="0"/>
                  </a:moveTo>
                  <a:cubicBezTo>
                    <a:pt x="0" y="1"/>
                    <a:pt x="3" y="5"/>
                    <a:pt x="3" y="4"/>
                  </a:cubicBezTo>
                  <a:cubicBezTo>
                    <a:pt x="4" y="4"/>
                    <a:pt x="4" y="1"/>
                    <a:pt x="3"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3" name="Freeform 67">
              <a:extLst>
                <a:ext uri="{FF2B5EF4-FFF2-40B4-BE49-F238E27FC236}">
                  <a16:creationId xmlns:a16="http://schemas.microsoft.com/office/drawing/2014/main" xmlns="" id="{16B7B17F-52BF-43A0-A322-C051665AA058}"/>
                </a:ext>
              </a:extLst>
            </p:cNvPr>
            <p:cNvSpPr>
              <a:spLocks/>
            </p:cNvSpPr>
            <p:nvPr/>
          </p:nvSpPr>
          <p:spPr bwMode="auto">
            <a:xfrm>
              <a:off x="7666135" y="3449162"/>
              <a:ext cx="6303" cy="5615"/>
            </a:xfrm>
            <a:custGeom>
              <a:avLst/>
              <a:gdLst>
                <a:gd name="T0" fmla="*/ 2 w 2"/>
                <a:gd name="T1" fmla="*/ 1 h 2"/>
                <a:gd name="T2" fmla="*/ 0 w 2"/>
                <a:gd name="T3" fmla="*/ 2 h 2"/>
                <a:gd name="T4" fmla="*/ 2 w 2"/>
                <a:gd name="T5" fmla="*/ 1 h 2"/>
              </a:gdLst>
              <a:ahLst/>
              <a:cxnLst>
                <a:cxn ang="0">
                  <a:pos x="T0" y="T1"/>
                </a:cxn>
                <a:cxn ang="0">
                  <a:pos x="T2" y="T3"/>
                </a:cxn>
                <a:cxn ang="0">
                  <a:pos x="T4" y="T5"/>
                </a:cxn>
              </a:cxnLst>
              <a:rect l="0" t="0" r="r" b="b"/>
              <a:pathLst>
                <a:path w="2" h="2">
                  <a:moveTo>
                    <a:pt x="2" y="1"/>
                  </a:moveTo>
                  <a:cubicBezTo>
                    <a:pt x="1" y="0"/>
                    <a:pt x="0" y="0"/>
                    <a:pt x="0" y="2"/>
                  </a:cubicBezTo>
                  <a:cubicBezTo>
                    <a:pt x="1" y="2"/>
                    <a:pt x="1" y="2"/>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4" name="Freeform 68">
              <a:extLst>
                <a:ext uri="{FF2B5EF4-FFF2-40B4-BE49-F238E27FC236}">
                  <a16:creationId xmlns:a16="http://schemas.microsoft.com/office/drawing/2014/main" xmlns="" id="{A48888FF-F4AA-4DFE-8183-BCE210F12B3D}"/>
                </a:ext>
              </a:extLst>
            </p:cNvPr>
            <p:cNvSpPr>
              <a:spLocks/>
            </p:cNvSpPr>
            <p:nvPr/>
          </p:nvSpPr>
          <p:spPr bwMode="auto">
            <a:xfrm>
              <a:off x="7666135" y="3449162"/>
              <a:ext cx="6303" cy="5615"/>
            </a:xfrm>
            <a:custGeom>
              <a:avLst/>
              <a:gdLst>
                <a:gd name="T0" fmla="*/ 2 w 2"/>
                <a:gd name="T1" fmla="*/ 1 h 2"/>
                <a:gd name="T2" fmla="*/ 0 w 2"/>
                <a:gd name="T3" fmla="*/ 2 h 2"/>
                <a:gd name="T4" fmla="*/ 2 w 2"/>
                <a:gd name="T5" fmla="*/ 1 h 2"/>
              </a:gdLst>
              <a:ahLst/>
              <a:cxnLst>
                <a:cxn ang="0">
                  <a:pos x="T0" y="T1"/>
                </a:cxn>
                <a:cxn ang="0">
                  <a:pos x="T2" y="T3"/>
                </a:cxn>
                <a:cxn ang="0">
                  <a:pos x="T4" y="T5"/>
                </a:cxn>
              </a:cxnLst>
              <a:rect l="0" t="0" r="r" b="b"/>
              <a:pathLst>
                <a:path w="2" h="2">
                  <a:moveTo>
                    <a:pt x="2" y="1"/>
                  </a:moveTo>
                  <a:cubicBezTo>
                    <a:pt x="1" y="0"/>
                    <a:pt x="0" y="0"/>
                    <a:pt x="0" y="2"/>
                  </a:cubicBezTo>
                  <a:cubicBezTo>
                    <a:pt x="1" y="2"/>
                    <a:pt x="1" y="2"/>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5" name="Freeform 69">
              <a:extLst>
                <a:ext uri="{FF2B5EF4-FFF2-40B4-BE49-F238E27FC236}">
                  <a16:creationId xmlns:a16="http://schemas.microsoft.com/office/drawing/2014/main" xmlns="" id="{3A017F99-B188-4F47-A8C0-EE03A922C479}"/>
                </a:ext>
              </a:extLst>
            </p:cNvPr>
            <p:cNvSpPr>
              <a:spLocks/>
            </p:cNvSpPr>
            <p:nvPr/>
          </p:nvSpPr>
          <p:spPr bwMode="auto">
            <a:xfrm>
              <a:off x="7669287" y="3446355"/>
              <a:ext cx="6303" cy="5615"/>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2" y="0"/>
                    <a:pt x="1" y="0"/>
                    <a:pt x="0" y="1"/>
                  </a:cubicBezTo>
                  <a:cubicBezTo>
                    <a:pt x="1" y="2"/>
                    <a:pt x="2" y="2"/>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6" name="Freeform 70">
              <a:extLst>
                <a:ext uri="{FF2B5EF4-FFF2-40B4-BE49-F238E27FC236}">
                  <a16:creationId xmlns:a16="http://schemas.microsoft.com/office/drawing/2014/main" xmlns="" id="{8C64B68F-3690-4CF5-AC37-EC87D1A9DE59}"/>
                </a:ext>
              </a:extLst>
            </p:cNvPr>
            <p:cNvSpPr>
              <a:spLocks/>
            </p:cNvSpPr>
            <p:nvPr/>
          </p:nvSpPr>
          <p:spPr bwMode="auto">
            <a:xfrm>
              <a:off x="7669287" y="3446355"/>
              <a:ext cx="6303" cy="5615"/>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2" y="0"/>
                    <a:pt x="1" y="0"/>
                    <a:pt x="0" y="1"/>
                  </a:cubicBezTo>
                  <a:cubicBezTo>
                    <a:pt x="1" y="2"/>
                    <a:pt x="2" y="2"/>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7" name="Freeform 71">
              <a:extLst>
                <a:ext uri="{FF2B5EF4-FFF2-40B4-BE49-F238E27FC236}">
                  <a16:creationId xmlns:a16="http://schemas.microsoft.com/office/drawing/2014/main" xmlns="" id="{48B8CBD0-0655-49E0-A667-87E30A084317}"/>
                </a:ext>
              </a:extLst>
            </p:cNvPr>
            <p:cNvSpPr>
              <a:spLocks/>
            </p:cNvSpPr>
            <p:nvPr/>
          </p:nvSpPr>
          <p:spPr bwMode="auto">
            <a:xfrm>
              <a:off x="7678740" y="3574092"/>
              <a:ext cx="15756" cy="26670"/>
            </a:xfrm>
            <a:custGeom>
              <a:avLst/>
              <a:gdLst>
                <a:gd name="T0" fmla="*/ 3 w 6"/>
                <a:gd name="T1" fmla="*/ 11 h 11"/>
                <a:gd name="T2" fmla="*/ 4 w 6"/>
                <a:gd name="T3" fmla="*/ 9 h 11"/>
                <a:gd name="T4" fmla="*/ 5 w 6"/>
                <a:gd name="T5" fmla="*/ 6 h 11"/>
                <a:gd name="T6" fmla="*/ 4 w 6"/>
                <a:gd name="T7" fmla="*/ 1 h 11"/>
                <a:gd name="T8" fmla="*/ 1 w 6"/>
                <a:gd name="T9" fmla="*/ 3 h 11"/>
                <a:gd name="T10" fmla="*/ 1 w 6"/>
                <a:gd name="T11" fmla="*/ 7 h 11"/>
                <a:gd name="T12" fmla="*/ 0 w 6"/>
                <a:gd name="T13" fmla="*/ 10 h 11"/>
                <a:gd name="T14" fmla="*/ 2 w 6"/>
                <a:gd name="T15" fmla="*/ 9 h 11"/>
                <a:gd name="T16" fmla="*/ 3 w 6"/>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1">
                  <a:moveTo>
                    <a:pt x="3" y="11"/>
                  </a:moveTo>
                  <a:cubicBezTo>
                    <a:pt x="3" y="11"/>
                    <a:pt x="4" y="9"/>
                    <a:pt x="4" y="9"/>
                  </a:cubicBezTo>
                  <a:cubicBezTo>
                    <a:pt x="3" y="7"/>
                    <a:pt x="5" y="7"/>
                    <a:pt x="5" y="6"/>
                  </a:cubicBezTo>
                  <a:cubicBezTo>
                    <a:pt x="5" y="5"/>
                    <a:pt x="6" y="0"/>
                    <a:pt x="4" y="1"/>
                  </a:cubicBezTo>
                  <a:cubicBezTo>
                    <a:pt x="3" y="2"/>
                    <a:pt x="2" y="3"/>
                    <a:pt x="1" y="3"/>
                  </a:cubicBezTo>
                  <a:cubicBezTo>
                    <a:pt x="0" y="4"/>
                    <a:pt x="2" y="6"/>
                    <a:pt x="1" y="7"/>
                  </a:cubicBezTo>
                  <a:cubicBezTo>
                    <a:pt x="1" y="8"/>
                    <a:pt x="0" y="9"/>
                    <a:pt x="0" y="10"/>
                  </a:cubicBezTo>
                  <a:cubicBezTo>
                    <a:pt x="1" y="11"/>
                    <a:pt x="2" y="11"/>
                    <a:pt x="2" y="9"/>
                  </a:cubicBezTo>
                  <a:cubicBezTo>
                    <a:pt x="3" y="10"/>
                    <a:pt x="3" y="11"/>
                    <a:pt x="3" y="11"/>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8" name="Freeform 72">
              <a:extLst>
                <a:ext uri="{FF2B5EF4-FFF2-40B4-BE49-F238E27FC236}">
                  <a16:creationId xmlns:a16="http://schemas.microsoft.com/office/drawing/2014/main" xmlns="" id="{33A66E55-0F90-43E5-87CF-8F66D6424EBB}"/>
                </a:ext>
              </a:extLst>
            </p:cNvPr>
            <p:cNvSpPr>
              <a:spLocks/>
            </p:cNvSpPr>
            <p:nvPr/>
          </p:nvSpPr>
          <p:spPr bwMode="auto">
            <a:xfrm>
              <a:off x="7678740" y="3574092"/>
              <a:ext cx="15756" cy="26670"/>
            </a:xfrm>
            <a:custGeom>
              <a:avLst/>
              <a:gdLst>
                <a:gd name="T0" fmla="*/ 3 w 6"/>
                <a:gd name="T1" fmla="*/ 11 h 11"/>
                <a:gd name="T2" fmla="*/ 4 w 6"/>
                <a:gd name="T3" fmla="*/ 9 h 11"/>
                <a:gd name="T4" fmla="*/ 5 w 6"/>
                <a:gd name="T5" fmla="*/ 6 h 11"/>
                <a:gd name="T6" fmla="*/ 4 w 6"/>
                <a:gd name="T7" fmla="*/ 1 h 11"/>
                <a:gd name="T8" fmla="*/ 1 w 6"/>
                <a:gd name="T9" fmla="*/ 3 h 11"/>
                <a:gd name="T10" fmla="*/ 1 w 6"/>
                <a:gd name="T11" fmla="*/ 7 h 11"/>
                <a:gd name="T12" fmla="*/ 0 w 6"/>
                <a:gd name="T13" fmla="*/ 10 h 11"/>
                <a:gd name="T14" fmla="*/ 2 w 6"/>
                <a:gd name="T15" fmla="*/ 9 h 11"/>
                <a:gd name="T16" fmla="*/ 3 w 6"/>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1">
                  <a:moveTo>
                    <a:pt x="3" y="11"/>
                  </a:moveTo>
                  <a:cubicBezTo>
                    <a:pt x="3" y="11"/>
                    <a:pt x="4" y="9"/>
                    <a:pt x="4" y="9"/>
                  </a:cubicBezTo>
                  <a:cubicBezTo>
                    <a:pt x="3" y="7"/>
                    <a:pt x="5" y="7"/>
                    <a:pt x="5" y="6"/>
                  </a:cubicBezTo>
                  <a:cubicBezTo>
                    <a:pt x="5" y="5"/>
                    <a:pt x="6" y="0"/>
                    <a:pt x="4" y="1"/>
                  </a:cubicBezTo>
                  <a:cubicBezTo>
                    <a:pt x="3" y="2"/>
                    <a:pt x="2" y="3"/>
                    <a:pt x="1" y="3"/>
                  </a:cubicBezTo>
                  <a:cubicBezTo>
                    <a:pt x="0" y="4"/>
                    <a:pt x="2" y="6"/>
                    <a:pt x="1" y="7"/>
                  </a:cubicBezTo>
                  <a:cubicBezTo>
                    <a:pt x="1" y="8"/>
                    <a:pt x="0" y="9"/>
                    <a:pt x="0" y="10"/>
                  </a:cubicBezTo>
                  <a:cubicBezTo>
                    <a:pt x="1" y="11"/>
                    <a:pt x="2" y="11"/>
                    <a:pt x="2" y="9"/>
                  </a:cubicBezTo>
                  <a:cubicBezTo>
                    <a:pt x="3" y="10"/>
                    <a:pt x="3" y="11"/>
                    <a:pt x="3" y="1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9" name="Freeform 73">
              <a:extLst>
                <a:ext uri="{FF2B5EF4-FFF2-40B4-BE49-F238E27FC236}">
                  <a16:creationId xmlns:a16="http://schemas.microsoft.com/office/drawing/2014/main" xmlns="" id="{B8B337D4-19CF-4DEB-A4BE-2F55ABCC5379}"/>
                </a:ext>
              </a:extLst>
            </p:cNvPr>
            <p:cNvSpPr>
              <a:spLocks/>
            </p:cNvSpPr>
            <p:nvPr/>
          </p:nvSpPr>
          <p:spPr bwMode="auto">
            <a:xfrm>
              <a:off x="7686619" y="3571284"/>
              <a:ext cx="22059" cy="36497"/>
            </a:xfrm>
            <a:custGeom>
              <a:avLst/>
              <a:gdLst>
                <a:gd name="T0" fmla="*/ 6 w 8"/>
                <a:gd name="T1" fmla="*/ 0 h 15"/>
                <a:gd name="T2" fmla="*/ 2 w 8"/>
                <a:gd name="T3" fmla="*/ 7 h 15"/>
                <a:gd name="T4" fmla="*/ 1 w 8"/>
                <a:gd name="T5" fmla="*/ 12 h 15"/>
                <a:gd name="T6" fmla="*/ 3 w 8"/>
                <a:gd name="T7" fmla="*/ 15 h 15"/>
                <a:gd name="T8" fmla="*/ 4 w 8"/>
                <a:gd name="T9" fmla="*/ 12 h 15"/>
                <a:gd name="T10" fmla="*/ 6 w 8"/>
                <a:gd name="T11" fmla="*/ 11 h 15"/>
                <a:gd name="T12" fmla="*/ 4 w 8"/>
                <a:gd name="T13" fmla="*/ 9 h 15"/>
                <a:gd name="T14" fmla="*/ 5 w 8"/>
                <a:gd name="T15" fmla="*/ 5 h 15"/>
                <a:gd name="T16" fmla="*/ 7 w 8"/>
                <a:gd name="T17" fmla="*/ 4 h 15"/>
                <a:gd name="T18" fmla="*/ 6 w 8"/>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5">
                  <a:moveTo>
                    <a:pt x="6" y="0"/>
                  </a:moveTo>
                  <a:cubicBezTo>
                    <a:pt x="4" y="0"/>
                    <a:pt x="3" y="5"/>
                    <a:pt x="2" y="7"/>
                  </a:cubicBezTo>
                  <a:cubicBezTo>
                    <a:pt x="2" y="9"/>
                    <a:pt x="2" y="10"/>
                    <a:pt x="1" y="12"/>
                  </a:cubicBezTo>
                  <a:cubicBezTo>
                    <a:pt x="0" y="14"/>
                    <a:pt x="1" y="14"/>
                    <a:pt x="3" y="15"/>
                  </a:cubicBezTo>
                  <a:cubicBezTo>
                    <a:pt x="3" y="14"/>
                    <a:pt x="3" y="13"/>
                    <a:pt x="4" y="12"/>
                  </a:cubicBezTo>
                  <a:cubicBezTo>
                    <a:pt x="5" y="11"/>
                    <a:pt x="6" y="12"/>
                    <a:pt x="6" y="11"/>
                  </a:cubicBezTo>
                  <a:cubicBezTo>
                    <a:pt x="7" y="10"/>
                    <a:pt x="5" y="8"/>
                    <a:pt x="4" y="9"/>
                  </a:cubicBezTo>
                  <a:cubicBezTo>
                    <a:pt x="5" y="8"/>
                    <a:pt x="5" y="7"/>
                    <a:pt x="5" y="5"/>
                  </a:cubicBezTo>
                  <a:cubicBezTo>
                    <a:pt x="5" y="5"/>
                    <a:pt x="7" y="2"/>
                    <a:pt x="7" y="4"/>
                  </a:cubicBezTo>
                  <a:cubicBezTo>
                    <a:pt x="8" y="3"/>
                    <a:pt x="6" y="1"/>
                    <a:pt x="6" y="0"/>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0" name="Freeform 74">
              <a:extLst>
                <a:ext uri="{FF2B5EF4-FFF2-40B4-BE49-F238E27FC236}">
                  <a16:creationId xmlns:a16="http://schemas.microsoft.com/office/drawing/2014/main" xmlns="" id="{92996A4A-5AAD-412F-B896-F8D28D36FB10}"/>
                </a:ext>
              </a:extLst>
            </p:cNvPr>
            <p:cNvSpPr>
              <a:spLocks/>
            </p:cNvSpPr>
            <p:nvPr/>
          </p:nvSpPr>
          <p:spPr bwMode="auto">
            <a:xfrm>
              <a:off x="7686619" y="3571284"/>
              <a:ext cx="22059" cy="36497"/>
            </a:xfrm>
            <a:custGeom>
              <a:avLst/>
              <a:gdLst>
                <a:gd name="T0" fmla="*/ 6 w 8"/>
                <a:gd name="T1" fmla="*/ 0 h 15"/>
                <a:gd name="T2" fmla="*/ 2 w 8"/>
                <a:gd name="T3" fmla="*/ 7 h 15"/>
                <a:gd name="T4" fmla="*/ 1 w 8"/>
                <a:gd name="T5" fmla="*/ 12 h 15"/>
                <a:gd name="T6" fmla="*/ 3 w 8"/>
                <a:gd name="T7" fmla="*/ 15 h 15"/>
                <a:gd name="T8" fmla="*/ 4 w 8"/>
                <a:gd name="T9" fmla="*/ 12 h 15"/>
                <a:gd name="T10" fmla="*/ 6 w 8"/>
                <a:gd name="T11" fmla="*/ 11 h 15"/>
                <a:gd name="T12" fmla="*/ 4 w 8"/>
                <a:gd name="T13" fmla="*/ 9 h 15"/>
                <a:gd name="T14" fmla="*/ 5 w 8"/>
                <a:gd name="T15" fmla="*/ 5 h 15"/>
                <a:gd name="T16" fmla="*/ 7 w 8"/>
                <a:gd name="T17" fmla="*/ 4 h 15"/>
                <a:gd name="T18" fmla="*/ 6 w 8"/>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5">
                  <a:moveTo>
                    <a:pt x="6" y="0"/>
                  </a:moveTo>
                  <a:cubicBezTo>
                    <a:pt x="4" y="0"/>
                    <a:pt x="3" y="5"/>
                    <a:pt x="2" y="7"/>
                  </a:cubicBezTo>
                  <a:cubicBezTo>
                    <a:pt x="2" y="9"/>
                    <a:pt x="2" y="10"/>
                    <a:pt x="1" y="12"/>
                  </a:cubicBezTo>
                  <a:cubicBezTo>
                    <a:pt x="0" y="14"/>
                    <a:pt x="1" y="14"/>
                    <a:pt x="3" y="15"/>
                  </a:cubicBezTo>
                  <a:cubicBezTo>
                    <a:pt x="3" y="14"/>
                    <a:pt x="3" y="13"/>
                    <a:pt x="4" y="12"/>
                  </a:cubicBezTo>
                  <a:cubicBezTo>
                    <a:pt x="5" y="11"/>
                    <a:pt x="6" y="12"/>
                    <a:pt x="6" y="11"/>
                  </a:cubicBezTo>
                  <a:cubicBezTo>
                    <a:pt x="7" y="10"/>
                    <a:pt x="5" y="8"/>
                    <a:pt x="4" y="9"/>
                  </a:cubicBezTo>
                  <a:cubicBezTo>
                    <a:pt x="5" y="8"/>
                    <a:pt x="5" y="7"/>
                    <a:pt x="5" y="5"/>
                  </a:cubicBezTo>
                  <a:cubicBezTo>
                    <a:pt x="5" y="5"/>
                    <a:pt x="7" y="2"/>
                    <a:pt x="7" y="4"/>
                  </a:cubicBezTo>
                  <a:cubicBezTo>
                    <a:pt x="8" y="3"/>
                    <a:pt x="6" y="1"/>
                    <a:pt x="6"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1" name="Freeform 75">
              <a:extLst>
                <a:ext uri="{FF2B5EF4-FFF2-40B4-BE49-F238E27FC236}">
                  <a16:creationId xmlns:a16="http://schemas.microsoft.com/office/drawing/2014/main" xmlns="" id="{6270AEB5-328A-4B58-B7A2-44E6CB528691}"/>
                </a:ext>
              </a:extLst>
            </p:cNvPr>
            <p:cNvSpPr>
              <a:spLocks/>
            </p:cNvSpPr>
            <p:nvPr/>
          </p:nvSpPr>
          <p:spPr bwMode="auto">
            <a:xfrm>
              <a:off x="7697647" y="3468814"/>
              <a:ext cx="25210" cy="19652"/>
            </a:xfrm>
            <a:custGeom>
              <a:avLst/>
              <a:gdLst>
                <a:gd name="T0" fmla="*/ 5 w 9"/>
                <a:gd name="T1" fmla="*/ 8 h 8"/>
                <a:gd name="T2" fmla="*/ 5 w 9"/>
                <a:gd name="T3" fmla="*/ 5 h 8"/>
                <a:gd name="T4" fmla="*/ 5 w 9"/>
                <a:gd name="T5" fmla="*/ 5 h 8"/>
                <a:gd name="T6" fmla="*/ 4 w 9"/>
                <a:gd name="T7" fmla="*/ 2 h 8"/>
                <a:gd name="T8" fmla="*/ 2 w 9"/>
                <a:gd name="T9" fmla="*/ 2 h 8"/>
                <a:gd name="T10" fmla="*/ 1 w 9"/>
                <a:gd name="T11" fmla="*/ 7 h 8"/>
                <a:gd name="T12" fmla="*/ 3 w 9"/>
                <a:gd name="T13" fmla="*/ 4 h 8"/>
                <a:gd name="T14" fmla="*/ 5 w 9"/>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8">
                  <a:moveTo>
                    <a:pt x="5" y="8"/>
                  </a:moveTo>
                  <a:cubicBezTo>
                    <a:pt x="5" y="7"/>
                    <a:pt x="5" y="6"/>
                    <a:pt x="5" y="5"/>
                  </a:cubicBezTo>
                  <a:cubicBezTo>
                    <a:pt x="9" y="7"/>
                    <a:pt x="8" y="0"/>
                    <a:pt x="5" y="5"/>
                  </a:cubicBezTo>
                  <a:cubicBezTo>
                    <a:pt x="4" y="3"/>
                    <a:pt x="6" y="3"/>
                    <a:pt x="4" y="2"/>
                  </a:cubicBezTo>
                  <a:cubicBezTo>
                    <a:pt x="3" y="2"/>
                    <a:pt x="2" y="2"/>
                    <a:pt x="2" y="2"/>
                  </a:cubicBezTo>
                  <a:cubicBezTo>
                    <a:pt x="0" y="3"/>
                    <a:pt x="1" y="6"/>
                    <a:pt x="1" y="7"/>
                  </a:cubicBezTo>
                  <a:cubicBezTo>
                    <a:pt x="2" y="6"/>
                    <a:pt x="3" y="5"/>
                    <a:pt x="3" y="4"/>
                  </a:cubicBezTo>
                  <a:cubicBezTo>
                    <a:pt x="4" y="5"/>
                    <a:pt x="3" y="7"/>
                    <a:pt x="5" y="8"/>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2" name="Freeform 76">
              <a:extLst>
                <a:ext uri="{FF2B5EF4-FFF2-40B4-BE49-F238E27FC236}">
                  <a16:creationId xmlns:a16="http://schemas.microsoft.com/office/drawing/2014/main" xmlns="" id="{40470C8E-580E-436C-85A1-F744F84120E1}"/>
                </a:ext>
              </a:extLst>
            </p:cNvPr>
            <p:cNvSpPr>
              <a:spLocks/>
            </p:cNvSpPr>
            <p:nvPr/>
          </p:nvSpPr>
          <p:spPr bwMode="auto">
            <a:xfrm>
              <a:off x="7697647" y="3468814"/>
              <a:ext cx="25210" cy="19652"/>
            </a:xfrm>
            <a:custGeom>
              <a:avLst/>
              <a:gdLst>
                <a:gd name="T0" fmla="*/ 5 w 9"/>
                <a:gd name="T1" fmla="*/ 8 h 8"/>
                <a:gd name="T2" fmla="*/ 5 w 9"/>
                <a:gd name="T3" fmla="*/ 5 h 8"/>
                <a:gd name="T4" fmla="*/ 5 w 9"/>
                <a:gd name="T5" fmla="*/ 5 h 8"/>
                <a:gd name="T6" fmla="*/ 4 w 9"/>
                <a:gd name="T7" fmla="*/ 2 h 8"/>
                <a:gd name="T8" fmla="*/ 2 w 9"/>
                <a:gd name="T9" fmla="*/ 2 h 8"/>
                <a:gd name="T10" fmla="*/ 1 w 9"/>
                <a:gd name="T11" fmla="*/ 7 h 8"/>
                <a:gd name="T12" fmla="*/ 3 w 9"/>
                <a:gd name="T13" fmla="*/ 4 h 8"/>
                <a:gd name="T14" fmla="*/ 5 w 9"/>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8">
                  <a:moveTo>
                    <a:pt x="5" y="8"/>
                  </a:moveTo>
                  <a:cubicBezTo>
                    <a:pt x="5" y="7"/>
                    <a:pt x="5" y="6"/>
                    <a:pt x="5" y="5"/>
                  </a:cubicBezTo>
                  <a:cubicBezTo>
                    <a:pt x="9" y="7"/>
                    <a:pt x="8" y="0"/>
                    <a:pt x="5" y="5"/>
                  </a:cubicBezTo>
                  <a:cubicBezTo>
                    <a:pt x="4" y="3"/>
                    <a:pt x="6" y="3"/>
                    <a:pt x="4" y="2"/>
                  </a:cubicBezTo>
                  <a:cubicBezTo>
                    <a:pt x="3" y="2"/>
                    <a:pt x="2" y="2"/>
                    <a:pt x="2" y="2"/>
                  </a:cubicBezTo>
                  <a:cubicBezTo>
                    <a:pt x="0" y="3"/>
                    <a:pt x="1" y="6"/>
                    <a:pt x="1" y="7"/>
                  </a:cubicBezTo>
                  <a:cubicBezTo>
                    <a:pt x="2" y="6"/>
                    <a:pt x="3" y="5"/>
                    <a:pt x="3" y="4"/>
                  </a:cubicBezTo>
                  <a:cubicBezTo>
                    <a:pt x="4" y="5"/>
                    <a:pt x="3" y="7"/>
                    <a:pt x="5" y="8"/>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3" name="Freeform 77">
              <a:extLst>
                <a:ext uri="{FF2B5EF4-FFF2-40B4-BE49-F238E27FC236}">
                  <a16:creationId xmlns:a16="http://schemas.microsoft.com/office/drawing/2014/main" xmlns="" id="{86D4263E-2EDB-4CCC-8E56-53859085C46C}"/>
                </a:ext>
              </a:extLst>
            </p:cNvPr>
            <p:cNvSpPr>
              <a:spLocks/>
            </p:cNvSpPr>
            <p:nvPr/>
          </p:nvSpPr>
          <p:spPr bwMode="auto">
            <a:xfrm>
              <a:off x="7700800" y="3558650"/>
              <a:ext cx="11030" cy="7019"/>
            </a:xfrm>
            <a:custGeom>
              <a:avLst/>
              <a:gdLst>
                <a:gd name="T0" fmla="*/ 1 w 4"/>
                <a:gd name="T1" fmla="*/ 0 h 3"/>
                <a:gd name="T2" fmla="*/ 1 w 4"/>
                <a:gd name="T3" fmla="*/ 3 h 3"/>
                <a:gd name="T4" fmla="*/ 1 w 4"/>
                <a:gd name="T5" fmla="*/ 0 h 3"/>
              </a:gdLst>
              <a:ahLst/>
              <a:cxnLst>
                <a:cxn ang="0">
                  <a:pos x="T0" y="T1"/>
                </a:cxn>
                <a:cxn ang="0">
                  <a:pos x="T2" y="T3"/>
                </a:cxn>
                <a:cxn ang="0">
                  <a:pos x="T4" y="T5"/>
                </a:cxn>
              </a:cxnLst>
              <a:rect l="0" t="0" r="r" b="b"/>
              <a:pathLst>
                <a:path w="4" h="3">
                  <a:moveTo>
                    <a:pt x="1" y="0"/>
                  </a:moveTo>
                  <a:cubicBezTo>
                    <a:pt x="0" y="0"/>
                    <a:pt x="0" y="2"/>
                    <a:pt x="1" y="3"/>
                  </a:cubicBezTo>
                  <a:cubicBezTo>
                    <a:pt x="3" y="3"/>
                    <a:pt x="4"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4" name="Freeform 78">
              <a:extLst>
                <a:ext uri="{FF2B5EF4-FFF2-40B4-BE49-F238E27FC236}">
                  <a16:creationId xmlns:a16="http://schemas.microsoft.com/office/drawing/2014/main" xmlns="" id="{7B5FA8B2-655A-4C4F-881D-A0DF3276BCFE}"/>
                </a:ext>
              </a:extLst>
            </p:cNvPr>
            <p:cNvSpPr>
              <a:spLocks/>
            </p:cNvSpPr>
            <p:nvPr/>
          </p:nvSpPr>
          <p:spPr bwMode="auto">
            <a:xfrm>
              <a:off x="7700800" y="3558650"/>
              <a:ext cx="11030" cy="7019"/>
            </a:xfrm>
            <a:custGeom>
              <a:avLst/>
              <a:gdLst>
                <a:gd name="T0" fmla="*/ 1 w 4"/>
                <a:gd name="T1" fmla="*/ 0 h 3"/>
                <a:gd name="T2" fmla="*/ 1 w 4"/>
                <a:gd name="T3" fmla="*/ 3 h 3"/>
                <a:gd name="T4" fmla="*/ 1 w 4"/>
                <a:gd name="T5" fmla="*/ 0 h 3"/>
              </a:gdLst>
              <a:ahLst/>
              <a:cxnLst>
                <a:cxn ang="0">
                  <a:pos x="T0" y="T1"/>
                </a:cxn>
                <a:cxn ang="0">
                  <a:pos x="T2" y="T3"/>
                </a:cxn>
                <a:cxn ang="0">
                  <a:pos x="T4" y="T5"/>
                </a:cxn>
              </a:cxnLst>
              <a:rect l="0" t="0" r="r" b="b"/>
              <a:pathLst>
                <a:path w="4" h="3">
                  <a:moveTo>
                    <a:pt x="1" y="0"/>
                  </a:moveTo>
                  <a:cubicBezTo>
                    <a:pt x="0" y="0"/>
                    <a:pt x="0" y="2"/>
                    <a:pt x="1" y="3"/>
                  </a:cubicBezTo>
                  <a:cubicBezTo>
                    <a:pt x="3" y="3"/>
                    <a:pt x="4"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5" name="Freeform 79">
              <a:extLst>
                <a:ext uri="{FF2B5EF4-FFF2-40B4-BE49-F238E27FC236}">
                  <a16:creationId xmlns:a16="http://schemas.microsoft.com/office/drawing/2014/main" xmlns="" id="{492F95E5-6BF6-43E8-B155-FD83A3929D31}"/>
                </a:ext>
              </a:extLst>
            </p:cNvPr>
            <p:cNvSpPr>
              <a:spLocks/>
            </p:cNvSpPr>
            <p:nvPr/>
          </p:nvSpPr>
          <p:spPr bwMode="auto">
            <a:xfrm>
              <a:off x="7711830" y="3474429"/>
              <a:ext cx="1577" cy="2807"/>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1" y="1"/>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6" name="Freeform 80">
              <a:extLst>
                <a:ext uri="{FF2B5EF4-FFF2-40B4-BE49-F238E27FC236}">
                  <a16:creationId xmlns:a16="http://schemas.microsoft.com/office/drawing/2014/main" xmlns="" id="{942B0ABE-1164-40AC-9A56-38EC15089508}"/>
                </a:ext>
              </a:extLst>
            </p:cNvPr>
            <p:cNvSpPr>
              <a:spLocks/>
            </p:cNvSpPr>
            <p:nvPr/>
          </p:nvSpPr>
          <p:spPr bwMode="auto">
            <a:xfrm>
              <a:off x="7711830" y="3474429"/>
              <a:ext cx="1577" cy="2807"/>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1" y="1"/>
                  </a:cubicBezTo>
                  <a:cubicBezTo>
                    <a:pt x="1"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7" name="Freeform 81">
              <a:extLst>
                <a:ext uri="{FF2B5EF4-FFF2-40B4-BE49-F238E27FC236}">
                  <a16:creationId xmlns:a16="http://schemas.microsoft.com/office/drawing/2014/main" xmlns="" id="{61513209-A747-4E38-9024-703F383ECD88}"/>
                </a:ext>
              </a:extLst>
            </p:cNvPr>
            <p:cNvSpPr>
              <a:spLocks/>
            </p:cNvSpPr>
            <p:nvPr/>
          </p:nvSpPr>
          <p:spPr bwMode="auto">
            <a:xfrm>
              <a:off x="7713404" y="3488465"/>
              <a:ext cx="0" cy="2807"/>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8" name="Freeform 82">
              <a:extLst>
                <a:ext uri="{FF2B5EF4-FFF2-40B4-BE49-F238E27FC236}">
                  <a16:creationId xmlns:a16="http://schemas.microsoft.com/office/drawing/2014/main" xmlns="" id="{553D7134-B33D-4958-9565-C0F21FDAF1AC}"/>
                </a:ext>
              </a:extLst>
            </p:cNvPr>
            <p:cNvSpPr>
              <a:spLocks/>
            </p:cNvSpPr>
            <p:nvPr/>
          </p:nvSpPr>
          <p:spPr bwMode="auto">
            <a:xfrm>
              <a:off x="7713404" y="3488465"/>
              <a:ext cx="0" cy="2807"/>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9" name="Freeform 83">
              <a:extLst>
                <a:ext uri="{FF2B5EF4-FFF2-40B4-BE49-F238E27FC236}">
                  <a16:creationId xmlns:a16="http://schemas.microsoft.com/office/drawing/2014/main" xmlns="" id="{22ED2CA6-722B-4F7B-8B4A-0DFE903C49A7}"/>
                </a:ext>
              </a:extLst>
            </p:cNvPr>
            <p:cNvSpPr>
              <a:spLocks/>
            </p:cNvSpPr>
            <p:nvPr/>
          </p:nvSpPr>
          <p:spPr bwMode="auto">
            <a:xfrm>
              <a:off x="7713404" y="3595147"/>
              <a:ext cx="3151" cy="2807"/>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0" y="0"/>
                    <a:pt x="0" y="0"/>
                    <a:pt x="0" y="0"/>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0" name="Freeform 84">
              <a:extLst>
                <a:ext uri="{FF2B5EF4-FFF2-40B4-BE49-F238E27FC236}">
                  <a16:creationId xmlns:a16="http://schemas.microsoft.com/office/drawing/2014/main" xmlns="" id="{B393DADF-E543-4D23-9469-FF23A5D3D99B}"/>
                </a:ext>
              </a:extLst>
            </p:cNvPr>
            <p:cNvSpPr>
              <a:spLocks/>
            </p:cNvSpPr>
            <p:nvPr/>
          </p:nvSpPr>
          <p:spPr bwMode="auto">
            <a:xfrm>
              <a:off x="7713404" y="3595147"/>
              <a:ext cx="3151" cy="2807"/>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0"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1" name="Freeform 85">
              <a:extLst>
                <a:ext uri="{FF2B5EF4-FFF2-40B4-BE49-F238E27FC236}">
                  <a16:creationId xmlns:a16="http://schemas.microsoft.com/office/drawing/2014/main" xmlns="" id="{CB0422FD-7E0E-4D0C-8305-A1F5F6F875F3}"/>
                </a:ext>
              </a:extLst>
            </p:cNvPr>
            <p:cNvSpPr>
              <a:spLocks/>
            </p:cNvSpPr>
            <p:nvPr/>
          </p:nvSpPr>
          <p:spPr bwMode="auto">
            <a:xfrm>
              <a:off x="7719707" y="3600762"/>
              <a:ext cx="3151" cy="2807"/>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0" y="0"/>
                    <a:pt x="0" y="0"/>
                    <a:pt x="0" y="0"/>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2" name="Freeform 86">
              <a:extLst>
                <a:ext uri="{FF2B5EF4-FFF2-40B4-BE49-F238E27FC236}">
                  <a16:creationId xmlns:a16="http://schemas.microsoft.com/office/drawing/2014/main" xmlns="" id="{06655AF3-24F7-46D0-951C-5DB4FCB83F19}"/>
                </a:ext>
              </a:extLst>
            </p:cNvPr>
            <p:cNvSpPr>
              <a:spLocks/>
            </p:cNvSpPr>
            <p:nvPr/>
          </p:nvSpPr>
          <p:spPr bwMode="auto">
            <a:xfrm>
              <a:off x="7719707" y="3600762"/>
              <a:ext cx="3151" cy="2807"/>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0"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3" name="Freeform 87">
              <a:extLst>
                <a:ext uri="{FF2B5EF4-FFF2-40B4-BE49-F238E27FC236}">
                  <a16:creationId xmlns:a16="http://schemas.microsoft.com/office/drawing/2014/main" xmlns="" id="{FA704148-2396-4D9C-AA0F-84CFEB0C1A63}"/>
                </a:ext>
              </a:extLst>
            </p:cNvPr>
            <p:cNvSpPr>
              <a:spLocks/>
            </p:cNvSpPr>
            <p:nvPr/>
          </p:nvSpPr>
          <p:spPr bwMode="auto">
            <a:xfrm>
              <a:off x="7726009" y="3616202"/>
              <a:ext cx="4727" cy="1404"/>
            </a:xfrm>
            <a:custGeom>
              <a:avLst/>
              <a:gdLst>
                <a:gd name="T0" fmla="*/ 1 w 2"/>
                <a:gd name="T1" fmla="*/ 0 h 1"/>
                <a:gd name="T2" fmla="*/ 2 w 2"/>
                <a:gd name="T3" fmla="*/ 1 h 1"/>
                <a:gd name="T4" fmla="*/ 1 w 2"/>
                <a:gd name="T5" fmla="*/ 0 h 1"/>
              </a:gdLst>
              <a:ahLst/>
              <a:cxnLst>
                <a:cxn ang="0">
                  <a:pos x="T0" y="T1"/>
                </a:cxn>
                <a:cxn ang="0">
                  <a:pos x="T2" y="T3"/>
                </a:cxn>
                <a:cxn ang="0">
                  <a:pos x="T4" y="T5"/>
                </a:cxn>
              </a:cxnLst>
              <a:rect l="0" t="0" r="r" b="b"/>
              <a:pathLst>
                <a:path w="2" h="1">
                  <a:moveTo>
                    <a:pt x="1" y="0"/>
                  </a:moveTo>
                  <a:cubicBezTo>
                    <a:pt x="0" y="0"/>
                    <a:pt x="0" y="1"/>
                    <a:pt x="2" y="1"/>
                  </a:cubicBezTo>
                  <a:cubicBezTo>
                    <a:pt x="1" y="0"/>
                    <a:pt x="1" y="0"/>
                    <a:pt x="1" y="0"/>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4" name="Freeform 88">
              <a:extLst>
                <a:ext uri="{FF2B5EF4-FFF2-40B4-BE49-F238E27FC236}">
                  <a16:creationId xmlns:a16="http://schemas.microsoft.com/office/drawing/2014/main" xmlns="" id="{32D778BB-90EF-4DE6-AD07-05AF615D5CD2}"/>
                </a:ext>
              </a:extLst>
            </p:cNvPr>
            <p:cNvSpPr>
              <a:spLocks/>
            </p:cNvSpPr>
            <p:nvPr/>
          </p:nvSpPr>
          <p:spPr bwMode="auto">
            <a:xfrm>
              <a:off x="7726009" y="3616202"/>
              <a:ext cx="4727" cy="1404"/>
            </a:xfrm>
            <a:custGeom>
              <a:avLst/>
              <a:gdLst>
                <a:gd name="T0" fmla="*/ 1 w 2"/>
                <a:gd name="T1" fmla="*/ 0 h 1"/>
                <a:gd name="T2" fmla="*/ 2 w 2"/>
                <a:gd name="T3" fmla="*/ 1 h 1"/>
                <a:gd name="T4" fmla="*/ 1 w 2"/>
                <a:gd name="T5" fmla="*/ 0 h 1"/>
              </a:gdLst>
              <a:ahLst/>
              <a:cxnLst>
                <a:cxn ang="0">
                  <a:pos x="T0" y="T1"/>
                </a:cxn>
                <a:cxn ang="0">
                  <a:pos x="T2" y="T3"/>
                </a:cxn>
                <a:cxn ang="0">
                  <a:pos x="T4" y="T5"/>
                </a:cxn>
              </a:cxnLst>
              <a:rect l="0" t="0" r="r" b="b"/>
              <a:pathLst>
                <a:path w="2" h="1">
                  <a:moveTo>
                    <a:pt x="1" y="0"/>
                  </a:moveTo>
                  <a:cubicBezTo>
                    <a:pt x="0" y="0"/>
                    <a:pt x="0" y="1"/>
                    <a:pt x="2" y="1"/>
                  </a:cubicBezTo>
                  <a:cubicBezTo>
                    <a:pt x="1"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5" name="Freeform 89">
              <a:extLst>
                <a:ext uri="{FF2B5EF4-FFF2-40B4-BE49-F238E27FC236}">
                  <a16:creationId xmlns:a16="http://schemas.microsoft.com/office/drawing/2014/main" xmlns="" id="{0591C6B3-23C1-4788-A4A1-C81A33BA5F4A}"/>
                </a:ext>
              </a:extLst>
            </p:cNvPr>
            <p:cNvSpPr>
              <a:spLocks/>
            </p:cNvSpPr>
            <p:nvPr/>
          </p:nvSpPr>
          <p:spPr bwMode="auto">
            <a:xfrm>
              <a:off x="7741766" y="3487061"/>
              <a:ext cx="29937" cy="14038"/>
            </a:xfrm>
            <a:custGeom>
              <a:avLst/>
              <a:gdLst>
                <a:gd name="T0" fmla="*/ 1 w 11"/>
                <a:gd name="T1" fmla="*/ 1 h 6"/>
                <a:gd name="T2" fmla="*/ 4 w 11"/>
                <a:gd name="T3" fmla="*/ 5 h 6"/>
                <a:gd name="T4" fmla="*/ 6 w 11"/>
                <a:gd name="T5" fmla="*/ 4 h 6"/>
                <a:gd name="T6" fmla="*/ 7 w 11"/>
                <a:gd name="T7" fmla="*/ 4 h 6"/>
                <a:gd name="T8" fmla="*/ 11 w 11"/>
                <a:gd name="T9" fmla="*/ 2 h 6"/>
                <a:gd name="T10" fmla="*/ 9 w 11"/>
                <a:gd name="T11" fmla="*/ 1 h 6"/>
                <a:gd name="T12" fmla="*/ 1 w 11"/>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11" h="6">
                  <a:moveTo>
                    <a:pt x="1" y="1"/>
                  </a:moveTo>
                  <a:cubicBezTo>
                    <a:pt x="0" y="3"/>
                    <a:pt x="1" y="6"/>
                    <a:pt x="4" y="5"/>
                  </a:cubicBezTo>
                  <a:cubicBezTo>
                    <a:pt x="5" y="4"/>
                    <a:pt x="5" y="4"/>
                    <a:pt x="6" y="4"/>
                  </a:cubicBezTo>
                  <a:cubicBezTo>
                    <a:pt x="6" y="4"/>
                    <a:pt x="7" y="4"/>
                    <a:pt x="7" y="4"/>
                  </a:cubicBezTo>
                  <a:cubicBezTo>
                    <a:pt x="8" y="3"/>
                    <a:pt x="10" y="4"/>
                    <a:pt x="11" y="2"/>
                  </a:cubicBezTo>
                  <a:cubicBezTo>
                    <a:pt x="10" y="2"/>
                    <a:pt x="10" y="2"/>
                    <a:pt x="9" y="1"/>
                  </a:cubicBezTo>
                  <a:cubicBezTo>
                    <a:pt x="8" y="3"/>
                    <a:pt x="3" y="0"/>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6" name="Freeform 90">
              <a:extLst>
                <a:ext uri="{FF2B5EF4-FFF2-40B4-BE49-F238E27FC236}">
                  <a16:creationId xmlns:a16="http://schemas.microsoft.com/office/drawing/2014/main" xmlns="" id="{56A0944F-EA90-41C7-9BB9-8EC080F64257}"/>
                </a:ext>
              </a:extLst>
            </p:cNvPr>
            <p:cNvSpPr>
              <a:spLocks/>
            </p:cNvSpPr>
            <p:nvPr/>
          </p:nvSpPr>
          <p:spPr bwMode="auto">
            <a:xfrm>
              <a:off x="7741766" y="3487061"/>
              <a:ext cx="29937" cy="14038"/>
            </a:xfrm>
            <a:custGeom>
              <a:avLst/>
              <a:gdLst>
                <a:gd name="T0" fmla="*/ 1 w 11"/>
                <a:gd name="T1" fmla="*/ 1 h 6"/>
                <a:gd name="T2" fmla="*/ 4 w 11"/>
                <a:gd name="T3" fmla="*/ 5 h 6"/>
                <a:gd name="T4" fmla="*/ 6 w 11"/>
                <a:gd name="T5" fmla="*/ 4 h 6"/>
                <a:gd name="T6" fmla="*/ 7 w 11"/>
                <a:gd name="T7" fmla="*/ 4 h 6"/>
                <a:gd name="T8" fmla="*/ 11 w 11"/>
                <a:gd name="T9" fmla="*/ 2 h 6"/>
                <a:gd name="T10" fmla="*/ 9 w 11"/>
                <a:gd name="T11" fmla="*/ 1 h 6"/>
                <a:gd name="T12" fmla="*/ 1 w 11"/>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11" h="6">
                  <a:moveTo>
                    <a:pt x="1" y="1"/>
                  </a:moveTo>
                  <a:cubicBezTo>
                    <a:pt x="0" y="3"/>
                    <a:pt x="1" y="6"/>
                    <a:pt x="4" y="5"/>
                  </a:cubicBezTo>
                  <a:cubicBezTo>
                    <a:pt x="5" y="4"/>
                    <a:pt x="5" y="4"/>
                    <a:pt x="6" y="4"/>
                  </a:cubicBezTo>
                  <a:cubicBezTo>
                    <a:pt x="6" y="4"/>
                    <a:pt x="7" y="4"/>
                    <a:pt x="7" y="4"/>
                  </a:cubicBezTo>
                  <a:cubicBezTo>
                    <a:pt x="8" y="3"/>
                    <a:pt x="10" y="4"/>
                    <a:pt x="11" y="2"/>
                  </a:cubicBezTo>
                  <a:cubicBezTo>
                    <a:pt x="10" y="2"/>
                    <a:pt x="10" y="2"/>
                    <a:pt x="9" y="1"/>
                  </a:cubicBezTo>
                  <a:cubicBezTo>
                    <a:pt x="8" y="3"/>
                    <a:pt x="3" y="0"/>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7" name="Freeform 91">
              <a:extLst>
                <a:ext uri="{FF2B5EF4-FFF2-40B4-BE49-F238E27FC236}">
                  <a16:creationId xmlns:a16="http://schemas.microsoft.com/office/drawing/2014/main" xmlns="" id="{1B41C457-3281-4891-A0E7-24A1194C06CE}"/>
                </a:ext>
              </a:extLst>
            </p:cNvPr>
            <p:cNvSpPr>
              <a:spLocks/>
            </p:cNvSpPr>
            <p:nvPr/>
          </p:nvSpPr>
          <p:spPr bwMode="auto">
            <a:xfrm>
              <a:off x="7771704" y="3357921"/>
              <a:ext cx="3151" cy="2807"/>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1" y="1"/>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8" name="Freeform 92">
              <a:extLst>
                <a:ext uri="{FF2B5EF4-FFF2-40B4-BE49-F238E27FC236}">
                  <a16:creationId xmlns:a16="http://schemas.microsoft.com/office/drawing/2014/main" xmlns="" id="{C20C2E37-1ADD-495C-B0F3-6B016776A550}"/>
                </a:ext>
              </a:extLst>
            </p:cNvPr>
            <p:cNvSpPr>
              <a:spLocks/>
            </p:cNvSpPr>
            <p:nvPr/>
          </p:nvSpPr>
          <p:spPr bwMode="auto">
            <a:xfrm>
              <a:off x="7771704" y="3357921"/>
              <a:ext cx="3151" cy="2807"/>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1" y="1"/>
                  </a:cubicBezTo>
                  <a:cubicBezTo>
                    <a:pt x="1"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9" name="Freeform 93">
              <a:extLst>
                <a:ext uri="{FF2B5EF4-FFF2-40B4-BE49-F238E27FC236}">
                  <a16:creationId xmlns:a16="http://schemas.microsoft.com/office/drawing/2014/main" xmlns="" id="{DB4F133E-18DB-4996-9715-26B9170E4D6D}"/>
                </a:ext>
              </a:extLst>
            </p:cNvPr>
            <p:cNvSpPr>
              <a:spLocks/>
            </p:cNvSpPr>
            <p:nvPr/>
          </p:nvSpPr>
          <p:spPr bwMode="auto">
            <a:xfrm>
              <a:off x="7771704" y="3325636"/>
              <a:ext cx="12606" cy="14038"/>
            </a:xfrm>
            <a:custGeom>
              <a:avLst/>
              <a:gdLst>
                <a:gd name="T0" fmla="*/ 3 w 4"/>
                <a:gd name="T1" fmla="*/ 6 h 6"/>
                <a:gd name="T2" fmla="*/ 0 w 4"/>
                <a:gd name="T3" fmla="*/ 2 h 6"/>
                <a:gd name="T4" fmla="*/ 3 w 4"/>
                <a:gd name="T5" fmla="*/ 6 h 6"/>
              </a:gdLst>
              <a:ahLst/>
              <a:cxnLst>
                <a:cxn ang="0">
                  <a:pos x="T0" y="T1"/>
                </a:cxn>
                <a:cxn ang="0">
                  <a:pos x="T2" y="T3"/>
                </a:cxn>
                <a:cxn ang="0">
                  <a:pos x="T4" y="T5"/>
                </a:cxn>
              </a:cxnLst>
              <a:rect l="0" t="0" r="r" b="b"/>
              <a:pathLst>
                <a:path w="4" h="6">
                  <a:moveTo>
                    <a:pt x="3" y="6"/>
                  </a:moveTo>
                  <a:cubicBezTo>
                    <a:pt x="4" y="4"/>
                    <a:pt x="2" y="0"/>
                    <a:pt x="0" y="2"/>
                  </a:cubicBezTo>
                  <a:cubicBezTo>
                    <a:pt x="2" y="3"/>
                    <a:pt x="1" y="5"/>
                    <a:pt x="3" y="6"/>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0" name="Freeform 94">
              <a:extLst>
                <a:ext uri="{FF2B5EF4-FFF2-40B4-BE49-F238E27FC236}">
                  <a16:creationId xmlns:a16="http://schemas.microsoft.com/office/drawing/2014/main" xmlns="" id="{AFF49519-44BD-4D4F-A0B3-B1F9C29C1EA0}"/>
                </a:ext>
              </a:extLst>
            </p:cNvPr>
            <p:cNvSpPr>
              <a:spLocks/>
            </p:cNvSpPr>
            <p:nvPr/>
          </p:nvSpPr>
          <p:spPr bwMode="auto">
            <a:xfrm>
              <a:off x="7771704" y="3325636"/>
              <a:ext cx="12606" cy="14038"/>
            </a:xfrm>
            <a:custGeom>
              <a:avLst/>
              <a:gdLst>
                <a:gd name="T0" fmla="*/ 3 w 4"/>
                <a:gd name="T1" fmla="*/ 6 h 6"/>
                <a:gd name="T2" fmla="*/ 0 w 4"/>
                <a:gd name="T3" fmla="*/ 2 h 6"/>
                <a:gd name="T4" fmla="*/ 3 w 4"/>
                <a:gd name="T5" fmla="*/ 6 h 6"/>
              </a:gdLst>
              <a:ahLst/>
              <a:cxnLst>
                <a:cxn ang="0">
                  <a:pos x="T0" y="T1"/>
                </a:cxn>
                <a:cxn ang="0">
                  <a:pos x="T2" y="T3"/>
                </a:cxn>
                <a:cxn ang="0">
                  <a:pos x="T4" y="T5"/>
                </a:cxn>
              </a:cxnLst>
              <a:rect l="0" t="0" r="r" b="b"/>
              <a:pathLst>
                <a:path w="4" h="6">
                  <a:moveTo>
                    <a:pt x="3" y="6"/>
                  </a:moveTo>
                  <a:cubicBezTo>
                    <a:pt x="4" y="4"/>
                    <a:pt x="2" y="0"/>
                    <a:pt x="0" y="2"/>
                  </a:cubicBezTo>
                  <a:cubicBezTo>
                    <a:pt x="2" y="3"/>
                    <a:pt x="1" y="5"/>
                    <a:pt x="3" y="6"/>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1" name="Freeform 95">
              <a:extLst>
                <a:ext uri="{FF2B5EF4-FFF2-40B4-BE49-F238E27FC236}">
                  <a16:creationId xmlns:a16="http://schemas.microsoft.com/office/drawing/2014/main" xmlns="" id="{9508B7FC-7FED-4E67-B77B-83343A5B68C9}"/>
                </a:ext>
              </a:extLst>
            </p:cNvPr>
            <p:cNvSpPr>
              <a:spLocks/>
            </p:cNvSpPr>
            <p:nvPr/>
          </p:nvSpPr>
          <p:spPr bwMode="auto">
            <a:xfrm>
              <a:off x="7770128" y="3491273"/>
              <a:ext cx="29937" cy="5615"/>
            </a:xfrm>
            <a:custGeom>
              <a:avLst/>
              <a:gdLst>
                <a:gd name="T0" fmla="*/ 2 w 11"/>
                <a:gd name="T1" fmla="*/ 0 h 2"/>
                <a:gd name="T2" fmla="*/ 5 w 11"/>
                <a:gd name="T3" fmla="*/ 2 h 2"/>
                <a:gd name="T4" fmla="*/ 11 w 11"/>
                <a:gd name="T5" fmla="*/ 1 h 2"/>
                <a:gd name="T6" fmla="*/ 2 w 11"/>
                <a:gd name="T7" fmla="*/ 0 h 2"/>
              </a:gdLst>
              <a:ahLst/>
              <a:cxnLst>
                <a:cxn ang="0">
                  <a:pos x="T0" y="T1"/>
                </a:cxn>
                <a:cxn ang="0">
                  <a:pos x="T2" y="T3"/>
                </a:cxn>
                <a:cxn ang="0">
                  <a:pos x="T4" y="T5"/>
                </a:cxn>
                <a:cxn ang="0">
                  <a:pos x="T6" y="T7"/>
                </a:cxn>
              </a:cxnLst>
              <a:rect l="0" t="0" r="r" b="b"/>
              <a:pathLst>
                <a:path w="11" h="2">
                  <a:moveTo>
                    <a:pt x="2" y="0"/>
                  </a:moveTo>
                  <a:cubicBezTo>
                    <a:pt x="0" y="2"/>
                    <a:pt x="4" y="2"/>
                    <a:pt x="5" y="2"/>
                  </a:cubicBezTo>
                  <a:cubicBezTo>
                    <a:pt x="7" y="2"/>
                    <a:pt x="10" y="2"/>
                    <a:pt x="11" y="1"/>
                  </a:cubicBezTo>
                  <a:cubicBezTo>
                    <a:pt x="8" y="0"/>
                    <a:pt x="5" y="1"/>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2" name="Freeform 96">
              <a:extLst>
                <a:ext uri="{FF2B5EF4-FFF2-40B4-BE49-F238E27FC236}">
                  <a16:creationId xmlns:a16="http://schemas.microsoft.com/office/drawing/2014/main" xmlns="" id="{AC590DB2-49B7-4CA0-A8A7-7CFA272325B4}"/>
                </a:ext>
              </a:extLst>
            </p:cNvPr>
            <p:cNvSpPr>
              <a:spLocks/>
            </p:cNvSpPr>
            <p:nvPr/>
          </p:nvSpPr>
          <p:spPr bwMode="auto">
            <a:xfrm>
              <a:off x="7770128" y="3491273"/>
              <a:ext cx="29937" cy="5615"/>
            </a:xfrm>
            <a:custGeom>
              <a:avLst/>
              <a:gdLst>
                <a:gd name="T0" fmla="*/ 2 w 11"/>
                <a:gd name="T1" fmla="*/ 0 h 2"/>
                <a:gd name="T2" fmla="*/ 5 w 11"/>
                <a:gd name="T3" fmla="*/ 2 h 2"/>
                <a:gd name="T4" fmla="*/ 11 w 11"/>
                <a:gd name="T5" fmla="*/ 1 h 2"/>
                <a:gd name="T6" fmla="*/ 2 w 11"/>
                <a:gd name="T7" fmla="*/ 0 h 2"/>
              </a:gdLst>
              <a:ahLst/>
              <a:cxnLst>
                <a:cxn ang="0">
                  <a:pos x="T0" y="T1"/>
                </a:cxn>
                <a:cxn ang="0">
                  <a:pos x="T2" y="T3"/>
                </a:cxn>
                <a:cxn ang="0">
                  <a:pos x="T4" y="T5"/>
                </a:cxn>
                <a:cxn ang="0">
                  <a:pos x="T6" y="T7"/>
                </a:cxn>
              </a:cxnLst>
              <a:rect l="0" t="0" r="r" b="b"/>
              <a:pathLst>
                <a:path w="11" h="2">
                  <a:moveTo>
                    <a:pt x="2" y="0"/>
                  </a:moveTo>
                  <a:cubicBezTo>
                    <a:pt x="0" y="2"/>
                    <a:pt x="4" y="2"/>
                    <a:pt x="5" y="2"/>
                  </a:cubicBezTo>
                  <a:cubicBezTo>
                    <a:pt x="7" y="2"/>
                    <a:pt x="10" y="2"/>
                    <a:pt x="11" y="1"/>
                  </a:cubicBezTo>
                  <a:cubicBezTo>
                    <a:pt x="8" y="0"/>
                    <a:pt x="5" y="1"/>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3" name="Freeform 97">
              <a:extLst>
                <a:ext uri="{FF2B5EF4-FFF2-40B4-BE49-F238E27FC236}">
                  <a16:creationId xmlns:a16="http://schemas.microsoft.com/office/drawing/2014/main" xmlns="" id="{135F0785-9373-44D4-8425-1E9D9D3CCD69}"/>
                </a:ext>
              </a:extLst>
            </p:cNvPr>
            <p:cNvSpPr>
              <a:spLocks/>
            </p:cNvSpPr>
            <p:nvPr/>
          </p:nvSpPr>
          <p:spPr bwMode="auto">
            <a:xfrm>
              <a:off x="7784309" y="3499695"/>
              <a:ext cx="11030" cy="14038"/>
            </a:xfrm>
            <a:custGeom>
              <a:avLst/>
              <a:gdLst>
                <a:gd name="T0" fmla="*/ 3 w 4"/>
                <a:gd name="T1" fmla="*/ 0 h 6"/>
                <a:gd name="T2" fmla="*/ 4 w 4"/>
                <a:gd name="T3" fmla="*/ 6 h 6"/>
                <a:gd name="T4" fmla="*/ 3 w 4"/>
                <a:gd name="T5" fmla="*/ 0 h 6"/>
              </a:gdLst>
              <a:ahLst/>
              <a:cxnLst>
                <a:cxn ang="0">
                  <a:pos x="T0" y="T1"/>
                </a:cxn>
                <a:cxn ang="0">
                  <a:pos x="T2" y="T3"/>
                </a:cxn>
                <a:cxn ang="0">
                  <a:pos x="T4" y="T5"/>
                </a:cxn>
              </a:cxnLst>
              <a:rect l="0" t="0" r="r" b="b"/>
              <a:pathLst>
                <a:path w="4" h="6">
                  <a:moveTo>
                    <a:pt x="3" y="0"/>
                  </a:moveTo>
                  <a:cubicBezTo>
                    <a:pt x="0" y="0"/>
                    <a:pt x="2" y="5"/>
                    <a:pt x="4" y="6"/>
                  </a:cubicBezTo>
                  <a:cubicBezTo>
                    <a:pt x="4" y="5"/>
                    <a:pt x="3" y="0"/>
                    <a:pt x="3"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4" name="Freeform 98">
              <a:extLst>
                <a:ext uri="{FF2B5EF4-FFF2-40B4-BE49-F238E27FC236}">
                  <a16:creationId xmlns:a16="http://schemas.microsoft.com/office/drawing/2014/main" xmlns="" id="{C54B5D07-A230-422E-BE55-26F85CACD4DA}"/>
                </a:ext>
              </a:extLst>
            </p:cNvPr>
            <p:cNvSpPr>
              <a:spLocks/>
            </p:cNvSpPr>
            <p:nvPr/>
          </p:nvSpPr>
          <p:spPr bwMode="auto">
            <a:xfrm>
              <a:off x="7784309" y="3499695"/>
              <a:ext cx="11030" cy="14038"/>
            </a:xfrm>
            <a:custGeom>
              <a:avLst/>
              <a:gdLst>
                <a:gd name="T0" fmla="*/ 3 w 4"/>
                <a:gd name="T1" fmla="*/ 0 h 6"/>
                <a:gd name="T2" fmla="*/ 4 w 4"/>
                <a:gd name="T3" fmla="*/ 6 h 6"/>
                <a:gd name="T4" fmla="*/ 3 w 4"/>
                <a:gd name="T5" fmla="*/ 0 h 6"/>
              </a:gdLst>
              <a:ahLst/>
              <a:cxnLst>
                <a:cxn ang="0">
                  <a:pos x="T0" y="T1"/>
                </a:cxn>
                <a:cxn ang="0">
                  <a:pos x="T2" y="T3"/>
                </a:cxn>
                <a:cxn ang="0">
                  <a:pos x="T4" y="T5"/>
                </a:cxn>
              </a:cxnLst>
              <a:rect l="0" t="0" r="r" b="b"/>
              <a:pathLst>
                <a:path w="4" h="6">
                  <a:moveTo>
                    <a:pt x="3" y="0"/>
                  </a:moveTo>
                  <a:cubicBezTo>
                    <a:pt x="0" y="0"/>
                    <a:pt x="2" y="5"/>
                    <a:pt x="4" y="6"/>
                  </a:cubicBezTo>
                  <a:cubicBezTo>
                    <a:pt x="4" y="5"/>
                    <a:pt x="3" y="0"/>
                    <a:pt x="3"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5" name="Freeform 99">
              <a:extLst>
                <a:ext uri="{FF2B5EF4-FFF2-40B4-BE49-F238E27FC236}">
                  <a16:creationId xmlns:a16="http://schemas.microsoft.com/office/drawing/2014/main" xmlns="" id="{DB53333A-A68C-411E-B6F4-04FD0C17570D}"/>
                </a:ext>
              </a:extLst>
            </p:cNvPr>
            <p:cNvSpPr>
              <a:spLocks/>
            </p:cNvSpPr>
            <p:nvPr/>
          </p:nvSpPr>
          <p:spPr bwMode="auto">
            <a:xfrm>
              <a:off x="7789036" y="3529173"/>
              <a:ext cx="39392" cy="23863"/>
            </a:xfrm>
            <a:custGeom>
              <a:avLst/>
              <a:gdLst>
                <a:gd name="T0" fmla="*/ 8 w 14"/>
                <a:gd name="T1" fmla="*/ 10 h 10"/>
                <a:gd name="T2" fmla="*/ 13 w 14"/>
                <a:gd name="T3" fmla="*/ 7 h 10"/>
                <a:gd name="T4" fmla="*/ 12 w 14"/>
                <a:gd name="T5" fmla="*/ 4 h 10"/>
                <a:gd name="T6" fmla="*/ 9 w 14"/>
                <a:gd name="T7" fmla="*/ 1 h 10"/>
                <a:gd name="T8" fmla="*/ 3 w 14"/>
                <a:gd name="T9" fmla="*/ 1 h 10"/>
                <a:gd name="T10" fmla="*/ 1 w 14"/>
                <a:gd name="T11" fmla="*/ 5 h 10"/>
                <a:gd name="T12" fmla="*/ 8 w 14"/>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4" h="10">
                  <a:moveTo>
                    <a:pt x="8" y="10"/>
                  </a:moveTo>
                  <a:cubicBezTo>
                    <a:pt x="9" y="9"/>
                    <a:pt x="12" y="9"/>
                    <a:pt x="13" y="7"/>
                  </a:cubicBezTo>
                  <a:cubicBezTo>
                    <a:pt x="14" y="5"/>
                    <a:pt x="14" y="4"/>
                    <a:pt x="12" y="4"/>
                  </a:cubicBezTo>
                  <a:cubicBezTo>
                    <a:pt x="13" y="2"/>
                    <a:pt x="10" y="1"/>
                    <a:pt x="9" y="1"/>
                  </a:cubicBezTo>
                  <a:cubicBezTo>
                    <a:pt x="7" y="0"/>
                    <a:pt x="5" y="1"/>
                    <a:pt x="3" y="1"/>
                  </a:cubicBezTo>
                  <a:cubicBezTo>
                    <a:pt x="1" y="1"/>
                    <a:pt x="0" y="3"/>
                    <a:pt x="1" y="5"/>
                  </a:cubicBezTo>
                  <a:cubicBezTo>
                    <a:pt x="2" y="8"/>
                    <a:pt x="5" y="9"/>
                    <a:pt x="8" y="1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6" name="Freeform 100">
              <a:extLst>
                <a:ext uri="{FF2B5EF4-FFF2-40B4-BE49-F238E27FC236}">
                  <a16:creationId xmlns:a16="http://schemas.microsoft.com/office/drawing/2014/main" xmlns="" id="{5D18D73A-3F84-4C39-B194-E9136CFD39C2}"/>
                </a:ext>
              </a:extLst>
            </p:cNvPr>
            <p:cNvSpPr>
              <a:spLocks/>
            </p:cNvSpPr>
            <p:nvPr/>
          </p:nvSpPr>
          <p:spPr bwMode="auto">
            <a:xfrm>
              <a:off x="7789036" y="3529173"/>
              <a:ext cx="39392" cy="23863"/>
            </a:xfrm>
            <a:custGeom>
              <a:avLst/>
              <a:gdLst>
                <a:gd name="T0" fmla="*/ 8 w 14"/>
                <a:gd name="T1" fmla="*/ 10 h 10"/>
                <a:gd name="T2" fmla="*/ 13 w 14"/>
                <a:gd name="T3" fmla="*/ 7 h 10"/>
                <a:gd name="T4" fmla="*/ 12 w 14"/>
                <a:gd name="T5" fmla="*/ 4 h 10"/>
                <a:gd name="T6" fmla="*/ 9 w 14"/>
                <a:gd name="T7" fmla="*/ 1 h 10"/>
                <a:gd name="T8" fmla="*/ 3 w 14"/>
                <a:gd name="T9" fmla="*/ 1 h 10"/>
                <a:gd name="T10" fmla="*/ 1 w 14"/>
                <a:gd name="T11" fmla="*/ 5 h 10"/>
                <a:gd name="T12" fmla="*/ 8 w 14"/>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4" h="10">
                  <a:moveTo>
                    <a:pt x="8" y="10"/>
                  </a:moveTo>
                  <a:cubicBezTo>
                    <a:pt x="9" y="9"/>
                    <a:pt x="12" y="9"/>
                    <a:pt x="13" y="7"/>
                  </a:cubicBezTo>
                  <a:cubicBezTo>
                    <a:pt x="14" y="5"/>
                    <a:pt x="14" y="4"/>
                    <a:pt x="12" y="4"/>
                  </a:cubicBezTo>
                  <a:cubicBezTo>
                    <a:pt x="13" y="2"/>
                    <a:pt x="10" y="1"/>
                    <a:pt x="9" y="1"/>
                  </a:cubicBezTo>
                  <a:cubicBezTo>
                    <a:pt x="7" y="0"/>
                    <a:pt x="5" y="1"/>
                    <a:pt x="3" y="1"/>
                  </a:cubicBezTo>
                  <a:cubicBezTo>
                    <a:pt x="1" y="1"/>
                    <a:pt x="0" y="3"/>
                    <a:pt x="1" y="5"/>
                  </a:cubicBezTo>
                  <a:cubicBezTo>
                    <a:pt x="2" y="8"/>
                    <a:pt x="5" y="9"/>
                    <a:pt x="8" y="1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7" name="Freeform 101">
              <a:extLst>
                <a:ext uri="{FF2B5EF4-FFF2-40B4-BE49-F238E27FC236}">
                  <a16:creationId xmlns:a16="http://schemas.microsoft.com/office/drawing/2014/main" xmlns="" id="{A10F94AF-4B2D-44B9-92AE-CA5302D1DBB2}"/>
                </a:ext>
              </a:extLst>
            </p:cNvPr>
            <p:cNvSpPr>
              <a:spLocks/>
            </p:cNvSpPr>
            <p:nvPr/>
          </p:nvSpPr>
          <p:spPr bwMode="auto">
            <a:xfrm>
              <a:off x="7807943" y="3320020"/>
              <a:ext cx="3151" cy="5615"/>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2"/>
                    <a:pt x="1" y="1"/>
                    <a:pt x="0" y="0"/>
                  </a:cubicBezTo>
                  <a:cubicBezTo>
                    <a:pt x="0" y="1"/>
                    <a:pt x="1" y="2"/>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8" name="Freeform 102">
              <a:extLst>
                <a:ext uri="{FF2B5EF4-FFF2-40B4-BE49-F238E27FC236}">
                  <a16:creationId xmlns:a16="http://schemas.microsoft.com/office/drawing/2014/main" xmlns="" id="{B6DD497E-8674-4714-AE26-3A33251F41D2}"/>
                </a:ext>
              </a:extLst>
            </p:cNvPr>
            <p:cNvSpPr>
              <a:spLocks/>
            </p:cNvSpPr>
            <p:nvPr/>
          </p:nvSpPr>
          <p:spPr bwMode="auto">
            <a:xfrm>
              <a:off x="7807943" y="3320020"/>
              <a:ext cx="3151" cy="5615"/>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2"/>
                    <a:pt x="1" y="1"/>
                    <a:pt x="0" y="0"/>
                  </a:cubicBezTo>
                  <a:cubicBezTo>
                    <a:pt x="0" y="1"/>
                    <a:pt x="1" y="2"/>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9" name="Freeform 103">
              <a:extLst>
                <a:ext uri="{FF2B5EF4-FFF2-40B4-BE49-F238E27FC236}">
                  <a16:creationId xmlns:a16="http://schemas.microsoft.com/office/drawing/2014/main" xmlns="" id="{62060DF7-EB45-4E68-9DA9-65E7D6D8090A}"/>
                </a:ext>
              </a:extLst>
            </p:cNvPr>
            <p:cNvSpPr>
              <a:spLocks/>
            </p:cNvSpPr>
            <p:nvPr/>
          </p:nvSpPr>
          <p:spPr bwMode="auto">
            <a:xfrm>
              <a:off x="7807943" y="3303176"/>
              <a:ext cx="9453" cy="16845"/>
            </a:xfrm>
            <a:custGeom>
              <a:avLst/>
              <a:gdLst>
                <a:gd name="T0" fmla="*/ 1 w 3"/>
                <a:gd name="T1" fmla="*/ 7 h 7"/>
                <a:gd name="T2" fmla="*/ 2 w 3"/>
                <a:gd name="T3" fmla="*/ 3 h 7"/>
                <a:gd name="T4" fmla="*/ 1 w 3"/>
                <a:gd name="T5" fmla="*/ 1 h 7"/>
                <a:gd name="T6" fmla="*/ 1 w 3"/>
                <a:gd name="T7" fmla="*/ 5 h 7"/>
                <a:gd name="T8" fmla="*/ 1 w 3"/>
                <a:gd name="T9" fmla="*/ 7 h 7"/>
              </a:gdLst>
              <a:ahLst/>
              <a:cxnLst>
                <a:cxn ang="0">
                  <a:pos x="T0" y="T1"/>
                </a:cxn>
                <a:cxn ang="0">
                  <a:pos x="T2" y="T3"/>
                </a:cxn>
                <a:cxn ang="0">
                  <a:pos x="T4" y="T5"/>
                </a:cxn>
                <a:cxn ang="0">
                  <a:pos x="T6" y="T7"/>
                </a:cxn>
                <a:cxn ang="0">
                  <a:pos x="T8" y="T9"/>
                </a:cxn>
              </a:cxnLst>
              <a:rect l="0" t="0" r="r" b="b"/>
              <a:pathLst>
                <a:path w="3" h="7">
                  <a:moveTo>
                    <a:pt x="1" y="7"/>
                  </a:moveTo>
                  <a:cubicBezTo>
                    <a:pt x="2" y="6"/>
                    <a:pt x="3" y="4"/>
                    <a:pt x="2" y="3"/>
                  </a:cubicBezTo>
                  <a:cubicBezTo>
                    <a:pt x="2" y="2"/>
                    <a:pt x="2" y="0"/>
                    <a:pt x="1" y="1"/>
                  </a:cubicBezTo>
                  <a:cubicBezTo>
                    <a:pt x="0" y="3"/>
                    <a:pt x="2" y="4"/>
                    <a:pt x="1" y="5"/>
                  </a:cubicBezTo>
                  <a:cubicBezTo>
                    <a:pt x="1" y="6"/>
                    <a:pt x="0" y="6"/>
                    <a:pt x="1" y="7"/>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0" name="Freeform 104">
              <a:extLst>
                <a:ext uri="{FF2B5EF4-FFF2-40B4-BE49-F238E27FC236}">
                  <a16:creationId xmlns:a16="http://schemas.microsoft.com/office/drawing/2014/main" xmlns="" id="{6545F729-9A69-4262-A091-C4DC4490680A}"/>
                </a:ext>
              </a:extLst>
            </p:cNvPr>
            <p:cNvSpPr>
              <a:spLocks/>
            </p:cNvSpPr>
            <p:nvPr/>
          </p:nvSpPr>
          <p:spPr bwMode="auto">
            <a:xfrm>
              <a:off x="7807943" y="3303176"/>
              <a:ext cx="9453" cy="16845"/>
            </a:xfrm>
            <a:custGeom>
              <a:avLst/>
              <a:gdLst>
                <a:gd name="T0" fmla="*/ 1 w 3"/>
                <a:gd name="T1" fmla="*/ 7 h 7"/>
                <a:gd name="T2" fmla="*/ 2 w 3"/>
                <a:gd name="T3" fmla="*/ 3 h 7"/>
                <a:gd name="T4" fmla="*/ 1 w 3"/>
                <a:gd name="T5" fmla="*/ 1 h 7"/>
                <a:gd name="T6" fmla="*/ 1 w 3"/>
                <a:gd name="T7" fmla="*/ 5 h 7"/>
                <a:gd name="T8" fmla="*/ 1 w 3"/>
                <a:gd name="T9" fmla="*/ 7 h 7"/>
              </a:gdLst>
              <a:ahLst/>
              <a:cxnLst>
                <a:cxn ang="0">
                  <a:pos x="T0" y="T1"/>
                </a:cxn>
                <a:cxn ang="0">
                  <a:pos x="T2" y="T3"/>
                </a:cxn>
                <a:cxn ang="0">
                  <a:pos x="T4" y="T5"/>
                </a:cxn>
                <a:cxn ang="0">
                  <a:pos x="T6" y="T7"/>
                </a:cxn>
                <a:cxn ang="0">
                  <a:pos x="T8" y="T9"/>
                </a:cxn>
              </a:cxnLst>
              <a:rect l="0" t="0" r="r" b="b"/>
              <a:pathLst>
                <a:path w="3" h="7">
                  <a:moveTo>
                    <a:pt x="1" y="7"/>
                  </a:moveTo>
                  <a:cubicBezTo>
                    <a:pt x="2" y="6"/>
                    <a:pt x="3" y="4"/>
                    <a:pt x="2" y="3"/>
                  </a:cubicBezTo>
                  <a:cubicBezTo>
                    <a:pt x="2" y="2"/>
                    <a:pt x="2" y="0"/>
                    <a:pt x="1" y="1"/>
                  </a:cubicBezTo>
                  <a:cubicBezTo>
                    <a:pt x="0" y="3"/>
                    <a:pt x="2" y="4"/>
                    <a:pt x="1" y="5"/>
                  </a:cubicBezTo>
                  <a:cubicBezTo>
                    <a:pt x="1" y="6"/>
                    <a:pt x="0" y="6"/>
                    <a:pt x="1" y="7"/>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1" name="Freeform 105">
              <a:extLst>
                <a:ext uri="{FF2B5EF4-FFF2-40B4-BE49-F238E27FC236}">
                  <a16:creationId xmlns:a16="http://schemas.microsoft.com/office/drawing/2014/main" xmlns="" id="{A9D1A9A8-A255-4533-8283-E5F2EE1AE6F2}"/>
                </a:ext>
              </a:extLst>
            </p:cNvPr>
            <p:cNvSpPr>
              <a:spLocks/>
            </p:cNvSpPr>
            <p:nvPr/>
          </p:nvSpPr>
          <p:spPr bwMode="auto">
            <a:xfrm>
              <a:off x="7822124" y="3446355"/>
              <a:ext cx="9453" cy="9827"/>
            </a:xfrm>
            <a:custGeom>
              <a:avLst/>
              <a:gdLst>
                <a:gd name="T0" fmla="*/ 2 w 3"/>
                <a:gd name="T1" fmla="*/ 0 h 4"/>
                <a:gd name="T2" fmla="*/ 1 w 3"/>
                <a:gd name="T3" fmla="*/ 3 h 4"/>
                <a:gd name="T4" fmla="*/ 2 w 3"/>
                <a:gd name="T5" fmla="*/ 0 h 4"/>
              </a:gdLst>
              <a:ahLst/>
              <a:cxnLst>
                <a:cxn ang="0">
                  <a:pos x="T0" y="T1"/>
                </a:cxn>
                <a:cxn ang="0">
                  <a:pos x="T2" y="T3"/>
                </a:cxn>
                <a:cxn ang="0">
                  <a:pos x="T4" y="T5"/>
                </a:cxn>
              </a:cxnLst>
              <a:rect l="0" t="0" r="r" b="b"/>
              <a:pathLst>
                <a:path w="3" h="4">
                  <a:moveTo>
                    <a:pt x="2" y="0"/>
                  </a:moveTo>
                  <a:cubicBezTo>
                    <a:pt x="1" y="0"/>
                    <a:pt x="0" y="2"/>
                    <a:pt x="1" y="3"/>
                  </a:cubicBezTo>
                  <a:cubicBezTo>
                    <a:pt x="3" y="4"/>
                    <a:pt x="3" y="1"/>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2" name="Freeform 106">
              <a:extLst>
                <a:ext uri="{FF2B5EF4-FFF2-40B4-BE49-F238E27FC236}">
                  <a16:creationId xmlns:a16="http://schemas.microsoft.com/office/drawing/2014/main" xmlns="" id="{E7971820-E417-474B-A404-F810D59A9B85}"/>
                </a:ext>
              </a:extLst>
            </p:cNvPr>
            <p:cNvSpPr>
              <a:spLocks/>
            </p:cNvSpPr>
            <p:nvPr/>
          </p:nvSpPr>
          <p:spPr bwMode="auto">
            <a:xfrm>
              <a:off x="7822124" y="3446355"/>
              <a:ext cx="9453" cy="9827"/>
            </a:xfrm>
            <a:custGeom>
              <a:avLst/>
              <a:gdLst>
                <a:gd name="T0" fmla="*/ 2 w 3"/>
                <a:gd name="T1" fmla="*/ 0 h 4"/>
                <a:gd name="T2" fmla="*/ 1 w 3"/>
                <a:gd name="T3" fmla="*/ 3 h 4"/>
                <a:gd name="T4" fmla="*/ 2 w 3"/>
                <a:gd name="T5" fmla="*/ 0 h 4"/>
              </a:gdLst>
              <a:ahLst/>
              <a:cxnLst>
                <a:cxn ang="0">
                  <a:pos x="T0" y="T1"/>
                </a:cxn>
                <a:cxn ang="0">
                  <a:pos x="T2" y="T3"/>
                </a:cxn>
                <a:cxn ang="0">
                  <a:pos x="T4" y="T5"/>
                </a:cxn>
              </a:cxnLst>
              <a:rect l="0" t="0" r="r" b="b"/>
              <a:pathLst>
                <a:path w="3" h="4">
                  <a:moveTo>
                    <a:pt x="2" y="0"/>
                  </a:moveTo>
                  <a:cubicBezTo>
                    <a:pt x="1" y="0"/>
                    <a:pt x="0" y="2"/>
                    <a:pt x="1" y="3"/>
                  </a:cubicBezTo>
                  <a:cubicBezTo>
                    <a:pt x="3" y="4"/>
                    <a:pt x="3" y="1"/>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3" name="Freeform 107">
              <a:extLst>
                <a:ext uri="{FF2B5EF4-FFF2-40B4-BE49-F238E27FC236}">
                  <a16:creationId xmlns:a16="http://schemas.microsoft.com/office/drawing/2014/main" xmlns="" id="{483CF39E-3ED8-4821-BC48-33F3B59C8AF7}"/>
                </a:ext>
              </a:extLst>
            </p:cNvPr>
            <p:cNvSpPr>
              <a:spLocks/>
            </p:cNvSpPr>
            <p:nvPr/>
          </p:nvSpPr>
          <p:spPr bwMode="auto">
            <a:xfrm>
              <a:off x="7825276" y="3456180"/>
              <a:ext cx="6303" cy="8422"/>
            </a:xfrm>
            <a:custGeom>
              <a:avLst/>
              <a:gdLst>
                <a:gd name="T0" fmla="*/ 1 w 2"/>
                <a:gd name="T1" fmla="*/ 0 h 3"/>
                <a:gd name="T2" fmla="*/ 2 w 2"/>
                <a:gd name="T3" fmla="*/ 2 h 3"/>
                <a:gd name="T4" fmla="*/ 1 w 2"/>
                <a:gd name="T5" fmla="*/ 0 h 3"/>
              </a:gdLst>
              <a:ahLst/>
              <a:cxnLst>
                <a:cxn ang="0">
                  <a:pos x="T0" y="T1"/>
                </a:cxn>
                <a:cxn ang="0">
                  <a:pos x="T2" y="T3"/>
                </a:cxn>
                <a:cxn ang="0">
                  <a:pos x="T4" y="T5"/>
                </a:cxn>
              </a:cxnLst>
              <a:rect l="0" t="0" r="r" b="b"/>
              <a:pathLst>
                <a:path w="2" h="3">
                  <a:moveTo>
                    <a:pt x="1" y="0"/>
                  </a:moveTo>
                  <a:cubicBezTo>
                    <a:pt x="0" y="1"/>
                    <a:pt x="1" y="3"/>
                    <a:pt x="2" y="2"/>
                  </a:cubicBezTo>
                  <a:cubicBezTo>
                    <a:pt x="2" y="2"/>
                    <a:pt x="2" y="1"/>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4" name="Freeform 108">
              <a:extLst>
                <a:ext uri="{FF2B5EF4-FFF2-40B4-BE49-F238E27FC236}">
                  <a16:creationId xmlns:a16="http://schemas.microsoft.com/office/drawing/2014/main" xmlns="" id="{33A8F3D8-6AC2-4931-B2C9-D6CE19AB72F8}"/>
                </a:ext>
              </a:extLst>
            </p:cNvPr>
            <p:cNvSpPr>
              <a:spLocks/>
            </p:cNvSpPr>
            <p:nvPr/>
          </p:nvSpPr>
          <p:spPr bwMode="auto">
            <a:xfrm>
              <a:off x="7825276" y="3456180"/>
              <a:ext cx="6303" cy="8422"/>
            </a:xfrm>
            <a:custGeom>
              <a:avLst/>
              <a:gdLst>
                <a:gd name="T0" fmla="*/ 1 w 2"/>
                <a:gd name="T1" fmla="*/ 0 h 3"/>
                <a:gd name="T2" fmla="*/ 2 w 2"/>
                <a:gd name="T3" fmla="*/ 2 h 3"/>
                <a:gd name="T4" fmla="*/ 1 w 2"/>
                <a:gd name="T5" fmla="*/ 0 h 3"/>
              </a:gdLst>
              <a:ahLst/>
              <a:cxnLst>
                <a:cxn ang="0">
                  <a:pos x="T0" y="T1"/>
                </a:cxn>
                <a:cxn ang="0">
                  <a:pos x="T2" y="T3"/>
                </a:cxn>
                <a:cxn ang="0">
                  <a:pos x="T4" y="T5"/>
                </a:cxn>
              </a:cxnLst>
              <a:rect l="0" t="0" r="r" b="b"/>
              <a:pathLst>
                <a:path w="2" h="3">
                  <a:moveTo>
                    <a:pt x="1" y="0"/>
                  </a:moveTo>
                  <a:cubicBezTo>
                    <a:pt x="0" y="1"/>
                    <a:pt x="1" y="3"/>
                    <a:pt x="2" y="2"/>
                  </a:cubicBezTo>
                  <a:cubicBezTo>
                    <a:pt x="2" y="2"/>
                    <a:pt x="2" y="1"/>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5" name="Freeform 109">
              <a:extLst>
                <a:ext uri="{FF2B5EF4-FFF2-40B4-BE49-F238E27FC236}">
                  <a16:creationId xmlns:a16="http://schemas.microsoft.com/office/drawing/2014/main" xmlns="" id="{4244E1D5-8098-4AC5-846A-DEAFFE791328}"/>
                </a:ext>
              </a:extLst>
            </p:cNvPr>
            <p:cNvSpPr>
              <a:spLocks/>
            </p:cNvSpPr>
            <p:nvPr/>
          </p:nvSpPr>
          <p:spPr bwMode="auto">
            <a:xfrm>
              <a:off x="7831579" y="3414068"/>
              <a:ext cx="1577" cy="2807"/>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1"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6" name="Freeform 110">
              <a:extLst>
                <a:ext uri="{FF2B5EF4-FFF2-40B4-BE49-F238E27FC236}">
                  <a16:creationId xmlns:a16="http://schemas.microsoft.com/office/drawing/2014/main" xmlns="" id="{D59E2316-FD3D-4A0E-AAAB-758DAA4B946A}"/>
                </a:ext>
              </a:extLst>
            </p:cNvPr>
            <p:cNvSpPr>
              <a:spLocks/>
            </p:cNvSpPr>
            <p:nvPr/>
          </p:nvSpPr>
          <p:spPr bwMode="auto">
            <a:xfrm>
              <a:off x="7831579" y="3414068"/>
              <a:ext cx="1577" cy="2807"/>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1"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7" name="Freeform 111">
              <a:extLst>
                <a:ext uri="{FF2B5EF4-FFF2-40B4-BE49-F238E27FC236}">
                  <a16:creationId xmlns:a16="http://schemas.microsoft.com/office/drawing/2014/main" xmlns="" id="{A960AABE-7464-4AD1-B90A-4E59EA0064B1}"/>
                </a:ext>
              </a:extLst>
            </p:cNvPr>
            <p:cNvSpPr>
              <a:spLocks/>
            </p:cNvSpPr>
            <p:nvPr/>
          </p:nvSpPr>
          <p:spPr bwMode="auto">
            <a:xfrm>
              <a:off x="7831579" y="3449162"/>
              <a:ext cx="22059" cy="18249"/>
            </a:xfrm>
            <a:custGeom>
              <a:avLst/>
              <a:gdLst>
                <a:gd name="T0" fmla="*/ 3 w 8"/>
                <a:gd name="T1" fmla="*/ 0 h 7"/>
                <a:gd name="T2" fmla="*/ 2 w 8"/>
                <a:gd name="T3" fmla="*/ 1 h 7"/>
                <a:gd name="T4" fmla="*/ 1 w 8"/>
                <a:gd name="T5" fmla="*/ 0 h 7"/>
                <a:gd name="T6" fmla="*/ 2 w 8"/>
                <a:gd name="T7" fmla="*/ 4 h 7"/>
                <a:gd name="T8" fmla="*/ 2 w 8"/>
                <a:gd name="T9" fmla="*/ 5 h 7"/>
                <a:gd name="T10" fmla="*/ 4 w 8"/>
                <a:gd name="T11" fmla="*/ 6 h 7"/>
                <a:gd name="T12" fmla="*/ 5 w 8"/>
                <a:gd name="T13" fmla="*/ 4 h 7"/>
                <a:gd name="T14" fmla="*/ 4 w 8"/>
                <a:gd name="T15" fmla="*/ 2 h 7"/>
                <a:gd name="T16" fmla="*/ 3 w 8"/>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3" y="0"/>
                  </a:moveTo>
                  <a:cubicBezTo>
                    <a:pt x="2" y="0"/>
                    <a:pt x="2" y="0"/>
                    <a:pt x="2" y="1"/>
                  </a:cubicBezTo>
                  <a:cubicBezTo>
                    <a:pt x="1" y="0"/>
                    <a:pt x="1" y="0"/>
                    <a:pt x="1" y="0"/>
                  </a:cubicBezTo>
                  <a:cubicBezTo>
                    <a:pt x="0" y="3"/>
                    <a:pt x="1" y="2"/>
                    <a:pt x="2" y="4"/>
                  </a:cubicBezTo>
                  <a:cubicBezTo>
                    <a:pt x="2" y="4"/>
                    <a:pt x="1" y="6"/>
                    <a:pt x="2" y="5"/>
                  </a:cubicBezTo>
                  <a:cubicBezTo>
                    <a:pt x="3" y="5"/>
                    <a:pt x="4" y="5"/>
                    <a:pt x="4" y="6"/>
                  </a:cubicBezTo>
                  <a:cubicBezTo>
                    <a:pt x="4" y="7"/>
                    <a:pt x="8" y="5"/>
                    <a:pt x="5" y="4"/>
                  </a:cubicBezTo>
                  <a:cubicBezTo>
                    <a:pt x="4" y="4"/>
                    <a:pt x="3" y="3"/>
                    <a:pt x="4" y="2"/>
                  </a:cubicBezTo>
                  <a:cubicBezTo>
                    <a:pt x="4" y="1"/>
                    <a:pt x="3" y="0"/>
                    <a:pt x="3"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8" name="Freeform 112">
              <a:extLst>
                <a:ext uri="{FF2B5EF4-FFF2-40B4-BE49-F238E27FC236}">
                  <a16:creationId xmlns:a16="http://schemas.microsoft.com/office/drawing/2014/main" xmlns="" id="{07963B98-178A-47DA-99DC-B01D248E160E}"/>
                </a:ext>
              </a:extLst>
            </p:cNvPr>
            <p:cNvSpPr>
              <a:spLocks/>
            </p:cNvSpPr>
            <p:nvPr/>
          </p:nvSpPr>
          <p:spPr bwMode="auto">
            <a:xfrm>
              <a:off x="7831579" y="3449162"/>
              <a:ext cx="22059" cy="18249"/>
            </a:xfrm>
            <a:custGeom>
              <a:avLst/>
              <a:gdLst>
                <a:gd name="T0" fmla="*/ 3 w 8"/>
                <a:gd name="T1" fmla="*/ 0 h 7"/>
                <a:gd name="T2" fmla="*/ 2 w 8"/>
                <a:gd name="T3" fmla="*/ 1 h 7"/>
                <a:gd name="T4" fmla="*/ 1 w 8"/>
                <a:gd name="T5" fmla="*/ 0 h 7"/>
                <a:gd name="T6" fmla="*/ 2 w 8"/>
                <a:gd name="T7" fmla="*/ 4 h 7"/>
                <a:gd name="T8" fmla="*/ 2 w 8"/>
                <a:gd name="T9" fmla="*/ 5 h 7"/>
                <a:gd name="T10" fmla="*/ 4 w 8"/>
                <a:gd name="T11" fmla="*/ 6 h 7"/>
                <a:gd name="T12" fmla="*/ 5 w 8"/>
                <a:gd name="T13" fmla="*/ 4 h 7"/>
                <a:gd name="T14" fmla="*/ 4 w 8"/>
                <a:gd name="T15" fmla="*/ 2 h 7"/>
                <a:gd name="T16" fmla="*/ 3 w 8"/>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3" y="0"/>
                  </a:moveTo>
                  <a:cubicBezTo>
                    <a:pt x="2" y="0"/>
                    <a:pt x="2" y="0"/>
                    <a:pt x="2" y="1"/>
                  </a:cubicBezTo>
                  <a:cubicBezTo>
                    <a:pt x="1" y="0"/>
                    <a:pt x="1" y="0"/>
                    <a:pt x="1" y="0"/>
                  </a:cubicBezTo>
                  <a:cubicBezTo>
                    <a:pt x="0" y="3"/>
                    <a:pt x="1" y="2"/>
                    <a:pt x="2" y="4"/>
                  </a:cubicBezTo>
                  <a:cubicBezTo>
                    <a:pt x="2" y="4"/>
                    <a:pt x="1" y="6"/>
                    <a:pt x="2" y="5"/>
                  </a:cubicBezTo>
                  <a:cubicBezTo>
                    <a:pt x="3" y="5"/>
                    <a:pt x="4" y="5"/>
                    <a:pt x="4" y="6"/>
                  </a:cubicBezTo>
                  <a:cubicBezTo>
                    <a:pt x="4" y="7"/>
                    <a:pt x="8" y="5"/>
                    <a:pt x="5" y="4"/>
                  </a:cubicBezTo>
                  <a:cubicBezTo>
                    <a:pt x="4" y="4"/>
                    <a:pt x="3" y="3"/>
                    <a:pt x="4" y="2"/>
                  </a:cubicBezTo>
                  <a:cubicBezTo>
                    <a:pt x="4" y="1"/>
                    <a:pt x="3" y="0"/>
                    <a:pt x="3"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9" name="Freeform 113">
              <a:extLst>
                <a:ext uri="{FF2B5EF4-FFF2-40B4-BE49-F238E27FC236}">
                  <a16:creationId xmlns:a16="http://schemas.microsoft.com/office/drawing/2014/main" xmlns="" id="{B010F1A5-47AB-46A8-834F-BB2212B13454}"/>
                </a:ext>
              </a:extLst>
            </p:cNvPr>
            <p:cNvSpPr>
              <a:spLocks/>
            </p:cNvSpPr>
            <p:nvPr/>
          </p:nvSpPr>
          <p:spPr bwMode="auto">
            <a:xfrm>
              <a:off x="7833153" y="3426702"/>
              <a:ext cx="0" cy="2807"/>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0" name="Freeform 114">
              <a:extLst>
                <a:ext uri="{FF2B5EF4-FFF2-40B4-BE49-F238E27FC236}">
                  <a16:creationId xmlns:a16="http://schemas.microsoft.com/office/drawing/2014/main" xmlns="" id="{5100BBED-B366-4625-AA9B-958A711B248D}"/>
                </a:ext>
              </a:extLst>
            </p:cNvPr>
            <p:cNvSpPr>
              <a:spLocks/>
            </p:cNvSpPr>
            <p:nvPr/>
          </p:nvSpPr>
          <p:spPr bwMode="auto">
            <a:xfrm>
              <a:off x="7833153" y="3426702"/>
              <a:ext cx="0" cy="2807"/>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1" name="Freeform 115">
              <a:extLst>
                <a:ext uri="{FF2B5EF4-FFF2-40B4-BE49-F238E27FC236}">
                  <a16:creationId xmlns:a16="http://schemas.microsoft.com/office/drawing/2014/main" xmlns="" id="{05124F8C-FE21-403D-B27A-A4FFA4DACE07}"/>
                </a:ext>
              </a:extLst>
            </p:cNvPr>
            <p:cNvSpPr>
              <a:spLocks/>
            </p:cNvSpPr>
            <p:nvPr/>
          </p:nvSpPr>
          <p:spPr bwMode="auto">
            <a:xfrm>
              <a:off x="7831579" y="3478639"/>
              <a:ext cx="26787" cy="12634"/>
            </a:xfrm>
            <a:custGeom>
              <a:avLst/>
              <a:gdLst>
                <a:gd name="T0" fmla="*/ 2 w 10"/>
                <a:gd name="T1" fmla="*/ 1 h 5"/>
                <a:gd name="T2" fmla="*/ 3 w 10"/>
                <a:gd name="T3" fmla="*/ 5 h 5"/>
                <a:gd name="T4" fmla="*/ 5 w 10"/>
                <a:gd name="T5" fmla="*/ 4 h 5"/>
                <a:gd name="T6" fmla="*/ 8 w 10"/>
                <a:gd name="T7" fmla="*/ 4 h 5"/>
                <a:gd name="T8" fmla="*/ 7 w 10"/>
                <a:gd name="T9" fmla="*/ 1 h 5"/>
                <a:gd name="T10" fmla="*/ 2 w 10"/>
                <a:gd name="T11" fmla="*/ 1 h 5"/>
              </a:gdLst>
              <a:ahLst/>
              <a:cxnLst>
                <a:cxn ang="0">
                  <a:pos x="T0" y="T1"/>
                </a:cxn>
                <a:cxn ang="0">
                  <a:pos x="T2" y="T3"/>
                </a:cxn>
                <a:cxn ang="0">
                  <a:pos x="T4" y="T5"/>
                </a:cxn>
                <a:cxn ang="0">
                  <a:pos x="T6" y="T7"/>
                </a:cxn>
                <a:cxn ang="0">
                  <a:pos x="T8" y="T9"/>
                </a:cxn>
                <a:cxn ang="0">
                  <a:pos x="T10" y="T11"/>
                </a:cxn>
              </a:cxnLst>
              <a:rect l="0" t="0" r="r" b="b"/>
              <a:pathLst>
                <a:path w="10" h="5">
                  <a:moveTo>
                    <a:pt x="2" y="1"/>
                  </a:moveTo>
                  <a:cubicBezTo>
                    <a:pt x="0" y="2"/>
                    <a:pt x="1" y="4"/>
                    <a:pt x="3" y="5"/>
                  </a:cubicBezTo>
                  <a:cubicBezTo>
                    <a:pt x="4" y="5"/>
                    <a:pt x="4" y="4"/>
                    <a:pt x="5" y="4"/>
                  </a:cubicBezTo>
                  <a:cubicBezTo>
                    <a:pt x="6" y="4"/>
                    <a:pt x="7" y="4"/>
                    <a:pt x="8" y="4"/>
                  </a:cubicBezTo>
                  <a:cubicBezTo>
                    <a:pt x="10" y="5"/>
                    <a:pt x="8" y="2"/>
                    <a:pt x="7" y="1"/>
                  </a:cubicBezTo>
                  <a:cubicBezTo>
                    <a:pt x="5" y="1"/>
                    <a:pt x="4" y="0"/>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2" name="Freeform 116">
              <a:extLst>
                <a:ext uri="{FF2B5EF4-FFF2-40B4-BE49-F238E27FC236}">
                  <a16:creationId xmlns:a16="http://schemas.microsoft.com/office/drawing/2014/main" xmlns="" id="{F23EA851-7499-4599-9656-B2807D20D397}"/>
                </a:ext>
              </a:extLst>
            </p:cNvPr>
            <p:cNvSpPr>
              <a:spLocks/>
            </p:cNvSpPr>
            <p:nvPr/>
          </p:nvSpPr>
          <p:spPr bwMode="auto">
            <a:xfrm>
              <a:off x="7831579" y="3478639"/>
              <a:ext cx="26787" cy="12634"/>
            </a:xfrm>
            <a:custGeom>
              <a:avLst/>
              <a:gdLst>
                <a:gd name="T0" fmla="*/ 2 w 10"/>
                <a:gd name="T1" fmla="*/ 1 h 5"/>
                <a:gd name="T2" fmla="*/ 3 w 10"/>
                <a:gd name="T3" fmla="*/ 5 h 5"/>
                <a:gd name="T4" fmla="*/ 5 w 10"/>
                <a:gd name="T5" fmla="*/ 4 h 5"/>
                <a:gd name="T6" fmla="*/ 8 w 10"/>
                <a:gd name="T7" fmla="*/ 4 h 5"/>
                <a:gd name="T8" fmla="*/ 7 w 10"/>
                <a:gd name="T9" fmla="*/ 1 h 5"/>
                <a:gd name="T10" fmla="*/ 2 w 10"/>
                <a:gd name="T11" fmla="*/ 1 h 5"/>
              </a:gdLst>
              <a:ahLst/>
              <a:cxnLst>
                <a:cxn ang="0">
                  <a:pos x="T0" y="T1"/>
                </a:cxn>
                <a:cxn ang="0">
                  <a:pos x="T2" y="T3"/>
                </a:cxn>
                <a:cxn ang="0">
                  <a:pos x="T4" y="T5"/>
                </a:cxn>
                <a:cxn ang="0">
                  <a:pos x="T6" y="T7"/>
                </a:cxn>
                <a:cxn ang="0">
                  <a:pos x="T8" y="T9"/>
                </a:cxn>
                <a:cxn ang="0">
                  <a:pos x="T10" y="T11"/>
                </a:cxn>
              </a:cxnLst>
              <a:rect l="0" t="0" r="r" b="b"/>
              <a:pathLst>
                <a:path w="10" h="5">
                  <a:moveTo>
                    <a:pt x="2" y="1"/>
                  </a:moveTo>
                  <a:cubicBezTo>
                    <a:pt x="0" y="2"/>
                    <a:pt x="1" y="4"/>
                    <a:pt x="3" y="5"/>
                  </a:cubicBezTo>
                  <a:cubicBezTo>
                    <a:pt x="4" y="5"/>
                    <a:pt x="4" y="4"/>
                    <a:pt x="5" y="4"/>
                  </a:cubicBezTo>
                  <a:cubicBezTo>
                    <a:pt x="6" y="4"/>
                    <a:pt x="7" y="4"/>
                    <a:pt x="8" y="4"/>
                  </a:cubicBezTo>
                  <a:cubicBezTo>
                    <a:pt x="10" y="5"/>
                    <a:pt x="8" y="2"/>
                    <a:pt x="7" y="1"/>
                  </a:cubicBezTo>
                  <a:cubicBezTo>
                    <a:pt x="5" y="1"/>
                    <a:pt x="4" y="0"/>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3" name="Freeform 117">
              <a:extLst>
                <a:ext uri="{FF2B5EF4-FFF2-40B4-BE49-F238E27FC236}">
                  <a16:creationId xmlns:a16="http://schemas.microsoft.com/office/drawing/2014/main" xmlns="" id="{0370199C-C630-4CD9-80B3-B18D8D4DCDC8}"/>
                </a:ext>
              </a:extLst>
            </p:cNvPr>
            <p:cNvSpPr>
              <a:spLocks/>
            </p:cNvSpPr>
            <p:nvPr/>
          </p:nvSpPr>
          <p:spPr bwMode="auto">
            <a:xfrm>
              <a:off x="7833153" y="3416876"/>
              <a:ext cx="3151" cy="2807"/>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1" y="1"/>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4" name="Freeform 118">
              <a:extLst>
                <a:ext uri="{FF2B5EF4-FFF2-40B4-BE49-F238E27FC236}">
                  <a16:creationId xmlns:a16="http://schemas.microsoft.com/office/drawing/2014/main" xmlns="" id="{B63487B8-43FE-48DF-974B-DC542DFDD09D}"/>
                </a:ext>
              </a:extLst>
            </p:cNvPr>
            <p:cNvSpPr>
              <a:spLocks/>
            </p:cNvSpPr>
            <p:nvPr/>
          </p:nvSpPr>
          <p:spPr bwMode="auto">
            <a:xfrm>
              <a:off x="7833153" y="3416876"/>
              <a:ext cx="3151" cy="2807"/>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1" y="1"/>
                  </a:cubicBezTo>
                  <a:cubicBezTo>
                    <a:pt x="1"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5" name="Freeform 119">
              <a:extLst>
                <a:ext uri="{FF2B5EF4-FFF2-40B4-BE49-F238E27FC236}">
                  <a16:creationId xmlns:a16="http://schemas.microsoft.com/office/drawing/2014/main" xmlns="" id="{DFB1BD9A-D3B0-4735-BB85-19177D6881C7}"/>
                </a:ext>
              </a:extLst>
            </p:cNvPr>
            <p:cNvSpPr>
              <a:spLocks/>
            </p:cNvSpPr>
            <p:nvPr/>
          </p:nvSpPr>
          <p:spPr bwMode="auto">
            <a:xfrm>
              <a:off x="7833153" y="3374764"/>
              <a:ext cx="45694" cy="92645"/>
            </a:xfrm>
            <a:custGeom>
              <a:avLst/>
              <a:gdLst>
                <a:gd name="T0" fmla="*/ 3 w 16"/>
                <a:gd name="T1" fmla="*/ 26 h 37"/>
                <a:gd name="T2" fmla="*/ 4 w 16"/>
                <a:gd name="T3" fmla="*/ 29 h 37"/>
                <a:gd name="T4" fmla="*/ 6 w 16"/>
                <a:gd name="T5" fmla="*/ 32 h 37"/>
                <a:gd name="T6" fmla="*/ 10 w 16"/>
                <a:gd name="T7" fmla="*/ 36 h 37"/>
                <a:gd name="T8" fmla="*/ 6 w 16"/>
                <a:gd name="T9" fmla="*/ 23 h 37"/>
                <a:gd name="T10" fmla="*/ 8 w 16"/>
                <a:gd name="T11" fmla="*/ 21 h 37"/>
                <a:gd name="T12" fmla="*/ 16 w 16"/>
                <a:gd name="T13" fmla="*/ 23 h 37"/>
                <a:gd name="T14" fmla="*/ 13 w 16"/>
                <a:gd name="T15" fmla="*/ 19 h 37"/>
                <a:gd name="T16" fmla="*/ 10 w 16"/>
                <a:gd name="T17" fmla="*/ 16 h 37"/>
                <a:gd name="T18" fmla="*/ 14 w 16"/>
                <a:gd name="T19" fmla="*/ 12 h 37"/>
                <a:gd name="T20" fmla="*/ 14 w 16"/>
                <a:gd name="T21" fmla="*/ 7 h 37"/>
                <a:gd name="T22" fmla="*/ 7 w 16"/>
                <a:gd name="T23" fmla="*/ 11 h 37"/>
                <a:gd name="T24" fmla="*/ 7 w 16"/>
                <a:gd name="T25" fmla="*/ 13 h 37"/>
                <a:gd name="T26" fmla="*/ 5 w 16"/>
                <a:gd name="T27" fmla="*/ 16 h 37"/>
                <a:gd name="T28" fmla="*/ 3 w 16"/>
                <a:gd name="T29" fmla="*/ 15 h 37"/>
                <a:gd name="T30" fmla="*/ 4 w 16"/>
                <a:gd name="T31" fmla="*/ 12 h 37"/>
                <a:gd name="T32" fmla="*/ 6 w 16"/>
                <a:gd name="T33" fmla="*/ 5 h 37"/>
                <a:gd name="T34" fmla="*/ 5 w 16"/>
                <a:gd name="T35" fmla="*/ 3 h 37"/>
                <a:gd name="T36" fmla="*/ 6 w 16"/>
                <a:gd name="T37" fmla="*/ 0 h 37"/>
                <a:gd name="T38" fmla="*/ 2 w 16"/>
                <a:gd name="T39" fmla="*/ 5 h 37"/>
                <a:gd name="T40" fmla="*/ 0 w 16"/>
                <a:gd name="T41" fmla="*/ 12 h 37"/>
                <a:gd name="T42" fmla="*/ 2 w 16"/>
                <a:gd name="T43" fmla="*/ 15 h 37"/>
                <a:gd name="T44" fmla="*/ 2 w 16"/>
                <a:gd name="T45" fmla="*/ 16 h 37"/>
                <a:gd name="T46" fmla="*/ 2 w 16"/>
                <a:gd name="T47" fmla="*/ 19 h 37"/>
                <a:gd name="T48" fmla="*/ 3 w 16"/>
                <a:gd name="T49" fmla="*/ 22 h 37"/>
                <a:gd name="T50" fmla="*/ 3 w 16"/>
                <a:gd name="T51" fmla="*/ 2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37">
                  <a:moveTo>
                    <a:pt x="3" y="26"/>
                  </a:moveTo>
                  <a:cubicBezTo>
                    <a:pt x="3" y="27"/>
                    <a:pt x="3" y="28"/>
                    <a:pt x="4" y="29"/>
                  </a:cubicBezTo>
                  <a:cubicBezTo>
                    <a:pt x="5" y="30"/>
                    <a:pt x="5" y="31"/>
                    <a:pt x="6" y="32"/>
                  </a:cubicBezTo>
                  <a:cubicBezTo>
                    <a:pt x="6" y="34"/>
                    <a:pt x="9" y="37"/>
                    <a:pt x="10" y="36"/>
                  </a:cubicBezTo>
                  <a:cubicBezTo>
                    <a:pt x="7" y="32"/>
                    <a:pt x="6" y="28"/>
                    <a:pt x="6" y="23"/>
                  </a:cubicBezTo>
                  <a:cubicBezTo>
                    <a:pt x="5" y="21"/>
                    <a:pt x="5" y="19"/>
                    <a:pt x="8" y="21"/>
                  </a:cubicBezTo>
                  <a:cubicBezTo>
                    <a:pt x="10" y="22"/>
                    <a:pt x="13" y="22"/>
                    <a:pt x="16" y="23"/>
                  </a:cubicBezTo>
                  <a:cubicBezTo>
                    <a:pt x="14" y="22"/>
                    <a:pt x="14" y="20"/>
                    <a:pt x="13" y="19"/>
                  </a:cubicBezTo>
                  <a:cubicBezTo>
                    <a:pt x="12" y="18"/>
                    <a:pt x="8" y="18"/>
                    <a:pt x="10" y="16"/>
                  </a:cubicBezTo>
                  <a:cubicBezTo>
                    <a:pt x="11" y="14"/>
                    <a:pt x="13" y="14"/>
                    <a:pt x="14" y="12"/>
                  </a:cubicBezTo>
                  <a:cubicBezTo>
                    <a:pt x="14" y="10"/>
                    <a:pt x="13" y="8"/>
                    <a:pt x="14" y="7"/>
                  </a:cubicBezTo>
                  <a:cubicBezTo>
                    <a:pt x="11" y="6"/>
                    <a:pt x="9" y="9"/>
                    <a:pt x="7" y="11"/>
                  </a:cubicBezTo>
                  <a:cubicBezTo>
                    <a:pt x="10" y="11"/>
                    <a:pt x="8" y="12"/>
                    <a:pt x="7" y="13"/>
                  </a:cubicBezTo>
                  <a:cubicBezTo>
                    <a:pt x="5" y="13"/>
                    <a:pt x="6" y="15"/>
                    <a:pt x="5" y="16"/>
                  </a:cubicBezTo>
                  <a:cubicBezTo>
                    <a:pt x="5" y="17"/>
                    <a:pt x="3" y="16"/>
                    <a:pt x="3" y="15"/>
                  </a:cubicBezTo>
                  <a:cubicBezTo>
                    <a:pt x="2" y="14"/>
                    <a:pt x="4" y="13"/>
                    <a:pt x="4" y="12"/>
                  </a:cubicBezTo>
                  <a:cubicBezTo>
                    <a:pt x="6" y="11"/>
                    <a:pt x="7" y="7"/>
                    <a:pt x="6" y="5"/>
                  </a:cubicBezTo>
                  <a:cubicBezTo>
                    <a:pt x="6" y="4"/>
                    <a:pt x="5" y="4"/>
                    <a:pt x="5" y="3"/>
                  </a:cubicBezTo>
                  <a:cubicBezTo>
                    <a:pt x="5" y="2"/>
                    <a:pt x="7" y="1"/>
                    <a:pt x="6" y="0"/>
                  </a:cubicBezTo>
                  <a:cubicBezTo>
                    <a:pt x="4" y="0"/>
                    <a:pt x="3" y="3"/>
                    <a:pt x="2" y="5"/>
                  </a:cubicBezTo>
                  <a:cubicBezTo>
                    <a:pt x="2" y="7"/>
                    <a:pt x="0" y="10"/>
                    <a:pt x="0" y="12"/>
                  </a:cubicBezTo>
                  <a:cubicBezTo>
                    <a:pt x="1" y="13"/>
                    <a:pt x="1" y="14"/>
                    <a:pt x="2" y="15"/>
                  </a:cubicBezTo>
                  <a:cubicBezTo>
                    <a:pt x="2" y="15"/>
                    <a:pt x="2" y="16"/>
                    <a:pt x="2" y="16"/>
                  </a:cubicBezTo>
                  <a:cubicBezTo>
                    <a:pt x="2" y="17"/>
                    <a:pt x="2" y="18"/>
                    <a:pt x="2" y="19"/>
                  </a:cubicBezTo>
                  <a:cubicBezTo>
                    <a:pt x="2" y="20"/>
                    <a:pt x="2" y="21"/>
                    <a:pt x="3" y="22"/>
                  </a:cubicBezTo>
                  <a:cubicBezTo>
                    <a:pt x="4" y="23"/>
                    <a:pt x="3" y="25"/>
                    <a:pt x="3" y="26"/>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6" name="Freeform 120">
              <a:extLst>
                <a:ext uri="{FF2B5EF4-FFF2-40B4-BE49-F238E27FC236}">
                  <a16:creationId xmlns:a16="http://schemas.microsoft.com/office/drawing/2014/main" xmlns="" id="{E8A0A11E-1D7A-4A4F-9414-4DF67D450191}"/>
                </a:ext>
              </a:extLst>
            </p:cNvPr>
            <p:cNvSpPr>
              <a:spLocks/>
            </p:cNvSpPr>
            <p:nvPr/>
          </p:nvSpPr>
          <p:spPr bwMode="auto">
            <a:xfrm>
              <a:off x="7833153" y="3374764"/>
              <a:ext cx="45694" cy="92645"/>
            </a:xfrm>
            <a:custGeom>
              <a:avLst/>
              <a:gdLst>
                <a:gd name="T0" fmla="*/ 3 w 16"/>
                <a:gd name="T1" fmla="*/ 26 h 37"/>
                <a:gd name="T2" fmla="*/ 4 w 16"/>
                <a:gd name="T3" fmla="*/ 29 h 37"/>
                <a:gd name="T4" fmla="*/ 6 w 16"/>
                <a:gd name="T5" fmla="*/ 32 h 37"/>
                <a:gd name="T6" fmla="*/ 10 w 16"/>
                <a:gd name="T7" fmla="*/ 36 h 37"/>
                <a:gd name="T8" fmla="*/ 6 w 16"/>
                <a:gd name="T9" fmla="*/ 23 h 37"/>
                <a:gd name="T10" fmla="*/ 8 w 16"/>
                <a:gd name="T11" fmla="*/ 21 h 37"/>
                <a:gd name="T12" fmla="*/ 16 w 16"/>
                <a:gd name="T13" fmla="*/ 23 h 37"/>
                <a:gd name="T14" fmla="*/ 13 w 16"/>
                <a:gd name="T15" fmla="*/ 19 h 37"/>
                <a:gd name="T16" fmla="*/ 10 w 16"/>
                <a:gd name="T17" fmla="*/ 16 h 37"/>
                <a:gd name="T18" fmla="*/ 14 w 16"/>
                <a:gd name="T19" fmla="*/ 12 h 37"/>
                <a:gd name="T20" fmla="*/ 14 w 16"/>
                <a:gd name="T21" fmla="*/ 7 h 37"/>
                <a:gd name="T22" fmla="*/ 7 w 16"/>
                <a:gd name="T23" fmla="*/ 11 h 37"/>
                <a:gd name="T24" fmla="*/ 7 w 16"/>
                <a:gd name="T25" fmla="*/ 13 h 37"/>
                <a:gd name="T26" fmla="*/ 5 w 16"/>
                <a:gd name="T27" fmla="*/ 16 h 37"/>
                <a:gd name="T28" fmla="*/ 3 w 16"/>
                <a:gd name="T29" fmla="*/ 15 h 37"/>
                <a:gd name="T30" fmla="*/ 4 w 16"/>
                <a:gd name="T31" fmla="*/ 12 h 37"/>
                <a:gd name="T32" fmla="*/ 6 w 16"/>
                <a:gd name="T33" fmla="*/ 5 h 37"/>
                <a:gd name="T34" fmla="*/ 5 w 16"/>
                <a:gd name="T35" fmla="*/ 3 h 37"/>
                <a:gd name="T36" fmla="*/ 6 w 16"/>
                <a:gd name="T37" fmla="*/ 0 h 37"/>
                <a:gd name="T38" fmla="*/ 2 w 16"/>
                <a:gd name="T39" fmla="*/ 5 h 37"/>
                <a:gd name="T40" fmla="*/ 0 w 16"/>
                <a:gd name="T41" fmla="*/ 12 h 37"/>
                <a:gd name="T42" fmla="*/ 2 w 16"/>
                <a:gd name="T43" fmla="*/ 15 h 37"/>
                <a:gd name="T44" fmla="*/ 2 w 16"/>
                <a:gd name="T45" fmla="*/ 16 h 37"/>
                <a:gd name="T46" fmla="*/ 2 w 16"/>
                <a:gd name="T47" fmla="*/ 19 h 37"/>
                <a:gd name="T48" fmla="*/ 3 w 16"/>
                <a:gd name="T49" fmla="*/ 22 h 37"/>
                <a:gd name="T50" fmla="*/ 3 w 16"/>
                <a:gd name="T51" fmla="*/ 2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37">
                  <a:moveTo>
                    <a:pt x="3" y="26"/>
                  </a:moveTo>
                  <a:cubicBezTo>
                    <a:pt x="3" y="27"/>
                    <a:pt x="3" y="28"/>
                    <a:pt x="4" y="29"/>
                  </a:cubicBezTo>
                  <a:cubicBezTo>
                    <a:pt x="5" y="30"/>
                    <a:pt x="5" y="31"/>
                    <a:pt x="6" y="32"/>
                  </a:cubicBezTo>
                  <a:cubicBezTo>
                    <a:pt x="6" y="34"/>
                    <a:pt x="9" y="37"/>
                    <a:pt x="10" y="36"/>
                  </a:cubicBezTo>
                  <a:cubicBezTo>
                    <a:pt x="7" y="32"/>
                    <a:pt x="6" y="28"/>
                    <a:pt x="6" y="23"/>
                  </a:cubicBezTo>
                  <a:cubicBezTo>
                    <a:pt x="5" y="21"/>
                    <a:pt x="5" y="19"/>
                    <a:pt x="8" y="21"/>
                  </a:cubicBezTo>
                  <a:cubicBezTo>
                    <a:pt x="10" y="22"/>
                    <a:pt x="13" y="22"/>
                    <a:pt x="16" y="23"/>
                  </a:cubicBezTo>
                  <a:cubicBezTo>
                    <a:pt x="14" y="22"/>
                    <a:pt x="14" y="20"/>
                    <a:pt x="13" y="19"/>
                  </a:cubicBezTo>
                  <a:cubicBezTo>
                    <a:pt x="12" y="18"/>
                    <a:pt x="8" y="18"/>
                    <a:pt x="10" y="16"/>
                  </a:cubicBezTo>
                  <a:cubicBezTo>
                    <a:pt x="11" y="14"/>
                    <a:pt x="13" y="14"/>
                    <a:pt x="14" y="12"/>
                  </a:cubicBezTo>
                  <a:cubicBezTo>
                    <a:pt x="14" y="10"/>
                    <a:pt x="13" y="8"/>
                    <a:pt x="14" y="7"/>
                  </a:cubicBezTo>
                  <a:cubicBezTo>
                    <a:pt x="11" y="6"/>
                    <a:pt x="9" y="9"/>
                    <a:pt x="7" y="11"/>
                  </a:cubicBezTo>
                  <a:cubicBezTo>
                    <a:pt x="10" y="11"/>
                    <a:pt x="8" y="12"/>
                    <a:pt x="7" y="13"/>
                  </a:cubicBezTo>
                  <a:cubicBezTo>
                    <a:pt x="5" y="13"/>
                    <a:pt x="6" y="15"/>
                    <a:pt x="5" y="16"/>
                  </a:cubicBezTo>
                  <a:cubicBezTo>
                    <a:pt x="5" y="17"/>
                    <a:pt x="3" y="16"/>
                    <a:pt x="3" y="15"/>
                  </a:cubicBezTo>
                  <a:cubicBezTo>
                    <a:pt x="2" y="14"/>
                    <a:pt x="4" y="13"/>
                    <a:pt x="4" y="12"/>
                  </a:cubicBezTo>
                  <a:cubicBezTo>
                    <a:pt x="6" y="11"/>
                    <a:pt x="7" y="7"/>
                    <a:pt x="6" y="5"/>
                  </a:cubicBezTo>
                  <a:cubicBezTo>
                    <a:pt x="6" y="4"/>
                    <a:pt x="5" y="4"/>
                    <a:pt x="5" y="3"/>
                  </a:cubicBezTo>
                  <a:cubicBezTo>
                    <a:pt x="5" y="2"/>
                    <a:pt x="7" y="1"/>
                    <a:pt x="6" y="0"/>
                  </a:cubicBezTo>
                  <a:cubicBezTo>
                    <a:pt x="4" y="0"/>
                    <a:pt x="3" y="3"/>
                    <a:pt x="2" y="5"/>
                  </a:cubicBezTo>
                  <a:cubicBezTo>
                    <a:pt x="2" y="7"/>
                    <a:pt x="0" y="10"/>
                    <a:pt x="0" y="12"/>
                  </a:cubicBezTo>
                  <a:cubicBezTo>
                    <a:pt x="1" y="13"/>
                    <a:pt x="1" y="14"/>
                    <a:pt x="2" y="15"/>
                  </a:cubicBezTo>
                  <a:cubicBezTo>
                    <a:pt x="2" y="15"/>
                    <a:pt x="2" y="16"/>
                    <a:pt x="2" y="16"/>
                  </a:cubicBezTo>
                  <a:cubicBezTo>
                    <a:pt x="2" y="17"/>
                    <a:pt x="2" y="18"/>
                    <a:pt x="2" y="19"/>
                  </a:cubicBezTo>
                  <a:cubicBezTo>
                    <a:pt x="2" y="20"/>
                    <a:pt x="2" y="21"/>
                    <a:pt x="3" y="22"/>
                  </a:cubicBezTo>
                  <a:cubicBezTo>
                    <a:pt x="4" y="23"/>
                    <a:pt x="3" y="25"/>
                    <a:pt x="3" y="26"/>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7" name="Freeform 121">
              <a:extLst>
                <a:ext uri="{FF2B5EF4-FFF2-40B4-BE49-F238E27FC236}">
                  <a16:creationId xmlns:a16="http://schemas.microsoft.com/office/drawing/2014/main" xmlns="" id="{761DE3BF-AD1C-418D-B878-6B8DCE989AF9}"/>
                </a:ext>
              </a:extLst>
            </p:cNvPr>
            <p:cNvSpPr>
              <a:spLocks/>
            </p:cNvSpPr>
            <p:nvPr/>
          </p:nvSpPr>
          <p:spPr bwMode="auto">
            <a:xfrm>
              <a:off x="7836305" y="3474429"/>
              <a:ext cx="6303" cy="2807"/>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0" y="1"/>
                  </a:cubicBezTo>
                  <a:cubicBezTo>
                    <a:pt x="1" y="1"/>
                    <a:pt x="1" y="1"/>
                    <a:pt x="2" y="0"/>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8" name="Freeform 122">
              <a:extLst>
                <a:ext uri="{FF2B5EF4-FFF2-40B4-BE49-F238E27FC236}">
                  <a16:creationId xmlns:a16="http://schemas.microsoft.com/office/drawing/2014/main" xmlns="" id="{E34745D5-E403-4BD0-BB84-48F64E249557}"/>
                </a:ext>
              </a:extLst>
            </p:cNvPr>
            <p:cNvSpPr>
              <a:spLocks/>
            </p:cNvSpPr>
            <p:nvPr/>
          </p:nvSpPr>
          <p:spPr bwMode="auto">
            <a:xfrm>
              <a:off x="7836305" y="3474429"/>
              <a:ext cx="6303" cy="2807"/>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0" y="1"/>
                  </a:cubicBezTo>
                  <a:cubicBezTo>
                    <a:pt x="1" y="1"/>
                    <a:pt x="1" y="1"/>
                    <a:pt x="2" y="0"/>
                  </a:cubicBezTo>
                  <a:cubicBezTo>
                    <a:pt x="1"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9" name="Freeform 123">
              <a:extLst>
                <a:ext uri="{FF2B5EF4-FFF2-40B4-BE49-F238E27FC236}">
                  <a16:creationId xmlns:a16="http://schemas.microsoft.com/office/drawing/2014/main" xmlns="" id="{EB1283BC-127E-4861-BFF6-F97C4C0D67FF}"/>
                </a:ext>
              </a:extLst>
            </p:cNvPr>
            <p:cNvSpPr>
              <a:spLocks/>
            </p:cNvSpPr>
            <p:nvPr/>
          </p:nvSpPr>
          <p:spPr bwMode="auto">
            <a:xfrm>
              <a:off x="7836305" y="3536191"/>
              <a:ext cx="3151" cy="2807"/>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0" name="Freeform 124">
              <a:extLst>
                <a:ext uri="{FF2B5EF4-FFF2-40B4-BE49-F238E27FC236}">
                  <a16:creationId xmlns:a16="http://schemas.microsoft.com/office/drawing/2014/main" xmlns="" id="{061CC79D-F7FF-4A2E-9671-14E123BC124D}"/>
                </a:ext>
              </a:extLst>
            </p:cNvPr>
            <p:cNvSpPr>
              <a:spLocks/>
            </p:cNvSpPr>
            <p:nvPr/>
          </p:nvSpPr>
          <p:spPr bwMode="auto">
            <a:xfrm>
              <a:off x="7836305" y="3536191"/>
              <a:ext cx="3151" cy="2807"/>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1" name="Freeform 125">
              <a:extLst>
                <a:ext uri="{FF2B5EF4-FFF2-40B4-BE49-F238E27FC236}">
                  <a16:creationId xmlns:a16="http://schemas.microsoft.com/office/drawing/2014/main" xmlns="" id="{8490C46F-020B-43D9-A5AA-B0B0BCFC5F60}"/>
                </a:ext>
              </a:extLst>
            </p:cNvPr>
            <p:cNvSpPr>
              <a:spLocks/>
            </p:cNvSpPr>
            <p:nvPr/>
          </p:nvSpPr>
          <p:spPr bwMode="auto">
            <a:xfrm>
              <a:off x="7839456" y="3533384"/>
              <a:ext cx="4727" cy="2807"/>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0" y="1"/>
                  </a:cubicBezTo>
                  <a:cubicBezTo>
                    <a:pt x="1" y="1"/>
                    <a:pt x="1" y="1"/>
                    <a:pt x="2" y="1"/>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2" name="Freeform 126">
              <a:extLst>
                <a:ext uri="{FF2B5EF4-FFF2-40B4-BE49-F238E27FC236}">
                  <a16:creationId xmlns:a16="http://schemas.microsoft.com/office/drawing/2014/main" xmlns="" id="{6DCE6AE1-FC97-446A-B53B-1B94A5C1D7AE}"/>
                </a:ext>
              </a:extLst>
            </p:cNvPr>
            <p:cNvSpPr>
              <a:spLocks/>
            </p:cNvSpPr>
            <p:nvPr/>
          </p:nvSpPr>
          <p:spPr bwMode="auto">
            <a:xfrm>
              <a:off x="7839456" y="3533384"/>
              <a:ext cx="4727" cy="2807"/>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0" y="1"/>
                  </a:cubicBezTo>
                  <a:cubicBezTo>
                    <a:pt x="1" y="1"/>
                    <a:pt x="1" y="1"/>
                    <a:pt x="2" y="1"/>
                  </a:cubicBezTo>
                  <a:cubicBezTo>
                    <a:pt x="1"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3" name="Freeform 127">
              <a:extLst>
                <a:ext uri="{FF2B5EF4-FFF2-40B4-BE49-F238E27FC236}">
                  <a16:creationId xmlns:a16="http://schemas.microsoft.com/office/drawing/2014/main" xmlns="" id="{B2416F8F-6261-45E2-A87F-6893C213073D}"/>
                </a:ext>
              </a:extLst>
            </p:cNvPr>
            <p:cNvSpPr>
              <a:spLocks/>
            </p:cNvSpPr>
            <p:nvPr/>
          </p:nvSpPr>
          <p:spPr bwMode="auto">
            <a:xfrm>
              <a:off x="7844183" y="3526366"/>
              <a:ext cx="6303" cy="2807"/>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0" y="1"/>
                  </a:cubicBezTo>
                  <a:cubicBezTo>
                    <a:pt x="1" y="1"/>
                    <a:pt x="2" y="1"/>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4" name="Freeform 128">
              <a:extLst>
                <a:ext uri="{FF2B5EF4-FFF2-40B4-BE49-F238E27FC236}">
                  <a16:creationId xmlns:a16="http://schemas.microsoft.com/office/drawing/2014/main" xmlns="" id="{A863DB61-FD20-4D1C-ADA3-BD19D6A75E50}"/>
                </a:ext>
              </a:extLst>
            </p:cNvPr>
            <p:cNvSpPr>
              <a:spLocks/>
            </p:cNvSpPr>
            <p:nvPr/>
          </p:nvSpPr>
          <p:spPr bwMode="auto">
            <a:xfrm>
              <a:off x="7844183" y="3526366"/>
              <a:ext cx="6303" cy="2807"/>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0" y="1"/>
                  </a:cubicBezTo>
                  <a:cubicBezTo>
                    <a:pt x="1" y="1"/>
                    <a:pt x="2" y="1"/>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5" name="Freeform 129">
              <a:extLst>
                <a:ext uri="{FF2B5EF4-FFF2-40B4-BE49-F238E27FC236}">
                  <a16:creationId xmlns:a16="http://schemas.microsoft.com/office/drawing/2014/main" xmlns="" id="{828FA5B4-C546-4B8E-AEF9-0A042B3FA2DF}"/>
                </a:ext>
              </a:extLst>
            </p:cNvPr>
            <p:cNvSpPr>
              <a:spLocks/>
            </p:cNvSpPr>
            <p:nvPr/>
          </p:nvSpPr>
          <p:spPr bwMode="auto">
            <a:xfrm>
              <a:off x="7842608" y="3520750"/>
              <a:ext cx="91387" cy="35093"/>
            </a:xfrm>
            <a:custGeom>
              <a:avLst/>
              <a:gdLst>
                <a:gd name="T0" fmla="*/ 24 w 33"/>
                <a:gd name="T1" fmla="*/ 9 h 14"/>
                <a:gd name="T2" fmla="*/ 30 w 33"/>
                <a:gd name="T3" fmla="*/ 12 h 14"/>
                <a:gd name="T4" fmla="*/ 33 w 33"/>
                <a:gd name="T5" fmla="*/ 10 h 14"/>
                <a:gd name="T6" fmla="*/ 31 w 33"/>
                <a:gd name="T7" fmla="*/ 7 h 14"/>
                <a:gd name="T8" fmla="*/ 29 w 33"/>
                <a:gd name="T9" fmla="*/ 4 h 14"/>
                <a:gd name="T10" fmla="*/ 27 w 33"/>
                <a:gd name="T11" fmla="*/ 3 h 14"/>
                <a:gd name="T12" fmla="*/ 23 w 33"/>
                <a:gd name="T13" fmla="*/ 2 h 14"/>
                <a:gd name="T14" fmla="*/ 19 w 33"/>
                <a:gd name="T15" fmla="*/ 0 h 14"/>
                <a:gd name="T16" fmla="*/ 16 w 33"/>
                <a:gd name="T17" fmla="*/ 2 h 14"/>
                <a:gd name="T18" fmla="*/ 14 w 33"/>
                <a:gd name="T19" fmla="*/ 1 h 14"/>
                <a:gd name="T20" fmla="*/ 10 w 33"/>
                <a:gd name="T21" fmla="*/ 1 h 14"/>
                <a:gd name="T22" fmla="*/ 2 w 33"/>
                <a:gd name="T23" fmla="*/ 9 h 14"/>
                <a:gd name="T24" fmla="*/ 5 w 33"/>
                <a:gd name="T25" fmla="*/ 4 h 14"/>
                <a:gd name="T26" fmla="*/ 8 w 33"/>
                <a:gd name="T27" fmla="*/ 8 h 14"/>
                <a:gd name="T28" fmla="*/ 13 w 33"/>
                <a:gd name="T29" fmla="*/ 7 h 14"/>
                <a:gd name="T30" fmla="*/ 19 w 33"/>
                <a:gd name="T31" fmla="*/ 7 h 14"/>
                <a:gd name="T32" fmla="*/ 24 w 33"/>
                <a:gd name="T33"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14">
                  <a:moveTo>
                    <a:pt x="24" y="9"/>
                  </a:moveTo>
                  <a:cubicBezTo>
                    <a:pt x="26" y="10"/>
                    <a:pt x="28" y="11"/>
                    <a:pt x="30" y="12"/>
                  </a:cubicBezTo>
                  <a:cubicBezTo>
                    <a:pt x="33" y="14"/>
                    <a:pt x="33" y="11"/>
                    <a:pt x="33" y="10"/>
                  </a:cubicBezTo>
                  <a:cubicBezTo>
                    <a:pt x="33" y="8"/>
                    <a:pt x="31" y="8"/>
                    <a:pt x="31" y="7"/>
                  </a:cubicBezTo>
                  <a:cubicBezTo>
                    <a:pt x="31" y="6"/>
                    <a:pt x="31" y="5"/>
                    <a:pt x="29" y="4"/>
                  </a:cubicBezTo>
                  <a:cubicBezTo>
                    <a:pt x="28" y="3"/>
                    <a:pt x="28" y="2"/>
                    <a:pt x="27" y="3"/>
                  </a:cubicBezTo>
                  <a:cubicBezTo>
                    <a:pt x="25" y="3"/>
                    <a:pt x="24" y="3"/>
                    <a:pt x="23" y="2"/>
                  </a:cubicBezTo>
                  <a:cubicBezTo>
                    <a:pt x="22" y="1"/>
                    <a:pt x="20" y="0"/>
                    <a:pt x="19" y="0"/>
                  </a:cubicBezTo>
                  <a:cubicBezTo>
                    <a:pt x="18" y="1"/>
                    <a:pt x="17" y="2"/>
                    <a:pt x="16" y="2"/>
                  </a:cubicBezTo>
                  <a:cubicBezTo>
                    <a:pt x="15" y="2"/>
                    <a:pt x="14" y="2"/>
                    <a:pt x="14" y="1"/>
                  </a:cubicBezTo>
                  <a:cubicBezTo>
                    <a:pt x="14" y="1"/>
                    <a:pt x="10" y="1"/>
                    <a:pt x="10" y="1"/>
                  </a:cubicBezTo>
                  <a:cubicBezTo>
                    <a:pt x="5" y="1"/>
                    <a:pt x="0" y="4"/>
                    <a:pt x="2" y="9"/>
                  </a:cubicBezTo>
                  <a:cubicBezTo>
                    <a:pt x="2" y="8"/>
                    <a:pt x="3" y="4"/>
                    <a:pt x="5" y="4"/>
                  </a:cubicBezTo>
                  <a:cubicBezTo>
                    <a:pt x="5" y="6"/>
                    <a:pt x="7" y="8"/>
                    <a:pt x="8" y="8"/>
                  </a:cubicBezTo>
                  <a:cubicBezTo>
                    <a:pt x="9" y="8"/>
                    <a:pt x="14" y="4"/>
                    <a:pt x="13" y="7"/>
                  </a:cubicBezTo>
                  <a:cubicBezTo>
                    <a:pt x="14" y="7"/>
                    <a:pt x="19" y="9"/>
                    <a:pt x="19" y="7"/>
                  </a:cubicBezTo>
                  <a:cubicBezTo>
                    <a:pt x="20" y="6"/>
                    <a:pt x="24" y="7"/>
                    <a:pt x="24" y="9"/>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6" name="Freeform 130">
              <a:extLst>
                <a:ext uri="{FF2B5EF4-FFF2-40B4-BE49-F238E27FC236}">
                  <a16:creationId xmlns:a16="http://schemas.microsoft.com/office/drawing/2014/main" xmlns="" id="{96781FE6-E22C-4E9D-818F-3E57CB8948A1}"/>
                </a:ext>
              </a:extLst>
            </p:cNvPr>
            <p:cNvSpPr>
              <a:spLocks/>
            </p:cNvSpPr>
            <p:nvPr/>
          </p:nvSpPr>
          <p:spPr bwMode="auto">
            <a:xfrm>
              <a:off x="7842608" y="3520750"/>
              <a:ext cx="91387" cy="35093"/>
            </a:xfrm>
            <a:custGeom>
              <a:avLst/>
              <a:gdLst>
                <a:gd name="T0" fmla="*/ 24 w 33"/>
                <a:gd name="T1" fmla="*/ 9 h 14"/>
                <a:gd name="T2" fmla="*/ 30 w 33"/>
                <a:gd name="T3" fmla="*/ 12 h 14"/>
                <a:gd name="T4" fmla="*/ 33 w 33"/>
                <a:gd name="T5" fmla="*/ 10 h 14"/>
                <a:gd name="T6" fmla="*/ 31 w 33"/>
                <a:gd name="T7" fmla="*/ 7 h 14"/>
                <a:gd name="T8" fmla="*/ 29 w 33"/>
                <a:gd name="T9" fmla="*/ 4 h 14"/>
                <a:gd name="T10" fmla="*/ 27 w 33"/>
                <a:gd name="T11" fmla="*/ 3 h 14"/>
                <a:gd name="T12" fmla="*/ 23 w 33"/>
                <a:gd name="T13" fmla="*/ 2 h 14"/>
                <a:gd name="T14" fmla="*/ 19 w 33"/>
                <a:gd name="T15" fmla="*/ 0 h 14"/>
                <a:gd name="T16" fmla="*/ 16 w 33"/>
                <a:gd name="T17" fmla="*/ 2 h 14"/>
                <a:gd name="T18" fmla="*/ 14 w 33"/>
                <a:gd name="T19" fmla="*/ 1 h 14"/>
                <a:gd name="T20" fmla="*/ 10 w 33"/>
                <a:gd name="T21" fmla="*/ 1 h 14"/>
                <a:gd name="T22" fmla="*/ 2 w 33"/>
                <a:gd name="T23" fmla="*/ 9 h 14"/>
                <a:gd name="T24" fmla="*/ 5 w 33"/>
                <a:gd name="T25" fmla="*/ 4 h 14"/>
                <a:gd name="T26" fmla="*/ 8 w 33"/>
                <a:gd name="T27" fmla="*/ 8 h 14"/>
                <a:gd name="T28" fmla="*/ 13 w 33"/>
                <a:gd name="T29" fmla="*/ 7 h 14"/>
                <a:gd name="T30" fmla="*/ 19 w 33"/>
                <a:gd name="T31" fmla="*/ 7 h 14"/>
                <a:gd name="T32" fmla="*/ 24 w 33"/>
                <a:gd name="T33"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14">
                  <a:moveTo>
                    <a:pt x="24" y="9"/>
                  </a:moveTo>
                  <a:cubicBezTo>
                    <a:pt x="26" y="10"/>
                    <a:pt x="28" y="11"/>
                    <a:pt x="30" y="12"/>
                  </a:cubicBezTo>
                  <a:cubicBezTo>
                    <a:pt x="33" y="14"/>
                    <a:pt x="33" y="11"/>
                    <a:pt x="33" y="10"/>
                  </a:cubicBezTo>
                  <a:cubicBezTo>
                    <a:pt x="33" y="8"/>
                    <a:pt x="31" y="8"/>
                    <a:pt x="31" y="7"/>
                  </a:cubicBezTo>
                  <a:cubicBezTo>
                    <a:pt x="31" y="6"/>
                    <a:pt x="31" y="5"/>
                    <a:pt x="29" y="4"/>
                  </a:cubicBezTo>
                  <a:cubicBezTo>
                    <a:pt x="28" y="3"/>
                    <a:pt x="28" y="2"/>
                    <a:pt x="27" y="3"/>
                  </a:cubicBezTo>
                  <a:cubicBezTo>
                    <a:pt x="25" y="3"/>
                    <a:pt x="24" y="3"/>
                    <a:pt x="23" y="2"/>
                  </a:cubicBezTo>
                  <a:cubicBezTo>
                    <a:pt x="22" y="1"/>
                    <a:pt x="20" y="0"/>
                    <a:pt x="19" y="0"/>
                  </a:cubicBezTo>
                  <a:cubicBezTo>
                    <a:pt x="18" y="1"/>
                    <a:pt x="17" y="2"/>
                    <a:pt x="16" y="2"/>
                  </a:cubicBezTo>
                  <a:cubicBezTo>
                    <a:pt x="15" y="2"/>
                    <a:pt x="14" y="2"/>
                    <a:pt x="14" y="1"/>
                  </a:cubicBezTo>
                  <a:cubicBezTo>
                    <a:pt x="14" y="1"/>
                    <a:pt x="10" y="1"/>
                    <a:pt x="10" y="1"/>
                  </a:cubicBezTo>
                  <a:cubicBezTo>
                    <a:pt x="5" y="1"/>
                    <a:pt x="0" y="4"/>
                    <a:pt x="2" y="9"/>
                  </a:cubicBezTo>
                  <a:cubicBezTo>
                    <a:pt x="2" y="8"/>
                    <a:pt x="3" y="4"/>
                    <a:pt x="5" y="4"/>
                  </a:cubicBezTo>
                  <a:cubicBezTo>
                    <a:pt x="5" y="6"/>
                    <a:pt x="7" y="8"/>
                    <a:pt x="8" y="8"/>
                  </a:cubicBezTo>
                  <a:cubicBezTo>
                    <a:pt x="9" y="8"/>
                    <a:pt x="14" y="4"/>
                    <a:pt x="13" y="7"/>
                  </a:cubicBezTo>
                  <a:cubicBezTo>
                    <a:pt x="14" y="7"/>
                    <a:pt x="19" y="9"/>
                    <a:pt x="19" y="7"/>
                  </a:cubicBezTo>
                  <a:cubicBezTo>
                    <a:pt x="20" y="6"/>
                    <a:pt x="24" y="7"/>
                    <a:pt x="24" y="9"/>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7" name="Freeform 131">
              <a:extLst>
                <a:ext uri="{FF2B5EF4-FFF2-40B4-BE49-F238E27FC236}">
                  <a16:creationId xmlns:a16="http://schemas.microsoft.com/office/drawing/2014/main" xmlns="" id="{29F11B3F-99B7-4AAA-A537-EC5D1AF2A0F9}"/>
                </a:ext>
              </a:extLst>
            </p:cNvPr>
            <p:cNvSpPr>
              <a:spLocks/>
            </p:cNvSpPr>
            <p:nvPr/>
          </p:nvSpPr>
          <p:spPr bwMode="auto">
            <a:xfrm>
              <a:off x="7847335" y="3543209"/>
              <a:ext cx="11030" cy="8422"/>
            </a:xfrm>
            <a:custGeom>
              <a:avLst/>
              <a:gdLst>
                <a:gd name="T0" fmla="*/ 1 w 4"/>
                <a:gd name="T1" fmla="*/ 1 h 3"/>
                <a:gd name="T2" fmla="*/ 0 w 4"/>
                <a:gd name="T3" fmla="*/ 3 h 3"/>
                <a:gd name="T4" fmla="*/ 3 w 4"/>
                <a:gd name="T5" fmla="*/ 2 h 3"/>
                <a:gd name="T6" fmla="*/ 4 w 4"/>
                <a:gd name="T7" fmla="*/ 0 h 3"/>
                <a:gd name="T8" fmla="*/ 1 w 4"/>
                <a:gd name="T9" fmla="*/ 1 h 3"/>
              </a:gdLst>
              <a:ahLst/>
              <a:cxnLst>
                <a:cxn ang="0">
                  <a:pos x="T0" y="T1"/>
                </a:cxn>
                <a:cxn ang="0">
                  <a:pos x="T2" y="T3"/>
                </a:cxn>
                <a:cxn ang="0">
                  <a:pos x="T4" y="T5"/>
                </a:cxn>
                <a:cxn ang="0">
                  <a:pos x="T6" y="T7"/>
                </a:cxn>
                <a:cxn ang="0">
                  <a:pos x="T8" y="T9"/>
                </a:cxn>
              </a:cxnLst>
              <a:rect l="0" t="0" r="r" b="b"/>
              <a:pathLst>
                <a:path w="4" h="3">
                  <a:moveTo>
                    <a:pt x="1" y="1"/>
                  </a:moveTo>
                  <a:cubicBezTo>
                    <a:pt x="0" y="1"/>
                    <a:pt x="0" y="2"/>
                    <a:pt x="0" y="3"/>
                  </a:cubicBezTo>
                  <a:cubicBezTo>
                    <a:pt x="1" y="3"/>
                    <a:pt x="2" y="2"/>
                    <a:pt x="3" y="2"/>
                  </a:cubicBezTo>
                  <a:cubicBezTo>
                    <a:pt x="2" y="3"/>
                    <a:pt x="4" y="2"/>
                    <a:pt x="4" y="0"/>
                  </a:cubicBezTo>
                  <a:cubicBezTo>
                    <a:pt x="3" y="0"/>
                    <a:pt x="2"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8" name="Freeform 132">
              <a:extLst>
                <a:ext uri="{FF2B5EF4-FFF2-40B4-BE49-F238E27FC236}">
                  <a16:creationId xmlns:a16="http://schemas.microsoft.com/office/drawing/2014/main" xmlns="" id="{0AAC07A3-F1B5-4FB4-A644-563ADD837CB4}"/>
                </a:ext>
              </a:extLst>
            </p:cNvPr>
            <p:cNvSpPr>
              <a:spLocks/>
            </p:cNvSpPr>
            <p:nvPr/>
          </p:nvSpPr>
          <p:spPr bwMode="auto">
            <a:xfrm>
              <a:off x="7847335" y="3543209"/>
              <a:ext cx="11030" cy="8422"/>
            </a:xfrm>
            <a:custGeom>
              <a:avLst/>
              <a:gdLst>
                <a:gd name="T0" fmla="*/ 1 w 4"/>
                <a:gd name="T1" fmla="*/ 1 h 3"/>
                <a:gd name="T2" fmla="*/ 0 w 4"/>
                <a:gd name="T3" fmla="*/ 3 h 3"/>
                <a:gd name="T4" fmla="*/ 3 w 4"/>
                <a:gd name="T5" fmla="*/ 2 h 3"/>
                <a:gd name="T6" fmla="*/ 4 w 4"/>
                <a:gd name="T7" fmla="*/ 0 h 3"/>
                <a:gd name="T8" fmla="*/ 1 w 4"/>
                <a:gd name="T9" fmla="*/ 1 h 3"/>
              </a:gdLst>
              <a:ahLst/>
              <a:cxnLst>
                <a:cxn ang="0">
                  <a:pos x="T0" y="T1"/>
                </a:cxn>
                <a:cxn ang="0">
                  <a:pos x="T2" y="T3"/>
                </a:cxn>
                <a:cxn ang="0">
                  <a:pos x="T4" y="T5"/>
                </a:cxn>
                <a:cxn ang="0">
                  <a:pos x="T6" y="T7"/>
                </a:cxn>
                <a:cxn ang="0">
                  <a:pos x="T8" y="T9"/>
                </a:cxn>
              </a:cxnLst>
              <a:rect l="0" t="0" r="r" b="b"/>
              <a:pathLst>
                <a:path w="4" h="3">
                  <a:moveTo>
                    <a:pt x="1" y="1"/>
                  </a:moveTo>
                  <a:cubicBezTo>
                    <a:pt x="0" y="1"/>
                    <a:pt x="0" y="2"/>
                    <a:pt x="0" y="3"/>
                  </a:cubicBezTo>
                  <a:cubicBezTo>
                    <a:pt x="1" y="3"/>
                    <a:pt x="2" y="2"/>
                    <a:pt x="3" y="2"/>
                  </a:cubicBezTo>
                  <a:cubicBezTo>
                    <a:pt x="2" y="3"/>
                    <a:pt x="4" y="2"/>
                    <a:pt x="4" y="0"/>
                  </a:cubicBezTo>
                  <a:cubicBezTo>
                    <a:pt x="3" y="0"/>
                    <a:pt x="2"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9" name="Freeform 133">
              <a:extLst>
                <a:ext uri="{FF2B5EF4-FFF2-40B4-BE49-F238E27FC236}">
                  <a16:creationId xmlns:a16="http://schemas.microsoft.com/office/drawing/2014/main" xmlns="" id="{044E6DB0-C6B3-4538-B118-E3BD9F29F4B9}"/>
                </a:ext>
              </a:extLst>
            </p:cNvPr>
            <p:cNvSpPr>
              <a:spLocks/>
            </p:cNvSpPr>
            <p:nvPr/>
          </p:nvSpPr>
          <p:spPr bwMode="auto">
            <a:xfrm>
              <a:off x="7855212" y="3367746"/>
              <a:ext cx="0" cy="2807"/>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0" name="Freeform 134">
              <a:extLst>
                <a:ext uri="{FF2B5EF4-FFF2-40B4-BE49-F238E27FC236}">
                  <a16:creationId xmlns:a16="http://schemas.microsoft.com/office/drawing/2014/main" xmlns="" id="{F8F7605A-7F0A-438D-9E87-CE22D2F8EF07}"/>
                </a:ext>
              </a:extLst>
            </p:cNvPr>
            <p:cNvSpPr>
              <a:spLocks/>
            </p:cNvSpPr>
            <p:nvPr/>
          </p:nvSpPr>
          <p:spPr bwMode="auto">
            <a:xfrm>
              <a:off x="7855212" y="3367746"/>
              <a:ext cx="0" cy="2807"/>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1" name="Freeform 135">
              <a:extLst>
                <a:ext uri="{FF2B5EF4-FFF2-40B4-BE49-F238E27FC236}">
                  <a16:creationId xmlns:a16="http://schemas.microsoft.com/office/drawing/2014/main" xmlns="" id="{4ED50ACE-E417-4ED7-AA1D-8D6765B44166}"/>
                </a:ext>
              </a:extLst>
            </p:cNvPr>
            <p:cNvSpPr>
              <a:spLocks/>
            </p:cNvSpPr>
            <p:nvPr/>
          </p:nvSpPr>
          <p:spPr bwMode="auto">
            <a:xfrm>
              <a:off x="7855212" y="3360728"/>
              <a:ext cx="17333" cy="19652"/>
            </a:xfrm>
            <a:custGeom>
              <a:avLst/>
              <a:gdLst>
                <a:gd name="T0" fmla="*/ 1 w 6"/>
                <a:gd name="T1" fmla="*/ 8 h 8"/>
                <a:gd name="T2" fmla="*/ 4 w 6"/>
                <a:gd name="T3" fmla="*/ 0 h 8"/>
                <a:gd name="T4" fmla="*/ 2 w 6"/>
                <a:gd name="T5" fmla="*/ 2 h 8"/>
                <a:gd name="T6" fmla="*/ 1 w 6"/>
                <a:gd name="T7" fmla="*/ 8 h 8"/>
              </a:gdLst>
              <a:ahLst/>
              <a:cxnLst>
                <a:cxn ang="0">
                  <a:pos x="T0" y="T1"/>
                </a:cxn>
                <a:cxn ang="0">
                  <a:pos x="T2" y="T3"/>
                </a:cxn>
                <a:cxn ang="0">
                  <a:pos x="T4" y="T5"/>
                </a:cxn>
                <a:cxn ang="0">
                  <a:pos x="T6" y="T7"/>
                </a:cxn>
              </a:cxnLst>
              <a:rect l="0" t="0" r="r" b="b"/>
              <a:pathLst>
                <a:path w="6" h="8">
                  <a:moveTo>
                    <a:pt x="1" y="8"/>
                  </a:moveTo>
                  <a:cubicBezTo>
                    <a:pt x="5" y="7"/>
                    <a:pt x="6" y="4"/>
                    <a:pt x="4" y="0"/>
                  </a:cubicBezTo>
                  <a:cubicBezTo>
                    <a:pt x="4" y="1"/>
                    <a:pt x="2" y="2"/>
                    <a:pt x="2" y="2"/>
                  </a:cubicBezTo>
                  <a:cubicBezTo>
                    <a:pt x="0" y="4"/>
                    <a:pt x="0" y="6"/>
                    <a:pt x="1" y="8"/>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2" name="Freeform 136">
              <a:extLst>
                <a:ext uri="{FF2B5EF4-FFF2-40B4-BE49-F238E27FC236}">
                  <a16:creationId xmlns:a16="http://schemas.microsoft.com/office/drawing/2014/main" xmlns="" id="{013C2F3D-B3B6-49F9-8421-5779DD7EF471}"/>
                </a:ext>
              </a:extLst>
            </p:cNvPr>
            <p:cNvSpPr>
              <a:spLocks/>
            </p:cNvSpPr>
            <p:nvPr/>
          </p:nvSpPr>
          <p:spPr bwMode="auto">
            <a:xfrm>
              <a:off x="7855212" y="3360728"/>
              <a:ext cx="17333" cy="19652"/>
            </a:xfrm>
            <a:custGeom>
              <a:avLst/>
              <a:gdLst>
                <a:gd name="T0" fmla="*/ 1 w 6"/>
                <a:gd name="T1" fmla="*/ 8 h 8"/>
                <a:gd name="T2" fmla="*/ 4 w 6"/>
                <a:gd name="T3" fmla="*/ 0 h 8"/>
                <a:gd name="T4" fmla="*/ 2 w 6"/>
                <a:gd name="T5" fmla="*/ 2 h 8"/>
                <a:gd name="T6" fmla="*/ 1 w 6"/>
                <a:gd name="T7" fmla="*/ 8 h 8"/>
              </a:gdLst>
              <a:ahLst/>
              <a:cxnLst>
                <a:cxn ang="0">
                  <a:pos x="T0" y="T1"/>
                </a:cxn>
                <a:cxn ang="0">
                  <a:pos x="T2" y="T3"/>
                </a:cxn>
                <a:cxn ang="0">
                  <a:pos x="T4" y="T5"/>
                </a:cxn>
                <a:cxn ang="0">
                  <a:pos x="T6" y="T7"/>
                </a:cxn>
              </a:cxnLst>
              <a:rect l="0" t="0" r="r" b="b"/>
              <a:pathLst>
                <a:path w="6" h="8">
                  <a:moveTo>
                    <a:pt x="1" y="8"/>
                  </a:moveTo>
                  <a:cubicBezTo>
                    <a:pt x="5" y="7"/>
                    <a:pt x="6" y="4"/>
                    <a:pt x="4" y="0"/>
                  </a:cubicBezTo>
                  <a:cubicBezTo>
                    <a:pt x="4" y="1"/>
                    <a:pt x="2" y="2"/>
                    <a:pt x="2" y="2"/>
                  </a:cubicBezTo>
                  <a:cubicBezTo>
                    <a:pt x="0" y="4"/>
                    <a:pt x="0" y="6"/>
                    <a:pt x="1" y="8"/>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3" name="Freeform 137">
              <a:extLst>
                <a:ext uri="{FF2B5EF4-FFF2-40B4-BE49-F238E27FC236}">
                  <a16:creationId xmlns:a16="http://schemas.microsoft.com/office/drawing/2014/main" xmlns="" id="{F2C67AB1-128D-45BB-B2B9-4735C679EEC0}"/>
                </a:ext>
              </a:extLst>
            </p:cNvPr>
            <p:cNvSpPr>
              <a:spLocks/>
            </p:cNvSpPr>
            <p:nvPr/>
          </p:nvSpPr>
          <p:spPr bwMode="auto">
            <a:xfrm>
              <a:off x="7861515" y="3543209"/>
              <a:ext cx="3151" cy="2807"/>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1"/>
                    <a:pt x="1" y="0"/>
                  </a:cubicBezTo>
                  <a:cubicBezTo>
                    <a:pt x="0"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4" name="Freeform 138">
              <a:extLst>
                <a:ext uri="{FF2B5EF4-FFF2-40B4-BE49-F238E27FC236}">
                  <a16:creationId xmlns:a16="http://schemas.microsoft.com/office/drawing/2014/main" xmlns="" id="{8A56D4B4-BFB3-48E2-9860-E53D55B834D4}"/>
                </a:ext>
              </a:extLst>
            </p:cNvPr>
            <p:cNvSpPr>
              <a:spLocks/>
            </p:cNvSpPr>
            <p:nvPr/>
          </p:nvSpPr>
          <p:spPr bwMode="auto">
            <a:xfrm>
              <a:off x="7861515" y="3543209"/>
              <a:ext cx="3151" cy="2807"/>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1"/>
                    <a:pt x="1" y="0"/>
                  </a:cubicBezTo>
                  <a:cubicBezTo>
                    <a:pt x="0"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5" name="Freeform 139">
              <a:extLst>
                <a:ext uri="{FF2B5EF4-FFF2-40B4-BE49-F238E27FC236}">
                  <a16:creationId xmlns:a16="http://schemas.microsoft.com/office/drawing/2014/main" xmlns="" id="{D2AD6B96-7291-4F51-88B5-68496512461F}"/>
                </a:ext>
              </a:extLst>
            </p:cNvPr>
            <p:cNvSpPr>
              <a:spLocks/>
            </p:cNvSpPr>
            <p:nvPr/>
          </p:nvSpPr>
          <p:spPr bwMode="auto">
            <a:xfrm>
              <a:off x="7866242" y="3543209"/>
              <a:ext cx="3151" cy="5615"/>
            </a:xfrm>
            <a:custGeom>
              <a:avLst/>
              <a:gdLst>
                <a:gd name="T0" fmla="*/ 0 w 1"/>
                <a:gd name="T1" fmla="*/ 0 h 2"/>
                <a:gd name="T2" fmla="*/ 1 w 1"/>
                <a:gd name="T3" fmla="*/ 1 h 2"/>
                <a:gd name="T4" fmla="*/ 0 w 1"/>
                <a:gd name="T5" fmla="*/ 0 h 2"/>
              </a:gdLst>
              <a:ahLst/>
              <a:cxnLst>
                <a:cxn ang="0">
                  <a:pos x="T0" y="T1"/>
                </a:cxn>
                <a:cxn ang="0">
                  <a:pos x="T2" y="T3"/>
                </a:cxn>
                <a:cxn ang="0">
                  <a:pos x="T4" y="T5"/>
                </a:cxn>
              </a:cxnLst>
              <a:rect l="0" t="0" r="r" b="b"/>
              <a:pathLst>
                <a:path w="1" h="2">
                  <a:moveTo>
                    <a:pt x="0" y="0"/>
                  </a:moveTo>
                  <a:cubicBezTo>
                    <a:pt x="0" y="1"/>
                    <a:pt x="0" y="2"/>
                    <a:pt x="1" y="1"/>
                  </a:cubicBezTo>
                  <a:cubicBezTo>
                    <a:pt x="1" y="0"/>
                    <a:pt x="1"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6" name="Freeform 140">
              <a:extLst>
                <a:ext uri="{FF2B5EF4-FFF2-40B4-BE49-F238E27FC236}">
                  <a16:creationId xmlns:a16="http://schemas.microsoft.com/office/drawing/2014/main" xmlns="" id="{6D91C976-11EF-48F4-B534-E93FC238B246}"/>
                </a:ext>
              </a:extLst>
            </p:cNvPr>
            <p:cNvSpPr>
              <a:spLocks/>
            </p:cNvSpPr>
            <p:nvPr/>
          </p:nvSpPr>
          <p:spPr bwMode="auto">
            <a:xfrm>
              <a:off x="7866242" y="3543209"/>
              <a:ext cx="3151" cy="5615"/>
            </a:xfrm>
            <a:custGeom>
              <a:avLst/>
              <a:gdLst>
                <a:gd name="T0" fmla="*/ 0 w 1"/>
                <a:gd name="T1" fmla="*/ 0 h 2"/>
                <a:gd name="T2" fmla="*/ 1 w 1"/>
                <a:gd name="T3" fmla="*/ 1 h 2"/>
                <a:gd name="T4" fmla="*/ 0 w 1"/>
                <a:gd name="T5" fmla="*/ 0 h 2"/>
              </a:gdLst>
              <a:ahLst/>
              <a:cxnLst>
                <a:cxn ang="0">
                  <a:pos x="T0" y="T1"/>
                </a:cxn>
                <a:cxn ang="0">
                  <a:pos x="T2" y="T3"/>
                </a:cxn>
                <a:cxn ang="0">
                  <a:pos x="T4" y="T5"/>
                </a:cxn>
              </a:cxnLst>
              <a:rect l="0" t="0" r="r" b="b"/>
              <a:pathLst>
                <a:path w="1" h="2">
                  <a:moveTo>
                    <a:pt x="0" y="0"/>
                  </a:moveTo>
                  <a:cubicBezTo>
                    <a:pt x="0" y="1"/>
                    <a:pt x="0" y="2"/>
                    <a:pt x="1" y="1"/>
                  </a:cubicBezTo>
                  <a:cubicBezTo>
                    <a:pt x="1" y="0"/>
                    <a:pt x="1"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7" name="Freeform 141">
              <a:extLst>
                <a:ext uri="{FF2B5EF4-FFF2-40B4-BE49-F238E27FC236}">
                  <a16:creationId xmlns:a16="http://schemas.microsoft.com/office/drawing/2014/main" xmlns="" id="{7417FC3B-A317-49F7-8E8D-856DB36BA670}"/>
                </a:ext>
              </a:extLst>
            </p:cNvPr>
            <p:cNvSpPr>
              <a:spLocks/>
            </p:cNvSpPr>
            <p:nvPr/>
          </p:nvSpPr>
          <p:spPr bwMode="auto">
            <a:xfrm>
              <a:off x="7891452" y="3439335"/>
              <a:ext cx="6303" cy="5615"/>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0" y="1"/>
                    <a:pt x="1" y="1"/>
                    <a:pt x="2" y="2"/>
                  </a:cubicBezTo>
                  <a:cubicBezTo>
                    <a:pt x="1" y="1"/>
                    <a:pt x="1"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8" name="Freeform 142">
              <a:extLst>
                <a:ext uri="{FF2B5EF4-FFF2-40B4-BE49-F238E27FC236}">
                  <a16:creationId xmlns:a16="http://schemas.microsoft.com/office/drawing/2014/main" xmlns="" id="{41E5E010-0974-4BB4-80F5-B1808B35C70C}"/>
                </a:ext>
              </a:extLst>
            </p:cNvPr>
            <p:cNvSpPr>
              <a:spLocks/>
            </p:cNvSpPr>
            <p:nvPr/>
          </p:nvSpPr>
          <p:spPr bwMode="auto">
            <a:xfrm>
              <a:off x="7891452" y="3439335"/>
              <a:ext cx="6303" cy="5615"/>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0" y="1"/>
                    <a:pt x="1" y="1"/>
                    <a:pt x="2" y="2"/>
                  </a:cubicBezTo>
                  <a:cubicBezTo>
                    <a:pt x="1" y="1"/>
                    <a:pt x="1"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9" name="Freeform 143">
              <a:extLst>
                <a:ext uri="{FF2B5EF4-FFF2-40B4-BE49-F238E27FC236}">
                  <a16:creationId xmlns:a16="http://schemas.microsoft.com/office/drawing/2014/main" xmlns="" id="{904E495A-08E1-40F9-A3E7-45A71C998583}"/>
                </a:ext>
              </a:extLst>
            </p:cNvPr>
            <p:cNvSpPr>
              <a:spLocks/>
            </p:cNvSpPr>
            <p:nvPr/>
          </p:nvSpPr>
          <p:spPr bwMode="auto">
            <a:xfrm>
              <a:off x="7902482" y="3487061"/>
              <a:ext cx="20484" cy="14038"/>
            </a:xfrm>
            <a:custGeom>
              <a:avLst/>
              <a:gdLst>
                <a:gd name="T0" fmla="*/ 2 w 7"/>
                <a:gd name="T1" fmla="*/ 5 h 6"/>
                <a:gd name="T2" fmla="*/ 5 w 7"/>
                <a:gd name="T3" fmla="*/ 6 h 6"/>
                <a:gd name="T4" fmla="*/ 7 w 7"/>
                <a:gd name="T5" fmla="*/ 5 h 6"/>
                <a:gd name="T6" fmla="*/ 7 w 7"/>
                <a:gd name="T7" fmla="*/ 2 h 6"/>
                <a:gd name="T8" fmla="*/ 0 w 7"/>
                <a:gd name="T9" fmla="*/ 3 h 6"/>
                <a:gd name="T10" fmla="*/ 2 w 7"/>
                <a:gd name="T11" fmla="*/ 5 h 6"/>
              </a:gdLst>
              <a:ahLst/>
              <a:cxnLst>
                <a:cxn ang="0">
                  <a:pos x="T0" y="T1"/>
                </a:cxn>
                <a:cxn ang="0">
                  <a:pos x="T2" y="T3"/>
                </a:cxn>
                <a:cxn ang="0">
                  <a:pos x="T4" y="T5"/>
                </a:cxn>
                <a:cxn ang="0">
                  <a:pos x="T6" y="T7"/>
                </a:cxn>
                <a:cxn ang="0">
                  <a:pos x="T8" y="T9"/>
                </a:cxn>
                <a:cxn ang="0">
                  <a:pos x="T10" y="T11"/>
                </a:cxn>
              </a:cxnLst>
              <a:rect l="0" t="0" r="r" b="b"/>
              <a:pathLst>
                <a:path w="7" h="6">
                  <a:moveTo>
                    <a:pt x="2" y="5"/>
                  </a:moveTo>
                  <a:cubicBezTo>
                    <a:pt x="3" y="5"/>
                    <a:pt x="4" y="5"/>
                    <a:pt x="5" y="6"/>
                  </a:cubicBezTo>
                  <a:cubicBezTo>
                    <a:pt x="5" y="6"/>
                    <a:pt x="6" y="5"/>
                    <a:pt x="7" y="5"/>
                  </a:cubicBezTo>
                  <a:cubicBezTo>
                    <a:pt x="6" y="4"/>
                    <a:pt x="7" y="3"/>
                    <a:pt x="7" y="2"/>
                  </a:cubicBezTo>
                  <a:cubicBezTo>
                    <a:pt x="6" y="0"/>
                    <a:pt x="2" y="3"/>
                    <a:pt x="0" y="3"/>
                  </a:cubicBezTo>
                  <a:cubicBezTo>
                    <a:pt x="0" y="4"/>
                    <a:pt x="1" y="5"/>
                    <a:pt x="2" y="5"/>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0" name="Freeform 144">
              <a:extLst>
                <a:ext uri="{FF2B5EF4-FFF2-40B4-BE49-F238E27FC236}">
                  <a16:creationId xmlns:a16="http://schemas.microsoft.com/office/drawing/2014/main" xmlns="" id="{25A9E0A4-EF3A-4A4A-909A-E109A346241A}"/>
                </a:ext>
              </a:extLst>
            </p:cNvPr>
            <p:cNvSpPr>
              <a:spLocks/>
            </p:cNvSpPr>
            <p:nvPr/>
          </p:nvSpPr>
          <p:spPr bwMode="auto">
            <a:xfrm>
              <a:off x="7902482" y="3487061"/>
              <a:ext cx="20484" cy="14038"/>
            </a:xfrm>
            <a:custGeom>
              <a:avLst/>
              <a:gdLst>
                <a:gd name="T0" fmla="*/ 2 w 7"/>
                <a:gd name="T1" fmla="*/ 5 h 6"/>
                <a:gd name="T2" fmla="*/ 5 w 7"/>
                <a:gd name="T3" fmla="*/ 6 h 6"/>
                <a:gd name="T4" fmla="*/ 7 w 7"/>
                <a:gd name="T5" fmla="*/ 5 h 6"/>
                <a:gd name="T6" fmla="*/ 7 w 7"/>
                <a:gd name="T7" fmla="*/ 2 h 6"/>
                <a:gd name="T8" fmla="*/ 0 w 7"/>
                <a:gd name="T9" fmla="*/ 3 h 6"/>
                <a:gd name="T10" fmla="*/ 2 w 7"/>
                <a:gd name="T11" fmla="*/ 5 h 6"/>
              </a:gdLst>
              <a:ahLst/>
              <a:cxnLst>
                <a:cxn ang="0">
                  <a:pos x="T0" y="T1"/>
                </a:cxn>
                <a:cxn ang="0">
                  <a:pos x="T2" y="T3"/>
                </a:cxn>
                <a:cxn ang="0">
                  <a:pos x="T4" y="T5"/>
                </a:cxn>
                <a:cxn ang="0">
                  <a:pos x="T6" y="T7"/>
                </a:cxn>
                <a:cxn ang="0">
                  <a:pos x="T8" y="T9"/>
                </a:cxn>
                <a:cxn ang="0">
                  <a:pos x="T10" y="T11"/>
                </a:cxn>
              </a:cxnLst>
              <a:rect l="0" t="0" r="r" b="b"/>
              <a:pathLst>
                <a:path w="7" h="6">
                  <a:moveTo>
                    <a:pt x="2" y="5"/>
                  </a:moveTo>
                  <a:cubicBezTo>
                    <a:pt x="3" y="5"/>
                    <a:pt x="4" y="5"/>
                    <a:pt x="5" y="6"/>
                  </a:cubicBezTo>
                  <a:cubicBezTo>
                    <a:pt x="5" y="6"/>
                    <a:pt x="6" y="5"/>
                    <a:pt x="7" y="5"/>
                  </a:cubicBezTo>
                  <a:cubicBezTo>
                    <a:pt x="6" y="4"/>
                    <a:pt x="7" y="3"/>
                    <a:pt x="7" y="2"/>
                  </a:cubicBezTo>
                  <a:cubicBezTo>
                    <a:pt x="6" y="0"/>
                    <a:pt x="2" y="3"/>
                    <a:pt x="0" y="3"/>
                  </a:cubicBezTo>
                  <a:cubicBezTo>
                    <a:pt x="0" y="4"/>
                    <a:pt x="1" y="5"/>
                    <a:pt x="2" y="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1" name="Freeform 145">
              <a:extLst>
                <a:ext uri="{FF2B5EF4-FFF2-40B4-BE49-F238E27FC236}">
                  <a16:creationId xmlns:a16="http://schemas.microsoft.com/office/drawing/2014/main" xmlns="" id="{FB83FC22-AA12-4EB3-A201-441291EA8BFD}"/>
                </a:ext>
              </a:extLst>
            </p:cNvPr>
            <p:cNvSpPr>
              <a:spLocks/>
            </p:cNvSpPr>
            <p:nvPr/>
          </p:nvSpPr>
          <p:spPr bwMode="auto">
            <a:xfrm>
              <a:off x="7902482" y="3474429"/>
              <a:ext cx="6303" cy="2807"/>
            </a:xfrm>
            <a:custGeom>
              <a:avLst/>
              <a:gdLst>
                <a:gd name="T0" fmla="*/ 1 w 2"/>
                <a:gd name="T1" fmla="*/ 0 h 1"/>
                <a:gd name="T2" fmla="*/ 0 w 2"/>
                <a:gd name="T3" fmla="*/ 0 h 1"/>
                <a:gd name="T4" fmla="*/ 1 w 2"/>
                <a:gd name="T5" fmla="*/ 0 h 1"/>
              </a:gdLst>
              <a:ahLst/>
              <a:cxnLst>
                <a:cxn ang="0">
                  <a:pos x="T0" y="T1"/>
                </a:cxn>
                <a:cxn ang="0">
                  <a:pos x="T2" y="T3"/>
                </a:cxn>
                <a:cxn ang="0">
                  <a:pos x="T4" y="T5"/>
                </a:cxn>
              </a:cxnLst>
              <a:rect l="0" t="0" r="r" b="b"/>
              <a:pathLst>
                <a:path w="2" h="1">
                  <a:moveTo>
                    <a:pt x="1" y="0"/>
                  </a:moveTo>
                  <a:cubicBezTo>
                    <a:pt x="1" y="0"/>
                    <a:pt x="1" y="0"/>
                    <a:pt x="0" y="0"/>
                  </a:cubicBezTo>
                  <a:cubicBezTo>
                    <a:pt x="1" y="1"/>
                    <a:pt x="2" y="1"/>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2" name="Freeform 146">
              <a:extLst>
                <a:ext uri="{FF2B5EF4-FFF2-40B4-BE49-F238E27FC236}">
                  <a16:creationId xmlns:a16="http://schemas.microsoft.com/office/drawing/2014/main" xmlns="" id="{C19436E9-EE80-4551-B5A4-54FF01066C12}"/>
                </a:ext>
              </a:extLst>
            </p:cNvPr>
            <p:cNvSpPr>
              <a:spLocks/>
            </p:cNvSpPr>
            <p:nvPr/>
          </p:nvSpPr>
          <p:spPr bwMode="auto">
            <a:xfrm>
              <a:off x="7902482" y="3474429"/>
              <a:ext cx="6303" cy="2807"/>
            </a:xfrm>
            <a:custGeom>
              <a:avLst/>
              <a:gdLst>
                <a:gd name="T0" fmla="*/ 1 w 2"/>
                <a:gd name="T1" fmla="*/ 0 h 1"/>
                <a:gd name="T2" fmla="*/ 0 w 2"/>
                <a:gd name="T3" fmla="*/ 0 h 1"/>
                <a:gd name="T4" fmla="*/ 1 w 2"/>
                <a:gd name="T5" fmla="*/ 0 h 1"/>
              </a:gdLst>
              <a:ahLst/>
              <a:cxnLst>
                <a:cxn ang="0">
                  <a:pos x="T0" y="T1"/>
                </a:cxn>
                <a:cxn ang="0">
                  <a:pos x="T2" y="T3"/>
                </a:cxn>
                <a:cxn ang="0">
                  <a:pos x="T4" y="T5"/>
                </a:cxn>
              </a:cxnLst>
              <a:rect l="0" t="0" r="r" b="b"/>
              <a:pathLst>
                <a:path w="2" h="1">
                  <a:moveTo>
                    <a:pt x="1" y="0"/>
                  </a:moveTo>
                  <a:cubicBezTo>
                    <a:pt x="1" y="0"/>
                    <a:pt x="1" y="0"/>
                    <a:pt x="0" y="0"/>
                  </a:cubicBezTo>
                  <a:cubicBezTo>
                    <a:pt x="1" y="1"/>
                    <a:pt x="2" y="1"/>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3" name="Freeform 147">
              <a:extLst>
                <a:ext uri="{FF2B5EF4-FFF2-40B4-BE49-F238E27FC236}">
                  <a16:creationId xmlns:a16="http://schemas.microsoft.com/office/drawing/2014/main" xmlns="" id="{C4334FB6-DCD1-497A-B412-75CFEB073553}"/>
                </a:ext>
              </a:extLst>
            </p:cNvPr>
            <p:cNvSpPr>
              <a:spLocks/>
            </p:cNvSpPr>
            <p:nvPr/>
          </p:nvSpPr>
          <p:spPr bwMode="auto">
            <a:xfrm>
              <a:off x="7913511" y="3439335"/>
              <a:ext cx="0" cy="2807"/>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4" name="Freeform 148">
              <a:extLst>
                <a:ext uri="{FF2B5EF4-FFF2-40B4-BE49-F238E27FC236}">
                  <a16:creationId xmlns:a16="http://schemas.microsoft.com/office/drawing/2014/main" xmlns="" id="{7C30AD4B-827C-46DB-BB78-82B3EEDEB720}"/>
                </a:ext>
              </a:extLst>
            </p:cNvPr>
            <p:cNvSpPr>
              <a:spLocks/>
            </p:cNvSpPr>
            <p:nvPr/>
          </p:nvSpPr>
          <p:spPr bwMode="auto">
            <a:xfrm>
              <a:off x="7913511" y="3439335"/>
              <a:ext cx="0" cy="2807"/>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5" name="Freeform 149">
              <a:extLst>
                <a:ext uri="{FF2B5EF4-FFF2-40B4-BE49-F238E27FC236}">
                  <a16:creationId xmlns:a16="http://schemas.microsoft.com/office/drawing/2014/main" xmlns="" id="{9DC27F73-9C1B-422B-BB07-5E17DE10A3D4}"/>
                </a:ext>
              </a:extLst>
            </p:cNvPr>
            <p:cNvSpPr>
              <a:spLocks/>
            </p:cNvSpPr>
            <p:nvPr/>
          </p:nvSpPr>
          <p:spPr bwMode="auto">
            <a:xfrm>
              <a:off x="7919814" y="3436528"/>
              <a:ext cx="29937" cy="18249"/>
            </a:xfrm>
            <a:custGeom>
              <a:avLst/>
              <a:gdLst>
                <a:gd name="T0" fmla="*/ 4 w 11"/>
                <a:gd name="T1" fmla="*/ 6 h 7"/>
                <a:gd name="T2" fmla="*/ 3 w 11"/>
                <a:gd name="T3" fmla="*/ 2 h 7"/>
                <a:gd name="T4" fmla="*/ 6 w 11"/>
                <a:gd name="T5" fmla="*/ 4 h 7"/>
                <a:gd name="T6" fmla="*/ 9 w 11"/>
                <a:gd name="T7" fmla="*/ 5 h 7"/>
                <a:gd name="T8" fmla="*/ 9 w 11"/>
                <a:gd name="T9" fmla="*/ 2 h 7"/>
                <a:gd name="T10" fmla="*/ 0 w 11"/>
                <a:gd name="T11" fmla="*/ 3 h 7"/>
                <a:gd name="T12" fmla="*/ 0 w 11"/>
                <a:gd name="T13" fmla="*/ 3 h 7"/>
                <a:gd name="T14" fmla="*/ 2 w 11"/>
                <a:gd name="T15" fmla="*/ 6 h 7"/>
                <a:gd name="T16" fmla="*/ 4 w 11"/>
                <a:gd name="T17" fmla="*/ 4 h 7"/>
                <a:gd name="T18" fmla="*/ 4 w 11"/>
                <a:gd name="T1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7">
                  <a:moveTo>
                    <a:pt x="4" y="6"/>
                  </a:moveTo>
                  <a:cubicBezTo>
                    <a:pt x="9" y="7"/>
                    <a:pt x="4" y="3"/>
                    <a:pt x="3" y="2"/>
                  </a:cubicBezTo>
                  <a:cubicBezTo>
                    <a:pt x="5" y="2"/>
                    <a:pt x="5" y="3"/>
                    <a:pt x="6" y="4"/>
                  </a:cubicBezTo>
                  <a:cubicBezTo>
                    <a:pt x="7" y="6"/>
                    <a:pt x="8" y="4"/>
                    <a:pt x="9" y="5"/>
                  </a:cubicBezTo>
                  <a:cubicBezTo>
                    <a:pt x="11" y="6"/>
                    <a:pt x="11" y="3"/>
                    <a:pt x="9" y="2"/>
                  </a:cubicBezTo>
                  <a:cubicBezTo>
                    <a:pt x="8" y="1"/>
                    <a:pt x="0" y="0"/>
                    <a:pt x="0" y="3"/>
                  </a:cubicBezTo>
                  <a:cubicBezTo>
                    <a:pt x="2" y="2"/>
                    <a:pt x="1" y="4"/>
                    <a:pt x="0" y="3"/>
                  </a:cubicBezTo>
                  <a:cubicBezTo>
                    <a:pt x="1" y="5"/>
                    <a:pt x="3" y="4"/>
                    <a:pt x="2" y="6"/>
                  </a:cubicBezTo>
                  <a:cubicBezTo>
                    <a:pt x="3" y="5"/>
                    <a:pt x="3" y="5"/>
                    <a:pt x="4" y="4"/>
                  </a:cubicBezTo>
                  <a:cubicBezTo>
                    <a:pt x="4" y="5"/>
                    <a:pt x="4" y="6"/>
                    <a:pt x="4" y="6"/>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6" name="Freeform 150">
              <a:extLst>
                <a:ext uri="{FF2B5EF4-FFF2-40B4-BE49-F238E27FC236}">
                  <a16:creationId xmlns:a16="http://schemas.microsoft.com/office/drawing/2014/main" xmlns="" id="{62164260-9677-460A-92A7-9C39D534BE58}"/>
                </a:ext>
              </a:extLst>
            </p:cNvPr>
            <p:cNvSpPr>
              <a:spLocks/>
            </p:cNvSpPr>
            <p:nvPr/>
          </p:nvSpPr>
          <p:spPr bwMode="auto">
            <a:xfrm>
              <a:off x="7919814" y="3436528"/>
              <a:ext cx="29937" cy="18249"/>
            </a:xfrm>
            <a:custGeom>
              <a:avLst/>
              <a:gdLst>
                <a:gd name="T0" fmla="*/ 4 w 11"/>
                <a:gd name="T1" fmla="*/ 6 h 7"/>
                <a:gd name="T2" fmla="*/ 3 w 11"/>
                <a:gd name="T3" fmla="*/ 2 h 7"/>
                <a:gd name="T4" fmla="*/ 6 w 11"/>
                <a:gd name="T5" fmla="*/ 4 h 7"/>
                <a:gd name="T6" fmla="*/ 9 w 11"/>
                <a:gd name="T7" fmla="*/ 5 h 7"/>
                <a:gd name="T8" fmla="*/ 9 w 11"/>
                <a:gd name="T9" fmla="*/ 2 h 7"/>
                <a:gd name="T10" fmla="*/ 0 w 11"/>
                <a:gd name="T11" fmla="*/ 3 h 7"/>
                <a:gd name="T12" fmla="*/ 0 w 11"/>
                <a:gd name="T13" fmla="*/ 3 h 7"/>
                <a:gd name="T14" fmla="*/ 2 w 11"/>
                <a:gd name="T15" fmla="*/ 6 h 7"/>
                <a:gd name="T16" fmla="*/ 4 w 11"/>
                <a:gd name="T17" fmla="*/ 4 h 7"/>
                <a:gd name="T18" fmla="*/ 4 w 11"/>
                <a:gd name="T1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7">
                  <a:moveTo>
                    <a:pt x="4" y="6"/>
                  </a:moveTo>
                  <a:cubicBezTo>
                    <a:pt x="9" y="7"/>
                    <a:pt x="4" y="3"/>
                    <a:pt x="3" y="2"/>
                  </a:cubicBezTo>
                  <a:cubicBezTo>
                    <a:pt x="5" y="2"/>
                    <a:pt x="5" y="3"/>
                    <a:pt x="6" y="4"/>
                  </a:cubicBezTo>
                  <a:cubicBezTo>
                    <a:pt x="7" y="6"/>
                    <a:pt x="8" y="4"/>
                    <a:pt x="9" y="5"/>
                  </a:cubicBezTo>
                  <a:cubicBezTo>
                    <a:pt x="11" y="6"/>
                    <a:pt x="11" y="3"/>
                    <a:pt x="9" y="2"/>
                  </a:cubicBezTo>
                  <a:cubicBezTo>
                    <a:pt x="8" y="1"/>
                    <a:pt x="0" y="0"/>
                    <a:pt x="0" y="3"/>
                  </a:cubicBezTo>
                  <a:cubicBezTo>
                    <a:pt x="2" y="2"/>
                    <a:pt x="1" y="4"/>
                    <a:pt x="0" y="3"/>
                  </a:cubicBezTo>
                  <a:cubicBezTo>
                    <a:pt x="1" y="5"/>
                    <a:pt x="3" y="4"/>
                    <a:pt x="2" y="6"/>
                  </a:cubicBezTo>
                  <a:cubicBezTo>
                    <a:pt x="3" y="5"/>
                    <a:pt x="3" y="5"/>
                    <a:pt x="4" y="4"/>
                  </a:cubicBezTo>
                  <a:cubicBezTo>
                    <a:pt x="4" y="5"/>
                    <a:pt x="4" y="6"/>
                    <a:pt x="4" y="6"/>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7" name="Freeform 151">
              <a:extLst>
                <a:ext uri="{FF2B5EF4-FFF2-40B4-BE49-F238E27FC236}">
                  <a16:creationId xmlns:a16="http://schemas.microsoft.com/office/drawing/2014/main" xmlns="" id="{9B5DFC1A-7A29-4517-96B1-828665A983C7}"/>
                </a:ext>
              </a:extLst>
            </p:cNvPr>
            <p:cNvSpPr>
              <a:spLocks/>
            </p:cNvSpPr>
            <p:nvPr/>
          </p:nvSpPr>
          <p:spPr bwMode="auto">
            <a:xfrm>
              <a:off x="7922966" y="3461795"/>
              <a:ext cx="14181" cy="7019"/>
            </a:xfrm>
            <a:custGeom>
              <a:avLst/>
              <a:gdLst>
                <a:gd name="T0" fmla="*/ 0 w 5"/>
                <a:gd name="T1" fmla="*/ 1 h 3"/>
                <a:gd name="T2" fmla="*/ 5 w 5"/>
                <a:gd name="T3" fmla="*/ 0 h 3"/>
                <a:gd name="T4" fmla="*/ 0 w 5"/>
                <a:gd name="T5" fmla="*/ 1 h 3"/>
              </a:gdLst>
              <a:ahLst/>
              <a:cxnLst>
                <a:cxn ang="0">
                  <a:pos x="T0" y="T1"/>
                </a:cxn>
                <a:cxn ang="0">
                  <a:pos x="T2" y="T3"/>
                </a:cxn>
                <a:cxn ang="0">
                  <a:pos x="T4" y="T5"/>
                </a:cxn>
              </a:cxnLst>
              <a:rect l="0" t="0" r="r" b="b"/>
              <a:pathLst>
                <a:path w="5" h="3">
                  <a:moveTo>
                    <a:pt x="0" y="1"/>
                  </a:moveTo>
                  <a:cubicBezTo>
                    <a:pt x="0" y="3"/>
                    <a:pt x="5" y="2"/>
                    <a:pt x="5" y="0"/>
                  </a:cubicBezTo>
                  <a:cubicBezTo>
                    <a:pt x="4" y="1"/>
                    <a:pt x="2"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8" name="Freeform 152">
              <a:extLst>
                <a:ext uri="{FF2B5EF4-FFF2-40B4-BE49-F238E27FC236}">
                  <a16:creationId xmlns:a16="http://schemas.microsoft.com/office/drawing/2014/main" xmlns="" id="{C1ACC7B4-FEA7-4B5F-962E-730CF0AD269C}"/>
                </a:ext>
              </a:extLst>
            </p:cNvPr>
            <p:cNvSpPr>
              <a:spLocks/>
            </p:cNvSpPr>
            <p:nvPr/>
          </p:nvSpPr>
          <p:spPr bwMode="auto">
            <a:xfrm>
              <a:off x="7922966" y="3461795"/>
              <a:ext cx="14181" cy="7019"/>
            </a:xfrm>
            <a:custGeom>
              <a:avLst/>
              <a:gdLst>
                <a:gd name="T0" fmla="*/ 0 w 5"/>
                <a:gd name="T1" fmla="*/ 1 h 3"/>
                <a:gd name="T2" fmla="*/ 5 w 5"/>
                <a:gd name="T3" fmla="*/ 0 h 3"/>
                <a:gd name="T4" fmla="*/ 0 w 5"/>
                <a:gd name="T5" fmla="*/ 1 h 3"/>
              </a:gdLst>
              <a:ahLst/>
              <a:cxnLst>
                <a:cxn ang="0">
                  <a:pos x="T0" y="T1"/>
                </a:cxn>
                <a:cxn ang="0">
                  <a:pos x="T2" y="T3"/>
                </a:cxn>
                <a:cxn ang="0">
                  <a:pos x="T4" y="T5"/>
                </a:cxn>
              </a:cxnLst>
              <a:rect l="0" t="0" r="r" b="b"/>
              <a:pathLst>
                <a:path w="5" h="3">
                  <a:moveTo>
                    <a:pt x="0" y="1"/>
                  </a:moveTo>
                  <a:cubicBezTo>
                    <a:pt x="0" y="3"/>
                    <a:pt x="5" y="2"/>
                    <a:pt x="5" y="0"/>
                  </a:cubicBezTo>
                  <a:cubicBezTo>
                    <a:pt x="4" y="1"/>
                    <a:pt x="2"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9" name="Freeform 153">
              <a:extLst>
                <a:ext uri="{FF2B5EF4-FFF2-40B4-BE49-F238E27FC236}">
                  <a16:creationId xmlns:a16="http://schemas.microsoft.com/office/drawing/2014/main" xmlns="" id="{3D262A1D-7B16-4C97-AA8D-A9849C922A41}"/>
                </a:ext>
              </a:extLst>
            </p:cNvPr>
            <p:cNvSpPr>
              <a:spLocks/>
            </p:cNvSpPr>
            <p:nvPr/>
          </p:nvSpPr>
          <p:spPr bwMode="auto">
            <a:xfrm>
              <a:off x="7926117" y="3451969"/>
              <a:ext cx="7878" cy="4212"/>
            </a:xfrm>
            <a:custGeom>
              <a:avLst/>
              <a:gdLst>
                <a:gd name="T0" fmla="*/ 1 w 3"/>
                <a:gd name="T1" fmla="*/ 0 h 2"/>
                <a:gd name="T2" fmla="*/ 0 w 3"/>
                <a:gd name="T3" fmla="*/ 1 h 2"/>
                <a:gd name="T4" fmla="*/ 1 w 3"/>
                <a:gd name="T5" fmla="*/ 0 h 2"/>
              </a:gdLst>
              <a:ahLst/>
              <a:cxnLst>
                <a:cxn ang="0">
                  <a:pos x="T0" y="T1"/>
                </a:cxn>
                <a:cxn ang="0">
                  <a:pos x="T2" y="T3"/>
                </a:cxn>
                <a:cxn ang="0">
                  <a:pos x="T4" y="T5"/>
                </a:cxn>
              </a:cxnLst>
              <a:rect l="0" t="0" r="r" b="b"/>
              <a:pathLst>
                <a:path w="3" h="2">
                  <a:moveTo>
                    <a:pt x="1" y="0"/>
                  </a:moveTo>
                  <a:cubicBezTo>
                    <a:pt x="1" y="0"/>
                    <a:pt x="0" y="1"/>
                    <a:pt x="0" y="1"/>
                  </a:cubicBezTo>
                  <a:cubicBezTo>
                    <a:pt x="1" y="2"/>
                    <a:pt x="3"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0" name="Freeform 154">
              <a:extLst>
                <a:ext uri="{FF2B5EF4-FFF2-40B4-BE49-F238E27FC236}">
                  <a16:creationId xmlns:a16="http://schemas.microsoft.com/office/drawing/2014/main" xmlns="" id="{D98014AB-15F4-4F69-BDB9-E9FFFDFE56F4}"/>
                </a:ext>
              </a:extLst>
            </p:cNvPr>
            <p:cNvSpPr>
              <a:spLocks/>
            </p:cNvSpPr>
            <p:nvPr/>
          </p:nvSpPr>
          <p:spPr bwMode="auto">
            <a:xfrm>
              <a:off x="7926117" y="3451969"/>
              <a:ext cx="7878" cy="4212"/>
            </a:xfrm>
            <a:custGeom>
              <a:avLst/>
              <a:gdLst>
                <a:gd name="T0" fmla="*/ 1 w 3"/>
                <a:gd name="T1" fmla="*/ 0 h 2"/>
                <a:gd name="T2" fmla="*/ 0 w 3"/>
                <a:gd name="T3" fmla="*/ 1 h 2"/>
                <a:gd name="T4" fmla="*/ 1 w 3"/>
                <a:gd name="T5" fmla="*/ 0 h 2"/>
              </a:gdLst>
              <a:ahLst/>
              <a:cxnLst>
                <a:cxn ang="0">
                  <a:pos x="T0" y="T1"/>
                </a:cxn>
                <a:cxn ang="0">
                  <a:pos x="T2" y="T3"/>
                </a:cxn>
                <a:cxn ang="0">
                  <a:pos x="T4" y="T5"/>
                </a:cxn>
              </a:cxnLst>
              <a:rect l="0" t="0" r="r" b="b"/>
              <a:pathLst>
                <a:path w="3" h="2">
                  <a:moveTo>
                    <a:pt x="1" y="0"/>
                  </a:moveTo>
                  <a:cubicBezTo>
                    <a:pt x="1" y="0"/>
                    <a:pt x="0" y="1"/>
                    <a:pt x="0" y="1"/>
                  </a:cubicBezTo>
                  <a:cubicBezTo>
                    <a:pt x="1" y="2"/>
                    <a:pt x="3"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1" name="Freeform 155">
              <a:extLst>
                <a:ext uri="{FF2B5EF4-FFF2-40B4-BE49-F238E27FC236}">
                  <a16:creationId xmlns:a16="http://schemas.microsoft.com/office/drawing/2014/main" xmlns="" id="{E54DBAFD-5ACA-4BCF-94B2-0066FC7F6649}"/>
                </a:ext>
              </a:extLst>
            </p:cNvPr>
            <p:cNvSpPr>
              <a:spLocks/>
            </p:cNvSpPr>
            <p:nvPr/>
          </p:nvSpPr>
          <p:spPr bwMode="auto">
            <a:xfrm>
              <a:off x="7926117" y="3467409"/>
              <a:ext cx="22059" cy="14038"/>
            </a:xfrm>
            <a:custGeom>
              <a:avLst/>
              <a:gdLst>
                <a:gd name="T0" fmla="*/ 4 w 8"/>
                <a:gd name="T1" fmla="*/ 0 h 6"/>
                <a:gd name="T2" fmla="*/ 4 w 8"/>
                <a:gd name="T3" fmla="*/ 5 h 6"/>
                <a:gd name="T4" fmla="*/ 4 w 8"/>
                <a:gd name="T5" fmla="*/ 0 h 6"/>
              </a:gdLst>
              <a:ahLst/>
              <a:cxnLst>
                <a:cxn ang="0">
                  <a:pos x="T0" y="T1"/>
                </a:cxn>
                <a:cxn ang="0">
                  <a:pos x="T2" y="T3"/>
                </a:cxn>
                <a:cxn ang="0">
                  <a:pos x="T4" y="T5"/>
                </a:cxn>
              </a:cxnLst>
              <a:rect l="0" t="0" r="r" b="b"/>
              <a:pathLst>
                <a:path w="8" h="6">
                  <a:moveTo>
                    <a:pt x="4" y="0"/>
                  </a:moveTo>
                  <a:cubicBezTo>
                    <a:pt x="0" y="0"/>
                    <a:pt x="2" y="3"/>
                    <a:pt x="4" y="5"/>
                  </a:cubicBezTo>
                  <a:cubicBezTo>
                    <a:pt x="5" y="6"/>
                    <a:pt x="8" y="0"/>
                    <a:pt x="4"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2" name="Freeform 156">
              <a:extLst>
                <a:ext uri="{FF2B5EF4-FFF2-40B4-BE49-F238E27FC236}">
                  <a16:creationId xmlns:a16="http://schemas.microsoft.com/office/drawing/2014/main" xmlns="" id="{11B8E417-2AE1-4202-BC21-F45B9A7D3315}"/>
                </a:ext>
              </a:extLst>
            </p:cNvPr>
            <p:cNvSpPr>
              <a:spLocks/>
            </p:cNvSpPr>
            <p:nvPr/>
          </p:nvSpPr>
          <p:spPr bwMode="auto">
            <a:xfrm>
              <a:off x="7926117" y="3467409"/>
              <a:ext cx="22059" cy="14038"/>
            </a:xfrm>
            <a:custGeom>
              <a:avLst/>
              <a:gdLst>
                <a:gd name="T0" fmla="*/ 4 w 8"/>
                <a:gd name="T1" fmla="*/ 0 h 6"/>
                <a:gd name="T2" fmla="*/ 4 w 8"/>
                <a:gd name="T3" fmla="*/ 5 h 6"/>
                <a:gd name="T4" fmla="*/ 4 w 8"/>
                <a:gd name="T5" fmla="*/ 0 h 6"/>
              </a:gdLst>
              <a:ahLst/>
              <a:cxnLst>
                <a:cxn ang="0">
                  <a:pos x="T0" y="T1"/>
                </a:cxn>
                <a:cxn ang="0">
                  <a:pos x="T2" y="T3"/>
                </a:cxn>
                <a:cxn ang="0">
                  <a:pos x="T4" y="T5"/>
                </a:cxn>
              </a:cxnLst>
              <a:rect l="0" t="0" r="r" b="b"/>
              <a:pathLst>
                <a:path w="8" h="6">
                  <a:moveTo>
                    <a:pt x="4" y="0"/>
                  </a:moveTo>
                  <a:cubicBezTo>
                    <a:pt x="0" y="0"/>
                    <a:pt x="2" y="3"/>
                    <a:pt x="4" y="5"/>
                  </a:cubicBezTo>
                  <a:cubicBezTo>
                    <a:pt x="5" y="6"/>
                    <a:pt x="8" y="0"/>
                    <a:pt x="4"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3" name="Freeform 157">
              <a:extLst>
                <a:ext uri="{FF2B5EF4-FFF2-40B4-BE49-F238E27FC236}">
                  <a16:creationId xmlns:a16="http://schemas.microsoft.com/office/drawing/2014/main" xmlns="" id="{0B941A45-EF53-4712-AFA7-663089C67AC9}"/>
                </a:ext>
              </a:extLst>
            </p:cNvPr>
            <p:cNvSpPr>
              <a:spLocks/>
            </p:cNvSpPr>
            <p:nvPr/>
          </p:nvSpPr>
          <p:spPr bwMode="auto">
            <a:xfrm>
              <a:off x="7941873" y="3468814"/>
              <a:ext cx="3151" cy="2807"/>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4" name="Freeform 158">
              <a:extLst>
                <a:ext uri="{FF2B5EF4-FFF2-40B4-BE49-F238E27FC236}">
                  <a16:creationId xmlns:a16="http://schemas.microsoft.com/office/drawing/2014/main" xmlns="" id="{9F90D496-3A80-4BC6-A881-ED5E682ACB95}"/>
                </a:ext>
              </a:extLst>
            </p:cNvPr>
            <p:cNvSpPr>
              <a:spLocks/>
            </p:cNvSpPr>
            <p:nvPr/>
          </p:nvSpPr>
          <p:spPr bwMode="auto">
            <a:xfrm>
              <a:off x="7941873" y="3468814"/>
              <a:ext cx="3151" cy="2807"/>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1"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5" name="Freeform 159">
              <a:extLst>
                <a:ext uri="{FF2B5EF4-FFF2-40B4-BE49-F238E27FC236}">
                  <a16:creationId xmlns:a16="http://schemas.microsoft.com/office/drawing/2014/main" xmlns="" id="{0A449C29-C4BE-47D9-BA82-5BF3B0B8EA97}"/>
                </a:ext>
              </a:extLst>
            </p:cNvPr>
            <p:cNvSpPr>
              <a:spLocks/>
            </p:cNvSpPr>
            <p:nvPr/>
          </p:nvSpPr>
          <p:spPr bwMode="auto">
            <a:xfrm>
              <a:off x="7945025" y="3561459"/>
              <a:ext cx="3151" cy="140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6" name="Freeform 160">
              <a:extLst>
                <a:ext uri="{FF2B5EF4-FFF2-40B4-BE49-F238E27FC236}">
                  <a16:creationId xmlns:a16="http://schemas.microsoft.com/office/drawing/2014/main" xmlns="" id="{3F5E7295-9EFB-4784-B712-8FA08B5045D0}"/>
                </a:ext>
              </a:extLst>
            </p:cNvPr>
            <p:cNvSpPr>
              <a:spLocks/>
            </p:cNvSpPr>
            <p:nvPr/>
          </p:nvSpPr>
          <p:spPr bwMode="auto">
            <a:xfrm>
              <a:off x="7945025" y="3561459"/>
              <a:ext cx="3151" cy="140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7" name="Freeform 161">
              <a:extLst>
                <a:ext uri="{FF2B5EF4-FFF2-40B4-BE49-F238E27FC236}">
                  <a16:creationId xmlns:a16="http://schemas.microsoft.com/office/drawing/2014/main" xmlns="" id="{F4D5AC47-6B4C-48E9-A79D-77BD52F3C005}"/>
                </a:ext>
              </a:extLst>
            </p:cNvPr>
            <p:cNvSpPr>
              <a:spLocks/>
            </p:cNvSpPr>
            <p:nvPr/>
          </p:nvSpPr>
          <p:spPr bwMode="auto">
            <a:xfrm>
              <a:off x="7948176" y="3555843"/>
              <a:ext cx="1577" cy="2807"/>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8" name="Freeform 162">
              <a:extLst>
                <a:ext uri="{FF2B5EF4-FFF2-40B4-BE49-F238E27FC236}">
                  <a16:creationId xmlns:a16="http://schemas.microsoft.com/office/drawing/2014/main" xmlns="" id="{2C80D048-EB0C-4352-A024-0BDDF184627E}"/>
                </a:ext>
              </a:extLst>
            </p:cNvPr>
            <p:cNvSpPr>
              <a:spLocks/>
            </p:cNvSpPr>
            <p:nvPr/>
          </p:nvSpPr>
          <p:spPr bwMode="auto">
            <a:xfrm>
              <a:off x="7948176" y="3555843"/>
              <a:ext cx="1577" cy="2807"/>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9" name="Freeform 163">
              <a:extLst>
                <a:ext uri="{FF2B5EF4-FFF2-40B4-BE49-F238E27FC236}">
                  <a16:creationId xmlns:a16="http://schemas.microsoft.com/office/drawing/2014/main" xmlns="" id="{0216B847-4F62-4B13-A2E1-F75200A0C747}"/>
                </a:ext>
              </a:extLst>
            </p:cNvPr>
            <p:cNvSpPr>
              <a:spLocks/>
            </p:cNvSpPr>
            <p:nvPr/>
          </p:nvSpPr>
          <p:spPr bwMode="auto">
            <a:xfrm>
              <a:off x="8003323" y="3561459"/>
              <a:ext cx="11030" cy="4212"/>
            </a:xfrm>
            <a:custGeom>
              <a:avLst/>
              <a:gdLst>
                <a:gd name="T0" fmla="*/ 1 w 4"/>
                <a:gd name="T1" fmla="*/ 0 h 2"/>
                <a:gd name="T2" fmla="*/ 4 w 4"/>
                <a:gd name="T3" fmla="*/ 2 h 2"/>
                <a:gd name="T4" fmla="*/ 1 w 4"/>
                <a:gd name="T5" fmla="*/ 0 h 2"/>
              </a:gdLst>
              <a:ahLst/>
              <a:cxnLst>
                <a:cxn ang="0">
                  <a:pos x="T0" y="T1"/>
                </a:cxn>
                <a:cxn ang="0">
                  <a:pos x="T2" y="T3"/>
                </a:cxn>
                <a:cxn ang="0">
                  <a:pos x="T4" y="T5"/>
                </a:cxn>
              </a:cxnLst>
              <a:rect l="0" t="0" r="r" b="b"/>
              <a:pathLst>
                <a:path w="4" h="2">
                  <a:moveTo>
                    <a:pt x="1" y="0"/>
                  </a:moveTo>
                  <a:cubicBezTo>
                    <a:pt x="0" y="1"/>
                    <a:pt x="3" y="2"/>
                    <a:pt x="4" y="2"/>
                  </a:cubicBezTo>
                  <a:cubicBezTo>
                    <a:pt x="3" y="1"/>
                    <a:pt x="2" y="1"/>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0" name="Freeform 164">
              <a:extLst>
                <a:ext uri="{FF2B5EF4-FFF2-40B4-BE49-F238E27FC236}">
                  <a16:creationId xmlns:a16="http://schemas.microsoft.com/office/drawing/2014/main" xmlns="" id="{9573A830-D010-4CFC-8363-E1E91E8599B3}"/>
                </a:ext>
              </a:extLst>
            </p:cNvPr>
            <p:cNvSpPr>
              <a:spLocks/>
            </p:cNvSpPr>
            <p:nvPr/>
          </p:nvSpPr>
          <p:spPr bwMode="auto">
            <a:xfrm>
              <a:off x="8003323" y="3561459"/>
              <a:ext cx="11030" cy="4212"/>
            </a:xfrm>
            <a:custGeom>
              <a:avLst/>
              <a:gdLst>
                <a:gd name="T0" fmla="*/ 1 w 4"/>
                <a:gd name="T1" fmla="*/ 0 h 2"/>
                <a:gd name="T2" fmla="*/ 4 w 4"/>
                <a:gd name="T3" fmla="*/ 2 h 2"/>
                <a:gd name="T4" fmla="*/ 1 w 4"/>
                <a:gd name="T5" fmla="*/ 0 h 2"/>
              </a:gdLst>
              <a:ahLst/>
              <a:cxnLst>
                <a:cxn ang="0">
                  <a:pos x="T0" y="T1"/>
                </a:cxn>
                <a:cxn ang="0">
                  <a:pos x="T2" y="T3"/>
                </a:cxn>
                <a:cxn ang="0">
                  <a:pos x="T4" y="T5"/>
                </a:cxn>
              </a:cxnLst>
              <a:rect l="0" t="0" r="r" b="b"/>
              <a:pathLst>
                <a:path w="4" h="2">
                  <a:moveTo>
                    <a:pt x="1" y="0"/>
                  </a:moveTo>
                  <a:cubicBezTo>
                    <a:pt x="0" y="1"/>
                    <a:pt x="3" y="2"/>
                    <a:pt x="4" y="2"/>
                  </a:cubicBezTo>
                  <a:cubicBezTo>
                    <a:pt x="3" y="1"/>
                    <a:pt x="2" y="1"/>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1" name="Freeform 165">
              <a:extLst>
                <a:ext uri="{FF2B5EF4-FFF2-40B4-BE49-F238E27FC236}">
                  <a16:creationId xmlns:a16="http://schemas.microsoft.com/office/drawing/2014/main" xmlns="" id="{DEA4D6F0-F9B0-45F5-BD7E-E0C439777B1B}"/>
                </a:ext>
              </a:extLst>
            </p:cNvPr>
            <p:cNvSpPr>
              <a:spLocks/>
            </p:cNvSpPr>
            <p:nvPr/>
          </p:nvSpPr>
          <p:spPr bwMode="auto">
            <a:xfrm>
              <a:off x="7702375" y="3704637"/>
              <a:ext cx="56724" cy="42112"/>
            </a:xfrm>
            <a:custGeom>
              <a:avLst/>
              <a:gdLst>
                <a:gd name="T0" fmla="*/ 1 w 20"/>
                <a:gd name="T1" fmla="*/ 13 h 17"/>
                <a:gd name="T2" fmla="*/ 2 w 20"/>
                <a:gd name="T3" fmla="*/ 13 h 17"/>
                <a:gd name="T4" fmla="*/ 0 w 20"/>
                <a:gd name="T5" fmla="*/ 17 h 17"/>
                <a:gd name="T6" fmla="*/ 3 w 20"/>
                <a:gd name="T7" fmla="*/ 17 h 17"/>
                <a:gd name="T8" fmla="*/ 8 w 20"/>
                <a:gd name="T9" fmla="*/ 15 h 17"/>
                <a:gd name="T10" fmla="*/ 13 w 20"/>
                <a:gd name="T11" fmla="*/ 12 h 17"/>
                <a:gd name="T12" fmla="*/ 16 w 20"/>
                <a:gd name="T13" fmla="*/ 8 h 17"/>
                <a:gd name="T14" fmla="*/ 18 w 20"/>
                <a:gd name="T15" fmla="*/ 7 h 17"/>
                <a:gd name="T16" fmla="*/ 18 w 20"/>
                <a:gd name="T17" fmla="*/ 6 h 17"/>
                <a:gd name="T18" fmla="*/ 18 w 20"/>
                <a:gd name="T19" fmla="*/ 3 h 17"/>
                <a:gd name="T20" fmla="*/ 17 w 20"/>
                <a:gd name="T21" fmla="*/ 0 h 17"/>
                <a:gd name="T22" fmla="*/ 11 w 20"/>
                <a:gd name="T23" fmla="*/ 3 h 17"/>
                <a:gd name="T24" fmla="*/ 10 w 20"/>
                <a:gd name="T25" fmla="*/ 7 h 17"/>
                <a:gd name="T26" fmla="*/ 8 w 20"/>
                <a:gd name="T27" fmla="*/ 7 h 17"/>
                <a:gd name="T28" fmla="*/ 5 w 20"/>
                <a:gd name="T29" fmla="*/ 6 h 17"/>
                <a:gd name="T30" fmla="*/ 1 w 20"/>
                <a:gd name="T31"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17">
                  <a:moveTo>
                    <a:pt x="1" y="13"/>
                  </a:moveTo>
                  <a:cubicBezTo>
                    <a:pt x="2" y="13"/>
                    <a:pt x="2" y="14"/>
                    <a:pt x="2" y="13"/>
                  </a:cubicBezTo>
                  <a:cubicBezTo>
                    <a:pt x="3" y="15"/>
                    <a:pt x="0" y="15"/>
                    <a:pt x="0" y="17"/>
                  </a:cubicBezTo>
                  <a:cubicBezTo>
                    <a:pt x="1" y="17"/>
                    <a:pt x="2" y="17"/>
                    <a:pt x="3" y="17"/>
                  </a:cubicBezTo>
                  <a:cubicBezTo>
                    <a:pt x="5" y="17"/>
                    <a:pt x="6" y="15"/>
                    <a:pt x="8" y="15"/>
                  </a:cubicBezTo>
                  <a:cubicBezTo>
                    <a:pt x="10" y="15"/>
                    <a:pt x="11" y="14"/>
                    <a:pt x="13" y="12"/>
                  </a:cubicBezTo>
                  <a:cubicBezTo>
                    <a:pt x="14" y="11"/>
                    <a:pt x="16" y="9"/>
                    <a:pt x="16" y="8"/>
                  </a:cubicBezTo>
                  <a:cubicBezTo>
                    <a:pt x="17" y="5"/>
                    <a:pt x="16" y="7"/>
                    <a:pt x="18" y="7"/>
                  </a:cubicBezTo>
                  <a:cubicBezTo>
                    <a:pt x="18" y="7"/>
                    <a:pt x="18" y="7"/>
                    <a:pt x="18" y="6"/>
                  </a:cubicBezTo>
                  <a:cubicBezTo>
                    <a:pt x="18" y="6"/>
                    <a:pt x="18" y="4"/>
                    <a:pt x="18" y="3"/>
                  </a:cubicBezTo>
                  <a:cubicBezTo>
                    <a:pt x="20" y="0"/>
                    <a:pt x="17" y="0"/>
                    <a:pt x="17" y="0"/>
                  </a:cubicBezTo>
                  <a:cubicBezTo>
                    <a:pt x="13" y="1"/>
                    <a:pt x="16" y="2"/>
                    <a:pt x="11" y="3"/>
                  </a:cubicBezTo>
                  <a:cubicBezTo>
                    <a:pt x="10" y="3"/>
                    <a:pt x="11" y="7"/>
                    <a:pt x="10" y="7"/>
                  </a:cubicBezTo>
                  <a:cubicBezTo>
                    <a:pt x="9" y="8"/>
                    <a:pt x="9" y="6"/>
                    <a:pt x="8" y="7"/>
                  </a:cubicBezTo>
                  <a:cubicBezTo>
                    <a:pt x="8" y="8"/>
                    <a:pt x="6" y="5"/>
                    <a:pt x="5" y="6"/>
                  </a:cubicBezTo>
                  <a:cubicBezTo>
                    <a:pt x="5" y="7"/>
                    <a:pt x="2" y="12"/>
                    <a:pt x="1" y="1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2" name="Freeform 166">
              <a:extLst>
                <a:ext uri="{FF2B5EF4-FFF2-40B4-BE49-F238E27FC236}">
                  <a16:creationId xmlns:a16="http://schemas.microsoft.com/office/drawing/2014/main" xmlns="" id="{5D0ADC2D-EC16-468B-9775-BAA584665031}"/>
                </a:ext>
              </a:extLst>
            </p:cNvPr>
            <p:cNvSpPr>
              <a:spLocks/>
            </p:cNvSpPr>
            <p:nvPr/>
          </p:nvSpPr>
          <p:spPr bwMode="auto">
            <a:xfrm>
              <a:off x="7702375" y="3704637"/>
              <a:ext cx="56724" cy="42112"/>
            </a:xfrm>
            <a:custGeom>
              <a:avLst/>
              <a:gdLst>
                <a:gd name="T0" fmla="*/ 1 w 20"/>
                <a:gd name="T1" fmla="*/ 13 h 17"/>
                <a:gd name="T2" fmla="*/ 2 w 20"/>
                <a:gd name="T3" fmla="*/ 13 h 17"/>
                <a:gd name="T4" fmla="*/ 0 w 20"/>
                <a:gd name="T5" fmla="*/ 17 h 17"/>
                <a:gd name="T6" fmla="*/ 3 w 20"/>
                <a:gd name="T7" fmla="*/ 17 h 17"/>
                <a:gd name="T8" fmla="*/ 8 w 20"/>
                <a:gd name="T9" fmla="*/ 15 h 17"/>
                <a:gd name="T10" fmla="*/ 13 w 20"/>
                <a:gd name="T11" fmla="*/ 12 h 17"/>
                <a:gd name="T12" fmla="*/ 16 w 20"/>
                <a:gd name="T13" fmla="*/ 8 h 17"/>
                <a:gd name="T14" fmla="*/ 18 w 20"/>
                <a:gd name="T15" fmla="*/ 7 h 17"/>
                <a:gd name="T16" fmla="*/ 18 w 20"/>
                <a:gd name="T17" fmla="*/ 6 h 17"/>
                <a:gd name="T18" fmla="*/ 18 w 20"/>
                <a:gd name="T19" fmla="*/ 3 h 17"/>
                <a:gd name="T20" fmla="*/ 17 w 20"/>
                <a:gd name="T21" fmla="*/ 0 h 17"/>
                <a:gd name="T22" fmla="*/ 11 w 20"/>
                <a:gd name="T23" fmla="*/ 3 h 17"/>
                <a:gd name="T24" fmla="*/ 10 w 20"/>
                <a:gd name="T25" fmla="*/ 7 h 17"/>
                <a:gd name="T26" fmla="*/ 8 w 20"/>
                <a:gd name="T27" fmla="*/ 7 h 17"/>
                <a:gd name="T28" fmla="*/ 5 w 20"/>
                <a:gd name="T29" fmla="*/ 6 h 17"/>
                <a:gd name="T30" fmla="*/ 1 w 20"/>
                <a:gd name="T31"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17">
                  <a:moveTo>
                    <a:pt x="1" y="13"/>
                  </a:moveTo>
                  <a:cubicBezTo>
                    <a:pt x="2" y="13"/>
                    <a:pt x="2" y="14"/>
                    <a:pt x="2" y="13"/>
                  </a:cubicBezTo>
                  <a:cubicBezTo>
                    <a:pt x="3" y="15"/>
                    <a:pt x="0" y="15"/>
                    <a:pt x="0" y="17"/>
                  </a:cubicBezTo>
                  <a:cubicBezTo>
                    <a:pt x="1" y="17"/>
                    <a:pt x="2" y="17"/>
                    <a:pt x="3" y="17"/>
                  </a:cubicBezTo>
                  <a:cubicBezTo>
                    <a:pt x="5" y="17"/>
                    <a:pt x="6" y="15"/>
                    <a:pt x="8" y="15"/>
                  </a:cubicBezTo>
                  <a:cubicBezTo>
                    <a:pt x="10" y="15"/>
                    <a:pt x="11" y="14"/>
                    <a:pt x="13" y="12"/>
                  </a:cubicBezTo>
                  <a:cubicBezTo>
                    <a:pt x="14" y="11"/>
                    <a:pt x="16" y="9"/>
                    <a:pt x="16" y="8"/>
                  </a:cubicBezTo>
                  <a:cubicBezTo>
                    <a:pt x="17" y="5"/>
                    <a:pt x="16" y="7"/>
                    <a:pt x="18" y="7"/>
                  </a:cubicBezTo>
                  <a:cubicBezTo>
                    <a:pt x="18" y="7"/>
                    <a:pt x="18" y="7"/>
                    <a:pt x="18" y="6"/>
                  </a:cubicBezTo>
                  <a:cubicBezTo>
                    <a:pt x="18" y="6"/>
                    <a:pt x="18" y="4"/>
                    <a:pt x="18" y="3"/>
                  </a:cubicBezTo>
                  <a:cubicBezTo>
                    <a:pt x="20" y="0"/>
                    <a:pt x="17" y="0"/>
                    <a:pt x="17" y="0"/>
                  </a:cubicBezTo>
                  <a:cubicBezTo>
                    <a:pt x="13" y="1"/>
                    <a:pt x="16" y="2"/>
                    <a:pt x="11" y="3"/>
                  </a:cubicBezTo>
                  <a:cubicBezTo>
                    <a:pt x="10" y="3"/>
                    <a:pt x="11" y="7"/>
                    <a:pt x="10" y="7"/>
                  </a:cubicBezTo>
                  <a:cubicBezTo>
                    <a:pt x="9" y="8"/>
                    <a:pt x="9" y="6"/>
                    <a:pt x="8" y="7"/>
                  </a:cubicBezTo>
                  <a:cubicBezTo>
                    <a:pt x="8" y="8"/>
                    <a:pt x="6" y="5"/>
                    <a:pt x="5" y="6"/>
                  </a:cubicBezTo>
                  <a:cubicBezTo>
                    <a:pt x="5" y="7"/>
                    <a:pt x="2" y="12"/>
                    <a:pt x="1" y="1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3" name="Freeform 167">
              <a:extLst>
                <a:ext uri="{FF2B5EF4-FFF2-40B4-BE49-F238E27FC236}">
                  <a16:creationId xmlns:a16="http://schemas.microsoft.com/office/drawing/2014/main" xmlns="" id="{468FF22A-8A24-4AD3-92C1-5CA40BA5C2F4}"/>
                </a:ext>
              </a:extLst>
            </p:cNvPr>
            <p:cNvSpPr>
              <a:spLocks/>
            </p:cNvSpPr>
            <p:nvPr/>
          </p:nvSpPr>
          <p:spPr bwMode="auto">
            <a:xfrm>
              <a:off x="7577900" y="3680773"/>
              <a:ext cx="3151" cy="4212"/>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1"/>
                    <a:pt x="0" y="2"/>
                  </a:cubicBezTo>
                  <a:cubicBezTo>
                    <a:pt x="1" y="2"/>
                    <a:pt x="1" y="1"/>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4" name="Freeform 168">
              <a:extLst>
                <a:ext uri="{FF2B5EF4-FFF2-40B4-BE49-F238E27FC236}">
                  <a16:creationId xmlns:a16="http://schemas.microsoft.com/office/drawing/2014/main" xmlns="" id="{07CCE66F-995E-4049-B518-C8499ABCEC7B}"/>
                </a:ext>
              </a:extLst>
            </p:cNvPr>
            <p:cNvSpPr>
              <a:spLocks/>
            </p:cNvSpPr>
            <p:nvPr/>
          </p:nvSpPr>
          <p:spPr bwMode="auto">
            <a:xfrm>
              <a:off x="7577900" y="3680773"/>
              <a:ext cx="3151" cy="4212"/>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1"/>
                    <a:pt x="0" y="2"/>
                  </a:cubicBezTo>
                  <a:cubicBezTo>
                    <a:pt x="1" y="2"/>
                    <a:pt x="1" y="1"/>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5" name="Freeform 169">
              <a:extLst>
                <a:ext uri="{FF2B5EF4-FFF2-40B4-BE49-F238E27FC236}">
                  <a16:creationId xmlns:a16="http://schemas.microsoft.com/office/drawing/2014/main" xmlns="" id="{8ED5E8A2-4865-4DF7-AEDB-5B356703881A}"/>
                </a:ext>
              </a:extLst>
            </p:cNvPr>
            <p:cNvSpPr>
              <a:spLocks/>
            </p:cNvSpPr>
            <p:nvPr/>
          </p:nvSpPr>
          <p:spPr bwMode="auto">
            <a:xfrm>
              <a:off x="7171384" y="3633047"/>
              <a:ext cx="6303" cy="4212"/>
            </a:xfrm>
            <a:custGeom>
              <a:avLst/>
              <a:gdLst>
                <a:gd name="T0" fmla="*/ 1 w 2"/>
                <a:gd name="T1" fmla="*/ 0 h 2"/>
                <a:gd name="T2" fmla="*/ 0 w 2"/>
                <a:gd name="T3" fmla="*/ 1 h 2"/>
                <a:gd name="T4" fmla="*/ 1 w 2"/>
                <a:gd name="T5" fmla="*/ 0 h 2"/>
              </a:gdLst>
              <a:ahLst/>
              <a:cxnLst>
                <a:cxn ang="0">
                  <a:pos x="T0" y="T1"/>
                </a:cxn>
                <a:cxn ang="0">
                  <a:pos x="T2" y="T3"/>
                </a:cxn>
                <a:cxn ang="0">
                  <a:pos x="T4" y="T5"/>
                </a:cxn>
              </a:cxnLst>
              <a:rect l="0" t="0" r="r" b="b"/>
              <a:pathLst>
                <a:path w="2" h="2">
                  <a:moveTo>
                    <a:pt x="1" y="0"/>
                  </a:moveTo>
                  <a:cubicBezTo>
                    <a:pt x="1" y="0"/>
                    <a:pt x="1" y="1"/>
                    <a:pt x="0" y="1"/>
                  </a:cubicBezTo>
                  <a:cubicBezTo>
                    <a:pt x="1" y="2"/>
                    <a:pt x="2" y="1"/>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6" name="Freeform 170">
              <a:extLst>
                <a:ext uri="{FF2B5EF4-FFF2-40B4-BE49-F238E27FC236}">
                  <a16:creationId xmlns:a16="http://schemas.microsoft.com/office/drawing/2014/main" xmlns="" id="{62E12099-40DF-46A4-B16A-37261B79391D}"/>
                </a:ext>
              </a:extLst>
            </p:cNvPr>
            <p:cNvSpPr>
              <a:spLocks/>
            </p:cNvSpPr>
            <p:nvPr/>
          </p:nvSpPr>
          <p:spPr bwMode="auto">
            <a:xfrm>
              <a:off x="7171384" y="3633047"/>
              <a:ext cx="6303" cy="4212"/>
            </a:xfrm>
            <a:custGeom>
              <a:avLst/>
              <a:gdLst>
                <a:gd name="T0" fmla="*/ 1 w 2"/>
                <a:gd name="T1" fmla="*/ 0 h 2"/>
                <a:gd name="T2" fmla="*/ 0 w 2"/>
                <a:gd name="T3" fmla="*/ 1 h 2"/>
                <a:gd name="T4" fmla="*/ 1 w 2"/>
                <a:gd name="T5" fmla="*/ 0 h 2"/>
              </a:gdLst>
              <a:ahLst/>
              <a:cxnLst>
                <a:cxn ang="0">
                  <a:pos x="T0" y="T1"/>
                </a:cxn>
                <a:cxn ang="0">
                  <a:pos x="T2" y="T3"/>
                </a:cxn>
                <a:cxn ang="0">
                  <a:pos x="T4" y="T5"/>
                </a:cxn>
              </a:cxnLst>
              <a:rect l="0" t="0" r="r" b="b"/>
              <a:pathLst>
                <a:path w="2" h="2">
                  <a:moveTo>
                    <a:pt x="1" y="0"/>
                  </a:moveTo>
                  <a:cubicBezTo>
                    <a:pt x="1" y="0"/>
                    <a:pt x="1" y="1"/>
                    <a:pt x="0" y="1"/>
                  </a:cubicBezTo>
                  <a:cubicBezTo>
                    <a:pt x="1" y="2"/>
                    <a:pt x="2" y="1"/>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7" name="Freeform 171">
              <a:extLst>
                <a:ext uri="{FF2B5EF4-FFF2-40B4-BE49-F238E27FC236}">
                  <a16:creationId xmlns:a16="http://schemas.microsoft.com/office/drawing/2014/main" xmlns="" id="{B8BDBC6F-E982-4BB8-9FAF-F7EACFFCBECF}"/>
                </a:ext>
              </a:extLst>
            </p:cNvPr>
            <p:cNvSpPr>
              <a:spLocks/>
            </p:cNvSpPr>
            <p:nvPr/>
          </p:nvSpPr>
          <p:spPr bwMode="auto">
            <a:xfrm>
              <a:off x="7174535" y="3610587"/>
              <a:ext cx="272586" cy="91241"/>
            </a:xfrm>
            <a:custGeom>
              <a:avLst/>
              <a:gdLst>
                <a:gd name="T0" fmla="*/ 16 w 98"/>
                <a:gd name="T1" fmla="*/ 4 h 37"/>
                <a:gd name="T2" fmla="*/ 10 w 98"/>
                <a:gd name="T3" fmla="*/ 3 h 37"/>
                <a:gd name="T4" fmla="*/ 7 w 98"/>
                <a:gd name="T5" fmla="*/ 5 h 37"/>
                <a:gd name="T6" fmla="*/ 4 w 98"/>
                <a:gd name="T7" fmla="*/ 8 h 37"/>
                <a:gd name="T8" fmla="*/ 3 w 98"/>
                <a:gd name="T9" fmla="*/ 12 h 37"/>
                <a:gd name="T10" fmla="*/ 0 w 98"/>
                <a:gd name="T11" fmla="*/ 12 h 37"/>
                <a:gd name="T12" fmla="*/ 10 w 98"/>
                <a:gd name="T13" fmla="*/ 14 h 37"/>
                <a:gd name="T14" fmla="*/ 13 w 98"/>
                <a:gd name="T15" fmla="*/ 15 h 37"/>
                <a:gd name="T16" fmla="*/ 12 w 98"/>
                <a:gd name="T17" fmla="*/ 18 h 37"/>
                <a:gd name="T18" fmla="*/ 21 w 98"/>
                <a:gd name="T19" fmla="*/ 21 h 37"/>
                <a:gd name="T20" fmla="*/ 30 w 98"/>
                <a:gd name="T21" fmla="*/ 24 h 37"/>
                <a:gd name="T22" fmla="*/ 33 w 98"/>
                <a:gd name="T23" fmla="*/ 24 h 37"/>
                <a:gd name="T24" fmla="*/ 35 w 98"/>
                <a:gd name="T25" fmla="*/ 23 h 37"/>
                <a:gd name="T26" fmla="*/ 46 w 98"/>
                <a:gd name="T27" fmla="*/ 25 h 37"/>
                <a:gd name="T28" fmla="*/ 59 w 98"/>
                <a:gd name="T29" fmla="*/ 29 h 37"/>
                <a:gd name="T30" fmla="*/ 65 w 98"/>
                <a:gd name="T31" fmla="*/ 30 h 37"/>
                <a:gd name="T32" fmla="*/ 70 w 98"/>
                <a:gd name="T33" fmla="*/ 30 h 37"/>
                <a:gd name="T34" fmla="*/ 81 w 98"/>
                <a:gd name="T35" fmla="*/ 31 h 37"/>
                <a:gd name="T36" fmla="*/ 90 w 98"/>
                <a:gd name="T37" fmla="*/ 34 h 37"/>
                <a:gd name="T38" fmla="*/ 95 w 98"/>
                <a:gd name="T39" fmla="*/ 35 h 37"/>
                <a:gd name="T40" fmla="*/ 97 w 98"/>
                <a:gd name="T41" fmla="*/ 36 h 37"/>
                <a:gd name="T42" fmla="*/ 96 w 98"/>
                <a:gd name="T43" fmla="*/ 33 h 37"/>
                <a:gd name="T44" fmla="*/ 97 w 98"/>
                <a:gd name="T45" fmla="*/ 26 h 37"/>
                <a:gd name="T46" fmla="*/ 94 w 98"/>
                <a:gd name="T47" fmla="*/ 23 h 37"/>
                <a:gd name="T48" fmla="*/ 89 w 98"/>
                <a:gd name="T49" fmla="*/ 23 h 37"/>
                <a:gd name="T50" fmla="*/ 84 w 98"/>
                <a:gd name="T51" fmla="*/ 24 h 37"/>
                <a:gd name="T52" fmla="*/ 79 w 98"/>
                <a:gd name="T53" fmla="*/ 21 h 37"/>
                <a:gd name="T54" fmla="*/ 78 w 98"/>
                <a:gd name="T55" fmla="*/ 18 h 37"/>
                <a:gd name="T56" fmla="*/ 78 w 98"/>
                <a:gd name="T57" fmla="*/ 13 h 37"/>
                <a:gd name="T58" fmla="*/ 73 w 98"/>
                <a:gd name="T59" fmla="*/ 14 h 37"/>
                <a:gd name="T60" fmla="*/ 72 w 98"/>
                <a:gd name="T61" fmla="*/ 13 h 37"/>
                <a:gd name="T62" fmla="*/ 68 w 98"/>
                <a:gd name="T63" fmla="*/ 12 h 37"/>
                <a:gd name="T64" fmla="*/ 66 w 98"/>
                <a:gd name="T65" fmla="*/ 11 h 37"/>
                <a:gd name="T66" fmla="*/ 62 w 98"/>
                <a:gd name="T67" fmla="*/ 10 h 37"/>
                <a:gd name="T68" fmla="*/ 57 w 98"/>
                <a:gd name="T69" fmla="*/ 11 h 37"/>
                <a:gd name="T70" fmla="*/ 54 w 98"/>
                <a:gd name="T71" fmla="*/ 14 h 37"/>
                <a:gd name="T72" fmla="*/ 51 w 98"/>
                <a:gd name="T73" fmla="*/ 13 h 37"/>
                <a:gd name="T74" fmla="*/ 48 w 98"/>
                <a:gd name="T75" fmla="*/ 14 h 37"/>
                <a:gd name="T76" fmla="*/ 44 w 98"/>
                <a:gd name="T77" fmla="*/ 13 h 37"/>
                <a:gd name="T78" fmla="*/ 40 w 98"/>
                <a:gd name="T79" fmla="*/ 13 h 37"/>
                <a:gd name="T80" fmla="*/ 33 w 98"/>
                <a:gd name="T81" fmla="*/ 7 h 37"/>
                <a:gd name="T82" fmla="*/ 31 w 98"/>
                <a:gd name="T83" fmla="*/ 7 h 37"/>
                <a:gd name="T84" fmla="*/ 27 w 98"/>
                <a:gd name="T85" fmla="*/ 5 h 37"/>
                <a:gd name="T86" fmla="*/ 23 w 98"/>
                <a:gd name="T87" fmla="*/ 4 h 37"/>
                <a:gd name="T88" fmla="*/ 19 w 98"/>
                <a:gd name="T89" fmla="*/ 2 h 37"/>
                <a:gd name="T90" fmla="*/ 16 w 98"/>
                <a:gd name="T91"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8" h="37">
                  <a:moveTo>
                    <a:pt x="16" y="4"/>
                  </a:moveTo>
                  <a:cubicBezTo>
                    <a:pt x="15" y="3"/>
                    <a:pt x="11" y="2"/>
                    <a:pt x="10" y="3"/>
                  </a:cubicBezTo>
                  <a:cubicBezTo>
                    <a:pt x="10" y="0"/>
                    <a:pt x="7" y="4"/>
                    <a:pt x="7" y="5"/>
                  </a:cubicBezTo>
                  <a:cubicBezTo>
                    <a:pt x="6" y="6"/>
                    <a:pt x="6" y="10"/>
                    <a:pt x="4" y="8"/>
                  </a:cubicBezTo>
                  <a:cubicBezTo>
                    <a:pt x="4" y="10"/>
                    <a:pt x="3" y="11"/>
                    <a:pt x="3" y="12"/>
                  </a:cubicBezTo>
                  <a:cubicBezTo>
                    <a:pt x="2" y="11"/>
                    <a:pt x="1" y="11"/>
                    <a:pt x="0" y="12"/>
                  </a:cubicBezTo>
                  <a:cubicBezTo>
                    <a:pt x="3" y="14"/>
                    <a:pt x="7" y="12"/>
                    <a:pt x="10" y="14"/>
                  </a:cubicBezTo>
                  <a:cubicBezTo>
                    <a:pt x="11" y="14"/>
                    <a:pt x="12" y="14"/>
                    <a:pt x="13" y="15"/>
                  </a:cubicBezTo>
                  <a:cubicBezTo>
                    <a:pt x="14" y="16"/>
                    <a:pt x="12" y="17"/>
                    <a:pt x="12" y="18"/>
                  </a:cubicBezTo>
                  <a:cubicBezTo>
                    <a:pt x="11" y="21"/>
                    <a:pt x="20" y="20"/>
                    <a:pt x="21" y="21"/>
                  </a:cubicBezTo>
                  <a:cubicBezTo>
                    <a:pt x="24" y="21"/>
                    <a:pt x="27" y="23"/>
                    <a:pt x="30" y="24"/>
                  </a:cubicBezTo>
                  <a:cubicBezTo>
                    <a:pt x="31" y="24"/>
                    <a:pt x="32" y="25"/>
                    <a:pt x="33" y="24"/>
                  </a:cubicBezTo>
                  <a:cubicBezTo>
                    <a:pt x="34" y="24"/>
                    <a:pt x="34" y="23"/>
                    <a:pt x="35" y="23"/>
                  </a:cubicBezTo>
                  <a:cubicBezTo>
                    <a:pt x="39" y="23"/>
                    <a:pt x="43" y="24"/>
                    <a:pt x="46" y="25"/>
                  </a:cubicBezTo>
                  <a:cubicBezTo>
                    <a:pt x="51" y="26"/>
                    <a:pt x="55" y="28"/>
                    <a:pt x="59" y="29"/>
                  </a:cubicBezTo>
                  <a:cubicBezTo>
                    <a:pt x="61" y="30"/>
                    <a:pt x="63" y="29"/>
                    <a:pt x="65" y="30"/>
                  </a:cubicBezTo>
                  <a:cubicBezTo>
                    <a:pt x="67" y="31"/>
                    <a:pt x="68" y="30"/>
                    <a:pt x="70" y="30"/>
                  </a:cubicBezTo>
                  <a:cubicBezTo>
                    <a:pt x="74" y="31"/>
                    <a:pt x="78" y="33"/>
                    <a:pt x="81" y="31"/>
                  </a:cubicBezTo>
                  <a:cubicBezTo>
                    <a:pt x="84" y="29"/>
                    <a:pt x="87" y="32"/>
                    <a:pt x="90" y="34"/>
                  </a:cubicBezTo>
                  <a:cubicBezTo>
                    <a:pt x="90" y="34"/>
                    <a:pt x="95" y="34"/>
                    <a:pt x="95" y="35"/>
                  </a:cubicBezTo>
                  <a:cubicBezTo>
                    <a:pt x="95" y="36"/>
                    <a:pt x="97" y="37"/>
                    <a:pt x="97" y="36"/>
                  </a:cubicBezTo>
                  <a:cubicBezTo>
                    <a:pt x="98" y="36"/>
                    <a:pt x="96" y="34"/>
                    <a:pt x="96" y="33"/>
                  </a:cubicBezTo>
                  <a:cubicBezTo>
                    <a:pt x="94" y="31"/>
                    <a:pt x="97" y="28"/>
                    <a:pt x="97" y="26"/>
                  </a:cubicBezTo>
                  <a:cubicBezTo>
                    <a:pt x="97" y="24"/>
                    <a:pt x="95" y="24"/>
                    <a:pt x="94" y="23"/>
                  </a:cubicBezTo>
                  <a:cubicBezTo>
                    <a:pt x="92" y="23"/>
                    <a:pt x="91" y="24"/>
                    <a:pt x="89" y="23"/>
                  </a:cubicBezTo>
                  <a:cubicBezTo>
                    <a:pt x="88" y="23"/>
                    <a:pt x="85" y="25"/>
                    <a:pt x="84" y="24"/>
                  </a:cubicBezTo>
                  <a:cubicBezTo>
                    <a:pt x="83" y="23"/>
                    <a:pt x="80" y="22"/>
                    <a:pt x="79" y="21"/>
                  </a:cubicBezTo>
                  <a:cubicBezTo>
                    <a:pt x="79" y="20"/>
                    <a:pt x="81" y="16"/>
                    <a:pt x="78" y="18"/>
                  </a:cubicBezTo>
                  <a:cubicBezTo>
                    <a:pt x="79" y="16"/>
                    <a:pt x="77" y="15"/>
                    <a:pt x="78" y="13"/>
                  </a:cubicBezTo>
                  <a:cubicBezTo>
                    <a:pt x="76" y="14"/>
                    <a:pt x="74" y="14"/>
                    <a:pt x="73" y="14"/>
                  </a:cubicBezTo>
                  <a:cubicBezTo>
                    <a:pt x="72" y="14"/>
                    <a:pt x="72" y="13"/>
                    <a:pt x="72" y="13"/>
                  </a:cubicBezTo>
                  <a:cubicBezTo>
                    <a:pt x="71" y="12"/>
                    <a:pt x="70" y="13"/>
                    <a:pt x="68" y="12"/>
                  </a:cubicBezTo>
                  <a:cubicBezTo>
                    <a:pt x="68" y="12"/>
                    <a:pt x="67" y="10"/>
                    <a:pt x="66" y="11"/>
                  </a:cubicBezTo>
                  <a:cubicBezTo>
                    <a:pt x="65" y="12"/>
                    <a:pt x="63" y="12"/>
                    <a:pt x="62" y="10"/>
                  </a:cubicBezTo>
                  <a:cubicBezTo>
                    <a:pt x="61" y="7"/>
                    <a:pt x="59" y="7"/>
                    <a:pt x="57" y="11"/>
                  </a:cubicBezTo>
                  <a:cubicBezTo>
                    <a:pt x="57" y="12"/>
                    <a:pt x="56" y="15"/>
                    <a:pt x="54" y="14"/>
                  </a:cubicBezTo>
                  <a:cubicBezTo>
                    <a:pt x="53" y="14"/>
                    <a:pt x="52" y="13"/>
                    <a:pt x="51" y="13"/>
                  </a:cubicBezTo>
                  <a:cubicBezTo>
                    <a:pt x="50" y="14"/>
                    <a:pt x="49" y="14"/>
                    <a:pt x="48" y="14"/>
                  </a:cubicBezTo>
                  <a:cubicBezTo>
                    <a:pt x="46" y="13"/>
                    <a:pt x="45" y="13"/>
                    <a:pt x="44" y="13"/>
                  </a:cubicBezTo>
                  <a:cubicBezTo>
                    <a:pt x="42" y="13"/>
                    <a:pt x="41" y="12"/>
                    <a:pt x="40" y="13"/>
                  </a:cubicBezTo>
                  <a:cubicBezTo>
                    <a:pt x="36" y="15"/>
                    <a:pt x="35" y="9"/>
                    <a:pt x="33" y="7"/>
                  </a:cubicBezTo>
                  <a:cubicBezTo>
                    <a:pt x="32" y="5"/>
                    <a:pt x="32" y="7"/>
                    <a:pt x="31" y="7"/>
                  </a:cubicBezTo>
                  <a:cubicBezTo>
                    <a:pt x="30" y="7"/>
                    <a:pt x="28" y="5"/>
                    <a:pt x="27" y="5"/>
                  </a:cubicBezTo>
                  <a:cubicBezTo>
                    <a:pt x="25" y="6"/>
                    <a:pt x="24" y="4"/>
                    <a:pt x="23" y="4"/>
                  </a:cubicBezTo>
                  <a:cubicBezTo>
                    <a:pt x="22" y="2"/>
                    <a:pt x="21" y="3"/>
                    <a:pt x="19" y="2"/>
                  </a:cubicBezTo>
                  <a:cubicBezTo>
                    <a:pt x="19" y="3"/>
                    <a:pt x="18" y="5"/>
                    <a:pt x="16"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8" name="Freeform 172">
              <a:extLst>
                <a:ext uri="{FF2B5EF4-FFF2-40B4-BE49-F238E27FC236}">
                  <a16:creationId xmlns:a16="http://schemas.microsoft.com/office/drawing/2014/main" xmlns="" id="{3A69231E-68C5-4B22-9FF5-F48A7697C7B5}"/>
                </a:ext>
              </a:extLst>
            </p:cNvPr>
            <p:cNvSpPr>
              <a:spLocks/>
            </p:cNvSpPr>
            <p:nvPr/>
          </p:nvSpPr>
          <p:spPr bwMode="auto">
            <a:xfrm>
              <a:off x="7174535" y="3610587"/>
              <a:ext cx="272586" cy="91241"/>
            </a:xfrm>
            <a:custGeom>
              <a:avLst/>
              <a:gdLst>
                <a:gd name="T0" fmla="*/ 16 w 98"/>
                <a:gd name="T1" fmla="*/ 4 h 37"/>
                <a:gd name="T2" fmla="*/ 10 w 98"/>
                <a:gd name="T3" fmla="*/ 3 h 37"/>
                <a:gd name="T4" fmla="*/ 7 w 98"/>
                <a:gd name="T5" fmla="*/ 5 h 37"/>
                <a:gd name="T6" fmla="*/ 4 w 98"/>
                <a:gd name="T7" fmla="*/ 8 h 37"/>
                <a:gd name="T8" fmla="*/ 3 w 98"/>
                <a:gd name="T9" fmla="*/ 12 h 37"/>
                <a:gd name="T10" fmla="*/ 0 w 98"/>
                <a:gd name="T11" fmla="*/ 12 h 37"/>
                <a:gd name="T12" fmla="*/ 10 w 98"/>
                <a:gd name="T13" fmla="*/ 14 h 37"/>
                <a:gd name="T14" fmla="*/ 13 w 98"/>
                <a:gd name="T15" fmla="*/ 15 h 37"/>
                <a:gd name="T16" fmla="*/ 12 w 98"/>
                <a:gd name="T17" fmla="*/ 18 h 37"/>
                <a:gd name="T18" fmla="*/ 21 w 98"/>
                <a:gd name="T19" fmla="*/ 21 h 37"/>
                <a:gd name="T20" fmla="*/ 30 w 98"/>
                <a:gd name="T21" fmla="*/ 24 h 37"/>
                <a:gd name="T22" fmla="*/ 33 w 98"/>
                <a:gd name="T23" fmla="*/ 24 h 37"/>
                <a:gd name="T24" fmla="*/ 35 w 98"/>
                <a:gd name="T25" fmla="*/ 23 h 37"/>
                <a:gd name="T26" fmla="*/ 46 w 98"/>
                <a:gd name="T27" fmla="*/ 25 h 37"/>
                <a:gd name="T28" fmla="*/ 59 w 98"/>
                <a:gd name="T29" fmla="*/ 29 h 37"/>
                <a:gd name="T30" fmla="*/ 65 w 98"/>
                <a:gd name="T31" fmla="*/ 30 h 37"/>
                <a:gd name="T32" fmla="*/ 70 w 98"/>
                <a:gd name="T33" fmla="*/ 30 h 37"/>
                <a:gd name="T34" fmla="*/ 81 w 98"/>
                <a:gd name="T35" fmla="*/ 31 h 37"/>
                <a:gd name="T36" fmla="*/ 90 w 98"/>
                <a:gd name="T37" fmla="*/ 34 h 37"/>
                <a:gd name="T38" fmla="*/ 95 w 98"/>
                <a:gd name="T39" fmla="*/ 35 h 37"/>
                <a:gd name="T40" fmla="*/ 97 w 98"/>
                <a:gd name="T41" fmla="*/ 36 h 37"/>
                <a:gd name="T42" fmla="*/ 96 w 98"/>
                <a:gd name="T43" fmla="*/ 33 h 37"/>
                <a:gd name="T44" fmla="*/ 97 w 98"/>
                <a:gd name="T45" fmla="*/ 26 h 37"/>
                <a:gd name="T46" fmla="*/ 94 w 98"/>
                <a:gd name="T47" fmla="*/ 23 h 37"/>
                <a:gd name="T48" fmla="*/ 89 w 98"/>
                <a:gd name="T49" fmla="*/ 23 h 37"/>
                <a:gd name="T50" fmla="*/ 84 w 98"/>
                <a:gd name="T51" fmla="*/ 24 h 37"/>
                <a:gd name="T52" fmla="*/ 79 w 98"/>
                <a:gd name="T53" fmla="*/ 21 h 37"/>
                <a:gd name="T54" fmla="*/ 78 w 98"/>
                <a:gd name="T55" fmla="*/ 18 h 37"/>
                <a:gd name="T56" fmla="*/ 78 w 98"/>
                <a:gd name="T57" fmla="*/ 13 h 37"/>
                <a:gd name="T58" fmla="*/ 73 w 98"/>
                <a:gd name="T59" fmla="*/ 14 h 37"/>
                <a:gd name="T60" fmla="*/ 72 w 98"/>
                <a:gd name="T61" fmla="*/ 13 h 37"/>
                <a:gd name="T62" fmla="*/ 68 w 98"/>
                <a:gd name="T63" fmla="*/ 12 h 37"/>
                <a:gd name="T64" fmla="*/ 66 w 98"/>
                <a:gd name="T65" fmla="*/ 11 h 37"/>
                <a:gd name="T66" fmla="*/ 62 w 98"/>
                <a:gd name="T67" fmla="*/ 10 h 37"/>
                <a:gd name="T68" fmla="*/ 57 w 98"/>
                <a:gd name="T69" fmla="*/ 11 h 37"/>
                <a:gd name="T70" fmla="*/ 54 w 98"/>
                <a:gd name="T71" fmla="*/ 14 h 37"/>
                <a:gd name="T72" fmla="*/ 51 w 98"/>
                <a:gd name="T73" fmla="*/ 13 h 37"/>
                <a:gd name="T74" fmla="*/ 48 w 98"/>
                <a:gd name="T75" fmla="*/ 14 h 37"/>
                <a:gd name="T76" fmla="*/ 44 w 98"/>
                <a:gd name="T77" fmla="*/ 13 h 37"/>
                <a:gd name="T78" fmla="*/ 40 w 98"/>
                <a:gd name="T79" fmla="*/ 13 h 37"/>
                <a:gd name="T80" fmla="*/ 33 w 98"/>
                <a:gd name="T81" fmla="*/ 7 h 37"/>
                <a:gd name="T82" fmla="*/ 31 w 98"/>
                <a:gd name="T83" fmla="*/ 7 h 37"/>
                <a:gd name="T84" fmla="*/ 27 w 98"/>
                <a:gd name="T85" fmla="*/ 5 h 37"/>
                <a:gd name="T86" fmla="*/ 23 w 98"/>
                <a:gd name="T87" fmla="*/ 4 h 37"/>
                <a:gd name="T88" fmla="*/ 19 w 98"/>
                <a:gd name="T89" fmla="*/ 2 h 37"/>
                <a:gd name="T90" fmla="*/ 16 w 98"/>
                <a:gd name="T91"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8" h="37">
                  <a:moveTo>
                    <a:pt x="16" y="4"/>
                  </a:moveTo>
                  <a:cubicBezTo>
                    <a:pt x="15" y="3"/>
                    <a:pt x="11" y="2"/>
                    <a:pt x="10" y="3"/>
                  </a:cubicBezTo>
                  <a:cubicBezTo>
                    <a:pt x="10" y="0"/>
                    <a:pt x="7" y="4"/>
                    <a:pt x="7" y="5"/>
                  </a:cubicBezTo>
                  <a:cubicBezTo>
                    <a:pt x="6" y="6"/>
                    <a:pt x="6" y="10"/>
                    <a:pt x="4" y="8"/>
                  </a:cubicBezTo>
                  <a:cubicBezTo>
                    <a:pt x="4" y="10"/>
                    <a:pt x="3" y="11"/>
                    <a:pt x="3" y="12"/>
                  </a:cubicBezTo>
                  <a:cubicBezTo>
                    <a:pt x="2" y="11"/>
                    <a:pt x="1" y="11"/>
                    <a:pt x="0" y="12"/>
                  </a:cubicBezTo>
                  <a:cubicBezTo>
                    <a:pt x="3" y="14"/>
                    <a:pt x="7" y="12"/>
                    <a:pt x="10" y="14"/>
                  </a:cubicBezTo>
                  <a:cubicBezTo>
                    <a:pt x="11" y="14"/>
                    <a:pt x="12" y="14"/>
                    <a:pt x="13" y="15"/>
                  </a:cubicBezTo>
                  <a:cubicBezTo>
                    <a:pt x="14" y="16"/>
                    <a:pt x="12" y="17"/>
                    <a:pt x="12" y="18"/>
                  </a:cubicBezTo>
                  <a:cubicBezTo>
                    <a:pt x="11" y="21"/>
                    <a:pt x="20" y="20"/>
                    <a:pt x="21" y="21"/>
                  </a:cubicBezTo>
                  <a:cubicBezTo>
                    <a:pt x="24" y="21"/>
                    <a:pt x="27" y="23"/>
                    <a:pt x="30" y="24"/>
                  </a:cubicBezTo>
                  <a:cubicBezTo>
                    <a:pt x="31" y="24"/>
                    <a:pt x="32" y="25"/>
                    <a:pt x="33" y="24"/>
                  </a:cubicBezTo>
                  <a:cubicBezTo>
                    <a:pt x="34" y="24"/>
                    <a:pt x="34" y="23"/>
                    <a:pt x="35" y="23"/>
                  </a:cubicBezTo>
                  <a:cubicBezTo>
                    <a:pt x="39" y="23"/>
                    <a:pt x="43" y="24"/>
                    <a:pt x="46" y="25"/>
                  </a:cubicBezTo>
                  <a:cubicBezTo>
                    <a:pt x="51" y="26"/>
                    <a:pt x="55" y="28"/>
                    <a:pt x="59" y="29"/>
                  </a:cubicBezTo>
                  <a:cubicBezTo>
                    <a:pt x="61" y="30"/>
                    <a:pt x="63" y="29"/>
                    <a:pt x="65" y="30"/>
                  </a:cubicBezTo>
                  <a:cubicBezTo>
                    <a:pt x="67" y="31"/>
                    <a:pt x="68" y="30"/>
                    <a:pt x="70" y="30"/>
                  </a:cubicBezTo>
                  <a:cubicBezTo>
                    <a:pt x="74" y="31"/>
                    <a:pt x="78" y="33"/>
                    <a:pt x="81" y="31"/>
                  </a:cubicBezTo>
                  <a:cubicBezTo>
                    <a:pt x="84" y="29"/>
                    <a:pt x="87" y="32"/>
                    <a:pt x="90" y="34"/>
                  </a:cubicBezTo>
                  <a:cubicBezTo>
                    <a:pt x="90" y="34"/>
                    <a:pt x="95" y="34"/>
                    <a:pt x="95" y="35"/>
                  </a:cubicBezTo>
                  <a:cubicBezTo>
                    <a:pt x="95" y="36"/>
                    <a:pt x="97" y="37"/>
                    <a:pt x="97" y="36"/>
                  </a:cubicBezTo>
                  <a:cubicBezTo>
                    <a:pt x="98" y="36"/>
                    <a:pt x="96" y="34"/>
                    <a:pt x="96" y="33"/>
                  </a:cubicBezTo>
                  <a:cubicBezTo>
                    <a:pt x="94" y="31"/>
                    <a:pt x="97" y="28"/>
                    <a:pt x="97" y="26"/>
                  </a:cubicBezTo>
                  <a:cubicBezTo>
                    <a:pt x="97" y="24"/>
                    <a:pt x="95" y="24"/>
                    <a:pt x="94" y="23"/>
                  </a:cubicBezTo>
                  <a:cubicBezTo>
                    <a:pt x="92" y="23"/>
                    <a:pt x="91" y="24"/>
                    <a:pt x="89" y="23"/>
                  </a:cubicBezTo>
                  <a:cubicBezTo>
                    <a:pt x="88" y="23"/>
                    <a:pt x="85" y="25"/>
                    <a:pt x="84" y="24"/>
                  </a:cubicBezTo>
                  <a:cubicBezTo>
                    <a:pt x="83" y="23"/>
                    <a:pt x="80" y="22"/>
                    <a:pt x="79" y="21"/>
                  </a:cubicBezTo>
                  <a:cubicBezTo>
                    <a:pt x="79" y="20"/>
                    <a:pt x="81" y="16"/>
                    <a:pt x="78" y="18"/>
                  </a:cubicBezTo>
                  <a:cubicBezTo>
                    <a:pt x="79" y="16"/>
                    <a:pt x="77" y="15"/>
                    <a:pt x="78" y="13"/>
                  </a:cubicBezTo>
                  <a:cubicBezTo>
                    <a:pt x="76" y="14"/>
                    <a:pt x="74" y="14"/>
                    <a:pt x="73" y="14"/>
                  </a:cubicBezTo>
                  <a:cubicBezTo>
                    <a:pt x="72" y="14"/>
                    <a:pt x="72" y="13"/>
                    <a:pt x="72" y="13"/>
                  </a:cubicBezTo>
                  <a:cubicBezTo>
                    <a:pt x="71" y="12"/>
                    <a:pt x="70" y="13"/>
                    <a:pt x="68" y="12"/>
                  </a:cubicBezTo>
                  <a:cubicBezTo>
                    <a:pt x="68" y="12"/>
                    <a:pt x="67" y="10"/>
                    <a:pt x="66" y="11"/>
                  </a:cubicBezTo>
                  <a:cubicBezTo>
                    <a:pt x="65" y="12"/>
                    <a:pt x="63" y="12"/>
                    <a:pt x="62" y="10"/>
                  </a:cubicBezTo>
                  <a:cubicBezTo>
                    <a:pt x="61" y="7"/>
                    <a:pt x="59" y="7"/>
                    <a:pt x="57" y="11"/>
                  </a:cubicBezTo>
                  <a:cubicBezTo>
                    <a:pt x="57" y="12"/>
                    <a:pt x="56" y="15"/>
                    <a:pt x="54" y="14"/>
                  </a:cubicBezTo>
                  <a:cubicBezTo>
                    <a:pt x="53" y="14"/>
                    <a:pt x="52" y="13"/>
                    <a:pt x="51" y="13"/>
                  </a:cubicBezTo>
                  <a:cubicBezTo>
                    <a:pt x="50" y="14"/>
                    <a:pt x="49" y="14"/>
                    <a:pt x="48" y="14"/>
                  </a:cubicBezTo>
                  <a:cubicBezTo>
                    <a:pt x="46" y="13"/>
                    <a:pt x="45" y="13"/>
                    <a:pt x="44" y="13"/>
                  </a:cubicBezTo>
                  <a:cubicBezTo>
                    <a:pt x="42" y="13"/>
                    <a:pt x="41" y="12"/>
                    <a:pt x="40" y="13"/>
                  </a:cubicBezTo>
                  <a:cubicBezTo>
                    <a:pt x="36" y="15"/>
                    <a:pt x="35" y="9"/>
                    <a:pt x="33" y="7"/>
                  </a:cubicBezTo>
                  <a:cubicBezTo>
                    <a:pt x="32" y="5"/>
                    <a:pt x="32" y="7"/>
                    <a:pt x="31" y="7"/>
                  </a:cubicBezTo>
                  <a:cubicBezTo>
                    <a:pt x="30" y="7"/>
                    <a:pt x="28" y="5"/>
                    <a:pt x="27" y="5"/>
                  </a:cubicBezTo>
                  <a:cubicBezTo>
                    <a:pt x="25" y="6"/>
                    <a:pt x="24" y="4"/>
                    <a:pt x="23" y="4"/>
                  </a:cubicBezTo>
                  <a:cubicBezTo>
                    <a:pt x="22" y="2"/>
                    <a:pt x="21" y="3"/>
                    <a:pt x="19" y="2"/>
                  </a:cubicBezTo>
                  <a:cubicBezTo>
                    <a:pt x="19" y="3"/>
                    <a:pt x="18" y="5"/>
                    <a:pt x="16"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9" name="Freeform 173">
              <a:extLst>
                <a:ext uri="{FF2B5EF4-FFF2-40B4-BE49-F238E27FC236}">
                  <a16:creationId xmlns:a16="http://schemas.microsoft.com/office/drawing/2014/main" xmlns="" id="{B77EB995-821A-4D4B-A120-368CE9B0B580}"/>
                </a:ext>
              </a:extLst>
            </p:cNvPr>
            <p:cNvSpPr>
              <a:spLocks/>
            </p:cNvSpPr>
            <p:nvPr/>
          </p:nvSpPr>
          <p:spPr bwMode="auto">
            <a:xfrm>
              <a:off x="7276952" y="3668140"/>
              <a:ext cx="6303" cy="1404"/>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1"/>
                    <a:pt x="2" y="1"/>
                    <a:pt x="2" y="1"/>
                  </a:cubicBezTo>
                  <a:cubicBezTo>
                    <a:pt x="2" y="1"/>
                    <a:pt x="1"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0" name="Freeform 174">
              <a:extLst>
                <a:ext uri="{FF2B5EF4-FFF2-40B4-BE49-F238E27FC236}">
                  <a16:creationId xmlns:a16="http://schemas.microsoft.com/office/drawing/2014/main" xmlns="" id="{D0FE08FA-B1CC-4360-BA24-4FD0C623FD5E}"/>
                </a:ext>
              </a:extLst>
            </p:cNvPr>
            <p:cNvSpPr>
              <a:spLocks/>
            </p:cNvSpPr>
            <p:nvPr/>
          </p:nvSpPr>
          <p:spPr bwMode="auto">
            <a:xfrm>
              <a:off x="7276952" y="3668140"/>
              <a:ext cx="6303" cy="1404"/>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1"/>
                    <a:pt x="2" y="1"/>
                    <a:pt x="2" y="1"/>
                  </a:cubicBezTo>
                  <a:cubicBezTo>
                    <a:pt x="2" y="1"/>
                    <a:pt x="1"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1" name="Freeform 175">
              <a:extLst>
                <a:ext uri="{FF2B5EF4-FFF2-40B4-BE49-F238E27FC236}">
                  <a16:creationId xmlns:a16="http://schemas.microsoft.com/office/drawing/2014/main" xmlns="" id="{B6054E83-AAA5-452A-9AB7-913573F35C55}"/>
                </a:ext>
              </a:extLst>
            </p:cNvPr>
            <p:cNvSpPr>
              <a:spLocks/>
            </p:cNvSpPr>
            <p:nvPr/>
          </p:nvSpPr>
          <p:spPr bwMode="auto">
            <a:xfrm>
              <a:off x="7391974" y="3642873"/>
              <a:ext cx="40966" cy="12634"/>
            </a:xfrm>
            <a:custGeom>
              <a:avLst/>
              <a:gdLst>
                <a:gd name="T0" fmla="*/ 3 w 15"/>
                <a:gd name="T1" fmla="*/ 1 h 5"/>
                <a:gd name="T2" fmla="*/ 1 w 15"/>
                <a:gd name="T3" fmla="*/ 3 h 5"/>
                <a:gd name="T4" fmla="*/ 5 w 15"/>
                <a:gd name="T5" fmla="*/ 4 h 5"/>
                <a:gd name="T6" fmla="*/ 11 w 15"/>
                <a:gd name="T7" fmla="*/ 4 h 5"/>
                <a:gd name="T8" fmla="*/ 13 w 15"/>
                <a:gd name="T9" fmla="*/ 3 h 5"/>
                <a:gd name="T10" fmla="*/ 15 w 15"/>
                <a:gd name="T11" fmla="*/ 2 h 5"/>
                <a:gd name="T12" fmla="*/ 11 w 15"/>
                <a:gd name="T13" fmla="*/ 0 h 5"/>
                <a:gd name="T14" fmla="*/ 3 w 15"/>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5">
                  <a:moveTo>
                    <a:pt x="3" y="1"/>
                  </a:moveTo>
                  <a:cubicBezTo>
                    <a:pt x="2" y="0"/>
                    <a:pt x="0" y="2"/>
                    <a:pt x="1" y="3"/>
                  </a:cubicBezTo>
                  <a:cubicBezTo>
                    <a:pt x="2" y="4"/>
                    <a:pt x="5" y="5"/>
                    <a:pt x="5" y="4"/>
                  </a:cubicBezTo>
                  <a:cubicBezTo>
                    <a:pt x="7" y="5"/>
                    <a:pt x="9" y="4"/>
                    <a:pt x="11" y="4"/>
                  </a:cubicBezTo>
                  <a:cubicBezTo>
                    <a:pt x="11" y="3"/>
                    <a:pt x="12" y="3"/>
                    <a:pt x="13" y="3"/>
                  </a:cubicBezTo>
                  <a:cubicBezTo>
                    <a:pt x="13" y="2"/>
                    <a:pt x="14" y="2"/>
                    <a:pt x="15" y="2"/>
                  </a:cubicBezTo>
                  <a:cubicBezTo>
                    <a:pt x="15" y="0"/>
                    <a:pt x="12" y="0"/>
                    <a:pt x="11" y="0"/>
                  </a:cubicBezTo>
                  <a:cubicBezTo>
                    <a:pt x="8" y="1"/>
                    <a:pt x="6" y="0"/>
                    <a:pt x="3"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2" name="Freeform 176">
              <a:extLst>
                <a:ext uri="{FF2B5EF4-FFF2-40B4-BE49-F238E27FC236}">
                  <a16:creationId xmlns:a16="http://schemas.microsoft.com/office/drawing/2014/main" xmlns="" id="{F5AC9661-22D0-4373-8B1C-D69A5C7633F1}"/>
                </a:ext>
              </a:extLst>
            </p:cNvPr>
            <p:cNvSpPr>
              <a:spLocks/>
            </p:cNvSpPr>
            <p:nvPr/>
          </p:nvSpPr>
          <p:spPr bwMode="auto">
            <a:xfrm>
              <a:off x="7391974" y="3642873"/>
              <a:ext cx="40966" cy="12634"/>
            </a:xfrm>
            <a:custGeom>
              <a:avLst/>
              <a:gdLst>
                <a:gd name="T0" fmla="*/ 3 w 15"/>
                <a:gd name="T1" fmla="*/ 1 h 5"/>
                <a:gd name="T2" fmla="*/ 1 w 15"/>
                <a:gd name="T3" fmla="*/ 3 h 5"/>
                <a:gd name="T4" fmla="*/ 5 w 15"/>
                <a:gd name="T5" fmla="*/ 4 h 5"/>
                <a:gd name="T6" fmla="*/ 11 w 15"/>
                <a:gd name="T7" fmla="*/ 4 h 5"/>
                <a:gd name="T8" fmla="*/ 13 w 15"/>
                <a:gd name="T9" fmla="*/ 3 h 5"/>
                <a:gd name="T10" fmla="*/ 15 w 15"/>
                <a:gd name="T11" fmla="*/ 2 h 5"/>
                <a:gd name="T12" fmla="*/ 11 w 15"/>
                <a:gd name="T13" fmla="*/ 0 h 5"/>
                <a:gd name="T14" fmla="*/ 3 w 15"/>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5">
                  <a:moveTo>
                    <a:pt x="3" y="1"/>
                  </a:moveTo>
                  <a:cubicBezTo>
                    <a:pt x="2" y="0"/>
                    <a:pt x="0" y="2"/>
                    <a:pt x="1" y="3"/>
                  </a:cubicBezTo>
                  <a:cubicBezTo>
                    <a:pt x="2" y="4"/>
                    <a:pt x="5" y="5"/>
                    <a:pt x="5" y="4"/>
                  </a:cubicBezTo>
                  <a:cubicBezTo>
                    <a:pt x="7" y="5"/>
                    <a:pt x="9" y="4"/>
                    <a:pt x="11" y="4"/>
                  </a:cubicBezTo>
                  <a:cubicBezTo>
                    <a:pt x="11" y="3"/>
                    <a:pt x="12" y="3"/>
                    <a:pt x="13" y="3"/>
                  </a:cubicBezTo>
                  <a:cubicBezTo>
                    <a:pt x="13" y="2"/>
                    <a:pt x="14" y="2"/>
                    <a:pt x="15" y="2"/>
                  </a:cubicBezTo>
                  <a:cubicBezTo>
                    <a:pt x="15" y="0"/>
                    <a:pt x="12" y="0"/>
                    <a:pt x="11" y="0"/>
                  </a:cubicBezTo>
                  <a:cubicBezTo>
                    <a:pt x="8" y="1"/>
                    <a:pt x="6" y="0"/>
                    <a:pt x="3"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3" name="Freeform 177">
              <a:extLst>
                <a:ext uri="{FF2B5EF4-FFF2-40B4-BE49-F238E27FC236}">
                  <a16:creationId xmlns:a16="http://schemas.microsoft.com/office/drawing/2014/main" xmlns="" id="{1A583837-767B-4BEC-8619-7C72260C89A4}"/>
                </a:ext>
              </a:extLst>
            </p:cNvPr>
            <p:cNvSpPr>
              <a:spLocks/>
            </p:cNvSpPr>
            <p:nvPr/>
          </p:nvSpPr>
          <p:spPr bwMode="auto">
            <a:xfrm>
              <a:off x="7391974" y="3610587"/>
              <a:ext cx="4727" cy="2807"/>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0"/>
                    <a:pt x="0" y="0"/>
                    <a:pt x="1" y="1"/>
                  </a:cubicBezTo>
                  <a:cubicBezTo>
                    <a:pt x="2" y="1"/>
                    <a:pt x="2"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4" name="Freeform 178">
              <a:extLst>
                <a:ext uri="{FF2B5EF4-FFF2-40B4-BE49-F238E27FC236}">
                  <a16:creationId xmlns:a16="http://schemas.microsoft.com/office/drawing/2014/main" xmlns="" id="{8EB6B76D-E974-4498-9E6A-3E988C17B854}"/>
                </a:ext>
              </a:extLst>
            </p:cNvPr>
            <p:cNvSpPr>
              <a:spLocks/>
            </p:cNvSpPr>
            <p:nvPr/>
          </p:nvSpPr>
          <p:spPr bwMode="auto">
            <a:xfrm>
              <a:off x="7391974" y="3610587"/>
              <a:ext cx="4727" cy="2807"/>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0"/>
                    <a:pt x="0" y="0"/>
                    <a:pt x="1" y="1"/>
                  </a:cubicBezTo>
                  <a:cubicBezTo>
                    <a:pt x="2" y="1"/>
                    <a:pt x="2"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5" name="Freeform 179">
              <a:extLst>
                <a:ext uri="{FF2B5EF4-FFF2-40B4-BE49-F238E27FC236}">
                  <a16:creationId xmlns:a16="http://schemas.microsoft.com/office/drawing/2014/main" xmlns="" id="{65079A5F-BCDC-4A1A-9CD7-136D828210E0}"/>
                </a:ext>
              </a:extLst>
            </p:cNvPr>
            <p:cNvSpPr>
              <a:spLocks/>
            </p:cNvSpPr>
            <p:nvPr/>
          </p:nvSpPr>
          <p:spPr bwMode="auto">
            <a:xfrm>
              <a:off x="7442395" y="3649892"/>
              <a:ext cx="1577" cy="2807"/>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6" name="Freeform 180">
              <a:extLst>
                <a:ext uri="{FF2B5EF4-FFF2-40B4-BE49-F238E27FC236}">
                  <a16:creationId xmlns:a16="http://schemas.microsoft.com/office/drawing/2014/main" xmlns="" id="{B4E8B540-8442-4F74-9364-760197E38444}"/>
                </a:ext>
              </a:extLst>
            </p:cNvPr>
            <p:cNvSpPr>
              <a:spLocks/>
            </p:cNvSpPr>
            <p:nvPr/>
          </p:nvSpPr>
          <p:spPr bwMode="auto">
            <a:xfrm>
              <a:off x="7442395" y="3649892"/>
              <a:ext cx="1577" cy="2807"/>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7" name="Freeform 181">
              <a:extLst>
                <a:ext uri="{FF2B5EF4-FFF2-40B4-BE49-F238E27FC236}">
                  <a16:creationId xmlns:a16="http://schemas.microsoft.com/office/drawing/2014/main" xmlns="" id="{1B3E0B62-79C4-40DA-BD5D-2F7156B07743}"/>
                </a:ext>
              </a:extLst>
            </p:cNvPr>
            <p:cNvSpPr>
              <a:spLocks/>
            </p:cNvSpPr>
            <p:nvPr/>
          </p:nvSpPr>
          <p:spPr bwMode="auto">
            <a:xfrm>
              <a:off x="7439242" y="3677966"/>
              <a:ext cx="44118" cy="26670"/>
            </a:xfrm>
            <a:custGeom>
              <a:avLst/>
              <a:gdLst>
                <a:gd name="T0" fmla="*/ 2 w 16"/>
                <a:gd name="T1" fmla="*/ 1 h 11"/>
                <a:gd name="T2" fmla="*/ 5 w 16"/>
                <a:gd name="T3" fmla="*/ 5 h 11"/>
                <a:gd name="T4" fmla="*/ 8 w 16"/>
                <a:gd name="T5" fmla="*/ 7 h 11"/>
                <a:gd name="T6" fmla="*/ 8 w 16"/>
                <a:gd name="T7" fmla="*/ 10 h 11"/>
                <a:gd name="T8" fmla="*/ 11 w 16"/>
                <a:gd name="T9" fmla="*/ 7 h 11"/>
                <a:gd name="T10" fmla="*/ 14 w 16"/>
                <a:gd name="T11" fmla="*/ 3 h 11"/>
                <a:gd name="T12" fmla="*/ 9 w 16"/>
                <a:gd name="T13" fmla="*/ 1 h 11"/>
                <a:gd name="T14" fmla="*/ 2 w 16"/>
                <a:gd name="T15" fmla="*/ 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1">
                  <a:moveTo>
                    <a:pt x="2" y="1"/>
                  </a:moveTo>
                  <a:cubicBezTo>
                    <a:pt x="0" y="3"/>
                    <a:pt x="4" y="5"/>
                    <a:pt x="5" y="5"/>
                  </a:cubicBezTo>
                  <a:cubicBezTo>
                    <a:pt x="6" y="6"/>
                    <a:pt x="7" y="6"/>
                    <a:pt x="8" y="7"/>
                  </a:cubicBezTo>
                  <a:cubicBezTo>
                    <a:pt x="9" y="9"/>
                    <a:pt x="8" y="9"/>
                    <a:pt x="8" y="10"/>
                  </a:cubicBezTo>
                  <a:cubicBezTo>
                    <a:pt x="8" y="11"/>
                    <a:pt x="11" y="7"/>
                    <a:pt x="11" y="7"/>
                  </a:cubicBezTo>
                  <a:cubicBezTo>
                    <a:pt x="12" y="6"/>
                    <a:pt x="16" y="5"/>
                    <a:pt x="14" y="3"/>
                  </a:cubicBezTo>
                  <a:cubicBezTo>
                    <a:pt x="13" y="2"/>
                    <a:pt x="10" y="0"/>
                    <a:pt x="9" y="1"/>
                  </a:cubicBezTo>
                  <a:cubicBezTo>
                    <a:pt x="6" y="2"/>
                    <a:pt x="4" y="2"/>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8" name="Freeform 182">
              <a:extLst>
                <a:ext uri="{FF2B5EF4-FFF2-40B4-BE49-F238E27FC236}">
                  <a16:creationId xmlns:a16="http://schemas.microsoft.com/office/drawing/2014/main" xmlns="" id="{86C8CC3C-ACC5-44D5-8858-BEF8011EEC05}"/>
                </a:ext>
              </a:extLst>
            </p:cNvPr>
            <p:cNvSpPr>
              <a:spLocks/>
            </p:cNvSpPr>
            <p:nvPr/>
          </p:nvSpPr>
          <p:spPr bwMode="auto">
            <a:xfrm>
              <a:off x="7439242" y="3677966"/>
              <a:ext cx="44118" cy="26670"/>
            </a:xfrm>
            <a:custGeom>
              <a:avLst/>
              <a:gdLst>
                <a:gd name="T0" fmla="*/ 2 w 16"/>
                <a:gd name="T1" fmla="*/ 1 h 11"/>
                <a:gd name="T2" fmla="*/ 5 w 16"/>
                <a:gd name="T3" fmla="*/ 5 h 11"/>
                <a:gd name="T4" fmla="*/ 8 w 16"/>
                <a:gd name="T5" fmla="*/ 7 h 11"/>
                <a:gd name="T6" fmla="*/ 8 w 16"/>
                <a:gd name="T7" fmla="*/ 10 h 11"/>
                <a:gd name="T8" fmla="*/ 11 w 16"/>
                <a:gd name="T9" fmla="*/ 7 h 11"/>
                <a:gd name="T10" fmla="*/ 14 w 16"/>
                <a:gd name="T11" fmla="*/ 3 h 11"/>
                <a:gd name="T12" fmla="*/ 9 w 16"/>
                <a:gd name="T13" fmla="*/ 1 h 11"/>
                <a:gd name="T14" fmla="*/ 2 w 16"/>
                <a:gd name="T15" fmla="*/ 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1">
                  <a:moveTo>
                    <a:pt x="2" y="1"/>
                  </a:moveTo>
                  <a:cubicBezTo>
                    <a:pt x="0" y="3"/>
                    <a:pt x="4" y="5"/>
                    <a:pt x="5" y="5"/>
                  </a:cubicBezTo>
                  <a:cubicBezTo>
                    <a:pt x="6" y="6"/>
                    <a:pt x="7" y="6"/>
                    <a:pt x="8" y="7"/>
                  </a:cubicBezTo>
                  <a:cubicBezTo>
                    <a:pt x="9" y="9"/>
                    <a:pt x="8" y="9"/>
                    <a:pt x="8" y="10"/>
                  </a:cubicBezTo>
                  <a:cubicBezTo>
                    <a:pt x="8" y="11"/>
                    <a:pt x="11" y="7"/>
                    <a:pt x="11" y="7"/>
                  </a:cubicBezTo>
                  <a:cubicBezTo>
                    <a:pt x="12" y="6"/>
                    <a:pt x="16" y="5"/>
                    <a:pt x="14" y="3"/>
                  </a:cubicBezTo>
                  <a:cubicBezTo>
                    <a:pt x="13" y="2"/>
                    <a:pt x="10" y="0"/>
                    <a:pt x="9" y="1"/>
                  </a:cubicBezTo>
                  <a:cubicBezTo>
                    <a:pt x="6" y="2"/>
                    <a:pt x="4" y="2"/>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9" name="Freeform 183">
              <a:extLst>
                <a:ext uri="{FF2B5EF4-FFF2-40B4-BE49-F238E27FC236}">
                  <a16:creationId xmlns:a16="http://schemas.microsoft.com/office/drawing/2014/main" xmlns="" id="{8C985D66-515C-4A16-A9F2-4449D4CEF355}"/>
                </a:ext>
              </a:extLst>
            </p:cNvPr>
            <p:cNvSpPr>
              <a:spLocks/>
            </p:cNvSpPr>
            <p:nvPr/>
          </p:nvSpPr>
          <p:spPr bwMode="auto">
            <a:xfrm>
              <a:off x="7447122" y="3649892"/>
              <a:ext cx="3151" cy="2807"/>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0" name="Freeform 184">
              <a:extLst>
                <a:ext uri="{FF2B5EF4-FFF2-40B4-BE49-F238E27FC236}">
                  <a16:creationId xmlns:a16="http://schemas.microsoft.com/office/drawing/2014/main" xmlns="" id="{331A3832-24A5-4D97-9E6F-6B3D1ED14F5C}"/>
                </a:ext>
              </a:extLst>
            </p:cNvPr>
            <p:cNvSpPr>
              <a:spLocks/>
            </p:cNvSpPr>
            <p:nvPr/>
          </p:nvSpPr>
          <p:spPr bwMode="auto">
            <a:xfrm>
              <a:off x="7447122" y="3649892"/>
              <a:ext cx="3151" cy="2807"/>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1" name="Freeform 185">
              <a:extLst>
                <a:ext uri="{FF2B5EF4-FFF2-40B4-BE49-F238E27FC236}">
                  <a16:creationId xmlns:a16="http://schemas.microsoft.com/office/drawing/2014/main" xmlns="" id="{B17E6649-6866-4F66-A12A-6AB3CFFB8709}"/>
                </a:ext>
              </a:extLst>
            </p:cNvPr>
            <p:cNvSpPr>
              <a:spLocks/>
            </p:cNvSpPr>
            <p:nvPr/>
          </p:nvSpPr>
          <p:spPr bwMode="auto">
            <a:xfrm>
              <a:off x="7466029" y="3642873"/>
              <a:ext cx="12606" cy="5615"/>
            </a:xfrm>
            <a:custGeom>
              <a:avLst/>
              <a:gdLst>
                <a:gd name="T0" fmla="*/ 1 w 4"/>
                <a:gd name="T1" fmla="*/ 0 h 2"/>
                <a:gd name="T2" fmla="*/ 1 w 4"/>
                <a:gd name="T3" fmla="*/ 2 h 2"/>
                <a:gd name="T4" fmla="*/ 4 w 4"/>
                <a:gd name="T5" fmla="*/ 1 h 2"/>
                <a:gd name="T6" fmla="*/ 1 w 4"/>
                <a:gd name="T7" fmla="*/ 0 h 2"/>
              </a:gdLst>
              <a:ahLst/>
              <a:cxnLst>
                <a:cxn ang="0">
                  <a:pos x="T0" y="T1"/>
                </a:cxn>
                <a:cxn ang="0">
                  <a:pos x="T2" y="T3"/>
                </a:cxn>
                <a:cxn ang="0">
                  <a:pos x="T4" y="T5"/>
                </a:cxn>
                <a:cxn ang="0">
                  <a:pos x="T6" y="T7"/>
                </a:cxn>
              </a:cxnLst>
              <a:rect l="0" t="0" r="r" b="b"/>
              <a:pathLst>
                <a:path w="4" h="2">
                  <a:moveTo>
                    <a:pt x="1" y="0"/>
                  </a:moveTo>
                  <a:cubicBezTo>
                    <a:pt x="0" y="0"/>
                    <a:pt x="0" y="1"/>
                    <a:pt x="1" y="2"/>
                  </a:cubicBezTo>
                  <a:cubicBezTo>
                    <a:pt x="2" y="1"/>
                    <a:pt x="3" y="1"/>
                    <a:pt x="4" y="1"/>
                  </a:cubicBezTo>
                  <a:cubicBezTo>
                    <a:pt x="4" y="0"/>
                    <a:pt x="2"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2" name="Freeform 186">
              <a:extLst>
                <a:ext uri="{FF2B5EF4-FFF2-40B4-BE49-F238E27FC236}">
                  <a16:creationId xmlns:a16="http://schemas.microsoft.com/office/drawing/2014/main" xmlns="" id="{FA41F65A-0D80-4BC2-BD85-F711B2AB2A49}"/>
                </a:ext>
              </a:extLst>
            </p:cNvPr>
            <p:cNvSpPr>
              <a:spLocks/>
            </p:cNvSpPr>
            <p:nvPr/>
          </p:nvSpPr>
          <p:spPr bwMode="auto">
            <a:xfrm>
              <a:off x="7466029" y="3642873"/>
              <a:ext cx="12606" cy="5615"/>
            </a:xfrm>
            <a:custGeom>
              <a:avLst/>
              <a:gdLst>
                <a:gd name="T0" fmla="*/ 1 w 4"/>
                <a:gd name="T1" fmla="*/ 0 h 2"/>
                <a:gd name="T2" fmla="*/ 1 w 4"/>
                <a:gd name="T3" fmla="*/ 2 h 2"/>
                <a:gd name="T4" fmla="*/ 4 w 4"/>
                <a:gd name="T5" fmla="*/ 1 h 2"/>
                <a:gd name="T6" fmla="*/ 1 w 4"/>
                <a:gd name="T7" fmla="*/ 0 h 2"/>
              </a:gdLst>
              <a:ahLst/>
              <a:cxnLst>
                <a:cxn ang="0">
                  <a:pos x="T0" y="T1"/>
                </a:cxn>
                <a:cxn ang="0">
                  <a:pos x="T2" y="T3"/>
                </a:cxn>
                <a:cxn ang="0">
                  <a:pos x="T4" y="T5"/>
                </a:cxn>
                <a:cxn ang="0">
                  <a:pos x="T6" y="T7"/>
                </a:cxn>
              </a:cxnLst>
              <a:rect l="0" t="0" r="r" b="b"/>
              <a:pathLst>
                <a:path w="4" h="2">
                  <a:moveTo>
                    <a:pt x="1" y="0"/>
                  </a:moveTo>
                  <a:cubicBezTo>
                    <a:pt x="0" y="0"/>
                    <a:pt x="0" y="1"/>
                    <a:pt x="1" y="2"/>
                  </a:cubicBezTo>
                  <a:cubicBezTo>
                    <a:pt x="2" y="1"/>
                    <a:pt x="3" y="1"/>
                    <a:pt x="4" y="1"/>
                  </a:cubicBezTo>
                  <a:cubicBezTo>
                    <a:pt x="4" y="0"/>
                    <a:pt x="2"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3" name="Freeform 187">
              <a:extLst>
                <a:ext uri="{FF2B5EF4-FFF2-40B4-BE49-F238E27FC236}">
                  <a16:creationId xmlns:a16="http://schemas.microsoft.com/office/drawing/2014/main" xmlns="" id="{5FE16DCF-F1FA-4389-91AE-8FA843E05C76}"/>
                </a:ext>
              </a:extLst>
            </p:cNvPr>
            <p:cNvSpPr>
              <a:spLocks/>
            </p:cNvSpPr>
            <p:nvPr/>
          </p:nvSpPr>
          <p:spPr bwMode="auto">
            <a:xfrm>
              <a:off x="7472332" y="3697618"/>
              <a:ext cx="3151" cy="4212"/>
            </a:xfrm>
            <a:custGeom>
              <a:avLst/>
              <a:gdLst>
                <a:gd name="T0" fmla="*/ 1 w 1"/>
                <a:gd name="T1" fmla="*/ 2 h 2"/>
                <a:gd name="T2" fmla="*/ 1 w 1"/>
                <a:gd name="T3" fmla="*/ 0 h 2"/>
                <a:gd name="T4" fmla="*/ 0 w 1"/>
                <a:gd name="T5" fmla="*/ 1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0"/>
                    <a:pt x="1" y="0"/>
                  </a:cubicBezTo>
                  <a:cubicBezTo>
                    <a:pt x="0" y="0"/>
                    <a:pt x="0" y="0"/>
                    <a:pt x="0" y="1"/>
                  </a:cubicBezTo>
                  <a:cubicBezTo>
                    <a:pt x="1" y="2"/>
                    <a:pt x="1" y="2"/>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4" name="Freeform 188">
              <a:extLst>
                <a:ext uri="{FF2B5EF4-FFF2-40B4-BE49-F238E27FC236}">
                  <a16:creationId xmlns:a16="http://schemas.microsoft.com/office/drawing/2014/main" xmlns="" id="{FA79BC91-8949-4ACC-A563-32ECA9998B28}"/>
                </a:ext>
              </a:extLst>
            </p:cNvPr>
            <p:cNvSpPr>
              <a:spLocks/>
            </p:cNvSpPr>
            <p:nvPr/>
          </p:nvSpPr>
          <p:spPr bwMode="auto">
            <a:xfrm>
              <a:off x="7472332" y="3697618"/>
              <a:ext cx="3151" cy="4212"/>
            </a:xfrm>
            <a:custGeom>
              <a:avLst/>
              <a:gdLst>
                <a:gd name="T0" fmla="*/ 1 w 1"/>
                <a:gd name="T1" fmla="*/ 2 h 2"/>
                <a:gd name="T2" fmla="*/ 1 w 1"/>
                <a:gd name="T3" fmla="*/ 0 h 2"/>
                <a:gd name="T4" fmla="*/ 0 w 1"/>
                <a:gd name="T5" fmla="*/ 1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0"/>
                    <a:pt x="1" y="0"/>
                  </a:cubicBezTo>
                  <a:cubicBezTo>
                    <a:pt x="0" y="0"/>
                    <a:pt x="0" y="0"/>
                    <a:pt x="0" y="1"/>
                  </a:cubicBezTo>
                  <a:cubicBezTo>
                    <a:pt x="1" y="2"/>
                    <a:pt x="1" y="2"/>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5" name="Freeform 189">
              <a:extLst>
                <a:ext uri="{FF2B5EF4-FFF2-40B4-BE49-F238E27FC236}">
                  <a16:creationId xmlns:a16="http://schemas.microsoft.com/office/drawing/2014/main" xmlns="" id="{5E37320C-D650-4642-8FC9-8E5F48668A27}"/>
                </a:ext>
              </a:extLst>
            </p:cNvPr>
            <p:cNvSpPr>
              <a:spLocks/>
            </p:cNvSpPr>
            <p:nvPr/>
          </p:nvSpPr>
          <p:spPr bwMode="auto">
            <a:xfrm>
              <a:off x="7478635" y="3682178"/>
              <a:ext cx="33089" cy="22459"/>
            </a:xfrm>
            <a:custGeom>
              <a:avLst/>
              <a:gdLst>
                <a:gd name="T0" fmla="*/ 7 w 12"/>
                <a:gd name="T1" fmla="*/ 0 h 9"/>
                <a:gd name="T2" fmla="*/ 4 w 12"/>
                <a:gd name="T3" fmla="*/ 4 h 9"/>
                <a:gd name="T4" fmla="*/ 2 w 12"/>
                <a:gd name="T5" fmla="*/ 7 h 9"/>
                <a:gd name="T6" fmla="*/ 9 w 12"/>
                <a:gd name="T7" fmla="*/ 9 h 9"/>
                <a:gd name="T8" fmla="*/ 11 w 12"/>
                <a:gd name="T9" fmla="*/ 3 h 9"/>
                <a:gd name="T10" fmla="*/ 7 w 12"/>
                <a:gd name="T11" fmla="*/ 0 h 9"/>
              </a:gdLst>
              <a:ahLst/>
              <a:cxnLst>
                <a:cxn ang="0">
                  <a:pos x="T0" y="T1"/>
                </a:cxn>
                <a:cxn ang="0">
                  <a:pos x="T2" y="T3"/>
                </a:cxn>
                <a:cxn ang="0">
                  <a:pos x="T4" y="T5"/>
                </a:cxn>
                <a:cxn ang="0">
                  <a:pos x="T6" y="T7"/>
                </a:cxn>
                <a:cxn ang="0">
                  <a:pos x="T8" y="T9"/>
                </a:cxn>
                <a:cxn ang="0">
                  <a:pos x="T10" y="T11"/>
                </a:cxn>
              </a:cxnLst>
              <a:rect l="0" t="0" r="r" b="b"/>
              <a:pathLst>
                <a:path w="12" h="9">
                  <a:moveTo>
                    <a:pt x="7" y="0"/>
                  </a:moveTo>
                  <a:cubicBezTo>
                    <a:pt x="6" y="1"/>
                    <a:pt x="4" y="2"/>
                    <a:pt x="4" y="4"/>
                  </a:cubicBezTo>
                  <a:cubicBezTo>
                    <a:pt x="4" y="6"/>
                    <a:pt x="4" y="8"/>
                    <a:pt x="2" y="7"/>
                  </a:cubicBezTo>
                  <a:cubicBezTo>
                    <a:pt x="0" y="9"/>
                    <a:pt x="8" y="8"/>
                    <a:pt x="9" y="9"/>
                  </a:cubicBezTo>
                  <a:cubicBezTo>
                    <a:pt x="8" y="7"/>
                    <a:pt x="10" y="4"/>
                    <a:pt x="11" y="3"/>
                  </a:cubicBezTo>
                  <a:cubicBezTo>
                    <a:pt x="12" y="1"/>
                    <a:pt x="9" y="0"/>
                    <a:pt x="7"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6" name="Freeform 190">
              <a:extLst>
                <a:ext uri="{FF2B5EF4-FFF2-40B4-BE49-F238E27FC236}">
                  <a16:creationId xmlns:a16="http://schemas.microsoft.com/office/drawing/2014/main" xmlns="" id="{4FBC5B9A-8117-4363-A26F-06E01A2C1E49}"/>
                </a:ext>
              </a:extLst>
            </p:cNvPr>
            <p:cNvSpPr>
              <a:spLocks/>
            </p:cNvSpPr>
            <p:nvPr/>
          </p:nvSpPr>
          <p:spPr bwMode="auto">
            <a:xfrm>
              <a:off x="7478635" y="3682178"/>
              <a:ext cx="33089" cy="22459"/>
            </a:xfrm>
            <a:custGeom>
              <a:avLst/>
              <a:gdLst>
                <a:gd name="T0" fmla="*/ 7 w 12"/>
                <a:gd name="T1" fmla="*/ 0 h 9"/>
                <a:gd name="T2" fmla="*/ 4 w 12"/>
                <a:gd name="T3" fmla="*/ 4 h 9"/>
                <a:gd name="T4" fmla="*/ 2 w 12"/>
                <a:gd name="T5" fmla="*/ 7 h 9"/>
                <a:gd name="T6" fmla="*/ 9 w 12"/>
                <a:gd name="T7" fmla="*/ 9 h 9"/>
                <a:gd name="T8" fmla="*/ 11 w 12"/>
                <a:gd name="T9" fmla="*/ 3 h 9"/>
                <a:gd name="T10" fmla="*/ 7 w 12"/>
                <a:gd name="T11" fmla="*/ 0 h 9"/>
              </a:gdLst>
              <a:ahLst/>
              <a:cxnLst>
                <a:cxn ang="0">
                  <a:pos x="T0" y="T1"/>
                </a:cxn>
                <a:cxn ang="0">
                  <a:pos x="T2" y="T3"/>
                </a:cxn>
                <a:cxn ang="0">
                  <a:pos x="T4" y="T5"/>
                </a:cxn>
                <a:cxn ang="0">
                  <a:pos x="T6" y="T7"/>
                </a:cxn>
                <a:cxn ang="0">
                  <a:pos x="T8" y="T9"/>
                </a:cxn>
                <a:cxn ang="0">
                  <a:pos x="T10" y="T11"/>
                </a:cxn>
              </a:cxnLst>
              <a:rect l="0" t="0" r="r" b="b"/>
              <a:pathLst>
                <a:path w="12" h="9">
                  <a:moveTo>
                    <a:pt x="7" y="0"/>
                  </a:moveTo>
                  <a:cubicBezTo>
                    <a:pt x="6" y="1"/>
                    <a:pt x="4" y="2"/>
                    <a:pt x="4" y="4"/>
                  </a:cubicBezTo>
                  <a:cubicBezTo>
                    <a:pt x="4" y="6"/>
                    <a:pt x="4" y="8"/>
                    <a:pt x="2" y="7"/>
                  </a:cubicBezTo>
                  <a:cubicBezTo>
                    <a:pt x="0" y="9"/>
                    <a:pt x="8" y="8"/>
                    <a:pt x="9" y="9"/>
                  </a:cubicBezTo>
                  <a:cubicBezTo>
                    <a:pt x="8" y="7"/>
                    <a:pt x="10" y="4"/>
                    <a:pt x="11" y="3"/>
                  </a:cubicBezTo>
                  <a:cubicBezTo>
                    <a:pt x="12" y="1"/>
                    <a:pt x="9" y="0"/>
                    <a:pt x="7"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7" name="Freeform 191">
              <a:extLst>
                <a:ext uri="{FF2B5EF4-FFF2-40B4-BE49-F238E27FC236}">
                  <a16:creationId xmlns:a16="http://schemas.microsoft.com/office/drawing/2014/main" xmlns="" id="{93861C0E-76B1-4135-B081-95CFB951383A}"/>
                </a:ext>
              </a:extLst>
            </p:cNvPr>
            <p:cNvSpPr>
              <a:spLocks/>
            </p:cNvSpPr>
            <p:nvPr/>
          </p:nvSpPr>
          <p:spPr bwMode="auto">
            <a:xfrm>
              <a:off x="7505420" y="3677966"/>
              <a:ext cx="75631" cy="32286"/>
            </a:xfrm>
            <a:custGeom>
              <a:avLst/>
              <a:gdLst>
                <a:gd name="T0" fmla="*/ 13 w 27"/>
                <a:gd name="T1" fmla="*/ 11 h 13"/>
                <a:gd name="T2" fmla="*/ 19 w 27"/>
                <a:gd name="T3" fmla="*/ 7 h 13"/>
                <a:gd name="T4" fmla="*/ 19 w 27"/>
                <a:gd name="T5" fmla="*/ 10 h 13"/>
                <a:gd name="T6" fmla="*/ 21 w 27"/>
                <a:gd name="T7" fmla="*/ 10 h 13"/>
                <a:gd name="T8" fmla="*/ 24 w 27"/>
                <a:gd name="T9" fmla="*/ 10 h 13"/>
                <a:gd name="T10" fmla="*/ 22 w 27"/>
                <a:gd name="T11" fmla="*/ 9 h 13"/>
                <a:gd name="T12" fmla="*/ 27 w 27"/>
                <a:gd name="T13" fmla="*/ 7 h 13"/>
                <a:gd name="T14" fmla="*/ 25 w 27"/>
                <a:gd name="T15" fmla="*/ 4 h 13"/>
                <a:gd name="T16" fmla="*/ 22 w 27"/>
                <a:gd name="T17" fmla="*/ 6 h 13"/>
                <a:gd name="T18" fmla="*/ 19 w 27"/>
                <a:gd name="T19" fmla="*/ 4 h 13"/>
                <a:gd name="T20" fmla="*/ 16 w 27"/>
                <a:gd name="T21" fmla="*/ 1 h 13"/>
                <a:gd name="T22" fmla="*/ 12 w 27"/>
                <a:gd name="T23" fmla="*/ 3 h 13"/>
                <a:gd name="T24" fmla="*/ 18 w 27"/>
                <a:gd name="T25" fmla="*/ 7 h 13"/>
                <a:gd name="T26" fmla="*/ 14 w 27"/>
                <a:gd name="T27" fmla="*/ 9 h 13"/>
                <a:gd name="T28" fmla="*/ 11 w 27"/>
                <a:gd name="T29" fmla="*/ 6 h 13"/>
                <a:gd name="T30" fmla="*/ 2 w 27"/>
                <a:gd name="T31" fmla="*/ 7 h 13"/>
                <a:gd name="T32" fmla="*/ 1 w 27"/>
                <a:gd name="T33" fmla="*/ 10 h 13"/>
                <a:gd name="T34" fmla="*/ 3 w 27"/>
                <a:gd name="T35" fmla="*/ 13 h 13"/>
                <a:gd name="T36" fmla="*/ 5 w 27"/>
                <a:gd name="T37" fmla="*/ 13 h 13"/>
                <a:gd name="T38" fmla="*/ 8 w 27"/>
                <a:gd name="T39" fmla="*/ 12 h 13"/>
                <a:gd name="T40" fmla="*/ 13 w 27"/>
                <a:gd name="T41"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 h="13">
                  <a:moveTo>
                    <a:pt x="13" y="11"/>
                  </a:moveTo>
                  <a:cubicBezTo>
                    <a:pt x="15" y="10"/>
                    <a:pt x="18" y="9"/>
                    <a:pt x="19" y="7"/>
                  </a:cubicBezTo>
                  <a:cubicBezTo>
                    <a:pt x="19" y="8"/>
                    <a:pt x="18" y="9"/>
                    <a:pt x="19" y="10"/>
                  </a:cubicBezTo>
                  <a:cubicBezTo>
                    <a:pt x="20" y="10"/>
                    <a:pt x="20" y="10"/>
                    <a:pt x="21" y="10"/>
                  </a:cubicBezTo>
                  <a:cubicBezTo>
                    <a:pt x="22" y="9"/>
                    <a:pt x="23" y="10"/>
                    <a:pt x="24" y="10"/>
                  </a:cubicBezTo>
                  <a:cubicBezTo>
                    <a:pt x="23" y="9"/>
                    <a:pt x="23" y="9"/>
                    <a:pt x="22" y="9"/>
                  </a:cubicBezTo>
                  <a:cubicBezTo>
                    <a:pt x="24" y="8"/>
                    <a:pt x="27" y="10"/>
                    <a:pt x="27" y="7"/>
                  </a:cubicBezTo>
                  <a:cubicBezTo>
                    <a:pt x="25" y="9"/>
                    <a:pt x="26" y="5"/>
                    <a:pt x="25" y="4"/>
                  </a:cubicBezTo>
                  <a:cubicBezTo>
                    <a:pt x="24" y="2"/>
                    <a:pt x="22" y="4"/>
                    <a:pt x="22" y="6"/>
                  </a:cubicBezTo>
                  <a:cubicBezTo>
                    <a:pt x="22" y="4"/>
                    <a:pt x="21" y="2"/>
                    <a:pt x="19" y="4"/>
                  </a:cubicBezTo>
                  <a:cubicBezTo>
                    <a:pt x="18" y="5"/>
                    <a:pt x="17" y="2"/>
                    <a:pt x="16" y="1"/>
                  </a:cubicBezTo>
                  <a:cubicBezTo>
                    <a:pt x="15" y="0"/>
                    <a:pt x="11" y="1"/>
                    <a:pt x="12" y="3"/>
                  </a:cubicBezTo>
                  <a:cubicBezTo>
                    <a:pt x="14" y="5"/>
                    <a:pt x="15" y="6"/>
                    <a:pt x="18" y="7"/>
                  </a:cubicBezTo>
                  <a:cubicBezTo>
                    <a:pt x="17" y="8"/>
                    <a:pt x="15" y="8"/>
                    <a:pt x="14" y="9"/>
                  </a:cubicBezTo>
                  <a:cubicBezTo>
                    <a:pt x="12" y="9"/>
                    <a:pt x="12" y="7"/>
                    <a:pt x="11" y="6"/>
                  </a:cubicBezTo>
                  <a:cubicBezTo>
                    <a:pt x="9" y="4"/>
                    <a:pt x="4" y="4"/>
                    <a:pt x="2" y="7"/>
                  </a:cubicBezTo>
                  <a:cubicBezTo>
                    <a:pt x="1" y="8"/>
                    <a:pt x="2" y="9"/>
                    <a:pt x="1" y="10"/>
                  </a:cubicBezTo>
                  <a:cubicBezTo>
                    <a:pt x="0" y="12"/>
                    <a:pt x="2" y="13"/>
                    <a:pt x="3" y="13"/>
                  </a:cubicBezTo>
                  <a:cubicBezTo>
                    <a:pt x="4" y="13"/>
                    <a:pt x="5" y="13"/>
                    <a:pt x="5" y="13"/>
                  </a:cubicBezTo>
                  <a:cubicBezTo>
                    <a:pt x="6" y="12"/>
                    <a:pt x="6" y="12"/>
                    <a:pt x="8" y="12"/>
                  </a:cubicBezTo>
                  <a:cubicBezTo>
                    <a:pt x="10" y="12"/>
                    <a:pt x="11" y="10"/>
                    <a:pt x="13" y="1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8" name="Freeform 192">
              <a:extLst>
                <a:ext uri="{FF2B5EF4-FFF2-40B4-BE49-F238E27FC236}">
                  <a16:creationId xmlns:a16="http://schemas.microsoft.com/office/drawing/2014/main" xmlns="" id="{65CF45DB-0003-461B-B3EB-106CA5B46623}"/>
                </a:ext>
              </a:extLst>
            </p:cNvPr>
            <p:cNvSpPr>
              <a:spLocks/>
            </p:cNvSpPr>
            <p:nvPr/>
          </p:nvSpPr>
          <p:spPr bwMode="auto">
            <a:xfrm>
              <a:off x="7505420" y="3677966"/>
              <a:ext cx="75631" cy="32286"/>
            </a:xfrm>
            <a:custGeom>
              <a:avLst/>
              <a:gdLst>
                <a:gd name="T0" fmla="*/ 13 w 27"/>
                <a:gd name="T1" fmla="*/ 11 h 13"/>
                <a:gd name="T2" fmla="*/ 19 w 27"/>
                <a:gd name="T3" fmla="*/ 7 h 13"/>
                <a:gd name="T4" fmla="*/ 19 w 27"/>
                <a:gd name="T5" fmla="*/ 10 h 13"/>
                <a:gd name="T6" fmla="*/ 21 w 27"/>
                <a:gd name="T7" fmla="*/ 10 h 13"/>
                <a:gd name="T8" fmla="*/ 24 w 27"/>
                <a:gd name="T9" fmla="*/ 10 h 13"/>
                <a:gd name="T10" fmla="*/ 22 w 27"/>
                <a:gd name="T11" fmla="*/ 9 h 13"/>
                <a:gd name="T12" fmla="*/ 27 w 27"/>
                <a:gd name="T13" fmla="*/ 7 h 13"/>
                <a:gd name="T14" fmla="*/ 25 w 27"/>
                <a:gd name="T15" fmla="*/ 4 h 13"/>
                <a:gd name="T16" fmla="*/ 22 w 27"/>
                <a:gd name="T17" fmla="*/ 6 h 13"/>
                <a:gd name="T18" fmla="*/ 19 w 27"/>
                <a:gd name="T19" fmla="*/ 4 h 13"/>
                <a:gd name="T20" fmla="*/ 16 w 27"/>
                <a:gd name="T21" fmla="*/ 1 h 13"/>
                <a:gd name="T22" fmla="*/ 12 w 27"/>
                <a:gd name="T23" fmla="*/ 3 h 13"/>
                <a:gd name="T24" fmla="*/ 18 w 27"/>
                <a:gd name="T25" fmla="*/ 7 h 13"/>
                <a:gd name="T26" fmla="*/ 14 w 27"/>
                <a:gd name="T27" fmla="*/ 9 h 13"/>
                <a:gd name="T28" fmla="*/ 11 w 27"/>
                <a:gd name="T29" fmla="*/ 6 h 13"/>
                <a:gd name="T30" fmla="*/ 2 w 27"/>
                <a:gd name="T31" fmla="*/ 7 h 13"/>
                <a:gd name="T32" fmla="*/ 1 w 27"/>
                <a:gd name="T33" fmla="*/ 10 h 13"/>
                <a:gd name="T34" fmla="*/ 3 w 27"/>
                <a:gd name="T35" fmla="*/ 13 h 13"/>
                <a:gd name="T36" fmla="*/ 5 w 27"/>
                <a:gd name="T37" fmla="*/ 13 h 13"/>
                <a:gd name="T38" fmla="*/ 8 w 27"/>
                <a:gd name="T39" fmla="*/ 12 h 13"/>
                <a:gd name="T40" fmla="*/ 13 w 27"/>
                <a:gd name="T41"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 h="13">
                  <a:moveTo>
                    <a:pt x="13" y="11"/>
                  </a:moveTo>
                  <a:cubicBezTo>
                    <a:pt x="15" y="10"/>
                    <a:pt x="18" y="9"/>
                    <a:pt x="19" y="7"/>
                  </a:cubicBezTo>
                  <a:cubicBezTo>
                    <a:pt x="19" y="8"/>
                    <a:pt x="18" y="9"/>
                    <a:pt x="19" y="10"/>
                  </a:cubicBezTo>
                  <a:cubicBezTo>
                    <a:pt x="20" y="10"/>
                    <a:pt x="20" y="10"/>
                    <a:pt x="21" y="10"/>
                  </a:cubicBezTo>
                  <a:cubicBezTo>
                    <a:pt x="22" y="9"/>
                    <a:pt x="23" y="10"/>
                    <a:pt x="24" y="10"/>
                  </a:cubicBezTo>
                  <a:cubicBezTo>
                    <a:pt x="23" y="9"/>
                    <a:pt x="23" y="9"/>
                    <a:pt x="22" y="9"/>
                  </a:cubicBezTo>
                  <a:cubicBezTo>
                    <a:pt x="24" y="8"/>
                    <a:pt x="27" y="10"/>
                    <a:pt x="27" y="7"/>
                  </a:cubicBezTo>
                  <a:cubicBezTo>
                    <a:pt x="25" y="9"/>
                    <a:pt x="26" y="5"/>
                    <a:pt x="25" y="4"/>
                  </a:cubicBezTo>
                  <a:cubicBezTo>
                    <a:pt x="24" y="2"/>
                    <a:pt x="22" y="4"/>
                    <a:pt x="22" y="6"/>
                  </a:cubicBezTo>
                  <a:cubicBezTo>
                    <a:pt x="22" y="4"/>
                    <a:pt x="21" y="2"/>
                    <a:pt x="19" y="4"/>
                  </a:cubicBezTo>
                  <a:cubicBezTo>
                    <a:pt x="18" y="5"/>
                    <a:pt x="17" y="2"/>
                    <a:pt x="16" y="1"/>
                  </a:cubicBezTo>
                  <a:cubicBezTo>
                    <a:pt x="15" y="0"/>
                    <a:pt x="11" y="1"/>
                    <a:pt x="12" y="3"/>
                  </a:cubicBezTo>
                  <a:cubicBezTo>
                    <a:pt x="14" y="5"/>
                    <a:pt x="15" y="6"/>
                    <a:pt x="18" y="7"/>
                  </a:cubicBezTo>
                  <a:cubicBezTo>
                    <a:pt x="17" y="8"/>
                    <a:pt x="15" y="8"/>
                    <a:pt x="14" y="9"/>
                  </a:cubicBezTo>
                  <a:cubicBezTo>
                    <a:pt x="12" y="9"/>
                    <a:pt x="12" y="7"/>
                    <a:pt x="11" y="6"/>
                  </a:cubicBezTo>
                  <a:cubicBezTo>
                    <a:pt x="9" y="4"/>
                    <a:pt x="4" y="4"/>
                    <a:pt x="2" y="7"/>
                  </a:cubicBezTo>
                  <a:cubicBezTo>
                    <a:pt x="1" y="8"/>
                    <a:pt x="2" y="9"/>
                    <a:pt x="1" y="10"/>
                  </a:cubicBezTo>
                  <a:cubicBezTo>
                    <a:pt x="0" y="12"/>
                    <a:pt x="2" y="13"/>
                    <a:pt x="3" y="13"/>
                  </a:cubicBezTo>
                  <a:cubicBezTo>
                    <a:pt x="4" y="13"/>
                    <a:pt x="5" y="13"/>
                    <a:pt x="5" y="13"/>
                  </a:cubicBezTo>
                  <a:cubicBezTo>
                    <a:pt x="6" y="12"/>
                    <a:pt x="6" y="12"/>
                    <a:pt x="8" y="12"/>
                  </a:cubicBezTo>
                  <a:cubicBezTo>
                    <a:pt x="10" y="12"/>
                    <a:pt x="11" y="10"/>
                    <a:pt x="13" y="1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9" name="Freeform 193">
              <a:extLst>
                <a:ext uri="{FF2B5EF4-FFF2-40B4-BE49-F238E27FC236}">
                  <a16:creationId xmlns:a16="http://schemas.microsoft.com/office/drawing/2014/main" xmlns="" id="{45AA85EC-7C6F-46C9-ABE3-50B439821E2E}"/>
                </a:ext>
              </a:extLst>
            </p:cNvPr>
            <p:cNvSpPr>
              <a:spLocks/>
            </p:cNvSpPr>
            <p:nvPr/>
          </p:nvSpPr>
          <p:spPr bwMode="auto">
            <a:xfrm>
              <a:off x="7530630" y="3680773"/>
              <a:ext cx="6303" cy="9827"/>
            </a:xfrm>
            <a:custGeom>
              <a:avLst/>
              <a:gdLst>
                <a:gd name="T0" fmla="*/ 1 w 2"/>
                <a:gd name="T1" fmla="*/ 4 h 4"/>
                <a:gd name="T2" fmla="*/ 2 w 2"/>
                <a:gd name="T3" fmla="*/ 1 h 4"/>
                <a:gd name="T4" fmla="*/ 1 w 2"/>
                <a:gd name="T5" fmla="*/ 4 h 4"/>
              </a:gdLst>
              <a:ahLst/>
              <a:cxnLst>
                <a:cxn ang="0">
                  <a:pos x="T0" y="T1"/>
                </a:cxn>
                <a:cxn ang="0">
                  <a:pos x="T2" y="T3"/>
                </a:cxn>
                <a:cxn ang="0">
                  <a:pos x="T4" y="T5"/>
                </a:cxn>
              </a:cxnLst>
              <a:rect l="0" t="0" r="r" b="b"/>
              <a:pathLst>
                <a:path w="2" h="4">
                  <a:moveTo>
                    <a:pt x="1" y="4"/>
                  </a:moveTo>
                  <a:cubicBezTo>
                    <a:pt x="1" y="3"/>
                    <a:pt x="2" y="2"/>
                    <a:pt x="2" y="1"/>
                  </a:cubicBezTo>
                  <a:cubicBezTo>
                    <a:pt x="0" y="0"/>
                    <a:pt x="1" y="2"/>
                    <a:pt x="1"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0" name="Freeform 194">
              <a:extLst>
                <a:ext uri="{FF2B5EF4-FFF2-40B4-BE49-F238E27FC236}">
                  <a16:creationId xmlns:a16="http://schemas.microsoft.com/office/drawing/2014/main" xmlns="" id="{DAF3DC2F-FE37-414E-8D11-C20726C2853C}"/>
                </a:ext>
              </a:extLst>
            </p:cNvPr>
            <p:cNvSpPr>
              <a:spLocks/>
            </p:cNvSpPr>
            <p:nvPr/>
          </p:nvSpPr>
          <p:spPr bwMode="auto">
            <a:xfrm>
              <a:off x="7530630" y="3680773"/>
              <a:ext cx="6303" cy="9827"/>
            </a:xfrm>
            <a:custGeom>
              <a:avLst/>
              <a:gdLst>
                <a:gd name="T0" fmla="*/ 1 w 2"/>
                <a:gd name="T1" fmla="*/ 4 h 4"/>
                <a:gd name="T2" fmla="*/ 2 w 2"/>
                <a:gd name="T3" fmla="*/ 1 h 4"/>
                <a:gd name="T4" fmla="*/ 1 w 2"/>
                <a:gd name="T5" fmla="*/ 4 h 4"/>
              </a:gdLst>
              <a:ahLst/>
              <a:cxnLst>
                <a:cxn ang="0">
                  <a:pos x="T0" y="T1"/>
                </a:cxn>
                <a:cxn ang="0">
                  <a:pos x="T2" y="T3"/>
                </a:cxn>
                <a:cxn ang="0">
                  <a:pos x="T4" y="T5"/>
                </a:cxn>
              </a:cxnLst>
              <a:rect l="0" t="0" r="r" b="b"/>
              <a:pathLst>
                <a:path w="2" h="4">
                  <a:moveTo>
                    <a:pt x="1" y="4"/>
                  </a:moveTo>
                  <a:cubicBezTo>
                    <a:pt x="1" y="3"/>
                    <a:pt x="2" y="2"/>
                    <a:pt x="2" y="1"/>
                  </a:cubicBezTo>
                  <a:cubicBezTo>
                    <a:pt x="0" y="0"/>
                    <a:pt x="1" y="2"/>
                    <a:pt x="1"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1" name="Freeform 195">
              <a:extLst>
                <a:ext uri="{FF2B5EF4-FFF2-40B4-BE49-F238E27FC236}">
                  <a16:creationId xmlns:a16="http://schemas.microsoft.com/office/drawing/2014/main" xmlns="" id="{DA098C75-6C5B-45A5-86BE-FDD160F4BE86}"/>
                </a:ext>
              </a:extLst>
            </p:cNvPr>
            <p:cNvSpPr>
              <a:spLocks/>
            </p:cNvSpPr>
            <p:nvPr/>
          </p:nvSpPr>
          <p:spPr bwMode="auto">
            <a:xfrm>
              <a:off x="7571597" y="3714463"/>
              <a:ext cx="59874" cy="35093"/>
            </a:xfrm>
            <a:custGeom>
              <a:avLst/>
              <a:gdLst>
                <a:gd name="T0" fmla="*/ 0 w 21"/>
                <a:gd name="T1" fmla="*/ 3 h 14"/>
                <a:gd name="T2" fmla="*/ 5 w 21"/>
                <a:gd name="T3" fmla="*/ 6 h 14"/>
                <a:gd name="T4" fmla="*/ 11 w 21"/>
                <a:gd name="T5" fmla="*/ 11 h 14"/>
                <a:gd name="T6" fmla="*/ 18 w 21"/>
                <a:gd name="T7" fmla="*/ 7 h 14"/>
                <a:gd name="T8" fmla="*/ 14 w 21"/>
                <a:gd name="T9" fmla="*/ 5 h 14"/>
                <a:gd name="T10" fmla="*/ 11 w 21"/>
                <a:gd name="T11" fmla="*/ 1 h 14"/>
                <a:gd name="T12" fmla="*/ 6 w 21"/>
                <a:gd name="T13" fmla="*/ 1 h 14"/>
                <a:gd name="T14" fmla="*/ 0 w 21"/>
                <a:gd name="T15" fmla="*/ 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4">
                  <a:moveTo>
                    <a:pt x="0" y="3"/>
                  </a:moveTo>
                  <a:cubicBezTo>
                    <a:pt x="1" y="6"/>
                    <a:pt x="3" y="6"/>
                    <a:pt x="5" y="6"/>
                  </a:cubicBezTo>
                  <a:cubicBezTo>
                    <a:pt x="8" y="6"/>
                    <a:pt x="10" y="9"/>
                    <a:pt x="11" y="11"/>
                  </a:cubicBezTo>
                  <a:cubicBezTo>
                    <a:pt x="14" y="14"/>
                    <a:pt x="21" y="11"/>
                    <a:pt x="18" y="7"/>
                  </a:cubicBezTo>
                  <a:cubicBezTo>
                    <a:pt x="17" y="6"/>
                    <a:pt x="16" y="5"/>
                    <a:pt x="14" y="5"/>
                  </a:cubicBezTo>
                  <a:cubicBezTo>
                    <a:pt x="11" y="1"/>
                    <a:pt x="11" y="1"/>
                    <a:pt x="11" y="1"/>
                  </a:cubicBezTo>
                  <a:cubicBezTo>
                    <a:pt x="6" y="1"/>
                    <a:pt x="6" y="1"/>
                    <a:pt x="6" y="1"/>
                  </a:cubicBezTo>
                  <a:cubicBezTo>
                    <a:pt x="4" y="2"/>
                    <a:pt x="1" y="0"/>
                    <a:pt x="0"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2" name="Freeform 196">
              <a:extLst>
                <a:ext uri="{FF2B5EF4-FFF2-40B4-BE49-F238E27FC236}">
                  <a16:creationId xmlns:a16="http://schemas.microsoft.com/office/drawing/2014/main" xmlns="" id="{DD180858-58FE-4C3C-AB3C-C86821AF5007}"/>
                </a:ext>
              </a:extLst>
            </p:cNvPr>
            <p:cNvSpPr>
              <a:spLocks/>
            </p:cNvSpPr>
            <p:nvPr/>
          </p:nvSpPr>
          <p:spPr bwMode="auto">
            <a:xfrm>
              <a:off x="7571597" y="3714463"/>
              <a:ext cx="59874" cy="35093"/>
            </a:xfrm>
            <a:custGeom>
              <a:avLst/>
              <a:gdLst>
                <a:gd name="T0" fmla="*/ 0 w 21"/>
                <a:gd name="T1" fmla="*/ 3 h 14"/>
                <a:gd name="T2" fmla="*/ 5 w 21"/>
                <a:gd name="T3" fmla="*/ 6 h 14"/>
                <a:gd name="T4" fmla="*/ 11 w 21"/>
                <a:gd name="T5" fmla="*/ 11 h 14"/>
                <a:gd name="T6" fmla="*/ 18 w 21"/>
                <a:gd name="T7" fmla="*/ 7 h 14"/>
                <a:gd name="T8" fmla="*/ 14 w 21"/>
                <a:gd name="T9" fmla="*/ 5 h 14"/>
                <a:gd name="T10" fmla="*/ 11 w 21"/>
                <a:gd name="T11" fmla="*/ 1 h 14"/>
                <a:gd name="T12" fmla="*/ 6 w 21"/>
                <a:gd name="T13" fmla="*/ 1 h 14"/>
                <a:gd name="T14" fmla="*/ 0 w 21"/>
                <a:gd name="T15" fmla="*/ 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4">
                  <a:moveTo>
                    <a:pt x="0" y="3"/>
                  </a:moveTo>
                  <a:cubicBezTo>
                    <a:pt x="1" y="6"/>
                    <a:pt x="3" y="6"/>
                    <a:pt x="5" y="6"/>
                  </a:cubicBezTo>
                  <a:cubicBezTo>
                    <a:pt x="8" y="6"/>
                    <a:pt x="10" y="9"/>
                    <a:pt x="11" y="11"/>
                  </a:cubicBezTo>
                  <a:cubicBezTo>
                    <a:pt x="14" y="14"/>
                    <a:pt x="21" y="11"/>
                    <a:pt x="18" y="7"/>
                  </a:cubicBezTo>
                  <a:cubicBezTo>
                    <a:pt x="17" y="6"/>
                    <a:pt x="16" y="5"/>
                    <a:pt x="14" y="5"/>
                  </a:cubicBezTo>
                  <a:cubicBezTo>
                    <a:pt x="11" y="1"/>
                    <a:pt x="11" y="1"/>
                    <a:pt x="11" y="1"/>
                  </a:cubicBezTo>
                  <a:cubicBezTo>
                    <a:pt x="6" y="1"/>
                    <a:pt x="6" y="1"/>
                    <a:pt x="6" y="1"/>
                  </a:cubicBezTo>
                  <a:cubicBezTo>
                    <a:pt x="4" y="2"/>
                    <a:pt x="1" y="0"/>
                    <a:pt x="0"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3" name="Freeform 197">
              <a:extLst>
                <a:ext uri="{FF2B5EF4-FFF2-40B4-BE49-F238E27FC236}">
                  <a16:creationId xmlns:a16="http://schemas.microsoft.com/office/drawing/2014/main" xmlns="" id="{0AFFEBFB-6E9E-492B-93A0-31F2A3D164A4}"/>
                </a:ext>
              </a:extLst>
            </p:cNvPr>
            <p:cNvSpPr>
              <a:spLocks/>
            </p:cNvSpPr>
            <p:nvPr/>
          </p:nvSpPr>
          <p:spPr bwMode="auto">
            <a:xfrm>
              <a:off x="7585778" y="3690600"/>
              <a:ext cx="9453" cy="7019"/>
            </a:xfrm>
            <a:custGeom>
              <a:avLst/>
              <a:gdLst>
                <a:gd name="T0" fmla="*/ 1 w 3"/>
                <a:gd name="T1" fmla="*/ 0 h 3"/>
                <a:gd name="T2" fmla="*/ 1 w 3"/>
                <a:gd name="T3" fmla="*/ 3 h 3"/>
                <a:gd name="T4" fmla="*/ 1 w 3"/>
                <a:gd name="T5" fmla="*/ 0 h 3"/>
              </a:gdLst>
              <a:ahLst/>
              <a:cxnLst>
                <a:cxn ang="0">
                  <a:pos x="T0" y="T1"/>
                </a:cxn>
                <a:cxn ang="0">
                  <a:pos x="T2" y="T3"/>
                </a:cxn>
                <a:cxn ang="0">
                  <a:pos x="T4" y="T5"/>
                </a:cxn>
              </a:cxnLst>
              <a:rect l="0" t="0" r="r" b="b"/>
              <a:pathLst>
                <a:path w="3" h="3">
                  <a:moveTo>
                    <a:pt x="1" y="0"/>
                  </a:moveTo>
                  <a:cubicBezTo>
                    <a:pt x="0" y="1"/>
                    <a:pt x="0" y="2"/>
                    <a:pt x="1" y="3"/>
                  </a:cubicBezTo>
                  <a:cubicBezTo>
                    <a:pt x="1" y="2"/>
                    <a:pt x="3" y="1"/>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4" name="Freeform 198">
              <a:extLst>
                <a:ext uri="{FF2B5EF4-FFF2-40B4-BE49-F238E27FC236}">
                  <a16:creationId xmlns:a16="http://schemas.microsoft.com/office/drawing/2014/main" xmlns="" id="{6EABE84F-2175-4BBB-9876-26EE876DE7F7}"/>
                </a:ext>
              </a:extLst>
            </p:cNvPr>
            <p:cNvSpPr>
              <a:spLocks/>
            </p:cNvSpPr>
            <p:nvPr/>
          </p:nvSpPr>
          <p:spPr bwMode="auto">
            <a:xfrm>
              <a:off x="7585778" y="3690600"/>
              <a:ext cx="9453" cy="7019"/>
            </a:xfrm>
            <a:custGeom>
              <a:avLst/>
              <a:gdLst>
                <a:gd name="T0" fmla="*/ 1 w 3"/>
                <a:gd name="T1" fmla="*/ 0 h 3"/>
                <a:gd name="T2" fmla="*/ 1 w 3"/>
                <a:gd name="T3" fmla="*/ 3 h 3"/>
                <a:gd name="T4" fmla="*/ 1 w 3"/>
                <a:gd name="T5" fmla="*/ 0 h 3"/>
              </a:gdLst>
              <a:ahLst/>
              <a:cxnLst>
                <a:cxn ang="0">
                  <a:pos x="T0" y="T1"/>
                </a:cxn>
                <a:cxn ang="0">
                  <a:pos x="T2" y="T3"/>
                </a:cxn>
                <a:cxn ang="0">
                  <a:pos x="T4" y="T5"/>
                </a:cxn>
              </a:cxnLst>
              <a:rect l="0" t="0" r="r" b="b"/>
              <a:pathLst>
                <a:path w="3" h="3">
                  <a:moveTo>
                    <a:pt x="1" y="0"/>
                  </a:moveTo>
                  <a:cubicBezTo>
                    <a:pt x="0" y="1"/>
                    <a:pt x="0" y="2"/>
                    <a:pt x="1" y="3"/>
                  </a:cubicBezTo>
                  <a:cubicBezTo>
                    <a:pt x="1" y="2"/>
                    <a:pt x="3" y="1"/>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5" name="Freeform 199">
              <a:extLst>
                <a:ext uri="{FF2B5EF4-FFF2-40B4-BE49-F238E27FC236}">
                  <a16:creationId xmlns:a16="http://schemas.microsoft.com/office/drawing/2014/main" xmlns="" id="{3C6843BC-EFAD-4A19-BD3C-3F1370AF1685}"/>
                </a:ext>
              </a:extLst>
            </p:cNvPr>
            <p:cNvSpPr>
              <a:spLocks/>
            </p:cNvSpPr>
            <p:nvPr/>
          </p:nvSpPr>
          <p:spPr bwMode="auto">
            <a:xfrm>
              <a:off x="7592081" y="3694810"/>
              <a:ext cx="4727" cy="7019"/>
            </a:xfrm>
            <a:custGeom>
              <a:avLst/>
              <a:gdLst>
                <a:gd name="T0" fmla="*/ 1 w 2"/>
                <a:gd name="T1" fmla="*/ 0 h 3"/>
                <a:gd name="T2" fmla="*/ 0 w 2"/>
                <a:gd name="T3" fmla="*/ 2 h 3"/>
                <a:gd name="T4" fmla="*/ 2 w 2"/>
                <a:gd name="T5" fmla="*/ 0 h 3"/>
                <a:gd name="T6" fmla="*/ 1 w 2"/>
                <a:gd name="T7" fmla="*/ 0 h 3"/>
              </a:gdLst>
              <a:ahLst/>
              <a:cxnLst>
                <a:cxn ang="0">
                  <a:pos x="T0" y="T1"/>
                </a:cxn>
                <a:cxn ang="0">
                  <a:pos x="T2" y="T3"/>
                </a:cxn>
                <a:cxn ang="0">
                  <a:pos x="T4" y="T5"/>
                </a:cxn>
                <a:cxn ang="0">
                  <a:pos x="T6" y="T7"/>
                </a:cxn>
              </a:cxnLst>
              <a:rect l="0" t="0" r="r" b="b"/>
              <a:pathLst>
                <a:path w="2" h="3">
                  <a:moveTo>
                    <a:pt x="1" y="0"/>
                  </a:moveTo>
                  <a:cubicBezTo>
                    <a:pt x="1" y="1"/>
                    <a:pt x="1" y="2"/>
                    <a:pt x="0" y="2"/>
                  </a:cubicBezTo>
                  <a:cubicBezTo>
                    <a:pt x="2" y="3"/>
                    <a:pt x="2" y="1"/>
                    <a:pt x="2" y="0"/>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6" name="Freeform 200">
              <a:extLst>
                <a:ext uri="{FF2B5EF4-FFF2-40B4-BE49-F238E27FC236}">
                  <a16:creationId xmlns:a16="http://schemas.microsoft.com/office/drawing/2014/main" xmlns="" id="{1E5074DB-F95F-4ACB-8807-417AE19EF1FF}"/>
                </a:ext>
              </a:extLst>
            </p:cNvPr>
            <p:cNvSpPr>
              <a:spLocks/>
            </p:cNvSpPr>
            <p:nvPr/>
          </p:nvSpPr>
          <p:spPr bwMode="auto">
            <a:xfrm>
              <a:off x="7592081" y="3694810"/>
              <a:ext cx="4727" cy="7019"/>
            </a:xfrm>
            <a:custGeom>
              <a:avLst/>
              <a:gdLst>
                <a:gd name="T0" fmla="*/ 1 w 2"/>
                <a:gd name="T1" fmla="*/ 0 h 3"/>
                <a:gd name="T2" fmla="*/ 0 w 2"/>
                <a:gd name="T3" fmla="*/ 2 h 3"/>
                <a:gd name="T4" fmla="*/ 2 w 2"/>
                <a:gd name="T5" fmla="*/ 0 h 3"/>
                <a:gd name="T6" fmla="*/ 1 w 2"/>
                <a:gd name="T7" fmla="*/ 0 h 3"/>
              </a:gdLst>
              <a:ahLst/>
              <a:cxnLst>
                <a:cxn ang="0">
                  <a:pos x="T0" y="T1"/>
                </a:cxn>
                <a:cxn ang="0">
                  <a:pos x="T2" y="T3"/>
                </a:cxn>
                <a:cxn ang="0">
                  <a:pos x="T4" y="T5"/>
                </a:cxn>
                <a:cxn ang="0">
                  <a:pos x="T6" y="T7"/>
                </a:cxn>
              </a:cxnLst>
              <a:rect l="0" t="0" r="r" b="b"/>
              <a:pathLst>
                <a:path w="2" h="3">
                  <a:moveTo>
                    <a:pt x="1" y="0"/>
                  </a:moveTo>
                  <a:cubicBezTo>
                    <a:pt x="1" y="1"/>
                    <a:pt x="1" y="2"/>
                    <a:pt x="0" y="2"/>
                  </a:cubicBezTo>
                  <a:cubicBezTo>
                    <a:pt x="2" y="3"/>
                    <a:pt x="2" y="1"/>
                    <a:pt x="2" y="0"/>
                  </a:cubicBezTo>
                  <a:cubicBezTo>
                    <a:pt x="1"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7" name="Freeform 201">
              <a:extLst>
                <a:ext uri="{FF2B5EF4-FFF2-40B4-BE49-F238E27FC236}">
                  <a16:creationId xmlns:a16="http://schemas.microsoft.com/office/drawing/2014/main" xmlns="" id="{DFC96687-81AE-4093-8024-099FE2DB09A0}"/>
                </a:ext>
              </a:extLst>
            </p:cNvPr>
            <p:cNvSpPr>
              <a:spLocks/>
            </p:cNvSpPr>
            <p:nvPr/>
          </p:nvSpPr>
          <p:spPr bwMode="auto">
            <a:xfrm>
              <a:off x="7599958" y="3675158"/>
              <a:ext cx="94539" cy="32286"/>
            </a:xfrm>
            <a:custGeom>
              <a:avLst/>
              <a:gdLst>
                <a:gd name="T0" fmla="*/ 1 w 34"/>
                <a:gd name="T1" fmla="*/ 11 h 13"/>
                <a:gd name="T2" fmla="*/ 6 w 34"/>
                <a:gd name="T3" fmla="*/ 11 h 13"/>
                <a:gd name="T4" fmla="*/ 10 w 34"/>
                <a:gd name="T5" fmla="*/ 11 h 13"/>
                <a:gd name="T6" fmla="*/ 13 w 34"/>
                <a:gd name="T7" fmla="*/ 12 h 13"/>
                <a:gd name="T8" fmla="*/ 16 w 34"/>
                <a:gd name="T9" fmla="*/ 10 h 13"/>
                <a:gd name="T10" fmla="*/ 23 w 34"/>
                <a:gd name="T11" fmla="*/ 10 h 13"/>
                <a:gd name="T12" fmla="*/ 31 w 34"/>
                <a:gd name="T13" fmla="*/ 6 h 13"/>
                <a:gd name="T14" fmla="*/ 34 w 34"/>
                <a:gd name="T15" fmla="*/ 5 h 13"/>
                <a:gd name="T16" fmla="*/ 31 w 34"/>
                <a:gd name="T17" fmla="*/ 4 h 13"/>
                <a:gd name="T18" fmla="*/ 33 w 34"/>
                <a:gd name="T19" fmla="*/ 3 h 13"/>
                <a:gd name="T20" fmla="*/ 28 w 34"/>
                <a:gd name="T21" fmla="*/ 7 h 13"/>
                <a:gd name="T22" fmla="*/ 23 w 34"/>
                <a:gd name="T23" fmla="*/ 7 h 13"/>
                <a:gd name="T24" fmla="*/ 19 w 34"/>
                <a:gd name="T25" fmla="*/ 7 h 13"/>
                <a:gd name="T26" fmla="*/ 18 w 34"/>
                <a:gd name="T27" fmla="*/ 8 h 13"/>
                <a:gd name="T28" fmla="*/ 16 w 34"/>
                <a:gd name="T29" fmla="*/ 7 h 13"/>
                <a:gd name="T30" fmla="*/ 9 w 34"/>
                <a:gd name="T31" fmla="*/ 4 h 13"/>
                <a:gd name="T32" fmla="*/ 2 w 34"/>
                <a:gd name="T33" fmla="*/ 6 h 13"/>
                <a:gd name="T34" fmla="*/ 0 w 34"/>
                <a:gd name="T35" fmla="*/ 9 h 13"/>
                <a:gd name="T36" fmla="*/ 1 w 34"/>
                <a:gd name="T37"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13">
                  <a:moveTo>
                    <a:pt x="1" y="11"/>
                  </a:moveTo>
                  <a:cubicBezTo>
                    <a:pt x="2" y="10"/>
                    <a:pt x="5" y="11"/>
                    <a:pt x="6" y="11"/>
                  </a:cubicBezTo>
                  <a:cubicBezTo>
                    <a:pt x="7" y="10"/>
                    <a:pt x="9" y="11"/>
                    <a:pt x="10" y="11"/>
                  </a:cubicBezTo>
                  <a:cubicBezTo>
                    <a:pt x="11" y="11"/>
                    <a:pt x="12" y="13"/>
                    <a:pt x="13" y="12"/>
                  </a:cubicBezTo>
                  <a:cubicBezTo>
                    <a:pt x="14" y="11"/>
                    <a:pt x="16" y="12"/>
                    <a:pt x="16" y="10"/>
                  </a:cubicBezTo>
                  <a:cubicBezTo>
                    <a:pt x="19" y="12"/>
                    <a:pt x="20" y="11"/>
                    <a:pt x="23" y="10"/>
                  </a:cubicBezTo>
                  <a:cubicBezTo>
                    <a:pt x="25" y="9"/>
                    <a:pt x="32" y="10"/>
                    <a:pt x="31" y="6"/>
                  </a:cubicBezTo>
                  <a:cubicBezTo>
                    <a:pt x="33" y="6"/>
                    <a:pt x="33" y="5"/>
                    <a:pt x="34" y="5"/>
                  </a:cubicBezTo>
                  <a:cubicBezTo>
                    <a:pt x="33" y="3"/>
                    <a:pt x="32" y="0"/>
                    <a:pt x="31" y="4"/>
                  </a:cubicBezTo>
                  <a:cubicBezTo>
                    <a:pt x="32" y="3"/>
                    <a:pt x="32" y="3"/>
                    <a:pt x="33" y="3"/>
                  </a:cubicBezTo>
                  <a:cubicBezTo>
                    <a:pt x="32" y="5"/>
                    <a:pt x="29" y="5"/>
                    <a:pt x="28" y="7"/>
                  </a:cubicBezTo>
                  <a:cubicBezTo>
                    <a:pt x="27" y="9"/>
                    <a:pt x="25" y="8"/>
                    <a:pt x="23" y="7"/>
                  </a:cubicBezTo>
                  <a:cubicBezTo>
                    <a:pt x="22" y="5"/>
                    <a:pt x="21" y="7"/>
                    <a:pt x="19" y="7"/>
                  </a:cubicBezTo>
                  <a:cubicBezTo>
                    <a:pt x="19" y="7"/>
                    <a:pt x="19" y="7"/>
                    <a:pt x="18" y="8"/>
                  </a:cubicBezTo>
                  <a:cubicBezTo>
                    <a:pt x="17" y="8"/>
                    <a:pt x="16" y="7"/>
                    <a:pt x="16" y="7"/>
                  </a:cubicBezTo>
                  <a:cubicBezTo>
                    <a:pt x="14" y="5"/>
                    <a:pt x="11" y="5"/>
                    <a:pt x="9" y="4"/>
                  </a:cubicBezTo>
                  <a:cubicBezTo>
                    <a:pt x="6" y="3"/>
                    <a:pt x="5" y="5"/>
                    <a:pt x="2" y="6"/>
                  </a:cubicBezTo>
                  <a:cubicBezTo>
                    <a:pt x="1" y="7"/>
                    <a:pt x="0" y="7"/>
                    <a:pt x="0" y="9"/>
                  </a:cubicBezTo>
                  <a:cubicBezTo>
                    <a:pt x="0" y="9"/>
                    <a:pt x="0" y="12"/>
                    <a:pt x="1" y="1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8" name="Freeform 202">
              <a:extLst>
                <a:ext uri="{FF2B5EF4-FFF2-40B4-BE49-F238E27FC236}">
                  <a16:creationId xmlns:a16="http://schemas.microsoft.com/office/drawing/2014/main" xmlns="" id="{4E901D62-2668-45F3-922B-90BF860572BA}"/>
                </a:ext>
              </a:extLst>
            </p:cNvPr>
            <p:cNvSpPr>
              <a:spLocks/>
            </p:cNvSpPr>
            <p:nvPr/>
          </p:nvSpPr>
          <p:spPr bwMode="auto">
            <a:xfrm>
              <a:off x="7599958" y="3675158"/>
              <a:ext cx="94539" cy="32286"/>
            </a:xfrm>
            <a:custGeom>
              <a:avLst/>
              <a:gdLst>
                <a:gd name="T0" fmla="*/ 1 w 34"/>
                <a:gd name="T1" fmla="*/ 11 h 13"/>
                <a:gd name="T2" fmla="*/ 6 w 34"/>
                <a:gd name="T3" fmla="*/ 11 h 13"/>
                <a:gd name="T4" fmla="*/ 10 w 34"/>
                <a:gd name="T5" fmla="*/ 11 h 13"/>
                <a:gd name="T6" fmla="*/ 13 w 34"/>
                <a:gd name="T7" fmla="*/ 12 h 13"/>
                <a:gd name="T8" fmla="*/ 16 w 34"/>
                <a:gd name="T9" fmla="*/ 10 h 13"/>
                <a:gd name="T10" fmla="*/ 23 w 34"/>
                <a:gd name="T11" fmla="*/ 10 h 13"/>
                <a:gd name="T12" fmla="*/ 31 w 34"/>
                <a:gd name="T13" fmla="*/ 6 h 13"/>
                <a:gd name="T14" fmla="*/ 34 w 34"/>
                <a:gd name="T15" fmla="*/ 5 h 13"/>
                <a:gd name="T16" fmla="*/ 31 w 34"/>
                <a:gd name="T17" fmla="*/ 4 h 13"/>
                <a:gd name="T18" fmla="*/ 33 w 34"/>
                <a:gd name="T19" fmla="*/ 3 h 13"/>
                <a:gd name="T20" fmla="*/ 28 w 34"/>
                <a:gd name="T21" fmla="*/ 7 h 13"/>
                <a:gd name="T22" fmla="*/ 23 w 34"/>
                <a:gd name="T23" fmla="*/ 7 h 13"/>
                <a:gd name="T24" fmla="*/ 19 w 34"/>
                <a:gd name="T25" fmla="*/ 7 h 13"/>
                <a:gd name="T26" fmla="*/ 18 w 34"/>
                <a:gd name="T27" fmla="*/ 8 h 13"/>
                <a:gd name="T28" fmla="*/ 16 w 34"/>
                <a:gd name="T29" fmla="*/ 7 h 13"/>
                <a:gd name="T30" fmla="*/ 9 w 34"/>
                <a:gd name="T31" fmla="*/ 4 h 13"/>
                <a:gd name="T32" fmla="*/ 2 w 34"/>
                <a:gd name="T33" fmla="*/ 6 h 13"/>
                <a:gd name="T34" fmla="*/ 0 w 34"/>
                <a:gd name="T35" fmla="*/ 9 h 13"/>
                <a:gd name="T36" fmla="*/ 1 w 34"/>
                <a:gd name="T37"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13">
                  <a:moveTo>
                    <a:pt x="1" y="11"/>
                  </a:moveTo>
                  <a:cubicBezTo>
                    <a:pt x="2" y="10"/>
                    <a:pt x="5" y="11"/>
                    <a:pt x="6" y="11"/>
                  </a:cubicBezTo>
                  <a:cubicBezTo>
                    <a:pt x="7" y="10"/>
                    <a:pt x="9" y="11"/>
                    <a:pt x="10" y="11"/>
                  </a:cubicBezTo>
                  <a:cubicBezTo>
                    <a:pt x="11" y="11"/>
                    <a:pt x="12" y="13"/>
                    <a:pt x="13" y="12"/>
                  </a:cubicBezTo>
                  <a:cubicBezTo>
                    <a:pt x="14" y="11"/>
                    <a:pt x="16" y="12"/>
                    <a:pt x="16" y="10"/>
                  </a:cubicBezTo>
                  <a:cubicBezTo>
                    <a:pt x="19" y="12"/>
                    <a:pt x="20" y="11"/>
                    <a:pt x="23" y="10"/>
                  </a:cubicBezTo>
                  <a:cubicBezTo>
                    <a:pt x="25" y="9"/>
                    <a:pt x="32" y="10"/>
                    <a:pt x="31" y="6"/>
                  </a:cubicBezTo>
                  <a:cubicBezTo>
                    <a:pt x="33" y="6"/>
                    <a:pt x="33" y="5"/>
                    <a:pt x="34" y="5"/>
                  </a:cubicBezTo>
                  <a:cubicBezTo>
                    <a:pt x="33" y="3"/>
                    <a:pt x="32" y="0"/>
                    <a:pt x="31" y="4"/>
                  </a:cubicBezTo>
                  <a:cubicBezTo>
                    <a:pt x="32" y="3"/>
                    <a:pt x="32" y="3"/>
                    <a:pt x="33" y="3"/>
                  </a:cubicBezTo>
                  <a:cubicBezTo>
                    <a:pt x="32" y="5"/>
                    <a:pt x="29" y="5"/>
                    <a:pt x="28" y="7"/>
                  </a:cubicBezTo>
                  <a:cubicBezTo>
                    <a:pt x="27" y="9"/>
                    <a:pt x="25" y="8"/>
                    <a:pt x="23" y="7"/>
                  </a:cubicBezTo>
                  <a:cubicBezTo>
                    <a:pt x="22" y="5"/>
                    <a:pt x="21" y="7"/>
                    <a:pt x="19" y="7"/>
                  </a:cubicBezTo>
                  <a:cubicBezTo>
                    <a:pt x="19" y="7"/>
                    <a:pt x="19" y="7"/>
                    <a:pt x="18" y="8"/>
                  </a:cubicBezTo>
                  <a:cubicBezTo>
                    <a:pt x="17" y="8"/>
                    <a:pt x="16" y="7"/>
                    <a:pt x="16" y="7"/>
                  </a:cubicBezTo>
                  <a:cubicBezTo>
                    <a:pt x="14" y="5"/>
                    <a:pt x="11" y="5"/>
                    <a:pt x="9" y="4"/>
                  </a:cubicBezTo>
                  <a:cubicBezTo>
                    <a:pt x="6" y="3"/>
                    <a:pt x="5" y="5"/>
                    <a:pt x="2" y="6"/>
                  </a:cubicBezTo>
                  <a:cubicBezTo>
                    <a:pt x="1" y="7"/>
                    <a:pt x="0" y="7"/>
                    <a:pt x="0" y="9"/>
                  </a:cubicBezTo>
                  <a:cubicBezTo>
                    <a:pt x="0" y="9"/>
                    <a:pt x="0" y="12"/>
                    <a:pt x="1" y="1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9" name="Freeform 203">
              <a:extLst>
                <a:ext uri="{FF2B5EF4-FFF2-40B4-BE49-F238E27FC236}">
                  <a16:creationId xmlns:a16="http://schemas.microsoft.com/office/drawing/2014/main" xmlns="" id="{806BAFA9-75B1-46A0-8E3E-9C02D2A91794}"/>
                </a:ext>
              </a:extLst>
            </p:cNvPr>
            <p:cNvSpPr>
              <a:spLocks/>
            </p:cNvSpPr>
            <p:nvPr/>
          </p:nvSpPr>
          <p:spPr bwMode="auto">
            <a:xfrm>
              <a:off x="7618866" y="3610587"/>
              <a:ext cx="6303" cy="19652"/>
            </a:xfrm>
            <a:custGeom>
              <a:avLst/>
              <a:gdLst>
                <a:gd name="T0" fmla="*/ 2 w 2"/>
                <a:gd name="T1" fmla="*/ 0 h 8"/>
                <a:gd name="T2" fmla="*/ 1 w 2"/>
                <a:gd name="T3" fmla="*/ 8 h 8"/>
                <a:gd name="T4" fmla="*/ 2 w 2"/>
                <a:gd name="T5" fmla="*/ 0 h 8"/>
              </a:gdLst>
              <a:ahLst/>
              <a:cxnLst>
                <a:cxn ang="0">
                  <a:pos x="T0" y="T1"/>
                </a:cxn>
                <a:cxn ang="0">
                  <a:pos x="T2" y="T3"/>
                </a:cxn>
                <a:cxn ang="0">
                  <a:pos x="T4" y="T5"/>
                </a:cxn>
              </a:cxnLst>
              <a:rect l="0" t="0" r="r" b="b"/>
              <a:pathLst>
                <a:path w="2" h="8">
                  <a:moveTo>
                    <a:pt x="2" y="0"/>
                  </a:moveTo>
                  <a:cubicBezTo>
                    <a:pt x="0" y="1"/>
                    <a:pt x="1" y="7"/>
                    <a:pt x="1" y="8"/>
                  </a:cubicBezTo>
                  <a:cubicBezTo>
                    <a:pt x="2" y="6"/>
                    <a:pt x="2" y="3"/>
                    <a:pt x="2" y="0"/>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0" name="Freeform 204">
              <a:extLst>
                <a:ext uri="{FF2B5EF4-FFF2-40B4-BE49-F238E27FC236}">
                  <a16:creationId xmlns:a16="http://schemas.microsoft.com/office/drawing/2014/main" xmlns="" id="{093B0561-B638-43B8-A092-A72FD1CBB4BF}"/>
                </a:ext>
              </a:extLst>
            </p:cNvPr>
            <p:cNvSpPr>
              <a:spLocks/>
            </p:cNvSpPr>
            <p:nvPr/>
          </p:nvSpPr>
          <p:spPr bwMode="auto">
            <a:xfrm>
              <a:off x="7618866" y="3610587"/>
              <a:ext cx="6303" cy="19652"/>
            </a:xfrm>
            <a:custGeom>
              <a:avLst/>
              <a:gdLst>
                <a:gd name="T0" fmla="*/ 2 w 2"/>
                <a:gd name="T1" fmla="*/ 0 h 8"/>
                <a:gd name="T2" fmla="*/ 1 w 2"/>
                <a:gd name="T3" fmla="*/ 8 h 8"/>
                <a:gd name="T4" fmla="*/ 2 w 2"/>
                <a:gd name="T5" fmla="*/ 0 h 8"/>
              </a:gdLst>
              <a:ahLst/>
              <a:cxnLst>
                <a:cxn ang="0">
                  <a:pos x="T0" y="T1"/>
                </a:cxn>
                <a:cxn ang="0">
                  <a:pos x="T2" y="T3"/>
                </a:cxn>
                <a:cxn ang="0">
                  <a:pos x="T4" y="T5"/>
                </a:cxn>
              </a:cxnLst>
              <a:rect l="0" t="0" r="r" b="b"/>
              <a:pathLst>
                <a:path w="2" h="8">
                  <a:moveTo>
                    <a:pt x="2" y="0"/>
                  </a:moveTo>
                  <a:cubicBezTo>
                    <a:pt x="0" y="1"/>
                    <a:pt x="1" y="7"/>
                    <a:pt x="1" y="8"/>
                  </a:cubicBezTo>
                  <a:cubicBezTo>
                    <a:pt x="2" y="6"/>
                    <a:pt x="2" y="3"/>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1" name="Freeform 206">
              <a:extLst>
                <a:ext uri="{FF2B5EF4-FFF2-40B4-BE49-F238E27FC236}">
                  <a16:creationId xmlns:a16="http://schemas.microsoft.com/office/drawing/2014/main" xmlns="" id="{1DE34939-9076-47C7-86EF-D619EFB548FB}"/>
                </a:ext>
              </a:extLst>
            </p:cNvPr>
            <p:cNvSpPr>
              <a:spLocks/>
            </p:cNvSpPr>
            <p:nvPr/>
          </p:nvSpPr>
          <p:spPr bwMode="auto">
            <a:xfrm>
              <a:off x="7625169" y="3648488"/>
              <a:ext cx="6303" cy="4212"/>
            </a:xfrm>
            <a:custGeom>
              <a:avLst/>
              <a:gdLst>
                <a:gd name="T0" fmla="*/ 1 w 2"/>
                <a:gd name="T1" fmla="*/ 0 h 2"/>
                <a:gd name="T2" fmla="*/ 1 w 2"/>
                <a:gd name="T3" fmla="*/ 2 h 2"/>
                <a:gd name="T4" fmla="*/ 2 w 2"/>
                <a:gd name="T5" fmla="*/ 1 h 2"/>
                <a:gd name="T6" fmla="*/ 1 w 2"/>
                <a:gd name="T7" fmla="*/ 0 h 2"/>
              </a:gdLst>
              <a:ahLst/>
              <a:cxnLst>
                <a:cxn ang="0">
                  <a:pos x="T0" y="T1"/>
                </a:cxn>
                <a:cxn ang="0">
                  <a:pos x="T2" y="T3"/>
                </a:cxn>
                <a:cxn ang="0">
                  <a:pos x="T4" y="T5"/>
                </a:cxn>
                <a:cxn ang="0">
                  <a:pos x="T6" y="T7"/>
                </a:cxn>
              </a:cxnLst>
              <a:rect l="0" t="0" r="r" b="b"/>
              <a:pathLst>
                <a:path w="2" h="2">
                  <a:moveTo>
                    <a:pt x="1" y="0"/>
                  </a:moveTo>
                  <a:cubicBezTo>
                    <a:pt x="0" y="1"/>
                    <a:pt x="0" y="1"/>
                    <a:pt x="1" y="2"/>
                  </a:cubicBezTo>
                  <a:cubicBezTo>
                    <a:pt x="1" y="1"/>
                    <a:pt x="2" y="1"/>
                    <a:pt x="2" y="1"/>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2" name="Freeform 207">
              <a:extLst>
                <a:ext uri="{FF2B5EF4-FFF2-40B4-BE49-F238E27FC236}">
                  <a16:creationId xmlns:a16="http://schemas.microsoft.com/office/drawing/2014/main" xmlns="" id="{87E0EF35-4641-4C0D-978B-F5E90FD475B0}"/>
                </a:ext>
              </a:extLst>
            </p:cNvPr>
            <p:cNvSpPr>
              <a:spLocks/>
            </p:cNvSpPr>
            <p:nvPr/>
          </p:nvSpPr>
          <p:spPr bwMode="auto">
            <a:xfrm>
              <a:off x="7625169" y="3648488"/>
              <a:ext cx="6303" cy="4212"/>
            </a:xfrm>
            <a:custGeom>
              <a:avLst/>
              <a:gdLst>
                <a:gd name="T0" fmla="*/ 1 w 2"/>
                <a:gd name="T1" fmla="*/ 0 h 2"/>
                <a:gd name="T2" fmla="*/ 1 w 2"/>
                <a:gd name="T3" fmla="*/ 2 h 2"/>
                <a:gd name="T4" fmla="*/ 2 w 2"/>
                <a:gd name="T5" fmla="*/ 1 h 2"/>
                <a:gd name="T6" fmla="*/ 1 w 2"/>
                <a:gd name="T7" fmla="*/ 0 h 2"/>
              </a:gdLst>
              <a:ahLst/>
              <a:cxnLst>
                <a:cxn ang="0">
                  <a:pos x="T0" y="T1"/>
                </a:cxn>
                <a:cxn ang="0">
                  <a:pos x="T2" y="T3"/>
                </a:cxn>
                <a:cxn ang="0">
                  <a:pos x="T4" y="T5"/>
                </a:cxn>
                <a:cxn ang="0">
                  <a:pos x="T6" y="T7"/>
                </a:cxn>
              </a:cxnLst>
              <a:rect l="0" t="0" r="r" b="b"/>
              <a:pathLst>
                <a:path w="2" h="2">
                  <a:moveTo>
                    <a:pt x="1" y="0"/>
                  </a:moveTo>
                  <a:cubicBezTo>
                    <a:pt x="0" y="1"/>
                    <a:pt x="0" y="1"/>
                    <a:pt x="1" y="2"/>
                  </a:cubicBezTo>
                  <a:cubicBezTo>
                    <a:pt x="1" y="1"/>
                    <a:pt x="2" y="1"/>
                    <a:pt x="2" y="1"/>
                  </a:cubicBezTo>
                  <a:cubicBezTo>
                    <a:pt x="1"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3" name="Freeform 208">
              <a:extLst>
                <a:ext uri="{FF2B5EF4-FFF2-40B4-BE49-F238E27FC236}">
                  <a16:creationId xmlns:a16="http://schemas.microsoft.com/office/drawing/2014/main" xmlns="" id="{D6487C9B-7920-43C8-B4FC-123FC2F890CB}"/>
                </a:ext>
              </a:extLst>
            </p:cNvPr>
            <p:cNvSpPr>
              <a:spLocks/>
            </p:cNvSpPr>
            <p:nvPr/>
          </p:nvSpPr>
          <p:spPr bwMode="auto">
            <a:xfrm>
              <a:off x="7633047" y="3655506"/>
              <a:ext cx="6303" cy="2807"/>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0" y="1"/>
                    <a:pt x="1" y="0"/>
                    <a:pt x="2" y="0"/>
                  </a:cubicBezTo>
                  <a:cubicBezTo>
                    <a:pt x="1"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4" name="Freeform 209">
              <a:extLst>
                <a:ext uri="{FF2B5EF4-FFF2-40B4-BE49-F238E27FC236}">
                  <a16:creationId xmlns:a16="http://schemas.microsoft.com/office/drawing/2014/main" xmlns="" id="{8F21AA04-932D-4663-8AF1-2203409C68DC}"/>
                </a:ext>
              </a:extLst>
            </p:cNvPr>
            <p:cNvSpPr>
              <a:spLocks/>
            </p:cNvSpPr>
            <p:nvPr/>
          </p:nvSpPr>
          <p:spPr bwMode="auto">
            <a:xfrm>
              <a:off x="7633047" y="3655506"/>
              <a:ext cx="6303" cy="2807"/>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0" y="1"/>
                    <a:pt x="1" y="0"/>
                    <a:pt x="2" y="0"/>
                  </a:cubicBezTo>
                  <a:cubicBezTo>
                    <a:pt x="1"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5" name="Freeform 210">
              <a:extLst>
                <a:ext uri="{FF2B5EF4-FFF2-40B4-BE49-F238E27FC236}">
                  <a16:creationId xmlns:a16="http://schemas.microsoft.com/office/drawing/2014/main" xmlns="" id="{9601638E-E006-45E2-AA9F-F2C15380F588}"/>
                </a:ext>
              </a:extLst>
            </p:cNvPr>
            <p:cNvSpPr>
              <a:spLocks/>
            </p:cNvSpPr>
            <p:nvPr/>
          </p:nvSpPr>
          <p:spPr bwMode="auto">
            <a:xfrm>
              <a:off x="7644076" y="3755171"/>
              <a:ext cx="3151"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6" name="Freeform 211">
              <a:extLst>
                <a:ext uri="{FF2B5EF4-FFF2-40B4-BE49-F238E27FC236}">
                  <a16:creationId xmlns:a16="http://schemas.microsoft.com/office/drawing/2014/main" xmlns="" id="{17A72DAD-CE7E-45AE-A742-3C45C72CE6CB}"/>
                </a:ext>
              </a:extLst>
            </p:cNvPr>
            <p:cNvSpPr>
              <a:spLocks/>
            </p:cNvSpPr>
            <p:nvPr/>
          </p:nvSpPr>
          <p:spPr bwMode="auto">
            <a:xfrm>
              <a:off x="7644076" y="3755171"/>
              <a:ext cx="3151"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7" name="Freeform 212">
              <a:extLst>
                <a:ext uri="{FF2B5EF4-FFF2-40B4-BE49-F238E27FC236}">
                  <a16:creationId xmlns:a16="http://schemas.microsoft.com/office/drawing/2014/main" xmlns="" id="{3B4BFA36-D7A4-4819-832A-E2F0113CB969}"/>
                </a:ext>
              </a:extLst>
            </p:cNvPr>
            <p:cNvSpPr>
              <a:spLocks/>
            </p:cNvSpPr>
            <p:nvPr/>
          </p:nvSpPr>
          <p:spPr bwMode="auto">
            <a:xfrm>
              <a:off x="7644076" y="3755171"/>
              <a:ext cx="3151"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8" name="Freeform 213">
              <a:extLst>
                <a:ext uri="{FF2B5EF4-FFF2-40B4-BE49-F238E27FC236}">
                  <a16:creationId xmlns:a16="http://schemas.microsoft.com/office/drawing/2014/main" xmlns="" id="{F8F81A60-9678-4429-8851-036BE78713E2}"/>
                </a:ext>
              </a:extLst>
            </p:cNvPr>
            <p:cNvSpPr>
              <a:spLocks/>
            </p:cNvSpPr>
            <p:nvPr/>
          </p:nvSpPr>
          <p:spPr bwMode="auto">
            <a:xfrm>
              <a:off x="7650379" y="3746747"/>
              <a:ext cx="7878" cy="8422"/>
            </a:xfrm>
            <a:custGeom>
              <a:avLst/>
              <a:gdLst>
                <a:gd name="T0" fmla="*/ 0 w 3"/>
                <a:gd name="T1" fmla="*/ 2 h 3"/>
                <a:gd name="T2" fmla="*/ 0 w 3"/>
                <a:gd name="T3" fmla="*/ 3 h 3"/>
                <a:gd name="T4" fmla="*/ 2 w 3"/>
                <a:gd name="T5" fmla="*/ 2 h 3"/>
                <a:gd name="T6" fmla="*/ 3 w 3"/>
                <a:gd name="T7" fmla="*/ 1 h 3"/>
                <a:gd name="T8" fmla="*/ 0 w 3"/>
                <a:gd name="T9" fmla="*/ 2 h 3"/>
              </a:gdLst>
              <a:ahLst/>
              <a:cxnLst>
                <a:cxn ang="0">
                  <a:pos x="T0" y="T1"/>
                </a:cxn>
                <a:cxn ang="0">
                  <a:pos x="T2" y="T3"/>
                </a:cxn>
                <a:cxn ang="0">
                  <a:pos x="T4" y="T5"/>
                </a:cxn>
                <a:cxn ang="0">
                  <a:pos x="T6" y="T7"/>
                </a:cxn>
                <a:cxn ang="0">
                  <a:pos x="T8" y="T9"/>
                </a:cxn>
              </a:cxnLst>
              <a:rect l="0" t="0" r="r" b="b"/>
              <a:pathLst>
                <a:path w="3" h="3">
                  <a:moveTo>
                    <a:pt x="0" y="2"/>
                  </a:moveTo>
                  <a:cubicBezTo>
                    <a:pt x="0" y="3"/>
                    <a:pt x="0" y="3"/>
                    <a:pt x="0" y="3"/>
                  </a:cubicBezTo>
                  <a:cubicBezTo>
                    <a:pt x="1" y="3"/>
                    <a:pt x="2" y="3"/>
                    <a:pt x="2" y="2"/>
                  </a:cubicBezTo>
                  <a:cubicBezTo>
                    <a:pt x="3" y="2"/>
                    <a:pt x="3" y="2"/>
                    <a:pt x="3" y="1"/>
                  </a:cubicBezTo>
                  <a:cubicBezTo>
                    <a:pt x="2" y="0"/>
                    <a:pt x="1" y="2"/>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9" name="Freeform 214">
              <a:extLst>
                <a:ext uri="{FF2B5EF4-FFF2-40B4-BE49-F238E27FC236}">
                  <a16:creationId xmlns:a16="http://schemas.microsoft.com/office/drawing/2014/main" xmlns="" id="{630B3CE7-61F4-4D58-90AD-FCAF18DC6840}"/>
                </a:ext>
              </a:extLst>
            </p:cNvPr>
            <p:cNvSpPr>
              <a:spLocks/>
            </p:cNvSpPr>
            <p:nvPr/>
          </p:nvSpPr>
          <p:spPr bwMode="auto">
            <a:xfrm>
              <a:off x="7650379" y="3746747"/>
              <a:ext cx="7878" cy="8422"/>
            </a:xfrm>
            <a:custGeom>
              <a:avLst/>
              <a:gdLst>
                <a:gd name="T0" fmla="*/ 0 w 3"/>
                <a:gd name="T1" fmla="*/ 2 h 3"/>
                <a:gd name="T2" fmla="*/ 0 w 3"/>
                <a:gd name="T3" fmla="*/ 3 h 3"/>
                <a:gd name="T4" fmla="*/ 2 w 3"/>
                <a:gd name="T5" fmla="*/ 2 h 3"/>
                <a:gd name="T6" fmla="*/ 3 w 3"/>
                <a:gd name="T7" fmla="*/ 1 h 3"/>
                <a:gd name="T8" fmla="*/ 0 w 3"/>
                <a:gd name="T9" fmla="*/ 2 h 3"/>
              </a:gdLst>
              <a:ahLst/>
              <a:cxnLst>
                <a:cxn ang="0">
                  <a:pos x="T0" y="T1"/>
                </a:cxn>
                <a:cxn ang="0">
                  <a:pos x="T2" y="T3"/>
                </a:cxn>
                <a:cxn ang="0">
                  <a:pos x="T4" y="T5"/>
                </a:cxn>
                <a:cxn ang="0">
                  <a:pos x="T6" y="T7"/>
                </a:cxn>
                <a:cxn ang="0">
                  <a:pos x="T8" y="T9"/>
                </a:cxn>
              </a:cxnLst>
              <a:rect l="0" t="0" r="r" b="b"/>
              <a:pathLst>
                <a:path w="3" h="3">
                  <a:moveTo>
                    <a:pt x="0" y="2"/>
                  </a:moveTo>
                  <a:cubicBezTo>
                    <a:pt x="0" y="3"/>
                    <a:pt x="0" y="3"/>
                    <a:pt x="0" y="3"/>
                  </a:cubicBezTo>
                  <a:cubicBezTo>
                    <a:pt x="1" y="3"/>
                    <a:pt x="2" y="3"/>
                    <a:pt x="2" y="2"/>
                  </a:cubicBezTo>
                  <a:cubicBezTo>
                    <a:pt x="3" y="2"/>
                    <a:pt x="3" y="2"/>
                    <a:pt x="3" y="1"/>
                  </a:cubicBezTo>
                  <a:cubicBezTo>
                    <a:pt x="2" y="0"/>
                    <a:pt x="1" y="2"/>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0" name="Freeform 215">
              <a:extLst>
                <a:ext uri="{FF2B5EF4-FFF2-40B4-BE49-F238E27FC236}">
                  <a16:creationId xmlns:a16="http://schemas.microsoft.com/office/drawing/2014/main" xmlns="" id="{A1FA49CC-86C5-47A8-A7F3-DD3352BEFAF9}"/>
                </a:ext>
              </a:extLst>
            </p:cNvPr>
            <p:cNvSpPr>
              <a:spLocks/>
            </p:cNvSpPr>
            <p:nvPr/>
          </p:nvSpPr>
          <p:spPr bwMode="auto">
            <a:xfrm>
              <a:off x="7680316" y="3752363"/>
              <a:ext cx="20484" cy="12634"/>
            </a:xfrm>
            <a:custGeom>
              <a:avLst/>
              <a:gdLst>
                <a:gd name="T0" fmla="*/ 1 w 7"/>
                <a:gd name="T1" fmla="*/ 3 h 5"/>
                <a:gd name="T2" fmla="*/ 1 w 7"/>
                <a:gd name="T3" fmla="*/ 5 h 5"/>
                <a:gd name="T4" fmla="*/ 7 w 7"/>
                <a:gd name="T5" fmla="*/ 2 h 5"/>
                <a:gd name="T6" fmla="*/ 6 w 7"/>
                <a:gd name="T7" fmla="*/ 0 h 5"/>
                <a:gd name="T8" fmla="*/ 1 w 7"/>
                <a:gd name="T9" fmla="*/ 3 h 5"/>
              </a:gdLst>
              <a:ahLst/>
              <a:cxnLst>
                <a:cxn ang="0">
                  <a:pos x="T0" y="T1"/>
                </a:cxn>
                <a:cxn ang="0">
                  <a:pos x="T2" y="T3"/>
                </a:cxn>
                <a:cxn ang="0">
                  <a:pos x="T4" y="T5"/>
                </a:cxn>
                <a:cxn ang="0">
                  <a:pos x="T6" y="T7"/>
                </a:cxn>
                <a:cxn ang="0">
                  <a:pos x="T8" y="T9"/>
                </a:cxn>
              </a:cxnLst>
              <a:rect l="0" t="0" r="r" b="b"/>
              <a:pathLst>
                <a:path w="7" h="5">
                  <a:moveTo>
                    <a:pt x="1" y="3"/>
                  </a:moveTo>
                  <a:cubicBezTo>
                    <a:pt x="0" y="4"/>
                    <a:pt x="0" y="4"/>
                    <a:pt x="1" y="5"/>
                  </a:cubicBezTo>
                  <a:cubicBezTo>
                    <a:pt x="2" y="4"/>
                    <a:pt x="5" y="2"/>
                    <a:pt x="7" y="2"/>
                  </a:cubicBezTo>
                  <a:cubicBezTo>
                    <a:pt x="6" y="1"/>
                    <a:pt x="6" y="1"/>
                    <a:pt x="6" y="0"/>
                  </a:cubicBezTo>
                  <a:cubicBezTo>
                    <a:pt x="4" y="1"/>
                    <a:pt x="3" y="2"/>
                    <a:pt x="1"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1" name="Freeform 216">
              <a:extLst>
                <a:ext uri="{FF2B5EF4-FFF2-40B4-BE49-F238E27FC236}">
                  <a16:creationId xmlns:a16="http://schemas.microsoft.com/office/drawing/2014/main" xmlns="" id="{CCDEA8EB-8FDD-47DA-A682-18C5283A896F}"/>
                </a:ext>
              </a:extLst>
            </p:cNvPr>
            <p:cNvSpPr>
              <a:spLocks/>
            </p:cNvSpPr>
            <p:nvPr/>
          </p:nvSpPr>
          <p:spPr bwMode="auto">
            <a:xfrm>
              <a:off x="7680316" y="3752363"/>
              <a:ext cx="20484" cy="12634"/>
            </a:xfrm>
            <a:custGeom>
              <a:avLst/>
              <a:gdLst>
                <a:gd name="T0" fmla="*/ 1 w 7"/>
                <a:gd name="T1" fmla="*/ 3 h 5"/>
                <a:gd name="T2" fmla="*/ 1 w 7"/>
                <a:gd name="T3" fmla="*/ 5 h 5"/>
                <a:gd name="T4" fmla="*/ 7 w 7"/>
                <a:gd name="T5" fmla="*/ 2 h 5"/>
                <a:gd name="T6" fmla="*/ 6 w 7"/>
                <a:gd name="T7" fmla="*/ 0 h 5"/>
                <a:gd name="T8" fmla="*/ 1 w 7"/>
                <a:gd name="T9" fmla="*/ 3 h 5"/>
              </a:gdLst>
              <a:ahLst/>
              <a:cxnLst>
                <a:cxn ang="0">
                  <a:pos x="T0" y="T1"/>
                </a:cxn>
                <a:cxn ang="0">
                  <a:pos x="T2" y="T3"/>
                </a:cxn>
                <a:cxn ang="0">
                  <a:pos x="T4" y="T5"/>
                </a:cxn>
                <a:cxn ang="0">
                  <a:pos x="T6" y="T7"/>
                </a:cxn>
                <a:cxn ang="0">
                  <a:pos x="T8" y="T9"/>
                </a:cxn>
              </a:cxnLst>
              <a:rect l="0" t="0" r="r" b="b"/>
              <a:pathLst>
                <a:path w="7" h="5">
                  <a:moveTo>
                    <a:pt x="1" y="3"/>
                  </a:moveTo>
                  <a:cubicBezTo>
                    <a:pt x="0" y="4"/>
                    <a:pt x="0" y="4"/>
                    <a:pt x="1" y="5"/>
                  </a:cubicBezTo>
                  <a:cubicBezTo>
                    <a:pt x="2" y="4"/>
                    <a:pt x="5" y="2"/>
                    <a:pt x="7" y="2"/>
                  </a:cubicBezTo>
                  <a:cubicBezTo>
                    <a:pt x="6" y="1"/>
                    <a:pt x="6" y="1"/>
                    <a:pt x="6" y="0"/>
                  </a:cubicBezTo>
                  <a:cubicBezTo>
                    <a:pt x="4" y="1"/>
                    <a:pt x="3" y="2"/>
                    <a:pt x="1"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2" name="Freeform 217">
              <a:extLst>
                <a:ext uri="{FF2B5EF4-FFF2-40B4-BE49-F238E27FC236}">
                  <a16:creationId xmlns:a16="http://schemas.microsoft.com/office/drawing/2014/main" xmlns="" id="{499CBC83-1996-4B7C-8A48-9CB1B1DD3B6E}"/>
                </a:ext>
              </a:extLst>
            </p:cNvPr>
            <p:cNvSpPr>
              <a:spLocks/>
            </p:cNvSpPr>
            <p:nvPr/>
          </p:nvSpPr>
          <p:spPr bwMode="auto">
            <a:xfrm>
              <a:off x="7689771" y="3690600"/>
              <a:ext cx="4727" cy="4212"/>
            </a:xfrm>
            <a:custGeom>
              <a:avLst/>
              <a:gdLst>
                <a:gd name="T0" fmla="*/ 0 w 2"/>
                <a:gd name="T1" fmla="*/ 1 h 2"/>
                <a:gd name="T2" fmla="*/ 1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1" y="2"/>
                    <a:pt x="1" y="2"/>
                    <a:pt x="1" y="2"/>
                  </a:cubicBezTo>
                  <a:cubicBezTo>
                    <a:pt x="1" y="1"/>
                    <a:pt x="2" y="1"/>
                    <a:pt x="2" y="0"/>
                  </a:cubicBezTo>
                  <a:cubicBezTo>
                    <a:pt x="2" y="0"/>
                    <a:pt x="1"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3" name="Freeform 218">
              <a:extLst>
                <a:ext uri="{FF2B5EF4-FFF2-40B4-BE49-F238E27FC236}">
                  <a16:creationId xmlns:a16="http://schemas.microsoft.com/office/drawing/2014/main" xmlns="" id="{F0C234D6-9D9A-4002-A9C3-BBDFDC051628}"/>
                </a:ext>
              </a:extLst>
            </p:cNvPr>
            <p:cNvSpPr>
              <a:spLocks/>
            </p:cNvSpPr>
            <p:nvPr/>
          </p:nvSpPr>
          <p:spPr bwMode="auto">
            <a:xfrm>
              <a:off x="7689771" y="3690600"/>
              <a:ext cx="4727" cy="4212"/>
            </a:xfrm>
            <a:custGeom>
              <a:avLst/>
              <a:gdLst>
                <a:gd name="T0" fmla="*/ 0 w 2"/>
                <a:gd name="T1" fmla="*/ 1 h 2"/>
                <a:gd name="T2" fmla="*/ 1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1" y="2"/>
                    <a:pt x="1" y="2"/>
                    <a:pt x="1" y="2"/>
                  </a:cubicBezTo>
                  <a:cubicBezTo>
                    <a:pt x="1" y="1"/>
                    <a:pt x="2" y="1"/>
                    <a:pt x="2" y="0"/>
                  </a:cubicBezTo>
                  <a:cubicBezTo>
                    <a:pt x="2" y="0"/>
                    <a:pt x="1"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4" name="Freeform 219">
              <a:extLst>
                <a:ext uri="{FF2B5EF4-FFF2-40B4-BE49-F238E27FC236}">
                  <a16:creationId xmlns:a16="http://schemas.microsoft.com/office/drawing/2014/main" xmlns="" id="{F3472CDB-3340-4AAF-8FB4-FC11B8ECE962}"/>
                </a:ext>
              </a:extLst>
            </p:cNvPr>
            <p:cNvSpPr>
              <a:spLocks/>
            </p:cNvSpPr>
            <p:nvPr/>
          </p:nvSpPr>
          <p:spPr bwMode="auto">
            <a:xfrm>
              <a:off x="7694497" y="3682178"/>
              <a:ext cx="7878" cy="8422"/>
            </a:xfrm>
            <a:custGeom>
              <a:avLst/>
              <a:gdLst>
                <a:gd name="T0" fmla="*/ 1 w 3"/>
                <a:gd name="T1" fmla="*/ 1 h 3"/>
                <a:gd name="T2" fmla="*/ 0 w 3"/>
                <a:gd name="T3" fmla="*/ 3 h 3"/>
                <a:gd name="T4" fmla="*/ 3 w 3"/>
                <a:gd name="T5" fmla="*/ 2 h 3"/>
                <a:gd name="T6" fmla="*/ 1 w 3"/>
                <a:gd name="T7" fmla="*/ 1 h 3"/>
              </a:gdLst>
              <a:ahLst/>
              <a:cxnLst>
                <a:cxn ang="0">
                  <a:pos x="T0" y="T1"/>
                </a:cxn>
                <a:cxn ang="0">
                  <a:pos x="T2" y="T3"/>
                </a:cxn>
                <a:cxn ang="0">
                  <a:pos x="T4" y="T5"/>
                </a:cxn>
                <a:cxn ang="0">
                  <a:pos x="T6" y="T7"/>
                </a:cxn>
              </a:cxnLst>
              <a:rect l="0" t="0" r="r" b="b"/>
              <a:pathLst>
                <a:path w="3" h="3">
                  <a:moveTo>
                    <a:pt x="1" y="1"/>
                  </a:moveTo>
                  <a:cubicBezTo>
                    <a:pt x="0" y="2"/>
                    <a:pt x="0" y="2"/>
                    <a:pt x="0" y="3"/>
                  </a:cubicBezTo>
                  <a:cubicBezTo>
                    <a:pt x="1" y="3"/>
                    <a:pt x="3" y="3"/>
                    <a:pt x="3" y="2"/>
                  </a:cubicBezTo>
                  <a:cubicBezTo>
                    <a:pt x="3" y="0"/>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5" name="Freeform 220">
              <a:extLst>
                <a:ext uri="{FF2B5EF4-FFF2-40B4-BE49-F238E27FC236}">
                  <a16:creationId xmlns:a16="http://schemas.microsoft.com/office/drawing/2014/main" xmlns="" id="{947F6A5E-61D8-44B1-B794-FA8DCE39AC74}"/>
                </a:ext>
              </a:extLst>
            </p:cNvPr>
            <p:cNvSpPr>
              <a:spLocks/>
            </p:cNvSpPr>
            <p:nvPr/>
          </p:nvSpPr>
          <p:spPr bwMode="auto">
            <a:xfrm>
              <a:off x="7694497" y="3682178"/>
              <a:ext cx="7878" cy="8422"/>
            </a:xfrm>
            <a:custGeom>
              <a:avLst/>
              <a:gdLst>
                <a:gd name="T0" fmla="*/ 1 w 3"/>
                <a:gd name="T1" fmla="*/ 1 h 3"/>
                <a:gd name="T2" fmla="*/ 0 w 3"/>
                <a:gd name="T3" fmla="*/ 3 h 3"/>
                <a:gd name="T4" fmla="*/ 3 w 3"/>
                <a:gd name="T5" fmla="*/ 2 h 3"/>
                <a:gd name="T6" fmla="*/ 1 w 3"/>
                <a:gd name="T7" fmla="*/ 1 h 3"/>
              </a:gdLst>
              <a:ahLst/>
              <a:cxnLst>
                <a:cxn ang="0">
                  <a:pos x="T0" y="T1"/>
                </a:cxn>
                <a:cxn ang="0">
                  <a:pos x="T2" y="T3"/>
                </a:cxn>
                <a:cxn ang="0">
                  <a:pos x="T4" y="T5"/>
                </a:cxn>
                <a:cxn ang="0">
                  <a:pos x="T6" y="T7"/>
                </a:cxn>
              </a:cxnLst>
              <a:rect l="0" t="0" r="r" b="b"/>
              <a:pathLst>
                <a:path w="3" h="3">
                  <a:moveTo>
                    <a:pt x="1" y="1"/>
                  </a:moveTo>
                  <a:cubicBezTo>
                    <a:pt x="0" y="2"/>
                    <a:pt x="0" y="2"/>
                    <a:pt x="0" y="3"/>
                  </a:cubicBezTo>
                  <a:cubicBezTo>
                    <a:pt x="1" y="3"/>
                    <a:pt x="3" y="3"/>
                    <a:pt x="3" y="2"/>
                  </a:cubicBezTo>
                  <a:cubicBezTo>
                    <a:pt x="3" y="0"/>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6" name="Freeform 221">
              <a:extLst>
                <a:ext uri="{FF2B5EF4-FFF2-40B4-BE49-F238E27FC236}">
                  <a16:creationId xmlns:a16="http://schemas.microsoft.com/office/drawing/2014/main" xmlns="" id="{BF9D2C6F-4ACB-4B41-800D-C3A468191645}"/>
                </a:ext>
              </a:extLst>
            </p:cNvPr>
            <p:cNvSpPr>
              <a:spLocks/>
            </p:cNvSpPr>
            <p:nvPr/>
          </p:nvSpPr>
          <p:spPr bwMode="auto">
            <a:xfrm>
              <a:off x="7697647" y="3742537"/>
              <a:ext cx="4727" cy="4212"/>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0"/>
                    <a:pt x="0" y="1"/>
                    <a:pt x="0" y="2"/>
                  </a:cubicBezTo>
                  <a:cubicBezTo>
                    <a:pt x="1" y="2"/>
                    <a:pt x="2" y="1"/>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7" name="Freeform 222">
              <a:extLst>
                <a:ext uri="{FF2B5EF4-FFF2-40B4-BE49-F238E27FC236}">
                  <a16:creationId xmlns:a16="http://schemas.microsoft.com/office/drawing/2014/main" xmlns="" id="{D60FCF4F-0EDD-4635-B5FC-F9B46FE36C50}"/>
                </a:ext>
              </a:extLst>
            </p:cNvPr>
            <p:cNvSpPr>
              <a:spLocks/>
            </p:cNvSpPr>
            <p:nvPr/>
          </p:nvSpPr>
          <p:spPr bwMode="auto">
            <a:xfrm>
              <a:off x="7697647" y="3742537"/>
              <a:ext cx="4727" cy="4212"/>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0"/>
                    <a:pt x="0" y="1"/>
                    <a:pt x="0" y="2"/>
                  </a:cubicBezTo>
                  <a:cubicBezTo>
                    <a:pt x="1" y="2"/>
                    <a:pt x="2" y="1"/>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8" name="Freeform 223">
              <a:extLst>
                <a:ext uri="{FF2B5EF4-FFF2-40B4-BE49-F238E27FC236}">
                  <a16:creationId xmlns:a16="http://schemas.microsoft.com/office/drawing/2014/main" xmlns="" id="{450F6492-786B-4837-8413-1416D9CE15C1}"/>
                </a:ext>
              </a:extLst>
            </p:cNvPr>
            <p:cNvSpPr>
              <a:spLocks/>
            </p:cNvSpPr>
            <p:nvPr/>
          </p:nvSpPr>
          <p:spPr bwMode="auto">
            <a:xfrm>
              <a:off x="7700800" y="3680773"/>
              <a:ext cx="22059" cy="14038"/>
            </a:xfrm>
            <a:custGeom>
              <a:avLst/>
              <a:gdLst>
                <a:gd name="T0" fmla="*/ 2 w 8"/>
                <a:gd name="T1" fmla="*/ 2 h 6"/>
                <a:gd name="T2" fmla="*/ 3 w 8"/>
                <a:gd name="T3" fmla="*/ 3 h 6"/>
                <a:gd name="T4" fmla="*/ 0 w 8"/>
                <a:gd name="T5" fmla="*/ 5 h 6"/>
                <a:gd name="T6" fmla="*/ 3 w 8"/>
                <a:gd name="T7" fmla="*/ 6 h 6"/>
                <a:gd name="T8" fmla="*/ 8 w 8"/>
                <a:gd name="T9" fmla="*/ 2 h 6"/>
                <a:gd name="T10" fmla="*/ 3 w 8"/>
                <a:gd name="T11" fmla="*/ 3 h 6"/>
                <a:gd name="T12" fmla="*/ 2 w 8"/>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8" h="6">
                  <a:moveTo>
                    <a:pt x="2" y="2"/>
                  </a:moveTo>
                  <a:cubicBezTo>
                    <a:pt x="3" y="3"/>
                    <a:pt x="3" y="3"/>
                    <a:pt x="3" y="3"/>
                  </a:cubicBezTo>
                  <a:cubicBezTo>
                    <a:pt x="2" y="3"/>
                    <a:pt x="1" y="4"/>
                    <a:pt x="0" y="5"/>
                  </a:cubicBezTo>
                  <a:cubicBezTo>
                    <a:pt x="0" y="6"/>
                    <a:pt x="3" y="5"/>
                    <a:pt x="3" y="6"/>
                  </a:cubicBezTo>
                  <a:cubicBezTo>
                    <a:pt x="3" y="4"/>
                    <a:pt x="6" y="2"/>
                    <a:pt x="8" y="2"/>
                  </a:cubicBezTo>
                  <a:cubicBezTo>
                    <a:pt x="6" y="0"/>
                    <a:pt x="5" y="3"/>
                    <a:pt x="3" y="3"/>
                  </a:cubicBezTo>
                  <a:cubicBezTo>
                    <a:pt x="4" y="2"/>
                    <a:pt x="3" y="2"/>
                    <a:pt x="2"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9" name="Freeform 224">
              <a:extLst>
                <a:ext uri="{FF2B5EF4-FFF2-40B4-BE49-F238E27FC236}">
                  <a16:creationId xmlns:a16="http://schemas.microsoft.com/office/drawing/2014/main" xmlns="" id="{D78D729C-E8B1-4AAB-A74C-E24BDAC529E6}"/>
                </a:ext>
              </a:extLst>
            </p:cNvPr>
            <p:cNvSpPr>
              <a:spLocks/>
            </p:cNvSpPr>
            <p:nvPr/>
          </p:nvSpPr>
          <p:spPr bwMode="auto">
            <a:xfrm>
              <a:off x="7700800" y="3680773"/>
              <a:ext cx="22059" cy="14038"/>
            </a:xfrm>
            <a:custGeom>
              <a:avLst/>
              <a:gdLst>
                <a:gd name="T0" fmla="*/ 2 w 8"/>
                <a:gd name="T1" fmla="*/ 2 h 6"/>
                <a:gd name="T2" fmla="*/ 3 w 8"/>
                <a:gd name="T3" fmla="*/ 3 h 6"/>
                <a:gd name="T4" fmla="*/ 0 w 8"/>
                <a:gd name="T5" fmla="*/ 5 h 6"/>
                <a:gd name="T6" fmla="*/ 3 w 8"/>
                <a:gd name="T7" fmla="*/ 6 h 6"/>
                <a:gd name="T8" fmla="*/ 8 w 8"/>
                <a:gd name="T9" fmla="*/ 2 h 6"/>
                <a:gd name="T10" fmla="*/ 3 w 8"/>
                <a:gd name="T11" fmla="*/ 3 h 6"/>
                <a:gd name="T12" fmla="*/ 2 w 8"/>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8" h="6">
                  <a:moveTo>
                    <a:pt x="2" y="2"/>
                  </a:moveTo>
                  <a:cubicBezTo>
                    <a:pt x="3" y="3"/>
                    <a:pt x="3" y="3"/>
                    <a:pt x="3" y="3"/>
                  </a:cubicBezTo>
                  <a:cubicBezTo>
                    <a:pt x="2" y="3"/>
                    <a:pt x="1" y="4"/>
                    <a:pt x="0" y="5"/>
                  </a:cubicBezTo>
                  <a:cubicBezTo>
                    <a:pt x="0" y="6"/>
                    <a:pt x="3" y="5"/>
                    <a:pt x="3" y="6"/>
                  </a:cubicBezTo>
                  <a:cubicBezTo>
                    <a:pt x="3" y="4"/>
                    <a:pt x="6" y="2"/>
                    <a:pt x="8" y="2"/>
                  </a:cubicBezTo>
                  <a:cubicBezTo>
                    <a:pt x="6" y="0"/>
                    <a:pt x="5" y="3"/>
                    <a:pt x="3" y="3"/>
                  </a:cubicBezTo>
                  <a:cubicBezTo>
                    <a:pt x="4" y="2"/>
                    <a:pt x="3" y="2"/>
                    <a:pt x="2"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0" name="Freeform 225">
              <a:extLst>
                <a:ext uri="{FF2B5EF4-FFF2-40B4-BE49-F238E27FC236}">
                  <a16:creationId xmlns:a16="http://schemas.microsoft.com/office/drawing/2014/main" xmlns="" id="{9BAB9E0F-E1CA-4C7C-B121-3A081DCB0DFA}"/>
                </a:ext>
              </a:extLst>
            </p:cNvPr>
            <p:cNvSpPr>
              <a:spLocks/>
            </p:cNvSpPr>
            <p:nvPr/>
          </p:nvSpPr>
          <p:spPr bwMode="auto">
            <a:xfrm>
              <a:off x="7719707" y="3682178"/>
              <a:ext cx="14181" cy="9827"/>
            </a:xfrm>
            <a:custGeom>
              <a:avLst/>
              <a:gdLst>
                <a:gd name="T0" fmla="*/ 1 w 5"/>
                <a:gd name="T1" fmla="*/ 2 h 4"/>
                <a:gd name="T2" fmla="*/ 0 w 5"/>
                <a:gd name="T3" fmla="*/ 3 h 4"/>
                <a:gd name="T4" fmla="*/ 2 w 5"/>
                <a:gd name="T5" fmla="*/ 4 h 4"/>
                <a:gd name="T6" fmla="*/ 4 w 5"/>
                <a:gd name="T7" fmla="*/ 0 h 4"/>
                <a:gd name="T8" fmla="*/ 1 w 5"/>
                <a:gd name="T9" fmla="*/ 2 h 4"/>
              </a:gdLst>
              <a:ahLst/>
              <a:cxnLst>
                <a:cxn ang="0">
                  <a:pos x="T0" y="T1"/>
                </a:cxn>
                <a:cxn ang="0">
                  <a:pos x="T2" y="T3"/>
                </a:cxn>
                <a:cxn ang="0">
                  <a:pos x="T4" y="T5"/>
                </a:cxn>
                <a:cxn ang="0">
                  <a:pos x="T6" y="T7"/>
                </a:cxn>
                <a:cxn ang="0">
                  <a:pos x="T8" y="T9"/>
                </a:cxn>
              </a:cxnLst>
              <a:rect l="0" t="0" r="r" b="b"/>
              <a:pathLst>
                <a:path w="5" h="4">
                  <a:moveTo>
                    <a:pt x="1" y="2"/>
                  </a:moveTo>
                  <a:cubicBezTo>
                    <a:pt x="1" y="2"/>
                    <a:pt x="0" y="3"/>
                    <a:pt x="0" y="3"/>
                  </a:cubicBezTo>
                  <a:cubicBezTo>
                    <a:pt x="1" y="3"/>
                    <a:pt x="2" y="4"/>
                    <a:pt x="2" y="4"/>
                  </a:cubicBezTo>
                  <a:cubicBezTo>
                    <a:pt x="3" y="4"/>
                    <a:pt x="5" y="2"/>
                    <a:pt x="4" y="0"/>
                  </a:cubicBezTo>
                  <a:cubicBezTo>
                    <a:pt x="3" y="1"/>
                    <a:pt x="2" y="2"/>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1" name="Freeform 226">
              <a:extLst>
                <a:ext uri="{FF2B5EF4-FFF2-40B4-BE49-F238E27FC236}">
                  <a16:creationId xmlns:a16="http://schemas.microsoft.com/office/drawing/2014/main" xmlns="" id="{998451F1-F7D3-42D9-A34B-8F5FF3315327}"/>
                </a:ext>
              </a:extLst>
            </p:cNvPr>
            <p:cNvSpPr>
              <a:spLocks/>
            </p:cNvSpPr>
            <p:nvPr/>
          </p:nvSpPr>
          <p:spPr bwMode="auto">
            <a:xfrm>
              <a:off x="7719707" y="3682178"/>
              <a:ext cx="14181" cy="9827"/>
            </a:xfrm>
            <a:custGeom>
              <a:avLst/>
              <a:gdLst>
                <a:gd name="T0" fmla="*/ 1 w 5"/>
                <a:gd name="T1" fmla="*/ 2 h 4"/>
                <a:gd name="T2" fmla="*/ 0 w 5"/>
                <a:gd name="T3" fmla="*/ 3 h 4"/>
                <a:gd name="T4" fmla="*/ 2 w 5"/>
                <a:gd name="T5" fmla="*/ 4 h 4"/>
                <a:gd name="T6" fmla="*/ 4 w 5"/>
                <a:gd name="T7" fmla="*/ 0 h 4"/>
                <a:gd name="T8" fmla="*/ 1 w 5"/>
                <a:gd name="T9" fmla="*/ 2 h 4"/>
              </a:gdLst>
              <a:ahLst/>
              <a:cxnLst>
                <a:cxn ang="0">
                  <a:pos x="T0" y="T1"/>
                </a:cxn>
                <a:cxn ang="0">
                  <a:pos x="T2" y="T3"/>
                </a:cxn>
                <a:cxn ang="0">
                  <a:pos x="T4" y="T5"/>
                </a:cxn>
                <a:cxn ang="0">
                  <a:pos x="T6" y="T7"/>
                </a:cxn>
                <a:cxn ang="0">
                  <a:pos x="T8" y="T9"/>
                </a:cxn>
              </a:cxnLst>
              <a:rect l="0" t="0" r="r" b="b"/>
              <a:pathLst>
                <a:path w="5" h="4">
                  <a:moveTo>
                    <a:pt x="1" y="2"/>
                  </a:moveTo>
                  <a:cubicBezTo>
                    <a:pt x="1" y="2"/>
                    <a:pt x="0" y="3"/>
                    <a:pt x="0" y="3"/>
                  </a:cubicBezTo>
                  <a:cubicBezTo>
                    <a:pt x="1" y="3"/>
                    <a:pt x="2" y="4"/>
                    <a:pt x="2" y="4"/>
                  </a:cubicBezTo>
                  <a:cubicBezTo>
                    <a:pt x="3" y="4"/>
                    <a:pt x="5" y="2"/>
                    <a:pt x="4" y="0"/>
                  </a:cubicBezTo>
                  <a:cubicBezTo>
                    <a:pt x="3" y="1"/>
                    <a:pt x="2" y="2"/>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2" name="Freeform 227">
              <a:extLst>
                <a:ext uri="{FF2B5EF4-FFF2-40B4-BE49-F238E27FC236}">
                  <a16:creationId xmlns:a16="http://schemas.microsoft.com/office/drawing/2014/main" xmlns="" id="{7A8146D4-718E-4B70-917B-6281F92FC7D5}"/>
                </a:ext>
              </a:extLst>
            </p:cNvPr>
            <p:cNvSpPr>
              <a:spLocks/>
            </p:cNvSpPr>
            <p:nvPr/>
          </p:nvSpPr>
          <p:spPr bwMode="auto">
            <a:xfrm>
              <a:off x="7733889" y="3680773"/>
              <a:ext cx="25210" cy="9827"/>
            </a:xfrm>
            <a:custGeom>
              <a:avLst/>
              <a:gdLst>
                <a:gd name="T0" fmla="*/ 1 w 9"/>
                <a:gd name="T1" fmla="*/ 0 h 4"/>
                <a:gd name="T2" fmla="*/ 2 w 9"/>
                <a:gd name="T3" fmla="*/ 2 h 4"/>
                <a:gd name="T4" fmla="*/ 0 w 9"/>
                <a:gd name="T5" fmla="*/ 4 h 4"/>
                <a:gd name="T6" fmla="*/ 7 w 9"/>
                <a:gd name="T7" fmla="*/ 3 h 4"/>
                <a:gd name="T8" fmla="*/ 7 w 9"/>
                <a:gd name="T9" fmla="*/ 1 h 4"/>
                <a:gd name="T10" fmla="*/ 5 w 9"/>
                <a:gd name="T11" fmla="*/ 1 h 4"/>
                <a:gd name="T12" fmla="*/ 1 w 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9" h="4">
                  <a:moveTo>
                    <a:pt x="1" y="0"/>
                  </a:moveTo>
                  <a:cubicBezTo>
                    <a:pt x="1" y="1"/>
                    <a:pt x="0" y="3"/>
                    <a:pt x="2" y="2"/>
                  </a:cubicBezTo>
                  <a:cubicBezTo>
                    <a:pt x="1" y="2"/>
                    <a:pt x="0" y="3"/>
                    <a:pt x="0" y="4"/>
                  </a:cubicBezTo>
                  <a:cubicBezTo>
                    <a:pt x="2" y="4"/>
                    <a:pt x="5" y="4"/>
                    <a:pt x="7" y="3"/>
                  </a:cubicBezTo>
                  <a:cubicBezTo>
                    <a:pt x="9" y="3"/>
                    <a:pt x="8" y="1"/>
                    <a:pt x="7" y="1"/>
                  </a:cubicBezTo>
                  <a:cubicBezTo>
                    <a:pt x="6" y="1"/>
                    <a:pt x="5" y="1"/>
                    <a:pt x="5" y="1"/>
                  </a:cubicBezTo>
                  <a:cubicBezTo>
                    <a:pt x="3" y="1"/>
                    <a:pt x="2"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3" name="Freeform 228">
              <a:extLst>
                <a:ext uri="{FF2B5EF4-FFF2-40B4-BE49-F238E27FC236}">
                  <a16:creationId xmlns:a16="http://schemas.microsoft.com/office/drawing/2014/main" xmlns="" id="{D5CE974B-01CB-4E1B-A00F-283051774AD9}"/>
                </a:ext>
              </a:extLst>
            </p:cNvPr>
            <p:cNvSpPr>
              <a:spLocks/>
            </p:cNvSpPr>
            <p:nvPr/>
          </p:nvSpPr>
          <p:spPr bwMode="auto">
            <a:xfrm>
              <a:off x="7733889" y="3680773"/>
              <a:ext cx="25210" cy="9827"/>
            </a:xfrm>
            <a:custGeom>
              <a:avLst/>
              <a:gdLst>
                <a:gd name="T0" fmla="*/ 1 w 9"/>
                <a:gd name="T1" fmla="*/ 0 h 4"/>
                <a:gd name="T2" fmla="*/ 2 w 9"/>
                <a:gd name="T3" fmla="*/ 2 h 4"/>
                <a:gd name="T4" fmla="*/ 0 w 9"/>
                <a:gd name="T5" fmla="*/ 4 h 4"/>
                <a:gd name="T6" fmla="*/ 7 w 9"/>
                <a:gd name="T7" fmla="*/ 3 h 4"/>
                <a:gd name="T8" fmla="*/ 7 w 9"/>
                <a:gd name="T9" fmla="*/ 1 h 4"/>
                <a:gd name="T10" fmla="*/ 5 w 9"/>
                <a:gd name="T11" fmla="*/ 1 h 4"/>
                <a:gd name="T12" fmla="*/ 1 w 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9" h="4">
                  <a:moveTo>
                    <a:pt x="1" y="0"/>
                  </a:moveTo>
                  <a:cubicBezTo>
                    <a:pt x="1" y="1"/>
                    <a:pt x="0" y="3"/>
                    <a:pt x="2" y="2"/>
                  </a:cubicBezTo>
                  <a:cubicBezTo>
                    <a:pt x="1" y="2"/>
                    <a:pt x="0" y="3"/>
                    <a:pt x="0" y="4"/>
                  </a:cubicBezTo>
                  <a:cubicBezTo>
                    <a:pt x="2" y="4"/>
                    <a:pt x="5" y="4"/>
                    <a:pt x="7" y="3"/>
                  </a:cubicBezTo>
                  <a:cubicBezTo>
                    <a:pt x="9" y="3"/>
                    <a:pt x="8" y="1"/>
                    <a:pt x="7" y="1"/>
                  </a:cubicBezTo>
                  <a:cubicBezTo>
                    <a:pt x="6" y="1"/>
                    <a:pt x="5" y="1"/>
                    <a:pt x="5" y="1"/>
                  </a:cubicBezTo>
                  <a:cubicBezTo>
                    <a:pt x="3" y="1"/>
                    <a:pt x="2"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4" name="Freeform 229">
              <a:extLst>
                <a:ext uri="{FF2B5EF4-FFF2-40B4-BE49-F238E27FC236}">
                  <a16:creationId xmlns:a16="http://schemas.microsoft.com/office/drawing/2014/main" xmlns="" id="{C221A90F-D9A6-4806-A5D4-1B50401C5C20}"/>
                </a:ext>
              </a:extLst>
            </p:cNvPr>
            <p:cNvSpPr>
              <a:spLocks/>
            </p:cNvSpPr>
            <p:nvPr/>
          </p:nvSpPr>
          <p:spPr bwMode="auto">
            <a:xfrm>
              <a:off x="7766977" y="3682178"/>
              <a:ext cx="4727" cy="2807"/>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0" y="1"/>
                  </a:cubicBezTo>
                  <a:cubicBezTo>
                    <a:pt x="1" y="1"/>
                    <a:pt x="2" y="0"/>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5" name="Freeform 230">
              <a:extLst>
                <a:ext uri="{FF2B5EF4-FFF2-40B4-BE49-F238E27FC236}">
                  <a16:creationId xmlns:a16="http://schemas.microsoft.com/office/drawing/2014/main" xmlns="" id="{6F7BF062-EF78-4327-8838-35C68C6DD626}"/>
                </a:ext>
              </a:extLst>
            </p:cNvPr>
            <p:cNvSpPr>
              <a:spLocks/>
            </p:cNvSpPr>
            <p:nvPr/>
          </p:nvSpPr>
          <p:spPr bwMode="auto">
            <a:xfrm>
              <a:off x="7766977" y="3682178"/>
              <a:ext cx="4727" cy="2807"/>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0" y="1"/>
                  </a:cubicBezTo>
                  <a:cubicBezTo>
                    <a:pt x="1" y="1"/>
                    <a:pt x="2" y="0"/>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6" name="Freeform 231">
              <a:extLst>
                <a:ext uri="{FF2B5EF4-FFF2-40B4-BE49-F238E27FC236}">
                  <a16:creationId xmlns:a16="http://schemas.microsoft.com/office/drawing/2014/main" xmlns="" id="{4E2F2331-B0A3-4DCE-AC1D-C3F92DBE531D}"/>
                </a:ext>
              </a:extLst>
            </p:cNvPr>
            <p:cNvSpPr>
              <a:spLocks/>
            </p:cNvSpPr>
            <p:nvPr/>
          </p:nvSpPr>
          <p:spPr bwMode="auto">
            <a:xfrm>
              <a:off x="7774855" y="3662526"/>
              <a:ext cx="31513" cy="15441"/>
            </a:xfrm>
            <a:custGeom>
              <a:avLst/>
              <a:gdLst>
                <a:gd name="T0" fmla="*/ 0 w 11"/>
                <a:gd name="T1" fmla="*/ 6 h 6"/>
                <a:gd name="T2" fmla="*/ 7 w 11"/>
                <a:gd name="T3" fmla="*/ 5 h 6"/>
                <a:gd name="T4" fmla="*/ 11 w 11"/>
                <a:gd name="T5" fmla="*/ 3 h 6"/>
                <a:gd name="T6" fmla="*/ 5 w 11"/>
                <a:gd name="T7" fmla="*/ 2 h 6"/>
                <a:gd name="T8" fmla="*/ 2 w 11"/>
                <a:gd name="T9" fmla="*/ 2 h 6"/>
                <a:gd name="T10" fmla="*/ 0 w 11"/>
                <a:gd name="T11" fmla="*/ 6 h 6"/>
              </a:gdLst>
              <a:ahLst/>
              <a:cxnLst>
                <a:cxn ang="0">
                  <a:pos x="T0" y="T1"/>
                </a:cxn>
                <a:cxn ang="0">
                  <a:pos x="T2" y="T3"/>
                </a:cxn>
                <a:cxn ang="0">
                  <a:pos x="T4" y="T5"/>
                </a:cxn>
                <a:cxn ang="0">
                  <a:pos x="T6" y="T7"/>
                </a:cxn>
                <a:cxn ang="0">
                  <a:pos x="T8" y="T9"/>
                </a:cxn>
                <a:cxn ang="0">
                  <a:pos x="T10" y="T11"/>
                </a:cxn>
              </a:cxnLst>
              <a:rect l="0" t="0" r="r" b="b"/>
              <a:pathLst>
                <a:path w="11" h="6">
                  <a:moveTo>
                    <a:pt x="0" y="6"/>
                  </a:moveTo>
                  <a:cubicBezTo>
                    <a:pt x="2" y="4"/>
                    <a:pt x="4" y="5"/>
                    <a:pt x="7" y="5"/>
                  </a:cubicBezTo>
                  <a:cubicBezTo>
                    <a:pt x="8" y="5"/>
                    <a:pt x="9" y="3"/>
                    <a:pt x="11" y="3"/>
                  </a:cubicBezTo>
                  <a:cubicBezTo>
                    <a:pt x="9" y="0"/>
                    <a:pt x="8" y="1"/>
                    <a:pt x="5" y="2"/>
                  </a:cubicBezTo>
                  <a:cubicBezTo>
                    <a:pt x="4" y="3"/>
                    <a:pt x="3" y="2"/>
                    <a:pt x="2" y="2"/>
                  </a:cubicBezTo>
                  <a:cubicBezTo>
                    <a:pt x="1" y="3"/>
                    <a:pt x="0" y="5"/>
                    <a:pt x="0" y="6"/>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7" name="Freeform 232">
              <a:extLst>
                <a:ext uri="{FF2B5EF4-FFF2-40B4-BE49-F238E27FC236}">
                  <a16:creationId xmlns:a16="http://schemas.microsoft.com/office/drawing/2014/main" xmlns="" id="{8EE98EA3-D89B-499C-9451-7F71D10508F3}"/>
                </a:ext>
              </a:extLst>
            </p:cNvPr>
            <p:cNvSpPr>
              <a:spLocks/>
            </p:cNvSpPr>
            <p:nvPr/>
          </p:nvSpPr>
          <p:spPr bwMode="auto">
            <a:xfrm>
              <a:off x="7774855" y="3662526"/>
              <a:ext cx="31513" cy="15441"/>
            </a:xfrm>
            <a:custGeom>
              <a:avLst/>
              <a:gdLst>
                <a:gd name="T0" fmla="*/ 0 w 11"/>
                <a:gd name="T1" fmla="*/ 6 h 6"/>
                <a:gd name="T2" fmla="*/ 7 w 11"/>
                <a:gd name="T3" fmla="*/ 5 h 6"/>
                <a:gd name="T4" fmla="*/ 11 w 11"/>
                <a:gd name="T5" fmla="*/ 3 h 6"/>
                <a:gd name="T6" fmla="*/ 5 w 11"/>
                <a:gd name="T7" fmla="*/ 2 h 6"/>
                <a:gd name="T8" fmla="*/ 2 w 11"/>
                <a:gd name="T9" fmla="*/ 2 h 6"/>
                <a:gd name="T10" fmla="*/ 0 w 11"/>
                <a:gd name="T11" fmla="*/ 6 h 6"/>
              </a:gdLst>
              <a:ahLst/>
              <a:cxnLst>
                <a:cxn ang="0">
                  <a:pos x="T0" y="T1"/>
                </a:cxn>
                <a:cxn ang="0">
                  <a:pos x="T2" y="T3"/>
                </a:cxn>
                <a:cxn ang="0">
                  <a:pos x="T4" y="T5"/>
                </a:cxn>
                <a:cxn ang="0">
                  <a:pos x="T6" y="T7"/>
                </a:cxn>
                <a:cxn ang="0">
                  <a:pos x="T8" y="T9"/>
                </a:cxn>
                <a:cxn ang="0">
                  <a:pos x="T10" y="T11"/>
                </a:cxn>
              </a:cxnLst>
              <a:rect l="0" t="0" r="r" b="b"/>
              <a:pathLst>
                <a:path w="11" h="6">
                  <a:moveTo>
                    <a:pt x="0" y="6"/>
                  </a:moveTo>
                  <a:cubicBezTo>
                    <a:pt x="2" y="4"/>
                    <a:pt x="4" y="5"/>
                    <a:pt x="7" y="5"/>
                  </a:cubicBezTo>
                  <a:cubicBezTo>
                    <a:pt x="8" y="5"/>
                    <a:pt x="9" y="3"/>
                    <a:pt x="11" y="3"/>
                  </a:cubicBezTo>
                  <a:cubicBezTo>
                    <a:pt x="9" y="0"/>
                    <a:pt x="8" y="1"/>
                    <a:pt x="5" y="2"/>
                  </a:cubicBezTo>
                  <a:cubicBezTo>
                    <a:pt x="4" y="3"/>
                    <a:pt x="3" y="2"/>
                    <a:pt x="2" y="2"/>
                  </a:cubicBezTo>
                  <a:cubicBezTo>
                    <a:pt x="1" y="3"/>
                    <a:pt x="0" y="5"/>
                    <a:pt x="0" y="6"/>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8" name="Freeform 233">
              <a:extLst>
                <a:ext uri="{FF2B5EF4-FFF2-40B4-BE49-F238E27FC236}">
                  <a16:creationId xmlns:a16="http://schemas.microsoft.com/office/drawing/2014/main" xmlns="" id="{650F56E2-50D8-4A7B-889D-2DB9A32E24D6}"/>
                </a:ext>
              </a:extLst>
            </p:cNvPr>
            <p:cNvSpPr>
              <a:spLocks/>
            </p:cNvSpPr>
            <p:nvPr/>
          </p:nvSpPr>
          <p:spPr bwMode="auto">
            <a:xfrm>
              <a:off x="7822124" y="3662526"/>
              <a:ext cx="6303" cy="561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0" y="0"/>
                    <a:pt x="0" y="1"/>
                    <a:pt x="0" y="2"/>
                  </a:cubicBezTo>
                  <a:cubicBezTo>
                    <a:pt x="1" y="1"/>
                    <a:pt x="2" y="1"/>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9" name="Freeform 234">
              <a:extLst>
                <a:ext uri="{FF2B5EF4-FFF2-40B4-BE49-F238E27FC236}">
                  <a16:creationId xmlns:a16="http://schemas.microsoft.com/office/drawing/2014/main" xmlns="" id="{B7449007-4399-466D-88A4-DB0BC041F862}"/>
                </a:ext>
              </a:extLst>
            </p:cNvPr>
            <p:cNvSpPr>
              <a:spLocks/>
            </p:cNvSpPr>
            <p:nvPr/>
          </p:nvSpPr>
          <p:spPr bwMode="auto">
            <a:xfrm>
              <a:off x="7822124" y="3662526"/>
              <a:ext cx="6303" cy="561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0" y="0"/>
                    <a:pt x="0" y="1"/>
                    <a:pt x="0" y="2"/>
                  </a:cubicBezTo>
                  <a:cubicBezTo>
                    <a:pt x="1" y="1"/>
                    <a:pt x="2" y="1"/>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0" name="Freeform 235">
              <a:extLst>
                <a:ext uri="{FF2B5EF4-FFF2-40B4-BE49-F238E27FC236}">
                  <a16:creationId xmlns:a16="http://schemas.microsoft.com/office/drawing/2014/main" xmlns="" id="{5E701F57-5445-4D26-80DB-BFF8E75E54D7}"/>
                </a:ext>
              </a:extLst>
            </p:cNvPr>
            <p:cNvSpPr>
              <a:spLocks/>
            </p:cNvSpPr>
            <p:nvPr/>
          </p:nvSpPr>
          <p:spPr bwMode="auto">
            <a:xfrm>
              <a:off x="7831579" y="3682178"/>
              <a:ext cx="1577" cy="2807"/>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1" name="Freeform 236">
              <a:extLst>
                <a:ext uri="{FF2B5EF4-FFF2-40B4-BE49-F238E27FC236}">
                  <a16:creationId xmlns:a16="http://schemas.microsoft.com/office/drawing/2014/main" xmlns="" id="{46C8254F-8D3F-4345-8C6F-D46DEA1A1C52}"/>
                </a:ext>
              </a:extLst>
            </p:cNvPr>
            <p:cNvSpPr>
              <a:spLocks/>
            </p:cNvSpPr>
            <p:nvPr/>
          </p:nvSpPr>
          <p:spPr bwMode="auto">
            <a:xfrm>
              <a:off x="7831579" y="3682178"/>
              <a:ext cx="1577" cy="2807"/>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2" name="Freeform 237">
              <a:extLst>
                <a:ext uri="{FF2B5EF4-FFF2-40B4-BE49-F238E27FC236}">
                  <a16:creationId xmlns:a16="http://schemas.microsoft.com/office/drawing/2014/main" xmlns="" id="{4BD6EF60-996F-4852-8307-B9E3BFB9F6EA}"/>
                </a:ext>
              </a:extLst>
            </p:cNvPr>
            <p:cNvSpPr>
              <a:spLocks/>
            </p:cNvSpPr>
            <p:nvPr/>
          </p:nvSpPr>
          <p:spPr bwMode="auto">
            <a:xfrm>
              <a:off x="7833153" y="3680773"/>
              <a:ext cx="11030" cy="4212"/>
            </a:xfrm>
            <a:custGeom>
              <a:avLst/>
              <a:gdLst>
                <a:gd name="T0" fmla="*/ 0 w 4"/>
                <a:gd name="T1" fmla="*/ 0 h 2"/>
                <a:gd name="T2" fmla="*/ 4 w 4"/>
                <a:gd name="T3" fmla="*/ 0 h 2"/>
                <a:gd name="T4" fmla="*/ 0 w 4"/>
                <a:gd name="T5" fmla="*/ 0 h 2"/>
              </a:gdLst>
              <a:ahLst/>
              <a:cxnLst>
                <a:cxn ang="0">
                  <a:pos x="T0" y="T1"/>
                </a:cxn>
                <a:cxn ang="0">
                  <a:pos x="T2" y="T3"/>
                </a:cxn>
                <a:cxn ang="0">
                  <a:pos x="T4" y="T5"/>
                </a:cxn>
              </a:cxnLst>
              <a:rect l="0" t="0" r="r" b="b"/>
              <a:pathLst>
                <a:path w="4" h="2">
                  <a:moveTo>
                    <a:pt x="0" y="0"/>
                  </a:moveTo>
                  <a:cubicBezTo>
                    <a:pt x="0" y="2"/>
                    <a:pt x="3" y="2"/>
                    <a:pt x="4" y="0"/>
                  </a:cubicBezTo>
                  <a:cubicBezTo>
                    <a:pt x="3" y="1"/>
                    <a:pt x="1"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3" name="Freeform 238">
              <a:extLst>
                <a:ext uri="{FF2B5EF4-FFF2-40B4-BE49-F238E27FC236}">
                  <a16:creationId xmlns:a16="http://schemas.microsoft.com/office/drawing/2014/main" xmlns="" id="{A0FDEC9B-6899-4D26-A6BC-E18B5C8660FE}"/>
                </a:ext>
              </a:extLst>
            </p:cNvPr>
            <p:cNvSpPr>
              <a:spLocks/>
            </p:cNvSpPr>
            <p:nvPr/>
          </p:nvSpPr>
          <p:spPr bwMode="auto">
            <a:xfrm>
              <a:off x="7833153" y="3680773"/>
              <a:ext cx="11030" cy="4212"/>
            </a:xfrm>
            <a:custGeom>
              <a:avLst/>
              <a:gdLst>
                <a:gd name="T0" fmla="*/ 0 w 4"/>
                <a:gd name="T1" fmla="*/ 0 h 2"/>
                <a:gd name="T2" fmla="*/ 4 w 4"/>
                <a:gd name="T3" fmla="*/ 0 h 2"/>
                <a:gd name="T4" fmla="*/ 0 w 4"/>
                <a:gd name="T5" fmla="*/ 0 h 2"/>
              </a:gdLst>
              <a:ahLst/>
              <a:cxnLst>
                <a:cxn ang="0">
                  <a:pos x="T0" y="T1"/>
                </a:cxn>
                <a:cxn ang="0">
                  <a:pos x="T2" y="T3"/>
                </a:cxn>
                <a:cxn ang="0">
                  <a:pos x="T4" y="T5"/>
                </a:cxn>
              </a:cxnLst>
              <a:rect l="0" t="0" r="r" b="b"/>
              <a:pathLst>
                <a:path w="4" h="2">
                  <a:moveTo>
                    <a:pt x="0" y="0"/>
                  </a:moveTo>
                  <a:cubicBezTo>
                    <a:pt x="0" y="2"/>
                    <a:pt x="3" y="2"/>
                    <a:pt x="4" y="0"/>
                  </a:cubicBezTo>
                  <a:cubicBezTo>
                    <a:pt x="3" y="1"/>
                    <a:pt x="1"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4" name="Freeform 239">
              <a:extLst>
                <a:ext uri="{FF2B5EF4-FFF2-40B4-BE49-F238E27FC236}">
                  <a16:creationId xmlns:a16="http://schemas.microsoft.com/office/drawing/2014/main" xmlns="" id="{5A7D31EB-003D-49AC-9DE7-DDD85200A36A}"/>
                </a:ext>
              </a:extLst>
            </p:cNvPr>
            <p:cNvSpPr>
              <a:spLocks/>
            </p:cNvSpPr>
            <p:nvPr/>
          </p:nvSpPr>
          <p:spPr bwMode="auto">
            <a:xfrm>
              <a:off x="7844183" y="3682178"/>
              <a:ext cx="3151" cy="2807"/>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0"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5" name="Freeform 240">
              <a:extLst>
                <a:ext uri="{FF2B5EF4-FFF2-40B4-BE49-F238E27FC236}">
                  <a16:creationId xmlns:a16="http://schemas.microsoft.com/office/drawing/2014/main" xmlns="" id="{4A09B361-C46A-4986-99E4-B932C8FC5C09}"/>
                </a:ext>
              </a:extLst>
            </p:cNvPr>
            <p:cNvSpPr>
              <a:spLocks/>
            </p:cNvSpPr>
            <p:nvPr/>
          </p:nvSpPr>
          <p:spPr bwMode="auto">
            <a:xfrm>
              <a:off x="7844183" y="3682178"/>
              <a:ext cx="3151" cy="2807"/>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0"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6" name="Freeform 241">
              <a:extLst>
                <a:ext uri="{FF2B5EF4-FFF2-40B4-BE49-F238E27FC236}">
                  <a16:creationId xmlns:a16="http://schemas.microsoft.com/office/drawing/2014/main" xmlns="" id="{D9246781-6834-47E7-AE61-B96333FF927B}"/>
                </a:ext>
              </a:extLst>
            </p:cNvPr>
            <p:cNvSpPr>
              <a:spLocks/>
            </p:cNvSpPr>
            <p:nvPr/>
          </p:nvSpPr>
          <p:spPr bwMode="auto">
            <a:xfrm>
              <a:off x="7858364" y="3649892"/>
              <a:ext cx="6303" cy="2807"/>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1" y="0"/>
                    <a:pt x="0" y="0"/>
                    <a:pt x="0" y="1"/>
                  </a:cubicBezTo>
                  <a:cubicBezTo>
                    <a:pt x="1" y="1"/>
                    <a:pt x="2" y="1"/>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7" name="Freeform 242">
              <a:extLst>
                <a:ext uri="{FF2B5EF4-FFF2-40B4-BE49-F238E27FC236}">
                  <a16:creationId xmlns:a16="http://schemas.microsoft.com/office/drawing/2014/main" xmlns="" id="{9842EE9A-D229-498E-BEF3-6292DE0226E5}"/>
                </a:ext>
              </a:extLst>
            </p:cNvPr>
            <p:cNvSpPr>
              <a:spLocks/>
            </p:cNvSpPr>
            <p:nvPr/>
          </p:nvSpPr>
          <p:spPr bwMode="auto">
            <a:xfrm>
              <a:off x="7858364" y="3649892"/>
              <a:ext cx="6303" cy="2807"/>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1" y="0"/>
                    <a:pt x="0" y="0"/>
                    <a:pt x="0" y="1"/>
                  </a:cubicBezTo>
                  <a:cubicBezTo>
                    <a:pt x="1" y="1"/>
                    <a:pt x="2" y="1"/>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8" name="Freeform 243">
              <a:extLst>
                <a:ext uri="{FF2B5EF4-FFF2-40B4-BE49-F238E27FC236}">
                  <a16:creationId xmlns:a16="http://schemas.microsoft.com/office/drawing/2014/main" xmlns="" id="{FA99CACA-F227-4535-B1DF-A832406E23D8}"/>
                </a:ext>
              </a:extLst>
            </p:cNvPr>
            <p:cNvSpPr>
              <a:spLocks/>
            </p:cNvSpPr>
            <p:nvPr/>
          </p:nvSpPr>
          <p:spPr bwMode="auto">
            <a:xfrm>
              <a:off x="7866242" y="3682178"/>
              <a:ext cx="3151" cy="2807"/>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9" name="Freeform 244">
              <a:extLst>
                <a:ext uri="{FF2B5EF4-FFF2-40B4-BE49-F238E27FC236}">
                  <a16:creationId xmlns:a16="http://schemas.microsoft.com/office/drawing/2014/main" xmlns="" id="{30D0C9D7-A3BC-41E9-895D-909ED4AE774F}"/>
                </a:ext>
              </a:extLst>
            </p:cNvPr>
            <p:cNvSpPr>
              <a:spLocks/>
            </p:cNvSpPr>
            <p:nvPr/>
          </p:nvSpPr>
          <p:spPr bwMode="auto">
            <a:xfrm>
              <a:off x="7866242" y="3682178"/>
              <a:ext cx="3151" cy="2807"/>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0" name="Freeform 245">
              <a:extLst>
                <a:ext uri="{FF2B5EF4-FFF2-40B4-BE49-F238E27FC236}">
                  <a16:creationId xmlns:a16="http://schemas.microsoft.com/office/drawing/2014/main" xmlns="" id="{B084DE8F-E43F-4B41-8552-990E8A32F1E1}"/>
                </a:ext>
              </a:extLst>
            </p:cNvPr>
            <p:cNvSpPr>
              <a:spLocks/>
            </p:cNvSpPr>
            <p:nvPr/>
          </p:nvSpPr>
          <p:spPr bwMode="auto">
            <a:xfrm>
              <a:off x="7886724" y="3669544"/>
              <a:ext cx="11030" cy="8422"/>
            </a:xfrm>
            <a:custGeom>
              <a:avLst/>
              <a:gdLst>
                <a:gd name="T0" fmla="*/ 1 w 4"/>
                <a:gd name="T1" fmla="*/ 0 h 3"/>
                <a:gd name="T2" fmla="*/ 2 w 4"/>
                <a:gd name="T3" fmla="*/ 3 h 3"/>
                <a:gd name="T4" fmla="*/ 1 w 4"/>
                <a:gd name="T5" fmla="*/ 0 h 3"/>
              </a:gdLst>
              <a:ahLst/>
              <a:cxnLst>
                <a:cxn ang="0">
                  <a:pos x="T0" y="T1"/>
                </a:cxn>
                <a:cxn ang="0">
                  <a:pos x="T2" y="T3"/>
                </a:cxn>
                <a:cxn ang="0">
                  <a:pos x="T4" y="T5"/>
                </a:cxn>
              </a:cxnLst>
              <a:rect l="0" t="0" r="r" b="b"/>
              <a:pathLst>
                <a:path w="4" h="3">
                  <a:moveTo>
                    <a:pt x="1" y="0"/>
                  </a:moveTo>
                  <a:cubicBezTo>
                    <a:pt x="0" y="1"/>
                    <a:pt x="1" y="3"/>
                    <a:pt x="2" y="3"/>
                  </a:cubicBezTo>
                  <a:cubicBezTo>
                    <a:pt x="4" y="3"/>
                    <a:pt x="3"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1" name="Freeform 246">
              <a:extLst>
                <a:ext uri="{FF2B5EF4-FFF2-40B4-BE49-F238E27FC236}">
                  <a16:creationId xmlns:a16="http://schemas.microsoft.com/office/drawing/2014/main" xmlns="" id="{273F6E41-1851-4097-BECA-D376D41D3436}"/>
                </a:ext>
              </a:extLst>
            </p:cNvPr>
            <p:cNvSpPr>
              <a:spLocks/>
            </p:cNvSpPr>
            <p:nvPr/>
          </p:nvSpPr>
          <p:spPr bwMode="auto">
            <a:xfrm>
              <a:off x="7886724" y="3669544"/>
              <a:ext cx="11030" cy="8422"/>
            </a:xfrm>
            <a:custGeom>
              <a:avLst/>
              <a:gdLst>
                <a:gd name="T0" fmla="*/ 1 w 4"/>
                <a:gd name="T1" fmla="*/ 0 h 3"/>
                <a:gd name="T2" fmla="*/ 2 w 4"/>
                <a:gd name="T3" fmla="*/ 3 h 3"/>
                <a:gd name="T4" fmla="*/ 1 w 4"/>
                <a:gd name="T5" fmla="*/ 0 h 3"/>
              </a:gdLst>
              <a:ahLst/>
              <a:cxnLst>
                <a:cxn ang="0">
                  <a:pos x="T0" y="T1"/>
                </a:cxn>
                <a:cxn ang="0">
                  <a:pos x="T2" y="T3"/>
                </a:cxn>
                <a:cxn ang="0">
                  <a:pos x="T4" y="T5"/>
                </a:cxn>
              </a:cxnLst>
              <a:rect l="0" t="0" r="r" b="b"/>
              <a:pathLst>
                <a:path w="4" h="3">
                  <a:moveTo>
                    <a:pt x="1" y="0"/>
                  </a:moveTo>
                  <a:cubicBezTo>
                    <a:pt x="0" y="1"/>
                    <a:pt x="1" y="3"/>
                    <a:pt x="2" y="3"/>
                  </a:cubicBezTo>
                  <a:cubicBezTo>
                    <a:pt x="4" y="3"/>
                    <a:pt x="3"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2" name="Freeform 247">
              <a:extLst>
                <a:ext uri="{FF2B5EF4-FFF2-40B4-BE49-F238E27FC236}">
                  <a16:creationId xmlns:a16="http://schemas.microsoft.com/office/drawing/2014/main" xmlns="" id="{FC7CD509-F568-4109-A6F5-82F83373379B}"/>
                </a:ext>
              </a:extLst>
            </p:cNvPr>
            <p:cNvSpPr>
              <a:spLocks/>
            </p:cNvSpPr>
            <p:nvPr/>
          </p:nvSpPr>
          <p:spPr bwMode="auto">
            <a:xfrm>
              <a:off x="7922966" y="3680773"/>
              <a:ext cx="11030" cy="7019"/>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1" y="2"/>
                    <a:pt x="3" y="1"/>
                    <a:pt x="4" y="0"/>
                  </a:cubicBezTo>
                  <a:cubicBezTo>
                    <a:pt x="2" y="1"/>
                    <a:pt x="1" y="1"/>
                    <a:pt x="0"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3" name="Freeform 248">
              <a:extLst>
                <a:ext uri="{FF2B5EF4-FFF2-40B4-BE49-F238E27FC236}">
                  <a16:creationId xmlns:a16="http://schemas.microsoft.com/office/drawing/2014/main" xmlns="" id="{56AD6FE7-10CC-40C7-9DD0-7E890BAF2F84}"/>
                </a:ext>
              </a:extLst>
            </p:cNvPr>
            <p:cNvSpPr>
              <a:spLocks/>
            </p:cNvSpPr>
            <p:nvPr/>
          </p:nvSpPr>
          <p:spPr bwMode="auto">
            <a:xfrm>
              <a:off x="7922966" y="3680773"/>
              <a:ext cx="11030" cy="7019"/>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1" y="2"/>
                    <a:pt x="3" y="1"/>
                    <a:pt x="4" y="0"/>
                  </a:cubicBezTo>
                  <a:cubicBezTo>
                    <a:pt x="2" y="1"/>
                    <a:pt x="1" y="1"/>
                    <a:pt x="0"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4" name="Freeform 249">
              <a:extLst>
                <a:ext uri="{FF2B5EF4-FFF2-40B4-BE49-F238E27FC236}">
                  <a16:creationId xmlns:a16="http://schemas.microsoft.com/office/drawing/2014/main" xmlns="" id="{98DD1FBC-3CB4-46AD-913D-EB45E107C712}"/>
                </a:ext>
              </a:extLst>
            </p:cNvPr>
            <p:cNvSpPr>
              <a:spLocks/>
            </p:cNvSpPr>
            <p:nvPr/>
          </p:nvSpPr>
          <p:spPr bwMode="auto">
            <a:xfrm>
              <a:off x="7926117" y="3662526"/>
              <a:ext cx="1577" cy="2807"/>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0"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5" name="Freeform 250">
              <a:extLst>
                <a:ext uri="{FF2B5EF4-FFF2-40B4-BE49-F238E27FC236}">
                  <a16:creationId xmlns:a16="http://schemas.microsoft.com/office/drawing/2014/main" xmlns="" id="{33113F8F-15C6-4535-8DE5-B71D255093E1}"/>
                </a:ext>
              </a:extLst>
            </p:cNvPr>
            <p:cNvSpPr>
              <a:spLocks/>
            </p:cNvSpPr>
            <p:nvPr/>
          </p:nvSpPr>
          <p:spPr bwMode="auto">
            <a:xfrm>
              <a:off x="7926117" y="3662526"/>
              <a:ext cx="1577" cy="2807"/>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0"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6" name="Freeform 251">
              <a:extLst>
                <a:ext uri="{FF2B5EF4-FFF2-40B4-BE49-F238E27FC236}">
                  <a16:creationId xmlns:a16="http://schemas.microsoft.com/office/drawing/2014/main" xmlns="" id="{200203D4-68DA-400B-862A-F36A774D6659}"/>
                </a:ext>
              </a:extLst>
            </p:cNvPr>
            <p:cNvSpPr>
              <a:spLocks/>
            </p:cNvSpPr>
            <p:nvPr/>
          </p:nvSpPr>
          <p:spPr bwMode="auto">
            <a:xfrm>
              <a:off x="7930843" y="3659718"/>
              <a:ext cx="3151" cy="2807"/>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0"/>
                  </a:cubicBezTo>
                  <a:cubicBezTo>
                    <a:pt x="0"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7" name="Freeform 252">
              <a:extLst>
                <a:ext uri="{FF2B5EF4-FFF2-40B4-BE49-F238E27FC236}">
                  <a16:creationId xmlns:a16="http://schemas.microsoft.com/office/drawing/2014/main" xmlns="" id="{F62DF5E1-039B-45BC-8BDE-8C93BA087E17}"/>
                </a:ext>
              </a:extLst>
            </p:cNvPr>
            <p:cNvSpPr>
              <a:spLocks/>
            </p:cNvSpPr>
            <p:nvPr/>
          </p:nvSpPr>
          <p:spPr bwMode="auto">
            <a:xfrm>
              <a:off x="7930843" y="3659718"/>
              <a:ext cx="3151" cy="2807"/>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0"/>
                  </a:cubicBezTo>
                  <a:cubicBezTo>
                    <a:pt x="0"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8" name="Freeform 253">
              <a:extLst>
                <a:ext uri="{FF2B5EF4-FFF2-40B4-BE49-F238E27FC236}">
                  <a16:creationId xmlns:a16="http://schemas.microsoft.com/office/drawing/2014/main" xmlns="" id="{F29EFF47-8EE3-41B4-B2F0-EE30F54064D6}"/>
                </a:ext>
              </a:extLst>
            </p:cNvPr>
            <p:cNvSpPr>
              <a:spLocks/>
            </p:cNvSpPr>
            <p:nvPr/>
          </p:nvSpPr>
          <p:spPr bwMode="auto">
            <a:xfrm>
              <a:off x="7927692" y="3649892"/>
              <a:ext cx="25210" cy="35093"/>
            </a:xfrm>
            <a:custGeom>
              <a:avLst/>
              <a:gdLst>
                <a:gd name="T0" fmla="*/ 8 w 9"/>
                <a:gd name="T1" fmla="*/ 0 h 14"/>
                <a:gd name="T2" fmla="*/ 3 w 9"/>
                <a:gd name="T3" fmla="*/ 7 h 14"/>
                <a:gd name="T4" fmla="*/ 4 w 9"/>
                <a:gd name="T5" fmla="*/ 10 h 14"/>
                <a:gd name="T6" fmla="*/ 7 w 9"/>
                <a:gd name="T7" fmla="*/ 6 h 14"/>
                <a:gd name="T8" fmla="*/ 9 w 9"/>
                <a:gd name="T9" fmla="*/ 1 h 14"/>
                <a:gd name="T10" fmla="*/ 8 w 9"/>
                <a:gd name="T11" fmla="*/ 0 h 14"/>
              </a:gdLst>
              <a:ahLst/>
              <a:cxnLst>
                <a:cxn ang="0">
                  <a:pos x="T0" y="T1"/>
                </a:cxn>
                <a:cxn ang="0">
                  <a:pos x="T2" y="T3"/>
                </a:cxn>
                <a:cxn ang="0">
                  <a:pos x="T4" y="T5"/>
                </a:cxn>
                <a:cxn ang="0">
                  <a:pos x="T6" y="T7"/>
                </a:cxn>
                <a:cxn ang="0">
                  <a:pos x="T8" y="T9"/>
                </a:cxn>
                <a:cxn ang="0">
                  <a:pos x="T10" y="T11"/>
                </a:cxn>
              </a:cxnLst>
              <a:rect l="0" t="0" r="r" b="b"/>
              <a:pathLst>
                <a:path w="9" h="14">
                  <a:moveTo>
                    <a:pt x="8" y="0"/>
                  </a:moveTo>
                  <a:cubicBezTo>
                    <a:pt x="6" y="0"/>
                    <a:pt x="2" y="6"/>
                    <a:pt x="3" y="7"/>
                  </a:cubicBezTo>
                  <a:cubicBezTo>
                    <a:pt x="0" y="6"/>
                    <a:pt x="2" y="14"/>
                    <a:pt x="4" y="10"/>
                  </a:cubicBezTo>
                  <a:cubicBezTo>
                    <a:pt x="5" y="9"/>
                    <a:pt x="6" y="8"/>
                    <a:pt x="7" y="6"/>
                  </a:cubicBezTo>
                  <a:cubicBezTo>
                    <a:pt x="8" y="5"/>
                    <a:pt x="7" y="2"/>
                    <a:pt x="9" y="1"/>
                  </a:cubicBezTo>
                  <a:cubicBezTo>
                    <a:pt x="9" y="1"/>
                    <a:pt x="8" y="1"/>
                    <a:pt x="8"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9" name="Freeform 254">
              <a:extLst>
                <a:ext uri="{FF2B5EF4-FFF2-40B4-BE49-F238E27FC236}">
                  <a16:creationId xmlns:a16="http://schemas.microsoft.com/office/drawing/2014/main" xmlns="" id="{296DA3CD-102E-41A2-B8CF-F107E2680276}"/>
                </a:ext>
              </a:extLst>
            </p:cNvPr>
            <p:cNvSpPr>
              <a:spLocks/>
            </p:cNvSpPr>
            <p:nvPr/>
          </p:nvSpPr>
          <p:spPr bwMode="auto">
            <a:xfrm>
              <a:off x="7927692" y="3649892"/>
              <a:ext cx="25210" cy="35093"/>
            </a:xfrm>
            <a:custGeom>
              <a:avLst/>
              <a:gdLst>
                <a:gd name="T0" fmla="*/ 8 w 9"/>
                <a:gd name="T1" fmla="*/ 0 h 14"/>
                <a:gd name="T2" fmla="*/ 3 w 9"/>
                <a:gd name="T3" fmla="*/ 7 h 14"/>
                <a:gd name="T4" fmla="*/ 4 w 9"/>
                <a:gd name="T5" fmla="*/ 10 h 14"/>
                <a:gd name="T6" fmla="*/ 7 w 9"/>
                <a:gd name="T7" fmla="*/ 6 h 14"/>
                <a:gd name="T8" fmla="*/ 9 w 9"/>
                <a:gd name="T9" fmla="*/ 1 h 14"/>
                <a:gd name="T10" fmla="*/ 8 w 9"/>
                <a:gd name="T11" fmla="*/ 0 h 14"/>
              </a:gdLst>
              <a:ahLst/>
              <a:cxnLst>
                <a:cxn ang="0">
                  <a:pos x="T0" y="T1"/>
                </a:cxn>
                <a:cxn ang="0">
                  <a:pos x="T2" y="T3"/>
                </a:cxn>
                <a:cxn ang="0">
                  <a:pos x="T4" y="T5"/>
                </a:cxn>
                <a:cxn ang="0">
                  <a:pos x="T6" y="T7"/>
                </a:cxn>
                <a:cxn ang="0">
                  <a:pos x="T8" y="T9"/>
                </a:cxn>
                <a:cxn ang="0">
                  <a:pos x="T10" y="T11"/>
                </a:cxn>
              </a:cxnLst>
              <a:rect l="0" t="0" r="r" b="b"/>
              <a:pathLst>
                <a:path w="9" h="14">
                  <a:moveTo>
                    <a:pt x="8" y="0"/>
                  </a:moveTo>
                  <a:cubicBezTo>
                    <a:pt x="6" y="0"/>
                    <a:pt x="2" y="6"/>
                    <a:pt x="3" y="7"/>
                  </a:cubicBezTo>
                  <a:cubicBezTo>
                    <a:pt x="0" y="6"/>
                    <a:pt x="2" y="14"/>
                    <a:pt x="4" y="10"/>
                  </a:cubicBezTo>
                  <a:cubicBezTo>
                    <a:pt x="5" y="9"/>
                    <a:pt x="6" y="8"/>
                    <a:pt x="7" y="6"/>
                  </a:cubicBezTo>
                  <a:cubicBezTo>
                    <a:pt x="8" y="5"/>
                    <a:pt x="7" y="2"/>
                    <a:pt x="9" y="1"/>
                  </a:cubicBezTo>
                  <a:cubicBezTo>
                    <a:pt x="9" y="1"/>
                    <a:pt x="8" y="1"/>
                    <a:pt x="8"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0" name="Freeform 255">
              <a:extLst>
                <a:ext uri="{FF2B5EF4-FFF2-40B4-BE49-F238E27FC236}">
                  <a16:creationId xmlns:a16="http://schemas.microsoft.com/office/drawing/2014/main" xmlns="" id="{08640EC8-CB08-4FE0-9415-69C871DF8A51}"/>
                </a:ext>
              </a:extLst>
            </p:cNvPr>
            <p:cNvSpPr>
              <a:spLocks/>
            </p:cNvSpPr>
            <p:nvPr/>
          </p:nvSpPr>
          <p:spPr bwMode="auto">
            <a:xfrm>
              <a:off x="7952902" y="3649892"/>
              <a:ext cx="6303" cy="5615"/>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1"/>
                    <a:pt x="2" y="2"/>
                  </a:cubicBezTo>
                  <a:cubicBezTo>
                    <a:pt x="2" y="0"/>
                    <a:pt x="1"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1" name="Freeform 256">
              <a:extLst>
                <a:ext uri="{FF2B5EF4-FFF2-40B4-BE49-F238E27FC236}">
                  <a16:creationId xmlns:a16="http://schemas.microsoft.com/office/drawing/2014/main" xmlns="" id="{68610514-6FAA-458D-8306-9A268EFCDFC9}"/>
                </a:ext>
              </a:extLst>
            </p:cNvPr>
            <p:cNvSpPr>
              <a:spLocks/>
            </p:cNvSpPr>
            <p:nvPr/>
          </p:nvSpPr>
          <p:spPr bwMode="auto">
            <a:xfrm>
              <a:off x="7952902" y="3649892"/>
              <a:ext cx="6303" cy="5615"/>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1"/>
                    <a:pt x="2" y="2"/>
                  </a:cubicBezTo>
                  <a:cubicBezTo>
                    <a:pt x="2" y="0"/>
                    <a:pt x="1"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2" name="Freeform 257">
              <a:extLst>
                <a:ext uri="{FF2B5EF4-FFF2-40B4-BE49-F238E27FC236}">
                  <a16:creationId xmlns:a16="http://schemas.microsoft.com/office/drawing/2014/main" xmlns="" id="{D2C234C7-4C3C-4E91-B0EC-F70322FFC9A6}"/>
                </a:ext>
              </a:extLst>
            </p:cNvPr>
            <p:cNvSpPr>
              <a:spLocks/>
            </p:cNvSpPr>
            <p:nvPr/>
          </p:nvSpPr>
          <p:spPr bwMode="auto">
            <a:xfrm>
              <a:off x="7981264" y="3607780"/>
              <a:ext cx="7878" cy="8422"/>
            </a:xfrm>
            <a:custGeom>
              <a:avLst/>
              <a:gdLst>
                <a:gd name="T0" fmla="*/ 2 w 3"/>
                <a:gd name="T1" fmla="*/ 0 h 3"/>
                <a:gd name="T2" fmla="*/ 1 w 3"/>
                <a:gd name="T3" fmla="*/ 0 h 3"/>
                <a:gd name="T4" fmla="*/ 1 w 3"/>
                <a:gd name="T5" fmla="*/ 3 h 3"/>
                <a:gd name="T6" fmla="*/ 2 w 3"/>
                <a:gd name="T7" fmla="*/ 0 h 3"/>
              </a:gdLst>
              <a:ahLst/>
              <a:cxnLst>
                <a:cxn ang="0">
                  <a:pos x="T0" y="T1"/>
                </a:cxn>
                <a:cxn ang="0">
                  <a:pos x="T2" y="T3"/>
                </a:cxn>
                <a:cxn ang="0">
                  <a:pos x="T4" y="T5"/>
                </a:cxn>
                <a:cxn ang="0">
                  <a:pos x="T6" y="T7"/>
                </a:cxn>
              </a:cxnLst>
              <a:rect l="0" t="0" r="r" b="b"/>
              <a:pathLst>
                <a:path w="3" h="3">
                  <a:moveTo>
                    <a:pt x="2" y="0"/>
                  </a:moveTo>
                  <a:cubicBezTo>
                    <a:pt x="1" y="0"/>
                    <a:pt x="1" y="0"/>
                    <a:pt x="1" y="0"/>
                  </a:cubicBezTo>
                  <a:cubicBezTo>
                    <a:pt x="1" y="0"/>
                    <a:pt x="0" y="3"/>
                    <a:pt x="1" y="3"/>
                  </a:cubicBezTo>
                  <a:cubicBezTo>
                    <a:pt x="3" y="3"/>
                    <a:pt x="2" y="0"/>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3" name="Freeform 258">
              <a:extLst>
                <a:ext uri="{FF2B5EF4-FFF2-40B4-BE49-F238E27FC236}">
                  <a16:creationId xmlns:a16="http://schemas.microsoft.com/office/drawing/2014/main" xmlns="" id="{07D82BA0-02D8-445F-8CB3-86453FB52C66}"/>
                </a:ext>
              </a:extLst>
            </p:cNvPr>
            <p:cNvSpPr>
              <a:spLocks/>
            </p:cNvSpPr>
            <p:nvPr/>
          </p:nvSpPr>
          <p:spPr bwMode="auto">
            <a:xfrm>
              <a:off x="7981264" y="3607780"/>
              <a:ext cx="7878" cy="8422"/>
            </a:xfrm>
            <a:custGeom>
              <a:avLst/>
              <a:gdLst>
                <a:gd name="T0" fmla="*/ 2 w 3"/>
                <a:gd name="T1" fmla="*/ 0 h 3"/>
                <a:gd name="T2" fmla="*/ 1 w 3"/>
                <a:gd name="T3" fmla="*/ 0 h 3"/>
                <a:gd name="T4" fmla="*/ 1 w 3"/>
                <a:gd name="T5" fmla="*/ 3 h 3"/>
                <a:gd name="T6" fmla="*/ 2 w 3"/>
                <a:gd name="T7" fmla="*/ 0 h 3"/>
              </a:gdLst>
              <a:ahLst/>
              <a:cxnLst>
                <a:cxn ang="0">
                  <a:pos x="T0" y="T1"/>
                </a:cxn>
                <a:cxn ang="0">
                  <a:pos x="T2" y="T3"/>
                </a:cxn>
                <a:cxn ang="0">
                  <a:pos x="T4" y="T5"/>
                </a:cxn>
                <a:cxn ang="0">
                  <a:pos x="T6" y="T7"/>
                </a:cxn>
              </a:cxnLst>
              <a:rect l="0" t="0" r="r" b="b"/>
              <a:pathLst>
                <a:path w="3" h="3">
                  <a:moveTo>
                    <a:pt x="2" y="0"/>
                  </a:moveTo>
                  <a:cubicBezTo>
                    <a:pt x="1" y="0"/>
                    <a:pt x="1" y="0"/>
                    <a:pt x="1" y="0"/>
                  </a:cubicBezTo>
                  <a:cubicBezTo>
                    <a:pt x="1" y="0"/>
                    <a:pt x="0" y="3"/>
                    <a:pt x="1" y="3"/>
                  </a:cubicBezTo>
                  <a:cubicBezTo>
                    <a:pt x="3" y="3"/>
                    <a:pt x="2" y="0"/>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4" name="Freeform 259">
              <a:extLst>
                <a:ext uri="{FF2B5EF4-FFF2-40B4-BE49-F238E27FC236}">
                  <a16:creationId xmlns:a16="http://schemas.microsoft.com/office/drawing/2014/main" xmlns="" id="{B689ADE0-778A-4386-8BDD-875A321B455E}"/>
                </a:ext>
              </a:extLst>
            </p:cNvPr>
            <p:cNvSpPr>
              <a:spLocks/>
            </p:cNvSpPr>
            <p:nvPr/>
          </p:nvSpPr>
          <p:spPr bwMode="auto">
            <a:xfrm>
              <a:off x="7984414" y="3604973"/>
              <a:ext cx="1577" cy="2807"/>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1" y="1"/>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5" name="Freeform 260">
              <a:extLst>
                <a:ext uri="{FF2B5EF4-FFF2-40B4-BE49-F238E27FC236}">
                  <a16:creationId xmlns:a16="http://schemas.microsoft.com/office/drawing/2014/main" xmlns="" id="{20CEBFE7-14F2-4CD6-8D1F-95657799B766}"/>
                </a:ext>
              </a:extLst>
            </p:cNvPr>
            <p:cNvSpPr>
              <a:spLocks/>
            </p:cNvSpPr>
            <p:nvPr/>
          </p:nvSpPr>
          <p:spPr bwMode="auto">
            <a:xfrm>
              <a:off x="7984414" y="3604973"/>
              <a:ext cx="1577" cy="2807"/>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1" y="1"/>
                  </a:cubicBezTo>
                  <a:cubicBezTo>
                    <a:pt x="1"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6" name="Freeform 261">
              <a:extLst>
                <a:ext uri="{FF2B5EF4-FFF2-40B4-BE49-F238E27FC236}">
                  <a16:creationId xmlns:a16="http://schemas.microsoft.com/office/drawing/2014/main" xmlns="" id="{6AC175BC-ADC1-43BB-A32B-0DDE9B62D3FC}"/>
                </a:ext>
              </a:extLst>
            </p:cNvPr>
            <p:cNvSpPr>
              <a:spLocks/>
            </p:cNvSpPr>
            <p:nvPr/>
          </p:nvSpPr>
          <p:spPr bwMode="auto">
            <a:xfrm>
              <a:off x="7985991" y="3597955"/>
              <a:ext cx="14181" cy="19652"/>
            </a:xfrm>
            <a:custGeom>
              <a:avLst/>
              <a:gdLst>
                <a:gd name="T0" fmla="*/ 0 w 5"/>
                <a:gd name="T1" fmla="*/ 8 h 8"/>
                <a:gd name="T2" fmla="*/ 5 w 5"/>
                <a:gd name="T3" fmla="*/ 0 h 8"/>
                <a:gd name="T4" fmla="*/ 3 w 5"/>
                <a:gd name="T5" fmla="*/ 3 h 8"/>
                <a:gd name="T6" fmla="*/ 0 w 5"/>
                <a:gd name="T7" fmla="*/ 8 h 8"/>
              </a:gdLst>
              <a:ahLst/>
              <a:cxnLst>
                <a:cxn ang="0">
                  <a:pos x="T0" y="T1"/>
                </a:cxn>
                <a:cxn ang="0">
                  <a:pos x="T2" y="T3"/>
                </a:cxn>
                <a:cxn ang="0">
                  <a:pos x="T4" y="T5"/>
                </a:cxn>
                <a:cxn ang="0">
                  <a:pos x="T6" y="T7"/>
                </a:cxn>
              </a:cxnLst>
              <a:rect l="0" t="0" r="r" b="b"/>
              <a:pathLst>
                <a:path w="5" h="8">
                  <a:moveTo>
                    <a:pt x="0" y="8"/>
                  </a:moveTo>
                  <a:cubicBezTo>
                    <a:pt x="2" y="7"/>
                    <a:pt x="4" y="2"/>
                    <a:pt x="5" y="0"/>
                  </a:cubicBezTo>
                  <a:cubicBezTo>
                    <a:pt x="3" y="0"/>
                    <a:pt x="3" y="2"/>
                    <a:pt x="3" y="3"/>
                  </a:cubicBezTo>
                  <a:cubicBezTo>
                    <a:pt x="2" y="5"/>
                    <a:pt x="1" y="6"/>
                    <a:pt x="0" y="8"/>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7" name="Freeform 262">
              <a:extLst>
                <a:ext uri="{FF2B5EF4-FFF2-40B4-BE49-F238E27FC236}">
                  <a16:creationId xmlns:a16="http://schemas.microsoft.com/office/drawing/2014/main" xmlns="" id="{DE742B0F-4E52-47B7-BA1C-E3C9C7CEAD62}"/>
                </a:ext>
              </a:extLst>
            </p:cNvPr>
            <p:cNvSpPr>
              <a:spLocks/>
            </p:cNvSpPr>
            <p:nvPr/>
          </p:nvSpPr>
          <p:spPr bwMode="auto">
            <a:xfrm>
              <a:off x="7985991" y="3597955"/>
              <a:ext cx="14181" cy="19652"/>
            </a:xfrm>
            <a:custGeom>
              <a:avLst/>
              <a:gdLst>
                <a:gd name="T0" fmla="*/ 0 w 5"/>
                <a:gd name="T1" fmla="*/ 8 h 8"/>
                <a:gd name="T2" fmla="*/ 5 w 5"/>
                <a:gd name="T3" fmla="*/ 0 h 8"/>
                <a:gd name="T4" fmla="*/ 3 w 5"/>
                <a:gd name="T5" fmla="*/ 3 h 8"/>
                <a:gd name="T6" fmla="*/ 0 w 5"/>
                <a:gd name="T7" fmla="*/ 8 h 8"/>
              </a:gdLst>
              <a:ahLst/>
              <a:cxnLst>
                <a:cxn ang="0">
                  <a:pos x="T0" y="T1"/>
                </a:cxn>
                <a:cxn ang="0">
                  <a:pos x="T2" y="T3"/>
                </a:cxn>
                <a:cxn ang="0">
                  <a:pos x="T4" y="T5"/>
                </a:cxn>
                <a:cxn ang="0">
                  <a:pos x="T6" y="T7"/>
                </a:cxn>
              </a:cxnLst>
              <a:rect l="0" t="0" r="r" b="b"/>
              <a:pathLst>
                <a:path w="5" h="8">
                  <a:moveTo>
                    <a:pt x="0" y="8"/>
                  </a:moveTo>
                  <a:cubicBezTo>
                    <a:pt x="2" y="7"/>
                    <a:pt x="4" y="2"/>
                    <a:pt x="5" y="0"/>
                  </a:cubicBezTo>
                  <a:cubicBezTo>
                    <a:pt x="3" y="0"/>
                    <a:pt x="3" y="2"/>
                    <a:pt x="3" y="3"/>
                  </a:cubicBezTo>
                  <a:cubicBezTo>
                    <a:pt x="2" y="5"/>
                    <a:pt x="1" y="6"/>
                    <a:pt x="0" y="8"/>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8" name="Freeform 263">
              <a:extLst>
                <a:ext uri="{FF2B5EF4-FFF2-40B4-BE49-F238E27FC236}">
                  <a16:creationId xmlns:a16="http://schemas.microsoft.com/office/drawing/2014/main" xmlns="" id="{5EB1961E-79D3-4EED-B252-27496DF1119F}"/>
                </a:ext>
              </a:extLst>
            </p:cNvPr>
            <p:cNvSpPr>
              <a:spLocks/>
            </p:cNvSpPr>
            <p:nvPr/>
          </p:nvSpPr>
          <p:spPr bwMode="auto">
            <a:xfrm>
              <a:off x="8019079" y="3623221"/>
              <a:ext cx="20484" cy="25267"/>
            </a:xfrm>
            <a:custGeom>
              <a:avLst/>
              <a:gdLst>
                <a:gd name="T0" fmla="*/ 2 w 7"/>
                <a:gd name="T1" fmla="*/ 0 h 10"/>
                <a:gd name="T2" fmla="*/ 2 w 7"/>
                <a:gd name="T3" fmla="*/ 4 h 10"/>
                <a:gd name="T4" fmla="*/ 3 w 7"/>
                <a:gd name="T5" fmla="*/ 8 h 10"/>
                <a:gd name="T6" fmla="*/ 2 w 7"/>
                <a:gd name="T7" fmla="*/ 0 h 10"/>
              </a:gdLst>
              <a:ahLst/>
              <a:cxnLst>
                <a:cxn ang="0">
                  <a:pos x="T0" y="T1"/>
                </a:cxn>
                <a:cxn ang="0">
                  <a:pos x="T2" y="T3"/>
                </a:cxn>
                <a:cxn ang="0">
                  <a:pos x="T4" y="T5"/>
                </a:cxn>
                <a:cxn ang="0">
                  <a:pos x="T6" y="T7"/>
                </a:cxn>
              </a:cxnLst>
              <a:rect l="0" t="0" r="r" b="b"/>
              <a:pathLst>
                <a:path w="7" h="10">
                  <a:moveTo>
                    <a:pt x="2" y="0"/>
                  </a:moveTo>
                  <a:cubicBezTo>
                    <a:pt x="2" y="1"/>
                    <a:pt x="1" y="3"/>
                    <a:pt x="2" y="4"/>
                  </a:cubicBezTo>
                  <a:cubicBezTo>
                    <a:pt x="0" y="4"/>
                    <a:pt x="0" y="10"/>
                    <a:pt x="3" y="8"/>
                  </a:cubicBezTo>
                  <a:cubicBezTo>
                    <a:pt x="7" y="6"/>
                    <a:pt x="4" y="2"/>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9" name="Freeform 264">
              <a:extLst>
                <a:ext uri="{FF2B5EF4-FFF2-40B4-BE49-F238E27FC236}">
                  <a16:creationId xmlns:a16="http://schemas.microsoft.com/office/drawing/2014/main" xmlns="" id="{A4C42AAF-441D-4029-915D-00DD0B9AB85A}"/>
                </a:ext>
              </a:extLst>
            </p:cNvPr>
            <p:cNvSpPr>
              <a:spLocks/>
            </p:cNvSpPr>
            <p:nvPr/>
          </p:nvSpPr>
          <p:spPr bwMode="auto">
            <a:xfrm>
              <a:off x="8019079" y="3623221"/>
              <a:ext cx="20484" cy="25267"/>
            </a:xfrm>
            <a:custGeom>
              <a:avLst/>
              <a:gdLst>
                <a:gd name="T0" fmla="*/ 2 w 7"/>
                <a:gd name="T1" fmla="*/ 0 h 10"/>
                <a:gd name="T2" fmla="*/ 2 w 7"/>
                <a:gd name="T3" fmla="*/ 4 h 10"/>
                <a:gd name="T4" fmla="*/ 3 w 7"/>
                <a:gd name="T5" fmla="*/ 8 h 10"/>
                <a:gd name="T6" fmla="*/ 2 w 7"/>
                <a:gd name="T7" fmla="*/ 0 h 10"/>
              </a:gdLst>
              <a:ahLst/>
              <a:cxnLst>
                <a:cxn ang="0">
                  <a:pos x="T0" y="T1"/>
                </a:cxn>
                <a:cxn ang="0">
                  <a:pos x="T2" y="T3"/>
                </a:cxn>
                <a:cxn ang="0">
                  <a:pos x="T4" y="T5"/>
                </a:cxn>
                <a:cxn ang="0">
                  <a:pos x="T6" y="T7"/>
                </a:cxn>
              </a:cxnLst>
              <a:rect l="0" t="0" r="r" b="b"/>
              <a:pathLst>
                <a:path w="7" h="10">
                  <a:moveTo>
                    <a:pt x="2" y="0"/>
                  </a:moveTo>
                  <a:cubicBezTo>
                    <a:pt x="2" y="1"/>
                    <a:pt x="1" y="3"/>
                    <a:pt x="2" y="4"/>
                  </a:cubicBezTo>
                  <a:cubicBezTo>
                    <a:pt x="0" y="4"/>
                    <a:pt x="0" y="10"/>
                    <a:pt x="3" y="8"/>
                  </a:cubicBezTo>
                  <a:cubicBezTo>
                    <a:pt x="7" y="6"/>
                    <a:pt x="4" y="2"/>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0" name="Freeform 265">
              <a:extLst>
                <a:ext uri="{FF2B5EF4-FFF2-40B4-BE49-F238E27FC236}">
                  <a16:creationId xmlns:a16="http://schemas.microsoft.com/office/drawing/2014/main" xmlns="" id="{9A99AA79-9CDF-47D5-BB27-9AE3C7BFB299}"/>
                </a:ext>
              </a:extLst>
            </p:cNvPr>
            <p:cNvSpPr>
              <a:spLocks/>
            </p:cNvSpPr>
            <p:nvPr/>
          </p:nvSpPr>
          <p:spPr bwMode="auto">
            <a:xfrm>
              <a:off x="8039563" y="3635854"/>
              <a:ext cx="3151" cy="421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0"/>
                    <a:pt x="0" y="1"/>
                    <a:pt x="0" y="2"/>
                  </a:cubicBezTo>
                  <a:cubicBezTo>
                    <a:pt x="1" y="1"/>
                    <a:pt x="1" y="1"/>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1" name="Freeform 266">
              <a:extLst>
                <a:ext uri="{FF2B5EF4-FFF2-40B4-BE49-F238E27FC236}">
                  <a16:creationId xmlns:a16="http://schemas.microsoft.com/office/drawing/2014/main" xmlns="" id="{9413DB54-E620-4D31-99D5-1D5E5AA30D21}"/>
                </a:ext>
              </a:extLst>
            </p:cNvPr>
            <p:cNvSpPr>
              <a:spLocks/>
            </p:cNvSpPr>
            <p:nvPr/>
          </p:nvSpPr>
          <p:spPr bwMode="auto">
            <a:xfrm>
              <a:off x="8039563" y="3635854"/>
              <a:ext cx="3151" cy="421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0"/>
                    <a:pt x="0" y="1"/>
                    <a:pt x="0" y="2"/>
                  </a:cubicBezTo>
                  <a:cubicBezTo>
                    <a:pt x="1" y="1"/>
                    <a:pt x="1" y="1"/>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2" name="Freeform 267">
              <a:extLst>
                <a:ext uri="{FF2B5EF4-FFF2-40B4-BE49-F238E27FC236}">
                  <a16:creationId xmlns:a16="http://schemas.microsoft.com/office/drawing/2014/main" xmlns="" id="{B70E10A2-A6A1-41E8-AB7A-B4AB8F87F1BA}"/>
                </a:ext>
              </a:extLst>
            </p:cNvPr>
            <p:cNvSpPr>
              <a:spLocks/>
            </p:cNvSpPr>
            <p:nvPr/>
          </p:nvSpPr>
          <p:spPr bwMode="auto">
            <a:xfrm>
              <a:off x="8039563" y="3630240"/>
              <a:ext cx="3151" cy="2807"/>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1" y="1"/>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3" name="Freeform 268">
              <a:extLst>
                <a:ext uri="{FF2B5EF4-FFF2-40B4-BE49-F238E27FC236}">
                  <a16:creationId xmlns:a16="http://schemas.microsoft.com/office/drawing/2014/main" xmlns="" id="{C9FD268E-F808-4AF4-B689-7BBC762F85B2}"/>
                </a:ext>
              </a:extLst>
            </p:cNvPr>
            <p:cNvSpPr>
              <a:spLocks/>
            </p:cNvSpPr>
            <p:nvPr/>
          </p:nvSpPr>
          <p:spPr bwMode="auto">
            <a:xfrm>
              <a:off x="8039563" y="3630240"/>
              <a:ext cx="3151" cy="2807"/>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1" y="1"/>
                  </a:cubicBezTo>
                  <a:cubicBezTo>
                    <a:pt x="1"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4" name="Freeform 269">
              <a:extLst>
                <a:ext uri="{FF2B5EF4-FFF2-40B4-BE49-F238E27FC236}">
                  <a16:creationId xmlns:a16="http://schemas.microsoft.com/office/drawing/2014/main" xmlns="" id="{E0EF76B4-9068-47C1-B86B-B0B033D4795F}"/>
                </a:ext>
              </a:extLst>
            </p:cNvPr>
            <p:cNvSpPr>
              <a:spLocks/>
            </p:cNvSpPr>
            <p:nvPr/>
          </p:nvSpPr>
          <p:spPr bwMode="auto">
            <a:xfrm>
              <a:off x="8042715" y="3623221"/>
              <a:ext cx="4727" cy="7019"/>
            </a:xfrm>
            <a:custGeom>
              <a:avLst/>
              <a:gdLst>
                <a:gd name="T0" fmla="*/ 1 w 2"/>
                <a:gd name="T1" fmla="*/ 3 h 3"/>
                <a:gd name="T2" fmla="*/ 1 w 2"/>
                <a:gd name="T3" fmla="*/ 3 h 3"/>
              </a:gdLst>
              <a:ahLst/>
              <a:cxnLst>
                <a:cxn ang="0">
                  <a:pos x="T0" y="T1"/>
                </a:cxn>
                <a:cxn ang="0">
                  <a:pos x="T2" y="T3"/>
                </a:cxn>
              </a:cxnLst>
              <a:rect l="0" t="0" r="r" b="b"/>
              <a:pathLst>
                <a:path w="2" h="3">
                  <a:moveTo>
                    <a:pt x="1" y="3"/>
                  </a:moveTo>
                  <a:cubicBezTo>
                    <a:pt x="2" y="0"/>
                    <a:pt x="0" y="2"/>
                    <a:pt x="1"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5" name="Freeform 270">
              <a:extLst>
                <a:ext uri="{FF2B5EF4-FFF2-40B4-BE49-F238E27FC236}">
                  <a16:creationId xmlns:a16="http://schemas.microsoft.com/office/drawing/2014/main" xmlns="" id="{6DA8DA60-0FC9-4612-ACAA-91F0E2D157E7}"/>
                </a:ext>
              </a:extLst>
            </p:cNvPr>
            <p:cNvSpPr>
              <a:spLocks/>
            </p:cNvSpPr>
            <p:nvPr/>
          </p:nvSpPr>
          <p:spPr bwMode="auto">
            <a:xfrm>
              <a:off x="8042715" y="3623221"/>
              <a:ext cx="4727" cy="7019"/>
            </a:xfrm>
            <a:custGeom>
              <a:avLst/>
              <a:gdLst>
                <a:gd name="T0" fmla="*/ 1 w 2"/>
                <a:gd name="T1" fmla="*/ 3 h 3"/>
                <a:gd name="T2" fmla="*/ 1 w 2"/>
                <a:gd name="T3" fmla="*/ 3 h 3"/>
              </a:gdLst>
              <a:ahLst/>
              <a:cxnLst>
                <a:cxn ang="0">
                  <a:pos x="T0" y="T1"/>
                </a:cxn>
                <a:cxn ang="0">
                  <a:pos x="T2" y="T3"/>
                </a:cxn>
              </a:cxnLst>
              <a:rect l="0" t="0" r="r" b="b"/>
              <a:pathLst>
                <a:path w="2" h="3">
                  <a:moveTo>
                    <a:pt x="1" y="3"/>
                  </a:moveTo>
                  <a:cubicBezTo>
                    <a:pt x="2" y="0"/>
                    <a:pt x="0" y="2"/>
                    <a:pt x="1"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6" name="Freeform 271">
              <a:extLst>
                <a:ext uri="{FF2B5EF4-FFF2-40B4-BE49-F238E27FC236}">
                  <a16:creationId xmlns:a16="http://schemas.microsoft.com/office/drawing/2014/main" xmlns="" id="{2A7B33C5-FD3E-4AC0-A41C-E3081F30F37E}"/>
                </a:ext>
              </a:extLst>
            </p:cNvPr>
            <p:cNvSpPr>
              <a:spLocks/>
            </p:cNvSpPr>
            <p:nvPr/>
          </p:nvSpPr>
          <p:spPr bwMode="auto">
            <a:xfrm>
              <a:off x="7086298" y="3595147"/>
              <a:ext cx="7878" cy="8422"/>
            </a:xfrm>
            <a:custGeom>
              <a:avLst/>
              <a:gdLst>
                <a:gd name="T0" fmla="*/ 2 w 3"/>
                <a:gd name="T1" fmla="*/ 3 h 3"/>
                <a:gd name="T2" fmla="*/ 0 w 3"/>
                <a:gd name="T3" fmla="*/ 1 h 3"/>
                <a:gd name="T4" fmla="*/ 2 w 3"/>
                <a:gd name="T5" fmla="*/ 3 h 3"/>
              </a:gdLst>
              <a:ahLst/>
              <a:cxnLst>
                <a:cxn ang="0">
                  <a:pos x="T0" y="T1"/>
                </a:cxn>
                <a:cxn ang="0">
                  <a:pos x="T2" y="T3"/>
                </a:cxn>
                <a:cxn ang="0">
                  <a:pos x="T4" y="T5"/>
                </a:cxn>
              </a:cxnLst>
              <a:rect l="0" t="0" r="r" b="b"/>
              <a:pathLst>
                <a:path w="3" h="3">
                  <a:moveTo>
                    <a:pt x="2" y="3"/>
                  </a:moveTo>
                  <a:cubicBezTo>
                    <a:pt x="3" y="1"/>
                    <a:pt x="1" y="0"/>
                    <a:pt x="0" y="1"/>
                  </a:cubicBezTo>
                  <a:cubicBezTo>
                    <a:pt x="1" y="2"/>
                    <a:pt x="1" y="3"/>
                    <a:pt x="2"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7" name="Freeform 272">
              <a:extLst>
                <a:ext uri="{FF2B5EF4-FFF2-40B4-BE49-F238E27FC236}">
                  <a16:creationId xmlns:a16="http://schemas.microsoft.com/office/drawing/2014/main" xmlns="" id="{EE7642A6-ADF0-4C78-9493-C746E1221666}"/>
                </a:ext>
              </a:extLst>
            </p:cNvPr>
            <p:cNvSpPr>
              <a:spLocks/>
            </p:cNvSpPr>
            <p:nvPr/>
          </p:nvSpPr>
          <p:spPr bwMode="auto">
            <a:xfrm>
              <a:off x="7086298" y="3595147"/>
              <a:ext cx="7878" cy="8422"/>
            </a:xfrm>
            <a:custGeom>
              <a:avLst/>
              <a:gdLst>
                <a:gd name="T0" fmla="*/ 2 w 3"/>
                <a:gd name="T1" fmla="*/ 3 h 3"/>
                <a:gd name="T2" fmla="*/ 0 w 3"/>
                <a:gd name="T3" fmla="*/ 1 h 3"/>
                <a:gd name="T4" fmla="*/ 2 w 3"/>
                <a:gd name="T5" fmla="*/ 3 h 3"/>
              </a:gdLst>
              <a:ahLst/>
              <a:cxnLst>
                <a:cxn ang="0">
                  <a:pos x="T0" y="T1"/>
                </a:cxn>
                <a:cxn ang="0">
                  <a:pos x="T2" y="T3"/>
                </a:cxn>
                <a:cxn ang="0">
                  <a:pos x="T4" y="T5"/>
                </a:cxn>
              </a:cxnLst>
              <a:rect l="0" t="0" r="r" b="b"/>
              <a:pathLst>
                <a:path w="3" h="3">
                  <a:moveTo>
                    <a:pt x="2" y="3"/>
                  </a:moveTo>
                  <a:cubicBezTo>
                    <a:pt x="3" y="1"/>
                    <a:pt x="1" y="0"/>
                    <a:pt x="0" y="1"/>
                  </a:cubicBezTo>
                  <a:cubicBezTo>
                    <a:pt x="1" y="2"/>
                    <a:pt x="1" y="3"/>
                    <a:pt x="2"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8" name="Freeform 273">
              <a:extLst>
                <a:ext uri="{FF2B5EF4-FFF2-40B4-BE49-F238E27FC236}">
                  <a16:creationId xmlns:a16="http://schemas.microsoft.com/office/drawing/2014/main" xmlns="" id="{5BEAD29E-836E-478B-AF99-2CF75937387E}"/>
                </a:ext>
              </a:extLst>
            </p:cNvPr>
            <p:cNvSpPr>
              <a:spLocks/>
            </p:cNvSpPr>
            <p:nvPr/>
          </p:nvSpPr>
          <p:spPr bwMode="auto">
            <a:xfrm>
              <a:off x="6879890" y="3263872"/>
              <a:ext cx="9453" cy="4212"/>
            </a:xfrm>
            <a:custGeom>
              <a:avLst/>
              <a:gdLst>
                <a:gd name="T0" fmla="*/ 1 w 3"/>
                <a:gd name="T1" fmla="*/ 1 h 2"/>
                <a:gd name="T2" fmla="*/ 0 w 3"/>
                <a:gd name="T3" fmla="*/ 0 h 2"/>
                <a:gd name="T4" fmla="*/ 1 w 3"/>
                <a:gd name="T5" fmla="*/ 1 h 2"/>
              </a:gdLst>
              <a:ahLst/>
              <a:cxnLst>
                <a:cxn ang="0">
                  <a:pos x="T0" y="T1"/>
                </a:cxn>
                <a:cxn ang="0">
                  <a:pos x="T2" y="T3"/>
                </a:cxn>
                <a:cxn ang="0">
                  <a:pos x="T4" y="T5"/>
                </a:cxn>
              </a:cxnLst>
              <a:rect l="0" t="0" r="r" b="b"/>
              <a:pathLst>
                <a:path w="3" h="2">
                  <a:moveTo>
                    <a:pt x="1" y="1"/>
                  </a:moveTo>
                  <a:cubicBezTo>
                    <a:pt x="3" y="2"/>
                    <a:pt x="2" y="0"/>
                    <a:pt x="0" y="0"/>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9" name="Freeform 274">
              <a:extLst>
                <a:ext uri="{FF2B5EF4-FFF2-40B4-BE49-F238E27FC236}">
                  <a16:creationId xmlns:a16="http://schemas.microsoft.com/office/drawing/2014/main" xmlns="" id="{5A242A07-2468-4AAD-B1CC-3FF91EC771D2}"/>
                </a:ext>
              </a:extLst>
            </p:cNvPr>
            <p:cNvSpPr>
              <a:spLocks/>
            </p:cNvSpPr>
            <p:nvPr/>
          </p:nvSpPr>
          <p:spPr bwMode="auto">
            <a:xfrm>
              <a:off x="6879890" y="3263872"/>
              <a:ext cx="9453" cy="4212"/>
            </a:xfrm>
            <a:custGeom>
              <a:avLst/>
              <a:gdLst>
                <a:gd name="T0" fmla="*/ 1 w 3"/>
                <a:gd name="T1" fmla="*/ 1 h 2"/>
                <a:gd name="T2" fmla="*/ 0 w 3"/>
                <a:gd name="T3" fmla="*/ 0 h 2"/>
                <a:gd name="T4" fmla="*/ 1 w 3"/>
                <a:gd name="T5" fmla="*/ 1 h 2"/>
              </a:gdLst>
              <a:ahLst/>
              <a:cxnLst>
                <a:cxn ang="0">
                  <a:pos x="T0" y="T1"/>
                </a:cxn>
                <a:cxn ang="0">
                  <a:pos x="T2" y="T3"/>
                </a:cxn>
                <a:cxn ang="0">
                  <a:pos x="T4" y="T5"/>
                </a:cxn>
              </a:cxnLst>
              <a:rect l="0" t="0" r="r" b="b"/>
              <a:pathLst>
                <a:path w="3" h="2">
                  <a:moveTo>
                    <a:pt x="1" y="1"/>
                  </a:moveTo>
                  <a:cubicBezTo>
                    <a:pt x="3" y="2"/>
                    <a:pt x="2" y="0"/>
                    <a:pt x="0" y="0"/>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0" name="Freeform 275">
              <a:extLst>
                <a:ext uri="{FF2B5EF4-FFF2-40B4-BE49-F238E27FC236}">
                  <a16:creationId xmlns:a16="http://schemas.microsoft.com/office/drawing/2014/main" xmlns="" id="{8A8FE683-1A28-4512-8FE4-1C182CB93AC9}"/>
                </a:ext>
              </a:extLst>
            </p:cNvPr>
            <p:cNvSpPr>
              <a:spLocks/>
            </p:cNvSpPr>
            <p:nvPr/>
          </p:nvSpPr>
          <p:spPr bwMode="auto">
            <a:xfrm>
              <a:off x="6865709" y="3268083"/>
              <a:ext cx="340339" cy="349524"/>
            </a:xfrm>
            <a:custGeom>
              <a:avLst/>
              <a:gdLst>
                <a:gd name="T0" fmla="*/ 27 w 122"/>
                <a:gd name="T1" fmla="*/ 7 h 141"/>
                <a:gd name="T2" fmla="*/ 18 w 122"/>
                <a:gd name="T3" fmla="*/ 6 h 141"/>
                <a:gd name="T4" fmla="*/ 7 w 122"/>
                <a:gd name="T5" fmla="*/ 1 h 141"/>
                <a:gd name="T6" fmla="*/ 22 w 122"/>
                <a:gd name="T7" fmla="*/ 24 h 141"/>
                <a:gd name="T8" fmla="*/ 31 w 122"/>
                <a:gd name="T9" fmla="*/ 34 h 141"/>
                <a:gd name="T10" fmla="*/ 37 w 122"/>
                <a:gd name="T11" fmla="*/ 43 h 141"/>
                <a:gd name="T12" fmla="*/ 44 w 122"/>
                <a:gd name="T13" fmla="*/ 48 h 141"/>
                <a:gd name="T14" fmla="*/ 47 w 122"/>
                <a:gd name="T15" fmla="*/ 58 h 141"/>
                <a:gd name="T16" fmla="*/ 51 w 122"/>
                <a:gd name="T17" fmla="*/ 67 h 141"/>
                <a:gd name="T18" fmla="*/ 62 w 122"/>
                <a:gd name="T19" fmla="*/ 81 h 141"/>
                <a:gd name="T20" fmla="*/ 63 w 122"/>
                <a:gd name="T21" fmla="*/ 85 h 141"/>
                <a:gd name="T22" fmla="*/ 68 w 122"/>
                <a:gd name="T23" fmla="*/ 99 h 141"/>
                <a:gd name="T24" fmla="*/ 75 w 122"/>
                <a:gd name="T25" fmla="*/ 109 h 141"/>
                <a:gd name="T26" fmla="*/ 83 w 122"/>
                <a:gd name="T27" fmla="*/ 118 h 141"/>
                <a:gd name="T28" fmla="*/ 94 w 122"/>
                <a:gd name="T29" fmla="*/ 128 h 141"/>
                <a:gd name="T30" fmla="*/ 100 w 122"/>
                <a:gd name="T31" fmla="*/ 134 h 141"/>
                <a:gd name="T32" fmla="*/ 102 w 122"/>
                <a:gd name="T33" fmla="*/ 137 h 141"/>
                <a:gd name="T34" fmla="*/ 104 w 122"/>
                <a:gd name="T35" fmla="*/ 135 h 141"/>
                <a:gd name="T36" fmla="*/ 112 w 122"/>
                <a:gd name="T37" fmla="*/ 134 h 141"/>
                <a:gd name="T38" fmla="*/ 118 w 122"/>
                <a:gd name="T39" fmla="*/ 134 h 141"/>
                <a:gd name="T40" fmla="*/ 119 w 122"/>
                <a:gd name="T41" fmla="*/ 122 h 141"/>
                <a:gd name="T42" fmla="*/ 120 w 122"/>
                <a:gd name="T43" fmla="*/ 115 h 141"/>
                <a:gd name="T44" fmla="*/ 120 w 122"/>
                <a:gd name="T45" fmla="*/ 109 h 141"/>
                <a:gd name="T46" fmla="*/ 119 w 122"/>
                <a:gd name="T47" fmla="*/ 104 h 141"/>
                <a:gd name="T48" fmla="*/ 110 w 122"/>
                <a:gd name="T49" fmla="*/ 97 h 141"/>
                <a:gd name="T50" fmla="*/ 106 w 122"/>
                <a:gd name="T51" fmla="*/ 101 h 141"/>
                <a:gd name="T52" fmla="*/ 109 w 122"/>
                <a:gd name="T53" fmla="*/ 94 h 141"/>
                <a:gd name="T54" fmla="*/ 106 w 122"/>
                <a:gd name="T55" fmla="*/ 90 h 141"/>
                <a:gd name="T56" fmla="*/ 98 w 122"/>
                <a:gd name="T57" fmla="*/ 81 h 141"/>
                <a:gd name="T58" fmla="*/ 93 w 122"/>
                <a:gd name="T59" fmla="*/ 74 h 141"/>
                <a:gd name="T60" fmla="*/ 93 w 122"/>
                <a:gd name="T61" fmla="*/ 73 h 141"/>
                <a:gd name="T62" fmla="*/ 93 w 122"/>
                <a:gd name="T63" fmla="*/ 72 h 141"/>
                <a:gd name="T64" fmla="*/ 98 w 122"/>
                <a:gd name="T65" fmla="*/ 69 h 141"/>
                <a:gd name="T66" fmla="*/ 91 w 122"/>
                <a:gd name="T67" fmla="*/ 64 h 141"/>
                <a:gd name="T68" fmla="*/ 87 w 122"/>
                <a:gd name="T69" fmla="*/ 60 h 141"/>
                <a:gd name="T70" fmla="*/ 82 w 122"/>
                <a:gd name="T71" fmla="*/ 57 h 141"/>
                <a:gd name="T72" fmla="*/ 76 w 122"/>
                <a:gd name="T73" fmla="*/ 49 h 141"/>
                <a:gd name="T74" fmla="*/ 71 w 122"/>
                <a:gd name="T75" fmla="*/ 44 h 141"/>
                <a:gd name="T76" fmla="*/ 68 w 122"/>
                <a:gd name="T77" fmla="*/ 47 h 141"/>
                <a:gd name="T78" fmla="*/ 63 w 122"/>
                <a:gd name="T79" fmla="*/ 42 h 141"/>
                <a:gd name="T80" fmla="*/ 59 w 122"/>
                <a:gd name="T81" fmla="*/ 38 h 141"/>
                <a:gd name="T82" fmla="*/ 56 w 122"/>
                <a:gd name="T83" fmla="*/ 33 h 141"/>
                <a:gd name="T84" fmla="*/ 47 w 122"/>
                <a:gd name="T85" fmla="*/ 25 h 141"/>
                <a:gd name="T86" fmla="*/ 43 w 122"/>
                <a:gd name="T87" fmla="*/ 22 h 141"/>
                <a:gd name="T88" fmla="*/ 38 w 122"/>
                <a:gd name="T89" fmla="*/ 15 h 141"/>
                <a:gd name="T90" fmla="*/ 30 w 122"/>
                <a:gd name="T91" fmla="*/ 6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2" h="141">
                  <a:moveTo>
                    <a:pt x="30" y="6"/>
                  </a:moveTo>
                  <a:cubicBezTo>
                    <a:pt x="29" y="6"/>
                    <a:pt x="28" y="7"/>
                    <a:pt x="27" y="7"/>
                  </a:cubicBezTo>
                  <a:cubicBezTo>
                    <a:pt x="26" y="6"/>
                    <a:pt x="25" y="6"/>
                    <a:pt x="24" y="5"/>
                  </a:cubicBezTo>
                  <a:cubicBezTo>
                    <a:pt x="22" y="5"/>
                    <a:pt x="20" y="6"/>
                    <a:pt x="18" y="6"/>
                  </a:cubicBezTo>
                  <a:cubicBezTo>
                    <a:pt x="16" y="6"/>
                    <a:pt x="14" y="5"/>
                    <a:pt x="13" y="3"/>
                  </a:cubicBezTo>
                  <a:cubicBezTo>
                    <a:pt x="12" y="2"/>
                    <a:pt x="9" y="0"/>
                    <a:pt x="7" y="1"/>
                  </a:cubicBezTo>
                  <a:cubicBezTo>
                    <a:pt x="0" y="6"/>
                    <a:pt x="16" y="19"/>
                    <a:pt x="19" y="22"/>
                  </a:cubicBezTo>
                  <a:cubicBezTo>
                    <a:pt x="20" y="23"/>
                    <a:pt x="21" y="24"/>
                    <a:pt x="22" y="24"/>
                  </a:cubicBezTo>
                  <a:cubicBezTo>
                    <a:pt x="25" y="24"/>
                    <a:pt x="25" y="27"/>
                    <a:pt x="27" y="29"/>
                  </a:cubicBezTo>
                  <a:cubicBezTo>
                    <a:pt x="27" y="30"/>
                    <a:pt x="29" y="33"/>
                    <a:pt x="31" y="34"/>
                  </a:cubicBezTo>
                  <a:cubicBezTo>
                    <a:pt x="33" y="35"/>
                    <a:pt x="32" y="38"/>
                    <a:pt x="33" y="40"/>
                  </a:cubicBezTo>
                  <a:cubicBezTo>
                    <a:pt x="33" y="42"/>
                    <a:pt x="36" y="41"/>
                    <a:pt x="37" y="43"/>
                  </a:cubicBezTo>
                  <a:cubicBezTo>
                    <a:pt x="38" y="43"/>
                    <a:pt x="39" y="44"/>
                    <a:pt x="40" y="45"/>
                  </a:cubicBezTo>
                  <a:cubicBezTo>
                    <a:pt x="42" y="46"/>
                    <a:pt x="43" y="47"/>
                    <a:pt x="44" y="48"/>
                  </a:cubicBezTo>
                  <a:cubicBezTo>
                    <a:pt x="46" y="49"/>
                    <a:pt x="44" y="50"/>
                    <a:pt x="45" y="51"/>
                  </a:cubicBezTo>
                  <a:cubicBezTo>
                    <a:pt x="45" y="53"/>
                    <a:pt x="46" y="55"/>
                    <a:pt x="47" y="58"/>
                  </a:cubicBezTo>
                  <a:cubicBezTo>
                    <a:pt x="47" y="60"/>
                    <a:pt x="49" y="62"/>
                    <a:pt x="49" y="64"/>
                  </a:cubicBezTo>
                  <a:cubicBezTo>
                    <a:pt x="48" y="67"/>
                    <a:pt x="50" y="65"/>
                    <a:pt x="51" y="67"/>
                  </a:cubicBezTo>
                  <a:cubicBezTo>
                    <a:pt x="53" y="68"/>
                    <a:pt x="55" y="68"/>
                    <a:pt x="56" y="71"/>
                  </a:cubicBezTo>
                  <a:cubicBezTo>
                    <a:pt x="56" y="75"/>
                    <a:pt x="61" y="77"/>
                    <a:pt x="62" y="81"/>
                  </a:cubicBezTo>
                  <a:cubicBezTo>
                    <a:pt x="62" y="82"/>
                    <a:pt x="61" y="82"/>
                    <a:pt x="62" y="83"/>
                  </a:cubicBezTo>
                  <a:cubicBezTo>
                    <a:pt x="62" y="84"/>
                    <a:pt x="63" y="84"/>
                    <a:pt x="63" y="85"/>
                  </a:cubicBezTo>
                  <a:cubicBezTo>
                    <a:pt x="64" y="88"/>
                    <a:pt x="67" y="90"/>
                    <a:pt x="67" y="93"/>
                  </a:cubicBezTo>
                  <a:cubicBezTo>
                    <a:pt x="67" y="95"/>
                    <a:pt x="67" y="97"/>
                    <a:pt x="68" y="99"/>
                  </a:cubicBezTo>
                  <a:cubicBezTo>
                    <a:pt x="69" y="100"/>
                    <a:pt x="71" y="101"/>
                    <a:pt x="72" y="103"/>
                  </a:cubicBezTo>
                  <a:cubicBezTo>
                    <a:pt x="73" y="105"/>
                    <a:pt x="74" y="107"/>
                    <a:pt x="75" y="109"/>
                  </a:cubicBezTo>
                  <a:cubicBezTo>
                    <a:pt x="77" y="110"/>
                    <a:pt x="79" y="111"/>
                    <a:pt x="81" y="113"/>
                  </a:cubicBezTo>
                  <a:cubicBezTo>
                    <a:pt x="82" y="115"/>
                    <a:pt x="81" y="117"/>
                    <a:pt x="83" y="118"/>
                  </a:cubicBezTo>
                  <a:cubicBezTo>
                    <a:pt x="85" y="120"/>
                    <a:pt x="87" y="122"/>
                    <a:pt x="89" y="124"/>
                  </a:cubicBezTo>
                  <a:cubicBezTo>
                    <a:pt x="91" y="125"/>
                    <a:pt x="92" y="127"/>
                    <a:pt x="94" y="128"/>
                  </a:cubicBezTo>
                  <a:cubicBezTo>
                    <a:pt x="96" y="129"/>
                    <a:pt x="97" y="130"/>
                    <a:pt x="98" y="131"/>
                  </a:cubicBezTo>
                  <a:cubicBezTo>
                    <a:pt x="98" y="132"/>
                    <a:pt x="99" y="133"/>
                    <a:pt x="100" y="134"/>
                  </a:cubicBezTo>
                  <a:cubicBezTo>
                    <a:pt x="100" y="135"/>
                    <a:pt x="101" y="135"/>
                    <a:pt x="101" y="136"/>
                  </a:cubicBezTo>
                  <a:cubicBezTo>
                    <a:pt x="102" y="136"/>
                    <a:pt x="101" y="136"/>
                    <a:pt x="102" y="137"/>
                  </a:cubicBezTo>
                  <a:cubicBezTo>
                    <a:pt x="102" y="137"/>
                    <a:pt x="106" y="141"/>
                    <a:pt x="106" y="139"/>
                  </a:cubicBezTo>
                  <a:cubicBezTo>
                    <a:pt x="106" y="138"/>
                    <a:pt x="104" y="137"/>
                    <a:pt x="104" y="135"/>
                  </a:cubicBezTo>
                  <a:cubicBezTo>
                    <a:pt x="104" y="134"/>
                    <a:pt x="107" y="136"/>
                    <a:pt x="107" y="136"/>
                  </a:cubicBezTo>
                  <a:cubicBezTo>
                    <a:pt x="110" y="138"/>
                    <a:pt x="112" y="138"/>
                    <a:pt x="112" y="134"/>
                  </a:cubicBezTo>
                  <a:cubicBezTo>
                    <a:pt x="113" y="136"/>
                    <a:pt x="114" y="138"/>
                    <a:pt x="117" y="139"/>
                  </a:cubicBezTo>
                  <a:cubicBezTo>
                    <a:pt x="118" y="139"/>
                    <a:pt x="118" y="135"/>
                    <a:pt x="118" y="134"/>
                  </a:cubicBezTo>
                  <a:cubicBezTo>
                    <a:pt x="118" y="132"/>
                    <a:pt x="118" y="129"/>
                    <a:pt x="119" y="127"/>
                  </a:cubicBezTo>
                  <a:cubicBezTo>
                    <a:pt x="119" y="125"/>
                    <a:pt x="120" y="123"/>
                    <a:pt x="119" y="122"/>
                  </a:cubicBezTo>
                  <a:cubicBezTo>
                    <a:pt x="119" y="121"/>
                    <a:pt x="118" y="120"/>
                    <a:pt x="119" y="119"/>
                  </a:cubicBezTo>
                  <a:cubicBezTo>
                    <a:pt x="119" y="118"/>
                    <a:pt x="120" y="116"/>
                    <a:pt x="120" y="115"/>
                  </a:cubicBezTo>
                  <a:cubicBezTo>
                    <a:pt x="120" y="114"/>
                    <a:pt x="119" y="114"/>
                    <a:pt x="119" y="112"/>
                  </a:cubicBezTo>
                  <a:cubicBezTo>
                    <a:pt x="119" y="111"/>
                    <a:pt x="120" y="110"/>
                    <a:pt x="120" y="109"/>
                  </a:cubicBezTo>
                  <a:cubicBezTo>
                    <a:pt x="121" y="108"/>
                    <a:pt x="122" y="107"/>
                    <a:pt x="121" y="106"/>
                  </a:cubicBezTo>
                  <a:cubicBezTo>
                    <a:pt x="121" y="104"/>
                    <a:pt x="120" y="105"/>
                    <a:pt x="119" y="104"/>
                  </a:cubicBezTo>
                  <a:cubicBezTo>
                    <a:pt x="118" y="103"/>
                    <a:pt x="117" y="99"/>
                    <a:pt x="117" y="98"/>
                  </a:cubicBezTo>
                  <a:cubicBezTo>
                    <a:pt x="116" y="98"/>
                    <a:pt x="110" y="96"/>
                    <a:pt x="110" y="97"/>
                  </a:cubicBezTo>
                  <a:cubicBezTo>
                    <a:pt x="109" y="97"/>
                    <a:pt x="109" y="97"/>
                    <a:pt x="109" y="96"/>
                  </a:cubicBezTo>
                  <a:cubicBezTo>
                    <a:pt x="108" y="98"/>
                    <a:pt x="108" y="100"/>
                    <a:pt x="106" y="101"/>
                  </a:cubicBezTo>
                  <a:cubicBezTo>
                    <a:pt x="106" y="100"/>
                    <a:pt x="109" y="98"/>
                    <a:pt x="106" y="98"/>
                  </a:cubicBezTo>
                  <a:cubicBezTo>
                    <a:pt x="108" y="97"/>
                    <a:pt x="109" y="96"/>
                    <a:pt x="109" y="94"/>
                  </a:cubicBezTo>
                  <a:cubicBezTo>
                    <a:pt x="109" y="93"/>
                    <a:pt x="108" y="93"/>
                    <a:pt x="107" y="93"/>
                  </a:cubicBezTo>
                  <a:cubicBezTo>
                    <a:pt x="106" y="92"/>
                    <a:pt x="106" y="90"/>
                    <a:pt x="106" y="90"/>
                  </a:cubicBezTo>
                  <a:cubicBezTo>
                    <a:pt x="105" y="87"/>
                    <a:pt x="104" y="85"/>
                    <a:pt x="104" y="83"/>
                  </a:cubicBezTo>
                  <a:cubicBezTo>
                    <a:pt x="104" y="81"/>
                    <a:pt x="100" y="81"/>
                    <a:pt x="98" y="81"/>
                  </a:cubicBezTo>
                  <a:cubicBezTo>
                    <a:pt x="97" y="81"/>
                    <a:pt x="95" y="79"/>
                    <a:pt x="95" y="79"/>
                  </a:cubicBezTo>
                  <a:cubicBezTo>
                    <a:pt x="94" y="78"/>
                    <a:pt x="94" y="76"/>
                    <a:pt x="93" y="74"/>
                  </a:cubicBezTo>
                  <a:cubicBezTo>
                    <a:pt x="94" y="75"/>
                    <a:pt x="95" y="75"/>
                    <a:pt x="96" y="75"/>
                  </a:cubicBezTo>
                  <a:cubicBezTo>
                    <a:pt x="95" y="73"/>
                    <a:pt x="94" y="73"/>
                    <a:pt x="93" y="73"/>
                  </a:cubicBezTo>
                  <a:cubicBezTo>
                    <a:pt x="94" y="73"/>
                    <a:pt x="95" y="73"/>
                    <a:pt x="95" y="72"/>
                  </a:cubicBezTo>
                  <a:cubicBezTo>
                    <a:pt x="94" y="72"/>
                    <a:pt x="93" y="72"/>
                    <a:pt x="93" y="72"/>
                  </a:cubicBezTo>
                  <a:cubicBezTo>
                    <a:pt x="94" y="72"/>
                    <a:pt x="95" y="71"/>
                    <a:pt x="96" y="70"/>
                  </a:cubicBezTo>
                  <a:cubicBezTo>
                    <a:pt x="96" y="69"/>
                    <a:pt x="98" y="69"/>
                    <a:pt x="98" y="69"/>
                  </a:cubicBezTo>
                  <a:cubicBezTo>
                    <a:pt x="99" y="68"/>
                    <a:pt x="97" y="65"/>
                    <a:pt x="96" y="64"/>
                  </a:cubicBezTo>
                  <a:cubicBezTo>
                    <a:pt x="94" y="62"/>
                    <a:pt x="93" y="63"/>
                    <a:pt x="91" y="64"/>
                  </a:cubicBezTo>
                  <a:cubicBezTo>
                    <a:pt x="89" y="65"/>
                    <a:pt x="85" y="68"/>
                    <a:pt x="83" y="66"/>
                  </a:cubicBezTo>
                  <a:cubicBezTo>
                    <a:pt x="87" y="68"/>
                    <a:pt x="94" y="62"/>
                    <a:pt x="87" y="60"/>
                  </a:cubicBezTo>
                  <a:cubicBezTo>
                    <a:pt x="86" y="60"/>
                    <a:pt x="85" y="60"/>
                    <a:pt x="84" y="60"/>
                  </a:cubicBezTo>
                  <a:cubicBezTo>
                    <a:pt x="83" y="59"/>
                    <a:pt x="83" y="58"/>
                    <a:pt x="82" y="57"/>
                  </a:cubicBezTo>
                  <a:cubicBezTo>
                    <a:pt x="80" y="56"/>
                    <a:pt x="81" y="53"/>
                    <a:pt x="79" y="51"/>
                  </a:cubicBezTo>
                  <a:cubicBezTo>
                    <a:pt x="78" y="51"/>
                    <a:pt x="77" y="50"/>
                    <a:pt x="76" y="49"/>
                  </a:cubicBezTo>
                  <a:cubicBezTo>
                    <a:pt x="76" y="49"/>
                    <a:pt x="74" y="49"/>
                    <a:pt x="73" y="49"/>
                  </a:cubicBezTo>
                  <a:cubicBezTo>
                    <a:pt x="72" y="48"/>
                    <a:pt x="72" y="45"/>
                    <a:pt x="71" y="44"/>
                  </a:cubicBezTo>
                  <a:cubicBezTo>
                    <a:pt x="70" y="43"/>
                    <a:pt x="67" y="40"/>
                    <a:pt x="66" y="42"/>
                  </a:cubicBezTo>
                  <a:cubicBezTo>
                    <a:pt x="66" y="44"/>
                    <a:pt x="67" y="46"/>
                    <a:pt x="68" y="47"/>
                  </a:cubicBezTo>
                  <a:cubicBezTo>
                    <a:pt x="67" y="46"/>
                    <a:pt x="67" y="45"/>
                    <a:pt x="66" y="45"/>
                  </a:cubicBezTo>
                  <a:cubicBezTo>
                    <a:pt x="65" y="43"/>
                    <a:pt x="64" y="43"/>
                    <a:pt x="63" y="42"/>
                  </a:cubicBezTo>
                  <a:cubicBezTo>
                    <a:pt x="61" y="41"/>
                    <a:pt x="61" y="38"/>
                    <a:pt x="59" y="36"/>
                  </a:cubicBezTo>
                  <a:cubicBezTo>
                    <a:pt x="59" y="37"/>
                    <a:pt x="59" y="38"/>
                    <a:pt x="59" y="38"/>
                  </a:cubicBezTo>
                  <a:cubicBezTo>
                    <a:pt x="59" y="38"/>
                    <a:pt x="57" y="35"/>
                    <a:pt x="57" y="37"/>
                  </a:cubicBezTo>
                  <a:cubicBezTo>
                    <a:pt x="56" y="36"/>
                    <a:pt x="58" y="34"/>
                    <a:pt x="56" y="33"/>
                  </a:cubicBezTo>
                  <a:cubicBezTo>
                    <a:pt x="55" y="32"/>
                    <a:pt x="54" y="30"/>
                    <a:pt x="52" y="29"/>
                  </a:cubicBezTo>
                  <a:cubicBezTo>
                    <a:pt x="50" y="28"/>
                    <a:pt x="49" y="26"/>
                    <a:pt x="47" y="25"/>
                  </a:cubicBezTo>
                  <a:cubicBezTo>
                    <a:pt x="46" y="25"/>
                    <a:pt x="45" y="25"/>
                    <a:pt x="45" y="24"/>
                  </a:cubicBezTo>
                  <a:cubicBezTo>
                    <a:pt x="43" y="24"/>
                    <a:pt x="44" y="23"/>
                    <a:pt x="43" y="22"/>
                  </a:cubicBezTo>
                  <a:cubicBezTo>
                    <a:pt x="42" y="21"/>
                    <a:pt x="40" y="21"/>
                    <a:pt x="39" y="20"/>
                  </a:cubicBezTo>
                  <a:cubicBezTo>
                    <a:pt x="38" y="18"/>
                    <a:pt x="39" y="16"/>
                    <a:pt x="38" y="15"/>
                  </a:cubicBezTo>
                  <a:cubicBezTo>
                    <a:pt x="36" y="14"/>
                    <a:pt x="36" y="14"/>
                    <a:pt x="35" y="11"/>
                  </a:cubicBezTo>
                  <a:cubicBezTo>
                    <a:pt x="34" y="10"/>
                    <a:pt x="31" y="7"/>
                    <a:pt x="30" y="6"/>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1" name="Freeform 276">
              <a:extLst>
                <a:ext uri="{FF2B5EF4-FFF2-40B4-BE49-F238E27FC236}">
                  <a16:creationId xmlns:a16="http://schemas.microsoft.com/office/drawing/2014/main" xmlns="" id="{BD0F5093-3A50-484D-8671-C4B3A6763007}"/>
                </a:ext>
              </a:extLst>
            </p:cNvPr>
            <p:cNvSpPr>
              <a:spLocks/>
            </p:cNvSpPr>
            <p:nvPr/>
          </p:nvSpPr>
          <p:spPr bwMode="auto">
            <a:xfrm>
              <a:off x="6865709" y="3268083"/>
              <a:ext cx="340339" cy="349524"/>
            </a:xfrm>
            <a:custGeom>
              <a:avLst/>
              <a:gdLst>
                <a:gd name="T0" fmla="*/ 27 w 122"/>
                <a:gd name="T1" fmla="*/ 7 h 141"/>
                <a:gd name="T2" fmla="*/ 18 w 122"/>
                <a:gd name="T3" fmla="*/ 6 h 141"/>
                <a:gd name="T4" fmla="*/ 7 w 122"/>
                <a:gd name="T5" fmla="*/ 1 h 141"/>
                <a:gd name="T6" fmla="*/ 22 w 122"/>
                <a:gd name="T7" fmla="*/ 24 h 141"/>
                <a:gd name="T8" fmla="*/ 31 w 122"/>
                <a:gd name="T9" fmla="*/ 34 h 141"/>
                <a:gd name="T10" fmla="*/ 37 w 122"/>
                <a:gd name="T11" fmla="*/ 43 h 141"/>
                <a:gd name="T12" fmla="*/ 44 w 122"/>
                <a:gd name="T13" fmla="*/ 48 h 141"/>
                <a:gd name="T14" fmla="*/ 47 w 122"/>
                <a:gd name="T15" fmla="*/ 58 h 141"/>
                <a:gd name="T16" fmla="*/ 51 w 122"/>
                <a:gd name="T17" fmla="*/ 67 h 141"/>
                <a:gd name="T18" fmla="*/ 62 w 122"/>
                <a:gd name="T19" fmla="*/ 81 h 141"/>
                <a:gd name="T20" fmla="*/ 63 w 122"/>
                <a:gd name="T21" fmla="*/ 85 h 141"/>
                <a:gd name="T22" fmla="*/ 68 w 122"/>
                <a:gd name="T23" fmla="*/ 99 h 141"/>
                <a:gd name="T24" fmla="*/ 75 w 122"/>
                <a:gd name="T25" fmla="*/ 109 h 141"/>
                <a:gd name="T26" fmla="*/ 83 w 122"/>
                <a:gd name="T27" fmla="*/ 118 h 141"/>
                <a:gd name="T28" fmla="*/ 94 w 122"/>
                <a:gd name="T29" fmla="*/ 128 h 141"/>
                <a:gd name="T30" fmla="*/ 100 w 122"/>
                <a:gd name="T31" fmla="*/ 134 h 141"/>
                <a:gd name="T32" fmla="*/ 102 w 122"/>
                <a:gd name="T33" fmla="*/ 137 h 141"/>
                <a:gd name="T34" fmla="*/ 104 w 122"/>
                <a:gd name="T35" fmla="*/ 135 h 141"/>
                <a:gd name="T36" fmla="*/ 112 w 122"/>
                <a:gd name="T37" fmla="*/ 134 h 141"/>
                <a:gd name="T38" fmla="*/ 118 w 122"/>
                <a:gd name="T39" fmla="*/ 134 h 141"/>
                <a:gd name="T40" fmla="*/ 119 w 122"/>
                <a:gd name="T41" fmla="*/ 122 h 141"/>
                <a:gd name="T42" fmla="*/ 120 w 122"/>
                <a:gd name="T43" fmla="*/ 115 h 141"/>
                <a:gd name="T44" fmla="*/ 120 w 122"/>
                <a:gd name="T45" fmla="*/ 109 h 141"/>
                <a:gd name="T46" fmla="*/ 119 w 122"/>
                <a:gd name="T47" fmla="*/ 104 h 141"/>
                <a:gd name="T48" fmla="*/ 110 w 122"/>
                <a:gd name="T49" fmla="*/ 97 h 141"/>
                <a:gd name="T50" fmla="*/ 106 w 122"/>
                <a:gd name="T51" fmla="*/ 101 h 141"/>
                <a:gd name="T52" fmla="*/ 109 w 122"/>
                <a:gd name="T53" fmla="*/ 94 h 141"/>
                <a:gd name="T54" fmla="*/ 106 w 122"/>
                <a:gd name="T55" fmla="*/ 90 h 141"/>
                <a:gd name="T56" fmla="*/ 98 w 122"/>
                <a:gd name="T57" fmla="*/ 81 h 141"/>
                <a:gd name="T58" fmla="*/ 93 w 122"/>
                <a:gd name="T59" fmla="*/ 74 h 141"/>
                <a:gd name="T60" fmla="*/ 93 w 122"/>
                <a:gd name="T61" fmla="*/ 73 h 141"/>
                <a:gd name="T62" fmla="*/ 93 w 122"/>
                <a:gd name="T63" fmla="*/ 72 h 141"/>
                <a:gd name="T64" fmla="*/ 98 w 122"/>
                <a:gd name="T65" fmla="*/ 69 h 141"/>
                <a:gd name="T66" fmla="*/ 91 w 122"/>
                <a:gd name="T67" fmla="*/ 64 h 141"/>
                <a:gd name="T68" fmla="*/ 87 w 122"/>
                <a:gd name="T69" fmla="*/ 60 h 141"/>
                <a:gd name="T70" fmla="*/ 82 w 122"/>
                <a:gd name="T71" fmla="*/ 57 h 141"/>
                <a:gd name="T72" fmla="*/ 76 w 122"/>
                <a:gd name="T73" fmla="*/ 49 h 141"/>
                <a:gd name="T74" fmla="*/ 71 w 122"/>
                <a:gd name="T75" fmla="*/ 44 h 141"/>
                <a:gd name="T76" fmla="*/ 68 w 122"/>
                <a:gd name="T77" fmla="*/ 47 h 141"/>
                <a:gd name="T78" fmla="*/ 63 w 122"/>
                <a:gd name="T79" fmla="*/ 42 h 141"/>
                <a:gd name="T80" fmla="*/ 59 w 122"/>
                <a:gd name="T81" fmla="*/ 38 h 141"/>
                <a:gd name="T82" fmla="*/ 56 w 122"/>
                <a:gd name="T83" fmla="*/ 33 h 141"/>
                <a:gd name="T84" fmla="*/ 47 w 122"/>
                <a:gd name="T85" fmla="*/ 25 h 141"/>
                <a:gd name="T86" fmla="*/ 43 w 122"/>
                <a:gd name="T87" fmla="*/ 22 h 141"/>
                <a:gd name="T88" fmla="*/ 38 w 122"/>
                <a:gd name="T89" fmla="*/ 15 h 141"/>
                <a:gd name="T90" fmla="*/ 30 w 122"/>
                <a:gd name="T91" fmla="*/ 6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2" h="141">
                  <a:moveTo>
                    <a:pt x="30" y="6"/>
                  </a:moveTo>
                  <a:cubicBezTo>
                    <a:pt x="29" y="6"/>
                    <a:pt x="28" y="7"/>
                    <a:pt x="27" y="7"/>
                  </a:cubicBezTo>
                  <a:cubicBezTo>
                    <a:pt x="26" y="6"/>
                    <a:pt x="25" y="6"/>
                    <a:pt x="24" y="5"/>
                  </a:cubicBezTo>
                  <a:cubicBezTo>
                    <a:pt x="22" y="5"/>
                    <a:pt x="20" y="6"/>
                    <a:pt x="18" y="6"/>
                  </a:cubicBezTo>
                  <a:cubicBezTo>
                    <a:pt x="16" y="6"/>
                    <a:pt x="14" y="5"/>
                    <a:pt x="13" y="3"/>
                  </a:cubicBezTo>
                  <a:cubicBezTo>
                    <a:pt x="12" y="2"/>
                    <a:pt x="9" y="0"/>
                    <a:pt x="7" y="1"/>
                  </a:cubicBezTo>
                  <a:cubicBezTo>
                    <a:pt x="0" y="6"/>
                    <a:pt x="16" y="19"/>
                    <a:pt x="19" y="22"/>
                  </a:cubicBezTo>
                  <a:cubicBezTo>
                    <a:pt x="20" y="23"/>
                    <a:pt x="21" y="24"/>
                    <a:pt x="22" y="24"/>
                  </a:cubicBezTo>
                  <a:cubicBezTo>
                    <a:pt x="25" y="24"/>
                    <a:pt x="25" y="27"/>
                    <a:pt x="27" y="29"/>
                  </a:cubicBezTo>
                  <a:cubicBezTo>
                    <a:pt x="27" y="30"/>
                    <a:pt x="29" y="33"/>
                    <a:pt x="31" y="34"/>
                  </a:cubicBezTo>
                  <a:cubicBezTo>
                    <a:pt x="33" y="35"/>
                    <a:pt x="32" y="38"/>
                    <a:pt x="33" y="40"/>
                  </a:cubicBezTo>
                  <a:cubicBezTo>
                    <a:pt x="33" y="42"/>
                    <a:pt x="36" y="41"/>
                    <a:pt x="37" y="43"/>
                  </a:cubicBezTo>
                  <a:cubicBezTo>
                    <a:pt x="38" y="43"/>
                    <a:pt x="39" y="44"/>
                    <a:pt x="40" y="45"/>
                  </a:cubicBezTo>
                  <a:cubicBezTo>
                    <a:pt x="42" y="46"/>
                    <a:pt x="43" y="47"/>
                    <a:pt x="44" y="48"/>
                  </a:cubicBezTo>
                  <a:cubicBezTo>
                    <a:pt x="46" y="49"/>
                    <a:pt x="44" y="50"/>
                    <a:pt x="45" y="51"/>
                  </a:cubicBezTo>
                  <a:cubicBezTo>
                    <a:pt x="45" y="53"/>
                    <a:pt x="46" y="55"/>
                    <a:pt x="47" y="58"/>
                  </a:cubicBezTo>
                  <a:cubicBezTo>
                    <a:pt x="47" y="60"/>
                    <a:pt x="49" y="62"/>
                    <a:pt x="49" y="64"/>
                  </a:cubicBezTo>
                  <a:cubicBezTo>
                    <a:pt x="48" y="67"/>
                    <a:pt x="50" y="65"/>
                    <a:pt x="51" y="67"/>
                  </a:cubicBezTo>
                  <a:cubicBezTo>
                    <a:pt x="53" y="68"/>
                    <a:pt x="55" y="68"/>
                    <a:pt x="56" y="71"/>
                  </a:cubicBezTo>
                  <a:cubicBezTo>
                    <a:pt x="56" y="75"/>
                    <a:pt x="61" y="77"/>
                    <a:pt x="62" y="81"/>
                  </a:cubicBezTo>
                  <a:cubicBezTo>
                    <a:pt x="62" y="82"/>
                    <a:pt x="61" y="82"/>
                    <a:pt x="62" y="83"/>
                  </a:cubicBezTo>
                  <a:cubicBezTo>
                    <a:pt x="62" y="84"/>
                    <a:pt x="63" y="84"/>
                    <a:pt x="63" y="85"/>
                  </a:cubicBezTo>
                  <a:cubicBezTo>
                    <a:pt x="64" y="88"/>
                    <a:pt x="67" y="90"/>
                    <a:pt x="67" y="93"/>
                  </a:cubicBezTo>
                  <a:cubicBezTo>
                    <a:pt x="67" y="95"/>
                    <a:pt x="67" y="97"/>
                    <a:pt x="68" y="99"/>
                  </a:cubicBezTo>
                  <a:cubicBezTo>
                    <a:pt x="69" y="100"/>
                    <a:pt x="71" y="101"/>
                    <a:pt x="72" y="103"/>
                  </a:cubicBezTo>
                  <a:cubicBezTo>
                    <a:pt x="73" y="105"/>
                    <a:pt x="74" y="107"/>
                    <a:pt x="75" y="109"/>
                  </a:cubicBezTo>
                  <a:cubicBezTo>
                    <a:pt x="77" y="110"/>
                    <a:pt x="79" y="111"/>
                    <a:pt x="81" y="113"/>
                  </a:cubicBezTo>
                  <a:cubicBezTo>
                    <a:pt x="82" y="115"/>
                    <a:pt x="81" y="117"/>
                    <a:pt x="83" y="118"/>
                  </a:cubicBezTo>
                  <a:cubicBezTo>
                    <a:pt x="85" y="120"/>
                    <a:pt x="87" y="122"/>
                    <a:pt x="89" y="124"/>
                  </a:cubicBezTo>
                  <a:cubicBezTo>
                    <a:pt x="91" y="125"/>
                    <a:pt x="92" y="127"/>
                    <a:pt x="94" y="128"/>
                  </a:cubicBezTo>
                  <a:cubicBezTo>
                    <a:pt x="96" y="129"/>
                    <a:pt x="97" y="130"/>
                    <a:pt x="98" y="131"/>
                  </a:cubicBezTo>
                  <a:cubicBezTo>
                    <a:pt x="98" y="132"/>
                    <a:pt x="99" y="133"/>
                    <a:pt x="100" y="134"/>
                  </a:cubicBezTo>
                  <a:cubicBezTo>
                    <a:pt x="100" y="135"/>
                    <a:pt x="101" y="135"/>
                    <a:pt x="101" y="136"/>
                  </a:cubicBezTo>
                  <a:cubicBezTo>
                    <a:pt x="102" y="136"/>
                    <a:pt x="101" y="136"/>
                    <a:pt x="102" y="137"/>
                  </a:cubicBezTo>
                  <a:cubicBezTo>
                    <a:pt x="102" y="137"/>
                    <a:pt x="106" y="141"/>
                    <a:pt x="106" y="139"/>
                  </a:cubicBezTo>
                  <a:cubicBezTo>
                    <a:pt x="106" y="138"/>
                    <a:pt x="104" y="137"/>
                    <a:pt x="104" y="135"/>
                  </a:cubicBezTo>
                  <a:cubicBezTo>
                    <a:pt x="104" y="134"/>
                    <a:pt x="107" y="136"/>
                    <a:pt x="107" y="136"/>
                  </a:cubicBezTo>
                  <a:cubicBezTo>
                    <a:pt x="110" y="138"/>
                    <a:pt x="112" y="138"/>
                    <a:pt x="112" y="134"/>
                  </a:cubicBezTo>
                  <a:cubicBezTo>
                    <a:pt x="113" y="136"/>
                    <a:pt x="114" y="138"/>
                    <a:pt x="117" y="139"/>
                  </a:cubicBezTo>
                  <a:cubicBezTo>
                    <a:pt x="118" y="139"/>
                    <a:pt x="118" y="135"/>
                    <a:pt x="118" y="134"/>
                  </a:cubicBezTo>
                  <a:cubicBezTo>
                    <a:pt x="118" y="132"/>
                    <a:pt x="118" y="129"/>
                    <a:pt x="119" y="127"/>
                  </a:cubicBezTo>
                  <a:cubicBezTo>
                    <a:pt x="119" y="125"/>
                    <a:pt x="120" y="123"/>
                    <a:pt x="119" y="122"/>
                  </a:cubicBezTo>
                  <a:cubicBezTo>
                    <a:pt x="119" y="121"/>
                    <a:pt x="118" y="120"/>
                    <a:pt x="119" y="119"/>
                  </a:cubicBezTo>
                  <a:cubicBezTo>
                    <a:pt x="119" y="118"/>
                    <a:pt x="120" y="116"/>
                    <a:pt x="120" y="115"/>
                  </a:cubicBezTo>
                  <a:cubicBezTo>
                    <a:pt x="120" y="114"/>
                    <a:pt x="119" y="114"/>
                    <a:pt x="119" y="112"/>
                  </a:cubicBezTo>
                  <a:cubicBezTo>
                    <a:pt x="119" y="111"/>
                    <a:pt x="120" y="110"/>
                    <a:pt x="120" y="109"/>
                  </a:cubicBezTo>
                  <a:cubicBezTo>
                    <a:pt x="121" y="108"/>
                    <a:pt x="122" y="107"/>
                    <a:pt x="121" y="106"/>
                  </a:cubicBezTo>
                  <a:cubicBezTo>
                    <a:pt x="121" y="104"/>
                    <a:pt x="120" y="105"/>
                    <a:pt x="119" y="104"/>
                  </a:cubicBezTo>
                  <a:cubicBezTo>
                    <a:pt x="118" y="103"/>
                    <a:pt x="117" y="99"/>
                    <a:pt x="117" y="98"/>
                  </a:cubicBezTo>
                  <a:cubicBezTo>
                    <a:pt x="116" y="98"/>
                    <a:pt x="110" y="96"/>
                    <a:pt x="110" y="97"/>
                  </a:cubicBezTo>
                  <a:cubicBezTo>
                    <a:pt x="109" y="97"/>
                    <a:pt x="109" y="97"/>
                    <a:pt x="109" y="96"/>
                  </a:cubicBezTo>
                  <a:cubicBezTo>
                    <a:pt x="108" y="98"/>
                    <a:pt x="108" y="100"/>
                    <a:pt x="106" y="101"/>
                  </a:cubicBezTo>
                  <a:cubicBezTo>
                    <a:pt x="106" y="100"/>
                    <a:pt x="109" y="98"/>
                    <a:pt x="106" y="98"/>
                  </a:cubicBezTo>
                  <a:cubicBezTo>
                    <a:pt x="108" y="97"/>
                    <a:pt x="109" y="96"/>
                    <a:pt x="109" y="94"/>
                  </a:cubicBezTo>
                  <a:cubicBezTo>
                    <a:pt x="109" y="93"/>
                    <a:pt x="108" y="93"/>
                    <a:pt x="107" y="93"/>
                  </a:cubicBezTo>
                  <a:cubicBezTo>
                    <a:pt x="106" y="92"/>
                    <a:pt x="106" y="90"/>
                    <a:pt x="106" y="90"/>
                  </a:cubicBezTo>
                  <a:cubicBezTo>
                    <a:pt x="105" y="87"/>
                    <a:pt x="104" y="85"/>
                    <a:pt x="104" y="83"/>
                  </a:cubicBezTo>
                  <a:cubicBezTo>
                    <a:pt x="104" y="81"/>
                    <a:pt x="100" y="81"/>
                    <a:pt x="98" y="81"/>
                  </a:cubicBezTo>
                  <a:cubicBezTo>
                    <a:pt x="97" y="81"/>
                    <a:pt x="95" y="79"/>
                    <a:pt x="95" y="79"/>
                  </a:cubicBezTo>
                  <a:cubicBezTo>
                    <a:pt x="94" y="78"/>
                    <a:pt x="94" y="76"/>
                    <a:pt x="93" y="74"/>
                  </a:cubicBezTo>
                  <a:cubicBezTo>
                    <a:pt x="94" y="75"/>
                    <a:pt x="95" y="75"/>
                    <a:pt x="96" y="75"/>
                  </a:cubicBezTo>
                  <a:cubicBezTo>
                    <a:pt x="95" y="73"/>
                    <a:pt x="94" y="73"/>
                    <a:pt x="93" y="73"/>
                  </a:cubicBezTo>
                  <a:cubicBezTo>
                    <a:pt x="94" y="73"/>
                    <a:pt x="95" y="73"/>
                    <a:pt x="95" y="72"/>
                  </a:cubicBezTo>
                  <a:cubicBezTo>
                    <a:pt x="94" y="72"/>
                    <a:pt x="93" y="72"/>
                    <a:pt x="93" y="72"/>
                  </a:cubicBezTo>
                  <a:cubicBezTo>
                    <a:pt x="94" y="72"/>
                    <a:pt x="95" y="71"/>
                    <a:pt x="96" y="70"/>
                  </a:cubicBezTo>
                  <a:cubicBezTo>
                    <a:pt x="96" y="69"/>
                    <a:pt x="98" y="69"/>
                    <a:pt x="98" y="69"/>
                  </a:cubicBezTo>
                  <a:cubicBezTo>
                    <a:pt x="99" y="68"/>
                    <a:pt x="97" y="65"/>
                    <a:pt x="96" y="64"/>
                  </a:cubicBezTo>
                  <a:cubicBezTo>
                    <a:pt x="94" y="62"/>
                    <a:pt x="93" y="63"/>
                    <a:pt x="91" y="64"/>
                  </a:cubicBezTo>
                  <a:cubicBezTo>
                    <a:pt x="89" y="65"/>
                    <a:pt x="85" y="68"/>
                    <a:pt x="83" y="66"/>
                  </a:cubicBezTo>
                  <a:cubicBezTo>
                    <a:pt x="87" y="68"/>
                    <a:pt x="94" y="62"/>
                    <a:pt x="87" y="60"/>
                  </a:cubicBezTo>
                  <a:cubicBezTo>
                    <a:pt x="86" y="60"/>
                    <a:pt x="85" y="60"/>
                    <a:pt x="84" y="60"/>
                  </a:cubicBezTo>
                  <a:cubicBezTo>
                    <a:pt x="83" y="59"/>
                    <a:pt x="83" y="58"/>
                    <a:pt x="82" y="57"/>
                  </a:cubicBezTo>
                  <a:cubicBezTo>
                    <a:pt x="80" y="56"/>
                    <a:pt x="81" y="53"/>
                    <a:pt x="79" y="51"/>
                  </a:cubicBezTo>
                  <a:cubicBezTo>
                    <a:pt x="78" y="51"/>
                    <a:pt x="77" y="50"/>
                    <a:pt x="76" y="49"/>
                  </a:cubicBezTo>
                  <a:cubicBezTo>
                    <a:pt x="76" y="49"/>
                    <a:pt x="74" y="49"/>
                    <a:pt x="73" y="49"/>
                  </a:cubicBezTo>
                  <a:cubicBezTo>
                    <a:pt x="72" y="48"/>
                    <a:pt x="72" y="45"/>
                    <a:pt x="71" y="44"/>
                  </a:cubicBezTo>
                  <a:cubicBezTo>
                    <a:pt x="70" y="43"/>
                    <a:pt x="67" y="40"/>
                    <a:pt x="66" y="42"/>
                  </a:cubicBezTo>
                  <a:cubicBezTo>
                    <a:pt x="66" y="44"/>
                    <a:pt x="67" y="46"/>
                    <a:pt x="68" y="47"/>
                  </a:cubicBezTo>
                  <a:cubicBezTo>
                    <a:pt x="67" y="46"/>
                    <a:pt x="67" y="45"/>
                    <a:pt x="66" y="45"/>
                  </a:cubicBezTo>
                  <a:cubicBezTo>
                    <a:pt x="65" y="43"/>
                    <a:pt x="64" y="43"/>
                    <a:pt x="63" y="42"/>
                  </a:cubicBezTo>
                  <a:cubicBezTo>
                    <a:pt x="61" y="41"/>
                    <a:pt x="61" y="38"/>
                    <a:pt x="59" y="36"/>
                  </a:cubicBezTo>
                  <a:cubicBezTo>
                    <a:pt x="59" y="37"/>
                    <a:pt x="59" y="38"/>
                    <a:pt x="59" y="38"/>
                  </a:cubicBezTo>
                  <a:cubicBezTo>
                    <a:pt x="59" y="38"/>
                    <a:pt x="57" y="35"/>
                    <a:pt x="57" y="37"/>
                  </a:cubicBezTo>
                  <a:cubicBezTo>
                    <a:pt x="56" y="36"/>
                    <a:pt x="58" y="34"/>
                    <a:pt x="56" y="33"/>
                  </a:cubicBezTo>
                  <a:cubicBezTo>
                    <a:pt x="55" y="32"/>
                    <a:pt x="54" y="30"/>
                    <a:pt x="52" y="29"/>
                  </a:cubicBezTo>
                  <a:cubicBezTo>
                    <a:pt x="50" y="28"/>
                    <a:pt x="49" y="26"/>
                    <a:pt x="47" y="25"/>
                  </a:cubicBezTo>
                  <a:cubicBezTo>
                    <a:pt x="46" y="25"/>
                    <a:pt x="45" y="25"/>
                    <a:pt x="45" y="24"/>
                  </a:cubicBezTo>
                  <a:cubicBezTo>
                    <a:pt x="43" y="24"/>
                    <a:pt x="44" y="23"/>
                    <a:pt x="43" y="22"/>
                  </a:cubicBezTo>
                  <a:cubicBezTo>
                    <a:pt x="42" y="21"/>
                    <a:pt x="40" y="21"/>
                    <a:pt x="39" y="20"/>
                  </a:cubicBezTo>
                  <a:cubicBezTo>
                    <a:pt x="38" y="18"/>
                    <a:pt x="39" y="16"/>
                    <a:pt x="38" y="15"/>
                  </a:cubicBezTo>
                  <a:cubicBezTo>
                    <a:pt x="36" y="14"/>
                    <a:pt x="36" y="14"/>
                    <a:pt x="35" y="11"/>
                  </a:cubicBezTo>
                  <a:cubicBezTo>
                    <a:pt x="34" y="10"/>
                    <a:pt x="31" y="7"/>
                    <a:pt x="30" y="6"/>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2" name="Freeform 277">
              <a:extLst>
                <a:ext uri="{FF2B5EF4-FFF2-40B4-BE49-F238E27FC236}">
                  <a16:creationId xmlns:a16="http://schemas.microsoft.com/office/drawing/2014/main" xmlns="" id="{EF62F22B-F6DB-4836-AC95-4B116213C2B7}"/>
                </a:ext>
              </a:extLst>
            </p:cNvPr>
            <p:cNvSpPr>
              <a:spLocks/>
            </p:cNvSpPr>
            <p:nvPr/>
          </p:nvSpPr>
          <p:spPr bwMode="auto">
            <a:xfrm>
              <a:off x="6941340" y="3394416"/>
              <a:ext cx="25210" cy="32286"/>
            </a:xfrm>
            <a:custGeom>
              <a:avLst/>
              <a:gdLst>
                <a:gd name="T0" fmla="*/ 6 w 9"/>
                <a:gd name="T1" fmla="*/ 10 h 13"/>
                <a:gd name="T2" fmla="*/ 8 w 9"/>
                <a:gd name="T3" fmla="*/ 5 h 13"/>
                <a:gd name="T4" fmla="*/ 4 w 9"/>
                <a:gd name="T5" fmla="*/ 0 h 13"/>
                <a:gd name="T6" fmla="*/ 0 w 9"/>
                <a:gd name="T7" fmla="*/ 1 h 13"/>
                <a:gd name="T8" fmla="*/ 3 w 9"/>
                <a:gd name="T9" fmla="*/ 5 h 13"/>
                <a:gd name="T10" fmla="*/ 5 w 9"/>
                <a:gd name="T11" fmla="*/ 8 h 13"/>
                <a:gd name="T12" fmla="*/ 6 w 9"/>
                <a:gd name="T13" fmla="*/ 10 h 13"/>
              </a:gdLst>
              <a:ahLst/>
              <a:cxnLst>
                <a:cxn ang="0">
                  <a:pos x="T0" y="T1"/>
                </a:cxn>
                <a:cxn ang="0">
                  <a:pos x="T2" y="T3"/>
                </a:cxn>
                <a:cxn ang="0">
                  <a:pos x="T4" y="T5"/>
                </a:cxn>
                <a:cxn ang="0">
                  <a:pos x="T6" y="T7"/>
                </a:cxn>
                <a:cxn ang="0">
                  <a:pos x="T8" y="T9"/>
                </a:cxn>
                <a:cxn ang="0">
                  <a:pos x="T10" y="T11"/>
                </a:cxn>
                <a:cxn ang="0">
                  <a:pos x="T12" y="T13"/>
                </a:cxn>
              </a:cxnLst>
              <a:rect l="0" t="0" r="r" b="b"/>
              <a:pathLst>
                <a:path w="9" h="13">
                  <a:moveTo>
                    <a:pt x="6" y="10"/>
                  </a:moveTo>
                  <a:cubicBezTo>
                    <a:pt x="8" y="13"/>
                    <a:pt x="9" y="6"/>
                    <a:pt x="8" y="5"/>
                  </a:cubicBezTo>
                  <a:cubicBezTo>
                    <a:pt x="7" y="4"/>
                    <a:pt x="5" y="1"/>
                    <a:pt x="4" y="0"/>
                  </a:cubicBezTo>
                  <a:cubicBezTo>
                    <a:pt x="2" y="0"/>
                    <a:pt x="2" y="1"/>
                    <a:pt x="0" y="1"/>
                  </a:cubicBezTo>
                  <a:cubicBezTo>
                    <a:pt x="0" y="2"/>
                    <a:pt x="2" y="4"/>
                    <a:pt x="3" y="5"/>
                  </a:cubicBezTo>
                  <a:cubicBezTo>
                    <a:pt x="3" y="6"/>
                    <a:pt x="5" y="7"/>
                    <a:pt x="5" y="8"/>
                  </a:cubicBezTo>
                  <a:cubicBezTo>
                    <a:pt x="6" y="9"/>
                    <a:pt x="6" y="10"/>
                    <a:pt x="6" y="1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3" name="Freeform 278">
              <a:extLst>
                <a:ext uri="{FF2B5EF4-FFF2-40B4-BE49-F238E27FC236}">
                  <a16:creationId xmlns:a16="http://schemas.microsoft.com/office/drawing/2014/main" xmlns="" id="{C2DF13CB-CA7B-456A-BC3D-396C098AD6AF}"/>
                </a:ext>
              </a:extLst>
            </p:cNvPr>
            <p:cNvSpPr>
              <a:spLocks/>
            </p:cNvSpPr>
            <p:nvPr/>
          </p:nvSpPr>
          <p:spPr bwMode="auto">
            <a:xfrm>
              <a:off x="6941340" y="3394416"/>
              <a:ext cx="25210" cy="32286"/>
            </a:xfrm>
            <a:custGeom>
              <a:avLst/>
              <a:gdLst>
                <a:gd name="T0" fmla="*/ 6 w 9"/>
                <a:gd name="T1" fmla="*/ 10 h 13"/>
                <a:gd name="T2" fmla="*/ 8 w 9"/>
                <a:gd name="T3" fmla="*/ 5 h 13"/>
                <a:gd name="T4" fmla="*/ 4 w 9"/>
                <a:gd name="T5" fmla="*/ 0 h 13"/>
                <a:gd name="T6" fmla="*/ 0 w 9"/>
                <a:gd name="T7" fmla="*/ 1 h 13"/>
                <a:gd name="T8" fmla="*/ 3 w 9"/>
                <a:gd name="T9" fmla="*/ 5 h 13"/>
                <a:gd name="T10" fmla="*/ 5 w 9"/>
                <a:gd name="T11" fmla="*/ 8 h 13"/>
                <a:gd name="T12" fmla="*/ 6 w 9"/>
                <a:gd name="T13" fmla="*/ 10 h 13"/>
              </a:gdLst>
              <a:ahLst/>
              <a:cxnLst>
                <a:cxn ang="0">
                  <a:pos x="T0" y="T1"/>
                </a:cxn>
                <a:cxn ang="0">
                  <a:pos x="T2" y="T3"/>
                </a:cxn>
                <a:cxn ang="0">
                  <a:pos x="T4" y="T5"/>
                </a:cxn>
                <a:cxn ang="0">
                  <a:pos x="T6" y="T7"/>
                </a:cxn>
                <a:cxn ang="0">
                  <a:pos x="T8" y="T9"/>
                </a:cxn>
                <a:cxn ang="0">
                  <a:pos x="T10" y="T11"/>
                </a:cxn>
                <a:cxn ang="0">
                  <a:pos x="T12" y="T13"/>
                </a:cxn>
              </a:cxnLst>
              <a:rect l="0" t="0" r="r" b="b"/>
              <a:pathLst>
                <a:path w="9" h="13">
                  <a:moveTo>
                    <a:pt x="6" y="10"/>
                  </a:moveTo>
                  <a:cubicBezTo>
                    <a:pt x="8" y="13"/>
                    <a:pt x="9" y="6"/>
                    <a:pt x="8" y="5"/>
                  </a:cubicBezTo>
                  <a:cubicBezTo>
                    <a:pt x="7" y="4"/>
                    <a:pt x="5" y="1"/>
                    <a:pt x="4" y="0"/>
                  </a:cubicBezTo>
                  <a:cubicBezTo>
                    <a:pt x="2" y="0"/>
                    <a:pt x="2" y="1"/>
                    <a:pt x="0" y="1"/>
                  </a:cubicBezTo>
                  <a:cubicBezTo>
                    <a:pt x="0" y="2"/>
                    <a:pt x="2" y="4"/>
                    <a:pt x="3" y="5"/>
                  </a:cubicBezTo>
                  <a:cubicBezTo>
                    <a:pt x="3" y="6"/>
                    <a:pt x="5" y="7"/>
                    <a:pt x="5" y="8"/>
                  </a:cubicBezTo>
                  <a:cubicBezTo>
                    <a:pt x="6" y="9"/>
                    <a:pt x="6" y="10"/>
                    <a:pt x="6" y="1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4" name="Freeform 279">
              <a:extLst>
                <a:ext uri="{FF2B5EF4-FFF2-40B4-BE49-F238E27FC236}">
                  <a16:creationId xmlns:a16="http://schemas.microsoft.com/office/drawing/2014/main" xmlns="" id="{69BB10BE-4220-4AC5-B6CB-D381707B821E}"/>
                </a:ext>
              </a:extLst>
            </p:cNvPr>
            <p:cNvSpPr>
              <a:spLocks/>
            </p:cNvSpPr>
            <p:nvPr/>
          </p:nvSpPr>
          <p:spPr bwMode="auto">
            <a:xfrm>
              <a:off x="6941340" y="3371957"/>
              <a:ext cx="6303" cy="5615"/>
            </a:xfrm>
            <a:custGeom>
              <a:avLst/>
              <a:gdLst>
                <a:gd name="T0" fmla="*/ 2 w 2"/>
                <a:gd name="T1" fmla="*/ 2 h 2"/>
                <a:gd name="T2" fmla="*/ 0 w 2"/>
                <a:gd name="T3" fmla="*/ 1 h 2"/>
                <a:gd name="T4" fmla="*/ 2 w 2"/>
                <a:gd name="T5" fmla="*/ 2 h 2"/>
              </a:gdLst>
              <a:ahLst/>
              <a:cxnLst>
                <a:cxn ang="0">
                  <a:pos x="T0" y="T1"/>
                </a:cxn>
                <a:cxn ang="0">
                  <a:pos x="T2" y="T3"/>
                </a:cxn>
                <a:cxn ang="0">
                  <a:pos x="T4" y="T5"/>
                </a:cxn>
              </a:cxnLst>
              <a:rect l="0" t="0" r="r" b="b"/>
              <a:pathLst>
                <a:path w="2" h="2">
                  <a:moveTo>
                    <a:pt x="2" y="2"/>
                  </a:moveTo>
                  <a:cubicBezTo>
                    <a:pt x="2" y="1"/>
                    <a:pt x="2" y="0"/>
                    <a:pt x="0" y="1"/>
                  </a:cubicBezTo>
                  <a:cubicBezTo>
                    <a:pt x="1" y="1"/>
                    <a:pt x="2" y="2"/>
                    <a:pt x="2"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5" name="Freeform 280">
              <a:extLst>
                <a:ext uri="{FF2B5EF4-FFF2-40B4-BE49-F238E27FC236}">
                  <a16:creationId xmlns:a16="http://schemas.microsoft.com/office/drawing/2014/main" xmlns="" id="{D6F12D03-805F-47D8-8EBF-197BDE5A5697}"/>
                </a:ext>
              </a:extLst>
            </p:cNvPr>
            <p:cNvSpPr>
              <a:spLocks/>
            </p:cNvSpPr>
            <p:nvPr/>
          </p:nvSpPr>
          <p:spPr bwMode="auto">
            <a:xfrm>
              <a:off x="6941340" y="3371957"/>
              <a:ext cx="6303" cy="5615"/>
            </a:xfrm>
            <a:custGeom>
              <a:avLst/>
              <a:gdLst>
                <a:gd name="T0" fmla="*/ 2 w 2"/>
                <a:gd name="T1" fmla="*/ 2 h 2"/>
                <a:gd name="T2" fmla="*/ 0 w 2"/>
                <a:gd name="T3" fmla="*/ 1 h 2"/>
                <a:gd name="T4" fmla="*/ 2 w 2"/>
                <a:gd name="T5" fmla="*/ 2 h 2"/>
              </a:gdLst>
              <a:ahLst/>
              <a:cxnLst>
                <a:cxn ang="0">
                  <a:pos x="T0" y="T1"/>
                </a:cxn>
                <a:cxn ang="0">
                  <a:pos x="T2" y="T3"/>
                </a:cxn>
                <a:cxn ang="0">
                  <a:pos x="T4" y="T5"/>
                </a:cxn>
              </a:cxnLst>
              <a:rect l="0" t="0" r="r" b="b"/>
              <a:pathLst>
                <a:path w="2" h="2">
                  <a:moveTo>
                    <a:pt x="2" y="2"/>
                  </a:moveTo>
                  <a:cubicBezTo>
                    <a:pt x="2" y="1"/>
                    <a:pt x="2" y="0"/>
                    <a:pt x="0" y="1"/>
                  </a:cubicBezTo>
                  <a:cubicBezTo>
                    <a:pt x="1" y="1"/>
                    <a:pt x="2" y="2"/>
                    <a:pt x="2"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6" name="Freeform 281">
              <a:extLst>
                <a:ext uri="{FF2B5EF4-FFF2-40B4-BE49-F238E27FC236}">
                  <a16:creationId xmlns:a16="http://schemas.microsoft.com/office/drawing/2014/main" xmlns="" id="{DCA1DF60-EE0E-481B-853C-A7DB0EB55FBF}"/>
                </a:ext>
              </a:extLst>
            </p:cNvPr>
            <p:cNvSpPr>
              <a:spLocks/>
            </p:cNvSpPr>
            <p:nvPr/>
          </p:nvSpPr>
          <p:spPr bwMode="auto">
            <a:xfrm>
              <a:off x="6977580" y="3446355"/>
              <a:ext cx="4727" cy="9827"/>
            </a:xfrm>
            <a:custGeom>
              <a:avLst/>
              <a:gdLst>
                <a:gd name="T0" fmla="*/ 2 w 2"/>
                <a:gd name="T1" fmla="*/ 2 h 4"/>
                <a:gd name="T2" fmla="*/ 1 w 2"/>
                <a:gd name="T3" fmla="*/ 0 h 4"/>
                <a:gd name="T4" fmla="*/ 0 w 2"/>
                <a:gd name="T5" fmla="*/ 3 h 4"/>
                <a:gd name="T6" fmla="*/ 2 w 2"/>
                <a:gd name="T7" fmla="*/ 2 h 4"/>
              </a:gdLst>
              <a:ahLst/>
              <a:cxnLst>
                <a:cxn ang="0">
                  <a:pos x="T0" y="T1"/>
                </a:cxn>
                <a:cxn ang="0">
                  <a:pos x="T2" y="T3"/>
                </a:cxn>
                <a:cxn ang="0">
                  <a:pos x="T4" y="T5"/>
                </a:cxn>
                <a:cxn ang="0">
                  <a:pos x="T6" y="T7"/>
                </a:cxn>
              </a:cxnLst>
              <a:rect l="0" t="0" r="r" b="b"/>
              <a:pathLst>
                <a:path w="2" h="4">
                  <a:moveTo>
                    <a:pt x="2" y="2"/>
                  </a:moveTo>
                  <a:cubicBezTo>
                    <a:pt x="2" y="2"/>
                    <a:pt x="2" y="1"/>
                    <a:pt x="1" y="0"/>
                  </a:cubicBezTo>
                  <a:cubicBezTo>
                    <a:pt x="1" y="1"/>
                    <a:pt x="0" y="2"/>
                    <a:pt x="0" y="3"/>
                  </a:cubicBezTo>
                  <a:cubicBezTo>
                    <a:pt x="0" y="4"/>
                    <a:pt x="2" y="4"/>
                    <a:pt x="2"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7" name="Freeform 282">
              <a:extLst>
                <a:ext uri="{FF2B5EF4-FFF2-40B4-BE49-F238E27FC236}">
                  <a16:creationId xmlns:a16="http://schemas.microsoft.com/office/drawing/2014/main" xmlns="" id="{4022AEA8-448D-47CF-B937-FFFCDA062B49}"/>
                </a:ext>
              </a:extLst>
            </p:cNvPr>
            <p:cNvSpPr>
              <a:spLocks/>
            </p:cNvSpPr>
            <p:nvPr/>
          </p:nvSpPr>
          <p:spPr bwMode="auto">
            <a:xfrm>
              <a:off x="6977580" y="3446355"/>
              <a:ext cx="4727" cy="9827"/>
            </a:xfrm>
            <a:custGeom>
              <a:avLst/>
              <a:gdLst>
                <a:gd name="T0" fmla="*/ 2 w 2"/>
                <a:gd name="T1" fmla="*/ 2 h 4"/>
                <a:gd name="T2" fmla="*/ 1 w 2"/>
                <a:gd name="T3" fmla="*/ 0 h 4"/>
                <a:gd name="T4" fmla="*/ 0 w 2"/>
                <a:gd name="T5" fmla="*/ 3 h 4"/>
                <a:gd name="T6" fmla="*/ 2 w 2"/>
                <a:gd name="T7" fmla="*/ 2 h 4"/>
              </a:gdLst>
              <a:ahLst/>
              <a:cxnLst>
                <a:cxn ang="0">
                  <a:pos x="T0" y="T1"/>
                </a:cxn>
                <a:cxn ang="0">
                  <a:pos x="T2" y="T3"/>
                </a:cxn>
                <a:cxn ang="0">
                  <a:pos x="T4" y="T5"/>
                </a:cxn>
                <a:cxn ang="0">
                  <a:pos x="T6" y="T7"/>
                </a:cxn>
              </a:cxnLst>
              <a:rect l="0" t="0" r="r" b="b"/>
              <a:pathLst>
                <a:path w="2" h="4">
                  <a:moveTo>
                    <a:pt x="2" y="2"/>
                  </a:moveTo>
                  <a:cubicBezTo>
                    <a:pt x="2" y="2"/>
                    <a:pt x="2" y="1"/>
                    <a:pt x="1" y="0"/>
                  </a:cubicBezTo>
                  <a:cubicBezTo>
                    <a:pt x="1" y="1"/>
                    <a:pt x="0" y="2"/>
                    <a:pt x="0" y="3"/>
                  </a:cubicBezTo>
                  <a:cubicBezTo>
                    <a:pt x="0" y="4"/>
                    <a:pt x="2" y="4"/>
                    <a:pt x="2"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8" name="Freeform 283">
              <a:extLst>
                <a:ext uri="{FF2B5EF4-FFF2-40B4-BE49-F238E27FC236}">
                  <a16:creationId xmlns:a16="http://schemas.microsoft.com/office/drawing/2014/main" xmlns="" id="{3FA4786A-7251-4B9B-BF09-47E0056C8C13}"/>
                </a:ext>
              </a:extLst>
            </p:cNvPr>
            <p:cNvSpPr>
              <a:spLocks/>
            </p:cNvSpPr>
            <p:nvPr/>
          </p:nvSpPr>
          <p:spPr bwMode="auto">
            <a:xfrm>
              <a:off x="6977580" y="3439335"/>
              <a:ext cx="4727" cy="9827"/>
            </a:xfrm>
            <a:custGeom>
              <a:avLst/>
              <a:gdLst>
                <a:gd name="T0" fmla="*/ 0 w 2"/>
                <a:gd name="T1" fmla="*/ 0 h 4"/>
                <a:gd name="T2" fmla="*/ 2 w 2"/>
                <a:gd name="T3" fmla="*/ 4 h 4"/>
                <a:gd name="T4" fmla="*/ 0 w 2"/>
                <a:gd name="T5" fmla="*/ 0 h 4"/>
              </a:gdLst>
              <a:ahLst/>
              <a:cxnLst>
                <a:cxn ang="0">
                  <a:pos x="T0" y="T1"/>
                </a:cxn>
                <a:cxn ang="0">
                  <a:pos x="T2" y="T3"/>
                </a:cxn>
                <a:cxn ang="0">
                  <a:pos x="T4" y="T5"/>
                </a:cxn>
              </a:cxnLst>
              <a:rect l="0" t="0" r="r" b="b"/>
              <a:pathLst>
                <a:path w="2" h="4">
                  <a:moveTo>
                    <a:pt x="0" y="0"/>
                  </a:moveTo>
                  <a:cubicBezTo>
                    <a:pt x="1" y="1"/>
                    <a:pt x="1" y="3"/>
                    <a:pt x="2" y="4"/>
                  </a:cubicBezTo>
                  <a:cubicBezTo>
                    <a:pt x="2" y="3"/>
                    <a:pt x="2"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9" name="Freeform 284">
              <a:extLst>
                <a:ext uri="{FF2B5EF4-FFF2-40B4-BE49-F238E27FC236}">
                  <a16:creationId xmlns:a16="http://schemas.microsoft.com/office/drawing/2014/main" xmlns="" id="{1982E8B6-6BFE-4FE5-910B-27520A2D5A32}"/>
                </a:ext>
              </a:extLst>
            </p:cNvPr>
            <p:cNvSpPr>
              <a:spLocks/>
            </p:cNvSpPr>
            <p:nvPr/>
          </p:nvSpPr>
          <p:spPr bwMode="auto">
            <a:xfrm>
              <a:off x="6977580" y="3439335"/>
              <a:ext cx="4727" cy="9827"/>
            </a:xfrm>
            <a:custGeom>
              <a:avLst/>
              <a:gdLst>
                <a:gd name="T0" fmla="*/ 0 w 2"/>
                <a:gd name="T1" fmla="*/ 0 h 4"/>
                <a:gd name="T2" fmla="*/ 2 w 2"/>
                <a:gd name="T3" fmla="*/ 4 h 4"/>
                <a:gd name="T4" fmla="*/ 0 w 2"/>
                <a:gd name="T5" fmla="*/ 0 h 4"/>
              </a:gdLst>
              <a:ahLst/>
              <a:cxnLst>
                <a:cxn ang="0">
                  <a:pos x="T0" y="T1"/>
                </a:cxn>
                <a:cxn ang="0">
                  <a:pos x="T2" y="T3"/>
                </a:cxn>
                <a:cxn ang="0">
                  <a:pos x="T4" y="T5"/>
                </a:cxn>
              </a:cxnLst>
              <a:rect l="0" t="0" r="r" b="b"/>
              <a:pathLst>
                <a:path w="2" h="4">
                  <a:moveTo>
                    <a:pt x="0" y="0"/>
                  </a:moveTo>
                  <a:cubicBezTo>
                    <a:pt x="1" y="1"/>
                    <a:pt x="1" y="3"/>
                    <a:pt x="2" y="4"/>
                  </a:cubicBezTo>
                  <a:cubicBezTo>
                    <a:pt x="2" y="3"/>
                    <a:pt x="2"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0" name="Freeform 285">
              <a:extLst>
                <a:ext uri="{FF2B5EF4-FFF2-40B4-BE49-F238E27FC236}">
                  <a16:creationId xmlns:a16="http://schemas.microsoft.com/office/drawing/2014/main" xmlns="" id="{BF2B12A4-FBC5-41BD-A867-C7C102CC55B6}"/>
                </a:ext>
              </a:extLst>
            </p:cNvPr>
            <p:cNvSpPr>
              <a:spLocks/>
            </p:cNvSpPr>
            <p:nvPr/>
          </p:nvSpPr>
          <p:spPr bwMode="auto">
            <a:xfrm>
              <a:off x="6982307" y="3390205"/>
              <a:ext cx="315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1" name="Freeform 286">
              <a:extLst>
                <a:ext uri="{FF2B5EF4-FFF2-40B4-BE49-F238E27FC236}">
                  <a16:creationId xmlns:a16="http://schemas.microsoft.com/office/drawing/2014/main" xmlns="" id="{7B604314-067B-4EE2-822E-7D8E3D3FA13F}"/>
                </a:ext>
              </a:extLst>
            </p:cNvPr>
            <p:cNvSpPr>
              <a:spLocks/>
            </p:cNvSpPr>
            <p:nvPr/>
          </p:nvSpPr>
          <p:spPr bwMode="auto">
            <a:xfrm>
              <a:off x="6982307" y="3390205"/>
              <a:ext cx="315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2" name="Freeform 287">
              <a:extLst>
                <a:ext uri="{FF2B5EF4-FFF2-40B4-BE49-F238E27FC236}">
                  <a16:creationId xmlns:a16="http://schemas.microsoft.com/office/drawing/2014/main" xmlns="" id="{78FB6AEF-5FE3-496A-B9B0-B4A669C63186}"/>
                </a:ext>
              </a:extLst>
            </p:cNvPr>
            <p:cNvSpPr>
              <a:spLocks/>
            </p:cNvSpPr>
            <p:nvPr/>
          </p:nvSpPr>
          <p:spPr bwMode="auto">
            <a:xfrm>
              <a:off x="6982307" y="3432317"/>
              <a:ext cx="9453" cy="4212"/>
            </a:xfrm>
            <a:custGeom>
              <a:avLst/>
              <a:gdLst>
                <a:gd name="T0" fmla="*/ 3 w 3"/>
                <a:gd name="T1" fmla="*/ 2 h 2"/>
                <a:gd name="T2" fmla="*/ 0 w 3"/>
                <a:gd name="T3" fmla="*/ 1 h 2"/>
                <a:gd name="T4" fmla="*/ 3 w 3"/>
                <a:gd name="T5" fmla="*/ 2 h 2"/>
              </a:gdLst>
              <a:ahLst/>
              <a:cxnLst>
                <a:cxn ang="0">
                  <a:pos x="T0" y="T1"/>
                </a:cxn>
                <a:cxn ang="0">
                  <a:pos x="T2" y="T3"/>
                </a:cxn>
                <a:cxn ang="0">
                  <a:pos x="T4" y="T5"/>
                </a:cxn>
              </a:cxnLst>
              <a:rect l="0" t="0" r="r" b="b"/>
              <a:pathLst>
                <a:path w="3" h="2">
                  <a:moveTo>
                    <a:pt x="3" y="2"/>
                  </a:moveTo>
                  <a:cubicBezTo>
                    <a:pt x="3" y="0"/>
                    <a:pt x="1" y="1"/>
                    <a:pt x="0" y="1"/>
                  </a:cubicBezTo>
                  <a:cubicBezTo>
                    <a:pt x="1" y="2"/>
                    <a:pt x="2" y="2"/>
                    <a:pt x="3"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3" name="Freeform 288">
              <a:extLst>
                <a:ext uri="{FF2B5EF4-FFF2-40B4-BE49-F238E27FC236}">
                  <a16:creationId xmlns:a16="http://schemas.microsoft.com/office/drawing/2014/main" xmlns="" id="{A70DC385-2C29-4377-9C6F-AC521DB47EB8}"/>
                </a:ext>
              </a:extLst>
            </p:cNvPr>
            <p:cNvSpPr>
              <a:spLocks/>
            </p:cNvSpPr>
            <p:nvPr/>
          </p:nvSpPr>
          <p:spPr bwMode="auto">
            <a:xfrm>
              <a:off x="6982307" y="3432317"/>
              <a:ext cx="9453" cy="4212"/>
            </a:xfrm>
            <a:custGeom>
              <a:avLst/>
              <a:gdLst>
                <a:gd name="T0" fmla="*/ 3 w 3"/>
                <a:gd name="T1" fmla="*/ 2 h 2"/>
                <a:gd name="T2" fmla="*/ 0 w 3"/>
                <a:gd name="T3" fmla="*/ 1 h 2"/>
                <a:gd name="T4" fmla="*/ 3 w 3"/>
                <a:gd name="T5" fmla="*/ 2 h 2"/>
              </a:gdLst>
              <a:ahLst/>
              <a:cxnLst>
                <a:cxn ang="0">
                  <a:pos x="T0" y="T1"/>
                </a:cxn>
                <a:cxn ang="0">
                  <a:pos x="T2" y="T3"/>
                </a:cxn>
                <a:cxn ang="0">
                  <a:pos x="T4" y="T5"/>
                </a:cxn>
              </a:cxnLst>
              <a:rect l="0" t="0" r="r" b="b"/>
              <a:pathLst>
                <a:path w="3" h="2">
                  <a:moveTo>
                    <a:pt x="3" y="2"/>
                  </a:moveTo>
                  <a:cubicBezTo>
                    <a:pt x="3" y="0"/>
                    <a:pt x="1" y="1"/>
                    <a:pt x="0" y="1"/>
                  </a:cubicBezTo>
                  <a:cubicBezTo>
                    <a:pt x="1" y="2"/>
                    <a:pt x="2" y="2"/>
                    <a:pt x="3"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4" name="Freeform 289">
              <a:extLst>
                <a:ext uri="{FF2B5EF4-FFF2-40B4-BE49-F238E27FC236}">
                  <a16:creationId xmlns:a16="http://schemas.microsoft.com/office/drawing/2014/main" xmlns="" id="{F4AF66D8-CCDF-4025-907B-08DD54B36241}"/>
                </a:ext>
              </a:extLst>
            </p:cNvPr>
            <p:cNvSpPr>
              <a:spLocks/>
            </p:cNvSpPr>
            <p:nvPr/>
          </p:nvSpPr>
          <p:spPr bwMode="auto">
            <a:xfrm>
              <a:off x="6985458" y="3467409"/>
              <a:ext cx="25210" cy="23863"/>
            </a:xfrm>
            <a:custGeom>
              <a:avLst/>
              <a:gdLst>
                <a:gd name="T0" fmla="*/ 5 w 9"/>
                <a:gd name="T1" fmla="*/ 10 h 10"/>
                <a:gd name="T2" fmla="*/ 3 w 9"/>
                <a:gd name="T3" fmla="*/ 0 h 10"/>
                <a:gd name="T4" fmla="*/ 1 w 9"/>
                <a:gd name="T5" fmla="*/ 1 h 10"/>
                <a:gd name="T6" fmla="*/ 0 w 9"/>
                <a:gd name="T7" fmla="*/ 5 h 10"/>
                <a:gd name="T8" fmla="*/ 5 w 9"/>
                <a:gd name="T9" fmla="*/ 10 h 10"/>
              </a:gdLst>
              <a:ahLst/>
              <a:cxnLst>
                <a:cxn ang="0">
                  <a:pos x="T0" y="T1"/>
                </a:cxn>
                <a:cxn ang="0">
                  <a:pos x="T2" y="T3"/>
                </a:cxn>
                <a:cxn ang="0">
                  <a:pos x="T4" y="T5"/>
                </a:cxn>
                <a:cxn ang="0">
                  <a:pos x="T6" y="T7"/>
                </a:cxn>
                <a:cxn ang="0">
                  <a:pos x="T8" y="T9"/>
                </a:cxn>
              </a:cxnLst>
              <a:rect l="0" t="0" r="r" b="b"/>
              <a:pathLst>
                <a:path w="9" h="10">
                  <a:moveTo>
                    <a:pt x="5" y="10"/>
                  </a:moveTo>
                  <a:cubicBezTo>
                    <a:pt x="9" y="10"/>
                    <a:pt x="3" y="2"/>
                    <a:pt x="3" y="0"/>
                  </a:cubicBezTo>
                  <a:cubicBezTo>
                    <a:pt x="2" y="0"/>
                    <a:pt x="1" y="0"/>
                    <a:pt x="1" y="1"/>
                  </a:cubicBezTo>
                  <a:cubicBezTo>
                    <a:pt x="0" y="2"/>
                    <a:pt x="0" y="4"/>
                    <a:pt x="0" y="5"/>
                  </a:cubicBezTo>
                  <a:cubicBezTo>
                    <a:pt x="2" y="7"/>
                    <a:pt x="3" y="10"/>
                    <a:pt x="5" y="1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5" name="Freeform 290">
              <a:extLst>
                <a:ext uri="{FF2B5EF4-FFF2-40B4-BE49-F238E27FC236}">
                  <a16:creationId xmlns:a16="http://schemas.microsoft.com/office/drawing/2014/main" xmlns="" id="{7621BF35-738D-4D7F-BD40-A4F2677C0ADE}"/>
                </a:ext>
              </a:extLst>
            </p:cNvPr>
            <p:cNvSpPr>
              <a:spLocks/>
            </p:cNvSpPr>
            <p:nvPr/>
          </p:nvSpPr>
          <p:spPr bwMode="auto">
            <a:xfrm>
              <a:off x="6985458" y="3467409"/>
              <a:ext cx="25210" cy="23863"/>
            </a:xfrm>
            <a:custGeom>
              <a:avLst/>
              <a:gdLst>
                <a:gd name="T0" fmla="*/ 5 w 9"/>
                <a:gd name="T1" fmla="*/ 10 h 10"/>
                <a:gd name="T2" fmla="*/ 3 w 9"/>
                <a:gd name="T3" fmla="*/ 0 h 10"/>
                <a:gd name="T4" fmla="*/ 1 w 9"/>
                <a:gd name="T5" fmla="*/ 1 h 10"/>
                <a:gd name="T6" fmla="*/ 0 w 9"/>
                <a:gd name="T7" fmla="*/ 5 h 10"/>
                <a:gd name="T8" fmla="*/ 5 w 9"/>
                <a:gd name="T9" fmla="*/ 10 h 10"/>
              </a:gdLst>
              <a:ahLst/>
              <a:cxnLst>
                <a:cxn ang="0">
                  <a:pos x="T0" y="T1"/>
                </a:cxn>
                <a:cxn ang="0">
                  <a:pos x="T2" y="T3"/>
                </a:cxn>
                <a:cxn ang="0">
                  <a:pos x="T4" y="T5"/>
                </a:cxn>
                <a:cxn ang="0">
                  <a:pos x="T6" y="T7"/>
                </a:cxn>
                <a:cxn ang="0">
                  <a:pos x="T8" y="T9"/>
                </a:cxn>
              </a:cxnLst>
              <a:rect l="0" t="0" r="r" b="b"/>
              <a:pathLst>
                <a:path w="9" h="10">
                  <a:moveTo>
                    <a:pt x="5" y="10"/>
                  </a:moveTo>
                  <a:cubicBezTo>
                    <a:pt x="9" y="10"/>
                    <a:pt x="3" y="2"/>
                    <a:pt x="3" y="0"/>
                  </a:cubicBezTo>
                  <a:cubicBezTo>
                    <a:pt x="2" y="0"/>
                    <a:pt x="1" y="0"/>
                    <a:pt x="1" y="1"/>
                  </a:cubicBezTo>
                  <a:cubicBezTo>
                    <a:pt x="0" y="2"/>
                    <a:pt x="0" y="4"/>
                    <a:pt x="0" y="5"/>
                  </a:cubicBezTo>
                  <a:cubicBezTo>
                    <a:pt x="2" y="7"/>
                    <a:pt x="3" y="10"/>
                    <a:pt x="5" y="1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6" name="Freeform 291">
              <a:extLst>
                <a:ext uri="{FF2B5EF4-FFF2-40B4-BE49-F238E27FC236}">
                  <a16:creationId xmlns:a16="http://schemas.microsoft.com/office/drawing/2014/main" xmlns="" id="{0AED1814-1ECA-40E2-9DB3-C83EE516D097}"/>
                </a:ext>
              </a:extLst>
            </p:cNvPr>
            <p:cNvSpPr>
              <a:spLocks/>
            </p:cNvSpPr>
            <p:nvPr/>
          </p:nvSpPr>
          <p:spPr bwMode="auto">
            <a:xfrm>
              <a:off x="7007517" y="3496888"/>
              <a:ext cx="14181" cy="12634"/>
            </a:xfrm>
            <a:custGeom>
              <a:avLst/>
              <a:gdLst>
                <a:gd name="T0" fmla="*/ 5 w 5"/>
                <a:gd name="T1" fmla="*/ 5 h 5"/>
                <a:gd name="T2" fmla="*/ 2 w 5"/>
                <a:gd name="T3" fmla="*/ 1 h 5"/>
                <a:gd name="T4" fmla="*/ 5 w 5"/>
                <a:gd name="T5" fmla="*/ 5 h 5"/>
              </a:gdLst>
              <a:ahLst/>
              <a:cxnLst>
                <a:cxn ang="0">
                  <a:pos x="T0" y="T1"/>
                </a:cxn>
                <a:cxn ang="0">
                  <a:pos x="T2" y="T3"/>
                </a:cxn>
                <a:cxn ang="0">
                  <a:pos x="T4" y="T5"/>
                </a:cxn>
              </a:cxnLst>
              <a:rect l="0" t="0" r="r" b="b"/>
              <a:pathLst>
                <a:path w="5" h="5">
                  <a:moveTo>
                    <a:pt x="5" y="5"/>
                  </a:moveTo>
                  <a:cubicBezTo>
                    <a:pt x="5" y="4"/>
                    <a:pt x="3" y="0"/>
                    <a:pt x="2" y="1"/>
                  </a:cubicBezTo>
                  <a:cubicBezTo>
                    <a:pt x="0" y="3"/>
                    <a:pt x="4" y="5"/>
                    <a:pt x="5" y="5"/>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7" name="Freeform 292">
              <a:extLst>
                <a:ext uri="{FF2B5EF4-FFF2-40B4-BE49-F238E27FC236}">
                  <a16:creationId xmlns:a16="http://schemas.microsoft.com/office/drawing/2014/main" xmlns="" id="{9AE6618E-B7A3-4109-9831-D3477C55C53F}"/>
                </a:ext>
              </a:extLst>
            </p:cNvPr>
            <p:cNvSpPr>
              <a:spLocks/>
            </p:cNvSpPr>
            <p:nvPr/>
          </p:nvSpPr>
          <p:spPr bwMode="auto">
            <a:xfrm>
              <a:off x="7007517" y="3496888"/>
              <a:ext cx="14181" cy="12634"/>
            </a:xfrm>
            <a:custGeom>
              <a:avLst/>
              <a:gdLst>
                <a:gd name="T0" fmla="*/ 5 w 5"/>
                <a:gd name="T1" fmla="*/ 5 h 5"/>
                <a:gd name="T2" fmla="*/ 2 w 5"/>
                <a:gd name="T3" fmla="*/ 1 h 5"/>
                <a:gd name="T4" fmla="*/ 5 w 5"/>
                <a:gd name="T5" fmla="*/ 5 h 5"/>
              </a:gdLst>
              <a:ahLst/>
              <a:cxnLst>
                <a:cxn ang="0">
                  <a:pos x="T0" y="T1"/>
                </a:cxn>
                <a:cxn ang="0">
                  <a:pos x="T2" y="T3"/>
                </a:cxn>
                <a:cxn ang="0">
                  <a:pos x="T4" y="T5"/>
                </a:cxn>
              </a:cxnLst>
              <a:rect l="0" t="0" r="r" b="b"/>
              <a:pathLst>
                <a:path w="5" h="5">
                  <a:moveTo>
                    <a:pt x="5" y="5"/>
                  </a:moveTo>
                  <a:cubicBezTo>
                    <a:pt x="5" y="4"/>
                    <a:pt x="3" y="0"/>
                    <a:pt x="2" y="1"/>
                  </a:cubicBezTo>
                  <a:cubicBezTo>
                    <a:pt x="0" y="3"/>
                    <a:pt x="4" y="5"/>
                    <a:pt x="5" y="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8" name="Freeform 293">
              <a:extLst>
                <a:ext uri="{FF2B5EF4-FFF2-40B4-BE49-F238E27FC236}">
                  <a16:creationId xmlns:a16="http://schemas.microsoft.com/office/drawing/2014/main" xmlns="" id="{8EC429CD-D4B2-4EE4-925A-127687B4D61D}"/>
                </a:ext>
              </a:extLst>
            </p:cNvPr>
            <p:cNvSpPr>
              <a:spLocks/>
            </p:cNvSpPr>
            <p:nvPr/>
          </p:nvSpPr>
          <p:spPr bwMode="auto">
            <a:xfrm>
              <a:off x="7024850" y="3513733"/>
              <a:ext cx="7878" cy="9827"/>
            </a:xfrm>
            <a:custGeom>
              <a:avLst/>
              <a:gdLst>
                <a:gd name="T0" fmla="*/ 0 w 3"/>
                <a:gd name="T1" fmla="*/ 3 h 4"/>
                <a:gd name="T2" fmla="*/ 2 w 3"/>
                <a:gd name="T3" fmla="*/ 3 h 4"/>
                <a:gd name="T4" fmla="*/ 0 w 3"/>
                <a:gd name="T5" fmla="*/ 0 h 4"/>
                <a:gd name="T6" fmla="*/ 0 w 3"/>
                <a:gd name="T7" fmla="*/ 3 h 4"/>
              </a:gdLst>
              <a:ahLst/>
              <a:cxnLst>
                <a:cxn ang="0">
                  <a:pos x="T0" y="T1"/>
                </a:cxn>
                <a:cxn ang="0">
                  <a:pos x="T2" y="T3"/>
                </a:cxn>
                <a:cxn ang="0">
                  <a:pos x="T4" y="T5"/>
                </a:cxn>
                <a:cxn ang="0">
                  <a:pos x="T6" y="T7"/>
                </a:cxn>
              </a:cxnLst>
              <a:rect l="0" t="0" r="r" b="b"/>
              <a:pathLst>
                <a:path w="3" h="4">
                  <a:moveTo>
                    <a:pt x="0" y="3"/>
                  </a:moveTo>
                  <a:cubicBezTo>
                    <a:pt x="1" y="4"/>
                    <a:pt x="2" y="4"/>
                    <a:pt x="2" y="3"/>
                  </a:cubicBezTo>
                  <a:cubicBezTo>
                    <a:pt x="3" y="2"/>
                    <a:pt x="1" y="0"/>
                    <a:pt x="0" y="0"/>
                  </a:cubicBezTo>
                  <a:cubicBezTo>
                    <a:pt x="0" y="1"/>
                    <a:pt x="1" y="2"/>
                    <a:pt x="0"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9" name="Freeform 294">
              <a:extLst>
                <a:ext uri="{FF2B5EF4-FFF2-40B4-BE49-F238E27FC236}">
                  <a16:creationId xmlns:a16="http://schemas.microsoft.com/office/drawing/2014/main" xmlns="" id="{35DB46D6-C3D8-40EC-B0B6-AC000BB1E834}"/>
                </a:ext>
              </a:extLst>
            </p:cNvPr>
            <p:cNvSpPr>
              <a:spLocks/>
            </p:cNvSpPr>
            <p:nvPr/>
          </p:nvSpPr>
          <p:spPr bwMode="auto">
            <a:xfrm>
              <a:off x="7024850" y="3513733"/>
              <a:ext cx="7878" cy="9827"/>
            </a:xfrm>
            <a:custGeom>
              <a:avLst/>
              <a:gdLst>
                <a:gd name="T0" fmla="*/ 0 w 3"/>
                <a:gd name="T1" fmla="*/ 3 h 4"/>
                <a:gd name="T2" fmla="*/ 2 w 3"/>
                <a:gd name="T3" fmla="*/ 3 h 4"/>
                <a:gd name="T4" fmla="*/ 0 w 3"/>
                <a:gd name="T5" fmla="*/ 0 h 4"/>
                <a:gd name="T6" fmla="*/ 0 w 3"/>
                <a:gd name="T7" fmla="*/ 3 h 4"/>
              </a:gdLst>
              <a:ahLst/>
              <a:cxnLst>
                <a:cxn ang="0">
                  <a:pos x="T0" y="T1"/>
                </a:cxn>
                <a:cxn ang="0">
                  <a:pos x="T2" y="T3"/>
                </a:cxn>
                <a:cxn ang="0">
                  <a:pos x="T4" y="T5"/>
                </a:cxn>
                <a:cxn ang="0">
                  <a:pos x="T6" y="T7"/>
                </a:cxn>
              </a:cxnLst>
              <a:rect l="0" t="0" r="r" b="b"/>
              <a:pathLst>
                <a:path w="3" h="4">
                  <a:moveTo>
                    <a:pt x="0" y="3"/>
                  </a:moveTo>
                  <a:cubicBezTo>
                    <a:pt x="1" y="4"/>
                    <a:pt x="2" y="4"/>
                    <a:pt x="2" y="3"/>
                  </a:cubicBezTo>
                  <a:cubicBezTo>
                    <a:pt x="3" y="2"/>
                    <a:pt x="1" y="0"/>
                    <a:pt x="0" y="0"/>
                  </a:cubicBezTo>
                  <a:cubicBezTo>
                    <a:pt x="0" y="1"/>
                    <a:pt x="1" y="2"/>
                    <a:pt x="0"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0" name="Freeform 295">
              <a:extLst>
                <a:ext uri="{FF2B5EF4-FFF2-40B4-BE49-F238E27FC236}">
                  <a16:creationId xmlns:a16="http://schemas.microsoft.com/office/drawing/2014/main" xmlns="" id="{9C77C20D-B484-48F6-B606-06EA9FD99B93}"/>
                </a:ext>
              </a:extLst>
            </p:cNvPr>
            <p:cNvSpPr>
              <a:spLocks/>
            </p:cNvSpPr>
            <p:nvPr/>
          </p:nvSpPr>
          <p:spPr bwMode="auto">
            <a:xfrm>
              <a:off x="7028001" y="3520750"/>
              <a:ext cx="11030" cy="18249"/>
            </a:xfrm>
            <a:custGeom>
              <a:avLst/>
              <a:gdLst>
                <a:gd name="T0" fmla="*/ 4 w 4"/>
                <a:gd name="T1" fmla="*/ 7 h 7"/>
                <a:gd name="T2" fmla="*/ 3 w 4"/>
                <a:gd name="T3" fmla="*/ 5 h 7"/>
                <a:gd name="T4" fmla="*/ 4 w 4"/>
                <a:gd name="T5" fmla="*/ 3 h 7"/>
                <a:gd name="T6" fmla="*/ 2 w 4"/>
                <a:gd name="T7" fmla="*/ 1 h 7"/>
                <a:gd name="T8" fmla="*/ 4 w 4"/>
                <a:gd name="T9" fmla="*/ 7 h 7"/>
              </a:gdLst>
              <a:ahLst/>
              <a:cxnLst>
                <a:cxn ang="0">
                  <a:pos x="T0" y="T1"/>
                </a:cxn>
                <a:cxn ang="0">
                  <a:pos x="T2" y="T3"/>
                </a:cxn>
                <a:cxn ang="0">
                  <a:pos x="T4" y="T5"/>
                </a:cxn>
                <a:cxn ang="0">
                  <a:pos x="T6" y="T7"/>
                </a:cxn>
                <a:cxn ang="0">
                  <a:pos x="T8" y="T9"/>
                </a:cxn>
              </a:cxnLst>
              <a:rect l="0" t="0" r="r" b="b"/>
              <a:pathLst>
                <a:path w="4" h="7">
                  <a:moveTo>
                    <a:pt x="4" y="7"/>
                  </a:moveTo>
                  <a:cubicBezTo>
                    <a:pt x="4" y="6"/>
                    <a:pt x="3" y="5"/>
                    <a:pt x="3" y="5"/>
                  </a:cubicBezTo>
                  <a:cubicBezTo>
                    <a:pt x="4" y="4"/>
                    <a:pt x="4" y="4"/>
                    <a:pt x="4" y="3"/>
                  </a:cubicBezTo>
                  <a:cubicBezTo>
                    <a:pt x="4" y="2"/>
                    <a:pt x="3" y="0"/>
                    <a:pt x="2" y="1"/>
                  </a:cubicBezTo>
                  <a:cubicBezTo>
                    <a:pt x="0" y="1"/>
                    <a:pt x="3" y="6"/>
                    <a:pt x="4" y="7"/>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1" name="Freeform 296">
              <a:extLst>
                <a:ext uri="{FF2B5EF4-FFF2-40B4-BE49-F238E27FC236}">
                  <a16:creationId xmlns:a16="http://schemas.microsoft.com/office/drawing/2014/main" xmlns="" id="{F1906A5C-27C6-4AEB-9FAE-7B1FF1B6256A}"/>
                </a:ext>
              </a:extLst>
            </p:cNvPr>
            <p:cNvSpPr>
              <a:spLocks/>
            </p:cNvSpPr>
            <p:nvPr/>
          </p:nvSpPr>
          <p:spPr bwMode="auto">
            <a:xfrm>
              <a:off x="7028001" y="3520750"/>
              <a:ext cx="11030" cy="18249"/>
            </a:xfrm>
            <a:custGeom>
              <a:avLst/>
              <a:gdLst>
                <a:gd name="T0" fmla="*/ 4 w 4"/>
                <a:gd name="T1" fmla="*/ 7 h 7"/>
                <a:gd name="T2" fmla="*/ 3 w 4"/>
                <a:gd name="T3" fmla="*/ 5 h 7"/>
                <a:gd name="T4" fmla="*/ 4 w 4"/>
                <a:gd name="T5" fmla="*/ 3 h 7"/>
                <a:gd name="T6" fmla="*/ 2 w 4"/>
                <a:gd name="T7" fmla="*/ 1 h 7"/>
                <a:gd name="T8" fmla="*/ 4 w 4"/>
                <a:gd name="T9" fmla="*/ 7 h 7"/>
              </a:gdLst>
              <a:ahLst/>
              <a:cxnLst>
                <a:cxn ang="0">
                  <a:pos x="T0" y="T1"/>
                </a:cxn>
                <a:cxn ang="0">
                  <a:pos x="T2" y="T3"/>
                </a:cxn>
                <a:cxn ang="0">
                  <a:pos x="T4" y="T5"/>
                </a:cxn>
                <a:cxn ang="0">
                  <a:pos x="T6" y="T7"/>
                </a:cxn>
                <a:cxn ang="0">
                  <a:pos x="T8" y="T9"/>
                </a:cxn>
              </a:cxnLst>
              <a:rect l="0" t="0" r="r" b="b"/>
              <a:pathLst>
                <a:path w="4" h="7">
                  <a:moveTo>
                    <a:pt x="4" y="7"/>
                  </a:moveTo>
                  <a:cubicBezTo>
                    <a:pt x="4" y="6"/>
                    <a:pt x="3" y="5"/>
                    <a:pt x="3" y="5"/>
                  </a:cubicBezTo>
                  <a:cubicBezTo>
                    <a:pt x="4" y="4"/>
                    <a:pt x="4" y="4"/>
                    <a:pt x="4" y="3"/>
                  </a:cubicBezTo>
                  <a:cubicBezTo>
                    <a:pt x="4" y="2"/>
                    <a:pt x="3" y="0"/>
                    <a:pt x="2" y="1"/>
                  </a:cubicBezTo>
                  <a:cubicBezTo>
                    <a:pt x="0" y="1"/>
                    <a:pt x="3" y="6"/>
                    <a:pt x="4" y="7"/>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2" name="Freeform 297">
              <a:extLst>
                <a:ext uri="{FF2B5EF4-FFF2-40B4-BE49-F238E27FC236}">
                  <a16:creationId xmlns:a16="http://schemas.microsoft.com/office/drawing/2014/main" xmlns="" id="{31789995-E480-40DC-9AB5-8DDB3E5A9595}"/>
                </a:ext>
              </a:extLst>
            </p:cNvPr>
            <p:cNvSpPr>
              <a:spLocks/>
            </p:cNvSpPr>
            <p:nvPr/>
          </p:nvSpPr>
          <p:spPr bwMode="auto">
            <a:xfrm>
              <a:off x="7065816" y="3374764"/>
              <a:ext cx="11030" cy="15441"/>
            </a:xfrm>
            <a:custGeom>
              <a:avLst/>
              <a:gdLst>
                <a:gd name="T0" fmla="*/ 4 w 4"/>
                <a:gd name="T1" fmla="*/ 3 h 6"/>
                <a:gd name="T2" fmla="*/ 1 w 4"/>
                <a:gd name="T3" fmla="*/ 2 h 6"/>
                <a:gd name="T4" fmla="*/ 2 w 4"/>
                <a:gd name="T5" fmla="*/ 5 h 6"/>
                <a:gd name="T6" fmla="*/ 4 w 4"/>
                <a:gd name="T7" fmla="*/ 3 h 6"/>
              </a:gdLst>
              <a:ahLst/>
              <a:cxnLst>
                <a:cxn ang="0">
                  <a:pos x="T0" y="T1"/>
                </a:cxn>
                <a:cxn ang="0">
                  <a:pos x="T2" y="T3"/>
                </a:cxn>
                <a:cxn ang="0">
                  <a:pos x="T4" y="T5"/>
                </a:cxn>
                <a:cxn ang="0">
                  <a:pos x="T6" y="T7"/>
                </a:cxn>
              </a:cxnLst>
              <a:rect l="0" t="0" r="r" b="b"/>
              <a:pathLst>
                <a:path w="4" h="6">
                  <a:moveTo>
                    <a:pt x="4" y="3"/>
                  </a:moveTo>
                  <a:cubicBezTo>
                    <a:pt x="4" y="1"/>
                    <a:pt x="1" y="0"/>
                    <a:pt x="1" y="2"/>
                  </a:cubicBezTo>
                  <a:cubicBezTo>
                    <a:pt x="0" y="3"/>
                    <a:pt x="1" y="5"/>
                    <a:pt x="2" y="5"/>
                  </a:cubicBezTo>
                  <a:cubicBezTo>
                    <a:pt x="4" y="6"/>
                    <a:pt x="4" y="3"/>
                    <a:pt x="4"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3" name="Freeform 298">
              <a:extLst>
                <a:ext uri="{FF2B5EF4-FFF2-40B4-BE49-F238E27FC236}">
                  <a16:creationId xmlns:a16="http://schemas.microsoft.com/office/drawing/2014/main" xmlns="" id="{D4CD84CE-0691-4C25-A929-270450406F07}"/>
                </a:ext>
              </a:extLst>
            </p:cNvPr>
            <p:cNvSpPr>
              <a:spLocks/>
            </p:cNvSpPr>
            <p:nvPr/>
          </p:nvSpPr>
          <p:spPr bwMode="auto">
            <a:xfrm>
              <a:off x="7065816" y="3374764"/>
              <a:ext cx="11030" cy="15441"/>
            </a:xfrm>
            <a:custGeom>
              <a:avLst/>
              <a:gdLst>
                <a:gd name="T0" fmla="*/ 4 w 4"/>
                <a:gd name="T1" fmla="*/ 3 h 6"/>
                <a:gd name="T2" fmla="*/ 1 w 4"/>
                <a:gd name="T3" fmla="*/ 2 h 6"/>
                <a:gd name="T4" fmla="*/ 2 w 4"/>
                <a:gd name="T5" fmla="*/ 5 h 6"/>
                <a:gd name="T6" fmla="*/ 4 w 4"/>
                <a:gd name="T7" fmla="*/ 3 h 6"/>
              </a:gdLst>
              <a:ahLst/>
              <a:cxnLst>
                <a:cxn ang="0">
                  <a:pos x="T0" y="T1"/>
                </a:cxn>
                <a:cxn ang="0">
                  <a:pos x="T2" y="T3"/>
                </a:cxn>
                <a:cxn ang="0">
                  <a:pos x="T4" y="T5"/>
                </a:cxn>
                <a:cxn ang="0">
                  <a:pos x="T6" y="T7"/>
                </a:cxn>
              </a:cxnLst>
              <a:rect l="0" t="0" r="r" b="b"/>
              <a:pathLst>
                <a:path w="4" h="6">
                  <a:moveTo>
                    <a:pt x="4" y="3"/>
                  </a:moveTo>
                  <a:cubicBezTo>
                    <a:pt x="4" y="1"/>
                    <a:pt x="1" y="0"/>
                    <a:pt x="1" y="2"/>
                  </a:cubicBezTo>
                  <a:cubicBezTo>
                    <a:pt x="0" y="3"/>
                    <a:pt x="1" y="5"/>
                    <a:pt x="2" y="5"/>
                  </a:cubicBezTo>
                  <a:cubicBezTo>
                    <a:pt x="4" y="6"/>
                    <a:pt x="4" y="3"/>
                    <a:pt x="4"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4" name="Freeform 299">
              <a:extLst>
                <a:ext uri="{FF2B5EF4-FFF2-40B4-BE49-F238E27FC236}">
                  <a16:creationId xmlns:a16="http://schemas.microsoft.com/office/drawing/2014/main" xmlns="" id="{EE374D55-790C-495D-81FE-D2E546506218}"/>
                </a:ext>
              </a:extLst>
            </p:cNvPr>
            <p:cNvSpPr>
              <a:spLocks/>
            </p:cNvSpPr>
            <p:nvPr/>
          </p:nvSpPr>
          <p:spPr bwMode="auto">
            <a:xfrm>
              <a:off x="7086298" y="3390205"/>
              <a:ext cx="14181" cy="12634"/>
            </a:xfrm>
            <a:custGeom>
              <a:avLst/>
              <a:gdLst>
                <a:gd name="T0" fmla="*/ 5 w 5"/>
                <a:gd name="T1" fmla="*/ 2 h 5"/>
                <a:gd name="T2" fmla="*/ 0 w 5"/>
                <a:gd name="T3" fmla="*/ 0 h 5"/>
                <a:gd name="T4" fmla="*/ 2 w 5"/>
                <a:gd name="T5" fmla="*/ 3 h 5"/>
                <a:gd name="T6" fmla="*/ 5 w 5"/>
                <a:gd name="T7" fmla="*/ 5 h 5"/>
                <a:gd name="T8" fmla="*/ 5 w 5"/>
                <a:gd name="T9" fmla="*/ 2 h 5"/>
              </a:gdLst>
              <a:ahLst/>
              <a:cxnLst>
                <a:cxn ang="0">
                  <a:pos x="T0" y="T1"/>
                </a:cxn>
                <a:cxn ang="0">
                  <a:pos x="T2" y="T3"/>
                </a:cxn>
                <a:cxn ang="0">
                  <a:pos x="T4" y="T5"/>
                </a:cxn>
                <a:cxn ang="0">
                  <a:pos x="T6" y="T7"/>
                </a:cxn>
                <a:cxn ang="0">
                  <a:pos x="T8" y="T9"/>
                </a:cxn>
              </a:cxnLst>
              <a:rect l="0" t="0" r="r" b="b"/>
              <a:pathLst>
                <a:path w="5" h="5">
                  <a:moveTo>
                    <a:pt x="5" y="2"/>
                  </a:moveTo>
                  <a:cubicBezTo>
                    <a:pt x="3" y="1"/>
                    <a:pt x="2" y="1"/>
                    <a:pt x="0" y="0"/>
                  </a:cubicBezTo>
                  <a:cubicBezTo>
                    <a:pt x="0" y="2"/>
                    <a:pt x="1" y="2"/>
                    <a:pt x="2" y="3"/>
                  </a:cubicBezTo>
                  <a:cubicBezTo>
                    <a:pt x="4" y="3"/>
                    <a:pt x="4" y="4"/>
                    <a:pt x="5" y="5"/>
                  </a:cubicBezTo>
                  <a:cubicBezTo>
                    <a:pt x="5" y="4"/>
                    <a:pt x="5" y="3"/>
                    <a:pt x="5"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5" name="Freeform 300">
              <a:extLst>
                <a:ext uri="{FF2B5EF4-FFF2-40B4-BE49-F238E27FC236}">
                  <a16:creationId xmlns:a16="http://schemas.microsoft.com/office/drawing/2014/main" xmlns="" id="{2E271B95-897C-438D-9CF5-1AD2C6C1FB84}"/>
                </a:ext>
              </a:extLst>
            </p:cNvPr>
            <p:cNvSpPr>
              <a:spLocks/>
            </p:cNvSpPr>
            <p:nvPr/>
          </p:nvSpPr>
          <p:spPr bwMode="auto">
            <a:xfrm>
              <a:off x="7086298" y="3390205"/>
              <a:ext cx="14181" cy="12634"/>
            </a:xfrm>
            <a:custGeom>
              <a:avLst/>
              <a:gdLst>
                <a:gd name="T0" fmla="*/ 5 w 5"/>
                <a:gd name="T1" fmla="*/ 2 h 5"/>
                <a:gd name="T2" fmla="*/ 0 w 5"/>
                <a:gd name="T3" fmla="*/ 0 h 5"/>
                <a:gd name="T4" fmla="*/ 2 w 5"/>
                <a:gd name="T5" fmla="*/ 3 h 5"/>
                <a:gd name="T6" fmla="*/ 5 w 5"/>
                <a:gd name="T7" fmla="*/ 5 h 5"/>
                <a:gd name="T8" fmla="*/ 5 w 5"/>
                <a:gd name="T9" fmla="*/ 2 h 5"/>
              </a:gdLst>
              <a:ahLst/>
              <a:cxnLst>
                <a:cxn ang="0">
                  <a:pos x="T0" y="T1"/>
                </a:cxn>
                <a:cxn ang="0">
                  <a:pos x="T2" y="T3"/>
                </a:cxn>
                <a:cxn ang="0">
                  <a:pos x="T4" y="T5"/>
                </a:cxn>
                <a:cxn ang="0">
                  <a:pos x="T6" y="T7"/>
                </a:cxn>
                <a:cxn ang="0">
                  <a:pos x="T8" y="T9"/>
                </a:cxn>
              </a:cxnLst>
              <a:rect l="0" t="0" r="r" b="b"/>
              <a:pathLst>
                <a:path w="5" h="5">
                  <a:moveTo>
                    <a:pt x="5" y="2"/>
                  </a:moveTo>
                  <a:cubicBezTo>
                    <a:pt x="3" y="1"/>
                    <a:pt x="2" y="1"/>
                    <a:pt x="0" y="0"/>
                  </a:cubicBezTo>
                  <a:cubicBezTo>
                    <a:pt x="0" y="2"/>
                    <a:pt x="1" y="2"/>
                    <a:pt x="2" y="3"/>
                  </a:cubicBezTo>
                  <a:cubicBezTo>
                    <a:pt x="4" y="3"/>
                    <a:pt x="4" y="4"/>
                    <a:pt x="5" y="5"/>
                  </a:cubicBezTo>
                  <a:cubicBezTo>
                    <a:pt x="5" y="4"/>
                    <a:pt x="5" y="3"/>
                    <a:pt x="5"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6" name="Freeform 301">
              <a:extLst>
                <a:ext uri="{FF2B5EF4-FFF2-40B4-BE49-F238E27FC236}">
                  <a16:creationId xmlns:a16="http://schemas.microsoft.com/office/drawing/2014/main" xmlns="" id="{6628FB69-6B5A-47BE-960B-B31B8BEF0941}"/>
                </a:ext>
              </a:extLst>
            </p:cNvPr>
            <p:cNvSpPr>
              <a:spLocks/>
            </p:cNvSpPr>
            <p:nvPr/>
          </p:nvSpPr>
          <p:spPr bwMode="auto">
            <a:xfrm>
              <a:off x="7091026" y="3397224"/>
              <a:ext cx="9453" cy="12634"/>
            </a:xfrm>
            <a:custGeom>
              <a:avLst/>
              <a:gdLst>
                <a:gd name="T0" fmla="*/ 3 w 3"/>
                <a:gd name="T1" fmla="*/ 2 h 5"/>
                <a:gd name="T2" fmla="*/ 0 w 3"/>
                <a:gd name="T3" fmla="*/ 0 h 5"/>
                <a:gd name="T4" fmla="*/ 2 w 3"/>
                <a:gd name="T5" fmla="*/ 5 h 5"/>
                <a:gd name="T6" fmla="*/ 3 w 3"/>
                <a:gd name="T7" fmla="*/ 2 h 5"/>
              </a:gdLst>
              <a:ahLst/>
              <a:cxnLst>
                <a:cxn ang="0">
                  <a:pos x="T0" y="T1"/>
                </a:cxn>
                <a:cxn ang="0">
                  <a:pos x="T2" y="T3"/>
                </a:cxn>
                <a:cxn ang="0">
                  <a:pos x="T4" y="T5"/>
                </a:cxn>
                <a:cxn ang="0">
                  <a:pos x="T6" y="T7"/>
                </a:cxn>
              </a:cxnLst>
              <a:rect l="0" t="0" r="r" b="b"/>
              <a:pathLst>
                <a:path w="3" h="5">
                  <a:moveTo>
                    <a:pt x="3" y="2"/>
                  </a:moveTo>
                  <a:cubicBezTo>
                    <a:pt x="2" y="1"/>
                    <a:pt x="1" y="0"/>
                    <a:pt x="0" y="0"/>
                  </a:cubicBezTo>
                  <a:cubicBezTo>
                    <a:pt x="0" y="2"/>
                    <a:pt x="0" y="5"/>
                    <a:pt x="2" y="5"/>
                  </a:cubicBezTo>
                  <a:cubicBezTo>
                    <a:pt x="3" y="4"/>
                    <a:pt x="3" y="3"/>
                    <a:pt x="3"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7" name="Freeform 302">
              <a:extLst>
                <a:ext uri="{FF2B5EF4-FFF2-40B4-BE49-F238E27FC236}">
                  <a16:creationId xmlns:a16="http://schemas.microsoft.com/office/drawing/2014/main" xmlns="" id="{AAEB0114-66D5-4030-874A-E58546DBFEEF}"/>
                </a:ext>
              </a:extLst>
            </p:cNvPr>
            <p:cNvSpPr>
              <a:spLocks/>
            </p:cNvSpPr>
            <p:nvPr/>
          </p:nvSpPr>
          <p:spPr bwMode="auto">
            <a:xfrm>
              <a:off x="7091026" y="3397224"/>
              <a:ext cx="9453" cy="12634"/>
            </a:xfrm>
            <a:custGeom>
              <a:avLst/>
              <a:gdLst>
                <a:gd name="T0" fmla="*/ 3 w 3"/>
                <a:gd name="T1" fmla="*/ 2 h 5"/>
                <a:gd name="T2" fmla="*/ 0 w 3"/>
                <a:gd name="T3" fmla="*/ 0 h 5"/>
                <a:gd name="T4" fmla="*/ 2 w 3"/>
                <a:gd name="T5" fmla="*/ 5 h 5"/>
                <a:gd name="T6" fmla="*/ 3 w 3"/>
                <a:gd name="T7" fmla="*/ 2 h 5"/>
              </a:gdLst>
              <a:ahLst/>
              <a:cxnLst>
                <a:cxn ang="0">
                  <a:pos x="T0" y="T1"/>
                </a:cxn>
                <a:cxn ang="0">
                  <a:pos x="T2" y="T3"/>
                </a:cxn>
                <a:cxn ang="0">
                  <a:pos x="T4" y="T5"/>
                </a:cxn>
                <a:cxn ang="0">
                  <a:pos x="T6" y="T7"/>
                </a:cxn>
              </a:cxnLst>
              <a:rect l="0" t="0" r="r" b="b"/>
              <a:pathLst>
                <a:path w="3" h="5">
                  <a:moveTo>
                    <a:pt x="3" y="2"/>
                  </a:moveTo>
                  <a:cubicBezTo>
                    <a:pt x="2" y="1"/>
                    <a:pt x="1" y="0"/>
                    <a:pt x="0" y="0"/>
                  </a:cubicBezTo>
                  <a:cubicBezTo>
                    <a:pt x="0" y="2"/>
                    <a:pt x="0" y="5"/>
                    <a:pt x="2" y="5"/>
                  </a:cubicBezTo>
                  <a:cubicBezTo>
                    <a:pt x="3" y="4"/>
                    <a:pt x="3" y="3"/>
                    <a:pt x="3"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8" name="Freeform 303">
              <a:extLst>
                <a:ext uri="{FF2B5EF4-FFF2-40B4-BE49-F238E27FC236}">
                  <a16:creationId xmlns:a16="http://schemas.microsoft.com/office/drawing/2014/main" xmlns="" id="{D5F50DAF-2E62-4DF6-9677-A3146F457330}"/>
                </a:ext>
              </a:extLst>
            </p:cNvPr>
            <p:cNvSpPr>
              <a:spLocks/>
            </p:cNvSpPr>
            <p:nvPr/>
          </p:nvSpPr>
          <p:spPr bwMode="auto">
            <a:xfrm>
              <a:off x="7100481" y="3404243"/>
              <a:ext cx="15756" cy="12634"/>
            </a:xfrm>
            <a:custGeom>
              <a:avLst/>
              <a:gdLst>
                <a:gd name="T0" fmla="*/ 6 w 6"/>
                <a:gd name="T1" fmla="*/ 4 h 5"/>
                <a:gd name="T2" fmla="*/ 3 w 6"/>
                <a:gd name="T3" fmla="*/ 2 h 5"/>
                <a:gd name="T4" fmla="*/ 1 w 6"/>
                <a:gd name="T5" fmla="*/ 0 h 5"/>
                <a:gd name="T6" fmla="*/ 0 w 6"/>
                <a:gd name="T7" fmla="*/ 4 h 5"/>
                <a:gd name="T8" fmla="*/ 6 w 6"/>
                <a:gd name="T9" fmla="*/ 5 h 5"/>
                <a:gd name="T10" fmla="*/ 6 w 6"/>
                <a:gd name="T11" fmla="*/ 4 h 5"/>
              </a:gdLst>
              <a:ahLst/>
              <a:cxnLst>
                <a:cxn ang="0">
                  <a:pos x="T0" y="T1"/>
                </a:cxn>
                <a:cxn ang="0">
                  <a:pos x="T2" y="T3"/>
                </a:cxn>
                <a:cxn ang="0">
                  <a:pos x="T4" y="T5"/>
                </a:cxn>
                <a:cxn ang="0">
                  <a:pos x="T6" y="T7"/>
                </a:cxn>
                <a:cxn ang="0">
                  <a:pos x="T8" y="T9"/>
                </a:cxn>
                <a:cxn ang="0">
                  <a:pos x="T10" y="T11"/>
                </a:cxn>
              </a:cxnLst>
              <a:rect l="0" t="0" r="r" b="b"/>
              <a:pathLst>
                <a:path w="6" h="5">
                  <a:moveTo>
                    <a:pt x="6" y="4"/>
                  </a:moveTo>
                  <a:cubicBezTo>
                    <a:pt x="5" y="3"/>
                    <a:pt x="4" y="2"/>
                    <a:pt x="3" y="2"/>
                  </a:cubicBezTo>
                  <a:cubicBezTo>
                    <a:pt x="2" y="2"/>
                    <a:pt x="1" y="0"/>
                    <a:pt x="1" y="0"/>
                  </a:cubicBezTo>
                  <a:cubicBezTo>
                    <a:pt x="0" y="0"/>
                    <a:pt x="0" y="4"/>
                    <a:pt x="0" y="4"/>
                  </a:cubicBezTo>
                  <a:cubicBezTo>
                    <a:pt x="2" y="5"/>
                    <a:pt x="4" y="4"/>
                    <a:pt x="6" y="5"/>
                  </a:cubicBezTo>
                  <a:cubicBezTo>
                    <a:pt x="6" y="4"/>
                    <a:pt x="6" y="4"/>
                    <a:pt x="6"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9" name="Freeform 304">
              <a:extLst>
                <a:ext uri="{FF2B5EF4-FFF2-40B4-BE49-F238E27FC236}">
                  <a16:creationId xmlns:a16="http://schemas.microsoft.com/office/drawing/2014/main" xmlns="" id="{2778E8B5-4F08-4550-AA1E-C877FA553D8E}"/>
                </a:ext>
              </a:extLst>
            </p:cNvPr>
            <p:cNvSpPr>
              <a:spLocks/>
            </p:cNvSpPr>
            <p:nvPr/>
          </p:nvSpPr>
          <p:spPr bwMode="auto">
            <a:xfrm>
              <a:off x="7100481" y="3404243"/>
              <a:ext cx="15756" cy="12634"/>
            </a:xfrm>
            <a:custGeom>
              <a:avLst/>
              <a:gdLst>
                <a:gd name="T0" fmla="*/ 6 w 6"/>
                <a:gd name="T1" fmla="*/ 4 h 5"/>
                <a:gd name="T2" fmla="*/ 3 w 6"/>
                <a:gd name="T3" fmla="*/ 2 h 5"/>
                <a:gd name="T4" fmla="*/ 1 w 6"/>
                <a:gd name="T5" fmla="*/ 0 h 5"/>
                <a:gd name="T6" fmla="*/ 0 w 6"/>
                <a:gd name="T7" fmla="*/ 4 h 5"/>
                <a:gd name="T8" fmla="*/ 6 w 6"/>
                <a:gd name="T9" fmla="*/ 5 h 5"/>
                <a:gd name="T10" fmla="*/ 6 w 6"/>
                <a:gd name="T11" fmla="*/ 4 h 5"/>
              </a:gdLst>
              <a:ahLst/>
              <a:cxnLst>
                <a:cxn ang="0">
                  <a:pos x="T0" y="T1"/>
                </a:cxn>
                <a:cxn ang="0">
                  <a:pos x="T2" y="T3"/>
                </a:cxn>
                <a:cxn ang="0">
                  <a:pos x="T4" y="T5"/>
                </a:cxn>
                <a:cxn ang="0">
                  <a:pos x="T6" y="T7"/>
                </a:cxn>
                <a:cxn ang="0">
                  <a:pos x="T8" y="T9"/>
                </a:cxn>
                <a:cxn ang="0">
                  <a:pos x="T10" y="T11"/>
                </a:cxn>
              </a:cxnLst>
              <a:rect l="0" t="0" r="r" b="b"/>
              <a:pathLst>
                <a:path w="6" h="5">
                  <a:moveTo>
                    <a:pt x="6" y="4"/>
                  </a:moveTo>
                  <a:cubicBezTo>
                    <a:pt x="5" y="3"/>
                    <a:pt x="4" y="2"/>
                    <a:pt x="3" y="2"/>
                  </a:cubicBezTo>
                  <a:cubicBezTo>
                    <a:pt x="2" y="2"/>
                    <a:pt x="1" y="0"/>
                    <a:pt x="1" y="0"/>
                  </a:cubicBezTo>
                  <a:cubicBezTo>
                    <a:pt x="0" y="0"/>
                    <a:pt x="0" y="4"/>
                    <a:pt x="0" y="4"/>
                  </a:cubicBezTo>
                  <a:cubicBezTo>
                    <a:pt x="2" y="5"/>
                    <a:pt x="4" y="4"/>
                    <a:pt x="6" y="5"/>
                  </a:cubicBezTo>
                  <a:cubicBezTo>
                    <a:pt x="6" y="4"/>
                    <a:pt x="6" y="4"/>
                    <a:pt x="6"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0" name="Freeform 305">
              <a:extLst>
                <a:ext uri="{FF2B5EF4-FFF2-40B4-BE49-F238E27FC236}">
                  <a16:creationId xmlns:a16="http://schemas.microsoft.com/office/drawing/2014/main" xmlns="" id="{2B1009A4-D0B0-43B5-8818-D1FDF97DE4AA}"/>
                </a:ext>
              </a:extLst>
            </p:cNvPr>
            <p:cNvSpPr>
              <a:spLocks/>
            </p:cNvSpPr>
            <p:nvPr/>
          </p:nvSpPr>
          <p:spPr bwMode="auto">
            <a:xfrm>
              <a:off x="7102055" y="3402838"/>
              <a:ext cx="17333" cy="11229"/>
            </a:xfrm>
            <a:custGeom>
              <a:avLst/>
              <a:gdLst>
                <a:gd name="T0" fmla="*/ 6 w 6"/>
                <a:gd name="T1" fmla="*/ 5 h 5"/>
                <a:gd name="T2" fmla="*/ 1 w 6"/>
                <a:gd name="T3" fmla="*/ 3 h 5"/>
                <a:gd name="T4" fmla="*/ 6 w 6"/>
                <a:gd name="T5" fmla="*/ 5 h 5"/>
              </a:gdLst>
              <a:ahLst/>
              <a:cxnLst>
                <a:cxn ang="0">
                  <a:pos x="T0" y="T1"/>
                </a:cxn>
                <a:cxn ang="0">
                  <a:pos x="T2" y="T3"/>
                </a:cxn>
                <a:cxn ang="0">
                  <a:pos x="T4" y="T5"/>
                </a:cxn>
              </a:cxnLst>
              <a:rect l="0" t="0" r="r" b="b"/>
              <a:pathLst>
                <a:path w="6" h="5">
                  <a:moveTo>
                    <a:pt x="6" y="5"/>
                  </a:moveTo>
                  <a:cubicBezTo>
                    <a:pt x="6" y="3"/>
                    <a:pt x="0" y="0"/>
                    <a:pt x="1" y="3"/>
                  </a:cubicBezTo>
                  <a:cubicBezTo>
                    <a:pt x="3" y="2"/>
                    <a:pt x="4" y="5"/>
                    <a:pt x="6" y="5"/>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1" name="Freeform 306">
              <a:extLst>
                <a:ext uri="{FF2B5EF4-FFF2-40B4-BE49-F238E27FC236}">
                  <a16:creationId xmlns:a16="http://schemas.microsoft.com/office/drawing/2014/main" xmlns="" id="{20599CF9-2249-4ABC-BCFA-09B2F0747199}"/>
                </a:ext>
              </a:extLst>
            </p:cNvPr>
            <p:cNvSpPr>
              <a:spLocks/>
            </p:cNvSpPr>
            <p:nvPr/>
          </p:nvSpPr>
          <p:spPr bwMode="auto">
            <a:xfrm>
              <a:off x="7102055" y="3402838"/>
              <a:ext cx="17333" cy="11229"/>
            </a:xfrm>
            <a:custGeom>
              <a:avLst/>
              <a:gdLst>
                <a:gd name="T0" fmla="*/ 6 w 6"/>
                <a:gd name="T1" fmla="*/ 5 h 5"/>
                <a:gd name="T2" fmla="*/ 1 w 6"/>
                <a:gd name="T3" fmla="*/ 3 h 5"/>
                <a:gd name="T4" fmla="*/ 6 w 6"/>
                <a:gd name="T5" fmla="*/ 5 h 5"/>
              </a:gdLst>
              <a:ahLst/>
              <a:cxnLst>
                <a:cxn ang="0">
                  <a:pos x="T0" y="T1"/>
                </a:cxn>
                <a:cxn ang="0">
                  <a:pos x="T2" y="T3"/>
                </a:cxn>
                <a:cxn ang="0">
                  <a:pos x="T4" y="T5"/>
                </a:cxn>
              </a:cxnLst>
              <a:rect l="0" t="0" r="r" b="b"/>
              <a:pathLst>
                <a:path w="6" h="5">
                  <a:moveTo>
                    <a:pt x="6" y="5"/>
                  </a:moveTo>
                  <a:cubicBezTo>
                    <a:pt x="6" y="3"/>
                    <a:pt x="0" y="0"/>
                    <a:pt x="1" y="3"/>
                  </a:cubicBezTo>
                  <a:cubicBezTo>
                    <a:pt x="3" y="2"/>
                    <a:pt x="4" y="5"/>
                    <a:pt x="6" y="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2" name="Freeform 307">
              <a:extLst>
                <a:ext uri="{FF2B5EF4-FFF2-40B4-BE49-F238E27FC236}">
                  <a16:creationId xmlns:a16="http://schemas.microsoft.com/office/drawing/2014/main" xmlns="" id="{A6C799B8-867D-4F81-BBD2-EAE9E7FE1413}"/>
                </a:ext>
              </a:extLst>
            </p:cNvPr>
            <p:cNvSpPr>
              <a:spLocks/>
            </p:cNvSpPr>
            <p:nvPr/>
          </p:nvSpPr>
          <p:spPr bwMode="auto">
            <a:xfrm>
              <a:off x="7119388" y="3419683"/>
              <a:ext cx="4727" cy="5615"/>
            </a:xfrm>
            <a:custGeom>
              <a:avLst/>
              <a:gdLst>
                <a:gd name="T0" fmla="*/ 2 w 2"/>
                <a:gd name="T1" fmla="*/ 1 h 2"/>
                <a:gd name="T2" fmla="*/ 0 w 2"/>
                <a:gd name="T3" fmla="*/ 0 h 2"/>
                <a:gd name="T4" fmla="*/ 1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0"/>
                    <a:pt x="1" y="0"/>
                    <a:pt x="0" y="0"/>
                  </a:cubicBezTo>
                  <a:cubicBezTo>
                    <a:pt x="0" y="0"/>
                    <a:pt x="0" y="1"/>
                    <a:pt x="1" y="2"/>
                  </a:cubicBezTo>
                  <a:cubicBezTo>
                    <a:pt x="1" y="1"/>
                    <a:pt x="1" y="1"/>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3" name="Freeform 308">
              <a:extLst>
                <a:ext uri="{FF2B5EF4-FFF2-40B4-BE49-F238E27FC236}">
                  <a16:creationId xmlns:a16="http://schemas.microsoft.com/office/drawing/2014/main" xmlns="" id="{5AF11507-9F39-4AB2-84A6-E6D690BC8282}"/>
                </a:ext>
              </a:extLst>
            </p:cNvPr>
            <p:cNvSpPr>
              <a:spLocks/>
            </p:cNvSpPr>
            <p:nvPr/>
          </p:nvSpPr>
          <p:spPr bwMode="auto">
            <a:xfrm>
              <a:off x="7119388" y="3419683"/>
              <a:ext cx="4727" cy="5615"/>
            </a:xfrm>
            <a:custGeom>
              <a:avLst/>
              <a:gdLst>
                <a:gd name="T0" fmla="*/ 2 w 2"/>
                <a:gd name="T1" fmla="*/ 1 h 2"/>
                <a:gd name="T2" fmla="*/ 0 w 2"/>
                <a:gd name="T3" fmla="*/ 0 h 2"/>
                <a:gd name="T4" fmla="*/ 1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0"/>
                    <a:pt x="1" y="0"/>
                    <a:pt x="0" y="0"/>
                  </a:cubicBezTo>
                  <a:cubicBezTo>
                    <a:pt x="0" y="0"/>
                    <a:pt x="0" y="1"/>
                    <a:pt x="1" y="2"/>
                  </a:cubicBezTo>
                  <a:cubicBezTo>
                    <a:pt x="1" y="1"/>
                    <a:pt x="1" y="1"/>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4" name="Freeform 309">
              <a:extLst>
                <a:ext uri="{FF2B5EF4-FFF2-40B4-BE49-F238E27FC236}">
                  <a16:creationId xmlns:a16="http://schemas.microsoft.com/office/drawing/2014/main" xmlns="" id="{80186BD9-B7EC-43A4-AEF3-A247942CA299}"/>
                </a:ext>
              </a:extLst>
            </p:cNvPr>
            <p:cNvSpPr>
              <a:spLocks/>
            </p:cNvSpPr>
            <p:nvPr/>
          </p:nvSpPr>
          <p:spPr bwMode="auto">
            <a:xfrm>
              <a:off x="7124114" y="3407050"/>
              <a:ext cx="3151" cy="2807"/>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0" y="1"/>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5" name="Freeform 310">
              <a:extLst>
                <a:ext uri="{FF2B5EF4-FFF2-40B4-BE49-F238E27FC236}">
                  <a16:creationId xmlns:a16="http://schemas.microsoft.com/office/drawing/2014/main" xmlns="" id="{5B1B4DDC-6EEC-45B8-BBDE-E2F80030DDC9}"/>
                </a:ext>
              </a:extLst>
            </p:cNvPr>
            <p:cNvSpPr>
              <a:spLocks/>
            </p:cNvSpPr>
            <p:nvPr/>
          </p:nvSpPr>
          <p:spPr bwMode="auto">
            <a:xfrm>
              <a:off x="7124114" y="3407050"/>
              <a:ext cx="3151" cy="2807"/>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0" y="1"/>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6" name="Freeform 311">
              <a:extLst>
                <a:ext uri="{FF2B5EF4-FFF2-40B4-BE49-F238E27FC236}">
                  <a16:creationId xmlns:a16="http://schemas.microsoft.com/office/drawing/2014/main" xmlns="" id="{29AB7855-6E3F-41F2-80CF-465514C32DF4}"/>
                </a:ext>
              </a:extLst>
            </p:cNvPr>
            <p:cNvSpPr>
              <a:spLocks/>
            </p:cNvSpPr>
            <p:nvPr/>
          </p:nvSpPr>
          <p:spPr bwMode="auto">
            <a:xfrm>
              <a:off x="7124114" y="3414068"/>
              <a:ext cx="6303" cy="5615"/>
            </a:xfrm>
            <a:custGeom>
              <a:avLst/>
              <a:gdLst>
                <a:gd name="T0" fmla="*/ 2 w 2"/>
                <a:gd name="T1" fmla="*/ 1 h 2"/>
                <a:gd name="T2" fmla="*/ 0 w 2"/>
                <a:gd name="T3" fmla="*/ 0 h 2"/>
                <a:gd name="T4" fmla="*/ 1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0"/>
                    <a:pt x="1" y="0"/>
                    <a:pt x="0" y="0"/>
                  </a:cubicBezTo>
                  <a:cubicBezTo>
                    <a:pt x="0" y="1"/>
                    <a:pt x="1" y="2"/>
                    <a:pt x="1" y="2"/>
                  </a:cubicBezTo>
                  <a:cubicBezTo>
                    <a:pt x="2" y="1"/>
                    <a:pt x="2" y="1"/>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7" name="Freeform 312">
              <a:extLst>
                <a:ext uri="{FF2B5EF4-FFF2-40B4-BE49-F238E27FC236}">
                  <a16:creationId xmlns:a16="http://schemas.microsoft.com/office/drawing/2014/main" xmlns="" id="{88C1D934-F870-4AEF-9D39-901CB7D12D2C}"/>
                </a:ext>
              </a:extLst>
            </p:cNvPr>
            <p:cNvSpPr>
              <a:spLocks/>
            </p:cNvSpPr>
            <p:nvPr/>
          </p:nvSpPr>
          <p:spPr bwMode="auto">
            <a:xfrm>
              <a:off x="7124114" y="3414068"/>
              <a:ext cx="6303" cy="5615"/>
            </a:xfrm>
            <a:custGeom>
              <a:avLst/>
              <a:gdLst>
                <a:gd name="T0" fmla="*/ 2 w 2"/>
                <a:gd name="T1" fmla="*/ 1 h 2"/>
                <a:gd name="T2" fmla="*/ 0 w 2"/>
                <a:gd name="T3" fmla="*/ 0 h 2"/>
                <a:gd name="T4" fmla="*/ 1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0"/>
                    <a:pt x="1" y="0"/>
                    <a:pt x="0" y="0"/>
                  </a:cubicBezTo>
                  <a:cubicBezTo>
                    <a:pt x="0" y="1"/>
                    <a:pt x="1" y="2"/>
                    <a:pt x="1" y="2"/>
                  </a:cubicBezTo>
                  <a:cubicBezTo>
                    <a:pt x="2" y="1"/>
                    <a:pt x="2" y="1"/>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8" name="Freeform 313">
              <a:extLst>
                <a:ext uri="{FF2B5EF4-FFF2-40B4-BE49-F238E27FC236}">
                  <a16:creationId xmlns:a16="http://schemas.microsoft.com/office/drawing/2014/main" xmlns="" id="{10DE4C71-C675-4644-8AEA-DD877A1B6AA9}"/>
                </a:ext>
              </a:extLst>
            </p:cNvPr>
            <p:cNvSpPr>
              <a:spLocks/>
            </p:cNvSpPr>
            <p:nvPr/>
          </p:nvSpPr>
          <p:spPr bwMode="auto">
            <a:xfrm>
              <a:off x="7127266" y="3446355"/>
              <a:ext cx="9453" cy="5615"/>
            </a:xfrm>
            <a:custGeom>
              <a:avLst/>
              <a:gdLst>
                <a:gd name="T0" fmla="*/ 3 w 3"/>
                <a:gd name="T1" fmla="*/ 0 h 2"/>
                <a:gd name="T2" fmla="*/ 1 w 3"/>
                <a:gd name="T3" fmla="*/ 1 h 2"/>
                <a:gd name="T4" fmla="*/ 3 w 3"/>
                <a:gd name="T5" fmla="*/ 0 h 2"/>
              </a:gdLst>
              <a:ahLst/>
              <a:cxnLst>
                <a:cxn ang="0">
                  <a:pos x="T0" y="T1"/>
                </a:cxn>
                <a:cxn ang="0">
                  <a:pos x="T2" y="T3"/>
                </a:cxn>
                <a:cxn ang="0">
                  <a:pos x="T4" y="T5"/>
                </a:cxn>
              </a:cxnLst>
              <a:rect l="0" t="0" r="r" b="b"/>
              <a:pathLst>
                <a:path w="3" h="2">
                  <a:moveTo>
                    <a:pt x="3" y="0"/>
                  </a:moveTo>
                  <a:cubicBezTo>
                    <a:pt x="2" y="0"/>
                    <a:pt x="0" y="0"/>
                    <a:pt x="1" y="1"/>
                  </a:cubicBezTo>
                  <a:cubicBezTo>
                    <a:pt x="2" y="2"/>
                    <a:pt x="3" y="1"/>
                    <a:pt x="3"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9" name="Freeform 314">
              <a:extLst>
                <a:ext uri="{FF2B5EF4-FFF2-40B4-BE49-F238E27FC236}">
                  <a16:creationId xmlns:a16="http://schemas.microsoft.com/office/drawing/2014/main" xmlns="" id="{CCE824FF-A03C-424C-84E8-C9B7346783CB}"/>
                </a:ext>
              </a:extLst>
            </p:cNvPr>
            <p:cNvSpPr>
              <a:spLocks/>
            </p:cNvSpPr>
            <p:nvPr/>
          </p:nvSpPr>
          <p:spPr bwMode="auto">
            <a:xfrm>
              <a:off x="7127266" y="3446355"/>
              <a:ext cx="9453" cy="5615"/>
            </a:xfrm>
            <a:custGeom>
              <a:avLst/>
              <a:gdLst>
                <a:gd name="T0" fmla="*/ 3 w 3"/>
                <a:gd name="T1" fmla="*/ 0 h 2"/>
                <a:gd name="T2" fmla="*/ 1 w 3"/>
                <a:gd name="T3" fmla="*/ 1 h 2"/>
                <a:gd name="T4" fmla="*/ 3 w 3"/>
                <a:gd name="T5" fmla="*/ 0 h 2"/>
              </a:gdLst>
              <a:ahLst/>
              <a:cxnLst>
                <a:cxn ang="0">
                  <a:pos x="T0" y="T1"/>
                </a:cxn>
                <a:cxn ang="0">
                  <a:pos x="T2" y="T3"/>
                </a:cxn>
                <a:cxn ang="0">
                  <a:pos x="T4" y="T5"/>
                </a:cxn>
              </a:cxnLst>
              <a:rect l="0" t="0" r="r" b="b"/>
              <a:pathLst>
                <a:path w="3" h="2">
                  <a:moveTo>
                    <a:pt x="3" y="0"/>
                  </a:moveTo>
                  <a:cubicBezTo>
                    <a:pt x="2" y="0"/>
                    <a:pt x="0" y="0"/>
                    <a:pt x="1" y="1"/>
                  </a:cubicBezTo>
                  <a:cubicBezTo>
                    <a:pt x="2" y="2"/>
                    <a:pt x="3" y="1"/>
                    <a:pt x="3"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0" name="Freeform 315">
              <a:extLst>
                <a:ext uri="{FF2B5EF4-FFF2-40B4-BE49-F238E27FC236}">
                  <a16:creationId xmlns:a16="http://schemas.microsoft.com/office/drawing/2014/main" xmlns="" id="{BDEDD630-D739-4AAA-921D-05662CDA657F}"/>
                </a:ext>
              </a:extLst>
            </p:cNvPr>
            <p:cNvSpPr>
              <a:spLocks/>
            </p:cNvSpPr>
            <p:nvPr/>
          </p:nvSpPr>
          <p:spPr bwMode="auto">
            <a:xfrm>
              <a:off x="7138296" y="3407050"/>
              <a:ext cx="6303" cy="5615"/>
            </a:xfrm>
            <a:custGeom>
              <a:avLst/>
              <a:gdLst>
                <a:gd name="T0" fmla="*/ 1 w 2"/>
                <a:gd name="T1" fmla="*/ 2 h 2"/>
                <a:gd name="T2" fmla="*/ 0 w 2"/>
                <a:gd name="T3" fmla="*/ 1 h 2"/>
                <a:gd name="T4" fmla="*/ 1 w 2"/>
                <a:gd name="T5" fmla="*/ 2 h 2"/>
              </a:gdLst>
              <a:ahLst/>
              <a:cxnLst>
                <a:cxn ang="0">
                  <a:pos x="T0" y="T1"/>
                </a:cxn>
                <a:cxn ang="0">
                  <a:pos x="T2" y="T3"/>
                </a:cxn>
                <a:cxn ang="0">
                  <a:pos x="T4" y="T5"/>
                </a:cxn>
              </a:cxnLst>
              <a:rect l="0" t="0" r="r" b="b"/>
              <a:pathLst>
                <a:path w="2" h="2">
                  <a:moveTo>
                    <a:pt x="1" y="2"/>
                  </a:moveTo>
                  <a:cubicBezTo>
                    <a:pt x="2" y="1"/>
                    <a:pt x="1" y="0"/>
                    <a:pt x="0" y="1"/>
                  </a:cubicBezTo>
                  <a:cubicBezTo>
                    <a:pt x="1" y="1"/>
                    <a:pt x="1" y="1"/>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1" name="Freeform 316">
              <a:extLst>
                <a:ext uri="{FF2B5EF4-FFF2-40B4-BE49-F238E27FC236}">
                  <a16:creationId xmlns:a16="http://schemas.microsoft.com/office/drawing/2014/main" xmlns="" id="{79BACBD2-3E0B-4895-B80A-BA6544721044}"/>
                </a:ext>
              </a:extLst>
            </p:cNvPr>
            <p:cNvSpPr>
              <a:spLocks/>
            </p:cNvSpPr>
            <p:nvPr/>
          </p:nvSpPr>
          <p:spPr bwMode="auto">
            <a:xfrm>
              <a:off x="7138296" y="3407050"/>
              <a:ext cx="6303" cy="5615"/>
            </a:xfrm>
            <a:custGeom>
              <a:avLst/>
              <a:gdLst>
                <a:gd name="T0" fmla="*/ 1 w 2"/>
                <a:gd name="T1" fmla="*/ 2 h 2"/>
                <a:gd name="T2" fmla="*/ 0 w 2"/>
                <a:gd name="T3" fmla="*/ 1 h 2"/>
                <a:gd name="T4" fmla="*/ 1 w 2"/>
                <a:gd name="T5" fmla="*/ 2 h 2"/>
              </a:gdLst>
              <a:ahLst/>
              <a:cxnLst>
                <a:cxn ang="0">
                  <a:pos x="T0" y="T1"/>
                </a:cxn>
                <a:cxn ang="0">
                  <a:pos x="T2" y="T3"/>
                </a:cxn>
                <a:cxn ang="0">
                  <a:pos x="T4" y="T5"/>
                </a:cxn>
              </a:cxnLst>
              <a:rect l="0" t="0" r="r" b="b"/>
              <a:pathLst>
                <a:path w="2" h="2">
                  <a:moveTo>
                    <a:pt x="1" y="2"/>
                  </a:moveTo>
                  <a:cubicBezTo>
                    <a:pt x="2" y="1"/>
                    <a:pt x="1" y="0"/>
                    <a:pt x="0" y="1"/>
                  </a:cubicBezTo>
                  <a:cubicBezTo>
                    <a:pt x="1" y="1"/>
                    <a:pt x="1" y="1"/>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2" name="Freeform 317">
              <a:extLst>
                <a:ext uri="{FF2B5EF4-FFF2-40B4-BE49-F238E27FC236}">
                  <a16:creationId xmlns:a16="http://schemas.microsoft.com/office/drawing/2014/main" xmlns="" id="{883B04E4-5F37-4EE5-909B-944188F01DEB}"/>
                </a:ext>
              </a:extLst>
            </p:cNvPr>
            <p:cNvSpPr>
              <a:spLocks/>
            </p:cNvSpPr>
            <p:nvPr/>
          </p:nvSpPr>
          <p:spPr bwMode="auto">
            <a:xfrm>
              <a:off x="7144597" y="3402838"/>
              <a:ext cx="4727" cy="9827"/>
            </a:xfrm>
            <a:custGeom>
              <a:avLst/>
              <a:gdLst>
                <a:gd name="T0" fmla="*/ 2 w 2"/>
                <a:gd name="T1" fmla="*/ 1 h 4"/>
                <a:gd name="T2" fmla="*/ 0 w 2"/>
                <a:gd name="T3" fmla="*/ 2 h 4"/>
                <a:gd name="T4" fmla="*/ 2 w 2"/>
                <a:gd name="T5" fmla="*/ 1 h 4"/>
              </a:gdLst>
              <a:ahLst/>
              <a:cxnLst>
                <a:cxn ang="0">
                  <a:pos x="T0" y="T1"/>
                </a:cxn>
                <a:cxn ang="0">
                  <a:pos x="T2" y="T3"/>
                </a:cxn>
                <a:cxn ang="0">
                  <a:pos x="T4" y="T5"/>
                </a:cxn>
              </a:cxnLst>
              <a:rect l="0" t="0" r="r" b="b"/>
              <a:pathLst>
                <a:path w="2" h="4">
                  <a:moveTo>
                    <a:pt x="2" y="1"/>
                  </a:moveTo>
                  <a:cubicBezTo>
                    <a:pt x="1" y="0"/>
                    <a:pt x="0" y="1"/>
                    <a:pt x="0" y="2"/>
                  </a:cubicBezTo>
                  <a:cubicBezTo>
                    <a:pt x="0" y="4"/>
                    <a:pt x="2" y="2"/>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3" name="Freeform 318">
              <a:extLst>
                <a:ext uri="{FF2B5EF4-FFF2-40B4-BE49-F238E27FC236}">
                  <a16:creationId xmlns:a16="http://schemas.microsoft.com/office/drawing/2014/main" xmlns="" id="{687834A9-6215-45FD-9DF8-0408ADBF3069}"/>
                </a:ext>
              </a:extLst>
            </p:cNvPr>
            <p:cNvSpPr>
              <a:spLocks/>
            </p:cNvSpPr>
            <p:nvPr/>
          </p:nvSpPr>
          <p:spPr bwMode="auto">
            <a:xfrm>
              <a:off x="7144597" y="3402838"/>
              <a:ext cx="4727" cy="9827"/>
            </a:xfrm>
            <a:custGeom>
              <a:avLst/>
              <a:gdLst>
                <a:gd name="T0" fmla="*/ 2 w 2"/>
                <a:gd name="T1" fmla="*/ 1 h 4"/>
                <a:gd name="T2" fmla="*/ 0 w 2"/>
                <a:gd name="T3" fmla="*/ 2 h 4"/>
                <a:gd name="T4" fmla="*/ 2 w 2"/>
                <a:gd name="T5" fmla="*/ 1 h 4"/>
              </a:gdLst>
              <a:ahLst/>
              <a:cxnLst>
                <a:cxn ang="0">
                  <a:pos x="T0" y="T1"/>
                </a:cxn>
                <a:cxn ang="0">
                  <a:pos x="T2" y="T3"/>
                </a:cxn>
                <a:cxn ang="0">
                  <a:pos x="T4" y="T5"/>
                </a:cxn>
              </a:cxnLst>
              <a:rect l="0" t="0" r="r" b="b"/>
              <a:pathLst>
                <a:path w="2" h="4">
                  <a:moveTo>
                    <a:pt x="2" y="1"/>
                  </a:moveTo>
                  <a:cubicBezTo>
                    <a:pt x="1" y="0"/>
                    <a:pt x="0" y="1"/>
                    <a:pt x="0" y="2"/>
                  </a:cubicBezTo>
                  <a:cubicBezTo>
                    <a:pt x="0" y="4"/>
                    <a:pt x="2" y="2"/>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4" name="Freeform 319">
              <a:extLst>
                <a:ext uri="{FF2B5EF4-FFF2-40B4-BE49-F238E27FC236}">
                  <a16:creationId xmlns:a16="http://schemas.microsoft.com/office/drawing/2014/main" xmlns="" id="{4CE6DAB9-A67C-4EB7-9EF4-F5999E7B51DA}"/>
                </a:ext>
              </a:extLst>
            </p:cNvPr>
            <p:cNvSpPr>
              <a:spLocks/>
            </p:cNvSpPr>
            <p:nvPr/>
          </p:nvSpPr>
          <p:spPr bwMode="auto">
            <a:xfrm>
              <a:off x="7147750" y="3412665"/>
              <a:ext cx="4727" cy="1404"/>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2" y="0"/>
                    <a:pt x="1" y="0"/>
                    <a:pt x="0" y="0"/>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5" name="Freeform 320">
              <a:extLst>
                <a:ext uri="{FF2B5EF4-FFF2-40B4-BE49-F238E27FC236}">
                  <a16:creationId xmlns:a16="http://schemas.microsoft.com/office/drawing/2014/main" xmlns="" id="{8B8A4593-A0DB-4EAE-AB91-E8C202AAB0E7}"/>
                </a:ext>
              </a:extLst>
            </p:cNvPr>
            <p:cNvSpPr>
              <a:spLocks/>
            </p:cNvSpPr>
            <p:nvPr/>
          </p:nvSpPr>
          <p:spPr bwMode="auto">
            <a:xfrm>
              <a:off x="7147750" y="3412665"/>
              <a:ext cx="4727" cy="1404"/>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2" y="0"/>
                    <a:pt x="1" y="0"/>
                    <a:pt x="0" y="0"/>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6" name="Freeform 321">
              <a:extLst>
                <a:ext uri="{FF2B5EF4-FFF2-40B4-BE49-F238E27FC236}">
                  <a16:creationId xmlns:a16="http://schemas.microsoft.com/office/drawing/2014/main" xmlns="" id="{A244B1A7-D000-4468-ACDF-2D53D9FEDD3D}"/>
                </a:ext>
              </a:extLst>
            </p:cNvPr>
            <p:cNvSpPr>
              <a:spLocks/>
            </p:cNvSpPr>
            <p:nvPr/>
          </p:nvSpPr>
          <p:spPr bwMode="auto">
            <a:xfrm>
              <a:off x="7149325" y="3400031"/>
              <a:ext cx="14181" cy="16845"/>
            </a:xfrm>
            <a:custGeom>
              <a:avLst/>
              <a:gdLst>
                <a:gd name="T0" fmla="*/ 5 w 5"/>
                <a:gd name="T1" fmla="*/ 3 h 7"/>
                <a:gd name="T2" fmla="*/ 1 w 5"/>
                <a:gd name="T3" fmla="*/ 4 h 7"/>
                <a:gd name="T4" fmla="*/ 3 w 5"/>
                <a:gd name="T5" fmla="*/ 5 h 7"/>
                <a:gd name="T6" fmla="*/ 5 w 5"/>
                <a:gd name="T7" fmla="*/ 3 h 7"/>
              </a:gdLst>
              <a:ahLst/>
              <a:cxnLst>
                <a:cxn ang="0">
                  <a:pos x="T0" y="T1"/>
                </a:cxn>
                <a:cxn ang="0">
                  <a:pos x="T2" y="T3"/>
                </a:cxn>
                <a:cxn ang="0">
                  <a:pos x="T4" y="T5"/>
                </a:cxn>
                <a:cxn ang="0">
                  <a:pos x="T6" y="T7"/>
                </a:cxn>
              </a:cxnLst>
              <a:rect l="0" t="0" r="r" b="b"/>
              <a:pathLst>
                <a:path w="5" h="7">
                  <a:moveTo>
                    <a:pt x="5" y="3"/>
                  </a:moveTo>
                  <a:cubicBezTo>
                    <a:pt x="4" y="0"/>
                    <a:pt x="0" y="3"/>
                    <a:pt x="1" y="4"/>
                  </a:cubicBezTo>
                  <a:cubicBezTo>
                    <a:pt x="3" y="4"/>
                    <a:pt x="3" y="3"/>
                    <a:pt x="3" y="5"/>
                  </a:cubicBezTo>
                  <a:cubicBezTo>
                    <a:pt x="4" y="7"/>
                    <a:pt x="5" y="4"/>
                    <a:pt x="5"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7" name="Freeform 322">
              <a:extLst>
                <a:ext uri="{FF2B5EF4-FFF2-40B4-BE49-F238E27FC236}">
                  <a16:creationId xmlns:a16="http://schemas.microsoft.com/office/drawing/2014/main" xmlns="" id="{D85504C4-6294-40FA-8D4F-3E945D7C2F4E}"/>
                </a:ext>
              </a:extLst>
            </p:cNvPr>
            <p:cNvSpPr>
              <a:spLocks/>
            </p:cNvSpPr>
            <p:nvPr/>
          </p:nvSpPr>
          <p:spPr bwMode="auto">
            <a:xfrm>
              <a:off x="7149325" y="3400031"/>
              <a:ext cx="14181" cy="16845"/>
            </a:xfrm>
            <a:custGeom>
              <a:avLst/>
              <a:gdLst>
                <a:gd name="T0" fmla="*/ 5 w 5"/>
                <a:gd name="T1" fmla="*/ 3 h 7"/>
                <a:gd name="T2" fmla="*/ 1 w 5"/>
                <a:gd name="T3" fmla="*/ 4 h 7"/>
                <a:gd name="T4" fmla="*/ 3 w 5"/>
                <a:gd name="T5" fmla="*/ 5 h 7"/>
                <a:gd name="T6" fmla="*/ 5 w 5"/>
                <a:gd name="T7" fmla="*/ 3 h 7"/>
              </a:gdLst>
              <a:ahLst/>
              <a:cxnLst>
                <a:cxn ang="0">
                  <a:pos x="T0" y="T1"/>
                </a:cxn>
                <a:cxn ang="0">
                  <a:pos x="T2" y="T3"/>
                </a:cxn>
                <a:cxn ang="0">
                  <a:pos x="T4" y="T5"/>
                </a:cxn>
                <a:cxn ang="0">
                  <a:pos x="T6" y="T7"/>
                </a:cxn>
              </a:cxnLst>
              <a:rect l="0" t="0" r="r" b="b"/>
              <a:pathLst>
                <a:path w="5" h="7">
                  <a:moveTo>
                    <a:pt x="5" y="3"/>
                  </a:moveTo>
                  <a:cubicBezTo>
                    <a:pt x="4" y="0"/>
                    <a:pt x="0" y="3"/>
                    <a:pt x="1" y="4"/>
                  </a:cubicBezTo>
                  <a:cubicBezTo>
                    <a:pt x="3" y="4"/>
                    <a:pt x="3" y="3"/>
                    <a:pt x="3" y="5"/>
                  </a:cubicBezTo>
                  <a:cubicBezTo>
                    <a:pt x="4" y="7"/>
                    <a:pt x="5" y="4"/>
                    <a:pt x="5"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8" name="Freeform 323">
              <a:extLst>
                <a:ext uri="{FF2B5EF4-FFF2-40B4-BE49-F238E27FC236}">
                  <a16:creationId xmlns:a16="http://schemas.microsoft.com/office/drawing/2014/main" xmlns="" id="{2537E687-6A50-4CF5-9BC0-BFDF9BCF44AD}"/>
                </a:ext>
              </a:extLst>
            </p:cNvPr>
            <p:cNvSpPr>
              <a:spLocks/>
            </p:cNvSpPr>
            <p:nvPr/>
          </p:nvSpPr>
          <p:spPr bwMode="auto">
            <a:xfrm>
              <a:off x="7152476" y="3414068"/>
              <a:ext cx="0" cy="2807"/>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9" name="Freeform 324">
              <a:extLst>
                <a:ext uri="{FF2B5EF4-FFF2-40B4-BE49-F238E27FC236}">
                  <a16:creationId xmlns:a16="http://schemas.microsoft.com/office/drawing/2014/main" xmlns="" id="{8698F7DB-D5D5-4A1A-ADE1-8F553ACCDCBF}"/>
                </a:ext>
              </a:extLst>
            </p:cNvPr>
            <p:cNvSpPr>
              <a:spLocks/>
            </p:cNvSpPr>
            <p:nvPr/>
          </p:nvSpPr>
          <p:spPr bwMode="auto">
            <a:xfrm>
              <a:off x="7152476" y="3414068"/>
              <a:ext cx="0" cy="2807"/>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0" name="Freeform 325">
              <a:extLst>
                <a:ext uri="{FF2B5EF4-FFF2-40B4-BE49-F238E27FC236}">
                  <a16:creationId xmlns:a16="http://schemas.microsoft.com/office/drawing/2014/main" xmlns="" id="{34682D7A-61AF-49B8-AC84-B786EF8EEA9B}"/>
                </a:ext>
              </a:extLst>
            </p:cNvPr>
            <p:cNvSpPr>
              <a:spLocks/>
            </p:cNvSpPr>
            <p:nvPr/>
          </p:nvSpPr>
          <p:spPr bwMode="auto">
            <a:xfrm>
              <a:off x="7149325" y="3449162"/>
              <a:ext cx="14181" cy="9827"/>
            </a:xfrm>
            <a:custGeom>
              <a:avLst/>
              <a:gdLst>
                <a:gd name="T0" fmla="*/ 3 w 5"/>
                <a:gd name="T1" fmla="*/ 0 h 4"/>
                <a:gd name="T2" fmla="*/ 1 w 5"/>
                <a:gd name="T3" fmla="*/ 1 h 4"/>
                <a:gd name="T4" fmla="*/ 2 w 5"/>
                <a:gd name="T5" fmla="*/ 4 h 4"/>
                <a:gd name="T6" fmla="*/ 4 w 5"/>
                <a:gd name="T7" fmla="*/ 3 h 4"/>
                <a:gd name="T8" fmla="*/ 3 w 5"/>
                <a:gd name="T9" fmla="*/ 0 h 4"/>
              </a:gdLst>
              <a:ahLst/>
              <a:cxnLst>
                <a:cxn ang="0">
                  <a:pos x="T0" y="T1"/>
                </a:cxn>
                <a:cxn ang="0">
                  <a:pos x="T2" y="T3"/>
                </a:cxn>
                <a:cxn ang="0">
                  <a:pos x="T4" y="T5"/>
                </a:cxn>
                <a:cxn ang="0">
                  <a:pos x="T6" y="T7"/>
                </a:cxn>
                <a:cxn ang="0">
                  <a:pos x="T8" y="T9"/>
                </a:cxn>
              </a:cxnLst>
              <a:rect l="0" t="0" r="r" b="b"/>
              <a:pathLst>
                <a:path w="5" h="4">
                  <a:moveTo>
                    <a:pt x="3" y="0"/>
                  </a:moveTo>
                  <a:cubicBezTo>
                    <a:pt x="3" y="0"/>
                    <a:pt x="2" y="1"/>
                    <a:pt x="1" y="1"/>
                  </a:cubicBezTo>
                  <a:cubicBezTo>
                    <a:pt x="0" y="1"/>
                    <a:pt x="2" y="3"/>
                    <a:pt x="2" y="4"/>
                  </a:cubicBezTo>
                  <a:cubicBezTo>
                    <a:pt x="2" y="3"/>
                    <a:pt x="3" y="3"/>
                    <a:pt x="4" y="3"/>
                  </a:cubicBezTo>
                  <a:cubicBezTo>
                    <a:pt x="4" y="2"/>
                    <a:pt x="5" y="1"/>
                    <a:pt x="3"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1" name="Freeform 326">
              <a:extLst>
                <a:ext uri="{FF2B5EF4-FFF2-40B4-BE49-F238E27FC236}">
                  <a16:creationId xmlns:a16="http://schemas.microsoft.com/office/drawing/2014/main" xmlns="" id="{F9074A1D-8E08-49CF-8408-D59D01F60C09}"/>
                </a:ext>
              </a:extLst>
            </p:cNvPr>
            <p:cNvSpPr>
              <a:spLocks/>
            </p:cNvSpPr>
            <p:nvPr/>
          </p:nvSpPr>
          <p:spPr bwMode="auto">
            <a:xfrm>
              <a:off x="7149325" y="3449162"/>
              <a:ext cx="14181" cy="9827"/>
            </a:xfrm>
            <a:custGeom>
              <a:avLst/>
              <a:gdLst>
                <a:gd name="T0" fmla="*/ 3 w 5"/>
                <a:gd name="T1" fmla="*/ 0 h 4"/>
                <a:gd name="T2" fmla="*/ 1 w 5"/>
                <a:gd name="T3" fmla="*/ 1 h 4"/>
                <a:gd name="T4" fmla="*/ 2 w 5"/>
                <a:gd name="T5" fmla="*/ 4 h 4"/>
                <a:gd name="T6" fmla="*/ 4 w 5"/>
                <a:gd name="T7" fmla="*/ 3 h 4"/>
                <a:gd name="T8" fmla="*/ 3 w 5"/>
                <a:gd name="T9" fmla="*/ 0 h 4"/>
              </a:gdLst>
              <a:ahLst/>
              <a:cxnLst>
                <a:cxn ang="0">
                  <a:pos x="T0" y="T1"/>
                </a:cxn>
                <a:cxn ang="0">
                  <a:pos x="T2" y="T3"/>
                </a:cxn>
                <a:cxn ang="0">
                  <a:pos x="T4" y="T5"/>
                </a:cxn>
                <a:cxn ang="0">
                  <a:pos x="T6" y="T7"/>
                </a:cxn>
                <a:cxn ang="0">
                  <a:pos x="T8" y="T9"/>
                </a:cxn>
              </a:cxnLst>
              <a:rect l="0" t="0" r="r" b="b"/>
              <a:pathLst>
                <a:path w="5" h="4">
                  <a:moveTo>
                    <a:pt x="3" y="0"/>
                  </a:moveTo>
                  <a:cubicBezTo>
                    <a:pt x="3" y="0"/>
                    <a:pt x="2" y="1"/>
                    <a:pt x="1" y="1"/>
                  </a:cubicBezTo>
                  <a:cubicBezTo>
                    <a:pt x="0" y="1"/>
                    <a:pt x="2" y="3"/>
                    <a:pt x="2" y="4"/>
                  </a:cubicBezTo>
                  <a:cubicBezTo>
                    <a:pt x="2" y="3"/>
                    <a:pt x="3" y="3"/>
                    <a:pt x="4" y="3"/>
                  </a:cubicBezTo>
                  <a:cubicBezTo>
                    <a:pt x="4" y="2"/>
                    <a:pt x="5" y="1"/>
                    <a:pt x="3"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2" name="Freeform 327">
              <a:extLst>
                <a:ext uri="{FF2B5EF4-FFF2-40B4-BE49-F238E27FC236}">
                  <a16:creationId xmlns:a16="http://schemas.microsoft.com/office/drawing/2014/main" xmlns="" id="{4EC9C94E-1CF4-44AF-A506-D6EB075649DA}"/>
                </a:ext>
              </a:extLst>
            </p:cNvPr>
            <p:cNvSpPr>
              <a:spLocks/>
            </p:cNvSpPr>
            <p:nvPr/>
          </p:nvSpPr>
          <p:spPr bwMode="auto">
            <a:xfrm>
              <a:off x="7155628" y="3435124"/>
              <a:ext cx="3151" cy="1404"/>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1" y="1"/>
                  </a:cubicBezTo>
                  <a:cubicBezTo>
                    <a:pt x="1" y="1"/>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3" name="Freeform 328">
              <a:extLst>
                <a:ext uri="{FF2B5EF4-FFF2-40B4-BE49-F238E27FC236}">
                  <a16:creationId xmlns:a16="http://schemas.microsoft.com/office/drawing/2014/main" xmlns="" id="{31866CDC-8DB7-451B-BEAA-C0E8D015B8DE}"/>
                </a:ext>
              </a:extLst>
            </p:cNvPr>
            <p:cNvSpPr>
              <a:spLocks/>
            </p:cNvSpPr>
            <p:nvPr/>
          </p:nvSpPr>
          <p:spPr bwMode="auto">
            <a:xfrm>
              <a:off x="7155628" y="3435124"/>
              <a:ext cx="3151" cy="1404"/>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1" y="1"/>
                  </a:cubicBezTo>
                  <a:cubicBezTo>
                    <a:pt x="1" y="1"/>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4" name="Freeform 329">
              <a:extLst>
                <a:ext uri="{FF2B5EF4-FFF2-40B4-BE49-F238E27FC236}">
                  <a16:creationId xmlns:a16="http://schemas.microsoft.com/office/drawing/2014/main" xmlns="" id="{BDD2D0C7-20AB-47DF-BF5F-7FEC8275FA0E}"/>
                </a:ext>
              </a:extLst>
            </p:cNvPr>
            <p:cNvSpPr>
              <a:spLocks/>
            </p:cNvSpPr>
            <p:nvPr/>
          </p:nvSpPr>
          <p:spPr bwMode="auto">
            <a:xfrm>
              <a:off x="7158778" y="3439335"/>
              <a:ext cx="15756" cy="9827"/>
            </a:xfrm>
            <a:custGeom>
              <a:avLst/>
              <a:gdLst>
                <a:gd name="T0" fmla="*/ 1 w 6"/>
                <a:gd name="T1" fmla="*/ 0 h 4"/>
                <a:gd name="T2" fmla="*/ 1 w 6"/>
                <a:gd name="T3" fmla="*/ 3 h 4"/>
                <a:gd name="T4" fmla="*/ 3 w 6"/>
                <a:gd name="T5" fmla="*/ 3 h 4"/>
                <a:gd name="T6" fmla="*/ 6 w 6"/>
                <a:gd name="T7" fmla="*/ 3 h 4"/>
                <a:gd name="T8" fmla="*/ 1 w 6"/>
                <a:gd name="T9" fmla="*/ 0 h 4"/>
              </a:gdLst>
              <a:ahLst/>
              <a:cxnLst>
                <a:cxn ang="0">
                  <a:pos x="T0" y="T1"/>
                </a:cxn>
                <a:cxn ang="0">
                  <a:pos x="T2" y="T3"/>
                </a:cxn>
                <a:cxn ang="0">
                  <a:pos x="T4" y="T5"/>
                </a:cxn>
                <a:cxn ang="0">
                  <a:pos x="T6" y="T7"/>
                </a:cxn>
                <a:cxn ang="0">
                  <a:pos x="T8" y="T9"/>
                </a:cxn>
              </a:cxnLst>
              <a:rect l="0" t="0" r="r" b="b"/>
              <a:pathLst>
                <a:path w="6" h="4">
                  <a:moveTo>
                    <a:pt x="1" y="0"/>
                  </a:moveTo>
                  <a:cubicBezTo>
                    <a:pt x="1" y="0"/>
                    <a:pt x="0" y="3"/>
                    <a:pt x="1" y="3"/>
                  </a:cubicBezTo>
                  <a:cubicBezTo>
                    <a:pt x="2" y="3"/>
                    <a:pt x="2" y="2"/>
                    <a:pt x="3" y="3"/>
                  </a:cubicBezTo>
                  <a:cubicBezTo>
                    <a:pt x="4" y="3"/>
                    <a:pt x="5" y="4"/>
                    <a:pt x="6" y="3"/>
                  </a:cubicBezTo>
                  <a:cubicBezTo>
                    <a:pt x="5" y="3"/>
                    <a:pt x="2"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5" name="Freeform 330">
              <a:extLst>
                <a:ext uri="{FF2B5EF4-FFF2-40B4-BE49-F238E27FC236}">
                  <a16:creationId xmlns:a16="http://schemas.microsoft.com/office/drawing/2014/main" xmlns="" id="{4A6D9637-7627-42D1-9F05-DF8B6DD09BE7}"/>
                </a:ext>
              </a:extLst>
            </p:cNvPr>
            <p:cNvSpPr>
              <a:spLocks/>
            </p:cNvSpPr>
            <p:nvPr/>
          </p:nvSpPr>
          <p:spPr bwMode="auto">
            <a:xfrm>
              <a:off x="7158778" y="3439335"/>
              <a:ext cx="15756" cy="9827"/>
            </a:xfrm>
            <a:custGeom>
              <a:avLst/>
              <a:gdLst>
                <a:gd name="T0" fmla="*/ 1 w 6"/>
                <a:gd name="T1" fmla="*/ 0 h 4"/>
                <a:gd name="T2" fmla="*/ 1 w 6"/>
                <a:gd name="T3" fmla="*/ 3 h 4"/>
                <a:gd name="T4" fmla="*/ 3 w 6"/>
                <a:gd name="T5" fmla="*/ 3 h 4"/>
                <a:gd name="T6" fmla="*/ 6 w 6"/>
                <a:gd name="T7" fmla="*/ 3 h 4"/>
                <a:gd name="T8" fmla="*/ 1 w 6"/>
                <a:gd name="T9" fmla="*/ 0 h 4"/>
              </a:gdLst>
              <a:ahLst/>
              <a:cxnLst>
                <a:cxn ang="0">
                  <a:pos x="T0" y="T1"/>
                </a:cxn>
                <a:cxn ang="0">
                  <a:pos x="T2" y="T3"/>
                </a:cxn>
                <a:cxn ang="0">
                  <a:pos x="T4" y="T5"/>
                </a:cxn>
                <a:cxn ang="0">
                  <a:pos x="T6" y="T7"/>
                </a:cxn>
                <a:cxn ang="0">
                  <a:pos x="T8" y="T9"/>
                </a:cxn>
              </a:cxnLst>
              <a:rect l="0" t="0" r="r" b="b"/>
              <a:pathLst>
                <a:path w="6" h="4">
                  <a:moveTo>
                    <a:pt x="1" y="0"/>
                  </a:moveTo>
                  <a:cubicBezTo>
                    <a:pt x="1" y="0"/>
                    <a:pt x="0" y="3"/>
                    <a:pt x="1" y="3"/>
                  </a:cubicBezTo>
                  <a:cubicBezTo>
                    <a:pt x="2" y="3"/>
                    <a:pt x="2" y="2"/>
                    <a:pt x="3" y="3"/>
                  </a:cubicBezTo>
                  <a:cubicBezTo>
                    <a:pt x="4" y="3"/>
                    <a:pt x="5" y="4"/>
                    <a:pt x="6" y="3"/>
                  </a:cubicBezTo>
                  <a:cubicBezTo>
                    <a:pt x="5" y="3"/>
                    <a:pt x="2"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6" name="Freeform 331">
              <a:extLst>
                <a:ext uri="{FF2B5EF4-FFF2-40B4-BE49-F238E27FC236}">
                  <a16:creationId xmlns:a16="http://schemas.microsoft.com/office/drawing/2014/main" xmlns="" id="{F6CD9925-4C15-4FE7-AD4C-520C00DB3BB3}"/>
                </a:ext>
              </a:extLst>
            </p:cNvPr>
            <p:cNvSpPr>
              <a:spLocks/>
            </p:cNvSpPr>
            <p:nvPr/>
          </p:nvSpPr>
          <p:spPr bwMode="auto">
            <a:xfrm>
              <a:off x="7160354" y="3416876"/>
              <a:ext cx="3151"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7" name="Freeform 332">
              <a:extLst>
                <a:ext uri="{FF2B5EF4-FFF2-40B4-BE49-F238E27FC236}">
                  <a16:creationId xmlns:a16="http://schemas.microsoft.com/office/drawing/2014/main" xmlns="" id="{5206E6DB-7905-4ADB-A60F-F4BBB0330D82}"/>
                </a:ext>
              </a:extLst>
            </p:cNvPr>
            <p:cNvSpPr>
              <a:spLocks/>
            </p:cNvSpPr>
            <p:nvPr/>
          </p:nvSpPr>
          <p:spPr bwMode="auto">
            <a:xfrm>
              <a:off x="7160354" y="3416876"/>
              <a:ext cx="3151"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8" name="Freeform 333">
              <a:extLst>
                <a:ext uri="{FF2B5EF4-FFF2-40B4-BE49-F238E27FC236}">
                  <a16:creationId xmlns:a16="http://schemas.microsoft.com/office/drawing/2014/main" xmlns="" id="{550986BE-29C7-46C2-9993-D47C61ACC81A}"/>
                </a:ext>
              </a:extLst>
            </p:cNvPr>
            <p:cNvSpPr>
              <a:spLocks/>
            </p:cNvSpPr>
            <p:nvPr/>
          </p:nvSpPr>
          <p:spPr bwMode="auto">
            <a:xfrm>
              <a:off x="7160354" y="3416876"/>
              <a:ext cx="3151"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9" name="Freeform 334">
              <a:extLst>
                <a:ext uri="{FF2B5EF4-FFF2-40B4-BE49-F238E27FC236}">
                  <a16:creationId xmlns:a16="http://schemas.microsoft.com/office/drawing/2014/main" xmlns="" id="{CEBC9248-463F-4770-90E6-9AA0840E5FF8}"/>
                </a:ext>
              </a:extLst>
            </p:cNvPr>
            <p:cNvSpPr>
              <a:spLocks/>
            </p:cNvSpPr>
            <p:nvPr/>
          </p:nvSpPr>
          <p:spPr bwMode="auto">
            <a:xfrm>
              <a:off x="7160354" y="3432317"/>
              <a:ext cx="6303" cy="4212"/>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0" y="1"/>
                    <a:pt x="1" y="2"/>
                    <a:pt x="2" y="2"/>
                  </a:cubicBezTo>
                  <a:cubicBezTo>
                    <a:pt x="1" y="2"/>
                    <a:pt x="1" y="1"/>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0" name="Freeform 335">
              <a:extLst>
                <a:ext uri="{FF2B5EF4-FFF2-40B4-BE49-F238E27FC236}">
                  <a16:creationId xmlns:a16="http://schemas.microsoft.com/office/drawing/2014/main" xmlns="" id="{0FD4BA81-2154-48A0-B0DD-F8840EABE47F}"/>
                </a:ext>
              </a:extLst>
            </p:cNvPr>
            <p:cNvSpPr>
              <a:spLocks/>
            </p:cNvSpPr>
            <p:nvPr/>
          </p:nvSpPr>
          <p:spPr bwMode="auto">
            <a:xfrm>
              <a:off x="7160354" y="3432317"/>
              <a:ext cx="6303" cy="4212"/>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0" y="1"/>
                    <a:pt x="1" y="2"/>
                    <a:pt x="2" y="2"/>
                  </a:cubicBezTo>
                  <a:cubicBezTo>
                    <a:pt x="1" y="2"/>
                    <a:pt x="1" y="1"/>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1" name="Freeform 336">
              <a:extLst>
                <a:ext uri="{FF2B5EF4-FFF2-40B4-BE49-F238E27FC236}">
                  <a16:creationId xmlns:a16="http://schemas.microsoft.com/office/drawing/2014/main" xmlns="" id="{9F19DFC9-B1F0-4F06-8265-67E23CE47450}"/>
                </a:ext>
              </a:extLst>
            </p:cNvPr>
            <p:cNvSpPr>
              <a:spLocks/>
            </p:cNvSpPr>
            <p:nvPr/>
          </p:nvSpPr>
          <p:spPr bwMode="auto">
            <a:xfrm>
              <a:off x="7177685" y="3478639"/>
              <a:ext cx="50421" cy="54746"/>
            </a:xfrm>
            <a:custGeom>
              <a:avLst/>
              <a:gdLst>
                <a:gd name="T0" fmla="*/ 2 w 18"/>
                <a:gd name="T1" fmla="*/ 4 h 22"/>
                <a:gd name="T2" fmla="*/ 0 w 18"/>
                <a:gd name="T3" fmla="*/ 8 h 22"/>
                <a:gd name="T4" fmla="*/ 4 w 18"/>
                <a:gd name="T5" fmla="*/ 9 h 22"/>
                <a:gd name="T6" fmla="*/ 7 w 18"/>
                <a:gd name="T7" fmla="*/ 11 h 22"/>
                <a:gd name="T8" fmla="*/ 8 w 18"/>
                <a:gd name="T9" fmla="*/ 14 h 22"/>
                <a:gd name="T10" fmla="*/ 10 w 18"/>
                <a:gd name="T11" fmla="*/ 18 h 22"/>
                <a:gd name="T12" fmla="*/ 16 w 18"/>
                <a:gd name="T13" fmla="*/ 21 h 22"/>
                <a:gd name="T14" fmla="*/ 15 w 18"/>
                <a:gd name="T15" fmla="*/ 19 h 22"/>
                <a:gd name="T16" fmla="*/ 18 w 18"/>
                <a:gd name="T17" fmla="*/ 15 h 22"/>
                <a:gd name="T18" fmla="*/ 13 w 18"/>
                <a:gd name="T19" fmla="*/ 13 h 22"/>
                <a:gd name="T20" fmla="*/ 11 w 18"/>
                <a:gd name="T21" fmla="*/ 8 h 22"/>
                <a:gd name="T22" fmla="*/ 10 w 18"/>
                <a:gd name="T23" fmla="*/ 3 h 22"/>
                <a:gd name="T24" fmla="*/ 7 w 18"/>
                <a:gd name="T25" fmla="*/ 5 h 22"/>
                <a:gd name="T26" fmla="*/ 2 w 18"/>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2">
                  <a:moveTo>
                    <a:pt x="2" y="4"/>
                  </a:moveTo>
                  <a:cubicBezTo>
                    <a:pt x="4" y="6"/>
                    <a:pt x="1" y="7"/>
                    <a:pt x="0" y="8"/>
                  </a:cubicBezTo>
                  <a:cubicBezTo>
                    <a:pt x="1" y="9"/>
                    <a:pt x="2" y="10"/>
                    <a:pt x="4" y="9"/>
                  </a:cubicBezTo>
                  <a:cubicBezTo>
                    <a:pt x="5" y="9"/>
                    <a:pt x="7" y="10"/>
                    <a:pt x="7" y="11"/>
                  </a:cubicBezTo>
                  <a:cubicBezTo>
                    <a:pt x="7" y="12"/>
                    <a:pt x="8" y="13"/>
                    <a:pt x="8" y="14"/>
                  </a:cubicBezTo>
                  <a:cubicBezTo>
                    <a:pt x="9" y="16"/>
                    <a:pt x="7" y="17"/>
                    <a:pt x="10" y="18"/>
                  </a:cubicBezTo>
                  <a:cubicBezTo>
                    <a:pt x="11" y="19"/>
                    <a:pt x="15" y="22"/>
                    <a:pt x="16" y="21"/>
                  </a:cubicBezTo>
                  <a:cubicBezTo>
                    <a:pt x="17" y="20"/>
                    <a:pt x="16" y="20"/>
                    <a:pt x="15" y="19"/>
                  </a:cubicBezTo>
                  <a:cubicBezTo>
                    <a:pt x="15" y="17"/>
                    <a:pt x="16" y="15"/>
                    <a:pt x="18" y="15"/>
                  </a:cubicBezTo>
                  <a:cubicBezTo>
                    <a:pt x="16" y="14"/>
                    <a:pt x="14" y="14"/>
                    <a:pt x="13" y="13"/>
                  </a:cubicBezTo>
                  <a:cubicBezTo>
                    <a:pt x="11" y="12"/>
                    <a:pt x="11" y="9"/>
                    <a:pt x="11" y="8"/>
                  </a:cubicBezTo>
                  <a:cubicBezTo>
                    <a:pt x="11" y="7"/>
                    <a:pt x="10" y="4"/>
                    <a:pt x="10" y="3"/>
                  </a:cubicBezTo>
                  <a:cubicBezTo>
                    <a:pt x="8" y="1"/>
                    <a:pt x="5" y="3"/>
                    <a:pt x="7" y="5"/>
                  </a:cubicBezTo>
                  <a:cubicBezTo>
                    <a:pt x="6" y="5"/>
                    <a:pt x="2" y="0"/>
                    <a:pt x="2"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2" name="Freeform 337">
              <a:extLst>
                <a:ext uri="{FF2B5EF4-FFF2-40B4-BE49-F238E27FC236}">
                  <a16:creationId xmlns:a16="http://schemas.microsoft.com/office/drawing/2014/main" xmlns="" id="{CDE78B21-88B8-40BA-88FD-E5EC0F856236}"/>
                </a:ext>
              </a:extLst>
            </p:cNvPr>
            <p:cNvSpPr>
              <a:spLocks/>
            </p:cNvSpPr>
            <p:nvPr/>
          </p:nvSpPr>
          <p:spPr bwMode="auto">
            <a:xfrm>
              <a:off x="7177685" y="3478639"/>
              <a:ext cx="50421" cy="54746"/>
            </a:xfrm>
            <a:custGeom>
              <a:avLst/>
              <a:gdLst>
                <a:gd name="T0" fmla="*/ 2 w 18"/>
                <a:gd name="T1" fmla="*/ 4 h 22"/>
                <a:gd name="T2" fmla="*/ 0 w 18"/>
                <a:gd name="T3" fmla="*/ 8 h 22"/>
                <a:gd name="T4" fmla="*/ 4 w 18"/>
                <a:gd name="T5" fmla="*/ 9 h 22"/>
                <a:gd name="T6" fmla="*/ 7 w 18"/>
                <a:gd name="T7" fmla="*/ 11 h 22"/>
                <a:gd name="T8" fmla="*/ 8 w 18"/>
                <a:gd name="T9" fmla="*/ 14 h 22"/>
                <a:gd name="T10" fmla="*/ 10 w 18"/>
                <a:gd name="T11" fmla="*/ 18 h 22"/>
                <a:gd name="T12" fmla="*/ 16 w 18"/>
                <a:gd name="T13" fmla="*/ 21 h 22"/>
                <a:gd name="T14" fmla="*/ 15 w 18"/>
                <a:gd name="T15" fmla="*/ 19 h 22"/>
                <a:gd name="T16" fmla="*/ 18 w 18"/>
                <a:gd name="T17" fmla="*/ 15 h 22"/>
                <a:gd name="T18" fmla="*/ 13 w 18"/>
                <a:gd name="T19" fmla="*/ 13 h 22"/>
                <a:gd name="T20" fmla="*/ 11 w 18"/>
                <a:gd name="T21" fmla="*/ 8 h 22"/>
                <a:gd name="T22" fmla="*/ 10 w 18"/>
                <a:gd name="T23" fmla="*/ 3 h 22"/>
                <a:gd name="T24" fmla="*/ 7 w 18"/>
                <a:gd name="T25" fmla="*/ 5 h 22"/>
                <a:gd name="T26" fmla="*/ 2 w 18"/>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2">
                  <a:moveTo>
                    <a:pt x="2" y="4"/>
                  </a:moveTo>
                  <a:cubicBezTo>
                    <a:pt x="4" y="6"/>
                    <a:pt x="1" y="7"/>
                    <a:pt x="0" y="8"/>
                  </a:cubicBezTo>
                  <a:cubicBezTo>
                    <a:pt x="1" y="9"/>
                    <a:pt x="2" y="10"/>
                    <a:pt x="4" y="9"/>
                  </a:cubicBezTo>
                  <a:cubicBezTo>
                    <a:pt x="5" y="9"/>
                    <a:pt x="7" y="10"/>
                    <a:pt x="7" y="11"/>
                  </a:cubicBezTo>
                  <a:cubicBezTo>
                    <a:pt x="7" y="12"/>
                    <a:pt x="8" y="13"/>
                    <a:pt x="8" y="14"/>
                  </a:cubicBezTo>
                  <a:cubicBezTo>
                    <a:pt x="9" y="16"/>
                    <a:pt x="7" y="17"/>
                    <a:pt x="10" y="18"/>
                  </a:cubicBezTo>
                  <a:cubicBezTo>
                    <a:pt x="11" y="19"/>
                    <a:pt x="15" y="22"/>
                    <a:pt x="16" y="21"/>
                  </a:cubicBezTo>
                  <a:cubicBezTo>
                    <a:pt x="17" y="20"/>
                    <a:pt x="16" y="20"/>
                    <a:pt x="15" y="19"/>
                  </a:cubicBezTo>
                  <a:cubicBezTo>
                    <a:pt x="15" y="17"/>
                    <a:pt x="16" y="15"/>
                    <a:pt x="18" y="15"/>
                  </a:cubicBezTo>
                  <a:cubicBezTo>
                    <a:pt x="16" y="14"/>
                    <a:pt x="14" y="14"/>
                    <a:pt x="13" y="13"/>
                  </a:cubicBezTo>
                  <a:cubicBezTo>
                    <a:pt x="11" y="12"/>
                    <a:pt x="11" y="9"/>
                    <a:pt x="11" y="8"/>
                  </a:cubicBezTo>
                  <a:cubicBezTo>
                    <a:pt x="11" y="7"/>
                    <a:pt x="10" y="4"/>
                    <a:pt x="10" y="3"/>
                  </a:cubicBezTo>
                  <a:cubicBezTo>
                    <a:pt x="8" y="1"/>
                    <a:pt x="5" y="3"/>
                    <a:pt x="7" y="5"/>
                  </a:cubicBezTo>
                  <a:cubicBezTo>
                    <a:pt x="6" y="5"/>
                    <a:pt x="2" y="0"/>
                    <a:pt x="2"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3" name="Freeform 338">
              <a:extLst>
                <a:ext uri="{FF2B5EF4-FFF2-40B4-BE49-F238E27FC236}">
                  <a16:creationId xmlns:a16="http://schemas.microsoft.com/office/drawing/2014/main" xmlns="" id="{0CA7C6F1-A6AD-4CA7-B4AE-E69F5005B5AD}"/>
                </a:ext>
              </a:extLst>
            </p:cNvPr>
            <p:cNvSpPr>
              <a:spLocks/>
            </p:cNvSpPr>
            <p:nvPr/>
          </p:nvSpPr>
          <p:spPr bwMode="auto">
            <a:xfrm>
              <a:off x="7224956" y="3526366"/>
              <a:ext cx="3151" cy="2807"/>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1" y="1"/>
                    <a:pt x="1" y="1"/>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4" name="Freeform 339">
              <a:extLst>
                <a:ext uri="{FF2B5EF4-FFF2-40B4-BE49-F238E27FC236}">
                  <a16:creationId xmlns:a16="http://schemas.microsoft.com/office/drawing/2014/main" xmlns="" id="{0F92ECB8-812E-47C8-B959-6BE305EDB214}"/>
                </a:ext>
              </a:extLst>
            </p:cNvPr>
            <p:cNvSpPr>
              <a:spLocks/>
            </p:cNvSpPr>
            <p:nvPr/>
          </p:nvSpPr>
          <p:spPr bwMode="auto">
            <a:xfrm>
              <a:off x="7224956" y="3526366"/>
              <a:ext cx="3151" cy="2807"/>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1" y="1"/>
                    <a:pt x="1" y="1"/>
                  </a:cubicBezTo>
                  <a:cubicBezTo>
                    <a:pt x="1"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5" name="Freeform 340">
              <a:extLst>
                <a:ext uri="{FF2B5EF4-FFF2-40B4-BE49-F238E27FC236}">
                  <a16:creationId xmlns:a16="http://schemas.microsoft.com/office/drawing/2014/main" xmlns="" id="{9C3B1751-75FD-4917-9CA9-5A66C99A5426}"/>
                </a:ext>
              </a:extLst>
            </p:cNvPr>
            <p:cNvSpPr>
              <a:spLocks/>
            </p:cNvSpPr>
            <p:nvPr/>
          </p:nvSpPr>
          <p:spPr bwMode="auto">
            <a:xfrm>
              <a:off x="7242287" y="3523558"/>
              <a:ext cx="4727" cy="2807"/>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0"/>
                    <a:pt x="0" y="1"/>
                  </a:cubicBezTo>
                  <a:cubicBezTo>
                    <a:pt x="1" y="1"/>
                    <a:pt x="2" y="1"/>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6" name="Freeform 341">
              <a:extLst>
                <a:ext uri="{FF2B5EF4-FFF2-40B4-BE49-F238E27FC236}">
                  <a16:creationId xmlns:a16="http://schemas.microsoft.com/office/drawing/2014/main" xmlns="" id="{B4D0900F-8B9D-400D-BF13-BA9F28F7C4CA}"/>
                </a:ext>
              </a:extLst>
            </p:cNvPr>
            <p:cNvSpPr>
              <a:spLocks/>
            </p:cNvSpPr>
            <p:nvPr/>
          </p:nvSpPr>
          <p:spPr bwMode="auto">
            <a:xfrm>
              <a:off x="7242287" y="3523558"/>
              <a:ext cx="4727" cy="2807"/>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0"/>
                    <a:pt x="0" y="1"/>
                  </a:cubicBezTo>
                  <a:cubicBezTo>
                    <a:pt x="1" y="1"/>
                    <a:pt x="2" y="1"/>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7" name="Freeform 342">
              <a:extLst>
                <a:ext uri="{FF2B5EF4-FFF2-40B4-BE49-F238E27FC236}">
                  <a16:creationId xmlns:a16="http://schemas.microsoft.com/office/drawing/2014/main" xmlns="" id="{8235B5E0-4AFA-46B8-A02F-43068D264EEB}"/>
                </a:ext>
              </a:extLst>
            </p:cNvPr>
            <p:cNvSpPr>
              <a:spLocks/>
            </p:cNvSpPr>
            <p:nvPr/>
          </p:nvSpPr>
          <p:spPr bwMode="auto">
            <a:xfrm>
              <a:off x="7247015" y="3513733"/>
              <a:ext cx="22059" cy="22459"/>
            </a:xfrm>
            <a:custGeom>
              <a:avLst/>
              <a:gdLst>
                <a:gd name="T0" fmla="*/ 2 w 8"/>
                <a:gd name="T1" fmla="*/ 1 h 9"/>
                <a:gd name="T2" fmla="*/ 1 w 8"/>
                <a:gd name="T3" fmla="*/ 6 h 9"/>
                <a:gd name="T4" fmla="*/ 3 w 8"/>
                <a:gd name="T5" fmla="*/ 7 h 9"/>
                <a:gd name="T6" fmla="*/ 6 w 8"/>
                <a:gd name="T7" fmla="*/ 8 h 9"/>
                <a:gd name="T8" fmla="*/ 8 w 8"/>
                <a:gd name="T9" fmla="*/ 3 h 9"/>
                <a:gd name="T10" fmla="*/ 2 w 8"/>
                <a:gd name="T11" fmla="*/ 1 h 9"/>
              </a:gdLst>
              <a:ahLst/>
              <a:cxnLst>
                <a:cxn ang="0">
                  <a:pos x="T0" y="T1"/>
                </a:cxn>
                <a:cxn ang="0">
                  <a:pos x="T2" y="T3"/>
                </a:cxn>
                <a:cxn ang="0">
                  <a:pos x="T4" y="T5"/>
                </a:cxn>
                <a:cxn ang="0">
                  <a:pos x="T6" y="T7"/>
                </a:cxn>
                <a:cxn ang="0">
                  <a:pos x="T8" y="T9"/>
                </a:cxn>
                <a:cxn ang="0">
                  <a:pos x="T10" y="T11"/>
                </a:cxn>
              </a:cxnLst>
              <a:rect l="0" t="0" r="r" b="b"/>
              <a:pathLst>
                <a:path w="8" h="9">
                  <a:moveTo>
                    <a:pt x="2" y="1"/>
                  </a:moveTo>
                  <a:cubicBezTo>
                    <a:pt x="1" y="2"/>
                    <a:pt x="0" y="4"/>
                    <a:pt x="1" y="6"/>
                  </a:cubicBezTo>
                  <a:cubicBezTo>
                    <a:pt x="1" y="8"/>
                    <a:pt x="4" y="9"/>
                    <a:pt x="3" y="7"/>
                  </a:cubicBezTo>
                  <a:cubicBezTo>
                    <a:pt x="4" y="7"/>
                    <a:pt x="5" y="9"/>
                    <a:pt x="6" y="8"/>
                  </a:cubicBezTo>
                  <a:cubicBezTo>
                    <a:pt x="7" y="7"/>
                    <a:pt x="8" y="5"/>
                    <a:pt x="8" y="3"/>
                  </a:cubicBezTo>
                  <a:cubicBezTo>
                    <a:pt x="8" y="1"/>
                    <a:pt x="4" y="0"/>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8" name="Freeform 343">
              <a:extLst>
                <a:ext uri="{FF2B5EF4-FFF2-40B4-BE49-F238E27FC236}">
                  <a16:creationId xmlns:a16="http://schemas.microsoft.com/office/drawing/2014/main" xmlns="" id="{485026F0-FB33-4764-9603-2769F771534F}"/>
                </a:ext>
              </a:extLst>
            </p:cNvPr>
            <p:cNvSpPr>
              <a:spLocks/>
            </p:cNvSpPr>
            <p:nvPr/>
          </p:nvSpPr>
          <p:spPr bwMode="auto">
            <a:xfrm>
              <a:off x="7247015" y="3513733"/>
              <a:ext cx="22059" cy="22459"/>
            </a:xfrm>
            <a:custGeom>
              <a:avLst/>
              <a:gdLst>
                <a:gd name="T0" fmla="*/ 2 w 8"/>
                <a:gd name="T1" fmla="*/ 1 h 9"/>
                <a:gd name="T2" fmla="*/ 1 w 8"/>
                <a:gd name="T3" fmla="*/ 6 h 9"/>
                <a:gd name="T4" fmla="*/ 3 w 8"/>
                <a:gd name="T5" fmla="*/ 7 h 9"/>
                <a:gd name="T6" fmla="*/ 6 w 8"/>
                <a:gd name="T7" fmla="*/ 8 h 9"/>
                <a:gd name="T8" fmla="*/ 8 w 8"/>
                <a:gd name="T9" fmla="*/ 3 h 9"/>
                <a:gd name="T10" fmla="*/ 2 w 8"/>
                <a:gd name="T11" fmla="*/ 1 h 9"/>
              </a:gdLst>
              <a:ahLst/>
              <a:cxnLst>
                <a:cxn ang="0">
                  <a:pos x="T0" y="T1"/>
                </a:cxn>
                <a:cxn ang="0">
                  <a:pos x="T2" y="T3"/>
                </a:cxn>
                <a:cxn ang="0">
                  <a:pos x="T4" y="T5"/>
                </a:cxn>
                <a:cxn ang="0">
                  <a:pos x="T6" y="T7"/>
                </a:cxn>
                <a:cxn ang="0">
                  <a:pos x="T8" y="T9"/>
                </a:cxn>
                <a:cxn ang="0">
                  <a:pos x="T10" y="T11"/>
                </a:cxn>
              </a:cxnLst>
              <a:rect l="0" t="0" r="r" b="b"/>
              <a:pathLst>
                <a:path w="8" h="9">
                  <a:moveTo>
                    <a:pt x="2" y="1"/>
                  </a:moveTo>
                  <a:cubicBezTo>
                    <a:pt x="1" y="2"/>
                    <a:pt x="0" y="4"/>
                    <a:pt x="1" y="6"/>
                  </a:cubicBezTo>
                  <a:cubicBezTo>
                    <a:pt x="1" y="8"/>
                    <a:pt x="4" y="9"/>
                    <a:pt x="3" y="7"/>
                  </a:cubicBezTo>
                  <a:cubicBezTo>
                    <a:pt x="4" y="7"/>
                    <a:pt x="5" y="9"/>
                    <a:pt x="6" y="8"/>
                  </a:cubicBezTo>
                  <a:cubicBezTo>
                    <a:pt x="7" y="7"/>
                    <a:pt x="8" y="5"/>
                    <a:pt x="8" y="3"/>
                  </a:cubicBezTo>
                  <a:cubicBezTo>
                    <a:pt x="8" y="1"/>
                    <a:pt x="4" y="0"/>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9" name="Freeform 344">
              <a:extLst>
                <a:ext uri="{FF2B5EF4-FFF2-40B4-BE49-F238E27FC236}">
                  <a16:creationId xmlns:a16="http://schemas.microsoft.com/office/drawing/2014/main" xmlns="" id="{66BB8FC5-E1F2-42E1-AC63-55835EAC4830}"/>
                </a:ext>
              </a:extLst>
            </p:cNvPr>
            <p:cNvSpPr>
              <a:spLocks/>
            </p:cNvSpPr>
            <p:nvPr/>
          </p:nvSpPr>
          <p:spPr bwMode="auto">
            <a:xfrm>
              <a:off x="7258044" y="3310194"/>
              <a:ext cx="14181" cy="19652"/>
            </a:xfrm>
            <a:custGeom>
              <a:avLst/>
              <a:gdLst>
                <a:gd name="T0" fmla="*/ 1 w 5"/>
                <a:gd name="T1" fmla="*/ 6 h 8"/>
                <a:gd name="T2" fmla="*/ 3 w 5"/>
                <a:gd name="T3" fmla="*/ 7 h 8"/>
                <a:gd name="T4" fmla="*/ 2 w 5"/>
                <a:gd name="T5" fmla="*/ 8 h 8"/>
                <a:gd name="T6" fmla="*/ 4 w 5"/>
                <a:gd name="T7" fmla="*/ 4 h 8"/>
                <a:gd name="T8" fmla="*/ 1 w 5"/>
                <a:gd name="T9" fmla="*/ 6 h 8"/>
              </a:gdLst>
              <a:ahLst/>
              <a:cxnLst>
                <a:cxn ang="0">
                  <a:pos x="T0" y="T1"/>
                </a:cxn>
                <a:cxn ang="0">
                  <a:pos x="T2" y="T3"/>
                </a:cxn>
                <a:cxn ang="0">
                  <a:pos x="T4" y="T5"/>
                </a:cxn>
                <a:cxn ang="0">
                  <a:pos x="T6" y="T7"/>
                </a:cxn>
                <a:cxn ang="0">
                  <a:pos x="T8" y="T9"/>
                </a:cxn>
              </a:cxnLst>
              <a:rect l="0" t="0" r="r" b="b"/>
              <a:pathLst>
                <a:path w="5" h="8">
                  <a:moveTo>
                    <a:pt x="1" y="6"/>
                  </a:moveTo>
                  <a:cubicBezTo>
                    <a:pt x="2" y="6"/>
                    <a:pt x="3" y="6"/>
                    <a:pt x="3" y="7"/>
                  </a:cubicBezTo>
                  <a:cubicBezTo>
                    <a:pt x="3" y="6"/>
                    <a:pt x="2" y="7"/>
                    <a:pt x="2" y="8"/>
                  </a:cubicBezTo>
                  <a:cubicBezTo>
                    <a:pt x="5" y="8"/>
                    <a:pt x="5" y="6"/>
                    <a:pt x="4" y="4"/>
                  </a:cubicBezTo>
                  <a:cubicBezTo>
                    <a:pt x="3" y="0"/>
                    <a:pt x="0" y="3"/>
                    <a:pt x="1" y="6"/>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0" name="Freeform 345">
              <a:extLst>
                <a:ext uri="{FF2B5EF4-FFF2-40B4-BE49-F238E27FC236}">
                  <a16:creationId xmlns:a16="http://schemas.microsoft.com/office/drawing/2014/main" xmlns="" id="{FF043B80-7084-41D1-8825-4F098EAD437D}"/>
                </a:ext>
              </a:extLst>
            </p:cNvPr>
            <p:cNvSpPr>
              <a:spLocks/>
            </p:cNvSpPr>
            <p:nvPr/>
          </p:nvSpPr>
          <p:spPr bwMode="auto">
            <a:xfrm>
              <a:off x="7258044" y="3310194"/>
              <a:ext cx="14181" cy="19652"/>
            </a:xfrm>
            <a:custGeom>
              <a:avLst/>
              <a:gdLst>
                <a:gd name="T0" fmla="*/ 1 w 5"/>
                <a:gd name="T1" fmla="*/ 6 h 8"/>
                <a:gd name="T2" fmla="*/ 3 w 5"/>
                <a:gd name="T3" fmla="*/ 7 h 8"/>
                <a:gd name="T4" fmla="*/ 2 w 5"/>
                <a:gd name="T5" fmla="*/ 8 h 8"/>
                <a:gd name="T6" fmla="*/ 4 w 5"/>
                <a:gd name="T7" fmla="*/ 4 h 8"/>
                <a:gd name="T8" fmla="*/ 1 w 5"/>
                <a:gd name="T9" fmla="*/ 6 h 8"/>
              </a:gdLst>
              <a:ahLst/>
              <a:cxnLst>
                <a:cxn ang="0">
                  <a:pos x="T0" y="T1"/>
                </a:cxn>
                <a:cxn ang="0">
                  <a:pos x="T2" y="T3"/>
                </a:cxn>
                <a:cxn ang="0">
                  <a:pos x="T4" y="T5"/>
                </a:cxn>
                <a:cxn ang="0">
                  <a:pos x="T6" y="T7"/>
                </a:cxn>
                <a:cxn ang="0">
                  <a:pos x="T8" y="T9"/>
                </a:cxn>
              </a:cxnLst>
              <a:rect l="0" t="0" r="r" b="b"/>
              <a:pathLst>
                <a:path w="5" h="8">
                  <a:moveTo>
                    <a:pt x="1" y="6"/>
                  </a:moveTo>
                  <a:cubicBezTo>
                    <a:pt x="2" y="6"/>
                    <a:pt x="3" y="6"/>
                    <a:pt x="3" y="7"/>
                  </a:cubicBezTo>
                  <a:cubicBezTo>
                    <a:pt x="3" y="6"/>
                    <a:pt x="2" y="7"/>
                    <a:pt x="2" y="8"/>
                  </a:cubicBezTo>
                  <a:cubicBezTo>
                    <a:pt x="5" y="8"/>
                    <a:pt x="5" y="6"/>
                    <a:pt x="4" y="4"/>
                  </a:cubicBezTo>
                  <a:cubicBezTo>
                    <a:pt x="3" y="0"/>
                    <a:pt x="0" y="3"/>
                    <a:pt x="1" y="6"/>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1" name="Freeform 346">
              <a:extLst>
                <a:ext uri="{FF2B5EF4-FFF2-40B4-BE49-F238E27FC236}">
                  <a16:creationId xmlns:a16="http://schemas.microsoft.com/office/drawing/2014/main" xmlns="" id="{B0D28C60-0196-44FD-8ED0-486033C88AC1}"/>
                </a:ext>
              </a:extLst>
            </p:cNvPr>
            <p:cNvSpPr>
              <a:spLocks/>
            </p:cNvSpPr>
            <p:nvPr/>
          </p:nvSpPr>
          <p:spPr bwMode="auto">
            <a:xfrm>
              <a:off x="7280103" y="3488465"/>
              <a:ext cx="6303"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2" name="Freeform 347">
              <a:extLst>
                <a:ext uri="{FF2B5EF4-FFF2-40B4-BE49-F238E27FC236}">
                  <a16:creationId xmlns:a16="http://schemas.microsoft.com/office/drawing/2014/main" xmlns="" id="{5C6BD15F-1AA5-4F8F-B60D-999BD7FC065A}"/>
                </a:ext>
              </a:extLst>
            </p:cNvPr>
            <p:cNvSpPr>
              <a:spLocks/>
            </p:cNvSpPr>
            <p:nvPr/>
          </p:nvSpPr>
          <p:spPr bwMode="auto">
            <a:xfrm>
              <a:off x="7280103" y="3488465"/>
              <a:ext cx="6303"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3" name="Freeform 348">
              <a:extLst>
                <a:ext uri="{FF2B5EF4-FFF2-40B4-BE49-F238E27FC236}">
                  <a16:creationId xmlns:a16="http://schemas.microsoft.com/office/drawing/2014/main" xmlns="" id="{CF390202-D096-402B-BF17-A3B6A2451215}"/>
                </a:ext>
              </a:extLst>
            </p:cNvPr>
            <p:cNvSpPr>
              <a:spLocks/>
            </p:cNvSpPr>
            <p:nvPr/>
          </p:nvSpPr>
          <p:spPr bwMode="auto">
            <a:xfrm>
              <a:off x="7286406" y="3484254"/>
              <a:ext cx="4727" cy="4212"/>
            </a:xfrm>
            <a:custGeom>
              <a:avLst/>
              <a:gdLst>
                <a:gd name="T0" fmla="*/ 2 w 2"/>
                <a:gd name="T1" fmla="*/ 1 h 2"/>
                <a:gd name="T2" fmla="*/ 0 w 2"/>
                <a:gd name="T3" fmla="*/ 1 h 2"/>
                <a:gd name="T4" fmla="*/ 1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1" y="0"/>
                    <a:pt x="0" y="0"/>
                    <a:pt x="0" y="1"/>
                  </a:cubicBezTo>
                  <a:cubicBezTo>
                    <a:pt x="0" y="1"/>
                    <a:pt x="0" y="1"/>
                    <a:pt x="1" y="2"/>
                  </a:cubicBezTo>
                  <a:cubicBezTo>
                    <a:pt x="2" y="1"/>
                    <a:pt x="2" y="1"/>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4" name="Freeform 349">
              <a:extLst>
                <a:ext uri="{FF2B5EF4-FFF2-40B4-BE49-F238E27FC236}">
                  <a16:creationId xmlns:a16="http://schemas.microsoft.com/office/drawing/2014/main" xmlns="" id="{277E0CDB-89EC-457A-BEE7-C8DBC357D968}"/>
                </a:ext>
              </a:extLst>
            </p:cNvPr>
            <p:cNvSpPr>
              <a:spLocks/>
            </p:cNvSpPr>
            <p:nvPr/>
          </p:nvSpPr>
          <p:spPr bwMode="auto">
            <a:xfrm>
              <a:off x="7286406" y="3484254"/>
              <a:ext cx="4727" cy="4212"/>
            </a:xfrm>
            <a:custGeom>
              <a:avLst/>
              <a:gdLst>
                <a:gd name="T0" fmla="*/ 2 w 2"/>
                <a:gd name="T1" fmla="*/ 1 h 2"/>
                <a:gd name="T2" fmla="*/ 0 w 2"/>
                <a:gd name="T3" fmla="*/ 1 h 2"/>
                <a:gd name="T4" fmla="*/ 1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1" y="0"/>
                    <a:pt x="0" y="0"/>
                    <a:pt x="0" y="1"/>
                  </a:cubicBezTo>
                  <a:cubicBezTo>
                    <a:pt x="0" y="1"/>
                    <a:pt x="0" y="1"/>
                    <a:pt x="1" y="2"/>
                  </a:cubicBezTo>
                  <a:cubicBezTo>
                    <a:pt x="2" y="1"/>
                    <a:pt x="2" y="1"/>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5" name="Freeform 350">
              <a:extLst>
                <a:ext uri="{FF2B5EF4-FFF2-40B4-BE49-F238E27FC236}">
                  <a16:creationId xmlns:a16="http://schemas.microsoft.com/office/drawing/2014/main" xmlns="" id="{DB22DDBA-16C6-4F45-8449-69DE6E1CF4F9}"/>
                </a:ext>
              </a:extLst>
            </p:cNvPr>
            <p:cNvSpPr>
              <a:spLocks/>
            </p:cNvSpPr>
            <p:nvPr/>
          </p:nvSpPr>
          <p:spPr bwMode="auto">
            <a:xfrm>
              <a:off x="7300587" y="3464602"/>
              <a:ext cx="15756" cy="12634"/>
            </a:xfrm>
            <a:custGeom>
              <a:avLst/>
              <a:gdLst>
                <a:gd name="T0" fmla="*/ 5 w 6"/>
                <a:gd name="T1" fmla="*/ 2 h 5"/>
                <a:gd name="T2" fmla="*/ 2 w 6"/>
                <a:gd name="T3" fmla="*/ 5 h 5"/>
                <a:gd name="T4" fmla="*/ 5 w 6"/>
                <a:gd name="T5" fmla="*/ 2 h 5"/>
              </a:gdLst>
              <a:ahLst/>
              <a:cxnLst>
                <a:cxn ang="0">
                  <a:pos x="T0" y="T1"/>
                </a:cxn>
                <a:cxn ang="0">
                  <a:pos x="T2" y="T3"/>
                </a:cxn>
                <a:cxn ang="0">
                  <a:pos x="T4" y="T5"/>
                </a:cxn>
              </a:cxnLst>
              <a:rect l="0" t="0" r="r" b="b"/>
              <a:pathLst>
                <a:path w="6" h="5">
                  <a:moveTo>
                    <a:pt x="5" y="2"/>
                  </a:moveTo>
                  <a:cubicBezTo>
                    <a:pt x="4" y="0"/>
                    <a:pt x="0" y="4"/>
                    <a:pt x="2" y="5"/>
                  </a:cubicBezTo>
                  <a:cubicBezTo>
                    <a:pt x="3" y="5"/>
                    <a:pt x="6" y="4"/>
                    <a:pt x="5"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6" name="Freeform 351">
              <a:extLst>
                <a:ext uri="{FF2B5EF4-FFF2-40B4-BE49-F238E27FC236}">
                  <a16:creationId xmlns:a16="http://schemas.microsoft.com/office/drawing/2014/main" xmlns="" id="{C63C43BA-94D8-4B5A-8CA5-E8202792FA8F}"/>
                </a:ext>
              </a:extLst>
            </p:cNvPr>
            <p:cNvSpPr>
              <a:spLocks/>
            </p:cNvSpPr>
            <p:nvPr/>
          </p:nvSpPr>
          <p:spPr bwMode="auto">
            <a:xfrm>
              <a:off x="7300587" y="3464602"/>
              <a:ext cx="15756" cy="12634"/>
            </a:xfrm>
            <a:custGeom>
              <a:avLst/>
              <a:gdLst>
                <a:gd name="T0" fmla="*/ 5 w 6"/>
                <a:gd name="T1" fmla="*/ 2 h 5"/>
                <a:gd name="T2" fmla="*/ 2 w 6"/>
                <a:gd name="T3" fmla="*/ 5 h 5"/>
                <a:gd name="T4" fmla="*/ 5 w 6"/>
                <a:gd name="T5" fmla="*/ 2 h 5"/>
              </a:gdLst>
              <a:ahLst/>
              <a:cxnLst>
                <a:cxn ang="0">
                  <a:pos x="T0" y="T1"/>
                </a:cxn>
                <a:cxn ang="0">
                  <a:pos x="T2" y="T3"/>
                </a:cxn>
                <a:cxn ang="0">
                  <a:pos x="T4" y="T5"/>
                </a:cxn>
              </a:cxnLst>
              <a:rect l="0" t="0" r="r" b="b"/>
              <a:pathLst>
                <a:path w="6" h="5">
                  <a:moveTo>
                    <a:pt x="5" y="2"/>
                  </a:moveTo>
                  <a:cubicBezTo>
                    <a:pt x="4" y="0"/>
                    <a:pt x="0" y="4"/>
                    <a:pt x="2" y="5"/>
                  </a:cubicBezTo>
                  <a:cubicBezTo>
                    <a:pt x="3" y="5"/>
                    <a:pt x="6" y="4"/>
                    <a:pt x="5"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7" name="Freeform 352">
              <a:extLst>
                <a:ext uri="{FF2B5EF4-FFF2-40B4-BE49-F238E27FC236}">
                  <a16:creationId xmlns:a16="http://schemas.microsoft.com/office/drawing/2014/main" xmlns="" id="{C31BB1F1-DF6A-48D7-BE05-324ACEDF3BF5}"/>
                </a:ext>
              </a:extLst>
            </p:cNvPr>
            <p:cNvSpPr>
              <a:spLocks/>
            </p:cNvSpPr>
            <p:nvPr/>
          </p:nvSpPr>
          <p:spPr bwMode="auto">
            <a:xfrm>
              <a:off x="7494391" y="3533384"/>
              <a:ext cx="11030" cy="25267"/>
            </a:xfrm>
            <a:custGeom>
              <a:avLst/>
              <a:gdLst>
                <a:gd name="T0" fmla="*/ 4 w 4"/>
                <a:gd name="T1" fmla="*/ 1 h 10"/>
                <a:gd name="T2" fmla="*/ 2 w 4"/>
                <a:gd name="T3" fmla="*/ 10 h 10"/>
                <a:gd name="T4" fmla="*/ 4 w 4"/>
                <a:gd name="T5" fmla="*/ 7 h 10"/>
                <a:gd name="T6" fmla="*/ 4 w 4"/>
                <a:gd name="T7" fmla="*/ 1 h 10"/>
              </a:gdLst>
              <a:ahLst/>
              <a:cxnLst>
                <a:cxn ang="0">
                  <a:pos x="T0" y="T1"/>
                </a:cxn>
                <a:cxn ang="0">
                  <a:pos x="T2" y="T3"/>
                </a:cxn>
                <a:cxn ang="0">
                  <a:pos x="T4" y="T5"/>
                </a:cxn>
                <a:cxn ang="0">
                  <a:pos x="T6" y="T7"/>
                </a:cxn>
              </a:cxnLst>
              <a:rect l="0" t="0" r="r" b="b"/>
              <a:pathLst>
                <a:path w="4" h="10">
                  <a:moveTo>
                    <a:pt x="4" y="1"/>
                  </a:moveTo>
                  <a:cubicBezTo>
                    <a:pt x="0" y="0"/>
                    <a:pt x="1" y="9"/>
                    <a:pt x="2" y="10"/>
                  </a:cubicBezTo>
                  <a:cubicBezTo>
                    <a:pt x="3" y="9"/>
                    <a:pt x="4" y="9"/>
                    <a:pt x="4" y="7"/>
                  </a:cubicBezTo>
                  <a:cubicBezTo>
                    <a:pt x="4" y="5"/>
                    <a:pt x="3" y="3"/>
                    <a:pt x="4"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8" name="Freeform 353">
              <a:extLst>
                <a:ext uri="{FF2B5EF4-FFF2-40B4-BE49-F238E27FC236}">
                  <a16:creationId xmlns:a16="http://schemas.microsoft.com/office/drawing/2014/main" xmlns="" id="{3097CF63-A259-4E5E-B33C-DE617AC222B7}"/>
                </a:ext>
              </a:extLst>
            </p:cNvPr>
            <p:cNvSpPr>
              <a:spLocks/>
            </p:cNvSpPr>
            <p:nvPr/>
          </p:nvSpPr>
          <p:spPr bwMode="auto">
            <a:xfrm>
              <a:off x="7494391" y="3533384"/>
              <a:ext cx="11030" cy="25267"/>
            </a:xfrm>
            <a:custGeom>
              <a:avLst/>
              <a:gdLst>
                <a:gd name="T0" fmla="*/ 4 w 4"/>
                <a:gd name="T1" fmla="*/ 1 h 10"/>
                <a:gd name="T2" fmla="*/ 2 w 4"/>
                <a:gd name="T3" fmla="*/ 10 h 10"/>
                <a:gd name="T4" fmla="*/ 4 w 4"/>
                <a:gd name="T5" fmla="*/ 7 h 10"/>
                <a:gd name="T6" fmla="*/ 4 w 4"/>
                <a:gd name="T7" fmla="*/ 1 h 10"/>
              </a:gdLst>
              <a:ahLst/>
              <a:cxnLst>
                <a:cxn ang="0">
                  <a:pos x="T0" y="T1"/>
                </a:cxn>
                <a:cxn ang="0">
                  <a:pos x="T2" y="T3"/>
                </a:cxn>
                <a:cxn ang="0">
                  <a:pos x="T4" y="T5"/>
                </a:cxn>
                <a:cxn ang="0">
                  <a:pos x="T6" y="T7"/>
                </a:cxn>
              </a:cxnLst>
              <a:rect l="0" t="0" r="r" b="b"/>
              <a:pathLst>
                <a:path w="4" h="10">
                  <a:moveTo>
                    <a:pt x="4" y="1"/>
                  </a:moveTo>
                  <a:cubicBezTo>
                    <a:pt x="0" y="0"/>
                    <a:pt x="1" y="9"/>
                    <a:pt x="2" y="10"/>
                  </a:cubicBezTo>
                  <a:cubicBezTo>
                    <a:pt x="3" y="9"/>
                    <a:pt x="4" y="9"/>
                    <a:pt x="4" y="7"/>
                  </a:cubicBezTo>
                  <a:cubicBezTo>
                    <a:pt x="4" y="5"/>
                    <a:pt x="3" y="3"/>
                    <a:pt x="4"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9" name="Freeform 354">
              <a:extLst>
                <a:ext uri="{FF2B5EF4-FFF2-40B4-BE49-F238E27FC236}">
                  <a16:creationId xmlns:a16="http://schemas.microsoft.com/office/drawing/2014/main" xmlns="" id="{5EAEFBE8-C7B0-4590-860E-30272F1592B8}"/>
                </a:ext>
              </a:extLst>
            </p:cNvPr>
            <p:cNvSpPr>
              <a:spLocks/>
            </p:cNvSpPr>
            <p:nvPr/>
          </p:nvSpPr>
          <p:spPr bwMode="auto">
            <a:xfrm>
              <a:off x="7505420" y="3541807"/>
              <a:ext cx="3151" cy="4212"/>
            </a:xfrm>
            <a:custGeom>
              <a:avLst/>
              <a:gdLst>
                <a:gd name="T0" fmla="*/ 1 w 1"/>
                <a:gd name="T1" fmla="*/ 0 h 2"/>
                <a:gd name="T2" fmla="*/ 1 w 1"/>
                <a:gd name="T3" fmla="*/ 2 h 2"/>
                <a:gd name="T4" fmla="*/ 1 w 1"/>
                <a:gd name="T5" fmla="*/ 0 h 2"/>
              </a:gdLst>
              <a:ahLst/>
              <a:cxnLst>
                <a:cxn ang="0">
                  <a:pos x="T0" y="T1"/>
                </a:cxn>
                <a:cxn ang="0">
                  <a:pos x="T2" y="T3"/>
                </a:cxn>
                <a:cxn ang="0">
                  <a:pos x="T4" y="T5"/>
                </a:cxn>
              </a:cxnLst>
              <a:rect l="0" t="0" r="r" b="b"/>
              <a:pathLst>
                <a:path w="1" h="2">
                  <a:moveTo>
                    <a:pt x="1" y="0"/>
                  </a:moveTo>
                  <a:cubicBezTo>
                    <a:pt x="0" y="0"/>
                    <a:pt x="0" y="1"/>
                    <a:pt x="1" y="2"/>
                  </a:cubicBezTo>
                  <a:cubicBezTo>
                    <a:pt x="1" y="1"/>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0" name="Freeform 355">
              <a:extLst>
                <a:ext uri="{FF2B5EF4-FFF2-40B4-BE49-F238E27FC236}">
                  <a16:creationId xmlns:a16="http://schemas.microsoft.com/office/drawing/2014/main" xmlns="" id="{5CA027BF-87CE-4FCC-990B-DB3C34023D8C}"/>
                </a:ext>
              </a:extLst>
            </p:cNvPr>
            <p:cNvSpPr>
              <a:spLocks/>
            </p:cNvSpPr>
            <p:nvPr/>
          </p:nvSpPr>
          <p:spPr bwMode="auto">
            <a:xfrm>
              <a:off x="7505420" y="3541807"/>
              <a:ext cx="3151" cy="4212"/>
            </a:xfrm>
            <a:custGeom>
              <a:avLst/>
              <a:gdLst>
                <a:gd name="T0" fmla="*/ 1 w 1"/>
                <a:gd name="T1" fmla="*/ 0 h 2"/>
                <a:gd name="T2" fmla="*/ 1 w 1"/>
                <a:gd name="T3" fmla="*/ 2 h 2"/>
                <a:gd name="T4" fmla="*/ 1 w 1"/>
                <a:gd name="T5" fmla="*/ 0 h 2"/>
              </a:gdLst>
              <a:ahLst/>
              <a:cxnLst>
                <a:cxn ang="0">
                  <a:pos x="T0" y="T1"/>
                </a:cxn>
                <a:cxn ang="0">
                  <a:pos x="T2" y="T3"/>
                </a:cxn>
                <a:cxn ang="0">
                  <a:pos x="T4" y="T5"/>
                </a:cxn>
              </a:cxnLst>
              <a:rect l="0" t="0" r="r" b="b"/>
              <a:pathLst>
                <a:path w="1" h="2">
                  <a:moveTo>
                    <a:pt x="1" y="0"/>
                  </a:moveTo>
                  <a:cubicBezTo>
                    <a:pt x="0" y="0"/>
                    <a:pt x="0" y="1"/>
                    <a:pt x="1" y="2"/>
                  </a:cubicBezTo>
                  <a:cubicBezTo>
                    <a:pt x="1" y="1"/>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1" name="Freeform 356">
              <a:extLst>
                <a:ext uri="{FF2B5EF4-FFF2-40B4-BE49-F238E27FC236}">
                  <a16:creationId xmlns:a16="http://schemas.microsoft.com/office/drawing/2014/main" xmlns="" id="{FE851046-A30F-41B0-8281-44F247502245}"/>
                </a:ext>
              </a:extLst>
            </p:cNvPr>
            <p:cNvSpPr>
              <a:spLocks/>
            </p:cNvSpPr>
            <p:nvPr/>
          </p:nvSpPr>
          <p:spPr bwMode="auto">
            <a:xfrm>
              <a:off x="7538509" y="3339672"/>
              <a:ext cx="3151" cy="2807"/>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2" name="Freeform 357">
              <a:extLst>
                <a:ext uri="{FF2B5EF4-FFF2-40B4-BE49-F238E27FC236}">
                  <a16:creationId xmlns:a16="http://schemas.microsoft.com/office/drawing/2014/main" xmlns="" id="{40873DFC-602D-4C43-AE0B-87E2D4630FA0}"/>
                </a:ext>
              </a:extLst>
            </p:cNvPr>
            <p:cNvSpPr>
              <a:spLocks/>
            </p:cNvSpPr>
            <p:nvPr/>
          </p:nvSpPr>
          <p:spPr bwMode="auto">
            <a:xfrm>
              <a:off x="7538509" y="3339672"/>
              <a:ext cx="3151" cy="2807"/>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3" name="Freeform 358">
              <a:extLst>
                <a:ext uri="{FF2B5EF4-FFF2-40B4-BE49-F238E27FC236}">
                  <a16:creationId xmlns:a16="http://schemas.microsoft.com/office/drawing/2014/main" xmlns="" id="{0B73564F-837B-4C6E-A64D-6DD42AF1A08E}"/>
                </a:ext>
              </a:extLst>
            </p:cNvPr>
            <p:cNvSpPr>
              <a:spLocks/>
            </p:cNvSpPr>
            <p:nvPr/>
          </p:nvSpPr>
          <p:spPr bwMode="auto">
            <a:xfrm>
              <a:off x="7541660" y="3335461"/>
              <a:ext cx="3151" cy="7019"/>
            </a:xfrm>
            <a:custGeom>
              <a:avLst/>
              <a:gdLst>
                <a:gd name="T0" fmla="*/ 0 w 1"/>
                <a:gd name="T1" fmla="*/ 1 h 3"/>
                <a:gd name="T2" fmla="*/ 1 w 1"/>
                <a:gd name="T3" fmla="*/ 3 h 3"/>
                <a:gd name="T4" fmla="*/ 0 w 1"/>
                <a:gd name="T5" fmla="*/ 1 h 3"/>
              </a:gdLst>
              <a:ahLst/>
              <a:cxnLst>
                <a:cxn ang="0">
                  <a:pos x="T0" y="T1"/>
                </a:cxn>
                <a:cxn ang="0">
                  <a:pos x="T2" y="T3"/>
                </a:cxn>
                <a:cxn ang="0">
                  <a:pos x="T4" y="T5"/>
                </a:cxn>
              </a:cxnLst>
              <a:rect l="0" t="0" r="r" b="b"/>
              <a:pathLst>
                <a:path w="1" h="3">
                  <a:moveTo>
                    <a:pt x="0" y="1"/>
                  </a:moveTo>
                  <a:cubicBezTo>
                    <a:pt x="0" y="2"/>
                    <a:pt x="1" y="2"/>
                    <a:pt x="1" y="3"/>
                  </a:cubicBezTo>
                  <a:cubicBezTo>
                    <a:pt x="1" y="2"/>
                    <a:pt x="1"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4" name="Freeform 359">
              <a:extLst>
                <a:ext uri="{FF2B5EF4-FFF2-40B4-BE49-F238E27FC236}">
                  <a16:creationId xmlns:a16="http://schemas.microsoft.com/office/drawing/2014/main" xmlns="" id="{EE01057A-F3AA-40FD-AF5E-78AE5E505B48}"/>
                </a:ext>
              </a:extLst>
            </p:cNvPr>
            <p:cNvSpPr>
              <a:spLocks/>
            </p:cNvSpPr>
            <p:nvPr/>
          </p:nvSpPr>
          <p:spPr bwMode="auto">
            <a:xfrm>
              <a:off x="7541660" y="3335461"/>
              <a:ext cx="3151" cy="7019"/>
            </a:xfrm>
            <a:custGeom>
              <a:avLst/>
              <a:gdLst>
                <a:gd name="T0" fmla="*/ 0 w 1"/>
                <a:gd name="T1" fmla="*/ 1 h 3"/>
                <a:gd name="T2" fmla="*/ 1 w 1"/>
                <a:gd name="T3" fmla="*/ 3 h 3"/>
                <a:gd name="T4" fmla="*/ 0 w 1"/>
                <a:gd name="T5" fmla="*/ 1 h 3"/>
              </a:gdLst>
              <a:ahLst/>
              <a:cxnLst>
                <a:cxn ang="0">
                  <a:pos x="T0" y="T1"/>
                </a:cxn>
                <a:cxn ang="0">
                  <a:pos x="T2" y="T3"/>
                </a:cxn>
                <a:cxn ang="0">
                  <a:pos x="T4" y="T5"/>
                </a:cxn>
              </a:cxnLst>
              <a:rect l="0" t="0" r="r" b="b"/>
              <a:pathLst>
                <a:path w="1" h="3">
                  <a:moveTo>
                    <a:pt x="0" y="1"/>
                  </a:moveTo>
                  <a:cubicBezTo>
                    <a:pt x="0" y="2"/>
                    <a:pt x="1" y="2"/>
                    <a:pt x="1" y="3"/>
                  </a:cubicBezTo>
                  <a:cubicBezTo>
                    <a:pt x="1" y="2"/>
                    <a:pt x="1"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5" name="Freeform 360">
              <a:extLst>
                <a:ext uri="{FF2B5EF4-FFF2-40B4-BE49-F238E27FC236}">
                  <a16:creationId xmlns:a16="http://schemas.microsoft.com/office/drawing/2014/main" xmlns="" id="{34F12DEE-E158-476F-834C-B69444BFAB6F}"/>
                </a:ext>
              </a:extLst>
            </p:cNvPr>
            <p:cNvSpPr>
              <a:spLocks/>
            </p:cNvSpPr>
            <p:nvPr/>
          </p:nvSpPr>
          <p:spPr bwMode="auto">
            <a:xfrm>
              <a:off x="7541660" y="3315809"/>
              <a:ext cx="6303" cy="4212"/>
            </a:xfrm>
            <a:custGeom>
              <a:avLst/>
              <a:gdLst>
                <a:gd name="T0" fmla="*/ 0 w 2"/>
                <a:gd name="T1" fmla="*/ 1 h 2"/>
                <a:gd name="T2" fmla="*/ 2 w 2"/>
                <a:gd name="T3" fmla="*/ 2 h 2"/>
                <a:gd name="T4" fmla="*/ 0 w 2"/>
                <a:gd name="T5" fmla="*/ 1 h 2"/>
              </a:gdLst>
              <a:ahLst/>
              <a:cxnLst>
                <a:cxn ang="0">
                  <a:pos x="T0" y="T1"/>
                </a:cxn>
                <a:cxn ang="0">
                  <a:pos x="T2" y="T3"/>
                </a:cxn>
                <a:cxn ang="0">
                  <a:pos x="T4" y="T5"/>
                </a:cxn>
              </a:cxnLst>
              <a:rect l="0" t="0" r="r" b="b"/>
              <a:pathLst>
                <a:path w="2" h="2">
                  <a:moveTo>
                    <a:pt x="0" y="1"/>
                  </a:moveTo>
                  <a:cubicBezTo>
                    <a:pt x="0" y="2"/>
                    <a:pt x="1" y="2"/>
                    <a:pt x="2" y="2"/>
                  </a:cubicBezTo>
                  <a:cubicBezTo>
                    <a:pt x="2" y="1"/>
                    <a:pt x="1"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6" name="Freeform 361">
              <a:extLst>
                <a:ext uri="{FF2B5EF4-FFF2-40B4-BE49-F238E27FC236}">
                  <a16:creationId xmlns:a16="http://schemas.microsoft.com/office/drawing/2014/main" xmlns="" id="{B645845B-9170-4DBF-A9D6-C176B920F882}"/>
                </a:ext>
              </a:extLst>
            </p:cNvPr>
            <p:cNvSpPr>
              <a:spLocks/>
            </p:cNvSpPr>
            <p:nvPr/>
          </p:nvSpPr>
          <p:spPr bwMode="auto">
            <a:xfrm>
              <a:off x="7541660" y="3315809"/>
              <a:ext cx="6303" cy="4212"/>
            </a:xfrm>
            <a:custGeom>
              <a:avLst/>
              <a:gdLst>
                <a:gd name="T0" fmla="*/ 0 w 2"/>
                <a:gd name="T1" fmla="*/ 1 h 2"/>
                <a:gd name="T2" fmla="*/ 2 w 2"/>
                <a:gd name="T3" fmla="*/ 2 h 2"/>
                <a:gd name="T4" fmla="*/ 0 w 2"/>
                <a:gd name="T5" fmla="*/ 1 h 2"/>
              </a:gdLst>
              <a:ahLst/>
              <a:cxnLst>
                <a:cxn ang="0">
                  <a:pos x="T0" y="T1"/>
                </a:cxn>
                <a:cxn ang="0">
                  <a:pos x="T2" y="T3"/>
                </a:cxn>
                <a:cxn ang="0">
                  <a:pos x="T4" y="T5"/>
                </a:cxn>
              </a:cxnLst>
              <a:rect l="0" t="0" r="r" b="b"/>
              <a:pathLst>
                <a:path w="2" h="2">
                  <a:moveTo>
                    <a:pt x="0" y="1"/>
                  </a:moveTo>
                  <a:cubicBezTo>
                    <a:pt x="0" y="2"/>
                    <a:pt x="1" y="2"/>
                    <a:pt x="2" y="2"/>
                  </a:cubicBezTo>
                  <a:cubicBezTo>
                    <a:pt x="2" y="1"/>
                    <a:pt x="1"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7" name="Freeform 362">
              <a:extLst>
                <a:ext uri="{FF2B5EF4-FFF2-40B4-BE49-F238E27FC236}">
                  <a16:creationId xmlns:a16="http://schemas.microsoft.com/office/drawing/2014/main" xmlns="" id="{36D70E6E-0551-4D62-AFDC-6E3FEEAEEE98}"/>
                </a:ext>
              </a:extLst>
            </p:cNvPr>
            <p:cNvSpPr>
              <a:spLocks/>
            </p:cNvSpPr>
            <p:nvPr/>
          </p:nvSpPr>
          <p:spPr bwMode="auto">
            <a:xfrm>
              <a:off x="7541660" y="3449162"/>
              <a:ext cx="3151" cy="2807"/>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8" name="Freeform 363">
              <a:extLst>
                <a:ext uri="{FF2B5EF4-FFF2-40B4-BE49-F238E27FC236}">
                  <a16:creationId xmlns:a16="http://schemas.microsoft.com/office/drawing/2014/main" xmlns="" id="{3DA4A80C-9F49-4026-AD3C-9355C61534A4}"/>
                </a:ext>
              </a:extLst>
            </p:cNvPr>
            <p:cNvSpPr>
              <a:spLocks/>
            </p:cNvSpPr>
            <p:nvPr/>
          </p:nvSpPr>
          <p:spPr bwMode="auto">
            <a:xfrm>
              <a:off x="7541660" y="3449162"/>
              <a:ext cx="3151" cy="2807"/>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9" name="Freeform 364">
              <a:extLst>
                <a:ext uri="{FF2B5EF4-FFF2-40B4-BE49-F238E27FC236}">
                  <a16:creationId xmlns:a16="http://schemas.microsoft.com/office/drawing/2014/main" xmlns="" id="{8412F2E9-5E0E-44A9-9917-7516EBFED01A}"/>
                </a:ext>
              </a:extLst>
            </p:cNvPr>
            <p:cNvSpPr>
              <a:spLocks/>
            </p:cNvSpPr>
            <p:nvPr/>
          </p:nvSpPr>
          <p:spPr bwMode="auto">
            <a:xfrm>
              <a:off x="7547963" y="3332654"/>
              <a:ext cx="4727" cy="2807"/>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1"/>
                    <a:pt x="1" y="1"/>
                    <a:pt x="2" y="1"/>
                  </a:cubicBezTo>
                  <a:cubicBezTo>
                    <a:pt x="2" y="1"/>
                    <a:pt x="1"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0" name="Freeform 365">
              <a:extLst>
                <a:ext uri="{FF2B5EF4-FFF2-40B4-BE49-F238E27FC236}">
                  <a16:creationId xmlns:a16="http://schemas.microsoft.com/office/drawing/2014/main" xmlns="" id="{7510F85F-0691-4953-8FE1-86717D5E0DFB}"/>
                </a:ext>
              </a:extLst>
            </p:cNvPr>
            <p:cNvSpPr>
              <a:spLocks/>
            </p:cNvSpPr>
            <p:nvPr/>
          </p:nvSpPr>
          <p:spPr bwMode="auto">
            <a:xfrm>
              <a:off x="7547963" y="3332654"/>
              <a:ext cx="4727" cy="2807"/>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1"/>
                    <a:pt x="1" y="1"/>
                    <a:pt x="2" y="1"/>
                  </a:cubicBezTo>
                  <a:cubicBezTo>
                    <a:pt x="2" y="1"/>
                    <a:pt x="1"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1" name="Freeform 366">
              <a:extLst>
                <a:ext uri="{FF2B5EF4-FFF2-40B4-BE49-F238E27FC236}">
                  <a16:creationId xmlns:a16="http://schemas.microsoft.com/office/drawing/2014/main" xmlns="" id="{B9A5B530-3927-49ED-BAAE-A36349CA4BF3}"/>
                </a:ext>
              </a:extLst>
            </p:cNvPr>
            <p:cNvSpPr>
              <a:spLocks/>
            </p:cNvSpPr>
            <p:nvPr/>
          </p:nvSpPr>
          <p:spPr bwMode="auto">
            <a:xfrm>
              <a:off x="7571597" y="3370553"/>
              <a:ext cx="3151" cy="421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1" y="1"/>
                    <a:pt x="1" y="2"/>
                  </a:cubicBezTo>
                  <a:cubicBezTo>
                    <a:pt x="1" y="1"/>
                    <a:pt x="1" y="1"/>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2" name="Freeform 367">
              <a:extLst>
                <a:ext uri="{FF2B5EF4-FFF2-40B4-BE49-F238E27FC236}">
                  <a16:creationId xmlns:a16="http://schemas.microsoft.com/office/drawing/2014/main" xmlns="" id="{7A417763-F070-4374-AC72-38A931404509}"/>
                </a:ext>
              </a:extLst>
            </p:cNvPr>
            <p:cNvSpPr>
              <a:spLocks/>
            </p:cNvSpPr>
            <p:nvPr/>
          </p:nvSpPr>
          <p:spPr bwMode="auto">
            <a:xfrm>
              <a:off x="7571597" y="3370553"/>
              <a:ext cx="3151" cy="421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1" y="1"/>
                    <a:pt x="1" y="2"/>
                  </a:cubicBezTo>
                  <a:cubicBezTo>
                    <a:pt x="1" y="1"/>
                    <a:pt x="1" y="1"/>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3" name="Freeform 368">
              <a:extLst>
                <a:ext uri="{FF2B5EF4-FFF2-40B4-BE49-F238E27FC236}">
                  <a16:creationId xmlns:a16="http://schemas.microsoft.com/office/drawing/2014/main" xmlns="" id="{589D61BA-D3AD-462F-87D0-020975E4869E}"/>
                </a:ext>
              </a:extLst>
            </p:cNvPr>
            <p:cNvSpPr>
              <a:spLocks/>
            </p:cNvSpPr>
            <p:nvPr/>
          </p:nvSpPr>
          <p:spPr bwMode="auto">
            <a:xfrm>
              <a:off x="7286406" y="3307386"/>
              <a:ext cx="302523" cy="258283"/>
            </a:xfrm>
            <a:custGeom>
              <a:avLst/>
              <a:gdLst>
                <a:gd name="T0" fmla="*/ 2 w 109"/>
                <a:gd name="T1" fmla="*/ 39 h 104"/>
                <a:gd name="T2" fmla="*/ 3 w 109"/>
                <a:gd name="T3" fmla="*/ 38 h 104"/>
                <a:gd name="T4" fmla="*/ 6 w 109"/>
                <a:gd name="T5" fmla="*/ 30 h 104"/>
                <a:gd name="T6" fmla="*/ 9 w 109"/>
                <a:gd name="T7" fmla="*/ 31 h 104"/>
                <a:gd name="T8" fmla="*/ 16 w 109"/>
                <a:gd name="T9" fmla="*/ 40 h 104"/>
                <a:gd name="T10" fmla="*/ 23 w 109"/>
                <a:gd name="T11" fmla="*/ 41 h 104"/>
                <a:gd name="T12" fmla="*/ 34 w 109"/>
                <a:gd name="T13" fmla="*/ 39 h 104"/>
                <a:gd name="T14" fmla="*/ 45 w 109"/>
                <a:gd name="T15" fmla="*/ 35 h 104"/>
                <a:gd name="T16" fmla="*/ 56 w 109"/>
                <a:gd name="T17" fmla="*/ 36 h 104"/>
                <a:gd name="T18" fmla="*/ 61 w 109"/>
                <a:gd name="T19" fmla="*/ 35 h 104"/>
                <a:gd name="T20" fmla="*/ 68 w 109"/>
                <a:gd name="T21" fmla="*/ 23 h 104"/>
                <a:gd name="T22" fmla="*/ 71 w 109"/>
                <a:gd name="T23" fmla="*/ 12 h 104"/>
                <a:gd name="T24" fmla="*/ 72 w 109"/>
                <a:gd name="T25" fmla="*/ 3 h 104"/>
                <a:gd name="T26" fmla="*/ 78 w 109"/>
                <a:gd name="T27" fmla="*/ 0 h 104"/>
                <a:gd name="T28" fmla="*/ 87 w 109"/>
                <a:gd name="T29" fmla="*/ 1 h 104"/>
                <a:gd name="T30" fmla="*/ 90 w 109"/>
                <a:gd name="T31" fmla="*/ 4 h 104"/>
                <a:gd name="T32" fmla="*/ 94 w 109"/>
                <a:gd name="T33" fmla="*/ 7 h 104"/>
                <a:gd name="T34" fmla="*/ 91 w 109"/>
                <a:gd name="T35" fmla="*/ 7 h 104"/>
                <a:gd name="T36" fmla="*/ 87 w 109"/>
                <a:gd name="T37" fmla="*/ 9 h 104"/>
                <a:gd name="T38" fmla="*/ 89 w 109"/>
                <a:gd name="T39" fmla="*/ 14 h 104"/>
                <a:gd name="T40" fmla="*/ 92 w 109"/>
                <a:gd name="T41" fmla="*/ 18 h 104"/>
                <a:gd name="T42" fmla="*/ 95 w 109"/>
                <a:gd name="T43" fmla="*/ 21 h 104"/>
                <a:gd name="T44" fmla="*/ 95 w 109"/>
                <a:gd name="T45" fmla="*/ 29 h 104"/>
                <a:gd name="T46" fmla="*/ 100 w 109"/>
                <a:gd name="T47" fmla="*/ 34 h 104"/>
                <a:gd name="T48" fmla="*/ 107 w 109"/>
                <a:gd name="T49" fmla="*/ 40 h 104"/>
                <a:gd name="T50" fmla="*/ 104 w 109"/>
                <a:gd name="T51" fmla="*/ 43 h 104"/>
                <a:gd name="T52" fmla="*/ 96 w 109"/>
                <a:gd name="T53" fmla="*/ 43 h 104"/>
                <a:gd name="T54" fmla="*/ 92 w 109"/>
                <a:gd name="T55" fmla="*/ 59 h 104"/>
                <a:gd name="T56" fmla="*/ 93 w 109"/>
                <a:gd name="T57" fmla="*/ 60 h 104"/>
                <a:gd name="T58" fmla="*/ 90 w 109"/>
                <a:gd name="T59" fmla="*/ 62 h 104"/>
                <a:gd name="T60" fmla="*/ 83 w 109"/>
                <a:gd name="T61" fmla="*/ 70 h 104"/>
                <a:gd name="T62" fmla="*/ 79 w 109"/>
                <a:gd name="T63" fmla="*/ 74 h 104"/>
                <a:gd name="T64" fmla="*/ 82 w 109"/>
                <a:gd name="T65" fmla="*/ 79 h 104"/>
                <a:gd name="T66" fmla="*/ 79 w 109"/>
                <a:gd name="T67" fmla="*/ 83 h 104"/>
                <a:gd name="T68" fmla="*/ 78 w 109"/>
                <a:gd name="T69" fmla="*/ 91 h 104"/>
                <a:gd name="T70" fmla="*/ 67 w 109"/>
                <a:gd name="T71" fmla="*/ 100 h 104"/>
                <a:gd name="T72" fmla="*/ 61 w 109"/>
                <a:gd name="T73" fmla="*/ 98 h 104"/>
                <a:gd name="T74" fmla="*/ 58 w 109"/>
                <a:gd name="T75" fmla="*/ 92 h 104"/>
                <a:gd name="T76" fmla="*/ 51 w 109"/>
                <a:gd name="T77" fmla="*/ 94 h 104"/>
                <a:gd name="T78" fmla="*/ 47 w 109"/>
                <a:gd name="T79" fmla="*/ 91 h 104"/>
                <a:gd name="T80" fmla="*/ 40 w 109"/>
                <a:gd name="T81" fmla="*/ 93 h 104"/>
                <a:gd name="T82" fmla="*/ 31 w 109"/>
                <a:gd name="T83" fmla="*/ 95 h 104"/>
                <a:gd name="T84" fmla="*/ 26 w 109"/>
                <a:gd name="T85" fmla="*/ 88 h 104"/>
                <a:gd name="T86" fmla="*/ 20 w 109"/>
                <a:gd name="T87" fmla="*/ 89 h 104"/>
                <a:gd name="T88" fmla="*/ 19 w 109"/>
                <a:gd name="T89" fmla="*/ 89 h 104"/>
                <a:gd name="T90" fmla="*/ 14 w 109"/>
                <a:gd name="T91" fmla="*/ 82 h 104"/>
                <a:gd name="T92" fmla="*/ 12 w 109"/>
                <a:gd name="T93" fmla="*/ 74 h 104"/>
                <a:gd name="T94" fmla="*/ 13 w 109"/>
                <a:gd name="T95" fmla="*/ 69 h 104"/>
                <a:gd name="T96" fmla="*/ 10 w 109"/>
                <a:gd name="T97" fmla="*/ 63 h 104"/>
                <a:gd name="T98" fmla="*/ 5 w 109"/>
                <a:gd name="T99" fmla="*/ 63 h 104"/>
                <a:gd name="T100" fmla="*/ 8 w 109"/>
                <a:gd name="T101" fmla="*/ 62 h 104"/>
                <a:gd name="T102" fmla="*/ 4 w 109"/>
                <a:gd name="T103" fmla="*/ 59 h 104"/>
                <a:gd name="T104" fmla="*/ 5 w 109"/>
                <a:gd name="T105" fmla="*/ 53 h 104"/>
                <a:gd name="T106" fmla="*/ 1 w 109"/>
                <a:gd name="T107" fmla="*/ 4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9" h="104">
                  <a:moveTo>
                    <a:pt x="1" y="42"/>
                  </a:moveTo>
                  <a:cubicBezTo>
                    <a:pt x="2" y="42"/>
                    <a:pt x="1" y="41"/>
                    <a:pt x="2" y="39"/>
                  </a:cubicBezTo>
                  <a:cubicBezTo>
                    <a:pt x="2" y="38"/>
                    <a:pt x="4" y="38"/>
                    <a:pt x="4" y="36"/>
                  </a:cubicBezTo>
                  <a:cubicBezTo>
                    <a:pt x="4" y="37"/>
                    <a:pt x="3" y="38"/>
                    <a:pt x="3" y="38"/>
                  </a:cubicBezTo>
                  <a:cubicBezTo>
                    <a:pt x="2" y="36"/>
                    <a:pt x="3" y="35"/>
                    <a:pt x="4" y="33"/>
                  </a:cubicBezTo>
                  <a:cubicBezTo>
                    <a:pt x="5" y="32"/>
                    <a:pt x="5" y="32"/>
                    <a:pt x="6" y="30"/>
                  </a:cubicBezTo>
                  <a:cubicBezTo>
                    <a:pt x="6" y="29"/>
                    <a:pt x="8" y="29"/>
                    <a:pt x="9" y="28"/>
                  </a:cubicBezTo>
                  <a:cubicBezTo>
                    <a:pt x="9" y="29"/>
                    <a:pt x="7" y="31"/>
                    <a:pt x="9" y="31"/>
                  </a:cubicBezTo>
                  <a:cubicBezTo>
                    <a:pt x="9" y="32"/>
                    <a:pt x="10" y="34"/>
                    <a:pt x="10" y="35"/>
                  </a:cubicBezTo>
                  <a:cubicBezTo>
                    <a:pt x="12" y="37"/>
                    <a:pt x="15" y="38"/>
                    <a:pt x="16" y="40"/>
                  </a:cubicBezTo>
                  <a:cubicBezTo>
                    <a:pt x="16" y="41"/>
                    <a:pt x="18" y="42"/>
                    <a:pt x="18" y="42"/>
                  </a:cubicBezTo>
                  <a:cubicBezTo>
                    <a:pt x="20" y="43"/>
                    <a:pt x="22" y="41"/>
                    <a:pt x="23" y="41"/>
                  </a:cubicBezTo>
                  <a:cubicBezTo>
                    <a:pt x="26" y="40"/>
                    <a:pt x="29" y="41"/>
                    <a:pt x="31" y="41"/>
                  </a:cubicBezTo>
                  <a:cubicBezTo>
                    <a:pt x="32" y="41"/>
                    <a:pt x="33" y="40"/>
                    <a:pt x="34" y="39"/>
                  </a:cubicBezTo>
                  <a:cubicBezTo>
                    <a:pt x="36" y="39"/>
                    <a:pt x="36" y="37"/>
                    <a:pt x="37" y="35"/>
                  </a:cubicBezTo>
                  <a:cubicBezTo>
                    <a:pt x="38" y="34"/>
                    <a:pt x="44" y="33"/>
                    <a:pt x="45" y="35"/>
                  </a:cubicBezTo>
                  <a:cubicBezTo>
                    <a:pt x="45" y="37"/>
                    <a:pt x="51" y="38"/>
                    <a:pt x="53" y="37"/>
                  </a:cubicBezTo>
                  <a:cubicBezTo>
                    <a:pt x="54" y="36"/>
                    <a:pt x="54" y="35"/>
                    <a:pt x="56" y="36"/>
                  </a:cubicBezTo>
                  <a:cubicBezTo>
                    <a:pt x="57" y="36"/>
                    <a:pt x="58" y="35"/>
                    <a:pt x="59" y="35"/>
                  </a:cubicBezTo>
                  <a:cubicBezTo>
                    <a:pt x="60" y="35"/>
                    <a:pt x="61" y="35"/>
                    <a:pt x="61" y="35"/>
                  </a:cubicBezTo>
                  <a:cubicBezTo>
                    <a:pt x="61" y="33"/>
                    <a:pt x="65" y="29"/>
                    <a:pt x="64" y="28"/>
                  </a:cubicBezTo>
                  <a:cubicBezTo>
                    <a:pt x="62" y="26"/>
                    <a:pt x="66" y="23"/>
                    <a:pt x="68" y="23"/>
                  </a:cubicBezTo>
                  <a:cubicBezTo>
                    <a:pt x="67" y="21"/>
                    <a:pt x="65" y="17"/>
                    <a:pt x="68" y="17"/>
                  </a:cubicBezTo>
                  <a:cubicBezTo>
                    <a:pt x="72" y="16"/>
                    <a:pt x="69" y="14"/>
                    <a:pt x="71" y="12"/>
                  </a:cubicBezTo>
                  <a:cubicBezTo>
                    <a:pt x="72" y="11"/>
                    <a:pt x="71" y="8"/>
                    <a:pt x="71" y="7"/>
                  </a:cubicBezTo>
                  <a:cubicBezTo>
                    <a:pt x="71" y="5"/>
                    <a:pt x="71" y="4"/>
                    <a:pt x="72" y="3"/>
                  </a:cubicBezTo>
                  <a:cubicBezTo>
                    <a:pt x="73" y="2"/>
                    <a:pt x="74" y="1"/>
                    <a:pt x="74" y="0"/>
                  </a:cubicBezTo>
                  <a:cubicBezTo>
                    <a:pt x="76" y="1"/>
                    <a:pt x="76" y="1"/>
                    <a:pt x="78" y="0"/>
                  </a:cubicBezTo>
                  <a:cubicBezTo>
                    <a:pt x="79" y="0"/>
                    <a:pt x="81" y="3"/>
                    <a:pt x="81" y="0"/>
                  </a:cubicBezTo>
                  <a:cubicBezTo>
                    <a:pt x="82" y="1"/>
                    <a:pt x="85" y="1"/>
                    <a:pt x="87" y="1"/>
                  </a:cubicBezTo>
                  <a:cubicBezTo>
                    <a:pt x="89" y="1"/>
                    <a:pt x="90" y="3"/>
                    <a:pt x="92" y="3"/>
                  </a:cubicBezTo>
                  <a:cubicBezTo>
                    <a:pt x="92" y="3"/>
                    <a:pt x="91" y="3"/>
                    <a:pt x="90" y="4"/>
                  </a:cubicBezTo>
                  <a:cubicBezTo>
                    <a:pt x="90" y="4"/>
                    <a:pt x="94" y="7"/>
                    <a:pt x="92" y="6"/>
                  </a:cubicBezTo>
                  <a:cubicBezTo>
                    <a:pt x="92" y="6"/>
                    <a:pt x="94" y="6"/>
                    <a:pt x="94" y="7"/>
                  </a:cubicBezTo>
                  <a:cubicBezTo>
                    <a:pt x="94" y="8"/>
                    <a:pt x="94" y="8"/>
                    <a:pt x="95" y="8"/>
                  </a:cubicBezTo>
                  <a:cubicBezTo>
                    <a:pt x="94" y="10"/>
                    <a:pt x="92" y="9"/>
                    <a:pt x="91" y="7"/>
                  </a:cubicBezTo>
                  <a:cubicBezTo>
                    <a:pt x="91" y="8"/>
                    <a:pt x="91" y="9"/>
                    <a:pt x="91" y="10"/>
                  </a:cubicBezTo>
                  <a:cubicBezTo>
                    <a:pt x="90" y="9"/>
                    <a:pt x="88" y="9"/>
                    <a:pt x="87" y="9"/>
                  </a:cubicBezTo>
                  <a:cubicBezTo>
                    <a:pt x="89" y="10"/>
                    <a:pt x="89" y="11"/>
                    <a:pt x="91" y="12"/>
                  </a:cubicBezTo>
                  <a:cubicBezTo>
                    <a:pt x="91" y="13"/>
                    <a:pt x="90" y="14"/>
                    <a:pt x="89" y="14"/>
                  </a:cubicBezTo>
                  <a:cubicBezTo>
                    <a:pt x="90" y="15"/>
                    <a:pt x="91" y="16"/>
                    <a:pt x="93" y="16"/>
                  </a:cubicBezTo>
                  <a:cubicBezTo>
                    <a:pt x="92" y="17"/>
                    <a:pt x="94" y="18"/>
                    <a:pt x="92" y="18"/>
                  </a:cubicBezTo>
                  <a:cubicBezTo>
                    <a:pt x="93" y="18"/>
                    <a:pt x="93" y="18"/>
                    <a:pt x="94" y="18"/>
                  </a:cubicBezTo>
                  <a:cubicBezTo>
                    <a:pt x="92" y="19"/>
                    <a:pt x="95" y="20"/>
                    <a:pt x="95" y="21"/>
                  </a:cubicBezTo>
                  <a:cubicBezTo>
                    <a:pt x="96" y="22"/>
                    <a:pt x="97" y="23"/>
                    <a:pt x="98" y="24"/>
                  </a:cubicBezTo>
                  <a:cubicBezTo>
                    <a:pt x="99" y="26"/>
                    <a:pt x="97" y="29"/>
                    <a:pt x="95" y="29"/>
                  </a:cubicBezTo>
                  <a:cubicBezTo>
                    <a:pt x="96" y="29"/>
                    <a:pt x="96" y="30"/>
                    <a:pt x="96" y="31"/>
                  </a:cubicBezTo>
                  <a:cubicBezTo>
                    <a:pt x="98" y="32"/>
                    <a:pt x="99" y="33"/>
                    <a:pt x="100" y="34"/>
                  </a:cubicBezTo>
                  <a:cubicBezTo>
                    <a:pt x="101" y="35"/>
                    <a:pt x="102" y="36"/>
                    <a:pt x="103" y="37"/>
                  </a:cubicBezTo>
                  <a:cubicBezTo>
                    <a:pt x="105" y="37"/>
                    <a:pt x="106" y="39"/>
                    <a:pt x="107" y="40"/>
                  </a:cubicBezTo>
                  <a:cubicBezTo>
                    <a:pt x="107" y="41"/>
                    <a:pt x="109" y="40"/>
                    <a:pt x="108" y="42"/>
                  </a:cubicBezTo>
                  <a:cubicBezTo>
                    <a:pt x="107" y="43"/>
                    <a:pt x="105" y="42"/>
                    <a:pt x="104" y="43"/>
                  </a:cubicBezTo>
                  <a:cubicBezTo>
                    <a:pt x="101" y="44"/>
                    <a:pt x="99" y="41"/>
                    <a:pt x="97" y="40"/>
                  </a:cubicBezTo>
                  <a:cubicBezTo>
                    <a:pt x="98" y="41"/>
                    <a:pt x="98" y="43"/>
                    <a:pt x="96" y="43"/>
                  </a:cubicBezTo>
                  <a:cubicBezTo>
                    <a:pt x="94" y="43"/>
                    <a:pt x="94" y="46"/>
                    <a:pt x="93" y="47"/>
                  </a:cubicBezTo>
                  <a:cubicBezTo>
                    <a:pt x="92" y="51"/>
                    <a:pt x="91" y="55"/>
                    <a:pt x="92" y="59"/>
                  </a:cubicBezTo>
                  <a:cubicBezTo>
                    <a:pt x="92" y="59"/>
                    <a:pt x="93" y="58"/>
                    <a:pt x="94" y="58"/>
                  </a:cubicBezTo>
                  <a:cubicBezTo>
                    <a:pt x="93" y="59"/>
                    <a:pt x="92" y="60"/>
                    <a:pt x="93" y="60"/>
                  </a:cubicBezTo>
                  <a:cubicBezTo>
                    <a:pt x="92" y="61"/>
                    <a:pt x="92" y="62"/>
                    <a:pt x="93" y="62"/>
                  </a:cubicBezTo>
                  <a:cubicBezTo>
                    <a:pt x="92" y="63"/>
                    <a:pt x="90" y="64"/>
                    <a:pt x="90" y="62"/>
                  </a:cubicBezTo>
                  <a:cubicBezTo>
                    <a:pt x="90" y="65"/>
                    <a:pt x="85" y="70"/>
                    <a:pt x="84" y="65"/>
                  </a:cubicBezTo>
                  <a:cubicBezTo>
                    <a:pt x="83" y="67"/>
                    <a:pt x="85" y="68"/>
                    <a:pt x="83" y="70"/>
                  </a:cubicBezTo>
                  <a:cubicBezTo>
                    <a:pt x="82" y="71"/>
                    <a:pt x="82" y="72"/>
                    <a:pt x="82" y="72"/>
                  </a:cubicBezTo>
                  <a:cubicBezTo>
                    <a:pt x="81" y="73"/>
                    <a:pt x="79" y="73"/>
                    <a:pt x="79" y="74"/>
                  </a:cubicBezTo>
                  <a:cubicBezTo>
                    <a:pt x="82" y="73"/>
                    <a:pt x="81" y="78"/>
                    <a:pt x="79" y="79"/>
                  </a:cubicBezTo>
                  <a:cubicBezTo>
                    <a:pt x="80" y="79"/>
                    <a:pt x="82" y="78"/>
                    <a:pt x="82" y="79"/>
                  </a:cubicBezTo>
                  <a:cubicBezTo>
                    <a:pt x="83" y="80"/>
                    <a:pt x="82" y="83"/>
                    <a:pt x="81" y="84"/>
                  </a:cubicBezTo>
                  <a:cubicBezTo>
                    <a:pt x="81" y="83"/>
                    <a:pt x="80" y="83"/>
                    <a:pt x="79" y="83"/>
                  </a:cubicBezTo>
                  <a:cubicBezTo>
                    <a:pt x="81" y="85"/>
                    <a:pt x="79" y="90"/>
                    <a:pt x="77" y="88"/>
                  </a:cubicBezTo>
                  <a:cubicBezTo>
                    <a:pt x="77" y="89"/>
                    <a:pt x="78" y="90"/>
                    <a:pt x="78" y="91"/>
                  </a:cubicBezTo>
                  <a:cubicBezTo>
                    <a:pt x="76" y="91"/>
                    <a:pt x="77" y="95"/>
                    <a:pt x="74" y="96"/>
                  </a:cubicBezTo>
                  <a:cubicBezTo>
                    <a:pt x="72" y="97"/>
                    <a:pt x="69" y="99"/>
                    <a:pt x="67" y="100"/>
                  </a:cubicBezTo>
                  <a:cubicBezTo>
                    <a:pt x="66" y="100"/>
                    <a:pt x="61" y="104"/>
                    <a:pt x="61" y="102"/>
                  </a:cubicBezTo>
                  <a:cubicBezTo>
                    <a:pt x="61" y="101"/>
                    <a:pt x="61" y="99"/>
                    <a:pt x="61" y="98"/>
                  </a:cubicBezTo>
                  <a:cubicBezTo>
                    <a:pt x="61" y="96"/>
                    <a:pt x="60" y="95"/>
                    <a:pt x="60" y="93"/>
                  </a:cubicBezTo>
                  <a:cubicBezTo>
                    <a:pt x="58" y="95"/>
                    <a:pt x="57" y="94"/>
                    <a:pt x="58" y="92"/>
                  </a:cubicBezTo>
                  <a:cubicBezTo>
                    <a:pt x="57" y="93"/>
                    <a:pt x="55" y="94"/>
                    <a:pt x="56" y="91"/>
                  </a:cubicBezTo>
                  <a:cubicBezTo>
                    <a:pt x="55" y="93"/>
                    <a:pt x="52" y="96"/>
                    <a:pt x="51" y="94"/>
                  </a:cubicBezTo>
                  <a:cubicBezTo>
                    <a:pt x="50" y="93"/>
                    <a:pt x="51" y="93"/>
                    <a:pt x="50" y="92"/>
                  </a:cubicBezTo>
                  <a:cubicBezTo>
                    <a:pt x="49" y="90"/>
                    <a:pt x="48" y="93"/>
                    <a:pt x="47" y="91"/>
                  </a:cubicBezTo>
                  <a:cubicBezTo>
                    <a:pt x="48" y="93"/>
                    <a:pt x="45" y="89"/>
                    <a:pt x="44" y="88"/>
                  </a:cubicBezTo>
                  <a:cubicBezTo>
                    <a:pt x="44" y="90"/>
                    <a:pt x="42" y="93"/>
                    <a:pt x="40" y="93"/>
                  </a:cubicBezTo>
                  <a:cubicBezTo>
                    <a:pt x="39" y="94"/>
                    <a:pt x="37" y="92"/>
                    <a:pt x="35" y="93"/>
                  </a:cubicBezTo>
                  <a:cubicBezTo>
                    <a:pt x="34" y="93"/>
                    <a:pt x="32" y="97"/>
                    <a:pt x="31" y="95"/>
                  </a:cubicBezTo>
                  <a:cubicBezTo>
                    <a:pt x="31" y="92"/>
                    <a:pt x="32" y="89"/>
                    <a:pt x="30" y="87"/>
                  </a:cubicBezTo>
                  <a:cubicBezTo>
                    <a:pt x="29" y="90"/>
                    <a:pt x="29" y="88"/>
                    <a:pt x="26" y="88"/>
                  </a:cubicBezTo>
                  <a:cubicBezTo>
                    <a:pt x="25" y="88"/>
                    <a:pt x="25" y="89"/>
                    <a:pt x="24" y="89"/>
                  </a:cubicBezTo>
                  <a:cubicBezTo>
                    <a:pt x="23" y="90"/>
                    <a:pt x="22" y="89"/>
                    <a:pt x="20" y="89"/>
                  </a:cubicBezTo>
                  <a:cubicBezTo>
                    <a:pt x="21" y="89"/>
                    <a:pt x="21" y="88"/>
                    <a:pt x="22" y="88"/>
                  </a:cubicBezTo>
                  <a:cubicBezTo>
                    <a:pt x="21" y="88"/>
                    <a:pt x="20" y="89"/>
                    <a:pt x="19" y="89"/>
                  </a:cubicBezTo>
                  <a:cubicBezTo>
                    <a:pt x="19" y="86"/>
                    <a:pt x="16" y="88"/>
                    <a:pt x="15" y="89"/>
                  </a:cubicBezTo>
                  <a:cubicBezTo>
                    <a:pt x="14" y="87"/>
                    <a:pt x="15" y="84"/>
                    <a:pt x="14" y="82"/>
                  </a:cubicBezTo>
                  <a:cubicBezTo>
                    <a:pt x="14" y="81"/>
                    <a:pt x="14" y="79"/>
                    <a:pt x="14" y="78"/>
                  </a:cubicBezTo>
                  <a:cubicBezTo>
                    <a:pt x="13" y="76"/>
                    <a:pt x="12" y="75"/>
                    <a:pt x="12" y="74"/>
                  </a:cubicBezTo>
                  <a:cubicBezTo>
                    <a:pt x="12" y="74"/>
                    <a:pt x="13" y="73"/>
                    <a:pt x="13" y="72"/>
                  </a:cubicBezTo>
                  <a:cubicBezTo>
                    <a:pt x="13" y="71"/>
                    <a:pt x="14" y="70"/>
                    <a:pt x="13" y="69"/>
                  </a:cubicBezTo>
                  <a:cubicBezTo>
                    <a:pt x="12" y="68"/>
                    <a:pt x="12" y="67"/>
                    <a:pt x="12" y="66"/>
                  </a:cubicBezTo>
                  <a:cubicBezTo>
                    <a:pt x="11" y="65"/>
                    <a:pt x="10" y="65"/>
                    <a:pt x="10" y="63"/>
                  </a:cubicBezTo>
                  <a:cubicBezTo>
                    <a:pt x="9" y="64"/>
                    <a:pt x="9" y="64"/>
                    <a:pt x="9" y="64"/>
                  </a:cubicBezTo>
                  <a:cubicBezTo>
                    <a:pt x="8" y="62"/>
                    <a:pt x="7" y="64"/>
                    <a:pt x="5" y="63"/>
                  </a:cubicBezTo>
                  <a:cubicBezTo>
                    <a:pt x="5" y="63"/>
                    <a:pt x="5" y="62"/>
                    <a:pt x="5" y="61"/>
                  </a:cubicBezTo>
                  <a:cubicBezTo>
                    <a:pt x="6" y="61"/>
                    <a:pt x="7" y="62"/>
                    <a:pt x="8" y="62"/>
                  </a:cubicBezTo>
                  <a:cubicBezTo>
                    <a:pt x="7" y="61"/>
                    <a:pt x="6" y="60"/>
                    <a:pt x="5" y="60"/>
                  </a:cubicBezTo>
                  <a:cubicBezTo>
                    <a:pt x="5" y="60"/>
                    <a:pt x="4" y="60"/>
                    <a:pt x="4" y="59"/>
                  </a:cubicBezTo>
                  <a:cubicBezTo>
                    <a:pt x="3" y="58"/>
                    <a:pt x="3" y="55"/>
                    <a:pt x="4" y="56"/>
                  </a:cubicBezTo>
                  <a:cubicBezTo>
                    <a:pt x="4" y="54"/>
                    <a:pt x="3" y="53"/>
                    <a:pt x="5" y="53"/>
                  </a:cubicBezTo>
                  <a:cubicBezTo>
                    <a:pt x="3" y="51"/>
                    <a:pt x="2" y="49"/>
                    <a:pt x="1" y="47"/>
                  </a:cubicBezTo>
                  <a:cubicBezTo>
                    <a:pt x="1" y="46"/>
                    <a:pt x="0" y="43"/>
                    <a:pt x="1" y="4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4" name="Freeform 369">
              <a:extLst>
                <a:ext uri="{FF2B5EF4-FFF2-40B4-BE49-F238E27FC236}">
                  <a16:creationId xmlns:a16="http://schemas.microsoft.com/office/drawing/2014/main" xmlns="" id="{FEC88174-8050-4DF5-BBEF-054F460891EB}"/>
                </a:ext>
              </a:extLst>
            </p:cNvPr>
            <p:cNvSpPr>
              <a:spLocks/>
            </p:cNvSpPr>
            <p:nvPr/>
          </p:nvSpPr>
          <p:spPr bwMode="auto">
            <a:xfrm>
              <a:off x="7286406" y="3307386"/>
              <a:ext cx="302523" cy="258283"/>
            </a:xfrm>
            <a:custGeom>
              <a:avLst/>
              <a:gdLst>
                <a:gd name="T0" fmla="*/ 2 w 109"/>
                <a:gd name="T1" fmla="*/ 39 h 104"/>
                <a:gd name="T2" fmla="*/ 3 w 109"/>
                <a:gd name="T3" fmla="*/ 38 h 104"/>
                <a:gd name="T4" fmla="*/ 6 w 109"/>
                <a:gd name="T5" fmla="*/ 30 h 104"/>
                <a:gd name="T6" fmla="*/ 9 w 109"/>
                <a:gd name="T7" fmla="*/ 31 h 104"/>
                <a:gd name="T8" fmla="*/ 16 w 109"/>
                <a:gd name="T9" fmla="*/ 40 h 104"/>
                <a:gd name="T10" fmla="*/ 23 w 109"/>
                <a:gd name="T11" fmla="*/ 41 h 104"/>
                <a:gd name="T12" fmla="*/ 34 w 109"/>
                <a:gd name="T13" fmla="*/ 39 h 104"/>
                <a:gd name="T14" fmla="*/ 45 w 109"/>
                <a:gd name="T15" fmla="*/ 35 h 104"/>
                <a:gd name="T16" fmla="*/ 56 w 109"/>
                <a:gd name="T17" fmla="*/ 36 h 104"/>
                <a:gd name="T18" fmla="*/ 61 w 109"/>
                <a:gd name="T19" fmla="*/ 35 h 104"/>
                <a:gd name="T20" fmla="*/ 68 w 109"/>
                <a:gd name="T21" fmla="*/ 23 h 104"/>
                <a:gd name="T22" fmla="*/ 71 w 109"/>
                <a:gd name="T23" fmla="*/ 12 h 104"/>
                <a:gd name="T24" fmla="*/ 72 w 109"/>
                <a:gd name="T25" fmla="*/ 3 h 104"/>
                <a:gd name="T26" fmla="*/ 78 w 109"/>
                <a:gd name="T27" fmla="*/ 0 h 104"/>
                <a:gd name="T28" fmla="*/ 87 w 109"/>
                <a:gd name="T29" fmla="*/ 1 h 104"/>
                <a:gd name="T30" fmla="*/ 90 w 109"/>
                <a:gd name="T31" fmla="*/ 4 h 104"/>
                <a:gd name="T32" fmla="*/ 94 w 109"/>
                <a:gd name="T33" fmla="*/ 7 h 104"/>
                <a:gd name="T34" fmla="*/ 91 w 109"/>
                <a:gd name="T35" fmla="*/ 7 h 104"/>
                <a:gd name="T36" fmla="*/ 87 w 109"/>
                <a:gd name="T37" fmla="*/ 9 h 104"/>
                <a:gd name="T38" fmla="*/ 89 w 109"/>
                <a:gd name="T39" fmla="*/ 14 h 104"/>
                <a:gd name="T40" fmla="*/ 92 w 109"/>
                <a:gd name="T41" fmla="*/ 18 h 104"/>
                <a:gd name="T42" fmla="*/ 95 w 109"/>
                <a:gd name="T43" fmla="*/ 21 h 104"/>
                <a:gd name="T44" fmla="*/ 95 w 109"/>
                <a:gd name="T45" fmla="*/ 29 h 104"/>
                <a:gd name="T46" fmla="*/ 100 w 109"/>
                <a:gd name="T47" fmla="*/ 34 h 104"/>
                <a:gd name="T48" fmla="*/ 107 w 109"/>
                <a:gd name="T49" fmla="*/ 40 h 104"/>
                <a:gd name="T50" fmla="*/ 104 w 109"/>
                <a:gd name="T51" fmla="*/ 43 h 104"/>
                <a:gd name="T52" fmla="*/ 96 w 109"/>
                <a:gd name="T53" fmla="*/ 43 h 104"/>
                <a:gd name="T54" fmla="*/ 92 w 109"/>
                <a:gd name="T55" fmla="*/ 59 h 104"/>
                <a:gd name="T56" fmla="*/ 93 w 109"/>
                <a:gd name="T57" fmla="*/ 60 h 104"/>
                <a:gd name="T58" fmla="*/ 90 w 109"/>
                <a:gd name="T59" fmla="*/ 62 h 104"/>
                <a:gd name="T60" fmla="*/ 83 w 109"/>
                <a:gd name="T61" fmla="*/ 70 h 104"/>
                <a:gd name="T62" fmla="*/ 79 w 109"/>
                <a:gd name="T63" fmla="*/ 74 h 104"/>
                <a:gd name="T64" fmla="*/ 82 w 109"/>
                <a:gd name="T65" fmla="*/ 79 h 104"/>
                <a:gd name="T66" fmla="*/ 79 w 109"/>
                <a:gd name="T67" fmla="*/ 83 h 104"/>
                <a:gd name="T68" fmla="*/ 78 w 109"/>
                <a:gd name="T69" fmla="*/ 91 h 104"/>
                <a:gd name="T70" fmla="*/ 67 w 109"/>
                <a:gd name="T71" fmla="*/ 100 h 104"/>
                <a:gd name="T72" fmla="*/ 61 w 109"/>
                <a:gd name="T73" fmla="*/ 98 h 104"/>
                <a:gd name="T74" fmla="*/ 58 w 109"/>
                <a:gd name="T75" fmla="*/ 92 h 104"/>
                <a:gd name="T76" fmla="*/ 51 w 109"/>
                <a:gd name="T77" fmla="*/ 94 h 104"/>
                <a:gd name="T78" fmla="*/ 47 w 109"/>
                <a:gd name="T79" fmla="*/ 91 h 104"/>
                <a:gd name="T80" fmla="*/ 40 w 109"/>
                <a:gd name="T81" fmla="*/ 93 h 104"/>
                <a:gd name="T82" fmla="*/ 31 w 109"/>
                <a:gd name="T83" fmla="*/ 95 h 104"/>
                <a:gd name="T84" fmla="*/ 26 w 109"/>
                <a:gd name="T85" fmla="*/ 88 h 104"/>
                <a:gd name="T86" fmla="*/ 20 w 109"/>
                <a:gd name="T87" fmla="*/ 89 h 104"/>
                <a:gd name="T88" fmla="*/ 19 w 109"/>
                <a:gd name="T89" fmla="*/ 89 h 104"/>
                <a:gd name="T90" fmla="*/ 14 w 109"/>
                <a:gd name="T91" fmla="*/ 82 h 104"/>
                <a:gd name="T92" fmla="*/ 12 w 109"/>
                <a:gd name="T93" fmla="*/ 74 h 104"/>
                <a:gd name="T94" fmla="*/ 13 w 109"/>
                <a:gd name="T95" fmla="*/ 69 h 104"/>
                <a:gd name="T96" fmla="*/ 10 w 109"/>
                <a:gd name="T97" fmla="*/ 63 h 104"/>
                <a:gd name="T98" fmla="*/ 5 w 109"/>
                <a:gd name="T99" fmla="*/ 63 h 104"/>
                <a:gd name="T100" fmla="*/ 8 w 109"/>
                <a:gd name="T101" fmla="*/ 62 h 104"/>
                <a:gd name="T102" fmla="*/ 4 w 109"/>
                <a:gd name="T103" fmla="*/ 59 h 104"/>
                <a:gd name="T104" fmla="*/ 5 w 109"/>
                <a:gd name="T105" fmla="*/ 53 h 104"/>
                <a:gd name="T106" fmla="*/ 1 w 109"/>
                <a:gd name="T107" fmla="*/ 4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9" h="104">
                  <a:moveTo>
                    <a:pt x="1" y="42"/>
                  </a:moveTo>
                  <a:cubicBezTo>
                    <a:pt x="2" y="42"/>
                    <a:pt x="1" y="41"/>
                    <a:pt x="2" y="39"/>
                  </a:cubicBezTo>
                  <a:cubicBezTo>
                    <a:pt x="2" y="38"/>
                    <a:pt x="4" y="38"/>
                    <a:pt x="4" y="36"/>
                  </a:cubicBezTo>
                  <a:cubicBezTo>
                    <a:pt x="4" y="37"/>
                    <a:pt x="3" y="38"/>
                    <a:pt x="3" y="38"/>
                  </a:cubicBezTo>
                  <a:cubicBezTo>
                    <a:pt x="2" y="36"/>
                    <a:pt x="3" y="35"/>
                    <a:pt x="4" y="33"/>
                  </a:cubicBezTo>
                  <a:cubicBezTo>
                    <a:pt x="5" y="32"/>
                    <a:pt x="5" y="32"/>
                    <a:pt x="6" y="30"/>
                  </a:cubicBezTo>
                  <a:cubicBezTo>
                    <a:pt x="6" y="29"/>
                    <a:pt x="8" y="29"/>
                    <a:pt x="9" y="28"/>
                  </a:cubicBezTo>
                  <a:cubicBezTo>
                    <a:pt x="9" y="29"/>
                    <a:pt x="7" y="31"/>
                    <a:pt x="9" y="31"/>
                  </a:cubicBezTo>
                  <a:cubicBezTo>
                    <a:pt x="9" y="32"/>
                    <a:pt x="10" y="34"/>
                    <a:pt x="10" y="35"/>
                  </a:cubicBezTo>
                  <a:cubicBezTo>
                    <a:pt x="12" y="37"/>
                    <a:pt x="15" y="38"/>
                    <a:pt x="16" y="40"/>
                  </a:cubicBezTo>
                  <a:cubicBezTo>
                    <a:pt x="16" y="41"/>
                    <a:pt x="18" y="42"/>
                    <a:pt x="18" y="42"/>
                  </a:cubicBezTo>
                  <a:cubicBezTo>
                    <a:pt x="20" y="43"/>
                    <a:pt x="22" y="41"/>
                    <a:pt x="23" y="41"/>
                  </a:cubicBezTo>
                  <a:cubicBezTo>
                    <a:pt x="26" y="40"/>
                    <a:pt x="29" y="41"/>
                    <a:pt x="31" y="41"/>
                  </a:cubicBezTo>
                  <a:cubicBezTo>
                    <a:pt x="32" y="41"/>
                    <a:pt x="33" y="40"/>
                    <a:pt x="34" y="39"/>
                  </a:cubicBezTo>
                  <a:cubicBezTo>
                    <a:pt x="36" y="39"/>
                    <a:pt x="36" y="37"/>
                    <a:pt x="37" y="35"/>
                  </a:cubicBezTo>
                  <a:cubicBezTo>
                    <a:pt x="38" y="34"/>
                    <a:pt x="44" y="33"/>
                    <a:pt x="45" y="35"/>
                  </a:cubicBezTo>
                  <a:cubicBezTo>
                    <a:pt x="45" y="37"/>
                    <a:pt x="51" y="38"/>
                    <a:pt x="53" y="37"/>
                  </a:cubicBezTo>
                  <a:cubicBezTo>
                    <a:pt x="54" y="36"/>
                    <a:pt x="54" y="35"/>
                    <a:pt x="56" y="36"/>
                  </a:cubicBezTo>
                  <a:cubicBezTo>
                    <a:pt x="57" y="36"/>
                    <a:pt x="58" y="35"/>
                    <a:pt x="59" y="35"/>
                  </a:cubicBezTo>
                  <a:cubicBezTo>
                    <a:pt x="60" y="35"/>
                    <a:pt x="61" y="35"/>
                    <a:pt x="61" y="35"/>
                  </a:cubicBezTo>
                  <a:cubicBezTo>
                    <a:pt x="61" y="33"/>
                    <a:pt x="65" y="29"/>
                    <a:pt x="64" y="28"/>
                  </a:cubicBezTo>
                  <a:cubicBezTo>
                    <a:pt x="62" y="26"/>
                    <a:pt x="66" y="23"/>
                    <a:pt x="68" y="23"/>
                  </a:cubicBezTo>
                  <a:cubicBezTo>
                    <a:pt x="67" y="21"/>
                    <a:pt x="65" y="17"/>
                    <a:pt x="68" y="17"/>
                  </a:cubicBezTo>
                  <a:cubicBezTo>
                    <a:pt x="72" y="16"/>
                    <a:pt x="69" y="14"/>
                    <a:pt x="71" y="12"/>
                  </a:cubicBezTo>
                  <a:cubicBezTo>
                    <a:pt x="72" y="11"/>
                    <a:pt x="71" y="8"/>
                    <a:pt x="71" y="7"/>
                  </a:cubicBezTo>
                  <a:cubicBezTo>
                    <a:pt x="71" y="5"/>
                    <a:pt x="71" y="4"/>
                    <a:pt x="72" y="3"/>
                  </a:cubicBezTo>
                  <a:cubicBezTo>
                    <a:pt x="73" y="2"/>
                    <a:pt x="74" y="1"/>
                    <a:pt x="74" y="0"/>
                  </a:cubicBezTo>
                  <a:cubicBezTo>
                    <a:pt x="76" y="1"/>
                    <a:pt x="76" y="1"/>
                    <a:pt x="78" y="0"/>
                  </a:cubicBezTo>
                  <a:cubicBezTo>
                    <a:pt x="79" y="0"/>
                    <a:pt x="81" y="3"/>
                    <a:pt x="81" y="0"/>
                  </a:cubicBezTo>
                  <a:cubicBezTo>
                    <a:pt x="82" y="1"/>
                    <a:pt x="85" y="1"/>
                    <a:pt x="87" y="1"/>
                  </a:cubicBezTo>
                  <a:cubicBezTo>
                    <a:pt x="89" y="1"/>
                    <a:pt x="90" y="3"/>
                    <a:pt x="92" y="3"/>
                  </a:cubicBezTo>
                  <a:cubicBezTo>
                    <a:pt x="92" y="3"/>
                    <a:pt x="91" y="3"/>
                    <a:pt x="90" y="4"/>
                  </a:cubicBezTo>
                  <a:cubicBezTo>
                    <a:pt x="90" y="4"/>
                    <a:pt x="94" y="7"/>
                    <a:pt x="92" y="6"/>
                  </a:cubicBezTo>
                  <a:cubicBezTo>
                    <a:pt x="92" y="6"/>
                    <a:pt x="94" y="6"/>
                    <a:pt x="94" y="7"/>
                  </a:cubicBezTo>
                  <a:cubicBezTo>
                    <a:pt x="94" y="8"/>
                    <a:pt x="94" y="8"/>
                    <a:pt x="95" y="8"/>
                  </a:cubicBezTo>
                  <a:cubicBezTo>
                    <a:pt x="94" y="10"/>
                    <a:pt x="92" y="9"/>
                    <a:pt x="91" y="7"/>
                  </a:cubicBezTo>
                  <a:cubicBezTo>
                    <a:pt x="91" y="8"/>
                    <a:pt x="91" y="9"/>
                    <a:pt x="91" y="10"/>
                  </a:cubicBezTo>
                  <a:cubicBezTo>
                    <a:pt x="90" y="9"/>
                    <a:pt x="88" y="9"/>
                    <a:pt x="87" y="9"/>
                  </a:cubicBezTo>
                  <a:cubicBezTo>
                    <a:pt x="89" y="10"/>
                    <a:pt x="89" y="11"/>
                    <a:pt x="91" y="12"/>
                  </a:cubicBezTo>
                  <a:cubicBezTo>
                    <a:pt x="91" y="13"/>
                    <a:pt x="90" y="14"/>
                    <a:pt x="89" y="14"/>
                  </a:cubicBezTo>
                  <a:cubicBezTo>
                    <a:pt x="90" y="15"/>
                    <a:pt x="91" y="16"/>
                    <a:pt x="93" y="16"/>
                  </a:cubicBezTo>
                  <a:cubicBezTo>
                    <a:pt x="92" y="17"/>
                    <a:pt x="94" y="18"/>
                    <a:pt x="92" y="18"/>
                  </a:cubicBezTo>
                  <a:cubicBezTo>
                    <a:pt x="93" y="18"/>
                    <a:pt x="93" y="18"/>
                    <a:pt x="94" y="18"/>
                  </a:cubicBezTo>
                  <a:cubicBezTo>
                    <a:pt x="92" y="19"/>
                    <a:pt x="95" y="20"/>
                    <a:pt x="95" y="21"/>
                  </a:cubicBezTo>
                  <a:cubicBezTo>
                    <a:pt x="96" y="22"/>
                    <a:pt x="97" y="23"/>
                    <a:pt x="98" y="24"/>
                  </a:cubicBezTo>
                  <a:cubicBezTo>
                    <a:pt x="99" y="26"/>
                    <a:pt x="97" y="29"/>
                    <a:pt x="95" y="29"/>
                  </a:cubicBezTo>
                  <a:cubicBezTo>
                    <a:pt x="96" y="29"/>
                    <a:pt x="96" y="30"/>
                    <a:pt x="96" y="31"/>
                  </a:cubicBezTo>
                  <a:cubicBezTo>
                    <a:pt x="98" y="32"/>
                    <a:pt x="99" y="33"/>
                    <a:pt x="100" y="34"/>
                  </a:cubicBezTo>
                  <a:cubicBezTo>
                    <a:pt x="101" y="35"/>
                    <a:pt x="102" y="36"/>
                    <a:pt x="103" y="37"/>
                  </a:cubicBezTo>
                  <a:cubicBezTo>
                    <a:pt x="105" y="37"/>
                    <a:pt x="106" y="39"/>
                    <a:pt x="107" y="40"/>
                  </a:cubicBezTo>
                  <a:cubicBezTo>
                    <a:pt x="107" y="41"/>
                    <a:pt x="109" y="40"/>
                    <a:pt x="108" y="42"/>
                  </a:cubicBezTo>
                  <a:cubicBezTo>
                    <a:pt x="107" y="43"/>
                    <a:pt x="105" y="42"/>
                    <a:pt x="104" y="43"/>
                  </a:cubicBezTo>
                  <a:cubicBezTo>
                    <a:pt x="101" y="44"/>
                    <a:pt x="99" y="41"/>
                    <a:pt x="97" y="40"/>
                  </a:cubicBezTo>
                  <a:cubicBezTo>
                    <a:pt x="98" y="41"/>
                    <a:pt x="98" y="43"/>
                    <a:pt x="96" y="43"/>
                  </a:cubicBezTo>
                  <a:cubicBezTo>
                    <a:pt x="94" y="43"/>
                    <a:pt x="94" y="46"/>
                    <a:pt x="93" y="47"/>
                  </a:cubicBezTo>
                  <a:cubicBezTo>
                    <a:pt x="92" y="51"/>
                    <a:pt x="91" y="55"/>
                    <a:pt x="92" y="59"/>
                  </a:cubicBezTo>
                  <a:cubicBezTo>
                    <a:pt x="92" y="59"/>
                    <a:pt x="93" y="58"/>
                    <a:pt x="94" y="58"/>
                  </a:cubicBezTo>
                  <a:cubicBezTo>
                    <a:pt x="93" y="59"/>
                    <a:pt x="92" y="60"/>
                    <a:pt x="93" y="60"/>
                  </a:cubicBezTo>
                  <a:cubicBezTo>
                    <a:pt x="92" y="61"/>
                    <a:pt x="92" y="62"/>
                    <a:pt x="93" y="62"/>
                  </a:cubicBezTo>
                  <a:cubicBezTo>
                    <a:pt x="92" y="63"/>
                    <a:pt x="90" y="64"/>
                    <a:pt x="90" y="62"/>
                  </a:cubicBezTo>
                  <a:cubicBezTo>
                    <a:pt x="90" y="65"/>
                    <a:pt x="85" y="70"/>
                    <a:pt x="84" y="65"/>
                  </a:cubicBezTo>
                  <a:cubicBezTo>
                    <a:pt x="83" y="67"/>
                    <a:pt x="85" y="68"/>
                    <a:pt x="83" y="70"/>
                  </a:cubicBezTo>
                  <a:cubicBezTo>
                    <a:pt x="82" y="71"/>
                    <a:pt x="82" y="72"/>
                    <a:pt x="82" y="72"/>
                  </a:cubicBezTo>
                  <a:cubicBezTo>
                    <a:pt x="81" y="73"/>
                    <a:pt x="79" y="73"/>
                    <a:pt x="79" y="74"/>
                  </a:cubicBezTo>
                  <a:cubicBezTo>
                    <a:pt x="82" y="73"/>
                    <a:pt x="81" y="78"/>
                    <a:pt x="79" y="79"/>
                  </a:cubicBezTo>
                  <a:cubicBezTo>
                    <a:pt x="80" y="79"/>
                    <a:pt x="82" y="78"/>
                    <a:pt x="82" y="79"/>
                  </a:cubicBezTo>
                  <a:cubicBezTo>
                    <a:pt x="83" y="80"/>
                    <a:pt x="82" y="83"/>
                    <a:pt x="81" y="84"/>
                  </a:cubicBezTo>
                  <a:cubicBezTo>
                    <a:pt x="81" y="83"/>
                    <a:pt x="80" y="83"/>
                    <a:pt x="79" y="83"/>
                  </a:cubicBezTo>
                  <a:cubicBezTo>
                    <a:pt x="81" y="85"/>
                    <a:pt x="79" y="90"/>
                    <a:pt x="77" y="88"/>
                  </a:cubicBezTo>
                  <a:cubicBezTo>
                    <a:pt x="77" y="89"/>
                    <a:pt x="78" y="90"/>
                    <a:pt x="78" y="91"/>
                  </a:cubicBezTo>
                  <a:cubicBezTo>
                    <a:pt x="76" y="91"/>
                    <a:pt x="77" y="95"/>
                    <a:pt x="74" y="96"/>
                  </a:cubicBezTo>
                  <a:cubicBezTo>
                    <a:pt x="72" y="97"/>
                    <a:pt x="69" y="99"/>
                    <a:pt x="67" y="100"/>
                  </a:cubicBezTo>
                  <a:cubicBezTo>
                    <a:pt x="66" y="100"/>
                    <a:pt x="61" y="104"/>
                    <a:pt x="61" y="102"/>
                  </a:cubicBezTo>
                  <a:cubicBezTo>
                    <a:pt x="61" y="101"/>
                    <a:pt x="61" y="99"/>
                    <a:pt x="61" y="98"/>
                  </a:cubicBezTo>
                  <a:cubicBezTo>
                    <a:pt x="61" y="96"/>
                    <a:pt x="60" y="95"/>
                    <a:pt x="60" y="93"/>
                  </a:cubicBezTo>
                  <a:cubicBezTo>
                    <a:pt x="58" y="95"/>
                    <a:pt x="57" y="94"/>
                    <a:pt x="58" y="92"/>
                  </a:cubicBezTo>
                  <a:cubicBezTo>
                    <a:pt x="57" y="93"/>
                    <a:pt x="55" y="94"/>
                    <a:pt x="56" y="91"/>
                  </a:cubicBezTo>
                  <a:cubicBezTo>
                    <a:pt x="55" y="93"/>
                    <a:pt x="52" y="96"/>
                    <a:pt x="51" y="94"/>
                  </a:cubicBezTo>
                  <a:cubicBezTo>
                    <a:pt x="50" y="93"/>
                    <a:pt x="51" y="93"/>
                    <a:pt x="50" y="92"/>
                  </a:cubicBezTo>
                  <a:cubicBezTo>
                    <a:pt x="49" y="90"/>
                    <a:pt x="48" y="93"/>
                    <a:pt x="47" y="91"/>
                  </a:cubicBezTo>
                  <a:cubicBezTo>
                    <a:pt x="48" y="93"/>
                    <a:pt x="45" y="89"/>
                    <a:pt x="44" y="88"/>
                  </a:cubicBezTo>
                  <a:cubicBezTo>
                    <a:pt x="44" y="90"/>
                    <a:pt x="42" y="93"/>
                    <a:pt x="40" y="93"/>
                  </a:cubicBezTo>
                  <a:cubicBezTo>
                    <a:pt x="39" y="94"/>
                    <a:pt x="37" y="92"/>
                    <a:pt x="35" y="93"/>
                  </a:cubicBezTo>
                  <a:cubicBezTo>
                    <a:pt x="34" y="93"/>
                    <a:pt x="32" y="97"/>
                    <a:pt x="31" y="95"/>
                  </a:cubicBezTo>
                  <a:cubicBezTo>
                    <a:pt x="31" y="92"/>
                    <a:pt x="32" y="89"/>
                    <a:pt x="30" y="87"/>
                  </a:cubicBezTo>
                  <a:cubicBezTo>
                    <a:pt x="29" y="90"/>
                    <a:pt x="29" y="88"/>
                    <a:pt x="26" y="88"/>
                  </a:cubicBezTo>
                  <a:cubicBezTo>
                    <a:pt x="25" y="88"/>
                    <a:pt x="25" y="89"/>
                    <a:pt x="24" y="89"/>
                  </a:cubicBezTo>
                  <a:cubicBezTo>
                    <a:pt x="23" y="90"/>
                    <a:pt x="22" y="89"/>
                    <a:pt x="20" y="89"/>
                  </a:cubicBezTo>
                  <a:cubicBezTo>
                    <a:pt x="21" y="89"/>
                    <a:pt x="21" y="88"/>
                    <a:pt x="22" y="88"/>
                  </a:cubicBezTo>
                  <a:cubicBezTo>
                    <a:pt x="21" y="88"/>
                    <a:pt x="20" y="89"/>
                    <a:pt x="19" y="89"/>
                  </a:cubicBezTo>
                  <a:cubicBezTo>
                    <a:pt x="19" y="86"/>
                    <a:pt x="16" y="88"/>
                    <a:pt x="15" y="89"/>
                  </a:cubicBezTo>
                  <a:cubicBezTo>
                    <a:pt x="14" y="87"/>
                    <a:pt x="15" y="84"/>
                    <a:pt x="14" y="82"/>
                  </a:cubicBezTo>
                  <a:cubicBezTo>
                    <a:pt x="14" y="81"/>
                    <a:pt x="14" y="79"/>
                    <a:pt x="14" y="78"/>
                  </a:cubicBezTo>
                  <a:cubicBezTo>
                    <a:pt x="13" y="76"/>
                    <a:pt x="12" y="75"/>
                    <a:pt x="12" y="74"/>
                  </a:cubicBezTo>
                  <a:cubicBezTo>
                    <a:pt x="12" y="74"/>
                    <a:pt x="13" y="73"/>
                    <a:pt x="13" y="72"/>
                  </a:cubicBezTo>
                  <a:cubicBezTo>
                    <a:pt x="13" y="71"/>
                    <a:pt x="14" y="70"/>
                    <a:pt x="13" y="69"/>
                  </a:cubicBezTo>
                  <a:cubicBezTo>
                    <a:pt x="12" y="68"/>
                    <a:pt x="12" y="67"/>
                    <a:pt x="12" y="66"/>
                  </a:cubicBezTo>
                  <a:cubicBezTo>
                    <a:pt x="11" y="65"/>
                    <a:pt x="10" y="65"/>
                    <a:pt x="10" y="63"/>
                  </a:cubicBezTo>
                  <a:cubicBezTo>
                    <a:pt x="9" y="64"/>
                    <a:pt x="9" y="64"/>
                    <a:pt x="9" y="64"/>
                  </a:cubicBezTo>
                  <a:cubicBezTo>
                    <a:pt x="8" y="62"/>
                    <a:pt x="7" y="64"/>
                    <a:pt x="5" y="63"/>
                  </a:cubicBezTo>
                  <a:cubicBezTo>
                    <a:pt x="5" y="63"/>
                    <a:pt x="5" y="62"/>
                    <a:pt x="5" y="61"/>
                  </a:cubicBezTo>
                  <a:cubicBezTo>
                    <a:pt x="6" y="61"/>
                    <a:pt x="7" y="62"/>
                    <a:pt x="8" y="62"/>
                  </a:cubicBezTo>
                  <a:cubicBezTo>
                    <a:pt x="7" y="61"/>
                    <a:pt x="6" y="60"/>
                    <a:pt x="5" y="60"/>
                  </a:cubicBezTo>
                  <a:cubicBezTo>
                    <a:pt x="5" y="60"/>
                    <a:pt x="4" y="60"/>
                    <a:pt x="4" y="59"/>
                  </a:cubicBezTo>
                  <a:cubicBezTo>
                    <a:pt x="3" y="58"/>
                    <a:pt x="3" y="55"/>
                    <a:pt x="4" y="56"/>
                  </a:cubicBezTo>
                  <a:cubicBezTo>
                    <a:pt x="4" y="54"/>
                    <a:pt x="3" y="53"/>
                    <a:pt x="5" y="53"/>
                  </a:cubicBezTo>
                  <a:cubicBezTo>
                    <a:pt x="3" y="51"/>
                    <a:pt x="2" y="49"/>
                    <a:pt x="1" y="47"/>
                  </a:cubicBezTo>
                  <a:cubicBezTo>
                    <a:pt x="1" y="46"/>
                    <a:pt x="0" y="43"/>
                    <a:pt x="1" y="4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5" name="Freeform 370">
              <a:extLst>
                <a:ext uri="{FF2B5EF4-FFF2-40B4-BE49-F238E27FC236}">
                  <a16:creationId xmlns:a16="http://schemas.microsoft.com/office/drawing/2014/main" xmlns="" id="{970DE02E-116E-4C55-8A70-B872E918F6A3}"/>
                </a:ext>
              </a:extLst>
            </p:cNvPr>
            <p:cNvSpPr>
              <a:spLocks/>
            </p:cNvSpPr>
            <p:nvPr/>
          </p:nvSpPr>
          <p:spPr bwMode="auto">
            <a:xfrm>
              <a:off x="7533782" y="3332654"/>
              <a:ext cx="7878" cy="2807"/>
            </a:xfrm>
            <a:custGeom>
              <a:avLst/>
              <a:gdLst>
                <a:gd name="T0" fmla="*/ 0 w 3"/>
                <a:gd name="T1" fmla="*/ 1 h 1"/>
                <a:gd name="T2" fmla="*/ 0 w 3"/>
                <a:gd name="T3" fmla="*/ 0 h 1"/>
                <a:gd name="T4" fmla="*/ 3 w 3"/>
                <a:gd name="T5" fmla="*/ 1 h 1"/>
                <a:gd name="T6" fmla="*/ 0 w 3"/>
                <a:gd name="T7" fmla="*/ 1 h 1"/>
              </a:gdLst>
              <a:ahLst/>
              <a:cxnLst>
                <a:cxn ang="0">
                  <a:pos x="T0" y="T1"/>
                </a:cxn>
                <a:cxn ang="0">
                  <a:pos x="T2" y="T3"/>
                </a:cxn>
                <a:cxn ang="0">
                  <a:pos x="T4" y="T5"/>
                </a:cxn>
                <a:cxn ang="0">
                  <a:pos x="T6" y="T7"/>
                </a:cxn>
              </a:cxnLst>
              <a:rect l="0" t="0" r="r" b="b"/>
              <a:pathLst>
                <a:path w="3" h="1">
                  <a:moveTo>
                    <a:pt x="0" y="1"/>
                  </a:moveTo>
                  <a:cubicBezTo>
                    <a:pt x="0" y="0"/>
                    <a:pt x="0" y="0"/>
                    <a:pt x="0" y="0"/>
                  </a:cubicBezTo>
                  <a:cubicBezTo>
                    <a:pt x="1" y="0"/>
                    <a:pt x="2" y="0"/>
                    <a:pt x="3" y="1"/>
                  </a:cubicBezTo>
                  <a:cubicBezTo>
                    <a:pt x="2" y="1"/>
                    <a:pt x="1"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6" name="Freeform 371">
              <a:extLst>
                <a:ext uri="{FF2B5EF4-FFF2-40B4-BE49-F238E27FC236}">
                  <a16:creationId xmlns:a16="http://schemas.microsoft.com/office/drawing/2014/main" xmlns="" id="{C7702EE8-0984-48C2-BE92-962C73DB816A}"/>
                </a:ext>
              </a:extLst>
            </p:cNvPr>
            <p:cNvSpPr>
              <a:spLocks/>
            </p:cNvSpPr>
            <p:nvPr/>
          </p:nvSpPr>
          <p:spPr bwMode="auto">
            <a:xfrm>
              <a:off x="7533782" y="3332654"/>
              <a:ext cx="7878" cy="2807"/>
            </a:xfrm>
            <a:custGeom>
              <a:avLst/>
              <a:gdLst>
                <a:gd name="T0" fmla="*/ 0 w 3"/>
                <a:gd name="T1" fmla="*/ 1 h 1"/>
                <a:gd name="T2" fmla="*/ 0 w 3"/>
                <a:gd name="T3" fmla="*/ 0 h 1"/>
                <a:gd name="T4" fmla="*/ 3 w 3"/>
                <a:gd name="T5" fmla="*/ 1 h 1"/>
                <a:gd name="T6" fmla="*/ 0 w 3"/>
                <a:gd name="T7" fmla="*/ 1 h 1"/>
              </a:gdLst>
              <a:ahLst/>
              <a:cxnLst>
                <a:cxn ang="0">
                  <a:pos x="T0" y="T1"/>
                </a:cxn>
                <a:cxn ang="0">
                  <a:pos x="T2" y="T3"/>
                </a:cxn>
                <a:cxn ang="0">
                  <a:pos x="T4" y="T5"/>
                </a:cxn>
                <a:cxn ang="0">
                  <a:pos x="T6" y="T7"/>
                </a:cxn>
              </a:cxnLst>
              <a:rect l="0" t="0" r="r" b="b"/>
              <a:pathLst>
                <a:path w="3" h="1">
                  <a:moveTo>
                    <a:pt x="0" y="1"/>
                  </a:moveTo>
                  <a:cubicBezTo>
                    <a:pt x="0" y="0"/>
                    <a:pt x="0" y="0"/>
                    <a:pt x="0" y="0"/>
                  </a:cubicBezTo>
                  <a:cubicBezTo>
                    <a:pt x="1" y="0"/>
                    <a:pt x="2" y="0"/>
                    <a:pt x="3" y="1"/>
                  </a:cubicBezTo>
                  <a:cubicBezTo>
                    <a:pt x="2" y="1"/>
                    <a:pt x="1"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7" name="Freeform 372">
              <a:extLst>
                <a:ext uri="{FF2B5EF4-FFF2-40B4-BE49-F238E27FC236}">
                  <a16:creationId xmlns:a16="http://schemas.microsoft.com/office/drawing/2014/main" xmlns="" id="{F6335C29-2842-4694-A8C7-7A6FC6DBDB7F}"/>
                </a:ext>
              </a:extLst>
            </p:cNvPr>
            <p:cNvSpPr>
              <a:spLocks/>
            </p:cNvSpPr>
            <p:nvPr/>
          </p:nvSpPr>
          <p:spPr bwMode="auto">
            <a:xfrm>
              <a:off x="7544811" y="3313002"/>
              <a:ext cx="7878" cy="5615"/>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1"/>
                    <a:pt x="3" y="0"/>
                    <a:pt x="3" y="2"/>
                  </a:cubicBezTo>
                  <a:cubicBezTo>
                    <a:pt x="1" y="2"/>
                    <a:pt x="1"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8" name="Freeform 373">
              <a:extLst>
                <a:ext uri="{FF2B5EF4-FFF2-40B4-BE49-F238E27FC236}">
                  <a16:creationId xmlns:a16="http://schemas.microsoft.com/office/drawing/2014/main" xmlns="" id="{319AF87B-9CEC-4AA8-BD94-5B03C90D5D39}"/>
                </a:ext>
              </a:extLst>
            </p:cNvPr>
            <p:cNvSpPr>
              <a:spLocks/>
            </p:cNvSpPr>
            <p:nvPr/>
          </p:nvSpPr>
          <p:spPr bwMode="auto">
            <a:xfrm>
              <a:off x="7544811" y="3313002"/>
              <a:ext cx="7878" cy="5615"/>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1"/>
                    <a:pt x="3" y="0"/>
                    <a:pt x="3" y="2"/>
                  </a:cubicBezTo>
                  <a:cubicBezTo>
                    <a:pt x="1" y="2"/>
                    <a:pt x="1"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9" name="Freeform 374">
              <a:extLst>
                <a:ext uri="{FF2B5EF4-FFF2-40B4-BE49-F238E27FC236}">
                  <a16:creationId xmlns:a16="http://schemas.microsoft.com/office/drawing/2014/main" xmlns="" id="{46F9155A-34B6-45E0-930F-21F7239BBE30}"/>
                </a:ext>
              </a:extLst>
            </p:cNvPr>
            <p:cNvSpPr>
              <a:spLocks/>
            </p:cNvSpPr>
            <p:nvPr/>
          </p:nvSpPr>
          <p:spPr bwMode="auto">
            <a:xfrm>
              <a:off x="8017504" y="3597955"/>
              <a:ext cx="26787" cy="32286"/>
            </a:xfrm>
            <a:custGeom>
              <a:avLst/>
              <a:gdLst>
                <a:gd name="T0" fmla="*/ 4 w 10"/>
                <a:gd name="T1" fmla="*/ 8 h 13"/>
                <a:gd name="T2" fmla="*/ 5 w 10"/>
                <a:gd name="T3" fmla="*/ 10 h 13"/>
                <a:gd name="T4" fmla="*/ 5 w 10"/>
                <a:gd name="T5" fmla="*/ 6 h 13"/>
                <a:gd name="T6" fmla="*/ 5 w 10"/>
                <a:gd name="T7" fmla="*/ 4 h 13"/>
                <a:gd name="T8" fmla="*/ 7 w 10"/>
                <a:gd name="T9" fmla="*/ 2 h 13"/>
                <a:gd name="T10" fmla="*/ 10 w 10"/>
                <a:gd name="T11" fmla="*/ 4 h 13"/>
                <a:gd name="T12" fmla="*/ 9 w 10"/>
                <a:gd name="T13" fmla="*/ 10 h 13"/>
                <a:gd name="T14" fmla="*/ 5 w 10"/>
                <a:gd name="T15" fmla="*/ 11 h 13"/>
                <a:gd name="T16" fmla="*/ 4 w 10"/>
                <a:gd name="T17"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3">
                  <a:moveTo>
                    <a:pt x="4" y="8"/>
                  </a:moveTo>
                  <a:cubicBezTo>
                    <a:pt x="4" y="9"/>
                    <a:pt x="4" y="10"/>
                    <a:pt x="5" y="10"/>
                  </a:cubicBezTo>
                  <a:cubicBezTo>
                    <a:pt x="5" y="10"/>
                    <a:pt x="5" y="7"/>
                    <a:pt x="5" y="6"/>
                  </a:cubicBezTo>
                  <a:cubicBezTo>
                    <a:pt x="6" y="5"/>
                    <a:pt x="4" y="5"/>
                    <a:pt x="5" y="4"/>
                  </a:cubicBezTo>
                  <a:cubicBezTo>
                    <a:pt x="6" y="5"/>
                    <a:pt x="7" y="2"/>
                    <a:pt x="7" y="2"/>
                  </a:cubicBezTo>
                  <a:cubicBezTo>
                    <a:pt x="8" y="0"/>
                    <a:pt x="10" y="3"/>
                    <a:pt x="10" y="4"/>
                  </a:cubicBezTo>
                  <a:cubicBezTo>
                    <a:pt x="10" y="6"/>
                    <a:pt x="9" y="8"/>
                    <a:pt x="9" y="10"/>
                  </a:cubicBezTo>
                  <a:cubicBezTo>
                    <a:pt x="9" y="13"/>
                    <a:pt x="7" y="12"/>
                    <a:pt x="5" y="11"/>
                  </a:cubicBezTo>
                  <a:cubicBezTo>
                    <a:pt x="7" y="13"/>
                    <a:pt x="0" y="8"/>
                    <a:pt x="4" y="8"/>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0" name="Freeform 375">
              <a:extLst>
                <a:ext uri="{FF2B5EF4-FFF2-40B4-BE49-F238E27FC236}">
                  <a16:creationId xmlns:a16="http://schemas.microsoft.com/office/drawing/2014/main" xmlns="" id="{AE689FD8-6608-4669-AA44-B4E1E6C365A1}"/>
                </a:ext>
              </a:extLst>
            </p:cNvPr>
            <p:cNvSpPr>
              <a:spLocks/>
            </p:cNvSpPr>
            <p:nvPr/>
          </p:nvSpPr>
          <p:spPr bwMode="auto">
            <a:xfrm>
              <a:off x="8017504" y="3597955"/>
              <a:ext cx="26787" cy="32286"/>
            </a:xfrm>
            <a:custGeom>
              <a:avLst/>
              <a:gdLst>
                <a:gd name="T0" fmla="*/ 4 w 10"/>
                <a:gd name="T1" fmla="*/ 8 h 13"/>
                <a:gd name="T2" fmla="*/ 5 w 10"/>
                <a:gd name="T3" fmla="*/ 10 h 13"/>
                <a:gd name="T4" fmla="*/ 5 w 10"/>
                <a:gd name="T5" fmla="*/ 6 h 13"/>
                <a:gd name="T6" fmla="*/ 5 w 10"/>
                <a:gd name="T7" fmla="*/ 4 h 13"/>
                <a:gd name="T8" fmla="*/ 7 w 10"/>
                <a:gd name="T9" fmla="*/ 2 h 13"/>
                <a:gd name="T10" fmla="*/ 10 w 10"/>
                <a:gd name="T11" fmla="*/ 4 h 13"/>
                <a:gd name="T12" fmla="*/ 9 w 10"/>
                <a:gd name="T13" fmla="*/ 10 h 13"/>
                <a:gd name="T14" fmla="*/ 5 w 10"/>
                <a:gd name="T15" fmla="*/ 11 h 13"/>
                <a:gd name="T16" fmla="*/ 4 w 10"/>
                <a:gd name="T17"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3">
                  <a:moveTo>
                    <a:pt x="4" y="8"/>
                  </a:moveTo>
                  <a:cubicBezTo>
                    <a:pt x="4" y="9"/>
                    <a:pt x="4" y="10"/>
                    <a:pt x="5" y="10"/>
                  </a:cubicBezTo>
                  <a:cubicBezTo>
                    <a:pt x="5" y="10"/>
                    <a:pt x="5" y="7"/>
                    <a:pt x="5" y="6"/>
                  </a:cubicBezTo>
                  <a:cubicBezTo>
                    <a:pt x="6" y="5"/>
                    <a:pt x="4" y="5"/>
                    <a:pt x="5" y="4"/>
                  </a:cubicBezTo>
                  <a:cubicBezTo>
                    <a:pt x="6" y="5"/>
                    <a:pt x="7" y="2"/>
                    <a:pt x="7" y="2"/>
                  </a:cubicBezTo>
                  <a:cubicBezTo>
                    <a:pt x="8" y="0"/>
                    <a:pt x="10" y="3"/>
                    <a:pt x="10" y="4"/>
                  </a:cubicBezTo>
                  <a:cubicBezTo>
                    <a:pt x="10" y="6"/>
                    <a:pt x="9" y="8"/>
                    <a:pt x="9" y="10"/>
                  </a:cubicBezTo>
                  <a:cubicBezTo>
                    <a:pt x="9" y="13"/>
                    <a:pt x="7" y="12"/>
                    <a:pt x="5" y="11"/>
                  </a:cubicBezTo>
                  <a:cubicBezTo>
                    <a:pt x="7" y="13"/>
                    <a:pt x="0" y="8"/>
                    <a:pt x="4" y="8"/>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1" name="Freeform 376">
              <a:extLst>
                <a:ext uri="{FF2B5EF4-FFF2-40B4-BE49-F238E27FC236}">
                  <a16:creationId xmlns:a16="http://schemas.microsoft.com/office/drawing/2014/main" xmlns="" id="{FE758AFC-CED9-46F4-9AE5-BCDFF0B7B76B}"/>
                </a:ext>
              </a:extLst>
            </p:cNvPr>
            <p:cNvSpPr>
              <a:spLocks/>
            </p:cNvSpPr>
            <p:nvPr/>
          </p:nvSpPr>
          <p:spPr bwMode="auto">
            <a:xfrm>
              <a:off x="8031685" y="3626029"/>
              <a:ext cx="7878" cy="7019"/>
            </a:xfrm>
            <a:custGeom>
              <a:avLst/>
              <a:gdLst>
                <a:gd name="T0" fmla="*/ 1 w 3"/>
                <a:gd name="T1" fmla="*/ 0 h 3"/>
                <a:gd name="T2" fmla="*/ 2 w 3"/>
                <a:gd name="T3" fmla="*/ 3 h 3"/>
                <a:gd name="T4" fmla="*/ 1 w 3"/>
                <a:gd name="T5" fmla="*/ 0 h 3"/>
              </a:gdLst>
              <a:ahLst/>
              <a:cxnLst>
                <a:cxn ang="0">
                  <a:pos x="T0" y="T1"/>
                </a:cxn>
                <a:cxn ang="0">
                  <a:pos x="T2" y="T3"/>
                </a:cxn>
                <a:cxn ang="0">
                  <a:pos x="T4" y="T5"/>
                </a:cxn>
              </a:cxnLst>
              <a:rect l="0" t="0" r="r" b="b"/>
              <a:pathLst>
                <a:path w="3" h="3">
                  <a:moveTo>
                    <a:pt x="1" y="0"/>
                  </a:moveTo>
                  <a:cubicBezTo>
                    <a:pt x="2" y="1"/>
                    <a:pt x="3" y="2"/>
                    <a:pt x="2" y="3"/>
                  </a:cubicBezTo>
                  <a:cubicBezTo>
                    <a:pt x="1" y="3"/>
                    <a:pt x="0" y="1"/>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2" name="Freeform 377">
              <a:extLst>
                <a:ext uri="{FF2B5EF4-FFF2-40B4-BE49-F238E27FC236}">
                  <a16:creationId xmlns:a16="http://schemas.microsoft.com/office/drawing/2014/main" xmlns="" id="{AB50E04A-8706-408A-863F-98F26142A980}"/>
                </a:ext>
              </a:extLst>
            </p:cNvPr>
            <p:cNvSpPr>
              <a:spLocks/>
            </p:cNvSpPr>
            <p:nvPr/>
          </p:nvSpPr>
          <p:spPr bwMode="auto">
            <a:xfrm>
              <a:off x="8031685" y="3626029"/>
              <a:ext cx="7878" cy="7019"/>
            </a:xfrm>
            <a:custGeom>
              <a:avLst/>
              <a:gdLst>
                <a:gd name="T0" fmla="*/ 1 w 3"/>
                <a:gd name="T1" fmla="*/ 0 h 3"/>
                <a:gd name="T2" fmla="*/ 2 w 3"/>
                <a:gd name="T3" fmla="*/ 3 h 3"/>
                <a:gd name="T4" fmla="*/ 1 w 3"/>
                <a:gd name="T5" fmla="*/ 0 h 3"/>
              </a:gdLst>
              <a:ahLst/>
              <a:cxnLst>
                <a:cxn ang="0">
                  <a:pos x="T0" y="T1"/>
                </a:cxn>
                <a:cxn ang="0">
                  <a:pos x="T2" y="T3"/>
                </a:cxn>
                <a:cxn ang="0">
                  <a:pos x="T4" y="T5"/>
                </a:cxn>
              </a:cxnLst>
              <a:rect l="0" t="0" r="r" b="b"/>
              <a:pathLst>
                <a:path w="3" h="3">
                  <a:moveTo>
                    <a:pt x="1" y="0"/>
                  </a:moveTo>
                  <a:cubicBezTo>
                    <a:pt x="2" y="1"/>
                    <a:pt x="3" y="2"/>
                    <a:pt x="2" y="3"/>
                  </a:cubicBezTo>
                  <a:cubicBezTo>
                    <a:pt x="1" y="3"/>
                    <a:pt x="0" y="1"/>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3" name="Freeform 378">
              <a:extLst>
                <a:ext uri="{FF2B5EF4-FFF2-40B4-BE49-F238E27FC236}">
                  <a16:creationId xmlns:a16="http://schemas.microsoft.com/office/drawing/2014/main" xmlns="" id="{A5E4865D-9203-4AF6-A83B-22A34EC8F5B2}"/>
                </a:ext>
              </a:extLst>
            </p:cNvPr>
            <p:cNvSpPr>
              <a:spLocks/>
            </p:cNvSpPr>
            <p:nvPr/>
          </p:nvSpPr>
          <p:spPr bwMode="auto">
            <a:xfrm>
              <a:off x="5329459" y="3022434"/>
              <a:ext cx="3151" cy="2807"/>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4" name="Freeform 379">
              <a:extLst>
                <a:ext uri="{FF2B5EF4-FFF2-40B4-BE49-F238E27FC236}">
                  <a16:creationId xmlns:a16="http://schemas.microsoft.com/office/drawing/2014/main" xmlns="" id="{D7241C17-0032-4785-965E-39B30380EDD8}"/>
                </a:ext>
              </a:extLst>
            </p:cNvPr>
            <p:cNvSpPr>
              <a:spLocks/>
            </p:cNvSpPr>
            <p:nvPr/>
          </p:nvSpPr>
          <p:spPr bwMode="auto">
            <a:xfrm>
              <a:off x="5329459" y="3022434"/>
              <a:ext cx="3151" cy="2807"/>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5" name="Freeform 380">
              <a:extLst>
                <a:ext uri="{FF2B5EF4-FFF2-40B4-BE49-F238E27FC236}">
                  <a16:creationId xmlns:a16="http://schemas.microsoft.com/office/drawing/2014/main" xmlns="" id="{E4A32B47-730A-412B-9B57-8F03347F0444}"/>
                </a:ext>
              </a:extLst>
            </p:cNvPr>
            <p:cNvSpPr>
              <a:spLocks/>
            </p:cNvSpPr>
            <p:nvPr/>
          </p:nvSpPr>
          <p:spPr bwMode="auto">
            <a:xfrm>
              <a:off x="5609923" y="3074371"/>
              <a:ext cx="6303" cy="2807"/>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0" y="0"/>
                    <a:pt x="0" y="0"/>
                  </a:cubicBezTo>
                  <a:cubicBezTo>
                    <a:pt x="0" y="1"/>
                    <a:pt x="1" y="1"/>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6" name="Freeform 381">
              <a:extLst>
                <a:ext uri="{FF2B5EF4-FFF2-40B4-BE49-F238E27FC236}">
                  <a16:creationId xmlns:a16="http://schemas.microsoft.com/office/drawing/2014/main" xmlns="" id="{FC034294-BFDC-4438-989B-30A2DDF6A9E0}"/>
                </a:ext>
              </a:extLst>
            </p:cNvPr>
            <p:cNvSpPr>
              <a:spLocks/>
            </p:cNvSpPr>
            <p:nvPr/>
          </p:nvSpPr>
          <p:spPr bwMode="auto">
            <a:xfrm>
              <a:off x="5609923" y="3074371"/>
              <a:ext cx="6303" cy="2807"/>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0" y="0"/>
                    <a:pt x="0" y="0"/>
                  </a:cubicBezTo>
                  <a:cubicBezTo>
                    <a:pt x="0" y="1"/>
                    <a:pt x="1" y="1"/>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7" name="Freeform 382">
              <a:extLst>
                <a:ext uri="{FF2B5EF4-FFF2-40B4-BE49-F238E27FC236}">
                  <a16:creationId xmlns:a16="http://schemas.microsoft.com/office/drawing/2014/main" xmlns="" id="{1FFB63C0-A51C-4B14-A281-58626C682232}"/>
                </a:ext>
              </a:extLst>
            </p:cNvPr>
            <p:cNvSpPr>
              <a:spLocks/>
            </p:cNvSpPr>
            <p:nvPr/>
          </p:nvSpPr>
          <p:spPr bwMode="auto">
            <a:xfrm>
              <a:off x="5643010" y="3060334"/>
              <a:ext cx="33089" cy="12634"/>
            </a:xfrm>
            <a:custGeom>
              <a:avLst/>
              <a:gdLst>
                <a:gd name="T0" fmla="*/ 4 w 12"/>
                <a:gd name="T1" fmla="*/ 5 h 5"/>
                <a:gd name="T2" fmla="*/ 12 w 12"/>
                <a:gd name="T3" fmla="*/ 2 h 5"/>
                <a:gd name="T4" fmla="*/ 7 w 12"/>
                <a:gd name="T5" fmla="*/ 0 h 5"/>
                <a:gd name="T6" fmla="*/ 5 w 12"/>
                <a:gd name="T7" fmla="*/ 1 h 5"/>
                <a:gd name="T8" fmla="*/ 2 w 12"/>
                <a:gd name="T9" fmla="*/ 0 h 5"/>
                <a:gd name="T10" fmla="*/ 1 w 12"/>
                <a:gd name="T11" fmla="*/ 3 h 5"/>
                <a:gd name="T12" fmla="*/ 4 w 1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4" y="5"/>
                  </a:moveTo>
                  <a:cubicBezTo>
                    <a:pt x="7" y="5"/>
                    <a:pt x="11" y="5"/>
                    <a:pt x="12" y="2"/>
                  </a:cubicBezTo>
                  <a:cubicBezTo>
                    <a:pt x="11" y="1"/>
                    <a:pt x="9" y="0"/>
                    <a:pt x="7" y="0"/>
                  </a:cubicBezTo>
                  <a:cubicBezTo>
                    <a:pt x="6" y="1"/>
                    <a:pt x="5" y="1"/>
                    <a:pt x="5" y="1"/>
                  </a:cubicBezTo>
                  <a:cubicBezTo>
                    <a:pt x="4" y="1"/>
                    <a:pt x="3" y="0"/>
                    <a:pt x="2" y="0"/>
                  </a:cubicBezTo>
                  <a:cubicBezTo>
                    <a:pt x="1" y="1"/>
                    <a:pt x="0" y="3"/>
                    <a:pt x="1" y="3"/>
                  </a:cubicBezTo>
                  <a:cubicBezTo>
                    <a:pt x="2" y="4"/>
                    <a:pt x="3" y="5"/>
                    <a:pt x="4" y="5"/>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8" name="Freeform 383">
              <a:extLst>
                <a:ext uri="{FF2B5EF4-FFF2-40B4-BE49-F238E27FC236}">
                  <a16:creationId xmlns:a16="http://schemas.microsoft.com/office/drawing/2014/main" xmlns="" id="{D423F404-DA83-4D39-A865-6FF20D7FD6C8}"/>
                </a:ext>
              </a:extLst>
            </p:cNvPr>
            <p:cNvSpPr>
              <a:spLocks/>
            </p:cNvSpPr>
            <p:nvPr/>
          </p:nvSpPr>
          <p:spPr bwMode="auto">
            <a:xfrm>
              <a:off x="5643010" y="3060334"/>
              <a:ext cx="33089" cy="12634"/>
            </a:xfrm>
            <a:custGeom>
              <a:avLst/>
              <a:gdLst>
                <a:gd name="T0" fmla="*/ 4 w 12"/>
                <a:gd name="T1" fmla="*/ 5 h 5"/>
                <a:gd name="T2" fmla="*/ 12 w 12"/>
                <a:gd name="T3" fmla="*/ 2 h 5"/>
                <a:gd name="T4" fmla="*/ 7 w 12"/>
                <a:gd name="T5" fmla="*/ 0 h 5"/>
                <a:gd name="T6" fmla="*/ 5 w 12"/>
                <a:gd name="T7" fmla="*/ 1 h 5"/>
                <a:gd name="T8" fmla="*/ 2 w 12"/>
                <a:gd name="T9" fmla="*/ 0 h 5"/>
                <a:gd name="T10" fmla="*/ 1 w 12"/>
                <a:gd name="T11" fmla="*/ 3 h 5"/>
                <a:gd name="T12" fmla="*/ 4 w 1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4" y="5"/>
                  </a:moveTo>
                  <a:cubicBezTo>
                    <a:pt x="7" y="5"/>
                    <a:pt x="11" y="5"/>
                    <a:pt x="12" y="2"/>
                  </a:cubicBezTo>
                  <a:cubicBezTo>
                    <a:pt x="11" y="1"/>
                    <a:pt x="9" y="0"/>
                    <a:pt x="7" y="0"/>
                  </a:cubicBezTo>
                  <a:cubicBezTo>
                    <a:pt x="6" y="1"/>
                    <a:pt x="5" y="1"/>
                    <a:pt x="5" y="1"/>
                  </a:cubicBezTo>
                  <a:cubicBezTo>
                    <a:pt x="4" y="1"/>
                    <a:pt x="3" y="0"/>
                    <a:pt x="2" y="0"/>
                  </a:cubicBezTo>
                  <a:cubicBezTo>
                    <a:pt x="1" y="1"/>
                    <a:pt x="0" y="3"/>
                    <a:pt x="1" y="3"/>
                  </a:cubicBezTo>
                  <a:cubicBezTo>
                    <a:pt x="2" y="4"/>
                    <a:pt x="3" y="5"/>
                    <a:pt x="4" y="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9" name="Freeform 384">
              <a:extLst>
                <a:ext uri="{FF2B5EF4-FFF2-40B4-BE49-F238E27FC236}">
                  <a16:creationId xmlns:a16="http://schemas.microsoft.com/office/drawing/2014/main" xmlns="" id="{2297B459-D982-43E2-BE83-7896D299E0ED}"/>
                </a:ext>
              </a:extLst>
            </p:cNvPr>
            <p:cNvSpPr>
              <a:spLocks/>
            </p:cNvSpPr>
            <p:nvPr/>
          </p:nvSpPr>
          <p:spPr bwMode="auto">
            <a:xfrm>
              <a:off x="5326306" y="2870833"/>
              <a:ext cx="305675" cy="192308"/>
            </a:xfrm>
            <a:custGeom>
              <a:avLst/>
              <a:gdLst>
                <a:gd name="T0" fmla="*/ 110 w 110"/>
                <a:gd name="T1" fmla="*/ 29 h 77"/>
                <a:gd name="T2" fmla="*/ 105 w 110"/>
                <a:gd name="T3" fmla="*/ 21 h 77"/>
                <a:gd name="T4" fmla="*/ 100 w 110"/>
                <a:gd name="T5" fmla="*/ 9 h 77"/>
                <a:gd name="T6" fmla="*/ 96 w 110"/>
                <a:gd name="T7" fmla="*/ 0 h 77"/>
                <a:gd name="T8" fmla="*/ 66 w 110"/>
                <a:gd name="T9" fmla="*/ 5 h 77"/>
                <a:gd name="T10" fmla="*/ 52 w 110"/>
                <a:gd name="T11" fmla="*/ 16 h 77"/>
                <a:gd name="T12" fmla="*/ 46 w 110"/>
                <a:gd name="T13" fmla="*/ 25 h 77"/>
                <a:gd name="T14" fmla="*/ 41 w 110"/>
                <a:gd name="T15" fmla="*/ 21 h 77"/>
                <a:gd name="T16" fmla="*/ 31 w 110"/>
                <a:gd name="T17" fmla="*/ 21 h 77"/>
                <a:gd name="T18" fmla="*/ 25 w 110"/>
                <a:gd name="T19" fmla="*/ 19 h 77"/>
                <a:gd name="T20" fmla="*/ 19 w 110"/>
                <a:gd name="T21" fmla="*/ 19 h 77"/>
                <a:gd name="T22" fmla="*/ 12 w 110"/>
                <a:gd name="T23" fmla="*/ 21 h 77"/>
                <a:gd name="T24" fmla="*/ 8 w 110"/>
                <a:gd name="T25" fmla="*/ 19 h 77"/>
                <a:gd name="T26" fmla="*/ 5 w 110"/>
                <a:gd name="T27" fmla="*/ 21 h 77"/>
                <a:gd name="T28" fmla="*/ 5 w 110"/>
                <a:gd name="T29" fmla="*/ 25 h 77"/>
                <a:gd name="T30" fmla="*/ 5 w 110"/>
                <a:gd name="T31" fmla="*/ 28 h 77"/>
                <a:gd name="T32" fmla="*/ 3 w 110"/>
                <a:gd name="T33" fmla="*/ 31 h 77"/>
                <a:gd name="T34" fmla="*/ 2 w 110"/>
                <a:gd name="T35" fmla="*/ 32 h 77"/>
                <a:gd name="T36" fmla="*/ 2 w 110"/>
                <a:gd name="T37" fmla="*/ 35 h 77"/>
                <a:gd name="T38" fmla="*/ 1 w 110"/>
                <a:gd name="T39" fmla="*/ 40 h 77"/>
                <a:gd name="T40" fmla="*/ 2 w 110"/>
                <a:gd name="T41" fmla="*/ 46 h 77"/>
                <a:gd name="T42" fmla="*/ 0 w 110"/>
                <a:gd name="T43" fmla="*/ 46 h 77"/>
                <a:gd name="T44" fmla="*/ 2 w 110"/>
                <a:gd name="T45" fmla="*/ 47 h 77"/>
                <a:gd name="T46" fmla="*/ 4 w 110"/>
                <a:gd name="T47" fmla="*/ 51 h 77"/>
                <a:gd name="T48" fmla="*/ 6 w 110"/>
                <a:gd name="T49" fmla="*/ 60 h 77"/>
                <a:gd name="T50" fmla="*/ 7 w 110"/>
                <a:gd name="T51" fmla="*/ 64 h 77"/>
                <a:gd name="T52" fmla="*/ 7 w 110"/>
                <a:gd name="T53" fmla="*/ 68 h 77"/>
                <a:gd name="T54" fmla="*/ 10 w 110"/>
                <a:gd name="T55" fmla="*/ 76 h 77"/>
                <a:gd name="T56" fmla="*/ 13 w 110"/>
                <a:gd name="T57" fmla="*/ 76 h 77"/>
                <a:gd name="T58" fmla="*/ 17 w 110"/>
                <a:gd name="T59" fmla="*/ 77 h 77"/>
                <a:gd name="T60" fmla="*/ 25 w 110"/>
                <a:gd name="T61" fmla="*/ 76 h 77"/>
                <a:gd name="T62" fmla="*/ 26 w 110"/>
                <a:gd name="T63" fmla="*/ 75 h 77"/>
                <a:gd name="T64" fmla="*/ 27 w 110"/>
                <a:gd name="T65" fmla="*/ 74 h 77"/>
                <a:gd name="T66" fmla="*/ 30 w 110"/>
                <a:gd name="T67" fmla="*/ 72 h 77"/>
                <a:gd name="T68" fmla="*/ 35 w 110"/>
                <a:gd name="T69" fmla="*/ 68 h 77"/>
                <a:gd name="T70" fmla="*/ 43 w 110"/>
                <a:gd name="T71" fmla="*/ 68 h 77"/>
                <a:gd name="T72" fmla="*/ 49 w 110"/>
                <a:gd name="T73" fmla="*/ 65 h 77"/>
                <a:gd name="T74" fmla="*/ 55 w 110"/>
                <a:gd name="T75" fmla="*/ 62 h 77"/>
                <a:gd name="T76" fmla="*/ 57 w 110"/>
                <a:gd name="T77" fmla="*/ 60 h 77"/>
                <a:gd name="T78" fmla="*/ 59 w 110"/>
                <a:gd name="T79" fmla="*/ 61 h 77"/>
                <a:gd name="T80" fmla="*/ 61 w 110"/>
                <a:gd name="T81" fmla="*/ 60 h 77"/>
                <a:gd name="T82" fmla="*/ 72 w 110"/>
                <a:gd name="T83" fmla="*/ 52 h 77"/>
                <a:gd name="T84" fmla="*/ 78 w 110"/>
                <a:gd name="T85" fmla="*/ 51 h 77"/>
                <a:gd name="T86" fmla="*/ 86 w 110"/>
                <a:gd name="T87" fmla="*/ 48 h 77"/>
                <a:gd name="T88" fmla="*/ 92 w 110"/>
                <a:gd name="T89" fmla="*/ 46 h 77"/>
                <a:gd name="T90" fmla="*/ 96 w 110"/>
                <a:gd name="T91" fmla="*/ 43 h 77"/>
                <a:gd name="T92" fmla="*/ 100 w 110"/>
                <a:gd name="T93" fmla="*/ 41 h 77"/>
                <a:gd name="T94" fmla="*/ 100 w 110"/>
                <a:gd name="T95" fmla="*/ 35 h 77"/>
                <a:gd name="T96" fmla="*/ 110 w 110"/>
                <a:gd name="T97" fmla="*/ 2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0" h="77">
                  <a:moveTo>
                    <a:pt x="110" y="29"/>
                  </a:moveTo>
                  <a:cubicBezTo>
                    <a:pt x="106" y="29"/>
                    <a:pt x="108" y="22"/>
                    <a:pt x="105" y="21"/>
                  </a:cubicBezTo>
                  <a:cubicBezTo>
                    <a:pt x="106" y="19"/>
                    <a:pt x="101" y="11"/>
                    <a:pt x="100" y="9"/>
                  </a:cubicBezTo>
                  <a:cubicBezTo>
                    <a:pt x="96" y="0"/>
                    <a:pt x="96" y="0"/>
                    <a:pt x="96" y="0"/>
                  </a:cubicBezTo>
                  <a:cubicBezTo>
                    <a:pt x="86" y="2"/>
                    <a:pt x="76" y="4"/>
                    <a:pt x="66" y="5"/>
                  </a:cubicBezTo>
                  <a:cubicBezTo>
                    <a:pt x="58" y="8"/>
                    <a:pt x="54" y="12"/>
                    <a:pt x="52" y="16"/>
                  </a:cubicBezTo>
                  <a:cubicBezTo>
                    <a:pt x="51" y="19"/>
                    <a:pt x="50" y="25"/>
                    <a:pt x="46" y="25"/>
                  </a:cubicBezTo>
                  <a:cubicBezTo>
                    <a:pt x="43" y="25"/>
                    <a:pt x="43" y="21"/>
                    <a:pt x="41" y="21"/>
                  </a:cubicBezTo>
                  <a:cubicBezTo>
                    <a:pt x="37" y="21"/>
                    <a:pt x="35" y="21"/>
                    <a:pt x="31" y="21"/>
                  </a:cubicBezTo>
                  <a:cubicBezTo>
                    <a:pt x="29" y="20"/>
                    <a:pt x="27" y="19"/>
                    <a:pt x="25" y="19"/>
                  </a:cubicBezTo>
                  <a:cubicBezTo>
                    <a:pt x="23" y="19"/>
                    <a:pt x="21" y="19"/>
                    <a:pt x="19" y="19"/>
                  </a:cubicBezTo>
                  <a:cubicBezTo>
                    <a:pt x="17" y="20"/>
                    <a:pt x="14" y="21"/>
                    <a:pt x="12" y="21"/>
                  </a:cubicBezTo>
                  <a:cubicBezTo>
                    <a:pt x="10" y="21"/>
                    <a:pt x="10" y="19"/>
                    <a:pt x="8" y="19"/>
                  </a:cubicBezTo>
                  <a:cubicBezTo>
                    <a:pt x="7" y="19"/>
                    <a:pt x="6" y="20"/>
                    <a:pt x="5" y="21"/>
                  </a:cubicBezTo>
                  <a:cubicBezTo>
                    <a:pt x="5" y="22"/>
                    <a:pt x="4" y="24"/>
                    <a:pt x="5" y="25"/>
                  </a:cubicBezTo>
                  <a:cubicBezTo>
                    <a:pt x="5" y="26"/>
                    <a:pt x="6" y="27"/>
                    <a:pt x="5" y="28"/>
                  </a:cubicBezTo>
                  <a:cubicBezTo>
                    <a:pt x="5" y="29"/>
                    <a:pt x="4" y="30"/>
                    <a:pt x="3" y="31"/>
                  </a:cubicBezTo>
                  <a:cubicBezTo>
                    <a:pt x="3" y="31"/>
                    <a:pt x="3" y="32"/>
                    <a:pt x="2" y="32"/>
                  </a:cubicBezTo>
                  <a:cubicBezTo>
                    <a:pt x="1" y="33"/>
                    <a:pt x="1" y="33"/>
                    <a:pt x="2" y="35"/>
                  </a:cubicBezTo>
                  <a:cubicBezTo>
                    <a:pt x="2" y="37"/>
                    <a:pt x="1" y="38"/>
                    <a:pt x="1" y="40"/>
                  </a:cubicBezTo>
                  <a:cubicBezTo>
                    <a:pt x="0" y="42"/>
                    <a:pt x="2" y="44"/>
                    <a:pt x="2" y="46"/>
                  </a:cubicBezTo>
                  <a:cubicBezTo>
                    <a:pt x="2" y="45"/>
                    <a:pt x="0" y="45"/>
                    <a:pt x="0" y="46"/>
                  </a:cubicBezTo>
                  <a:cubicBezTo>
                    <a:pt x="2" y="47"/>
                    <a:pt x="2" y="47"/>
                    <a:pt x="2" y="47"/>
                  </a:cubicBezTo>
                  <a:cubicBezTo>
                    <a:pt x="3" y="48"/>
                    <a:pt x="3" y="49"/>
                    <a:pt x="4" y="51"/>
                  </a:cubicBezTo>
                  <a:cubicBezTo>
                    <a:pt x="5" y="54"/>
                    <a:pt x="5" y="57"/>
                    <a:pt x="6" y="60"/>
                  </a:cubicBezTo>
                  <a:cubicBezTo>
                    <a:pt x="6" y="62"/>
                    <a:pt x="7" y="63"/>
                    <a:pt x="7" y="64"/>
                  </a:cubicBezTo>
                  <a:cubicBezTo>
                    <a:pt x="8" y="65"/>
                    <a:pt x="7" y="67"/>
                    <a:pt x="7" y="68"/>
                  </a:cubicBezTo>
                  <a:cubicBezTo>
                    <a:pt x="7" y="71"/>
                    <a:pt x="11" y="74"/>
                    <a:pt x="10" y="76"/>
                  </a:cubicBezTo>
                  <a:cubicBezTo>
                    <a:pt x="11" y="77"/>
                    <a:pt x="12" y="76"/>
                    <a:pt x="13" y="76"/>
                  </a:cubicBezTo>
                  <a:cubicBezTo>
                    <a:pt x="15" y="77"/>
                    <a:pt x="16" y="77"/>
                    <a:pt x="17" y="77"/>
                  </a:cubicBezTo>
                  <a:cubicBezTo>
                    <a:pt x="20" y="76"/>
                    <a:pt x="22" y="74"/>
                    <a:pt x="25" y="76"/>
                  </a:cubicBezTo>
                  <a:cubicBezTo>
                    <a:pt x="25" y="75"/>
                    <a:pt x="26" y="74"/>
                    <a:pt x="26" y="75"/>
                  </a:cubicBezTo>
                  <a:cubicBezTo>
                    <a:pt x="27" y="75"/>
                    <a:pt x="27" y="74"/>
                    <a:pt x="27" y="74"/>
                  </a:cubicBezTo>
                  <a:cubicBezTo>
                    <a:pt x="28" y="72"/>
                    <a:pt x="29" y="72"/>
                    <a:pt x="30" y="72"/>
                  </a:cubicBezTo>
                  <a:cubicBezTo>
                    <a:pt x="32" y="70"/>
                    <a:pt x="32" y="69"/>
                    <a:pt x="35" y="68"/>
                  </a:cubicBezTo>
                  <a:cubicBezTo>
                    <a:pt x="38" y="67"/>
                    <a:pt x="41" y="67"/>
                    <a:pt x="43" y="68"/>
                  </a:cubicBezTo>
                  <a:cubicBezTo>
                    <a:pt x="45" y="68"/>
                    <a:pt x="47" y="66"/>
                    <a:pt x="49" y="65"/>
                  </a:cubicBezTo>
                  <a:cubicBezTo>
                    <a:pt x="51" y="65"/>
                    <a:pt x="53" y="63"/>
                    <a:pt x="55" y="62"/>
                  </a:cubicBezTo>
                  <a:cubicBezTo>
                    <a:pt x="55" y="61"/>
                    <a:pt x="56" y="60"/>
                    <a:pt x="57" y="60"/>
                  </a:cubicBezTo>
                  <a:cubicBezTo>
                    <a:pt x="58" y="60"/>
                    <a:pt x="58" y="60"/>
                    <a:pt x="59" y="61"/>
                  </a:cubicBezTo>
                  <a:cubicBezTo>
                    <a:pt x="60" y="61"/>
                    <a:pt x="61" y="61"/>
                    <a:pt x="61" y="60"/>
                  </a:cubicBezTo>
                  <a:cubicBezTo>
                    <a:pt x="66" y="60"/>
                    <a:pt x="68" y="54"/>
                    <a:pt x="72" y="52"/>
                  </a:cubicBezTo>
                  <a:cubicBezTo>
                    <a:pt x="74" y="51"/>
                    <a:pt x="76" y="51"/>
                    <a:pt x="78" y="51"/>
                  </a:cubicBezTo>
                  <a:cubicBezTo>
                    <a:pt x="81" y="50"/>
                    <a:pt x="83" y="48"/>
                    <a:pt x="86" y="48"/>
                  </a:cubicBezTo>
                  <a:cubicBezTo>
                    <a:pt x="88" y="47"/>
                    <a:pt x="90" y="47"/>
                    <a:pt x="92" y="46"/>
                  </a:cubicBezTo>
                  <a:cubicBezTo>
                    <a:pt x="94" y="45"/>
                    <a:pt x="94" y="44"/>
                    <a:pt x="96" y="43"/>
                  </a:cubicBezTo>
                  <a:cubicBezTo>
                    <a:pt x="97" y="43"/>
                    <a:pt x="100" y="43"/>
                    <a:pt x="100" y="41"/>
                  </a:cubicBezTo>
                  <a:cubicBezTo>
                    <a:pt x="101" y="39"/>
                    <a:pt x="99" y="37"/>
                    <a:pt x="100" y="35"/>
                  </a:cubicBezTo>
                  <a:cubicBezTo>
                    <a:pt x="101" y="31"/>
                    <a:pt x="107" y="31"/>
                    <a:pt x="110" y="29"/>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20" name="Freeform 385">
              <a:extLst>
                <a:ext uri="{FF2B5EF4-FFF2-40B4-BE49-F238E27FC236}">
                  <a16:creationId xmlns:a16="http://schemas.microsoft.com/office/drawing/2014/main" xmlns="" id="{FEBD481D-AC91-43A1-BD7F-933FDA934F85}"/>
                </a:ext>
              </a:extLst>
            </p:cNvPr>
            <p:cNvSpPr>
              <a:spLocks/>
            </p:cNvSpPr>
            <p:nvPr/>
          </p:nvSpPr>
          <p:spPr bwMode="auto">
            <a:xfrm>
              <a:off x="5326306" y="2870833"/>
              <a:ext cx="305675" cy="192308"/>
            </a:xfrm>
            <a:custGeom>
              <a:avLst/>
              <a:gdLst>
                <a:gd name="T0" fmla="*/ 110 w 110"/>
                <a:gd name="T1" fmla="*/ 29 h 77"/>
                <a:gd name="T2" fmla="*/ 105 w 110"/>
                <a:gd name="T3" fmla="*/ 21 h 77"/>
                <a:gd name="T4" fmla="*/ 100 w 110"/>
                <a:gd name="T5" fmla="*/ 9 h 77"/>
                <a:gd name="T6" fmla="*/ 96 w 110"/>
                <a:gd name="T7" fmla="*/ 0 h 77"/>
                <a:gd name="T8" fmla="*/ 66 w 110"/>
                <a:gd name="T9" fmla="*/ 5 h 77"/>
                <a:gd name="T10" fmla="*/ 52 w 110"/>
                <a:gd name="T11" fmla="*/ 16 h 77"/>
                <a:gd name="T12" fmla="*/ 46 w 110"/>
                <a:gd name="T13" fmla="*/ 25 h 77"/>
                <a:gd name="T14" fmla="*/ 41 w 110"/>
                <a:gd name="T15" fmla="*/ 21 h 77"/>
                <a:gd name="T16" fmla="*/ 31 w 110"/>
                <a:gd name="T17" fmla="*/ 21 h 77"/>
                <a:gd name="T18" fmla="*/ 25 w 110"/>
                <a:gd name="T19" fmla="*/ 19 h 77"/>
                <a:gd name="T20" fmla="*/ 19 w 110"/>
                <a:gd name="T21" fmla="*/ 19 h 77"/>
                <a:gd name="T22" fmla="*/ 12 w 110"/>
                <a:gd name="T23" fmla="*/ 21 h 77"/>
                <a:gd name="T24" fmla="*/ 8 w 110"/>
                <a:gd name="T25" fmla="*/ 19 h 77"/>
                <a:gd name="T26" fmla="*/ 5 w 110"/>
                <a:gd name="T27" fmla="*/ 21 h 77"/>
                <a:gd name="T28" fmla="*/ 5 w 110"/>
                <a:gd name="T29" fmla="*/ 25 h 77"/>
                <a:gd name="T30" fmla="*/ 5 w 110"/>
                <a:gd name="T31" fmla="*/ 28 h 77"/>
                <a:gd name="T32" fmla="*/ 3 w 110"/>
                <a:gd name="T33" fmla="*/ 31 h 77"/>
                <a:gd name="T34" fmla="*/ 2 w 110"/>
                <a:gd name="T35" fmla="*/ 32 h 77"/>
                <a:gd name="T36" fmla="*/ 2 w 110"/>
                <a:gd name="T37" fmla="*/ 35 h 77"/>
                <a:gd name="T38" fmla="*/ 1 w 110"/>
                <a:gd name="T39" fmla="*/ 40 h 77"/>
                <a:gd name="T40" fmla="*/ 2 w 110"/>
                <a:gd name="T41" fmla="*/ 46 h 77"/>
                <a:gd name="T42" fmla="*/ 0 w 110"/>
                <a:gd name="T43" fmla="*/ 46 h 77"/>
                <a:gd name="T44" fmla="*/ 2 w 110"/>
                <a:gd name="T45" fmla="*/ 47 h 77"/>
                <a:gd name="T46" fmla="*/ 4 w 110"/>
                <a:gd name="T47" fmla="*/ 51 h 77"/>
                <a:gd name="T48" fmla="*/ 6 w 110"/>
                <a:gd name="T49" fmla="*/ 60 h 77"/>
                <a:gd name="T50" fmla="*/ 7 w 110"/>
                <a:gd name="T51" fmla="*/ 64 h 77"/>
                <a:gd name="T52" fmla="*/ 7 w 110"/>
                <a:gd name="T53" fmla="*/ 68 h 77"/>
                <a:gd name="T54" fmla="*/ 10 w 110"/>
                <a:gd name="T55" fmla="*/ 76 h 77"/>
                <a:gd name="T56" fmla="*/ 13 w 110"/>
                <a:gd name="T57" fmla="*/ 76 h 77"/>
                <a:gd name="T58" fmla="*/ 17 w 110"/>
                <a:gd name="T59" fmla="*/ 77 h 77"/>
                <a:gd name="T60" fmla="*/ 25 w 110"/>
                <a:gd name="T61" fmla="*/ 76 h 77"/>
                <a:gd name="T62" fmla="*/ 26 w 110"/>
                <a:gd name="T63" fmla="*/ 75 h 77"/>
                <a:gd name="T64" fmla="*/ 27 w 110"/>
                <a:gd name="T65" fmla="*/ 74 h 77"/>
                <a:gd name="T66" fmla="*/ 30 w 110"/>
                <a:gd name="T67" fmla="*/ 72 h 77"/>
                <a:gd name="T68" fmla="*/ 35 w 110"/>
                <a:gd name="T69" fmla="*/ 68 h 77"/>
                <a:gd name="T70" fmla="*/ 43 w 110"/>
                <a:gd name="T71" fmla="*/ 68 h 77"/>
                <a:gd name="T72" fmla="*/ 49 w 110"/>
                <a:gd name="T73" fmla="*/ 65 h 77"/>
                <a:gd name="T74" fmla="*/ 55 w 110"/>
                <a:gd name="T75" fmla="*/ 62 h 77"/>
                <a:gd name="T76" fmla="*/ 57 w 110"/>
                <a:gd name="T77" fmla="*/ 60 h 77"/>
                <a:gd name="T78" fmla="*/ 59 w 110"/>
                <a:gd name="T79" fmla="*/ 61 h 77"/>
                <a:gd name="T80" fmla="*/ 61 w 110"/>
                <a:gd name="T81" fmla="*/ 60 h 77"/>
                <a:gd name="T82" fmla="*/ 72 w 110"/>
                <a:gd name="T83" fmla="*/ 52 h 77"/>
                <a:gd name="T84" fmla="*/ 78 w 110"/>
                <a:gd name="T85" fmla="*/ 51 h 77"/>
                <a:gd name="T86" fmla="*/ 86 w 110"/>
                <a:gd name="T87" fmla="*/ 48 h 77"/>
                <a:gd name="T88" fmla="*/ 92 w 110"/>
                <a:gd name="T89" fmla="*/ 46 h 77"/>
                <a:gd name="T90" fmla="*/ 96 w 110"/>
                <a:gd name="T91" fmla="*/ 43 h 77"/>
                <a:gd name="T92" fmla="*/ 100 w 110"/>
                <a:gd name="T93" fmla="*/ 41 h 77"/>
                <a:gd name="T94" fmla="*/ 100 w 110"/>
                <a:gd name="T95" fmla="*/ 35 h 77"/>
                <a:gd name="T96" fmla="*/ 110 w 110"/>
                <a:gd name="T97" fmla="*/ 2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0" h="77">
                  <a:moveTo>
                    <a:pt x="110" y="29"/>
                  </a:moveTo>
                  <a:cubicBezTo>
                    <a:pt x="106" y="29"/>
                    <a:pt x="108" y="22"/>
                    <a:pt x="105" y="21"/>
                  </a:cubicBezTo>
                  <a:cubicBezTo>
                    <a:pt x="106" y="19"/>
                    <a:pt x="101" y="11"/>
                    <a:pt x="100" y="9"/>
                  </a:cubicBezTo>
                  <a:cubicBezTo>
                    <a:pt x="96" y="0"/>
                    <a:pt x="96" y="0"/>
                    <a:pt x="96" y="0"/>
                  </a:cubicBezTo>
                  <a:cubicBezTo>
                    <a:pt x="86" y="2"/>
                    <a:pt x="76" y="4"/>
                    <a:pt x="66" y="5"/>
                  </a:cubicBezTo>
                  <a:cubicBezTo>
                    <a:pt x="58" y="8"/>
                    <a:pt x="54" y="12"/>
                    <a:pt x="52" y="16"/>
                  </a:cubicBezTo>
                  <a:cubicBezTo>
                    <a:pt x="51" y="19"/>
                    <a:pt x="50" y="25"/>
                    <a:pt x="46" y="25"/>
                  </a:cubicBezTo>
                  <a:cubicBezTo>
                    <a:pt x="43" y="25"/>
                    <a:pt x="43" y="21"/>
                    <a:pt x="41" y="21"/>
                  </a:cubicBezTo>
                  <a:cubicBezTo>
                    <a:pt x="37" y="21"/>
                    <a:pt x="35" y="21"/>
                    <a:pt x="31" y="21"/>
                  </a:cubicBezTo>
                  <a:cubicBezTo>
                    <a:pt x="29" y="20"/>
                    <a:pt x="27" y="19"/>
                    <a:pt x="25" y="19"/>
                  </a:cubicBezTo>
                  <a:cubicBezTo>
                    <a:pt x="23" y="19"/>
                    <a:pt x="21" y="19"/>
                    <a:pt x="19" y="19"/>
                  </a:cubicBezTo>
                  <a:cubicBezTo>
                    <a:pt x="17" y="20"/>
                    <a:pt x="14" y="21"/>
                    <a:pt x="12" y="21"/>
                  </a:cubicBezTo>
                  <a:cubicBezTo>
                    <a:pt x="10" y="21"/>
                    <a:pt x="10" y="19"/>
                    <a:pt x="8" y="19"/>
                  </a:cubicBezTo>
                  <a:cubicBezTo>
                    <a:pt x="7" y="19"/>
                    <a:pt x="6" y="20"/>
                    <a:pt x="5" y="21"/>
                  </a:cubicBezTo>
                  <a:cubicBezTo>
                    <a:pt x="5" y="22"/>
                    <a:pt x="4" y="24"/>
                    <a:pt x="5" y="25"/>
                  </a:cubicBezTo>
                  <a:cubicBezTo>
                    <a:pt x="5" y="26"/>
                    <a:pt x="6" y="27"/>
                    <a:pt x="5" y="28"/>
                  </a:cubicBezTo>
                  <a:cubicBezTo>
                    <a:pt x="5" y="29"/>
                    <a:pt x="4" y="30"/>
                    <a:pt x="3" y="31"/>
                  </a:cubicBezTo>
                  <a:cubicBezTo>
                    <a:pt x="3" y="31"/>
                    <a:pt x="3" y="32"/>
                    <a:pt x="2" y="32"/>
                  </a:cubicBezTo>
                  <a:cubicBezTo>
                    <a:pt x="1" y="33"/>
                    <a:pt x="1" y="33"/>
                    <a:pt x="2" y="35"/>
                  </a:cubicBezTo>
                  <a:cubicBezTo>
                    <a:pt x="2" y="37"/>
                    <a:pt x="1" y="38"/>
                    <a:pt x="1" y="40"/>
                  </a:cubicBezTo>
                  <a:cubicBezTo>
                    <a:pt x="0" y="42"/>
                    <a:pt x="2" y="44"/>
                    <a:pt x="2" y="46"/>
                  </a:cubicBezTo>
                  <a:cubicBezTo>
                    <a:pt x="2" y="45"/>
                    <a:pt x="0" y="45"/>
                    <a:pt x="0" y="46"/>
                  </a:cubicBezTo>
                  <a:cubicBezTo>
                    <a:pt x="2" y="47"/>
                    <a:pt x="2" y="47"/>
                    <a:pt x="2" y="47"/>
                  </a:cubicBezTo>
                  <a:cubicBezTo>
                    <a:pt x="3" y="48"/>
                    <a:pt x="3" y="49"/>
                    <a:pt x="4" y="51"/>
                  </a:cubicBezTo>
                  <a:cubicBezTo>
                    <a:pt x="5" y="54"/>
                    <a:pt x="5" y="57"/>
                    <a:pt x="6" y="60"/>
                  </a:cubicBezTo>
                  <a:cubicBezTo>
                    <a:pt x="6" y="62"/>
                    <a:pt x="7" y="63"/>
                    <a:pt x="7" y="64"/>
                  </a:cubicBezTo>
                  <a:cubicBezTo>
                    <a:pt x="8" y="65"/>
                    <a:pt x="7" y="67"/>
                    <a:pt x="7" y="68"/>
                  </a:cubicBezTo>
                  <a:cubicBezTo>
                    <a:pt x="7" y="71"/>
                    <a:pt x="11" y="74"/>
                    <a:pt x="10" y="76"/>
                  </a:cubicBezTo>
                  <a:cubicBezTo>
                    <a:pt x="11" y="77"/>
                    <a:pt x="12" y="76"/>
                    <a:pt x="13" y="76"/>
                  </a:cubicBezTo>
                  <a:cubicBezTo>
                    <a:pt x="15" y="77"/>
                    <a:pt x="16" y="77"/>
                    <a:pt x="17" y="77"/>
                  </a:cubicBezTo>
                  <a:cubicBezTo>
                    <a:pt x="20" y="76"/>
                    <a:pt x="22" y="74"/>
                    <a:pt x="25" y="76"/>
                  </a:cubicBezTo>
                  <a:cubicBezTo>
                    <a:pt x="25" y="75"/>
                    <a:pt x="26" y="74"/>
                    <a:pt x="26" y="75"/>
                  </a:cubicBezTo>
                  <a:cubicBezTo>
                    <a:pt x="27" y="75"/>
                    <a:pt x="27" y="74"/>
                    <a:pt x="27" y="74"/>
                  </a:cubicBezTo>
                  <a:cubicBezTo>
                    <a:pt x="28" y="72"/>
                    <a:pt x="29" y="72"/>
                    <a:pt x="30" y="72"/>
                  </a:cubicBezTo>
                  <a:cubicBezTo>
                    <a:pt x="32" y="70"/>
                    <a:pt x="32" y="69"/>
                    <a:pt x="35" y="68"/>
                  </a:cubicBezTo>
                  <a:cubicBezTo>
                    <a:pt x="38" y="67"/>
                    <a:pt x="41" y="67"/>
                    <a:pt x="43" y="68"/>
                  </a:cubicBezTo>
                  <a:cubicBezTo>
                    <a:pt x="45" y="68"/>
                    <a:pt x="47" y="66"/>
                    <a:pt x="49" y="65"/>
                  </a:cubicBezTo>
                  <a:cubicBezTo>
                    <a:pt x="51" y="65"/>
                    <a:pt x="53" y="63"/>
                    <a:pt x="55" y="62"/>
                  </a:cubicBezTo>
                  <a:cubicBezTo>
                    <a:pt x="55" y="61"/>
                    <a:pt x="56" y="60"/>
                    <a:pt x="57" y="60"/>
                  </a:cubicBezTo>
                  <a:cubicBezTo>
                    <a:pt x="58" y="60"/>
                    <a:pt x="58" y="60"/>
                    <a:pt x="59" y="61"/>
                  </a:cubicBezTo>
                  <a:cubicBezTo>
                    <a:pt x="60" y="61"/>
                    <a:pt x="61" y="61"/>
                    <a:pt x="61" y="60"/>
                  </a:cubicBezTo>
                  <a:cubicBezTo>
                    <a:pt x="66" y="60"/>
                    <a:pt x="68" y="54"/>
                    <a:pt x="72" y="52"/>
                  </a:cubicBezTo>
                  <a:cubicBezTo>
                    <a:pt x="74" y="51"/>
                    <a:pt x="76" y="51"/>
                    <a:pt x="78" y="51"/>
                  </a:cubicBezTo>
                  <a:cubicBezTo>
                    <a:pt x="81" y="50"/>
                    <a:pt x="83" y="48"/>
                    <a:pt x="86" y="48"/>
                  </a:cubicBezTo>
                  <a:cubicBezTo>
                    <a:pt x="88" y="47"/>
                    <a:pt x="90" y="47"/>
                    <a:pt x="92" y="46"/>
                  </a:cubicBezTo>
                  <a:cubicBezTo>
                    <a:pt x="94" y="45"/>
                    <a:pt x="94" y="44"/>
                    <a:pt x="96" y="43"/>
                  </a:cubicBezTo>
                  <a:cubicBezTo>
                    <a:pt x="97" y="43"/>
                    <a:pt x="100" y="43"/>
                    <a:pt x="100" y="41"/>
                  </a:cubicBezTo>
                  <a:cubicBezTo>
                    <a:pt x="101" y="39"/>
                    <a:pt x="99" y="37"/>
                    <a:pt x="100" y="35"/>
                  </a:cubicBezTo>
                  <a:cubicBezTo>
                    <a:pt x="101" y="31"/>
                    <a:pt x="107" y="31"/>
                    <a:pt x="110" y="29"/>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21" name="Freeform 386">
              <a:extLst>
                <a:ext uri="{FF2B5EF4-FFF2-40B4-BE49-F238E27FC236}">
                  <a16:creationId xmlns:a16="http://schemas.microsoft.com/office/drawing/2014/main" xmlns="" id="{3E659C79-60F8-4097-B33E-9EBA289741FF}"/>
                </a:ext>
              </a:extLst>
            </p:cNvPr>
            <p:cNvSpPr>
              <a:spLocks/>
            </p:cNvSpPr>
            <p:nvPr/>
          </p:nvSpPr>
          <p:spPr bwMode="auto">
            <a:xfrm>
              <a:off x="5332609" y="3788859"/>
              <a:ext cx="225317" cy="414095"/>
            </a:xfrm>
            <a:custGeom>
              <a:avLst/>
              <a:gdLst>
                <a:gd name="T0" fmla="*/ 2 w 81"/>
                <a:gd name="T1" fmla="*/ 134 h 167"/>
                <a:gd name="T2" fmla="*/ 4 w 81"/>
                <a:gd name="T3" fmla="*/ 142 h 167"/>
                <a:gd name="T4" fmla="*/ 6 w 81"/>
                <a:gd name="T5" fmla="*/ 156 h 167"/>
                <a:gd name="T6" fmla="*/ 11 w 81"/>
                <a:gd name="T7" fmla="*/ 162 h 167"/>
                <a:gd name="T8" fmla="*/ 19 w 81"/>
                <a:gd name="T9" fmla="*/ 166 h 167"/>
                <a:gd name="T10" fmla="*/ 34 w 81"/>
                <a:gd name="T11" fmla="*/ 161 h 167"/>
                <a:gd name="T12" fmla="*/ 39 w 81"/>
                <a:gd name="T13" fmla="*/ 157 h 167"/>
                <a:gd name="T14" fmla="*/ 44 w 81"/>
                <a:gd name="T15" fmla="*/ 146 h 167"/>
                <a:gd name="T16" fmla="*/ 54 w 81"/>
                <a:gd name="T17" fmla="*/ 117 h 167"/>
                <a:gd name="T18" fmla="*/ 59 w 81"/>
                <a:gd name="T19" fmla="*/ 98 h 167"/>
                <a:gd name="T20" fmla="*/ 64 w 81"/>
                <a:gd name="T21" fmla="*/ 86 h 167"/>
                <a:gd name="T22" fmla="*/ 71 w 81"/>
                <a:gd name="T23" fmla="*/ 61 h 167"/>
                <a:gd name="T24" fmla="*/ 73 w 81"/>
                <a:gd name="T25" fmla="*/ 54 h 167"/>
                <a:gd name="T26" fmla="*/ 73 w 81"/>
                <a:gd name="T27" fmla="*/ 44 h 167"/>
                <a:gd name="T28" fmla="*/ 81 w 81"/>
                <a:gd name="T29" fmla="*/ 43 h 167"/>
                <a:gd name="T30" fmla="*/ 78 w 81"/>
                <a:gd name="T31" fmla="*/ 29 h 167"/>
                <a:gd name="T32" fmla="*/ 73 w 81"/>
                <a:gd name="T33" fmla="*/ 12 h 167"/>
                <a:gd name="T34" fmla="*/ 72 w 81"/>
                <a:gd name="T35" fmla="*/ 9 h 167"/>
                <a:gd name="T36" fmla="*/ 69 w 81"/>
                <a:gd name="T37" fmla="*/ 5 h 167"/>
                <a:gd name="T38" fmla="*/ 64 w 81"/>
                <a:gd name="T39" fmla="*/ 9 h 167"/>
                <a:gd name="T40" fmla="*/ 60 w 81"/>
                <a:gd name="T41" fmla="*/ 20 h 167"/>
                <a:gd name="T42" fmla="*/ 58 w 81"/>
                <a:gd name="T43" fmla="*/ 24 h 167"/>
                <a:gd name="T44" fmla="*/ 55 w 81"/>
                <a:gd name="T45" fmla="*/ 27 h 167"/>
                <a:gd name="T46" fmla="*/ 52 w 81"/>
                <a:gd name="T47" fmla="*/ 33 h 167"/>
                <a:gd name="T48" fmla="*/ 52 w 81"/>
                <a:gd name="T49" fmla="*/ 35 h 167"/>
                <a:gd name="T50" fmla="*/ 49 w 81"/>
                <a:gd name="T51" fmla="*/ 35 h 167"/>
                <a:gd name="T52" fmla="*/ 45 w 81"/>
                <a:gd name="T53" fmla="*/ 41 h 167"/>
                <a:gd name="T54" fmla="*/ 43 w 81"/>
                <a:gd name="T55" fmla="*/ 45 h 167"/>
                <a:gd name="T56" fmla="*/ 39 w 81"/>
                <a:gd name="T57" fmla="*/ 44 h 167"/>
                <a:gd name="T58" fmla="*/ 37 w 81"/>
                <a:gd name="T59" fmla="*/ 49 h 167"/>
                <a:gd name="T60" fmla="*/ 36 w 81"/>
                <a:gd name="T61" fmla="*/ 49 h 167"/>
                <a:gd name="T62" fmla="*/ 30 w 81"/>
                <a:gd name="T63" fmla="*/ 48 h 167"/>
                <a:gd name="T64" fmla="*/ 26 w 81"/>
                <a:gd name="T65" fmla="*/ 52 h 167"/>
                <a:gd name="T66" fmla="*/ 21 w 81"/>
                <a:gd name="T67" fmla="*/ 53 h 167"/>
                <a:gd name="T68" fmla="*/ 16 w 81"/>
                <a:gd name="T69" fmla="*/ 57 h 167"/>
                <a:gd name="T70" fmla="*/ 11 w 81"/>
                <a:gd name="T71" fmla="*/ 71 h 167"/>
                <a:gd name="T72" fmla="*/ 13 w 81"/>
                <a:gd name="T73" fmla="*/ 85 h 167"/>
                <a:gd name="T74" fmla="*/ 14 w 81"/>
                <a:gd name="T75" fmla="*/ 95 h 167"/>
                <a:gd name="T76" fmla="*/ 11 w 81"/>
                <a:gd name="T77" fmla="*/ 104 h 167"/>
                <a:gd name="T78" fmla="*/ 6 w 81"/>
                <a:gd name="T79" fmla="*/ 114 h 167"/>
                <a:gd name="T80" fmla="*/ 1 w 81"/>
                <a:gd name="T81" fmla="*/ 12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1" h="167">
                  <a:moveTo>
                    <a:pt x="1" y="124"/>
                  </a:moveTo>
                  <a:cubicBezTo>
                    <a:pt x="1" y="127"/>
                    <a:pt x="0" y="131"/>
                    <a:pt x="2" y="134"/>
                  </a:cubicBezTo>
                  <a:cubicBezTo>
                    <a:pt x="3" y="135"/>
                    <a:pt x="3" y="137"/>
                    <a:pt x="4" y="139"/>
                  </a:cubicBezTo>
                  <a:cubicBezTo>
                    <a:pt x="4" y="140"/>
                    <a:pt x="6" y="140"/>
                    <a:pt x="4" y="142"/>
                  </a:cubicBezTo>
                  <a:cubicBezTo>
                    <a:pt x="3" y="144"/>
                    <a:pt x="3" y="149"/>
                    <a:pt x="4" y="151"/>
                  </a:cubicBezTo>
                  <a:cubicBezTo>
                    <a:pt x="5" y="153"/>
                    <a:pt x="6" y="154"/>
                    <a:pt x="6" y="156"/>
                  </a:cubicBezTo>
                  <a:cubicBezTo>
                    <a:pt x="7" y="159"/>
                    <a:pt x="9" y="160"/>
                    <a:pt x="11" y="161"/>
                  </a:cubicBezTo>
                  <a:cubicBezTo>
                    <a:pt x="8" y="160"/>
                    <a:pt x="10" y="162"/>
                    <a:pt x="11" y="162"/>
                  </a:cubicBezTo>
                  <a:cubicBezTo>
                    <a:pt x="12" y="162"/>
                    <a:pt x="13" y="162"/>
                    <a:pt x="14" y="162"/>
                  </a:cubicBezTo>
                  <a:cubicBezTo>
                    <a:pt x="16" y="163"/>
                    <a:pt x="17" y="165"/>
                    <a:pt x="19" y="166"/>
                  </a:cubicBezTo>
                  <a:cubicBezTo>
                    <a:pt x="23" y="167"/>
                    <a:pt x="27" y="162"/>
                    <a:pt x="30" y="161"/>
                  </a:cubicBezTo>
                  <a:cubicBezTo>
                    <a:pt x="31" y="161"/>
                    <a:pt x="33" y="161"/>
                    <a:pt x="34" y="161"/>
                  </a:cubicBezTo>
                  <a:cubicBezTo>
                    <a:pt x="35" y="161"/>
                    <a:pt x="36" y="160"/>
                    <a:pt x="37" y="160"/>
                  </a:cubicBezTo>
                  <a:cubicBezTo>
                    <a:pt x="38" y="159"/>
                    <a:pt x="39" y="158"/>
                    <a:pt x="39" y="157"/>
                  </a:cubicBezTo>
                  <a:cubicBezTo>
                    <a:pt x="40" y="155"/>
                    <a:pt x="41" y="154"/>
                    <a:pt x="41" y="152"/>
                  </a:cubicBezTo>
                  <a:cubicBezTo>
                    <a:pt x="42" y="150"/>
                    <a:pt x="43" y="148"/>
                    <a:pt x="44" y="146"/>
                  </a:cubicBezTo>
                  <a:cubicBezTo>
                    <a:pt x="45" y="142"/>
                    <a:pt x="46" y="138"/>
                    <a:pt x="48" y="134"/>
                  </a:cubicBezTo>
                  <a:cubicBezTo>
                    <a:pt x="49" y="128"/>
                    <a:pt x="52" y="123"/>
                    <a:pt x="54" y="117"/>
                  </a:cubicBezTo>
                  <a:cubicBezTo>
                    <a:pt x="55" y="112"/>
                    <a:pt x="56" y="108"/>
                    <a:pt x="58" y="103"/>
                  </a:cubicBezTo>
                  <a:cubicBezTo>
                    <a:pt x="59" y="102"/>
                    <a:pt x="60" y="100"/>
                    <a:pt x="59" y="98"/>
                  </a:cubicBezTo>
                  <a:cubicBezTo>
                    <a:pt x="60" y="98"/>
                    <a:pt x="61" y="95"/>
                    <a:pt x="61" y="95"/>
                  </a:cubicBezTo>
                  <a:cubicBezTo>
                    <a:pt x="62" y="92"/>
                    <a:pt x="63" y="89"/>
                    <a:pt x="64" y="86"/>
                  </a:cubicBezTo>
                  <a:cubicBezTo>
                    <a:pt x="66" y="81"/>
                    <a:pt x="68" y="77"/>
                    <a:pt x="69" y="72"/>
                  </a:cubicBezTo>
                  <a:cubicBezTo>
                    <a:pt x="69" y="69"/>
                    <a:pt x="67" y="64"/>
                    <a:pt x="71" y="61"/>
                  </a:cubicBezTo>
                  <a:cubicBezTo>
                    <a:pt x="72" y="61"/>
                    <a:pt x="73" y="58"/>
                    <a:pt x="73" y="57"/>
                  </a:cubicBezTo>
                  <a:cubicBezTo>
                    <a:pt x="73" y="56"/>
                    <a:pt x="73" y="55"/>
                    <a:pt x="73" y="54"/>
                  </a:cubicBezTo>
                  <a:cubicBezTo>
                    <a:pt x="73" y="53"/>
                    <a:pt x="72" y="53"/>
                    <a:pt x="72" y="52"/>
                  </a:cubicBezTo>
                  <a:cubicBezTo>
                    <a:pt x="72" y="51"/>
                    <a:pt x="71" y="43"/>
                    <a:pt x="73" y="44"/>
                  </a:cubicBezTo>
                  <a:cubicBezTo>
                    <a:pt x="75" y="45"/>
                    <a:pt x="75" y="49"/>
                    <a:pt x="77" y="50"/>
                  </a:cubicBezTo>
                  <a:cubicBezTo>
                    <a:pt x="79" y="51"/>
                    <a:pt x="80" y="45"/>
                    <a:pt x="81" y="43"/>
                  </a:cubicBezTo>
                  <a:cubicBezTo>
                    <a:pt x="81" y="41"/>
                    <a:pt x="80" y="40"/>
                    <a:pt x="79" y="39"/>
                  </a:cubicBezTo>
                  <a:cubicBezTo>
                    <a:pt x="78" y="36"/>
                    <a:pt x="78" y="33"/>
                    <a:pt x="78" y="29"/>
                  </a:cubicBezTo>
                  <a:cubicBezTo>
                    <a:pt x="78" y="23"/>
                    <a:pt x="76" y="17"/>
                    <a:pt x="74" y="12"/>
                  </a:cubicBezTo>
                  <a:cubicBezTo>
                    <a:pt x="73" y="12"/>
                    <a:pt x="73" y="12"/>
                    <a:pt x="73" y="12"/>
                  </a:cubicBezTo>
                  <a:cubicBezTo>
                    <a:pt x="73" y="12"/>
                    <a:pt x="73" y="11"/>
                    <a:pt x="72" y="11"/>
                  </a:cubicBezTo>
                  <a:cubicBezTo>
                    <a:pt x="72" y="10"/>
                    <a:pt x="73" y="10"/>
                    <a:pt x="72" y="9"/>
                  </a:cubicBezTo>
                  <a:cubicBezTo>
                    <a:pt x="72" y="8"/>
                    <a:pt x="71" y="5"/>
                    <a:pt x="69" y="6"/>
                  </a:cubicBezTo>
                  <a:cubicBezTo>
                    <a:pt x="69" y="5"/>
                    <a:pt x="69" y="5"/>
                    <a:pt x="69" y="5"/>
                  </a:cubicBezTo>
                  <a:cubicBezTo>
                    <a:pt x="72" y="5"/>
                    <a:pt x="68" y="0"/>
                    <a:pt x="68" y="4"/>
                  </a:cubicBezTo>
                  <a:cubicBezTo>
                    <a:pt x="69" y="6"/>
                    <a:pt x="65" y="9"/>
                    <a:pt x="64" y="9"/>
                  </a:cubicBezTo>
                  <a:cubicBezTo>
                    <a:pt x="67" y="10"/>
                    <a:pt x="65" y="14"/>
                    <a:pt x="64" y="16"/>
                  </a:cubicBezTo>
                  <a:cubicBezTo>
                    <a:pt x="64" y="18"/>
                    <a:pt x="64" y="20"/>
                    <a:pt x="60" y="20"/>
                  </a:cubicBezTo>
                  <a:cubicBezTo>
                    <a:pt x="61" y="22"/>
                    <a:pt x="60" y="20"/>
                    <a:pt x="59" y="22"/>
                  </a:cubicBezTo>
                  <a:cubicBezTo>
                    <a:pt x="59" y="22"/>
                    <a:pt x="59" y="23"/>
                    <a:pt x="58" y="24"/>
                  </a:cubicBezTo>
                  <a:cubicBezTo>
                    <a:pt x="58" y="24"/>
                    <a:pt x="55" y="18"/>
                    <a:pt x="54" y="23"/>
                  </a:cubicBezTo>
                  <a:cubicBezTo>
                    <a:pt x="54" y="24"/>
                    <a:pt x="55" y="25"/>
                    <a:pt x="55" y="27"/>
                  </a:cubicBezTo>
                  <a:cubicBezTo>
                    <a:pt x="56" y="28"/>
                    <a:pt x="55" y="31"/>
                    <a:pt x="54" y="29"/>
                  </a:cubicBezTo>
                  <a:cubicBezTo>
                    <a:pt x="54" y="30"/>
                    <a:pt x="51" y="30"/>
                    <a:pt x="52" y="33"/>
                  </a:cubicBezTo>
                  <a:cubicBezTo>
                    <a:pt x="53" y="34"/>
                    <a:pt x="56" y="34"/>
                    <a:pt x="55" y="36"/>
                  </a:cubicBezTo>
                  <a:cubicBezTo>
                    <a:pt x="55" y="34"/>
                    <a:pt x="53" y="34"/>
                    <a:pt x="52" y="35"/>
                  </a:cubicBezTo>
                  <a:cubicBezTo>
                    <a:pt x="50" y="36"/>
                    <a:pt x="51" y="39"/>
                    <a:pt x="48" y="39"/>
                  </a:cubicBezTo>
                  <a:cubicBezTo>
                    <a:pt x="48" y="38"/>
                    <a:pt x="50" y="37"/>
                    <a:pt x="49" y="35"/>
                  </a:cubicBezTo>
                  <a:cubicBezTo>
                    <a:pt x="48" y="36"/>
                    <a:pt x="48" y="37"/>
                    <a:pt x="47" y="38"/>
                  </a:cubicBezTo>
                  <a:cubicBezTo>
                    <a:pt x="47" y="39"/>
                    <a:pt x="45" y="39"/>
                    <a:pt x="45" y="41"/>
                  </a:cubicBezTo>
                  <a:cubicBezTo>
                    <a:pt x="45" y="41"/>
                    <a:pt x="46" y="42"/>
                    <a:pt x="46" y="43"/>
                  </a:cubicBezTo>
                  <a:cubicBezTo>
                    <a:pt x="47" y="45"/>
                    <a:pt x="44" y="45"/>
                    <a:pt x="43" y="45"/>
                  </a:cubicBezTo>
                  <a:cubicBezTo>
                    <a:pt x="44" y="45"/>
                    <a:pt x="45" y="42"/>
                    <a:pt x="43" y="42"/>
                  </a:cubicBezTo>
                  <a:cubicBezTo>
                    <a:pt x="41" y="42"/>
                    <a:pt x="40" y="44"/>
                    <a:pt x="39" y="44"/>
                  </a:cubicBezTo>
                  <a:cubicBezTo>
                    <a:pt x="38" y="45"/>
                    <a:pt x="37" y="46"/>
                    <a:pt x="37" y="47"/>
                  </a:cubicBezTo>
                  <a:cubicBezTo>
                    <a:pt x="37" y="48"/>
                    <a:pt x="36" y="48"/>
                    <a:pt x="37" y="49"/>
                  </a:cubicBezTo>
                  <a:cubicBezTo>
                    <a:pt x="37" y="50"/>
                    <a:pt x="38" y="49"/>
                    <a:pt x="38" y="50"/>
                  </a:cubicBezTo>
                  <a:cubicBezTo>
                    <a:pt x="37" y="50"/>
                    <a:pt x="36" y="50"/>
                    <a:pt x="36" y="49"/>
                  </a:cubicBezTo>
                  <a:cubicBezTo>
                    <a:pt x="35" y="47"/>
                    <a:pt x="33" y="47"/>
                    <a:pt x="33" y="49"/>
                  </a:cubicBezTo>
                  <a:cubicBezTo>
                    <a:pt x="33" y="48"/>
                    <a:pt x="31" y="48"/>
                    <a:pt x="30" y="48"/>
                  </a:cubicBezTo>
                  <a:cubicBezTo>
                    <a:pt x="29" y="49"/>
                    <a:pt x="29" y="50"/>
                    <a:pt x="29" y="51"/>
                  </a:cubicBezTo>
                  <a:cubicBezTo>
                    <a:pt x="29" y="49"/>
                    <a:pt x="26" y="51"/>
                    <a:pt x="26" y="52"/>
                  </a:cubicBezTo>
                  <a:cubicBezTo>
                    <a:pt x="26" y="51"/>
                    <a:pt x="25" y="51"/>
                    <a:pt x="25" y="50"/>
                  </a:cubicBezTo>
                  <a:cubicBezTo>
                    <a:pt x="24" y="51"/>
                    <a:pt x="23" y="52"/>
                    <a:pt x="21" y="53"/>
                  </a:cubicBezTo>
                  <a:cubicBezTo>
                    <a:pt x="20" y="53"/>
                    <a:pt x="18" y="52"/>
                    <a:pt x="17" y="53"/>
                  </a:cubicBezTo>
                  <a:cubicBezTo>
                    <a:pt x="16" y="54"/>
                    <a:pt x="17" y="58"/>
                    <a:pt x="16" y="57"/>
                  </a:cubicBezTo>
                  <a:cubicBezTo>
                    <a:pt x="17" y="59"/>
                    <a:pt x="15" y="61"/>
                    <a:pt x="15" y="62"/>
                  </a:cubicBezTo>
                  <a:cubicBezTo>
                    <a:pt x="13" y="64"/>
                    <a:pt x="9" y="68"/>
                    <a:pt x="11" y="71"/>
                  </a:cubicBezTo>
                  <a:cubicBezTo>
                    <a:pt x="12" y="73"/>
                    <a:pt x="11" y="76"/>
                    <a:pt x="11" y="78"/>
                  </a:cubicBezTo>
                  <a:cubicBezTo>
                    <a:pt x="11" y="81"/>
                    <a:pt x="13" y="83"/>
                    <a:pt x="13" y="85"/>
                  </a:cubicBezTo>
                  <a:cubicBezTo>
                    <a:pt x="13" y="87"/>
                    <a:pt x="13" y="88"/>
                    <a:pt x="14" y="90"/>
                  </a:cubicBezTo>
                  <a:cubicBezTo>
                    <a:pt x="15" y="92"/>
                    <a:pt x="15" y="93"/>
                    <a:pt x="14" y="95"/>
                  </a:cubicBezTo>
                  <a:cubicBezTo>
                    <a:pt x="14" y="97"/>
                    <a:pt x="15" y="97"/>
                    <a:pt x="15" y="99"/>
                  </a:cubicBezTo>
                  <a:cubicBezTo>
                    <a:pt x="14" y="101"/>
                    <a:pt x="12" y="102"/>
                    <a:pt x="11" y="104"/>
                  </a:cubicBezTo>
                  <a:cubicBezTo>
                    <a:pt x="10" y="106"/>
                    <a:pt x="9" y="107"/>
                    <a:pt x="8" y="109"/>
                  </a:cubicBezTo>
                  <a:cubicBezTo>
                    <a:pt x="8" y="111"/>
                    <a:pt x="8" y="113"/>
                    <a:pt x="6" y="114"/>
                  </a:cubicBezTo>
                  <a:cubicBezTo>
                    <a:pt x="4" y="115"/>
                    <a:pt x="3" y="115"/>
                    <a:pt x="3" y="117"/>
                  </a:cubicBezTo>
                  <a:cubicBezTo>
                    <a:pt x="3" y="119"/>
                    <a:pt x="1" y="121"/>
                    <a:pt x="1" y="12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22" name="Freeform 387">
              <a:extLst>
                <a:ext uri="{FF2B5EF4-FFF2-40B4-BE49-F238E27FC236}">
                  <a16:creationId xmlns:a16="http://schemas.microsoft.com/office/drawing/2014/main" xmlns="" id="{363DBF7C-12B0-48E4-AADA-D2544367D415}"/>
                </a:ext>
              </a:extLst>
            </p:cNvPr>
            <p:cNvSpPr>
              <a:spLocks/>
            </p:cNvSpPr>
            <p:nvPr/>
          </p:nvSpPr>
          <p:spPr bwMode="auto">
            <a:xfrm>
              <a:off x="5332609" y="3788859"/>
              <a:ext cx="225317" cy="414095"/>
            </a:xfrm>
            <a:custGeom>
              <a:avLst/>
              <a:gdLst>
                <a:gd name="T0" fmla="*/ 2 w 81"/>
                <a:gd name="T1" fmla="*/ 134 h 167"/>
                <a:gd name="T2" fmla="*/ 4 w 81"/>
                <a:gd name="T3" fmla="*/ 142 h 167"/>
                <a:gd name="T4" fmla="*/ 6 w 81"/>
                <a:gd name="T5" fmla="*/ 156 h 167"/>
                <a:gd name="T6" fmla="*/ 11 w 81"/>
                <a:gd name="T7" fmla="*/ 162 h 167"/>
                <a:gd name="T8" fmla="*/ 19 w 81"/>
                <a:gd name="T9" fmla="*/ 166 h 167"/>
                <a:gd name="T10" fmla="*/ 34 w 81"/>
                <a:gd name="T11" fmla="*/ 161 h 167"/>
                <a:gd name="T12" fmla="*/ 39 w 81"/>
                <a:gd name="T13" fmla="*/ 157 h 167"/>
                <a:gd name="T14" fmla="*/ 44 w 81"/>
                <a:gd name="T15" fmla="*/ 146 h 167"/>
                <a:gd name="T16" fmla="*/ 54 w 81"/>
                <a:gd name="T17" fmla="*/ 117 h 167"/>
                <a:gd name="T18" fmla="*/ 59 w 81"/>
                <a:gd name="T19" fmla="*/ 98 h 167"/>
                <a:gd name="T20" fmla="*/ 64 w 81"/>
                <a:gd name="T21" fmla="*/ 86 h 167"/>
                <a:gd name="T22" fmla="*/ 71 w 81"/>
                <a:gd name="T23" fmla="*/ 61 h 167"/>
                <a:gd name="T24" fmla="*/ 73 w 81"/>
                <a:gd name="T25" fmla="*/ 54 h 167"/>
                <a:gd name="T26" fmla="*/ 73 w 81"/>
                <a:gd name="T27" fmla="*/ 44 h 167"/>
                <a:gd name="T28" fmla="*/ 81 w 81"/>
                <a:gd name="T29" fmla="*/ 43 h 167"/>
                <a:gd name="T30" fmla="*/ 78 w 81"/>
                <a:gd name="T31" fmla="*/ 29 h 167"/>
                <a:gd name="T32" fmla="*/ 73 w 81"/>
                <a:gd name="T33" fmla="*/ 12 h 167"/>
                <a:gd name="T34" fmla="*/ 72 w 81"/>
                <a:gd name="T35" fmla="*/ 9 h 167"/>
                <a:gd name="T36" fmla="*/ 69 w 81"/>
                <a:gd name="T37" fmla="*/ 5 h 167"/>
                <a:gd name="T38" fmla="*/ 64 w 81"/>
                <a:gd name="T39" fmla="*/ 9 h 167"/>
                <a:gd name="T40" fmla="*/ 60 w 81"/>
                <a:gd name="T41" fmla="*/ 20 h 167"/>
                <a:gd name="T42" fmla="*/ 58 w 81"/>
                <a:gd name="T43" fmla="*/ 24 h 167"/>
                <a:gd name="T44" fmla="*/ 55 w 81"/>
                <a:gd name="T45" fmla="*/ 27 h 167"/>
                <a:gd name="T46" fmla="*/ 52 w 81"/>
                <a:gd name="T47" fmla="*/ 33 h 167"/>
                <a:gd name="T48" fmla="*/ 52 w 81"/>
                <a:gd name="T49" fmla="*/ 35 h 167"/>
                <a:gd name="T50" fmla="*/ 49 w 81"/>
                <a:gd name="T51" fmla="*/ 35 h 167"/>
                <a:gd name="T52" fmla="*/ 45 w 81"/>
                <a:gd name="T53" fmla="*/ 41 h 167"/>
                <a:gd name="T54" fmla="*/ 43 w 81"/>
                <a:gd name="T55" fmla="*/ 45 h 167"/>
                <a:gd name="T56" fmla="*/ 39 w 81"/>
                <a:gd name="T57" fmla="*/ 44 h 167"/>
                <a:gd name="T58" fmla="*/ 37 w 81"/>
                <a:gd name="T59" fmla="*/ 49 h 167"/>
                <a:gd name="T60" fmla="*/ 36 w 81"/>
                <a:gd name="T61" fmla="*/ 49 h 167"/>
                <a:gd name="T62" fmla="*/ 30 w 81"/>
                <a:gd name="T63" fmla="*/ 48 h 167"/>
                <a:gd name="T64" fmla="*/ 26 w 81"/>
                <a:gd name="T65" fmla="*/ 52 h 167"/>
                <a:gd name="T66" fmla="*/ 21 w 81"/>
                <a:gd name="T67" fmla="*/ 53 h 167"/>
                <a:gd name="T68" fmla="*/ 16 w 81"/>
                <a:gd name="T69" fmla="*/ 57 h 167"/>
                <a:gd name="T70" fmla="*/ 11 w 81"/>
                <a:gd name="T71" fmla="*/ 71 h 167"/>
                <a:gd name="T72" fmla="*/ 13 w 81"/>
                <a:gd name="T73" fmla="*/ 85 h 167"/>
                <a:gd name="T74" fmla="*/ 14 w 81"/>
                <a:gd name="T75" fmla="*/ 95 h 167"/>
                <a:gd name="T76" fmla="*/ 11 w 81"/>
                <a:gd name="T77" fmla="*/ 104 h 167"/>
                <a:gd name="T78" fmla="*/ 6 w 81"/>
                <a:gd name="T79" fmla="*/ 114 h 167"/>
                <a:gd name="T80" fmla="*/ 1 w 81"/>
                <a:gd name="T81" fmla="*/ 12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1" h="167">
                  <a:moveTo>
                    <a:pt x="1" y="124"/>
                  </a:moveTo>
                  <a:cubicBezTo>
                    <a:pt x="1" y="127"/>
                    <a:pt x="0" y="131"/>
                    <a:pt x="2" y="134"/>
                  </a:cubicBezTo>
                  <a:cubicBezTo>
                    <a:pt x="3" y="135"/>
                    <a:pt x="3" y="137"/>
                    <a:pt x="4" y="139"/>
                  </a:cubicBezTo>
                  <a:cubicBezTo>
                    <a:pt x="4" y="140"/>
                    <a:pt x="6" y="140"/>
                    <a:pt x="4" y="142"/>
                  </a:cubicBezTo>
                  <a:cubicBezTo>
                    <a:pt x="3" y="144"/>
                    <a:pt x="3" y="149"/>
                    <a:pt x="4" y="151"/>
                  </a:cubicBezTo>
                  <a:cubicBezTo>
                    <a:pt x="5" y="153"/>
                    <a:pt x="6" y="154"/>
                    <a:pt x="6" y="156"/>
                  </a:cubicBezTo>
                  <a:cubicBezTo>
                    <a:pt x="7" y="159"/>
                    <a:pt x="9" y="160"/>
                    <a:pt x="11" y="161"/>
                  </a:cubicBezTo>
                  <a:cubicBezTo>
                    <a:pt x="8" y="160"/>
                    <a:pt x="10" y="162"/>
                    <a:pt x="11" y="162"/>
                  </a:cubicBezTo>
                  <a:cubicBezTo>
                    <a:pt x="12" y="162"/>
                    <a:pt x="13" y="162"/>
                    <a:pt x="14" y="162"/>
                  </a:cubicBezTo>
                  <a:cubicBezTo>
                    <a:pt x="16" y="163"/>
                    <a:pt x="17" y="165"/>
                    <a:pt x="19" y="166"/>
                  </a:cubicBezTo>
                  <a:cubicBezTo>
                    <a:pt x="23" y="167"/>
                    <a:pt x="27" y="162"/>
                    <a:pt x="30" y="161"/>
                  </a:cubicBezTo>
                  <a:cubicBezTo>
                    <a:pt x="31" y="161"/>
                    <a:pt x="33" y="161"/>
                    <a:pt x="34" y="161"/>
                  </a:cubicBezTo>
                  <a:cubicBezTo>
                    <a:pt x="35" y="161"/>
                    <a:pt x="36" y="160"/>
                    <a:pt x="37" y="160"/>
                  </a:cubicBezTo>
                  <a:cubicBezTo>
                    <a:pt x="38" y="159"/>
                    <a:pt x="39" y="158"/>
                    <a:pt x="39" y="157"/>
                  </a:cubicBezTo>
                  <a:cubicBezTo>
                    <a:pt x="40" y="155"/>
                    <a:pt x="41" y="154"/>
                    <a:pt x="41" y="152"/>
                  </a:cubicBezTo>
                  <a:cubicBezTo>
                    <a:pt x="42" y="150"/>
                    <a:pt x="43" y="148"/>
                    <a:pt x="44" y="146"/>
                  </a:cubicBezTo>
                  <a:cubicBezTo>
                    <a:pt x="45" y="142"/>
                    <a:pt x="46" y="138"/>
                    <a:pt x="48" y="134"/>
                  </a:cubicBezTo>
                  <a:cubicBezTo>
                    <a:pt x="49" y="128"/>
                    <a:pt x="52" y="123"/>
                    <a:pt x="54" y="117"/>
                  </a:cubicBezTo>
                  <a:cubicBezTo>
                    <a:pt x="55" y="112"/>
                    <a:pt x="56" y="108"/>
                    <a:pt x="58" y="103"/>
                  </a:cubicBezTo>
                  <a:cubicBezTo>
                    <a:pt x="59" y="102"/>
                    <a:pt x="60" y="100"/>
                    <a:pt x="59" y="98"/>
                  </a:cubicBezTo>
                  <a:cubicBezTo>
                    <a:pt x="60" y="98"/>
                    <a:pt x="61" y="95"/>
                    <a:pt x="61" y="95"/>
                  </a:cubicBezTo>
                  <a:cubicBezTo>
                    <a:pt x="62" y="92"/>
                    <a:pt x="63" y="89"/>
                    <a:pt x="64" y="86"/>
                  </a:cubicBezTo>
                  <a:cubicBezTo>
                    <a:pt x="66" y="81"/>
                    <a:pt x="68" y="77"/>
                    <a:pt x="69" y="72"/>
                  </a:cubicBezTo>
                  <a:cubicBezTo>
                    <a:pt x="69" y="69"/>
                    <a:pt x="67" y="64"/>
                    <a:pt x="71" y="61"/>
                  </a:cubicBezTo>
                  <a:cubicBezTo>
                    <a:pt x="72" y="61"/>
                    <a:pt x="73" y="58"/>
                    <a:pt x="73" y="57"/>
                  </a:cubicBezTo>
                  <a:cubicBezTo>
                    <a:pt x="73" y="56"/>
                    <a:pt x="73" y="55"/>
                    <a:pt x="73" y="54"/>
                  </a:cubicBezTo>
                  <a:cubicBezTo>
                    <a:pt x="73" y="53"/>
                    <a:pt x="72" y="53"/>
                    <a:pt x="72" y="52"/>
                  </a:cubicBezTo>
                  <a:cubicBezTo>
                    <a:pt x="72" y="51"/>
                    <a:pt x="71" y="43"/>
                    <a:pt x="73" y="44"/>
                  </a:cubicBezTo>
                  <a:cubicBezTo>
                    <a:pt x="75" y="45"/>
                    <a:pt x="75" y="49"/>
                    <a:pt x="77" y="50"/>
                  </a:cubicBezTo>
                  <a:cubicBezTo>
                    <a:pt x="79" y="51"/>
                    <a:pt x="80" y="45"/>
                    <a:pt x="81" y="43"/>
                  </a:cubicBezTo>
                  <a:cubicBezTo>
                    <a:pt x="81" y="41"/>
                    <a:pt x="80" y="40"/>
                    <a:pt x="79" y="39"/>
                  </a:cubicBezTo>
                  <a:cubicBezTo>
                    <a:pt x="78" y="36"/>
                    <a:pt x="78" y="33"/>
                    <a:pt x="78" y="29"/>
                  </a:cubicBezTo>
                  <a:cubicBezTo>
                    <a:pt x="78" y="23"/>
                    <a:pt x="76" y="17"/>
                    <a:pt x="74" y="12"/>
                  </a:cubicBezTo>
                  <a:cubicBezTo>
                    <a:pt x="73" y="12"/>
                    <a:pt x="73" y="12"/>
                    <a:pt x="73" y="12"/>
                  </a:cubicBezTo>
                  <a:cubicBezTo>
                    <a:pt x="73" y="12"/>
                    <a:pt x="73" y="11"/>
                    <a:pt x="72" y="11"/>
                  </a:cubicBezTo>
                  <a:cubicBezTo>
                    <a:pt x="72" y="10"/>
                    <a:pt x="73" y="10"/>
                    <a:pt x="72" y="9"/>
                  </a:cubicBezTo>
                  <a:cubicBezTo>
                    <a:pt x="72" y="8"/>
                    <a:pt x="71" y="5"/>
                    <a:pt x="69" y="6"/>
                  </a:cubicBezTo>
                  <a:cubicBezTo>
                    <a:pt x="69" y="5"/>
                    <a:pt x="69" y="5"/>
                    <a:pt x="69" y="5"/>
                  </a:cubicBezTo>
                  <a:cubicBezTo>
                    <a:pt x="72" y="5"/>
                    <a:pt x="68" y="0"/>
                    <a:pt x="68" y="4"/>
                  </a:cubicBezTo>
                  <a:cubicBezTo>
                    <a:pt x="69" y="6"/>
                    <a:pt x="65" y="9"/>
                    <a:pt x="64" y="9"/>
                  </a:cubicBezTo>
                  <a:cubicBezTo>
                    <a:pt x="67" y="10"/>
                    <a:pt x="65" y="14"/>
                    <a:pt x="64" y="16"/>
                  </a:cubicBezTo>
                  <a:cubicBezTo>
                    <a:pt x="64" y="18"/>
                    <a:pt x="64" y="20"/>
                    <a:pt x="60" y="20"/>
                  </a:cubicBezTo>
                  <a:cubicBezTo>
                    <a:pt x="61" y="22"/>
                    <a:pt x="60" y="20"/>
                    <a:pt x="59" y="22"/>
                  </a:cubicBezTo>
                  <a:cubicBezTo>
                    <a:pt x="59" y="22"/>
                    <a:pt x="59" y="23"/>
                    <a:pt x="58" y="24"/>
                  </a:cubicBezTo>
                  <a:cubicBezTo>
                    <a:pt x="58" y="24"/>
                    <a:pt x="55" y="18"/>
                    <a:pt x="54" y="23"/>
                  </a:cubicBezTo>
                  <a:cubicBezTo>
                    <a:pt x="54" y="24"/>
                    <a:pt x="55" y="25"/>
                    <a:pt x="55" y="27"/>
                  </a:cubicBezTo>
                  <a:cubicBezTo>
                    <a:pt x="56" y="28"/>
                    <a:pt x="55" y="31"/>
                    <a:pt x="54" y="29"/>
                  </a:cubicBezTo>
                  <a:cubicBezTo>
                    <a:pt x="54" y="30"/>
                    <a:pt x="51" y="30"/>
                    <a:pt x="52" y="33"/>
                  </a:cubicBezTo>
                  <a:cubicBezTo>
                    <a:pt x="53" y="34"/>
                    <a:pt x="56" y="34"/>
                    <a:pt x="55" y="36"/>
                  </a:cubicBezTo>
                  <a:cubicBezTo>
                    <a:pt x="55" y="34"/>
                    <a:pt x="53" y="34"/>
                    <a:pt x="52" y="35"/>
                  </a:cubicBezTo>
                  <a:cubicBezTo>
                    <a:pt x="50" y="36"/>
                    <a:pt x="51" y="39"/>
                    <a:pt x="48" y="39"/>
                  </a:cubicBezTo>
                  <a:cubicBezTo>
                    <a:pt x="48" y="38"/>
                    <a:pt x="50" y="37"/>
                    <a:pt x="49" y="35"/>
                  </a:cubicBezTo>
                  <a:cubicBezTo>
                    <a:pt x="48" y="36"/>
                    <a:pt x="48" y="37"/>
                    <a:pt x="47" y="38"/>
                  </a:cubicBezTo>
                  <a:cubicBezTo>
                    <a:pt x="47" y="39"/>
                    <a:pt x="45" y="39"/>
                    <a:pt x="45" y="41"/>
                  </a:cubicBezTo>
                  <a:cubicBezTo>
                    <a:pt x="45" y="41"/>
                    <a:pt x="46" y="42"/>
                    <a:pt x="46" y="43"/>
                  </a:cubicBezTo>
                  <a:cubicBezTo>
                    <a:pt x="47" y="45"/>
                    <a:pt x="44" y="45"/>
                    <a:pt x="43" y="45"/>
                  </a:cubicBezTo>
                  <a:cubicBezTo>
                    <a:pt x="44" y="45"/>
                    <a:pt x="45" y="42"/>
                    <a:pt x="43" y="42"/>
                  </a:cubicBezTo>
                  <a:cubicBezTo>
                    <a:pt x="41" y="42"/>
                    <a:pt x="40" y="44"/>
                    <a:pt x="39" y="44"/>
                  </a:cubicBezTo>
                  <a:cubicBezTo>
                    <a:pt x="38" y="45"/>
                    <a:pt x="37" y="46"/>
                    <a:pt x="37" y="47"/>
                  </a:cubicBezTo>
                  <a:cubicBezTo>
                    <a:pt x="37" y="48"/>
                    <a:pt x="36" y="48"/>
                    <a:pt x="37" y="49"/>
                  </a:cubicBezTo>
                  <a:cubicBezTo>
                    <a:pt x="37" y="50"/>
                    <a:pt x="38" y="49"/>
                    <a:pt x="38" y="50"/>
                  </a:cubicBezTo>
                  <a:cubicBezTo>
                    <a:pt x="37" y="50"/>
                    <a:pt x="36" y="50"/>
                    <a:pt x="36" y="49"/>
                  </a:cubicBezTo>
                  <a:cubicBezTo>
                    <a:pt x="35" y="47"/>
                    <a:pt x="33" y="47"/>
                    <a:pt x="33" y="49"/>
                  </a:cubicBezTo>
                  <a:cubicBezTo>
                    <a:pt x="33" y="48"/>
                    <a:pt x="31" y="48"/>
                    <a:pt x="30" y="48"/>
                  </a:cubicBezTo>
                  <a:cubicBezTo>
                    <a:pt x="29" y="49"/>
                    <a:pt x="29" y="50"/>
                    <a:pt x="29" y="51"/>
                  </a:cubicBezTo>
                  <a:cubicBezTo>
                    <a:pt x="29" y="49"/>
                    <a:pt x="26" y="51"/>
                    <a:pt x="26" y="52"/>
                  </a:cubicBezTo>
                  <a:cubicBezTo>
                    <a:pt x="26" y="51"/>
                    <a:pt x="25" y="51"/>
                    <a:pt x="25" y="50"/>
                  </a:cubicBezTo>
                  <a:cubicBezTo>
                    <a:pt x="24" y="51"/>
                    <a:pt x="23" y="52"/>
                    <a:pt x="21" y="53"/>
                  </a:cubicBezTo>
                  <a:cubicBezTo>
                    <a:pt x="20" y="53"/>
                    <a:pt x="18" y="52"/>
                    <a:pt x="17" y="53"/>
                  </a:cubicBezTo>
                  <a:cubicBezTo>
                    <a:pt x="16" y="54"/>
                    <a:pt x="17" y="58"/>
                    <a:pt x="16" y="57"/>
                  </a:cubicBezTo>
                  <a:cubicBezTo>
                    <a:pt x="17" y="59"/>
                    <a:pt x="15" y="61"/>
                    <a:pt x="15" y="62"/>
                  </a:cubicBezTo>
                  <a:cubicBezTo>
                    <a:pt x="13" y="64"/>
                    <a:pt x="9" y="68"/>
                    <a:pt x="11" y="71"/>
                  </a:cubicBezTo>
                  <a:cubicBezTo>
                    <a:pt x="12" y="73"/>
                    <a:pt x="11" y="76"/>
                    <a:pt x="11" y="78"/>
                  </a:cubicBezTo>
                  <a:cubicBezTo>
                    <a:pt x="11" y="81"/>
                    <a:pt x="13" y="83"/>
                    <a:pt x="13" y="85"/>
                  </a:cubicBezTo>
                  <a:cubicBezTo>
                    <a:pt x="13" y="87"/>
                    <a:pt x="13" y="88"/>
                    <a:pt x="14" y="90"/>
                  </a:cubicBezTo>
                  <a:cubicBezTo>
                    <a:pt x="15" y="92"/>
                    <a:pt x="15" y="93"/>
                    <a:pt x="14" y="95"/>
                  </a:cubicBezTo>
                  <a:cubicBezTo>
                    <a:pt x="14" y="97"/>
                    <a:pt x="15" y="97"/>
                    <a:pt x="15" y="99"/>
                  </a:cubicBezTo>
                  <a:cubicBezTo>
                    <a:pt x="14" y="101"/>
                    <a:pt x="12" y="102"/>
                    <a:pt x="11" y="104"/>
                  </a:cubicBezTo>
                  <a:cubicBezTo>
                    <a:pt x="10" y="106"/>
                    <a:pt x="9" y="107"/>
                    <a:pt x="8" y="109"/>
                  </a:cubicBezTo>
                  <a:cubicBezTo>
                    <a:pt x="8" y="111"/>
                    <a:pt x="8" y="113"/>
                    <a:pt x="6" y="114"/>
                  </a:cubicBezTo>
                  <a:cubicBezTo>
                    <a:pt x="4" y="115"/>
                    <a:pt x="3" y="115"/>
                    <a:pt x="3" y="117"/>
                  </a:cubicBezTo>
                  <a:cubicBezTo>
                    <a:pt x="3" y="119"/>
                    <a:pt x="1" y="121"/>
                    <a:pt x="1" y="12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23" name="Freeform 388">
              <a:extLst>
                <a:ext uri="{FF2B5EF4-FFF2-40B4-BE49-F238E27FC236}">
                  <a16:creationId xmlns:a16="http://schemas.microsoft.com/office/drawing/2014/main" xmlns="" id="{975D662F-5F79-4EA7-AC07-2B5F7FEA6E1B}"/>
                </a:ext>
              </a:extLst>
            </p:cNvPr>
            <p:cNvSpPr>
              <a:spLocks/>
            </p:cNvSpPr>
            <p:nvPr/>
          </p:nvSpPr>
          <p:spPr bwMode="auto">
            <a:xfrm>
              <a:off x="5490174" y="3830971"/>
              <a:ext cx="6303" cy="8422"/>
            </a:xfrm>
            <a:custGeom>
              <a:avLst/>
              <a:gdLst>
                <a:gd name="T0" fmla="*/ 2 w 2"/>
                <a:gd name="T1" fmla="*/ 3 h 3"/>
                <a:gd name="T2" fmla="*/ 1 w 2"/>
                <a:gd name="T3" fmla="*/ 0 h 3"/>
                <a:gd name="T4" fmla="*/ 2 w 2"/>
                <a:gd name="T5" fmla="*/ 3 h 3"/>
              </a:gdLst>
              <a:ahLst/>
              <a:cxnLst>
                <a:cxn ang="0">
                  <a:pos x="T0" y="T1"/>
                </a:cxn>
                <a:cxn ang="0">
                  <a:pos x="T2" y="T3"/>
                </a:cxn>
                <a:cxn ang="0">
                  <a:pos x="T4" y="T5"/>
                </a:cxn>
              </a:cxnLst>
              <a:rect l="0" t="0" r="r" b="b"/>
              <a:pathLst>
                <a:path w="2" h="3">
                  <a:moveTo>
                    <a:pt x="2" y="3"/>
                  </a:moveTo>
                  <a:cubicBezTo>
                    <a:pt x="2" y="2"/>
                    <a:pt x="2" y="1"/>
                    <a:pt x="1" y="0"/>
                  </a:cubicBezTo>
                  <a:cubicBezTo>
                    <a:pt x="0" y="1"/>
                    <a:pt x="0" y="3"/>
                    <a:pt x="2"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24" name="Freeform 389">
              <a:extLst>
                <a:ext uri="{FF2B5EF4-FFF2-40B4-BE49-F238E27FC236}">
                  <a16:creationId xmlns:a16="http://schemas.microsoft.com/office/drawing/2014/main" xmlns="" id="{D5D0C1F7-6443-4C78-ACB8-D12883E131B1}"/>
                </a:ext>
              </a:extLst>
            </p:cNvPr>
            <p:cNvSpPr>
              <a:spLocks/>
            </p:cNvSpPr>
            <p:nvPr/>
          </p:nvSpPr>
          <p:spPr bwMode="auto">
            <a:xfrm>
              <a:off x="5490174" y="3830971"/>
              <a:ext cx="6303" cy="8422"/>
            </a:xfrm>
            <a:custGeom>
              <a:avLst/>
              <a:gdLst>
                <a:gd name="T0" fmla="*/ 2 w 2"/>
                <a:gd name="T1" fmla="*/ 3 h 3"/>
                <a:gd name="T2" fmla="*/ 1 w 2"/>
                <a:gd name="T3" fmla="*/ 0 h 3"/>
                <a:gd name="T4" fmla="*/ 2 w 2"/>
                <a:gd name="T5" fmla="*/ 3 h 3"/>
              </a:gdLst>
              <a:ahLst/>
              <a:cxnLst>
                <a:cxn ang="0">
                  <a:pos x="T0" y="T1"/>
                </a:cxn>
                <a:cxn ang="0">
                  <a:pos x="T2" y="T3"/>
                </a:cxn>
                <a:cxn ang="0">
                  <a:pos x="T4" y="T5"/>
                </a:cxn>
              </a:cxnLst>
              <a:rect l="0" t="0" r="r" b="b"/>
              <a:pathLst>
                <a:path w="2" h="3">
                  <a:moveTo>
                    <a:pt x="2" y="3"/>
                  </a:moveTo>
                  <a:cubicBezTo>
                    <a:pt x="2" y="2"/>
                    <a:pt x="2" y="1"/>
                    <a:pt x="1" y="0"/>
                  </a:cubicBezTo>
                  <a:cubicBezTo>
                    <a:pt x="0" y="1"/>
                    <a:pt x="0" y="3"/>
                    <a:pt x="2"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25" name="Freeform 390">
              <a:extLst>
                <a:ext uri="{FF2B5EF4-FFF2-40B4-BE49-F238E27FC236}">
                  <a16:creationId xmlns:a16="http://schemas.microsoft.com/office/drawing/2014/main" xmlns="" id="{2D3DE14F-4680-47B4-8E9C-244314C23B63}"/>
                </a:ext>
              </a:extLst>
            </p:cNvPr>
            <p:cNvSpPr>
              <a:spLocks/>
            </p:cNvSpPr>
            <p:nvPr/>
          </p:nvSpPr>
          <p:spPr bwMode="auto">
            <a:xfrm>
              <a:off x="5532715" y="3934845"/>
              <a:ext cx="7878" cy="11229"/>
            </a:xfrm>
            <a:custGeom>
              <a:avLst/>
              <a:gdLst>
                <a:gd name="T0" fmla="*/ 3 w 3"/>
                <a:gd name="T1" fmla="*/ 1 h 4"/>
                <a:gd name="T2" fmla="*/ 3 w 3"/>
                <a:gd name="T3" fmla="*/ 0 h 4"/>
                <a:gd name="T4" fmla="*/ 1 w 3"/>
                <a:gd name="T5" fmla="*/ 4 h 4"/>
                <a:gd name="T6" fmla="*/ 3 w 3"/>
                <a:gd name="T7" fmla="*/ 1 h 4"/>
              </a:gdLst>
              <a:ahLst/>
              <a:cxnLst>
                <a:cxn ang="0">
                  <a:pos x="T0" y="T1"/>
                </a:cxn>
                <a:cxn ang="0">
                  <a:pos x="T2" y="T3"/>
                </a:cxn>
                <a:cxn ang="0">
                  <a:pos x="T4" y="T5"/>
                </a:cxn>
                <a:cxn ang="0">
                  <a:pos x="T6" y="T7"/>
                </a:cxn>
              </a:cxnLst>
              <a:rect l="0" t="0" r="r" b="b"/>
              <a:pathLst>
                <a:path w="3" h="4">
                  <a:moveTo>
                    <a:pt x="3" y="1"/>
                  </a:moveTo>
                  <a:cubicBezTo>
                    <a:pt x="3" y="0"/>
                    <a:pt x="3" y="0"/>
                    <a:pt x="3" y="0"/>
                  </a:cubicBezTo>
                  <a:cubicBezTo>
                    <a:pt x="2" y="1"/>
                    <a:pt x="0" y="3"/>
                    <a:pt x="1" y="4"/>
                  </a:cubicBezTo>
                  <a:cubicBezTo>
                    <a:pt x="2" y="3"/>
                    <a:pt x="2" y="2"/>
                    <a:pt x="3"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26" name="Freeform 391">
              <a:extLst>
                <a:ext uri="{FF2B5EF4-FFF2-40B4-BE49-F238E27FC236}">
                  <a16:creationId xmlns:a16="http://schemas.microsoft.com/office/drawing/2014/main" xmlns="" id="{99635BAE-A268-47AD-B2D7-2CDA070E7509}"/>
                </a:ext>
              </a:extLst>
            </p:cNvPr>
            <p:cNvSpPr>
              <a:spLocks/>
            </p:cNvSpPr>
            <p:nvPr/>
          </p:nvSpPr>
          <p:spPr bwMode="auto">
            <a:xfrm>
              <a:off x="5532715" y="3934845"/>
              <a:ext cx="7878" cy="11229"/>
            </a:xfrm>
            <a:custGeom>
              <a:avLst/>
              <a:gdLst>
                <a:gd name="T0" fmla="*/ 3 w 3"/>
                <a:gd name="T1" fmla="*/ 1 h 4"/>
                <a:gd name="T2" fmla="*/ 3 w 3"/>
                <a:gd name="T3" fmla="*/ 0 h 4"/>
                <a:gd name="T4" fmla="*/ 1 w 3"/>
                <a:gd name="T5" fmla="*/ 4 h 4"/>
                <a:gd name="T6" fmla="*/ 3 w 3"/>
                <a:gd name="T7" fmla="*/ 1 h 4"/>
              </a:gdLst>
              <a:ahLst/>
              <a:cxnLst>
                <a:cxn ang="0">
                  <a:pos x="T0" y="T1"/>
                </a:cxn>
                <a:cxn ang="0">
                  <a:pos x="T2" y="T3"/>
                </a:cxn>
                <a:cxn ang="0">
                  <a:pos x="T4" y="T5"/>
                </a:cxn>
                <a:cxn ang="0">
                  <a:pos x="T6" y="T7"/>
                </a:cxn>
              </a:cxnLst>
              <a:rect l="0" t="0" r="r" b="b"/>
              <a:pathLst>
                <a:path w="3" h="4">
                  <a:moveTo>
                    <a:pt x="3" y="1"/>
                  </a:moveTo>
                  <a:cubicBezTo>
                    <a:pt x="3" y="0"/>
                    <a:pt x="3" y="0"/>
                    <a:pt x="3" y="0"/>
                  </a:cubicBezTo>
                  <a:cubicBezTo>
                    <a:pt x="2" y="1"/>
                    <a:pt x="0" y="3"/>
                    <a:pt x="1" y="4"/>
                  </a:cubicBezTo>
                  <a:cubicBezTo>
                    <a:pt x="2" y="3"/>
                    <a:pt x="2" y="2"/>
                    <a:pt x="3"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27" name="Freeform 392">
              <a:extLst>
                <a:ext uri="{FF2B5EF4-FFF2-40B4-BE49-F238E27FC236}">
                  <a16:creationId xmlns:a16="http://schemas.microsoft.com/office/drawing/2014/main" xmlns="" id="{A83B566B-AD78-473B-BDC1-2A55DD25EA4C}"/>
                </a:ext>
              </a:extLst>
            </p:cNvPr>
            <p:cNvSpPr>
              <a:spLocks/>
            </p:cNvSpPr>
            <p:nvPr/>
          </p:nvSpPr>
          <p:spPr bwMode="auto">
            <a:xfrm>
              <a:off x="2044244" y="3727097"/>
              <a:ext cx="371851" cy="394443"/>
            </a:xfrm>
            <a:custGeom>
              <a:avLst/>
              <a:gdLst>
                <a:gd name="T0" fmla="*/ 8 w 134"/>
                <a:gd name="T1" fmla="*/ 16 h 159"/>
                <a:gd name="T2" fmla="*/ 11 w 134"/>
                <a:gd name="T3" fmla="*/ 17 h 159"/>
                <a:gd name="T4" fmla="*/ 15 w 134"/>
                <a:gd name="T5" fmla="*/ 12 h 159"/>
                <a:gd name="T6" fmla="*/ 26 w 134"/>
                <a:gd name="T7" fmla="*/ 7 h 159"/>
                <a:gd name="T8" fmla="*/ 38 w 134"/>
                <a:gd name="T9" fmla="*/ 1 h 159"/>
                <a:gd name="T10" fmla="*/ 44 w 134"/>
                <a:gd name="T11" fmla="*/ 12 h 159"/>
                <a:gd name="T12" fmla="*/ 44 w 134"/>
                <a:gd name="T13" fmla="*/ 17 h 159"/>
                <a:gd name="T14" fmla="*/ 48 w 134"/>
                <a:gd name="T15" fmla="*/ 25 h 159"/>
                <a:gd name="T16" fmla="*/ 52 w 134"/>
                <a:gd name="T17" fmla="*/ 29 h 159"/>
                <a:gd name="T18" fmla="*/ 56 w 134"/>
                <a:gd name="T19" fmla="*/ 32 h 159"/>
                <a:gd name="T20" fmla="*/ 62 w 134"/>
                <a:gd name="T21" fmla="*/ 34 h 159"/>
                <a:gd name="T22" fmla="*/ 67 w 134"/>
                <a:gd name="T23" fmla="*/ 36 h 159"/>
                <a:gd name="T24" fmla="*/ 73 w 134"/>
                <a:gd name="T25" fmla="*/ 39 h 159"/>
                <a:gd name="T26" fmla="*/ 84 w 134"/>
                <a:gd name="T27" fmla="*/ 46 h 159"/>
                <a:gd name="T28" fmla="*/ 97 w 134"/>
                <a:gd name="T29" fmla="*/ 49 h 159"/>
                <a:gd name="T30" fmla="*/ 102 w 134"/>
                <a:gd name="T31" fmla="*/ 65 h 159"/>
                <a:gd name="T32" fmla="*/ 103 w 134"/>
                <a:gd name="T33" fmla="*/ 72 h 159"/>
                <a:gd name="T34" fmla="*/ 111 w 134"/>
                <a:gd name="T35" fmla="*/ 79 h 159"/>
                <a:gd name="T36" fmla="*/ 122 w 134"/>
                <a:gd name="T37" fmla="*/ 84 h 159"/>
                <a:gd name="T38" fmla="*/ 128 w 134"/>
                <a:gd name="T39" fmla="*/ 94 h 159"/>
                <a:gd name="T40" fmla="*/ 131 w 134"/>
                <a:gd name="T41" fmla="*/ 98 h 159"/>
                <a:gd name="T42" fmla="*/ 132 w 134"/>
                <a:gd name="T43" fmla="*/ 111 h 159"/>
                <a:gd name="T44" fmla="*/ 132 w 134"/>
                <a:gd name="T45" fmla="*/ 123 h 159"/>
                <a:gd name="T46" fmla="*/ 125 w 134"/>
                <a:gd name="T47" fmla="*/ 119 h 159"/>
                <a:gd name="T48" fmla="*/ 96 w 134"/>
                <a:gd name="T49" fmla="*/ 119 h 159"/>
                <a:gd name="T50" fmla="*/ 88 w 134"/>
                <a:gd name="T51" fmla="*/ 131 h 159"/>
                <a:gd name="T52" fmla="*/ 86 w 134"/>
                <a:gd name="T53" fmla="*/ 151 h 159"/>
                <a:gd name="T54" fmla="*/ 74 w 134"/>
                <a:gd name="T55" fmla="*/ 148 h 159"/>
                <a:gd name="T56" fmla="*/ 69 w 134"/>
                <a:gd name="T57" fmla="*/ 158 h 159"/>
                <a:gd name="T58" fmla="*/ 53 w 134"/>
                <a:gd name="T59" fmla="*/ 149 h 159"/>
                <a:gd name="T60" fmla="*/ 45 w 134"/>
                <a:gd name="T61" fmla="*/ 150 h 159"/>
                <a:gd name="T62" fmla="*/ 36 w 134"/>
                <a:gd name="T63" fmla="*/ 159 h 159"/>
                <a:gd name="T64" fmla="*/ 28 w 134"/>
                <a:gd name="T65" fmla="*/ 146 h 159"/>
                <a:gd name="T66" fmla="*/ 22 w 134"/>
                <a:gd name="T67" fmla="*/ 134 h 159"/>
                <a:gd name="T68" fmla="*/ 20 w 134"/>
                <a:gd name="T69" fmla="*/ 129 h 159"/>
                <a:gd name="T70" fmla="*/ 19 w 134"/>
                <a:gd name="T71" fmla="*/ 121 h 159"/>
                <a:gd name="T72" fmla="*/ 19 w 134"/>
                <a:gd name="T73" fmla="*/ 115 h 159"/>
                <a:gd name="T74" fmla="*/ 13 w 134"/>
                <a:gd name="T75" fmla="*/ 100 h 159"/>
                <a:gd name="T76" fmla="*/ 7 w 134"/>
                <a:gd name="T77" fmla="*/ 89 h 159"/>
                <a:gd name="T78" fmla="*/ 11 w 134"/>
                <a:gd name="T79" fmla="*/ 84 h 159"/>
                <a:gd name="T80" fmla="*/ 12 w 134"/>
                <a:gd name="T81" fmla="*/ 81 h 159"/>
                <a:gd name="T82" fmla="*/ 13 w 134"/>
                <a:gd name="T83" fmla="*/ 75 h 159"/>
                <a:gd name="T84" fmla="*/ 8 w 134"/>
                <a:gd name="T85" fmla="*/ 66 h 159"/>
                <a:gd name="T86" fmla="*/ 9 w 134"/>
                <a:gd name="T87" fmla="*/ 55 h 159"/>
                <a:gd name="T88" fmla="*/ 9 w 134"/>
                <a:gd name="T89" fmla="*/ 45 h 159"/>
                <a:gd name="T90" fmla="*/ 10 w 134"/>
                <a:gd name="T91" fmla="*/ 33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4" h="159">
                  <a:moveTo>
                    <a:pt x="0" y="15"/>
                  </a:moveTo>
                  <a:cubicBezTo>
                    <a:pt x="3" y="15"/>
                    <a:pt x="5" y="16"/>
                    <a:pt x="8" y="16"/>
                  </a:cubicBezTo>
                  <a:cubicBezTo>
                    <a:pt x="9" y="16"/>
                    <a:pt x="9" y="16"/>
                    <a:pt x="9" y="17"/>
                  </a:cubicBezTo>
                  <a:cubicBezTo>
                    <a:pt x="9" y="18"/>
                    <a:pt x="11" y="17"/>
                    <a:pt x="11" y="17"/>
                  </a:cubicBezTo>
                  <a:cubicBezTo>
                    <a:pt x="12" y="16"/>
                    <a:pt x="13" y="16"/>
                    <a:pt x="14" y="15"/>
                  </a:cubicBezTo>
                  <a:cubicBezTo>
                    <a:pt x="14" y="14"/>
                    <a:pt x="15" y="13"/>
                    <a:pt x="15" y="12"/>
                  </a:cubicBezTo>
                  <a:cubicBezTo>
                    <a:pt x="17" y="11"/>
                    <a:pt x="19" y="13"/>
                    <a:pt x="20" y="11"/>
                  </a:cubicBezTo>
                  <a:cubicBezTo>
                    <a:pt x="21" y="8"/>
                    <a:pt x="24" y="8"/>
                    <a:pt x="26" y="7"/>
                  </a:cubicBezTo>
                  <a:cubicBezTo>
                    <a:pt x="27" y="6"/>
                    <a:pt x="28" y="3"/>
                    <a:pt x="30" y="3"/>
                  </a:cubicBezTo>
                  <a:cubicBezTo>
                    <a:pt x="33" y="2"/>
                    <a:pt x="36" y="1"/>
                    <a:pt x="38" y="1"/>
                  </a:cubicBezTo>
                  <a:cubicBezTo>
                    <a:pt x="41" y="2"/>
                    <a:pt x="41" y="2"/>
                    <a:pt x="43" y="0"/>
                  </a:cubicBezTo>
                  <a:cubicBezTo>
                    <a:pt x="47" y="3"/>
                    <a:pt x="42" y="9"/>
                    <a:pt x="44" y="12"/>
                  </a:cubicBezTo>
                  <a:cubicBezTo>
                    <a:pt x="44" y="13"/>
                    <a:pt x="45" y="14"/>
                    <a:pt x="45" y="15"/>
                  </a:cubicBezTo>
                  <a:cubicBezTo>
                    <a:pt x="45" y="16"/>
                    <a:pt x="44" y="16"/>
                    <a:pt x="44" y="17"/>
                  </a:cubicBezTo>
                  <a:cubicBezTo>
                    <a:pt x="44" y="20"/>
                    <a:pt x="46" y="21"/>
                    <a:pt x="47" y="23"/>
                  </a:cubicBezTo>
                  <a:cubicBezTo>
                    <a:pt x="47" y="24"/>
                    <a:pt x="47" y="24"/>
                    <a:pt x="48" y="25"/>
                  </a:cubicBezTo>
                  <a:cubicBezTo>
                    <a:pt x="49" y="26"/>
                    <a:pt x="49" y="27"/>
                    <a:pt x="49" y="28"/>
                  </a:cubicBezTo>
                  <a:cubicBezTo>
                    <a:pt x="50" y="28"/>
                    <a:pt x="51" y="28"/>
                    <a:pt x="52" y="29"/>
                  </a:cubicBezTo>
                  <a:cubicBezTo>
                    <a:pt x="53" y="29"/>
                    <a:pt x="53" y="30"/>
                    <a:pt x="55" y="31"/>
                  </a:cubicBezTo>
                  <a:cubicBezTo>
                    <a:pt x="56" y="32"/>
                    <a:pt x="56" y="32"/>
                    <a:pt x="56" y="32"/>
                  </a:cubicBezTo>
                  <a:cubicBezTo>
                    <a:pt x="56" y="33"/>
                    <a:pt x="57" y="33"/>
                    <a:pt x="58" y="34"/>
                  </a:cubicBezTo>
                  <a:cubicBezTo>
                    <a:pt x="59" y="34"/>
                    <a:pt x="60" y="35"/>
                    <a:pt x="62" y="34"/>
                  </a:cubicBezTo>
                  <a:cubicBezTo>
                    <a:pt x="63" y="33"/>
                    <a:pt x="64" y="33"/>
                    <a:pt x="65" y="34"/>
                  </a:cubicBezTo>
                  <a:cubicBezTo>
                    <a:pt x="65" y="35"/>
                    <a:pt x="66" y="35"/>
                    <a:pt x="67" y="36"/>
                  </a:cubicBezTo>
                  <a:cubicBezTo>
                    <a:pt x="68" y="37"/>
                    <a:pt x="68" y="35"/>
                    <a:pt x="69" y="35"/>
                  </a:cubicBezTo>
                  <a:cubicBezTo>
                    <a:pt x="71" y="36"/>
                    <a:pt x="71" y="39"/>
                    <a:pt x="73" y="39"/>
                  </a:cubicBezTo>
                  <a:cubicBezTo>
                    <a:pt x="75" y="40"/>
                    <a:pt x="76" y="41"/>
                    <a:pt x="78" y="41"/>
                  </a:cubicBezTo>
                  <a:cubicBezTo>
                    <a:pt x="81" y="41"/>
                    <a:pt x="81" y="45"/>
                    <a:pt x="84" y="46"/>
                  </a:cubicBezTo>
                  <a:cubicBezTo>
                    <a:pt x="86" y="47"/>
                    <a:pt x="87" y="46"/>
                    <a:pt x="89" y="46"/>
                  </a:cubicBezTo>
                  <a:cubicBezTo>
                    <a:pt x="92" y="46"/>
                    <a:pt x="94" y="48"/>
                    <a:pt x="97" y="49"/>
                  </a:cubicBezTo>
                  <a:cubicBezTo>
                    <a:pt x="100" y="51"/>
                    <a:pt x="98" y="53"/>
                    <a:pt x="99" y="56"/>
                  </a:cubicBezTo>
                  <a:cubicBezTo>
                    <a:pt x="100" y="59"/>
                    <a:pt x="101" y="62"/>
                    <a:pt x="102" y="65"/>
                  </a:cubicBezTo>
                  <a:cubicBezTo>
                    <a:pt x="101" y="65"/>
                    <a:pt x="100" y="65"/>
                    <a:pt x="99" y="65"/>
                  </a:cubicBezTo>
                  <a:cubicBezTo>
                    <a:pt x="99" y="67"/>
                    <a:pt x="102" y="69"/>
                    <a:pt x="103" y="72"/>
                  </a:cubicBezTo>
                  <a:cubicBezTo>
                    <a:pt x="103" y="74"/>
                    <a:pt x="103" y="76"/>
                    <a:pt x="104" y="78"/>
                  </a:cubicBezTo>
                  <a:cubicBezTo>
                    <a:pt x="105" y="80"/>
                    <a:pt x="109" y="79"/>
                    <a:pt x="111" y="79"/>
                  </a:cubicBezTo>
                  <a:cubicBezTo>
                    <a:pt x="115" y="80"/>
                    <a:pt x="119" y="80"/>
                    <a:pt x="123" y="79"/>
                  </a:cubicBezTo>
                  <a:cubicBezTo>
                    <a:pt x="123" y="81"/>
                    <a:pt x="122" y="82"/>
                    <a:pt x="122" y="84"/>
                  </a:cubicBezTo>
                  <a:cubicBezTo>
                    <a:pt x="122" y="85"/>
                    <a:pt x="122" y="87"/>
                    <a:pt x="123" y="88"/>
                  </a:cubicBezTo>
                  <a:cubicBezTo>
                    <a:pt x="123" y="90"/>
                    <a:pt x="126" y="93"/>
                    <a:pt x="128" y="94"/>
                  </a:cubicBezTo>
                  <a:cubicBezTo>
                    <a:pt x="129" y="94"/>
                    <a:pt x="130" y="93"/>
                    <a:pt x="130" y="95"/>
                  </a:cubicBezTo>
                  <a:cubicBezTo>
                    <a:pt x="130" y="96"/>
                    <a:pt x="131" y="97"/>
                    <a:pt x="131" y="98"/>
                  </a:cubicBezTo>
                  <a:cubicBezTo>
                    <a:pt x="132" y="100"/>
                    <a:pt x="134" y="102"/>
                    <a:pt x="133" y="105"/>
                  </a:cubicBezTo>
                  <a:cubicBezTo>
                    <a:pt x="133" y="106"/>
                    <a:pt x="132" y="109"/>
                    <a:pt x="132" y="111"/>
                  </a:cubicBezTo>
                  <a:cubicBezTo>
                    <a:pt x="133" y="113"/>
                    <a:pt x="131" y="115"/>
                    <a:pt x="131" y="117"/>
                  </a:cubicBezTo>
                  <a:cubicBezTo>
                    <a:pt x="129" y="119"/>
                    <a:pt x="129" y="121"/>
                    <a:pt x="132" y="123"/>
                  </a:cubicBezTo>
                  <a:cubicBezTo>
                    <a:pt x="133" y="124"/>
                    <a:pt x="131" y="125"/>
                    <a:pt x="129" y="126"/>
                  </a:cubicBezTo>
                  <a:cubicBezTo>
                    <a:pt x="130" y="123"/>
                    <a:pt x="127" y="120"/>
                    <a:pt x="125" y="119"/>
                  </a:cubicBezTo>
                  <a:cubicBezTo>
                    <a:pt x="123" y="117"/>
                    <a:pt x="120" y="116"/>
                    <a:pt x="117" y="116"/>
                  </a:cubicBezTo>
                  <a:cubicBezTo>
                    <a:pt x="110" y="114"/>
                    <a:pt x="103" y="118"/>
                    <a:pt x="96" y="119"/>
                  </a:cubicBezTo>
                  <a:cubicBezTo>
                    <a:pt x="93" y="119"/>
                    <a:pt x="91" y="119"/>
                    <a:pt x="91" y="123"/>
                  </a:cubicBezTo>
                  <a:cubicBezTo>
                    <a:pt x="90" y="126"/>
                    <a:pt x="88" y="128"/>
                    <a:pt x="88" y="131"/>
                  </a:cubicBezTo>
                  <a:cubicBezTo>
                    <a:pt x="87" y="133"/>
                    <a:pt x="88" y="136"/>
                    <a:pt x="88" y="139"/>
                  </a:cubicBezTo>
                  <a:cubicBezTo>
                    <a:pt x="87" y="143"/>
                    <a:pt x="87" y="147"/>
                    <a:pt x="86" y="151"/>
                  </a:cubicBezTo>
                  <a:cubicBezTo>
                    <a:pt x="83" y="149"/>
                    <a:pt x="84" y="148"/>
                    <a:pt x="81" y="148"/>
                  </a:cubicBezTo>
                  <a:cubicBezTo>
                    <a:pt x="79" y="148"/>
                    <a:pt x="76" y="147"/>
                    <a:pt x="74" y="148"/>
                  </a:cubicBezTo>
                  <a:cubicBezTo>
                    <a:pt x="72" y="149"/>
                    <a:pt x="72" y="147"/>
                    <a:pt x="71" y="150"/>
                  </a:cubicBezTo>
                  <a:cubicBezTo>
                    <a:pt x="70" y="153"/>
                    <a:pt x="69" y="155"/>
                    <a:pt x="69" y="158"/>
                  </a:cubicBezTo>
                  <a:cubicBezTo>
                    <a:pt x="66" y="154"/>
                    <a:pt x="67" y="150"/>
                    <a:pt x="61" y="149"/>
                  </a:cubicBezTo>
                  <a:cubicBezTo>
                    <a:pt x="58" y="149"/>
                    <a:pt x="55" y="150"/>
                    <a:pt x="53" y="149"/>
                  </a:cubicBezTo>
                  <a:cubicBezTo>
                    <a:pt x="51" y="148"/>
                    <a:pt x="50" y="146"/>
                    <a:pt x="48" y="145"/>
                  </a:cubicBezTo>
                  <a:cubicBezTo>
                    <a:pt x="47" y="148"/>
                    <a:pt x="48" y="149"/>
                    <a:pt x="45" y="150"/>
                  </a:cubicBezTo>
                  <a:cubicBezTo>
                    <a:pt x="43" y="151"/>
                    <a:pt x="41" y="154"/>
                    <a:pt x="41" y="155"/>
                  </a:cubicBezTo>
                  <a:cubicBezTo>
                    <a:pt x="39" y="157"/>
                    <a:pt x="39" y="158"/>
                    <a:pt x="36" y="159"/>
                  </a:cubicBezTo>
                  <a:cubicBezTo>
                    <a:pt x="35" y="159"/>
                    <a:pt x="33" y="158"/>
                    <a:pt x="33" y="158"/>
                  </a:cubicBezTo>
                  <a:cubicBezTo>
                    <a:pt x="31" y="153"/>
                    <a:pt x="30" y="150"/>
                    <a:pt x="28" y="146"/>
                  </a:cubicBezTo>
                  <a:cubicBezTo>
                    <a:pt x="26" y="143"/>
                    <a:pt x="27" y="140"/>
                    <a:pt x="25" y="138"/>
                  </a:cubicBezTo>
                  <a:cubicBezTo>
                    <a:pt x="24" y="137"/>
                    <a:pt x="23" y="136"/>
                    <a:pt x="22" y="134"/>
                  </a:cubicBezTo>
                  <a:cubicBezTo>
                    <a:pt x="21" y="133"/>
                    <a:pt x="23" y="131"/>
                    <a:pt x="22" y="131"/>
                  </a:cubicBezTo>
                  <a:cubicBezTo>
                    <a:pt x="21" y="131"/>
                    <a:pt x="20" y="130"/>
                    <a:pt x="20" y="129"/>
                  </a:cubicBezTo>
                  <a:cubicBezTo>
                    <a:pt x="19" y="128"/>
                    <a:pt x="20" y="127"/>
                    <a:pt x="19" y="125"/>
                  </a:cubicBezTo>
                  <a:cubicBezTo>
                    <a:pt x="22" y="123"/>
                    <a:pt x="21" y="124"/>
                    <a:pt x="19" y="121"/>
                  </a:cubicBezTo>
                  <a:cubicBezTo>
                    <a:pt x="19" y="120"/>
                    <a:pt x="20" y="119"/>
                    <a:pt x="20" y="118"/>
                  </a:cubicBezTo>
                  <a:cubicBezTo>
                    <a:pt x="21" y="117"/>
                    <a:pt x="20" y="116"/>
                    <a:pt x="19" y="115"/>
                  </a:cubicBezTo>
                  <a:cubicBezTo>
                    <a:pt x="16" y="112"/>
                    <a:pt x="15" y="111"/>
                    <a:pt x="14" y="107"/>
                  </a:cubicBezTo>
                  <a:cubicBezTo>
                    <a:pt x="14" y="106"/>
                    <a:pt x="11" y="102"/>
                    <a:pt x="13" y="100"/>
                  </a:cubicBezTo>
                  <a:cubicBezTo>
                    <a:pt x="8" y="99"/>
                    <a:pt x="8" y="92"/>
                    <a:pt x="6" y="91"/>
                  </a:cubicBezTo>
                  <a:cubicBezTo>
                    <a:pt x="6" y="90"/>
                    <a:pt x="7" y="90"/>
                    <a:pt x="7" y="89"/>
                  </a:cubicBezTo>
                  <a:cubicBezTo>
                    <a:pt x="8" y="89"/>
                    <a:pt x="9" y="87"/>
                    <a:pt x="9" y="86"/>
                  </a:cubicBezTo>
                  <a:cubicBezTo>
                    <a:pt x="10" y="85"/>
                    <a:pt x="11" y="84"/>
                    <a:pt x="11" y="84"/>
                  </a:cubicBezTo>
                  <a:cubicBezTo>
                    <a:pt x="12" y="82"/>
                    <a:pt x="12" y="82"/>
                    <a:pt x="12" y="82"/>
                  </a:cubicBezTo>
                  <a:cubicBezTo>
                    <a:pt x="12" y="83"/>
                    <a:pt x="14" y="83"/>
                    <a:pt x="12" y="81"/>
                  </a:cubicBezTo>
                  <a:cubicBezTo>
                    <a:pt x="13" y="81"/>
                    <a:pt x="15" y="79"/>
                    <a:pt x="15" y="79"/>
                  </a:cubicBezTo>
                  <a:cubicBezTo>
                    <a:pt x="15" y="77"/>
                    <a:pt x="11" y="81"/>
                    <a:pt x="13" y="75"/>
                  </a:cubicBezTo>
                  <a:cubicBezTo>
                    <a:pt x="10" y="75"/>
                    <a:pt x="12" y="74"/>
                    <a:pt x="7" y="70"/>
                  </a:cubicBezTo>
                  <a:cubicBezTo>
                    <a:pt x="7" y="69"/>
                    <a:pt x="9" y="67"/>
                    <a:pt x="8" y="66"/>
                  </a:cubicBezTo>
                  <a:cubicBezTo>
                    <a:pt x="7" y="64"/>
                    <a:pt x="5" y="63"/>
                    <a:pt x="7" y="60"/>
                  </a:cubicBezTo>
                  <a:cubicBezTo>
                    <a:pt x="8" y="58"/>
                    <a:pt x="9" y="57"/>
                    <a:pt x="9" y="55"/>
                  </a:cubicBezTo>
                  <a:cubicBezTo>
                    <a:pt x="10" y="53"/>
                    <a:pt x="10" y="53"/>
                    <a:pt x="9" y="51"/>
                  </a:cubicBezTo>
                  <a:cubicBezTo>
                    <a:pt x="8" y="49"/>
                    <a:pt x="9" y="47"/>
                    <a:pt x="9" y="45"/>
                  </a:cubicBezTo>
                  <a:cubicBezTo>
                    <a:pt x="8" y="43"/>
                    <a:pt x="7" y="39"/>
                    <a:pt x="9" y="37"/>
                  </a:cubicBezTo>
                  <a:cubicBezTo>
                    <a:pt x="10" y="36"/>
                    <a:pt x="11" y="35"/>
                    <a:pt x="10" y="33"/>
                  </a:cubicBezTo>
                  <a:cubicBezTo>
                    <a:pt x="7" y="27"/>
                    <a:pt x="3" y="21"/>
                    <a:pt x="0" y="15"/>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28" name="Freeform 393">
              <a:extLst>
                <a:ext uri="{FF2B5EF4-FFF2-40B4-BE49-F238E27FC236}">
                  <a16:creationId xmlns:a16="http://schemas.microsoft.com/office/drawing/2014/main" xmlns="" id="{ED84ABDF-D424-45EF-984B-6A4500960BE9}"/>
                </a:ext>
              </a:extLst>
            </p:cNvPr>
            <p:cNvSpPr>
              <a:spLocks/>
            </p:cNvSpPr>
            <p:nvPr/>
          </p:nvSpPr>
          <p:spPr bwMode="auto">
            <a:xfrm>
              <a:off x="2044244" y="3727097"/>
              <a:ext cx="371851" cy="394443"/>
            </a:xfrm>
            <a:custGeom>
              <a:avLst/>
              <a:gdLst>
                <a:gd name="T0" fmla="*/ 8 w 134"/>
                <a:gd name="T1" fmla="*/ 16 h 159"/>
                <a:gd name="T2" fmla="*/ 11 w 134"/>
                <a:gd name="T3" fmla="*/ 17 h 159"/>
                <a:gd name="T4" fmla="*/ 15 w 134"/>
                <a:gd name="T5" fmla="*/ 12 h 159"/>
                <a:gd name="T6" fmla="*/ 26 w 134"/>
                <a:gd name="T7" fmla="*/ 7 h 159"/>
                <a:gd name="T8" fmla="*/ 38 w 134"/>
                <a:gd name="T9" fmla="*/ 1 h 159"/>
                <a:gd name="T10" fmla="*/ 44 w 134"/>
                <a:gd name="T11" fmla="*/ 12 h 159"/>
                <a:gd name="T12" fmla="*/ 44 w 134"/>
                <a:gd name="T13" fmla="*/ 17 h 159"/>
                <a:gd name="T14" fmla="*/ 48 w 134"/>
                <a:gd name="T15" fmla="*/ 25 h 159"/>
                <a:gd name="T16" fmla="*/ 52 w 134"/>
                <a:gd name="T17" fmla="*/ 29 h 159"/>
                <a:gd name="T18" fmla="*/ 56 w 134"/>
                <a:gd name="T19" fmla="*/ 32 h 159"/>
                <a:gd name="T20" fmla="*/ 62 w 134"/>
                <a:gd name="T21" fmla="*/ 34 h 159"/>
                <a:gd name="T22" fmla="*/ 67 w 134"/>
                <a:gd name="T23" fmla="*/ 36 h 159"/>
                <a:gd name="T24" fmla="*/ 73 w 134"/>
                <a:gd name="T25" fmla="*/ 39 h 159"/>
                <a:gd name="T26" fmla="*/ 84 w 134"/>
                <a:gd name="T27" fmla="*/ 46 h 159"/>
                <a:gd name="T28" fmla="*/ 97 w 134"/>
                <a:gd name="T29" fmla="*/ 49 h 159"/>
                <a:gd name="T30" fmla="*/ 102 w 134"/>
                <a:gd name="T31" fmla="*/ 65 h 159"/>
                <a:gd name="T32" fmla="*/ 103 w 134"/>
                <a:gd name="T33" fmla="*/ 72 h 159"/>
                <a:gd name="T34" fmla="*/ 111 w 134"/>
                <a:gd name="T35" fmla="*/ 79 h 159"/>
                <a:gd name="T36" fmla="*/ 122 w 134"/>
                <a:gd name="T37" fmla="*/ 84 h 159"/>
                <a:gd name="T38" fmla="*/ 128 w 134"/>
                <a:gd name="T39" fmla="*/ 94 h 159"/>
                <a:gd name="T40" fmla="*/ 131 w 134"/>
                <a:gd name="T41" fmla="*/ 98 h 159"/>
                <a:gd name="T42" fmla="*/ 132 w 134"/>
                <a:gd name="T43" fmla="*/ 111 h 159"/>
                <a:gd name="T44" fmla="*/ 132 w 134"/>
                <a:gd name="T45" fmla="*/ 123 h 159"/>
                <a:gd name="T46" fmla="*/ 125 w 134"/>
                <a:gd name="T47" fmla="*/ 119 h 159"/>
                <a:gd name="T48" fmla="*/ 96 w 134"/>
                <a:gd name="T49" fmla="*/ 119 h 159"/>
                <a:gd name="T50" fmla="*/ 88 w 134"/>
                <a:gd name="T51" fmla="*/ 131 h 159"/>
                <a:gd name="T52" fmla="*/ 86 w 134"/>
                <a:gd name="T53" fmla="*/ 151 h 159"/>
                <a:gd name="T54" fmla="*/ 74 w 134"/>
                <a:gd name="T55" fmla="*/ 148 h 159"/>
                <a:gd name="T56" fmla="*/ 69 w 134"/>
                <a:gd name="T57" fmla="*/ 158 h 159"/>
                <a:gd name="T58" fmla="*/ 53 w 134"/>
                <a:gd name="T59" fmla="*/ 149 h 159"/>
                <a:gd name="T60" fmla="*/ 45 w 134"/>
                <a:gd name="T61" fmla="*/ 150 h 159"/>
                <a:gd name="T62" fmla="*/ 36 w 134"/>
                <a:gd name="T63" fmla="*/ 159 h 159"/>
                <a:gd name="T64" fmla="*/ 28 w 134"/>
                <a:gd name="T65" fmla="*/ 146 h 159"/>
                <a:gd name="T66" fmla="*/ 22 w 134"/>
                <a:gd name="T67" fmla="*/ 134 h 159"/>
                <a:gd name="T68" fmla="*/ 20 w 134"/>
                <a:gd name="T69" fmla="*/ 129 h 159"/>
                <a:gd name="T70" fmla="*/ 19 w 134"/>
                <a:gd name="T71" fmla="*/ 121 h 159"/>
                <a:gd name="T72" fmla="*/ 19 w 134"/>
                <a:gd name="T73" fmla="*/ 115 h 159"/>
                <a:gd name="T74" fmla="*/ 13 w 134"/>
                <a:gd name="T75" fmla="*/ 100 h 159"/>
                <a:gd name="T76" fmla="*/ 7 w 134"/>
                <a:gd name="T77" fmla="*/ 89 h 159"/>
                <a:gd name="T78" fmla="*/ 11 w 134"/>
                <a:gd name="T79" fmla="*/ 84 h 159"/>
                <a:gd name="T80" fmla="*/ 12 w 134"/>
                <a:gd name="T81" fmla="*/ 81 h 159"/>
                <a:gd name="T82" fmla="*/ 13 w 134"/>
                <a:gd name="T83" fmla="*/ 75 h 159"/>
                <a:gd name="T84" fmla="*/ 8 w 134"/>
                <a:gd name="T85" fmla="*/ 66 h 159"/>
                <a:gd name="T86" fmla="*/ 9 w 134"/>
                <a:gd name="T87" fmla="*/ 55 h 159"/>
                <a:gd name="T88" fmla="*/ 9 w 134"/>
                <a:gd name="T89" fmla="*/ 45 h 159"/>
                <a:gd name="T90" fmla="*/ 10 w 134"/>
                <a:gd name="T91" fmla="*/ 33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4" h="159">
                  <a:moveTo>
                    <a:pt x="0" y="15"/>
                  </a:moveTo>
                  <a:cubicBezTo>
                    <a:pt x="3" y="15"/>
                    <a:pt x="5" y="16"/>
                    <a:pt x="8" y="16"/>
                  </a:cubicBezTo>
                  <a:cubicBezTo>
                    <a:pt x="9" y="16"/>
                    <a:pt x="9" y="16"/>
                    <a:pt x="9" y="17"/>
                  </a:cubicBezTo>
                  <a:cubicBezTo>
                    <a:pt x="9" y="18"/>
                    <a:pt x="11" y="17"/>
                    <a:pt x="11" y="17"/>
                  </a:cubicBezTo>
                  <a:cubicBezTo>
                    <a:pt x="12" y="16"/>
                    <a:pt x="13" y="16"/>
                    <a:pt x="14" y="15"/>
                  </a:cubicBezTo>
                  <a:cubicBezTo>
                    <a:pt x="14" y="14"/>
                    <a:pt x="15" y="13"/>
                    <a:pt x="15" y="12"/>
                  </a:cubicBezTo>
                  <a:cubicBezTo>
                    <a:pt x="17" y="11"/>
                    <a:pt x="19" y="13"/>
                    <a:pt x="20" y="11"/>
                  </a:cubicBezTo>
                  <a:cubicBezTo>
                    <a:pt x="21" y="8"/>
                    <a:pt x="24" y="8"/>
                    <a:pt x="26" y="7"/>
                  </a:cubicBezTo>
                  <a:cubicBezTo>
                    <a:pt x="27" y="6"/>
                    <a:pt x="28" y="3"/>
                    <a:pt x="30" y="3"/>
                  </a:cubicBezTo>
                  <a:cubicBezTo>
                    <a:pt x="33" y="2"/>
                    <a:pt x="36" y="1"/>
                    <a:pt x="38" y="1"/>
                  </a:cubicBezTo>
                  <a:cubicBezTo>
                    <a:pt x="41" y="2"/>
                    <a:pt x="41" y="2"/>
                    <a:pt x="43" y="0"/>
                  </a:cubicBezTo>
                  <a:cubicBezTo>
                    <a:pt x="47" y="3"/>
                    <a:pt x="42" y="9"/>
                    <a:pt x="44" y="12"/>
                  </a:cubicBezTo>
                  <a:cubicBezTo>
                    <a:pt x="44" y="13"/>
                    <a:pt x="45" y="14"/>
                    <a:pt x="45" y="15"/>
                  </a:cubicBezTo>
                  <a:cubicBezTo>
                    <a:pt x="45" y="16"/>
                    <a:pt x="44" y="16"/>
                    <a:pt x="44" y="17"/>
                  </a:cubicBezTo>
                  <a:cubicBezTo>
                    <a:pt x="44" y="20"/>
                    <a:pt x="46" y="21"/>
                    <a:pt x="47" y="23"/>
                  </a:cubicBezTo>
                  <a:cubicBezTo>
                    <a:pt x="47" y="24"/>
                    <a:pt x="47" y="24"/>
                    <a:pt x="48" y="25"/>
                  </a:cubicBezTo>
                  <a:cubicBezTo>
                    <a:pt x="49" y="26"/>
                    <a:pt x="49" y="27"/>
                    <a:pt x="49" y="28"/>
                  </a:cubicBezTo>
                  <a:cubicBezTo>
                    <a:pt x="50" y="28"/>
                    <a:pt x="51" y="28"/>
                    <a:pt x="52" y="29"/>
                  </a:cubicBezTo>
                  <a:cubicBezTo>
                    <a:pt x="53" y="29"/>
                    <a:pt x="53" y="30"/>
                    <a:pt x="55" y="31"/>
                  </a:cubicBezTo>
                  <a:cubicBezTo>
                    <a:pt x="56" y="32"/>
                    <a:pt x="56" y="32"/>
                    <a:pt x="56" y="32"/>
                  </a:cubicBezTo>
                  <a:cubicBezTo>
                    <a:pt x="56" y="33"/>
                    <a:pt x="57" y="33"/>
                    <a:pt x="58" y="34"/>
                  </a:cubicBezTo>
                  <a:cubicBezTo>
                    <a:pt x="59" y="34"/>
                    <a:pt x="60" y="35"/>
                    <a:pt x="62" y="34"/>
                  </a:cubicBezTo>
                  <a:cubicBezTo>
                    <a:pt x="63" y="33"/>
                    <a:pt x="64" y="33"/>
                    <a:pt x="65" y="34"/>
                  </a:cubicBezTo>
                  <a:cubicBezTo>
                    <a:pt x="65" y="35"/>
                    <a:pt x="66" y="35"/>
                    <a:pt x="67" y="36"/>
                  </a:cubicBezTo>
                  <a:cubicBezTo>
                    <a:pt x="68" y="37"/>
                    <a:pt x="68" y="35"/>
                    <a:pt x="69" y="35"/>
                  </a:cubicBezTo>
                  <a:cubicBezTo>
                    <a:pt x="71" y="36"/>
                    <a:pt x="71" y="39"/>
                    <a:pt x="73" y="39"/>
                  </a:cubicBezTo>
                  <a:cubicBezTo>
                    <a:pt x="75" y="40"/>
                    <a:pt x="76" y="41"/>
                    <a:pt x="78" y="41"/>
                  </a:cubicBezTo>
                  <a:cubicBezTo>
                    <a:pt x="81" y="41"/>
                    <a:pt x="81" y="45"/>
                    <a:pt x="84" y="46"/>
                  </a:cubicBezTo>
                  <a:cubicBezTo>
                    <a:pt x="86" y="47"/>
                    <a:pt x="87" y="46"/>
                    <a:pt x="89" y="46"/>
                  </a:cubicBezTo>
                  <a:cubicBezTo>
                    <a:pt x="92" y="46"/>
                    <a:pt x="94" y="48"/>
                    <a:pt x="97" y="49"/>
                  </a:cubicBezTo>
                  <a:cubicBezTo>
                    <a:pt x="100" y="51"/>
                    <a:pt x="98" y="53"/>
                    <a:pt x="99" y="56"/>
                  </a:cubicBezTo>
                  <a:cubicBezTo>
                    <a:pt x="100" y="59"/>
                    <a:pt x="101" y="62"/>
                    <a:pt x="102" y="65"/>
                  </a:cubicBezTo>
                  <a:cubicBezTo>
                    <a:pt x="101" y="65"/>
                    <a:pt x="100" y="65"/>
                    <a:pt x="99" y="65"/>
                  </a:cubicBezTo>
                  <a:cubicBezTo>
                    <a:pt x="99" y="67"/>
                    <a:pt x="102" y="69"/>
                    <a:pt x="103" y="72"/>
                  </a:cubicBezTo>
                  <a:cubicBezTo>
                    <a:pt x="103" y="74"/>
                    <a:pt x="103" y="76"/>
                    <a:pt x="104" y="78"/>
                  </a:cubicBezTo>
                  <a:cubicBezTo>
                    <a:pt x="105" y="80"/>
                    <a:pt x="109" y="79"/>
                    <a:pt x="111" y="79"/>
                  </a:cubicBezTo>
                  <a:cubicBezTo>
                    <a:pt x="115" y="80"/>
                    <a:pt x="119" y="80"/>
                    <a:pt x="123" y="79"/>
                  </a:cubicBezTo>
                  <a:cubicBezTo>
                    <a:pt x="123" y="81"/>
                    <a:pt x="122" y="82"/>
                    <a:pt x="122" y="84"/>
                  </a:cubicBezTo>
                  <a:cubicBezTo>
                    <a:pt x="122" y="85"/>
                    <a:pt x="122" y="87"/>
                    <a:pt x="123" y="88"/>
                  </a:cubicBezTo>
                  <a:cubicBezTo>
                    <a:pt x="123" y="90"/>
                    <a:pt x="126" y="93"/>
                    <a:pt x="128" y="94"/>
                  </a:cubicBezTo>
                  <a:cubicBezTo>
                    <a:pt x="129" y="94"/>
                    <a:pt x="130" y="93"/>
                    <a:pt x="130" y="95"/>
                  </a:cubicBezTo>
                  <a:cubicBezTo>
                    <a:pt x="130" y="96"/>
                    <a:pt x="131" y="97"/>
                    <a:pt x="131" y="98"/>
                  </a:cubicBezTo>
                  <a:cubicBezTo>
                    <a:pt x="132" y="100"/>
                    <a:pt x="134" y="102"/>
                    <a:pt x="133" y="105"/>
                  </a:cubicBezTo>
                  <a:cubicBezTo>
                    <a:pt x="133" y="106"/>
                    <a:pt x="132" y="109"/>
                    <a:pt x="132" y="111"/>
                  </a:cubicBezTo>
                  <a:cubicBezTo>
                    <a:pt x="133" y="113"/>
                    <a:pt x="131" y="115"/>
                    <a:pt x="131" y="117"/>
                  </a:cubicBezTo>
                  <a:cubicBezTo>
                    <a:pt x="129" y="119"/>
                    <a:pt x="129" y="121"/>
                    <a:pt x="132" y="123"/>
                  </a:cubicBezTo>
                  <a:cubicBezTo>
                    <a:pt x="133" y="124"/>
                    <a:pt x="131" y="125"/>
                    <a:pt x="129" y="126"/>
                  </a:cubicBezTo>
                  <a:cubicBezTo>
                    <a:pt x="130" y="123"/>
                    <a:pt x="127" y="120"/>
                    <a:pt x="125" y="119"/>
                  </a:cubicBezTo>
                  <a:cubicBezTo>
                    <a:pt x="123" y="117"/>
                    <a:pt x="120" y="116"/>
                    <a:pt x="117" y="116"/>
                  </a:cubicBezTo>
                  <a:cubicBezTo>
                    <a:pt x="110" y="114"/>
                    <a:pt x="103" y="118"/>
                    <a:pt x="96" y="119"/>
                  </a:cubicBezTo>
                  <a:cubicBezTo>
                    <a:pt x="93" y="119"/>
                    <a:pt x="91" y="119"/>
                    <a:pt x="91" y="123"/>
                  </a:cubicBezTo>
                  <a:cubicBezTo>
                    <a:pt x="90" y="126"/>
                    <a:pt x="88" y="128"/>
                    <a:pt x="88" y="131"/>
                  </a:cubicBezTo>
                  <a:cubicBezTo>
                    <a:pt x="87" y="133"/>
                    <a:pt x="88" y="136"/>
                    <a:pt x="88" y="139"/>
                  </a:cubicBezTo>
                  <a:cubicBezTo>
                    <a:pt x="87" y="143"/>
                    <a:pt x="87" y="147"/>
                    <a:pt x="86" y="151"/>
                  </a:cubicBezTo>
                  <a:cubicBezTo>
                    <a:pt x="83" y="149"/>
                    <a:pt x="84" y="148"/>
                    <a:pt x="81" y="148"/>
                  </a:cubicBezTo>
                  <a:cubicBezTo>
                    <a:pt x="79" y="148"/>
                    <a:pt x="76" y="147"/>
                    <a:pt x="74" y="148"/>
                  </a:cubicBezTo>
                  <a:cubicBezTo>
                    <a:pt x="72" y="149"/>
                    <a:pt x="72" y="147"/>
                    <a:pt x="71" y="150"/>
                  </a:cubicBezTo>
                  <a:cubicBezTo>
                    <a:pt x="70" y="153"/>
                    <a:pt x="69" y="155"/>
                    <a:pt x="69" y="158"/>
                  </a:cubicBezTo>
                  <a:cubicBezTo>
                    <a:pt x="66" y="154"/>
                    <a:pt x="67" y="150"/>
                    <a:pt x="61" y="149"/>
                  </a:cubicBezTo>
                  <a:cubicBezTo>
                    <a:pt x="58" y="149"/>
                    <a:pt x="55" y="150"/>
                    <a:pt x="53" y="149"/>
                  </a:cubicBezTo>
                  <a:cubicBezTo>
                    <a:pt x="51" y="148"/>
                    <a:pt x="50" y="146"/>
                    <a:pt x="48" y="145"/>
                  </a:cubicBezTo>
                  <a:cubicBezTo>
                    <a:pt x="47" y="148"/>
                    <a:pt x="48" y="149"/>
                    <a:pt x="45" y="150"/>
                  </a:cubicBezTo>
                  <a:cubicBezTo>
                    <a:pt x="43" y="151"/>
                    <a:pt x="41" y="154"/>
                    <a:pt x="41" y="155"/>
                  </a:cubicBezTo>
                  <a:cubicBezTo>
                    <a:pt x="39" y="157"/>
                    <a:pt x="39" y="158"/>
                    <a:pt x="36" y="159"/>
                  </a:cubicBezTo>
                  <a:cubicBezTo>
                    <a:pt x="35" y="159"/>
                    <a:pt x="33" y="158"/>
                    <a:pt x="33" y="158"/>
                  </a:cubicBezTo>
                  <a:cubicBezTo>
                    <a:pt x="31" y="153"/>
                    <a:pt x="30" y="150"/>
                    <a:pt x="28" y="146"/>
                  </a:cubicBezTo>
                  <a:cubicBezTo>
                    <a:pt x="26" y="143"/>
                    <a:pt x="27" y="140"/>
                    <a:pt x="25" y="138"/>
                  </a:cubicBezTo>
                  <a:cubicBezTo>
                    <a:pt x="24" y="137"/>
                    <a:pt x="23" y="136"/>
                    <a:pt x="22" y="134"/>
                  </a:cubicBezTo>
                  <a:cubicBezTo>
                    <a:pt x="21" y="133"/>
                    <a:pt x="23" y="131"/>
                    <a:pt x="22" y="131"/>
                  </a:cubicBezTo>
                  <a:cubicBezTo>
                    <a:pt x="21" y="131"/>
                    <a:pt x="20" y="130"/>
                    <a:pt x="20" y="129"/>
                  </a:cubicBezTo>
                  <a:cubicBezTo>
                    <a:pt x="19" y="128"/>
                    <a:pt x="20" y="127"/>
                    <a:pt x="19" y="125"/>
                  </a:cubicBezTo>
                  <a:cubicBezTo>
                    <a:pt x="22" y="123"/>
                    <a:pt x="21" y="124"/>
                    <a:pt x="19" y="121"/>
                  </a:cubicBezTo>
                  <a:cubicBezTo>
                    <a:pt x="19" y="120"/>
                    <a:pt x="20" y="119"/>
                    <a:pt x="20" y="118"/>
                  </a:cubicBezTo>
                  <a:cubicBezTo>
                    <a:pt x="21" y="117"/>
                    <a:pt x="20" y="116"/>
                    <a:pt x="19" y="115"/>
                  </a:cubicBezTo>
                  <a:cubicBezTo>
                    <a:pt x="16" y="112"/>
                    <a:pt x="15" y="111"/>
                    <a:pt x="14" y="107"/>
                  </a:cubicBezTo>
                  <a:cubicBezTo>
                    <a:pt x="14" y="106"/>
                    <a:pt x="11" y="102"/>
                    <a:pt x="13" y="100"/>
                  </a:cubicBezTo>
                  <a:cubicBezTo>
                    <a:pt x="8" y="99"/>
                    <a:pt x="8" y="92"/>
                    <a:pt x="6" y="91"/>
                  </a:cubicBezTo>
                  <a:cubicBezTo>
                    <a:pt x="6" y="90"/>
                    <a:pt x="7" y="90"/>
                    <a:pt x="7" y="89"/>
                  </a:cubicBezTo>
                  <a:cubicBezTo>
                    <a:pt x="8" y="89"/>
                    <a:pt x="9" y="87"/>
                    <a:pt x="9" y="86"/>
                  </a:cubicBezTo>
                  <a:cubicBezTo>
                    <a:pt x="10" y="85"/>
                    <a:pt x="11" y="84"/>
                    <a:pt x="11" y="84"/>
                  </a:cubicBezTo>
                  <a:cubicBezTo>
                    <a:pt x="12" y="82"/>
                    <a:pt x="12" y="82"/>
                    <a:pt x="12" y="82"/>
                  </a:cubicBezTo>
                  <a:cubicBezTo>
                    <a:pt x="12" y="83"/>
                    <a:pt x="14" y="83"/>
                    <a:pt x="12" y="81"/>
                  </a:cubicBezTo>
                  <a:cubicBezTo>
                    <a:pt x="13" y="81"/>
                    <a:pt x="15" y="79"/>
                    <a:pt x="15" y="79"/>
                  </a:cubicBezTo>
                  <a:cubicBezTo>
                    <a:pt x="15" y="77"/>
                    <a:pt x="11" y="81"/>
                    <a:pt x="13" y="75"/>
                  </a:cubicBezTo>
                  <a:cubicBezTo>
                    <a:pt x="10" y="75"/>
                    <a:pt x="12" y="74"/>
                    <a:pt x="7" y="70"/>
                  </a:cubicBezTo>
                  <a:cubicBezTo>
                    <a:pt x="7" y="69"/>
                    <a:pt x="9" y="67"/>
                    <a:pt x="8" y="66"/>
                  </a:cubicBezTo>
                  <a:cubicBezTo>
                    <a:pt x="7" y="64"/>
                    <a:pt x="5" y="63"/>
                    <a:pt x="7" y="60"/>
                  </a:cubicBezTo>
                  <a:cubicBezTo>
                    <a:pt x="8" y="58"/>
                    <a:pt x="9" y="57"/>
                    <a:pt x="9" y="55"/>
                  </a:cubicBezTo>
                  <a:cubicBezTo>
                    <a:pt x="10" y="53"/>
                    <a:pt x="10" y="53"/>
                    <a:pt x="9" y="51"/>
                  </a:cubicBezTo>
                  <a:cubicBezTo>
                    <a:pt x="8" y="49"/>
                    <a:pt x="9" y="47"/>
                    <a:pt x="9" y="45"/>
                  </a:cubicBezTo>
                  <a:cubicBezTo>
                    <a:pt x="8" y="43"/>
                    <a:pt x="7" y="39"/>
                    <a:pt x="9" y="37"/>
                  </a:cubicBezTo>
                  <a:cubicBezTo>
                    <a:pt x="10" y="36"/>
                    <a:pt x="11" y="35"/>
                    <a:pt x="10" y="33"/>
                  </a:cubicBezTo>
                  <a:cubicBezTo>
                    <a:pt x="7" y="27"/>
                    <a:pt x="3" y="21"/>
                    <a:pt x="0" y="1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29" name="Freeform 394">
              <a:extLst>
                <a:ext uri="{FF2B5EF4-FFF2-40B4-BE49-F238E27FC236}">
                  <a16:creationId xmlns:a16="http://schemas.microsoft.com/office/drawing/2014/main" xmlns="" id="{515BD132-2079-4C7B-9DED-BE2ED96A1E44}"/>
                </a:ext>
              </a:extLst>
            </p:cNvPr>
            <p:cNvSpPr>
              <a:spLocks/>
            </p:cNvSpPr>
            <p:nvPr/>
          </p:nvSpPr>
          <p:spPr bwMode="auto">
            <a:xfrm>
              <a:off x="2069453" y="3918001"/>
              <a:ext cx="7878" cy="2807"/>
            </a:xfrm>
            <a:custGeom>
              <a:avLst/>
              <a:gdLst>
                <a:gd name="T0" fmla="*/ 2 w 3"/>
                <a:gd name="T1" fmla="*/ 1 h 1"/>
                <a:gd name="T2" fmla="*/ 1 w 3"/>
                <a:gd name="T3" fmla="*/ 1 h 1"/>
                <a:gd name="T4" fmla="*/ 2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2" y="1"/>
                    <a:pt x="2" y="1"/>
                    <a:pt x="1" y="1"/>
                  </a:cubicBezTo>
                  <a:cubicBezTo>
                    <a:pt x="0" y="1"/>
                    <a:pt x="1" y="0"/>
                    <a:pt x="2" y="0"/>
                  </a:cubicBezTo>
                  <a:cubicBezTo>
                    <a:pt x="2" y="0"/>
                    <a:pt x="3" y="1"/>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30" name="Freeform 395">
              <a:extLst>
                <a:ext uri="{FF2B5EF4-FFF2-40B4-BE49-F238E27FC236}">
                  <a16:creationId xmlns:a16="http://schemas.microsoft.com/office/drawing/2014/main" xmlns="" id="{0A75343E-4C51-4726-9A99-885104A03B9A}"/>
                </a:ext>
              </a:extLst>
            </p:cNvPr>
            <p:cNvSpPr>
              <a:spLocks/>
            </p:cNvSpPr>
            <p:nvPr/>
          </p:nvSpPr>
          <p:spPr bwMode="auto">
            <a:xfrm>
              <a:off x="2069453" y="3918001"/>
              <a:ext cx="7878" cy="2807"/>
            </a:xfrm>
            <a:custGeom>
              <a:avLst/>
              <a:gdLst>
                <a:gd name="T0" fmla="*/ 2 w 3"/>
                <a:gd name="T1" fmla="*/ 1 h 1"/>
                <a:gd name="T2" fmla="*/ 1 w 3"/>
                <a:gd name="T3" fmla="*/ 1 h 1"/>
                <a:gd name="T4" fmla="*/ 2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2" y="1"/>
                    <a:pt x="2" y="1"/>
                    <a:pt x="1" y="1"/>
                  </a:cubicBezTo>
                  <a:cubicBezTo>
                    <a:pt x="0" y="1"/>
                    <a:pt x="1" y="0"/>
                    <a:pt x="2" y="0"/>
                  </a:cubicBezTo>
                  <a:cubicBezTo>
                    <a:pt x="2" y="0"/>
                    <a:pt x="3" y="1"/>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31" name="Freeform 396">
              <a:extLst>
                <a:ext uri="{FF2B5EF4-FFF2-40B4-BE49-F238E27FC236}">
                  <a16:creationId xmlns:a16="http://schemas.microsoft.com/office/drawing/2014/main" xmlns="" id="{56115983-0B50-402F-9BD3-49D206627AA5}"/>
                </a:ext>
              </a:extLst>
            </p:cNvPr>
            <p:cNvSpPr>
              <a:spLocks/>
            </p:cNvSpPr>
            <p:nvPr/>
          </p:nvSpPr>
          <p:spPr bwMode="auto">
            <a:xfrm>
              <a:off x="4606237" y="2065104"/>
              <a:ext cx="116597" cy="134756"/>
            </a:xfrm>
            <a:custGeom>
              <a:avLst/>
              <a:gdLst>
                <a:gd name="T0" fmla="*/ 8 w 42"/>
                <a:gd name="T1" fmla="*/ 1 h 54"/>
                <a:gd name="T2" fmla="*/ 5 w 42"/>
                <a:gd name="T3" fmla="*/ 3 h 54"/>
                <a:gd name="T4" fmla="*/ 0 w 42"/>
                <a:gd name="T5" fmla="*/ 4 h 54"/>
                <a:gd name="T6" fmla="*/ 1 w 42"/>
                <a:gd name="T7" fmla="*/ 7 h 54"/>
                <a:gd name="T8" fmla="*/ 3 w 42"/>
                <a:gd name="T9" fmla="*/ 9 h 54"/>
                <a:gd name="T10" fmla="*/ 6 w 42"/>
                <a:gd name="T11" fmla="*/ 12 h 54"/>
                <a:gd name="T12" fmla="*/ 3 w 42"/>
                <a:gd name="T13" fmla="*/ 13 h 54"/>
                <a:gd name="T14" fmla="*/ 3 w 42"/>
                <a:gd name="T15" fmla="*/ 16 h 54"/>
                <a:gd name="T16" fmla="*/ 5 w 42"/>
                <a:gd name="T17" fmla="*/ 16 h 54"/>
                <a:gd name="T18" fmla="*/ 4 w 42"/>
                <a:gd name="T19" fmla="*/ 21 h 54"/>
                <a:gd name="T20" fmla="*/ 8 w 42"/>
                <a:gd name="T21" fmla="*/ 25 h 54"/>
                <a:gd name="T22" fmla="*/ 5 w 42"/>
                <a:gd name="T23" fmla="*/ 27 h 54"/>
                <a:gd name="T24" fmla="*/ 8 w 42"/>
                <a:gd name="T25" fmla="*/ 31 h 54"/>
                <a:gd name="T26" fmla="*/ 2 w 42"/>
                <a:gd name="T27" fmla="*/ 32 h 54"/>
                <a:gd name="T28" fmla="*/ 7 w 42"/>
                <a:gd name="T29" fmla="*/ 36 h 54"/>
                <a:gd name="T30" fmla="*/ 10 w 42"/>
                <a:gd name="T31" fmla="*/ 38 h 54"/>
                <a:gd name="T32" fmla="*/ 15 w 42"/>
                <a:gd name="T33" fmla="*/ 40 h 54"/>
                <a:gd name="T34" fmla="*/ 13 w 42"/>
                <a:gd name="T35" fmla="*/ 41 h 54"/>
                <a:gd name="T36" fmla="*/ 14 w 42"/>
                <a:gd name="T37" fmla="*/ 44 h 54"/>
                <a:gd name="T38" fmla="*/ 18 w 42"/>
                <a:gd name="T39" fmla="*/ 47 h 54"/>
                <a:gd name="T40" fmla="*/ 20 w 42"/>
                <a:gd name="T41" fmla="*/ 52 h 54"/>
                <a:gd name="T42" fmla="*/ 26 w 42"/>
                <a:gd name="T43" fmla="*/ 49 h 54"/>
                <a:gd name="T44" fmla="*/ 29 w 42"/>
                <a:gd name="T45" fmla="*/ 47 h 54"/>
                <a:gd name="T46" fmla="*/ 32 w 42"/>
                <a:gd name="T47" fmla="*/ 47 h 54"/>
                <a:gd name="T48" fmla="*/ 38 w 42"/>
                <a:gd name="T49" fmla="*/ 44 h 54"/>
                <a:gd name="T50" fmla="*/ 37 w 42"/>
                <a:gd name="T51" fmla="*/ 40 h 54"/>
                <a:gd name="T52" fmla="*/ 40 w 42"/>
                <a:gd name="T53" fmla="*/ 39 h 54"/>
                <a:gd name="T54" fmla="*/ 42 w 42"/>
                <a:gd name="T55" fmla="*/ 36 h 54"/>
                <a:gd name="T56" fmla="*/ 38 w 42"/>
                <a:gd name="T57" fmla="*/ 33 h 54"/>
                <a:gd name="T58" fmla="*/ 38 w 42"/>
                <a:gd name="T59" fmla="*/ 24 h 54"/>
                <a:gd name="T60" fmla="*/ 36 w 42"/>
                <a:gd name="T61" fmla="*/ 21 h 54"/>
                <a:gd name="T62" fmla="*/ 38 w 42"/>
                <a:gd name="T63" fmla="*/ 20 h 54"/>
                <a:gd name="T64" fmla="*/ 34 w 42"/>
                <a:gd name="T65" fmla="*/ 19 h 54"/>
                <a:gd name="T66" fmla="*/ 33 w 42"/>
                <a:gd name="T67" fmla="*/ 21 h 54"/>
                <a:gd name="T68" fmla="*/ 31 w 42"/>
                <a:gd name="T69" fmla="*/ 19 h 54"/>
                <a:gd name="T70" fmla="*/ 26 w 42"/>
                <a:gd name="T71" fmla="*/ 18 h 54"/>
                <a:gd name="T72" fmla="*/ 25 w 42"/>
                <a:gd name="T73" fmla="*/ 17 h 54"/>
                <a:gd name="T74" fmla="*/ 25 w 42"/>
                <a:gd name="T75" fmla="*/ 15 h 54"/>
                <a:gd name="T76" fmla="*/ 24 w 42"/>
                <a:gd name="T77" fmla="*/ 12 h 54"/>
                <a:gd name="T78" fmla="*/ 18 w 42"/>
                <a:gd name="T79" fmla="*/ 9 h 54"/>
                <a:gd name="T80" fmla="*/ 16 w 42"/>
                <a:gd name="T81" fmla="*/ 3 h 54"/>
                <a:gd name="T82" fmla="*/ 8 w 42"/>
                <a:gd name="T83" fmla="*/ 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 h="54">
                  <a:moveTo>
                    <a:pt x="8" y="1"/>
                  </a:moveTo>
                  <a:cubicBezTo>
                    <a:pt x="7" y="0"/>
                    <a:pt x="5" y="3"/>
                    <a:pt x="5" y="3"/>
                  </a:cubicBezTo>
                  <a:cubicBezTo>
                    <a:pt x="4" y="3"/>
                    <a:pt x="2" y="3"/>
                    <a:pt x="0" y="4"/>
                  </a:cubicBezTo>
                  <a:cubicBezTo>
                    <a:pt x="1" y="5"/>
                    <a:pt x="1" y="6"/>
                    <a:pt x="1" y="7"/>
                  </a:cubicBezTo>
                  <a:cubicBezTo>
                    <a:pt x="1" y="8"/>
                    <a:pt x="2" y="8"/>
                    <a:pt x="3" y="9"/>
                  </a:cubicBezTo>
                  <a:cubicBezTo>
                    <a:pt x="0" y="10"/>
                    <a:pt x="5" y="12"/>
                    <a:pt x="6" y="12"/>
                  </a:cubicBezTo>
                  <a:cubicBezTo>
                    <a:pt x="3" y="13"/>
                    <a:pt x="3" y="13"/>
                    <a:pt x="3" y="13"/>
                  </a:cubicBezTo>
                  <a:cubicBezTo>
                    <a:pt x="4" y="15"/>
                    <a:pt x="3" y="16"/>
                    <a:pt x="3" y="16"/>
                  </a:cubicBezTo>
                  <a:cubicBezTo>
                    <a:pt x="4" y="16"/>
                    <a:pt x="5" y="15"/>
                    <a:pt x="5" y="16"/>
                  </a:cubicBezTo>
                  <a:cubicBezTo>
                    <a:pt x="6" y="18"/>
                    <a:pt x="6" y="17"/>
                    <a:pt x="4" y="21"/>
                  </a:cubicBezTo>
                  <a:cubicBezTo>
                    <a:pt x="3" y="22"/>
                    <a:pt x="5" y="24"/>
                    <a:pt x="8" y="25"/>
                  </a:cubicBezTo>
                  <a:cubicBezTo>
                    <a:pt x="10" y="27"/>
                    <a:pt x="6" y="26"/>
                    <a:pt x="5" y="27"/>
                  </a:cubicBezTo>
                  <a:cubicBezTo>
                    <a:pt x="5" y="27"/>
                    <a:pt x="8" y="31"/>
                    <a:pt x="8" y="31"/>
                  </a:cubicBezTo>
                  <a:cubicBezTo>
                    <a:pt x="6" y="32"/>
                    <a:pt x="4" y="32"/>
                    <a:pt x="2" y="32"/>
                  </a:cubicBezTo>
                  <a:cubicBezTo>
                    <a:pt x="3" y="32"/>
                    <a:pt x="5" y="34"/>
                    <a:pt x="7" y="36"/>
                  </a:cubicBezTo>
                  <a:cubicBezTo>
                    <a:pt x="8" y="37"/>
                    <a:pt x="8" y="38"/>
                    <a:pt x="10" y="38"/>
                  </a:cubicBezTo>
                  <a:cubicBezTo>
                    <a:pt x="12" y="39"/>
                    <a:pt x="14" y="38"/>
                    <a:pt x="15" y="40"/>
                  </a:cubicBezTo>
                  <a:cubicBezTo>
                    <a:pt x="13" y="41"/>
                    <a:pt x="13" y="41"/>
                    <a:pt x="13" y="41"/>
                  </a:cubicBezTo>
                  <a:cubicBezTo>
                    <a:pt x="13" y="42"/>
                    <a:pt x="14" y="43"/>
                    <a:pt x="14" y="44"/>
                  </a:cubicBezTo>
                  <a:cubicBezTo>
                    <a:pt x="17" y="44"/>
                    <a:pt x="13" y="46"/>
                    <a:pt x="18" y="47"/>
                  </a:cubicBezTo>
                  <a:cubicBezTo>
                    <a:pt x="19" y="47"/>
                    <a:pt x="19" y="54"/>
                    <a:pt x="20" y="52"/>
                  </a:cubicBezTo>
                  <a:cubicBezTo>
                    <a:pt x="22" y="50"/>
                    <a:pt x="21" y="47"/>
                    <a:pt x="26" y="49"/>
                  </a:cubicBezTo>
                  <a:cubicBezTo>
                    <a:pt x="26" y="47"/>
                    <a:pt x="28" y="48"/>
                    <a:pt x="29" y="47"/>
                  </a:cubicBezTo>
                  <a:cubicBezTo>
                    <a:pt x="30" y="48"/>
                    <a:pt x="31" y="46"/>
                    <a:pt x="32" y="47"/>
                  </a:cubicBezTo>
                  <a:cubicBezTo>
                    <a:pt x="33" y="47"/>
                    <a:pt x="39" y="46"/>
                    <a:pt x="38" y="44"/>
                  </a:cubicBezTo>
                  <a:cubicBezTo>
                    <a:pt x="37" y="43"/>
                    <a:pt x="36" y="41"/>
                    <a:pt x="37" y="40"/>
                  </a:cubicBezTo>
                  <a:cubicBezTo>
                    <a:pt x="38" y="39"/>
                    <a:pt x="39" y="40"/>
                    <a:pt x="40" y="39"/>
                  </a:cubicBezTo>
                  <a:cubicBezTo>
                    <a:pt x="41" y="38"/>
                    <a:pt x="41" y="37"/>
                    <a:pt x="42" y="36"/>
                  </a:cubicBezTo>
                  <a:cubicBezTo>
                    <a:pt x="40" y="36"/>
                    <a:pt x="39" y="34"/>
                    <a:pt x="38" y="33"/>
                  </a:cubicBezTo>
                  <a:cubicBezTo>
                    <a:pt x="34" y="30"/>
                    <a:pt x="36" y="27"/>
                    <a:pt x="38" y="24"/>
                  </a:cubicBezTo>
                  <a:cubicBezTo>
                    <a:pt x="37" y="24"/>
                    <a:pt x="35" y="21"/>
                    <a:pt x="36" y="21"/>
                  </a:cubicBezTo>
                  <a:cubicBezTo>
                    <a:pt x="37" y="20"/>
                    <a:pt x="38" y="20"/>
                    <a:pt x="38" y="20"/>
                  </a:cubicBezTo>
                  <a:cubicBezTo>
                    <a:pt x="38" y="19"/>
                    <a:pt x="36" y="18"/>
                    <a:pt x="34" y="19"/>
                  </a:cubicBezTo>
                  <a:cubicBezTo>
                    <a:pt x="34" y="19"/>
                    <a:pt x="33" y="21"/>
                    <a:pt x="33" y="21"/>
                  </a:cubicBezTo>
                  <a:cubicBezTo>
                    <a:pt x="32" y="21"/>
                    <a:pt x="31" y="19"/>
                    <a:pt x="31" y="19"/>
                  </a:cubicBezTo>
                  <a:cubicBezTo>
                    <a:pt x="29" y="19"/>
                    <a:pt x="28" y="18"/>
                    <a:pt x="26" y="18"/>
                  </a:cubicBezTo>
                  <a:cubicBezTo>
                    <a:pt x="25" y="17"/>
                    <a:pt x="26" y="17"/>
                    <a:pt x="25" y="17"/>
                  </a:cubicBezTo>
                  <a:cubicBezTo>
                    <a:pt x="26" y="16"/>
                    <a:pt x="27" y="15"/>
                    <a:pt x="25" y="15"/>
                  </a:cubicBezTo>
                  <a:cubicBezTo>
                    <a:pt x="27" y="13"/>
                    <a:pt x="25" y="13"/>
                    <a:pt x="24" y="12"/>
                  </a:cubicBezTo>
                  <a:cubicBezTo>
                    <a:pt x="22" y="11"/>
                    <a:pt x="20" y="10"/>
                    <a:pt x="18" y="9"/>
                  </a:cubicBezTo>
                  <a:cubicBezTo>
                    <a:pt x="20" y="5"/>
                    <a:pt x="16" y="5"/>
                    <a:pt x="16" y="3"/>
                  </a:cubicBezTo>
                  <a:cubicBezTo>
                    <a:pt x="15" y="1"/>
                    <a:pt x="11" y="0"/>
                    <a:pt x="8" y="1"/>
                  </a:cubicBezTo>
                  <a:close/>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32" name="Freeform 397">
              <a:extLst>
                <a:ext uri="{FF2B5EF4-FFF2-40B4-BE49-F238E27FC236}">
                  <a16:creationId xmlns:a16="http://schemas.microsoft.com/office/drawing/2014/main" xmlns="" id="{DA09AFD2-B607-4BAB-B3F0-0B68E925258A}"/>
                </a:ext>
              </a:extLst>
            </p:cNvPr>
            <p:cNvSpPr>
              <a:spLocks/>
            </p:cNvSpPr>
            <p:nvPr/>
          </p:nvSpPr>
          <p:spPr bwMode="auto">
            <a:xfrm>
              <a:off x="4606237" y="2065104"/>
              <a:ext cx="116597" cy="134756"/>
            </a:xfrm>
            <a:custGeom>
              <a:avLst/>
              <a:gdLst>
                <a:gd name="T0" fmla="*/ 8 w 42"/>
                <a:gd name="T1" fmla="*/ 1 h 54"/>
                <a:gd name="T2" fmla="*/ 5 w 42"/>
                <a:gd name="T3" fmla="*/ 3 h 54"/>
                <a:gd name="T4" fmla="*/ 0 w 42"/>
                <a:gd name="T5" fmla="*/ 4 h 54"/>
                <a:gd name="T6" fmla="*/ 1 w 42"/>
                <a:gd name="T7" fmla="*/ 7 h 54"/>
                <a:gd name="T8" fmla="*/ 3 w 42"/>
                <a:gd name="T9" fmla="*/ 9 h 54"/>
                <a:gd name="T10" fmla="*/ 6 w 42"/>
                <a:gd name="T11" fmla="*/ 12 h 54"/>
                <a:gd name="T12" fmla="*/ 3 w 42"/>
                <a:gd name="T13" fmla="*/ 13 h 54"/>
                <a:gd name="T14" fmla="*/ 3 w 42"/>
                <a:gd name="T15" fmla="*/ 16 h 54"/>
                <a:gd name="T16" fmla="*/ 5 w 42"/>
                <a:gd name="T17" fmla="*/ 16 h 54"/>
                <a:gd name="T18" fmla="*/ 4 w 42"/>
                <a:gd name="T19" fmla="*/ 21 h 54"/>
                <a:gd name="T20" fmla="*/ 8 w 42"/>
                <a:gd name="T21" fmla="*/ 25 h 54"/>
                <a:gd name="T22" fmla="*/ 5 w 42"/>
                <a:gd name="T23" fmla="*/ 27 h 54"/>
                <a:gd name="T24" fmla="*/ 8 w 42"/>
                <a:gd name="T25" fmla="*/ 31 h 54"/>
                <a:gd name="T26" fmla="*/ 2 w 42"/>
                <a:gd name="T27" fmla="*/ 32 h 54"/>
                <a:gd name="T28" fmla="*/ 7 w 42"/>
                <a:gd name="T29" fmla="*/ 36 h 54"/>
                <a:gd name="T30" fmla="*/ 10 w 42"/>
                <a:gd name="T31" fmla="*/ 38 h 54"/>
                <a:gd name="T32" fmla="*/ 15 w 42"/>
                <a:gd name="T33" fmla="*/ 40 h 54"/>
                <a:gd name="T34" fmla="*/ 13 w 42"/>
                <a:gd name="T35" fmla="*/ 41 h 54"/>
                <a:gd name="T36" fmla="*/ 14 w 42"/>
                <a:gd name="T37" fmla="*/ 44 h 54"/>
                <a:gd name="T38" fmla="*/ 18 w 42"/>
                <a:gd name="T39" fmla="*/ 47 h 54"/>
                <a:gd name="T40" fmla="*/ 20 w 42"/>
                <a:gd name="T41" fmla="*/ 52 h 54"/>
                <a:gd name="T42" fmla="*/ 26 w 42"/>
                <a:gd name="T43" fmla="*/ 49 h 54"/>
                <a:gd name="T44" fmla="*/ 29 w 42"/>
                <a:gd name="T45" fmla="*/ 47 h 54"/>
                <a:gd name="T46" fmla="*/ 32 w 42"/>
                <a:gd name="T47" fmla="*/ 47 h 54"/>
                <a:gd name="T48" fmla="*/ 38 w 42"/>
                <a:gd name="T49" fmla="*/ 44 h 54"/>
                <a:gd name="T50" fmla="*/ 37 w 42"/>
                <a:gd name="T51" fmla="*/ 40 h 54"/>
                <a:gd name="T52" fmla="*/ 40 w 42"/>
                <a:gd name="T53" fmla="*/ 39 h 54"/>
                <a:gd name="T54" fmla="*/ 42 w 42"/>
                <a:gd name="T55" fmla="*/ 36 h 54"/>
                <a:gd name="T56" fmla="*/ 38 w 42"/>
                <a:gd name="T57" fmla="*/ 33 h 54"/>
                <a:gd name="T58" fmla="*/ 38 w 42"/>
                <a:gd name="T59" fmla="*/ 24 h 54"/>
                <a:gd name="T60" fmla="*/ 36 w 42"/>
                <a:gd name="T61" fmla="*/ 21 h 54"/>
                <a:gd name="T62" fmla="*/ 38 w 42"/>
                <a:gd name="T63" fmla="*/ 20 h 54"/>
                <a:gd name="T64" fmla="*/ 34 w 42"/>
                <a:gd name="T65" fmla="*/ 19 h 54"/>
                <a:gd name="T66" fmla="*/ 33 w 42"/>
                <a:gd name="T67" fmla="*/ 21 h 54"/>
                <a:gd name="T68" fmla="*/ 31 w 42"/>
                <a:gd name="T69" fmla="*/ 19 h 54"/>
                <a:gd name="T70" fmla="*/ 26 w 42"/>
                <a:gd name="T71" fmla="*/ 18 h 54"/>
                <a:gd name="T72" fmla="*/ 25 w 42"/>
                <a:gd name="T73" fmla="*/ 17 h 54"/>
                <a:gd name="T74" fmla="*/ 25 w 42"/>
                <a:gd name="T75" fmla="*/ 15 h 54"/>
                <a:gd name="T76" fmla="*/ 24 w 42"/>
                <a:gd name="T77" fmla="*/ 12 h 54"/>
                <a:gd name="T78" fmla="*/ 18 w 42"/>
                <a:gd name="T79" fmla="*/ 9 h 54"/>
                <a:gd name="T80" fmla="*/ 16 w 42"/>
                <a:gd name="T81" fmla="*/ 3 h 54"/>
                <a:gd name="T82" fmla="*/ 8 w 42"/>
                <a:gd name="T83" fmla="*/ 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 h="54">
                  <a:moveTo>
                    <a:pt x="8" y="1"/>
                  </a:moveTo>
                  <a:cubicBezTo>
                    <a:pt x="7" y="0"/>
                    <a:pt x="5" y="3"/>
                    <a:pt x="5" y="3"/>
                  </a:cubicBezTo>
                  <a:cubicBezTo>
                    <a:pt x="4" y="3"/>
                    <a:pt x="2" y="3"/>
                    <a:pt x="0" y="4"/>
                  </a:cubicBezTo>
                  <a:cubicBezTo>
                    <a:pt x="1" y="5"/>
                    <a:pt x="1" y="6"/>
                    <a:pt x="1" y="7"/>
                  </a:cubicBezTo>
                  <a:cubicBezTo>
                    <a:pt x="1" y="8"/>
                    <a:pt x="2" y="8"/>
                    <a:pt x="3" y="9"/>
                  </a:cubicBezTo>
                  <a:cubicBezTo>
                    <a:pt x="0" y="10"/>
                    <a:pt x="5" y="12"/>
                    <a:pt x="6" y="12"/>
                  </a:cubicBezTo>
                  <a:cubicBezTo>
                    <a:pt x="3" y="13"/>
                    <a:pt x="3" y="13"/>
                    <a:pt x="3" y="13"/>
                  </a:cubicBezTo>
                  <a:cubicBezTo>
                    <a:pt x="4" y="15"/>
                    <a:pt x="3" y="16"/>
                    <a:pt x="3" y="16"/>
                  </a:cubicBezTo>
                  <a:cubicBezTo>
                    <a:pt x="4" y="16"/>
                    <a:pt x="5" y="15"/>
                    <a:pt x="5" y="16"/>
                  </a:cubicBezTo>
                  <a:cubicBezTo>
                    <a:pt x="6" y="18"/>
                    <a:pt x="6" y="17"/>
                    <a:pt x="4" y="21"/>
                  </a:cubicBezTo>
                  <a:cubicBezTo>
                    <a:pt x="3" y="22"/>
                    <a:pt x="5" y="24"/>
                    <a:pt x="8" y="25"/>
                  </a:cubicBezTo>
                  <a:cubicBezTo>
                    <a:pt x="10" y="27"/>
                    <a:pt x="6" y="26"/>
                    <a:pt x="5" y="27"/>
                  </a:cubicBezTo>
                  <a:cubicBezTo>
                    <a:pt x="5" y="27"/>
                    <a:pt x="8" y="31"/>
                    <a:pt x="8" y="31"/>
                  </a:cubicBezTo>
                  <a:cubicBezTo>
                    <a:pt x="6" y="32"/>
                    <a:pt x="4" y="32"/>
                    <a:pt x="2" y="32"/>
                  </a:cubicBezTo>
                  <a:cubicBezTo>
                    <a:pt x="3" y="32"/>
                    <a:pt x="5" y="34"/>
                    <a:pt x="7" y="36"/>
                  </a:cubicBezTo>
                  <a:cubicBezTo>
                    <a:pt x="8" y="37"/>
                    <a:pt x="8" y="38"/>
                    <a:pt x="10" y="38"/>
                  </a:cubicBezTo>
                  <a:cubicBezTo>
                    <a:pt x="12" y="39"/>
                    <a:pt x="14" y="38"/>
                    <a:pt x="15" y="40"/>
                  </a:cubicBezTo>
                  <a:cubicBezTo>
                    <a:pt x="13" y="41"/>
                    <a:pt x="13" y="41"/>
                    <a:pt x="13" y="41"/>
                  </a:cubicBezTo>
                  <a:cubicBezTo>
                    <a:pt x="13" y="42"/>
                    <a:pt x="14" y="43"/>
                    <a:pt x="14" y="44"/>
                  </a:cubicBezTo>
                  <a:cubicBezTo>
                    <a:pt x="17" y="44"/>
                    <a:pt x="13" y="46"/>
                    <a:pt x="18" y="47"/>
                  </a:cubicBezTo>
                  <a:cubicBezTo>
                    <a:pt x="19" y="47"/>
                    <a:pt x="19" y="54"/>
                    <a:pt x="20" y="52"/>
                  </a:cubicBezTo>
                  <a:cubicBezTo>
                    <a:pt x="22" y="50"/>
                    <a:pt x="21" y="47"/>
                    <a:pt x="26" y="49"/>
                  </a:cubicBezTo>
                  <a:cubicBezTo>
                    <a:pt x="26" y="47"/>
                    <a:pt x="28" y="48"/>
                    <a:pt x="29" y="47"/>
                  </a:cubicBezTo>
                  <a:cubicBezTo>
                    <a:pt x="30" y="48"/>
                    <a:pt x="31" y="46"/>
                    <a:pt x="32" y="47"/>
                  </a:cubicBezTo>
                  <a:cubicBezTo>
                    <a:pt x="33" y="47"/>
                    <a:pt x="39" y="46"/>
                    <a:pt x="38" y="44"/>
                  </a:cubicBezTo>
                  <a:cubicBezTo>
                    <a:pt x="37" y="43"/>
                    <a:pt x="36" y="41"/>
                    <a:pt x="37" y="40"/>
                  </a:cubicBezTo>
                  <a:cubicBezTo>
                    <a:pt x="38" y="39"/>
                    <a:pt x="39" y="40"/>
                    <a:pt x="40" y="39"/>
                  </a:cubicBezTo>
                  <a:cubicBezTo>
                    <a:pt x="41" y="38"/>
                    <a:pt x="41" y="37"/>
                    <a:pt x="42" y="36"/>
                  </a:cubicBezTo>
                  <a:cubicBezTo>
                    <a:pt x="40" y="36"/>
                    <a:pt x="39" y="34"/>
                    <a:pt x="38" y="33"/>
                  </a:cubicBezTo>
                  <a:cubicBezTo>
                    <a:pt x="34" y="30"/>
                    <a:pt x="36" y="27"/>
                    <a:pt x="38" y="24"/>
                  </a:cubicBezTo>
                  <a:cubicBezTo>
                    <a:pt x="37" y="24"/>
                    <a:pt x="35" y="21"/>
                    <a:pt x="36" y="21"/>
                  </a:cubicBezTo>
                  <a:cubicBezTo>
                    <a:pt x="37" y="20"/>
                    <a:pt x="38" y="20"/>
                    <a:pt x="38" y="20"/>
                  </a:cubicBezTo>
                  <a:cubicBezTo>
                    <a:pt x="38" y="19"/>
                    <a:pt x="36" y="18"/>
                    <a:pt x="34" y="19"/>
                  </a:cubicBezTo>
                  <a:cubicBezTo>
                    <a:pt x="34" y="19"/>
                    <a:pt x="33" y="21"/>
                    <a:pt x="33" y="21"/>
                  </a:cubicBezTo>
                  <a:cubicBezTo>
                    <a:pt x="32" y="21"/>
                    <a:pt x="31" y="19"/>
                    <a:pt x="31" y="19"/>
                  </a:cubicBezTo>
                  <a:cubicBezTo>
                    <a:pt x="29" y="19"/>
                    <a:pt x="28" y="18"/>
                    <a:pt x="26" y="18"/>
                  </a:cubicBezTo>
                  <a:cubicBezTo>
                    <a:pt x="25" y="17"/>
                    <a:pt x="26" y="17"/>
                    <a:pt x="25" y="17"/>
                  </a:cubicBezTo>
                  <a:cubicBezTo>
                    <a:pt x="26" y="16"/>
                    <a:pt x="27" y="15"/>
                    <a:pt x="25" y="15"/>
                  </a:cubicBezTo>
                  <a:cubicBezTo>
                    <a:pt x="27" y="13"/>
                    <a:pt x="25" y="13"/>
                    <a:pt x="24" y="12"/>
                  </a:cubicBezTo>
                  <a:cubicBezTo>
                    <a:pt x="22" y="11"/>
                    <a:pt x="20" y="10"/>
                    <a:pt x="18" y="9"/>
                  </a:cubicBezTo>
                  <a:cubicBezTo>
                    <a:pt x="20" y="5"/>
                    <a:pt x="16" y="5"/>
                    <a:pt x="16" y="3"/>
                  </a:cubicBezTo>
                  <a:cubicBezTo>
                    <a:pt x="15" y="1"/>
                    <a:pt x="11" y="0"/>
                    <a:pt x="8" y="1"/>
                  </a:cubicBezTo>
                  <a:close/>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33" name="Freeform 398">
              <a:extLst>
                <a:ext uri="{FF2B5EF4-FFF2-40B4-BE49-F238E27FC236}">
                  <a16:creationId xmlns:a16="http://schemas.microsoft.com/office/drawing/2014/main" xmlns="" id="{E68438D7-3F80-4164-9164-7103CEF18A25}"/>
                </a:ext>
              </a:extLst>
            </p:cNvPr>
            <p:cNvSpPr>
              <a:spLocks/>
            </p:cNvSpPr>
            <p:nvPr/>
          </p:nvSpPr>
          <p:spPr bwMode="auto">
            <a:xfrm>
              <a:off x="4639326" y="2152134"/>
              <a:ext cx="50421" cy="42112"/>
            </a:xfrm>
            <a:custGeom>
              <a:avLst/>
              <a:gdLst>
                <a:gd name="T0" fmla="*/ 2 w 18"/>
                <a:gd name="T1" fmla="*/ 6 h 17"/>
                <a:gd name="T2" fmla="*/ 3 w 18"/>
                <a:gd name="T3" fmla="*/ 5 h 17"/>
                <a:gd name="T4" fmla="*/ 4 w 18"/>
                <a:gd name="T5" fmla="*/ 5 h 17"/>
                <a:gd name="T6" fmla="*/ 6 w 18"/>
                <a:gd name="T7" fmla="*/ 4 h 17"/>
                <a:gd name="T8" fmla="*/ 7 w 18"/>
                <a:gd name="T9" fmla="*/ 1 h 17"/>
                <a:gd name="T10" fmla="*/ 9 w 18"/>
                <a:gd name="T11" fmla="*/ 0 h 17"/>
                <a:gd name="T12" fmla="*/ 15 w 18"/>
                <a:gd name="T13" fmla="*/ 5 h 17"/>
                <a:gd name="T14" fmla="*/ 18 w 18"/>
                <a:gd name="T15" fmla="*/ 7 h 17"/>
                <a:gd name="T16" fmla="*/ 17 w 18"/>
                <a:gd name="T17" fmla="*/ 12 h 17"/>
                <a:gd name="T18" fmla="*/ 14 w 18"/>
                <a:gd name="T19" fmla="*/ 14 h 17"/>
                <a:gd name="T20" fmla="*/ 10 w 18"/>
                <a:gd name="T21" fmla="*/ 14 h 17"/>
                <a:gd name="T22" fmla="*/ 8 w 18"/>
                <a:gd name="T23" fmla="*/ 17 h 17"/>
                <a:gd name="T24" fmla="*/ 6 w 18"/>
                <a:gd name="T25" fmla="*/ 13 h 17"/>
                <a:gd name="T26" fmla="*/ 4 w 18"/>
                <a:gd name="T27" fmla="*/ 11 h 17"/>
                <a:gd name="T28" fmla="*/ 2 w 18"/>
                <a:gd name="T29" fmla="*/ 9 h 17"/>
                <a:gd name="T30" fmla="*/ 1 w 18"/>
                <a:gd name="T31"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17">
                  <a:moveTo>
                    <a:pt x="2" y="6"/>
                  </a:moveTo>
                  <a:cubicBezTo>
                    <a:pt x="2" y="5"/>
                    <a:pt x="3" y="5"/>
                    <a:pt x="3" y="5"/>
                  </a:cubicBezTo>
                  <a:cubicBezTo>
                    <a:pt x="3" y="4"/>
                    <a:pt x="4" y="6"/>
                    <a:pt x="4" y="5"/>
                  </a:cubicBezTo>
                  <a:cubicBezTo>
                    <a:pt x="5" y="4"/>
                    <a:pt x="5" y="4"/>
                    <a:pt x="6" y="4"/>
                  </a:cubicBezTo>
                  <a:cubicBezTo>
                    <a:pt x="7" y="3"/>
                    <a:pt x="7" y="2"/>
                    <a:pt x="7" y="1"/>
                  </a:cubicBezTo>
                  <a:cubicBezTo>
                    <a:pt x="7" y="1"/>
                    <a:pt x="8" y="0"/>
                    <a:pt x="9" y="0"/>
                  </a:cubicBezTo>
                  <a:cubicBezTo>
                    <a:pt x="9" y="3"/>
                    <a:pt x="16" y="2"/>
                    <a:pt x="15" y="5"/>
                  </a:cubicBezTo>
                  <a:cubicBezTo>
                    <a:pt x="15" y="6"/>
                    <a:pt x="18" y="6"/>
                    <a:pt x="18" y="7"/>
                  </a:cubicBezTo>
                  <a:cubicBezTo>
                    <a:pt x="18" y="9"/>
                    <a:pt x="15" y="11"/>
                    <a:pt x="17" y="12"/>
                  </a:cubicBezTo>
                  <a:cubicBezTo>
                    <a:pt x="16" y="13"/>
                    <a:pt x="14" y="13"/>
                    <a:pt x="14" y="14"/>
                  </a:cubicBezTo>
                  <a:cubicBezTo>
                    <a:pt x="13" y="14"/>
                    <a:pt x="13" y="13"/>
                    <a:pt x="10" y="14"/>
                  </a:cubicBezTo>
                  <a:cubicBezTo>
                    <a:pt x="8" y="15"/>
                    <a:pt x="9" y="17"/>
                    <a:pt x="8" y="17"/>
                  </a:cubicBezTo>
                  <a:cubicBezTo>
                    <a:pt x="7" y="17"/>
                    <a:pt x="8" y="14"/>
                    <a:pt x="6" y="13"/>
                  </a:cubicBezTo>
                  <a:cubicBezTo>
                    <a:pt x="6" y="12"/>
                    <a:pt x="5" y="12"/>
                    <a:pt x="4" y="11"/>
                  </a:cubicBezTo>
                  <a:cubicBezTo>
                    <a:pt x="3" y="10"/>
                    <a:pt x="4" y="9"/>
                    <a:pt x="2" y="9"/>
                  </a:cubicBezTo>
                  <a:cubicBezTo>
                    <a:pt x="2" y="8"/>
                    <a:pt x="0" y="6"/>
                    <a:pt x="1" y="6"/>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34" name="Freeform 399">
              <a:extLst>
                <a:ext uri="{FF2B5EF4-FFF2-40B4-BE49-F238E27FC236}">
                  <a16:creationId xmlns:a16="http://schemas.microsoft.com/office/drawing/2014/main" xmlns="" id="{F4814D43-42BF-414A-9752-913E19EFDECE}"/>
                </a:ext>
              </a:extLst>
            </p:cNvPr>
            <p:cNvSpPr>
              <a:spLocks/>
            </p:cNvSpPr>
            <p:nvPr/>
          </p:nvSpPr>
          <p:spPr bwMode="auto">
            <a:xfrm>
              <a:off x="4639326" y="2152134"/>
              <a:ext cx="50421" cy="42112"/>
            </a:xfrm>
            <a:custGeom>
              <a:avLst/>
              <a:gdLst>
                <a:gd name="T0" fmla="*/ 2 w 18"/>
                <a:gd name="T1" fmla="*/ 6 h 17"/>
                <a:gd name="T2" fmla="*/ 3 w 18"/>
                <a:gd name="T3" fmla="*/ 5 h 17"/>
                <a:gd name="T4" fmla="*/ 4 w 18"/>
                <a:gd name="T5" fmla="*/ 5 h 17"/>
                <a:gd name="T6" fmla="*/ 6 w 18"/>
                <a:gd name="T7" fmla="*/ 4 h 17"/>
                <a:gd name="T8" fmla="*/ 7 w 18"/>
                <a:gd name="T9" fmla="*/ 1 h 17"/>
                <a:gd name="T10" fmla="*/ 9 w 18"/>
                <a:gd name="T11" fmla="*/ 0 h 17"/>
                <a:gd name="T12" fmla="*/ 15 w 18"/>
                <a:gd name="T13" fmla="*/ 5 h 17"/>
                <a:gd name="T14" fmla="*/ 18 w 18"/>
                <a:gd name="T15" fmla="*/ 7 h 17"/>
                <a:gd name="T16" fmla="*/ 17 w 18"/>
                <a:gd name="T17" fmla="*/ 12 h 17"/>
                <a:gd name="T18" fmla="*/ 14 w 18"/>
                <a:gd name="T19" fmla="*/ 14 h 17"/>
                <a:gd name="T20" fmla="*/ 10 w 18"/>
                <a:gd name="T21" fmla="*/ 14 h 17"/>
                <a:gd name="T22" fmla="*/ 8 w 18"/>
                <a:gd name="T23" fmla="*/ 17 h 17"/>
                <a:gd name="T24" fmla="*/ 6 w 18"/>
                <a:gd name="T25" fmla="*/ 13 h 17"/>
                <a:gd name="T26" fmla="*/ 4 w 18"/>
                <a:gd name="T27" fmla="*/ 11 h 17"/>
                <a:gd name="T28" fmla="*/ 2 w 18"/>
                <a:gd name="T29" fmla="*/ 9 h 17"/>
                <a:gd name="T30" fmla="*/ 1 w 18"/>
                <a:gd name="T31"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17">
                  <a:moveTo>
                    <a:pt x="2" y="6"/>
                  </a:moveTo>
                  <a:cubicBezTo>
                    <a:pt x="2" y="5"/>
                    <a:pt x="3" y="5"/>
                    <a:pt x="3" y="5"/>
                  </a:cubicBezTo>
                  <a:cubicBezTo>
                    <a:pt x="3" y="4"/>
                    <a:pt x="4" y="6"/>
                    <a:pt x="4" y="5"/>
                  </a:cubicBezTo>
                  <a:cubicBezTo>
                    <a:pt x="5" y="4"/>
                    <a:pt x="5" y="4"/>
                    <a:pt x="6" y="4"/>
                  </a:cubicBezTo>
                  <a:cubicBezTo>
                    <a:pt x="7" y="3"/>
                    <a:pt x="7" y="2"/>
                    <a:pt x="7" y="1"/>
                  </a:cubicBezTo>
                  <a:cubicBezTo>
                    <a:pt x="7" y="1"/>
                    <a:pt x="8" y="0"/>
                    <a:pt x="9" y="0"/>
                  </a:cubicBezTo>
                  <a:cubicBezTo>
                    <a:pt x="9" y="3"/>
                    <a:pt x="16" y="2"/>
                    <a:pt x="15" y="5"/>
                  </a:cubicBezTo>
                  <a:cubicBezTo>
                    <a:pt x="15" y="6"/>
                    <a:pt x="18" y="6"/>
                    <a:pt x="18" y="7"/>
                  </a:cubicBezTo>
                  <a:cubicBezTo>
                    <a:pt x="18" y="9"/>
                    <a:pt x="15" y="11"/>
                    <a:pt x="17" y="12"/>
                  </a:cubicBezTo>
                  <a:cubicBezTo>
                    <a:pt x="16" y="13"/>
                    <a:pt x="14" y="13"/>
                    <a:pt x="14" y="14"/>
                  </a:cubicBezTo>
                  <a:cubicBezTo>
                    <a:pt x="13" y="14"/>
                    <a:pt x="13" y="13"/>
                    <a:pt x="10" y="14"/>
                  </a:cubicBezTo>
                  <a:cubicBezTo>
                    <a:pt x="8" y="15"/>
                    <a:pt x="9" y="17"/>
                    <a:pt x="8" y="17"/>
                  </a:cubicBezTo>
                  <a:cubicBezTo>
                    <a:pt x="7" y="17"/>
                    <a:pt x="8" y="14"/>
                    <a:pt x="6" y="13"/>
                  </a:cubicBezTo>
                  <a:cubicBezTo>
                    <a:pt x="6" y="12"/>
                    <a:pt x="5" y="12"/>
                    <a:pt x="4" y="11"/>
                  </a:cubicBezTo>
                  <a:cubicBezTo>
                    <a:pt x="3" y="10"/>
                    <a:pt x="4" y="9"/>
                    <a:pt x="2" y="9"/>
                  </a:cubicBezTo>
                  <a:cubicBezTo>
                    <a:pt x="2" y="8"/>
                    <a:pt x="0" y="6"/>
                    <a:pt x="1" y="6"/>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35" name="Freeform 400">
              <a:extLst>
                <a:ext uri="{FF2B5EF4-FFF2-40B4-BE49-F238E27FC236}">
                  <a16:creationId xmlns:a16="http://schemas.microsoft.com/office/drawing/2014/main" xmlns="" id="{8CB0A833-5183-433C-9178-909307A8B1F7}"/>
                </a:ext>
              </a:extLst>
            </p:cNvPr>
            <p:cNvSpPr>
              <a:spLocks/>
            </p:cNvSpPr>
            <p:nvPr/>
          </p:nvSpPr>
          <p:spPr bwMode="auto">
            <a:xfrm>
              <a:off x="3827870" y="3119290"/>
              <a:ext cx="181199" cy="193712"/>
            </a:xfrm>
            <a:custGeom>
              <a:avLst/>
              <a:gdLst>
                <a:gd name="T0" fmla="*/ 3 w 65"/>
                <a:gd name="T1" fmla="*/ 48 h 78"/>
                <a:gd name="T2" fmla="*/ 2 w 65"/>
                <a:gd name="T3" fmla="*/ 38 h 78"/>
                <a:gd name="T4" fmla="*/ 6 w 65"/>
                <a:gd name="T5" fmla="*/ 35 h 78"/>
                <a:gd name="T6" fmla="*/ 4 w 65"/>
                <a:gd name="T7" fmla="*/ 29 h 78"/>
                <a:gd name="T8" fmla="*/ 7 w 65"/>
                <a:gd name="T9" fmla="*/ 23 h 78"/>
                <a:gd name="T10" fmla="*/ 8 w 65"/>
                <a:gd name="T11" fmla="*/ 16 h 78"/>
                <a:gd name="T12" fmla="*/ 8 w 65"/>
                <a:gd name="T13" fmla="*/ 6 h 78"/>
                <a:gd name="T14" fmla="*/ 13 w 65"/>
                <a:gd name="T15" fmla="*/ 3 h 78"/>
                <a:gd name="T16" fmla="*/ 20 w 65"/>
                <a:gd name="T17" fmla="*/ 5 h 78"/>
                <a:gd name="T18" fmla="*/ 24 w 65"/>
                <a:gd name="T19" fmla="*/ 2 h 78"/>
                <a:gd name="T20" fmla="*/ 27 w 65"/>
                <a:gd name="T21" fmla="*/ 7 h 78"/>
                <a:gd name="T22" fmla="*/ 36 w 65"/>
                <a:gd name="T23" fmla="*/ 5 h 78"/>
                <a:gd name="T24" fmla="*/ 46 w 65"/>
                <a:gd name="T25" fmla="*/ 14 h 78"/>
                <a:gd name="T26" fmla="*/ 58 w 65"/>
                <a:gd name="T27" fmla="*/ 10 h 78"/>
                <a:gd name="T28" fmla="*/ 63 w 65"/>
                <a:gd name="T29" fmla="*/ 15 h 78"/>
                <a:gd name="T30" fmla="*/ 64 w 65"/>
                <a:gd name="T31" fmla="*/ 24 h 78"/>
                <a:gd name="T32" fmla="*/ 62 w 65"/>
                <a:gd name="T33" fmla="*/ 34 h 78"/>
                <a:gd name="T34" fmla="*/ 57 w 65"/>
                <a:gd name="T35" fmla="*/ 47 h 78"/>
                <a:gd name="T36" fmla="*/ 60 w 65"/>
                <a:gd name="T37" fmla="*/ 61 h 78"/>
                <a:gd name="T38" fmla="*/ 60 w 65"/>
                <a:gd name="T39" fmla="*/ 68 h 78"/>
                <a:gd name="T40" fmla="*/ 57 w 65"/>
                <a:gd name="T41" fmla="*/ 65 h 78"/>
                <a:gd name="T42" fmla="*/ 51 w 65"/>
                <a:gd name="T43" fmla="*/ 66 h 78"/>
                <a:gd name="T44" fmla="*/ 52 w 65"/>
                <a:gd name="T45" fmla="*/ 65 h 78"/>
                <a:gd name="T46" fmla="*/ 49 w 65"/>
                <a:gd name="T47" fmla="*/ 65 h 78"/>
                <a:gd name="T48" fmla="*/ 40 w 65"/>
                <a:gd name="T49" fmla="*/ 66 h 78"/>
                <a:gd name="T50" fmla="*/ 40 w 65"/>
                <a:gd name="T51" fmla="*/ 67 h 78"/>
                <a:gd name="T52" fmla="*/ 34 w 65"/>
                <a:gd name="T53" fmla="*/ 67 h 78"/>
                <a:gd name="T54" fmla="*/ 28 w 65"/>
                <a:gd name="T55" fmla="*/ 69 h 78"/>
                <a:gd name="T56" fmla="*/ 13 w 65"/>
                <a:gd name="T57" fmla="*/ 76 h 78"/>
                <a:gd name="T58" fmla="*/ 13 w 65"/>
                <a:gd name="T59" fmla="*/ 65 h 78"/>
                <a:gd name="T60" fmla="*/ 8 w 65"/>
                <a:gd name="T61" fmla="*/ 55 h 78"/>
                <a:gd name="T62" fmla="*/ 0 w 65"/>
                <a:gd name="T63" fmla="*/ 5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5" h="78">
                  <a:moveTo>
                    <a:pt x="0" y="51"/>
                  </a:moveTo>
                  <a:cubicBezTo>
                    <a:pt x="1" y="49"/>
                    <a:pt x="2" y="49"/>
                    <a:pt x="3" y="48"/>
                  </a:cubicBezTo>
                  <a:cubicBezTo>
                    <a:pt x="3" y="47"/>
                    <a:pt x="3" y="45"/>
                    <a:pt x="3" y="44"/>
                  </a:cubicBezTo>
                  <a:cubicBezTo>
                    <a:pt x="4" y="43"/>
                    <a:pt x="3" y="39"/>
                    <a:pt x="2" y="38"/>
                  </a:cubicBezTo>
                  <a:cubicBezTo>
                    <a:pt x="2" y="37"/>
                    <a:pt x="4" y="38"/>
                    <a:pt x="4" y="38"/>
                  </a:cubicBezTo>
                  <a:cubicBezTo>
                    <a:pt x="5" y="37"/>
                    <a:pt x="6" y="36"/>
                    <a:pt x="6" y="35"/>
                  </a:cubicBezTo>
                  <a:cubicBezTo>
                    <a:pt x="5" y="34"/>
                    <a:pt x="6" y="32"/>
                    <a:pt x="7" y="33"/>
                  </a:cubicBezTo>
                  <a:cubicBezTo>
                    <a:pt x="6" y="31"/>
                    <a:pt x="5" y="30"/>
                    <a:pt x="4" y="29"/>
                  </a:cubicBezTo>
                  <a:cubicBezTo>
                    <a:pt x="3" y="25"/>
                    <a:pt x="9" y="28"/>
                    <a:pt x="10" y="28"/>
                  </a:cubicBezTo>
                  <a:cubicBezTo>
                    <a:pt x="10" y="26"/>
                    <a:pt x="10" y="24"/>
                    <a:pt x="7" y="23"/>
                  </a:cubicBezTo>
                  <a:cubicBezTo>
                    <a:pt x="8" y="22"/>
                    <a:pt x="8" y="20"/>
                    <a:pt x="10" y="20"/>
                  </a:cubicBezTo>
                  <a:cubicBezTo>
                    <a:pt x="8" y="18"/>
                    <a:pt x="8" y="18"/>
                    <a:pt x="8" y="16"/>
                  </a:cubicBezTo>
                  <a:cubicBezTo>
                    <a:pt x="5" y="18"/>
                    <a:pt x="5" y="10"/>
                    <a:pt x="5" y="9"/>
                  </a:cubicBezTo>
                  <a:cubicBezTo>
                    <a:pt x="6" y="7"/>
                    <a:pt x="7" y="7"/>
                    <a:pt x="8" y="6"/>
                  </a:cubicBezTo>
                  <a:cubicBezTo>
                    <a:pt x="9" y="6"/>
                    <a:pt x="9" y="5"/>
                    <a:pt x="10" y="4"/>
                  </a:cubicBezTo>
                  <a:cubicBezTo>
                    <a:pt x="11" y="3"/>
                    <a:pt x="12" y="4"/>
                    <a:pt x="13" y="3"/>
                  </a:cubicBezTo>
                  <a:cubicBezTo>
                    <a:pt x="13" y="5"/>
                    <a:pt x="16" y="7"/>
                    <a:pt x="18" y="7"/>
                  </a:cubicBezTo>
                  <a:cubicBezTo>
                    <a:pt x="17" y="5"/>
                    <a:pt x="19" y="5"/>
                    <a:pt x="20" y="5"/>
                  </a:cubicBezTo>
                  <a:cubicBezTo>
                    <a:pt x="22" y="5"/>
                    <a:pt x="21" y="2"/>
                    <a:pt x="21" y="1"/>
                  </a:cubicBezTo>
                  <a:cubicBezTo>
                    <a:pt x="22" y="1"/>
                    <a:pt x="23" y="3"/>
                    <a:pt x="24" y="2"/>
                  </a:cubicBezTo>
                  <a:cubicBezTo>
                    <a:pt x="24" y="2"/>
                    <a:pt x="25" y="0"/>
                    <a:pt x="26" y="0"/>
                  </a:cubicBezTo>
                  <a:cubicBezTo>
                    <a:pt x="26" y="1"/>
                    <a:pt x="25" y="6"/>
                    <a:pt x="27" y="7"/>
                  </a:cubicBezTo>
                  <a:cubicBezTo>
                    <a:pt x="29" y="7"/>
                    <a:pt x="28" y="3"/>
                    <a:pt x="33" y="3"/>
                  </a:cubicBezTo>
                  <a:cubicBezTo>
                    <a:pt x="34" y="3"/>
                    <a:pt x="32" y="5"/>
                    <a:pt x="36" y="5"/>
                  </a:cubicBezTo>
                  <a:cubicBezTo>
                    <a:pt x="38" y="5"/>
                    <a:pt x="39" y="9"/>
                    <a:pt x="39" y="10"/>
                  </a:cubicBezTo>
                  <a:cubicBezTo>
                    <a:pt x="40" y="11"/>
                    <a:pt x="43" y="13"/>
                    <a:pt x="46" y="14"/>
                  </a:cubicBezTo>
                  <a:cubicBezTo>
                    <a:pt x="46" y="11"/>
                    <a:pt x="49" y="11"/>
                    <a:pt x="51" y="10"/>
                  </a:cubicBezTo>
                  <a:cubicBezTo>
                    <a:pt x="53" y="9"/>
                    <a:pt x="57" y="11"/>
                    <a:pt x="58" y="10"/>
                  </a:cubicBezTo>
                  <a:cubicBezTo>
                    <a:pt x="59" y="12"/>
                    <a:pt x="60" y="14"/>
                    <a:pt x="62" y="16"/>
                  </a:cubicBezTo>
                  <a:cubicBezTo>
                    <a:pt x="63" y="15"/>
                    <a:pt x="63" y="15"/>
                    <a:pt x="63" y="15"/>
                  </a:cubicBezTo>
                  <a:cubicBezTo>
                    <a:pt x="64" y="17"/>
                    <a:pt x="62" y="19"/>
                    <a:pt x="62" y="20"/>
                  </a:cubicBezTo>
                  <a:cubicBezTo>
                    <a:pt x="63" y="22"/>
                    <a:pt x="64" y="22"/>
                    <a:pt x="64" y="24"/>
                  </a:cubicBezTo>
                  <a:cubicBezTo>
                    <a:pt x="64" y="26"/>
                    <a:pt x="65" y="29"/>
                    <a:pt x="65" y="30"/>
                  </a:cubicBezTo>
                  <a:cubicBezTo>
                    <a:pt x="64" y="32"/>
                    <a:pt x="63" y="33"/>
                    <a:pt x="62" y="34"/>
                  </a:cubicBezTo>
                  <a:cubicBezTo>
                    <a:pt x="61" y="36"/>
                    <a:pt x="59" y="37"/>
                    <a:pt x="59" y="40"/>
                  </a:cubicBezTo>
                  <a:cubicBezTo>
                    <a:pt x="59" y="43"/>
                    <a:pt x="58" y="45"/>
                    <a:pt x="57" y="47"/>
                  </a:cubicBezTo>
                  <a:cubicBezTo>
                    <a:pt x="57" y="49"/>
                    <a:pt x="57" y="53"/>
                    <a:pt x="59" y="55"/>
                  </a:cubicBezTo>
                  <a:cubicBezTo>
                    <a:pt x="60" y="57"/>
                    <a:pt x="61" y="59"/>
                    <a:pt x="60" y="61"/>
                  </a:cubicBezTo>
                  <a:cubicBezTo>
                    <a:pt x="64" y="60"/>
                    <a:pt x="62" y="66"/>
                    <a:pt x="62" y="67"/>
                  </a:cubicBezTo>
                  <a:cubicBezTo>
                    <a:pt x="61" y="67"/>
                    <a:pt x="61" y="67"/>
                    <a:pt x="60" y="68"/>
                  </a:cubicBezTo>
                  <a:cubicBezTo>
                    <a:pt x="60" y="67"/>
                    <a:pt x="60" y="67"/>
                    <a:pt x="61" y="67"/>
                  </a:cubicBezTo>
                  <a:cubicBezTo>
                    <a:pt x="59" y="69"/>
                    <a:pt x="58" y="66"/>
                    <a:pt x="57" y="65"/>
                  </a:cubicBezTo>
                  <a:cubicBezTo>
                    <a:pt x="56" y="66"/>
                    <a:pt x="56" y="67"/>
                    <a:pt x="54" y="67"/>
                  </a:cubicBezTo>
                  <a:cubicBezTo>
                    <a:pt x="53" y="67"/>
                    <a:pt x="52" y="67"/>
                    <a:pt x="51" y="66"/>
                  </a:cubicBezTo>
                  <a:cubicBezTo>
                    <a:pt x="51" y="67"/>
                    <a:pt x="50" y="66"/>
                    <a:pt x="49" y="66"/>
                  </a:cubicBezTo>
                  <a:cubicBezTo>
                    <a:pt x="50" y="65"/>
                    <a:pt x="51" y="66"/>
                    <a:pt x="52" y="65"/>
                  </a:cubicBezTo>
                  <a:cubicBezTo>
                    <a:pt x="51" y="65"/>
                    <a:pt x="51" y="65"/>
                    <a:pt x="51" y="65"/>
                  </a:cubicBezTo>
                  <a:cubicBezTo>
                    <a:pt x="51" y="67"/>
                    <a:pt x="50" y="65"/>
                    <a:pt x="49" y="65"/>
                  </a:cubicBezTo>
                  <a:cubicBezTo>
                    <a:pt x="49" y="66"/>
                    <a:pt x="46" y="65"/>
                    <a:pt x="45" y="65"/>
                  </a:cubicBezTo>
                  <a:cubicBezTo>
                    <a:pt x="44" y="65"/>
                    <a:pt x="40" y="66"/>
                    <a:pt x="40" y="66"/>
                  </a:cubicBezTo>
                  <a:cubicBezTo>
                    <a:pt x="42" y="68"/>
                    <a:pt x="47" y="64"/>
                    <a:pt x="49" y="66"/>
                  </a:cubicBezTo>
                  <a:cubicBezTo>
                    <a:pt x="46" y="66"/>
                    <a:pt x="43" y="67"/>
                    <a:pt x="40" y="67"/>
                  </a:cubicBezTo>
                  <a:cubicBezTo>
                    <a:pt x="40" y="67"/>
                    <a:pt x="39" y="68"/>
                    <a:pt x="38" y="67"/>
                  </a:cubicBezTo>
                  <a:cubicBezTo>
                    <a:pt x="38" y="66"/>
                    <a:pt x="35" y="66"/>
                    <a:pt x="34" y="67"/>
                  </a:cubicBezTo>
                  <a:cubicBezTo>
                    <a:pt x="36" y="67"/>
                    <a:pt x="36" y="67"/>
                    <a:pt x="38" y="67"/>
                  </a:cubicBezTo>
                  <a:cubicBezTo>
                    <a:pt x="35" y="68"/>
                    <a:pt x="31" y="67"/>
                    <a:pt x="28" y="69"/>
                  </a:cubicBezTo>
                  <a:cubicBezTo>
                    <a:pt x="25" y="70"/>
                    <a:pt x="23" y="72"/>
                    <a:pt x="19" y="73"/>
                  </a:cubicBezTo>
                  <a:cubicBezTo>
                    <a:pt x="18" y="73"/>
                    <a:pt x="15" y="75"/>
                    <a:pt x="13" y="76"/>
                  </a:cubicBezTo>
                  <a:cubicBezTo>
                    <a:pt x="11" y="78"/>
                    <a:pt x="10" y="74"/>
                    <a:pt x="11" y="72"/>
                  </a:cubicBezTo>
                  <a:cubicBezTo>
                    <a:pt x="11" y="69"/>
                    <a:pt x="12" y="67"/>
                    <a:pt x="13" y="65"/>
                  </a:cubicBezTo>
                  <a:cubicBezTo>
                    <a:pt x="13" y="62"/>
                    <a:pt x="13" y="60"/>
                    <a:pt x="11" y="58"/>
                  </a:cubicBezTo>
                  <a:cubicBezTo>
                    <a:pt x="10" y="57"/>
                    <a:pt x="8" y="57"/>
                    <a:pt x="8" y="55"/>
                  </a:cubicBezTo>
                  <a:cubicBezTo>
                    <a:pt x="8" y="52"/>
                    <a:pt x="1" y="54"/>
                    <a:pt x="2" y="51"/>
                  </a:cubicBezTo>
                  <a:cubicBezTo>
                    <a:pt x="1" y="52"/>
                    <a:pt x="1" y="51"/>
                    <a:pt x="0" y="51"/>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36" name="Freeform 401">
              <a:extLst>
                <a:ext uri="{FF2B5EF4-FFF2-40B4-BE49-F238E27FC236}">
                  <a16:creationId xmlns:a16="http://schemas.microsoft.com/office/drawing/2014/main" xmlns="" id="{5214623B-EA75-4B42-8AB9-F977683740C9}"/>
                </a:ext>
              </a:extLst>
            </p:cNvPr>
            <p:cNvSpPr>
              <a:spLocks/>
            </p:cNvSpPr>
            <p:nvPr/>
          </p:nvSpPr>
          <p:spPr bwMode="auto">
            <a:xfrm>
              <a:off x="3827870" y="3119290"/>
              <a:ext cx="181199" cy="193712"/>
            </a:xfrm>
            <a:custGeom>
              <a:avLst/>
              <a:gdLst>
                <a:gd name="T0" fmla="*/ 3 w 65"/>
                <a:gd name="T1" fmla="*/ 48 h 78"/>
                <a:gd name="T2" fmla="*/ 2 w 65"/>
                <a:gd name="T3" fmla="*/ 38 h 78"/>
                <a:gd name="T4" fmla="*/ 6 w 65"/>
                <a:gd name="T5" fmla="*/ 35 h 78"/>
                <a:gd name="T6" fmla="*/ 4 w 65"/>
                <a:gd name="T7" fmla="*/ 29 h 78"/>
                <a:gd name="T8" fmla="*/ 7 w 65"/>
                <a:gd name="T9" fmla="*/ 23 h 78"/>
                <a:gd name="T10" fmla="*/ 8 w 65"/>
                <a:gd name="T11" fmla="*/ 16 h 78"/>
                <a:gd name="T12" fmla="*/ 8 w 65"/>
                <a:gd name="T13" fmla="*/ 6 h 78"/>
                <a:gd name="T14" fmla="*/ 13 w 65"/>
                <a:gd name="T15" fmla="*/ 3 h 78"/>
                <a:gd name="T16" fmla="*/ 20 w 65"/>
                <a:gd name="T17" fmla="*/ 5 h 78"/>
                <a:gd name="T18" fmla="*/ 24 w 65"/>
                <a:gd name="T19" fmla="*/ 2 h 78"/>
                <a:gd name="T20" fmla="*/ 27 w 65"/>
                <a:gd name="T21" fmla="*/ 7 h 78"/>
                <a:gd name="T22" fmla="*/ 36 w 65"/>
                <a:gd name="T23" fmla="*/ 5 h 78"/>
                <a:gd name="T24" fmla="*/ 46 w 65"/>
                <a:gd name="T25" fmla="*/ 14 h 78"/>
                <a:gd name="T26" fmla="*/ 58 w 65"/>
                <a:gd name="T27" fmla="*/ 10 h 78"/>
                <a:gd name="T28" fmla="*/ 63 w 65"/>
                <a:gd name="T29" fmla="*/ 15 h 78"/>
                <a:gd name="T30" fmla="*/ 64 w 65"/>
                <a:gd name="T31" fmla="*/ 24 h 78"/>
                <a:gd name="T32" fmla="*/ 62 w 65"/>
                <a:gd name="T33" fmla="*/ 34 h 78"/>
                <a:gd name="T34" fmla="*/ 57 w 65"/>
                <a:gd name="T35" fmla="*/ 47 h 78"/>
                <a:gd name="T36" fmla="*/ 60 w 65"/>
                <a:gd name="T37" fmla="*/ 61 h 78"/>
                <a:gd name="T38" fmla="*/ 60 w 65"/>
                <a:gd name="T39" fmla="*/ 68 h 78"/>
                <a:gd name="T40" fmla="*/ 57 w 65"/>
                <a:gd name="T41" fmla="*/ 65 h 78"/>
                <a:gd name="T42" fmla="*/ 51 w 65"/>
                <a:gd name="T43" fmla="*/ 66 h 78"/>
                <a:gd name="T44" fmla="*/ 52 w 65"/>
                <a:gd name="T45" fmla="*/ 65 h 78"/>
                <a:gd name="T46" fmla="*/ 49 w 65"/>
                <a:gd name="T47" fmla="*/ 65 h 78"/>
                <a:gd name="T48" fmla="*/ 40 w 65"/>
                <a:gd name="T49" fmla="*/ 66 h 78"/>
                <a:gd name="T50" fmla="*/ 40 w 65"/>
                <a:gd name="T51" fmla="*/ 67 h 78"/>
                <a:gd name="T52" fmla="*/ 34 w 65"/>
                <a:gd name="T53" fmla="*/ 67 h 78"/>
                <a:gd name="T54" fmla="*/ 28 w 65"/>
                <a:gd name="T55" fmla="*/ 69 h 78"/>
                <a:gd name="T56" fmla="*/ 13 w 65"/>
                <a:gd name="T57" fmla="*/ 76 h 78"/>
                <a:gd name="T58" fmla="*/ 13 w 65"/>
                <a:gd name="T59" fmla="*/ 65 h 78"/>
                <a:gd name="T60" fmla="*/ 8 w 65"/>
                <a:gd name="T61" fmla="*/ 55 h 78"/>
                <a:gd name="T62" fmla="*/ 0 w 65"/>
                <a:gd name="T63" fmla="*/ 5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5" h="78">
                  <a:moveTo>
                    <a:pt x="0" y="51"/>
                  </a:moveTo>
                  <a:cubicBezTo>
                    <a:pt x="1" y="49"/>
                    <a:pt x="2" y="49"/>
                    <a:pt x="3" y="48"/>
                  </a:cubicBezTo>
                  <a:cubicBezTo>
                    <a:pt x="3" y="47"/>
                    <a:pt x="3" y="45"/>
                    <a:pt x="3" y="44"/>
                  </a:cubicBezTo>
                  <a:cubicBezTo>
                    <a:pt x="4" y="43"/>
                    <a:pt x="3" y="39"/>
                    <a:pt x="2" y="38"/>
                  </a:cubicBezTo>
                  <a:cubicBezTo>
                    <a:pt x="2" y="37"/>
                    <a:pt x="4" y="38"/>
                    <a:pt x="4" y="38"/>
                  </a:cubicBezTo>
                  <a:cubicBezTo>
                    <a:pt x="5" y="37"/>
                    <a:pt x="6" y="36"/>
                    <a:pt x="6" y="35"/>
                  </a:cubicBezTo>
                  <a:cubicBezTo>
                    <a:pt x="5" y="34"/>
                    <a:pt x="6" y="32"/>
                    <a:pt x="7" y="33"/>
                  </a:cubicBezTo>
                  <a:cubicBezTo>
                    <a:pt x="6" y="31"/>
                    <a:pt x="5" y="30"/>
                    <a:pt x="4" y="29"/>
                  </a:cubicBezTo>
                  <a:cubicBezTo>
                    <a:pt x="3" y="25"/>
                    <a:pt x="9" y="28"/>
                    <a:pt x="10" y="28"/>
                  </a:cubicBezTo>
                  <a:cubicBezTo>
                    <a:pt x="10" y="26"/>
                    <a:pt x="10" y="24"/>
                    <a:pt x="7" y="23"/>
                  </a:cubicBezTo>
                  <a:cubicBezTo>
                    <a:pt x="8" y="22"/>
                    <a:pt x="8" y="20"/>
                    <a:pt x="10" y="20"/>
                  </a:cubicBezTo>
                  <a:cubicBezTo>
                    <a:pt x="8" y="18"/>
                    <a:pt x="8" y="18"/>
                    <a:pt x="8" y="16"/>
                  </a:cubicBezTo>
                  <a:cubicBezTo>
                    <a:pt x="5" y="18"/>
                    <a:pt x="5" y="10"/>
                    <a:pt x="5" y="9"/>
                  </a:cubicBezTo>
                  <a:cubicBezTo>
                    <a:pt x="6" y="7"/>
                    <a:pt x="7" y="7"/>
                    <a:pt x="8" y="6"/>
                  </a:cubicBezTo>
                  <a:cubicBezTo>
                    <a:pt x="9" y="6"/>
                    <a:pt x="9" y="5"/>
                    <a:pt x="10" y="4"/>
                  </a:cubicBezTo>
                  <a:cubicBezTo>
                    <a:pt x="11" y="3"/>
                    <a:pt x="12" y="4"/>
                    <a:pt x="13" y="3"/>
                  </a:cubicBezTo>
                  <a:cubicBezTo>
                    <a:pt x="13" y="5"/>
                    <a:pt x="16" y="7"/>
                    <a:pt x="18" y="7"/>
                  </a:cubicBezTo>
                  <a:cubicBezTo>
                    <a:pt x="17" y="5"/>
                    <a:pt x="19" y="5"/>
                    <a:pt x="20" y="5"/>
                  </a:cubicBezTo>
                  <a:cubicBezTo>
                    <a:pt x="22" y="5"/>
                    <a:pt x="21" y="2"/>
                    <a:pt x="21" y="1"/>
                  </a:cubicBezTo>
                  <a:cubicBezTo>
                    <a:pt x="22" y="1"/>
                    <a:pt x="23" y="3"/>
                    <a:pt x="24" y="2"/>
                  </a:cubicBezTo>
                  <a:cubicBezTo>
                    <a:pt x="24" y="2"/>
                    <a:pt x="25" y="0"/>
                    <a:pt x="26" y="0"/>
                  </a:cubicBezTo>
                  <a:cubicBezTo>
                    <a:pt x="26" y="1"/>
                    <a:pt x="25" y="6"/>
                    <a:pt x="27" y="7"/>
                  </a:cubicBezTo>
                  <a:cubicBezTo>
                    <a:pt x="29" y="7"/>
                    <a:pt x="28" y="3"/>
                    <a:pt x="33" y="3"/>
                  </a:cubicBezTo>
                  <a:cubicBezTo>
                    <a:pt x="34" y="3"/>
                    <a:pt x="32" y="5"/>
                    <a:pt x="36" y="5"/>
                  </a:cubicBezTo>
                  <a:cubicBezTo>
                    <a:pt x="38" y="5"/>
                    <a:pt x="39" y="9"/>
                    <a:pt x="39" y="10"/>
                  </a:cubicBezTo>
                  <a:cubicBezTo>
                    <a:pt x="40" y="11"/>
                    <a:pt x="43" y="13"/>
                    <a:pt x="46" y="14"/>
                  </a:cubicBezTo>
                  <a:cubicBezTo>
                    <a:pt x="46" y="11"/>
                    <a:pt x="49" y="11"/>
                    <a:pt x="51" y="10"/>
                  </a:cubicBezTo>
                  <a:cubicBezTo>
                    <a:pt x="53" y="9"/>
                    <a:pt x="57" y="11"/>
                    <a:pt x="58" y="10"/>
                  </a:cubicBezTo>
                  <a:cubicBezTo>
                    <a:pt x="59" y="12"/>
                    <a:pt x="60" y="14"/>
                    <a:pt x="62" y="16"/>
                  </a:cubicBezTo>
                  <a:cubicBezTo>
                    <a:pt x="63" y="15"/>
                    <a:pt x="63" y="15"/>
                    <a:pt x="63" y="15"/>
                  </a:cubicBezTo>
                  <a:cubicBezTo>
                    <a:pt x="64" y="17"/>
                    <a:pt x="62" y="19"/>
                    <a:pt x="62" y="20"/>
                  </a:cubicBezTo>
                  <a:cubicBezTo>
                    <a:pt x="63" y="22"/>
                    <a:pt x="64" y="22"/>
                    <a:pt x="64" y="24"/>
                  </a:cubicBezTo>
                  <a:cubicBezTo>
                    <a:pt x="64" y="26"/>
                    <a:pt x="65" y="29"/>
                    <a:pt x="65" y="30"/>
                  </a:cubicBezTo>
                  <a:cubicBezTo>
                    <a:pt x="64" y="32"/>
                    <a:pt x="63" y="33"/>
                    <a:pt x="62" y="34"/>
                  </a:cubicBezTo>
                  <a:cubicBezTo>
                    <a:pt x="61" y="36"/>
                    <a:pt x="59" y="37"/>
                    <a:pt x="59" y="40"/>
                  </a:cubicBezTo>
                  <a:cubicBezTo>
                    <a:pt x="59" y="43"/>
                    <a:pt x="58" y="45"/>
                    <a:pt x="57" y="47"/>
                  </a:cubicBezTo>
                  <a:cubicBezTo>
                    <a:pt x="57" y="49"/>
                    <a:pt x="57" y="53"/>
                    <a:pt x="59" y="55"/>
                  </a:cubicBezTo>
                  <a:cubicBezTo>
                    <a:pt x="60" y="57"/>
                    <a:pt x="61" y="59"/>
                    <a:pt x="60" y="61"/>
                  </a:cubicBezTo>
                  <a:cubicBezTo>
                    <a:pt x="64" y="60"/>
                    <a:pt x="62" y="66"/>
                    <a:pt x="62" y="67"/>
                  </a:cubicBezTo>
                  <a:cubicBezTo>
                    <a:pt x="61" y="67"/>
                    <a:pt x="61" y="67"/>
                    <a:pt x="60" y="68"/>
                  </a:cubicBezTo>
                  <a:cubicBezTo>
                    <a:pt x="60" y="67"/>
                    <a:pt x="60" y="67"/>
                    <a:pt x="61" y="67"/>
                  </a:cubicBezTo>
                  <a:cubicBezTo>
                    <a:pt x="59" y="69"/>
                    <a:pt x="58" y="66"/>
                    <a:pt x="57" y="65"/>
                  </a:cubicBezTo>
                  <a:cubicBezTo>
                    <a:pt x="56" y="66"/>
                    <a:pt x="56" y="67"/>
                    <a:pt x="54" y="67"/>
                  </a:cubicBezTo>
                  <a:cubicBezTo>
                    <a:pt x="53" y="67"/>
                    <a:pt x="52" y="67"/>
                    <a:pt x="51" y="66"/>
                  </a:cubicBezTo>
                  <a:cubicBezTo>
                    <a:pt x="51" y="67"/>
                    <a:pt x="50" y="66"/>
                    <a:pt x="49" y="66"/>
                  </a:cubicBezTo>
                  <a:cubicBezTo>
                    <a:pt x="50" y="65"/>
                    <a:pt x="51" y="66"/>
                    <a:pt x="52" y="65"/>
                  </a:cubicBezTo>
                  <a:cubicBezTo>
                    <a:pt x="51" y="65"/>
                    <a:pt x="51" y="65"/>
                    <a:pt x="51" y="65"/>
                  </a:cubicBezTo>
                  <a:cubicBezTo>
                    <a:pt x="51" y="67"/>
                    <a:pt x="50" y="65"/>
                    <a:pt x="49" y="65"/>
                  </a:cubicBezTo>
                  <a:cubicBezTo>
                    <a:pt x="49" y="66"/>
                    <a:pt x="46" y="65"/>
                    <a:pt x="45" y="65"/>
                  </a:cubicBezTo>
                  <a:cubicBezTo>
                    <a:pt x="44" y="65"/>
                    <a:pt x="40" y="66"/>
                    <a:pt x="40" y="66"/>
                  </a:cubicBezTo>
                  <a:cubicBezTo>
                    <a:pt x="42" y="68"/>
                    <a:pt x="47" y="64"/>
                    <a:pt x="49" y="66"/>
                  </a:cubicBezTo>
                  <a:cubicBezTo>
                    <a:pt x="46" y="66"/>
                    <a:pt x="43" y="67"/>
                    <a:pt x="40" y="67"/>
                  </a:cubicBezTo>
                  <a:cubicBezTo>
                    <a:pt x="40" y="67"/>
                    <a:pt x="39" y="68"/>
                    <a:pt x="38" y="67"/>
                  </a:cubicBezTo>
                  <a:cubicBezTo>
                    <a:pt x="38" y="66"/>
                    <a:pt x="35" y="66"/>
                    <a:pt x="34" y="67"/>
                  </a:cubicBezTo>
                  <a:cubicBezTo>
                    <a:pt x="36" y="67"/>
                    <a:pt x="36" y="67"/>
                    <a:pt x="38" y="67"/>
                  </a:cubicBezTo>
                  <a:cubicBezTo>
                    <a:pt x="35" y="68"/>
                    <a:pt x="31" y="67"/>
                    <a:pt x="28" y="69"/>
                  </a:cubicBezTo>
                  <a:cubicBezTo>
                    <a:pt x="25" y="70"/>
                    <a:pt x="23" y="72"/>
                    <a:pt x="19" y="73"/>
                  </a:cubicBezTo>
                  <a:cubicBezTo>
                    <a:pt x="18" y="73"/>
                    <a:pt x="15" y="75"/>
                    <a:pt x="13" y="76"/>
                  </a:cubicBezTo>
                  <a:cubicBezTo>
                    <a:pt x="11" y="78"/>
                    <a:pt x="10" y="74"/>
                    <a:pt x="11" y="72"/>
                  </a:cubicBezTo>
                  <a:cubicBezTo>
                    <a:pt x="11" y="69"/>
                    <a:pt x="12" y="67"/>
                    <a:pt x="13" y="65"/>
                  </a:cubicBezTo>
                  <a:cubicBezTo>
                    <a:pt x="13" y="62"/>
                    <a:pt x="13" y="60"/>
                    <a:pt x="11" y="58"/>
                  </a:cubicBezTo>
                  <a:cubicBezTo>
                    <a:pt x="10" y="57"/>
                    <a:pt x="8" y="57"/>
                    <a:pt x="8" y="55"/>
                  </a:cubicBezTo>
                  <a:cubicBezTo>
                    <a:pt x="8" y="52"/>
                    <a:pt x="1" y="54"/>
                    <a:pt x="2" y="51"/>
                  </a:cubicBezTo>
                  <a:cubicBezTo>
                    <a:pt x="1" y="52"/>
                    <a:pt x="1" y="51"/>
                    <a:pt x="0" y="5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37" name="Freeform 402">
              <a:extLst>
                <a:ext uri="{FF2B5EF4-FFF2-40B4-BE49-F238E27FC236}">
                  <a16:creationId xmlns:a16="http://schemas.microsoft.com/office/drawing/2014/main" xmlns="" id="{DAD62878-58A2-4567-BF95-7EDD98F5C02B}"/>
                </a:ext>
              </a:extLst>
            </p:cNvPr>
            <p:cNvSpPr>
              <a:spLocks/>
            </p:cNvSpPr>
            <p:nvPr/>
          </p:nvSpPr>
          <p:spPr bwMode="auto">
            <a:xfrm>
              <a:off x="3838553" y="2332513"/>
              <a:ext cx="592442" cy="546043"/>
            </a:xfrm>
            <a:custGeom>
              <a:avLst/>
              <a:gdLst>
                <a:gd name="T0" fmla="*/ 1 w 213"/>
                <a:gd name="T1" fmla="*/ 103 h 220"/>
                <a:gd name="T2" fmla="*/ 13 w 213"/>
                <a:gd name="T3" fmla="*/ 93 h 220"/>
                <a:gd name="T4" fmla="*/ 24 w 213"/>
                <a:gd name="T5" fmla="*/ 89 h 220"/>
                <a:gd name="T6" fmla="*/ 34 w 213"/>
                <a:gd name="T7" fmla="*/ 86 h 220"/>
                <a:gd name="T8" fmla="*/ 46 w 213"/>
                <a:gd name="T9" fmla="*/ 78 h 220"/>
                <a:gd name="T10" fmla="*/ 53 w 213"/>
                <a:gd name="T11" fmla="*/ 72 h 220"/>
                <a:gd name="T12" fmla="*/ 55 w 213"/>
                <a:gd name="T13" fmla="*/ 65 h 220"/>
                <a:gd name="T14" fmla="*/ 79 w 213"/>
                <a:gd name="T15" fmla="*/ 61 h 220"/>
                <a:gd name="T16" fmla="*/ 76 w 213"/>
                <a:gd name="T17" fmla="*/ 52 h 220"/>
                <a:gd name="T18" fmla="*/ 75 w 213"/>
                <a:gd name="T19" fmla="*/ 44 h 220"/>
                <a:gd name="T20" fmla="*/ 74 w 213"/>
                <a:gd name="T21" fmla="*/ 36 h 220"/>
                <a:gd name="T22" fmla="*/ 74 w 213"/>
                <a:gd name="T23" fmla="*/ 29 h 220"/>
                <a:gd name="T24" fmla="*/ 77 w 213"/>
                <a:gd name="T25" fmla="*/ 22 h 220"/>
                <a:gd name="T26" fmla="*/ 82 w 213"/>
                <a:gd name="T27" fmla="*/ 18 h 220"/>
                <a:gd name="T28" fmla="*/ 88 w 213"/>
                <a:gd name="T29" fmla="*/ 16 h 220"/>
                <a:gd name="T30" fmla="*/ 108 w 213"/>
                <a:gd name="T31" fmla="*/ 8 h 220"/>
                <a:gd name="T32" fmla="*/ 123 w 213"/>
                <a:gd name="T33" fmla="*/ 5 h 220"/>
                <a:gd name="T34" fmla="*/ 129 w 213"/>
                <a:gd name="T35" fmla="*/ 4 h 220"/>
                <a:gd name="T36" fmla="*/ 144 w 213"/>
                <a:gd name="T37" fmla="*/ 5 h 220"/>
                <a:gd name="T38" fmla="*/ 155 w 213"/>
                <a:gd name="T39" fmla="*/ 2 h 220"/>
                <a:gd name="T40" fmla="*/ 164 w 213"/>
                <a:gd name="T41" fmla="*/ 2 h 220"/>
                <a:gd name="T42" fmla="*/ 170 w 213"/>
                <a:gd name="T43" fmla="*/ 2 h 220"/>
                <a:gd name="T44" fmla="*/ 178 w 213"/>
                <a:gd name="T45" fmla="*/ 3 h 220"/>
                <a:gd name="T46" fmla="*/ 175 w 213"/>
                <a:gd name="T47" fmla="*/ 16 h 220"/>
                <a:gd name="T48" fmla="*/ 168 w 213"/>
                <a:gd name="T49" fmla="*/ 36 h 220"/>
                <a:gd name="T50" fmla="*/ 171 w 213"/>
                <a:gd name="T51" fmla="*/ 48 h 220"/>
                <a:gd name="T52" fmla="*/ 182 w 213"/>
                <a:gd name="T53" fmla="*/ 60 h 220"/>
                <a:gd name="T54" fmla="*/ 187 w 213"/>
                <a:gd name="T55" fmla="*/ 83 h 220"/>
                <a:gd name="T56" fmla="*/ 190 w 213"/>
                <a:gd name="T57" fmla="*/ 94 h 220"/>
                <a:gd name="T58" fmla="*/ 190 w 213"/>
                <a:gd name="T59" fmla="*/ 115 h 220"/>
                <a:gd name="T60" fmla="*/ 187 w 213"/>
                <a:gd name="T61" fmla="*/ 129 h 220"/>
                <a:gd name="T62" fmla="*/ 195 w 213"/>
                <a:gd name="T63" fmla="*/ 151 h 220"/>
                <a:gd name="T64" fmla="*/ 205 w 213"/>
                <a:gd name="T65" fmla="*/ 153 h 220"/>
                <a:gd name="T66" fmla="*/ 211 w 213"/>
                <a:gd name="T67" fmla="*/ 165 h 220"/>
                <a:gd name="T68" fmla="*/ 148 w 213"/>
                <a:gd name="T69" fmla="*/ 212 h 220"/>
                <a:gd name="T70" fmla="*/ 133 w 213"/>
                <a:gd name="T71" fmla="*/ 216 h 220"/>
                <a:gd name="T72" fmla="*/ 121 w 213"/>
                <a:gd name="T73" fmla="*/ 212 h 220"/>
                <a:gd name="T74" fmla="*/ 114 w 213"/>
                <a:gd name="T75" fmla="*/ 206 h 220"/>
                <a:gd name="T76" fmla="*/ 104 w 213"/>
                <a:gd name="T77" fmla="*/ 199 h 220"/>
                <a:gd name="T78" fmla="*/ 100 w 213"/>
                <a:gd name="T79" fmla="*/ 193 h 220"/>
                <a:gd name="T80" fmla="*/ 90 w 213"/>
                <a:gd name="T81" fmla="*/ 185 h 220"/>
                <a:gd name="T82" fmla="*/ 15 w 213"/>
                <a:gd name="T83" fmla="*/ 12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3" h="220">
                  <a:moveTo>
                    <a:pt x="0" y="118"/>
                  </a:moveTo>
                  <a:cubicBezTo>
                    <a:pt x="1" y="103"/>
                    <a:pt x="1" y="103"/>
                    <a:pt x="1" y="103"/>
                  </a:cubicBezTo>
                  <a:cubicBezTo>
                    <a:pt x="0" y="99"/>
                    <a:pt x="7" y="98"/>
                    <a:pt x="9" y="96"/>
                  </a:cubicBezTo>
                  <a:cubicBezTo>
                    <a:pt x="10" y="95"/>
                    <a:pt x="12" y="93"/>
                    <a:pt x="13" y="93"/>
                  </a:cubicBezTo>
                  <a:cubicBezTo>
                    <a:pt x="15" y="93"/>
                    <a:pt x="15" y="91"/>
                    <a:pt x="17" y="90"/>
                  </a:cubicBezTo>
                  <a:cubicBezTo>
                    <a:pt x="20" y="90"/>
                    <a:pt x="22" y="93"/>
                    <a:pt x="24" y="89"/>
                  </a:cubicBezTo>
                  <a:cubicBezTo>
                    <a:pt x="25" y="87"/>
                    <a:pt x="27" y="88"/>
                    <a:pt x="28" y="88"/>
                  </a:cubicBezTo>
                  <a:cubicBezTo>
                    <a:pt x="30" y="87"/>
                    <a:pt x="32" y="87"/>
                    <a:pt x="34" y="86"/>
                  </a:cubicBezTo>
                  <a:cubicBezTo>
                    <a:pt x="38" y="85"/>
                    <a:pt x="38" y="81"/>
                    <a:pt x="41" y="79"/>
                  </a:cubicBezTo>
                  <a:cubicBezTo>
                    <a:pt x="42" y="78"/>
                    <a:pt x="44" y="78"/>
                    <a:pt x="46" y="78"/>
                  </a:cubicBezTo>
                  <a:cubicBezTo>
                    <a:pt x="47" y="77"/>
                    <a:pt x="49" y="75"/>
                    <a:pt x="50" y="75"/>
                  </a:cubicBezTo>
                  <a:cubicBezTo>
                    <a:pt x="51" y="75"/>
                    <a:pt x="55" y="74"/>
                    <a:pt x="53" y="72"/>
                  </a:cubicBezTo>
                  <a:cubicBezTo>
                    <a:pt x="52" y="71"/>
                    <a:pt x="51" y="71"/>
                    <a:pt x="53" y="69"/>
                  </a:cubicBezTo>
                  <a:cubicBezTo>
                    <a:pt x="50" y="68"/>
                    <a:pt x="53" y="65"/>
                    <a:pt x="55" y="65"/>
                  </a:cubicBezTo>
                  <a:cubicBezTo>
                    <a:pt x="57" y="66"/>
                    <a:pt x="60" y="65"/>
                    <a:pt x="61" y="62"/>
                  </a:cubicBezTo>
                  <a:cubicBezTo>
                    <a:pt x="63" y="57"/>
                    <a:pt x="75" y="62"/>
                    <a:pt x="79" y="61"/>
                  </a:cubicBezTo>
                  <a:cubicBezTo>
                    <a:pt x="75" y="59"/>
                    <a:pt x="82" y="57"/>
                    <a:pt x="80" y="55"/>
                  </a:cubicBezTo>
                  <a:cubicBezTo>
                    <a:pt x="78" y="54"/>
                    <a:pt x="77" y="53"/>
                    <a:pt x="76" y="52"/>
                  </a:cubicBezTo>
                  <a:cubicBezTo>
                    <a:pt x="75" y="51"/>
                    <a:pt x="76" y="49"/>
                    <a:pt x="75" y="48"/>
                  </a:cubicBezTo>
                  <a:cubicBezTo>
                    <a:pt x="74" y="46"/>
                    <a:pt x="75" y="45"/>
                    <a:pt x="75" y="44"/>
                  </a:cubicBezTo>
                  <a:cubicBezTo>
                    <a:pt x="75" y="42"/>
                    <a:pt x="74" y="42"/>
                    <a:pt x="74" y="41"/>
                  </a:cubicBezTo>
                  <a:cubicBezTo>
                    <a:pt x="74" y="39"/>
                    <a:pt x="74" y="38"/>
                    <a:pt x="74" y="36"/>
                  </a:cubicBezTo>
                  <a:cubicBezTo>
                    <a:pt x="74" y="35"/>
                    <a:pt x="73" y="33"/>
                    <a:pt x="75" y="32"/>
                  </a:cubicBezTo>
                  <a:cubicBezTo>
                    <a:pt x="73" y="31"/>
                    <a:pt x="74" y="30"/>
                    <a:pt x="74" y="29"/>
                  </a:cubicBezTo>
                  <a:cubicBezTo>
                    <a:pt x="73" y="27"/>
                    <a:pt x="70" y="27"/>
                    <a:pt x="69" y="25"/>
                  </a:cubicBezTo>
                  <a:cubicBezTo>
                    <a:pt x="73" y="25"/>
                    <a:pt x="74" y="24"/>
                    <a:pt x="77" y="22"/>
                  </a:cubicBezTo>
                  <a:cubicBezTo>
                    <a:pt x="78" y="22"/>
                    <a:pt x="79" y="22"/>
                    <a:pt x="80" y="21"/>
                  </a:cubicBezTo>
                  <a:cubicBezTo>
                    <a:pt x="80" y="19"/>
                    <a:pt x="81" y="18"/>
                    <a:pt x="82" y="18"/>
                  </a:cubicBezTo>
                  <a:cubicBezTo>
                    <a:pt x="83" y="17"/>
                    <a:pt x="84" y="16"/>
                    <a:pt x="85" y="17"/>
                  </a:cubicBezTo>
                  <a:cubicBezTo>
                    <a:pt x="86" y="18"/>
                    <a:pt x="87" y="16"/>
                    <a:pt x="88" y="16"/>
                  </a:cubicBezTo>
                  <a:cubicBezTo>
                    <a:pt x="89" y="14"/>
                    <a:pt x="91" y="18"/>
                    <a:pt x="93" y="15"/>
                  </a:cubicBezTo>
                  <a:cubicBezTo>
                    <a:pt x="95" y="10"/>
                    <a:pt x="103" y="8"/>
                    <a:pt x="108" y="8"/>
                  </a:cubicBezTo>
                  <a:cubicBezTo>
                    <a:pt x="111" y="7"/>
                    <a:pt x="114" y="6"/>
                    <a:pt x="117" y="7"/>
                  </a:cubicBezTo>
                  <a:cubicBezTo>
                    <a:pt x="120" y="7"/>
                    <a:pt x="121" y="4"/>
                    <a:pt x="123" y="5"/>
                  </a:cubicBezTo>
                  <a:cubicBezTo>
                    <a:pt x="124" y="5"/>
                    <a:pt x="124" y="5"/>
                    <a:pt x="124" y="4"/>
                  </a:cubicBezTo>
                  <a:cubicBezTo>
                    <a:pt x="125" y="4"/>
                    <a:pt x="128" y="4"/>
                    <a:pt x="129" y="4"/>
                  </a:cubicBezTo>
                  <a:cubicBezTo>
                    <a:pt x="132" y="3"/>
                    <a:pt x="135" y="3"/>
                    <a:pt x="138" y="3"/>
                  </a:cubicBezTo>
                  <a:cubicBezTo>
                    <a:pt x="141" y="3"/>
                    <a:pt x="142" y="4"/>
                    <a:pt x="144" y="5"/>
                  </a:cubicBezTo>
                  <a:cubicBezTo>
                    <a:pt x="146" y="7"/>
                    <a:pt x="147" y="4"/>
                    <a:pt x="150" y="4"/>
                  </a:cubicBezTo>
                  <a:cubicBezTo>
                    <a:pt x="150" y="4"/>
                    <a:pt x="155" y="4"/>
                    <a:pt x="155" y="2"/>
                  </a:cubicBezTo>
                  <a:cubicBezTo>
                    <a:pt x="154" y="0"/>
                    <a:pt x="158" y="2"/>
                    <a:pt x="158" y="2"/>
                  </a:cubicBezTo>
                  <a:cubicBezTo>
                    <a:pt x="160" y="3"/>
                    <a:pt x="163" y="4"/>
                    <a:pt x="164" y="2"/>
                  </a:cubicBezTo>
                  <a:cubicBezTo>
                    <a:pt x="165" y="2"/>
                    <a:pt x="165" y="1"/>
                    <a:pt x="166" y="1"/>
                  </a:cubicBezTo>
                  <a:cubicBezTo>
                    <a:pt x="168" y="1"/>
                    <a:pt x="169" y="2"/>
                    <a:pt x="170" y="2"/>
                  </a:cubicBezTo>
                  <a:cubicBezTo>
                    <a:pt x="169" y="4"/>
                    <a:pt x="172" y="4"/>
                    <a:pt x="173" y="3"/>
                  </a:cubicBezTo>
                  <a:cubicBezTo>
                    <a:pt x="174" y="3"/>
                    <a:pt x="176" y="3"/>
                    <a:pt x="178" y="3"/>
                  </a:cubicBezTo>
                  <a:cubicBezTo>
                    <a:pt x="178" y="5"/>
                    <a:pt x="175" y="6"/>
                    <a:pt x="174" y="8"/>
                  </a:cubicBezTo>
                  <a:cubicBezTo>
                    <a:pt x="178" y="9"/>
                    <a:pt x="174" y="14"/>
                    <a:pt x="175" y="16"/>
                  </a:cubicBezTo>
                  <a:cubicBezTo>
                    <a:pt x="176" y="21"/>
                    <a:pt x="175" y="24"/>
                    <a:pt x="175" y="28"/>
                  </a:cubicBezTo>
                  <a:cubicBezTo>
                    <a:pt x="174" y="31"/>
                    <a:pt x="170" y="34"/>
                    <a:pt x="168" y="36"/>
                  </a:cubicBezTo>
                  <a:cubicBezTo>
                    <a:pt x="166" y="37"/>
                    <a:pt x="167" y="41"/>
                    <a:pt x="168" y="42"/>
                  </a:cubicBezTo>
                  <a:cubicBezTo>
                    <a:pt x="169" y="45"/>
                    <a:pt x="168" y="47"/>
                    <a:pt x="171" y="48"/>
                  </a:cubicBezTo>
                  <a:cubicBezTo>
                    <a:pt x="175" y="50"/>
                    <a:pt x="174" y="55"/>
                    <a:pt x="177" y="57"/>
                  </a:cubicBezTo>
                  <a:cubicBezTo>
                    <a:pt x="179" y="58"/>
                    <a:pt x="180" y="59"/>
                    <a:pt x="182" y="60"/>
                  </a:cubicBezTo>
                  <a:cubicBezTo>
                    <a:pt x="183" y="62"/>
                    <a:pt x="184" y="65"/>
                    <a:pt x="184" y="68"/>
                  </a:cubicBezTo>
                  <a:cubicBezTo>
                    <a:pt x="185" y="73"/>
                    <a:pt x="187" y="78"/>
                    <a:pt x="187" y="83"/>
                  </a:cubicBezTo>
                  <a:cubicBezTo>
                    <a:pt x="187" y="84"/>
                    <a:pt x="184" y="84"/>
                    <a:pt x="186" y="86"/>
                  </a:cubicBezTo>
                  <a:cubicBezTo>
                    <a:pt x="188" y="88"/>
                    <a:pt x="189" y="91"/>
                    <a:pt x="190" y="94"/>
                  </a:cubicBezTo>
                  <a:cubicBezTo>
                    <a:pt x="192" y="104"/>
                    <a:pt x="189" y="104"/>
                    <a:pt x="190" y="109"/>
                  </a:cubicBezTo>
                  <a:cubicBezTo>
                    <a:pt x="191" y="111"/>
                    <a:pt x="191" y="113"/>
                    <a:pt x="190" y="115"/>
                  </a:cubicBezTo>
                  <a:cubicBezTo>
                    <a:pt x="189" y="118"/>
                    <a:pt x="190" y="121"/>
                    <a:pt x="191" y="123"/>
                  </a:cubicBezTo>
                  <a:cubicBezTo>
                    <a:pt x="192" y="127"/>
                    <a:pt x="190" y="127"/>
                    <a:pt x="187" y="129"/>
                  </a:cubicBezTo>
                  <a:cubicBezTo>
                    <a:pt x="184" y="132"/>
                    <a:pt x="189" y="137"/>
                    <a:pt x="190" y="139"/>
                  </a:cubicBezTo>
                  <a:cubicBezTo>
                    <a:pt x="193" y="143"/>
                    <a:pt x="192" y="148"/>
                    <a:pt x="195" y="151"/>
                  </a:cubicBezTo>
                  <a:cubicBezTo>
                    <a:pt x="196" y="153"/>
                    <a:pt x="198" y="151"/>
                    <a:pt x="199" y="151"/>
                  </a:cubicBezTo>
                  <a:cubicBezTo>
                    <a:pt x="201" y="151"/>
                    <a:pt x="203" y="153"/>
                    <a:pt x="205" y="153"/>
                  </a:cubicBezTo>
                  <a:cubicBezTo>
                    <a:pt x="209" y="155"/>
                    <a:pt x="210" y="158"/>
                    <a:pt x="211" y="162"/>
                  </a:cubicBezTo>
                  <a:cubicBezTo>
                    <a:pt x="212" y="163"/>
                    <a:pt x="213" y="164"/>
                    <a:pt x="211" y="165"/>
                  </a:cubicBezTo>
                  <a:cubicBezTo>
                    <a:pt x="191" y="177"/>
                    <a:pt x="171" y="190"/>
                    <a:pt x="155" y="206"/>
                  </a:cubicBezTo>
                  <a:cubicBezTo>
                    <a:pt x="154" y="208"/>
                    <a:pt x="151" y="211"/>
                    <a:pt x="148" y="212"/>
                  </a:cubicBezTo>
                  <a:cubicBezTo>
                    <a:pt x="146" y="213"/>
                    <a:pt x="144" y="213"/>
                    <a:pt x="142" y="214"/>
                  </a:cubicBezTo>
                  <a:cubicBezTo>
                    <a:pt x="139" y="214"/>
                    <a:pt x="136" y="215"/>
                    <a:pt x="133" y="216"/>
                  </a:cubicBezTo>
                  <a:cubicBezTo>
                    <a:pt x="132" y="216"/>
                    <a:pt x="120" y="220"/>
                    <a:pt x="120" y="216"/>
                  </a:cubicBezTo>
                  <a:cubicBezTo>
                    <a:pt x="120" y="214"/>
                    <a:pt x="122" y="214"/>
                    <a:pt x="121" y="212"/>
                  </a:cubicBezTo>
                  <a:cubicBezTo>
                    <a:pt x="121" y="211"/>
                    <a:pt x="122" y="208"/>
                    <a:pt x="121" y="208"/>
                  </a:cubicBezTo>
                  <a:cubicBezTo>
                    <a:pt x="119" y="207"/>
                    <a:pt x="116" y="206"/>
                    <a:pt x="114" y="206"/>
                  </a:cubicBezTo>
                  <a:cubicBezTo>
                    <a:pt x="113" y="206"/>
                    <a:pt x="111" y="203"/>
                    <a:pt x="111" y="203"/>
                  </a:cubicBezTo>
                  <a:cubicBezTo>
                    <a:pt x="106" y="204"/>
                    <a:pt x="105" y="199"/>
                    <a:pt x="104" y="199"/>
                  </a:cubicBezTo>
                  <a:cubicBezTo>
                    <a:pt x="103" y="198"/>
                    <a:pt x="101" y="198"/>
                    <a:pt x="100" y="197"/>
                  </a:cubicBezTo>
                  <a:cubicBezTo>
                    <a:pt x="99" y="196"/>
                    <a:pt x="100" y="194"/>
                    <a:pt x="100" y="193"/>
                  </a:cubicBezTo>
                  <a:cubicBezTo>
                    <a:pt x="99" y="192"/>
                    <a:pt x="97" y="190"/>
                    <a:pt x="96" y="190"/>
                  </a:cubicBezTo>
                  <a:cubicBezTo>
                    <a:pt x="94" y="188"/>
                    <a:pt x="92" y="187"/>
                    <a:pt x="90" y="185"/>
                  </a:cubicBezTo>
                  <a:cubicBezTo>
                    <a:pt x="85" y="181"/>
                    <a:pt x="80" y="177"/>
                    <a:pt x="75" y="173"/>
                  </a:cubicBezTo>
                  <a:cubicBezTo>
                    <a:pt x="55" y="158"/>
                    <a:pt x="36" y="143"/>
                    <a:pt x="15" y="128"/>
                  </a:cubicBezTo>
                  <a:cubicBezTo>
                    <a:pt x="10" y="125"/>
                    <a:pt x="5" y="122"/>
                    <a:pt x="0" y="118"/>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38" name="Freeform 403">
              <a:extLst>
                <a:ext uri="{FF2B5EF4-FFF2-40B4-BE49-F238E27FC236}">
                  <a16:creationId xmlns:a16="http://schemas.microsoft.com/office/drawing/2014/main" xmlns="" id="{0482C184-7797-4B84-AF14-91DF6622671A}"/>
                </a:ext>
              </a:extLst>
            </p:cNvPr>
            <p:cNvSpPr>
              <a:spLocks/>
            </p:cNvSpPr>
            <p:nvPr/>
          </p:nvSpPr>
          <p:spPr bwMode="auto">
            <a:xfrm>
              <a:off x="3842051" y="2333212"/>
              <a:ext cx="592442" cy="546043"/>
            </a:xfrm>
            <a:custGeom>
              <a:avLst/>
              <a:gdLst>
                <a:gd name="T0" fmla="*/ 1 w 213"/>
                <a:gd name="T1" fmla="*/ 103 h 220"/>
                <a:gd name="T2" fmla="*/ 13 w 213"/>
                <a:gd name="T3" fmla="*/ 93 h 220"/>
                <a:gd name="T4" fmla="*/ 24 w 213"/>
                <a:gd name="T5" fmla="*/ 89 h 220"/>
                <a:gd name="T6" fmla="*/ 34 w 213"/>
                <a:gd name="T7" fmla="*/ 86 h 220"/>
                <a:gd name="T8" fmla="*/ 46 w 213"/>
                <a:gd name="T9" fmla="*/ 78 h 220"/>
                <a:gd name="T10" fmla="*/ 53 w 213"/>
                <a:gd name="T11" fmla="*/ 72 h 220"/>
                <a:gd name="T12" fmla="*/ 55 w 213"/>
                <a:gd name="T13" fmla="*/ 65 h 220"/>
                <a:gd name="T14" fmla="*/ 79 w 213"/>
                <a:gd name="T15" fmla="*/ 61 h 220"/>
                <a:gd name="T16" fmla="*/ 76 w 213"/>
                <a:gd name="T17" fmla="*/ 52 h 220"/>
                <a:gd name="T18" fmla="*/ 75 w 213"/>
                <a:gd name="T19" fmla="*/ 44 h 220"/>
                <a:gd name="T20" fmla="*/ 74 w 213"/>
                <a:gd name="T21" fmla="*/ 36 h 220"/>
                <a:gd name="T22" fmla="*/ 74 w 213"/>
                <a:gd name="T23" fmla="*/ 29 h 220"/>
                <a:gd name="T24" fmla="*/ 77 w 213"/>
                <a:gd name="T25" fmla="*/ 22 h 220"/>
                <a:gd name="T26" fmla="*/ 82 w 213"/>
                <a:gd name="T27" fmla="*/ 18 h 220"/>
                <a:gd name="T28" fmla="*/ 88 w 213"/>
                <a:gd name="T29" fmla="*/ 16 h 220"/>
                <a:gd name="T30" fmla="*/ 108 w 213"/>
                <a:gd name="T31" fmla="*/ 8 h 220"/>
                <a:gd name="T32" fmla="*/ 123 w 213"/>
                <a:gd name="T33" fmla="*/ 5 h 220"/>
                <a:gd name="T34" fmla="*/ 129 w 213"/>
                <a:gd name="T35" fmla="*/ 4 h 220"/>
                <a:gd name="T36" fmla="*/ 144 w 213"/>
                <a:gd name="T37" fmla="*/ 5 h 220"/>
                <a:gd name="T38" fmla="*/ 155 w 213"/>
                <a:gd name="T39" fmla="*/ 2 h 220"/>
                <a:gd name="T40" fmla="*/ 164 w 213"/>
                <a:gd name="T41" fmla="*/ 2 h 220"/>
                <a:gd name="T42" fmla="*/ 170 w 213"/>
                <a:gd name="T43" fmla="*/ 2 h 220"/>
                <a:gd name="T44" fmla="*/ 178 w 213"/>
                <a:gd name="T45" fmla="*/ 3 h 220"/>
                <a:gd name="T46" fmla="*/ 175 w 213"/>
                <a:gd name="T47" fmla="*/ 16 h 220"/>
                <a:gd name="T48" fmla="*/ 168 w 213"/>
                <a:gd name="T49" fmla="*/ 36 h 220"/>
                <a:gd name="T50" fmla="*/ 171 w 213"/>
                <a:gd name="T51" fmla="*/ 48 h 220"/>
                <a:gd name="T52" fmla="*/ 182 w 213"/>
                <a:gd name="T53" fmla="*/ 60 h 220"/>
                <a:gd name="T54" fmla="*/ 187 w 213"/>
                <a:gd name="T55" fmla="*/ 83 h 220"/>
                <a:gd name="T56" fmla="*/ 190 w 213"/>
                <a:gd name="T57" fmla="*/ 94 h 220"/>
                <a:gd name="T58" fmla="*/ 190 w 213"/>
                <a:gd name="T59" fmla="*/ 115 h 220"/>
                <a:gd name="T60" fmla="*/ 187 w 213"/>
                <a:gd name="T61" fmla="*/ 129 h 220"/>
                <a:gd name="T62" fmla="*/ 195 w 213"/>
                <a:gd name="T63" fmla="*/ 151 h 220"/>
                <a:gd name="T64" fmla="*/ 205 w 213"/>
                <a:gd name="T65" fmla="*/ 153 h 220"/>
                <a:gd name="T66" fmla="*/ 211 w 213"/>
                <a:gd name="T67" fmla="*/ 165 h 220"/>
                <a:gd name="T68" fmla="*/ 148 w 213"/>
                <a:gd name="T69" fmla="*/ 212 h 220"/>
                <a:gd name="T70" fmla="*/ 133 w 213"/>
                <a:gd name="T71" fmla="*/ 216 h 220"/>
                <a:gd name="T72" fmla="*/ 121 w 213"/>
                <a:gd name="T73" fmla="*/ 212 h 220"/>
                <a:gd name="T74" fmla="*/ 114 w 213"/>
                <a:gd name="T75" fmla="*/ 206 h 220"/>
                <a:gd name="T76" fmla="*/ 104 w 213"/>
                <a:gd name="T77" fmla="*/ 199 h 220"/>
                <a:gd name="T78" fmla="*/ 100 w 213"/>
                <a:gd name="T79" fmla="*/ 193 h 220"/>
                <a:gd name="T80" fmla="*/ 90 w 213"/>
                <a:gd name="T81" fmla="*/ 185 h 220"/>
                <a:gd name="T82" fmla="*/ 15 w 213"/>
                <a:gd name="T83" fmla="*/ 12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3" h="220">
                  <a:moveTo>
                    <a:pt x="0" y="118"/>
                  </a:moveTo>
                  <a:cubicBezTo>
                    <a:pt x="1" y="103"/>
                    <a:pt x="1" y="103"/>
                    <a:pt x="1" y="103"/>
                  </a:cubicBezTo>
                  <a:cubicBezTo>
                    <a:pt x="0" y="99"/>
                    <a:pt x="7" y="98"/>
                    <a:pt x="9" y="96"/>
                  </a:cubicBezTo>
                  <a:cubicBezTo>
                    <a:pt x="10" y="95"/>
                    <a:pt x="12" y="93"/>
                    <a:pt x="13" y="93"/>
                  </a:cubicBezTo>
                  <a:cubicBezTo>
                    <a:pt x="15" y="93"/>
                    <a:pt x="15" y="91"/>
                    <a:pt x="17" y="90"/>
                  </a:cubicBezTo>
                  <a:cubicBezTo>
                    <a:pt x="20" y="90"/>
                    <a:pt x="22" y="93"/>
                    <a:pt x="24" y="89"/>
                  </a:cubicBezTo>
                  <a:cubicBezTo>
                    <a:pt x="25" y="87"/>
                    <a:pt x="27" y="88"/>
                    <a:pt x="28" y="88"/>
                  </a:cubicBezTo>
                  <a:cubicBezTo>
                    <a:pt x="30" y="87"/>
                    <a:pt x="32" y="87"/>
                    <a:pt x="34" y="86"/>
                  </a:cubicBezTo>
                  <a:cubicBezTo>
                    <a:pt x="38" y="85"/>
                    <a:pt x="38" y="81"/>
                    <a:pt x="41" y="79"/>
                  </a:cubicBezTo>
                  <a:cubicBezTo>
                    <a:pt x="42" y="78"/>
                    <a:pt x="44" y="78"/>
                    <a:pt x="46" y="78"/>
                  </a:cubicBezTo>
                  <a:cubicBezTo>
                    <a:pt x="47" y="77"/>
                    <a:pt x="49" y="75"/>
                    <a:pt x="50" y="75"/>
                  </a:cubicBezTo>
                  <a:cubicBezTo>
                    <a:pt x="51" y="75"/>
                    <a:pt x="55" y="74"/>
                    <a:pt x="53" y="72"/>
                  </a:cubicBezTo>
                  <a:cubicBezTo>
                    <a:pt x="52" y="71"/>
                    <a:pt x="51" y="71"/>
                    <a:pt x="53" y="69"/>
                  </a:cubicBezTo>
                  <a:cubicBezTo>
                    <a:pt x="50" y="68"/>
                    <a:pt x="53" y="65"/>
                    <a:pt x="55" y="65"/>
                  </a:cubicBezTo>
                  <a:cubicBezTo>
                    <a:pt x="57" y="66"/>
                    <a:pt x="60" y="65"/>
                    <a:pt x="61" y="62"/>
                  </a:cubicBezTo>
                  <a:cubicBezTo>
                    <a:pt x="63" y="57"/>
                    <a:pt x="75" y="62"/>
                    <a:pt x="79" y="61"/>
                  </a:cubicBezTo>
                  <a:cubicBezTo>
                    <a:pt x="75" y="59"/>
                    <a:pt x="82" y="57"/>
                    <a:pt x="80" y="55"/>
                  </a:cubicBezTo>
                  <a:cubicBezTo>
                    <a:pt x="78" y="54"/>
                    <a:pt x="77" y="53"/>
                    <a:pt x="76" y="52"/>
                  </a:cubicBezTo>
                  <a:cubicBezTo>
                    <a:pt x="75" y="51"/>
                    <a:pt x="76" y="49"/>
                    <a:pt x="75" y="48"/>
                  </a:cubicBezTo>
                  <a:cubicBezTo>
                    <a:pt x="74" y="46"/>
                    <a:pt x="75" y="45"/>
                    <a:pt x="75" y="44"/>
                  </a:cubicBezTo>
                  <a:cubicBezTo>
                    <a:pt x="75" y="42"/>
                    <a:pt x="74" y="42"/>
                    <a:pt x="74" y="41"/>
                  </a:cubicBezTo>
                  <a:cubicBezTo>
                    <a:pt x="74" y="39"/>
                    <a:pt x="74" y="38"/>
                    <a:pt x="74" y="36"/>
                  </a:cubicBezTo>
                  <a:cubicBezTo>
                    <a:pt x="74" y="35"/>
                    <a:pt x="73" y="33"/>
                    <a:pt x="75" y="32"/>
                  </a:cubicBezTo>
                  <a:cubicBezTo>
                    <a:pt x="73" y="31"/>
                    <a:pt x="74" y="30"/>
                    <a:pt x="74" y="29"/>
                  </a:cubicBezTo>
                  <a:cubicBezTo>
                    <a:pt x="73" y="27"/>
                    <a:pt x="70" y="27"/>
                    <a:pt x="69" y="25"/>
                  </a:cubicBezTo>
                  <a:cubicBezTo>
                    <a:pt x="73" y="25"/>
                    <a:pt x="74" y="24"/>
                    <a:pt x="77" y="22"/>
                  </a:cubicBezTo>
                  <a:cubicBezTo>
                    <a:pt x="78" y="22"/>
                    <a:pt x="79" y="22"/>
                    <a:pt x="80" y="21"/>
                  </a:cubicBezTo>
                  <a:cubicBezTo>
                    <a:pt x="80" y="19"/>
                    <a:pt x="81" y="18"/>
                    <a:pt x="82" y="18"/>
                  </a:cubicBezTo>
                  <a:cubicBezTo>
                    <a:pt x="83" y="17"/>
                    <a:pt x="84" y="16"/>
                    <a:pt x="85" y="17"/>
                  </a:cubicBezTo>
                  <a:cubicBezTo>
                    <a:pt x="86" y="18"/>
                    <a:pt x="87" y="16"/>
                    <a:pt x="88" y="16"/>
                  </a:cubicBezTo>
                  <a:cubicBezTo>
                    <a:pt x="89" y="14"/>
                    <a:pt x="91" y="18"/>
                    <a:pt x="93" y="15"/>
                  </a:cubicBezTo>
                  <a:cubicBezTo>
                    <a:pt x="95" y="10"/>
                    <a:pt x="103" y="8"/>
                    <a:pt x="108" y="8"/>
                  </a:cubicBezTo>
                  <a:cubicBezTo>
                    <a:pt x="111" y="7"/>
                    <a:pt x="114" y="6"/>
                    <a:pt x="117" y="7"/>
                  </a:cubicBezTo>
                  <a:cubicBezTo>
                    <a:pt x="120" y="7"/>
                    <a:pt x="121" y="4"/>
                    <a:pt x="123" y="5"/>
                  </a:cubicBezTo>
                  <a:cubicBezTo>
                    <a:pt x="124" y="5"/>
                    <a:pt x="124" y="5"/>
                    <a:pt x="124" y="4"/>
                  </a:cubicBezTo>
                  <a:cubicBezTo>
                    <a:pt x="125" y="4"/>
                    <a:pt x="128" y="4"/>
                    <a:pt x="129" y="4"/>
                  </a:cubicBezTo>
                  <a:cubicBezTo>
                    <a:pt x="132" y="3"/>
                    <a:pt x="135" y="3"/>
                    <a:pt x="138" y="3"/>
                  </a:cubicBezTo>
                  <a:cubicBezTo>
                    <a:pt x="141" y="3"/>
                    <a:pt x="142" y="4"/>
                    <a:pt x="144" y="5"/>
                  </a:cubicBezTo>
                  <a:cubicBezTo>
                    <a:pt x="146" y="7"/>
                    <a:pt x="147" y="4"/>
                    <a:pt x="150" y="4"/>
                  </a:cubicBezTo>
                  <a:cubicBezTo>
                    <a:pt x="150" y="4"/>
                    <a:pt x="155" y="4"/>
                    <a:pt x="155" y="2"/>
                  </a:cubicBezTo>
                  <a:cubicBezTo>
                    <a:pt x="154" y="0"/>
                    <a:pt x="158" y="2"/>
                    <a:pt x="158" y="2"/>
                  </a:cubicBezTo>
                  <a:cubicBezTo>
                    <a:pt x="160" y="3"/>
                    <a:pt x="163" y="4"/>
                    <a:pt x="164" y="2"/>
                  </a:cubicBezTo>
                  <a:cubicBezTo>
                    <a:pt x="165" y="2"/>
                    <a:pt x="165" y="1"/>
                    <a:pt x="166" y="1"/>
                  </a:cubicBezTo>
                  <a:cubicBezTo>
                    <a:pt x="168" y="1"/>
                    <a:pt x="169" y="2"/>
                    <a:pt x="170" y="2"/>
                  </a:cubicBezTo>
                  <a:cubicBezTo>
                    <a:pt x="169" y="4"/>
                    <a:pt x="172" y="4"/>
                    <a:pt x="173" y="3"/>
                  </a:cubicBezTo>
                  <a:cubicBezTo>
                    <a:pt x="174" y="3"/>
                    <a:pt x="176" y="3"/>
                    <a:pt x="178" y="3"/>
                  </a:cubicBezTo>
                  <a:cubicBezTo>
                    <a:pt x="178" y="5"/>
                    <a:pt x="175" y="6"/>
                    <a:pt x="174" y="8"/>
                  </a:cubicBezTo>
                  <a:cubicBezTo>
                    <a:pt x="178" y="9"/>
                    <a:pt x="174" y="14"/>
                    <a:pt x="175" y="16"/>
                  </a:cubicBezTo>
                  <a:cubicBezTo>
                    <a:pt x="176" y="21"/>
                    <a:pt x="175" y="24"/>
                    <a:pt x="175" y="28"/>
                  </a:cubicBezTo>
                  <a:cubicBezTo>
                    <a:pt x="174" y="31"/>
                    <a:pt x="170" y="34"/>
                    <a:pt x="168" y="36"/>
                  </a:cubicBezTo>
                  <a:cubicBezTo>
                    <a:pt x="166" y="37"/>
                    <a:pt x="167" y="41"/>
                    <a:pt x="168" y="42"/>
                  </a:cubicBezTo>
                  <a:cubicBezTo>
                    <a:pt x="169" y="45"/>
                    <a:pt x="168" y="47"/>
                    <a:pt x="171" y="48"/>
                  </a:cubicBezTo>
                  <a:cubicBezTo>
                    <a:pt x="175" y="50"/>
                    <a:pt x="174" y="55"/>
                    <a:pt x="177" y="57"/>
                  </a:cubicBezTo>
                  <a:cubicBezTo>
                    <a:pt x="179" y="58"/>
                    <a:pt x="180" y="59"/>
                    <a:pt x="182" y="60"/>
                  </a:cubicBezTo>
                  <a:cubicBezTo>
                    <a:pt x="183" y="62"/>
                    <a:pt x="184" y="65"/>
                    <a:pt x="184" y="68"/>
                  </a:cubicBezTo>
                  <a:cubicBezTo>
                    <a:pt x="185" y="73"/>
                    <a:pt x="187" y="78"/>
                    <a:pt x="187" y="83"/>
                  </a:cubicBezTo>
                  <a:cubicBezTo>
                    <a:pt x="187" y="84"/>
                    <a:pt x="184" y="84"/>
                    <a:pt x="186" y="86"/>
                  </a:cubicBezTo>
                  <a:cubicBezTo>
                    <a:pt x="188" y="88"/>
                    <a:pt x="189" y="91"/>
                    <a:pt x="190" y="94"/>
                  </a:cubicBezTo>
                  <a:cubicBezTo>
                    <a:pt x="192" y="104"/>
                    <a:pt x="189" y="104"/>
                    <a:pt x="190" y="109"/>
                  </a:cubicBezTo>
                  <a:cubicBezTo>
                    <a:pt x="191" y="111"/>
                    <a:pt x="191" y="113"/>
                    <a:pt x="190" y="115"/>
                  </a:cubicBezTo>
                  <a:cubicBezTo>
                    <a:pt x="189" y="118"/>
                    <a:pt x="190" y="121"/>
                    <a:pt x="191" y="123"/>
                  </a:cubicBezTo>
                  <a:cubicBezTo>
                    <a:pt x="192" y="127"/>
                    <a:pt x="190" y="127"/>
                    <a:pt x="187" y="129"/>
                  </a:cubicBezTo>
                  <a:cubicBezTo>
                    <a:pt x="184" y="132"/>
                    <a:pt x="189" y="137"/>
                    <a:pt x="190" y="139"/>
                  </a:cubicBezTo>
                  <a:cubicBezTo>
                    <a:pt x="193" y="143"/>
                    <a:pt x="192" y="148"/>
                    <a:pt x="195" y="151"/>
                  </a:cubicBezTo>
                  <a:cubicBezTo>
                    <a:pt x="196" y="153"/>
                    <a:pt x="198" y="151"/>
                    <a:pt x="199" y="151"/>
                  </a:cubicBezTo>
                  <a:cubicBezTo>
                    <a:pt x="201" y="151"/>
                    <a:pt x="203" y="153"/>
                    <a:pt x="205" y="153"/>
                  </a:cubicBezTo>
                  <a:cubicBezTo>
                    <a:pt x="209" y="155"/>
                    <a:pt x="210" y="158"/>
                    <a:pt x="211" y="162"/>
                  </a:cubicBezTo>
                  <a:cubicBezTo>
                    <a:pt x="212" y="163"/>
                    <a:pt x="213" y="164"/>
                    <a:pt x="211" y="165"/>
                  </a:cubicBezTo>
                  <a:cubicBezTo>
                    <a:pt x="191" y="177"/>
                    <a:pt x="171" y="190"/>
                    <a:pt x="155" y="206"/>
                  </a:cubicBezTo>
                  <a:cubicBezTo>
                    <a:pt x="154" y="208"/>
                    <a:pt x="151" y="211"/>
                    <a:pt x="148" y="212"/>
                  </a:cubicBezTo>
                  <a:cubicBezTo>
                    <a:pt x="146" y="213"/>
                    <a:pt x="144" y="213"/>
                    <a:pt x="142" y="214"/>
                  </a:cubicBezTo>
                  <a:cubicBezTo>
                    <a:pt x="139" y="214"/>
                    <a:pt x="136" y="215"/>
                    <a:pt x="133" y="216"/>
                  </a:cubicBezTo>
                  <a:cubicBezTo>
                    <a:pt x="132" y="216"/>
                    <a:pt x="120" y="220"/>
                    <a:pt x="120" y="216"/>
                  </a:cubicBezTo>
                  <a:cubicBezTo>
                    <a:pt x="120" y="214"/>
                    <a:pt x="122" y="214"/>
                    <a:pt x="121" y="212"/>
                  </a:cubicBezTo>
                  <a:cubicBezTo>
                    <a:pt x="121" y="211"/>
                    <a:pt x="122" y="208"/>
                    <a:pt x="121" y="208"/>
                  </a:cubicBezTo>
                  <a:cubicBezTo>
                    <a:pt x="119" y="207"/>
                    <a:pt x="116" y="206"/>
                    <a:pt x="114" y="206"/>
                  </a:cubicBezTo>
                  <a:cubicBezTo>
                    <a:pt x="113" y="206"/>
                    <a:pt x="111" y="203"/>
                    <a:pt x="111" y="203"/>
                  </a:cubicBezTo>
                  <a:cubicBezTo>
                    <a:pt x="106" y="204"/>
                    <a:pt x="105" y="199"/>
                    <a:pt x="104" y="199"/>
                  </a:cubicBezTo>
                  <a:cubicBezTo>
                    <a:pt x="103" y="198"/>
                    <a:pt x="101" y="198"/>
                    <a:pt x="100" y="197"/>
                  </a:cubicBezTo>
                  <a:cubicBezTo>
                    <a:pt x="99" y="196"/>
                    <a:pt x="100" y="194"/>
                    <a:pt x="100" y="193"/>
                  </a:cubicBezTo>
                  <a:cubicBezTo>
                    <a:pt x="99" y="192"/>
                    <a:pt x="97" y="190"/>
                    <a:pt x="96" y="190"/>
                  </a:cubicBezTo>
                  <a:cubicBezTo>
                    <a:pt x="94" y="188"/>
                    <a:pt x="92" y="187"/>
                    <a:pt x="90" y="185"/>
                  </a:cubicBezTo>
                  <a:cubicBezTo>
                    <a:pt x="85" y="181"/>
                    <a:pt x="80" y="177"/>
                    <a:pt x="75" y="173"/>
                  </a:cubicBezTo>
                  <a:cubicBezTo>
                    <a:pt x="55" y="158"/>
                    <a:pt x="36" y="143"/>
                    <a:pt x="15" y="128"/>
                  </a:cubicBezTo>
                  <a:cubicBezTo>
                    <a:pt x="10" y="125"/>
                    <a:pt x="5" y="122"/>
                    <a:pt x="0" y="118"/>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39" name="Freeform 404">
              <a:extLst>
                <a:ext uri="{FF2B5EF4-FFF2-40B4-BE49-F238E27FC236}">
                  <a16:creationId xmlns:a16="http://schemas.microsoft.com/office/drawing/2014/main" xmlns="" id="{614D33F0-0F01-41C0-B57D-A310C4783D8F}"/>
                </a:ext>
              </a:extLst>
            </p:cNvPr>
            <p:cNvSpPr>
              <a:spLocks/>
            </p:cNvSpPr>
            <p:nvPr/>
          </p:nvSpPr>
          <p:spPr bwMode="auto">
            <a:xfrm>
              <a:off x="4270626" y="2020185"/>
              <a:ext cx="119749" cy="63167"/>
            </a:xfrm>
            <a:custGeom>
              <a:avLst/>
              <a:gdLst>
                <a:gd name="T0" fmla="*/ 0 w 43"/>
                <a:gd name="T1" fmla="*/ 19 h 25"/>
                <a:gd name="T2" fmla="*/ 1 w 43"/>
                <a:gd name="T3" fmla="*/ 18 h 25"/>
                <a:gd name="T4" fmla="*/ 1 w 43"/>
                <a:gd name="T5" fmla="*/ 15 h 25"/>
                <a:gd name="T6" fmla="*/ 4 w 43"/>
                <a:gd name="T7" fmla="*/ 12 h 25"/>
                <a:gd name="T8" fmla="*/ 7 w 43"/>
                <a:gd name="T9" fmla="*/ 8 h 25"/>
                <a:gd name="T10" fmla="*/ 10 w 43"/>
                <a:gd name="T11" fmla="*/ 5 h 25"/>
                <a:gd name="T12" fmla="*/ 9 w 43"/>
                <a:gd name="T13" fmla="*/ 4 h 25"/>
                <a:gd name="T14" fmla="*/ 11 w 43"/>
                <a:gd name="T15" fmla="*/ 4 h 25"/>
                <a:gd name="T16" fmla="*/ 16 w 43"/>
                <a:gd name="T17" fmla="*/ 2 h 25"/>
                <a:gd name="T18" fmla="*/ 19 w 43"/>
                <a:gd name="T19" fmla="*/ 3 h 25"/>
                <a:gd name="T20" fmla="*/ 21 w 43"/>
                <a:gd name="T21" fmla="*/ 2 h 25"/>
                <a:gd name="T22" fmla="*/ 25 w 43"/>
                <a:gd name="T23" fmla="*/ 1 h 25"/>
                <a:gd name="T24" fmla="*/ 24 w 43"/>
                <a:gd name="T25" fmla="*/ 0 h 25"/>
                <a:gd name="T26" fmla="*/ 26 w 43"/>
                <a:gd name="T27" fmla="*/ 1 h 25"/>
                <a:gd name="T28" fmla="*/ 29 w 43"/>
                <a:gd name="T29" fmla="*/ 1 h 25"/>
                <a:gd name="T30" fmla="*/ 34 w 43"/>
                <a:gd name="T31" fmla="*/ 3 h 25"/>
                <a:gd name="T32" fmla="*/ 33 w 43"/>
                <a:gd name="T33" fmla="*/ 9 h 25"/>
                <a:gd name="T34" fmla="*/ 39 w 43"/>
                <a:gd name="T35" fmla="*/ 11 h 25"/>
                <a:gd name="T36" fmla="*/ 40 w 43"/>
                <a:gd name="T37" fmla="*/ 10 h 25"/>
                <a:gd name="T38" fmla="*/ 42 w 43"/>
                <a:gd name="T39" fmla="*/ 9 h 25"/>
                <a:gd name="T40" fmla="*/ 42 w 43"/>
                <a:gd name="T41" fmla="*/ 12 h 25"/>
                <a:gd name="T42" fmla="*/ 42 w 43"/>
                <a:gd name="T43" fmla="*/ 15 h 25"/>
                <a:gd name="T44" fmla="*/ 41 w 43"/>
                <a:gd name="T45" fmla="*/ 14 h 25"/>
                <a:gd name="T46" fmla="*/ 39 w 43"/>
                <a:gd name="T47" fmla="*/ 14 h 25"/>
                <a:gd name="T48" fmla="*/ 39 w 43"/>
                <a:gd name="T49" fmla="*/ 16 h 25"/>
                <a:gd name="T50" fmla="*/ 39 w 43"/>
                <a:gd name="T51" fmla="*/ 18 h 25"/>
                <a:gd name="T52" fmla="*/ 36 w 43"/>
                <a:gd name="T53" fmla="*/ 17 h 25"/>
                <a:gd name="T54" fmla="*/ 33 w 43"/>
                <a:gd name="T55" fmla="*/ 16 h 25"/>
                <a:gd name="T56" fmla="*/ 31 w 43"/>
                <a:gd name="T57" fmla="*/ 16 h 25"/>
                <a:gd name="T58" fmla="*/ 30 w 43"/>
                <a:gd name="T59" fmla="*/ 19 h 25"/>
                <a:gd name="T60" fmla="*/ 27 w 43"/>
                <a:gd name="T61" fmla="*/ 21 h 25"/>
                <a:gd name="T62" fmla="*/ 25 w 43"/>
                <a:gd name="T63" fmla="*/ 19 h 25"/>
                <a:gd name="T64" fmla="*/ 23 w 43"/>
                <a:gd name="T65" fmla="*/ 16 h 25"/>
                <a:gd name="T66" fmla="*/ 20 w 43"/>
                <a:gd name="T67" fmla="*/ 18 h 25"/>
                <a:gd name="T68" fmla="*/ 17 w 43"/>
                <a:gd name="T69" fmla="*/ 22 h 25"/>
                <a:gd name="T70" fmla="*/ 14 w 43"/>
                <a:gd name="T71" fmla="*/ 22 h 25"/>
                <a:gd name="T72" fmla="*/ 9 w 43"/>
                <a:gd name="T73" fmla="*/ 21 h 25"/>
                <a:gd name="T74" fmla="*/ 8 w 43"/>
                <a:gd name="T75" fmla="*/ 18 h 25"/>
                <a:gd name="T76" fmla="*/ 5 w 43"/>
                <a:gd name="T77" fmla="*/ 16 h 25"/>
                <a:gd name="T78" fmla="*/ 0 w 43"/>
                <a:gd name="T79" fmla="*/ 1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 h="25">
                  <a:moveTo>
                    <a:pt x="0" y="19"/>
                  </a:moveTo>
                  <a:cubicBezTo>
                    <a:pt x="0" y="19"/>
                    <a:pt x="0" y="18"/>
                    <a:pt x="1" y="18"/>
                  </a:cubicBezTo>
                  <a:cubicBezTo>
                    <a:pt x="1" y="17"/>
                    <a:pt x="1" y="16"/>
                    <a:pt x="1" y="15"/>
                  </a:cubicBezTo>
                  <a:cubicBezTo>
                    <a:pt x="1" y="14"/>
                    <a:pt x="4" y="13"/>
                    <a:pt x="4" y="12"/>
                  </a:cubicBezTo>
                  <a:cubicBezTo>
                    <a:pt x="4" y="11"/>
                    <a:pt x="5" y="10"/>
                    <a:pt x="7" y="8"/>
                  </a:cubicBezTo>
                  <a:cubicBezTo>
                    <a:pt x="8" y="8"/>
                    <a:pt x="9" y="6"/>
                    <a:pt x="10" y="5"/>
                  </a:cubicBezTo>
                  <a:cubicBezTo>
                    <a:pt x="9" y="5"/>
                    <a:pt x="9" y="5"/>
                    <a:pt x="9" y="4"/>
                  </a:cubicBezTo>
                  <a:cubicBezTo>
                    <a:pt x="9" y="3"/>
                    <a:pt x="10" y="3"/>
                    <a:pt x="11" y="4"/>
                  </a:cubicBezTo>
                  <a:cubicBezTo>
                    <a:pt x="13" y="5"/>
                    <a:pt x="14" y="2"/>
                    <a:pt x="16" y="2"/>
                  </a:cubicBezTo>
                  <a:cubicBezTo>
                    <a:pt x="15" y="3"/>
                    <a:pt x="17" y="3"/>
                    <a:pt x="19" y="3"/>
                  </a:cubicBezTo>
                  <a:cubicBezTo>
                    <a:pt x="20" y="3"/>
                    <a:pt x="21" y="2"/>
                    <a:pt x="21" y="2"/>
                  </a:cubicBezTo>
                  <a:cubicBezTo>
                    <a:pt x="23" y="3"/>
                    <a:pt x="24" y="3"/>
                    <a:pt x="25" y="1"/>
                  </a:cubicBezTo>
                  <a:cubicBezTo>
                    <a:pt x="23" y="2"/>
                    <a:pt x="23" y="1"/>
                    <a:pt x="24" y="0"/>
                  </a:cubicBezTo>
                  <a:cubicBezTo>
                    <a:pt x="25" y="0"/>
                    <a:pt x="25" y="0"/>
                    <a:pt x="26" y="1"/>
                  </a:cubicBezTo>
                  <a:cubicBezTo>
                    <a:pt x="27" y="1"/>
                    <a:pt x="29" y="1"/>
                    <a:pt x="29" y="1"/>
                  </a:cubicBezTo>
                  <a:cubicBezTo>
                    <a:pt x="31" y="2"/>
                    <a:pt x="33" y="2"/>
                    <a:pt x="34" y="3"/>
                  </a:cubicBezTo>
                  <a:cubicBezTo>
                    <a:pt x="36" y="5"/>
                    <a:pt x="33" y="7"/>
                    <a:pt x="33" y="9"/>
                  </a:cubicBezTo>
                  <a:cubicBezTo>
                    <a:pt x="36" y="8"/>
                    <a:pt x="36" y="10"/>
                    <a:pt x="39" y="11"/>
                  </a:cubicBezTo>
                  <a:cubicBezTo>
                    <a:pt x="39" y="11"/>
                    <a:pt x="40" y="11"/>
                    <a:pt x="40" y="10"/>
                  </a:cubicBezTo>
                  <a:cubicBezTo>
                    <a:pt x="41" y="10"/>
                    <a:pt x="41" y="9"/>
                    <a:pt x="42" y="9"/>
                  </a:cubicBezTo>
                  <a:cubicBezTo>
                    <a:pt x="43" y="10"/>
                    <a:pt x="42" y="11"/>
                    <a:pt x="42" y="12"/>
                  </a:cubicBezTo>
                  <a:cubicBezTo>
                    <a:pt x="42" y="13"/>
                    <a:pt x="43" y="14"/>
                    <a:pt x="42" y="15"/>
                  </a:cubicBezTo>
                  <a:cubicBezTo>
                    <a:pt x="41" y="15"/>
                    <a:pt x="41" y="14"/>
                    <a:pt x="41" y="14"/>
                  </a:cubicBezTo>
                  <a:cubicBezTo>
                    <a:pt x="40" y="14"/>
                    <a:pt x="40" y="13"/>
                    <a:pt x="39" y="14"/>
                  </a:cubicBezTo>
                  <a:cubicBezTo>
                    <a:pt x="39" y="14"/>
                    <a:pt x="38" y="16"/>
                    <a:pt x="39" y="16"/>
                  </a:cubicBezTo>
                  <a:cubicBezTo>
                    <a:pt x="40" y="17"/>
                    <a:pt x="39" y="17"/>
                    <a:pt x="39" y="18"/>
                  </a:cubicBezTo>
                  <a:cubicBezTo>
                    <a:pt x="38" y="18"/>
                    <a:pt x="38" y="16"/>
                    <a:pt x="36" y="17"/>
                  </a:cubicBezTo>
                  <a:cubicBezTo>
                    <a:pt x="34" y="17"/>
                    <a:pt x="34" y="17"/>
                    <a:pt x="33" y="16"/>
                  </a:cubicBezTo>
                  <a:cubicBezTo>
                    <a:pt x="33" y="16"/>
                    <a:pt x="31" y="14"/>
                    <a:pt x="31" y="16"/>
                  </a:cubicBezTo>
                  <a:cubicBezTo>
                    <a:pt x="31" y="17"/>
                    <a:pt x="31" y="18"/>
                    <a:pt x="30" y="19"/>
                  </a:cubicBezTo>
                  <a:cubicBezTo>
                    <a:pt x="28" y="21"/>
                    <a:pt x="29" y="25"/>
                    <a:pt x="27" y="21"/>
                  </a:cubicBezTo>
                  <a:cubicBezTo>
                    <a:pt x="26" y="20"/>
                    <a:pt x="25" y="20"/>
                    <a:pt x="25" y="19"/>
                  </a:cubicBezTo>
                  <a:cubicBezTo>
                    <a:pt x="23" y="18"/>
                    <a:pt x="24" y="16"/>
                    <a:pt x="23" y="16"/>
                  </a:cubicBezTo>
                  <a:cubicBezTo>
                    <a:pt x="22" y="16"/>
                    <a:pt x="21" y="17"/>
                    <a:pt x="20" y="18"/>
                  </a:cubicBezTo>
                  <a:cubicBezTo>
                    <a:pt x="21" y="19"/>
                    <a:pt x="18" y="22"/>
                    <a:pt x="17" y="22"/>
                  </a:cubicBezTo>
                  <a:cubicBezTo>
                    <a:pt x="16" y="21"/>
                    <a:pt x="15" y="22"/>
                    <a:pt x="14" y="22"/>
                  </a:cubicBezTo>
                  <a:cubicBezTo>
                    <a:pt x="12" y="22"/>
                    <a:pt x="11" y="22"/>
                    <a:pt x="9" y="21"/>
                  </a:cubicBezTo>
                  <a:cubicBezTo>
                    <a:pt x="9" y="20"/>
                    <a:pt x="7" y="19"/>
                    <a:pt x="8" y="18"/>
                  </a:cubicBezTo>
                  <a:cubicBezTo>
                    <a:pt x="8" y="16"/>
                    <a:pt x="7" y="16"/>
                    <a:pt x="5" y="16"/>
                  </a:cubicBezTo>
                  <a:cubicBezTo>
                    <a:pt x="2" y="16"/>
                    <a:pt x="3" y="19"/>
                    <a:pt x="0" y="19"/>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40" name="Freeform 405">
              <a:extLst>
                <a:ext uri="{FF2B5EF4-FFF2-40B4-BE49-F238E27FC236}">
                  <a16:creationId xmlns:a16="http://schemas.microsoft.com/office/drawing/2014/main" xmlns="" id="{5186F815-8484-4B5E-9EE2-F1C5EA2F50F7}"/>
                </a:ext>
              </a:extLst>
            </p:cNvPr>
            <p:cNvSpPr>
              <a:spLocks/>
            </p:cNvSpPr>
            <p:nvPr/>
          </p:nvSpPr>
          <p:spPr bwMode="auto">
            <a:xfrm>
              <a:off x="4267475" y="2018781"/>
              <a:ext cx="122900" cy="61764"/>
            </a:xfrm>
            <a:custGeom>
              <a:avLst/>
              <a:gdLst>
                <a:gd name="T0" fmla="*/ 4 w 44"/>
                <a:gd name="T1" fmla="*/ 15 h 25"/>
                <a:gd name="T2" fmla="*/ 11 w 44"/>
                <a:gd name="T3" fmla="*/ 5 h 25"/>
                <a:gd name="T4" fmla="*/ 11 w 44"/>
                <a:gd name="T5" fmla="*/ 5 h 25"/>
                <a:gd name="T6" fmla="*/ 13 w 44"/>
                <a:gd name="T7" fmla="*/ 6 h 25"/>
                <a:gd name="T8" fmla="*/ 18 w 44"/>
                <a:gd name="T9" fmla="*/ 5 h 25"/>
                <a:gd name="T10" fmla="*/ 27 w 44"/>
                <a:gd name="T11" fmla="*/ 1 h 25"/>
                <a:gd name="T12" fmla="*/ 25 w 44"/>
                <a:gd name="T13" fmla="*/ 2 h 25"/>
                <a:gd name="T14" fmla="*/ 25 w 44"/>
                <a:gd name="T15" fmla="*/ 2 h 25"/>
                <a:gd name="T16" fmla="*/ 30 w 44"/>
                <a:gd name="T17" fmla="*/ 3 h 25"/>
                <a:gd name="T18" fmla="*/ 35 w 44"/>
                <a:gd name="T19" fmla="*/ 5 h 25"/>
                <a:gd name="T20" fmla="*/ 40 w 44"/>
                <a:gd name="T21" fmla="*/ 13 h 25"/>
                <a:gd name="T22" fmla="*/ 42 w 44"/>
                <a:gd name="T23" fmla="*/ 11 h 25"/>
                <a:gd name="T24" fmla="*/ 43 w 44"/>
                <a:gd name="T25" fmla="*/ 11 h 25"/>
                <a:gd name="T26" fmla="*/ 43 w 44"/>
                <a:gd name="T27" fmla="*/ 11 h 25"/>
                <a:gd name="T28" fmla="*/ 42 w 44"/>
                <a:gd name="T29" fmla="*/ 13 h 25"/>
                <a:gd name="T30" fmla="*/ 42 w 44"/>
                <a:gd name="T31" fmla="*/ 15 h 25"/>
                <a:gd name="T32" fmla="*/ 43 w 44"/>
                <a:gd name="T33" fmla="*/ 15 h 25"/>
                <a:gd name="T34" fmla="*/ 43 w 44"/>
                <a:gd name="T35" fmla="*/ 15 h 25"/>
                <a:gd name="T36" fmla="*/ 38 w 44"/>
                <a:gd name="T37" fmla="*/ 16 h 25"/>
                <a:gd name="T38" fmla="*/ 39 w 44"/>
                <a:gd name="T39" fmla="*/ 18 h 25"/>
                <a:gd name="T40" fmla="*/ 40 w 44"/>
                <a:gd name="T41" fmla="*/ 18 h 25"/>
                <a:gd name="T42" fmla="*/ 34 w 44"/>
                <a:gd name="T43" fmla="*/ 17 h 25"/>
                <a:gd name="T44" fmla="*/ 31 w 44"/>
                <a:gd name="T45" fmla="*/ 15 h 25"/>
                <a:gd name="T46" fmla="*/ 29 w 44"/>
                <a:gd name="T47" fmla="*/ 23 h 25"/>
                <a:gd name="T48" fmla="*/ 29 w 44"/>
                <a:gd name="T49" fmla="*/ 23 h 25"/>
                <a:gd name="T50" fmla="*/ 26 w 44"/>
                <a:gd name="T51" fmla="*/ 18 h 25"/>
                <a:gd name="T52" fmla="*/ 19 w 44"/>
                <a:gd name="T53" fmla="*/ 21 h 25"/>
                <a:gd name="T54" fmla="*/ 10 w 44"/>
                <a:gd name="T55" fmla="*/ 19 h 25"/>
                <a:gd name="T56" fmla="*/ 1 w 44"/>
                <a:gd name="T57" fmla="*/ 19 h 25"/>
                <a:gd name="T58" fmla="*/ 8 w 44"/>
                <a:gd name="T59" fmla="*/ 19 h 25"/>
                <a:gd name="T60" fmla="*/ 18 w 44"/>
                <a:gd name="T61" fmla="*/ 24 h 25"/>
                <a:gd name="T62" fmla="*/ 23 w 44"/>
                <a:gd name="T63" fmla="*/ 17 h 25"/>
                <a:gd name="T64" fmla="*/ 31 w 44"/>
                <a:gd name="T65" fmla="*/ 21 h 25"/>
                <a:gd name="T66" fmla="*/ 33 w 44"/>
                <a:gd name="T67" fmla="*/ 16 h 25"/>
                <a:gd name="T68" fmla="*/ 32 w 44"/>
                <a:gd name="T69" fmla="*/ 17 h 25"/>
                <a:gd name="T70" fmla="*/ 32 w 44"/>
                <a:gd name="T71" fmla="*/ 17 h 25"/>
                <a:gd name="T72" fmla="*/ 37 w 44"/>
                <a:gd name="T73" fmla="*/ 19 h 25"/>
                <a:gd name="T74" fmla="*/ 41 w 44"/>
                <a:gd name="T75" fmla="*/ 17 h 25"/>
                <a:gd name="T76" fmla="*/ 40 w 44"/>
                <a:gd name="T77" fmla="*/ 16 h 25"/>
                <a:gd name="T78" fmla="*/ 41 w 44"/>
                <a:gd name="T79" fmla="*/ 15 h 25"/>
                <a:gd name="T80" fmla="*/ 41 w 44"/>
                <a:gd name="T81" fmla="*/ 15 h 25"/>
                <a:gd name="T82" fmla="*/ 41 w 44"/>
                <a:gd name="T83" fmla="*/ 16 h 25"/>
                <a:gd name="T84" fmla="*/ 44 w 44"/>
                <a:gd name="T85" fmla="*/ 13 h 25"/>
                <a:gd name="T86" fmla="*/ 44 w 44"/>
                <a:gd name="T87" fmla="*/ 13 h 25"/>
                <a:gd name="T88" fmla="*/ 42 w 44"/>
                <a:gd name="T89" fmla="*/ 9 h 25"/>
                <a:gd name="T90" fmla="*/ 40 w 44"/>
                <a:gd name="T91" fmla="*/ 11 h 25"/>
                <a:gd name="T92" fmla="*/ 35 w 44"/>
                <a:gd name="T93" fmla="*/ 8 h 25"/>
                <a:gd name="T94" fmla="*/ 31 w 44"/>
                <a:gd name="T95" fmla="*/ 1 h 25"/>
                <a:gd name="T96" fmla="*/ 26 w 44"/>
                <a:gd name="T97" fmla="*/ 3 h 25"/>
                <a:gd name="T98" fmla="*/ 22 w 44"/>
                <a:gd name="T99" fmla="*/ 2 h 25"/>
                <a:gd name="T100" fmla="*/ 17 w 44"/>
                <a:gd name="T101" fmla="*/ 3 h 25"/>
                <a:gd name="T102" fmla="*/ 17 w 44"/>
                <a:gd name="T103" fmla="*/ 3 h 25"/>
                <a:gd name="T104" fmla="*/ 18 w 44"/>
                <a:gd name="T105" fmla="*/ 4 h 25"/>
                <a:gd name="T106" fmla="*/ 13 w 44"/>
                <a:gd name="T107" fmla="*/ 4 h 25"/>
                <a:gd name="T108" fmla="*/ 11 w 44"/>
                <a:gd name="T109" fmla="*/ 5 h 25"/>
                <a:gd name="T110" fmla="*/ 4 w 44"/>
                <a:gd name="T111" fmla="*/ 13 h 25"/>
                <a:gd name="T112" fmla="*/ 0 w 44"/>
                <a:gd name="T113"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 h="25">
                  <a:moveTo>
                    <a:pt x="2" y="21"/>
                  </a:moveTo>
                  <a:cubicBezTo>
                    <a:pt x="2" y="20"/>
                    <a:pt x="2" y="20"/>
                    <a:pt x="3" y="19"/>
                  </a:cubicBezTo>
                  <a:cubicBezTo>
                    <a:pt x="3" y="19"/>
                    <a:pt x="3" y="19"/>
                    <a:pt x="3" y="19"/>
                  </a:cubicBezTo>
                  <a:cubicBezTo>
                    <a:pt x="3" y="19"/>
                    <a:pt x="3" y="19"/>
                    <a:pt x="3" y="19"/>
                  </a:cubicBezTo>
                  <a:cubicBezTo>
                    <a:pt x="3" y="19"/>
                    <a:pt x="3" y="18"/>
                    <a:pt x="3" y="18"/>
                  </a:cubicBezTo>
                  <a:cubicBezTo>
                    <a:pt x="3" y="17"/>
                    <a:pt x="3" y="17"/>
                    <a:pt x="3" y="17"/>
                  </a:cubicBezTo>
                  <a:cubicBezTo>
                    <a:pt x="3" y="16"/>
                    <a:pt x="3" y="16"/>
                    <a:pt x="3" y="16"/>
                  </a:cubicBezTo>
                  <a:cubicBezTo>
                    <a:pt x="3" y="16"/>
                    <a:pt x="3" y="16"/>
                    <a:pt x="4" y="15"/>
                  </a:cubicBezTo>
                  <a:cubicBezTo>
                    <a:pt x="5" y="15"/>
                    <a:pt x="5" y="15"/>
                    <a:pt x="5" y="15"/>
                  </a:cubicBezTo>
                  <a:cubicBezTo>
                    <a:pt x="5" y="14"/>
                    <a:pt x="5" y="14"/>
                    <a:pt x="5" y="14"/>
                  </a:cubicBezTo>
                  <a:cubicBezTo>
                    <a:pt x="5" y="14"/>
                    <a:pt x="6" y="14"/>
                    <a:pt x="6" y="14"/>
                  </a:cubicBezTo>
                  <a:cubicBezTo>
                    <a:pt x="6" y="13"/>
                    <a:pt x="6" y="12"/>
                    <a:pt x="6" y="12"/>
                  </a:cubicBezTo>
                  <a:cubicBezTo>
                    <a:pt x="7" y="12"/>
                    <a:pt x="7" y="11"/>
                    <a:pt x="9" y="10"/>
                  </a:cubicBezTo>
                  <a:cubicBezTo>
                    <a:pt x="10" y="9"/>
                    <a:pt x="11" y="8"/>
                    <a:pt x="12" y="7"/>
                  </a:cubicBezTo>
                  <a:cubicBezTo>
                    <a:pt x="14" y="5"/>
                    <a:pt x="14" y="5"/>
                    <a:pt x="14"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2" y="5"/>
                    <a:pt x="12" y="5"/>
                    <a:pt x="12" y="5"/>
                  </a:cubicBezTo>
                  <a:cubicBezTo>
                    <a:pt x="12" y="6"/>
                    <a:pt x="13" y="6"/>
                    <a:pt x="13" y="6"/>
                  </a:cubicBezTo>
                  <a:cubicBezTo>
                    <a:pt x="15" y="6"/>
                    <a:pt x="15" y="5"/>
                    <a:pt x="16" y="5"/>
                  </a:cubicBezTo>
                  <a:cubicBezTo>
                    <a:pt x="16" y="4"/>
                    <a:pt x="17" y="4"/>
                    <a:pt x="17" y="4"/>
                  </a:cubicBezTo>
                  <a:cubicBezTo>
                    <a:pt x="17" y="3"/>
                    <a:pt x="17" y="3"/>
                    <a:pt x="17" y="3"/>
                  </a:cubicBezTo>
                  <a:cubicBezTo>
                    <a:pt x="16" y="2"/>
                    <a:pt x="16" y="2"/>
                    <a:pt x="16" y="2"/>
                  </a:cubicBezTo>
                  <a:cubicBezTo>
                    <a:pt x="16" y="3"/>
                    <a:pt x="16" y="3"/>
                    <a:pt x="16" y="3"/>
                  </a:cubicBezTo>
                  <a:cubicBezTo>
                    <a:pt x="16" y="4"/>
                    <a:pt x="16" y="4"/>
                    <a:pt x="16" y="4"/>
                  </a:cubicBezTo>
                  <a:cubicBezTo>
                    <a:pt x="17" y="5"/>
                    <a:pt x="17" y="5"/>
                    <a:pt x="17" y="5"/>
                  </a:cubicBezTo>
                  <a:cubicBezTo>
                    <a:pt x="18" y="5"/>
                    <a:pt x="18" y="5"/>
                    <a:pt x="18" y="5"/>
                  </a:cubicBezTo>
                  <a:cubicBezTo>
                    <a:pt x="19" y="5"/>
                    <a:pt x="21" y="4"/>
                    <a:pt x="22" y="4"/>
                  </a:cubicBezTo>
                  <a:cubicBezTo>
                    <a:pt x="22" y="4"/>
                    <a:pt x="22" y="4"/>
                    <a:pt x="22" y="4"/>
                  </a:cubicBezTo>
                  <a:cubicBezTo>
                    <a:pt x="22" y="4"/>
                    <a:pt x="22" y="4"/>
                    <a:pt x="22" y="4"/>
                  </a:cubicBezTo>
                  <a:cubicBezTo>
                    <a:pt x="22" y="4"/>
                    <a:pt x="22" y="4"/>
                    <a:pt x="22" y="4"/>
                  </a:cubicBezTo>
                  <a:cubicBezTo>
                    <a:pt x="22" y="4"/>
                    <a:pt x="23" y="4"/>
                    <a:pt x="23" y="4"/>
                  </a:cubicBezTo>
                  <a:cubicBezTo>
                    <a:pt x="24" y="4"/>
                    <a:pt x="25" y="4"/>
                    <a:pt x="25" y="4"/>
                  </a:cubicBezTo>
                  <a:cubicBezTo>
                    <a:pt x="26" y="4"/>
                    <a:pt x="26" y="3"/>
                    <a:pt x="27" y="3"/>
                  </a:cubicBezTo>
                  <a:cubicBezTo>
                    <a:pt x="27" y="1"/>
                    <a:pt x="27" y="1"/>
                    <a:pt x="27" y="1"/>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6" y="2"/>
                    <a:pt x="26" y="2"/>
                    <a:pt x="26" y="2"/>
                  </a:cubicBezTo>
                  <a:cubicBezTo>
                    <a:pt x="26" y="2"/>
                    <a:pt x="26" y="2"/>
                    <a:pt x="26" y="2"/>
                  </a:cubicBezTo>
                  <a:cubicBezTo>
                    <a:pt x="26" y="2"/>
                    <a:pt x="26" y="2"/>
                    <a:pt x="27" y="3"/>
                  </a:cubicBezTo>
                  <a:cubicBezTo>
                    <a:pt x="27" y="3"/>
                    <a:pt x="28" y="3"/>
                    <a:pt x="29"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2" y="4"/>
                    <a:pt x="33" y="4"/>
                    <a:pt x="34" y="5"/>
                  </a:cubicBezTo>
                  <a:cubicBezTo>
                    <a:pt x="35" y="5"/>
                    <a:pt x="35" y="5"/>
                    <a:pt x="35" y="5"/>
                  </a:cubicBezTo>
                  <a:cubicBezTo>
                    <a:pt x="35" y="6"/>
                    <a:pt x="34" y="6"/>
                    <a:pt x="34" y="7"/>
                  </a:cubicBezTo>
                  <a:cubicBezTo>
                    <a:pt x="34" y="8"/>
                    <a:pt x="33" y="8"/>
                    <a:pt x="33" y="9"/>
                  </a:cubicBezTo>
                  <a:cubicBezTo>
                    <a:pt x="33" y="11"/>
                    <a:pt x="33" y="11"/>
                    <a:pt x="33" y="11"/>
                  </a:cubicBezTo>
                  <a:cubicBezTo>
                    <a:pt x="34" y="11"/>
                    <a:pt x="34" y="11"/>
                    <a:pt x="34" y="11"/>
                  </a:cubicBezTo>
                  <a:cubicBezTo>
                    <a:pt x="35" y="10"/>
                    <a:pt x="35" y="10"/>
                    <a:pt x="35" y="10"/>
                  </a:cubicBezTo>
                  <a:cubicBezTo>
                    <a:pt x="36" y="10"/>
                    <a:pt x="36" y="11"/>
                    <a:pt x="37" y="11"/>
                  </a:cubicBezTo>
                  <a:cubicBezTo>
                    <a:pt x="37" y="12"/>
                    <a:pt x="38" y="13"/>
                    <a:pt x="40" y="13"/>
                  </a:cubicBezTo>
                  <a:cubicBezTo>
                    <a:pt x="40" y="13"/>
                    <a:pt x="40" y="13"/>
                    <a:pt x="40" y="13"/>
                  </a:cubicBezTo>
                  <a:cubicBezTo>
                    <a:pt x="41" y="13"/>
                    <a:pt x="41" y="13"/>
                    <a:pt x="41" y="12"/>
                  </a:cubicBezTo>
                  <a:cubicBezTo>
                    <a:pt x="42" y="12"/>
                    <a:pt x="42" y="12"/>
                    <a:pt x="42" y="12"/>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3" y="11"/>
                    <a:pt x="43" y="11"/>
                    <a:pt x="43" y="11"/>
                  </a:cubicBezTo>
                  <a:cubicBezTo>
                    <a:pt x="43" y="11"/>
                    <a:pt x="43" y="11"/>
                    <a:pt x="43" y="11"/>
                  </a:cubicBezTo>
                  <a:cubicBezTo>
                    <a:pt x="42" y="11"/>
                    <a:pt x="42" y="11"/>
                    <a:pt x="42" y="11"/>
                  </a:cubicBezTo>
                  <a:cubicBezTo>
                    <a:pt x="43" y="11"/>
                    <a:pt x="43" y="11"/>
                    <a:pt x="43" y="11"/>
                  </a:cubicBezTo>
                  <a:cubicBezTo>
                    <a:pt x="43" y="11"/>
                    <a:pt x="43" y="11"/>
                    <a:pt x="43" y="11"/>
                  </a:cubicBezTo>
                  <a:cubicBezTo>
                    <a:pt x="42" y="11"/>
                    <a:pt x="42" y="11"/>
                    <a:pt x="42" y="11"/>
                  </a:cubicBezTo>
                  <a:cubicBezTo>
                    <a:pt x="43" y="11"/>
                    <a:pt x="43" y="11"/>
                    <a:pt x="43" y="11"/>
                  </a:cubicBezTo>
                  <a:cubicBezTo>
                    <a:pt x="42" y="11"/>
                    <a:pt x="42" y="11"/>
                    <a:pt x="42" y="11"/>
                  </a:cubicBezTo>
                  <a:cubicBezTo>
                    <a:pt x="42" y="11"/>
                    <a:pt x="42" y="11"/>
                    <a:pt x="42" y="11"/>
                  </a:cubicBezTo>
                  <a:cubicBezTo>
                    <a:pt x="43" y="11"/>
                    <a:pt x="43" y="11"/>
                    <a:pt x="43"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2" y="12"/>
                    <a:pt x="42" y="12"/>
                    <a:pt x="42" y="12"/>
                  </a:cubicBezTo>
                  <a:cubicBezTo>
                    <a:pt x="42" y="12"/>
                    <a:pt x="42" y="12"/>
                    <a:pt x="42" y="13"/>
                  </a:cubicBezTo>
                  <a:cubicBezTo>
                    <a:pt x="42" y="13"/>
                    <a:pt x="42" y="13"/>
                    <a:pt x="42" y="13"/>
                  </a:cubicBezTo>
                  <a:cubicBezTo>
                    <a:pt x="42" y="14"/>
                    <a:pt x="42" y="14"/>
                    <a:pt x="42" y="14"/>
                  </a:cubicBezTo>
                  <a:cubicBezTo>
                    <a:pt x="42" y="15"/>
                    <a:pt x="42" y="15"/>
                    <a:pt x="42" y="15"/>
                  </a:cubicBezTo>
                  <a:cubicBezTo>
                    <a:pt x="43" y="15"/>
                    <a:pt x="43" y="15"/>
                    <a:pt x="43" y="15"/>
                  </a:cubicBezTo>
                  <a:cubicBezTo>
                    <a:pt x="42" y="15"/>
                    <a:pt x="42" y="15"/>
                    <a:pt x="42" y="15"/>
                  </a:cubicBezTo>
                  <a:cubicBezTo>
                    <a:pt x="42" y="15"/>
                    <a:pt x="42" y="15"/>
                    <a:pt x="42" y="15"/>
                  </a:cubicBezTo>
                  <a:cubicBezTo>
                    <a:pt x="43" y="15"/>
                    <a:pt x="43" y="15"/>
                    <a:pt x="43" y="15"/>
                  </a:cubicBezTo>
                  <a:cubicBezTo>
                    <a:pt x="42" y="15"/>
                    <a:pt x="42" y="15"/>
                    <a:pt x="42" y="15"/>
                  </a:cubicBezTo>
                  <a:cubicBezTo>
                    <a:pt x="43" y="15"/>
                    <a:pt x="43" y="15"/>
                    <a:pt x="43" y="15"/>
                  </a:cubicBezTo>
                  <a:cubicBezTo>
                    <a:pt x="43" y="15"/>
                    <a:pt x="43" y="15"/>
                    <a:pt x="43" y="15"/>
                  </a:cubicBezTo>
                  <a:cubicBezTo>
                    <a:pt x="42" y="15"/>
                    <a:pt x="42" y="15"/>
                    <a:pt x="42"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6"/>
                    <a:pt x="43" y="16"/>
                    <a:pt x="43" y="16"/>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2" y="14"/>
                    <a:pt x="42" y="14"/>
                    <a:pt x="42" y="14"/>
                  </a:cubicBezTo>
                  <a:cubicBezTo>
                    <a:pt x="42" y="14"/>
                    <a:pt x="41" y="14"/>
                    <a:pt x="41" y="13"/>
                  </a:cubicBezTo>
                  <a:cubicBezTo>
                    <a:pt x="40" y="13"/>
                    <a:pt x="40" y="14"/>
                    <a:pt x="40" y="14"/>
                  </a:cubicBezTo>
                  <a:cubicBezTo>
                    <a:pt x="39" y="14"/>
                    <a:pt x="39" y="14"/>
                    <a:pt x="39" y="15"/>
                  </a:cubicBezTo>
                  <a:cubicBezTo>
                    <a:pt x="39" y="15"/>
                    <a:pt x="38" y="16"/>
                    <a:pt x="38" y="16"/>
                  </a:cubicBezTo>
                  <a:cubicBezTo>
                    <a:pt x="38" y="17"/>
                    <a:pt x="39" y="18"/>
                    <a:pt x="39" y="18"/>
                  </a:cubicBezTo>
                  <a:cubicBezTo>
                    <a:pt x="39" y="18"/>
                    <a:pt x="39" y="18"/>
                    <a:pt x="39" y="18"/>
                  </a:cubicBezTo>
                  <a:cubicBezTo>
                    <a:pt x="39" y="18"/>
                    <a:pt x="39" y="18"/>
                    <a:pt x="39" y="18"/>
                  </a:cubicBezTo>
                  <a:cubicBezTo>
                    <a:pt x="40" y="18"/>
                    <a:pt x="40" y="18"/>
                    <a:pt x="40" y="18"/>
                  </a:cubicBezTo>
                  <a:cubicBezTo>
                    <a:pt x="39" y="18"/>
                    <a:pt x="39" y="18"/>
                    <a:pt x="39" y="18"/>
                  </a:cubicBezTo>
                  <a:cubicBezTo>
                    <a:pt x="39" y="18"/>
                    <a:pt x="39" y="18"/>
                    <a:pt x="39" y="18"/>
                  </a:cubicBezTo>
                  <a:cubicBezTo>
                    <a:pt x="40" y="18"/>
                    <a:pt x="40" y="18"/>
                    <a:pt x="40"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9"/>
                  </a:cubicBezTo>
                  <a:cubicBezTo>
                    <a:pt x="40" y="19"/>
                    <a:pt x="40" y="19"/>
                    <a:pt x="40" y="19"/>
                  </a:cubicBezTo>
                  <a:cubicBezTo>
                    <a:pt x="40" y="18"/>
                    <a:pt x="40" y="18"/>
                    <a:pt x="40" y="18"/>
                  </a:cubicBezTo>
                  <a:cubicBezTo>
                    <a:pt x="40" y="18"/>
                    <a:pt x="40" y="18"/>
                    <a:pt x="39" y="18"/>
                  </a:cubicBezTo>
                  <a:cubicBezTo>
                    <a:pt x="39" y="17"/>
                    <a:pt x="38" y="17"/>
                    <a:pt x="37" y="17"/>
                  </a:cubicBezTo>
                  <a:cubicBezTo>
                    <a:pt x="37" y="17"/>
                    <a:pt x="37" y="17"/>
                    <a:pt x="37" y="17"/>
                  </a:cubicBezTo>
                  <a:cubicBezTo>
                    <a:pt x="36" y="17"/>
                    <a:pt x="35" y="17"/>
                    <a:pt x="35" y="17"/>
                  </a:cubicBezTo>
                  <a:cubicBezTo>
                    <a:pt x="35" y="17"/>
                    <a:pt x="35" y="17"/>
                    <a:pt x="35" y="17"/>
                  </a:cubicBezTo>
                  <a:cubicBezTo>
                    <a:pt x="34" y="16"/>
                    <a:pt x="34" y="16"/>
                    <a:pt x="34" y="16"/>
                  </a:cubicBezTo>
                  <a:cubicBezTo>
                    <a:pt x="34" y="16"/>
                    <a:pt x="34" y="16"/>
                    <a:pt x="34" y="16"/>
                  </a:cubicBezTo>
                  <a:cubicBezTo>
                    <a:pt x="34" y="17"/>
                    <a:pt x="34" y="17"/>
                    <a:pt x="34" y="17"/>
                  </a:cubicBezTo>
                  <a:cubicBezTo>
                    <a:pt x="35" y="16"/>
                    <a:pt x="35" y="16"/>
                    <a:pt x="35" y="16"/>
                  </a:cubicBezTo>
                  <a:cubicBezTo>
                    <a:pt x="34" y="16"/>
                    <a:pt x="34" y="16"/>
                    <a:pt x="34" y="16"/>
                  </a:cubicBezTo>
                  <a:cubicBezTo>
                    <a:pt x="34" y="17"/>
                    <a:pt x="34" y="17"/>
                    <a:pt x="34" y="17"/>
                  </a:cubicBezTo>
                  <a:cubicBezTo>
                    <a:pt x="35" y="16"/>
                    <a:pt x="35" y="16"/>
                    <a:pt x="35" y="16"/>
                  </a:cubicBezTo>
                  <a:cubicBezTo>
                    <a:pt x="34" y="16"/>
                    <a:pt x="34" y="16"/>
                    <a:pt x="34" y="16"/>
                  </a:cubicBezTo>
                  <a:cubicBezTo>
                    <a:pt x="33" y="15"/>
                    <a:pt x="33" y="15"/>
                    <a:pt x="33" y="15"/>
                  </a:cubicBezTo>
                  <a:cubicBezTo>
                    <a:pt x="33" y="15"/>
                    <a:pt x="33" y="15"/>
                    <a:pt x="32" y="15"/>
                  </a:cubicBezTo>
                  <a:cubicBezTo>
                    <a:pt x="32" y="15"/>
                    <a:pt x="31" y="15"/>
                    <a:pt x="31" y="15"/>
                  </a:cubicBezTo>
                  <a:cubicBezTo>
                    <a:pt x="31" y="16"/>
                    <a:pt x="31" y="16"/>
                    <a:pt x="31" y="16"/>
                  </a:cubicBezTo>
                  <a:cubicBezTo>
                    <a:pt x="31" y="17"/>
                    <a:pt x="31" y="18"/>
                    <a:pt x="31" y="18"/>
                  </a:cubicBezTo>
                  <a:cubicBezTo>
                    <a:pt x="31" y="19"/>
                    <a:pt x="30" y="19"/>
                    <a:pt x="30" y="19"/>
                  </a:cubicBezTo>
                  <a:cubicBezTo>
                    <a:pt x="29" y="20"/>
                    <a:pt x="29" y="21"/>
                    <a:pt x="29" y="22"/>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4"/>
                    <a:pt x="29" y="24"/>
                    <a:pt x="29" y="24"/>
                  </a:cubicBezTo>
                  <a:cubicBezTo>
                    <a:pt x="29" y="23"/>
                    <a:pt x="29" y="23"/>
                    <a:pt x="29" y="23"/>
                  </a:cubicBezTo>
                  <a:cubicBezTo>
                    <a:pt x="29" y="23"/>
                    <a:pt x="29" y="23"/>
                    <a:pt x="29" y="23"/>
                  </a:cubicBezTo>
                  <a:cubicBezTo>
                    <a:pt x="29" y="24"/>
                    <a:pt x="29" y="24"/>
                    <a:pt x="29" y="24"/>
                  </a:cubicBezTo>
                  <a:cubicBezTo>
                    <a:pt x="29" y="23"/>
                    <a:pt x="29" y="23"/>
                    <a:pt x="29" y="23"/>
                  </a:cubicBezTo>
                  <a:cubicBezTo>
                    <a:pt x="29" y="23"/>
                    <a:pt x="29" y="23"/>
                    <a:pt x="29" y="23"/>
                  </a:cubicBezTo>
                  <a:cubicBezTo>
                    <a:pt x="30" y="23"/>
                    <a:pt x="30" y="23"/>
                    <a:pt x="30" y="23"/>
                  </a:cubicBezTo>
                  <a:cubicBezTo>
                    <a:pt x="29" y="23"/>
                    <a:pt x="29" y="23"/>
                    <a:pt x="29" y="23"/>
                  </a:cubicBezTo>
                  <a:cubicBezTo>
                    <a:pt x="29" y="23"/>
                    <a:pt x="29" y="23"/>
                    <a:pt x="29" y="23"/>
                  </a:cubicBezTo>
                  <a:cubicBezTo>
                    <a:pt x="30" y="23"/>
                    <a:pt x="30" y="23"/>
                    <a:pt x="30" y="23"/>
                  </a:cubicBezTo>
                  <a:cubicBezTo>
                    <a:pt x="30" y="23"/>
                    <a:pt x="29" y="22"/>
                    <a:pt x="29" y="22"/>
                  </a:cubicBezTo>
                  <a:cubicBezTo>
                    <a:pt x="28" y="20"/>
                    <a:pt x="27" y="20"/>
                    <a:pt x="26" y="19"/>
                  </a:cubicBezTo>
                  <a:cubicBezTo>
                    <a:pt x="26" y="19"/>
                    <a:pt x="26" y="19"/>
                    <a:pt x="26" y="18"/>
                  </a:cubicBezTo>
                  <a:cubicBezTo>
                    <a:pt x="25" y="17"/>
                    <a:pt x="25" y="16"/>
                    <a:pt x="24" y="16"/>
                  </a:cubicBezTo>
                  <a:cubicBezTo>
                    <a:pt x="23" y="15"/>
                    <a:pt x="23" y="15"/>
                    <a:pt x="23" y="15"/>
                  </a:cubicBezTo>
                  <a:cubicBezTo>
                    <a:pt x="23" y="16"/>
                    <a:pt x="23" y="16"/>
                    <a:pt x="23" y="16"/>
                  </a:cubicBezTo>
                  <a:cubicBezTo>
                    <a:pt x="22" y="17"/>
                    <a:pt x="21" y="18"/>
                    <a:pt x="21" y="18"/>
                  </a:cubicBezTo>
                  <a:cubicBezTo>
                    <a:pt x="19" y="18"/>
                    <a:pt x="19" y="18"/>
                    <a:pt x="19" y="18"/>
                  </a:cubicBezTo>
                  <a:cubicBezTo>
                    <a:pt x="20" y="19"/>
                    <a:pt x="20" y="19"/>
                    <a:pt x="20" y="19"/>
                  </a:cubicBezTo>
                  <a:cubicBezTo>
                    <a:pt x="20" y="20"/>
                    <a:pt x="20" y="20"/>
                    <a:pt x="20" y="20"/>
                  </a:cubicBezTo>
                  <a:cubicBezTo>
                    <a:pt x="20" y="20"/>
                    <a:pt x="20" y="20"/>
                    <a:pt x="19" y="21"/>
                  </a:cubicBezTo>
                  <a:cubicBezTo>
                    <a:pt x="19" y="21"/>
                    <a:pt x="18" y="22"/>
                    <a:pt x="18" y="22"/>
                  </a:cubicBezTo>
                  <a:cubicBezTo>
                    <a:pt x="18" y="22"/>
                    <a:pt x="18" y="22"/>
                    <a:pt x="18" y="22"/>
                  </a:cubicBezTo>
                  <a:cubicBezTo>
                    <a:pt x="18" y="22"/>
                    <a:pt x="18" y="22"/>
                    <a:pt x="18" y="22"/>
                  </a:cubicBezTo>
                  <a:cubicBezTo>
                    <a:pt x="17" y="22"/>
                    <a:pt x="17" y="22"/>
                    <a:pt x="17" y="22"/>
                  </a:cubicBezTo>
                  <a:cubicBezTo>
                    <a:pt x="16" y="22"/>
                    <a:pt x="14" y="22"/>
                    <a:pt x="13" y="22"/>
                  </a:cubicBezTo>
                  <a:cubicBezTo>
                    <a:pt x="12" y="22"/>
                    <a:pt x="12" y="22"/>
                    <a:pt x="11" y="21"/>
                  </a:cubicBezTo>
                  <a:cubicBezTo>
                    <a:pt x="11" y="21"/>
                    <a:pt x="10" y="20"/>
                    <a:pt x="10" y="20"/>
                  </a:cubicBezTo>
                  <a:cubicBezTo>
                    <a:pt x="10" y="19"/>
                    <a:pt x="10" y="19"/>
                    <a:pt x="10" y="19"/>
                  </a:cubicBezTo>
                  <a:cubicBezTo>
                    <a:pt x="10" y="19"/>
                    <a:pt x="10" y="19"/>
                    <a:pt x="10" y="19"/>
                  </a:cubicBezTo>
                  <a:cubicBezTo>
                    <a:pt x="10" y="18"/>
                    <a:pt x="10" y="18"/>
                    <a:pt x="10" y="18"/>
                  </a:cubicBezTo>
                  <a:cubicBezTo>
                    <a:pt x="10" y="17"/>
                    <a:pt x="9" y="17"/>
                    <a:pt x="9" y="16"/>
                  </a:cubicBezTo>
                  <a:cubicBezTo>
                    <a:pt x="8" y="16"/>
                    <a:pt x="7" y="16"/>
                    <a:pt x="7" y="16"/>
                  </a:cubicBezTo>
                  <a:cubicBezTo>
                    <a:pt x="6" y="16"/>
                    <a:pt x="6" y="16"/>
                    <a:pt x="6" y="16"/>
                  </a:cubicBezTo>
                  <a:cubicBezTo>
                    <a:pt x="5" y="16"/>
                    <a:pt x="4" y="16"/>
                    <a:pt x="4" y="17"/>
                  </a:cubicBezTo>
                  <a:cubicBezTo>
                    <a:pt x="3" y="17"/>
                    <a:pt x="3" y="18"/>
                    <a:pt x="2" y="19"/>
                  </a:cubicBezTo>
                  <a:cubicBezTo>
                    <a:pt x="2" y="19"/>
                    <a:pt x="2" y="19"/>
                    <a:pt x="1" y="19"/>
                  </a:cubicBezTo>
                  <a:cubicBezTo>
                    <a:pt x="1" y="21"/>
                    <a:pt x="1" y="21"/>
                    <a:pt x="1" y="21"/>
                  </a:cubicBezTo>
                  <a:cubicBezTo>
                    <a:pt x="2" y="21"/>
                    <a:pt x="3" y="21"/>
                    <a:pt x="3" y="21"/>
                  </a:cubicBezTo>
                  <a:cubicBezTo>
                    <a:pt x="4" y="20"/>
                    <a:pt x="4" y="19"/>
                    <a:pt x="5" y="19"/>
                  </a:cubicBezTo>
                  <a:cubicBezTo>
                    <a:pt x="5" y="18"/>
                    <a:pt x="6" y="18"/>
                    <a:pt x="6" y="18"/>
                  </a:cubicBezTo>
                  <a:cubicBezTo>
                    <a:pt x="7" y="18"/>
                    <a:pt x="7" y="18"/>
                    <a:pt x="7" y="18"/>
                  </a:cubicBezTo>
                  <a:cubicBezTo>
                    <a:pt x="7" y="18"/>
                    <a:pt x="7" y="18"/>
                    <a:pt x="8" y="18"/>
                  </a:cubicBezTo>
                  <a:cubicBezTo>
                    <a:pt x="8" y="18"/>
                    <a:pt x="8" y="18"/>
                    <a:pt x="8" y="18"/>
                  </a:cubicBezTo>
                  <a:cubicBezTo>
                    <a:pt x="8" y="19"/>
                    <a:pt x="8" y="19"/>
                    <a:pt x="8" y="19"/>
                  </a:cubicBezTo>
                  <a:cubicBezTo>
                    <a:pt x="8" y="19"/>
                    <a:pt x="8" y="19"/>
                    <a:pt x="8" y="19"/>
                  </a:cubicBezTo>
                  <a:cubicBezTo>
                    <a:pt x="8" y="20"/>
                    <a:pt x="8" y="21"/>
                    <a:pt x="8" y="21"/>
                  </a:cubicBezTo>
                  <a:cubicBezTo>
                    <a:pt x="9" y="22"/>
                    <a:pt x="9" y="22"/>
                    <a:pt x="10" y="22"/>
                  </a:cubicBezTo>
                  <a:cubicBezTo>
                    <a:pt x="11" y="24"/>
                    <a:pt x="12" y="24"/>
                    <a:pt x="13" y="24"/>
                  </a:cubicBezTo>
                  <a:cubicBezTo>
                    <a:pt x="15" y="24"/>
                    <a:pt x="16" y="24"/>
                    <a:pt x="17" y="24"/>
                  </a:cubicBezTo>
                  <a:cubicBezTo>
                    <a:pt x="18" y="24"/>
                    <a:pt x="18" y="24"/>
                    <a:pt x="18" y="24"/>
                  </a:cubicBezTo>
                  <a:cubicBezTo>
                    <a:pt x="18" y="24"/>
                    <a:pt x="18" y="24"/>
                    <a:pt x="18" y="24"/>
                  </a:cubicBezTo>
                  <a:cubicBezTo>
                    <a:pt x="18" y="24"/>
                    <a:pt x="18" y="24"/>
                    <a:pt x="18" y="24"/>
                  </a:cubicBezTo>
                  <a:cubicBezTo>
                    <a:pt x="19" y="24"/>
                    <a:pt x="20" y="23"/>
                    <a:pt x="21" y="22"/>
                  </a:cubicBezTo>
                  <a:cubicBezTo>
                    <a:pt x="22" y="22"/>
                    <a:pt x="22" y="21"/>
                    <a:pt x="22" y="20"/>
                  </a:cubicBezTo>
                  <a:cubicBezTo>
                    <a:pt x="22" y="19"/>
                    <a:pt x="22" y="18"/>
                    <a:pt x="22" y="18"/>
                  </a:cubicBezTo>
                  <a:cubicBezTo>
                    <a:pt x="21" y="19"/>
                    <a:pt x="21" y="19"/>
                    <a:pt x="21" y="19"/>
                  </a:cubicBezTo>
                  <a:cubicBezTo>
                    <a:pt x="21" y="20"/>
                    <a:pt x="21" y="20"/>
                    <a:pt x="21" y="20"/>
                  </a:cubicBezTo>
                  <a:cubicBezTo>
                    <a:pt x="23" y="19"/>
                    <a:pt x="24" y="18"/>
                    <a:pt x="24" y="17"/>
                  </a:cubicBezTo>
                  <a:cubicBezTo>
                    <a:pt x="24" y="17"/>
                    <a:pt x="24" y="17"/>
                    <a:pt x="24" y="17"/>
                  </a:cubicBezTo>
                  <a:cubicBezTo>
                    <a:pt x="23" y="17"/>
                    <a:pt x="23" y="17"/>
                    <a:pt x="23" y="17"/>
                  </a:cubicBezTo>
                  <a:cubicBezTo>
                    <a:pt x="23" y="18"/>
                    <a:pt x="23" y="18"/>
                    <a:pt x="24" y="19"/>
                  </a:cubicBezTo>
                  <a:cubicBezTo>
                    <a:pt x="24" y="19"/>
                    <a:pt x="24" y="20"/>
                    <a:pt x="25" y="21"/>
                  </a:cubicBezTo>
                  <a:cubicBezTo>
                    <a:pt x="26" y="22"/>
                    <a:pt x="26" y="22"/>
                    <a:pt x="27" y="23"/>
                  </a:cubicBezTo>
                  <a:cubicBezTo>
                    <a:pt x="27" y="23"/>
                    <a:pt x="28" y="24"/>
                    <a:pt x="28" y="24"/>
                  </a:cubicBezTo>
                  <a:cubicBezTo>
                    <a:pt x="28" y="24"/>
                    <a:pt x="28" y="25"/>
                    <a:pt x="29" y="25"/>
                  </a:cubicBezTo>
                  <a:cubicBezTo>
                    <a:pt x="30" y="25"/>
                    <a:pt x="30" y="24"/>
                    <a:pt x="30" y="24"/>
                  </a:cubicBezTo>
                  <a:cubicBezTo>
                    <a:pt x="30" y="24"/>
                    <a:pt x="30" y="24"/>
                    <a:pt x="31" y="23"/>
                  </a:cubicBezTo>
                  <a:cubicBezTo>
                    <a:pt x="31" y="22"/>
                    <a:pt x="31" y="21"/>
                    <a:pt x="31" y="21"/>
                  </a:cubicBezTo>
                  <a:cubicBezTo>
                    <a:pt x="32" y="20"/>
                    <a:pt x="32" y="20"/>
                    <a:pt x="33" y="19"/>
                  </a:cubicBezTo>
                  <a:cubicBezTo>
                    <a:pt x="33" y="18"/>
                    <a:pt x="33" y="18"/>
                    <a:pt x="33" y="17"/>
                  </a:cubicBezTo>
                  <a:cubicBezTo>
                    <a:pt x="33" y="16"/>
                    <a:pt x="33" y="16"/>
                    <a:pt x="33" y="16"/>
                  </a:cubicBezTo>
                  <a:cubicBezTo>
                    <a:pt x="33" y="16"/>
                    <a:pt x="33" y="16"/>
                    <a:pt x="33" y="16"/>
                  </a:cubicBezTo>
                  <a:cubicBezTo>
                    <a:pt x="33" y="16"/>
                    <a:pt x="33" y="16"/>
                    <a:pt x="33" y="16"/>
                  </a:cubicBezTo>
                  <a:cubicBezTo>
                    <a:pt x="33" y="17"/>
                    <a:pt x="33" y="17"/>
                    <a:pt x="33" y="17"/>
                  </a:cubicBezTo>
                  <a:cubicBezTo>
                    <a:pt x="33" y="16"/>
                    <a:pt x="33" y="16"/>
                    <a:pt x="33" y="16"/>
                  </a:cubicBezTo>
                  <a:cubicBezTo>
                    <a:pt x="33" y="16"/>
                    <a:pt x="33" y="16"/>
                    <a:pt x="33" y="16"/>
                  </a:cubicBezTo>
                  <a:cubicBezTo>
                    <a:pt x="33" y="17"/>
                    <a:pt x="33" y="17"/>
                    <a:pt x="33" y="17"/>
                  </a:cubicBezTo>
                  <a:cubicBezTo>
                    <a:pt x="32" y="16"/>
                    <a:pt x="32" y="16"/>
                    <a:pt x="32" y="16"/>
                  </a:cubicBezTo>
                  <a:cubicBezTo>
                    <a:pt x="32" y="17"/>
                    <a:pt x="32" y="17"/>
                    <a:pt x="32" y="17"/>
                  </a:cubicBezTo>
                  <a:cubicBezTo>
                    <a:pt x="33" y="17"/>
                    <a:pt x="33" y="17"/>
                    <a:pt x="33" y="17"/>
                  </a:cubicBezTo>
                  <a:cubicBezTo>
                    <a:pt x="32" y="16"/>
                    <a:pt x="32" y="16"/>
                    <a:pt x="32" y="16"/>
                  </a:cubicBezTo>
                  <a:cubicBezTo>
                    <a:pt x="32" y="17"/>
                    <a:pt x="32" y="17"/>
                    <a:pt x="32" y="17"/>
                  </a:cubicBezTo>
                  <a:cubicBezTo>
                    <a:pt x="32" y="16"/>
                    <a:pt x="32" y="16"/>
                    <a:pt x="32" y="16"/>
                  </a:cubicBezTo>
                  <a:cubicBezTo>
                    <a:pt x="32" y="17"/>
                    <a:pt x="32" y="17"/>
                    <a:pt x="32" y="17"/>
                  </a:cubicBezTo>
                  <a:cubicBezTo>
                    <a:pt x="32" y="17"/>
                    <a:pt x="32" y="17"/>
                    <a:pt x="32" y="17"/>
                  </a:cubicBezTo>
                  <a:cubicBezTo>
                    <a:pt x="32" y="16"/>
                    <a:pt x="32" y="16"/>
                    <a:pt x="32" y="16"/>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3" y="17"/>
                    <a:pt x="33" y="17"/>
                    <a:pt x="33" y="17"/>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4" y="18"/>
                    <a:pt x="34" y="19"/>
                  </a:cubicBezTo>
                  <a:cubicBezTo>
                    <a:pt x="35" y="19"/>
                    <a:pt x="35" y="19"/>
                    <a:pt x="35" y="19"/>
                  </a:cubicBezTo>
                  <a:cubicBezTo>
                    <a:pt x="36" y="19"/>
                    <a:pt x="36" y="19"/>
                    <a:pt x="37" y="19"/>
                  </a:cubicBezTo>
                  <a:cubicBezTo>
                    <a:pt x="37" y="19"/>
                    <a:pt x="37" y="19"/>
                    <a:pt x="37" y="19"/>
                  </a:cubicBezTo>
                  <a:cubicBezTo>
                    <a:pt x="38" y="19"/>
                    <a:pt x="38" y="19"/>
                    <a:pt x="38" y="19"/>
                  </a:cubicBezTo>
                  <a:cubicBezTo>
                    <a:pt x="38" y="19"/>
                    <a:pt x="39" y="20"/>
                    <a:pt x="39" y="20"/>
                  </a:cubicBezTo>
                  <a:cubicBezTo>
                    <a:pt x="41" y="21"/>
                    <a:pt x="41" y="21"/>
                    <a:pt x="41" y="21"/>
                  </a:cubicBezTo>
                  <a:cubicBezTo>
                    <a:pt x="41" y="19"/>
                    <a:pt x="41" y="19"/>
                    <a:pt x="41" y="19"/>
                  </a:cubicBezTo>
                  <a:cubicBezTo>
                    <a:pt x="41" y="19"/>
                    <a:pt x="41" y="19"/>
                    <a:pt x="41" y="19"/>
                  </a:cubicBezTo>
                  <a:cubicBezTo>
                    <a:pt x="41" y="18"/>
                    <a:pt x="41" y="18"/>
                    <a:pt x="41" y="18"/>
                  </a:cubicBezTo>
                  <a:cubicBezTo>
                    <a:pt x="41" y="17"/>
                    <a:pt x="41" y="17"/>
                    <a:pt x="41" y="17"/>
                  </a:cubicBezTo>
                  <a:cubicBezTo>
                    <a:pt x="40" y="16"/>
                    <a:pt x="40" y="16"/>
                    <a:pt x="40" y="16"/>
                  </a:cubicBezTo>
                  <a:cubicBezTo>
                    <a:pt x="40" y="17"/>
                    <a:pt x="40" y="17"/>
                    <a:pt x="40" y="17"/>
                  </a:cubicBezTo>
                  <a:cubicBezTo>
                    <a:pt x="40" y="16"/>
                    <a:pt x="40" y="16"/>
                    <a:pt x="40" y="16"/>
                  </a:cubicBezTo>
                  <a:cubicBezTo>
                    <a:pt x="40" y="16"/>
                    <a:pt x="40" y="16"/>
                    <a:pt x="40" y="16"/>
                  </a:cubicBezTo>
                  <a:cubicBezTo>
                    <a:pt x="40" y="17"/>
                    <a:pt x="40" y="17"/>
                    <a:pt x="40" y="17"/>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6"/>
                    <a:pt x="41" y="16"/>
                    <a:pt x="41" y="16"/>
                  </a:cubicBezTo>
                  <a:cubicBezTo>
                    <a:pt x="41" y="16"/>
                    <a:pt x="42" y="17"/>
                    <a:pt x="43" y="17"/>
                  </a:cubicBezTo>
                  <a:cubicBezTo>
                    <a:pt x="43" y="17"/>
                    <a:pt x="43" y="17"/>
                    <a:pt x="43" y="17"/>
                  </a:cubicBezTo>
                  <a:cubicBezTo>
                    <a:pt x="43" y="17"/>
                    <a:pt x="43" y="17"/>
                    <a:pt x="43" y="17"/>
                  </a:cubicBezTo>
                  <a:cubicBezTo>
                    <a:pt x="43" y="17"/>
                    <a:pt x="44" y="16"/>
                    <a:pt x="44" y="16"/>
                  </a:cubicBezTo>
                  <a:cubicBezTo>
                    <a:pt x="44" y="15"/>
                    <a:pt x="44" y="15"/>
                    <a:pt x="44" y="15"/>
                  </a:cubicBezTo>
                  <a:cubicBezTo>
                    <a:pt x="44" y="14"/>
                    <a:pt x="44" y="14"/>
                    <a:pt x="44" y="14"/>
                  </a:cubicBezTo>
                  <a:cubicBezTo>
                    <a:pt x="44" y="13"/>
                    <a:pt x="44" y="13"/>
                    <a:pt x="44" y="13"/>
                  </a:cubicBezTo>
                  <a:cubicBezTo>
                    <a:pt x="44" y="13"/>
                    <a:pt x="44" y="13"/>
                    <a:pt x="44" y="13"/>
                  </a:cubicBezTo>
                  <a:cubicBezTo>
                    <a:pt x="44" y="13"/>
                    <a:pt x="44" y="13"/>
                    <a:pt x="44" y="13"/>
                  </a:cubicBezTo>
                  <a:cubicBezTo>
                    <a:pt x="43" y="13"/>
                    <a:pt x="43" y="13"/>
                    <a:pt x="43" y="13"/>
                  </a:cubicBezTo>
                  <a:cubicBezTo>
                    <a:pt x="44" y="13"/>
                    <a:pt x="44" y="13"/>
                    <a:pt x="44" y="13"/>
                  </a:cubicBezTo>
                  <a:cubicBezTo>
                    <a:pt x="44" y="13"/>
                    <a:pt x="44" y="13"/>
                    <a:pt x="44" y="13"/>
                  </a:cubicBezTo>
                  <a:cubicBezTo>
                    <a:pt x="43" y="13"/>
                    <a:pt x="43" y="13"/>
                    <a:pt x="43" y="13"/>
                  </a:cubicBezTo>
                  <a:cubicBezTo>
                    <a:pt x="44" y="13"/>
                    <a:pt x="44" y="13"/>
                    <a:pt x="44" y="13"/>
                  </a:cubicBezTo>
                  <a:cubicBezTo>
                    <a:pt x="43" y="13"/>
                    <a:pt x="43" y="13"/>
                    <a:pt x="43" y="13"/>
                  </a:cubicBezTo>
                  <a:cubicBezTo>
                    <a:pt x="44" y="13"/>
                    <a:pt x="44" y="13"/>
                    <a:pt x="44" y="13"/>
                  </a:cubicBezTo>
                  <a:cubicBezTo>
                    <a:pt x="44" y="13"/>
                    <a:pt x="44" y="13"/>
                    <a:pt x="44" y="13"/>
                  </a:cubicBezTo>
                  <a:cubicBezTo>
                    <a:pt x="43" y="13"/>
                    <a:pt x="43" y="13"/>
                    <a:pt x="43" y="13"/>
                  </a:cubicBezTo>
                  <a:cubicBezTo>
                    <a:pt x="44" y="13"/>
                    <a:pt x="44" y="13"/>
                    <a:pt x="44" y="13"/>
                  </a:cubicBezTo>
                  <a:cubicBezTo>
                    <a:pt x="44" y="13"/>
                    <a:pt x="44" y="13"/>
                    <a:pt x="44" y="13"/>
                  </a:cubicBezTo>
                  <a:cubicBezTo>
                    <a:pt x="44" y="12"/>
                    <a:pt x="44" y="12"/>
                    <a:pt x="44" y="11"/>
                  </a:cubicBezTo>
                  <a:cubicBezTo>
                    <a:pt x="44" y="10"/>
                    <a:pt x="44" y="10"/>
                    <a:pt x="44" y="10"/>
                  </a:cubicBezTo>
                  <a:cubicBezTo>
                    <a:pt x="44" y="10"/>
                    <a:pt x="43" y="10"/>
                    <a:pt x="43" y="9"/>
                  </a:cubicBezTo>
                  <a:cubicBezTo>
                    <a:pt x="42" y="9"/>
                    <a:pt x="42" y="9"/>
                    <a:pt x="42" y="9"/>
                  </a:cubicBezTo>
                  <a:cubicBezTo>
                    <a:pt x="42" y="9"/>
                    <a:pt x="41" y="10"/>
                    <a:pt x="41" y="10"/>
                  </a:cubicBezTo>
                  <a:cubicBezTo>
                    <a:pt x="41" y="10"/>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39" y="11"/>
                    <a:pt x="39" y="10"/>
                    <a:pt x="38" y="10"/>
                  </a:cubicBezTo>
                  <a:cubicBezTo>
                    <a:pt x="37" y="9"/>
                    <a:pt x="36" y="8"/>
                    <a:pt x="35" y="8"/>
                  </a:cubicBezTo>
                  <a:cubicBezTo>
                    <a:pt x="34" y="9"/>
                    <a:pt x="34" y="9"/>
                    <a:pt x="34" y="9"/>
                  </a:cubicBezTo>
                  <a:cubicBezTo>
                    <a:pt x="34" y="10"/>
                    <a:pt x="34" y="10"/>
                    <a:pt x="34" y="10"/>
                  </a:cubicBezTo>
                  <a:cubicBezTo>
                    <a:pt x="35" y="10"/>
                    <a:pt x="35" y="10"/>
                    <a:pt x="35" y="10"/>
                  </a:cubicBezTo>
                  <a:cubicBezTo>
                    <a:pt x="35" y="9"/>
                    <a:pt x="35" y="9"/>
                    <a:pt x="36" y="8"/>
                  </a:cubicBezTo>
                  <a:cubicBezTo>
                    <a:pt x="36" y="7"/>
                    <a:pt x="37" y="6"/>
                    <a:pt x="37" y="5"/>
                  </a:cubicBezTo>
                  <a:cubicBezTo>
                    <a:pt x="37" y="5"/>
                    <a:pt x="36" y="4"/>
                    <a:pt x="36" y="3"/>
                  </a:cubicBezTo>
                  <a:cubicBezTo>
                    <a:pt x="34" y="2"/>
                    <a:pt x="32" y="2"/>
                    <a:pt x="31" y="1"/>
                  </a:cubicBezTo>
                  <a:cubicBezTo>
                    <a:pt x="31" y="1"/>
                    <a:pt x="31" y="1"/>
                    <a:pt x="31" y="1"/>
                  </a:cubicBezTo>
                  <a:cubicBezTo>
                    <a:pt x="30" y="1"/>
                    <a:pt x="30" y="1"/>
                    <a:pt x="30" y="1"/>
                  </a:cubicBezTo>
                  <a:cubicBezTo>
                    <a:pt x="29" y="1"/>
                    <a:pt x="28" y="1"/>
                    <a:pt x="27" y="1"/>
                  </a:cubicBezTo>
                  <a:cubicBezTo>
                    <a:pt x="27" y="0"/>
                    <a:pt x="26" y="0"/>
                    <a:pt x="26" y="0"/>
                  </a:cubicBezTo>
                  <a:cubicBezTo>
                    <a:pt x="25" y="0"/>
                    <a:pt x="25" y="0"/>
                    <a:pt x="25" y="0"/>
                  </a:cubicBezTo>
                  <a:cubicBezTo>
                    <a:pt x="24" y="1"/>
                    <a:pt x="23" y="1"/>
                    <a:pt x="23" y="2"/>
                  </a:cubicBezTo>
                  <a:cubicBezTo>
                    <a:pt x="23" y="2"/>
                    <a:pt x="24" y="3"/>
                    <a:pt x="24" y="3"/>
                  </a:cubicBezTo>
                  <a:cubicBezTo>
                    <a:pt x="24" y="3"/>
                    <a:pt x="25" y="4"/>
                    <a:pt x="25" y="4"/>
                  </a:cubicBezTo>
                  <a:cubicBezTo>
                    <a:pt x="26" y="3"/>
                    <a:pt x="26" y="3"/>
                    <a:pt x="26" y="3"/>
                  </a:cubicBezTo>
                  <a:cubicBezTo>
                    <a:pt x="26" y="2"/>
                    <a:pt x="26" y="2"/>
                    <a:pt x="26" y="2"/>
                  </a:cubicBezTo>
                  <a:cubicBezTo>
                    <a:pt x="25" y="2"/>
                    <a:pt x="25" y="2"/>
                    <a:pt x="25" y="2"/>
                  </a:cubicBezTo>
                  <a:cubicBezTo>
                    <a:pt x="24" y="2"/>
                    <a:pt x="24" y="2"/>
                    <a:pt x="24" y="2"/>
                  </a:cubicBezTo>
                  <a:cubicBezTo>
                    <a:pt x="24" y="2"/>
                    <a:pt x="24" y="3"/>
                    <a:pt x="23" y="2"/>
                  </a:cubicBezTo>
                  <a:cubicBezTo>
                    <a:pt x="23" y="2"/>
                    <a:pt x="22" y="2"/>
                    <a:pt x="22" y="2"/>
                  </a:cubicBezTo>
                  <a:cubicBezTo>
                    <a:pt x="22" y="3"/>
                    <a:pt x="22" y="3"/>
                    <a:pt x="22" y="3"/>
                  </a:cubicBezTo>
                  <a:cubicBezTo>
                    <a:pt x="22" y="2"/>
                    <a:pt x="22" y="2"/>
                    <a:pt x="22" y="2"/>
                  </a:cubicBezTo>
                  <a:cubicBezTo>
                    <a:pt x="22" y="2"/>
                    <a:pt x="22" y="2"/>
                    <a:pt x="22" y="2"/>
                  </a:cubicBezTo>
                  <a:cubicBezTo>
                    <a:pt x="21" y="2"/>
                    <a:pt x="19"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8" y="3"/>
                    <a:pt x="18" y="3"/>
                    <a:pt x="18" y="3"/>
                  </a:cubicBezTo>
                  <a:cubicBezTo>
                    <a:pt x="17" y="3"/>
                    <a:pt x="17" y="3"/>
                    <a:pt x="17" y="3"/>
                  </a:cubicBezTo>
                  <a:cubicBezTo>
                    <a:pt x="17" y="3"/>
                    <a:pt x="17" y="3"/>
                    <a:pt x="17" y="3"/>
                  </a:cubicBezTo>
                  <a:cubicBezTo>
                    <a:pt x="18" y="3"/>
                    <a:pt x="18" y="3"/>
                    <a:pt x="18" y="3"/>
                  </a:cubicBezTo>
                  <a:cubicBezTo>
                    <a:pt x="17" y="3"/>
                    <a:pt x="17" y="3"/>
                    <a:pt x="17" y="3"/>
                  </a:cubicBezTo>
                  <a:cubicBezTo>
                    <a:pt x="18" y="3"/>
                    <a:pt x="18" y="3"/>
                    <a:pt x="18" y="3"/>
                  </a:cubicBezTo>
                  <a:cubicBezTo>
                    <a:pt x="18" y="3"/>
                    <a:pt x="18" y="3"/>
                    <a:pt x="18" y="3"/>
                  </a:cubicBezTo>
                  <a:cubicBezTo>
                    <a:pt x="17" y="3"/>
                    <a:pt x="17" y="3"/>
                    <a:pt x="17" y="3"/>
                  </a:cubicBezTo>
                  <a:cubicBezTo>
                    <a:pt x="18" y="3"/>
                    <a:pt x="18" y="3"/>
                    <a:pt x="18" y="3"/>
                  </a:cubicBezTo>
                  <a:cubicBezTo>
                    <a:pt x="17" y="3"/>
                    <a:pt x="17" y="3"/>
                    <a:pt x="17" y="3"/>
                  </a:cubicBezTo>
                  <a:cubicBezTo>
                    <a:pt x="18" y="4"/>
                    <a:pt x="18" y="4"/>
                    <a:pt x="18" y="4"/>
                  </a:cubicBezTo>
                  <a:cubicBezTo>
                    <a:pt x="18" y="3"/>
                    <a:pt x="18" y="3"/>
                    <a:pt x="18" y="3"/>
                  </a:cubicBezTo>
                  <a:cubicBezTo>
                    <a:pt x="17" y="3"/>
                    <a:pt x="17" y="3"/>
                    <a:pt x="17" y="3"/>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9" y="2"/>
                    <a:pt x="19" y="2"/>
                    <a:pt x="19" y="2"/>
                  </a:cubicBezTo>
                  <a:cubicBezTo>
                    <a:pt x="17" y="2"/>
                    <a:pt x="17" y="2"/>
                    <a:pt x="17" y="2"/>
                  </a:cubicBezTo>
                  <a:cubicBezTo>
                    <a:pt x="16" y="2"/>
                    <a:pt x="15" y="3"/>
                    <a:pt x="14" y="3"/>
                  </a:cubicBezTo>
                  <a:cubicBezTo>
                    <a:pt x="14" y="4"/>
                    <a:pt x="14" y="4"/>
                    <a:pt x="13" y="4"/>
                  </a:cubicBezTo>
                  <a:cubicBezTo>
                    <a:pt x="13" y="4"/>
                    <a:pt x="13" y="4"/>
                    <a:pt x="13" y="4"/>
                  </a:cubicBezTo>
                  <a:cubicBezTo>
                    <a:pt x="12" y="3"/>
                    <a:pt x="12" y="3"/>
                    <a:pt x="11" y="3"/>
                  </a:cubicBezTo>
                  <a:cubicBezTo>
                    <a:pt x="11" y="3"/>
                    <a:pt x="10" y="3"/>
                    <a:pt x="10" y="4"/>
                  </a:cubicBezTo>
                  <a:cubicBezTo>
                    <a:pt x="9" y="4"/>
                    <a:pt x="9" y="5"/>
                    <a:pt x="9" y="5"/>
                  </a:cubicBezTo>
                  <a:cubicBezTo>
                    <a:pt x="9" y="6"/>
                    <a:pt x="9" y="6"/>
                    <a:pt x="10" y="7"/>
                  </a:cubicBezTo>
                  <a:cubicBezTo>
                    <a:pt x="10" y="7"/>
                    <a:pt x="11" y="7"/>
                    <a:pt x="11" y="7"/>
                  </a:cubicBezTo>
                  <a:cubicBezTo>
                    <a:pt x="11" y="7"/>
                    <a:pt x="11" y="7"/>
                    <a:pt x="11" y="7"/>
                  </a:cubicBezTo>
                  <a:cubicBezTo>
                    <a:pt x="11" y="6"/>
                    <a:pt x="11" y="6"/>
                    <a:pt x="11" y="6"/>
                  </a:cubicBezTo>
                  <a:cubicBezTo>
                    <a:pt x="11" y="5"/>
                    <a:pt x="11" y="5"/>
                    <a:pt x="11" y="5"/>
                  </a:cubicBezTo>
                  <a:cubicBezTo>
                    <a:pt x="9" y="7"/>
                    <a:pt x="8" y="8"/>
                    <a:pt x="8" y="9"/>
                  </a:cubicBezTo>
                  <a:cubicBezTo>
                    <a:pt x="6" y="9"/>
                    <a:pt x="5" y="10"/>
                    <a:pt x="5" y="11"/>
                  </a:cubicBezTo>
                  <a:cubicBezTo>
                    <a:pt x="4" y="11"/>
                    <a:pt x="4" y="12"/>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3" y="13"/>
                    <a:pt x="3" y="14"/>
                  </a:cubicBezTo>
                  <a:cubicBezTo>
                    <a:pt x="2" y="14"/>
                    <a:pt x="1" y="15"/>
                    <a:pt x="1" y="16"/>
                  </a:cubicBezTo>
                  <a:cubicBezTo>
                    <a:pt x="1" y="17"/>
                    <a:pt x="1" y="17"/>
                    <a:pt x="1" y="17"/>
                  </a:cubicBezTo>
                  <a:cubicBezTo>
                    <a:pt x="1" y="17"/>
                    <a:pt x="1" y="18"/>
                    <a:pt x="1" y="18"/>
                  </a:cubicBezTo>
                  <a:cubicBezTo>
                    <a:pt x="1" y="18"/>
                    <a:pt x="1" y="18"/>
                    <a:pt x="1" y="18"/>
                  </a:cubicBezTo>
                  <a:cubicBezTo>
                    <a:pt x="2" y="19"/>
                    <a:pt x="2" y="19"/>
                    <a:pt x="2" y="19"/>
                  </a:cubicBezTo>
                  <a:cubicBezTo>
                    <a:pt x="1" y="18"/>
                    <a:pt x="1" y="18"/>
                    <a:pt x="1" y="18"/>
                  </a:cubicBezTo>
                  <a:cubicBezTo>
                    <a:pt x="1" y="19"/>
                    <a:pt x="0" y="19"/>
                    <a:pt x="0" y="20"/>
                  </a:cubicBezTo>
                  <a:cubicBezTo>
                    <a:pt x="2" y="21"/>
                    <a:pt x="2" y="21"/>
                    <a:pt x="2" y="21"/>
                  </a:cubicBezTo>
                  <a:cubicBezTo>
                    <a:pt x="2" y="21"/>
                    <a:pt x="2" y="21"/>
                    <a:pt x="2" y="2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41" name="Freeform 407">
              <a:extLst>
                <a:ext uri="{FF2B5EF4-FFF2-40B4-BE49-F238E27FC236}">
                  <a16:creationId xmlns:a16="http://schemas.microsoft.com/office/drawing/2014/main" xmlns="" id="{F576539C-D8D0-4324-A2CD-BD2F2934A7DB}"/>
                </a:ext>
              </a:extLst>
            </p:cNvPr>
            <p:cNvSpPr>
              <a:spLocks/>
            </p:cNvSpPr>
            <p:nvPr/>
          </p:nvSpPr>
          <p:spPr bwMode="auto">
            <a:xfrm>
              <a:off x="4328925" y="3050508"/>
              <a:ext cx="230044" cy="339697"/>
            </a:xfrm>
            <a:custGeom>
              <a:avLst/>
              <a:gdLst>
                <a:gd name="T0" fmla="*/ 4 w 83"/>
                <a:gd name="T1" fmla="*/ 95 h 137"/>
                <a:gd name="T2" fmla="*/ 6 w 83"/>
                <a:gd name="T3" fmla="*/ 86 h 137"/>
                <a:gd name="T4" fmla="*/ 14 w 83"/>
                <a:gd name="T5" fmla="*/ 78 h 137"/>
                <a:gd name="T6" fmla="*/ 21 w 83"/>
                <a:gd name="T7" fmla="*/ 74 h 137"/>
                <a:gd name="T8" fmla="*/ 27 w 83"/>
                <a:gd name="T9" fmla="*/ 75 h 137"/>
                <a:gd name="T10" fmla="*/ 31 w 83"/>
                <a:gd name="T11" fmla="*/ 80 h 137"/>
                <a:gd name="T12" fmla="*/ 36 w 83"/>
                <a:gd name="T13" fmla="*/ 72 h 137"/>
                <a:gd name="T14" fmla="*/ 40 w 83"/>
                <a:gd name="T15" fmla="*/ 61 h 137"/>
                <a:gd name="T16" fmla="*/ 42 w 83"/>
                <a:gd name="T17" fmla="*/ 54 h 137"/>
                <a:gd name="T18" fmla="*/ 47 w 83"/>
                <a:gd name="T19" fmla="*/ 45 h 137"/>
                <a:gd name="T20" fmla="*/ 51 w 83"/>
                <a:gd name="T21" fmla="*/ 37 h 137"/>
                <a:gd name="T22" fmla="*/ 54 w 83"/>
                <a:gd name="T23" fmla="*/ 31 h 137"/>
                <a:gd name="T24" fmla="*/ 59 w 83"/>
                <a:gd name="T25" fmla="*/ 22 h 137"/>
                <a:gd name="T26" fmla="*/ 65 w 83"/>
                <a:gd name="T27" fmla="*/ 15 h 137"/>
                <a:gd name="T28" fmla="*/ 62 w 83"/>
                <a:gd name="T29" fmla="*/ 9 h 137"/>
                <a:gd name="T30" fmla="*/ 60 w 83"/>
                <a:gd name="T31" fmla="*/ 0 h 137"/>
                <a:gd name="T32" fmla="*/ 67 w 83"/>
                <a:gd name="T33" fmla="*/ 5 h 137"/>
                <a:gd name="T34" fmla="*/ 70 w 83"/>
                <a:gd name="T35" fmla="*/ 12 h 137"/>
                <a:gd name="T36" fmla="*/ 77 w 83"/>
                <a:gd name="T37" fmla="*/ 37 h 137"/>
                <a:gd name="T38" fmla="*/ 68 w 83"/>
                <a:gd name="T39" fmla="*/ 37 h 137"/>
                <a:gd name="T40" fmla="*/ 62 w 83"/>
                <a:gd name="T41" fmla="*/ 45 h 137"/>
                <a:gd name="T42" fmla="*/ 72 w 83"/>
                <a:gd name="T43" fmla="*/ 56 h 137"/>
                <a:gd name="T44" fmla="*/ 73 w 83"/>
                <a:gd name="T45" fmla="*/ 68 h 137"/>
                <a:gd name="T46" fmla="*/ 69 w 83"/>
                <a:gd name="T47" fmla="*/ 77 h 137"/>
                <a:gd name="T48" fmla="*/ 64 w 83"/>
                <a:gd name="T49" fmla="*/ 85 h 137"/>
                <a:gd name="T50" fmla="*/ 65 w 83"/>
                <a:gd name="T51" fmla="*/ 93 h 137"/>
                <a:gd name="T52" fmla="*/ 68 w 83"/>
                <a:gd name="T53" fmla="*/ 102 h 137"/>
                <a:gd name="T54" fmla="*/ 72 w 83"/>
                <a:gd name="T55" fmla="*/ 108 h 137"/>
                <a:gd name="T56" fmla="*/ 81 w 83"/>
                <a:gd name="T57" fmla="*/ 121 h 137"/>
                <a:gd name="T58" fmla="*/ 83 w 83"/>
                <a:gd name="T59" fmla="*/ 130 h 137"/>
                <a:gd name="T60" fmla="*/ 76 w 83"/>
                <a:gd name="T61" fmla="*/ 134 h 137"/>
                <a:gd name="T62" fmla="*/ 69 w 83"/>
                <a:gd name="T63" fmla="*/ 132 h 137"/>
                <a:gd name="T64" fmla="*/ 60 w 83"/>
                <a:gd name="T65" fmla="*/ 131 h 137"/>
                <a:gd name="T66" fmla="*/ 52 w 83"/>
                <a:gd name="T67" fmla="*/ 131 h 137"/>
                <a:gd name="T68" fmla="*/ 45 w 83"/>
                <a:gd name="T69" fmla="*/ 130 h 137"/>
                <a:gd name="T70" fmla="*/ 32 w 83"/>
                <a:gd name="T71" fmla="*/ 129 h 137"/>
                <a:gd name="T72" fmla="*/ 26 w 83"/>
                <a:gd name="T73" fmla="*/ 131 h 137"/>
                <a:gd name="T74" fmla="*/ 15 w 83"/>
                <a:gd name="T75" fmla="*/ 124 h 137"/>
                <a:gd name="T76" fmla="*/ 15 w 83"/>
                <a:gd name="T77" fmla="*/ 113 h 137"/>
                <a:gd name="T78" fmla="*/ 13 w 83"/>
                <a:gd name="T79" fmla="*/ 109 h 137"/>
                <a:gd name="T80" fmla="*/ 11 w 83"/>
                <a:gd name="T81" fmla="*/ 108 h 137"/>
                <a:gd name="T82" fmla="*/ 11 w 83"/>
                <a:gd name="T83" fmla="*/ 110 h 137"/>
                <a:gd name="T84" fmla="*/ 6 w 83"/>
                <a:gd name="T85" fmla="*/ 107 h 137"/>
                <a:gd name="T86" fmla="*/ 3 w 83"/>
                <a:gd name="T87" fmla="*/ 101 h 137"/>
                <a:gd name="T88" fmla="*/ 2 w 83"/>
                <a:gd name="T89" fmla="*/ 9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 h="137">
                  <a:moveTo>
                    <a:pt x="2" y="99"/>
                  </a:moveTo>
                  <a:cubicBezTo>
                    <a:pt x="3" y="98"/>
                    <a:pt x="4" y="96"/>
                    <a:pt x="4" y="95"/>
                  </a:cubicBezTo>
                  <a:cubicBezTo>
                    <a:pt x="4" y="93"/>
                    <a:pt x="6" y="90"/>
                    <a:pt x="6" y="89"/>
                  </a:cubicBezTo>
                  <a:cubicBezTo>
                    <a:pt x="5" y="88"/>
                    <a:pt x="5" y="88"/>
                    <a:pt x="6" y="86"/>
                  </a:cubicBezTo>
                  <a:cubicBezTo>
                    <a:pt x="8" y="84"/>
                    <a:pt x="10" y="82"/>
                    <a:pt x="11" y="80"/>
                  </a:cubicBezTo>
                  <a:cubicBezTo>
                    <a:pt x="12" y="80"/>
                    <a:pt x="14" y="79"/>
                    <a:pt x="14" y="78"/>
                  </a:cubicBezTo>
                  <a:cubicBezTo>
                    <a:pt x="15" y="77"/>
                    <a:pt x="16" y="74"/>
                    <a:pt x="18" y="73"/>
                  </a:cubicBezTo>
                  <a:cubicBezTo>
                    <a:pt x="19" y="73"/>
                    <a:pt x="20" y="75"/>
                    <a:pt x="21" y="74"/>
                  </a:cubicBezTo>
                  <a:cubicBezTo>
                    <a:pt x="23" y="74"/>
                    <a:pt x="23" y="72"/>
                    <a:pt x="23" y="71"/>
                  </a:cubicBezTo>
                  <a:cubicBezTo>
                    <a:pt x="23" y="72"/>
                    <a:pt x="26" y="75"/>
                    <a:pt x="27" y="75"/>
                  </a:cubicBezTo>
                  <a:cubicBezTo>
                    <a:pt x="28" y="76"/>
                    <a:pt x="29" y="77"/>
                    <a:pt x="28" y="78"/>
                  </a:cubicBezTo>
                  <a:cubicBezTo>
                    <a:pt x="28" y="79"/>
                    <a:pt x="29" y="80"/>
                    <a:pt x="31" y="80"/>
                  </a:cubicBezTo>
                  <a:cubicBezTo>
                    <a:pt x="31" y="79"/>
                    <a:pt x="34" y="77"/>
                    <a:pt x="33" y="75"/>
                  </a:cubicBezTo>
                  <a:cubicBezTo>
                    <a:pt x="33" y="74"/>
                    <a:pt x="35" y="73"/>
                    <a:pt x="36" y="72"/>
                  </a:cubicBezTo>
                  <a:cubicBezTo>
                    <a:pt x="37" y="71"/>
                    <a:pt x="36" y="70"/>
                    <a:pt x="36" y="69"/>
                  </a:cubicBezTo>
                  <a:cubicBezTo>
                    <a:pt x="38" y="66"/>
                    <a:pt x="39" y="64"/>
                    <a:pt x="40" y="61"/>
                  </a:cubicBezTo>
                  <a:cubicBezTo>
                    <a:pt x="41" y="59"/>
                    <a:pt x="40" y="58"/>
                    <a:pt x="41" y="56"/>
                  </a:cubicBezTo>
                  <a:cubicBezTo>
                    <a:pt x="41" y="55"/>
                    <a:pt x="42" y="55"/>
                    <a:pt x="42" y="54"/>
                  </a:cubicBezTo>
                  <a:cubicBezTo>
                    <a:pt x="42" y="53"/>
                    <a:pt x="46" y="54"/>
                    <a:pt x="47" y="50"/>
                  </a:cubicBezTo>
                  <a:cubicBezTo>
                    <a:pt x="47" y="49"/>
                    <a:pt x="48" y="45"/>
                    <a:pt x="47" y="45"/>
                  </a:cubicBezTo>
                  <a:cubicBezTo>
                    <a:pt x="49" y="44"/>
                    <a:pt x="51" y="43"/>
                    <a:pt x="51" y="41"/>
                  </a:cubicBezTo>
                  <a:cubicBezTo>
                    <a:pt x="52" y="39"/>
                    <a:pt x="51" y="38"/>
                    <a:pt x="51" y="37"/>
                  </a:cubicBezTo>
                  <a:cubicBezTo>
                    <a:pt x="51" y="36"/>
                    <a:pt x="53" y="36"/>
                    <a:pt x="53" y="35"/>
                  </a:cubicBezTo>
                  <a:cubicBezTo>
                    <a:pt x="54" y="34"/>
                    <a:pt x="54" y="32"/>
                    <a:pt x="54" y="31"/>
                  </a:cubicBezTo>
                  <a:cubicBezTo>
                    <a:pt x="55" y="29"/>
                    <a:pt x="55" y="28"/>
                    <a:pt x="56" y="27"/>
                  </a:cubicBezTo>
                  <a:cubicBezTo>
                    <a:pt x="56" y="25"/>
                    <a:pt x="57" y="22"/>
                    <a:pt x="59" y="22"/>
                  </a:cubicBezTo>
                  <a:cubicBezTo>
                    <a:pt x="60" y="21"/>
                    <a:pt x="65" y="21"/>
                    <a:pt x="66" y="18"/>
                  </a:cubicBezTo>
                  <a:cubicBezTo>
                    <a:pt x="66" y="17"/>
                    <a:pt x="65" y="16"/>
                    <a:pt x="65" y="15"/>
                  </a:cubicBezTo>
                  <a:cubicBezTo>
                    <a:pt x="66" y="14"/>
                    <a:pt x="66" y="13"/>
                    <a:pt x="66" y="11"/>
                  </a:cubicBezTo>
                  <a:cubicBezTo>
                    <a:pt x="66" y="10"/>
                    <a:pt x="63" y="8"/>
                    <a:pt x="62" y="9"/>
                  </a:cubicBezTo>
                  <a:cubicBezTo>
                    <a:pt x="62" y="9"/>
                    <a:pt x="61" y="7"/>
                    <a:pt x="60" y="5"/>
                  </a:cubicBezTo>
                  <a:cubicBezTo>
                    <a:pt x="60" y="2"/>
                    <a:pt x="60" y="1"/>
                    <a:pt x="60" y="0"/>
                  </a:cubicBezTo>
                  <a:cubicBezTo>
                    <a:pt x="61" y="0"/>
                    <a:pt x="63" y="0"/>
                    <a:pt x="64" y="1"/>
                  </a:cubicBezTo>
                  <a:cubicBezTo>
                    <a:pt x="65" y="2"/>
                    <a:pt x="64" y="4"/>
                    <a:pt x="67" y="5"/>
                  </a:cubicBezTo>
                  <a:cubicBezTo>
                    <a:pt x="68" y="5"/>
                    <a:pt x="69" y="9"/>
                    <a:pt x="69" y="10"/>
                  </a:cubicBezTo>
                  <a:cubicBezTo>
                    <a:pt x="69" y="11"/>
                    <a:pt x="68" y="10"/>
                    <a:pt x="70" y="12"/>
                  </a:cubicBezTo>
                  <a:cubicBezTo>
                    <a:pt x="72" y="14"/>
                    <a:pt x="70" y="22"/>
                    <a:pt x="70" y="25"/>
                  </a:cubicBezTo>
                  <a:cubicBezTo>
                    <a:pt x="70" y="29"/>
                    <a:pt x="73" y="35"/>
                    <a:pt x="77" y="37"/>
                  </a:cubicBezTo>
                  <a:cubicBezTo>
                    <a:pt x="75" y="38"/>
                    <a:pt x="73" y="38"/>
                    <a:pt x="72" y="37"/>
                  </a:cubicBezTo>
                  <a:cubicBezTo>
                    <a:pt x="70" y="37"/>
                    <a:pt x="70" y="37"/>
                    <a:pt x="68" y="37"/>
                  </a:cubicBezTo>
                  <a:cubicBezTo>
                    <a:pt x="65" y="38"/>
                    <a:pt x="62" y="36"/>
                    <a:pt x="61" y="38"/>
                  </a:cubicBezTo>
                  <a:cubicBezTo>
                    <a:pt x="59" y="41"/>
                    <a:pt x="59" y="42"/>
                    <a:pt x="62" y="45"/>
                  </a:cubicBezTo>
                  <a:cubicBezTo>
                    <a:pt x="64" y="48"/>
                    <a:pt x="67" y="50"/>
                    <a:pt x="70" y="53"/>
                  </a:cubicBezTo>
                  <a:cubicBezTo>
                    <a:pt x="70" y="53"/>
                    <a:pt x="72" y="55"/>
                    <a:pt x="72" y="56"/>
                  </a:cubicBezTo>
                  <a:cubicBezTo>
                    <a:pt x="73" y="58"/>
                    <a:pt x="74" y="62"/>
                    <a:pt x="75" y="64"/>
                  </a:cubicBezTo>
                  <a:cubicBezTo>
                    <a:pt x="77" y="66"/>
                    <a:pt x="74" y="67"/>
                    <a:pt x="73" y="68"/>
                  </a:cubicBezTo>
                  <a:cubicBezTo>
                    <a:pt x="73" y="69"/>
                    <a:pt x="71" y="72"/>
                    <a:pt x="70" y="75"/>
                  </a:cubicBezTo>
                  <a:cubicBezTo>
                    <a:pt x="70" y="75"/>
                    <a:pt x="69" y="76"/>
                    <a:pt x="69" y="77"/>
                  </a:cubicBezTo>
                  <a:cubicBezTo>
                    <a:pt x="69" y="78"/>
                    <a:pt x="68" y="79"/>
                    <a:pt x="67" y="81"/>
                  </a:cubicBezTo>
                  <a:cubicBezTo>
                    <a:pt x="66" y="82"/>
                    <a:pt x="62" y="84"/>
                    <a:pt x="64" y="85"/>
                  </a:cubicBezTo>
                  <a:cubicBezTo>
                    <a:pt x="66" y="86"/>
                    <a:pt x="66" y="88"/>
                    <a:pt x="66" y="90"/>
                  </a:cubicBezTo>
                  <a:cubicBezTo>
                    <a:pt x="66" y="91"/>
                    <a:pt x="66" y="92"/>
                    <a:pt x="65" y="93"/>
                  </a:cubicBezTo>
                  <a:cubicBezTo>
                    <a:pt x="66" y="95"/>
                    <a:pt x="66" y="95"/>
                    <a:pt x="66" y="95"/>
                  </a:cubicBezTo>
                  <a:cubicBezTo>
                    <a:pt x="67" y="97"/>
                    <a:pt x="66" y="100"/>
                    <a:pt x="68" y="102"/>
                  </a:cubicBezTo>
                  <a:cubicBezTo>
                    <a:pt x="68" y="103"/>
                    <a:pt x="70" y="103"/>
                    <a:pt x="70" y="105"/>
                  </a:cubicBezTo>
                  <a:cubicBezTo>
                    <a:pt x="70" y="106"/>
                    <a:pt x="71" y="107"/>
                    <a:pt x="72" y="108"/>
                  </a:cubicBezTo>
                  <a:cubicBezTo>
                    <a:pt x="68" y="108"/>
                    <a:pt x="76" y="117"/>
                    <a:pt x="77" y="118"/>
                  </a:cubicBezTo>
                  <a:cubicBezTo>
                    <a:pt x="78" y="119"/>
                    <a:pt x="81" y="120"/>
                    <a:pt x="81" y="121"/>
                  </a:cubicBezTo>
                  <a:cubicBezTo>
                    <a:pt x="81" y="122"/>
                    <a:pt x="81" y="123"/>
                    <a:pt x="81" y="124"/>
                  </a:cubicBezTo>
                  <a:cubicBezTo>
                    <a:pt x="82" y="126"/>
                    <a:pt x="82" y="128"/>
                    <a:pt x="83" y="130"/>
                  </a:cubicBezTo>
                  <a:cubicBezTo>
                    <a:pt x="80" y="131"/>
                    <a:pt x="83" y="136"/>
                    <a:pt x="81" y="137"/>
                  </a:cubicBezTo>
                  <a:cubicBezTo>
                    <a:pt x="80" y="136"/>
                    <a:pt x="78" y="134"/>
                    <a:pt x="76" y="134"/>
                  </a:cubicBezTo>
                  <a:cubicBezTo>
                    <a:pt x="75" y="133"/>
                    <a:pt x="73" y="132"/>
                    <a:pt x="72" y="133"/>
                  </a:cubicBezTo>
                  <a:cubicBezTo>
                    <a:pt x="71" y="133"/>
                    <a:pt x="69" y="133"/>
                    <a:pt x="69" y="132"/>
                  </a:cubicBezTo>
                  <a:cubicBezTo>
                    <a:pt x="65" y="131"/>
                    <a:pt x="65" y="131"/>
                    <a:pt x="65" y="131"/>
                  </a:cubicBezTo>
                  <a:cubicBezTo>
                    <a:pt x="64" y="131"/>
                    <a:pt x="62" y="131"/>
                    <a:pt x="60" y="131"/>
                  </a:cubicBezTo>
                  <a:cubicBezTo>
                    <a:pt x="58" y="131"/>
                    <a:pt x="56" y="131"/>
                    <a:pt x="54" y="131"/>
                  </a:cubicBezTo>
                  <a:cubicBezTo>
                    <a:pt x="53" y="130"/>
                    <a:pt x="52" y="131"/>
                    <a:pt x="52" y="131"/>
                  </a:cubicBezTo>
                  <a:cubicBezTo>
                    <a:pt x="51" y="130"/>
                    <a:pt x="52" y="129"/>
                    <a:pt x="51" y="130"/>
                  </a:cubicBezTo>
                  <a:cubicBezTo>
                    <a:pt x="48" y="130"/>
                    <a:pt x="47" y="130"/>
                    <a:pt x="45" y="130"/>
                  </a:cubicBezTo>
                  <a:cubicBezTo>
                    <a:pt x="42" y="129"/>
                    <a:pt x="40" y="129"/>
                    <a:pt x="38" y="129"/>
                  </a:cubicBezTo>
                  <a:cubicBezTo>
                    <a:pt x="36" y="129"/>
                    <a:pt x="33" y="128"/>
                    <a:pt x="32" y="129"/>
                  </a:cubicBezTo>
                  <a:cubicBezTo>
                    <a:pt x="31" y="130"/>
                    <a:pt x="31" y="131"/>
                    <a:pt x="31" y="131"/>
                  </a:cubicBezTo>
                  <a:cubicBezTo>
                    <a:pt x="29" y="131"/>
                    <a:pt x="28" y="131"/>
                    <a:pt x="26" y="131"/>
                  </a:cubicBezTo>
                  <a:cubicBezTo>
                    <a:pt x="24" y="131"/>
                    <a:pt x="22" y="131"/>
                    <a:pt x="20" y="131"/>
                  </a:cubicBezTo>
                  <a:cubicBezTo>
                    <a:pt x="15" y="131"/>
                    <a:pt x="14" y="129"/>
                    <a:pt x="15" y="124"/>
                  </a:cubicBezTo>
                  <a:cubicBezTo>
                    <a:pt x="16" y="122"/>
                    <a:pt x="17" y="119"/>
                    <a:pt x="15" y="117"/>
                  </a:cubicBezTo>
                  <a:cubicBezTo>
                    <a:pt x="15" y="116"/>
                    <a:pt x="13" y="114"/>
                    <a:pt x="15" y="113"/>
                  </a:cubicBezTo>
                  <a:cubicBezTo>
                    <a:pt x="14" y="114"/>
                    <a:pt x="11" y="113"/>
                    <a:pt x="13" y="111"/>
                  </a:cubicBezTo>
                  <a:cubicBezTo>
                    <a:pt x="13" y="111"/>
                    <a:pt x="15" y="109"/>
                    <a:pt x="13" y="109"/>
                  </a:cubicBezTo>
                  <a:cubicBezTo>
                    <a:pt x="13" y="109"/>
                    <a:pt x="14" y="108"/>
                    <a:pt x="14" y="107"/>
                  </a:cubicBezTo>
                  <a:cubicBezTo>
                    <a:pt x="13" y="109"/>
                    <a:pt x="12" y="108"/>
                    <a:pt x="11" y="108"/>
                  </a:cubicBezTo>
                  <a:cubicBezTo>
                    <a:pt x="11" y="108"/>
                    <a:pt x="12" y="109"/>
                    <a:pt x="11" y="108"/>
                  </a:cubicBezTo>
                  <a:cubicBezTo>
                    <a:pt x="11" y="109"/>
                    <a:pt x="11" y="110"/>
                    <a:pt x="11" y="110"/>
                  </a:cubicBezTo>
                  <a:cubicBezTo>
                    <a:pt x="10" y="110"/>
                    <a:pt x="9" y="109"/>
                    <a:pt x="10" y="108"/>
                  </a:cubicBezTo>
                  <a:cubicBezTo>
                    <a:pt x="9" y="110"/>
                    <a:pt x="7" y="108"/>
                    <a:pt x="6" y="107"/>
                  </a:cubicBezTo>
                  <a:cubicBezTo>
                    <a:pt x="6" y="105"/>
                    <a:pt x="6" y="102"/>
                    <a:pt x="5" y="101"/>
                  </a:cubicBezTo>
                  <a:cubicBezTo>
                    <a:pt x="3" y="103"/>
                    <a:pt x="3" y="101"/>
                    <a:pt x="3" y="101"/>
                  </a:cubicBezTo>
                  <a:cubicBezTo>
                    <a:pt x="3" y="102"/>
                    <a:pt x="3" y="102"/>
                    <a:pt x="3" y="103"/>
                  </a:cubicBezTo>
                  <a:cubicBezTo>
                    <a:pt x="0" y="103"/>
                    <a:pt x="2" y="101"/>
                    <a:pt x="2" y="99"/>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42" name="Freeform 408">
              <a:extLst>
                <a:ext uri="{FF2B5EF4-FFF2-40B4-BE49-F238E27FC236}">
                  <a16:creationId xmlns:a16="http://schemas.microsoft.com/office/drawing/2014/main" xmlns="" id="{84DD7CCC-38B8-4473-A362-3FB0FAE68262}"/>
                </a:ext>
              </a:extLst>
            </p:cNvPr>
            <p:cNvSpPr>
              <a:spLocks/>
            </p:cNvSpPr>
            <p:nvPr/>
          </p:nvSpPr>
          <p:spPr bwMode="auto">
            <a:xfrm>
              <a:off x="4328925" y="3050508"/>
              <a:ext cx="230044" cy="339697"/>
            </a:xfrm>
            <a:custGeom>
              <a:avLst/>
              <a:gdLst>
                <a:gd name="T0" fmla="*/ 4 w 83"/>
                <a:gd name="T1" fmla="*/ 95 h 137"/>
                <a:gd name="T2" fmla="*/ 6 w 83"/>
                <a:gd name="T3" fmla="*/ 86 h 137"/>
                <a:gd name="T4" fmla="*/ 14 w 83"/>
                <a:gd name="T5" fmla="*/ 78 h 137"/>
                <a:gd name="T6" fmla="*/ 21 w 83"/>
                <a:gd name="T7" fmla="*/ 74 h 137"/>
                <a:gd name="T8" fmla="*/ 27 w 83"/>
                <a:gd name="T9" fmla="*/ 75 h 137"/>
                <a:gd name="T10" fmla="*/ 31 w 83"/>
                <a:gd name="T11" fmla="*/ 80 h 137"/>
                <a:gd name="T12" fmla="*/ 36 w 83"/>
                <a:gd name="T13" fmla="*/ 72 h 137"/>
                <a:gd name="T14" fmla="*/ 40 w 83"/>
                <a:gd name="T15" fmla="*/ 61 h 137"/>
                <a:gd name="T16" fmla="*/ 42 w 83"/>
                <a:gd name="T17" fmla="*/ 54 h 137"/>
                <a:gd name="T18" fmla="*/ 47 w 83"/>
                <a:gd name="T19" fmla="*/ 45 h 137"/>
                <a:gd name="T20" fmla="*/ 51 w 83"/>
                <a:gd name="T21" fmla="*/ 37 h 137"/>
                <a:gd name="T22" fmla="*/ 54 w 83"/>
                <a:gd name="T23" fmla="*/ 31 h 137"/>
                <a:gd name="T24" fmla="*/ 59 w 83"/>
                <a:gd name="T25" fmla="*/ 22 h 137"/>
                <a:gd name="T26" fmla="*/ 65 w 83"/>
                <a:gd name="T27" fmla="*/ 15 h 137"/>
                <a:gd name="T28" fmla="*/ 62 w 83"/>
                <a:gd name="T29" fmla="*/ 9 h 137"/>
                <a:gd name="T30" fmla="*/ 60 w 83"/>
                <a:gd name="T31" fmla="*/ 0 h 137"/>
                <a:gd name="T32" fmla="*/ 67 w 83"/>
                <a:gd name="T33" fmla="*/ 5 h 137"/>
                <a:gd name="T34" fmla="*/ 70 w 83"/>
                <a:gd name="T35" fmla="*/ 12 h 137"/>
                <a:gd name="T36" fmla="*/ 77 w 83"/>
                <a:gd name="T37" fmla="*/ 37 h 137"/>
                <a:gd name="T38" fmla="*/ 68 w 83"/>
                <a:gd name="T39" fmla="*/ 37 h 137"/>
                <a:gd name="T40" fmla="*/ 62 w 83"/>
                <a:gd name="T41" fmla="*/ 45 h 137"/>
                <a:gd name="T42" fmla="*/ 72 w 83"/>
                <a:gd name="T43" fmla="*/ 56 h 137"/>
                <a:gd name="T44" fmla="*/ 73 w 83"/>
                <a:gd name="T45" fmla="*/ 68 h 137"/>
                <a:gd name="T46" fmla="*/ 69 w 83"/>
                <a:gd name="T47" fmla="*/ 77 h 137"/>
                <a:gd name="T48" fmla="*/ 64 w 83"/>
                <a:gd name="T49" fmla="*/ 85 h 137"/>
                <a:gd name="T50" fmla="*/ 65 w 83"/>
                <a:gd name="T51" fmla="*/ 93 h 137"/>
                <a:gd name="T52" fmla="*/ 68 w 83"/>
                <a:gd name="T53" fmla="*/ 102 h 137"/>
                <a:gd name="T54" fmla="*/ 72 w 83"/>
                <a:gd name="T55" fmla="*/ 108 h 137"/>
                <a:gd name="T56" fmla="*/ 81 w 83"/>
                <a:gd name="T57" fmla="*/ 121 h 137"/>
                <a:gd name="T58" fmla="*/ 83 w 83"/>
                <a:gd name="T59" fmla="*/ 130 h 137"/>
                <a:gd name="T60" fmla="*/ 76 w 83"/>
                <a:gd name="T61" fmla="*/ 134 h 137"/>
                <a:gd name="T62" fmla="*/ 69 w 83"/>
                <a:gd name="T63" fmla="*/ 132 h 137"/>
                <a:gd name="T64" fmla="*/ 60 w 83"/>
                <a:gd name="T65" fmla="*/ 131 h 137"/>
                <a:gd name="T66" fmla="*/ 52 w 83"/>
                <a:gd name="T67" fmla="*/ 131 h 137"/>
                <a:gd name="T68" fmla="*/ 45 w 83"/>
                <a:gd name="T69" fmla="*/ 130 h 137"/>
                <a:gd name="T70" fmla="*/ 32 w 83"/>
                <a:gd name="T71" fmla="*/ 129 h 137"/>
                <a:gd name="T72" fmla="*/ 26 w 83"/>
                <a:gd name="T73" fmla="*/ 131 h 137"/>
                <a:gd name="T74" fmla="*/ 15 w 83"/>
                <a:gd name="T75" fmla="*/ 124 h 137"/>
                <a:gd name="T76" fmla="*/ 15 w 83"/>
                <a:gd name="T77" fmla="*/ 113 h 137"/>
                <a:gd name="T78" fmla="*/ 13 w 83"/>
                <a:gd name="T79" fmla="*/ 109 h 137"/>
                <a:gd name="T80" fmla="*/ 11 w 83"/>
                <a:gd name="T81" fmla="*/ 108 h 137"/>
                <a:gd name="T82" fmla="*/ 11 w 83"/>
                <a:gd name="T83" fmla="*/ 110 h 137"/>
                <a:gd name="T84" fmla="*/ 6 w 83"/>
                <a:gd name="T85" fmla="*/ 107 h 137"/>
                <a:gd name="T86" fmla="*/ 3 w 83"/>
                <a:gd name="T87" fmla="*/ 101 h 137"/>
                <a:gd name="T88" fmla="*/ 2 w 83"/>
                <a:gd name="T89" fmla="*/ 9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 h="137">
                  <a:moveTo>
                    <a:pt x="2" y="99"/>
                  </a:moveTo>
                  <a:cubicBezTo>
                    <a:pt x="3" y="98"/>
                    <a:pt x="4" y="96"/>
                    <a:pt x="4" y="95"/>
                  </a:cubicBezTo>
                  <a:cubicBezTo>
                    <a:pt x="4" y="93"/>
                    <a:pt x="6" y="90"/>
                    <a:pt x="6" y="89"/>
                  </a:cubicBezTo>
                  <a:cubicBezTo>
                    <a:pt x="5" y="88"/>
                    <a:pt x="5" y="88"/>
                    <a:pt x="6" y="86"/>
                  </a:cubicBezTo>
                  <a:cubicBezTo>
                    <a:pt x="8" y="84"/>
                    <a:pt x="10" y="82"/>
                    <a:pt x="11" y="80"/>
                  </a:cubicBezTo>
                  <a:cubicBezTo>
                    <a:pt x="12" y="80"/>
                    <a:pt x="14" y="79"/>
                    <a:pt x="14" y="78"/>
                  </a:cubicBezTo>
                  <a:cubicBezTo>
                    <a:pt x="15" y="77"/>
                    <a:pt x="16" y="74"/>
                    <a:pt x="18" y="73"/>
                  </a:cubicBezTo>
                  <a:cubicBezTo>
                    <a:pt x="19" y="73"/>
                    <a:pt x="20" y="75"/>
                    <a:pt x="21" y="74"/>
                  </a:cubicBezTo>
                  <a:cubicBezTo>
                    <a:pt x="23" y="74"/>
                    <a:pt x="23" y="72"/>
                    <a:pt x="23" y="71"/>
                  </a:cubicBezTo>
                  <a:cubicBezTo>
                    <a:pt x="23" y="72"/>
                    <a:pt x="26" y="75"/>
                    <a:pt x="27" y="75"/>
                  </a:cubicBezTo>
                  <a:cubicBezTo>
                    <a:pt x="28" y="76"/>
                    <a:pt x="29" y="77"/>
                    <a:pt x="28" y="78"/>
                  </a:cubicBezTo>
                  <a:cubicBezTo>
                    <a:pt x="28" y="79"/>
                    <a:pt x="29" y="80"/>
                    <a:pt x="31" y="80"/>
                  </a:cubicBezTo>
                  <a:cubicBezTo>
                    <a:pt x="31" y="79"/>
                    <a:pt x="34" y="77"/>
                    <a:pt x="33" y="75"/>
                  </a:cubicBezTo>
                  <a:cubicBezTo>
                    <a:pt x="33" y="74"/>
                    <a:pt x="35" y="73"/>
                    <a:pt x="36" y="72"/>
                  </a:cubicBezTo>
                  <a:cubicBezTo>
                    <a:pt x="37" y="71"/>
                    <a:pt x="36" y="70"/>
                    <a:pt x="36" y="69"/>
                  </a:cubicBezTo>
                  <a:cubicBezTo>
                    <a:pt x="38" y="66"/>
                    <a:pt x="39" y="64"/>
                    <a:pt x="40" y="61"/>
                  </a:cubicBezTo>
                  <a:cubicBezTo>
                    <a:pt x="41" y="59"/>
                    <a:pt x="40" y="58"/>
                    <a:pt x="41" y="56"/>
                  </a:cubicBezTo>
                  <a:cubicBezTo>
                    <a:pt x="41" y="55"/>
                    <a:pt x="42" y="55"/>
                    <a:pt x="42" y="54"/>
                  </a:cubicBezTo>
                  <a:cubicBezTo>
                    <a:pt x="42" y="53"/>
                    <a:pt x="46" y="54"/>
                    <a:pt x="47" y="50"/>
                  </a:cubicBezTo>
                  <a:cubicBezTo>
                    <a:pt x="47" y="49"/>
                    <a:pt x="48" y="45"/>
                    <a:pt x="47" y="45"/>
                  </a:cubicBezTo>
                  <a:cubicBezTo>
                    <a:pt x="49" y="44"/>
                    <a:pt x="51" y="43"/>
                    <a:pt x="51" y="41"/>
                  </a:cubicBezTo>
                  <a:cubicBezTo>
                    <a:pt x="52" y="39"/>
                    <a:pt x="51" y="38"/>
                    <a:pt x="51" y="37"/>
                  </a:cubicBezTo>
                  <a:cubicBezTo>
                    <a:pt x="51" y="36"/>
                    <a:pt x="53" y="36"/>
                    <a:pt x="53" y="35"/>
                  </a:cubicBezTo>
                  <a:cubicBezTo>
                    <a:pt x="54" y="34"/>
                    <a:pt x="54" y="32"/>
                    <a:pt x="54" y="31"/>
                  </a:cubicBezTo>
                  <a:cubicBezTo>
                    <a:pt x="55" y="29"/>
                    <a:pt x="55" y="28"/>
                    <a:pt x="56" y="27"/>
                  </a:cubicBezTo>
                  <a:cubicBezTo>
                    <a:pt x="56" y="25"/>
                    <a:pt x="57" y="22"/>
                    <a:pt x="59" y="22"/>
                  </a:cubicBezTo>
                  <a:cubicBezTo>
                    <a:pt x="60" y="21"/>
                    <a:pt x="65" y="21"/>
                    <a:pt x="66" y="18"/>
                  </a:cubicBezTo>
                  <a:cubicBezTo>
                    <a:pt x="66" y="17"/>
                    <a:pt x="65" y="16"/>
                    <a:pt x="65" y="15"/>
                  </a:cubicBezTo>
                  <a:cubicBezTo>
                    <a:pt x="66" y="14"/>
                    <a:pt x="66" y="13"/>
                    <a:pt x="66" y="11"/>
                  </a:cubicBezTo>
                  <a:cubicBezTo>
                    <a:pt x="66" y="10"/>
                    <a:pt x="63" y="8"/>
                    <a:pt x="62" y="9"/>
                  </a:cubicBezTo>
                  <a:cubicBezTo>
                    <a:pt x="62" y="9"/>
                    <a:pt x="61" y="7"/>
                    <a:pt x="60" y="5"/>
                  </a:cubicBezTo>
                  <a:cubicBezTo>
                    <a:pt x="60" y="2"/>
                    <a:pt x="60" y="1"/>
                    <a:pt x="60" y="0"/>
                  </a:cubicBezTo>
                  <a:cubicBezTo>
                    <a:pt x="61" y="0"/>
                    <a:pt x="63" y="0"/>
                    <a:pt x="64" y="1"/>
                  </a:cubicBezTo>
                  <a:cubicBezTo>
                    <a:pt x="65" y="2"/>
                    <a:pt x="64" y="4"/>
                    <a:pt x="67" y="5"/>
                  </a:cubicBezTo>
                  <a:cubicBezTo>
                    <a:pt x="68" y="5"/>
                    <a:pt x="69" y="9"/>
                    <a:pt x="69" y="10"/>
                  </a:cubicBezTo>
                  <a:cubicBezTo>
                    <a:pt x="69" y="11"/>
                    <a:pt x="68" y="10"/>
                    <a:pt x="70" y="12"/>
                  </a:cubicBezTo>
                  <a:cubicBezTo>
                    <a:pt x="72" y="14"/>
                    <a:pt x="70" y="22"/>
                    <a:pt x="70" y="25"/>
                  </a:cubicBezTo>
                  <a:cubicBezTo>
                    <a:pt x="70" y="29"/>
                    <a:pt x="73" y="35"/>
                    <a:pt x="77" y="37"/>
                  </a:cubicBezTo>
                  <a:cubicBezTo>
                    <a:pt x="75" y="38"/>
                    <a:pt x="73" y="38"/>
                    <a:pt x="72" y="37"/>
                  </a:cubicBezTo>
                  <a:cubicBezTo>
                    <a:pt x="70" y="37"/>
                    <a:pt x="70" y="37"/>
                    <a:pt x="68" y="37"/>
                  </a:cubicBezTo>
                  <a:cubicBezTo>
                    <a:pt x="65" y="38"/>
                    <a:pt x="62" y="36"/>
                    <a:pt x="61" y="38"/>
                  </a:cubicBezTo>
                  <a:cubicBezTo>
                    <a:pt x="59" y="41"/>
                    <a:pt x="59" y="42"/>
                    <a:pt x="62" y="45"/>
                  </a:cubicBezTo>
                  <a:cubicBezTo>
                    <a:pt x="64" y="48"/>
                    <a:pt x="67" y="50"/>
                    <a:pt x="70" y="53"/>
                  </a:cubicBezTo>
                  <a:cubicBezTo>
                    <a:pt x="70" y="53"/>
                    <a:pt x="72" y="55"/>
                    <a:pt x="72" y="56"/>
                  </a:cubicBezTo>
                  <a:cubicBezTo>
                    <a:pt x="73" y="58"/>
                    <a:pt x="74" y="62"/>
                    <a:pt x="75" y="64"/>
                  </a:cubicBezTo>
                  <a:cubicBezTo>
                    <a:pt x="77" y="66"/>
                    <a:pt x="74" y="67"/>
                    <a:pt x="73" y="68"/>
                  </a:cubicBezTo>
                  <a:cubicBezTo>
                    <a:pt x="73" y="69"/>
                    <a:pt x="71" y="72"/>
                    <a:pt x="70" y="75"/>
                  </a:cubicBezTo>
                  <a:cubicBezTo>
                    <a:pt x="70" y="75"/>
                    <a:pt x="69" y="76"/>
                    <a:pt x="69" y="77"/>
                  </a:cubicBezTo>
                  <a:cubicBezTo>
                    <a:pt x="69" y="78"/>
                    <a:pt x="68" y="79"/>
                    <a:pt x="67" y="81"/>
                  </a:cubicBezTo>
                  <a:cubicBezTo>
                    <a:pt x="66" y="82"/>
                    <a:pt x="62" y="84"/>
                    <a:pt x="64" y="85"/>
                  </a:cubicBezTo>
                  <a:cubicBezTo>
                    <a:pt x="66" y="86"/>
                    <a:pt x="66" y="88"/>
                    <a:pt x="66" y="90"/>
                  </a:cubicBezTo>
                  <a:cubicBezTo>
                    <a:pt x="66" y="91"/>
                    <a:pt x="66" y="92"/>
                    <a:pt x="65" y="93"/>
                  </a:cubicBezTo>
                  <a:cubicBezTo>
                    <a:pt x="66" y="95"/>
                    <a:pt x="66" y="95"/>
                    <a:pt x="66" y="95"/>
                  </a:cubicBezTo>
                  <a:cubicBezTo>
                    <a:pt x="67" y="97"/>
                    <a:pt x="66" y="100"/>
                    <a:pt x="68" y="102"/>
                  </a:cubicBezTo>
                  <a:cubicBezTo>
                    <a:pt x="68" y="103"/>
                    <a:pt x="70" y="103"/>
                    <a:pt x="70" y="105"/>
                  </a:cubicBezTo>
                  <a:cubicBezTo>
                    <a:pt x="70" y="106"/>
                    <a:pt x="71" y="107"/>
                    <a:pt x="72" y="108"/>
                  </a:cubicBezTo>
                  <a:cubicBezTo>
                    <a:pt x="68" y="108"/>
                    <a:pt x="76" y="117"/>
                    <a:pt x="77" y="118"/>
                  </a:cubicBezTo>
                  <a:cubicBezTo>
                    <a:pt x="78" y="119"/>
                    <a:pt x="81" y="120"/>
                    <a:pt x="81" y="121"/>
                  </a:cubicBezTo>
                  <a:cubicBezTo>
                    <a:pt x="81" y="122"/>
                    <a:pt x="81" y="123"/>
                    <a:pt x="81" y="124"/>
                  </a:cubicBezTo>
                  <a:cubicBezTo>
                    <a:pt x="82" y="126"/>
                    <a:pt x="82" y="128"/>
                    <a:pt x="83" y="130"/>
                  </a:cubicBezTo>
                  <a:cubicBezTo>
                    <a:pt x="80" y="131"/>
                    <a:pt x="83" y="136"/>
                    <a:pt x="81" y="137"/>
                  </a:cubicBezTo>
                  <a:cubicBezTo>
                    <a:pt x="80" y="136"/>
                    <a:pt x="78" y="134"/>
                    <a:pt x="76" y="134"/>
                  </a:cubicBezTo>
                  <a:cubicBezTo>
                    <a:pt x="75" y="133"/>
                    <a:pt x="73" y="132"/>
                    <a:pt x="72" y="133"/>
                  </a:cubicBezTo>
                  <a:cubicBezTo>
                    <a:pt x="71" y="133"/>
                    <a:pt x="69" y="133"/>
                    <a:pt x="69" y="132"/>
                  </a:cubicBezTo>
                  <a:cubicBezTo>
                    <a:pt x="65" y="131"/>
                    <a:pt x="65" y="131"/>
                    <a:pt x="65" y="131"/>
                  </a:cubicBezTo>
                  <a:cubicBezTo>
                    <a:pt x="64" y="131"/>
                    <a:pt x="62" y="131"/>
                    <a:pt x="60" y="131"/>
                  </a:cubicBezTo>
                  <a:cubicBezTo>
                    <a:pt x="58" y="131"/>
                    <a:pt x="56" y="131"/>
                    <a:pt x="54" y="131"/>
                  </a:cubicBezTo>
                  <a:cubicBezTo>
                    <a:pt x="53" y="130"/>
                    <a:pt x="52" y="131"/>
                    <a:pt x="52" y="131"/>
                  </a:cubicBezTo>
                  <a:cubicBezTo>
                    <a:pt x="51" y="130"/>
                    <a:pt x="52" y="129"/>
                    <a:pt x="51" y="130"/>
                  </a:cubicBezTo>
                  <a:cubicBezTo>
                    <a:pt x="48" y="130"/>
                    <a:pt x="47" y="130"/>
                    <a:pt x="45" y="130"/>
                  </a:cubicBezTo>
                  <a:cubicBezTo>
                    <a:pt x="42" y="129"/>
                    <a:pt x="40" y="129"/>
                    <a:pt x="38" y="129"/>
                  </a:cubicBezTo>
                  <a:cubicBezTo>
                    <a:pt x="36" y="129"/>
                    <a:pt x="33" y="128"/>
                    <a:pt x="32" y="129"/>
                  </a:cubicBezTo>
                  <a:cubicBezTo>
                    <a:pt x="31" y="130"/>
                    <a:pt x="31" y="131"/>
                    <a:pt x="31" y="131"/>
                  </a:cubicBezTo>
                  <a:cubicBezTo>
                    <a:pt x="29" y="131"/>
                    <a:pt x="28" y="131"/>
                    <a:pt x="26" y="131"/>
                  </a:cubicBezTo>
                  <a:cubicBezTo>
                    <a:pt x="24" y="131"/>
                    <a:pt x="22" y="131"/>
                    <a:pt x="20" y="131"/>
                  </a:cubicBezTo>
                  <a:cubicBezTo>
                    <a:pt x="15" y="131"/>
                    <a:pt x="14" y="129"/>
                    <a:pt x="15" y="124"/>
                  </a:cubicBezTo>
                  <a:cubicBezTo>
                    <a:pt x="16" y="122"/>
                    <a:pt x="17" y="119"/>
                    <a:pt x="15" y="117"/>
                  </a:cubicBezTo>
                  <a:cubicBezTo>
                    <a:pt x="15" y="116"/>
                    <a:pt x="13" y="114"/>
                    <a:pt x="15" y="113"/>
                  </a:cubicBezTo>
                  <a:cubicBezTo>
                    <a:pt x="14" y="114"/>
                    <a:pt x="11" y="113"/>
                    <a:pt x="13" y="111"/>
                  </a:cubicBezTo>
                  <a:cubicBezTo>
                    <a:pt x="13" y="111"/>
                    <a:pt x="15" y="109"/>
                    <a:pt x="13" y="109"/>
                  </a:cubicBezTo>
                  <a:cubicBezTo>
                    <a:pt x="13" y="109"/>
                    <a:pt x="14" y="108"/>
                    <a:pt x="14" y="107"/>
                  </a:cubicBezTo>
                  <a:cubicBezTo>
                    <a:pt x="13" y="109"/>
                    <a:pt x="12" y="108"/>
                    <a:pt x="11" y="108"/>
                  </a:cubicBezTo>
                  <a:cubicBezTo>
                    <a:pt x="11" y="108"/>
                    <a:pt x="12" y="109"/>
                    <a:pt x="11" y="108"/>
                  </a:cubicBezTo>
                  <a:cubicBezTo>
                    <a:pt x="11" y="109"/>
                    <a:pt x="11" y="110"/>
                    <a:pt x="11" y="110"/>
                  </a:cubicBezTo>
                  <a:cubicBezTo>
                    <a:pt x="10" y="110"/>
                    <a:pt x="9" y="109"/>
                    <a:pt x="10" y="108"/>
                  </a:cubicBezTo>
                  <a:cubicBezTo>
                    <a:pt x="9" y="110"/>
                    <a:pt x="7" y="108"/>
                    <a:pt x="6" y="107"/>
                  </a:cubicBezTo>
                  <a:cubicBezTo>
                    <a:pt x="6" y="105"/>
                    <a:pt x="6" y="102"/>
                    <a:pt x="5" y="101"/>
                  </a:cubicBezTo>
                  <a:cubicBezTo>
                    <a:pt x="3" y="103"/>
                    <a:pt x="3" y="101"/>
                    <a:pt x="3" y="101"/>
                  </a:cubicBezTo>
                  <a:cubicBezTo>
                    <a:pt x="3" y="102"/>
                    <a:pt x="3" y="102"/>
                    <a:pt x="3" y="103"/>
                  </a:cubicBezTo>
                  <a:cubicBezTo>
                    <a:pt x="0" y="103"/>
                    <a:pt x="2" y="101"/>
                    <a:pt x="2" y="99"/>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43" name="Freeform 409">
              <a:extLst>
                <a:ext uri="{FF2B5EF4-FFF2-40B4-BE49-F238E27FC236}">
                  <a16:creationId xmlns:a16="http://schemas.microsoft.com/office/drawing/2014/main" xmlns="" id="{50E14880-7D35-4881-831A-4CDA1C965BF6}"/>
                </a:ext>
              </a:extLst>
            </p:cNvPr>
            <p:cNvSpPr>
              <a:spLocks/>
            </p:cNvSpPr>
            <p:nvPr/>
          </p:nvSpPr>
          <p:spPr bwMode="auto">
            <a:xfrm>
              <a:off x="4656658" y="2177401"/>
              <a:ext cx="69328" cy="46322"/>
            </a:xfrm>
            <a:custGeom>
              <a:avLst/>
              <a:gdLst>
                <a:gd name="T0" fmla="*/ 0 w 25"/>
                <a:gd name="T1" fmla="*/ 11 h 19"/>
                <a:gd name="T2" fmla="*/ 1 w 25"/>
                <a:gd name="T3" fmla="*/ 9 h 19"/>
                <a:gd name="T4" fmla="*/ 3 w 25"/>
                <a:gd name="T5" fmla="*/ 6 h 19"/>
                <a:gd name="T6" fmla="*/ 5 w 25"/>
                <a:gd name="T7" fmla="*/ 4 h 19"/>
                <a:gd name="T8" fmla="*/ 8 w 25"/>
                <a:gd name="T9" fmla="*/ 4 h 19"/>
                <a:gd name="T10" fmla="*/ 10 w 25"/>
                <a:gd name="T11" fmla="*/ 2 h 19"/>
                <a:gd name="T12" fmla="*/ 11 w 25"/>
                <a:gd name="T13" fmla="*/ 2 h 19"/>
                <a:gd name="T14" fmla="*/ 13 w 25"/>
                <a:gd name="T15" fmla="*/ 2 h 19"/>
                <a:gd name="T16" fmla="*/ 17 w 25"/>
                <a:gd name="T17" fmla="*/ 1 h 19"/>
                <a:gd name="T18" fmla="*/ 20 w 25"/>
                <a:gd name="T19" fmla="*/ 3 h 19"/>
                <a:gd name="T20" fmla="*/ 24 w 25"/>
                <a:gd name="T21" fmla="*/ 10 h 19"/>
                <a:gd name="T22" fmla="*/ 24 w 25"/>
                <a:gd name="T23" fmla="*/ 13 h 19"/>
                <a:gd name="T24" fmla="*/ 23 w 25"/>
                <a:gd name="T25" fmla="*/ 14 h 19"/>
                <a:gd name="T26" fmla="*/ 19 w 25"/>
                <a:gd name="T27" fmla="*/ 15 h 19"/>
                <a:gd name="T28" fmla="*/ 15 w 25"/>
                <a:gd name="T29" fmla="*/ 16 h 19"/>
                <a:gd name="T30" fmla="*/ 7 w 25"/>
                <a:gd name="T31" fmla="*/ 19 h 19"/>
                <a:gd name="T32" fmla="*/ 4 w 25"/>
                <a:gd name="T33" fmla="*/ 18 h 19"/>
                <a:gd name="T34" fmla="*/ 2 w 25"/>
                <a:gd name="T35" fmla="*/ 16 h 19"/>
                <a:gd name="T36" fmla="*/ 0 w 25"/>
                <a:gd name="T37"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19">
                  <a:moveTo>
                    <a:pt x="0" y="11"/>
                  </a:moveTo>
                  <a:cubicBezTo>
                    <a:pt x="1" y="10"/>
                    <a:pt x="1" y="9"/>
                    <a:pt x="1" y="9"/>
                  </a:cubicBezTo>
                  <a:cubicBezTo>
                    <a:pt x="1" y="8"/>
                    <a:pt x="2" y="7"/>
                    <a:pt x="3" y="6"/>
                  </a:cubicBezTo>
                  <a:cubicBezTo>
                    <a:pt x="3" y="5"/>
                    <a:pt x="4" y="4"/>
                    <a:pt x="5" y="4"/>
                  </a:cubicBezTo>
                  <a:cubicBezTo>
                    <a:pt x="7" y="3"/>
                    <a:pt x="6" y="4"/>
                    <a:pt x="8" y="4"/>
                  </a:cubicBezTo>
                  <a:cubicBezTo>
                    <a:pt x="8" y="3"/>
                    <a:pt x="9" y="3"/>
                    <a:pt x="10" y="2"/>
                  </a:cubicBezTo>
                  <a:cubicBezTo>
                    <a:pt x="10" y="2"/>
                    <a:pt x="11" y="2"/>
                    <a:pt x="11" y="2"/>
                  </a:cubicBezTo>
                  <a:cubicBezTo>
                    <a:pt x="12" y="3"/>
                    <a:pt x="12" y="2"/>
                    <a:pt x="13" y="2"/>
                  </a:cubicBezTo>
                  <a:cubicBezTo>
                    <a:pt x="14" y="1"/>
                    <a:pt x="16" y="2"/>
                    <a:pt x="17" y="1"/>
                  </a:cubicBezTo>
                  <a:cubicBezTo>
                    <a:pt x="18" y="0"/>
                    <a:pt x="19" y="3"/>
                    <a:pt x="20" y="3"/>
                  </a:cubicBezTo>
                  <a:cubicBezTo>
                    <a:pt x="22" y="5"/>
                    <a:pt x="24" y="6"/>
                    <a:pt x="24" y="10"/>
                  </a:cubicBezTo>
                  <a:cubicBezTo>
                    <a:pt x="24" y="11"/>
                    <a:pt x="25" y="12"/>
                    <a:pt x="24" y="13"/>
                  </a:cubicBezTo>
                  <a:cubicBezTo>
                    <a:pt x="24" y="13"/>
                    <a:pt x="23" y="13"/>
                    <a:pt x="23" y="14"/>
                  </a:cubicBezTo>
                  <a:cubicBezTo>
                    <a:pt x="23" y="15"/>
                    <a:pt x="21" y="16"/>
                    <a:pt x="19" y="15"/>
                  </a:cubicBezTo>
                  <a:cubicBezTo>
                    <a:pt x="18" y="15"/>
                    <a:pt x="16" y="15"/>
                    <a:pt x="15" y="16"/>
                  </a:cubicBezTo>
                  <a:cubicBezTo>
                    <a:pt x="12" y="18"/>
                    <a:pt x="10" y="18"/>
                    <a:pt x="7" y="19"/>
                  </a:cubicBezTo>
                  <a:cubicBezTo>
                    <a:pt x="5" y="19"/>
                    <a:pt x="6" y="18"/>
                    <a:pt x="4" y="18"/>
                  </a:cubicBezTo>
                  <a:cubicBezTo>
                    <a:pt x="3" y="19"/>
                    <a:pt x="3" y="17"/>
                    <a:pt x="2" y="16"/>
                  </a:cubicBezTo>
                  <a:cubicBezTo>
                    <a:pt x="1" y="15"/>
                    <a:pt x="1" y="13"/>
                    <a:pt x="0" y="11"/>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44" name="Freeform 410">
              <a:extLst>
                <a:ext uri="{FF2B5EF4-FFF2-40B4-BE49-F238E27FC236}">
                  <a16:creationId xmlns:a16="http://schemas.microsoft.com/office/drawing/2014/main" xmlns="" id="{AB640EAD-3D2D-4A1C-9E1F-A3C1C4B06B1C}"/>
                </a:ext>
              </a:extLst>
            </p:cNvPr>
            <p:cNvSpPr>
              <a:spLocks/>
            </p:cNvSpPr>
            <p:nvPr/>
          </p:nvSpPr>
          <p:spPr bwMode="auto">
            <a:xfrm>
              <a:off x="4656658" y="2177401"/>
              <a:ext cx="69328" cy="46322"/>
            </a:xfrm>
            <a:custGeom>
              <a:avLst/>
              <a:gdLst>
                <a:gd name="T0" fmla="*/ 0 w 25"/>
                <a:gd name="T1" fmla="*/ 11 h 19"/>
                <a:gd name="T2" fmla="*/ 1 w 25"/>
                <a:gd name="T3" fmla="*/ 9 h 19"/>
                <a:gd name="T4" fmla="*/ 3 w 25"/>
                <a:gd name="T5" fmla="*/ 6 h 19"/>
                <a:gd name="T6" fmla="*/ 5 w 25"/>
                <a:gd name="T7" fmla="*/ 4 h 19"/>
                <a:gd name="T8" fmla="*/ 8 w 25"/>
                <a:gd name="T9" fmla="*/ 4 h 19"/>
                <a:gd name="T10" fmla="*/ 10 w 25"/>
                <a:gd name="T11" fmla="*/ 2 h 19"/>
                <a:gd name="T12" fmla="*/ 11 w 25"/>
                <a:gd name="T13" fmla="*/ 2 h 19"/>
                <a:gd name="T14" fmla="*/ 13 w 25"/>
                <a:gd name="T15" fmla="*/ 2 h 19"/>
                <a:gd name="T16" fmla="*/ 17 w 25"/>
                <a:gd name="T17" fmla="*/ 1 h 19"/>
                <a:gd name="T18" fmla="*/ 20 w 25"/>
                <a:gd name="T19" fmla="*/ 3 h 19"/>
                <a:gd name="T20" fmla="*/ 24 w 25"/>
                <a:gd name="T21" fmla="*/ 10 h 19"/>
                <a:gd name="T22" fmla="*/ 24 w 25"/>
                <a:gd name="T23" fmla="*/ 13 h 19"/>
                <a:gd name="T24" fmla="*/ 23 w 25"/>
                <a:gd name="T25" fmla="*/ 14 h 19"/>
                <a:gd name="T26" fmla="*/ 19 w 25"/>
                <a:gd name="T27" fmla="*/ 15 h 19"/>
                <a:gd name="T28" fmla="*/ 15 w 25"/>
                <a:gd name="T29" fmla="*/ 16 h 19"/>
                <a:gd name="T30" fmla="*/ 7 w 25"/>
                <a:gd name="T31" fmla="*/ 19 h 19"/>
                <a:gd name="T32" fmla="*/ 4 w 25"/>
                <a:gd name="T33" fmla="*/ 18 h 19"/>
                <a:gd name="T34" fmla="*/ 2 w 25"/>
                <a:gd name="T35" fmla="*/ 16 h 19"/>
                <a:gd name="T36" fmla="*/ 0 w 25"/>
                <a:gd name="T37"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19">
                  <a:moveTo>
                    <a:pt x="0" y="11"/>
                  </a:moveTo>
                  <a:cubicBezTo>
                    <a:pt x="1" y="10"/>
                    <a:pt x="1" y="9"/>
                    <a:pt x="1" y="9"/>
                  </a:cubicBezTo>
                  <a:cubicBezTo>
                    <a:pt x="1" y="8"/>
                    <a:pt x="2" y="7"/>
                    <a:pt x="3" y="6"/>
                  </a:cubicBezTo>
                  <a:cubicBezTo>
                    <a:pt x="3" y="5"/>
                    <a:pt x="4" y="4"/>
                    <a:pt x="5" y="4"/>
                  </a:cubicBezTo>
                  <a:cubicBezTo>
                    <a:pt x="7" y="3"/>
                    <a:pt x="6" y="4"/>
                    <a:pt x="8" y="4"/>
                  </a:cubicBezTo>
                  <a:cubicBezTo>
                    <a:pt x="8" y="3"/>
                    <a:pt x="9" y="3"/>
                    <a:pt x="10" y="2"/>
                  </a:cubicBezTo>
                  <a:cubicBezTo>
                    <a:pt x="10" y="2"/>
                    <a:pt x="11" y="2"/>
                    <a:pt x="11" y="2"/>
                  </a:cubicBezTo>
                  <a:cubicBezTo>
                    <a:pt x="12" y="3"/>
                    <a:pt x="12" y="2"/>
                    <a:pt x="13" y="2"/>
                  </a:cubicBezTo>
                  <a:cubicBezTo>
                    <a:pt x="14" y="1"/>
                    <a:pt x="16" y="2"/>
                    <a:pt x="17" y="1"/>
                  </a:cubicBezTo>
                  <a:cubicBezTo>
                    <a:pt x="18" y="0"/>
                    <a:pt x="19" y="3"/>
                    <a:pt x="20" y="3"/>
                  </a:cubicBezTo>
                  <a:cubicBezTo>
                    <a:pt x="22" y="5"/>
                    <a:pt x="24" y="6"/>
                    <a:pt x="24" y="10"/>
                  </a:cubicBezTo>
                  <a:cubicBezTo>
                    <a:pt x="24" y="11"/>
                    <a:pt x="25" y="12"/>
                    <a:pt x="24" y="13"/>
                  </a:cubicBezTo>
                  <a:cubicBezTo>
                    <a:pt x="24" y="13"/>
                    <a:pt x="23" y="13"/>
                    <a:pt x="23" y="14"/>
                  </a:cubicBezTo>
                  <a:cubicBezTo>
                    <a:pt x="23" y="15"/>
                    <a:pt x="21" y="16"/>
                    <a:pt x="19" y="15"/>
                  </a:cubicBezTo>
                  <a:cubicBezTo>
                    <a:pt x="18" y="15"/>
                    <a:pt x="16" y="15"/>
                    <a:pt x="15" y="16"/>
                  </a:cubicBezTo>
                  <a:cubicBezTo>
                    <a:pt x="12" y="18"/>
                    <a:pt x="10" y="18"/>
                    <a:pt x="7" y="19"/>
                  </a:cubicBezTo>
                  <a:cubicBezTo>
                    <a:pt x="5" y="19"/>
                    <a:pt x="6" y="18"/>
                    <a:pt x="4" y="18"/>
                  </a:cubicBezTo>
                  <a:cubicBezTo>
                    <a:pt x="3" y="19"/>
                    <a:pt x="3" y="17"/>
                    <a:pt x="2" y="16"/>
                  </a:cubicBezTo>
                  <a:cubicBezTo>
                    <a:pt x="1" y="15"/>
                    <a:pt x="1" y="13"/>
                    <a:pt x="0" y="1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45" name="Freeform 411">
              <a:extLst>
                <a:ext uri="{FF2B5EF4-FFF2-40B4-BE49-F238E27FC236}">
                  <a16:creationId xmlns:a16="http://schemas.microsoft.com/office/drawing/2014/main" xmlns="" id="{58F9DB99-08CC-4C66-8F39-4ACD0EDB4389}"/>
                </a:ext>
              </a:extLst>
            </p:cNvPr>
            <p:cNvSpPr>
              <a:spLocks/>
            </p:cNvSpPr>
            <p:nvPr/>
          </p:nvSpPr>
          <p:spPr bwMode="auto">
            <a:xfrm>
              <a:off x="4661384" y="3965727"/>
              <a:ext cx="271011" cy="275128"/>
            </a:xfrm>
            <a:custGeom>
              <a:avLst/>
              <a:gdLst>
                <a:gd name="T0" fmla="*/ 0 w 97"/>
                <a:gd name="T1" fmla="*/ 85 h 111"/>
                <a:gd name="T2" fmla="*/ 1 w 97"/>
                <a:gd name="T3" fmla="*/ 52 h 111"/>
                <a:gd name="T4" fmla="*/ 11 w 97"/>
                <a:gd name="T5" fmla="*/ 52 h 111"/>
                <a:gd name="T6" fmla="*/ 12 w 97"/>
                <a:gd name="T7" fmla="*/ 8 h 111"/>
                <a:gd name="T8" fmla="*/ 29 w 97"/>
                <a:gd name="T9" fmla="*/ 5 h 111"/>
                <a:gd name="T10" fmla="*/ 35 w 97"/>
                <a:gd name="T11" fmla="*/ 4 h 111"/>
                <a:gd name="T12" fmla="*/ 39 w 97"/>
                <a:gd name="T13" fmla="*/ 10 h 111"/>
                <a:gd name="T14" fmla="*/ 47 w 97"/>
                <a:gd name="T15" fmla="*/ 3 h 111"/>
                <a:gd name="T16" fmla="*/ 49 w 97"/>
                <a:gd name="T17" fmla="*/ 4 h 111"/>
                <a:gd name="T18" fmla="*/ 51 w 97"/>
                <a:gd name="T19" fmla="*/ 2 h 111"/>
                <a:gd name="T20" fmla="*/ 56 w 97"/>
                <a:gd name="T21" fmla="*/ 2 h 111"/>
                <a:gd name="T22" fmla="*/ 56 w 97"/>
                <a:gd name="T23" fmla="*/ 4 h 111"/>
                <a:gd name="T24" fmla="*/ 59 w 97"/>
                <a:gd name="T25" fmla="*/ 9 h 111"/>
                <a:gd name="T26" fmla="*/ 62 w 97"/>
                <a:gd name="T27" fmla="*/ 14 h 111"/>
                <a:gd name="T28" fmla="*/ 64 w 97"/>
                <a:gd name="T29" fmla="*/ 18 h 111"/>
                <a:gd name="T30" fmla="*/ 71 w 97"/>
                <a:gd name="T31" fmla="*/ 27 h 111"/>
                <a:gd name="T32" fmla="*/ 77 w 97"/>
                <a:gd name="T33" fmla="*/ 34 h 111"/>
                <a:gd name="T34" fmla="*/ 81 w 97"/>
                <a:gd name="T35" fmla="*/ 38 h 111"/>
                <a:gd name="T36" fmla="*/ 82 w 97"/>
                <a:gd name="T37" fmla="*/ 42 h 111"/>
                <a:gd name="T38" fmla="*/ 85 w 97"/>
                <a:gd name="T39" fmla="*/ 47 h 111"/>
                <a:gd name="T40" fmla="*/ 93 w 97"/>
                <a:gd name="T41" fmla="*/ 49 h 111"/>
                <a:gd name="T42" fmla="*/ 94 w 97"/>
                <a:gd name="T43" fmla="*/ 52 h 111"/>
                <a:gd name="T44" fmla="*/ 97 w 97"/>
                <a:gd name="T45" fmla="*/ 54 h 111"/>
                <a:gd name="T46" fmla="*/ 93 w 97"/>
                <a:gd name="T47" fmla="*/ 57 h 111"/>
                <a:gd name="T48" fmla="*/ 85 w 97"/>
                <a:gd name="T49" fmla="*/ 60 h 111"/>
                <a:gd name="T50" fmla="*/ 80 w 97"/>
                <a:gd name="T51" fmla="*/ 67 h 111"/>
                <a:gd name="T52" fmla="*/ 78 w 97"/>
                <a:gd name="T53" fmla="*/ 68 h 111"/>
                <a:gd name="T54" fmla="*/ 74 w 97"/>
                <a:gd name="T55" fmla="*/ 71 h 111"/>
                <a:gd name="T56" fmla="*/ 72 w 97"/>
                <a:gd name="T57" fmla="*/ 76 h 111"/>
                <a:gd name="T58" fmla="*/ 67 w 97"/>
                <a:gd name="T59" fmla="*/ 82 h 111"/>
                <a:gd name="T60" fmla="*/ 62 w 97"/>
                <a:gd name="T61" fmla="*/ 85 h 111"/>
                <a:gd name="T62" fmla="*/ 61 w 97"/>
                <a:gd name="T63" fmla="*/ 87 h 111"/>
                <a:gd name="T64" fmla="*/ 59 w 97"/>
                <a:gd name="T65" fmla="*/ 93 h 111"/>
                <a:gd name="T66" fmla="*/ 53 w 97"/>
                <a:gd name="T67" fmla="*/ 97 h 111"/>
                <a:gd name="T68" fmla="*/ 47 w 97"/>
                <a:gd name="T69" fmla="*/ 98 h 111"/>
                <a:gd name="T70" fmla="*/ 41 w 97"/>
                <a:gd name="T71" fmla="*/ 96 h 111"/>
                <a:gd name="T72" fmla="*/ 38 w 97"/>
                <a:gd name="T73" fmla="*/ 93 h 111"/>
                <a:gd name="T74" fmla="*/ 30 w 97"/>
                <a:gd name="T75" fmla="*/ 93 h 111"/>
                <a:gd name="T76" fmla="*/ 27 w 97"/>
                <a:gd name="T77" fmla="*/ 100 h 111"/>
                <a:gd name="T78" fmla="*/ 24 w 97"/>
                <a:gd name="T79" fmla="*/ 103 h 111"/>
                <a:gd name="T80" fmla="*/ 21 w 97"/>
                <a:gd name="T81" fmla="*/ 107 h 111"/>
                <a:gd name="T82" fmla="*/ 18 w 97"/>
                <a:gd name="T83" fmla="*/ 108 h 111"/>
                <a:gd name="T84" fmla="*/ 18 w 97"/>
                <a:gd name="T85" fmla="*/ 109 h 111"/>
                <a:gd name="T86" fmla="*/ 15 w 97"/>
                <a:gd name="T87" fmla="*/ 110 h 111"/>
                <a:gd name="T88" fmla="*/ 11 w 97"/>
                <a:gd name="T89" fmla="*/ 110 h 111"/>
                <a:gd name="T90" fmla="*/ 7 w 97"/>
                <a:gd name="T91" fmla="*/ 111 h 111"/>
                <a:gd name="T92" fmla="*/ 8 w 97"/>
                <a:gd name="T93" fmla="*/ 97 h 111"/>
                <a:gd name="T94" fmla="*/ 5 w 97"/>
                <a:gd name="T95" fmla="*/ 90 h 111"/>
                <a:gd name="T96" fmla="*/ 0 w 97"/>
                <a:gd name="T97" fmla="*/ 8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7" h="111">
                  <a:moveTo>
                    <a:pt x="0" y="85"/>
                  </a:moveTo>
                  <a:cubicBezTo>
                    <a:pt x="1" y="52"/>
                    <a:pt x="1" y="52"/>
                    <a:pt x="1" y="52"/>
                  </a:cubicBezTo>
                  <a:cubicBezTo>
                    <a:pt x="11" y="52"/>
                    <a:pt x="11" y="52"/>
                    <a:pt x="11" y="52"/>
                  </a:cubicBezTo>
                  <a:cubicBezTo>
                    <a:pt x="12" y="8"/>
                    <a:pt x="12" y="8"/>
                    <a:pt x="12" y="8"/>
                  </a:cubicBezTo>
                  <a:cubicBezTo>
                    <a:pt x="15" y="7"/>
                    <a:pt x="24" y="6"/>
                    <a:pt x="29" y="5"/>
                  </a:cubicBezTo>
                  <a:cubicBezTo>
                    <a:pt x="30" y="4"/>
                    <a:pt x="34" y="3"/>
                    <a:pt x="35" y="4"/>
                  </a:cubicBezTo>
                  <a:cubicBezTo>
                    <a:pt x="37" y="5"/>
                    <a:pt x="38" y="8"/>
                    <a:pt x="39" y="10"/>
                  </a:cubicBezTo>
                  <a:cubicBezTo>
                    <a:pt x="42" y="8"/>
                    <a:pt x="44" y="3"/>
                    <a:pt x="47" y="3"/>
                  </a:cubicBezTo>
                  <a:cubicBezTo>
                    <a:pt x="48" y="3"/>
                    <a:pt x="48" y="4"/>
                    <a:pt x="49" y="4"/>
                  </a:cubicBezTo>
                  <a:cubicBezTo>
                    <a:pt x="50" y="4"/>
                    <a:pt x="50" y="3"/>
                    <a:pt x="51" y="2"/>
                  </a:cubicBezTo>
                  <a:cubicBezTo>
                    <a:pt x="54" y="0"/>
                    <a:pt x="57" y="1"/>
                    <a:pt x="56" y="2"/>
                  </a:cubicBezTo>
                  <a:cubicBezTo>
                    <a:pt x="56" y="4"/>
                    <a:pt x="56" y="4"/>
                    <a:pt x="56" y="4"/>
                  </a:cubicBezTo>
                  <a:cubicBezTo>
                    <a:pt x="57" y="6"/>
                    <a:pt x="58" y="7"/>
                    <a:pt x="59" y="9"/>
                  </a:cubicBezTo>
                  <a:cubicBezTo>
                    <a:pt x="61" y="10"/>
                    <a:pt x="61" y="11"/>
                    <a:pt x="62" y="14"/>
                  </a:cubicBezTo>
                  <a:cubicBezTo>
                    <a:pt x="63" y="16"/>
                    <a:pt x="63" y="16"/>
                    <a:pt x="64" y="18"/>
                  </a:cubicBezTo>
                  <a:cubicBezTo>
                    <a:pt x="65" y="22"/>
                    <a:pt x="68" y="25"/>
                    <a:pt x="71" y="27"/>
                  </a:cubicBezTo>
                  <a:cubicBezTo>
                    <a:pt x="75" y="28"/>
                    <a:pt x="78" y="28"/>
                    <a:pt x="77" y="34"/>
                  </a:cubicBezTo>
                  <a:cubicBezTo>
                    <a:pt x="80" y="33"/>
                    <a:pt x="82" y="33"/>
                    <a:pt x="81" y="38"/>
                  </a:cubicBezTo>
                  <a:cubicBezTo>
                    <a:pt x="81" y="39"/>
                    <a:pt x="81" y="40"/>
                    <a:pt x="82" y="42"/>
                  </a:cubicBezTo>
                  <a:cubicBezTo>
                    <a:pt x="82" y="43"/>
                    <a:pt x="83" y="46"/>
                    <a:pt x="85" y="47"/>
                  </a:cubicBezTo>
                  <a:cubicBezTo>
                    <a:pt x="88" y="48"/>
                    <a:pt x="90" y="48"/>
                    <a:pt x="93" y="49"/>
                  </a:cubicBezTo>
                  <a:cubicBezTo>
                    <a:pt x="96" y="49"/>
                    <a:pt x="94" y="51"/>
                    <a:pt x="94" y="52"/>
                  </a:cubicBezTo>
                  <a:cubicBezTo>
                    <a:pt x="95" y="53"/>
                    <a:pt x="97" y="52"/>
                    <a:pt x="97" y="54"/>
                  </a:cubicBezTo>
                  <a:cubicBezTo>
                    <a:pt x="94" y="54"/>
                    <a:pt x="94" y="55"/>
                    <a:pt x="93" y="57"/>
                  </a:cubicBezTo>
                  <a:cubicBezTo>
                    <a:pt x="91" y="59"/>
                    <a:pt x="87" y="58"/>
                    <a:pt x="85" y="60"/>
                  </a:cubicBezTo>
                  <a:cubicBezTo>
                    <a:pt x="84" y="62"/>
                    <a:pt x="82" y="65"/>
                    <a:pt x="80" y="67"/>
                  </a:cubicBezTo>
                  <a:cubicBezTo>
                    <a:pt x="80" y="67"/>
                    <a:pt x="79" y="68"/>
                    <a:pt x="78" y="68"/>
                  </a:cubicBezTo>
                  <a:cubicBezTo>
                    <a:pt x="77" y="69"/>
                    <a:pt x="75" y="70"/>
                    <a:pt x="74" y="71"/>
                  </a:cubicBezTo>
                  <a:cubicBezTo>
                    <a:pt x="72" y="73"/>
                    <a:pt x="72" y="73"/>
                    <a:pt x="72" y="76"/>
                  </a:cubicBezTo>
                  <a:cubicBezTo>
                    <a:pt x="71" y="79"/>
                    <a:pt x="70" y="80"/>
                    <a:pt x="67" y="82"/>
                  </a:cubicBezTo>
                  <a:cubicBezTo>
                    <a:pt x="66" y="84"/>
                    <a:pt x="64" y="84"/>
                    <a:pt x="62" y="85"/>
                  </a:cubicBezTo>
                  <a:cubicBezTo>
                    <a:pt x="60" y="85"/>
                    <a:pt x="61" y="86"/>
                    <a:pt x="61" y="87"/>
                  </a:cubicBezTo>
                  <a:cubicBezTo>
                    <a:pt x="60" y="89"/>
                    <a:pt x="59" y="91"/>
                    <a:pt x="59" y="93"/>
                  </a:cubicBezTo>
                  <a:cubicBezTo>
                    <a:pt x="58" y="96"/>
                    <a:pt x="56" y="97"/>
                    <a:pt x="53" y="97"/>
                  </a:cubicBezTo>
                  <a:cubicBezTo>
                    <a:pt x="50" y="96"/>
                    <a:pt x="51" y="98"/>
                    <a:pt x="47" y="98"/>
                  </a:cubicBezTo>
                  <a:cubicBezTo>
                    <a:pt x="46" y="97"/>
                    <a:pt x="43" y="96"/>
                    <a:pt x="41" y="96"/>
                  </a:cubicBezTo>
                  <a:cubicBezTo>
                    <a:pt x="40" y="96"/>
                    <a:pt x="39" y="94"/>
                    <a:pt x="38" y="93"/>
                  </a:cubicBezTo>
                  <a:cubicBezTo>
                    <a:pt x="36" y="91"/>
                    <a:pt x="32" y="90"/>
                    <a:pt x="30" y="93"/>
                  </a:cubicBezTo>
                  <a:cubicBezTo>
                    <a:pt x="28" y="95"/>
                    <a:pt x="29" y="98"/>
                    <a:pt x="27" y="100"/>
                  </a:cubicBezTo>
                  <a:cubicBezTo>
                    <a:pt x="26" y="102"/>
                    <a:pt x="25" y="102"/>
                    <a:pt x="24" y="103"/>
                  </a:cubicBezTo>
                  <a:cubicBezTo>
                    <a:pt x="22" y="104"/>
                    <a:pt x="22" y="106"/>
                    <a:pt x="21" y="107"/>
                  </a:cubicBezTo>
                  <a:cubicBezTo>
                    <a:pt x="20" y="108"/>
                    <a:pt x="19" y="108"/>
                    <a:pt x="18" y="108"/>
                  </a:cubicBezTo>
                  <a:cubicBezTo>
                    <a:pt x="18" y="108"/>
                    <a:pt x="18" y="109"/>
                    <a:pt x="18" y="109"/>
                  </a:cubicBezTo>
                  <a:cubicBezTo>
                    <a:pt x="17" y="110"/>
                    <a:pt x="16" y="110"/>
                    <a:pt x="15" y="110"/>
                  </a:cubicBezTo>
                  <a:cubicBezTo>
                    <a:pt x="13" y="110"/>
                    <a:pt x="12" y="110"/>
                    <a:pt x="11" y="110"/>
                  </a:cubicBezTo>
                  <a:cubicBezTo>
                    <a:pt x="10" y="110"/>
                    <a:pt x="8" y="109"/>
                    <a:pt x="7" y="111"/>
                  </a:cubicBezTo>
                  <a:cubicBezTo>
                    <a:pt x="4" y="106"/>
                    <a:pt x="9" y="104"/>
                    <a:pt x="8" y="97"/>
                  </a:cubicBezTo>
                  <a:cubicBezTo>
                    <a:pt x="7" y="95"/>
                    <a:pt x="6" y="92"/>
                    <a:pt x="5" y="90"/>
                  </a:cubicBezTo>
                  <a:cubicBezTo>
                    <a:pt x="3" y="88"/>
                    <a:pt x="1" y="87"/>
                    <a:pt x="0" y="85"/>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46" name="Freeform 412">
              <a:extLst>
                <a:ext uri="{FF2B5EF4-FFF2-40B4-BE49-F238E27FC236}">
                  <a16:creationId xmlns:a16="http://schemas.microsoft.com/office/drawing/2014/main" xmlns="" id="{5CAB7C3C-CB16-438A-8D9C-3CF12E2885B3}"/>
                </a:ext>
              </a:extLst>
            </p:cNvPr>
            <p:cNvSpPr>
              <a:spLocks/>
            </p:cNvSpPr>
            <p:nvPr/>
          </p:nvSpPr>
          <p:spPr bwMode="auto">
            <a:xfrm>
              <a:off x="4661384" y="3965727"/>
              <a:ext cx="271011" cy="275128"/>
            </a:xfrm>
            <a:custGeom>
              <a:avLst/>
              <a:gdLst>
                <a:gd name="T0" fmla="*/ 0 w 97"/>
                <a:gd name="T1" fmla="*/ 85 h 111"/>
                <a:gd name="T2" fmla="*/ 1 w 97"/>
                <a:gd name="T3" fmla="*/ 52 h 111"/>
                <a:gd name="T4" fmla="*/ 11 w 97"/>
                <a:gd name="T5" fmla="*/ 52 h 111"/>
                <a:gd name="T6" fmla="*/ 12 w 97"/>
                <a:gd name="T7" fmla="*/ 8 h 111"/>
                <a:gd name="T8" fmla="*/ 29 w 97"/>
                <a:gd name="T9" fmla="*/ 5 h 111"/>
                <a:gd name="T10" fmla="*/ 35 w 97"/>
                <a:gd name="T11" fmla="*/ 4 h 111"/>
                <a:gd name="T12" fmla="*/ 39 w 97"/>
                <a:gd name="T13" fmla="*/ 10 h 111"/>
                <a:gd name="T14" fmla="*/ 47 w 97"/>
                <a:gd name="T15" fmla="*/ 3 h 111"/>
                <a:gd name="T16" fmla="*/ 49 w 97"/>
                <a:gd name="T17" fmla="*/ 4 h 111"/>
                <a:gd name="T18" fmla="*/ 51 w 97"/>
                <a:gd name="T19" fmla="*/ 2 h 111"/>
                <a:gd name="T20" fmla="*/ 56 w 97"/>
                <a:gd name="T21" fmla="*/ 2 h 111"/>
                <a:gd name="T22" fmla="*/ 56 w 97"/>
                <a:gd name="T23" fmla="*/ 4 h 111"/>
                <a:gd name="T24" fmla="*/ 59 w 97"/>
                <a:gd name="T25" fmla="*/ 9 h 111"/>
                <a:gd name="T26" fmla="*/ 62 w 97"/>
                <a:gd name="T27" fmla="*/ 14 h 111"/>
                <a:gd name="T28" fmla="*/ 64 w 97"/>
                <a:gd name="T29" fmla="*/ 18 h 111"/>
                <a:gd name="T30" fmla="*/ 71 w 97"/>
                <a:gd name="T31" fmla="*/ 27 h 111"/>
                <a:gd name="T32" fmla="*/ 77 w 97"/>
                <a:gd name="T33" fmla="*/ 34 h 111"/>
                <a:gd name="T34" fmla="*/ 81 w 97"/>
                <a:gd name="T35" fmla="*/ 38 h 111"/>
                <a:gd name="T36" fmla="*/ 82 w 97"/>
                <a:gd name="T37" fmla="*/ 42 h 111"/>
                <a:gd name="T38" fmla="*/ 85 w 97"/>
                <a:gd name="T39" fmla="*/ 47 h 111"/>
                <a:gd name="T40" fmla="*/ 93 w 97"/>
                <a:gd name="T41" fmla="*/ 49 h 111"/>
                <a:gd name="T42" fmla="*/ 94 w 97"/>
                <a:gd name="T43" fmla="*/ 52 h 111"/>
                <a:gd name="T44" fmla="*/ 97 w 97"/>
                <a:gd name="T45" fmla="*/ 54 h 111"/>
                <a:gd name="T46" fmla="*/ 93 w 97"/>
                <a:gd name="T47" fmla="*/ 57 h 111"/>
                <a:gd name="T48" fmla="*/ 85 w 97"/>
                <a:gd name="T49" fmla="*/ 60 h 111"/>
                <a:gd name="T50" fmla="*/ 80 w 97"/>
                <a:gd name="T51" fmla="*/ 67 h 111"/>
                <a:gd name="T52" fmla="*/ 78 w 97"/>
                <a:gd name="T53" fmla="*/ 68 h 111"/>
                <a:gd name="T54" fmla="*/ 74 w 97"/>
                <a:gd name="T55" fmla="*/ 71 h 111"/>
                <a:gd name="T56" fmla="*/ 72 w 97"/>
                <a:gd name="T57" fmla="*/ 76 h 111"/>
                <a:gd name="T58" fmla="*/ 67 w 97"/>
                <a:gd name="T59" fmla="*/ 82 h 111"/>
                <a:gd name="T60" fmla="*/ 62 w 97"/>
                <a:gd name="T61" fmla="*/ 85 h 111"/>
                <a:gd name="T62" fmla="*/ 61 w 97"/>
                <a:gd name="T63" fmla="*/ 87 h 111"/>
                <a:gd name="T64" fmla="*/ 59 w 97"/>
                <a:gd name="T65" fmla="*/ 93 h 111"/>
                <a:gd name="T66" fmla="*/ 53 w 97"/>
                <a:gd name="T67" fmla="*/ 97 h 111"/>
                <a:gd name="T68" fmla="*/ 47 w 97"/>
                <a:gd name="T69" fmla="*/ 98 h 111"/>
                <a:gd name="T70" fmla="*/ 41 w 97"/>
                <a:gd name="T71" fmla="*/ 96 h 111"/>
                <a:gd name="T72" fmla="*/ 38 w 97"/>
                <a:gd name="T73" fmla="*/ 93 h 111"/>
                <a:gd name="T74" fmla="*/ 30 w 97"/>
                <a:gd name="T75" fmla="*/ 93 h 111"/>
                <a:gd name="T76" fmla="*/ 27 w 97"/>
                <a:gd name="T77" fmla="*/ 100 h 111"/>
                <a:gd name="T78" fmla="*/ 24 w 97"/>
                <a:gd name="T79" fmla="*/ 103 h 111"/>
                <a:gd name="T80" fmla="*/ 21 w 97"/>
                <a:gd name="T81" fmla="*/ 107 h 111"/>
                <a:gd name="T82" fmla="*/ 18 w 97"/>
                <a:gd name="T83" fmla="*/ 108 h 111"/>
                <a:gd name="T84" fmla="*/ 18 w 97"/>
                <a:gd name="T85" fmla="*/ 109 h 111"/>
                <a:gd name="T86" fmla="*/ 15 w 97"/>
                <a:gd name="T87" fmla="*/ 110 h 111"/>
                <a:gd name="T88" fmla="*/ 11 w 97"/>
                <a:gd name="T89" fmla="*/ 110 h 111"/>
                <a:gd name="T90" fmla="*/ 7 w 97"/>
                <a:gd name="T91" fmla="*/ 111 h 111"/>
                <a:gd name="T92" fmla="*/ 8 w 97"/>
                <a:gd name="T93" fmla="*/ 97 h 111"/>
                <a:gd name="T94" fmla="*/ 5 w 97"/>
                <a:gd name="T95" fmla="*/ 90 h 111"/>
                <a:gd name="T96" fmla="*/ 0 w 97"/>
                <a:gd name="T97" fmla="*/ 8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7" h="111">
                  <a:moveTo>
                    <a:pt x="0" y="85"/>
                  </a:moveTo>
                  <a:cubicBezTo>
                    <a:pt x="1" y="52"/>
                    <a:pt x="1" y="52"/>
                    <a:pt x="1" y="52"/>
                  </a:cubicBezTo>
                  <a:cubicBezTo>
                    <a:pt x="11" y="52"/>
                    <a:pt x="11" y="52"/>
                    <a:pt x="11" y="52"/>
                  </a:cubicBezTo>
                  <a:cubicBezTo>
                    <a:pt x="12" y="8"/>
                    <a:pt x="12" y="8"/>
                    <a:pt x="12" y="8"/>
                  </a:cubicBezTo>
                  <a:cubicBezTo>
                    <a:pt x="15" y="7"/>
                    <a:pt x="24" y="6"/>
                    <a:pt x="29" y="5"/>
                  </a:cubicBezTo>
                  <a:cubicBezTo>
                    <a:pt x="30" y="4"/>
                    <a:pt x="34" y="3"/>
                    <a:pt x="35" y="4"/>
                  </a:cubicBezTo>
                  <a:cubicBezTo>
                    <a:pt x="37" y="5"/>
                    <a:pt x="38" y="8"/>
                    <a:pt x="39" y="10"/>
                  </a:cubicBezTo>
                  <a:cubicBezTo>
                    <a:pt x="42" y="8"/>
                    <a:pt x="44" y="3"/>
                    <a:pt x="47" y="3"/>
                  </a:cubicBezTo>
                  <a:cubicBezTo>
                    <a:pt x="48" y="3"/>
                    <a:pt x="48" y="4"/>
                    <a:pt x="49" y="4"/>
                  </a:cubicBezTo>
                  <a:cubicBezTo>
                    <a:pt x="50" y="4"/>
                    <a:pt x="50" y="3"/>
                    <a:pt x="51" y="2"/>
                  </a:cubicBezTo>
                  <a:cubicBezTo>
                    <a:pt x="54" y="0"/>
                    <a:pt x="57" y="1"/>
                    <a:pt x="56" y="2"/>
                  </a:cubicBezTo>
                  <a:cubicBezTo>
                    <a:pt x="56" y="4"/>
                    <a:pt x="56" y="4"/>
                    <a:pt x="56" y="4"/>
                  </a:cubicBezTo>
                  <a:cubicBezTo>
                    <a:pt x="57" y="6"/>
                    <a:pt x="58" y="7"/>
                    <a:pt x="59" y="9"/>
                  </a:cubicBezTo>
                  <a:cubicBezTo>
                    <a:pt x="61" y="10"/>
                    <a:pt x="61" y="11"/>
                    <a:pt x="62" y="14"/>
                  </a:cubicBezTo>
                  <a:cubicBezTo>
                    <a:pt x="63" y="16"/>
                    <a:pt x="63" y="16"/>
                    <a:pt x="64" y="18"/>
                  </a:cubicBezTo>
                  <a:cubicBezTo>
                    <a:pt x="65" y="22"/>
                    <a:pt x="68" y="25"/>
                    <a:pt x="71" y="27"/>
                  </a:cubicBezTo>
                  <a:cubicBezTo>
                    <a:pt x="75" y="28"/>
                    <a:pt x="78" y="28"/>
                    <a:pt x="77" y="34"/>
                  </a:cubicBezTo>
                  <a:cubicBezTo>
                    <a:pt x="80" y="33"/>
                    <a:pt x="82" y="33"/>
                    <a:pt x="81" y="38"/>
                  </a:cubicBezTo>
                  <a:cubicBezTo>
                    <a:pt x="81" y="39"/>
                    <a:pt x="81" y="40"/>
                    <a:pt x="82" y="42"/>
                  </a:cubicBezTo>
                  <a:cubicBezTo>
                    <a:pt x="82" y="43"/>
                    <a:pt x="83" y="46"/>
                    <a:pt x="85" y="47"/>
                  </a:cubicBezTo>
                  <a:cubicBezTo>
                    <a:pt x="88" y="48"/>
                    <a:pt x="90" y="48"/>
                    <a:pt x="93" y="49"/>
                  </a:cubicBezTo>
                  <a:cubicBezTo>
                    <a:pt x="96" y="49"/>
                    <a:pt x="94" y="51"/>
                    <a:pt x="94" y="52"/>
                  </a:cubicBezTo>
                  <a:cubicBezTo>
                    <a:pt x="95" y="53"/>
                    <a:pt x="97" y="52"/>
                    <a:pt x="97" y="54"/>
                  </a:cubicBezTo>
                  <a:cubicBezTo>
                    <a:pt x="94" y="54"/>
                    <a:pt x="94" y="55"/>
                    <a:pt x="93" y="57"/>
                  </a:cubicBezTo>
                  <a:cubicBezTo>
                    <a:pt x="91" y="59"/>
                    <a:pt x="87" y="58"/>
                    <a:pt x="85" y="60"/>
                  </a:cubicBezTo>
                  <a:cubicBezTo>
                    <a:pt x="84" y="62"/>
                    <a:pt x="82" y="65"/>
                    <a:pt x="80" y="67"/>
                  </a:cubicBezTo>
                  <a:cubicBezTo>
                    <a:pt x="80" y="67"/>
                    <a:pt x="79" y="68"/>
                    <a:pt x="78" y="68"/>
                  </a:cubicBezTo>
                  <a:cubicBezTo>
                    <a:pt x="77" y="69"/>
                    <a:pt x="75" y="70"/>
                    <a:pt x="74" y="71"/>
                  </a:cubicBezTo>
                  <a:cubicBezTo>
                    <a:pt x="72" y="73"/>
                    <a:pt x="72" y="73"/>
                    <a:pt x="72" y="76"/>
                  </a:cubicBezTo>
                  <a:cubicBezTo>
                    <a:pt x="71" y="79"/>
                    <a:pt x="70" y="80"/>
                    <a:pt x="67" y="82"/>
                  </a:cubicBezTo>
                  <a:cubicBezTo>
                    <a:pt x="66" y="84"/>
                    <a:pt x="64" y="84"/>
                    <a:pt x="62" y="85"/>
                  </a:cubicBezTo>
                  <a:cubicBezTo>
                    <a:pt x="60" y="85"/>
                    <a:pt x="61" y="86"/>
                    <a:pt x="61" y="87"/>
                  </a:cubicBezTo>
                  <a:cubicBezTo>
                    <a:pt x="60" y="89"/>
                    <a:pt x="59" y="91"/>
                    <a:pt x="59" y="93"/>
                  </a:cubicBezTo>
                  <a:cubicBezTo>
                    <a:pt x="58" y="96"/>
                    <a:pt x="56" y="97"/>
                    <a:pt x="53" y="97"/>
                  </a:cubicBezTo>
                  <a:cubicBezTo>
                    <a:pt x="50" y="96"/>
                    <a:pt x="51" y="98"/>
                    <a:pt x="47" y="98"/>
                  </a:cubicBezTo>
                  <a:cubicBezTo>
                    <a:pt x="46" y="97"/>
                    <a:pt x="43" y="96"/>
                    <a:pt x="41" y="96"/>
                  </a:cubicBezTo>
                  <a:cubicBezTo>
                    <a:pt x="40" y="96"/>
                    <a:pt x="39" y="94"/>
                    <a:pt x="38" y="93"/>
                  </a:cubicBezTo>
                  <a:cubicBezTo>
                    <a:pt x="36" y="91"/>
                    <a:pt x="32" y="90"/>
                    <a:pt x="30" y="93"/>
                  </a:cubicBezTo>
                  <a:cubicBezTo>
                    <a:pt x="28" y="95"/>
                    <a:pt x="29" y="98"/>
                    <a:pt x="27" y="100"/>
                  </a:cubicBezTo>
                  <a:cubicBezTo>
                    <a:pt x="26" y="102"/>
                    <a:pt x="25" y="102"/>
                    <a:pt x="24" y="103"/>
                  </a:cubicBezTo>
                  <a:cubicBezTo>
                    <a:pt x="22" y="104"/>
                    <a:pt x="22" y="106"/>
                    <a:pt x="21" y="107"/>
                  </a:cubicBezTo>
                  <a:cubicBezTo>
                    <a:pt x="20" y="108"/>
                    <a:pt x="19" y="108"/>
                    <a:pt x="18" y="108"/>
                  </a:cubicBezTo>
                  <a:cubicBezTo>
                    <a:pt x="18" y="108"/>
                    <a:pt x="18" y="109"/>
                    <a:pt x="18" y="109"/>
                  </a:cubicBezTo>
                  <a:cubicBezTo>
                    <a:pt x="17" y="110"/>
                    <a:pt x="16" y="110"/>
                    <a:pt x="15" y="110"/>
                  </a:cubicBezTo>
                  <a:cubicBezTo>
                    <a:pt x="13" y="110"/>
                    <a:pt x="12" y="110"/>
                    <a:pt x="11" y="110"/>
                  </a:cubicBezTo>
                  <a:cubicBezTo>
                    <a:pt x="10" y="110"/>
                    <a:pt x="8" y="109"/>
                    <a:pt x="7" y="111"/>
                  </a:cubicBezTo>
                  <a:cubicBezTo>
                    <a:pt x="4" y="106"/>
                    <a:pt x="9" y="104"/>
                    <a:pt x="8" y="97"/>
                  </a:cubicBezTo>
                  <a:cubicBezTo>
                    <a:pt x="7" y="95"/>
                    <a:pt x="6" y="92"/>
                    <a:pt x="5" y="90"/>
                  </a:cubicBezTo>
                  <a:cubicBezTo>
                    <a:pt x="3" y="88"/>
                    <a:pt x="1" y="87"/>
                    <a:pt x="0" y="8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47" name="Freeform 413">
              <a:extLst>
                <a:ext uri="{FF2B5EF4-FFF2-40B4-BE49-F238E27FC236}">
                  <a16:creationId xmlns:a16="http://schemas.microsoft.com/office/drawing/2014/main" xmlns="" id="{0CDB0562-6298-4209-8969-AA3133226127}"/>
                </a:ext>
              </a:extLst>
            </p:cNvPr>
            <p:cNvSpPr>
              <a:spLocks/>
            </p:cNvSpPr>
            <p:nvPr/>
          </p:nvSpPr>
          <p:spPr bwMode="auto">
            <a:xfrm>
              <a:off x="4686595" y="1889641"/>
              <a:ext cx="467966" cy="235823"/>
            </a:xfrm>
            <a:custGeom>
              <a:avLst/>
              <a:gdLst>
                <a:gd name="T0" fmla="*/ 4 w 168"/>
                <a:gd name="T1" fmla="*/ 38 h 95"/>
                <a:gd name="T2" fmla="*/ 5 w 168"/>
                <a:gd name="T3" fmla="*/ 34 h 95"/>
                <a:gd name="T4" fmla="*/ 15 w 168"/>
                <a:gd name="T5" fmla="*/ 18 h 95"/>
                <a:gd name="T6" fmla="*/ 16 w 168"/>
                <a:gd name="T7" fmla="*/ 9 h 95"/>
                <a:gd name="T8" fmla="*/ 31 w 168"/>
                <a:gd name="T9" fmla="*/ 5 h 95"/>
                <a:gd name="T10" fmla="*/ 47 w 168"/>
                <a:gd name="T11" fmla="*/ 9 h 95"/>
                <a:gd name="T12" fmla="*/ 55 w 168"/>
                <a:gd name="T13" fmla="*/ 9 h 95"/>
                <a:gd name="T14" fmla="*/ 62 w 168"/>
                <a:gd name="T15" fmla="*/ 9 h 95"/>
                <a:gd name="T16" fmla="*/ 71 w 168"/>
                <a:gd name="T17" fmla="*/ 10 h 95"/>
                <a:gd name="T18" fmla="*/ 80 w 168"/>
                <a:gd name="T19" fmla="*/ 3 h 95"/>
                <a:gd name="T20" fmla="*/ 90 w 168"/>
                <a:gd name="T21" fmla="*/ 0 h 95"/>
                <a:gd name="T22" fmla="*/ 106 w 168"/>
                <a:gd name="T23" fmla="*/ 2 h 95"/>
                <a:gd name="T24" fmla="*/ 109 w 168"/>
                <a:gd name="T25" fmla="*/ 13 h 95"/>
                <a:gd name="T26" fmla="*/ 122 w 168"/>
                <a:gd name="T27" fmla="*/ 22 h 95"/>
                <a:gd name="T28" fmla="*/ 138 w 168"/>
                <a:gd name="T29" fmla="*/ 22 h 95"/>
                <a:gd name="T30" fmla="*/ 150 w 168"/>
                <a:gd name="T31" fmla="*/ 28 h 95"/>
                <a:gd name="T32" fmla="*/ 163 w 168"/>
                <a:gd name="T33" fmla="*/ 32 h 95"/>
                <a:gd name="T34" fmla="*/ 163 w 168"/>
                <a:gd name="T35" fmla="*/ 39 h 95"/>
                <a:gd name="T36" fmla="*/ 166 w 168"/>
                <a:gd name="T37" fmla="*/ 47 h 95"/>
                <a:gd name="T38" fmla="*/ 160 w 168"/>
                <a:gd name="T39" fmla="*/ 52 h 95"/>
                <a:gd name="T40" fmla="*/ 153 w 168"/>
                <a:gd name="T41" fmla="*/ 59 h 95"/>
                <a:gd name="T42" fmla="*/ 144 w 168"/>
                <a:gd name="T43" fmla="*/ 63 h 95"/>
                <a:gd name="T44" fmla="*/ 131 w 168"/>
                <a:gd name="T45" fmla="*/ 67 h 95"/>
                <a:gd name="T46" fmla="*/ 122 w 168"/>
                <a:gd name="T47" fmla="*/ 71 h 95"/>
                <a:gd name="T48" fmla="*/ 121 w 168"/>
                <a:gd name="T49" fmla="*/ 72 h 95"/>
                <a:gd name="T50" fmla="*/ 119 w 168"/>
                <a:gd name="T51" fmla="*/ 72 h 95"/>
                <a:gd name="T52" fmla="*/ 111 w 168"/>
                <a:gd name="T53" fmla="*/ 71 h 95"/>
                <a:gd name="T54" fmla="*/ 120 w 168"/>
                <a:gd name="T55" fmla="*/ 74 h 95"/>
                <a:gd name="T56" fmla="*/ 125 w 168"/>
                <a:gd name="T57" fmla="*/ 78 h 95"/>
                <a:gd name="T58" fmla="*/ 128 w 168"/>
                <a:gd name="T59" fmla="*/ 81 h 95"/>
                <a:gd name="T60" fmla="*/ 132 w 168"/>
                <a:gd name="T61" fmla="*/ 80 h 95"/>
                <a:gd name="T62" fmla="*/ 139 w 168"/>
                <a:gd name="T63" fmla="*/ 84 h 95"/>
                <a:gd name="T64" fmla="*/ 130 w 168"/>
                <a:gd name="T65" fmla="*/ 84 h 95"/>
                <a:gd name="T66" fmla="*/ 121 w 168"/>
                <a:gd name="T67" fmla="*/ 90 h 95"/>
                <a:gd name="T68" fmla="*/ 106 w 168"/>
                <a:gd name="T69" fmla="*/ 82 h 95"/>
                <a:gd name="T70" fmla="*/ 112 w 168"/>
                <a:gd name="T71" fmla="*/ 75 h 95"/>
                <a:gd name="T72" fmla="*/ 102 w 168"/>
                <a:gd name="T73" fmla="*/ 73 h 95"/>
                <a:gd name="T74" fmla="*/ 90 w 168"/>
                <a:gd name="T75" fmla="*/ 67 h 95"/>
                <a:gd name="T76" fmla="*/ 93 w 168"/>
                <a:gd name="T77" fmla="*/ 62 h 95"/>
                <a:gd name="T78" fmla="*/ 91 w 168"/>
                <a:gd name="T79" fmla="*/ 65 h 95"/>
                <a:gd name="T80" fmla="*/ 81 w 168"/>
                <a:gd name="T81" fmla="*/ 73 h 95"/>
                <a:gd name="T82" fmla="*/ 75 w 168"/>
                <a:gd name="T83" fmla="*/ 78 h 95"/>
                <a:gd name="T84" fmla="*/ 74 w 168"/>
                <a:gd name="T85" fmla="*/ 79 h 95"/>
                <a:gd name="T86" fmla="*/ 68 w 168"/>
                <a:gd name="T87" fmla="*/ 82 h 95"/>
                <a:gd name="T88" fmla="*/ 64 w 168"/>
                <a:gd name="T89" fmla="*/ 76 h 95"/>
                <a:gd name="T90" fmla="*/ 69 w 168"/>
                <a:gd name="T91" fmla="*/ 69 h 95"/>
                <a:gd name="T92" fmla="*/ 71 w 168"/>
                <a:gd name="T93" fmla="*/ 62 h 95"/>
                <a:gd name="T94" fmla="*/ 66 w 168"/>
                <a:gd name="T95" fmla="*/ 52 h 95"/>
                <a:gd name="T96" fmla="*/ 58 w 168"/>
                <a:gd name="T97" fmla="*/ 48 h 95"/>
                <a:gd name="T98" fmla="*/ 44 w 168"/>
                <a:gd name="T99" fmla="*/ 47 h 95"/>
                <a:gd name="T100" fmla="*/ 36 w 168"/>
                <a:gd name="T101" fmla="*/ 51 h 95"/>
                <a:gd name="T102" fmla="*/ 20 w 168"/>
                <a:gd name="T103" fmla="*/ 51 h 95"/>
                <a:gd name="T104" fmla="*/ 8 w 168"/>
                <a:gd name="T105" fmla="*/ 51 h 95"/>
                <a:gd name="T106" fmla="*/ 1 w 168"/>
                <a:gd name="T107" fmla="*/ 4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8" h="95">
                  <a:moveTo>
                    <a:pt x="1" y="46"/>
                  </a:moveTo>
                  <a:cubicBezTo>
                    <a:pt x="0" y="44"/>
                    <a:pt x="2" y="42"/>
                    <a:pt x="3" y="40"/>
                  </a:cubicBezTo>
                  <a:cubicBezTo>
                    <a:pt x="4" y="39"/>
                    <a:pt x="3" y="38"/>
                    <a:pt x="4" y="38"/>
                  </a:cubicBezTo>
                  <a:cubicBezTo>
                    <a:pt x="4" y="37"/>
                    <a:pt x="6" y="38"/>
                    <a:pt x="7" y="39"/>
                  </a:cubicBezTo>
                  <a:cubicBezTo>
                    <a:pt x="7" y="38"/>
                    <a:pt x="7" y="38"/>
                    <a:pt x="6" y="37"/>
                  </a:cubicBezTo>
                  <a:cubicBezTo>
                    <a:pt x="5" y="37"/>
                    <a:pt x="6" y="35"/>
                    <a:pt x="5" y="34"/>
                  </a:cubicBezTo>
                  <a:cubicBezTo>
                    <a:pt x="4" y="32"/>
                    <a:pt x="7" y="30"/>
                    <a:pt x="9" y="28"/>
                  </a:cubicBezTo>
                  <a:cubicBezTo>
                    <a:pt x="10" y="26"/>
                    <a:pt x="12" y="24"/>
                    <a:pt x="14" y="23"/>
                  </a:cubicBezTo>
                  <a:cubicBezTo>
                    <a:pt x="16" y="22"/>
                    <a:pt x="18" y="21"/>
                    <a:pt x="15" y="18"/>
                  </a:cubicBezTo>
                  <a:cubicBezTo>
                    <a:pt x="16" y="18"/>
                    <a:pt x="17" y="18"/>
                    <a:pt x="17" y="17"/>
                  </a:cubicBezTo>
                  <a:cubicBezTo>
                    <a:pt x="15" y="17"/>
                    <a:pt x="11" y="11"/>
                    <a:pt x="11" y="9"/>
                  </a:cubicBezTo>
                  <a:cubicBezTo>
                    <a:pt x="12" y="7"/>
                    <a:pt x="14" y="9"/>
                    <a:pt x="16" y="9"/>
                  </a:cubicBezTo>
                  <a:cubicBezTo>
                    <a:pt x="17" y="8"/>
                    <a:pt x="18" y="7"/>
                    <a:pt x="18" y="6"/>
                  </a:cubicBezTo>
                  <a:cubicBezTo>
                    <a:pt x="19" y="5"/>
                    <a:pt x="21" y="5"/>
                    <a:pt x="22" y="5"/>
                  </a:cubicBezTo>
                  <a:cubicBezTo>
                    <a:pt x="25" y="5"/>
                    <a:pt x="28" y="5"/>
                    <a:pt x="31" y="5"/>
                  </a:cubicBezTo>
                  <a:cubicBezTo>
                    <a:pt x="34" y="5"/>
                    <a:pt x="36" y="6"/>
                    <a:pt x="38" y="6"/>
                  </a:cubicBezTo>
                  <a:cubicBezTo>
                    <a:pt x="39" y="7"/>
                    <a:pt x="43" y="6"/>
                    <a:pt x="43" y="7"/>
                  </a:cubicBezTo>
                  <a:cubicBezTo>
                    <a:pt x="44" y="8"/>
                    <a:pt x="45" y="9"/>
                    <a:pt x="47" y="9"/>
                  </a:cubicBezTo>
                  <a:cubicBezTo>
                    <a:pt x="48" y="8"/>
                    <a:pt x="49" y="9"/>
                    <a:pt x="50" y="10"/>
                  </a:cubicBezTo>
                  <a:cubicBezTo>
                    <a:pt x="50" y="8"/>
                    <a:pt x="51" y="9"/>
                    <a:pt x="52" y="9"/>
                  </a:cubicBezTo>
                  <a:cubicBezTo>
                    <a:pt x="53" y="9"/>
                    <a:pt x="54" y="9"/>
                    <a:pt x="55" y="9"/>
                  </a:cubicBezTo>
                  <a:cubicBezTo>
                    <a:pt x="55" y="10"/>
                    <a:pt x="56" y="9"/>
                    <a:pt x="57" y="9"/>
                  </a:cubicBezTo>
                  <a:cubicBezTo>
                    <a:pt x="58" y="9"/>
                    <a:pt x="58" y="11"/>
                    <a:pt x="59" y="11"/>
                  </a:cubicBezTo>
                  <a:cubicBezTo>
                    <a:pt x="58" y="9"/>
                    <a:pt x="61" y="8"/>
                    <a:pt x="62" y="9"/>
                  </a:cubicBezTo>
                  <a:cubicBezTo>
                    <a:pt x="64" y="10"/>
                    <a:pt x="64" y="12"/>
                    <a:pt x="66" y="10"/>
                  </a:cubicBezTo>
                  <a:cubicBezTo>
                    <a:pt x="67" y="10"/>
                    <a:pt x="67" y="10"/>
                    <a:pt x="68" y="10"/>
                  </a:cubicBezTo>
                  <a:cubicBezTo>
                    <a:pt x="69" y="11"/>
                    <a:pt x="70" y="10"/>
                    <a:pt x="71" y="10"/>
                  </a:cubicBezTo>
                  <a:cubicBezTo>
                    <a:pt x="72" y="10"/>
                    <a:pt x="75" y="14"/>
                    <a:pt x="76" y="12"/>
                  </a:cubicBezTo>
                  <a:cubicBezTo>
                    <a:pt x="76" y="10"/>
                    <a:pt x="74" y="9"/>
                    <a:pt x="75" y="6"/>
                  </a:cubicBezTo>
                  <a:cubicBezTo>
                    <a:pt x="76" y="5"/>
                    <a:pt x="78" y="2"/>
                    <a:pt x="80" y="3"/>
                  </a:cubicBezTo>
                  <a:cubicBezTo>
                    <a:pt x="82" y="3"/>
                    <a:pt x="82" y="3"/>
                    <a:pt x="82" y="3"/>
                  </a:cubicBezTo>
                  <a:cubicBezTo>
                    <a:pt x="83" y="3"/>
                    <a:pt x="85" y="3"/>
                    <a:pt x="86" y="3"/>
                  </a:cubicBezTo>
                  <a:cubicBezTo>
                    <a:pt x="88" y="3"/>
                    <a:pt x="90" y="4"/>
                    <a:pt x="90" y="0"/>
                  </a:cubicBezTo>
                  <a:cubicBezTo>
                    <a:pt x="95" y="1"/>
                    <a:pt x="94" y="1"/>
                    <a:pt x="98" y="0"/>
                  </a:cubicBezTo>
                  <a:cubicBezTo>
                    <a:pt x="99" y="0"/>
                    <a:pt x="101" y="1"/>
                    <a:pt x="103" y="0"/>
                  </a:cubicBezTo>
                  <a:cubicBezTo>
                    <a:pt x="104" y="0"/>
                    <a:pt x="105" y="2"/>
                    <a:pt x="106" y="2"/>
                  </a:cubicBezTo>
                  <a:cubicBezTo>
                    <a:pt x="107" y="6"/>
                    <a:pt x="109" y="5"/>
                    <a:pt x="110" y="7"/>
                  </a:cubicBezTo>
                  <a:cubicBezTo>
                    <a:pt x="109" y="7"/>
                    <a:pt x="108" y="7"/>
                    <a:pt x="107" y="8"/>
                  </a:cubicBezTo>
                  <a:cubicBezTo>
                    <a:pt x="107" y="8"/>
                    <a:pt x="110" y="12"/>
                    <a:pt x="109" y="13"/>
                  </a:cubicBezTo>
                  <a:cubicBezTo>
                    <a:pt x="110" y="13"/>
                    <a:pt x="113" y="14"/>
                    <a:pt x="115" y="13"/>
                  </a:cubicBezTo>
                  <a:cubicBezTo>
                    <a:pt x="116" y="12"/>
                    <a:pt x="117" y="15"/>
                    <a:pt x="119" y="15"/>
                  </a:cubicBezTo>
                  <a:cubicBezTo>
                    <a:pt x="119" y="16"/>
                    <a:pt x="118" y="16"/>
                    <a:pt x="122" y="22"/>
                  </a:cubicBezTo>
                  <a:cubicBezTo>
                    <a:pt x="123" y="24"/>
                    <a:pt x="125" y="22"/>
                    <a:pt x="126" y="22"/>
                  </a:cubicBezTo>
                  <a:cubicBezTo>
                    <a:pt x="128" y="22"/>
                    <a:pt x="130" y="24"/>
                    <a:pt x="132" y="25"/>
                  </a:cubicBezTo>
                  <a:cubicBezTo>
                    <a:pt x="133" y="25"/>
                    <a:pt x="135" y="23"/>
                    <a:pt x="138" y="22"/>
                  </a:cubicBezTo>
                  <a:cubicBezTo>
                    <a:pt x="140" y="22"/>
                    <a:pt x="141" y="23"/>
                    <a:pt x="142" y="24"/>
                  </a:cubicBezTo>
                  <a:cubicBezTo>
                    <a:pt x="143" y="26"/>
                    <a:pt x="145" y="27"/>
                    <a:pt x="146" y="28"/>
                  </a:cubicBezTo>
                  <a:cubicBezTo>
                    <a:pt x="148" y="27"/>
                    <a:pt x="147" y="26"/>
                    <a:pt x="150" y="28"/>
                  </a:cubicBezTo>
                  <a:cubicBezTo>
                    <a:pt x="151" y="28"/>
                    <a:pt x="155" y="30"/>
                    <a:pt x="156" y="29"/>
                  </a:cubicBezTo>
                  <a:cubicBezTo>
                    <a:pt x="158" y="31"/>
                    <a:pt x="159" y="29"/>
                    <a:pt x="160" y="31"/>
                  </a:cubicBezTo>
                  <a:cubicBezTo>
                    <a:pt x="161" y="31"/>
                    <a:pt x="162" y="32"/>
                    <a:pt x="163" y="32"/>
                  </a:cubicBezTo>
                  <a:cubicBezTo>
                    <a:pt x="164" y="33"/>
                    <a:pt x="165" y="31"/>
                    <a:pt x="166" y="32"/>
                  </a:cubicBezTo>
                  <a:cubicBezTo>
                    <a:pt x="165" y="33"/>
                    <a:pt x="168" y="36"/>
                    <a:pt x="165" y="38"/>
                  </a:cubicBezTo>
                  <a:cubicBezTo>
                    <a:pt x="164" y="38"/>
                    <a:pt x="163" y="38"/>
                    <a:pt x="163" y="39"/>
                  </a:cubicBezTo>
                  <a:cubicBezTo>
                    <a:pt x="164" y="41"/>
                    <a:pt x="166" y="39"/>
                    <a:pt x="166" y="41"/>
                  </a:cubicBezTo>
                  <a:cubicBezTo>
                    <a:pt x="165" y="41"/>
                    <a:pt x="163" y="42"/>
                    <a:pt x="164" y="43"/>
                  </a:cubicBezTo>
                  <a:cubicBezTo>
                    <a:pt x="164" y="44"/>
                    <a:pt x="168" y="45"/>
                    <a:pt x="166" y="47"/>
                  </a:cubicBezTo>
                  <a:cubicBezTo>
                    <a:pt x="166" y="47"/>
                    <a:pt x="166" y="47"/>
                    <a:pt x="167" y="47"/>
                  </a:cubicBezTo>
                  <a:cubicBezTo>
                    <a:pt x="167" y="48"/>
                    <a:pt x="166" y="51"/>
                    <a:pt x="166" y="52"/>
                  </a:cubicBezTo>
                  <a:cubicBezTo>
                    <a:pt x="165" y="54"/>
                    <a:pt x="162" y="52"/>
                    <a:pt x="160" y="52"/>
                  </a:cubicBezTo>
                  <a:cubicBezTo>
                    <a:pt x="159" y="53"/>
                    <a:pt x="158" y="52"/>
                    <a:pt x="157" y="52"/>
                  </a:cubicBezTo>
                  <a:cubicBezTo>
                    <a:pt x="156" y="53"/>
                    <a:pt x="156" y="54"/>
                    <a:pt x="155" y="55"/>
                  </a:cubicBezTo>
                  <a:cubicBezTo>
                    <a:pt x="151" y="57"/>
                    <a:pt x="152" y="59"/>
                    <a:pt x="153" y="59"/>
                  </a:cubicBezTo>
                  <a:cubicBezTo>
                    <a:pt x="152" y="59"/>
                    <a:pt x="153" y="61"/>
                    <a:pt x="152" y="61"/>
                  </a:cubicBezTo>
                  <a:cubicBezTo>
                    <a:pt x="151" y="62"/>
                    <a:pt x="148" y="61"/>
                    <a:pt x="147" y="61"/>
                  </a:cubicBezTo>
                  <a:cubicBezTo>
                    <a:pt x="145" y="62"/>
                    <a:pt x="145" y="63"/>
                    <a:pt x="144" y="63"/>
                  </a:cubicBezTo>
                  <a:cubicBezTo>
                    <a:pt x="142" y="63"/>
                    <a:pt x="140" y="64"/>
                    <a:pt x="140" y="66"/>
                  </a:cubicBezTo>
                  <a:cubicBezTo>
                    <a:pt x="139" y="65"/>
                    <a:pt x="137" y="65"/>
                    <a:pt x="136" y="65"/>
                  </a:cubicBezTo>
                  <a:cubicBezTo>
                    <a:pt x="134" y="66"/>
                    <a:pt x="133" y="66"/>
                    <a:pt x="131" y="67"/>
                  </a:cubicBezTo>
                  <a:cubicBezTo>
                    <a:pt x="128" y="68"/>
                    <a:pt x="127" y="72"/>
                    <a:pt x="124" y="73"/>
                  </a:cubicBezTo>
                  <a:cubicBezTo>
                    <a:pt x="124" y="73"/>
                    <a:pt x="129" y="69"/>
                    <a:pt x="125" y="68"/>
                  </a:cubicBezTo>
                  <a:cubicBezTo>
                    <a:pt x="126" y="70"/>
                    <a:pt x="124" y="71"/>
                    <a:pt x="122" y="71"/>
                  </a:cubicBezTo>
                  <a:cubicBezTo>
                    <a:pt x="122" y="72"/>
                    <a:pt x="123" y="75"/>
                    <a:pt x="123" y="76"/>
                  </a:cubicBezTo>
                  <a:cubicBezTo>
                    <a:pt x="123" y="75"/>
                    <a:pt x="121" y="73"/>
                    <a:pt x="121" y="74"/>
                  </a:cubicBezTo>
                  <a:cubicBezTo>
                    <a:pt x="121" y="73"/>
                    <a:pt x="122" y="73"/>
                    <a:pt x="121" y="72"/>
                  </a:cubicBezTo>
                  <a:cubicBezTo>
                    <a:pt x="119" y="78"/>
                    <a:pt x="117" y="72"/>
                    <a:pt x="119" y="73"/>
                  </a:cubicBezTo>
                  <a:cubicBezTo>
                    <a:pt x="120" y="72"/>
                    <a:pt x="119" y="71"/>
                    <a:pt x="119" y="72"/>
                  </a:cubicBezTo>
                  <a:cubicBezTo>
                    <a:pt x="119" y="72"/>
                    <a:pt x="119" y="72"/>
                    <a:pt x="119" y="72"/>
                  </a:cubicBezTo>
                  <a:cubicBezTo>
                    <a:pt x="118" y="72"/>
                    <a:pt x="118" y="71"/>
                    <a:pt x="117" y="73"/>
                  </a:cubicBezTo>
                  <a:cubicBezTo>
                    <a:pt x="116" y="71"/>
                    <a:pt x="116" y="71"/>
                    <a:pt x="116" y="71"/>
                  </a:cubicBezTo>
                  <a:cubicBezTo>
                    <a:pt x="116" y="72"/>
                    <a:pt x="117" y="72"/>
                    <a:pt x="111" y="71"/>
                  </a:cubicBezTo>
                  <a:cubicBezTo>
                    <a:pt x="112" y="72"/>
                    <a:pt x="113" y="73"/>
                    <a:pt x="114" y="74"/>
                  </a:cubicBezTo>
                  <a:cubicBezTo>
                    <a:pt x="114" y="73"/>
                    <a:pt x="115" y="73"/>
                    <a:pt x="116" y="75"/>
                  </a:cubicBezTo>
                  <a:cubicBezTo>
                    <a:pt x="115" y="71"/>
                    <a:pt x="120" y="76"/>
                    <a:pt x="120" y="74"/>
                  </a:cubicBezTo>
                  <a:cubicBezTo>
                    <a:pt x="120" y="75"/>
                    <a:pt x="121" y="76"/>
                    <a:pt x="119" y="77"/>
                  </a:cubicBezTo>
                  <a:cubicBezTo>
                    <a:pt x="121" y="76"/>
                    <a:pt x="121" y="76"/>
                    <a:pt x="121" y="76"/>
                  </a:cubicBezTo>
                  <a:cubicBezTo>
                    <a:pt x="121" y="77"/>
                    <a:pt x="125" y="78"/>
                    <a:pt x="125" y="78"/>
                  </a:cubicBezTo>
                  <a:cubicBezTo>
                    <a:pt x="127" y="81"/>
                    <a:pt x="124" y="81"/>
                    <a:pt x="128" y="83"/>
                  </a:cubicBezTo>
                  <a:cubicBezTo>
                    <a:pt x="128" y="82"/>
                    <a:pt x="124" y="77"/>
                    <a:pt x="125" y="78"/>
                  </a:cubicBezTo>
                  <a:cubicBezTo>
                    <a:pt x="125" y="79"/>
                    <a:pt x="127" y="80"/>
                    <a:pt x="128" y="81"/>
                  </a:cubicBezTo>
                  <a:cubicBezTo>
                    <a:pt x="129" y="81"/>
                    <a:pt x="129" y="82"/>
                    <a:pt x="130" y="82"/>
                  </a:cubicBezTo>
                  <a:cubicBezTo>
                    <a:pt x="130" y="82"/>
                    <a:pt x="131" y="82"/>
                    <a:pt x="131" y="82"/>
                  </a:cubicBezTo>
                  <a:cubicBezTo>
                    <a:pt x="132" y="81"/>
                    <a:pt x="132" y="81"/>
                    <a:pt x="132" y="80"/>
                  </a:cubicBezTo>
                  <a:cubicBezTo>
                    <a:pt x="133" y="82"/>
                    <a:pt x="134" y="81"/>
                    <a:pt x="135" y="81"/>
                  </a:cubicBezTo>
                  <a:cubicBezTo>
                    <a:pt x="137" y="80"/>
                    <a:pt x="139" y="81"/>
                    <a:pt x="140" y="82"/>
                  </a:cubicBezTo>
                  <a:cubicBezTo>
                    <a:pt x="139" y="82"/>
                    <a:pt x="139" y="83"/>
                    <a:pt x="139" y="84"/>
                  </a:cubicBezTo>
                  <a:cubicBezTo>
                    <a:pt x="139" y="86"/>
                    <a:pt x="137" y="86"/>
                    <a:pt x="136" y="86"/>
                  </a:cubicBezTo>
                  <a:cubicBezTo>
                    <a:pt x="135" y="86"/>
                    <a:pt x="134" y="86"/>
                    <a:pt x="133" y="85"/>
                  </a:cubicBezTo>
                  <a:cubicBezTo>
                    <a:pt x="132" y="85"/>
                    <a:pt x="131" y="84"/>
                    <a:pt x="130" y="84"/>
                  </a:cubicBezTo>
                  <a:cubicBezTo>
                    <a:pt x="129" y="85"/>
                    <a:pt x="130" y="86"/>
                    <a:pt x="129" y="86"/>
                  </a:cubicBezTo>
                  <a:cubicBezTo>
                    <a:pt x="128" y="86"/>
                    <a:pt x="127" y="88"/>
                    <a:pt x="126" y="88"/>
                  </a:cubicBezTo>
                  <a:cubicBezTo>
                    <a:pt x="124" y="88"/>
                    <a:pt x="122" y="88"/>
                    <a:pt x="121" y="90"/>
                  </a:cubicBezTo>
                  <a:cubicBezTo>
                    <a:pt x="118" y="92"/>
                    <a:pt x="113" y="95"/>
                    <a:pt x="110" y="91"/>
                  </a:cubicBezTo>
                  <a:cubicBezTo>
                    <a:pt x="112" y="91"/>
                    <a:pt x="113" y="84"/>
                    <a:pt x="110" y="84"/>
                  </a:cubicBezTo>
                  <a:cubicBezTo>
                    <a:pt x="108" y="84"/>
                    <a:pt x="107" y="83"/>
                    <a:pt x="106" y="82"/>
                  </a:cubicBezTo>
                  <a:cubicBezTo>
                    <a:pt x="104" y="81"/>
                    <a:pt x="103" y="82"/>
                    <a:pt x="102" y="82"/>
                  </a:cubicBezTo>
                  <a:cubicBezTo>
                    <a:pt x="100" y="81"/>
                    <a:pt x="104" y="78"/>
                    <a:pt x="105" y="78"/>
                  </a:cubicBezTo>
                  <a:cubicBezTo>
                    <a:pt x="107" y="77"/>
                    <a:pt x="112" y="76"/>
                    <a:pt x="112" y="75"/>
                  </a:cubicBezTo>
                  <a:cubicBezTo>
                    <a:pt x="111" y="75"/>
                    <a:pt x="111" y="73"/>
                    <a:pt x="111" y="72"/>
                  </a:cubicBezTo>
                  <a:cubicBezTo>
                    <a:pt x="109" y="73"/>
                    <a:pt x="110" y="74"/>
                    <a:pt x="108" y="73"/>
                  </a:cubicBezTo>
                  <a:cubicBezTo>
                    <a:pt x="106" y="72"/>
                    <a:pt x="104" y="73"/>
                    <a:pt x="102" y="73"/>
                  </a:cubicBezTo>
                  <a:cubicBezTo>
                    <a:pt x="101" y="73"/>
                    <a:pt x="99" y="73"/>
                    <a:pt x="98" y="72"/>
                  </a:cubicBezTo>
                  <a:cubicBezTo>
                    <a:pt x="96" y="71"/>
                    <a:pt x="95" y="70"/>
                    <a:pt x="93" y="70"/>
                  </a:cubicBezTo>
                  <a:cubicBezTo>
                    <a:pt x="98" y="68"/>
                    <a:pt x="92" y="69"/>
                    <a:pt x="90" y="67"/>
                  </a:cubicBezTo>
                  <a:cubicBezTo>
                    <a:pt x="94" y="69"/>
                    <a:pt x="98" y="68"/>
                    <a:pt x="101" y="66"/>
                  </a:cubicBezTo>
                  <a:cubicBezTo>
                    <a:pt x="99" y="67"/>
                    <a:pt x="96" y="68"/>
                    <a:pt x="95" y="66"/>
                  </a:cubicBezTo>
                  <a:cubicBezTo>
                    <a:pt x="93" y="65"/>
                    <a:pt x="94" y="63"/>
                    <a:pt x="93" y="62"/>
                  </a:cubicBezTo>
                  <a:cubicBezTo>
                    <a:pt x="94" y="63"/>
                    <a:pt x="94" y="64"/>
                    <a:pt x="94" y="66"/>
                  </a:cubicBezTo>
                  <a:cubicBezTo>
                    <a:pt x="94" y="67"/>
                    <a:pt x="91" y="66"/>
                    <a:pt x="90" y="67"/>
                  </a:cubicBezTo>
                  <a:cubicBezTo>
                    <a:pt x="90" y="66"/>
                    <a:pt x="90" y="65"/>
                    <a:pt x="91" y="65"/>
                  </a:cubicBezTo>
                  <a:cubicBezTo>
                    <a:pt x="90" y="65"/>
                    <a:pt x="90" y="66"/>
                    <a:pt x="89" y="67"/>
                  </a:cubicBezTo>
                  <a:cubicBezTo>
                    <a:pt x="89" y="67"/>
                    <a:pt x="87" y="67"/>
                    <a:pt x="86" y="67"/>
                  </a:cubicBezTo>
                  <a:cubicBezTo>
                    <a:pt x="83" y="67"/>
                    <a:pt x="83" y="71"/>
                    <a:pt x="81" y="73"/>
                  </a:cubicBezTo>
                  <a:cubicBezTo>
                    <a:pt x="81" y="72"/>
                    <a:pt x="79" y="69"/>
                    <a:pt x="77" y="70"/>
                  </a:cubicBezTo>
                  <a:cubicBezTo>
                    <a:pt x="78" y="71"/>
                    <a:pt x="80" y="71"/>
                    <a:pt x="81" y="73"/>
                  </a:cubicBezTo>
                  <a:cubicBezTo>
                    <a:pt x="81" y="75"/>
                    <a:pt x="76" y="78"/>
                    <a:pt x="75" y="78"/>
                  </a:cubicBezTo>
                  <a:cubicBezTo>
                    <a:pt x="76" y="78"/>
                    <a:pt x="78" y="77"/>
                    <a:pt x="78" y="75"/>
                  </a:cubicBezTo>
                  <a:cubicBezTo>
                    <a:pt x="77" y="76"/>
                    <a:pt x="74" y="80"/>
                    <a:pt x="74" y="77"/>
                  </a:cubicBezTo>
                  <a:cubicBezTo>
                    <a:pt x="73" y="78"/>
                    <a:pt x="72" y="80"/>
                    <a:pt x="74" y="79"/>
                  </a:cubicBezTo>
                  <a:cubicBezTo>
                    <a:pt x="74" y="80"/>
                    <a:pt x="74" y="80"/>
                    <a:pt x="74" y="80"/>
                  </a:cubicBezTo>
                  <a:cubicBezTo>
                    <a:pt x="75" y="80"/>
                    <a:pt x="76" y="83"/>
                    <a:pt x="74" y="83"/>
                  </a:cubicBezTo>
                  <a:cubicBezTo>
                    <a:pt x="74" y="79"/>
                    <a:pt x="70" y="81"/>
                    <a:pt x="68" y="82"/>
                  </a:cubicBezTo>
                  <a:cubicBezTo>
                    <a:pt x="66" y="82"/>
                    <a:pt x="65" y="84"/>
                    <a:pt x="62" y="82"/>
                  </a:cubicBezTo>
                  <a:cubicBezTo>
                    <a:pt x="62" y="82"/>
                    <a:pt x="59" y="80"/>
                    <a:pt x="61" y="80"/>
                  </a:cubicBezTo>
                  <a:cubicBezTo>
                    <a:pt x="64" y="79"/>
                    <a:pt x="63" y="78"/>
                    <a:pt x="64" y="76"/>
                  </a:cubicBezTo>
                  <a:cubicBezTo>
                    <a:pt x="65" y="75"/>
                    <a:pt x="67" y="74"/>
                    <a:pt x="67" y="71"/>
                  </a:cubicBezTo>
                  <a:cubicBezTo>
                    <a:pt x="66" y="69"/>
                    <a:pt x="66" y="69"/>
                    <a:pt x="69" y="68"/>
                  </a:cubicBezTo>
                  <a:cubicBezTo>
                    <a:pt x="69" y="68"/>
                    <a:pt x="69" y="69"/>
                    <a:pt x="69" y="69"/>
                  </a:cubicBezTo>
                  <a:cubicBezTo>
                    <a:pt x="71" y="66"/>
                    <a:pt x="75" y="71"/>
                    <a:pt x="77" y="69"/>
                  </a:cubicBezTo>
                  <a:cubicBezTo>
                    <a:pt x="76" y="69"/>
                    <a:pt x="76" y="68"/>
                    <a:pt x="75" y="68"/>
                  </a:cubicBezTo>
                  <a:cubicBezTo>
                    <a:pt x="77" y="66"/>
                    <a:pt x="73" y="62"/>
                    <a:pt x="71" y="62"/>
                  </a:cubicBezTo>
                  <a:cubicBezTo>
                    <a:pt x="71" y="61"/>
                    <a:pt x="71" y="57"/>
                    <a:pt x="70" y="59"/>
                  </a:cubicBezTo>
                  <a:cubicBezTo>
                    <a:pt x="70" y="59"/>
                    <a:pt x="68" y="56"/>
                    <a:pt x="68" y="55"/>
                  </a:cubicBezTo>
                  <a:cubicBezTo>
                    <a:pt x="67" y="54"/>
                    <a:pt x="67" y="53"/>
                    <a:pt x="66" y="52"/>
                  </a:cubicBezTo>
                  <a:cubicBezTo>
                    <a:pt x="65" y="49"/>
                    <a:pt x="65" y="53"/>
                    <a:pt x="63" y="50"/>
                  </a:cubicBezTo>
                  <a:cubicBezTo>
                    <a:pt x="63" y="49"/>
                    <a:pt x="60" y="48"/>
                    <a:pt x="60" y="50"/>
                  </a:cubicBezTo>
                  <a:cubicBezTo>
                    <a:pt x="60" y="48"/>
                    <a:pt x="58" y="50"/>
                    <a:pt x="58" y="48"/>
                  </a:cubicBezTo>
                  <a:cubicBezTo>
                    <a:pt x="56" y="49"/>
                    <a:pt x="54" y="46"/>
                    <a:pt x="52" y="45"/>
                  </a:cubicBezTo>
                  <a:cubicBezTo>
                    <a:pt x="51" y="45"/>
                    <a:pt x="50" y="47"/>
                    <a:pt x="45" y="46"/>
                  </a:cubicBezTo>
                  <a:cubicBezTo>
                    <a:pt x="45" y="46"/>
                    <a:pt x="44" y="46"/>
                    <a:pt x="44" y="47"/>
                  </a:cubicBezTo>
                  <a:cubicBezTo>
                    <a:pt x="43" y="48"/>
                    <a:pt x="42" y="48"/>
                    <a:pt x="41" y="48"/>
                  </a:cubicBezTo>
                  <a:cubicBezTo>
                    <a:pt x="41" y="48"/>
                    <a:pt x="40" y="48"/>
                    <a:pt x="39" y="49"/>
                  </a:cubicBezTo>
                  <a:cubicBezTo>
                    <a:pt x="39" y="51"/>
                    <a:pt x="38" y="51"/>
                    <a:pt x="36" y="51"/>
                  </a:cubicBezTo>
                  <a:cubicBezTo>
                    <a:pt x="34" y="51"/>
                    <a:pt x="31" y="51"/>
                    <a:pt x="29" y="53"/>
                  </a:cubicBezTo>
                  <a:cubicBezTo>
                    <a:pt x="27" y="55"/>
                    <a:pt x="26" y="52"/>
                    <a:pt x="23" y="51"/>
                  </a:cubicBezTo>
                  <a:cubicBezTo>
                    <a:pt x="22" y="51"/>
                    <a:pt x="21" y="51"/>
                    <a:pt x="20" y="51"/>
                  </a:cubicBezTo>
                  <a:cubicBezTo>
                    <a:pt x="18" y="52"/>
                    <a:pt x="17" y="51"/>
                    <a:pt x="16" y="51"/>
                  </a:cubicBezTo>
                  <a:cubicBezTo>
                    <a:pt x="15" y="51"/>
                    <a:pt x="13" y="51"/>
                    <a:pt x="12" y="50"/>
                  </a:cubicBezTo>
                  <a:cubicBezTo>
                    <a:pt x="10" y="49"/>
                    <a:pt x="10" y="51"/>
                    <a:pt x="8" y="51"/>
                  </a:cubicBezTo>
                  <a:cubicBezTo>
                    <a:pt x="8" y="49"/>
                    <a:pt x="6" y="50"/>
                    <a:pt x="5" y="49"/>
                  </a:cubicBezTo>
                  <a:cubicBezTo>
                    <a:pt x="4" y="48"/>
                    <a:pt x="4" y="48"/>
                    <a:pt x="3" y="48"/>
                  </a:cubicBezTo>
                  <a:cubicBezTo>
                    <a:pt x="2" y="47"/>
                    <a:pt x="2" y="46"/>
                    <a:pt x="1" y="46"/>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48" name="Freeform 414">
              <a:extLst>
                <a:ext uri="{FF2B5EF4-FFF2-40B4-BE49-F238E27FC236}">
                  <a16:creationId xmlns:a16="http://schemas.microsoft.com/office/drawing/2014/main" xmlns="" id="{0ACA9836-A238-48AB-B3F8-6DBF467CDD71}"/>
                </a:ext>
              </a:extLst>
            </p:cNvPr>
            <p:cNvSpPr>
              <a:spLocks/>
            </p:cNvSpPr>
            <p:nvPr/>
          </p:nvSpPr>
          <p:spPr bwMode="auto">
            <a:xfrm>
              <a:off x="4686595" y="1889641"/>
              <a:ext cx="467966" cy="235823"/>
            </a:xfrm>
            <a:custGeom>
              <a:avLst/>
              <a:gdLst>
                <a:gd name="T0" fmla="*/ 4 w 168"/>
                <a:gd name="T1" fmla="*/ 38 h 95"/>
                <a:gd name="T2" fmla="*/ 5 w 168"/>
                <a:gd name="T3" fmla="*/ 34 h 95"/>
                <a:gd name="T4" fmla="*/ 15 w 168"/>
                <a:gd name="T5" fmla="*/ 18 h 95"/>
                <a:gd name="T6" fmla="*/ 16 w 168"/>
                <a:gd name="T7" fmla="*/ 9 h 95"/>
                <a:gd name="T8" fmla="*/ 31 w 168"/>
                <a:gd name="T9" fmla="*/ 5 h 95"/>
                <a:gd name="T10" fmla="*/ 47 w 168"/>
                <a:gd name="T11" fmla="*/ 9 h 95"/>
                <a:gd name="T12" fmla="*/ 55 w 168"/>
                <a:gd name="T13" fmla="*/ 9 h 95"/>
                <a:gd name="T14" fmla="*/ 62 w 168"/>
                <a:gd name="T15" fmla="*/ 9 h 95"/>
                <a:gd name="T16" fmla="*/ 71 w 168"/>
                <a:gd name="T17" fmla="*/ 10 h 95"/>
                <a:gd name="T18" fmla="*/ 80 w 168"/>
                <a:gd name="T19" fmla="*/ 3 h 95"/>
                <a:gd name="T20" fmla="*/ 90 w 168"/>
                <a:gd name="T21" fmla="*/ 0 h 95"/>
                <a:gd name="T22" fmla="*/ 106 w 168"/>
                <a:gd name="T23" fmla="*/ 2 h 95"/>
                <a:gd name="T24" fmla="*/ 109 w 168"/>
                <a:gd name="T25" fmla="*/ 13 h 95"/>
                <a:gd name="T26" fmla="*/ 122 w 168"/>
                <a:gd name="T27" fmla="*/ 22 h 95"/>
                <a:gd name="T28" fmla="*/ 138 w 168"/>
                <a:gd name="T29" fmla="*/ 22 h 95"/>
                <a:gd name="T30" fmla="*/ 150 w 168"/>
                <a:gd name="T31" fmla="*/ 28 h 95"/>
                <a:gd name="T32" fmla="*/ 163 w 168"/>
                <a:gd name="T33" fmla="*/ 32 h 95"/>
                <a:gd name="T34" fmla="*/ 163 w 168"/>
                <a:gd name="T35" fmla="*/ 39 h 95"/>
                <a:gd name="T36" fmla="*/ 166 w 168"/>
                <a:gd name="T37" fmla="*/ 47 h 95"/>
                <a:gd name="T38" fmla="*/ 160 w 168"/>
                <a:gd name="T39" fmla="*/ 52 h 95"/>
                <a:gd name="T40" fmla="*/ 153 w 168"/>
                <a:gd name="T41" fmla="*/ 59 h 95"/>
                <a:gd name="T42" fmla="*/ 144 w 168"/>
                <a:gd name="T43" fmla="*/ 63 h 95"/>
                <a:gd name="T44" fmla="*/ 131 w 168"/>
                <a:gd name="T45" fmla="*/ 67 h 95"/>
                <a:gd name="T46" fmla="*/ 122 w 168"/>
                <a:gd name="T47" fmla="*/ 71 h 95"/>
                <a:gd name="T48" fmla="*/ 121 w 168"/>
                <a:gd name="T49" fmla="*/ 72 h 95"/>
                <a:gd name="T50" fmla="*/ 119 w 168"/>
                <a:gd name="T51" fmla="*/ 72 h 95"/>
                <a:gd name="T52" fmla="*/ 111 w 168"/>
                <a:gd name="T53" fmla="*/ 71 h 95"/>
                <a:gd name="T54" fmla="*/ 120 w 168"/>
                <a:gd name="T55" fmla="*/ 74 h 95"/>
                <a:gd name="T56" fmla="*/ 125 w 168"/>
                <a:gd name="T57" fmla="*/ 78 h 95"/>
                <a:gd name="T58" fmla="*/ 128 w 168"/>
                <a:gd name="T59" fmla="*/ 81 h 95"/>
                <a:gd name="T60" fmla="*/ 132 w 168"/>
                <a:gd name="T61" fmla="*/ 80 h 95"/>
                <a:gd name="T62" fmla="*/ 139 w 168"/>
                <a:gd name="T63" fmla="*/ 84 h 95"/>
                <a:gd name="T64" fmla="*/ 130 w 168"/>
                <a:gd name="T65" fmla="*/ 84 h 95"/>
                <a:gd name="T66" fmla="*/ 121 w 168"/>
                <a:gd name="T67" fmla="*/ 90 h 95"/>
                <a:gd name="T68" fmla="*/ 106 w 168"/>
                <a:gd name="T69" fmla="*/ 82 h 95"/>
                <a:gd name="T70" fmla="*/ 112 w 168"/>
                <a:gd name="T71" fmla="*/ 75 h 95"/>
                <a:gd name="T72" fmla="*/ 102 w 168"/>
                <a:gd name="T73" fmla="*/ 73 h 95"/>
                <a:gd name="T74" fmla="*/ 90 w 168"/>
                <a:gd name="T75" fmla="*/ 67 h 95"/>
                <a:gd name="T76" fmla="*/ 93 w 168"/>
                <a:gd name="T77" fmla="*/ 62 h 95"/>
                <a:gd name="T78" fmla="*/ 91 w 168"/>
                <a:gd name="T79" fmla="*/ 65 h 95"/>
                <a:gd name="T80" fmla="*/ 81 w 168"/>
                <a:gd name="T81" fmla="*/ 73 h 95"/>
                <a:gd name="T82" fmla="*/ 75 w 168"/>
                <a:gd name="T83" fmla="*/ 78 h 95"/>
                <a:gd name="T84" fmla="*/ 74 w 168"/>
                <a:gd name="T85" fmla="*/ 79 h 95"/>
                <a:gd name="T86" fmla="*/ 68 w 168"/>
                <a:gd name="T87" fmla="*/ 82 h 95"/>
                <a:gd name="T88" fmla="*/ 64 w 168"/>
                <a:gd name="T89" fmla="*/ 76 h 95"/>
                <a:gd name="T90" fmla="*/ 69 w 168"/>
                <a:gd name="T91" fmla="*/ 69 h 95"/>
                <a:gd name="T92" fmla="*/ 71 w 168"/>
                <a:gd name="T93" fmla="*/ 62 h 95"/>
                <a:gd name="T94" fmla="*/ 66 w 168"/>
                <a:gd name="T95" fmla="*/ 52 h 95"/>
                <a:gd name="T96" fmla="*/ 58 w 168"/>
                <a:gd name="T97" fmla="*/ 48 h 95"/>
                <a:gd name="T98" fmla="*/ 44 w 168"/>
                <a:gd name="T99" fmla="*/ 47 h 95"/>
                <a:gd name="T100" fmla="*/ 36 w 168"/>
                <a:gd name="T101" fmla="*/ 51 h 95"/>
                <a:gd name="T102" fmla="*/ 20 w 168"/>
                <a:gd name="T103" fmla="*/ 51 h 95"/>
                <a:gd name="T104" fmla="*/ 8 w 168"/>
                <a:gd name="T105" fmla="*/ 51 h 95"/>
                <a:gd name="T106" fmla="*/ 1 w 168"/>
                <a:gd name="T107" fmla="*/ 4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8" h="95">
                  <a:moveTo>
                    <a:pt x="1" y="46"/>
                  </a:moveTo>
                  <a:cubicBezTo>
                    <a:pt x="0" y="44"/>
                    <a:pt x="2" y="42"/>
                    <a:pt x="3" y="40"/>
                  </a:cubicBezTo>
                  <a:cubicBezTo>
                    <a:pt x="4" y="39"/>
                    <a:pt x="3" y="38"/>
                    <a:pt x="4" y="38"/>
                  </a:cubicBezTo>
                  <a:cubicBezTo>
                    <a:pt x="4" y="37"/>
                    <a:pt x="6" y="38"/>
                    <a:pt x="7" y="39"/>
                  </a:cubicBezTo>
                  <a:cubicBezTo>
                    <a:pt x="7" y="38"/>
                    <a:pt x="7" y="38"/>
                    <a:pt x="6" y="37"/>
                  </a:cubicBezTo>
                  <a:cubicBezTo>
                    <a:pt x="5" y="37"/>
                    <a:pt x="6" y="35"/>
                    <a:pt x="5" y="34"/>
                  </a:cubicBezTo>
                  <a:cubicBezTo>
                    <a:pt x="4" y="32"/>
                    <a:pt x="7" y="30"/>
                    <a:pt x="9" y="28"/>
                  </a:cubicBezTo>
                  <a:cubicBezTo>
                    <a:pt x="10" y="26"/>
                    <a:pt x="12" y="24"/>
                    <a:pt x="14" y="23"/>
                  </a:cubicBezTo>
                  <a:cubicBezTo>
                    <a:pt x="16" y="22"/>
                    <a:pt x="18" y="21"/>
                    <a:pt x="15" y="18"/>
                  </a:cubicBezTo>
                  <a:cubicBezTo>
                    <a:pt x="16" y="18"/>
                    <a:pt x="17" y="18"/>
                    <a:pt x="17" y="17"/>
                  </a:cubicBezTo>
                  <a:cubicBezTo>
                    <a:pt x="15" y="17"/>
                    <a:pt x="11" y="11"/>
                    <a:pt x="11" y="9"/>
                  </a:cubicBezTo>
                  <a:cubicBezTo>
                    <a:pt x="12" y="7"/>
                    <a:pt x="14" y="9"/>
                    <a:pt x="16" y="9"/>
                  </a:cubicBezTo>
                  <a:cubicBezTo>
                    <a:pt x="17" y="8"/>
                    <a:pt x="18" y="7"/>
                    <a:pt x="18" y="6"/>
                  </a:cubicBezTo>
                  <a:cubicBezTo>
                    <a:pt x="19" y="5"/>
                    <a:pt x="21" y="5"/>
                    <a:pt x="22" y="5"/>
                  </a:cubicBezTo>
                  <a:cubicBezTo>
                    <a:pt x="25" y="5"/>
                    <a:pt x="28" y="5"/>
                    <a:pt x="31" y="5"/>
                  </a:cubicBezTo>
                  <a:cubicBezTo>
                    <a:pt x="34" y="5"/>
                    <a:pt x="36" y="6"/>
                    <a:pt x="38" y="6"/>
                  </a:cubicBezTo>
                  <a:cubicBezTo>
                    <a:pt x="39" y="7"/>
                    <a:pt x="43" y="6"/>
                    <a:pt x="43" y="7"/>
                  </a:cubicBezTo>
                  <a:cubicBezTo>
                    <a:pt x="44" y="8"/>
                    <a:pt x="45" y="9"/>
                    <a:pt x="47" y="9"/>
                  </a:cubicBezTo>
                  <a:cubicBezTo>
                    <a:pt x="48" y="8"/>
                    <a:pt x="49" y="9"/>
                    <a:pt x="50" y="10"/>
                  </a:cubicBezTo>
                  <a:cubicBezTo>
                    <a:pt x="50" y="8"/>
                    <a:pt x="51" y="9"/>
                    <a:pt x="52" y="9"/>
                  </a:cubicBezTo>
                  <a:cubicBezTo>
                    <a:pt x="53" y="9"/>
                    <a:pt x="54" y="9"/>
                    <a:pt x="55" y="9"/>
                  </a:cubicBezTo>
                  <a:cubicBezTo>
                    <a:pt x="55" y="10"/>
                    <a:pt x="56" y="9"/>
                    <a:pt x="57" y="9"/>
                  </a:cubicBezTo>
                  <a:cubicBezTo>
                    <a:pt x="58" y="9"/>
                    <a:pt x="58" y="11"/>
                    <a:pt x="59" y="11"/>
                  </a:cubicBezTo>
                  <a:cubicBezTo>
                    <a:pt x="58" y="9"/>
                    <a:pt x="61" y="8"/>
                    <a:pt x="62" y="9"/>
                  </a:cubicBezTo>
                  <a:cubicBezTo>
                    <a:pt x="64" y="10"/>
                    <a:pt x="64" y="12"/>
                    <a:pt x="66" y="10"/>
                  </a:cubicBezTo>
                  <a:cubicBezTo>
                    <a:pt x="67" y="10"/>
                    <a:pt x="67" y="10"/>
                    <a:pt x="68" y="10"/>
                  </a:cubicBezTo>
                  <a:cubicBezTo>
                    <a:pt x="69" y="11"/>
                    <a:pt x="70" y="10"/>
                    <a:pt x="71" y="10"/>
                  </a:cubicBezTo>
                  <a:cubicBezTo>
                    <a:pt x="72" y="10"/>
                    <a:pt x="75" y="14"/>
                    <a:pt x="76" y="12"/>
                  </a:cubicBezTo>
                  <a:cubicBezTo>
                    <a:pt x="76" y="10"/>
                    <a:pt x="74" y="9"/>
                    <a:pt x="75" y="6"/>
                  </a:cubicBezTo>
                  <a:cubicBezTo>
                    <a:pt x="76" y="5"/>
                    <a:pt x="78" y="2"/>
                    <a:pt x="80" y="3"/>
                  </a:cubicBezTo>
                  <a:cubicBezTo>
                    <a:pt x="82" y="3"/>
                    <a:pt x="82" y="3"/>
                    <a:pt x="82" y="3"/>
                  </a:cubicBezTo>
                  <a:cubicBezTo>
                    <a:pt x="83" y="3"/>
                    <a:pt x="85" y="3"/>
                    <a:pt x="86" y="3"/>
                  </a:cubicBezTo>
                  <a:cubicBezTo>
                    <a:pt x="88" y="3"/>
                    <a:pt x="90" y="4"/>
                    <a:pt x="90" y="0"/>
                  </a:cubicBezTo>
                  <a:cubicBezTo>
                    <a:pt x="95" y="1"/>
                    <a:pt x="94" y="1"/>
                    <a:pt x="98" y="0"/>
                  </a:cubicBezTo>
                  <a:cubicBezTo>
                    <a:pt x="99" y="0"/>
                    <a:pt x="101" y="1"/>
                    <a:pt x="103" y="0"/>
                  </a:cubicBezTo>
                  <a:cubicBezTo>
                    <a:pt x="104" y="0"/>
                    <a:pt x="105" y="2"/>
                    <a:pt x="106" y="2"/>
                  </a:cubicBezTo>
                  <a:cubicBezTo>
                    <a:pt x="107" y="6"/>
                    <a:pt x="109" y="5"/>
                    <a:pt x="110" y="7"/>
                  </a:cubicBezTo>
                  <a:cubicBezTo>
                    <a:pt x="109" y="7"/>
                    <a:pt x="108" y="7"/>
                    <a:pt x="107" y="8"/>
                  </a:cubicBezTo>
                  <a:cubicBezTo>
                    <a:pt x="107" y="8"/>
                    <a:pt x="110" y="12"/>
                    <a:pt x="109" y="13"/>
                  </a:cubicBezTo>
                  <a:cubicBezTo>
                    <a:pt x="110" y="13"/>
                    <a:pt x="113" y="14"/>
                    <a:pt x="115" y="13"/>
                  </a:cubicBezTo>
                  <a:cubicBezTo>
                    <a:pt x="116" y="12"/>
                    <a:pt x="117" y="15"/>
                    <a:pt x="119" y="15"/>
                  </a:cubicBezTo>
                  <a:cubicBezTo>
                    <a:pt x="119" y="16"/>
                    <a:pt x="118" y="16"/>
                    <a:pt x="122" y="22"/>
                  </a:cubicBezTo>
                  <a:cubicBezTo>
                    <a:pt x="123" y="24"/>
                    <a:pt x="125" y="22"/>
                    <a:pt x="126" y="22"/>
                  </a:cubicBezTo>
                  <a:cubicBezTo>
                    <a:pt x="128" y="22"/>
                    <a:pt x="130" y="24"/>
                    <a:pt x="132" y="25"/>
                  </a:cubicBezTo>
                  <a:cubicBezTo>
                    <a:pt x="133" y="25"/>
                    <a:pt x="135" y="23"/>
                    <a:pt x="138" y="22"/>
                  </a:cubicBezTo>
                  <a:cubicBezTo>
                    <a:pt x="140" y="22"/>
                    <a:pt x="141" y="23"/>
                    <a:pt x="142" y="24"/>
                  </a:cubicBezTo>
                  <a:cubicBezTo>
                    <a:pt x="143" y="26"/>
                    <a:pt x="145" y="27"/>
                    <a:pt x="146" y="28"/>
                  </a:cubicBezTo>
                  <a:cubicBezTo>
                    <a:pt x="148" y="27"/>
                    <a:pt x="147" y="26"/>
                    <a:pt x="150" y="28"/>
                  </a:cubicBezTo>
                  <a:cubicBezTo>
                    <a:pt x="151" y="28"/>
                    <a:pt x="155" y="30"/>
                    <a:pt x="156" y="29"/>
                  </a:cubicBezTo>
                  <a:cubicBezTo>
                    <a:pt x="158" y="31"/>
                    <a:pt x="159" y="29"/>
                    <a:pt x="160" y="31"/>
                  </a:cubicBezTo>
                  <a:cubicBezTo>
                    <a:pt x="161" y="31"/>
                    <a:pt x="162" y="32"/>
                    <a:pt x="163" y="32"/>
                  </a:cubicBezTo>
                  <a:cubicBezTo>
                    <a:pt x="164" y="33"/>
                    <a:pt x="165" y="31"/>
                    <a:pt x="166" y="32"/>
                  </a:cubicBezTo>
                  <a:cubicBezTo>
                    <a:pt x="165" y="33"/>
                    <a:pt x="168" y="36"/>
                    <a:pt x="165" y="38"/>
                  </a:cubicBezTo>
                  <a:cubicBezTo>
                    <a:pt x="164" y="38"/>
                    <a:pt x="163" y="38"/>
                    <a:pt x="163" y="39"/>
                  </a:cubicBezTo>
                  <a:cubicBezTo>
                    <a:pt x="164" y="41"/>
                    <a:pt x="166" y="39"/>
                    <a:pt x="166" y="41"/>
                  </a:cubicBezTo>
                  <a:cubicBezTo>
                    <a:pt x="165" y="41"/>
                    <a:pt x="163" y="42"/>
                    <a:pt x="164" y="43"/>
                  </a:cubicBezTo>
                  <a:cubicBezTo>
                    <a:pt x="164" y="44"/>
                    <a:pt x="168" y="45"/>
                    <a:pt x="166" y="47"/>
                  </a:cubicBezTo>
                  <a:cubicBezTo>
                    <a:pt x="166" y="47"/>
                    <a:pt x="166" y="47"/>
                    <a:pt x="167" y="47"/>
                  </a:cubicBezTo>
                  <a:cubicBezTo>
                    <a:pt x="167" y="48"/>
                    <a:pt x="166" y="51"/>
                    <a:pt x="166" y="52"/>
                  </a:cubicBezTo>
                  <a:cubicBezTo>
                    <a:pt x="165" y="54"/>
                    <a:pt x="162" y="52"/>
                    <a:pt x="160" y="52"/>
                  </a:cubicBezTo>
                  <a:cubicBezTo>
                    <a:pt x="159" y="53"/>
                    <a:pt x="158" y="52"/>
                    <a:pt x="157" y="52"/>
                  </a:cubicBezTo>
                  <a:cubicBezTo>
                    <a:pt x="156" y="53"/>
                    <a:pt x="156" y="54"/>
                    <a:pt x="155" y="55"/>
                  </a:cubicBezTo>
                  <a:cubicBezTo>
                    <a:pt x="151" y="57"/>
                    <a:pt x="152" y="59"/>
                    <a:pt x="153" y="59"/>
                  </a:cubicBezTo>
                  <a:cubicBezTo>
                    <a:pt x="152" y="59"/>
                    <a:pt x="153" y="61"/>
                    <a:pt x="152" y="61"/>
                  </a:cubicBezTo>
                  <a:cubicBezTo>
                    <a:pt x="151" y="62"/>
                    <a:pt x="148" y="61"/>
                    <a:pt x="147" y="61"/>
                  </a:cubicBezTo>
                  <a:cubicBezTo>
                    <a:pt x="145" y="62"/>
                    <a:pt x="145" y="63"/>
                    <a:pt x="144" y="63"/>
                  </a:cubicBezTo>
                  <a:cubicBezTo>
                    <a:pt x="142" y="63"/>
                    <a:pt x="140" y="64"/>
                    <a:pt x="140" y="66"/>
                  </a:cubicBezTo>
                  <a:cubicBezTo>
                    <a:pt x="139" y="65"/>
                    <a:pt x="137" y="65"/>
                    <a:pt x="136" y="65"/>
                  </a:cubicBezTo>
                  <a:cubicBezTo>
                    <a:pt x="134" y="66"/>
                    <a:pt x="133" y="66"/>
                    <a:pt x="131" y="67"/>
                  </a:cubicBezTo>
                  <a:cubicBezTo>
                    <a:pt x="128" y="68"/>
                    <a:pt x="127" y="72"/>
                    <a:pt x="124" y="73"/>
                  </a:cubicBezTo>
                  <a:cubicBezTo>
                    <a:pt x="124" y="73"/>
                    <a:pt x="129" y="69"/>
                    <a:pt x="125" y="68"/>
                  </a:cubicBezTo>
                  <a:cubicBezTo>
                    <a:pt x="126" y="70"/>
                    <a:pt x="124" y="71"/>
                    <a:pt x="122" y="71"/>
                  </a:cubicBezTo>
                  <a:cubicBezTo>
                    <a:pt x="122" y="72"/>
                    <a:pt x="123" y="75"/>
                    <a:pt x="123" y="76"/>
                  </a:cubicBezTo>
                  <a:cubicBezTo>
                    <a:pt x="123" y="75"/>
                    <a:pt x="121" y="73"/>
                    <a:pt x="121" y="74"/>
                  </a:cubicBezTo>
                  <a:cubicBezTo>
                    <a:pt x="121" y="73"/>
                    <a:pt x="122" y="73"/>
                    <a:pt x="121" y="72"/>
                  </a:cubicBezTo>
                  <a:cubicBezTo>
                    <a:pt x="119" y="78"/>
                    <a:pt x="117" y="72"/>
                    <a:pt x="119" y="73"/>
                  </a:cubicBezTo>
                  <a:cubicBezTo>
                    <a:pt x="120" y="72"/>
                    <a:pt x="119" y="71"/>
                    <a:pt x="119" y="72"/>
                  </a:cubicBezTo>
                  <a:cubicBezTo>
                    <a:pt x="119" y="72"/>
                    <a:pt x="119" y="72"/>
                    <a:pt x="119" y="72"/>
                  </a:cubicBezTo>
                  <a:cubicBezTo>
                    <a:pt x="118" y="72"/>
                    <a:pt x="118" y="71"/>
                    <a:pt x="117" y="73"/>
                  </a:cubicBezTo>
                  <a:cubicBezTo>
                    <a:pt x="116" y="71"/>
                    <a:pt x="116" y="71"/>
                    <a:pt x="116" y="71"/>
                  </a:cubicBezTo>
                  <a:cubicBezTo>
                    <a:pt x="116" y="72"/>
                    <a:pt x="117" y="72"/>
                    <a:pt x="111" y="71"/>
                  </a:cubicBezTo>
                  <a:cubicBezTo>
                    <a:pt x="112" y="72"/>
                    <a:pt x="113" y="73"/>
                    <a:pt x="114" y="74"/>
                  </a:cubicBezTo>
                  <a:cubicBezTo>
                    <a:pt x="114" y="73"/>
                    <a:pt x="115" y="73"/>
                    <a:pt x="116" y="75"/>
                  </a:cubicBezTo>
                  <a:cubicBezTo>
                    <a:pt x="115" y="71"/>
                    <a:pt x="120" y="76"/>
                    <a:pt x="120" y="74"/>
                  </a:cubicBezTo>
                  <a:cubicBezTo>
                    <a:pt x="120" y="75"/>
                    <a:pt x="121" y="76"/>
                    <a:pt x="119" y="77"/>
                  </a:cubicBezTo>
                  <a:cubicBezTo>
                    <a:pt x="121" y="76"/>
                    <a:pt x="121" y="76"/>
                    <a:pt x="121" y="76"/>
                  </a:cubicBezTo>
                  <a:cubicBezTo>
                    <a:pt x="121" y="77"/>
                    <a:pt x="125" y="78"/>
                    <a:pt x="125" y="78"/>
                  </a:cubicBezTo>
                  <a:cubicBezTo>
                    <a:pt x="127" y="81"/>
                    <a:pt x="124" y="81"/>
                    <a:pt x="128" y="83"/>
                  </a:cubicBezTo>
                  <a:cubicBezTo>
                    <a:pt x="128" y="82"/>
                    <a:pt x="124" y="77"/>
                    <a:pt x="125" y="78"/>
                  </a:cubicBezTo>
                  <a:cubicBezTo>
                    <a:pt x="125" y="79"/>
                    <a:pt x="127" y="80"/>
                    <a:pt x="128" y="81"/>
                  </a:cubicBezTo>
                  <a:cubicBezTo>
                    <a:pt x="129" y="81"/>
                    <a:pt x="129" y="82"/>
                    <a:pt x="130" y="82"/>
                  </a:cubicBezTo>
                  <a:cubicBezTo>
                    <a:pt x="130" y="82"/>
                    <a:pt x="131" y="82"/>
                    <a:pt x="131" y="82"/>
                  </a:cubicBezTo>
                  <a:cubicBezTo>
                    <a:pt x="132" y="81"/>
                    <a:pt x="132" y="81"/>
                    <a:pt x="132" y="80"/>
                  </a:cubicBezTo>
                  <a:cubicBezTo>
                    <a:pt x="133" y="82"/>
                    <a:pt x="134" y="81"/>
                    <a:pt x="135" y="81"/>
                  </a:cubicBezTo>
                  <a:cubicBezTo>
                    <a:pt x="137" y="80"/>
                    <a:pt x="139" y="81"/>
                    <a:pt x="140" y="82"/>
                  </a:cubicBezTo>
                  <a:cubicBezTo>
                    <a:pt x="139" y="82"/>
                    <a:pt x="139" y="83"/>
                    <a:pt x="139" y="84"/>
                  </a:cubicBezTo>
                  <a:cubicBezTo>
                    <a:pt x="139" y="86"/>
                    <a:pt x="137" y="86"/>
                    <a:pt x="136" y="86"/>
                  </a:cubicBezTo>
                  <a:cubicBezTo>
                    <a:pt x="135" y="86"/>
                    <a:pt x="134" y="86"/>
                    <a:pt x="133" y="85"/>
                  </a:cubicBezTo>
                  <a:cubicBezTo>
                    <a:pt x="132" y="85"/>
                    <a:pt x="131" y="84"/>
                    <a:pt x="130" y="84"/>
                  </a:cubicBezTo>
                  <a:cubicBezTo>
                    <a:pt x="129" y="85"/>
                    <a:pt x="130" y="86"/>
                    <a:pt x="129" y="86"/>
                  </a:cubicBezTo>
                  <a:cubicBezTo>
                    <a:pt x="128" y="86"/>
                    <a:pt x="127" y="88"/>
                    <a:pt x="126" y="88"/>
                  </a:cubicBezTo>
                  <a:cubicBezTo>
                    <a:pt x="124" y="88"/>
                    <a:pt x="122" y="88"/>
                    <a:pt x="121" y="90"/>
                  </a:cubicBezTo>
                  <a:cubicBezTo>
                    <a:pt x="118" y="92"/>
                    <a:pt x="113" y="95"/>
                    <a:pt x="110" y="91"/>
                  </a:cubicBezTo>
                  <a:cubicBezTo>
                    <a:pt x="112" y="91"/>
                    <a:pt x="113" y="84"/>
                    <a:pt x="110" y="84"/>
                  </a:cubicBezTo>
                  <a:cubicBezTo>
                    <a:pt x="108" y="84"/>
                    <a:pt x="107" y="83"/>
                    <a:pt x="106" y="82"/>
                  </a:cubicBezTo>
                  <a:cubicBezTo>
                    <a:pt x="104" y="81"/>
                    <a:pt x="103" y="82"/>
                    <a:pt x="102" y="82"/>
                  </a:cubicBezTo>
                  <a:cubicBezTo>
                    <a:pt x="100" y="81"/>
                    <a:pt x="104" y="78"/>
                    <a:pt x="105" y="78"/>
                  </a:cubicBezTo>
                  <a:cubicBezTo>
                    <a:pt x="107" y="77"/>
                    <a:pt x="112" y="76"/>
                    <a:pt x="112" y="75"/>
                  </a:cubicBezTo>
                  <a:cubicBezTo>
                    <a:pt x="111" y="75"/>
                    <a:pt x="111" y="73"/>
                    <a:pt x="111" y="72"/>
                  </a:cubicBezTo>
                  <a:cubicBezTo>
                    <a:pt x="109" y="73"/>
                    <a:pt x="110" y="74"/>
                    <a:pt x="108" y="73"/>
                  </a:cubicBezTo>
                  <a:cubicBezTo>
                    <a:pt x="106" y="72"/>
                    <a:pt x="104" y="73"/>
                    <a:pt x="102" y="73"/>
                  </a:cubicBezTo>
                  <a:cubicBezTo>
                    <a:pt x="101" y="73"/>
                    <a:pt x="99" y="73"/>
                    <a:pt x="98" y="72"/>
                  </a:cubicBezTo>
                  <a:cubicBezTo>
                    <a:pt x="96" y="71"/>
                    <a:pt x="95" y="70"/>
                    <a:pt x="93" y="70"/>
                  </a:cubicBezTo>
                  <a:cubicBezTo>
                    <a:pt x="98" y="68"/>
                    <a:pt x="92" y="69"/>
                    <a:pt x="90" y="67"/>
                  </a:cubicBezTo>
                  <a:cubicBezTo>
                    <a:pt x="94" y="69"/>
                    <a:pt x="98" y="68"/>
                    <a:pt x="101" y="66"/>
                  </a:cubicBezTo>
                  <a:cubicBezTo>
                    <a:pt x="99" y="67"/>
                    <a:pt x="96" y="68"/>
                    <a:pt x="95" y="66"/>
                  </a:cubicBezTo>
                  <a:cubicBezTo>
                    <a:pt x="93" y="65"/>
                    <a:pt x="94" y="63"/>
                    <a:pt x="93" y="62"/>
                  </a:cubicBezTo>
                  <a:cubicBezTo>
                    <a:pt x="94" y="63"/>
                    <a:pt x="94" y="64"/>
                    <a:pt x="94" y="66"/>
                  </a:cubicBezTo>
                  <a:cubicBezTo>
                    <a:pt x="94" y="67"/>
                    <a:pt x="91" y="66"/>
                    <a:pt x="90" y="67"/>
                  </a:cubicBezTo>
                  <a:cubicBezTo>
                    <a:pt x="90" y="66"/>
                    <a:pt x="90" y="65"/>
                    <a:pt x="91" y="65"/>
                  </a:cubicBezTo>
                  <a:cubicBezTo>
                    <a:pt x="90" y="65"/>
                    <a:pt x="90" y="66"/>
                    <a:pt x="89" y="67"/>
                  </a:cubicBezTo>
                  <a:cubicBezTo>
                    <a:pt x="89" y="67"/>
                    <a:pt x="87" y="67"/>
                    <a:pt x="86" y="67"/>
                  </a:cubicBezTo>
                  <a:cubicBezTo>
                    <a:pt x="83" y="67"/>
                    <a:pt x="83" y="71"/>
                    <a:pt x="81" y="73"/>
                  </a:cubicBezTo>
                  <a:cubicBezTo>
                    <a:pt x="81" y="72"/>
                    <a:pt x="79" y="69"/>
                    <a:pt x="77" y="70"/>
                  </a:cubicBezTo>
                  <a:cubicBezTo>
                    <a:pt x="78" y="71"/>
                    <a:pt x="80" y="71"/>
                    <a:pt x="81" y="73"/>
                  </a:cubicBezTo>
                  <a:cubicBezTo>
                    <a:pt x="81" y="75"/>
                    <a:pt x="76" y="78"/>
                    <a:pt x="75" y="78"/>
                  </a:cubicBezTo>
                  <a:cubicBezTo>
                    <a:pt x="76" y="78"/>
                    <a:pt x="78" y="77"/>
                    <a:pt x="78" y="75"/>
                  </a:cubicBezTo>
                  <a:cubicBezTo>
                    <a:pt x="77" y="76"/>
                    <a:pt x="74" y="80"/>
                    <a:pt x="74" y="77"/>
                  </a:cubicBezTo>
                  <a:cubicBezTo>
                    <a:pt x="73" y="78"/>
                    <a:pt x="72" y="80"/>
                    <a:pt x="74" y="79"/>
                  </a:cubicBezTo>
                  <a:cubicBezTo>
                    <a:pt x="74" y="80"/>
                    <a:pt x="74" y="80"/>
                    <a:pt x="74" y="80"/>
                  </a:cubicBezTo>
                  <a:cubicBezTo>
                    <a:pt x="75" y="80"/>
                    <a:pt x="76" y="83"/>
                    <a:pt x="74" y="83"/>
                  </a:cubicBezTo>
                  <a:cubicBezTo>
                    <a:pt x="74" y="79"/>
                    <a:pt x="70" y="81"/>
                    <a:pt x="68" y="82"/>
                  </a:cubicBezTo>
                  <a:cubicBezTo>
                    <a:pt x="66" y="82"/>
                    <a:pt x="65" y="84"/>
                    <a:pt x="62" y="82"/>
                  </a:cubicBezTo>
                  <a:cubicBezTo>
                    <a:pt x="62" y="82"/>
                    <a:pt x="59" y="80"/>
                    <a:pt x="61" y="80"/>
                  </a:cubicBezTo>
                  <a:cubicBezTo>
                    <a:pt x="64" y="79"/>
                    <a:pt x="63" y="78"/>
                    <a:pt x="64" y="76"/>
                  </a:cubicBezTo>
                  <a:cubicBezTo>
                    <a:pt x="65" y="75"/>
                    <a:pt x="67" y="74"/>
                    <a:pt x="67" y="71"/>
                  </a:cubicBezTo>
                  <a:cubicBezTo>
                    <a:pt x="66" y="69"/>
                    <a:pt x="66" y="69"/>
                    <a:pt x="69" y="68"/>
                  </a:cubicBezTo>
                  <a:cubicBezTo>
                    <a:pt x="69" y="68"/>
                    <a:pt x="69" y="69"/>
                    <a:pt x="69" y="69"/>
                  </a:cubicBezTo>
                  <a:cubicBezTo>
                    <a:pt x="71" y="66"/>
                    <a:pt x="75" y="71"/>
                    <a:pt x="77" y="69"/>
                  </a:cubicBezTo>
                  <a:cubicBezTo>
                    <a:pt x="76" y="69"/>
                    <a:pt x="76" y="68"/>
                    <a:pt x="75" y="68"/>
                  </a:cubicBezTo>
                  <a:cubicBezTo>
                    <a:pt x="77" y="66"/>
                    <a:pt x="73" y="62"/>
                    <a:pt x="71" y="62"/>
                  </a:cubicBezTo>
                  <a:cubicBezTo>
                    <a:pt x="71" y="61"/>
                    <a:pt x="71" y="57"/>
                    <a:pt x="70" y="59"/>
                  </a:cubicBezTo>
                  <a:cubicBezTo>
                    <a:pt x="70" y="59"/>
                    <a:pt x="68" y="56"/>
                    <a:pt x="68" y="55"/>
                  </a:cubicBezTo>
                  <a:cubicBezTo>
                    <a:pt x="67" y="54"/>
                    <a:pt x="67" y="53"/>
                    <a:pt x="66" y="52"/>
                  </a:cubicBezTo>
                  <a:cubicBezTo>
                    <a:pt x="65" y="49"/>
                    <a:pt x="65" y="53"/>
                    <a:pt x="63" y="50"/>
                  </a:cubicBezTo>
                  <a:cubicBezTo>
                    <a:pt x="63" y="49"/>
                    <a:pt x="60" y="48"/>
                    <a:pt x="60" y="50"/>
                  </a:cubicBezTo>
                  <a:cubicBezTo>
                    <a:pt x="60" y="48"/>
                    <a:pt x="58" y="50"/>
                    <a:pt x="58" y="48"/>
                  </a:cubicBezTo>
                  <a:cubicBezTo>
                    <a:pt x="56" y="49"/>
                    <a:pt x="54" y="46"/>
                    <a:pt x="52" y="45"/>
                  </a:cubicBezTo>
                  <a:cubicBezTo>
                    <a:pt x="51" y="45"/>
                    <a:pt x="50" y="47"/>
                    <a:pt x="45" y="46"/>
                  </a:cubicBezTo>
                  <a:cubicBezTo>
                    <a:pt x="45" y="46"/>
                    <a:pt x="44" y="46"/>
                    <a:pt x="44" y="47"/>
                  </a:cubicBezTo>
                  <a:cubicBezTo>
                    <a:pt x="43" y="48"/>
                    <a:pt x="42" y="48"/>
                    <a:pt x="41" y="48"/>
                  </a:cubicBezTo>
                  <a:cubicBezTo>
                    <a:pt x="41" y="48"/>
                    <a:pt x="40" y="48"/>
                    <a:pt x="39" y="49"/>
                  </a:cubicBezTo>
                  <a:cubicBezTo>
                    <a:pt x="39" y="51"/>
                    <a:pt x="38" y="51"/>
                    <a:pt x="36" y="51"/>
                  </a:cubicBezTo>
                  <a:cubicBezTo>
                    <a:pt x="34" y="51"/>
                    <a:pt x="31" y="51"/>
                    <a:pt x="29" y="53"/>
                  </a:cubicBezTo>
                  <a:cubicBezTo>
                    <a:pt x="27" y="55"/>
                    <a:pt x="26" y="52"/>
                    <a:pt x="23" y="51"/>
                  </a:cubicBezTo>
                  <a:cubicBezTo>
                    <a:pt x="22" y="51"/>
                    <a:pt x="21" y="51"/>
                    <a:pt x="20" y="51"/>
                  </a:cubicBezTo>
                  <a:cubicBezTo>
                    <a:pt x="18" y="52"/>
                    <a:pt x="17" y="51"/>
                    <a:pt x="16" y="51"/>
                  </a:cubicBezTo>
                  <a:cubicBezTo>
                    <a:pt x="15" y="51"/>
                    <a:pt x="13" y="51"/>
                    <a:pt x="12" y="50"/>
                  </a:cubicBezTo>
                  <a:cubicBezTo>
                    <a:pt x="10" y="49"/>
                    <a:pt x="10" y="51"/>
                    <a:pt x="8" y="51"/>
                  </a:cubicBezTo>
                  <a:cubicBezTo>
                    <a:pt x="8" y="49"/>
                    <a:pt x="6" y="50"/>
                    <a:pt x="5" y="49"/>
                  </a:cubicBezTo>
                  <a:cubicBezTo>
                    <a:pt x="4" y="48"/>
                    <a:pt x="4" y="48"/>
                    <a:pt x="3" y="48"/>
                  </a:cubicBezTo>
                  <a:cubicBezTo>
                    <a:pt x="2" y="47"/>
                    <a:pt x="2" y="46"/>
                    <a:pt x="1" y="46"/>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49" name="Freeform 415">
              <a:extLst>
                <a:ext uri="{FF2B5EF4-FFF2-40B4-BE49-F238E27FC236}">
                  <a16:creationId xmlns:a16="http://schemas.microsoft.com/office/drawing/2014/main" xmlns="" id="{E869C653-E8D6-48D1-B9AF-604656625905}"/>
                </a:ext>
              </a:extLst>
            </p:cNvPr>
            <p:cNvSpPr>
              <a:spLocks/>
            </p:cNvSpPr>
            <p:nvPr/>
          </p:nvSpPr>
          <p:spPr bwMode="auto">
            <a:xfrm>
              <a:off x="5075780" y="3300369"/>
              <a:ext cx="239498" cy="277935"/>
            </a:xfrm>
            <a:custGeom>
              <a:avLst/>
              <a:gdLst>
                <a:gd name="T0" fmla="*/ 3 w 86"/>
                <a:gd name="T1" fmla="*/ 68 h 112"/>
                <a:gd name="T2" fmla="*/ 7 w 86"/>
                <a:gd name="T3" fmla="*/ 62 h 112"/>
                <a:gd name="T4" fmla="*/ 7 w 86"/>
                <a:gd name="T5" fmla="*/ 60 h 112"/>
                <a:gd name="T6" fmla="*/ 11 w 86"/>
                <a:gd name="T7" fmla="*/ 59 h 112"/>
                <a:gd name="T8" fmla="*/ 6 w 86"/>
                <a:gd name="T9" fmla="*/ 60 h 112"/>
                <a:gd name="T10" fmla="*/ 2 w 86"/>
                <a:gd name="T11" fmla="*/ 53 h 112"/>
                <a:gd name="T12" fmla="*/ 4 w 86"/>
                <a:gd name="T13" fmla="*/ 49 h 112"/>
                <a:gd name="T14" fmla="*/ 10 w 86"/>
                <a:gd name="T15" fmla="*/ 41 h 112"/>
                <a:gd name="T16" fmla="*/ 10 w 86"/>
                <a:gd name="T17" fmla="*/ 40 h 112"/>
                <a:gd name="T18" fmla="*/ 13 w 86"/>
                <a:gd name="T19" fmla="*/ 36 h 112"/>
                <a:gd name="T20" fmla="*/ 13 w 86"/>
                <a:gd name="T21" fmla="*/ 31 h 112"/>
                <a:gd name="T22" fmla="*/ 12 w 86"/>
                <a:gd name="T23" fmla="*/ 26 h 112"/>
                <a:gd name="T24" fmla="*/ 8 w 86"/>
                <a:gd name="T25" fmla="*/ 20 h 112"/>
                <a:gd name="T26" fmla="*/ 7 w 86"/>
                <a:gd name="T27" fmla="*/ 16 h 112"/>
                <a:gd name="T28" fmla="*/ 6 w 86"/>
                <a:gd name="T29" fmla="*/ 14 h 112"/>
                <a:gd name="T30" fmla="*/ 7 w 86"/>
                <a:gd name="T31" fmla="*/ 12 h 112"/>
                <a:gd name="T32" fmla="*/ 5 w 86"/>
                <a:gd name="T33" fmla="*/ 11 h 112"/>
                <a:gd name="T34" fmla="*/ 3 w 86"/>
                <a:gd name="T35" fmla="*/ 9 h 112"/>
                <a:gd name="T36" fmla="*/ 2 w 86"/>
                <a:gd name="T37" fmla="*/ 5 h 112"/>
                <a:gd name="T38" fmla="*/ 4 w 86"/>
                <a:gd name="T39" fmla="*/ 2 h 112"/>
                <a:gd name="T40" fmla="*/ 13 w 86"/>
                <a:gd name="T41" fmla="*/ 0 h 112"/>
                <a:gd name="T42" fmla="*/ 19 w 86"/>
                <a:gd name="T43" fmla="*/ 0 h 112"/>
                <a:gd name="T44" fmla="*/ 22 w 86"/>
                <a:gd name="T45" fmla="*/ 0 h 112"/>
                <a:gd name="T46" fmla="*/ 24 w 86"/>
                <a:gd name="T47" fmla="*/ 2 h 112"/>
                <a:gd name="T48" fmla="*/ 34 w 86"/>
                <a:gd name="T49" fmla="*/ 3 h 112"/>
                <a:gd name="T50" fmla="*/ 43 w 86"/>
                <a:gd name="T51" fmla="*/ 10 h 112"/>
                <a:gd name="T52" fmla="*/ 47 w 86"/>
                <a:gd name="T53" fmla="*/ 13 h 112"/>
                <a:gd name="T54" fmla="*/ 52 w 86"/>
                <a:gd name="T55" fmla="*/ 13 h 112"/>
                <a:gd name="T56" fmla="*/ 61 w 86"/>
                <a:gd name="T57" fmla="*/ 15 h 112"/>
                <a:gd name="T58" fmla="*/ 64 w 86"/>
                <a:gd name="T59" fmla="*/ 10 h 112"/>
                <a:gd name="T60" fmla="*/ 72 w 86"/>
                <a:gd name="T61" fmla="*/ 5 h 112"/>
                <a:gd name="T62" fmla="*/ 78 w 86"/>
                <a:gd name="T63" fmla="*/ 8 h 112"/>
                <a:gd name="T64" fmla="*/ 82 w 86"/>
                <a:gd name="T65" fmla="*/ 8 h 112"/>
                <a:gd name="T66" fmla="*/ 86 w 86"/>
                <a:gd name="T67" fmla="*/ 8 h 112"/>
                <a:gd name="T68" fmla="*/ 80 w 86"/>
                <a:gd name="T69" fmla="*/ 17 h 112"/>
                <a:gd name="T70" fmla="*/ 76 w 86"/>
                <a:gd name="T71" fmla="*/ 25 h 112"/>
                <a:gd name="T72" fmla="*/ 76 w 86"/>
                <a:gd name="T73" fmla="*/ 52 h 112"/>
                <a:gd name="T74" fmla="*/ 79 w 86"/>
                <a:gd name="T75" fmla="*/ 70 h 112"/>
                <a:gd name="T76" fmla="*/ 82 w 86"/>
                <a:gd name="T77" fmla="*/ 77 h 112"/>
                <a:gd name="T78" fmla="*/ 76 w 86"/>
                <a:gd name="T79" fmla="*/ 79 h 112"/>
                <a:gd name="T80" fmla="*/ 76 w 86"/>
                <a:gd name="T81" fmla="*/ 81 h 112"/>
                <a:gd name="T82" fmla="*/ 75 w 86"/>
                <a:gd name="T83" fmla="*/ 79 h 112"/>
                <a:gd name="T84" fmla="*/ 75 w 86"/>
                <a:gd name="T85" fmla="*/ 84 h 112"/>
                <a:gd name="T86" fmla="*/ 74 w 86"/>
                <a:gd name="T87" fmla="*/ 85 h 112"/>
                <a:gd name="T88" fmla="*/ 71 w 86"/>
                <a:gd name="T89" fmla="*/ 86 h 112"/>
                <a:gd name="T90" fmla="*/ 68 w 86"/>
                <a:gd name="T91" fmla="*/ 91 h 112"/>
                <a:gd name="T92" fmla="*/ 66 w 86"/>
                <a:gd name="T93" fmla="*/ 96 h 112"/>
                <a:gd name="T94" fmla="*/ 62 w 86"/>
                <a:gd name="T95" fmla="*/ 104 h 112"/>
                <a:gd name="T96" fmla="*/ 59 w 86"/>
                <a:gd name="T97" fmla="*/ 111 h 112"/>
                <a:gd name="T98" fmla="*/ 57 w 86"/>
                <a:gd name="T99" fmla="*/ 112 h 112"/>
                <a:gd name="T100" fmla="*/ 53 w 86"/>
                <a:gd name="T101" fmla="*/ 109 h 112"/>
                <a:gd name="T102" fmla="*/ 41 w 86"/>
                <a:gd name="T103" fmla="*/ 99 h 112"/>
                <a:gd name="T104" fmla="*/ 41 w 86"/>
                <a:gd name="T105" fmla="*/ 96 h 112"/>
                <a:gd name="T106" fmla="*/ 37 w 86"/>
                <a:gd name="T107" fmla="*/ 90 h 112"/>
                <a:gd name="T108" fmla="*/ 3 w 86"/>
                <a:gd name="T109" fmla="*/ 6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 h="112">
                  <a:moveTo>
                    <a:pt x="3" y="68"/>
                  </a:moveTo>
                  <a:cubicBezTo>
                    <a:pt x="5" y="67"/>
                    <a:pt x="0" y="60"/>
                    <a:pt x="7" y="62"/>
                  </a:cubicBezTo>
                  <a:cubicBezTo>
                    <a:pt x="7" y="62"/>
                    <a:pt x="7" y="61"/>
                    <a:pt x="7" y="60"/>
                  </a:cubicBezTo>
                  <a:cubicBezTo>
                    <a:pt x="11" y="59"/>
                    <a:pt x="11" y="59"/>
                    <a:pt x="11" y="59"/>
                  </a:cubicBezTo>
                  <a:cubicBezTo>
                    <a:pt x="8" y="55"/>
                    <a:pt x="7" y="58"/>
                    <a:pt x="6" y="60"/>
                  </a:cubicBezTo>
                  <a:cubicBezTo>
                    <a:pt x="5" y="61"/>
                    <a:pt x="2" y="56"/>
                    <a:pt x="2" y="53"/>
                  </a:cubicBezTo>
                  <a:cubicBezTo>
                    <a:pt x="3" y="51"/>
                    <a:pt x="2" y="50"/>
                    <a:pt x="4" y="49"/>
                  </a:cubicBezTo>
                  <a:cubicBezTo>
                    <a:pt x="6" y="47"/>
                    <a:pt x="7" y="43"/>
                    <a:pt x="10" y="41"/>
                  </a:cubicBezTo>
                  <a:cubicBezTo>
                    <a:pt x="11" y="41"/>
                    <a:pt x="11" y="41"/>
                    <a:pt x="10" y="40"/>
                  </a:cubicBezTo>
                  <a:cubicBezTo>
                    <a:pt x="10" y="38"/>
                    <a:pt x="12" y="37"/>
                    <a:pt x="13" y="36"/>
                  </a:cubicBezTo>
                  <a:cubicBezTo>
                    <a:pt x="13" y="34"/>
                    <a:pt x="13" y="33"/>
                    <a:pt x="13" y="31"/>
                  </a:cubicBezTo>
                  <a:cubicBezTo>
                    <a:pt x="14" y="29"/>
                    <a:pt x="12" y="28"/>
                    <a:pt x="12" y="26"/>
                  </a:cubicBezTo>
                  <a:cubicBezTo>
                    <a:pt x="11" y="23"/>
                    <a:pt x="9" y="22"/>
                    <a:pt x="8" y="20"/>
                  </a:cubicBezTo>
                  <a:cubicBezTo>
                    <a:pt x="8" y="19"/>
                    <a:pt x="7" y="18"/>
                    <a:pt x="7" y="16"/>
                  </a:cubicBezTo>
                  <a:cubicBezTo>
                    <a:pt x="6" y="16"/>
                    <a:pt x="6" y="15"/>
                    <a:pt x="6" y="14"/>
                  </a:cubicBezTo>
                  <a:cubicBezTo>
                    <a:pt x="6" y="14"/>
                    <a:pt x="7" y="13"/>
                    <a:pt x="7" y="12"/>
                  </a:cubicBezTo>
                  <a:cubicBezTo>
                    <a:pt x="7" y="11"/>
                    <a:pt x="6" y="11"/>
                    <a:pt x="5" y="11"/>
                  </a:cubicBezTo>
                  <a:cubicBezTo>
                    <a:pt x="4" y="10"/>
                    <a:pt x="5" y="9"/>
                    <a:pt x="3" y="9"/>
                  </a:cubicBezTo>
                  <a:cubicBezTo>
                    <a:pt x="4" y="8"/>
                    <a:pt x="2" y="6"/>
                    <a:pt x="2" y="5"/>
                  </a:cubicBezTo>
                  <a:cubicBezTo>
                    <a:pt x="2" y="4"/>
                    <a:pt x="4" y="3"/>
                    <a:pt x="4" y="2"/>
                  </a:cubicBezTo>
                  <a:cubicBezTo>
                    <a:pt x="7" y="0"/>
                    <a:pt x="10" y="0"/>
                    <a:pt x="13" y="0"/>
                  </a:cubicBezTo>
                  <a:cubicBezTo>
                    <a:pt x="15" y="0"/>
                    <a:pt x="17" y="0"/>
                    <a:pt x="19" y="0"/>
                  </a:cubicBezTo>
                  <a:cubicBezTo>
                    <a:pt x="20" y="0"/>
                    <a:pt x="21" y="0"/>
                    <a:pt x="22" y="0"/>
                  </a:cubicBezTo>
                  <a:cubicBezTo>
                    <a:pt x="23" y="0"/>
                    <a:pt x="23" y="2"/>
                    <a:pt x="24" y="2"/>
                  </a:cubicBezTo>
                  <a:cubicBezTo>
                    <a:pt x="27" y="3"/>
                    <a:pt x="31" y="2"/>
                    <a:pt x="34" y="3"/>
                  </a:cubicBezTo>
                  <a:cubicBezTo>
                    <a:pt x="37" y="5"/>
                    <a:pt x="40" y="8"/>
                    <a:pt x="43" y="10"/>
                  </a:cubicBezTo>
                  <a:cubicBezTo>
                    <a:pt x="44" y="11"/>
                    <a:pt x="45" y="12"/>
                    <a:pt x="47" y="13"/>
                  </a:cubicBezTo>
                  <a:cubicBezTo>
                    <a:pt x="48" y="13"/>
                    <a:pt x="51" y="12"/>
                    <a:pt x="52" y="13"/>
                  </a:cubicBezTo>
                  <a:cubicBezTo>
                    <a:pt x="55" y="14"/>
                    <a:pt x="59" y="13"/>
                    <a:pt x="61" y="15"/>
                  </a:cubicBezTo>
                  <a:cubicBezTo>
                    <a:pt x="61" y="13"/>
                    <a:pt x="63" y="11"/>
                    <a:pt x="64" y="10"/>
                  </a:cubicBezTo>
                  <a:cubicBezTo>
                    <a:pt x="66" y="7"/>
                    <a:pt x="70" y="6"/>
                    <a:pt x="72" y="5"/>
                  </a:cubicBezTo>
                  <a:cubicBezTo>
                    <a:pt x="75" y="4"/>
                    <a:pt x="76" y="7"/>
                    <a:pt x="78" y="8"/>
                  </a:cubicBezTo>
                  <a:cubicBezTo>
                    <a:pt x="79" y="9"/>
                    <a:pt x="81" y="8"/>
                    <a:pt x="82" y="8"/>
                  </a:cubicBezTo>
                  <a:cubicBezTo>
                    <a:pt x="83" y="8"/>
                    <a:pt x="85" y="9"/>
                    <a:pt x="86" y="8"/>
                  </a:cubicBezTo>
                  <a:cubicBezTo>
                    <a:pt x="84" y="11"/>
                    <a:pt x="82" y="14"/>
                    <a:pt x="80" y="17"/>
                  </a:cubicBezTo>
                  <a:cubicBezTo>
                    <a:pt x="78" y="20"/>
                    <a:pt x="76" y="21"/>
                    <a:pt x="76" y="25"/>
                  </a:cubicBezTo>
                  <a:cubicBezTo>
                    <a:pt x="76" y="34"/>
                    <a:pt x="76" y="43"/>
                    <a:pt x="76" y="52"/>
                  </a:cubicBezTo>
                  <a:cubicBezTo>
                    <a:pt x="76" y="59"/>
                    <a:pt x="75" y="65"/>
                    <a:pt x="79" y="70"/>
                  </a:cubicBezTo>
                  <a:cubicBezTo>
                    <a:pt x="81" y="72"/>
                    <a:pt x="83" y="75"/>
                    <a:pt x="82" y="77"/>
                  </a:cubicBezTo>
                  <a:cubicBezTo>
                    <a:pt x="81" y="78"/>
                    <a:pt x="78" y="81"/>
                    <a:pt x="76" y="79"/>
                  </a:cubicBezTo>
                  <a:cubicBezTo>
                    <a:pt x="76" y="80"/>
                    <a:pt x="76" y="80"/>
                    <a:pt x="76" y="81"/>
                  </a:cubicBezTo>
                  <a:cubicBezTo>
                    <a:pt x="75" y="80"/>
                    <a:pt x="75" y="80"/>
                    <a:pt x="75" y="79"/>
                  </a:cubicBezTo>
                  <a:cubicBezTo>
                    <a:pt x="75" y="81"/>
                    <a:pt x="76" y="83"/>
                    <a:pt x="75" y="84"/>
                  </a:cubicBezTo>
                  <a:cubicBezTo>
                    <a:pt x="75" y="81"/>
                    <a:pt x="74" y="84"/>
                    <a:pt x="74" y="85"/>
                  </a:cubicBezTo>
                  <a:cubicBezTo>
                    <a:pt x="73" y="86"/>
                    <a:pt x="72" y="86"/>
                    <a:pt x="71" y="86"/>
                  </a:cubicBezTo>
                  <a:cubicBezTo>
                    <a:pt x="68" y="87"/>
                    <a:pt x="67" y="89"/>
                    <a:pt x="68" y="91"/>
                  </a:cubicBezTo>
                  <a:cubicBezTo>
                    <a:pt x="68" y="92"/>
                    <a:pt x="66" y="96"/>
                    <a:pt x="66" y="96"/>
                  </a:cubicBezTo>
                  <a:cubicBezTo>
                    <a:pt x="64" y="97"/>
                    <a:pt x="63" y="105"/>
                    <a:pt x="62" y="104"/>
                  </a:cubicBezTo>
                  <a:cubicBezTo>
                    <a:pt x="62" y="107"/>
                    <a:pt x="59" y="109"/>
                    <a:pt x="59" y="111"/>
                  </a:cubicBezTo>
                  <a:cubicBezTo>
                    <a:pt x="58" y="111"/>
                    <a:pt x="58" y="112"/>
                    <a:pt x="57" y="112"/>
                  </a:cubicBezTo>
                  <a:cubicBezTo>
                    <a:pt x="56" y="112"/>
                    <a:pt x="54" y="109"/>
                    <a:pt x="53" y="109"/>
                  </a:cubicBezTo>
                  <a:cubicBezTo>
                    <a:pt x="49" y="106"/>
                    <a:pt x="44" y="102"/>
                    <a:pt x="41" y="99"/>
                  </a:cubicBezTo>
                  <a:cubicBezTo>
                    <a:pt x="41" y="98"/>
                    <a:pt x="39" y="98"/>
                    <a:pt x="41" y="96"/>
                  </a:cubicBezTo>
                  <a:cubicBezTo>
                    <a:pt x="43" y="94"/>
                    <a:pt x="39" y="91"/>
                    <a:pt x="37" y="90"/>
                  </a:cubicBezTo>
                  <a:cubicBezTo>
                    <a:pt x="3" y="68"/>
                    <a:pt x="3" y="68"/>
                    <a:pt x="3" y="68"/>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50" name="Freeform 416">
              <a:extLst>
                <a:ext uri="{FF2B5EF4-FFF2-40B4-BE49-F238E27FC236}">
                  <a16:creationId xmlns:a16="http://schemas.microsoft.com/office/drawing/2014/main" xmlns="" id="{55CF0A43-B454-45FE-B340-BC6522BCA4B7}"/>
                </a:ext>
              </a:extLst>
            </p:cNvPr>
            <p:cNvSpPr>
              <a:spLocks/>
            </p:cNvSpPr>
            <p:nvPr/>
          </p:nvSpPr>
          <p:spPr bwMode="auto">
            <a:xfrm>
              <a:off x="5075780" y="3300369"/>
              <a:ext cx="239498" cy="277935"/>
            </a:xfrm>
            <a:custGeom>
              <a:avLst/>
              <a:gdLst>
                <a:gd name="T0" fmla="*/ 3 w 86"/>
                <a:gd name="T1" fmla="*/ 68 h 112"/>
                <a:gd name="T2" fmla="*/ 7 w 86"/>
                <a:gd name="T3" fmla="*/ 62 h 112"/>
                <a:gd name="T4" fmla="*/ 7 w 86"/>
                <a:gd name="T5" fmla="*/ 60 h 112"/>
                <a:gd name="T6" fmla="*/ 11 w 86"/>
                <a:gd name="T7" fmla="*/ 59 h 112"/>
                <a:gd name="T8" fmla="*/ 6 w 86"/>
                <a:gd name="T9" fmla="*/ 60 h 112"/>
                <a:gd name="T10" fmla="*/ 2 w 86"/>
                <a:gd name="T11" fmla="*/ 53 h 112"/>
                <a:gd name="T12" fmla="*/ 4 w 86"/>
                <a:gd name="T13" fmla="*/ 49 h 112"/>
                <a:gd name="T14" fmla="*/ 10 w 86"/>
                <a:gd name="T15" fmla="*/ 41 h 112"/>
                <a:gd name="T16" fmla="*/ 10 w 86"/>
                <a:gd name="T17" fmla="*/ 40 h 112"/>
                <a:gd name="T18" fmla="*/ 13 w 86"/>
                <a:gd name="T19" fmla="*/ 36 h 112"/>
                <a:gd name="T20" fmla="*/ 13 w 86"/>
                <a:gd name="T21" fmla="*/ 31 h 112"/>
                <a:gd name="T22" fmla="*/ 12 w 86"/>
                <a:gd name="T23" fmla="*/ 26 h 112"/>
                <a:gd name="T24" fmla="*/ 8 w 86"/>
                <a:gd name="T25" fmla="*/ 20 h 112"/>
                <a:gd name="T26" fmla="*/ 7 w 86"/>
                <a:gd name="T27" fmla="*/ 16 h 112"/>
                <a:gd name="T28" fmla="*/ 6 w 86"/>
                <a:gd name="T29" fmla="*/ 14 h 112"/>
                <a:gd name="T30" fmla="*/ 7 w 86"/>
                <a:gd name="T31" fmla="*/ 12 h 112"/>
                <a:gd name="T32" fmla="*/ 5 w 86"/>
                <a:gd name="T33" fmla="*/ 11 h 112"/>
                <a:gd name="T34" fmla="*/ 3 w 86"/>
                <a:gd name="T35" fmla="*/ 9 h 112"/>
                <a:gd name="T36" fmla="*/ 2 w 86"/>
                <a:gd name="T37" fmla="*/ 5 h 112"/>
                <a:gd name="T38" fmla="*/ 4 w 86"/>
                <a:gd name="T39" fmla="*/ 2 h 112"/>
                <a:gd name="T40" fmla="*/ 13 w 86"/>
                <a:gd name="T41" fmla="*/ 0 h 112"/>
                <a:gd name="T42" fmla="*/ 19 w 86"/>
                <a:gd name="T43" fmla="*/ 0 h 112"/>
                <a:gd name="T44" fmla="*/ 22 w 86"/>
                <a:gd name="T45" fmla="*/ 0 h 112"/>
                <a:gd name="T46" fmla="*/ 24 w 86"/>
                <a:gd name="T47" fmla="*/ 2 h 112"/>
                <a:gd name="T48" fmla="*/ 34 w 86"/>
                <a:gd name="T49" fmla="*/ 3 h 112"/>
                <a:gd name="T50" fmla="*/ 43 w 86"/>
                <a:gd name="T51" fmla="*/ 10 h 112"/>
                <a:gd name="T52" fmla="*/ 47 w 86"/>
                <a:gd name="T53" fmla="*/ 13 h 112"/>
                <a:gd name="T54" fmla="*/ 52 w 86"/>
                <a:gd name="T55" fmla="*/ 13 h 112"/>
                <a:gd name="T56" fmla="*/ 61 w 86"/>
                <a:gd name="T57" fmla="*/ 15 h 112"/>
                <a:gd name="T58" fmla="*/ 64 w 86"/>
                <a:gd name="T59" fmla="*/ 10 h 112"/>
                <a:gd name="T60" fmla="*/ 72 w 86"/>
                <a:gd name="T61" fmla="*/ 5 h 112"/>
                <a:gd name="T62" fmla="*/ 78 w 86"/>
                <a:gd name="T63" fmla="*/ 8 h 112"/>
                <a:gd name="T64" fmla="*/ 82 w 86"/>
                <a:gd name="T65" fmla="*/ 8 h 112"/>
                <a:gd name="T66" fmla="*/ 86 w 86"/>
                <a:gd name="T67" fmla="*/ 8 h 112"/>
                <a:gd name="T68" fmla="*/ 80 w 86"/>
                <a:gd name="T69" fmla="*/ 17 h 112"/>
                <a:gd name="T70" fmla="*/ 76 w 86"/>
                <a:gd name="T71" fmla="*/ 25 h 112"/>
                <a:gd name="T72" fmla="*/ 76 w 86"/>
                <a:gd name="T73" fmla="*/ 52 h 112"/>
                <a:gd name="T74" fmla="*/ 79 w 86"/>
                <a:gd name="T75" fmla="*/ 70 h 112"/>
                <a:gd name="T76" fmla="*/ 82 w 86"/>
                <a:gd name="T77" fmla="*/ 77 h 112"/>
                <a:gd name="T78" fmla="*/ 76 w 86"/>
                <a:gd name="T79" fmla="*/ 79 h 112"/>
                <a:gd name="T80" fmla="*/ 76 w 86"/>
                <a:gd name="T81" fmla="*/ 81 h 112"/>
                <a:gd name="T82" fmla="*/ 75 w 86"/>
                <a:gd name="T83" fmla="*/ 79 h 112"/>
                <a:gd name="T84" fmla="*/ 75 w 86"/>
                <a:gd name="T85" fmla="*/ 84 h 112"/>
                <a:gd name="T86" fmla="*/ 74 w 86"/>
                <a:gd name="T87" fmla="*/ 85 h 112"/>
                <a:gd name="T88" fmla="*/ 71 w 86"/>
                <a:gd name="T89" fmla="*/ 86 h 112"/>
                <a:gd name="T90" fmla="*/ 68 w 86"/>
                <a:gd name="T91" fmla="*/ 91 h 112"/>
                <a:gd name="T92" fmla="*/ 66 w 86"/>
                <a:gd name="T93" fmla="*/ 96 h 112"/>
                <a:gd name="T94" fmla="*/ 62 w 86"/>
                <a:gd name="T95" fmla="*/ 104 h 112"/>
                <a:gd name="T96" fmla="*/ 59 w 86"/>
                <a:gd name="T97" fmla="*/ 111 h 112"/>
                <a:gd name="T98" fmla="*/ 57 w 86"/>
                <a:gd name="T99" fmla="*/ 112 h 112"/>
                <a:gd name="T100" fmla="*/ 53 w 86"/>
                <a:gd name="T101" fmla="*/ 109 h 112"/>
                <a:gd name="T102" fmla="*/ 41 w 86"/>
                <a:gd name="T103" fmla="*/ 99 h 112"/>
                <a:gd name="T104" fmla="*/ 41 w 86"/>
                <a:gd name="T105" fmla="*/ 96 h 112"/>
                <a:gd name="T106" fmla="*/ 37 w 86"/>
                <a:gd name="T107" fmla="*/ 90 h 112"/>
                <a:gd name="T108" fmla="*/ 3 w 86"/>
                <a:gd name="T109" fmla="*/ 6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 h="112">
                  <a:moveTo>
                    <a:pt x="3" y="68"/>
                  </a:moveTo>
                  <a:cubicBezTo>
                    <a:pt x="5" y="67"/>
                    <a:pt x="0" y="60"/>
                    <a:pt x="7" y="62"/>
                  </a:cubicBezTo>
                  <a:cubicBezTo>
                    <a:pt x="7" y="62"/>
                    <a:pt x="7" y="61"/>
                    <a:pt x="7" y="60"/>
                  </a:cubicBezTo>
                  <a:cubicBezTo>
                    <a:pt x="11" y="59"/>
                    <a:pt x="11" y="59"/>
                    <a:pt x="11" y="59"/>
                  </a:cubicBezTo>
                  <a:cubicBezTo>
                    <a:pt x="8" y="55"/>
                    <a:pt x="7" y="58"/>
                    <a:pt x="6" y="60"/>
                  </a:cubicBezTo>
                  <a:cubicBezTo>
                    <a:pt x="5" y="61"/>
                    <a:pt x="2" y="56"/>
                    <a:pt x="2" y="53"/>
                  </a:cubicBezTo>
                  <a:cubicBezTo>
                    <a:pt x="3" y="51"/>
                    <a:pt x="2" y="50"/>
                    <a:pt x="4" y="49"/>
                  </a:cubicBezTo>
                  <a:cubicBezTo>
                    <a:pt x="6" y="47"/>
                    <a:pt x="7" y="43"/>
                    <a:pt x="10" y="41"/>
                  </a:cubicBezTo>
                  <a:cubicBezTo>
                    <a:pt x="11" y="41"/>
                    <a:pt x="11" y="41"/>
                    <a:pt x="10" y="40"/>
                  </a:cubicBezTo>
                  <a:cubicBezTo>
                    <a:pt x="10" y="38"/>
                    <a:pt x="12" y="37"/>
                    <a:pt x="13" y="36"/>
                  </a:cubicBezTo>
                  <a:cubicBezTo>
                    <a:pt x="13" y="34"/>
                    <a:pt x="13" y="33"/>
                    <a:pt x="13" y="31"/>
                  </a:cubicBezTo>
                  <a:cubicBezTo>
                    <a:pt x="14" y="29"/>
                    <a:pt x="12" y="28"/>
                    <a:pt x="12" y="26"/>
                  </a:cubicBezTo>
                  <a:cubicBezTo>
                    <a:pt x="11" y="23"/>
                    <a:pt x="9" y="22"/>
                    <a:pt x="8" y="20"/>
                  </a:cubicBezTo>
                  <a:cubicBezTo>
                    <a:pt x="8" y="19"/>
                    <a:pt x="7" y="18"/>
                    <a:pt x="7" y="16"/>
                  </a:cubicBezTo>
                  <a:cubicBezTo>
                    <a:pt x="6" y="16"/>
                    <a:pt x="6" y="15"/>
                    <a:pt x="6" y="14"/>
                  </a:cubicBezTo>
                  <a:cubicBezTo>
                    <a:pt x="6" y="14"/>
                    <a:pt x="7" y="13"/>
                    <a:pt x="7" y="12"/>
                  </a:cubicBezTo>
                  <a:cubicBezTo>
                    <a:pt x="7" y="11"/>
                    <a:pt x="6" y="11"/>
                    <a:pt x="5" y="11"/>
                  </a:cubicBezTo>
                  <a:cubicBezTo>
                    <a:pt x="4" y="10"/>
                    <a:pt x="5" y="9"/>
                    <a:pt x="3" y="9"/>
                  </a:cubicBezTo>
                  <a:cubicBezTo>
                    <a:pt x="4" y="8"/>
                    <a:pt x="2" y="6"/>
                    <a:pt x="2" y="5"/>
                  </a:cubicBezTo>
                  <a:cubicBezTo>
                    <a:pt x="2" y="4"/>
                    <a:pt x="4" y="3"/>
                    <a:pt x="4" y="2"/>
                  </a:cubicBezTo>
                  <a:cubicBezTo>
                    <a:pt x="7" y="0"/>
                    <a:pt x="10" y="0"/>
                    <a:pt x="13" y="0"/>
                  </a:cubicBezTo>
                  <a:cubicBezTo>
                    <a:pt x="15" y="0"/>
                    <a:pt x="17" y="0"/>
                    <a:pt x="19" y="0"/>
                  </a:cubicBezTo>
                  <a:cubicBezTo>
                    <a:pt x="20" y="0"/>
                    <a:pt x="21" y="0"/>
                    <a:pt x="22" y="0"/>
                  </a:cubicBezTo>
                  <a:cubicBezTo>
                    <a:pt x="23" y="0"/>
                    <a:pt x="23" y="2"/>
                    <a:pt x="24" y="2"/>
                  </a:cubicBezTo>
                  <a:cubicBezTo>
                    <a:pt x="27" y="3"/>
                    <a:pt x="31" y="2"/>
                    <a:pt x="34" y="3"/>
                  </a:cubicBezTo>
                  <a:cubicBezTo>
                    <a:pt x="37" y="5"/>
                    <a:pt x="40" y="8"/>
                    <a:pt x="43" y="10"/>
                  </a:cubicBezTo>
                  <a:cubicBezTo>
                    <a:pt x="44" y="11"/>
                    <a:pt x="45" y="12"/>
                    <a:pt x="47" y="13"/>
                  </a:cubicBezTo>
                  <a:cubicBezTo>
                    <a:pt x="48" y="13"/>
                    <a:pt x="51" y="12"/>
                    <a:pt x="52" y="13"/>
                  </a:cubicBezTo>
                  <a:cubicBezTo>
                    <a:pt x="55" y="14"/>
                    <a:pt x="59" y="13"/>
                    <a:pt x="61" y="15"/>
                  </a:cubicBezTo>
                  <a:cubicBezTo>
                    <a:pt x="61" y="13"/>
                    <a:pt x="63" y="11"/>
                    <a:pt x="64" y="10"/>
                  </a:cubicBezTo>
                  <a:cubicBezTo>
                    <a:pt x="66" y="7"/>
                    <a:pt x="70" y="6"/>
                    <a:pt x="72" y="5"/>
                  </a:cubicBezTo>
                  <a:cubicBezTo>
                    <a:pt x="75" y="4"/>
                    <a:pt x="76" y="7"/>
                    <a:pt x="78" y="8"/>
                  </a:cubicBezTo>
                  <a:cubicBezTo>
                    <a:pt x="79" y="9"/>
                    <a:pt x="81" y="8"/>
                    <a:pt x="82" y="8"/>
                  </a:cubicBezTo>
                  <a:cubicBezTo>
                    <a:pt x="83" y="8"/>
                    <a:pt x="85" y="9"/>
                    <a:pt x="86" y="8"/>
                  </a:cubicBezTo>
                  <a:cubicBezTo>
                    <a:pt x="84" y="11"/>
                    <a:pt x="82" y="14"/>
                    <a:pt x="80" y="17"/>
                  </a:cubicBezTo>
                  <a:cubicBezTo>
                    <a:pt x="78" y="20"/>
                    <a:pt x="76" y="21"/>
                    <a:pt x="76" y="25"/>
                  </a:cubicBezTo>
                  <a:cubicBezTo>
                    <a:pt x="76" y="34"/>
                    <a:pt x="76" y="43"/>
                    <a:pt x="76" y="52"/>
                  </a:cubicBezTo>
                  <a:cubicBezTo>
                    <a:pt x="76" y="59"/>
                    <a:pt x="75" y="65"/>
                    <a:pt x="79" y="70"/>
                  </a:cubicBezTo>
                  <a:cubicBezTo>
                    <a:pt x="81" y="72"/>
                    <a:pt x="83" y="75"/>
                    <a:pt x="82" y="77"/>
                  </a:cubicBezTo>
                  <a:cubicBezTo>
                    <a:pt x="81" y="78"/>
                    <a:pt x="78" y="81"/>
                    <a:pt x="76" y="79"/>
                  </a:cubicBezTo>
                  <a:cubicBezTo>
                    <a:pt x="76" y="80"/>
                    <a:pt x="76" y="80"/>
                    <a:pt x="76" y="81"/>
                  </a:cubicBezTo>
                  <a:cubicBezTo>
                    <a:pt x="75" y="80"/>
                    <a:pt x="75" y="80"/>
                    <a:pt x="75" y="79"/>
                  </a:cubicBezTo>
                  <a:cubicBezTo>
                    <a:pt x="75" y="81"/>
                    <a:pt x="76" y="83"/>
                    <a:pt x="75" y="84"/>
                  </a:cubicBezTo>
                  <a:cubicBezTo>
                    <a:pt x="75" y="81"/>
                    <a:pt x="74" y="84"/>
                    <a:pt x="74" y="85"/>
                  </a:cubicBezTo>
                  <a:cubicBezTo>
                    <a:pt x="73" y="86"/>
                    <a:pt x="72" y="86"/>
                    <a:pt x="71" y="86"/>
                  </a:cubicBezTo>
                  <a:cubicBezTo>
                    <a:pt x="68" y="87"/>
                    <a:pt x="67" y="89"/>
                    <a:pt x="68" y="91"/>
                  </a:cubicBezTo>
                  <a:cubicBezTo>
                    <a:pt x="68" y="92"/>
                    <a:pt x="66" y="96"/>
                    <a:pt x="66" y="96"/>
                  </a:cubicBezTo>
                  <a:cubicBezTo>
                    <a:pt x="64" y="97"/>
                    <a:pt x="63" y="105"/>
                    <a:pt x="62" y="104"/>
                  </a:cubicBezTo>
                  <a:cubicBezTo>
                    <a:pt x="62" y="107"/>
                    <a:pt x="59" y="109"/>
                    <a:pt x="59" y="111"/>
                  </a:cubicBezTo>
                  <a:cubicBezTo>
                    <a:pt x="58" y="111"/>
                    <a:pt x="58" y="112"/>
                    <a:pt x="57" y="112"/>
                  </a:cubicBezTo>
                  <a:cubicBezTo>
                    <a:pt x="56" y="112"/>
                    <a:pt x="54" y="109"/>
                    <a:pt x="53" y="109"/>
                  </a:cubicBezTo>
                  <a:cubicBezTo>
                    <a:pt x="49" y="106"/>
                    <a:pt x="44" y="102"/>
                    <a:pt x="41" y="99"/>
                  </a:cubicBezTo>
                  <a:cubicBezTo>
                    <a:pt x="41" y="98"/>
                    <a:pt x="39" y="98"/>
                    <a:pt x="41" y="96"/>
                  </a:cubicBezTo>
                  <a:cubicBezTo>
                    <a:pt x="43" y="94"/>
                    <a:pt x="39" y="91"/>
                    <a:pt x="37" y="90"/>
                  </a:cubicBezTo>
                  <a:cubicBezTo>
                    <a:pt x="3" y="68"/>
                    <a:pt x="3" y="68"/>
                    <a:pt x="3" y="68"/>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51" name="Freeform 417">
              <a:extLst>
                <a:ext uri="{FF2B5EF4-FFF2-40B4-BE49-F238E27FC236}">
                  <a16:creationId xmlns:a16="http://schemas.microsoft.com/office/drawing/2014/main" xmlns="" id="{C3F2B950-5EAB-43D3-88EF-3A469058B4B8}"/>
                </a:ext>
              </a:extLst>
            </p:cNvPr>
            <p:cNvSpPr>
              <a:spLocks/>
            </p:cNvSpPr>
            <p:nvPr/>
          </p:nvSpPr>
          <p:spPr bwMode="auto">
            <a:xfrm>
              <a:off x="7483361" y="2710811"/>
              <a:ext cx="6303" cy="1404"/>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0" y="0"/>
                  </a:cubicBezTo>
                  <a:cubicBezTo>
                    <a:pt x="1" y="1"/>
                    <a:pt x="1" y="1"/>
                    <a:pt x="2" y="1"/>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52" name="Freeform 418">
              <a:extLst>
                <a:ext uri="{FF2B5EF4-FFF2-40B4-BE49-F238E27FC236}">
                  <a16:creationId xmlns:a16="http://schemas.microsoft.com/office/drawing/2014/main" xmlns="" id="{ABAE30C4-A5E9-458E-A79C-DF15C0CB6788}"/>
                </a:ext>
              </a:extLst>
            </p:cNvPr>
            <p:cNvSpPr>
              <a:spLocks/>
            </p:cNvSpPr>
            <p:nvPr/>
          </p:nvSpPr>
          <p:spPr bwMode="auto">
            <a:xfrm>
              <a:off x="7483361" y="2710811"/>
              <a:ext cx="6303" cy="1404"/>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0" y="0"/>
                  </a:cubicBezTo>
                  <a:cubicBezTo>
                    <a:pt x="1" y="1"/>
                    <a:pt x="1" y="1"/>
                    <a:pt x="2" y="1"/>
                  </a:cubicBezTo>
                  <a:cubicBezTo>
                    <a:pt x="1"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53" name="Freeform 419">
              <a:extLst>
                <a:ext uri="{FF2B5EF4-FFF2-40B4-BE49-F238E27FC236}">
                  <a16:creationId xmlns:a16="http://schemas.microsoft.com/office/drawing/2014/main" xmlns="" id="{3B803103-89AC-475B-9866-C6E071051144}"/>
                </a:ext>
              </a:extLst>
            </p:cNvPr>
            <p:cNvSpPr>
              <a:spLocks/>
            </p:cNvSpPr>
            <p:nvPr/>
          </p:nvSpPr>
          <p:spPr bwMode="auto">
            <a:xfrm>
              <a:off x="7538508" y="2685544"/>
              <a:ext cx="47269" cy="101067"/>
            </a:xfrm>
            <a:custGeom>
              <a:avLst/>
              <a:gdLst>
                <a:gd name="T0" fmla="*/ 1 w 17"/>
                <a:gd name="T1" fmla="*/ 22 h 41"/>
                <a:gd name="T2" fmla="*/ 1 w 17"/>
                <a:gd name="T3" fmla="*/ 24 h 41"/>
                <a:gd name="T4" fmla="*/ 2 w 17"/>
                <a:gd name="T5" fmla="*/ 27 h 41"/>
                <a:gd name="T6" fmla="*/ 4 w 17"/>
                <a:gd name="T7" fmla="*/ 32 h 41"/>
                <a:gd name="T8" fmla="*/ 9 w 17"/>
                <a:gd name="T9" fmla="*/ 37 h 41"/>
                <a:gd name="T10" fmla="*/ 11 w 17"/>
                <a:gd name="T11" fmla="*/ 40 h 41"/>
                <a:gd name="T12" fmla="*/ 12 w 17"/>
                <a:gd name="T13" fmla="*/ 36 h 41"/>
                <a:gd name="T14" fmla="*/ 13 w 17"/>
                <a:gd name="T15" fmla="*/ 31 h 41"/>
                <a:gd name="T16" fmla="*/ 15 w 17"/>
                <a:gd name="T17" fmla="*/ 17 h 41"/>
                <a:gd name="T18" fmla="*/ 15 w 17"/>
                <a:gd name="T19" fmla="*/ 14 h 41"/>
                <a:gd name="T20" fmla="*/ 16 w 17"/>
                <a:gd name="T21" fmla="*/ 12 h 41"/>
                <a:gd name="T22" fmla="*/ 15 w 17"/>
                <a:gd name="T23" fmla="*/ 6 h 41"/>
                <a:gd name="T24" fmla="*/ 16 w 17"/>
                <a:gd name="T25" fmla="*/ 3 h 41"/>
                <a:gd name="T26" fmla="*/ 11 w 17"/>
                <a:gd name="T27" fmla="*/ 1 h 41"/>
                <a:gd name="T28" fmla="*/ 7 w 17"/>
                <a:gd name="T29" fmla="*/ 4 h 41"/>
                <a:gd name="T30" fmla="*/ 5 w 17"/>
                <a:gd name="T31" fmla="*/ 9 h 41"/>
                <a:gd name="T32" fmla="*/ 3 w 17"/>
                <a:gd name="T33" fmla="*/ 14 h 41"/>
                <a:gd name="T34" fmla="*/ 1 w 17"/>
                <a:gd name="T35" fmla="*/ 2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 h="41">
                  <a:moveTo>
                    <a:pt x="1" y="22"/>
                  </a:moveTo>
                  <a:cubicBezTo>
                    <a:pt x="1" y="23"/>
                    <a:pt x="2" y="23"/>
                    <a:pt x="1" y="24"/>
                  </a:cubicBezTo>
                  <a:cubicBezTo>
                    <a:pt x="1" y="25"/>
                    <a:pt x="1" y="26"/>
                    <a:pt x="2" y="27"/>
                  </a:cubicBezTo>
                  <a:cubicBezTo>
                    <a:pt x="3" y="28"/>
                    <a:pt x="3" y="30"/>
                    <a:pt x="4" y="32"/>
                  </a:cubicBezTo>
                  <a:cubicBezTo>
                    <a:pt x="5" y="34"/>
                    <a:pt x="8" y="35"/>
                    <a:pt x="9" y="37"/>
                  </a:cubicBezTo>
                  <a:cubicBezTo>
                    <a:pt x="9" y="37"/>
                    <a:pt x="10" y="41"/>
                    <a:pt x="11" y="40"/>
                  </a:cubicBezTo>
                  <a:cubicBezTo>
                    <a:pt x="13" y="40"/>
                    <a:pt x="12" y="37"/>
                    <a:pt x="12" y="36"/>
                  </a:cubicBezTo>
                  <a:cubicBezTo>
                    <a:pt x="11" y="34"/>
                    <a:pt x="12" y="33"/>
                    <a:pt x="13" y="31"/>
                  </a:cubicBezTo>
                  <a:cubicBezTo>
                    <a:pt x="15" y="28"/>
                    <a:pt x="16" y="21"/>
                    <a:pt x="15" y="17"/>
                  </a:cubicBezTo>
                  <a:cubicBezTo>
                    <a:pt x="15" y="16"/>
                    <a:pt x="15" y="15"/>
                    <a:pt x="15" y="14"/>
                  </a:cubicBezTo>
                  <a:cubicBezTo>
                    <a:pt x="15" y="13"/>
                    <a:pt x="16" y="13"/>
                    <a:pt x="16" y="12"/>
                  </a:cubicBezTo>
                  <a:cubicBezTo>
                    <a:pt x="16" y="10"/>
                    <a:pt x="15" y="8"/>
                    <a:pt x="15" y="6"/>
                  </a:cubicBezTo>
                  <a:cubicBezTo>
                    <a:pt x="15" y="5"/>
                    <a:pt x="17" y="4"/>
                    <a:pt x="16" y="3"/>
                  </a:cubicBezTo>
                  <a:cubicBezTo>
                    <a:pt x="15" y="2"/>
                    <a:pt x="12" y="0"/>
                    <a:pt x="11" y="1"/>
                  </a:cubicBezTo>
                  <a:cubicBezTo>
                    <a:pt x="10" y="2"/>
                    <a:pt x="7" y="2"/>
                    <a:pt x="7" y="4"/>
                  </a:cubicBezTo>
                  <a:cubicBezTo>
                    <a:pt x="6" y="6"/>
                    <a:pt x="6" y="7"/>
                    <a:pt x="5" y="9"/>
                  </a:cubicBezTo>
                  <a:cubicBezTo>
                    <a:pt x="4" y="10"/>
                    <a:pt x="3" y="12"/>
                    <a:pt x="3" y="14"/>
                  </a:cubicBezTo>
                  <a:cubicBezTo>
                    <a:pt x="2" y="16"/>
                    <a:pt x="0" y="19"/>
                    <a:pt x="1" y="2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54" name="Freeform 420">
              <a:extLst>
                <a:ext uri="{FF2B5EF4-FFF2-40B4-BE49-F238E27FC236}">
                  <a16:creationId xmlns:a16="http://schemas.microsoft.com/office/drawing/2014/main" xmlns="" id="{8FCF6644-5CEB-4363-A1ED-48B6662C2C90}"/>
                </a:ext>
              </a:extLst>
            </p:cNvPr>
            <p:cNvSpPr>
              <a:spLocks/>
            </p:cNvSpPr>
            <p:nvPr/>
          </p:nvSpPr>
          <p:spPr bwMode="auto">
            <a:xfrm>
              <a:off x="7538508" y="2685544"/>
              <a:ext cx="47269" cy="101067"/>
            </a:xfrm>
            <a:custGeom>
              <a:avLst/>
              <a:gdLst>
                <a:gd name="T0" fmla="*/ 1 w 17"/>
                <a:gd name="T1" fmla="*/ 22 h 41"/>
                <a:gd name="T2" fmla="*/ 1 w 17"/>
                <a:gd name="T3" fmla="*/ 24 h 41"/>
                <a:gd name="T4" fmla="*/ 2 w 17"/>
                <a:gd name="T5" fmla="*/ 27 h 41"/>
                <a:gd name="T6" fmla="*/ 4 w 17"/>
                <a:gd name="T7" fmla="*/ 32 h 41"/>
                <a:gd name="T8" fmla="*/ 9 w 17"/>
                <a:gd name="T9" fmla="*/ 37 h 41"/>
                <a:gd name="T10" fmla="*/ 11 w 17"/>
                <a:gd name="T11" fmla="*/ 40 h 41"/>
                <a:gd name="T12" fmla="*/ 12 w 17"/>
                <a:gd name="T13" fmla="*/ 36 h 41"/>
                <a:gd name="T14" fmla="*/ 13 w 17"/>
                <a:gd name="T15" fmla="*/ 31 h 41"/>
                <a:gd name="T16" fmla="*/ 15 w 17"/>
                <a:gd name="T17" fmla="*/ 17 h 41"/>
                <a:gd name="T18" fmla="*/ 15 w 17"/>
                <a:gd name="T19" fmla="*/ 14 h 41"/>
                <a:gd name="T20" fmla="*/ 16 w 17"/>
                <a:gd name="T21" fmla="*/ 12 h 41"/>
                <a:gd name="T22" fmla="*/ 15 w 17"/>
                <a:gd name="T23" fmla="*/ 6 h 41"/>
                <a:gd name="T24" fmla="*/ 16 w 17"/>
                <a:gd name="T25" fmla="*/ 3 h 41"/>
                <a:gd name="T26" fmla="*/ 11 w 17"/>
                <a:gd name="T27" fmla="*/ 1 h 41"/>
                <a:gd name="T28" fmla="*/ 7 w 17"/>
                <a:gd name="T29" fmla="*/ 4 h 41"/>
                <a:gd name="T30" fmla="*/ 5 w 17"/>
                <a:gd name="T31" fmla="*/ 9 h 41"/>
                <a:gd name="T32" fmla="*/ 3 w 17"/>
                <a:gd name="T33" fmla="*/ 14 h 41"/>
                <a:gd name="T34" fmla="*/ 1 w 17"/>
                <a:gd name="T35" fmla="*/ 2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 h="41">
                  <a:moveTo>
                    <a:pt x="1" y="22"/>
                  </a:moveTo>
                  <a:cubicBezTo>
                    <a:pt x="1" y="23"/>
                    <a:pt x="2" y="23"/>
                    <a:pt x="1" y="24"/>
                  </a:cubicBezTo>
                  <a:cubicBezTo>
                    <a:pt x="1" y="25"/>
                    <a:pt x="1" y="26"/>
                    <a:pt x="2" y="27"/>
                  </a:cubicBezTo>
                  <a:cubicBezTo>
                    <a:pt x="3" y="28"/>
                    <a:pt x="3" y="30"/>
                    <a:pt x="4" y="32"/>
                  </a:cubicBezTo>
                  <a:cubicBezTo>
                    <a:pt x="5" y="34"/>
                    <a:pt x="8" y="35"/>
                    <a:pt x="9" y="37"/>
                  </a:cubicBezTo>
                  <a:cubicBezTo>
                    <a:pt x="9" y="37"/>
                    <a:pt x="10" y="41"/>
                    <a:pt x="11" y="40"/>
                  </a:cubicBezTo>
                  <a:cubicBezTo>
                    <a:pt x="13" y="40"/>
                    <a:pt x="12" y="37"/>
                    <a:pt x="12" y="36"/>
                  </a:cubicBezTo>
                  <a:cubicBezTo>
                    <a:pt x="11" y="34"/>
                    <a:pt x="12" y="33"/>
                    <a:pt x="13" y="31"/>
                  </a:cubicBezTo>
                  <a:cubicBezTo>
                    <a:pt x="15" y="28"/>
                    <a:pt x="16" y="21"/>
                    <a:pt x="15" y="17"/>
                  </a:cubicBezTo>
                  <a:cubicBezTo>
                    <a:pt x="15" y="16"/>
                    <a:pt x="15" y="15"/>
                    <a:pt x="15" y="14"/>
                  </a:cubicBezTo>
                  <a:cubicBezTo>
                    <a:pt x="15" y="13"/>
                    <a:pt x="16" y="13"/>
                    <a:pt x="16" y="12"/>
                  </a:cubicBezTo>
                  <a:cubicBezTo>
                    <a:pt x="16" y="10"/>
                    <a:pt x="15" y="8"/>
                    <a:pt x="15" y="6"/>
                  </a:cubicBezTo>
                  <a:cubicBezTo>
                    <a:pt x="15" y="5"/>
                    <a:pt x="17" y="4"/>
                    <a:pt x="16" y="3"/>
                  </a:cubicBezTo>
                  <a:cubicBezTo>
                    <a:pt x="15" y="2"/>
                    <a:pt x="12" y="0"/>
                    <a:pt x="11" y="1"/>
                  </a:cubicBezTo>
                  <a:cubicBezTo>
                    <a:pt x="10" y="2"/>
                    <a:pt x="7" y="2"/>
                    <a:pt x="7" y="4"/>
                  </a:cubicBezTo>
                  <a:cubicBezTo>
                    <a:pt x="6" y="6"/>
                    <a:pt x="6" y="7"/>
                    <a:pt x="5" y="9"/>
                  </a:cubicBezTo>
                  <a:cubicBezTo>
                    <a:pt x="4" y="10"/>
                    <a:pt x="3" y="12"/>
                    <a:pt x="3" y="14"/>
                  </a:cubicBezTo>
                  <a:cubicBezTo>
                    <a:pt x="2" y="16"/>
                    <a:pt x="0" y="19"/>
                    <a:pt x="1" y="2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55" name="Freeform 421">
              <a:extLst>
                <a:ext uri="{FF2B5EF4-FFF2-40B4-BE49-F238E27FC236}">
                  <a16:creationId xmlns:a16="http://schemas.microsoft.com/office/drawing/2014/main" xmlns="" id="{57E9FACB-05D4-4802-86E7-FD15FB3028F2}"/>
                </a:ext>
              </a:extLst>
            </p:cNvPr>
            <p:cNvSpPr>
              <a:spLocks/>
            </p:cNvSpPr>
            <p:nvPr/>
          </p:nvSpPr>
          <p:spPr bwMode="auto">
            <a:xfrm>
              <a:off x="5082082" y="2445509"/>
              <a:ext cx="116597" cy="126333"/>
            </a:xfrm>
            <a:custGeom>
              <a:avLst/>
              <a:gdLst>
                <a:gd name="T0" fmla="*/ 0 w 42"/>
                <a:gd name="T1" fmla="*/ 49 h 51"/>
                <a:gd name="T2" fmla="*/ 1 w 42"/>
                <a:gd name="T3" fmla="*/ 39 h 51"/>
                <a:gd name="T4" fmla="*/ 4 w 42"/>
                <a:gd name="T5" fmla="*/ 28 h 51"/>
                <a:gd name="T6" fmla="*/ 4 w 42"/>
                <a:gd name="T7" fmla="*/ 24 h 51"/>
                <a:gd name="T8" fmla="*/ 4 w 42"/>
                <a:gd name="T9" fmla="*/ 19 h 51"/>
                <a:gd name="T10" fmla="*/ 4 w 42"/>
                <a:gd name="T11" fmla="*/ 10 h 51"/>
                <a:gd name="T12" fmla="*/ 8 w 42"/>
                <a:gd name="T13" fmla="*/ 9 h 51"/>
                <a:gd name="T14" fmla="*/ 16 w 42"/>
                <a:gd name="T15" fmla="*/ 13 h 51"/>
                <a:gd name="T16" fmla="*/ 25 w 42"/>
                <a:gd name="T17" fmla="*/ 7 h 51"/>
                <a:gd name="T18" fmla="*/ 35 w 42"/>
                <a:gd name="T19" fmla="*/ 0 h 51"/>
                <a:gd name="T20" fmla="*/ 39 w 42"/>
                <a:gd name="T21" fmla="*/ 11 h 51"/>
                <a:gd name="T22" fmla="*/ 40 w 42"/>
                <a:gd name="T23" fmla="*/ 13 h 51"/>
                <a:gd name="T24" fmla="*/ 40 w 42"/>
                <a:gd name="T25" fmla="*/ 15 h 51"/>
                <a:gd name="T26" fmla="*/ 20 w 42"/>
                <a:gd name="T27" fmla="*/ 23 h 51"/>
                <a:gd name="T28" fmla="*/ 31 w 42"/>
                <a:gd name="T29" fmla="*/ 35 h 51"/>
                <a:gd name="T30" fmla="*/ 27 w 42"/>
                <a:gd name="T31" fmla="*/ 36 h 51"/>
                <a:gd name="T32" fmla="*/ 26 w 42"/>
                <a:gd name="T33" fmla="*/ 41 h 51"/>
                <a:gd name="T34" fmla="*/ 19 w 42"/>
                <a:gd name="T35" fmla="*/ 43 h 51"/>
                <a:gd name="T36" fmla="*/ 13 w 42"/>
                <a:gd name="T37" fmla="*/ 50 h 51"/>
                <a:gd name="T38" fmla="*/ 0 w 42"/>
                <a:gd name="T39" fmla="*/ 4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51">
                  <a:moveTo>
                    <a:pt x="0" y="49"/>
                  </a:moveTo>
                  <a:cubicBezTo>
                    <a:pt x="0" y="45"/>
                    <a:pt x="1" y="42"/>
                    <a:pt x="1" y="39"/>
                  </a:cubicBezTo>
                  <a:cubicBezTo>
                    <a:pt x="2" y="35"/>
                    <a:pt x="3" y="32"/>
                    <a:pt x="4" y="28"/>
                  </a:cubicBezTo>
                  <a:cubicBezTo>
                    <a:pt x="4" y="27"/>
                    <a:pt x="3" y="25"/>
                    <a:pt x="4" y="24"/>
                  </a:cubicBezTo>
                  <a:cubicBezTo>
                    <a:pt x="4" y="22"/>
                    <a:pt x="4" y="21"/>
                    <a:pt x="4" y="19"/>
                  </a:cubicBezTo>
                  <a:cubicBezTo>
                    <a:pt x="4" y="16"/>
                    <a:pt x="4" y="13"/>
                    <a:pt x="4" y="10"/>
                  </a:cubicBezTo>
                  <a:cubicBezTo>
                    <a:pt x="4" y="7"/>
                    <a:pt x="7" y="8"/>
                    <a:pt x="8" y="9"/>
                  </a:cubicBezTo>
                  <a:cubicBezTo>
                    <a:pt x="11" y="11"/>
                    <a:pt x="13" y="13"/>
                    <a:pt x="16" y="13"/>
                  </a:cubicBezTo>
                  <a:cubicBezTo>
                    <a:pt x="19" y="12"/>
                    <a:pt x="22" y="9"/>
                    <a:pt x="25" y="7"/>
                  </a:cubicBezTo>
                  <a:cubicBezTo>
                    <a:pt x="28" y="5"/>
                    <a:pt x="32" y="2"/>
                    <a:pt x="35" y="0"/>
                  </a:cubicBezTo>
                  <a:cubicBezTo>
                    <a:pt x="37" y="4"/>
                    <a:pt x="38" y="7"/>
                    <a:pt x="39" y="11"/>
                  </a:cubicBezTo>
                  <a:cubicBezTo>
                    <a:pt x="38" y="11"/>
                    <a:pt x="39" y="13"/>
                    <a:pt x="40" y="13"/>
                  </a:cubicBezTo>
                  <a:cubicBezTo>
                    <a:pt x="41" y="13"/>
                    <a:pt x="42" y="13"/>
                    <a:pt x="40" y="15"/>
                  </a:cubicBezTo>
                  <a:cubicBezTo>
                    <a:pt x="34" y="19"/>
                    <a:pt x="28" y="21"/>
                    <a:pt x="20" y="23"/>
                  </a:cubicBezTo>
                  <a:cubicBezTo>
                    <a:pt x="31" y="35"/>
                    <a:pt x="31" y="35"/>
                    <a:pt x="31" y="35"/>
                  </a:cubicBezTo>
                  <a:cubicBezTo>
                    <a:pt x="30" y="36"/>
                    <a:pt x="28" y="36"/>
                    <a:pt x="27" y="36"/>
                  </a:cubicBezTo>
                  <a:cubicBezTo>
                    <a:pt x="26" y="37"/>
                    <a:pt x="27" y="40"/>
                    <a:pt x="26" y="41"/>
                  </a:cubicBezTo>
                  <a:cubicBezTo>
                    <a:pt x="25" y="42"/>
                    <a:pt x="21" y="41"/>
                    <a:pt x="19" y="43"/>
                  </a:cubicBezTo>
                  <a:cubicBezTo>
                    <a:pt x="17" y="45"/>
                    <a:pt x="16" y="49"/>
                    <a:pt x="13" y="50"/>
                  </a:cubicBezTo>
                  <a:cubicBezTo>
                    <a:pt x="10" y="51"/>
                    <a:pt x="3" y="49"/>
                    <a:pt x="0" y="49"/>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56" name="Freeform 422">
              <a:extLst>
                <a:ext uri="{FF2B5EF4-FFF2-40B4-BE49-F238E27FC236}">
                  <a16:creationId xmlns:a16="http://schemas.microsoft.com/office/drawing/2014/main" xmlns="" id="{2BA9C93C-DCEA-4713-8740-B0F530DCF089}"/>
                </a:ext>
              </a:extLst>
            </p:cNvPr>
            <p:cNvSpPr>
              <a:spLocks/>
            </p:cNvSpPr>
            <p:nvPr/>
          </p:nvSpPr>
          <p:spPr bwMode="auto">
            <a:xfrm>
              <a:off x="5078930" y="2442702"/>
              <a:ext cx="119749" cy="130546"/>
            </a:xfrm>
            <a:custGeom>
              <a:avLst/>
              <a:gdLst>
                <a:gd name="T0" fmla="*/ 3 w 43"/>
                <a:gd name="T1" fmla="*/ 40 h 53"/>
                <a:gd name="T2" fmla="*/ 6 w 43"/>
                <a:gd name="T3" fmla="*/ 25 h 53"/>
                <a:gd name="T4" fmla="*/ 6 w 43"/>
                <a:gd name="T5" fmla="*/ 20 h 53"/>
                <a:gd name="T6" fmla="*/ 6 w 43"/>
                <a:gd name="T7" fmla="*/ 11 h 53"/>
                <a:gd name="T8" fmla="*/ 9 w 43"/>
                <a:gd name="T9" fmla="*/ 11 h 53"/>
                <a:gd name="T10" fmla="*/ 17 w 43"/>
                <a:gd name="T11" fmla="*/ 15 h 53"/>
                <a:gd name="T12" fmla="*/ 36 w 43"/>
                <a:gd name="T13" fmla="*/ 1 h 53"/>
                <a:gd name="T14" fmla="*/ 40 w 43"/>
                <a:gd name="T15" fmla="*/ 12 h 53"/>
                <a:gd name="T16" fmla="*/ 39 w 43"/>
                <a:gd name="T17" fmla="*/ 12 h 53"/>
                <a:gd name="T18" fmla="*/ 42 w 43"/>
                <a:gd name="T19" fmla="*/ 15 h 53"/>
                <a:gd name="T20" fmla="*/ 42 w 43"/>
                <a:gd name="T21" fmla="*/ 15 h 53"/>
                <a:gd name="T22" fmla="*/ 42 w 43"/>
                <a:gd name="T23" fmla="*/ 15 h 53"/>
                <a:gd name="T24" fmla="*/ 42 w 43"/>
                <a:gd name="T25" fmla="*/ 15 h 53"/>
                <a:gd name="T26" fmla="*/ 42 w 43"/>
                <a:gd name="T27" fmla="*/ 15 h 53"/>
                <a:gd name="T28" fmla="*/ 42 w 43"/>
                <a:gd name="T29" fmla="*/ 15 h 53"/>
                <a:gd name="T30" fmla="*/ 41 w 43"/>
                <a:gd name="T31" fmla="*/ 16 h 53"/>
                <a:gd name="T32" fmla="*/ 19 w 43"/>
                <a:gd name="T33" fmla="*/ 23 h 53"/>
                <a:gd name="T34" fmla="*/ 32 w 43"/>
                <a:gd name="T35" fmla="*/ 35 h 53"/>
                <a:gd name="T36" fmla="*/ 27 w 43"/>
                <a:gd name="T37" fmla="*/ 37 h 53"/>
                <a:gd name="T38" fmla="*/ 26 w 43"/>
                <a:gd name="T39" fmla="*/ 41 h 53"/>
                <a:gd name="T40" fmla="*/ 19 w 43"/>
                <a:gd name="T41" fmla="*/ 43 h 53"/>
                <a:gd name="T42" fmla="*/ 11 w 43"/>
                <a:gd name="T43" fmla="*/ 51 h 53"/>
                <a:gd name="T44" fmla="*/ 11 w 43"/>
                <a:gd name="T45" fmla="*/ 53 h 53"/>
                <a:gd name="T46" fmla="*/ 21 w 43"/>
                <a:gd name="T47" fmla="*/ 45 h 53"/>
                <a:gd name="T48" fmla="*/ 28 w 43"/>
                <a:gd name="T49" fmla="*/ 42 h 53"/>
                <a:gd name="T50" fmla="*/ 29 w 43"/>
                <a:gd name="T51" fmla="*/ 38 h 53"/>
                <a:gd name="T52" fmla="*/ 33 w 43"/>
                <a:gd name="T53" fmla="*/ 37 h 53"/>
                <a:gd name="T54" fmla="*/ 21 w 43"/>
                <a:gd name="T55" fmla="*/ 24 h 53"/>
                <a:gd name="T56" fmla="*/ 42 w 43"/>
                <a:gd name="T57" fmla="*/ 17 h 53"/>
                <a:gd name="T58" fmla="*/ 43 w 43"/>
                <a:gd name="T59" fmla="*/ 14 h 53"/>
                <a:gd name="T60" fmla="*/ 41 w 43"/>
                <a:gd name="T61" fmla="*/ 13 h 53"/>
                <a:gd name="T62" fmla="*/ 41 w 43"/>
                <a:gd name="T63" fmla="*/ 13 h 53"/>
                <a:gd name="T64" fmla="*/ 41 w 43"/>
                <a:gd name="T65" fmla="*/ 13 h 53"/>
                <a:gd name="T66" fmla="*/ 40 w 43"/>
                <a:gd name="T67" fmla="*/ 13 h 53"/>
                <a:gd name="T68" fmla="*/ 40 w 43"/>
                <a:gd name="T69" fmla="*/ 13 h 53"/>
                <a:gd name="T70" fmla="*/ 40 w 43"/>
                <a:gd name="T71" fmla="*/ 13 h 53"/>
                <a:gd name="T72" fmla="*/ 40 w 43"/>
                <a:gd name="T73" fmla="*/ 13 h 53"/>
                <a:gd name="T74" fmla="*/ 40 w 43"/>
                <a:gd name="T75" fmla="*/ 13 h 53"/>
                <a:gd name="T76" fmla="*/ 42 w 43"/>
                <a:gd name="T77" fmla="*/ 13 h 53"/>
                <a:gd name="T78" fmla="*/ 37 w 43"/>
                <a:gd name="T79" fmla="*/ 0 h 53"/>
                <a:gd name="T80" fmla="*/ 17 w 43"/>
                <a:gd name="T81" fmla="*/ 13 h 53"/>
                <a:gd name="T82" fmla="*/ 10 w 43"/>
                <a:gd name="T83" fmla="*/ 9 h 53"/>
                <a:gd name="T84" fmla="*/ 4 w 43"/>
                <a:gd name="T85" fmla="*/ 11 h 53"/>
                <a:gd name="T86" fmla="*/ 4 w 43"/>
                <a:gd name="T87" fmla="*/ 20 h 53"/>
                <a:gd name="T88" fmla="*/ 4 w 43"/>
                <a:gd name="T89" fmla="*/ 25 h 53"/>
                <a:gd name="T90" fmla="*/ 1 w 43"/>
                <a:gd name="T91" fmla="*/ 40 h 53"/>
                <a:gd name="T92" fmla="*/ 2 w 43"/>
                <a:gd name="T93" fmla="*/ 4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53">
                  <a:moveTo>
                    <a:pt x="2" y="49"/>
                  </a:moveTo>
                  <a:cubicBezTo>
                    <a:pt x="2" y="49"/>
                    <a:pt x="2" y="49"/>
                    <a:pt x="2" y="49"/>
                  </a:cubicBezTo>
                  <a:cubicBezTo>
                    <a:pt x="2" y="46"/>
                    <a:pt x="3" y="43"/>
                    <a:pt x="3" y="40"/>
                  </a:cubicBezTo>
                  <a:cubicBezTo>
                    <a:pt x="3" y="36"/>
                    <a:pt x="5" y="33"/>
                    <a:pt x="6" y="29"/>
                  </a:cubicBezTo>
                  <a:cubicBezTo>
                    <a:pt x="6" y="28"/>
                    <a:pt x="6" y="28"/>
                    <a:pt x="6" y="28"/>
                  </a:cubicBezTo>
                  <a:cubicBezTo>
                    <a:pt x="6" y="27"/>
                    <a:pt x="6" y="26"/>
                    <a:pt x="6" y="25"/>
                  </a:cubicBezTo>
                  <a:cubicBezTo>
                    <a:pt x="6" y="25"/>
                    <a:pt x="6" y="25"/>
                    <a:pt x="6" y="25"/>
                  </a:cubicBezTo>
                  <a:cubicBezTo>
                    <a:pt x="6" y="24"/>
                    <a:pt x="6" y="22"/>
                    <a:pt x="6" y="20"/>
                  </a:cubicBezTo>
                  <a:cubicBezTo>
                    <a:pt x="6" y="20"/>
                    <a:pt x="6" y="20"/>
                    <a:pt x="6" y="20"/>
                  </a:cubicBezTo>
                  <a:cubicBezTo>
                    <a:pt x="6" y="20"/>
                    <a:pt x="6" y="20"/>
                    <a:pt x="6" y="19"/>
                  </a:cubicBezTo>
                  <a:cubicBezTo>
                    <a:pt x="6" y="16"/>
                    <a:pt x="6" y="13"/>
                    <a:pt x="6" y="11"/>
                  </a:cubicBezTo>
                  <a:cubicBezTo>
                    <a:pt x="6" y="11"/>
                    <a:pt x="6" y="11"/>
                    <a:pt x="6" y="11"/>
                  </a:cubicBezTo>
                  <a:cubicBezTo>
                    <a:pt x="6" y="10"/>
                    <a:pt x="6" y="10"/>
                    <a:pt x="6" y="10"/>
                  </a:cubicBezTo>
                  <a:cubicBezTo>
                    <a:pt x="6" y="10"/>
                    <a:pt x="6" y="10"/>
                    <a:pt x="6" y="10"/>
                  </a:cubicBezTo>
                  <a:cubicBezTo>
                    <a:pt x="7" y="10"/>
                    <a:pt x="8" y="11"/>
                    <a:pt x="9" y="11"/>
                  </a:cubicBezTo>
                  <a:cubicBezTo>
                    <a:pt x="10" y="12"/>
                    <a:pt x="11" y="13"/>
                    <a:pt x="12" y="13"/>
                  </a:cubicBezTo>
                  <a:cubicBezTo>
                    <a:pt x="13" y="14"/>
                    <a:pt x="14" y="15"/>
                    <a:pt x="16" y="15"/>
                  </a:cubicBezTo>
                  <a:cubicBezTo>
                    <a:pt x="16" y="15"/>
                    <a:pt x="17" y="15"/>
                    <a:pt x="17" y="15"/>
                  </a:cubicBezTo>
                  <a:cubicBezTo>
                    <a:pt x="21" y="14"/>
                    <a:pt x="24" y="11"/>
                    <a:pt x="27" y="9"/>
                  </a:cubicBezTo>
                  <a:cubicBezTo>
                    <a:pt x="30" y="7"/>
                    <a:pt x="33" y="4"/>
                    <a:pt x="37" y="2"/>
                  </a:cubicBezTo>
                  <a:cubicBezTo>
                    <a:pt x="36" y="1"/>
                    <a:pt x="36" y="1"/>
                    <a:pt x="36" y="1"/>
                  </a:cubicBezTo>
                  <a:cubicBezTo>
                    <a:pt x="35" y="2"/>
                    <a:pt x="35" y="2"/>
                    <a:pt x="35" y="2"/>
                  </a:cubicBezTo>
                  <a:cubicBezTo>
                    <a:pt x="37" y="5"/>
                    <a:pt x="38" y="9"/>
                    <a:pt x="39" y="12"/>
                  </a:cubicBezTo>
                  <a:cubicBezTo>
                    <a:pt x="40" y="12"/>
                    <a:pt x="40" y="12"/>
                    <a:pt x="40" y="12"/>
                  </a:cubicBezTo>
                  <a:cubicBezTo>
                    <a:pt x="40" y="11"/>
                    <a:pt x="40" y="11"/>
                    <a:pt x="40" y="11"/>
                  </a:cubicBezTo>
                  <a:cubicBezTo>
                    <a:pt x="40" y="11"/>
                    <a:pt x="39" y="11"/>
                    <a:pt x="39" y="11"/>
                  </a:cubicBezTo>
                  <a:cubicBezTo>
                    <a:pt x="39" y="12"/>
                    <a:pt x="39" y="12"/>
                    <a:pt x="39" y="12"/>
                  </a:cubicBezTo>
                  <a:cubicBezTo>
                    <a:pt x="39" y="13"/>
                    <a:pt x="39" y="14"/>
                    <a:pt x="39" y="14"/>
                  </a:cubicBezTo>
                  <a:cubicBezTo>
                    <a:pt x="39" y="14"/>
                    <a:pt x="40" y="15"/>
                    <a:pt x="40" y="15"/>
                  </a:cubicBezTo>
                  <a:cubicBezTo>
                    <a:pt x="41" y="15"/>
                    <a:pt x="41"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1" y="15"/>
                    <a:pt x="41" y="15"/>
                    <a:pt x="41" y="15"/>
                  </a:cubicBezTo>
                  <a:cubicBezTo>
                    <a:pt x="42" y="15"/>
                    <a:pt x="42" y="15"/>
                    <a:pt x="42" y="15"/>
                  </a:cubicBezTo>
                  <a:cubicBezTo>
                    <a:pt x="42" y="15"/>
                    <a:pt x="42" y="15"/>
                    <a:pt x="42" y="15"/>
                  </a:cubicBezTo>
                  <a:cubicBezTo>
                    <a:pt x="41" y="15"/>
                    <a:pt x="41" y="15"/>
                    <a:pt x="41" y="15"/>
                  </a:cubicBezTo>
                  <a:cubicBezTo>
                    <a:pt x="42" y="15"/>
                    <a:pt x="42" y="15"/>
                    <a:pt x="42" y="15"/>
                  </a:cubicBezTo>
                  <a:cubicBezTo>
                    <a:pt x="41" y="15"/>
                    <a:pt x="41" y="15"/>
                    <a:pt x="41" y="15"/>
                  </a:cubicBezTo>
                  <a:cubicBezTo>
                    <a:pt x="41" y="15"/>
                    <a:pt x="41" y="15"/>
                    <a:pt x="41" y="15"/>
                  </a:cubicBezTo>
                  <a:cubicBezTo>
                    <a:pt x="42" y="15"/>
                    <a:pt x="42" y="15"/>
                    <a:pt x="42" y="15"/>
                  </a:cubicBezTo>
                  <a:cubicBezTo>
                    <a:pt x="41" y="15"/>
                    <a:pt x="41" y="15"/>
                    <a:pt x="41" y="15"/>
                  </a:cubicBezTo>
                  <a:cubicBezTo>
                    <a:pt x="41" y="15"/>
                    <a:pt x="41" y="15"/>
                    <a:pt x="41" y="15"/>
                  </a:cubicBezTo>
                  <a:cubicBezTo>
                    <a:pt x="41" y="16"/>
                    <a:pt x="41" y="16"/>
                    <a:pt x="41" y="16"/>
                  </a:cubicBezTo>
                  <a:cubicBezTo>
                    <a:pt x="41" y="15"/>
                    <a:pt x="41" y="15"/>
                    <a:pt x="41" y="15"/>
                  </a:cubicBezTo>
                  <a:cubicBezTo>
                    <a:pt x="35" y="19"/>
                    <a:pt x="28" y="21"/>
                    <a:pt x="21" y="23"/>
                  </a:cubicBezTo>
                  <a:cubicBezTo>
                    <a:pt x="19" y="23"/>
                    <a:pt x="19" y="23"/>
                    <a:pt x="19" y="23"/>
                  </a:cubicBezTo>
                  <a:cubicBezTo>
                    <a:pt x="32" y="37"/>
                    <a:pt x="32" y="37"/>
                    <a:pt x="32" y="37"/>
                  </a:cubicBezTo>
                  <a:cubicBezTo>
                    <a:pt x="32" y="36"/>
                    <a:pt x="32" y="36"/>
                    <a:pt x="32" y="36"/>
                  </a:cubicBezTo>
                  <a:cubicBezTo>
                    <a:pt x="32" y="35"/>
                    <a:pt x="32" y="35"/>
                    <a:pt x="32" y="35"/>
                  </a:cubicBezTo>
                  <a:cubicBezTo>
                    <a:pt x="32" y="35"/>
                    <a:pt x="31" y="35"/>
                    <a:pt x="30" y="36"/>
                  </a:cubicBezTo>
                  <a:cubicBezTo>
                    <a:pt x="29" y="36"/>
                    <a:pt x="29" y="36"/>
                    <a:pt x="28" y="36"/>
                  </a:cubicBezTo>
                  <a:cubicBezTo>
                    <a:pt x="28" y="36"/>
                    <a:pt x="27" y="36"/>
                    <a:pt x="27" y="37"/>
                  </a:cubicBezTo>
                  <a:cubicBezTo>
                    <a:pt x="27" y="38"/>
                    <a:pt x="27" y="38"/>
                    <a:pt x="27" y="39"/>
                  </a:cubicBezTo>
                  <a:cubicBezTo>
                    <a:pt x="27" y="39"/>
                    <a:pt x="27" y="40"/>
                    <a:pt x="27" y="40"/>
                  </a:cubicBezTo>
                  <a:cubicBezTo>
                    <a:pt x="27" y="41"/>
                    <a:pt x="26" y="41"/>
                    <a:pt x="26" y="41"/>
                  </a:cubicBezTo>
                  <a:cubicBezTo>
                    <a:pt x="26" y="41"/>
                    <a:pt x="26" y="41"/>
                    <a:pt x="25" y="42"/>
                  </a:cubicBezTo>
                  <a:cubicBezTo>
                    <a:pt x="25" y="42"/>
                    <a:pt x="24" y="42"/>
                    <a:pt x="22" y="42"/>
                  </a:cubicBezTo>
                  <a:cubicBezTo>
                    <a:pt x="21" y="42"/>
                    <a:pt x="20" y="42"/>
                    <a:pt x="19" y="43"/>
                  </a:cubicBezTo>
                  <a:cubicBezTo>
                    <a:pt x="18" y="44"/>
                    <a:pt x="17" y="46"/>
                    <a:pt x="16" y="47"/>
                  </a:cubicBezTo>
                  <a:cubicBezTo>
                    <a:pt x="15" y="49"/>
                    <a:pt x="15" y="50"/>
                    <a:pt x="13" y="50"/>
                  </a:cubicBezTo>
                  <a:cubicBezTo>
                    <a:pt x="13" y="50"/>
                    <a:pt x="12" y="51"/>
                    <a:pt x="11" y="51"/>
                  </a:cubicBezTo>
                  <a:cubicBezTo>
                    <a:pt x="8" y="51"/>
                    <a:pt x="4" y="49"/>
                    <a:pt x="2" y="49"/>
                  </a:cubicBezTo>
                  <a:cubicBezTo>
                    <a:pt x="1" y="50"/>
                    <a:pt x="1" y="50"/>
                    <a:pt x="1" y="50"/>
                  </a:cubicBezTo>
                  <a:cubicBezTo>
                    <a:pt x="3" y="51"/>
                    <a:pt x="8" y="53"/>
                    <a:pt x="11" y="53"/>
                  </a:cubicBezTo>
                  <a:cubicBezTo>
                    <a:pt x="12" y="53"/>
                    <a:pt x="13" y="52"/>
                    <a:pt x="14" y="52"/>
                  </a:cubicBezTo>
                  <a:cubicBezTo>
                    <a:pt x="16" y="51"/>
                    <a:pt x="17" y="50"/>
                    <a:pt x="18" y="48"/>
                  </a:cubicBezTo>
                  <a:cubicBezTo>
                    <a:pt x="19" y="47"/>
                    <a:pt x="20" y="45"/>
                    <a:pt x="21" y="45"/>
                  </a:cubicBezTo>
                  <a:cubicBezTo>
                    <a:pt x="21" y="44"/>
                    <a:pt x="22" y="44"/>
                    <a:pt x="24" y="44"/>
                  </a:cubicBezTo>
                  <a:cubicBezTo>
                    <a:pt x="24" y="44"/>
                    <a:pt x="25" y="44"/>
                    <a:pt x="26" y="43"/>
                  </a:cubicBezTo>
                  <a:cubicBezTo>
                    <a:pt x="27" y="43"/>
                    <a:pt x="27" y="43"/>
                    <a:pt x="28" y="42"/>
                  </a:cubicBezTo>
                  <a:cubicBezTo>
                    <a:pt x="28" y="42"/>
                    <a:pt x="29" y="41"/>
                    <a:pt x="29" y="40"/>
                  </a:cubicBezTo>
                  <a:cubicBezTo>
                    <a:pt x="29" y="40"/>
                    <a:pt x="29" y="39"/>
                    <a:pt x="29" y="39"/>
                  </a:cubicBezTo>
                  <a:cubicBezTo>
                    <a:pt x="28" y="38"/>
                    <a:pt x="29" y="38"/>
                    <a:pt x="29" y="38"/>
                  </a:cubicBezTo>
                  <a:cubicBezTo>
                    <a:pt x="29" y="38"/>
                    <a:pt x="29" y="38"/>
                    <a:pt x="29" y="38"/>
                  </a:cubicBezTo>
                  <a:cubicBezTo>
                    <a:pt x="29" y="38"/>
                    <a:pt x="30" y="38"/>
                    <a:pt x="31" y="38"/>
                  </a:cubicBezTo>
                  <a:cubicBezTo>
                    <a:pt x="31" y="37"/>
                    <a:pt x="32" y="37"/>
                    <a:pt x="33" y="37"/>
                  </a:cubicBezTo>
                  <a:cubicBezTo>
                    <a:pt x="34" y="36"/>
                    <a:pt x="34" y="36"/>
                    <a:pt x="34" y="36"/>
                  </a:cubicBezTo>
                  <a:cubicBezTo>
                    <a:pt x="22" y="23"/>
                    <a:pt x="22" y="23"/>
                    <a:pt x="22" y="23"/>
                  </a:cubicBezTo>
                  <a:cubicBezTo>
                    <a:pt x="21" y="24"/>
                    <a:pt x="21" y="24"/>
                    <a:pt x="21" y="24"/>
                  </a:cubicBezTo>
                  <a:cubicBezTo>
                    <a:pt x="21" y="25"/>
                    <a:pt x="21" y="25"/>
                    <a:pt x="21" y="25"/>
                  </a:cubicBezTo>
                  <a:cubicBezTo>
                    <a:pt x="29" y="23"/>
                    <a:pt x="35" y="21"/>
                    <a:pt x="42" y="17"/>
                  </a:cubicBezTo>
                  <a:cubicBezTo>
                    <a:pt x="42" y="17"/>
                    <a:pt x="42" y="17"/>
                    <a:pt x="42" y="17"/>
                  </a:cubicBezTo>
                  <a:cubicBezTo>
                    <a:pt x="42" y="17"/>
                    <a:pt x="42" y="17"/>
                    <a:pt x="42" y="17"/>
                  </a:cubicBezTo>
                  <a:cubicBezTo>
                    <a:pt x="43" y="16"/>
                    <a:pt x="43" y="16"/>
                    <a:pt x="43" y="15"/>
                  </a:cubicBezTo>
                  <a:cubicBezTo>
                    <a:pt x="43" y="14"/>
                    <a:pt x="43" y="14"/>
                    <a:pt x="43" y="14"/>
                  </a:cubicBezTo>
                  <a:cubicBezTo>
                    <a:pt x="42" y="13"/>
                    <a:pt x="42" y="13"/>
                    <a:pt x="42" y="13"/>
                  </a:cubicBezTo>
                  <a:cubicBezTo>
                    <a:pt x="41" y="13"/>
                    <a:pt x="41" y="13"/>
                    <a:pt x="41" y="13"/>
                  </a:cubicBezTo>
                  <a:cubicBezTo>
                    <a:pt x="41" y="13"/>
                    <a:pt x="41" y="13"/>
                    <a:pt x="41" y="13"/>
                  </a:cubicBezTo>
                  <a:cubicBezTo>
                    <a:pt x="41" y="13"/>
                    <a:pt x="41" y="13"/>
                    <a:pt x="41" y="13"/>
                  </a:cubicBezTo>
                  <a:cubicBezTo>
                    <a:pt x="41" y="13"/>
                    <a:pt x="41" y="13"/>
                    <a:pt x="41" y="13"/>
                  </a:cubicBezTo>
                  <a:cubicBezTo>
                    <a:pt x="41" y="13"/>
                    <a:pt x="41" y="13"/>
                    <a:pt x="41" y="13"/>
                  </a:cubicBezTo>
                  <a:cubicBezTo>
                    <a:pt x="41" y="13"/>
                    <a:pt x="41" y="13"/>
                    <a:pt x="41" y="13"/>
                  </a:cubicBezTo>
                  <a:cubicBezTo>
                    <a:pt x="41" y="13"/>
                    <a:pt x="41" y="13"/>
                    <a:pt x="41" y="13"/>
                  </a:cubicBezTo>
                  <a:cubicBezTo>
                    <a:pt x="41" y="13"/>
                    <a:pt x="41" y="13"/>
                    <a:pt x="41" y="13"/>
                  </a:cubicBezTo>
                  <a:cubicBezTo>
                    <a:pt x="41" y="12"/>
                    <a:pt x="41" y="12"/>
                    <a:pt x="41" y="12"/>
                  </a:cubicBezTo>
                  <a:cubicBezTo>
                    <a:pt x="40" y="12"/>
                    <a:pt x="40" y="12"/>
                    <a:pt x="40" y="12"/>
                  </a:cubicBezTo>
                  <a:cubicBezTo>
                    <a:pt x="40" y="13"/>
                    <a:pt x="40" y="13"/>
                    <a:pt x="40" y="13"/>
                  </a:cubicBezTo>
                  <a:cubicBezTo>
                    <a:pt x="41" y="12"/>
                    <a:pt x="41" y="12"/>
                    <a:pt x="41" y="12"/>
                  </a:cubicBezTo>
                  <a:cubicBezTo>
                    <a:pt x="40" y="12"/>
                    <a:pt x="40" y="12"/>
                    <a:pt x="40" y="12"/>
                  </a:cubicBezTo>
                  <a:cubicBezTo>
                    <a:pt x="40" y="13"/>
                    <a:pt x="40" y="13"/>
                    <a:pt x="40" y="13"/>
                  </a:cubicBezTo>
                  <a:cubicBezTo>
                    <a:pt x="40" y="12"/>
                    <a:pt x="40" y="12"/>
                    <a:pt x="40" y="12"/>
                  </a:cubicBezTo>
                  <a:cubicBezTo>
                    <a:pt x="40" y="13"/>
                    <a:pt x="40" y="13"/>
                    <a:pt x="40" y="13"/>
                  </a:cubicBezTo>
                  <a:cubicBezTo>
                    <a:pt x="40" y="13"/>
                    <a:pt x="40" y="13"/>
                    <a:pt x="40" y="13"/>
                  </a:cubicBezTo>
                  <a:cubicBezTo>
                    <a:pt x="40" y="12"/>
                    <a:pt x="40" y="12"/>
                    <a:pt x="40" y="12"/>
                  </a:cubicBezTo>
                  <a:cubicBezTo>
                    <a:pt x="40" y="13"/>
                    <a:pt x="40" y="13"/>
                    <a:pt x="40" y="13"/>
                  </a:cubicBezTo>
                  <a:cubicBezTo>
                    <a:pt x="40" y="13"/>
                    <a:pt x="40" y="13"/>
                    <a:pt x="40" y="13"/>
                  </a:cubicBezTo>
                  <a:cubicBezTo>
                    <a:pt x="40" y="13"/>
                    <a:pt x="40" y="13"/>
                    <a:pt x="40" y="13"/>
                  </a:cubicBezTo>
                  <a:cubicBezTo>
                    <a:pt x="40" y="13"/>
                    <a:pt x="40" y="13"/>
                    <a:pt x="40" y="13"/>
                  </a:cubicBezTo>
                  <a:cubicBezTo>
                    <a:pt x="40" y="13"/>
                    <a:pt x="40" y="13"/>
                    <a:pt x="40" y="13"/>
                  </a:cubicBezTo>
                  <a:cubicBezTo>
                    <a:pt x="40" y="13"/>
                    <a:pt x="40" y="13"/>
                    <a:pt x="40" y="13"/>
                  </a:cubicBezTo>
                  <a:cubicBezTo>
                    <a:pt x="40" y="13"/>
                    <a:pt x="40" y="13"/>
                    <a:pt x="40" y="13"/>
                  </a:cubicBezTo>
                  <a:cubicBezTo>
                    <a:pt x="42" y="13"/>
                    <a:pt x="42" y="13"/>
                    <a:pt x="42" y="13"/>
                  </a:cubicBezTo>
                  <a:cubicBezTo>
                    <a:pt x="41" y="12"/>
                    <a:pt x="41" y="12"/>
                    <a:pt x="41" y="12"/>
                  </a:cubicBezTo>
                  <a:cubicBezTo>
                    <a:pt x="40" y="8"/>
                    <a:pt x="38" y="5"/>
                    <a:pt x="37" y="1"/>
                  </a:cubicBezTo>
                  <a:cubicBezTo>
                    <a:pt x="37" y="0"/>
                    <a:pt x="37" y="0"/>
                    <a:pt x="37" y="0"/>
                  </a:cubicBezTo>
                  <a:cubicBezTo>
                    <a:pt x="36" y="1"/>
                    <a:pt x="36" y="1"/>
                    <a:pt x="36" y="1"/>
                  </a:cubicBezTo>
                  <a:cubicBezTo>
                    <a:pt x="32" y="3"/>
                    <a:pt x="29" y="5"/>
                    <a:pt x="25" y="7"/>
                  </a:cubicBezTo>
                  <a:cubicBezTo>
                    <a:pt x="23" y="9"/>
                    <a:pt x="20" y="12"/>
                    <a:pt x="17" y="13"/>
                  </a:cubicBezTo>
                  <a:cubicBezTo>
                    <a:pt x="16" y="13"/>
                    <a:pt x="16" y="13"/>
                    <a:pt x="16" y="13"/>
                  </a:cubicBezTo>
                  <a:cubicBezTo>
                    <a:pt x="15" y="13"/>
                    <a:pt x="14" y="12"/>
                    <a:pt x="13" y="12"/>
                  </a:cubicBezTo>
                  <a:cubicBezTo>
                    <a:pt x="12" y="11"/>
                    <a:pt x="11" y="10"/>
                    <a:pt x="10" y="9"/>
                  </a:cubicBezTo>
                  <a:cubicBezTo>
                    <a:pt x="9" y="9"/>
                    <a:pt x="8" y="8"/>
                    <a:pt x="6" y="8"/>
                  </a:cubicBezTo>
                  <a:cubicBezTo>
                    <a:pt x="6" y="8"/>
                    <a:pt x="5" y="8"/>
                    <a:pt x="5" y="9"/>
                  </a:cubicBezTo>
                  <a:cubicBezTo>
                    <a:pt x="4" y="9"/>
                    <a:pt x="4" y="10"/>
                    <a:pt x="4" y="11"/>
                  </a:cubicBezTo>
                  <a:cubicBezTo>
                    <a:pt x="4" y="11"/>
                    <a:pt x="4" y="11"/>
                    <a:pt x="4" y="11"/>
                  </a:cubicBezTo>
                  <a:cubicBezTo>
                    <a:pt x="4" y="14"/>
                    <a:pt x="4" y="17"/>
                    <a:pt x="4" y="19"/>
                  </a:cubicBezTo>
                  <a:cubicBezTo>
                    <a:pt x="4" y="20"/>
                    <a:pt x="4" y="20"/>
                    <a:pt x="4" y="20"/>
                  </a:cubicBezTo>
                  <a:cubicBezTo>
                    <a:pt x="4" y="20"/>
                    <a:pt x="4" y="20"/>
                    <a:pt x="4" y="20"/>
                  </a:cubicBezTo>
                  <a:cubicBezTo>
                    <a:pt x="4" y="22"/>
                    <a:pt x="4" y="23"/>
                    <a:pt x="4" y="25"/>
                  </a:cubicBezTo>
                  <a:cubicBezTo>
                    <a:pt x="4" y="25"/>
                    <a:pt x="4" y="25"/>
                    <a:pt x="4" y="25"/>
                  </a:cubicBezTo>
                  <a:cubicBezTo>
                    <a:pt x="4" y="26"/>
                    <a:pt x="4" y="28"/>
                    <a:pt x="4" y="28"/>
                  </a:cubicBezTo>
                  <a:cubicBezTo>
                    <a:pt x="4" y="29"/>
                    <a:pt x="4" y="29"/>
                    <a:pt x="4" y="29"/>
                  </a:cubicBezTo>
                  <a:cubicBezTo>
                    <a:pt x="3" y="33"/>
                    <a:pt x="2" y="35"/>
                    <a:pt x="1" y="40"/>
                  </a:cubicBezTo>
                  <a:cubicBezTo>
                    <a:pt x="1" y="42"/>
                    <a:pt x="0" y="45"/>
                    <a:pt x="0" y="49"/>
                  </a:cubicBezTo>
                  <a:cubicBezTo>
                    <a:pt x="0" y="50"/>
                    <a:pt x="0" y="50"/>
                    <a:pt x="0" y="50"/>
                  </a:cubicBezTo>
                  <a:cubicBezTo>
                    <a:pt x="2" y="49"/>
                    <a:pt x="2" y="49"/>
                    <a:pt x="2" y="49"/>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57" name="Freeform 423">
              <a:extLst>
                <a:ext uri="{FF2B5EF4-FFF2-40B4-BE49-F238E27FC236}">
                  <a16:creationId xmlns:a16="http://schemas.microsoft.com/office/drawing/2014/main" xmlns="" id="{107E9CAF-FBBB-4892-B98D-0722B8293F1A}"/>
                </a:ext>
              </a:extLst>
            </p:cNvPr>
            <p:cNvSpPr>
              <a:spLocks/>
            </p:cNvSpPr>
            <p:nvPr/>
          </p:nvSpPr>
          <p:spPr bwMode="auto">
            <a:xfrm>
              <a:off x="985411" y="2692561"/>
              <a:ext cx="4727" cy="8422"/>
            </a:xfrm>
            <a:custGeom>
              <a:avLst/>
              <a:gdLst>
                <a:gd name="T0" fmla="*/ 1 w 2"/>
                <a:gd name="T1" fmla="*/ 1 h 3"/>
                <a:gd name="T2" fmla="*/ 2 w 2"/>
                <a:gd name="T3" fmla="*/ 3 h 3"/>
                <a:gd name="T4" fmla="*/ 0 w 2"/>
                <a:gd name="T5" fmla="*/ 0 h 3"/>
                <a:gd name="T6" fmla="*/ 1 w 2"/>
                <a:gd name="T7" fmla="*/ 1 h 3"/>
              </a:gdLst>
              <a:ahLst/>
              <a:cxnLst>
                <a:cxn ang="0">
                  <a:pos x="T0" y="T1"/>
                </a:cxn>
                <a:cxn ang="0">
                  <a:pos x="T2" y="T3"/>
                </a:cxn>
                <a:cxn ang="0">
                  <a:pos x="T4" y="T5"/>
                </a:cxn>
                <a:cxn ang="0">
                  <a:pos x="T6" y="T7"/>
                </a:cxn>
              </a:cxnLst>
              <a:rect l="0" t="0" r="r" b="b"/>
              <a:pathLst>
                <a:path w="2" h="3">
                  <a:moveTo>
                    <a:pt x="1" y="1"/>
                  </a:moveTo>
                  <a:cubicBezTo>
                    <a:pt x="1" y="2"/>
                    <a:pt x="1" y="2"/>
                    <a:pt x="2" y="3"/>
                  </a:cubicBezTo>
                  <a:cubicBezTo>
                    <a:pt x="2" y="2"/>
                    <a:pt x="1" y="1"/>
                    <a:pt x="0" y="0"/>
                  </a:cubicBezTo>
                  <a:cubicBezTo>
                    <a:pt x="0" y="0"/>
                    <a:pt x="0" y="0"/>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58" name="Freeform 424">
              <a:extLst>
                <a:ext uri="{FF2B5EF4-FFF2-40B4-BE49-F238E27FC236}">
                  <a16:creationId xmlns:a16="http://schemas.microsoft.com/office/drawing/2014/main" xmlns="" id="{C4571DE1-6DCD-49B2-A564-BCD769B3B4E6}"/>
                </a:ext>
              </a:extLst>
            </p:cNvPr>
            <p:cNvSpPr>
              <a:spLocks/>
            </p:cNvSpPr>
            <p:nvPr/>
          </p:nvSpPr>
          <p:spPr bwMode="auto">
            <a:xfrm>
              <a:off x="985411" y="2692561"/>
              <a:ext cx="4727" cy="8422"/>
            </a:xfrm>
            <a:custGeom>
              <a:avLst/>
              <a:gdLst>
                <a:gd name="T0" fmla="*/ 1 w 2"/>
                <a:gd name="T1" fmla="*/ 1 h 3"/>
                <a:gd name="T2" fmla="*/ 2 w 2"/>
                <a:gd name="T3" fmla="*/ 3 h 3"/>
                <a:gd name="T4" fmla="*/ 0 w 2"/>
                <a:gd name="T5" fmla="*/ 0 h 3"/>
                <a:gd name="T6" fmla="*/ 1 w 2"/>
                <a:gd name="T7" fmla="*/ 1 h 3"/>
              </a:gdLst>
              <a:ahLst/>
              <a:cxnLst>
                <a:cxn ang="0">
                  <a:pos x="T0" y="T1"/>
                </a:cxn>
                <a:cxn ang="0">
                  <a:pos x="T2" y="T3"/>
                </a:cxn>
                <a:cxn ang="0">
                  <a:pos x="T4" y="T5"/>
                </a:cxn>
                <a:cxn ang="0">
                  <a:pos x="T6" y="T7"/>
                </a:cxn>
              </a:cxnLst>
              <a:rect l="0" t="0" r="r" b="b"/>
              <a:pathLst>
                <a:path w="2" h="3">
                  <a:moveTo>
                    <a:pt x="1" y="1"/>
                  </a:moveTo>
                  <a:cubicBezTo>
                    <a:pt x="1" y="2"/>
                    <a:pt x="1" y="2"/>
                    <a:pt x="2" y="3"/>
                  </a:cubicBezTo>
                  <a:cubicBezTo>
                    <a:pt x="2" y="2"/>
                    <a:pt x="1" y="1"/>
                    <a:pt x="0" y="0"/>
                  </a:cubicBezTo>
                  <a:cubicBezTo>
                    <a:pt x="0" y="0"/>
                    <a:pt x="0" y="0"/>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59" name="Freeform 425">
              <a:extLst>
                <a:ext uri="{FF2B5EF4-FFF2-40B4-BE49-F238E27FC236}">
                  <a16:creationId xmlns:a16="http://schemas.microsoft.com/office/drawing/2014/main" xmlns="" id="{41DA9C22-378A-4113-B213-D4D776A1C708}"/>
                </a:ext>
              </a:extLst>
            </p:cNvPr>
            <p:cNvSpPr>
              <a:spLocks/>
            </p:cNvSpPr>
            <p:nvPr/>
          </p:nvSpPr>
          <p:spPr bwMode="auto">
            <a:xfrm>
              <a:off x="734884" y="2569035"/>
              <a:ext cx="4727" cy="9827"/>
            </a:xfrm>
            <a:custGeom>
              <a:avLst/>
              <a:gdLst>
                <a:gd name="T0" fmla="*/ 1 w 2"/>
                <a:gd name="T1" fmla="*/ 0 h 4"/>
                <a:gd name="T2" fmla="*/ 1 w 2"/>
                <a:gd name="T3" fmla="*/ 4 h 4"/>
                <a:gd name="T4" fmla="*/ 1 w 2"/>
                <a:gd name="T5" fmla="*/ 0 h 4"/>
              </a:gdLst>
              <a:ahLst/>
              <a:cxnLst>
                <a:cxn ang="0">
                  <a:pos x="T0" y="T1"/>
                </a:cxn>
                <a:cxn ang="0">
                  <a:pos x="T2" y="T3"/>
                </a:cxn>
                <a:cxn ang="0">
                  <a:pos x="T4" y="T5"/>
                </a:cxn>
              </a:cxnLst>
              <a:rect l="0" t="0" r="r" b="b"/>
              <a:pathLst>
                <a:path w="2" h="4">
                  <a:moveTo>
                    <a:pt x="1" y="0"/>
                  </a:moveTo>
                  <a:cubicBezTo>
                    <a:pt x="0" y="1"/>
                    <a:pt x="0" y="3"/>
                    <a:pt x="1" y="4"/>
                  </a:cubicBezTo>
                  <a:cubicBezTo>
                    <a:pt x="2" y="3"/>
                    <a:pt x="1" y="2"/>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60" name="Freeform 426">
              <a:extLst>
                <a:ext uri="{FF2B5EF4-FFF2-40B4-BE49-F238E27FC236}">
                  <a16:creationId xmlns:a16="http://schemas.microsoft.com/office/drawing/2014/main" xmlns="" id="{CC8E8133-829E-43EC-988C-DFF1038D6ECA}"/>
                </a:ext>
              </a:extLst>
            </p:cNvPr>
            <p:cNvSpPr>
              <a:spLocks/>
            </p:cNvSpPr>
            <p:nvPr/>
          </p:nvSpPr>
          <p:spPr bwMode="auto">
            <a:xfrm>
              <a:off x="734884" y="2569035"/>
              <a:ext cx="4727" cy="9827"/>
            </a:xfrm>
            <a:custGeom>
              <a:avLst/>
              <a:gdLst>
                <a:gd name="T0" fmla="*/ 1 w 2"/>
                <a:gd name="T1" fmla="*/ 0 h 4"/>
                <a:gd name="T2" fmla="*/ 1 w 2"/>
                <a:gd name="T3" fmla="*/ 4 h 4"/>
                <a:gd name="T4" fmla="*/ 1 w 2"/>
                <a:gd name="T5" fmla="*/ 0 h 4"/>
              </a:gdLst>
              <a:ahLst/>
              <a:cxnLst>
                <a:cxn ang="0">
                  <a:pos x="T0" y="T1"/>
                </a:cxn>
                <a:cxn ang="0">
                  <a:pos x="T2" y="T3"/>
                </a:cxn>
                <a:cxn ang="0">
                  <a:pos x="T4" y="T5"/>
                </a:cxn>
              </a:cxnLst>
              <a:rect l="0" t="0" r="r" b="b"/>
              <a:pathLst>
                <a:path w="2" h="4">
                  <a:moveTo>
                    <a:pt x="1" y="0"/>
                  </a:moveTo>
                  <a:cubicBezTo>
                    <a:pt x="0" y="1"/>
                    <a:pt x="0" y="3"/>
                    <a:pt x="1" y="4"/>
                  </a:cubicBezTo>
                  <a:cubicBezTo>
                    <a:pt x="2" y="3"/>
                    <a:pt x="1" y="2"/>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61" name="Freeform 427">
              <a:extLst>
                <a:ext uri="{FF2B5EF4-FFF2-40B4-BE49-F238E27FC236}">
                  <a16:creationId xmlns:a16="http://schemas.microsoft.com/office/drawing/2014/main" xmlns="" id="{60B51944-7321-4054-9D47-8CF784D58B98}"/>
                </a:ext>
              </a:extLst>
            </p:cNvPr>
            <p:cNvSpPr>
              <a:spLocks/>
            </p:cNvSpPr>
            <p:nvPr/>
          </p:nvSpPr>
          <p:spPr bwMode="auto">
            <a:xfrm>
              <a:off x="808940" y="2594302"/>
              <a:ext cx="9453" cy="9827"/>
            </a:xfrm>
            <a:custGeom>
              <a:avLst/>
              <a:gdLst>
                <a:gd name="T0" fmla="*/ 3 w 3"/>
                <a:gd name="T1" fmla="*/ 0 h 4"/>
                <a:gd name="T2" fmla="*/ 2 w 3"/>
                <a:gd name="T3" fmla="*/ 4 h 4"/>
                <a:gd name="T4" fmla="*/ 3 w 3"/>
                <a:gd name="T5" fmla="*/ 0 h 4"/>
              </a:gdLst>
              <a:ahLst/>
              <a:cxnLst>
                <a:cxn ang="0">
                  <a:pos x="T0" y="T1"/>
                </a:cxn>
                <a:cxn ang="0">
                  <a:pos x="T2" y="T3"/>
                </a:cxn>
                <a:cxn ang="0">
                  <a:pos x="T4" y="T5"/>
                </a:cxn>
              </a:cxnLst>
              <a:rect l="0" t="0" r="r" b="b"/>
              <a:pathLst>
                <a:path w="3" h="4">
                  <a:moveTo>
                    <a:pt x="3" y="0"/>
                  </a:moveTo>
                  <a:cubicBezTo>
                    <a:pt x="2" y="1"/>
                    <a:pt x="0" y="4"/>
                    <a:pt x="2" y="4"/>
                  </a:cubicBezTo>
                  <a:cubicBezTo>
                    <a:pt x="2" y="3"/>
                    <a:pt x="3" y="2"/>
                    <a:pt x="3"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62" name="Freeform 428">
              <a:extLst>
                <a:ext uri="{FF2B5EF4-FFF2-40B4-BE49-F238E27FC236}">
                  <a16:creationId xmlns:a16="http://schemas.microsoft.com/office/drawing/2014/main" xmlns="" id="{045900A9-0B39-46DE-B364-9EA69368874C}"/>
                </a:ext>
              </a:extLst>
            </p:cNvPr>
            <p:cNvSpPr>
              <a:spLocks/>
            </p:cNvSpPr>
            <p:nvPr/>
          </p:nvSpPr>
          <p:spPr bwMode="auto">
            <a:xfrm>
              <a:off x="808940" y="2594302"/>
              <a:ext cx="9453" cy="9827"/>
            </a:xfrm>
            <a:custGeom>
              <a:avLst/>
              <a:gdLst>
                <a:gd name="T0" fmla="*/ 3 w 3"/>
                <a:gd name="T1" fmla="*/ 0 h 4"/>
                <a:gd name="T2" fmla="*/ 2 w 3"/>
                <a:gd name="T3" fmla="*/ 4 h 4"/>
                <a:gd name="T4" fmla="*/ 3 w 3"/>
                <a:gd name="T5" fmla="*/ 0 h 4"/>
              </a:gdLst>
              <a:ahLst/>
              <a:cxnLst>
                <a:cxn ang="0">
                  <a:pos x="T0" y="T1"/>
                </a:cxn>
                <a:cxn ang="0">
                  <a:pos x="T2" y="T3"/>
                </a:cxn>
                <a:cxn ang="0">
                  <a:pos x="T4" y="T5"/>
                </a:cxn>
              </a:cxnLst>
              <a:rect l="0" t="0" r="r" b="b"/>
              <a:pathLst>
                <a:path w="3" h="4">
                  <a:moveTo>
                    <a:pt x="3" y="0"/>
                  </a:moveTo>
                  <a:cubicBezTo>
                    <a:pt x="2" y="1"/>
                    <a:pt x="0" y="4"/>
                    <a:pt x="2" y="4"/>
                  </a:cubicBezTo>
                  <a:cubicBezTo>
                    <a:pt x="2" y="3"/>
                    <a:pt x="3" y="2"/>
                    <a:pt x="3"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63" name="Freeform 429">
              <a:extLst>
                <a:ext uri="{FF2B5EF4-FFF2-40B4-BE49-F238E27FC236}">
                  <a16:creationId xmlns:a16="http://schemas.microsoft.com/office/drawing/2014/main" xmlns="" id="{69678239-A7BB-4A97-A3B0-14A91A9383CE}"/>
                </a:ext>
              </a:extLst>
            </p:cNvPr>
            <p:cNvSpPr>
              <a:spLocks/>
            </p:cNvSpPr>
            <p:nvPr/>
          </p:nvSpPr>
          <p:spPr bwMode="auto">
            <a:xfrm>
              <a:off x="868814" y="2688352"/>
              <a:ext cx="7878" cy="19652"/>
            </a:xfrm>
            <a:custGeom>
              <a:avLst/>
              <a:gdLst>
                <a:gd name="T0" fmla="*/ 0 w 3"/>
                <a:gd name="T1" fmla="*/ 5 h 8"/>
                <a:gd name="T2" fmla="*/ 1 w 3"/>
                <a:gd name="T3" fmla="*/ 6 h 8"/>
                <a:gd name="T4" fmla="*/ 2 w 3"/>
                <a:gd name="T5" fmla="*/ 8 h 8"/>
                <a:gd name="T6" fmla="*/ 3 w 3"/>
                <a:gd name="T7" fmla="*/ 0 h 8"/>
                <a:gd name="T8" fmla="*/ 0 w 3"/>
                <a:gd name="T9" fmla="*/ 5 h 8"/>
              </a:gdLst>
              <a:ahLst/>
              <a:cxnLst>
                <a:cxn ang="0">
                  <a:pos x="T0" y="T1"/>
                </a:cxn>
                <a:cxn ang="0">
                  <a:pos x="T2" y="T3"/>
                </a:cxn>
                <a:cxn ang="0">
                  <a:pos x="T4" y="T5"/>
                </a:cxn>
                <a:cxn ang="0">
                  <a:pos x="T6" y="T7"/>
                </a:cxn>
                <a:cxn ang="0">
                  <a:pos x="T8" y="T9"/>
                </a:cxn>
              </a:cxnLst>
              <a:rect l="0" t="0" r="r" b="b"/>
              <a:pathLst>
                <a:path w="3" h="8">
                  <a:moveTo>
                    <a:pt x="0" y="5"/>
                  </a:moveTo>
                  <a:cubicBezTo>
                    <a:pt x="0" y="6"/>
                    <a:pt x="1" y="6"/>
                    <a:pt x="1" y="6"/>
                  </a:cubicBezTo>
                  <a:cubicBezTo>
                    <a:pt x="1" y="7"/>
                    <a:pt x="1" y="7"/>
                    <a:pt x="2" y="8"/>
                  </a:cubicBezTo>
                  <a:cubicBezTo>
                    <a:pt x="0" y="6"/>
                    <a:pt x="3" y="2"/>
                    <a:pt x="3" y="0"/>
                  </a:cubicBezTo>
                  <a:cubicBezTo>
                    <a:pt x="3" y="2"/>
                    <a:pt x="1" y="3"/>
                    <a:pt x="0" y="5"/>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64" name="Freeform 430">
              <a:extLst>
                <a:ext uri="{FF2B5EF4-FFF2-40B4-BE49-F238E27FC236}">
                  <a16:creationId xmlns:a16="http://schemas.microsoft.com/office/drawing/2014/main" xmlns="" id="{49DAA1E9-30BF-4378-AD90-490EA1E944CE}"/>
                </a:ext>
              </a:extLst>
            </p:cNvPr>
            <p:cNvSpPr>
              <a:spLocks/>
            </p:cNvSpPr>
            <p:nvPr/>
          </p:nvSpPr>
          <p:spPr bwMode="auto">
            <a:xfrm>
              <a:off x="868814" y="2688352"/>
              <a:ext cx="7878" cy="19652"/>
            </a:xfrm>
            <a:custGeom>
              <a:avLst/>
              <a:gdLst>
                <a:gd name="T0" fmla="*/ 0 w 3"/>
                <a:gd name="T1" fmla="*/ 5 h 8"/>
                <a:gd name="T2" fmla="*/ 1 w 3"/>
                <a:gd name="T3" fmla="*/ 6 h 8"/>
                <a:gd name="T4" fmla="*/ 2 w 3"/>
                <a:gd name="T5" fmla="*/ 8 h 8"/>
                <a:gd name="T6" fmla="*/ 3 w 3"/>
                <a:gd name="T7" fmla="*/ 0 h 8"/>
                <a:gd name="T8" fmla="*/ 0 w 3"/>
                <a:gd name="T9" fmla="*/ 5 h 8"/>
              </a:gdLst>
              <a:ahLst/>
              <a:cxnLst>
                <a:cxn ang="0">
                  <a:pos x="T0" y="T1"/>
                </a:cxn>
                <a:cxn ang="0">
                  <a:pos x="T2" y="T3"/>
                </a:cxn>
                <a:cxn ang="0">
                  <a:pos x="T4" y="T5"/>
                </a:cxn>
                <a:cxn ang="0">
                  <a:pos x="T6" y="T7"/>
                </a:cxn>
                <a:cxn ang="0">
                  <a:pos x="T8" y="T9"/>
                </a:cxn>
              </a:cxnLst>
              <a:rect l="0" t="0" r="r" b="b"/>
              <a:pathLst>
                <a:path w="3" h="8">
                  <a:moveTo>
                    <a:pt x="0" y="5"/>
                  </a:moveTo>
                  <a:cubicBezTo>
                    <a:pt x="0" y="6"/>
                    <a:pt x="1" y="6"/>
                    <a:pt x="1" y="6"/>
                  </a:cubicBezTo>
                  <a:cubicBezTo>
                    <a:pt x="1" y="7"/>
                    <a:pt x="1" y="7"/>
                    <a:pt x="2" y="8"/>
                  </a:cubicBezTo>
                  <a:cubicBezTo>
                    <a:pt x="0" y="6"/>
                    <a:pt x="3" y="2"/>
                    <a:pt x="3" y="0"/>
                  </a:cubicBezTo>
                  <a:cubicBezTo>
                    <a:pt x="3" y="2"/>
                    <a:pt x="1" y="3"/>
                    <a:pt x="0" y="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65" name="Freeform 431">
              <a:extLst>
                <a:ext uri="{FF2B5EF4-FFF2-40B4-BE49-F238E27FC236}">
                  <a16:creationId xmlns:a16="http://schemas.microsoft.com/office/drawing/2014/main" xmlns="" id="{0717EDEF-A628-4D55-A983-0CCAFF9F98EA}"/>
                </a:ext>
              </a:extLst>
            </p:cNvPr>
            <p:cNvSpPr>
              <a:spLocks/>
            </p:cNvSpPr>
            <p:nvPr/>
          </p:nvSpPr>
          <p:spPr bwMode="auto">
            <a:xfrm>
              <a:off x="870390" y="2559210"/>
              <a:ext cx="11030" cy="16845"/>
            </a:xfrm>
            <a:custGeom>
              <a:avLst/>
              <a:gdLst>
                <a:gd name="T0" fmla="*/ 4 w 4"/>
                <a:gd name="T1" fmla="*/ 7 h 7"/>
                <a:gd name="T2" fmla="*/ 2 w 4"/>
                <a:gd name="T3" fmla="*/ 0 h 7"/>
                <a:gd name="T4" fmla="*/ 4 w 4"/>
                <a:gd name="T5" fmla="*/ 7 h 7"/>
              </a:gdLst>
              <a:ahLst/>
              <a:cxnLst>
                <a:cxn ang="0">
                  <a:pos x="T0" y="T1"/>
                </a:cxn>
                <a:cxn ang="0">
                  <a:pos x="T2" y="T3"/>
                </a:cxn>
                <a:cxn ang="0">
                  <a:pos x="T4" y="T5"/>
                </a:cxn>
              </a:cxnLst>
              <a:rect l="0" t="0" r="r" b="b"/>
              <a:pathLst>
                <a:path w="4" h="7">
                  <a:moveTo>
                    <a:pt x="4" y="7"/>
                  </a:moveTo>
                  <a:cubicBezTo>
                    <a:pt x="4" y="5"/>
                    <a:pt x="4" y="0"/>
                    <a:pt x="2" y="0"/>
                  </a:cubicBezTo>
                  <a:cubicBezTo>
                    <a:pt x="0" y="0"/>
                    <a:pt x="4" y="6"/>
                    <a:pt x="4" y="7"/>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66" name="Freeform 432">
              <a:extLst>
                <a:ext uri="{FF2B5EF4-FFF2-40B4-BE49-F238E27FC236}">
                  <a16:creationId xmlns:a16="http://schemas.microsoft.com/office/drawing/2014/main" xmlns="" id="{0B5D97D1-7F23-4677-AA21-CE4EB5F50403}"/>
                </a:ext>
              </a:extLst>
            </p:cNvPr>
            <p:cNvSpPr>
              <a:spLocks/>
            </p:cNvSpPr>
            <p:nvPr/>
          </p:nvSpPr>
          <p:spPr bwMode="auto">
            <a:xfrm>
              <a:off x="870390" y="2559210"/>
              <a:ext cx="11030" cy="16845"/>
            </a:xfrm>
            <a:custGeom>
              <a:avLst/>
              <a:gdLst>
                <a:gd name="T0" fmla="*/ 4 w 4"/>
                <a:gd name="T1" fmla="*/ 7 h 7"/>
                <a:gd name="T2" fmla="*/ 2 w 4"/>
                <a:gd name="T3" fmla="*/ 0 h 7"/>
                <a:gd name="T4" fmla="*/ 4 w 4"/>
                <a:gd name="T5" fmla="*/ 7 h 7"/>
              </a:gdLst>
              <a:ahLst/>
              <a:cxnLst>
                <a:cxn ang="0">
                  <a:pos x="T0" y="T1"/>
                </a:cxn>
                <a:cxn ang="0">
                  <a:pos x="T2" y="T3"/>
                </a:cxn>
                <a:cxn ang="0">
                  <a:pos x="T4" y="T5"/>
                </a:cxn>
              </a:cxnLst>
              <a:rect l="0" t="0" r="r" b="b"/>
              <a:pathLst>
                <a:path w="4" h="7">
                  <a:moveTo>
                    <a:pt x="4" y="7"/>
                  </a:moveTo>
                  <a:cubicBezTo>
                    <a:pt x="4" y="5"/>
                    <a:pt x="4" y="0"/>
                    <a:pt x="2" y="0"/>
                  </a:cubicBezTo>
                  <a:cubicBezTo>
                    <a:pt x="0" y="0"/>
                    <a:pt x="4" y="6"/>
                    <a:pt x="4" y="7"/>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67" name="Freeform 433">
              <a:extLst>
                <a:ext uri="{FF2B5EF4-FFF2-40B4-BE49-F238E27FC236}">
                  <a16:creationId xmlns:a16="http://schemas.microsoft.com/office/drawing/2014/main" xmlns="" id="{64DA7F98-8417-423F-AEFA-B2F962862064}"/>
                </a:ext>
              </a:extLst>
            </p:cNvPr>
            <p:cNvSpPr>
              <a:spLocks/>
            </p:cNvSpPr>
            <p:nvPr/>
          </p:nvSpPr>
          <p:spPr bwMode="auto">
            <a:xfrm>
              <a:off x="873540" y="2708002"/>
              <a:ext cx="7878" cy="4212"/>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1" y="1"/>
                    <a:pt x="2" y="2"/>
                    <a:pt x="3" y="2"/>
                  </a:cubicBezTo>
                  <a:cubicBezTo>
                    <a:pt x="3" y="1"/>
                    <a:pt x="2"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68" name="Freeform 434">
              <a:extLst>
                <a:ext uri="{FF2B5EF4-FFF2-40B4-BE49-F238E27FC236}">
                  <a16:creationId xmlns:a16="http://schemas.microsoft.com/office/drawing/2014/main" xmlns="" id="{BA9AD41E-B27D-44C8-A391-E5BE108C320F}"/>
                </a:ext>
              </a:extLst>
            </p:cNvPr>
            <p:cNvSpPr>
              <a:spLocks/>
            </p:cNvSpPr>
            <p:nvPr/>
          </p:nvSpPr>
          <p:spPr bwMode="auto">
            <a:xfrm>
              <a:off x="873540" y="2708002"/>
              <a:ext cx="7878" cy="4212"/>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1" y="1"/>
                    <a:pt x="2" y="2"/>
                    <a:pt x="3" y="2"/>
                  </a:cubicBezTo>
                  <a:cubicBezTo>
                    <a:pt x="3" y="1"/>
                    <a:pt x="2"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69" name="Freeform 435">
              <a:extLst>
                <a:ext uri="{FF2B5EF4-FFF2-40B4-BE49-F238E27FC236}">
                  <a16:creationId xmlns:a16="http://schemas.microsoft.com/office/drawing/2014/main" xmlns="" id="{57047527-B2F9-4EF5-AC5F-983312B1D3D7}"/>
                </a:ext>
              </a:extLst>
            </p:cNvPr>
            <p:cNvSpPr>
              <a:spLocks/>
            </p:cNvSpPr>
            <p:nvPr/>
          </p:nvSpPr>
          <p:spPr bwMode="auto">
            <a:xfrm>
              <a:off x="898750" y="2569035"/>
              <a:ext cx="11030" cy="15441"/>
            </a:xfrm>
            <a:custGeom>
              <a:avLst/>
              <a:gdLst>
                <a:gd name="T0" fmla="*/ 2 w 4"/>
                <a:gd name="T1" fmla="*/ 6 h 6"/>
                <a:gd name="T2" fmla="*/ 4 w 4"/>
                <a:gd name="T3" fmla="*/ 0 h 6"/>
                <a:gd name="T4" fmla="*/ 0 w 4"/>
                <a:gd name="T5" fmla="*/ 5 h 6"/>
                <a:gd name="T6" fmla="*/ 2 w 4"/>
                <a:gd name="T7" fmla="*/ 6 h 6"/>
              </a:gdLst>
              <a:ahLst/>
              <a:cxnLst>
                <a:cxn ang="0">
                  <a:pos x="T0" y="T1"/>
                </a:cxn>
                <a:cxn ang="0">
                  <a:pos x="T2" y="T3"/>
                </a:cxn>
                <a:cxn ang="0">
                  <a:pos x="T4" y="T5"/>
                </a:cxn>
                <a:cxn ang="0">
                  <a:pos x="T6" y="T7"/>
                </a:cxn>
              </a:cxnLst>
              <a:rect l="0" t="0" r="r" b="b"/>
              <a:pathLst>
                <a:path w="4" h="6">
                  <a:moveTo>
                    <a:pt x="2" y="6"/>
                  </a:moveTo>
                  <a:cubicBezTo>
                    <a:pt x="3" y="4"/>
                    <a:pt x="3" y="2"/>
                    <a:pt x="4" y="0"/>
                  </a:cubicBezTo>
                  <a:cubicBezTo>
                    <a:pt x="1" y="0"/>
                    <a:pt x="1" y="3"/>
                    <a:pt x="0" y="5"/>
                  </a:cubicBezTo>
                  <a:cubicBezTo>
                    <a:pt x="0" y="5"/>
                    <a:pt x="1" y="5"/>
                    <a:pt x="2" y="6"/>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70" name="Freeform 436">
              <a:extLst>
                <a:ext uri="{FF2B5EF4-FFF2-40B4-BE49-F238E27FC236}">
                  <a16:creationId xmlns:a16="http://schemas.microsoft.com/office/drawing/2014/main" xmlns="" id="{AB0E6EE5-B031-45F6-BEA5-2412DDABE54B}"/>
                </a:ext>
              </a:extLst>
            </p:cNvPr>
            <p:cNvSpPr>
              <a:spLocks/>
            </p:cNvSpPr>
            <p:nvPr/>
          </p:nvSpPr>
          <p:spPr bwMode="auto">
            <a:xfrm>
              <a:off x="898750" y="2569035"/>
              <a:ext cx="11030" cy="15441"/>
            </a:xfrm>
            <a:custGeom>
              <a:avLst/>
              <a:gdLst>
                <a:gd name="T0" fmla="*/ 2 w 4"/>
                <a:gd name="T1" fmla="*/ 6 h 6"/>
                <a:gd name="T2" fmla="*/ 4 w 4"/>
                <a:gd name="T3" fmla="*/ 0 h 6"/>
                <a:gd name="T4" fmla="*/ 0 w 4"/>
                <a:gd name="T5" fmla="*/ 5 h 6"/>
                <a:gd name="T6" fmla="*/ 2 w 4"/>
                <a:gd name="T7" fmla="*/ 6 h 6"/>
              </a:gdLst>
              <a:ahLst/>
              <a:cxnLst>
                <a:cxn ang="0">
                  <a:pos x="T0" y="T1"/>
                </a:cxn>
                <a:cxn ang="0">
                  <a:pos x="T2" y="T3"/>
                </a:cxn>
                <a:cxn ang="0">
                  <a:pos x="T4" y="T5"/>
                </a:cxn>
                <a:cxn ang="0">
                  <a:pos x="T6" y="T7"/>
                </a:cxn>
              </a:cxnLst>
              <a:rect l="0" t="0" r="r" b="b"/>
              <a:pathLst>
                <a:path w="4" h="6">
                  <a:moveTo>
                    <a:pt x="2" y="6"/>
                  </a:moveTo>
                  <a:cubicBezTo>
                    <a:pt x="3" y="4"/>
                    <a:pt x="3" y="2"/>
                    <a:pt x="4" y="0"/>
                  </a:cubicBezTo>
                  <a:cubicBezTo>
                    <a:pt x="1" y="0"/>
                    <a:pt x="1" y="3"/>
                    <a:pt x="0" y="5"/>
                  </a:cubicBezTo>
                  <a:cubicBezTo>
                    <a:pt x="0" y="5"/>
                    <a:pt x="1" y="5"/>
                    <a:pt x="2" y="6"/>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71" name="Freeform 437">
              <a:extLst>
                <a:ext uri="{FF2B5EF4-FFF2-40B4-BE49-F238E27FC236}">
                  <a16:creationId xmlns:a16="http://schemas.microsoft.com/office/drawing/2014/main" xmlns="" id="{A5192894-2A90-42B6-9332-883B0FD67406}"/>
                </a:ext>
              </a:extLst>
            </p:cNvPr>
            <p:cNvSpPr>
              <a:spLocks/>
            </p:cNvSpPr>
            <p:nvPr/>
          </p:nvSpPr>
          <p:spPr bwMode="auto">
            <a:xfrm>
              <a:off x="906630" y="2663085"/>
              <a:ext cx="6303" cy="7019"/>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0"/>
                    <a:pt x="0" y="1"/>
                    <a:pt x="0" y="3"/>
                  </a:cubicBezTo>
                  <a:cubicBezTo>
                    <a:pt x="1" y="2"/>
                    <a:pt x="2" y="1"/>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72" name="Freeform 438">
              <a:extLst>
                <a:ext uri="{FF2B5EF4-FFF2-40B4-BE49-F238E27FC236}">
                  <a16:creationId xmlns:a16="http://schemas.microsoft.com/office/drawing/2014/main" xmlns="" id="{7A06C7AA-E9E4-4C84-A0EF-597D7FC88C7D}"/>
                </a:ext>
              </a:extLst>
            </p:cNvPr>
            <p:cNvSpPr>
              <a:spLocks/>
            </p:cNvSpPr>
            <p:nvPr/>
          </p:nvSpPr>
          <p:spPr bwMode="auto">
            <a:xfrm>
              <a:off x="906630" y="2663085"/>
              <a:ext cx="6303" cy="7019"/>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0"/>
                    <a:pt x="0" y="1"/>
                    <a:pt x="0" y="3"/>
                  </a:cubicBezTo>
                  <a:cubicBezTo>
                    <a:pt x="1" y="2"/>
                    <a:pt x="2" y="1"/>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73" name="Freeform 439">
              <a:extLst>
                <a:ext uri="{FF2B5EF4-FFF2-40B4-BE49-F238E27FC236}">
                  <a16:creationId xmlns:a16="http://schemas.microsoft.com/office/drawing/2014/main" xmlns="" id="{45BE2776-0964-493B-B134-B2FA3D110AC1}"/>
                </a:ext>
              </a:extLst>
            </p:cNvPr>
            <p:cNvSpPr>
              <a:spLocks/>
            </p:cNvSpPr>
            <p:nvPr/>
          </p:nvSpPr>
          <p:spPr bwMode="auto">
            <a:xfrm>
              <a:off x="916083" y="2691159"/>
              <a:ext cx="4727" cy="7019"/>
            </a:xfrm>
            <a:custGeom>
              <a:avLst/>
              <a:gdLst>
                <a:gd name="T0" fmla="*/ 0 w 2"/>
                <a:gd name="T1" fmla="*/ 0 h 3"/>
                <a:gd name="T2" fmla="*/ 1 w 2"/>
                <a:gd name="T3" fmla="*/ 3 h 3"/>
                <a:gd name="T4" fmla="*/ 0 w 2"/>
                <a:gd name="T5" fmla="*/ 0 h 3"/>
              </a:gdLst>
              <a:ahLst/>
              <a:cxnLst>
                <a:cxn ang="0">
                  <a:pos x="T0" y="T1"/>
                </a:cxn>
                <a:cxn ang="0">
                  <a:pos x="T2" y="T3"/>
                </a:cxn>
                <a:cxn ang="0">
                  <a:pos x="T4" y="T5"/>
                </a:cxn>
              </a:cxnLst>
              <a:rect l="0" t="0" r="r" b="b"/>
              <a:pathLst>
                <a:path w="2" h="3">
                  <a:moveTo>
                    <a:pt x="0" y="0"/>
                  </a:moveTo>
                  <a:cubicBezTo>
                    <a:pt x="0" y="1"/>
                    <a:pt x="0" y="3"/>
                    <a:pt x="1" y="3"/>
                  </a:cubicBezTo>
                  <a:cubicBezTo>
                    <a:pt x="2" y="2"/>
                    <a:pt x="1" y="1"/>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74" name="Freeform 440">
              <a:extLst>
                <a:ext uri="{FF2B5EF4-FFF2-40B4-BE49-F238E27FC236}">
                  <a16:creationId xmlns:a16="http://schemas.microsoft.com/office/drawing/2014/main" xmlns="" id="{0DC5185B-3E3D-44C7-A9D0-F130803EDA25}"/>
                </a:ext>
              </a:extLst>
            </p:cNvPr>
            <p:cNvSpPr>
              <a:spLocks/>
            </p:cNvSpPr>
            <p:nvPr/>
          </p:nvSpPr>
          <p:spPr bwMode="auto">
            <a:xfrm>
              <a:off x="916083" y="2691159"/>
              <a:ext cx="4727" cy="7019"/>
            </a:xfrm>
            <a:custGeom>
              <a:avLst/>
              <a:gdLst>
                <a:gd name="T0" fmla="*/ 0 w 2"/>
                <a:gd name="T1" fmla="*/ 0 h 3"/>
                <a:gd name="T2" fmla="*/ 1 w 2"/>
                <a:gd name="T3" fmla="*/ 3 h 3"/>
                <a:gd name="T4" fmla="*/ 0 w 2"/>
                <a:gd name="T5" fmla="*/ 0 h 3"/>
              </a:gdLst>
              <a:ahLst/>
              <a:cxnLst>
                <a:cxn ang="0">
                  <a:pos x="T0" y="T1"/>
                </a:cxn>
                <a:cxn ang="0">
                  <a:pos x="T2" y="T3"/>
                </a:cxn>
                <a:cxn ang="0">
                  <a:pos x="T4" y="T5"/>
                </a:cxn>
              </a:cxnLst>
              <a:rect l="0" t="0" r="r" b="b"/>
              <a:pathLst>
                <a:path w="2" h="3">
                  <a:moveTo>
                    <a:pt x="0" y="0"/>
                  </a:moveTo>
                  <a:cubicBezTo>
                    <a:pt x="0" y="1"/>
                    <a:pt x="0" y="3"/>
                    <a:pt x="1" y="3"/>
                  </a:cubicBezTo>
                  <a:cubicBezTo>
                    <a:pt x="2" y="2"/>
                    <a:pt x="1" y="1"/>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75" name="Freeform 441">
              <a:extLst>
                <a:ext uri="{FF2B5EF4-FFF2-40B4-BE49-F238E27FC236}">
                  <a16:creationId xmlns:a16="http://schemas.microsoft.com/office/drawing/2014/main" xmlns="" id="{DDF5BBB7-6D00-4198-A0B7-8863E79CA79F}"/>
                </a:ext>
              </a:extLst>
            </p:cNvPr>
            <p:cNvSpPr>
              <a:spLocks/>
            </p:cNvSpPr>
            <p:nvPr/>
          </p:nvSpPr>
          <p:spPr bwMode="auto">
            <a:xfrm>
              <a:off x="931839" y="2715021"/>
              <a:ext cx="3151" cy="5615"/>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2"/>
                    <a:pt x="1" y="1"/>
                    <a:pt x="0" y="0"/>
                  </a:cubicBezTo>
                  <a:cubicBezTo>
                    <a:pt x="0" y="1"/>
                    <a:pt x="1" y="2"/>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76" name="Freeform 442">
              <a:extLst>
                <a:ext uri="{FF2B5EF4-FFF2-40B4-BE49-F238E27FC236}">
                  <a16:creationId xmlns:a16="http://schemas.microsoft.com/office/drawing/2014/main" xmlns="" id="{C5F949E6-558E-4269-82F5-6AF6898FCCB3}"/>
                </a:ext>
              </a:extLst>
            </p:cNvPr>
            <p:cNvSpPr>
              <a:spLocks/>
            </p:cNvSpPr>
            <p:nvPr/>
          </p:nvSpPr>
          <p:spPr bwMode="auto">
            <a:xfrm>
              <a:off x="931839" y="2715021"/>
              <a:ext cx="3151" cy="5615"/>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2"/>
                    <a:pt x="1" y="1"/>
                    <a:pt x="0" y="0"/>
                  </a:cubicBezTo>
                  <a:cubicBezTo>
                    <a:pt x="0" y="1"/>
                    <a:pt x="1" y="2"/>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77" name="Freeform 443">
              <a:extLst>
                <a:ext uri="{FF2B5EF4-FFF2-40B4-BE49-F238E27FC236}">
                  <a16:creationId xmlns:a16="http://schemas.microsoft.com/office/drawing/2014/main" xmlns="" id="{1FCB1FCE-0BE6-454A-9BDD-59943E9FB761}"/>
                </a:ext>
              </a:extLst>
            </p:cNvPr>
            <p:cNvSpPr>
              <a:spLocks/>
            </p:cNvSpPr>
            <p:nvPr/>
          </p:nvSpPr>
          <p:spPr bwMode="auto">
            <a:xfrm>
              <a:off x="986987" y="2692561"/>
              <a:ext cx="3151" cy="5615"/>
            </a:xfrm>
            <a:custGeom>
              <a:avLst/>
              <a:gdLst>
                <a:gd name="T0" fmla="*/ 1 w 1"/>
                <a:gd name="T1" fmla="*/ 0 h 2"/>
                <a:gd name="T2" fmla="*/ 1 w 1"/>
                <a:gd name="T3" fmla="*/ 2 h 2"/>
                <a:gd name="T4" fmla="*/ 1 w 1"/>
                <a:gd name="T5" fmla="*/ 0 h 2"/>
              </a:gdLst>
              <a:ahLst/>
              <a:cxnLst>
                <a:cxn ang="0">
                  <a:pos x="T0" y="T1"/>
                </a:cxn>
                <a:cxn ang="0">
                  <a:pos x="T2" y="T3"/>
                </a:cxn>
                <a:cxn ang="0">
                  <a:pos x="T4" y="T5"/>
                </a:cxn>
              </a:cxnLst>
              <a:rect l="0" t="0" r="r" b="b"/>
              <a:pathLst>
                <a:path w="1" h="2">
                  <a:moveTo>
                    <a:pt x="1" y="0"/>
                  </a:moveTo>
                  <a:cubicBezTo>
                    <a:pt x="0" y="1"/>
                    <a:pt x="0" y="2"/>
                    <a:pt x="1" y="2"/>
                  </a:cubicBezTo>
                  <a:cubicBezTo>
                    <a:pt x="1" y="1"/>
                    <a:pt x="1" y="1"/>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78" name="Freeform 444">
              <a:extLst>
                <a:ext uri="{FF2B5EF4-FFF2-40B4-BE49-F238E27FC236}">
                  <a16:creationId xmlns:a16="http://schemas.microsoft.com/office/drawing/2014/main" xmlns="" id="{53F68D05-131B-4431-A251-B25B43D806D7}"/>
                </a:ext>
              </a:extLst>
            </p:cNvPr>
            <p:cNvSpPr>
              <a:spLocks/>
            </p:cNvSpPr>
            <p:nvPr/>
          </p:nvSpPr>
          <p:spPr bwMode="auto">
            <a:xfrm>
              <a:off x="986987" y="2692561"/>
              <a:ext cx="3151" cy="5615"/>
            </a:xfrm>
            <a:custGeom>
              <a:avLst/>
              <a:gdLst>
                <a:gd name="T0" fmla="*/ 1 w 1"/>
                <a:gd name="T1" fmla="*/ 0 h 2"/>
                <a:gd name="T2" fmla="*/ 1 w 1"/>
                <a:gd name="T3" fmla="*/ 2 h 2"/>
                <a:gd name="T4" fmla="*/ 1 w 1"/>
                <a:gd name="T5" fmla="*/ 0 h 2"/>
              </a:gdLst>
              <a:ahLst/>
              <a:cxnLst>
                <a:cxn ang="0">
                  <a:pos x="T0" y="T1"/>
                </a:cxn>
                <a:cxn ang="0">
                  <a:pos x="T2" y="T3"/>
                </a:cxn>
                <a:cxn ang="0">
                  <a:pos x="T4" y="T5"/>
                </a:cxn>
              </a:cxnLst>
              <a:rect l="0" t="0" r="r" b="b"/>
              <a:pathLst>
                <a:path w="1" h="2">
                  <a:moveTo>
                    <a:pt x="1" y="0"/>
                  </a:moveTo>
                  <a:cubicBezTo>
                    <a:pt x="0" y="1"/>
                    <a:pt x="0" y="2"/>
                    <a:pt x="1" y="2"/>
                  </a:cubicBezTo>
                  <a:cubicBezTo>
                    <a:pt x="1" y="1"/>
                    <a:pt x="1" y="1"/>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79" name="Freeform 445">
              <a:extLst>
                <a:ext uri="{FF2B5EF4-FFF2-40B4-BE49-F238E27FC236}">
                  <a16:creationId xmlns:a16="http://schemas.microsoft.com/office/drawing/2014/main" xmlns="" id="{F01E6DDA-05BC-4758-87D5-EE73B66FC10A}"/>
                </a:ext>
              </a:extLst>
            </p:cNvPr>
            <p:cNvSpPr>
              <a:spLocks/>
            </p:cNvSpPr>
            <p:nvPr/>
          </p:nvSpPr>
          <p:spPr bwMode="auto">
            <a:xfrm>
              <a:off x="1010622" y="2795033"/>
              <a:ext cx="1577" cy="140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0"/>
                    <a:pt x="1"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80" name="Freeform 446">
              <a:extLst>
                <a:ext uri="{FF2B5EF4-FFF2-40B4-BE49-F238E27FC236}">
                  <a16:creationId xmlns:a16="http://schemas.microsoft.com/office/drawing/2014/main" xmlns="" id="{E11E8F7E-9E49-41A7-B658-B1968E3928AF}"/>
                </a:ext>
              </a:extLst>
            </p:cNvPr>
            <p:cNvSpPr>
              <a:spLocks/>
            </p:cNvSpPr>
            <p:nvPr/>
          </p:nvSpPr>
          <p:spPr bwMode="auto">
            <a:xfrm>
              <a:off x="1010622" y="2795033"/>
              <a:ext cx="1577" cy="140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0"/>
                    <a:pt x="1"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81" name="Freeform 447">
              <a:extLst>
                <a:ext uri="{FF2B5EF4-FFF2-40B4-BE49-F238E27FC236}">
                  <a16:creationId xmlns:a16="http://schemas.microsoft.com/office/drawing/2014/main" xmlns="" id="{A5184F9C-2D17-49EB-BC9D-9D123D44610F}"/>
                </a:ext>
              </a:extLst>
            </p:cNvPr>
            <p:cNvSpPr>
              <a:spLocks/>
            </p:cNvSpPr>
            <p:nvPr/>
          </p:nvSpPr>
          <p:spPr bwMode="auto">
            <a:xfrm>
              <a:off x="808940" y="2465161"/>
              <a:ext cx="773641" cy="540428"/>
            </a:xfrm>
            <a:custGeom>
              <a:avLst/>
              <a:gdLst>
                <a:gd name="T0" fmla="*/ 56 w 278"/>
                <a:gd name="T1" fmla="*/ 17 h 218"/>
                <a:gd name="T2" fmla="*/ 106 w 278"/>
                <a:gd name="T3" fmla="*/ 14 h 218"/>
                <a:gd name="T4" fmla="*/ 116 w 278"/>
                <a:gd name="T5" fmla="*/ 33 h 218"/>
                <a:gd name="T6" fmla="*/ 135 w 278"/>
                <a:gd name="T7" fmla="*/ 36 h 218"/>
                <a:gd name="T8" fmla="*/ 154 w 278"/>
                <a:gd name="T9" fmla="*/ 44 h 218"/>
                <a:gd name="T10" fmla="*/ 160 w 278"/>
                <a:gd name="T11" fmla="*/ 62 h 218"/>
                <a:gd name="T12" fmla="*/ 168 w 278"/>
                <a:gd name="T13" fmla="*/ 79 h 218"/>
                <a:gd name="T14" fmla="*/ 169 w 278"/>
                <a:gd name="T15" fmla="*/ 107 h 218"/>
                <a:gd name="T16" fmla="*/ 172 w 278"/>
                <a:gd name="T17" fmla="*/ 90 h 218"/>
                <a:gd name="T18" fmla="*/ 170 w 278"/>
                <a:gd name="T19" fmla="*/ 101 h 218"/>
                <a:gd name="T20" fmla="*/ 165 w 278"/>
                <a:gd name="T21" fmla="*/ 124 h 218"/>
                <a:gd name="T22" fmla="*/ 165 w 278"/>
                <a:gd name="T23" fmla="*/ 128 h 218"/>
                <a:gd name="T24" fmla="*/ 175 w 278"/>
                <a:gd name="T25" fmla="*/ 159 h 218"/>
                <a:gd name="T26" fmla="*/ 177 w 278"/>
                <a:gd name="T27" fmla="*/ 170 h 218"/>
                <a:gd name="T28" fmla="*/ 190 w 278"/>
                <a:gd name="T29" fmla="*/ 173 h 218"/>
                <a:gd name="T30" fmla="*/ 211 w 278"/>
                <a:gd name="T31" fmla="*/ 171 h 218"/>
                <a:gd name="T32" fmla="*/ 223 w 278"/>
                <a:gd name="T33" fmla="*/ 172 h 218"/>
                <a:gd name="T34" fmla="*/ 224 w 278"/>
                <a:gd name="T35" fmla="*/ 167 h 218"/>
                <a:gd name="T36" fmla="*/ 237 w 278"/>
                <a:gd name="T37" fmla="*/ 150 h 218"/>
                <a:gd name="T38" fmla="*/ 259 w 278"/>
                <a:gd name="T39" fmla="*/ 135 h 218"/>
                <a:gd name="T40" fmla="*/ 276 w 278"/>
                <a:gd name="T41" fmla="*/ 134 h 218"/>
                <a:gd name="T42" fmla="*/ 268 w 278"/>
                <a:gd name="T43" fmla="*/ 154 h 218"/>
                <a:gd name="T44" fmla="*/ 264 w 278"/>
                <a:gd name="T45" fmla="*/ 167 h 218"/>
                <a:gd name="T46" fmla="*/ 255 w 278"/>
                <a:gd name="T47" fmla="*/ 171 h 218"/>
                <a:gd name="T48" fmla="*/ 231 w 278"/>
                <a:gd name="T49" fmla="*/ 179 h 218"/>
                <a:gd name="T50" fmla="*/ 227 w 278"/>
                <a:gd name="T51" fmla="*/ 191 h 218"/>
                <a:gd name="T52" fmla="*/ 212 w 278"/>
                <a:gd name="T53" fmla="*/ 211 h 218"/>
                <a:gd name="T54" fmla="*/ 202 w 278"/>
                <a:gd name="T55" fmla="*/ 209 h 218"/>
                <a:gd name="T56" fmla="*/ 186 w 278"/>
                <a:gd name="T57" fmla="*/ 198 h 218"/>
                <a:gd name="T58" fmla="*/ 185 w 278"/>
                <a:gd name="T59" fmla="*/ 198 h 218"/>
                <a:gd name="T60" fmla="*/ 155 w 278"/>
                <a:gd name="T61" fmla="*/ 201 h 218"/>
                <a:gd name="T62" fmla="*/ 139 w 278"/>
                <a:gd name="T63" fmla="*/ 193 h 218"/>
                <a:gd name="T64" fmla="*/ 114 w 278"/>
                <a:gd name="T65" fmla="*/ 178 h 218"/>
                <a:gd name="T66" fmla="*/ 96 w 278"/>
                <a:gd name="T67" fmla="*/ 168 h 218"/>
                <a:gd name="T68" fmla="*/ 81 w 278"/>
                <a:gd name="T69" fmla="*/ 154 h 218"/>
                <a:gd name="T70" fmla="*/ 86 w 278"/>
                <a:gd name="T71" fmla="*/ 135 h 218"/>
                <a:gd name="T72" fmla="*/ 67 w 278"/>
                <a:gd name="T73" fmla="*/ 99 h 218"/>
                <a:gd name="T74" fmla="*/ 62 w 278"/>
                <a:gd name="T75" fmla="*/ 90 h 218"/>
                <a:gd name="T76" fmla="*/ 57 w 278"/>
                <a:gd name="T77" fmla="*/ 87 h 218"/>
                <a:gd name="T78" fmla="*/ 54 w 278"/>
                <a:gd name="T79" fmla="*/ 85 h 218"/>
                <a:gd name="T80" fmla="*/ 57 w 278"/>
                <a:gd name="T81" fmla="*/ 77 h 218"/>
                <a:gd name="T82" fmla="*/ 47 w 278"/>
                <a:gd name="T83" fmla="*/ 65 h 218"/>
                <a:gd name="T84" fmla="*/ 42 w 278"/>
                <a:gd name="T85" fmla="*/ 56 h 218"/>
                <a:gd name="T86" fmla="*/ 36 w 278"/>
                <a:gd name="T87" fmla="*/ 41 h 218"/>
                <a:gd name="T88" fmla="*/ 35 w 278"/>
                <a:gd name="T89" fmla="*/ 19 h 218"/>
                <a:gd name="T90" fmla="*/ 24 w 278"/>
                <a:gd name="T91" fmla="*/ 13 h 218"/>
                <a:gd name="T92" fmla="*/ 17 w 278"/>
                <a:gd name="T93" fmla="*/ 23 h 218"/>
                <a:gd name="T94" fmla="*/ 25 w 278"/>
                <a:gd name="T95" fmla="*/ 49 h 218"/>
                <a:gd name="T96" fmla="*/ 32 w 278"/>
                <a:gd name="T97" fmla="*/ 68 h 218"/>
                <a:gd name="T98" fmla="*/ 36 w 278"/>
                <a:gd name="T99" fmla="*/ 92 h 218"/>
                <a:gd name="T100" fmla="*/ 41 w 278"/>
                <a:gd name="T101" fmla="*/ 101 h 218"/>
                <a:gd name="T102" fmla="*/ 40 w 278"/>
                <a:gd name="T103" fmla="*/ 118 h 218"/>
                <a:gd name="T104" fmla="*/ 27 w 278"/>
                <a:gd name="T105" fmla="*/ 99 h 218"/>
                <a:gd name="T106" fmla="*/ 20 w 278"/>
                <a:gd name="T107" fmla="*/ 75 h 218"/>
                <a:gd name="T108" fmla="*/ 14 w 278"/>
                <a:gd name="T109" fmla="*/ 72 h 218"/>
                <a:gd name="T110" fmla="*/ 7 w 278"/>
                <a:gd name="T111" fmla="*/ 67 h 218"/>
                <a:gd name="T112" fmla="*/ 13 w 278"/>
                <a:gd name="T113" fmla="*/ 63 h 218"/>
                <a:gd name="T114" fmla="*/ 11 w 278"/>
                <a:gd name="T115" fmla="*/ 58 h 218"/>
                <a:gd name="T116" fmla="*/ 4 w 278"/>
                <a:gd name="T117" fmla="*/ 30 h 218"/>
                <a:gd name="T118" fmla="*/ 2 w 278"/>
                <a:gd name="T119" fmla="*/ 19 h 218"/>
                <a:gd name="T120" fmla="*/ 1 w 278"/>
                <a:gd name="T121" fmla="*/ 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8" h="218">
                  <a:moveTo>
                    <a:pt x="0" y="2"/>
                  </a:moveTo>
                  <a:cubicBezTo>
                    <a:pt x="9" y="2"/>
                    <a:pt x="17" y="1"/>
                    <a:pt x="25" y="0"/>
                  </a:cubicBezTo>
                  <a:cubicBezTo>
                    <a:pt x="25" y="1"/>
                    <a:pt x="24" y="2"/>
                    <a:pt x="24" y="3"/>
                  </a:cubicBezTo>
                  <a:cubicBezTo>
                    <a:pt x="56" y="17"/>
                    <a:pt x="56" y="17"/>
                    <a:pt x="56" y="17"/>
                  </a:cubicBezTo>
                  <a:cubicBezTo>
                    <a:pt x="84" y="17"/>
                    <a:pt x="84" y="17"/>
                    <a:pt x="84" y="17"/>
                  </a:cubicBezTo>
                  <a:cubicBezTo>
                    <a:pt x="84" y="11"/>
                    <a:pt x="84" y="11"/>
                    <a:pt x="84" y="11"/>
                  </a:cubicBezTo>
                  <a:cubicBezTo>
                    <a:pt x="102" y="11"/>
                    <a:pt x="102" y="11"/>
                    <a:pt x="102" y="11"/>
                  </a:cubicBezTo>
                  <a:cubicBezTo>
                    <a:pt x="105" y="11"/>
                    <a:pt x="105" y="12"/>
                    <a:pt x="106" y="14"/>
                  </a:cubicBezTo>
                  <a:cubicBezTo>
                    <a:pt x="106" y="16"/>
                    <a:pt x="108" y="16"/>
                    <a:pt x="109" y="18"/>
                  </a:cubicBezTo>
                  <a:cubicBezTo>
                    <a:pt x="110" y="19"/>
                    <a:pt x="111" y="22"/>
                    <a:pt x="112" y="23"/>
                  </a:cubicBezTo>
                  <a:cubicBezTo>
                    <a:pt x="114" y="24"/>
                    <a:pt x="115" y="24"/>
                    <a:pt x="116" y="26"/>
                  </a:cubicBezTo>
                  <a:cubicBezTo>
                    <a:pt x="116" y="28"/>
                    <a:pt x="116" y="30"/>
                    <a:pt x="116" y="33"/>
                  </a:cubicBezTo>
                  <a:cubicBezTo>
                    <a:pt x="115" y="38"/>
                    <a:pt x="120" y="40"/>
                    <a:pt x="124" y="43"/>
                  </a:cubicBezTo>
                  <a:cubicBezTo>
                    <a:pt x="125" y="44"/>
                    <a:pt x="127" y="46"/>
                    <a:pt x="128" y="45"/>
                  </a:cubicBezTo>
                  <a:cubicBezTo>
                    <a:pt x="130" y="44"/>
                    <a:pt x="131" y="43"/>
                    <a:pt x="132" y="41"/>
                  </a:cubicBezTo>
                  <a:cubicBezTo>
                    <a:pt x="132" y="40"/>
                    <a:pt x="134" y="37"/>
                    <a:pt x="135" y="36"/>
                  </a:cubicBezTo>
                  <a:cubicBezTo>
                    <a:pt x="136" y="36"/>
                    <a:pt x="138" y="35"/>
                    <a:pt x="139" y="35"/>
                  </a:cubicBezTo>
                  <a:cubicBezTo>
                    <a:pt x="142" y="35"/>
                    <a:pt x="145" y="35"/>
                    <a:pt x="148" y="36"/>
                  </a:cubicBezTo>
                  <a:cubicBezTo>
                    <a:pt x="149" y="36"/>
                    <a:pt x="150" y="38"/>
                    <a:pt x="150" y="39"/>
                  </a:cubicBezTo>
                  <a:cubicBezTo>
                    <a:pt x="152" y="40"/>
                    <a:pt x="153" y="43"/>
                    <a:pt x="154" y="44"/>
                  </a:cubicBezTo>
                  <a:cubicBezTo>
                    <a:pt x="154" y="47"/>
                    <a:pt x="155" y="49"/>
                    <a:pt x="155" y="51"/>
                  </a:cubicBezTo>
                  <a:cubicBezTo>
                    <a:pt x="155" y="54"/>
                    <a:pt x="157" y="55"/>
                    <a:pt x="157" y="58"/>
                  </a:cubicBezTo>
                  <a:cubicBezTo>
                    <a:pt x="158" y="59"/>
                    <a:pt x="158" y="60"/>
                    <a:pt x="159" y="61"/>
                  </a:cubicBezTo>
                  <a:cubicBezTo>
                    <a:pt x="159" y="61"/>
                    <a:pt x="160" y="61"/>
                    <a:pt x="160" y="62"/>
                  </a:cubicBezTo>
                  <a:cubicBezTo>
                    <a:pt x="161" y="64"/>
                    <a:pt x="160" y="66"/>
                    <a:pt x="160" y="68"/>
                  </a:cubicBezTo>
                  <a:cubicBezTo>
                    <a:pt x="160" y="70"/>
                    <a:pt x="162" y="71"/>
                    <a:pt x="161" y="74"/>
                  </a:cubicBezTo>
                  <a:cubicBezTo>
                    <a:pt x="162" y="77"/>
                    <a:pt x="165" y="76"/>
                    <a:pt x="164" y="76"/>
                  </a:cubicBezTo>
                  <a:cubicBezTo>
                    <a:pt x="165" y="77"/>
                    <a:pt x="166" y="78"/>
                    <a:pt x="168" y="79"/>
                  </a:cubicBezTo>
                  <a:cubicBezTo>
                    <a:pt x="169" y="79"/>
                    <a:pt x="169" y="80"/>
                    <a:pt x="170" y="80"/>
                  </a:cubicBezTo>
                  <a:cubicBezTo>
                    <a:pt x="173" y="80"/>
                    <a:pt x="174" y="80"/>
                    <a:pt x="176" y="82"/>
                  </a:cubicBezTo>
                  <a:cubicBezTo>
                    <a:pt x="178" y="84"/>
                    <a:pt x="179" y="81"/>
                    <a:pt x="180" y="81"/>
                  </a:cubicBezTo>
                  <a:cubicBezTo>
                    <a:pt x="175" y="89"/>
                    <a:pt x="173" y="98"/>
                    <a:pt x="169" y="107"/>
                  </a:cubicBezTo>
                  <a:cubicBezTo>
                    <a:pt x="168" y="113"/>
                    <a:pt x="170" y="99"/>
                    <a:pt x="175" y="91"/>
                  </a:cubicBezTo>
                  <a:cubicBezTo>
                    <a:pt x="176" y="89"/>
                    <a:pt x="176" y="87"/>
                    <a:pt x="175" y="87"/>
                  </a:cubicBezTo>
                  <a:cubicBezTo>
                    <a:pt x="175" y="88"/>
                    <a:pt x="174" y="90"/>
                    <a:pt x="173" y="88"/>
                  </a:cubicBezTo>
                  <a:cubicBezTo>
                    <a:pt x="173" y="89"/>
                    <a:pt x="172" y="90"/>
                    <a:pt x="172" y="90"/>
                  </a:cubicBezTo>
                  <a:cubicBezTo>
                    <a:pt x="173" y="95"/>
                    <a:pt x="172" y="94"/>
                    <a:pt x="172" y="95"/>
                  </a:cubicBezTo>
                  <a:cubicBezTo>
                    <a:pt x="170" y="99"/>
                    <a:pt x="170" y="99"/>
                    <a:pt x="170" y="99"/>
                  </a:cubicBezTo>
                  <a:cubicBezTo>
                    <a:pt x="169" y="99"/>
                    <a:pt x="169" y="99"/>
                    <a:pt x="169" y="99"/>
                  </a:cubicBezTo>
                  <a:cubicBezTo>
                    <a:pt x="169" y="101"/>
                    <a:pt x="170" y="100"/>
                    <a:pt x="170" y="101"/>
                  </a:cubicBezTo>
                  <a:cubicBezTo>
                    <a:pt x="170" y="102"/>
                    <a:pt x="169" y="103"/>
                    <a:pt x="169" y="106"/>
                  </a:cubicBezTo>
                  <a:cubicBezTo>
                    <a:pt x="169" y="107"/>
                    <a:pt x="169" y="107"/>
                    <a:pt x="168" y="107"/>
                  </a:cubicBezTo>
                  <a:cubicBezTo>
                    <a:pt x="170" y="110"/>
                    <a:pt x="168" y="113"/>
                    <a:pt x="167" y="115"/>
                  </a:cubicBezTo>
                  <a:cubicBezTo>
                    <a:pt x="167" y="118"/>
                    <a:pt x="165" y="121"/>
                    <a:pt x="165" y="124"/>
                  </a:cubicBezTo>
                  <a:cubicBezTo>
                    <a:pt x="165" y="127"/>
                    <a:pt x="165" y="130"/>
                    <a:pt x="167" y="132"/>
                  </a:cubicBezTo>
                  <a:cubicBezTo>
                    <a:pt x="169" y="135"/>
                    <a:pt x="168" y="135"/>
                    <a:pt x="167" y="138"/>
                  </a:cubicBezTo>
                  <a:cubicBezTo>
                    <a:pt x="167" y="136"/>
                    <a:pt x="168" y="135"/>
                    <a:pt x="168" y="134"/>
                  </a:cubicBezTo>
                  <a:cubicBezTo>
                    <a:pt x="166" y="132"/>
                    <a:pt x="166" y="130"/>
                    <a:pt x="165" y="128"/>
                  </a:cubicBezTo>
                  <a:cubicBezTo>
                    <a:pt x="166" y="130"/>
                    <a:pt x="165" y="132"/>
                    <a:pt x="165" y="134"/>
                  </a:cubicBezTo>
                  <a:cubicBezTo>
                    <a:pt x="166" y="135"/>
                    <a:pt x="167" y="135"/>
                    <a:pt x="167" y="137"/>
                  </a:cubicBezTo>
                  <a:cubicBezTo>
                    <a:pt x="167" y="141"/>
                    <a:pt x="169" y="145"/>
                    <a:pt x="171" y="148"/>
                  </a:cubicBezTo>
                  <a:cubicBezTo>
                    <a:pt x="173" y="152"/>
                    <a:pt x="174" y="155"/>
                    <a:pt x="175" y="159"/>
                  </a:cubicBezTo>
                  <a:cubicBezTo>
                    <a:pt x="175" y="161"/>
                    <a:pt x="176" y="162"/>
                    <a:pt x="177" y="164"/>
                  </a:cubicBezTo>
                  <a:cubicBezTo>
                    <a:pt x="178" y="165"/>
                    <a:pt x="178" y="167"/>
                    <a:pt x="179" y="167"/>
                  </a:cubicBezTo>
                  <a:cubicBezTo>
                    <a:pt x="178" y="167"/>
                    <a:pt x="178" y="166"/>
                    <a:pt x="177" y="167"/>
                  </a:cubicBezTo>
                  <a:cubicBezTo>
                    <a:pt x="179" y="167"/>
                    <a:pt x="177" y="170"/>
                    <a:pt x="177" y="170"/>
                  </a:cubicBezTo>
                  <a:cubicBezTo>
                    <a:pt x="178" y="170"/>
                    <a:pt x="177" y="169"/>
                    <a:pt x="178" y="168"/>
                  </a:cubicBezTo>
                  <a:cubicBezTo>
                    <a:pt x="179" y="168"/>
                    <a:pt x="179" y="168"/>
                    <a:pt x="179" y="168"/>
                  </a:cubicBezTo>
                  <a:cubicBezTo>
                    <a:pt x="180" y="168"/>
                    <a:pt x="181" y="168"/>
                    <a:pt x="182" y="168"/>
                  </a:cubicBezTo>
                  <a:cubicBezTo>
                    <a:pt x="186" y="168"/>
                    <a:pt x="189" y="170"/>
                    <a:pt x="190" y="173"/>
                  </a:cubicBezTo>
                  <a:cubicBezTo>
                    <a:pt x="191" y="175"/>
                    <a:pt x="193" y="175"/>
                    <a:pt x="196" y="174"/>
                  </a:cubicBezTo>
                  <a:cubicBezTo>
                    <a:pt x="197" y="174"/>
                    <a:pt x="200" y="173"/>
                    <a:pt x="202" y="172"/>
                  </a:cubicBezTo>
                  <a:cubicBezTo>
                    <a:pt x="201" y="172"/>
                    <a:pt x="199" y="173"/>
                    <a:pt x="199" y="173"/>
                  </a:cubicBezTo>
                  <a:cubicBezTo>
                    <a:pt x="200" y="172"/>
                    <a:pt x="211" y="170"/>
                    <a:pt x="211" y="171"/>
                  </a:cubicBezTo>
                  <a:cubicBezTo>
                    <a:pt x="210" y="169"/>
                    <a:pt x="219" y="167"/>
                    <a:pt x="220" y="169"/>
                  </a:cubicBezTo>
                  <a:cubicBezTo>
                    <a:pt x="218" y="169"/>
                    <a:pt x="220" y="171"/>
                    <a:pt x="219" y="172"/>
                  </a:cubicBezTo>
                  <a:cubicBezTo>
                    <a:pt x="220" y="171"/>
                    <a:pt x="221" y="171"/>
                    <a:pt x="222" y="171"/>
                  </a:cubicBezTo>
                  <a:cubicBezTo>
                    <a:pt x="222" y="172"/>
                    <a:pt x="223" y="172"/>
                    <a:pt x="223" y="172"/>
                  </a:cubicBezTo>
                  <a:cubicBezTo>
                    <a:pt x="223" y="171"/>
                    <a:pt x="224" y="171"/>
                    <a:pt x="224" y="171"/>
                  </a:cubicBezTo>
                  <a:cubicBezTo>
                    <a:pt x="225" y="170"/>
                    <a:pt x="228" y="167"/>
                    <a:pt x="225" y="167"/>
                  </a:cubicBezTo>
                  <a:cubicBezTo>
                    <a:pt x="225" y="167"/>
                    <a:pt x="226" y="166"/>
                    <a:pt x="227" y="166"/>
                  </a:cubicBezTo>
                  <a:cubicBezTo>
                    <a:pt x="226" y="166"/>
                    <a:pt x="225" y="167"/>
                    <a:pt x="224" y="167"/>
                  </a:cubicBezTo>
                  <a:cubicBezTo>
                    <a:pt x="225" y="165"/>
                    <a:pt x="228" y="164"/>
                    <a:pt x="230" y="163"/>
                  </a:cubicBezTo>
                  <a:cubicBezTo>
                    <a:pt x="233" y="162"/>
                    <a:pt x="232" y="159"/>
                    <a:pt x="234" y="157"/>
                  </a:cubicBezTo>
                  <a:cubicBezTo>
                    <a:pt x="234" y="155"/>
                    <a:pt x="236" y="155"/>
                    <a:pt x="236" y="154"/>
                  </a:cubicBezTo>
                  <a:cubicBezTo>
                    <a:pt x="237" y="153"/>
                    <a:pt x="237" y="151"/>
                    <a:pt x="237" y="150"/>
                  </a:cubicBezTo>
                  <a:cubicBezTo>
                    <a:pt x="238" y="147"/>
                    <a:pt x="239" y="144"/>
                    <a:pt x="240" y="141"/>
                  </a:cubicBezTo>
                  <a:cubicBezTo>
                    <a:pt x="240" y="142"/>
                    <a:pt x="239" y="142"/>
                    <a:pt x="239" y="142"/>
                  </a:cubicBezTo>
                  <a:cubicBezTo>
                    <a:pt x="241" y="138"/>
                    <a:pt x="247" y="137"/>
                    <a:pt x="251" y="137"/>
                  </a:cubicBezTo>
                  <a:cubicBezTo>
                    <a:pt x="254" y="136"/>
                    <a:pt x="256" y="136"/>
                    <a:pt x="259" y="135"/>
                  </a:cubicBezTo>
                  <a:cubicBezTo>
                    <a:pt x="263" y="133"/>
                    <a:pt x="266" y="135"/>
                    <a:pt x="269" y="135"/>
                  </a:cubicBezTo>
                  <a:cubicBezTo>
                    <a:pt x="269" y="135"/>
                    <a:pt x="268" y="135"/>
                    <a:pt x="267" y="135"/>
                  </a:cubicBezTo>
                  <a:cubicBezTo>
                    <a:pt x="269" y="134"/>
                    <a:pt x="271" y="135"/>
                    <a:pt x="272" y="136"/>
                  </a:cubicBezTo>
                  <a:cubicBezTo>
                    <a:pt x="270" y="135"/>
                    <a:pt x="274" y="134"/>
                    <a:pt x="276" y="134"/>
                  </a:cubicBezTo>
                  <a:cubicBezTo>
                    <a:pt x="278" y="135"/>
                    <a:pt x="277" y="139"/>
                    <a:pt x="277" y="141"/>
                  </a:cubicBezTo>
                  <a:cubicBezTo>
                    <a:pt x="276" y="144"/>
                    <a:pt x="273" y="145"/>
                    <a:pt x="271" y="147"/>
                  </a:cubicBezTo>
                  <a:cubicBezTo>
                    <a:pt x="270" y="148"/>
                    <a:pt x="269" y="150"/>
                    <a:pt x="268" y="151"/>
                  </a:cubicBezTo>
                  <a:cubicBezTo>
                    <a:pt x="268" y="152"/>
                    <a:pt x="269" y="155"/>
                    <a:pt x="268" y="154"/>
                  </a:cubicBezTo>
                  <a:cubicBezTo>
                    <a:pt x="268" y="155"/>
                    <a:pt x="265" y="157"/>
                    <a:pt x="265" y="158"/>
                  </a:cubicBezTo>
                  <a:cubicBezTo>
                    <a:pt x="270" y="158"/>
                    <a:pt x="264" y="161"/>
                    <a:pt x="265" y="162"/>
                  </a:cubicBezTo>
                  <a:cubicBezTo>
                    <a:pt x="265" y="162"/>
                    <a:pt x="266" y="161"/>
                    <a:pt x="267" y="161"/>
                  </a:cubicBezTo>
                  <a:cubicBezTo>
                    <a:pt x="265" y="163"/>
                    <a:pt x="265" y="165"/>
                    <a:pt x="264" y="167"/>
                  </a:cubicBezTo>
                  <a:cubicBezTo>
                    <a:pt x="263" y="169"/>
                    <a:pt x="261" y="173"/>
                    <a:pt x="261" y="175"/>
                  </a:cubicBezTo>
                  <a:cubicBezTo>
                    <a:pt x="259" y="172"/>
                    <a:pt x="260" y="170"/>
                    <a:pt x="260" y="167"/>
                  </a:cubicBezTo>
                  <a:cubicBezTo>
                    <a:pt x="258" y="168"/>
                    <a:pt x="258" y="168"/>
                    <a:pt x="258" y="170"/>
                  </a:cubicBezTo>
                  <a:cubicBezTo>
                    <a:pt x="257" y="171"/>
                    <a:pt x="256" y="171"/>
                    <a:pt x="255" y="171"/>
                  </a:cubicBezTo>
                  <a:cubicBezTo>
                    <a:pt x="253" y="173"/>
                    <a:pt x="251" y="176"/>
                    <a:pt x="250" y="178"/>
                  </a:cubicBezTo>
                  <a:cubicBezTo>
                    <a:pt x="249" y="178"/>
                    <a:pt x="248" y="177"/>
                    <a:pt x="247" y="178"/>
                  </a:cubicBezTo>
                  <a:cubicBezTo>
                    <a:pt x="247" y="180"/>
                    <a:pt x="246" y="179"/>
                    <a:pt x="244" y="179"/>
                  </a:cubicBezTo>
                  <a:cubicBezTo>
                    <a:pt x="240" y="179"/>
                    <a:pt x="236" y="179"/>
                    <a:pt x="231" y="179"/>
                  </a:cubicBezTo>
                  <a:cubicBezTo>
                    <a:pt x="230" y="179"/>
                    <a:pt x="228" y="179"/>
                    <a:pt x="227" y="180"/>
                  </a:cubicBezTo>
                  <a:cubicBezTo>
                    <a:pt x="227" y="181"/>
                    <a:pt x="227" y="182"/>
                    <a:pt x="227" y="184"/>
                  </a:cubicBezTo>
                  <a:cubicBezTo>
                    <a:pt x="227" y="187"/>
                    <a:pt x="224" y="186"/>
                    <a:pt x="222" y="186"/>
                  </a:cubicBezTo>
                  <a:cubicBezTo>
                    <a:pt x="224" y="188"/>
                    <a:pt x="225" y="190"/>
                    <a:pt x="227" y="191"/>
                  </a:cubicBezTo>
                  <a:cubicBezTo>
                    <a:pt x="229" y="192"/>
                    <a:pt x="229" y="195"/>
                    <a:pt x="231" y="195"/>
                  </a:cubicBezTo>
                  <a:cubicBezTo>
                    <a:pt x="231" y="196"/>
                    <a:pt x="231" y="200"/>
                    <a:pt x="230" y="200"/>
                  </a:cubicBezTo>
                  <a:cubicBezTo>
                    <a:pt x="227" y="201"/>
                    <a:pt x="222" y="200"/>
                    <a:pt x="217" y="200"/>
                  </a:cubicBezTo>
                  <a:cubicBezTo>
                    <a:pt x="210" y="212"/>
                    <a:pt x="211" y="210"/>
                    <a:pt x="212" y="211"/>
                  </a:cubicBezTo>
                  <a:cubicBezTo>
                    <a:pt x="212" y="212"/>
                    <a:pt x="210" y="217"/>
                    <a:pt x="209" y="218"/>
                  </a:cubicBezTo>
                  <a:cubicBezTo>
                    <a:pt x="208" y="217"/>
                    <a:pt x="207" y="216"/>
                    <a:pt x="206" y="215"/>
                  </a:cubicBezTo>
                  <a:cubicBezTo>
                    <a:pt x="206" y="214"/>
                    <a:pt x="203" y="209"/>
                    <a:pt x="205" y="212"/>
                  </a:cubicBezTo>
                  <a:cubicBezTo>
                    <a:pt x="205" y="210"/>
                    <a:pt x="203" y="210"/>
                    <a:pt x="202" y="209"/>
                  </a:cubicBezTo>
                  <a:cubicBezTo>
                    <a:pt x="200" y="207"/>
                    <a:pt x="199" y="206"/>
                    <a:pt x="198" y="204"/>
                  </a:cubicBezTo>
                  <a:cubicBezTo>
                    <a:pt x="195" y="201"/>
                    <a:pt x="193" y="199"/>
                    <a:pt x="189" y="197"/>
                  </a:cubicBezTo>
                  <a:cubicBezTo>
                    <a:pt x="189" y="199"/>
                    <a:pt x="193" y="200"/>
                    <a:pt x="193" y="201"/>
                  </a:cubicBezTo>
                  <a:cubicBezTo>
                    <a:pt x="191" y="200"/>
                    <a:pt x="189" y="198"/>
                    <a:pt x="186" y="198"/>
                  </a:cubicBezTo>
                  <a:cubicBezTo>
                    <a:pt x="186" y="198"/>
                    <a:pt x="187" y="198"/>
                    <a:pt x="187" y="197"/>
                  </a:cubicBezTo>
                  <a:cubicBezTo>
                    <a:pt x="187" y="197"/>
                    <a:pt x="186" y="197"/>
                    <a:pt x="185" y="198"/>
                  </a:cubicBezTo>
                  <a:cubicBezTo>
                    <a:pt x="186" y="195"/>
                    <a:pt x="183" y="196"/>
                    <a:pt x="183" y="198"/>
                  </a:cubicBezTo>
                  <a:cubicBezTo>
                    <a:pt x="184" y="198"/>
                    <a:pt x="184" y="198"/>
                    <a:pt x="185" y="198"/>
                  </a:cubicBezTo>
                  <a:cubicBezTo>
                    <a:pt x="181" y="198"/>
                    <a:pt x="180" y="201"/>
                    <a:pt x="176" y="202"/>
                  </a:cubicBezTo>
                  <a:cubicBezTo>
                    <a:pt x="173" y="203"/>
                    <a:pt x="171" y="204"/>
                    <a:pt x="167" y="205"/>
                  </a:cubicBezTo>
                  <a:cubicBezTo>
                    <a:pt x="165" y="205"/>
                    <a:pt x="164" y="205"/>
                    <a:pt x="162" y="204"/>
                  </a:cubicBezTo>
                  <a:cubicBezTo>
                    <a:pt x="159" y="202"/>
                    <a:pt x="158" y="202"/>
                    <a:pt x="155" y="201"/>
                  </a:cubicBezTo>
                  <a:cubicBezTo>
                    <a:pt x="153" y="201"/>
                    <a:pt x="152" y="200"/>
                    <a:pt x="151" y="200"/>
                  </a:cubicBezTo>
                  <a:cubicBezTo>
                    <a:pt x="150" y="198"/>
                    <a:pt x="149" y="198"/>
                    <a:pt x="147" y="197"/>
                  </a:cubicBezTo>
                  <a:cubicBezTo>
                    <a:pt x="146" y="197"/>
                    <a:pt x="145" y="196"/>
                    <a:pt x="144" y="195"/>
                  </a:cubicBezTo>
                  <a:cubicBezTo>
                    <a:pt x="143" y="194"/>
                    <a:pt x="141" y="194"/>
                    <a:pt x="139" y="193"/>
                  </a:cubicBezTo>
                  <a:cubicBezTo>
                    <a:pt x="138" y="193"/>
                    <a:pt x="136" y="193"/>
                    <a:pt x="135" y="192"/>
                  </a:cubicBezTo>
                  <a:cubicBezTo>
                    <a:pt x="133" y="191"/>
                    <a:pt x="132" y="190"/>
                    <a:pt x="131" y="189"/>
                  </a:cubicBezTo>
                  <a:cubicBezTo>
                    <a:pt x="127" y="188"/>
                    <a:pt x="123" y="187"/>
                    <a:pt x="120" y="185"/>
                  </a:cubicBezTo>
                  <a:cubicBezTo>
                    <a:pt x="118" y="183"/>
                    <a:pt x="116" y="180"/>
                    <a:pt x="114" y="178"/>
                  </a:cubicBezTo>
                  <a:cubicBezTo>
                    <a:pt x="113" y="177"/>
                    <a:pt x="112" y="177"/>
                    <a:pt x="111" y="177"/>
                  </a:cubicBezTo>
                  <a:cubicBezTo>
                    <a:pt x="109" y="178"/>
                    <a:pt x="107" y="177"/>
                    <a:pt x="105" y="176"/>
                  </a:cubicBezTo>
                  <a:cubicBezTo>
                    <a:pt x="103" y="175"/>
                    <a:pt x="99" y="174"/>
                    <a:pt x="98" y="172"/>
                  </a:cubicBezTo>
                  <a:cubicBezTo>
                    <a:pt x="97" y="171"/>
                    <a:pt x="96" y="169"/>
                    <a:pt x="96" y="168"/>
                  </a:cubicBezTo>
                  <a:cubicBezTo>
                    <a:pt x="94" y="166"/>
                    <a:pt x="93" y="166"/>
                    <a:pt x="91" y="165"/>
                  </a:cubicBezTo>
                  <a:cubicBezTo>
                    <a:pt x="91" y="163"/>
                    <a:pt x="86" y="162"/>
                    <a:pt x="84" y="161"/>
                  </a:cubicBezTo>
                  <a:cubicBezTo>
                    <a:pt x="84" y="160"/>
                    <a:pt x="84" y="159"/>
                    <a:pt x="83" y="158"/>
                  </a:cubicBezTo>
                  <a:cubicBezTo>
                    <a:pt x="82" y="157"/>
                    <a:pt x="81" y="155"/>
                    <a:pt x="81" y="154"/>
                  </a:cubicBezTo>
                  <a:cubicBezTo>
                    <a:pt x="80" y="152"/>
                    <a:pt x="79" y="148"/>
                    <a:pt x="81" y="147"/>
                  </a:cubicBezTo>
                  <a:cubicBezTo>
                    <a:pt x="82" y="146"/>
                    <a:pt x="83" y="147"/>
                    <a:pt x="84" y="146"/>
                  </a:cubicBezTo>
                  <a:cubicBezTo>
                    <a:pt x="85" y="144"/>
                    <a:pt x="83" y="143"/>
                    <a:pt x="82" y="144"/>
                  </a:cubicBezTo>
                  <a:cubicBezTo>
                    <a:pt x="83" y="142"/>
                    <a:pt x="88" y="137"/>
                    <a:pt x="86" y="135"/>
                  </a:cubicBezTo>
                  <a:cubicBezTo>
                    <a:pt x="85" y="134"/>
                    <a:pt x="85" y="133"/>
                    <a:pt x="84" y="130"/>
                  </a:cubicBezTo>
                  <a:cubicBezTo>
                    <a:pt x="83" y="128"/>
                    <a:pt x="84" y="127"/>
                    <a:pt x="84" y="124"/>
                  </a:cubicBezTo>
                  <a:cubicBezTo>
                    <a:pt x="83" y="119"/>
                    <a:pt x="79" y="115"/>
                    <a:pt x="77" y="111"/>
                  </a:cubicBezTo>
                  <a:cubicBezTo>
                    <a:pt x="74" y="106"/>
                    <a:pt x="71" y="103"/>
                    <a:pt x="67" y="99"/>
                  </a:cubicBezTo>
                  <a:cubicBezTo>
                    <a:pt x="68" y="100"/>
                    <a:pt x="69" y="101"/>
                    <a:pt x="70" y="99"/>
                  </a:cubicBezTo>
                  <a:cubicBezTo>
                    <a:pt x="68" y="100"/>
                    <a:pt x="65" y="98"/>
                    <a:pt x="65" y="96"/>
                  </a:cubicBezTo>
                  <a:cubicBezTo>
                    <a:pt x="66" y="94"/>
                    <a:pt x="66" y="90"/>
                    <a:pt x="63" y="91"/>
                  </a:cubicBezTo>
                  <a:cubicBezTo>
                    <a:pt x="63" y="89"/>
                    <a:pt x="63" y="91"/>
                    <a:pt x="62" y="90"/>
                  </a:cubicBezTo>
                  <a:cubicBezTo>
                    <a:pt x="61" y="89"/>
                    <a:pt x="60" y="89"/>
                    <a:pt x="59" y="88"/>
                  </a:cubicBezTo>
                  <a:cubicBezTo>
                    <a:pt x="61" y="89"/>
                    <a:pt x="61" y="89"/>
                    <a:pt x="60" y="88"/>
                  </a:cubicBezTo>
                  <a:cubicBezTo>
                    <a:pt x="59" y="88"/>
                    <a:pt x="59" y="87"/>
                    <a:pt x="59" y="86"/>
                  </a:cubicBezTo>
                  <a:cubicBezTo>
                    <a:pt x="58" y="87"/>
                    <a:pt x="57" y="87"/>
                    <a:pt x="57" y="87"/>
                  </a:cubicBezTo>
                  <a:cubicBezTo>
                    <a:pt x="56" y="86"/>
                    <a:pt x="58" y="86"/>
                    <a:pt x="58" y="85"/>
                  </a:cubicBezTo>
                  <a:cubicBezTo>
                    <a:pt x="56" y="86"/>
                    <a:pt x="56" y="85"/>
                    <a:pt x="54" y="85"/>
                  </a:cubicBezTo>
                  <a:cubicBezTo>
                    <a:pt x="54" y="85"/>
                    <a:pt x="54" y="84"/>
                    <a:pt x="55" y="84"/>
                  </a:cubicBezTo>
                  <a:cubicBezTo>
                    <a:pt x="54" y="83"/>
                    <a:pt x="54" y="84"/>
                    <a:pt x="54" y="85"/>
                  </a:cubicBezTo>
                  <a:cubicBezTo>
                    <a:pt x="53" y="83"/>
                    <a:pt x="54" y="82"/>
                    <a:pt x="54" y="81"/>
                  </a:cubicBezTo>
                  <a:cubicBezTo>
                    <a:pt x="55" y="80"/>
                    <a:pt x="57" y="77"/>
                    <a:pt x="56" y="79"/>
                  </a:cubicBezTo>
                  <a:cubicBezTo>
                    <a:pt x="57" y="78"/>
                    <a:pt x="58" y="76"/>
                    <a:pt x="58" y="78"/>
                  </a:cubicBezTo>
                  <a:cubicBezTo>
                    <a:pt x="58" y="77"/>
                    <a:pt x="58" y="76"/>
                    <a:pt x="57" y="77"/>
                  </a:cubicBezTo>
                  <a:cubicBezTo>
                    <a:pt x="57" y="75"/>
                    <a:pt x="57" y="74"/>
                    <a:pt x="56" y="73"/>
                  </a:cubicBezTo>
                  <a:cubicBezTo>
                    <a:pt x="55" y="72"/>
                    <a:pt x="54" y="73"/>
                    <a:pt x="53" y="72"/>
                  </a:cubicBezTo>
                  <a:cubicBezTo>
                    <a:pt x="52" y="71"/>
                    <a:pt x="53" y="68"/>
                    <a:pt x="52" y="68"/>
                  </a:cubicBezTo>
                  <a:cubicBezTo>
                    <a:pt x="50" y="67"/>
                    <a:pt x="47" y="67"/>
                    <a:pt x="47" y="65"/>
                  </a:cubicBezTo>
                  <a:cubicBezTo>
                    <a:pt x="47" y="64"/>
                    <a:pt x="47" y="59"/>
                    <a:pt x="49" y="59"/>
                  </a:cubicBezTo>
                  <a:cubicBezTo>
                    <a:pt x="48" y="59"/>
                    <a:pt x="46" y="58"/>
                    <a:pt x="46" y="57"/>
                  </a:cubicBezTo>
                  <a:cubicBezTo>
                    <a:pt x="46" y="58"/>
                    <a:pt x="45" y="58"/>
                    <a:pt x="45" y="59"/>
                  </a:cubicBezTo>
                  <a:cubicBezTo>
                    <a:pt x="45" y="57"/>
                    <a:pt x="43" y="57"/>
                    <a:pt x="42" y="56"/>
                  </a:cubicBezTo>
                  <a:cubicBezTo>
                    <a:pt x="42" y="55"/>
                    <a:pt x="41" y="54"/>
                    <a:pt x="41" y="53"/>
                  </a:cubicBezTo>
                  <a:cubicBezTo>
                    <a:pt x="41" y="52"/>
                    <a:pt x="39" y="52"/>
                    <a:pt x="39" y="51"/>
                  </a:cubicBezTo>
                  <a:cubicBezTo>
                    <a:pt x="38" y="50"/>
                    <a:pt x="38" y="48"/>
                    <a:pt x="37" y="47"/>
                  </a:cubicBezTo>
                  <a:cubicBezTo>
                    <a:pt x="36" y="45"/>
                    <a:pt x="37" y="43"/>
                    <a:pt x="36" y="41"/>
                  </a:cubicBezTo>
                  <a:cubicBezTo>
                    <a:pt x="35" y="42"/>
                    <a:pt x="35" y="38"/>
                    <a:pt x="35" y="38"/>
                  </a:cubicBezTo>
                  <a:cubicBezTo>
                    <a:pt x="34" y="35"/>
                    <a:pt x="34" y="33"/>
                    <a:pt x="34" y="30"/>
                  </a:cubicBezTo>
                  <a:cubicBezTo>
                    <a:pt x="35" y="28"/>
                    <a:pt x="33" y="26"/>
                    <a:pt x="34" y="24"/>
                  </a:cubicBezTo>
                  <a:cubicBezTo>
                    <a:pt x="34" y="22"/>
                    <a:pt x="36" y="20"/>
                    <a:pt x="35" y="19"/>
                  </a:cubicBezTo>
                  <a:cubicBezTo>
                    <a:pt x="35" y="18"/>
                    <a:pt x="32" y="18"/>
                    <a:pt x="31" y="17"/>
                  </a:cubicBezTo>
                  <a:cubicBezTo>
                    <a:pt x="29" y="17"/>
                    <a:pt x="32" y="14"/>
                    <a:pt x="29" y="14"/>
                  </a:cubicBezTo>
                  <a:cubicBezTo>
                    <a:pt x="28" y="14"/>
                    <a:pt x="27" y="15"/>
                    <a:pt x="26" y="15"/>
                  </a:cubicBezTo>
                  <a:cubicBezTo>
                    <a:pt x="25" y="15"/>
                    <a:pt x="24" y="14"/>
                    <a:pt x="24" y="13"/>
                  </a:cubicBezTo>
                  <a:cubicBezTo>
                    <a:pt x="22" y="11"/>
                    <a:pt x="20" y="11"/>
                    <a:pt x="19" y="9"/>
                  </a:cubicBezTo>
                  <a:cubicBezTo>
                    <a:pt x="19" y="11"/>
                    <a:pt x="20" y="12"/>
                    <a:pt x="20" y="13"/>
                  </a:cubicBezTo>
                  <a:cubicBezTo>
                    <a:pt x="19" y="15"/>
                    <a:pt x="18" y="16"/>
                    <a:pt x="17" y="18"/>
                  </a:cubicBezTo>
                  <a:cubicBezTo>
                    <a:pt x="17" y="20"/>
                    <a:pt x="18" y="21"/>
                    <a:pt x="17" y="23"/>
                  </a:cubicBezTo>
                  <a:cubicBezTo>
                    <a:pt x="17" y="25"/>
                    <a:pt x="17" y="27"/>
                    <a:pt x="16" y="28"/>
                  </a:cubicBezTo>
                  <a:cubicBezTo>
                    <a:pt x="15" y="32"/>
                    <a:pt x="16" y="34"/>
                    <a:pt x="19" y="37"/>
                  </a:cubicBezTo>
                  <a:cubicBezTo>
                    <a:pt x="21" y="40"/>
                    <a:pt x="22" y="42"/>
                    <a:pt x="22" y="46"/>
                  </a:cubicBezTo>
                  <a:cubicBezTo>
                    <a:pt x="24" y="44"/>
                    <a:pt x="24" y="47"/>
                    <a:pt x="25" y="49"/>
                  </a:cubicBezTo>
                  <a:cubicBezTo>
                    <a:pt x="25" y="49"/>
                    <a:pt x="25" y="50"/>
                    <a:pt x="25" y="51"/>
                  </a:cubicBezTo>
                  <a:cubicBezTo>
                    <a:pt x="26" y="51"/>
                    <a:pt x="27" y="51"/>
                    <a:pt x="27" y="52"/>
                  </a:cubicBezTo>
                  <a:cubicBezTo>
                    <a:pt x="26" y="54"/>
                    <a:pt x="25" y="59"/>
                    <a:pt x="27" y="61"/>
                  </a:cubicBezTo>
                  <a:cubicBezTo>
                    <a:pt x="29" y="63"/>
                    <a:pt x="29" y="66"/>
                    <a:pt x="32" y="68"/>
                  </a:cubicBezTo>
                  <a:cubicBezTo>
                    <a:pt x="30" y="69"/>
                    <a:pt x="31" y="73"/>
                    <a:pt x="31" y="74"/>
                  </a:cubicBezTo>
                  <a:cubicBezTo>
                    <a:pt x="32" y="73"/>
                    <a:pt x="32" y="71"/>
                    <a:pt x="32" y="70"/>
                  </a:cubicBezTo>
                  <a:cubicBezTo>
                    <a:pt x="37" y="71"/>
                    <a:pt x="33" y="87"/>
                    <a:pt x="36" y="86"/>
                  </a:cubicBezTo>
                  <a:cubicBezTo>
                    <a:pt x="36" y="88"/>
                    <a:pt x="36" y="90"/>
                    <a:pt x="36" y="92"/>
                  </a:cubicBezTo>
                  <a:cubicBezTo>
                    <a:pt x="37" y="93"/>
                    <a:pt x="38" y="94"/>
                    <a:pt x="37" y="96"/>
                  </a:cubicBezTo>
                  <a:cubicBezTo>
                    <a:pt x="35" y="98"/>
                    <a:pt x="36" y="103"/>
                    <a:pt x="40" y="103"/>
                  </a:cubicBezTo>
                  <a:cubicBezTo>
                    <a:pt x="38" y="103"/>
                    <a:pt x="40" y="103"/>
                    <a:pt x="40" y="102"/>
                  </a:cubicBezTo>
                  <a:cubicBezTo>
                    <a:pt x="40" y="102"/>
                    <a:pt x="40" y="101"/>
                    <a:pt x="41" y="101"/>
                  </a:cubicBezTo>
                  <a:cubicBezTo>
                    <a:pt x="41" y="102"/>
                    <a:pt x="43" y="104"/>
                    <a:pt x="44" y="105"/>
                  </a:cubicBezTo>
                  <a:cubicBezTo>
                    <a:pt x="45" y="105"/>
                    <a:pt x="45" y="108"/>
                    <a:pt x="45" y="109"/>
                  </a:cubicBezTo>
                  <a:cubicBezTo>
                    <a:pt x="46" y="111"/>
                    <a:pt x="49" y="112"/>
                    <a:pt x="46" y="114"/>
                  </a:cubicBezTo>
                  <a:cubicBezTo>
                    <a:pt x="45" y="115"/>
                    <a:pt x="42" y="118"/>
                    <a:pt x="40" y="118"/>
                  </a:cubicBezTo>
                  <a:cubicBezTo>
                    <a:pt x="39" y="117"/>
                    <a:pt x="40" y="113"/>
                    <a:pt x="39" y="111"/>
                  </a:cubicBezTo>
                  <a:cubicBezTo>
                    <a:pt x="38" y="110"/>
                    <a:pt x="37" y="110"/>
                    <a:pt x="37" y="109"/>
                  </a:cubicBezTo>
                  <a:cubicBezTo>
                    <a:pt x="35" y="108"/>
                    <a:pt x="34" y="106"/>
                    <a:pt x="33" y="104"/>
                  </a:cubicBezTo>
                  <a:cubicBezTo>
                    <a:pt x="31" y="102"/>
                    <a:pt x="28" y="101"/>
                    <a:pt x="27" y="99"/>
                  </a:cubicBezTo>
                  <a:cubicBezTo>
                    <a:pt x="26" y="97"/>
                    <a:pt x="23" y="96"/>
                    <a:pt x="23" y="93"/>
                  </a:cubicBezTo>
                  <a:cubicBezTo>
                    <a:pt x="23" y="94"/>
                    <a:pt x="23" y="94"/>
                    <a:pt x="23" y="95"/>
                  </a:cubicBezTo>
                  <a:cubicBezTo>
                    <a:pt x="23" y="89"/>
                    <a:pt x="28" y="86"/>
                    <a:pt x="25" y="80"/>
                  </a:cubicBezTo>
                  <a:cubicBezTo>
                    <a:pt x="24" y="77"/>
                    <a:pt x="21" y="77"/>
                    <a:pt x="20" y="75"/>
                  </a:cubicBezTo>
                  <a:cubicBezTo>
                    <a:pt x="19" y="74"/>
                    <a:pt x="18" y="72"/>
                    <a:pt x="18" y="71"/>
                  </a:cubicBezTo>
                  <a:cubicBezTo>
                    <a:pt x="18" y="70"/>
                    <a:pt x="19" y="70"/>
                    <a:pt x="19" y="69"/>
                  </a:cubicBezTo>
                  <a:cubicBezTo>
                    <a:pt x="18" y="70"/>
                    <a:pt x="18" y="71"/>
                    <a:pt x="17" y="72"/>
                  </a:cubicBezTo>
                  <a:cubicBezTo>
                    <a:pt x="16" y="72"/>
                    <a:pt x="15" y="71"/>
                    <a:pt x="14" y="72"/>
                  </a:cubicBezTo>
                  <a:cubicBezTo>
                    <a:pt x="13" y="73"/>
                    <a:pt x="13" y="71"/>
                    <a:pt x="12" y="71"/>
                  </a:cubicBezTo>
                  <a:cubicBezTo>
                    <a:pt x="12" y="69"/>
                    <a:pt x="11" y="69"/>
                    <a:pt x="10" y="68"/>
                  </a:cubicBezTo>
                  <a:cubicBezTo>
                    <a:pt x="10" y="68"/>
                    <a:pt x="9" y="68"/>
                    <a:pt x="9" y="67"/>
                  </a:cubicBezTo>
                  <a:cubicBezTo>
                    <a:pt x="8" y="67"/>
                    <a:pt x="8" y="67"/>
                    <a:pt x="7" y="67"/>
                  </a:cubicBezTo>
                  <a:cubicBezTo>
                    <a:pt x="6" y="66"/>
                    <a:pt x="7" y="66"/>
                    <a:pt x="7" y="65"/>
                  </a:cubicBezTo>
                  <a:cubicBezTo>
                    <a:pt x="6" y="62"/>
                    <a:pt x="2" y="62"/>
                    <a:pt x="2" y="59"/>
                  </a:cubicBezTo>
                  <a:cubicBezTo>
                    <a:pt x="5" y="59"/>
                    <a:pt x="8" y="60"/>
                    <a:pt x="10" y="59"/>
                  </a:cubicBezTo>
                  <a:cubicBezTo>
                    <a:pt x="10" y="61"/>
                    <a:pt x="14" y="60"/>
                    <a:pt x="13" y="63"/>
                  </a:cubicBezTo>
                  <a:cubicBezTo>
                    <a:pt x="14" y="62"/>
                    <a:pt x="15" y="59"/>
                    <a:pt x="13" y="58"/>
                  </a:cubicBezTo>
                  <a:cubicBezTo>
                    <a:pt x="13" y="58"/>
                    <a:pt x="13" y="61"/>
                    <a:pt x="12" y="60"/>
                  </a:cubicBezTo>
                  <a:cubicBezTo>
                    <a:pt x="11" y="60"/>
                    <a:pt x="12" y="58"/>
                    <a:pt x="12" y="57"/>
                  </a:cubicBezTo>
                  <a:cubicBezTo>
                    <a:pt x="12" y="58"/>
                    <a:pt x="11" y="58"/>
                    <a:pt x="11" y="58"/>
                  </a:cubicBezTo>
                  <a:cubicBezTo>
                    <a:pt x="12" y="56"/>
                    <a:pt x="16" y="53"/>
                    <a:pt x="14" y="50"/>
                  </a:cubicBezTo>
                  <a:cubicBezTo>
                    <a:pt x="13" y="47"/>
                    <a:pt x="11" y="42"/>
                    <a:pt x="8" y="40"/>
                  </a:cubicBezTo>
                  <a:cubicBezTo>
                    <a:pt x="5" y="38"/>
                    <a:pt x="3" y="37"/>
                    <a:pt x="3" y="34"/>
                  </a:cubicBezTo>
                  <a:cubicBezTo>
                    <a:pt x="3" y="32"/>
                    <a:pt x="3" y="32"/>
                    <a:pt x="4" y="30"/>
                  </a:cubicBezTo>
                  <a:cubicBezTo>
                    <a:pt x="4" y="29"/>
                    <a:pt x="3" y="28"/>
                    <a:pt x="3" y="28"/>
                  </a:cubicBezTo>
                  <a:cubicBezTo>
                    <a:pt x="2" y="28"/>
                    <a:pt x="2" y="28"/>
                    <a:pt x="2" y="28"/>
                  </a:cubicBezTo>
                  <a:cubicBezTo>
                    <a:pt x="2" y="26"/>
                    <a:pt x="4" y="24"/>
                    <a:pt x="2" y="22"/>
                  </a:cubicBezTo>
                  <a:cubicBezTo>
                    <a:pt x="1" y="21"/>
                    <a:pt x="2" y="20"/>
                    <a:pt x="2" y="19"/>
                  </a:cubicBezTo>
                  <a:cubicBezTo>
                    <a:pt x="2" y="17"/>
                    <a:pt x="1" y="16"/>
                    <a:pt x="1" y="15"/>
                  </a:cubicBezTo>
                  <a:cubicBezTo>
                    <a:pt x="1" y="13"/>
                    <a:pt x="1" y="12"/>
                    <a:pt x="2" y="12"/>
                  </a:cubicBezTo>
                  <a:cubicBezTo>
                    <a:pt x="3" y="11"/>
                    <a:pt x="2" y="10"/>
                    <a:pt x="2" y="10"/>
                  </a:cubicBezTo>
                  <a:cubicBezTo>
                    <a:pt x="1" y="9"/>
                    <a:pt x="1" y="9"/>
                    <a:pt x="1" y="8"/>
                  </a:cubicBezTo>
                  <a:cubicBezTo>
                    <a:pt x="1" y="8"/>
                    <a:pt x="1" y="7"/>
                    <a:pt x="1" y="6"/>
                  </a:cubicBezTo>
                  <a:cubicBezTo>
                    <a:pt x="1" y="5"/>
                    <a:pt x="1" y="5"/>
                    <a:pt x="1" y="4"/>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82" name="Freeform 448">
              <a:extLst>
                <a:ext uri="{FF2B5EF4-FFF2-40B4-BE49-F238E27FC236}">
                  <a16:creationId xmlns:a16="http://schemas.microsoft.com/office/drawing/2014/main" xmlns="" id="{DBDE9A86-B4C7-42AE-87EE-545EA9BA9FA0}"/>
                </a:ext>
              </a:extLst>
            </p:cNvPr>
            <p:cNvSpPr>
              <a:spLocks/>
            </p:cNvSpPr>
            <p:nvPr/>
          </p:nvSpPr>
          <p:spPr bwMode="auto">
            <a:xfrm>
              <a:off x="808940" y="2465161"/>
              <a:ext cx="773641" cy="540428"/>
            </a:xfrm>
            <a:custGeom>
              <a:avLst/>
              <a:gdLst>
                <a:gd name="T0" fmla="*/ 56 w 278"/>
                <a:gd name="T1" fmla="*/ 17 h 218"/>
                <a:gd name="T2" fmla="*/ 106 w 278"/>
                <a:gd name="T3" fmla="*/ 14 h 218"/>
                <a:gd name="T4" fmla="*/ 116 w 278"/>
                <a:gd name="T5" fmla="*/ 33 h 218"/>
                <a:gd name="T6" fmla="*/ 135 w 278"/>
                <a:gd name="T7" fmla="*/ 36 h 218"/>
                <a:gd name="T8" fmla="*/ 154 w 278"/>
                <a:gd name="T9" fmla="*/ 44 h 218"/>
                <a:gd name="T10" fmla="*/ 160 w 278"/>
                <a:gd name="T11" fmla="*/ 62 h 218"/>
                <a:gd name="T12" fmla="*/ 168 w 278"/>
                <a:gd name="T13" fmla="*/ 79 h 218"/>
                <a:gd name="T14" fmla="*/ 169 w 278"/>
                <a:gd name="T15" fmla="*/ 107 h 218"/>
                <a:gd name="T16" fmla="*/ 172 w 278"/>
                <a:gd name="T17" fmla="*/ 90 h 218"/>
                <a:gd name="T18" fmla="*/ 170 w 278"/>
                <a:gd name="T19" fmla="*/ 101 h 218"/>
                <a:gd name="T20" fmla="*/ 165 w 278"/>
                <a:gd name="T21" fmla="*/ 124 h 218"/>
                <a:gd name="T22" fmla="*/ 165 w 278"/>
                <a:gd name="T23" fmla="*/ 128 h 218"/>
                <a:gd name="T24" fmla="*/ 175 w 278"/>
                <a:gd name="T25" fmla="*/ 159 h 218"/>
                <a:gd name="T26" fmla="*/ 177 w 278"/>
                <a:gd name="T27" fmla="*/ 170 h 218"/>
                <a:gd name="T28" fmla="*/ 190 w 278"/>
                <a:gd name="T29" fmla="*/ 173 h 218"/>
                <a:gd name="T30" fmla="*/ 211 w 278"/>
                <a:gd name="T31" fmla="*/ 171 h 218"/>
                <a:gd name="T32" fmla="*/ 223 w 278"/>
                <a:gd name="T33" fmla="*/ 172 h 218"/>
                <a:gd name="T34" fmla="*/ 224 w 278"/>
                <a:gd name="T35" fmla="*/ 167 h 218"/>
                <a:gd name="T36" fmla="*/ 237 w 278"/>
                <a:gd name="T37" fmla="*/ 150 h 218"/>
                <a:gd name="T38" fmla="*/ 259 w 278"/>
                <a:gd name="T39" fmla="*/ 135 h 218"/>
                <a:gd name="T40" fmla="*/ 276 w 278"/>
                <a:gd name="T41" fmla="*/ 134 h 218"/>
                <a:gd name="T42" fmla="*/ 268 w 278"/>
                <a:gd name="T43" fmla="*/ 154 h 218"/>
                <a:gd name="T44" fmla="*/ 264 w 278"/>
                <a:gd name="T45" fmla="*/ 167 h 218"/>
                <a:gd name="T46" fmla="*/ 255 w 278"/>
                <a:gd name="T47" fmla="*/ 171 h 218"/>
                <a:gd name="T48" fmla="*/ 231 w 278"/>
                <a:gd name="T49" fmla="*/ 179 h 218"/>
                <a:gd name="T50" fmla="*/ 227 w 278"/>
                <a:gd name="T51" fmla="*/ 191 h 218"/>
                <a:gd name="T52" fmla="*/ 212 w 278"/>
                <a:gd name="T53" fmla="*/ 211 h 218"/>
                <a:gd name="T54" fmla="*/ 202 w 278"/>
                <a:gd name="T55" fmla="*/ 209 h 218"/>
                <a:gd name="T56" fmla="*/ 186 w 278"/>
                <a:gd name="T57" fmla="*/ 198 h 218"/>
                <a:gd name="T58" fmla="*/ 185 w 278"/>
                <a:gd name="T59" fmla="*/ 198 h 218"/>
                <a:gd name="T60" fmla="*/ 155 w 278"/>
                <a:gd name="T61" fmla="*/ 201 h 218"/>
                <a:gd name="T62" fmla="*/ 139 w 278"/>
                <a:gd name="T63" fmla="*/ 193 h 218"/>
                <a:gd name="T64" fmla="*/ 114 w 278"/>
                <a:gd name="T65" fmla="*/ 178 h 218"/>
                <a:gd name="T66" fmla="*/ 96 w 278"/>
                <a:gd name="T67" fmla="*/ 168 h 218"/>
                <a:gd name="T68" fmla="*/ 81 w 278"/>
                <a:gd name="T69" fmla="*/ 154 h 218"/>
                <a:gd name="T70" fmla="*/ 86 w 278"/>
                <a:gd name="T71" fmla="*/ 135 h 218"/>
                <a:gd name="T72" fmla="*/ 67 w 278"/>
                <a:gd name="T73" fmla="*/ 99 h 218"/>
                <a:gd name="T74" fmla="*/ 62 w 278"/>
                <a:gd name="T75" fmla="*/ 90 h 218"/>
                <a:gd name="T76" fmla="*/ 57 w 278"/>
                <a:gd name="T77" fmla="*/ 87 h 218"/>
                <a:gd name="T78" fmla="*/ 54 w 278"/>
                <a:gd name="T79" fmla="*/ 85 h 218"/>
                <a:gd name="T80" fmla="*/ 57 w 278"/>
                <a:gd name="T81" fmla="*/ 77 h 218"/>
                <a:gd name="T82" fmla="*/ 47 w 278"/>
                <a:gd name="T83" fmla="*/ 65 h 218"/>
                <a:gd name="T84" fmla="*/ 42 w 278"/>
                <a:gd name="T85" fmla="*/ 56 h 218"/>
                <a:gd name="T86" fmla="*/ 36 w 278"/>
                <a:gd name="T87" fmla="*/ 41 h 218"/>
                <a:gd name="T88" fmla="*/ 35 w 278"/>
                <a:gd name="T89" fmla="*/ 19 h 218"/>
                <a:gd name="T90" fmla="*/ 24 w 278"/>
                <a:gd name="T91" fmla="*/ 13 h 218"/>
                <a:gd name="T92" fmla="*/ 17 w 278"/>
                <a:gd name="T93" fmla="*/ 23 h 218"/>
                <a:gd name="T94" fmla="*/ 25 w 278"/>
                <a:gd name="T95" fmla="*/ 49 h 218"/>
                <a:gd name="T96" fmla="*/ 32 w 278"/>
                <a:gd name="T97" fmla="*/ 68 h 218"/>
                <a:gd name="T98" fmla="*/ 36 w 278"/>
                <a:gd name="T99" fmla="*/ 92 h 218"/>
                <a:gd name="T100" fmla="*/ 41 w 278"/>
                <a:gd name="T101" fmla="*/ 101 h 218"/>
                <a:gd name="T102" fmla="*/ 40 w 278"/>
                <a:gd name="T103" fmla="*/ 118 h 218"/>
                <a:gd name="T104" fmla="*/ 27 w 278"/>
                <a:gd name="T105" fmla="*/ 99 h 218"/>
                <a:gd name="T106" fmla="*/ 20 w 278"/>
                <a:gd name="T107" fmla="*/ 75 h 218"/>
                <a:gd name="T108" fmla="*/ 14 w 278"/>
                <a:gd name="T109" fmla="*/ 72 h 218"/>
                <a:gd name="T110" fmla="*/ 7 w 278"/>
                <a:gd name="T111" fmla="*/ 67 h 218"/>
                <a:gd name="T112" fmla="*/ 13 w 278"/>
                <a:gd name="T113" fmla="*/ 63 h 218"/>
                <a:gd name="T114" fmla="*/ 11 w 278"/>
                <a:gd name="T115" fmla="*/ 58 h 218"/>
                <a:gd name="T116" fmla="*/ 4 w 278"/>
                <a:gd name="T117" fmla="*/ 30 h 218"/>
                <a:gd name="T118" fmla="*/ 2 w 278"/>
                <a:gd name="T119" fmla="*/ 19 h 218"/>
                <a:gd name="T120" fmla="*/ 1 w 278"/>
                <a:gd name="T121" fmla="*/ 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8" h="218">
                  <a:moveTo>
                    <a:pt x="0" y="2"/>
                  </a:moveTo>
                  <a:cubicBezTo>
                    <a:pt x="9" y="2"/>
                    <a:pt x="17" y="1"/>
                    <a:pt x="25" y="0"/>
                  </a:cubicBezTo>
                  <a:cubicBezTo>
                    <a:pt x="25" y="1"/>
                    <a:pt x="24" y="2"/>
                    <a:pt x="24" y="3"/>
                  </a:cubicBezTo>
                  <a:cubicBezTo>
                    <a:pt x="56" y="17"/>
                    <a:pt x="56" y="17"/>
                    <a:pt x="56" y="17"/>
                  </a:cubicBezTo>
                  <a:cubicBezTo>
                    <a:pt x="84" y="17"/>
                    <a:pt x="84" y="17"/>
                    <a:pt x="84" y="17"/>
                  </a:cubicBezTo>
                  <a:cubicBezTo>
                    <a:pt x="84" y="11"/>
                    <a:pt x="84" y="11"/>
                    <a:pt x="84" y="11"/>
                  </a:cubicBezTo>
                  <a:cubicBezTo>
                    <a:pt x="102" y="11"/>
                    <a:pt x="102" y="11"/>
                    <a:pt x="102" y="11"/>
                  </a:cubicBezTo>
                  <a:cubicBezTo>
                    <a:pt x="105" y="11"/>
                    <a:pt x="105" y="12"/>
                    <a:pt x="106" y="14"/>
                  </a:cubicBezTo>
                  <a:cubicBezTo>
                    <a:pt x="106" y="16"/>
                    <a:pt x="108" y="16"/>
                    <a:pt x="109" y="18"/>
                  </a:cubicBezTo>
                  <a:cubicBezTo>
                    <a:pt x="110" y="19"/>
                    <a:pt x="111" y="22"/>
                    <a:pt x="112" y="23"/>
                  </a:cubicBezTo>
                  <a:cubicBezTo>
                    <a:pt x="114" y="24"/>
                    <a:pt x="115" y="24"/>
                    <a:pt x="116" y="26"/>
                  </a:cubicBezTo>
                  <a:cubicBezTo>
                    <a:pt x="116" y="28"/>
                    <a:pt x="116" y="30"/>
                    <a:pt x="116" y="33"/>
                  </a:cubicBezTo>
                  <a:cubicBezTo>
                    <a:pt x="115" y="38"/>
                    <a:pt x="120" y="40"/>
                    <a:pt x="124" y="43"/>
                  </a:cubicBezTo>
                  <a:cubicBezTo>
                    <a:pt x="125" y="44"/>
                    <a:pt x="127" y="46"/>
                    <a:pt x="128" y="45"/>
                  </a:cubicBezTo>
                  <a:cubicBezTo>
                    <a:pt x="130" y="44"/>
                    <a:pt x="131" y="43"/>
                    <a:pt x="132" y="41"/>
                  </a:cubicBezTo>
                  <a:cubicBezTo>
                    <a:pt x="132" y="40"/>
                    <a:pt x="134" y="37"/>
                    <a:pt x="135" y="36"/>
                  </a:cubicBezTo>
                  <a:cubicBezTo>
                    <a:pt x="136" y="36"/>
                    <a:pt x="138" y="35"/>
                    <a:pt x="139" y="35"/>
                  </a:cubicBezTo>
                  <a:cubicBezTo>
                    <a:pt x="142" y="35"/>
                    <a:pt x="145" y="35"/>
                    <a:pt x="148" y="36"/>
                  </a:cubicBezTo>
                  <a:cubicBezTo>
                    <a:pt x="149" y="36"/>
                    <a:pt x="150" y="38"/>
                    <a:pt x="150" y="39"/>
                  </a:cubicBezTo>
                  <a:cubicBezTo>
                    <a:pt x="152" y="40"/>
                    <a:pt x="153" y="43"/>
                    <a:pt x="154" y="44"/>
                  </a:cubicBezTo>
                  <a:cubicBezTo>
                    <a:pt x="154" y="47"/>
                    <a:pt x="155" y="49"/>
                    <a:pt x="155" y="51"/>
                  </a:cubicBezTo>
                  <a:cubicBezTo>
                    <a:pt x="155" y="54"/>
                    <a:pt x="157" y="55"/>
                    <a:pt x="157" y="58"/>
                  </a:cubicBezTo>
                  <a:cubicBezTo>
                    <a:pt x="158" y="59"/>
                    <a:pt x="158" y="60"/>
                    <a:pt x="159" y="61"/>
                  </a:cubicBezTo>
                  <a:cubicBezTo>
                    <a:pt x="159" y="61"/>
                    <a:pt x="160" y="61"/>
                    <a:pt x="160" y="62"/>
                  </a:cubicBezTo>
                  <a:cubicBezTo>
                    <a:pt x="161" y="64"/>
                    <a:pt x="160" y="66"/>
                    <a:pt x="160" y="68"/>
                  </a:cubicBezTo>
                  <a:cubicBezTo>
                    <a:pt x="160" y="70"/>
                    <a:pt x="162" y="71"/>
                    <a:pt x="161" y="74"/>
                  </a:cubicBezTo>
                  <a:cubicBezTo>
                    <a:pt x="162" y="77"/>
                    <a:pt x="165" y="76"/>
                    <a:pt x="164" y="76"/>
                  </a:cubicBezTo>
                  <a:cubicBezTo>
                    <a:pt x="165" y="77"/>
                    <a:pt x="166" y="78"/>
                    <a:pt x="168" y="79"/>
                  </a:cubicBezTo>
                  <a:cubicBezTo>
                    <a:pt x="169" y="79"/>
                    <a:pt x="169" y="80"/>
                    <a:pt x="170" y="80"/>
                  </a:cubicBezTo>
                  <a:cubicBezTo>
                    <a:pt x="173" y="80"/>
                    <a:pt x="174" y="80"/>
                    <a:pt x="176" y="82"/>
                  </a:cubicBezTo>
                  <a:cubicBezTo>
                    <a:pt x="178" y="84"/>
                    <a:pt x="179" y="81"/>
                    <a:pt x="180" y="81"/>
                  </a:cubicBezTo>
                  <a:cubicBezTo>
                    <a:pt x="175" y="89"/>
                    <a:pt x="173" y="98"/>
                    <a:pt x="169" y="107"/>
                  </a:cubicBezTo>
                  <a:cubicBezTo>
                    <a:pt x="168" y="113"/>
                    <a:pt x="170" y="99"/>
                    <a:pt x="175" y="91"/>
                  </a:cubicBezTo>
                  <a:cubicBezTo>
                    <a:pt x="176" y="89"/>
                    <a:pt x="176" y="87"/>
                    <a:pt x="175" y="87"/>
                  </a:cubicBezTo>
                  <a:cubicBezTo>
                    <a:pt x="175" y="88"/>
                    <a:pt x="174" y="90"/>
                    <a:pt x="173" y="88"/>
                  </a:cubicBezTo>
                  <a:cubicBezTo>
                    <a:pt x="173" y="89"/>
                    <a:pt x="172" y="90"/>
                    <a:pt x="172" y="90"/>
                  </a:cubicBezTo>
                  <a:cubicBezTo>
                    <a:pt x="173" y="95"/>
                    <a:pt x="172" y="94"/>
                    <a:pt x="172" y="95"/>
                  </a:cubicBezTo>
                  <a:cubicBezTo>
                    <a:pt x="170" y="99"/>
                    <a:pt x="170" y="99"/>
                    <a:pt x="170" y="99"/>
                  </a:cubicBezTo>
                  <a:cubicBezTo>
                    <a:pt x="169" y="99"/>
                    <a:pt x="169" y="99"/>
                    <a:pt x="169" y="99"/>
                  </a:cubicBezTo>
                  <a:cubicBezTo>
                    <a:pt x="169" y="101"/>
                    <a:pt x="170" y="100"/>
                    <a:pt x="170" y="101"/>
                  </a:cubicBezTo>
                  <a:cubicBezTo>
                    <a:pt x="170" y="102"/>
                    <a:pt x="169" y="103"/>
                    <a:pt x="169" y="106"/>
                  </a:cubicBezTo>
                  <a:cubicBezTo>
                    <a:pt x="169" y="107"/>
                    <a:pt x="169" y="107"/>
                    <a:pt x="168" y="107"/>
                  </a:cubicBezTo>
                  <a:cubicBezTo>
                    <a:pt x="170" y="110"/>
                    <a:pt x="168" y="113"/>
                    <a:pt x="167" y="115"/>
                  </a:cubicBezTo>
                  <a:cubicBezTo>
                    <a:pt x="167" y="118"/>
                    <a:pt x="165" y="121"/>
                    <a:pt x="165" y="124"/>
                  </a:cubicBezTo>
                  <a:cubicBezTo>
                    <a:pt x="165" y="127"/>
                    <a:pt x="165" y="130"/>
                    <a:pt x="167" y="132"/>
                  </a:cubicBezTo>
                  <a:cubicBezTo>
                    <a:pt x="169" y="135"/>
                    <a:pt x="168" y="135"/>
                    <a:pt x="167" y="138"/>
                  </a:cubicBezTo>
                  <a:cubicBezTo>
                    <a:pt x="167" y="136"/>
                    <a:pt x="168" y="135"/>
                    <a:pt x="168" y="134"/>
                  </a:cubicBezTo>
                  <a:cubicBezTo>
                    <a:pt x="166" y="132"/>
                    <a:pt x="166" y="130"/>
                    <a:pt x="165" y="128"/>
                  </a:cubicBezTo>
                  <a:cubicBezTo>
                    <a:pt x="166" y="130"/>
                    <a:pt x="165" y="132"/>
                    <a:pt x="165" y="134"/>
                  </a:cubicBezTo>
                  <a:cubicBezTo>
                    <a:pt x="166" y="135"/>
                    <a:pt x="167" y="135"/>
                    <a:pt x="167" y="137"/>
                  </a:cubicBezTo>
                  <a:cubicBezTo>
                    <a:pt x="167" y="141"/>
                    <a:pt x="169" y="145"/>
                    <a:pt x="171" y="148"/>
                  </a:cubicBezTo>
                  <a:cubicBezTo>
                    <a:pt x="173" y="152"/>
                    <a:pt x="174" y="155"/>
                    <a:pt x="175" y="159"/>
                  </a:cubicBezTo>
                  <a:cubicBezTo>
                    <a:pt x="175" y="161"/>
                    <a:pt x="176" y="162"/>
                    <a:pt x="177" y="164"/>
                  </a:cubicBezTo>
                  <a:cubicBezTo>
                    <a:pt x="178" y="165"/>
                    <a:pt x="178" y="167"/>
                    <a:pt x="179" y="167"/>
                  </a:cubicBezTo>
                  <a:cubicBezTo>
                    <a:pt x="178" y="167"/>
                    <a:pt x="178" y="166"/>
                    <a:pt x="177" y="167"/>
                  </a:cubicBezTo>
                  <a:cubicBezTo>
                    <a:pt x="179" y="167"/>
                    <a:pt x="177" y="170"/>
                    <a:pt x="177" y="170"/>
                  </a:cubicBezTo>
                  <a:cubicBezTo>
                    <a:pt x="178" y="170"/>
                    <a:pt x="177" y="169"/>
                    <a:pt x="178" y="168"/>
                  </a:cubicBezTo>
                  <a:cubicBezTo>
                    <a:pt x="179" y="168"/>
                    <a:pt x="179" y="168"/>
                    <a:pt x="179" y="168"/>
                  </a:cubicBezTo>
                  <a:cubicBezTo>
                    <a:pt x="180" y="168"/>
                    <a:pt x="181" y="168"/>
                    <a:pt x="182" y="168"/>
                  </a:cubicBezTo>
                  <a:cubicBezTo>
                    <a:pt x="186" y="168"/>
                    <a:pt x="189" y="170"/>
                    <a:pt x="190" y="173"/>
                  </a:cubicBezTo>
                  <a:cubicBezTo>
                    <a:pt x="191" y="175"/>
                    <a:pt x="193" y="175"/>
                    <a:pt x="196" y="174"/>
                  </a:cubicBezTo>
                  <a:cubicBezTo>
                    <a:pt x="197" y="174"/>
                    <a:pt x="200" y="173"/>
                    <a:pt x="202" y="172"/>
                  </a:cubicBezTo>
                  <a:cubicBezTo>
                    <a:pt x="201" y="172"/>
                    <a:pt x="199" y="173"/>
                    <a:pt x="199" y="173"/>
                  </a:cubicBezTo>
                  <a:cubicBezTo>
                    <a:pt x="200" y="172"/>
                    <a:pt x="211" y="170"/>
                    <a:pt x="211" y="171"/>
                  </a:cubicBezTo>
                  <a:cubicBezTo>
                    <a:pt x="210" y="169"/>
                    <a:pt x="219" y="167"/>
                    <a:pt x="220" y="169"/>
                  </a:cubicBezTo>
                  <a:cubicBezTo>
                    <a:pt x="218" y="169"/>
                    <a:pt x="220" y="171"/>
                    <a:pt x="219" y="172"/>
                  </a:cubicBezTo>
                  <a:cubicBezTo>
                    <a:pt x="220" y="171"/>
                    <a:pt x="221" y="171"/>
                    <a:pt x="222" y="171"/>
                  </a:cubicBezTo>
                  <a:cubicBezTo>
                    <a:pt x="222" y="172"/>
                    <a:pt x="223" y="172"/>
                    <a:pt x="223" y="172"/>
                  </a:cubicBezTo>
                  <a:cubicBezTo>
                    <a:pt x="223" y="171"/>
                    <a:pt x="224" y="171"/>
                    <a:pt x="224" y="171"/>
                  </a:cubicBezTo>
                  <a:cubicBezTo>
                    <a:pt x="225" y="170"/>
                    <a:pt x="228" y="167"/>
                    <a:pt x="225" y="167"/>
                  </a:cubicBezTo>
                  <a:cubicBezTo>
                    <a:pt x="225" y="167"/>
                    <a:pt x="226" y="166"/>
                    <a:pt x="227" y="166"/>
                  </a:cubicBezTo>
                  <a:cubicBezTo>
                    <a:pt x="226" y="166"/>
                    <a:pt x="225" y="167"/>
                    <a:pt x="224" y="167"/>
                  </a:cubicBezTo>
                  <a:cubicBezTo>
                    <a:pt x="225" y="165"/>
                    <a:pt x="228" y="164"/>
                    <a:pt x="230" y="163"/>
                  </a:cubicBezTo>
                  <a:cubicBezTo>
                    <a:pt x="233" y="162"/>
                    <a:pt x="232" y="159"/>
                    <a:pt x="234" y="157"/>
                  </a:cubicBezTo>
                  <a:cubicBezTo>
                    <a:pt x="234" y="155"/>
                    <a:pt x="236" y="155"/>
                    <a:pt x="236" y="154"/>
                  </a:cubicBezTo>
                  <a:cubicBezTo>
                    <a:pt x="237" y="153"/>
                    <a:pt x="237" y="151"/>
                    <a:pt x="237" y="150"/>
                  </a:cubicBezTo>
                  <a:cubicBezTo>
                    <a:pt x="238" y="147"/>
                    <a:pt x="239" y="144"/>
                    <a:pt x="240" y="141"/>
                  </a:cubicBezTo>
                  <a:cubicBezTo>
                    <a:pt x="240" y="142"/>
                    <a:pt x="239" y="142"/>
                    <a:pt x="239" y="142"/>
                  </a:cubicBezTo>
                  <a:cubicBezTo>
                    <a:pt x="241" y="138"/>
                    <a:pt x="247" y="137"/>
                    <a:pt x="251" y="137"/>
                  </a:cubicBezTo>
                  <a:cubicBezTo>
                    <a:pt x="254" y="136"/>
                    <a:pt x="256" y="136"/>
                    <a:pt x="259" y="135"/>
                  </a:cubicBezTo>
                  <a:cubicBezTo>
                    <a:pt x="263" y="133"/>
                    <a:pt x="266" y="135"/>
                    <a:pt x="269" y="135"/>
                  </a:cubicBezTo>
                  <a:cubicBezTo>
                    <a:pt x="269" y="135"/>
                    <a:pt x="268" y="135"/>
                    <a:pt x="267" y="135"/>
                  </a:cubicBezTo>
                  <a:cubicBezTo>
                    <a:pt x="269" y="134"/>
                    <a:pt x="271" y="135"/>
                    <a:pt x="272" y="136"/>
                  </a:cubicBezTo>
                  <a:cubicBezTo>
                    <a:pt x="270" y="135"/>
                    <a:pt x="274" y="134"/>
                    <a:pt x="276" y="134"/>
                  </a:cubicBezTo>
                  <a:cubicBezTo>
                    <a:pt x="278" y="135"/>
                    <a:pt x="277" y="139"/>
                    <a:pt x="277" y="141"/>
                  </a:cubicBezTo>
                  <a:cubicBezTo>
                    <a:pt x="276" y="144"/>
                    <a:pt x="273" y="145"/>
                    <a:pt x="271" y="147"/>
                  </a:cubicBezTo>
                  <a:cubicBezTo>
                    <a:pt x="270" y="148"/>
                    <a:pt x="269" y="150"/>
                    <a:pt x="268" y="151"/>
                  </a:cubicBezTo>
                  <a:cubicBezTo>
                    <a:pt x="268" y="152"/>
                    <a:pt x="269" y="155"/>
                    <a:pt x="268" y="154"/>
                  </a:cubicBezTo>
                  <a:cubicBezTo>
                    <a:pt x="268" y="155"/>
                    <a:pt x="265" y="157"/>
                    <a:pt x="265" y="158"/>
                  </a:cubicBezTo>
                  <a:cubicBezTo>
                    <a:pt x="270" y="158"/>
                    <a:pt x="264" y="161"/>
                    <a:pt x="265" y="162"/>
                  </a:cubicBezTo>
                  <a:cubicBezTo>
                    <a:pt x="265" y="162"/>
                    <a:pt x="266" y="161"/>
                    <a:pt x="267" y="161"/>
                  </a:cubicBezTo>
                  <a:cubicBezTo>
                    <a:pt x="265" y="163"/>
                    <a:pt x="265" y="165"/>
                    <a:pt x="264" y="167"/>
                  </a:cubicBezTo>
                  <a:cubicBezTo>
                    <a:pt x="263" y="169"/>
                    <a:pt x="261" y="173"/>
                    <a:pt x="261" y="175"/>
                  </a:cubicBezTo>
                  <a:cubicBezTo>
                    <a:pt x="259" y="172"/>
                    <a:pt x="260" y="170"/>
                    <a:pt x="260" y="167"/>
                  </a:cubicBezTo>
                  <a:cubicBezTo>
                    <a:pt x="258" y="168"/>
                    <a:pt x="258" y="168"/>
                    <a:pt x="258" y="170"/>
                  </a:cubicBezTo>
                  <a:cubicBezTo>
                    <a:pt x="257" y="171"/>
                    <a:pt x="256" y="171"/>
                    <a:pt x="255" y="171"/>
                  </a:cubicBezTo>
                  <a:cubicBezTo>
                    <a:pt x="253" y="173"/>
                    <a:pt x="251" y="176"/>
                    <a:pt x="250" y="178"/>
                  </a:cubicBezTo>
                  <a:cubicBezTo>
                    <a:pt x="249" y="178"/>
                    <a:pt x="248" y="177"/>
                    <a:pt x="247" y="178"/>
                  </a:cubicBezTo>
                  <a:cubicBezTo>
                    <a:pt x="247" y="180"/>
                    <a:pt x="246" y="179"/>
                    <a:pt x="244" y="179"/>
                  </a:cubicBezTo>
                  <a:cubicBezTo>
                    <a:pt x="240" y="179"/>
                    <a:pt x="236" y="179"/>
                    <a:pt x="231" y="179"/>
                  </a:cubicBezTo>
                  <a:cubicBezTo>
                    <a:pt x="230" y="179"/>
                    <a:pt x="228" y="179"/>
                    <a:pt x="227" y="180"/>
                  </a:cubicBezTo>
                  <a:cubicBezTo>
                    <a:pt x="227" y="181"/>
                    <a:pt x="227" y="182"/>
                    <a:pt x="227" y="184"/>
                  </a:cubicBezTo>
                  <a:cubicBezTo>
                    <a:pt x="227" y="187"/>
                    <a:pt x="224" y="186"/>
                    <a:pt x="222" y="186"/>
                  </a:cubicBezTo>
                  <a:cubicBezTo>
                    <a:pt x="224" y="188"/>
                    <a:pt x="225" y="190"/>
                    <a:pt x="227" y="191"/>
                  </a:cubicBezTo>
                  <a:cubicBezTo>
                    <a:pt x="229" y="192"/>
                    <a:pt x="229" y="195"/>
                    <a:pt x="231" y="195"/>
                  </a:cubicBezTo>
                  <a:cubicBezTo>
                    <a:pt x="231" y="196"/>
                    <a:pt x="231" y="200"/>
                    <a:pt x="230" y="200"/>
                  </a:cubicBezTo>
                  <a:cubicBezTo>
                    <a:pt x="227" y="201"/>
                    <a:pt x="222" y="200"/>
                    <a:pt x="217" y="200"/>
                  </a:cubicBezTo>
                  <a:cubicBezTo>
                    <a:pt x="210" y="212"/>
                    <a:pt x="211" y="210"/>
                    <a:pt x="212" y="211"/>
                  </a:cubicBezTo>
                  <a:cubicBezTo>
                    <a:pt x="212" y="212"/>
                    <a:pt x="210" y="217"/>
                    <a:pt x="209" y="218"/>
                  </a:cubicBezTo>
                  <a:cubicBezTo>
                    <a:pt x="208" y="217"/>
                    <a:pt x="207" y="216"/>
                    <a:pt x="206" y="215"/>
                  </a:cubicBezTo>
                  <a:cubicBezTo>
                    <a:pt x="206" y="214"/>
                    <a:pt x="203" y="209"/>
                    <a:pt x="205" y="212"/>
                  </a:cubicBezTo>
                  <a:cubicBezTo>
                    <a:pt x="205" y="210"/>
                    <a:pt x="203" y="210"/>
                    <a:pt x="202" y="209"/>
                  </a:cubicBezTo>
                  <a:cubicBezTo>
                    <a:pt x="200" y="207"/>
                    <a:pt x="199" y="206"/>
                    <a:pt x="198" y="204"/>
                  </a:cubicBezTo>
                  <a:cubicBezTo>
                    <a:pt x="195" y="201"/>
                    <a:pt x="193" y="199"/>
                    <a:pt x="189" y="197"/>
                  </a:cubicBezTo>
                  <a:cubicBezTo>
                    <a:pt x="189" y="199"/>
                    <a:pt x="193" y="200"/>
                    <a:pt x="193" y="201"/>
                  </a:cubicBezTo>
                  <a:cubicBezTo>
                    <a:pt x="191" y="200"/>
                    <a:pt x="189" y="198"/>
                    <a:pt x="186" y="198"/>
                  </a:cubicBezTo>
                  <a:cubicBezTo>
                    <a:pt x="186" y="198"/>
                    <a:pt x="187" y="198"/>
                    <a:pt x="187" y="197"/>
                  </a:cubicBezTo>
                  <a:cubicBezTo>
                    <a:pt x="187" y="197"/>
                    <a:pt x="186" y="197"/>
                    <a:pt x="185" y="198"/>
                  </a:cubicBezTo>
                  <a:cubicBezTo>
                    <a:pt x="186" y="195"/>
                    <a:pt x="183" y="196"/>
                    <a:pt x="183" y="198"/>
                  </a:cubicBezTo>
                  <a:cubicBezTo>
                    <a:pt x="184" y="198"/>
                    <a:pt x="184" y="198"/>
                    <a:pt x="185" y="198"/>
                  </a:cubicBezTo>
                  <a:cubicBezTo>
                    <a:pt x="181" y="198"/>
                    <a:pt x="180" y="201"/>
                    <a:pt x="176" y="202"/>
                  </a:cubicBezTo>
                  <a:cubicBezTo>
                    <a:pt x="173" y="203"/>
                    <a:pt x="171" y="204"/>
                    <a:pt x="167" y="205"/>
                  </a:cubicBezTo>
                  <a:cubicBezTo>
                    <a:pt x="165" y="205"/>
                    <a:pt x="164" y="205"/>
                    <a:pt x="162" y="204"/>
                  </a:cubicBezTo>
                  <a:cubicBezTo>
                    <a:pt x="159" y="202"/>
                    <a:pt x="158" y="202"/>
                    <a:pt x="155" y="201"/>
                  </a:cubicBezTo>
                  <a:cubicBezTo>
                    <a:pt x="153" y="201"/>
                    <a:pt x="152" y="200"/>
                    <a:pt x="151" y="200"/>
                  </a:cubicBezTo>
                  <a:cubicBezTo>
                    <a:pt x="150" y="198"/>
                    <a:pt x="149" y="198"/>
                    <a:pt x="147" y="197"/>
                  </a:cubicBezTo>
                  <a:cubicBezTo>
                    <a:pt x="146" y="197"/>
                    <a:pt x="145" y="196"/>
                    <a:pt x="144" y="195"/>
                  </a:cubicBezTo>
                  <a:cubicBezTo>
                    <a:pt x="143" y="194"/>
                    <a:pt x="141" y="194"/>
                    <a:pt x="139" y="193"/>
                  </a:cubicBezTo>
                  <a:cubicBezTo>
                    <a:pt x="138" y="193"/>
                    <a:pt x="136" y="193"/>
                    <a:pt x="135" y="192"/>
                  </a:cubicBezTo>
                  <a:cubicBezTo>
                    <a:pt x="133" y="191"/>
                    <a:pt x="132" y="190"/>
                    <a:pt x="131" y="189"/>
                  </a:cubicBezTo>
                  <a:cubicBezTo>
                    <a:pt x="127" y="188"/>
                    <a:pt x="123" y="187"/>
                    <a:pt x="120" y="185"/>
                  </a:cubicBezTo>
                  <a:cubicBezTo>
                    <a:pt x="118" y="183"/>
                    <a:pt x="116" y="180"/>
                    <a:pt x="114" y="178"/>
                  </a:cubicBezTo>
                  <a:cubicBezTo>
                    <a:pt x="113" y="177"/>
                    <a:pt x="112" y="177"/>
                    <a:pt x="111" y="177"/>
                  </a:cubicBezTo>
                  <a:cubicBezTo>
                    <a:pt x="109" y="178"/>
                    <a:pt x="107" y="177"/>
                    <a:pt x="105" y="176"/>
                  </a:cubicBezTo>
                  <a:cubicBezTo>
                    <a:pt x="103" y="175"/>
                    <a:pt x="99" y="174"/>
                    <a:pt x="98" y="172"/>
                  </a:cubicBezTo>
                  <a:cubicBezTo>
                    <a:pt x="97" y="171"/>
                    <a:pt x="96" y="169"/>
                    <a:pt x="96" y="168"/>
                  </a:cubicBezTo>
                  <a:cubicBezTo>
                    <a:pt x="94" y="166"/>
                    <a:pt x="93" y="166"/>
                    <a:pt x="91" y="165"/>
                  </a:cubicBezTo>
                  <a:cubicBezTo>
                    <a:pt x="91" y="163"/>
                    <a:pt x="86" y="162"/>
                    <a:pt x="84" y="161"/>
                  </a:cubicBezTo>
                  <a:cubicBezTo>
                    <a:pt x="84" y="160"/>
                    <a:pt x="84" y="159"/>
                    <a:pt x="83" y="158"/>
                  </a:cubicBezTo>
                  <a:cubicBezTo>
                    <a:pt x="82" y="157"/>
                    <a:pt x="81" y="155"/>
                    <a:pt x="81" y="154"/>
                  </a:cubicBezTo>
                  <a:cubicBezTo>
                    <a:pt x="80" y="152"/>
                    <a:pt x="79" y="148"/>
                    <a:pt x="81" y="147"/>
                  </a:cubicBezTo>
                  <a:cubicBezTo>
                    <a:pt x="82" y="146"/>
                    <a:pt x="83" y="147"/>
                    <a:pt x="84" y="146"/>
                  </a:cubicBezTo>
                  <a:cubicBezTo>
                    <a:pt x="85" y="144"/>
                    <a:pt x="83" y="143"/>
                    <a:pt x="82" y="144"/>
                  </a:cubicBezTo>
                  <a:cubicBezTo>
                    <a:pt x="83" y="142"/>
                    <a:pt x="88" y="137"/>
                    <a:pt x="86" y="135"/>
                  </a:cubicBezTo>
                  <a:cubicBezTo>
                    <a:pt x="85" y="134"/>
                    <a:pt x="85" y="133"/>
                    <a:pt x="84" y="130"/>
                  </a:cubicBezTo>
                  <a:cubicBezTo>
                    <a:pt x="83" y="128"/>
                    <a:pt x="84" y="127"/>
                    <a:pt x="84" y="124"/>
                  </a:cubicBezTo>
                  <a:cubicBezTo>
                    <a:pt x="83" y="119"/>
                    <a:pt x="79" y="115"/>
                    <a:pt x="77" y="111"/>
                  </a:cubicBezTo>
                  <a:cubicBezTo>
                    <a:pt x="74" y="106"/>
                    <a:pt x="71" y="103"/>
                    <a:pt x="67" y="99"/>
                  </a:cubicBezTo>
                  <a:cubicBezTo>
                    <a:pt x="68" y="100"/>
                    <a:pt x="69" y="101"/>
                    <a:pt x="70" y="99"/>
                  </a:cubicBezTo>
                  <a:cubicBezTo>
                    <a:pt x="68" y="100"/>
                    <a:pt x="65" y="98"/>
                    <a:pt x="65" y="96"/>
                  </a:cubicBezTo>
                  <a:cubicBezTo>
                    <a:pt x="66" y="94"/>
                    <a:pt x="66" y="90"/>
                    <a:pt x="63" y="91"/>
                  </a:cubicBezTo>
                  <a:cubicBezTo>
                    <a:pt x="63" y="89"/>
                    <a:pt x="63" y="91"/>
                    <a:pt x="62" y="90"/>
                  </a:cubicBezTo>
                  <a:cubicBezTo>
                    <a:pt x="61" y="89"/>
                    <a:pt x="60" y="89"/>
                    <a:pt x="59" y="88"/>
                  </a:cubicBezTo>
                  <a:cubicBezTo>
                    <a:pt x="61" y="89"/>
                    <a:pt x="61" y="89"/>
                    <a:pt x="60" y="88"/>
                  </a:cubicBezTo>
                  <a:cubicBezTo>
                    <a:pt x="59" y="88"/>
                    <a:pt x="59" y="87"/>
                    <a:pt x="59" y="86"/>
                  </a:cubicBezTo>
                  <a:cubicBezTo>
                    <a:pt x="58" y="87"/>
                    <a:pt x="57" y="87"/>
                    <a:pt x="57" y="87"/>
                  </a:cubicBezTo>
                  <a:cubicBezTo>
                    <a:pt x="56" y="86"/>
                    <a:pt x="58" y="86"/>
                    <a:pt x="58" y="85"/>
                  </a:cubicBezTo>
                  <a:cubicBezTo>
                    <a:pt x="56" y="86"/>
                    <a:pt x="56" y="85"/>
                    <a:pt x="54" y="85"/>
                  </a:cubicBezTo>
                  <a:cubicBezTo>
                    <a:pt x="54" y="85"/>
                    <a:pt x="54" y="84"/>
                    <a:pt x="55" y="84"/>
                  </a:cubicBezTo>
                  <a:cubicBezTo>
                    <a:pt x="54" y="83"/>
                    <a:pt x="54" y="84"/>
                    <a:pt x="54" y="85"/>
                  </a:cubicBezTo>
                  <a:cubicBezTo>
                    <a:pt x="53" y="83"/>
                    <a:pt x="54" y="82"/>
                    <a:pt x="54" y="81"/>
                  </a:cubicBezTo>
                  <a:cubicBezTo>
                    <a:pt x="55" y="80"/>
                    <a:pt x="57" y="77"/>
                    <a:pt x="56" y="79"/>
                  </a:cubicBezTo>
                  <a:cubicBezTo>
                    <a:pt x="57" y="78"/>
                    <a:pt x="58" y="76"/>
                    <a:pt x="58" y="78"/>
                  </a:cubicBezTo>
                  <a:cubicBezTo>
                    <a:pt x="58" y="77"/>
                    <a:pt x="58" y="76"/>
                    <a:pt x="57" y="77"/>
                  </a:cubicBezTo>
                  <a:cubicBezTo>
                    <a:pt x="57" y="75"/>
                    <a:pt x="57" y="74"/>
                    <a:pt x="56" y="73"/>
                  </a:cubicBezTo>
                  <a:cubicBezTo>
                    <a:pt x="55" y="72"/>
                    <a:pt x="54" y="73"/>
                    <a:pt x="53" y="72"/>
                  </a:cubicBezTo>
                  <a:cubicBezTo>
                    <a:pt x="52" y="71"/>
                    <a:pt x="53" y="68"/>
                    <a:pt x="52" y="68"/>
                  </a:cubicBezTo>
                  <a:cubicBezTo>
                    <a:pt x="50" y="67"/>
                    <a:pt x="47" y="67"/>
                    <a:pt x="47" y="65"/>
                  </a:cubicBezTo>
                  <a:cubicBezTo>
                    <a:pt x="47" y="64"/>
                    <a:pt x="47" y="59"/>
                    <a:pt x="49" y="59"/>
                  </a:cubicBezTo>
                  <a:cubicBezTo>
                    <a:pt x="48" y="59"/>
                    <a:pt x="46" y="58"/>
                    <a:pt x="46" y="57"/>
                  </a:cubicBezTo>
                  <a:cubicBezTo>
                    <a:pt x="46" y="58"/>
                    <a:pt x="45" y="58"/>
                    <a:pt x="45" y="59"/>
                  </a:cubicBezTo>
                  <a:cubicBezTo>
                    <a:pt x="45" y="57"/>
                    <a:pt x="43" y="57"/>
                    <a:pt x="42" y="56"/>
                  </a:cubicBezTo>
                  <a:cubicBezTo>
                    <a:pt x="42" y="55"/>
                    <a:pt x="41" y="54"/>
                    <a:pt x="41" y="53"/>
                  </a:cubicBezTo>
                  <a:cubicBezTo>
                    <a:pt x="41" y="52"/>
                    <a:pt x="39" y="52"/>
                    <a:pt x="39" y="51"/>
                  </a:cubicBezTo>
                  <a:cubicBezTo>
                    <a:pt x="38" y="50"/>
                    <a:pt x="38" y="48"/>
                    <a:pt x="37" y="47"/>
                  </a:cubicBezTo>
                  <a:cubicBezTo>
                    <a:pt x="36" y="45"/>
                    <a:pt x="37" y="43"/>
                    <a:pt x="36" y="41"/>
                  </a:cubicBezTo>
                  <a:cubicBezTo>
                    <a:pt x="35" y="42"/>
                    <a:pt x="35" y="38"/>
                    <a:pt x="35" y="38"/>
                  </a:cubicBezTo>
                  <a:cubicBezTo>
                    <a:pt x="34" y="35"/>
                    <a:pt x="34" y="33"/>
                    <a:pt x="34" y="30"/>
                  </a:cubicBezTo>
                  <a:cubicBezTo>
                    <a:pt x="35" y="28"/>
                    <a:pt x="33" y="26"/>
                    <a:pt x="34" y="24"/>
                  </a:cubicBezTo>
                  <a:cubicBezTo>
                    <a:pt x="34" y="22"/>
                    <a:pt x="36" y="20"/>
                    <a:pt x="35" y="19"/>
                  </a:cubicBezTo>
                  <a:cubicBezTo>
                    <a:pt x="35" y="18"/>
                    <a:pt x="32" y="18"/>
                    <a:pt x="31" y="17"/>
                  </a:cubicBezTo>
                  <a:cubicBezTo>
                    <a:pt x="29" y="17"/>
                    <a:pt x="32" y="14"/>
                    <a:pt x="29" y="14"/>
                  </a:cubicBezTo>
                  <a:cubicBezTo>
                    <a:pt x="28" y="14"/>
                    <a:pt x="27" y="15"/>
                    <a:pt x="26" y="15"/>
                  </a:cubicBezTo>
                  <a:cubicBezTo>
                    <a:pt x="25" y="15"/>
                    <a:pt x="24" y="14"/>
                    <a:pt x="24" y="13"/>
                  </a:cubicBezTo>
                  <a:cubicBezTo>
                    <a:pt x="22" y="11"/>
                    <a:pt x="20" y="11"/>
                    <a:pt x="19" y="9"/>
                  </a:cubicBezTo>
                  <a:cubicBezTo>
                    <a:pt x="19" y="11"/>
                    <a:pt x="20" y="12"/>
                    <a:pt x="20" y="13"/>
                  </a:cubicBezTo>
                  <a:cubicBezTo>
                    <a:pt x="19" y="15"/>
                    <a:pt x="18" y="16"/>
                    <a:pt x="17" y="18"/>
                  </a:cubicBezTo>
                  <a:cubicBezTo>
                    <a:pt x="17" y="20"/>
                    <a:pt x="18" y="21"/>
                    <a:pt x="17" y="23"/>
                  </a:cubicBezTo>
                  <a:cubicBezTo>
                    <a:pt x="17" y="25"/>
                    <a:pt x="17" y="27"/>
                    <a:pt x="16" y="28"/>
                  </a:cubicBezTo>
                  <a:cubicBezTo>
                    <a:pt x="15" y="32"/>
                    <a:pt x="16" y="34"/>
                    <a:pt x="19" y="37"/>
                  </a:cubicBezTo>
                  <a:cubicBezTo>
                    <a:pt x="21" y="40"/>
                    <a:pt x="22" y="42"/>
                    <a:pt x="22" y="46"/>
                  </a:cubicBezTo>
                  <a:cubicBezTo>
                    <a:pt x="24" y="44"/>
                    <a:pt x="24" y="47"/>
                    <a:pt x="25" y="49"/>
                  </a:cubicBezTo>
                  <a:cubicBezTo>
                    <a:pt x="25" y="49"/>
                    <a:pt x="25" y="50"/>
                    <a:pt x="25" y="51"/>
                  </a:cubicBezTo>
                  <a:cubicBezTo>
                    <a:pt x="26" y="51"/>
                    <a:pt x="27" y="51"/>
                    <a:pt x="27" y="52"/>
                  </a:cubicBezTo>
                  <a:cubicBezTo>
                    <a:pt x="26" y="54"/>
                    <a:pt x="25" y="59"/>
                    <a:pt x="27" y="61"/>
                  </a:cubicBezTo>
                  <a:cubicBezTo>
                    <a:pt x="29" y="63"/>
                    <a:pt x="29" y="66"/>
                    <a:pt x="32" y="68"/>
                  </a:cubicBezTo>
                  <a:cubicBezTo>
                    <a:pt x="30" y="69"/>
                    <a:pt x="31" y="73"/>
                    <a:pt x="31" y="74"/>
                  </a:cubicBezTo>
                  <a:cubicBezTo>
                    <a:pt x="32" y="73"/>
                    <a:pt x="32" y="71"/>
                    <a:pt x="32" y="70"/>
                  </a:cubicBezTo>
                  <a:cubicBezTo>
                    <a:pt x="37" y="71"/>
                    <a:pt x="33" y="87"/>
                    <a:pt x="36" y="86"/>
                  </a:cubicBezTo>
                  <a:cubicBezTo>
                    <a:pt x="36" y="88"/>
                    <a:pt x="36" y="90"/>
                    <a:pt x="36" y="92"/>
                  </a:cubicBezTo>
                  <a:cubicBezTo>
                    <a:pt x="37" y="93"/>
                    <a:pt x="38" y="94"/>
                    <a:pt x="37" y="96"/>
                  </a:cubicBezTo>
                  <a:cubicBezTo>
                    <a:pt x="35" y="98"/>
                    <a:pt x="36" y="103"/>
                    <a:pt x="40" y="103"/>
                  </a:cubicBezTo>
                  <a:cubicBezTo>
                    <a:pt x="38" y="103"/>
                    <a:pt x="40" y="103"/>
                    <a:pt x="40" y="102"/>
                  </a:cubicBezTo>
                  <a:cubicBezTo>
                    <a:pt x="40" y="102"/>
                    <a:pt x="40" y="101"/>
                    <a:pt x="41" y="101"/>
                  </a:cubicBezTo>
                  <a:cubicBezTo>
                    <a:pt x="41" y="102"/>
                    <a:pt x="43" y="104"/>
                    <a:pt x="44" y="105"/>
                  </a:cubicBezTo>
                  <a:cubicBezTo>
                    <a:pt x="45" y="105"/>
                    <a:pt x="45" y="108"/>
                    <a:pt x="45" y="109"/>
                  </a:cubicBezTo>
                  <a:cubicBezTo>
                    <a:pt x="46" y="111"/>
                    <a:pt x="49" y="112"/>
                    <a:pt x="46" y="114"/>
                  </a:cubicBezTo>
                  <a:cubicBezTo>
                    <a:pt x="45" y="115"/>
                    <a:pt x="42" y="118"/>
                    <a:pt x="40" y="118"/>
                  </a:cubicBezTo>
                  <a:cubicBezTo>
                    <a:pt x="39" y="117"/>
                    <a:pt x="40" y="113"/>
                    <a:pt x="39" y="111"/>
                  </a:cubicBezTo>
                  <a:cubicBezTo>
                    <a:pt x="38" y="110"/>
                    <a:pt x="37" y="110"/>
                    <a:pt x="37" y="109"/>
                  </a:cubicBezTo>
                  <a:cubicBezTo>
                    <a:pt x="35" y="108"/>
                    <a:pt x="34" y="106"/>
                    <a:pt x="33" y="104"/>
                  </a:cubicBezTo>
                  <a:cubicBezTo>
                    <a:pt x="31" y="102"/>
                    <a:pt x="28" y="101"/>
                    <a:pt x="27" y="99"/>
                  </a:cubicBezTo>
                  <a:cubicBezTo>
                    <a:pt x="26" y="97"/>
                    <a:pt x="23" y="96"/>
                    <a:pt x="23" y="93"/>
                  </a:cubicBezTo>
                  <a:cubicBezTo>
                    <a:pt x="23" y="94"/>
                    <a:pt x="23" y="94"/>
                    <a:pt x="23" y="95"/>
                  </a:cubicBezTo>
                  <a:cubicBezTo>
                    <a:pt x="23" y="89"/>
                    <a:pt x="28" y="86"/>
                    <a:pt x="25" y="80"/>
                  </a:cubicBezTo>
                  <a:cubicBezTo>
                    <a:pt x="24" y="77"/>
                    <a:pt x="21" y="77"/>
                    <a:pt x="20" y="75"/>
                  </a:cubicBezTo>
                  <a:cubicBezTo>
                    <a:pt x="19" y="74"/>
                    <a:pt x="18" y="72"/>
                    <a:pt x="18" y="71"/>
                  </a:cubicBezTo>
                  <a:cubicBezTo>
                    <a:pt x="18" y="70"/>
                    <a:pt x="19" y="70"/>
                    <a:pt x="19" y="69"/>
                  </a:cubicBezTo>
                  <a:cubicBezTo>
                    <a:pt x="18" y="70"/>
                    <a:pt x="18" y="71"/>
                    <a:pt x="17" y="72"/>
                  </a:cubicBezTo>
                  <a:cubicBezTo>
                    <a:pt x="16" y="72"/>
                    <a:pt x="15" y="71"/>
                    <a:pt x="14" y="72"/>
                  </a:cubicBezTo>
                  <a:cubicBezTo>
                    <a:pt x="13" y="73"/>
                    <a:pt x="13" y="71"/>
                    <a:pt x="12" y="71"/>
                  </a:cubicBezTo>
                  <a:cubicBezTo>
                    <a:pt x="12" y="69"/>
                    <a:pt x="11" y="69"/>
                    <a:pt x="10" y="68"/>
                  </a:cubicBezTo>
                  <a:cubicBezTo>
                    <a:pt x="10" y="68"/>
                    <a:pt x="9" y="68"/>
                    <a:pt x="9" y="67"/>
                  </a:cubicBezTo>
                  <a:cubicBezTo>
                    <a:pt x="8" y="67"/>
                    <a:pt x="8" y="67"/>
                    <a:pt x="7" y="67"/>
                  </a:cubicBezTo>
                  <a:cubicBezTo>
                    <a:pt x="6" y="66"/>
                    <a:pt x="7" y="66"/>
                    <a:pt x="7" y="65"/>
                  </a:cubicBezTo>
                  <a:cubicBezTo>
                    <a:pt x="6" y="62"/>
                    <a:pt x="2" y="62"/>
                    <a:pt x="2" y="59"/>
                  </a:cubicBezTo>
                  <a:cubicBezTo>
                    <a:pt x="5" y="59"/>
                    <a:pt x="8" y="60"/>
                    <a:pt x="10" y="59"/>
                  </a:cubicBezTo>
                  <a:cubicBezTo>
                    <a:pt x="10" y="61"/>
                    <a:pt x="14" y="60"/>
                    <a:pt x="13" y="63"/>
                  </a:cubicBezTo>
                  <a:cubicBezTo>
                    <a:pt x="14" y="62"/>
                    <a:pt x="15" y="59"/>
                    <a:pt x="13" y="58"/>
                  </a:cubicBezTo>
                  <a:cubicBezTo>
                    <a:pt x="13" y="58"/>
                    <a:pt x="13" y="61"/>
                    <a:pt x="12" y="60"/>
                  </a:cubicBezTo>
                  <a:cubicBezTo>
                    <a:pt x="11" y="60"/>
                    <a:pt x="12" y="58"/>
                    <a:pt x="12" y="57"/>
                  </a:cubicBezTo>
                  <a:cubicBezTo>
                    <a:pt x="12" y="58"/>
                    <a:pt x="11" y="58"/>
                    <a:pt x="11" y="58"/>
                  </a:cubicBezTo>
                  <a:cubicBezTo>
                    <a:pt x="12" y="56"/>
                    <a:pt x="16" y="53"/>
                    <a:pt x="14" y="50"/>
                  </a:cubicBezTo>
                  <a:cubicBezTo>
                    <a:pt x="13" y="47"/>
                    <a:pt x="11" y="42"/>
                    <a:pt x="8" y="40"/>
                  </a:cubicBezTo>
                  <a:cubicBezTo>
                    <a:pt x="5" y="38"/>
                    <a:pt x="3" y="37"/>
                    <a:pt x="3" y="34"/>
                  </a:cubicBezTo>
                  <a:cubicBezTo>
                    <a:pt x="3" y="32"/>
                    <a:pt x="3" y="32"/>
                    <a:pt x="4" y="30"/>
                  </a:cubicBezTo>
                  <a:cubicBezTo>
                    <a:pt x="4" y="29"/>
                    <a:pt x="3" y="28"/>
                    <a:pt x="3" y="28"/>
                  </a:cubicBezTo>
                  <a:cubicBezTo>
                    <a:pt x="2" y="28"/>
                    <a:pt x="2" y="28"/>
                    <a:pt x="2" y="28"/>
                  </a:cubicBezTo>
                  <a:cubicBezTo>
                    <a:pt x="2" y="26"/>
                    <a:pt x="4" y="24"/>
                    <a:pt x="2" y="22"/>
                  </a:cubicBezTo>
                  <a:cubicBezTo>
                    <a:pt x="1" y="21"/>
                    <a:pt x="2" y="20"/>
                    <a:pt x="2" y="19"/>
                  </a:cubicBezTo>
                  <a:cubicBezTo>
                    <a:pt x="2" y="17"/>
                    <a:pt x="1" y="16"/>
                    <a:pt x="1" y="15"/>
                  </a:cubicBezTo>
                  <a:cubicBezTo>
                    <a:pt x="1" y="13"/>
                    <a:pt x="1" y="12"/>
                    <a:pt x="2" y="12"/>
                  </a:cubicBezTo>
                  <a:cubicBezTo>
                    <a:pt x="3" y="11"/>
                    <a:pt x="2" y="10"/>
                    <a:pt x="2" y="10"/>
                  </a:cubicBezTo>
                  <a:cubicBezTo>
                    <a:pt x="1" y="9"/>
                    <a:pt x="1" y="9"/>
                    <a:pt x="1" y="8"/>
                  </a:cubicBezTo>
                  <a:cubicBezTo>
                    <a:pt x="1" y="8"/>
                    <a:pt x="1" y="7"/>
                    <a:pt x="1" y="6"/>
                  </a:cubicBezTo>
                  <a:cubicBezTo>
                    <a:pt x="1" y="5"/>
                    <a:pt x="1" y="5"/>
                    <a:pt x="1"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83" name="Freeform 449">
              <a:extLst>
                <a:ext uri="{FF2B5EF4-FFF2-40B4-BE49-F238E27FC236}">
                  <a16:creationId xmlns:a16="http://schemas.microsoft.com/office/drawing/2014/main" xmlns="" id="{2AC6FB78-C6DC-4376-89EA-580FB80BCC3D}"/>
                </a:ext>
              </a:extLst>
            </p:cNvPr>
            <p:cNvSpPr>
              <a:spLocks/>
            </p:cNvSpPr>
            <p:nvPr/>
          </p:nvSpPr>
          <p:spPr bwMode="auto">
            <a:xfrm>
              <a:off x="1421864" y="2879256"/>
              <a:ext cx="11030" cy="4212"/>
            </a:xfrm>
            <a:custGeom>
              <a:avLst/>
              <a:gdLst>
                <a:gd name="T0" fmla="*/ 0 w 4"/>
                <a:gd name="T1" fmla="*/ 2 h 2"/>
                <a:gd name="T2" fmla="*/ 4 w 4"/>
                <a:gd name="T3" fmla="*/ 1 h 2"/>
                <a:gd name="T4" fmla="*/ 0 w 4"/>
                <a:gd name="T5" fmla="*/ 2 h 2"/>
              </a:gdLst>
              <a:ahLst/>
              <a:cxnLst>
                <a:cxn ang="0">
                  <a:pos x="T0" y="T1"/>
                </a:cxn>
                <a:cxn ang="0">
                  <a:pos x="T2" y="T3"/>
                </a:cxn>
                <a:cxn ang="0">
                  <a:pos x="T4" y="T5"/>
                </a:cxn>
              </a:cxnLst>
              <a:rect l="0" t="0" r="r" b="b"/>
              <a:pathLst>
                <a:path w="4" h="2">
                  <a:moveTo>
                    <a:pt x="0" y="2"/>
                  </a:moveTo>
                  <a:cubicBezTo>
                    <a:pt x="1" y="2"/>
                    <a:pt x="2" y="1"/>
                    <a:pt x="4" y="1"/>
                  </a:cubicBezTo>
                  <a:cubicBezTo>
                    <a:pt x="2" y="0"/>
                    <a:pt x="1" y="2"/>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84" name="Freeform 450">
              <a:extLst>
                <a:ext uri="{FF2B5EF4-FFF2-40B4-BE49-F238E27FC236}">
                  <a16:creationId xmlns:a16="http://schemas.microsoft.com/office/drawing/2014/main" xmlns="" id="{46C7649A-F96E-42CD-8BEE-B6866B1F32F6}"/>
                </a:ext>
              </a:extLst>
            </p:cNvPr>
            <p:cNvSpPr>
              <a:spLocks/>
            </p:cNvSpPr>
            <p:nvPr/>
          </p:nvSpPr>
          <p:spPr bwMode="auto">
            <a:xfrm>
              <a:off x="1421864" y="2879256"/>
              <a:ext cx="11030" cy="4212"/>
            </a:xfrm>
            <a:custGeom>
              <a:avLst/>
              <a:gdLst>
                <a:gd name="T0" fmla="*/ 0 w 4"/>
                <a:gd name="T1" fmla="*/ 2 h 2"/>
                <a:gd name="T2" fmla="*/ 4 w 4"/>
                <a:gd name="T3" fmla="*/ 1 h 2"/>
                <a:gd name="T4" fmla="*/ 0 w 4"/>
                <a:gd name="T5" fmla="*/ 2 h 2"/>
              </a:gdLst>
              <a:ahLst/>
              <a:cxnLst>
                <a:cxn ang="0">
                  <a:pos x="T0" y="T1"/>
                </a:cxn>
                <a:cxn ang="0">
                  <a:pos x="T2" y="T3"/>
                </a:cxn>
                <a:cxn ang="0">
                  <a:pos x="T4" y="T5"/>
                </a:cxn>
              </a:cxnLst>
              <a:rect l="0" t="0" r="r" b="b"/>
              <a:pathLst>
                <a:path w="4" h="2">
                  <a:moveTo>
                    <a:pt x="0" y="2"/>
                  </a:moveTo>
                  <a:cubicBezTo>
                    <a:pt x="1" y="2"/>
                    <a:pt x="2" y="1"/>
                    <a:pt x="4" y="1"/>
                  </a:cubicBezTo>
                  <a:cubicBezTo>
                    <a:pt x="2" y="0"/>
                    <a:pt x="1" y="2"/>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85" name="Freeform 451">
              <a:extLst>
                <a:ext uri="{FF2B5EF4-FFF2-40B4-BE49-F238E27FC236}">
                  <a16:creationId xmlns:a16="http://schemas.microsoft.com/office/drawing/2014/main" xmlns="" id="{4ECFE82A-D4AE-45E3-98D5-861E2F697B39}"/>
                </a:ext>
              </a:extLst>
            </p:cNvPr>
            <p:cNvSpPr>
              <a:spLocks/>
            </p:cNvSpPr>
            <p:nvPr/>
          </p:nvSpPr>
          <p:spPr bwMode="auto">
            <a:xfrm>
              <a:off x="1568400" y="2827318"/>
              <a:ext cx="11030" cy="9827"/>
            </a:xfrm>
            <a:custGeom>
              <a:avLst/>
              <a:gdLst>
                <a:gd name="T0" fmla="*/ 1 w 4"/>
                <a:gd name="T1" fmla="*/ 4 h 4"/>
                <a:gd name="T2" fmla="*/ 4 w 4"/>
                <a:gd name="T3" fmla="*/ 0 h 4"/>
                <a:gd name="T4" fmla="*/ 1 w 4"/>
                <a:gd name="T5" fmla="*/ 4 h 4"/>
              </a:gdLst>
              <a:ahLst/>
              <a:cxnLst>
                <a:cxn ang="0">
                  <a:pos x="T0" y="T1"/>
                </a:cxn>
                <a:cxn ang="0">
                  <a:pos x="T2" y="T3"/>
                </a:cxn>
                <a:cxn ang="0">
                  <a:pos x="T4" y="T5"/>
                </a:cxn>
              </a:cxnLst>
              <a:rect l="0" t="0" r="r" b="b"/>
              <a:pathLst>
                <a:path w="4" h="4">
                  <a:moveTo>
                    <a:pt x="1" y="4"/>
                  </a:moveTo>
                  <a:cubicBezTo>
                    <a:pt x="2" y="3"/>
                    <a:pt x="3" y="1"/>
                    <a:pt x="4" y="0"/>
                  </a:cubicBezTo>
                  <a:cubicBezTo>
                    <a:pt x="3" y="1"/>
                    <a:pt x="0" y="1"/>
                    <a:pt x="1"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86" name="Freeform 452">
              <a:extLst>
                <a:ext uri="{FF2B5EF4-FFF2-40B4-BE49-F238E27FC236}">
                  <a16:creationId xmlns:a16="http://schemas.microsoft.com/office/drawing/2014/main" xmlns="" id="{DA510E9C-8963-4848-8C0E-401EDD587EAC}"/>
                </a:ext>
              </a:extLst>
            </p:cNvPr>
            <p:cNvSpPr>
              <a:spLocks/>
            </p:cNvSpPr>
            <p:nvPr/>
          </p:nvSpPr>
          <p:spPr bwMode="auto">
            <a:xfrm>
              <a:off x="1568400" y="2827318"/>
              <a:ext cx="11030" cy="9827"/>
            </a:xfrm>
            <a:custGeom>
              <a:avLst/>
              <a:gdLst>
                <a:gd name="T0" fmla="*/ 1 w 4"/>
                <a:gd name="T1" fmla="*/ 4 h 4"/>
                <a:gd name="T2" fmla="*/ 4 w 4"/>
                <a:gd name="T3" fmla="*/ 0 h 4"/>
                <a:gd name="T4" fmla="*/ 1 w 4"/>
                <a:gd name="T5" fmla="*/ 4 h 4"/>
              </a:gdLst>
              <a:ahLst/>
              <a:cxnLst>
                <a:cxn ang="0">
                  <a:pos x="T0" y="T1"/>
                </a:cxn>
                <a:cxn ang="0">
                  <a:pos x="T2" y="T3"/>
                </a:cxn>
                <a:cxn ang="0">
                  <a:pos x="T4" y="T5"/>
                </a:cxn>
              </a:cxnLst>
              <a:rect l="0" t="0" r="r" b="b"/>
              <a:pathLst>
                <a:path w="4" h="4">
                  <a:moveTo>
                    <a:pt x="1" y="4"/>
                  </a:moveTo>
                  <a:cubicBezTo>
                    <a:pt x="2" y="3"/>
                    <a:pt x="3" y="1"/>
                    <a:pt x="4" y="0"/>
                  </a:cubicBezTo>
                  <a:cubicBezTo>
                    <a:pt x="3" y="1"/>
                    <a:pt x="0" y="1"/>
                    <a:pt x="1"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87" name="Freeform 453">
              <a:extLst>
                <a:ext uri="{FF2B5EF4-FFF2-40B4-BE49-F238E27FC236}">
                  <a16:creationId xmlns:a16="http://schemas.microsoft.com/office/drawing/2014/main" xmlns="" id="{85991037-1D61-4370-AC4F-324CC1720643}"/>
                </a:ext>
              </a:extLst>
            </p:cNvPr>
            <p:cNvSpPr>
              <a:spLocks/>
            </p:cNvSpPr>
            <p:nvPr/>
          </p:nvSpPr>
          <p:spPr bwMode="auto">
            <a:xfrm>
              <a:off x="5628830" y="2717829"/>
              <a:ext cx="9453" cy="2807"/>
            </a:xfrm>
            <a:custGeom>
              <a:avLst/>
              <a:gdLst>
                <a:gd name="T0" fmla="*/ 1 w 3"/>
                <a:gd name="T1" fmla="*/ 1 h 1"/>
                <a:gd name="T2" fmla="*/ 3 w 3"/>
                <a:gd name="T3" fmla="*/ 1 h 1"/>
                <a:gd name="T4" fmla="*/ 0 w 3"/>
                <a:gd name="T5" fmla="*/ 1 h 1"/>
                <a:gd name="T6" fmla="*/ 1 w 3"/>
                <a:gd name="T7" fmla="*/ 1 h 1"/>
              </a:gdLst>
              <a:ahLst/>
              <a:cxnLst>
                <a:cxn ang="0">
                  <a:pos x="T0" y="T1"/>
                </a:cxn>
                <a:cxn ang="0">
                  <a:pos x="T2" y="T3"/>
                </a:cxn>
                <a:cxn ang="0">
                  <a:pos x="T4" y="T5"/>
                </a:cxn>
                <a:cxn ang="0">
                  <a:pos x="T6" y="T7"/>
                </a:cxn>
              </a:cxnLst>
              <a:rect l="0" t="0" r="r" b="b"/>
              <a:pathLst>
                <a:path w="3" h="1">
                  <a:moveTo>
                    <a:pt x="1" y="1"/>
                  </a:moveTo>
                  <a:cubicBezTo>
                    <a:pt x="2" y="1"/>
                    <a:pt x="2" y="1"/>
                    <a:pt x="3" y="1"/>
                  </a:cubicBezTo>
                  <a:cubicBezTo>
                    <a:pt x="2" y="0"/>
                    <a:pt x="1" y="0"/>
                    <a:pt x="0" y="1"/>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88" name="Freeform 454">
              <a:extLst>
                <a:ext uri="{FF2B5EF4-FFF2-40B4-BE49-F238E27FC236}">
                  <a16:creationId xmlns:a16="http://schemas.microsoft.com/office/drawing/2014/main" xmlns="" id="{E3BE80F6-2636-4710-AEFF-7F800CF60B80}"/>
                </a:ext>
              </a:extLst>
            </p:cNvPr>
            <p:cNvSpPr>
              <a:spLocks/>
            </p:cNvSpPr>
            <p:nvPr/>
          </p:nvSpPr>
          <p:spPr bwMode="auto">
            <a:xfrm>
              <a:off x="5628830" y="2717829"/>
              <a:ext cx="9453" cy="2807"/>
            </a:xfrm>
            <a:custGeom>
              <a:avLst/>
              <a:gdLst>
                <a:gd name="T0" fmla="*/ 1 w 3"/>
                <a:gd name="T1" fmla="*/ 1 h 1"/>
                <a:gd name="T2" fmla="*/ 3 w 3"/>
                <a:gd name="T3" fmla="*/ 1 h 1"/>
                <a:gd name="T4" fmla="*/ 0 w 3"/>
                <a:gd name="T5" fmla="*/ 1 h 1"/>
                <a:gd name="T6" fmla="*/ 1 w 3"/>
                <a:gd name="T7" fmla="*/ 1 h 1"/>
              </a:gdLst>
              <a:ahLst/>
              <a:cxnLst>
                <a:cxn ang="0">
                  <a:pos x="T0" y="T1"/>
                </a:cxn>
                <a:cxn ang="0">
                  <a:pos x="T2" y="T3"/>
                </a:cxn>
                <a:cxn ang="0">
                  <a:pos x="T4" y="T5"/>
                </a:cxn>
                <a:cxn ang="0">
                  <a:pos x="T6" y="T7"/>
                </a:cxn>
              </a:cxnLst>
              <a:rect l="0" t="0" r="r" b="b"/>
              <a:pathLst>
                <a:path w="3" h="1">
                  <a:moveTo>
                    <a:pt x="1" y="1"/>
                  </a:moveTo>
                  <a:cubicBezTo>
                    <a:pt x="2" y="1"/>
                    <a:pt x="2" y="1"/>
                    <a:pt x="3" y="1"/>
                  </a:cubicBezTo>
                  <a:cubicBezTo>
                    <a:pt x="2" y="0"/>
                    <a:pt x="1" y="0"/>
                    <a:pt x="0" y="1"/>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89" name="Freeform 455">
              <a:extLst>
                <a:ext uri="{FF2B5EF4-FFF2-40B4-BE49-F238E27FC236}">
                  <a16:creationId xmlns:a16="http://schemas.microsoft.com/office/drawing/2014/main" xmlns="" id="{34AD2546-391D-48E6-921E-C2F697BE2552}"/>
                </a:ext>
              </a:extLst>
            </p:cNvPr>
            <p:cNvSpPr>
              <a:spLocks/>
            </p:cNvSpPr>
            <p:nvPr/>
          </p:nvSpPr>
          <p:spPr bwMode="auto">
            <a:xfrm>
              <a:off x="5568955" y="2663085"/>
              <a:ext cx="138656" cy="103874"/>
            </a:xfrm>
            <a:custGeom>
              <a:avLst/>
              <a:gdLst>
                <a:gd name="T0" fmla="*/ 0 w 50"/>
                <a:gd name="T1" fmla="*/ 22 h 42"/>
                <a:gd name="T2" fmla="*/ 1 w 50"/>
                <a:gd name="T3" fmla="*/ 22 h 42"/>
                <a:gd name="T4" fmla="*/ 2 w 50"/>
                <a:gd name="T5" fmla="*/ 21 h 42"/>
                <a:gd name="T6" fmla="*/ 3 w 50"/>
                <a:gd name="T7" fmla="*/ 25 h 42"/>
                <a:gd name="T8" fmla="*/ 6 w 50"/>
                <a:gd name="T9" fmla="*/ 25 h 42"/>
                <a:gd name="T10" fmla="*/ 9 w 50"/>
                <a:gd name="T11" fmla="*/ 24 h 42"/>
                <a:gd name="T12" fmla="*/ 11 w 50"/>
                <a:gd name="T13" fmla="*/ 22 h 42"/>
                <a:gd name="T14" fmla="*/ 14 w 50"/>
                <a:gd name="T15" fmla="*/ 23 h 42"/>
                <a:gd name="T16" fmla="*/ 18 w 50"/>
                <a:gd name="T17" fmla="*/ 23 h 42"/>
                <a:gd name="T18" fmla="*/ 27 w 50"/>
                <a:gd name="T19" fmla="*/ 23 h 42"/>
                <a:gd name="T20" fmla="*/ 26 w 50"/>
                <a:gd name="T21" fmla="*/ 21 h 42"/>
                <a:gd name="T22" fmla="*/ 28 w 50"/>
                <a:gd name="T23" fmla="*/ 22 h 42"/>
                <a:gd name="T24" fmla="*/ 31 w 50"/>
                <a:gd name="T25" fmla="*/ 20 h 42"/>
                <a:gd name="T26" fmla="*/ 35 w 50"/>
                <a:gd name="T27" fmla="*/ 13 h 42"/>
                <a:gd name="T28" fmla="*/ 40 w 50"/>
                <a:gd name="T29" fmla="*/ 6 h 42"/>
                <a:gd name="T30" fmla="*/ 45 w 50"/>
                <a:gd name="T31" fmla="*/ 0 h 42"/>
                <a:gd name="T32" fmla="*/ 46 w 50"/>
                <a:gd name="T33" fmla="*/ 4 h 42"/>
                <a:gd name="T34" fmla="*/ 48 w 50"/>
                <a:gd name="T35" fmla="*/ 7 h 42"/>
                <a:gd name="T36" fmla="*/ 48 w 50"/>
                <a:gd name="T37" fmla="*/ 14 h 42"/>
                <a:gd name="T38" fmla="*/ 45 w 50"/>
                <a:gd name="T39" fmla="*/ 14 h 42"/>
                <a:gd name="T40" fmla="*/ 44 w 50"/>
                <a:gd name="T41" fmla="*/ 16 h 42"/>
                <a:gd name="T42" fmla="*/ 44 w 50"/>
                <a:gd name="T43" fmla="*/ 18 h 42"/>
                <a:gd name="T44" fmla="*/ 44 w 50"/>
                <a:gd name="T45" fmla="*/ 21 h 42"/>
                <a:gd name="T46" fmla="*/ 46 w 50"/>
                <a:gd name="T47" fmla="*/ 24 h 42"/>
                <a:gd name="T48" fmla="*/ 41 w 50"/>
                <a:gd name="T49" fmla="*/ 26 h 42"/>
                <a:gd name="T50" fmla="*/ 39 w 50"/>
                <a:gd name="T51" fmla="*/ 38 h 42"/>
                <a:gd name="T52" fmla="*/ 36 w 50"/>
                <a:gd name="T53" fmla="*/ 41 h 42"/>
                <a:gd name="T54" fmla="*/ 27 w 50"/>
                <a:gd name="T55" fmla="*/ 40 h 42"/>
                <a:gd name="T56" fmla="*/ 17 w 50"/>
                <a:gd name="T57" fmla="*/ 38 h 42"/>
                <a:gd name="T58" fmla="*/ 11 w 50"/>
                <a:gd name="T59" fmla="*/ 36 h 42"/>
                <a:gd name="T60" fmla="*/ 6 w 50"/>
                <a:gd name="T61" fmla="*/ 30 h 42"/>
                <a:gd name="T62" fmla="*/ 2 w 50"/>
                <a:gd name="T63" fmla="*/ 26 h 42"/>
                <a:gd name="T64" fmla="*/ 0 w 50"/>
                <a:gd name="T65"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 h="42">
                  <a:moveTo>
                    <a:pt x="0" y="22"/>
                  </a:moveTo>
                  <a:cubicBezTo>
                    <a:pt x="1" y="21"/>
                    <a:pt x="1" y="21"/>
                    <a:pt x="1" y="22"/>
                  </a:cubicBezTo>
                  <a:cubicBezTo>
                    <a:pt x="2" y="21"/>
                    <a:pt x="2" y="21"/>
                    <a:pt x="2" y="21"/>
                  </a:cubicBezTo>
                  <a:cubicBezTo>
                    <a:pt x="3" y="22"/>
                    <a:pt x="2" y="24"/>
                    <a:pt x="3" y="25"/>
                  </a:cubicBezTo>
                  <a:cubicBezTo>
                    <a:pt x="3" y="25"/>
                    <a:pt x="5" y="25"/>
                    <a:pt x="6" y="25"/>
                  </a:cubicBezTo>
                  <a:cubicBezTo>
                    <a:pt x="7" y="25"/>
                    <a:pt x="8" y="25"/>
                    <a:pt x="9" y="24"/>
                  </a:cubicBezTo>
                  <a:cubicBezTo>
                    <a:pt x="10" y="24"/>
                    <a:pt x="10" y="23"/>
                    <a:pt x="11" y="22"/>
                  </a:cubicBezTo>
                  <a:cubicBezTo>
                    <a:pt x="11" y="22"/>
                    <a:pt x="13" y="23"/>
                    <a:pt x="14" y="23"/>
                  </a:cubicBezTo>
                  <a:cubicBezTo>
                    <a:pt x="15" y="23"/>
                    <a:pt x="16" y="23"/>
                    <a:pt x="18" y="23"/>
                  </a:cubicBezTo>
                  <a:cubicBezTo>
                    <a:pt x="21" y="23"/>
                    <a:pt x="24" y="25"/>
                    <a:pt x="27" y="23"/>
                  </a:cubicBezTo>
                  <a:cubicBezTo>
                    <a:pt x="27" y="22"/>
                    <a:pt x="26" y="22"/>
                    <a:pt x="26" y="21"/>
                  </a:cubicBezTo>
                  <a:cubicBezTo>
                    <a:pt x="27" y="21"/>
                    <a:pt x="27" y="22"/>
                    <a:pt x="28" y="22"/>
                  </a:cubicBezTo>
                  <a:cubicBezTo>
                    <a:pt x="29" y="22"/>
                    <a:pt x="30" y="21"/>
                    <a:pt x="31" y="20"/>
                  </a:cubicBezTo>
                  <a:cubicBezTo>
                    <a:pt x="32" y="17"/>
                    <a:pt x="32" y="15"/>
                    <a:pt x="35" y="13"/>
                  </a:cubicBezTo>
                  <a:cubicBezTo>
                    <a:pt x="37" y="11"/>
                    <a:pt x="38" y="8"/>
                    <a:pt x="40" y="6"/>
                  </a:cubicBezTo>
                  <a:cubicBezTo>
                    <a:pt x="43" y="4"/>
                    <a:pt x="44" y="3"/>
                    <a:pt x="45" y="0"/>
                  </a:cubicBezTo>
                  <a:cubicBezTo>
                    <a:pt x="47" y="0"/>
                    <a:pt x="46" y="3"/>
                    <a:pt x="46" y="4"/>
                  </a:cubicBezTo>
                  <a:cubicBezTo>
                    <a:pt x="46" y="6"/>
                    <a:pt x="48" y="5"/>
                    <a:pt x="48" y="7"/>
                  </a:cubicBezTo>
                  <a:cubicBezTo>
                    <a:pt x="49" y="9"/>
                    <a:pt x="50" y="12"/>
                    <a:pt x="48" y="14"/>
                  </a:cubicBezTo>
                  <a:cubicBezTo>
                    <a:pt x="45" y="18"/>
                    <a:pt x="46" y="15"/>
                    <a:pt x="45" y="14"/>
                  </a:cubicBezTo>
                  <a:cubicBezTo>
                    <a:pt x="45" y="12"/>
                    <a:pt x="43" y="15"/>
                    <a:pt x="44" y="16"/>
                  </a:cubicBezTo>
                  <a:cubicBezTo>
                    <a:pt x="44" y="17"/>
                    <a:pt x="43" y="17"/>
                    <a:pt x="44" y="18"/>
                  </a:cubicBezTo>
                  <a:cubicBezTo>
                    <a:pt x="44" y="18"/>
                    <a:pt x="44" y="20"/>
                    <a:pt x="44" y="21"/>
                  </a:cubicBezTo>
                  <a:cubicBezTo>
                    <a:pt x="44" y="24"/>
                    <a:pt x="47" y="22"/>
                    <a:pt x="46" y="24"/>
                  </a:cubicBezTo>
                  <a:cubicBezTo>
                    <a:pt x="45" y="26"/>
                    <a:pt x="42" y="24"/>
                    <a:pt x="41" y="26"/>
                  </a:cubicBezTo>
                  <a:cubicBezTo>
                    <a:pt x="44" y="27"/>
                    <a:pt x="40" y="34"/>
                    <a:pt x="39" y="38"/>
                  </a:cubicBezTo>
                  <a:cubicBezTo>
                    <a:pt x="39" y="41"/>
                    <a:pt x="38" y="42"/>
                    <a:pt x="36" y="41"/>
                  </a:cubicBezTo>
                  <a:cubicBezTo>
                    <a:pt x="33" y="40"/>
                    <a:pt x="30" y="40"/>
                    <a:pt x="27" y="40"/>
                  </a:cubicBezTo>
                  <a:cubicBezTo>
                    <a:pt x="23" y="39"/>
                    <a:pt x="20" y="39"/>
                    <a:pt x="17" y="38"/>
                  </a:cubicBezTo>
                  <a:cubicBezTo>
                    <a:pt x="15" y="38"/>
                    <a:pt x="12" y="38"/>
                    <a:pt x="11" y="36"/>
                  </a:cubicBezTo>
                  <a:cubicBezTo>
                    <a:pt x="9" y="34"/>
                    <a:pt x="8" y="32"/>
                    <a:pt x="6" y="30"/>
                  </a:cubicBezTo>
                  <a:cubicBezTo>
                    <a:pt x="5" y="29"/>
                    <a:pt x="4" y="27"/>
                    <a:pt x="2" y="26"/>
                  </a:cubicBezTo>
                  <a:cubicBezTo>
                    <a:pt x="1" y="24"/>
                    <a:pt x="1" y="23"/>
                    <a:pt x="0" y="2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90" name="Freeform 456">
              <a:extLst>
                <a:ext uri="{FF2B5EF4-FFF2-40B4-BE49-F238E27FC236}">
                  <a16:creationId xmlns:a16="http://schemas.microsoft.com/office/drawing/2014/main" xmlns="" id="{F79D5E63-5B01-4148-8B76-9BFA58AA2935}"/>
                </a:ext>
              </a:extLst>
            </p:cNvPr>
            <p:cNvSpPr>
              <a:spLocks/>
            </p:cNvSpPr>
            <p:nvPr/>
          </p:nvSpPr>
          <p:spPr bwMode="auto">
            <a:xfrm>
              <a:off x="5568955" y="2663085"/>
              <a:ext cx="138656" cy="103874"/>
            </a:xfrm>
            <a:custGeom>
              <a:avLst/>
              <a:gdLst>
                <a:gd name="T0" fmla="*/ 0 w 50"/>
                <a:gd name="T1" fmla="*/ 22 h 42"/>
                <a:gd name="T2" fmla="*/ 1 w 50"/>
                <a:gd name="T3" fmla="*/ 22 h 42"/>
                <a:gd name="T4" fmla="*/ 2 w 50"/>
                <a:gd name="T5" fmla="*/ 21 h 42"/>
                <a:gd name="T6" fmla="*/ 3 w 50"/>
                <a:gd name="T7" fmla="*/ 25 h 42"/>
                <a:gd name="T8" fmla="*/ 6 w 50"/>
                <a:gd name="T9" fmla="*/ 25 h 42"/>
                <a:gd name="T10" fmla="*/ 9 w 50"/>
                <a:gd name="T11" fmla="*/ 24 h 42"/>
                <a:gd name="T12" fmla="*/ 11 w 50"/>
                <a:gd name="T13" fmla="*/ 22 h 42"/>
                <a:gd name="T14" fmla="*/ 14 w 50"/>
                <a:gd name="T15" fmla="*/ 23 h 42"/>
                <a:gd name="T16" fmla="*/ 18 w 50"/>
                <a:gd name="T17" fmla="*/ 23 h 42"/>
                <a:gd name="T18" fmla="*/ 27 w 50"/>
                <a:gd name="T19" fmla="*/ 23 h 42"/>
                <a:gd name="T20" fmla="*/ 26 w 50"/>
                <a:gd name="T21" fmla="*/ 21 h 42"/>
                <a:gd name="T22" fmla="*/ 28 w 50"/>
                <a:gd name="T23" fmla="*/ 22 h 42"/>
                <a:gd name="T24" fmla="*/ 31 w 50"/>
                <a:gd name="T25" fmla="*/ 20 h 42"/>
                <a:gd name="T26" fmla="*/ 35 w 50"/>
                <a:gd name="T27" fmla="*/ 13 h 42"/>
                <a:gd name="T28" fmla="*/ 40 w 50"/>
                <a:gd name="T29" fmla="*/ 6 h 42"/>
                <a:gd name="T30" fmla="*/ 45 w 50"/>
                <a:gd name="T31" fmla="*/ 0 h 42"/>
                <a:gd name="T32" fmla="*/ 46 w 50"/>
                <a:gd name="T33" fmla="*/ 4 h 42"/>
                <a:gd name="T34" fmla="*/ 48 w 50"/>
                <a:gd name="T35" fmla="*/ 7 h 42"/>
                <a:gd name="T36" fmla="*/ 48 w 50"/>
                <a:gd name="T37" fmla="*/ 14 h 42"/>
                <a:gd name="T38" fmla="*/ 45 w 50"/>
                <a:gd name="T39" fmla="*/ 14 h 42"/>
                <a:gd name="T40" fmla="*/ 44 w 50"/>
                <a:gd name="T41" fmla="*/ 16 h 42"/>
                <a:gd name="T42" fmla="*/ 44 w 50"/>
                <a:gd name="T43" fmla="*/ 18 h 42"/>
                <a:gd name="T44" fmla="*/ 44 w 50"/>
                <a:gd name="T45" fmla="*/ 21 h 42"/>
                <a:gd name="T46" fmla="*/ 46 w 50"/>
                <a:gd name="T47" fmla="*/ 24 h 42"/>
                <a:gd name="T48" fmla="*/ 41 w 50"/>
                <a:gd name="T49" fmla="*/ 26 h 42"/>
                <a:gd name="T50" fmla="*/ 39 w 50"/>
                <a:gd name="T51" fmla="*/ 38 h 42"/>
                <a:gd name="T52" fmla="*/ 36 w 50"/>
                <a:gd name="T53" fmla="*/ 41 h 42"/>
                <a:gd name="T54" fmla="*/ 27 w 50"/>
                <a:gd name="T55" fmla="*/ 40 h 42"/>
                <a:gd name="T56" fmla="*/ 17 w 50"/>
                <a:gd name="T57" fmla="*/ 38 h 42"/>
                <a:gd name="T58" fmla="*/ 11 w 50"/>
                <a:gd name="T59" fmla="*/ 36 h 42"/>
                <a:gd name="T60" fmla="*/ 6 w 50"/>
                <a:gd name="T61" fmla="*/ 30 h 42"/>
                <a:gd name="T62" fmla="*/ 2 w 50"/>
                <a:gd name="T63" fmla="*/ 26 h 42"/>
                <a:gd name="T64" fmla="*/ 0 w 50"/>
                <a:gd name="T65"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 h="42">
                  <a:moveTo>
                    <a:pt x="0" y="22"/>
                  </a:moveTo>
                  <a:cubicBezTo>
                    <a:pt x="1" y="21"/>
                    <a:pt x="1" y="21"/>
                    <a:pt x="1" y="22"/>
                  </a:cubicBezTo>
                  <a:cubicBezTo>
                    <a:pt x="2" y="21"/>
                    <a:pt x="2" y="21"/>
                    <a:pt x="2" y="21"/>
                  </a:cubicBezTo>
                  <a:cubicBezTo>
                    <a:pt x="3" y="22"/>
                    <a:pt x="2" y="24"/>
                    <a:pt x="3" y="25"/>
                  </a:cubicBezTo>
                  <a:cubicBezTo>
                    <a:pt x="3" y="25"/>
                    <a:pt x="5" y="25"/>
                    <a:pt x="6" y="25"/>
                  </a:cubicBezTo>
                  <a:cubicBezTo>
                    <a:pt x="7" y="25"/>
                    <a:pt x="8" y="25"/>
                    <a:pt x="9" y="24"/>
                  </a:cubicBezTo>
                  <a:cubicBezTo>
                    <a:pt x="10" y="24"/>
                    <a:pt x="10" y="23"/>
                    <a:pt x="11" y="22"/>
                  </a:cubicBezTo>
                  <a:cubicBezTo>
                    <a:pt x="11" y="22"/>
                    <a:pt x="13" y="23"/>
                    <a:pt x="14" y="23"/>
                  </a:cubicBezTo>
                  <a:cubicBezTo>
                    <a:pt x="15" y="23"/>
                    <a:pt x="16" y="23"/>
                    <a:pt x="18" y="23"/>
                  </a:cubicBezTo>
                  <a:cubicBezTo>
                    <a:pt x="21" y="23"/>
                    <a:pt x="24" y="25"/>
                    <a:pt x="27" y="23"/>
                  </a:cubicBezTo>
                  <a:cubicBezTo>
                    <a:pt x="27" y="22"/>
                    <a:pt x="26" y="22"/>
                    <a:pt x="26" y="21"/>
                  </a:cubicBezTo>
                  <a:cubicBezTo>
                    <a:pt x="27" y="21"/>
                    <a:pt x="27" y="22"/>
                    <a:pt x="28" y="22"/>
                  </a:cubicBezTo>
                  <a:cubicBezTo>
                    <a:pt x="29" y="22"/>
                    <a:pt x="30" y="21"/>
                    <a:pt x="31" y="20"/>
                  </a:cubicBezTo>
                  <a:cubicBezTo>
                    <a:pt x="32" y="17"/>
                    <a:pt x="32" y="15"/>
                    <a:pt x="35" y="13"/>
                  </a:cubicBezTo>
                  <a:cubicBezTo>
                    <a:pt x="37" y="11"/>
                    <a:pt x="38" y="8"/>
                    <a:pt x="40" y="6"/>
                  </a:cubicBezTo>
                  <a:cubicBezTo>
                    <a:pt x="43" y="4"/>
                    <a:pt x="44" y="3"/>
                    <a:pt x="45" y="0"/>
                  </a:cubicBezTo>
                  <a:cubicBezTo>
                    <a:pt x="47" y="0"/>
                    <a:pt x="46" y="3"/>
                    <a:pt x="46" y="4"/>
                  </a:cubicBezTo>
                  <a:cubicBezTo>
                    <a:pt x="46" y="6"/>
                    <a:pt x="48" y="5"/>
                    <a:pt x="48" y="7"/>
                  </a:cubicBezTo>
                  <a:cubicBezTo>
                    <a:pt x="49" y="9"/>
                    <a:pt x="50" y="12"/>
                    <a:pt x="48" y="14"/>
                  </a:cubicBezTo>
                  <a:cubicBezTo>
                    <a:pt x="45" y="18"/>
                    <a:pt x="46" y="15"/>
                    <a:pt x="45" y="14"/>
                  </a:cubicBezTo>
                  <a:cubicBezTo>
                    <a:pt x="45" y="12"/>
                    <a:pt x="43" y="15"/>
                    <a:pt x="44" y="16"/>
                  </a:cubicBezTo>
                  <a:cubicBezTo>
                    <a:pt x="44" y="17"/>
                    <a:pt x="43" y="17"/>
                    <a:pt x="44" y="18"/>
                  </a:cubicBezTo>
                  <a:cubicBezTo>
                    <a:pt x="44" y="18"/>
                    <a:pt x="44" y="20"/>
                    <a:pt x="44" y="21"/>
                  </a:cubicBezTo>
                  <a:cubicBezTo>
                    <a:pt x="44" y="24"/>
                    <a:pt x="47" y="22"/>
                    <a:pt x="46" y="24"/>
                  </a:cubicBezTo>
                  <a:cubicBezTo>
                    <a:pt x="45" y="26"/>
                    <a:pt x="42" y="24"/>
                    <a:pt x="41" y="26"/>
                  </a:cubicBezTo>
                  <a:cubicBezTo>
                    <a:pt x="44" y="27"/>
                    <a:pt x="40" y="34"/>
                    <a:pt x="39" y="38"/>
                  </a:cubicBezTo>
                  <a:cubicBezTo>
                    <a:pt x="39" y="41"/>
                    <a:pt x="38" y="42"/>
                    <a:pt x="36" y="41"/>
                  </a:cubicBezTo>
                  <a:cubicBezTo>
                    <a:pt x="33" y="40"/>
                    <a:pt x="30" y="40"/>
                    <a:pt x="27" y="40"/>
                  </a:cubicBezTo>
                  <a:cubicBezTo>
                    <a:pt x="23" y="39"/>
                    <a:pt x="20" y="39"/>
                    <a:pt x="17" y="38"/>
                  </a:cubicBezTo>
                  <a:cubicBezTo>
                    <a:pt x="15" y="38"/>
                    <a:pt x="12" y="38"/>
                    <a:pt x="11" y="36"/>
                  </a:cubicBezTo>
                  <a:cubicBezTo>
                    <a:pt x="9" y="34"/>
                    <a:pt x="8" y="32"/>
                    <a:pt x="6" y="30"/>
                  </a:cubicBezTo>
                  <a:cubicBezTo>
                    <a:pt x="5" y="29"/>
                    <a:pt x="4" y="27"/>
                    <a:pt x="2" y="26"/>
                  </a:cubicBezTo>
                  <a:cubicBezTo>
                    <a:pt x="1" y="24"/>
                    <a:pt x="1" y="23"/>
                    <a:pt x="0" y="2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91" name="Freeform 457">
              <a:extLst>
                <a:ext uri="{FF2B5EF4-FFF2-40B4-BE49-F238E27FC236}">
                  <a16:creationId xmlns:a16="http://schemas.microsoft.com/office/drawing/2014/main" xmlns="" id="{A35898A1-6550-4905-AE5F-331B1DFD8A5F}"/>
                </a:ext>
              </a:extLst>
            </p:cNvPr>
            <p:cNvSpPr>
              <a:spLocks/>
            </p:cNvSpPr>
            <p:nvPr/>
          </p:nvSpPr>
          <p:spPr bwMode="auto">
            <a:xfrm>
              <a:off x="1529008" y="2915752"/>
              <a:ext cx="3151" cy="561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2"/>
                    <a:pt x="1" y="1"/>
                    <a:pt x="1" y="0"/>
                  </a:cubicBezTo>
                  <a:cubicBezTo>
                    <a:pt x="1" y="1"/>
                    <a:pt x="0" y="2"/>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92" name="Freeform 458">
              <a:extLst>
                <a:ext uri="{FF2B5EF4-FFF2-40B4-BE49-F238E27FC236}">
                  <a16:creationId xmlns:a16="http://schemas.microsoft.com/office/drawing/2014/main" xmlns="" id="{E3B5EAF6-F3A1-4A5E-B616-DC10A029EE3E}"/>
                </a:ext>
              </a:extLst>
            </p:cNvPr>
            <p:cNvSpPr>
              <a:spLocks/>
            </p:cNvSpPr>
            <p:nvPr/>
          </p:nvSpPr>
          <p:spPr bwMode="auto">
            <a:xfrm>
              <a:off x="1529008" y="2915752"/>
              <a:ext cx="3151" cy="561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2"/>
                    <a:pt x="1" y="1"/>
                    <a:pt x="1" y="0"/>
                  </a:cubicBezTo>
                  <a:cubicBezTo>
                    <a:pt x="1" y="1"/>
                    <a:pt x="0" y="2"/>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93" name="Freeform 459">
              <a:extLst>
                <a:ext uri="{FF2B5EF4-FFF2-40B4-BE49-F238E27FC236}">
                  <a16:creationId xmlns:a16="http://schemas.microsoft.com/office/drawing/2014/main" xmlns="" id="{45F8AD2F-66FC-4E3A-88EF-6D838EE57EBA}"/>
                </a:ext>
              </a:extLst>
            </p:cNvPr>
            <p:cNvSpPr>
              <a:spLocks/>
            </p:cNvSpPr>
            <p:nvPr/>
          </p:nvSpPr>
          <p:spPr bwMode="auto">
            <a:xfrm>
              <a:off x="1484889" y="2886274"/>
              <a:ext cx="47269" cy="80012"/>
            </a:xfrm>
            <a:custGeom>
              <a:avLst/>
              <a:gdLst>
                <a:gd name="T0" fmla="*/ 0 w 17"/>
                <a:gd name="T1" fmla="*/ 32 h 32"/>
                <a:gd name="T2" fmla="*/ 3 w 17"/>
                <a:gd name="T3" fmla="*/ 17 h 32"/>
                <a:gd name="T4" fmla="*/ 7 w 17"/>
                <a:gd name="T5" fmla="*/ 8 h 32"/>
                <a:gd name="T6" fmla="*/ 14 w 17"/>
                <a:gd name="T7" fmla="*/ 1 h 32"/>
                <a:gd name="T8" fmla="*/ 13 w 17"/>
                <a:gd name="T9" fmla="*/ 3 h 32"/>
                <a:gd name="T10" fmla="*/ 13 w 17"/>
                <a:gd name="T11" fmla="*/ 11 h 32"/>
                <a:gd name="T12" fmla="*/ 12 w 17"/>
                <a:gd name="T13" fmla="*/ 17 h 32"/>
                <a:gd name="T14" fmla="*/ 12 w 17"/>
                <a:gd name="T15" fmla="*/ 21 h 32"/>
                <a:gd name="T16" fmla="*/ 10 w 17"/>
                <a:gd name="T17" fmla="*/ 24 h 32"/>
                <a:gd name="T18" fmla="*/ 9 w 17"/>
                <a:gd name="T19" fmla="*/ 26 h 32"/>
                <a:gd name="T20" fmla="*/ 6 w 17"/>
                <a:gd name="T21" fmla="*/ 28 h 32"/>
                <a:gd name="T22" fmla="*/ 4 w 17"/>
                <a:gd name="T23" fmla="*/ 31 h 32"/>
                <a:gd name="T24" fmla="*/ 3 w 17"/>
                <a:gd name="T25" fmla="*/ 32 h 32"/>
                <a:gd name="T26" fmla="*/ 0 w 17"/>
                <a:gd name="T2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32">
                  <a:moveTo>
                    <a:pt x="0" y="32"/>
                  </a:moveTo>
                  <a:cubicBezTo>
                    <a:pt x="1" y="27"/>
                    <a:pt x="2" y="22"/>
                    <a:pt x="3" y="17"/>
                  </a:cubicBezTo>
                  <a:cubicBezTo>
                    <a:pt x="3" y="15"/>
                    <a:pt x="3" y="4"/>
                    <a:pt x="7" y="8"/>
                  </a:cubicBezTo>
                  <a:cubicBezTo>
                    <a:pt x="8" y="6"/>
                    <a:pt x="11" y="0"/>
                    <a:pt x="14" y="1"/>
                  </a:cubicBezTo>
                  <a:cubicBezTo>
                    <a:pt x="13" y="2"/>
                    <a:pt x="13" y="2"/>
                    <a:pt x="13" y="3"/>
                  </a:cubicBezTo>
                  <a:cubicBezTo>
                    <a:pt x="17" y="1"/>
                    <a:pt x="13" y="9"/>
                    <a:pt x="13" y="11"/>
                  </a:cubicBezTo>
                  <a:cubicBezTo>
                    <a:pt x="12" y="13"/>
                    <a:pt x="12" y="15"/>
                    <a:pt x="12" y="17"/>
                  </a:cubicBezTo>
                  <a:cubicBezTo>
                    <a:pt x="12" y="18"/>
                    <a:pt x="12" y="19"/>
                    <a:pt x="12" y="21"/>
                  </a:cubicBezTo>
                  <a:cubicBezTo>
                    <a:pt x="11" y="22"/>
                    <a:pt x="11" y="23"/>
                    <a:pt x="10" y="24"/>
                  </a:cubicBezTo>
                  <a:cubicBezTo>
                    <a:pt x="11" y="22"/>
                    <a:pt x="9" y="25"/>
                    <a:pt x="9" y="26"/>
                  </a:cubicBezTo>
                  <a:cubicBezTo>
                    <a:pt x="8" y="27"/>
                    <a:pt x="7" y="27"/>
                    <a:pt x="6" y="28"/>
                  </a:cubicBezTo>
                  <a:cubicBezTo>
                    <a:pt x="5" y="29"/>
                    <a:pt x="4" y="30"/>
                    <a:pt x="4" y="31"/>
                  </a:cubicBezTo>
                  <a:cubicBezTo>
                    <a:pt x="3" y="31"/>
                    <a:pt x="3" y="32"/>
                    <a:pt x="3" y="32"/>
                  </a:cubicBezTo>
                  <a:cubicBezTo>
                    <a:pt x="2" y="32"/>
                    <a:pt x="1" y="32"/>
                    <a:pt x="0" y="3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94" name="Freeform 460">
              <a:extLst>
                <a:ext uri="{FF2B5EF4-FFF2-40B4-BE49-F238E27FC236}">
                  <a16:creationId xmlns:a16="http://schemas.microsoft.com/office/drawing/2014/main" xmlns="" id="{D2F3B326-0720-49CF-BF83-A283A9D2E6C2}"/>
                </a:ext>
              </a:extLst>
            </p:cNvPr>
            <p:cNvSpPr>
              <a:spLocks/>
            </p:cNvSpPr>
            <p:nvPr/>
          </p:nvSpPr>
          <p:spPr bwMode="auto">
            <a:xfrm>
              <a:off x="1484889" y="2886274"/>
              <a:ext cx="47269" cy="80012"/>
            </a:xfrm>
            <a:custGeom>
              <a:avLst/>
              <a:gdLst>
                <a:gd name="T0" fmla="*/ 0 w 17"/>
                <a:gd name="T1" fmla="*/ 32 h 32"/>
                <a:gd name="T2" fmla="*/ 3 w 17"/>
                <a:gd name="T3" fmla="*/ 17 h 32"/>
                <a:gd name="T4" fmla="*/ 7 w 17"/>
                <a:gd name="T5" fmla="*/ 8 h 32"/>
                <a:gd name="T6" fmla="*/ 14 w 17"/>
                <a:gd name="T7" fmla="*/ 1 h 32"/>
                <a:gd name="T8" fmla="*/ 13 w 17"/>
                <a:gd name="T9" fmla="*/ 3 h 32"/>
                <a:gd name="T10" fmla="*/ 13 w 17"/>
                <a:gd name="T11" fmla="*/ 11 h 32"/>
                <a:gd name="T12" fmla="*/ 12 w 17"/>
                <a:gd name="T13" fmla="*/ 17 h 32"/>
                <a:gd name="T14" fmla="*/ 12 w 17"/>
                <a:gd name="T15" fmla="*/ 21 h 32"/>
                <a:gd name="T16" fmla="*/ 10 w 17"/>
                <a:gd name="T17" fmla="*/ 24 h 32"/>
                <a:gd name="T18" fmla="*/ 9 w 17"/>
                <a:gd name="T19" fmla="*/ 26 h 32"/>
                <a:gd name="T20" fmla="*/ 6 w 17"/>
                <a:gd name="T21" fmla="*/ 28 h 32"/>
                <a:gd name="T22" fmla="*/ 4 w 17"/>
                <a:gd name="T23" fmla="*/ 31 h 32"/>
                <a:gd name="T24" fmla="*/ 3 w 17"/>
                <a:gd name="T25" fmla="*/ 32 h 32"/>
                <a:gd name="T26" fmla="*/ 0 w 17"/>
                <a:gd name="T2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32">
                  <a:moveTo>
                    <a:pt x="0" y="32"/>
                  </a:moveTo>
                  <a:cubicBezTo>
                    <a:pt x="1" y="27"/>
                    <a:pt x="2" y="22"/>
                    <a:pt x="3" y="17"/>
                  </a:cubicBezTo>
                  <a:cubicBezTo>
                    <a:pt x="3" y="15"/>
                    <a:pt x="3" y="4"/>
                    <a:pt x="7" y="8"/>
                  </a:cubicBezTo>
                  <a:cubicBezTo>
                    <a:pt x="8" y="6"/>
                    <a:pt x="11" y="0"/>
                    <a:pt x="14" y="1"/>
                  </a:cubicBezTo>
                  <a:cubicBezTo>
                    <a:pt x="13" y="2"/>
                    <a:pt x="13" y="2"/>
                    <a:pt x="13" y="3"/>
                  </a:cubicBezTo>
                  <a:cubicBezTo>
                    <a:pt x="17" y="1"/>
                    <a:pt x="13" y="9"/>
                    <a:pt x="13" y="11"/>
                  </a:cubicBezTo>
                  <a:cubicBezTo>
                    <a:pt x="12" y="13"/>
                    <a:pt x="12" y="15"/>
                    <a:pt x="12" y="17"/>
                  </a:cubicBezTo>
                  <a:cubicBezTo>
                    <a:pt x="12" y="18"/>
                    <a:pt x="12" y="19"/>
                    <a:pt x="12" y="21"/>
                  </a:cubicBezTo>
                  <a:cubicBezTo>
                    <a:pt x="11" y="22"/>
                    <a:pt x="11" y="23"/>
                    <a:pt x="10" y="24"/>
                  </a:cubicBezTo>
                  <a:cubicBezTo>
                    <a:pt x="11" y="22"/>
                    <a:pt x="9" y="25"/>
                    <a:pt x="9" y="26"/>
                  </a:cubicBezTo>
                  <a:cubicBezTo>
                    <a:pt x="8" y="27"/>
                    <a:pt x="7" y="27"/>
                    <a:pt x="6" y="28"/>
                  </a:cubicBezTo>
                  <a:cubicBezTo>
                    <a:pt x="5" y="29"/>
                    <a:pt x="4" y="30"/>
                    <a:pt x="4" y="31"/>
                  </a:cubicBezTo>
                  <a:cubicBezTo>
                    <a:pt x="3" y="31"/>
                    <a:pt x="3" y="32"/>
                    <a:pt x="3" y="32"/>
                  </a:cubicBezTo>
                  <a:cubicBezTo>
                    <a:pt x="2" y="32"/>
                    <a:pt x="1" y="32"/>
                    <a:pt x="0" y="3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95" name="Freeform 461">
              <a:extLst>
                <a:ext uri="{FF2B5EF4-FFF2-40B4-BE49-F238E27FC236}">
                  <a16:creationId xmlns:a16="http://schemas.microsoft.com/office/drawing/2014/main" xmlns="" id="{16769FDD-979B-4508-BEA8-B609EDB67C8A}"/>
                </a:ext>
              </a:extLst>
            </p:cNvPr>
            <p:cNvSpPr>
              <a:spLocks/>
            </p:cNvSpPr>
            <p:nvPr/>
          </p:nvSpPr>
          <p:spPr bwMode="auto">
            <a:xfrm>
              <a:off x="2939208" y="3833778"/>
              <a:ext cx="11030" cy="9827"/>
            </a:xfrm>
            <a:custGeom>
              <a:avLst/>
              <a:gdLst>
                <a:gd name="T0" fmla="*/ 2 w 4"/>
                <a:gd name="T1" fmla="*/ 4 h 4"/>
                <a:gd name="T2" fmla="*/ 2 w 4"/>
                <a:gd name="T3" fmla="*/ 4 h 4"/>
              </a:gdLst>
              <a:ahLst/>
              <a:cxnLst>
                <a:cxn ang="0">
                  <a:pos x="T0" y="T1"/>
                </a:cxn>
                <a:cxn ang="0">
                  <a:pos x="T2" y="T3"/>
                </a:cxn>
              </a:cxnLst>
              <a:rect l="0" t="0" r="r" b="b"/>
              <a:pathLst>
                <a:path w="4" h="4">
                  <a:moveTo>
                    <a:pt x="2" y="4"/>
                  </a:moveTo>
                  <a:cubicBezTo>
                    <a:pt x="4" y="0"/>
                    <a:pt x="0" y="3"/>
                    <a:pt x="2"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96" name="Freeform 462">
              <a:extLst>
                <a:ext uri="{FF2B5EF4-FFF2-40B4-BE49-F238E27FC236}">
                  <a16:creationId xmlns:a16="http://schemas.microsoft.com/office/drawing/2014/main" xmlns="" id="{244ADCC8-7330-41C5-9E1D-443EC658FAAC}"/>
                </a:ext>
              </a:extLst>
            </p:cNvPr>
            <p:cNvSpPr>
              <a:spLocks/>
            </p:cNvSpPr>
            <p:nvPr/>
          </p:nvSpPr>
          <p:spPr bwMode="auto">
            <a:xfrm>
              <a:off x="2939208" y="3833778"/>
              <a:ext cx="11030" cy="9827"/>
            </a:xfrm>
            <a:custGeom>
              <a:avLst/>
              <a:gdLst>
                <a:gd name="T0" fmla="*/ 2 w 4"/>
                <a:gd name="T1" fmla="*/ 4 h 4"/>
                <a:gd name="T2" fmla="*/ 2 w 4"/>
                <a:gd name="T3" fmla="*/ 4 h 4"/>
              </a:gdLst>
              <a:ahLst/>
              <a:cxnLst>
                <a:cxn ang="0">
                  <a:pos x="T0" y="T1"/>
                </a:cxn>
                <a:cxn ang="0">
                  <a:pos x="T2" y="T3"/>
                </a:cxn>
              </a:cxnLst>
              <a:rect l="0" t="0" r="r" b="b"/>
              <a:pathLst>
                <a:path w="4" h="4">
                  <a:moveTo>
                    <a:pt x="2" y="4"/>
                  </a:moveTo>
                  <a:cubicBezTo>
                    <a:pt x="4" y="0"/>
                    <a:pt x="0" y="3"/>
                    <a:pt x="2"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97" name="Freeform 463">
              <a:extLst>
                <a:ext uri="{FF2B5EF4-FFF2-40B4-BE49-F238E27FC236}">
                  <a16:creationId xmlns:a16="http://schemas.microsoft.com/office/drawing/2014/main" xmlns="" id="{23C7EF35-E6D4-4067-AB2A-09CBAB2E996B}"/>
                </a:ext>
              </a:extLst>
            </p:cNvPr>
            <p:cNvSpPr>
              <a:spLocks/>
            </p:cNvSpPr>
            <p:nvPr/>
          </p:nvSpPr>
          <p:spPr bwMode="auto">
            <a:xfrm>
              <a:off x="2535844" y="3478639"/>
              <a:ext cx="7878" cy="5615"/>
            </a:xfrm>
            <a:custGeom>
              <a:avLst/>
              <a:gdLst>
                <a:gd name="T0" fmla="*/ 0 w 3"/>
                <a:gd name="T1" fmla="*/ 2 h 2"/>
                <a:gd name="T2" fmla="*/ 3 w 3"/>
                <a:gd name="T3" fmla="*/ 1 h 2"/>
                <a:gd name="T4" fmla="*/ 0 w 3"/>
                <a:gd name="T5" fmla="*/ 2 h 2"/>
              </a:gdLst>
              <a:ahLst/>
              <a:cxnLst>
                <a:cxn ang="0">
                  <a:pos x="T0" y="T1"/>
                </a:cxn>
                <a:cxn ang="0">
                  <a:pos x="T2" y="T3"/>
                </a:cxn>
                <a:cxn ang="0">
                  <a:pos x="T4" y="T5"/>
                </a:cxn>
              </a:cxnLst>
              <a:rect l="0" t="0" r="r" b="b"/>
              <a:pathLst>
                <a:path w="3" h="2">
                  <a:moveTo>
                    <a:pt x="0" y="2"/>
                  </a:moveTo>
                  <a:cubicBezTo>
                    <a:pt x="1" y="2"/>
                    <a:pt x="2" y="1"/>
                    <a:pt x="3" y="1"/>
                  </a:cubicBezTo>
                  <a:cubicBezTo>
                    <a:pt x="2" y="0"/>
                    <a:pt x="1" y="1"/>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98" name="Freeform 464">
              <a:extLst>
                <a:ext uri="{FF2B5EF4-FFF2-40B4-BE49-F238E27FC236}">
                  <a16:creationId xmlns:a16="http://schemas.microsoft.com/office/drawing/2014/main" xmlns="" id="{A2DF597D-1CC7-4325-A865-7F28C2D80CFE}"/>
                </a:ext>
              </a:extLst>
            </p:cNvPr>
            <p:cNvSpPr>
              <a:spLocks/>
            </p:cNvSpPr>
            <p:nvPr/>
          </p:nvSpPr>
          <p:spPr bwMode="auto">
            <a:xfrm>
              <a:off x="2535844" y="3478639"/>
              <a:ext cx="7878" cy="5615"/>
            </a:xfrm>
            <a:custGeom>
              <a:avLst/>
              <a:gdLst>
                <a:gd name="T0" fmla="*/ 0 w 3"/>
                <a:gd name="T1" fmla="*/ 2 h 2"/>
                <a:gd name="T2" fmla="*/ 3 w 3"/>
                <a:gd name="T3" fmla="*/ 1 h 2"/>
                <a:gd name="T4" fmla="*/ 0 w 3"/>
                <a:gd name="T5" fmla="*/ 2 h 2"/>
              </a:gdLst>
              <a:ahLst/>
              <a:cxnLst>
                <a:cxn ang="0">
                  <a:pos x="T0" y="T1"/>
                </a:cxn>
                <a:cxn ang="0">
                  <a:pos x="T2" y="T3"/>
                </a:cxn>
                <a:cxn ang="0">
                  <a:pos x="T4" y="T5"/>
                </a:cxn>
              </a:cxnLst>
              <a:rect l="0" t="0" r="r" b="b"/>
              <a:pathLst>
                <a:path w="3" h="2">
                  <a:moveTo>
                    <a:pt x="0" y="2"/>
                  </a:moveTo>
                  <a:cubicBezTo>
                    <a:pt x="1" y="2"/>
                    <a:pt x="2" y="1"/>
                    <a:pt x="3" y="1"/>
                  </a:cubicBezTo>
                  <a:cubicBezTo>
                    <a:pt x="2" y="0"/>
                    <a:pt x="1" y="1"/>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99" name="Freeform 465">
              <a:extLst>
                <a:ext uri="{FF2B5EF4-FFF2-40B4-BE49-F238E27FC236}">
                  <a16:creationId xmlns:a16="http://schemas.microsoft.com/office/drawing/2014/main" xmlns="" id="{8496942F-3439-4A48-9071-E5F89091F7D8}"/>
                </a:ext>
              </a:extLst>
            </p:cNvPr>
            <p:cNvSpPr>
              <a:spLocks/>
            </p:cNvSpPr>
            <p:nvPr/>
          </p:nvSpPr>
          <p:spPr bwMode="auto">
            <a:xfrm>
              <a:off x="2542147" y="3481447"/>
              <a:ext cx="11030" cy="7019"/>
            </a:xfrm>
            <a:custGeom>
              <a:avLst/>
              <a:gdLst>
                <a:gd name="T0" fmla="*/ 1 w 4"/>
                <a:gd name="T1" fmla="*/ 3 h 3"/>
                <a:gd name="T2" fmla="*/ 4 w 4"/>
                <a:gd name="T3" fmla="*/ 1 h 3"/>
                <a:gd name="T4" fmla="*/ 1 w 4"/>
                <a:gd name="T5" fmla="*/ 3 h 3"/>
              </a:gdLst>
              <a:ahLst/>
              <a:cxnLst>
                <a:cxn ang="0">
                  <a:pos x="T0" y="T1"/>
                </a:cxn>
                <a:cxn ang="0">
                  <a:pos x="T2" y="T3"/>
                </a:cxn>
                <a:cxn ang="0">
                  <a:pos x="T4" y="T5"/>
                </a:cxn>
              </a:cxnLst>
              <a:rect l="0" t="0" r="r" b="b"/>
              <a:pathLst>
                <a:path w="4" h="3">
                  <a:moveTo>
                    <a:pt x="1" y="3"/>
                  </a:moveTo>
                  <a:cubicBezTo>
                    <a:pt x="1" y="2"/>
                    <a:pt x="3" y="2"/>
                    <a:pt x="4" y="1"/>
                  </a:cubicBezTo>
                  <a:cubicBezTo>
                    <a:pt x="3" y="0"/>
                    <a:pt x="0" y="1"/>
                    <a:pt x="1"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00" name="Freeform 466">
              <a:extLst>
                <a:ext uri="{FF2B5EF4-FFF2-40B4-BE49-F238E27FC236}">
                  <a16:creationId xmlns:a16="http://schemas.microsoft.com/office/drawing/2014/main" xmlns="" id="{B11A383D-C0DB-4709-A768-C19EF8F153CE}"/>
                </a:ext>
              </a:extLst>
            </p:cNvPr>
            <p:cNvSpPr>
              <a:spLocks/>
            </p:cNvSpPr>
            <p:nvPr/>
          </p:nvSpPr>
          <p:spPr bwMode="auto">
            <a:xfrm>
              <a:off x="2542147" y="3481447"/>
              <a:ext cx="11030" cy="7019"/>
            </a:xfrm>
            <a:custGeom>
              <a:avLst/>
              <a:gdLst>
                <a:gd name="T0" fmla="*/ 1 w 4"/>
                <a:gd name="T1" fmla="*/ 3 h 3"/>
                <a:gd name="T2" fmla="*/ 4 w 4"/>
                <a:gd name="T3" fmla="*/ 1 h 3"/>
                <a:gd name="T4" fmla="*/ 1 w 4"/>
                <a:gd name="T5" fmla="*/ 3 h 3"/>
              </a:gdLst>
              <a:ahLst/>
              <a:cxnLst>
                <a:cxn ang="0">
                  <a:pos x="T0" y="T1"/>
                </a:cxn>
                <a:cxn ang="0">
                  <a:pos x="T2" y="T3"/>
                </a:cxn>
                <a:cxn ang="0">
                  <a:pos x="T4" y="T5"/>
                </a:cxn>
              </a:cxnLst>
              <a:rect l="0" t="0" r="r" b="b"/>
              <a:pathLst>
                <a:path w="4" h="3">
                  <a:moveTo>
                    <a:pt x="1" y="3"/>
                  </a:moveTo>
                  <a:cubicBezTo>
                    <a:pt x="1" y="2"/>
                    <a:pt x="3" y="2"/>
                    <a:pt x="4" y="1"/>
                  </a:cubicBezTo>
                  <a:cubicBezTo>
                    <a:pt x="3" y="0"/>
                    <a:pt x="0" y="1"/>
                    <a:pt x="1"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01" name="Freeform 467">
              <a:extLst>
                <a:ext uri="{FF2B5EF4-FFF2-40B4-BE49-F238E27FC236}">
                  <a16:creationId xmlns:a16="http://schemas.microsoft.com/office/drawing/2014/main" xmlns="" id="{FE8391AA-B88A-4A53-9237-E6C93CD16503}"/>
                </a:ext>
              </a:extLst>
            </p:cNvPr>
            <p:cNvSpPr>
              <a:spLocks/>
            </p:cNvSpPr>
            <p:nvPr/>
          </p:nvSpPr>
          <p:spPr bwMode="auto">
            <a:xfrm>
              <a:off x="2590991" y="3371957"/>
              <a:ext cx="6303" cy="2807"/>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2" y="0"/>
                    <a:pt x="2" y="0"/>
                    <a:pt x="2" y="0"/>
                  </a:cubicBezTo>
                  <a:cubicBezTo>
                    <a:pt x="0" y="0"/>
                    <a:pt x="0" y="0"/>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02" name="Freeform 468">
              <a:extLst>
                <a:ext uri="{FF2B5EF4-FFF2-40B4-BE49-F238E27FC236}">
                  <a16:creationId xmlns:a16="http://schemas.microsoft.com/office/drawing/2014/main" xmlns="" id="{9660E4DE-2EA1-4FE7-ACEF-2181E40027F7}"/>
                </a:ext>
              </a:extLst>
            </p:cNvPr>
            <p:cNvSpPr>
              <a:spLocks/>
            </p:cNvSpPr>
            <p:nvPr/>
          </p:nvSpPr>
          <p:spPr bwMode="auto">
            <a:xfrm>
              <a:off x="2590991" y="3371957"/>
              <a:ext cx="6303" cy="2807"/>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2" y="0"/>
                    <a:pt x="2" y="0"/>
                    <a:pt x="2" y="0"/>
                  </a:cubicBezTo>
                  <a:cubicBezTo>
                    <a:pt x="0" y="0"/>
                    <a:pt x="0" y="0"/>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03" name="Freeform 469">
              <a:extLst>
                <a:ext uri="{FF2B5EF4-FFF2-40B4-BE49-F238E27FC236}">
                  <a16:creationId xmlns:a16="http://schemas.microsoft.com/office/drawing/2014/main" xmlns="" id="{D13623AC-50F0-4FC7-AB45-43F90DB8782C}"/>
                </a:ext>
              </a:extLst>
            </p:cNvPr>
            <p:cNvSpPr>
              <a:spLocks/>
            </p:cNvSpPr>
            <p:nvPr/>
          </p:nvSpPr>
          <p:spPr bwMode="auto">
            <a:xfrm>
              <a:off x="2590991" y="3374764"/>
              <a:ext cx="9453" cy="7019"/>
            </a:xfrm>
            <a:custGeom>
              <a:avLst/>
              <a:gdLst>
                <a:gd name="T0" fmla="*/ 2 w 3"/>
                <a:gd name="T1" fmla="*/ 3 h 3"/>
                <a:gd name="T2" fmla="*/ 2 w 3"/>
                <a:gd name="T3" fmla="*/ 0 h 3"/>
                <a:gd name="T4" fmla="*/ 2 w 3"/>
                <a:gd name="T5" fmla="*/ 3 h 3"/>
              </a:gdLst>
              <a:ahLst/>
              <a:cxnLst>
                <a:cxn ang="0">
                  <a:pos x="T0" y="T1"/>
                </a:cxn>
                <a:cxn ang="0">
                  <a:pos x="T2" y="T3"/>
                </a:cxn>
                <a:cxn ang="0">
                  <a:pos x="T4" y="T5"/>
                </a:cxn>
              </a:cxnLst>
              <a:rect l="0" t="0" r="r" b="b"/>
              <a:pathLst>
                <a:path w="3" h="3">
                  <a:moveTo>
                    <a:pt x="2" y="3"/>
                  </a:moveTo>
                  <a:cubicBezTo>
                    <a:pt x="3" y="3"/>
                    <a:pt x="2" y="1"/>
                    <a:pt x="2" y="0"/>
                  </a:cubicBezTo>
                  <a:cubicBezTo>
                    <a:pt x="0" y="1"/>
                    <a:pt x="1" y="2"/>
                    <a:pt x="2"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04" name="Freeform 470">
              <a:extLst>
                <a:ext uri="{FF2B5EF4-FFF2-40B4-BE49-F238E27FC236}">
                  <a16:creationId xmlns:a16="http://schemas.microsoft.com/office/drawing/2014/main" xmlns="" id="{F686E482-2E21-45D0-93DB-CD91DE25FFD8}"/>
                </a:ext>
              </a:extLst>
            </p:cNvPr>
            <p:cNvSpPr>
              <a:spLocks/>
            </p:cNvSpPr>
            <p:nvPr/>
          </p:nvSpPr>
          <p:spPr bwMode="auto">
            <a:xfrm>
              <a:off x="2590991" y="3374764"/>
              <a:ext cx="9453" cy="7019"/>
            </a:xfrm>
            <a:custGeom>
              <a:avLst/>
              <a:gdLst>
                <a:gd name="T0" fmla="*/ 2 w 3"/>
                <a:gd name="T1" fmla="*/ 3 h 3"/>
                <a:gd name="T2" fmla="*/ 2 w 3"/>
                <a:gd name="T3" fmla="*/ 0 h 3"/>
                <a:gd name="T4" fmla="*/ 2 w 3"/>
                <a:gd name="T5" fmla="*/ 3 h 3"/>
              </a:gdLst>
              <a:ahLst/>
              <a:cxnLst>
                <a:cxn ang="0">
                  <a:pos x="T0" y="T1"/>
                </a:cxn>
                <a:cxn ang="0">
                  <a:pos x="T2" y="T3"/>
                </a:cxn>
                <a:cxn ang="0">
                  <a:pos x="T4" y="T5"/>
                </a:cxn>
              </a:cxnLst>
              <a:rect l="0" t="0" r="r" b="b"/>
              <a:pathLst>
                <a:path w="3" h="3">
                  <a:moveTo>
                    <a:pt x="2" y="3"/>
                  </a:moveTo>
                  <a:cubicBezTo>
                    <a:pt x="3" y="3"/>
                    <a:pt x="2" y="1"/>
                    <a:pt x="2" y="0"/>
                  </a:cubicBezTo>
                  <a:cubicBezTo>
                    <a:pt x="0" y="1"/>
                    <a:pt x="1" y="2"/>
                    <a:pt x="2"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05" name="Freeform 471">
              <a:extLst>
                <a:ext uri="{FF2B5EF4-FFF2-40B4-BE49-F238E27FC236}">
                  <a16:creationId xmlns:a16="http://schemas.microsoft.com/office/drawing/2014/main" xmlns="" id="{0CE28F17-0F71-489C-B8A9-0342B31AED31}"/>
                </a:ext>
              </a:extLst>
            </p:cNvPr>
            <p:cNvSpPr>
              <a:spLocks/>
            </p:cNvSpPr>
            <p:nvPr/>
          </p:nvSpPr>
          <p:spPr bwMode="auto">
            <a:xfrm>
              <a:off x="2550023" y="3449162"/>
              <a:ext cx="26787" cy="35093"/>
            </a:xfrm>
            <a:custGeom>
              <a:avLst/>
              <a:gdLst>
                <a:gd name="T0" fmla="*/ 1 w 10"/>
                <a:gd name="T1" fmla="*/ 14 h 14"/>
                <a:gd name="T2" fmla="*/ 9 w 10"/>
                <a:gd name="T3" fmla="*/ 3 h 14"/>
                <a:gd name="T4" fmla="*/ 3 w 10"/>
                <a:gd name="T5" fmla="*/ 6 h 14"/>
                <a:gd name="T6" fmla="*/ 2 w 10"/>
                <a:gd name="T7" fmla="*/ 9 h 14"/>
                <a:gd name="T8" fmla="*/ 1 w 10"/>
                <a:gd name="T9" fmla="*/ 14 h 14"/>
              </a:gdLst>
              <a:ahLst/>
              <a:cxnLst>
                <a:cxn ang="0">
                  <a:pos x="T0" y="T1"/>
                </a:cxn>
                <a:cxn ang="0">
                  <a:pos x="T2" y="T3"/>
                </a:cxn>
                <a:cxn ang="0">
                  <a:pos x="T4" y="T5"/>
                </a:cxn>
                <a:cxn ang="0">
                  <a:pos x="T6" y="T7"/>
                </a:cxn>
                <a:cxn ang="0">
                  <a:pos x="T8" y="T9"/>
                </a:cxn>
              </a:cxnLst>
              <a:rect l="0" t="0" r="r" b="b"/>
              <a:pathLst>
                <a:path w="10" h="14">
                  <a:moveTo>
                    <a:pt x="1" y="14"/>
                  </a:moveTo>
                  <a:cubicBezTo>
                    <a:pt x="4" y="13"/>
                    <a:pt x="10" y="6"/>
                    <a:pt x="9" y="3"/>
                  </a:cubicBezTo>
                  <a:cubicBezTo>
                    <a:pt x="7" y="0"/>
                    <a:pt x="4" y="4"/>
                    <a:pt x="3" y="6"/>
                  </a:cubicBezTo>
                  <a:cubicBezTo>
                    <a:pt x="3" y="7"/>
                    <a:pt x="4" y="9"/>
                    <a:pt x="2" y="9"/>
                  </a:cubicBezTo>
                  <a:cubicBezTo>
                    <a:pt x="1" y="10"/>
                    <a:pt x="0" y="12"/>
                    <a:pt x="1" y="1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06" name="Freeform 472">
              <a:extLst>
                <a:ext uri="{FF2B5EF4-FFF2-40B4-BE49-F238E27FC236}">
                  <a16:creationId xmlns:a16="http://schemas.microsoft.com/office/drawing/2014/main" xmlns="" id="{0B7A0F4A-3AD1-4047-9EBF-37BDF589FE52}"/>
                </a:ext>
              </a:extLst>
            </p:cNvPr>
            <p:cNvSpPr>
              <a:spLocks/>
            </p:cNvSpPr>
            <p:nvPr/>
          </p:nvSpPr>
          <p:spPr bwMode="auto">
            <a:xfrm>
              <a:off x="2550023" y="3449162"/>
              <a:ext cx="26787" cy="35093"/>
            </a:xfrm>
            <a:custGeom>
              <a:avLst/>
              <a:gdLst>
                <a:gd name="T0" fmla="*/ 1 w 10"/>
                <a:gd name="T1" fmla="*/ 14 h 14"/>
                <a:gd name="T2" fmla="*/ 9 w 10"/>
                <a:gd name="T3" fmla="*/ 3 h 14"/>
                <a:gd name="T4" fmla="*/ 3 w 10"/>
                <a:gd name="T5" fmla="*/ 6 h 14"/>
                <a:gd name="T6" fmla="*/ 2 w 10"/>
                <a:gd name="T7" fmla="*/ 9 h 14"/>
                <a:gd name="T8" fmla="*/ 1 w 10"/>
                <a:gd name="T9" fmla="*/ 14 h 14"/>
              </a:gdLst>
              <a:ahLst/>
              <a:cxnLst>
                <a:cxn ang="0">
                  <a:pos x="T0" y="T1"/>
                </a:cxn>
                <a:cxn ang="0">
                  <a:pos x="T2" y="T3"/>
                </a:cxn>
                <a:cxn ang="0">
                  <a:pos x="T4" y="T5"/>
                </a:cxn>
                <a:cxn ang="0">
                  <a:pos x="T6" y="T7"/>
                </a:cxn>
                <a:cxn ang="0">
                  <a:pos x="T8" y="T9"/>
                </a:cxn>
              </a:cxnLst>
              <a:rect l="0" t="0" r="r" b="b"/>
              <a:pathLst>
                <a:path w="10" h="14">
                  <a:moveTo>
                    <a:pt x="1" y="14"/>
                  </a:moveTo>
                  <a:cubicBezTo>
                    <a:pt x="4" y="13"/>
                    <a:pt x="10" y="6"/>
                    <a:pt x="9" y="3"/>
                  </a:cubicBezTo>
                  <a:cubicBezTo>
                    <a:pt x="7" y="0"/>
                    <a:pt x="4" y="4"/>
                    <a:pt x="3" y="6"/>
                  </a:cubicBezTo>
                  <a:cubicBezTo>
                    <a:pt x="3" y="7"/>
                    <a:pt x="4" y="9"/>
                    <a:pt x="2" y="9"/>
                  </a:cubicBezTo>
                  <a:cubicBezTo>
                    <a:pt x="1" y="10"/>
                    <a:pt x="0" y="12"/>
                    <a:pt x="1" y="1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07" name="Freeform 473">
              <a:extLst>
                <a:ext uri="{FF2B5EF4-FFF2-40B4-BE49-F238E27FC236}">
                  <a16:creationId xmlns:a16="http://schemas.microsoft.com/office/drawing/2014/main" xmlns="" id="{67295040-68E2-4313-BB05-E53C8D8A38C5}"/>
                </a:ext>
              </a:extLst>
            </p:cNvPr>
            <p:cNvSpPr>
              <a:spLocks/>
            </p:cNvSpPr>
            <p:nvPr/>
          </p:nvSpPr>
          <p:spPr bwMode="auto">
            <a:xfrm>
              <a:off x="2565781" y="3444950"/>
              <a:ext cx="11030" cy="9827"/>
            </a:xfrm>
            <a:custGeom>
              <a:avLst/>
              <a:gdLst>
                <a:gd name="T0" fmla="*/ 0 w 4"/>
                <a:gd name="T1" fmla="*/ 4 h 4"/>
                <a:gd name="T2" fmla="*/ 3 w 4"/>
                <a:gd name="T3" fmla="*/ 0 h 4"/>
                <a:gd name="T4" fmla="*/ 0 w 4"/>
                <a:gd name="T5" fmla="*/ 4 h 4"/>
              </a:gdLst>
              <a:ahLst/>
              <a:cxnLst>
                <a:cxn ang="0">
                  <a:pos x="T0" y="T1"/>
                </a:cxn>
                <a:cxn ang="0">
                  <a:pos x="T2" y="T3"/>
                </a:cxn>
                <a:cxn ang="0">
                  <a:pos x="T4" y="T5"/>
                </a:cxn>
              </a:cxnLst>
              <a:rect l="0" t="0" r="r" b="b"/>
              <a:pathLst>
                <a:path w="4" h="4">
                  <a:moveTo>
                    <a:pt x="0" y="4"/>
                  </a:moveTo>
                  <a:cubicBezTo>
                    <a:pt x="1" y="3"/>
                    <a:pt x="4" y="1"/>
                    <a:pt x="3" y="0"/>
                  </a:cubicBezTo>
                  <a:cubicBezTo>
                    <a:pt x="1" y="0"/>
                    <a:pt x="1" y="2"/>
                    <a:pt x="0"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08" name="Freeform 474">
              <a:extLst>
                <a:ext uri="{FF2B5EF4-FFF2-40B4-BE49-F238E27FC236}">
                  <a16:creationId xmlns:a16="http://schemas.microsoft.com/office/drawing/2014/main" xmlns="" id="{52C838ED-FB0D-4D4B-A3A8-A2891E0B822C}"/>
                </a:ext>
              </a:extLst>
            </p:cNvPr>
            <p:cNvSpPr>
              <a:spLocks/>
            </p:cNvSpPr>
            <p:nvPr/>
          </p:nvSpPr>
          <p:spPr bwMode="auto">
            <a:xfrm>
              <a:off x="2565781" y="3444950"/>
              <a:ext cx="11030" cy="9827"/>
            </a:xfrm>
            <a:custGeom>
              <a:avLst/>
              <a:gdLst>
                <a:gd name="T0" fmla="*/ 0 w 4"/>
                <a:gd name="T1" fmla="*/ 4 h 4"/>
                <a:gd name="T2" fmla="*/ 3 w 4"/>
                <a:gd name="T3" fmla="*/ 0 h 4"/>
                <a:gd name="T4" fmla="*/ 0 w 4"/>
                <a:gd name="T5" fmla="*/ 4 h 4"/>
              </a:gdLst>
              <a:ahLst/>
              <a:cxnLst>
                <a:cxn ang="0">
                  <a:pos x="T0" y="T1"/>
                </a:cxn>
                <a:cxn ang="0">
                  <a:pos x="T2" y="T3"/>
                </a:cxn>
                <a:cxn ang="0">
                  <a:pos x="T4" y="T5"/>
                </a:cxn>
              </a:cxnLst>
              <a:rect l="0" t="0" r="r" b="b"/>
              <a:pathLst>
                <a:path w="4" h="4">
                  <a:moveTo>
                    <a:pt x="0" y="4"/>
                  </a:moveTo>
                  <a:cubicBezTo>
                    <a:pt x="1" y="3"/>
                    <a:pt x="4" y="1"/>
                    <a:pt x="3" y="0"/>
                  </a:cubicBezTo>
                  <a:cubicBezTo>
                    <a:pt x="1" y="0"/>
                    <a:pt x="1" y="2"/>
                    <a:pt x="0"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09" name="Freeform 475">
              <a:extLst>
                <a:ext uri="{FF2B5EF4-FFF2-40B4-BE49-F238E27FC236}">
                  <a16:creationId xmlns:a16="http://schemas.microsoft.com/office/drawing/2014/main" xmlns="" id="{0C6B3422-5EC2-44E8-9C6B-93B55CE244C1}"/>
                </a:ext>
              </a:extLst>
            </p:cNvPr>
            <p:cNvSpPr>
              <a:spLocks/>
            </p:cNvSpPr>
            <p:nvPr/>
          </p:nvSpPr>
          <p:spPr bwMode="auto">
            <a:xfrm>
              <a:off x="2565781" y="3464602"/>
              <a:ext cx="9453" cy="9827"/>
            </a:xfrm>
            <a:custGeom>
              <a:avLst/>
              <a:gdLst>
                <a:gd name="T0" fmla="*/ 0 w 3"/>
                <a:gd name="T1" fmla="*/ 4 h 4"/>
                <a:gd name="T2" fmla="*/ 2 w 3"/>
                <a:gd name="T3" fmla="*/ 0 h 4"/>
                <a:gd name="T4" fmla="*/ 0 w 3"/>
                <a:gd name="T5" fmla="*/ 4 h 4"/>
              </a:gdLst>
              <a:ahLst/>
              <a:cxnLst>
                <a:cxn ang="0">
                  <a:pos x="T0" y="T1"/>
                </a:cxn>
                <a:cxn ang="0">
                  <a:pos x="T2" y="T3"/>
                </a:cxn>
                <a:cxn ang="0">
                  <a:pos x="T4" y="T5"/>
                </a:cxn>
              </a:cxnLst>
              <a:rect l="0" t="0" r="r" b="b"/>
              <a:pathLst>
                <a:path w="3" h="4">
                  <a:moveTo>
                    <a:pt x="0" y="4"/>
                  </a:moveTo>
                  <a:cubicBezTo>
                    <a:pt x="2" y="4"/>
                    <a:pt x="3" y="2"/>
                    <a:pt x="2" y="0"/>
                  </a:cubicBezTo>
                  <a:cubicBezTo>
                    <a:pt x="2" y="2"/>
                    <a:pt x="0" y="3"/>
                    <a:pt x="0"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10" name="Freeform 476">
              <a:extLst>
                <a:ext uri="{FF2B5EF4-FFF2-40B4-BE49-F238E27FC236}">
                  <a16:creationId xmlns:a16="http://schemas.microsoft.com/office/drawing/2014/main" xmlns="" id="{00A14BE4-4002-4714-8A38-93A3BA7B92A9}"/>
                </a:ext>
              </a:extLst>
            </p:cNvPr>
            <p:cNvSpPr>
              <a:spLocks/>
            </p:cNvSpPr>
            <p:nvPr/>
          </p:nvSpPr>
          <p:spPr bwMode="auto">
            <a:xfrm>
              <a:off x="2565781" y="3464602"/>
              <a:ext cx="9453" cy="9827"/>
            </a:xfrm>
            <a:custGeom>
              <a:avLst/>
              <a:gdLst>
                <a:gd name="T0" fmla="*/ 0 w 3"/>
                <a:gd name="T1" fmla="*/ 4 h 4"/>
                <a:gd name="T2" fmla="*/ 2 w 3"/>
                <a:gd name="T3" fmla="*/ 0 h 4"/>
                <a:gd name="T4" fmla="*/ 0 w 3"/>
                <a:gd name="T5" fmla="*/ 4 h 4"/>
              </a:gdLst>
              <a:ahLst/>
              <a:cxnLst>
                <a:cxn ang="0">
                  <a:pos x="T0" y="T1"/>
                </a:cxn>
                <a:cxn ang="0">
                  <a:pos x="T2" y="T3"/>
                </a:cxn>
                <a:cxn ang="0">
                  <a:pos x="T4" y="T5"/>
                </a:cxn>
              </a:cxnLst>
              <a:rect l="0" t="0" r="r" b="b"/>
              <a:pathLst>
                <a:path w="3" h="4">
                  <a:moveTo>
                    <a:pt x="0" y="4"/>
                  </a:moveTo>
                  <a:cubicBezTo>
                    <a:pt x="2" y="4"/>
                    <a:pt x="3" y="2"/>
                    <a:pt x="2" y="0"/>
                  </a:cubicBezTo>
                  <a:cubicBezTo>
                    <a:pt x="2" y="2"/>
                    <a:pt x="0" y="3"/>
                    <a:pt x="0"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11" name="Freeform 477">
              <a:extLst>
                <a:ext uri="{FF2B5EF4-FFF2-40B4-BE49-F238E27FC236}">
                  <a16:creationId xmlns:a16="http://schemas.microsoft.com/office/drawing/2014/main" xmlns="" id="{BAD56CFF-73E9-4C31-A896-00DC191BE28C}"/>
                </a:ext>
              </a:extLst>
            </p:cNvPr>
            <p:cNvSpPr>
              <a:spLocks/>
            </p:cNvSpPr>
            <p:nvPr/>
          </p:nvSpPr>
          <p:spPr bwMode="auto">
            <a:xfrm>
              <a:off x="2572082" y="3464602"/>
              <a:ext cx="7878" cy="7019"/>
            </a:xfrm>
            <a:custGeom>
              <a:avLst/>
              <a:gdLst>
                <a:gd name="T0" fmla="*/ 3 w 3"/>
                <a:gd name="T1" fmla="*/ 0 h 3"/>
                <a:gd name="T2" fmla="*/ 0 w 3"/>
                <a:gd name="T3" fmla="*/ 3 h 3"/>
                <a:gd name="T4" fmla="*/ 3 w 3"/>
                <a:gd name="T5" fmla="*/ 0 h 3"/>
                <a:gd name="T6" fmla="*/ 3 w 3"/>
                <a:gd name="T7" fmla="*/ 0 h 3"/>
              </a:gdLst>
              <a:ahLst/>
              <a:cxnLst>
                <a:cxn ang="0">
                  <a:pos x="T0" y="T1"/>
                </a:cxn>
                <a:cxn ang="0">
                  <a:pos x="T2" y="T3"/>
                </a:cxn>
                <a:cxn ang="0">
                  <a:pos x="T4" y="T5"/>
                </a:cxn>
                <a:cxn ang="0">
                  <a:pos x="T6" y="T7"/>
                </a:cxn>
              </a:cxnLst>
              <a:rect l="0" t="0" r="r" b="b"/>
              <a:pathLst>
                <a:path w="3" h="3">
                  <a:moveTo>
                    <a:pt x="3" y="0"/>
                  </a:moveTo>
                  <a:cubicBezTo>
                    <a:pt x="1" y="1"/>
                    <a:pt x="1" y="2"/>
                    <a:pt x="0" y="3"/>
                  </a:cubicBezTo>
                  <a:cubicBezTo>
                    <a:pt x="2" y="3"/>
                    <a:pt x="2" y="1"/>
                    <a:pt x="3" y="0"/>
                  </a:cubicBezTo>
                  <a:cubicBezTo>
                    <a:pt x="3" y="0"/>
                    <a:pt x="3" y="0"/>
                    <a:pt x="3"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12" name="Freeform 478">
              <a:extLst>
                <a:ext uri="{FF2B5EF4-FFF2-40B4-BE49-F238E27FC236}">
                  <a16:creationId xmlns:a16="http://schemas.microsoft.com/office/drawing/2014/main" xmlns="" id="{3CDE0986-D8D9-4748-B259-E75F6892C494}"/>
                </a:ext>
              </a:extLst>
            </p:cNvPr>
            <p:cNvSpPr>
              <a:spLocks/>
            </p:cNvSpPr>
            <p:nvPr/>
          </p:nvSpPr>
          <p:spPr bwMode="auto">
            <a:xfrm>
              <a:off x="2572082" y="3464602"/>
              <a:ext cx="7878" cy="7019"/>
            </a:xfrm>
            <a:custGeom>
              <a:avLst/>
              <a:gdLst>
                <a:gd name="T0" fmla="*/ 3 w 3"/>
                <a:gd name="T1" fmla="*/ 0 h 3"/>
                <a:gd name="T2" fmla="*/ 0 w 3"/>
                <a:gd name="T3" fmla="*/ 3 h 3"/>
                <a:gd name="T4" fmla="*/ 3 w 3"/>
                <a:gd name="T5" fmla="*/ 0 h 3"/>
                <a:gd name="T6" fmla="*/ 3 w 3"/>
                <a:gd name="T7" fmla="*/ 0 h 3"/>
              </a:gdLst>
              <a:ahLst/>
              <a:cxnLst>
                <a:cxn ang="0">
                  <a:pos x="T0" y="T1"/>
                </a:cxn>
                <a:cxn ang="0">
                  <a:pos x="T2" y="T3"/>
                </a:cxn>
                <a:cxn ang="0">
                  <a:pos x="T4" y="T5"/>
                </a:cxn>
                <a:cxn ang="0">
                  <a:pos x="T6" y="T7"/>
                </a:cxn>
              </a:cxnLst>
              <a:rect l="0" t="0" r="r" b="b"/>
              <a:pathLst>
                <a:path w="3" h="3">
                  <a:moveTo>
                    <a:pt x="3" y="0"/>
                  </a:moveTo>
                  <a:cubicBezTo>
                    <a:pt x="1" y="1"/>
                    <a:pt x="1" y="2"/>
                    <a:pt x="0" y="3"/>
                  </a:cubicBezTo>
                  <a:cubicBezTo>
                    <a:pt x="2" y="3"/>
                    <a:pt x="2" y="1"/>
                    <a:pt x="3" y="0"/>
                  </a:cubicBezTo>
                  <a:cubicBezTo>
                    <a:pt x="3" y="0"/>
                    <a:pt x="3" y="0"/>
                    <a:pt x="3"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13" name="Freeform 479">
              <a:extLst>
                <a:ext uri="{FF2B5EF4-FFF2-40B4-BE49-F238E27FC236}">
                  <a16:creationId xmlns:a16="http://schemas.microsoft.com/office/drawing/2014/main" xmlns="" id="{8859F01E-CCF0-4E5C-8D44-109BC0604B7F}"/>
                </a:ext>
              </a:extLst>
            </p:cNvPr>
            <p:cNvSpPr>
              <a:spLocks/>
            </p:cNvSpPr>
            <p:nvPr/>
          </p:nvSpPr>
          <p:spPr bwMode="auto">
            <a:xfrm>
              <a:off x="2575235" y="3444950"/>
              <a:ext cx="4727" cy="9827"/>
            </a:xfrm>
            <a:custGeom>
              <a:avLst/>
              <a:gdLst>
                <a:gd name="T0" fmla="*/ 0 w 2"/>
                <a:gd name="T1" fmla="*/ 4 h 4"/>
                <a:gd name="T2" fmla="*/ 2 w 2"/>
                <a:gd name="T3" fmla="*/ 2 h 4"/>
                <a:gd name="T4" fmla="*/ 0 w 2"/>
                <a:gd name="T5" fmla="*/ 4 h 4"/>
              </a:gdLst>
              <a:ahLst/>
              <a:cxnLst>
                <a:cxn ang="0">
                  <a:pos x="T0" y="T1"/>
                </a:cxn>
                <a:cxn ang="0">
                  <a:pos x="T2" y="T3"/>
                </a:cxn>
                <a:cxn ang="0">
                  <a:pos x="T4" y="T5"/>
                </a:cxn>
              </a:cxnLst>
              <a:rect l="0" t="0" r="r" b="b"/>
              <a:pathLst>
                <a:path w="2" h="4">
                  <a:moveTo>
                    <a:pt x="0" y="4"/>
                  </a:moveTo>
                  <a:cubicBezTo>
                    <a:pt x="0" y="3"/>
                    <a:pt x="1" y="2"/>
                    <a:pt x="2" y="2"/>
                  </a:cubicBezTo>
                  <a:cubicBezTo>
                    <a:pt x="0" y="0"/>
                    <a:pt x="0" y="3"/>
                    <a:pt x="0"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14" name="Freeform 480">
              <a:extLst>
                <a:ext uri="{FF2B5EF4-FFF2-40B4-BE49-F238E27FC236}">
                  <a16:creationId xmlns:a16="http://schemas.microsoft.com/office/drawing/2014/main" xmlns="" id="{161752C6-C731-492D-8785-DC931C68C621}"/>
                </a:ext>
              </a:extLst>
            </p:cNvPr>
            <p:cNvSpPr>
              <a:spLocks/>
            </p:cNvSpPr>
            <p:nvPr/>
          </p:nvSpPr>
          <p:spPr bwMode="auto">
            <a:xfrm>
              <a:off x="2575235" y="3444950"/>
              <a:ext cx="4727" cy="9827"/>
            </a:xfrm>
            <a:custGeom>
              <a:avLst/>
              <a:gdLst>
                <a:gd name="T0" fmla="*/ 0 w 2"/>
                <a:gd name="T1" fmla="*/ 4 h 4"/>
                <a:gd name="T2" fmla="*/ 2 w 2"/>
                <a:gd name="T3" fmla="*/ 2 h 4"/>
                <a:gd name="T4" fmla="*/ 0 w 2"/>
                <a:gd name="T5" fmla="*/ 4 h 4"/>
              </a:gdLst>
              <a:ahLst/>
              <a:cxnLst>
                <a:cxn ang="0">
                  <a:pos x="T0" y="T1"/>
                </a:cxn>
                <a:cxn ang="0">
                  <a:pos x="T2" y="T3"/>
                </a:cxn>
                <a:cxn ang="0">
                  <a:pos x="T4" y="T5"/>
                </a:cxn>
              </a:cxnLst>
              <a:rect l="0" t="0" r="r" b="b"/>
              <a:pathLst>
                <a:path w="2" h="4">
                  <a:moveTo>
                    <a:pt x="0" y="4"/>
                  </a:moveTo>
                  <a:cubicBezTo>
                    <a:pt x="0" y="3"/>
                    <a:pt x="1" y="2"/>
                    <a:pt x="2" y="2"/>
                  </a:cubicBezTo>
                  <a:cubicBezTo>
                    <a:pt x="0" y="0"/>
                    <a:pt x="0" y="3"/>
                    <a:pt x="0"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15" name="Freeform 481">
              <a:extLst>
                <a:ext uri="{FF2B5EF4-FFF2-40B4-BE49-F238E27FC236}">
                  <a16:creationId xmlns:a16="http://schemas.microsoft.com/office/drawing/2014/main" xmlns="" id="{97B487F7-449C-4FC4-9E47-5361A8213D6B}"/>
                </a:ext>
              </a:extLst>
            </p:cNvPr>
            <p:cNvSpPr>
              <a:spLocks/>
            </p:cNvSpPr>
            <p:nvPr/>
          </p:nvSpPr>
          <p:spPr bwMode="auto">
            <a:xfrm>
              <a:off x="2575235" y="3454776"/>
              <a:ext cx="7878" cy="12634"/>
            </a:xfrm>
            <a:custGeom>
              <a:avLst/>
              <a:gdLst>
                <a:gd name="T0" fmla="*/ 0 w 3"/>
                <a:gd name="T1" fmla="*/ 5 h 5"/>
                <a:gd name="T2" fmla="*/ 2 w 3"/>
                <a:gd name="T3" fmla="*/ 2 h 5"/>
                <a:gd name="T4" fmla="*/ 2 w 3"/>
                <a:gd name="T5" fmla="*/ 1 h 5"/>
                <a:gd name="T6" fmla="*/ 0 w 3"/>
                <a:gd name="T7" fmla="*/ 5 h 5"/>
              </a:gdLst>
              <a:ahLst/>
              <a:cxnLst>
                <a:cxn ang="0">
                  <a:pos x="T0" y="T1"/>
                </a:cxn>
                <a:cxn ang="0">
                  <a:pos x="T2" y="T3"/>
                </a:cxn>
                <a:cxn ang="0">
                  <a:pos x="T4" y="T5"/>
                </a:cxn>
                <a:cxn ang="0">
                  <a:pos x="T6" y="T7"/>
                </a:cxn>
              </a:cxnLst>
              <a:rect l="0" t="0" r="r" b="b"/>
              <a:pathLst>
                <a:path w="3" h="5">
                  <a:moveTo>
                    <a:pt x="0" y="5"/>
                  </a:moveTo>
                  <a:cubicBezTo>
                    <a:pt x="1" y="4"/>
                    <a:pt x="1" y="3"/>
                    <a:pt x="2" y="2"/>
                  </a:cubicBezTo>
                  <a:cubicBezTo>
                    <a:pt x="3" y="2"/>
                    <a:pt x="3" y="0"/>
                    <a:pt x="2" y="1"/>
                  </a:cubicBezTo>
                  <a:cubicBezTo>
                    <a:pt x="1" y="1"/>
                    <a:pt x="0" y="4"/>
                    <a:pt x="0" y="5"/>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16" name="Freeform 482">
              <a:extLst>
                <a:ext uri="{FF2B5EF4-FFF2-40B4-BE49-F238E27FC236}">
                  <a16:creationId xmlns:a16="http://schemas.microsoft.com/office/drawing/2014/main" xmlns="" id="{33D17782-B25D-4B22-8912-008FBC32B69D}"/>
                </a:ext>
              </a:extLst>
            </p:cNvPr>
            <p:cNvSpPr>
              <a:spLocks/>
            </p:cNvSpPr>
            <p:nvPr/>
          </p:nvSpPr>
          <p:spPr bwMode="auto">
            <a:xfrm>
              <a:off x="2575235" y="3454776"/>
              <a:ext cx="7878" cy="12634"/>
            </a:xfrm>
            <a:custGeom>
              <a:avLst/>
              <a:gdLst>
                <a:gd name="T0" fmla="*/ 0 w 3"/>
                <a:gd name="T1" fmla="*/ 5 h 5"/>
                <a:gd name="T2" fmla="*/ 2 w 3"/>
                <a:gd name="T3" fmla="*/ 2 h 5"/>
                <a:gd name="T4" fmla="*/ 2 w 3"/>
                <a:gd name="T5" fmla="*/ 1 h 5"/>
                <a:gd name="T6" fmla="*/ 0 w 3"/>
                <a:gd name="T7" fmla="*/ 5 h 5"/>
              </a:gdLst>
              <a:ahLst/>
              <a:cxnLst>
                <a:cxn ang="0">
                  <a:pos x="T0" y="T1"/>
                </a:cxn>
                <a:cxn ang="0">
                  <a:pos x="T2" y="T3"/>
                </a:cxn>
                <a:cxn ang="0">
                  <a:pos x="T4" y="T5"/>
                </a:cxn>
                <a:cxn ang="0">
                  <a:pos x="T6" y="T7"/>
                </a:cxn>
              </a:cxnLst>
              <a:rect l="0" t="0" r="r" b="b"/>
              <a:pathLst>
                <a:path w="3" h="5">
                  <a:moveTo>
                    <a:pt x="0" y="5"/>
                  </a:moveTo>
                  <a:cubicBezTo>
                    <a:pt x="1" y="4"/>
                    <a:pt x="1" y="3"/>
                    <a:pt x="2" y="2"/>
                  </a:cubicBezTo>
                  <a:cubicBezTo>
                    <a:pt x="3" y="2"/>
                    <a:pt x="3" y="0"/>
                    <a:pt x="2" y="1"/>
                  </a:cubicBezTo>
                  <a:cubicBezTo>
                    <a:pt x="1" y="1"/>
                    <a:pt x="0" y="4"/>
                    <a:pt x="0" y="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17" name="Freeform 483">
              <a:extLst>
                <a:ext uri="{FF2B5EF4-FFF2-40B4-BE49-F238E27FC236}">
                  <a16:creationId xmlns:a16="http://schemas.microsoft.com/office/drawing/2014/main" xmlns="" id="{9AD3E8FD-CE88-4944-B2F8-84036831ADEB}"/>
                </a:ext>
              </a:extLst>
            </p:cNvPr>
            <p:cNvSpPr>
              <a:spLocks/>
            </p:cNvSpPr>
            <p:nvPr/>
          </p:nvSpPr>
          <p:spPr bwMode="auto">
            <a:xfrm>
              <a:off x="2575235" y="3451969"/>
              <a:ext cx="4727" cy="2807"/>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1"/>
                    <a:pt x="2" y="0"/>
                  </a:cubicBezTo>
                  <a:cubicBezTo>
                    <a:pt x="1" y="0"/>
                    <a:pt x="0"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18" name="Freeform 484">
              <a:extLst>
                <a:ext uri="{FF2B5EF4-FFF2-40B4-BE49-F238E27FC236}">
                  <a16:creationId xmlns:a16="http://schemas.microsoft.com/office/drawing/2014/main" xmlns="" id="{AD77EAE3-CA60-4641-92FE-5C6B15A0B549}"/>
                </a:ext>
              </a:extLst>
            </p:cNvPr>
            <p:cNvSpPr>
              <a:spLocks/>
            </p:cNvSpPr>
            <p:nvPr/>
          </p:nvSpPr>
          <p:spPr bwMode="auto">
            <a:xfrm>
              <a:off x="2575235" y="3451969"/>
              <a:ext cx="4727" cy="2807"/>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1"/>
                    <a:pt x="2" y="0"/>
                  </a:cubicBezTo>
                  <a:cubicBezTo>
                    <a:pt x="1" y="0"/>
                    <a:pt x="0"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19" name="Freeform 485">
              <a:extLst>
                <a:ext uri="{FF2B5EF4-FFF2-40B4-BE49-F238E27FC236}">
                  <a16:creationId xmlns:a16="http://schemas.microsoft.com/office/drawing/2014/main" xmlns="" id="{5F363415-FC4B-4387-A267-F2A3B949FA78}"/>
                </a:ext>
              </a:extLst>
            </p:cNvPr>
            <p:cNvSpPr>
              <a:spLocks/>
            </p:cNvSpPr>
            <p:nvPr/>
          </p:nvSpPr>
          <p:spPr bwMode="auto">
            <a:xfrm>
              <a:off x="2575235" y="3439335"/>
              <a:ext cx="15756" cy="7019"/>
            </a:xfrm>
            <a:custGeom>
              <a:avLst/>
              <a:gdLst>
                <a:gd name="T0" fmla="*/ 3 w 6"/>
                <a:gd name="T1" fmla="*/ 3 h 3"/>
                <a:gd name="T2" fmla="*/ 5 w 6"/>
                <a:gd name="T3" fmla="*/ 1 h 3"/>
                <a:gd name="T4" fmla="*/ 4 w 6"/>
                <a:gd name="T5" fmla="*/ 0 h 3"/>
                <a:gd name="T6" fmla="*/ 3 w 6"/>
                <a:gd name="T7" fmla="*/ 3 h 3"/>
              </a:gdLst>
              <a:ahLst/>
              <a:cxnLst>
                <a:cxn ang="0">
                  <a:pos x="T0" y="T1"/>
                </a:cxn>
                <a:cxn ang="0">
                  <a:pos x="T2" y="T3"/>
                </a:cxn>
                <a:cxn ang="0">
                  <a:pos x="T4" y="T5"/>
                </a:cxn>
                <a:cxn ang="0">
                  <a:pos x="T6" y="T7"/>
                </a:cxn>
              </a:cxnLst>
              <a:rect l="0" t="0" r="r" b="b"/>
              <a:pathLst>
                <a:path w="6" h="3">
                  <a:moveTo>
                    <a:pt x="3" y="3"/>
                  </a:moveTo>
                  <a:cubicBezTo>
                    <a:pt x="3" y="2"/>
                    <a:pt x="4" y="2"/>
                    <a:pt x="5" y="1"/>
                  </a:cubicBezTo>
                  <a:cubicBezTo>
                    <a:pt x="6" y="0"/>
                    <a:pt x="5" y="0"/>
                    <a:pt x="4" y="0"/>
                  </a:cubicBezTo>
                  <a:cubicBezTo>
                    <a:pt x="2" y="1"/>
                    <a:pt x="0" y="3"/>
                    <a:pt x="3"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20" name="Freeform 486">
              <a:extLst>
                <a:ext uri="{FF2B5EF4-FFF2-40B4-BE49-F238E27FC236}">
                  <a16:creationId xmlns:a16="http://schemas.microsoft.com/office/drawing/2014/main" xmlns="" id="{3E532BB3-6889-44B0-AA7C-CA6B2D1CFFC4}"/>
                </a:ext>
              </a:extLst>
            </p:cNvPr>
            <p:cNvSpPr>
              <a:spLocks/>
            </p:cNvSpPr>
            <p:nvPr/>
          </p:nvSpPr>
          <p:spPr bwMode="auto">
            <a:xfrm>
              <a:off x="2575235" y="3439335"/>
              <a:ext cx="15756" cy="7019"/>
            </a:xfrm>
            <a:custGeom>
              <a:avLst/>
              <a:gdLst>
                <a:gd name="T0" fmla="*/ 3 w 6"/>
                <a:gd name="T1" fmla="*/ 3 h 3"/>
                <a:gd name="T2" fmla="*/ 5 w 6"/>
                <a:gd name="T3" fmla="*/ 1 h 3"/>
                <a:gd name="T4" fmla="*/ 4 w 6"/>
                <a:gd name="T5" fmla="*/ 0 h 3"/>
                <a:gd name="T6" fmla="*/ 3 w 6"/>
                <a:gd name="T7" fmla="*/ 3 h 3"/>
              </a:gdLst>
              <a:ahLst/>
              <a:cxnLst>
                <a:cxn ang="0">
                  <a:pos x="T0" y="T1"/>
                </a:cxn>
                <a:cxn ang="0">
                  <a:pos x="T2" y="T3"/>
                </a:cxn>
                <a:cxn ang="0">
                  <a:pos x="T4" y="T5"/>
                </a:cxn>
                <a:cxn ang="0">
                  <a:pos x="T6" y="T7"/>
                </a:cxn>
              </a:cxnLst>
              <a:rect l="0" t="0" r="r" b="b"/>
              <a:pathLst>
                <a:path w="6" h="3">
                  <a:moveTo>
                    <a:pt x="3" y="3"/>
                  </a:moveTo>
                  <a:cubicBezTo>
                    <a:pt x="3" y="2"/>
                    <a:pt x="4" y="2"/>
                    <a:pt x="5" y="1"/>
                  </a:cubicBezTo>
                  <a:cubicBezTo>
                    <a:pt x="6" y="0"/>
                    <a:pt x="5" y="0"/>
                    <a:pt x="4" y="0"/>
                  </a:cubicBezTo>
                  <a:cubicBezTo>
                    <a:pt x="2" y="1"/>
                    <a:pt x="0" y="3"/>
                    <a:pt x="3"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21" name="Freeform 487">
              <a:extLst>
                <a:ext uri="{FF2B5EF4-FFF2-40B4-BE49-F238E27FC236}">
                  <a16:creationId xmlns:a16="http://schemas.microsoft.com/office/drawing/2014/main" xmlns="" id="{99A0DD48-40B6-40D1-AC36-211EA37AABC1}"/>
                </a:ext>
              </a:extLst>
            </p:cNvPr>
            <p:cNvSpPr>
              <a:spLocks/>
            </p:cNvSpPr>
            <p:nvPr/>
          </p:nvSpPr>
          <p:spPr bwMode="auto">
            <a:xfrm>
              <a:off x="2576810" y="3449162"/>
              <a:ext cx="9453" cy="7019"/>
            </a:xfrm>
            <a:custGeom>
              <a:avLst/>
              <a:gdLst>
                <a:gd name="T0" fmla="*/ 0 w 3"/>
                <a:gd name="T1" fmla="*/ 3 h 3"/>
                <a:gd name="T2" fmla="*/ 2 w 3"/>
                <a:gd name="T3" fmla="*/ 0 h 3"/>
                <a:gd name="T4" fmla="*/ 0 w 3"/>
                <a:gd name="T5" fmla="*/ 3 h 3"/>
              </a:gdLst>
              <a:ahLst/>
              <a:cxnLst>
                <a:cxn ang="0">
                  <a:pos x="T0" y="T1"/>
                </a:cxn>
                <a:cxn ang="0">
                  <a:pos x="T2" y="T3"/>
                </a:cxn>
                <a:cxn ang="0">
                  <a:pos x="T4" y="T5"/>
                </a:cxn>
              </a:cxnLst>
              <a:rect l="0" t="0" r="r" b="b"/>
              <a:pathLst>
                <a:path w="3" h="3">
                  <a:moveTo>
                    <a:pt x="0" y="3"/>
                  </a:moveTo>
                  <a:cubicBezTo>
                    <a:pt x="1" y="2"/>
                    <a:pt x="3" y="2"/>
                    <a:pt x="2" y="0"/>
                  </a:cubicBezTo>
                  <a:cubicBezTo>
                    <a:pt x="1" y="0"/>
                    <a:pt x="1" y="2"/>
                    <a:pt x="0"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22" name="Freeform 488">
              <a:extLst>
                <a:ext uri="{FF2B5EF4-FFF2-40B4-BE49-F238E27FC236}">
                  <a16:creationId xmlns:a16="http://schemas.microsoft.com/office/drawing/2014/main" xmlns="" id="{AA644461-06BA-4931-B1DC-6B6400F8CFB2}"/>
                </a:ext>
              </a:extLst>
            </p:cNvPr>
            <p:cNvSpPr>
              <a:spLocks/>
            </p:cNvSpPr>
            <p:nvPr/>
          </p:nvSpPr>
          <p:spPr bwMode="auto">
            <a:xfrm>
              <a:off x="2576810" y="3449162"/>
              <a:ext cx="9453" cy="7019"/>
            </a:xfrm>
            <a:custGeom>
              <a:avLst/>
              <a:gdLst>
                <a:gd name="T0" fmla="*/ 0 w 3"/>
                <a:gd name="T1" fmla="*/ 3 h 3"/>
                <a:gd name="T2" fmla="*/ 2 w 3"/>
                <a:gd name="T3" fmla="*/ 0 h 3"/>
                <a:gd name="T4" fmla="*/ 0 w 3"/>
                <a:gd name="T5" fmla="*/ 3 h 3"/>
              </a:gdLst>
              <a:ahLst/>
              <a:cxnLst>
                <a:cxn ang="0">
                  <a:pos x="T0" y="T1"/>
                </a:cxn>
                <a:cxn ang="0">
                  <a:pos x="T2" y="T3"/>
                </a:cxn>
                <a:cxn ang="0">
                  <a:pos x="T4" y="T5"/>
                </a:cxn>
              </a:cxnLst>
              <a:rect l="0" t="0" r="r" b="b"/>
              <a:pathLst>
                <a:path w="3" h="3">
                  <a:moveTo>
                    <a:pt x="0" y="3"/>
                  </a:moveTo>
                  <a:cubicBezTo>
                    <a:pt x="1" y="2"/>
                    <a:pt x="3" y="2"/>
                    <a:pt x="2" y="0"/>
                  </a:cubicBezTo>
                  <a:cubicBezTo>
                    <a:pt x="1" y="0"/>
                    <a:pt x="1" y="2"/>
                    <a:pt x="0"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23" name="Freeform 489">
              <a:extLst>
                <a:ext uri="{FF2B5EF4-FFF2-40B4-BE49-F238E27FC236}">
                  <a16:creationId xmlns:a16="http://schemas.microsoft.com/office/drawing/2014/main" xmlns="" id="{5AB0BD04-D8C0-49C1-887E-210204DB6244}"/>
                </a:ext>
              </a:extLst>
            </p:cNvPr>
            <p:cNvSpPr>
              <a:spLocks/>
            </p:cNvSpPr>
            <p:nvPr/>
          </p:nvSpPr>
          <p:spPr bwMode="auto">
            <a:xfrm>
              <a:off x="2579962" y="3461795"/>
              <a:ext cx="3151" cy="2807"/>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0"/>
                    <a:pt x="0"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24" name="Freeform 490">
              <a:extLst>
                <a:ext uri="{FF2B5EF4-FFF2-40B4-BE49-F238E27FC236}">
                  <a16:creationId xmlns:a16="http://schemas.microsoft.com/office/drawing/2014/main" xmlns="" id="{686D468F-3486-4E5F-B20E-3AFF86AFCB5D}"/>
                </a:ext>
              </a:extLst>
            </p:cNvPr>
            <p:cNvSpPr>
              <a:spLocks/>
            </p:cNvSpPr>
            <p:nvPr/>
          </p:nvSpPr>
          <p:spPr bwMode="auto">
            <a:xfrm>
              <a:off x="2579962" y="3461795"/>
              <a:ext cx="3151" cy="2807"/>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0"/>
                    <a:pt x="0"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25" name="Freeform 491">
              <a:extLst>
                <a:ext uri="{FF2B5EF4-FFF2-40B4-BE49-F238E27FC236}">
                  <a16:creationId xmlns:a16="http://schemas.microsoft.com/office/drawing/2014/main" xmlns="" id="{1F4599F1-39F8-4626-91A1-4C9F121590D9}"/>
                </a:ext>
              </a:extLst>
            </p:cNvPr>
            <p:cNvSpPr>
              <a:spLocks/>
            </p:cNvSpPr>
            <p:nvPr/>
          </p:nvSpPr>
          <p:spPr bwMode="auto">
            <a:xfrm>
              <a:off x="2579962" y="3436528"/>
              <a:ext cx="6303" cy="2807"/>
            </a:xfrm>
            <a:custGeom>
              <a:avLst/>
              <a:gdLst>
                <a:gd name="T0" fmla="*/ 0 w 2"/>
                <a:gd name="T1" fmla="*/ 1 h 1"/>
                <a:gd name="T2" fmla="*/ 0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1"/>
                    <a:pt x="0" y="1"/>
                  </a:cubicBezTo>
                  <a:cubicBezTo>
                    <a:pt x="1" y="1"/>
                    <a:pt x="2" y="1"/>
                    <a:pt x="2" y="0"/>
                  </a:cubicBezTo>
                  <a:cubicBezTo>
                    <a:pt x="2" y="0"/>
                    <a:pt x="1"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26" name="Freeform 492">
              <a:extLst>
                <a:ext uri="{FF2B5EF4-FFF2-40B4-BE49-F238E27FC236}">
                  <a16:creationId xmlns:a16="http://schemas.microsoft.com/office/drawing/2014/main" xmlns="" id="{14A5A86A-7872-432F-B431-99BBF254DD87}"/>
                </a:ext>
              </a:extLst>
            </p:cNvPr>
            <p:cNvSpPr>
              <a:spLocks/>
            </p:cNvSpPr>
            <p:nvPr/>
          </p:nvSpPr>
          <p:spPr bwMode="auto">
            <a:xfrm>
              <a:off x="2579962" y="3436528"/>
              <a:ext cx="6303" cy="2807"/>
            </a:xfrm>
            <a:custGeom>
              <a:avLst/>
              <a:gdLst>
                <a:gd name="T0" fmla="*/ 0 w 2"/>
                <a:gd name="T1" fmla="*/ 1 h 1"/>
                <a:gd name="T2" fmla="*/ 0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1"/>
                    <a:pt x="0" y="1"/>
                  </a:cubicBezTo>
                  <a:cubicBezTo>
                    <a:pt x="1" y="1"/>
                    <a:pt x="2" y="1"/>
                    <a:pt x="2" y="0"/>
                  </a:cubicBezTo>
                  <a:cubicBezTo>
                    <a:pt x="2" y="0"/>
                    <a:pt x="1"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27" name="Freeform 493">
              <a:extLst>
                <a:ext uri="{FF2B5EF4-FFF2-40B4-BE49-F238E27FC236}">
                  <a16:creationId xmlns:a16="http://schemas.microsoft.com/office/drawing/2014/main" xmlns="" id="{B2D1AEBF-A9F6-4371-A993-76A54A3B993B}"/>
                </a:ext>
              </a:extLst>
            </p:cNvPr>
            <p:cNvSpPr>
              <a:spLocks/>
            </p:cNvSpPr>
            <p:nvPr/>
          </p:nvSpPr>
          <p:spPr bwMode="auto">
            <a:xfrm>
              <a:off x="2583113" y="3439335"/>
              <a:ext cx="75631" cy="54746"/>
            </a:xfrm>
            <a:custGeom>
              <a:avLst/>
              <a:gdLst>
                <a:gd name="T0" fmla="*/ 1 w 27"/>
                <a:gd name="T1" fmla="*/ 17 h 22"/>
                <a:gd name="T2" fmla="*/ 3 w 27"/>
                <a:gd name="T3" fmla="*/ 21 h 22"/>
                <a:gd name="T4" fmla="*/ 5 w 27"/>
                <a:gd name="T5" fmla="*/ 21 h 22"/>
                <a:gd name="T6" fmla="*/ 10 w 27"/>
                <a:gd name="T7" fmla="*/ 21 h 22"/>
                <a:gd name="T8" fmla="*/ 12 w 27"/>
                <a:gd name="T9" fmla="*/ 20 h 22"/>
                <a:gd name="T10" fmla="*/ 12 w 27"/>
                <a:gd name="T11" fmla="*/ 21 h 22"/>
                <a:gd name="T12" fmla="*/ 14 w 27"/>
                <a:gd name="T13" fmla="*/ 18 h 22"/>
                <a:gd name="T14" fmla="*/ 20 w 27"/>
                <a:gd name="T15" fmla="*/ 18 h 22"/>
                <a:gd name="T16" fmla="*/ 23 w 27"/>
                <a:gd name="T17" fmla="*/ 13 h 22"/>
                <a:gd name="T18" fmla="*/ 25 w 27"/>
                <a:gd name="T19" fmla="*/ 8 h 22"/>
                <a:gd name="T20" fmla="*/ 24 w 27"/>
                <a:gd name="T21" fmla="*/ 3 h 22"/>
                <a:gd name="T22" fmla="*/ 16 w 27"/>
                <a:gd name="T23" fmla="*/ 2 h 22"/>
                <a:gd name="T24" fmla="*/ 14 w 27"/>
                <a:gd name="T25" fmla="*/ 3 h 22"/>
                <a:gd name="T26" fmla="*/ 10 w 27"/>
                <a:gd name="T27" fmla="*/ 2 h 22"/>
                <a:gd name="T28" fmla="*/ 2 w 27"/>
                <a:gd name="T29" fmla="*/ 3 h 22"/>
                <a:gd name="T30" fmla="*/ 3 w 27"/>
                <a:gd name="T31" fmla="*/ 8 h 22"/>
                <a:gd name="T32" fmla="*/ 1 w 27"/>
                <a:gd name="T33" fmla="*/ 7 h 22"/>
                <a:gd name="T34" fmla="*/ 1 w 27"/>
                <a:gd name="T35" fmla="*/ 10 h 22"/>
                <a:gd name="T36" fmla="*/ 1 w 27"/>
                <a:gd name="T37" fmla="*/ 12 h 22"/>
                <a:gd name="T38" fmla="*/ 4 w 27"/>
                <a:gd name="T39" fmla="*/ 12 h 22"/>
                <a:gd name="T40" fmla="*/ 0 w 27"/>
                <a:gd name="T41" fmla="*/ 13 h 22"/>
                <a:gd name="T42" fmla="*/ 1 w 27"/>
                <a:gd name="T43"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22">
                  <a:moveTo>
                    <a:pt x="1" y="17"/>
                  </a:moveTo>
                  <a:cubicBezTo>
                    <a:pt x="1" y="19"/>
                    <a:pt x="2" y="20"/>
                    <a:pt x="3" y="21"/>
                  </a:cubicBezTo>
                  <a:cubicBezTo>
                    <a:pt x="4" y="22"/>
                    <a:pt x="7" y="22"/>
                    <a:pt x="5" y="21"/>
                  </a:cubicBezTo>
                  <a:cubicBezTo>
                    <a:pt x="7" y="21"/>
                    <a:pt x="8" y="20"/>
                    <a:pt x="10" y="21"/>
                  </a:cubicBezTo>
                  <a:cubicBezTo>
                    <a:pt x="11" y="21"/>
                    <a:pt x="12" y="22"/>
                    <a:pt x="12" y="20"/>
                  </a:cubicBezTo>
                  <a:cubicBezTo>
                    <a:pt x="12" y="21"/>
                    <a:pt x="12" y="21"/>
                    <a:pt x="12" y="21"/>
                  </a:cubicBezTo>
                  <a:cubicBezTo>
                    <a:pt x="13" y="21"/>
                    <a:pt x="14" y="20"/>
                    <a:pt x="14" y="18"/>
                  </a:cubicBezTo>
                  <a:cubicBezTo>
                    <a:pt x="15" y="20"/>
                    <a:pt x="18" y="19"/>
                    <a:pt x="20" y="18"/>
                  </a:cubicBezTo>
                  <a:cubicBezTo>
                    <a:pt x="22" y="17"/>
                    <a:pt x="22" y="15"/>
                    <a:pt x="23" y="13"/>
                  </a:cubicBezTo>
                  <a:cubicBezTo>
                    <a:pt x="24" y="12"/>
                    <a:pt x="24" y="10"/>
                    <a:pt x="25" y="8"/>
                  </a:cubicBezTo>
                  <a:cubicBezTo>
                    <a:pt x="25" y="6"/>
                    <a:pt x="27" y="3"/>
                    <a:pt x="24" y="3"/>
                  </a:cubicBezTo>
                  <a:cubicBezTo>
                    <a:pt x="21" y="2"/>
                    <a:pt x="18" y="1"/>
                    <a:pt x="16" y="2"/>
                  </a:cubicBezTo>
                  <a:cubicBezTo>
                    <a:pt x="15" y="2"/>
                    <a:pt x="16" y="3"/>
                    <a:pt x="14" y="3"/>
                  </a:cubicBezTo>
                  <a:cubicBezTo>
                    <a:pt x="13" y="3"/>
                    <a:pt x="11" y="2"/>
                    <a:pt x="10" y="2"/>
                  </a:cubicBezTo>
                  <a:cubicBezTo>
                    <a:pt x="7" y="1"/>
                    <a:pt x="4" y="0"/>
                    <a:pt x="2" y="3"/>
                  </a:cubicBezTo>
                  <a:cubicBezTo>
                    <a:pt x="1" y="5"/>
                    <a:pt x="1" y="7"/>
                    <a:pt x="3" y="8"/>
                  </a:cubicBezTo>
                  <a:cubicBezTo>
                    <a:pt x="2" y="8"/>
                    <a:pt x="2" y="8"/>
                    <a:pt x="1" y="7"/>
                  </a:cubicBezTo>
                  <a:cubicBezTo>
                    <a:pt x="0" y="8"/>
                    <a:pt x="1" y="9"/>
                    <a:pt x="1" y="10"/>
                  </a:cubicBezTo>
                  <a:cubicBezTo>
                    <a:pt x="1" y="11"/>
                    <a:pt x="0" y="11"/>
                    <a:pt x="1" y="12"/>
                  </a:cubicBezTo>
                  <a:cubicBezTo>
                    <a:pt x="1" y="14"/>
                    <a:pt x="3" y="12"/>
                    <a:pt x="4" y="12"/>
                  </a:cubicBezTo>
                  <a:cubicBezTo>
                    <a:pt x="2" y="15"/>
                    <a:pt x="3" y="13"/>
                    <a:pt x="0" y="13"/>
                  </a:cubicBezTo>
                  <a:cubicBezTo>
                    <a:pt x="1" y="15"/>
                    <a:pt x="1" y="16"/>
                    <a:pt x="1" y="17"/>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28" name="Freeform 494">
              <a:extLst>
                <a:ext uri="{FF2B5EF4-FFF2-40B4-BE49-F238E27FC236}">
                  <a16:creationId xmlns:a16="http://schemas.microsoft.com/office/drawing/2014/main" xmlns="" id="{B9BB1AA8-2C4E-4919-BEE0-F532BE9D241B}"/>
                </a:ext>
              </a:extLst>
            </p:cNvPr>
            <p:cNvSpPr>
              <a:spLocks/>
            </p:cNvSpPr>
            <p:nvPr/>
          </p:nvSpPr>
          <p:spPr bwMode="auto">
            <a:xfrm>
              <a:off x="2583113" y="3439335"/>
              <a:ext cx="75631" cy="54746"/>
            </a:xfrm>
            <a:custGeom>
              <a:avLst/>
              <a:gdLst>
                <a:gd name="T0" fmla="*/ 1 w 27"/>
                <a:gd name="T1" fmla="*/ 17 h 22"/>
                <a:gd name="T2" fmla="*/ 3 w 27"/>
                <a:gd name="T3" fmla="*/ 21 h 22"/>
                <a:gd name="T4" fmla="*/ 5 w 27"/>
                <a:gd name="T5" fmla="*/ 21 h 22"/>
                <a:gd name="T6" fmla="*/ 10 w 27"/>
                <a:gd name="T7" fmla="*/ 21 h 22"/>
                <a:gd name="T8" fmla="*/ 12 w 27"/>
                <a:gd name="T9" fmla="*/ 20 h 22"/>
                <a:gd name="T10" fmla="*/ 12 w 27"/>
                <a:gd name="T11" fmla="*/ 21 h 22"/>
                <a:gd name="T12" fmla="*/ 14 w 27"/>
                <a:gd name="T13" fmla="*/ 18 h 22"/>
                <a:gd name="T14" fmla="*/ 20 w 27"/>
                <a:gd name="T15" fmla="*/ 18 h 22"/>
                <a:gd name="T16" fmla="*/ 23 w 27"/>
                <a:gd name="T17" fmla="*/ 13 h 22"/>
                <a:gd name="T18" fmla="*/ 25 w 27"/>
                <a:gd name="T19" fmla="*/ 8 h 22"/>
                <a:gd name="T20" fmla="*/ 24 w 27"/>
                <a:gd name="T21" fmla="*/ 3 h 22"/>
                <a:gd name="T22" fmla="*/ 16 w 27"/>
                <a:gd name="T23" fmla="*/ 2 h 22"/>
                <a:gd name="T24" fmla="*/ 14 w 27"/>
                <a:gd name="T25" fmla="*/ 3 h 22"/>
                <a:gd name="T26" fmla="*/ 10 w 27"/>
                <a:gd name="T27" fmla="*/ 2 h 22"/>
                <a:gd name="T28" fmla="*/ 2 w 27"/>
                <a:gd name="T29" fmla="*/ 3 h 22"/>
                <a:gd name="T30" fmla="*/ 3 w 27"/>
                <a:gd name="T31" fmla="*/ 8 h 22"/>
                <a:gd name="T32" fmla="*/ 1 w 27"/>
                <a:gd name="T33" fmla="*/ 7 h 22"/>
                <a:gd name="T34" fmla="*/ 1 w 27"/>
                <a:gd name="T35" fmla="*/ 10 h 22"/>
                <a:gd name="T36" fmla="*/ 1 w 27"/>
                <a:gd name="T37" fmla="*/ 12 h 22"/>
                <a:gd name="T38" fmla="*/ 4 w 27"/>
                <a:gd name="T39" fmla="*/ 12 h 22"/>
                <a:gd name="T40" fmla="*/ 0 w 27"/>
                <a:gd name="T41" fmla="*/ 13 h 22"/>
                <a:gd name="T42" fmla="*/ 1 w 27"/>
                <a:gd name="T43"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22">
                  <a:moveTo>
                    <a:pt x="1" y="17"/>
                  </a:moveTo>
                  <a:cubicBezTo>
                    <a:pt x="1" y="19"/>
                    <a:pt x="2" y="20"/>
                    <a:pt x="3" y="21"/>
                  </a:cubicBezTo>
                  <a:cubicBezTo>
                    <a:pt x="4" y="22"/>
                    <a:pt x="7" y="22"/>
                    <a:pt x="5" y="21"/>
                  </a:cubicBezTo>
                  <a:cubicBezTo>
                    <a:pt x="7" y="21"/>
                    <a:pt x="8" y="20"/>
                    <a:pt x="10" y="21"/>
                  </a:cubicBezTo>
                  <a:cubicBezTo>
                    <a:pt x="11" y="21"/>
                    <a:pt x="12" y="22"/>
                    <a:pt x="12" y="20"/>
                  </a:cubicBezTo>
                  <a:cubicBezTo>
                    <a:pt x="12" y="21"/>
                    <a:pt x="12" y="21"/>
                    <a:pt x="12" y="21"/>
                  </a:cubicBezTo>
                  <a:cubicBezTo>
                    <a:pt x="13" y="21"/>
                    <a:pt x="14" y="20"/>
                    <a:pt x="14" y="18"/>
                  </a:cubicBezTo>
                  <a:cubicBezTo>
                    <a:pt x="15" y="20"/>
                    <a:pt x="18" y="19"/>
                    <a:pt x="20" y="18"/>
                  </a:cubicBezTo>
                  <a:cubicBezTo>
                    <a:pt x="22" y="17"/>
                    <a:pt x="22" y="15"/>
                    <a:pt x="23" y="13"/>
                  </a:cubicBezTo>
                  <a:cubicBezTo>
                    <a:pt x="24" y="12"/>
                    <a:pt x="24" y="10"/>
                    <a:pt x="25" y="8"/>
                  </a:cubicBezTo>
                  <a:cubicBezTo>
                    <a:pt x="25" y="6"/>
                    <a:pt x="27" y="3"/>
                    <a:pt x="24" y="3"/>
                  </a:cubicBezTo>
                  <a:cubicBezTo>
                    <a:pt x="21" y="2"/>
                    <a:pt x="18" y="1"/>
                    <a:pt x="16" y="2"/>
                  </a:cubicBezTo>
                  <a:cubicBezTo>
                    <a:pt x="15" y="2"/>
                    <a:pt x="16" y="3"/>
                    <a:pt x="14" y="3"/>
                  </a:cubicBezTo>
                  <a:cubicBezTo>
                    <a:pt x="13" y="3"/>
                    <a:pt x="11" y="2"/>
                    <a:pt x="10" y="2"/>
                  </a:cubicBezTo>
                  <a:cubicBezTo>
                    <a:pt x="7" y="1"/>
                    <a:pt x="4" y="0"/>
                    <a:pt x="2" y="3"/>
                  </a:cubicBezTo>
                  <a:cubicBezTo>
                    <a:pt x="1" y="5"/>
                    <a:pt x="1" y="7"/>
                    <a:pt x="3" y="8"/>
                  </a:cubicBezTo>
                  <a:cubicBezTo>
                    <a:pt x="2" y="8"/>
                    <a:pt x="2" y="8"/>
                    <a:pt x="1" y="7"/>
                  </a:cubicBezTo>
                  <a:cubicBezTo>
                    <a:pt x="0" y="8"/>
                    <a:pt x="1" y="9"/>
                    <a:pt x="1" y="10"/>
                  </a:cubicBezTo>
                  <a:cubicBezTo>
                    <a:pt x="1" y="11"/>
                    <a:pt x="0" y="11"/>
                    <a:pt x="1" y="12"/>
                  </a:cubicBezTo>
                  <a:cubicBezTo>
                    <a:pt x="1" y="14"/>
                    <a:pt x="3" y="12"/>
                    <a:pt x="4" y="12"/>
                  </a:cubicBezTo>
                  <a:cubicBezTo>
                    <a:pt x="2" y="15"/>
                    <a:pt x="3" y="13"/>
                    <a:pt x="0" y="13"/>
                  </a:cubicBezTo>
                  <a:cubicBezTo>
                    <a:pt x="1" y="15"/>
                    <a:pt x="1" y="16"/>
                    <a:pt x="1" y="17"/>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29" name="Freeform 495">
              <a:extLst>
                <a:ext uri="{FF2B5EF4-FFF2-40B4-BE49-F238E27FC236}">
                  <a16:creationId xmlns:a16="http://schemas.microsoft.com/office/drawing/2014/main" xmlns="" id="{6DABAE21-1FBC-4864-863C-6421A60A3B0D}"/>
                </a:ext>
              </a:extLst>
            </p:cNvPr>
            <p:cNvSpPr>
              <a:spLocks/>
            </p:cNvSpPr>
            <p:nvPr/>
          </p:nvSpPr>
          <p:spPr bwMode="auto">
            <a:xfrm>
              <a:off x="2589416" y="3429510"/>
              <a:ext cx="4727" cy="12634"/>
            </a:xfrm>
            <a:custGeom>
              <a:avLst/>
              <a:gdLst>
                <a:gd name="T0" fmla="*/ 1 w 2"/>
                <a:gd name="T1" fmla="*/ 4 h 5"/>
                <a:gd name="T2" fmla="*/ 2 w 2"/>
                <a:gd name="T3" fmla="*/ 2 h 5"/>
                <a:gd name="T4" fmla="*/ 1 w 2"/>
                <a:gd name="T5" fmla="*/ 4 h 5"/>
              </a:gdLst>
              <a:ahLst/>
              <a:cxnLst>
                <a:cxn ang="0">
                  <a:pos x="T0" y="T1"/>
                </a:cxn>
                <a:cxn ang="0">
                  <a:pos x="T2" y="T3"/>
                </a:cxn>
                <a:cxn ang="0">
                  <a:pos x="T4" y="T5"/>
                </a:cxn>
              </a:cxnLst>
              <a:rect l="0" t="0" r="r" b="b"/>
              <a:pathLst>
                <a:path w="2" h="5">
                  <a:moveTo>
                    <a:pt x="1" y="4"/>
                  </a:moveTo>
                  <a:cubicBezTo>
                    <a:pt x="2" y="5"/>
                    <a:pt x="2" y="3"/>
                    <a:pt x="2" y="2"/>
                  </a:cubicBezTo>
                  <a:cubicBezTo>
                    <a:pt x="1" y="0"/>
                    <a:pt x="0" y="3"/>
                    <a:pt x="1"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30" name="Freeform 496">
              <a:extLst>
                <a:ext uri="{FF2B5EF4-FFF2-40B4-BE49-F238E27FC236}">
                  <a16:creationId xmlns:a16="http://schemas.microsoft.com/office/drawing/2014/main" xmlns="" id="{5189CC92-4463-4BF1-A969-F81F5930E280}"/>
                </a:ext>
              </a:extLst>
            </p:cNvPr>
            <p:cNvSpPr>
              <a:spLocks/>
            </p:cNvSpPr>
            <p:nvPr/>
          </p:nvSpPr>
          <p:spPr bwMode="auto">
            <a:xfrm>
              <a:off x="2589416" y="3429510"/>
              <a:ext cx="4727" cy="12634"/>
            </a:xfrm>
            <a:custGeom>
              <a:avLst/>
              <a:gdLst>
                <a:gd name="T0" fmla="*/ 1 w 2"/>
                <a:gd name="T1" fmla="*/ 4 h 5"/>
                <a:gd name="T2" fmla="*/ 2 w 2"/>
                <a:gd name="T3" fmla="*/ 2 h 5"/>
                <a:gd name="T4" fmla="*/ 1 w 2"/>
                <a:gd name="T5" fmla="*/ 4 h 5"/>
              </a:gdLst>
              <a:ahLst/>
              <a:cxnLst>
                <a:cxn ang="0">
                  <a:pos x="T0" y="T1"/>
                </a:cxn>
                <a:cxn ang="0">
                  <a:pos x="T2" y="T3"/>
                </a:cxn>
                <a:cxn ang="0">
                  <a:pos x="T4" y="T5"/>
                </a:cxn>
              </a:cxnLst>
              <a:rect l="0" t="0" r="r" b="b"/>
              <a:pathLst>
                <a:path w="2" h="5">
                  <a:moveTo>
                    <a:pt x="1" y="4"/>
                  </a:moveTo>
                  <a:cubicBezTo>
                    <a:pt x="2" y="5"/>
                    <a:pt x="2" y="3"/>
                    <a:pt x="2" y="2"/>
                  </a:cubicBezTo>
                  <a:cubicBezTo>
                    <a:pt x="1" y="0"/>
                    <a:pt x="0" y="3"/>
                    <a:pt x="1"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31" name="Freeform 497">
              <a:extLst>
                <a:ext uri="{FF2B5EF4-FFF2-40B4-BE49-F238E27FC236}">
                  <a16:creationId xmlns:a16="http://schemas.microsoft.com/office/drawing/2014/main" xmlns="" id="{7549CAD0-1BAA-4AFF-A26B-D845FEABA59A}"/>
                </a:ext>
              </a:extLst>
            </p:cNvPr>
            <p:cNvSpPr>
              <a:spLocks/>
            </p:cNvSpPr>
            <p:nvPr/>
          </p:nvSpPr>
          <p:spPr bwMode="auto">
            <a:xfrm>
              <a:off x="2590991" y="3422490"/>
              <a:ext cx="9453" cy="12634"/>
            </a:xfrm>
            <a:custGeom>
              <a:avLst/>
              <a:gdLst>
                <a:gd name="T0" fmla="*/ 1 w 3"/>
                <a:gd name="T1" fmla="*/ 5 h 5"/>
                <a:gd name="T2" fmla="*/ 2 w 3"/>
                <a:gd name="T3" fmla="*/ 0 h 5"/>
                <a:gd name="T4" fmla="*/ 1 w 3"/>
                <a:gd name="T5" fmla="*/ 5 h 5"/>
              </a:gdLst>
              <a:ahLst/>
              <a:cxnLst>
                <a:cxn ang="0">
                  <a:pos x="T0" y="T1"/>
                </a:cxn>
                <a:cxn ang="0">
                  <a:pos x="T2" y="T3"/>
                </a:cxn>
                <a:cxn ang="0">
                  <a:pos x="T4" y="T5"/>
                </a:cxn>
              </a:cxnLst>
              <a:rect l="0" t="0" r="r" b="b"/>
              <a:pathLst>
                <a:path w="3" h="5">
                  <a:moveTo>
                    <a:pt x="1" y="5"/>
                  </a:moveTo>
                  <a:cubicBezTo>
                    <a:pt x="2" y="3"/>
                    <a:pt x="3" y="2"/>
                    <a:pt x="2" y="0"/>
                  </a:cubicBezTo>
                  <a:cubicBezTo>
                    <a:pt x="1" y="1"/>
                    <a:pt x="0" y="4"/>
                    <a:pt x="1" y="5"/>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32" name="Freeform 498">
              <a:extLst>
                <a:ext uri="{FF2B5EF4-FFF2-40B4-BE49-F238E27FC236}">
                  <a16:creationId xmlns:a16="http://schemas.microsoft.com/office/drawing/2014/main" xmlns="" id="{FFF66212-E391-476B-A5D7-49DEDF66F4CB}"/>
                </a:ext>
              </a:extLst>
            </p:cNvPr>
            <p:cNvSpPr>
              <a:spLocks/>
            </p:cNvSpPr>
            <p:nvPr/>
          </p:nvSpPr>
          <p:spPr bwMode="auto">
            <a:xfrm>
              <a:off x="2590991" y="3422490"/>
              <a:ext cx="9453" cy="12634"/>
            </a:xfrm>
            <a:custGeom>
              <a:avLst/>
              <a:gdLst>
                <a:gd name="T0" fmla="*/ 1 w 3"/>
                <a:gd name="T1" fmla="*/ 5 h 5"/>
                <a:gd name="T2" fmla="*/ 2 w 3"/>
                <a:gd name="T3" fmla="*/ 0 h 5"/>
                <a:gd name="T4" fmla="*/ 1 w 3"/>
                <a:gd name="T5" fmla="*/ 5 h 5"/>
              </a:gdLst>
              <a:ahLst/>
              <a:cxnLst>
                <a:cxn ang="0">
                  <a:pos x="T0" y="T1"/>
                </a:cxn>
                <a:cxn ang="0">
                  <a:pos x="T2" y="T3"/>
                </a:cxn>
                <a:cxn ang="0">
                  <a:pos x="T4" y="T5"/>
                </a:cxn>
              </a:cxnLst>
              <a:rect l="0" t="0" r="r" b="b"/>
              <a:pathLst>
                <a:path w="3" h="5">
                  <a:moveTo>
                    <a:pt x="1" y="5"/>
                  </a:moveTo>
                  <a:cubicBezTo>
                    <a:pt x="2" y="3"/>
                    <a:pt x="3" y="2"/>
                    <a:pt x="2" y="0"/>
                  </a:cubicBezTo>
                  <a:cubicBezTo>
                    <a:pt x="1" y="1"/>
                    <a:pt x="0" y="4"/>
                    <a:pt x="1" y="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33" name="Freeform 499">
              <a:extLst>
                <a:ext uri="{FF2B5EF4-FFF2-40B4-BE49-F238E27FC236}">
                  <a16:creationId xmlns:a16="http://schemas.microsoft.com/office/drawing/2014/main" xmlns="" id="{73BEDF93-2B5C-4EB1-A6C2-FFA4CB868E65}"/>
                </a:ext>
              </a:extLst>
            </p:cNvPr>
            <p:cNvSpPr>
              <a:spLocks/>
            </p:cNvSpPr>
            <p:nvPr/>
          </p:nvSpPr>
          <p:spPr bwMode="auto">
            <a:xfrm>
              <a:off x="2594142" y="3429510"/>
              <a:ext cx="28362" cy="15441"/>
            </a:xfrm>
            <a:custGeom>
              <a:avLst/>
              <a:gdLst>
                <a:gd name="T0" fmla="*/ 4 w 10"/>
                <a:gd name="T1" fmla="*/ 4 h 6"/>
                <a:gd name="T2" fmla="*/ 8 w 10"/>
                <a:gd name="T3" fmla="*/ 2 h 6"/>
                <a:gd name="T4" fmla="*/ 5 w 10"/>
                <a:gd name="T5" fmla="*/ 0 h 6"/>
                <a:gd name="T6" fmla="*/ 1 w 10"/>
                <a:gd name="T7" fmla="*/ 2 h 6"/>
                <a:gd name="T8" fmla="*/ 4 w 10"/>
                <a:gd name="T9" fmla="*/ 4 h 6"/>
              </a:gdLst>
              <a:ahLst/>
              <a:cxnLst>
                <a:cxn ang="0">
                  <a:pos x="T0" y="T1"/>
                </a:cxn>
                <a:cxn ang="0">
                  <a:pos x="T2" y="T3"/>
                </a:cxn>
                <a:cxn ang="0">
                  <a:pos x="T4" y="T5"/>
                </a:cxn>
                <a:cxn ang="0">
                  <a:pos x="T6" y="T7"/>
                </a:cxn>
                <a:cxn ang="0">
                  <a:pos x="T8" y="T9"/>
                </a:cxn>
              </a:cxnLst>
              <a:rect l="0" t="0" r="r" b="b"/>
              <a:pathLst>
                <a:path w="10" h="6">
                  <a:moveTo>
                    <a:pt x="4" y="4"/>
                  </a:moveTo>
                  <a:cubicBezTo>
                    <a:pt x="5" y="6"/>
                    <a:pt x="7" y="3"/>
                    <a:pt x="8" y="2"/>
                  </a:cubicBezTo>
                  <a:cubicBezTo>
                    <a:pt x="10" y="0"/>
                    <a:pt x="6" y="0"/>
                    <a:pt x="5" y="0"/>
                  </a:cubicBezTo>
                  <a:cubicBezTo>
                    <a:pt x="4" y="1"/>
                    <a:pt x="1" y="1"/>
                    <a:pt x="1" y="2"/>
                  </a:cubicBezTo>
                  <a:cubicBezTo>
                    <a:pt x="0" y="3"/>
                    <a:pt x="3" y="4"/>
                    <a:pt x="4"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34" name="Freeform 500">
              <a:extLst>
                <a:ext uri="{FF2B5EF4-FFF2-40B4-BE49-F238E27FC236}">
                  <a16:creationId xmlns:a16="http://schemas.microsoft.com/office/drawing/2014/main" xmlns="" id="{5C594F69-280D-43FD-B43B-C488D12C6915}"/>
                </a:ext>
              </a:extLst>
            </p:cNvPr>
            <p:cNvSpPr>
              <a:spLocks/>
            </p:cNvSpPr>
            <p:nvPr/>
          </p:nvSpPr>
          <p:spPr bwMode="auto">
            <a:xfrm>
              <a:off x="2594142" y="3429510"/>
              <a:ext cx="28362" cy="15441"/>
            </a:xfrm>
            <a:custGeom>
              <a:avLst/>
              <a:gdLst>
                <a:gd name="T0" fmla="*/ 4 w 10"/>
                <a:gd name="T1" fmla="*/ 4 h 6"/>
                <a:gd name="T2" fmla="*/ 8 w 10"/>
                <a:gd name="T3" fmla="*/ 2 h 6"/>
                <a:gd name="T4" fmla="*/ 5 w 10"/>
                <a:gd name="T5" fmla="*/ 0 h 6"/>
                <a:gd name="T6" fmla="*/ 1 w 10"/>
                <a:gd name="T7" fmla="*/ 2 h 6"/>
                <a:gd name="T8" fmla="*/ 4 w 10"/>
                <a:gd name="T9" fmla="*/ 4 h 6"/>
              </a:gdLst>
              <a:ahLst/>
              <a:cxnLst>
                <a:cxn ang="0">
                  <a:pos x="T0" y="T1"/>
                </a:cxn>
                <a:cxn ang="0">
                  <a:pos x="T2" y="T3"/>
                </a:cxn>
                <a:cxn ang="0">
                  <a:pos x="T4" y="T5"/>
                </a:cxn>
                <a:cxn ang="0">
                  <a:pos x="T6" y="T7"/>
                </a:cxn>
                <a:cxn ang="0">
                  <a:pos x="T8" y="T9"/>
                </a:cxn>
              </a:cxnLst>
              <a:rect l="0" t="0" r="r" b="b"/>
              <a:pathLst>
                <a:path w="10" h="6">
                  <a:moveTo>
                    <a:pt x="4" y="4"/>
                  </a:moveTo>
                  <a:cubicBezTo>
                    <a:pt x="5" y="6"/>
                    <a:pt x="7" y="3"/>
                    <a:pt x="8" y="2"/>
                  </a:cubicBezTo>
                  <a:cubicBezTo>
                    <a:pt x="10" y="0"/>
                    <a:pt x="6" y="0"/>
                    <a:pt x="5" y="0"/>
                  </a:cubicBezTo>
                  <a:cubicBezTo>
                    <a:pt x="4" y="1"/>
                    <a:pt x="1" y="1"/>
                    <a:pt x="1" y="2"/>
                  </a:cubicBezTo>
                  <a:cubicBezTo>
                    <a:pt x="0" y="3"/>
                    <a:pt x="3" y="4"/>
                    <a:pt x="4"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35" name="Freeform 501">
              <a:extLst>
                <a:ext uri="{FF2B5EF4-FFF2-40B4-BE49-F238E27FC236}">
                  <a16:creationId xmlns:a16="http://schemas.microsoft.com/office/drawing/2014/main" xmlns="" id="{6B4EE03D-79F4-4FEB-9F9C-B572C9E36E1E}"/>
                </a:ext>
              </a:extLst>
            </p:cNvPr>
            <p:cNvSpPr>
              <a:spLocks/>
            </p:cNvSpPr>
            <p:nvPr/>
          </p:nvSpPr>
          <p:spPr bwMode="auto">
            <a:xfrm>
              <a:off x="2597294" y="3416876"/>
              <a:ext cx="11030" cy="12634"/>
            </a:xfrm>
            <a:custGeom>
              <a:avLst/>
              <a:gdLst>
                <a:gd name="T0" fmla="*/ 1 w 4"/>
                <a:gd name="T1" fmla="*/ 5 h 5"/>
                <a:gd name="T2" fmla="*/ 3 w 4"/>
                <a:gd name="T3" fmla="*/ 1 h 5"/>
                <a:gd name="T4" fmla="*/ 1 w 4"/>
                <a:gd name="T5" fmla="*/ 5 h 5"/>
              </a:gdLst>
              <a:ahLst/>
              <a:cxnLst>
                <a:cxn ang="0">
                  <a:pos x="T0" y="T1"/>
                </a:cxn>
                <a:cxn ang="0">
                  <a:pos x="T2" y="T3"/>
                </a:cxn>
                <a:cxn ang="0">
                  <a:pos x="T4" y="T5"/>
                </a:cxn>
              </a:cxnLst>
              <a:rect l="0" t="0" r="r" b="b"/>
              <a:pathLst>
                <a:path w="4" h="5">
                  <a:moveTo>
                    <a:pt x="1" y="5"/>
                  </a:moveTo>
                  <a:cubicBezTo>
                    <a:pt x="2" y="4"/>
                    <a:pt x="4" y="2"/>
                    <a:pt x="3" y="1"/>
                  </a:cubicBezTo>
                  <a:cubicBezTo>
                    <a:pt x="2" y="0"/>
                    <a:pt x="0" y="3"/>
                    <a:pt x="1" y="5"/>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36" name="Freeform 502">
              <a:extLst>
                <a:ext uri="{FF2B5EF4-FFF2-40B4-BE49-F238E27FC236}">
                  <a16:creationId xmlns:a16="http://schemas.microsoft.com/office/drawing/2014/main" xmlns="" id="{BE6FDAD3-38FF-45B8-9924-DE2A8CCBC1E6}"/>
                </a:ext>
              </a:extLst>
            </p:cNvPr>
            <p:cNvSpPr>
              <a:spLocks/>
            </p:cNvSpPr>
            <p:nvPr/>
          </p:nvSpPr>
          <p:spPr bwMode="auto">
            <a:xfrm>
              <a:off x="2597294" y="3416876"/>
              <a:ext cx="11030" cy="12634"/>
            </a:xfrm>
            <a:custGeom>
              <a:avLst/>
              <a:gdLst>
                <a:gd name="T0" fmla="*/ 1 w 4"/>
                <a:gd name="T1" fmla="*/ 5 h 5"/>
                <a:gd name="T2" fmla="*/ 3 w 4"/>
                <a:gd name="T3" fmla="*/ 1 h 5"/>
                <a:gd name="T4" fmla="*/ 1 w 4"/>
                <a:gd name="T5" fmla="*/ 5 h 5"/>
              </a:gdLst>
              <a:ahLst/>
              <a:cxnLst>
                <a:cxn ang="0">
                  <a:pos x="T0" y="T1"/>
                </a:cxn>
                <a:cxn ang="0">
                  <a:pos x="T2" y="T3"/>
                </a:cxn>
                <a:cxn ang="0">
                  <a:pos x="T4" y="T5"/>
                </a:cxn>
              </a:cxnLst>
              <a:rect l="0" t="0" r="r" b="b"/>
              <a:pathLst>
                <a:path w="4" h="5">
                  <a:moveTo>
                    <a:pt x="1" y="5"/>
                  </a:moveTo>
                  <a:cubicBezTo>
                    <a:pt x="2" y="4"/>
                    <a:pt x="4" y="2"/>
                    <a:pt x="3" y="1"/>
                  </a:cubicBezTo>
                  <a:cubicBezTo>
                    <a:pt x="2" y="0"/>
                    <a:pt x="0" y="3"/>
                    <a:pt x="1" y="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37" name="Freeform 503">
              <a:extLst>
                <a:ext uri="{FF2B5EF4-FFF2-40B4-BE49-F238E27FC236}">
                  <a16:creationId xmlns:a16="http://schemas.microsoft.com/office/drawing/2014/main" xmlns="" id="{2E4995F3-CC87-4453-94DB-6DF6437C1F92}"/>
                </a:ext>
              </a:extLst>
            </p:cNvPr>
            <p:cNvSpPr>
              <a:spLocks/>
            </p:cNvSpPr>
            <p:nvPr/>
          </p:nvSpPr>
          <p:spPr bwMode="auto">
            <a:xfrm>
              <a:off x="2600444" y="3429510"/>
              <a:ext cx="4727" cy="2807"/>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0"/>
                    <a:pt x="2" y="0"/>
                  </a:cubicBezTo>
                  <a:cubicBezTo>
                    <a:pt x="1" y="0"/>
                    <a:pt x="0"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38" name="Freeform 504">
              <a:extLst>
                <a:ext uri="{FF2B5EF4-FFF2-40B4-BE49-F238E27FC236}">
                  <a16:creationId xmlns:a16="http://schemas.microsoft.com/office/drawing/2014/main" xmlns="" id="{DA6B0666-82FF-4B06-8DF6-08A1BE1023C0}"/>
                </a:ext>
              </a:extLst>
            </p:cNvPr>
            <p:cNvSpPr>
              <a:spLocks/>
            </p:cNvSpPr>
            <p:nvPr/>
          </p:nvSpPr>
          <p:spPr bwMode="auto">
            <a:xfrm>
              <a:off x="2600444" y="3429510"/>
              <a:ext cx="4727" cy="2807"/>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0"/>
                    <a:pt x="2" y="0"/>
                  </a:cubicBezTo>
                  <a:cubicBezTo>
                    <a:pt x="1" y="0"/>
                    <a:pt x="0"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39" name="Freeform 505">
              <a:extLst>
                <a:ext uri="{FF2B5EF4-FFF2-40B4-BE49-F238E27FC236}">
                  <a16:creationId xmlns:a16="http://schemas.microsoft.com/office/drawing/2014/main" xmlns="" id="{5FE10B78-F07C-419D-A3CC-65506BC9AAAB}"/>
                </a:ext>
              </a:extLst>
            </p:cNvPr>
            <p:cNvSpPr>
              <a:spLocks/>
            </p:cNvSpPr>
            <p:nvPr/>
          </p:nvSpPr>
          <p:spPr bwMode="auto">
            <a:xfrm>
              <a:off x="2600444" y="3412665"/>
              <a:ext cx="4727" cy="4212"/>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2"/>
                    <a:pt x="2" y="0"/>
                  </a:cubicBezTo>
                  <a:cubicBezTo>
                    <a:pt x="1" y="0"/>
                    <a:pt x="0" y="1"/>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40" name="Freeform 506">
              <a:extLst>
                <a:ext uri="{FF2B5EF4-FFF2-40B4-BE49-F238E27FC236}">
                  <a16:creationId xmlns:a16="http://schemas.microsoft.com/office/drawing/2014/main" xmlns="" id="{4FC947C1-0B60-4A44-B312-E5936C03056E}"/>
                </a:ext>
              </a:extLst>
            </p:cNvPr>
            <p:cNvSpPr>
              <a:spLocks/>
            </p:cNvSpPr>
            <p:nvPr/>
          </p:nvSpPr>
          <p:spPr bwMode="auto">
            <a:xfrm>
              <a:off x="2600444" y="3412665"/>
              <a:ext cx="4727" cy="4212"/>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2"/>
                    <a:pt x="2" y="0"/>
                  </a:cubicBezTo>
                  <a:cubicBezTo>
                    <a:pt x="1" y="0"/>
                    <a:pt x="0" y="1"/>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41" name="Freeform 507">
              <a:extLst>
                <a:ext uri="{FF2B5EF4-FFF2-40B4-BE49-F238E27FC236}">
                  <a16:creationId xmlns:a16="http://schemas.microsoft.com/office/drawing/2014/main" xmlns="" id="{47753F25-EDF5-4878-9780-32744F868385}"/>
                </a:ext>
              </a:extLst>
            </p:cNvPr>
            <p:cNvSpPr>
              <a:spLocks/>
            </p:cNvSpPr>
            <p:nvPr/>
          </p:nvSpPr>
          <p:spPr bwMode="auto">
            <a:xfrm>
              <a:off x="2605172" y="3407050"/>
              <a:ext cx="3151" cy="5615"/>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1"/>
                    <a:pt x="1" y="0"/>
                  </a:cubicBezTo>
                  <a:cubicBezTo>
                    <a:pt x="0" y="1"/>
                    <a:pt x="0" y="1"/>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42" name="Freeform 508">
              <a:extLst>
                <a:ext uri="{FF2B5EF4-FFF2-40B4-BE49-F238E27FC236}">
                  <a16:creationId xmlns:a16="http://schemas.microsoft.com/office/drawing/2014/main" xmlns="" id="{562007A8-01AF-4296-AFA8-99C3F9C26107}"/>
                </a:ext>
              </a:extLst>
            </p:cNvPr>
            <p:cNvSpPr>
              <a:spLocks/>
            </p:cNvSpPr>
            <p:nvPr/>
          </p:nvSpPr>
          <p:spPr bwMode="auto">
            <a:xfrm>
              <a:off x="2605172" y="3407050"/>
              <a:ext cx="3151" cy="5615"/>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1"/>
                    <a:pt x="1" y="0"/>
                  </a:cubicBezTo>
                  <a:cubicBezTo>
                    <a:pt x="0" y="1"/>
                    <a:pt x="0" y="1"/>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43" name="Freeform 509">
              <a:extLst>
                <a:ext uri="{FF2B5EF4-FFF2-40B4-BE49-F238E27FC236}">
                  <a16:creationId xmlns:a16="http://schemas.microsoft.com/office/drawing/2014/main" xmlns="" id="{F40798E1-0273-4945-8DCF-DB6D54CC014E}"/>
                </a:ext>
              </a:extLst>
            </p:cNvPr>
            <p:cNvSpPr>
              <a:spLocks/>
            </p:cNvSpPr>
            <p:nvPr/>
          </p:nvSpPr>
          <p:spPr bwMode="auto">
            <a:xfrm>
              <a:off x="2611475" y="3435124"/>
              <a:ext cx="18908" cy="9827"/>
            </a:xfrm>
            <a:custGeom>
              <a:avLst/>
              <a:gdLst>
                <a:gd name="T0" fmla="*/ 1 w 7"/>
                <a:gd name="T1" fmla="*/ 2 h 4"/>
                <a:gd name="T2" fmla="*/ 5 w 7"/>
                <a:gd name="T3" fmla="*/ 3 h 4"/>
                <a:gd name="T4" fmla="*/ 1 w 7"/>
                <a:gd name="T5" fmla="*/ 2 h 4"/>
              </a:gdLst>
              <a:ahLst/>
              <a:cxnLst>
                <a:cxn ang="0">
                  <a:pos x="T0" y="T1"/>
                </a:cxn>
                <a:cxn ang="0">
                  <a:pos x="T2" y="T3"/>
                </a:cxn>
                <a:cxn ang="0">
                  <a:pos x="T4" y="T5"/>
                </a:cxn>
              </a:cxnLst>
              <a:rect l="0" t="0" r="r" b="b"/>
              <a:pathLst>
                <a:path w="7" h="4">
                  <a:moveTo>
                    <a:pt x="1" y="2"/>
                  </a:moveTo>
                  <a:cubicBezTo>
                    <a:pt x="0" y="4"/>
                    <a:pt x="3" y="4"/>
                    <a:pt x="5" y="3"/>
                  </a:cubicBezTo>
                  <a:cubicBezTo>
                    <a:pt x="7" y="3"/>
                    <a:pt x="3" y="0"/>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44" name="Freeform 510">
              <a:extLst>
                <a:ext uri="{FF2B5EF4-FFF2-40B4-BE49-F238E27FC236}">
                  <a16:creationId xmlns:a16="http://schemas.microsoft.com/office/drawing/2014/main" xmlns="" id="{37A758EE-530B-44C9-8A0D-55C1D51B1A27}"/>
                </a:ext>
              </a:extLst>
            </p:cNvPr>
            <p:cNvSpPr>
              <a:spLocks/>
            </p:cNvSpPr>
            <p:nvPr/>
          </p:nvSpPr>
          <p:spPr bwMode="auto">
            <a:xfrm>
              <a:off x="2611475" y="3435124"/>
              <a:ext cx="18908" cy="9827"/>
            </a:xfrm>
            <a:custGeom>
              <a:avLst/>
              <a:gdLst>
                <a:gd name="T0" fmla="*/ 1 w 7"/>
                <a:gd name="T1" fmla="*/ 2 h 4"/>
                <a:gd name="T2" fmla="*/ 5 w 7"/>
                <a:gd name="T3" fmla="*/ 3 h 4"/>
                <a:gd name="T4" fmla="*/ 1 w 7"/>
                <a:gd name="T5" fmla="*/ 2 h 4"/>
              </a:gdLst>
              <a:ahLst/>
              <a:cxnLst>
                <a:cxn ang="0">
                  <a:pos x="T0" y="T1"/>
                </a:cxn>
                <a:cxn ang="0">
                  <a:pos x="T2" y="T3"/>
                </a:cxn>
                <a:cxn ang="0">
                  <a:pos x="T4" y="T5"/>
                </a:cxn>
              </a:cxnLst>
              <a:rect l="0" t="0" r="r" b="b"/>
              <a:pathLst>
                <a:path w="7" h="4">
                  <a:moveTo>
                    <a:pt x="1" y="2"/>
                  </a:moveTo>
                  <a:cubicBezTo>
                    <a:pt x="0" y="4"/>
                    <a:pt x="3" y="4"/>
                    <a:pt x="5" y="3"/>
                  </a:cubicBezTo>
                  <a:cubicBezTo>
                    <a:pt x="7" y="3"/>
                    <a:pt x="3" y="0"/>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45" name="Freeform 511">
              <a:extLst>
                <a:ext uri="{FF2B5EF4-FFF2-40B4-BE49-F238E27FC236}">
                  <a16:creationId xmlns:a16="http://schemas.microsoft.com/office/drawing/2014/main" xmlns="" id="{AC1F60DE-6425-4513-9718-6980185D510B}"/>
                </a:ext>
              </a:extLst>
            </p:cNvPr>
            <p:cNvSpPr>
              <a:spLocks/>
            </p:cNvSpPr>
            <p:nvPr/>
          </p:nvSpPr>
          <p:spPr bwMode="auto">
            <a:xfrm>
              <a:off x="2635109" y="3487061"/>
              <a:ext cx="6303" cy="4212"/>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1" y="2"/>
                    <a:pt x="1" y="1"/>
                    <a:pt x="2" y="0"/>
                  </a:cubicBezTo>
                  <a:cubicBezTo>
                    <a:pt x="0" y="0"/>
                    <a:pt x="0" y="2"/>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46" name="Freeform 512">
              <a:extLst>
                <a:ext uri="{FF2B5EF4-FFF2-40B4-BE49-F238E27FC236}">
                  <a16:creationId xmlns:a16="http://schemas.microsoft.com/office/drawing/2014/main" xmlns="" id="{93FE93D0-3F1C-4B71-BB05-A37983038B72}"/>
                </a:ext>
              </a:extLst>
            </p:cNvPr>
            <p:cNvSpPr>
              <a:spLocks/>
            </p:cNvSpPr>
            <p:nvPr/>
          </p:nvSpPr>
          <p:spPr bwMode="auto">
            <a:xfrm>
              <a:off x="2635109" y="3487061"/>
              <a:ext cx="6303" cy="4212"/>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1" y="2"/>
                    <a:pt x="1" y="1"/>
                    <a:pt x="2" y="0"/>
                  </a:cubicBezTo>
                  <a:cubicBezTo>
                    <a:pt x="0" y="0"/>
                    <a:pt x="0" y="2"/>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47" name="Freeform 513">
              <a:extLst>
                <a:ext uri="{FF2B5EF4-FFF2-40B4-BE49-F238E27FC236}">
                  <a16:creationId xmlns:a16="http://schemas.microsoft.com/office/drawing/2014/main" xmlns="" id="{5982F1CE-8910-4AF9-86BC-D6D20188DE09}"/>
                </a:ext>
              </a:extLst>
            </p:cNvPr>
            <p:cNvSpPr>
              <a:spLocks/>
            </p:cNvSpPr>
            <p:nvPr/>
          </p:nvSpPr>
          <p:spPr bwMode="auto">
            <a:xfrm>
              <a:off x="2652441" y="3467409"/>
              <a:ext cx="7878" cy="11229"/>
            </a:xfrm>
            <a:custGeom>
              <a:avLst/>
              <a:gdLst>
                <a:gd name="T0" fmla="*/ 0 w 3"/>
                <a:gd name="T1" fmla="*/ 3 h 5"/>
                <a:gd name="T2" fmla="*/ 0 w 3"/>
                <a:gd name="T3" fmla="*/ 3 h 5"/>
              </a:gdLst>
              <a:ahLst/>
              <a:cxnLst>
                <a:cxn ang="0">
                  <a:pos x="T0" y="T1"/>
                </a:cxn>
                <a:cxn ang="0">
                  <a:pos x="T2" y="T3"/>
                </a:cxn>
              </a:cxnLst>
              <a:rect l="0" t="0" r="r" b="b"/>
              <a:pathLst>
                <a:path w="3" h="5">
                  <a:moveTo>
                    <a:pt x="0" y="3"/>
                  </a:moveTo>
                  <a:cubicBezTo>
                    <a:pt x="3" y="5"/>
                    <a:pt x="1" y="0"/>
                    <a:pt x="0"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48" name="Freeform 514">
              <a:extLst>
                <a:ext uri="{FF2B5EF4-FFF2-40B4-BE49-F238E27FC236}">
                  <a16:creationId xmlns:a16="http://schemas.microsoft.com/office/drawing/2014/main" xmlns="" id="{FBC12057-ED7D-471C-8676-ABA25F245311}"/>
                </a:ext>
              </a:extLst>
            </p:cNvPr>
            <p:cNvSpPr>
              <a:spLocks/>
            </p:cNvSpPr>
            <p:nvPr/>
          </p:nvSpPr>
          <p:spPr bwMode="auto">
            <a:xfrm>
              <a:off x="2652441" y="3467409"/>
              <a:ext cx="7878" cy="11229"/>
            </a:xfrm>
            <a:custGeom>
              <a:avLst/>
              <a:gdLst>
                <a:gd name="T0" fmla="*/ 0 w 3"/>
                <a:gd name="T1" fmla="*/ 3 h 5"/>
                <a:gd name="T2" fmla="*/ 0 w 3"/>
                <a:gd name="T3" fmla="*/ 3 h 5"/>
              </a:gdLst>
              <a:ahLst/>
              <a:cxnLst>
                <a:cxn ang="0">
                  <a:pos x="T0" y="T1"/>
                </a:cxn>
                <a:cxn ang="0">
                  <a:pos x="T2" y="T3"/>
                </a:cxn>
              </a:cxnLst>
              <a:rect l="0" t="0" r="r" b="b"/>
              <a:pathLst>
                <a:path w="3" h="5">
                  <a:moveTo>
                    <a:pt x="0" y="3"/>
                  </a:moveTo>
                  <a:cubicBezTo>
                    <a:pt x="3" y="5"/>
                    <a:pt x="1" y="0"/>
                    <a:pt x="0"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49" name="Freeform 515">
              <a:extLst>
                <a:ext uri="{FF2B5EF4-FFF2-40B4-BE49-F238E27FC236}">
                  <a16:creationId xmlns:a16="http://schemas.microsoft.com/office/drawing/2014/main" xmlns="" id="{AC98697C-D593-4013-8AC5-5714183E63B0}"/>
                </a:ext>
              </a:extLst>
            </p:cNvPr>
            <p:cNvSpPr>
              <a:spLocks/>
            </p:cNvSpPr>
            <p:nvPr/>
          </p:nvSpPr>
          <p:spPr bwMode="auto">
            <a:xfrm>
              <a:off x="2674500" y="3456180"/>
              <a:ext cx="3151" cy="5615"/>
            </a:xfrm>
            <a:custGeom>
              <a:avLst/>
              <a:gdLst>
                <a:gd name="T0" fmla="*/ 0 w 1"/>
                <a:gd name="T1" fmla="*/ 1 h 2"/>
                <a:gd name="T2" fmla="*/ 0 w 1"/>
                <a:gd name="T3" fmla="*/ 0 h 2"/>
                <a:gd name="T4" fmla="*/ 0 w 1"/>
                <a:gd name="T5" fmla="*/ 1 h 2"/>
              </a:gdLst>
              <a:ahLst/>
              <a:cxnLst>
                <a:cxn ang="0">
                  <a:pos x="T0" y="T1"/>
                </a:cxn>
                <a:cxn ang="0">
                  <a:pos x="T2" y="T3"/>
                </a:cxn>
                <a:cxn ang="0">
                  <a:pos x="T4" y="T5"/>
                </a:cxn>
              </a:cxnLst>
              <a:rect l="0" t="0" r="r" b="b"/>
              <a:pathLst>
                <a:path w="1" h="2">
                  <a:moveTo>
                    <a:pt x="0" y="1"/>
                  </a:moveTo>
                  <a:cubicBezTo>
                    <a:pt x="1" y="2"/>
                    <a:pt x="0" y="0"/>
                    <a:pt x="0" y="0"/>
                  </a:cubicBezTo>
                  <a:cubicBezTo>
                    <a:pt x="0" y="0"/>
                    <a:pt x="0"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50" name="Freeform 516">
              <a:extLst>
                <a:ext uri="{FF2B5EF4-FFF2-40B4-BE49-F238E27FC236}">
                  <a16:creationId xmlns:a16="http://schemas.microsoft.com/office/drawing/2014/main" xmlns="" id="{28F208F0-C472-427A-9AA4-17FB27DC4AA2}"/>
                </a:ext>
              </a:extLst>
            </p:cNvPr>
            <p:cNvSpPr>
              <a:spLocks/>
            </p:cNvSpPr>
            <p:nvPr/>
          </p:nvSpPr>
          <p:spPr bwMode="auto">
            <a:xfrm>
              <a:off x="2674500" y="3456180"/>
              <a:ext cx="3151" cy="5615"/>
            </a:xfrm>
            <a:custGeom>
              <a:avLst/>
              <a:gdLst>
                <a:gd name="T0" fmla="*/ 0 w 1"/>
                <a:gd name="T1" fmla="*/ 1 h 2"/>
                <a:gd name="T2" fmla="*/ 0 w 1"/>
                <a:gd name="T3" fmla="*/ 0 h 2"/>
                <a:gd name="T4" fmla="*/ 0 w 1"/>
                <a:gd name="T5" fmla="*/ 1 h 2"/>
              </a:gdLst>
              <a:ahLst/>
              <a:cxnLst>
                <a:cxn ang="0">
                  <a:pos x="T0" y="T1"/>
                </a:cxn>
                <a:cxn ang="0">
                  <a:pos x="T2" y="T3"/>
                </a:cxn>
                <a:cxn ang="0">
                  <a:pos x="T4" y="T5"/>
                </a:cxn>
              </a:cxnLst>
              <a:rect l="0" t="0" r="r" b="b"/>
              <a:pathLst>
                <a:path w="1" h="2">
                  <a:moveTo>
                    <a:pt x="0" y="1"/>
                  </a:moveTo>
                  <a:cubicBezTo>
                    <a:pt x="1" y="2"/>
                    <a:pt x="0" y="0"/>
                    <a:pt x="0" y="0"/>
                  </a:cubicBezTo>
                  <a:cubicBezTo>
                    <a:pt x="0" y="0"/>
                    <a:pt x="0"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51" name="Freeform 517">
              <a:extLst>
                <a:ext uri="{FF2B5EF4-FFF2-40B4-BE49-F238E27FC236}">
                  <a16:creationId xmlns:a16="http://schemas.microsoft.com/office/drawing/2014/main" xmlns="" id="{91B67F3A-1BB4-49F5-9057-90CE816B190A}"/>
                </a:ext>
              </a:extLst>
            </p:cNvPr>
            <p:cNvSpPr>
              <a:spLocks/>
            </p:cNvSpPr>
            <p:nvPr/>
          </p:nvSpPr>
          <p:spPr bwMode="auto">
            <a:xfrm>
              <a:off x="2707588" y="3467409"/>
              <a:ext cx="6303" cy="1404"/>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1"/>
                    <a:pt x="2" y="0"/>
                  </a:cubicBezTo>
                  <a:cubicBezTo>
                    <a:pt x="1" y="0"/>
                    <a:pt x="0" y="0"/>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52" name="Freeform 518">
              <a:extLst>
                <a:ext uri="{FF2B5EF4-FFF2-40B4-BE49-F238E27FC236}">
                  <a16:creationId xmlns:a16="http://schemas.microsoft.com/office/drawing/2014/main" xmlns="" id="{CB0E9F95-FF95-4AF0-AC46-E9D71C5CDB76}"/>
                </a:ext>
              </a:extLst>
            </p:cNvPr>
            <p:cNvSpPr>
              <a:spLocks/>
            </p:cNvSpPr>
            <p:nvPr/>
          </p:nvSpPr>
          <p:spPr bwMode="auto">
            <a:xfrm>
              <a:off x="2707588" y="3467409"/>
              <a:ext cx="6303" cy="1404"/>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1"/>
                    <a:pt x="2" y="0"/>
                  </a:cubicBezTo>
                  <a:cubicBezTo>
                    <a:pt x="1" y="0"/>
                    <a:pt x="0" y="0"/>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53" name="Freeform 519">
              <a:extLst>
                <a:ext uri="{FF2B5EF4-FFF2-40B4-BE49-F238E27FC236}">
                  <a16:creationId xmlns:a16="http://schemas.microsoft.com/office/drawing/2014/main" xmlns="" id="{575B3AC6-AB00-4973-B5DD-4FAC9298D292}"/>
                </a:ext>
              </a:extLst>
            </p:cNvPr>
            <p:cNvSpPr>
              <a:spLocks/>
            </p:cNvSpPr>
            <p:nvPr/>
          </p:nvSpPr>
          <p:spPr bwMode="auto">
            <a:xfrm>
              <a:off x="2754858" y="3477236"/>
              <a:ext cx="3151" cy="421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0"/>
                  </a:cubicBezTo>
                  <a:cubicBezTo>
                    <a:pt x="0" y="1"/>
                    <a:pt x="0" y="1"/>
                    <a:pt x="0" y="1"/>
                  </a:cubicBezTo>
                  <a:cubicBezTo>
                    <a:pt x="0" y="2"/>
                    <a:pt x="0" y="2"/>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54" name="Freeform 520">
              <a:extLst>
                <a:ext uri="{FF2B5EF4-FFF2-40B4-BE49-F238E27FC236}">
                  <a16:creationId xmlns:a16="http://schemas.microsoft.com/office/drawing/2014/main" xmlns="" id="{4472D483-C456-40F5-8C56-46B8D082BF98}"/>
                </a:ext>
              </a:extLst>
            </p:cNvPr>
            <p:cNvSpPr>
              <a:spLocks/>
            </p:cNvSpPr>
            <p:nvPr/>
          </p:nvSpPr>
          <p:spPr bwMode="auto">
            <a:xfrm>
              <a:off x="2754858" y="3477236"/>
              <a:ext cx="3151" cy="421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0"/>
                  </a:cubicBezTo>
                  <a:cubicBezTo>
                    <a:pt x="0" y="1"/>
                    <a:pt x="0" y="1"/>
                    <a:pt x="0" y="1"/>
                  </a:cubicBezTo>
                  <a:cubicBezTo>
                    <a:pt x="0" y="2"/>
                    <a:pt x="0" y="2"/>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55" name="Freeform 521">
              <a:extLst>
                <a:ext uri="{FF2B5EF4-FFF2-40B4-BE49-F238E27FC236}">
                  <a16:creationId xmlns:a16="http://schemas.microsoft.com/office/drawing/2014/main" xmlns="" id="{4065A999-B780-421F-8B31-A435FB847D28}"/>
                </a:ext>
              </a:extLst>
            </p:cNvPr>
            <p:cNvSpPr>
              <a:spLocks/>
            </p:cNvSpPr>
            <p:nvPr/>
          </p:nvSpPr>
          <p:spPr bwMode="auto">
            <a:xfrm>
              <a:off x="2761159" y="3487061"/>
              <a:ext cx="3151" cy="140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0" y="0"/>
                    <a:pt x="0"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56" name="Freeform 522">
              <a:extLst>
                <a:ext uri="{FF2B5EF4-FFF2-40B4-BE49-F238E27FC236}">
                  <a16:creationId xmlns:a16="http://schemas.microsoft.com/office/drawing/2014/main" xmlns="" id="{D7D1A679-C987-4A8E-A1ED-B5A643A006D7}"/>
                </a:ext>
              </a:extLst>
            </p:cNvPr>
            <p:cNvSpPr>
              <a:spLocks/>
            </p:cNvSpPr>
            <p:nvPr/>
          </p:nvSpPr>
          <p:spPr bwMode="auto">
            <a:xfrm>
              <a:off x="2761159" y="3487061"/>
              <a:ext cx="3151" cy="140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0" y="0"/>
                    <a:pt x="0"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57" name="Freeform 523">
              <a:extLst>
                <a:ext uri="{FF2B5EF4-FFF2-40B4-BE49-F238E27FC236}">
                  <a16:creationId xmlns:a16="http://schemas.microsoft.com/office/drawing/2014/main" xmlns="" id="{B88BC14E-E6F0-4085-9DC4-92A3B385D946}"/>
                </a:ext>
              </a:extLst>
            </p:cNvPr>
            <p:cNvSpPr>
              <a:spLocks/>
            </p:cNvSpPr>
            <p:nvPr/>
          </p:nvSpPr>
          <p:spPr bwMode="auto">
            <a:xfrm>
              <a:off x="2765887" y="3520750"/>
              <a:ext cx="6303" cy="9827"/>
            </a:xfrm>
            <a:custGeom>
              <a:avLst/>
              <a:gdLst>
                <a:gd name="T0" fmla="*/ 1 w 2"/>
                <a:gd name="T1" fmla="*/ 4 h 4"/>
                <a:gd name="T2" fmla="*/ 2 w 2"/>
                <a:gd name="T3" fmla="*/ 0 h 4"/>
                <a:gd name="T4" fmla="*/ 1 w 2"/>
                <a:gd name="T5" fmla="*/ 4 h 4"/>
              </a:gdLst>
              <a:ahLst/>
              <a:cxnLst>
                <a:cxn ang="0">
                  <a:pos x="T0" y="T1"/>
                </a:cxn>
                <a:cxn ang="0">
                  <a:pos x="T2" y="T3"/>
                </a:cxn>
                <a:cxn ang="0">
                  <a:pos x="T4" y="T5"/>
                </a:cxn>
              </a:cxnLst>
              <a:rect l="0" t="0" r="r" b="b"/>
              <a:pathLst>
                <a:path w="2" h="4">
                  <a:moveTo>
                    <a:pt x="1" y="4"/>
                  </a:moveTo>
                  <a:cubicBezTo>
                    <a:pt x="1" y="2"/>
                    <a:pt x="2" y="1"/>
                    <a:pt x="2" y="0"/>
                  </a:cubicBezTo>
                  <a:cubicBezTo>
                    <a:pt x="0" y="0"/>
                    <a:pt x="1" y="2"/>
                    <a:pt x="1"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58" name="Freeform 524">
              <a:extLst>
                <a:ext uri="{FF2B5EF4-FFF2-40B4-BE49-F238E27FC236}">
                  <a16:creationId xmlns:a16="http://schemas.microsoft.com/office/drawing/2014/main" xmlns="" id="{5382857F-93EB-4F2B-82D9-C627233FA8AD}"/>
                </a:ext>
              </a:extLst>
            </p:cNvPr>
            <p:cNvSpPr>
              <a:spLocks/>
            </p:cNvSpPr>
            <p:nvPr/>
          </p:nvSpPr>
          <p:spPr bwMode="auto">
            <a:xfrm>
              <a:off x="2765887" y="3520750"/>
              <a:ext cx="6303" cy="9827"/>
            </a:xfrm>
            <a:custGeom>
              <a:avLst/>
              <a:gdLst>
                <a:gd name="T0" fmla="*/ 1 w 2"/>
                <a:gd name="T1" fmla="*/ 4 h 4"/>
                <a:gd name="T2" fmla="*/ 2 w 2"/>
                <a:gd name="T3" fmla="*/ 0 h 4"/>
                <a:gd name="T4" fmla="*/ 1 w 2"/>
                <a:gd name="T5" fmla="*/ 4 h 4"/>
              </a:gdLst>
              <a:ahLst/>
              <a:cxnLst>
                <a:cxn ang="0">
                  <a:pos x="T0" y="T1"/>
                </a:cxn>
                <a:cxn ang="0">
                  <a:pos x="T2" y="T3"/>
                </a:cxn>
                <a:cxn ang="0">
                  <a:pos x="T4" y="T5"/>
                </a:cxn>
              </a:cxnLst>
              <a:rect l="0" t="0" r="r" b="b"/>
              <a:pathLst>
                <a:path w="2" h="4">
                  <a:moveTo>
                    <a:pt x="1" y="4"/>
                  </a:moveTo>
                  <a:cubicBezTo>
                    <a:pt x="1" y="2"/>
                    <a:pt x="2" y="1"/>
                    <a:pt x="2" y="0"/>
                  </a:cubicBezTo>
                  <a:cubicBezTo>
                    <a:pt x="0" y="0"/>
                    <a:pt x="1" y="2"/>
                    <a:pt x="1"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59" name="Freeform 525">
              <a:extLst>
                <a:ext uri="{FF2B5EF4-FFF2-40B4-BE49-F238E27FC236}">
                  <a16:creationId xmlns:a16="http://schemas.microsoft.com/office/drawing/2014/main" xmlns="" id="{CB0568F2-07E1-4EF2-8091-36CB83605CCF}"/>
                </a:ext>
              </a:extLst>
            </p:cNvPr>
            <p:cNvSpPr>
              <a:spLocks/>
            </p:cNvSpPr>
            <p:nvPr/>
          </p:nvSpPr>
          <p:spPr bwMode="auto">
            <a:xfrm>
              <a:off x="2791098" y="3506713"/>
              <a:ext cx="6303" cy="2807"/>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2" y="0"/>
                    <a:pt x="2" y="0"/>
                    <a:pt x="2" y="0"/>
                  </a:cubicBezTo>
                  <a:cubicBezTo>
                    <a:pt x="1" y="0"/>
                    <a:pt x="0" y="0"/>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60" name="Freeform 526">
              <a:extLst>
                <a:ext uri="{FF2B5EF4-FFF2-40B4-BE49-F238E27FC236}">
                  <a16:creationId xmlns:a16="http://schemas.microsoft.com/office/drawing/2014/main" xmlns="" id="{9BC550F0-C260-447B-B386-2F19524C9948}"/>
                </a:ext>
              </a:extLst>
            </p:cNvPr>
            <p:cNvSpPr>
              <a:spLocks/>
            </p:cNvSpPr>
            <p:nvPr/>
          </p:nvSpPr>
          <p:spPr bwMode="auto">
            <a:xfrm>
              <a:off x="2791098" y="3506713"/>
              <a:ext cx="6303" cy="2807"/>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2" y="0"/>
                    <a:pt x="2" y="0"/>
                    <a:pt x="2" y="0"/>
                  </a:cubicBezTo>
                  <a:cubicBezTo>
                    <a:pt x="1" y="0"/>
                    <a:pt x="0" y="0"/>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61" name="Freeform 527">
              <a:extLst>
                <a:ext uri="{FF2B5EF4-FFF2-40B4-BE49-F238E27FC236}">
                  <a16:creationId xmlns:a16="http://schemas.microsoft.com/office/drawing/2014/main" xmlns="" id="{AC3CEACF-3033-4818-B12C-CE9AE0ED29B0}"/>
                </a:ext>
              </a:extLst>
            </p:cNvPr>
            <p:cNvSpPr>
              <a:spLocks/>
            </p:cNvSpPr>
            <p:nvPr/>
          </p:nvSpPr>
          <p:spPr bwMode="auto">
            <a:xfrm>
              <a:off x="1907162" y="3280717"/>
              <a:ext cx="1153370" cy="1163675"/>
            </a:xfrm>
            <a:custGeom>
              <a:avLst/>
              <a:gdLst>
                <a:gd name="T0" fmla="*/ 11 w 415"/>
                <a:gd name="T1" fmla="*/ 125 h 469"/>
                <a:gd name="T2" fmla="*/ 36 w 415"/>
                <a:gd name="T3" fmla="*/ 114 h 469"/>
                <a:gd name="T4" fmla="*/ 44 w 415"/>
                <a:gd name="T5" fmla="*/ 72 h 469"/>
                <a:gd name="T6" fmla="*/ 41 w 415"/>
                <a:gd name="T7" fmla="*/ 43 h 469"/>
                <a:gd name="T8" fmla="*/ 70 w 415"/>
                <a:gd name="T9" fmla="*/ 41 h 469"/>
                <a:gd name="T10" fmla="*/ 90 w 415"/>
                <a:gd name="T11" fmla="*/ 52 h 469"/>
                <a:gd name="T12" fmla="*/ 108 w 415"/>
                <a:gd name="T13" fmla="*/ 35 h 469"/>
                <a:gd name="T14" fmla="*/ 103 w 415"/>
                <a:gd name="T15" fmla="*/ 15 h 469"/>
                <a:gd name="T16" fmla="*/ 131 w 415"/>
                <a:gd name="T17" fmla="*/ 11 h 469"/>
                <a:gd name="T18" fmla="*/ 150 w 415"/>
                <a:gd name="T19" fmla="*/ 11 h 469"/>
                <a:gd name="T20" fmla="*/ 150 w 415"/>
                <a:gd name="T21" fmla="*/ 42 h 469"/>
                <a:gd name="T22" fmla="*/ 172 w 415"/>
                <a:gd name="T23" fmla="*/ 42 h 469"/>
                <a:gd name="T24" fmla="*/ 201 w 415"/>
                <a:gd name="T25" fmla="*/ 35 h 469"/>
                <a:gd name="T26" fmla="*/ 221 w 415"/>
                <a:gd name="T27" fmla="*/ 37 h 469"/>
                <a:gd name="T28" fmla="*/ 241 w 415"/>
                <a:gd name="T29" fmla="*/ 17 h 469"/>
                <a:gd name="T30" fmla="*/ 249 w 415"/>
                <a:gd name="T31" fmla="*/ 54 h 469"/>
                <a:gd name="T32" fmla="*/ 228 w 415"/>
                <a:gd name="T33" fmla="*/ 80 h 469"/>
                <a:gd name="T34" fmla="*/ 245 w 415"/>
                <a:gd name="T35" fmla="*/ 86 h 469"/>
                <a:gd name="T36" fmla="*/ 261 w 415"/>
                <a:gd name="T37" fmla="*/ 86 h 469"/>
                <a:gd name="T38" fmla="*/ 271 w 415"/>
                <a:gd name="T39" fmla="*/ 74 h 469"/>
                <a:gd name="T40" fmla="*/ 283 w 415"/>
                <a:gd name="T41" fmla="*/ 74 h 469"/>
                <a:gd name="T42" fmla="*/ 292 w 415"/>
                <a:gd name="T43" fmla="*/ 76 h 469"/>
                <a:gd name="T44" fmla="*/ 301 w 415"/>
                <a:gd name="T45" fmla="*/ 80 h 469"/>
                <a:gd name="T46" fmla="*/ 306 w 415"/>
                <a:gd name="T47" fmla="*/ 83 h 469"/>
                <a:gd name="T48" fmla="*/ 311 w 415"/>
                <a:gd name="T49" fmla="*/ 91 h 469"/>
                <a:gd name="T50" fmla="*/ 313 w 415"/>
                <a:gd name="T51" fmla="*/ 98 h 469"/>
                <a:gd name="T52" fmla="*/ 341 w 415"/>
                <a:gd name="T53" fmla="*/ 99 h 469"/>
                <a:gd name="T54" fmla="*/ 383 w 415"/>
                <a:gd name="T55" fmla="*/ 118 h 469"/>
                <a:gd name="T56" fmla="*/ 412 w 415"/>
                <a:gd name="T57" fmla="*/ 140 h 469"/>
                <a:gd name="T58" fmla="*/ 410 w 415"/>
                <a:gd name="T59" fmla="*/ 173 h 469"/>
                <a:gd name="T60" fmla="*/ 392 w 415"/>
                <a:gd name="T61" fmla="*/ 194 h 469"/>
                <a:gd name="T62" fmla="*/ 389 w 415"/>
                <a:gd name="T63" fmla="*/ 202 h 469"/>
                <a:gd name="T64" fmla="*/ 372 w 415"/>
                <a:gd name="T65" fmla="*/ 226 h 469"/>
                <a:gd name="T66" fmla="*/ 374 w 415"/>
                <a:gd name="T67" fmla="*/ 273 h 469"/>
                <a:gd name="T68" fmla="*/ 358 w 415"/>
                <a:gd name="T69" fmla="*/ 324 h 469"/>
                <a:gd name="T70" fmla="*/ 339 w 415"/>
                <a:gd name="T71" fmla="*/ 339 h 469"/>
                <a:gd name="T72" fmla="*/ 321 w 415"/>
                <a:gd name="T73" fmla="*/ 341 h 469"/>
                <a:gd name="T74" fmla="*/ 305 w 415"/>
                <a:gd name="T75" fmla="*/ 351 h 469"/>
                <a:gd name="T76" fmla="*/ 288 w 415"/>
                <a:gd name="T77" fmla="*/ 367 h 469"/>
                <a:gd name="T78" fmla="*/ 285 w 415"/>
                <a:gd name="T79" fmla="*/ 377 h 469"/>
                <a:gd name="T80" fmla="*/ 287 w 415"/>
                <a:gd name="T81" fmla="*/ 405 h 469"/>
                <a:gd name="T82" fmla="*/ 261 w 415"/>
                <a:gd name="T83" fmla="*/ 450 h 469"/>
                <a:gd name="T84" fmla="*/ 272 w 415"/>
                <a:gd name="T85" fmla="*/ 431 h 469"/>
                <a:gd name="T86" fmla="*/ 266 w 415"/>
                <a:gd name="T87" fmla="*/ 433 h 469"/>
                <a:gd name="T88" fmla="*/ 260 w 415"/>
                <a:gd name="T89" fmla="*/ 448 h 469"/>
                <a:gd name="T90" fmla="*/ 251 w 415"/>
                <a:gd name="T91" fmla="*/ 458 h 469"/>
                <a:gd name="T92" fmla="*/ 218 w 415"/>
                <a:gd name="T93" fmla="*/ 435 h 469"/>
                <a:gd name="T94" fmla="*/ 212 w 415"/>
                <a:gd name="T95" fmla="*/ 407 h 469"/>
                <a:gd name="T96" fmla="*/ 233 w 415"/>
                <a:gd name="T97" fmla="*/ 383 h 469"/>
                <a:gd name="T98" fmla="*/ 224 w 415"/>
                <a:gd name="T99" fmla="*/ 357 h 469"/>
                <a:gd name="T100" fmla="*/ 199 w 415"/>
                <a:gd name="T101" fmla="*/ 330 h 469"/>
                <a:gd name="T102" fmla="*/ 183 w 415"/>
                <a:gd name="T103" fmla="*/ 316 h 469"/>
                <a:gd name="T104" fmla="*/ 181 w 415"/>
                <a:gd name="T105" fmla="*/ 279 h 469"/>
                <a:gd name="T106" fmla="*/ 152 w 415"/>
                <a:gd name="T107" fmla="*/ 252 h 469"/>
                <a:gd name="T108" fmla="*/ 133 w 415"/>
                <a:gd name="T109" fmla="*/ 226 h 469"/>
                <a:gd name="T110" fmla="*/ 114 w 415"/>
                <a:gd name="T111" fmla="*/ 214 h 469"/>
                <a:gd name="T112" fmla="*/ 94 w 415"/>
                <a:gd name="T113" fmla="*/ 195 h 469"/>
                <a:gd name="T114" fmla="*/ 78 w 415"/>
                <a:gd name="T115" fmla="*/ 184 h 469"/>
                <a:gd name="T116" fmla="*/ 55 w 415"/>
                <a:gd name="T117" fmla="*/ 196 h 469"/>
                <a:gd name="T118" fmla="*/ 38 w 415"/>
                <a:gd name="T119" fmla="*/ 177 h 469"/>
                <a:gd name="T120" fmla="*/ 6 w 415"/>
                <a:gd name="T121" fmla="*/ 164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469">
                  <a:moveTo>
                    <a:pt x="0" y="154"/>
                  </a:moveTo>
                  <a:cubicBezTo>
                    <a:pt x="1" y="153"/>
                    <a:pt x="1" y="152"/>
                    <a:pt x="2" y="152"/>
                  </a:cubicBezTo>
                  <a:cubicBezTo>
                    <a:pt x="4" y="151"/>
                    <a:pt x="2" y="150"/>
                    <a:pt x="2" y="148"/>
                  </a:cubicBezTo>
                  <a:cubicBezTo>
                    <a:pt x="3" y="144"/>
                    <a:pt x="6" y="144"/>
                    <a:pt x="8" y="142"/>
                  </a:cubicBezTo>
                  <a:cubicBezTo>
                    <a:pt x="9" y="141"/>
                    <a:pt x="8" y="139"/>
                    <a:pt x="8" y="137"/>
                  </a:cubicBezTo>
                  <a:cubicBezTo>
                    <a:pt x="7" y="136"/>
                    <a:pt x="8" y="135"/>
                    <a:pt x="9" y="133"/>
                  </a:cubicBezTo>
                  <a:cubicBezTo>
                    <a:pt x="11" y="131"/>
                    <a:pt x="9" y="127"/>
                    <a:pt x="11" y="125"/>
                  </a:cubicBezTo>
                  <a:cubicBezTo>
                    <a:pt x="12" y="124"/>
                    <a:pt x="14" y="124"/>
                    <a:pt x="15" y="123"/>
                  </a:cubicBezTo>
                  <a:cubicBezTo>
                    <a:pt x="16" y="122"/>
                    <a:pt x="16" y="121"/>
                    <a:pt x="17" y="121"/>
                  </a:cubicBezTo>
                  <a:cubicBezTo>
                    <a:pt x="19" y="120"/>
                    <a:pt x="19" y="119"/>
                    <a:pt x="21" y="118"/>
                  </a:cubicBezTo>
                  <a:cubicBezTo>
                    <a:pt x="23" y="117"/>
                    <a:pt x="25" y="117"/>
                    <a:pt x="26" y="117"/>
                  </a:cubicBezTo>
                  <a:cubicBezTo>
                    <a:pt x="28" y="117"/>
                    <a:pt x="30" y="117"/>
                    <a:pt x="31" y="115"/>
                  </a:cubicBezTo>
                  <a:cubicBezTo>
                    <a:pt x="32" y="115"/>
                    <a:pt x="32" y="114"/>
                    <a:pt x="34" y="113"/>
                  </a:cubicBezTo>
                  <a:cubicBezTo>
                    <a:pt x="35" y="113"/>
                    <a:pt x="35" y="114"/>
                    <a:pt x="36" y="114"/>
                  </a:cubicBezTo>
                  <a:cubicBezTo>
                    <a:pt x="37" y="114"/>
                    <a:pt x="38" y="115"/>
                    <a:pt x="39" y="116"/>
                  </a:cubicBezTo>
                  <a:cubicBezTo>
                    <a:pt x="39" y="115"/>
                    <a:pt x="39" y="115"/>
                    <a:pt x="39" y="115"/>
                  </a:cubicBezTo>
                  <a:cubicBezTo>
                    <a:pt x="41" y="117"/>
                    <a:pt x="42" y="113"/>
                    <a:pt x="42" y="112"/>
                  </a:cubicBezTo>
                  <a:cubicBezTo>
                    <a:pt x="42" y="108"/>
                    <a:pt x="43" y="104"/>
                    <a:pt x="43" y="100"/>
                  </a:cubicBezTo>
                  <a:cubicBezTo>
                    <a:pt x="44" y="95"/>
                    <a:pt x="44" y="90"/>
                    <a:pt x="45" y="84"/>
                  </a:cubicBezTo>
                  <a:cubicBezTo>
                    <a:pt x="46" y="82"/>
                    <a:pt x="47" y="80"/>
                    <a:pt x="46" y="78"/>
                  </a:cubicBezTo>
                  <a:cubicBezTo>
                    <a:pt x="46" y="76"/>
                    <a:pt x="44" y="75"/>
                    <a:pt x="44" y="72"/>
                  </a:cubicBezTo>
                  <a:cubicBezTo>
                    <a:pt x="44" y="70"/>
                    <a:pt x="43" y="70"/>
                    <a:pt x="41" y="68"/>
                  </a:cubicBezTo>
                  <a:cubicBezTo>
                    <a:pt x="39" y="66"/>
                    <a:pt x="39" y="64"/>
                    <a:pt x="39" y="62"/>
                  </a:cubicBezTo>
                  <a:cubicBezTo>
                    <a:pt x="39" y="60"/>
                    <a:pt x="39" y="59"/>
                    <a:pt x="40" y="57"/>
                  </a:cubicBezTo>
                  <a:cubicBezTo>
                    <a:pt x="42" y="55"/>
                    <a:pt x="45" y="54"/>
                    <a:pt x="47" y="56"/>
                  </a:cubicBezTo>
                  <a:cubicBezTo>
                    <a:pt x="48" y="57"/>
                    <a:pt x="49" y="56"/>
                    <a:pt x="49" y="54"/>
                  </a:cubicBezTo>
                  <a:cubicBezTo>
                    <a:pt x="49" y="51"/>
                    <a:pt x="44" y="50"/>
                    <a:pt x="42" y="51"/>
                  </a:cubicBezTo>
                  <a:cubicBezTo>
                    <a:pt x="42" y="49"/>
                    <a:pt x="40" y="45"/>
                    <a:pt x="41" y="43"/>
                  </a:cubicBezTo>
                  <a:cubicBezTo>
                    <a:pt x="42" y="42"/>
                    <a:pt x="46" y="43"/>
                    <a:pt x="47" y="43"/>
                  </a:cubicBezTo>
                  <a:cubicBezTo>
                    <a:pt x="50" y="43"/>
                    <a:pt x="53" y="43"/>
                    <a:pt x="56" y="43"/>
                  </a:cubicBezTo>
                  <a:cubicBezTo>
                    <a:pt x="57" y="43"/>
                    <a:pt x="58" y="43"/>
                    <a:pt x="59" y="43"/>
                  </a:cubicBezTo>
                  <a:cubicBezTo>
                    <a:pt x="59" y="42"/>
                    <a:pt x="58" y="41"/>
                    <a:pt x="59" y="40"/>
                  </a:cubicBezTo>
                  <a:cubicBezTo>
                    <a:pt x="61" y="39"/>
                    <a:pt x="61" y="43"/>
                    <a:pt x="62" y="43"/>
                  </a:cubicBezTo>
                  <a:cubicBezTo>
                    <a:pt x="64" y="42"/>
                    <a:pt x="65" y="40"/>
                    <a:pt x="66" y="39"/>
                  </a:cubicBezTo>
                  <a:cubicBezTo>
                    <a:pt x="68" y="37"/>
                    <a:pt x="69" y="40"/>
                    <a:pt x="70" y="41"/>
                  </a:cubicBezTo>
                  <a:cubicBezTo>
                    <a:pt x="71" y="44"/>
                    <a:pt x="71" y="45"/>
                    <a:pt x="71" y="48"/>
                  </a:cubicBezTo>
                  <a:cubicBezTo>
                    <a:pt x="71" y="48"/>
                    <a:pt x="70" y="50"/>
                    <a:pt x="71" y="50"/>
                  </a:cubicBezTo>
                  <a:cubicBezTo>
                    <a:pt x="73" y="49"/>
                    <a:pt x="73" y="48"/>
                    <a:pt x="74" y="50"/>
                  </a:cubicBezTo>
                  <a:cubicBezTo>
                    <a:pt x="75" y="51"/>
                    <a:pt x="76" y="53"/>
                    <a:pt x="78" y="54"/>
                  </a:cubicBezTo>
                  <a:cubicBezTo>
                    <a:pt x="81" y="55"/>
                    <a:pt x="83" y="53"/>
                    <a:pt x="85" y="52"/>
                  </a:cubicBezTo>
                  <a:cubicBezTo>
                    <a:pt x="89" y="50"/>
                    <a:pt x="87" y="55"/>
                    <a:pt x="87" y="56"/>
                  </a:cubicBezTo>
                  <a:cubicBezTo>
                    <a:pt x="88" y="56"/>
                    <a:pt x="90" y="53"/>
                    <a:pt x="90" y="52"/>
                  </a:cubicBezTo>
                  <a:cubicBezTo>
                    <a:pt x="91" y="51"/>
                    <a:pt x="92" y="50"/>
                    <a:pt x="94" y="49"/>
                  </a:cubicBezTo>
                  <a:cubicBezTo>
                    <a:pt x="95" y="49"/>
                    <a:pt x="96" y="49"/>
                    <a:pt x="97" y="47"/>
                  </a:cubicBezTo>
                  <a:cubicBezTo>
                    <a:pt x="98" y="47"/>
                    <a:pt x="100" y="45"/>
                    <a:pt x="100" y="47"/>
                  </a:cubicBezTo>
                  <a:cubicBezTo>
                    <a:pt x="101" y="45"/>
                    <a:pt x="102" y="45"/>
                    <a:pt x="103" y="42"/>
                  </a:cubicBezTo>
                  <a:cubicBezTo>
                    <a:pt x="104" y="40"/>
                    <a:pt x="104" y="41"/>
                    <a:pt x="106" y="40"/>
                  </a:cubicBezTo>
                  <a:cubicBezTo>
                    <a:pt x="106" y="40"/>
                    <a:pt x="109" y="38"/>
                    <a:pt x="109" y="38"/>
                  </a:cubicBezTo>
                  <a:cubicBezTo>
                    <a:pt x="111" y="35"/>
                    <a:pt x="110" y="34"/>
                    <a:pt x="108" y="35"/>
                  </a:cubicBezTo>
                  <a:cubicBezTo>
                    <a:pt x="107" y="35"/>
                    <a:pt x="105" y="35"/>
                    <a:pt x="104" y="34"/>
                  </a:cubicBezTo>
                  <a:cubicBezTo>
                    <a:pt x="103" y="34"/>
                    <a:pt x="104" y="32"/>
                    <a:pt x="104" y="31"/>
                  </a:cubicBezTo>
                  <a:cubicBezTo>
                    <a:pt x="103" y="28"/>
                    <a:pt x="102" y="27"/>
                    <a:pt x="102" y="23"/>
                  </a:cubicBezTo>
                  <a:cubicBezTo>
                    <a:pt x="102" y="21"/>
                    <a:pt x="100" y="19"/>
                    <a:pt x="99" y="18"/>
                  </a:cubicBezTo>
                  <a:cubicBezTo>
                    <a:pt x="98" y="17"/>
                    <a:pt x="95" y="14"/>
                    <a:pt x="96" y="12"/>
                  </a:cubicBezTo>
                  <a:cubicBezTo>
                    <a:pt x="97" y="13"/>
                    <a:pt x="98" y="14"/>
                    <a:pt x="99" y="14"/>
                  </a:cubicBezTo>
                  <a:cubicBezTo>
                    <a:pt x="100" y="14"/>
                    <a:pt x="103" y="13"/>
                    <a:pt x="103" y="15"/>
                  </a:cubicBezTo>
                  <a:cubicBezTo>
                    <a:pt x="104" y="17"/>
                    <a:pt x="104" y="17"/>
                    <a:pt x="106" y="17"/>
                  </a:cubicBezTo>
                  <a:cubicBezTo>
                    <a:pt x="108" y="16"/>
                    <a:pt x="110" y="18"/>
                    <a:pt x="110" y="17"/>
                  </a:cubicBezTo>
                  <a:cubicBezTo>
                    <a:pt x="112" y="13"/>
                    <a:pt x="114" y="21"/>
                    <a:pt x="116" y="21"/>
                  </a:cubicBezTo>
                  <a:cubicBezTo>
                    <a:pt x="118" y="21"/>
                    <a:pt x="117" y="17"/>
                    <a:pt x="117" y="16"/>
                  </a:cubicBezTo>
                  <a:cubicBezTo>
                    <a:pt x="118" y="15"/>
                    <a:pt x="119" y="15"/>
                    <a:pt x="120" y="14"/>
                  </a:cubicBezTo>
                  <a:cubicBezTo>
                    <a:pt x="121" y="13"/>
                    <a:pt x="123" y="15"/>
                    <a:pt x="124" y="14"/>
                  </a:cubicBezTo>
                  <a:cubicBezTo>
                    <a:pt x="126" y="14"/>
                    <a:pt x="130" y="13"/>
                    <a:pt x="131" y="11"/>
                  </a:cubicBezTo>
                  <a:cubicBezTo>
                    <a:pt x="133" y="10"/>
                    <a:pt x="133" y="10"/>
                    <a:pt x="133" y="10"/>
                  </a:cubicBezTo>
                  <a:cubicBezTo>
                    <a:pt x="135" y="10"/>
                    <a:pt x="136" y="10"/>
                    <a:pt x="137" y="9"/>
                  </a:cubicBezTo>
                  <a:cubicBezTo>
                    <a:pt x="138" y="7"/>
                    <a:pt x="142" y="5"/>
                    <a:pt x="139" y="1"/>
                  </a:cubicBezTo>
                  <a:cubicBezTo>
                    <a:pt x="141" y="1"/>
                    <a:pt x="142" y="1"/>
                    <a:pt x="144" y="1"/>
                  </a:cubicBezTo>
                  <a:cubicBezTo>
                    <a:pt x="145" y="0"/>
                    <a:pt x="146" y="1"/>
                    <a:pt x="147" y="2"/>
                  </a:cubicBezTo>
                  <a:cubicBezTo>
                    <a:pt x="148" y="5"/>
                    <a:pt x="146" y="7"/>
                    <a:pt x="146" y="9"/>
                  </a:cubicBezTo>
                  <a:cubicBezTo>
                    <a:pt x="145" y="10"/>
                    <a:pt x="148" y="10"/>
                    <a:pt x="150" y="11"/>
                  </a:cubicBezTo>
                  <a:cubicBezTo>
                    <a:pt x="150" y="11"/>
                    <a:pt x="149" y="12"/>
                    <a:pt x="150" y="13"/>
                  </a:cubicBezTo>
                  <a:cubicBezTo>
                    <a:pt x="150" y="14"/>
                    <a:pt x="151" y="15"/>
                    <a:pt x="151" y="16"/>
                  </a:cubicBezTo>
                  <a:cubicBezTo>
                    <a:pt x="152" y="17"/>
                    <a:pt x="149" y="20"/>
                    <a:pt x="149" y="21"/>
                  </a:cubicBezTo>
                  <a:cubicBezTo>
                    <a:pt x="148" y="22"/>
                    <a:pt x="148" y="23"/>
                    <a:pt x="148" y="24"/>
                  </a:cubicBezTo>
                  <a:cubicBezTo>
                    <a:pt x="148" y="26"/>
                    <a:pt x="147" y="27"/>
                    <a:pt x="146" y="29"/>
                  </a:cubicBezTo>
                  <a:cubicBezTo>
                    <a:pt x="146" y="32"/>
                    <a:pt x="146" y="35"/>
                    <a:pt x="148" y="37"/>
                  </a:cubicBezTo>
                  <a:cubicBezTo>
                    <a:pt x="150" y="38"/>
                    <a:pt x="148" y="42"/>
                    <a:pt x="150" y="42"/>
                  </a:cubicBezTo>
                  <a:cubicBezTo>
                    <a:pt x="149" y="43"/>
                    <a:pt x="149" y="43"/>
                    <a:pt x="149" y="43"/>
                  </a:cubicBezTo>
                  <a:cubicBezTo>
                    <a:pt x="152" y="43"/>
                    <a:pt x="153" y="45"/>
                    <a:pt x="154" y="47"/>
                  </a:cubicBezTo>
                  <a:cubicBezTo>
                    <a:pt x="155" y="48"/>
                    <a:pt x="156" y="47"/>
                    <a:pt x="157" y="48"/>
                  </a:cubicBezTo>
                  <a:cubicBezTo>
                    <a:pt x="158" y="49"/>
                    <a:pt x="159" y="49"/>
                    <a:pt x="159" y="49"/>
                  </a:cubicBezTo>
                  <a:cubicBezTo>
                    <a:pt x="160" y="49"/>
                    <a:pt x="161" y="47"/>
                    <a:pt x="162" y="47"/>
                  </a:cubicBezTo>
                  <a:cubicBezTo>
                    <a:pt x="165" y="44"/>
                    <a:pt x="167" y="44"/>
                    <a:pt x="169" y="43"/>
                  </a:cubicBezTo>
                  <a:cubicBezTo>
                    <a:pt x="170" y="43"/>
                    <a:pt x="171" y="44"/>
                    <a:pt x="172" y="42"/>
                  </a:cubicBezTo>
                  <a:cubicBezTo>
                    <a:pt x="174" y="40"/>
                    <a:pt x="175" y="39"/>
                    <a:pt x="178" y="40"/>
                  </a:cubicBezTo>
                  <a:cubicBezTo>
                    <a:pt x="180" y="41"/>
                    <a:pt x="181" y="40"/>
                    <a:pt x="183" y="40"/>
                  </a:cubicBezTo>
                  <a:cubicBezTo>
                    <a:pt x="185" y="41"/>
                    <a:pt x="189" y="43"/>
                    <a:pt x="189" y="40"/>
                  </a:cubicBezTo>
                  <a:cubicBezTo>
                    <a:pt x="190" y="38"/>
                    <a:pt x="187" y="38"/>
                    <a:pt x="188" y="36"/>
                  </a:cubicBezTo>
                  <a:cubicBezTo>
                    <a:pt x="190" y="32"/>
                    <a:pt x="190" y="35"/>
                    <a:pt x="193" y="35"/>
                  </a:cubicBezTo>
                  <a:cubicBezTo>
                    <a:pt x="194" y="34"/>
                    <a:pt x="195" y="34"/>
                    <a:pt x="196" y="33"/>
                  </a:cubicBezTo>
                  <a:cubicBezTo>
                    <a:pt x="199" y="32"/>
                    <a:pt x="199" y="33"/>
                    <a:pt x="201" y="35"/>
                  </a:cubicBezTo>
                  <a:cubicBezTo>
                    <a:pt x="201" y="35"/>
                    <a:pt x="201" y="34"/>
                    <a:pt x="202" y="35"/>
                  </a:cubicBezTo>
                  <a:cubicBezTo>
                    <a:pt x="202" y="36"/>
                    <a:pt x="203" y="36"/>
                    <a:pt x="204" y="37"/>
                  </a:cubicBezTo>
                  <a:cubicBezTo>
                    <a:pt x="205" y="37"/>
                    <a:pt x="206" y="38"/>
                    <a:pt x="208" y="38"/>
                  </a:cubicBezTo>
                  <a:cubicBezTo>
                    <a:pt x="208" y="39"/>
                    <a:pt x="209" y="37"/>
                    <a:pt x="212" y="36"/>
                  </a:cubicBezTo>
                  <a:cubicBezTo>
                    <a:pt x="212" y="35"/>
                    <a:pt x="213" y="36"/>
                    <a:pt x="214" y="36"/>
                  </a:cubicBezTo>
                  <a:cubicBezTo>
                    <a:pt x="215" y="36"/>
                    <a:pt x="218" y="35"/>
                    <a:pt x="218" y="37"/>
                  </a:cubicBezTo>
                  <a:cubicBezTo>
                    <a:pt x="219" y="37"/>
                    <a:pt x="220" y="38"/>
                    <a:pt x="221" y="37"/>
                  </a:cubicBezTo>
                  <a:cubicBezTo>
                    <a:pt x="222" y="36"/>
                    <a:pt x="223" y="36"/>
                    <a:pt x="224" y="34"/>
                  </a:cubicBezTo>
                  <a:cubicBezTo>
                    <a:pt x="225" y="33"/>
                    <a:pt x="227" y="27"/>
                    <a:pt x="229" y="25"/>
                  </a:cubicBezTo>
                  <a:cubicBezTo>
                    <a:pt x="233" y="19"/>
                    <a:pt x="236" y="14"/>
                    <a:pt x="234" y="10"/>
                  </a:cubicBezTo>
                  <a:cubicBezTo>
                    <a:pt x="235" y="11"/>
                    <a:pt x="237" y="15"/>
                    <a:pt x="237" y="16"/>
                  </a:cubicBezTo>
                  <a:cubicBezTo>
                    <a:pt x="237" y="15"/>
                    <a:pt x="236" y="13"/>
                    <a:pt x="237" y="12"/>
                  </a:cubicBezTo>
                  <a:cubicBezTo>
                    <a:pt x="240" y="14"/>
                    <a:pt x="240" y="17"/>
                    <a:pt x="240" y="20"/>
                  </a:cubicBezTo>
                  <a:cubicBezTo>
                    <a:pt x="240" y="19"/>
                    <a:pt x="240" y="18"/>
                    <a:pt x="241" y="17"/>
                  </a:cubicBezTo>
                  <a:cubicBezTo>
                    <a:pt x="241" y="22"/>
                    <a:pt x="241" y="26"/>
                    <a:pt x="243" y="30"/>
                  </a:cubicBezTo>
                  <a:cubicBezTo>
                    <a:pt x="243" y="32"/>
                    <a:pt x="246" y="37"/>
                    <a:pt x="244" y="39"/>
                  </a:cubicBezTo>
                  <a:cubicBezTo>
                    <a:pt x="246" y="38"/>
                    <a:pt x="246" y="40"/>
                    <a:pt x="246" y="41"/>
                  </a:cubicBezTo>
                  <a:cubicBezTo>
                    <a:pt x="247" y="42"/>
                    <a:pt x="249" y="42"/>
                    <a:pt x="251" y="42"/>
                  </a:cubicBezTo>
                  <a:cubicBezTo>
                    <a:pt x="254" y="44"/>
                    <a:pt x="254" y="48"/>
                    <a:pt x="251" y="49"/>
                  </a:cubicBezTo>
                  <a:cubicBezTo>
                    <a:pt x="251" y="49"/>
                    <a:pt x="252" y="49"/>
                    <a:pt x="253" y="50"/>
                  </a:cubicBezTo>
                  <a:cubicBezTo>
                    <a:pt x="252" y="51"/>
                    <a:pt x="249" y="52"/>
                    <a:pt x="249" y="54"/>
                  </a:cubicBezTo>
                  <a:cubicBezTo>
                    <a:pt x="248" y="55"/>
                    <a:pt x="247" y="56"/>
                    <a:pt x="247" y="57"/>
                  </a:cubicBezTo>
                  <a:cubicBezTo>
                    <a:pt x="246" y="58"/>
                    <a:pt x="246" y="59"/>
                    <a:pt x="245" y="60"/>
                  </a:cubicBezTo>
                  <a:cubicBezTo>
                    <a:pt x="243" y="62"/>
                    <a:pt x="241" y="63"/>
                    <a:pt x="240" y="64"/>
                  </a:cubicBezTo>
                  <a:cubicBezTo>
                    <a:pt x="238" y="66"/>
                    <a:pt x="237" y="68"/>
                    <a:pt x="236" y="70"/>
                  </a:cubicBezTo>
                  <a:cubicBezTo>
                    <a:pt x="234" y="72"/>
                    <a:pt x="234" y="74"/>
                    <a:pt x="234" y="76"/>
                  </a:cubicBezTo>
                  <a:cubicBezTo>
                    <a:pt x="234" y="77"/>
                    <a:pt x="231" y="77"/>
                    <a:pt x="231" y="79"/>
                  </a:cubicBezTo>
                  <a:cubicBezTo>
                    <a:pt x="231" y="82"/>
                    <a:pt x="230" y="80"/>
                    <a:pt x="228" y="80"/>
                  </a:cubicBezTo>
                  <a:cubicBezTo>
                    <a:pt x="227" y="80"/>
                    <a:pt x="224" y="82"/>
                    <a:pt x="223" y="83"/>
                  </a:cubicBezTo>
                  <a:cubicBezTo>
                    <a:pt x="224" y="83"/>
                    <a:pt x="230" y="82"/>
                    <a:pt x="228" y="84"/>
                  </a:cubicBezTo>
                  <a:cubicBezTo>
                    <a:pt x="229" y="83"/>
                    <a:pt x="231" y="83"/>
                    <a:pt x="232" y="83"/>
                  </a:cubicBezTo>
                  <a:cubicBezTo>
                    <a:pt x="233" y="82"/>
                    <a:pt x="234" y="81"/>
                    <a:pt x="236" y="80"/>
                  </a:cubicBezTo>
                  <a:cubicBezTo>
                    <a:pt x="238" y="79"/>
                    <a:pt x="241" y="77"/>
                    <a:pt x="242" y="75"/>
                  </a:cubicBezTo>
                  <a:cubicBezTo>
                    <a:pt x="245" y="76"/>
                    <a:pt x="242" y="80"/>
                    <a:pt x="244" y="82"/>
                  </a:cubicBezTo>
                  <a:cubicBezTo>
                    <a:pt x="245" y="83"/>
                    <a:pt x="244" y="85"/>
                    <a:pt x="245" y="86"/>
                  </a:cubicBezTo>
                  <a:cubicBezTo>
                    <a:pt x="246" y="86"/>
                    <a:pt x="248" y="85"/>
                    <a:pt x="247" y="87"/>
                  </a:cubicBezTo>
                  <a:cubicBezTo>
                    <a:pt x="249" y="88"/>
                    <a:pt x="253" y="84"/>
                    <a:pt x="254" y="88"/>
                  </a:cubicBezTo>
                  <a:cubicBezTo>
                    <a:pt x="254" y="87"/>
                    <a:pt x="255" y="86"/>
                    <a:pt x="256" y="86"/>
                  </a:cubicBezTo>
                  <a:cubicBezTo>
                    <a:pt x="257" y="86"/>
                    <a:pt x="257" y="86"/>
                    <a:pt x="257" y="86"/>
                  </a:cubicBezTo>
                  <a:cubicBezTo>
                    <a:pt x="258" y="84"/>
                    <a:pt x="259" y="85"/>
                    <a:pt x="260" y="85"/>
                  </a:cubicBezTo>
                  <a:cubicBezTo>
                    <a:pt x="258" y="88"/>
                    <a:pt x="257" y="91"/>
                    <a:pt x="258" y="95"/>
                  </a:cubicBezTo>
                  <a:cubicBezTo>
                    <a:pt x="259" y="92"/>
                    <a:pt x="258" y="88"/>
                    <a:pt x="261" y="86"/>
                  </a:cubicBezTo>
                  <a:cubicBezTo>
                    <a:pt x="263" y="85"/>
                    <a:pt x="263" y="85"/>
                    <a:pt x="264" y="83"/>
                  </a:cubicBezTo>
                  <a:cubicBezTo>
                    <a:pt x="266" y="80"/>
                    <a:pt x="267" y="83"/>
                    <a:pt x="269" y="84"/>
                  </a:cubicBezTo>
                  <a:cubicBezTo>
                    <a:pt x="269" y="83"/>
                    <a:pt x="268" y="83"/>
                    <a:pt x="268" y="82"/>
                  </a:cubicBezTo>
                  <a:cubicBezTo>
                    <a:pt x="269" y="82"/>
                    <a:pt x="270" y="82"/>
                    <a:pt x="271" y="81"/>
                  </a:cubicBezTo>
                  <a:cubicBezTo>
                    <a:pt x="270" y="81"/>
                    <a:pt x="269" y="81"/>
                    <a:pt x="268" y="82"/>
                  </a:cubicBezTo>
                  <a:cubicBezTo>
                    <a:pt x="268" y="80"/>
                    <a:pt x="269" y="80"/>
                    <a:pt x="269" y="79"/>
                  </a:cubicBezTo>
                  <a:cubicBezTo>
                    <a:pt x="271" y="78"/>
                    <a:pt x="269" y="75"/>
                    <a:pt x="271" y="74"/>
                  </a:cubicBezTo>
                  <a:cubicBezTo>
                    <a:pt x="273" y="72"/>
                    <a:pt x="272" y="74"/>
                    <a:pt x="273" y="73"/>
                  </a:cubicBezTo>
                  <a:cubicBezTo>
                    <a:pt x="274" y="73"/>
                    <a:pt x="276" y="71"/>
                    <a:pt x="276" y="73"/>
                  </a:cubicBezTo>
                  <a:cubicBezTo>
                    <a:pt x="278" y="71"/>
                    <a:pt x="278" y="74"/>
                    <a:pt x="279" y="73"/>
                  </a:cubicBezTo>
                  <a:cubicBezTo>
                    <a:pt x="279" y="72"/>
                    <a:pt x="279" y="72"/>
                    <a:pt x="279" y="71"/>
                  </a:cubicBezTo>
                  <a:cubicBezTo>
                    <a:pt x="280" y="71"/>
                    <a:pt x="282" y="72"/>
                    <a:pt x="282" y="73"/>
                  </a:cubicBezTo>
                  <a:cubicBezTo>
                    <a:pt x="283" y="73"/>
                    <a:pt x="283" y="73"/>
                    <a:pt x="283" y="73"/>
                  </a:cubicBezTo>
                  <a:cubicBezTo>
                    <a:pt x="283" y="73"/>
                    <a:pt x="283" y="73"/>
                    <a:pt x="283" y="74"/>
                  </a:cubicBezTo>
                  <a:cubicBezTo>
                    <a:pt x="284" y="73"/>
                    <a:pt x="284" y="73"/>
                    <a:pt x="284" y="74"/>
                  </a:cubicBezTo>
                  <a:cubicBezTo>
                    <a:pt x="285" y="74"/>
                    <a:pt x="286" y="73"/>
                    <a:pt x="286" y="72"/>
                  </a:cubicBezTo>
                  <a:cubicBezTo>
                    <a:pt x="285" y="74"/>
                    <a:pt x="287" y="74"/>
                    <a:pt x="286" y="75"/>
                  </a:cubicBezTo>
                  <a:cubicBezTo>
                    <a:pt x="287" y="74"/>
                    <a:pt x="287" y="74"/>
                    <a:pt x="288" y="74"/>
                  </a:cubicBezTo>
                  <a:cubicBezTo>
                    <a:pt x="288" y="75"/>
                    <a:pt x="287" y="76"/>
                    <a:pt x="286" y="76"/>
                  </a:cubicBezTo>
                  <a:cubicBezTo>
                    <a:pt x="288" y="75"/>
                    <a:pt x="289" y="77"/>
                    <a:pt x="291" y="76"/>
                  </a:cubicBezTo>
                  <a:cubicBezTo>
                    <a:pt x="290" y="78"/>
                    <a:pt x="292" y="77"/>
                    <a:pt x="292" y="76"/>
                  </a:cubicBezTo>
                  <a:cubicBezTo>
                    <a:pt x="292" y="78"/>
                    <a:pt x="294" y="77"/>
                    <a:pt x="293" y="78"/>
                  </a:cubicBezTo>
                  <a:cubicBezTo>
                    <a:pt x="294" y="78"/>
                    <a:pt x="294" y="78"/>
                    <a:pt x="295" y="77"/>
                  </a:cubicBezTo>
                  <a:cubicBezTo>
                    <a:pt x="294" y="79"/>
                    <a:pt x="296" y="78"/>
                    <a:pt x="296" y="79"/>
                  </a:cubicBezTo>
                  <a:cubicBezTo>
                    <a:pt x="297" y="78"/>
                    <a:pt x="297" y="78"/>
                    <a:pt x="297" y="78"/>
                  </a:cubicBezTo>
                  <a:cubicBezTo>
                    <a:pt x="297" y="79"/>
                    <a:pt x="298" y="80"/>
                    <a:pt x="298" y="80"/>
                  </a:cubicBezTo>
                  <a:cubicBezTo>
                    <a:pt x="299" y="79"/>
                    <a:pt x="299" y="79"/>
                    <a:pt x="299" y="79"/>
                  </a:cubicBezTo>
                  <a:cubicBezTo>
                    <a:pt x="299" y="80"/>
                    <a:pt x="300" y="81"/>
                    <a:pt x="301" y="80"/>
                  </a:cubicBezTo>
                  <a:cubicBezTo>
                    <a:pt x="300" y="80"/>
                    <a:pt x="300" y="81"/>
                    <a:pt x="300" y="82"/>
                  </a:cubicBezTo>
                  <a:cubicBezTo>
                    <a:pt x="300" y="81"/>
                    <a:pt x="301" y="81"/>
                    <a:pt x="302" y="81"/>
                  </a:cubicBezTo>
                  <a:cubicBezTo>
                    <a:pt x="301" y="82"/>
                    <a:pt x="301" y="84"/>
                    <a:pt x="302" y="85"/>
                  </a:cubicBezTo>
                  <a:cubicBezTo>
                    <a:pt x="303" y="84"/>
                    <a:pt x="302" y="82"/>
                    <a:pt x="303" y="82"/>
                  </a:cubicBezTo>
                  <a:cubicBezTo>
                    <a:pt x="305" y="81"/>
                    <a:pt x="304" y="83"/>
                    <a:pt x="305" y="83"/>
                  </a:cubicBezTo>
                  <a:cubicBezTo>
                    <a:pt x="305" y="82"/>
                    <a:pt x="306" y="81"/>
                    <a:pt x="306" y="81"/>
                  </a:cubicBezTo>
                  <a:cubicBezTo>
                    <a:pt x="306" y="82"/>
                    <a:pt x="306" y="83"/>
                    <a:pt x="306" y="83"/>
                  </a:cubicBezTo>
                  <a:cubicBezTo>
                    <a:pt x="308" y="82"/>
                    <a:pt x="306" y="86"/>
                    <a:pt x="308" y="85"/>
                  </a:cubicBezTo>
                  <a:cubicBezTo>
                    <a:pt x="307" y="86"/>
                    <a:pt x="307" y="86"/>
                    <a:pt x="307" y="86"/>
                  </a:cubicBezTo>
                  <a:cubicBezTo>
                    <a:pt x="308" y="86"/>
                    <a:pt x="309" y="85"/>
                    <a:pt x="309" y="85"/>
                  </a:cubicBezTo>
                  <a:cubicBezTo>
                    <a:pt x="308" y="86"/>
                    <a:pt x="311" y="85"/>
                    <a:pt x="310" y="87"/>
                  </a:cubicBezTo>
                  <a:cubicBezTo>
                    <a:pt x="309" y="89"/>
                    <a:pt x="309" y="91"/>
                    <a:pt x="307" y="91"/>
                  </a:cubicBezTo>
                  <a:cubicBezTo>
                    <a:pt x="308" y="91"/>
                    <a:pt x="309" y="91"/>
                    <a:pt x="309" y="92"/>
                  </a:cubicBezTo>
                  <a:cubicBezTo>
                    <a:pt x="309" y="91"/>
                    <a:pt x="310" y="89"/>
                    <a:pt x="311" y="91"/>
                  </a:cubicBezTo>
                  <a:cubicBezTo>
                    <a:pt x="313" y="92"/>
                    <a:pt x="310" y="93"/>
                    <a:pt x="310" y="94"/>
                  </a:cubicBezTo>
                  <a:cubicBezTo>
                    <a:pt x="309" y="95"/>
                    <a:pt x="308" y="99"/>
                    <a:pt x="309" y="100"/>
                  </a:cubicBezTo>
                  <a:cubicBezTo>
                    <a:pt x="309" y="101"/>
                    <a:pt x="307" y="103"/>
                    <a:pt x="308" y="104"/>
                  </a:cubicBezTo>
                  <a:cubicBezTo>
                    <a:pt x="308" y="102"/>
                    <a:pt x="310" y="101"/>
                    <a:pt x="311" y="100"/>
                  </a:cubicBezTo>
                  <a:cubicBezTo>
                    <a:pt x="312" y="98"/>
                    <a:pt x="311" y="95"/>
                    <a:pt x="312" y="94"/>
                  </a:cubicBezTo>
                  <a:cubicBezTo>
                    <a:pt x="313" y="94"/>
                    <a:pt x="315" y="92"/>
                    <a:pt x="315" y="93"/>
                  </a:cubicBezTo>
                  <a:cubicBezTo>
                    <a:pt x="316" y="95"/>
                    <a:pt x="313" y="96"/>
                    <a:pt x="313" y="98"/>
                  </a:cubicBezTo>
                  <a:cubicBezTo>
                    <a:pt x="314" y="97"/>
                    <a:pt x="314" y="97"/>
                    <a:pt x="314" y="98"/>
                  </a:cubicBezTo>
                  <a:cubicBezTo>
                    <a:pt x="315" y="98"/>
                    <a:pt x="316" y="93"/>
                    <a:pt x="317" y="95"/>
                  </a:cubicBezTo>
                  <a:cubicBezTo>
                    <a:pt x="317" y="94"/>
                    <a:pt x="320" y="93"/>
                    <a:pt x="321" y="94"/>
                  </a:cubicBezTo>
                  <a:cubicBezTo>
                    <a:pt x="321" y="90"/>
                    <a:pt x="328" y="94"/>
                    <a:pt x="329" y="95"/>
                  </a:cubicBezTo>
                  <a:cubicBezTo>
                    <a:pt x="330" y="95"/>
                    <a:pt x="334" y="97"/>
                    <a:pt x="334" y="98"/>
                  </a:cubicBezTo>
                  <a:cubicBezTo>
                    <a:pt x="335" y="97"/>
                    <a:pt x="338" y="99"/>
                    <a:pt x="338" y="97"/>
                  </a:cubicBezTo>
                  <a:cubicBezTo>
                    <a:pt x="339" y="97"/>
                    <a:pt x="340" y="98"/>
                    <a:pt x="341" y="99"/>
                  </a:cubicBezTo>
                  <a:cubicBezTo>
                    <a:pt x="342" y="99"/>
                    <a:pt x="344" y="99"/>
                    <a:pt x="345" y="100"/>
                  </a:cubicBezTo>
                  <a:cubicBezTo>
                    <a:pt x="345" y="98"/>
                    <a:pt x="346" y="98"/>
                    <a:pt x="348" y="98"/>
                  </a:cubicBezTo>
                  <a:cubicBezTo>
                    <a:pt x="351" y="98"/>
                    <a:pt x="353" y="97"/>
                    <a:pt x="356" y="98"/>
                  </a:cubicBezTo>
                  <a:cubicBezTo>
                    <a:pt x="362" y="99"/>
                    <a:pt x="367" y="104"/>
                    <a:pt x="371" y="107"/>
                  </a:cubicBezTo>
                  <a:cubicBezTo>
                    <a:pt x="373" y="108"/>
                    <a:pt x="374" y="108"/>
                    <a:pt x="376" y="110"/>
                  </a:cubicBezTo>
                  <a:cubicBezTo>
                    <a:pt x="377" y="111"/>
                    <a:pt x="378" y="113"/>
                    <a:pt x="379" y="114"/>
                  </a:cubicBezTo>
                  <a:cubicBezTo>
                    <a:pt x="380" y="116"/>
                    <a:pt x="382" y="116"/>
                    <a:pt x="383" y="118"/>
                  </a:cubicBezTo>
                  <a:cubicBezTo>
                    <a:pt x="384" y="120"/>
                    <a:pt x="386" y="120"/>
                    <a:pt x="387" y="122"/>
                  </a:cubicBezTo>
                  <a:cubicBezTo>
                    <a:pt x="389" y="123"/>
                    <a:pt x="391" y="123"/>
                    <a:pt x="392" y="124"/>
                  </a:cubicBezTo>
                  <a:cubicBezTo>
                    <a:pt x="394" y="126"/>
                    <a:pt x="397" y="125"/>
                    <a:pt x="399" y="125"/>
                  </a:cubicBezTo>
                  <a:cubicBezTo>
                    <a:pt x="404" y="124"/>
                    <a:pt x="408" y="126"/>
                    <a:pt x="409" y="131"/>
                  </a:cubicBezTo>
                  <a:cubicBezTo>
                    <a:pt x="410" y="133"/>
                    <a:pt x="411" y="135"/>
                    <a:pt x="411" y="137"/>
                  </a:cubicBezTo>
                  <a:cubicBezTo>
                    <a:pt x="411" y="137"/>
                    <a:pt x="410" y="138"/>
                    <a:pt x="411" y="139"/>
                  </a:cubicBezTo>
                  <a:cubicBezTo>
                    <a:pt x="411" y="139"/>
                    <a:pt x="412" y="140"/>
                    <a:pt x="412" y="140"/>
                  </a:cubicBezTo>
                  <a:cubicBezTo>
                    <a:pt x="413" y="142"/>
                    <a:pt x="414" y="147"/>
                    <a:pt x="413" y="149"/>
                  </a:cubicBezTo>
                  <a:cubicBezTo>
                    <a:pt x="413" y="149"/>
                    <a:pt x="414" y="148"/>
                    <a:pt x="414" y="148"/>
                  </a:cubicBezTo>
                  <a:cubicBezTo>
                    <a:pt x="414" y="150"/>
                    <a:pt x="415" y="153"/>
                    <a:pt x="413" y="155"/>
                  </a:cubicBezTo>
                  <a:cubicBezTo>
                    <a:pt x="413" y="155"/>
                    <a:pt x="414" y="155"/>
                    <a:pt x="414" y="155"/>
                  </a:cubicBezTo>
                  <a:cubicBezTo>
                    <a:pt x="413" y="157"/>
                    <a:pt x="415" y="159"/>
                    <a:pt x="413" y="161"/>
                  </a:cubicBezTo>
                  <a:cubicBezTo>
                    <a:pt x="412" y="162"/>
                    <a:pt x="413" y="165"/>
                    <a:pt x="412" y="167"/>
                  </a:cubicBezTo>
                  <a:cubicBezTo>
                    <a:pt x="411" y="169"/>
                    <a:pt x="411" y="171"/>
                    <a:pt x="410" y="173"/>
                  </a:cubicBezTo>
                  <a:cubicBezTo>
                    <a:pt x="409" y="176"/>
                    <a:pt x="406" y="177"/>
                    <a:pt x="405" y="180"/>
                  </a:cubicBezTo>
                  <a:cubicBezTo>
                    <a:pt x="404" y="179"/>
                    <a:pt x="404" y="179"/>
                    <a:pt x="404" y="179"/>
                  </a:cubicBezTo>
                  <a:cubicBezTo>
                    <a:pt x="404" y="180"/>
                    <a:pt x="404" y="181"/>
                    <a:pt x="403" y="180"/>
                  </a:cubicBezTo>
                  <a:cubicBezTo>
                    <a:pt x="403" y="180"/>
                    <a:pt x="404" y="181"/>
                    <a:pt x="404" y="181"/>
                  </a:cubicBezTo>
                  <a:cubicBezTo>
                    <a:pt x="403" y="184"/>
                    <a:pt x="401" y="187"/>
                    <a:pt x="398" y="189"/>
                  </a:cubicBezTo>
                  <a:cubicBezTo>
                    <a:pt x="397" y="190"/>
                    <a:pt x="396" y="191"/>
                    <a:pt x="395" y="192"/>
                  </a:cubicBezTo>
                  <a:cubicBezTo>
                    <a:pt x="394" y="193"/>
                    <a:pt x="393" y="194"/>
                    <a:pt x="392" y="194"/>
                  </a:cubicBezTo>
                  <a:cubicBezTo>
                    <a:pt x="392" y="194"/>
                    <a:pt x="392" y="193"/>
                    <a:pt x="391" y="193"/>
                  </a:cubicBezTo>
                  <a:cubicBezTo>
                    <a:pt x="391" y="194"/>
                    <a:pt x="392" y="194"/>
                    <a:pt x="392" y="195"/>
                  </a:cubicBezTo>
                  <a:cubicBezTo>
                    <a:pt x="391" y="196"/>
                    <a:pt x="391" y="197"/>
                    <a:pt x="389" y="196"/>
                  </a:cubicBezTo>
                  <a:cubicBezTo>
                    <a:pt x="390" y="197"/>
                    <a:pt x="391" y="197"/>
                    <a:pt x="390" y="199"/>
                  </a:cubicBezTo>
                  <a:cubicBezTo>
                    <a:pt x="390" y="199"/>
                    <a:pt x="388" y="201"/>
                    <a:pt x="389" y="199"/>
                  </a:cubicBezTo>
                  <a:cubicBezTo>
                    <a:pt x="388" y="200"/>
                    <a:pt x="388" y="201"/>
                    <a:pt x="388" y="202"/>
                  </a:cubicBezTo>
                  <a:cubicBezTo>
                    <a:pt x="388" y="202"/>
                    <a:pt x="388" y="202"/>
                    <a:pt x="389" y="202"/>
                  </a:cubicBezTo>
                  <a:cubicBezTo>
                    <a:pt x="387" y="205"/>
                    <a:pt x="383" y="221"/>
                    <a:pt x="377" y="220"/>
                  </a:cubicBezTo>
                  <a:cubicBezTo>
                    <a:pt x="378" y="217"/>
                    <a:pt x="376" y="217"/>
                    <a:pt x="375" y="215"/>
                  </a:cubicBezTo>
                  <a:cubicBezTo>
                    <a:pt x="375" y="216"/>
                    <a:pt x="374" y="219"/>
                    <a:pt x="373" y="217"/>
                  </a:cubicBezTo>
                  <a:cubicBezTo>
                    <a:pt x="373" y="218"/>
                    <a:pt x="375" y="218"/>
                    <a:pt x="375" y="219"/>
                  </a:cubicBezTo>
                  <a:cubicBezTo>
                    <a:pt x="375" y="221"/>
                    <a:pt x="372" y="222"/>
                    <a:pt x="373" y="224"/>
                  </a:cubicBezTo>
                  <a:cubicBezTo>
                    <a:pt x="371" y="223"/>
                    <a:pt x="372" y="226"/>
                    <a:pt x="372" y="227"/>
                  </a:cubicBezTo>
                  <a:cubicBezTo>
                    <a:pt x="372" y="227"/>
                    <a:pt x="372" y="226"/>
                    <a:pt x="372" y="226"/>
                  </a:cubicBezTo>
                  <a:cubicBezTo>
                    <a:pt x="373" y="227"/>
                    <a:pt x="373" y="228"/>
                    <a:pt x="373" y="230"/>
                  </a:cubicBezTo>
                  <a:cubicBezTo>
                    <a:pt x="372" y="229"/>
                    <a:pt x="372" y="229"/>
                    <a:pt x="372" y="229"/>
                  </a:cubicBezTo>
                  <a:cubicBezTo>
                    <a:pt x="373" y="229"/>
                    <a:pt x="373" y="232"/>
                    <a:pt x="373" y="233"/>
                  </a:cubicBezTo>
                  <a:cubicBezTo>
                    <a:pt x="373" y="232"/>
                    <a:pt x="373" y="232"/>
                    <a:pt x="374" y="231"/>
                  </a:cubicBezTo>
                  <a:cubicBezTo>
                    <a:pt x="374" y="235"/>
                    <a:pt x="373" y="239"/>
                    <a:pt x="373" y="243"/>
                  </a:cubicBezTo>
                  <a:cubicBezTo>
                    <a:pt x="374" y="247"/>
                    <a:pt x="375" y="251"/>
                    <a:pt x="375" y="254"/>
                  </a:cubicBezTo>
                  <a:cubicBezTo>
                    <a:pt x="376" y="261"/>
                    <a:pt x="372" y="267"/>
                    <a:pt x="374" y="273"/>
                  </a:cubicBezTo>
                  <a:cubicBezTo>
                    <a:pt x="375" y="277"/>
                    <a:pt x="372" y="278"/>
                    <a:pt x="371" y="280"/>
                  </a:cubicBezTo>
                  <a:cubicBezTo>
                    <a:pt x="369" y="284"/>
                    <a:pt x="368" y="287"/>
                    <a:pt x="369" y="291"/>
                  </a:cubicBezTo>
                  <a:cubicBezTo>
                    <a:pt x="369" y="294"/>
                    <a:pt x="371" y="299"/>
                    <a:pt x="368" y="300"/>
                  </a:cubicBezTo>
                  <a:cubicBezTo>
                    <a:pt x="365" y="301"/>
                    <a:pt x="367" y="307"/>
                    <a:pt x="364" y="308"/>
                  </a:cubicBezTo>
                  <a:cubicBezTo>
                    <a:pt x="366" y="310"/>
                    <a:pt x="362" y="312"/>
                    <a:pt x="361" y="314"/>
                  </a:cubicBezTo>
                  <a:cubicBezTo>
                    <a:pt x="360" y="315"/>
                    <a:pt x="360" y="316"/>
                    <a:pt x="359" y="317"/>
                  </a:cubicBezTo>
                  <a:cubicBezTo>
                    <a:pt x="359" y="319"/>
                    <a:pt x="358" y="321"/>
                    <a:pt x="358" y="324"/>
                  </a:cubicBezTo>
                  <a:cubicBezTo>
                    <a:pt x="358" y="325"/>
                    <a:pt x="359" y="327"/>
                    <a:pt x="358" y="328"/>
                  </a:cubicBezTo>
                  <a:cubicBezTo>
                    <a:pt x="357" y="330"/>
                    <a:pt x="354" y="330"/>
                    <a:pt x="353" y="331"/>
                  </a:cubicBezTo>
                  <a:cubicBezTo>
                    <a:pt x="351" y="332"/>
                    <a:pt x="350" y="333"/>
                    <a:pt x="349" y="335"/>
                  </a:cubicBezTo>
                  <a:cubicBezTo>
                    <a:pt x="349" y="336"/>
                    <a:pt x="349" y="336"/>
                    <a:pt x="350" y="337"/>
                  </a:cubicBezTo>
                  <a:cubicBezTo>
                    <a:pt x="350" y="338"/>
                    <a:pt x="349" y="339"/>
                    <a:pt x="349" y="340"/>
                  </a:cubicBezTo>
                  <a:cubicBezTo>
                    <a:pt x="348" y="338"/>
                    <a:pt x="344" y="339"/>
                    <a:pt x="342" y="339"/>
                  </a:cubicBezTo>
                  <a:cubicBezTo>
                    <a:pt x="341" y="339"/>
                    <a:pt x="340" y="340"/>
                    <a:pt x="339" y="339"/>
                  </a:cubicBezTo>
                  <a:cubicBezTo>
                    <a:pt x="337" y="339"/>
                    <a:pt x="338" y="337"/>
                    <a:pt x="338" y="336"/>
                  </a:cubicBezTo>
                  <a:cubicBezTo>
                    <a:pt x="335" y="336"/>
                    <a:pt x="338" y="338"/>
                    <a:pt x="337" y="339"/>
                  </a:cubicBezTo>
                  <a:cubicBezTo>
                    <a:pt x="337" y="341"/>
                    <a:pt x="330" y="340"/>
                    <a:pt x="329" y="341"/>
                  </a:cubicBezTo>
                  <a:cubicBezTo>
                    <a:pt x="330" y="340"/>
                    <a:pt x="331" y="340"/>
                    <a:pt x="333" y="340"/>
                  </a:cubicBezTo>
                  <a:cubicBezTo>
                    <a:pt x="331" y="339"/>
                    <a:pt x="330" y="338"/>
                    <a:pt x="328" y="339"/>
                  </a:cubicBezTo>
                  <a:cubicBezTo>
                    <a:pt x="327" y="340"/>
                    <a:pt x="326" y="339"/>
                    <a:pt x="325" y="340"/>
                  </a:cubicBezTo>
                  <a:cubicBezTo>
                    <a:pt x="324" y="340"/>
                    <a:pt x="322" y="340"/>
                    <a:pt x="321" y="341"/>
                  </a:cubicBezTo>
                  <a:cubicBezTo>
                    <a:pt x="321" y="342"/>
                    <a:pt x="323" y="343"/>
                    <a:pt x="324" y="343"/>
                  </a:cubicBezTo>
                  <a:cubicBezTo>
                    <a:pt x="322" y="345"/>
                    <a:pt x="320" y="343"/>
                    <a:pt x="319" y="345"/>
                  </a:cubicBezTo>
                  <a:cubicBezTo>
                    <a:pt x="318" y="346"/>
                    <a:pt x="317" y="346"/>
                    <a:pt x="315" y="347"/>
                  </a:cubicBezTo>
                  <a:cubicBezTo>
                    <a:pt x="314" y="348"/>
                    <a:pt x="316" y="349"/>
                    <a:pt x="315" y="350"/>
                  </a:cubicBezTo>
                  <a:cubicBezTo>
                    <a:pt x="313" y="351"/>
                    <a:pt x="310" y="348"/>
                    <a:pt x="308" y="350"/>
                  </a:cubicBezTo>
                  <a:cubicBezTo>
                    <a:pt x="308" y="350"/>
                    <a:pt x="307" y="353"/>
                    <a:pt x="306" y="352"/>
                  </a:cubicBezTo>
                  <a:cubicBezTo>
                    <a:pt x="306" y="351"/>
                    <a:pt x="306" y="351"/>
                    <a:pt x="305" y="351"/>
                  </a:cubicBezTo>
                  <a:cubicBezTo>
                    <a:pt x="305" y="353"/>
                    <a:pt x="303" y="353"/>
                    <a:pt x="302" y="354"/>
                  </a:cubicBezTo>
                  <a:cubicBezTo>
                    <a:pt x="300" y="355"/>
                    <a:pt x="299" y="356"/>
                    <a:pt x="298" y="358"/>
                  </a:cubicBezTo>
                  <a:cubicBezTo>
                    <a:pt x="297" y="359"/>
                    <a:pt x="295" y="360"/>
                    <a:pt x="293" y="361"/>
                  </a:cubicBezTo>
                  <a:cubicBezTo>
                    <a:pt x="292" y="362"/>
                    <a:pt x="291" y="364"/>
                    <a:pt x="290" y="365"/>
                  </a:cubicBezTo>
                  <a:cubicBezTo>
                    <a:pt x="291" y="365"/>
                    <a:pt x="291" y="365"/>
                    <a:pt x="291" y="365"/>
                  </a:cubicBezTo>
                  <a:cubicBezTo>
                    <a:pt x="290" y="366"/>
                    <a:pt x="289" y="368"/>
                    <a:pt x="288" y="369"/>
                  </a:cubicBezTo>
                  <a:cubicBezTo>
                    <a:pt x="288" y="369"/>
                    <a:pt x="288" y="368"/>
                    <a:pt x="288" y="367"/>
                  </a:cubicBezTo>
                  <a:cubicBezTo>
                    <a:pt x="287" y="368"/>
                    <a:pt x="286" y="367"/>
                    <a:pt x="285" y="367"/>
                  </a:cubicBezTo>
                  <a:cubicBezTo>
                    <a:pt x="286" y="369"/>
                    <a:pt x="285" y="370"/>
                    <a:pt x="283" y="369"/>
                  </a:cubicBezTo>
                  <a:cubicBezTo>
                    <a:pt x="283" y="370"/>
                    <a:pt x="285" y="371"/>
                    <a:pt x="287" y="371"/>
                  </a:cubicBezTo>
                  <a:cubicBezTo>
                    <a:pt x="286" y="372"/>
                    <a:pt x="286" y="373"/>
                    <a:pt x="285" y="374"/>
                  </a:cubicBezTo>
                  <a:cubicBezTo>
                    <a:pt x="285" y="374"/>
                    <a:pt x="284" y="374"/>
                    <a:pt x="283" y="374"/>
                  </a:cubicBezTo>
                  <a:cubicBezTo>
                    <a:pt x="284" y="374"/>
                    <a:pt x="285" y="374"/>
                    <a:pt x="285" y="375"/>
                  </a:cubicBezTo>
                  <a:cubicBezTo>
                    <a:pt x="285" y="375"/>
                    <a:pt x="285" y="376"/>
                    <a:pt x="285" y="377"/>
                  </a:cubicBezTo>
                  <a:cubicBezTo>
                    <a:pt x="285" y="378"/>
                    <a:pt x="283" y="379"/>
                    <a:pt x="283" y="377"/>
                  </a:cubicBezTo>
                  <a:cubicBezTo>
                    <a:pt x="284" y="378"/>
                    <a:pt x="283" y="379"/>
                    <a:pt x="284" y="380"/>
                  </a:cubicBezTo>
                  <a:cubicBezTo>
                    <a:pt x="285" y="380"/>
                    <a:pt x="285" y="383"/>
                    <a:pt x="285" y="384"/>
                  </a:cubicBezTo>
                  <a:cubicBezTo>
                    <a:pt x="286" y="385"/>
                    <a:pt x="287" y="387"/>
                    <a:pt x="287" y="389"/>
                  </a:cubicBezTo>
                  <a:cubicBezTo>
                    <a:pt x="288" y="389"/>
                    <a:pt x="288" y="391"/>
                    <a:pt x="287" y="391"/>
                  </a:cubicBezTo>
                  <a:cubicBezTo>
                    <a:pt x="288" y="392"/>
                    <a:pt x="287" y="396"/>
                    <a:pt x="288" y="398"/>
                  </a:cubicBezTo>
                  <a:cubicBezTo>
                    <a:pt x="289" y="400"/>
                    <a:pt x="287" y="404"/>
                    <a:pt x="287" y="405"/>
                  </a:cubicBezTo>
                  <a:cubicBezTo>
                    <a:pt x="287" y="405"/>
                    <a:pt x="286" y="405"/>
                    <a:pt x="286" y="404"/>
                  </a:cubicBezTo>
                  <a:cubicBezTo>
                    <a:pt x="286" y="405"/>
                    <a:pt x="286" y="406"/>
                    <a:pt x="287" y="406"/>
                  </a:cubicBezTo>
                  <a:cubicBezTo>
                    <a:pt x="286" y="408"/>
                    <a:pt x="284" y="409"/>
                    <a:pt x="283" y="410"/>
                  </a:cubicBezTo>
                  <a:cubicBezTo>
                    <a:pt x="281" y="411"/>
                    <a:pt x="280" y="413"/>
                    <a:pt x="279" y="415"/>
                  </a:cubicBezTo>
                  <a:cubicBezTo>
                    <a:pt x="277" y="419"/>
                    <a:pt x="276" y="424"/>
                    <a:pt x="275" y="428"/>
                  </a:cubicBezTo>
                  <a:cubicBezTo>
                    <a:pt x="274" y="433"/>
                    <a:pt x="272" y="437"/>
                    <a:pt x="269" y="440"/>
                  </a:cubicBezTo>
                  <a:cubicBezTo>
                    <a:pt x="267" y="444"/>
                    <a:pt x="264" y="446"/>
                    <a:pt x="261" y="450"/>
                  </a:cubicBezTo>
                  <a:cubicBezTo>
                    <a:pt x="261" y="448"/>
                    <a:pt x="261" y="447"/>
                    <a:pt x="260" y="446"/>
                  </a:cubicBezTo>
                  <a:cubicBezTo>
                    <a:pt x="262" y="446"/>
                    <a:pt x="262" y="446"/>
                    <a:pt x="264" y="445"/>
                  </a:cubicBezTo>
                  <a:cubicBezTo>
                    <a:pt x="265" y="444"/>
                    <a:pt x="265" y="443"/>
                    <a:pt x="266" y="442"/>
                  </a:cubicBezTo>
                  <a:cubicBezTo>
                    <a:pt x="268" y="441"/>
                    <a:pt x="268" y="440"/>
                    <a:pt x="268" y="439"/>
                  </a:cubicBezTo>
                  <a:cubicBezTo>
                    <a:pt x="268" y="438"/>
                    <a:pt x="268" y="436"/>
                    <a:pt x="270" y="437"/>
                  </a:cubicBezTo>
                  <a:cubicBezTo>
                    <a:pt x="269" y="436"/>
                    <a:pt x="270" y="435"/>
                    <a:pt x="271" y="434"/>
                  </a:cubicBezTo>
                  <a:cubicBezTo>
                    <a:pt x="272" y="433"/>
                    <a:pt x="272" y="432"/>
                    <a:pt x="272" y="431"/>
                  </a:cubicBezTo>
                  <a:cubicBezTo>
                    <a:pt x="271" y="430"/>
                    <a:pt x="271" y="427"/>
                    <a:pt x="272" y="429"/>
                  </a:cubicBezTo>
                  <a:cubicBezTo>
                    <a:pt x="272" y="429"/>
                    <a:pt x="272" y="426"/>
                    <a:pt x="271" y="426"/>
                  </a:cubicBezTo>
                  <a:cubicBezTo>
                    <a:pt x="271" y="426"/>
                    <a:pt x="268" y="428"/>
                    <a:pt x="268" y="429"/>
                  </a:cubicBezTo>
                  <a:cubicBezTo>
                    <a:pt x="268" y="428"/>
                    <a:pt x="267" y="427"/>
                    <a:pt x="266" y="427"/>
                  </a:cubicBezTo>
                  <a:cubicBezTo>
                    <a:pt x="265" y="426"/>
                    <a:pt x="265" y="425"/>
                    <a:pt x="264" y="424"/>
                  </a:cubicBezTo>
                  <a:cubicBezTo>
                    <a:pt x="264" y="427"/>
                    <a:pt x="266" y="427"/>
                    <a:pt x="267" y="429"/>
                  </a:cubicBezTo>
                  <a:cubicBezTo>
                    <a:pt x="264" y="429"/>
                    <a:pt x="266" y="432"/>
                    <a:pt x="266" y="433"/>
                  </a:cubicBezTo>
                  <a:cubicBezTo>
                    <a:pt x="266" y="433"/>
                    <a:pt x="265" y="432"/>
                    <a:pt x="265" y="431"/>
                  </a:cubicBezTo>
                  <a:cubicBezTo>
                    <a:pt x="265" y="432"/>
                    <a:pt x="265" y="434"/>
                    <a:pt x="265" y="434"/>
                  </a:cubicBezTo>
                  <a:cubicBezTo>
                    <a:pt x="265" y="435"/>
                    <a:pt x="264" y="435"/>
                    <a:pt x="264" y="435"/>
                  </a:cubicBezTo>
                  <a:cubicBezTo>
                    <a:pt x="265" y="437"/>
                    <a:pt x="263" y="439"/>
                    <a:pt x="261" y="440"/>
                  </a:cubicBezTo>
                  <a:cubicBezTo>
                    <a:pt x="260" y="440"/>
                    <a:pt x="260" y="442"/>
                    <a:pt x="260" y="443"/>
                  </a:cubicBezTo>
                  <a:cubicBezTo>
                    <a:pt x="260" y="444"/>
                    <a:pt x="257" y="447"/>
                    <a:pt x="260" y="447"/>
                  </a:cubicBezTo>
                  <a:cubicBezTo>
                    <a:pt x="258" y="448"/>
                    <a:pt x="259" y="449"/>
                    <a:pt x="260" y="448"/>
                  </a:cubicBezTo>
                  <a:cubicBezTo>
                    <a:pt x="261" y="450"/>
                    <a:pt x="260" y="451"/>
                    <a:pt x="259" y="452"/>
                  </a:cubicBezTo>
                  <a:cubicBezTo>
                    <a:pt x="258" y="454"/>
                    <a:pt x="258" y="456"/>
                    <a:pt x="258" y="458"/>
                  </a:cubicBezTo>
                  <a:cubicBezTo>
                    <a:pt x="258" y="461"/>
                    <a:pt x="255" y="464"/>
                    <a:pt x="253" y="467"/>
                  </a:cubicBezTo>
                  <a:cubicBezTo>
                    <a:pt x="253" y="468"/>
                    <a:pt x="252" y="469"/>
                    <a:pt x="251" y="468"/>
                  </a:cubicBezTo>
                  <a:cubicBezTo>
                    <a:pt x="250" y="468"/>
                    <a:pt x="249" y="466"/>
                    <a:pt x="249" y="466"/>
                  </a:cubicBezTo>
                  <a:cubicBezTo>
                    <a:pt x="248" y="464"/>
                    <a:pt x="249" y="463"/>
                    <a:pt x="249" y="462"/>
                  </a:cubicBezTo>
                  <a:cubicBezTo>
                    <a:pt x="248" y="460"/>
                    <a:pt x="250" y="459"/>
                    <a:pt x="251" y="458"/>
                  </a:cubicBezTo>
                  <a:cubicBezTo>
                    <a:pt x="252" y="456"/>
                    <a:pt x="249" y="455"/>
                    <a:pt x="248" y="454"/>
                  </a:cubicBezTo>
                  <a:cubicBezTo>
                    <a:pt x="246" y="453"/>
                    <a:pt x="246" y="452"/>
                    <a:pt x="245" y="450"/>
                  </a:cubicBezTo>
                  <a:cubicBezTo>
                    <a:pt x="242" y="447"/>
                    <a:pt x="239" y="447"/>
                    <a:pt x="237" y="445"/>
                  </a:cubicBezTo>
                  <a:cubicBezTo>
                    <a:pt x="235" y="443"/>
                    <a:pt x="233" y="442"/>
                    <a:pt x="231" y="441"/>
                  </a:cubicBezTo>
                  <a:cubicBezTo>
                    <a:pt x="230" y="441"/>
                    <a:pt x="230" y="440"/>
                    <a:pt x="229" y="439"/>
                  </a:cubicBezTo>
                  <a:cubicBezTo>
                    <a:pt x="227" y="441"/>
                    <a:pt x="224" y="436"/>
                    <a:pt x="222" y="434"/>
                  </a:cubicBezTo>
                  <a:cubicBezTo>
                    <a:pt x="223" y="436"/>
                    <a:pt x="218" y="439"/>
                    <a:pt x="218" y="435"/>
                  </a:cubicBezTo>
                  <a:cubicBezTo>
                    <a:pt x="218" y="432"/>
                    <a:pt x="215" y="430"/>
                    <a:pt x="213" y="429"/>
                  </a:cubicBezTo>
                  <a:cubicBezTo>
                    <a:pt x="211" y="428"/>
                    <a:pt x="208" y="424"/>
                    <a:pt x="206" y="425"/>
                  </a:cubicBezTo>
                  <a:cubicBezTo>
                    <a:pt x="205" y="426"/>
                    <a:pt x="205" y="427"/>
                    <a:pt x="204" y="427"/>
                  </a:cubicBezTo>
                  <a:cubicBezTo>
                    <a:pt x="203" y="427"/>
                    <a:pt x="201" y="427"/>
                    <a:pt x="200" y="426"/>
                  </a:cubicBezTo>
                  <a:cubicBezTo>
                    <a:pt x="202" y="425"/>
                    <a:pt x="202" y="422"/>
                    <a:pt x="204" y="421"/>
                  </a:cubicBezTo>
                  <a:cubicBezTo>
                    <a:pt x="206" y="420"/>
                    <a:pt x="207" y="417"/>
                    <a:pt x="208" y="415"/>
                  </a:cubicBezTo>
                  <a:cubicBezTo>
                    <a:pt x="209" y="412"/>
                    <a:pt x="211" y="410"/>
                    <a:pt x="212" y="407"/>
                  </a:cubicBezTo>
                  <a:cubicBezTo>
                    <a:pt x="213" y="406"/>
                    <a:pt x="214" y="403"/>
                    <a:pt x="216" y="405"/>
                  </a:cubicBezTo>
                  <a:cubicBezTo>
                    <a:pt x="216" y="404"/>
                    <a:pt x="216" y="403"/>
                    <a:pt x="215" y="403"/>
                  </a:cubicBezTo>
                  <a:cubicBezTo>
                    <a:pt x="217" y="401"/>
                    <a:pt x="218" y="399"/>
                    <a:pt x="220" y="398"/>
                  </a:cubicBezTo>
                  <a:cubicBezTo>
                    <a:pt x="222" y="397"/>
                    <a:pt x="222" y="396"/>
                    <a:pt x="223" y="395"/>
                  </a:cubicBezTo>
                  <a:cubicBezTo>
                    <a:pt x="225" y="393"/>
                    <a:pt x="226" y="393"/>
                    <a:pt x="228" y="392"/>
                  </a:cubicBezTo>
                  <a:cubicBezTo>
                    <a:pt x="229" y="392"/>
                    <a:pt x="231" y="389"/>
                    <a:pt x="233" y="390"/>
                  </a:cubicBezTo>
                  <a:cubicBezTo>
                    <a:pt x="233" y="387"/>
                    <a:pt x="233" y="385"/>
                    <a:pt x="233" y="383"/>
                  </a:cubicBezTo>
                  <a:cubicBezTo>
                    <a:pt x="233" y="380"/>
                    <a:pt x="233" y="378"/>
                    <a:pt x="232" y="376"/>
                  </a:cubicBezTo>
                  <a:cubicBezTo>
                    <a:pt x="231" y="374"/>
                    <a:pt x="231" y="371"/>
                    <a:pt x="228" y="371"/>
                  </a:cubicBezTo>
                  <a:cubicBezTo>
                    <a:pt x="227" y="370"/>
                    <a:pt x="225" y="370"/>
                    <a:pt x="224" y="372"/>
                  </a:cubicBezTo>
                  <a:cubicBezTo>
                    <a:pt x="224" y="371"/>
                    <a:pt x="223" y="372"/>
                    <a:pt x="222" y="371"/>
                  </a:cubicBezTo>
                  <a:cubicBezTo>
                    <a:pt x="222" y="371"/>
                    <a:pt x="222" y="370"/>
                    <a:pt x="222" y="369"/>
                  </a:cubicBezTo>
                  <a:cubicBezTo>
                    <a:pt x="222" y="366"/>
                    <a:pt x="223" y="365"/>
                    <a:pt x="223" y="362"/>
                  </a:cubicBezTo>
                  <a:cubicBezTo>
                    <a:pt x="223" y="361"/>
                    <a:pt x="223" y="358"/>
                    <a:pt x="224" y="357"/>
                  </a:cubicBezTo>
                  <a:cubicBezTo>
                    <a:pt x="224" y="355"/>
                    <a:pt x="222" y="354"/>
                    <a:pt x="224" y="352"/>
                  </a:cubicBezTo>
                  <a:cubicBezTo>
                    <a:pt x="223" y="352"/>
                    <a:pt x="222" y="350"/>
                    <a:pt x="220" y="350"/>
                  </a:cubicBezTo>
                  <a:cubicBezTo>
                    <a:pt x="219" y="350"/>
                    <a:pt x="217" y="351"/>
                    <a:pt x="216" y="352"/>
                  </a:cubicBezTo>
                  <a:cubicBezTo>
                    <a:pt x="212" y="353"/>
                    <a:pt x="211" y="349"/>
                    <a:pt x="210" y="346"/>
                  </a:cubicBezTo>
                  <a:cubicBezTo>
                    <a:pt x="210" y="344"/>
                    <a:pt x="208" y="342"/>
                    <a:pt x="208" y="340"/>
                  </a:cubicBezTo>
                  <a:cubicBezTo>
                    <a:pt x="207" y="336"/>
                    <a:pt x="205" y="334"/>
                    <a:pt x="204" y="332"/>
                  </a:cubicBezTo>
                  <a:cubicBezTo>
                    <a:pt x="202" y="332"/>
                    <a:pt x="201" y="331"/>
                    <a:pt x="199" y="330"/>
                  </a:cubicBezTo>
                  <a:cubicBezTo>
                    <a:pt x="198" y="329"/>
                    <a:pt x="198" y="330"/>
                    <a:pt x="196" y="332"/>
                  </a:cubicBezTo>
                  <a:cubicBezTo>
                    <a:pt x="194" y="336"/>
                    <a:pt x="194" y="332"/>
                    <a:pt x="193" y="332"/>
                  </a:cubicBezTo>
                  <a:cubicBezTo>
                    <a:pt x="191" y="331"/>
                    <a:pt x="188" y="331"/>
                    <a:pt x="187" y="330"/>
                  </a:cubicBezTo>
                  <a:cubicBezTo>
                    <a:pt x="186" y="330"/>
                    <a:pt x="182" y="330"/>
                    <a:pt x="182" y="328"/>
                  </a:cubicBezTo>
                  <a:cubicBezTo>
                    <a:pt x="182" y="327"/>
                    <a:pt x="183" y="326"/>
                    <a:pt x="183" y="325"/>
                  </a:cubicBezTo>
                  <a:cubicBezTo>
                    <a:pt x="183" y="324"/>
                    <a:pt x="182" y="322"/>
                    <a:pt x="182" y="321"/>
                  </a:cubicBezTo>
                  <a:cubicBezTo>
                    <a:pt x="183" y="319"/>
                    <a:pt x="182" y="318"/>
                    <a:pt x="183" y="316"/>
                  </a:cubicBezTo>
                  <a:cubicBezTo>
                    <a:pt x="183" y="314"/>
                    <a:pt x="181" y="314"/>
                    <a:pt x="182" y="312"/>
                  </a:cubicBezTo>
                  <a:cubicBezTo>
                    <a:pt x="180" y="312"/>
                    <a:pt x="180" y="309"/>
                    <a:pt x="179" y="307"/>
                  </a:cubicBezTo>
                  <a:cubicBezTo>
                    <a:pt x="177" y="305"/>
                    <a:pt x="183" y="304"/>
                    <a:pt x="181" y="302"/>
                  </a:cubicBezTo>
                  <a:cubicBezTo>
                    <a:pt x="177" y="300"/>
                    <a:pt x="179" y="298"/>
                    <a:pt x="180" y="295"/>
                  </a:cubicBezTo>
                  <a:cubicBezTo>
                    <a:pt x="180" y="294"/>
                    <a:pt x="182" y="292"/>
                    <a:pt x="181" y="291"/>
                  </a:cubicBezTo>
                  <a:cubicBezTo>
                    <a:pt x="180" y="290"/>
                    <a:pt x="181" y="289"/>
                    <a:pt x="182" y="287"/>
                  </a:cubicBezTo>
                  <a:cubicBezTo>
                    <a:pt x="183" y="282"/>
                    <a:pt x="182" y="282"/>
                    <a:pt x="181" y="279"/>
                  </a:cubicBezTo>
                  <a:cubicBezTo>
                    <a:pt x="179" y="277"/>
                    <a:pt x="179" y="273"/>
                    <a:pt x="178" y="274"/>
                  </a:cubicBezTo>
                  <a:cubicBezTo>
                    <a:pt x="176" y="275"/>
                    <a:pt x="173" y="272"/>
                    <a:pt x="172" y="269"/>
                  </a:cubicBezTo>
                  <a:cubicBezTo>
                    <a:pt x="172" y="268"/>
                    <a:pt x="171" y="266"/>
                    <a:pt x="171" y="264"/>
                  </a:cubicBezTo>
                  <a:cubicBezTo>
                    <a:pt x="171" y="263"/>
                    <a:pt x="172" y="261"/>
                    <a:pt x="172" y="259"/>
                  </a:cubicBezTo>
                  <a:cubicBezTo>
                    <a:pt x="169" y="260"/>
                    <a:pt x="165" y="260"/>
                    <a:pt x="162" y="260"/>
                  </a:cubicBezTo>
                  <a:cubicBezTo>
                    <a:pt x="160" y="259"/>
                    <a:pt x="155" y="260"/>
                    <a:pt x="153" y="258"/>
                  </a:cubicBezTo>
                  <a:cubicBezTo>
                    <a:pt x="152" y="257"/>
                    <a:pt x="152" y="253"/>
                    <a:pt x="152" y="252"/>
                  </a:cubicBezTo>
                  <a:cubicBezTo>
                    <a:pt x="151" y="249"/>
                    <a:pt x="148" y="247"/>
                    <a:pt x="148" y="245"/>
                  </a:cubicBezTo>
                  <a:cubicBezTo>
                    <a:pt x="149" y="245"/>
                    <a:pt x="150" y="245"/>
                    <a:pt x="151" y="245"/>
                  </a:cubicBezTo>
                  <a:cubicBezTo>
                    <a:pt x="150" y="242"/>
                    <a:pt x="149" y="238"/>
                    <a:pt x="148" y="236"/>
                  </a:cubicBezTo>
                  <a:cubicBezTo>
                    <a:pt x="148" y="235"/>
                    <a:pt x="148" y="234"/>
                    <a:pt x="148" y="233"/>
                  </a:cubicBezTo>
                  <a:cubicBezTo>
                    <a:pt x="148" y="232"/>
                    <a:pt x="148" y="231"/>
                    <a:pt x="147" y="230"/>
                  </a:cubicBezTo>
                  <a:cubicBezTo>
                    <a:pt x="144" y="227"/>
                    <a:pt x="140" y="226"/>
                    <a:pt x="139" y="226"/>
                  </a:cubicBezTo>
                  <a:cubicBezTo>
                    <a:pt x="133" y="227"/>
                    <a:pt x="135" y="226"/>
                    <a:pt x="133" y="226"/>
                  </a:cubicBezTo>
                  <a:cubicBezTo>
                    <a:pt x="132" y="226"/>
                    <a:pt x="130" y="223"/>
                    <a:pt x="129" y="222"/>
                  </a:cubicBezTo>
                  <a:cubicBezTo>
                    <a:pt x="128" y="221"/>
                    <a:pt x="128" y="222"/>
                    <a:pt x="127" y="222"/>
                  </a:cubicBezTo>
                  <a:cubicBezTo>
                    <a:pt x="126" y="222"/>
                    <a:pt x="124" y="220"/>
                    <a:pt x="124" y="220"/>
                  </a:cubicBezTo>
                  <a:cubicBezTo>
                    <a:pt x="123" y="220"/>
                    <a:pt x="122" y="220"/>
                    <a:pt x="122" y="219"/>
                  </a:cubicBezTo>
                  <a:cubicBezTo>
                    <a:pt x="120" y="219"/>
                    <a:pt x="120" y="217"/>
                    <a:pt x="119" y="216"/>
                  </a:cubicBezTo>
                  <a:cubicBezTo>
                    <a:pt x="118" y="215"/>
                    <a:pt x="118" y="215"/>
                    <a:pt x="117" y="216"/>
                  </a:cubicBezTo>
                  <a:cubicBezTo>
                    <a:pt x="116" y="217"/>
                    <a:pt x="115" y="215"/>
                    <a:pt x="114" y="214"/>
                  </a:cubicBezTo>
                  <a:cubicBezTo>
                    <a:pt x="111" y="213"/>
                    <a:pt x="111" y="215"/>
                    <a:pt x="108" y="214"/>
                  </a:cubicBezTo>
                  <a:cubicBezTo>
                    <a:pt x="105" y="213"/>
                    <a:pt x="105" y="213"/>
                    <a:pt x="103" y="211"/>
                  </a:cubicBezTo>
                  <a:cubicBezTo>
                    <a:pt x="103" y="210"/>
                    <a:pt x="100" y="208"/>
                    <a:pt x="99" y="208"/>
                  </a:cubicBezTo>
                  <a:cubicBezTo>
                    <a:pt x="98" y="208"/>
                    <a:pt x="98" y="206"/>
                    <a:pt x="97" y="205"/>
                  </a:cubicBezTo>
                  <a:cubicBezTo>
                    <a:pt x="97" y="205"/>
                    <a:pt x="96" y="205"/>
                    <a:pt x="96" y="204"/>
                  </a:cubicBezTo>
                  <a:cubicBezTo>
                    <a:pt x="96" y="202"/>
                    <a:pt x="93" y="200"/>
                    <a:pt x="93" y="198"/>
                  </a:cubicBezTo>
                  <a:cubicBezTo>
                    <a:pt x="93" y="197"/>
                    <a:pt x="94" y="196"/>
                    <a:pt x="94" y="195"/>
                  </a:cubicBezTo>
                  <a:cubicBezTo>
                    <a:pt x="94" y="194"/>
                    <a:pt x="93" y="194"/>
                    <a:pt x="93" y="193"/>
                  </a:cubicBezTo>
                  <a:cubicBezTo>
                    <a:pt x="92" y="192"/>
                    <a:pt x="92" y="191"/>
                    <a:pt x="92" y="190"/>
                  </a:cubicBezTo>
                  <a:cubicBezTo>
                    <a:pt x="92" y="189"/>
                    <a:pt x="93" y="188"/>
                    <a:pt x="93" y="187"/>
                  </a:cubicBezTo>
                  <a:cubicBezTo>
                    <a:pt x="93" y="185"/>
                    <a:pt x="94" y="181"/>
                    <a:pt x="92" y="180"/>
                  </a:cubicBezTo>
                  <a:cubicBezTo>
                    <a:pt x="91" y="180"/>
                    <a:pt x="91" y="182"/>
                    <a:pt x="90" y="181"/>
                  </a:cubicBezTo>
                  <a:cubicBezTo>
                    <a:pt x="88" y="181"/>
                    <a:pt x="87" y="181"/>
                    <a:pt x="85" y="182"/>
                  </a:cubicBezTo>
                  <a:cubicBezTo>
                    <a:pt x="83" y="182"/>
                    <a:pt x="79" y="182"/>
                    <a:pt x="78" y="184"/>
                  </a:cubicBezTo>
                  <a:cubicBezTo>
                    <a:pt x="75" y="187"/>
                    <a:pt x="75" y="188"/>
                    <a:pt x="72" y="188"/>
                  </a:cubicBezTo>
                  <a:cubicBezTo>
                    <a:pt x="71" y="188"/>
                    <a:pt x="69" y="190"/>
                    <a:pt x="69" y="191"/>
                  </a:cubicBezTo>
                  <a:cubicBezTo>
                    <a:pt x="69" y="192"/>
                    <a:pt x="67" y="192"/>
                    <a:pt x="66" y="192"/>
                  </a:cubicBezTo>
                  <a:cubicBezTo>
                    <a:pt x="65" y="192"/>
                    <a:pt x="64" y="193"/>
                    <a:pt x="63" y="194"/>
                  </a:cubicBezTo>
                  <a:cubicBezTo>
                    <a:pt x="63" y="195"/>
                    <a:pt x="62" y="196"/>
                    <a:pt x="60" y="197"/>
                  </a:cubicBezTo>
                  <a:cubicBezTo>
                    <a:pt x="60" y="197"/>
                    <a:pt x="57" y="198"/>
                    <a:pt x="58" y="196"/>
                  </a:cubicBezTo>
                  <a:cubicBezTo>
                    <a:pt x="58" y="196"/>
                    <a:pt x="56" y="196"/>
                    <a:pt x="55" y="196"/>
                  </a:cubicBezTo>
                  <a:cubicBezTo>
                    <a:pt x="52" y="196"/>
                    <a:pt x="48" y="195"/>
                    <a:pt x="45" y="195"/>
                  </a:cubicBezTo>
                  <a:cubicBezTo>
                    <a:pt x="44" y="195"/>
                    <a:pt x="42" y="197"/>
                    <a:pt x="41" y="196"/>
                  </a:cubicBezTo>
                  <a:cubicBezTo>
                    <a:pt x="40" y="196"/>
                    <a:pt x="39" y="195"/>
                    <a:pt x="38" y="195"/>
                  </a:cubicBezTo>
                  <a:cubicBezTo>
                    <a:pt x="37" y="192"/>
                    <a:pt x="37" y="188"/>
                    <a:pt x="37" y="184"/>
                  </a:cubicBezTo>
                  <a:cubicBezTo>
                    <a:pt x="37" y="183"/>
                    <a:pt x="37" y="182"/>
                    <a:pt x="38" y="181"/>
                  </a:cubicBezTo>
                  <a:cubicBezTo>
                    <a:pt x="38" y="180"/>
                    <a:pt x="38" y="180"/>
                    <a:pt x="37" y="179"/>
                  </a:cubicBezTo>
                  <a:cubicBezTo>
                    <a:pt x="37" y="178"/>
                    <a:pt x="38" y="178"/>
                    <a:pt x="38" y="177"/>
                  </a:cubicBezTo>
                  <a:cubicBezTo>
                    <a:pt x="36" y="177"/>
                    <a:pt x="33" y="181"/>
                    <a:pt x="31" y="183"/>
                  </a:cubicBezTo>
                  <a:cubicBezTo>
                    <a:pt x="29" y="185"/>
                    <a:pt x="24" y="184"/>
                    <a:pt x="21" y="184"/>
                  </a:cubicBezTo>
                  <a:cubicBezTo>
                    <a:pt x="21" y="182"/>
                    <a:pt x="20" y="179"/>
                    <a:pt x="18" y="178"/>
                  </a:cubicBezTo>
                  <a:cubicBezTo>
                    <a:pt x="16" y="176"/>
                    <a:pt x="12" y="178"/>
                    <a:pt x="10" y="176"/>
                  </a:cubicBezTo>
                  <a:cubicBezTo>
                    <a:pt x="13" y="172"/>
                    <a:pt x="12" y="171"/>
                    <a:pt x="9" y="168"/>
                  </a:cubicBezTo>
                  <a:cubicBezTo>
                    <a:pt x="8" y="167"/>
                    <a:pt x="8" y="167"/>
                    <a:pt x="7" y="166"/>
                  </a:cubicBezTo>
                  <a:cubicBezTo>
                    <a:pt x="7" y="165"/>
                    <a:pt x="6" y="165"/>
                    <a:pt x="6" y="164"/>
                  </a:cubicBezTo>
                  <a:cubicBezTo>
                    <a:pt x="4" y="162"/>
                    <a:pt x="5" y="160"/>
                    <a:pt x="2" y="159"/>
                  </a:cubicBezTo>
                  <a:cubicBezTo>
                    <a:pt x="5" y="158"/>
                    <a:pt x="1" y="155"/>
                    <a:pt x="0" y="154"/>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62" name="Freeform 528">
              <a:extLst>
                <a:ext uri="{FF2B5EF4-FFF2-40B4-BE49-F238E27FC236}">
                  <a16:creationId xmlns:a16="http://schemas.microsoft.com/office/drawing/2014/main" xmlns="" id="{73DFE0FB-F7BF-4F88-BABF-39D837946F76}"/>
                </a:ext>
              </a:extLst>
            </p:cNvPr>
            <p:cNvSpPr>
              <a:spLocks/>
            </p:cNvSpPr>
            <p:nvPr/>
          </p:nvSpPr>
          <p:spPr bwMode="auto">
            <a:xfrm>
              <a:off x="1907162" y="3280717"/>
              <a:ext cx="1153370" cy="1163675"/>
            </a:xfrm>
            <a:custGeom>
              <a:avLst/>
              <a:gdLst>
                <a:gd name="T0" fmla="*/ 11 w 415"/>
                <a:gd name="T1" fmla="*/ 125 h 469"/>
                <a:gd name="T2" fmla="*/ 36 w 415"/>
                <a:gd name="T3" fmla="*/ 114 h 469"/>
                <a:gd name="T4" fmla="*/ 44 w 415"/>
                <a:gd name="T5" fmla="*/ 72 h 469"/>
                <a:gd name="T6" fmla="*/ 41 w 415"/>
                <a:gd name="T7" fmla="*/ 43 h 469"/>
                <a:gd name="T8" fmla="*/ 70 w 415"/>
                <a:gd name="T9" fmla="*/ 41 h 469"/>
                <a:gd name="T10" fmla="*/ 90 w 415"/>
                <a:gd name="T11" fmla="*/ 52 h 469"/>
                <a:gd name="T12" fmla="*/ 108 w 415"/>
                <a:gd name="T13" fmla="*/ 35 h 469"/>
                <a:gd name="T14" fmla="*/ 103 w 415"/>
                <a:gd name="T15" fmla="*/ 15 h 469"/>
                <a:gd name="T16" fmla="*/ 131 w 415"/>
                <a:gd name="T17" fmla="*/ 11 h 469"/>
                <a:gd name="T18" fmla="*/ 150 w 415"/>
                <a:gd name="T19" fmla="*/ 11 h 469"/>
                <a:gd name="T20" fmla="*/ 150 w 415"/>
                <a:gd name="T21" fmla="*/ 42 h 469"/>
                <a:gd name="T22" fmla="*/ 172 w 415"/>
                <a:gd name="T23" fmla="*/ 42 h 469"/>
                <a:gd name="T24" fmla="*/ 201 w 415"/>
                <a:gd name="T25" fmla="*/ 35 h 469"/>
                <a:gd name="T26" fmla="*/ 221 w 415"/>
                <a:gd name="T27" fmla="*/ 37 h 469"/>
                <a:gd name="T28" fmla="*/ 241 w 415"/>
                <a:gd name="T29" fmla="*/ 17 h 469"/>
                <a:gd name="T30" fmla="*/ 249 w 415"/>
                <a:gd name="T31" fmla="*/ 54 h 469"/>
                <a:gd name="T32" fmla="*/ 228 w 415"/>
                <a:gd name="T33" fmla="*/ 80 h 469"/>
                <a:gd name="T34" fmla="*/ 245 w 415"/>
                <a:gd name="T35" fmla="*/ 86 h 469"/>
                <a:gd name="T36" fmla="*/ 261 w 415"/>
                <a:gd name="T37" fmla="*/ 86 h 469"/>
                <a:gd name="T38" fmla="*/ 271 w 415"/>
                <a:gd name="T39" fmla="*/ 74 h 469"/>
                <a:gd name="T40" fmla="*/ 283 w 415"/>
                <a:gd name="T41" fmla="*/ 74 h 469"/>
                <a:gd name="T42" fmla="*/ 292 w 415"/>
                <a:gd name="T43" fmla="*/ 76 h 469"/>
                <a:gd name="T44" fmla="*/ 301 w 415"/>
                <a:gd name="T45" fmla="*/ 80 h 469"/>
                <a:gd name="T46" fmla="*/ 306 w 415"/>
                <a:gd name="T47" fmla="*/ 83 h 469"/>
                <a:gd name="T48" fmla="*/ 311 w 415"/>
                <a:gd name="T49" fmla="*/ 91 h 469"/>
                <a:gd name="T50" fmla="*/ 313 w 415"/>
                <a:gd name="T51" fmla="*/ 98 h 469"/>
                <a:gd name="T52" fmla="*/ 341 w 415"/>
                <a:gd name="T53" fmla="*/ 99 h 469"/>
                <a:gd name="T54" fmla="*/ 383 w 415"/>
                <a:gd name="T55" fmla="*/ 118 h 469"/>
                <a:gd name="T56" fmla="*/ 412 w 415"/>
                <a:gd name="T57" fmla="*/ 140 h 469"/>
                <a:gd name="T58" fmla="*/ 410 w 415"/>
                <a:gd name="T59" fmla="*/ 173 h 469"/>
                <a:gd name="T60" fmla="*/ 392 w 415"/>
                <a:gd name="T61" fmla="*/ 194 h 469"/>
                <a:gd name="T62" fmla="*/ 389 w 415"/>
                <a:gd name="T63" fmla="*/ 202 h 469"/>
                <a:gd name="T64" fmla="*/ 372 w 415"/>
                <a:gd name="T65" fmla="*/ 226 h 469"/>
                <a:gd name="T66" fmla="*/ 374 w 415"/>
                <a:gd name="T67" fmla="*/ 273 h 469"/>
                <a:gd name="T68" fmla="*/ 358 w 415"/>
                <a:gd name="T69" fmla="*/ 324 h 469"/>
                <a:gd name="T70" fmla="*/ 339 w 415"/>
                <a:gd name="T71" fmla="*/ 339 h 469"/>
                <a:gd name="T72" fmla="*/ 321 w 415"/>
                <a:gd name="T73" fmla="*/ 341 h 469"/>
                <a:gd name="T74" fmla="*/ 305 w 415"/>
                <a:gd name="T75" fmla="*/ 351 h 469"/>
                <a:gd name="T76" fmla="*/ 288 w 415"/>
                <a:gd name="T77" fmla="*/ 367 h 469"/>
                <a:gd name="T78" fmla="*/ 285 w 415"/>
                <a:gd name="T79" fmla="*/ 377 h 469"/>
                <a:gd name="T80" fmla="*/ 287 w 415"/>
                <a:gd name="T81" fmla="*/ 405 h 469"/>
                <a:gd name="T82" fmla="*/ 261 w 415"/>
                <a:gd name="T83" fmla="*/ 450 h 469"/>
                <a:gd name="T84" fmla="*/ 272 w 415"/>
                <a:gd name="T85" fmla="*/ 431 h 469"/>
                <a:gd name="T86" fmla="*/ 266 w 415"/>
                <a:gd name="T87" fmla="*/ 433 h 469"/>
                <a:gd name="T88" fmla="*/ 260 w 415"/>
                <a:gd name="T89" fmla="*/ 448 h 469"/>
                <a:gd name="T90" fmla="*/ 251 w 415"/>
                <a:gd name="T91" fmla="*/ 458 h 469"/>
                <a:gd name="T92" fmla="*/ 218 w 415"/>
                <a:gd name="T93" fmla="*/ 435 h 469"/>
                <a:gd name="T94" fmla="*/ 212 w 415"/>
                <a:gd name="T95" fmla="*/ 407 h 469"/>
                <a:gd name="T96" fmla="*/ 233 w 415"/>
                <a:gd name="T97" fmla="*/ 383 h 469"/>
                <a:gd name="T98" fmla="*/ 224 w 415"/>
                <a:gd name="T99" fmla="*/ 357 h 469"/>
                <a:gd name="T100" fmla="*/ 199 w 415"/>
                <a:gd name="T101" fmla="*/ 330 h 469"/>
                <a:gd name="T102" fmla="*/ 183 w 415"/>
                <a:gd name="T103" fmla="*/ 316 h 469"/>
                <a:gd name="T104" fmla="*/ 181 w 415"/>
                <a:gd name="T105" fmla="*/ 279 h 469"/>
                <a:gd name="T106" fmla="*/ 152 w 415"/>
                <a:gd name="T107" fmla="*/ 252 h 469"/>
                <a:gd name="T108" fmla="*/ 133 w 415"/>
                <a:gd name="T109" fmla="*/ 226 h 469"/>
                <a:gd name="T110" fmla="*/ 114 w 415"/>
                <a:gd name="T111" fmla="*/ 214 h 469"/>
                <a:gd name="T112" fmla="*/ 94 w 415"/>
                <a:gd name="T113" fmla="*/ 195 h 469"/>
                <a:gd name="T114" fmla="*/ 78 w 415"/>
                <a:gd name="T115" fmla="*/ 184 h 469"/>
                <a:gd name="T116" fmla="*/ 55 w 415"/>
                <a:gd name="T117" fmla="*/ 196 h 469"/>
                <a:gd name="T118" fmla="*/ 38 w 415"/>
                <a:gd name="T119" fmla="*/ 177 h 469"/>
                <a:gd name="T120" fmla="*/ 6 w 415"/>
                <a:gd name="T121" fmla="*/ 164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469">
                  <a:moveTo>
                    <a:pt x="0" y="154"/>
                  </a:moveTo>
                  <a:cubicBezTo>
                    <a:pt x="1" y="153"/>
                    <a:pt x="1" y="152"/>
                    <a:pt x="2" y="152"/>
                  </a:cubicBezTo>
                  <a:cubicBezTo>
                    <a:pt x="4" y="151"/>
                    <a:pt x="2" y="150"/>
                    <a:pt x="2" y="148"/>
                  </a:cubicBezTo>
                  <a:cubicBezTo>
                    <a:pt x="3" y="144"/>
                    <a:pt x="6" y="144"/>
                    <a:pt x="8" y="142"/>
                  </a:cubicBezTo>
                  <a:cubicBezTo>
                    <a:pt x="9" y="141"/>
                    <a:pt x="8" y="139"/>
                    <a:pt x="8" y="137"/>
                  </a:cubicBezTo>
                  <a:cubicBezTo>
                    <a:pt x="7" y="136"/>
                    <a:pt x="8" y="135"/>
                    <a:pt x="9" y="133"/>
                  </a:cubicBezTo>
                  <a:cubicBezTo>
                    <a:pt x="11" y="131"/>
                    <a:pt x="9" y="127"/>
                    <a:pt x="11" y="125"/>
                  </a:cubicBezTo>
                  <a:cubicBezTo>
                    <a:pt x="12" y="124"/>
                    <a:pt x="14" y="124"/>
                    <a:pt x="15" y="123"/>
                  </a:cubicBezTo>
                  <a:cubicBezTo>
                    <a:pt x="16" y="122"/>
                    <a:pt x="16" y="121"/>
                    <a:pt x="17" y="121"/>
                  </a:cubicBezTo>
                  <a:cubicBezTo>
                    <a:pt x="19" y="120"/>
                    <a:pt x="19" y="119"/>
                    <a:pt x="21" y="118"/>
                  </a:cubicBezTo>
                  <a:cubicBezTo>
                    <a:pt x="23" y="117"/>
                    <a:pt x="25" y="117"/>
                    <a:pt x="26" y="117"/>
                  </a:cubicBezTo>
                  <a:cubicBezTo>
                    <a:pt x="28" y="117"/>
                    <a:pt x="30" y="117"/>
                    <a:pt x="31" y="115"/>
                  </a:cubicBezTo>
                  <a:cubicBezTo>
                    <a:pt x="32" y="115"/>
                    <a:pt x="32" y="114"/>
                    <a:pt x="34" y="113"/>
                  </a:cubicBezTo>
                  <a:cubicBezTo>
                    <a:pt x="35" y="113"/>
                    <a:pt x="35" y="114"/>
                    <a:pt x="36" y="114"/>
                  </a:cubicBezTo>
                  <a:cubicBezTo>
                    <a:pt x="37" y="114"/>
                    <a:pt x="38" y="115"/>
                    <a:pt x="39" y="116"/>
                  </a:cubicBezTo>
                  <a:cubicBezTo>
                    <a:pt x="39" y="115"/>
                    <a:pt x="39" y="115"/>
                    <a:pt x="39" y="115"/>
                  </a:cubicBezTo>
                  <a:cubicBezTo>
                    <a:pt x="41" y="117"/>
                    <a:pt x="42" y="113"/>
                    <a:pt x="42" y="112"/>
                  </a:cubicBezTo>
                  <a:cubicBezTo>
                    <a:pt x="42" y="108"/>
                    <a:pt x="43" y="104"/>
                    <a:pt x="43" y="100"/>
                  </a:cubicBezTo>
                  <a:cubicBezTo>
                    <a:pt x="44" y="95"/>
                    <a:pt x="44" y="90"/>
                    <a:pt x="45" y="84"/>
                  </a:cubicBezTo>
                  <a:cubicBezTo>
                    <a:pt x="46" y="82"/>
                    <a:pt x="47" y="80"/>
                    <a:pt x="46" y="78"/>
                  </a:cubicBezTo>
                  <a:cubicBezTo>
                    <a:pt x="46" y="76"/>
                    <a:pt x="44" y="75"/>
                    <a:pt x="44" y="72"/>
                  </a:cubicBezTo>
                  <a:cubicBezTo>
                    <a:pt x="44" y="70"/>
                    <a:pt x="43" y="70"/>
                    <a:pt x="41" y="68"/>
                  </a:cubicBezTo>
                  <a:cubicBezTo>
                    <a:pt x="39" y="66"/>
                    <a:pt x="39" y="64"/>
                    <a:pt x="39" y="62"/>
                  </a:cubicBezTo>
                  <a:cubicBezTo>
                    <a:pt x="39" y="60"/>
                    <a:pt x="39" y="59"/>
                    <a:pt x="40" y="57"/>
                  </a:cubicBezTo>
                  <a:cubicBezTo>
                    <a:pt x="42" y="55"/>
                    <a:pt x="45" y="54"/>
                    <a:pt x="47" y="56"/>
                  </a:cubicBezTo>
                  <a:cubicBezTo>
                    <a:pt x="48" y="57"/>
                    <a:pt x="49" y="56"/>
                    <a:pt x="49" y="54"/>
                  </a:cubicBezTo>
                  <a:cubicBezTo>
                    <a:pt x="49" y="51"/>
                    <a:pt x="44" y="50"/>
                    <a:pt x="42" y="51"/>
                  </a:cubicBezTo>
                  <a:cubicBezTo>
                    <a:pt x="42" y="49"/>
                    <a:pt x="40" y="45"/>
                    <a:pt x="41" y="43"/>
                  </a:cubicBezTo>
                  <a:cubicBezTo>
                    <a:pt x="42" y="42"/>
                    <a:pt x="46" y="43"/>
                    <a:pt x="47" y="43"/>
                  </a:cubicBezTo>
                  <a:cubicBezTo>
                    <a:pt x="50" y="43"/>
                    <a:pt x="53" y="43"/>
                    <a:pt x="56" y="43"/>
                  </a:cubicBezTo>
                  <a:cubicBezTo>
                    <a:pt x="57" y="43"/>
                    <a:pt x="58" y="43"/>
                    <a:pt x="59" y="43"/>
                  </a:cubicBezTo>
                  <a:cubicBezTo>
                    <a:pt x="59" y="42"/>
                    <a:pt x="58" y="41"/>
                    <a:pt x="59" y="40"/>
                  </a:cubicBezTo>
                  <a:cubicBezTo>
                    <a:pt x="61" y="39"/>
                    <a:pt x="61" y="43"/>
                    <a:pt x="62" y="43"/>
                  </a:cubicBezTo>
                  <a:cubicBezTo>
                    <a:pt x="64" y="42"/>
                    <a:pt x="65" y="40"/>
                    <a:pt x="66" y="39"/>
                  </a:cubicBezTo>
                  <a:cubicBezTo>
                    <a:pt x="68" y="37"/>
                    <a:pt x="69" y="40"/>
                    <a:pt x="70" y="41"/>
                  </a:cubicBezTo>
                  <a:cubicBezTo>
                    <a:pt x="71" y="44"/>
                    <a:pt x="71" y="45"/>
                    <a:pt x="71" y="48"/>
                  </a:cubicBezTo>
                  <a:cubicBezTo>
                    <a:pt x="71" y="48"/>
                    <a:pt x="70" y="50"/>
                    <a:pt x="71" y="50"/>
                  </a:cubicBezTo>
                  <a:cubicBezTo>
                    <a:pt x="73" y="49"/>
                    <a:pt x="73" y="48"/>
                    <a:pt x="74" y="50"/>
                  </a:cubicBezTo>
                  <a:cubicBezTo>
                    <a:pt x="75" y="51"/>
                    <a:pt x="76" y="53"/>
                    <a:pt x="78" y="54"/>
                  </a:cubicBezTo>
                  <a:cubicBezTo>
                    <a:pt x="81" y="55"/>
                    <a:pt x="83" y="53"/>
                    <a:pt x="85" y="52"/>
                  </a:cubicBezTo>
                  <a:cubicBezTo>
                    <a:pt x="89" y="50"/>
                    <a:pt x="87" y="55"/>
                    <a:pt x="87" y="56"/>
                  </a:cubicBezTo>
                  <a:cubicBezTo>
                    <a:pt x="88" y="56"/>
                    <a:pt x="90" y="53"/>
                    <a:pt x="90" y="52"/>
                  </a:cubicBezTo>
                  <a:cubicBezTo>
                    <a:pt x="91" y="51"/>
                    <a:pt x="92" y="50"/>
                    <a:pt x="94" y="49"/>
                  </a:cubicBezTo>
                  <a:cubicBezTo>
                    <a:pt x="95" y="49"/>
                    <a:pt x="96" y="49"/>
                    <a:pt x="97" y="47"/>
                  </a:cubicBezTo>
                  <a:cubicBezTo>
                    <a:pt x="98" y="47"/>
                    <a:pt x="100" y="45"/>
                    <a:pt x="100" y="47"/>
                  </a:cubicBezTo>
                  <a:cubicBezTo>
                    <a:pt x="101" y="45"/>
                    <a:pt x="102" y="45"/>
                    <a:pt x="103" y="42"/>
                  </a:cubicBezTo>
                  <a:cubicBezTo>
                    <a:pt x="104" y="40"/>
                    <a:pt x="104" y="41"/>
                    <a:pt x="106" y="40"/>
                  </a:cubicBezTo>
                  <a:cubicBezTo>
                    <a:pt x="106" y="40"/>
                    <a:pt x="109" y="38"/>
                    <a:pt x="109" y="38"/>
                  </a:cubicBezTo>
                  <a:cubicBezTo>
                    <a:pt x="111" y="35"/>
                    <a:pt x="110" y="34"/>
                    <a:pt x="108" y="35"/>
                  </a:cubicBezTo>
                  <a:cubicBezTo>
                    <a:pt x="107" y="35"/>
                    <a:pt x="105" y="35"/>
                    <a:pt x="104" y="34"/>
                  </a:cubicBezTo>
                  <a:cubicBezTo>
                    <a:pt x="103" y="34"/>
                    <a:pt x="104" y="32"/>
                    <a:pt x="104" y="31"/>
                  </a:cubicBezTo>
                  <a:cubicBezTo>
                    <a:pt x="103" y="28"/>
                    <a:pt x="102" y="27"/>
                    <a:pt x="102" y="23"/>
                  </a:cubicBezTo>
                  <a:cubicBezTo>
                    <a:pt x="102" y="21"/>
                    <a:pt x="100" y="19"/>
                    <a:pt x="99" y="18"/>
                  </a:cubicBezTo>
                  <a:cubicBezTo>
                    <a:pt x="98" y="17"/>
                    <a:pt x="95" y="14"/>
                    <a:pt x="96" y="12"/>
                  </a:cubicBezTo>
                  <a:cubicBezTo>
                    <a:pt x="97" y="13"/>
                    <a:pt x="98" y="14"/>
                    <a:pt x="99" y="14"/>
                  </a:cubicBezTo>
                  <a:cubicBezTo>
                    <a:pt x="100" y="14"/>
                    <a:pt x="103" y="13"/>
                    <a:pt x="103" y="15"/>
                  </a:cubicBezTo>
                  <a:cubicBezTo>
                    <a:pt x="104" y="17"/>
                    <a:pt x="104" y="17"/>
                    <a:pt x="106" y="17"/>
                  </a:cubicBezTo>
                  <a:cubicBezTo>
                    <a:pt x="108" y="16"/>
                    <a:pt x="110" y="18"/>
                    <a:pt x="110" y="17"/>
                  </a:cubicBezTo>
                  <a:cubicBezTo>
                    <a:pt x="112" y="13"/>
                    <a:pt x="114" y="21"/>
                    <a:pt x="116" y="21"/>
                  </a:cubicBezTo>
                  <a:cubicBezTo>
                    <a:pt x="118" y="21"/>
                    <a:pt x="117" y="17"/>
                    <a:pt x="117" y="16"/>
                  </a:cubicBezTo>
                  <a:cubicBezTo>
                    <a:pt x="118" y="15"/>
                    <a:pt x="119" y="15"/>
                    <a:pt x="120" y="14"/>
                  </a:cubicBezTo>
                  <a:cubicBezTo>
                    <a:pt x="121" y="13"/>
                    <a:pt x="123" y="15"/>
                    <a:pt x="124" y="14"/>
                  </a:cubicBezTo>
                  <a:cubicBezTo>
                    <a:pt x="126" y="14"/>
                    <a:pt x="130" y="13"/>
                    <a:pt x="131" y="11"/>
                  </a:cubicBezTo>
                  <a:cubicBezTo>
                    <a:pt x="133" y="10"/>
                    <a:pt x="133" y="10"/>
                    <a:pt x="133" y="10"/>
                  </a:cubicBezTo>
                  <a:cubicBezTo>
                    <a:pt x="135" y="10"/>
                    <a:pt x="136" y="10"/>
                    <a:pt x="137" y="9"/>
                  </a:cubicBezTo>
                  <a:cubicBezTo>
                    <a:pt x="138" y="7"/>
                    <a:pt x="142" y="5"/>
                    <a:pt x="139" y="1"/>
                  </a:cubicBezTo>
                  <a:cubicBezTo>
                    <a:pt x="141" y="1"/>
                    <a:pt x="142" y="1"/>
                    <a:pt x="144" y="1"/>
                  </a:cubicBezTo>
                  <a:cubicBezTo>
                    <a:pt x="145" y="0"/>
                    <a:pt x="146" y="1"/>
                    <a:pt x="147" y="2"/>
                  </a:cubicBezTo>
                  <a:cubicBezTo>
                    <a:pt x="148" y="5"/>
                    <a:pt x="146" y="7"/>
                    <a:pt x="146" y="9"/>
                  </a:cubicBezTo>
                  <a:cubicBezTo>
                    <a:pt x="145" y="10"/>
                    <a:pt x="148" y="10"/>
                    <a:pt x="150" y="11"/>
                  </a:cubicBezTo>
                  <a:cubicBezTo>
                    <a:pt x="150" y="11"/>
                    <a:pt x="149" y="12"/>
                    <a:pt x="150" y="13"/>
                  </a:cubicBezTo>
                  <a:cubicBezTo>
                    <a:pt x="150" y="14"/>
                    <a:pt x="151" y="15"/>
                    <a:pt x="151" y="16"/>
                  </a:cubicBezTo>
                  <a:cubicBezTo>
                    <a:pt x="152" y="17"/>
                    <a:pt x="149" y="20"/>
                    <a:pt x="149" y="21"/>
                  </a:cubicBezTo>
                  <a:cubicBezTo>
                    <a:pt x="148" y="22"/>
                    <a:pt x="148" y="23"/>
                    <a:pt x="148" y="24"/>
                  </a:cubicBezTo>
                  <a:cubicBezTo>
                    <a:pt x="148" y="26"/>
                    <a:pt x="147" y="27"/>
                    <a:pt x="146" y="29"/>
                  </a:cubicBezTo>
                  <a:cubicBezTo>
                    <a:pt x="146" y="32"/>
                    <a:pt x="146" y="35"/>
                    <a:pt x="148" y="37"/>
                  </a:cubicBezTo>
                  <a:cubicBezTo>
                    <a:pt x="150" y="38"/>
                    <a:pt x="148" y="42"/>
                    <a:pt x="150" y="42"/>
                  </a:cubicBezTo>
                  <a:cubicBezTo>
                    <a:pt x="149" y="43"/>
                    <a:pt x="149" y="43"/>
                    <a:pt x="149" y="43"/>
                  </a:cubicBezTo>
                  <a:cubicBezTo>
                    <a:pt x="152" y="43"/>
                    <a:pt x="153" y="45"/>
                    <a:pt x="154" y="47"/>
                  </a:cubicBezTo>
                  <a:cubicBezTo>
                    <a:pt x="155" y="48"/>
                    <a:pt x="156" y="47"/>
                    <a:pt x="157" y="48"/>
                  </a:cubicBezTo>
                  <a:cubicBezTo>
                    <a:pt x="158" y="49"/>
                    <a:pt x="159" y="49"/>
                    <a:pt x="159" y="49"/>
                  </a:cubicBezTo>
                  <a:cubicBezTo>
                    <a:pt x="160" y="49"/>
                    <a:pt x="161" y="47"/>
                    <a:pt x="162" y="47"/>
                  </a:cubicBezTo>
                  <a:cubicBezTo>
                    <a:pt x="165" y="44"/>
                    <a:pt x="167" y="44"/>
                    <a:pt x="169" y="43"/>
                  </a:cubicBezTo>
                  <a:cubicBezTo>
                    <a:pt x="170" y="43"/>
                    <a:pt x="171" y="44"/>
                    <a:pt x="172" y="42"/>
                  </a:cubicBezTo>
                  <a:cubicBezTo>
                    <a:pt x="174" y="40"/>
                    <a:pt x="175" y="39"/>
                    <a:pt x="178" y="40"/>
                  </a:cubicBezTo>
                  <a:cubicBezTo>
                    <a:pt x="180" y="41"/>
                    <a:pt x="181" y="40"/>
                    <a:pt x="183" y="40"/>
                  </a:cubicBezTo>
                  <a:cubicBezTo>
                    <a:pt x="185" y="41"/>
                    <a:pt x="189" y="43"/>
                    <a:pt x="189" y="40"/>
                  </a:cubicBezTo>
                  <a:cubicBezTo>
                    <a:pt x="190" y="38"/>
                    <a:pt x="187" y="38"/>
                    <a:pt x="188" y="36"/>
                  </a:cubicBezTo>
                  <a:cubicBezTo>
                    <a:pt x="190" y="32"/>
                    <a:pt x="190" y="35"/>
                    <a:pt x="193" y="35"/>
                  </a:cubicBezTo>
                  <a:cubicBezTo>
                    <a:pt x="194" y="34"/>
                    <a:pt x="195" y="34"/>
                    <a:pt x="196" y="33"/>
                  </a:cubicBezTo>
                  <a:cubicBezTo>
                    <a:pt x="199" y="32"/>
                    <a:pt x="199" y="33"/>
                    <a:pt x="201" y="35"/>
                  </a:cubicBezTo>
                  <a:cubicBezTo>
                    <a:pt x="201" y="35"/>
                    <a:pt x="201" y="34"/>
                    <a:pt x="202" y="35"/>
                  </a:cubicBezTo>
                  <a:cubicBezTo>
                    <a:pt x="202" y="36"/>
                    <a:pt x="203" y="36"/>
                    <a:pt x="204" y="37"/>
                  </a:cubicBezTo>
                  <a:cubicBezTo>
                    <a:pt x="205" y="37"/>
                    <a:pt x="206" y="38"/>
                    <a:pt x="208" y="38"/>
                  </a:cubicBezTo>
                  <a:cubicBezTo>
                    <a:pt x="208" y="39"/>
                    <a:pt x="209" y="37"/>
                    <a:pt x="212" y="36"/>
                  </a:cubicBezTo>
                  <a:cubicBezTo>
                    <a:pt x="212" y="35"/>
                    <a:pt x="213" y="36"/>
                    <a:pt x="214" y="36"/>
                  </a:cubicBezTo>
                  <a:cubicBezTo>
                    <a:pt x="215" y="36"/>
                    <a:pt x="218" y="35"/>
                    <a:pt x="218" y="37"/>
                  </a:cubicBezTo>
                  <a:cubicBezTo>
                    <a:pt x="219" y="37"/>
                    <a:pt x="220" y="38"/>
                    <a:pt x="221" y="37"/>
                  </a:cubicBezTo>
                  <a:cubicBezTo>
                    <a:pt x="222" y="36"/>
                    <a:pt x="223" y="36"/>
                    <a:pt x="224" y="34"/>
                  </a:cubicBezTo>
                  <a:cubicBezTo>
                    <a:pt x="225" y="33"/>
                    <a:pt x="227" y="27"/>
                    <a:pt x="229" y="25"/>
                  </a:cubicBezTo>
                  <a:cubicBezTo>
                    <a:pt x="233" y="19"/>
                    <a:pt x="236" y="14"/>
                    <a:pt x="234" y="10"/>
                  </a:cubicBezTo>
                  <a:cubicBezTo>
                    <a:pt x="235" y="11"/>
                    <a:pt x="237" y="15"/>
                    <a:pt x="237" y="16"/>
                  </a:cubicBezTo>
                  <a:cubicBezTo>
                    <a:pt x="237" y="15"/>
                    <a:pt x="236" y="13"/>
                    <a:pt x="237" y="12"/>
                  </a:cubicBezTo>
                  <a:cubicBezTo>
                    <a:pt x="240" y="14"/>
                    <a:pt x="240" y="17"/>
                    <a:pt x="240" y="20"/>
                  </a:cubicBezTo>
                  <a:cubicBezTo>
                    <a:pt x="240" y="19"/>
                    <a:pt x="240" y="18"/>
                    <a:pt x="241" y="17"/>
                  </a:cubicBezTo>
                  <a:cubicBezTo>
                    <a:pt x="241" y="22"/>
                    <a:pt x="241" y="26"/>
                    <a:pt x="243" y="30"/>
                  </a:cubicBezTo>
                  <a:cubicBezTo>
                    <a:pt x="243" y="32"/>
                    <a:pt x="246" y="37"/>
                    <a:pt x="244" y="39"/>
                  </a:cubicBezTo>
                  <a:cubicBezTo>
                    <a:pt x="246" y="38"/>
                    <a:pt x="246" y="40"/>
                    <a:pt x="246" y="41"/>
                  </a:cubicBezTo>
                  <a:cubicBezTo>
                    <a:pt x="247" y="42"/>
                    <a:pt x="249" y="42"/>
                    <a:pt x="251" y="42"/>
                  </a:cubicBezTo>
                  <a:cubicBezTo>
                    <a:pt x="254" y="44"/>
                    <a:pt x="254" y="48"/>
                    <a:pt x="251" y="49"/>
                  </a:cubicBezTo>
                  <a:cubicBezTo>
                    <a:pt x="251" y="49"/>
                    <a:pt x="252" y="49"/>
                    <a:pt x="253" y="50"/>
                  </a:cubicBezTo>
                  <a:cubicBezTo>
                    <a:pt x="252" y="51"/>
                    <a:pt x="249" y="52"/>
                    <a:pt x="249" y="54"/>
                  </a:cubicBezTo>
                  <a:cubicBezTo>
                    <a:pt x="248" y="55"/>
                    <a:pt x="247" y="56"/>
                    <a:pt x="247" y="57"/>
                  </a:cubicBezTo>
                  <a:cubicBezTo>
                    <a:pt x="246" y="58"/>
                    <a:pt x="246" y="59"/>
                    <a:pt x="245" y="60"/>
                  </a:cubicBezTo>
                  <a:cubicBezTo>
                    <a:pt x="243" y="62"/>
                    <a:pt x="241" y="63"/>
                    <a:pt x="240" y="64"/>
                  </a:cubicBezTo>
                  <a:cubicBezTo>
                    <a:pt x="238" y="66"/>
                    <a:pt x="237" y="68"/>
                    <a:pt x="236" y="70"/>
                  </a:cubicBezTo>
                  <a:cubicBezTo>
                    <a:pt x="234" y="72"/>
                    <a:pt x="234" y="74"/>
                    <a:pt x="234" y="76"/>
                  </a:cubicBezTo>
                  <a:cubicBezTo>
                    <a:pt x="234" y="77"/>
                    <a:pt x="231" y="77"/>
                    <a:pt x="231" y="79"/>
                  </a:cubicBezTo>
                  <a:cubicBezTo>
                    <a:pt x="231" y="82"/>
                    <a:pt x="230" y="80"/>
                    <a:pt x="228" y="80"/>
                  </a:cubicBezTo>
                  <a:cubicBezTo>
                    <a:pt x="227" y="80"/>
                    <a:pt x="224" y="82"/>
                    <a:pt x="223" y="83"/>
                  </a:cubicBezTo>
                  <a:cubicBezTo>
                    <a:pt x="224" y="83"/>
                    <a:pt x="230" y="82"/>
                    <a:pt x="228" y="84"/>
                  </a:cubicBezTo>
                  <a:cubicBezTo>
                    <a:pt x="229" y="83"/>
                    <a:pt x="231" y="83"/>
                    <a:pt x="232" y="83"/>
                  </a:cubicBezTo>
                  <a:cubicBezTo>
                    <a:pt x="233" y="82"/>
                    <a:pt x="234" y="81"/>
                    <a:pt x="236" y="80"/>
                  </a:cubicBezTo>
                  <a:cubicBezTo>
                    <a:pt x="238" y="79"/>
                    <a:pt x="241" y="77"/>
                    <a:pt x="242" y="75"/>
                  </a:cubicBezTo>
                  <a:cubicBezTo>
                    <a:pt x="245" y="76"/>
                    <a:pt x="242" y="80"/>
                    <a:pt x="244" y="82"/>
                  </a:cubicBezTo>
                  <a:cubicBezTo>
                    <a:pt x="245" y="83"/>
                    <a:pt x="244" y="85"/>
                    <a:pt x="245" y="86"/>
                  </a:cubicBezTo>
                  <a:cubicBezTo>
                    <a:pt x="246" y="86"/>
                    <a:pt x="248" y="85"/>
                    <a:pt x="247" y="87"/>
                  </a:cubicBezTo>
                  <a:cubicBezTo>
                    <a:pt x="249" y="88"/>
                    <a:pt x="253" y="84"/>
                    <a:pt x="254" y="88"/>
                  </a:cubicBezTo>
                  <a:cubicBezTo>
                    <a:pt x="254" y="87"/>
                    <a:pt x="255" y="86"/>
                    <a:pt x="256" y="86"/>
                  </a:cubicBezTo>
                  <a:cubicBezTo>
                    <a:pt x="257" y="86"/>
                    <a:pt x="257" y="86"/>
                    <a:pt x="257" y="86"/>
                  </a:cubicBezTo>
                  <a:cubicBezTo>
                    <a:pt x="258" y="84"/>
                    <a:pt x="259" y="85"/>
                    <a:pt x="260" y="85"/>
                  </a:cubicBezTo>
                  <a:cubicBezTo>
                    <a:pt x="258" y="88"/>
                    <a:pt x="257" y="91"/>
                    <a:pt x="258" y="95"/>
                  </a:cubicBezTo>
                  <a:cubicBezTo>
                    <a:pt x="259" y="92"/>
                    <a:pt x="258" y="88"/>
                    <a:pt x="261" y="86"/>
                  </a:cubicBezTo>
                  <a:cubicBezTo>
                    <a:pt x="263" y="85"/>
                    <a:pt x="263" y="85"/>
                    <a:pt x="264" y="83"/>
                  </a:cubicBezTo>
                  <a:cubicBezTo>
                    <a:pt x="266" y="80"/>
                    <a:pt x="267" y="83"/>
                    <a:pt x="269" y="84"/>
                  </a:cubicBezTo>
                  <a:cubicBezTo>
                    <a:pt x="269" y="83"/>
                    <a:pt x="268" y="83"/>
                    <a:pt x="268" y="82"/>
                  </a:cubicBezTo>
                  <a:cubicBezTo>
                    <a:pt x="269" y="82"/>
                    <a:pt x="270" y="82"/>
                    <a:pt x="271" y="81"/>
                  </a:cubicBezTo>
                  <a:cubicBezTo>
                    <a:pt x="270" y="81"/>
                    <a:pt x="269" y="81"/>
                    <a:pt x="268" y="82"/>
                  </a:cubicBezTo>
                  <a:cubicBezTo>
                    <a:pt x="268" y="80"/>
                    <a:pt x="269" y="80"/>
                    <a:pt x="269" y="79"/>
                  </a:cubicBezTo>
                  <a:cubicBezTo>
                    <a:pt x="271" y="78"/>
                    <a:pt x="269" y="75"/>
                    <a:pt x="271" y="74"/>
                  </a:cubicBezTo>
                  <a:cubicBezTo>
                    <a:pt x="273" y="72"/>
                    <a:pt x="272" y="74"/>
                    <a:pt x="273" y="73"/>
                  </a:cubicBezTo>
                  <a:cubicBezTo>
                    <a:pt x="274" y="73"/>
                    <a:pt x="276" y="71"/>
                    <a:pt x="276" y="73"/>
                  </a:cubicBezTo>
                  <a:cubicBezTo>
                    <a:pt x="278" y="71"/>
                    <a:pt x="278" y="74"/>
                    <a:pt x="279" y="73"/>
                  </a:cubicBezTo>
                  <a:cubicBezTo>
                    <a:pt x="279" y="72"/>
                    <a:pt x="279" y="72"/>
                    <a:pt x="279" y="71"/>
                  </a:cubicBezTo>
                  <a:cubicBezTo>
                    <a:pt x="280" y="71"/>
                    <a:pt x="282" y="72"/>
                    <a:pt x="282" y="73"/>
                  </a:cubicBezTo>
                  <a:cubicBezTo>
                    <a:pt x="283" y="73"/>
                    <a:pt x="283" y="73"/>
                    <a:pt x="283" y="73"/>
                  </a:cubicBezTo>
                  <a:cubicBezTo>
                    <a:pt x="283" y="73"/>
                    <a:pt x="283" y="73"/>
                    <a:pt x="283" y="74"/>
                  </a:cubicBezTo>
                  <a:cubicBezTo>
                    <a:pt x="284" y="73"/>
                    <a:pt x="284" y="73"/>
                    <a:pt x="284" y="74"/>
                  </a:cubicBezTo>
                  <a:cubicBezTo>
                    <a:pt x="285" y="74"/>
                    <a:pt x="286" y="73"/>
                    <a:pt x="286" y="72"/>
                  </a:cubicBezTo>
                  <a:cubicBezTo>
                    <a:pt x="285" y="74"/>
                    <a:pt x="287" y="74"/>
                    <a:pt x="286" y="75"/>
                  </a:cubicBezTo>
                  <a:cubicBezTo>
                    <a:pt x="287" y="74"/>
                    <a:pt x="287" y="74"/>
                    <a:pt x="288" y="74"/>
                  </a:cubicBezTo>
                  <a:cubicBezTo>
                    <a:pt x="288" y="75"/>
                    <a:pt x="287" y="76"/>
                    <a:pt x="286" y="76"/>
                  </a:cubicBezTo>
                  <a:cubicBezTo>
                    <a:pt x="288" y="75"/>
                    <a:pt x="289" y="77"/>
                    <a:pt x="291" y="76"/>
                  </a:cubicBezTo>
                  <a:cubicBezTo>
                    <a:pt x="290" y="78"/>
                    <a:pt x="292" y="77"/>
                    <a:pt x="292" y="76"/>
                  </a:cubicBezTo>
                  <a:cubicBezTo>
                    <a:pt x="292" y="78"/>
                    <a:pt x="294" y="77"/>
                    <a:pt x="293" y="78"/>
                  </a:cubicBezTo>
                  <a:cubicBezTo>
                    <a:pt x="294" y="78"/>
                    <a:pt x="294" y="78"/>
                    <a:pt x="295" y="77"/>
                  </a:cubicBezTo>
                  <a:cubicBezTo>
                    <a:pt x="294" y="79"/>
                    <a:pt x="296" y="78"/>
                    <a:pt x="296" y="79"/>
                  </a:cubicBezTo>
                  <a:cubicBezTo>
                    <a:pt x="297" y="78"/>
                    <a:pt x="297" y="78"/>
                    <a:pt x="297" y="78"/>
                  </a:cubicBezTo>
                  <a:cubicBezTo>
                    <a:pt x="297" y="79"/>
                    <a:pt x="298" y="80"/>
                    <a:pt x="298" y="80"/>
                  </a:cubicBezTo>
                  <a:cubicBezTo>
                    <a:pt x="299" y="79"/>
                    <a:pt x="299" y="79"/>
                    <a:pt x="299" y="79"/>
                  </a:cubicBezTo>
                  <a:cubicBezTo>
                    <a:pt x="299" y="80"/>
                    <a:pt x="300" y="81"/>
                    <a:pt x="301" y="80"/>
                  </a:cubicBezTo>
                  <a:cubicBezTo>
                    <a:pt x="300" y="80"/>
                    <a:pt x="300" y="81"/>
                    <a:pt x="300" y="82"/>
                  </a:cubicBezTo>
                  <a:cubicBezTo>
                    <a:pt x="300" y="81"/>
                    <a:pt x="301" y="81"/>
                    <a:pt x="302" y="81"/>
                  </a:cubicBezTo>
                  <a:cubicBezTo>
                    <a:pt x="301" y="82"/>
                    <a:pt x="301" y="84"/>
                    <a:pt x="302" y="85"/>
                  </a:cubicBezTo>
                  <a:cubicBezTo>
                    <a:pt x="303" y="84"/>
                    <a:pt x="302" y="82"/>
                    <a:pt x="303" y="82"/>
                  </a:cubicBezTo>
                  <a:cubicBezTo>
                    <a:pt x="305" y="81"/>
                    <a:pt x="304" y="83"/>
                    <a:pt x="305" y="83"/>
                  </a:cubicBezTo>
                  <a:cubicBezTo>
                    <a:pt x="305" y="82"/>
                    <a:pt x="306" y="81"/>
                    <a:pt x="306" y="81"/>
                  </a:cubicBezTo>
                  <a:cubicBezTo>
                    <a:pt x="306" y="82"/>
                    <a:pt x="306" y="83"/>
                    <a:pt x="306" y="83"/>
                  </a:cubicBezTo>
                  <a:cubicBezTo>
                    <a:pt x="308" y="82"/>
                    <a:pt x="306" y="86"/>
                    <a:pt x="308" y="85"/>
                  </a:cubicBezTo>
                  <a:cubicBezTo>
                    <a:pt x="307" y="86"/>
                    <a:pt x="307" y="86"/>
                    <a:pt x="307" y="86"/>
                  </a:cubicBezTo>
                  <a:cubicBezTo>
                    <a:pt x="308" y="86"/>
                    <a:pt x="309" y="85"/>
                    <a:pt x="309" y="85"/>
                  </a:cubicBezTo>
                  <a:cubicBezTo>
                    <a:pt x="308" y="86"/>
                    <a:pt x="311" y="85"/>
                    <a:pt x="310" y="87"/>
                  </a:cubicBezTo>
                  <a:cubicBezTo>
                    <a:pt x="309" y="89"/>
                    <a:pt x="309" y="91"/>
                    <a:pt x="307" y="91"/>
                  </a:cubicBezTo>
                  <a:cubicBezTo>
                    <a:pt x="308" y="91"/>
                    <a:pt x="309" y="91"/>
                    <a:pt x="309" y="92"/>
                  </a:cubicBezTo>
                  <a:cubicBezTo>
                    <a:pt x="309" y="91"/>
                    <a:pt x="310" y="89"/>
                    <a:pt x="311" y="91"/>
                  </a:cubicBezTo>
                  <a:cubicBezTo>
                    <a:pt x="313" y="92"/>
                    <a:pt x="310" y="93"/>
                    <a:pt x="310" y="94"/>
                  </a:cubicBezTo>
                  <a:cubicBezTo>
                    <a:pt x="309" y="95"/>
                    <a:pt x="308" y="99"/>
                    <a:pt x="309" y="100"/>
                  </a:cubicBezTo>
                  <a:cubicBezTo>
                    <a:pt x="309" y="101"/>
                    <a:pt x="307" y="103"/>
                    <a:pt x="308" y="104"/>
                  </a:cubicBezTo>
                  <a:cubicBezTo>
                    <a:pt x="308" y="102"/>
                    <a:pt x="310" y="101"/>
                    <a:pt x="311" y="100"/>
                  </a:cubicBezTo>
                  <a:cubicBezTo>
                    <a:pt x="312" y="98"/>
                    <a:pt x="311" y="95"/>
                    <a:pt x="312" y="94"/>
                  </a:cubicBezTo>
                  <a:cubicBezTo>
                    <a:pt x="313" y="94"/>
                    <a:pt x="315" y="92"/>
                    <a:pt x="315" y="93"/>
                  </a:cubicBezTo>
                  <a:cubicBezTo>
                    <a:pt x="316" y="95"/>
                    <a:pt x="313" y="96"/>
                    <a:pt x="313" y="98"/>
                  </a:cubicBezTo>
                  <a:cubicBezTo>
                    <a:pt x="314" y="97"/>
                    <a:pt x="314" y="97"/>
                    <a:pt x="314" y="98"/>
                  </a:cubicBezTo>
                  <a:cubicBezTo>
                    <a:pt x="315" y="98"/>
                    <a:pt x="316" y="93"/>
                    <a:pt x="317" y="95"/>
                  </a:cubicBezTo>
                  <a:cubicBezTo>
                    <a:pt x="317" y="94"/>
                    <a:pt x="320" y="93"/>
                    <a:pt x="321" y="94"/>
                  </a:cubicBezTo>
                  <a:cubicBezTo>
                    <a:pt x="321" y="90"/>
                    <a:pt x="328" y="94"/>
                    <a:pt x="329" y="95"/>
                  </a:cubicBezTo>
                  <a:cubicBezTo>
                    <a:pt x="330" y="95"/>
                    <a:pt x="334" y="97"/>
                    <a:pt x="334" y="98"/>
                  </a:cubicBezTo>
                  <a:cubicBezTo>
                    <a:pt x="335" y="97"/>
                    <a:pt x="338" y="99"/>
                    <a:pt x="338" y="97"/>
                  </a:cubicBezTo>
                  <a:cubicBezTo>
                    <a:pt x="339" y="97"/>
                    <a:pt x="340" y="98"/>
                    <a:pt x="341" y="99"/>
                  </a:cubicBezTo>
                  <a:cubicBezTo>
                    <a:pt x="342" y="99"/>
                    <a:pt x="344" y="99"/>
                    <a:pt x="345" y="100"/>
                  </a:cubicBezTo>
                  <a:cubicBezTo>
                    <a:pt x="345" y="98"/>
                    <a:pt x="346" y="98"/>
                    <a:pt x="348" y="98"/>
                  </a:cubicBezTo>
                  <a:cubicBezTo>
                    <a:pt x="351" y="98"/>
                    <a:pt x="353" y="97"/>
                    <a:pt x="356" y="98"/>
                  </a:cubicBezTo>
                  <a:cubicBezTo>
                    <a:pt x="362" y="99"/>
                    <a:pt x="367" y="104"/>
                    <a:pt x="371" y="107"/>
                  </a:cubicBezTo>
                  <a:cubicBezTo>
                    <a:pt x="373" y="108"/>
                    <a:pt x="374" y="108"/>
                    <a:pt x="376" y="110"/>
                  </a:cubicBezTo>
                  <a:cubicBezTo>
                    <a:pt x="377" y="111"/>
                    <a:pt x="378" y="113"/>
                    <a:pt x="379" y="114"/>
                  </a:cubicBezTo>
                  <a:cubicBezTo>
                    <a:pt x="380" y="116"/>
                    <a:pt x="382" y="116"/>
                    <a:pt x="383" y="118"/>
                  </a:cubicBezTo>
                  <a:cubicBezTo>
                    <a:pt x="384" y="120"/>
                    <a:pt x="386" y="120"/>
                    <a:pt x="387" y="122"/>
                  </a:cubicBezTo>
                  <a:cubicBezTo>
                    <a:pt x="389" y="123"/>
                    <a:pt x="391" y="123"/>
                    <a:pt x="392" y="124"/>
                  </a:cubicBezTo>
                  <a:cubicBezTo>
                    <a:pt x="394" y="126"/>
                    <a:pt x="397" y="125"/>
                    <a:pt x="399" y="125"/>
                  </a:cubicBezTo>
                  <a:cubicBezTo>
                    <a:pt x="404" y="124"/>
                    <a:pt x="408" y="126"/>
                    <a:pt x="409" y="131"/>
                  </a:cubicBezTo>
                  <a:cubicBezTo>
                    <a:pt x="410" y="133"/>
                    <a:pt x="411" y="135"/>
                    <a:pt x="411" y="137"/>
                  </a:cubicBezTo>
                  <a:cubicBezTo>
                    <a:pt x="411" y="137"/>
                    <a:pt x="410" y="138"/>
                    <a:pt x="411" y="139"/>
                  </a:cubicBezTo>
                  <a:cubicBezTo>
                    <a:pt x="411" y="139"/>
                    <a:pt x="412" y="140"/>
                    <a:pt x="412" y="140"/>
                  </a:cubicBezTo>
                  <a:cubicBezTo>
                    <a:pt x="413" y="142"/>
                    <a:pt x="414" y="147"/>
                    <a:pt x="413" y="149"/>
                  </a:cubicBezTo>
                  <a:cubicBezTo>
                    <a:pt x="413" y="149"/>
                    <a:pt x="414" y="148"/>
                    <a:pt x="414" y="148"/>
                  </a:cubicBezTo>
                  <a:cubicBezTo>
                    <a:pt x="414" y="150"/>
                    <a:pt x="415" y="153"/>
                    <a:pt x="413" y="155"/>
                  </a:cubicBezTo>
                  <a:cubicBezTo>
                    <a:pt x="413" y="155"/>
                    <a:pt x="414" y="155"/>
                    <a:pt x="414" y="155"/>
                  </a:cubicBezTo>
                  <a:cubicBezTo>
                    <a:pt x="413" y="157"/>
                    <a:pt x="415" y="159"/>
                    <a:pt x="413" y="161"/>
                  </a:cubicBezTo>
                  <a:cubicBezTo>
                    <a:pt x="412" y="162"/>
                    <a:pt x="413" y="165"/>
                    <a:pt x="412" y="167"/>
                  </a:cubicBezTo>
                  <a:cubicBezTo>
                    <a:pt x="411" y="169"/>
                    <a:pt x="411" y="171"/>
                    <a:pt x="410" y="173"/>
                  </a:cubicBezTo>
                  <a:cubicBezTo>
                    <a:pt x="409" y="176"/>
                    <a:pt x="406" y="177"/>
                    <a:pt x="405" y="180"/>
                  </a:cubicBezTo>
                  <a:cubicBezTo>
                    <a:pt x="404" y="179"/>
                    <a:pt x="404" y="179"/>
                    <a:pt x="404" y="179"/>
                  </a:cubicBezTo>
                  <a:cubicBezTo>
                    <a:pt x="404" y="180"/>
                    <a:pt x="404" y="181"/>
                    <a:pt x="403" y="180"/>
                  </a:cubicBezTo>
                  <a:cubicBezTo>
                    <a:pt x="403" y="180"/>
                    <a:pt x="404" y="181"/>
                    <a:pt x="404" y="181"/>
                  </a:cubicBezTo>
                  <a:cubicBezTo>
                    <a:pt x="403" y="184"/>
                    <a:pt x="401" y="187"/>
                    <a:pt x="398" y="189"/>
                  </a:cubicBezTo>
                  <a:cubicBezTo>
                    <a:pt x="397" y="190"/>
                    <a:pt x="396" y="191"/>
                    <a:pt x="395" y="192"/>
                  </a:cubicBezTo>
                  <a:cubicBezTo>
                    <a:pt x="394" y="193"/>
                    <a:pt x="393" y="194"/>
                    <a:pt x="392" y="194"/>
                  </a:cubicBezTo>
                  <a:cubicBezTo>
                    <a:pt x="392" y="194"/>
                    <a:pt x="392" y="193"/>
                    <a:pt x="391" y="193"/>
                  </a:cubicBezTo>
                  <a:cubicBezTo>
                    <a:pt x="391" y="194"/>
                    <a:pt x="392" y="194"/>
                    <a:pt x="392" y="195"/>
                  </a:cubicBezTo>
                  <a:cubicBezTo>
                    <a:pt x="391" y="196"/>
                    <a:pt x="391" y="197"/>
                    <a:pt x="389" y="196"/>
                  </a:cubicBezTo>
                  <a:cubicBezTo>
                    <a:pt x="390" y="197"/>
                    <a:pt x="391" y="197"/>
                    <a:pt x="390" y="199"/>
                  </a:cubicBezTo>
                  <a:cubicBezTo>
                    <a:pt x="390" y="199"/>
                    <a:pt x="388" y="201"/>
                    <a:pt x="389" y="199"/>
                  </a:cubicBezTo>
                  <a:cubicBezTo>
                    <a:pt x="388" y="200"/>
                    <a:pt x="388" y="201"/>
                    <a:pt x="388" y="202"/>
                  </a:cubicBezTo>
                  <a:cubicBezTo>
                    <a:pt x="388" y="202"/>
                    <a:pt x="388" y="202"/>
                    <a:pt x="389" y="202"/>
                  </a:cubicBezTo>
                  <a:cubicBezTo>
                    <a:pt x="387" y="205"/>
                    <a:pt x="383" y="221"/>
                    <a:pt x="377" y="220"/>
                  </a:cubicBezTo>
                  <a:cubicBezTo>
                    <a:pt x="378" y="217"/>
                    <a:pt x="376" y="217"/>
                    <a:pt x="375" y="215"/>
                  </a:cubicBezTo>
                  <a:cubicBezTo>
                    <a:pt x="375" y="216"/>
                    <a:pt x="374" y="219"/>
                    <a:pt x="373" y="217"/>
                  </a:cubicBezTo>
                  <a:cubicBezTo>
                    <a:pt x="373" y="218"/>
                    <a:pt x="375" y="218"/>
                    <a:pt x="375" y="219"/>
                  </a:cubicBezTo>
                  <a:cubicBezTo>
                    <a:pt x="375" y="221"/>
                    <a:pt x="372" y="222"/>
                    <a:pt x="373" y="224"/>
                  </a:cubicBezTo>
                  <a:cubicBezTo>
                    <a:pt x="371" y="223"/>
                    <a:pt x="372" y="226"/>
                    <a:pt x="372" y="227"/>
                  </a:cubicBezTo>
                  <a:cubicBezTo>
                    <a:pt x="372" y="227"/>
                    <a:pt x="372" y="226"/>
                    <a:pt x="372" y="226"/>
                  </a:cubicBezTo>
                  <a:cubicBezTo>
                    <a:pt x="373" y="227"/>
                    <a:pt x="373" y="228"/>
                    <a:pt x="373" y="230"/>
                  </a:cubicBezTo>
                  <a:cubicBezTo>
                    <a:pt x="372" y="229"/>
                    <a:pt x="372" y="229"/>
                    <a:pt x="372" y="229"/>
                  </a:cubicBezTo>
                  <a:cubicBezTo>
                    <a:pt x="373" y="229"/>
                    <a:pt x="373" y="232"/>
                    <a:pt x="373" y="233"/>
                  </a:cubicBezTo>
                  <a:cubicBezTo>
                    <a:pt x="373" y="232"/>
                    <a:pt x="373" y="232"/>
                    <a:pt x="374" y="231"/>
                  </a:cubicBezTo>
                  <a:cubicBezTo>
                    <a:pt x="374" y="235"/>
                    <a:pt x="373" y="239"/>
                    <a:pt x="373" y="243"/>
                  </a:cubicBezTo>
                  <a:cubicBezTo>
                    <a:pt x="374" y="247"/>
                    <a:pt x="375" y="251"/>
                    <a:pt x="375" y="254"/>
                  </a:cubicBezTo>
                  <a:cubicBezTo>
                    <a:pt x="376" y="261"/>
                    <a:pt x="372" y="267"/>
                    <a:pt x="374" y="273"/>
                  </a:cubicBezTo>
                  <a:cubicBezTo>
                    <a:pt x="375" y="277"/>
                    <a:pt x="372" y="278"/>
                    <a:pt x="371" y="280"/>
                  </a:cubicBezTo>
                  <a:cubicBezTo>
                    <a:pt x="369" y="284"/>
                    <a:pt x="368" y="287"/>
                    <a:pt x="369" y="291"/>
                  </a:cubicBezTo>
                  <a:cubicBezTo>
                    <a:pt x="369" y="294"/>
                    <a:pt x="371" y="299"/>
                    <a:pt x="368" y="300"/>
                  </a:cubicBezTo>
                  <a:cubicBezTo>
                    <a:pt x="365" y="301"/>
                    <a:pt x="367" y="307"/>
                    <a:pt x="364" y="308"/>
                  </a:cubicBezTo>
                  <a:cubicBezTo>
                    <a:pt x="366" y="310"/>
                    <a:pt x="362" y="312"/>
                    <a:pt x="361" y="314"/>
                  </a:cubicBezTo>
                  <a:cubicBezTo>
                    <a:pt x="360" y="315"/>
                    <a:pt x="360" y="316"/>
                    <a:pt x="359" y="317"/>
                  </a:cubicBezTo>
                  <a:cubicBezTo>
                    <a:pt x="359" y="319"/>
                    <a:pt x="358" y="321"/>
                    <a:pt x="358" y="324"/>
                  </a:cubicBezTo>
                  <a:cubicBezTo>
                    <a:pt x="358" y="325"/>
                    <a:pt x="359" y="327"/>
                    <a:pt x="358" y="328"/>
                  </a:cubicBezTo>
                  <a:cubicBezTo>
                    <a:pt x="357" y="330"/>
                    <a:pt x="354" y="330"/>
                    <a:pt x="353" y="331"/>
                  </a:cubicBezTo>
                  <a:cubicBezTo>
                    <a:pt x="351" y="332"/>
                    <a:pt x="350" y="333"/>
                    <a:pt x="349" y="335"/>
                  </a:cubicBezTo>
                  <a:cubicBezTo>
                    <a:pt x="349" y="336"/>
                    <a:pt x="349" y="336"/>
                    <a:pt x="350" y="337"/>
                  </a:cubicBezTo>
                  <a:cubicBezTo>
                    <a:pt x="350" y="338"/>
                    <a:pt x="349" y="339"/>
                    <a:pt x="349" y="340"/>
                  </a:cubicBezTo>
                  <a:cubicBezTo>
                    <a:pt x="348" y="338"/>
                    <a:pt x="344" y="339"/>
                    <a:pt x="342" y="339"/>
                  </a:cubicBezTo>
                  <a:cubicBezTo>
                    <a:pt x="341" y="339"/>
                    <a:pt x="340" y="340"/>
                    <a:pt x="339" y="339"/>
                  </a:cubicBezTo>
                  <a:cubicBezTo>
                    <a:pt x="337" y="339"/>
                    <a:pt x="338" y="337"/>
                    <a:pt x="338" y="336"/>
                  </a:cubicBezTo>
                  <a:cubicBezTo>
                    <a:pt x="335" y="336"/>
                    <a:pt x="338" y="338"/>
                    <a:pt x="337" y="339"/>
                  </a:cubicBezTo>
                  <a:cubicBezTo>
                    <a:pt x="337" y="341"/>
                    <a:pt x="330" y="340"/>
                    <a:pt x="329" y="341"/>
                  </a:cubicBezTo>
                  <a:cubicBezTo>
                    <a:pt x="330" y="340"/>
                    <a:pt x="331" y="340"/>
                    <a:pt x="333" y="340"/>
                  </a:cubicBezTo>
                  <a:cubicBezTo>
                    <a:pt x="331" y="339"/>
                    <a:pt x="330" y="338"/>
                    <a:pt x="328" y="339"/>
                  </a:cubicBezTo>
                  <a:cubicBezTo>
                    <a:pt x="327" y="340"/>
                    <a:pt x="326" y="339"/>
                    <a:pt x="325" y="340"/>
                  </a:cubicBezTo>
                  <a:cubicBezTo>
                    <a:pt x="324" y="340"/>
                    <a:pt x="322" y="340"/>
                    <a:pt x="321" y="341"/>
                  </a:cubicBezTo>
                  <a:cubicBezTo>
                    <a:pt x="321" y="342"/>
                    <a:pt x="323" y="343"/>
                    <a:pt x="324" y="343"/>
                  </a:cubicBezTo>
                  <a:cubicBezTo>
                    <a:pt x="322" y="345"/>
                    <a:pt x="320" y="343"/>
                    <a:pt x="319" y="345"/>
                  </a:cubicBezTo>
                  <a:cubicBezTo>
                    <a:pt x="318" y="346"/>
                    <a:pt x="317" y="346"/>
                    <a:pt x="315" y="347"/>
                  </a:cubicBezTo>
                  <a:cubicBezTo>
                    <a:pt x="314" y="348"/>
                    <a:pt x="316" y="349"/>
                    <a:pt x="315" y="350"/>
                  </a:cubicBezTo>
                  <a:cubicBezTo>
                    <a:pt x="313" y="351"/>
                    <a:pt x="310" y="348"/>
                    <a:pt x="308" y="350"/>
                  </a:cubicBezTo>
                  <a:cubicBezTo>
                    <a:pt x="308" y="350"/>
                    <a:pt x="307" y="353"/>
                    <a:pt x="306" y="352"/>
                  </a:cubicBezTo>
                  <a:cubicBezTo>
                    <a:pt x="306" y="351"/>
                    <a:pt x="306" y="351"/>
                    <a:pt x="305" y="351"/>
                  </a:cubicBezTo>
                  <a:cubicBezTo>
                    <a:pt x="305" y="353"/>
                    <a:pt x="303" y="353"/>
                    <a:pt x="302" y="354"/>
                  </a:cubicBezTo>
                  <a:cubicBezTo>
                    <a:pt x="300" y="355"/>
                    <a:pt x="299" y="356"/>
                    <a:pt x="298" y="358"/>
                  </a:cubicBezTo>
                  <a:cubicBezTo>
                    <a:pt x="297" y="359"/>
                    <a:pt x="295" y="360"/>
                    <a:pt x="293" y="361"/>
                  </a:cubicBezTo>
                  <a:cubicBezTo>
                    <a:pt x="292" y="362"/>
                    <a:pt x="291" y="364"/>
                    <a:pt x="290" y="365"/>
                  </a:cubicBezTo>
                  <a:cubicBezTo>
                    <a:pt x="291" y="365"/>
                    <a:pt x="291" y="365"/>
                    <a:pt x="291" y="365"/>
                  </a:cubicBezTo>
                  <a:cubicBezTo>
                    <a:pt x="290" y="366"/>
                    <a:pt x="289" y="368"/>
                    <a:pt x="288" y="369"/>
                  </a:cubicBezTo>
                  <a:cubicBezTo>
                    <a:pt x="288" y="369"/>
                    <a:pt x="288" y="368"/>
                    <a:pt x="288" y="367"/>
                  </a:cubicBezTo>
                  <a:cubicBezTo>
                    <a:pt x="287" y="368"/>
                    <a:pt x="286" y="367"/>
                    <a:pt x="285" y="367"/>
                  </a:cubicBezTo>
                  <a:cubicBezTo>
                    <a:pt x="286" y="369"/>
                    <a:pt x="285" y="370"/>
                    <a:pt x="283" y="369"/>
                  </a:cubicBezTo>
                  <a:cubicBezTo>
                    <a:pt x="283" y="370"/>
                    <a:pt x="285" y="371"/>
                    <a:pt x="287" y="371"/>
                  </a:cubicBezTo>
                  <a:cubicBezTo>
                    <a:pt x="286" y="372"/>
                    <a:pt x="286" y="373"/>
                    <a:pt x="285" y="374"/>
                  </a:cubicBezTo>
                  <a:cubicBezTo>
                    <a:pt x="285" y="374"/>
                    <a:pt x="284" y="374"/>
                    <a:pt x="283" y="374"/>
                  </a:cubicBezTo>
                  <a:cubicBezTo>
                    <a:pt x="284" y="374"/>
                    <a:pt x="285" y="374"/>
                    <a:pt x="285" y="375"/>
                  </a:cubicBezTo>
                  <a:cubicBezTo>
                    <a:pt x="285" y="375"/>
                    <a:pt x="285" y="376"/>
                    <a:pt x="285" y="377"/>
                  </a:cubicBezTo>
                  <a:cubicBezTo>
                    <a:pt x="285" y="378"/>
                    <a:pt x="283" y="379"/>
                    <a:pt x="283" y="377"/>
                  </a:cubicBezTo>
                  <a:cubicBezTo>
                    <a:pt x="284" y="378"/>
                    <a:pt x="283" y="379"/>
                    <a:pt x="284" y="380"/>
                  </a:cubicBezTo>
                  <a:cubicBezTo>
                    <a:pt x="285" y="380"/>
                    <a:pt x="285" y="383"/>
                    <a:pt x="285" y="384"/>
                  </a:cubicBezTo>
                  <a:cubicBezTo>
                    <a:pt x="286" y="385"/>
                    <a:pt x="287" y="387"/>
                    <a:pt x="287" y="389"/>
                  </a:cubicBezTo>
                  <a:cubicBezTo>
                    <a:pt x="288" y="389"/>
                    <a:pt x="288" y="391"/>
                    <a:pt x="287" y="391"/>
                  </a:cubicBezTo>
                  <a:cubicBezTo>
                    <a:pt x="288" y="392"/>
                    <a:pt x="287" y="396"/>
                    <a:pt x="288" y="398"/>
                  </a:cubicBezTo>
                  <a:cubicBezTo>
                    <a:pt x="289" y="400"/>
                    <a:pt x="287" y="404"/>
                    <a:pt x="287" y="405"/>
                  </a:cubicBezTo>
                  <a:cubicBezTo>
                    <a:pt x="287" y="405"/>
                    <a:pt x="286" y="405"/>
                    <a:pt x="286" y="404"/>
                  </a:cubicBezTo>
                  <a:cubicBezTo>
                    <a:pt x="286" y="405"/>
                    <a:pt x="286" y="406"/>
                    <a:pt x="287" y="406"/>
                  </a:cubicBezTo>
                  <a:cubicBezTo>
                    <a:pt x="286" y="408"/>
                    <a:pt x="284" y="409"/>
                    <a:pt x="283" y="410"/>
                  </a:cubicBezTo>
                  <a:cubicBezTo>
                    <a:pt x="281" y="411"/>
                    <a:pt x="280" y="413"/>
                    <a:pt x="279" y="415"/>
                  </a:cubicBezTo>
                  <a:cubicBezTo>
                    <a:pt x="277" y="419"/>
                    <a:pt x="276" y="424"/>
                    <a:pt x="275" y="428"/>
                  </a:cubicBezTo>
                  <a:cubicBezTo>
                    <a:pt x="274" y="433"/>
                    <a:pt x="272" y="437"/>
                    <a:pt x="269" y="440"/>
                  </a:cubicBezTo>
                  <a:cubicBezTo>
                    <a:pt x="267" y="444"/>
                    <a:pt x="264" y="446"/>
                    <a:pt x="261" y="450"/>
                  </a:cubicBezTo>
                  <a:cubicBezTo>
                    <a:pt x="261" y="448"/>
                    <a:pt x="261" y="447"/>
                    <a:pt x="260" y="446"/>
                  </a:cubicBezTo>
                  <a:cubicBezTo>
                    <a:pt x="262" y="446"/>
                    <a:pt x="262" y="446"/>
                    <a:pt x="264" y="445"/>
                  </a:cubicBezTo>
                  <a:cubicBezTo>
                    <a:pt x="265" y="444"/>
                    <a:pt x="265" y="443"/>
                    <a:pt x="266" y="442"/>
                  </a:cubicBezTo>
                  <a:cubicBezTo>
                    <a:pt x="268" y="441"/>
                    <a:pt x="268" y="440"/>
                    <a:pt x="268" y="439"/>
                  </a:cubicBezTo>
                  <a:cubicBezTo>
                    <a:pt x="268" y="438"/>
                    <a:pt x="268" y="436"/>
                    <a:pt x="270" y="437"/>
                  </a:cubicBezTo>
                  <a:cubicBezTo>
                    <a:pt x="269" y="436"/>
                    <a:pt x="270" y="435"/>
                    <a:pt x="271" y="434"/>
                  </a:cubicBezTo>
                  <a:cubicBezTo>
                    <a:pt x="272" y="433"/>
                    <a:pt x="272" y="432"/>
                    <a:pt x="272" y="431"/>
                  </a:cubicBezTo>
                  <a:cubicBezTo>
                    <a:pt x="271" y="430"/>
                    <a:pt x="271" y="427"/>
                    <a:pt x="272" y="429"/>
                  </a:cubicBezTo>
                  <a:cubicBezTo>
                    <a:pt x="272" y="429"/>
                    <a:pt x="272" y="426"/>
                    <a:pt x="271" y="426"/>
                  </a:cubicBezTo>
                  <a:cubicBezTo>
                    <a:pt x="271" y="426"/>
                    <a:pt x="268" y="428"/>
                    <a:pt x="268" y="429"/>
                  </a:cubicBezTo>
                  <a:cubicBezTo>
                    <a:pt x="268" y="428"/>
                    <a:pt x="267" y="427"/>
                    <a:pt x="266" y="427"/>
                  </a:cubicBezTo>
                  <a:cubicBezTo>
                    <a:pt x="265" y="426"/>
                    <a:pt x="265" y="425"/>
                    <a:pt x="264" y="424"/>
                  </a:cubicBezTo>
                  <a:cubicBezTo>
                    <a:pt x="264" y="427"/>
                    <a:pt x="266" y="427"/>
                    <a:pt x="267" y="429"/>
                  </a:cubicBezTo>
                  <a:cubicBezTo>
                    <a:pt x="264" y="429"/>
                    <a:pt x="266" y="432"/>
                    <a:pt x="266" y="433"/>
                  </a:cubicBezTo>
                  <a:cubicBezTo>
                    <a:pt x="266" y="433"/>
                    <a:pt x="265" y="432"/>
                    <a:pt x="265" y="431"/>
                  </a:cubicBezTo>
                  <a:cubicBezTo>
                    <a:pt x="265" y="432"/>
                    <a:pt x="265" y="434"/>
                    <a:pt x="265" y="434"/>
                  </a:cubicBezTo>
                  <a:cubicBezTo>
                    <a:pt x="265" y="435"/>
                    <a:pt x="264" y="435"/>
                    <a:pt x="264" y="435"/>
                  </a:cubicBezTo>
                  <a:cubicBezTo>
                    <a:pt x="265" y="437"/>
                    <a:pt x="263" y="439"/>
                    <a:pt x="261" y="440"/>
                  </a:cubicBezTo>
                  <a:cubicBezTo>
                    <a:pt x="260" y="440"/>
                    <a:pt x="260" y="442"/>
                    <a:pt x="260" y="443"/>
                  </a:cubicBezTo>
                  <a:cubicBezTo>
                    <a:pt x="260" y="444"/>
                    <a:pt x="257" y="447"/>
                    <a:pt x="260" y="447"/>
                  </a:cubicBezTo>
                  <a:cubicBezTo>
                    <a:pt x="258" y="448"/>
                    <a:pt x="259" y="449"/>
                    <a:pt x="260" y="448"/>
                  </a:cubicBezTo>
                  <a:cubicBezTo>
                    <a:pt x="261" y="450"/>
                    <a:pt x="260" y="451"/>
                    <a:pt x="259" y="452"/>
                  </a:cubicBezTo>
                  <a:cubicBezTo>
                    <a:pt x="258" y="454"/>
                    <a:pt x="258" y="456"/>
                    <a:pt x="258" y="458"/>
                  </a:cubicBezTo>
                  <a:cubicBezTo>
                    <a:pt x="258" y="461"/>
                    <a:pt x="255" y="464"/>
                    <a:pt x="253" y="467"/>
                  </a:cubicBezTo>
                  <a:cubicBezTo>
                    <a:pt x="253" y="468"/>
                    <a:pt x="252" y="469"/>
                    <a:pt x="251" y="468"/>
                  </a:cubicBezTo>
                  <a:cubicBezTo>
                    <a:pt x="250" y="468"/>
                    <a:pt x="249" y="466"/>
                    <a:pt x="249" y="466"/>
                  </a:cubicBezTo>
                  <a:cubicBezTo>
                    <a:pt x="248" y="464"/>
                    <a:pt x="249" y="463"/>
                    <a:pt x="249" y="462"/>
                  </a:cubicBezTo>
                  <a:cubicBezTo>
                    <a:pt x="248" y="460"/>
                    <a:pt x="250" y="459"/>
                    <a:pt x="251" y="458"/>
                  </a:cubicBezTo>
                  <a:cubicBezTo>
                    <a:pt x="252" y="456"/>
                    <a:pt x="249" y="455"/>
                    <a:pt x="248" y="454"/>
                  </a:cubicBezTo>
                  <a:cubicBezTo>
                    <a:pt x="246" y="453"/>
                    <a:pt x="246" y="452"/>
                    <a:pt x="245" y="450"/>
                  </a:cubicBezTo>
                  <a:cubicBezTo>
                    <a:pt x="242" y="447"/>
                    <a:pt x="239" y="447"/>
                    <a:pt x="237" y="445"/>
                  </a:cubicBezTo>
                  <a:cubicBezTo>
                    <a:pt x="235" y="443"/>
                    <a:pt x="233" y="442"/>
                    <a:pt x="231" y="441"/>
                  </a:cubicBezTo>
                  <a:cubicBezTo>
                    <a:pt x="230" y="441"/>
                    <a:pt x="230" y="440"/>
                    <a:pt x="229" y="439"/>
                  </a:cubicBezTo>
                  <a:cubicBezTo>
                    <a:pt x="227" y="441"/>
                    <a:pt x="224" y="436"/>
                    <a:pt x="222" y="434"/>
                  </a:cubicBezTo>
                  <a:cubicBezTo>
                    <a:pt x="223" y="436"/>
                    <a:pt x="218" y="439"/>
                    <a:pt x="218" y="435"/>
                  </a:cubicBezTo>
                  <a:cubicBezTo>
                    <a:pt x="218" y="432"/>
                    <a:pt x="215" y="430"/>
                    <a:pt x="213" y="429"/>
                  </a:cubicBezTo>
                  <a:cubicBezTo>
                    <a:pt x="211" y="428"/>
                    <a:pt x="208" y="424"/>
                    <a:pt x="206" y="425"/>
                  </a:cubicBezTo>
                  <a:cubicBezTo>
                    <a:pt x="205" y="426"/>
                    <a:pt x="205" y="427"/>
                    <a:pt x="204" y="427"/>
                  </a:cubicBezTo>
                  <a:cubicBezTo>
                    <a:pt x="203" y="427"/>
                    <a:pt x="201" y="427"/>
                    <a:pt x="200" y="426"/>
                  </a:cubicBezTo>
                  <a:cubicBezTo>
                    <a:pt x="202" y="425"/>
                    <a:pt x="202" y="422"/>
                    <a:pt x="204" y="421"/>
                  </a:cubicBezTo>
                  <a:cubicBezTo>
                    <a:pt x="206" y="420"/>
                    <a:pt x="207" y="417"/>
                    <a:pt x="208" y="415"/>
                  </a:cubicBezTo>
                  <a:cubicBezTo>
                    <a:pt x="209" y="412"/>
                    <a:pt x="211" y="410"/>
                    <a:pt x="212" y="407"/>
                  </a:cubicBezTo>
                  <a:cubicBezTo>
                    <a:pt x="213" y="406"/>
                    <a:pt x="214" y="403"/>
                    <a:pt x="216" y="405"/>
                  </a:cubicBezTo>
                  <a:cubicBezTo>
                    <a:pt x="216" y="404"/>
                    <a:pt x="216" y="403"/>
                    <a:pt x="215" y="403"/>
                  </a:cubicBezTo>
                  <a:cubicBezTo>
                    <a:pt x="217" y="401"/>
                    <a:pt x="218" y="399"/>
                    <a:pt x="220" y="398"/>
                  </a:cubicBezTo>
                  <a:cubicBezTo>
                    <a:pt x="222" y="397"/>
                    <a:pt x="222" y="396"/>
                    <a:pt x="223" y="395"/>
                  </a:cubicBezTo>
                  <a:cubicBezTo>
                    <a:pt x="225" y="393"/>
                    <a:pt x="226" y="393"/>
                    <a:pt x="228" y="392"/>
                  </a:cubicBezTo>
                  <a:cubicBezTo>
                    <a:pt x="229" y="392"/>
                    <a:pt x="231" y="389"/>
                    <a:pt x="233" y="390"/>
                  </a:cubicBezTo>
                  <a:cubicBezTo>
                    <a:pt x="233" y="387"/>
                    <a:pt x="233" y="385"/>
                    <a:pt x="233" y="383"/>
                  </a:cubicBezTo>
                  <a:cubicBezTo>
                    <a:pt x="233" y="380"/>
                    <a:pt x="233" y="378"/>
                    <a:pt x="232" y="376"/>
                  </a:cubicBezTo>
                  <a:cubicBezTo>
                    <a:pt x="231" y="374"/>
                    <a:pt x="231" y="371"/>
                    <a:pt x="228" y="371"/>
                  </a:cubicBezTo>
                  <a:cubicBezTo>
                    <a:pt x="227" y="370"/>
                    <a:pt x="225" y="370"/>
                    <a:pt x="224" y="372"/>
                  </a:cubicBezTo>
                  <a:cubicBezTo>
                    <a:pt x="224" y="371"/>
                    <a:pt x="223" y="372"/>
                    <a:pt x="222" y="371"/>
                  </a:cubicBezTo>
                  <a:cubicBezTo>
                    <a:pt x="222" y="371"/>
                    <a:pt x="222" y="370"/>
                    <a:pt x="222" y="369"/>
                  </a:cubicBezTo>
                  <a:cubicBezTo>
                    <a:pt x="222" y="366"/>
                    <a:pt x="223" y="365"/>
                    <a:pt x="223" y="362"/>
                  </a:cubicBezTo>
                  <a:cubicBezTo>
                    <a:pt x="223" y="361"/>
                    <a:pt x="223" y="358"/>
                    <a:pt x="224" y="357"/>
                  </a:cubicBezTo>
                  <a:cubicBezTo>
                    <a:pt x="224" y="355"/>
                    <a:pt x="222" y="354"/>
                    <a:pt x="224" y="352"/>
                  </a:cubicBezTo>
                  <a:cubicBezTo>
                    <a:pt x="223" y="352"/>
                    <a:pt x="222" y="350"/>
                    <a:pt x="220" y="350"/>
                  </a:cubicBezTo>
                  <a:cubicBezTo>
                    <a:pt x="219" y="350"/>
                    <a:pt x="217" y="351"/>
                    <a:pt x="216" y="352"/>
                  </a:cubicBezTo>
                  <a:cubicBezTo>
                    <a:pt x="212" y="353"/>
                    <a:pt x="211" y="349"/>
                    <a:pt x="210" y="346"/>
                  </a:cubicBezTo>
                  <a:cubicBezTo>
                    <a:pt x="210" y="344"/>
                    <a:pt x="208" y="342"/>
                    <a:pt x="208" y="340"/>
                  </a:cubicBezTo>
                  <a:cubicBezTo>
                    <a:pt x="207" y="336"/>
                    <a:pt x="205" y="334"/>
                    <a:pt x="204" y="332"/>
                  </a:cubicBezTo>
                  <a:cubicBezTo>
                    <a:pt x="202" y="332"/>
                    <a:pt x="201" y="331"/>
                    <a:pt x="199" y="330"/>
                  </a:cubicBezTo>
                  <a:cubicBezTo>
                    <a:pt x="198" y="329"/>
                    <a:pt x="198" y="330"/>
                    <a:pt x="196" y="332"/>
                  </a:cubicBezTo>
                  <a:cubicBezTo>
                    <a:pt x="194" y="336"/>
                    <a:pt x="194" y="332"/>
                    <a:pt x="193" y="332"/>
                  </a:cubicBezTo>
                  <a:cubicBezTo>
                    <a:pt x="191" y="331"/>
                    <a:pt x="188" y="331"/>
                    <a:pt x="187" y="330"/>
                  </a:cubicBezTo>
                  <a:cubicBezTo>
                    <a:pt x="186" y="330"/>
                    <a:pt x="182" y="330"/>
                    <a:pt x="182" y="328"/>
                  </a:cubicBezTo>
                  <a:cubicBezTo>
                    <a:pt x="182" y="327"/>
                    <a:pt x="183" y="326"/>
                    <a:pt x="183" y="325"/>
                  </a:cubicBezTo>
                  <a:cubicBezTo>
                    <a:pt x="183" y="324"/>
                    <a:pt x="182" y="322"/>
                    <a:pt x="182" y="321"/>
                  </a:cubicBezTo>
                  <a:cubicBezTo>
                    <a:pt x="183" y="319"/>
                    <a:pt x="182" y="318"/>
                    <a:pt x="183" y="316"/>
                  </a:cubicBezTo>
                  <a:cubicBezTo>
                    <a:pt x="183" y="314"/>
                    <a:pt x="181" y="314"/>
                    <a:pt x="182" y="312"/>
                  </a:cubicBezTo>
                  <a:cubicBezTo>
                    <a:pt x="180" y="312"/>
                    <a:pt x="180" y="309"/>
                    <a:pt x="179" y="307"/>
                  </a:cubicBezTo>
                  <a:cubicBezTo>
                    <a:pt x="177" y="305"/>
                    <a:pt x="183" y="304"/>
                    <a:pt x="181" y="302"/>
                  </a:cubicBezTo>
                  <a:cubicBezTo>
                    <a:pt x="177" y="300"/>
                    <a:pt x="179" y="298"/>
                    <a:pt x="180" y="295"/>
                  </a:cubicBezTo>
                  <a:cubicBezTo>
                    <a:pt x="180" y="294"/>
                    <a:pt x="182" y="292"/>
                    <a:pt x="181" y="291"/>
                  </a:cubicBezTo>
                  <a:cubicBezTo>
                    <a:pt x="180" y="290"/>
                    <a:pt x="181" y="289"/>
                    <a:pt x="182" y="287"/>
                  </a:cubicBezTo>
                  <a:cubicBezTo>
                    <a:pt x="183" y="282"/>
                    <a:pt x="182" y="282"/>
                    <a:pt x="181" y="279"/>
                  </a:cubicBezTo>
                  <a:cubicBezTo>
                    <a:pt x="179" y="277"/>
                    <a:pt x="179" y="273"/>
                    <a:pt x="178" y="274"/>
                  </a:cubicBezTo>
                  <a:cubicBezTo>
                    <a:pt x="176" y="275"/>
                    <a:pt x="173" y="272"/>
                    <a:pt x="172" y="269"/>
                  </a:cubicBezTo>
                  <a:cubicBezTo>
                    <a:pt x="172" y="268"/>
                    <a:pt x="171" y="266"/>
                    <a:pt x="171" y="264"/>
                  </a:cubicBezTo>
                  <a:cubicBezTo>
                    <a:pt x="171" y="263"/>
                    <a:pt x="172" y="261"/>
                    <a:pt x="172" y="259"/>
                  </a:cubicBezTo>
                  <a:cubicBezTo>
                    <a:pt x="169" y="260"/>
                    <a:pt x="165" y="260"/>
                    <a:pt x="162" y="260"/>
                  </a:cubicBezTo>
                  <a:cubicBezTo>
                    <a:pt x="160" y="259"/>
                    <a:pt x="155" y="260"/>
                    <a:pt x="153" y="258"/>
                  </a:cubicBezTo>
                  <a:cubicBezTo>
                    <a:pt x="152" y="257"/>
                    <a:pt x="152" y="253"/>
                    <a:pt x="152" y="252"/>
                  </a:cubicBezTo>
                  <a:cubicBezTo>
                    <a:pt x="151" y="249"/>
                    <a:pt x="148" y="247"/>
                    <a:pt x="148" y="245"/>
                  </a:cubicBezTo>
                  <a:cubicBezTo>
                    <a:pt x="149" y="245"/>
                    <a:pt x="150" y="245"/>
                    <a:pt x="151" y="245"/>
                  </a:cubicBezTo>
                  <a:cubicBezTo>
                    <a:pt x="150" y="242"/>
                    <a:pt x="149" y="238"/>
                    <a:pt x="148" y="236"/>
                  </a:cubicBezTo>
                  <a:cubicBezTo>
                    <a:pt x="148" y="235"/>
                    <a:pt x="148" y="234"/>
                    <a:pt x="148" y="233"/>
                  </a:cubicBezTo>
                  <a:cubicBezTo>
                    <a:pt x="148" y="232"/>
                    <a:pt x="148" y="231"/>
                    <a:pt x="147" y="230"/>
                  </a:cubicBezTo>
                  <a:cubicBezTo>
                    <a:pt x="144" y="227"/>
                    <a:pt x="140" y="226"/>
                    <a:pt x="139" y="226"/>
                  </a:cubicBezTo>
                  <a:cubicBezTo>
                    <a:pt x="133" y="227"/>
                    <a:pt x="135" y="226"/>
                    <a:pt x="133" y="226"/>
                  </a:cubicBezTo>
                  <a:cubicBezTo>
                    <a:pt x="132" y="226"/>
                    <a:pt x="130" y="223"/>
                    <a:pt x="129" y="222"/>
                  </a:cubicBezTo>
                  <a:cubicBezTo>
                    <a:pt x="128" y="221"/>
                    <a:pt x="128" y="222"/>
                    <a:pt x="127" y="222"/>
                  </a:cubicBezTo>
                  <a:cubicBezTo>
                    <a:pt x="126" y="222"/>
                    <a:pt x="124" y="220"/>
                    <a:pt x="124" y="220"/>
                  </a:cubicBezTo>
                  <a:cubicBezTo>
                    <a:pt x="123" y="220"/>
                    <a:pt x="122" y="220"/>
                    <a:pt x="122" y="219"/>
                  </a:cubicBezTo>
                  <a:cubicBezTo>
                    <a:pt x="120" y="219"/>
                    <a:pt x="120" y="217"/>
                    <a:pt x="119" y="216"/>
                  </a:cubicBezTo>
                  <a:cubicBezTo>
                    <a:pt x="118" y="215"/>
                    <a:pt x="118" y="215"/>
                    <a:pt x="117" y="216"/>
                  </a:cubicBezTo>
                  <a:cubicBezTo>
                    <a:pt x="116" y="217"/>
                    <a:pt x="115" y="215"/>
                    <a:pt x="114" y="214"/>
                  </a:cubicBezTo>
                  <a:cubicBezTo>
                    <a:pt x="111" y="213"/>
                    <a:pt x="111" y="215"/>
                    <a:pt x="108" y="214"/>
                  </a:cubicBezTo>
                  <a:cubicBezTo>
                    <a:pt x="105" y="213"/>
                    <a:pt x="105" y="213"/>
                    <a:pt x="103" y="211"/>
                  </a:cubicBezTo>
                  <a:cubicBezTo>
                    <a:pt x="103" y="210"/>
                    <a:pt x="100" y="208"/>
                    <a:pt x="99" y="208"/>
                  </a:cubicBezTo>
                  <a:cubicBezTo>
                    <a:pt x="98" y="208"/>
                    <a:pt x="98" y="206"/>
                    <a:pt x="97" y="205"/>
                  </a:cubicBezTo>
                  <a:cubicBezTo>
                    <a:pt x="97" y="205"/>
                    <a:pt x="96" y="205"/>
                    <a:pt x="96" y="204"/>
                  </a:cubicBezTo>
                  <a:cubicBezTo>
                    <a:pt x="96" y="202"/>
                    <a:pt x="93" y="200"/>
                    <a:pt x="93" y="198"/>
                  </a:cubicBezTo>
                  <a:cubicBezTo>
                    <a:pt x="93" y="197"/>
                    <a:pt x="94" y="196"/>
                    <a:pt x="94" y="195"/>
                  </a:cubicBezTo>
                  <a:cubicBezTo>
                    <a:pt x="94" y="194"/>
                    <a:pt x="93" y="194"/>
                    <a:pt x="93" y="193"/>
                  </a:cubicBezTo>
                  <a:cubicBezTo>
                    <a:pt x="92" y="192"/>
                    <a:pt x="92" y="191"/>
                    <a:pt x="92" y="190"/>
                  </a:cubicBezTo>
                  <a:cubicBezTo>
                    <a:pt x="92" y="189"/>
                    <a:pt x="93" y="188"/>
                    <a:pt x="93" y="187"/>
                  </a:cubicBezTo>
                  <a:cubicBezTo>
                    <a:pt x="93" y="185"/>
                    <a:pt x="94" y="181"/>
                    <a:pt x="92" y="180"/>
                  </a:cubicBezTo>
                  <a:cubicBezTo>
                    <a:pt x="91" y="180"/>
                    <a:pt x="91" y="182"/>
                    <a:pt x="90" y="181"/>
                  </a:cubicBezTo>
                  <a:cubicBezTo>
                    <a:pt x="88" y="181"/>
                    <a:pt x="87" y="181"/>
                    <a:pt x="85" y="182"/>
                  </a:cubicBezTo>
                  <a:cubicBezTo>
                    <a:pt x="83" y="182"/>
                    <a:pt x="79" y="182"/>
                    <a:pt x="78" y="184"/>
                  </a:cubicBezTo>
                  <a:cubicBezTo>
                    <a:pt x="75" y="187"/>
                    <a:pt x="75" y="188"/>
                    <a:pt x="72" y="188"/>
                  </a:cubicBezTo>
                  <a:cubicBezTo>
                    <a:pt x="71" y="188"/>
                    <a:pt x="69" y="190"/>
                    <a:pt x="69" y="191"/>
                  </a:cubicBezTo>
                  <a:cubicBezTo>
                    <a:pt x="69" y="192"/>
                    <a:pt x="67" y="192"/>
                    <a:pt x="66" y="192"/>
                  </a:cubicBezTo>
                  <a:cubicBezTo>
                    <a:pt x="65" y="192"/>
                    <a:pt x="64" y="193"/>
                    <a:pt x="63" y="194"/>
                  </a:cubicBezTo>
                  <a:cubicBezTo>
                    <a:pt x="63" y="195"/>
                    <a:pt x="62" y="196"/>
                    <a:pt x="60" y="197"/>
                  </a:cubicBezTo>
                  <a:cubicBezTo>
                    <a:pt x="60" y="197"/>
                    <a:pt x="57" y="198"/>
                    <a:pt x="58" y="196"/>
                  </a:cubicBezTo>
                  <a:cubicBezTo>
                    <a:pt x="58" y="196"/>
                    <a:pt x="56" y="196"/>
                    <a:pt x="55" y="196"/>
                  </a:cubicBezTo>
                  <a:cubicBezTo>
                    <a:pt x="52" y="196"/>
                    <a:pt x="48" y="195"/>
                    <a:pt x="45" y="195"/>
                  </a:cubicBezTo>
                  <a:cubicBezTo>
                    <a:pt x="44" y="195"/>
                    <a:pt x="42" y="197"/>
                    <a:pt x="41" y="196"/>
                  </a:cubicBezTo>
                  <a:cubicBezTo>
                    <a:pt x="40" y="196"/>
                    <a:pt x="39" y="195"/>
                    <a:pt x="38" y="195"/>
                  </a:cubicBezTo>
                  <a:cubicBezTo>
                    <a:pt x="37" y="192"/>
                    <a:pt x="37" y="188"/>
                    <a:pt x="37" y="184"/>
                  </a:cubicBezTo>
                  <a:cubicBezTo>
                    <a:pt x="37" y="183"/>
                    <a:pt x="37" y="182"/>
                    <a:pt x="38" y="181"/>
                  </a:cubicBezTo>
                  <a:cubicBezTo>
                    <a:pt x="38" y="180"/>
                    <a:pt x="38" y="180"/>
                    <a:pt x="37" y="179"/>
                  </a:cubicBezTo>
                  <a:cubicBezTo>
                    <a:pt x="37" y="178"/>
                    <a:pt x="38" y="178"/>
                    <a:pt x="38" y="177"/>
                  </a:cubicBezTo>
                  <a:cubicBezTo>
                    <a:pt x="36" y="177"/>
                    <a:pt x="33" y="181"/>
                    <a:pt x="31" y="183"/>
                  </a:cubicBezTo>
                  <a:cubicBezTo>
                    <a:pt x="29" y="185"/>
                    <a:pt x="24" y="184"/>
                    <a:pt x="21" y="184"/>
                  </a:cubicBezTo>
                  <a:cubicBezTo>
                    <a:pt x="21" y="182"/>
                    <a:pt x="20" y="179"/>
                    <a:pt x="18" y="178"/>
                  </a:cubicBezTo>
                  <a:cubicBezTo>
                    <a:pt x="16" y="176"/>
                    <a:pt x="12" y="178"/>
                    <a:pt x="10" y="176"/>
                  </a:cubicBezTo>
                  <a:cubicBezTo>
                    <a:pt x="13" y="172"/>
                    <a:pt x="12" y="171"/>
                    <a:pt x="9" y="168"/>
                  </a:cubicBezTo>
                  <a:cubicBezTo>
                    <a:pt x="8" y="167"/>
                    <a:pt x="8" y="167"/>
                    <a:pt x="7" y="166"/>
                  </a:cubicBezTo>
                  <a:cubicBezTo>
                    <a:pt x="7" y="165"/>
                    <a:pt x="6" y="165"/>
                    <a:pt x="6" y="164"/>
                  </a:cubicBezTo>
                  <a:cubicBezTo>
                    <a:pt x="4" y="162"/>
                    <a:pt x="5" y="160"/>
                    <a:pt x="2" y="159"/>
                  </a:cubicBezTo>
                  <a:cubicBezTo>
                    <a:pt x="5" y="158"/>
                    <a:pt x="1" y="155"/>
                    <a:pt x="0" y="15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63" name="Freeform 529">
              <a:extLst>
                <a:ext uri="{FF2B5EF4-FFF2-40B4-BE49-F238E27FC236}">
                  <a16:creationId xmlns:a16="http://schemas.microsoft.com/office/drawing/2014/main" xmlns="" id="{FA188B45-A831-4AC2-BE54-879FA039874A}"/>
                </a:ext>
              </a:extLst>
            </p:cNvPr>
            <p:cNvSpPr>
              <a:spLocks/>
            </p:cNvSpPr>
            <p:nvPr/>
          </p:nvSpPr>
          <p:spPr bwMode="auto">
            <a:xfrm>
              <a:off x="2699711" y="4218394"/>
              <a:ext cx="3151" cy="7019"/>
            </a:xfrm>
            <a:custGeom>
              <a:avLst/>
              <a:gdLst>
                <a:gd name="T0" fmla="*/ 0 w 1"/>
                <a:gd name="T1" fmla="*/ 2 h 3"/>
                <a:gd name="T2" fmla="*/ 1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cubicBezTo>
                    <a:pt x="1" y="3"/>
                    <a:pt x="1" y="3"/>
                    <a:pt x="1" y="3"/>
                  </a:cubicBezTo>
                  <a:cubicBezTo>
                    <a:pt x="1" y="2"/>
                    <a:pt x="1" y="1"/>
                    <a:pt x="1" y="0"/>
                  </a:cubicBezTo>
                  <a:cubicBezTo>
                    <a:pt x="0" y="1"/>
                    <a:pt x="0" y="1"/>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64" name="Freeform 530">
              <a:extLst>
                <a:ext uri="{FF2B5EF4-FFF2-40B4-BE49-F238E27FC236}">
                  <a16:creationId xmlns:a16="http://schemas.microsoft.com/office/drawing/2014/main" xmlns="" id="{9EB555E8-92EE-4272-B505-83D4CB9EACEF}"/>
                </a:ext>
              </a:extLst>
            </p:cNvPr>
            <p:cNvSpPr>
              <a:spLocks/>
            </p:cNvSpPr>
            <p:nvPr/>
          </p:nvSpPr>
          <p:spPr bwMode="auto">
            <a:xfrm>
              <a:off x="2699711" y="4218394"/>
              <a:ext cx="3151" cy="7019"/>
            </a:xfrm>
            <a:custGeom>
              <a:avLst/>
              <a:gdLst>
                <a:gd name="T0" fmla="*/ 0 w 1"/>
                <a:gd name="T1" fmla="*/ 2 h 3"/>
                <a:gd name="T2" fmla="*/ 1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cubicBezTo>
                    <a:pt x="1" y="3"/>
                    <a:pt x="1" y="3"/>
                    <a:pt x="1" y="3"/>
                  </a:cubicBezTo>
                  <a:cubicBezTo>
                    <a:pt x="1" y="2"/>
                    <a:pt x="1" y="1"/>
                    <a:pt x="1" y="0"/>
                  </a:cubicBezTo>
                  <a:cubicBezTo>
                    <a:pt x="0" y="1"/>
                    <a:pt x="0" y="1"/>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65" name="Freeform 531">
              <a:extLst>
                <a:ext uri="{FF2B5EF4-FFF2-40B4-BE49-F238E27FC236}">
                  <a16:creationId xmlns:a16="http://schemas.microsoft.com/office/drawing/2014/main" xmlns="" id="{D50311D5-1384-4747-A3C9-D5091FEC0B74}"/>
                </a:ext>
              </a:extLst>
            </p:cNvPr>
            <p:cNvSpPr>
              <a:spLocks/>
            </p:cNvSpPr>
            <p:nvPr/>
          </p:nvSpPr>
          <p:spPr bwMode="auto">
            <a:xfrm>
              <a:off x="2706012" y="4254891"/>
              <a:ext cx="7878" cy="12634"/>
            </a:xfrm>
            <a:custGeom>
              <a:avLst/>
              <a:gdLst>
                <a:gd name="T0" fmla="*/ 1 w 3"/>
                <a:gd name="T1" fmla="*/ 5 h 5"/>
                <a:gd name="T2" fmla="*/ 2 w 3"/>
                <a:gd name="T3" fmla="*/ 0 h 5"/>
                <a:gd name="T4" fmla="*/ 1 w 3"/>
                <a:gd name="T5" fmla="*/ 5 h 5"/>
              </a:gdLst>
              <a:ahLst/>
              <a:cxnLst>
                <a:cxn ang="0">
                  <a:pos x="T0" y="T1"/>
                </a:cxn>
                <a:cxn ang="0">
                  <a:pos x="T2" y="T3"/>
                </a:cxn>
                <a:cxn ang="0">
                  <a:pos x="T4" y="T5"/>
                </a:cxn>
              </a:cxnLst>
              <a:rect l="0" t="0" r="r" b="b"/>
              <a:pathLst>
                <a:path w="3" h="5">
                  <a:moveTo>
                    <a:pt x="1" y="5"/>
                  </a:moveTo>
                  <a:cubicBezTo>
                    <a:pt x="2" y="3"/>
                    <a:pt x="3" y="1"/>
                    <a:pt x="2" y="0"/>
                  </a:cubicBezTo>
                  <a:cubicBezTo>
                    <a:pt x="0" y="0"/>
                    <a:pt x="1" y="3"/>
                    <a:pt x="1" y="5"/>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66" name="Freeform 532">
              <a:extLst>
                <a:ext uri="{FF2B5EF4-FFF2-40B4-BE49-F238E27FC236}">
                  <a16:creationId xmlns:a16="http://schemas.microsoft.com/office/drawing/2014/main" xmlns="" id="{A9C0AAEA-DB91-4EFC-8486-DCFA43749D73}"/>
                </a:ext>
              </a:extLst>
            </p:cNvPr>
            <p:cNvSpPr>
              <a:spLocks/>
            </p:cNvSpPr>
            <p:nvPr/>
          </p:nvSpPr>
          <p:spPr bwMode="auto">
            <a:xfrm>
              <a:off x="2706012" y="4254891"/>
              <a:ext cx="7878" cy="12634"/>
            </a:xfrm>
            <a:custGeom>
              <a:avLst/>
              <a:gdLst>
                <a:gd name="T0" fmla="*/ 1 w 3"/>
                <a:gd name="T1" fmla="*/ 5 h 5"/>
                <a:gd name="T2" fmla="*/ 2 w 3"/>
                <a:gd name="T3" fmla="*/ 0 h 5"/>
                <a:gd name="T4" fmla="*/ 1 w 3"/>
                <a:gd name="T5" fmla="*/ 5 h 5"/>
              </a:gdLst>
              <a:ahLst/>
              <a:cxnLst>
                <a:cxn ang="0">
                  <a:pos x="T0" y="T1"/>
                </a:cxn>
                <a:cxn ang="0">
                  <a:pos x="T2" y="T3"/>
                </a:cxn>
                <a:cxn ang="0">
                  <a:pos x="T4" y="T5"/>
                </a:cxn>
              </a:cxnLst>
              <a:rect l="0" t="0" r="r" b="b"/>
              <a:pathLst>
                <a:path w="3" h="5">
                  <a:moveTo>
                    <a:pt x="1" y="5"/>
                  </a:moveTo>
                  <a:cubicBezTo>
                    <a:pt x="2" y="3"/>
                    <a:pt x="3" y="1"/>
                    <a:pt x="2" y="0"/>
                  </a:cubicBezTo>
                  <a:cubicBezTo>
                    <a:pt x="0" y="0"/>
                    <a:pt x="1" y="3"/>
                    <a:pt x="1" y="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67" name="Freeform 533">
              <a:extLst>
                <a:ext uri="{FF2B5EF4-FFF2-40B4-BE49-F238E27FC236}">
                  <a16:creationId xmlns:a16="http://schemas.microsoft.com/office/drawing/2014/main" xmlns="" id="{A00EADCF-C904-40C9-A0FA-42216B941C47}"/>
                </a:ext>
              </a:extLst>
            </p:cNvPr>
            <p:cNvSpPr>
              <a:spLocks/>
            </p:cNvSpPr>
            <p:nvPr/>
          </p:nvSpPr>
          <p:spPr bwMode="auto">
            <a:xfrm>
              <a:off x="2783219" y="4146805"/>
              <a:ext cx="6303" cy="4212"/>
            </a:xfrm>
            <a:custGeom>
              <a:avLst/>
              <a:gdLst>
                <a:gd name="T0" fmla="*/ 2 w 2"/>
                <a:gd name="T1" fmla="*/ 2 h 2"/>
                <a:gd name="T2" fmla="*/ 2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2" y="2"/>
                    <a:pt x="1" y="1"/>
                    <a:pt x="2" y="0"/>
                  </a:cubicBezTo>
                  <a:cubicBezTo>
                    <a:pt x="0" y="0"/>
                    <a:pt x="0" y="1"/>
                    <a:pt x="0" y="2"/>
                  </a:cubicBezTo>
                  <a:cubicBezTo>
                    <a:pt x="1" y="2"/>
                    <a:pt x="1" y="2"/>
                    <a:pt x="2"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68" name="Freeform 534">
              <a:extLst>
                <a:ext uri="{FF2B5EF4-FFF2-40B4-BE49-F238E27FC236}">
                  <a16:creationId xmlns:a16="http://schemas.microsoft.com/office/drawing/2014/main" xmlns="" id="{821EB3B8-6B62-4C06-B068-DF18247BD800}"/>
                </a:ext>
              </a:extLst>
            </p:cNvPr>
            <p:cNvSpPr>
              <a:spLocks/>
            </p:cNvSpPr>
            <p:nvPr/>
          </p:nvSpPr>
          <p:spPr bwMode="auto">
            <a:xfrm>
              <a:off x="2783219" y="4146805"/>
              <a:ext cx="6303" cy="4212"/>
            </a:xfrm>
            <a:custGeom>
              <a:avLst/>
              <a:gdLst>
                <a:gd name="T0" fmla="*/ 2 w 2"/>
                <a:gd name="T1" fmla="*/ 2 h 2"/>
                <a:gd name="T2" fmla="*/ 2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2" y="2"/>
                    <a:pt x="1" y="1"/>
                    <a:pt x="2" y="0"/>
                  </a:cubicBezTo>
                  <a:cubicBezTo>
                    <a:pt x="0" y="0"/>
                    <a:pt x="0" y="1"/>
                    <a:pt x="0" y="2"/>
                  </a:cubicBezTo>
                  <a:cubicBezTo>
                    <a:pt x="1" y="2"/>
                    <a:pt x="1" y="2"/>
                    <a:pt x="2"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69" name="Freeform 535">
              <a:extLst>
                <a:ext uri="{FF2B5EF4-FFF2-40B4-BE49-F238E27FC236}">
                  <a16:creationId xmlns:a16="http://schemas.microsoft.com/office/drawing/2014/main" xmlns="" id="{AFF22EC3-555A-4870-8A21-B88BC019077A}"/>
                </a:ext>
              </a:extLst>
            </p:cNvPr>
            <p:cNvSpPr>
              <a:spLocks/>
            </p:cNvSpPr>
            <p:nvPr/>
          </p:nvSpPr>
          <p:spPr bwMode="auto">
            <a:xfrm>
              <a:off x="2811580" y="4124345"/>
              <a:ext cx="7878" cy="4212"/>
            </a:xfrm>
            <a:custGeom>
              <a:avLst/>
              <a:gdLst>
                <a:gd name="T0" fmla="*/ 1 w 3"/>
                <a:gd name="T1" fmla="*/ 2 h 2"/>
                <a:gd name="T2" fmla="*/ 3 w 3"/>
                <a:gd name="T3" fmla="*/ 1 h 2"/>
                <a:gd name="T4" fmla="*/ 1 w 3"/>
                <a:gd name="T5" fmla="*/ 2 h 2"/>
              </a:gdLst>
              <a:ahLst/>
              <a:cxnLst>
                <a:cxn ang="0">
                  <a:pos x="T0" y="T1"/>
                </a:cxn>
                <a:cxn ang="0">
                  <a:pos x="T2" y="T3"/>
                </a:cxn>
                <a:cxn ang="0">
                  <a:pos x="T4" y="T5"/>
                </a:cxn>
              </a:cxnLst>
              <a:rect l="0" t="0" r="r" b="b"/>
              <a:pathLst>
                <a:path w="3" h="2">
                  <a:moveTo>
                    <a:pt x="1" y="2"/>
                  </a:moveTo>
                  <a:cubicBezTo>
                    <a:pt x="1" y="2"/>
                    <a:pt x="2" y="2"/>
                    <a:pt x="3" y="1"/>
                  </a:cubicBezTo>
                  <a:cubicBezTo>
                    <a:pt x="2" y="0"/>
                    <a:pt x="0" y="1"/>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70" name="Freeform 536">
              <a:extLst>
                <a:ext uri="{FF2B5EF4-FFF2-40B4-BE49-F238E27FC236}">
                  <a16:creationId xmlns:a16="http://schemas.microsoft.com/office/drawing/2014/main" xmlns="" id="{F4008CCE-D20A-4BFE-871D-FA83A6610DF6}"/>
                </a:ext>
              </a:extLst>
            </p:cNvPr>
            <p:cNvSpPr>
              <a:spLocks/>
            </p:cNvSpPr>
            <p:nvPr/>
          </p:nvSpPr>
          <p:spPr bwMode="auto">
            <a:xfrm>
              <a:off x="2811580" y="4124345"/>
              <a:ext cx="7878" cy="4212"/>
            </a:xfrm>
            <a:custGeom>
              <a:avLst/>
              <a:gdLst>
                <a:gd name="T0" fmla="*/ 1 w 3"/>
                <a:gd name="T1" fmla="*/ 2 h 2"/>
                <a:gd name="T2" fmla="*/ 3 w 3"/>
                <a:gd name="T3" fmla="*/ 1 h 2"/>
                <a:gd name="T4" fmla="*/ 1 w 3"/>
                <a:gd name="T5" fmla="*/ 2 h 2"/>
              </a:gdLst>
              <a:ahLst/>
              <a:cxnLst>
                <a:cxn ang="0">
                  <a:pos x="T0" y="T1"/>
                </a:cxn>
                <a:cxn ang="0">
                  <a:pos x="T2" y="T3"/>
                </a:cxn>
                <a:cxn ang="0">
                  <a:pos x="T4" y="T5"/>
                </a:cxn>
              </a:cxnLst>
              <a:rect l="0" t="0" r="r" b="b"/>
              <a:pathLst>
                <a:path w="3" h="2">
                  <a:moveTo>
                    <a:pt x="1" y="2"/>
                  </a:moveTo>
                  <a:cubicBezTo>
                    <a:pt x="1" y="2"/>
                    <a:pt x="2" y="2"/>
                    <a:pt x="3" y="1"/>
                  </a:cubicBezTo>
                  <a:cubicBezTo>
                    <a:pt x="2" y="0"/>
                    <a:pt x="0" y="1"/>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71" name="Freeform 537">
              <a:extLst>
                <a:ext uri="{FF2B5EF4-FFF2-40B4-BE49-F238E27FC236}">
                  <a16:creationId xmlns:a16="http://schemas.microsoft.com/office/drawing/2014/main" xmlns="" id="{E7E9D1F6-72E8-4BA2-BFE3-765834A003E6}"/>
                </a:ext>
              </a:extLst>
            </p:cNvPr>
            <p:cNvSpPr>
              <a:spLocks/>
            </p:cNvSpPr>
            <p:nvPr/>
          </p:nvSpPr>
          <p:spPr bwMode="auto">
            <a:xfrm>
              <a:off x="2950238" y="3821144"/>
              <a:ext cx="4727" cy="8422"/>
            </a:xfrm>
            <a:custGeom>
              <a:avLst/>
              <a:gdLst>
                <a:gd name="T0" fmla="*/ 0 w 2"/>
                <a:gd name="T1" fmla="*/ 3 h 3"/>
                <a:gd name="T2" fmla="*/ 1 w 2"/>
                <a:gd name="T3" fmla="*/ 0 h 3"/>
                <a:gd name="T4" fmla="*/ 0 w 2"/>
                <a:gd name="T5" fmla="*/ 3 h 3"/>
              </a:gdLst>
              <a:ahLst/>
              <a:cxnLst>
                <a:cxn ang="0">
                  <a:pos x="T0" y="T1"/>
                </a:cxn>
                <a:cxn ang="0">
                  <a:pos x="T2" y="T3"/>
                </a:cxn>
                <a:cxn ang="0">
                  <a:pos x="T4" y="T5"/>
                </a:cxn>
              </a:cxnLst>
              <a:rect l="0" t="0" r="r" b="b"/>
              <a:pathLst>
                <a:path w="2" h="3">
                  <a:moveTo>
                    <a:pt x="0" y="3"/>
                  </a:moveTo>
                  <a:cubicBezTo>
                    <a:pt x="1" y="3"/>
                    <a:pt x="2" y="2"/>
                    <a:pt x="1" y="0"/>
                  </a:cubicBezTo>
                  <a:cubicBezTo>
                    <a:pt x="1" y="2"/>
                    <a:pt x="0" y="2"/>
                    <a:pt x="0"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72" name="Freeform 538">
              <a:extLst>
                <a:ext uri="{FF2B5EF4-FFF2-40B4-BE49-F238E27FC236}">
                  <a16:creationId xmlns:a16="http://schemas.microsoft.com/office/drawing/2014/main" xmlns="" id="{0DA2EC97-E17F-43FF-88DB-22FD3E2391E9}"/>
                </a:ext>
              </a:extLst>
            </p:cNvPr>
            <p:cNvSpPr>
              <a:spLocks/>
            </p:cNvSpPr>
            <p:nvPr/>
          </p:nvSpPr>
          <p:spPr bwMode="auto">
            <a:xfrm>
              <a:off x="2950238" y="3821144"/>
              <a:ext cx="4727" cy="8422"/>
            </a:xfrm>
            <a:custGeom>
              <a:avLst/>
              <a:gdLst>
                <a:gd name="T0" fmla="*/ 0 w 2"/>
                <a:gd name="T1" fmla="*/ 3 h 3"/>
                <a:gd name="T2" fmla="*/ 1 w 2"/>
                <a:gd name="T3" fmla="*/ 0 h 3"/>
                <a:gd name="T4" fmla="*/ 0 w 2"/>
                <a:gd name="T5" fmla="*/ 3 h 3"/>
              </a:gdLst>
              <a:ahLst/>
              <a:cxnLst>
                <a:cxn ang="0">
                  <a:pos x="T0" y="T1"/>
                </a:cxn>
                <a:cxn ang="0">
                  <a:pos x="T2" y="T3"/>
                </a:cxn>
                <a:cxn ang="0">
                  <a:pos x="T4" y="T5"/>
                </a:cxn>
              </a:cxnLst>
              <a:rect l="0" t="0" r="r" b="b"/>
              <a:pathLst>
                <a:path w="2" h="3">
                  <a:moveTo>
                    <a:pt x="0" y="3"/>
                  </a:moveTo>
                  <a:cubicBezTo>
                    <a:pt x="1" y="3"/>
                    <a:pt x="2" y="2"/>
                    <a:pt x="1" y="0"/>
                  </a:cubicBezTo>
                  <a:cubicBezTo>
                    <a:pt x="1" y="2"/>
                    <a:pt x="0" y="2"/>
                    <a:pt x="0"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73" name="Freeform 539">
              <a:extLst>
                <a:ext uri="{FF2B5EF4-FFF2-40B4-BE49-F238E27FC236}">
                  <a16:creationId xmlns:a16="http://schemas.microsoft.com/office/drawing/2014/main" xmlns="" id="{76C584A5-1DE6-4AFC-9BD4-D6D989AB985B}"/>
                </a:ext>
              </a:extLst>
            </p:cNvPr>
            <p:cNvSpPr>
              <a:spLocks/>
            </p:cNvSpPr>
            <p:nvPr/>
          </p:nvSpPr>
          <p:spPr bwMode="auto">
            <a:xfrm>
              <a:off x="3703394" y="3211934"/>
              <a:ext cx="11030" cy="4212"/>
            </a:xfrm>
            <a:custGeom>
              <a:avLst/>
              <a:gdLst>
                <a:gd name="T0" fmla="*/ 0 w 4"/>
                <a:gd name="T1" fmla="*/ 0 h 2"/>
                <a:gd name="T2" fmla="*/ 0 w 4"/>
                <a:gd name="T3" fmla="*/ 1 h 2"/>
                <a:gd name="T4" fmla="*/ 4 w 4"/>
                <a:gd name="T5" fmla="*/ 2 h 2"/>
                <a:gd name="T6" fmla="*/ 4 w 4"/>
                <a:gd name="T7" fmla="*/ 1 h 2"/>
                <a:gd name="T8" fmla="*/ 0 w 4"/>
                <a:gd name="T9" fmla="*/ 0 h 2"/>
              </a:gdLst>
              <a:ahLst/>
              <a:cxnLst>
                <a:cxn ang="0">
                  <a:pos x="T0" y="T1"/>
                </a:cxn>
                <a:cxn ang="0">
                  <a:pos x="T2" y="T3"/>
                </a:cxn>
                <a:cxn ang="0">
                  <a:pos x="T4" y="T5"/>
                </a:cxn>
                <a:cxn ang="0">
                  <a:pos x="T6" y="T7"/>
                </a:cxn>
                <a:cxn ang="0">
                  <a:pos x="T8" y="T9"/>
                </a:cxn>
              </a:cxnLst>
              <a:rect l="0" t="0" r="r" b="b"/>
              <a:pathLst>
                <a:path w="4" h="2">
                  <a:moveTo>
                    <a:pt x="0" y="0"/>
                  </a:moveTo>
                  <a:cubicBezTo>
                    <a:pt x="0" y="1"/>
                    <a:pt x="0" y="1"/>
                    <a:pt x="0" y="1"/>
                  </a:cubicBezTo>
                  <a:cubicBezTo>
                    <a:pt x="1" y="2"/>
                    <a:pt x="2" y="2"/>
                    <a:pt x="4" y="2"/>
                  </a:cubicBezTo>
                  <a:cubicBezTo>
                    <a:pt x="4" y="2"/>
                    <a:pt x="4" y="1"/>
                    <a:pt x="4" y="1"/>
                  </a:cubicBezTo>
                  <a:cubicBezTo>
                    <a:pt x="3" y="0"/>
                    <a:pt x="1"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74" name="Freeform 540">
              <a:extLst>
                <a:ext uri="{FF2B5EF4-FFF2-40B4-BE49-F238E27FC236}">
                  <a16:creationId xmlns:a16="http://schemas.microsoft.com/office/drawing/2014/main" xmlns="" id="{8EAA2F72-DBE5-4F13-B9D9-249E5B5E08A2}"/>
                </a:ext>
              </a:extLst>
            </p:cNvPr>
            <p:cNvSpPr>
              <a:spLocks/>
            </p:cNvSpPr>
            <p:nvPr/>
          </p:nvSpPr>
          <p:spPr bwMode="auto">
            <a:xfrm>
              <a:off x="3703394" y="3211934"/>
              <a:ext cx="11030" cy="4212"/>
            </a:xfrm>
            <a:custGeom>
              <a:avLst/>
              <a:gdLst>
                <a:gd name="T0" fmla="*/ 0 w 4"/>
                <a:gd name="T1" fmla="*/ 0 h 2"/>
                <a:gd name="T2" fmla="*/ 0 w 4"/>
                <a:gd name="T3" fmla="*/ 1 h 2"/>
                <a:gd name="T4" fmla="*/ 4 w 4"/>
                <a:gd name="T5" fmla="*/ 2 h 2"/>
                <a:gd name="T6" fmla="*/ 4 w 4"/>
                <a:gd name="T7" fmla="*/ 1 h 2"/>
                <a:gd name="T8" fmla="*/ 0 w 4"/>
                <a:gd name="T9" fmla="*/ 0 h 2"/>
              </a:gdLst>
              <a:ahLst/>
              <a:cxnLst>
                <a:cxn ang="0">
                  <a:pos x="T0" y="T1"/>
                </a:cxn>
                <a:cxn ang="0">
                  <a:pos x="T2" y="T3"/>
                </a:cxn>
                <a:cxn ang="0">
                  <a:pos x="T4" y="T5"/>
                </a:cxn>
                <a:cxn ang="0">
                  <a:pos x="T6" y="T7"/>
                </a:cxn>
                <a:cxn ang="0">
                  <a:pos x="T8" y="T9"/>
                </a:cxn>
              </a:cxnLst>
              <a:rect l="0" t="0" r="r" b="b"/>
              <a:pathLst>
                <a:path w="4" h="2">
                  <a:moveTo>
                    <a:pt x="0" y="0"/>
                  </a:moveTo>
                  <a:cubicBezTo>
                    <a:pt x="0" y="1"/>
                    <a:pt x="0" y="1"/>
                    <a:pt x="0" y="1"/>
                  </a:cubicBezTo>
                  <a:cubicBezTo>
                    <a:pt x="1" y="2"/>
                    <a:pt x="2" y="2"/>
                    <a:pt x="4" y="2"/>
                  </a:cubicBezTo>
                  <a:cubicBezTo>
                    <a:pt x="4" y="2"/>
                    <a:pt x="4" y="1"/>
                    <a:pt x="4" y="1"/>
                  </a:cubicBezTo>
                  <a:cubicBezTo>
                    <a:pt x="3" y="0"/>
                    <a:pt x="1"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75" name="Freeform 541">
              <a:extLst>
                <a:ext uri="{FF2B5EF4-FFF2-40B4-BE49-F238E27FC236}">
                  <a16:creationId xmlns:a16="http://schemas.microsoft.com/office/drawing/2014/main" xmlns="" id="{B0968102-54E5-4409-ABF3-098A12F88AE3}"/>
                </a:ext>
              </a:extLst>
            </p:cNvPr>
            <p:cNvSpPr>
              <a:spLocks/>
            </p:cNvSpPr>
            <p:nvPr/>
          </p:nvSpPr>
          <p:spPr bwMode="auto">
            <a:xfrm>
              <a:off x="3689214" y="3138941"/>
              <a:ext cx="91387" cy="94049"/>
            </a:xfrm>
            <a:custGeom>
              <a:avLst/>
              <a:gdLst>
                <a:gd name="T0" fmla="*/ 1 w 33"/>
                <a:gd name="T1" fmla="*/ 12 h 38"/>
                <a:gd name="T2" fmla="*/ 4 w 33"/>
                <a:gd name="T3" fmla="*/ 12 h 38"/>
                <a:gd name="T4" fmla="*/ 6 w 33"/>
                <a:gd name="T5" fmla="*/ 9 h 38"/>
                <a:gd name="T6" fmla="*/ 9 w 33"/>
                <a:gd name="T7" fmla="*/ 4 h 38"/>
                <a:gd name="T8" fmla="*/ 15 w 33"/>
                <a:gd name="T9" fmla="*/ 1 h 38"/>
                <a:gd name="T10" fmla="*/ 23 w 33"/>
                <a:gd name="T11" fmla="*/ 1 h 38"/>
                <a:gd name="T12" fmla="*/ 27 w 33"/>
                <a:gd name="T13" fmla="*/ 6 h 38"/>
                <a:gd name="T14" fmla="*/ 28 w 33"/>
                <a:gd name="T15" fmla="*/ 9 h 38"/>
                <a:gd name="T16" fmla="*/ 28 w 33"/>
                <a:gd name="T17" fmla="*/ 11 h 38"/>
                <a:gd name="T18" fmla="*/ 30 w 33"/>
                <a:gd name="T19" fmla="*/ 13 h 38"/>
                <a:gd name="T20" fmla="*/ 30 w 33"/>
                <a:gd name="T21" fmla="*/ 16 h 38"/>
                <a:gd name="T22" fmla="*/ 28 w 33"/>
                <a:gd name="T23" fmla="*/ 22 h 38"/>
                <a:gd name="T24" fmla="*/ 31 w 33"/>
                <a:gd name="T25" fmla="*/ 20 h 38"/>
                <a:gd name="T26" fmla="*/ 32 w 33"/>
                <a:gd name="T27" fmla="*/ 22 h 38"/>
                <a:gd name="T28" fmla="*/ 29 w 33"/>
                <a:gd name="T29" fmla="*/ 25 h 38"/>
                <a:gd name="T30" fmla="*/ 27 w 33"/>
                <a:gd name="T31" fmla="*/ 29 h 38"/>
                <a:gd name="T32" fmla="*/ 24 w 33"/>
                <a:gd name="T33" fmla="*/ 33 h 38"/>
                <a:gd name="T34" fmla="*/ 20 w 33"/>
                <a:gd name="T35" fmla="*/ 38 h 38"/>
                <a:gd name="T36" fmla="*/ 9 w 33"/>
                <a:gd name="T37" fmla="*/ 32 h 38"/>
                <a:gd name="T38" fmla="*/ 9 w 33"/>
                <a:gd name="T39" fmla="*/ 31 h 38"/>
                <a:gd name="T40" fmla="*/ 12 w 33"/>
                <a:gd name="T41" fmla="*/ 30 h 38"/>
                <a:gd name="T42" fmla="*/ 9 w 33"/>
                <a:gd name="T43" fmla="*/ 27 h 38"/>
                <a:gd name="T44" fmla="*/ 6 w 33"/>
                <a:gd name="T45" fmla="*/ 27 h 38"/>
                <a:gd name="T46" fmla="*/ 4 w 33"/>
                <a:gd name="T47" fmla="*/ 22 h 38"/>
                <a:gd name="T48" fmla="*/ 1 w 33"/>
                <a:gd name="T49" fmla="*/ 19 h 38"/>
                <a:gd name="T50" fmla="*/ 3 w 33"/>
                <a:gd name="T51" fmla="*/ 20 h 38"/>
                <a:gd name="T52" fmla="*/ 5 w 33"/>
                <a:gd name="T53" fmla="*/ 18 h 38"/>
                <a:gd name="T54" fmla="*/ 5 w 33"/>
                <a:gd name="T55" fmla="*/ 17 h 38"/>
                <a:gd name="T56" fmla="*/ 2 w 33"/>
                <a:gd name="T57" fmla="*/ 17 h 38"/>
                <a:gd name="T58" fmla="*/ 2 w 33"/>
                <a:gd name="T59" fmla="*/ 18 h 38"/>
                <a:gd name="T60" fmla="*/ 4 w 33"/>
                <a:gd name="T61" fmla="*/ 15 h 38"/>
                <a:gd name="T62" fmla="*/ 1 w 33"/>
                <a:gd name="T63" fmla="*/ 1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 h="38">
                  <a:moveTo>
                    <a:pt x="1" y="12"/>
                  </a:moveTo>
                  <a:cubicBezTo>
                    <a:pt x="2" y="12"/>
                    <a:pt x="3" y="12"/>
                    <a:pt x="4" y="12"/>
                  </a:cubicBezTo>
                  <a:cubicBezTo>
                    <a:pt x="5" y="11"/>
                    <a:pt x="4" y="10"/>
                    <a:pt x="6" y="9"/>
                  </a:cubicBezTo>
                  <a:cubicBezTo>
                    <a:pt x="7" y="9"/>
                    <a:pt x="9" y="5"/>
                    <a:pt x="9" y="4"/>
                  </a:cubicBezTo>
                  <a:cubicBezTo>
                    <a:pt x="10" y="1"/>
                    <a:pt x="13" y="3"/>
                    <a:pt x="15" y="1"/>
                  </a:cubicBezTo>
                  <a:cubicBezTo>
                    <a:pt x="17" y="0"/>
                    <a:pt x="22" y="0"/>
                    <a:pt x="23" y="1"/>
                  </a:cubicBezTo>
                  <a:cubicBezTo>
                    <a:pt x="25" y="3"/>
                    <a:pt x="26" y="5"/>
                    <a:pt x="27" y="6"/>
                  </a:cubicBezTo>
                  <a:cubicBezTo>
                    <a:pt x="27" y="7"/>
                    <a:pt x="28" y="8"/>
                    <a:pt x="28" y="9"/>
                  </a:cubicBezTo>
                  <a:cubicBezTo>
                    <a:pt x="29" y="10"/>
                    <a:pt x="28" y="11"/>
                    <a:pt x="28" y="11"/>
                  </a:cubicBezTo>
                  <a:cubicBezTo>
                    <a:pt x="29" y="12"/>
                    <a:pt x="30" y="12"/>
                    <a:pt x="30" y="13"/>
                  </a:cubicBezTo>
                  <a:cubicBezTo>
                    <a:pt x="30" y="14"/>
                    <a:pt x="29" y="15"/>
                    <a:pt x="30" y="16"/>
                  </a:cubicBezTo>
                  <a:cubicBezTo>
                    <a:pt x="31" y="17"/>
                    <a:pt x="28" y="20"/>
                    <a:pt x="28" y="22"/>
                  </a:cubicBezTo>
                  <a:cubicBezTo>
                    <a:pt x="28" y="21"/>
                    <a:pt x="31" y="20"/>
                    <a:pt x="31" y="20"/>
                  </a:cubicBezTo>
                  <a:cubicBezTo>
                    <a:pt x="33" y="18"/>
                    <a:pt x="33" y="20"/>
                    <a:pt x="32" y="22"/>
                  </a:cubicBezTo>
                  <a:cubicBezTo>
                    <a:pt x="32" y="23"/>
                    <a:pt x="29" y="23"/>
                    <a:pt x="29" y="25"/>
                  </a:cubicBezTo>
                  <a:cubicBezTo>
                    <a:pt x="29" y="28"/>
                    <a:pt x="29" y="28"/>
                    <a:pt x="27" y="29"/>
                  </a:cubicBezTo>
                  <a:cubicBezTo>
                    <a:pt x="26" y="30"/>
                    <a:pt x="25" y="31"/>
                    <a:pt x="24" y="33"/>
                  </a:cubicBezTo>
                  <a:cubicBezTo>
                    <a:pt x="22" y="34"/>
                    <a:pt x="21" y="38"/>
                    <a:pt x="20" y="38"/>
                  </a:cubicBezTo>
                  <a:cubicBezTo>
                    <a:pt x="19" y="37"/>
                    <a:pt x="11" y="33"/>
                    <a:pt x="9" y="32"/>
                  </a:cubicBezTo>
                  <a:cubicBezTo>
                    <a:pt x="12" y="33"/>
                    <a:pt x="10" y="31"/>
                    <a:pt x="9" y="31"/>
                  </a:cubicBezTo>
                  <a:cubicBezTo>
                    <a:pt x="10" y="30"/>
                    <a:pt x="11" y="30"/>
                    <a:pt x="12" y="30"/>
                  </a:cubicBezTo>
                  <a:cubicBezTo>
                    <a:pt x="10" y="30"/>
                    <a:pt x="8" y="30"/>
                    <a:pt x="9" y="27"/>
                  </a:cubicBezTo>
                  <a:cubicBezTo>
                    <a:pt x="8" y="30"/>
                    <a:pt x="7" y="27"/>
                    <a:pt x="6" y="27"/>
                  </a:cubicBezTo>
                  <a:cubicBezTo>
                    <a:pt x="5" y="27"/>
                    <a:pt x="4" y="22"/>
                    <a:pt x="4" y="22"/>
                  </a:cubicBezTo>
                  <a:cubicBezTo>
                    <a:pt x="3" y="22"/>
                    <a:pt x="0" y="21"/>
                    <a:pt x="1" y="19"/>
                  </a:cubicBezTo>
                  <a:cubicBezTo>
                    <a:pt x="2" y="19"/>
                    <a:pt x="3" y="20"/>
                    <a:pt x="3" y="20"/>
                  </a:cubicBezTo>
                  <a:cubicBezTo>
                    <a:pt x="2" y="19"/>
                    <a:pt x="4" y="18"/>
                    <a:pt x="5" y="18"/>
                  </a:cubicBezTo>
                  <a:cubicBezTo>
                    <a:pt x="5" y="17"/>
                    <a:pt x="5" y="18"/>
                    <a:pt x="5" y="17"/>
                  </a:cubicBezTo>
                  <a:cubicBezTo>
                    <a:pt x="4" y="19"/>
                    <a:pt x="3" y="18"/>
                    <a:pt x="2" y="17"/>
                  </a:cubicBezTo>
                  <a:cubicBezTo>
                    <a:pt x="2" y="17"/>
                    <a:pt x="2" y="18"/>
                    <a:pt x="2" y="18"/>
                  </a:cubicBezTo>
                  <a:cubicBezTo>
                    <a:pt x="1" y="16"/>
                    <a:pt x="2" y="15"/>
                    <a:pt x="4" y="15"/>
                  </a:cubicBezTo>
                  <a:cubicBezTo>
                    <a:pt x="3" y="14"/>
                    <a:pt x="1" y="14"/>
                    <a:pt x="1" y="1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76" name="Freeform 542">
              <a:extLst>
                <a:ext uri="{FF2B5EF4-FFF2-40B4-BE49-F238E27FC236}">
                  <a16:creationId xmlns:a16="http://schemas.microsoft.com/office/drawing/2014/main" xmlns="" id="{61B0DB48-FD76-4665-8C25-4DC7780E7F0F}"/>
                </a:ext>
              </a:extLst>
            </p:cNvPr>
            <p:cNvSpPr>
              <a:spLocks/>
            </p:cNvSpPr>
            <p:nvPr/>
          </p:nvSpPr>
          <p:spPr bwMode="auto">
            <a:xfrm>
              <a:off x="3689214" y="3138941"/>
              <a:ext cx="91387" cy="94049"/>
            </a:xfrm>
            <a:custGeom>
              <a:avLst/>
              <a:gdLst>
                <a:gd name="T0" fmla="*/ 1 w 33"/>
                <a:gd name="T1" fmla="*/ 12 h 38"/>
                <a:gd name="T2" fmla="*/ 4 w 33"/>
                <a:gd name="T3" fmla="*/ 12 h 38"/>
                <a:gd name="T4" fmla="*/ 6 w 33"/>
                <a:gd name="T5" fmla="*/ 9 h 38"/>
                <a:gd name="T6" fmla="*/ 9 w 33"/>
                <a:gd name="T7" fmla="*/ 4 h 38"/>
                <a:gd name="T8" fmla="*/ 15 w 33"/>
                <a:gd name="T9" fmla="*/ 1 h 38"/>
                <a:gd name="T10" fmla="*/ 23 w 33"/>
                <a:gd name="T11" fmla="*/ 1 h 38"/>
                <a:gd name="T12" fmla="*/ 27 w 33"/>
                <a:gd name="T13" fmla="*/ 6 h 38"/>
                <a:gd name="T14" fmla="*/ 28 w 33"/>
                <a:gd name="T15" fmla="*/ 9 h 38"/>
                <a:gd name="T16" fmla="*/ 28 w 33"/>
                <a:gd name="T17" fmla="*/ 11 h 38"/>
                <a:gd name="T18" fmla="*/ 30 w 33"/>
                <a:gd name="T19" fmla="*/ 13 h 38"/>
                <a:gd name="T20" fmla="*/ 30 w 33"/>
                <a:gd name="T21" fmla="*/ 16 h 38"/>
                <a:gd name="T22" fmla="*/ 28 w 33"/>
                <a:gd name="T23" fmla="*/ 22 h 38"/>
                <a:gd name="T24" fmla="*/ 31 w 33"/>
                <a:gd name="T25" fmla="*/ 20 h 38"/>
                <a:gd name="T26" fmla="*/ 32 w 33"/>
                <a:gd name="T27" fmla="*/ 22 h 38"/>
                <a:gd name="T28" fmla="*/ 29 w 33"/>
                <a:gd name="T29" fmla="*/ 25 h 38"/>
                <a:gd name="T30" fmla="*/ 27 w 33"/>
                <a:gd name="T31" fmla="*/ 29 h 38"/>
                <a:gd name="T32" fmla="*/ 24 w 33"/>
                <a:gd name="T33" fmla="*/ 33 h 38"/>
                <a:gd name="T34" fmla="*/ 20 w 33"/>
                <a:gd name="T35" fmla="*/ 38 h 38"/>
                <a:gd name="T36" fmla="*/ 9 w 33"/>
                <a:gd name="T37" fmla="*/ 32 h 38"/>
                <a:gd name="T38" fmla="*/ 9 w 33"/>
                <a:gd name="T39" fmla="*/ 31 h 38"/>
                <a:gd name="T40" fmla="*/ 12 w 33"/>
                <a:gd name="T41" fmla="*/ 30 h 38"/>
                <a:gd name="T42" fmla="*/ 9 w 33"/>
                <a:gd name="T43" fmla="*/ 27 h 38"/>
                <a:gd name="T44" fmla="*/ 6 w 33"/>
                <a:gd name="T45" fmla="*/ 27 h 38"/>
                <a:gd name="T46" fmla="*/ 4 w 33"/>
                <a:gd name="T47" fmla="*/ 22 h 38"/>
                <a:gd name="T48" fmla="*/ 1 w 33"/>
                <a:gd name="T49" fmla="*/ 19 h 38"/>
                <a:gd name="T50" fmla="*/ 3 w 33"/>
                <a:gd name="T51" fmla="*/ 20 h 38"/>
                <a:gd name="T52" fmla="*/ 5 w 33"/>
                <a:gd name="T53" fmla="*/ 18 h 38"/>
                <a:gd name="T54" fmla="*/ 5 w 33"/>
                <a:gd name="T55" fmla="*/ 17 h 38"/>
                <a:gd name="T56" fmla="*/ 2 w 33"/>
                <a:gd name="T57" fmla="*/ 17 h 38"/>
                <a:gd name="T58" fmla="*/ 2 w 33"/>
                <a:gd name="T59" fmla="*/ 18 h 38"/>
                <a:gd name="T60" fmla="*/ 4 w 33"/>
                <a:gd name="T61" fmla="*/ 15 h 38"/>
                <a:gd name="T62" fmla="*/ 1 w 33"/>
                <a:gd name="T63" fmla="*/ 1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 h="38">
                  <a:moveTo>
                    <a:pt x="1" y="12"/>
                  </a:moveTo>
                  <a:cubicBezTo>
                    <a:pt x="2" y="12"/>
                    <a:pt x="3" y="12"/>
                    <a:pt x="4" y="12"/>
                  </a:cubicBezTo>
                  <a:cubicBezTo>
                    <a:pt x="5" y="11"/>
                    <a:pt x="4" y="10"/>
                    <a:pt x="6" y="9"/>
                  </a:cubicBezTo>
                  <a:cubicBezTo>
                    <a:pt x="7" y="9"/>
                    <a:pt x="9" y="5"/>
                    <a:pt x="9" y="4"/>
                  </a:cubicBezTo>
                  <a:cubicBezTo>
                    <a:pt x="10" y="1"/>
                    <a:pt x="13" y="3"/>
                    <a:pt x="15" y="1"/>
                  </a:cubicBezTo>
                  <a:cubicBezTo>
                    <a:pt x="17" y="0"/>
                    <a:pt x="22" y="0"/>
                    <a:pt x="23" y="1"/>
                  </a:cubicBezTo>
                  <a:cubicBezTo>
                    <a:pt x="25" y="3"/>
                    <a:pt x="26" y="5"/>
                    <a:pt x="27" y="6"/>
                  </a:cubicBezTo>
                  <a:cubicBezTo>
                    <a:pt x="27" y="7"/>
                    <a:pt x="28" y="8"/>
                    <a:pt x="28" y="9"/>
                  </a:cubicBezTo>
                  <a:cubicBezTo>
                    <a:pt x="29" y="10"/>
                    <a:pt x="28" y="11"/>
                    <a:pt x="28" y="11"/>
                  </a:cubicBezTo>
                  <a:cubicBezTo>
                    <a:pt x="29" y="12"/>
                    <a:pt x="30" y="12"/>
                    <a:pt x="30" y="13"/>
                  </a:cubicBezTo>
                  <a:cubicBezTo>
                    <a:pt x="30" y="14"/>
                    <a:pt x="29" y="15"/>
                    <a:pt x="30" y="16"/>
                  </a:cubicBezTo>
                  <a:cubicBezTo>
                    <a:pt x="31" y="17"/>
                    <a:pt x="28" y="20"/>
                    <a:pt x="28" y="22"/>
                  </a:cubicBezTo>
                  <a:cubicBezTo>
                    <a:pt x="28" y="21"/>
                    <a:pt x="31" y="20"/>
                    <a:pt x="31" y="20"/>
                  </a:cubicBezTo>
                  <a:cubicBezTo>
                    <a:pt x="33" y="18"/>
                    <a:pt x="33" y="20"/>
                    <a:pt x="32" y="22"/>
                  </a:cubicBezTo>
                  <a:cubicBezTo>
                    <a:pt x="32" y="23"/>
                    <a:pt x="29" y="23"/>
                    <a:pt x="29" y="25"/>
                  </a:cubicBezTo>
                  <a:cubicBezTo>
                    <a:pt x="29" y="28"/>
                    <a:pt x="29" y="28"/>
                    <a:pt x="27" y="29"/>
                  </a:cubicBezTo>
                  <a:cubicBezTo>
                    <a:pt x="26" y="30"/>
                    <a:pt x="25" y="31"/>
                    <a:pt x="24" y="33"/>
                  </a:cubicBezTo>
                  <a:cubicBezTo>
                    <a:pt x="22" y="34"/>
                    <a:pt x="21" y="38"/>
                    <a:pt x="20" y="38"/>
                  </a:cubicBezTo>
                  <a:cubicBezTo>
                    <a:pt x="19" y="37"/>
                    <a:pt x="11" y="33"/>
                    <a:pt x="9" y="32"/>
                  </a:cubicBezTo>
                  <a:cubicBezTo>
                    <a:pt x="12" y="33"/>
                    <a:pt x="10" y="31"/>
                    <a:pt x="9" y="31"/>
                  </a:cubicBezTo>
                  <a:cubicBezTo>
                    <a:pt x="10" y="30"/>
                    <a:pt x="11" y="30"/>
                    <a:pt x="12" y="30"/>
                  </a:cubicBezTo>
                  <a:cubicBezTo>
                    <a:pt x="10" y="30"/>
                    <a:pt x="8" y="30"/>
                    <a:pt x="9" y="27"/>
                  </a:cubicBezTo>
                  <a:cubicBezTo>
                    <a:pt x="8" y="30"/>
                    <a:pt x="7" y="27"/>
                    <a:pt x="6" y="27"/>
                  </a:cubicBezTo>
                  <a:cubicBezTo>
                    <a:pt x="5" y="27"/>
                    <a:pt x="4" y="22"/>
                    <a:pt x="4" y="22"/>
                  </a:cubicBezTo>
                  <a:cubicBezTo>
                    <a:pt x="3" y="22"/>
                    <a:pt x="0" y="21"/>
                    <a:pt x="1" y="19"/>
                  </a:cubicBezTo>
                  <a:cubicBezTo>
                    <a:pt x="2" y="19"/>
                    <a:pt x="3" y="20"/>
                    <a:pt x="3" y="20"/>
                  </a:cubicBezTo>
                  <a:cubicBezTo>
                    <a:pt x="2" y="19"/>
                    <a:pt x="4" y="18"/>
                    <a:pt x="5" y="18"/>
                  </a:cubicBezTo>
                  <a:cubicBezTo>
                    <a:pt x="5" y="17"/>
                    <a:pt x="5" y="18"/>
                    <a:pt x="5" y="17"/>
                  </a:cubicBezTo>
                  <a:cubicBezTo>
                    <a:pt x="4" y="19"/>
                    <a:pt x="3" y="18"/>
                    <a:pt x="2" y="17"/>
                  </a:cubicBezTo>
                  <a:cubicBezTo>
                    <a:pt x="2" y="17"/>
                    <a:pt x="2" y="18"/>
                    <a:pt x="2" y="18"/>
                  </a:cubicBezTo>
                  <a:cubicBezTo>
                    <a:pt x="1" y="16"/>
                    <a:pt x="2" y="15"/>
                    <a:pt x="4" y="15"/>
                  </a:cubicBezTo>
                  <a:cubicBezTo>
                    <a:pt x="3" y="14"/>
                    <a:pt x="1" y="14"/>
                    <a:pt x="1" y="1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77" name="Freeform 543">
              <a:extLst>
                <a:ext uri="{FF2B5EF4-FFF2-40B4-BE49-F238E27FC236}">
                  <a16:creationId xmlns:a16="http://schemas.microsoft.com/office/drawing/2014/main" xmlns="" id="{9B9B5CEF-A149-4FF0-81FB-BF79D0439067}"/>
                </a:ext>
              </a:extLst>
            </p:cNvPr>
            <p:cNvSpPr>
              <a:spLocks/>
            </p:cNvSpPr>
            <p:nvPr/>
          </p:nvSpPr>
          <p:spPr bwMode="auto">
            <a:xfrm>
              <a:off x="3725453" y="2695370"/>
              <a:ext cx="486874" cy="442169"/>
            </a:xfrm>
            <a:custGeom>
              <a:avLst/>
              <a:gdLst>
                <a:gd name="T0" fmla="*/ 5 w 175"/>
                <a:gd name="T1" fmla="*/ 121 h 178"/>
                <a:gd name="T2" fmla="*/ 15 w 175"/>
                <a:gd name="T3" fmla="*/ 119 h 178"/>
                <a:gd name="T4" fmla="*/ 30 w 175"/>
                <a:gd name="T5" fmla="*/ 112 h 178"/>
                <a:gd name="T6" fmla="*/ 63 w 175"/>
                <a:gd name="T7" fmla="*/ 114 h 178"/>
                <a:gd name="T8" fmla="*/ 72 w 175"/>
                <a:gd name="T9" fmla="*/ 109 h 178"/>
                <a:gd name="T10" fmla="*/ 70 w 175"/>
                <a:gd name="T11" fmla="*/ 97 h 178"/>
                <a:gd name="T12" fmla="*/ 81 w 175"/>
                <a:gd name="T13" fmla="*/ 0 h 178"/>
                <a:gd name="T14" fmla="*/ 142 w 175"/>
                <a:gd name="T15" fmla="*/ 49 h 178"/>
                <a:gd name="T16" fmla="*/ 146 w 175"/>
                <a:gd name="T17" fmla="*/ 52 h 178"/>
                <a:gd name="T18" fmla="*/ 151 w 175"/>
                <a:gd name="T19" fmla="*/ 57 h 178"/>
                <a:gd name="T20" fmla="*/ 156 w 175"/>
                <a:gd name="T21" fmla="*/ 60 h 178"/>
                <a:gd name="T22" fmla="*/ 163 w 175"/>
                <a:gd name="T23" fmla="*/ 68 h 178"/>
                <a:gd name="T24" fmla="*/ 174 w 175"/>
                <a:gd name="T25" fmla="*/ 70 h 178"/>
                <a:gd name="T26" fmla="*/ 173 w 175"/>
                <a:gd name="T27" fmla="*/ 102 h 178"/>
                <a:gd name="T28" fmla="*/ 170 w 175"/>
                <a:gd name="T29" fmla="*/ 111 h 178"/>
                <a:gd name="T30" fmla="*/ 165 w 175"/>
                <a:gd name="T31" fmla="*/ 115 h 178"/>
                <a:gd name="T32" fmla="*/ 147 w 175"/>
                <a:gd name="T33" fmla="*/ 116 h 178"/>
                <a:gd name="T34" fmla="*/ 136 w 175"/>
                <a:gd name="T35" fmla="*/ 120 h 178"/>
                <a:gd name="T36" fmla="*/ 131 w 175"/>
                <a:gd name="T37" fmla="*/ 121 h 178"/>
                <a:gd name="T38" fmla="*/ 125 w 175"/>
                <a:gd name="T39" fmla="*/ 120 h 178"/>
                <a:gd name="T40" fmla="*/ 114 w 175"/>
                <a:gd name="T41" fmla="*/ 124 h 178"/>
                <a:gd name="T42" fmla="*/ 106 w 175"/>
                <a:gd name="T43" fmla="*/ 130 h 178"/>
                <a:gd name="T44" fmla="*/ 99 w 175"/>
                <a:gd name="T45" fmla="*/ 133 h 178"/>
                <a:gd name="T46" fmla="*/ 94 w 175"/>
                <a:gd name="T47" fmla="*/ 135 h 178"/>
                <a:gd name="T48" fmla="*/ 92 w 175"/>
                <a:gd name="T49" fmla="*/ 142 h 178"/>
                <a:gd name="T50" fmla="*/ 84 w 175"/>
                <a:gd name="T51" fmla="*/ 143 h 178"/>
                <a:gd name="T52" fmla="*/ 82 w 175"/>
                <a:gd name="T53" fmla="*/ 148 h 178"/>
                <a:gd name="T54" fmla="*/ 75 w 175"/>
                <a:gd name="T55" fmla="*/ 156 h 178"/>
                <a:gd name="T56" fmla="*/ 73 w 175"/>
                <a:gd name="T57" fmla="*/ 161 h 178"/>
                <a:gd name="T58" fmla="*/ 71 w 175"/>
                <a:gd name="T59" fmla="*/ 167 h 178"/>
                <a:gd name="T60" fmla="*/ 67 w 175"/>
                <a:gd name="T61" fmla="*/ 175 h 178"/>
                <a:gd name="T62" fmla="*/ 63 w 175"/>
                <a:gd name="T63" fmla="*/ 171 h 178"/>
                <a:gd name="T64" fmla="*/ 58 w 175"/>
                <a:gd name="T65" fmla="*/ 172 h 178"/>
                <a:gd name="T66" fmla="*/ 55 w 175"/>
                <a:gd name="T67" fmla="*/ 178 h 178"/>
                <a:gd name="T68" fmla="*/ 47 w 175"/>
                <a:gd name="T69" fmla="*/ 175 h 178"/>
                <a:gd name="T70" fmla="*/ 41 w 175"/>
                <a:gd name="T71" fmla="*/ 173 h 178"/>
                <a:gd name="T72" fmla="*/ 37 w 175"/>
                <a:gd name="T73" fmla="*/ 168 h 178"/>
                <a:gd name="T74" fmla="*/ 37 w 175"/>
                <a:gd name="T75" fmla="*/ 160 h 178"/>
                <a:gd name="T76" fmla="*/ 34 w 175"/>
                <a:gd name="T77" fmla="*/ 154 h 178"/>
                <a:gd name="T78" fmla="*/ 30 w 175"/>
                <a:gd name="T79" fmla="*/ 150 h 178"/>
                <a:gd name="T80" fmla="*/ 26 w 175"/>
                <a:gd name="T81" fmla="*/ 155 h 178"/>
                <a:gd name="T82" fmla="*/ 18 w 175"/>
                <a:gd name="T83" fmla="*/ 155 h 178"/>
                <a:gd name="T84" fmla="*/ 8 w 175"/>
                <a:gd name="T85" fmla="*/ 154 h 178"/>
                <a:gd name="T86" fmla="*/ 9 w 175"/>
                <a:gd name="T87" fmla="*/ 145 h 178"/>
                <a:gd name="T88" fmla="*/ 2 w 175"/>
                <a:gd name="T89" fmla="*/ 136 h 178"/>
                <a:gd name="T90" fmla="*/ 1 w 175"/>
                <a:gd name="T91" fmla="*/ 128 h 178"/>
                <a:gd name="T92" fmla="*/ 0 w 175"/>
                <a:gd name="T93" fmla="*/ 12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5" h="178">
                  <a:moveTo>
                    <a:pt x="0" y="123"/>
                  </a:moveTo>
                  <a:cubicBezTo>
                    <a:pt x="2" y="122"/>
                    <a:pt x="3" y="123"/>
                    <a:pt x="5" y="121"/>
                  </a:cubicBezTo>
                  <a:cubicBezTo>
                    <a:pt x="6" y="120"/>
                    <a:pt x="5" y="116"/>
                    <a:pt x="6" y="114"/>
                  </a:cubicBezTo>
                  <a:cubicBezTo>
                    <a:pt x="7" y="109"/>
                    <a:pt x="14" y="117"/>
                    <a:pt x="15" y="119"/>
                  </a:cubicBezTo>
                  <a:cubicBezTo>
                    <a:pt x="16" y="115"/>
                    <a:pt x="18" y="113"/>
                    <a:pt x="22" y="115"/>
                  </a:cubicBezTo>
                  <a:cubicBezTo>
                    <a:pt x="24" y="116"/>
                    <a:pt x="30" y="116"/>
                    <a:pt x="30" y="112"/>
                  </a:cubicBezTo>
                  <a:cubicBezTo>
                    <a:pt x="32" y="116"/>
                    <a:pt x="39" y="114"/>
                    <a:pt x="42" y="114"/>
                  </a:cubicBezTo>
                  <a:cubicBezTo>
                    <a:pt x="49" y="113"/>
                    <a:pt x="56" y="114"/>
                    <a:pt x="63" y="114"/>
                  </a:cubicBezTo>
                  <a:cubicBezTo>
                    <a:pt x="65" y="114"/>
                    <a:pt x="68" y="113"/>
                    <a:pt x="71" y="114"/>
                  </a:cubicBezTo>
                  <a:cubicBezTo>
                    <a:pt x="73" y="114"/>
                    <a:pt x="72" y="111"/>
                    <a:pt x="72" y="109"/>
                  </a:cubicBezTo>
                  <a:cubicBezTo>
                    <a:pt x="72" y="108"/>
                    <a:pt x="74" y="104"/>
                    <a:pt x="72" y="103"/>
                  </a:cubicBezTo>
                  <a:cubicBezTo>
                    <a:pt x="69" y="101"/>
                    <a:pt x="70" y="100"/>
                    <a:pt x="70" y="97"/>
                  </a:cubicBezTo>
                  <a:cubicBezTo>
                    <a:pt x="63" y="0"/>
                    <a:pt x="63" y="0"/>
                    <a:pt x="63" y="0"/>
                  </a:cubicBezTo>
                  <a:cubicBezTo>
                    <a:pt x="81" y="0"/>
                    <a:pt x="81" y="0"/>
                    <a:pt x="81" y="0"/>
                  </a:cubicBezTo>
                  <a:cubicBezTo>
                    <a:pt x="100" y="14"/>
                    <a:pt x="118" y="28"/>
                    <a:pt x="136" y="42"/>
                  </a:cubicBezTo>
                  <a:cubicBezTo>
                    <a:pt x="138" y="44"/>
                    <a:pt x="142" y="45"/>
                    <a:pt x="142" y="49"/>
                  </a:cubicBezTo>
                  <a:cubicBezTo>
                    <a:pt x="142" y="50"/>
                    <a:pt x="142" y="51"/>
                    <a:pt x="143" y="51"/>
                  </a:cubicBezTo>
                  <a:cubicBezTo>
                    <a:pt x="144" y="52"/>
                    <a:pt x="145" y="52"/>
                    <a:pt x="146" y="52"/>
                  </a:cubicBezTo>
                  <a:cubicBezTo>
                    <a:pt x="147" y="53"/>
                    <a:pt x="147" y="55"/>
                    <a:pt x="148" y="56"/>
                  </a:cubicBezTo>
                  <a:cubicBezTo>
                    <a:pt x="149" y="57"/>
                    <a:pt x="150" y="57"/>
                    <a:pt x="151" y="57"/>
                  </a:cubicBezTo>
                  <a:cubicBezTo>
                    <a:pt x="152" y="57"/>
                    <a:pt x="152" y="56"/>
                    <a:pt x="153" y="57"/>
                  </a:cubicBezTo>
                  <a:cubicBezTo>
                    <a:pt x="154" y="58"/>
                    <a:pt x="155" y="59"/>
                    <a:pt x="156" y="60"/>
                  </a:cubicBezTo>
                  <a:cubicBezTo>
                    <a:pt x="158" y="60"/>
                    <a:pt x="161" y="60"/>
                    <a:pt x="163" y="62"/>
                  </a:cubicBezTo>
                  <a:cubicBezTo>
                    <a:pt x="164" y="62"/>
                    <a:pt x="164" y="66"/>
                    <a:pt x="163" y="68"/>
                  </a:cubicBezTo>
                  <a:cubicBezTo>
                    <a:pt x="162" y="69"/>
                    <a:pt x="161" y="71"/>
                    <a:pt x="164" y="72"/>
                  </a:cubicBezTo>
                  <a:cubicBezTo>
                    <a:pt x="167" y="72"/>
                    <a:pt x="171" y="70"/>
                    <a:pt x="174" y="70"/>
                  </a:cubicBezTo>
                  <a:cubicBezTo>
                    <a:pt x="174" y="79"/>
                    <a:pt x="175" y="88"/>
                    <a:pt x="174" y="96"/>
                  </a:cubicBezTo>
                  <a:cubicBezTo>
                    <a:pt x="173" y="97"/>
                    <a:pt x="174" y="98"/>
                    <a:pt x="173" y="102"/>
                  </a:cubicBezTo>
                  <a:cubicBezTo>
                    <a:pt x="173" y="104"/>
                    <a:pt x="173" y="102"/>
                    <a:pt x="171" y="106"/>
                  </a:cubicBezTo>
                  <a:cubicBezTo>
                    <a:pt x="171" y="108"/>
                    <a:pt x="171" y="109"/>
                    <a:pt x="170" y="111"/>
                  </a:cubicBezTo>
                  <a:cubicBezTo>
                    <a:pt x="169" y="112"/>
                    <a:pt x="168" y="112"/>
                    <a:pt x="167" y="113"/>
                  </a:cubicBezTo>
                  <a:cubicBezTo>
                    <a:pt x="166" y="114"/>
                    <a:pt x="167" y="116"/>
                    <a:pt x="165" y="115"/>
                  </a:cubicBezTo>
                  <a:cubicBezTo>
                    <a:pt x="164" y="115"/>
                    <a:pt x="161" y="114"/>
                    <a:pt x="161" y="115"/>
                  </a:cubicBezTo>
                  <a:cubicBezTo>
                    <a:pt x="160" y="117"/>
                    <a:pt x="149" y="116"/>
                    <a:pt x="147" y="116"/>
                  </a:cubicBezTo>
                  <a:cubicBezTo>
                    <a:pt x="143" y="116"/>
                    <a:pt x="143" y="116"/>
                    <a:pt x="140" y="119"/>
                  </a:cubicBezTo>
                  <a:cubicBezTo>
                    <a:pt x="139" y="120"/>
                    <a:pt x="137" y="121"/>
                    <a:pt x="136" y="120"/>
                  </a:cubicBezTo>
                  <a:cubicBezTo>
                    <a:pt x="135" y="120"/>
                    <a:pt x="133" y="120"/>
                    <a:pt x="133" y="120"/>
                  </a:cubicBezTo>
                  <a:cubicBezTo>
                    <a:pt x="131" y="120"/>
                    <a:pt x="131" y="119"/>
                    <a:pt x="131" y="121"/>
                  </a:cubicBezTo>
                  <a:cubicBezTo>
                    <a:pt x="130" y="120"/>
                    <a:pt x="129" y="120"/>
                    <a:pt x="128" y="120"/>
                  </a:cubicBezTo>
                  <a:cubicBezTo>
                    <a:pt x="126" y="119"/>
                    <a:pt x="125" y="120"/>
                    <a:pt x="125" y="120"/>
                  </a:cubicBezTo>
                  <a:cubicBezTo>
                    <a:pt x="124" y="119"/>
                    <a:pt x="122" y="118"/>
                    <a:pt x="120" y="120"/>
                  </a:cubicBezTo>
                  <a:cubicBezTo>
                    <a:pt x="118" y="122"/>
                    <a:pt x="115" y="123"/>
                    <a:pt x="114" y="124"/>
                  </a:cubicBezTo>
                  <a:cubicBezTo>
                    <a:pt x="112" y="125"/>
                    <a:pt x="111" y="126"/>
                    <a:pt x="109" y="127"/>
                  </a:cubicBezTo>
                  <a:cubicBezTo>
                    <a:pt x="107" y="127"/>
                    <a:pt x="108" y="131"/>
                    <a:pt x="106" y="130"/>
                  </a:cubicBezTo>
                  <a:cubicBezTo>
                    <a:pt x="104" y="129"/>
                    <a:pt x="103" y="128"/>
                    <a:pt x="101" y="129"/>
                  </a:cubicBezTo>
                  <a:cubicBezTo>
                    <a:pt x="100" y="130"/>
                    <a:pt x="99" y="132"/>
                    <a:pt x="99" y="133"/>
                  </a:cubicBezTo>
                  <a:cubicBezTo>
                    <a:pt x="99" y="134"/>
                    <a:pt x="98" y="136"/>
                    <a:pt x="98" y="136"/>
                  </a:cubicBezTo>
                  <a:cubicBezTo>
                    <a:pt x="97" y="136"/>
                    <a:pt x="95" y="136"/>
                    <a:pt x="94" y="135"/>
                  </a:cubicBezTo>
                  <a:cubicBezTo>
                    <a:pt x="95" y="137"/>
                    <a:pt x="94" y="139"/>
                    <a:pt x="95" y="140"/>
                  </a:cubicBezTo>
                  <a:cubicBezTo>
                    <a:pt x="93" y="140"/>
                    <a:pt x="92" y="140"/>
                    <a:pt x="92" y="142"/>
                  </a:cubicBezTo>
                  <a:cubicBezTo>
                    <a:pt x="91" y="142"/>
                    <a:pt x="87" y="140"/>
                    <a:pt x="87" y="138"/>
                  </a:cubicBezTo>
                  <a:cubicBezTo>
                    <a:pt x="84" y="144"/>
                    <a:pt x="82" y="141"/>
                    <a:pt x="84" y="143"/>
                  </a:cubicBezTo>
                  <a:cubicBezTo>
                    <a:pt x="84" y="145"/>
                    <a:pt x="85" y="146"/>
                    <a:pt x="84" y="147"/>
                  </a:cubicBezTo>
                  <a:cubicBezTo>
                    <a:pt x="84" y="147"/>
                    <a:pt x="81" y="147"/>
                    <a:pt x="82" y="148"/>
                  </a:cubicBezTo>
                  <a:cubicBezTo>
                    <a:pt x="83" y="150"/>
                    <a:pt x="82" y="153"/>
                    <a:pt x="80" y="155"/>
                  </a:cubicBezTo>
                  <a:cubicBezTo>
                    <a:pt x="78" y="156"/>
                    <a:pt x="77" y="156"/>
                    <a:pt x="75" y="156"/>
                  </a:cubicBezTo>
                  <a:cubicBezTo>
                    <a:pt x="74" y="156"/>
                    <a:pt x="73" y="158"/>
                    <a:pt x="72" y="158"/>
                  </a:cubicBezTo>
                  <a:cubicBezTo>
                    <a:pt x="74" y="159"/>
                    <a:pt x="72" y="160"/>
                    <a:pt x="73" y="161"/>
                  </a:cubicBezTo>
                  <a:cubicBezTo>
                    <a:pt x="75" y="161"/>
                    <a:pt x="73" y="165"/>
                    <a:pt x="73" y="166"/>
                  </a:cubicBezTo>
                  <a:cubicBezTo>
                    <a:pt x="72" y="167"/>
                    <a:pt x="71" y="167"/>
                    <a:pt x="71" y="167"/>
                  </a:cubicBezTo>
                  <a:cubicBezTo>
                    <a:pt x="71" y="169"/>
                    <a:pt x="72" y="172"/>
                    <a:pt x="70" y="174"/>
                  </a:cubicBezTo>
                  <a:cubicBezTo>
                    <a:pt x="70" y="175"/>
                    <a:pt x="68" y="175"/>
                    <a:pt x="67" y="175"/>
                  </a:cubicBezTo>
                  <a:cubicBezTo>
                    <a:pt x="65" y="175"/>
                    <a:pt x="66" y="178"/>
                    <a:pt x="64" y="177"/>
                  </a:cubicBezTo>
                  <a:cubicBezTo>
                    <a:pt x="62" y="177"/>
                    <a:pt x="63" y="172"/>
                    <a:pt x="63" y="171"/>
                  </a:cubicBezTo>
                  <a:cubicBezTo>
                    <a:pt x="62" y="171"/>
                    <a:pt x="61" y="173"/>
                    <a:pt x="61" y="173"/>
                  </a:cubicBezTo>
                  <a:cubicBezTo>
                    <a:pt x="60" y="174"/>
                    <a:pt x="59" y="172"/>
                    <a:pt x="58" y="172"/>
                  </a:cubicBezTo>
                  <a:cubicBezTo>
                    <a:pt x="58" y="173"/>
                    <a:pt x="59" y="176"/>
                    <a:pt x="57" y="176"/>
                  </a:cubicBezTo>
                  <a:cubicBezTo>
                    <a:pt x="56" y="176"/>
                    <a:pt x="54" y="176"/>
                    <a:pt x="55" y="178"/>
                  </a:cubicBezTo>
                  <a:cubicBezTo>
                    <a:pt x="53" y="178"/>
                    <a:pt x="50" y="176"/>
                    <a:pt x="50" y="174"/>
                  </a:cubicBezTo>
                  <a:cubicBezTo>
                    <a:pt x="49" y="175"/>
                    <a:pt x="48" y="174"/>
                    <a:pt x="47" y="175"/>
                  </a:cubicBezTo>
                  <a:cubicBezTo>
                    <a:pt x="46" y="176"/>
                    <a:pt x="46" y="178"/>
                    <a:pt x="44" y="178"/>
                  </a:cubicBezTo>
                  <a:cubicBezTo>
                    <a:pt x="46" y="175"/>
                    <a:pt x="41" y="175"/>
                    <a:pt x="41" y="173"/>
                  </a:cubicBezTo>
                  <a:cubicBezTo>
                    <a:pt x="41" y="171"/>
                    <a:pt x="41" y="169"/>
                    <a:pt x="41" y="168"/>
                  </a:cubicBezTo>
                  <a:cubicBezTo>
                    <a:pt x="41" y="166"/>
                    <a:pt x="38" y="168"/>
                    <a:pt x="37" y="168"/>
                  </a:cubicBezTo>
                  <a:cubicBezTo>
                    <a:pt x="37" y="167"/>
                    <a:pt x="38" y="164"/>
                    <a:pt x="40" y="164"/>
                  </a:cubicBezTo>
                  <a:cubicBezTo>
                    <a:pt x="41" y="162"/>
                    <a:pt x="37" y="162"/>
                    <a:pt x="37" y="160"/>
                  </a:cubicBezTo>
                  <a:cubicBezTo>
                    <a:pt x="36" y="161"/>
                    <a:pt x="36" y="159"/>
                    <a:pt x="36" y="158"/>
                  </a:cubicBezTo>
                  <a:cubicBezTo>
                    <a:pt x="36" y="157"/>
                    <a:pt x="35" y="156"/>
                    <a:pt x="34" y="154"/>
                  </a:cubicBezTo>
                  <a:cubicBezTo>
                    <a:pt x="34" y="153"/>
                    <a:pt x="35" y="151"/>
                    <a:pt x="33" y="151"/>
                  </a:cubicBezTo>
                  <a:cubicBezTo>
                    <a:pt x="33" y="150"/>
                    <a:pt x="31" y="149"/>
                    <a:pt x="30" y="150"/>
                  </a:cubicBezTo>
                  <a:cubicBezTo>
                    <a:pt x="30" y="151"/>
                    <a:pt x="32" y="152"/>
                    <a:pt x="30" y="153"/>
                  </a:cubicBezTo>
                  <a:cubicBezTo>
                    <a:pt x="29" y="153"/>
                    <a:pt x="27" y="155"/>
                    <a:pt x="26" y="155"/>
                  </a:cubicBezTo>
                  <a:cubicBezTo>
                    <a:pt x="25" y="156"/>
                    <a:pt x="24" y="154"/>
                    <a:pt x="23" y="154"/>
                  </a:cubicBezTo>
                  <a:cubicBezTo>
                    <a:pt x="21" y="153"/>
                    <a:pt x="19" y="153"/>
                    <a:pt x="18" y="155"/>
                  </a:cubicBezTo>
                  <a:cubicBezTo>
                    <a:pt x="15" y="159"/>
                    <a:pt x="17" y="154"/>
                    <a:pt x="14" y="153"/>
                  </a:cubicBezTo>
                  <a:cubicBezTo>
                    <a:pt x="12" y="153"/>
                    <a:pt x="10" y="159"/>
                    <a:pt x="8" y="154"/>
                  </a:cubicBezTo>
                  <a:cubicBezTo>
                    <a:pt x="7" y="152"/>
                    <a:pt x="10" y="151"/>
                    <a:pt x="8" y="149"/>
                  </a:cubicBezTo>
                  <a:cubicBezTo>
                    <a:pt x="8" y="148"/>
                    <a:pt x="8" y="146"/>
                    <a:pt x="9" y="145"/>
                  </a:cubicBezTo>
                  <a:cubicBezTo>
                    <a:pt x="9" y="144"/>
                    <a:pt x="5" y="137"/>
                    <a:pt x="5" y="140"/>
                  </a:cubicBezTo>
                  <a:cubicBezTo>
                    <a:pt x="4" y="140"/>
                    <a:pt x="2" y="137"/>
                    <a:pt x="2" y="136"/>
                  </a:cubicBezTo>
                  <a:cubicBezTo>
                    <a:pt x="2" y="135"/>
                    <a:pt x="3" y="134"/>
                    <a:pt x="3" y="133"/>
                  </a:cubicBezTo>
                  <a:cubicBezTo>
                    <a:pt x="3" y="130"/>
                    <a:pt x="3" y="129"/>
                    <a:pt x="1" y="128"/>
                  </a:cubicBezTo>
                  <a:cubicBezTo>
                    <a:pt x="1" y="127"/>
                    <a:pt x="0" y="126"/>
                    <a:pt x="1" y="126"/>
                  </a:cubicBezTo>
                  <a:cubicBezTo>
                    <a:pt x="1" y="124"/>
                    <a:pt x="1" y="124"/>
                    <a:pt x="0" y="12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78" name="Freeform 544">
              <a:extLst>
                <a:ext uri="{FF2B5EF4-FFF2-40B4-BE49-F238E27FC236}">
                  <a16:creationId xmlns:a16="http://schemas.microsoft.com/office/drawing/2014/main" xmlns="" id="{0BA8F2F6-A56C-483F-9B1D-FFD43E13DFBE}"/>
                </a:ext>
              </a:extLst>
            </p:cNvPr>
            <p:cNvSpPr>
              <a:spLocks/>
            </p:cNvSpPr>
            <p:nvPr/>
          </p:nvSpPr>
          <p:spPr bwMode="auto">
            <a:xfrm>
              <a:off x="3725453" y="2695370"/>
              <a:ext cx="486874" cy="442169"/>
            </a:xfrm>
            <a:custGeom>
              <a:avLst/>
              <a:gdLst>
                <a:gd name="T0" fmla="*/ 5 w 175"/>
                <a:gd name="T1" fmla="*/ 121 h 178"/>
                <a:gd name="T2" fmla="*/ 15 w 175"/>
                <a:gd name="T3" fmla="*/ 119 h 178"/>
                <a:gd name="T4" fmla="*/ 30 w 175"/>
                <a:gd name="T5" fmla="*/ 112 h 178"/>
                <a:gd name="T6" fmla="*/ 63 w 175"/>
                <a:gd name="T7" fmla="*/ 114 h 178"/>
                <a:gd name="T8" fmla="*/ 72 w 175"/>
                <a:gd name="T9" fmla="*/ 109 h 178"/>
                <a:gd name="T10" fmla="*/ 70 w 175"/>
                <a:gd name="T11" fmla="*/ 97 h 178"/>
                <a:gd name="T12" fmla="*/ 81 w 175"/>
                <a:gd name="T13" fmla="*/ 0 h 178"/>
                <a:gd name="T14" fmla="*/ 142 w 175"/>
                <a:gd name="T15" fmla="*/ 49 h 178"/>
                <a:gd name="T16" fmla="*/ 146 w 175"/>
                <a:gd name="T17" fmla="*/ 52 h 178"/>
                <a:gd name="T18" fmla="*/ 151 w 175"/>
                <a:gd name="T19" fmla="*/ 57 h 178"/>
                <a:gd name="T20" fmla="*/ 156 w 175"/>
                <a:gd name="T21" fmla="*/ 60 h 178"/>
                <a:gd name="T22" fmla="*/ 163 w 175"/>
                <a:gd name="T23" fmla="*/ 68 h 178"/>
                <a:gd name="T24" fmla="*/ 174 w 175"/>
                <a:gd name="T25" fmla="*/ 70 h 178"/>
                <a:gd name="T26" fmla="*/ 173 w 175"/>
                <a:gd name="T27" fmla="*/ 102 h 178"/>
                <a:gd name="T28" fmla="*/ 170 w 175"/>
                <a:gd name="T29" fmla="*/ 111 h 178"/>
                <a:gd name="T30" fmla="*/ 165 w 175"/>
                <a:gd name="T31" fmla="*/ 115 h 178"/>
                <a:gd name="T32" fmla="*/ 147 w 175"/>
                <a:gd name="T33" fmla="*/ 116 h 178"/>
                <a:gd name="T34" fmla="*/ 136 w 175"/>
                <a:gd name="T35" fmla="*/ 120 h 178"/>
                <a:gd name="T36" fmla="*/ 131 w 175"/>
                <a:gd name="T37" fmla="*/ 121 h 178"/>
                <a:gd name="T38" fmla="*/ 125 w 175"/>
                <a:gd name="T39" fmla="*/ 120 h 178"/>
                <a:gd name="T40" fmla="*/ 114 w 175"/>
                <a:gd name="T41" fmla="*/ 124 h 178"/>
                <a:gd name="T42" fmla="*/ 106 w 175"/>
                <a:gd name="T43" fmla="*/ 130 h 178"/>
                <a:gd name="T44" fmla="*/ 99 w 175"/>
                <a:gd name="T45" fmla="*/ 133 h 178"/>
                <a:gd name="T46" fmla="*/ 94 w 175"/>
                <a:gd name="T47" fmla="*/ 135 h 178"/>
                <a:gd name="T48" fmla="*/ 92 w 175"/>
                <a:gd name="T49" fmla="*/ 142 h 178"/>
                <a:gd name="T50" fmla="*/ 84 w 175"/>
                <a:gd name="T51" fmla="*/ 143 h 178"/>
                <a:gd name="T52" fmla="*/ 82 w 175"/>
                <a:gd name="T53" fmla="*/ 148 h 178"/>
                <a:gd name="T54" fmla="*/ 75 w 175"/>
                <a:gd name="T55" fmla="*/ 156 h 178"/>
                <a:gd name="T56" fmla="*/ 73 w 175"/>
                <a:gd name="T57" fmla="*/ 161 h 178"/>
                <a:gd name="T58" fmla="*/ 71 w 175"/>
                <a:gd name="T59" fmla="*/ 167 h 178"/>
                <a:gd name="T60" fmla="*/ 67 w 175"/>
                <a:gd name="T61" fmla="*/ 175 h 178"/>
                <a:gd name="T62" fmla="*/ 63 w 175"/>
                <a:gd name="T63" fmla="*/ 171 h 178"/>
                <a:gd name="T64" fmla="*/ 58 w 175"/>
                <a:gd name="T65" fmla="*/ 172 h 178"/>
                <a:gd name="T66" fmla="*/ 55 w 175"/>
                <a:gd name="T67" fmla="*/ 178 h 178"/>
                <a:gd name="T68" fmla="*/ 47 w 175"/>
                <a:gd name="T69" fmla="*/ 175 h 178"/>
                <a:gd name="T70" fmla="*/ 41 w 175"/>
                <a:gd name="T71" fmla="*/ 173 h 178"/>
                <a:gd name="T72" fmla="*/ 37 w 175"/>
                <a:gd name="T73" fmla="*/ 168 h 178"/>
                <a:gd name="T74" fmla="*/ 37 w 175"/>
                <a:gd name="T75" fmla="*/ 160 h 178"/>
                <a:gd name="T76" fmla="*/ 34 w 175"/>
                <a:gd name="T77" fmla="*/ 154 h 178"/>
                <a:gd name="T78" fmla="*/ 30 w 175"/>
                <a:gd name="T79" fmla="*/ 150 h 178"/>
                <a:gd name="T80" fmla="*/ 26 w 175"/>
                <a:gd name="T81" fmla="*/ 155 h 178"/>
                <a:gd name="T82" fmla="*/ 18 w 175"/>
                <a:gd name="T83" fmla="*/ 155 h 178"/>
                <a:gd name="T84" fmla="*/ 8 w 175"/>
                <a:gd name="T85" fmla="*/ 154 h 178"/>
                <a:gd name="T86" fmla="*/ 9 w 175"/>
                <a:gd name="T87" fmla="*/ 145 h 178"/>
                <a:gd name="T88" fmla="*/ 2 w 175"/>
                <a:gd name="T89" fmla="*/ 136 h 178"/>
                <a:gd name="T90" fmla="*/ 1 w 175"/>
                <a:gd name="T91" fmla="*/ 128 h 178"/>
                <a:gd name="T92" fmla="*/ 0 w 175"/>
                <a:gd name="T93" fmla="*/ 12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5" h="178">
                  <a:moveTo>
                    <a:pt x="0" y="123"/>
                  </a:moveTo>
                  <a:cubicBezTo>
                    <a:pt x="2" y="122"/>
                    <a:pt x="3" y="123"/>
                    <a:pt x="5" y="121"/>
                  </a:cubicBezTo>
                  <a:cubicBezTo>
                    <a:pt x="6" y="120"/>
                    <a:pt x="5" y="116"/>
                    <a:pt x="6" y="114"/>
                  </a:cubicBezTo>
                  <a:cubicBezTo>
                    <a:pt x="7" y="109"/>
                    <a:pt x="14" y="117"/>
                    <a:pt x="15" y="119"/>
                  </a:cubicBezTo>
                  <a:cubicBezTo>
                    <a:pt x="16" y="115"/>
                    <a:pt x="18" y="113"/>
                    <a:pt x="22" y="115"/>
                  </a:cubicBezTo>
                  <a:cubicBezTo>
                    <a:pt x="24" y="116"/>
                    <a:pt x="30" y="116"/>
                    <a:pt x="30" y="112"/>
                  </a:cubicBezTo>
                  <a:cubicBezTo>
                    <a:pt x="32" y="116"/>
                    <a:pt x="39" y="114"/>
                    <a:pt x="42" y="114"/>
                  </a:cubicBezTo>
                  <a:cubicBezTo>
                    <a:pt x="49" y="113"/>
                    <a:pt x="56" y="114"/>
                    <a:pt x="63" y="114"/>
                  </a:cubicBezTo>
                  <a:cubicBezTo>
                    <a:pt x="65" y="114"/>
                    <a:pt x="68" y="113"/>
                    <a:pt x="71" y="114"/>
                  </a:cubicBezTo>
                  <a:cubicBezTo>
                    <a:pt x="73" y="114"/>
                    <a:pt x="72" y="111"/>
                    <a:pt x="72" y="109"/>
                  </a:cubicBezTo>
                  <a:cubicBezTo>
                    <a:pt x="72" y="108"/>
                    <a:pt x="74" y="104"/>
                    <a:pt x="72" y="103"/>
                  </a:cubicBezTo>
                  <a:cubicBezTo>
                    <a:pt x="69" y="101"/>
                    <a:pt x="70" y="100"/>
                    <a:pt x="70" y="97"/>
                  </a:cubicBezTo>
                  <a:cubicBezTo>
                    <a:pt x="63" y="0"/>
                    <a:pt x="63" y="0"/>
                    <a:pt x="63" y="0"/>
                  </a:cubicBezTo>
                  <a:cubicBezTo>
                    <a:pt x="81" y="0"/>
                    <a:pt x="81" y="0"/>
                    <a:pt x="81" y="0"/>
                  </a:cubicBezTo>
                  <a:cubicBezTo>
                    <a:pt x="100" y="14"/>
                    <a:pt x="118" y="28"/>
                    <a:pt x="136" y="42"/>
                  </a:cubicBezTo>
                  <a:cubicBezTo>
                    <a:pt x="138" y="44"/>
                    <a:pt x="142" y="45"/>
                    <a:pt x="142" y="49"/>
                  </a:cubicBezTo>
                  <a:cubicBezTo>
                    <a:pt x="142" y="50"/>
                    <a:pt x="142" y="51"/>
                    <a:pt x="143" y="51"/>
                  </a:cubicBezTo>
                  <a:cubicBezTo>
                    <a:pt x="144" y="52"/>
                    <a:pt x="145" y="52"/>
                    <a:pt x="146" y="52"/>
                  </a:cubicBezTo>
                  <a:cubicBezTo>
                    <a:pt x="147" y="53"/>
                    <a:pt x="147" y="55"/>
                    <a:pt x="148" y="56"/>
                  </a:cubicBezTo>
                  <a:cubicBezTo>
                    <a:pt x="149" y="57"/>
                    <a:pt x="150" y="57"/>
                    <a:pt x="151" y="57"/>
                  </a:cubicBezTo>
                  <a:cubicBezTo>
                    <a:pt x="152" y="57"/>
                    <a:pt x="152" y="56"/>
                    <a:pt x="153" y="57"/>
                  </a:cubicBezTo>
                  <a:cubicBezTo>
                    <a:pt x="154" y="58"/>
                    <a:pt x="155" y="59"/>
                    <a:pt x="156" y="60"/>
                  </a:cubicBezTo>
                  <a:cubicBezTo>
                    <a:pt x="158" y="60"/>
                    <a:pt x="161" y="60"/>
                    <a:pt x="163" y="62"/>
                  </a:cubicBezTo>
                  <a:cubicBezTo>
                    <a:pt x="164" y="62"/>
                    <a:pt x="164" y="66"/>
                    <a:pt x="163" y="68"/>
                  </a:cubicBezTo>
                  <a:cubicBezTo>
                    <a:pt x="162" y="69"/>
                    <a:pt x="161" y="71"/>
                    <a:pt x="164" y="72"/>
                  </a:cubicBezTo>
                  <a:cubicBezTo>
                    <a:pt x="167" y="72"/>
                    <a:pt x="171" y="70"/>
                    <a:pt x="174" y="70"/>
                  </a:cubicBezTo>
                  <a:cubicBezTo>
                    <a:pt x="174" y="79"/>
                    <a:pt x="175" y="88"/>
                    <a:pt x="174" y="96"/>
                  </a:cubicBezTo>
                  <a:cubicBezTo>
                    <a:pt x="173" y="97"/>
                    <a:pt x="174" y="98"/>
                    <a:pt x="173" y="102"/>
                  </a:cubicBezTo>
                  <a:cubicBezTo>
                    <a:pt x="173" y="104"/>
                    <a:pt x="173" y="102"/>
                    <a:pt x="171" y="106"/>
                  </a:cubicBezTo>
                  <a:cubicBezTo>
                    <a:pt x="171" y="108"/>
                    <a:pt x="171" y="109"/>
                    <a:pt x="170" y="111"/>
                  </a:cubicBezTo>
                  <a:cubicBezTo>
                    <a:pt x="169" y="112"/>
                    <a:pt x="168" y="112"/>
                    <a:pt x="167" y="113"/>
                  </a:cubicBezTo>
                  <a:cubicBezTo>
                    <a:pt x="166" y="114"/>
                    <a:pt x="167" y="116"/>
                    <a:pt x="165" y="115"/>
                  </a:cubicBezTo>
                  <a:cubicBezTo>
                    <a:pt x="164" y="115"/>
                    <a:pt x="161" y="114"/>
                    <a:pt x="161" y="115"/>
                  </a:cubicBezTo>
                  <a:cubicBezTo>
                    <a:pt x="160" y="117"/>
                    <a:pt x="149" y="116"/>
                    <a:pt x="147" y="116"/>
                  </a:cubicBezTo>
                  <a:cubicBezTo>
                    <a:pt x="143" y="116"/>
                    <a:pt x="143" y="116"/>
                    <a:pt x="140" y="119"/>
                  </a:cubicBezTo>
                  <a:cubicBezTo>
                    <a:pt x="139" y="120"/>
                    <a:pt x="137" y="121"/>
                    <a:pt x="136" y="120"/>
                  </a:cubicBezTo>
                  <a:cubicBezTo>
                    <a:pt x="135" y="120"/>
                    <a:pt x="133" y="120"/>
                    <a:pt x="133" y="120"/>
                  </a:cubicBezTo>
                  <a:cubicBezTo>
                    <a:pt x="131" y="120"/>
                    <a:pt x="131" y="119"/>
                    <a:pt x="131" y="121"/>
                  </a:cubicBezTo>
                  <a:cubicBezTo>
                    <a:pt x="130" y="120"/>
                    <a:pt x="129" y="120"/>
                    <a:pt x="128" y="120"/>
                  </a:cubicBezTo>
                  <a:cubicBezTo>
                    <a:pt x="126" y="119"/>
                    <a:pt x="125" y="120"/>
                    <a:pt x="125" y="120"/>
                  </a:cubicBezTo>
                  <a:cubicBezTo>
                    <a:pt x="124" y="119"/>
                    <a:pt x="122" y="118"/>
                    <a:pt x="120" y="120"/>
                  </a:cubicBezTo>
                  <a:cubicBezTo>
                    <a:pt x="118" y="122"/>
                    <a:pt x="115" y="123"/>
                    <a:pt x="114" y="124"/>
                  </a:cubicBezTo>
                  <a:cubicBezTo>
                    <a:pt x="112" y="125"/>
                    <a:pt x="111" y="126"/>
                    <a:pt x="109" y="127"/>
                  </a:cubicBezTo>
                  <a:cubicBezTo>
                    <a:pt x="107" y="127"/>
                    <a:pt x="108" y="131"/>
                    <a:pt x="106" y="130"/>
                  </a:cubicBezTo>
                  <a:cubicBezTo>
                    <a:pt x="104" y="129"/>
                    <a:pt x="103" y="128"/>
                    <a:pt x="101" y="129"/>
                  </a:cubicBezTo>
                  <a:cubicBezTo>
                    <a:pt x="100" y="130"/>
                    <a:pt x="99" y="132"/>
                    <a:pt x="99" y="133"/>
                  </a:cubicBezTo>
                  <a:cubicBezTo>
                    <a:pt x="99" y="134"/>
                    <a:pt x="98" y="136"/>
                    <a:pt x="98" y="136"/>
                  </a:cubicBezTo>
                  <a:cubicBezTo>
                    <a:pt x="97" y="136"/>
                    <a:pt x="95" y="136"/>
                    <a:pt x="94" y="135"/>
                  </a:cubicBezTo>
                  <a:cubicBezTo>
                    <a:pt x="95" y="137"/>
                    <a:pt x="94" y="139"/>
                    <a:pt x="95" y="140"/>
                  </a:cubicBezTo>
                  <a:cubicBezTo>
                    <a:pt x="93" y="140"/>
                    <a:pt x="92" y="140"/>
                    <a:pt x="92" y="142"/>
                  </a:cubicBezTo>
                  <a:cubicBezTo>
                    <a:pt x="91" y="142"/>
                    <a:pt x="87" y="140"/>
                    <a:pt x="87" y="138"/>
                  </a:cubicBezTo>
                  <a:cubicBezTo>
                    <a:pt x="84" y="144"/>
                    <a:pt x="82" y="141"/>
                    <a:pt x="84" y="143"/>
                  </a:cubicBezTo>
                  <a:cubicBezTo>
                    <a:pt x="84" y="145"/>
                    <a:pt x="85" y="146"/>
                    <a:pt x="84" y="147"/>
                  </a:cubicBezTo>
                  <a:cubicBezTo>
                    <a:pt x="84" y="147"/>
                    <a:pt x="81" y="147"/>
                    <a:pt x="82" y="148"/>
                  </a:cubicBezTo>
                  <a:cubicBezTo>
                    <a:pt x="83" y="150"/>
                    <a:pt x="82" y="153"/>
                    <a:pt x="80" y="155"/>
                  </a:cubicBezTo>
                  <a:cubicBezTo>
                    <a:pt x="78" y="156"/>
                    <a:pt x="77" y="156"/>
                    <a:pt x="75" y="156"/>
                  </a:cubicBezTo>
                  <a:cubicBezTo>
                    <a:pt x="74" y="156"/>
                    <a:pt x="73" y="158"/>
                    <a:pt x="72" y="158"/>
                  </a:cubicBezTo>
                  <a:cubicBezTo>
                    <a:pt x="74" y="159"/>
                    <a:pt x="72" y="160"/>
                    <a:pt x="73" y="161"/>
                  </a:cubicBezTo>
                  <a:cubicBezTo>
                    <a:pt x="75" y="161"/>
                    <a:pt x="73" y="165"/>
                    <a:pt x="73" y="166"/>
                  </a:cubicBezTo>
                  <a:cubicBezTo>
                    <a:pt x="72" y="167"/>
                    <a:pt x="71" y="167"/>
                    <a:pt x="71" y="167"/>
                  </a:cubicBezTo>
                  <a:cubicBezTo>
                    <a:pt x="71" y="169"/>
                    <a:pt x="72" y="172"/>
                    <a:pt x="70" y="174"/>
                  </a:cubicBezTo>
                  <a:cubicBezTo>
                    <a:pt x="70" y="175"/>
                    <a:pt x="68" y="175"/>
                    <a:pt x="67" y="175"/>
                  </a:cubicBezTo>
                  <a:cubicBezTo>
                    <a:pt x="65" y="175"/>
                    <a:pt x="66" y="178"/>
                    <a:pt x="64" y="177"/>
                  </a:cubicBezTo>
                  <a:cubicBezTo>
                    <a:pt x="62" y="177"/>
                    <a:pt x="63" y="172"/>
                    <a:pt x="63" y="171"/>
                  </a:cubicBezTo>
                  <a:cubicBezTo>
                    <a:pt x="62" y="171"/>
                    <a:pt x="61" y="173"/>
                    <a:pt x="61" y="173"/>
                  </a:cubicBezTo>
                  <a:cubicBezTo>
                    <a:pt x="60" y="174"/>
                    <a:pt x="59" y="172"/>
                    <a:pt x="58" y="172"/>
                  </a:cubicBezTo>
                  <a:cubicBezTo>
                    <a:pt x="58" y="173"/>
                    <a:pt x="59" y="176"/>
                    <a:pt x="57" y="176"/>
                  </a:cubicBezTo>
                  <a:cubicBezTo>
                    <a:pt x="56" y="176"/>
                    <a:pt x="54" y="176"/>
                    <a:pt x="55" y="178"/>
                  </a:cubicBezTo>
                  <a:cubicBezTo>
                    <a:pt x="53" y="178"/>
                    <a:pt x="50" y="176"/>
                    <a:pt x="50" y="174"/>
                  </a:cubicBezTo>
                  <a:cubicBezTo>
                    <a:pt x="49" y="175"/>
                    <a:pt x="48" y="174"/>
                    <a:pt x="47" y="175"/>
                  </a:cubicBezTo>
                  <a:cubicBezTo>
                    <a:pt x="46" y="176"/>
                    <a:pt x="46" y="178"/>
                    <a:pt x="44" y="178"/>
                  </a:cubicBezTo>
                  <a:cubicBezTo>
                    <a:pt x="46" y="175"/>
                    <a:pt x="41" y="175"/>
                    <a:pt x="41" y="173"/>
                  </a:cubicBezTo>
                  <a:cubicBezTo>
                    <a:pt x="41" y="171"/>
                    <a:pt x="41" y="169"/>
                    <a:pt x="41" y="168"/>
                  </a:cubicBezTo>
                  <a:cubicBezTo>
                    <a:pt x="41" y="166"/>
                    <a:pt x="38" y="168"/>
                    <a:pt x="37" y="168"/>
                  </a:cubicBezTo>
                  <a:cubicBezTo>
                    <a:pt x="37" y="167"/>
                    <a:pt x="38" y="164"/>
                    <a:pt x="40" y="164"/>
                  </a:cubicBezTo>
                  <a:cubicBezTo>
                    <a:pt x="41" y="162"/>
                    <a:pt x="37" y="162"/>
                    <a:pt x="37" y="160"/>
                  </a:cubicBezTo>
                  <a:cubicBezTo>
                    <a:pt x="36" y="161"/>
                    <a:pt x="36" y="159"/>
                    <a:pt x="36" y="158"/>
                  </a:cubicBezTo>
                  <a:cubicBezTo>
                    <a:pt x="36" y="157"/>
                    <a:pt x="35" y="156"/>
                    <a:pt x="34" y="154"/>
                  </a:cubicBezTo>
                  <a:cubicBezTo>
                    <a:pt x="34" y="153"/>
                    <a:pt x="35" y="151"/>
                    <a:pt x="33" y="151"/>
                  </a:cubicBezTo>
                  <a:cubicBezTo>
                    <a:pt x="33" y="150"/>
                    <a:pt x="31" y="149"/>
                    <a:pt x="30" y="150"/>
                  </a:cubicBezTo>
                  <a:cubicBezTo>
                    <a:pt x="30" y="151"/>
                    <a:pt x="32" y="152"/>
                    <a:pt x="30" y="153"/>
                  </a:cubicBezTo>
                  <a:cubicBezTo>
                    <a:pt x="29" y="153"/>
                    <a:pt x="27" y="155"/>
                    <a:pt x="26" y="155"/>
                  </a:cubicBezTo>
                  <a:cubicBezTo>
                    <a:pt x="25" y="156"/>
                    <a:pt x="24" y="154"/>
                    <a:pt x="23" y="154"/>
                  </a:cubicBezTo>
                  <a:cubicBezTo>
                    <a:pt x="21" y="153"/>
                    <a:pt x="19" y="153"/>
                    <a:pt x="18" y="155"/>
                  </a:cubicBezTo>
                  <a:cubicBezTo>
                    <a:pt x="15" y="159"/>
                    <a:pt x="17" y="154"/>
                    <a:pt x="14" y="153"/>
                  </a:cubicBezTo>
                  <a:cubicBezTo>
                    <a:pt x="12" y="153"/>
                    <a:pt x="10" y="159"/>
                    <a:pt x="8" y="154"/>
                  </a:cubicBezTo>
                  <a:cubicBezTo>
                    <a:pt x="7" y="152"/>
                    <a:pt x="10" y="151"/>
                    <a:pt x="8" y="149"/>
                  </a:cubicBezTo>
                  <a:cubicBezTo>
                    <a:pt x="8" y="148"/>
                    <a:pt x="8" y="146"/>
                    <a:pt x="9" y="145"/>
                  </a:cubicBezTo>
                  <a:cubicBezTo>
                    <a:pt x="9" y="144"/>
                    <a:pt x="5" y="137"/>
                    <a:pt x="5" y="140"/>
                  </a:cubicBezTo>
                  <a:cubicBezTo>
                    <a:pt x="4" y="140"/>
                    <a:pt x="2" y="137"/>
                    <a:pt x="2" y="136"/>
                  </a:cubicBezTo>
                  <a:cubicBezTo>
                    <a:pt x="2" y="135"/>
                    <a:pt x="3" y="134"/>
                    <a:pt x="3" y="133"/>
                  </a:cubicBezTo>
                  <a:cubicBezTo>
                    <a:pt x="3" y="130"/>
                    <a:pt x="3" y="129"/>
                    <a:pt x="1" y="128"/>
                  </a:cubicBezTo>
                  <a:cubicBezTo>
                    <a:pt x="1" y="127"/>
                    <a:pt x="0" y="126"/>
                    <a:pt x="1" y="126"/>
                  </a:cubicBezTo>
                  <a:cubicBezTo>
                    <a:pt x="1" y="124"/>
                    <a:pt x="1" y="124"/>
                    <a:pt x="0" y="12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79" name="Freeform 545">
              <a:extLst>
                <a:ext uri="{FF2B5EF4-FFF2-40B4-BE49-F238E27FC236}">
                  <a16:creationId xmlns:a16="http://schemas.microsoft.com/office/drawing/2014/main" xmlns="" id="{CB3C2461-3E46-4326-9816-E36025E81121}"/>
                </a:ext>
              </a:extLst>
            </p:cNvPr>
            <p:cNvSpPr>
              <a:spLocks/>
            </p:cNvSpPr>
            <p:nvPr/>
          </p:nvSpPr>
          <p:spPr bwMode="auto">
            <a:xfrm>
              <a:off x="4439219" y="3277910"/>
              <a:ext cx="564080" cy="568502"/>
            </a:xfrm>
            <a:custGeom>
              <a:avLst/>
              <a:gdLst>
                <a:gd name="T0" fmla="*/ 3 w 203"/>
                <a:gd name="T1" fmla="*/ 127 h 229"/>
                <a:gd name="T2" fmla="*/ 15 w 203"/>
                <a:gd name="T3" fmla="*/ 121 h 229"/>
                <a:gd name="T4" fmla="*/ 23 w 203"/>
                <a:gd name="T5" fmla="*/ 119 h 229"/>
                <a:gd name="T6" fmla="*/ 31 w 203"/>
                <a:gd name="T7" fmla="*/ 118 h 229"/>
                <a:gd name="T8" fmla="*/ 43 w 203"/>
                <a:gd name="T9" fmla="*/ 100 h 229"/>
                <a:gd name="T10" fmla="*/ 53 w 203"/>
                <a:gd name="T11" fmla="*/ 77 h 229"/>
                <a:gd name="T12" fmla="*/ 60 w 203"/>
                <a:gd name="T13" fmla="*/ 53 h 229"/>
                <a:gd name="T14" fmla="*/ 68 w 203"/>
                <a:gd name="T15" fmla="*/ 27 h 229"/>
                <a:gd name="T16" fmla="*/ 67 w 203"/>
                <a:gd name="T17" fmla="*/ 14 h 229"/>
                <a:gd name="T18" fmla="*/ 78 w 203"/>
                <a:gd name="T19" fmla="*/ 3 h 229"/>
                <a:gd name="T20" fmla="*/ 93 w 203"/>
                <a:gd name="T21" fmla="*/ 12 h 229"/>
                <a:gd name="T22" fmla="*/ 101 w 203"/>
                <a:gd name="T23" fmla="*/ 13 h 229"/>
                <a:gd name="T24" fmla="*/ 114 w 203"/>
                <a:gd name="T25" fmla="*/ 7 h 229"/>
                <a:gd name="T26" fmla="*/ 133 w 203"/>
                <a:gd name="T27" fmla="*/ 6 h 229"/>
                <a:gd name="T28" fmla="*/ 143 w 203"/>
                <a:gd name="T29" fmla="*/ 2 h 229"/>
                <a:gd name="T30" fmla="*/ 153 w 203"/>
                <a:gd name="T31" fmla="*/ 4 h 229"/>
                <a:gd name="T32" fmla="*/ 166 w 203"/>
                <a:gd name="T33" fmla="*/ 10 h 229"/>
                <a:gd name="T34" fmla="*/ 183 w 203"/>
                <a:gd name="T35" fmla="*/ 9 h 229"/>
                <a:gd name="T36" fmla="*/ 198 w 203"/>
                <a:gd name="T37" fmla="*/ 23 h 229"/>
                <a:gd name="T38" fmla="*/ 197 w 203"/>
                <a:gd name="T39" fmla="*/ 35 h 229"/>
                <a:gd name="T40" fmla="*/ 194 w 203"/>
                <a:gd name="T41" fmla="*/ 50 h 229"/>
                <a:gd name="T42" fmla="*/ 188 w 203"/>
                <a:gd name="T43" fmla="*/ 60 h 229"/>
                <a:gd name="T44" fmla="*/ 185 w 203"/>
                <a:gd name="T45" fmla="*/ 77 h 229"/>
                <a:gd name="T46" fmla="*/ 180 w 203"/>
                <a:gd name="T47" fmla="*/ 89 h 229"/>
                <a:gd name="T48" fmla="*/ 180 w 203"/>
                <a:gd name="T49" fmla="*/ 105 h 229"/>
                <a:gd name="T50" fmla="*/ 179 w 203"/>
                <a:gd name="T51" fmla="*/ 124 h 229"/>
                <a:gd name="T52" fmla="*/ 184 w 203"/>
                <a:gd name="T53" fmla="*/ 147 h 229"/>
                <a:gd name="T54" fmla="*/ 176 w 203"/>
                <a:gd name="T55" fmla="*/ 167 h 229"/>
                <a:gd name="T56" fmla="*/ 174 w 203"/>
                <a:gd name="T57" fmla="*/ 192 h 229"/>
                <a:gd name="T58" fmla="*/ 172 w 203"/>
                <a:gd name="T59" fmla="*/ 206 h 229"/>
                <a:gd name="T60" fmla="*/ 185 w 203"/>
                <a:gd name="T61" fmla="*/ 211 h 229"/>
                <a:gd name="T62" fmla="*/ 184 w 203"/>
                <a:gd name="T63" fmla="*/ 224 h 229"/>
                <a:gd name="T64" fmla="*/ 172 w 203"/>
                <a:gd name="T65" fmla="*/ 218 h 229"/>
                <a:gd name="T66" fmla="*/ 162 w 203"/>
                <a:gd name="T67" fmla="*/ 212 h 229"/>
                <a:gd name="T68" fmla="*/ 149 w 203"/>
                <a:gd name="T69" fmla="*/ 208 h 229"/>
                <a:gd name="T70" fmla="*/ 139 w 203"/>
                <a:gd name="T71" fmla="*/ 199 h 229"/>
                <a:gd name="T72" fmla="*/ 128 w 203"/>
                <a:gd name="T73" fmla="*/ 198 h 229"/>
                <a:gd name="T74" fmla="*/ 120 w 203"/>
                <a:gd name="T75" fmla="*/ 197 h 229"/>
                <a:gd name="T76" fmla="*/ 109 w 203"/>
                <a:gd name="T77" fmla="*/ 197 h 229"/>
                <a:gd name="T78" fmla="*/ 106 w 203"/>
                <a:gd name="T79" fmla="*/ 193 h 229"/>
                <a:gd name="T80" fmla="*/ 102 w 203"/>
                <a:gd name="T81" fmla="*/ 164 h 229"/>
                <a:gd name="T82" fmla="*/ 98 w 203"/>
                <a:gd name="T83" fmla="*/ 152 h 229"/>
                <a:gd name="T84" fmla="*/ 86 w 203"/>
                <a:gd name="T85" fmla="*/ 148 h 229"/>
                <a:gd name="T86" fmla="*/ 78 w 203"/>
                <a:gd name="T87" fmla="*/ 153 h 229"/>
                <a:gd name="T88" fmla="*/ 70 w 203"/>
                <a:gd name="T89" fmla="*/ 161 h 229"/>
                <a:gd name="T90" fmla="*/ 52 w 203"/>
                <a:gd name="T91" fmla="*/ 154 h 229"/>
                <a:gd name="T92" fmla="*/ 48 w 203"/>
                <a:gd name="T93" fmla="*/ 143 h 229"/>
                <a:gd name="T94" fmla="*/ 25 w 203"/>
                <a:gd name="T95" fmla="*/ 135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3" h="229">
                  <a:moveTo>
                    <a:pt x="0" y="134"/>
                  </a:moveTo>
                  <a:cubicBezTo>
                    <a:pt x="1" y="133"/>
                    <a:pt x="2" y="134"/>
                    <a:pt x="3" y="133"/>
                  </a:cubicBezTo>
                  <a:cubicBezTo>
                    <a:pt x="3" y="132"/>
                    <a:pt x="4" y="128"/>
                    <a:pt x="3" y="127"/>
                  </a:cubicBezTo>
                  <a:cubicBezTo>
                    <a:pt x="1" y="124"/>
                    <a:pt x="9" y="121"/>
                    <a:pt x="10" y="120"/>
                  </a:cubicBezTo>
                  <a:cubicBezTo>
                    <a:pt x="10" y="121"/>
                    <a:pt x="13" y="122"/>
                    <a:pt x="13" y="123"/>
                  </a:cubicBezTo>
                  <a:cubicBezTo>
                    <a:pt x="14" y="123"/>
                    <a:pt x="15" y="122"/>
                    <a:pt x="15" y="121"/>
                  </a:cubicBezTo>
                  <a:cubicBezTo>
                    <a:pt x="17" y="121"/>
                    <a:pt x="16" y="119"/>
                    <a:pt x="17" y="118"/>
                  </a:cubicBezTo>
                  <a:cubicBezTo>
                    <a:pt x="19" y="120"/>
                    <a:pt x="21" y="116"/>
                    <a:pt x="23" y="117"/>
                  </a:cubicBezTo>
                  <a:cubicBezTo>
                    <a:pt x="25" y="118"/>
                    <a:pt x="23" y="118"/>
                    <a:pt x="23" y="119"/>
                  </a:cubicBezTo>
                  <a:cubicBezTo>
                    <a:pt x="23" y="121"/>
                    <a:pt x="24" y="122"/>
                    <a:pt x="24" y="123"/>
                  </a:cubicBezTo>
                  <a:cubicBezTo>
                    <a:pt x="24" y="122"/>
                    <a:pt x="26" y="124"/>
                    <a:pt x="27" y="123"/>
                  </a:cubicBezTo>
                  <a:cubicBezTo>
                    <a:pt x="29" y="122"/>
                    <a:pt x="30" y="120"/>
                    <a:pt x="31" y="118"/>
                  </a:cubicBezTo>
                  <a:cubicBezTo>
                    <a:pt x="32" y="117"/>
                    <a:pt x="35" y="116"/>
                    <a:pt x="35" y="115"/>
                  </a:cubicBezTo>
                  <a:cubicBezTo>
                    <a:pt x="35" y="113"/>
                    <a:pt x="37" y="113"/>
                    <a:pt x="38" y="112"/>
                  </a:cubicBezTo>
                  <a:cubicBezTo>
                    <a:pt x="42" y="111"/>
                    <a:pt x="43" y="104"/>
                    <a:pt x="43" y="100"/>
                  </a:cubicBezTo>
                  <a:cubicBezTo>
                    <a:pt x="43" y="98"/>
                    <a:pt x="43" y="96"/>
                    <a:pt x="42" y="93"/>
                  </a:cubicBezTo>
                  <a:cubicBezTo>
                    <a:pt x="42" y="91"/>
                    <a:pt x="45" y="90"/>
                    <a:pt x="46" y="88"/>
                  </a:cubicBezTo>
                  <a:cubicBezTo>
                    <a:pt x="49" y="84"/>
                    <a:pt x="48" y="81"/>
                    <a:pt x="53" y="77"/>
                  </a:cubicBezTo>
                  <a:cubicBezTo>
                    <a:pt x="55" y="76"/>
                    <a:pt x="57" y="74"/>
                    <a:pt x="58" y="73"/>
                  </a:cubicBezTo>
                  <a:cubicBezTo>
                    <a:pt x="59" y="71"/>
                    <a:pt x="58" y="68"/>
                    <a:pt x="59" y="66"/>
                  </a:cubicBezTo>
                  <a:cubicBezTo>
                    <a:pt x="59" y="64"/>
                    <a:pt x="60" y="55"/>
                    <a:pt x="60" y="53"/>
                  </a:cubicBezTo>
                  <a:cubicBezTo>
                    <a:pt x="61" y="51"/>
                    <a:pt x="62" y="49"/>
                    <a:pt x="62" y="46"/>
                  </a:cubicBezTo>
                  <a:cubicBezTo>
                    <a:pt x="63" y="44"/>
                    <a:pt x="62" y="41"/>
                    <a:pt x="63" y="39"/>
                  </a:cubicBezTo>
                  <a:cubicBezTo>
                    <a:pt x="64" y="35"/>
                    <a:pt x="66" y="31"/>
                    <a:pt x="68" y="27"/>
                  </a:cubicBezTo>
                  <a:cubicBezTo>
                    <a:pt x="68" y="25"/>
                    <a:pt x="68" y="22"/>
                    <a:pt x="68" y="20"/>
                  </a:cubicBezTo>
                  <a:cubicBezTo>
                    <a:pt x="68" y="19"/>
                    <a:pt x="68" y="18"/>
                    <a:pt x="68" y="16"/>
                  </a:cubicBezTo>
                  <a:cubicBezTo>
                    <a:pt x="68" y="15"/>
                    <a:pt x="68" y="15"/>
                    <a:pt x="67" y="14"/>
                  </a:cubicBezTo>
                  <a:cubicBezTo>
                    <a:pt x="67" y="12"/>
                    <a:pt x="69" y="12"/>
                    <a:pt x="70" y="11"/>
                  </a:cubicBezTo>
                  <a:cubicBezTo>
                    <a:pt x="71" y="9"/>
                    <a:pt x="72" y="7"/>
                    <a:pt x="73" y="6"/>
                  </a:cubicBezTo>
                  <a:cubicBezTo>
                    <a:pt x="75" y="4"/>
                    <a:pt x="76" y="3"/>
                    <a:pt x="78" y="3"/>
                  </a:cubicBezTo>
                  <a:cubicBezTo>
                    <a:pt x="80" y="3"/>
                    <a:pt x="81" y="5"/>
                    <a:pt x="82" y="5"/>
                  </a:cubicBezTo>
                  <a:cubicBezTo>
                    <a:pt x="85" y="6"/>
                    <a:pt x="87" y="8"/>
                    <a:pt x="88" y="11"/>
                  </a:cubicBezTo>
                  <a:cubicBezTo>
                    <a:pt x="89" y="13"/>
                    <a:pt x="92" y="11"/>
                    <a:pt x="93" y="12"/>
                  </a:cubicBezTo>
                  <a:cubicBezTo>
                    <a:pt x="94" y="12"/>
                    <a:pt x="95" y="13"/>
                    <a:pt x="96" y="13"/>
                  </a:cubicBezTo>
                  <a:cubicBezTo>
                    <a:pt x="96" y="13"/>
                    <a:pt x="97" y="13"/>
                    <a:pt x="98" y="13"/>
                  </a:cubicBezTo>
                  <a:cubicBezTo>
                    <a:pt x="99" y="14"/>
                    <a:pt x="99" y="13"/>
                    <a:pt x="101" y="13"/>
                  </a:cubicBezTo>
                  <a:cubicBezTo>
                    <a:pt x="101" y="13"/>
                    <a:pt x="102" y="14"/>
                    <a:pt x="103" y="14"/>
                  </a:cubicBezTo>
                  <a:cubicBezTo>
                    <a:pt x="105" y="15"/>
                    <a:pt x="107" y="16"/>
                    <a:pt x="108" y="15"/>
                  </a:cubicBezTo>
                  <a:cubicBezTo>
                    <a:pt x="111" y="14"/>
                    <a:pt x="110" y="7"/>
                    <a:pt x="114" y="7"/>
                  </a:cubicBezTo>
                  <a:cubicBezTo>
                    <a:pt x="116" y="7"/>
                    <a:pt x="117" y="11"/>
                    <a:pt x="120" y="9"/>
                  </a:cubicBezTo>
                  <a:cubicBezTo>
                    <a:pt x="121" y="7"/>
                    <a:pt x="130" y="6"/>
                    <a:pt x="129" y="4"/>
                  </a:cubicBezTo>
                  <a:cubicBezTo>
                    <a:pt x="131" y="3"/>
                    <a:pt x="131" y="6"/>
                    <a:pt x="133" y="6"/>
                  </a:cubicBezTo>
                  <a:cubicBezTo>
                    <a:pt x="135" y="6"/>
                    <a:pt x="138" y="5"/>
                    <a:pt x="139" y="3"/>
                  </a:cubicBezTo>
                  <a:cubicBezTo>
                    <a:pt x="140" y="2"/>
                    <a:pt x="139" y="1"/>
                    <a:pt x="140" y="1"/>
                  </a:cubicBezTo>
                  <a:cubicBezTo>
                    <a:pt x="141" y="0"/>
                    <a:pt x="142" y="1"/>
                    <a:pt x="143" y="2"/>
                  </a:cubicBezTo>
                  <a:cubicBezTo>
                    <a:pt x="145" y="3"/>
                    <a:pt x="146" y="1"/>
                    <a:pt x="148" y="2"/>
                  </a:cubicBezTo>
                  <a:cubicBezTo>
                    <a:pt x="149" y="3"/>
                    <a:pt x="150" y="3"/>
                    <a:pt x="151" y="4"/>
                  </a:cubicBezTo>
                  <a:cubicBezTo>
                    <a:pt x="152" y="4"/>
                    <a:pt x="152" y="4"/>
                    <a:pt x="153" y="4"/>
                  </a:cubicBezTo>
                  <a:cubicBezTo>
                    <a:pt x="156" y="4"/>
                    <a:pt x="157" y="2"/>
                    <a:pt x="160" y="3"/>
                  </a:cubicBezTo>
                  <a:cubicBezTo>
                    <a:pt x="161" y="4"/>
                    <a:pt x="164" y="6"/>
                    <a:pt x="164" y="7"/>
                  </a:cubicBezTo>
                  <a:cubicBezTo>
                    <a:pt x="164" y="8"/>
                    <a:pt x="165" y="9"/>
                    <a:pt x="166" y="10"/>
                  </a:cubicBezTo>
                  <a:cubicBezTo>
                    <a:pt x="168" y="11"/>
                    <a:pt x="171" y="15"/>
                    <a:pt x="174" y="12"/>
                  </a:cubicBezTo>
                  <a:cubicBezTo>
                    <a:pt x="175" y="10"/>
                    <a:pt x="176" y="10"/>
                    <a:pt x="178" y="11"/>
                  </a:cubicBezTo>
                  <a:cubicBezTo>
                    <a:pt x="181" y="12"/>
                    <a:pt x="182" y="12"/>
                    <a:pt x="183" y="9"/>
                  </a:cubicBezTo>
                  <a:cubicBezTo>
                    <a:pt x="184" y="6"/>
                    <a:pt x="189" y="14"/>
                    <a:pt x="189" y="15"/>
                  </a:cubicBezTo>
                  <a:cubicBezTo>
                    <a:pt x="190" y="17"/>
                    <a:pt x="197" y="18"/>
                    <a:pt x="195" y="21"/>
                  </a:cubicBezTo>
                  <a:cubicBezTo>
                    <a:pt x="196" y="21"/>
                    <a:pt x="197" y="21"/>
                    <a:pt x="198" y="23"/>
                  </a:cubicBezTo>
                  <a:cubicBezTo>
                    <a:pt x="198" y="23"/>
                    <a:pt x="198" y="24"/>
                    <a:pt x="198" y="24"/>
                  </a:cubicBezTo>
                  <a:cubicBezTo>
                    <a:pt x="199" y="25"/>
                    <a:pt x="197" y="26"/>
                    <a:pt x="198" y="27"/>
                  </a:cubicBezTo>
                  <a:cubicBezTo>
                    <a:pt x="198" y="30"/>
                    <a:pt x="197" y="33"/>
                    <a:pt x="197" y="35"/>
                  </a:cubicBezTo>
                  <a:cubicBezTo>
                    <a:pt x="197" y="37"/>
                    <a:pt x="198" y="37"/>
                    <a:pt x="199" y="36"/>
                  </a:cubicBezTo>
                  <a:cubicBezTo>
                    <a:pt x="200" y="36"/>
                    <a:pt x="203" y="38"/>
                    <a:pt x="202" y="40"/>
                  </a:cubicBezTo>
                  <a:cubicBezTo>
                    <a:pt x="201" y="43"/>
                    <a:pt x="197" y="47"/>
                    <a:pt x="194" y="50"/>
                  </a:cubicBezTo>
                  <a:cubicBezTo>
                    <a:pt x="193" y="51"/>
                    <a:pt x="192" y="53"/>
                    <a:pt x="190" y="54"/>
                  </a:cubicBezTo>
                  <a:cubicBezTo>
                    <a:pt x="189" y="55"/>
                    <a:pt x="189" y="54"/>
                    <a:pt x="189" y="55"/>
                  </a:cubicBezTo>
                  <a:cubicBezTo>
                    <a:pt x="188" y="56"/>
                    <a:pt x="189" y="58"/>
                    <a:pt x="188" y="60"/>
                  </a:cubicBezTo>
                  <a:cubicBezTo>
                    <a:pt x="187" y="61"/>
                    <a:pt x="186" y="64"/>
                    <a:pt x="186" y="66"/>
                  </a:cubicBezTo>
                  <a:cubicBezTo>
                    <a:pt x="186" y="67"/>
                    <a:pt x="186" y="69"/>
                    <a:pt x="185" y="71"/>
                  </a:cubicBezTo>
                  <a:cubicBezTo>
                    <a:pt x="185" y="73"/>
                    <a:pt x="185" y="75"/>
                    <a:pt x="185" y="77"/>
                  </a:cubicBezTo>
                  <a:cubicBezTo>
                    <a:pt x="185" y="78"/>
                    <a:pt x="185" y="80"/>
                    <a:pt x="184" y="81"/>
                  </a:cubicBezTo>
                  <a:cubicBezTo>
                    <a:pt x="184" y="83"/>
                    <a:pt x="183" y="83"/>
                    <a:pt x="181" y="84"/>
                  </a:cubicBezTo>
                  <a:cubicBezTo>
                    <a:pt x="180" y="86"/>
                    <a:pt x="180" y="87"/>
                    <a:pt x="180" y="89"/>
                  </a:cubicBezTo>
                  <a:cubicBezTo>
                    <a:pt x="180" y="90"/>
                    <a:pt x="178" y="92"/>
                    <a:pt x="178" y="93"/>
                  </a:cubicBezTo>
                  <a:cubicBezTo>
                    <a:pt x="176" y="95"/>
                    <a:pt x="178" y="97"/>
                    <a:pt x="180" y="100"/>
                  </a:cubicBezTo>
                  <a:cubicBezTo>
                    <a:pt x="180" y="101"/>
                    <a:pt x="181" y="102"/>
                    <a:pt x="180" y="105"/>
                  </a:cubicBezTo>
                  <a:cubicBezTo>
                    <a:pt x="178" y="107"/>
                    <a:pt x="181" y="114"/>
                    <a:pt x="179" y="117"/>
                  </a:cubicBezTo>
                  <a:cubicBezTo>
                    <a:pt x="180" y="118"/>
                    <a:pt x="180" y="113"/>
                    <a:pt x="181" y="114"/>
                  </a:cubicBezTo>
                  <a:cubicBezTo>
                    <a:pt x="181" y="117"/>
                    <a:pt x="179" y="120"/>
                    <a:pt x="179" y="124"/>
                  </a:cubicBezTo>
                  <a:cubicBezTo>
                    <a:pt x="179" y="128"/>
                    <a:pt x="183" y="131"/>
                    <a:pt x="181" y="134"/>
                  </a:cubicBezTo>
                  <a:cubicBezTo>
                    <a:pt x="180" y="136"/>
                    <a:pt x="179" y="136"/>
                    <a:pt x="180" y="137"/>
                  </a:cubicBezTo>
                  <a:cubicBezTo>
                    <a:pt x="181" y="139"/>
                    <a:pt x="182" y="142"/>
                    <a:pt x="184" y="147"/>
                  </a:cubicBezTo>
                  <a:cubicBezTo>
                    <a:pt x="186" y="150"/>
                    <a:pt x="191" y="150"/>
                    <a:pt x="191" y="158"/>
                  </a:cubicBezTo>
                  <a:cubicBezTo>
                    <a:pt x="191" y="161"/>
                    <a:pt x="193" y="159"/>
                    <a:pt x="194" y="164"/>
                  </a:cubicBezTo>
                  <a:cubicBezTo>
                    <a:pt x="188" y="165"/>
                    <a:pt x="183" y="165"/>
                    <a:pt x="176" y="167"/>
                  </a:cubicBezTo>
                  <a:cubicBezTo>
                    <a:pt x="179" y="171"/>
                    <a:pt x="172" y="173"/>
                    <a:pt x="171" y="176"/>
                  </a:cubicBezTo>
                  <a:cubicBezTo>
                    <a:pt x="175" y="177"/>
                    <a:pt x="173" y="183"/>
                    <a:pt x="173" y="186"/>
                  </a:cubicBezTo>
                  <a:cubicBezTo>
                    <a:pt x="173" y="188"/>
                    <a:pt x="174" y="190"/>
                    <a:pt x="174" y="192"/>
                  </a:cubicBezTo>
                  <a:cubicBezTo>
                    <a:pt x="174" y="193"/>
                    <a:pt x="173" y="194"/>
                    <a:pt x="173" y="195"/>
                  </a:cubicBezTo>
                  <a:cubicBezTo>
                    <a:pt x="172" y="197"/>
                    <a:pt x="172" y="198"/>
                    <a:pt x="172" y="199"/>
                  </a:cubicBezTo>
                  <a:cubicBezTo>
                    <a:pt x="171" y="202"/>
                    <a:pt x="170" y="203"/>
                    <a:pt x="172" y="206"/>
                  </a:cubicBezTo>
                  <a:cubicBezTo>
                    <a:pt x="173" y="208"/>
                    <a:pt x="175" y="210"/>
                    <a:pt x="177" y="212"/>
                  </a:cubicBezTo>
                  <a:cubicBezTo>
                    <a:pt x="178" y="213"/>
                    <a:pt x="181" y="215"/>
                    <a:pt x="182" y="213"/>
                  </a:cubicBezTo>
                  <a:cubicBezTo>
                    <a:pt x="182" y="211"/>
                    <a:pt x="183" y="211"/>
                    <a:pt x="185" y="211"/>
                  </a:cubicBezTo>
                  <a:cubicBezTo>
                    <a:pt x="185" y="215"/>
                    <a:pt x="185" y="219"/>
                    <a:pt x="185" y="223"/>
                  </a:cubicBezTo>
                  <a:cubicBezTo>
                    <a:pt x="185" y="223"/>
                    <a:pt x="186" y="226"/>
                    <a:pt x="185" y="226"/>
                  </a:cubicBezTo>
                  <a:cubicBezTo>
                    <a:pt x="183" y="226"/>
                    <a:pt x="183" y="225"/>
                    <a:pt x="184" y="224"/>
                  </a:cubicBezTo>
                  <a:cubicBezTo>
                    <a:pt x="182" y="222"/>
                    <a:pt x="178" y="229"/>
                    <a:pt x="176" y="225"/>
                  </a:cubicBezTo>
                  <a:cubicBezTo>
                    <a:pt x="176" y="223"/>
                    <a:pt x="175" y="222"/>
                    <a:pt x="174" y="220"/>
                  </a:cubicBezTo>
                  <a:cubicBezTo>
                    <a:pt x="173" y="220"/>
                    <a:pt x="172" y="219"/>
                    <a:pt x="172" y="218"/>
                  </a:cubicBezTo>
                  <a:cubicBezTo>
                    <a:pt x="172" y="216"/>
                    <a:pt x="171" y="214"/>
                    <a:pt x="169" y="214"/>
                  </a:cubicBezTo>
                  <a:cubicBezTo>
                    <a:pt x="167" y="214"/>
                    <a:pt x="167" y="212"/>
                    <a:pt x="165" y="212"/>
                  </a:cubicBezTo>
                  <a:cubicBezTo>
                    <a:pt x="164" y="212"/>
                    <a:pt x="163" y="213"/>
                    <a:pt x="162" y="212"/>
                  </a:cubicBezTo>
                  <a:cubicBezTo>
                    <a:pt x="161" y="210"/>
                    <a:pt x="161" y="209"/>
                    <a:pt x="160" y="208"/>
                  </a:cubicBezTo>
                  <a:cubicBezTo>
                    <a:pt x="158" y="206"/>
                    <a:pt x="157" y="201"/>
                    <a:pt x="156" y="206"/>
                  </a:cubicBezTo>
                  <a:cubicBezTo>
                    <a:pt x="155" y="210"/>
                    <a:pt x="152" y="208"/>
                    <a:pt x="149" y="208"/>
                  </a:cubicBezTo>
                  <a:cubicBezTo>
                    <a:pt x="146" y="208"/>
                    <a:pt x="146" y="207"/>
                    <a:pt x="144" y="206"/>
                  </a:cubicBezTo>
                  <a:cubicBezTo>
                    <a:pt x="142" y="206"/>
                    <a:pt x="142" y="206"/>
                    <a:pt x="142" y="206"/>
                  </a:cubicBezTo>
                  <a:cubicBezTo>
                    <a:pt x="138" y="206"/>
                    <a:pt x="137" y="202"/>
                    <a:pt x="139" y="199"/>
                  </a:cubicBezTo>
                  <a:cubicBezTo>
                    <a:pt x="137" y="200"/>
                    <a:pt x="135" y="200"/>
                    <a:pt x="133" y="201"/>
                  </a:cubicBezTo>
                  <a:cubicBezTo>
                    <a:pt x="131" y="202"/>
                    <a:pt x="130" y="203"/>
                    <a:pt x="128" y="202"/>
                  </a:cubicBezTo>
                  <a:cubicBezTo>
                    <a:pt x="129" y="200"/>
                    <a:pt x="129" y="198"/>
                    <a:pt x="128" y="198"/>
                  </a:cubicBezTo>
                  <a:cubicBezTo>
                    <a:pt x="127" y="198"/>
                    <a:pt x="126" y="197"/>
                    <a:pt x="126" y="196"/>
                  </a:cubicBezTo>
                  <a:cubicBezTo>
                    <a:pt x="124" y="194"/>
                    <a:pt x="124" y="196"/>
                    <a:pt x="124" y="196"/>
                  </a:cubicBezTo>
                  <a:cubicBezTo>
                    <a:pt x="122" y="197"/>
                    <a:pt x="121" y="197"/>
                    <a:pt x="120" y="197"/>
                  </a:cubicBezTo>
                  <a:cubicBezTo>
                    <a:pt x="118" y="196"/>
                    <a:pt x="117" y="197"/>
                    <a:pt x="116" y="198"/>
                  </a:cubicBezTo>
                  <a:cubicBezTo>
                    <a:pt x="114" y="199"/>
                    <a:pt x="113" y="197"/>
                    <a:pt x="111" y="197"/>
                  </a:cubicBezTo>
                  <a:cubicBezTo>
                    <a:pt x="111" y="198"/>
                    <a:pt x="109" y="197"/>
                    <a:pt x="109" y="197"/>
                  </a:cubicBezTo>
                  <a:cubicBezTo>
                    <a:pt x="108" y="198"/>
                    <a:pt x="107" y="200"/>
                    <a:pt x="106" y="200"/>
                  </a:cubicBezTo>
                  <a:cubicBezTo>
                    <a:pt x="106" y="199"/>
                    <a:pt x="105" y="198"/>
                    <a:pt x="105" y="196"/>
                  </a:cubicBezTo>
                  <a:cubicBezTo>
                    <a:pt x="105" y="195"/>
                    <a:pt x="106" y="195"/>
                    <a:pt x="106" y="193"/>
                  </a:cubicBezTo>
                  <a:cubicBezTo>
                    <a:pt x="107" y="190"/>
                    <a:pt x="106" y="186"/>
                    <a:pt x="104" y="183"/>
                  </a:cubicBezTo>
                  <a:cubicBezTo>
                    <a:pt x="102" y="180"/>
                    <a:pt x="101" y="179"/>
                    <a:pt x="102" y="175"/>
                  </a:cubicBezTo>
                  <a:cubicBezTo>
                    <a:pt x="102" y="171"/>
                    <a:pt x="103" y="168"/>
                    <a:pt x="102" y="164"/>
                  </a:cubicBezTo>
                  <a:cubicBezTo>
                    <a:pt x="102" y="162"/>
                    <a:pt x="101" y="161"/>
                    <a:pt x="101" y="160"/>
                  </a:cubicBezTo>
                  <a:cubicBezTo>
                    <a:pt x="101" y="158"/>
                    <a:pt x="102" y="156"/>
                    <a:pt x="102" y="155"/>
                  </a:cubicBezTo>
                  <a:cubicBezTo>
                    <a:pt x="102" y="152"/>
                    <a:pt x="100" y="152"/>
                    <a:pt x="98" y="152"/>
                  </a:cubicBezTo>
                  <a:cubicBezTo>
                    <a:pt x="96" y="152"/>
                    <a:pt x="94" y="152"/>
                    <a:pt x="92" y="152"/>
                  </a:cubicBezTo>
                  <a:cubicBezTo>
                    <a:pt x="87" y="152"/>
                    <a:pt x="88" y="151"/>
                    <a:pt x="89" y="148"/>
                  </a:cubicBezTo>
                  <a:cubicBezTo>
                    <a:pt x="88" y="148"/>
                    <a:pt x="87" y="147"/>
                    <a:pt x="86" y="148"/>
                  </a:cubicBezTo>
                  <a:cubicBezTo>
                    <a:pt x="86" y="148"/>
                    <a:pt x="86" y="148"/>
                    <a:pt x="86" y="149"/>
                  </a:cubicBezTo>
                  <a:cubicBezTo>
                    <a:pt x="85" y="150"/>
                    <a:pt x="79" y="149"/>
                    <a:pt x="78" y="149"/>
                  </a:cubicBezTo>
                  <a:cubicBezTo>
                    <a:pt x="78" y="150"/>
                    <a:pt x="77" y="152"/>
                    <a:pt x="78" y="153"/>
                  </a:cubicBezTo>
                  <a:cubicBezTo>
                    <a:pt x="78" y="154"/>
                    <a:pt x="78" y="156"/>
                    <a:pt x="76" y="156"/>
                  </a:cubicBezTo>
                  <a:cubicBezTo>
                    <a:pt x="77" y="157"/>
                    <a:pt x="75" y="159"/>
                    <a:pt x="76" y="161"/>
                  </a:cubicBezTo>
                  <a:cubicBezTo>
                    <a:pt x="75" y="161"/>
                    <a:pt x="70" y="161"/>
                    <a:pt x="70" y="161"/>
                  </a:cubicBezTo>
                  <a:cubicBezTo>
                    <a:pt x="67" y="159"/>
                    <a:pt x="63" y="162"/>
                    <a:pt x="62" y="162"/>
                  </a:cubicBezTo>
                  <a:cubicBezTo>
                    <a:pt x="61" y="161"/>
                    <a:pt x="59" y="162"/>
                    <a:pt x="57" y="162"/>
                  </a:cubicBezTo>
                  <a:cubicBezTo>
                    <a:pt x="54" y="161"/>
                    <a:pt x="53" y="156"/>
                    <a:pt x="52" y="154"/>
                  </a:cubicBezTo>
                  <a:cubicBezTo>
                    <a:pt x="52" y="153"/>
                    <a:pt x="51" y="153"/>
                    <a:pt x="51" y="152"/>
                  </a:cubicBezTo>
                  <a:cubicBezTo>
                    <a:pt x="50" y="151"/>
                    <a:pt x="50" y="150"/>
                    <a:pt x="50" y="149"/>
                  </a:cubicBezTo>
                  <a:cubicBezTo>
                    <a:pt x="50" y="147"/>
                    <a:pt x="47" y="145"/>
                    <a:pt x="48" y="143"/>
                  </a:cubicBezTo>
                  <a:cubicBezTo>
                    <a:pt x="48" y="140"/>
                    <a:pt x="48" y="139"/>
                    <a:pt x="47" y="137"/>
                  </a:cubicBezTo>
                  <a:cubicBezTo>
                    <a:pt x="45" y="136"/>
                    <a:pt x="45" y="135"/>
                    <a:pt x="43" y="135"/>
                  </a:cubicBezTo>
                  <a:cubicBezTo>
                    <a:pt x="37" y="135"/>
                    <a:pt x="31" y="136"/>
                    <a:pt x="25" y="135"/>
                  </a:cubicBezTo>
                  <a:cubicBezTo>
                    <a:pt x="20" y="135"/>
                    <a:pt x="14" y="136"/>
                    <a:pt x="10" y="135"/>
                  </a:cubicBezTo>
                  <a:cubicBezTo>
                    <a:pt x="6" y="134"/>
                    <a:pt x="3" y="140"/>
                    <a:pt x="0" y="13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80" name="Freeform 546">
              <a:extLst>
                <a:ext uri="{FF2B5EF4-FFF2-40B4-BE49-F238E27FC236}">
                  <a16:creationId xmlns:a16="http://schemas.microsoft.com/office/drawing/2014/main" xmlns="" id="{F7AD0BC5-D174-49C3-8A2D-A096C2658539}"/>
                </a:ext>
              </a:extLst>
            </p:cNvPr>
            <p:cNvSpPr>
              <a:spLocks/>
            </p:cNvSpPr>
            <p:nvPr/>
          </p:nvSpPr>
          <p:spPr bwMode="auto">
            <a:xfrm>
              <a:off x="4439219" y="3277910"/>
              <a:ext cx="564080" cy="568502"/>
            </a:xfrm>
            <a:custGeom>
              <a:avLst/>
              <a:gdLst>
                <a:gd name="T0" fmla="*/ 3 w 203"/>
                <a:gd name="T1" fmla="*/ 127 h 229"/>
                <a:gd name="T2" fmla="*/ 15 w 203"/>
                <a:gd name="T3" fmla="*/ 121 h 229"/>
                <a:gd name="T4" fmla="*/ 23 w 203"/>
                <a:gd name="T5" fmla="*/ 119 h 229"/>
                <a:gd name="T6" fmla="*/ 31 w 203"/>
                <a:gd name="T7" fmla="*/ 118 h 229"/>
                <a:gd name="T8" fmla="*/ 43 w 203"/>
                <a:gd name="T9" fmla="*/ 100 h 229"/>
                <a:gd name="T10" fmla="*/ 53 w 203"/>
                <a:gd name="T11" fmla="*/ 77 h 229"/>
                <a:gd name="T12" fmla="*/ 60 w 203"/>
                <a:gd name="T13" fmla="*/ 53 h 229"/>
                <a:gd name="T14" fmla="*/ 68 w 203"/>
                <a:gd name="T15" fmla="*/ 27 h 229"/>
                <a:gd name="T16" fmla="*/ 67 w 203"/>
                <a:gd name="T17" fmla="*/ 14 h 229"/>
                <a:gd name="T18" fmla="*/ 78 w 203"/>
                <a:gd name="T19" fmla="*/ 3 h 229"/>
                <a:gd name="T20" fmla="*/ 93 w 203"/>
                <a:gd name="T21" fmla="*/ 12 h 229"/>
                <a:gd name="T22" fmla="*/ 101 w 203"/>
                <a:gd name="T23" fmla="*/ 13 h 229"/>
                <a:gd name="T24" fmla="*/ 114 w 203"/>
                <a:gd name="T25" fmla="*/ 7 h 229"/>
                <a:gd name="T26" fmla="*/ 133 w 203"/>
                <a:gd name="T27" fmla="*/ 6 h 229"/>
                <a:gd name="T28" fmla="*/ 143 w 203"/>
                <a:gd name="T29" fmla="*/ 2 h 229"/>
                <a:gd name="T30" fmla="*/ 153 w 203"/>
                <a:gd name="T31" fmla="*/ 4 h 229"/>
                <a:gd name="T32" fmla="*/ 166 w 203"/>
                <a:gd name="T33" fmla="*/ 10 h 229"/>
                <a:gd name="T34" fmla="*/ 183 w 203"/>
                <a:gd name="T35" fmla="*/ 9 h 229"/>
                <a:gd name="T36" fmla="*/ 198 w 203"/>
                <a:gd name="T37" fmla="*/ 23 h 229"/>
                <a:gd name="T38" fmla="*/ 197 w 203"/>
                <a:gd name="T39" fmla="*/ 35 h 229"/>
                <a:gd name="T40" fmla="*/ 194 w 203"/>
                <a:gd name="T41" fmla="*/ 50 h 229"/>
                <a:gd name="T42" fmla="*/ 188 w 203"/>
                <a:gd name="T43" fmla="*/ 60 h 229"/>
                <a:gd name="T44" fmla="*/ 185 w 203"/>
                <a:gd name="T45" fmla="*/ 77 h 229"/>
                <a:gd name="T46" fmla="*/ 180 w 203"/>
                <a:gd name="T47" fmla="*/ 89 h 229"/>
                <a:gd name="T48" fmla="*/ 180 w 203"/>
                <a:gd name="T49" fmla="*/ 105 h 229"/>
                <a:gd name="T50" fmla="*/ 179 w 203"/>
                <a:gd name="T51" fmla="*/ 124 h 229"/>
                <a:gd name="T52" fmla="*/ 184 w 203"/>
                <a:gd name="T53" fmla="*/ 147 h 229"/>
                <a:gd name="T54" fmla="*/ 176 w 203"/>
                <a:gd name="T55" fmla="*/ 167 h 229"/>
                <a:gd name="T56" fmla="*/ 174 w 203"/>
                <a:gd name="T57" fmla="*/ 192 h 229"/>
                <a:gd name="T58" fmla="*/ 172 w 203"/>
                <a:gd name="T59" fmla="*/ 206 h 229"/>
                <a:gd name="T60" fmla="*/ 185 w 203"/>
                <a:gd name="T61" fmla="*/ 211 h 229"/>
                <a:gd name="T62" fmla="*/ 184 w 203"/>
                <a:gd name="T63" fmla="*/ 224 h 229"/>
                <a:gd name="T64" fmla="*/ 172 w 203"/>
                <a:gd name="T65" fmla="*/ 218 h 229"/>
                <a:gd name="T66" fmla="*/ 162 w 203"/>
                <a:gd name="T67" fmla="*/ 212 h 229"/>
                <a:gd name="T68" fmla="*/ 149 w 203"/>
                <a:gd name="T69" fmla="*/ 208 h 229"/>
                <a:gd name="T70" fmla="*/ 139 w 203"/>
                <a:gd name="T71" fmla="*/ 199 h 229"/>
                <a:gd name="T72" fmla="*/ 128 w 203"/>
                <a:gd name="T73" fmla="*/ 198 h 229"/>
                <a:gd name="T74" fmla="*/ 120 w 203"/>
                <a:gd name="T75" fmla="*/ 197 h 229"/>
                <a:gd name="T76" fmla="*/ 109 w 203"/>
                <a:gd name="T77" fmla="*/ 197 h 229"/>
                <a:gd name="T78" fmla="*/ 106 w 203"/>
                <a:gd name="T79" fmla="*/ 193 h 229"/>
                <a:gd name="T80" fmla="*/ 102 w 203"/>
                <a:gd name="T81" fmla="*/ 164 h 229"/>
                <a:gd name="T82" fmla="*/ 98 w 203"/>
                <a:gd name="T83" fmla="*/ 152 h 229"/>
                <a:gd name="T84" fmla="*/ 86 w 203"/>
                <a:gd name="T85" fmla="*/ 148 h 229"/>
                <a:gd name="T86" fmla="*/ 78 w 203"/>
                <a:gd name="T87" fmla="*/ 153 h 229"/>
                <a:gd name="T88" fmla="*/ 70 w 203"/>
                <a:gd name="T89" fmla="*/ 161 h 229"/>
                <a:gd name="T90" fmla="*/ 52 w 203"/>
                <a:gd name="T91" fmla="*/ 154 h 229"/>
                <a:gd name="T92" fmla="*/ 48 w 203"/>
                <a:gd name="T93" fmla="*/ 143 h 229"/>
                <a:gd name="T94" fmla="*/ 25 w 203"/>
                <a:gd name="T95" fmla="*/ 135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3" h="229">
                  <a:moveTo>
                    <a:pt x="0" y="134"/>
                  </a:moveTo>
                  <a:cubicBezTo>
                    <a:pt x="1" y="133"/>
                    <a:pt x="2" y="134"/>
                    <a:pt x="3" y="133"/>
                  </a:cubicBezTo>
                  <a:cubicBezTo>
                    <a:pt x="3" y="132"/>
                    <a:pt x="4" y="128"/>
                    <a:pt x="3" y="127"/>
                  </a:cubicBezTo>
                  <a:cubicBezTo>
                    <a:pt x="1" y="124"/>
                    <a:pt x="9" y="121"/>
                    <a:pt x="10" y="120"/>
                  </a:cubicBezTo>
                  <a:cubicBezTo>
                    <a:pt x="10" y="121"/>
                    <a:pt x="13" y="122"/>
                    <a:pt x="13" y="123"/>
                  </a:cubicBezTo>
                  <a:cubicBezTo>
                    <a:pt x="14" y="123"/>
                    <a:pt x="15" y="122"/>
                    <a:pt x="15" y="121"/>
                  </a:cubicBezTo>
                  <a:cubicBezTo>
                    <a:pt x="17" y="121"/>
                    <a:pt x="16" y="119"/>
                    <a:pt x="17" y="118"/>
                  </a:cubicBezTo>
                  <a:cubicBezTo>
                    <a:pt x="19" y="120"/>
                    <a:pt x="21" y="116"/>
                    <a:pt x="23" y="117"/>
                  </a:cubicBezTo>
                  <a:cubicBezTo>
                    <a:pt x="25" y="118"/>
                    <a:pt x="23" y="118"/>
                    <a:pt x="23" y="119"/>
                  </a:cubicBezTo>
                  <a:cubicBezTo>
                    <a:pt x="23" y="121"/>
                    <a:pt x="24" y="122"/>
                    <a:pt x="24" y="123"/>
                  </a:cubicBezTo>
                  <a:cubicBezTo>
                    <a:pt x="24" y="122"/>
                    <a:pt x="26" y="124"/>
                    <a:pt x="27" y="123"/>
                  </a:cubicBezTo>
                  <a:cubicBezTo>
                    <a:pt x="29" y="122"/>
                    <a:pt x="30" y="120"/>
                    <a:pt x="31" y="118"/>
                  </a:cubicBezTo>
                  <a:cubicBezTo>
                    <a:pt x="32" y="117"/>
                    <a:pt x="35" y="116"/>
                    <a:pt x="35" y="115"/>
                  </a:cubicBezTo>
                  <a:cubicBezTo>
                    <a:pt x="35" y="113"/>
                    <a:pt x="37" y="113"/>
                    <a:pt x="38" y="112"/>
                  </a:cubicBezTo>
                  <a:cubicBezTo>
                    <a:pt x="42" y="111"/>
                    <a:pt x="43" y="104"/>
                    <a:pt x="43" y="100"/>
                  </a:cubicBezTo>
                  <a:cubicBezTo>
                    <a:pt x="43" y="98"/>
                    <a:pt x="43" y="96"/>
                    <a:pt x="42" y="93"/>
                  </a:cubicBezTo>
                  <a:cubicBezTo>
                    <a:pt x="42" y="91"/>
                    <a:pt x="45" y="90"/>
                    <a:pt x="46" y="88"/>
                  </a:cubicBezTo>
                  <a:cubicBezTo>
                    <a:pt x="49" y="84"/>
                    <a:pt x="48" y="81"/>
                    <a:pt x="53" y="77"/>
                  </a:cubicBezTo>
                  <a:cubicBezTo>
                    <a:pt x="55" y="76"/>
                    <a:pt x="57" y="74"/>
                    <a:pt x="58" y="73"/>
                  </a:cubicBezTo>
                  <a:cubicBezTo>
                    <a:pt x="59" y="71"/>
                    <a:pt x="58" y="68"/>
                    <a:pt x="59" y="66"/>
                  </a:cubicBezTo>
                  <a:cubicBezTo>
                    <a:pt x="59" y="64"/>
                    <a:pt x="60" y="55"/>
                    <a:pt x="60" y="53"/>
                  </a:cubicBezTo>
                  <a:cubicBezTo>
                    <a:pt x="61" y="51"/>
                    <a:pt x="62" y="49"/>
                    <a:pt x="62" y="46"/>
                  </a:cubicBezTo>
                  <a:cubicBezTo>
                    <a:pt x="63" y="44"/>
                    <a:pt x="62" y="41"/>
                    <a:pt x="63" y="39"/>
                  </a:cubicBezTo>
                  <a:cubicBezTo>
                    <a:pt x="64" y="35"/>
                    <a:pt x="66" y="31"/>
                    <a:pt x="68" y="27"/>
                  </a:cubicBezTo>
                  <a:cubicBezTo>
                    <a:pt x="68" y="25"/>
                    <a:pt x="68" y="22"/>
                    <a:pt x="68" y="20"/>
                  </a:cubicBezTo>
                  <a:cubicBezTo>
                    <a:pt x="68" y="19"/>
                    <a:pt x="68" y="18"/>
                    <a:pt x="68" y="16"/>
                  </a:cubicBezTo>
                  <a:cubicBezTo>
                    <a:pt x="68" y="15"/>
                    <a:pt x="68" y="15"/>
                    <a:pt x="67" y="14"/>
                  </a:cubicBezTo>
                  <a:cubicBezTo>
                    <a:pt x="67" y="12"/>
                    <a:pt x="69" y="12"/>
                    <a:pt x="70" y="11"/>
                  </a:cubicBezTo>
                  <a:cubicBezTo>
                    <a:pt x="71" y="9"/>
                    <a:pt x="72" y="7"/>
                    <a:pt x="73" y="6"/>
                  </a:cubicBezTo>
                  <a:cubicBezTo>
                    <a:pt x="75" y="4"/>
                    <a:pt x="76" y="3"/>
                    <a:pt x="78" y="3"/>
                  </a:cubicBezTo>
                  <a:cubicBezTo>
                    <a:pt x="80" y="3"/>
                    <a:pt x="81" y="5"/>
                    <a:pt x="82" y="5"/>
                  </a:cubicBezTo>
                  <a:cubicBezTo>
                    <a:pt x="85" y="6"/>
                    <a:pt x="87" y="8"/>
                    <a:pt x="88" y="11"/>
                  </a:cubicBezTo>
                  <a:cubicBezTo>
                    <a:pt x="89" y="13"/>
                    <a:pt x="92" y="11"/>
                    <a:pt x="93" y="12"/>
                  </a:cubicBezTo>
                  <a:cubicBezTo>
                    <a:pt x="94" y="12"/>
                    <a:pt x="95" y="13"/>
                    <a:pt x="96" y="13"/>
                  </a:cubicBezTo>
                  <a:cubicBezTo>
                    <a:pt x="96" y="13"/>
                    <a:pt x="97" y="13"/>
                    <a:pt x="98" y="13"/>
                  </a:cubicBezTo>
                  <a:cubicBezTo>
                    <a:pt x="99" y="14"/>
                    <a:pt x="99" y="13"/>
                    <a:pt x="101" y="13"/>
                  </a:cubicBezTo>
                  <a:cubicBezTo>
                    <a:pt x="101" y="13"/>
                    <a:pt x="102" y="14"/>
                    <a:pt x="103" y="14"/>
                  </a:cubicBezTo>
                  <a:cubicBezTo>
                    <a:pt x="105" y="15"/>
                    <a:pt x="107" y="16"/>
                    <a:pt x="108" y="15"/>
                  </a:cubicBezTo>
                  <a:cubicBezTo>
                    <a:pt x="111" y="14"/>
                    <a:pt x="110" y="7"/>
                    <a:pt x="114" y="7"/>
                  </a:cubicBezTo>
                  <a:cubicBezTo>
                    <a:pt x="116" y="7"/>
                    <a:pt x="117" y="11"/>
                    <a:pt x="120" y="9"/>
                  </a:cubicBezTo>
                  <a:cubicBezTo>
                    <a:pt x="121" y="7"/>
                    <a:pt x="130" y="6"/>
                    <a:pt x="129" y="4"/>
                  </a:cubicBezTo>
                  <a:cubicBezTo>
                    <a:pt x="131" y="3"/>
                    <a:pt x="131" y="6"/>
                    <a:pt x="133" y="6"/>
                  </a:cubicBezTo>
                  <a:cubicBezTo>
                    <a:pt x="135" y="6"/>
                    <a:pt x="138" y="5"/>
                    <a:pt x="139" y="3"/>
                  </a:cubicBezTo>
                  <a:cubicBezTo>
                    <a:pt x="140" y="2"/>
                    <a:pt x="139" y="1"/>
                    <a:pt x="140" y="1"/>
                  </a:cubicBezTo>
                  <a:cubicBezTo>
                    <a:pt x="141" y="0"/>
                    <a:pt x="142" y="1"/>
                    <a:pt x="143" y="2"/>
                  </a:cubicBezTo>
                  <a:cubicBezTo>
                    <a:pt x="145" y="3"/>
                    <a:pt x="146" y="1"/>
                    <a:pt x="148" y="2"/>
                  </a:cubicBezTo>
                  <a:cubicBezTo>
                    <a:pt x="149" y="3"/>
                    <a:pt x="150" y="3"/>
                    <a:pt x="151" y="4"/>
                  </a:cubicBezTo>
                  <a:cubicBezTo>
                    <a:pt x="152" y="4"/>
                    <a:pt x="152" y="4"/>
                    <a:pt x="153" y="4"/>
                  </a:cubicBezTo>
                  <a:cubicBezTo>
                    <a:pt x="156" y="4"/>
                    <a:pt x="157" y="2"/>
                    <a:pt x="160" y="3"/>
                  </a:cubicBezTo>
                  <a:cubicBezTo>
                    <a:pt x="161" y="4"/>
                    <a:pt x="164" y="6"/>
                    <a:pt x="164" y="7"/>
                  </a:cubicBezTo>
                  <a:cubicBezTo>
                    <a:pt x="164" y="8"/>
                    <a:pt x="165" y="9"/>
                    <a:pt x="166" y="10"/>
                  </a:cubicBezTo>
                  <a:cubicBezTo>
                    <a:pt x="168" y="11"/>
                    <a:pt x="171" y="15"/>
                    <a:pt x="174" y="12"/>
                  </a:cubicBezTo>
                  <a:cubicBezTo>
                    <a:pt x="175" y="10"/>
                    <a:pt x="176" y="10"/>
                    <a:pt x="178" y="11"/>
                  </a:cubicBezTo>
                  <a:cubicBezTo>
                    <a:pt x="181" y="12"/>
                    <a:pt x="182" y="12"/>
                    <a:pt x="183" y="9"/>
                  </a:cubicBezTo>
                  <a:cubicBezTo>
                    <a:pt x="184" y="6"/>
                    <a:pt x="189" y="14"/>
                    <a:pt x="189" y="15"/>
                  </a:cubicBezTo>
                  <a:cubicBezTo>
                    <a:pt x="190" y="17"/>
                    <a:pt x="197" y="18"/>
                    <a:pt x="195" y="21"/>
                  </a:cubicBezTo>
                  <a:cubicBezTo>
                    <a:pt x="196" y="21"/>
                    <a:pt x="197" y="21"/>
                    <a:pt x="198" y="23"/>
                  </a:cubicBezTo>
                  <a:cubicBezTo>
                    <a:pt x="198" y="23"/>
                    <a:pt x="198" y="24"/>
                    <a:pt x="198" y="24"/>
                  </a:cubicBezTo>
                  <a:cubicBezTo>
                    <a:pt x="199" y="25"/>
                    <a:pt x="197" y="26"/>
                    <a:pt x="198" y="27"/>
                  </a:cubicBezTo>
                  <a:cubicBezTo>
                    <a:pt x="198" y="30"/>
                    <a:pt x="197" y="33"/>
                    <a:pt x="197" y="35"/>
                  </a:cubicBezTo>
                  <a:cubicBezTo>
                    <a:pt x="197" y="37"/>
                    <a:pt x="198" y="37"/>
                    <a:pt x="199" y="36"/>
                  </a:cubicBezTo>
                  <a:cubicBezTo>
                    <a:pt x="200" y="36"/>
                    <a:pt x="203" y="38"/>
                    <a:pt x="202" y="40"/>
                  </a:cubicBezTo>
                  <a:cubicBezTo>
                    <a:pt x="201" y="43"/>
                    <a:pt x="197" y="47"/>
                    <a:pt x="194" y="50"/>
                  </a:cubicBezTo>
                  <a:cubicBezTo>
                    <a:pt x="193" y="51"/>
                    <a:pt x="192" y="53"/>
                    <a:pt x="190" y="54"/>
                  </a:cubicBezTo>
                  <a:cubicBezTo>
                    <a:pt x="189" y="55"/>
                    <a:pt x="189" y="54"/>
                    <a:pt x="189" y="55"/>
                  </a:cubicBezTo>
                  <a:cubicBezTo>
                    <a:pt x="188" y="56"/>
                    <a:pt x="189" y="58"/>
                    <a:pt x="188" y="60"/>
                  </a:cubicBezTo>
                  <a:cubicBezTo>
                    <a:pt x="187" y="61"/>
                    <a:pt x="186" y="64"/>
                    <a:pt x="186" y="66"/>
                  </a:cubicBezTo>
                  <a:cubicBezTo>
                    <a:pt x="186" y="67"/>
                    <a:pt x="186" y="69"/>
                    <a:pt x="185" y="71"/>
                  </a:cubicBezTo>
                  <a:cubicBezTo>
                    <a:pt x="185" y="73"/>
                    <a:pt x="185" y="75"/>
                    <a:pt x="185" y="77"/>
                  </a:cubicBezTo>
                  <a:cubicBezTo>
                    <a:pt x="185" y="78"/>
                    <a:pt x="185" y="80"/>
                    <a:pt x="184" y="81"/>
                  </a:cubicBezTo>
                  <a:cubicBezTo>
                    <a:pt x="184" y="83"/>
                    <a:pt x="183" y="83"/>
                    <a:pt x="181" y="84"/>
                  </a:cubicBezTo>
                  <a:cubicBezTo>
                    <a:pt x="180" y="86"/>
                    <a:pt x="180" y="87"/>
                    <a:pt x="180" y="89"/>
                  </a:cubicBezTo>
                  <a:cubicBezTo>
                    <a:pt x="180" y="90"/>
                    <a:pt x="178" y="92"/>
                    <a:pt x="178" y="93"/>
                  </a:cubicBezTo>
                  <a:cubicBezTo>
                    <a:pt x="176" y="95"/>
                    <a:pt x="178" y="97"/>
                    <a:pt x="180" y="100"/>
                  </a:cubicBezTo>
                  <a:cubicBezTo>
                    <a:pt x="180" y="101"/>
                    <a:pt x="181" y="102"/>
                    <a:pt x="180" y="105"/>
                  </a:cubicBezTo>
                  <a:cubicBezTo>
                    <a:pt x="178" y="107"/>
                    <a:pt x="181" y="114"/>
                    <a:pt x="179" y="117"/>
                  </a:cubicBezTo>
                  <a:cubicBezTo>
                    <a:pt x="180" y="118"/>
                    <a:pt x="180" y="113"/>
                    <a:pt x="181" y="114"/>
                  </a:cubicBezTo>
                  <a:cubicBezTo>
                    <a:pt x="181" y="117"/>
                    <a:pt x="179" y="120"/>
                    <a:pt x="179" y="124"/>
                  </a:cubicBezTo>
                  <a:cubicBezTo>
                    <a:pt x="179" y="128"/>
                    <a:pt x="183" y="131"/>
                    <a:pt x="181" y="134"/>
                  </a:cubicBezTo>
                  <a:cubicBezTo>
                    <a:pt x="180" y="136"/>
                    <a:pt x="179" y="136"/>
                    <a:pt x="180" y="137"/>
                  </a:cubicBezTo>
                  <a:cubicBezTo>
                    <a:pt x="181" y="139"/>
                    <a:pt x="182" y="142"/>
                    <a:pt x="184" y="147"/>
                  </a:cubicBezTo>
                  <a:cubicBezTo>
                    <a:pt x="186" y="150"/>
                    <a:pt x="191" y="150"/>
                    <a:pt x="191" y="158"/>
                  </a:cubicBezTo>
                  <a:cubicBezTo>
                    <a:pt x="191" y="161"/>
                    <a:pt x="193" y="159"/>
                    <a:pt x="194" y="164"/>
                  </a:cubicBezTo>
                  <a:cubicBezTo>
                    <a:pt x="188" y="165"/>
                    <a:pt x="183" y="165"/>
                    <a:pt x="176" y="167"/>
                  </a:cubicBezTo>
                  <a:cubicBezTo>
                    <a:pt x="179" y="171"/>
                    <a:pt x="172" y="173"/>
                    <a:pt x="171" y="176"/>
                  </a:cubicBezTo>
                  <a:cubicBezTo>
                    <a:pt x="175" y="177"/>
                    <a:pt x="173" y="183"/>
                    <a:pt x="173" y="186"/>
                  </a:cubicBezTo>
                  <a:cubicBezTo>
                    <a:pt x="173" y="188"/>
                    <a:pt x="174" y="190"/>
                    <a:pt x="174" y="192"/>
                  </a:cubicBezTo>
                  <a:cubicBezTo>
                    <a:pt x="174" y="193"/>
                    <a:pt x="173" y="194"/>
                    <a:pt x="173" y="195"/>
                  </a:cubicBezTo>
                  <a:cubicBezTo>
                    <a:pt x="172" y="197"/>
                    <a:pt x="172" y="198"/>
                    <a:pt x="172" y="199"/>
                  </a:cubicBezTo>
                  <a:cubicBezTo>
                    <a:pt x="171" y="202"/>
                    <a:pt x="170" y="203"/>
                    <a:pt x="172" y="206"/>
                  </a:cubicBezTo>
                  <a:cubicBezTo>
                    <a:pt x="173" y="208"/>
                    <a:pt x="175" y="210"/>
                    <a:pt x="177" y="212"/>
                  </a:cubicBezTo>
                  <a:cubicBezTo>
                    <a:pt x="178" y="213"/>
                    <a:pt x="181" y="215"/>
                    <a:pt x="182" y="213"/>
                  </a:cubicBezTo>
                  <a:cubicBezTo>
                    <a:pt x="182" y="211"/>
                    <a:pt x="183" y="211"/>
                    <a:pt x="185" y="211"/>
                  </a:cubicBezTo>
                  <a:cubicBezTo>
                    <a:pt x="185" y="215"/>
                    <a:pt x="185" y="219"/>
                    <a:pt x="185" y="223"/>
                  </a:cubicBezTo>
                  <a:cubicBezTo>
                    <a:pt x="185" y="223"/>
                    <a:pt x="186" y="226"/>
                    <a:pt x="185" y="226"/>
                  </a:cubicBezTo>
                  <a:cubicBezTo>
                    <a:pt x="183" y="226"/>
                    <a:pt x="183" y="225"/>
                    <a:pt x="184" y="224"/>
                  </a:cubicBezTo>
                  <a:cubicBezTo>
                    <a:pt x="182" y="222"/>
                    <a:pt x="178" y="229"/>
                    <a:pt x="176" y="225"/>
                  </a:cubicBezTo>
                  <a:cubicBezTo>
                    <a:pt x="176" y="223"/>
                    <a:pt x="175" y="222"/>
                    <a:pt x="174" y="220"/>
                  </a:cubicBezTo>
                  <a:cubicBezTo>
                    <a:pt x="173" y="220"/>
                    <a:pt x="172" y="219"/>
                    <a:pt x="172" y="218"/>
                  </a:cubicBezTo>
                  <a:cubicBezTo>
                    <a:pt x="172" y="216"/>
                    <a:pt x="171" y="214"/>
                    <a:pt x="169" y="214"/>
                  </a:cubicBezTo>
                  <a:cubicBezTo>
                    <a:pt x="167" y="214"/>
                    <a:pt x="167" y="212"/>
                    <a:pt x="165" y="212"/>
                  </a:cubicBezTo>
                  <a:cubicBezTo>
                    <a:pt x="164" y="212"/>
                    <a:pt x="163" y="213"/>
                    <a:pt x="162" y="212"/>
                  </a:cubicBezTo>
                  <a:cubicBezTo>
                    <a:pt x="161" y="210"/>
                    <a:pt x="161" y="209"/>
                    <a:pt x="160" y="208"/>
                  </a:cubicBezTo>
                  <a:cubicBezTo>
                    <a:pt x="158" y="206"/>
                    <a:pt x="157" y="201"/>
                    <a:pt x="156" y="206"/>
                  </a:cubicBezTo>
                  <a:cubicBezTo>
                    <a:pt x="155" y="210"/>
                    <a:pt x="152" y="208"/>
                    <a:pt x="149" y="208"/>
                  </a:cubicBezTo>
                  <a:cubicBezTo>
                    <a:pt x="146" y="208"/>
                    <a:pt x="146" y="207"/>
                    <a:pt x="144" y="206"/>
                  </a:cubicBezTo>
                  <a:cubicBezTo>
                    <a:pt x="142" y="206"/>
                    <a:pt x="142" y="206"/>
                    <a:pt x="142" y="206"/>
                  </a:cubicBezTo>
                  <a:cubicBezTo>
                    <a:pt x="138" y="206"/>
                    <a:pt x="137" y="202"/>
                    <a:pt x="139" y="199"/>
                  </a:cubicBezTo>
                  <a:cubicBezTo>
                    <a:pt x="137" y="200"/>
                    <a:pt x="135" y="200"/>
                    <a:pt x="133" y="201"/>
                  </a:cubicBezTo>
                  <a:cubicBezTo>
                    <a:pt x="131" y="202"/>
                    <a:pt x="130" y="203"/>
                    <a:pt x="128" y="202"/>
                  </a:cubicBezTo>
                  <a:cubicBezTo>
                    <a:pt x="129" y="200"/>
                    <a:pt x="129" y="198"/>
                    <a:pt x="128" y="198"/>
                  </a:cubicBezTo>
                  <a:cubicBezTo>
                    <a:pt x="127" y="198"/>
                    <a:pt x="126" y="197"/>
                    <a:pt x="126" y="196"/>
                  </a:cubicBezTo>
                  <a:cubicBezTo>
                    <a:pt x="124" y="194"/>
                    <a:pt x="124" y="196"/>
                    <a:pt x="124" y="196"/>
                  </a:cubicBezTo>
                  <a:cubicBezTo>
                    <a:pt x="122" y="197"/>
                    <a:pt x="121" y="197"/>
                    <a:pt x="120" y="197"/>
                  </a:cubicBezTo>
                  <a:cubicBezTo>
                    <a:pt x="118" y="196"/>
                    <a:pt x="117" y="197"/>
                    <a:pt x="116" y="198"/>
                  </a:cubicBezTo>
                  <a:cubicBezTo>
                    <a:pt x="114" y="199"/>
                    <a:pt x="113" y="197"/>
                    <a:pt x="111" y="197"/>
                  </a:cubicBezTo>
                  <a:cubicBezTo>
                    <a:pt x="111" y="198"/>
                    <a:pt x="109" y="197"/>
                    <a:pt x="109" y="197"/>
                  </a:cubicBezTo>
                  <a:cubicBezTo>
                    <a:pt x="108" y="198"/>
                    <a:pt x="107" y="200"/>
                    <a:pt x="106" y="200"/>
                  </a:cubicBezTo>
                  <a:cubicBezTo>
                    <a:pt x="106" y="199"/>
                    <a:pt x="105" y="198"/>
                    <a:pt x="105" y="196"/>
                  </a:cubicBezTo>
                  <a:cubicBezTo>
                    <a:pt x="105" y="195"/>
                    <a:pt x="106" y="195"/>
                    <a:pt x="106" y="193"/>
                  </a:cubicBezTo>
                  <a:cubicBezTo>
                    <a:pt x="107" y="190"/>
                    <a:pt x="106" y="186"/>
                    <a:pt x="104" y="183"/>
                  </a:cubicBezTo>
                  <a:cubicBezTo>
                    <a:pt x="102" y="180"/>
                    <a:pt x="101" y="179"/>
                    <a:pt x="102" y="175"/>
                  </a:cubicBezTo>
                  <a:cubicBezTo>
                    <a:pt x="102" y="171"/>
                    <a:pt x="103" y="168"/>
                    <a:pt x="102" y="164"/>
                  </a:cubicBezTo>
                  <a:cubicBezTo>
                    <a:pt x="102" y="162"/>
                    <a:pt x="101" y="161"/>
                    <a:pt x="101" y="160"/>
                  </a:cubicBezTo>
                  <a:cubicBezTo>
                    <a:pt x="101" y="158"/>
                    <a:pt x="102" y="156"/>
                    <a:pt x="102" y="155"/>
                  </a:cubicBezTo>
                  <a:cubicBezTo>
                    <a:pt x="102" y="152"/>
                    <a:pt x="100" y="152"/>
                    <a:pt x="98" y="152"/>
                  </a:cubicBezTo>
                  <a:cubicBezTo>
                    <a:pt x="96" y="152"/>
                    <a:pt x="94" y="152"/>
                    <a:pt x="92" y="152"/>
                  </a:cubicBezTo>
                  <a:cubicBezTo>
                    <a:pt x="87" y="152"/>
                    <a:pt x="88" y="151"/>
                    <a:pt x="89" y="148"/>
                  </a:cubicBezTo>
                  <a:cubicBezTo>
                    <a:pt x="88" y="148"/>
                    <a:pt x="87" y="147"/>
                    <a:pt x="86" y="148"/>
                  </a:cubicBezTo>
                  <a:cubicBezTo>
                    <a:pt x="86" y="148"/>
                    <a:pt x="86" y="148"/>
                    <a:pt x="86" y="149"/>
                  </a:cubicBezTo>
                  <a:cubicBezTo>
                    <a:pt x="85" y="150"/>
                    <a:pt x="79" y="149"/>
                    <a:pt x="78" y="149"/>
                  </a:cubicBezTo>
                  <a:cubicBezTo>
                    <a:pt x="78" y="150"/>
                    <a:pt x="77" y="152"/>
                    <a:pt x="78" y="153"/>
                  </a:cubicBezTo>
                  <a:cubicBezTo>
                    <a:pt x="78" y="154"/>
                    <a:pt x="78" y="156"/>
                    <a:pt x="76" y="156"/>
                  </a:cubicBezTo>
                  <a:cubicBezTo>
                    <a:pt x="77" y="157"/>
                    <a:pt x="75" y="159"/>
                    <a:pt x="76" y="161"/>
                  </a:cubicBezTo>
                  <a:cubicBezTo>
                    <a:pt x="75" y="161"/>
                    <a:pt x="70" y="161"/>
                    <a:pt x="70" y="161"/>
                  </a:cubicBezTo>
                  <a:cubicBezTo>
                    <a:pt x="67" y="159"/>
                    <a:pt x="63" y="162"/>
                    <a:pt x="62" y="162"/>
                  </a:cubicBezTo>
                  <a:cubicBezTo>
                    <a:pt x="61" y="161"/>
                    <a:pt x="59" y="162"/>
                    <a:pt x="57" y="162"/>
                  </a:cubicBezTo>
                  <a:cubicBezTo>
                    <a:pt x="54" y="161"/>
                    <a:pt x="53" y="156"/>
                    <a:pt x="52" y="154"/>
                  </a:cubicBezTo>
                  <a:cubicBezTo>
                    <a:pt x="52" y="153"/>
                    <a:pt x="51" y="153"/>
                    <a:pt x="51" y="152"/>
                  </a:cubicBezTo>
                  <a:cubicBezTo>
                    <a:pt x="50" y="151"/>
                    <a:pt x="50" y="150"/>
                    <a:pt x="50" y="149"/>
                  </a:cubicBezTo>
                  <a:cubicBezTo>
                    <a:pt x="50" y="147"/>
                    <a:pt x="47" y="145"/>
                    <a:pt x="48" y="143"/>
                  </a:cubicBezTo>
                  <a:cubicBezTo>
                    <a:pt x="48" y="140"/>
                    <a:pt x="48" y="139"/>
                    <a:pt x="47" y="137"/>
                  </a:cubicBezTo>
                  <a:cubicBezTo>
                    <a:pt x="45" y="136"/>
                    <a:pt x="45" y="135"/>
                    <a:pt x="43" y="135"/>
                  </a:cubicBezTo>
                  <a:cubicBezTo>
                    <a:pt x="37" y="135"/>
                    <a:pt x="31" y="136"/>
                    <a:pt x="25" y="135"/>
                  </a:cubicBezTo>
                  <a:cubicBezTo>
                    <a:pt x="20" y="135"/>
                    <a:pt x="14" y="136"/>
                    <a:pt x="10" y="135"/>
                  </a:cubicBezTo>
                  <a:cubicBezTo>
                    <a:pt x="6" y="134"/>
                    <a:pt x="3" y="140"/>
                    <a:pt x="0" y="13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81" name="Freeform 547">
              <a:extLst>
                <a:ext uri="{FF2B5EF4-FFF2-40B4-BE49-F238E27FC236}">
                  <a16:creationId xmlns:a16="http://schemas.microsoft.com/office/drawing/2014/main" xmlns="" id="{7415E727-E2C3-425C-80F1-0E2A533C53FB}"/>
                </a:ext>
              </a:extLst>
            </p:cNvPr>
            <p:cNvSpPr>
              <a:spLocks/>
            </p:cNvSpPr>
            <p:nvPr/>
          </p:nvSpPr>
          <p:spPr bwMode="auto">
            <a:xfrm>
              <a:off x="4428190" y="2343039"/>
              <a:ext cx="3151" cy="2807"/>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0"/>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82" name="Freeform 548">
              <a:extLst>
                <a:ext uri="{FF2B5EF4-FFF2-40B4-BE49-F238E27FC236}">
                  <a16:creationId xmlns:a16="http://schemas.microsoft.com/office/drawing/2014/main" xmlns="" id="{5D7FA58D-EAC5-4565-9C11-C4D98491BC56}"/>
                </a:ext>
              </a:extLst>
            </p:cNvPr>
            <p:cNvSpPr>
              <a:spLocks/>
            </p:cNvSpPr>
            <p:nvPr/>
          </p:nvSpPr>
          <p:spPr bwMode="auto">
            <a:xfrm>
              <a:off x="4428190" y="2343039"/>
              <a:ext cx="3151" cy="2807"/>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0"/>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83" name="Freeform 549">
              <a:extLst>
                <a:ext uri="{FF2B5EF4-FFF2-40B4-BE49-F238E27FC236}">
                  <a16:creationId xmlns:a16="http://schemas.microsoft.com/office/drawing/2014/main" xmlns="" id="{53CC365A-E0DC-4116-ABC7-CE7059C50567}"/>
                </a:ext>
              </a:extLst>
            </p:cNvPr>
            <p:cNvSpPr>
              <a:spLocks/>
            </p:cNvSpPr>
            <p:nvPr/>
          </p:nvSpPr>
          <p:spPr bwMode="auto">
            <a:xfrm>
              <a:off x="4284807" y="2041241"/>
              <a:ext cx="321432" cy="272319"/>
            </a:xfrm>
            <a:custGeom>
              <a:avLst/>
              <a:gdLst>
                <a:gd name="T0" fmla="*/ 6 w 116"/>
                <a:gd name="T1" fmla="*/ 20 h 110"/>
                <a:gd name="T2" fmla="*/ 2 w 116"/>
                <a:gd name="T3" fmla="*/ 16 h 110"/>
                <a:gd name="T4" fmla="*/ 8 w 116"/>
                <a:gd name="T5" fmla="*/ 14 h 110"/>
                <a:gd name="T6" fmla="*/ 15 w 116"/>
                <a:gd name="T7" fmla="*/ 11 h 110"/>
                <a:gd name="T8" fmla="*/ 18 w 116"/>
                <a:gd name="T9" fmla="*/ 8 h 110"/>
                <a:gd name="T10" fmla="*/ 22 w 116"/>
                <a:gd name="T11" fmla="*/ 13 h 110"/>
                <a:gd name="T12" fmla="*/ 24 w 116"/>
                <a:gd name="T13" fmla="*/ 11 h 110"/>
                <a:gd name="T14" fmla="*/ 28 w 116"/>
                <a:gd name="T15" fmla="*/ 8 h 110"/>
                <a:gd name="T16" fmla="*/ 34 w 116"/>
                <a:gd name="T17" fmla="*/ 10 h 110"/>
                <a:gd name="T18" fmla="*/ 35 w 116"/>
                <a:gd name="T19" fmla="*/ 5 h 110"/>
                <a:gd name="T20" fmla="*/ 37 w 116"/>
                <a:gd name="T21" fmla="*/ 4 h 110"/>
                <a:gd name="T22" fmla="*/ 41 w 116"/>
                <a:gd name="T23" fmla="*/ 4 h 110"/>
                <a:gd name="T24" fmla="*/ 48 w 116"/>
                <a:gd name="T25" fmla="*/ 1 h 110"/>
                <a:gd name="T26" fmla="*/ 54 w 116"/>
                <a:gd name="T27" fmla="*/ 0 h 110"/>
                <a:gd name="T28" fmla="*/ 62 w 116"/>
                <a:gd name="T29" fmla="*/ 6 h 110"/>
                <a:gd name="T30" fmla="*/ 65 w 116"/>
                <a:gd name="T31" fmla="*/ 10 h 110"/>
                <a:gd name="T32" fmla="*/ 67 w 116"/>
                <a:gd name="T33" fmla="*/ 14 h 110"/>
                <a:gd name="T34" fmla="*/ 68 w 116"/>
                <a:gd name="T35" fmla="*/ 18 h 110"/>
                <a:gd name="T36" fmla="*/ 62 w 116"/>
                <a:gd name="T37" fmla="*/ 17 h 110"/>
                <a:gd name="T38" fmla="*/ 57 w 116"/>
                <a:gd name="T39" fmla="*/ 19 h 110"/>
                <a:gd name="T40" fmla="*/ 53 w 116"/>
                <a:gd name="T41" fmla="*/ 21 h 110"/>
                <a:gd name="T42" fmla="*/ 55 w 116"/>
                <a:gd name="T43" fmla="*/ 27 h 110"/>
                <a:gd name="T44" fmla="*/ 67 w 116"/>
                <a:gd name="T45" fmla="*/ 42 h 110"/>
                <a:gd name="T46" fmla="*/ 81 w 116"/>
                <a:gd name="T47" fmla="*/ 60 h 110"/>
                <a:gd name="T48" fmla="*/ 93 w 116"/>
                <a:gd name="T49" fmla="*/ 63 h 110"/>
                <a:gd name="T50" fmla="*/ 97 w 116"/>
                <a:gd name="T51" fmla="*/ 69 h 110"/>
                <a:gd name="T52" fmla="*/ 112 w 116"/>
                <a:gd name="T53" fmla="*/ 78 h 110"/>
                <a:gd name="T54" fmla="*/ 114 w 116"/>
                <a:gd name="T55" fmla="*/ 86 h 110"/>
                <a:gd name="T56" fmla="*/ 107 w 116"/>
                <a:gd name="T57" fmla="*/ 80 h 110"/>
                <a:gd name="T58" fmla="*/ 99 w 116"/>
                <a:gd name="T59" fmla="*/ 81 h 110"/>
                <a:gd name="T60" fmla="*/ 100 w 116"/>
                <a:gd name="T61" fmla="*/ 90 h 110"/>
                <a:gd name="T62" fmla="*/ 97 w 116"/>
                <a:gd name="T63" fmla="*/ 101 h 110"/>
                <a:gd name="T64" fmla="*/ 92 w 116"/>
                <a:gd name="T65" fmla="*/ 109 h 110"/>
                <a:gd name="T66" fmla="*/ 91 w 116"/>
                <a:gd name="T67" fmla="*/ 102 h 110"/>
                <a:gd name="T68" fmla="*/ 94 w 116"/>
                <a:gd name="T69" fmla="*/ 98 h 110"/>
                <a:gd name="T70" fmla="*/ 91 w 116"/>
                <a:gd name="T71" fmla="*/ 90 h 110"/>
                <a:gd name="T72" fmla="*/ 86 w 116"/>
                <a:gd name="T73" fmla="*/ 84 h 110"/>
                <a:gd name="T74" fmla="*/ 81 w 116"/>
                <a:gd name="T75" fmla="*/ 81 h 110"/>
                <a:gd name="T76" fmla="*/ 75 w 116"/>
                <a:gd name="T77" fmla="*/ 77 h 110"/>
                <a:gd name="T78" fmla="*/ 70 w 116"/>
                <a:gd name="T79" fmla="*/ 71 h 110"/>
                <a:gd name="T80" fmla="*/ 66 w 116"/>
                <a:gd name="T81" fmla="*/ 69 h 110"/>
                <a:gd name="T82" fmla="*/ 61 w 116"/>
                <a:gd name="T83" fmla="*/ 68 h 110"/>
                <a:gd name="T84" fmla="*/ 53 w 116"/>
                <a:gd name="T85" fmla="*/ 61 h 110"/>
                <a:gd name="T86" fmla="*/ 44 w 116"/>
                <a:gd name="T87" fmla="*/ 56 h 110"/>
                <a:gd name="T88" fmla="*/ 36 w 116"/>
                <a:gd name="T89" fmla="*/ 40 h 110"/>
                <a:gd name="T90" fmla="*/ 17 w 116"/>
                <a:gd name="T91" fmla="*/ 34 h 110"/>
                <a:gd name="T92" fmla="*/ 9 w 116"/>
                <a:gd name="T93" fmla="*/ 39 h 110"/>
                <a:gd name="T94" fmla="*/ 4 w 116"/>
                <a:gd name="T95" fmla="*/ 29 h 110"/>
                <a:gd name="T96" fmla="*/ 1 w 116"/>
                <a:gd name="T97" fmla="*/ 2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6" h="110">
                  <a:moveTo>
                    <a:pt x="1" y="23"/>
                  </a:moveTo>
                  <a:cubicBezTo>
                    <a:pt x="2" y="22"/>
                    <a:pt x="6" y="23"/>
                    <a:pt x="6" y="20"/>
                  </a:cubicBezTo>
                  <a:cubicBezTo>
                    <a:pt x="5" y="18"/>
                    <a:pt x="5" y="18"/>
                    <a:pt x="4" y="17"/>
                  </a:cubicBezTo>
                  <a:cubicBezTo>
                    <a:pt x="3" y="17"/>
                    <a:pt x="3" y="16"/>
                    <a:pt x="2" y="16"/>
                  </a:cubicBezTo>
                  <a:cubicBezTo>
                    <a:pt x="4" y="15"/>
                    <a:pt x="5" y="13"/>
                    <a:pt x="4" y="13"/>
                  </a:cubicBezTo>
                  <a:cubicBezTo>
                    <a:pt x="5" y="13"/>
                    <a:pt x="7" y="14"/>
                    <a:pt x="8" y="14"/>
                  </a:cubicBezTo>
                  <a:cubicBezTo>
                    <a:pt x="10" y="13"/>
                    <a:pt x="10" y="13"/>
                    <a:pt x="12" y="14"/>
                  </a:cubicBezTo>
                  <a:cubicBezTo>
                    <a:pt x="13" y="14"/>
                    <a:pt x="14" y="12"/>
                    <a:pt x="15" y="11"/>
                  </a:cubicBezTo>
                  <a:cubicBezTo>
                    <a:pt x="15" y="11"/>
                    <a:pt x="15" y="10"/>
                    <a:pt x="15" y="10"/>
                  </a:cubicBezTo>
                  <a:cubicBezTo>
                    <a:pt x="16" y="9"/>
                    <a:pt x="17" y="8"/>
                    <a:pt x="18" y="8"/>
                  </a:cubicBezTo>
                  <a:cubicBezTo>
                    <a:pt x="19" y="8"/>
                    <a:pt x="18" y="9"/>
                    <a:pt x="19" y="10"/>
                  </a:cubicBezTo>
                  <a:cubicBezTo>
                    <a:pt x="20" y="11"/>
                    <a:pt x="21" y="12"/>
                    <a:pt x="22" y="13"/>
                  </a:cubicBezTo>
                  <a:cubicBezTo>
                    <a:pt x="22" y="13"/>
                    <a:pt x="22" y="14"/>
                    <a:pt x="23" y="15"/>
                  </a:cubicBezTo>
                  <a:cubicBezTo>
                    <a:pt x="24" y="15"/>
                    <a:pt x="24" y="12"/>
                    <a:pt x="24" y="11"/>
                  </a:cubicBezTo>
                  <a:cubicBezTo>
                    <a:pt x="25" y="10"/>
                    <a:pt x="26" y="10"/>
                    <a:pt x="26" y="8"/>
                  </a:cubicBezTo>
                  <a:cubicBezTo>
                    <a:pt x="26" y="5"/>
                    <a:pt x="27" y="7"/>
                    <a:pt x="28" y="8"/>
                  </a:cubicBezTo>
                  <a:cubicBezTo>
                    <a:pt x="29" y="9"/>
                    <a:pt x="29" y="9"/>
                    <a:pt x="30" y="9"/>
                  </a:cubicBezTo>
                  <a:cubicBezTo>
                    <a:pt x="32" y="8"/>
                    <a:pt x="32" y="10"/>
                    <a:pt x="34" y="10"/>
                  </a:cubicBezTo>
                  <a:cubicBezTo>
                    <a:pt x="34" y="9"/>
                    <a:pt x="35" y="8"/>
                    <a:pt x="34" y="8"/>
                  </a:cubicBezTo>
                  <a:cubicBezTo>
                    <a:pt x="33" y="7"/>
                    <a:pt x="34" y="6"/>
                    <a:pt x="35" y="5"/>
                  </a:cubicBezTo>
                  <a:cubicBezTo>
                    <a:pt x="35" y="5"/>
                    <a:pt x="36" y="6"/>
                    <a:pt x="37" y="6"/>
                  </a:cubicBezTo>
                  <a:cubicBezTo>
                    <a:pt x="38" y="7"/>
                    <a:pt x="37" y="5"/>
                    <a:pt x="37" y="4"/>
                  </a:cubicBezTo>
                  <a:cubicBezTo>
                    <a:pt x="37" y="3"/>
                    <a:pt x="37" y="3"/>
                    <a:pt x="37" y="3"/>
                  </a:cubicBezTo>
                  <a:cubicBezTo>
                    <a:pt x="38" y="3"/>
                    <a:pt x="40" y="3"/>
                    <a:pt x="41" y="4"/>
                  </a:cubicBezTo>
                  <a:cubicBezTo>
                    <a:pt x="42" y="4"/>
                    <a:pt x="43" y="3"/>
                    <a:pt x="44" y="2"/>
                  </a:cubicBezTo>
                  <a:cubicBezTo>
                    <a:pt x="45" y="1"/>
                    <a:pt x="47" y="1"/>
                    <a:pt x="48" y="1"/>
                  </a:cubicBezTo>
                  <a:cubicBezTo>
                    <a:pt x="49" y="1"/>
                    <a:pt x="50" y="1"/>
                    <a:pt x="51" y="1"/>
                  </a:cubicBezTo>
                  <a:cubicBezTo>
                    <a:pt x="52" y="0"/>
                    <a:pt x="53" y="0"/>
                    <a:pt x="54" y="0"/>
                  </a:cubicBezTo>
                  <a:cubicBezTo>
                    <a:pt x="52" y="2"/>
                    <a:pt x="56" y="5"/>
                    <a:pt x="57" y="5"/>
                  </a:cubicBezTo>
                  <a:cubicBezTo>
                    <a:pt x="59" y="6"/>
                    <a:pt x="61" y="6"/>
                    <a:pt x="62" y="6"/>
                  </a:cubicBezTo>
                  <a:cubicBezTo>
                    <a:pt x="64" y="6"/>
                    <a:pt x="65" y="6"/>
                    <a:pt x="67" y="6"/>
                  </a:cubicBezTo>
                  <a:cubicBezTo>
                    <a:pt x="67" y="8"/>
                    <a:pt x="66" y="9"/>
                    <a:pt x="65" y="10"/>
                  </a:cubicBezTo>
                  <a:cubicBezTo>
                    <a:pt x="66" y="10"/>
                    <a:pt x="66" y="11"/>
                    <a:pt x="67" y="11"/>
                  </a:cubicBezTo>
                  <a:cubicBezTo>
                    <a:pt x="67" y="12"/>
                    <a:pt x="65" y="13"/>
                    <a:pt x="67" y="14"/>
                  </a:cubicBezTo>
                  <a:cubicBezTo>
                    <a:pt x="66" y="15"/>
                    <a:pt x="68" y="16"/>
                    <a:pt x="68" y="16"/>
                  </a:cubicBezTo>
                  <a:cubicBezTo>
                    <a:pt x="70" y="16"/>
                    <a:pt x="70" y="18"/>
                    <a:pt x="68" y="18"/>
                  </a:cubicBezTo>
                  <a:cubicBezTo>
                    <a:pt x="69" y="15"/>
                    <a:pt x="66" y="16"/>
                    <a:pt x="65" y="17"/>
                  </a:cubicBezTo>
                  <a:cubicBezTo>
                    <a:pt x="65" y="15"/>
                    <a:pt x="62" y="17"/>
                    <a:pt x="62" y="17"/>
                  </a:cubicBezTo>
                  <a:cubicBezTo>
                    <a:pt x="61" y="17"/>
                    <a:pt x="60" y="18"/>
                    <a:pt x="59" y="18"/>
                  </a:cubicBezTo>
                  <a:cubicBezTo>
                    <a:pt x="59" y="19"/>
                    <a:pt x="54" y="20"/>
                    <a:pt x="57" y="19"/>
                  </a:cubicBezTo>
                  <a:cubicBezTo>
                    <a:pt x="56" y="19"/>
                    <a:pt x="55" y="19"/>
                    <a:pt x="54" y="19"/>
                  </a:cubicBezTo>
                  <a:cubicBezTo>
                    <a:pt x="54" y="20"/>
                    <a:pt x="54" y="21"/>
                    <a:pt x="53" y="21"/>
                  </a:cubicBezTo>
                  <a:cubicBezTo>
                    <a:pt x="53" y="21"/>
                    <a:pt x="55" y="24"/>
                    <a:pt x="55" y="24"/>
                  </a:cubicBezTo>
                  <a:cubicBezTo>
                    <a:pt x="58" y="25"/>
                    <a:pt x="56" y="28"/>
                    <a:pt x="55" y="27"/>
                  </a:cubicBezTo>
                  <a:cubicBezTo>
                    <a:pt x="52" y="32"/>
                    <a:pt x="58" y="37"/>
                    <a:pt x="62" y="39"/>
                  </a:cubicBezTo>
                  <a:cubicBezTo>
                    <a:pt x="63" y="40"/>
                    <a:pt x="66" y="41"/>
                    <a:pt x="67" y="42"/>
                  </a:cubicBezTo>
                  <a:cubicBezTo>
                    <a:pt x="69" y="45"/>
                    <a:pt x="70" y="48"/>
                    <a:pt x="71" y="51"/>
                  </a:cubicBezTo>
                  <a:cubicBezTo>
                    <a:pt x="72" y="55"/>
                    <a:pt x="77" y="58"/>
                    <a:pt x="81" y="60"/>
                  </a:cubicBezTo>
                  <a:cubicBezTo>
                    <a:pt x="83" y="61"/>
                    <a:pt x="85" y="61"/>
                    <a:pt x="87" y="61"/>
                  </a:cubicBezTo>
                  <a:cubicBezTo>
                    <a:pt x="88" y="61"/>
                    <a:pt x="93" y="60"/>
                    <a:pt x="93" y="63"/>
                  </a:cubicBezTo>
                  <a:cubicBezTo>
                    <a:pt x="92" y="64"/>
                    <a:pt x="89" y="65"/>
                    <a:pt x="90" y="66"/>
                  </a:cubicBezTo>
                  <a:cubicBezTo>
                    <a:pt x="91" y="68"/>
                    <a:pt x="95" y="69"/>
                    <a:pt x="97" y="69"/>
                  </a:cubicBezTo>
                  <a:cubicBezTo>
                    <a:pt x="99" y="70"/>
                    <a:pt x="102" y="71"/>
                    <a:pt x="104" y="73"/>
                  </a:cubicBezTo>
                  <a:cubicBezTo>
                    <a:pt x="107" y="75"/>
                    <a:pt x="110" y="76"/>
                    <a:pt x="112" y="78"/>
                  </a:cubicBezTo>
                  <a:cubicBezTo>
                    <a:pt x="114" y="79"/>
                    <a:pt x="116" y="81"/>
                    <a:pt x="115" y="83"/>
                  </a:cubicBezTo>
                  <a:cubicBezTo>
                    <a:pt x="115" y="84"/>
                    <a:pt x="115" y="86"/>
                    <a:pt x="114" y="86"/>
                  </a:cubicBezTo>
                  <a:cubicBezTo>
                    <a:pt x="113" y="86"/>
                    <a:pt x="112" y="86"/>
                    <a:pt x="111" y="85"/>
                  </a:cubicBezTo>
                  <a:cubicBezTo>
                    <a:pt x="110" y="83"/>
                    <a:pt x="110" y="80"/>
                    <a:pt x="107" y="80"/>
                  </a:cubicBezTo>
                  <a:cubicBezTo>
                    <a:pt x="104" y="81"/>
                    <a:pt x="104" y="79"/>
                    <a:pt x="104" y="78"/>
                  </a:cubicBezTo>
                  <a:cubicBezTo>
                    <a:pt x="101" y="79"/>
                    <a:pt x="100" y="79"/>
                    <a:pt x="99" y="81"/>
                  </a:cubicBezTo>
                  <a:cubicBezTo>
                    <a:pt x="98" y="83"/>
                    <a:pt x="97" y="84"/>
                    <a:pt x="96" y="86"/>
                  </a:cubicBezTo>
                  <a:cubicBezTo>
                    <a:pt x="96" y="88"/>
                    <a:pt x="99" y="89"/>
                    <a:pt x="100" y="90"/>
                  </a:cubicBezTo>
                  <a:cubicBezTo>
                    <a:pt x="102" y="91"/>
                    <a:pt x="103" y="92"/>
                    <a:pt x="103" y="95"/>
                  </a:cubicBezTo>
                  <a:cubicBezTo>
                    <a:pt x="103" y="99"/>
                    <a:pt x="97" y="96"/>
                    <a:pt x="97" y="101"/>
                  </a:cubicBezTo>
                  <a:cubicBezTo>
                    <a:pt x="98" y="103"/>
                    <a:pt x="97" y="103"/>
                    <a:pt x="95" y="105"/>
                  </a:cubicBezTo>
                  <a:cubicBezTo>
                    <a:pt x="94" y="106"/>
                    <a:pt x="93" y="108"/>
                    <a:pt x="92" y="109"/>
                  </a:cubicBezTo>
                  <a:cubicBezTo>
                    <a:pt x="90" y="110"/>
                    <a:pt x="89" y="109"/>
                    <a:pt x="88" y="108"/>
                  </a:cubicBezTo>
                  <a:cubicBezTo>
                    <a:pt x="87" y="105"/>
                    <a:pt x="91" y="104"/>
                    <a:pt x="91" y="102"/>
                  </a:cubicBezTo>
                  <a:cubicBezTo>
                    <a:pt x="91" y="101"/>
                    <a:pt x="91" y="101"/>
                    <a:pt x="91" y="100"/>
                  </a:cubicBezTo>
                  <a:cubicBezTo>
                    <a:pt x="92" y="99"/>
                    <a:pt x="93" y="100"/>
                    <a:pt x="94" y="98"/>
                  </a:cubicBezTo>
                  <a:cubicBezTo>
                    <a:pt x="94" y="97"/>
                    <a:pt x="93" y="96"/>
                    <a:pt x="92" y="95"/>
                  </a:cubicBezTo>
                  <a:cubicBezTo>
                    <a:pt x="92" y="93"/>
                    <a:pt x="92" y="92"/>
                    <a:pt x="91" y="90"/>
                  </a:cubicBezTo>
                  <a:cubicBezTo>
                    <a:pt x="90" y="88"/>
                    <a:pt x="90" y="85"/>
                    <a:pt x="88" y="84"/>
                  </a:cubicBezTo>
                  <a:cubicBezTo>
                    <a:pt x="87" y="83"/>
                    <a:pt x="87" y="83"/>
                    <a:pt x="86" y="84"/>
                  </a:cubicBezTo>
                  <a:cubicBezTo>
                    <a:pt x="85" y="85"/>
                    <a:pt x="84" y="83"/>
                    <a:pt x="83" y="82"/>
                  </a:cubicBezTo>
                  <a:cubicBezTo>
                    <a:pt x="83" y="82"/>
                    <a:pt x="81" y="82"/>
                    <a:pt x="81" y="81"/>
                  </a:cubicBezTo>
                  <a:cubicBezTo>
                    <a:pt x="81" y="80"/>
                    <a:pt x="82" y="80"/>
                    <a:pt x="81" y="78"/>
                  </a:cubicBezTo>
                  <a:cubicBezTo>
                    <a:pt x="80" y="76"/>
                    <a:pt x="77" y="76"/>
                    <a:pt x="75" y="77"/>
                  </a:cubicBezTo>
                  <a:cubicBezTo>
                    <a:pt x="76" y="76"/>
                    <a:pt x="76" y="74"/>
                    <a:pt x="74" y="74"/>
                  </a:cubicBezTo>
                  <a:cubicBezTo>
                    <a:pt x="72" y="74"/>
                    <a:pt x="71" y="72"/>
                    <a:pt x="70" y="71"/>
                  </a:cubicBezTo>
                  <a:cubicBezTo>
                    <a:pt x="70" y="70"/>
                    <a:pt x="69" y="70"/>
                    <a:pt x="68" y="70"/>
                  </a:cubicBezTo>
                  <a:cubicBezTo>
                    <a:pt x="68" y="70"/>
                    <a:pt x="67" y="70"/>
                    <a:pt x="66" y="69"/>
                  </a:cubicBezTo>
                  <a:cubicBezTo>
                    <a:pt x="65" y="69"/>
                    <a:pt x="65" y="69"/>
                    <a:pt x="64" y="69"/>
                  </a:cubicBezTo>
                  <a:cubicBezTo>
                    <a:pt x="62" y="70"/>
                    <a:pt x="63" y="69"/>
                    <a:pt x="61" y="68"/>
                  </a:cubicBezTo>
                  <a:cubicBezTo>
                    <a:pt x="60" y="67"/>
                    <a:pt x="58" y="67"/>
                    <a:pt x="57" y="65"/>
                  </a:cubicBezTo>
                  <a:cubicBezTo>
                    <a:pt x="55" y="64"/>
                    <a:pt x="54" y="62"/>
                    <a:pt x="53" y="61"/>
                  </a:cubicBezTo>
                  <a:cubicBezTo>
                    <a:pt x="51" y="60"/>
                    <a:pt x="50" y="60"/>
                    <a:pt x="49" y="58"/>
                  </a:cubicBezTo>
                  <a:cubicBezTo>
                    <a:pt x="48" y="56"/>
                    <a:pt x="46" y="54"/>
                    <a:pt x="44" y="56"/>
                  </a:cubicBezTo>
                  <a:cubicBezTo>
                    <a:pt x="45" y="54"/>
                    <a:pt x="40" y="49"/>
                    <a:pt x="38" y="49"/>
                  </a:cubicBezTo>
                  <a:cubicBezTo>
                    <a:pt x="39" y="49"/>
                    <a:pt x="36" y="41"/>
                    <a:pt x="36" y="40"/>
                  </a:cubicBezTo>
                  <a:cubicBezTo>
                    <a:pt x="35" y="36"/>
                    <a:pt x="32" y="36"/>
                    <a:pt x="28" y="34"/>
                  </a:cubicBezTo>
                  <a:cubicBezTo>
                    <a:pt x="25" y="32"/>
                    <a:pt x="20" y="30"/>
                    <a:pt x="17" y="34"/>
                  </a:cubicBezTo>
                  <a:cubicBezTo>
                    <a:pt x="16" y="36"/>
                    <a:pt x="15" y="37"/>
                    <a:pt x="14" y="38"/>
                  </a:cubicBezTo>
                  <a:cubicBezTo>
                    <a:pt x="13" y="38"/>
                    <a:pt x="8" y="40"/>
                    <a:pt x="9" y="39"/>
                  </a:cubicBezTo>
                  <a:cubicBezTo>
                    <a:pt x="9" y="38"/>
                    <a:pt x="13" y="33"/>
                    <a:pt x="8" y="35"/>
                  </a:cubicBezTo>
                  <a:cubicBezTo>
                    <a:pt x="6" y="36"/>
                    <a:pt x="1" y="32"/>
                    <a:pt x="4" y="29"/>
                  </a:cubicBezTo>
                  <a:cubicBezTo>
                    <a:pt x="5" y="28"/>
                    <a:pt x="5" y="27"/>
                    <a:pt x="3" y="27"/>
                  </a:cubicBezTo>
                  <a:cubicBezTo>
                    <a:pt x="1" y="25"/>
                    <a:pt x="0" y="24"/>
                    <a:pt x="1" y="23"/>
                  </a:cubicBezTo>
                  <a:cubicBezTo>
                    <a:pt x="1" y="23"/>
                    <a:pt x="1" y="23"/>
                    <a:pt x="1" y="23"/>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84" name="Freeform 550">
              <a:extLst>
                <a:ext uri="{FF2B5EF4-FFF2-40B4-BE49-F238E27FC236}">
                  <a16:creationId xmlns:a16="http://schemas.microsoft.com/office/drawing/2014/main" xmlns="" id="{D80069AF-8AD2-4EB6-BADF-A84CE82B56B7}"/>
                </a:ext>
              </a:extLst>
            </p:cNvPr>
            <p:cNvSpPr>
              <a:spLocks/>
            </p:cNvSpPr>
            <p:nvPr/>
          </p:nvSpPr>
          <p:spPr bwMode="auto">
            <a:xfrm>
              <a:off x="4284807" y="2038433"/>
              <a:ext cx="321432" cy="275128"/>
            </a:xfrm>
            <a:custGeom>
              <a:avLst/>
              <a:gdLst>
                <a:gd name="T0" fmla="*/ 4 w 116"/>
                <a:gd name="T1" fmla="*/ 14 h 111"/>
                <a:gd name="T2" fmla="*/ 18 w 116"/>
                <a:gd name="T3" fmla="*/ 9 h 111"/>
                <a:gd name="T4" fmla="*/ 25 w 116"/>
                <a:gd name="T5" fmla="*/ 13 h 111"/>
                <a:gd name="T6" fmla="*/ 26 w 116"/>
                <a:gd name="T7" fmla="*/ 8 h 111"/>
                <a:gd name="T8" fmla="*/ 35 w 116"/>
                <a:gd name="T9" fmla="*/ 10 h 111"/>
                <a:gd name="T10" fmla="*/ 35 w 116"/>
                <a:gd name="T11" fmla="*/ 7 h 111"/>
                <a:gd name="T12" fmla="*/ 37 w 116"/>
                <a:gd name="T13" fmla="*/ 9 h 111"/>
                <a:gd name="T14" fmla="*/ 38 w 116"/>
                <a:gd name="T15" fmla="*/ 5 h 111"/>
                <a:gd name="T16" fmla="*/ 52 w 116"/>
                <a:gd name="T17" fmla="*/ 2 h 111"/>
                <a:gd name="T18" fmla="*/ 65 w 116"/>
                <a:gd name="T19" fmla="*/ 14 h 111"/>
                <a:gd name="T20" fmla="*/ 69 w 116"/>
                <a:gd name="T21" fmla="*/ 18 h 111"/>
                <a:gd name="T22" fmla="*/ 61 w 116"/>
                <a:gd name="T23" fmla="*/ 17 h 111"/>
                <a:gd name="T24" fmla="*/ 57 w 116"/>
                <a:gd name="T25" fmla="*/ 20 h 111"/>
                <a:gd name="T26" fmla="*/ 57 w 116"/>
                <a:gd name="T27" fmla="*/ 21 h 111"/>
                <a:gd name="T28" fmla="*/ 53 w 116"/>
                <a:gd name="T29" fmla="*/ 22 h 111"/>
                <a:gd name="T30" fmla="*/ 56 w 116"/>
                <a:gd name="T31" fmla="*/ 27 h 111"/>
                <a:gd name="T32" fmla="*/ 56 w 116"/>
                <a:gd name="T33" fmla="*/ 37 h 111"/>
                <a:gd name="T34" fmla="*/ 92 w 116"/>
                <a:gd name="T35" fmla="*/ 64 h 111"/>
                <a:gd name="T36" fmla="*/ 114 w 116"/>
                <a:gd name="T37" fmla="*/ 86 h 111"/>
                <a:gd name="T38" fmla="*/ 104 w 116"/>
                <a:gd name="T39" fmla="*/ 79 h 111"/>
                <a:gd name="T40" fmla="*/ 96 w 116"/>
                <a:gd name="T41" fmla="*/ 103 h 111"/>
                <a:gd name="T42" fmla="*/ 95 w 116"/>
                <a:gd name="T43" fmla="*/ 99 h 111"/>
                <a:gd name="T44" fmla="*/ 85 w 116"/>
                <a:gd name="T45" fmla="*/ 84 h 111"/>
                <a:gd name="T46" fmla="*/ 76 w 116"/>
                <a:gd name="T47" fmla="*/ 79 h 111"/>
                <a:gd name="T48" fmla="*/ 62 w 116"/>
                <a:gd name="T49" fmla="*/ 69 h 111"/>
                <a:gd name="T50" fmla="*/ 62 w 116"/>
                <a:gd name="T51" fmla="*/ 68 h 111"/>
                <a:gd name="T52" fmla="*/ 39 w 116"/>
                <a:gd name="T53" fmla="*/ 49 h 111"/>
                <a:gd name="T54" fmla="*/ 9 w 116"/>
                <a:gd name="T55" fmla="*/ 39 h 111"/>
                <a:gd name="T56" fmla="*/ 10 w 116"/>
                <a:gd name="T57" fmla="*/ 40 h 111"/>
                <a:gd name="T58" fmla="*/ 4 w 116"/>
                <a:gd name="T59" fmla="*/ 31 h 111"/>
                <a:gd name="T60" fmla="*/ 2 w 116"/>
                <a:gd name="T61" fmla="*/ 25 h 111"/>
                <a:gd name="T62" fmla="*/ 4 w 116"/>
                <a:gd name="T63" fmla="*/ 29 h 111"/>
                <a:gd name="T64" fmla="*/ 10 w 116"/>
                <a:gd name="T65" fmla="*/ 37 h 111"/>
                <a:gd name="T66" fmla="*/ 8 w 116"/>
                <a:gd name="T67" fmla="*/ 40 h 111"/>
                <a:gd name="T68" fmla="*/ 37 w 116"/>
                <a:gd name="T69" fmla="*/ 50 h 111"/>
                <a:gd name="T70" fmla="*/ 38 w 116"/>
                <a:gd name="T71" fmla="*/ 49 h 111"/>
                <a:gd name="T72" fmla="*/ 49 w 116"/>
                <a:gd name="T73" fmla="*/ 60 h 111"/>
                <a:gd name="T74" fmla="*/ 72 w 116"/>
                <a:gd name="T75" fmla="*/ 76 h 111"/>
                <a:gd name="T76" fmla="*/ 84 w 116"/>
                <a:gd name="T77" fmla="*/ 85 h 111"/>
                <a:gd name="T78" fmla="*/ 93 w 116"/>
                <a:gd name="T79" fmla="*/ 99 h 111"/>
                <a:gd name="T80" fmla="*/ 99 w 116"/>
                <a:gd name="T81" fmla="*/ 100 h 111"/>
                <a:gd name="T82" fmla="*/ 106 w 116"/>
                <a:gd name="T83" fmla="*/ 82 h 111"/>
                <a:gd name="T84" fmla="*/ 91 w 116"/>
                <a:gd name="T85" fmla="*/ 67 h 111"/>
                <a:gd name="T86" fmla="*/ 92 w 116"/>
                <a:gd name="T87" fmla="*/ 61 h 111"/>
                <a:gd name="T88" fmla="*/ 58 w 116"/>
                <a:gd name="T89" fmla="*/ 27 h 111"/>
                <a:gd name="T90" fmla="*/ 54 w 116"/>
                <a:gd name="T91" fmla="*/ 22 h 111"/>
                <a:gd name="T92" fmla="*/ 56 w 116"/>
                <a:gd name="T93" fmla="*/ 21 h 111"/>
                <a:gd name="T94" fmla="*/ 64 w 116"/>
                <a:gd name="T95" fmla="*/ 18 h 111"/>
                <a:gd name="T96" fmla="*/ 68 w 116"/>
                <a:gd name="T97" fmla="*/ 18 h 111"/>
                <a:gd name="T98" fmla="*/ 68 w 116"/>
                <a:gd name="T99" fmla="*/ 15 h 111"/>
                <a:gd name="T100" fmla="*/ 67 w 116"/>
                <a:gd name="T101" fmla="*/ 14 h 111"/>
                <a:gd name="T102" fmla="*/ 68 w 116"/>
                <a:gd name="T103" fmla="*/ 7 h 111"/>
                <a:gd name="T104" fmla="*/ 43 w 116"/>
                <a:gd name="T105" fmla="*/ 2 h 111"/>
                <a:gd name="T106" fmla="*/ 37 w 116"/>
                <a:gd name="T107" fmla="*/ 7 h 111"/>
                <a:gd name="T108" fmla="*/ 33 w 116"/>
                <a:gd name="T109" fmla="*/ 7 h 111"/>
                <a:gd name="T110" fmla="*/ 33 w 116"/>
                <a:gd name="T111" fmla="*/ 10 h 111"/>
                <a:gd name="T112" fmla="*/ 24 w 116"/>
                <a:gd name="T113" fmla="*/ 12 h 111"/>
                <a:gd name="T114" fmla="*/ 23 w 116"/>
                <a:gd name="T115" fmla="*/ 15 h 111"/>
                <a:gd name="T116" fmla="*/ 14 w 116"/>
                <a:gd name="T117" fmla="*/ 12 h 111"/>
                <a:gd name="T118" fmla="*/ 2 w 116"/>
                <a:gd name="T119" fmla="*/ 1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6" h="111">
                  <a:moveTo>
                    <a:pt x="1" y="25"/>
                  </a:moveTo>
                  <a:cubicBezTo>
                    <a:pt x="1" y="25"/>
                    <a:pt x="2" y="24"/>
                    <a:pt x="2" y="24"/>
                  </a:cubicBezTo>
                  <a:cubicBezTo>
                    <a:pt x="3" y="24"/>
                    <a:pt x="4" y="24"/>
                    <a:pt x="5" y="24"/>
                  </a:cubicBezTo>
                  <a:cubicBezTo>
                    <a:pt x="5" y="23"/>
                    <a:pt x="6" y="23"/>
                    <a:pt x="6" y="23"/>
                  </a:cubicBezTo>
                  <a:cubicBezTo>
                    <a:pt x="6" y="22"/>
                    <a:pt x="7" y="22"/>
                    <a:pt x="7" y="21"/>
                  </a:cubicBezTo>
                  <a:cubicBezTo>
                    <a:pt x="6" y="21"/>
                    <a:pt x="6" y="21"/>
                    <a:pt x="6" y="21"/>
                  </a:cubicBezTo>
                  <a:cubicBezTo>
                    <a:pt x="6" y="20"/>
                    <a:pt x="6" y="19"/>
                    <a:pt x="6" y="19"/>
                  </a:cubicBezTo>
                  <a:cubicBezTo>
                    <a:pt x="5" y="18"/>
                    <a:pt x="5" y="18"/>
                    <a:pt x="4" y="17"/>
                  </a:cubicBezTo>
                  <a:cubicBezTo>
                    <a:pt x="4" y="17"/>
                    <a:pt x="4" y="17"/>
                    <a:pt x="4" y="17"/>
                  </a:cubicBezTo>
                  <a:cubicBezTo>
                    <a:pt x="4" y="17"/>
                    <a:pt x="4" y="17"/>
                    <a:pt x="4" y="17"/>
                  </a:cubicBezTo>
                  <a:cubicBezTo>
                    <a:pt x="4" y="17"/>
                    <a:pt x="4" y="16"/>
                    <a:pt x="3" y="16"/>
                  </a:cubicBezTo>
                  <a:cubicBezTo>
                    <a:pt x="2" y="17"/>
                    <a:pt x="2" y="17"/>
                    <a:pt x="2" y="17"/>
                  </a:cubicBezTo>
                  <a:cubicBezTo>
                    <a:pt x="3" y="17"/>
                    <a:pt x="3" y="17"/>
                    <a:pt x="3" y="17"/>
                  </a:cubicBezTo>
                  <a:cubicBezTo>
                    <a:pt x="3" y="17"/>
                    <a:pt x="4" y="17"/>
                    <a:pt x="4" y="16"/>
                  </a:cubicBezTo>
                  <a:cubicBezTo>
                    <a:pt x="5" y="16"/>
                    <a:pt x="5" y="15"/>
                    <a:pt x="5" y="14"/>
                  </a:cubicBezTo>
                  <a:cubicBezTo>
                    <a:pt x="5" y="14"/>
                    <a:pt x="5" y="13"/>
                    <a:pt x="5" y="13"/>
                  </a:cubicBezTo>
                  <a:cubicBezTo>
                    <a:pt x="4" y="14"/>
                    <a:pt x="4" y="14"/>
                    <a:pt x="4" y="14"/>
                  </a:cubicBezTo>
                  <a:cubicBezTo>
                    <a:pt x="4" y="15"/>
                    <a:pt x="4" y="15"/>
                    <a:pt x="4" y="15"/>
                  </a:cubicBezTo>
                  <a:cubicBezTo>
                    <a:pt x="4" y="15"/>
                    <a:pt x="5" y="15"/>
                    <a:pt x="5" y="15"/>
                  </a:cubicBezTo>
                  <a:cubicBezTo>
                    <a:pt x="6" y="15"/>
                    <a:pt x="7" y="16"/>
                    <a:pt x="7" y="16"/>
                  </a:cubicBezTo>
                  <a:cubicBezTo>
                    <a:pt x="8" y="16"/>
                    <a:pt x="8" y="16"/>
                    <a:pt x="8" y="16"/>
                  </a:cubicBezTo>
                  <a:cubicBezTo>
                    <a:pt x="9" y="15"/>
                    <a:pt x="10" y="15"/>
                    <a:pt x="10" y="15"/>
                  </a:cubicBezTo>
                  <a:cubicBezTo>
                    <a:pt x="10" y="15"/>
                    <a:pt x="11" y="15"/>
                    <a:pt x="12" y="16"/>
                  </a:cubicBezTo>
                  <a:cubicBezTo>
                    <a:pt x="12" y="16"/>
                    <a:pt x="12" y="16"/>
                    <a:pt x="12" y="16"/>
                  </a:cubicBezTo>
                  <a:cubicBezTo>
                    <a:pt x="13" y="15"/>
                    <a:pt x="14" y="15"/>
                    <a:pt x="14" y="15"/>
                  </a:cubicBezTo>
                  <a:cubicBezTo>
                    <a:pt x="15" y="14"/>
                    <a:pt x="15" y="14"/>
                    <a:pt x="16" y="13"/>
                  </a:cubicBezTo>
                  <a:cubicBezTo>
                    <a:pt x="15" y="12"/>
                    <a:pt x="15" y="12"/>
                    <a:pt x="15" y="12"/>
                  </a:cubicBezTo>
                  <a:cubicBezTo>
                    <a:pt x="16" y="13"/>
                    <a:pt x="16" y="13"/>
                    <a:pt x="16" y="13"/>
                  </a:cubicBezTo>
                  <a:cubicBezTo>
                    <a:pt x="16" y="13"/>
                    <a:pt x="16" y="12"/>
                    <a:pt x="16" y="12"/>
                  </a:cubicBezTo>
                  <a:cubicBezTo>
                    <a:pt x="16" y="11"/>
                    <a:pt x="16" y="10"/>
                    <a:pt x="16" y="10"/>
                  </a:cubicBezTo>
                  <a:cubicBezTo>
                    <a:pt x="15" y="11"/>
                    <a:pt x="15" y="11"/>
                    <a:pt x="15" y="11"/>
                  </a:cubicBezTo>
                  <a:cubicBezTo>
                    <a:pt x="15" y="12"/>
                    <a:pt x="15" y="12"/>
                    <a:pt x="15" y="12"/>
                  </a:cubicBezTo>
                  <a:cubicBezTo>
                    <a:pt x="17" y="11"/>
                    <a:pt x="18" y="10"/>
                    <a:pt x="18" y="9"/>
                  </a:cubicBezTo>
                  <a:cubicBezTo>
                    <a:pt x="18" y="9"/>
                    <a:pt x="18" y="9"/>
                    <a:pt x="18" y="9"/>
                  </a:cubicBezTo>
                  <a:cubicBezTo>
                    <a:pt x="17" y="9"/>
                    <a:pt x="17" y="9"/>
                    <a:pt x="17" y="9"/>
                  </a:cubicBezTo>
                  <a:cubicBezTo>
                    <a:pt x="17" y="10"/>
                    <a:pt x="17" y="10"/>
                    <a:pt x="18" y="10"/>
                  </a:cubicBezTo>
                  <a:cubicBezTo>
                    <a:pt x="18" y="11"/>
                    <a:pt x="18" y="11"/>
                    <a:pt x="18" y="12"/>
                  </a:cubicBezTo>
                  <a:cubicBezTo>
                    <a:pt x="19" y="13"/>
                    <a:pt x="19" y="13"/>
                    <a:pt x="20" y="13"/>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5"/>
                    <a:pt x="21" y="16"/>
                    <a:pt x="23" y="17"/>
                  </a:cubicBezTo>
                  <a:cubicBezTo>
                    <a:pt x="23" y="17"/>
                    <a:pt x="23" y="17"/>
                    <a:pt x="23" y="17"/>
                  </a:cubicBezTo>
                  <a:cubicBezTo>
                    <a:pt x="24" y="16"/>
                    <a:pt x="24" y="16"/>
                    <a:pt x="24" y="16"/>
                  </a:cubicBezTo>
                  <a:cubicBezTo>
                    <a:pt x="24" y="16"/>
                    <a:pt x="24" y="16"/>
                    <a:pt x="24" y="16"/>
                  </a:cubicBezTo>
                  <a:cubicBezTo>
                    <a:pt x="25" y="15"/>
                    <a:pt x="25" y="15"/>
                    <a:pt x="25" y="14"/>
                  </a:cubicBezTo>
                  <a:cubicBezTo>
                    <a:pt x="25" y="14"/>
                    <a:pt x="25" y="13"/>
                    <a:pt x="25" y="13"/>
                  </a:cubicBezTo>
                  <a:cubicBezTo>
                    <a:pt x="26" y="13"/>
                    <a:pt x="26" y="12"/>
                    <a:pt x="26" y="11"/>
                  </a:cubicBezTo>
                  <a:cubicBezTo>
                    <a:pt x="27" y="11"/>
                    <a:pt x="27" y="10"/>
                    <a:pt x="27" y="9"/>
                  </a:cubicBezTo>
                  <a:cubicBezTo>
                    <a:pt x="27" y="9"/>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6" y="8"/>
                    <a:pt x="26" y="8"/>
                    <a:pt x="26" y="8"/>
                  </a:cubicBezTo>
                  <a:cubicBezTo>
                    <a:pt x="26" y="9"/>
                    <a:pt x="26" y="9"/>
                    <a:pt x="26" y="9"/>
                  </a:cubicBezTo>
                  <a:cubicBezTo>
                    <a:pt x="27" y="8"/>
                    <a:pt x="27" y="8"/>
                    <a:pt x="27" y="8"/>
                  </a:cubicBezTo>
                  <a:cubicBezTo>
                    <a:pt x="26" y="8"/>
                    <a:pt x="26" y="8"/>
                    <a:pt x="26" y="8"/>
                  </a:cubicBezTo>
                  <a:cubicBezTo>
                    <a:pt x="26" y="9"/>
                    <a:pt x="26" y="9"/>
                    <a:pt x="26" y="9"/>
                  </a:cubicBezTo>
                  <a:cubicBezTo>
                    <a:pt x="26" y="8"/>
                    <a:pt x="26" y="8"/>
                    <a:pt x="26" y="8"/>
                  </a:cubicBezTo>
                  <a:cubicBezTo>
                    <a:pt x="26" y="9"/>
                    <a:pt x="26" y="9"/>
                    <a:pt x="26" y="9"/>
                  </a:cubicBezTo>
                  <a:cubicBezTo>
                    <a:pt x="26" y="9"/>
                    <a:pt x="26" y="9"/>
                    <a:pt x="26" y="9"/>
                  </a:cubicBezTo>
                  <a:cubicBezTo>
                    <a:pt x="26" y="8"/>
                    <a:pt x="26" y="8"/>
                    <a:pt x="26" y="8"/>
                  </a:cubicBezTo>
                  <a:cubicBezTo>
                    <a:pt x="26" y="9"/>
                    <a:pt x="26" y="9"/>
                    <a:pt x="26" y="9"/>
                  </a:cubicBezTo>
                  <a:cubicBezTo>
                    <a:pt x="26" y="8"/>
                    <a:pt x="26" y="8"/>
                    <a:pt x="26" y="8"/>
                  </a:cubicBezTo>
                  <a:cubicBezTo>
                    <a:pt x="26" y="9"/>
                    <a:pt x="26" y="9"/>
                    <a:pt x="26" y="9"/>
                  </a:cubicBezTo>
                  <a:cubicBezTo>
                    <a:pt x="26" y="9"/>
                    <a:pt x="26" y="9"/>
                    <a:pt x="26" y="9"/>
                  </a:cubicBezTo>
                  <a:cubicBezTo>
                    <a:pt x="26" y="8"/>
                    <a:pt x="26" y="8"/>
                    <a:pt x="26" y="8"/>
                  </a:cubicBezTo>
                  <a:cubicBezTo>
                    <a:pt x="26" y="9"/>
                    <a:pt x="26" y="9"/>
                    <a:pt x="26" y="9"/>
                  </a:cubicBezTo>
                  <a:cubicBezTo>
                    <a:pt x="26" y="9"/>
                    <a:pt x="26" y="9"/>
                    <a:pt x="26" y="9"/>
                  </a:cubicBezTo>
                  <a:cubicBezTo>
                    <a:pt x="27" y="10"/>
                    <a:pt x="27" y="10"/>
                    <a:pt x="27" y="10"/>
                  </a:cubicBezTo>
                  <a:cubicBezTo>
                    <a:pt x="27" y="10"/>
                    <a:pt x="28" y="10"/>
                    <a:pt x="28" y="11"/>
                  </a:cubicBezTo>
                  <a:cubicBezTo>
                    <a:pt x="28" y="11"/>
                    <a:pt x="29" y="11"/>
                    <a:pt x="29" y="11"/>
                  </a:cubicBezTo>
                  <a:cubicBezTo>
                    <a:pt x="30" y="11"/>
                    <a:pt x="30" y="11"/>
                    <a:pt x="31" y="11"/>
                  </a:cubicBezTo>
                  <a:cubicBezTo>
                    <a:pt x="31" y="11"/>
                    <a:pt x="31" y="11"/>
                    <a:pt x="31" y="11"/>
                  </a:cubicBezTo>
                  <a:cubicBezTo>
                    <a:pt x="32" y="11"/>
                    <a:pt x="32" y="11"/>
                    <a:pt x="32" y="11"/>
                  </a:cubicBezTo>
                  <a:cubicBezTo>
                    <a:pt x="32" y="11"/>
                    <a:pt x="33" y="12"/>
                    <a:pt x="33" y="12"/>
                  </a:cubicBezTo>
                  <a:cubicBezTo>
                    <a:pt x="35" y="13"/>
                    <a:pt x="35" y="13"/>
                    <a:pt x="35" y="13"/>
                  </a:cubicBezTo>
                  <a:cubicBezTo>
                    <a:pt x="35" y="11"/>
                    <a:pt x="35" y="11"/>
                    <a:pt x="35" y="11"/>
                  </a:cubicBezTo>
                  <a:cubicBezTo>
                    <a:pt x="35" y="11"/>
                    <a:pt x="35" y="11"/>
                    <a:pt x="35" y="10"/>
                  </a:cubicBezTo>
                  <a:cubicBezTo>
                    <a:pt x="35" y="9"/>
                    <a:pt x="35" y="9"/>
                    <a:pt x="35" y="9"/>
                  </a:cubicBezTo>
                  <a:cubicBezTo>
                    <a:pt x="35"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5" y="8"/>
                    <a:pt x="35" y="8"/>
                    <a:pt x="35" y="8"/>
                  </a:cubicBezTo>
                  <a:cubicBezTo>
                    <a:pt x="35" y="7"/>
                    <a:pt x="35" y="7"/>
                    <a:pt x="35" y="7"/>
                  </a:cubicBezTo>
                  <a:cubicBezTo>
                    <a:pt x="35" y="7"/>
                    <a:pt x="35" y="7"/>
                    <a:pt x="35" y="7"/>
                  </a:cubicBezTo>
                  <a:cubicBezTo>
                    <a:pt x="35" y="7"/>
                    <a:pt x="35" y="7"/>
                    <a:pt x="35" y="7"/>
                  </a:cubicBezTo>
                  <a:cubicBezTo>
                    <a:pt x="35" y="7"/>
                    <a:pt x="35" y="7"/>
                    <a:pt x="35" y="7"/>
                  </a:cubicBezTo>
                  <a:cubicBezTo>
                    <a:pt x="35" y="7"/>
                    <a:pt x="35" y="7"/>
                    <a:pt x="35" y="7"/>
                  </a:cubicBezTo>
                  <a:cubicBezTo>
                    <a:pt x="35" y="7"/>
                    <a:pt x="35" y="7"/>
                    <a:pt x="35" y="7"/>
                  </a:cubicBezTo>
                  <a:cubicBezTo>
                    <a:pt x="35" y="7"/>
                    <a:pt x="35" y="7"/>
                    <a:pt x="35" y="7"/>
                  </a:cubicBezTo>
                  <a:cubicBezTo>
                    <a:pt x="35" y="7"/>
                    <a:pt x="35" y="7"/>
                    <a:pt x="35" y="7"/>
                  </a:cubicBezTo>
                  <a:cubicBezTo>
                    <a:pt x="35" y="7"/>
                    <a:pt x="35" y="7"/>
                    <a:pt x="35" y="7"/>
                  </a:cubicBezTo>
                  <a:cubicBezTo>
                    <a:pt x="35" y="7"/>
                    <a:pt x="35" y="7"/>
                    <a:pt x="35" y="7"/>
                  </a:cubicBezTo>
                  <a:cubicBezTo>
                    <a:pt x="35" y="7"/>
                    <a:pt x="35" y="7"/>
                    <a:pt x="35" y="7"/>
                  </a:cubicBezTo>
                  <a:cubicBezTo>
                    <a:pt x="35" y="7"/>
                    <a:pt x="35" y="7"/>
                    <a:pt x="35" y="7"/>
                  </a:cubicBezTo>
                  <a:cubicBezTo>
                    <a:pt x="35" y="7"/>
                    <a:pt x="35" y="7"/>
                    <a:pt x="35" y="7"/>
                  </a:cubicBezTo>
                  <a:cubicBezTo>
                    <a:pt x="35" y="7"/>
                    <a:pt x="35" y="7"/>
                    <a:pt x="35" y="7"/>
                  </a:cubicBezTo>
                  <a:cubicBezTo>
                    <a:pt x="35" y="7"/>
                    <a:pt x="35" y="7"/>
                    <a:pt x="35" y="7"/>
                  </a:cubicBezTo>
                  <a:cubicBezTo>
                    <a:pt x="35" y="7"/>
                    <a:pt x="35" y="7"/>
                    <a:pt x="35" y="7"/>
                  </a:cubicBezTo>
                  <a:cubicBezTo>
                    <a:pt x="35" y="7"/>
                    <a:pt x="35" y="7"/>
                    <a:pt x="35" y="7"/>
                  </a:cubicBezTo>
                  <a:cubicBezTo>
                    <a:pt x="35" y="8"/>
                    <a:pt x="35" y="8"/>
                    <a:pt x="35" y="8"/>
                  </a:cubicBezTo>
                  <a:cubicBezTo>
                    <a:pt x="35" y="8"/>
                    <a:pt x="36" y="8"/>
                    <a:pt x="36" y="8"/>
                  </a:cubicBezTo>
                  <a:cubicBezTo>
                    <a:pt x="37" y="9"/>
                    <a:pt x="37" y="9"/>
                    <a:pt x="37" y="9"/>
                  </a:cubicBezTo>
                  <a:cubicBezTo>
                    <a:pt x="37" y="9"/>
                    <a:pt x="38" y="8"/>
                    <a:pt x="38" y="8"/>
                  </a:cubicBezTo>
                  <a:cubicBezTo>
                    <a:pt x="38" y="7"/>
                    <a:pt x="38" y="7"/>
                    <a:pt x="38" y="7"/>
                  </a:cubicBezTo>
                  <a:cubicBezTo>
                    <a:pt x="38" y="7"/>
                    <a:pt x="38" y="6"/>
                    <a:pt x="38" y="6"/>
                  </a:cubicBezTo>
                  <a:cubicBezTo>
                    <a:pt x="38" y="5"/>
                    <a:pt x="38" y="5"/>
                    <a:pt x="38" y="5"/>
                  </a:cubicBezTo>
                  <a:cubicBezTo>
                    <a:pt x="38" y="5"/>
                    <a:pt x="38" y="5"/>
                    <a:pt x="38" y="5"/>
                  </a:cubicBezTo>
                  <a:cubicBezTo>
                    <a:pt x="38" y="5"/>
                    <a:pt x="38" y="5"/>
                    <a:pt x="38" y="5"/>
                  </a:cubicBezTo>
                  <a:cubicBezTo>
                    <a:pt x="37" y="5"/>
                    <a:pt x="37" y="5"/>
                    <a:pt x="37" y="5"/>
                  </a:cubicBezTo>
                  <a:cubicBezTo>
                    <a:pt x="38" y="5"/>
                    <a:pt x="38" y="5"/>
                    <a:pt x="38" y="5"/>
                  </a:cubicBezTo>
                  <a:cubicBezTo>
                    <a:pt x="38" y="5"/>
                    <a:pt x="38" y="5"/>
                    <a:pt x="38" y="5"/>
                  </a:cubicBezTo>
                  <a:cubicBezTo>
                    <a:pt x="37" y="5"/>
                    <a:pt x="37" y="5"/>
                    <a:pt x="37" y="5"/>
                  </a:cubicBezTo>
                  <a:cubicBezTo>
                    <a:pt x="38" y="5"/>
                    <a:pt x="38" y="5"/>
                    <a:pt x="38" y="5"/>
                  </a:cubicBezTo>
                  <a:cubicBezTo>
                    <a:pt x="37" y="5"/>
                    <a:pt x="37" y="5"/>
                    <a:pt x="37" y="5"/>
                  </a:cubicBezTo>
                  <a:cubicBezTo>
                    <a:pt x="38" y="6"/>
                    <a:pt x="38" y="6"/>
                    <a:pt x="38" y="6"/>
                  </a:cubicBezTo>
                  <a:cubicBezTo>
                    <a:pt x="38" y="5"/>
                    <a:pt x="38" y="5"/>
                    <a:pt x="38" y="5"/>
                  </a:cubicBezTo>
                  <a:cubicBezTo>
                    <a:pt x="37" y="5"/>
                    <a:pt x="37" y="5"/>
                    <a:pt x="37" y="5"/>
                  </a:cubicBezTo>
                  <a:cubicBezTo>
                    <a:pt x="38" y="6"/>
                    <a:pt x="38" y="6"/>
                    <a:pt x="38" y="6"/>
                  </a:cubicBezTo>
                  <a:cubicBezTo>
                    <a:pt x="38" y="5"/>
                    <a:pt x="38" y="5"/>
                    <a:pt x="38" y="5"/>
                  </a:cubicBezTo>
                  <a:cubicBezTo>
                    <a:pt x="38" y="5"/>
                    <a:pt x="38" y="4"/>
                    <a:pt x="38" y="4"/>
                  </a:cubicBezTo>
                  <a:cubicBezTo>
                    <a:pt x="37" y="4"/>
                    <a:pt x="37" y="4"/>
                    <a:pt x="37" y="4"/>
                  </a:cubicBezTo>
                  <a:cubicBezTo>
                    <a:pt x="37" y="5"/>
                    <a:pt x="37" y="5"/>
                    <a:pt x="37" y="5"/>
                  </a:cubicBezTo>
                  <a:cubicBezTo>
                    <a:pt x="38" y="5"/>
                    <a:pt x="38" y="5"/>
                    <a:pt x="39" y="5"/>
                  </a:cubicBezTo>
                  <a:cubicBezTo>
                    <a:pt x="40" y="5"/>
                    <a:pt x="40" y="6"/>
                    <a:pt x="40" y="6"/>
                  </a:cubicBezTo>
                  <a:cubicBezTo>
                    <a:pt x="41" y="6"/>
                    <a:pt x="41" y="6"/>
                    <a:pt x="41" y="6"/>
                  </a:cubicBezTo>
                  <a:cubicBezTo>
                    <a:pt x="42" y="6"/>
                    <a:pt x="43" y="5"/>
                    <a:pt x="44" y="5"/>
                  </a:cubicBezTo>
                  <a:cubicBezTo>
                    <a:pt x="44" y="4"/>
                    <a:pt x="44" y="4"/>
                    <a:pt x="45" y="4"/>
                  </a:cubicBezTo>
                  <a:cubicBezTo>
                    <a:pt x="45" y="3"/>
                    <a:pt x="45" y="3"/>
                    <a:pt x="46" y="3"/>
                  </a:cubicBezTo>
                  <a:cubicBezTo>
                    <a:pt x="47" y="3"/>
                    <a:pt x="47" y="3"/>
                    <a:pt x="48" y="3"/>
                  </a:cubicBezTo>
                  <a:cubicBezTo>
                    <a:pt x="48" y="3"/>
                    <a:pt x="48" y="3"/>
                    <a:pt x="48" y="3"/>
                  </a:cubicBezTo>
                  <a:cubicBezTo>
                    <a:pt x="49" y="3"/>
                    <a:pt x="50" y="3"/>
                    <a:pt x="51" y="3"/>
                  </a:cubicBezTo>
                  <a:cubicBezTo>
                    <a:pt x="52" y="2"/>
                    <a:pt x="52" y="2"/>
                    <a:pt x="53" y="2"/>
                  </a:cubicBezTo>
                  <a:cubicBezTo>
                    <a:pt x="54" y="2"/>
                    <a:pt x="54" y="2"/>
                    <a:pt x="54" y="2"/>
                  </a:cubicBezTo>
                  <a:cubicBezTo>
                    <a:pt x="54" y="1"/>
                    <a:pt x="54" y="1"/>
                    <a:pt x="54" y="1"/>
                  </a:cubicBezTo>
                  <a:cubicBezTo>
                    <a:pt x="53" y="0"/>
                    <a:pt x="53" y="0"/>
                    <a:pt x="53" y="0"/>
                  </a:cubicBezTo>
                  <a:cubicBezTo>
                    <a:pt x="53" y="1"/>
                    <a:pt x="52" y="2"/>
                    <a:pt x="52" y="2"/>
                  </a:cubicBezTo>
                  <a:cubicBezTo>
                    <a:pt x="52" y="3"/>
                    <a:pt x="52" y="4"/>
                    <a:pt x="53" y="4"/>
                  </a:cubicBezTo>
                  <a:cubicBezTo>
                    <a:pt x="53" y="5"/>
                    <a:pt x="54" y="6"/>
                    <a:pt x="55" y="6"/>
                  </a:cubicBezTo>
                  <a:cubicBezTo>
                    <a:pt x="56" y="7"/>
                    <a:pt x="56" y="7"/>
                    <a:pt x="57" y="7"/>
                  </a:cubicBezTo>
                  <a:cubicBezTo>
                    <a:pt x="59" y="8"/>
                    <a:pt x="60" y="8"/>
                    <a:pt x="62" y="8"/>
                  </a:cubicBezTo>
                  <a:cubicBezTo>
                    <a:pt x="62" y="8"/>
                    <a:pt x="63" y="8"/>
                    <a:pt x="63" y="8"/>
                  </a:cubicBezTo>
                  <a:cubicBezTo>
                    <a:pt x="64" y="8"/>
                    <a:pt x="66" y="8"/>
                    <a:pt x="67" y="8"/>
                  </a:cubicBezTo>
                  <a:cubicBezTo>
                    <a:pt x="67" y="7"/>
                    <a:pt x="67" y="7"/>
                    <a:pt x="67" y="7"/>
                  </a:cubicBezTo>
                  <a:cubicBezTo>
                    <a:pt x="66" y="7"/>
                    <a:pt x="66" y="7"/>
                    <a:pt x="66" y="7"/>
                  </a:cubicBezTo>
                  <a:cubicBezTo>
                    <a:pt x="66" y="8"/>
                    <a:pt x="66" y="8"/>
                    <a:pt x="65" y="9"/>
                  </a:cubicBezTo>
                  <a:cubicBezTo>
                    <a:pt x="65" y="9"/>
                    <a:pt x="65" y="10"/>
                    <a:pt x="64" y="10"/>
                  </a:cubicBezTo>
                  <a:cubicBezTo>
                    <a:pt x="63" y="11"/>
                    <a:pt x="63" y="11"/>
                    <a:pt x="63" y="11"/>
                  </a:cubicBezTo>
                  <a:cubicBezTo>
                    <a:pt x="64" y="12"/>
                    <a:pt x="64" y="12"/>
                    <a:pt x="64" y="12"/>
                  </a:cubicBezTo>
                  <a:cubicBezTo>
                    <a:pt x="65" y="12"/>
                    <a:pt x="66" y="13"/>
                    <a:pt x="67" y="13"/>
                  </a:cubicBezTo>
                  <a:cubicBezTo>
                    <a:pt x="67" y="12"/>
                    <a:pt x="67" y="12"/>
                    <a:pt x="67" y="12"/>
                  </a:cubicBezTo>
                  <a:cubicBezTo>
                    <a:pt x="67" y="11"/>
                    <a:pt x="67" y="11"/>
                    <a:pt x="67" y="11"/>
                  </a:cubicBezTo>
                  <a:cubicBezTo>
                    <a:pt x="66" y="12"/>
                    <a:pt x="66" y="12"/>
                    <a:pt x="66" y="12"/>
                  </a:cubicBezTo>
                  <a:cubicBezTo>
                    <a:pt x="66" y="13"/>
                    <a:pt x="65" y="13"/>
                    <a:pt x="65" y="14"/>
                  </a:cubicBezTo>
                  <a:cubicBezTo>
                    <a:pt x="65" y="14"/>
                    <a:pt x="65" y="15"/>
                    <a:pt x="66" y="15"/>
                  </a:cubicBezTo>
                  <a:cubicBezTo>
                    <a:pt x="66" y="15"/>
                    <a:pt x="66" y="16"/>
                    <a:pt x="67" y="16"/>
                  </a:cubicBezTo>
                  <a:cubicBezTo>
                    <a:pt x="67" y="15"/>
                    <a:pt x="67" y="15"/>
                    <a:pt x="67" y="15"/>
                  </a:cubicBezTo>
                  <a:cubicBezTo>
                    <a:pt x="66" y="14"/>
                    <a:pt x="66" y="14"/>
                    <a:pt x="66" y="14"/>
                  </a:cubicBezTo>
                  <a:cubicBezTo>
                    <a:pt x="66" y="15"/>
                    <a:pt x="66" y="15"/>
                    <a:pt x="66" y="15"/>
                  </a:cubicBezTo>
                  <a:cubicBezTo>
                    <a:pt x="66" y="16"/>
                    <a:pt x="66" y="16"/>
                    <a:pt x="66" y="17"/>
                  </a:cubicBezTo>
                  <a:cubicBezTo>
                    <a:pt x="67" y="17"/>
                    <a:pt x="68" y="18"/>
                    <a:pt x="68" y="18"/>
                  </a:cubicBezTo>
                  <a:cubicBezTo>
                    <a:pt x="68" y="18"/>
                    <a:pt x="68" y="18"/>
                    <a:pt x="68" y="18"/>
                  </a:cubicBezTo>
                  <a:cubicBezTo>
                    <a:pt x="68" y="18"/>
                    <a:pt x="68" y="18"/>
                    <a:pt x="68" y="18"/>
                  </a:cubicBezTo>
                  <a:cubicBezTo>
                    <a:pt x="68" y="18"/>
                    <a:pt x="68" y="18"/>
                    <a:pt x="68" y="18"/>
                  </a:cubicBezTo>
                  <a:cubicBezTo>
                    <a:pt x="69" y="18"/>
                    <a:pt x="69" y="18"/>
                    <a:pt x="69" y="18"/>
                  </a:cubicBezTo>
                  <a:cubicBezTo>
                    <a:pt x="68" y="18"/>
                    <a:pt x="68" y="18"/>
                    <a:pt x="68" y="18"/>
                  </a:cubicBezTo>
                  <a:cubicBezTo>
                    <a:pt x="68" y="18"/>
                    <a:pt x="68" y="18"/>
                    <a:pt x="68" y="18"/>
                  </a:cubicBezTo>
                  <a:cubicBezTo>
                    <a:pt x="69" y="18"/>
                    <a:pt x="69" y="18"/>
                    <a:pt x="69" y="18"/>
                  </a:cubicBezTo>
                  <a:cubicBezTo>
                    <a:pt x="68" y="18"/>
                    <a:pt x="68" y="18"/>
                    <a:pt x="68" y="18"/>
                  </a:cubicBezTo>
                  <a:cubicBezTo>
                    <a:pt x="69" y="18"/>
                    <a:pt x="69" y="18"/>
                    <a:pt x="69" y="18"/>
                  </a:cubicBezTo>
                  <a:cubicBezTo>
                    <a:pt x="69" y="18"/>
                    <a:pt x="69" y="18"/>
                    <a:pt x="69" y="18"/>
                  </a:cubicBezTo>
                  <a:cubicBezTo>
                    <a:pt x="68" y="18"/>
                    <a:pt x="68" y="18"/>
                    <a:pt x="68" y="18"/>
                  </a:cubicBezTo>
                  <a:cubicBezTo>
                    <a:pt x="69" y="18"/>
                    <a:pt x="69" y="18"/>
                    <a:pt x="69" y="18"/>
                  </a:cubicBezTo>
                  <a:cubicBezTo>
                    <a:pt x="69" y="18"/>
                    <a:pt x="69" y="18"/>
                    <a:pt x="69" y="18"/>
                  </a:cubicBezTo>
                  <a:cubicBezTo>
                    <a:pt x="68" y="18"/>
                    <a:pt x="68" y="18"/>
                    <a:pt x="68" y="18"/>
                  </a:cubicBezTo>
                  <a:cubicBezTo>
                    <a:pt x="68" y="18"/>
                    <a:pt x="68" y="18"/>
                    <a:pt x="68" y="18"/>
                  </a:cubicBezTo>
                  <a:cubicBezTo>
                    <a:pt x="68" y="19"/>
                    <a:pt x="68" y="19"/>
                    <a:pt x="68" y="19"/>
                  </a:cubicBezTo>
                  <a:cubicBezTo>
                    <a:pt x="69" y="19"/>
                    <a:pt x="69" y="19"/>
                    <a:pt x="69" y="19"/>
                  </a:cubicBezTo>
                  <a:cubicBezTo>
                    <a:pt x="69" y="19"/>
                    <a:pt x="69" y="18"/>
                    <a:pt x="69" y="18"/>
                  </a:cubicBezTo>
                  <a:cubicBezTo>
                    <a:pt x="69" y="17"/>
                    <a:pt x="69" y="17"/>
                    <a:pt x="69" y="16"/>
                  </a:cubicBezTo>
                  <a:cubicBezTo>
                    <a:pt x="68" y="16"/>
                    <a:pt x="68" y="16"/>
                    <a:pt x="67" y="16"/>
                  </a:cubicBezTo>
                  <a:cubicBezTo>
                    <a:pt x="66" y="16"/>
                    <a:pt x="65" y="17"/>
                    <a:pt x="65" y="17"/>
                  </a:cubicBezTo>
                  <a:cubicBezTo>
                    <a:pt x="65" y="18"/>
                    <a:pt x="65" y="18"/>
                    <a:pt x="65" y="18"/>
                  </a:cubicBezTo>
                  <a:cubicBezTo>
                    <a:pt x="66" y="18"/>
                    <a:pt x="66" y="18"/>
                    <a:pt x="66" y="18"/>
                  </a:cubicBezTo>
                  <a:cubicBezTo>
                    <a:pt x="66" y="17"/>
                    <a:pt x="66" y="17"/>
                    <a:pt x="65" y="16"/>
                  </a:cubicBezTo>
                  <a:cubicBezTo>
                    <a:pt x="65" y="16"/>
                    <a:pt x="64" y="16"/>
                    <a:pt x="64" y="16"/>
                  </a:cubicBezTo>
                  <a:cubicBezTo>
                    <a:pt x="63" y="16"/>
                    <a:pt x="63" y="16"/>
                    <a:pt x="62" y="16"/>
                  </a:cubicBezTo>
                  <a:cubicBezTo>
                    <a:pt x="62" y="17"/>
                    <a:pt x="61" y="17"/>
                    <a:pt x="61" y="17"/>
                  </a:cubicBezTo>
                  <a:cubicBezTo>
                    <a:pt x="60" y="18"/>
                    <a:pt x="59" y="18"/>
                    <a:pt x="59" y="18"/>
                  </a:cubicBezTo>
                  <a:cubicBezTo>
                    <a:pt x="59" y="18"/>
                    <a:pt x="58" y="19"/>
                    <a:pt x="57"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20"/>
                    <a:pt x="56" y="20"/>
                    <a:pt x="56" y="20"/>
                  </a:cubicBezTo>
                  <a:cubicBezTo>
                    <a:pt x="56" y="19"/>
                    <a:pt x="56" y="19"/>
                    <a:pt x="56" y="19"/>
                  </a:cubicBezTo>
                  <a:cubicBezTo>
                    <a:pt x="56" y="19"/>
                    <a:pt x="56" y="19"/>
                    <a:pt x="56" y="19"/>
                  </a:cubicBezTo>
                  <a:cubicBezTo>
                    <a:pt x="56" y="20"/>
                    <a:pt x="56" y="20"/>
                    <a:pt x="56" y="20"/>
                  </a:cubicBezTo>
                  <a:cubicBezTo>
                    <a:pt x="56" y="19"/>
                    <a:pt x="56" y="19"/>
                    <a:pt x="56" y="19"/>
                  </a:cubicBezTo>
                  <a:cubicBezTo>
                    <a:pt x="56" y="20"/>
                    <a:pt x="56" y="20"/>
                    <a:pt x="56" y="20"/>
                  </a:cubicBezTo>
                  <a:cubicBezTo>
                    <a:pt x="57" y="20"/>
                    <a:pt x="57" y="20"/>
                    <a:pt x="57" y="20"/>
                  </a:cubicBezTo>
                  <a:cubicBezTo>
                    <a:pt x="56" y="19"/>
                    <a:pt x="56" y="19"/>
                    <a:pt x="56" y="19"/>
                  </a:cubicBezTo>
                  <a:cubicBezTo>
                    <a:pt x="56" y="20"/>
                    <a:pt x="56" y="20"/>
                    <a:pt x="56" y="20"/>
                  </a:cubicBezTo>
                  <a:cubicBezTo>
                    <a:pt x="57" y="20"/>
                    <a:pt x="57" y="20"/>
                    <a:pt x="57" y="20"/>
                  </a:cubicBezTo>
                  <a:cubicBezTo>
                    <a:pt x="56" y="20"/>
                    <a:pt x="56" y="20"/>
                    <a:pt x="56" y="20"/>
                  </a:cubicBezTo>
                  <a:cubicBezTo>
                    <a:pt x="57" y="20"/>
                    <a:pt x="57" y="20"/>
                    <a:pt x="57" y="20"/>
                  </a:cubicBezTo>
                  <a:cubicBezTo>
                    <a:pt x="57" y="20"/>
                    <a:pt x="57" y="20"/>
                    <a:pt x="57" y="20"/>
                  </a:cubicBezTo>
                  <a:cubicBezTo>
                    <a:pt x="56" y="20"/>
                    <a:pt x="56" y="20"/>
                    <a:pt x="56" y="20"/>
                  </a:cubicBezTo>
                  <a:cubicBezTo>
                    <a:pt x="57" y="20"/>
                    <a:pt x="57" y="20"/>
                    <a:pt x="57" y="20"/>
                  </a:cubicBezTo>
                  <a:cubicBezTo>
                    <a:pt x="56" y="20"/>
                    <a:pt x="56" y="20"/>
                    <a:pt x="56" y="20"/>
                  </a:cubicBezTo>
                  <a:cubicBezTo>
                    <a:pt x="57" y="21"/>
                    <a:pt x="57" y="21"/>
                    <a:pt x="57" y="21"/>
                  </a:cubicBezTo>
                  <a:cubicBezTo>
                    <a:pt x="57" y="21"/>
                    <a:pt x="57" y="21"/>
                    <a:pt x="57" y="20"/>
                  </a:cubicBezTo>
                  <a:cubicBezTo>
                    <a:pt x="56" y="20"/>
                    <a:pt x="56" y="20"/>
                    <a:pt x="56" y="20"/>
                  </a:cubicBezTo>
                  <a:cubicBezTo>
                    <a:pt x="57" y="21"/>
                    <a:pt x="57" y="21"/>
                    <a:pt x="57" y="21"/>
                  </a:cubicBezTo>
                  <a:cubicBezTo>
                    <a:pt x="57" y="21"/>
                    <a:pt x="57" y="21"/>
                    <a:pt x="57" y="21"/>
                  </a:cubicBezTo>
                  <a:cubicBezTo>
                    <a:pt x="57" y="21"/>
                    <a:pt x="57" y="21"/>
                    <a:pt x="57" y="21"/>
                  </a:cubicBezTo>
                  <a:cubicBezTo>
                    <a:pt x="57" y="21"/>
                    <a:pt x="57" y="21"/>
                    <a:pt x="57" y="21"/>
                  </a:cubicBezTo>
                  <a:cubicBezTo>
                    <a:pt x="57" y="21"/>
                    <a:pt x="57" y="21"/>
                    <a:pt x="57" y="21"/>
                  </a:cubicBezTo>
                  <a:cubicBezTo>
                    <a:pt x="57" y="21"/>
                    <a:pt x="57" y="21"/>
                    <a:pt x="57" y="21"/>
                  </a:cubicBezTo>
                  <a:cubicBezTo>
                    <a:pt x="57" y="20"/>
                    <a:pt x="57" y="20"/>
                    <a:pt x="57" y="20"/>
                  </a:cubicBezTo>
                  <a:cubicBezTo>
                    <a:pt x="57" y="19"/>
                    <a:pt x="57" y="19"/>
                    <a:pt x="57" y="19"/>
                  </a:cubicBezTo>
                  <a:cubicBezTo>
                    <a:pt x="56" y="19"/>
                    <a:pt x="56" y="19"/>
                    <a:pt x="55" y="19"/>
                  </a:cubicBezTo>
                  <a:cubicBezTo>
                    <a:pt x="55" y="19"/>
                    <a:pt x="54" y="19"/>
                    <a:pt x="54" y="19"/>
                  </a:cubicBezTo>
                  <a:cubicBezTo>
                    <a:pt x="53" y="20"/>
                    <a:pt x="53" y="20"/>
                    <a:pt x="53" y="20"/>
                  </a:cubicBezTo>
                  <a:cubicBezTo>
                    <a:pt x="53" y="21"/>
                    <a:pt x="53" y="21"/>
                    <a:pt x="53" y="21"/>
                  </a:cubicBezTo>
                  <a:cubicBezTo>
                    <a:pt x="53" y="21"/>
                    <a:pt x="53" y="21"/>
                    <a:pt x="53" y="21"/>
                  </a:cubicBezTo>
                  <a:cubicBezTo>
                    <a:pt x="53" y="21"/>
                    <a:pt x="53" y="21"/>
                    <a:pt x="53" y="21"/>
                  </a:cubicBezTo>
                  <a:cubicBezTo>
                    <a:pt x="53" y="21"/>
                    <a:pt x="53" y="21"/>
                    <a:pt x="53" y="21"/>
                  </a:cubicBezTo>
                  <a:cubicBezTo>
                    <a:pt x="53" y="21"/>
                    <a:pt x="53" y="21"/>
                    <a:pt x="53" y="21"/>
                  </a:cubicBezTo>
                  <a:cubicBezTo>
                    <a:pt x="53" y="21"/>
                    <a:pt x="53" y="21"/>
                    <a:pt x="53" y="21"/>
                  </a:cubicBezTo>
                  <a:cubicBezTo>
                    <a:pt x="53" y="21"/>
                    <a:pt x="53" y="21"/>
                    <a:pt x="53" y="21"/>
                  </a:cubicBezTo>
                  <a:cubicBezTo>
                    <a:pt x="53" y="22"/>
                    <a:pt x="53" y="22"/>
                    <a:pt x="53" y="22"/>
                  </a:cubicBezTo>
                  <a:cubicBezTo>
                    <a:pt x="53" y="21"/>
                    <a:pt x="53" y="21"/>
                    <a:pt x="53" y="21"/>
                  </a:cubicBezTo>
                  <a:cubicBezTo>
                    <a:pt x="53" y="21"/>
                    <a:pt x="53" y="21"/>
                    <a:pt x="53" y="21"/>
                  </a:cubicBezTo>
                  <a:cubicBezTo>
                    <a:pt x="53" y="22"/>
                    <a:pt x="53" y="22"/>
                    <a:pt x="53" y="22"/>
                  </a:cubicBezTo>
                  <a:cubicBezTo>
                    <a:pt x="53" y="21"/>
                    <a:pt x="53" y="21"/>
                    <a:pt x="53" y="21"/>
                  </a:cubicBezTo>
                  <a:cubicBezTo>
                    <a:pt x="53" y="21"/>
                    <a:pt x="53" y="21"/>
                    <a:pt x="53" y="21"/>
                  </a:cubicBezTo>
                  <a:cubicBezTo>
                    <a:pt x="54" y="21"/>
                    <a:pt x="54" y="21"/>
                    <a:pt x="54" y="21"/>
                  </a:cubicBezTo>
                  <a:cubicBezTo>
                    <a:pt x="53" y="21"/>
                    <a:pt x="53" y="21"/>
                    <a:pt x="53" y="21"/>
                  </a:cubicBezTo>
                  <a:cubicBezTo>
                    <a:pt x="53" y="21"/>
                    <a:pt x="53" y="21"/>
                    <a:pt x="53" y="21"/>
                  </a:cubicBezTo>
                  <a:cubicBezTo>
                    <a:pt x="54" y="21"/>
                    <a:pt x="54" y="21"/>
                    <a:pt x="54" y="21"/>
                  </a:cubicBezTo>
                  <a:cubicBezTo>
                    <a:pt x="52" y="21"/>
                    <a:pt x="52" y="21"/>
                    <a:pt x="52" y="21"/>
                  </a:cubicBezTo>
                  <a:cubicBezTo>
                    <a:pt x="52" y="22"/>
                    <a:pt x="52" y="22"/>
                    <a:pt x="52" y="22"/>
                  </a:cubicBezTo>
                  <a:cubicBezTo>
                    <a:pt x="52" y="23"/>
                    <a:pt x="52" y="23"/>
                    <a:pt x="52" y="23"/>
                  </a:cubicBezTo>
                  <a:cubicBezTo>
                    <a:pt x="53" y="23"/>
                    <a:pt x="53" y="24"/>
                    <a:pt x="54" y="24"/>
                  </a:cubicBezTo>
                  <a:cubicBezTo>
                    <a:pt x="54" y="25"/>
                    <a:pt x="54" y="25"/>
                    <a:pt x="54" y="25"/>
                  </a:cubicBezTo>
                  <a:cubicBezTo>
                    <a:pt x="54" y="25"/>
                    <a:pt x="54" y="25"/>
                    <a:pt x="54" y="25"/>
                  </a:cubicBezTo>
                  <a:cubicBezTo>
                    <a:pt x="54" y="26"/>
                    <a:pt x="54" y="26"/>
                    <a:pt x="54" y="26"/>
                  </a:cubicBezTo>
                  <a:cubicBezTo>
                    <a:pt x="55" y="26"/>
                    <a:pt x="55" y="26"/>
                    <a:pt x="55" y="26"/>
                  </a:cubicBezTo>
                  <a:cubicBezTo>
                    <a:pt x="55" y="25"/>
                    <a:pt x="55" y="25"/>
                    <a:pt x="55" y="25"/>
                  </a:cubicBezTo>
                  <a:cubicBezTo>
                    <a:pt x="55" y="26"/>
                    <a:pt x="55" y="26"/>
                    <a:pt x="55" y="26"/>
                  </a:cubicBezTo>
                  <a:cubicBezTo>
                    <a:pt x="55" y="26"/>
                    <a:pt x="55" y="26"/>
                    <a:pt x="56" y="27"/>
                  </a:cubicBezTo>
                  <a:cubicBezTo>
                    <a:pt x="55" y="27"/>
                    <a:pt x="55" y="27"/>
                    <a:pt x="55" y="27"/>
                  </a:cubicBezTo>
                  <a:cubicBezTo>
                    <a:pt x="55" y="27"/>
                    <a:pt x="55" y="27"/>
                    <a:pt x="55" y="27"/>
                  </a:cubicBezTo>
                  <a:cubicBezTo>
                    <a:pt x="55" y="27"/>
                    <a:pt x="55" y="27"/>
                    <a:pt x="55" y="27"/>
                  </a:cubicBezTo>
                  <a:cubicBezTo>
                    <a:pt x="55" y="27"/>
                    <a:pt x="55" y="27"/>
                    <a:pt x="55" y="27"/>
                  </a:cubicBezTo>
                  <a:cubicBezTo>
                    <a:pt x="55" y="27"/>
                    <a:pt x="55" y="27"/>
                    <a:pt x="55" y="27"/>
                  </a:cubicBezTo>
                  <a:cubicBezTo>
                    <a:pt x="55" y="27"/>
                    <a:pt x="55" y="27"/>
                    <a:pt x="55" y="27"/>
                  </a:cubicBezTo>
                  <a:cubicBezTo>
                    <a:pt x="55" y="27"/>
                    <a:pt x="55" y="27"/>
                    <a:pt x="55" y="27"/>
                  </a:cubicBezTo>
                  <a:cubicBezTo>
                    <a:pt x="55" y="27"/>
                    <a:pt x="55" y="27"/>
                    <a:pt x="55" y="27"/>
                  </a:cubicBezTo>
                  <a:cubicBezTo>
                    <a:pt x="56" y="27"/>
                    <a:pt x="56" y="27"/>
                    <a:pt x="56" y="27"/>
                  </a:cubicBezTo>
                  <a:cubicBezTo>
                    <a:pt x="55" y="27"/>
                    <a:pt x="55" y="27"/>
                    <a:pt x="55" y="27"/>
                  </a:cubicBezTo>
                  <a:cubicBezTo>
                    <a:pt x="55" y="27"/>
                    <a:pt x="55" y="27"/>
                    <a:pt x="55" y="27"/>
                  </a:cubicBezTo>
                  <a:cubicBezTo>
                    <a:pt x="56" y="27"/>
                    <a:pt x="56" y="27"/>
                    <a:pt x="56" y="27"/>
                  </a:cubicBezTo>
                  <a:cubicBezTo>
                    <a:pt x="55" y="27"/>
                    <a:pt x="55" y="27"/>
                    <a:pt x="55" y="27"/>
                  </a:cubicBezTo>
                  <a:cubicBezTo>
                    <a:pt x="54" y="26"/>
                    <a:pt x="54" y="26"/>
                    <a:pt x="54" y="26"/>
                  </a:cubicBezTo>
                  <a:cubicBezTo>
                    <a:pt x="54" y="27"/>
                    <a:pt x="54" y="27"/>
                    <a:pt x="54" y="27"/>
                  </a:cubicBezTo>
                  <a:cubicBezTo>
                    <a:pt x="53" y="28"/>
                    <a:pt x="53" y="29"/>
                    <a:pt x="53" y="30"/>
                  </a:cubicBezTo>
                  <a:cubicBezTo>
                    <a:pt x="53" y="33"/>
                    <a:pt x="54" y="35"/>
                    <a:pt x="56" y="37"/>
                  </a:cubicBezTo>
                  <a:cubicBezTo>
                    <a:pt x="58" y="38"/>
                    <a:pt x="60" y="40"/>
                    <a:pt x="61" y="41"/>
                  </a:cubicBezTo>
                  <a:cubicBezTo>
                    <a:pt x="62" y="41"/>
                    <a:pt x="63" y="42"/>
                    <a:pt x="64" y="42"/>
                  </a:cubicBezTo>
                  <a:cubicBezTo>
                    <a:pt x="65" y="43"/>
                    <a:pt x="66" y="43"/>
                    <a:pt x="67" y="44"/>
                  </a:cubicBezTo>
                  <a:cubicBezTo>
                    <a:pt x="68" y="46"/>
                    <a:pt x="69" y="49"/>
                    <a:pt x="70" y="52"/>
                  </a:cubicBezTo>
                  <a:cubicBezTo>
                    <a:pt x="71" y="54"/>
                    <a:pt x="73" y="56"/>
                    <a:pt x="74" y="58"/>
                  </a:cubicBezTo>
                  <a:cubicBezTo>
                    <a:pt x="76" y="60"/>
                    <a:pt x="78" y="61"/>
                    <a:pt x="80" y="62"/>
                  </a:cubicBezTo>
                  <a:cubicBezTo>
                    <a:pt x="82" y="63"/>
                    <a:pt x="84" y="63"/>
                    <a:pt x="86" y="63"/>
                  </a:cubicBezTo>
                  <a:cubicBezTo>
                    <a:pt x="86" y="63"/>
                    <a:pt x="87" y="63"/>
                    <a:pt x="88" y="63"/>
                  </a:cubicBezTo>
                  <a:cubicBezTo>
                    <a:pt x="88" y="63"/>
                    <a:pt x="89" y="63"/>
                    <a:pt x="90" y="63"/>
                  </a:cubicBezTo>
                  <a:cubicBezTo>
                    <a:pt x="90" y="63"/>
                    <a:pt x="91" y="63"/>
                    <a:pt x="91" y="63"/>
                  </a:cubicBezTo>
                  <a:cubicBezTo>
                    <a:pt x="92" y="63"/>
                    <a:pt x="92" y="63"/>
                    <a:pt x="92" y="63"/>
                  </a:cubicBezTo>
                  <a:cubicBezTo>
                    <a:pt x="92" y="63"/>
                    <a:pt x="92" y="63"/>
                    <a:pt x="92" y="63"/>
                  </a:cubicBezTo>
                  <a:cubicBezTo>
                    <a:pt x="92" y="63"/>
                    <a:pt x="92" y="63"/>
                    <a:pt x="92" y="63"/>
                  </a:cubicBezTo>
                  <a:cubicBezTo>
                    <a:pt x="92" y="64"/>
                    <a:pt x="92" y="64"/>
                    <a:pt x="92" y="64"/>
                  </a:cubicBezTo>
                  <a:cubicBezTo>
                    <a:pt x="92" y="63"/>
                    <a:pt x="92" y="63"/>
                    <a:pt x="92" y="63"/>
                  </a:cubicBezTo>
                  <a:cubicBezTo>
                    <a:pt x="92" y="63"/>
                    <a:pt x="92" y="63"/>
                    <a:pt x="92" y="63"/>
                  </a:cubicBezTo>
                  <a:cubicBezTo>
                    <a:pt x="92" y="64"/>
                    <a:pt x="92" y="64"/>
                    <a:pt x="92" y="64"/>
                  </a:cubicBezTo>
                  <a:cubicBezTo>
                    <a:pt x="92" y="63"/>
                    <a:pt x="92" y="63"/>
                    <a:pt x="92" y="63"/>
                  </a:cubicBezTo>
                  <a:cubicBezTo>
                    <a:pt x="92" y="63"/>
                    <a:pt x="91" y="64"/>
                    <a:pt x="90" y="64"/>
                  </a:cubicBezTo>
                  <a:cubicBezTo>
                    <a:pt x="89" y="65"/>
                    <a:pt x="89" y="65"/>
                    <a:pt x="89" y="65"/>
                  </a:cubicBezTo>
                  <a:cubicBezTo>
                    <a:pt x="89" y="66"/>
                    <a:pt x="89" y="66"/>
                    <a:pt x="89" y="67"/>
                  </a:cubicBezTo>
                  <a:cubicBezTo>
                    <a:pt x="89" y="67"/>
                    <a:pt x="89" y="68"/>
                    <a:pt x="89" y="68"/>
                  </a:cubicBezTo>
                  <a:cubicBezTo>
                    <a:pt x="90" y="69"/>
                    <a:pt x="92" y="70"/>
                    <a:pt x="93" y="70"/>
                  </a:cubicBezTo>
                  <a:cubicBezTo>
                    <a:pt x="94" y="71"/>
                    <a:pt x="96" y="71"/>
                    <a:pt x="96" y="71"/>
                  </a:cubicBezTo>
                  <a:cubicBezTo>
                    <a:pt x="99" y="72"/>
                    <a:pt x="102" y="73"/>
                    <a:pt x="104" y="75"/>
                  </a:cubicBezTo>
                  <a:cubicBezTo>
                    <a:pt x="106" y="77"/>
                    <a:pt x="109" y="78"/>
                    <a:pt x="111" y="80"/>
                  </a:cubicBezTo>
                  <a:cubicBezTo>
                    <a:pt x="112" y="80"/>
                    <a:pt x="113" y="81"/>
                    <a:pt x="114" y="82"/>
                  </a:cubicBezTo>
                  <a:cubicBezTo>
                    <a:pt x="114" y="82"/>
                    <a:pt x="114" y="83"/>
                    <a:pt x="114" y="84"/>
                  </a:cubicBezTo>
                  <a:cubicBezTo>
                    <a:pt x="114" y="84"/>
                    <a:pt x="114" y="84"/>
                    <a:pt x="114" y="84"/>
                  </a:cubicBezTo>
                  <a:cubicBezTo>
                    <a:pt x="114" y="84"/>
                    <a:pt x="114" y="85"/>
                    <a:pt x="114" y="86"/>
                  </a:cubicBezTo>
                  <a:cubicBezTo>
                    <a:pt x="114" y="86"/>
                    <a:pt x="114" y="86"/>
                    <a:pt x="114" y="86"/>
                  </a:cubicBezTo>
                  <a:cubicBezTo>
                    <a:pt x="114" y="86"/>
                    <a:pt x="114" y="86"/>
                    <a:pt x="114" y="86"/>
                  </a:cubicBezTo>
                  <a:cubicBezTo>
                    <a:pt x="114" y="86"/>
                    <a:pt x="114" y="86"/>
                    <a:pt x="114" y="86"/>
                  </a:cubicBezTo>
                  <a:cubicBezTo>
                    <a:pt x="114" y="86"/>
                    <a:pt x="114" y="86"/>
                    <a:pt x="114" y="86"/>
                  </a:cubicBezTo>
                  <a:cubicBezTo>
                    <a:pt x="114" y="86"/>
                    <a:pt x="114" y="86"/>
                    <a:pt x="114" y="86"/>
                  </a:cubicBezTo>
                  <a:cubicBezTo>
                    <a:pt x="114" y="86"/>
                    <a:pt x="114" y="86"/>
                    <a:pt x="114" y="86"/>
                  </a:cubicBezTo>
                  <a:cubicBezTo>
                    <a:pt x="114" y="86"/>
                    <a:pt x="114" y="86"/>
                    <a:pt x="114" y="86"/>
                  </a:cubicBezTo>
                  <a:cubicBezTo>
                    <a:pt x="114" y="87"/>
                    <a:pt x="114" y="87"/>
                    <a:pt x="114" y="87"/>
                  </a:cubicBezTo>
                  <a:cubicBezTo>
                    <a:pt x="114" y="86"/>
                    <a:pt x="114" y="86"/>
                    <a:pt x="114" y="86"/>
                  </a:cubicBezTo>
                  <a:cubicBezTo>
                    <a:pt x="114" y="86"/>
                    <a:pt x="114" y="86"/>
                    <a:pt x="114" y="86"/>
                  </a:cubicBezTo>
                  <a:cubicBezTo>
                    <a:pt x="114" y="87"/>
                    <a:pt x="114" y="87"/>
                    <a:pt x="114" y="87"/>
                  </a:cubicBezTo>
                  <a:cubicBezTo>
                    <a:pt x="114" y="86"/>
                    <a:pt x="114" y="86"/>
                    <a:pt x="114" y="86"/>
                  </a:cubicBezTo>
                  <a:cubicBezTo>
                    <a:pt x="114" y="86"/>
                    <a:pt x="114" y="86"/>
                    <a:pt x="114" y="86"/>
                  </a:cubicBezTo>
                  <a:cubicBezTo>
                    <a:pt x="113" y="86"/>
                    <a:pt x="112" y="86"/>
                    <a:pt x="112" y="85"/>
                  </a:cubicBezTo>
                  <a:cubicBezTo>
                    <a:pt x="112" y="84"/>
                    <a:pt x="111" y="83"/>
                    <a:pt x="111" y="82"/>
                  </a:cubicBezTo>
                  <a:cubicBezTo>
                    <a:pt x="111" y="82"/>
                    <a:pt x="110" y="81"/>
                    <a:pt x="110" y="81"/>
                  </a:cubicBezTo>
                  <a:cubicBezTo>
                    <a:pt x="109" y="81"/>
                    <a:pt x="108" y="80"/>
                    <a:pt x="107" y="80"/>
                  </a:cubicBezTo>
                  <a:cubicBezTo>
                    <a:pt x="107" y="80"/>
                    <a:pt x="107" y="80"/>
                    <a:pt x="107" y="80"/>
                  </a:cubicBezTo>
                  <a:cubicBezTo>
                    <a:pt x="106" y="80"/>
                    <a:pt x="106" y="80"/>
                    <a:pt x="106" y="80"/>
                  </a:cubicBezTo>
                  <a:cubicBezTo>
                    <a:pt x="106" y="80"/>
                    <a:pt x="105" y="80"/>
                    <a:pt x="105" y="80"/>
                  </a:cubicBezTo>
                  <a:cubicBezTo>
                    <a:pt x="105" y="80"/>
                    <a:pt x="105" y="79"/>
                    <a:pt x="104" y="79"/>
                  </a:cubicBezTo>
                  <a:cubicBezTo>
                    <a:pt x="104" y="78"/>
                    <a:pt x="104" y="78"/>
                    <a:pt x="104" y="78"/>
                  </a:cubicBezTo>
                  <a:cubicBezTo>
                    <a:pt x="103" y="78"/>
                    <a:pt x="103" y="78"/>
                    <a:pt x="103" y="78"/>
                  </a:cubicBezTo>
                  <a:cubicBezTo>
                    <a:pt x="102" y="78"/>
                    <a:pt x="101" y="78"/>
                    <a:pt x="100" y="79"/>
                  </a:cubicBezTo>
                  <a:cubicBezTo>
                    <a:pt x="99" y="79"/>
                    <a:pt x="99" y="80"/>
                    <a:pt x="98" y="81"/>
                  </a:cubicBezTo>
                  <a:cubicBezTo>
                    <a:pt x="97" y="83"/>
                    <a:pt x="96" y="85"/>
                    <a:pt x="95" y="87"/>
                  </a:cubicBezTo>
                  <a:cubicBezTo>
                    <a:pt x="95" y="88"/>
                    <a:pt x="95" y="88"/>
                    <a:pt x="95" y="88"/>
                  </a:cubicBezTo>
                  <a:cubicBezTo>
                    <a:pt x="95" y="88"/>
                    <a:pt x="96" y="89"/>
                    <a:pt x="96" y="89"/>
                  </a:cubicBezTo>
                  <a:cubicBezTo>
                    <a:pt x="97" y="91"/>
                    <a:pt x="99" y="91"/>
                    <a:pt x="100" y="91"/>
                  </a:cubicBezTo>
                  <a:cubicBezTo>
                    <a:pt x="101" y="92"/>
                    <a:pt x="101" y="92"/>
                    <a:pt x="101" y="93"/>
                  </a:cubicBezTo>
                  <a:cubicBezTo>
                    <a:pt x="102" y="94"/>
                    <a:pt x="102" y="95"/>
                    <a:pt x="102" y="96"/>
                  </a:cubicBezTo>
                  <a:cubicBezTo>
                    <a:pt x="102" y="96"/>
                    <a:pt x="102" y="96"/>
                    <a:pt x="102" y="96"/>
                  </a:cubicBezTo>
                  <a:cubicBezTo>
                    <a:pt x="102" y="96"/>
                    <a:pt x="102" y="96"/>
                    <a:pt x="102" y="97"/>
                  </a:cubicBezTo>
                  <a:cubicBezTo>
                    <a:pt x="101" y="97"/>
                    <a:pt x="100" y="97"/>
                    <a:pt x="99" y="98"/>
                  </a:cubicBezTo>
                  <a:cubicBezTo>
                    <a:pt x="98" y="98"/>
                    <a:pt x="98" y="98"/>
                    <a:pt x="97" y="99"/>
                  </a:cubicBezTo>
                  <a:cubicBezTo>
                    <a:pt x="96" y="99"/>
                    <a:pt x="96" y="100"/>
                    <a:pt x="96" y="101"/>
                  </a:cubicBezTo>
                  <a:cubicBezTo>
                    <a:pt x="96" y="102"/>
                    <a:pt x="96" y="102"/>
                    <a:pt x="96" y="102"/>
                  </a:cubicBezTo>
                  <a:cubicBezTo>
                    <a:pt x="96" y="103"/>
                    <a:pt x="96" y="103"/>
                    <a:pt x="96" y="103"/>
                  </a:cubicBezTo>
                  <a:cubicBezTo>
                    <a:pt x="96" y="103"/>
                    <a:pt x="96" y="103"/>
                    <a:pt x="96" y="104"/>
                  </a:cubicBezTo>
                  <a:cubicBezTo>
                    <a:pt x="96" y="104"/>
                    <a:pt x="95" y="104"/>
                    <a:pt x="95" y="105"/>
                  </a:cubicBezTo>
                  <a:cubicBezTo>
                    <a:pt x="93" y="106"/>
                    <a:pt x="92" y="108"/>
                    <a:pt x="91" y="109"/>
                  </a:cubicBezTo>
                  <a:cubicBezTo>
                    <a:pt x="91" y="109"/>
                    <a:pt x="90" y="109"/>
                    <a:pt x="90" y="109"/>
                  </a:cubicBezTo>
                  <a:cubicBezTo>
                    <a:pt x="90" y="109"/>
                    <a:pt x="90" y="109"/>
                    <a:pt x="90" y="109"/>
                  </a:cubicBezTo>
                  <a:cubicBezTo>
                    <a:pt x="90" y="109"/>
                    <a:pt x="89" y="109"/>
                    <a:pt x="89" y="108"/>
                  </a:cubicBezTo>
                  <a:cubicBezTo>
                    <a:pt x="89" y="108"/>
                    <a:pt x="89" y="108"/>
                    <a:pt x="89" y="108"/>
                  </a:cubicBezTo>
                  <a:cubicBezTo>
                    <a:pt x="89" y="107"/>
                    <a:pt x="89" y="107"/>
                    <a:pt x="89" y="107"/>
                  </a:cubicBezTo>
                  <a:cubicBezTo>
                    <a:pt x="90" y="107"/>
                    <a:pt x="90" y="106"/>
                    <a:pt x="91" y="106"/>
                  </a:cubicBezTo>
                  <a:cubicBezTo>
                    <a:pt x="91" y="105"/>
                    <a:pt x="92" y="104"/>
                    <a:pt x="92" y="103"/>
                  </a:cubicBezTo>
                  <a:cubicBezTo>
                    <a:pt x="92" y="103"/>
                    <a:pt x="92" y="103"/>
                    <a:pt x="92" y="103"/>
                  </a:cubicBezTo>
                  <a:cubicBezTo>
                    <a:pt x="92" y="103"/>
                    <a:pt x="92" y="102"/>
                    <a:pt x="92" y="102"/>
                  </a:cubicBezTo>
                  <a:cubicBezTo>
                    <a:pt x="92" y="102"/>
                    <a:pt x="92" y="102"/>
                    <a:pt x="92" y="102"/>
                  </a:cubicBezTo>
                  <a:cubicBezTo>
                    <a:pt x="92" y="101"/>
                    <a:pt x="92" y="101"/>
                    <a:pt x="93" y="101"/>
                  </a:cubicBezTo>
                  <a:cubicBezTo>
                    <a:pt x="93" y="101"/>
                    <a:pt x="93" y="101"/>
                    <a:pt x="94" y="101"/>
                  </a:cubicBezTo>
                  <a:cubicBezTo>
                    <a:pt x="94" y="101"/>
                    <a:pt x="95" y="100"/>
                    <a:pt x="95" y="100"/>
                  </a:cubicBezTo>
                  <a:cubicBezTo>
                    <a:pt x="95" y="99"/>
                    <a:pt x="95" y="99"/>
                    <a:pt x="95" y="99"/>
                  </a:cubicBezTo>
                  <a:cubicBezTo>
                    <a:pt x="95" y="98"/>
                    <a:pt x="94" y="97"/>
                    <a:pt x="94" y="97"/>
                  </a:cubicBezTo>
                  <a:cubicBezTo>
                    <a:pt x="94" y="96"/>
                    <a:pt x="93" y="96"/>
                    <a:pt x="93" y="95"/>
                  </a:cubicBezTo>
                  <a:cubicBezTo>
                    <a:pt x="93" y="94"/>
                    <a:pt x="93" y="92"/>
                    <a:pt x="92" y="91"/>
                  </a:cubicBezTo>
                  <a:cubicBezTo>
                    <a:pt x="91" y="90"/>
                    <a:pt x="91" y="89"/>
                    <a:pt x="91" y="88"/>
                  </a:cubicBezTo>
                  <a:cubicBezTo>
                    <a:pt x="90" y="86"/>
                    <a:pt x="90" y="85"/>
                    <a:pt x="89" y="84"/>
                  </a:cubicBezTo>
                  <a:cubicBezTo>
                    <a:pt x="89" y="84"/>
                    <a:pt x="88" y="83"/>
                    <a:pt x="87" y="83"/>
                  </a:cubicBezTo>
                  <a:cubicBezTo>
                    <a:pt x="86" y="83"/>
                    <a:pt x="86" y="84"/>
                    <a:pt x="85" y="84"/>
                  </a:cubicBezTo>
                  <a:cubicBezTo>
                    <a:pt x="85" y="84"/>
                    <a:pt x="85" y="84"/>
                    <a:pt x="85" y="84"/>
                  </a:cubicBezTo>
                  <a:cubicBezTo>
                    <a:pt x="85" y="84"/>
                    <a:pt x="85" y="84"/>
                    <a:pt x="85" y="84"/>
                  </a:cubicBezTo>
                  <a:cubicBezTo>
                    <a:pt x="85" y="84"/>
                    <a:pt x="85" y="84"/>
                    <a:pt x="85" y="84"/>
                  </a:cubicBezTo>
                  <a:cubicBezTo>
                    <a:pt x="85" y="84"/>
                    <a:pt x="85" y="84"/>
                    <a:pt x="85" y="84"/>
                  </a:cubicBezTo>
                  <a:cubicBezTo>
                    <a:pt x="85" y="84"/>
                    <a:pt x="85" y="84"/>
                    <a:pt x="85" y="84"/>
                  </a:cubicBezTo>
                  <a:cubicBezTo>
                    <a:pt x="85" y="84"/>
                    <a:pt x="85" y="84"/>
                    <a:pt x="85" y="84"/>
                  </a:cubicBezTo>
                  <a:cubicBezTo>
                    <a:pt x="85" y="84"/>
                    <a:pt x="85" y="84"/>
                    <a:pt x="85" y="84"/>
                  </a:cubicBezTo>
                  <a:cubicBezTo>
                    <a:pt x="85" y="84"/>
                    <a:pt x="85" y="84"/>
                    <a:pt x="85" y="84"/>
                  </a:cubicBezTo>
                  <a:cubicBezTo>
                    <a:pt x="85" y="84"/>
                    <a:pt x="85" y="84"/>
                    <a:pt x="85" y="84"/>
                  </a:cubicBezTo>
                  <a:cubicBezTo>
                    <a:pt x="85" y="84"/>
                    <a:pt x="85" y="84"/>
                    <a:pt x="85" y="84"/>
                  </a:cubicBezTo>
                  <a:cubicBezTo>
                    <a:pt x="85" y="84"/>
                    <a:pt x="85" y="84"/>
                    <a:pt x="85" y="84"/>
                  </a:cubicBezTo>
                  <a:cubicBezTo>
                    <a:pt x="85" y="84"/>
                    <a:pt x="85" y="84"/>
                    <a:pt x="85" y="84"/>
                  </a:cubicBezTo>
                  <a:cubicBezTo>
                    <a:pt x="85" y="84"/>
                    <a:pt x="85" y="84"/>
                    <a:pt x="85" y="84"/>
                  </a:cubicBezTo>
                  <a:cubicBezTo>
                    <a:pt x="85" y="84"/>
                    <a:pt x="85" y="84"/>
                    <a:pt x="85" y="84"/>
                  </a:cubicBezTo>
                  <a:cubicBezTo>
                    <a:pt x="85" y="84"/>
                    <a:pt x="85" y="84"/>
                    <a:pt x="85" y="84"/>
                  </a:cubicBezTo>
                  <a:cubicBezTo>
                    <a:pt x="85" y="84"/>
                    <a:pt x="85" y="84"/>
                    <a:pt x="85" y="84"/>
                  </a:cubicBezTo>
                  <a:cubicBezTo>
                    <a:pt x="84" y="83"/>
                    <a:pt x="84" y="83"/>
                    <a:pt x="84" y="83"/>
                  </a:cubicBezTo>
                  <a:cubicBezTo>
                    <a:pt x="83" y="82"/>
                    <a:pt x="83" y="82"/>
                    <a:pt x="83" y="82"/>
                  </a:cubicBezTo>
                  <a:cubicBezTo>
                    <a:pt x="82" y="82"/>
                    <a:pt x="82" y="82"/>
                    <a:pt x="82" y="82"/>
                  </a:cubicBezTo>
                  <a:cubicBezTo>
                    <a:pt x="82" y="82"/>
                    <a:pt x="82" y="82"/>
                    <a:pt x="82" y="82"/>
                  </a:cubicBezTo>
                  <a:cubicBezTo>
                    <a:pt x="82" y="82"/>
                    <a:pt x="82" y="82"/>
                    <a:pt x="82" y="82"/>
                  </a:cubicBezTo>
                  <a:cubicBezTo>
                    <a:pt x="82" y="81"/>
                    <a:pt x="82" y="81"/>
                    <a:pt x="82" y="80"/>
                  </a:cubicBezTo>
                  <a:cubicBezTo>
                    <a:pt x="82" y="80"/>
                    <a:pt x="82" y="80"/>
                    <a:pt x="82" y="79"/>
                  </a:cubicBezTo>
                  <a:cubicBezTo>
                    <a:pt x="81" y="77"/>
                    <a:pt x="80" y="76"/>
                    <a:pt x="78" y="76"/>
                  </a:cubicBezTo>
                  <a:cubicBezTo>
                    <a:pt x="77" y="76"/>
                    <a:pt x="76" y="77"/>
                    <a:pt x="75" y="77"/>
                  </a:cubicBezTo>
                  <a:cubicBezTo>
                    <a:pt x="75" y="78"/>
                    <a:pt x="75" y="78"/>
                    <a:pt x="75" y="78"/>
                  </a:cubicBezTo>
                  <a:cubicBezTo>
                    <a:pt x="76" y="79"/>
                    <a:pt x="76" y="79"/>
                    <a:pt x="76" y="79"/>
                  </a:cubicBezTo>
                  <a:cubicBezTo>
                    <a:pt x="76" y="78"/>
                    <a:pt x="77" y="77"/>
                    <a:pt x="77" y="77"/>
                  </a:cubicBezTo>
                  <a:cubicBezTo>
                    <a:pt x="77" y="76"/>
                    <a:pt x="76" y="75"/>
                    <a:pt x="76" y="75"/>
                  </a:cubicBezTo>
                  <a:cubicBezTo>
                    <a:pt x="75" y="74"/>
                    <a:pt x="75" y="74"/>
                    <a:pt x="74" y="74"/>
                  </a:cubicBezTo>
                  <a:cubicBezTo>
                    <a:pt x="74" y="74"/>
                    <a:pt x="74" y="74"/>
                    <a:pt x="74" y="74"/>
                  </a:cubicBezTo>
                  <a:cubicBezTo>
                    <a:pt x="73" y="74"/>
                    <a:pt x="73" y="74"/>
                    <a:pt x="73" y="74"/>
                  </a:cubicBezTo>
                  <a:cubicBezTo>
                    <a:pt x="73" y="74"/>
                    <a:pt x="73" y="74"/>
                    <a:pt x="73" y="74"/>
                  </a:cubicBezTo>
                  <a:cubicBezTo>
                    <a:pt x="72" y="74"/>
                    <a:pt x="72" y="72"/>
                    <a:pt x="71" y="71"/>
                  </a:cubicBezTo>
                  <a:cubicBezTo>
                    <a:pt x="71" y="71"/>
                    <a:pt x="71" y="70"/>
                    <a:pt x="70" y="70"/>
                  </a:cubicBezTo>
                  <a:cubicBezTo>
                    <a:pt x="69" y="70"/>
                    <a:pt x="69" y="70"/>
                    <a:pt x="69" y="70"/>
                  </a:cubicBezTo>
                  <a:cubicBezTo>
                    <a:pt x="68" y="70"/>
                    <a:pt x="68" y="70"/>
                    <a:pt x="67" y="70"/>
                  </a:cubicBezTo>
                  <a:cubicBezTo>
                    <a:pt x="67" y="70"/>
                    <a:pt x="67" y="70"/>
                    <a:pt x="67" y="70"/>
                  </a:cubicBezTo>
                  <a:cubicBezTo>
                    <a:pt x="66" y="69"/>
                    <a:pt x="65" y="69"/>
                    <a:pt x="64" y="69"/>
                  </a:cubicBezTo>
                  <a:cubicBezTo>
                    <a:pt x="63" y="69"/>
                    <a:pt x="63" y="69"/>
                    <a:pt x="63" y="69"/>
                  </a:cubicBezTo>
                  <a:cubicBezTo>
                    <a:pt x="63" y="69"/>
                    <a:pt x="63" y="69"/>
                    <a:pt x="63" y="69"/>
                  </a:cubicBezTo>
                  <a:cubicBezTo>
                    <a:pt x="63" y="69"/>
                    <a:pt x="63" y="69"/>
                    <a:pt x="63" y="69"/>
                  </a:cubicBezTo>
                  <a:cubicBezTo>
                    <a:pt x="62" y="69"/>
                    <a:pt x="62" y="69"/>
                    <a:pt x="62" y="69"/>
                  </a:cubicBezTo>
                  <a:cubicBezTo>
                    <a:pt x="62" y="69"/>
                    <a:pt x="62" y="69"/>
                    <a:pt x="62" y="69"/>
                  </a:cubicBezTo>
                  <a:cubicBezTo>
                    <a:pt x="62" y="69"/>
                    <a:pt x="62" y="69"/>
                    <a:pt x="62" y="69"/>
                  </a:cubicBezTo>
                  <a:cubicBezTo>
                    <a:pt x="62" y="69"/>
                    <a:pt x="62" y="69"/>
                    <a:pt x="62" y="69"/>
                  </a:cubicBezTo>
                  <a:cubicBezTo>
                    <a:pt x="62" y="69"/>
                    <a:pt x="62" y="69"/>
                    <a:pt x="62" y="69"/>
                  </a:cubicBezTo>
                  <a:cubicBezTo>
                    <a:pt x="62" y="69"/>
                    <a:pt x="62" y="69"/>
                    <a:pt x="62" y="69"/>
                  </a:cubicBezTo>
                  <a:cubicBezTo>
                    <a:pt x="62" y="69"/>
                    <a:pt x="62" y="69"/>
                    <a:pt x="62" y="69"/>
                  </a:cubicBezTo>
                  <a:cubicBezTo>
                    <a:pt x="62" y="70"/>
                    <a:pt x="62" y="70"/>
                    <a:pt x="62" y="70"/>
                  </a:cubicBezTo>
                  <a:cubicBezTo>
                    <a:pt x="63" y="70"/>
                    <a:pt x="63" y="70"/>
                    <a:pt x="63" y="70"/>
                  </a:cubicBezTo>
                  <a:cubicBezTo>
                    <a:pt x="62" y="69"/>
                    <a:pt x="62" y="69"/>
                    <a:pt x="62" y="69"/>
                  </a:cubicBezTo>
                  <a:cubicBezTo>
                    <a:pt x="62" y="70"/>
                    <a:pt x="62" y="70"/>
                    <a:pt x="62" y="70"/>
                  </a:cubicBezTo>
                  <a:cubicBezTo>
                    <a:pt x="63" y="70"/>
                    <a:pt x="63" y="70"/>
                    <a:pt x="63" y="70"/>
                  </a:cubicBezTo>
                  <a:cubicBezTo>
                    <a:pt x="63" y="70"/>
                    <a:pt x="63" y="70"/>
                    <a:pt x="63" y="70"/>
                  </a:cubicBezTo>
                  <a:cubicBezTo>
                    <a:pt x="63" y="70"/>
                    <a:pt x="63" y="70"/>
                    <a:pt x="63" y="70"/>
                  </a:cubicBezTo>
                  <a:cubicBezTo>
                    <a:pt x="63" y="70"/>
                    <a:pt x="63" y="70"/>
                    <a:pt x="63" y="70"/>
                  </a:cubicBezTo>
                  <a:cubicBezTo>
                    <a:pt x="63" y="70"/>
                    <a:pt x="63" y="70"/>
                    <a:pt x="63" y="70"/>
                  </a:cubicBezTo>
                  <a:cubicBezTo>
                    <a:pt x="63" y="70"/>
                    <a:pt x="63" y="70"/>
                    <a:pt x="63" y="70"/>
                  </a:cubicBezTo>
                  <a:cubicBezTo>
                    <a:pt x="63" y="70"/>
                    <a:pt x="63" y="70"/>
                    <a:pt x="63" y="70"/>
                  </a:cubicBezTo>
                  <a:cubicBezTo>
                    <a:pt x="63" y="69"/>
                    <a:pt x="63" y="69"/>
                    <a:pt x="62" y="68"/>
                  </a:cubicBezTo>
                  <a:cubicBezTo>
                    <a:pt x="60" y="67"/>
                    <a:pt x="59" y="67"/>
                    <a:pt x="57" y="66"/>
                  </a:cubicBezTo>
                  <a:cubicBezTo>
                    <a:pt x="56" y="64"/>
                    <a:pt x="55" y="62"/>
                    <a:pt x="53" y="61"/>
                  </a:cubicBezTo>
                  <a:cubicBezTo>
                    <a:pt x="52" y="60"/>
                    <a:pt x="52" y="60"/>
                    <a:pt x="51" y="60"/>
                  </a:cubicBezTo>
                  <a:cubicBezTo>
                    <a:pt x="51" y="60"/>
                    <a:pt x="51" y="59"/>
                    <a:pt x="50" y="59"/>
                  </a:cubicBezTo>
                  <a:cubicBezTo>
                    <a:pt x="49" y="57"/>
                    <a:pt x="47" y="55"/>
                    <a:pt x="45" y="55"/>
                  </a:cubicBezTo>
                  <a:cubicBezTo>
                    <a:pt x="45" y="55"/>
                    <a:pt x="44" y="56"/>
                    <a:pt x="43" y="56"/>
                  </a:cubicBezTo>
                  <a:cubicBezTo>
                    <a:pt x="44" y="57"/>
                    <a:pt x="44" y="57"/>
                    <a:pt x="44" y="57"/>
                  </a:cubicBezTo>
                  <a:cubicBezTo>
                    <a:pt x="45" y="57"/>
                    <a:pt x="45" y="57"/>
                    <a:pt x="45" y="57"/>
                  </a:cubicBezTo>
                  <a:cubicBezTo>
                    <a:pt x="45" y="57"/>
                    <a:pt x="45" y="56"/>
                    <a:pt x="45" y="56"/>
                  </a:cubicBezTo>
                  <a:cubicBezTo>
                    <a:pt x="45" y="54"/>
                    <a:pt x="44" y="53"/>
                    <a:pt x="43" y="52"/>
                  </a:cubicBezTo>
                  <a:cubicBezTo>
                    <a:pt x="42" y="51"/>
                    <a:pt x="41" y="50"/>
                    <a:pt x="41" y="50"/>
                  </a:cubicBezTo>
                  <a:cubicBezTo>
                    <a:pt x="40" y="49"/>
                    <a:pt x="39" y="49"/>
                    <a:pt x="39" y="49"/>
                  </a:cubicBezTo>
                  <a:cubicBezTo>
                    <a:pt x="38" y="49"/>
                    <a:pt x="38" y="49"/>
                    <a:pt x="38" y="49"/>
                  </a:cubicBezTo>
                  <a:cubicBezTo>
                    <a:pt x="39" y="51"/>
                    <a:pt x="39" y="51"/>
                    <a:pt x="39" y="51"/>
                  </a:cubicBezTo>
                  <a:cubicBezTo>
                    <a:pt x="39" y="51"/>
                    <a:pt x="39" y="51"/>
                    <a:pt x="39" y="51"/>
                  </a:cubicBezTo>
                  <a:cubicBezTo>
                    <a:pt x="40" y="50"/>
                    <a:pt x="39" y="50"/>
                    <a:pt x="39" y="50"/>
                  </a:cubicBezTo>
                  <a:cubicBezTo>
                    <a:pt x="39" y="50"/>
                    <a:pt x="39" y="50"/>
                    <a:pt x="39" y="49"/>
                  </a:cubicBezTo>
                  <a:cubicBezTo>
                    <a:pt x="39" y="48"/>
                    <a:pt x="38" y="46"/>
                    <a:pt x="38" y="45"/>
                  </a:cubicBezTo>
                  <a:cubicBezTo>
                    <a:pt x="38" y="44"/>
                    <a:pt x="37" y="43"/>
                    <a:pt x="37" y="42"/>
                  </a:cubicBezTo>
                  <a:cubicBezTo>
                    <a:pt x="37" y="42"/>
                    <a:pt x="37" y="42"/>
                    <a:pt x="37" y="42"/>
                  </a:cubicBezTo>
                  <a:cubicBezTo>
                    <a:pt x="37" y="41"/>
                    <a:pt x="37" y="41"/>
                    <a:pt x="37" y="41"/>
                  </a:cubicBezTo>
                  <a:cubicBezTo>
                    <a:pt x="37" y="41"/>
                    <a:pt x="37" y="41"/>
                    <a:pt x="37" y="41"/>
                  </a:cubicBezTo>
                  <a:cubicBezTo>
                    <a:pt x="37" y="41"/>
                    <a:pt x="37" y="41"/>
                    <a:pt x="37" y="41"/>
                  </a:cubicBezTo>
                  <a:cubicBezTo>
                    <a:pt x="37" y="41"/>
                    <a:pt x="37" y="41"/>
                    <a:pt x="37" y="41"/>
                  </a:cubicBezTo>
                  <a:cubicBezTo>
                    <a:pt x="37" y="41"/>
                    <a:pt x="37" y="41"/>
                    <a:pt x="37" y="41"/>
                  </a:cubicBezTo>
                  <a:cubicBezTo>
                    <a:pt x="37" y="41"/>
                    <a:pt x="37" y="41"/>
                    <a:pt x="37" y="41"/>
                  </a:cubicBezTo>
                  <a:cubicBezTo>
                    <a:pt x="37" y="41"/>
                    <a:pt x="37" y="41"/>
                    <a:pt x="37" y="41"/>
                  </a:cubicBezTo>
                  <a:cubicBezTo>
                    <a:pt x="36" y="39"/>
                    <a:pt x="35" y="37"/>
                    <a:pt x="33" y="36"/>
                  </a:cubicBezTo>
                  <a:cubicBezTo>
                    <a:pt x="32" y="36"/>
                    <a:pt x="30" y="35"/>
                    <a:pt x="29" y="34"/>
                  </a:cubicBezTo>
                  <a:cubicBezTo>
                    <a:pt x="27" y="33"/>
                    <a:pt x="24" y="32"/>
                    <a:pt x="22" y="32"/>
                  </a:cubicBezTo>
                  <a:cubicBezTo>
                    <a:pt x="20" y="32"/>
                    <a:pt x="18" y="33"/>
                    <a:pt x="17" y="35"/>
                  </a:cubicBezTo>
                  <a:cubicBezTo>
                    <a:pt x="15" y="36"/>
                    <a:pt x="15" y="37"/>
                    <a:pt x="13" y="38"/>
                  </a:cubicBezTo>
                  <a:cubicBezTo>
                    <a:pt x="13" y="38"/>
                    <a:pt x="13" y="38"/>
                    <a:pt x="13" y="38"/>
                  </a:cubicBezTo>
                  <a:cubicBezTo>
                    <a:pt x="13" y="38"/>
                    <a:pt x="10"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40"/>
                    <a:pt x="9" y="40"/>
                    <a:pt x="9" y="40"/>
                  </a:cubicBezTo>
                  <a:cubicBezTo>
                    <a:pt x="10" y="40"/>
                    <a:pt x="10" y="40"/>
                    <a:pt x="10" y="40"/>
                  </a:cubicBezTo>
                  <a:cubicBezTo>
                    <a:pt x="9" y="39"/>
                    <a:pt x="9" y="39"/>
                    <a:pt x="9" y="39"/>
                  </a:cubicBezTo>
                  <a:cubicBezTo>
                    <a:pt x="9" y="40"/>
                    <a:pt x="9" y="40"/>
                    <a:pt x="9" y="40"/>
                  </a:cubicBezTo>
                  <a:cubicBezTo>
                    <a:pt x="10" y="40"/>
                    <a:pt x="10" y="40"/>
                    <a:pt x="10" y="40"/>
                  </a:cubicBezTo>
                  <a:cubicBezTo>
                    <a:pt x="9" y="40"/>
                    <a:pt x="9" y="40"/>
                    <a:pt x="9" y="40"/>
                  </a:cubicBezTo>
                  <a:cubicBezTo>
                    <a:pt x="10" y="40"/>
                    <a:pt x="10" y="40"/>
                    <a:pt x="10" y="40"/>
                  </a:cubicBezTo>
                  <a:cubicBezTo>
                    <a:pt x="10" y="40"/>
                    <a:pt x="10" y="40"/>
                    <a:pt x="10" y="40"/>
                  </a:cubicBezTo>
                  <a:cubicBezTo>
                    <a:pt x="9" y="40"/>
                    <a:pt x="9" y="40"/>
                    <a:pt x="9" y="40"/>
                  </a:cubicBezTo>
                  <a:cubicBezTo>
                    <a:pt x="10" y="40"/>
                    <a:pt x="10" y="40"/>
                    <a:pt x="10" y="40"/>
                  </a:cubicBezTo>
                  <a:cubicBezTo>
                    <a:pt x="10" y="40"/>
                    <a:pt x="10" y="40"/>
                    <a:pt x="10" y="40"/>
                  </a:cubicBezTo>
                  <a:cubicBezTo>
                    <a:pt x="10" y="40"/>
                    <a:pt x="10" y="40"/>
                    <a:pt x="10" y="40"/>
                  </a:cubicBezTo>
                  <a:cubicBezTo>
                    <a:pt x="9" y="40"/>
                    <a:pt x="9" y="40"/>
                    <a:pt x="9" y="40"/>
                  </a:cubicBezTo>
                  <a:cubicBezTo>
                    <a:pt x="10" y="40"/>
                    <a:pt x="10" y="40"/>
                    <a:pt x="10" y="40"/>
                  </a:cubicBezTo>
                  <a:cubicBezTo>
                    <a:pt x="10" y="40"/>
                    <a:pt x="10" y="40"/>
                    <a:pt x="10" y="40"/>
                  </a:cubicBezTo>
                  <a:cubicBezTo>
                    <a:pt x="9" y="40"/>
                    <a:pt x="9" y="40"/>
                    <a:pt x="9" y="40"/>
                  </a:cubicBezTo>
                  <a:cubicBezTo>
                    <a:pt x="10" y="40"/>
                    <a:pt x="10" y="40"/>
                    <a:pt x="10" y="40"/>
                  </a:cubicBezTo>
                  <a:cubicBezTo>
                    <a:pt x="10" y="40"/>
                    <a:pt x="10" y="39"/>
                    <a:pt x="10" y="38"/>
                  </a:cubicBezTo>
                  <a:cubicBezTo>
                    <a:pt x="11" y="38"/>
                    <a:pt x="11" y="38"/>
                    <a:pt x="11" y="37"/>
                  </a:cubicBezTo>
                  <a:cubicBezTo>
                    <a:pt x="11" y="37"/>
                    <a:pt x="11" y="37"/>
                    <a:pt x="11" y="36"/>
                  </a:cubicBezTo>
                  <a:cubicBezTo>
                    <a:pt x="11" y="36"/>
                    <a:pt x="11" y="35"/>
                    <a:pt x="11" y="35"/>
                  </a:cubicBezTo>
                  <a:cubicBezTo>
                    <a:pt x="11" y="35"/>
                    <a:pt x="10" y="35"/>
                    <a:pt x="10" y="35"/>
                  </a:cubicBezTo>
                  <a:cubicBezTo>
                    <a:pt x="9" y="35"/>
                    <a:pt x="9" y="35"/>
                    <a:pt x="8" y="35"/>
                  </a:cubicBezTo>
                  <a:cubicBezTo>
                    <a:pt x="7" y="35"/>
                    <a:pt x="7" y="35"/>
                    <a:pt x="7" y="35"/>
                  </a:cubicBezTo>
                  <a:cubicBezTo>
                    <a:pt x="7" y="35"/>
                    <a:pt x="6" y="35"/>
                    <a:pt x="5" y="34"/>
                  </a:cubicBezTo>
                  <a:cubicBezTo>
                    <a:pt x="4" y="34"/>
                    <a:pt x="4" y="33"/>
                    <a:pt x="4" y="32"/>
                  </a:cubicBezTo>
                  <a:cubicBezTo>
                    <a:pt x="4" y="32"/>
                    <a:pt x="4" y="31"/>
                    <a:pt x="4" y="31"/>
                  </a:cubicBezTo>
                  <a:cubicBezTo>
                    <a:pt x="5" y="30"/>
                    <a:pt x="6" y="30"/>
                    <a:pt x="6" y="29"/>
                  </a:cubicBezTo>
                  <a:cubicBezTo>
                    <a:pt x="6" y="28"/>
                    <a:pt x="5" y="28"/>
                    <a:pt x="5" y="27"/>
                  </a:cubicBezTo>
                  <a:cubicBezTo>
                    <a:pt x="5" y="27"/>
                    <a:pt x="4" y="27"/>
                    <a:pt x="4" y="27"/>
                  </a:cubicBezTo>
                  <a:cubicBezTo>
                    <a:pt x="3" y="26"/>
                    <a:pt x="2" y="26"/>
                    <a:pt x="2" y="25"/>
                  </a:cubicBezTo>
                  <a:cubicBezTo>
                    <a:pt x="2" y="25"/>
                    <a:pt x="2" y="25"/>
                    <a:pt x="2" y="25"/>
                  </a:cubicBezTo>
                  <a:cubicBezTo>
                    <a:pt x="2" y="25"/>
                    <a:pt x="2" y="25"/>
                    <a:pt x="2" y="25"/>
                  </a:cubicBezTo>
                  <a:cubicBezTo>
                    <a:pt x="2" y="25"/>
                    <a:pt x="2" y="25"/>
                    <a:pt x="2" y="25"/>
                  </a:cubicBezTo>
                  <a:cubicBezTo>
                    <a:pt x="1" y="25"/>
                    <a:pt x="1" y="25"/>
                    <a:pt x="1" y="25"/>
                  </a:cubicBezTo>
                  <a:cubicBezTo>
                    <a:pt x="2" y="25"/>
                    <a:pt x="2" y="25"/>
                    <a:pt x="2" y="25"/>
                  </a:cubicBezTo>
                  <a:cubicBezTo>
                    <a:pt x="2" y="25"/>
                    <a:pt x="2" y="25"/>
                    <a:pt x="2" y="25"/>
                  </a:cubicBezTo>
                  <a:cubicBezTo>
                    <a:pt x="1" y="25"/>
                    <a:pt x="1" y="25"/>
                    <a:pt x="1" y="25"/>
                  </a:cubicBezTo>
                  <a:cubicBezTo>
                    <a:pt x="2" y="25"/>
                    <a:pt x="2" y="25"/>
                    <a:pt x="2" y="25"/>
                  </a:cubicBezTo>
                  <a:cubicBezTo>
                    <a:pt x="1" y="25"/>
                    <a:pt x="1" y="25"/>
                    <a:pt x="1" y="25"/>
                  </a:cubicBezTo>
                  <a:cubicBezTo>
                    <a:pt x="2" y="25"/>
                    <a:pt x="2" y="25"/>
                    <a:pt x="2" y="25"/>
                  </a:cubicBezTo>
                  <a:cubicBezTo>
                    <a:pt x="2" y="25"/>
                    <a:pt x="2" y="25"/>
                    <a:pt x="2" y="25"/>
                  </a:cubicBezTo>
                  <a:cubicBezTo>
                    <a:pt x="1" y="25"/>
                    <a:pt x="1" y="25"/>
                    <a:pt x="1" y="25"/>
                  </a:cubicBezTo>
                  <a:cubicBezTo>
                    <a:pt x="2" y="25"/>
                    <a:pt x="2" y="25"/>
                    <a:pt x="2" y="25"/>
                  </a:cubicBezTo>
                  <a:cubicBezTo>
                    <a:pt x="1" y="25"/>
                    <a:pt x="1" y="25"/>
                    <a:pt x="1" y="25"/>
                  </a:cubicBezTo>
                  <a:cubicBezTo>
                    <a:pt x="1" y="25"/>
                    <a:pt x="1" y="25"/>
                    <a:pt x="1" y="25"/>
                  </a:cubicBezTo>
                  <a:cubicBezTo>
                    <a:pt x="2" y="25"/>
                    <a:pt x="2" y="25"/>
                    <a:pt x="2" y="25"/>
                  </a:cubicBezTo>
                  <a:cubicBezTo>
                    <a:pt x="1" y="25"/>
                    <a:pt x="1" y="25"/>
                    <a:pt x="1" y="25"/>
                  </a:cubicBezTo>
                  <a:cubicBezTo>
                    <a:pt x="1" y="25"/>
                    <a:pt x="1" y="25"/>
                    <a:pt x="1" y="25"/>
                  </a:cubicBezTo>
                  <a:cubicBezTo>
                    <a:pt x="0" y="24"/>
                    <a:pt x="0" y="24"/>
                    <a:pt x="0" y="24"/>
                  </a:cubicBezTo>
                  <a:cubicBezTo>
                    <a:pt x="0" y="24"/>
                    <a:pt x="0" y="24"/>
                    <a:pt x="0" y="24"/>
                  </a:cubicBezTo>
                  <a:cubicBezTo>
                    <a:pt x="0" y="25"/>
                    <a:pt x="0" y="25"/>
                    <a:pt x="0" y="25"/>
                  </a:cubicBezTo>
                  <a:cubicBezTo>
                    <a:pt x="0" y="25"/>
                    <a:pt x="0" y="25"/>
                    <a:pt x="0" y="26"/>
                  </a:cubicBezTo>
                  <a:cubicBezTo>
                    <a:pt x="0" y="26"/>
                    <a:pt x="1" y="28"/>
                    <a:pt x="3" y="28"/>
                  </a:cubicBezTo>
                  <a:cubicBezTo>
                    <a:pt x="4" y="29"/>
                    <a:pt x="4" y="29"/>
                    <a:pt x="4" y="29"/>
                  </a:cubicBezTo>
                  <a:cubicBezTo>
                    <a:pt x="4" y="29"/>
                    <a:pt x="4" y="29"/>
                    <a:pt x="4" y="29"/>
                  </a:cubicBezTo>
                  <a:cubicBezTo>
                    <a:pt x="4" y="29"/>
                    <a:pt x="4" y="29"/>
                    <a:pt x="4" y="29"/>
                  </a:cubicBezTo>
                  <a:cubicBezTo>
                    <a:pt x="4" y="29"/>
                    <a:pt x="4" y="29"/>
                    <a:pt x="4" y="29"/>
                  </a:cubicBezTo>
                  <a:cubicBezTo>
                    <a:pt x="4" y="29"/>
                    <a:pt x="4" y="29"/>
                    <a:pt x="4" y="29"/>
                  </a:cubicBezTo>
                  <a:cubicBezTo>
                    <a:pt x="4" y="29"/>
                    <a:pt x="4" y="29"/>
                    <a:pt x="4" y="29"/>
                  </a:cubicBezTo>
                  <a:cubicBezTo>
                    <a:pt x="4" y="29"/>
                    <a:pt x="4" y="29"/>
                    <a:pt x="4" y="29"/>
                  </a:cubicBezTo>
                  <a:cubicBezTo>
                    <a:pt x="4" y="29"/>
                    <a:pt x="4" y="29"/>
                    <a:pt x="4" y="29"/>
                  </a:cubicBezTo>
                  <a:cubicBezTo>
                    <a:pt x="4" y="29"/>
                    <a:pt x="4" y="29"/>
                    <a:pt x="4" y="29"/>
                  </a:cubicBezTo>
                  <a:cubicBezTo>
                    <a:pt x="4" y="29"/>
                    <a:pt x="4" y="29"/>
                    <a:pt x="4" y="29"/>
                  </a:cubicBezTo>
                  <a:cubicBezTo>
                    <a:pt x="4" y="29"/>
                    <a:pt x="4" y="29"/>
                    <a:pt x="4" y="29"/>
                  </a:cubicBezTo>
                  <a:cubicBezTo>
                    <a:pt x="4" y="29"/>
                    <a:pt x="4" y="29"/>
                    <a:pt x="4" y="29"/>
                  </a:cubicBezTo>
                  <a:cubicBezTo>
                    <a:pt x="3" y="29"/>
                    <a:pt x="3" y="29"/>
                    <a:pt x="3" y="29"/>
                  </a:cubicBezTo>
                  <a:cubicBezTo>
                    <a:pt x="2" y="30"/>
                    <a:pt x="2" y="31"/>
                    <a:pt x="2" y="32"/>
                  </a:cubicBezTo>
                  <a:cubicBezTo>
                    <a:pt x="2" y="34"/>
                    <a:pt x="3" y="35"/>
                    <a:pt x="4" y="36"/>
                  </a:cubicBezTo>
                  <a:cubicBezTo>
                    <a:pt x="5" y="37"/>
                    <a:pt x="6" y="37"/>
                    <a:pt x="7" y="37"/>
                  </a:cubicBezTo>
                  <a:cubicBezTo>
                    <a:pt x="8" y="37"/>
                    <a:pt x="8" y="37"/>
                    <a:pt x="9" y="37"/>
                  </a:cubicBezTo>
                  <a:cubicBezTo>
                    <a:pt x="9" y="37"/>
                    <a:pt x="10" y="37"/>
                    <a:pt x="10" y="37"/>
                  </a:cubicBezTo>
                  <a:cubicBezTo>
                    <a:pt x="10" y="37"/>
                    <a:pt x="10" y="37"/>
                    <a:pt x="10" y="37"/>
                  </a:cubicBezTo>
                  <a:cubicBezTo>
                    <a:pt x="10" y="36"/>
                    <a:pt x="10" y="36"/>
                    <a:pt x="10" y="36"/>
                  </a:cubicBezTo>
                  <a:cubicBezTo>
                    <a:pt x="10" y="37"/>
                    <a:pt x="10" y="37"/>
                    <a:pt x="10" y="37"/>
                  </a:cubicBezTo>
                  <a:cubicBezTo>
                    <a:pt x="10" y="37"/>
                    <a:pt x="10" y="37"/>
                    <a:pt x="10" y="37"/>
                  </a:cubicBezTo>
                  <a:cubicBezTo>
                    <a:pt x="10" y="36"/>
                    <a:pt x="10" y="36"/>
                    <a:pt x="10" y="36"/>
                  </a:cubicBezTo>
                  <a:cubicBezTo>
                    <a:pt x="10" y="37"/>
                    <a:pt x="10" y="37"/>
                    <a:pt x="10" y="37"/>
                  </a:cubicBezTo>
                  <a:cubicBezTo>
                    <a:pt x="10" y="36"/>
                    <a:pt x="10" y="36"/>
                    <a:pt x="10" y="36"/>
                  </a:cubicBezTo>
                  <a:cubicBezTo>
                    <a:pt x="9" y="36"/>
                    <a:pt x="9" y="36"/>
                    <a:pt x="9" y="36"/>
                  </a:cubicBezTo>
                  <a:cubicBezTo>
                    <a:pt x="10" y="37"/>
                    <a:pt x="10" y="37"/>
                    <a:pt x="10" y="37"/>
                  </a:cubicBezTo>
                  <a:cubicBezTo>
                    <a:pt x="10" y="36"/>
                    <a:pt x="10" y="36"/>
                    <a:pt x="10" y="36"/>
                  </a:cubicBezTo>
                  <a:cubicBezTo>
                    <a:pt x="9" y="36"/>
                    <a:pt x="9" y="36"/>
                    <a:pt x="9" y="36"/>
                  </a:cubicBezTo>
                  <a:cubicBezTo>
                    <a:pt x="10" y="36"/>
                    <a:pt x="10" y="36"/>
                    <a:pt x="10" y="36"/>
                  </a:cubicBezTo>
                  <a:cubicBezTo>
                    <a:pt x="9" y="36"/>
                    <a:pt x="9" y="36"/>
                    <a:pt x="9" y="36"/>
                  </a:cubicBezTo>
                  <a:cubicBezTo>
                    <a:pt x="9" y="36"/>
                    <a:pt x="9" y="36"/>
                    <a:pt x="9" y="36"/>
                  </a:cubicBezTo>
                  <a:cubicBezTo>
                    <a:pt x="10" y="36"/>
                    <a:pt x="10" y="36"/>
                    <a:pt x="10" y="36"/>
                  </a:cubicBezTo>
                  <a:cubicBezTo>
                    <a:pt x="9" y="36"/>
                    <a:pt x="9" y="36"/>
                    <a:pt x="9" y="36"/>
                  </a:cubicBezTo>
                  <a:cubicBezTo>
                    <a:pt x="9" y="36"/>
                    <a:pt x="9" y="36"/>
                    <a:pt x="9" y="36"/>
                  </a:cubicBezTo>
                  <a:cubicBezTo>
                    <a:pt x="9" y="36"/>
                    <a:pt x="9" y="37"/>
                    <a:pt x="9" y="38"/>
                  </a:cubicBezTo>
                  <a:cubicBezTo>
                    <a:pt x="8" y="38"/>
                    <a:pt x="8" y="38"/>
                    <a:pt x="8" y="38"/>
                  </a:cubicBezTo>
                  <a:cubicBezTo>
                    <a:pt x="8" y="39"/>
                    <a:pt x="8" y="39"/>
                    <a:pt x="8" y="39"/>
                  </a:cubicBezTo>
                  <a:cubicBezTo>
                    <a:pt x="9" y="40"/>
                    <a:pt x="9" y="40"/>
                    <a:pt x="9" y="40"/>
                  </a:cubicBezTo>
                  <a:cubicBezTo>
                    <a:pt x="8" y="39"/>
                    <a:pt x="8" y="39"/>
                    <a:pt x="8" y="39"/>
                  </a:cubicBezTo>
                  <a:cubicBezTo>
                    <a:pt x="8" y="40"/>
                    <a:pt x="8" y="40"/>
                    <a:pt x="8" y="40"/>
                  </a:cubicBezTo>
                  <a:cubicBezTo>
                    <a:pt x="8" y="40"/>
                    <a:pt x="8" y="40"/>
                    <a:pt x="8" y="40"/>
                  </a:cubicBezTo>
                  <a:cubicBezTo>
                    <a:pt x="9" y="41"/>
                    <a:pt x="9" y="41"/>
                    <a:pt x="9" y="41"/>
                  </a:cubicBezTo>
                  <a:cubicBezTo>
                    <a:pt x="9" y="41"/>
                    <a:pt x="9" y="41"/>
                    <a:pt x="9" y="41"/>
                  </a:cubicBezTo>
                  <a:cubicBezTo>
                    <a:pt x="10" y="41"/>
                    <a:pt x="11" y="41"/>
                    <a:pt x="12" y="41"/>
                  </a:cubicBezTo>
                  <a:cubicBezTo>
                    <a:pt x="13" y="40"/>
                    <a:pt x="13" y="40"/>
                    <a:pt x="14" y="40"/>
                  </a:cubicBezTo>
                  <a:cubicBezTo>
                    <a:pt x="14" y="40"/>
                    <a:pt x="14" y="40"/>
                    <a:pt x="14" y="40"/>
                  </a:cubicBezTo>
                  <a:cubicBezTo>
                    <a:pt x="16" y="39"/>
                    <a:pt x="17" y="37"/>
                    <a:pt x="18" y="36"/>
                  </a:cubicBezTo>
                  <a:cubicBezTo>
                    <a:pt x="19" y="34"/>
                    <a:pt x="21" y="34"/>
                    <a:pt x="22" y="34"/>
                  </a:cubicBezTo>
                  <a:cubicBezTo>
                    <a:pt x="24" y="34"/>
                    <a:pt x="26" y="35"/>
                    <a:pt x="28" y="36"/>
                  </a:cubicBezTo>
                  <a:cubicBezTo>
                    <a:pt x="29" y="37"/>
                    <a:pt x="31" y="38"/>
                    <a:pt x="32" y="38"/>
                  </a:cubicBezTo>
                  <a:cubicBezTo>
                    <a:pt x="34" y="39"/>
                    <a:pt x="34" y="40"/>
                    <a:pt x="35" y="42"/>
                  </a:cubicBezTo>
                  <a:cubicBezTo>
                    <a:pt x="35" y="42"/>
                    <a:pt x="35" y="42"/>
                    <a:pt x="35" y="42"/>
                  </a:cubicBezTo>
                  <a:cubicBezTo>
                    <a:pt x="35" y="43"/>
                    <a:pt x="36" y="45"/>
                    <a:pt x="36" y="47"/>
                  </a:cubicBezTo>
                  <a:cubicBezTo>
                    <a:pt x="37" y="48"/>
                    <a:pt x="37" y="48"/>
                    <a:pt x="37" y="49"/>
                  </a:cubicBezTo>
                  <a:cubicBezTo>
                    <a:pt x="37" y="50"/>
                    <a:pt x="37" y="50"/>
                    <a:pt x="37" y="50"/>
                  </a:cubicBezTo>
                  <a:cubicBezTo>
                    <a:pt x="37" y="50"/>
                    <a:pt x="37" y="50"/>
                    <a:pt x="37" y="50"/>
                  </a:cubicBezTo>
                  <a:cubicBezTo>
                    <a:pt x="37" y="50"/>
                    <a:pt x="37" y="50"/>
                    <a:pt x="37" y="50"/>
                  </a:cubicBezTo>
                  <a:cubicBezTo>
                    <a:pt x="38" y="50"/>
                    <a:pt x="38" y="50"/>
                    <a:pt x="38" y="50"/>
                  </a:cubicBezTo>
                  <a:cubicBezTo>
                    <a:pt x="37" y="50"/>
                    <a:pt x="37" y="50"/>
                    <a:pt x="37" y="50"/>
                  </a:cubicBezTo>
                  <a:cubicBezTo>
                    <a:pt x="37" y="50"/>
                    <a:pt x="37" y="50"/>
                    <a:pt x="37" y="50"/>
                  </a:cubicBezTo>
                  <a:cubicBezTo>
                    <a:pt x="38" y="50"/>
                    <a:pt x="38" y="50"/>
                    <a:pt x="38" y="50"/>
                  </a:cubicBezTo>
                  <a:cubicBezTo>
                    <a:pt x="37" y="50"/>
                    <a:pt x="37" y="50"/>
                    <a:pt x="37" y="50"/>
                  </a:cubicBezTo>
                  <a:cubicBezTo>
                    <a:pt x="38" y="50"/>
                    <a:pt x="38" y="50"/>
                    <a:pt x="38" y="50"/>
                  </a:cubicBezTo>
                  <a:cubicBezTo>
                    <a:pt x="37" y="50"/>
                    <a:pt x="37" y="50"/>
                    <a:pt x="37" y="50"/>
                  </a:cubicBezTo>
                  <a:cubicBezTo>
                    <a:pt x="37" y="50"/>
                    <a:pt x="37" y="50"/>
                    <a:pt x="37" y="50"/>
                  </a:cubicBezTo>
                  <a:cubicBezTo>
                    <a:pt x="38" y="50"/>
                    <a:pt x="38" y="50"/>
                    <a:pt x="38" y="50"/>
                  </a:cubicBezTo>
                  <a:cubicBezTo>
                    <a:pt x="37" y="50"/>
                    <a:pt x="37" y="50"/>
                    <a:pt x="37" y="50"/>
                  </a:cubicBezTo>
                  <a:cubicBezTo>
                    <a:pt x="38" y="50"/>
                    <a:pt x="38" y="50"/>
                    <a:pt x="38" y="50"/>
                  </a:cubicBezTo>
                  <a:cubicBezTo>
                    <a:pt x="38" y="49"/>
                    <a:pt x="38" y="49"/>
                    <a:pt x="38" y="49"/>
                  </a:cubicBezTo>
                  <a:cubicBezTo>
                    <a:pt x="37" y="50"/>
                    <a:pt x="37" y="50"/>
                    <a:pt x="37" y="50"/>
                  </a:cubicBezTo>
                  <a:cubicBezTo>
                    <a:pt x="38" y="50"/>
                    <a:pt x="38" y="50"/>
                    <a:pt x="38" y="50"/>
                  </a:cubicBezTo>
                  <a:cubicBezTo>
                    <a:pt x="38" y="49"/>
                    <a:pt x="38" y="49"/>
                    <a:pt x="38" y="49"/>
                  </a:cubicBezTo>
                  <a:cubicBezTo>
                    <a:pt x="38" y="50"/>
                    <a:pt x="38" y="50"/>
                    <a:pt x="38" y="50"/>
                  </a:cubicBezTo>
                  <a:cubicBezTo>
                    <a:pt x="38" y="49"/>
                    <a:pt x="38" y="49"/>
                    <a:pt x="38" y="49"/>
                  </a:cubicBezTo>
                  <a:cubicBezTo>
                    <a:pt x="38" y="49"/>
                    <a:pt x="38" y="49"/>
                    <a:pt x="38" y="49"/>
                  </a:cubicBezTo>
                  <a:cubicBezTo>
                    <a:pt x="38" y="50"/>
                    <a:pt x="38" y="50"/>
                    <a:pt x="38" y="50"/>
                  </a:cubicBezTo>
                  <a:cubicBezTo>
                    <a:pt x="38" y="49"/>
                    <a:pt x="38" y="49"/>
                    <a:pt x="38" y="49"/>
                  </a:cubicBezTo>
                  <a:cubicBezTo>
                    <a:pt x="38" y="50"/>
                    <a:pt x="38" y="50"/>
                    <a:pt x="38" y="50"/>
                  </a:cubicBezTo>
                  <a:cubicBezTo>
                    <a:pt x="39" y="51"/>
                    <a:pt x="39" y="51"/>
                    <a:pt x="39" y="51"/>
                  </a:cubicBezTo>
                  <a:cubicBezTo>
                    <a:pt x="39" y="51"/>
                    <a:pt x="39" y="51"/>
                    <a:pt x="39" y="51"/>
                  </a:cubicBezTo>
                  <a:cubicBezTo>
                    <a:pt x="39" y="51"/>
                    <a:pt x="39" y="51"/>
                    <a:pt x="39" y="51"/>
                  </a:cubicBezTo>
                  <a:cubicBezTo>
                    <a:pt x="39" y="51"/>
                    <a:pt x="39" y="51"/>
                    <a:pt x="39" y="51"/>
                  </a:cubicBezTo>
                  <a:cubicBezTo>
                    <a:pt x="39" y="51"/>
                    <a:pt x="39" y="51"/>
                    <a:pt x="39" y="51"/>
                  </a:cubicBezTo>
                  <a:cubicBezTo>
                    <a:pt x="39" y="51"/>
                    <a:pt x="39" y="51"/>
                    <a:pt x="39" y="51"/>
                  </a:cubicBezTo>
                  <a:cubicBezTo>
                    <a:pt x="39" y="51"/>
                    <a:pt x="39" y="51"/>
                    <a:pt x="40" y="51"/>
                  </a:cubicBezTo>
                  <a:cubicBezTo>
                    <a:pt x="40" y="52"/>
                    <a:pt x="41" y="53"/>
                    <a:pt x="42" y="54"/>
                  </a:cubicBezTo>
                  <a:cubicBezTo>
                    <a:pt x="43" y="55"/>
                    <a:pt x="43" y="56"/>
                    <a:pt x="43" y="56"/>
                  </a:cubicBezTo>
                  <a:cubicBezTo>
                    <a:pt x="43" y="56"/>
                    <a:pt x="43" y="56"/>
                    <a:pt x="43" y="56"/>
                  </a:cubicBezTo>
                  <a:cubicBezTo>
                    <a:pt x="44" y="58"/>
                    <a:pt x="44" y="58"/>
                    <a:pt x="44" y="58"/>
                  </a:cubicBezTo>
                  <a:cubicBezTo>
                    <a:pt x="45" y="57"/>
                    <a:pt x="45" y="57"/>
                    <a:pt x="45" y="57"/>
                  </a:cubicBezTo>
                  <a:cubicBezTo>
                    <a:pt x="46" y="57"/>
                    <a:pt x="48" y="59"/>
                    <a:pt x="49" y="60"/>
                  </a:cubicBezTo>
                  <a:cubicBezTo>
                    <a:pt x="49" y="61"/>
                    <a:pt x="50" y="61"/>
                    <a:pt x="50" y="61"/>
                  </a:cubicBezTo>
                  <a:cubicBezTo>
                    <a:pt x="51" y="62"/>
                    <a:pt x="51" y="62"/>
                    <a:pt x="52" y="62"/>
                  </a:cubicBezTo>
                  <a:cubicBezTo>
                    <a:pt x="53" y="63"/>
                    <a:pt x="54" y="65"/>
                    <a:pt x="56" y="67"/>
                  </a:cubicBezTo>
                  <a:cubicBezTo>
                    <a:pt x="58" y="69"/>
                    <a:pt x="60" y="69"/>
                    <a:pt x="61" y="70"/>
                  </a:cubicBezTo>
                  <a:cubicBezTo>
                    <a:pt x="61" y="70"/>
                    <a:pt x="61" y="70"/>
                    <a:pt x="61" y="70"/>
                  </a:cubicBezTo>
                  <a:cubicBezTo>
                    <a:pt x="61" y="71"/>
                    <a:pt x="61" y="71"/>
                    <a:pt x="61" y="71"/>
                  </a:cubicBezTo>
                  <a:cubicBezTo>
                    <a:pt x="62" y="71"/>
                    <a:pt x="62" y="71"/>
                    <a:pt x="62" y="71"/>
                  </a:cubicBezTo>
                  <a:cubicBezTo>
                    <a:pt x="63" y="71"/>
                    <a:pt x="63" y="71"/>
                    <a:pt x="64" y="71"/>
                  </a:cubicBezTo>
                  <a:cubicBezTo>
                    <a:pt x="64" y="71"/>
                    <a:pt x="64" y="71"/>
                    <a:pt x="64" y="71"/>
                  </a:cubicBezTo>
                  <a:cubicBezTo>
                    <a:pt x="64" y="71"/>
                    <a:pt x="64" y="71"/>
                    <a:pt x="64" y="71"/>
                  </a:cubicBezTo>
                  <a:cubicBezTo>
                    <a:pt x="65" y="71"/>
                    <a:pt x="65" y="71"/>
                    <a:pt x="66" y="71"/>
                  </a:cubicBezTo>
                  <a:cubicBezTo>
                    <a:pt x="67" y="72"/>
                    <a:pt x="67" y="72"/>
                    <a:pt x="67" y="72"/>
                  </a:cubicBezTo>
                  <a:cubicBezTo>
                    <a:pt x="68" y="72"/>
                    <a:pt x="68" y="72"/>
                    <a:pt x="69" y="72"/>
                  </a:cubicBezTo>
                  <a:cubicBezTo>
                    <a:pt x="69" y="72"/>
                    <a:pt x="69" y="72"/>
                    <a:pt x="69" y="72"/>
                  </a:cubicBezTo>
                  <a:cubicBezTo>
                    <a:pt x="69" y="72"/>
                    <a:pt x="69" y="72"/>
                    <a:pt x="70" y="72"/>
                  </a:cubicBezTo>
                  <a:cubicBezTo>
                    <a:pt x="70" y="73"/>
                    <a:pt x="70" y="74"/>
                    <a:pt x="71" y="75"/>
                  </a:cubicBezTo>
                  <a:cubicBezTo>
                    <a:pt x="71" y="75"/>
                    <a:pt x="71" y="75"/>
                    <a:pt x="72" y="76"/>
                  </a:cubicBezTo>
                  <a:cubicBezTo>
                    <a:pt x="72" y="76"/>
                    <a:pt x="73" y="76"/>
                    <a:pt x="73" y="76"/>
                  </a:cubicBezTo>
                  <a:cubicBezTo>
                    <a:pt x="74" y="76"/>
                    <a:pt x="74" y="76"/>
                    <a:pt x="74" y="76"/>
                  </a:cubicBezTo>
                  <a:cubicBezTo>
                    <a:pt x="74" y="76"/>
                    <a:pt x="74" y="76"/>
                    <a:pt x="74" y="76"/>
                  </a:cubicBezTo>
                  <a:cubicBezTo>
                    <a:pt x="74" y="76"/>
                    <a:pt x="75" y="76"/>
                    <a:pt x="75" y="76"/>
                  </a:cubicBezTo>
                  <a:cubicBezTo>
                    <a:pt x="75" y="77"/>
                    <a:pt x="75" y="77"/>
                    <a:pt x="75" y="77"/>
                  </a:cubicBezTo>
                  <a:cubicBezTo>
                    <a:pt x="75" y="77"/>
                    <a:pt x="75" y="77"/>
                    <a:pt x="74" y="78"/>
                  </a:cubicBezTo>
                  <a:cubicBezTo>
                    <a:pt x="76" y="79"/>
                    <a:pt x="76" y="79"/>
                    <a:pt x="76" y="79"/>
                  </a:cubicBezTo>
                  <a:cubicBezTo>
                    <a:pt x="76" y="79"/>
                    <a:pt x="77" y="78"/>
                    <a:pt x="78" y="78"/>
                  </a:cubicBezTo>
                  <a:cubicBezTo>
                    <a:pt x="79" y="78"/>
                    <a:pt x="80" y="79"/>
                    <a:pt x="80" y="80"/>
                  </a:cubicBezTo>
                  <a:cubicBezTo>
                    <a:pt x="80" y="80"/>
                    <a:pt x="80" y="80"/>
                    <a:pt x="80" y="80"/>
                  </a:cubicBezTo>
                  <a:cubicBezTo>
                    <a:pt x="80" y="80"/>
                    <a:pt x="80" y="81"/>
                    <a:pt x="80" y="82"/>
                  </a:cubicBezTo>
                  <a:cubicBezTo>
                    <a:pt x="80" y="82"/>
                    <a:pt x="80" y="82"/>
                    <a:pt x="80" y="82"/>
                  </a:cubicBezTo>
                  <a:cubicBezTo>
                    <a:pt x="80" y="82"/>
                    <a:pt x="80" y="82"/>
                    <a:pt x="80" y="82"/>
                  </a:cubicBezTo>
                  <a:cubicBezTo>
                    <a:pt x="80" y="82"/>
                    <a:pt x="80" y="82"/>
                    <a:pt x="80" y="82"/>
                  </a:cubicBezTo>
                  <a:cubicBezTo>
                    <a:pt x="80" y="83"/>
                    <a:pt x="81" y="84"/>
                    <a:pt x="82" y="84"/>
                  </a:cubicBezTo>
                  <a:cubicBezTo>
                    <a:pt x="82" y="84"/>
                    <a:pt x="83" y="84"/>
                    <a:pt x="83" y="84"/>
                  </a:cubicBezTo>
                  <a:cubicBezTo>
                    <a:pt x="83" y="84"/>
                    <a:pt x="83" y="85"/>
                    <a:pt x="84" y="85"/>
                  </a:cubicBezTo>
                  <a:cubicBezTo>
                    <a:pt x="84" y="86"/>
                    <a:pt x="85" y="86"/>
                    <a:pt x="85" y="86"/>
                  </a:cubicBezTo>
                  <a:cubicBezTo>
                    <a:pt x="86" y="86"/>
                    <a:pt x="86" y="86"/>
                    <a:pt x="87" y="86"/>
                  </a:cubicBezTo>
                  <a:cubicBezTo>
                    <a:pt x="87" y="85"/>
                    <a:pt x="87" y="85"/>
                    <a:pt x="87" y="85"/>
                  </a:cubicBezTo>
                  <a:cubicBezTo>
                    <a:pt x="87" y="85"/>
                    <a:pt x="87" y="85"/>
                    <a:pt x="87" y="85"/>
                  </a:cubicBezTo>
                  <a:cubicBezTo>
                    <a:pt x="87" y="85"/>
                    <a:pt x="87" y="85"/>
                    <a:pt x="87" y="85"/>
                  </a:cubicBezTo>
                  <a:cubicBezTo>
                    <a:pt x="87" y="85"/>
                    <a:pt x="87" y="85"/>
                    <a:pt x="87" y="85"/>
                  </a:cubicBezTo>
                  <a:cubicBezTo>
                    <a:pt x="87" y="85"/>
                    <a:pt x="87" y="85"/>
                    <a:pt x="87" y="85"/>
                  </a:cubicBezTo>
                  <a:cubicBezTo>
                    <a:pt x="87" y="85"/>
                    <a:pt x="87" y="85"/>
                    <a:pt x="87" y="85"/>
                  </a:cubicBezTo>
                  <a:cubicBezTo>
                    <a:pt x="87" y="85"/>
                    <a:pt x="87" y="85"/>
                    <a:pt x="87" y="85"/>
                  </a:cubicBezTo>
                  <a:cubicBezTo>
                    <a:pt x="88" y="86"/>
                    <a:pt x="88" y="86"/>
                    <a:pt x="88" y="86"/>
                  </a:cubicBezTo>
                  <a:cubicBezTo>
                    <a:pt x="88" y="86"/>
                    <a:pt x="88" y="87"/>
                    <a:pt x="89" y="88"/>
                  </a:cubicBezTo>
                  <a:cubicBezTo>
                    <a:pt x="89" y="89"/>
                    <a:pt x="89" y="90"/>
                    <a:pt x="90" y="92"/>
                  </a:cubicBezTo>
                  <a:cubicBezTo>
                    <a:pt x="91" y="93"/>
                    <a:pt x="91" y="94"/>
                    <a:pt x="92" y="96"/>
                  </a:cubicBezTo>
                  <a:cubicBezTo>
                    <a:pt x="92" y="97"/>
                    <a:pt x="92" y="97"/>
                    <a:pt x="92" y="98"/>
                  </a:cubicBezTo>
                  <a:cubicBezTo>
                    <a:pt x="93" y="98"/>
                    <a:pt x="93" y="99"/>
                    <a:pt x="93" y="99"/>
                  </a:cubicBezTo>
                  <a:cubicBezTo>
                    <a:pt x="93" y="99"/>
                    <a:pt x="93" y="99"/>
                    <a:pt x="93" y="99"/>
                  </a:cubicBezTo>
                  <a:cubicBezTo>
                    <a:pt x="93" y="99"/>
                    <a:pt x="93" y="99"/>
                    <a:pt x="93" y="99"/>
                  </a:cubicBezTo>
                  <a:cubicBezTo>
                    <a:pt x="93" y="99"/>
                    <a:pt x="92" y="99"/>
                    <a:pt x="92" y="99"/>
                  </a:cubicBezTo>
                  <a:cubicBezTo>
                    <a:pt x="91" y="99"/>
                    <a:pt x="91" y="100"/>
                    <a:pt x="90" y="100"/>
                  </a:cubicBezTo>
                  <a:cubicBezTo>
                    <a:pt x="90" y="101"/>
                    <a:pt x="90" y="101"/>
                    <a:pt x="90" y="102"/>
                  </a:cubicBezTo>
                  <a:cubicBezTo>
                    <a:pt x="90" y="102"/>
                    <a:pt x="90" y="103"/>
                    <a:pt x="90" y="103"/>
                  </a:cubicBezTo>
                  <a:cubicBezTo>
                    <a:pt x="90" y="103"/>
                    <a:pt x="90" y="103"/>
                    <a:pt x="90" y="103"/>
                  </a:cubicBezTo>
                  <a:cubicBezTo>
                    <a:pt x="90" y="104"/>
                    <a:pt x="89" y="104"/>
                    <a:pt x="89" y="105"/>
                  </a:cubicBezTo>
                  <a:cubicBezTo>
                    <a:pt x="88" y="106"/>
                    <a:pt x="87" y="106"/>
                    <a:pt x="87" y="108"/>
                  </a:cubicBezTo>
                  <a:cubicBezTo>
                    <a:pt x="87" y="108"/>
                    <a:pt x="87" y="109"/>
                    <a:pt x="87" y="109"/>
                  </a:cubicBezTo>
                  <a:cubicBezTo>
                    <a:pt x="88" y="110"/>
                    <a:pt x="88" y="110"/>
                    <a:pt x="89" y="111"/>
                  </a:cubicBezTo>
                  <a:cubicBezTo>
                    <a:pt x="89" y="111"/>
                    <a:pt x="90" y="111"/>
                    <a:pt x="90" y="111"/>
                  </a:cubicBezTo>
                  <a:cubicBezTo>
                    <a:pt x="91" y="111"/>
                    <a:pt x="92" y="111"/>
                    <a:pt x="92" y="111"/>
                  </a:cubicBezTo>
                  <a:cubicBezTo>
                    <a:pt x="94" y="109"/>
                    <a:pt x="95" y="108"/>
                    <a:pt x="96" y="106"/>
                  </a:cubicBezTo>
                  <a:cubicBezTo>
                    <a:pt x="97" y="106"/>
                    <a:pt x="97" y="105"/>
                    <a:pt x="98" y="105"/>
                  </a:cubicBezTo>
                  <a:cubicBezTo>
                    <a:pt x="98" y="104"/>
                    <a:pt x="98" y="103"/>
                    <a:pt x="98" y="103"/>
                  </a:cubicBezTo>
                  <a:cubicBezTo>
                    <a:pt x="98" y="102"/>
                    <a:pt x="98" y="102"/>
                    <a:pt x="98" y="101"/>
                  </a:cubicBezTo>
                  <a:cubicBezTo>
                    <a:pt x="98" y="101"/>
                    <a:pt x="98" y="101"/>
                    <a:pt x="98" y="101"/>
                  </a:cubicBezTo>
                  <a:cubicBezTo>
                    <a:pt x="98" y="100"/>
                    <a:pt x="98" y="100"/>
                    <a:pt x="99" y="100"/>
                  </a:cubicBezTo>
                  <a:cubicBezTo>
                    <a:pt x="99" y="99"/>
                    <a:pt x="100" y="99"/>
                    <a:pt x="102" y="99"/>
                  </a:cubicBezTo>
                  <a:cubicBezTo>
                    <a:pt x="102" y="99"/>
                    <a:pt x="103" y="99"/>
                    <a:pt x="103" y="98"/>
                  </a:cubicBezTo>
                  <a:cubicBezTo>
                    <a:pt x="104" y="98"/>
                    <a:pt x="104" y="97"/>
                    <a:pt x="104" y="96"/>
                  </a:cubicBezTo>
                  <a:cubicBezTo>
                    <a:pt x="104" y="96"/>
                    <a:pt x="104" y="96"/>
                    <a:pt x="104" y="96"/>
                  </a:cubicBezTo>
                  <a:cubicBezTo>
                    <a:pt x="104" y="94"/>
                    <a:pt x="104" y="93"/>
                    <a:pt x="103" y="92"/>
                  </a:cubicBezTo>
                  <a:cubicBezTo>
                    <a:pt x="103" y="91"/>
                    <a:pt x="102" y="90"/>
                    <a:pt x="101" y="90"/>
                  </a:cubicBezTo>
                  <a:cubicBezTo>
                    <a:pt x="100" y="89"/>
                    <a:pt x="99" y="89"/>
                    <a:pt x="98" y="89"/>
                  </a:cubicBezTo>
                  <a:cubicBezTo>
                    <a:pt x="98" y="88"/>
                    <a:pt x="98" y="88"/>
                    <a:pt x="98" y="88"/>
                  </a:cubicBezTo>
                  <a:cubicBezTo>
                    <a:pt x="97" y="88"/>
                    <a:pt x="97" y="88"/>
                    <a:pt x="97" y="88"/>
                  </a:cubicBezTo>
                  <a:cubicBezTo>
                    <a:pt x="97" y="88"/>
                    <a:pt x="97" y="88"/>
                    <a:pt x="97" y="88"/>
                  </a:cubicBezTo>
                  <a:cubicBezTo>
                    <a:pt x="98" y="86"/>
                    <a:pt x="98" y="84"/>
                    <a:pt x="99" y="83"/>
                  </a:cubicBezTo>
                  <a:cubicBezTo>
                    <a:pt x="100" y="81"/>
                    <a:pt x="101" y="81"/>
                    <a:pt x="101" y="81"/>
                  </a:cubicBezTo>
                  <a:cubicBezTo>
                    <a:pt x="102" y="80"/>
                    <a:pt x="102" y="80"/>
                    <a:pt x="104" y="80"/>
                  </a:cubicBezTo>
                  <a:cubicBezTo>
                    <a:pt x="104" y="79"/>
                    <a:pt x="104" y="79"/>
                    <a:pt x="104" y="79"/>
                  </a:cubicBezTo>
                  <a:cubicBezTo>
                    <a:pt x="103" y="79"/>
                    <a:pt x="103" y="79"/>
                    <a:pt x="103" y="79"/>
                  </a:cubicBezTo>
                  <a:cubicBezTo>
                    <a:pt x="103" y="80"/>
                    <a:pt x="103" y="81"/>
                    <a:pt x="104" y="81"/>
                  </a:cubicBezTo>
                  <a:cubicBezTo>
                    <a:pt x="104" y="82"/>
                    <a:pt x="105" y="82"/>
                    <a:pt x="106" y="82"/>
                  </a:cubicBezTo>
                  <a:cubicBezTo>
                    <a:pt x="107" y="82"/>
                    <a:pt x="107" y="82"/>
                    <a:pt x="107" y="82"/>
                  </a:cubicBezTo>
                  <a:cubicBezTo>
                    <a:pt x="107" y="82"/>
                    <a:pt x="107" y="82"/>
                    <a:pt x="107" y="82"/>
                  </a:cubicBezTo>
                  <a:cubicBezTo>
                    <a:pt x="108" y="82"/>
                    <a:pt x="108" y="83"/>
                    <a:pt x="108" y="83"/>
                  </a:cubicBezTo>
                  <a:cubicBezTo>
                    <a:pt x="109" y="83"/>
                    <a:pt x="109" y="83"/>
                    <a:pt x="109" y="84"/>
                  </a:cubicBezTo>
                  <a:cubicBezTo>
                    <a:pt x="110" y="84"/>
                    <a:pt x="110" y="85"/>
                    <a:pt x="110" y="86"/>
                  </a:cubicBezTo>
                  <a:cubicBezTo>
                    <a:pt x="111" y="87"/>
                    <a:pt x="113" y="88"/>
                    <a:pt x="114" y="88"/>
                  </a:cubicBezTo>
                  <a:cubicBezTo>
                    <a:pt x="114" y="88"/>
                    <a:pt x="114" y="88"/>
                    <a:pt x="114" y="88"/>
                  </a:cubicBezTo>
                  <a:cubicBezTo>
                    <a:pt x="115" y="88"/>
                    <a:pt x="115" y="88"/>
                    <a:pt x="115" y="88"/>
                  </a:cubicBezTo>
                  <a:cubicBezTo>
                    <a:pt x="116" y="87"/>
                    <a:pt x="116" y="86"/>
                    <a:pt x="116" y="86"/>
                  </a:cubicBezTo>
                  <a:cubicBezTo>
                    <a:pt x="116" y="85"/>
                    <a:pt x="116" y="84"/>
                    <a:pt x="116" y="84"/>
                  </a:cubicBezTo>
                  <a:cubicBezTo>
                    <a:pt x="116" y="84"/>
                    <a:pt x="116" y="84"/>
                    <a:pt x="116" y="84"/>
                  </a:cubicBezTo>
                  <a:cubicBezTo>
                    <a:pt x="116" y="82"/>
                    <a:pt x="116" y="81"/>
                    <a:pt x="115" y="80"/>
                  </a:cubicBezTo>
                  <a:cubicBezTo>
                    <a:pt x="114" y="79"/>
                    <a:pt x="113" y="79"/>
                    <a:pt x="113" y="78"/>
                  </a:cubicBezTo>
                  <a:cubicBezTo>
                    <a:pt x="110" y="76"/>
                    <a:pt x="107" y="75"/>
                    <a:pt x="105" y="73"/>
                  </a:cubicBezTo>
                  <a:cubicBezTo>
                    <a:pt x="102" y="71"/>
                    <a:pt x="100" y="70"/>
                    <a:pt x="97" y="69"/>
                  </a:cubicBezTo>
                  <a:cubicBezTo>
                    <a:pt x="96" y="69"/>
                    <a:pt x="95" y="69"/>
                    <a:pt x="94" y="68"/>
                  </a:cubicBezTo>
                  <a:cubicBezTo>
                    <a:pt x="92" y="68"/>
                    <a:pt x="91" y="67"/>
                    <a:pt x="91" y="67"/>
                  </a:cubicBezTo>
                  <a:cubicBezTo>
                    <a:pt x="91" y="67"/>
                    <a:pt x="91" y="67"/>
                    <a:pt x="91" y="67"/>
                  </a:cubicBezTo>
                  <a:cubicBezTo>
                    <a:pt x="91" y="67"/>
                    <a:pt x="91" y="67"/>
                    <a:pt x="91" y="67"/>
                  </a:cubicBezTo>
                  <a:cubicBezTo>
                    <a:pt x="91" y="67"/>
                    <a:pt x="91" y="67"/>
                    <a:pt x="91" y="67"/>
                  </a:cubicBezTo>
                  <a:cubicBezTo>
                    <a:pt x="91" y="67"/>
                    <a:pt x="91" y="67"/>
                    <a:pt x="91" y="67"/>
                  </a:cubicBezTo>
                  <a:cubicBezTo>
                    <a:pt x="91" y="67"/>
                    <a:pt x="91" y="67"/>
                    <a:pt x="91" y="67"/>
                  </a:cubicBezTo>
                  <a:cubicBezTo>
                    <a:pt x="91" y="67"/>
                    <a:pt x="91" y="67"/>
                    <a:pt x="91" y="67"/>
                  </a:cubicBezTo>
                  <a:cubicBezTo>
                    <a:pt x="91" y="67"/>
                    <a:pt x="91" y="67"/>
                    <a:pt x="91" y="67"/>
                  </a:cubicBezTo>
                  <a:cubicBezTo>
                    <a:pt x="91" y="67"/>
                    <a:pt x="91" y="67"/>
                    <a:pt x="91" y="67"/>
                  </a:cubicBezTo>
                  <a:cubicBezTo>
                    <a:pt x="91" y="67"/>
                    <a:pt x="91" y="67"/>
                    <a:pt x="91" y="67"/>
                  </a:cubicBezTo>
                  <a:cubicBezTo>
                    <a:pt x="91" y="67"/>
                    <a:pt x="91" y="67"/>
                    <a:pt x="91" y="67"/>
                  </a:cubicBezTo>
                  <a:cubicBezTo>
                    <a:pt x="91" y="67"/>
                    <a:pt x="91" y="67"/>
                    <a:pt x="91" y="67"/>
                  </a:cubicBezTo>
                  <a:cubicBezTo>
                    <a:pt x="91" y="67"/>
                    <a:pt x="91" y="67"/>
                    <a:pt x="91" y="67"/>
                  </a:cubicBezTo>
                  <a:cubicBezTo>
                    <a:pt x="91" y="66"/>
                    <a:pt x="92" y="66"/>
                    <a:pt x="92" y="66"/>
                  </a:cubicBezTo>
                  <a:cubicBezTo>
                    <a:pt x="93" y="65"/>
                    <a:pt x="93" y="65"/>
                    <a:pt x="93" y="64"/>
                  </a:cubicBezTo>
                  <a:cubicBezTo>
                    <a:pt x="94" y="63"/>
                    <a:pt x="94" y="63"/>
                    <a:pt x="94" y="63"/>
                  </a:cubicBezTo>
                  <a:cubicBezTo>
                    <a:pt x="94" y="63"/>
                    <a:pt x="93" y="62"/>
                    <a:pt x="93" y="62"/>
                  </a:cubicBezTo>
                  <a:cubicBezTo>
                    <a:pt x="93" y="61"/>
                    <a:pt x="92" y="61"/>
                    <a:pt x="92" y="61"/>
                  </a:cubicBezTo>
                  <a:cubicBezTo>
                    <a:pt x="91" y="61"/>
                    <a:pt x="90" y="61"/>
                    <a:pt x="90" y="61"/>
                  </a:cubicBezTo>
                  <a:cubicBezTo>
                    <a:pt x="89" y="61"/>
                    <a:pt x="88" y="61"/>
                    <a:pt x="87" y="61"/>
                  </a:cubicBezTo>
                  <a:cubicBezTo>
                    <a:pt x="87" y="61"/>
                    <a:pt x="86" y="61"/>
                    <a:pt x="86" y="61"/>
                  </a:cubicBezTo>
                  <a:cubicBezTo>
                    <a:pt x="84" y="61"/>
                    <a:pt x="83" y="61"/>
                    <a:pt x="81" y="60"/>
                  </a:cubicBezTo>
                  <a:cubicBezTo>
                    <a:pt x="80" y="59"/>
                    <a:pt x="78" y="58"/>
                    <a:pt x="76" y="57"/>
                  </a:cubicBezTo>
                  <a:cubicBezTo>
                    <a:pt x="74" y="55"/>
                    <a:pt x="73" y="53"/>
                    <a:pt x="72" y="52"/>
                  </a:cubicBezTo>
                  <a:cubicBezTo>
                    <a:pt x="71" y="49"/>
                    <a:pt x="70" y="45"/>
                    <a:pt x="68" y="43"/>
                  </a:cubicBezTo>
                  <a:cubicBezTo>
                    <a:pt x="67" y="42"/>
                    <a:pt x="66" y="41"/>
                    <a:pt x="65" y="40"/>
                  </a:cubicBezTo>
                  <a:cubicBezTo>
                    <a:pt x="64" y="40"/>
                    <a:pt x="63" y="39"/>
                    <a:pt x="62" y="39"/>
                  </a:cubicBezTo>
                  <a:cubicBezTo>
                    <a:pt x="61" y="38"/>
                    <a:pt x="59" y="37"/>
                    <a:pt x="57" y="35"/>
                  </a:cubicBezTo>
                  <a:cubicBezTo>
                    <a:pt x="56" y="34"/>
                    <a:pt x="55" y="32"/>
                    <a:pt x="55" y="30"/>
                  </a:cubicBezTo>
                  <a:cubicBezTo>
                    <a:pt x="55" y="30"/>
                    <a:pt x="55" y="29"/>
                    <a:pt x="56" y="28"/>
                  </a:cubicBezTo>
                  <a:cubicBezTo>
                    <a:pt x="55" y="28"/>
                    <a:pt x="55" y="28"/>
                    <a:pt x="55" y="28"/>
                  </a:cubicBezTo>
                  <a:cubicBezTo>
                    <a:pt x="54" y="28"/>
                    <a:pt x="54" y="28"/>
                    <a:pt x="54" y="28"/>
                  </a:cubicBezTo>
                  <a:cubicBezTo>
                    <a:pt x="54" y="29"/>
                    <a:pt x="55" y="29"/>
                    <a:pt x="55" y="29"/>
                  </a:cubicBezTo>
                  <a:cubicBezTo>
                    <a:pt x="56" y="29"/>
                    <a:pt x="57" y="29"/>
                    <a:pt x="57" y="28"/>
                  </a:cubicBezTo>
                  <a:cubicBezTo>
                    <a:pt x="57" y="28"/>
                    <a:pt x="58" y="27"/>
                    <a:pt x="58" y="27"/>
                  </a:cubicBezTo>
                  <a:cubicBezTo>
                    <a:pt x="58" y="25"/>
                    <a:pt x="57" y="24"/>
                    <a:pt x="55" y="24"/>
                  </a:cubicBezTo>
                  <a:cubicBezTo>
                    <a:pt x="55" y="24"/>
                    <a:pt x="55" y="24"/>
                    <a:pt x="55" y="24"/>
                  </a:cubicBezTo>
                  <a:cubicBezTo>
                    <a:pt x="55" y="25"/>
                    <a:pt x="55" y="25"/>
                    <a:pt x="55" y="25"/>
                  </a:cubicBezTo>
                  <a:cubicBezTo>
                    <a:pt x="56" y="24"/>
                    <a:pt x="56" y="24"/>
                    <a:pt x="56" y="24"/>
                  </a:cubicBezTo>
                  <a:cubicBezTo>
                    <a:pt x="56" y="24"/>
                    <a:pt x="56" y="24"/>
                    <a:pt x="55" y="24"/>
                  </a:cubicBezTo>
                  <a:cubicBezTo>
                    <a:pt x="55" y="25"/>
                    <a:pt x="55" y="25"/>
                    <a:pt x="55" y="25"/>
                  </a:cubicBezTo>
                  <a:cubicBezTo>
                    <a:pt x="56" y="24"/>
                    <a:pt x="56" y="24"/>
                    <a:pt x="56" y="24"/>
                  </a:cubicBezTo>
                  <a:cubicBezTo>
                    <a:pt x="56" y="24"/>
                    <a:pt x="56" y="24"/>
                    <a:pt x="56" y="24"/>
                  </a:cubicBezTo>
                  <a:cubicBezTo>
                    <a:pt x="56" y="24"/>
                    <a:pt x="56" y="24"/>
                    <a:pt x="56" y="24"/>
                  </a:cubicBezTo>
                  <a:cubicBezTo>
                    <a:pt x="56" y="24"/>
                    <a:pt x="56" y="24"/>
                    <a:pt x="56" y="24"/>
                  </a:cubicBezTo>
                  <a:cubicBezTo>
                    <a:pt x="56" y="24"/>
                    <a:pt x="56" y="24"/>
                    <a:pt x="56" y="24"/>
                  </a:cubicBezTo>
                  <a:cubicBezTo>
                    <a:pt x="56" y="24"/>
                    <a:pt x="56" y="24"/>
                    <a:pt x="56" y="24"/>
                  </a:cubicBezTo>
                  <a:cubicBezTo>
                    <a:pt x="56" y="24"/>
                    <a:pt x="55" y="23"/>
                    <a:pt x="55" y="23"/>
                  </a:cubicBezTo>
                  <a:cubicBezTo>
                    <a:pt x="54" y="22"/>
                    <a:pt x="54" y="22"/>
                    <a:pt x="54" y="22"/>
                  </a:cubicBezTo>
                  <a:cubicBezTo>
                    <a:pt x="54" y="22"/>
                    <a:pt x="54" y="22"/>
                    <a:pt x="54" y="22"/>
                  </a:cubicBezTo>
                  <a:cubicBezTo>
                    <a:pt x="54" y="22"/>
                    <a:pt x="54" y="22"/>
                    <a:pt x="54" y="22"/>
                  </a:cubicBezTo>
                  <a:cubicBezTo>
                    <a:pt x="54" y="22"/>
                    <a:pt x="54" y="22"/>
                    <a:pt x="54" y="22"/>
                  </a:cubicBezTo>
                  <a:cubicBezTo>
                    <a:pt x="54" y="22"/>
                    <a:pt x="54" y="22"/>
                    <a:pt x="54" y="22"/>
                  </a:cubicBezTo>
                  <a:cubicBezTo>
                    <a:pt x="54" y="22"/>
                    <a:pt x="54" y="22"/>
                    <a:pt x="54" y="22"/>
                  </a:cubicBezTo>
                  <a:cubicBezTo>
                    <a:pt x="54" y="22"/>
                    <a:pt x="54" y="22"/>
                    <a:pt x="54" y="22"/>
                  </a:cubicBezTo>
                  <a:cubicBezTo>
                    <a:pt x="54" y="22"/>
                    <a:pt x="54" y="22"/>
                    <a:pt x="54" y="22"/>
                  </a:cubicBezTo>
                  <a:cubicBezTo>
                    <a:pt x="53" y="22"/>
                    <a:pt x="53" y="22"/>
                    <a:pt x="53" y="22"/>
                  </a:cubicBezTo>
                  <a:cubicBezTo>
                    <a:pt x="53" y="23"/>
                    <a:pt x="53" y="23"/>
                    <a:pt x="53" y="23"/>
                  </a:cubicBezTo>
                  <a:cubicBezTo>
                    <a:pt x="53" y="23"/>
                    <a:pt x="53" y="23"/>
                    <a:pt x="53" y="23"/>
                  </a:cubicBezTo>
                  <a:cubicBezTo>
                    <a:pt x="54" y="23"/>
                    <a:pt x="55" y="23"/>
                    <a:pt x="55" y="22"/>
                  </a:cubicBezTo>
                  <a:cubicBezTo>
                    <a:pt x="55" y="22"/>
                    <a:pt x="55" y="21"/>
                    <a:pt x="55" y="21"/>
                  </a:cubicBezTo>
                  <a:cubicBezTo>
                    <a:pt x="55" y="21"/>
                    <a:pt x="55" y="21"/>
                    <a:pt x="55" y="21"/>
                  </a:cubicBezTo>
                  <a:cubicBezTo>
                    <a:pt x="55" y="21"/>
                    <a:pt x="55" y="21"/>
                    <a:pt x="55" y="21"/>
                  </a:cubicBezTo>
                  <a:cubicBezTo>
                    <a:pt x="55" y="21"/>
                    <a:pt x="55" y="21"/>
                    <a:pt x="55" y="21"/>
                  </a:cubicBezTo>
                  <a:cubicBezTo>
                    <a:pt x="55" y="21"/>
                    <a:pt x="55" y="21"/>
                    <a:pt x="55" y="21"/>
                  </a:cubicBezTo>
                  <a:cubicBezTo>
                    <a:pt x="55" y="21"/>
                    <a:pt x="55" y="21"/>
                    <a:pt x="55" y="21"/>
                  </a:cubicBezTo>
                  <a:cubicBezTo>
                    <a:pt x="55" y="21"/>
                    <a:pt x="55" y="21"/>
                    <a:pt x="55" y="21"/>
                  </a:cubicBezTo>
                  <a:cubicBezTo>
                    <a:pt x="55" y="21"/>
                    <a:pt x="55" y="21"/>
                    <a:pt x="55" y="21"/>
                  </a:cubicBezTo>
                  <a:cubicBezTo>
                    <a:pt x="56" y="21"/>
                    <a:pt x="56" y="21"/>
                    <a:pt x="56" y="21"/>
                  </a:cubicBezTo>
                  <a:cubicBezTo>
                    <a:pt x="56" y="21"/>
                    <a:pt x="57" y="21"/>
                    <a:pt x="57" y="21"/>
                  </a:cubicBezTo>
                  <a:cubicBezTo>
                    <a:pt x="57" y="20"/>
                    <a:pt x="57" y="20"/>
                    <a:pt x="57" y="20"/>
                  </a:cubicBezTo>
                  <a:cubicBezTo>
                    <a:pt x="56" y="19"/>
                    <a:pt x="56" y="19"/>
                    <a:pt x="56" y="19"/>
                  </a:cubicBezTo>
                  <a:cubicBezTo>
                    <a:pt x="56" y="19"/>
                    <a:pt x="56" y="19"/>
                    <a:pt x="56" y="19"/>
                  </a:cubicBezTo>
                  <a:cubicBezTo>
                    <a:pt x="55" y="19"/>
                    <a:pt x="55" y="19"/>
                    <a:pt x="55" y="19"/>
                  </a:cubicBezTo>
                  <a:cubicBezTo>
                    <a:pt x="55" y="19"/>
                    <a:pt x="55" y="20"/>
                    <a:pt x="55" y="20"/>
                  </a:cubicBezTo>
                  <a:cubicBezTo>
                    <a:pt x="55" y="21"/>
                    <a:pt x="55" y="21"/>
                    <a:pt x="55" y="21"/>
                  </a:cubicBezTo>
                  <a:cubicBezTo>
                    <a:pt x="56" y="21"/>
                    <a:pt x="56" y="21"/>
                    <a:pt x="56" y="21"/>
                  </a:cubicBezTo>
                  <a:cubicBezTo>
                    <a:pt x="56" y="21"/>
                    <a:pt x="56" y="21"/>
                    <a:pt x="56" y="21"/>
                  </a:cubicBezTo>
                  <a:cubicBezTo>
                    <a:pt x="57" y="21"/>
                    <a:pt x="57" y="21"/>
                    <a:pt x="57" y="21"/>
                  </a:cubicBezTo>
                  <a:cubicBezTo>
                    <a:pt x="57" y="21"/>
                    <a:pt x="58" y="21"/>
                    <a:pt x="58" y="21"/>
                  </a:cubicBezTo>
                  <a:cubicBezTo>
                    <a:pt x="59" y="20"/>
                    <a:pt x="59" y="20"/>
                    <a:pt x="60" y="20"/>
                  </a:cubicBezTo>
                  <a:cubicBezTo>
                    <a:pt x="60" y="20"/>
                    <a:pt x="61" y="19"/>
                    <a:pt x="62" y="19"/>
                  </a:cubicBezTo>
                  <a:cubicBezTo>
                    <a:pt x="62" y="19"/>
                    <a:pt x="63" y="18"/>
                    <a:pt x="63" y="18"/>
                  </a:cubicBezTo>
                  <a:cubicBezTo>
                    <a:pt x="64" y="18"/>
                    <a:pt x="64" y="18"/>
                    <a:pt x="64" y="18"/>
                  </a:cubicBezTo>
                  <a:cubicBezTo>
                    <a:pt x="64" y="18"/>
                    <a:pt x="64" y="18"/>
                    <a:pt x="64" y="18"/>
                  </a:cubicBezTo>
                  <a:cubicBezTo>
                    <a:pt x="64" y="18"/>
                    <a:pt x="64" y="18"/>
                    <a:pt x="64" y="18"/>
                  </a:cubicBezTo>
                  <a:cubicBezTo>
                    <a:pt x="64" y="18"/>
                    <a:pt x="64" y="18"/>
                    <a:pt x="64" y="18"/>
                  </a:cubicBezTo>
                  <a:cubicBezTo>
                    <a:pt x="64" y="18"/>
                    <a:pt x="64" y="18"/>
                    <a:pt x="64" y="18"/>
                  </a:cubicBezTo>
                  <a:cubicBezTo>
                    <a:pt x="64" y="18"/>
                    <a:pt x="64" y="18"/>
                    <a:pt x="64" y="18"/>
                  </a:cubicBezTo>
                  <a:cubicBezTo>
                    <a:pt x="64" y="18"/>
                    <a:pt x="64" y="18"/>
                    <a:pt x="64" y="18"/>
                  </a:cubicBezTo>
                  <a:cubicBezTo>
                    <a:pt x="64" y="18"/>
                    <a:pt x="64" y="18"/>
                    <a:pt x="64" y="18"/>
                  </a:cubicBezTo>
                  <a:cubicBezTo>
                    <a:pt x="64" y="18"/>
                    <a:pt x="64" y="18"/>
                    <a:pt x="64" y="18"/>
                  </a:cubicBezTo>
                  <a:cubicBezTo>
                    <a:pt x="64" y="18"/>
                    <a:pt x="64" y="18"/>
                    <a:pt x="64" y="18"/>
                  </a:cubicBezTo>
                  <a:cubicBezTo>
                    <a:pt x="64" y="18"/>
                    <a:pt x="64" y="18"/>
                    <a:pt x="64" y="18"/>
                  </a:cubicBezTo>
                  <a:cubicBezTo>
                    <a:pt x="64" y="18"/>
                    <a:pt x="64" y="18"/>
                    <a:pt x="64" y="18"/>
                  </a:cubicBezTo>
                  <a:cubicBezTo>
                    <a:pt x="64" y="18"/>
                    <a:pt x="64" y="18"/>
                    <a:pt x="64" y="18"/>
                  </a:cubicBezTo>
                  <a:cubicBezTo>
                    <a:pt x="64" y="19"/>
                    <a:pt x="64" y="19"/>
                    <a:pt x="64" y="19"/>
                  </a:cubicBezTo>
                  <a:cubicBezTo>
                    <a:pt x="65" y="19"/>
                    <a:pt x="65" y="19"/>
                    <a:pt x="65" y="19"/>
                  </a:cubicBezTo>
                  <a:cubicBezTo>
                    <a:pt x="66" y="18"/>
                    <a:pt x="67" y="18"/>
                    <a:pt x="67" y="18"/>
                  </a:cubicBezTo>
                  <a:cubicBezTo>
                    <a:pt x="68" y="18"/>
                    <a:pt x="68" y="18"/>
                    <a:pt x="68" y="18"/>
                  </a:cubicBezTo>
                  <a:cubicBezTo>
                    <a:pt x="68" y="18"/>
                    <a:pt x="68" y="18"/>
                    <a:pt x="68" y="18"/>
                  </a:cubicBezTo>
                  <a:cubicBezTo>
                    <a:pt x="67" y="18"/>
                    <a:pt x="67" y="18"/>
                    <a:pt x="67" y="18"/>
                  </a:cubicBezTo>
                  <a:cubicBezTo>
                    <a:pt x="68" y="18"/>
                    <a:pt x="68" y="18"/>
                    <a:pt x="68" y="18"/>
                  </a:cubicBezTo>
                  <a:cubicBezTo>
                    <a:pt x="68" y="18"/>
                    <a:pt x="68" y="18"/>
                    <a:pt x="68" y="18"/>
                  </a:cubicBezTo>
                  <a:cubicBezTo>
                    <a:pt x="67" y="18"/>
                    <a:pt x="67" y="18"/>
                    <a:pt x="67" y="18"/>
                  </a:cubicBezTo>
                  <a:cubicBezTo>
                    <a:pt x="68" y="18"/>
                    <a:pt x="68" y="18"/>
                    <a:pt x="68" y="18"/>
                  </a:cubicBezTo>
                  <a:cubicBezTo>
                    <a:pt x="67" y="18"/>
                    <a:pt x="67" y="18"/>
                    <a:pt x="67" y="18"/>
                  </a:cubicBezTo>
                  <a:cubicBezTo>
                    <a:pt x="67" y="18"/>
                    <a:pt x="67" y="18"/>
                    <a:pt x="67" y="18"/>
                  </a:cubicBezTo>
                  <a:cubicBezTo>
                    <a:pt x="68" y="18"/>
                    <a:pt x="68" y="18"/>
                    <a:pt x="68" y="18"/>
                  </a:cubicBezTo>
                  <a:cubicBezTo>
                    <a:pt x="67" y="18"/>
                    <a:pt x="67" y="18"/>
                    <a:pt x="67" y="18"/>
                  </a:cubicBezTo>
                  <a:cubicBezTo>
                    <a:pt x="67" y="18"/>
                    <a:pt x="67" y="18"/>
                    <a:pt x="67" y="18"/>
                  </a:cubicBezTo>
                  <a:cubicBezTo>
                    <a:pt x="67" y="19"/>
                    <a:pt x="67" y="19"/>
                    <a:pt x="67" y="19"/>
                  </a:cubicBezTo>
                  <a:cubicBezTo>
                    <a:pt x="68" y="20"/>
                    <a:pt x="68" y="20"/>
                    <a:pt x="68" y="20"/>
                  </a:cubicBezTo>
                  <a:cubicBezTo>
                    <a:pt x="68" y="20"/>
                    <a:pt x="68" y="20"/>
                    <a:pt x="68" y="20"/>
                  </a:cubicBezTo>
                  <a:cubicBezTo>
                    <a:pt x="69" y="20"/>
                    <a:pt x="69" y="20"/>
                    <a:pt x="70" y="19"/>
                  </a:cubicBezTo>
                  <a:cubicBezTo>
                    <a:pt x="70" y="19"/>
                    <a:pt x="70" y="18"/>
                    <a:pt x="70" y="18"/>
                  </a:cubicBezTo>
                  <a:cubicBezTo>
                    <a:pt x="70" y="17"/>
                    <a:pt x="70" y="16"/>
                    <a:pt x="69" y="16"/>
                  </a:cubicBezTo>
                  <a:cubicBezTo>
                    <a:pt x="69" y="16"/>
                    <a:pt x="69" y="16"/>
                    <a:pt x="69" y="16"/>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6"/>
                    <a:pt x="68" y="16"/>
                    <a:pt x="68" y="16"/>
                  </a:cubicBezTo>
                  <a:cubicBezTo>
                    <a:pt x="68" y="15"/>
                    <a:pt x="68" y="15"/>
                    <a:pt x="68" y="15"/>
                  </a:cubicBezTo>
                  <a:cubicBezTo>
                    <a:pt x="68" y="15"/>
                    <a:pt x="68" y="15"/>
                    <a:pt x="68" y="15"/>
                  </a:cubicBezTo>
                  <a:cubicBezTo>
                    <a:pt x="68" y="16"/>
                    <a:pt x="68" y="16"/>
                    <a:pt x="68" y="16"/>
                  </a:cubicBezTo>
                  <a:cubicBezTo>
                    <a:pt x="68" y="15"/>
                    <a:pt x="68" y="15"/>
                    <a:pt x="68" y="15"/>
                  </a:cubicBezTo>
                  <a:cubicBezTo>
                    <a:pt x="69" y="14"/>
                    <a:pt x="69" y="14"/>
                    <a:pt x="69" y="14"/>
                  </a:cubicBezTo>
                  <a:cubicBezTo>
                    <a:pt x="67" y="14"/>
                    <a:pt x="67" y="14"/>
                    <a:pt x="67" y="14"/>
                  </a:cubicBezTo>
                  <a:cubicBezTo>
                    <a:pt x="67" y="14"/>
                    <a:pt x="67" y="14"/>
                    <a:pt x="67" y="14"/>
                  </a:cubicBezTo>
                  <a:cubicBezTo>
                    <a:pt x="67" y="14"/>
                    <a:pt x="67" y="14"/>
                    <a:pt x="67" y="14"/>
                  </a:cubicBezTo>
                  <a:cubicBezTo>
                    <a:pt x="67" y="14"/>
                    <a:pt x="67" y="14"/>
                    <a:pt x="67" y="14"/>
                  </a:cubicBezTo>
                  <a:cubicBezTo>
                    <a:pt x="67" y="14"/>
                    <a:pt x="67" y="14"/>
                    <a:pt x="67" y="14"/>
                  </a:cubicBezTo>
                  <a:cubicBezTo>
                    <a:pt x="67" y="14"/>
                    <a:pt x="67" y="14"/>
                    <a:pt x="67" y="14"/>
                  </a:cubicBezTo>
                  <a:cubicBezTo>
                    <a:pt x="67" y="14"/>
                    <a:pt x="67" y="14"/>
                    <a:pt x="67" y="14"/>
                  </a:cubicBezTo>
                  <a:cubicBezTo>
                    <a:pt x="67" y="14"/>
                    <a:pt x="67" y="14"/>
                    <a:pt x="67" y="14"/>
                  </a:cubicBezTo>
                  <a:cubicBezTo>
                    <a:pt x="67" y="14"/>
                    <a:pt x="67" y="14"/>
                    <a:pt x="67" y="14"/>
                  </a:cubicBezTo>
                  <a:cubicBezTo>
                    <a:pt x="67" y="14"/>
                    <a:pt x="67" y="14"/>
                    <a:pt x="67" y="14"/>
                  </a:cubicBezTo>
                  <a:cubicBezTo>
                    <a:pt x="67" y="14"/>
                    <a:pt x="67" y="14"/>
                    <a:pt x="67" y="14"/>
                  </a:cubicBezTo>
                  <a:cubicBezTo>
                    <a:pt x="67" y="14"/>
                    <a:pt x="67" y="14"/>
                    <a:pt x="67" y="14"/>
                  </a:cubicBezTo>
                  <a:cubicBezTo>
                    <a:pt x="67" y="14"/>
                    <a:pt x="67" y="14"/>
                    <a:pt x="67" y="14"/>
                  </a:cubicBezTo>
                  <a:cubicBezTo>
                    <a:pt x="67" y="14"/>
                    <a:pt x="68" y="13"/>
                    <a:pt x="68" y="13"/>
                  </a:cubicBezTo>
                  <a:cubicBezTo>
                    <a:pt x="69" y="11"/>
                    <a:pt x="69" y="11"/>
                    <a:pt x="69" y="11"/>
                  </a:cubicBezTo>
                  <a:cubicBezTo>
                    <a:pt x="68" y="11"/>
                    <a:pt x="68" y="11"/>
                    <a:pt x="68" y="11"/>
                  </a:cubicBezTo>
                  <a:cubicBezTo>
                    <a:pt x="67" y="11"/>
                    <a:pt x="66" y="10"/>
                    <a:pt x="65" y="10"/>
                  </a:cubicBezTo>
                  <a:cubicBezTo>
                    <a:pt x="65" y="11"/>
                    <a:pt x="65" y="11"/>
                    <a:pt x="65" y="11"/>
                  </a:cubicBezTo>
                  <a:cubicBezTo>
                    <a:pt x="66" y="11"/>
                    <a:pt x="66" y="11"/>
                    <a:pt x="66" y="11"/>
                  </a:cubicBezTo>
                  <a:cubicBezTo>
                    <a:pt x="66" y="11"/>
                    <a:pt x="66" y="11"/>
                    <a:pt x="67" y="10"/>
                  </a:cubicBezTo>
                  <a:cubicBezTo>
                    <a:pt x="67" y="9"/>
                    <a:pt x="68" y="9"/>
                    <a:pt x="68" y="8"/>
                  </a:cubicBezTo>
                  <a:cubicBezTo>
                    <a:pt x="68" y="7"/>
                    <a:pt x="68" y="7"/>
                    <a:pt x="68" y="7"/>
                  </a:cubicBezTo>
                  <a:cubicBezTo>
                    <a:pt x="67" y="7"/>
                    <a:pt x="67" y="7"/>
                    <a:pt x="67" y="7"/>
                  </a:cubicBezTo>
                  <a:cubicBezTo>
                    <a:pt x="66" y="6"/>
                    <a:pt x="64" y="6"/>
                    <a:pt x="63" y="6"/>
                  </a:cubicBezTo>
                  <a:cubicBezTo>
                    <a:pt x="63" y="6"/>
                    <a:pt x="62" y="6"/>
                    <a:pt x="62" y="6"/>
                  </a:cubicBezTo>
                  <a:cubicBezTo>
                    <a:pt x="60" y="6"/>
                    <a:pt x="59" y="6"/>
                    <a:pt x="58" y="5"/>
                  </a:cubicBezTo>
                  <a:cubicBezTo>
                    <a:pt x="57" y="5"/>
                    <a:pt x="56" y="5"/>
                    <a:pt x="55" y="4"/>
                  </a:cubicBezTo>
                  <a:cubicBezTo>
                    <a:pt x="55" y="4"/>
                    <a:pt x="55" y="3"/>
                    <a:pt x="54" y="3"/>
                  </a:cubicBezTo>
                  <a:cubicBezTo>
                    <a:pt x="54" y="2"/>
                    <a:pt x="54" y="2"/>
                    <a:pt x="54" y="2"/>
                  </a:cubicBezTo>
                  <a:cubicBezTo>
                    <a:pt x="54" y="2"/>
                    <a:pt x="54" y="2"/>
                    <a:pt x="54" y="2"/>
                  </a:cubicBezTo>
                  <a:cubicBezTo>
                    <a:pt x="54" y="2"/>
                    <a:pt x="54" y="2"/>
                    <a:pt x="54" y="2"/>
                  </a:cubicBezTo>
                  <a:cubicBezTo>
                    <a:pt x="56" y="1"/>
                    <a:pt x="56" y="1"/>
                    <a:pt x="56" y="1"/>
                  </a:cubicBezTo>
                  <a:cubicBezTo>
                    <a:pt x="54" y="0"/>
                    <a:pt x="54" y="0"/>
                    <a:pt x="54" y="0"/>
                  </a:cubicBezTo>
                  <a:cubicBezTo>
                    <a:pt x="53" y="0"/>
                    <a:pt x="53" y="0"/>
                    <a:pt x="53" y="0"/>
                  </a:cubicBezTo>
                  <a:cubicBezTo>
                    <a:pt x="52" y="0"/>
                    <a:pt x="51" y="1"/>
                    <a:pt x="50" y="1"/>
                  </a:cubicBezTo>
                  <a:cubicBezTo>
                    <a:pt x="49" y="1"/>
                    <a:pt x="49" y="1"/>
                    <a:pt x="48" y="1"/>
                  </a:cubicBezTo>
                  <a:cubicBezTo>
                    <a:pt x="48" y="1"/>
                    <a:pt x="48" y="1"/>
                    <a:pt x="48" y="1"/>
                  </a:cubicBezTo>
                  <a:cubicBezTo>
                    <a:pt x="47" y="1"/>
                    <a:pt x="47" y="1"/>
                    <a:pt x="46" y="1"/>
                  </a:cubicBezTo>
                  <a:cubicBezTo>
                    <a:pt x="45" y="1"/>
                    <a:pt x="44" y="1"/>
                    <a:pt x="43" y="2"/>
                  </a:cubicBezTo>
                  <a:cubicBezTo>
                    <a:pt x="43" y="3"/>
                    <a:pt x="42" y="3"/>
                    <a:pt x="42" y="3"/>
                  </a:cubicBezTo>
                  <a:cubicBezTo>
                    <a:pt x="41" y="4"/>
                    <a:pt x="41" y="4"/>
                    <a:pt x="41" y="4"/>
                  </a:cubicBezTo>
                  <a:cubicBezTo>
                    <a:pt x="41" y="4"/>
                    <a:pt x="41" y="4"/>
                    <a:pt x="41" y="4"/>
                  </a:cubicBezTo>
                  <a:cubicBezTo>
                    <a:pt x="41" y="4"/>
                    <a:pt x="40" y="3"/>
                    <a:pt x="40" y="3"/>
                  </a:cubicBezTo>
                  <a:cubicBezTo>
                    <a:pt x="39" y="3"/>
                    <a:pt x="38" y="3"/>
                    <a:pt x="37" y="3"/>
                  </a:cubicBezTo>
                  <a:cubicBezTo>
                    <a:pt x="37" y="3"/>
                    <a:pt x="37" y="3"/>
                    <a:pt x="37" y="3"/>
                  </a:cubicBezTo>
                  <a:cubicBezTo>
                    <a:pt x="36" y="3"/>
                    <a:pt x="36" y="3"/>
                    <a:pt x="36" y="3"/>
                  </a:cubicBezTo>
                  <a:cubicBezTo>
                    <a:pt x="36" y="4"/>
                    <a:pt x="36" y="4"/>
                    <a:pt x="36" y="5"/>
                  </a:cubicBezTo>
                  <a:cubicBezTo>
                    <a:pt x="37" y="5"/>
                    <a:pt x="37" y="5"/>
                    <a:pt x="37" y="5"/>
                  </a:cubicBezTo>
                  <a:cubicBezTo>
                    <a:pt x="36" y="5"/>
                    <a:pt x="36" y="5"/>
                    <a:pt x="36" y="5"/>
                  </a:cubicBezTo>
                  <a:cubicBezTo>
                    <a:pt x="36" y="5"/>
                    <a:pt x="36" y="5"/>
                    <a:pt x="36" y="5"/>
                  </a:cubicBezTo>
                  <a:cubicBezTo>
                    <a:pt x="36" y="6"/>
                    <a:pt x="36" y="6"/>
                    <a:pt x="36" y="6"/>
                  </a:cubicBezTo>
                  <a:cubicBezTo>
                    <a:pt x="36" y="7"/>
                    <a:pt x="36" y="7"/>
                    <a:pt x="36" y="7"/>
                  </a:cubicBezTo>
                  <a:cubicBezTo>
                    <a:pt x="37" y="7"/>
                    <a:pt x="37" y="7"/>
                    <a:pt x="37" y="7"/>
                  </a:cubicBezTo>
                  <a:cubicBezTo>
                    <a:pt x="36" y="7"/>
                    <a:pt x="36" y="7"/>
                    <a:pt x="36" y="7"/>
                  </a:cubicBezTo>
                  <a:cubicBezTo>
                    <a:pt x="36" y="7"/>
                    <a:pt x="36" y="7"/>
                    <a:pt x="36" y="7"/>
                  </a:cubicBezTo>
                  <a:cubicBezTo>
                    <a:pt x="37" y="7"/>
                    <a:pt x="37" y="7"/>
                    <a:pt x="37" y="7"/>
                  </a:cubicBezTo>
                  <a:cubicBezTo>
                    <a:pt x="36" y="7"/>
                    <a:pt x="36" y="7"/>
                    <a:pt x="36" y="7"/>
                  </a:cubicBezTo>
                  <a:cubicBezTo>
                    <a:pt x="37" y="7"/>
                    <a:pt x="37" y="7"/>
                    <a:pt x="37" y="7"/>
                  </a:cubicBezTo>
                  <a:cubicBezTo>
                    <a:pt x="37" y="7"/>
                    <a:pt x="37" y="7"/>
                    <a:pt x="37" y="7"/>
                  </a:cubicBezTo>
                  <a:cubicBezTo>
                    <a:pt x="36" y="7"/>
                    <a:pt x="36" y="7"/>
                    <a:pt x="36"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6" y="6"/>
                    <a:pt x="36" y="6"/>
                    <a:pt x="36" y="6"/>
                  </a:cubicBezTo>
                  <a:cubicBezTo>
                    <a:pt x="36" y="6"/>
                    <a:pt x="35" y="5"/>
                    <a:pt x="35" y="5"/>
                  </a:cubicBezTo>
                  <a:cubicBezTo>
                    <a:pt x="34" y="5"/>
                    <a:pt x="34" y="5"/>
                    <a:pt x="34" y="5"/>
                  </a:cubicBezTo>
                  <a:cubicBezTo>
                    <a:pt x="34" y="6"/>
                    <a:pt x="34" y="6"/>
                    <a:pt x="34" y="6"/>
                  </a:cubicBezTo>
                  <a:cubicBezTo>
                    <a:pt x="33" y="6"/>
                    <a:pt x="33" y="7"/>
                    <a:pt x="33" y="7"/>
                  </a:cubicBezTo>
                  <a:cubicBezTo>
                    <a:pt x="32" y="7"/>
                    <a:pt x="32" y="8"/>
                    <a:pt x="32" y="8"/>
                  </a:cubicBezTo>
                  <a:cubicBezTo>
                    <a:pt x="32" y="9"/>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1"/>
                  </a:cubicBezTo>
                  <a:cubicBezTo>
                    <a:pt x="34" y="11"/>
                    <a:pt x="34" y="11"/>
                    <a:pt x="34" y="11"/>
                  </a:cubicBezTo>
                  <a:cubicBezTo>
                    <a:pt x="34" y="10"/>
                    <a:pt x="34" y="10"/>
                    <a:pt x="34" y="10"/>
                  </a:cubicBezTo>
                  <a:cubicBezTo>
                    <a:pt x="34" y="10"/>
                    <a:pt x="34" y="10"/>
                    <a:pt x="33" y="10"/>
                  </a:cubicBezTo>
                  <a:cubicBezTo>
                    <a:pt x="33" y="9"/>
                    <a:pt x="32" y="9"/>
                    <a:pt x="31" y="9"/>
                  </a:cubicBezTo>
                  <a:cubicBezTo>
                    <a:pt x="31" y="9"/>
                    <a:pt x="30" y="9"/>
                    <a:pt x="30" y="9"/>
                  </a:cubicBezTo>
                  <a:cubicBezTo>
                    <a:pt x="30" y="9"/>
                    <a:pt x="29" y="9"/>
                    <a:pt x="29" y="9"/>
                  </a:cubicBezTo>
                  <a:cubicBezTo>
                    <a:pt x="29" y="9"/>
                    <a:pt x="29" y="9"/>
                    <a:pt x="29" y="9"/>
                  </a:cubicBezTo>
                  <a:cubicBezTo>
                    <a:pt x="28" y="8"/>
                    <a:pt x="28" y="8"/>
                    <a:pt x="28" y="8"/>
                  </a:cubicBezTo>
                  <a:cubicBezTo>
                    <a:pt x="28" y="8"/>
                    <a:pt x="28" y="8"/>
                    <a:pt x="28" y="8"/>
                  </a:cubicBezTo>
                  <a:cubicBezTo>
                    <a:pt x="27" y="7"/>
                    <a:pt x="27" y="7"/>
                    <a:pt x="27" y="7"/>
                  </a:cubicBezTo>
                  <a:cubicBezTo>
                    <a:pt x="27" y="7"/>
                    <a:pt x="27" y="7"/>
                    <a:pt x="26" y="7"/>
                  </a:cubicBezTo>
                  <a:cubicBezTo>
                    <a:pt x="26" y="7"/>
                    <a:pt x="26" y="7"/>
                    <a:pt x="26" y="7"/>
                  </a:cubicBezTo>
                  <a:cubicBezTo>
                    <a:pt x="25" y="8"/>
                    <a:pt x="25" y="8"/>
                    <a:pt x="25" y="9"/>
                  </a:cubicBezTo>
                  <a:cubicBezTo>
                    <a:pt x="25" y="10"/>
                    <a:pt x="25" y="10"/>
                    <a:pt x="25" y="11"/>
                  </a:cubicBezTo>
                  <a:cubicBezTo>
                    <a:pt x="24" y="11"/>
                    <a:pt x="24" y="11"/>
                    <a:pt x="24" y="12"/>
                  </a:cubicBezTo>
                  <a:cubicBezTo>
                    <a:pt x="23" y="12"/>
                    <a:pt x="23" y="13"/>
                    <a:pt x="23" y="14"/>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6"/>
                    <a:pt x="23" y="16"/>
                    <a:pt x="23" y="16"/>
                  </a:cubicBezTo>
                  <a:cubicBezTo>
                    <a:pt x="23" y="15"/>
                    <a:pt x="23" y="15"/>
                    <a:pt x="23" y="15"/>
                  </a:cubicBezTo>
                  <a:cubicBezTo>
                    <a:pt x="23" y="15"/>
                    <a:pt x="23" y="15"/>
                    <a:pt x="23" y="15"/>
                  </a:cubicBezTo>
                  <a:cubicBezTo>
                    <a:pt x="23" y="16"/>
                    <a:pt x="23" y="16"/>
                    <a:pt x="23" y="16"/>
                  </a:cubicBezTo>
                  <a:cubicBezTo>
                    <a:pt x="23" y="15"/>
                    <a:pt x="23" y="15"/>
                    <a:pt x="23" y="15"/>
                  </a:cubicBezTo>
                  <a:cubicBezTo>
                    <a:pt x="23" y="16"/>
                    <a:pt x="23" y="16"/>
                    <a:pt x="23" y="16"/>
                  </a:cubicBezTo>
                  <a:cubicBezTo>
                    <a:pt x="24" y="15"/>
                    <a:pt x="24" y="15"/>
                    <a:pt x="24" y="15"/>
                  </a:cubicBezTo>
                  <a:cubicBezTo>
                    <a:pt x="23" y="15"/>
                    <a:pt x="23" y="15"/>
                    <a:pt x="23" y="15"/>
                  </a:cubicBezTo>
                  <a:cubicBezTo>
                    <a:pt x="23" y="16"/>
                    <a:pt x="23" y="16"/>
                    <a:pt x="23" y="16"/>
                  </a:cubicBezTo>
                  <a:cubicBezTo>
                    <a:pt x="24" y="15"/>
                    <a:pt x="24" y="15"/>
                    <a:pt x="24" y="15"/>
                  </a:cubicBezTo>
                  <a:cubicBezTo>
                    <a:pt x="23" y="15"/>
                    <a:pt x="23" y="14"/>
                    <a:pt x="23" y="14"/>
                  </a:cubicBezTo>
                  <a:cubicBezTo>
                    <a:pt x="23" y="14"/>
                    <a:pt x="23" y="13"/>
                    <a:pt x="22" y="13"/>
                  </a:cubicBezTo>
                  <a:cubicBezTo>
                    <a:pt x="22" y="12"/>
                    <a:pt x="21" y="12"/>
                    <a:pt x="21" y="12"/>
                  </a:cubicBezTo>
                  <a:cubicBezTo>
                    <a:pt x="20" y="12"/>
                    <a:pt x="20" y="11"/>
                    <a:pt x="20" y="11"/>
                  </a:cubicBezTo>
                  <a:cubicBezTo>
                    <a:pt x="20" y="11"/>
                    <a:pt x="20" y="10"/>
                    <a:pt x="19" y="10"/>
                  </a:cubicBezTo>
                  <a:cubicBezTo>
                    <a:pt x="19" y="9"/>
                    <a:pt x="19" y="8"/>
                    <a:pt x="18" y="8"/>
                  </a:cubicBezTo>
                  <a:cubicBezTo>
                    <a:pt x="17" y="7"/>
                    <a:pt x="17" y="7"/>
                    <a:pt x="17" y="7"/>
                  </a:cubicBezTo>
                  <a:cubicBezTo>
                    <a:pt x="17" y="8"/>
                    <a:pt x="17" y="8"/>
                    <a:pt x="17" y="8"/>
                  </a:cubicBezTo>
                  <a:cubicBezTo>
                    <a:pt x="16" y="9"/>
                    <a:pt x="15" y="10"/>
                    <a:pt x="15" y="10"/>
                  </a:cubicBezTo>
                  <a:cubicBezTo>
                    <a:pt x="13" y="10"/>
                    <a:pt x="13" y="10"/>
                    <a:pt x="13" y="10"/>
                  </a:cubicBezTo>
                  <a:cubicBezTo>
                    <a:pt x="14" y="11"/>
                    <a:pt x="14" y="11"/>
                    <a:pt x="14" y="11"/>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3"/>
                    <a:pt x="13" y="13"/>
                  </a:cubicBezTo>
                  <a:cubicBezTo>
                    <a:pt x="13" y="13"/>
                    <a:pt x="12" y="14"/>
                    <a:pt x="12" y="14"/>
                  </a:cubicBezTo>
                  <a:cubicBezTo>
                    <a:pt x="12" y="14"/>
                    <a:pt x="12" y="14"/>
                    <a:pt x="12" y="14"/>
                  </a:cubicBezTo>
                  <a:cubicBezTo>
                    <a:pt x="11" y="13"/>
                    <a:pt x="11" y="13"/>
                    <a:pt x="10" y="13"/>
                  </a:cubicBezTo>
                  <a:cubicBezTo>
                    <a:pt x="9" y="13"/>
                    <a:pt x="9" y="13"/>
                    <a:pt x="8" y="14"/>
                  </a:cubicBezTo>
                  <a:cubicBezTo>
                    <a:pt x="7" y="14"/>
                    <a:pt x="7" y="14"/>
                    <a:pt x="7" y="14"/>
                  </a:cubicBezTo>
                  <a:cubicBezTo>
                    <a:pt x="7" y="14"/>
                    <a:pt x="7" y="14"/>
                    <a:pt x="6" y="13"/>
                  </a:cubicBezTo>
                  <a:cubicBezTo>
                    <a:pt x="6" y="13"/>
                    <a:pt x="5" y="13"/>
                    <a:pt x="4" y="13"/>
                  </a:cubicBezTo>
                  <a:cubicBezTo>
                    <a:pt x="1" y="12"/>
                    <a:pt x="1" y="12"/>
                    <a:pt x="1" y="12"/>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2" y="16"/>
                    <a:pt x="2" y="16"/>
                    <a:pt x="2" y="16"/>
                  </a:cubicBezTo>
                  <a:cubicBezTo>
                    <a:pt x="1" y="16"/>
                    <a:pt x="1" y="16"/>
                    <a:pt x="1" y="16"/>
                  </a:cubicBezTo>
                  <a:cubicBezTo>
                    <a:pt x="2" y="17"/>
                    <a:pt x="2" y="17"/>
                    <a:pt x="2" y="17"/>
                  </a:cubicBezTo>
                  <a:cubicBezTo>
                    <a:pt x="2" y="18"/>
                    <a:pt x="3" y="18"/>
                    <a:pt x="3" y="19"/>
                  </a:cubicBezTo>
                  <a:cubicBezTo>
                    <a:pt x="4" y="18"/>
                    <a:pt x="4" y="18"/>
                    <a:pt x="4" y="18"/>
                  </a:cubicBezTo>
                  <a:cubicBezTo>
                    <a:pt x="3" y="19"/>
                    <a:pt x="3" y="19"/>
                    <a:pt x="3" y="19"/>
                  </a:cubicBezTo>
                  <a:cubicBezTo>
                    <a:pt x="3" y="19"/>
                    <a:pt x="4" y="20"/>
                    <a:pt x="4" y="20"/>
                  </a:cubicBezTo>
                  <a:cubicBezTo>
                    <a:pt x="4" y="20"/>
                    <a:pt x="4" y="20"/>
                    <a:pt x="5" y="21"/>
                  </a:cubicBezTo>
                  <a:cubicBezTo>
                    <a:pt x="5" y="21"/>
                    <a:pt x="5" y="21"/>
                    <a:pt x="5" y="21"/>
                  </a:cubicBezTo>
                  <a:cubicBezTo>
                    <a:pt x="4" y="21"/>
                    <a:pt x="4" y="21"/>
                    <a:pt x="4" y="22"/>
                  </a:cubicBezTo>
                  <a:cubicBezTo>
                    <a:pt x="4" y="22"/>
                    <a:pt x="3" y="22"/>
                    <a:pt x="3" y="22"/>
                  </a:cubicBezTo>
                  <a:cubicBezTo>
                    <a:pt x="2" y="22"/>
                    <a:pt x="1" y="22"/>
                    <a:pt x="0" y="23"/>
                  </a:cubicBezTo>
                  <a:cubicBezTo>
                    <a:pt x="1" y="25"/>
                    <a:pt x="1" y="25"/>
                    <a:pt x="1" y="25"/>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85" name="Freeform 551">
              <a:extLst>
                <a:ext uri="{FF2B5EF4-FFF2-40B4-BE49-F238E27FC236}">
                  <a16:creationId xmlns:a16="http://schemas.microsoft.com/office/drawing/2014/main" xmlns="" id="{7C569CF4-BCBE-45CE-A010-47D2C6589D38}"/>
                </a:ext>
              </a:extLst>
            </p:cNvPr>
            <p:cNvSpPr>
              <a:spLocks/>
            </p:cNvSpPr>
            <p:nvPr/>
          </p:nvSpPr>
          <p:spPr bwMode="auto">
            <a:xfrm>
              <a:off x="4325773" y="2211091"/>
              <a:ext cx="44118" cy="70186"/>
            </a:xfrm>
            <a:custGeom>
              <a:avLst/>
              <a:gdLst>
                <a:gd name="T0" fmla="*/ 2 w 16"/>
                <a:gd name="T1" fmla="*/ 10 h 28"/>
                <a:gd name="T2" fmla="*/ 1 w 16"/>
                <a:gd name="T3" fmla="*/ 8 h 28"/>
                <a:gd name="T4" fmla="*/ 0 w 16"/>
                <a:gd name="T5" fmla="*/ 4 h 28"/>
                <a:gd name="T6" fmla="*/ 8 w 16"/>
                <a:gd name="T7" fmla="*/ 2 h 28"/>
                <a:gd name="T8" fmla="*/ 11 w 16"/>
                <a:gd name="T9" fmla="*/ 1 h 28"/>
                <a:gd name="T10" fmla="*/ 13 w 16"/>
                <a:gd name="T11" fmla="*/ 2 h 28"/>
                <a:gd name="T12" fmla="*/ 14 w 16"/>
                <a:gd name="T13" fmla="*/ 3 h 28"/>
                <a:gd name="T14" fmla="*/ 13 w 16"/>
                <a:gd name="T15" fmla="*/ 4 h 28"/>
                <a:gd name="T16" fmla="*/ 16 w 16"/>
                <a:gd name="T17" fmla="*/ 10 h 28"/>
                <a:gd name="T18" fmla="*/ 15 w 16"/>
                <a:gd name="T19" fmla="*/ 13 h 28"/>
                <a:gd name="T20" fmla="*/ 15 w 16"/>
                <a:gd name="T21" fmla="*/ 20 h 28"/>
                <a:gd name="T22" fmla="*/ 13 w 16"/>
                <a:gd name="T23" fmla="*/ 25 h 28"/>
                <a:gd name="T24" fmla="*/ 9 w 16"/>
                <a:gd name="T25" fmla="*/ 24 h 28"/>
                <a:gd name="T26" fmla="*/ 6 w 16"/>
                <a:gd name="T27" fmla="*/ 28 h 28"/>
                <a:gd name="T28" fmla="*/ 3 w 16"/>
                <a:gd name="T29" fmla="*/ 26 h 28"/>
                <a:gd name="T30" fmla="*/ 2 w 16"/>
                <a:gd name="T31" fmla="*/ 27 h 28"/>
                <a:gd name="T32" fmla="*/ 2 w 16"/>
                <a:gd name="T33" fmla="*/ 26 h 28"/>
                <a:gd name="T34" fmla="*/ 2 w 16"/>
                <a:gd name="T35" fmla="*/ 23 h 28"/>
                <a:gd name="T36" fmla="*/ 3 w 16"/>
                <a:gd name="T37" fmla="*/ 18 h 28"/>
                <a:gd name="T38" fmla="*/ 4 w 16"/>
                <a:gd name="T39" fmla="*/ 19 h 28"/>
                <a:gd name="T40" fmla="*/ 4 w 16"/>
                <a:gd name="T41" fmla="*/ 17 h 28"/>
                <a:gd name="T42" fmla="*/ 2 w 16"/>
                <a:gd name="T43" fmla="*/ 16 h 28"/>
                <a:gd name="T44" fmla="*/ 3 w 16"/>
                <a:gd name="T45" fmla="*/ 13 h 28"/>
                <a:gd name="T46" fmla="*/ 2 w 16"/>
                <a:gd name="T47"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 h="28">
                  <a:moveTo>
                    <a:pt x="2" y="10"/>
                  </a:moveTo>
                  <a:cubicBezTo>
                    <a:pt x="2" y="9"/>
                    <a:pt x="1" y="9"/>
                    <a:pt x="1" y="8"/>
                  </a:cubicBezTo>
                  <a:cubicBezTo>
                    <a:pt x="0" y="7"/>
                    <a:pt x="0" y="5"/>
                    <a:pt x="0" y="4"/>
                  </a:cubicBezTo>
                  <a:cubicBezTo>
                    <a:pt x="3" y="7"/>
                    <a:pt x="6" y="4"/>
                    <a:pt x="8" y="2"/>
                  </a:cubicBezTo>
                  <a:cubicBezTo>
                    <a:pt x="9" y="1"/>
                    <a:pt x="10" y="0"/>
                    <a:pt x="11" y="1"/>
                  </a:cubicBezTo>
                  <a:cubicBezTo>
                    <a:pt x="12" y="1"/>
                    <a:pt x="12" y="2"/>
                    <a:pt x="13" y="2"/>
                  </a:cubicBezTo>
                  <a:cubicBezTo>
                    <a:pt x="13" y="3"/>
                    <a:pt x="13" y="3"/>
                    <a:pt x="14" y="3"/>
                  </a:cubicBezTo>
                  <a:cubicBezTo>
                    <a:pt x="13" y="4"/>
                    <a:pt x="13" y="4"/>
                    <a:pt x="13" y="4"/>
                  </a:cubicBezTo>
                  <a:cubicBezTo>
                    <a:pt x="15" y="4"/>
                    <a:pt x="16" y="9"/>
                    <a:pt x="16" y="10"/>
                  </a:cubicBezTo>
                  <a:cubicBezTo>
                    <a:pt x="15" y="11"/>
                    <a:pt x="13" y="12"/>
                    <a:pt x="15" y="13"/>
                  </a:cubicBezTo>
                  <a:cubicBezTo>
                    <a:pt x="16" y="15"/>
                    <a:pt x="15" y="18"/>
                    <a:pt x="15" y="20"/>
                  </a:cubicBezTo>
                  <a:cubicBezTo>
                    <a:pt x="14" y="21"/>
                    <a:pt x="15" y="24"/>
                    <a:pt x="13" y="25"/>
                  </a:cubicBezTo>
                  <a:cubicBezTo>
                    <a:pt x="12" y="26"/>
                    <a:pt x="10" y="24"/>
                    <a:pt x="9" y="24"/>
                  </a:cubicBezTo>
                  <a:cubicBezTo>
                    <a:pt x="8" y="25"/>
                    <a:pt x="8" y="28"/>
                    <a:pt x="6" y="28"/>
                  </a:cubicBezTo>
                  <a:cubicBezTo>
                    <a:pt x="4" y="28"/>
                    <a:pt x="4" y="28"/>
                    <a:pt x="3" y="26"/>
                  </a:cubicBezTo>
                  <a:cubicBezTo>
                    <a:pt x="2" y="27"/>
                    <a:pt x="2" y="27"/>
                    <a:pt x="2" y="27"/>
                  </a:cubicBezTo>
                  <a:cubicBezTo>
                    <a:pt x="2" y="27"/>
                    <a:pt x="2" y="27"/>
                    <a:pt x="2" y="26"/>
                  </a:cubicBezTo>
                  <a:cubicBezTo>
                    <a:pt x="3" y="26"/>
                    <a:pt x="2" y="25"/>
                    <a:pt x="2" y="23"/>
                  </a:cubicBezTo>
                  <a:cubicBezTo>
                    <a:pt x="2" y="22"/>
                    <a:pt x="2" y="20"/>
                    <a:pt x="3" y="18"/>
                  </a:cubicBezTo>
                  <a:cubicBezTo>
                    <a:pt x="4" y="19"/>
                    <a:pt x="4" y="19"/>
                    <a:pt x="4" y="19"/>
                  </a:cubicBezTo>
                  <a:cubicBezTo>
                    <a:pt x="4" y="18"/>
                    <a:pt x="4" y="17"/>
                    <a:pt x="4" y="17"/>
                  </a:cubicBezTo>
                  <a:cubicBezTo>
                    <a:pt x="3" y="16"/>
                    <a:pt x="2" y="16"/>
                    <a:pt x="2" y="16"/>
                  </a:cubicBezTo>
                  <a:cubicBezTo>
                    <a:pt x="2" y="15"/>
                    <a:pt x="3" y="14"/>
                    <a:pt x="3" y="13"/>
                  </a:cubicBezTo>
                  <a:cubicBezTo>
                    <a:pt x="3" y="12"/>
                    <a:pt x="2" y="11"/>
                    <a:pt x="2" y="1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86" name="Freeform 552">
              <a:extLst>
                <a:ext uri="{FF2B5EF4-FFF2-40B4-BE49-F238E27FC236}">
                  <a16:creationId xmlns:a16="http://schemas.microsoft.com/office/drawing/2014/main" xmlns="" id="{0A99B4BC-E4A3-4823-8D24-D1C5FEFEF497}"/>
                </a:ext>
              </a:extLst>
            </p:cNvPr>
            <p:cNvSpPr>
              <a:spLocks/>
            </p:cNvSpPr>
            <p:nvPr/>
          </p:nvSpPr>
          <p:spPr bwMode="auto">
            <a:xfrm>
              <a:off x="4325773" y="2211091"/>
              <a:ext cx="44118" cy="70186"/>
            </a:xfrm>
            <a:custGeom>
              <a:avLst/>
              <a:gdLst>
                <a:gd name="T0" fmla="*/ 2 w 16"/>
                <a:gd name="T1" fmla="*/ 10 h 28"/>
                <a:gd name="T2" fmla="*/ 1 w 16"/>
                <a:gd name="T3" fmla="*/ 8 h 28"/>
                <a:gd name="T4" fmla="*/ 0 w 16"/>
                <a:gd name="T5" fmla="*/ 4 h 28"/>
                <a:gd name="T6" fmla="*/ 8 w 16"/>
                <a:gd name="T7" fmla="*/ 2 h 28"/>
                <a:gd name="T8" fmla="*/ 11 w 16"/>
                <a:gd name="T9" fmla="*/ 1 h 28"/>
                <a:gd name="T10" fmla="*/ 13 w 16"/>
                <a:gd name="T11" fmla="*/ 2 h 28"/>
                <a:gd name="T12" fmla="*/ 14 w 16"/>
                <a:gd name="T13" fmla="*/ 3 h 28"/>
                <a:gd name="T14" fmla="*/ 13 w 16"/>
                <a:gd name="T15" fmla="*/ 4 h 28"/>
                <a:gd name="T16" fmla="*/ 16 w 16"/>
                <a:gd name="T17" fmla="*/ 10 h 28"/>
                <a:gd name="T18" fmla="*/ 15 w 16"/>
                <a:gd name="T19" fmla="*/ 13 h 28"/>
                <a:gd name="T20" fmla="*/ 15 w 16"/>
                <a:gd name="T21" fmla="*/ 20 h 28"/>
                <a:gd name="T22" fmla="*/ 13 w 16"/>
                <a:gd name="T23" fmla="*/ 25 h 28"/>
                <a:gd name="T24" fmla="*/ 9 w 16"/>
                <a:gd name="T25" fmla="*/ 24 h 28"/>
                <a:gd name="T26" fmla="*/ 6 w 16"/>
                <a:gd name="T27" fmla="*/ 28 h 28"/>
                <a:gd name="T28" fmla="*/ 3 w 16"/>
                <a:gd name="T29" fmla="*/ 26 h 28"/>
                <a:gd name="T30" fmla="*/ 2 w 16"/>
                <a:gd name="T31" fmla="*/ 27 h 28"/>
                <a:gd name="T32" fmla="*/ 2 w 16"/>
                <a:gd name="T33" fmla="*/ 26 h 28"/>
                <a:gd name="T34" fmla="*/ 2 w 16"/>
                <a:gd name="T35" fmla="*/ 23 h 28"/>
                <a:gd name="T36" fmla="*/ 3 w 16"/>
                <a:gd name="T37" fmla="*/ 18 h 28"/>
                <a:gd name="T38" fmla="*/ 4 w 16"/>
                <a:gd name="T39" fmla="*/ 19 h 28"/>
                <a:gd name="T40" fmla="*/ 4 w 16"/>
                <a:gd name="T41" fmla="*/ 17 h 28"/>
                <a:gd name="T42" fmla="*/ 2 w 16"/>
                <a:gd name="T43" fmla="*/ 16 h 28"/>
                <a:gd name="T44" fmla="*/ 3 w 16"/>
                <a:gd name="T45" fmla="*/ 13 h 28"/>
                <a:gd name="T46" fmla="*/ 2 w 16"/>
                <a:gd name="T47"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 h="28">
                  <a:moveTo>
                    <a:pt x="2" y="10"/>
                  </a:moveTo>
                  <a:cubicBezTo>
                    <a:pt x="2" y="9"/>
                    <a:pt x="1" y="9"/>
                    <a:pt x="1" y="8"/>
                  </a:cubicBezTo>
                  <a:cubicBezTo>
                    <a:pt x="0" y="7"/>
                    <a:pt x="0" y="5"/>
                    <a:pt x="0" y="4"/>
                  </a:cubicBezTo>
                  <a:cubicBezTo>
                    <a:pt x="3" y="7"/>
                    <a:pt x="6" y="4"/>
                    <a:pt x="8" y="2"/>
                  </a:cubicBezTo>
                  <a:cubicBezTo>
                    <a:pt x="9" y="1"/>
                    <a:pt x="10" y="0"/>
                    <a:pt x="11" y="1"/>
                  </a:cubicBezTo>
                  <a:cubicBezTo>
                    <a:pt x="12" y="1"/>
                    <a:pt x="12" y="2"/>
                    <a:pt x="13" y="2"/>
                  </a:cubicBezTo>
                  <a:cubicBezTo>
                    <a:pt x="13" y="3"/>
                    <a:pt x="13" y="3"/>
                    <a:pt x="14" y="3"/>
                  </a:cubicBezTo>
                  <a:cubicBezTo>
                    <a:pt x="13" y="4"/>
                    <a:pt x="13" y="4"/>
                    <a:pt x="13" y="4"/>
                  </a:cubicBezTo>
                  <a:cubicBezTo>
                    <a:pt x="15" y="4"/>
                    <a:pt x="16" y="9"/>
                    <a:pt x="16" y="10"/>
                  </a:cubicBezTo>
                  <a:cubicBezTo>
                    <a:pt x="15" y="11"/>
                    <a:pt x="13" y="12"/>
                    <a:pt x="15" y="13"/>
                  </a:cubicBezTo>
                  <a:cubicBezTo>
                    <a:pt x="16" y="15"/>
                    <a:pt x="15" y="18"/>
                    <a:pt x="15" y="20"/>
                  </a:cubicBezTo>
                  <a:cubicBezTo>
                    <a:pt x="14" y="21"/>
                    <a:pt x="15" y="24"/>
                    <a:pt x="13" y="25"/>
                  </a:cubicBezTo>
                  <a:cubicBezTo>
                    <a:pt x="12" y="26"/>
                    <a:pt x="10" y="24"/>
                    <a:pt x="9" y="24"/>
                  </a:cubicBezTo>
                  <a:cubicBezTo>
                    <a:pt x="8" y="25"/>
                    <a:pt x="8" y="28"/>
                    <a:pt x="6" y="28"/>
                  </a:cubicBezTo>
                  <a:cubicBezTo>
                    <a:pt x="4" y="28"/>
                    <a:pt x="4" y="28"/>
                    <a:pt x="3" y="26"/>
                  </a:cubicBezTo>
                  <a:cubicBezTo>
                    <a:pt x="2" y="27"/>
                    <a:pt x="2" y="27"/>
                    <a:pt x="2" y="27"/>
                  </a:cubicBezTo>
                  <a:cubicBezTo>
                    <a:pt x="2" y="27"/>
                    <a:pt x="2" y="27"/>
                    <a:pt x="2" y="26"/>
                  </a:cubicBezTo>
                  <a:cubicBezTo>
                    <a:pt x="3" y="26"/>
                    <a:pt x="2" y="25"/>
                    <a:pt x="2" y="23"/>
                  </a:cubicBezTo>
                  <a:cubicBezTo>
                    <a:pt x="2" y="22"/>
                    <a:pt x="2" y="20"/>
                    <a:pt x="3" y="18"/>
                  </a:cubicBezTo>
                  <a:cubicBezTo>
                    <a:pt x="4" y="19"/>
                    <a:pt x="4" y="19"/>
                    <a:pt x="4" y="19"/>
                  </a:cubicBezTo>
                  <a:cubicBezTo>
                    <a:pt x="4" y="18"/>
                    <a:pt x="4" y="17"/>
                    <a:pt x="4" y="17"/>
                  </a:cubicBezTo>
                  <a:cubicBezTo>
                    <a:pt x="3" y="16"/>
                    <a:pt x="2" y="16"/>
                    <a:pt x="2" y="16"/>
                  </a:cubicBezTo>
                  <a:cubicBezTo>
                    <a:pt x="2" y="15"/>
                    <a:pt x="3" y="14"/>
                    <a:pt x="3" y="13"/>
                  </a:cubicBezTo>
                  <a:cubicBezTo>
                    <a:pt x="3" y="12"/>
                    <a:pt x="2" y="11"/>
                    <a:pt x="2" y="1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87" name="Freeform 553">
              <a:extLst>
                <a:ext uri="{FF2B5EF4-FFF2-40B4-BE49-F238E27FC236}">
                  <a16:creationId xmlns:a16="http://schemas.microsoft.com/office/drawing/2014/main" xmlns="" id="{1ED78B54-2BD1-4CF1-ADF0-397B183C7EC2}"/>
                </a:ext>
              </a:extLst>
            </p:cNvPr>
            <p:cNvSpPr>
              <a:spLocks/>
            </p:cNvSpPr>
            <p:nvPr/>
          </p:nvSpPr>
          <p:spPr bwMode="auto">
            <a:xfrm>
              <a:off x="4379345" y="2164767"/>
              <a:ext cx="7878" cy="4212"/>
            </a:xfrm>
            <a:custGeom>
              <a:avLst/>
              <a:gdLst>
                <a:gd name="T0" fmla="*/ 3 w 3"/>
                <a:gd name="T1" fmla="*/ 2 h 2"/>
                <a:gd name="T2" fmla="*/ 0 w 3"/>
                <a:gd name="T3" fmla="*/ 1 h 2"/>
                <a:gd name="T4" fmla="*/ 3 w 3"/>
                <a:gd name="T5" fmla="*/ 0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2"/>
                    <a:pt x="0" y="1"/>
                  </a:cubicBezTo>
                  <a:cubicBezTo>
                    <a:pt x="1" y="1"/>
                    <a:pt x="2" y="1"/>
                    <a:pt x="3" y="0"/>
                  </a:cubicBezTo>
                  <a:cubicBezTo>
                    <a:pt x="3" y="1"/>
                    <a:pt x="3" y="1"/>
                    <a:pt x="3"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88" name="Freeform 554">
              <a:extLst>
                <a:ext uri="{FF2B5EF4-FFF2-40B4-BE49-F238E27FC236}">
                  <a16:creationId xmlns:a16="http://schemas.microsoft.com/office/drawing/2014/main" xmlns="" id="{26BCAABF-5BBD-42F4-8DBB-89BD73CE1359}"/>
                </a:ext>
              </a:extLst>
            </p:cNvPr>
            <p:cNvSpPr>
              <a:spLocks/>
            </p:cNvSpPr>
            <p:nvPr/>
          </p:nvSpPr>
          <p:spPr bwMode="auto">
            <a:xfrm>
              <a:off x="4379345" y="2164767"/>
              <a:ext cx="7878" cy="4212"/>
            </a:xfrm>
            <a:custGeom>
              <a:avLst/>
              <a:gdLst>
                <a:gd name="T0" fmla="*/ 3 w 3"/>
                <a:gd name="T1" fmla="*/ 2 h 2"/>
                <a:gd name="T2" fmla="*/ 0 w 3"/>
                <a:gd name="T3" fmla="*/ 1 h 2"/>
                <a:gd name="T4" fmla="*/ 3 w 3"/>
                <a:gd name="T5" fmla="*/ 0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2"/>
                    <a:pt x="0" y="1"/>
                  </a:cubicBezTo>
                  <a:cubicBezTo>
                    <a:pt x="1" y="1"/>
                    <a:pt x="2" y="1"/>
                    <a:pt x="3" y="0"/>
                  </a:cubicBezTo>
                  <a:cubicBezTo>
                    <a:pt x="3" y="1"/>
                    <a:pt x="3" y="1"/>
                    <a:pt x="3"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89" name="Freeform 555">
              <a:extLst>
                <a:ext uri="{FF2B5EF4-FFF2-40B4-BE49-F238E27FC236}">
                  <a16:creationId xmlns:a16="http://schemas.microsoft.com/office/drawing/2014/main" xmlns="" id="{0907C084-24C3-4C55-8282-F167871FF35B}"/>
                </a:ext>
              </a:extLst>
            </p:cNvPr>
            <p:cNvSpPr>
              <a:spLocks/>
            </p:cNvSpPr>
            <p:nvPr/>
          </p:nvSpPr>
          <p:spPr bwMode="auto">
            <a:xfrm>
              <a:off x="4439219" y="2298120"/>
              <a:ext cx="89812" cy="50533"/>
            </a:xfrm>
            <a:custGeom>
              <a:avLst/>
              <a:gdLst>
                <a:gd name="T0" fmla="*/ 5 w 32"/>
                <a:gd name="T1" fmla="*/ 9 h 20"/>
                <a:gd name="T2" fmla="*/ 1 w 32"/>
                <a:gd name="T3" fmla="*/ 8 h 20"/>
                <a:gd name="T4" fmla="*/ 4 w 32"/>
                <a:gd name="T5" fmla="*/ 2 h 20"/>
                <a:gd name="T6" fmla="*/ 8 w 32"/>
                <a:gd name="T7" fmla="*/ 2 h 20"/>
                <a:gd name="T8" fmla="*/ 15 w 32"/>
                <a:gd name="T9" fmla="*/ 4 h 20"/>
                <a:gd name="T10" fmla="*/ 21 w 32"/>
                <a:gd name="T11" fmla="*/ 4 h 20"/>
                <a:gd name="T12" fmla="*/ 25 w 32"/>
                <a:gd name="T13" fmla="*/ 2 h 20"/>
                <a:gd name="T14" fmla="*/ 28 w 32"/>
                <a:gd name="T15" fmla="*/ 2 h 20"/>
                <a:gd name="T16" fmla="*/ 32 w 32"/>
                <a:gd name="T17" fmla="*/ 1 h 20"/>
                <a:gd name="T18" fmla="*/ 29 w 32"/>
                <a:gd name="T19" fmla="*/ 6 h 20"/>
                <a:gd name="T20" fmla="*/ 27 w 32"/>
                <a:gd name="T21" fmla="*/ 11 h 20"/>
                <a:gd name="T22" fmla="*/ 29 w 32"/>
                <a:gd name="T23" fmla="*/ 16 h 20"/>
                <a:gd name="T24" fmla="*/ 28 w 32"/>
                <a:gd name="T25" fmla="*/ 19 h 20"/>
                <a:gd name="T26" fmla="*/ 23 w 32"/>
                <a:gd name="T27" fmla="*/ 19 h 20"/>
                <a:gd name="T28" fmla="*/ 19 w 32"/>
                <a:gd name="T29" fmla="*/ 15 h 20"/>
                <a:gd name="T30" fmla="*/ 12 w 32"/>
                <a:gd name="T31" fmla="*/ 13 h 20"/>
                <a:gd name="T32" fmla="*/ 5 w 32"/>
                <a:gd name="T33"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20">
                  <a:moveTo>
                    <a:pt x="5" y="9"/>
                  </a:moveTo>
                  <a:cubicBezTo>
                    <a:pt x="4" y="9"/>
                    <a:pt x="2" y="9"/>
                    <a:pt x="1" y="8"/>
                  </a:cubicBezTo>
                  <a:cubicBezTo>
                    <a:pt x="0" y="5"/>
                    <a:pt x="3" y="4"/>
                    <a:pt x="4" y="2"/>
                  </a:cubicBezTo>
                  <a:cubicBezTo>
                    <a:pt x="5" y="4"/>
                    <a:pt x="6" y="3"/>
                    <a:pt x="8" y="2"/>
                  </a:cubicBezTo>
                  <a:cubicBezTo>
                    <a:pt x="10" y="1"/>
                    <a:pt x="12" y="5"/>
                    <a:pt x="15" y="4"/>
                  </a:cubicBezTo>
                  <a:cubicBezTo>
                    <a:pt x="17" y="4"/>
                    <a:pt x="19" y="4"/>
                    <a:pt x="21" y="4"/>
                  </a:cubicBezTo>
                  <a:cubicBezTo>
                    <a:pt x="22" y="3"/>
                    <a:pt x="24" y="2"/>
                    <a:pt x="25" y="2"/>
                  </a:cubicBezTo>
                  <a:cubicBezTo>
                    <a:pt x="27" y="2"/>
                    <a:pt x="27" y="3"/>
                    <a:pt x="28" y="2"/>
                  </a:cubicBezTo>
                  <a:cubicBezTo>
                    <a:pt x="29" y="1"/>
                    <a:pt x="31" y="0"/>
                    <a:pt x="32" y="1"/>
                  </a:cubicBezTo>
                  <a:cubicBezTo>
                    <a:pt x="31" y="2"/>
                    <a:pt x="30" y="4"/>
                    <a:pt x="29" y="6"/>
                  </a:cubicBezTo>
                  <a:cubicBezTo>
                    <a:pt x="28" y="7"/>
                    <a:pt x="27" y="10"/>
                    <a:pt x="27" y="11"/>
                  </a:cubicBezTo>
                  <a:cubicBezTo>
                    <a:pt x="28" y="13"/>
                    <a:pt x="30" y="14"/>
                    <a:pt x="29" y="16"/>
                  </a:cubicBezTo>
                  <a:cubicBezTo>
                    <a:pt x="28" y="17"/>
                    <a:pt x="27" y="18"/>
                    <a:pt x="28" y="19"/>
                  </a:cubicBezTo>
                  <a:cubicBezTo>
                    <a:pt x="26" y="20"/>
                    <a:pt x="24" y="20"/>
                    <a:pt x="23" y="19"/>
                  </a:cubicBezTo>
                  <a:cubicBezTo>
                    <a:pt x="21" y="19"/>
                    <a:pt x="21" y="16"/>
                    <a:pt x="19" y="15"/>
                  </a:cubicBezTo>
                  <a:cubicBezTo>
                    <a:pt x="16" y="14"/>
                    <a:pt x="14" y="14"/>
                    <a:pt x="12" y="13"/>
                  </a:cubicBezTo>
                  <a:cubicBezTo>
                    <a:pt x="10" y="12"/>
                    <a:pt x="8" y="9"/>
                    <a:pt x="5" y="9"/>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90" name="Freeform 556">
              <a:extLst>
                <a:ext uri="{FF2B5EF4-FFF2-40B4-BE49-F238E27FC236}">
                  <a16:creationId xmlns:a16="http://schemas.microsoft.com/office/drawing/2014/main" xmlns="" id="{B1280E42-C6E4-48AB-B655-BEF019D77C66}"/>
                </a:ext>
              </a:extLst>
            </p:cNvPr>
            <p:cNvSpPr>
              <a:spLocks/>
            </p:cNvSpPr>
            <p:nvPr/>
          </p:nvSpPr>
          <p:spPr bwMode="auto">
            <a:xfrm>
              <a:off x="4439219" y="2298120"/>
              <a:ext cx="89812" cy="50533"/>
            </a:xfrm>
            <a:custGeom>
              <a:avLst/>
              <a:gdLst>
                <a:gd name="T0" fmla="*/ 5 w 32"/>
                <a:gd name="T1" fmla="*/ 9 h 20"/>
                <a:gd name="T2" fmla="*/ 1 w 32"/>
                <a:gd name="T3" fmla="*/ 8 h 20"/>
                <a:gd name="T4" fmla="*/ 4 w 32"/>
                <a:gd name="T5" fmla="*/ 2 h 20"/>
                <a:gd name="T6" fmla="*/ 8 w 32"/>
                <a:gd name="T7" fmla="*/ 2 h 20"/>
                <a:gd name="T8" fmla="*/ 15 w 32"/>
                <a:gd name="T9" fmla="*/ 4 h 20"/>
                <a:gd name="T10" fmla="*/ 21 w 32"/>
                <a:gd name="T11" fmla="*/ 4 h 20"/>
                <a:gd name="T12" fmla="*/ 25 w 32"/>
                <a:gd name="T13" fmla="*/ 2 h 20"/>
                <a:gd name="T14" fmla="*/ 28 w 32"/>
                <a:gd name="T15" fmla="*/ 2 h 20"/>
                <a:gd name="T16" fmla="*/ 32 w 32"/>
                <a:gd name="T17" fmla="*/ 1 h 20"/>
                <a:gd name="T18" fmla="*/ 29 w 32"/>
                <a:gd name="T19" fmla="*/ 6 h 20"/>
                <a:gd name="T20" fmla="*/ 27 w 32"/>
                <a:gd name="T21" fmla="*/ 11 h 20"/>
                <a:gd name="T22" fmla="*/ 29 w 32"/>
                <a:gd name="T23" fmla="*/ 16 h 20"/>
                <a:gd name="T24" fmla="*/ 28 w 32"/>
                <a:gd name="T25" fmla="*/ 19 h 20"/>
                <a:gd name="T26" fmla="*/ 23 w 32"/>
                <a:gd name="T27" fmla="*/ 19 h 20"/>
                <a:gd name="T28" fmla="*/ 19 w 32"/>
                <a:gd name="T29" fmla="*/ 15 h 20"/>
                <a:gd name="T30" fmla="*/ 12 w 32"/>
                <a:gd name="T31" fmla="*/ 13 h 20"/>
                <a:gd name="T32" fmla="*/ 5 w 32"/>
                <a:gd name="T33"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20">
                  <a:moveTo>
                    <a:pt x="5" y="9"/>
                  </a:moveTo>
                  <a:cubicBezTo>
                    <a:pt x="4" y="9"/>
                    <a:pt x="2" y="9"/>
                    <a:pt x="1" y="8"/>
                  </a:cubicBezTo>
                  <a:cubicBezTo>
                    <a:pt x="0" y="5"/>
                    <a:pt x="3" y="4"/>
                    <a:pt x="4" y="2"/>
                  </a:cubicBezTo>
                  <a:cubicBezTo>
                    <a:pt x="5" y="4"/>
                    <a:pt x="6" y="3"/>
                    <a:pt x="8" y="2"/>
                  </a:cubicBezTo>
                  <a:cubicBezTo>
                    <a:pt x="10" y="1"/>
                    <a:pt x="12" y="5"/>
                    <a:pt x="15" y="4"/>
                  </a:cubicBezTo>
                  <a:cubicBezTo>
                    <a:pt x="17" y="4"/>
                    <a:pt x="19" y="4"/>
                    <a:pt x="21" y="4"/>
                  </a:cubicBezTo>
                  <a:cubicBezTo>
                    <a:pt x="22" y="3"/>
                    <a:pt x="24" y="2"/>
                    <a:pt x="25" y="2"/>
                  </a:cubicBezTo>
                  <a:cubicBezTo>
                    <a:pt x="27" y="2"/>
                    <a:pt x="27" y="3"/>
                    <a:pt x="28" y="2"/>
                  </a:cubicBezTo>
                  <a:cubicBezTo>
                    <a:pt x="29" y="1"/>
                    <a:pt x="31" y="0"/>
                    <a:pt x="32" y="1"/>
                  </a:cubicBezTo>
                  <a:cubicBezTo>
                    <a:pt x="31" y="2"/>
                    <a:pt x="30" y="4"/>
                    <a:pt x="29" y="6"/>
                  </a:cubicBezTo>
                  <a:cubicBezTo>
                    <a:pt x="28" y="7"/>
                    <a:pt x="27" y="10"/>
                    <a:pt x="27" y="11"/>
                  </a:cubicBezTo>
                  <a:cubicBezTo>
                    <a:pt x="28" y="13"/>
                    <a:pt x="30" y="14"/>
                    <a:pt x="29" y="16"/>
                  </a:cubicBezTo>
                  <a:cubicBezTo>
                    <a:pt x="28" y="17"/>
                    <a:pt x="27" y="18"/>
                    <a:pt x="28" y="19"/>
                  </a:cubicBezTo>
                  <a:cubicBezTo>
                    <a:pt x="26" y="20"/>
                    <a:pt x="24" y="20"/>
                    <a:pt x="23" y="19"/>
                  </a:cubicBezTo>
                  <a:cubicBezTo>
                    <a:pt x="21" y="19"/>
                    <a:pt x="21" y="16"/>
                    <a:pt x="19" y="15"/>
                  </a:cubicBezTo>
                  <a:cubicBezTo>
                    <a:pt x="16" y="14"/>
                    <a:pt x="14" y="14"/>
                    <a:pt x="12" y="13"/>
                  </a:cubicBezTo>
                  <a:cubicBezTo>
                    <a:pt x="10" y="12"/>
                    <a:pt x="8" y="9"/>
                    <a:pt x="5" y="9"/>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91" name="Freeform 557">
              <a:extLst>
                <a:ext uri="{FF2B5EF4-FFF2-40B4-BE49-F238E27FC236}">
                  <a16:creationId xmlns:a16="http://schemas.microsoft.com/office/drawing/2014/main" xmlns="" id="{E70F7348-101C-4B1D-B9FA-8E1B998F24D6}"/>
                </a:ext>
              </a:extLst>
            </p:cNvPr>
            <p:cNvSpPr>
              <a:spLocks/>
            </p:cNvSpPr>
            <p:nvPr/>
          </p:nvSpPr>
          <p:spPr bwMode="auto">
            <a:xfrm>
              <a:off x="5286916" y="3082793"/>
              <a:ext cx="304100" cy="405672"/>
            </a:xfrm>
            <a:custGeom>
              <a:avLst/>
              <a:gdLst>
                <a:gd name="T0" fmla="*/ 0 w 109"/>
                <a:gd name="T1" fmla="*/ 116 h 164"/>
                <a:gd name="T2" fmla="*/ 1 w 109"/>
                <a:gd name="T3" fmla="*/ 110 h 164"/>
                <a:gd name="T4" fmla="*/ 4 w 109"/>
                <a:gd name="T5" fmla="*/ 105 h 164"/>
                <a:gd name="T6" fmla="*/ 12 w 109"/>
                <a:gd name="T7" fmla="*/ 94 h 164"/>
                <a:gd name="T8" fmla="*/ 21 w 109"/>
                <a:gd name="T9" fmla="*/ 91 h 164"/>
                <a:gd name="T10" fmla="*/ 31 w 109"/>
                <a:gd name="T11" fmla="*/ 85 h 164"/>
                <a:gd name="T12" fmla="*/ 43 w 109"/>
                <a:gd name="T13" fmla="*/ 83 h 164"/>
                <a:gd name="T14" fmla="*/ 73 w 109"/>
                <a:gd name="T15" fmla="*/ 48 h 164"/>
                <a:gd name="T16" fmla="*/ 62 w 109"/>
                <a:gd name="T17" fmla="*/ 48 h 164"/>
                <a:gd name="T18" fmla="*/ 50 w 109"/>
                <a:gd name="T19" fmla="*/ 43 h 164"/>
                <a:gd name="T20" fmla="*/ 38 w 109"/>
                <a:gd name="T21" fmla="*/ 38 h 164"/>
                <a:gd name="T22" fmla="*/ 28 w 109"/>
                <a:gd name="T23" fmla="*/ 33 h 164"/>
                <a:gd name="T24" fmla="*/ 26 w 109"/>
                <a:gd name="T25" fmla="*/ 31 h 164"/>
                <a:gd name="T26" fmla="*/ 23 w 109"/>
                <a:gd name="T27" fmla="*/ 28 h 164"/>
                <a:gd name="T28" fmla="*/ 20 w 109"/>
                <a:gd name="T29" fmla="*/ 23 h 164"/>
                <a:gd name="T30" fmla="*/ 17 w 109"/>
                <a:gd name="T31" fmla="*/ 15 h 164"/>
                <a:gd name="T32" fmla="*/ 22 w 109"/>
                <a:gd name="T33" fmla="*/ 6 h 164"/>
                <a:gd name="T34" fmla="*/ 29 w 109"/>
                <a:gd name="T35" fmla="*/ 15 h 164"/>
                <a:gd name="T36" fmla="*/ 41 w 109"/>
                <a:gd name="T37" fmla="*/ 18 h 164"/>
                <a:gd name="T38" fmla="*/ 46 w 109"/>
                <a:gd name="T39" fmla="*/ 15 h 164"/>
                <a:gd name="T40" fmla="*/ 53 w 109"/>
                <a:gd name="T41" fmla="*/ 14 h 164"/>
                <a:gd name="T42" fmla="*/ 60 w 109"/>
                <a:gd name="T43" fmla="*/ 14 h 164"/>
                <a:gd name="T44" fmla="*/ 67 w 109"/>
                <a:gd name="T45" fmla="*/ 10 h 164"/>
                <a:gd name="T46" fmla="*/ 73 w 109"/>
                <a:gd name="T47" fmla="*/ 10 h 164"/>
                <a:gd name="T48" fmla="*/ 77 w 109"/>
                <a:gd name="T49" fmla="*/ 8 h 164"/>
                <a:gd name="T50" fmla="*/ 82 w 109"/>
                <a:gd name="T51" fmla="*/ 9 h 164"/>
                <a:gd name="T52" fmla="*/ 89 w 109"/>
                <a:gd name="T53" fmla="*/ 7 h 164"/>
                <a:gd name="T54" fmla="*/ 96 w 109"/>
                <a:gd name="T55" fmla="*/ 5 h 164"/>
                <a:gd name="T56" fmla="*/ 100 w 109"/>
                <a:gd name="T57" fmla="*/ 0 h 164"/>
                <a:gd name="T58" fmla="*/ 106 w 109"/>
                <a:gd name="T59" fmla="*/ 3 h 164"/>
                <a:gd name="T60" fmla="*/ 105 w 109"/>
                <a:gd name="T61" fmla="*/ 11 h 164"/>
                <a:gd name="T62" fmla="*/ 104 w 109"/>
                <a:gd name="T63" fmla="*/ 19 h 164"/>
                <a:gd name="T64" fmla="*/ 106 w 109"/>
                <a:gd name="T65" fmla="*/ 17 h 164"/>
                <a:gd name="T66" fmla="*/ 109 w 109"/>
                <a:gd name="T67" fmla="*/ 18 h 164"/>
                <a:gd name="T68" fmla="*/ 103 w 109"/>
                <a:gd name="T69" fmla="*/ 21 h 164"/>
                <a:gd name="T70" fmla="*/ 103 w 109"/>
                <a:gd name="T71" fmla="*/ 31 h 164"/>
                <a:gd name="T72" fmla="*/ 99 w 109"/>
                <a:gd name="T73" fmla="*/ 37 h 164"/>
                <a:gd name="T74" fmla="*/ 95 w 109"/>
                <a:gd name="T75" fmla="*/ 46 h 164"/>
                <a:gd name="T76" fmla="*/ 93 w 109"/>
                <a:gd name="T77" fmla="*/ 48 h 164"/>
                <a:gd name="T78" fmla="*/ 92 w 109"/>
                <a:gd name="T79" fmla="*/ 52 h 164"/>
                <a:gd name="T80" fmla="*/ 88 w 109"/>
                <a:gd name="T81" fmla="*/ 61 h 164"/>
                <a:gd name="T82" fmla="*/ 84 w 109"/>
                <a:gd name="T83" fmla="*/ 72 h 164"/>
                <a:gd name="T84" fmla="*/ 78 w 109"/>
                <a:gd name="T85" fmla="*/ 83 h 164"/>
                <a:gd name="T86" fmla="*/ 71 w 109"/>
                <a:gd name="T87" fmla="*/ 93 h 164"/>
                <a:gd name="T88" fmla="*/ 63 w 109"/>
                <a:gd name="T89" fmla="*/ 104 h 164"/>
                <a:gd name="T90" fmla="*/ 44 w 109"/>
                <a:gd name="T91" fmla="*/ 121 h 164"/>
                <a:gd name="T92" fmla="*/ 35 w 109"/>
                <a:gd name="T93" fmla="*/ 128 h 164"/>
                <a:gd name="T94" fmla="*/ 26 w 109"/>
                <a:gd name="T95" fmla="*/ 137 h 164"/>
                <a:gd name="T96" fmla="*/ 18 w 109"/>
                <a:gd name="T97" fmla="*/ 147 h 164"/>
                <a:gd name="T98" fmla="*/ 14 w 109"/>
                <a:gd name="T99" fmla="*/ 152 h 164"/>
                <a:gd name="T100" fmla="*/ 10 w 109"/>
                <a:gd name="T101" fmla="*/ 155 h 164"/>
                <a:gd name="T102" fmla="*/ 6 w 109"/>
                <a:gd name="T103" fmla="*/ 164 h 164"/>
                <a:gd name="T104" fmla="*/ 2 w 109"/>
                <a:gd name="T105" fmla="*/ 156 h 164"/>
                <a:gd name="T106" fmla="*/ 0 w 109"/>
                <a:gd name="T107" fmla="*/ 148 h 164"/>
                <a:gd name="T108" fmla="*/ 0 w 109"/>
                <a:gd name="T109" fmla="*/ 116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9" h="164">
                  <a:moveTo>
                    <a:pt x="0" y="116"/>
                  </a:moveTo>
                  <a:cubicBezTo>
                    <a:pt x="0" y="114"/>
                    <a:pt x="0" y="111"/>
                    <a:pt x="1" y="110"/>
                  </a:cubicBezTo>
                  <a:cubicBezTo>
                    <a:pt x="1" y="108"/>
                    <a:pt x="3" y="106"/>
                    <a:pt x="4" y="105"/>
                  </a:cubicBezTo>
                  <a:cubicBezTo>
                    <a:pt x="6" y="102"/>
                    <a:pt x="8" y="96"/>
                    <a:pt x="12" y="94"/>
                  </a:cubicBezTo>
                  <a:cubicBezTo>
                    <a:pt x="15" y="92"/>
                    <a:pt x="18" y="93"/>
                    <a:pt x="21" y="91"/>
                  </a:cubicBezTo>
                  <a:cubicBezTo>
                    <a:pt x="24" y="87"/>
                    <a:pt x="27" y="85"/>
                    <a:pt x="31" y="85"/>
                  </a:cubicBezTo>
                  <a:cubicBezTo>
                    <a:pt x="35" y="84"/>
                    <a:pt x="41" y="87"/>
                    <a:pt x="43" y="83"/>
                  </a:cubicBezTo>
                  <a:cubicBezTo>
                    <a:pt x="73" y="48"/>
                    <a:pt x="73" y="48"/>
                    <a:pt x="73" y="48"/>
                  </a:cubicBezTo>
                  <a:cubicBezTo>
                    <a:pt x="70" y="48"/>
                    <a:pt x="66" y="48"/>
                    <a:pt x="62" y="48"/>
                  </a:cubicBezTo>
                  <a:cubicBezTo>
                    <a:pt x="58" y="46"/>
                    <a:pt x="54" y="45"/>
                    <a:pt x="50" y="43"/>
                  </a:cubicBezTo>
                  <a:cubicBezTo>
                    <a:pt x="46" y="42"/>
                    <a:pt x="42" y="40"/>
                    <a:pt x="38" y="38"/>
                  </a:cubicBezTo>
                  <a:cubicBezTo>
                    <a:pt x="35" y="37"/>
                    <a:pt x="31" y="36"/>
                    <a:pt x="28" y="33"/>
                  </a:cubicBezTo>
                  <a:cubicBezTo>
                    <a:pt x="27" y="32"/>
                    <a:pt x="27" y="32"/>
                    <a:pt x="26" y="31"/>
                  </a:cubicBezTo>
                  <a:cubicBezTo>
                    <a:pt x="24" y="31"/>
                    <a:pt x="24" y="29"/>
                    <a:pt x="23" y="28"/>
                  </a:cubicBezTo>
                  <a:cubicBezTo>
                    <a:pt x="22" y="26"/>
                    <a:pt x="22" y="24"/>
                    <a:pt x="20" y="23"/>
                  </a:cubicBezTo>
                  <a:cubicBezTo>
                    <a:pt x="18" y="21"/>
                    <a:pt x="16" y="18"/>
                    <a:pt x="17" y="15"/>
                  </a:cubicBezTo>
                  <a:cubicBezTo>
                    <a:pt x="18" y="12"/>
                    <a:pt x="21" y="9"/>
                    <a:pt x="22" y="6"/>
                  </a:cubicBezTo>
                  <a:cubicBezTo>
                    <a:pt x="25" y="8"/>
                    <a:pt x="27" y="12"/>
                    <a:pt x="29" y="15"/>
                  </a:cubicBezTo>
                  <a:cubicBezTo>
                    <a:pt x="32" y="19"/>
                    <a:pt x="37" y="20"/>
                    <a:pt x="41" y="18"/>
                  </a:cubicBezTo>
                  <a:cubicBezTo>
                    <a:pt x="43" y="18"/>
                    <a:pt x="45" y="16"/>
                    <a:pt x="46" y="15"/>
                  </a:cubicBezTo>
                  <a:cubicBezTo>
                    <a:pt x="49" y="13"/>
                    <a:pt x="49" y="14"/>
                    <a:pt x="53" y="14"/>
                  </a:cubicBezTo>
                  <a:cubicBezTo>
                    <a:pt x="56" y="15"/>
                    <a:pt x="57" y="15"/>
                    <a:pt x="60" y="14"/>
                  </a:cubicBezTo>
                  <a:cubicBezTo>
                    <a:pt x="62" y="13"/>
                    <a:pt x="65" y="9"/>
                    <a:pt x="67" y="10"/>
                  </a:cubicBezTo>
                  <a:cubicBezTo>
                    <a:pt x="69" y="10"/>
                    <a:pt x="71" y="11"/>
                    <a:pt x="73" y="10"/>
                  </a:cubicBezTo>
                  <a:cubicBezTo>
                    <a:pt x="75" y="9"/>
                    <a:pt x="76" y="9"/>
                    <a:pt x="77" y="8"/>
                  </a:cubicBezTo>
                  <a:cubicBezTo>
                    <a:pt x="79" y="8"/>
                    <a:pt x="80" y="9"/>
                    <a:pt x="82" y="9"/>
                  </a:cubicBezTo>
                  <a:cubicBezTo>
                    <a:pt x="84" y="9"/>
                    <a:pt x="86" y="7"/>
                    <a:pt x="89" y="7"/>
                  </a:cubicBezTo>
                  <a:cubicBezTo>
                    <a:pt x="91" y="6"/>
                    <a:pt x="94" y="6"/>
                    <a:pt x="96" y="5"/>
                  </a:cubicBezTo>
                  <a:cubicBezTo>
                    <a:pt x="98" y="4"/>
                    <a:pt x="98" y="1"/>
                    <a:pt x="100" y="0"/>
                  </a:cubicBezTo>
                  <a:cubicBezTo>
                    <a:pt x="102" y="0"/>
                    <a:pt x="107" y="1"/>
                    <a:pt x="106" y="3"/>
                  </a:cubicBezTo>
                  <a:cubicBezTo>
                    <a:pt x="105" y="6"/>
                    <a:pt x="105" y="8"/>
                    <a:pt x="105" y="11"/>
                  </a:cubicBezTo>
                  <a:cubicBezTo>
                    <a:pt x="106" y="14"/>
                    <a:pt x="106" y="17"/>
                    <a:pt x="104" y="19"/>
                  </a:cubicBezTo>
                  <a:cubicBezTo>
                    <a:pt x="106" y="19"/>
                    <a:pt x="107" y="19"/>
                    <a:pt x="106" y="17"/>
                  </a:cubicBezTo>
                  <a:cubicBezTo>
                    <a:pt x="107" y="18"/>
                    <a:pt x="108" y="18"/>
                    <a:pt x="109" y="18"/>
                  </a:cubicBezTo>
                  <a:cubicBezTo>
                    <a:pt x="108" y="21"/>
                    <a:pt x="103" y="18"/>
                    <a:pt x="103" y="21"/>
                  </a:cubicBezTo>
                  <a:cubicBezTo>
                    <a:pt x="103" y="24"/>
                    <a:pt x="103" y="28"/>
                    <a:pt x="103" y="31"/>
                  </a:cubicBezTo>
                  <a:cubicBezTo>
                    <a:pt x="102" y="33"/>
                    <a:pt x="100" y="35"/>
                    <a:pt x="99" y="37"/>
                  </a:cubicBezTo>
                  <a:cubicBezTo>
                    <a:pt x="97" y="40"/>
                    <a:pt x="97" y="44"/>
                    <a:pt x="95" y="46"/>
                  </a:cubicBezTo>
                  <a:cubicBezTo>
                    <a:pt x="94" y="47"/>
                    <a:pt x="93" y="47"/>
                    <a:pt x="93" y="48"/>
                  </a:cubicBezTo>
                  <a:cubicBezTo>
                    <a:pt x="92" y="50"/>
                    <a:pt x="93" y="51"/>
                    <a:pt x="92" y="52"/>
                  </a:cubicBezTo>
                  <a:cubicBezTo>
                    <a:pt x="91" y="55"/>
                    <a:pt x="89" y="58"/>
                    <a:pt x="88" y="61"/>
                  </a:cubicBezTo>
                  <a:cubicBezTo>
                    <a:pt x="86" y="64"/>
                    <a:pt x="85" y="68"/>
                    <a:pt x="84" y="72"/>
                  </a:cubicBezTo>
                  <a:cubicBezTo>
                    <a:pt x="82" y="76"/>
                    <a:pt x="80" y="79"/>
                    <a:pt x="78" y="83"/>
                  </a:cubicBezTo>
                  <a:cubicBezTo>
                    <a:pt x="75" y="86"/>
                    <a:pt x="74" y="90"/>
                    <a:pt x="71" y="93"/>
                  </a:cubicBezTo>
                  <a:cubicBezTo>
                    <a:pt x="69" y="97"/>
                    <a:pt x="66" y="100"/>
                    <a:pt x="63" y="104"/>
                  </a:cubicBezTo>
                  <a:cubicBezTo>
                    <a:pt x="57" y="111"/>
                    <a:pt x="51" y="116"/>
                    <a:pt x="44" y="121"/>
                  </a:cubicBezTo>
                  <a:cubicBezTo>
                    <a:pt x="41" y="123"/>
                    <a:pt x="37" y="125"/>
                    <a:pt x="35" y="128"/>
                  </a:cubicBezTo>
                  <a:cubicBezTo>
                    <a:pt x="32" y="131"/>
                    <a:pt x="28" y="134"/>
                    <a:pt x="26" y="137"/>
                  </a:cubicBezTo>
                  <a:cubicBezTo>
                    <a:pt x="23" y="141"/>
                    <a:pt x="20" y="144"/>
                    <a:pt x="18" y="147"/>
                  </a:cubicBezTo>
                  <a:cubicBezTo>
                    <a:pt x="16" y="149"/>
                    <a:pt x="15" y="150"/>
                    <a:pt x="14" y="152"/>
                  </a:cubicBezTo>
                  <a:cubicBezTo>
                    <a:pt x="13" y="153"/>
                    <a:pt x="11" y="157"/>
                    <a:pt x="10" y="155"/>
                  </a:cubicBezTo>
                  <a:cubicBezTo>
                    <a:pt x="10" y="158"/>
                    <a:pt x="8" y="161"/>
                    <a:pt x="6" y="164"/>
                  </a:cubicBezTo>
                  <a:cubicBezTo>
                    <a:pt x="6" y="161"/>
                    <a:pt x="4" y="159"/>
                    <a:pt x="2" y="156"/>
                  </a:cubicBezTo>
                  <a:cubicBezTo>
                    <a:pt x="0" y="153"/>
                    <a:pt x="0" y="151"/>
                    <a:pt x="0" y="148"/>
                  </a:cubicBezTo>
                  <a:cubicBezTo>
                    <a:pt x="0" y="137"/>
                    <a:pt x="0" y="127"/>
                    <a:pt x="0" y="116"/>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92" name="Freeform 558">
              <a:extLst>
                <a:ext uri="{FF2B5EF4-FFF2-40B4-BE49-F238E27FC236}">
                  <a16:creationId xmlns:a16="http://schemas.microsoft.com/office/drawing/2014/main" xmlns="" id="{848D8D57-74DF-42E1-B5C7-79A5EE7C8FB9}"/>
                </a:ext>
              </a:extLst>
            </p:cNvPr>
            <p:cNvSpPr>
              <a:spLocks/>
            </p:cNvSpPr>
            <p:nvPr/>
          </p:nvSpPr>
          <p:spPr bwMode="auto">
            <a:xfrm>
              <a:off x="5286916" y="3082793"/>
              <a:ext cx="304100" cy="405672"/>
            </a:xfrm>
            <a:custGeom>
              <a:avLst/>
              <a:gdLst>
                <a:gd name="T0" fmla="*/ 0 w 109"/>
                <a:gd name="T1" fmla="*/ 116 h 164"/>
                <a:gd name="T2" fmla="*/ 1 w 109"/>
                <a:gd name="T3" fmla="*/ 110 h 164"/>
                <a:gd name="T4" fmla="*/ 4 w 109"/>
                <a:gd name="T5" fmla="*/ 105 h 164"/>
                <a:gd name="T6" fmla="*/ 12 w 109"/>
                <a:gd name="T7" fmla="*/ 94 h 164"/>
                <a:gd name="T8" fmla="*/ 21 w 109"/>
                <a:gd name="T9" fmla="*/ 91 h 164"/>
                <a:gd name="T10" fmla="*/ 31 w 109"/>
                <a:gd name="T11" fmla="*/ 85 h 164"/>
                <a:gd name="T12" fmla="*/ 43 w 109"/>
                <a:gd name="T13" fmla="*/ 83 h 164"/>
                <a:gd name="T14" fmla="*/ 73 w 109"/>
                <a:gd name="T15" fmla="*/ 48 h 164"/>
                <a:gd name="T16" fmla="*/ 62 w 109"/>
                <a:gd name="T17" fmla="*/ 48 h 164"/>
                <a:gd name="T18" fmla="*/ 50 w 109"/>
                <a:gd name="T19" fmla="*/ 43 h 164"/>
                <a:gd name="T20" fmla="*/ 38 w 109"/>
                <a:gd name="T21" fmla="*/ 38 h 164"/>
                <a:gd name="T22" fmla="*/ 28 w 109"/>
                <a:gd name="T23" fmla="*/ 33 h 164"/>
                <a:gd name="T24" fmla="*/ 26 w 109"/>
                <a:gd name="T25" fmla="*/ 31 h 164"/>
                <a:gd name="T26" fmla="*/ 23 w 109"/>
                <a:gd name="T27" fmla="*/ 28 h 164"/>
                <a:gd name="T28" fmla="*/ 20 w 109"/>
                <a:gd name="T29" fmla="*/ 23 h 164"/>
                <a:gd name="T30" fmla="*/ 17 w 109"/>
                <a:gd name="T31" fmla="*/ 15 h 164"/>
                <a:gd name="T32" fmla="*/ 22 w 109"/>
                <a:gd name="T33" fmla="*/ 6 h 164"/>
                <a:gd name="T34" fmla="*/ 29 w 109"/>
                <a:gd name="T35" fmla="*/ 15 h 164"/>
                <a:gd name="T36" fmla="*/ 41 w 109"/>
                <a:gd name="T37" fmla="*/ 18 h 164"/>
                <a:gd name="T38" fmla="*/ 46 w 109"/>
                <a:gd name="T39" fmla="*/ 15 h 164"/>
                <a:gd name="T40" fmla="*/ 53 w 109"/>
                <a:gd name="T41" fmla="*/ 14 h 164"/>
                <a:gd name="T42" fmla="*/ 60 w 109"/>
                <a:gd name="T43" fmla="*/ 14 h 164"/>
                <a:gd name="T44" fmla="*/ 67 w 109"/>
                <a:gd name="T45" fmla="*/ 10 h 164"/>
                <a:gd name="T46" fmla="*/ 73 w 109"/>
                <a:gd name="T47" fmla="*/ 10 h 164"/>
                <a:gd name="T48" fmla="*/ 77 w 109"/>
                <a:gd name="T49" fmla="*/ 8 h 164"/>
                <a:gd name="T50" fmla="*/ 82 w 109"/>
                <a:gd name="T51" fmla="*/ 9 h 164"/>
                <a:gd name="T52" fmla="*/ 89 w 109"/>
                <a:gd name="T53" fmla="*/ 7 h 164"/>
                <a:gd name="T54" fmla="*/ 96 w 109"/>
                <a:gd name="T55" fmla="*/ 5 h 164"/>
                <a:gd name="T56" fmla="*/ 100 w 109"/>
                <a:gd name="T57" fmla="*/ 0 h 164"/>
                <a:gd name="T58" fmla="*/ 106 w 109"/>
                <a:gd name="T59" fmla="*/ 3 h 164"/>
                <a:gd name="T60" fmla="*/ 105 w 109"/>
                <a:gd name="T61" fmla="*/ 11 h 164"/>
                <a:gd name="T62" fmla="*/ 104 w 109"/>
                <a:gd name="T63" fmla="*/ 19 h 164"/>
                <a:gd name="T64" fmla="*/ 106 w 109"/>
                <a:gd name="T65" fmla="*/ 17 h 164"/>
                <a:gd name="T66" fmla="*/ 109 w 109"/>
                <a:gd name="T67" fmla="*/ 18 h 164"/>
                <a:gd name="T68" fmla="*/ 103 w 109"/>
                <a:gd name="T69" fmla="*/ 21 h 164"/>
                <a:gd name="T70" fmla="*/ 103 w 109"/>
                <a:gd name="T71" fmla="*/ 31 h 164"/>
                <a:gd name="T72" fmla="*/ 99 w 109"/>
                <a:gd name="T73" fmla="*/ 37 h 164"/>
                <a:gd name="T74" fmla="*/ 95 w 109"/>
                <a:gd name="T75" fmla="*/ 46 h 164"/>
                <a:gd name="T76" fmla="*/ 93 w 109"/>
                <a:gd name="T77" fmla="*/ 48 h 164"/>
                <a:gd name="T78" fmla="*/ 92 w 109"/>
                <a:gd name="T79" fmla="*/ 52 h 164"/>
                <a:gd name="T80" fmla="*/ 88 w 109"/>
                <a:gd name="T81" fmla="*/ 61 h 164"/>
                <a:gd name="T82" fmla="*/ 84 w 109"/>
                <a:gd name="T83" fmla="*/ 72 h 164"/>
                <a:gd name="T84" fmla="*/ 78 w 109"/>
                <a:gd name="T85" fmla="*/ 83 h 164"/>
                <a:gd name="T86" fmla="*/ 71 w 109"/>
                <a:gd name="T87" fmla="*/ 93 h 164"/>
                <a:gd name="T88" fmla="*/ 63 w 109"/>
                <a:gd name="T89" fmla="*/ 104 h 164"/>
                <a:gd name="T90" fmla="*/ 44 w 109"/>
                <a:gd name="T91" fmla="*/ 121 h 164"/>
                <a:gd name="T92" fmla="*/ 35 w 109"/>
                <a:gd name="T93" fmla="*/ 128 h 164"/>
                <a:gd name="T94" fmla="*/ 26 w 109"/>
                <a:gd name="T95" fmla="*/ 137 h 164"/>
                <a:gd name="T96" fmla="*/ 18 w 109"/>
                <a:gd name="T97" fmla="*/ 147 h 164"/>
                <a:gd name="T98" fmla="*/ 14 w 109"/>
                <a:gd name="T99" fmla="*/ 152 h 164"/>
                <a:gd name="T100" fmla="*/ 10 w 109"/>
                <a:gd name="T101" fmla="*/ 155 h 164"/>
                <a:gd name="T102" fmla="*/ 6 w 109"/>
                <a:gd name="T103" fmla="*/ 164 h 164"/>
                <a:gd name="T104" fmla="*/ 2 w 109"/>
                <a:gd name="T105" fmla="*/ 156 h 164"/>
                <a:gd name="T106" fmla="*/ 0 w 109"/>
                <a:gd name="T107" fmla="*/ 148 h 164"/>
                <a:gd name="T108" fmla="*/ 0 w 109"/>
                <a:gd name="T109" fmla="*/ 116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9" h="164">
                  <a:moveTo>
                    <a:pt x="0" y="116"/>
                  </a:moveTo>
                  <a:cubicBezTo>
                    <a:pt x="0" y="114"/>
                    <a:pt x="0" y="111"/>
                    <a:pt x="1" y="110"/>
                  </a:cubicBezTo>
                  <a:cubicBezTo>
                    <a:pt x="1" y="108"/>
                    <a:pt x="3" y="106"/>
                    <a:pt x="4" y="105"/>
                  </a:cubicBezTo>
                  <a:cubicBezTo>
                    <a:pt x="6" y="102"/>
                    <a:pt x="8" y="96"/>
                    <a:pt x="12" y="94"/>
                  </a:cubicBezTo>
                  <a:cubicBezTo>
                    <a:pt x="15" y="92"/>
                    <a:pt x="18" y="93"/>
                    <a:pt x="21" y="91"/>
                  </a:cubicBezTo>
                  <a:cubicBezTo>
                    <a:pt x="24" y="87"/>
                    <a:pt x="27" y="85"/>
                    <a:pt x="31" y="85"/>
                  </a:cubicBezTo>
                  <a:cubicBezTo>
                    <a:pt x="35" y="84"/>
                    <a:pt x="41" y="87"/>
                    <a:pt x="43" y="83"/>
                  </a:cubicBezTo>
                  <a:cubicBezTo>
                    <a:pt x="73" y="48"/>
                    <a:pt x="73" y="48"/>
                    <a:pt x="73" y="48"/>
                  </a:cubicBezTo>
                  <a:cubicBezTo>
                    <a:pt x="70" y="48"/>
                    <a:pt x="66" y="48"/>
                    <a:pt x="62" y="48"/>
                  </a:cubicBezTo>
                  <a:cubicBezTo>
                    <a:pt x="58" y="46"/>
                    <a:pt x="54" y="45"/>
                    <a:pt x="50" y="43"/>
                  </a:cubicBezTo>
                  <a:cubicBezTo>
                    <a:pt x="46" y="42"/>
                    <a:pt x="42" y="40"/>
                    <a:pt x="38" y="38"/>
                  </a:cubicBezTo>
                  <a:cubicBezTo>
                    <a:pt x="35" y="37"/>
                    <a:pt x="31" y="36"/>
                    <a:pt x="28" y="33"/>
                  </a:cubicBezTo>
                  <a:cubicBezTo>
                    <a:pt x="27" y="32"/>
                    <a:pt x="27" y="32"/>
                    <a:pt x="26" y="31"/>
                  </a:cubicBezTo>
                  <a:cubicBezTo>
                    <a:pt x="24" y="31"/>
                    <a:pt x="24" y="29"/>
                    <a:pt x="23" y="28"/>
                  </a:cubicBezTo>
                  <a:cubicBezTo>
                    <a:pt x="22" y="26"/>
                    <a:pt x="22" y="24"/>
                    <a:pt x="20" y="23"/>
                  </a:cubicBezTo>
                  <a:cubicBezTo>
                    <a:pt x="18" y="21"/>
                    <a:pt x="16" y="18"/>
                    <a:pt x="17" y="15"/>
                  </a:cubicBezTo>
                  <a:cubicBezTo>
                    <a:pt x="18" y="12"/>
                    <a:pt x="21" y="9"/>
                    <a:pt x="22" y="6"/>
                  </a:cubicBezTo>
                  <a:cubicBezTo>
                    <a:pt x="25" y="8"/>
                    <a:pt x="27" y="12"/>
                    <a:pt x="29" y="15"/>
                  </a:cubicBezTo>
                  <a:cubicBezTo>
                    <a:pt x="32" y="19"/>
                    <a:pt x="37" y="20"/>
                    <a:pt x="41" y="18"/>
                  </a:cubicBezTo>
                  <a:cubicBezTo>
                    <a:pt x="43" y="18"/>
                    <a:pt x="45" y="16"/>
                    <a:pt x="46" y="15"/>
                  </a:cubicBezTo>
                  <a:cubicBezTo>
                    <a:pt x="49" y="13"/>
                    <a:pt x="49" y="14"/>
                    <a:pt x="53" y="14"/>
                  </a:cubicBezTo>
                  <a:cubicBezTo>
                    <a:pt x="56" y="15"/>
                    <a:pt x="57" y="15"/>
                    <a:pt x="60" y="14"/>
                  </a:cubicBezTo>
                  <a:cubicBezTo>
                    <a:pt x="62" y="13"/>
                    <a:pt x="65" y="9"/>
                    <a:pt x="67" y="10"/>
                  </a:cubicBezTo>
                  <a:cubicBezTo>
                    <a:pt x="69" y="10"/>
                    <a:pt x="71" y="11"/>
                    <a:pt x="73" y="10"/>
                  </a:cubicBezTo>
                  <a:cubicBezTo>
                    <a:pt x="75" y="9"/>
                    <a:pt x="76" y="9"/>
                    <a:pt x="77" y="8"/>
                  </a:cubicBezTo>
                  <a:cubicBezTo>
                    <a:pt x="79" y="8"/>
                    <a:pt x="80" y="9"/>
                    <a:pt x="82" y="9"/>
                  </a:cubicBezTo>
                  <a:cubicBezTo>
                    <a:pt x="84" y="9"/>
                    <a:pt x="86" y="7"/>
                    <a:pt x="89" y="7"/>
                  </a:cubicBezTo>
                  <a:cubicBezTo>
                    <a:pt x="91" y="6"/>
                    <a:pt x="94" y="6"/>
                    <a:pt x="96" y="5"/>
                  </a:cubicBezTo>
                  <a:cubicBezTo>
                    <a:pt x="98" y="4"/>
                    <a:pt x="98" y="1"/>
                    <a:pt x="100" y="0"/>
                  </a:cubicBezTo>
                  <a:cubicBezTo>
                    <a:pt x="102" y="0"/>
                    <a:pt x="107" y="1"/>
                    <a:pt x="106" y="3"/>
                  </a:cubicBezTo>
                  <a:cubicBezTo>
                    <a:pt x="105" y="6"/>
                    <a:pt x="105" y="8"/>
                    <a:pt x="105" y="11"/>
                  </a:cubicBezTo>
                  <a:cubicBezTo>
                    <a:pt x="106" y="14"/>
                    <a:pt x="106" y="17"/>
                    <a:pt x="104" y="19"/>
                  </a:cubicBezTo>
                  <a:cubicBezTo>
                    <a:pt x="106" y="19"/>
                    <a:pt x="107" y="19"/>
                    <a:pt x="106" y="17"/>
                  </a:cubicBezTo>
                  <a:cubicBezTo>
                    <a:pt x="107" y="18"/>
                    <a:pt x="108" y="18"/>
                    <a:pt x="109" y="18"/>
                  </a:cubicBezTo>
                  <a:cubicBezTo>
                    <a:pt x="108" y="21"/>
                    <a:pt x="103" y="18"/>
                    <a:pt x="103" y="21"/>
                  </a:cubicBezTo>
                  <a:cubicBezTo>
                    <a:pt x="103" y="24"/>
                    <a:pt x="103" y="28"/>
                    <a:pt x="103" y="31"/>
                  </a:cubicBezTo>
                  <a:cubicBezTo>
                    <a:pt x="102" y="33"/>
                    <a:pt x="100" y="35"/>
                    <a:pt x="99" y="37"/>
                  </a:cubicBezTo>
                  <a:cubicBezTo>
                    <a:pt x="97" y="40"/>
                    <a:pt x="97" y="44"/>
                    <a:pt x="95" y="46"/>
                  </a:cubicBezTo>
                  <a:cubicBezTo>
                    <a:pt x="94" y="47"/>
                    <a:pt x="93" y="47"/>
                    <a:pt x="93" y="48"/>
                  </a:cubicBezTo>
                  <a:cubicBezTo>
                    <a:pt x="92" y="50"/>
                    <a:pt x="93" y="51"/>
                    <a:pt x="92" y="52"/>
                  </a:cubicBezTo>
                  <a:cubicBezTo>
                    <a:pt x="91" y="55"/>
                    <a:pt x="89" y="58"/>
                    <a:pt x="88" y="61"/>
                  </a:cubicBezTo>
                  <a:cubicBezTo>
                    <a:pt x="86" y="64"/>
                    <a:pt x="85" y="68"/>
                    <a:pt x="84" y="72"/>
                  </a:cubicBezTo>
                  <a:cubicBezTo>
                    <a:pt x="82" y="76"/>
                    <a:pt x="80" y="79"/>
                    <a:pt x="78" y="83"/>
                  </a:cubicBezTo>
                  <a:cubicBezTo>
                    <a:pt x="75" y="86"/>
                    <a:pt x="74" y="90"/>
                    <a:pt x="71" y="93"/>
                  </a:cubicBezTo>
                  <a:cubicBezTo>
                    <a:pt x="69" y="97"/>
                    <a:pt x="66" y="100"/>
                    <a:pt x="63" y="104"/>
                  </a:cubicBezTo>
                  <a:cubicBezTo>
                    <a:pt x="57" y="111"/>
                    <a:pt x="51" y="116"/>
                    <a:pt x="44" y="121"/>
                  </a:cubicBezTo>
                  <a:cubicBezTo>
                    <a:pt x="41" y="123"/>
                    <a:pt x="37" y="125"/>
                    <a:pt x="35" y="128"/>
                  </a:cubicBezTo>
                  <a:cubicBezTo>
                    <a:pt x="32" y="131"/>
                    <a:pt x="28" y="134"/>
                    <a:pt x="26" y="137"/>
                  </a:cubicBezTo>
                  <a:cubicBezTo>
                    <a:pt x="23" y="141"/>
                    <a:pt x="20" y="144"/>
                    <a:pt x="18" y="147"/>
                  </a:cubicBezTo>
                  <a:cubicBezTo>
                    <a:pt x="16" y="149"/>
                    <a:pt x="15" y="150"/>
                    <a:pt x="14" y="152"/>
                  </a:cubicBezTo>
                  <a:cubicBezTo>
                    <a:pt x="13" y="153"/>
                    <a:pt x="11" y="157"/>
                    <a:pt x="10" y="155"/>
                  </a:cubicBezTo>
                  <a:cubicBezTo>
                    <a:pt x="10" y="158"/>
                    <a:pt x="8" y="161"/>
                    <a:pt x="6" y="164"/>
                  </a:cubicBezTo>
                  <a:cubicBezTo>
                    <a:pt x="6" y="161"/>
                    <a:pt x="4" y="159"/>
                    <a:pt x="2" y="156"/>
                  </a:cubicBezTo>
                  <a:cubicBezTo>
                    <a:pt x="0" y="153"/>
                    <a:pt x="0" y="151"/>
                    <a:pt x="0" y="148"/>
                  </a:cubicBezTo>
                  <a:cubicBezTo>
                    <a:pt x="0" y="137"/>
                    <a:pt x="0" y="127"/>
                    <a:pt x="0" y="116"/>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93" name="Freeform 559">
              <a:extLst>
                <a:ext uri="{FF2B5EF4-FFF2-40B4-BE49-F238E27FC236}">
                  <a16:creationId xmlns:a16="http://schemas.microsoft.com/office/drawing/2014/main" xmlns="" id="{7ABE120E-5E42-411F-BD24-A2B9D4909A54}"/>
                </a:ext>
              </a:extLst>
            </p:cNvPr>
            <p:cNvSpPr>
              <a:spLocks/>
            </p:cNvSpPr>
            <p:nvPr/>
          </p:nvSpPr>
          <p:spPr bwMode="auto">
            <a:xfrm>
              <a:off x="5781666" y="2293909"/>
              <a:ext cx="378154" cy="269512"/>
            </a:xfrm>
            <a:custGeom>
              <a:avLst/>
              <a:gdLst>
                <a:gd name="T0" fmla="*/ 2 w 136"/>
                <a:gd name="T1" fmla="*/ 50 h 109"/>
                <a:gd name="T2" fmla="*/ 5 w 136"/>
                <a:gd name="T3" fmla="*/ 42 h 109"/>
                <a:gd name="T4" fmla="*/ 5 w 136"/>
                <a:gd name="T5" fmla="*/ 35 h 109"/>
                <a:gd name="T6" fmla="*/ 13 w 136"/>
                <a:gd name="T7" fmla="*/ 37 h 109"/>
                <a:gd name="T8" fmla="*/ 21 w 136"/>
                <a:gd name="T9" fmla="*/ 38 h 109"/>
                <a:gd name="T10" fmla="*/ 24 w 136"/>
                <a:gd name="T11" fmla="*/ 34 h 109"/>
                <a:gd name="T12" fmla="*/ 35 w 136"/>
                <a:gd name="T13" fmla="*/ 27 h 109"/>
                <a:gd name="T14" fmla="*/ 43 w 136"/>
                <a:gd name="T15" fmla="*/ 15 h 109"/>
                <a:gd name="T16" fmla="*/ 49 w 136"/>
                <a:gd name="T17" fmla="*/ 13 h 109"/>
                <a:gd name="T18" fmla="*/ 60 w 136"/>
                <a:gd name="T19" fmla="*/ 15 h 109"/>
                <a:gd name="T20" fmla="*/ 68 w 136"/>
                <a:gd name="T21" fmla="*/ 18 h 109"/>
                <a:gd name="T22" fmla="*/ 74 w 136"/>
                <a:gd name="T23" fmla="*/ 15 h 109"/>
                <a:gd name="T24" fmla="*/ 77 w 136"/>
                <a:gd name="T25" fmla="*/ 14 h 109"/>
                <a:gd name="T26" fmla="*/ 82 w 136"/>
                <a:gd name="T27" fmla="*/ 12 h 109"/>
                <a:gd name="T28" fmla="*/ 88 w 136"/>
                <a:gd name="T29" fmla="*/ 8 h 109"/>
                <a:gd name="T30" fmla="*/ 98 w 136"/>
                <a:gd name="T31" fmla="*/ 3 h 109"/>
                <a:gd name="T32" fmla="*/ 102 w 136"/>
                <a:gd name="T33" fmla="*/ 7 h 109"/>
                <a:gd name="T34" fmla="*/ 103 w 136"/>
                <a:gd name="T35" fmla="*/ 19 h 109"/>
                <a:gd name="T36" fmla="*/ 115 w 136"/>
                <a:gd name="T37" fmla="*/ 17 h 109"/>
                <a:gd name="T38" fmla="*/ 124 w 136"/>
                <a:gd name="T39" fmla="*/ 15 h 109"/>
                <a:gd name="T40" fmla="*/ 136 w 136"/>
                <a:gd name="T41" fmla="*/ 15 h 109"/>
                <a:gd name="T42" fmla="*/ 134 w 136"/>
                <a:gd name="T43" fmla="*/ 17 h 109"/>
                <a:gd name="T44" fmla="*/ 125 w 136"/>
                <a:gd name="T45" fmla="*/ 19 h 109"/>
                <a:gd name="T46" fmla="*/ 111 w 136"/>
                <a:gd name="T47" fmla="*/ 21 h 109"/>
                <a:gd name="T48" fmla="*/ 105 w 136"/>
                <a:gd name="T49" fmla="*/ 26 h 109"/>
                <a:gd name="T50" fmla="*/ 105 w 136"/>
                <a:gd name="T51" fmla="*/ 31 h 109"/>
                <a:gd name="T52" fmla="*/ 110 w 136"/>
                <a:gd name="T53" fmla="*/ 40 h 109"/>
                <a:gd name="T54" fmla="*/ 106 w 136"/>
                <a:gd name="T55" fmla="*/ 45 h 109"/>
                <a:gd name="T56" fmla="*/ 104 w 136"/>
                <a:gd name="T57" fmla="*/ 48 h 109"/>
                <a:gd name="T58" fmla="*/ 104 w 136"/>
                <a:gd name="T59" fmla="*/ 54 h 109"/>
                <a:gd name="T60" fmla="*/ 95 w 136"/>
                <a:gd name="T61" fmla="*/ 54 h 109"/>
                <a:gd name="T62" fmla="*/ 100 w 136"/>
                <a:gd name="T63" fmla="*/ 62 h 109"/>
                <a:gd name="T64" fmla="*/ 93 w 136"/>
                <a:gd name="T65" fmla="*/ 67 h 109"/>
                <a:gd name="T66" fmla="*/ 93 w 136"/>
                <a:gd name="T67" fmla="*/ 76 h 109"/>
                <a:gd name="T68" fmla="*/ 88 w 136"/>
                <a:gd name="T69" fmla="*/ 81 h 109"/>
                <a:gd name="T70" fmla="*/ 85 w 136"/>
                <a:gd name="T71" fmla="*/ 81 h 109"/>
                <a:gd name="T72" fmla="*/ 79 w 136"/>
                <a:gd name="T73" fmla="*/ 86 h 109"/>
                <a:gd name="T74" fmla="*/ 71 w 136"/>
                <a:gd name="T75" fmla="*/ 86 h 109"/>
                <a:gd name="T76" fmla="*/ 66 w 136"/>
                <a:gd name="T77" fmla="*/ 93 h 109"/>
                <a:gd name="T78" fmla="*/ 66 w 136"/>
                <a:gd name="T79" fmla="*/ 101 h 109"/>
                <a:gd name="T80" fmla="*/ 59 w 136"/>
                <a:gd name="T81" fmla="*/ 106 h 109"/>
                <a:gd name="T82" fmla="*/ 48 w 136"/>
                <a:gd name="T83" fmla="*/ 107 h 109"/>
                <a:gd name="T84" fmla="*/ 38 w 136"/>
                <a:gd name="T85" fmla="*/ 108 h 109"/>
                <a:gd name="T86" fmla="*/ 12 w 136"/>
                <a:gd name="T87" fmla="*/ 104 h 109"/>
                <a:gd name="T88" fmla="*/ 19 w 136"/>
                <a:gd name="T89" fmla="*/ 88 h 109"/>
                <a:gd name="T90" fmla="*/ 5 w 136"/>
                <a:gd name="T91" fmla="*/ 71 h 109"/>
                <a:gd name="T92" fmla="*/ 3 w 136"/>
                <a:gd name="T93" fmla="*/ 5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6" h="109">
                  <a:moveTo>
                    <a:pt x="0" y="53"/>
                  </a:moveTo>
                  <a:cubicBezTo>
                    <a:pt x="0" y="52"/>
                    <a:pt x="1" y="51"/>
                    <a:pt x="2" y="50"/>
                  </a:cubicBezTo>
                  <a:cubicBezTo>
                    <a:pt x="3" y="49"/>
                    <a:pt x="3" y="48"/>
                    <a:pt x="2" y="47"/>
                  </a:cubicBezTo>
                  <a:cubicBezTo>
                    <a:pt x="4" y="47"/>
                    <a:pt x="4" y="44"/>
                    <a:pt x="5" y="42"/>
                  </a:cubicBezTo>
                  <a:cubicBezTo>
                    <a:pt x="5" y="41"/>
                    <a:pt x="3" y="39"/>
                    <a:pt x="4" y="38"/>
                  </a:cubicBezTo>
                  <a:cubicBezTo>
                    <a:pt x="5" y="38"/>
                    <a:pt x="5" y="36"/>
                    <a:pt x="5" y="35"/>
                  </a:cubicBezTo>
                  <a:cubicBezTo>
                    <a:pt x="5" y="33"/>
                    <a:pt x="8" y="36"/>
                    <a:pt x="9" y="37"/>
                  </a:cubicBezTo>
                  <a:cubicBezTo>
                    <a:pt x="10" y="37"/>
                    <a:pt x="11" y="36"/>
                    <a:pt x="13" y="37"/>
                  </a:cubicBezTo>
                  <a:cubicBezTo>
                    <a:pt x="14" y="37"/>
                    <a:pt x="16" y="39"/>
                    <a:pt x="16" y="40"/>
                  </a:cubicBezTo>
                  <a:cubicBezTo>
                    <a:pt x="17" y="38"/>
                    <a:pt x="20" y="39"/>
                    <a:pt x="21" y="38"/>
                  </a:cubicBezTo>
                  <a:cubicBezTo>
                    <a:pt x="22" y="37"/>
                    <a:pt x="23" y="37"/>
                    <a:pt x="23" y="36"/>
                  </a:cubicBezTo>
                  <a:cubicBezTo>
                    <a:pt x="24" y="35"/>
                    <a:pt x="23" y="34"/>
                    <a:pt x="24" y="34"/>
                  </a:cubicBezTo>
                  <a:cubicBezTo>
                    <a:pt x="24" y="33"/>
                    <a:pt x="23" y="32"/>
                    <a:pt x="23" y="32"/>
                  </a:cubicBezTo>
                  <a:cubicBezTo>
                    <a:pt x="27" y="32"/>
                    <a:pt x="32" y="29"/>
                    <a:pt x="35" y="27"/>
                  </a:cubicBezTo>
                  <a:cubicBezTo>
                    <a:pt x="38" y="24"/>
                    <a:pt x="34" y="17"/>
                    <a:pt x="38" y="15"/>
                  </a:cubicBezTo>
                  <a:cubicBezTo>
                    <a:pt x="40" y="15"/>
                    <a:pt x="42" y="16"/>
                    <a:pt x="43" y="15"/>
                  </a:cubicBezTo>
                  <a:cubicBezTo>
                    <a:pt x="45" y="14"/>
                    <a:pt x="43" y="12"/>
                    <a:pt x="45" y="11"/>
                  </a:cubicBezTo>
                  <a:cubicBezTo>
                    <a:pt x="46" y="11"/>
                    <a:pt x="48" y="13"/>
                    <a:pt x="49" y="13"/>
                  </a:cubicBezTo>
                  <a:cubicBezTo>
                    <a:pt x="51" y="14"/>
                    <a:pt x="52" y="14"/>
                    <a:pt x="54" y="13"/>
                  </a:cubicBezTo>
                  <a:cubicBezTo>
                    <a:pt x="56" y="13"/>
                    <a:pt x="58" y="13"/>
                    <a:pt x="60" y="15"/>
                  </a:cubicBezTo>
                  <a:cubicBezTo>
                    <a:pt x="61" y="16"/>
                    <a:pt x="63" y="15"/>
                    <a:pt x="65" y="15"/>
                  </a:cubicBezTo>
                  <a:cubicBezTo>
                    <a:pt x="66" y="15"/>
                    <a:pt x="67" y="17"/>
                    <a:pt x="68" y="18"/>
                  </a:cubicBezTo>
                  <a:cubicBezTo>
                    <a:pt x="69" y="19"/>
                    <a:pt x="69" y="18"/>
                    <a:pt x="71" y="18"/>
                  </a:cubicBezTo>
                  <a:cubicBezTo>
                    <a:pt x="71" y="16"/>
                    <a:pt x="74" y="16"/>
                    <a:pt x="74" y="15"/>
                  </a:cubicBezTo>
                  <a:cubicBezTo>
                    <a:pt x="75" y="14"/>
                    <a:pt x="75" y="15"/>
                    <a:pt x="76" y="15"/>
                  </a:cubicBezTo>
                  <a:cubicBezTo>
                    <a:pt x="76" y="15"/>
                    <a:pt x="76" y="14"/>
                    <a:pt x="77" y="14"/>
                  </a:cubicBezTo>
                  <a:cubicBezTo>
                    <a:pt x="78" y="14"/>
                    <a:pt x="79" y="17"/>
                    <a:pt x="81" y="17"/>
                  </a:cubicBezTo>
                  <a:cubicBezTo>
                    <a:pt x="83" y="16"/>
                    <a:pt x="81" y="13"/>
                    <a:pt x="82" y="12"/>
                  </a:cubicBezTo>
                  <a:cubicBezTo>
                    <a:pt x="83" y="9"/>
                    <a:pt x="88" y="12"/>
                    <a:pt x="89" y="11"/>
                  </a:cubicBezTo>
                  <a:cubicBezTo>
                    <a:pt x="90" y="9"/>
                    <a:pt x="88" y="9"/>
                    <a:pt x="88" y="8"/>
                  </a:cubicBezTo>
                  <a:cubicBezTo>
                    <a:pt x="87" y="6"/>
                    <a:pt x="89" y="5"/>
                    <a:pt x="90" y="4"/>
                  </a:cubicBezTo>
                  <a:cubicBezTo>
                    <a:pt x="91" y="0"/>
                    <a:pt x="96" y="0"/>
                    <a:pt x="98" y="3"/>
                  </a:cubicBezTo>
                  <a:cubicBezTo>
                    <a:pt x="98" y="4"/>
                    <a:pt x="98" y="7"/>
                    <a:pt x="99" y="7"/>
                  </a:cubicBezTo>
                  <a:cubicBezTo>
                    <a:pt x="100" y="7"/>
                    <a:pt x="101" y="6"/>
                    <a:pt x="102" y="7"/>
                  </a:cubicBezTo>
                  <a:cubicBezTo>
                    <a:pt x="102" y="9"/>
                    <a:pt x="102" y="12"/>
                    <a:pt x="102" y="13"/>
                  </a:cubicBezTo>
                  <a:cubicBezTo>
                    <a:pt x="102" y="15"/>
                    <a:pt x="102" y="17"/>
                    <a:pt x="103" y="19"/>
                  </a:cubicBezTo>
                  <a:cubicBezTo>
                    <a:pt x="105" y="24"/>
                    <a:pt x="108" y="21"/>
                    <a:pt x="111" y="18"/>
                  </a:cubicBezTo>
                  <a:cubicBezTo>
                    <a:pt x="112" y="18"/>
                    <a:pt x="114" y="19"/>
                    <a:pt x="115" y="17"/>
                  </a:cubicBezTo>
                  <a:cubicBezTo>
                    <a:pt x="116" y="15"/>
                    <a:pt x="117" y="14"/>
                    <a:pt x="119" y="13"/>
                  </a:cubicBezTo>
                  <a:cubicBezTo>
                    <a:pt x="121" y="12"/>
                    <a:pt x="126" y="12"/>
                    <a:pt x="124" y="15"/>
                  </a:cubicBezTo>
                  <a:cubicBezTo>
                    <a:pt x="126" y="16"/>
                    <a:pt x="129" y="14"/>
                    <a:pt x="130" y="13"/>
                  </a:cubicBezTo>
                  <a:cubicBezTo>
                    <a:pt x="131" y="12"/>
                    <a:pt x="136" y="14"/>
                    <a:pt x="136" y="15"/>
                  </a:cubicBezTo>
                  <a:cubicBezTo>
                    <a:pt x="135" y="16"/>
                    <a:pt x="134" y="15"/>
                    <a:pt x="133" y="15"/>
                  </a:cubicBezTo>
                  <a:cubicBezTo>
                    <a:pt x="131" y="16"/>
                    <a:pt x="132" y="17"/>
                    <a:pt x="134" y="17"/>
                  </a:cubicBezTo>
                  <a:cubicBezTo>
                    <a:pt x="133" y="18"/>
                    <a:pt x="131" y="18"/>
                    <a:pt x="130" y="19"/>
                  </a:cubicBezTo>
                  <a:cubicBezTo>
                    <a:pt x="128" y="21"/>
                    <a:pt x="127" y="19"/>
                    <a:pt x="125" y="19"/>
                  </a:cubicBezTo>
                  <a:cubicBezTo>
                    <a:pt x="122" y="20"/>
                    <a:pt x="119" y="19"/>
                    <a:pt x="115" y="20"/>
                  </a:cubicBezTo>
                  <a:cubicBezTo>
                    <a:pt x="114" y="20"/>
                    <a:pt x="113" y="21"/>
                    <a:pt x="111" y="21"/>
                  </a:cubicBezTo>
                  <a:cubicBezTo>
                    <a:pt x="109" y="22"/>
                    <a:pt x="109" y="24"/>
                    <a:pt x="108" y="25"/>
                  </a:cubicBezTo>
                  <a:cubicBezTo>
                    <a:pt x="107" y="25"/>
                    <a:pt x="106" y="24"/>
                    <a:pt x="105" y="26"/>
                  </a:cubicBezTo>
                  <a:cubicBezTo>
                    <a:pt x="105" y="27"/>
                    <a:pt x="103" y="28"/>
                    <a:pt x="103" y="29"/>
                  </a:cubicBezTo>
                  <a:cubicBezTo>
                    <a:pt x="103" y="30"/>
                    <a:pt x="104" y="31"/>
                    <a:pt x="105" y="31"/>
                  </a:cubicBezTo>
                  <a:cubicBezTo>
                    <a:pt x="106" y="33"/>
                    <a:pt x="108" y="34"/>
                    <a:pt x="109" y="37"/>
                  </a:cubicBezTo>
                  <a:cubicBezTo>
                    <a:pt x="107" y="39"/>
                    <a:pt x="110" y="39"/>
                    <a:pt x="110" y="40"/>
                  </a:cubicBezTo>
                  <a:cubicBezTo>
                    <a:pt x="109" y="40"/>
                    <a:pt x="109" y="41"/>
                    <a:pt x="108" y="42"/>
                  </a:cubicBezTo>
                  <a:cubicBezTo>
                    <a:pt x="108" y="44"/>
                    <a:pt x="106" y="44"/>
                    <a:pt x="106" y="45"/>
                  </a:cubicBezTo>
                  <a:cubicBezTo>
                    <a:pt x="105" y="46"/>
                    <a:pt x="105" y="46"/>
                    <a:pt x="105" y="47"/>
                  </a:cubicBezTo>
                  <a:cubicBezTo>
                    <a:pt x="105" y="47"/>
                    <a:pt x="104" y="47"/>
                    <a:pt x="104" y="48"/>
                  </a:cubicBezTo>
                  <a:cubicBezTo>
                    <a:pt x="105" y="48"/>
                    <a:pt x="106" y="49"/>
                    <a:pt x="106" y="50"/>
                  </a:cubicBezTo>
                  <a:cubicBezTo>
                    <a:pt x="108" y="52"/>
                    <a:pt x="105" y="54"/>
                    <a:pt x="104" y="54"/>
                  </a:cubicBezTo>
                  <a:cubicBezTo>
                    <a:pt x="102" y="55"/>
                    <a:pt x="100" y="54"/>
                    <a:pt x="99" y="54"/>
                  </a:cubicBezTo>
                  <a:cubicBezTo>
                    <a:pt x="98" y="54"/>
                    <a:pt x="96" y="53"/>
                    <a:pt x="95" y="54"/>
                  </a:cubicBezTo>
                  <a:cubicBezTo>
                    <a:pt x="94" y="55"/>
                    <a:pt x="98" y="57"/>
                    <a:pt x="99" y="59"/>
                  </a:cubicBezTo>
                  <a:cubicBezTo>
                    <a:pt x="99" y="60"/>
                    <a:pt x="101" y="61"/>
                    <a:pt x="100" y="62"/>
                  </a:cubicBezTo>
                  <a:cubicBezTo>
                    <a:pt x="100" y="63"/>
                    <a:pt x="97" y="65"/>
                    <a:pt x="96" y="65"/>
                  </a:cubicBezTo>
                  <a:cubicBezTo>
                    <a:pt x="92" y="65"/>
                    <a:pt x="93" y="66"/>
                    <a:pt x="93" y="67"/>
                  </a:cubicBezTo>
                  <a:cubicBezTo>
                    <a:pt x="94" y="69"/>
                    <a:pt x="93" y="70"/>
                    <a:pt x="92" y="72"/>
                  </a:cubicBezTo>
                  <a:cubicBezTo>
                    <a:pt x="91" y="73"/>
                    <a:pt x="92" y="74"/>
                    <a:pt x="93" y="76"/>
                  </a:cubicBezTo>
                  <a:cubicBezTo>
                    <a:pt x="93" y="78"/>
                    <a:pt x="93" y="81"/>
                    <a:pt x="91" y="82"/>
                  </a:cubicBezTo>
                  <a:cubicBezTo>
                    <a:pt x="89" y="83"/>
                    <a:pt x="89" y="82"/>
                    <a:pt x="88" y="81"/>
                  </a:cubicBezTo>
                  <a:cubicBezTo>
                    <a:pt x="88" y="81"/>
                    <a:pt x="86" y="80"/>
                    <a:pt x="86" y="80"/>
                  </a:cubicBezTo>
                  <a:cubicBezTo>
                    <a:pt x="85" y="80"/>
                    <a:pt x="86" y="80"/>
                    <a:pt x="85" y="81"/>
                  </a:cubicBezTo>
                  <a:cubicBezTo>
                    <a:pt x="80" y="79"/>
                    <a:pt x="83" y="83"/>
                    <a:pt x="77" y="84"/>
                  </a:cubicBezTo>
                  <a:cubicBezTo>
                    <a:pt x="77" y="85"/>
                    <a:pt x="79" y="85"/>
                    <a:pt x="79" y="86"/>
                  </a:cubicBezTo>
                  <a:cubicBezTo>
                    <a:pt x="78" y="87"/>
                    <a:pt x="76" y="87"/>
                    <a:pt x="74" y="87"/>
                  </a:cubicBezTo>
                  <a:cubicBezTo>
                    <a:pt x="73" y="87"/>
                    <a:pt x="72" y="86"/>
                    <a:pt x="71" y="86"/>
                  </a:cubicBezTo>
                  <a:cubicBezTo>
                    <a:pt x="69" y="86"/>
                    <a:pt x="69" y="89"/>
                    <a:pt x="67" y="90"/>
                  </a:cubicBezTo>
                  <a:cubicBezTo>
                    <a:pt x="66" y="91"/>
                    <a:pt x="66" y="91"/>
                    <a:pt x="66" y="93"/>
                  </a:cubicBezTo>
                  <a:cubicBezTo>
                    <a:pt x="66" y="95"/>
                    <a:pt x="66" y="97"/>
                    <a:pt x="66" y="99"/>
                  </a:cubicBezTo>
                  <a:cubicBezTo>
                    <a:pt x="66" y="99"/>
                    <a:pt x="66" y="100"/>
                    <a:pt x="66" y="101"/>
                  </a:cubicBezTo>
                  <a:cubicBezTo>
                    <a:pt x="66" y="101"/>
                    <a:pt x="67" y="102"/>
                    <a:pt x="67" y="102"/>
                  </a:cubicBezTo>
                  <a:cubicBezTo>
                    <a:pt x="68" y="104"/>
                    <a:pt x="60" y="106"/>
                    <a:pt x="59" y="106"/>
                  </a:cubicBezTo>
                  <a:cubicBezTo>
                    <a:pt x="57" y="107"/>
                    <a:pt x="56" y="107"/>
                    <a:pt x="54" y="107"/>
                  </a:cubicBezTo>
                  <a:cubicBezTo>
                    <a:pt x="52" y="107"/>
                    <a:pt x="50" y="106"/>
                    <a:pt x="48" y="107"/>
                  </a:cubicBezTo>
                  <a:cubicBezTo>
                    <a:pt x="46" y="108"/>
                    <a:pt x="45" y="109"/>
                    <a:pt x="43" y="109"/>
                  </a:cubicBezTo>
                  <a:cubicBezTo>
                    <a:pt x="42" y="108"/>
                    <a:pt x="39" y="108"/>
                    <a:pt x="38" y="108"/>
                  </a:cubicBezTo>
                  <a:cubicBezTo>
                    <a:pt x="33" y="108"/>
                    <a:pt x="29" y="109"/>
                    <a:pt x="25" y="108"/>
                  </a:cubicBezTo>
                  <a:cubicBezTo>
                    <a:pt x="20" y="107"/>
                    <a:pt x="17" y="105"/>
                    <a:pt x="12" y="104"/>
                  </a:cubicBezTo>
                  <a:cubicBezTo>
                    <a:pt x="14" y="101"/>
                    <a:pt x="15" y="98"/>
                    <a:pt x="17" y="96"/>
                  </a:cubicBezTo>
                  <a:cubicBezTo>
                    <a:pt x="19" y="93"/>
                    <a:pt x="20" y="91"/>
                    <a:pt x="19" y="88"/>
                  </a:cubicBezTo>
                  <a:cubicBezTo>
                    <a:pt x="17" y="83"/>
                    <a:pt x="9" y="87"/>
                    <a:pt x="8" y="81"/>
                  </a:cubicBezTo>
                  <a:cubicBezTo>
                    <a:pt x="7" y="77"/>
                    <a:pt x="7" y="74"/>
                    <a:pt x="5" y="71"/>
                  </a:cubicBezTo>
                  <a:cubicBezTo>
                    <a:pt x="4" y="68"/>
                    <a:pt x="2" y="65"/>
                    <a:pt x="4" y="62"/>
                  </a:cubicBezTo>
                  <a:cubicBezTo>
                    <a:pt x="6" y="59"/>
                    <a:pt x="5" y="60"/>
                    <a:pt x="3" y="59"/>
                  </a:cubicBezTo>
                  <a:cubicBezTo>
                    <a:pt x="1" y="58"/>
                    <a:pt x="0" y="54"/>
                    <a:pt x="0" y="53"/>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94" name="Freeform 560">
              <a:extLst>
                <a:ext uri="{FF2B5EF4-FFF2-40B4-BE49-F238E27FC236}">
                  <a16:creationId xmlns:a16="http://schemas.microsoft.com/office/drawing/2014/main" xmlns="" id="{006530F5-147D-47E5-830D-578BDD6FCAD3}"/>
                </a:ext>
              </a:extLst>
            </p:cNvPr>
            <p:cNvSpPr>
              <a:spLocks/>
            </p:cNvSpPr>
            <p:nvPr/>
          </p:nvSpPr>
          <p:spPr bwMode="auto">
            <a:xfrm>
              <a:off x="5781666" y="2293909"/>
              <a:ext cx="378154" cy="269512"/>
            </a:xfrm>
            <a:custGeom>
              <a:avLst/>
              <a:gdLst>
                <a:gd name="T0" fmla="*/ 2 w 136"/>
                <a:gd name="T1" fmla="*/ 50 h 109"/>
                <a:gd name="T2" fmla="*/ 5 w 136"/>
                <a:gd name="T3" fmla="*/ 42 h 109"/>
                <a:gd name="T4" fmla="*/ 5 w 136"/>
                <a:gd name="T5" fmla="*/ 35 h 109"/>
                <a:gd name="T6" fmla="*/ 13 w 136"/>
                <a:gd name="T7" fmla="*/ 37 h 109"/>
                <a:gd name="T8" fmla="*/ 21 w 136"/>
                <a:gd name="T9" fmla="*/ 38 h 109"/>
                <a:gd name="T10" fmla="*/ 24 w 136"/>
                <a:gd name="T11" fmla="*/ 34 h 109"/>
                <a:gd name="T12" fmla="*/ 35 w 136"/>
                <a:gd name="T13" fmla="*/ 27 h 109"/>
                <a:gd name="T14" fmla="*/ 43 w 136"/>
                <a:gd name="T15" fmla="*/ 15 h 109"/>
                <a:gd name="T16" fmla="*/ 49 w 136"/>
                <a:gd name="T17" fmla="*/ 13 h 109"/>
                <a:gd name="T18" fmla="*/ 60 w 136"/>
                <a:gd name="T19" fmla="*/ 15 h 109"/>
                <a:gd name="T20" fmla="*/ 68 w 136"/>
                <a:gd name="T21" fmla="*/ 18 h 109"/>
                <a:gd name="T22" fmla="*/ 74 w 136"/>
                <a:gd name="T23" fmla="*/ 15 h 109"/>
                <a:gd name="T24" fmla="*/ 77 w 136"/>
                <a:gd name="T25" fmla="*/ 14 h 109"/>
                <a:gd name="T26" fmla="*/ 82 w 136"/>
                <a:gd name="T27" fmla="*/ 12 h 109"/>
                <a:gd name="T28" fmla="*/ 88 w 136"/>
                <a:gd name="T29" fmla="*/ 8 h 109"/>
                <a:gd name="T30" fmla="*/ 98 w 136"/>
                <a:gd name="T31" fmla="*/ 3 h 109"/>
                <a:gd name="T32" fmla="*/ 102 w 136"/>
                <a:gd name="T33" fmla="*/ 7 h 109"/>
                <a:gd name="T34" fmla="*/ 103 w 136"/>
                <a:gd name="T35" fmla="*/ 19 h 109"/>
                <a:gd name="T36" fmla="*/ 115 w 136"/>
                <a:gd name="T37" fmla="*/ 17 h 109"/>
                <a:gd name="T38" fmla="*/ 124 w 136"/>
                <a:gd name="T39" fmla="*/ 15 h 109"/>
                <a:gd name="T40" fmla="*/ 136 w 136"/>
                <a:gd name="T41" fmla="*/ 15 h 109"/>
                <a:gd name="T42" fmla="*/ 134 w 136"/>
                <a:gd name="T43" fmla="*/ 17 h 109"/>
                <a:gd name="T44" fmla="*/ 125 w 136"/>
                <a:gd name="T45" fmla="*/ 19 h 109"/>
                <a:gd name="T46" fmla="*/ 111 w 136"/>
                <a:gd name="T47" fmla="*/ 21 h 109"/>
                <a:gd name="T48" fmla="*/ 105 w 136"/>
                <a:gd name="T49" fmla="*/ 26 h 109"/>
                <a:gd name="T50" fmla="*/ 105 w 136"/>
                <a:gd name="T51" fmla="*/ 31 h 109"/>
                <a:gd name="T52" fmla="*/ 110 w 136"/>
                <a:gd name="T53" fmla="*/ 40 h 109"/>
                <a:gd name="T54" fmla="*/ 106 w 136"/>
                <a:gd name="T55" fmla="*/ 45 h 109"/>
                <a:gd name="T56" fmla="*/ 104 w 136"/>
                <a:gd name="T57" fmla="*/ 48 h 109"/>
                <a:gd name="T58" fmla="*/ 104 w 136"/>
                <a:gd name="T59" fmla="*/ 54 h 109"/>
                <a:gd name="T60" fmla="*/ 95 w 136"/>
                <a:gd name="T61" fmla="*/ 54 h 109"/>
                <a:gd name="T62" fmla="*/ 100 w 136"/>
                <a:gd name="T63" fmla="*/ 62 h 109"/>
                <a:gd name="T64" fmla="*/ 93 w 136"/>
                <a:gd name="T65" fmla="*/ 67 h 109"/>
                <a:gd name="T66" fmla="*/ 93 w 136"/>
                <a:gd name="T67" fmla="*/ 76 h 109"/>
                <a:gd name="T68" fmla="*/ 88 w 136"/>
                <a:gd name="T69" fmla="*/ 81 h 109"/>
                <a:gd name="T70" fmla="*/ 85 w 136"/>
                <a:gd name="T71" fmla="*/ 81 h 109"/>
                <a:gd name="T72" fmla="*/ 79 w 136"/>
                <a:gd name="T73" fmla="*/ 86 h 109"/>
                <a:gd name="T74" fmla="*/ 71 w 136"/>
                <a:gd name="T75" fmla="*/ 86 h 109"/>
                <a:gd name="T76" fmla="*/ 66 w 136"/>
                <a:gd name="T77" fmla="*/ 93 h 109"/>
                <a:gd name="T78" fmla="*/ 66 w 136"/>
                <a:gd name="T79" fmla="*/ 101 h 109"/>
                <a:gd name="T80" fmla="*/ 59 w 136"/>
                <a:gd name="T81" fmla="*/ 106 h 109"/>
                <a:gd name="T82" fmla="*/ 48 w 136"/>
                <a:gd name="T83" fmla="*/ 107 h 109"/>
                <a:gd name="T84" fmla="*/ 38 w 136"/>
                <a:gd name="T85" fmla="*/ 108 h 109"/>
                <a:gd name="T86" fmla="*/ 12 w 136"/>
                <a:gd name="T87" fmla="*/ 104 h 109"/>
                <a:gd name="T88" fmla="*/ 19 w 136"/>
                <a:gd name="T89" fmla="*/ 88 h 109"/>
                <a:gd name="T90" fmla="*/ 5 w 136"/>
                <a:gd name="T91" fmla="*/ 71 h 109"/>
                <a:gd name="T92" fmla="*/ 3 w 136"/>
                <a:gd name="T93" fmla="*/ 5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6" h="109">
                  <a:moveTo>
                    <a:pt x="0" y="53"/>
                  </a:moveTo>
                  <a:cubicBezTo>
                    <a:pt x="0" y="52"/>
                    <a:pt x="1" y="51"/>
                    <a:pt x="2" y="50"/>
                  </a:cubicBezTo>
                  <a:cubicBezTo>
                    <a:pt x="3" y="49"/>
                    <a:pt x="3" y="48"/>
                    <a:pt x="2" y="47"/>
                  </a:cubicBezTo>
                  <a:cubicBezTo>
                    <a:pt x="4" y="47"/>
                    <a:pt x="4" y="44"/>
                    <a:pt x="5" y="42"/>
                  </a:cubicBezTo>
                  <a:cubicBezTo>
                    <a:pt x="5" y="41"/>
                    <a:pt x="3" y="39"/>
                    <a:pt x="4" y="38"/>
                  </a:cubicBezTo>
                  <a:cubicBezTo>
                    <a:pt x="5" y="38"/>
                    <a:pt x="5" y="36"/>
                    <a:pt x="5" y="35"/>
                  </a:cubicBezTo>
                  <a:cubicBezTo>
                    <a:pt x="5" y="33"/>
                    <a:pt x="8" y="36"/>
                    <a:pt x="9" y="37"/>
                  </a:cubicBezTo>
                  <a:cubicBezTo>
                    <a:pt x="10" y="37"/>
                    <a:pt x="11" y="36"/>
                    <a:pt x="13" y="37"/>
                  </a:cubicBezTo>
                  <a:cubicBezTo>
                    <a:pt x="14" y="37"/>
                    <a:pt x="16" y="39"/>
                    <a:pt x="16" y="40"/>
                  </a:cubicBezTo>
                  <a:cubicBezTo>
                    <a:pt x="17" y="38"/>
                    <a:pt x="20" y="39"/>
                    <a:pt x="21" y="38"/>
                  </a:cubicBezTo>
                  <a:cubicBezTo>
                    <a:pt x="22" y="37"/>
                    <a:pt x="23" y="37"/>
                    <a:pt x="23" y="36"/>
                  </a:cubicBezTo>
                  <a:cubicBezTo>
                    <a:pt x="24" y="35"/>
                    <a:pt x="23" y="34"/>
                    <a:pt x="24" y="34"/>
                  </a:cubicBezTo>
                  <a:cubicBezTo>
                    <a:pt x="24" y="33"/>
                    <a:pt x="23" y="32"/>
                    <a:pt x="23" y="32"/>
                  </a:cubicBezTo>
                  <a:cubicBezTo>
                    <a:pt x="27" y="32"/>
                    <a:pt x="32" y="29"/>
                    <a:pt x="35" y="27"/>
                  </a:cubicBezTo>
                  <a:cubicBezTo>
                    <a:pt x="38" y="24"/>
                    <a:pt x="34" y="17"/>
                    <a:pt x="38" y="15"/>
                  </a:cubicBezTo>
                  <a:cubicBezTo>
                    <a:pt x="40" y="15"/>
                    <a:pt x="42" y="16"/>
                    <a:pt x="43" y="15"/>
                  </a:cubicBezTo>
                  <a:cubicBezTo>
                    <a:pt x="45" y="14"/>
                    <a:pt x="43" y="12"/>
                    <a:pt x="45" y="11"/>
                  </a:cubicBezTo>
                  <a:cubicBezTo>
                    <a:pt x="46" y="11"/>
                    <a:pt x="48" y="13"/>
                    <a:pt x="49" y="13"/>
                  </a:cubicBezTo>
                  <a:cubicBezTo>
                    <a:pt x="51" y="14"/>
                    <a:pt x="52" y="14"/>
                    <a:pt x="54" y="13"/>
                  </a:cubicBezTo>
                  <a:cubicBezTo>
                    <a:pt x="56" y="13"/>
                    <a:pt x="58" y="13"/>
                    <a:pt x="60" y="15"/>
                  </a:cubicBezTo>
                  <a:cubicBezTo>
                    <a:pt x="61" y="16"/>
                    <a:pt x="63" y="15"/>
                    <a:pt x="65" y="15"/>
                  </a:cubicBezTo>
                  <a:cubicBezTo>
                    <a:pt x="66" y="15"/>
                    <a:pt x="67" y="17"/>
                    <a:pt x="68" y="18"/>
                  </a:cubicBezTo>
                  <a:cubicBezTo>
                    <a:pt x="69" y="19"/>
                    <a:pt x="69" y="18"/>
                    <a:pt x="71" y="18"/>
                  </a:cubicBezTo>
                  <a:cubicBezTo>
                    <a:pt x="71" y="16"/>
                    <a:pt x="74" y="16"/>
                    <a:pt x="74" y="15"/>
                  </a:cubicBezTo>
                  <a:cubicBezTo>
                    <a:pt x="75" y="14"/>
                    <a:pt x="75" y="15"/>
                    <a:pt x="76" y="15"/>
                  </a:cubicBezTo>
                  <a:cubicBezTo>
                    <a:pt x="76" y="15"/>
                    <a:pt x="76" y="14"/>
                    <a:pt x="77" y="14"/>
                  </a:cubicBezTo>
                  <a:cubicBezTo>
                    <a:pt x="78" y="14"/>
                    <a:pt x="79" y="17"/>
                    <a:pt x="81" y="17"/>
                  </a:cubicBezTo>
                  <a:cubicBezTo>
                    <a:pt x="83" y="16"/>
                    <a:pt x="81" y="13"/>
                    <a:pt x="82" y="12"/>
                  </a:cubicBezTo>
                  <a:cubicBezTo>
                    <a:pt x="83" y="9"/>
                    <a:pt x="88" y="12"/>
                    <a:pt x="89" y="11"/>
                  </a:cubicBezTo>
                  <a:cubicBezTo>
                    <a:pt x="90" y="9"/>
                    <a:pt x="88" y="9"/>
                    <a:pt x="88" y="8"/>
                  </a:cubicBezTo>
                  <a:cubicBezTo>
                    <a:pt x="87" y="6"/>
                    <a:pt x="89" y="5"/>
                    <a:pt x="90" y="4"/>
                  </a:cubicBezTo>
                  <a:cubicBezTo>
                    <a:pt x="91" y="0"/>
                    <a:pt x="96" y="0"/>
                    <a:pt x="98" y="3"/>
                  </a:cubicBezTo>
                  <a:cubicBezTo>
                    <a:pt x="98" y="4"/>
                    <a:pt x="98" y="7"/>
                    <a:pt x="99" y="7"/>
                  </a:cubicBezTo>
                  <a:cubicBezTo>
                    <a:pt x="100" y="7"/>
                    <a:pt x="101" y="6"/>
                    <a:pt x="102" y="7"/>
                  </a:cubicBezTo>
                  <a:cubicBezTo>
                    <a:pt x="102" y="9"/>
                    <a:pt x="102" y="12"/>
                    <a:pt x="102" y="13"/>
                  </a:cubicBezTo>
                  <a:cubicBezTo>
                    <a:pt x="102" y="15"/>
                    <a:pt x="102" y="17"/>
                    <a:pt x="103" y="19"/>
                  </a:cubicBezTo>
                  <a:cubicBezTo>
                    <a:pt x="105" y="24"/>
                    <a:pt x="108" y="21"/>
                    <a:pt x="111" y="18"/>
                  </a:cubicBezTo>
                  <a:cubicBezTo>
                    <a:pt x="112" y="18"/>
                    <a:pt x="114" y="19"/>
                    <a:pt x="115" y="17"/>
                  </a:cubicBezTo>
                  <a:cubicBezTo>
                    <a:pt x="116" y="15"/>
                    <a:pt x="117" y="14"/>
                    <a:pt x="119" y="13"/>
                  </a:cubicBezTo>
                  <a:cubicBezTo>
                    <a:pt x="121" y="12"/>
                    <a:pt x="126" y="12"/>
                    <a:pt x="124" y="15"/>
                  </a:cubicBezTo>
                  <a:cubicBezTo>
                    <a:pt x="126" y="16"/>
                    <a:pt x="129" y="14"/>
                    <a:pt x="130" y="13"/>
                  </a:cubicBezTo>
                  <a:cubicBezTo>
                    <a:pt x="131" y="12"/>
                    <a:pt x="136" y="14"/>
                    <a:pt x="136" y="15"/>
                  </a:cubicBezTo>
                  <a:cubicBezTo>
                    <a:pt x="135" y="16"/>
                    <a:pt x="134" y="15"/>
                    <a:pt x="133" y="15"/>
                  </a:cubicBezTo>
                  <a:cubicBezTo>
                    <a:pt x="131" y="16"/>
                    <a:pt x="132" y="17"/>
                    <a:pt x="134" y="17"/>
                  </a:cubicBezTo>
                  <a:cubicBezTo>
                    <a:pt x="133" y="18"/>
                    <a:pt x="131" y="18"/>
                    <a:pt x="130" y="19"/>
                  </a:cubicBezTo>
                  <a:cubicBezTo>
                    <a:pt x="128" y="21"/>
                    <a:pt x="127" y="19"/>
                    <a:pt x="125" y="19"/>
                  </a:cubicBezTo>
                  <a:cubicBezTo>
                    <a:pt x="122" y="20"/>
                    <a:pt x="119" y="19"/>
                    <a:pt x="115" y="20"/>
                  </a:cubicBezTo>
                  <a:cubicBezTo>
                    <a:pt x="114" y="20"/>
                    <a:pt x="113" y="21"/>
                    <a:pt x="111" y="21"/>
                  </a:cubicBezTo>
                  <a:cubicBezTo>
                    <a:pt x="109" y="22"/>
                    <a:pt x="109" y="24"/>
                    <a:pt x="108" y="25"/>
                  </a:cubicBezTo>
                  <a:cubicBezTo>
                    <a:pt x="107" y="25"/>
                    <a:pt x="106" y="24"/>
                    <a:pt x="105" y="26"/>
                  </a:cubicBezTo>
                  <a:cubicBezTo>
                    <a:pt x="105" y="27"/>
                    <a:pt x="103" y="28"/>
                    <a:pt x="103" y="29"/>
                  </a:cubicBezTo>
                  <a:cubicBezTo>
                    <a:pt x="103" y="30"/>
                    <a:pt x="104" y="31"/>
                    <a:pt x="105" y="31"/>
                  </a:cubicBezTo>
                  <a:cubicBezTo>
                    <a:pt x="106" y="33"/>
                    <a:pt x="108" y="34"/>
                    <a:pt x="109" y="37"/>
                  </a:cubicBezTo>
                  <a:cubicBezTo>
                    <a:pt x="107" y="39"/>
                    <a:pt x="110" y="39"/>
                    <a:pt x="110" y="40"/>
                  </a:cubicBezTo>
                  <a:cubicBezTo>
                    <a:pt x="109" y="40"/>
                    <a:pt x="109" y="41"/>
                    <a:pt x="108" y="42"/>
                  </a:cubicBezTo>
                  <a:cubicBezTo>
                    <a:pt x="108" y="44"/>
                    <a:pt x="106" y="44"/>
                    <a:pt x="106" y="45"/>
                  </a:cubicBezTo>
                  <a:cubicBezTo>
                    <a:pt x="105" y="46"/>
                    <a:pt x="105" y="46"/>
                    <a:pt x="105" y="47"/>
                  </a:cubicBezTo>
                  <a:cubicBezTo>
                    <a:pt x="105" y="47"/>
                    <a:pt x="104" y="47"/>
                    <a:pt x="104" y="48"/>
                  </a:cubicBezTo>
                  <a:cubicBezTo>
                    <a:pt x="105" y="48"/>
                    <a:pt x="106" y="49"/>
                    <a:pt x="106" y="50"/>
                  </a:cubicBezTo>
                  <a:cubicBezTo>
                    <a:pt x="108" y="52"/>
                    <a:pt x="105" y="54"/>
                    <a:pt x="104" y="54"/>
                  </a:cubicBezTo>
                  <a:cubicBezTo>
                    <a:pt x="102" y="55"/>
                    <a:pt x="100" y="54"/>
                    <a:pt x="99" y="54"/>
                  </a:cubicBezTo>
                  <a:cubicBezTo>
                    <a:pt x="98" y="54"/>
                    <a:pt x="96" y="53"/>
                    <a:pt x="95" y="54"/>
                  </a:cubicBezTo>
                  <a:cubicBezTo>
                    <a:pt x="94" y="55"/>
                    <a:pt x="98" y="57"/>
                    <a:pt x="99" y="59"/>
                  </a:cubicBezTo>
                  <a:cubicBezTo>
                    <a:pt x="99" y="60"/>
                    <a:pt x="101" y="61"/>
                    <a:pt x="100" y="62"/>
                  </a:cubicBezTo>
                  <a:cubicBezTo>
                    <a:pt x="100" y="63"/>
                    <a:pt x="97" y="65"/>
                    <a:pt x="96" y="65"/>
                  </a:cubicBezTo>
                  <a:cubicBezTo>
                    <a:pt x="92" y="65"/>
                    <a:pt x="93" y="66"/>
                    <a:pt x="93" y="67"/>
                  </a:cubicBezTo>
                  <a:cubicBezTo>
                    <a:pt x="94" y="69"/>
                    <a:pt x="93" y="70"/>
                    <a:pt x="92" y="72"/>
                  </a:cubicBezTo>
                  <a:cubicBezTo>
                    <a:pt x="91" y="73"/>
                    <a:pt x="92" y="74"/>
                    <a:pt x="93" y="76"/>
                  </a:cubicBezTo>
                  <a:cubicBezTo>
                    <a:pt x="93" y="78"/>
                    <a:pt x="93" y="81"/>
                    <a:pt x="91" y="82"/>
                  </a:cubicBezTo>
                  <a:cubicBezTo>
                    <a:pt x="89" y="83"/>
                    <a:pt x="89" y="82"/>
                    <a:pt x="88" y="81"/>
                  </a:cubicBezTo>
                  <a:cubicBezTo>
                    <a:pt x="88" y="81"/>
                    <a:pt x="86" y="80"/>
                    <a:pt x="86" y="80"/>
                  </a:cubicBezTo>
                  <a:cubicBezTo>
                    <a:pt x="85" y="80"/>
                    <a:pt x="86" y="80"/>
                    <a:pt x="85" y="81"/>
                  </a:cubicBezTo>
                  <a:cubicBezTo>
                    <a:pt x="80" y="79"/>
                    <a:pt x="83" y="83"/>
                    <a:pt x="77" y="84"/>
                  </a:cubicBezTo>
                  <a:cubicBezTo>
                    <a:pt x="77" y="85"/>
                    <a:pt x="79" y="85"/>
                    <a:pt x="79" y="86"/>
                  </a:cubicBezTo>
                  <a:cubicBezTo>
                    <a:pt x="78" y="87"/>
                    <a:pt x="76" y="87"/>
                    <a:pt x="74" y="87"/>
                  </a:cubicBezTo>
                  <a:cubicBezTo>
                    <a:pt x="73" y="87"/>
                    <a:pt x="72" y="86"/>
                    <a:pt x="71" y="86"/>
                  </a:cubicBezTo>
                  <a:cubicBezTo>
                    <a:pt x="69" y="86"/>
                    <a:pt x="69" y="89"/>
                    <a:pt x="67" y="90"/>
                  </a:cubicBezTo>
                  <a:cubicBezTo>
                    <a:pt x="66" y="91"/>
                    <a:pt x="66" y="91"/>
                    <a:pt x="66" y="93"/>
                  </a:cubicBezTo>
                  <a:cubicBezTo>
                    <a:pt x="66" y="95"/>
                    <a:pt x="66" y="97"/>
                    <a:pt x="66" y="99"/>
                  </a:cubicBezTo>
                  <a:cubicBezTo>
                    <a:pt x="66" y="99"/>
                    <a:pt x="66" y="100"/>
                    <a:pt x="66" y="101"/>
                  </a:cubicBezTo>
                  <a:cubicBezTo>
                    <a:pt x="66" y="101"/>
                    <a:pt x="67" y="102"/>
                    <a:pt x="67" y="102"/>
                  </a:cubicBezTo>
                  <a:cubicBezTo>
                    <a:pt x="68" y="104"/>
                    <a:pt x="60" y="106"/>
                    <a:pt x="59" y="106"/>
                  </a:cubicBezTo>
                  <a:cubicBezTo>
                    <a:pt x="57" y="107"/>
                    <a:pt x="56" y="107"/>
                    <a:pt x="54" y="107"/>
                  </a:cubicBezTo>
                  <a:cubicBezTo>
                    <a:pt x="52" y="107"/>
                    <a:pt x="50" y="106"/>
                    <a:pt x="48" y="107"/>
                  </a:cubicBezTo>
                  <a:cubicBezTo>
                    <a:pt x="46" y="108"/>
                    <a:pt x="45" y="109"/>
                    <a:pt x="43" y="109"/>
                  </a:cubicBezTo>
                  <a:cubicBezTo>
                    <a:pt x="42" y="108"/>
                    <a:pt x="39" y="108"/>
                    <a:pt x="38" y="108"/>
                  </a:cubicBezTo>
                  <a:cubicBezTo>
                    <a:pt x="33" y="108"/>
                    <a:pt x="29" y="109"/>
                    <a:pt x="25" y="108"/>
                  </a:cubicBezTo>
                  <a:cubicBezTo>
                    <a:pt x="20" y="107"/>
                    <a:pt x="17" y="105"/>
                    <a:pt x="12" y="104"/>
                  </a:cubicBezTo>
                  <a:cubicBezTo>
                    <a:pt x="14" y="101"/>
                    <a:pt x="15" y="98"/>
                    <a:pt x="17" y="96"/>
                  </a:cubicBezTo>
                  <a:cubicBezTo>
                    <a:pt x="19" y="93"/>
                    <a:pt x="20" y="91"/>
                    <a:pt x="19" y="88"/>
                  </a:cubicBezTo>
                  <a:cubicBezTo>
                    <a:pt x="17" y="83"/>
                    <a:pt x="9" y="87"/>
                    <a:pt x="8" y="81"/>
                  </a:cubicBezTo>
                  <a:cubicBezTo>
                    <a:pt x="7" y="77"/>
                    <a:pt x="7" y="74"/>
                    <a:pt x="5" y="71"/>
                  </a:cubicBezTo>
                  <a:cubicBezTo>
                    <a:pt x="4" y="68"/>
                    <a:pt x="2" y="65"/>
                    <a:pt x="4" y="62"/>
                  </a:cubicBezTo>
                  <a:cubicBezTo>
                    <a:pt x="6" y="59"/>
                    <a:pt x="5" y="60"/>
                    <a:pt x="3" y="59"/>
                  </a:cubicBezTo>
                  <a:cubicBezTo>
                    <a:pt x="1" y="58"/>
                    <a:pt x="0" y="54"/>
                    <a:pt x="0" y="5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95" name="Freeform 561">
              <a:extLst>
                <a:ext uri="{FF2B5EF4-FFF2-40B4-BE49-F238E27FC236}">
                  <a16:creationId xmlns:a16="http://schemas.microsoft.com/office/drawing/2014/main" xmlns="" id="{0CD981EA-36AC-4B5E-9C75-831FDB52535B}"/>
                </a:ext>
              </a:extLst>
            </p:cNvPr>
            <p:cNvSpPr>
              <a:spLocks/>
            </p:cNvSpPr>
            <p:nvPr/>
          </p:nvSpPr>
          <p:spPr bwMode="auto">
            <a:xfrm>
              <a:off x="6689237" y="2743096"/>
              <a:ext cx="4727" cy="1404"/>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0" y="0"/>
                    <a:pt x="0" y="0"/>
                    <a:pt x="0" y="0"/>
                  </a:cubicBezTo>
                  <a:cubicBezTo>
                    <a:pt x="0" y="1"/>
                    <a:pt x="1" y="1"/>
                    <a:pt x="2" y="1"/>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96" name="Freeform 562">
              <a:extLst>
                <a:ext uri="{FF2B5EF4-FFF2-40B4-BE49-F238E27FC236}">
                  <a16:creationId xmlns:a16="http://schemas.microsoft.com/office/drawing/2014/main" xmlns="" id="{A4484649-50F1-45B2-A178-983FAB9A6304}"/>
                </a:ext>
              </a:extLst>
            </p:cNvPr>
            <p:cNvSpPr>
              <a:spLocks/>
            </p:cNvSpPr>
            <p:nvPr/>
          </p:nvSpPr>
          <p:spPr bwMode="auto">
            <a:xfrm>
              <a:off x="6689237" y="2743096"/>
              <a:ext cx="4727" cy="1404"/>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0" y="0"/>
                    <a:pt x="0" y="0"/>
                    <a:pt x="0" y="0"/>
                  </a:cubicBezTo>
                  <a:cubicBezTo>
                    <a:pt x="0" y="1"/>
                    <a:pt x="1" y="1"/>
                    <a:pt x="2" y="1"/>
                  </a:cubicBezTo>
                  <a:cubicBezTo>
                    <a:pt x="1"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97" name="Freeform 563">
              <a:extLst>
                <a:ext uri="{FF2B5EF4-FFF2-40B4-BE49-F238E27FC236}">
                  <a16:creationId xmlns:a16="http://schemas.microsoft.com/office/drawing/2014/main" xmlns="" id="{71BC7346-0C88-45F1-9694-37031863D3B0}"/>
                </a:ext>
              </a:extLst>
            </p:cNvPr>
            <p:cNvSpPr>
              <a:spLocks/>
            </p:cNvSpPr>
            <p:nvPr/>
          </p:nvSpPr>
          <p:spPr bwMode="auto">
            <a:xfrm>
              <a:off x="6690813" y="2757132"/>
              <a:ext cx="6303" cy="8422"/>
            </a:xfrm>
            <a:custGeom>
              <a:avLst/>
              <a:gdLst>
                <a:gd name="T0" fmla="*/ 0 w 2"/>
                <a:gd name="T1" fmla="*/ 1 h 3"/>
                <a:gd name="T2" fmla="*/ 1 w 2"/>
                <a:gd name="T3" fmla="*/ 3 h 3"/>
                <a:gd name="T4" fmla="*/ 2 w 2"/>
                <a:gd name="T5" fmla="*/ 1 h 3"/>
                <a:gd name="T6" fmla="*/ 0 w 2"/>
                <a:gd name="T7" fmla="*/ 1 h 3"/>
              </a:gdLst>
              <a:ahLst/>
              <a:cxnLst>
                <a:cxn ang="0">
                  <a:pos x="T0" y="T1"/>
                </a:cxn>
                <a:cxn ang="0">
                  <a:pos x="T2" y="T3"/>
                </a:cxn>
                <a:cxn ang="0">
                  <a:pos x="T4" y="T5"/>
                </a:cxn>
                <a:cxn ang="0">
                  <a:pos x="T6" y="T7"/>
                </a:cxn>
              </a:cxnLst>
              <a:rect l="0" t="0" r="r" b="b"/>
              <a:pathLst>
                <a:path w="2" h="3">
                  <a:moveTo>
                    <a:pt x="0" y="1"/>
                  </a:moveTo>
                  <a:cubicBezTo>
                    <a:pt x="0" y="2"/>
                    <a:pt x="1" y="2"/>
                    <a:pt x="1" y="3"/>
                  </a:cubicBezTo>
                  <a:cubicBezTo>
                    <a:pt x="1" y="2"/>
                    <a:pt x="2" y="1"/>
                    <a:pt x="2" y="1"/>
                  </a:cubicBezTo>
                  <a:cubicBezTo>
                    <a:pt x="2" y="0"/>
                    <a:pt x="1"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98" name="Freeform 564">
              <a:extLst>
                <a:ext uri="{FF2B5EF4-FFF2-40B4-BE49-F238E27FC236}">
                  <a16:creationId xmlns:a16="http://schemas.microsoft.com/office/drawing/2014/main" xmlns="" id="{5D0A0F2A-D3D1-4209-8E8D-7B1C8A6EEAB1}"/>
                </a:ext>
              </a:extLst>
            </p:cNvPr>
            <p:cNvSpPr>
              <a:spLocks/>
            </p:cNvSpPr>
            <p:nvPr/>
          </p:nvSpPr>
          <p:spPr bwMode="auto">
            <a:xfrm>
              <a:off x="6690813" y="2757132"/>
              <a:ext cx="6303" cy="8422"/>
            </a:xfrm>
            <a:custGeom>
              <a:avLst/>
              <a:gdLst>
                <a:gd name="T0" fmla="*/ 0 w 2"/>
                <a:gd name="T1" fmla="*/ 1 h 3"/>
                <a:gd name="T2" fmla="*/ 1 w 2"/>
                <a:gd name="T3" fmla="*/ 3 h 3"/>
                <a:gd name="T4" fmla="*/ 2 w 2"/>
                <a:gd name="T5" fmla="*/ 1 h 3"/>
                <a:gd name="T6" fmla="*/ 0 w 2"/>
                <a:gd name="T7" fmla="*/ 1 h 3"/>
              </a:gdLst>
              <a:ahLst/>
              <a:cxnLst>
                <a:cxn ang="0">
                  <a:pos x="T0" y="T1"/>
                </a:cxn>
                <a:cxn ang="0">
                  <a:pos x="T2" y="T3"/>
                </a:cxn>
                <a:cxn ang="0">
                  <a:pos x="T4" y="T5"/>
                </a:cxn>
                <a:cxn ang="0">
                  <a:pos x="T6" y="T7"/>
                </a:cxn>
              </a:cxnLst>
              <a:rect l="0" t="0" r="r" b="b"/>
              <a:pathLst>
                <a:path w="2" h="3">
                  <a:moveTo>
                    <a:pt x="0" y="1"/>
                  </a:moveTo>
                  <a:cubicBezTo>
                    <a:pt x="0" y="2"/>
                    <a:pt x="1" y="2"/>
                    <a:pt x="1" y="3"/>
                  </a:cubicBezTo>
                  <a:cubicBezTo>
                    <a:pt x="1" y="2"/>
                    <a:pt x="2" y="1"/>
                    <a:pt x="2" y="1"/>
                  </a:cubicBezTo>
                  <a:cubicBezTo>
                    <a:pt x="2" y="0"/>
                    <a:pt x="1"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599" name="Freeform 565">
              <a:extLst>
                <a:ext uri="{FF2B5EF4-FFF2-40B4-BE49-F238E27FC236}">
                  <a16:creationId xmlns:a16="http://schemas.microsoft.com/office/drawing/2014/main" xmlns="" id="{DBFA8610-D4BA-46F2-9237-9EA28D7458C4}"/>
                </a:ext>
              </a:extLst>
            </p:cNvPr>
            <p:cNvSpPr>
              <a:spLocks/>
            </p:cNvSpPr>
            <p:nvPr/>
          </p:nvSpPr>
          <p:spPr bwMode="auto">
            <a:xfrm>
              <a:off x="6693963" y="2754325"/>
              <a:ext cx="3151" cy="2807"/>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lnTo>
                    <a:pt x="2" y="2"/>
                  </a:lnTo>
                  <a:lnTo>
                    <a:pt x="0" y="0"/>
                  </a:lnTo>
                  <a:close/>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00" name="Freeform 566">
              <a:extLst>
                <a:ext uri="{FF2B5EF4-FFF2-40B4-BE49-F238E27FC236}">
                  <a16:creationId xmlns:a16="http://schemas.microsoft.com/office/drawing/2014/main" xmlns="" id="{851D81F7-6EA4-4EF7-AA76-346B80F059BC}"/>
                </a:ext>
              </a:extLst>
            </p:cNvPr>
            <p:cNvSpPr>
              <a:spLocks/>
            </p:cNvSpPr>
            <p:nvPr/>
          </p:nvSpPr>
          <p:spPr bwMode="auto">
            <a:xfrm>
              <a:off x="6693963" y="2754325"/>
              <a:ext cx="3151" cy="2807"/>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lnTo>
                    <a:pt x="2" y="2"/>
                  </a:lnTo>
                  <a:lnTo>
                    <a:pt x="0" y="0"/>
                  </a:ln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01" name="Freeform 567">
              <a:extLst>
                <a:ext uri="{FF2B5EF4-FFF2-40B4-BE49-F238E27FC236}">
                  <a16:creationId xmlns:a16="http://schemas.microsoft.com/office/drawing/2014/main" xmlns="" id="{48D95D9A-A52A-46F8-9E54-A5AEE0DB29C4}"/>
                </a:ext>
              </a:extLst>
            </p:cNvPr>
            <p:cNvSpPr>
              <a:spLocks/>
            </p:cNvSpPr>
            <p:nvPr/>
          </p:nvSpPr>
          <p:spPr bwMode="auto">
            <a:xfrm>
              <a:off x="6693963" y="2754325"/>
              <a:ext cx="3151" cy="2807"/>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lnTo>
                    <a:pt x="2" y="2"/>
                  </a:lnTo>
                  <a:lnTo>
                    <a:pt x="0" y="0"/>
                  </a:ln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02" name="Freeform 568">
              <a:extLst>
                <a:ext uri="{FF2B5EF4-FFF2-40B4-BE49-F238E27FC236}">
                  <a16:creationId xmlns:a16="http://schemas.microsoft.com/office/drawing/2014/main" xmlns="" id="{7C34E66A-0B2B-483C-8353-1CDE62086207}"/>
                </a:ext>
              </a:extLst>
            </p:cNvPr>
            <p:cNvSpPr>
              <a:spLocks/>
            </p:cNvSpPr>
            <p:nvPr/>
          </p:nvSpPr>
          <p:spPr bwMode="auto">
            <a:xfrm>
              <a:off x="6693963" y="2759939"/>
              <a:ext cx="11030" cy="26670"/>
            </a:xfrm>
            <a:custGeom>
              <a:avLst/>
              <a:gdLst>
                <a:gd name="T0" fmla="*/ 0 w 4"/>
                <a:gd name="T1" fmla="*/ 2 h 11"/>
                <a:gd name="T2" fmla="*/ 2 w 4"/>
                <a:gd name="T3" fmla="*/ 5 h 11"/>
                <a:gd name="T4" fmla="*/ 2 w 4"/>
                <a:gd name="T5" fmla="*/ 7 h 11"/>
                <a:gd name="T6" fmla="*/ 3 w 4"/>
                <a:gd name="T7" fmla="*/ 9 h 11"/>
                <a:gd name="T8" fmla="*/ 3 w 4"/>
                <a:gd name="T9" fmla="*/ 10 h 11"/>
                <a:gd name="T10" fmla="*/ 4 w 4"/>
                <a:gd name="T11" fmla="*/ 5 h 11"/>
                <a:gd name="T12" fmla="*/ 2 w 4"/>
                <a:gd name="T13" fmla="*/ 1 h 11"/>
                <a:gd name="T14" fmla="*/ 0 w 4"/>
                <a:gd name="T15" fmla="*/ 2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1">
                  <a:moveTo>
                    <a:pt x="0" y="2"/>
                  </a:moveTo>
                  <a:cubicBezTo>
                    <a:pt x="1" y="3"/>
                    <a:pt x="2" y="4"/>
                    <a:pt x="2" y="5"/>
                  </a:cubicBezTo>
                  <a:cubicBezTo>
                    <a:pt x="2" y="6"/>
                    <a:pt x="2" y="6"/>
                    <a:pt x="2" y="7"/>
                  </a:cubicBezTo>
                  <a:cubicBezTo>
                    <a:pt x="2" y="8"/>
                    <a:pt x="1" y="11"/>
                    <a:pt x="3" y="9"/>
                  </a:cubicBezTo>
                  <a:cubicBezTo>
                    <a:pt x="2" y="9"/>
                    <a:pt x="2" y="9"/>
                    <a:pt x="3" y="10"/>
                  </a:cubicBezTo>
                  <a:cubicBezTo>
                    <a:pt x="4" y="10"/>
                    <a:pt x="4" y="5"/>
                    <a:pt x="4" y="5"/>
                  </a:cubicBezTo>
                  <a:cubicBezTo>
                    <a:pt x="4" y="3"/>
                    <a:pt x="2" y="2"/>
                    <a:pt x="2" y="1"/>
                  </a:cubicBezTo>
                  <a:cubicBezTo>
                    <a:pt x="2" y="0"/>
                    <a:pt x="0" y="1"/>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03" name="Freeform 569">
              <a:extLst>
                <a:ext uri="{FF2B5EF4-FFF2-40B4-BE49-F238E27FC236}">
                  <a16:creationId xmlns:a16="http://schemas.microsoft.com/office/drawing/2014/main" xmlns="" id="{7FE45B19-B970-419B-B8D6-9F2BC457AB76}"/>
                </a:ext>
              </a:extLst>
            </p:cNvPr>
            <p:cNvSpPr>
              <a:spLocks/>
            </p:cNvSpPr>
            <p:nvPr/>
          </p:nvSpPr>
          <p:spPr bwMode="auto">
            <a:xfrm>
              <a:off x="6693963" y="2759939"/>
              <a:ext cx="11030" cy="26670"/>
            </a:xfrm>
            <a:custGeom>
              <a:avLst/>
              <a:gdLst>
                <a:gd name="T0" fmla="*/ 0 w 4"/>
                <a:gd name="T1" fmla="*/ 2 h 11"/>
                <a:gd name="T2" fmla="*/ 2 w 4"/>
                <a:gd name="T3" fmla="*/ 5 h 11"/>
                <a:gd name="T4" fmla="*/ 2 w 4"/>
                <a:gd name="T5" fmla="*/ 7 h 11"/>
                <a:gd name="T6" fmla="*/ 3 w 4"/>
                <a:gd name="T7" fmla="*/ 9 h 11"/>
                <a:gd name="T8" fmla="*/ 3 w 4"/>
                <a:gd name="T9" fmla="*/ 10 h 11"/>
                <a:gd name="T10" fmla="*/ 4 w 4"/>
                <a:gd name="T11" fmla="*/ 5 h 11"/>
                <a:gd name="T12" fmla="*/ 2 w 4"/>
                <a:gd name="T13" fmla="*/ 1 h 11"/>
                <a:gd name="T14" fmla="*/ 0 w 4"/>
                <a:gd name="T15" fmla="*/ 2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1">
                  <a:moveTo>
                    <a:pt x="0" y="2"/>
                  </a:moveTo>
                  <a:cubicBezTo>
                    <a:pt x="1" y="3"/>
                    <a:pt x="2" y="4"/>
                    <a:pt x="2" y="5"/>
                  </a:cubicBezTo>
                  <a:cubicBezTo>
                    <a:pt x="2" y="6"/>
                    <a:pt x="2" y="6"/>
                    <a:pt x="2" y="7"/>
                  </a:cubicBezTo>
                  <a:cubicBezTo>
                    <a:pt x="2" y="8"/>
                    <a:pt x="1" y="11"/>
                    <a:pt x="3" y="9"/>
                  </a:cubicBezTo>
                  <a:cubicBezTo>
                    <a:pt x="2" y="9"/>
                    <a:pt x="2" y="9"/>
                    <a:pt x="3" y="10"/>
                  </a:cubicBezTo>
                  <a:cubicBezTo>
                    <a:pt x="4" y="10"/>
                    <a:pt x="4" y="5"/>
                    <a:pt x="4" y="5"/>
                  </a:cubicBezTo>
                  <a:cubicBezTo>
                    <a:pt x="4" y="3"/>
                    <a:pt x="2" y="2"/>
                    <a:pt x="2" y="1"/>
                  </a:cubicBezTo>
                  <a:cubicBezTo>
                    <a:pt x="2" y="0"/>
                    <a:pt x="0" y="1"/>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04" name="Freeform 570">
              <a:extLst>
                <a:ext uri="{FF2B5EF4-FFF2-40B4-BE49-F238E27FC236}">
                  <a16:creationId xmlns:a16="http://schemas.microsoft.com/office/drawing/2014/main" xmlns="" id="{4E925BB8-84A1-4F32-A0FE-53E4D17A43BF}"/>
                </a:ext>
              </a:extLst>
            </p:cNvPr>
            <p:cNvSpPr>
              <a:spLocks/>
            </p:cNvSpPr>
            <p:nvPr/>
          </p:nvSpPr>
          <p:spPr bwMode="auto">
            <a:xfrm>
              <a:off x="6697114" y="2779592"/>
              <a:ext cx="3151" cy="5615"/>
            </a:xfrm>
            <a:custGeom>
              <a:avLst/>
              <a:gdLst>
                <a:gd name="T0" fmla="*/ 0 w 1"/>
                <a:gd name="T1" fmla="*/ 1 h 2"/>
                <a:gd name="T2" fmla="*/ 0 w 1"/>
                <a:gd name="T3" fmla="*/ 2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1" y="1"/>
                    <a:pt x="0" y="2"/>
                  </a:cubicBezTo>
                  <a:cubicBezTo>
                    <a:pt x="1" y="1"/>
                    <a:pt x="1" y="1"/>
                    <a:pt x="0" y="0"/>
                  </a:cubicBezTo>
                  <a:cubicBezTo>
                    <a:pt x="0" y="1"/>
                    <a:pt x="0"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05" name="Freeform 571">
              <a:extLst>
                <a:ext uri="{FF2B5EF4-FFF2-40B4-BE49-F238E27FC236}">
                  <a16:creationId xmlns:a16="http://schemas.microsoft.com/office/drawing/2014/main" xmlns="" id="{83EE16BB-A23C-409F-B049-C46B783132C5}"/>
                </a:ext>
              </a:extLst>
            </p:cNvPr>
            <p:cNvSpPr>
              <a:spLocks/>
            </p:cNvSpPr>
            <p:nvPr/>
          </p:nvSpPr>
          <p:spPr bwMode="auto">
            <a:xfrm>
              <a:off x="6697114" y="2779592"/>
              <a:ext cx="3151" cy="5615"/>
            </a:xfrm>
            <a:custGeom>
              <a:avLst/>
              <a:gdLst>
                <a:gd name="T0" fmla="*/ 0 w 1"/>
                <a:gd name="T1" fmla="*/ 1 h 2"/>
                <a:gd name="T2" fmla="*/ 0 w 1"/>
                <a:gd name="T3" fmla="*/ 2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1" y="1"/>
                    <a:pt x="0" y="2"/>
                  </a:cubicBezTo>
                  <a:cubicBezTo>
                    <a:pt x="1" y="1"/>
                    <a:pt x="1" y="1"/>
                    <a:pt x="0" y="0"/>
                  </a:cubicBezTo>
                  <a:cubicBezTo>
                    <a:pt x="0" y="1"/>
                    <a:pt x="0"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06" name="Freeform 572">
              <a:extLst>
                <a:ext uri="{FF2B5EF4-FFF2-40B4-BE49-F238E27FC236}">
                  <a16:creationId xmlns:a16="http://schemas.microsoft.com/office/drawing/2014/main" xmlns="" id="{411F41DA-5507-4F53-8D00-D913ED74FE3F}"/>
                </a:ext>
              </a:extLst>
            </p:cNvPr>
            <p:cNvSpPr>
              <a:spLocks/>
            </p:cNvSpPr>
            <p:nvPr/>
          </p:nvSpPr>
          <p:spPr bwMode="auto">
            <a:xfrm>
              <a:off x="6700266" y="2772573"/>
              <a:ext cx="0" cy="2807"/>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07" name="Freeform 573">
              <a:extLst>
                <a:ext uri="{FF2B5EF4-FFF2-40B4-BE49-F238E27FC236}">
                  <a16:creationId xmlns:a16="http://schemas.microsoft.com/office/drawing/2014/main" xmlns="" id="{81AC6795-D4AE-4148-93F9-B9C6F5793311}"/>
                </a:ext>
              </a:extLst>
            </p:cNvPr>
            <p:cNvSpPr>
              <a:spLocks/>
            </p:cNvSpPr>
            <p:nvPr/>
          </p:nvSpPr>
          <p:spPr bwMode="auto">
            <a:xfrm>
              <a:off x="6700266" y="2772573"/>
              <a:ext cx="0" cy="2807"/>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08" name="Freeform 574">
              <a:extLst>
                <a:ext uri="{FF2B5EF4-FFF2-40B4-BE49-F238E27FC236}">
                  <a16:creationId xmlns:a16="http://schemas.microsoft.com/office/drawing/2014/main" xmlns="" id="{5FE28E31-E8AE-4F59-B771-09412B52B440}"/>
                </a:ext>
              </a:extLst>
            </p:cNvPr>
            <p:cNvSpPr>
              <a:spLocks/>
            </p:cNvSpPr>
            <p:nvPr/>
          </p:nvSpPr>
          <p:spPr bwMode="auto">
            <a:xfrm>
              <a:off x="6711296" y="2769766"/>
              <a:ext cx="7878" cy="12634"/>
            </a:xfrm>
            <a:custGeom>
              <a:avLst/>
              <a:gdLst>
                <a:gd name="T0" fmla="*/ 0 w 3"/>
                <a:gd name="T1" fmla="*/ 5 h 5"/>
                <a:gd name="T2" fmla="*/ 0 w 3"/>
                <a:gd name="T3" fmla="*/ 0 h 5"/>
                <a:gd name="T4" fmla="*/ 0 w 3"/>
                <a:gd name="T5" fmla="*/ 5 h 5"/>
              </a:gdLst>
              <a:ahLst/>
              <a:cxnLst>
                <a:cxn ang="0">
                  <a:pos x="T0" y="T1"/>
                </a:cxn>
                <a:cxn ang="0">
                  <a:pos x="T2" y="T3"/>
                </a:cxn>
                <a:cxn ang="0">
                  <a:pos x="T4" y="T5"/>
                </a:cxn>
              </a:cxnLst>
              <a:rect l="0" t="0" r="r" b="b"/>
              <a:pathLst>
                <a:path w="3" h="5">
                  <a:moveTo>
                    <a:pt x="0" y="5"/>
                  </a:moveTo>
                  <a:cubicBezTo>
                    <a:pt x="3" y="4"/>
                    <a:pt x="1" y="1"/>
                    <a:pt x="0" y="0"/>
                  </a:cubicBezTo>
                  <a:cubicBezTo>
                    <a:pt x="0" y="1"/>
                    <a:pt x="0" y="3"/>
                    <a:pt x="0" y="5"/>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09" name="Freeform 575">
              <a:extLst>
                <a:ext uri="{FF2B5EF4-FFF2-40B4-BE49-F238E27FC236}">
                  <a16:creationId xmlns:a16="http://schemas.microsoft.com/office/drawing/2014/main" xmlns="" id="{8F746A9F-48ED-4FD5-985C-80369CD59879}"/>
                </a:ext>
              </a:extLst>
            </p:cNvPr>
            <p:cNvSpPr>
              <a:spLocks/>
            </p:cNvSpPr>
            <p:nvPr/>
          </p:nvSpPr>
          <p:spPr bwMode="auto">
            <a:xfrm>
              <a:off x="6711296" y="2769766"/>
              <a:ext cx="7878" cy="12634"/>
            </a:xfrm>
            <a:custGeom>
              <a:avLst/>
              <a:gdLst>
                <a:gd name="T0" fmla="*/ 0 w 3"/>
                <a:gd name="T1" fmla="*/ 5 h 5"/>
                <a:gd name="T2" fmla="*/ 0 w 3"/>
                <a:gd name="T3" fmla="*/ 0 h 5"/>
                <a:gd name="T4" fmla="*/ 0 w 3"/>
                <a:gd name="T5" fmla="*/ 5 h 5"/>
              </a:gdLst>
              <a:ahLst/>
              <a:cxnLst>
                <a:cxn ang="0">
                  <a:pos x="T0" y="T1"/>
                </a:cxn>
                <a:cxn ang="0">
                  <a:pos x="T2" y="T3"/>
                </a:cxn>
                <a:cxn ang="0">
                  <a:pos x="T4" y="T5"/>
                </a:cxn>
              </a:cxnLst>
              <a:rect l="0" t="0" r="r" b="b"/>
              <a:pathLst>
                <a:path w="3" h="5">
                  <a:moveTo>
                    <a:pt x="0" y="5"/>
                  </a:moveTo>
                  <a:cubicBezTo>
                    <a:pt x="3" y="4"/>
                    <a:pt x="1" y="1"/>
                    <a:pt x="0" y="0"/>
                  </a:cubicBezTo>
                  <a:cubicBezTo>
                    <a:pt x="0" y="1"/>
                    <a:pt x="0" y="3"/>
                    <a:pt x="0" y="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10" name="Freeform 576">
              <a:extLst>
                <a:ext uri="{FF2B5EF4-FFF2-40B4-BE49-F238E27FC236}">
                  <a16:creationId xmlns:a16="http://schemas.microsoft.com/office/drawing/2014/main" xmlns="" id="{00473CE2-991E-481B-A04D-EBED47CA8CF9}"/>
                </a:ext>
              </a:extLst>
            </p:cNvPr>
            <p:cNvSpPr>
              <a:spLocks/>
            </p:cNvSpPr>
            <p:nvPr/>
          </p:nvSpPr>
          <p:spPr bwMode="auto">
            <a:xfrm>
              <a:off x="6719173" y="2766959"/>
              <a:ext cx="7878" cy="8422"/>
            </a:xfrm>
            <a:custGeom>
              <a:avLst/>
              <a:gdLst>
                <a:gd name="T0" fmla="*/ 2 w 3"/>
                <a:gd name="T1" fmla="*/ 3 h 3"/>
                <a:gd name="T2" fmla="*/ 1 w 3"/>
                <a:gd name="T3" fmla="*/ 0 h 3"/>
                <a:gd name="T4" fmla="*/ 2 w 3"/>
                <a:gd name="T5" fmla="*/ 3 h 3"/>
              </a:gdLst>
              <a:ahLst/>
              <a:cxnLst>
                <a:cxn ang="0">
                  <a:pos x="T0" y="T1"/>
                </a:cxn>
                <a:cxn ang="0">
                  <a:pos x="T2" y="T3"/>
                </a:cxn>
                <a:cxn ang="0">
                  <a:pos x="T4" y="T5"/>
                </a:cxn>
              </a:cxnLst>
              <a:rect l="0" t="0" r="r" b="b"/>
              <a:pathLst>
                <a:path w="3" h="3">
                  <a:moveTo>
                    <a:pt x="2" y="3"/>
                  </a:moveTo>
                  <a:cubicBezTo>
                    <a:pt x="3" y="2"/>
                    <a:pt x="1" y="0"/>
                    <a:pt x="1" y="0"/>
                  </a:cubicBezTo>
                  <a:cubicBezTo>
                    <a:pt x="0" y="1"/>
                    <a:pt x="1" y="2"/>
                    <a:pt x="2"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11" name="Freeform 577">
              <a:extLst>
                <a:ext uri="{FF2B5EF4-FFF2-40B4-BE49-F238E27FC236}">
                  <a16:creationId xmlns:a16="http://schemas.microsoft.com/office/drawing/2014/main" xmlns="" id="{FD820064-FBD2-4A45-828F-BD4477513EFE}"/>
                </a:ext>
              </a:extLst>
            </p:cNvPr>
            <p:cNvSpPr>
              <a:spLocks/>
            </p:cNvSpPr>
            <p:nvPr/>
          </p:nvSpPr>
          <p:spPr bwMode="auto">
            <a:xfrm>
              <a:off x="6719173" y="2766959"/>
              <a:ext cx="7878" cy="8422"/>
            </a:xfrm>
            <a:custGeom>
              <a:avLst/>
              <a:gdLst>
                <a:gd name="T0" fmla="*/ 2 w 3"/>
                <a:gd name="T1" fmla="*/ 3 h 3"/>
                <a:gd name="T2" fmla="*/ 1 w 3"/>
                <a:gd name="T3" fmla="*/ 0 h 3"/>
                <a:gd name="T4" fmla="*/ 2 w 3"/>
                <a:gd name="T5" fmla="*/ 3 h 3"/>
              </a:gdLst>
              <a:ahLst/>
              <a:cxnLst>
                <a:cxn ang="0">
                  <a:pos x="T0" y="T1"/>
                </a:cxn>
                <a:cxn ang="0">
                  <a:pos x="T2" y="T3"/>
                </a:cxn>
                <a:cxn ang="0">
                  <a:pos x="T4" y="T5"/>
                </a:cxn>
              </a:cxnLst>
              <a:rect l="0" t="0" r="r" b="b"/>
              <a:pathLst>
                <a:path w="3" h="3">
                  <a:moveTo>
                    <a:pt x="2" y="3"/>
                  </a:moveTo>
                  <a:cubicBezTo>
                    <a:pt x="3" y="2"/>
                    <a:pt x="1" y="0"/>
                    <a:pt x="1" y="0"/>
                  </a:cubicBezTo>
                  <a:cubicBezTo>
                    <a:pt x="0" y="1"/>
                    <a:pt x="1" y="2"/>
                    <a:pt x="2"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12" name="Freeform 578">
              <a:extLst>
                <a:ext uri="{FF2B5EF4-FFF2-40B4-BE49-F238E27FC236}">
                  <a16:creationId xmlns:a16="http://schemas.microsoft.com/office/drawing/2014/main" xmlns="" id="{2F48A5BD-26B7-4C4A-8120-97CBA3B569F5}"/>
                </a:ext>
              </a:extLst>
            </p:cNvPr>
            <p:cNvSpPr>
              <a:spLocks/>
            </p:cNvSpPr>
            <p:nvPr/>
          </p:nvSpPr>
          <p:spPr bwMode="auto">
            <a:xfrm>
              <a:off x="6734929" y="2786611"/>
              <a:ext cx="0" cy="561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13" name="Freeform 579">
              <a:extLst>
                <a:ext uri="{FF2B5EF4-FFF2-40B4-BE49-F238E27FC236}">
                  <a16:creationId xmlns:a16="http://schemas.microsoft.com/office/drawing/2014/main" xmlns="" id="{3BA785E3-AE1C-432F-AE76-DFE6BBC2EF85}"/>
                </a:ext>
              </a:extLst>
            </p:cNvPr>
            <p:cNvSpPr>
              <a:spLocks/>
            </p:cNvSpPr>
            <p:nvPr/>
          </p:nvSpPr>
          <p:spPr bwMode="auto">
            <a:xfrm>
              <a:off x="6734929" y="2786611"/>
              <a:ext cx="0" cy="561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14" name="Freeform 580">
              <a:extLst>
                <a:ext uri="{FF2B5EF4-FFF2-40B4-BE49-F238E27FC236}">
                  <a16:creationId xmlns:a16="http://schemas.microsoft.com/office/drawing/2014/main" xmlns="" id="{5AC4EF4F-961B-41BA-B66E-987948AA5246}"/>
                </a:ext>
              </a:extLst>
            </p:cNvPr>
            <p:cNvSpPr>
              <a:spLocks/>
            </p:cNvSpPr>
            <p:nvPr/>
          </p:nvSpPr>
          <p:spPr bwMode="auto">
            <a:xfrm>
              <a:off x="6734929" y="2792226"/>
              <a:ext cx="9453" cy="7019"/>
            </a:xfrm>
            <a:custGeom>
              <a:avLst/>
              <a:gdLst>
                <a:gd name="T0" fmla="*/ 1 w 3"/>
                <a:gd name="T1" fmla="*/ 3 h 3"/>
                <a:gd name="T2" fmla="*/ 0 w 3"/>
                <a:gd name="T3" fmla="*/ 0 h 3"/>
                <a:gd name="T4" fmla="*/ 1 w 3"/>
                <a:gd name="T5" fmla="*/ 3 h 3"/>
              </a:gdLst>
              <a:ahLst/>
              <a:cxnLst>
                <a:cxn ang="0">
                  <a:pos x="T0" y="T1"/>
                </a:cxn>
                <a:cxn ang="0">
                  <a:pos x="T2" y="T3"/>
                </a:cxn>
                <a:cxn ang="0">
                  <a:pos x="T4" y="T5"/>
                </a:cxn>
              </a:cxnLst>
              <a:rect l="0" t="0" r="r" b="b"/>
              <a:pathLst>
                <a:path w="3" h="3">
                  <a:moveTo>
                    <a:pt x="1" y="3"/>
                  </a:moveTo>
                  <a:cubicBezTo>
                    <a:pt x="3" y="3"/>
                    <a:pt x="2" y="0"/>
                    <a:pt x="0" y="0"/>
                  </a:cubicBezTo>
                  <a:cubicBezTo>
                    <a:pt x="1" y="1"/>
                    <a:pt x="1" y="2"/>
                    <a:pt x="1"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15" name="Freeform 581">
              <a:extLst>
                <a:ext uri="{FF2B5EF4-FFF2-40B4-BE49-F238E27FC236}">
                  <a16:creationId xmlns:a16="http://schemas.microsoft.com/office/drawing/2014/main" xmlns="" id="{26242A74-6E65-4089-BDFE-D8B094BA9331}"/>
                </a:ext>
              </a:extLst>
            </p:cNvPr>
            <p:cNvSpPr>
              <a:spLocks/>
            </p:cNvSpPr>
            <p:nvPr/>
          </p:nvSpPr>
          <p:spPr bwMode="auto">
            <a:xfrm>
              <a:off x="6734929" y="2792226"/>
              <a:ext cx="9453" cy="7019"/>
            </a:xfrm>
            <a:custGeom>
              <a:avLst/>
              <a:gdLst>
                <a:gd name="T0" fmla="*/ 1 w 3"/>
                <a:gd name="T1" fmla="*/ 3 h 3"/>
                <a:gd name="T2" fmla="*/ 0 w 3"/>
                <a:gd name="T3" fmla="*/ 0 h 3"/>
                <a:gd name="T4" fmla="*/ 1 w 3"/>
                <a:gd name="T5" fmla="*/ 3 h 3"/>
              </a:gdLst>
              <a:ahLst/>
              <a:cxnLst>
                <a:cxn ang="0">
                  <a:pos x="T0" y="T1"/>
                </a:cxn>
                <a:cxn ang="0">
                  <a:pos x="T2" y="T3"/>
                </a:cxn>
                <a:cxn ang="0">
                  <a:pos x="T4" y="T5"/>
                </a:cxn>
              </a:cxnLst>
              <a:rect l="0" t="0" r="r" b="b"/>
              <a:pathLst>
                <a:path w="3" h="3">
                  <a:moveTo>
                    <a:pt x="1" y="3"/>
                  </a:moveTo>
                  <a:cubicBezTo>
                    <a:pt x="3" y="3"/>
                    <a:pt x="2" y="0"/>
                    <a:pt x="0" y="0"/>
                  </a:cubicBezTo>
                  <a:cubicBezTo>
                    <a:pt x="1" y="1"/>
                    <a:pt x="1" y="2"/>
                    <a:pt x="1"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16" name="Freeform 582">
              <a:extLst>
                <a:ext uri="{FF2B5EF4-FFF2-40B4-BE49-F238E27FC236}">
                  <a16:creationId xmlns:a16="http://schemas.microsoft.com/office/drawing/2014/main" xmlns="" id="{F9FAA670-C2BD-4FFC-8B6A-1C9BB9B5F091}"/>
                </a:ext>
              </a:extLst>
            </p:cNvPr>
            <p:cNvSpPr>
              <a:spLocks/>
            </p:cNvSpPr>
            <p:nvPr/>
          </p:nvSpPr>
          <p:spPr bwMode="auto">
            <a:xfrm>
              <a:off x="6605727" y="2647644"/>
              <a:ext cx="154412" cy="171252"/>
            </a:xfrm>
            <a:custGeom>
              <a:avLst/>
              <a:gdLst>
                <a:gd name="T0" fmla="*/ 3 w 56"/>
                <a:gd name="T1" fmla="*/ 0 h 69"/>
                <a:gd name="T2" fmla="*/ 10 w 56"/>
                <a:gd name="T3" fmla="*/ 4 h 69"/>
                <a:gd name="T4" fmla="*/ 12 w 56"/>
                <a:gd name="T5" fmla="*/ 4 h 69"/>
                <a:gd name="T6" fmla="*/ 17 w 56"/>
                <a:gd name="T7" fmla="*/ 5 h 69"/>
                <a:gd name="T8" fmla="*/ 22 w 56"/>
                <a:gd name="T9" fmla="*/ 15 h 69"/>
                <a:gd name="T10" fmla="*/ 43 w 56"/>
                <a:gd name="T11" fmla="*/ 17 h 69"/>
                <a:gd name="T12" fmla="*/ 44 w 56"/>
                <a:gd name="T13" fmla="*/ 29 h 69"/>
                <a:gd name="T14" fmla="*/ 39 w 56"/>
                <a:gd name="T15" fmla="*/ 30 h 69"/>
                <a:gd name="T16" fmla="*/ 40 w 56"/>
                <a:gd name="T17" fmla="*/ 42 h 69"/>
                <a:gd name="T18" fmla="*/ 45 w 56"/>
                <a:gd name="T19" fmla="*/ 42 h 69"/>
                <a:gd name="T20" fmla="*/ 45 w 56"/>
                <a:gd name="T21" fmla="*/ 35 h 69"/>
                <a:gd name="T22" fmla="*/ 51 w 56"/>
                <a:gd name="T23" fmla="*/ 43 h 69"/>
                <a:gd name="T24" fmla="*/ 56 w 56"/>
                <a:gd name="T25" fmla="*/ 63 h 69"/>
                <a:gd name="T26" fmla="*/ 53 w 56"/>
                <a:gd name="T27" fmla="*/ 69 h 69"/>
                <a:gd name="T28" fmla="*/ 49 w 56"/>
                <a:gd name="T29" fmla="*/ 60 h 69"/>
                <a:gd name="T30" fmla="*/ 46 w 56"/>
                <a:gd name="T31" fmla="*/ 52 h 69"/>
                <a:gd name="T32" fmla="*/ 39 w 56"/>
                <a:gd name="T33" fmla="*/ 47 h 69"/>
                <a:gd name="T34" fmla="*/ 37 w 56"/>
                <a:gd name="T35" fmla="*/ 47 h 69"/>
                <a:gd name="T36" fmla="*/ 33 w 56"/>
                <a:gd name="T37" fmla="*/ 43 h 69"/>
                <a:gd name="T38" fmla="*/ 32 w 56"/>
                <a:gd name="T39" fmla="*/ 38 h 69"/>
                <a:gd name="T40" fmla="*/ 32 w 56"/>
                <a:gd name="T41" fmla="*/ 37 h 69"/>
                <a:gd name="T42" fmla="*/ 30 w 56"/>
                <a:gd name="T43" fmla="*/ 36 h 69"/>
                <a:gd name="T44" fmla="*/ 28 w 56"/>
                <a:gd name="T45" fmla="*/ 37 h 69"/>
                <a:gd name="T46" fmla="*/ 31 w 56"/>
                <a:gd name="T47" fmla="*/ 42 h 69"/>
                <a:gd name="T48" fmla="*/ 32 w 56"/>
                <a:gd name="T49" fmla="*/ 49 h 69"/>
                <a:gd name="T50" fmla="*/ 32 w 56"/>
                <a:gd name="T51" fmla="*/ 53 h 69"/>
                <a:gd name="T52" fmla="*/ 31 w 56"/>
                <a:gd name="T53" fmla="*/ 56 h 69"/>
                <a:gd name="T54" fmla="*/ 28 w 56"/>
                <a:gd name="T55" fmla="*/ 57 h 69"/>
                <a:gd name="T56" fmla="*/ 28 w 56"/>
                <a:gd name="T57" fmla="*/ 55 h 69"/>
                <a:gd name="T58" fmla="*/ 27 w 56"/>
                <a:gd name="T59" fmla="*/ 55 h 69"/>
                <a:gd name="T60" fmla="*/ 26 w 56"/>
                <a:gd name="T61" fmla="*/ 53 h 69"/>
                <a:gd name="T62" fmla="*/ 24 w 56"/>
                <a:gd name="T63" fmla="*/ 56 h 69"/>
                <a:gd name="T64" fmla="*/ 23 w 56"/>
                <a:gd name="T65" fmla="*/ 51 h 69"/>
                <a:gd name="T66" fmla="*/ 22 w 56"/>
                <a:gd name="T67" fmla="*/ 51 h 69"/>
                <a:gd name="T68" fmla="*/ 21 w 56"/>
                <a:gd name="T69" fmla="*/ 55 h 69"/>
                <a:gd name="T70" fmla="*/ 18 w 56"/>
                <a:gd name="T71" fmla="*/ 54 h 69"/>
                <a:gd name="T72" fmla="*/ 15 w 56"/>
                <a:gd name="T73" fmla="*/ 44 h 69"/>
                <a:gd name="T74" fmla="*/ 13 w 56"/>
                <a:gd name="T75" fmla="*/ 40 h 69"/>
                <a:gd name="T76" fmla="*/ 10 w 56"/>
                <a:gd name="T77" fmla="*/ 34 h 69"/>
                <a:gd name="T78" fmla="*/ 11 w 56"/>
                <a:gd name="T79" fmla="*/ 28 h 69"/>
                <a:gd name="T80" fmla="*/ 3 w 56"/>
                <a:gd name="T81" fmla="*/ 23 h 69"/>
                <a:gd name="T82" fmla="*/ 7 w 56"/>
                <a:gd name="T83" fmla="*/ 17 h 69"/>
                <a:gd name="T84" fmla="*/ 10 w 56"/>
                <a:gd name="T85" fmla="*/ 14 h 69"/>
                <a:gd name="T86" fmla="*/ 4 w 56"/>
                <a:gd name="T87" fmla="*/ 10 h 69"/>
                <a:gd name="T88" fmla="*/ 3 w 56"/>
                <a:gd name="T89" fmla="*/ 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 h="69">
                  <a:moveTo>
                    <a:pt x="3" y="1"/>
                  </a:moveTo>
                  <a:cubicBezTo>
                    <a:pt x="3" y="1"/>
                    <a:pt x="3" y="0"/>
                    <a:pt x="3" y="0"/>
                  </a:cubicBezTo>
                  <a:cubicBezTo>
                    <a:pt x="4" y="0"/>
                    <a:pt x="6" y="1"/>
                    <a:pt x="7" y="2"/>
                  </a:cubicBezTo>
                  <a:cubicBezTo>
                    <a:pt x="7" y="4"/>
                    <a:pt x="9" y="4"/>
                    <a:pt x="10" y="4"/>
                  </a:cubicBezTo>
                  <a:cubicBezTo>
                    <a:pt x="10" y="3"/>
                    <a:pt x="10" y="3"/>
                    <a:pt x="9" y="2"/>
                  </a:cubicBezTo>
                  <a:cubicBezTo>
                    <a:pt x="11" y="2"/>
                    <a:pt x="11" y="3"/>
                    <a:pt x="12" y="4"/>
                  </a:cubicBezTo>
                  <a:cubicBezTo>
                    <a:pt x="13" y="6"/>
                    <a:pt x="15" y="6"/>
                    <a:pt x="16" y="7"/>
                  </a:cubicBezTo>
                  <a:cubicBezTo>
                    <a:pt x="17" y="6"/>
                    <a:pt x="17" y="6"/>
                    <a:pt x="17" y="5"/>
                  </a:cubicBezTo>
                  <a:cubicBezTo>
                    <a:pt x="20" y="5"/>
                    <a:pt x="20" y="11"/>
                    <a:pt x="20" y="13"/>
                  </a:cubicBezTo>
                  <a:cubicBezTo>
                    <a:pt x="21" y="14"/>
                    <a:pt x="20" y="15"/>
                    <a:pt x="22" y="15"/>
                  </a:cubicBezTo>
                  <a:cubicBezTo>
                    <a:pt x="24" y="16"/>
                    <a:pt x="26" y="17"/>
                    <a:pt x="29" y="17"/>
                  </a:cubicBezTo>
                  <a:cubicBezTo>
                    <a:pt x="33" y="17"/>
                    <a:pt x="38" y="16"/>
                    <a:pt x="43" y="17"/>
                  </a:cubicBezTo>
                  <a:cubicBezTo>
                    <a:pt x="45" y="17"/>
                    <a:pt x="52" y="21"/>
                    <a:pt x="46" y="20"/>
                  </a:cubicBezTo>
                  <a:cubicBezTo>
                    <a:pt x="48" y="23"/>
                    <a:pt x="44" y="26"/>
                    <a:pt x="44" y="29"/>
                  </a:cubicBezTo>
                  <a:cubicBezTo>
                    <a:pt x="43" y="28"/>
                    <a:pt x="42" y="29"/>
                    <a:pt x="41" y="28"/>
                  </a:cubicBezTo>
                  <a:cubicBezTo>
                    <a:pt x="41" y="30"/>
                    <a:pt x="40" y="30"/>
                    <a:pt x="39" y="30"/>
                  </a:cubicBezTo>
                  <a:cubicBezTo>
                    <a:pt x="39" y="31"/>
                    <a:pt x="37" y="33"/>
                    <a:pt x="37" y="35"/>
                  </a:cubicBezTo>
                  <a:cubicBezTo>
                    <a:pt x="37" y="37"/>
                    <a:pt x="39" y="40"/>
                    <a:pt x="40" y="42"/>
                  </a:cubicBezTo>
                  <a:cubicBezTo>
                    <a:pt x="40" y="41"/>
                    <a:pt x="40" y="40"/>
                    <a:pt x="40" y="40"/>
                  </a:cubicBezTo>
                  <a:cubicBezTo>
                    <a:pt x="41" y="40"/>
                    <a:pt x="43" y="45"/>
                    <a:pt x="45" y="42"/>
                  </a:cubicBezTo>
                  <a:cubicBezTo>
                    <a:pt x="45" y="41"/>
                    <a:pt x="44" y="39"/>
                    <a:pt x="45" y="38"/>
                  </a:cubicBezTo>
                  <a:cubicBezTo>
                    <a:pt x="45" y="36"/>
                    <a:pt x="46" y="36"/>
                    <a:pt x="45" y="35"/>
                  </a:cubicBezTo>
                  <a:cubicBezTo>
                    <a:pt x="46" y="36"/>
                    <a:pt x="48" y="33"/>
                    <a:pt x="49" y="35"/>
                  </a:cubicBezTo>
                  <a:cubicBezTo>
                    <a:pt x="50" y="37"/>
                    <a:pt x="50" y="40"/>
                    <a:pt x="51" y="43"/>
                  </a:cubicBezTo>
                  <a:cubicBezTo>
                    <a:pt x="52" y="46"/>
                    <a:pt x="53" y="50"/>
                    <a:pt x="54" y="53"/>
                  </a:cubicBezTo>
                  <a:cubicBezTo>
                    <a:pt x="55" y="56"/>
                    <a:pt x="55" y="60"/>
                    <a:pt x="56" y="63"/>
                  </a:cubicBezTo>
                  <a:cubicBezTo>
                    <a:pt x="55" y="64"/>
                    <a:pt x="54" y="62"/>
                    <a:pt x="53" y="62"/>
                  </a:cubicBezTo>
                  <a:cubicBezTo>
                    <a:pt x="50" y="62"/>
                    <a:pt x="53" y="68"/>
                    <a:pt x="53" y="69"/>
                  </a:cubicBezTo>
                  <a:cubicBezTo>
                    <a:pt x="52" y="68"/>
                    <a:pt x="51" y="66"/>
                    <a:pt x="50" y="64"/>
                  </a:cubicBezTo>
                  <a:cubicBezTo>
                    <a:pt x="50" y="63"/>
                    <a:pt x="50" y="62"/>
                    <a:pt x="49" y="60"/>
                  </a:cubicBezTo>
                  <a:cubicBezTo>
                    <a:pt x="49" y="57"/>
                    <a:pt x="44" y="53"/>
                    <a:pt x="47" y="50"/>
                  </a:cubicBezTo>
                  <a:cubicBezTo>
                    <a:pt x="46" y="50"/>
                    <a:pt x="46" y="51"/>
                    <a:pt x="46" y="52"/>
                  </a:cubicBezTo>
                  <a:cubicBezTo>
                    <a:pt x="45" y="49"/>
                    <a:pt x="41" y="47"/>
                    <a:pt x="42" y="44"/>
                  </a:cubicBezTo>
                  <a:cubicBezTo>
                    <a:pt x="42" y="45"/>
                    <a:pt x="40" y="46"/>
                    <a:pt x="39" y="47"/>
                  </a:cubicBezTo>
                  <a:cubicBezTo>
                    <a:pt x="39" y="47"/>
                    <a:pt x="39" y="47"/>
                    <a:pt x="39" y="48"/>
                  </a:cubicBezTo>
                  <a:cubicBezTo>
                    <a:pt x="38" y="48"/>
                    <a:pt x="38" y="48"/>
                    <a:pt x="37" y="47"/>
                  </a:cubicBezTo>
                  <a:cubicBezTo>
                    <a:pt x="37" y="47"/>
                    <a:pt x="37" y="47"/>
                    <a:pt x="37" y="48"/>
                  </a:cubicBezTo>
                  <a:cubicBezTo>
                    <a:pt x="36" y="49"/>
                    <a:pt x="34" y="43"/>
                    <a:pt x="33" y="43"/>
                  </a:cubicBezTo>
                  <a:cubicBezTo>
                    <a:pt x="33" y="42"/>
                    <a:pt x="33" y="42"/>
                    <a:pt x="33" y="41"/>
                  </a:cubicBezTo>
                  <a:cubicBezTo>
                    <a:pt x="33" y="40"/>
                    <a:pt x="32" y="39"/>
                    <a:pt x="32" y="38"/>
                  </a:cubicBezTo>
                  <a:cubicBezTo>
                    <a:pt x="32" y="37"/>
                    <a:pt x="33" y="37"/>
                    <a:pt x="32" y="36"/>
                  </a:cubicBezTo>
                  <a:cubicBezTo>
                    <a:pt x="32" y="37"/>
                    <a:pt x="33" y="37"/>
                    <a:pt x="32" y="37"/>
                  </a:cubicBezTo>
                  <a:cubicBezTo>
                    <a:pt x="32" y="36"/>
                    <a:pt x="32" y="36"/>
                    <a:pt x="32" y="36"/>
                  </a:cubicBezTo>
                  <a:cubicBezTo>
                    <a:pt x="31" y="36"/>
                    <a:pt x="31" y="36"/>
                    <a:pt x="30" y="36"/>
                  </a:cubicBezTo>
                  <a:cubicBezTo>
                    <a:pt x="31" y="36"/>
                    <a:pt x="32" y="38"/>
                    <a:pt x="31" y="38"/>
                  </a:cubicBezTo>
                  <a:cubicBezTo>
                    <a:pt x="30" y="38"/>
                    <a:pt x="28" y="38"/>
                    <a:pt x="28" y="37"/>
                  </a:cubicBezTo>
                  <a:cubicBezTo>
                    <a:pt x="29" y="38"/>
                    <a:pt x="31" y="39"/>
                    <a:pt x="32" y="40"/>
                  </a:cubicBezTo>
                  <a:cubicBezTo>
                    <a:pt x="32" y="41"/>
                    <a:pt x="31" y="42"/>
                    <a:pt x="31" y="42"/>
                  </a:cubicBezTo>
                  <a:cubicBezTo>
                    <a:pt x="32" y="44"/>
                    <a:pt x="31" y="45"/>
                    <a:pt x="30" y="46"/>
                  </a:cubicBezTo>
                  <a:cubicBezTo>
                    <a:pt x="32" y="46"/>
                    <a:pt x="32" y="48"/>
                    <a:pt x="32" y="49"/>
                  </a:cubicBezTo>
                  <a:cubicBezTo>
                    <a:pt x="32" y="48"/>
                    <a:pt x="32" y="48"/>
                    <a:pt x="32" y="48"/>
                  </a:cubicBezTo>
                  <a:cubicBezTo>
                    <a:pt x="34" y="49"/>
                    <a:pt x="34" y="53"/>
                    <a:pt x="32" y="53"/>
                  </a:cubicBezTo>
                  <a:cubicBezTo>
                    <a:pt x="32" y="53"/>
                    <a:pt x="32" y="52"/>
                    <a:pt x="31" y="51"/>
                  </a:cubicBezTo>
                  <a:cubicBezTo>
                    <a:pt x="32" y="53"/>
                    <a:pt x="31" y="54"/>
                    <a:pt x="31" y="56"/>
                  </a:cubicBezTo>
                  <a:cubicBezTo>
                    <a:pt x="30" y="58"/>
                    <a:pt x="28" y="57"/>
                    <a:pt x="29" y="56"/>
                  </a:cubicBezTo>
                  <a:cubicBezTo>
                    <a:pt x="28" y="57"/>
                    <a:pt x="28" y="57"/>
                    <a:pt x="28" y="57"/>
                  </a:cubicBezTo>
                  <a:cubicBezTo>
                    <a:pt x="28" y="55"/>
                    <a:pt x="30" y="54"/>
                    <a:pt x="30" y="53"/>
                  </a:cubicBezTo>
                  <a:cubicBezTo>
                    <a:pt x="29" y="53"/>
                    <a:pt x="29" y="54"/>
                    <a:pt x="28" y="55"/>
                  </a:cubicBezTo>
                  <a:cubicBezTo>
                    <a:pt x="28" y="54"/>
                    <a:pt x="28" y="54"/>
                    <a:pt x="28" y="53"/>
                  </a:cubicBezTo>
                  <a:cubicBezTo>
                    <a:pt x="28" y="54"/>
                    <a:pt x="27" y="54"/>
                    <a:pt x="27" y="55"/>
                  </a:cubicBezTo>
                  <a:cubicBezTo>
                    <a:pt x="26" y="53"/>
                    <a:pt x="26" y="51"/>
                    <a:pt x="27" y="49"/>
                  </a:cubicBezTo>
                  <a:cubicBezTo>
                    <a:pt x="25" y="50"/>
                    <a:pt x="27" y="52"/>
                    <a:pt x="26" y="53"/>
                  </a:cubicBezTo>
                  <a:cubicBezTo>
                    <a:pt x="25" y="55"/>
                    <a:pt x="27" y="55"/>
                    <a:pt x="26" y="56"/>
                  </a:cubicBezTo>
                  <a:cubicBezTo>
                    <a:pt x="26" y="57"/>
                    <a:pt x="25" y="56"/>
                    <a:pt x="24" y="56"/>
                  </a:cubicBezTo>
                  <a:cubicBezTo>
                    <a:pt x="24" y="56"/>
                    <a:pt x="24" y="57"/>
                    <a:pt x="24" y="58"/>
                  </a:cubicBezTo>
                  <a:cubicBezTo>
                    <a:pt x="22" y="58"/>
                    <a:pt x="23" y="52"/>
                    <a:pt x="23" y="51"/>
                  </a:cubicBezTo>
                  <a:cubicBezTo>
                    <a:pt x="23" y="52"/>
                    <a:pt x="23" y="54"/>
                    <a:pt x="23" y="55"/>
                  </a:cubicBezTo>
                  <a:cubicBezTo>
                    <a:pt x="23" y="54"/>
                    <a:pt x="22" y="53"/>
                    <a:pt x="22" y="51"/>
                  </a:cubicBezTo>
                  <a:cubicBezTo>
                    <a:pt x="22" y="53"/>
                    <a:pt x="24" y="56"/>
                    <a:pt x="22" y="58"/>
                  </a:cubicBezTo>
                  <a:cubicBezTo>
                    <a:pt x="21" y="57"/>
                    <a:pt x="22" y="56"/>
                    <a:pt x="21" y="55"/>
                  </a:cubicBezTo>
                  <a:cubicBezTo>
                    <a:pt x="21" y="56"/>
                    <a:pt x="21" y="58"/>
                    <a:pt x="20" y="59"/>
                  </a:cubicBezTo>
                  <a:cubicBezTo>
                    <a:pt x="20" y="57"/>
                    <a:pt x="18" y="56"/>
                    <a:pt x="18" y="54"/>
                  </a:cubicBezTo>
                  <a:cubicBezTo>
                    <a:pt x="18" y="51"/>
                    <a:pt x="16" y="50"/>
                    <a:pt x="16" y="47"/>
                  </a:cubicBezTo>
                  <a:cubicBezTo>
                    <a:pt x="16" y="46"/>
                    <a:pt x="15" y="45"/>
                    <a:pt x="15" y="44"/>
                  </a:cubicBezTo>
                  <a:cubicBezTo>
                    <a:pt x="15" y="43"/>
                    <a:pt x="15" y="42"/>
                    <a:pt x="15" y="41"/>
                  </a:cubicBezTo>
                  <a:cubicBezTo>
                    <a:pt x="15" y="40"/>
                    <a:pt x="14" y="40"/>
                    <a:pt x="13" y="40"/>
                  </a:cubicBezTo>
                  <a:cubicBezTo>
                    <a:pt x="12" y="40"/>
                    <a:pt x="13" y="38"/>
                    <a:pt x="13" y="38"/>
                  </a:cubicBezTo>
                  <a:cubicBezTo>
                    <a:pt x="13" y="36"/>
                    <a:pt x="10" y="36"/>
                    <a:pt x="10" y="34"/>
                  </a:cubicBezTo>
                  <a:cubicBezTo>
                    <a:pt x="10" y="33"/>
                    <a:pt x="11" y="32"/>
                    <a:pt x="12" y="31"/>
                  </a:cubicBezTo>
                  <a:cubicBezTo>
                    <a:pt x="12" y="30"/>
                    <a:pt x="11" y="29"/>
                    <a:pt x="11" y="28"/>
                  </a:cubicBezTo>
                  <a:cubicBezTo>
                    <a:pt x="10" y="26"/>
                    <a:pt x="7" y="26"/>
                    <a:pt x="6" y="25"/>
                  </a:cubicBezTo>
                  <a:cubicBezTo>
                    <a:pt x="5" y="25"/>
                    <a:pt x="3" y="24"/>
                    <a:pt x="3" y="23"/>
                  </a:cubicBezTo>
                  <a:cubicBezTo>
                    <a:pt x="3" y="21"/>
                    <a:pt x="4" y="21"/>
                    <a:pt x="4" y="19"/>
                  </a:cubicBezTo>
                  <a:cubicBezTo>
                    <a:pt x="6" y="22"/>
                    <a:pt x="7" y="17"/>
                    <a:pt x="7" y="17"/>
                  </a:cubicBezTo>
                  <a:cubicBezTo>
                    <a:pt x="8" y="17"/>
                    <a:pt x="11" y="16"/>
                    <a:pt x="12" y="17"/>
                  </a:cubicBezTo>
                  <a:cubicBezTo>
                    <a:pt x="13" y="15"/>
                    <a:pt x="10" y="16"/>
                    <a:pt x="10" y="14"/>
                  </a:cubicBezTo>
                  <a:cubicBezTo>
                    <a:pt x="10" y="12"/>
                    <a:pt x="8" y="13"/>
                    <a:pt x="7" y="13"/>
                  </a:cubicBezTo>
                  <a:cubicBezTo>
                    <a:pt x="6" y="12"/>
                    <a:pt x="5" y="10"/>
                    <a:pt x="4" y="10"/>
                  </a:cubicBezTo>
                  <a:cubicBezTo>
                    <a:pt x="0" y="8"/>
                    <a:pt x="2" y="4"/>
                    <a:pt x="5" y="2"/>
                  </a:cubicBezTo>
                  <a:cubicBezTo>
                    <a:pt x="5" y="1"/>
                    <a:pt x="4" y="1"/>
                    <a:pt x="3"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17" name="Freeform 583">
              <a:extLst>
                <a:ext uri="{FF2B5EF4-FFF2-40B4-BE49-F238E27FC236}">
                  <a16:creationId xmlns:a16="http://schemas.microsoft.com/office/drawing/2014/main" xmlns="" id="{0C552F54-467E-48A0-B35D-940CB29503DD}"/>
                </a:ext>
              </a:extLst>
            </p:cNvPr>
            <p:cNvSpPr>
              <a:spLocks/>
            </p:cNvSpPr>
            <p:nvPr/>
          </p:nvSpPr>
          <p:spPr bwMode="auto">
            <a:xfrm>
              <a:off x="6605727" y="2647644"/>
              <a:ext cx="154412" cy="171252"/>
            </a:xfrm>
            <a:custGeom>
              <a:avLst/>
              <a:gdLst>
                <a:gd name="T0" fmla="*/ 3 w 56"/>
                <a:gd name="T1" fmla="*/ 0 h 69"/>
                <a:gd name="T2" fmla="*/ 10 w 56"/>
                <a:gd name="T3" fmla="*/ 4 h 69"/>
                <a:gd name="T4" fmla="*/ 12 w 56"/>
                <a:gd name="T5" fmla="*/ 4 h 69"/>
                <a:gd name="T6" fmla="*/ 17 w 56"/>
                <a:gd name="T7" fmla="*/ 5 h 69"/>
                <a:gd name="T8" fmla="*/ 22 w 56"/>
                <a:gd name="T9" fmla="*/ 15 h 69"/>
                <a:gd name="T10" fmla="*/ 43 w 56"/>
                <a:gd name="T11" fmla="*/ 17 h 69"/>
                <a:gd name="T12" fmla="*/ 44 w 56"/>
                <a:gd name="T13" fmla="*/ 29 h 69"/>
                <a:gd name="T14" fmla="*/ 39 w 56"/>
                <a:gd name="T15" fmla="*/ 30 h 69"/>
                <a:gd name="T16" fmla="*/ 40 w 56"/>
                <a:gd name="T17" fmla="*/ 42 h 69"/>
                <a:gd name="T18" fmla="*/ 45 w 56"/>
                <a:gd name="T19" fmla="*/ 42 h 69"/>
                <a:gd name="T20" fmla="*/ 45 w 56"/>
                <a:gd name="T21" fmla="*/ 35 h 69"/>
                <a:gd name="T22" fmla="*/ 51 w 56"/>
                <a:gd name="T23" fmla="*/ 43 h 69"/>
                <a:gd name="T24" fmla="*/ 56 w 56"/>
                <a:gd name="T25" fmla="*/ 63 h 69"/>
                <a:gd name="T26" fmla="*/ 53 w 56"/>
                <a:gd name="T27" fmla="*/ 69 h 69"/>
                <a:gd name="T28" fmla="*/ 49 w 56"/>
                <a:gd name="T29" fmla="*/ 60 h 69"/>
                <a:gd name="T30" fmla="*/ 46 w 56"/>
                <a:gd name="T31" fmla="*/ 52 h 69"/>
                <a:gd name="T32" fmla="*/ 39 w 56"/>
                <a:gd name="T33" fmla="*/ 47 h 69"/>
                <a:gd name="T34" fmla="*/ 37 w 56"/>
                <a:gd name="T35" fmla="*/ 47 h 69"/>
                <a:gd name="T36" fmla="*/ 33 w 56"/>
                <a:gd name="T37" fmla="*/ 43 h 69"/>
                <a:gd name="T38" fmla="*/ 32 w 56"/>
                <a:gd name="T39" fmla="*/ 38 h 69"/>
                <a:gd name="T40" fmla="*/ 32 w 56"/>
                <a:gd name="T41" fmla="*/ 37 h 69"/>
                <a:gd name="T42" fmla="*/ 30 w 56"/>
                <a:gd name="T43" fmla="*/ 36 h 69"/>
                <a:gd name="T44" fmla="*/ 28 w 56"/>
                <a:gd name="T45" fmla="*/ 37 h 69"/>
                <a:gd name="T46" fmla="*/ 31 w 56"/>
                <a:gd name="T47" fmla="*/ 42 h 69"/>
                <a:gd name="T48" fmla="*/ 32 w 56"/>
                <a:gd name="T49" fmla="*/ 49 h 69"/>
                <a:gd name="T50" fmla="*/ 32 w 56"/>
                <a:gd name="T51" fmla="*/ 53 h 69"/>
                <a:gd name="T52" fmla="*/ 31 w 56"/>
                <a:gd name="T53" fmla="*/ 56 h 69"/>
                <a:gd name="T54" fmla="*/ 28 w 56"/>
                <a:gd name="T55" fmla="*/ 57 h 69"/>
                <a:gd name="T56" fmla="*/ 28 w 56"/>
                <a:gd name="T57" fmla="*/ 55 h 69"/>
                <a:gd name="T58" fmla="*/ 27 w 56"/>
                <a:gd name="T59" fmla="*/ 55 h 69"/>
                <a:gd name="T60" fmla="*/ 26 w 56"/>
                <a:gd name="T61" fmla="*/ 53 h 69"/>
                <a:gd name="T62" fmla="*/ 24 w 56"/>
                <a:gd name="T63" fmla="*/ 56 h 69"/>
                <a:gd name="T64" fmla="*/ 23 w 56"/>
                <a:gd name="T65" fmla="*/ 51 h 69"/>
                <a:gd name="T66" fmla="*/ 22 w 56"/>
                <a:gd name="T67" fmla="*/ 51 h 69"/>
                <a:gd name="T68" fmla="*/ 21 w 56"/>
                <a:gd name="T69" fmla="*/ 55 h 69"/>
                <a:gd name="T70" fmla="*/ 18 w 56"/>
                <a:gd name="T71" fmla="*/ 54 h 69"/>
                <a:gd name="T72" fmla="*/ 15 w 56"/>
                <a:gd name="T73" fmla="*/ 44 h 69"/>
                <a:gd name="T74" fmla="*/ 13 w 56"/>
                <a:gd name="T75" fmla="*/ 40 h 69"/>
                <a:gd name="T76" fmla="*/ 10 w 56"/>
                <a:gd name="T77" fmla="*/ 34 h 69"/>
                <a:gd name="T78" fmla="*/ 11 w 56"/>
                <a:gd name="T79" fmla="*/ 28 h 69"/>
                <a:gd name="T80" fmla="*/ 3 w 56"/>
                <a:gd name="T81" fmla="*/ 23 h 69"/>
                <a:gd name="T82" fmla="*/ 7 w 56"/>
                <a:gd name="T83" fmla="*/ 17 h 69"/>
                <a:gd name="T84" fmla="*/ 10 w 56"/>
                <a:gd name="T85" fmla="*/ 14 h 69"/>
                <a:gd name="T86" fmla="*/ 4 w 56"/>
                <a:gd name="T87" fmla="*/ 10 h 69"/>
                <a:gd name="T88" fmla="*/ 3 w 56"/>
                <a:gd name="T89" fmla="*/ 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 h="69">
                  <a:moveTo>
                    <a:pt x="3" y="1"/>
                  </a:moveTo>
                  <a:cubicBezTo>
                    <a:pt x="3" y="1"/>
                    <a:pt x="3" y="0"/>
                    <a:pt x="3" y="0"/>
                  </a:cubicBezTo>
                  <a:cubicBezTo>
                    <a:pt x="4" y="0"/>
                    <a:pt x="6" y="1"/>
                    <a:pt x="7" y="2"/>
                  </a:cubicBezTo>
                  <a:cubicBezTo>
                    <a:pt x="7" y="4"/>
                    <a:pt x="9" y="4"/>
                    <a:pt x="10" y="4"/>
                  </a:cubicBezTo>
                  <a:cubicBezTo>
                    <a:pt x="10" y="3"/>
                    <a:pt x="10" y="3"/>
                    <a:pt x="9" y="2"/>
                  </a:cubicBezTo>
                  <a:cubicBezTo>
                    <a:pt x="11" y="2"/>
                    <a:pt x="11" y="3"/>
                    <a:pt x="12" y="4"/>
                  </a:cubicBezTo>
                  <a:cubicBezTo>
                    <a:pt x="13" y="6"/>
                    <a:pt x="15" y="6"/>
                    <a:pt x="16" y="7"/>
                  </a:cubicBezTo>
                  <a:cubicBezTo>
                    <a:pt x="17" y="6"/>
                    <a:pt x="17" y="6"/>
                    <a:pt x="17" y="5"/>
                  </a:cubicBezTo>
                  <a:cubicBezTo>
                    <a:pt x="20" y="5"/>
                    <a:pt x="20" y="11"/>
                    <a:pt x="20" y="13"/>
                  </a:cubicBezTo>
                  <a:cubicBezTo>
                    <a:pt x="21" y="14"/>
                    <a:pt x="20" y="15"/>
                    <a:pt x="22" y="15"/>
                  </a:cubicBezTo>
                  <a:cubicBezTo>
                    <a:pt x="24" y="16"/>
                    <a:pt x="26" y="17"/>
                    <a:pt x="29" y="17"/>
                  </a:cubicBezTo>
                  <a:cubicBezTo>
                    <a:pt x="33" y="17"/>
                    <a:pt x="38" y="16"/>
                    <a:pt x="43" y="17"/>
                  </a:cubicBezTo>
                  <a:cubicBezTo>
                    <a:pt x="45" y="17"/>
                    <a:pt x="52" y="21"/>
                    <a:pt x="46" y="20"/>
                  </a:cubicBezTo>
                  <a:cubicBezTo>
                    <a:pt x="48" y="23"/>
                    <a:pt x="44" y="26"/>
                    <a:pt x="44" y="29"/>
                  </a:cubicBezTo>
                  <a:cubicBezTo>
                    <a:pt x="43" y="28"/>
                    <a:pt x="42" y="29"/>
                    <a:pt x="41" y="28"/>
                  </a:cubicBezTo>
                  <a:cubicBezTo>
                    <a:pt x="41" y="30"/>
                    <a:pt x="40" y="30"/>
                    <a:pt x="39" y="30"/>
                  </a:cubicBezTo>
                  <a:cubicBezTo>
                    <a:pt x="39" y="31"/>
                    <a:pt x="37" y="33"/>
                    <a:pt x="37" y="35"/>
                  </a:cubicBezTo>
                  <a:cubicBezTo>
                    <a:pt x="37" y="37"/>
                    <a:pt x="39" y="40"/>
                    <a:pt x="40" y="42"/>
                  </a:cubicBezTo>
                  <a:cubicBezTo>
                    <a:pt x="40" y="41"/>
                    <a:pt x="40" y="40"/>
                    <a:pt x="40" y="40"/>
                  </a:cubicBezTo>
                  <a:cubicBezTo>
                    <a:pt x="41" y="40"/>
                    <a:pt x="43" y="45"/>
                    <a:pt x="45" y="42"/>
                  </a:cubicBezTo>
                  <a:cubicBezTo>
                    <a:pt x="45" y="41"/>
                    <a:pt x="44" y="39"/>
                    <a:pt x="45" y="38"/>
                  </a:cubicBezTo>
                  <a:cubicBezTo>
                    <a:pt x="45" y="36"/>
                    <a:pt x="46" y="36"/>
                    <a:pt x="45" y="35"/>
                  </a:cubicBezTo>
                  <a:cubicBezTo>
                    <a:pt x="46" y="36"/>
                    <a:pt x="48" y="33"/>
                    <a:pt x="49" y="35"/>
                  </a:cubicBezTo>
                  <a:cubicBezTo>
                    <a:pt x="50" y="37"/>
                    <a:pt x="50" y="40"/>
                    <a:pt x="51" y="43"/>
                  </a:cubicBezTo>
                  <a:cubicBezTo>
                    <a:pt x="52" y="46"/>
                    <a:pt x="53" y="50"/>
                    <a:pt x="54" y="53"/>
                  </a:cubicBezTo>
                  <a:cubicBezTo>
                    <a:pt x="55" y="56"/>
                    <a:pt x="55" y="60"/>
                    <a:pt x="56" y="63"/>
                  </a:cubicBezTo>
                  <a:cubicBezTo>
                    <a:pt x="55" y="64"/>
                    <a:pt x="54" y="62"/>
                    <a:pt x="53" y="62"/>
                  </a:cubicBezTo>
                  <a:cubicBezTo>
                    <a:pt x="50" y="62"/>
                    <a:pt x="53" y="68"/>
                    <a:pt x="53" y="69"/>
                  </a:cubicBezTo>
                  <a:cubicBezTo>
                    <a:pt x="52" y="68"/>
                    <a:pt x="51" y="66"/>
                    <a:pt x="50" y="64"/>
                  </a:cubicBezTo>
                  <a:cubicBezTo>
                    <a:pt x="50" y="63"/>
                    <a:pt x="50" y="62"/>
                    <a:pt x="49" y="60"/>
                  </a:cubicBezTo>
                  <a:cubicBezTo>
                    <a:pt x="49" y="57"/>
                    <a:pt x="44" y="53"/>
                    <a:pt x="47" y="50"/>
                  </a:cubicBezTo>
                  <a:cubicBezTo>
                    <a:pt x="46" y="50"/>
                    <a:pt x="46" y="51"/>
                    <a:pt x="46" y="52"/>
                  </a:cubicBezTo>
                  <a:cubicBezTo>
                    <a:pt x="45" y="49"/>
                    <a:pt x="41" y="47"/>
                    <a:pt x="42" y="44"/>
                  </a:cubicBezTo>
                  <a:cubicBezTo>
                    <a:pt x="42" y="45"/>
                    <a:pt x="40" y="46"/>
                    <a:pt x="39" y="47"/>
                  </a:cubicBezTo>
                  <a:cubicBezTo>
                    <a:pt x="39" y="47"/>
                    <a:pt x="39" y="47"/>
                    <a:pt x="39" y="48"/>
                  </a:cubicBezTo>
                  <a:cubicBezTo>
                    <a:pt x="38" y="48"/>
                    <a:pt x="38" y="48"/>
                    <a:pt x="37" y="47"/>
                  </a:cubicBezTo>
                  <a:cubicBezTo>
                    <a:pt x="37" y="47"/>
                    <a:pt x="37" y="47"/>
                    <a:pt x="37" y="48"/>
                  </a:cubicBezTo>
                  <a:cubicBezTo>
                    <a:pt x="36" y="49"/>
                    <a:pt x="34" y="43"/>
                    <a:pt x="33" y="43"/>
                  </a:cubicBezTo>
                  <a:cubicBezTo>
                    <a:pt x="33" y="42"/>
                    <a:pt x="33" y="42"/>
                    <a:pt x="33" y="41"/>
                  </a:cubicBezTo>
                  <a:cubicBezTo>
                    <a:pt x="33" y="40"/>
                    <a:pt x="32" y="39"/>
                    <a:pt x="32" y="38"/>
                  </a:cubicBezTo>
                  <a:cubicBezTo>
                    <a:pt x="32" y="37"/>
                    <a:pt x="33" y="37"/>
                    <a:pt x="32" y="36"/>
                  </a:cubicBezTo>
                  <a:cubicBezTo>
                    <a:pt x="32" y="37"/>
                    <a:pt x="33" y="37"/>
                    <a:pt x="32" y="37"/>
                  </a:cubicBezTo>
                  <a:cubicBezTo>
                    <a:pt x="32" y="36"/>
                    <a:pt x="32" y="36"/>
                    <a:pt x="32" y="36"/>
                  </a:cubicBezTo>
                  <a:cubicBezTo>
                    <a:pt x="31" y="36"/>
                    <a:pt x="31" y="36"/>
                    <a:pt x="30" y="36"/>
                  </a:cubicBezTo>
                  <a:cubicBezTo>
                    <a:pt x="31" y="36"/>
                    <a:pt x="32" y="38"/>
                    <a:pt x="31" y="38"/>
                  </a:cubicBezTo>
                  <a:cubicBezTo>
                    <a:pt x="30" y="38"/>
                    <a:pt x="28" y="38"/>
                    <a:pt x="28" y="37"/>
                  </a:cubicBezTo>
                  <a:cubicBezTo>
                    <a:pt x="29" y="38"/>
                    <a:pt x="31" y="39"/>
                    <a:pt x="32" y="40"/>
                  </a:cubicBezTo>
                  <a:cubicBezTo>
                    <a:pt x="32" y="41"/>
                    <a:pt x="31" y="42"/>
                    <a:pt x="31" y="42"/>
                  </a:cubicBezTo>
                  <a:cubicBezTo>
                    <a:pt x="32" y="44"/>
                    <a:pt x="31" y="45"/>
                    <a:pt x="30" y="46"/>
                  </a:cubicBezTo>
                  <a:cubicBezTo>
                    <a:pt x="32" y="46"/>
                    <a:pt x="32" y="48"/>
                    <a:pt x="32" y="49"/>
                  </a:cubicBezTo>
                  <a:cubicBezTo>
                    <a:pt x="32" y="48"/>
                    <a:pt x="32" y="48"/>
                    <a:pt x="32" y="48"/>
                  </a:cubicBezTo>
                  <a:cubicBezTo>
                    <a:pt x="34" y="49"/>
                    <a:pt x="34" y="53"/>
                    <a:pt x="32" y="53"/>
                  </a:cubicBezTo>
                  <a:cubicBezTo>
                    <a:pt x="32" y="53"/>
                    <a:pt x="32" y="52"/>
                    <a:pt x="31" y="51"/>
                  </a:cubicBezTo>
                  <a:cubicBezTo>
                    <a:pt x="32" y="53"/>
                    <a:pt x="31" y="54"/>
                    <a:pt x="31" y="56"/>
                  </a:cubicBezTo>
                  <a:cubicBezTo>
                    <a:pt x="30" y="58"/>
                    <a:pt x="28" y="57"/>
                    <a:pt x="29" y="56"/>
                  </a:cubicBezTo>
                  <a:cubicBezTo>
                    <a:pt x="28" y="57"/>
                    <a:pt x="28" y="57"/>
                    <a:pt x="28" y="57"/>
                  </a:cubicBezTo>
                  <a:cubicBezTo>
                    <a:pt x="28" y="55"/>
                    <a:pt x="30" y="54"/>
                    <a:pt x="30" y="53"/>
                  </a:cubicBezTo>
                  <a:cubicBezTo>
                    <a:pt x="29" y="53"/>
                    <a:pt x="29" y="54"/>
                    <a:pt x="28" y="55"/>
                  </a:cubicBezTo>
                  <a:cubicBezTo>
                    <a:pt x="28" y="54"/>
                    <a:pt x="28" y="54"/>
                    <a:pt x="28" y="53"/>
                  </a:cubicBezTo>
                  <a:cubicBezTo>
                    <a:pt x="28" y="54"/>
                    <a:pt x="27" y="54"/>
                    <a:pt x="27" y="55"/>
                  </a:cubicBezTo>
                  <a:cubicBezTo>
                    <a:pt x="26" y="53"/>
                    <a:pt x="26" y="51"/>
                    <a:pt x="27" y="49"/>
                  </a:cubicBezTo>
                  <a:cubicBezTo>
                    <a:pt x="25" y="50"/>
                    <a:pt x="27" y="52"/>
                    <a:pt x="26" y="53"/>
                  </a:cubicBezTo>
                  <a:cubicBezTo>
                    <a:pt x="25" y="55"/>
                    <a:pt x="27" y="55"/>
                    <a:pt x="26" y="56"/>
                  </a:cubicBezTo>
                  <a:cubicBezTo>
                    <a:pt x="26" y="57"/>
                    <a:pt x="25" y="56"/>
                    <a:pt x="24" y="56"/>
                  </a:cubicBezTo>
                  <a:cubicBezTo>
                    <a:pt x="24" y="56"/>
                    <a:pt x="24" y="57"/>
                    <a:pt x="24" y="58"/>
                  </a:cubicBezTo>
                  <a:cubicBezTo>
                    <a:pt x="22" y="58"/>
                    <a:pt x="23" y="52"/>
                    <a:pt x="23" y="51"/>
                  </a:cubicBezTo>
                  <a:cubicBezTo>
                    <a:pt x="23" y="52"/>
                    <a:pt x="23" y="54"/>
                    <a:pt x="23" y="55"/>
                  </a:cubicBezTo>
                  <a:cubicBezTo>
                    <a:pt x="23" y="54"/>
                    <a:pt x="22" y="53"/>
                    <a:pt x="22" y="51"/>
                  </a:cubicBezTo>
                  <a:cubicBezTo>
                    <a:pt x="22" y="53"/>
                    <a:pt x="24" y="56"/>
                    <a:pt x="22" y="58"/>
                  </a:cubicBezTo>
                  <a:cubicBezTo>
                    <a:pt x="21" y="57"/>
                    <a:pt x="22" y="56"/>
                    <a:pt x="21" y="55"/>
                  </a:cubicBezTo>
                  <a:cubicBezTo>
                    <a:pt x="21" y="56"/>
                    <a:pt x="21" y="58"/>
                    <a:pt x="20" y="59"/>
                  </a:cubicBezTo>
                  <a:cubicBezTo>
                    <a:pt x="20" y="57"/>
                    <a:pt x="18" y="56"/>
                    <a:pt x="18" y="54"/>
                  </a:cubicBezTo>
                  <a:cubicBezTo>
                    <a:pt x="18" y="51"/>
                    <a:pt x="16" y="50"/>
                    <a:pt x="16" y="47"/>
                  </a:cubicBezTo>
                  <a:cubicBezTo>
                    <a:pt x="16" y="46"/>
                    <a:pt x="15" y="45"/>
                    <a:pt x="15" y="44"/>
                  </a:cubicBezTo>
                  <a:cubicBezTo>
                    <a:pt x="15" y="43"/>
                    <a:pt x="15" y="42"/>
                    <a:pt x="15" y="41"/>
                  </a:cubicBezTo>
                  <a:cubicBezTo>
                    <a:pt x="15" y="40"/>
                    <a:pt x="14" y="40"/>
                    <a:pt x="13" y="40"/>
                  </a:cubicBezTo>
                  <a:cubicBezTo>
                    <a:pt x="12" y="40"/>
                    <a:pt x="13" y="38"/>
                    <a:pt x="13" y="38"/>
                  </a:cubicBezTo>
                  <a:cubicBezTo>
                    <a:pt x="13" y="36"/>
                    <a:pt x="10" y="36"/>
                    <a:pt x="10" y="34"/>
                  </a:cubicBezTo>
                  <a:cubicBezTo>
                    <a:pt x="10" y="33"/>
                    <a:pt x="11" y="32"/>
                    <a:pt x="12" y="31"/>
                  </a:cubicBezTo>
                  <a:cubicBezTo>
                    <a:pt x="12" y="30"/>
                    <a:pt x="11" y="29"/>
                    <a:pt x="11" y="28"/>
                  </a:cubicBezTo>
                  <a:cubicBezTo>
                    <a:pt x="10" y="26"/>
                    <a:pt x="7" y="26"/>
                    <a:pt x="6" y="25"/>
                  </a:cubicBezTo>
                  <a:cubicBezTo>
                    <a:pt x="5" y="25"/>
                    <a:pt x="3" y="24"/>
                    <a:pt x="3" y="23"/>
                  </a:cubicBezTo>
                  <a:cubicBezTo>
                    <a:pt x="3" y="21"/>
                    <a:pt x="4" y="21"/>
                    <a:pt x="4" y="19"/>
                  </a:cubicBezTo>
                  <a:cubicBezTo>
                    <a:pt x="6" y="22"/>
                    <a:pt x="7" y="17"/>
                    <a:pt x="7" y="17"/>
                  </a:cubicBezTo>
                  <a:cubicBezTo>
                    <a:pt x="8" y="17"/>
                    <a:pt x="11" y="16"/>
                    <a:pt x="12" y="17"/>
                  </a:cubicBezTo>
                  <a:cubicBezTo>
                    <a:pt x="13" y="15"/>
                    <a:pt x="10" y="16"/>
                    <a:pt x="10" y="14"/>
                  </a:cubicBezTo>
                  <a:cubicBezTo>
                    <a:pt x="10" y="12"/>
                    <a:pt x="8" y="13"/>
                    <a:pt x="7" y="13"/>
                  </a:cubicBezTo>
                  <a:cubicBezTo>
                    <a:pt x="6" y="12"/>
                    <a:pt x="5" y="10"/>
                    <a:pt x="4" y="10"/>
                  </a:cubicBezTo>
                  <a:cubicBezTo>
                    <a:pt x="0" y="8"/>
                    <a:pt x="2" y="4"/>
                    <a:pt x="5" y="2"/>
                  </a:cubicBezTo>
                  <a:cubicBezTo>
                    <a:pt x="5" y="1"/>
                    <a:pt x="4" y="1"/>
                    <a:pt x="3"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18" name="Freeform 584">
              <a:extLst>
                <a:ext uri="{FF2B5EF4-FFF2-40B4-BE49-F238E27FC236}">
                  <a16:creationId xmlns:a16="http://schemas.microsoft.com/office/drawing/2014/main" xmlns="" id="{7176B2DB-6DFB-4C6E-B6E1-B355EEE576BC}"/>
                </a:ext>
              </a:extLst>
            </p:cNvPr>
            <p:cNvSpPr>
              <a:spLocks/>
            </p:cNvSpPr>
            <p:nvPr/>
          </p:nvSpPr>
          <p:spPr bwMode="auto">
            <a:xfrm>
              <a:off x="1996973" y="2844163"/>
              <a:ext cx="110296" cy="71589"/>
            </a:xfrm>
            <a:custGeom>
              <a:avLst/>
              <a:gdLst>
                <a:gd name="T0" fmla="*/ 2 w 40"/>
                <a:gd name="T1" fmla="*/ 23 h 29"/>
                <a:gd name="T2" fmla="*/ 2 w 40"/>
                <a:gd name="T3" fmla="*/ 20 h 29"/>
                <a:gd name="T4" fmla="*/ 0 w 40"/>
                <a:gd name="T5" fmla="*/ 17 h 29"/>
                <a:gd name="T6" fmla="*/ 3 w 40"/>
                <a:gd name="T7" fmla="*/ 13 h 29"/>
                <a:gd name="T8" fmla="*/ 4 w 40"/>
                <a:gd name="T9" fmla="*/ 9 h 29"/>
                <a:gd name="T10" fmla="*/ 4 w 40"/>
                <a:gd name="T11" fmla="*/ 6 h 29"/>
                <a:gd name="T12" fmla="*/ 4 w 40"/>
                <a:gd name="T13" fmla="*/ 2 h 29"/>
                <a:gd name="T14" fmla="*/ 10 w 40"/>
                <a:gd name="T15" fmla="*/ 2 h 29"/>
                <a:gd name="T16" fmla="*/ 14 w 40"/>
                <a:gd name="T17" fmla="*/ 1 h 29"/>
                <a:gd name="T18" fmla="*/ 18 w 40"/>
                <a:gd name="T19" fmla="*/ 3 h 29"/>
                <a:gd name="T20" fmla="*/ 22 w 40"/>
                <a:gd name="T21" fmla="*/ 4 h 29"/>
                <a:gd name="T22" fmla="*/ 23 w 40"/>
                <a:gd name="T23" fmla="*/ 6 h 29"/>
                <a:gd name="T24" fmla="*/ 28 w 40"/>
                <a:gd name="T25" fmla="*/ 8 h 29"/>
                <a:gd name="T26" fmla="*/ 31 w 40"/>
                <a:gd name="T27" fmla="*/ 8 h 29"/>
                <a:gd name="T28" fmla="*/ 28 w 40"/>
                <a:gd name="T29" fmla="*/ 9 h 29"/>
                <a:gd name="T30" fmla="*/ 26 w 40"/>
                <a:gd name="T31" fmla="*/ 11 h 29"/>
                <a:gd name="T32" fmla="*/ 32 w 40"/>
                <a:gd name="T33" fmla="*/ 12 h 29"/>
                <a:gd name="T34" fmla="*/ 37 w 40"/>
                <a:gd name="T35" fmla="*/ 15 h 29"/>
                <a:gd name="T36" fmla="*/ 35 w 40"/>
                <a:gd name="T37" fmla="*/ 20 h 29"/>
                <a:gd name="T38" fmla="*/ 33 w 40"/>
                <a:gd name="T39" fmla="*/ 19 h 29"/>
                <a:gd name="T40" fmla="*/ 30 w 40"/>
                <a:gd name="T41" fmla="*/ 19 h 29"/>
                <a:gd name="T42" fmla="*/ 28 w 40"/>
                <a:gd name="T43" fmla="*/ 19 h 29"/>
                <a:gd name="T44" fmla="*/ 25 w 40"/>
                <a:gd name="T45" fmla="*/ 19 h 29"/>
                <a:gd name="T46" fmla="*/ 18 w 40"/>
                <a:gd name="T47" fmla="*/ 21 h 29"/>
                <a:gd name="T48" fmla="*/ 15 w 40"/>
                <a:gd name="T49" fmla="*/ 21 h 29"/>
                <a:gd name="T50" fmla="*/ 14 w 40"/>
                <a:gd name="T51" fmla="*/ 19 h 29"/>
                <a:gd name="T52" fmla="*/ 11 w 40"/>
                <a:gd name="T53" fmla="*/ 20 h 29"/>
                <a:gd name="T54" fmla="*/ 9 w 40"/>
                <a:gd name="T55" fmla="*/ 21 h 29"/>
                <a:gd name="T56" fmla="*/ 5 w 40"/>
                <a:gd name="T57" fmla="*/ 29 h 29"/>
                <a:gd name="T58" fmla="*/ 3 w 40"/>
                <a:gd name="T59" fmla="*/ 26 h 29"/>
                <a:gd name="T60" fmla="*/ 2 w 40"/>
                <a:gd name="T6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 h="29">
                  <a:moveTo>
                    <a:pt x="2" y="23"/>
                  </a:moveTo>
                  <a:cubicBezTo>
                    <a:pt x="2" y="22"/>
                    <a:pt x="3" y="21"/>
                    <a:pt x="2" y="20"/>
                  </a:cubicBezTo>
                  <a:cubicBezTo>
                    <a:pt x="2" y="19"/>
                    <a:pt x="1" y="17"/>
                    <a:pt x="0" y="17"/>
                  </a:cubicBezTo>
                  <a:cubicBezTo>
                    <a:pt x="1" y="17"/>
                    <a:pt x="5" y="15"/>
                    <a:pt x="3" y="13"/>
                  </a:cubicBezTo>
                  <a:cubicBezTo>
                    <a:pt x="2" y="12"/>
                    <a:pt x="6" y="11"/>
                    <a:pt x="4" y="9"/>
                  </a:cubicBezTo>
                  <a:cubicBezTo>
                    <a:pt x="4" y="8"/>
                    <a:pt x="4" y="7"/>
                    <a:pt x="4" y="6"/>
                  </a:cubicBezTo>
                  <a:cubicBezTo>
                    <a:pt x="5" y="5"/>
                    <a:pt x="4" y="3"/>
                    <a:pt x="4" y="2"/>
                  </a:cubicBezTo>
                  <a:cubicBezTo>
                    <a:pt x="6" y="0"/>
                    <a:pt x="8" y="2"/>
                    <a:pt x="10" y="2"/>
                  </a:cubicBezTo>
                  <a:cubicBezTo>
                    <a:pt x="11" y="1"/>
                    <a:pt x="13" y="1"/>
                    <a:pt x="14" y="1"/>
                  </a:cubicBezTo>
                  <a:cubicBezTo>
                    <a:pt x="16" y="2"/>
                    <a:pt x="17" y="2"/>
                    <a:pt x="18" y="3"/>
                  </a:cubicBezTo>
                  <a:cubicBezTo>
                    <a:pt x="19" y="3"/>
                    <a:pt x="20" y="4"/>
                    <a:pt x="22" y="4"/>
                  </a:cubicBezTo>
                  <a:cubicBezTo>
                    <a:pt x="23" y="4"/>
                    <a:pt x="23" y="4"/>
                    <a:pt x="23" y="6"/>
                  </a:cubicBezTo>
                  <a:cubicBezTo>
                    <a:pt x="24" y="8"/>
                    <a:pt x="25" y="9"/>
                    <a:pt x="28" y="8"/>
                  </a:cubicBezTo>
                  <a:cubicBezTo>
                    <a:pt x="29" y="8"/>
                    <a:pt x="30" y="8"/>
                    <a:pt x="31" y="8"/>
                  </a:cubicBezTo>
                  <a:cubicBezTo>
                    <a:pt x="30" y="10"/>
                    <a:pt x="29" y="10"/>
                    <a:pt x="28" y="9"/>
                  </a:cubicBezTo>
                  <a:cubicBezTo>
                    <a:pt x="27" y="9"/>
                    <a:pt x="24" y="10"/>
                    <a:pt x="26" y="11"/>
                  </a:cubicBezTo>
                  <a:cubicBezTo>
                    <a:pt x="27" y="11"/>
                    <a:pt x="31" y="12"/>
                    <a:pt x="32" y="12"/>
                  </a:cubicBezTo>
                  <a:cubicBezTo>
                    <a:pt x="34" y="11"/>
                    <a:pt x="36" y="14"/>
                    <a:pt x="37" y="15"/>
                  </a:cubicBezTo>
                  <a:cubicBezTo>
                    <a:pt x="40" y="18"/>
                    <a:pt x="35" y="19"/>
                    <a:pt x="35" y="20"/>
                  </a:cubicBezTo>
                  <a:cubicBezTo>
                    <a:pt x="34" y="22"/>
                    <a:pt x="34" y="20"/>
                    <a:pt x="33" y="19"/>
                  </a:cubicBezTo>
                  <a:cubicBezTo>
                    <a:pt x="32" y="19"/>
                    <a:pt x="31" y="19"/>
                    <a:pt x="30" y="19"/>
                  </a:cubicBezTo>
                  <a:cubicBezTo>
                    <a:pt x="29" y="19"/>
                    <a:pt x="29" y="19"/>
                    <a:pt x="28" y="19"/>
                  </a:cubicBezTo>
                  <a:cubicBezTo>
                    <a:pt x="27" y="19"/>
                    <a:pt x="26" y="19"/>
                    <a:pt x="25" y="19"/>
                  </a:cubicBezTo>
                  <a:cubicBezTo>
                    <a:pt x="22" y="17"/>
                    <a:pt x="21" y="21"/>
                    <a:pt x="18" y="21"/>
                  </a:cubicBezTo>
                  <a:cubicBezTo>
                    <a:pt x="17" y="21"/>
                    <a:pt x="15" y="22"/>
                    <a:pt x="15" y="21"/>
                  </a:cubicBezTo>
                  <a:cubicBezTo>
                    <a:pt x="14" y="21"/>
                    <a:pt x="15" y="19"/>
                    <a:pt x="14" y="19"/>
                  </a:cubicBezTo>
                  <a:cubicBezTo>
                    <a:pt x="13" y="20"/>
                    <a:pt x="12" y="20"/>
                    <a:pt x="11" y="20"/>
                  </a:cubicBezTo>
                  <a:cubicBezTo>
                    <a:pt x="10" y="21"/>
                    <a:pt x="10" y="20"/>
                    <a:pt x="9" y="21"/>
                  </a:cubicBezTo>
                  <a:cubicBezTo>
                    <a:pt x="8" y="24"/>
                    <a:pt x="7" y="26"/>
                    <a:pt x="5" y="29"/>
                  </a:cubicBezTo>
                  <a:cubicBezTo>
                    <a:pt x="4" y="28"/>
                    <a:pt x="3" y="27"/>
                    <a:pt x="3" y="26"/>
                  </a:cubicBezTo>
                  <a:cubicBezTo>
                    <a:pt x="3" y="25"/>
                    <a:pt x="3" y="24"/>
                    <a:pt x="2" y="23"/>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19" name="Freeform 585">
              <a:extLst>
                <a:ext uri="{FF2B5EF4-FFF2-40B4-BE49-F238E27FC236}">
                  <a16:creationId xmlns:a16="http://schemas.microsoft.com/office/drawing/2014/main" xmlns="" id="{7B0D9F2B-2588-4326-BBCC-64CD8E919B6C}"/>
                </a:ext>
              </a:extLst>
            </p:cNvPr>
            <p:cNvSpPr>
              <a:spLocks/>
            </p:cNvSpPr>
            <p:nvPr/>
          </p:nvSpPr>
          <p:spPr bwMode="auto">
            <a:xfrm>
              <a:off x="1996973" y="2844163"/>
              <a:ext cx="110296" cy="71589"/>
            </a:xfrm>
            <a:custGeom>
              <a:avLst/>
              <a:gdLst>
                <a:gd name="T0" fmla="*/ 2 w 40"/>
                <a:gd name="T1" fmla="*/ 23 h 29"/>
                <a:gd name="T2" fmla="*/ 2 w 40"/>
                <a:gd name="T3" fmla="*/ 20 h 29"/>
                <a:gd name="T4" fmla="*/ 0 w 40"/>
                <a:gd name="T5" fmla="*/ 17 h 29"/>
                <a:gd name="T6" fmla="*/ 3 w 40"/>
                <a:gd name="T7" fmla="*/ 13 h 29"/>
                <a:gd name="T8" fmla="*/ 4 w 40"/>
                <a:gd name="T9" fmla="*/ 9 h 29"/>
                <a:gd name="T10" fmla="*/ 4 w 40"/>
                <a:gd name="T11" fmla="*/ 6 h 29"/>
                <a:gd name="T12" fmla="*/ 4 w 40"/>
                <a:gd name="T13" fmla="*/ 2 h 29"/>
                <a:gd name="T14" fmla="*/ 10 w 40"/>
                <a:gd name="T15" fmla="*/ 2 h 29"/>
                <a:gd name="T16" fmla="*/ 14 w 40"/>
                <a:gd name="T17" fmla="*/ 1 h 29"/>
                <a:gd name="T18" fmla="*/ 18 w 40"/>
                <a:gd name="T19" fmla="*/ 3 h 29"/>
                <a:gd name="T20" fmla="*/ 22 w 40"/>
                <a:gd name="T21" fmla="*/ 4 h 29"/>
                <a:gd name="T22" fmla="*/ 23 w 40"/>
                <a:gd name="T23" fmla="*/ 6 h 29"/>
                <a:gd name="T24" fmla="*/ 28 w 40"/>
                <a:gd name="T25" fmla="*/ 8 h 29"/>
                <a:gd name="T26" fmla="*/ 31 w 40"/>
                <a:gd name="T27" fmla="*/ 8 h 29"/>
                <a:gd name="T28" fmla="*/ 28 w 40"/>
                <a:gd name="T29" fmla="*/ 9 h 29"/>
                <a:gd name="T30" fmla="*/ 26 w 40"/>
                <a:gd name="T31" fmla="*/ 11 h 29"/>
                <a:gd name="T32" fmla="*/ 32 w 40"/>
                <a:gd name="T33" fmla="*/ 12 h 29"/>
                <a:gd name="T34" fmla="*/ 37 w 40"/>
                <a:gd name="T35" fmla="*/ 15 h 29"/>
                <a:gd name="T36" fmla="*/ 35 w 40"/>
                <a:gd name="T37" fmla="*/ 20 h 29"/>
                <a:gd name="T38" fmla="*/ 33 w 40"/>
                <a:gd name="T39" fmla="*/ 19 h 29"/>
                <a:gd name="T40" fmla="*/ 30 w 40"/>
                <a:gd name="T41" fmla="*/ 19 h 29"/>
                <a:gd name="T42" fmla="*/ 28 w 40"/>
                <a:gd name="T43" fmla="*/ 19 h 29"/>
                <a:gd name="T44" fmla="*/ 25 w 40"/>
                <a:gd name="T45" fmla="*/ 19 h 29"/>
                <a:gd name="T46" fmla="*/ 18 w 40"/>
                <a:gd name="T47" fmla="*/ 21 h 29"/>
                <a:gd name="T48" fmla="*/ 15 w 40"/>
                <a:gd name="T49" fmla="*/ 21 h 29"/>
                <a:gd name="T50" fmla="*/ 14 w 40"/>
                <a:gd name="T51" fmla="*/ 19 h 29"/>
                <a:gd name="T52" fmla="*/ 11 w 40"/>
                <a:gd name="T53" fmla="*/ 20 h 29"/>
                <a:gd name="T54" fmla="*/ 9 w 40"/>
                <a:gd name="T55" fmla="*/ 21 h 29"/>
                <a:gd name="T56" fmla="*/ 5 w 40"/>
                <a:gd name="T57" fmla="*/ 29 h 29"/>
                <a:gd name="T58" fmla="*/ 3 w 40"/>
                <a:gd name="T59" fmla="*/ 26 h 29"/>
                <a:gd name="T60" fmla="*/ 2 w 40"/>
                <a:gd name="T6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 h="29">
                  <a:moveTo>
                    <a:pt x="2" y="23"/>
                  </a:moveTo>
                  <a:cubicBezTo>
                    <a:pt x="2" y="22"/>
                    <a:pt x="3" y="21"/>
                    <a:pt x="2" y="20"/>
                  </a:cubicBezTo>
                  <a:cubicBezTo>
                    <a:pt x="2" y="19"/>
                    <a:pt x="1" y="17"/>
                    <a:pt x="0" y="17"/>
                  </a:cubicBezTo>
                  <a:cubicBezTo>
                    <a:pt x="1" y="17"/>
                    <a:pt x="5" y="15"/>
                    <a:pt x="3" y="13"/>
                  </a:cubicBezTo>
                  <a:cubicBezTo>
                    <a:pt x="2" y="12"/>
                    <a:pt x="6" y="11"/>
                    <a:pt x="4" y="9"/>
                  </a:cubicBezTo>
                  <a:cubicBezTo>
                    <a:pt x="4" y="8"/>
                    <a:pt x="4" y="7"/>
                    <a:pt x="4" y="6"/>
                  </a:cubicBezTo>
                  <a:cubicBezTo>
                    <a:pt x="5" y="5"/>
                    <a:pt x="4" y="3"/>
                    <a:pt x="4" y="2"/>
                  </a:cubicBezTo>
                  <a:cubicBezTo>
                    <a:pt x="6" y="0"/>
                    <a:pt x="8" y="2"/>
                    <a:pt x="10" y="2"/>
                  </a:cubicBezTo>
                  <a:cubicBezTo>
                    <a:pt x="11" y="1"/>
                    <a:pt x="13" y="1"/>
                    <a:pt x="14" y="1"/>
                  </a:cubicBezTo>
                  <a:cubicBezTo>
                    <a:pt x="16" y="2"/>
                    <a:pt x="17" y="2"/>
                    <a:pt x="18" y="3"/>
                  </a:cubicBezTo>
                  <a:cubicBezTo>
                    <a:pt x="19" y="3"/>
                    <a:pt x="20" y="4"/>
                    <a:pt x="22" y="4"/>
                  </a:cubicBezTo>
                  <a:cubicBezTo>
                    <a:pt x="23" y="4"/>
                    <a:pt x="23" y="4"/>
                    <a:pt x="23" y="6"/>
                  </a:cubicBezTo>
                  <a:cubicBezTo>
                    <a:pt x="24" y="8"/>
                    <a:pt x="25" y="9"/>
                    <a:pt x="28" y="8"/>
                  </a:cubicBezTo>
                  <a:cubicBezTo>
                    <a:pt x="29" y="8"/>
                    <a:pt x="30" y="8"/>
                    <a:pt x="31" y="8"/>
                  </a:cubicBezTo>
                  <a:cubicBezTo>
                    <a:pt x="30" y="10"/>
                    <a:pt x="29" y="10"/>
                    <a:pt x="28" y="9"/>
                  </a:cubicBezTo>
                  <a:cubicBezTo>
                    <a:pt x="27" y="9"/>
                    <a:pt x="24" y="10"/>
                    <a:pt x="26" y="11"/>
                  </a:cubicBezTo>
                  <a:cubicBezTo>
                    <a:pt x="27" y="11"/>
                    <a:pt x="31" y="12"/>
                    <a:pt x="32" y="12"/>
                  </a:cubicBezTo>
                  <a:cubicBezTo>
                    <a:pt x="34" y="11"/>
                    <a:pt x="36" y="14"/>
                    <a:pt x="37" y="15"/>
                  </a:cubicBezTo>
                  <a:cubicBezTo>
                    <a:pt x="40" y="18"/>
                    <a:pt x="35" y="19"/>
                    <a:pt x="35" y="20"/>
                  </a:cubicBezTo>
                  <a:cubicBezTo>
                    <a:pt x="34" y="22"/>
                    <a:pt x="34" y="20"/>
                    <a:pt x="33" y="19"/>
                  </a:cubicBezTo>
                  <a:cubicBezTo>
                    <a:pt x="32" y="19"/>
                    <a:pt x="31" y="19"/>
                    <a:pt x="30" y="19"/>
                  </a:cubicBezTo>
                  <a:cubicBezTo>
                    <a:pt x="29" y="19"/>
                    <a:pt x="29" y="19"/>
                    <a:pt x="28" y="19"/>
                  </a:cubicBezTo>
                  <a:cubicBezTo>
                    <a:pt x="27" y="19"/>
                    <a:pt x="26" y="19"/>
                    <a:pt x="25" y="19"/>
                  </a:cubicBezTo>
                  <a:cubicBezTo>
                    <a:pt x="22" y="17"/>
                    <a:pt x="21" y="21"/>
                    <a:pt x="18" y="21"/>
                  </a:cubicBezTo>
                  <a:cubicBezTo>
                    <a:pt x="17" y="21"/>
                    <a:pt x="15" y="22"/>
                    <a:pt x="15" y="21"/>
                  </a:cubicBezTo>
                  <a:cubicBezTo>
                    <a:pt x="14" y="21"/>
                    <a:pt x="15" y="19"/>
                    <a:pt x="14" y="19"/>
                  </a:cubicBezTo>
                  <a:cubicBezTo>
                    <a:pt x="13" y="20"/>
                    <a:pt x="12" y="20"/>
                    <a:pt x="11" y="20"/>
                  </a:cubicBezTo>
                  <a:cubicBezTo>
                    <a:pt x="10" y="21"/>
                    <a:pt x="10" y="20"/>
                    <a:pt x="9" y="21"/>
                  </a:cubicBezTo>
                  <a:cubicBezTo>
                    <a:pt x="8" y="24"/>
                    <a:pt x="7" y="26"/>
                    <a:pt x="5" y="29"/>
                  </a:cubicBezTo>
                  <a:cubicBezTo>
                    <a:pt x="4" y="28"/>
                    <a:pt x="3" y="27"/>
                    <a:pt x="3" y="26"/>
                  </a:cubicBezTo>
                  <a:cubicBezTo>
                    <a:pt x="3" y="25"/>
                    <a:pt x="3" y="24"/>
                    <a:pt x="2" y="2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20" name="Freeform 586">
              <a:extLst>
                <a:ext uri="{FF2B5EF4-FFF2-40B4-BE49-F238E27FC236}">
                  <a16:creationId xmlns:a16="http://schemas.microsoft.com/office/drawing/2014/main" xmlns="" id="{ACE0D4F5-E8ED-4E47-9303-CA83C7DD2875}"/>
                </a:ext>
              </a:extLst>
            </p:cNvPr>
            <p:cNvSpPr>
              <a:spLocks/>
            </p:cNvSpPr>
            <p:nvPr/>
          </p:nvSpPr>
          <p:spPr bwMode="auto">
            <a:xfrm>
              <a:off x="2088362" y="2898908"/>
              <a:ext cx="4727" cy="2807"/>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1" y="0"/>
                    <a:pt x="0" y="0"/>
                  </a:cubicBezTo>
                  <a:cubicBezTo>
                    <a:pt x="1" y="0"/>
                    <a:pt x="2" y="0"/>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21" name="Freeform 587">
              <a:extLst>
                <a:ext uri="{FF2B5EF4-FFF2-40B4-BE49-F238E27FC236}">
                  <a16:creationId xmlns:a16="http://schemas.microsoft.com/office/drawing/2014/main" xmlns="" id="{05F46EC9-A4E7-419E-B4DD-7C08BDF74EDE}"/>
                </a:ext>
              </a:extLst>
            </p:cNvPr>
            <p:cNvSpPr>
              <a:spLocks/>
            </p:cNvSpPr>
            <p:nvPr/>
          </p:nvSpPr>
          <p:spPr bwMode="auto">
            <a:xfrm>
              <a:off x="2088362" y="2898908"/>
              <a:ext cx="4727" cy="2807"/>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1" y="0"/>
                    <a:pt x="0" y="0"/>
                  </a:cubicBezTo>
                  <a:cubicBezTo>
                    <a:pt x="1" y="0"/>
                    <a:pt x="2" y="0"/>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22" name="Freeform 588">
              <a:extLst>
                <a:ext uri="{FF2B5EF4-FFF2-40B4-BE49-F238E27FC236}">
                  <a16:creationId xmlns:a16="http://schemas.microsoft.com/office/drawing/2014/main" xmlns="" id="{4E9AFB5B-AC4C-4D49-BB73-84268FE058F5}"/>
                </a:ext>
              </a:extLst>
            </p:cNvPr>
            <p:cNvSpPr>
              <a:spLocks/>
            </p:cNvSpPr>
            <p:nvPr/>
          </p:nvSpPr>
          <p:spPr bwMode="auto">
            <a:xfrm>
              <a:off x="3600978" y="3095427"/>
              <a:ext cx="4727" cy="1404"/>
            </a:xfrm>
            <a:custGeom>
              <a:avLst/>
              <a:gdLst>
                <a:gd name="T0" fmla="*/ 2 w 2"/>
                <a:gd name="T1" fmla="*/ 1 h 1"/>
                <a:gd name="T2" fmla="*/ 1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1" y="0"/>
                    <a:pt x="1" y="1"/>
                    <a:pt x="0" y="1"/>
                  </a:cubicBezTo>
                  <a:cubicBezTo>
                    <a:pt x="1" y="1"/>
                    <a:pt x="1" y="1"/>
                    <a:pt x="2" y="1"/>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23" name="Freeform 589">
              <a:extLst>
                <a:ext uri="{FF2B5EF4-FFF2-40B4-BE49-F238E27FC236}">
                  <a16:creationId xmlns:a16="http://schemas.microsoft.com/office/drawing/2014/main" xmlns="" id="{0012DAEB-15D3-4096-BA2C-8E3E9C2315FA}"/>
                </a:ext>
              </a:extLst>
            </p:cNvPr>
            <p:cNvSpPr>
              <a:spLocks/>
            </p:cNvSpPr>
            <p:nvPr/>
          </p:nvSpPr>
          <p:spPr bwMode="auto">
            <a:xfrm>
              <a:off x="3600978" y="3095427"/>
              <a:ext cx="4727" cy="1404"/>
            </a:xfrm>
            <a:custGeom>
              <a:avLst/>
              <a:gdLst>
                <a:gd name="T0" fmla="*/ 2 w 2"/>
                <a:gd name="T1" fmla="*/ 1 h 1"/>
                <a:gd name="T2" fmla="*/ 1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1" y="0"/>
                    <a:pt x="1" y="1"/>
                    <a:pt x="0" y="1"/>
                  </a:cubicBezTo>
                  <a:cubicBezTo>
                    <a:pt x="1" y="1"/>
                    <a:pt x="1" y="1"/>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24" name="Freeform 590">
              <a:extLst>
                <a:ext uri="{FF2B5EF4-FFF2-40B4-BE49-F238E27FC236}">
                  <a16:creationId xmlns:a16="http://schemas.microsoft.com/office/drawing/2014/main" xmlns="" id="{A251532C-1A31-4BD4-988D-135DEF740E66}"/>
                </a:ext>
              </a:extLst>
            </p:cNvPr>
            <p:cNvSpPr>
              <a:spLocks/>
            </p:cNvSpPr>
            <p:nvPr/>
          </p:nvSpPr>
          <p:spPr bwMode="auto">
            <a:xfrm>
              <a:off x="3605704" y="3084197"/>
              <a:ext cx="3151" cy="2807"/>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0" y="0"/>
                  </a:cubicBezTo>
                  <a:cubicBezTo>
                    <a:pt x="0" y="1"/>
                    <a:pt x="0" y="1"/>
                    <a:pt x="0" y="1"/>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25" name="Freeform 591">
              <a:extLst>
                <a:ext uri="{FF2B5EF4-FFF2-40B4-BE49-F238E27FC236}">
                  <a16:creationId xmlns:a16="http://schemas.microsoft.com/office/drawing/2014/main" xmlns="" id="{F55470C9-CEC9-47E4-99C6-07665674AE40}"/>
                </a:ext>
              </a:extLst>
            </p:cNvPr>
            <p:cNvSpPr>
              <a:spLocks/>
            </p:cNvSpPr>
            <p:nvPr/>
          </p:nvSpPr>
          <p:spPr bwMode="auto">
            <a:xfrm>
              <a:off x="3605704" y="3084197"/>
              <a:ext cx="3151" cy="2807"/>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0" y="0"/>
                  </a:cubicBezTo>
                  <a:cubicBezTo>
                    <a:pt x="0" y="1"/>
                    <a:pt x="0"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26" name="Freeform 592">
              <a:extLst>
                <a:ext uri="{FF2B5EF4-FFF2-40B4-BE49-F238E27FC236}">
                  <a16:creationId xmlns:a16="http://schemas.microsoft.com/office/drawing/2014/main" xmlns="" id="{DB8A529A-8579-49C7-BCFA-35C7B3994BB9}"/>
                </a:ext>
              </a:extLst>
            </p:cNvPr>
            <p:cNvSpPr>
              <a:spLocks/>
            </p:cNvSpPr>
            <p:nvPr/>
          </p:nvSpPr>
          <p:spPr bwMode="auto">
            <a:xfrm>
              <a:off x="3602553" y="3105252"/>
              <a:ext cx="9453" cy="7019"/>
            </a:xfrm>
            <a:custGeom>
              <a:avLst/>
              <a:gdLst>
                <a:gd name="T0" fmla="*/ 2 w 3"/>
                <a:gd name="T1" fmla="*/ 3 h 3"/>
                <a:gd name="T2" fmla="*/ 3 w 3"/>
                <a:gd name="T3" fmla="*/ 2 h 3"/>
                <a:gd name="T4" fmla="*/ 2 w 3"/>
                <a:gd name="T5" fmla="*/ 3 h 3"/>
              </a:gdLst>
              <a:ahLst/>
              <a:cxnLst>
                <a:cxn ang="0">
                  <a:pos x="T0" y="T1"/>
                </a:cxn>
                <a:cxn ang="0">
                  <a:pos x="T2" y="T3"/>
                </a:cxn>
                <a:cxn ang="0">
                  <a:pos x="T4" y="T5"/>
                </a:cxn>
              </a:cxnLst>
              <a:rect l="0" t="0" r="r" b="b"/>
              <a:pathLst>
                <a:path w="3" h="3">
                  <a:moveTo>
                    <a:pt x="2" y="3"/>
                  </a:moveTo>
                  <a:cubicBezTo>
                    <a:pt x="2" y="2"/>
                    <a:pt x="3" y="2"/>
                    <a:pt x="3" y="2"/>
                  </a:cubicBezTo>
                  <a:cubicBezTo>
                    <a:pt x="2" y="0"/>
                    <a:pt x="0" y="1"/>
                    <a:pt x="2" y="3"/>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27" name="Freeform 593">
              <a:extLst>
                <a:ext uri="{FF2B5EF4-FFF2-40B4-BE49-F238E27FC236}">
                  <a16:creationId xmlns:a16="http://schemas.microsoft.com/office/drawing/2014/main" xmlns="" id="{4CC8482C-4C7B-43FD-B711-7BED64D07887}"/>
                </a:ext>
              </a:extLst>
            </p:cNvPr>
            <p:cNvSpPr>
              <a:spLocks/>
            </p:cNvSpPr>
            <p:nvPr/>
          </p:nvSpPr>
          <p:spPr bwMode="auto">
            <a:xfrm>
              <a:off x="3602553" y="3105252"/>
              <a:ext cx="9453" cy="7019"/>
            </a:xfrm>
            <a:custGeom>
              <a:avLst/>
              <a:gdLst>
                <a:gd name="T0" fmla="*/ 2 w 3"/>
                <a:gd name="T1" fmla="*/ 3 h 3"/>
                <a:gd name="T2" fmla="*/ 3 w 3"/>
                <a:gd name="T3" fmla="*/ 2 h 3"/>
                <a:gd name="T4" fmla="*/ 2 w 3"/>
                <a:gd name="T5" fmla="*/ 3 h 3"/>
              </a:gdLst>
              <a:ahLst/>
              <a:cxnLst>
                <a:cxn ang="0">
                  <a:pos x="T0" y="T1"/>
                </a:cxn>
                <a:cxn ang="0">
                  <a:pos x="T2" y="T3"/>
                </a:cxn>
                <a:cxn ang="0">
                  <a:pos x="T4" y="T5"/>
                </a:cxn>
              </a:cxnLst>
              <a:rect l="0" t="0" r="r" b="b"/>
              <a:pathLst>
                <a:path w="3" h="3">
                  <a:moveTo>
                    <a:pt x="2" y="3"/>
                  </a:moveTo>
                  <a:cubicBezTo>
                    <a:pt x="2" y="2"/>
                    <a:pt x="3" y="2"/>
                    <a:pt x="3" y="2"/>
                  </a:cubicBezTo>
                  <a:cubicBezTo>
                    <a:pt x="2" y="0"/>
                    <a:pt x="0" y="1"/>
                    <a:pt x="2"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28" name="Freeform 594">
              <a:extLst>
                <a:ext uri="{FF2B5EF4-FFF2-40B4-BE49-F238E27FC236}">
                  <a16:creationId xmlns:a16="http://schemas.microsoft.com/office/drawing/2014/main" xmlns="" id="{66C568AF-0FF6-4E67-9E57-10E856CC57DE}"/>
                </a:ext>
              </a:extLst>
            </p:cNvPr>
            <p:cNvSpPr>
              <a:spLocks/>
            </p:cNvSpPr>
            <p:nvPr/>
          </p:nvSpPr>
          <p:spPr bwMode="auto">
            <a:xfrm>
              <a:off x="3608856" y="3084197"/>
              <a:ext cx="4727" cy="5615"/>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0" y="2"/>
                    <a:pt x="2" y="2"/>
                    <a:pt x="2" y="0"/>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29" name="Freeform 595">
              <a:extLst>
                <a:ext uri="{FF2B5EF4-FFF2-40B4-BE49-F238E27FC236}">
                  <a16:creationId xmlns:a16="http://schemas.microsoft.com/office/drawing/2014/main" xmlns="" id="{AD534669-DE4A-462F-BB5F-1C3CAF2830D9}"/>
                </a:ext>
              </a:extLst>
            </p:cNvPr>
            <p:cNvSpPr>
              <a:spLocks/>
            </p:cNvSpPr>
            <p:nvPr/>
          </p:nvSpPr>
          <p:spPr bwMode="auto">
            <a:xfrm>
              <a:off x="3608856" y="3084197"/>
              <a:ext cx="4727" cy="5615"/>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0" y="2"/>
                    <a:pt x="2" y="2"/>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30" name="Freeform 596">
              <a:extLst>
                <a:ext uri="{FF2B5EF4-FFF2-40B4-BE49-F238E27FC236}">
                  <a16:creationId xmlns:a16="http://schemas.microsoft.com/office/drawing/2014/main" xmlns="" id="{2F1D2DC5-A812-4FFC-8D19-228DEE3FCBA7}"/>
                </a:ext>
              </a:extLst>
            </p:cNvPr>
            <p:cNvSpPr>
              <a:spLocks/>
            </p:cNvSpPr>
            <p:nvPr/>
          </p:nvSpPr>
          <p:spPr bwMode="auto">
            <a:xfrm>
              <a:off x="3612007" y="3096831"/>
              <a:ext cx="4727" cy="2807"/>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1"/>
                    <a:pt x="0" y="1"/>
                  </a:cubicBezTo>
                  <a:cubicBezTo>
                    <a:pt x="1" y="1"/>
                    <a:pt x="2" y="1"/>
                    <a:pt x="2" y="0"/>
                  </a:cubicBezTo>
                  <a:cubicBezTo>
                    <a:pt x="1" y="0"/>
                    <a:pt x="1" y="0"/>
                    <a:pt x="1" y="0"/>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31" name="Freeform 597">
              <a:extLst>
                <a:ext uri="{FF2B5EF4-FFF2-40B4-BE49-F238E27FC236}">
                  <a16:creationId xmlns:a16="http://schemas.microsoft.com/office/drawing/2014/main" xmlns="" id="{2B94543B-3F93-4028-83A2-C314C9860219}"/>
                </a:ext>
              </a:extLst>
            </p:cNvPr>
            <p:cNvSpPr>
              <a:spLocks/>
            </p:cNvSpPr>
            <p:nvPr/>
          </p:nvSpPr>
          <p:spPr bwMode="auto">
            <a:xfrm>
              <a:off x="3612007" y="3096831"/>
              <a:ext cx="4727" cy="2807"/>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1"/>
                    <a:pt x="0" y="1"/>
                  </a:cubicBezTo>
                  <a:cubicBezTo>
                    <a:pt x="1" y="1"/>
                    <a:pt x="2" y="1"/>
                    <a:pt x="2" y="0"/>
                  </a:cubicBezTo>
                  <a:cubicBezTo>
                    <a:pt x="1"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32" name="Freeform 598">
              <a:extLst>
                <a:ext uri="{FF2B5EF4-FFF2-40B4-BE49-F238E27FC236}">
                  <a16:creationId xmlns:a16="http://schemas.microsoft.com/office/drawing/2014/main" xmlns="" id="{AED907A0-970D-4FAA-8C27-8EAAB7ED5D63}"/>
                </a:ext>
              </a:extLst>
            </p:cNvPr>
            <p:cNvSpPr>
              <a:spLocks/>
            </p:cNvSpPr>
            <p:nvPr/>
          </p:nvSpPr>
          <p:spPr bwMode="auto">
            <a:xfrm>
              <a:off x="3619886" y="3102445"/>
              <a:ext cx="3151" cy="421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1"/>
                    <a:pt x="1" y="0"/>
                  </a:cubicBezTo>
                  <a:cubicBezTo>
                    <a:pt x="1" y="0"/>
                    <a:pt x="0" y="1"/>
                    <a:pt x="0" y="2"/>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33" name="Freeform 599">
              <a:extLst>
                <a:ext uri="{FF2B5EF4-FFF2-40B4-BE49-F238E27FC236}">
                  <a16:creationId xmlns:a16="http://schemas.microsoft.com/office/drawing/2014/main" xmlns="" id="{4414C92B-0FFA-4893-9E7F-5EF5DF44E3F7}"/>
                </a:ext>
              </a:extLst>
            </p:cNvPr>
            <p:cNvSpPr>
              <a:spLocks/>
            </p:cNvSpPr>
            <p:nvPr/>
          </p:nvSpPr>
          <p:spPr bwMode="auto">
            <a:xfrm>
              <a:off x="3619886" y="3102445"/>
              <a:ext cx="3151" cy="421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1"/>
                    <a:pt x="1" y="0"/>
                  </a:cubicBezTo>
                  <a:cubicBezTo>
                    <a:pt x="1" y="0"/>
                    <a:pt x="0" y="1"/>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34" name="Freeform 600">
              <a:extLst>
                <a:ext uri="{FF2B5EF4-FFF2-40B4-BE49-F238E27FC236}">
                  <a16:creationId xmlns:a16="http://schemas.microsoft.com/office/drawing/2014/main" xmlns="" id="{838828C2-BE6D-4037-987E-62CEA291E103}"/>
                </a:ext>
              </a:extLst>
            </p:cNvPr>
            <p:cNvSpPr>
              <a:spLocks/>
            </p:cNvSpPr>
            <p:nvPr/>
          </p:nvSpPr>
          <p:spPr bwMode="auto">
            <a:xfrm>
              <a:off x="3630915" y="3105252"/>
              <a:ext cx="3151" cy="140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1" y="1"/>
                    <a:pt x="1" y="1"/>
                    <a:pt x="1" y="1"/>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35" name="Freeform 601">
              <a:extLst>
                <a:ext uri="{FF2B5EF4-FFF2-40B4-BE49-F238E27FC236}">
                  <a16:creationId xmlns:a16="http://schemas.microsoft.com/office/drawing/2014/main" xmlns="" id="{E95355A1-643F-4371-BD3E-5EF126977FB7}"/>
                </a:ext>
              </a:extLst>
            </p:cNvPr>
            <p:cNvSpPr>
              <a:spLocks/>
            </p:cNvSpPr>
            <p:nvPr/>
          </p:nvSpPr>
          <p:spPr bwMode="auto">
            <a:xfrm>
              <a:off x="3630915" y="3105252"/>
              <a:ext cx="3151" cy="140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36" name="Freeform 602">
              <a:extLst>
                <a:ext uri="{FF2B5EF4-FFF2-40B4-BE49-F238E27FC236}">
                  <a16:creationId xmlns:a16="http://schemas.microsoft.com/office/drawing/2014/main" xmlns="" id="{993CF054-18C4-4329-896D-B0877B2FB7DB}"/>
                </a:ext>
              </a:extLst>
            </p:cNvPr>
            <p:cNvSpPr>
              <a:spLocks/>
            </p:cNvSpPr>
            <p:nvPr/>
          </p:nvSpPr>
          <p:spPr bwMode="auto">
            <a:xfrm>
              <a:off x="3594675" y="3060334"/>
              <a:ext cx="91387" cy="54746"/>
            </a:xfrm>
            <a:custGeom>
              <a:avLst/>
              <a:gdLst>
                <a:gd name="T0" fmla="*/ 0 w 33"/>
                <a:gd name="T1" fmla="*/ 5 h 22"/>
                <a:gd name="T2" fmla="*/ 3 w 33"/>
                <a:gd name="T3" fmla="*/ 4 h 22"/>
                <a:gd name="T4" fmla="*/ 6 w 33"/>
                <a:gd name="T5" fmla="*/ 3 h 22"/>
                <a:gd name="T6" fmla="*/ 14 w 33"/>
                <a:gd name="T7" fmla="*/ 2 h 22"/>
                <a:gd name="T8" fmla="*/ 20 w 33"/>
                <a:gd name="T9" fmla="*/ 1 h 22"/>
                <a:gd name="T10" fmla="*/ 31 w 33"/>
                <a:gd name="T11" fmla="*/ 1 h 22"/>
                <a:gd name="T12" fmla="*/ 31 w 33"/>
                <a:gd name="T13" fmla="*/ 5 h 22"/>
                <a:gd name="T14" fmla="*/ 28 w 33"/>
                <a:gd name="T15" fmla="*/ 6 h 22"/>
                <a:gd name="T16" fmla="*/ 31 w 33"/>
                <a:gd name="T17" fmla="*/ 12 h 22"/>
                <a:gd name="T18" fmla="*/ 26 w 33"/>
                <a:gd name="T19" fmla="*/ 13 h 22"/>
                <a:gd name="T20" fmla="*/ 21 w 33"/>
                <a:gd name="T21" fmla="*/ 15 h 22"/>
                <a:gd name="T22" fmla="*/ 16 w 33"/>
                <a:gd name="T23" fmla="*/ 22 h 22"/>
                <a:gd name="T24" fmla="*/ 13 w 33"/>
                <a:gd name="T25" fmla="*/ 17 h 22"/>
                <a:gd name="T26" fmla="*/ 14 w 33"/>
                <a:gd name="T27" fmla="*/ 16 h 22"/>
                <a:gd name="T28" fmla="*/ 17 w 33"/>
                <a:gd name="T29" fmla="*/ 14 h 22"/>
                <a:gd name="T30" fmla="*/ 13 w 33"/>
                <a:gd name="T31" fmla="*/ 14 h 22"/>
                <a:gd name="T32" fmla="*/ 14 w 33"/>
                <a:gd name="T33" fmla="*/ 10 h 22"/>
                <a:gd name="T34" fmla="*/ 18 w 33"/>
                <a:gd name="T35" fmla="*/ 12 h 22"/>
                <a:gd name="T36" fmla="*/ 18 w 33"/>
                <a:gd name="T37" fmla="*/ 9 h 22"/>
                <a:gd name="T38" fmla="*/ 16 w 33"/>
                <a:gd name="T39" fmla="*/ 10 h 22"/>
                <a:gd name="T40" fmla="*/ 13 w 33"/>
                <a:gd name="T41" fmla="*/ 10 h 22"/>
                <a:gd name="T42" fmla="*/ 11 w 33"/>
                <a:gd name="T43" fmla="*/ 11 h 22"/>
                <a:gd name="T44" fmla="*/ 7 w 33"/>
                <a:gd name="T45" fmla="*/ 12 h 22"/>
                <a:gd name="T46" fmla="*/ 10 w 33"/>
                <a:gd name="T47" fmla="*/ 9 h 22"/>
                <a:gd name="T48" fmla="*/ 5 w 33"/>
                <a:gd name="T49" fmla="*/ 10 h 22"/>
                <a:gd name="T50" fmla="*/ 6 w 33"/>
                <a:gd name="T51" fmla="*/ 5 h 22"/>
                <a:gd name="T52" fmla="*/ 4 w 33"/>
                <a:gd name="T53" fmla="*/ 5 h 22"/>
                <a:gd name="T54" fmla="*/ 3 w 33"/>
                <a:gd name="T55" fmla="*/ 7 h 22"/>
                <a:gd name="T56" fmla="*/ 0 w 33"/>
                <a:gd name="T57"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 h="22">
                  <a:moveTo>
                    <a:pt x="0" y="5"/>
                  </a:moveTo>
                  <a:cubicBezTo>
                    <a:pt x="1" y="4"/>
                    <a:pt x="2" y="5"/>
                    <a:pt x="3" y="4"/>
                  </a:cubicBezTo>
                  <a:cubicBezTo>
                    <a:pt x="4" y="4"/>
                    <a:pt x="5" y="3"/>
                    <a:pt x="6" y="3"/>
                  </a:cubicBezTo>
                  <a:cubicBezTo>
                    <a:pt x="9" y="3"/>
                    <a:pt x="11" y="4"/>
                    <a:pt x="14" y="2"/>
                  </a:cubicBezTo>
                  <a:cubicBezTo>
                    <a:pt x="16" y="0"/>
                    <a:pt x="18" y="1"/>
                    <a:pt x="20" y="1"/>
                  </a:cubicBezTo>
                  <a:cubicBezTo>
                    <a:pt x="24" y="1"/>
                    <a:pt x="28" y="1"/>
                    <a:pt x="31" y="1"/>
                  </a:cubicBezTo>
                  <a:cubicBezTo>
                    <a:pt x="31" y="2"/>
                    <a:pt x="33" y="4"/>
                    <a:pt x="31" y="5"/>
                  </a:cubicBezTo>
                  <a:cubicBezTo>
                    <a:pt x="31" y="6"/>
                    <a:pt x="29" y="5"/>
                    <a:pt x="28" y="6"/>
                  </a:cubicBezTo>
                  <a:cubicBezTo>
                    <a:pt x="28" y="8"/>
                    <a:pt x="33" y="9"/>
                    <a:pt x="31" y="12"/>
                  </a:cubicBezTo>
                  <a:cubicBezTo>
                    <a:pt x="29" y="13"/>
                    <a:pt x="27" y="13"/>
                    <a:pt x="26" y="13"/>
                  </a:cubicBezTo>
                  <a:cubicBezTo>
                    <a:pt x="24" y="13"/>
                    <a:pt x="22" y="14"/>
                    <a:pt x="21" y="15"/>
                  </a:cubicBezTo>
                  <a:cubicBezTo>
                    <a:pt x="18" y="16"/>
                    <a:pt x="19" y="21"/>
                    <a:pt x="16" y="22"/>
                  </a:cubicBezTo>
                  <a:cubicBezTo>
                    <a:pt x="16" y="19"/>
                    <a:pt x="15" y="19"/>
                    <a:pt x="13" y="17"/>
                  </a:cubicBezTo>
                  <a:cubicBezTo>
                    <a:pt x="13" y="17"/>
                    <a:pt x="14" y="17"/>
                    <a:pt x="14" y="16"/>
                  </a:cubicBezTo>
                  <a:cubicBezTo>
                    <a:pt x="12" y="18"/>
                    <a:pt x="14" y="12"/>
                    <a:pt x="17" y="14"/>
                  </a:cubicBezTo>
                  <a:cubicBezTo>
                    <a:pt x="16" y="12"/>
                    <a:pt x="14" y="13"/>
                    <a:pt x="13" y="14"/>
                  </a:cubicBezTo>
                  <a:cubicBezTo>
                    <a:pt x="12" y="12"/>
                    <a:pt x="12" y="11"/>
                    <a:pt x="14" y="10"/>
                  </a:cubicBezTo>
                  <a:cubicBezTo>
                    <a:pt x="16" y="10"/>
                    <a:pt x="17" y="12"/>
                    <a:pt x="18" y="12"/>
                  </a:cubicBezTo>
                  <a:cubicBezTo>
                    <a:pt x="17" y="11"/>
                    <a:pt x="17" y="10"/>
                    <a:pt x="18" y="9"/>
                  </a:cubicBezTo>
                  <a:cubicBezTo>
                    <a:pt x="17" y="9"/>
                    <a:pt x="16" y="9"/>
                    <a:pt x="16" y="10"/>
                  </a:cubicBezTo>
                  <a:cubicBezTo>
                    <a:pt x="15" y="10"/>
                    <a:pt x="14" y="10"/>
                    <a:pt x="13" y="10"/>
                  </a:cubicBezTo>
                  <a:cubicBezTo>
                    <a:pt x="12" y="10"/>
                    <a:pt x="11" y="11"/>
                    <a:pt x="11" y="11"/>
                  </a:cubicBezTo>
                  <a:cubicBezTo>
                    <a:pt x="10" y="12"/>
                    <a:pt x="8" y="12"/>
                    <a:pt x="7" y="12"/>
                  </a:cubicBezTo>
                  <a:cubicBezTo>
                    <a:pt x="7" y="10"/>
                    <a:pt x="9" y="10"/>
                    <a:pt x="10" y="9"/>
                  </a:cubicBezTo>
                  <a:cubicBezTo>
                    <a:pt x="8" y="9"/>
                    <a:pt x="7" y="10"/>
                    <a:pt x="5" y="10"/>
                  </a:cubicBezTo>
                  <a:cubicBezTo>
                    <a:pt x="2" y="9"/>
                    <a:pt x="4" y="6"/>
                    <a:pt x="6" y="5"/>
                  </a:cubicBezTo>
                  <a:cubicBezTo>
                    <a:pt x="5" y="5"/>
                    <a:pt x="4" y="5"/>
                    <a:pt x="4" y="5"/>
                  </a:cubicBezTo>
                  <a:cubicBezTo>
                    <a:pt x="3" y="6"/>
                    <a:pt x="3" y="6"/>
                    <a:pt x="3" y="7"/>
                  </a:cubicBezTo>
                  <a:cubicBezTo>
                    <a:pt x="1" y="7"/>
                    <a:pt x="1" y="5"/>
                    <a:pt x="0" y="5"/>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37" name="Freeform 603">
              <a:extLst>
                <a:ext uri="{FF2B5EF4-FFF2-40B4-BE49-F238E27FC236}">
                  <a16:creationId xmlns:a16="http://schemas.microsoft.com/office/drawing/2014/main" xmlns="" id="{D2723375-6E8E-40B9-AE64-0048EA464216}"/>
                </a:ext>
              </a:extLst>
            </p:cNvPr>
            <p:cNvSpPr>
              <a:spLocks/>
            </p:cNvSpPr>
            <p:nvPr/>
          </p:nvSpPr>
          <p:spPr bwMode="auto">
            <a:xfrm>
              <a:off x="3594675" y="3060334"/>
              <a:ext cx="91387" cy="54746"/>
            </a:xfrm>
            <a:custGeom>
              <a:avLst/>
              <a:gdLst>
                <a:gd name="T0" fmla="*/ 0 w 33"/>
                <a:gd name="T1" fmla="*/ 5 h 22"/>
                <a:gd name="T2" fmla="*/ 3 w 33"/>
                <a:gd name="T3" fmla="*/ 4 h 22"/>
                <a:gd name="T4" fmla="*/ 6 w 33"/>
                <a:gd name="T5" fmla="*/ 3 h 22"/>
                <a:gd name="T6" fmla="*/ 14 w 33"/>
                <a:gd name="T7" fmla="*/ 2 h 22"/>
                <a:gd name="T8" fmla="*/ 20 w 33"/>
                <a:gd name="T9" fmla="*/ 1 h 22"/>
                <a:gd name="T10" fmla="*/ 31 w 33"/>
                <a:gd name="T11" fmla="*/ 1 h 22"/>
                <a:gd name="T12" fmla="*/ 31 w 33"/>
                <a:gd name="T13" fmla="*/ 5 h 22"/>
                <a:gd name="T14" fmla="*/ 28 w 33"/>
                <a:gd name="T15" fmla="*/ 6 h 22"/>
                <a:gd name="T16" fmla="*/ 31 w 33"/>
                <a:gd name="T17" fmla="*/ 12 h 22"/>
                <a:gd name="T18" fmla="*/ 26 w 33"/>
                <a:gd name="T19" fmla="*/ 13 h 22"/>
                <a:gd name="T20" fmla="*/ 21 w 33"/>
                <a:gd name="T21" fmla="*/ 15 h 22"/>
                <a:gd name="T22" fmla="*/ 16 w 33"/>
                <a:gd name="T23" fmla="*/ 22 h 22"/>
                <a:gd name="T24" fmla="*/ 13 w 33"/>
                <a:gd name="T25" fmla="*/ 17 h 22"/>
                <a:gd name="T26" fmla="*/ 14 w 33"/>
                <a:gd name="T27" fmla="*/ 16 h 22"/>
                <a:gd name="T28" fmla="*/ 17 w 33"/>
                <a:gd name="T29" fmla="*/ 14 h 22"/>
                <a:gd name="T30" fmla="*/ 13 w 33"/>
                <a:gd name="T31" fmla="*/ 14 h 22"/>
                <a:gd name="T32" fmla="*/ 14 w 33"/>
                <a:gd name="T33" fmla="*/ 10 h 22"/>
                <a:gd name="T34" fmla="*/ 18 w 33"/>
                <a:gd name="T35" fmla="*/ 12 h 22"/>
                <a:gd name="T36" fmla="*/ 18 w 33"/>
                <a:gd name="T37" fmla="*/ 9 h 22"/>
                <a:gd name="T38" fmla="*/ 16 w 33"/>
                <a:gd name="T39" fmla="*/ 10 h 22"/>
                <a:gd name="T40" fmla="*/ 13 w 33"/>
                <a:gd name="T41" fmla="*/ 10 h 22"/>
                <a:gd name="T42" fmla="*/ 11 w 33"/>
                <a:gd name="T43" fmla="*/ 11 h 22"/>
                <a:gd name="T44" fmla="*/ 7 w 33"/>
                <a:gd name="T45" fmla="*/ 12 h 22"/>
                <a:gd name="T46" fmla="*/ 10 w 33"/>
                <a:gd name="T47" fmla="*/ 9 h 22"/>
                <a:gd name="T48" fmla="*/ 5 w 33"/>
                <a:gd name="T49" fmla="*/ 10 h 22"/>
                <a:gd name="T50" fmla="*/ 6 w 33"/>
                <a:gd name="T51" fmla="*/ 5 h 22"/>
                <a:gd name="T52" fmla="*/ 4 w 33"/>
                <a:gd name="T53" fmla="*/ 5 h 22"/>
                <a:gd name="T54" fmla="*/ 3 w 33"/>
                <a:gd name="T55" fmla="*/ 7 h 22"/>
                <a:gd name="T56" fmla="*/ 0 w 33"/>
                <a:gd name="T57"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 h="22">
                  <a:moveTo>
                    <a:pt x="0" y="5"/>
                  </a:moveTo>
                  <a:cubicBezTo>
                    <a:pt x="1" y="4"/>
                    <a:pt x="2" y="5"/>
                    <a:pt x="3" y="4"/>
                  </a:cubicBezTo>
                  <a:cubicBezTo>
                    <a:pt x="4" y="4"/>
                    <a:pt x="5" y="3"/>
                    <a:pt x="6" y="3"/>
                  </a:cubicBezTo>
                  <a:cubicBezTo>
                    <a:pt x="9" y="3"/>
                    <a:pt x="11" y="4"/>
                    <a:pt x="14" y="2"/>
                  </a:cubicBezTo>
                  <a:cubicBezTo>
                    <a:pt x="16" y="0"/>
                    <a:pt x="18" y="1"/>
                    <a:pt x="20" y="1"/>
                  </a:cubicBezTo>
                  <a:cubicBezTo>
                    <a:pt x="24" y="1"/>
                    <a:pt x="28" y="1"/>
                    <a:pt x="31" y="1"/>
                  </a:cubicBezTo>
                  <a:cubicBezTo>
                    <a:pt x="31" y="2"/>
                    <a:pt x="33" y="4"/>
                    <a:pt x="31" y="5"/>
                  </a:cubicBezTo>
                  <a:cubicBezTo>
                    <a:pt x="31" y="6"/>
                    <a:pt x="29" y="5"/>
                    <a:pt x="28" y="6"/>
                  </a:cubicBezTo>
                  <a:cubicBezTo>
                    <a:pt x="28" y="8"/>
                    <a:pt x="33" y="9"/>
                    <a:pt x="31" y="12"/>
                  </a:cubicBezTo>
                  <a:cubicBezTo>
                    <a:pt x="29" y="13"/>
                    <a:pt x="27" y="13"/>
                    <a:pt x="26" y="13"/>
                  </a:cubicBezTo>
                  <a:cubicBezTo>
                    <a:pt x="24" y="13"/>
                    <a:pt x="22" y="14"/>
                    <a:pt x="21" y="15"/>
                  </a:cubicBezTo>
                  <a:cubicBezTo>
                    <a:pt x="18" y="16"/>
                    <a:pt x="19" y="21"/>
                    <a:pt x="16" y="22"/>
                  </a:cubicBezTo>
                  <a:cubicBezTo>
                    <a:pt x="16" y="19"/>
                    <a:pt x="15" y="19"/>
                    <a:pt x="13" y="17"/>
                  </a:cubicBezTo>
                  <a:cubicBezTo>
                    <a:pt x="13" y="17"/>
                    <a:pt x="14" y="17"/>
                    <a:pt x="14" y="16"/>
                  </a:cubicBezTo>
                  <a:cubicBezTo>
                    <a:pt x="12" y="18"/>
                    <a:pt x="14" y="12"/>
                    <a:pt x="17" y="14"/>
                  </a:cubicBezTo>
                  <a:cubicBezTo>
                    <a:pt x="16" y="12"/>
                    <a:pt x="14" y="13"/>
                    <a:pt x="13" y="14"/>
                  </a:cubicBezTo>
                  <a:cubicBezTo>
                    <a:pt x="12" y="12"/>
                    <a:pt x="12" y="11"/>
                    <a:pt x="14" y="10"/>
                  </a:cubicBezTo>
                  <a:cubicBezTo>
                    <a:pt x="16" y="10"/>
                    <a:pt x="17" y="12"/>
                    <a:pt x="18" y="12"/>
                  </a:cubicBezTo>
                  <a:cubicBezTo>
                    <a:pt x="17" y="11"/>
                    <a:pt x="17" y="10"/>
                    <a:pt x="18" y="9"/>
                  </a:cubicBezTo>
                  <a:cubicBezTo>
                    <a:pt x="17" y="9"/>
                    <a:pt x="16" y="9"/>
                    <a:pt x="16" y="10"/>
                  </a:cubicBezTo>
                  <a:cubicBezTo>
                    <a:pt x="15" y="10"/>
                    <a:pt x="14" y="10"/>
                    <a:pt x="13" y="10"/>
                  </a:cubicBezTo>
                  <a:cubicBezTo>
                    <a:pt x="12" y="10"/>
                    <a:pt x="11" y="11"/>
                    <a:pt x="11" y="11"/>
                  </a:cubicBezTo>
                  <a:cubicBezTo>
                    <a:pt x="10" y="12"/>
                    <a:pt x="8" y="12"/>
                    <a:pt x="7" y="12"/>
                  </a:cubicBezTo>
                  <a:cubicBezTo>
                    <a:pt x="7" y="10"/>
                    <a:pt x="9" y="10"/>
                    <a:pt x="10" y="9"/>
                  </a:cubicBezTo>
                  <a:cubicBezTo>
                    <a:pt x="8" y="9"/>
                    <a:pt x="7" y="10"/>
                    <a:pt x="5" y="10"/>
                  </a:cubicBezTo>
                  <a:cubicBezTo>
                    <a:pt x="2" y="9"/>
                    <a:pt x="4" y="6"/>
                    <a:pt x="6" y="5"/>
                  </a:cubicBezTo>
                  <a:cubicBezTo>
                    <a:pt x="5" y="5"/>
                    <a:pt x="4" y="5"/>
                    <a:pt x="4" y="5"/>
                  </a:cubicBezTo>
                  <a:cubicBezTo>
                    <a:pt x="3" y="6"/>
                    <a:pt x="3" y="6"/>
                    <a:pt x="3" y="7"/>
                  </a:cubicBezTo>
                  <a:cubicBezTo>
                    <a:pt x="1" y="7"/>
                    <a:pt x="1" y="5"/>
                    <a:pt x="0" y="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38" name="Freeform 604">
              <a:extLst>
                <a:ext uri="{FF2B5EF4-FFF2-40B4-BE49-F238E27FC236}">
                  <a16:creationId xmlns:a16="http://schemas.microsoft.com/office/drawing/2014/main" xmlns="" id="{E5105E92-DBBA-428B-910F-6C5FF3C6F872}"/>
                </a:ext>
              </a:extLst>
            </p:cNvPr>
            <p:cNvSpPr>
              <a:spLocks/>
            </p:cNvSpPr>
            <p:nvPr/>
          </p:nvSpPr>
          <p:spPr bwMode="auto">
            <a:xfrm>
              <a:off x="3987010" y="3106656"/>
              <a:ext cx="130779" cy="190904"/>
            </a:xfrm>
            <a:custGeom>
              <a:avLst/>
              <a:gdLst>
                <a:gd name="T0" fmla="*/ 1 w 47"/>
                <a:gd name="T1" fmla="*/ 59 h 77"/>
                <a:gd name="T2" fmla="*/ 1 w 47"/>
                <a:gd name="T3" fmla="*/ 49 h 77"/>
                <a:gd name="T4" fmla="*/ 3 w 47"/>
                <a:gd name="T5" fmla="*/ 43 h 77"/>
                <a:gd name="T6" fmla="*/ 7 w 47"/>
                <a:gd name="T7" fmla="*/ 36 h 77"/>
                <a:gd name="T8" fmla="*/ 7 w 47"/>
                <a:gd name="T9" fmla="*/ 28 h 77"/>
                <a:gd name="T10" fmla="*/ 5 w 47"/>
                <a:gd name="T11" fmla="*/ 25 h 77"/>
                <a:gd name="T12" fmla="*/ 6 w 47"/>
                <a:gd name="T13" fmla="*/ 22 h 77"/>
                <a:gd name="T14" fmla="*/ 5 w 47"/>
                <a:gd name="T15" fmla="*/ 16 h 77"/>
                <a:gd name="T16" fmla="*/ 4 w 47"/>
                <a:gd name="T17" fmla="*/ 9 h 77"/>
                <a:gd name="T18" fmla="*/ 4 w 47"/>
                <a:gd name="T19" fmla="*/ 5 h 77"/>
                <a:gd name="T20" fmla="*/ 5 w 47"/>
                <a:gd name="T21" fmla="*/ 2 h 77"/>
                <a:gd name="T22" fmla="*/ 22 w 47"/>
                <a:gd name="T23" fmla="*/ 2 h 77"/>
                <a:gd name="T24" fmla="*/ 27 w 47"/>
                <a:gd name="T25" fmla="*/ 2 h 77"/>
                <a:gd name="T26" fmla="*/ 31 w 47"/>
                <a:gd name="T27" fmla="*/ 1 h 77"/>
                <a:gd name="T28" fmla="*/ 35 w 47"/>
                <a:gd name="T29" fmla="*/ 2 h 77"/>
                <a:gd name="T30" fmla="*/ 37 w 47"/>
                <a:gd name="T31" fmla="*/ 9 h 77"/>
                <a:gd name="T32" fmla="*/ 38 w 47"/>
                <a:gd name="T33" fmla="*/ 12 h 77"/>
                <a:gd name="T34" fmla="*/ 39 w 47"/>
                <a:gd name="T35" fmla="*/ 14 h 77"/>
                <a:gd name="T36" fmla="*/ 38 w 47"/>
                <a:gd name="T37" fmla="*/ 19 h 77"/>
                <a:gd name="T38" fmla="*/ 37 w 47"/>
                <a:gd name="T39" fmla="*/ 21 h 77"/>
                <a:gd name="T40" fmla="*/ 39 w 47"/>
                <a:gd name="T41" fmla="*/ 20 h 77"/>
                <a:gd name="T42" fmla="*/ 40 w 47"/>
                <a:gd name="T43" fmla="*/ 23 h 77"/>
                <a:gd name="T44" fmla="*/ 38 w 47"/>
                <a:gd name="T45" fmla="*/ 29 h 77"/>
                <a:gd name="T46" fmla="*/ 41 w 47"/>
                <a:gd name="T47" fmla="*/ 32 h 77"/>
                <a:gd name="T48" fmla="*/ 41 w 47"/>
                <a:gd name="T49" fmla="*/ 36 h 77"/>
                <a:gd name="T50" fmla="*/ 41 w 47"/>
                <a:gd name="T51" fmla="*/ 41 h 77"/>
                <a:gd name="T52" fmla="*/ 41 w 47"/>
                <a:gd name="T53" fmla="*/ 46 h 77"/>
                <a:gd name="T54" fmla="*/ 40 w 47"/>
                <a:gd name="T55" fmla="*/ 49 h 77"/>
                <a:gd name="T56" fmla="*/ 41 w 47"/>
                <a:gd name="T57" fmla="*/ 55 h 77"/>
                <a:gd name="T58" fmla="*/ 44 w 47"/>
                <a:gd name="T59" fmla="*/ 58 h 77"/>
                <a:gd name="T60" fmla="*/ 47 w 47"/>
                <a:gd name="T61" fmla="*/ 60 h 77"/>
                <a:gd name="T62" fmla="*/ 45 w 47"/>
                <a:gd name="T63" fmla="*/ 63 h 77"/>
                <a:gd name="T64" fmla="*/ 42 w 47"/>
                <a:gd name="T65" fmla="*/ 65 h 77"/>
                <a:gd name="T66" fmla="*/ 40 w 47"/>
                <a:gd name="T67" fmla="*/ 62 h 77"/>
                <a:gd name="T68" fmla="*/ 36 w 47"/>
                <a:gd name="T69" fmla="*/ 61 h 77"/>
                <a:gd name="T70" fmla="*/ 40 w 47"/>
                <a:gd name="T71" fmla="*/ 62 h 77"/>
                <a:gd name="T72" fmla="*/ 38 w 47"/>
                <a:gd name="T73" fmla="*/ 65 h 77"/>
                <a:gd name="T74" fmla="*/ 27 w 47"/>
                <a:gd name="T75" fmla="*/ 70 h 77"/>
                <a:gd name="T76" fmla="*/ 21 w 47"/>
                <a:gd name="T77" fmla="*/ 72 h 77"/>
                <a:gd name="T78" fmla="*/ 17 w 47"/>
                <a:gd name="T79" fmla="*/ 74 h 77"/>
                <a:gd name="T80" fmla="*/ 14 w 47"/>
                <a:gd name="T81" fmla="*/ 77 h 77"/>
                <a:gd name="T82" fmla="*/ 11 w 47"/>
                <a:gd name="T83" fmla="*/ 76 h 77"/>
                <a:gd name="T84" fmla="*/ 7 w 47"/>
                <a:gd name="T85" fmla="*/ 74 h 77"/>
                <a:gd name="T86" fmla="*/ 3 w 47"/>
                <a:gd name="T87" fmla="*/ 73 h 77"/>
                <a:gd name="T88" fmla="*/ 5 w 47"/>
                <a:gd name="T89" fmla="*/ 72 h 77"/>
                <a:gd name="T90" fmla="*/ 3 w 47"/>
                <a:gd name="T91" fmla="*/ 66 h 77"/>
                <a:gd name="T92" fmla="*/ 1 w 47"/>
                <a:gd name="T93" fmla="*/ 5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7" h="77">
                  <a:moveTo>
                    <a:pt x="1" y="59"/>
                  </a:moveTo>
                  <a:cubicBezTo>
                    <a:pt x="0" y="55"/>
                    <a:pt x="0" y="53"/>
                    <a:pt x="1" y="49"/>
                  </a:cubicBezTo>
                  <a:cubicBezTo>
                    <a:pt x="2" y="47"/>
                    <a:pt x="2" y="46"/>
                    <a:pt x="3" y="43"/>
                  </a:cubicBezTo>
                  <a:cubicBezTo>
                    <a:pt x="3" y="41"/>
                    <a:pt x="6" y="38"/>
                    <a:pt x="7" y="36"/>
                  </a:cubicBezTo>
                  <a:cubicBezTo>
                    <a:pt x="8" y="34"/>
                    <a:pt x="7" y="30"/>
                    <a:pt x="7" y="28"/>
                  </a:cubicBezTo>
                  <a:cubicBezTo>
                    <a:pt x="6" y="27"/>
                    <a:pt x="6" y="26"/>
                    <a:pt x="5" y="25"/>
                  </a:cubicBezTo>
                  <a:cubicBezTo>
                    <a:pt x="5" y="24"/>
                    <a:pt x="6" y="23"/>
                    <a:pt x="6" y="22"/>
                  </a:cubicBezTo>
                  <a:cubicBezTo>
                    <a:pt x="6" y="20"/>
                    <a:pt x="5" y="18"/>
                    <a:pt x="5" y="16"/>
                  </a:cubicBezTo>
                  <a:cubicBezTo>
                    <a:pt x="6" y="14"/>
                    <a:pt x="5" y="11"/>
                    <a:pt x="4" y="9"/>
                  </a:cubicBezTo>
                  <a:cubicBezTo>
                    <a:pt x="4" y="8"/>
                    <a:pt x="3" y="6"/>
                    <a:pt x="4" y="5"/>
                  </a:cubicBezTo>
                  <a:cubicBezTo>
                    <a:pt x="4" y="4"/>
                    <a:pt x="5" y="3"/>
                    <a:pt x="5" y="2"/>
                  </a:cubicBezTo>
                  <a:cubicBezTo>
                    <a:pt x="10" y="2"/>
                    <a:pt x="16" y="1"/>
                    <a:pt x="22" y="2"/>
                  </a:cubicBezTo>
                  <a:cubicBezTo>
                    <a:pt x="23" y="2"/>
                    <a:pt x="27" y="2"/>
                    <a:pt x="27" y="2"/>
                  </a:cubicBezTo>
                  <a:cubicBezTo>
                    <a:pt x="28" y="4"/>
                    <a:pt x="30" y="1"/>
                    <a:pt x="31" y="1"/>
                  </a:cubicBezTo>
                  <a:cubicBezTo>
                    <a:pt x="32" y="0"/>
                    <a:pt x="36" y="1"/>
                    <a:pt x="35" y="2"/>
                  </a:cubicBezTo>
                  <a:cubicBezTo>
                    <a:pt x="34" y="4"/>
                    <a:pt x="33" y="7"/>
                    <a:pt x="37" y="9"/>
                  </a:cubicBezTo>
                  <a:cubicBezTo>
                    <a:pt x="39" y="11"/>
                    <a:pt x="38" y="10"/>
                    <a:pt x="38" y="12"/>
                  </a:cubicBezTo>
                  <a:cubicBezTo>
                    <a:pt x="39" y="13"/>
                    <a:pt x="39" y="13"/>
                    <a:pt x="39" y="14"/>
                  </a:cubicBezTo>
                  <a:cubicBezTo>
                    <a:pt x="38" y="16"/>
                    <a:pt x="38" y="17"/>
                    <a:pt x="38" y="19"/>
                  </a:cubicBezTo>
                  <a:cubicBezTo>
                    <a:pt x="37" y="19"/>
                    <a:pt x="37" y="20"/>
                    <a:pt x="37" y="21"/>
                  </a:cubicBezTo>
                  <a:cubicBezTo>
                    <a:pt x="38" y="21"/>
                    <a:pt x="38" y="20"/>
                    <a:pt x="39" y="20"/>
                  </a:cubicBezTo>
                  <a:cubicBezTo>
                    <a:pt x="40" y="20"/>
                    <a:pt x="40" y="22"/>
                    <a:pt x="40" y="23"/>
                  </a:cubicBezTo>
                  <a:cubicBezTo>
                    <a:pt x="39" y="25"/>
                    <a:pt x="41" y="29"/>
                    <a:pt x="38" y="29"/>
                  </a:cubicBezTo>
                  <a:cubicBezTo>
                    <a:pt x="39" y="30"/>
                    <a:pt x="40" y="31"/>
                    <a:pt x="41" y="32"/>
                  </a:cubicBezTo>
                  <a:cubicBezTo>
                    <a:pt x="42" y="34"/>
                    <a:pt x="41" y="34"/>
                    <a:pt x="41" y="36"/>
                  </a:cubicBezTo>
                  <a:cubicBezTo>
                    <a:pt x="40" y="37"/>
                    <a:pt x="41" y="40"/>
                    <a:pt x="41" y="41"/>
                  </a:cubicBezTo>
                  <a:cubicBezTo>
                    <a:pt x="39" y="43"/>
                    <a:pt x="39" y="44"/>
                    <a:pt x="41" y="46"/>
                  </a:cubicBezTo>
                  <a:cubicBezTo>
                    <a:pt x="42" y="47"/>
                    <a:pt x="41" y="49"/>
                    <a:pt x="40" y="49"/>
                  </a:cubicBezTo>
                  <a:cubicBezTo>
                    <a:pt x="40" y="52"/>
                    <a:pt x="39" y="53"/>
                    <a:pt x="41" y="55"/>
                  </a:cubicBezTo>
                  <a:cubicBezTo>
                    <a:pt x="41" y="56"/>
                    <a:pt x="43" y="57"/>
                    <a:pt x="44" y="58"/>
                  </a:cubicBezTo>
                  <a:cubicBezTo>
                    <a:pt x="47" y="60"/>
                    <a:pt x="47" y="60"/>
                    <a:pt x="47" y="60"/>
                  </a:cubicBezTo>
                  <a:cubicBezTo>
                    <a:pt x="47" y="61"/>
                    <a:pt x="45" y="62"/>
                    <a:pt x="45" y="63"/>
                  </a:cubicBezTo>
                  <a:cubicBezTo>
                    <a:pt x="44" y="64"/>
                    <a:pt x="44" y="65"/>
                    <a:pt x="42" y="65"/>
                  </a:cubicBezTo>
                  <a:cubicBezTo>
                    <a:pt x="41" y="65"/>
                    <a:pt x="41" y="63"/>
                    <a:pt x="40" y="62"/>
                  </a:cubicBezTo>
                  <a:cubicBezTo>
                    <a:pt x="39" y="61"/>
                    <a:pt x="38" y="61"/>
                    <a:pt x="36" y="61"/>
                  </a:cubicBezTo>
                  <a:cubicBezTo>
                    <a:pt x="37" y="62"/>
                    <a:pt x="39" y="61"/>
                    <a:pt x="40" y="62"/>
                  </a:cubicBezTo>
                  <a:cubicBezTo>
                    <a:pt x="43" y="64"/>
                    <a:pt x="39" y="65"/>
                    <a:pt x="38" y="65"/>
                  </a:cubicBezTo>
                  <a:cubicBezTo>
                    <a:pt x="34" y="66"/>
                    <a:pt x="31" y="68"/>
                    <a:pt x="27" y="70"/>
                  </a:cubicBezTo>
                  <a:cubicBezTo>
                    <a:pt x="25" y="72"/>
                    <a:pt x="23" y="72"/>
                    <a:pt x="21" y="72"/>
                  </a:cubicBezTo>
                  <a:cubicBezTo>
                    <a:pt x="19" y="73"/>
                    <a:pt x="18" y="73"/>
                    <a:pt x="17" y="74"/>
                  </a:cubicBezTo>
                  <a:cubicBezTo>
                    <a:pt x="16" y="75"/>
                    <a:pt x="15" y="76"/>
                    <a:pt x="14" y="77"/>
                  </a:cubicBezTo>
                  <a:cubicBezTo>
                    <a:pt x="13" y="77"/>
                    <a:pt x="12" y="77"/>
                    <a:pt x="11" y="76"/>
                  </a:cubicBezTo>
                  <a:cubicBezTo>
                    <a:pt x="10" y="75"/>
                    <a:pt x="8" y="75"/>
                    <a:pt x="7" y="74"/>
                  </a:cubicBezTo>
                  <a:cubicBezTo>
                    <a:pt x="5" y="74"/>
                    <a:pt x="4" y="74"/>
                    <a:pt x="3" y="73"/>
                  </a:cubicBezTo>
                  <a:cubicBezTo>
                    <a:pt x="4" y="73"/>
                    <a:pt x="4" y="72"/>
                    <a:pt x="5" y="72"/>
                  </a:cubicBezTo>
                  <a:cubicBezTo>
                    <a:pt x="5" y="71"/>
                    <a:pt x="6" y="65"/>
                    <a:pt x="3" y="66"/>
                  </a:cubicBezTo>
                  <a:cubicBezTo>
                    <a:pt x="4" y="64"/>
                    <a:pt x="2" y="61"/>
                    <a:pt x="1" y="59"/>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39" name="Freeform 605">
              <a:extLst>
                <a:ext uri="{FF2B5EF4-FFF2-40B4-BE49-F238E27FC236}">
                  <a16:creationId xmlns:a16="http://schemas.microsoft.com/office/drawing/2014/main" xmlns="" id="{42B90598-BD29-4668-8BD8-7912A539660B}"/>
                </a:ext>
              </a:extLst>
            </p:cNvPr>
            <p:cNvSpPr>
              <a:spLocks/>
            </p:cNvSpPr>
            <p:nvPr/>
          </p:nvSpPr>
          <p:spPr bwMode="auto">
            <a:xfrm>
              <a:off x="3987010" y="3106656"/>
              <a:ext cx="130779" cy="190904"/>
            </a:xfrm>
            <a:custGeom>
              <a:avLst/>
              <a:gdLst>
                <a:gd name="T0" fmla="*/ 1 w 47"/>
                <a:gd name="T1" fmla="*/ 59 h 77"/>
                <a:gd name="T2" fmla="*/ 1 w 47"/>
                <a:gd name="T3" fmla="*/ 49 h 77"/>
                <a:gd name="T4" fmla="*/ 3 w 47"/>
                <a:gd name="T5" fmla="*/ 43 h 77"/>
                <a:gd name="T6" fmla="*/ 7 w 47"/>
                <a:gd name="T7" fmla="*/ 36 h 77"/>
                <a:gd name="T8" fmla="*/ 7 w 47"/>
                <a:gd name="T9" fmla="*/ 28 h 77"/>
                <a:gd name="T10" fmla="*/ 5 w 47"/>
                <a:gd name="T11" fmla="*/ 25 h 77"/>
                <a:gd name="T12" fmla="*/ 6 w 47"/>
                <a:gd name="T13" fmla="*/ 22 h 77"/>
                <a:gd name="T14" fmla="*/ 5 w 47"/>
                <a:gd name="T15" fmla="*/ 16 h 77"/>
                <a:gd name="T16" fmla="*/ 4 w 47"/>
                <a:gd name="T17" fmla="*/ 9 h 77"/>
                <a:gd name="T18" fmla="*/ 4 w 47"/>
                <a:gd name="T19" fmla="*/ 5 h 77"/>
                <a:gd name="T20" fmla="*/ 5 w 47"/>
                <a:gd name="T21" fmla="*/ 2 h 77"/>
                <a:gd name="T22" fmla="*/ 22 w 47"/>
                <a:gd name="T23" fmla="*/ 2 h 77"/>
                <a:gd name="T24" fmla="*/ 27 w 47"/>
                <a:gd name="T25" fmla="*/ 2 h 77"/>
                <a:gd name="T26" fmla="*/ 31 w 47"/>
                <a:gd name="T27" fmla="*/ 1 h 77"/>
                <a:gd name="T28" fmla="*/ 35 w 47"/>
                <a:gd name="T29" fmla="*/ 2 h 77"/>
                <a:gd name="T30" fmla="*/ 37 w 47"/>
                <a:gd name="T31" fmla="*/ 9 h 77"/>
                <a:gd name="T32" fmla="*/ 38 w 47"/>
                <a:gd name="T33" fmla="*/ 12 h 77"/>
                <a:gd name="T34" fmla="*/ 39 w 47"/>
                <a:gd name="T35" fmla="*/ 14 h 77"/>
                <a:gd name="T36" fmla="*/ 38 w 47"/>
                <a:gd name="T37" fmla="*/ 19 h 77"/>
                <a:gd name="T38" fmla="*/ 37 w 47"/>
                <a:gd name="T39" fmla="*/ 21 h 77"/>
                <a:gd name="T40" fmla="*/ 39 w 47"/>
                <a:gd name="T41" fmla="*/ 20 h 77"/>
                <a:gd name="T42" fmla="*/ 40 w 47"/>
                <a:gd name="T43" fmla="*/ 23 h 77"/>
                <a:gd name="T44" fmla="*/ 38 w 47"/>
                <a:gd name="T45" fmla="*/ 29 h 77"/>
                <a:gd name="T46" fmla="*/ 41 w 47"/>
                <a:gd name="T47" fmla="*/ 32 h 77"/>
                <a:gd name="T48" fmla="*/ 41 w 47"/>
                <a:gd name="T49" fmla="*/ 36 h 77"/>
                <a:gd name="T50" fmla="*/ 41 w 47"/>
                <a:gd name="T51" fmla="*/ 41 h 77"/>
                <a:gd name="T52" fmla="*/ 41 w 47"/>
                <a:gd name="T53" fmla="*/ 46 h 77"/>
                <a:gd name="T54" fmla="*/ 40 w 47"/>
                <a:gd name="T55" fmla="*/ 49 h 77"/>
                <a:gd name="T56" fmla="*/ 41 w 47"/>
                <a:gd name="T57" fmla="*/ 55 h 77"/>
                <a:gd name="T58" fmla="*/ 44 w 47"/>
                <a:gd name="T59" fmla="*/ 58 h 77"/>
                <a:gd name="T60" fmla="*/ 47 w 47"/>
                <a:gd name="T61" fmla="*/ 60 h 77"/>
                <a:gd name="T62" fmla="*/ 45 w 47"/>
                <a:gd name="T63" fmla="*/ 63 h 77"/>
                <a:gd name="T64" fmla="*/ 42 w 47"/>
                <a:gd name="T65" fmla="*/ 65 h 77"/>
                <a:gd name="T66" fmla="*/ 40 w 47"/>
                <a:gd name="T67" fmla="*/ 62 h 77"/>
                <a:gd name="T68" fmla="*/ 36 w 47"/>
                <a:gd name="T69" fmla="*/ 61 h 77"/>
                <a:gd name="T70" fmla="*/ 40 w 47"/>
                <a:gd name="T71" fmla="*/ 62 h 77"/>
                <a:gd name="T72" fmla="*/ 38 w 47"/>
                <a:gd name="T73" fmla="*/ 65 h 77"/>
                <a:gd name="T74" fmla="*/ 27 w 47"/>
                <a:gd name="T75" fmla="*/ 70 h 77"/>
                <a:gd name="T76" fmla="*/ 21 w 47"/>
                <a:gd name="T77" fmla="*/ 72 h 77"/>
                <a:gd name="T78" fmla="*/ 17 w 47"/>
                <a:gd name="T79" fmla="*/ 74 h 77"/>
                <a:gd name="T80" fmla="*/ 14 w 47"/>
                <a:gd name="T81" fmla="*/ 77 h 77"/>
                <a:gd name="T82" fmla="*/ 11 w 47"/>
                <a:gd name="T83" fmla="*/ 76 h 77"/>
                <a:gd name="T84" fmla="*/ 7 w 47"/>
                <a:gd name="T85" fmla="*/ 74 h 77"/>
                <a:gd name="T86" fmla="*/ 3 w 47"/>
                <a:gd name="T87" fmla="*/ 73 h 77"/>
                <a:gd name="T88" fmla="*/ 5 w 47"/>
                <a:gd name="T89" fmla="*/ 72 h 77"/>
                <a:gd name="T90" fmla="*/ 3 w 47"/>
                <a:gd name="T91" fmla="*/ 66 h 77"/>
                <a:gd name="T92" fmla="*/ 1 w 47"/>
                <a:gd name="T93" fmla="*/ 5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7" h="77">
                  <a:moveTo>
                    <a:pt x="1" y="59"/>
                  </a:moveTo>
                  <a:cubicBezTo>
                    <a:pt x="0" y="55"/>
                    <a:pt x="0" y="53"/>
                    <a:pt x="1" y="49"/>
                  </a:cubicBezTo>
                  <a:cubicBezTo>
                    <a:pt x="2" y="47"/>
                    <a:pt x="2" y="46"/>
                    <a:pt x="3" y="43"/>
                  </a:cubicBezTo>
                  <a:cubicBezTo>
                    <a:pt x="3" y="41"/>
                    <a:pt x="6" y="38"/>
                    <a:pt x="7" y="36"/>
                  </a:cubicBezTo>
                  <a:cubicBezTo>
                    <a:pt x="8" y="34"/>
                    <a:pt x="7" y="30"/>
                    <a:pt x="7" y="28"/>
                  </a:cubicBezTo>
                  <a:cubicBezTo>
                    <a:pt x="6" y="27"/>
                    <a:pt x="6" y="26"/>
                    <a:pt x="5" y="25"/>
                  </a:cubicBezTo>
                  <a:cubicBezTo>
                    <a:pt x="5" y="24"/>
                    <a:pt x="6" y="23"/>
                    <a:pt x="6" y="22"/>
                  </a:cubicBezTo>
                  <a:cubicBezTo>
                    <a:pt x="6" y="20"/>
                    <a:pt x="5" y="18"/>
                    <a:pt x="5" y="16"/>
                  </a:cubicBezTo>
                  <a:cubicBezTo>
                    <a:pt x="6" y="14"/>
                    <a:pt x="5" y="11"/>
                    <a:pt x="4" y="9"/>
                  </a:cubicBezTo>
                  <a:cubicBezTo>
                    <a:pt x="4" y="8"/>
                    <a:pt x="3" y="6"/>
                    <a:pt x="4" y="5"/>
                  </a:cubicBezTo>
                  <a:cubicBezTo>
                    <a:pt x="4" y="4"/>
                    <a:pt x="5" y="3"/>
                    <a:pt x="5" y="2"/>
                  </a:cubicBezTo>
                  <a:cubicBezTo>
                    <a:pt x="10" y="2"/>
                    <a:pt x="16" y="1"/>
                    <a:pt x="22" y="2"/>
                  </a:cubicBezTo>
                  <a:cubicBezTo>
                    <a:pt x="23" y="2"/>
                    <a:pt x="27" y="2"/>
                    <a:pt x="27" y="2"/>
                  </a:cubicBezTo>
                  <a:cubicBezTo>
                    <a:pt x="28" y="4"/>
                    <a:pt x="30" y="1"/>
                    <a:pt x="31" y="1"/>
                  </a:cubicBezTo>
                  <a:cubicBezTo>
                    <a:pt x="32" y="0"/>
                    <a:pt x="36" y="1"/>
                    <a:pt x="35" y="2"/>
                  </a:cubicBezTo>
                  <a:cubicBezTo>
                    <a:pt x="34" y="4"/>
                    <a:pt x="33" y="7"/>
                    <a:pt x="37" y="9"/>
                  </a:cubicBezTo>
                  <a:cubicBezTo>
                    <a:pt x="39" y="11"/>
                    <a:pt x="38" y="10"/>
                    <a:pt x="38" y="12"/>
                  </a:cubicBezTo>
                  <a:cubicBezTo>
                    <a:pt x="39" y="13"/>
                    <a:pt x="39" y="13"/>
                    <a:pt x="39" y="14"/>
                  </a:cubicBezTo>
                  <a:cubicBezTo>
                    <a:pt x="38" y="16"/>
                    <a:pt x="38" y="17"/>
                    <a:pt x="38" y="19"/>
                  </a:cubicBezTo>
                  <a:cubicBezTo>
                    <a:pt x="37" y="19"/>
                    <a:pt x="37" y="20"/>
                    <a:pt x="37" y="21"/>
                  </a:cubicBezTo>
                  <a:cubicBezTo>
                    <a:pt x="38" y="21"/>
                    <a:pt x="38" y="20"/>
                    <a:pt x="39" y="20"/>
                  </a:cubicBezTo>
                  <a:cubicBezTo>
                    <a:pt x="40" y="20"/>
                    <a:pt x="40" y="22"/>
                    <a:pt x="40" y="23"/>
                  </a:cubicBezTo>
                  <a:cubicBezTo>
                    <a:pt x="39" y="25"/>
                    <a:pt x="41" y="29"/>
                    <a:pt x="38" y="29"/>
                  </a:cubicBezTo>
                  <a:cubicBezTo>
                    <a:pt x="39" y="30"/>
                    <a:pt x="40" y="31"/>
                    <a:pt x="41" y="32"/>
                  </a:cubicBezTo>
                  <a:cubicBezTo>
                    <a:pt x="42" y="34"/>
                    <a:pt x="41" y="34"/>
                    <a:pt x="41" y="36"/>
                  </a:cubicBezTo>
                  <a:cubicBezTo>
                    <a:pt x="40" y="37"/>
                    <a:pt x="41" y="40"/>
                    <a:pt x="41" y="41"/>
                  </a:cubicBezTo>
                  <a:cubicBezTo>
                    <a:pt x="39" y="43"/>
                    <a:pt x="39" y="44"/>
                    <a:pt x="41" y="46"/>
                  </a:cubicBezTo>
                  <a:cubicBezTo>
                    <a:pt x="42" y="47"/>
                    <a:pt x="41" y="49"/>
                    <a:pt x="40" y="49"/>
                  </a:cubicBezTo>
                  <a:cubicBezTo>
                    <a:pt x="40" y="52"/>
                    <a:pt x="39" y="53"/>
                    <a:pt x="41" y="55"/>
                  </a:cubicBezTo>
                  <a:cubicBezTo>
                    <a:pt x="41" y="56"/>
                    <a:pt x="43" y="57"/>
                    <a:pt x="44" y="58"/>
                  </a:cubicBezTo>
                  <a:cubicBezTo>
                    <a:pt x="47" y="60"/>
                    <a:pt x="47" y="60"/>
                    <a:pt x="47" y="60"/>
                  </a:cubicBezTo>
                  <a:cubicBezTo>
                    <a:pt x="47" y="61"/>
                    <a:pt x="45" y="62"/>
                    <a:pt x="45" y="63"/>
                  </a:cubicBezTo>
                  <a:cubicBezTo>
                    <a:pt x="44" y="64"/>
                    <a:pt x="44" y="65"/>
                    <a:pt x="42" y="65"/>
                  </a:cubicBezTo>
                  <a:cubicBezTo>
                    <a:pt x="41" y="65"/>
                    <a:pt x="41" y="63"/>
                    <a:pt x="40" y="62"/>
                  </a:cubicBezTo>
                  <a:cubicBezTo>
                    <a:pt x="39" y="61"/>
                    <a:pt x="38" y="61"/>
                    <a:pt x="36" y="61"/>
                  </a:cubicBezTo>
                  <a:cubicBezTo>
                    <a:pt x="37" y="62"/>
                    <a:pt x="39" y="61"/>
                    <a:pt x="40" y="62"/>
                  </a:cubicBezTo>
                  <a:cubicBezTo>
                    <a:pt x="43" y="64"/>
                    <a:pt x="39" y="65"/>
                    <a:pt x="38" y="65"/>
                  </a:cubicBezTo>
                  <a:cubicBezTo>
                    <a:pt x="34" y="66"/>
                    <a:pt x="31" y="68"/>
                    <a:pt x="27" y="70"/>
                  </a:cubicBezTo>
                  <a:cubicBezTo>
                    <a:pt x="25" y="72"/>
                    <a:pt x="23" y="72"/>
                    <a:pt x="21" y="72"/>
                  </a:cubicBezTo>
                  <a:cubicBezTo>
                    <a:pt x="19" y="73"/>
                    <a:pt x="18" y="73"/>
                    <a:pt x="17" y="74"/>
                  </a:cubicBezTo>
                  <a:cubicBezTo>
                    <a:pt x="16" y="75"/>
                    <a:pt x="15" y="76"/>
                    <a:pt x="14" y="77"/>
                  </a:cubicBezTo>
                  <a:cubicBezTo>
                    <a:pt x="13" y="77"/>
                    <a:pt x="12" y="77"/>
                    <a:pt x="11" y="76"/>
                  </a:cubicBezTo>
                  <a:cubicBezTo>
                    <a:pt x="10" y="75"/>
                    <a:pt x="8" y="75"/>
                    <a:pt x="7" y="74"/>
                  </a:cubicBezTo>
                  <a:cubicBezTo>
                    <a:pt x="5" y="74"/>
                    <a:pt x="4" y="74"/>
                    <a:pt x="3" y="73"/>
                  </a:cubicBezTo>
                  <a:cubicBezTo>
                    <a:pt x="4" y="73"/>
                    <a:pt x="4" y="72"/>
                    <a:pt x="5" y="72"/>
                  </a:cubicBezTo>
                  <a:cubicBezTo>
                    <a:pt x="5" y="71"/>
                    <a:pt x="6" y="65"/>
                    <a:pt x="3" y="66"/>
                  </a:cubicBezTo>
                  <a:cubicBezTo>
                    <a:pt x="4" y="64"/>
                    <a:pt x="2" y="61"/>
                    <a:pt x="1" y="59"/>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40" name="Freeform 606">
              <a:extLst>
                <a:ext uri="{FF2B5EF4-FFF2-40B4-BE49-F238E27FC236}">
                  <a16:creationId xmlns:a16="http://schemas.microsoft.com/office/drawing/2014/main" xmlns="" id="{53BED642-119E-4C36-95BC-BB3D10AB2FFA}"/>
                </a:ext>
              </a:extLst>
            </p:cNvPr>
            <p:cNvSpPr>
              <a:spLocks/>
            </p:cNvSpPr>
            <p:nvPr/>
          </p:nvSpPr>
          <p:spPr bwMode="auto">
            <a:xfrm>
              <a:off x="4362013" y="1983689"/>
              <a:ext cx="200107" cy="78607"/>
            </a:xfrm>
            <a:custGeom>
              <a:avLst/>
              <a:gdLst>
                <a:gd name="T0" fmla="*/ 0 w 72"/>
                <a:gd name="T1" fmla="*/ 21 h 32"/>
                <a:gd name="T2" fmla="*/ 1 w 72"/>
                <a:gd name="T3" fmla="*/ 18 h 32"/>
                <a:gd name="T4" fmla="*/ 6 w 72"/>
                <a:gd name="T5" fmla="*/ 21 h 32"/>
                <a:gd name="T6" fmla="*/ 9 w 72"/>
                <a:gd name="T7" fmla="*/ 17 h 32"/>
                <a:gd name="T8" fmla="*/ 13 w 72"/>
                <a:gd name="T9" fmla="*/ 18 h 32"/>
                <a:gd name="T10" fmla="*/ 15 w 72"/>
                <a:gd name="T11" fmla="*/ 19 h 32"/>
                <a:gd name="T12" fmla="*/ 18 w 72"/>
                <a:gd name="T13" fmla="*/ 18 h 32"/>
                <a:gd name="T14" fmla="*/ 25 w 72"/>
                <a:gd name="T15" fmla="*/ 17 h 32"/>
                <a:gd name="T16" fmla="*/ 25 w 72"/>
                <a:gd name="T17" fmla="*/ 16 h 32"/>
                <a:gd name="T18" fmla="*/ 29 w 72"/>
                <a:gd name="T19" fmla="*/ 16 h 32"/>
                <a:gd name="T20" fmla="*/ 32 w 72"/>
                <a:gd name="T21" fmla="*/ 18 h 32"/>
                <a:gd name="T22" fmla="*/ 33 w 72"/>
                <a:gd name="T23" fmla="*/ 16 h 32"/>
                <a:gd name="T24" fmla="*/ 32 w 72"/>
                <a:gd name="T25" fmla="*/ 14 h 32"/>
                <a:gd name="T26" fmla="*/ 31 w 72"/>
                <a:gd name="T27" fmla="*/ 12 h 32"/>
                <a:gd name="T28" fmla="*/ 36 w 72"/>
                <a:gd name="T29" fmla="*/ 9 h 32"/>
                <a:gd name="T30" fmla="*/ 38 w 72"/>
                <a:gd name="T31" fmla="*/ 6 h 32"/>
                <a:gd name="T32" fmla="*/ 39 w 72"/>
                <a:gd name="T33" fmla="*/ 3 h 32"/>
                <a:gd name="T34" fmla="*/ 45 w 72"/>
                <a:gd name="T35" fmla="*/ 6 h 32"/>
                <a:gd name="T36" fmla="*/ 48 w 72"/>
                <a:gd name="T37" fmla="*/ 6 h 32"/>
                <a:gd name="T38" fmla="*/ 50 w 72"/>
                <a:gd name="T39" fmla="*/ 4 h 32"/>
                <a:gd name="T40" fmla="*/ 51 w 72"/>
                <a:gd name="T41" fmla="*/ 1 h 32"/>
                <a:gd name="T42" fmla="*/ 58 w 72"/>
                <a:gd name="T43" fmla="*/ 2 h 32"/>
                <a:gd name="T44" fmla="*/ 60 w 72"/>
                <a:gd name="T45" fmla="*/ 3 h 32"/>
                <a:gd name="T46" fmla="*/ 64 w 72"/>
                <a:gd name="T47" fmla="*/ 4 h 32"/>
                <a:gd name="T48" fmla="*/ 69 w 72"/>
                <a:gd name="T49" fmla="*/ 5 h 32"/>
                <a:gd name="T50" fmla="*/ 70 w 72"/>
                <a:gd name="T51" fmla="*/ 7 h 32"/>
                <a:gd name="T52" fmla="*/ 70 w 72"/>
                <a:gd name="T53" fmla="*/ 11 h 32"/>
                <a:gd name="T54" fmla="*/ 72 w 72"/>
                <a:gd name="T55" fmla="*/ 13 h 32"/>
                <a:gd name="T56" fmla="*/ 70 w 72"/>
                <a:gd name="T57" fmla="*/ 16 h 32"/>
                <a:gd name="T58" fmla="*/ 68 w 72"/>
                <a:gd name="T59" fmla="*/ 16 h 32"/>
                <a:gd name="T60" fmla="*/ 66 w 72"/>
                <a:gd name="T61" fmla="*/ 16 h 32"/>
                <a:gd name="T62" fmla="*/ 67 w 72"/>
                <a:gd name="T63" fmla="*/ 19 h 32"/>
                <a:gd name="T64" fmla="*/ 66 w 72"/>
                <a:gd name="T65" fmla="*/ 24 h 32"/>
                <a:gd name="T66" fmla="*/ 62 w 72"/>
                <a:gd name="T67" fmla="*/ 28 h 32"/>
                <a:gd name="T68" fmla="*/ 56 w 72"/>
                <a:gd name="T69" fmla="*/ 29 h 32"/>
                <a:gd name="T70" fmla="*/ 55 w 72"/>
                <a:gd name="T71" fmla="*/ 28 h 32"/>
                <a:gd name="T72" fmla="*/ 52 w 72"/>
                <a:gd name="T73" fmla="*/ 28 h 32"/>
                <a:gd name="T74" fmla="*/ 48 w 72"/>
                <a:gd name="T75" fmla="*/ 31 h 32"/>
                <a:gd name="T76" fmla="*/ 41 w 72"/>
                <a:gd name="T77" fmla="*/ 30 h 32"/>
                <a:gd name="T78" fmla="*/ 29 w 72"/>
                <a:gd name="T79" fmla="*/ 29 h 32"/>
                <a:gd name="T80" fmla="*/ 26 w 72"/>
                <a:gd name="T81" fmla="*/ 23 h 32"/>
                <a:gd name="T82" fmla="*/ 22 w 72"/>
                <a:gd name="T83" fmla="*/ 24 h 32"/>
                <a:gd name="T84" fmla="*/ 17 w 72"/>
                <a:gd name="T85" fmla="*/ 25 h 32"/>
                <a:gd name="T86" fmla="*/ 13 w 72"/>
                <a:gd name="T87" fmla="*/ 27 h 32"/>
                <a:gd name="T88" fmla="*/ 10 w 72"/>
                <a:gd name="T89" fmla="*/ 26 h 32"/>
                <a:gd name="T90" fmla="*/ 9 w 72"/>
                <a:gd name="T91" fmla="*/ 24 h 32"/>
                <a:gd name="T92" fmla="*/ 7 w 72"/>
                <a:gd name="T93" fmla="*/ 26 h 32"/>
                <a:gd name="T94" fmla="*/ 3 w 72"/>
                <a:gd name="T95" fmla="*/ 24 h 32"/>
                <a:gd name="T96" fmla="*/ 1 w 72"/>
                <a:gd name="T97" fmla="*/ 23 h 32"/>
                <a:gd name="T98" fmla="*/ 0 w 72"/>
                <a:gd name="T99"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2" h="32">
                  <a:moveTo>
                    <a:pt x="0" y="21"/>
                  </a:moveTo>
                  <a:cubicBezTo>
                    <a:pt x="1" y="19"/>
                    <a:pt x="1" y="20"/>
                    <a:pt x="1" y="18"/>
                  </a:cubicBezTo>
                  <a:cubicBezTo>
                    <a:pt x="1" y="18"/>
                    <a:pt x="8" y="18"/>
                    <a:pt x="6" y="21"/>
                  </a:cubicBezTo>
                  <a:cubicBezTo>
                    <a:pt x="9" y="21"/>
                    <a:pt x="9" y="19"/>
                    <a:pt x="9" y="17"/>
                  </a:cubicBezTo>
                  <a:cubicBezTo>
                    <a:pt x="10" y="18"/>
                    <a:pt x="12" y="18"/>
                    <a:pt x="13" y="18"/>
                  </a:cubicBezTo>
                  <a:cubicBezTo>
                    <a:pt x="12" y="19"/>
                    <a:pt x="15" y="19"/>
                    <a:pt x="15" y="19"/>
                  </a:cubicBezTo>
                  <a:cubicBezTo>
                    <a:pt x="16" y="20"/>
                    <a:pt x="17" y="19"/>
                    <a:pt x="18" y="18"/>
                  </a:cubicBezTo>
                  <a:cubicBezTo>
                    <a:pt x="20" y="17"/>
                    <a:pt x="23" y="16"/>
                    <a:pt x="25" y="17"/>
                  </a:cubicBezTo>
                  <a:cubicBezTo>
                    <a:pt x="25" y="17"/>
                    <a:pt x="25" y="16"/>
                    <a:pt x="25" y="16"/>
                  </a:cubicBezTo>
                  <a:cubicBezTo>
                    <a:pt x="26" y="16"/>
                    <a:pt x="28" y="17"/>
                    <a:pt x="29" y="16"/>
                  </a:cubicBezTo>
                  <a:cubicBezTo>
                    <a:pt x="31" y="15"/>
                    <a:pt x="31" y="18"/>
                    <a:pt x="32" y="18"/>
                  </a:cubicBezTo>
                  <a:cubicBezTo>
                    <a:pt x="33" y="19"/>
                    <a:pt x="34" y="16"/>
                    <a:pt x="33" y="16"/>
                  </a:cubicBezTo>
                  <a:cubicBezTo>
                    <a:pt x="32" y="16"/>
                    <a:pt x="32" y="14"/>
                    <a:pt x="32" y="14"/>
                  </a:cubicBezTo>
                  <a:cubicBezTo>
                    <a:pt x="32" y="13"/>
                    <a:pt x="31" y="13"/>
                    <a:pt x="31" y="12"/>
                  </a:cubicBezTo>
                  <a:cubicBezTo>
                    <a:pt x="30" y="10"/>
                    <a:pt x="35" y="9"/>
                    <a:pt x="36" y="9"/>
                  </a:cubicBezTo>
                  <a:cubicBezTo>
                    <a:pt x="37" y="8"/>
                    <a:pt x="36" y="5"/>
                    <a:pt x="38" y="6"/>
                  </a:cubicBezTo>
                  <a:cubicBezTo>
                    <a:pt x="40" y="7"/>
                    <a:pt x="39" y="5"/>
                    <a:pt x="39" y="3"/>
                  </a:cubicBezTo>
                  <a:cubicBezTo>
                    <a:pt x="41" y="3"/>
                    <a:pt x="43" y="5"/>
                    <a:pt x="45" y="6"/>
                  </a:cubicBezTo>
                  <a:cubicBezTo>
                    <a:pt x="48" y="5"/>
                    <a:pt x="48" y="6"/>
                    <a:pt x="48" y="6"/>
                  </a:cubicBezTo>
                  <a:cubicBezTo>
                    <a:pt x="48" y="5"/>
                    <a:pt x="49" y="4"/>
                    <a:pt x="50" y="4"/>
                  </a:cubicBezTo>
                  <a:cubicBezTo>
                    <a:pt x="51" y="3"/>
                    <a:pt x="51" y="2"/>
                    <a:pt x="51" y="1"/>
                  </a:cubicBezTo>
                  <a:cubicBezTo>
                    <a:pt x="53" y="0"/>
                    <a:pt x="56" y="1"/>
                    <a:pt x="58" y="2"/>
                  </a:cubicBezTo>
                  <a:cubicBezTo>
                    <a:pt x="58" y="2"/>
                    <a:pt x="59" y="2"/>
                    <a:pt x="60" y="3"/>
                  </a:cubicBezTo>
                  <a:cubicBezTo>
                    <a:pt x="61" y="3"/>
                    <a:pt x="63" y="4"/>
                    <a:pt x="64" y="4"/>
                  </a:cubicBezTo>
                  <a:cubicBezTo>
                    <a:pt x="66" y="3"/>
                    <a:pt x="69" y="3"/>
                    <a:pt x="69" y="5"/>
                  </a:cubicBezTo>
                  <a:cubicBezTo>
                    <a:pt x="69" y="5"/>
                    <a:pt x="69" y="7"/>
                    <a:pt x="70" y="7"/>
                  </a:cubicBezTo>
                  <a:cubicBezTo>
                    <a:pt x="70" y="8"/>
                    <a:pt x="70" y="10"/>
                    <a:pt x="70" y="11"/>
                  </a:cubicBezTo>
                  <a:cubicBezTo>
                    <a:pt x="71" y="12"/>
                    <a:pt x="72" y="12"/>
                    <a:pt x="72" y="13"/>
                  </a:cubicBezTo>
                  <a:cubicBezTo>
                    <a:pt x="72" y="13"/>
                    <a:pt x="71" y="14"/>
                    <a:pt x="70" y="16"/>
                  </a:cubicBezTo>
                  <a:cubicBezTo>
                    <a:pt x="70" y="17"/>
                    <a:pt x="69" y="17"/>
                    <a:pt x="68" y="16"/>
                  </a:cubicBezTo>
                  <a:cubicBezTo>
                    <a:pt x="68" y="16"/>
                    <a:pt x="67" y="16"/>
                    <a:pt x="66" y="16"/>
                  </a:cubicBezTo>
                  <a:cubicBezTo>
                    <a:pt x="65" y="16"/>
                    <a:pt x="69" y="17"/>
                    <a:pt x="67" y="19"/>
                  </a:cubicBezTo>
                  <a:cubicBezTo>
                    <a:pt x="65" y="20"/>
                    <a:pt x="65" y="23"/>
                    <a:pt x="66" y="24"/>
                  </a:cubicBezTo>
                  <a:cubicBezTo>
                    <a:pt x="64" y="24"/>
                    <a:pt x="60" y="26"/>
                    <a:pt x="62" y="28"/>
                  </a:cubicBezTo>
                  <a:cubicBezTo>
                    <a:pt x="59" y="27"/>
                    <a:pt x="58" y="28"/>
                    <a:pt x="56" y="29"/>
                  </a:cubicBezTo>
                  <a:cubicBezTo>
                    <a:pt x="56" y="29"/>
                    <a:pt x="55" y="29"/>
                    <a:pt x="55" y="28"/>
                  </a:cubicBezTo>
                  <a:cubicBezTo>
                    <a:pt x="54" y="28"/>
                    <a:pt x="53" y="28"/>
                    <a:pt x="52" y="28"/>
                  </a:cubicBezTo>
                  <a:cubicBezTo>
                    <a:pt x="51" y="29"/>
                    <a:pt x="49" y="31"/>
                    <a:pt x="48" y="31"/>
                  </a:cubicBezTo>
                  <a:cubicBezTo>
                    <a:pt x="47" y="32"/>
                    <a:pt x="43" y="30"/>
                    <a:pt x="41" y="30"/>
                  </a:cubicBezTo>
                  <a:cubicBezTo>
                    <a:pt x="37" y="29"/>
                    <a:pt x="34" y="30"/>
                    <a:pt x="29" y="29"/>
                  </a:cubicBezTo>
                  <a:cubicBezTo>
                    <a:pt x="28" y="28"/>
                    <a:pt x="23" y="25"/>
                    <a:pt x="26" y="23"/>
                  </a:cubicBezTo>
                  <a:cubicBezTo>
                    <a:pt x="24" y="23"/>
                    <a:pt x="23" y="24"/>
                    <a:pt x="22" y="24"/>
                  </a:cubicBezTo>
                  <a:cubicBezTo>
                    <a:pt x="20" y="24"/>
                    <a:pt x="18" y="24"/>
                    <a:pt x="17" y="25"/>
                  </a:cubicBezTo>
                  <a:cubicBezTo>
                    <a:pt x="15" y="25"/>
                    <a:pt x="14" y="27"/>
                    <a:pt x="13" y="27"/>
                  </a:cubicBezTo>
                  <a:cubicBezTo>
                    <a:pt x="12" y="26"/>
                    <a:pt x="11" y="26"/>
                    <a:pt x="10" y="26"/>
                  </a:cubicBezTo>
                  <a:cubicBezTo>
                    <a:pt x="9" y="26"/>
                    <a:pt x="9" y="24"/>
                    <a:pt x="9" y="24"/>
                  </a:cubicBezTo>
                  <a:cubicBezTo>
                    <a:pt x="8" y="24"/>
                    <a:pt x="7" y="25"/>
                    <a:pt x="7" y="26"/>
                  </a:cubicBezTo>
                  <a:cubicBezTo>
                    <a:pt x="6" y="27"/>
                    <a:pt x="4" y="25"/>
                    <a:pt x="3" y="24"/>
                  </a:cubicBezTo>
                  <a:cubicBezTo>
                    <a:pt x="2" y="24"/>
                    <a:pt x="1" y="24"/>
                    <a:pt x="1" y="23"/>
                  </a:cubicBezTo>
                  <a:cubicBezTo>
                    <a:pt x="1" y="23"/>
                    <a:pt x="1" y="22"/>
                    <a:pt x="0" y="21"/>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41" name="Freeform 608">
              <a:extLst>
                <a:ext uri="{FF2B5EF4-FFF2-40B4-BE49-F238E27FC236}">
                  <a16:creationId xmlns:a16="http://schemas.microsoft.com/office/drawing/2014/main" xmlns="" id="{C741F18D-0F75-45D3-9A3A-3B47F8027F68}"/>
                </a:ext>
              </a:extLst>
            </p:cNvPr>
            <p:cNvSpPr>
              <a:spLocks/>
            </p:cNvSpPr>
            <p:nvPr/>
          </p:nvSpPr>
          <p:spPr bwMode="auto">
            <a:xfrm>
              <a:off x="4358862" y="1983689"/>
              <a:ext cx="206410" cy="78607"/>
            </a:xfrm>
            <a:custGeom>
              <a:avLst/>
              <a:gdLst>
                <a:gd name="T0" fmla="*/ 2 w 74"/>
                <a:gd name="T1" fmla="*/ 18 h 32"/>
                <a:gd name="T2" fmla="*/ 2 w 74"/>
                <a:gd name="T3" fmla="*/ 19 h 32"/>
                <a:gd name="T4" fmla="*/ 11 w 74"/>
                <a:gd name="T5" fmla="*/ 18 h 32"/>
                <a:gd name="T6" fmla="*/ 15 w 74"/>
                <a:gd name="T7" fmla="*/ 20 h 32"/>
                <a:gd name="T8" fmla="*/ 24 w 74"/>
                <a:gd name="T9" fmla="*/ 18 h 32"/>
                <a:gd name="T10" fmla="*/ 31 w 74"/>
                <a:gd name="T11" fmla="*/ 17 h 32"/>
                <a:gd name="T12" fmla="*/ 34 w 74"/>
                <a:gd name="T13" fmla="*/ 15 h 32"/>
                <a:gd name="T14" fmla="*/ 34 w 74"/>
                <a:gd name="T15" fmla="*/ 15 h 32"/>
                <a:gd name="T16" fmla="*/ 33 w 74"/>
                <a:gd name="T17" fmla="*/ 11 h 32"/>
                <a:gd name="T18" fmla="*/ 33 w 74"/>
                <a:gd name="T19" fmla="*/ 11 h 32"/>
                <a:gd name="T20" fmla="*/ 38 w 74"/>
                <a:gd name="T21" fmla="*/ 7 h 32"/>
                <a:gd name="T22" fmla="*/ 40 w 74"/>
                <a:gd name="T23" fmla="*/ 7 h 32"/>
                <a:gd name="T24" fmla="*/ 46 w 74"/>
                <a:gd name="T25" fmla="*/ 7 h 32"/>
                <a:gd name="T26" fmla="*/ 52 w 74"/>
                <a:gd name="T27" fmla="*/ 2 h 32"/>
                <a:gd name="T28" fmla="*/ 59 w 74"/>
                <a:gd name="T29" fmla="*/ 3 h 32"/>
                <a:gd name="T30" fmla="*/ 69 w 74"/>
                <a:gd name="T31" fmla="*/ 5 h 32"/>
                <a:gd name="T32" fmla="*/ 72 w 74"/>
                <a:gd name="T33" fmla="*/ 13 h 32"/>
                <a:gd name="T34" fmla="*/ 72 w 74"/>
                <a:gd name="T35" fmla="*/ 13 h 32"/>
                <a:gd name="T36" fmla="*/ 71 w 74"/>
                <a:gd name="T37" fmla="*/ 13 h 32"/>
                <a:gd name="T38" fmla="*/ 70 w 74"/>
                <a:gd name="T39" fmla="*/ 16 h 32"/>
                <a:gd name="T40" fmla="*/ 68 w 74"/>
                <a:gd name="T41" fmla="*/ 18 h 32"/>
                <a:gd name="T42" fmla="*/ 68 w 74"/>
                <a:gd name="T43" fmla="*/ 18 h 32"/>
                <a:gd name="T44" fmla="*/ 66 w 74"/>
                <a:gd name="T45" fmla="*/ 25 h 32"/>
                <a:gd name="T46" fmla="*/ 59 w 74"/>
                <a:gd name="T47" fmla="*/ 27 h 32"/>
                <a:gd name="T48" fmla="*/ 42 w 74"/>
                <a:gd name="T49" fmla="*/ 29 h 32"/>
                <a:gd name="T50" fmla="*/ 17 w 74"/>
                <a:gd name="T51" fmla="*/ 24 h 32"/>
                <a:gd name="T52" fmla="*/ 11 w 74"/>
                <a:gd name="T53" fmla="*/ 25 h 32"/>
                <a:gd name="T54" fmla="*/ 10 w 74"/>
                <a:gd name="T55" fmla="*/ 23 h 32"/>
                <a:gd name="T56" fmla="*/ 5 w 74"/>
                <a:gd name="T57" fmla="*/ 24 h 32"/>
                <a:gd name="T58" fmla="*/ 2 w 74"/>
                <a:gd name="T59" fmla="*/ 24 h 32"/>
                <a:gd name="T60" fmla="*/ 10 w 74"/>
                <a:gd name="T61" fmla="*/ 25 h 32"/>
                <a:gd name="T62" fmla="*/ 18 w 74"/>
                <a:gd name="T63" fmla="*/ 26 h 32"/>
                <a:gd name="T64" fmla="*/ 42 w 74"/>
                <a:gd name="T65" fmla="*/ 31 h 32"/>
                <a:gd name="T66" fmla="*/ 60 w 74"/>
                <a:gd name="T67" fmla="*/ 29 h 32"/>
                <a:gd name="T68" fmla="*/ 67 w 74"/>
                <a:gd name="T69" fmla="*/ 21 h 32"/>
                <a:gd name="T70" fmla="*/ 68 w 74"/>
                <a:gd name="T71" fmla="*/ 16 h 32"/>
                <a:gd name="T72" fmla="*/ 67 w 74"/>
                <a:gd name="T73" fmla="*/ 17 h 32"/>
                <a:gd name="T74" fmla="*/ 74 w 74"/>
                <a:gd name="T75" fmla="*/ 13 h 32"/>
                <a:gd name="T76" fmla="*/ 71 w 74"/>
                <a:gd name="T77" fmla="*/ 5 h 32"/>
                <a:gd name="T78" fmla="*/ 59 w 74"/>
                <a:gd name="T79" fmla="*/ 1 h 32"/>
                <a:gd name="T80" fmla="*/ 50 w 74"/>
                <a:gd name="T81" fmla="*/ 5 h 32"/>
                <a:gd name="T82" fmla="*/ 44 w 74"/>
                <a:gd name="T83" fmla="*/ 3 h 32"/>
                <a:gd name="T84" fmla="*/ 39 w 74"/>
                <a:gd name="T85" fmla="*/ 5 h 32"/>
                <a:gd name="T86" fmla="*/ 37 w 74"/>
                <a:gd name="T87" fmla="*/ 6 h 32"/>
                <a:gd name="T88" fmla="*/ 33 w 74"/>
                <a:gd name="T89" fmla="*/ 9 h 32"/>
                <a:gd name="T90" fmla="*/ 32 w 74"/>
                <a:gd name="T91" fmla="*/ 14 h 32"/>
                <a:gd name="T92" fmla="*/ 33 w 74"/>
                <a:gd name="T93" fmla="*/ 17 h 32"/>
                <a:gd name="T94" fmla="*/ 34 w 74"/>
                <a:gd name="T95" fmla="*/ 17 h 32"/>
                <a:gd name="T96" fmla="*/ 32 w 74"/>
                <a:gd name="T97" fmla="*/ 16 h 32"/>
                <a:gd name="T98" fmla="*/ 27 w 74"/>
                <a:gd name="T99" fmla="*/ 16 h 32"/>
                <a:gd name="T100" fmla="*/ 17 w 74"/>
                <a:gd name="T101" fmla="*/ 18 h 32"/>
                <a:gd name="T102" fmla="*/ 16 w 74"/>
                <a:gd name="T103" fmla="*/ 18 h 32"/>
                <a:gd name="T104" fmla="*/ 15 w 74"/>
                <a:gd name="T105" fmla="*/ 18 h 32"/>
                <a:gd name="T106" fmla="*/ 15 w 74"/>
                <a:gd name="T107" fmla="*/ 19 h 32"/>
                <a:gd name="T108" fmla="*/ 8 w 74"/>
                <a:gd name="T109" fmla="*/ 20 h 32"/>
                <a:gd name="T110" fmla="*/ 1 w 74"/>
                <a:gd name="T111" fmla="*/ 18 h 32"/>
                <a:gd name="T112" fmla="*/ 1 w 74"/>
                <a:gd name="T113"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4" h="32">
                  <a:moveTo>
                    <a:pt x="2" y="22"/>
                  </a:moveTo>
                  <a:cubicBezTo>
                    <a:pt x="3" y="21"/>
                    <a:pt x="3" y="21"/>
                    <a:pt x="3" y="21"/>
                  </a:cubicBezTo>
                  <a:cubicBezTo>
                    <a:pt x="3" y="20"/>
                    <a:pt x="3" y="20"/>
                    <a:pt x="3" y="20"/>
                  </a:cubicBezTo>
                  <a:cubicBezTo>
                    <a:pt x="3" y="19"/>
                    <a:pt x="3" y="19"/>
                    <a:pt x="3" y="18"/>
                  </a:cubicBezTo>
                  <a:cubicBezTo>
                    <a:pt x="2" y="18"/>
                    <a:pt x="2" y="18"/>
                    <a:pt x="2" y="18"/>
                  </a:cubicBezTo>
                  <a:cubicBezTo>
                    <a:pt x="3" y="18"/>
                    <a:pt x="3" y="18"/>
                    <a:pt x="3" y="18"/>
                  </a:cubicBezTo>
                  <a:cubicBezTo>
                    <a:pt x="3" y="18"/>
                    <a:pt x="3" y="18"/>
                    <a:pt x="3" y="18"/>
                  </a:cubicBezTo>
                  <a:cubicBezTo>
                    <a:pt x="2" y="18"/>
                    <a:pt x="2" y="18"/>
                    <a:pt x="2" y="18"/>
                  </a:cubicBezTo>
                  <a:cubicBezTo>
                    <a:pt x="3" y="18"/>
                    <a:pt x="3" y="18"/>
                    <a:pt x="3" y="18"/>
                  </a:cubicBezTo>
                  <a:cubicBezTo>
                    <a:pt x="2" y="18"/>
                    <a:pt x="2" y="18"/>
                    <a:pt x="2" y="18"/>
                  </a:cubicBezTo>
                  <a:cubicBezTo>
                    <a:pt x="3" y="19"/>
                    <a:pt x="3" y="19"/>
                    <a:pt x="3" y="19"/>
                  </a:cubicBezTo>
                  <a:cubicBezTo>
                    <a:pt x="3" y="18"/>
                    <a:pt x="3" y="18"/>
                    <a:pt x="3" y="18"/>
                  </a:cubicBezTo>
                  <a:cubicBezTo>
                    <a:pt x="2" y="18"/>
                    <a:pt x="2" y="18"/>
                    <a:pt x="2" y="18"/>
                  </a:cubicBezTo>
                  <a:cubicBezTo>
                    <a:pt x="3" y="19"/>
                    <a:pt x="3" y="19"/>
                    <a:pt x="3" y="19"/>
                  </a:cubicBezTo>
                  <a:cubicBezTo>
                    <a:pt x="2" y="18"/>
                    <a:pt x="2" y="18"/>
                    <a:pt x="2" y="18"/>
                  </a:cubicBezTo>
                  <a:cubicBezTo>
                    <a:pt x="2" y="19"/>
                    <a:pt x="2" y="19"/>
                    <a:pt x="2" y="19"/>
                  </a:cubicBezTo>
                  <a:cubicBezTo>
                    <a:pt x="3" y="19"/>
                    <a:pt x="3" y="19"/>
                    <a:pt x="3" y="19"/>
                  </a:cubicBezTo>
                  <a:cubicBezTo>
                    <a:pt x="2" y="18"/>
                    <a:pt x="2" y="18"/>
                    <a:pt x="2" y="18"/>
                  </a:cubicBezTo>
                  <a:cubicBezTo>
                    <a:pt x="2" y="19"/>
                    <a:pt x="2" y="19"/>
                    <a:pt x="2" y="19"/>
                  </a:cubicBezTo>
                  <a:cubicBezTo>
                    <a:pt x="2" y="19"/>
                    <a:pt x="2" y="19"/>
                    <a:pt x="2" y="19"/>
                  </a:cubicBezTo>
                  <a:cubicBezTo>
                    <a:pt x="3" y="19"/>
                    <a:pt x="3" y="19"/>
                    <a:pt x="3" y="19"/>
                  </a:cubicBezTo>
                  <a:cubicBezTo>
                    <a:pt x="4" y="19"/>
                    <a:pt x="5" y="19"/>
                    <a:pt x="6" y="19"/>
                  </a:cubicBezTo>
                  <a:cubicBezTo>
                    <a:pt x="6" y="20"/>
                    <a:pt x="6" y="20"/>
                    <a:pt x="7" y="20"/>
                  </a:cubicBezTo>
                  <a:cubicBezTo>
                    <a:pt x="7" y="20"/>
                    <a:pt x="7" y="20"/>
                    <a:pt x="7" y="20"/>
                  </a:cubicBezTo>
                  <a:cubicBezTo>
                    <a:pt x="7" y="21"/>
                    <a:pt x="7" y="21"/>
                    <a:pt x="7" y="21"/>
                  </a:cubicBezTo>
                  <a:cubicBezTo>
                    <a:pt x="6" y="22"/>
                    <a:pt x="6" y="22"/>
                    <a:pt x="6" y="22"/>
                  </a:cubicBezTo>
                  <a:cubicBezTo>
                    <a:pt x="7" y="22"/>
                    <a:pt x="7" y="22"/>
                    <a:pt x="7" y="22"/>
                  </a:cubicBezTo>
                  <a:cubicBezTo>
                    <a:pt x="8" y="22"/>
                    <a:pt x="9" y="22"/>
                    <a:pt x="9" y="21"/>
                  </a:cubicBezTo>
                  <a:cubicBezTo>
                    <a:pt x="10" y="21"/>
                    <a:pt x="10" y="20"/>
                    <a:pt x="11" y="19"/>
                  </a:cubicBezTo>
                  <a:cubicBezTo>
                    <a:pt x="11" y="19"/>
                    <a:pt x="11" y="18"/>
                    <a:pt x="11" y="18"/>
                  </a:cubicBezTo>
                  <a:cubicBezTo>
                    <a:pt x="10" y="17"/>
                    <a:pt x="10" y="17"/>
                    <a:pt x="10" y="17"/>
                  </a:cubicBezTo>
                  <a:cubicBezTo>
                    <a:pt x="10" y="18"/>
                    <a:pt x="10" y="18"/>
                    <a:pt x="10" y="18"/>
                  </a:cubicBezTo>
                  <a:cubicBezTo>
                    <a:pt x="11" y="19"/>
                    <a:pt x="12" y="19"/>
                    <a:pt x="13" y="19"/>
                  </a:cubicBezTo>
                  <a:cubicBezTo>
                    <a:pt x="14" y="19"/>
                    <a:pt x="14" y="19"/>
                    <a:pt x="15" y="19"/>
                  </a:cubicBezTo>
                  <a:cubicBezTo>
                    <a:pt x="14" y="18"/>
                    <a:pt x="14" y="18"/>
                    <a:pt x="14" y="18"/>
                  </a:cubicBezTo>
                  <a:cubicBezTo>
                    <a:pt x="14" y="17"/>
                    <a:pt x="14" y="17"/>
                    <a:pt x="14" y="17"/>
                  </a:cubicBezTo>
                  <a:cubicBezTo>
                    <a:pt x="14" y="18"/>
                    <a:pt x="14" y="18"/>
                    <a:pt x="14" y="18"/>
                  </a:cubicBezTo>
                  <a:cubicBezTo>
                    <a:pt x="13" y="18"/>
                    <a:pt x="13" y="18"/>
                    <a:pt x="13" y="18"/>
                  </a:cubicBezTo>
                  <a:cubicBezTo>
                    <a:pt x="13" y="19"/>
                    <a:pt x="13" y="19"/>
                    <a:pt x="14" y="19"/>
                  </a:cubicBezTo>
                  <a:cubicBezTo>
                    <a:pt x="14" y="20"/>
                    <a:pt x="14" y="20"/>
                    <a:pt x="15" y="20"/>
                  </a:cubicBezTo>
                  <a:cubicBezTo>
                    <a:pt x="15" y="20"/>
                    <a:pt x="16" y="20"/>
                    <a:pt x="16" y="20"/>
                  </a:cubicBezTo>
                  <a:cubicBezTo>
                    <a:pt x="17" y="20"/>
                    <a:pt x="17" y="20"/>
                    <a:pt x="17" y="20"/>
                  </a:cubicBezTo>
                  <a:cubicBezTo>
                    <a:pt x="16" y="19"/>
                    <a:pt x="16" y="19"/>
                    <a:pt x="16" y="19"/>
                  </a:cubicBezTo>
                  <a:cubicBezTo>
                    <a:pt x="16" y="20"/>
                    <a:pt x="16" y="20"/>
                    <a:pt x="16" y="20"/>
                  </a:cubicBezTo>
                  <a:cubicBezTo>
                    <a:pt x="17" y="20"/>
                    <a:pt x="17" y="20"/>
                    <a:pt x="17" y="20"/>
                  </a:cubicBezTo>
                  <a:cubicBezTo>
                    <a:pt x="17" y="20"/>
                    <a:pt x="18" y="20"/>
                    <a:pt x="18" y="20"/>
                  </a:cubicBezTo>
                  <a:cubicBezTo>
                    <a:pt x="19" y="20"/>
                    <a:pt x="19" y="19"/>
                    <a:pt x="19" y="19"/>
                  </a:cubicBezTo>
                  <a:cubicBezTo>
                    <a:pt x="19" y="19"/>
                    <a:pt x="19" y="19"/>
                    <a:pt x="19" y="19"/>
                  </a:cubicBezTo>
                  <a:cubicBezTo>
                    <a:pt x="20" y="19"/>
                    <a:pt x="20" y="19"/>
                    <a:pt x="20" y="19"/>
                  </a:cubicBezTo>
                  <a:cubicBezTo>
                    <a:pt x="21" y="18"/>
                    <a:pt x="23" y="18"/>
                    <a:pt x="24" y="18"/>
                  </a:cubicBezTo>
                  <a:cubicBezTo>
                    <a:pt x="25" y="18"/>
                    <a:pt x="26" y="18"/>
                    <a:pt x="26" y="18"/>
                  </a:cubicBezTo>
                  <a:cubicBezTo>
                    <a:pt x="27" y="18"/>
                    <a:pt x="27" y="18"/>
                    <a:pt x="27" y="18"/>
                  </a:cubicBezTo>
                  <a:cubicBezTo>
                    <a:pt x="27" y="17"/>
                    <a:pt x="27" y="17"/>
                    <a:pt x="27" y="17"/>
                  </a:cubicBezTo>
                  <a:cubicBezTo>
                    <a:pt x="27" y="17"/>
                    <a:pt x="27" y="16"/>
                    <a:pt x="27" y="16"/>
                  </a:cubicBezTo>
                  <a:cubicBezTo>
                    <a:pt x="26" y="16"/>
                    <a:pt x="26" y="16"/>
                    <a:pt x="26" y="16"/>
                  </a:cubicBezTo>
                  <a:cubicBezTo>
                    <a:pt x="26" y="17"/>
                    <a:pt x="26" y="17"/>
                    <a:pt x="26" y="17"/>
                  </a:cubicBezTo>
                  <a:cubicBezTo>
                    <a:pt x="26" y="17"/>
                    <a:pt x="27" y="17"/>
                    <a:pt x="27" y="17"/>
                  </a:cubicBezTo>
                  <a:cubicBezTo>
                    <a:pt x="28" y="17"/>
                    <a:pt x="28" y="18"/>
                    <a:pt x="29" y="18"/>
                  </a:cubicBezTo>
                  <a:cubicBezTo>
                    <a:pt x="30" y="18"/>
                    <a:pt x="30" y="18"/>
                    <a:pt x="30" y="17"/>
                  </a:cubicBezTo>
                  <a:cubicBezTo>
                    <a:pt x="31" y="17"/>
                    <a:pt x="31" y="17"/>
                    <a:pt x="31" y="17"/>
                  </a:cubicBezTo>
                  <a:cubicBezTo>
                    <a:pt x="31" y="17"/>
                    <a:pt x="31" y="17"/>
                    <a:pt x="31" y="17"/>
                  </a:cubicBezTo>
                  <a:cubicBezTo>
                    <a:pt x="31" y="17"/>
                    <a:pt x="31" y="18"/>
                    <a:pt x="32" y="18"/>
                  </a:cubicBezTo>
                  <a:cubicBezTo>
                    <a:pt x="32" y="18"/>
                    <a:pt x="32" y="19"/>
                    <a:pt x="33" y="19"/>
                  </a:cubicBezTo>
                  <a:cubicBezTo>
                    <a:pt x="34" y="19"/>
                    <a:pt x="34" y="19"/>
                    <a:pt x="34" y="19"/>
                  </a:cubicBezTo>
                  <a:cubicBezTo>
                    <a:pt x="34" y="19"/>
                    <a:pt x="35" y="19"/>
                    <a:pt x="35" y="18"/>
                  </a:cubicBezTo>
                  <a:cubicBezTo>
                    <a:pt x="35" y="18"/>
                    <a:pt x="35" y="17"/>
                    <a:pt x="35" y="17"/>
                  </a:cubicBezTo>
                  <a:cubicBezTo>
                    <a:pt x="35" y="17"/>
                    <a:pt x="35" y="16"/>
                    <a:pt x="35" y="16"/>
                  </a:cubicBezTo>
                  <a:cubicBezTo>
                    <a:pt x="35" y="15"/>
                    <a:pt x="35"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4"/>
                    <a:pt x="34" y="14"/>
                  </a:cubicBezTo>
                  <a:cubicBezTo>
                    <a:pt x="34" y="14"/>
                    <a:pt x="34" y="14"/>
                    <a:pt x="34" y="14"/>
                  </a:cubicBezTo>
                  <a:cubicBezTo>
                    <a:pt x="34" y="13"/>
                    <a:pt x="34" y="12"/>
                    <a:pt x="33" y="12"/>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4" y="11"/>
                    <a:pt x="35" y="10"/>
                  </a:cubicBezTo>
                  <a:cubicBezTo>
                    <a:pt x="36" y="10"/>
                    <a:pt x="36" y="10"/>
                    <a:pt x="36" y="10"/>
                  </a:cubicBezTo>
                  <a:cubicBezTo>
                    <a:pt x="37" y="10"/>
                    <a:pt x="37" y="10"/>
                    <a:pt x="38" y="9"/>
                  </a:cubicBezTo>
                  <a:cubicBezTo>
                    <a:pt x="38" y="9"/>
                    <a:pt x="38" y="9"/>
                    <a:pt x="38" y="8"/>
                  </a:cubicBezTo>
                  <a:cubicBezTo>
                    <a:pt x="39" y="8"/>
                    <a:pt x="39" y="7"/>
                    <a:pt x="39" y="7"/>
                  </a:cubicBezTo>
                  <a:cubicBezTo>
                    <a:pt x="39" y="7"/>
                    <a:pt x="39" y="7"/>
                    <a:pt x="39" y="7"/>
                  </a:cubicBezTo>
                  <a:cubicBezTo>
                    <a:pt x="39" y="7"/>
                    <a:pt x="39" y="7"/>
                    <a:pt x="39" y="7"/>
                  </a:cubicBezTo>
                  <a:cubicBezTo>
                    <a:pt x="38" y="6"/>
                    <a:pt x="38" y="6"/>
                    <a:pt x="38" y="6"/>
                  </a:cubicBezTo>
                  <a:cubicBezTo>
                    <a:pt x="38" y="7"/>
                    <a:pt x="38" y="7"/>
                    <a:pt x="38" y="7"/>
                  </a:cubicBezTo>
                  <a:cubicBezTo>
                    <a:pt x="39" y="7"/>
                    <a:pt x="39" y="7"/>
                    <a:pt x="39" y="7"/>
                  </a:cubicBezTo>
                  <a:cubicBezTo>
                    <a:pt x="38" y="6"/>
                    <a:pt x="38" y="6"/>
                    <a:pt x="38" y="6"/>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9" y="7"/>
                    <a:pt x="39" y="7"/>
                    <a:pt x="39" y="7"/>
                  </a:cubicBezTo>
                  <a:cubicBezTo>
                    <a:pt x="39" y="7"/>
                    <a:pt x="39" y="7"/>
                    <a:pt x="40" y="7"/>
                  </a:cubicBezTo>
                  <a:cubicBezTo>
                    <a:pt x="40" y="7"/>
                    <a:pt x="41" y="7"/>
                    <a:pt x="41" y="6"/>
                  </a:cubicBezTo>
                  <a:cubicBezTo>
                    <a:pt x="41" y="6"/>
                    <a:pt x="41" y="6"/>
                    <a:pt x="41" y="5"/>
                  </a:cubicBezTo>
                  <a:cubicBezTo>
                    <a:pt x="41" y="5"/>
                    <a:pt x="41" y="4"/>
                    <a:pt x="41" y="4"/>
                  </a:cubicBezTo>
                  <a:cubicBezTo>
                    <a:pt x="41" y="3"/>
                    <a:pt x="41" y="3"/>
                    <a:pt x="41" y="3"/>
                  </a:cubicBezTo>
                  <a:cubicBezTo>
                    <a:pt x="40" y="3"/>
                    <a:pt x="40" y="3"/>
                    <a:pt x="40" y="3"/>
                  </a:cubicBezTo>
                  <a:cubicBezTo>
                    <a:pt x="40" y="4"/>
                    <a:pt x="40" y="4"/>
                    <a:pt x="40" y="4"/>
                  </a:cubicBezTo>
                  <a:cubicBezTo>
                    <a:pt x="41" y="4"/>
                    <a:pt x="41" y="4"/>
                    <a:pt x="42" y="5"/>
                  </a:cubicBezTo>
                  <a:cubicBezTo>
                    <a:pt x="43" y="6"/>
                    <a:pt x="44" y="6"/>
                    <a:pt x="45" y="7"/>
                  </a:cubicBezTo>
                  <a:cubicBezTo>
                    <a:pt x="46" y="7"/>
                    <a:pt x="46" y="7"/>
                    <a:pt x="46" y="7"/>
                  </a:cubicBezTo>
                  <a:cubicBezTo>
                    <a:pt x="46" y="7"/>
                    <a:pt x="46" y="7"/>
                    <a:pt x="46" y="7"/>
                  </a:cubicBezTo>
                  <a:cubicBezTo>
                    <a:pt x="47" y="6"/>
                    <a:pt x="48" y="6"/>
                    <a:pt x="48" y="6"/>
                  </a:cubicBezTo>
                  <a:cubicBezTo>
                    <a:pt x="48" y="6"/>
                    <a:pt x="48" y="6"/>
                    <a:pt x="49" y="6"/>
                  </a:cubicBezTo>
                  <a:cubicBezTo>
                    <a:pt x="49" y="6"/>
                    <a:pt x="49" y="6"/>
                    <a:pt x="49" y="7"/>
                  </a:cubicBezTo>
                  <a:cubicBezTo>
                    <a:pt x="50" y="7"/>
                    <a:pt x="50" y="7"/>
                    <a:pt x="50" y="7"/>
                  </a:cubicBezTo>
                  <a:cubicBezTo>
                    <a:pt x="50" y="6"/>
                    <a:pt x="50" y="6"/>
                    <a:pt x="50" y="6"/>
                  </a:cubicBezTo>
                  <a:cubicBezTo>
                    <a:pt x="50" y="5"/>
                    <a:pt x="51" y="5"/>
                    <a:pt x="51" y="4"/>
                  </a:cubicBezTo>
                  <a:cubicBezTo>
                    <a:pt x="52" y="4"/>
                    <a:pt x="53" y="4"/>
                    <a:pt x="53" y="3"/>
                  </a:cubicBezTo>
                  <a:cubicBezTo>
                    <a:pt x="53" y="2"/>
                    <a:pt x="53" y="1"/>
                    <a:pt x="53" y="1"/>
                  </a:cubicBezTo>
                  <a:cubicBezTo>
                    <a:pt x="52" y="1"/>
                    <a:pt x="52" y="1"/>
                    <a:pt x="52" y="1"/>
                  </a:cubicBezTo>
                  <a:cubicBezTo>
                    <a:pt x="52" y="2"/>
                    <a:pt x="52" y="2"/>
                    <a:pt x="52" y="2"/>
                  </a:cubicBezTo>
                  <a:cubicBezTo>
                    <a:pt x="53" y="2"/>
                    <a:pt x="53" y="2"/>
                    <a:pt x="53" y="2"/>
                  </a:cubicBezTo>
                  <a:cubicBezTo>
                    <a:pt x="54" y="2"/>
                    <a:pt x="56" y="2"/>
                    <a:pt x="58" y="3"/>
                  </a:cubicBezTo>
                  <a:cubicBezTo>
                    <a:pt x="59" y="3"/>
                    <a:pt x="59" y="3"/>
                    <a:pt x="59" y="3"/>
                  </a:cubicBezTo>
                  <a:cubicBezTo>
                    <a:pt x="59" y="3"/>
                    <a:pt x="59" y="3"/>
                    <a:pt x="59" y="3"/>
                  </a:cubicBezTo>
                  <a:cubicBezTo>
                    <a:pt x="59" y="2"/>
                    <a:pt x="59" y="2"/>
                    <a:pt x="59" y="2"/>
                  </a:cubicBezTo>
                  <a:cubicBezTo>
                    <a:pt x="59" y="3"/>
                    <a:pt x="59" y="3"/>
                    <a:pt x="59" y="3"/>
                  </a:cubicBezTo>
                  <a:cubicBezTo>
                    <a:pt x="59" y="3"/>
                    <a:pt x="59" y="3"/>
                    <a:pt x="59" y="3"/>
                  </a:cubicBezTo>
                  <a:cubicBezTo>
                    <a:pt x="59" y="2"/>
                    <a:pt x="59" y="2"/>
                    <a:pt x="59" y="2"/>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60" y="3"/>
                    <a:pt x="61" y="4"/>
                  </a:cubicBezTo>
                  <a:cubicBezTo>
                    <a:pt x="62" y="4"/>
                    <a:pt x="63" y="5"/>
                    <a:pt x="64" y="5"/>
                  </a:cubicBezTo>
                  <a:cubicBezTo>
                    <a:pt x="65" y="5"/>
                    <a:pt x="65" y="5"/>
                    <a:pt x="65" y="5"/>
                  </a:cubicBezTo>
                  <a:cubicBezTo>
                    <a:pt x="66" y="4"/>
                    <a:pt x="66" y="4"/>
                    <a:pt x="67" y="4"/>
                  </a:cubicBezTo>
                  <a:cubicBezTo>
                    <a:pt x="68" y="4"/>
                    <a:pt x="68" y="4"/>
                    <a:pt x="69" y="5"/>
                  </a:cubicBezTo>
                  <a:cubicBezTo>
                    <a:pt x="69" y="5"/>
                    <a:pt x="69" y="5"/>
                    <a:pt x="69" y="5"/>
                  </a:cubicBezTo>
                  <a:cubicBezTo>
                    <a:pt x="69" y="5"/>
                    <a:pt x="69" y="5"/>
                    <a:pt x="69" y="5"/>
                  </a:cubicBezTo>
                  <a:cubicBezTo>
                    <a:pt x="69" y="5"/>
                    <a:pt x="69" y="6"/>
                    <a:pt x="70" y="6"/>
                  </a:cubicBezTo>
                  <a:cubicBezTo>
                    <a:pt x="70" y="7"/>
                    <a:pt x="70" y="7"/>
                    <a:pt x="70" y="8"/>
                  </a:cubicBezTo>
                  <a:cubicBezTo>
                    <a:pt x="70" y="8"/>
                    <a:pt x="70" y="9"/>
                    <a:pt x="70" y="9"/>
                  </a:cubicBezTo>
                  <a:cubicBezTo>
                    <a:pt x="70" y="10"/>
                    <a:pt x="70" y="11"/>
                    <a:pt x="70" y="11"/>
                  </a:cubicBezTo>
                  <a:cubicBezTo>
                    <a:pt x="71" y="12"/>
                    <a:pt x="72" y="12"/>
                    <a:pt x="72" y="13"/>
                  </a:cubicBezTo>
                  <a:cubicBezTo>
                    <a:pt x="72" y="13"/>
                    <a:pt x="72" y="13"/>
                    <a:pt x="72" y="13"/>
                  </a:cubicBezTo>
                  <a:cubicBezTo>
                    <a:pt x="72" y="13"/>
                    <a:pt x="72" y="13"/>
                    <a:pt x="72" y="13"/>
                  </a:cubicBezTo>
                  <a:cubicBezTo>
                    <a:pt x="72" y="13"/>
                    <a:pt x="72" y="13"/>
                    <a:pt x="72" y="13"/>
                  </a:cubicBezTo>
                  <a:cubicBezTo>
                    <a:pt x="72" y="13"/>
                    <a:pt x="72" y="13"/>
                    <a:pt x="72" y="13"/>
                  </a:cubicBezTo>
                  <a:cubicBezTo>
                    <a:pt x="72" y="13"/>
                    <a:pt x="72" y="13"/>
                    <a:pt x="72" y="13"/>
                  </a:cubicBezTo>
                  <a:cubicBezTo>
                    <a:pt x="72" y="13"/>
                    <a:pt x="72" y="13"/>
                    <a:pt x="72" y="13"/>
                  </a:cubicBezTo>
                  <a:cubicBezTo>
                    <a:pt x="72" y="13"/>
                    <a:pt x="72" y="13"/>
                    <a:pt x="72" y="13"/>
                  </a:cubicBezTo>
                  <a:cubicBezTo>
                    <a:pt x="72" y="13"/>
                    <a:pt x="72" y="13"/>
                    <a:pt x="72" y="13"/>
                  </a:cubicBezTo>
                  <a:cubicBezTo>
                    <a:pt x="72" y="13"/>
                    <a:pt x="72" y="13"/>
                    <a:pt x="72" y="13"/>
                  </a:cubicBezTo>
                  <a:cubicBezTo>
                    <a:pt x="72" y="13"/>
                    <a:pt x="72" y="13"/>
                    <a:pt x="72" y="13"/>
                  </a:cubicBezTo>
                  <a:cubicBezTo>
                    <a:pt x="72" y="13"/>
                    <a:pt x="72" y="13"/>
                    <a:pt x="72" y="13"/>
                  </a:cubicBezTo>
                  <a:cubicBezTo>
                    <a:pt x="72" y="13"/>
                    <a:pt x="72" y="13"/>
                    <a:pt x="72" y="13"/>
                  </a:cubicBezTo>
                  <a:cubicBezTo>
                    <a:pt x="72" y="12"/>
                    <a:pt x="72" y="12"/>
                    <a:pt x="72" y="12"/>
                  </a:cubicBezTo>
                  <a:cubicBezTo>
                    <a:pt x="72" y="13"/>
                    <a:pt x="72" y="13"/>
                    <a:pt x="72" y="13"/>
                  </a:cubicBezTo>
                  <a:cubicBezTo>
                    <a:pt x="72" y="13"/>
                    <a:pt x="72" y="13"/>
                    <a:pt x="72" y="13"/>
                  </a:cubicBezTo>
                  <a:cubicBezTo>
                    <a:pt x="72" y="12"/>
                    <a:pt x="72" y="12"/>
                    <a:pt x="72" y="12"/>
                  </a:cubicBezTo>
                  <a:cubicBezTo>
                    <a:pt x="73" y="13"/>
                    <a:pt x="73" y="13"/>
                    <a:pt x="73" y="13"/>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3"/>
                    <a:pt x="71" y="13"/>
                  </a:cubicBezTo>
                  <a:cubicBezTo>
                    <a:pt x="71" y="14"/>
                    <a:pt x="71" y="15"/>
                    <a:pt x="70" y="15"/>
                  </a:cubicBezTo>
                  <a:cubicBezTo>
                    <a:pt x="70" y="16"/>
                    <a:pt x="70" y="16"/>
                    <a:pt x="70" y="16"/>
                  </a:cubicBezTo>
                  <a:cubicBezTo>
                    <a:pt x="70" y="16"/>
                    <a:pt x="70" y="16"/>
                    <a:pt x="70" y="16"/>
                  </a:cubicBezTo>
                  <a:cubicBezTo>
                    <a:pt x="70" y="16"/>
                    <a:pt x="70" y="16"/>
                    <a:pt x="70" y="16"/>
                  </a:cubicBezTo>
                  <a:cubicBezTo>
                    <a:pt x="70" y="16"/>
                    <a:pt x="70" y="16"/>
                    <a:pt x="70" y="16"/>
                  </a:cubicBezTo>
                  <a:cubicBezTo>
                    <a:pt x="70" y="16"/>
                    <a:pt x="70" y="16"/>
                    <a:pt x="70" y="16"/>
                  </a:cubicBezTo>
                  <a:cubicBezTo>
                    <a:pt x="70" y="16"/>
                    <a:pt x="70" y="16"/>
                    <a:pt x="70" y="16"/>
                  </a:cubicBezTo>
                  <a:cubicBezTo>
                    <a:pt x="70" y="16"/>
                    <a:pt x="70" y="16"/>
                    <a:pt x="70" y="16"/>
                  </a:cubicBezTo>
                  <a:cubicBezTo>
                    <a:pt x="70" y="16"/>
                    <a:pt x="70" y="16"/>
                    <a:pt x="70" y="16"/>
                  </a:cubicBezTo>
                  <a:cubicBezTo>
                    <a:pt x="70" y="16"/>
                    <a:pt x="70" y="16"/>
                    <a:pt x="70" y="16"/>
                  </a:cubicBezTo>
                  <a:cubicBezTo>
                    <a:pt x="70" y="16"/>
                    <a:pt x="70" y="16"/>
                    <a:pt x="70" y="16"/>
                  </a:cubicBezTo>
                  <a:cubicBezTo>
                    <a:pt x="70" y="16"/>
                    <a:pt x="70" y="16"/>
                    <a:pt x="70" y="16"/>
                  </a:cubicBezTo>
                  <a:cubicBezTo>
                    <a:pt x="70" y="16"/>
                    <a:pt x="70" y="16"/>
                    <a:pt x="70" y="16"/>
                  </a:cubicBezTo>
                  <a:cubicBezTo>
                    <a:pt x="70" y="15"/>
                    <a:pt x="69" y="15"/>
                    <a:pt x="68" y="15"/>
                  </a:cubicBezTo>
                  <a:cubicBezTo>
                    <a:pt x="67" y="15"/>
                    <a:pt x="67" y="15"/>
                    <a:pt x="66" y="15"/>
                  </a:cubicBezTo>
                  <a:cubicBezTo>
                    <a:pt x="66" y="15"/>
                    <a:pt x="66" y="15"/>
                    <a:pt x="66" y="15"/>
                  </a:cubicBezTo>
                  <a:cubicBezTo>
                    <a:pt x="66" y="16"/>
                    <a:pt x="66" y="16"/>
                    <a:pt x="66" y="16"/>
                  </a:cubicBezTo>
                  <a:cubicBezTo>
                    <a:pt x="66" y="17"/>
                    <a:pt x="66" y="17"/>
                    <a:pt x="66" y="17"/>
                  </a:cubicBezTo>
                  <a:cubicBezTo>
                    <a:pt x="67" y="17"/>
                    <a:pt x="67" y="17"/>
                    <a:pt x="67" y="17"/>
                  </a:cubicBezTo>
                  <a:cubicBezTo>
                    <a:pt x="68" y="18"/>
                    <a:pt x="68" y="18"/>
                    <a:pt x="68" y="18"/>
                  </a:cubicBezTo>
                  <a:cubicBezTo>
                    <a:pt x="68" y="18"/>
                    <a:pt x="68" y="18"/>
                    <a:pt x="68" y="18"/>
                  </a:cubicBezTo>
                  <a:cubicBezTo>
                    <a:pt x="68" y="18"/>
                    <a:pt x="68" y="18"/>
                    <a:pt x="68" y="18"/>
                  </a:cubicBezTo>
                  <a:cubicBezTo>
                    <a:pt x="68" y="18"/>
                    <a:pt x="68" y="18"/>
                    <a:pt x="68" y="18"/>
                  </a:cubicBezTo>
                  <a:cubicBezTo>
                    <a:pt x="68" y="18"/>
                    <a:pt x="68" y="18"/>
                    <a:pt x="68" y="18"/>
                  </a:cubicBezTo>
                  <a:cubicBezTo>
                    <a:pt x="68" y="18"/>
                    <a:pt x="68" y="18"/>
                    <a:pt x="68" y="18"/>
                  </a:cubicBezTo>
                  <a:cubicBezTo>
                    <a:pt x="68" y="18"/>
                    <a:pt x="68" y="18"/>
                    <a:pt x="68" y="18"/>
                  </a:cubicBezTo>
                  <a:cubicBezTo>
                    <a:pt x="68" y="18"/>
                    <a:pt x="68" y="18"/>
                    <a:pt x="68" y="18"/>
                  </a:cubicBezTo>
                  <a:cubicBezTo>
                    <a:pt x="68" y="18"/>
                    <a:pt x="68" y="18"/>
                    <a:pt x="68" y="18"/>
                  </a:cubicBezTo>
                  <a:cubicBezTo>
                    <a:pt x="68" y="18"/>
                    <a:pt x="68" y="18"/>
                    <a:pt x="68" y="18"/>
                  </a:cubicBezTo>
                  <a:cubicBezTo>
                    <a:pt x="68" y="18"/>
                    <a:pt x="68" y="18"/>
                    <a:pt x="68" y="18"/>
                  </a:cubicBezTo>
                  <a:cubicBezTo>
                    <a:pt x="68" y="18"/>
                    <a:pt x="68" y="18"/>
                    <a:pt x="68" y="18"/>
                  </a:cubicBezTo>
                  <a:cubicBezTo>
                    <a:pt x="68" y="18"/>
                    <a:pt x="68" y="18"/>
                    <a:pt x="68" y="18"/>
                  </a:cubicBezTo>
                  <a:cubicBezTo>
                    <a:pt x="68" y="17"/>
                    <a:pt x="68" y="17"/>
                    <a:pt x="68" y="17"/>
                  </a:cubicBezTo>
                  <a:cubicBezTo>
                    <a:pt x="68" y="18"/>
                    <a:pt x="68" y="18"/>
                    <a:pt x="68" y="18"/>
                  </a:cubicBezTo>
                  <a:cubicBezTo>
                    <a:pt x="68" y="18"/>
                    <a:pt x="68" y="18"/>
                    <a:pt x="68" y="18"/>
                  </a:cubicBezTo>
                  <a:cubicBezTo>
                    <a:pt x="68" y="17"/>
                    <a:pt x="68" y="17"/>
                    <a:pt x="68" y="17"/>
                  </a:cubicBezTo>
                  <a:cubicBezTo>
                    <a:pt x="67" y="18"/>
                    <a:pt x="67" y="18"/>
                    <a:pt x="67" y="18"/>
                  </a:cubicBezTo>
                  <a:cubicBezTo>
                    <a:pt x="67" y="18"/>
                    <a:pt x="66" y="19"/>
                    <a:pt x="66" y="19"/>
                  </a:cubicBezTo>
                  <a:cubicBezTo>
                    <a:pt x="65" y="20"/>
                    <a:pt x="65" y="21"/>
                    <a:pt x="65" y="21"/>
                  </a:cubicBezTo>
                  <a:cubicBezTo>
                    <a:pt x="65" y="23"/>
                    <a:pt x="66" y="24"/>
                    <a:pt x="66" y="25"/>
                  </a:cubicBezTo>
                  <a:cubicBezTo>
                    <a:pt x="67" y="24"/>
                    <a:pt x="67" y="24"/>
                    <a:pt x="67" y="24"/>
                  </a:cubicBezTo>
                  <a:cubicBezTo>
                    <a:pt x="67" y="23"/>
                    <a:pt x="67" y="23"/>
                    <a:pt x="67" y="23"/>
                  </a:cubicBezTo>
                  <a:cubicBezTo>
                    <a:pt x="66" y="23"/>
                    <a:pt x="66" y="23"/>
                    <a:pt x="66" y="23"/>
                  </a:cubicBezTo>
                  <a:cubicBezTo>
                    <a:pt x="65" y="23"/>
                    <a:pt x="64" y="24"/>
                    <a:pt x="63" y="24"/>
                  </a:cubicBezTo>
                  <a:cubicBezTo>
                    <a:pt x="62" y="25"/>
                    <a:pt x="61" y="26"/>
                    <a:pt x="61" y="27"/>
                  </a:cubicBezTo>
                  <a:cubicBezTo>
                    <a:pt x="61" y="28"/>
                    <a:pt x="61" y="28"/>
                    <a:pt x="62" y="29"/>
                  </a:cubicBezTo>
                  <a:cubicBezTo>
                    <a:pt x="63" y="28"/>
                    <a:pt x="63" y="28"/>
                    <a:pt x="63" y="28"/>
                  </a:cubicBezTo>
                  <a:cubicBezTo>
                    <a:pt x="63" y="27"/>
                    <a:pt x="63" y="27"/>
                    <a:pt x="63" y="27"/>
                  </a:cubicBezTo>
                  <a:cubicBezTo>
                    <a:pt x="62" y="27"/>
                    <a:pt x="62" y="27"/>
                    <a:pt x="61" y="27"/>
                  </a:cubicBezTo>
                  <a:cubicBezTo>
                    <a:pt x="60" y="27"/>
                    <a:pt x="59" y="27"/>
                    <a:pt x="59" y="27"/>
                  </a:cubicBezTo>
                  <a:cubicBezTo>
                    <a:pt x="58" y="27"/>
                    <a:pt x="58" y="28"/>
                    <a:pt x="57" y="28"/>
                  </a:cubicBezTo>
                  <a:cubicBezTo>
                    <a:pt x="57" y="28"/>
                    <a:pt x="57" y="28"/>
                    <a:pt x="57" y="28"/>
                  </a:cubicBezTo>
                  <a:cubicBezTo>
                    <a:pt x="56" y="28"/>
                    <a:pt x="55" y="27"/>
                    <a:pt x="54" y="27"/>
                  </a:cubicBezTo>
                  <a:cubicBezTo>
                    <a:pt x="53" y="27"/>
                    <a:pt x="53" y="27"/>
                    <a:pt x="53" y="27"/>
                  </a:cubicBezTo>
                  <a:cubicBezTo>
                    <a:pt x="53" y="27"/>
                    <a:pt x="52" y="28"/>
                    <a:pt x="52" y="28"/>
                  </a:cubicBezTo>
                  <a:cubicBezTo>
                    <a:pt x="51" y="28"/>
                    <a:pt x="51" y="29"/>
                    <a:pt x="50" y="29"/>
                  </a:cubicBezTo>
                  <a:cubicBezTo>
                    <a:pt x="49" y="30"/>
                    <a:pt x="49" y="30"/>
                    <a:pt x="49" y="30"/>
                  </a:cubicBezTo>
                  <a:cubicBezTo>
                    <a:pt x="48" y="30"/>
                    <a:pt x="48" y="30"/>
                    <a:pt x="48" y="30"/>
                  </a:cubicBezTo>
                  <a:cubicBezTo>
                    <a:pt x="48" y="30"/>
                    <a:pt x="46" y="30"/>
                    <a:pt x="45" y="30"/>
                  </a:cubicBezTo>
                  <a:cubicBezTo>
                    <a:pt x="44" y="29"/>
                    <a:pt x="43" y="29"/>
                    <a:pt x="42" y="29"/>
                  </a:cubicBezTo>
                  <a:cubicBezTo>
                    <a:pt x="38" y="28"/>
                    <a:pt x="35" y="29"/>
                    <a:pt x="31" y="28"/>
                  </a:cubicBezTo>
                  <a:cubicBezTo>
                    <a:pt x="30" y="28"/>
                    <a:pt x="29" y="27"/>
                    <a:pt x="28" y="26"/>
                  </a:cubicBezTo>
                  <a:cubicBezTo>
                    <a:pt x="28" y="26"/>
                    <a:pt x="28" y="25"/>
                    <a:pt x="27" y="25"/>
                  </a:cubicBezTo>
                  <a:cubicBezTo>
                    <a:pt x="27" y="24"/>
                    <a:pt x="27" y="24"/>
                    <a:pt x="27" y="24"/>
                  </a:cubicBezTo>
                  <a:cubicBezTo>
                    <a:pt x="27" y="24"/>
                    <a:pt x="27" y="24"/>
                    <a:pt x="27" y="24"/>
                  </a:cubicBezTo>
                  <a:cubicBezTo>
                    <a:pt x="29" y="23"/>
                    <a:pt x="29" y="23"/>
                    <a:pt x="29" y="23"/>
                  </a:cubicBezTo>
                  <a:cubicBezTo>
                    <a:pt x="27" y="22"/>
                    <a:pt x="27" y="22"/>
                    <a:pt x="27" y="22"/>
                  </a:cubicBezTo>
                  <a:cubicBezTo>
                    <a:pt x="26" y="22"/>
                    <a:pt x="26" y="22"/>
                    <a:pt x="26" y="22"/>
                  </a:cubicBezTo>
                  <a:cubicBezTo>
                    <a:pt x="25" y="22"/>
                    <a:pt x="24" y="23"/>
                    <a:pt x="23" y="23"/>
                  </a:cubicBezTo>
                  <a:cubicBezTo>
                    <a:pt x="21" y="23"/>
                    <a:pt x="19" y="23"/>
                    <a:pt x="17" y="24"/>
                  </a:cubicBezTo>
                  <a:cubicBezTo>
                    <a:pt x="16" y="24"/>
                    <a:pt x="16" y="25"/>
                    <a:pt x="15" y="25"/>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3" y="25"/>
                    <a:pt x="12"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4"/>
                    <a:pt x="11" y="24"/>
                    <a:pt x="11" y="24"/>
                  </a:cubicBezTo>
                  <a:cubicBezTo>
                    <a:pt x="11" y="24"/>
                    <a:pt x="10" y="23"/>
                    <a:pt x="10" y="23"/>
                  </a:cubicBezTo>
                  <a:cubicBezTo>
                    <a:pt x="10" y="23"/>
                    <a:pt x="10" y="23"/>
                    <a:pt x="10" y="23"/>
                  </a:cubicBezTo>
                  <a:cubicBezTo>
                    <a:pt x="9" y="23"/>
                    <a:pt x="8" y="24"/>
                    <a:pt x="8" y="24"/>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6" y="25"/>
                    <a:pt x="6" y="24"/>
                  </a:cubicBezTo>
                  <a:cubicBezTo>
                    <a:pt x="5" y="24"/>
                    <a:pt x="5" y="24"/>
                    <a:pt x="5" y="24"/>
                  </a:cubicBezTo>
                  <a:cubicBezTo>
                    <a:pt x="4" y="23"/>
                    <a:pt x="2" y="23"/>
                    <a:pt x="2" y="22"/>
                  </a:cubicBezTo>
                  <a:cubicBezTo>
                    <a:pt x="2" y="23"/>
                    <a:pt x="2" y="23"/>
                    <a:pt x="2" y="23"/>
                  </a:cubicBezTo>
                  <a:cubicBezTo>
                    <a:pt x="3" y="24"/>
                    <a:pt x="3" y="24"/>
                    <a:pt x="3" y="24"/>
                  </a:cubicBezTo>
                  <a:cubicBezTo>
                    <a:pt x="3" y="23"/>
                    <a:pt x="3" y="23"/>
                    <a:pt x="3" y="23"/>
                  </a:cubicBezTo>
                  <a:cubicBezTo>
                    <a:pt x="3" y="22"/>
                    <a:pt x="3" y="21"/>
                    <a:pt x="2" y="20"/>
                  </a:cubicBezTo>
                  <a:cubicBezTo>
                    <a:pt x="1" y="22"/>
                    <a:pt x="1" y="22"/>
                    <a:pt x="1" y="22"/>
                  </a:cubicBezTo>
                  <a:cubicBezTo>
                    <a:pt x="1" y="22"/>
                    <a:pt x="1" y="22"/>
                    <a:pt x="1" y="23"/>
                  </a:cubicBezTo>
                  <a:cubicBezTo>
                    <a:pt x="1" y="23"/>
                    <a:pt x="1" y="23"/>
                    <a:pt x="1" y="23"/>
                  </a:cubicBezTo>
                  <a:cubicBezTo>
                    <a:pt x="0" y="24"/>
                    <a:pt x="0" y="24"/>
                    <a:pt x="0" y="24"/>
                  </a:cubicBezTo>
                  <a:cubicBezTo>
                    <a:pt x="2" y="24"/>
                    <a:pt x="2" y="24"/>
                    <a:pt x="2" y="24"/>
                  </a:cubicBezTo>
                  <a:cubicBezTo>
                    <a:pt x="2" y="24"/>
                    <a:pt x="3" y="25"/>
                    <a:pt x="3" y="25"/>
                  </a:cubicBezTo>
                  <a:cubicBezTo>
                    <a:pt x="4" y="25"/>
                    <a:pt x="4" y="26"/>
                    <a:pt x="5" y="26"/>
                  </a:cubicBezTo>
                  <a:cubicBezTo>
                    <a:pt x="6" y="27"/>
                    <a:pt x="6" y="27"/>
                    <a:pt x="7" y="27"/>
                  </a:cubicBezTo>
                  <a:cubicBezTo>
                    <a:pt x="8" y="27"/>
                    <a:pt x="8" y="27"/>
                    <a:pt x="9" y="26"/>
                  </a:cubicBezTo>
                  <a:cubicBezTo>
                    <a:pt x="9" y="26"/>
                    <a:pt x="9" y="26"/>
                    <a:pt x="9" y="26"/>
                  </a:cubicBezTo>
                  <a:cubicBezTo>
                    <a:pt x="10" y="25"/>
                    <a:pt x="10" y="25"/>
                    <a:pt x="10" y="25"/>
                  </a:cubicBezTo>
                  <a:cubicBezTo>
                    <a:pt x="10" y="25"/>
                    <a:pt x="10" y="25"/>
                    <a:pt x="10" y="25"/>
                  </a:cubicBezTo>
                  <a:cubicBezTo>
                    <a:pt x="10" y="25"/>
                    <a:pt x="10" y="25"/>
                    <a:pt x="10" y="25"/>
                  </a:cubicBezTo>
                  <a:cubicBezTo>
                    <a:pt x="9" y="25"/>
                    <a:pt x="9" y="25"/>
                    <a:pt x="9" y="25"/>
                  </a:cubicBezTo>
                  <a:cubicBezTo>
                    <a:pt x="10" y="25"/>
                    <a:pt x="10" y="25"/>
                    <a:pt x="10" y="25"/>
                  </a:cubicBezTo>
                  <a:cubicBezTo>
                    <a:pt x="10" y="25"/>
                    <a:pt x="10" y="25"/>
                    <a:pt x="10" y="25"/>
                  </a:cubicBezTo>
                  <a:cubicBezTo>
                    <a:pt x="9" y="25"/>
                    <a:pt x="9" y="25"/>
                    <a:pt x="9" y="25"/>
                  </a:cubicBezTo>
                  <a:cubicBezTo>
                    <a:pt x="9" y="25"/>
                    <a:pt x="9" y="25"/>
                    <a:pt x="9" y="25"/>
                  </a:cubicBezTo>
                  <a:cubicBezTo>
                    <a:pt x="9" y="25"/>
                    <a:pt x="9" y="25"/>
                    <a:pt x="9" y="26"/>
                  </a:cubicBezTo>
                  <a:cubicBezTo>
                    <a:pt x="9" y="26"/>
                    <a:pt x="10" y="27"/>
                    <a:pt x="11" y="27"/>
                  </a:cubicBezTo>
                  <a:cubicBezTo>
                    <a:pt x="12" y="27"/>
                    <a:pt x="13" y="27"/>
                    <a:pt x="14" y="28"/>
                  </a:cubicBezTo>
                  <a:cubicBezTo>
                    <a:pt x="15" y="28"/>
                    <a:pt x="15" y="28"/>
                    <a:pt x="15" y="28"/>
                  </a:cubicBezTo>
                  <a:cubicBezTo>
                    <a:pt x="15" y="28"/>
                    <a:pt x="16" y="28"/>
                    <a:pt x="16" y="27"/>
                  </a:cubicBezTo>
                  <a:cubicBezTo>
                    <a:pt x="16" y="27"/>
                    <a:pt x="17" y="27"/>
                    <a:pt x="17" y="26"/>
                  </a:cubicBezTo>
                  <a:cubicBezTo>
                    <a:pt x="18" y="26"/>
                    <a:pt x="18" y="26"/>
                    <a:pt x="18" y="26"/>
                  </a:cubicBezTo>
                  <a:cubicBezTo>
                    <a:pt x="19" y="25"/>
                    <a:pt x="21" y="25"/>
                    <a:pt x="23" y="25"/>
                  </a:cubicBezTo>
                  <a:cubicBezTo>
                    <a:pt x="25" y="25"/>
                    <a:pt x="26" y="24"/>
                    <a:pt x="26" y="24"/>
                  </a:cubicBezTo>
                  <a:cubicBezTo>
                    <a:pt x="27" y="24"/>
                    <a:pt x="27" y="24"/>
                    <a:pt x="27" y="24"/>
                  </a:cubicBezTo>
                  <a:cubicBezTo>
                    <a:pt x="27" y="23"/>
                    <a:pt x="27" y="23"/>
                    <a:pt x="27" y="23"/>
                  </a:cubicBezTo>
                  <a:cubicBezTo>
                    <a:pt x="26" y="22"/>
                    <a:pt x="26" y="22"/>
                    <a:pt x="26" y="22"/>
                  </a:cubicBezTo>
                  <a:cubicBezTo>
                    <a:pt x="26" y="23"/>
                    <a:pt x="25" y="24"/>
                    <a:pt x="25" y="24"/>
                  </a:cubicBezTo>
                  <a:cubicBezTo>
                    <a:pt x="25" y="25"/>
                    <a:pt x="25" y="26"/>
                    <a:pt x="26" y="26"/>
                  </a:cubicBezTo>
                  <a:cubicBezTo>
                    <a:pt x="26" y="27"/>
                    <a:pt x="27" y="28"/>
                    <a:pt x="28" y="28"/>
                  </a:cubicBezTo>
                  <a:cubicBezTo>
                    <a:pt x="29" y="29"/>
                    <a:pt x="29" y="29"/>
                    <a:pt x="30" y="29"/>
                  </a:cubicBezTo>
                  <a:cubicBezTo>
                    <a:pt x="34" y="31"/>
                    <a:pt x="38" y="30"/>
                    <a:pt x="42" y="31"/>
                  </a:cubicBezTo>
                  <a:cubicBezTo>
                    <a:pt x="42" y="31"/>
                    <a:pt x="44" y="31"/>
                    <a:pt x="45" y="32"/>
                  </a:cubicBezTo>
                  <a:cubicBezTo>
                    <a:pt x="46" y="32"/>
                    <a:pt x="47" y="32"/>
                    <a:pt x="48" y="32"/>
                  </a:cubicBezTo>
                  <a:cubicBezTo>
                    <a:pt x="49" y="32"/>
                    <a:pt x="49" y="32"/>
                    <a:pt x="50" y="32"/>
                  </a:cubicBezTo>
                  <a:cubicBezTo>
                    <a:pt x="50" y="32"/>
                    <a:pt x="51" y="31"/>
                    <a:pt x="52" y="30"/>
                  </a:cubicBezTo>
                  <a:cubicBezTo>
                    <a:pt x="52" y="30"/>
                    <a:pt x="53" y="30"/>
                    <a:pt x="53" y="30"/>
                  </a:cubicBezTo>
                  <a:cubicBezTo>
                    <a:pt x="54" y="29"/>
                    <a:pt x="54" y="29"/>
                    <a:pt x="54" y="29"/>
                  </a:cubicBezTo>
                  <a:cubicBezTo>
                    <a:pt x="54" y="29"/>
                    <a:pt x="54" y="29"/>
                    <a:pt x="54" y="29"/>
                  </a:cubicBezTo>
                  <a:cubicBezTo>
                    <a:pt x="55" y="29"/>
                    <a:pt x="56" y="30"/>
                    <a:pt x="57" y="30"/>
                  </a:cubicBezTo>
                  <a:cubicBezTo>
                    <a:pt x="57" y="30"/>
                    <a:pt x="57" y="30"/>
                    <a:pt x="57" y="30"/>
                  </a:cubicBezTo>
                  <a:cubicBezTo>
                    <a:pt x="58" y="30"/>
                    <a:pt x="59" y="29"/>
                    <a:pt x="60" y="29"/>
                  </a:cubicBezTo>
                  <a:cubicBezTo>
                    <a:pt x="60" y="29"/>
                    <a:pt x="61" y="29"/>
                    <a:pt x="61" y="29"/>
                  </a:cubicBezTo>
                  <a:cubicBezTo>
                    <a:pt x="61" y="29"/>
                    <a:pt x="62" y="29"/>
                    <a:pt x="62" y="29"/>
                  </a:cubicBezTo>
                  <a:cubicBezTo>
                    <a:pt x="63" y="28"/>
                    <a:pt x="63" y="28"/>
                    <a:pt x="63" y="28"/>
                  </a:cubicBezTo>
                  <a:cubicBezTo>
                    <a:pt x="63" y="27"/>
                    <a:pt x="63" y="27"/>
                    <a:pt x="63" y="27"/>
                  </a:cubicBezTo>
                  <a:cubicBezTo>
                    <a:pt x="63" y="27"/>
                    <a:pt x="64" y="26"/>
                    <a:pt x="64" y="26"/>
                  </a:cubicBezTo>
                  <a:cubicBezTo>
                    <a:pt x="65" y="25"/>
                    <a:pt x="66" y="25"/>
                    <a:pt x="66" y="25"/>
                  </a:cubicBezTo>
                  <a:cubicBezTo>
                    <a:pt x="67" y="25"/>
                    <a:pt x="67" y="25"/>
                    <a:pt x="67" y="25"/>
                  </a:cubicBezTo>
                  <a:cubicBezTo>
                    <a:pt x="68" y="26"/>
                    <a:pt x="68" y="26"/>
                    <a:pt x="68" y="26"/>
                  </a:cubicBezTo>
                  <a:cubicBezTo>
                    <a:pt x="68" y="24"/>
                    <a:pt x="68" y="24"/>
                    <a:pt x="68" y="24"/>
                  </a:cubicBezTo>
                  <a:cubicBezTo>
                    <a:pt x="67" y="23"/>
                    <a:pt x="67" y="22"/>
                    <a:pt x="67" y="21"/>
                  </a:cubicBezTo>
                  <a:cubicBezTo>
                    <a:pt x="67" y="21"/>
                    <a:pt x="67" y="21"/>
                    <a:pt x="67" y="20"/>
                  </a:cubicBezTo>
                  <a:cubicBezTo>
                    <a:pt x="68" y="20"/>
                    <a:pt x="68" y="20"/>
                    <a:pt x="68" y="20"/>
                  </a:cubicBezTo>
                  <a:cubicBezTo>
                    <a:pt x="69" y="19"/>
                    <a:pt x="69" y="19"/>
                    <a:pt x="69" y="19"/>
                  </a:cubicBezTo>
                  <a:cubicBezTo>
                    <a:pt x="69" y="19"/>
                    <a:pt x="70" y="18"/>
                    <a:pt x="70" y="18"/>
                  </a:cubicBezTo>
                  <a:cubicBezTo>
                    <a:pt x="70" y="17"/>
                    <a:pt x="69" y="17"/>
                    <a:pt x="69" y="16"/>
                  </a:cubicBezTo>
                  <a:cubicBezTo>
                    <a:pt x="69" y="16"/>
                    <a:pt x="68" y="16"/>
                    <a:pt x="68" y="16"/>
                  </a:cubicBezTo>
                  <a:cubicBezTo>
                    <a:pt x="67" y="15"/>
                    <a:pt x="67" y="15"/>
                    <a:pt x="67" y="15"/>
                  </a:cubicBezTo>
                  <a:cubicBezTo>
                    <a:pt x="67" y="15"/>
                    <a:pt x="67" y="15"/>
                    <a:pt x="67" y="15"/>
                  </a:cubicBezTo>
                  <a:cubicBezTo>
                    <a:pt x="67" y="16"/>
                    <a:pt x="67" y="16"/>
                    <a:pt x="67" y="16"/>
                  </a:cubicBezTo>
                  <a:cubicBezTo>
                    <a:pt x="68" y="16"/>
                    <a:pt x="68" y="16"/>
                    <a:pt x="68" y="16"/>
                  </a:cubicBezTo>
                  <a:cubicBezTo>
                    <a:pt x="68" y="16"/>
                    <a:pt x="67" y="15"/>
                    <a:pt x="67" y="15"/>
                  </a:cubicBezTo>
                  <a:cubicBezTo>
                    <a:pt x="67" y="16"/>
                    <a:pt x="67" y="16"/>
                    <a:pt x="67" y="16"/>
                  </a:cubicBezTo>
                  <a:cubicBezTo>
                    <a:pt x="68" y="16"/>
                    <a:pt x="68" y="16"/>
                    <a:pt x="68" y="16"/>
                  </a:cubicBezTo>
                  <a:cubicBezTo>
                    <a:pt x="67" y="16"/>
                    <a:pt x="67" y="16"/>
                    <a:pt x="67" y="16"/>
                  </a:cubicBezTo>
                  <a:cubicBezTo>
                    <a:pt x="67" y="17"/>
                    <a:pt x="67" y="17"/>
                    <a:pt x="67" y="17"/>
                  </a:cubicBezTo>
                  <a:cubicBezTo>
                    <a:pt x="68" y="16"/>
                    <a:pt x="68" y="16"/>
                    <a:pt x="68" y="16"/>
                  </a:cubicBezTo>
                  <a:cubicBezTo>
                    <a:pt x="67" y="16"/>
                    <a:pt x="67" y="16"/>
                    <a:pt x="67" y="16"/>
                  </a:cubicBezTo>
                  <a:cubicBezTo>
                    <a:pt x="67" y="17"/>
                    <a:pt x="67" y="17"/>
                    <a:pt x="67" y="17"/>
                  </a:cubicBezTo>
                  <a:cubicBezTo>
                    <a:pt x="67" y="16"/>
                    <a:pt x="67" y="16"/>
                    <a:pt x="67" y="16"/>
                  </a:cubicBezTo>
                  <a:cubicBezTo>
                    <a:pt x="67" y="17"/>
                    <a:pt x="67" y="17"/>
                    <a:pt x="67" y="17"/>
                  </a:cubicBezTo>
                  <a:cubicBezTo>
                    <a:pt x="67" y="17"/>
                    <a:pt x="67" y="17"/>
                    <a:pt x="67" y="17"/>
                  </a:cubicBezTo>
                  <a:cubicBezTo>
                    <a:pt x="67" y="16"/>
                    <a:pt x="67" y="16"/>
                    <a:pt x="67" y="16"/>
                  </a:cubicBezTo>
                  <a:cubicBezTo>
                    <a:pt x="67" y="17"/>
                    <a:pt x="67" y="17"/>
                    <a:pt x="67" y="17"/>
                  </a:cubicBezTo>
                  <a:cubicBezTo>
                    <a:pt x="68" y="17"/>
                    <a:pt x="68" y="17"/>
                    <a:pt x="68" y="17"/>
                  </a:cubicBezTo>
                  <a:cubicBezTo>
                    <a:pt x="68" y="17"/>
                    <a:pt x="68" y="17"/>
                    <a:pt x="69" y="17"/>
                  </a:cubicBezTo>
                  <a:cubicBezTo>
                    <a:pt x="69" y="17"/>
                    <a:pt x="70" y="18"/>
                    <a:pt x="70" y="18"/>
                  </a:cubicBezTo>
                  <a:cubicBezTo>
                    <a:pt x="71" y="18"/>
                    <a:pt x="71" y="17"/>
                    <a:pt x="71" y="17"/>
                  </a:cubicBezTo>
                  <a:cubicBezTo>
                    <a:pt x="72" y="17"/>
                    <a:pt x="72" y="16"/>
                    <a:pt x="72" y="16"/>
                  </a:cubicBezTo>
                  <a:cubicBezTo>
                    <a:pt x="72" y="16"/>
                    <a:pt x="73" y="15"/>
                    <a:pt x="73" y="14"/>
                  </a:cubicBezTo>
                  <a:cubicBezTo>
                    <a:pt x="73" y="14"/>
                    <a:pt x="74" y="14"/>
                    <a:pt x="74" y="13"/>
                  </a:cubicBezTo>
                  <a:cubicBezTo>
                    <a:pt x="74" y="13"/>
                    <a:pt x="74" y="13"/>
                    <a:pt x="74" y="13"/>
                  </a:cubicBezTo>
                  <a:cubicBezTo>
                    <a:pt x="74" y="13"/>
                    <a:pt x="74" y="13"/>
                    <a:pt x="74" y="13"/>
                  </a:cubicBezTo>
                  <a:cubicBezTo>
                    <a:pt x="74" y="12"/>
                    <a:pt x="74" y="12"/>
                    <a:pt x="74" y="11"/>
                  </a:cubicBezTo>
                  <a:cubicBezTo>
                    <a:pt x="73" y="11"/>
                    <a:pt x="72" y="11"/>
                    <a:pt x="72" y="10"/>
                  </a:cubicBezTo>
                  <a:cubicBezTo>
                    <a:pt x="72" y="10"/>
                    <a:pt x="72" y="10"/>
                    <a:pt x="72" y="9"/>
                  </a:cubicBezTo>
                  <a:cubicBezTo>
                    <a:pt x="72" y="9"/>
                    <a:pt x="72" y="8"/>
                    <a:pt x="72" y="7"/>
                  </a:cubicBezTo>
                  <a:cubicBezTo>
                    <a:pt x="72" y="7"/>
                    <a:pt x="72" y="6"/>
                    <a:pt x="72" y="6"/>
                  </a:cubicBezTo>
                  <a:cubicBezTo>
                    <a:pt x="71" y="6"/>
                    <a:pt x="71" y="5"/>
                    <a:pt x="71" y="5"/>
                  </a:cubicBezTo>
                  <a:cubicBezTo>
                    <a:pt x="71" y="5"/>
                    <a:pt x="71" y="5"/>
                    <a:pt x="71" y="5"/>
                  </a:cubicBezTo>
                  <a:cubicBezTo>
                    <a:pt x="71" y="5"/>
                    <a:pt x="71" y="5"/>
                    <a:pt x="71" y="5"/>
                  </a:cubicBezTo>
                  <a:cubicBezTo>
                    <a:pt x="71" y="4"/>
                    <a:pt x="71" y="3"/>
                    <a:pt x="70" y="3"/>
                  </a:cubicBezTo>
                  <a:cubicBezTo>
                    <a:pt x="69" y="2"/>
                    <a:pt x="68" y="2"/>
                    <a:pt x="67" y="2"/>
                  </a:cubicBezTo>
                  <a:cubicBezTo>
                    <a:pt x="66" y="2"/>
                    <a:pt x="65" y="3"/>
                    <a:pt x="65" y="3"/>
                  </a:cubicBezTo>
                  <a:cubicBezTo>
                    <a:pt x="64" y="3"/>
                    <a:pt x="64" y="3"/>
                    <a:pt x="64" y="3"/>
                  </a:cubicBezTo>
                  <a:cubicBezTo>
                    <a:pt x="63" y="3"/>
                    <a:pt x="62" y="2"/>
                    <a:pt x="61" y="2"/>
                  </a:cubicBezTo>
                  <a:cubicBezTo>
                    <a:pt x="61" y="2"/>
                    <a:pt x="60" y="2"/>
                    <a:pt x="60" y="1"/>
                  </a:cubicBezTo>
                  <a:cubicBezTo>
                    <a:pt x="60" y="1"/>
                    <a:pt x="59" y="1"/>
                    <a:pt x="59" y="1"/>
                  </a:cubicBezTo>
                  <a:cubicBezTo>
                    <a:pt x="58" y="1"/>
                    <a:pt x="58" y="1"/>
                    <a:pt x="58" y="1"/>
                  </a:cubicBezTo>
                  <a:cubicBezTo>
                    <a:pt x="59" y="2"/>
                    <a:pt x="59" y="2"/>
                    <a:pt x="59" y="2"/>
                  </a:cubicBezTo>
                  <a:cubicBezTo>
                    <a:pt x="59" y="1"/>
                    <a:pt x="59" y="1"/>
                    <a:pt x="59" y="1"/>
                  </a:cubicBezTo>
                  <a:cubicBezTo>
                    <a:pt x="57" y="1"/>
                    <a:pt x="55" y="0"/>
                    <a:pt x="53" y="0"/>
                  </a:cubicBezTo>
                  <a:cubicBezTo>
                    <a:pt x="52" y="0"/>
                    <a:pt x="52" y="0"/>
                    <a:pt x="52" y="0"/>
                  </a:cubicBezTo>
                  <a:cubicBezTo>
                    <a:pt x="51" y="0"/>
                    <a:pt x="51" y="0"/>
                    <a:pt x="51" y="0"/>
                  </a:cubicBezTo>
                  <a:cubicBezTo>
                    <a:pt x="51" y="1"/>
                    <a:pt x="51" y="1"/>
                    <a:pt x="51" y="1"/>
                  </a:cubicBezTo>
                  <a:cubicBezTo>
                    <a:pt x="51" y="1"/>
                    <a:pt x="51" y="2"/>
                    <a:pt x="51" y="2"/>
                  </a:cubicBezTo>
                  <a:cubicBezTo>
                    <a:pt x="51" y="2"/>
                    <a:pt x="51" y="2"/>
                    <a:pt x="51" y="3"/>
                  </a:cubicBezTo>
                  <a:cubicBezTo>
                    <a:pt x="49" y="3"/>
                    <a:pt x="48" y="4"/>
                    <a:pt x="48" y="6"/>
                  </a:cubicBezTo>
                  <a:cubicBezTo>
                    <a:pt x="49" y="6"/>
                    <a:pt x="49" y="6"/>
                    <a:pt x="49" y="6"/>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49" y="5"/>
                    <a:pt x="49" y="4"/>
                    <a:pt x="48" y="4"/>
                  </a:cubicBezTo>
                  <a:cubicBezTo>
                    <a:pt x="47" y="4"/>
                    <a:pt x="46" y="4"/>
                    <a:pt x="45" y="5"/>
                  </a:cubicBezTo>
                  <a:cubicBezTo>
                    <a:pt x="46" y="6"/>
                    <a:pt x="46" y="6"/>
                    <a:pt x="46" y="6"/>
                  </a:cubicBezTo>
                  <a:cubicBezTo>
                    <a:pt x="46" y="5"/>
                    <a:pt x="46" y="5"/>
                    <a:pt x="46" y="5"/>
                  </a:cubicBezTo>
                  <a:cubicBezTo>
                    <a:pt x="45" y="5"/>
                    <a:pt x="44" y="4"/>
                    <a:pt x="44" y="3"/>
                  </a:cubicBezTo>
                  <a:cubicBezTo>
                    <a:pt x="43" y="3"/>
                    <a:pt x="42" y="2"/>
                    <a:pt x="41" y="2"/>
                  </a:cubicBezTo>
                  <a:cubicBezTo>
                    <a:pt x="40" y="1"/>
                    <a:pt x="40" y="1"/>
                    <a:pt x="40" y="1"/>
                  </a:cubicBezTo>
                  <a:cubicBezTo>
                    <a:pt x="39" y="2"/>
                    <a:pt x="39" y="2"/>
                    <a:pt x="39" y="2"/>
                  </a:cubicBezTo>
                  <a:cubicBezTo>
                    <a:pt x="39" y="3"/>
                    <a:pt x="39" y="3"/>
                    <a:pt x="39" y="4"/>
                  </a:cubicBezTo>
                  <a:cubicBezTo>
                    <a:pt x="39" y="4"/>
                    <a:pt x="39" y="5"/>
                    <a:pt x="39" y="5"/>
                  </a:cubicBezTo>
                  <a:cubicBezTo>
                    <a:pt x="39" y="5"/>
                    <a:pt x="39" y="5"/>
                    <a:pt x="39" y="5"/>
                  </a:cubicBezTo>
                  <a:cubicBezTo>
                    <a:pt x="39" y="5"/>
                    <a:pt x="39" y="5"/>
                    <a:pt x="39" y="5"/>
                  </a:cubicBezTo>
                  <a:cubicBezTo>
                    <a:pt x="40" y="6"/>
                    <a:pt x="40" y="6"/>
                    <a:pt x="40" y="6"/>
                  </a:cubicBezTo>
                  <a:cubicBezTo>
                    <a:pt x="39" y="5"/>
                    <a:pt x="39" y="5"/>
                    <a:pt x="39" y="5"/>
                  </a:cubicBezTo>
                  <a:cubicBezTo>
                    <a:pt x="39" y="5"/>
                    <a:pt x="39" y="5"/>
                    <a:pt x="39" y="5"/>
                  </a:cubicBezTo>
                  <a:cubicBezTo>
                    <a:pt x="40" y="6"/>
                    <a:pt x="40" y="6"/>
                    <a:pt x="40" y="6"/>
                  </a:cubicBezTo>
                  <a:cubicBezTo>
                    <a:pt x="39" y="5"/>
                    <a:pt x="39" y="5"/>
                    <a:pt x="39" y="5"/>
                  </a:cubicBezTo>
                  <a:cubicBezTo>
                    <a:pt x="40" y="6"/>
                    <a:pt x="40" y="6"/>
                    <a:pt x="40" y="6"/>
                  </a:cubicBezTo>
                  <a:cubicBezTo>
                    <a:pt x="40" y="5"/>
                    <a:pt x="40" y="5"/>
                    <a:pt x="40" y="5"/>
                  </a:cubicBezTo>
                  <a:cubicBezTo>
                    <a:pt x="39" y="5"/>
                    <a:pt x="39" y="5"/>
                    <a:pt x="39" y="5"/>
                  </a:cubicBezTo>
                  <a:cubicBezTo>
                    <a:pt x="40" y="6"/>
                    <a:pt x="40" y="6"/>
                    <a:pt x="40" y="6"/>
                  </a:cubicBezTo>
                  <a:cubicBezTo>
                    <a:pt x="40" y="5"/>
                    <a:pt x="40" y="5"/>
                    <a:pt x="40" y="5"/>
                  </a:cubicBezTo>
                  <a:cubicBezTo>
                    <a:pt x="39" y="5"/>
                    <a:pt x="39" y="5"/>
                    <a:pt x="39" y="5"/>
                  </a:cubicBezTo>
                  <a:cubicBezTo>
                    <a:pt x="38" y="5"/>
                    <a:pt x="38" y="5"/>
                    <a:pt x="38" y="5"/>
                  </a:cubicBezTo>
                  <a:cubicBezTo>
                    <a:pt x="38" y="5"/>
                    <a:pt x="37" y="5"/>
                    <a:pt x="37" y="6"/>
                  </a:cubicBezTo>
                  <a:cubicBezTo>
                    <a:pt x="37" y="6"/>
                    <a:pt x="37" y="7"/>
                    <a:pt x="37" y="7"/>
                  </a:cubicBezTo>
                  <a:cubicBezTo>
                    <a:pt x="37" y="8"/>
                    <a:pt x="37" y="8"/>
                    <a:pt x="37" y="8"/>
                  </a:cubicBezTo>
                  <a:cubicBezTo>
                    <a:pt x="36" y="8"/>
                    <a:pt x="36" y="8"/>
                    <a:pt x="36" y="8"/>
                  </a:cubicBezTo>
                  <a:cubicBezTo>
                    <a:pt x="37" y="8"/>
                    <a:pt x="37" y="8"/>
                    <a:pt x="37" y="8"/>
                  </a:cubicBezTo>
                  <a:cubicBezTo>
                    <a:pt x="37" y="8"/>
                    <a:pt x="37" y="8"/>
                    <a:pt x="37" y="8"/>
                  </a:cubicBezTo>
                  <a:cubicBezTo>
                    <a:pt x="36" y="8"/>
                    <a:pt x="36" y="8"/>
                    <a:pt x="36" y="8"/>
                  </a:cubicBezTo>
                  <a:cubicBezTo>
                    <a:pt x="37" y="8"/>
                    <a:pt x="37" y="8"/>
                    <a:pt x="37" y="8"/>
                  </a:cubicBezTo>
                  <a:cubicBezTo>
                    <a:pt x="37" y="8"/>
                    <a:pt x="37" y="8"/>
                    <a:pt x="37" y="8"/>
                  </a:cubicBezTo>
                  <a:cubicBezTo>
                    <a:pt x="37" y="8"/>
                    <a:pt x="36" y="8"/>
                    <a:pt x="36" y="8"/>
                  </a:cubicBezTo>
                  <a:cubicBezTo>
                    <a:pt x="35" y="8"/>
                    <a:pt x="34" y="9"/>
                    <a:pt x="33" y="9"/>
                  </a:cubicBezTo>
                  <a:cubicBezTo>
                    <a:pt x="32" y="9"/>
                    <a:pt x="32" y="9"/>
                    <a:pt x="32" y="10"/>
                  </a:cubicBezTo>
                  <a:cubicBezTo>
                    <a:pt x="31" y="10"/>
                    <a:pt x="31" y="11"/>
                    <a:pt x="31" y="11"/>
                  </a:cubicBezTo>
                  <a:cubicBezTo>
                    <a:pt x="31" y="12"/>
                    <a:pt x="31" y="12"/>
                    <a:pt x="31" y="12"/>
                  </a:cubicBezTo>
                  <a:cubicBezTo>
                    <a:pt x="31" y="13"/>
                    <a:pt x="32" y="13"/>
                    <a:pt x="32" y="13"/>
                  </a:cubicBezTo>
                  <a:cubicBezTo>
                    <a:pt x="32" y="14"/>
                    <a:pt x="32" y="14"/>
                    <a:pt x="32" y="14"/>
                  </a:cubicBezTo>
                  <a:cubicBezTo>
                    <a:pt x="33" y="14"/>
                    <a:pt x="33" y="14"/>
                    <a:pt x="33" y="14"/>
                  </a:cubicBezTo>
                  <a:cubicBezTo>
                    <a:pt x="32" y="14"/>
                    <a:pt x="32" y="14"/>
                    <a:pt x="32" y="14"/>
                  </a:cubicBezTo>
                  <a:cubicBezTo>
                    <a:pt x="32" y="14"/>
                    <a:pt x="32" y="14"/>
                    <a:pt x="32" y="14"/>
                  </a:cubicBezTo>
                  <a:cubicBezTo>
                    <a:pt x="33" y="14"/>
                    <a:pt x="33" y="14"/>
                    <a:pt x="33" y="14"/>
                  </a:cubicBezTo>
                  <a:cubicBezTo>
                    <a:pt x="32" y="14"/>
                    <a:pt x="32" y="14"/>
                    <a:pt x="32" y="14"/>
                  </a:cubicBezTo>
                  <a:cubicBezTo>
                    <a:pt x="32" y="14"/>
                    <a:pt x="32" y="14"/>
                    <a:pt x="32" y="14"/>
                  </a:cubicBezTo>
                  <a:cubicBezTo>
                    <a:pt x="32" y="14"/>
                    <a:pt x="32" y="15"/>
                    <a:pt x="32" y="15"/>
                  </a:cubicBezTo>
                  <a:cubicBezTo>
                    <a:pt x="32" y="15"/>
                    <a:pt x="32" y="16"/>
                    <a:pt x="32" y="16"/>
                  </a:cubicBezTo>
                  <a:cubicBezTo>
                    <a:pt x="33" y="17"/>
                    <a:pt x="33" y="17"/>
                    <a:pt x="34" y="17"/>
                  </a:cubicBezTo>
                  <a:cubicBezTo>
                    <a:pt x="34" y="17"/>
                    <a:pt x="34" y="17"/>
                    <a:pt x="34" y="17"/>
                  </a:cubicBezTo>
                  <a:cubicBezTo>
                    <a:pt x="33" y="17"/>
                    <a:pt x="33" y="17"/>
                    <a:pt x="33" y="17"/>
                  </a:cubicBezTo>
                  <a:cubicBezTo>
                    <a:pt x="34" y="17"/>
                    <a:pt x="34" y="17"/>
                    <a:pt x="34" y="17"/>
                  </a:cubicBezTo>
                  <a:cubicBezTo>
                    <a:pt x="34" y="17"/>
                    <a:pt x="34" y="17"/>
                    <a:pt x="34" y="17"/>
                  </a:cubicBezTo>
                  <a:cubicBezTo>
                    <a:pt x="33" y="17"/>
                    <a:pt x="33" y="17"/>
                    <a:pt x="33" y="17"/>
                  </a:cubicBezTo>
                  <a:cubicBezTo>
                    <a:pt x="33" y="17"/>
                    <a:pt x="33" y="17"/>
                    <a:pt x="33" y="17"/>
                  </a:cubicBezTo>
                  <a:cubicBezTo>
                    <a:pt x="33" y="17"/>
                    <a:pt x="33" y="17"/>
                    <a:pt x="33" y="17"/>
                  </a:cubicBezTo>
                  <a:cubicBezTo>
                    <a:pt x="33" y="17"/>
                    <a:pt x="33" y="17"/>
                    <a:pt x="33" y="17"/>
                  </a:cubicBezTo>
                  <a:cubicBezTo>
                    <a:pt x="33" y="18"/>
                    <a:pt x="33" y="18"/>
                    <a:pt x="33" y="18"/>
                  </a:cubicBezTo>
                  <a:cubicBezTo>
                    <a:pt x="33" y="18"/>
                    <a:pt x="33" y="18"/>
                    <a:pt x="33" y="18"/>
                  </a:cubicBezTo>
                  <a:cubicBezTo>
                    <a:pt x="33" y="17"/>
                    <a:pt x="33" y="17"/>
                    <a:pt x="33" y="17"/>
                  </a:cubicBezTo>
                  <a:cubicBezTo>
                    <a:pt x="33" y="18"/>
                    <a:pt x="33" y="18"/>
                    <a:pt x="33" y="18"/>
                  </a:cubicBezTo>
                  <a:cubicBezTo>
                    <a:pt x="33" y="18"/>
                    <a:pt x="33" y="18"/>
                    <a:pt x="33" y="18"/>
                  </a:cubicBezTo>
                  <a:cubicBezTo>
                    <a:pt x="33" y="17"/>
                    <a:pt x="33" y="17"/>
                    <a:pt x="33" y="17"/>
                  </a:cubicBezTo>
                  <a:cubicBezTo>
                    <a:pt x="34" y="18"/>
                    <a:pt x="34" y="18"/>
                    <a:pt x="34" y="18"/>
                  </a:cubicBezTo>
                  <a:cubicBezTo>
                    <a:pt x="34" y="17"/>
                    <a:pt x="34" y="17"/>
                    <a:pt x="34" y="17"/>
                  </a:cubicBezTo>
                  <a:cubicBezTo>
                    <a:pt x="33" y="17"/>
                    <a:pt x="33" y="17"/>
                    <a:pt x="33" y="17"/>
                  </a:cubicBezTo>
                  <a:cubicBezTo>
                    <a:pt x="34" y="18"/>
                    <a:pt x="34" y="18"/>
                    <a:pt x="34" y="18"/>
                  </a:cubicBezTo>
                  <a:cubicBezTo>
                    <a:pt x="34" y="17"/>
                    <a:pt x="34" y="17"/>
                    <a:pt x="34" y="17"/>
                  </a:cubicBezTo>
                  <a:cubicBezTo>
                    <a:pt x="34" y="18"/>
                    <a:pt x="34" y="18"/>
                    <a:pt x="34" y="18"/>
                  </a:cubicBezTo>
                  <a:cubicBezTo>
                    <a:pt x="34" y="17"/>
                    <a:pt x="34" y="17"/>
                    <a:pt x="34" y="17"/>
                  </a:cubicBezTo>
                  <a:cubicBezTo>
                    <a:pt x="34" y="17"/>
                    <a:pt x="34" y="17"/>
                    <a:pt x="34" y="17"/>
                  </a:cubicBezTo>
                  <a:cubicBezTo>
                    <a:pt x="34" y="18"/>
                    <a:pt x="34" y="18"/>
                    <a:pt x="34" y="18"/>
                  </a:cubicBezTo>
                  <a:cubicBezTo>
                    <a:pt x="34" y="17"/>
                    <a:pt x="34" y="17"/>
                    <a:pt x="34" y="17"/>
                  </a:cubicBezTo>
                  <a:cubicBezTo>
                    <a:pt x="34" y="17"/>
                    <a:pt x="33" y="17"/>
                    <a:pt x="33" y="17"/>
                  </a:cubicBezTo>
                  <a:cubicBezTo>
                    <a:pt x="32" y="16"/>
                    <a:pt x="32" y="16"/>
                    <a:pt x="32" y="16"/>
                  </a:cubicBezTo>
                  <a:cubicBezTo>
                    <a:pt x="32" y="15"/>
                    <a:pt x="31" y="15"/>
                    <a:pt x="31" y="15"/>
                  </a:cubicBezTo>
                  <a:cubicBezTo>
                    <a:pt x="30" y="15"/>
                    <a:pt x="30" y="15"/>
                    <a:pt x="30" y="16"/>
                  </a:cubicBezTo>
                  <a:cubicBezTo>
                    <a:pt x="29" y="16"/>
                    <a:pt x="29" y="16"/>
                    <a:pt x="29" y="16"/>
                  </a:cubicBezTo>
                  <a:cubicBezTo>
                    <a:pt x="29" y="16"/>
                    <a:pt x="28" y="16"/>
                    <a:pt x="28" y="15"/>
                  </a:cubicBezTo>
                  <a:cubicBezTo>
                    <a:pt x="27" y="15"/>
                    <a:pt x="27" y="15"/>
                    <a:pt x="26" y="15"/>
                  </a:cubicBezTo>
                  <a:cubicBezTo>
                    <a:pt x="25" y="15"/>
                    <a:pt x="25" y="15"/>
                    <a:pt x="25" y="15"/>
                  </a:cubicBezTo>
                  <a:cubicBezTo>
                    <a:pt x="25" y="16"/>
                    <a:pt x="25" y="16"/>
                    <a:pt x="25" y="16"/>
                  </a:cubicBezTo>
                  <a:cubicBezTo>
                    <a:pt x="25" y="17"/>
                    <a:pt x="25" y="17"/>
                    <a:pt x="25" y="17"/>
                  </a:cubicBezTo>
                  <a:cubicBezTo>
                    <a:pt x="26" y="17"/>
                    <a:pt x="26" y="17"/>
                    <a:pt x="26" y="17"/>
                  </a:cubicBezTo>
                  <a:cubicBezTo>
                    <a:pt x="27" y="16"/>
                    <a:pt x="27" y="16"/>
                    <a:pt x="27" y="16"/>
                  </a:cubicBezTo>
                  <a:cubicBezTo>
                    <a:pt x="26" y="16"/>
                    <a:pt x="25" y="16"/>
                    <a:pt x="24" y="16"/>
                  </a:cubicBezTo>
                  <a:cubicBezTo>
                    <a:pt x="22" y="16"/>
                    <a:pt x="20" y="17"/>
                    <a:pt x="19" y="17"/>
                  </a:cubicBezTo>
                  <a:cubicBezTo>
                    <a:pt x="19" y="18"/>
                    <a:pt x="19" y="18"/>
                    <a:pt x="19" y="18"/>
                  </a:cubicBezTo>
                  <a:cubicBezTo>
                    <a:pt x="19" y="17"/>
                    <a:pt x="19" y="17"/>
                    <a:pt x="19" y="17"/>
                  </a:cubicBezTo>
                  <a:cubicBezTo>
                    <a:pt x="18" y="18"/>
                    <a:pt x="18" y="18"/>
                    <a:pt x="17" y="18"/>
                  </a:cubicBezTo>
                  <a:cubicBezTo>
                    <a:pt x="17" y="18"/>
                    <a:pt x="17" y="18"/>
                    <a:pt x="17" y="18"/>
                  </a:cubicBezTo>
                  <a:cubicBezTo>
                    <a:pt x="17" y="18"/>
                    <a:pt x="17" y="18"/>
                    <a:pt x="17" y="18"/>
                  </a:cubicBezTo>
                  <a:cubicBezTo>
                    <a:pt x="17" y="18"/>
                    <a:pt x="17" y="18"/>
                    <a:pt x="17" y="18"/>
                  </a:cubicBezTo>
                  <a:cubicBezTo>
                    <a:pt x="17" y="19"/>
                    <a:pt x="17" y="19"/>
                    <a:pt x="17" y="19"/>
                  </a:cubicBezTo>
                  <a:cubicBezTo>
                    <a:pt x="17" y="18"/>
                    <a:pt x="17" y="18"/>
                    <a:pt x="17" y="18"/>
                  </a:cubicBezTo>
                  <a:cubicBezTo>
                    <a:pt x="17" y="18"/>
                    <a:pt x="17" y="18"/>
                    <a:pt x="17" y="18"/>
                  </a:cubicBezTo>
                  <a:cubicBezTo>
                    <a:pt x="17" y="19"/>
                    <a:pt x="17" y="19"/>
                    <a:pt x="17" y="19"/>
                  </a:cubicBezTo>
                  <a:cubicBezTo>
                    <a:pt x="17" y="18"/>
                    <a:pt x="17" y="18"/>
                    <a:pt x="17" y="18"/>
                  </a:cubicBezTo>
                  <a:cubicBezTo>
                    <a:pt x="16" y="18"/>
                    <a:pt x="16" y="18"/>
                    <a:pt x="16" y="18"/>
                  </a:cubicBezTo>
                  <a:cubicBezTo>
                    <a:pt x="16" y="18"/>
                    <a:pt x="16" y="18"/>
                    <a:pt x="16" y="18"/>
                  </a:cubicBezTo>
                  <a:cubicBezTo>
                    <a:pt x="16" y="19"/>
                    <a:pt x="16" y="19"/>
                    <a:pt x="16" y="19"/>
                  </a:cubicBezTo>
                  <a:cubicBezTo>
                    <a:pt x="16" y="18"/>
                    <a:pt x="16" y="18"/>
                    <a:pt x="16" y="18"/>
                  </a:cubicBezTo>
                  <a:cubicBezTo>
                    <a:pt x="16" y="18"/>
                    <a:pt x="16" y="18"/>
                    <a:pt x="16" y="18"/>
                  </a:cubicBezTo>
                  <a:cubicBezTo>
                    <a:pt x="16" y="19"/>
                    <a:pt x="16" y="19"/>
                    <a:pt x="16" y="19"/>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4" y="18"/>
                    <a:pt x="14" y="18"/>
                    <a:pt x="14" y="18"/>
                  </a:cubicBezTo>
                  <a:cubicBezTo>
                    <a:pt x="15" y="19"/>
                    <a:pt x="15" y="19"/>
                    <a:pt x="15" y="19"/>
                  </a:cubicBezTo>
                  <a:cubicBezTo>
                    <a:pt x="15" y="18"/>
                    <a:pt x="15" y="18"/>
                    <a:pt x="15" y="18"/>
                  </a:cubicBezTo>
                  <a:cubicBezTo>
                    <a:pt x="14" y="18"/>
                    <a:pt x="14" y="18"/>
                    <a:pt x="14" y="18"/>
                  </a:cubicBezTo>
                  <a:cubicBezTo>
                    <a:pt x="15" y="19"/>
                    <a:pt x="15" y="19"/>
                    <a:pt x="15" y="19"/>
                  </a:cubicBezTo>
                  <a:cubicBezTo>
                    <a:pt x="15" y="18"/>
                    <a:pt x="15" y="18"/>
                    <a:pt x="15" y="18"/>
                  </a:cubicBezTo>
                  <a:cubicBezTo>
                    <a:pt x="15" y="19"/>
                    <a:pt x="15" y="19"/>
                    <a:pt x="15" y="19"/>
                  </a:cubicBezTo>
                  <a:cubicBezTo>
                    <a:pt x="15" y="19"/>
                    <a:pt x="15" y="19"/>
                    <a:pt x="15" y="19"/>
                  </a:cubicBezTo>
                  <a:cubicBezTo>
                    <a:pt x="15" y="18"/>
                    <a:pt x="15" y="18"/>
                    <a:pt x="15" y="18"/>
                  </a:cubicBezTo>
                  <a:cubicBezTo>
                    <a:pt x="15" y="19"/>
                    <a:pt x="15" y="19"/>
                    <a:pt x="15" y="19"/>
                  </a:cubicBezTo>
                  <a:cubicBezTo>
                    <a:pt x="14" y="17"/>
                    <a:pt x="14" y="17"/>
                    <a:pt x="14" y="17"/>
                  </a:cubicBezTo>
                  <a:cubicBezTo>
                    <a:pt x="14" y="17"/>
                    <a:pt x="14" y="17"/>
                    <a:pt x="13" y="17"/>
                  </a:cubicBezTo>
                  <a:cubicBezTo>
                    <a:pt x="12" y="17"/>
                    <a:pt x="11" y="17"/>
                    <a:pt x="11" y="17"/>
                  </a:cubicBezTo>
                  <a:cubicBezTo>
                    <a:pt x="10" y="16"/>
                    <a:pt x="10" y="16"/>
                    <a:pt x="10" y="16"/>
                  </a:cubicBezTo>
                  <a:cubicBezTo>
                    <a:pt x="9" y="17"/>
                    <a:pt x="9" y="17"/>
                    <a:pt x="9" y="17"/>
                  </a:cubicBezTo>
                  <a:cubicBezTo>
                    <a:pt x="9" y="18"/>
                    <a:pt x="9" y="19"/>
                    <a:pt x="9" y="19"/>
                  </a:cubicBezTo>
                  <a:cubicBezTo>
                    <a:pt x="8" y="20"/>
                    <a:pt x="8" y="20"/>
                    <a:pt x="8" y="20"/>
                  </a:cubicBezTo>
                  <a:cubicBezTo>
                    <a:pt x="8" y="20"/>
                    <a:pt x="8" y="20"/>
                    <a:pt x="7" y="20"/>
                  </a:cubicBezTo>
                  <a:cubicBezTo>
                    <a:pt x="7" y="21"/>
                    <a:pt x="7" y="21"/>
                    <a:pt x="7" y="21"/>
                  </a:cubicBezTo>
                  <a:cubicBezTo>
                    <a:pt x="8" y="22"/>
                    <a:pt x="8" y="22"/>
                    <a:pt x="8" y="22"/>
                  </a:cubicBezTo>
                  <a:cubicBezTo>
                    <a:pt x="9" y="21"/>
                    <a:pt x="9" y="21"/>
                    <a:pt x="9" y="20"/>
                  </a:cubicBezTo>
                  <a:cubicBezTo>
                    <a:pt x="9" y="19"/>
                    <a:pt x="8" y="19"/>
                    <a:pt x="8" y="18"/>
                  </a:cubicBezTo>
                  <a:cubicBezTo>
                    <a:pt x="6" y="17"/>
                    <a:pt x="4" y="17"/>
                    <a:pt x="3" y="17"/>
                  </a:cubicBezTo>
                  <a:cubicBezTo>
                    <a:pt x="3" y="17"/>
                    <a:pt x="2" y="17"/>
                    <a:pt x="2" y="17"/>
                  </a:cubicBezTo>
                  <a:cubicBezTo>
                    <a:pt x="1" y="17"/>
                    <a:pt x="1" y="17"/>
                    <a:pt x="1" y="17"/>
                  </a:cubicBezTo>
                  <a:cubicBezTo>
                    <a:pt x="1" y="17"/>
                    <a:pt x="1" y="17"/>
                    <a:pt x="1" y="17"/>
                  </a:cubicBezTo>
                  <a:cubicBezTo>
                    <a:pt x="1" y="18"/>
                    <a:pt x="1" y="18"/>
                    <a:pt x="1" y="18"/>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19"/>
                    <a:pt x="1" y="19"/>
                    <a:pt x="1" y="19"/>
                  </a:cubicBezTo>
                  <a:cubicBezTo>
                    <a:pt x="1" y="20"/>
                    <a:pt x="1" y="20"/>
                    <a:pt x="1" y="20"/>
                  </a:cubicBezTo>
                  <a:cubicBezTo>
                    <a:pt x="1" y="20"/>
                    <a:pt x="1" y="20"/>
                    <a:pt x="1" y="20"/>
                  </a:cubicBezTo>
                  <a:cubicBezTo>
                    <a:pt x="1" y="19"/>
                    <a:pt x="1" y="19"/>
                    <a:pt x="1" y="19"/>
                  </a:cubicBezTo>
                  <a:cubicBezTo>
                    <a:pt x="1" y="20"/>
                    <a:pt x="1" y="20"/>
                    <a:pt x="1" y="21"/>
                  </a:cubicBezTo>
                  <a:cubicBezTo>
                    <a:pt x="2" y="22"/>
                    <a:pt x="2" y="22"/>
                    <a:pt x="2" y="2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42" name="Freeform 609">
              <a:extLst>
                <a:ext uri="{FF2B5EF4-FFF2-40B4-BE49-F238E27FC236}">
                  <a16:creationId xmlns:a16="http://schemas.microsoft.com/office/drawing/2014/main" xmlns="" id="{B3B713E5-DE65-49CE-A18A-E12C0DDE97B9}"/>
                </a:ext>
              </a:extLst>
            </p:cNvPr>
            <p:cNvSpPr>
              <a:spLocks/>
            </p:cNvSpPr>
            <p:nvPr/>
          </p:nvSpPr>
          <p:spPr bwMode="auto">
            <a:xfrm>
              <a:off x="4409283" y="1721194"/>
              <a:ext cx="11030" cy="7019"/>
            </a:xfrm>
            <a:custGeom>
              <a:avLst/>
              <a:gdLst>
                <a:gd name="T0" fmla="*/ 2 w 4"/>
                <a:gd name="T1" fmla="*/ 1 h 3"/>
                <a:gd name="T2" fmla="*/ 0 w 4"/>
                <a:gd name="T3" fmla="*/ 2 h 3"/>
                <a:gd name="T4" fmla="*/ 4 w 4"/>
                <a:gd name="T5" fmla="*/ 2 h 3"/>
                <a:gd name="T6" fmla="*/ 2 w 4"/>
                <a:gd name="T7" fmla="*/ 1 h 3"/>
              </a:gdLst>
              <a:ahLst/>
              <a:cxnLst>
                <a:cxn ang="0">
                  <a:pos x="T0" y="T1"/>
                </a:cxn>
                <a:cxn ang="0">
                  <a:pos x="T2" y="T3"/>
                </a:cxn>
                <a:cxn ang="0">
                  <a:pos x="T4" y="T5"/>
                </a:cxn>
                <a:cxn ang="0">
                  <a:pos x="T6" y="T7"/>
                </a:cxn>
              </a:cxnLst>
              <a:rect l="0" t="0" r="r" b="b"/>
              <a:pathLst>
                <a:path w="4" h="3">
                  <a:moveTo>
                    <a:pt x="2" y="1"/>
                  </a:moveTo>
                  <a:cubicBezTo>
                    <a:pt x="2" y="2"/>
                    <a:pt x="1" y="2"/>
                    <a:pt x="0" y="2"/>
                  </a:cubicBezTo>
                  <a:cubicBezTo>
                    <a:pt x="1" y="3"/>
                    <a:pt x="3" y="3"/>
                    <a:pt x="4" y="2"/>
                  </a:cubicBezTo>
                  <a:cubicBezTo>
                    <a:pt x="4" y="2"/>
                    <a:pt x="3" y="0"/>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43" name="Freeform 610">
              <a:extLst>
                <a:ext uri="{FF2B5EF4-FFF2-40B4-BE49-F238E27FC236}">
                  <a16:creationId xmlns:a16="http://schemas.microsoft.com/office/drawing/2014/main" xmlns="" id="{60D667D8-6B67-4909-B5D7-BC8E4A21A7A5}"/>
                </a:ext>
              </a:extLst>
            </p:cNvPr>
            <p:cNvSpPr>
              <a:spLocks/>
            </p:cNvSpPr>
            <p:nvPr/>
          </p:nvSpPr>
          <p:spPr bwMode="auto">
            <a:xfrm>
              <a:off x="4409283" y="1721194"/>
              <a:ext cx="11030" cy="7019"/>
            </a:xfrm>
            <a:custGeom>
              <a:avLst/>
              <a:gdLst>
                <a:gd name="T0" fmla="*/ 2 w 4"/>
                <a:gd name="T1" fmla="*/ 1 h 3"/>
                <a:gd name="T2" fmla="*/ 0 w 4"/>
                <a:gd name="T3" fmla="*/ 2 h 3"/>
                <a:gd name="T4" fmla="*/ 4 w 4"/>
                <a:gd name="T5" fmla="*/ 2 h 3"/>
                <a:gd name="T6" fmla="*/ 2 w 4"/>
                <a:gd name="T7" fmla="*/ 1 h 3"/>
              </a:gdLst>
              <a:ahLst/>
              <a:cxnLst>
                <a:cxn ang="0">
                  <a:pos x="T0" y="T1"/>
                </a:cxn>
                <a:cxn ang="0">
                  <a:pos x="T2" y="T3"/>
                </a:cxn>
                <a:cxn ang="0">
                  <a:pos x="T4" y="T5"/>
                </a:cxn>
                <a:cxn ang="0">
                  <a:pos x="T6" y="T7"/>
                </a:cxn>
              </a:cxnLst>
              <a:rect l="0" t="0" r="r" b="b"/>
              <a:pathLst>
                <a:path w="4" h="3">
                  <a:moveTo>
                    <a:pt x="2" y="1"/>
                  </a:moveTo>
                  <a:cubicBezTo>
                    <a:pt x="2" y="2"/>
                    <a:pt x="1" y="2"/>
                    <a:pt x="0" y="2"/>
                  </a:cubicBezTo>
                  <a:cubicBezTo>
                    <a:pt x="1" y="3"/>
                    <a:pt x="3" y="3"/>
                    <a:pt x="4" y="2"/>
                  </a:cubicBezTo>
                  <a:cubicBezTo>
                    <a:pt x="4" y="2"/>
                    <a:pt x="3" y="0"/>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44" name="Freeform 611">
              <a:extLst>
                <a:ext uri="{FF2B5EF4-FFF2-40B4-BE49-F238E27FC236}">
                  <a16:creationId xmlns:a16="http://schemas.microsoft.com/office/drawing/2014/main" xmlns="" id="{25757EB6-965E-40B6-BE82-347B1495E134}"/>
                </a:ext>
              </a:extLst>
            </p:cNvPr>
            <p:cNvSpPr>
              <a:spLocks/>
            </p:cNvSpPr>
            <p:nvPr/>
          </p:nvSpPr>
          <p:spPr bwMode="auto">
            <a:xfrm>
              <a:off x="4412434" y="1728214"/>
              <a:ext cx="4727" cy="4212"/>
            </a:xfrm>
            <a:custGeom>
              <a:avLst/>
              <a:gdLst>
                <a:gd name="T0" fmla="*/ 1 w 2"/>
                <a:gd name="T1" fmla="*/ 1 h 2"/>
                <a:gd name="T2" fmla="*/ 0 w 2"/>
                <a:gd name="T3" fmla="*/ 2 h 2"/>
                <a:gd name="T4" fmla="*/ 2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0" y="2"/>
                    <a:pt x="0" y="2"/>
                    <a:pt x="0" y="2"/>
                  </a:cubicBezTo>
                  <a:cubicBezTo>
                    <a:pt x="1" y="2"/>
                    <a:pt x="2" y="1"/>
                    <a:pt x="2" y="0"/>
                  </a:cubicBezTo>
                  <a:cubicBezTo>
                    <a:pt x="2" y="0"/>
                    <a:pt x="1" y="0"/>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45" name="Freeform 612">
              <a:extLst>
                <a:ext uri="{FF2B5EF4-FFF2-40B4-BE49-F238E27FC236}">
                  <a16:creationId xmlns:a16="http://schemas.microsoft.com/office/drawing/2014/main" xmlns="" id="{A9DEBBB3-571C-4B85-A3A8-4C68DEFA5473}"/>
                </a:ext>
              </a:extLst>
            </p:cNvPr>
            <p:cNvSpPr>
              <a:spLocks/>
            </p:cNvSpPr>
            <p:nvPr/>
          </p:nvSpPr>
          <p:spPr bwMode="auto">
            <a:xfrm>
              <a:off x="4412434" y="1728214"/>
              <a:ext cx="4727" cy="4212"/>
            </a:xfrm>
            <a:custGeom>
              <a:avLst/>
              <a:gdLst>
                <a:gd name="T0" fmla="*/ 1 w 2"/>
                <a:gd name="T1" fmla="*/ 1 h 2"/>
                <a:gd name="T2" fmla="*/ 0 w 2"/>
                <a:gd name="T3" fmla="*/ 2 h 2"/>
                <a:gd name="T4" fmla="*/ 2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0" y="2"/>
                    <a:pt x="0" y="2"/>
                    <a:pt x="0" y="2"/>
                  </a:cubicBezTo>
                  <a:cubicBezTo>
                    <a:pt x="1" y="2"/>
                    <a:pt x="2" y="1"/>
                    <a:pt x="2" y="0"/>
                  </a:cubicBezTo>
                  <a:cubicBezTo>
                    <a:pt x="2" y="0"/>
                    <a:pt x="1" y="0"/>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46" name="Freeform 613">
              <a:extLst>
                <a:ext uri="{FF2B5EF4-FFF2-40B4-BE49-F238E27FC236}">
                  <a16:creationId xmlns:a16="http://schemas.microsoft.com/office/drawing/2014/main" xmlns="" id="{8A2C4F5F-FAC5-4AAC-8062-976EAB03D439}"/>
                </a:ext>
              </a:extLst>
            </p:cNvPr>
            <p:cNvSpPr>
              <a:spLocks/>
            </p:cNvSpPr>
            <p:nvPr/>
          </p:nvSpPr>
          <p:spPr bwMode="auto">
            <a:xfrm>
              <a:off x="4529032" y="1747866"/>
              <a:ext cx="18908" cy="29479"/>
            </a:xfrm>
            <a:custGeom>
              <a:avLst/>
              <a:gdLst>
                <a:gd name="T0" fmla="*/ 1 w 7"/>
                <a:gd name="T1" fmla="*/ 11 h 12"/>
                <a:gd name="T2" fmla="*/ 1 w 7"/>
                <a:gd name="T3" fmla="*/ 12 h 12"/>
                <a:gd name="T4" fmla="*/ 4 w 7"/>
                <a:gd name="T5" fmla="*/ 8 h 12"/>
                <a:gd name="T6" fmla="*/ 7 w 7"/>
                <a:gd name="T7" fmla="*/ 0 h 12"/>
                <a:gd name="T8" fmla="*/ 4 w 7"/>
                <a:gd name="T9" fmla="*/ 4 h 12"/>
                <a:gd name="T10" fmla="*/ 1 w 7"/>
                <a:gd name="T11" fmla="*/ 11 h 12"/>
              </a:gdLst>
              <a:ahLst/>
              <a:cxnLst>
                <a:cxn ang="0">
                  <a:pos x="T0" y="T1"/>
                </a:cxn>
                <a:cxn ang="0">
                  <a:pos x="T2" y="T3"/>
                </a:cxn>
                <a:cxn ang="0">
                  <a:pos x="T4" y="T5"/>
                </a:cxn>
                <a:cxn ang="0">
                  <a:pos x="T6" y="T7"/>
                </a:cxn>
                <a:cxn ang="0">
                  <a:pos x="T8" y="T9"/>
                </a:cxn>
                <a:cxn ang="0">
                  <a:pos x="T10" y="T11"/>
                </a:cxn>
              </a:cxnLst>
              <a:rect l="0" t="0" r="r" b="b"/>
              <a:pathLst>
                <a:path w="7" h="12">
                  <a:moveTo>
                    <a:pt x="1" y="11"/>
                  </a:moveTo>
                  <a:cubicBezTo>
                    <a:pt x="1" y="11"/>
                    <a:pt x="1" y="12"/>
                    <a:pt x="1" y="12"/>
                  </a:cubicBezTo>
                  <a:cubicBezTo>
                    <a:pt x="3" y="12"/>
                    <a:pt x="3" y="9"/>
                    <a:pt x="4" y="8"/>
                  </a:cubicBezTo>
                  <a:cubicBezTo>
                    <a:pt x="5" y="5"/>
                    <a:pt x="6" y="3"/>
                    <a:pt x="7" y="0"/>
                  </a:cubicBezTo>
                  <a:cubicBezTo>
                    <a:pt x="5" y="0"/>
                    <a:pt x="5" y="3"/>
                    <a:pt x="4" y="4"/>
                  </a:cubicBezTo>
                  <a:cubicBezTo>
                    <a:pt x="3" y="6"/>
                    <a:pt x="0" y="8"/>
                    <a:pt x="1" y="1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47" name="Freeform 614">
              <a:extLst>
                <a:ext uri="{FF2B5EF4-FFF2-40B4-BE49-F238E27FC236}">
                  <a16:creationId xmlns:a16="http://schemas.microsoft.com/office/drawing/2014/main" xmlns="" id="{C889A3A8-1BE9-44AD-985D-2C2610599103}"/>
                </a:ext>
              </a:extLst>
            </p:cNvPr>
            <p:cNvSpPr>
              <a:spLocks/>
            </p:cNvSpPr>
            <p:nvPr/>
          </p:nvSpPr>
          <p:spPr bwMode="auto">
            <a:xfrm>
              <a:off x="4529032" y="1747866"/>
              <a:ext cx="18908" cy="29479"/>
            </a:xfrm>
            <a:custGeom>
              <a:avLst/>
              <a:gdLst>
                <a:gd name="T0" fmla="*/ 1 w 7"/>
                <a:gd name="T1" fmla="*/ 11 h 12"/>
                <a:gd name="T2" fmla="*/ 1 w 7"/>
                <a:gd name="T3" fmla="*/ 12 h 12"/>
                <a:gd name="T4" fmla="*/ 4 w 7"/>
                <a:gd name="T5" fmla="*/ 8 h 12"/>
                <a:gd name="T6" fmla="*/ 7 w 7"/>
                <a:gd name="T7" fmla="*/ 0 h 12"/>
                <a:gd name="T8" fmla="*/ 4 w 7"/>
                <a:gd name="T9" fmla="*/ 4 h 12"/>
                <a:gd name="T10" fmla="*/ 1 w 7"/>
                <a:gd name="T11" fmla="*/ 11 h 12"/>
              </a:gdLst>
              <a:ahLst/>
              <a:cxnLst>
                <a:cxn ang="0">
                  <a:pos x="T0" y="T1"/>
                </a:cxn>
                <a:cxn ang="0">
                  <a:pos x="T2" y="T3"/>
                </a:cxn>
                <a:cxn ang="0">
                  <a:pos x="T4" y="T5"/>
                </a:cxn>
                <a:cxn ang="0">
                  <a:pos x="T6" y="T7"/>
                </a:cxn>
                <a:cxn ang="0">
                  <a:pos x="T8" y="T9"/>
                </a:cxn>
                <a:cxn ang="0">
                  <a:pos x="T10" y="T11"/>
                </a:cxn>
              </a:cxnLst>
              <a:rect l="0" t="0" r="r" b="b"/>
              <a:pathLst>
                <a:path w="7" h="12">
                  <a:moveTo>
                    <a:pt x="1" y="11"/>
                  </a:moveTo>
                  <a:cubicBezTo>
                    <a:pt x="1" y="11"/>
                    <a:pt x="1" y="12"/>
                    <a:pt x="1" y="12"/>
                  </a:cubicBezTo>
                  <a:cubicBezTo>
                    <a:pt x="3" y="12"/>
                    <a:pt x="3" y="9"/>
                    <a:pt x="4" y="8"/>
                  </a:cubicBezTo>
                  <a:cubicBezTo>
                    <a:pt x="5" y="5"/>
                    <a:pt x="6" y="3"/>
                    <a:pt x="7" y="0"/>
                  </a:cubicBezTo>
                  <a:cubicBezTo>
                    <a:pt x="5" y="0"/>
                    <a:pt x="5" y="3"/>
                    <a:pt x="4" y="4"/>
                  </a:cubicBezTo>
                  <a:cubicBezTo>
                    <a:pt x="3" y="6"/>
                    <a:pt x="0" y="8"/>
                    <a:pt x="1" y="1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48" name="Freeform 615">
              <a:extLst>
                <a:ext uri="{FF2B5EF4-FFF2-40B4-BE49-F238E27FC236}">
                  <a16:creationId xmlns:a16="http://schemas.microsoft.com/office/drawing/2014/main" xmlns="" id="{B77C19A1-2F89-4F62-9598-D0F057F1FB3E}"/>
                </a:ext>
              </a:extLst>
            </p:cNvPr>
            <p:cNvSpPr>
              <a:spLocks/>
            </p:cNvSpPr>
            <p:nvPr/>
          </p:nvSpPr>
          <p:spPr bwMode="auto">
            <a:xfrm>
              <a:off x="4568422" y="1702947"/>
              <a:ext cx="1577"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49" name="Freeform 616">
              <a:extLst>
                <a:ext uri="{FF2B5EF4-FFF2-40B4-BE49-F238E27FC236}">
                  <a16:creationId xmlns:a16="http://schemas.microsoft.com/office/drawing/2014/main" xmlns="" id="{F9BC4AFD-7CAC-4A7F-BD74-BB76167A864E}"/>
                </a:ext>
              </a:extLst>
            </p:cNvPr>
            <p:cNvSpPr>
              <a:spLocks/>
            </p:cNvSpPr>
            <p:nvPr/>
          </p:nvSpPr>
          <p:spPr bwMode="auto">
            <a:xfrm>
              <a:off x="4568422" y="1702947"/>
              <a:ext cx="1577"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50" name="Freeform 617">
              <a:extLst>
                <a:ext uri="{FF2B5EF4-FFF2-40B4-BE49-F238E27FC236}">
                  <a16:creationId xmlns:a16="http://schemas.microsoft.com/office/drawing/2014/main" xmlns="" id="{72411D1A-168B-4A9C-A758-5A68C203FEB9}"/>
                </a:ext>
              </a:extLst>
            </p:cNvPr>
            <p:cNvSpPr>
              <a:spLocks/>
            </p:cNvSpPr>
            <p:nvPr/>
          </p:nvSpPr>
          <p:spPr bwMode="auto">
            <a:xfrm>
              <a:off x="4569998" y="1731021"/>
              <a:ext cx="33089" cy="29479"/>
            </a:xfrm>
            <a:custGeom>
              <a:avLst/>
              <a:gdLst>
                <a:gd name="T0" fmla="*/ 3 w 12"/>
                <a:gd name="T1" fmla="*/ 11 h 12"/>
                <a:gd name="T2" fmla="*/ 7 w 12"/>
                <a:gd name="T3" fmla="*/ 6 h 12"/>
                <a:gd name="T4" fmla="*/ 5 w 12"/>
                <a:gd name="T5" fmla="*/ 1 h 12"/>
                <a:gd name="T6" fmla="*/ 1 w 12"/>
                <a:gd name="T7" fmla="*/ 4 h 12"/>
                <a:gd name="T8" fmla="*/ 2 w 12"/>
                <a:gd name="T9" fmla="*/ 10 h 12"/>
                <a:gd name="T10" fmla="*/ 1 w 12"/>
                <a:gd name="T11" fmla="*/ 12 h 12"/>
                <a:gd name="T12" fmla="*/ 3 w 12"/>
                <a:gd name="T13" fmla="*/ 11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3" y="11"/>
                  </a:moveTo>
                  <a:cubicBezTo>
                    <a:pt x="2" y="10"/>
                    <a:pt x="6" y="7"/>
                    <a:pt x="7" y="6"/>
                  </a:cubicBezTo>
                  <a:cubicBezTo>
                    <a:pt x="3" y="6"/>
                    <a:pt x="12" y="0"/>
                    <a:pt x="5" y="1"/>
                  </a:cubicBezTo>
                  <a:cubicBezTo>
                    <a:pt x="4" y="2"/>
                    <a:pt x="2" y="3"/>
                    <a:pt x="1" y="4"/>
                  </a:cubicBezTo>
                  <a:cubicBezTo>
                    <a:pt x="0" y="6"/>
                    <a:pt x="0" y="10"/>
                    <a:pt x="2" y="10"/>
                  </a:cubicBezTo>
                  <a:cubicBezTo>
                    <a:pt x="1" y="11"/>
                    <a:pt x="1" y="12"/>
                    <a:pt x="1" y="12"/>
                  </a:cubicBezTo>
                  <a:cubicBezTo>
                    <a:pt x="2" y="12"/>
                    <a:pt x="2" y="12"/>
                    <a:pt x="3" y="1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51" name="Freeform 618">
              <a:extLst>
                <a:ext uri="{FF2B5EF4-FFF2-40B4-BE49-F238E27FC236}">
                  <a16:creationId xmlns:a16="http://schemas.microsoft.com/office/drawing/2014/main" xmlns="" id="{72C5AEE8-47B5-478E-BFA3-D458FA14C650}"/>
                </a:ext>
              </a:extLst>
            </p:cNvPr>
            <p:cNvSpPr>
              <a:spLocks/>
            </p:cNvSpPr>
            <p:nvPr/>
          </p:nvSpPr>
          <p:spPr bwMode="auto">
            <a:xfrm>
              <a:off x="4569998" y="1731021"/>
              <a:ext cx="33089" cy="29479"/>
            </a:xfrm>
            <a:custGeom>
              <a:avLst/>
              <a:gdLst>
                <a:gd name="T0" fmla="*/ 3 w 12"/>
                <a:gd name="T1" fmla="*/ 11 h 12"/>
                <a:gd name="T2" fmla="*/ 7 w 12"/>
                <a:gd name="T3" fmla="*/ 6 h 12"/>
                <a:gd name="T4" fmla="*/ 5 w 12"/>
                <a:gd name="T5" fmla="*/ 1 h 12"/>
                <a:gd name="T6" fmla="*/ 1 w 12"/>
                <a:gd name="T7" fmla="*/ 4 h 12"/>
                <a:gd name="T8" fmla="*/ 2 w 12"/>
                <a:gd name="T9" fmla="*/ 10 h 12"/>
                <a:gd name="T10" fmla="*/ 1 w 12"/>
                <a:gd name="T11" fmla="*/ 12 h 12"/>
                <a:gd name="T12" fmla="*/ 3 w 12"/>
                <a:gd name="T13" fmla="*/ 11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3" y="11"/>
                  </a:moveTo>
                  <a:cubicBezTo>
                    <a:pt x="2" y="10"/>
                    <a:pt x="6" y="7"/>
                    <a:pt x="7" y="6"/>
                  </a:cubicBezTo>
                  <a:cubicBezTo>
                    <a:pt x="3" y="6"/>
                    <a:pt x="12" y="0"/>
                    <a:pt x="5" y="1"/>
                  </a:cubicBezTo>
                  <a:cubicBezTo>
                    <a:pt x="4" y="2"/>
                    <a:pt x="2" y="3"/>
                    <a:pt x="1" y="4"/>
                  </a:cubicBezTo>
                  <a:cubicBezTo>
                    <a:pt x="0" y="6"/>
                    <a:pt x="0" y="10"/>
                    <a:pt x="2" y="10"/>
                  </a:cubicBezTo>
                  <a:cubicBezTo>
                    <a:pt x="1" y="11"/>
                    <a:pt x="1" y="12"/>
                    <a:pt x="1" y="12"/>
                  </a:cubicBezTo>
                  <a:cubicBezTo>
                    <a:pt x="2" y="12"/>
                    <a:pt x="2" y="12"/>
                    <a:pt x="3" y="1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52" name="Freeform 619">
              <a:extLst>
                <a:ext uri="{FF2B5EF4-FFF2-40B4-BE49-F238E27FC236}">
                  <a16:creationId xmlns:a16="http://schemas.microsoft.com/office/drawing/2014/main" xmlns="" id="{79656382-574D-4F62-9C2C-CA7734EE5B03}"/>
                </a:ext>
              </a:extLst>
            </p:cNvPr>
            <p:cNvSpPr>
              <a:spLocks/>
            </p:cNvSpPr>
            <p:nvPr/>
          </p:nvSpPr>
          <p:spPr bwMode="auto">
            <a:xfrm>
              <a:off x="4569998" y="1663643"/>
              <a:ext cx="6303" cy="2807"/>
            </a:xfrm>
            <a:custGeom>
              <a:avLst/>
              <a:gdLst>
                <a:gd name="T0" fmla="*/ 1 w 2"/>
                <a:gd name="T1" fmla="*/ 1 h 1"/>
                <a:gd name="T2" fmla="*/ 2 w 2"/>
                <a:gd name="T3" fmla="*/ 1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2" y="1"/>
                    <a:pt x="2" y="1"/>
                  </a:cubicBezTo>
                  <a:cubicBezTo>
                    <a:pt x="2" y="1"/>
                    <a:pt x="1" y="0"/>
                    <a:pt x="0" y="0"/>
                  </a:cubicBezTo>
                  <a:cubicBezTo>
                    <a:pt x="1" y="0"/>
                    <a:pt x="1" y="0"/>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53" name="Freeform 620">
              <a:extLst>
                <a:ext uri="{FF2B5EF4-FFF2-40B4-BE49-F238E27FC236}">
                  <a16:creationId xmlns:a16="http://schemas.microsoft.com/office/drawing/2014/main" xmlns="" id="{245E716A-8D6E-484C-99B8-8D0CF04AA0F8}"/>
                </a:ext>
              </a:extLst>
            </p:cNvPr>
            <p:cNvSpPr>
              <a:spLocks/>
            </p:cNvSpPr>
            <p:nvPr/>
          </p:nvSpPr>
          <p:spPr bwMode="auto">
            <a:xfrm>
              <a:off x="4569998" y="1663643"/>
              <a:ext cx="6303" cy="2807"/>
            </a:xfrm>
            <a:custGeom>
              <a:avLst/>
              <a:gdLst>
                <a:gd name="T0" fmla="*/ 1 w 2"/>
                <a:gd name="T1" fmla="*/ 1 h 1"/>
                <a:gd name="T2" fmla="*/ 2 w 2"/>
                <a:gd name="T3" fmla="*/ 1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2" y="1"/>
                    <a:pt x="2" y="1"/>
                  </a:cubicBezTo>
                  <a:cubicBezTo>
                    <a:pt x="2" y="1"/>
                    <a:pt x="1" y="0"/>
                    <a:pt x="0" y="0"/>
                  </a:cubicBezTo>
                  <a:cubicBezTo>
                    <a:pt x="1" y="0"/>
                    <a:pt x="1" y="0"/>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54" name="Freeform 621">
              <a:extLst>
                <a:ext uri="{FF2B5EF4-FFF2-40B4-BE49-F238E27FC236}">
                  <a16:creationId xmlns:a16="http://schemas.microsoft.com/office/drawing/2014/main" xmlns="" id="{2524415F-B2DC-4822-A4E9-6FD08BB029C3}"/>
                </a:ext>
              </a:extLst>
            </p:cNvPr>
            <p:cNvSpPr>
              <a:spLocks/>
            </p:cNvSpPr>
            <p:nvPr/>
          </p:nvSpPr>
          <p:spPr bwMode="auto">
            <a:xfrm>
              <a:off x="4573149" y="1701544"/>
              <a:ext cx="3151" cy="140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55" name="Freeform 622">
              <a:extLst>
                <a:ext uri="{FF2B5EF4-FFF2-40B4-BE49-F238E27FC236}">
                  <a16:creationId xmlns:a16="http://schemas.microsoft.com/office/drawing/2014/main" xmlns="" id="{02026473-738C-4BB1-9A18-4BC3CDAB0DC6}"/>
                </a:ext>
              </a:extLst>
            </p:cNvPr>
            <p:cNvSpPr>
              <a:spLocks/>
            </p:cNvSpPr>
            <p:nvPr/>
          </p:nvSpPr>
          <p:spPr bwMode="auto">
            <a:xfrm>
              <a:off x="4573149" y="1701544"/>
              <a:ext cx="3151" cy="140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56" name="Freeform 623">
              <a:extLst>
                <a:ext uri="{FF2B5EF4-FFF2-40B4-BE49-F238E27FC236}">
                  <a16:creationId xmlns:a16="http://schemas.microsoft.com/office/drawing/2014/main" xmlns="" id="{2CE0616B-4EA2-4A77-B80A-AB976283A861}"/>
                </a:ext>
              </a:extLst>
            </p:cNvPr>
            <p:cNvSpPr>
              <a:spLocks/>
            </p:cNvSpPr>
            <p:nvPr/>
          </p:nvSpPr>
          <p:spPr bwMode="auto">
            <a:xfrm>
              <a:off x="4579452" y="1688910"/>
              <a:ext cx="1577" cy="1404"/>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0" y="0"/>
                    <a:pt x="0" y="0"/>
                    <a:pt x="0" y="1"/>
                  </a:cubicBezTo>
                  <a:cubicBezTo>
                    <a:pt x="0" y="1"/>
                    <a:pt x="0"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57" name="Freeform 624">
              <a:extLst>
                <a:ext uri="{FF2B5EF4-FFF2-40B4-BE49-F238E27FC236}">
                  <a16:creationId xmlns:a16="http://schemas.microsoft.com/office/drawing/2014/main" xmlns="" id="{098D14CC-57AF-451F-9216-1CF9399D72E5}"/>
                </a:ext>
              </a:extLst>
            </p:cNvPr>
            <p:cNvSpPr>
              <a:spLocks/>
            </p:cNvSpPr>
            <p:nvPr/>
          </p:nvSpPr>
          <p:spPr bwMode="auto">
            <a:xfrm>
              <a:off x="4579452" y="1688910"/>
              <a:ext cx="1577" cy="1404"/>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0" y="0"/>
                    <a:pt x="0" y="0"/>
                    <a:pt x="0" y="1"/>
                  </a:cubicBezTo>
                  <a:cubicBezTo>
                    <a:pt x="0" y="1"/>
                    <a:pt x="0"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58" name="Freeform 625">
              <a:extLst>
                <a:ext uri="{FF2B5EF4-FFF2-40B4-BE49-F238E27FC236}">
                  <a16:creationId xmlns:a16="http://schemas.microsoft.com/office/drawing/2014/main" xmlns="" id="{0FB69C17-9A23-4690-9C97-115CA6B83829}"/>
                </a:ext>
              </a:extLst>
            </p:cNvPr>
            <p:cNvSpPr>
              <a:spLocks/>
            </p:cNvSpPr>
            <p:nvPr/>
          </p:nvSpPr>
          <p:spPr bwMode="auto">
            <a:xfrm>
              <a:off x="4592058" y="1731021"/>
              <a:ext cx="6303" cy="4212"/>
            </a:xfrm>
            <a:custGeom>
              <a:avLst/>
              <a:gdLst>
                <a:gd name="T0" fmla="*/ 0 w 2"/>
                <a:gd name="T1" fmla="*/ 1 h 2"/>
                <a:gd name="T2" fmla="*/ 2 w 2"/>
                <a:gd name="T3" fmla="*/ 1 h 2"/>
                <a:gd name="T4" fmla="*/ 0 w 2"/>
                <a:gd name="T5" fmla="*/ 1 h 2"/>
              </a:gdLst>
              <a:ahLst/>
              <a:cxnLst>
                <a:cxn ang="0">
                  <a:pos x="T0" y="T1"/>
                </a:cxn>
                <a:cxn ang="0">
                  <a:pos x="T2" y="T3"/>
                </a:cxn>
                <a:cxn ang="0">
                  <a:pos x="T4" y="T5"/>
                </a:cxn>
              </a:cxnLst>
              <a:rect l="0" t="0" r="r" b="b"/>
              <a:pathLst>
                <a:path w="2" h="2">
                  <a:moveTo>
                    <a:pt x="0" y="1"/>
                  </a:moveTo>
                  <a:cubicBezTo>
                    <a:pt x="1" y="2"/>
                    <a:pt x="1" y="1"/>
                    <a:pt x="2" y="1"/>
                  </a:cubicBezTo>
                  <a:cubicBezTo>
                    <a:pt x="1" y="0"/>
                    <a:pt x="0"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59" name="Freeform 626">
              <a:extLst>
                <a:ext uri="{FF2B5EF4-FFF2-40B4-BE49-F238E27FC236}">
                  <a16:creationId xmlns:a16="http://schemas.microsoft.com/office/drawing/2014/main" xmlns="" id="{50D59C1F-7EE0-4DB1-B7BE-AE0CC73469B2}"/>
                </a:ext>
              </a:extLst>
            </p:cNvPr>
            <p:cNvSpPr>
              <a:spLocks/>
            </p:cNvSpPr>
            <p:nvPr/>
          </p:nvSpPr>
          <p:spPr bwMode="auto">
            <a:xfrm>
              <a:off x="4592058" y="1731021"/>
              <a:ext cx="6303" cy="4212"/>
            </a:xfrm>
            <a:custGeom>
              <a:avLst/>
              <a:gdLst>
                <a:gd name="T0" fmla="*/ 0 w 2"/>
                <a:gd name="T1" fmla="*/ 1 h 2"/>
                <a:gd name="T2" fmla="*/ 2 w 2"/>
                <a:gd name="T3" fmla="*/ 1 h 2"/>
                <a:gd name="T4" fmla="*/ 0 w 2"/>
                <a:gd name="T5" fmla="*/ 1 h 2"/>
              </a:gdLst>
              <a:ahLst/>
              <a:cxnLst>
                <a:cxn ang="0">
                  <a:pos x="T0" y="T1"/>
                </a:cxn>
                <a:cxn ang="0">
                  <a:pos x="T2" y="T3"/>
                </a:cxn>
                <a:cxn ang="0">
                  <a:pos x="T4" y="T5"/>
                </a:cxn>
              </a:cxnLst>
              <a:rect l="0" t="0" r="r" b="b"/>
              <a:pathLst>
                <a:path w="2" h="2">
                  <a:moveTo>
                    <a:pt x="0" y="1"/>
                  </a:moveTo>
                  <a:cubicBezTo>
                    <a:pt x="1" y="2"/>
                    <a:pt x="1" y="1"/>
                    <a:pt x="2" y="1"/>
                  </a:cubicBezTo>
                  <a:cubicBezTo>
                    <a:pt x="1" y="0"/>
                    <a:pt x="0"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60" name="Freeform 627">
              <a:extLst>
                <a:ext uri="{FF2B5EF4-FFF2-40B4-BE49-F238E27FC236}">
                  <a16:creationId xmlns:a16="http://schemas.microsoft.com/office/drawing/2014/main" xmlns="" id="{84BA7CCA-7013-4D30-B440-4D43377F6D1C}"/>
                </a:ext>
              </a:extLst>
            </p:cNvPr>
            <p:cNvSpPr>
              <a:spLocks/>
            </p:cNvSpPr>
            <p:nvPr/>
          </p:nvSpPr>
          <p:spPr bwMode="auto">
            <a:xfrm>
              <a:off x="4648780" y="1527483"/>
              <a:ext cx="1577" cy="2807"/>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1"/>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61" name="Freeform 628">
              <a:extLst>
                <a:ext uri="{FF2B5EF4-FFF2-40B4-BE49-F238E27FC236}">
                  <a16:creationId xmlns:a16="http://schemas.microsoft.com/office/drawing/2014/main" xmlns="" id="{9A9038D3-6EAE-4B67-8476-B334934F6046}"/>
                </a:ext>
              </a:extLst>
            </p:cNvPr>
            <p:cNvSpPr>
              <a:spLocks/>
            </p:cNvSpPr>
            <p:nvPr/>
          </p:nvSpPr>
          <p:spPr bwMode="auto">
            <a:xfrm>
              <a:off x="4648780" y="1527483"/>
              <a:ext cx="1577" cy="2807"/>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1"/>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62" name="Freeform 629">
              <a:extLst>
                <a:ext uri="{FF2B5EF4-FFF2-40B4-BE49-F238E27FC236}">
                  <a16:creationId xmlns:a16="http://schemas.microsoft.com/office/drawing/2014/main" xmlns="" id="{793A4A5B-5B70-40DB-AB34-B6F5E4DE2DC0}"/>
                </a:ext>
              </a:extLst>
            </p:cNvPr>
            <p:cNvSpPr>
              <a:spLocks/>
            </p:cNvSpPr>
            <p:nvPr/>
          </p:nvSpPr>
          <p:spPr bwMode="auto">
            <a:xfrm>
              <a:off x="4401404" y="1434838"/>
              <a:ext cx="288344" cy="371983"/>
            </a:xfrm>
            <a:custGeom>
              <a:avLst/>
              <a:gdLst>
                <a:gd name="T0" fmla="*/ 6 w 104"/>
                <a:gd name="T1" fmla="*/ 104 h 150"/>
                <a:gd name="T2" fmla="*/ 12 w 104"/>
                <a:gd name="T3" fmla="*/ 90 h 150"/>
                <a:gd name="T4" fmla="*/ 12 w 104"/>
                <a:gd name="T5" fmla="*/ 80 h 150"/>
                <a:gd name="T6" fmla="*/ 8 w 104"/>
                <a:gd name="T7" fmla="*/ 65 h 150"/>
                <a:gd name="T8" fmla="*/ 9 w 104"/>
                <a:gd name="T9" fmla="*/ 58 h 150"/>
                <a:gd name="T10" fmla="*/ 25 w 104"/>
                <a:gd name="T11" fmla="*/ 51 h 150"/>
                <a:gd name="T12" fmla="*/ 27 w 104"/>
                <a:gd name="T13" fmla="*/ 40 h 150"/>
                <a:gd name="T14" fmla="*/ 34 w 104"/>
                <a:gd name="T15" fmla="*/ 28 h 150"/>
                <a:gd name="T16" fmla="*/ 39 w 104"/>
                <a:gd name="T17" fmla="*/ 18 h 150"/>
                <a:gd name="T18" fmla="*/ 55 w 104"/>
                <a:gd name="T19" fmla="*/ 10 h 150"/>
                <a:gd name="T20" fmla="*/ 70 w 104"/>
                <a:gd name="T21" fmla="*/ 7 h 150"/>
                <a:gd name="T22" fmla="*/ 83 w 104"/>
                <a:gd name="T23" fmla="*/ 6 h 150"/>
                <a:gd name="T24" fmla="*/ 96 w 104"/>
                <a:gd name="T25" fmla="*/ 14 h 150"/>
                <a:gd name="T26" fmla="*/ 98 w 104"/>
                <a:gd name="T27" fmla="*/ 20 h 150"/>
                <a:gd name="T28" fmla="*/ 104 w 104"/>
                <a:gd name="T29" fmla="*/ 34 h 150"/>
                <a:gd name="T30" fmla="*/ 93 w 104"/>
                <a:gd name="T31" fmla="*/ 34 h 150"/>
                <a:gd name="T32" fmla="*/ 88 w 104"/>
                <a:gd name="T33" fmla="*/ 37 h 150"/>
                <a:gd name="T34" fmla="*/ 83 w 104"/>
                <a:gd name="T35" fmla="*/ 39 h 150"/>
                <a:gd name="T36" fmla="*/ 82 w 104"/>
                <a:gd name="T37" fmla="*/ 46 h 150"/>
                <a:gd name="T38" fmla="*/ 76 w 104"/>
                <a:gd name="T39" fmla="*/ 57 h 150"/>
                <a:gd name="T40" fmla="*/ 69 w 104"/>
                <a:gd name="T41" fmla="*/ 59 h 150"/>
                <a:gd name="T42" fmla="*/ 59 w 104"/>
                <a:gd name="T43" fmla="*/ 64 h 150"/>
                <a:gd name="T44" fmla="*/ 57 w 104"/>
                <a:gd name="T45" fmla="*/ 66 h 150"/>
                <a:gd name="T46" fmla="*/ 56 w 104"/>
                <a:gd name="T47" fmla="*/ 67 h 150"/>
                <a:gd name="T48" fmla="*/ 52 w 104"/>
                <a:gd name="T49" fmla="*/ 76 h 150"/>
                <a:gd name="T50" fmla="*/ 51 w 104"/>
                <a:gd name="T51" fmla="*/ 79 h 150"/>
                <a:gd name="T52" fmla="*/ 51 w 104"/>
                <a:gd name="T53" fmla="*/ 85 h 150"/>
                <a:gd name="T54" fmla="*/ 55 w 104"/>
                <a:gd name="T55" fmla="*/ 90 h 150"/>
                <a:gd name="T56" fmla="*/ 65 w 104"/>
                <a:gd name="T57" fmla="*/ 96 h 150"/>
                <a:gd name="T58" fmla="*/ 64 w 104"/>
                <a:gd name="T59" fmla="*/ 102 h 150"/>
                <a:gd name="T60" fmla="*/ 63 w 104"/>
                <a:gd name="T61" fmla="*/ 103 h 150"/>
                <a:gd name="T62" fmla="*/ 63 w 104"/>
                <a:gd name="T63" fmla="*/ 106 h 150"/>
                <a:gd name="T64" fmla="*/ 56 w 104"/>
                <a:gd name="T65" fmla="*/ 107 h 150"/>
                <a:gd name="T66" fmla="*/ 55 w 104"/>
                <a:gd name="T67" fmla="*/ 110 h 150"/>
                <a:gd name="T68" fmla="*/ 52 w 104"/>
                <a:gd name="T69" fmla="*/ 112 h 150"/>
                <a:gd name="T70" fmla="*/ 46 w 104"/>
                <a:gd name="T71" fmla="*/ 114 h 150"/>
                <a:gd name="T72" fmla="*/ 47 w 104"/>
                <a:gd name="T73" fmla="*/ 120 h 150"/>
                <a:gd name="T74" fmla="*/ 46 w 104"/>
                <a:gd name="T75" fmla="*/ 134 h 150"/>
                <a:gd name="T76" fmla="*/ 33 w 104"/>
                <a:gd name="T77" fmla="*/ 141 h 150"/>
                <a:gd name="T78" fmla="*/ 25 w 104"/>
                <a:gd name="T79" fmla="*/ 148 h 150"/>
                <a:gd name="T80" fmla="*/ 13 w 104"/>
                <a:gd name="T81" fmla="*/ 138 h 150"/>
                <a:gd name="T82" fmla="*/ 10 w 104"/>
                <a:gd name="T83" fmla="*/ 128 h 150"/>
                <a:gd name="T84" fmla="*/ 7 w 104"/>
                <a:gd name="T85" fmla="*/ 121 h 150"/>
                <a:gd name="T86" fmla="*/ 6 w 104"/>
                <a:gd name="T87" fmla="*/ 114 h 150"/>
                <a:gd name="T88" fmla="*/ 1 w 104"/>
                <a:gd name="T89" fmla="*/ 10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4" h="150">
                  <a:moveTo>
                    <a:pt x="1" y="107"/>
                  </a:moveTo>
                  <a:cubicBezTo>
                    <a:pt x="3" y="107"/>
                    <a:pt x="3" y="109"/>
                    <a:pt x="4" y="109"/>
                  </a:cubicBezTo>
                  <a:cubicBezTo>
                    <a:pt x="6" y="109"/>
                    <a:pt x="7" y="105"/>
                    <a:pt x="6" y="104"/>
                  </a:cubicBezTo>
                  <a:cubicBezTo>
                    <a:pt x="5" y="101"/>
                    <a:pt x="7" y="101"/>
                    <a:pt x="7" y="99"/>
                  </a:cubicBezTo>
                  <a:cubicBezTo>
                    <a:pt x="6" y="96"/>
                    <a:pt x="11" y="98"/>
                    <a:pt x="12" y="95"/>
                  </a:cubicBezTo>
                  <a:cubicBezTo>
                    <a:pt x="12" y="93"/>
                    <a:pt x="13" y="92"/>
                    <a:pt x="12" y="90"/>
                  </a:cubicBezTo>
                  <a:cubicBezTo>
                    <a:pt x="11" y="89"/>
                    <a:pt x="9" y="86"/>
                    <a:pt x="11" y="86"/>
                  </a:cubicBezTo>
                  <a:cubicBezTo>
                    <a:pt x="13" y="85"/>
                    <a:pt x="14" y="86"/>
                    <a:pt x="15" y="83"/>
                  </a:cubicBezTo>
                  <a:cubicBezTo>
                    <a:pt x="15" y="81"/>
                    <a:pt x="13" y="80"/>
                    <a:pt x="12" y="80"/>
                  </a:cubicBezTo>
                  <a:cubicBezTo>
                    <a:pt x="9" y="79"/>
                    <a:pt x="9" y="77"/>
                    <a:pt x="9" y="75"/>
                  </a:cubicBezTo>
                  <a:cubicBezTo>
                    <a:pt x="10" y="73"/>
                    <a:pt x="10" y="71"/>
                    <a:pt x="9" y="69"/>
                  </a:cubicBezTo>
                  <a:cubicBezTo>
                    <a:pt x="8" y="68"/>
                    <a:pt x="8" y="66"/>
                    <a:pt x="8" y="65"/>
                  </a:cubicBezTo>
                  <a:cubicBezTo>
                    <a:pt x="9" y="65"/>
                    <a:pt x="9" y="65"/>
                    <a:pt x="9" y="64"/>
                  </a:cubicBezTo>
                  <a:cubicBezTo>
                    <a:pt x="9" y="63"/>
                    <a:pt x="8" y="62"/>
                    <a:pt x="8" y="61"/>
                  </a:cubicBezTo>
                  <a:cubicBezTo>
                    <a:pt x="8" y="60"/>
                    <a:pt x="9" y="59"/>
                    <a:pt x="9" y="58"/>
                  </a:cubicBezTo>
                  <a:cubicBezTo>
                    <a:pt x="9" y="57"/>
                    <a:pt x="12" y="55"/>
                    <a:pt x="13" y="54"/>
                  </a:cubicBezTo>
                  <a:cubicBezTo>
                    <a:pt x="15" y="52"/>
                    <a:pt x="17" y="53"/>
                    <a:pt x="20" y="53"/>
                  </a:cubicBezTo>
                  <a:cubicBezTo>
                    <a:pt x="22" y="53"/>
                    <a:pt x="25" y="53"/>
                    <a:pt x="25" y="51"/>
                  </a:cubicBezTo>
                  <a:cubicBezTo>
                    <a:pt x="24" y="48"/>
                    <a:pt x="21" y="48"/>
                    <a:pt x="20" y="47"/>
                  </a:cubicBezTo>
                  <a:cubicBezTo>
                    <a:pt x="21" y="46"/>
                    <a:pt x="22" y="45"/>
                    <a:pt x="24" y="44"/>
                  </a:cubicBezTo>
                  <a:cubicBezTo>
                    <a:pt x="25" y="43"/>
                    <a:pt x="26" y="41"/>
                    <a:pt x="27" y="40"/>
                  </a:cubicBezTo>
                  <a:cubicBezTo>
                    <a:pt x="28" y="39"/>
                    <a:pt x="27" y="32"/>
                    <a:pt x="27" y="31"/>
                  </a:cubicBezTo>
                  <a:cubicBezTo>
                    <a:pt x="29" y="31"/>
                    <a:pt x="32" y="31"/>
                    <a:pt x="34" y="30"/>
                  </a:cubicBezTo>
                  <a:cubicBezTo>
                    <a:pt x="35" y="29"/>
                    <a:pt x="34" y="28"/>
                    <a:pt x="34" y="28"/>
                  </a:cubicBezTo>
                  <a:cubicBezTo>
                    <a:pt x="34" y="27"/>
                    <a:pt x="35" y="27"/>
                    <a:pt x="36" y="26"/>
                  </a:cubicBezTo>
                  <a:cubicBezTo>
                    <a:pt x="37" y="24"/>
                    <a:pt x="39" y="23"/>
                    <a:pt x="41" y="22"/>
                  </a:cubicBezTo>
                  <a:cubicBezTo>
                    <a:pt x="43" y="20"/>
                    <a:pt x="40" y="18"/>
                    <a:pt x="39" y="18"/>
                  </a:cubicBezTo>
                  <a:cubicBezTo>
                    <a:pt x="42" y="16"/>
                    <a:pt x="43" y="13"/>
                    <a:pt x="46" y="12"/>
                  </a:cubicBezTo>
                  <a:cubicBezTo>
                    <a:pt x="48" y="11"/>
                    <a:pt x="49" y="11"/>
                    <a:pt x="51" y="12"/>
                  </a:cubicBezTo>
                  <a:cubicBezTo>
                    <a:pt x="52" y="12"/>
                    <a:pt x="55" y="11"/>
                    <a:pt x="55" y="10"/>
                  </a:cubicBezTo>
                  <a:cubicBezTo>
                    <a:pt x="55" y="9"/>
                    <a:pt x="54" y="7"/>
                    <a:pt x="54" y="7"/>
                  </a:cubicBezTo>
                  <a:cubicBezTo>
                    <a:pt x="55" y="5"/>
                    <a:pt x="58" y="7"/>
                    <a:pt x="59" y="7"/>
                  </a:cubicBezTo>
                  <a:cubicBezTo>
                    <a:pt x="61" y="6"/>
                    <a:pt x="67" y="9"/>
                    <a:pt x="70" y="7"/>
                  </a:cubicBezTo>
                  <a:cubicBezTo>
                    <a:pt x="70" y="7"/>
                    <a:pt x="69" y="6"/>
                    <a:pt x="68" y="6"/>
                  </a:cubicBezTo>
                  <a:cubicBezTo>
                    <a:pt x="70" y="5"/>
                    <a:pt x="72" y="3"/>
                    <a:pt x="69" y="2"/>
                  </a:cubicBezTo>
                  <a:cubicBezTo>
                    <a:pt x="74" y="0"/>
                    <a:pt x="79" y="4"/>
                    <a:pt x="83" y="6"/>
                  </a:cubicBezTo>
                  <a:cubicBezTo>
                    <a:pt x="85" y="7"/>
                    <a:pt x="89" y="7"/>
                    <a:pt x="91" y="8"/>
                  </a:cubicBezTo>
                  <a:cubicBezTo>
                    <a:pt x="92" y="9"/>
                    <a:pt x="97" y="11"/>
                    <a:pt x="97" y="12"/>
                  </a:cubicBezTo>
                  <a:cubicBezTo>
                    <a:pt x="98" y="13"/>
                    <a:pt x="97" y="13"/>
                    <a:pt x="96" y="14"/>
                  </a:cubicBezTo>
                  <a:cubicBezTo>
                    <a:pt x="96" y="14"/>
                    <a:pt x="96" y="14"/>
                    <a:pt x="97" y="17"/>
                  </a:cubicBezTo>
                  <a:cubicBezTo>
                    <a:pt x="97" y="17"/>
                    <a:pt x="98" y="17"/>
                    <a:pt x="98" y="17"/>
                  </a:cubicBezTo>
                  <a:cubicBezTo>
                    <a:pt x="100" y="18"/>
                    <a:pt x="99" y="19"/>
                    <a:pt x="98" y="20"/>
                  </a:cubicBezTo>
                  <a:cubicBezTo>
                    <a:pt x="97" y="21"/>
                    <a:pt x="100" y="22"/>
                    <a:pt x="100" y="23"/>
                  </a:cubicBezTo>
                  <a:cubicBezTo>
                    <a:pt x="102" y="24"/>
                    <a:pt x="101" y="26"/>
                    <a:pt x="100" y="27"/>
                  </a:cubicBezTo>
                  <a:cubicBezTo>
                    <a:pt x="98" y="30"/>
                    <a:pt x="103" y="32"/>
                    <a:pt x="104" y="34"/>
                  </a:cubicBezTo>
                  <a:cubicBezTo>
                    <a:pt x="102" y="35"/>
                    <a:pt x="98" y="36"/>
                    <a:pt x="96" y="34"/>
                  </a:cubicBezTo>
                  <a:cubicBezTo>
                    <a:pt x="97" y="35"/>
                    <a:pt x="97" y="35"/>
                    <a:pt x="97" y="35"/>
                  </a:cubicBezTo>
                  <a:cubicBezTo>
                    <a:pt x="95" y="35"/>
                    <a:pt x="94" y="35"/>
                    <a:pt x="93" y="34"/>
                  </a:cubicBezTo>
                  <a:cubicBezTo>
                    <a:pt x="92" y="37"/>
                    <a:pt x="90" y="33"/>
                    <a:pt x="89" y="35"/>
                  </a:cubicBezTo>
                  <a:cubicBezTo>
                    <a:pt x="89" y="36"/>
                    <a:pt x="90" y="37"/>
                    <a:pt x="90" y="37"/>
                  </a:cubicBezTo>
                  <a:cubicBezTo>
                    <a:pt x="89" y="37"/>
                    <a:pt x="88" y="37"/>
                    <a:pt x="88" y="37"/>
                  </a:cubicBezTo>
                  <a:cubicBezTo>
                    <a:pt x="88" y="37"/>
                    <a:pt x="88" y="37"/>
                    <a:pt x="89" y="37"/>
                  </a:cubicBezTo>
                  <a:cubicBezTo>
                    <a:pt x="88" y="38"/>
                    <a:pt x="87" y="38"/>
                    <a:pt x="86" y="38"/>
                  </a:cubicBezTo>
                  <a:cubicBezTo>
                    <a:pt x="90" y="38"/>
                    <a:pt x="84" y="39"/>
                    <a:pt x="83" y="39"/>
                  </a:cubicBezTo>
                  <a:cubicBezTo>
                    <a:pt x="84" y="40"/>
                    <a:pt x="86" y="41"/>
                    <a:pt x="84" y="42"/>
                  </a:cubicBezTo>
                  <a:cubicBezTo>
                    <a:pt x="84" y="43"/>
                    <a:pt x="81" y="45"/>
                    <a:pt x="80" y="45"/>
                  </a:cubicBezTo>
                  <a:cubicBezTo>
                    <a:pt x="81" y="45"/>
                    <a:pt x="81" y="46"/>
                    <a:pt x="82" y="46"/>
                  </a:cubicBezTo>
                  <a:cubicBezTo>
                    <a:pt x="79" y="46"/>
                    <a:pt x="85" y="48"/>
                    <a:pt x="85" y="49"/>
                  </a:cubicBezTo>
                  <a:cubicBezTo>
                    <a:pt x="83" y="50"/>
                    <a:pt x="80" y="51"/>
                    <a:pt x="80" y="53"/>
                  </a:cubicBezTo>
                  <a:cubicBezTo>
                    <a:pt x="79" y="55"/>
                    <a:pt x="76" y="56"/>
                    <a:pt x="76" y="57"/>
                  </a:cubicBezTo>
                  <a:cubicBezTo>
                    <a:pt x="76" y="57"/>
                    <a:pt x="75" y="56"/>
                    <a:pt x="75" y="56"/>
                  </a:cubicBezTo>
                  <a:cubicBezTo>
                    <a:pt x="75" y="57"/>
                    <a:pt x="73" y="58"/>
                    <a:pt x="72" y="58"/>
                  </a:cubicBezTo>
                  <a:cubicBezTo>
                    <a:pt x="70" y="58"/>
                    <a:pt x="70" y="61"/>
                    <a:pt x="69" y="59"/>
                  </a:cubicBezTo>
                  <a:cubicBezTo>
                    <a:pt x="69" y="60"/>
                    <a:pt x="69" y="59"/>
                    <a:pt x="68" y="59"/>
                  </a:cubicBezTo>
                  <a:cubicBezTo>
                    <a:pt x="67" y="59"/>
                    <a:pt x="66" y="61"/>
                    <a:pt x="66" y="61"/>
                  </a:cubicBezTo>
                  <a:cubicBezTo>
                    <a:pt x="64" y="63"/>
                    <a:pt x="61" y="63"/>
                    <a:pt x="59" y="64"/>
                  </a:cubicBezTo>
                  <a:cubicBezTo>
                    <a:pt x="60" y="64"/>
                    <a:pt x="60" y="64"/>
                    <a:pt x="61" y="64"/>
                  </a:cubicBezTo>
                  <a:cubicBezTo>
                    <a:pt x="61" y="66"/>
                    <a:pt x="60" y="66"/>
                    <a:pt x="59" y="66"/>
                  </a:cubicBezTo>
                  <a:cubicBezTo>
                    <a:pt x="58" y="65"/>
                    <a:pt x="58" y="67"/>
                    <a:pt x="57" y="66"/>
                  </a:cubicBezTo>
                  <a:cubicBezTo>
                    <a:pt x="60" y="66"/>
                    <a:pt x="57" y="66"/>
                    <a:pt x="56" y="66"/>
                  </a:cubicBezTo>
                  <a:cubicBezTo>
                    <a:pt x="56" y="65"/>
                    <a:pt x="55" y="64"/>
                    <a:pt x="55" y="63"/>
                  </a:cubicBezTo>
                  <a:cubicBezTo>
                    <a:pt x="54" y="65"/>
                    <a:pt x="56" y="66"/>
                    <a:pt x="56" y="67"/>
                  </a:cubicBezTo>
                  <a:cubicBezTo>
                    <a:pt x="57" y="70"/>
                    <a:pt x="54" y="71"/>
                    <a:pt x="52" y="69"/>
                  </a:cubicBezTo>
                  <a:cubicBezTo>
                    <a:pt x="52" y="71"/>
                    <a:pt x="53" y="72"/>
                    <a:pt x="54" y="73"/>
                  </a:cubicBezTo>
                  <a:cubicBezTo>
                    <a:pt x="53" y="73"/>
                    <a:pt x="53" y="75"/>
                    <a:pt x="52" y="76"/>
                  </a:cubicBezTo>
                  <a:cubicBezTo>
                    <a:pt x="52" y="77"/>
                    <a:pt x="54" y="78"/>
                    <a:pt x="53" y="79"/>
                  </a:cubicBezTo>
                  <a:cubicBezTo>
                    <a:pt x="53" y="78"/>
                    <a:pt x="51" y="78"/>
                    <a:pt x="50" y="78"/>
                  </a:cubicBezTo>
                  <a:cubicBezTo>
                    <a:pt x="54" y="79"/>
                    <a:pt x="48" y="79"/>
                    <a:pt x="51" y="79"/>
                  </a:cubicBezTo>
                  <a:cubicBezTo>
                    <a:pt x="49" y="79"/>
                    <a:pt x="51" y="80"/>
                    <a:pt x="51" y="80"/>
                  </a:cubicBezTo>
                  <a:cubicBezTo>
                    <a:pt x="48" y="79"/>
                    <a:pt x="53" y="81"/>
                    <a:pt x="50" y="81"/>
                  </a:cubicBezTo>
                  <a:cubicBezTo>
                    <a:pt x="52" y="82"/>
                    <a:pt x="51" y="84"/>
                    <a:pt x="51" y="85"/>
                  </a:cubicBezTo>
                  <a:cubicBezTo>
                    <a:pt x="51" y="87"/>
                    <a:pt x="52" y="87"/>
                    <a:pt x="53" y="89"/>
                  </a:cubicBezTo>
                  <a:cubicBezTo>
                    <a:pt x="52" y="89"/>
                    <a:pt x="52" y="89"/>
                    <a:pt x="52" y="89"/>
                  </a:cubicBezTo>
                  <a:cubicBezTo>
                    <a:pt x="52" y="89"/>
                    <a:pt x="55" y="90"/>
                    <a:pt x="55" y="90"/>
                  </a:cubicBezTo>
                  <a:cubicBezTo>
                    <a:pt x="56" y="92"/>
                    <a:pt x="57" y="91"/>
                    <a:pt x="58" y="90"/>
                  </a:cubicBezTo>
                  <a:cubicBezTo>
                    <a:pt x="58" y="93"/>
                    <a:pt x="62" y="93"/>
                    <a:pt x="63" y="94"/>
                  </a:cubicBezTo>
                  <a:cubicBezTo>
                    <a:pt x="61" y="95"/>
                    <a:pt x="64" y="96"/>
                    <a:pt x="65" y="96"/>
                  </a:cubicBezTo>
                  <a:cubicBezTo>
                    <a:pt x="66" y="96"/>
                    <a:pt x="69" y="100"/>
                    <a:pt x="66" y="98"/>
                  </a:cubicBezTo>
                  <a:cubicBezTo>
                    <a:pt x="67" y="99"/>
                    <a:pt x="68" y="99"/>
                    <a:pt x="68" y="100"/>
                  </a:cubicBezTo>
                  <a:cubicBezTo>
                    <a:pt x="66" y="100"/>
                    <a:pt x="65" y="101"/>
                    <a:pt x="64" y="102"/>
                  </a:cubicBezTo>
                  <a:cubicBezTo>
                    <a:pt x="63" y="103"/>
                    <a:pt x="60" y="103"/>
                    <a:pt x="62" y="104"/>
                  </a:cubicBezTo>
                  <a:cubicBezTo>
                    <a:pt x="61" y="104"/>
                    <a:pt x="61" y="104"/>
                    <a:pt x="60" y="103"/>
                  </a:cubicBezTo>
                  <a:cubicBezTo>
                    <a:pt x="60" y="104"/>
                    <a:pt x="64" y="105"/>
                    <a:pt x="63" y="103"/>
                  </a:cubicBezTo>
                  <a:cubicBezTo>
                    <a:pt x="64" y="104"/>
                    <a:pt x="65" y="106"/>
                    <a:pt x="63" y="105"/>
                  </a:cubicBezTo>
                  <a:cubicBezTo>
                    <a:pt x="66" y="106"/>
                    <a:pt x="62" y="105"/>
                    <a:pt x="62" y="105"/>
                  </a:cubicBezTo>
                  <a:cubicBezTo>
                    <a:pt x="62" y="106"/>
                    <a:pt x="62" y="106"/>
                    <a:pt x="63" y="106"/>
                  </a:cubicBezTo>
                  <a:cubicBezTo>
                    <a:pt x="62" y="107"/>
                    <a:pt x="61" y="107"/>
                    <a:pt x="61" y="107"/>
                  </a:cubicBezTo>
                  <a:cubicBezTo>
                    <a:pt x="59" y="108"/>
                    <a:pt x="59" y="109"/>
                    <a:pt x="58" y="109"/>
                  </a:cubicBezTo>
                  <a:cubicBezTo>
                    <a:pt x="58" y="110"/>
                    <a:pt x="57" y="107"/>
                    <a:pt x="56" y="107"/>
                  </a:cubicBezTo>
                  <a:cubicBezTo>
                    <a:pt x="57" y="108"/>
                    <a:pt x="57" y="108"/>
                    <a:pt x="57" y="109"/>
                  </a:cubicBezTo>
                  <a:cubicBezTo>
                    <a:pt x="56" y="109"/>
                    <a:pt x="56" y="109"/>
                    <a:pt x="56" y="109"/>
                  </a:cubicBezTo>
                  <a:cubicBezTo>
                    <a:pt x="56" y="109"/>
                    <a:pt x="56" y="110"/>
                    <a:pt x="55" y="110"/>
                  </a:cubicBezTo>
                  <a:cubicBezTo>
                    <a:pt x="55" y="111"/>
                    <a:pt x="55" y="111"/>
                    <a:pt x="55" y="111"/>
                  </a:cubicBezTo>
                  <a:cubicBezTo>
                    <a:pt x="54" y="111"/>
                    <a:pt x="53" y="111"/>
                    <a:pt x="51" y="111"/>
                  </a:cubicBezTo>
                  <a:cubicBezTo>
                    <a:pt x="52" y="112"/>
                    <a:pt x="52" y="112"/>
                    <a:pt x="52" y="112"/>
                  </a:cubicBezTo>
                  <a:cubicBezTo>
                    <a:pt x="50" y="113"/>
                    <a:pt x="47" y="111"/>
                    <a:pt x="45" y="112"/>
                  </a:cubicBezTo>
                  <a:cubicBezTo>
                    <a:pt x="47" y="112"/>
                    <a:pt x="49" y="112"/>
                    <a:pt x="50" y="114"/>
                  </a:cubicBezTo>
                  <a:cubicBezTo>
                    <a:pt x="49" y="115"/>
                    <a:pt x="47" y="114"/>
                    <a:pt x="46" y="114"/>
                  </a:cubicBezTo>
                  <a:cubicBezTo>
                    <a:pt x="48" y="115"/>
                    <a:pt x="52" y="118"/>
                    <a:pt x="48" y="119"/>
                  </a:cubicBezTo>
                  <a:cubicBezTo>
                    <a:pt x="49" y="119"/>
                    <a:pt x="49" y="120"/>
                    <a:pt x="49" y="121"/>
                  </a:cubicBezTo>
                  <a:cubicBezTo>
                    <a:pt x="48" y="120"/>
                    <a:pt x="48" y="120"/>
                    <a:pt x="47" y="120"/>
                  </a:cubicBezTo>
                  <a:cubicBezTo>
                    <a:pt x="47" y="121"/>
                    <a:pt x="50" y="122"/>
                    <a:pt x="48" y="123"/>
                  </a:cubicBezTo>
                  <a:cubicBezTo>
                    <a:pt x="47" y="124"/>
                    <a:pt x="50" y="124"/>
                    <a:pt x="49" y="126"/>
                  </a:cubicBezTo>
                  <a:cubicBezTo>
                    <a:pt x="47" y="128"/>
                    <a:pt x="49" y="131"/>
                    <a:pt x="46" y="134"/>
                  </a:cubicBezTo>
                  <a:cubicBezTo>
                    <a:pt x="45" y="135"/>
                    <a:pt x="44" y="141"/>
                    <a:pt x="41" y="140"/>
                  </a:cubicBezTo>
                  <a:cubicBezTo>
                    <a:pt x="39" y="139"/>
                    <a:pt x="37" y="140"/>
                    <a:pt x="35" y="140"/>
                  </a:cubicBezTo>
                  <a:cubicBezTo>
                    <a:pt x="34" y="140"/>
                    <a:pt x="31" y="139"/>
                    <a:pt x="33" y="141"/>
                  </a:cubicBezTo>
                  <a:cubicBezTo>
                    <a:pt x="31" y="142"/>
                    <a:pt x="29" y="141"/>
                    <a:pt x="28" y="143"/>
                  </a:cubicBezTo>
                  <a:cubicBezTo>
                    <a:pt x="28" y="145"/>
                    <a:pt x="29" y="146"/>
                    <a:pt x="29" y="147"/>
                  </a:cubicBezTo>
                  <a:cubicBezTo>
                    <a:pt x="29" y="150"/>
                    <a:pt x="26" y="148"/>
                    <a:pt x="25" y="148"/>
                  </a:cubicBezTo>
                  <a:cubicBezTo>
                    <a:pt x="22" y="148"/>
                    <a:pt x="19" y="148"/>
                    <a:pt x="16" y="148"/>
                  </a:cubicBezTo>
                  <a:cubicBezTo>
                    <a:pt x="17" y="148"/>
                    <a:pt x="18" y="145"/>
                    <a:pt x="17" y="144"/>
                  </a:cubicBezTo>
                  <a:cubicBezTo>
                    <a:pt x="16" y="143"/>
                    <a:pt x="13" y="140"/>
                    <a:pt x="13" y="138"/>
                  </a:cubicBezTo>
                  <a:cubicBezTo>
                    <a:pt x="17" y="139"/>
                    <a:pt x="15" y="138"/>
                    <a:pt x="14" y="136"/>
                  </a:cubicBezTo>
                  <a:cubicBezTo>
                    <a:pt x="19" y="136"/>
                    <a:pt x="15" y="134"/>
                    <a:pt x="13" y="132"/>
                  </a:cubicBezTo>
                  <a:cubicBezTo>
                    <a:pt x="12" y="131"/>
                    <a:pt x="11" y="130"/>
                    <a:pt x="10" y="128"/>
                  </a:cubicBezTo>
                  <a:cubicBezTo>
                    <a:pt x="10" y="127"/>
                    <a:pt x="9" y="125"/>
                    <a:pt x="8" y="126"/>
                  </a:cubicBezTo>
                  <a:cubicBezTo>
                    <a:pt x="8" y="125"/>
                    <a:pt x="8" y="124"/>
                    <a:pt x="8" y="123"/>
                  </a:cubicBezTo>
                  <a:cubicBezTo>
                    <a:pt x="7" y="122"/>
                    <a:pt x="5" y="122"/>
                    <a:pt x="7" y="121"/>
                  </a:cubicBezTo>
                  <a:cubicBezTo>
                    <a:pt x="5" y="122"/>
                    <a:pt x="7" y="116"/>
                    <a:pt x="7" y="115"/>
                  </a:cubicBezTo>
                  <a:cubicBezTo>
                    <a:pt x="6" y="115"/>
                    <a:pt x="5" y="116"/>
                    <a:pt x="4" y="116"/>
                  </a:cubicBezTo>
                  <a:cubicBezTo>
                    <a:pt x="5" y="116"/>
                    <a:pt x="5" y="115"/>
                    <a:pt x="6" y="114"/>
                  </a:cubicBezTo>
                  <a:cubicBezTo>
                    <a:pt x="4" y="114"/>
                    <a:pt x="5" y="115"/>
                    <a:pt x="3" y="116"/>
                  </a:cubicBezTo>
                  <a:cubicBezTo>
                    <a:pt x="3" y="115"/>
                    <a:pt x="3" y="115"/>
                    <a:pt x="2" y="115"/>
                  </a:cubicBezTo>
                  <a:cubicBezTo>
                    <a:pt x="3" y="113"/>
                    <a:pt x="0" y="108"/>
                    <a:pt x="1" y="107"/>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63" name="Freeform 630">
              <a:extLst>
                <a:ext uri="{FF2B5EF4-FFF2-40B4-BE49-F238E27FC236}">
                  <a16:creationId xmlns:a16="http://schemas.microsoft.com/office/drawing/2014/main" xmlns="" id="{002FE312-A78E-4193-881D-40F6E7D9003C}"/>
                </a:ext>
              </a:extLst>
            </p:cNvPr>
            <p:cNvSpPr>
              <a:spLocks/>
            </p:cNvSpPr>
            <p:nvPr/>
          </p:nvSpPr>
          <p:spPr bwMode="auto">
            <a:xfrm>
              <a:off x="4401404" y="1434838"/>
              <a:ext cx="288344" cy="371983"/>
            </a:xfrm>
            <a:custGeom>
              <a:avLst/>
              <a:gdLst>
                <a:gd name="T0" fmla="*/ 6 w 104"/>
                <a:gd name="T1" fmla="*/ 104 h 150"/>
                <a:gd name="T2" fmla="*/ 12 w 104"/>
                <a:gd name="T3" fmla="*/ 90 h 150"/>
                <a:gd name="T4" fmla="*/ 12 w 104"/>
                <a:gd name="T5" fmla="*/ 80 h 150"/>
                <a:gd name="T6" fmla="*/ 8 w 104"/>
                <a:gd name="T7" fmla="*/ 65 h 150"/>
                <a:gd name="T8" fmla="*/ 9 w 104"/>
                <a:gd name="T9" fmla="*/ 58 h 150"/>
                <a:gd name="T10" fmla="*/ 25 w 104"/>
                <a:gd name="T11" fmla="*/ 51 h 150"/>
                <a:gd name="T12" fmla="*/ 27 w 104"/>
                <a:gd name="T13" fmla="*/ 40 h 150"/>
                <a:gd name="T14" fmla="*/ 34 w 104"/>
                <a:gd name="T15" fmla="*/ 28 h 150"/>
                <a:gd name="T16" fmla="*/ 39 w 104"/>
                <a:gd name="T17" fmla="*/ 18 h 150"/>
                <a:gd name="T18" fmla="*/ 55 w 104"/>
                <a:gd name="T19" fmla="*/ 10 h 150"/>
                <a:gd name="T20" fmla="*/ 70 w 104"/>
                <a:gd name="T21" fmla="*/ 7 h 150"/>
                <a:gd name="T22" fmla="*/ 83 w 104"/>
                <a:gd name="T23" fmla="*/ 6 h 150"/>
                <a:gd name="T24" fmla="*/ 96 w 104"/>
                <a:gd name="T25" fmla="*/ 14 h 150"/>
                <a:gd name="T26" fmla="*/ 98 w 104"/>
                <a:gd name="T27" fmla="*/ 20 h 150"/>
                <a:gd name="T28" fmla="*/ 104 w 104"/>
                <a:gd name="T29" fmla="*/ 34 h 150"/>
                <a:gd name="T30" fmla="*/ 93 w 104"/>
                <a:gd name="T31" fmla="*/ 34 h 150"/>
                <a:gd name="T32" fmla="*/ 88 w 104"/>
                <a:gd name="T33" fmla="*/ 37 h 150"/>
                <a:gd name="T34" fmla="*/ 83 w 104"/>
                <a:gd name="T35" fmla="*/ 39 h 150"/>
                <a:gd name="T36" fmla="*/ 82 w 104"/>
                <a:gd name="T37" fmla="*/ 46 h 150"/>
                <a:gd name="T38" fmla="*/ 76 w 104"/>
                <a:gd name="T39" fmla="*/ 57 h 150"/>
                <a:gd name="T40" fmla="*/ 69 w 104"/>
                <a:gd name="T41" fmla="*/ 59 h 150"/>
                <a:gd name="T42" fmla="*/ 59 w 104"/>
                <a:gd name="T43" fmla="*/ 64 h 150"/>
                <a:gd name="T44" fmla="*/ 57 w 104"/>
                <a:gd name="T45" fmla="*/ 66 h 150"/>
                <a:gd name="T46" fmla="*/ 56 w 104"/>
                <a:gd name="T47" fmla="*/ 67 h 150"/>
                <a:gd name="T48" fmla="*/ 52 w 104"/>
                <a:gd name="T49" fmla="*/ 76 h 150"/>
                <a:gd name="T50" fmla="*/ 51 w 104"/>
                <a:gd name="T51" fmla="*/ 79 h 150"/>
                <a:gd name="T52" fmla="*/ 51 w 104"/>
                <a:gd name="T53" fmla="*/ 85 h 150"/>
                <a:gd name="T54" fmla="*/ 55 w 104"/>
                <a:gd name="T55" fmla="*/ 90 h 150"/>
                <a:gd name="T56" fmla="*/ 65 w 104"/>
                <a:gd name="T57" fmla="*/ 96 h 150"/>
                <a:gd name="T58" fmla="*/ 64 w 104"/>
                <a:gd name="T59" fmla="*/ 102 h 150"/>
                <a:gd name="T60" fmla="*/ 63 w 104"/>
                <a:gd name="T61" fmla="*/ 103 h 150"/>
                <a:gd name="T62" fmla="*/ 63 w 104"/>
                <a:gd name="T63" fmla="*/ 106 h 150"/>
                <a:gd name="T64" fmla="*/ 56 w 104"/>
                <a:gd name="T65" fmla="*/ 107 h 150"/>
                <a:gd name="T66" fmla="*/ 55 w 104"/>
                <a:gd name="T67" fmla="*/ 110 h 150"/>
                <a:gd name="T68" fmla="*/ 52 w 104"/>
                <a:gd name="T69" fmla="*/ 112 h 150"/>
                <a:gd name="T70" fmla="*/ 46 w 104"/>
                <a:gd name="T71" fmla="*/ 114 h 150"/>
                <a:gd name="T72" fmla="*/ 47 w 104"/>
                <a:gd name="T73" fmla="*/ 120 h 150"/>
                <a:gd name="T74" fmla="*/ 46 w 104"/>
                <a:gd name="T75" fmla="*/ 134 h 150"/>
                <a:gd name="T76" fmla="*/ 33 w 104"/>
                <a:gd name="T77" fmla="*/ 141 h 150"/>
                <a:gd name="T78" fmla="*/ 25 w 104"/>
                <a:gd name="T79" fmla="*/ 148 h 150"/>
                <a:gd name="T80" fmla="*/ 13 w 104"/>
                <a:gd name="T81" fmla="*/ 138 h 150"/>
                <a:gd name="T82" fmla="*/ 10 w 104"/>
                <a:gd name="T83" fmla="*/ 128 h 150"/>
                <a:gd name="T84" fmla="*/ 7 w 104"/>
                <a:gd name="T85" fmla="*/ 121 h 150"/>
                <a:gd name="T86" fmla="*/ 6 w 104"/>
                <a:gd name="T87" fmla="*/ 114 h 150"/>
                <a:gd name="T88" fmla="*/ 1 w 104"/>
                <a:gd name="T89" fmla="*/ 10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4" h="150">
                  <a:moveTo>
                    <a:pt x="1" y="107"/>
                  </a:moveTo>
                  <a:cubicBezTo>
                    <a:pt x="3" y="107"/>
                    <a:pt x="3" y="109"/>
                    <a:pt x="4" y="109"/>
                  </a:cubicBezTo>
                  <a:cubicBezTo>
                    <a:pt x="6" y="109"/>
                    <a:pt x="7" y="105"/>
                    <a:pt x="6" y="104"/>
                  </a:cubicBezTo>
                  <a:cubicBezTo>
                    <a:pt x="5" y="101"/>
                    <a:pt x="7" y="101"/>
                    <a:pt x="7" y="99"/>
                  </a:cubicBezTo>
                  <a:cubicBezTo>
                    <a:pt x="6" y="96"/>
                    <a:pt x="11" y="98"/>
                    <a:pt x="12" y="95"/>
                  </a:cubicBezTo>
                  <a:cubicBezTo>
                    <a:pt x="12" y="93"/>
                    <a:pt x="13" y="92"/>
                    <a:pt x="12" y="90"/>
                  </a:cubicBezTo>
                  <a:cubicBezTo>
                    <a:pt x="11" y="89"/>
                    <a:pt x="9" y="86"/>
                    <a:pt x="11" y="86"/>
                  </a:cubicBezTo>
                  <a:cubicBezTo>
                    <a:pt x="13" y="85"/>
                    <a:pt x="14" y="86"/>
                    <a:pt x="15" y="83"/>
                  </a:cubicBezTo>
                  <a:cubicBezTo>
                    <a:pt x="15" y="81"/>
                    <a:pt x="13" y="80"/>
                    <a:pt x="12" y="80"/>
                  </a:cubicBezTo>
                  <a:cubicBezTo>
                    <a:pt x="9" y="79"/>
                    <a:pt x="9" y="77"/>
                    <a:pt x="9" y="75"/>
                  </a:cubicBezTo>
                  <a:cubicBezTo>
                    <a:pt x="10" y="73"/>
                    <a:pt x="10" y="71"/>
                    <a:pt x="9" y="69"/>
                  </a:cubicBezTo>
                  <a:cubicBezTo>
                    <a:pt x="8" y="68"/>
                    <a:pt x="8" y="66"/>
                    <a:pt x="8" y="65"/>
                  </a:cubicBezTo>
                  <a:cubicBezTo>
                    <a:pt x="9" y="65"/>
                    <a:pt x="9" y="65"/>
                    <a:pt x="9" y="64"/>
                  </a:cubicBezTo>
                  <a:cubicBezTo>
                    <a:pt x="9" y="63"/>
                    <a:pt x="8" y="62"/>
                    <a:pt x="8" y="61"/>
                  </a:cubicBezTo>
                  <a:cubicBezTo>
                    <a:pt x="8" y="60"/>
                    <a:pt x="9" y="59"/>
                    <a:pt x="9" y="58"/>
                  </a:cubicBezTo>
                  <a:cubicBezTo>
                    <a:pt x="9" y="57"/>
                    <a:pt x="12" y="55"/>
                    <a:pt x="13" y="54"/>
                  </a:cubicBezTo>
                  <a:cubicBezTo>
                    <a:pt x="15" y="52"/>
                    <a:pt x="17" y="53"/>
                    <a:pt x="20" y="53"/>
                  </a:cubicBezTo>
                  <a:cubicBezTo>
                    <a:pt x="22" y="53"/>
                    <a:pt x="25" y="53"/>
                    <a:pt x="25" y="51"/>
                  </a:cubicBezTo>
                  <a:cubicBezTo>
                    <a:pt x="24" y="48"/>
                    <a:pt x="21" y="48"/>
                    <a:pt x="20" y="47"/>
                  </a:cubicBezTo>
                  <a:cubicBezTo>
                    <a:pt x="21" y="46"/>
                    <a:pt x="22" y="45"/>
                    <a:pt x="24" y="44"/>
                  </a:cubicBezTo>
                  <a:cubicBezTo>
                    <a:pt x="25" y="43"/>
                    <a:pt x="26" y="41"/>
                    <a:pt x="27" y="40"/>
                  </a:cubicBezTo>
                  <a:cubicBezTo>
                    <a:pt x="28" y="39"/>
                    <a:pt x="27" y="32"/>
                    <a:pt x="27" y="31"/>
                  </a:cubicBezTo>
                  <a:cubicBezTo>
                    <a:pt x="29" y="31"/>
                    <a:pt x="32" y="31"/>
                    <a:pt x="34" y="30"/>
                  </a:cubicBezTo>
                  <a:cubicBezTo>
                    <a:pt x="35" y="29"/>
                    <a:pt x="34" y="28"/>
                    <a:pt x="34" y="28"/>
                  </a:cubicBezTo>
                  <a:cubicBezTo>
                    <a:pt x="34" y="27"/>
                    <a:pt x="35" y="27"/>
                    <a:pt x="36" y="26"/>
                  </a:cubicBezTo>
                  <a:cubicBezTo>
                    <a:pt x="37" y="24"/>
                    <a:pt x="39" y="23"/>
                    <a:pt x="41" y="22"/>
                  </a:cubicBezTo>
                  <a:cubicBezTo>
                    <a:pt x="43" y="20"/>
                    <a:pt x="40" y="18"/>
                    <a:pt x="39" y="18"/>
                  </a:cubicBezTo>
                  <a:cubicBezTo>
                    <a:pt x="42" y="16"/>
                    <a:pt x="43" y="13"/>
                    <a:pt x="46" y="12"/>
                  </a:cubicBezTo>
                  <a:cubicBezTo>
                    <a:pt x="48" y="11"/>
                    <a:pt x="49" y="11"/>
                    <a:pt x="51" y="12"/>
                  </a:cubicBezTo>
                  <a:cubicBezTo>
                    <a:pt x="52" y="12"/>
                    <a:pt x="55" y="11"/>
                    <a:pt x="55" y="10"/>
                  </a:cubicBezTo>
                  <a:cubicBezTo>
                    <a:pt x="55" y="9"/>
                    <a:pt x="54" y="7"/>
                    <a:pt x="54" y="7"/>
                  </a:cubicBezTo>
                  <a:cubicBezTo>
                    <a:pt x="55" y="5"/>
                    <a:pt x="58" y="7"/>
                    <a:pt x="59" y="7"/>
                  </a:cubicBezTo>
                  <a:cubicBezTo>
                    <a:pt x="61" y="6"/>
                    <a:pt x="67" y="9"/>
                    <a:pt x="70" y="7"/>
                  </a:cubicBezTo>
                  <a:cubicBezTo>
                    <a:pt x="70" y="7"/>
                    <a:pt x="69" y="6"/>
                    <a:pt x="68" y="6"/>
                  </a:cubicBezTo>
                  <a:cubicBezTo>
                    <a:pt x="70" y="5"/>
                    <a:pt x="72" y="3"/>
                    <a:pt x="69" y="2"/>
                  </a:cubicBezTo>
                  <a:cubicBezTo>
                    <a:pt x="74" y="0"/>
                    <a:pt x="79" y="4"/>
                    <a:pt x="83" y="6"/>
                  </a:cubicBezTo>
                  <a:cubicBezTo>
                    <a:pt x="85" y="7"/>
                    <a:pt x="89" y="7"/>
                    <a:pt x="91" y="8"/>
                  </a:cubicBezTo>
                  <a:cubicBezTo>
                    <a:pt x="92" y="9"/>
                    <a:pt x="97" y="11"/>
                    <a:pt x="97" y="12"/>
                  </a:cubicBezTo>
                  <a:cubicBezTo>
                    <a:pt x="98" y="13"/>
                    <a:pt x="97" y="13"/>
                    <a:pt x="96" y="14"/>
                  </a:cubicBezTo>
                  <a:cubicBezTo>
                    <a:pt x="96" y="14"/>
                    <a:pt x="96" y="14"/>
                    <a:pt x="97" y="17"/>
                  </a:cubicBezTo>
                  <a:cubicBezTo>
                    <a:pt x="97" y="17"/>
                    <a:pt x="98" y="17"/>
                    <a:pt x="98" y="17"/>
                  </a:cubicBezTo>
                  <a:cubicBezTo>
                    <a:pt x="100" y="18"/>
                    <a:pt x="99" y="19"/>
                    <a:pt x="98" y="20"/>
                  </a:cubicBezTo>
                  <a:cubicBezTo>
                    <a:pt x="97" y="21"/>
                    <a:pt x="100" y="22"/>
                    <a:pt x="100" y="23"/>
                  </a:cubicBezTo>
                  <a:cubicBezTo>
                    <a:pt x="102" y="24"/>
                    <a:pt x="101" y="26"/>
                    <a:pt x="100" y="27"/>
                  </a:cubicBezTo>
                  <a:cubicBezTo>
                    <a:pt x="98" y="30"/>
                    <a:pt x="103" y="32"/>
                    <a:pt x="104" y="34"/>
                  </a:cubicBezTo>
                  <a:cubicBezTo>
                    <a:pt x="102" y="35"/>
                    <a:pt x="98" y="36"/>
                    <a:pt x="96" y="34"/>
                  </a:cubicBezTo>
                  <a:cubicBezTo>
                    <a:pt x="97" y="35"/>
                    <a:pt x="97" y="35"/>
                    <a:pt x="97" y="35"/>
                  </a:cubicBezTo>
                  <a:cubicBezTo>
                    <a:pt x="95" y="35"/>
                    <a:pt x="94" y="35"/>
                    <a:pt x="93" y="34"/>
                  </a:cubicBezTo>
                  <a:cubicBezTo>
                    <a:pt x="92" y="37"/>
                    <a:pt x="90" y="33"/>
                    <a:pt x="89" y="35"/>
                  </a:cubicBezTo>
                  <a:cubicBezTo>
                    <a:pt x="89" y="36"/>
                    <a:pt x="90" y="37"/>
                    <a:pt x="90" y="37"/>
                  </a:cubicBezTo>
                  <a:cubicBezTo>
                    <a:pt x="89" y="37"/>
                    <a:pt x="88" y="37"/>
                    <a:pt x="88" y="37"/>
                  </a:cubicBezTo>
                  <a:cubicBezTo>
                    <a:pt x="88" y="37"/>
                    <a:pt x="88" y="37"/>
                    <a:pt x="89" y="37"/>
                  </a:cubicBezTo>
                  <a:cubicBezTo>
                    <a:pt x="88" y="38"/>
                    <a:pt x="87" y="38"/>
                    <a:pt x="86" y="38"/>
                  </a:cubicBezTo>
                  <a:cubicBezTo>
                    <a:pt x="90" y="38"/>
                    <a:pt x="84" y="39"/>
                    <a:pt x="83" y="39"/>
                  </a:cubicBezTo>
                  <a:cubicBezTo>
                    <a:pt x="84" y="40"/>
                    <a:pt x="86" y="41"/>
                    <a:pt x="84" y="42"/>
                  </a:cubicBezTo>
                  <a:cubicBezTo>
                    <a:pt x="84" y="43"/>
                    <a:pt x="81" y="45"/>
                    <a:pt x="80" y="45"/>
                  </a:cubicBezTo>
                  <a:cubicBezTo>
                    <a:pt x="81" y="45"/>
                    <a:pt x="81" y="46"/>
                    <a:pt x="82" y="46"/>
                  </a:cubicBezTo>
                  <a:cubicBezTo>
                    <a:pt x="79" y="46"/>
                    <a:pt x="85" y="48"/>
                    <a:pt x="85" y="49"/>
                  </a:cubicBezTo>
                  <a:cubicBezTo>
                    <a:pt x="83" y="50"/>
                    <a:pt x="80" y="51"/>
                    <a:pt x="80" y="53"/>
                  </a:cubicBezTo>
                  <a:cubicBezTo>
                    <a:pt x="79" y="55"/>
                    <a:pt x="76" y="56"/>
                    <a:pt x="76" y="57"/>
                  </a:cubicBezTo>
                  <a:cubicBezTo>
                    <a:pt x="76" y="57"/>
                    <a:pt x="75" y="56"/>
                    <a:pt x="75" y="56"/>
                  </a:cubicBezTo>
                  <a:cubicBezTo>
                    <a:pt x="75" y="57"/>
                    <a:pt x="73" y="58"/>
                    <a:pt x="72" y="58"/>
                  </a:cubicBezTo>
                  <a:cubicBezTo>
                    <a:pt x="70" y="58"/>
                    <a:pt x="70" y="61"/>
                    <a:pt x="69" y="59"/>
                  </a:cubicBezTo>
                  <a:cubicBezTo>
                    <a:pt x="69" y="60"/>
                    <a:pt x="69" y="59"/>
                    <a:pt x="68" y="59"/>
                  </a:cubicBezTo>
                  <a:cubicBezTo>
                    <a:pt x="67" y="59"/>
                    <a:pt x="66" y="61"/>
                    <a:pt x="66" y="61"/>
                  </a:cubicBezTo>
                  <a:cubicBezTo>
                    <a:pt x="64" y="63"/>
                    <a:pt x="61" y="63"/>
                    <a:pt x="59" y="64"/>
                  </a:cubicBezTo>
                  <a:cubicBezTo>
                    <a:pt x="60" y="64"/>
                    <a:pt x="60" y="64"/>
                    <a:pt x="61" y="64"/>
                  </a:cubicBezTo>
                  <a:cubicBezTo>
                    <a:pt x="61" y="66"/>
                    <a:pt x="60" y="66"/>
                    <a:pt x="59" y="66"/>
                  </a:cubicBezTo>
                  <a:cubicBezTo>
                    <a:pt x="58" y="65"/>
                    <a:pt x="58" y="67"/>
                    <a:pt x="57" y="66"/>
                  </a:cubicBezTo>
                  <a:cubicBezTo>
                    <a:pt x="60" y="66"/>
                    <a:pt x="57" y="66"/>
                    <a:pt x="56" y="66"/>
                  </a:cubicBezTo>
                  <a:cubicBezTo>
                    <a:pt x="56" y="65"/>
                    <a:pt x="55" y="64"/>
                    <a:pt x="55" y="63"/>
                  </a:cubicBezTo>
                  <a:cubicBezTo>
                    <a:pt x="54" y="65"/>
                    <a:pt x="56" y="66"/>
                    <a:pt x="56" y="67"/>
                  </a:cubicBezTo>
                  <a:cubicBezTo>
                    <a:pt x="57" y="70"/>
                    <a:pt x="54" y="71"/>
                    <a:pt x="52" y="69"/>
                  </a:cubicBezTo>
                  <a:cubicBezTo>
                    <a:pt x="52" y="71"/>
                    <a:pt x="53" y="72"/>
                    <a:pt x="54" y="73"/>
                  </a:cubicBezTo>
                  <a:cubicBezTo>
                    <a:pt x="53" y="73"/>
                    <a:pt x="53" y="75"/>
                    <a:pt x="52" y="76"/>
                  </a:cubicBezTo>
                  <a:cubicBezTo>
                    <a:pt x="52" y="77"/>
                    <a:pt x="54" y="78"/>
                    <a:pt x="53" y="79"/>
                  </a:cubicBezTo>
                  <a:cubicBezTo>
                    <a:pt x="53" y="78"/>
                    <a:pt x="51" y="78"/>
                    <a:pt x="50" y="78"/>
                  </a:cubicBezTo>
                  <a:cubicBezTo>
                    <a:pt x="54" y="79"/>
                    <a:pt x="48" y="79"/>
                    <a:pt x="51" y="79"/>
                  </a:cubicBezTo>
                  <a:cubicBezTo>
                    <a:pt x="49" y="79"/>
                    <a:pt x="51" y="80"/>
                    <a:pt x="51" y="80"/>
                  </a:cubicBezTo>
                  <a:cubicBezTo>
                    <a:pt x="48" y="79"/>
                    <a:pt x="53" y="81"/>
                    <a:pt x="50" y="81"/>
                  </a:cubicBezTo>
                  <a:cubicBezTo>
                    <a:pt x="52" y="82"/>
                    <a:pt x="51" y="84"/>
                    <a:pt x="51" y="85"/>
                  </a:cubicBezTo>
                  <a:cubicBezTo>
                    <a:pt x="51" y="87"/>
                    <a:pt x="52" y="87"/>
                    <a:pt x="53" y="89"/>
                  </a:cubicBezTo>
                  <a:cubicBezTo>
                    <a:pt x="52" y="89"/>
                    <a:pt x="52" y="89"/>
                    <a:pt x="52" y="89"/>
                  </a:cubicBezTo>
                  <a:cubicBezTo>
                    <a:pt x="52" y="89"/>
                    <a:pt x="55" y="90"/>
                    <a:pt x="55" y="90"/>
                  </a:cubicBezTo>
                  <a:cubicBezTo>
                    <a:pt x="56" y="92"/>
                    <a:pt x="57" y="91"/>
                    <a:pt x="58" y="90"/>
                  </a:cubicBezTo>
                  <a:cubicBezTo>
                    <a:pt x="58" y="93"/>
                    <a:pt x="62" y="93"/>
                    <a:pt x="63" y="94"/>
                  </a:cubicBezTo>
                  <a:cubicBezTo>
                    <a:pt x="61" y="95"/>
                    <a:pt x="64" y="96"/>
                    <a:pt x="65" y="96"/>
                  </a:cubicBezTo>
                  <a:cubicBezTo>
                    <a:pt x="66" y="96"/>
                    <a:pt x="69" y="100"/>
                    <a:pt x="66" y="98"/>
                  </a:cubicBezTo>
                  <a:cubicBezTo>
                    <a:pt x="67" y="99"/>
                    <a:pt x="68" y="99"/>
                    <a:pt x="68" y="100"/>
                  </a:cubicBezTo>
                  <a:cubicBezTo>
                    <a:pt x="66" y="100"/>
                    <a:pt x="65" y="101"/>
                    <a:pt x="64" y="102"/>
                  </a:cubicBezTo>
                  <a:cubicBezTo>
                    <a:pt x="63" y="103"/>
                    <a:pt x="60" y="103"/>
                    <a:pt x="62" y="104"/>
                  </a:cubicBezTo>
                  <a:cubicBezTo>
                    <a:pt x="61" y="104"/>
                    <a:pt x="61" y="104"/>
                    <a:pt x="60" y="103"/>
                  </a:cubicBezTo>
                  <a:cubicBezTo>
                    <a:pt x="60" y="104"/>
                    <a:pt x="64" y="105"/>
                    <a:pt x="63" y="103"/>
                  </a:cubicBezTo>
                  <a:cubicBezTo>
                    <a:pt x="64" y="104"/>
                    <a:pt x="65" y="106"/>
                    <a:pt x="63" y="105"/>
                  </a:cubicBezTo>
                  <a:cubicBezTo>
                    <a:pt x="66" y="106"/>
                    <a:pt x="62" y="105"/>
                    <a:pt x="62" y="105"/>
                  </a:cubicBezTo>
                  <a:cubicBezTo>
                    <a:pt x="62" y="106"/>
                    <a:pt x="62" y="106"/>
                    <a:pt x="63" y="106"/>
                  </a:cubicBezTo>
                  <a:cubicBezTo>
                    <a:pt x="62" y="107"/>
                    <a:pt x="61" y="107"/>
                    <a:pt x="61" y="107"/>
                  </a:cubicBezTo>
                  <a:cubicBezTo>
                    <a:pt x="59" y="108"/>
                    <a:pt x="59" y="109"/>
                    <a:pt x="58" y="109"/>
                  </a:cubicBezTo>
                  <a:cubicBezTo>
                    <a:pt x="58" y="110"/>
                    <a:pt x="57" y="107"/>
                    <a:pt x="56" y="107"/>
                  </a:cubicBezTo>
                  <a:cubicBezTo>
                    <a:pt x="57" y="108"/>
                    <a:pt x="57" y="108"/>
                    <a:pt x="57" y="109"/>
                  </a:cubicBezTo>
                  <a:cubicBezTo>
                    <a:pt x="56" y="109"/>
                    <a:pt x="56" y="109"/>
                    <a:pt x="56" y="109"/>
                  </a:cubicBezTo>
                  <a:cubicBezTo>
                    <a:pt x="56" y="109"/>
                    <a:pt x="56" y="110"/>
                    <a:pt x="55" y="110"/>
                  </a:cubicBezTo>
                  <a:cubicBezTo>
                    <a:pt x="55" y="111"/>
                    <a:pt x="55" y="111"/>
                    <a:pt x="55" y="111"/>
                  </a:cubicBezTo>
                  <a:cubicBezTo>
                    <a:pt x="54" y="111"/>
                    <a:pt x="53" y="111"/>
                    <a:pt x="51" y="111"/>
                  </a:cubicBezTo>
                  <a:cubicBezTo>
                    <a:pt x="52" y="112"/>
                    <a:pt x="52" y="112"/>
                    <a:pt x="52" y="112"/>
                  </a:cubicBezTo>
                  <a:cubicBezTo>
                    <a:pt x="50" y="113"/>
                    <a:pt x="47" y="111"/>
                    <a:pt x="45" y="112"/>
                  </a:cubicBezTo>
                  <a:cubicBezTo>
                    <a:pt x="47" y="112"/>
                    <a:pt x="49" y="112"/>
                    <a:pt x="50" y="114"/>
                  </a:cubicBezTo>
                  <a:cubicBezTo>
                    <a:pt x="49" y="115"/>
                    <a:pt x="47" y="114"/>
                    <a:pt x="46" y="114"/>
                  </a:cubicBezTo>
                  <a:cubicBezTo>
                    <a:pt x="48" y="115"/>
                    <a:pt x="52" y="118"/>
                    <a:pt x="48" y="119"/>
                  </a:cubicBezTo>
                  <a:cubicBezTo>
                    <a:pt x="49" y="119"/>
                    <a:pt x="49" y="120"/>
                    <a:pt x="49" y="121"/>
                  </a:cubicBezTo>
                  <a:cubicBezTo>
                    <a:pt x="48" y="120"/>
                    <a:pt x="48" y="120"/>
                    <a:pt x="47" y="120"/>
                  </a:cubicBezTo>
                  <a:cubicBezTo>
                    <a:pt x="47" y="121"/>
                    <a:pt x="50" y="122"/>
                    <a:pt x="48" y="123"/>
                  </a:cubicBezTo>
                  <a:cubicBezTo>
                    <a:pt x="47" y="124"/>
                    <a:pt x="50" y="124"/>
                    <a:pt x="49" y="126"/>
                  </a:cubicBezTo>
                  <a:cubicBezTo>
                    <a:pt x="47" y="128"/>
                    <a:pt x="49" y="131"/>
                    <a:pt x="46" y="134"/>
                  </a:cubicBezTo>
                  <a:cubicBezTo>
                    <a:pt x="45" y="135"/>
                    <a:pt x="44" y="141"/>
                    <a:pt x="41" y="140"/>
                  </a:cubicBezTo>
                  <a:cubicBezTo>
                    <a:pt x="39" y="139"/>
                    <a:pt x="37" y="140"/>
                    <a:pt x="35" y="140"/>
                  </a:cubicBezTo>
                  <a:cubicBezTo>
                    <a:pt x="34" y="140"/>
                    <a:pt x="31" y="139"/>
                    <a:pt x="33" y="141"/>
                  </a:cubicBezTo>
                  <a:cubicBezTo>
                    <a:pt x="31" y="142"/>
                    <a:pt x="29" y="141"/>
                    <a:pt x="28" y="143"/>
                  </a:cubicBezTo>
                  <a:cubicBezTo>
                    <a:pt x="28" y="145"/>
                    <a:pt x="29" y="146"/>
                    <a:pt x="29" y="147"/>
                  </a:cubicBezTo>
                  <a:cubicBezTo>
                    <a:pt x="29" y="150"/>
                    <a:pt x="26" y="148"/>
                    <a:pt x="25" y="148"/>
                  </a:cubicBezTo>
                  <a:cubicBezTo>
                    <a:pt x="22" y="148"/>
                    <a:pt x="19" y="148"/>
                    <a:pt x="16" y="148"/>
                  </a:cubicBezTo>
                  <a:cubicBezTo>
                    <a:pt x="17" y="148"/>
                    <a:pt x="18" y="145"/>
                    <a:pt x="17" y="144"/>
                  </a:cubicBezTo>
                  <a:cubicBezTo>
                    <a:pt x="16" y="143"/>
                    <a:pt x="13" y="140"/>
                    <a:pt x="13" y="138"/>
                  </a:cubicBezTo>
                  <a:cubicBezTo>
                    <a:pt x="17" y="139"/>
                    <a:pt x="15" y="138"/>
                    <a:pt x="14" y="136"/>
                  </a:cubicBezTo>
                  <a:cubicBezTo>
                    <a:pt x="19" y="136"/>
                    <a:pt x="15" y="134"/>
                    <a:pt x="13" y="132"/>
                  </a:cubicBezTo>
                  <a:cubicBezTo>
                    <a:pt x="12" y="131"/>
                    <a:pt x="11" y="130"/>
                    <a:pt x="10" y="128"/>
                  </a:cubicBezTo>
                  <a:cubicBezTo>
                    <a:pt x="10" y="127"/>
                    <a:pt x="9" y="125"/>
                    <a:pt x="8" y="126"/>
                  </a:cubicBezTo>
                  <a:cubicBezTo>
                    <a:pt x="8" y="125"/>
                    <a:pt x="8" y="124"/>
                    <a:pt x="8" y="123"/>
                  </a:cubicBezTo>
                  <a:cubicBezTo>
                    <a:pt x="7" y="122"/>
                    <a:pt x="5" y="122"/>
                    <a:pt x="7" y="121"/>
                  </a:cubicBezTo>
                  <a:cubicBezTo>
                    <a:pt x="5" y="122"/>
                    <a:pt x="7" y="116"/>
                    <a:pt x="7" y="115"/>
                  </a:cubicBezTo>
                  <a:cubicBezTo>
                    <a:pt x="6" y="115"/>
                    <a:pt x="5" y="116"/>
                    <a:pt x="4" y="116"/>
                  </a:cubicBezTo>
                  <a:cubicBezTo>
                    <a:pt x="5" y="116"/>
                    <a:pt x="5" y="115"/>
                    <a:pt x="6" y="114"/>
                  </a:cubicBezTo>
                  <a:cubicBezTo>
                    <a:pt x="4" y="114"/>
                    <a:pt x="5" y="115"/>
                    <a:pt x="3" y="116"/>
                  </a:cubicBezTo>
                  <a:cubicBezTo>
                    <a:pt x="3" y="115"/>
                    <a:pt x="3" y="115"/>
                    <a:pt x="2" y="115"/>
                  </a:cubicBezTo>
                  <a:cubicBezTo>
                    <a:pt x="3" y="113"/>
                    <a:pt x="0" y="108"/>
                    <a:pt x="1" y="107"/>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64" name="Freeform 631">
              <a:extLst>
                <a:ext uri="{FF2B5EF4-FFF2-40B4-BE49-F238E27FC236}">
                  <a16:creationId xmlns:a16="http://schemas.microsoft.com/office/drawing/2014/main" xmlns="" id="{1F3F0FA9-54F5-4A59-A17E-495325478155}"/>
                </a:ext>
              </a:extLst>
            </p:cNvPr>
            <p:cNvSpPr>
              <a:spLocks/>
            </p:cNvSpPr>
            <p:nvPr/>
          </p:nvSpPr>
          <p:spPr bwMode="auto">
            <a:xfrm>
              <a:off x="4544789" y="1608899"/>
              <a:ext cx="3151" cy="2807"/>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0"/>
                    <a:pt x="0" y="1"/>
                  </a:cubicBezTo>
                  <a:cubicBezTo>
                    <a:pt x="0" y="1"/>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65" name="Freeform 632">
              <a:extLst>
                <a:ext uri="{FF2B5EF4-FFF2-40B4-BE49-F238E27FC236}">
                  <a16:creationId xmlns:a16="http://schemas.microsoft.com/office/drawing/2014/main" xmlns="" id="{BBE91A99-F02C-46E6-B30F-4E326EA9288D}"/>
                </a:ext>
              </a:extLst>
            </p:cNvPr>
            <p:cNvSpPr>
              <a:spLocks/>
            </p:cNvSpPr>
            <p:nvPr/>
          </p:nvSpPr>
          <p:spPr bwMode="auto">
            <a:xfrm>
              <a:off x="4544789" y="1608899"/>
              <a:ext cx="3151" cy="2807"/>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0"/>
                    <a:pt x="0" y="1"/>
                  </a:cubicBezTo>
                  <a:cubicBezTo>
                    <a:pt x="0" y="1"/>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66" name="Freeform 633">
              <a:extLst>
                <a:ext uri="{FF2B5EF4-FFF2-40B4-BE49-F238E27FC236}">
                  <a16:creationId xmlns:a16="http://schemas.microsoft.com/office/drawing/2014/main" xmlns="" id="{13F932C4-455D-4A37-AE05-D28920504264}"/>
                </a:ext>
              </a:extLst>
            </p:cNvPr>
            <p:cNvSpPr>
              <a:spLocks/>
            </p:cNvSpPr>
            <p:nvPr/>
          </p:nvSpPr>
          <p:spPr bwMode="auto">
            <a:xfrm>
              <a:off x="4809496" y="2187226"/>
              <a:ext cx="83509" cy="58955"/>
            </a:xfrm>
            <a:custGeom>
              <a:avLst/>
              <a:gdLst>
                <a:gd name="T0" fmla="*/ 0 w 30"/>
                <a:gd name="T1" fmla="*/ 16 h 24"/>
                <a:gd name="T2" fmla="*/ 3 w 30"/>
                <a:gd name="T3" fmla="*/ 13 h 24"/>
                <a:gd name="T4" fmla="*/ 4 w 30"/>
                <a:gd name="T5" fmla="*/ 9 h 24"/>
                <a:gd name="T6" fmla="*/ 5 w 30"/>
                <a:gd name="T7" fmla="*/ 7 h 24"/>
                <a:gd name="T8" fmla="*/ 3 w 30"/>
                <a:gd name="T9" fmla="*/ 5 h 24"/>
                <a:gd name="T10" fmla="*/ 4 w 30"/>
                <a:gd name="T11" fmla="*/ 2 h 24"/>
                <a:gd name="T12" fmla="*/ 8 w 30"/>
                <a:gd name="T13" fmla="*/ 1 h 24"/>
                <a:gd name="T14" fmla="*/ 12 w 30"/>
                <a:gd name="T15" fmla="*/ 1 h 24"/>
                <a:gd name="T16" fmla="*/ 16 w 30"/>
                <a:gd name="T17" fmla="*/ 1 h 24"/>
                <a:gd name="T18" fmla="*/ 18 w 30"/>
                <a:gd name="T19" fmla="*/ 2 h 24"/>
                <a:gd name="T20" fmla="*/ 18 w 30"/>
                <a:gd name="T21" fmla="*/ 4 h 24"/>
                <a:gd name="T22" fmla="*/ 28 w 30"/>
                <a:gd name="T23" fmla="*/ 10 h 24"/>
                <a:gd name="T24" fmla="*/ 27 w 30"/>
                <a:gd name="T25" fmla="*/ 13 h 24"/>
                <a:gd name="T26" fmla="*/ 21 w 30"/>
                <a:gd name="T27" fmla="*/ 12 h 24"/>
                <a:gd name="T28" fmla="*/ 18 w 30"/>
                <a:gd name="T29" fmla="*/ 13 h 24"/>
                <a:gd name="T30" fmla="*/ 15 w 30"/>
                <a:gd name="T31" fmla="*/ 13 h 24"/>
                <a:gd name="T32" fmla="*/ 12 w 30"/>
                <a:gd name="T33" fmla="*/ 16 h 24"/>
                <a:gd name="T34" fmla="*/ 7 w 30"/>
                <a:gd name="T35" fmla="*/ 20 h 24"/>
                <a:gd name="T36" fmla="*/ 2 w 30"/>
                <a:gd name="T37" fmla="*/ 24 h 24"/>
                <a:gd name="T38" fmla="*/ 4 w 30"/>
                <a:gd name="T39" fmla="*/ 20 h 24"/>
                <a:gd name="T40" fmla="*/ 7 w 30"/>
                <a:gd name="T41" fmla="*/ 18 h 24"/>
                <a:gd name="T42" fmla="*/ 0 w 30"/>
                <a:gd name="T43"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 h="24">
                  <a:moveTo>
                    <a:pt x="0" y="16"/>
                  </a:moveTo>
                  <a:cubicBezTo>
                    <a:pt x="1" y="16"/>
                    <a:pt x="2" y="14"/>
                    <a:pt x="3" y="13"/>
                  </a:cubicBezTo>
                  <a:cubicBezTo>
                    <a:pt x="3" y="12"/>
                    <a:pt x="2" y="10"/>
                    <a:pt x="4" y="9"/>
                  </a:cubicBezTo>
                  <a:cubicBezTo>
                    <a:pt x="6" y="9"/>
                    <a:pt x="5" y="8"/>
                    <a:pt x="5" y="7"/>
                  </a:cubicBezTo>
                  <a:cubicBezTo>
                    <a:pt x="5" y="6"/>
                    <a:pt x="4" y="5"/>
                    <a:pt x="3" y="5"/>
                  </a:cubicBezTo>
                  <a:cubicBezTo>
                    <a:pt x="0" y="4"/>
                    <a:pt x="4" y="4"/>
                    <a:pt x="4" y="2"/>
                  </a:cubicBezTo>
                  <a:cubicBezTo>
                    <a:pt x="4" y="2"/>
                    <a:pt x="7" y="1"/>
                    <a:pt x="8" y="1"/>
                  </a:cubicBezTo>
                  <a:cubicBezTo>
                    <a:pt x="10" y="0"/>
                    <a:pt x="11" y="0"/>
                    <a:pt x="12" y="1"/>
                  </a:cubicBezTo>
                  <a:cubicBezTo>
                    <a:pt x="13" y="3"/>
                    <a:pt x="14" y="2"/>
                    <a:pt x="16" y="1"/>
                  </a:cubicBezTo>
                  <a:cubicBezTo>
                    <a:pt x="16" y="1"/>
                    <a:pt x="17" y="1"/>
                    <a:pt x="18" y="2"/>
                  </a:cubicBezTo>
                  <a:cubicBezTo>
                    <a:pt x="19" y="3"/>
                    <a:pt x="17" y="3"/>
                    <a:pt x="18" y="4"/>
                  </a:cubicBezTo>
                  <a:cubicBezTo>
                    <a:pt x="21" y="7"/>
                    <a:pt x="24" y="9"/>
                    <a:pt x="28" y="10"/>
                  </a:cubicBezTo>
                  <a:cubicBezTo>
                    <a:pt x="30" y="11"/>
                    <a:pt x="28" y="13"/>
                    <a:pt x="27" y="13"/>
                  </a:cubicBezTo>
                  <a:cubicBezTo>
                    <a:pt x="25" y="14"/>
                    <a:pt x="23" y="12"/>
                    <a:pt x="21" y="12"/>
                  </a:cubicBezTo>
                  <a:cubicBezTo>
                    <a:pt x="20" y="12"/>
                    <a:pt x="19" y="13"/>
                    <a:pt x="18" y="13"/>
                  </a:cubicBezTo>
                  <a:cubicBezTo>
                    <a:pt x="17" y="14"/>
                    <a:pt x="16" y="13"/>
                    <a:pt x="15" y="13"/>
                  </a:cubicBezTo>
                  <a:cubicBezTo>
                    <a:pt x="14" y="14"/>
                    <a:pt x="13" y="15"/>
                    <a:pt x="12" y="16"/>
                  </a:cubicBezTo>
                  <a:cubicBezTo>
                    <a:pt x="11" y="18"/>
                    <a:pt x="9" y="18"/>
                    <a:pt x="7" y="20"/>
                  </a:cubicBezTo>
                  <a:cubicBezTo>
                    <a:pt x="5" y="21"/>
                    <a:pt x="4" y="24"/>
                    <a:pt x="2" y="24"/>
                  </a:cubicBezTo>
                  <a:cubicBezTo>
                    <a:pt x="2" y="22"/>
                    <a:pt x="3" y="20"/>
                    <a:pt x="4" y="20"/>
                  </a:cubicBezTo>
                  <a:cubicBezTo>
                    <a:pt x="5" y="20"/>
                    <a:pt x="8" y="19"/>
                    <a:pt x="7" y="18"/>
                  </a:cubicBezTo>
                  <a:cubicBezTo>
                    <a:pt x="5" y="16"/>
                    <a:pt x="1" y="20"/>
                    <a:pt x="0" y="16"/>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67" name="Freeform 634">
              <a:extLst>
                <a:ext uri="{FF2B5EF4-FFF2-40B4-BE49-F238E27FC236}">
                  <a16:creationId xmlns:a16="http://schemas.microsoft.com/office/drawing/2014/main" xmlns="" id="{9328171F-230B-4E57-AA85-B183B012516C}"/>
                </a:ext>
              </a:extLst>
            </p:cNvPr>
            <p:cNvSpPr>
              <a:spLocks/>
            </p:cNvSpPr>
            <p:nvPr/>
          </p:nvSpPr>
          <p:spPr bwMode="auto">
            <a:xfrm>
              <a:off x="4809496" y="2187226"/>
              <a:ext cx="83509" cy="58955"/>
            </a:xfrm>
            <a:custGeom>
              <a:avLst/>
              <a:gdLst>
                <a:gd name="T0" fmla="*/ 0 w 30"/>
                <a:gd name="T1" fmla="*/ 16 h 24"/>
                <a:gd name="T2" fmla="*/ 3 w 30"/>
                <a:gd name="T3" fmla="*/ 13 h 24"/>
                <a:gd name="T4" fmla="*/ 4 w 30"/>
                <a:gd name="T5" fmla="*/ 9 h 24"/>
                <a:gd name="T6" fmla="*/ 5 w 30"/>
                <a:gd name="T7" fmla="*/ 7 h 24"/>
                <a:gd name="T8" fmla="*/ 3 w 30"/>
                <a:gd name="T9" fmla="*/ 5 h 24"/>
                <a:gd name="T10" fmla="*/ 4 w 30"/>
                <a:gd name="T11" fmla="*/ 2 h 24"/>
                <a:gd name="T12" fmla="*/ 8 w 30"/>
                <a:gd name="T13" fmla="*/ 1 h 24"/>
                <a:gd name="T14" fmla="*/ 12 w 30"/>
                <a:gd name="T15" fmla="*/ 1 h 24"/>
                <a:gd name="T16" fmla="*/ 16 w 30"/>
                <a:gd name="T17" fmla="*/ 1 h 24"/>
                <a:gd name="T18" fmla="*/ 18 w 30"/>
                <a:gd name="T19" fmla="*/ 2 h 24"/>
                <a:gd name="T20" fmla="*/ 18 w 30"/>
                <a:gd name="T21" fmla="*/ 4 h 24"/>
                <a:gd name="T22" fmla="*/ 28 w 30"/>
                <a:gd name="T23" fmla="*/ 10 h 24"/>
                <a:gd name="T24" fmla="*/ 27 w 30"/>
                <a:gd name="T25" fmla="*/ 13 h 24"/>
                <a:gd name="T26" fmla="*/ 21 w 30"/>
                <a:gd name="T27" fmla="*/ 12 h 24"/>
                <a:gd name="T28" fmla="*/ 18 w 30"/>
                <a:gd name="T29" fmla="*/ 13 h 24"/>
                <a:gd name="T30" fmla="*/ 15 w 30"/>
                <a:gd name="T31" fmla="*/ 13 h 24"/>
                <a:gd name="T32" fmla="*/ 12 w 30"/>
                <a:gd name="T33" fmla="*/ 16 h 24"/>
                <a:gd name="T34" fmla="*/ 7 w 30"/>
                <a:gd name="T35" fmla="*/ 20 h 24"/>
                <a:gd name="T36" fmla="*/ 2 w 30"/>
                <a:gd name="T37" fmla="*/ 24 h 24"/>
                <a:gd name="T38" fmla="*/ 4 w 30"/>
                <a:gd name="T39" fmla="*/ 20 h 24"/>
                <a:gd name="T40" fmla="*/ 7 w 30"/>
                <a:gd name="T41" fmla="*/ 18 h 24"/>
                <a:gd name="T42" fmla="*/ 0 w 30"/>
                <a:gd name="T43"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 h="24">
                  <a:moveTo>
                    <a:pt x="0" y="16"/>
                  </a:moveTo>
                  <a:cubicBezTo>
                    <a:pt x="1" y="16"/>
                    <a:pt x="2" y="14"/>
                    <a:pt x="3" y="13"/>
                  </a:cubicBezTo>
                  <a:cubicBezTo>
                    <a:pt x="3" y="12"/>
                    <a:pt x="2" y="10"/>
                    <a:pt x="4" y="9"/>
                  </a:cubicBezTo>
                  <a:cubicBezTo>
                    <a:pt x="6" y="9"/>
                    <a:pt x="5" y="8"/>
                    <a:pt x="5" y="7"/>
                  </a:cubicBezTo>
                  <a:cubicBezTo>
                    <a:pt x="5" y="6"/>
                    <a:pt x="4" y="5"/>
                    <a:pt x="3" y="5"/>
                  </a:cubicBezTo>
                  <a:cubicBezTo>
                    <a:pt x="0" y="4"/>
                    <a:pt x="4" y="4"/>
                    <a:pt x="4" y="2"/>
                  </a:cubicBezTo>
                  <a:cubicBezTo>
                    <a:pt x="4" y="2"/>
                    <a:pt x="7" y="1"/>
                    <a:pt x="8" y="1"/>
                  </a:cubicBezTo>
                  <a:cubicBezTo>
                    <a:pt x="10" y="0"/>
                    <a:pt x="11" y="0"/>
                    <a:pt x="12" y="1"/>
                  </a:cubicBezTo>
                  <a:cubicBezTo>
                    <a:pt x="13" y="3"/>
                    <a:pt x="14" y="2"/>
                    <a:pt x="16" y="1"/>
                  </a:cubicBezTo>
                  <a:cubicBezTo>
                    <a:pt x="16" y="1"/>
                    <a:pt x="17" y="1"/>
                    <a:pt x="18" y="2"/>
                  </a:cubicBezTo>
                  <a:cubicBezTo>
                    <a:pt x="19" y="3"/>
                    <a:pt x="17" y="3"/>
                    <a:pt x="18" y="4"/>
                  </a:cubicBezTo>
                  <a:cubicBezTo>
                    <a:pt x="21" y="7"/>
                    <a:pt x="24" y="9"/>
                    <a:pt x="28" y="10"/>
                  </a:cubicBezTo>
                  <a:cubicBezTo>
                    <a:pt x="30" y="11"/>
                    <a:pt x="28" y="13"/>
                    <a:pt x="27" y="13"/>
                  </a:cubicBezTo>
                  <a:cubicBezTo>
                    <a:pt x="25" y="14"/>
                    <a:pt x="23" y="12"/>
                    <a:pt x="21" y="12"/>
                  </a:cubicBezTo>
                  <a:cubicBezTo>
                    <a:pt x="20" y="12"/>
                    <a:pt x="19" y="13"/>
                    <a:pt x="18" y="13"/>
                  </a:cubicBezTo>
                  <a:cubicBezTo>
                    <a:pt x="17" y="14"/>
                    <a:pt x="16" y="13"/>
                    <a:pt x="15" y="13"/>
                  </a:cubicBezTo>
                  <a:cubicBezTo>
                    <a:pt x="14" y="14"/>
                    <a:pt x="13" y="15"/>
                    <a:pt x="12" y="16"/>
                  </a:cubicBezTo>
                  <a:cubicBezTo>
                    <a:pt x="11" y="18"/>
                    <a:pt x="9" y="18"/>
                    <a:pt x="7" y="20"/>
                  </a:cubicBezTo>
                  <a:cubicBezTo>
                    <a:pt x="5" y="21"/>
                    <a:pt x="4" y="24"/>
                    <a:pt x="2" y="24"/>
                  </a:cubicBezTo>
                  <a:cubicBezTo>
                    <a:pt x="2" y="22"/>
                    <a:pt x="3" y="20"/>
                    <a:pt x="4" y="20"/>
                  </a:cubicBezTo>
                  <a:cubicBezTo>
                    <a:pt x="5" y="20"/>
                    <a:pt x="8" y="19"/>
                    <a:pt x="7" y="18"/>
                  </a:cubicBezTo>
                  <a:cubicBezTo>
                    <a:pt x="5" y="16"/>
                    <a:pt x="1" y="20"/>
                    <a:pt x="0" y="16"/>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68" name="Freeform 635">
              <a:extLst>
                <a:ext uri="{FF2B5EF4-FFF2-40B4-BE49-F238E27FC236}">
                  <a16:creationId xmlns:a16="http://schemas.microsoft.com/office/drawing/2014/main" xmlns="" id="{7A2FC015-09F6-461B-94CE-8009678FE5BA}"/>
                </a:ext>
              </a:extLst>
            </p:cNvPr>
            <p:cNvSpPr>
              <a:spLocks/>
            </p:cNvSpPr>
            <p:nvPr/>
          </p:nvSpPr>
          <p:spPr bwMode="auto">
            <a:xfrm>
              <a:off x="4812647" y="2187226"/>
              <a:ext cx="519962" cy="185290"/>
            </a:xfrm>
            <a:custGeom>
              <a:avLst/>
              <a:gdLst>
                <a:gd name="T0" fmla="*/ 6 w 187"/>
                <a:gd name="T1" fmla="*/ 20 h 75"/>
                <a:gd name="T2" fmla="*/ 15 w 187"/>
                <a:gd name="T3" fmla="*/ 19 h 75"/>
                <a:gd name="T4" fmla="*/ 22 w 187"/>
                <a:gd name="T5" fmla="*/ 20 h 75"/>
                <a:gd name="T6" fmla="*/ 36 w 187"/>
                <a:gd name="T7" fmla="*/ 16 h 75"/>
                <a:gd name="T8" fmla="*/ 38 w 187"/>
                <a:gd name="T9" fmla="*/ 11 h 75"/>
                <a:gd name="T10" fmla="*/ 55 w 187"/>
                <a:gd name="T11" fmla="*/ 7 h 75"/>
                <a:gd name="T12" fmla="*/ 82 w 187"/>
                <a:gd name="T13" fmla="*/ 2 h 75"/>
                <a:gd name="T14" fmla="*/ 88 w 187"/>
                <a:gd name="T15" fmla="*/ 5 h 75"/>
                <a:gd name="T16" fmla="*/ 96 w 187"/>
                <a:gd name="T17" fmla="*/ 7 h 75"/>
                <a:gd name="T18" fmla="*/ 110 w 187"/>
                <a:gd name="T19" fmla="*/ 13 h 75"/>
                <a:gd name="T20" fmla="*/ 126 w 187"/>
                <a:gd name="T21" fmla="*/ 13 h 75"/>
                <a:gd name="T22" fmla="*/ 148 w 187"/>
                <a:gd name="T23" fmla="*/ 7 h 75"/>
                <a:gd name="T24" fmla="*/ 155 w 187"/>
                <a:gd name="T25" fmla="*/ 8 h 75"/>
                <a:gd name="T26" fmla="*/ 163 w 187"/>
                <a:gd name="T27" fmla="*/ 8 h 75"/>
                <a:gd name="T28" fmla="*/ 167 w 187"/>
                <a:gd name="T29" fmla="*/ 11 h 75"/>
                <a:gd name="T30" fmla="*/ 171 w 187"/>
                <a:gd name="T31" fmla="*/ 24 h 75"/>
                <a:gd name="T32" fmla="*/ 180 w 187"/>
                <a:gd name="T33" fmla="*/ 29 h 75"/>
                <a:gd name="T34" fmla="*/ 178 w 187"/>
                <a:gd name="T35" fmla="*/ 36 h 75"/>
                <a:gd name="T36" fmla="*/ 181 w 187"/>
                <a:gd name="T37" fmla="*/ 49 h 75"/>
                <a:gd name="T38" fmla="*/ 187 w 187"/>
                <a:gd name="T39" fmla="*/ 57 h 75"/>
                <a:gd name="T40" fmla="*/ 181 w 187"/>
                <a:gd name="T41" fmla="*/ 57 h 75"/>
                <a:gd name="T42" fmla="*/ 169 w 187"/>
                <a:gd name="T43" fmla="*/ 57 h 75"/>
                <a:gd name="T44" fmla="*/ 158 w 187"/>
                <a:gd name="T45" fmla="*/ 59 h 75"/>
                <a:gd name="T46" fmla="*/ 127 w 187"/>
                <a:gd name="T47" fmla="*/ 64 h 75"/>
                <a:gd name="T48" fmla="*/ 107 w 187"/>
                <a:gd name="T49" fmla="*/ 65 h 75"/>
                <a:gd name="T50" fmla="*/ 105 w 187"/>
                <a:gd name="T51" fmla="*/ 73 h 75"/>
                <a:gd name="T52" fmla="*/ 100 w 187"/>
                <a:gd name="T53" fmla="*/ 70 h 75"/>
                <a:gd name="T54" fmla="*/ 100 w 187"/>
                <a:gd name="T55" fmla="*/ 62 h 75"/>
                <a:gd name="T56" fmla="*/ 89 w 187"/>
                <a:gd name="T57" fmla="*/ 64 h 75"/>
                <a:gd name="T58" fmla="*/ 78 w 187"/>
                <a:gd name="T59" fmla="*/ 71 h 75"/>
                <a:gd name="T60" fmla="*/ 61 w 187"/>
                <a:gd name="T61" fmla="*/ 66 h 75"/>
                <a:gd name="T62" fmla="*/ 46 w 187"/>
                <a:gd name="T63" fmla="*/ 70 h 75"/>
                <a:gd name="T64" fmla="*/ 34 w 187"/>
                <a:gd name="T65" fmla="*/ 69 h 75"/>
                <a:gd name="T66" fmla="*/ 26 w 187"/>
                <a:gd name="T67" fmla="*/ 62 h 75"/>
                <a:gd name="T68" fmla="*/ 22 w 187"/>
                <a:gd name="T69" fmla="*/ 63 h 75"/>
                <a:gd name="T70" fmla="*/ 22 w 187"/>
                <a:gd name="T71" fmla="*/ 63 h 75"/>
                <a:gd name="T72" fmla="*/ 16 w 187"/>
                <a:gd name="T73" fmla="*/ 59 h 75"/>
                <a:gd name="T74" fmla="*/ 11 w 187"/>
                <a:gd name="T75" fmla="*/ 53 h 75"/>
                <a:gd name="T76" fmla="*/ 7 w 187"/>
                <a:gd name="T77" fmla="*/ 47 h 75"/>
                <a:gd name="T78" fmla="*/ 6 w 187"/>
                <a:gd name="T79" fmla="*/ 42 h 75"/>
                <a:gd name="T80" fmla="*/ 7 w 187"/>
                <a:gd name="T81" fmla="*/ 41 h 75"/>
                <a:gd name="T82" fmla="*/ 6 w 187"/>
                <a:gd name="T83" fmla="*/ 3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7" h="75">
                  <a:moveTo>
                    <a:pt x="0" y="31"/>
                  </a:moveTo>
                  <a:cubicBezTo>
                    <a:pt x="0" y="30"/>
                    <a:pt x="1" y="25"/>
                    <a:pt x="1" y="25"/>
                  </a:cubicBezTo>
                  <a:cubicBezTo>
                    <a:pt x="3" y="24"/>
                    <a:pt x="4" y="21"/>
                    <a:pt x="6" y="20"/>
                  </a:cubicBezTo>
                  <a:cubicBezTo>
                    <a:pt x="7" y="20"/>
                    <a:pt x="8" y="21"/>
                    <a:pt x="9" y="20"/>
                  </a:cubicBezTo>
                  <a:cubicBezTo>
                    <a:pt x="10" y="19"/>
                    <a:pt x="11" y="20"/>
                    <a:pt x="12" y="21"/>
                  </a:cubicBezTo>
                  <a:cubicBezTo>
                    <a:pt x="13" y="22"/>
                    <a:pt x="18" y="21"/>
                    <a:pt x="15" y="19"/>
                  </a:cubicBezTo>
                  <a:cubicBezTo>
                    <a:pt x="16" y="19"/>
                    <a:pt x="17" y="19"/>
                    <a:pt x="18" y="19"/>
                  </a:cubicBezTo>
                  <a:cubicBezTo>
                    <a:pt x="18" y="19"/>
                    <a:pt x="18" y="20"/>
                    <a:pt x="18" y="20"/>
                  </a:cubicBezTo>
                  <a:cubicBezTo>
                    <a:pt x="18" y="21"/>
                    <a:pt x="21" y="21"/>
                    <a:pt x="22" y="20"/>
                  </a:cubicBezTo>
                  <a:cubicBezTo>
                    <a:pt x="24" y="20"/>
                    <a:pt x="28" y="22"/>
                    <a:pt x="29" y="20"/>
                  </a:cubicBezTo>
                  <a:cubicBezTo>
                    <a:pt x="29" y="19"/>
                    <a:pt x="27" y="20"/>
                    <a:pt x="26" y="19"/>
                  </a:cubicBezTo>
                  <a:cubicBezTo>
                    <a:pt x="28" y="16"/>
                    <a:pt x="33" y="17"/>
                    <a:pt x="36" y="16"/>
                  </a:cubicBezTo>
                  <a:cubicBezTo>
                    <a:pt x="34" y="15"/>
                    <a:pt x="31" y="16"/>
                    <a:pt x="29" y="14"/>
                  </a:cubicBezTo>
                  <a:cubicBezTo>
                    <a:pt x="27" y="12"/>
                    <a:pt x="29" y="10"/>
                    <a:pt x="31" y="11"/>
                  </a:cubicBezTo>
                  <a:cubicBezTo>
                    <a:pt x="33" y="11"/>
                    <a:pt x="36" y="12"/>
                    <a:pt x="38" y="11"/>
                  </a:cubicBezTo>
                  <a:cubicBezTo>
                    <a:pt x="42" y="11"/>
                    <a:pt x="45" y="13"/>
                    <a:pt x="48" y="12"/>
                  </a:cubicBezTo>
                  <a:cubicBezTo>
                    <a:pt x="50" y="12"/>
                    <a:pt x="50" y="11"/>
                    <a:pt x="50" y="10"/>
                  </a:cubicBezTo>
                  <a:cubicBezTo>
                    <a:pt x="51" y="9"/>
                    <a:pt x="53" y="8"/>
                    <a:pt x="55" y="7"/>
                  </a:cubicBezTo>
                  <a:cubicBezTo>
                    <a:pt x="58" y="5"/>
                    <a:pt x="61" y="3"/>
                    <a:pt x="65" y="2"/>
                  </a:cubicBezTo>
                  <a:cubicBezTo>
                    <a:pt x="69" y="1"/>
                    <a:pt x="73" y="2"/>
                    <a:pt x="77" y="2"/>
                  </a:cubicBezTo>
                  <a:cubicBezTo>
                    <a:pt x="78" y="2"/>
                    <a:pt x="80" y="2"/>
                    <a:pt x="82" y="2"/>
                  </a:cubicBezTo>
                  <a:cubicBezTo>
                    <a:pt x="83" y="2"/>
                    <a:pt x="83" y="1"/>
                    <a:pt x="84" y="1"/>
                  </a:cubicBezTo>
                  <a:cubicBezTo>
                    <a:pt x="85" y="0"/>
                    <a:pt x="85" y="1"/>
                    <a:pt x="86" y="1"/>
                  </a:cubicBezTo>
                  <a:cubicBezTo>
                    <a:pt x="85" y="2"/>
                    <a:pt x="87" y="4"/>
                    <a:pt x="88" y="5"/>
                  </a:cubicBezTo>
                  <a:cubicBezTo>
                    <a:pt x="89" y="5"/>
                    <a:pt x="90" y="5"/>
                    <a:pt x="92" y="5"/>
                  </a:cubicBezTo>
                  <a:cubicBezTo>
                    <a:pt x="93" y="5"/>
                    <a:pt x="94" y="4"/>
                    <a:pt x="94" y="6"/>
                  </a:cubicBezTo>
                  <a:cubicBezTo>
                    <a:pt x="94" y="3"/>
                    <a:pt x="96" y="6"/>
                    <a:pt x="96" y="7"/>
                  </a:cubicBezTo>
                  <a:cubicBezTo>
                    <a:pt x="96" y="8"/>
                    <a:pt x="99" y="11"/>
                    <a:pt x="100" y="10"/>
                  </a:cubicBezTo>
                  <a:cubicBezTo>
                    <a:pt x="101" y="8"/>
                    <a:pt x="103" y="9"/>
                    <a:pt x="104" y="10"/>
                  </a:cubicBezTo>
                  <a:cubicBezTo>
                    <a:pt x="106" y="11"/>
                    <a:pt x="108" y="12"/>
                    <a:pt x="110" y="13"/>
                  </a:cubicBezTo>
                  <a:cubicBezTo>
                    <a:pt x="111" y="13"/>
                    <a:pt x="112" y="11"/>
                    <a:pt x="113" y="13"/>
                  </a:cubicBezTo>
                  <a:cubicBezTo>
                    <a:pt x="115" y="14"/>
                    <a:pt x="117" y="14"/>
                    <a:pt x="119" y="14"/>
                  </a:cubicBezTo>
                  <a:cubicBezTo>
                    <a:pt x="121" y="14"/>
                    <a:pt x="123" y="13"/>
                    <a:pt x="126" y="13"/>
                  </a:cubicBezTo>
                  <a:cubicBezTo>
                    <a:pt x="128" y="12"/>
                    <a:pt x="129" y="12"/>
                    <a:pt x="131" y="13"/>
                  </a:cubicBezTo>
                  <a:cubicBezTo>
                    <a:pt x="134" y="14"/>
                    <a:pt x="136" y="14"/>
                    <a:pt x="139" y="13"/>
                  </a:cubicBezTo>
                  <a:cubicBezTo>
                    <a:pt x="142" y="11"/>
                    <a:pt x="145" y="10"/>
                    <a:pt x="148" y="7"/>
                  </a:cubicBezTo>
                  <a:cubicBezTo>
                    <a:pt x="149" y="6"/>
                    <a:pt x="150" y="8"/>
                    <a:pt x="151" y="8"/>
                  </a:cubicBezTo>
                  <a:cubicBezTo>
                    <a:pt x="152" y="8"/>
                    <a:pt x="152" y="7"/>
                    <a:pt x="153" y="7"/>
                  </a:cubicBezTo>
                  <a:cubicBezTo>
                    <a:pt x="153" y="7"/>
                    <a:pt x="154" y="7"/>
                    <a:pt x="155" y="8"/>
                  </a:cubicBezTo>
                  <a:cubicBezTo>
                    <a:pt x="155" y="8"/>
                    <a:pt x="158" y="9"/>
                    <a:pt x="158" y="8"/>
                  </a:cubicBezTo>
                  <a:cubicBezTo>
                    <a:pt x="159" y="6"/>
                    <a:pt x="161" y="5"/>
                    <a:pt x="161" y="7"/>
                  </a:cubicBezTo>
                  <a:cubicBezTo>
                    <a:pt x="161" y="7"/>
                    <a:pt x="162" y="8"/>
                    <a:pt x="163" y="8"/>
                  </a:cubicBezTo>
                  <a:cubicBezTo>
                    <a:pt x="163" y="8"/>
                    <a:pt x="164" y="9"/>
                    <a:pt x="164" y="9"/>
                  </a:cubicBezTo>
                  <a:cubicBezTo>
                    <a:pt x="165" y="9"/>
                    <a:pt x="165" y="10"/>
                    <a:pt x="165" y="10"/>
                  </a:cubicBezTo>
                  <a:cubicBezTo>
                    <a:pt x="165" y="11"/>
                    <a:pt x="167" y="10"/>
                    <a:pt x="167" y="11"/>
                  </a:cubicBezTo>
                  <a:cubicBezTo>
                    <a:pt x="168" y="12"/>
                    <a:pt x="168" y="14"/>
                    <a:pt x="169" y="14"/>
                  </a:cubicBezTo>
                  <a:cubicBezTo>
                    <a:pt x="171" y="16"/>
                    <a:pt x="172" y="17"/>
                    <a:pt x="171" y="19"/>
                  </a:cubicBezTo>
                  <a:cubicBezTo>
                    <a:pt x="170" y="20"/>
                    <a:pt x="173" y="23"/>
                    <a:pt x="171" y="24"/>
                  </a:cubicBezTo>
                  <a:cubicBezTo>
                    <a:pt x="174" y="25"/>
                    <a:pt x="175" y="25"/>
                    <a:pt x="178" y="25"/>
                  </a:cubicBezTo>
                  <a:cubicBezTo>
                    <a:pt x="180" y="25"/>
                    <a:pt x="183" y="28"/>
                    <a:pt x="184" y="29"/>
                  </a:cubicBezTo>
                  <a:cubicBezTo>
                    <a:pt x="182" y="29"/>
                    <a:pt x="181" y="27"/>
                    <a:pt x="180" y="29"/>
                  </a:cubicBezTo>
                  <a:cubicBezTo>
                    <a:pt x="180" y="30"/>
                    <a:pt x="180" y="31"/>
                    <a:pt x="180" y="32"/>
                  </a:cubicBezTo>
                  <a:cubicBezTo>
                    <a:pt x="180" y="33"/>
                    <a:pt x="177" y="32"/>
                    <a:pt x="176" y="32"/>
                  </a:cubicBezTo>
                  <a:cubicBezTo>
                    <a:pt x="177" y="33"/>
                    <a:pt x="178" y="35"/>
                    <a:pt x="178" y="36"/>
                  </a:cubicBezTo>
                  <a:cubicBezTo>
                    <a:pt x="179" y="37"/>
                    <a:pt x="179" y="38"/>
                    <a:pt x="180" y="39"/>
                  </a:cubicBezTo>
                  <a:cubicBezTo>
                    <a:pt x="181" y="41"/>
                    <a:pt x="180" y="44"/>
                    <a:pt x="182" y="45"/>
                  </a:cubicBezTo>
                  <a:cubicBezTo>
                    <a:pt x="182" y="46"/>
                    <a:pt x="181" y="47"/>
                    <a:pt x="181" y="49"/>
                  </a:cubicBezTo>
                  <a:cubicBezTo>
                    <a:pt x="180" y="51"/>
                    <a:pt x="182" y="50"/>
                    <a:pt x="184" y="52"/>
                  </a:cubicBezTo>
                  <a:cubicBezTo>
                    <a:pt x="185" y="53"/>
                    <a:pt x="185" y="54"/>
                    <a:pt x="185" y="55"/>
                  </a:cubicBezTo>
                  <a:cubicBezTo>
                    <a:pt x="185" y="56"/>
                    <a:pt x="186" y="56"/>
                    <a:pt x="187" y="57"/>
                  </a:cubicBezTo>
                  <a:cubicBezTo>
                    <a:pt x="187" y="57"/>
                    <a:pt x="187" y="59"/>
                    <a:pt x="187" y="59"/>
                  </a:cubicBezTo>
                  <a:cubicBezTo>
                    <a:pt x="185" y="57"/>
                    <a:pt x="184" y="62"/>
                    <a:pt x="183" y="61"/>
                  </a:cubicBezTo>
                  <a:cubicBezTo>
                    <a:pt x="181" y="61"/>
                    <a:pt x="182" y="58"/>
                    <a:pt x="181" y="57"/>
                  </a:cubicBezTo>
                  <a:cubicBezTo>
                    <a:pt x="180" y="57"/>
                    <a:pt x="179" y="57"/>
                    <a:pt x="179" y="58"/>
                  </a:cubicBezTo>
                  <a:cubicBezTo>
                    <a:pt x="178" y="59"/>
                    <a:pt x="176" y="58"/>
                    <a:pt x="175" y="58"/>
                  </a:cubicBezTo>
                  <a:cubicBezTo>
                    <a:pt x="173" y="57"/>
                    <a:pt x="172" y="57"/>
                    <a:pt x="169" y="57"/>
                  </a:cubicBezTo>
                  <a:cubicBezTo>
                    <a:pt x="168" y="57"/>
                    <a:pt x="167" y="56"/>
                    <a:pt x="166" y="58"/>
                  </a:cubicBezTo>
                  <a:cubicBezTo>
                    <a:pt x="165" y="59"/>
                    <a:pt x="163" y="61"/>
                    <a:pt x="163" y="58"/>
                  </a:cubicBezTo>
                  <a:cubicBezTo>
                    <a:pt x="162" y="56"/>
                    <a:pt x="160" y="59"/>
                    <a:pt x="158" y="59"/>
                  </a:cubicBezTo>
                  <a:cubicBezTo>
                    <a:pt x="155" y="60"/>
                    <a:pt x="153" y="60"/>
                    <a:pt x="150" y="60"/>
                  </a:cubicBezTo>
                  <a:cubicBezTo>
                    <a:pt x="145" y="59"/>
                    <a:pt x="140" y="64"/>
                    <a:pt x="135" y="65"/>
                  </a:cubicBezTo>
                  <a:cubicBezTo>
                    <a:pt x="133" y="65"/>
                    <a:pt x="129" y="65"/>
                    <a:pt x="127" y="64"/>
                  </a:cubicBezTo>
                  <a:cubicBezTo>
                    <a:pt x="125" y="62"/>
                    <a:pt x="124" y="62"/>
                    <a:pt x="121" y="63"/>
                  </a:cubicBezTo>
                  <a:cubicBezTo>
                    <a:pt x="119" y="64"/>
                    <a:pt x="113" y="67"/>
                    <a:pt x="111" y="64"/>
                  </a:cubicBezTo>
                  <a:cubicBezTo>
                    <a:pt x="110" y="63"/>
                    <a:pt x="107" y="62"/>
                    <a:pt x="107" y="65"/>
                  </a:cubicBezTo>
                  <a:cubicBezTo>
                    <a:pt x="106" y="67"/>
                    <a:pt x="107" y="68"/>
                    <a:pt x="108" y="70"/>
                  </a:cubicBezTo>
                  <a:cubicBezTo>
                    <a:pt x="107" y="70"/>
                    <a:pt x="106" y="70"/>
                    <a:pt x="105" y="70"/>
                  </a:cubicBezTo>
                  <a:cubicBezTo>
                    <a:pt x="105" y="71"/>
                    <a:pt x="106" y="72"/>
                    <a:pt x="105" y="73"/>
                  </a:cubicBezTo>
                  <a:cubicBezTo>
                    <a:pt x="105" y="74"/>
                    <a:pt x="104" y="74"/>
                    <a:pt x="103" y="75"/>
                  </a:cubicBezTo>
                  <a:cubicBezTo>
                    <a:pt x="103" y="75"/>
                    <a:pt x="102" y="74"/>
                    <a:pt x="101" y="74"/>
                  </a:cubicBezTo>
                  <a:cubicBezTo>
                    <a:pt x="102" y="73"/>
                    <a:pt x="101" y="71"/>
                    <a:pt x="100" y="70"/>
                  </a:cubicBezTo>
                  <a:cubicBezTo>
                    <a:pt x="99" y="69"/>
                    <a:pt x="100" y="68"/>
                    <a:pt x="101" y="67"/>
                  </a:cubicBezTo>
                  <a:cubicBezTo>
                    <a:pt x="103" y="66"/>
                    <a:pt x="103" y="65"/>
                    <a:pt x="102" y="63"/>
                  </a:cubicBezTo>
                  <a:cubicBezTo>
                    <a:pt x="102" y="62"/>
                    <a:pt x="101" y="61"/>
                    <a:pt x="100" y="62"/>
                  </a:cubicBezTo>
                  <a:cubicBezTo>
                    <a:pt x="99" y="64"/>
                    <a:pt x="98" y="63"/>
                    <a:pt x="96" y="64"/>
                  </a:cubicBezTo>
                  <a:cubicBezTo>
                    <a:pt x="99" y="64"/>
                    <a:pt x="96" y="66"/>
                    <a:pt x="95" y="66"/>
                  </a:cubicBezTo>
                  <a:cubicBezTo>
                    <a:pt x="93" y="66"/>
                    <a:pt x="91" y="65"/>
                    <a:pt x="89" y="64"/>
                  </a:cubicBezTo>
                  <a:cubicBezTo>
                    <a:pt x="85" y="62"/>
                    <a:pt x="83" y="68"/>
                    <a:pt x="81" y="70"/>
                  </a:cubicBezTo>
                  <a:cubicBezTo>
                    <a:pt x="80" y="69"/>
                    <a:pt x="80" y="69"/>
                    <a:pt x="80" y="69"/>
                  </a:cubicBezTo>
                  <a:cubicBezTo>
                    <a:pt x="79" y="70"/>
                    <a:pt x="79" y="71"/>
                    <a:pt x="78" y="71"/>
                  </a:cubicBezTo>
                  <a:cubicBezTo>
                    <a:pt x="77" y="71"/>
                    <a:pt x="74" y="71"/>
                    <a:pt x="73" y="72"/>
                  </a:cubicBezTo>
                  <a:cubicBezTo>
                    <a:pt x="71" y="73"/>
                    <a:pt x="69" y="73"/>
                    <a:pt x="67" y="72"/>
                  </a:cubicBezTo>
                  <a:cubicBezTo>
                    <a:pt x="64" y="71"/>
                    <a:pt x="63" y="68"/>
                    <a:pt x="61" y="66"/>
                  </a:cubicBezTo>
                  <a:cubicBezTo>
                    <a:pt x="58" y="65"/>
                    <a:pt x="55" y="63"/>
                    <a:pt x="52" y="63"/>
                  </a:cubicBezTo>
                  <a:cubicBezTo>
                    <a:pt x="50" y="62"/>
                    <a:pt x="47" y="62"/>
                    <a:pt x="47" y="64"/>
                  </a:cubicBezTo>
                  <a:cubicBezTo>
                    <a:pt x="47" y="66"/>
                    <a:pt x="47" y="69"/>
                    <a:pt x="46" y="70"/>
                  </a:cubicBezTo>
                  <a:cubicBezTo>
                    <a:pt x="45" y="71"/>
                    <a:pt x="45" y="69"/>
                    <a:pt x="44" y="69"/>
                  </a:cubicBezTo>
                  <a:cubicBezTo>
                    <a:pt x="43" y="69"/>
                    <a:pt x="41" y="71"/>
                    <a:pt x="40" y="71"/>
                  </a:cubicBezTo>
                  <a:cubicBezTo>
                    <a:pt x="38" y="71"/>
                    <a:pt x="36" y="70"/>
                    <a:pt x="34" y="69"/>
                  </a:cubicBezTo>
                  <a:cubicBezTo>
                    <a:pt x="33" y="69"/>
                    <a:pt x="33" y="66"/>
                    <a:pt x="32" y="66"/>
                  </a:cubicBezTo>
                  <a:cubicBezTo>
                    <a:pt x="33" y="65"/>
                    <a:pt x="30" y="63"/>
                    <a:pt x="30" y="65"/>
                  </a:cubicBezTo>
                  <a:cubicBezTo>
                    <a:pt x="29" y="64"/>
                    <a:pt x="26" y="64"/>
                    <a:pt x="26" y="62"/>
                  </a:cubicBezTo>
                  <a:cubicBezTo>
                    <a:pt x="26" y="63"/>
                    <a:pt x="23" y="65"/>
                    <a:pt x="22" y="66"/>
                  </a:cubicBezTo>
                  <a:cubicBezTo>
                    <a:pt x="22" y="65"/>
                    <a:pt x="22" y="65"/>
                    <a:pt x="21" y="65"/>
                  </a:cubicBezTo>
                  <a:cubicBezTo>
                    <a:pt x="22" y="65"/>
                    <a:pt x="22" y="64"/>
                    <a:pt x="22" y="63"/>
                  </a:cubicBezTo>
                  <a:cubicBezTo>
                    <a:pt x="21" y="64"/>
                    <a:pt x="17" y="65"/>
                    <a:pt x="15" y="65"/>
                  </a:cubicBezTo>
                  <a:cubicBezTo>
                    <a:pt x="16" y="63"/>
                    <a:pt x="18" y="63"/>
                    <a:pt x="20" y="63"/>
                  </a:cubicBezTo>
                  <a:cubicBezTo>
                    <a:pt x="21" y="63"/>
                    <a:pt x="21" y="64"/>
                    <a:pt x="22" y="63"/>
                  </a:cubicBezTo>
                  <a:cubicBezTo>
                    <a:pt x="22" y="62"/>
                    <a:pt x="23" y="62"/>
                    <a:pt x="24" y="61"/>
                  </a:cubicBezTo>
                  <a:cubicBezTo>
                    <a:pt x="22" y="60"/>
                    <a:pt x="16" y="60"/>
                    <a:pt x="14" y="61"/>
                  </a:cubicBezTo>
                  <a:cubicBezTo>
                    <a:pt x="12" y="59"/>
                    <a:pt x="16" y="60"/>
                    <a:pt x="16" y="59"/>
                  </a:cubicBezTo>
                  <a:cubicBezTo>
                    <a:pt x="17" y="59"/>
                    <a:pt x="17" y="58"/>
                    <a:pt x="16" y="58"/>
                  </a:cubicBezTo>
                  <a:cubicBezTo>
                    <a:pt x="16" y="56"/>
                    <a:pt x="15" y="58"/>
                    <a:pt x="15" y="56"/>
                  </a:cubicBezTo>
                  <a:cubicBezTo>
                    <a:pt x="13" y="59"/>
                    <a:pt x="13" y="53"/>
                    <a:pt x="11" y="53"/>
                  </a:cubicBezTo>
                  <a:cubicBezTo>
                    <a:pt x="12" y="52"/>
                    <a:pt x="14" y="52"/>
                    <a:pt x="13" y="50"/>
                  </a:cubicBezTo>
                  <a:cubicBezTo>
                    <a:pt x="12" y="48"/>
                    <a:pt x="9" y="49"/>
                    <a:pt x="9" y="48"/>
                  </a:cubicBezTo>
                  <a:cubicBezTo>
                    <a:pt x="8" y="47"/>
                    <a:pt x="8" y="45"/>
                    <a:pt x="7" y="47"/>
                  </a:cubicBezTo>
                  <a:cubicBezTo>
                    <a:pt x="6" y="48"/>
                    <a:pt x="3" y="46"/>
                    <a:pt x="3" y="45"/>
                  </a:cubicBezTo>
                  <a:cubicBezTo>
                    <a:pt x="6" y="46"/>
                    <a:pt x="4" y="43"/>
                    <a:pt x="4" y="41"/>
                  </a:cubicBezTo>
                  <a:cubicBezTo>
                    <a:pt x="4" y="40"/>
                    <a:pt x="5" y="41"/>
                    <a:pt x="6" y="42"/>
                  </a:cubicBezTo>
                  <a:cubicBezTo>
                    <a:pt x="6" y="43"/>
                    <a:pt x="6" y="44"/>
                    <a:pt x="7" y="45"/>
                  </a:cubicBezTo>
                  <a:cubicBezTo>
                    <a:pt x="7" y="43"/>
                    <a:pt x="10" y="46"/>
                    <a:pt x="11" y="44"/>
                  </a:cubicBezTo>
                  <a:cubicBezTo>
                    <a:pt x="9" y="43"/>
                    <a:pt x="9" y="42"/>
                    <a:pt x="7" y="41"/>
                  </a:cubicBezTo>
                  <a:cubicBezTo>
                    <a:pt x="8" y="40"/>
                    <a:pt x="9" y="39"/>
                    <a:pt x="10" y="39"/>
                  </a:cubicBezTo>
                  <a:cubicBezTo>
                    <a:pt x="10" y="37"/>
                    <a:pt x="8" y="39"/>
                    <a:pt x="8" y="37"/>
                  </a:cubicBezTo>
                  <a:cubicBezTo>
                    <a:pt x="8" y="35"/>
                    <a:pt x="7" y="35"/>
                    <a:pt x="6" y="34"/>
                  </a:cubicBezTo>
                  <a:cubicBezTo>
                    <a:pt x="7" y="33"/>
                    <a:pt x="8" y="32"/>
                    <a:pt x="9" y="31"/>
                  </a:cubicBezTo>
                  <a:cubicBezTo>
                    <a:pt x="6" y="29"/>
                    <a:pt x="3" y="32"/>
                    <a:pt x="0" y="31"/>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69" name="Freeform 636">
              <a:extLst>
                <a:ext uri="{FF2B5EF4-FFF2-40B4-BE49-F238E27FC236}">
                  <a16:creationId xmlns:a16="http://schemas.microsoft.com/office/drawing/2014/main" xmlns="" id="{11280330-0EC6-4D43-B7E7-30FEB743F1EF}"/>
                </a:ext>
              </a:extLst>
            </p:cNvPr>
            <p:cNvSpPr>
              <a:spLocks/>
            </p:cNvSpPr>
            <p:nvPr/>
          </p:nvSpPr>
          <p:spPr bwMode="auto">
            <a:xfrm>
              <a:off x="4812647" y="2187226"/>
              <a:ext cx="519962" cy="185290"/>
            </a:xfrm>
            <a:custGeom>
              <a:avLst/>
              <a:gdLst>
                <a:gd name="T0" fmla="*/ 6 w 187"/>
                <a:gd name="T1" fmla="*/ 20 h 75"/>
                <a:gd name="T2" fmla="*/ 15 w 187"/>
                <a:gd name="T3" fmla="*/ 19 h 75"/>
                <a:gd name="T4" fmla="*/ 22 w 187"/>
                <a:gd name="T5" fmla="*/ 20 h 75"/>
                <a:gd name="T6" fmla="*/ 36 w 187"/>
                <a:gd name="T7" fmla="*/ 16 h 75"/>
                <a:gd name="T8" fmla="*/ 38 w 187"/>
                <a:gd name="T9" fmla="*/ 11 h 75"/>
                <a:gd name="T10" fmla="*/ 55 w 187"/>
                <a:gd name="T11" fmla="*/ 7 h 75"/>
                <a:gd name="T12" fmla="*/ 82 w 187"/>
                <a:gd name="T13" fmla="*/ 2 h 75"/>
                <a:gd name="T14" fmla="*/ 88 w 187"/>
                <a:gd name="T15" fmla="*/ 5 h 75"/>
                <a:gd name="T16" fmla="*/ 96 w 187"/>
                <a:gd name="T17" fmla="*/ 7 h 75"/>
                <a:gd name="T18" fmla="*/ 110 w 187"/>
                <a:gd name="T19" fmla="*/ 13 h 75"/>
                <a:gd name="T20" fmla="*/ 126 w 187"/>
                <a:gd name="T21" fmla="*/ 13 h 75"/>
                <a:gd name="T22" fmla="*/ 148 w 187"/>
                <a:gd name="T23" fmla="*/ 7 h 75"/>
                <a:gd name="T24" fmla="*/ 155 w 187"/>
                <a:gd name="T25" fmla="*/ 8 h 75"/>
                <a:gd name="T26" fmla="*/ 163 w 187"/>
                <a:gd name="T27" fmla="*/ 8 h 75"/>
                <a:gd name="T28" fmla="*/ 167 w 187"/>
                <a:gd name="T29" fmla="*/ 11 h 75"/>
                <a:gd name="T30" fmla="*/ 171 w 187"/>
                <a:gd name="T31" fmla="*/ 24 h 75"/>
                <a:gd name="T32" fmla="*/ 180 w 187"/>
                <a:gd name="T33" fmla="*/ 29 h 75"/>
                <a:gd name="T34" fmla="*/ 178 w 187"/>
                <a:gd name="T35" fmla="*/ 36 h 75"/>
                <a:gd name="T36" fmla="*/ 181 w 187"/>
                <a:gd name="T37" fmla="*/ 49 h 75"/>
                <a:gd name="T38" fmla="*/ 187 w 187"/>
                <a:gd name="T39" fmla="*/ 57 h 75"/>
                <a:gd name="T40" fmla="*/ 181 w 187"/>
                <a:gd name="T41" fmla="*/ 57 h 75"/>
                <a:gd name="T42" fmla="*/ 169 w 187"/>
                <a:gd name="T43" fmla="*/ 57 h 75"/>
                <a:gd name="T44" fmla="*/ 158 w 187"/>
                <a:gd name="T45" fmla="*/ 59 h 75"/>
                <a:gd name="T46" fmla="*/ 127 w 187"/>
                <a:gd name="T47" fmla="*/ 64 h 75"/>
                <a:gd name="T48" fmla="*/ 107 w 187"/>
                <a:gd name="T49" fmla="*/ 65 h 75"/>
                <a:gd name="T50" fmla="*/ 105 w 187"/>
                <a:gd name="T51" fmla="*/ 73 h 75"/>
                <a:gd name="T52" fmla="*/ 100 w 187"/>
                <a:gd name="T53" fmla="*/ 70 h 75"/>
                <a:gd name="T54" fmla="*/ 100 w 187"/>
                <a:gd name="T55" fmla="*/ 62 h 75"/>
                <a:gd name="T56" fmla="*/ 89 w 187"/>
                <a:gd name="T57" fmla="*/ 64 h 75"/>
                <a:gd name="T58" fmla="*/ 78 w 187"/>
                <a:gd name="T59" fmla="*/ 71 h 75"/>
                <a:gd name="T60" fmla="*/ 61 w 187"/>
                <a:gd name="T61" fmla="*/ 66 h 75"/>
                <a:gd name="T62" fmla="*/ 46 w 187"/>
                <a:gd name="T63" fmla="*/ 70 h 75"/>
                <a:gd name="T64" fmla="*/ 34 w 187"/>
                <a:gd name="T65" fmla="*/ 69 h 75"/>
                <a:gd name="T66" fmla="*/ 26 w 187"/>
                <a:gd name="T67" fmla="*/ 62 h 75"/>
                <a:gd name="T68" fmla="*/ 22 w 187"/>
                <a:gd name="T69" fmla="*/ 63 h 75"/>
                <a:gd name="T70" fmla="*/ 22 w 187"/>
                <a:gd name="T71" fmla="*/ 63 h 75"/>
                <a:gd name="T72" fmla="*/ 16 w 187"/>
                <a:gd name="T73" fmla="*/ 59 h 75"/>
                <a:gd name="T74" fmla="*/ 11 w 187"/>
                <a:gd name="T75" fmla="*/ 53 h 75"/>
                <a:gd name="T76" fmla="*/ 7 w 187"/>
                <a:gd name="T77" fmla="*/ 47 h 75"/>
                <a:gd name="T78" fmla="*/ 6 w 187"/>
                <a:gd name="T79" fmla="*/ 42 h 75"/>
                <a:gd name="T80" fmla="*/ 7 w 187"/>
                <a:gd name="T81" fmla="*/ 41 h 75"/>
                <a:gd name="T82" fmla="*/ 6 w 187"/>
                <a:gd name="T83" fmla="*/ 3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7" h="75">
                  <a:moveTo>
                    <a:pt x="0" y="31"/>
                  </a:moveTo>
                  <a:cubicBezTo>
                    <a:pt x="0" y="30"/>
                    <a:pt x="1" y="25"/>
                    <a:pt x="1" y="25"/>
                  </a:cubicBezTo>
                  <a:cubicBezTo>
                    <a:pt x="3" y="24"/>
                    <a:pt x="4" y="21"/>
                    <a:pt x="6" y="20"/>
                  </a:cubicBezTo>
                  <a:cubicBezTo>
                    <a:pt x="7" y="20"/>
                    <a:pt x="8" y="21"/>
                    <a:pt x="9" y="20"/>
                  </a:cubicBezTo>
                  <a:cubicBezTo>
                    <a:pt x="10" y="19"/>
                    <a:pt x="11" y="20"/>
                    <a:pt x="12" y="21"/>
                  </a:cubicBezTo>
                  <a:cubicBezTo>
                    <a:pt x="13" y="22"/>
                    <a:pt x="18" y="21"/>
                    <a:pt x="15" y="19"/>
                  </a:cubicBezTo>
                  <a:cubicBezTo>
                    <a:pt x="16" y="19"/>
                    <a:pt x="17" y="19"/>
                    <a:pt x="18" y="19"/>
                  </a:cubicBezTo>
                  <a:cubicBezTo>
                    <a:pt x="18" y="19"/>
                    <a:pt x="18" y="20"/>
                    <a:pt x="18" y="20"/>
                  </a:cubicBezTo>
                  <a:cubicBezTo>
                    <a:pt x="18" y="21"/>
                    <a:pt x="21" y="21"/>
                    <a:pt x="22" y="20"/>
                  </a:cubicBezTo>
                  <a:cubicBezTo>
                    <a:pt x="24" y="20"/>
                    <a:pt x="28" y="22"/>
                    <a:pt x="29" y="20"/>
                  </a:cubicBezTo>
                  <a:cubicBezTo>
                    <a:pt x="29" y="19"/>
                    <a:pt x="27" y="20"/>
                    <a:pt x="26" y="19"/>
                  </a:cubicBezTo>
                  <a:cubicBezTo>
                    <a:pt x="28" y="16"/>
                    <a:pt x="33" y="17"/>
                    <a:pt x="36" y="16"/>
                  </a:cubicBezTo>
                  <a:cubicBezTo>
                    <a:pt x="34" y="15"/>
                    <a:pt x="31" y="16"/>
                    <a:pt x="29" y="14"/>
                  </a:cubicBezTo>
                  <a:cubicBezTo>
                    <a:pt x="27" y="12"/>
                    <a:pt x="29" y="10"/>
                    <a:pt x="31" y="11"/>
                  </a:cubicBezTo>
                  <a:cubicBezTo>
                    <a:pt x="33" y="11"/>
                    <a:pt x="36" y="12"/>
                    <a:pt x="38" y="11"/>
                  </a:cubicBezTo>
                  <a:cubicBezTo>
                    <a:pt x="42" y="11"/>
                    <a:pt x="45" y="13"/>
                    <a:pt x="48" y="12"/>
                  </a:cubicBezTo>
                  <a:cubicBezTo>
                    <a:pt x="50" y="12"/>
                    <a:pt x="50" y="11"/>
                    <a:pt x="50" y="10"/>
                  </a:cubicBezTo>
                  <a:cubicBezTo>
                    <a:pt x="51" y="9"/>
                    <a:pt x="53" y="8"/>
                    <a:pt x="55" y="7"/>
                  </a:cubicBezTo>
                  <a:cubicBezTo>
                    <a:pt x="58" y="5"/>
                    <a:pt x="61" y="3"/>
                    <a:pt x="65" y="2"/>
                  </a:cubicBezTo>
                  <a:cubicBezTo>
                    <a:pt x="69" y="1"/>
                    <a:pt x="73" y="2"/>
                    <a:pt x="77" y="2"/>
                  </a:cubicBezTo>
                  <a:cubicBezTo>
                    <a:pt x="78" y="2"/>
                    <a:pt x="80" y="2"/>
                    <a:pt x="82" y="2"/>
                  </a:cubicBezTo>
                  <a:cubicBezTo>
                    <a:pt x="83" y="2"/>
                    <a:pt x="83" y="1"/>
                    <a:pt x="84" y="1"/>
                  </a:cubicBezTo>
                  <a:cubicBezTo>
                    <a:pt x="85" y="0"/>
                    <a:pt x="85" y="1"/>
                    <a:pt x="86" y="1"/>
                  </a:cubicBezTo>
                  <a:cubicBezTo>
                    <a:pt x="85" y="2"/>
                    <a:pt x="87" y="4"/>
                    <a:pt x="88" y="5"/>
                  </a:cubicBezTo>
                  <a:cubicBezTo>
                    <a:pt x="89" y="5"/>
                    <a:pt x="90" y="5"/>
                    <a:pt x="92" y="5"/>
                  </a:cubicBezTo>
                  <a:cubicBezTo>
                    <a:pt x="93" y="5"/>
                    <a:pt x="94" y="4"/>
                    <a:pt x="94" y="6"/>
                  </a:cubicBezTo>
                  <a:cubicBezTo>
                    <a:pt x="94" y="3"/>
                    <a:pt x="96" y="6"/>
                    <a:pt x="96" y="7"/>
                  </a:cubicBezTo>
                  <a:cubicBezTo>
                    <a:pt x="96" y="8"/>
                    <a:pt x="99" y="11"/>
                    <a:pt x="100" y="10"/>
                  </a:cubicBezTo>
                  <a:cubicBezTo>
                    <a:pt x="101" y="8"/>
                    <a:pt x="103" y="9"/>
                    <a:pt x="104" y="10"/>
                  </a:cubicBezTo>
                  <a:cubicBezTo>
                    <a:pt x="106" y="11"/>
                    <a:pt x="108" y="12"/>
                    <a:pt x="110" y="13"/>
                  </a:cubicBezTo>
                  <a:cubicBezTo>
                    <a:pt x="111" y="13"/>
                    <a:pt x="112" y="11"/>
                    <a:pt x="113" y="13"/>
                  </a:cubicBezTo>
                  <a:cubicBezTo>
                    <a:pt x="115" y="14"/>
                    <a:pt x="117" y="14"/>
                    <a:pt x="119" y="14"/>
                  </a:cubicBezTo>
                  <a:cubicBezTo>
                    <a:pt x="121" y="14"/>
                    <a:pt x="123" y="13"/>
                    <a:pt x="126" y="13"/>
                  </a:cubicBezTo>
                  <a:cubicBezTo>
                    <a:pt x="128" y="12"/>
                    <a:pt x="129" y="12"/>
                    <a:pt x="131" y="13"/>
                  </a:cubicBezTo>
                  <a:cubicBezTo>
                    <a:pt x="134" y="14"/>
                    <a:pt x="136" y="14"/>
                    <a:pt x="139" y="13"/>
                  </a:cubicBezTo>
                  <a:cubicBezTo>
                    <a:pt x="142" y="11"/>
                    <a:pt x="145" y="10"/>
                    <a:pt x="148" y="7"/>
                  </a:cubicBezTo>
                  <a:cubicBezTo>
                    <a:pt x="149" y="6"/>
                    <a:pt x="150" y="8"/>
                    <a:pt x="151" y="8"/>
                  </a:cubicBezTo>
                  <a:cubicBezTo>
                    <a:pt x="152" y="8"/>
                    <a:pt x="152" y="7"/>
                    <a:pt x="153" y="7"/>
                  </a:cubicBezTo>
                  <a:cubicBezTo>
                    <a:pt x="153" y="7"/>
                    <a:pt x="154" y="7"/>
                    <a:pt x="155" y="8"/>
                  </a:cubicBezTo>
                  <a:cubicBezTo>
                    <a:pt x="155" y="8"/>
                    <a:pt x="158" y="9"/>
                    <a:pt x="158" y="8"/>
                  </a:cubicBezTo>
                  <a:cubicBezTo>
                    <a:pt x="159" y="6"/>
                    <a:pt x="161" y="5"/>
                    <a:pt x="161" y="7"/>
                  </a:cubicBezTo>
                  <a:cubicBezTo>
                    <a:pt x="161" y="7"/>
                    <a:pt x="162" y="8"/>
                    <a:pt x="163" y="8"/>
                  </a:cubicBezTo>
                  <a:cubicBezTo>
                    <a:pt x="163" y="8"/>
                    <a:pt x="164" y="9"/>
                    <a:pt x="164" y="9"/>
                  </a:cubicBezTo>
                  <a:cubicBezTo>
                    <a:pt x="165" y="9"/>
                    <a:pt x="165" y="10"/>
                    <a:pt x="165" y="10"/>
                  </a:cubicBezTo>
                  <a:cubicBezTo>
                    <a:pt x="165" y="11"/>
                    <a:pt x="167" y="10"/>
                    <a:pt x="167" y="11"/>
                  </a:cubicBezTo>
                  <a:cubicBezTo>
                    <a:pt x="168" y="12"/>
                    <a:pt x="168" y="14"/>
                    <a:pt x="169" y="14"/>
                  </a:cubicBezTo>
                  <a:cubicBezTo>
                    <a:pt x="171" y="16"/>
                    <a:pt x="172" y="17"/>
                    <a:pt x="171" y="19"/>
                  </a:cubicBezTo>
                  <a:cubicBezTo>
                    <a:pt x="170" y="20"/>
                    <a:pt x="173" y="23"/>
                    <a:pt x="171" y="24"/>
                  </a:cubicBezTo>
                  <a:cubicBezTo>
                    <a:pt x="174" y="25"/>
                    <a:pt x="175" y="25"/>
                    <a:pt x="178" y="25"/>
                  </a:cubicBezTo>
                  <a:cubicBezTo>
                    <a:pt x="180" y="25"/>
                    <a:pt x="183" y="28"/>
                    <a:pt x="184" y="29"/>
                  </a:cubicBezTo>
                  <a:cubicBezTo>
                    <a:pt x="182" y="29"/>
                    <a:pt x="181" y="27"/>
                    <a:pt x="180" y="29"/>
                  </a:cubicBezTo>
                  <a:cubicBezTo>
                    <a:pt x="180" y="30"/>
                    <a:pt x="180" y="31"/>
                    <a:pt x="180" y="32"/>
                  </a:cubicBezTo>
                  <a:cubicBezTo>
                    <a:pt x="180" y="33"/>
                    <a:pt x="177" y="32"/>
                    <a:pt x="176" y="32"/>
                  </a:cubicBezTo>
                  <a:cubicBezTo>
                    <a:pt x="177" y="33"/>
                    <a:pt x="178" y="35"/>
                    <a:pt x="178" y="36"/>
                  </a:cubicBezTo>
                  <a:cubicBezTo>
                    <a:pt x="179" y="37"/>
                    <a:pt x="179" y="38"/>
                    <a:pt x="180" y="39"/>
                  </a:cubicBezTo>
                  <a:cubicBezTo>
                    <a:pt x="181" y="41"/>
                    <a:pt x="180" y="44"/>
                    <a:pt x="182" y="45"/>
                  </a:cubicBezTo>
                  <a:cubicBezTo>
                    <a:pt x="182" y="46"/>
                    <a:pt x="181" y="47"/>
                    <a:pt x="181" y="49"/>
                  </a:cubicBezTo>
                  <a:cubicBezTo>
                    <a:pt x="180" y="51"/>
                    <a:pt x="182" y="50"/>
                    <a:pt x="184" y="52"/>
                  </a:cubicBezTo>
                  <a:cubicBezTo>
                    <a:pt x="185" y="53"/>
                    <a:pt x="185" y="54"/>
                    <a:pt x="185" y="55"/>
                  </a:cubicBezTo>
                  <a:cubicBezTo>
                    <a:pt x="185" y="56"/>
                    <a:pt x="186" y="56"/>
                    <a:pt x="187" y="57"/>
                  </a:cubicBezTo>
                  <a:cubicBezTo>
                    <a:pt x="187" y="57"/>
                    <a:pt x="187" y="59"/>
                    <a:pt x="187" y="59"/>
                  </a:cubicBezTo>
                  <a:cubicBezTo>
                    <a:pt x="185" y="57"/>
                    <a:pt x="184" y="62"/>
                    <a:pt x="183" y="61"/>
                  </a:cubicBezTo>
                  <a:cubicBezTo>
                    <a:pt x="181" y="61"/>
                    <a:pt x="182" y="58"/>
                    <a:pt x="181" y="57"/>
                  </a:cubicBezTo>
                  <a:cubicBezTo>
                    <a:pt x="180" y="57"/>
                    <a:pt x="179" y="57"/>
                    <a:pt x="179" y="58"/>
                  </a:cubicBezTo>
                  <a:cubicBezTo>
                    <a:pt x="178" y="59"/>
                    <a:pt x="176" y="58"/>
                    <a:pt x="175" y="58"/>
                  </a:cubicBezTo>
                  <a:cubicBezTo>
                    <a:pt x="173" y="57"/>
                    <a:pt x="172" y="57"/>
                    <a:pt x="169" y="57"/>
                  </a:cubicBezTo>
                  <a:cubicBezTo>
                    <a:pt x="168" y="57"/>
                    <a:pt x="167" y="56"/>
                    <a:pt x="166" y="58"/>
                  </a:cubicBezTo>
                  <a:cubicBezTo>
                    <a:pt x="165" y="59"/>
                    <a:pt x="163" y="61"/>
                    <a:pt x="163" y="58"/>
                  </a:cubicBezTo>
                  <a:cubicBezTo>
                    <a:pt x="162" y="56"/>
                    <a:pt x="160" y="59"/>
                    <a:pt x="158" y="59"/>
                  </a:cubicBezTo>
                  <a:cubicBezTo>
                    <a:pt x="155" y="60"/>
                    <a:pt x="153" y="60"/>
                    <a:pt x="150" y="60"/>
                  </a:cubicBezTo>
                  <a:cubicBezTo>
                    <a:pt x="145" y="59"/>
                    <a:pt x="140" y="64"/>
                    <a:pt x="135" y="65"/>
                  </a:cubicBezTo>
                  <a:cubicBezTo>
                    <a:pt x="133" y="65"/>
                    <a:pt x="129" y="65"/>
                    <a:pt x="127" y="64"/>
                  </a:cubicBezTo>
                  <a:cubicBezTo>
                    <a:pt x="125" y="62"/>
                    <a:pt x="124" y="62"/>
                    <a:pt x="121" y="63"/>
                  </a:cubicBezTo>
                  <a:cubicBezTo>
                    <a:pt x="119" y="64"/>
                    <a:pt x="113" y="67"/>
                    <a:pt x="111" y="64"/>
                  </a:cubicBezTo>
                  <a:cubicBezTo>
                    <a:pt x="110" y="63"/>
                    <a:pt x="107" y="62"/>
                    <a:pt x="107" y="65"/>
                  </a:cubicBezTo>
                  <a:cubicBezTo>
                    <a:pt x="106" y="67"/>
                    <a:pt x="107" y="68"/>
                    <a:pt x="108" y="70"/>
                  </a:cubicBezTo>
                  <a:cubicBezTo>
                    <a:pt x="107" y="70"/>
                    <a:pt x="106" y="70"/>
                    <a:pt x="105" y="70"/>
                  </a:cubicBezTo>
                  <a:cubicBezTo>
                    <a:pt x="105" y="71"/>
                    <a:pt x="106" y="72"/>
                    <a:pt x="105" y="73"/>
                  </a:cubicBezTo>
                  <a:cubicBezTo>
                    <a:pt x="105" y="74"/>
                    <a:pt x="104" y="74"/>
                    <a:pt x="103" y="75"/>
                  </a:cubicBezTo>
                  <a:cubicBezTo>
                    <a:pt x="103" y="75"/>
                    <a:pt x="102" y="74"/>
                    <a:pt x="101" y="74"/>
                  </a:cubicBezTo>
                  <a:cubicBezTo>
                    <a:pt x="102" y="73"/>
                    <a:pt x="101" y="71"/>
                    <a:pt x="100" y="70"/>
                  </a:cubicBezTo>
                  <a:cubicBezTo>
                    <a:pt x="99" y="69"/>
                    <a:pt x="100" y="68"/>
                    <a:pt x="101" y="67"/>
                  </a:cubicBezTo>
                  <a:cubicBezTo>
                    <a:pt x="103" y="66"/>
                    <a:pt x="103" y="65"/>
                    <a:pt x="102" y="63"/>
                  </a:cubicBezTo>
                  <a:cubicBezTo>
                    <a:pt x="102" y="62"/>
                    <a:pt x="101" y="61"/>
                    <a:pt x="100" y="62"/>
                  </a:cubicBezTo>
                  <a:cubicBezTo>
                    <a:pt x="99" y="64"/>
                    <a:pt x="98" y="63"/>
                    <a:pt x="96" y="64"/>
                  </a:cubicBezTo>
                  <a:cubicBezTo>
                    <a:pt x="99" y="64"/>
                    <a:pt x="96" y="66"/>
                    <a:pt x="95" y="66"/>
                  </a:cubicBezTo>
                  <a:cubicBezTo>
                    <a:pt x="93" y="66"/>
                    <a:pt x="91" y="65"/>
                    <a:pt x="89" y="64"/>
                  </a:cubicBezTo>
                  <a:cubicBezTo>
                    <a:pt x="85" y="62"/>
                    <a:pt x="83" y="68"/>
                    <a:pt x="81" y="70"/>
                  </a:cubicBezTo>
                  <a:cubicBezTo>
                    <a:pt x="80" y="69"/>
                    <a:pt x="80" y="69"/>
                    <a:pt x="80" y="69"/>
                  </a:cubicBezTo>
                  <a:cubicBezTo>
                    <a:pt x="79" y="70"/>
                    <a:pt x="79" y="71"/>
                    <a:pt x="78" y="71"/>
                  </a:cubicBezTo>
                  <a:cubicBezTo>
                    <a:pt x="77" y="71"/>
                    <a:pt x="74" y="71"/>
                    <a:pt x="73" y="72"/>
                  </a:cubicBezTo>
                  <a:cubicBezTo>
                    <a:pt x="71" y="73"/>
                    <a:pt x="69" y="73"/>
                    <a:pt x="67" y="72"/>
                  </a:cubicBezTo>
                  <a:cubicBezTo>
                    <a:pt x="64" y="71"/>
                    <a:pt x="63" y="68"/>
                    <a:pt x="61" y="66"/>
                  </a:cubicBezTo>
                  <a:cubicBezTo>
                    <a:pt x="58" y="65"/>
                    <a:pt x="55" y="63"/>
                    <a:pt x="52" y="63"/>
                  </a:cubicBezTo>
                  <a:cubicBezTo>
                    <a:pt x="50" y="62"/>
                    <a:pt x="47" y="62"/>
                    <a:pt x="47" y="64"/>
                  </a:cubicBezTo>
                  <a:cubicBezTo>
                    <a:pt x="47" y="66"/>
                    <a:pt x="47" y="69"/>
                    <a:pt x="46" y="70"/>
                  </a:cubicBezTo>
                  <a:cubicBezTo>
                    <a:pt x="45" y="71"/>
                    <a:pt x="45" y="69"/>
                    <a:pt x="44" y="69"/>
                  </a:cubicBezTo>
                  <a:cubicBezTo>
                    <a:pt x="43" y="69"/>
                    <a:pt x="41" y="71"/>
                    <a:pt x="40" y="71"/>
                  </a:cubicBezTo>
                  <a:cubicBezTo>
                    <a:pt x="38" y="71"/>
                    <a:pt x="36" y="70"/>
                    <a:pt x="34" y="69"/>
                  </a:cubicBezTo>
                  <a:cubicBezTo>
                    <a:pt x="33" y="69"/>
                    <a:pt x="33" y="66"/>
                    <a:pt x="32" y="66"/>
                  </a:cubicBezTo>
                  <a:cubicBezTo>
                    <a:pt x="33" y="65"/>
                    <a:pt x="30" y="63"/>
                    <a:pt x="30" y="65"/>
                  </a:cubicBezTo>
                  <a:cubicBezTo>
                    <a:pt x="29" y="64"/>
                    <a:pt x="26" y="64"/>
                    <a:pt x="26" y="62"/>
                  </a:cubicBezTo>
                  <a:cubicBezTo>
                    <a:pt x="26" y="63"/>
                    <a:pt x="23" y="65"/>
                    <a:pt x="22" y="66"/>
                  </a:cubicBezTo>
                  <a:cubicBezTo>
                    <a:pt x="22" y="65"/>
                    <a:pt x="22" y="65"/>
                    <a:pt x="21" y="65"/>
                  </a:cubicBezTo>
                  <a:cubicBezTo>
                    <a:pt x="22" y="65"/>
                    <a:pt x="22" y="64"/>
                    <a:pt x="22" y="63"/>
                  </a:cubicBezTo>
                  <a:cubicBezTo>
                    <a:pt x="21" y="64"/>
                    <a:pt x="17" y="65"/>
                    <a:pt x="15" y="65"/>
                  </a:cubicBezTo>
                  <a:cubicBezTo>
                    <a:pt x="16" y="63"/>
                    <a:pt x="18" y="63"/>
                    <a:pt x="20" y="63"/>
                  </a:cubicBezTo>
                  <a:cubicBezTo>
                    <a:pt x="21" y="63"/>
                    <a:pt x="21" y="64"/>
                    <a:pt x="22" y="63"/>
                  </a:cubicBezTo>
                  <a:cubicBezTo>
                    <a:pt x="22" y="62"/>
                    <a:pt x="23" y="62"/>
                    <a:pt x="24" y="61"/>
                  </a:cubicBezTo>
                  <a:cubicBezTo>
                    <a:pt x="22" y="60"/>
                    <a:pt x="16" y="60"/>
                    <a:pt x="14" y="61"/>
                  </a:cubicBezTo>
                  <a:cubicBezTo>
                    <a:pt x="12" y="59"/>
                    <a:pt x="16" y="60"/>
                    <a:pt x="16" y="59"/>
                  </a:cubicBezTo>
                  <a:cubicBezTo>
                    <a:pt x="17" y="59"/>
                    <a:pt x="17" y="58"/>
                    <a:pt x="16" y="58"/>
                  </a:cubicBezTo>
                  <a:cubicBezTo>
                    <a:pt x="16" y="56"/>
                    <a:pt x="15" y="58"/>
                    <a:pt x="15" y="56"/>
                  </a:cubicBezTo>
                  <a:cubicBezTo>
                    <a:pt x="13" y="59"/>
                    <a:pt x="13" y="53"/>
                    <a:pt x="11" y="53"/>
                  </a:cubicBezTo>
                  <a:cubicBezTo>
                    <a:pt x="12" y="52"/>
                    <a:pt x="14" y="52"/>
                    <a:pt x="13" y="50"/>
                  </a:cubicBezTo>
                  <a:cubicBezTo>
                    <a:pt x="12" y="48"/>
                    <a:pt x="9" y="49"/>
                    <a:pt x="9" y="48"/>
                  </a:cubicBezTo>
                  <a:cubicBezTo>
                    <a:pt x="8" y="47"/>
                    <a:pt x="8" y="45"/>
                    <a:pt x="7" y="47"/>
                  </a:cubicBezTo>
                  <a:cubicBezTo>
                    <a:pt x="6" y="48"/>
                    <a:pt x="3" y="46"/>
                    <a:pt x="3" y="45"/>
                  </a:cubicBezTo>
                  <a:cubicBezTo>
                    <a:pt x="6" y="46"/>
                    <a:pt x="4" y="43"/>
                    <a:pt x="4" y="41"/>
                  </a:cubicBezTo>
                  <a:cubicBezTo>
                    <a:pt x="4" y="40"/>
                    <a:pt x="5" y="41"/>
                    <a:pt x="6" y="42"/>
                  </a:cubicBezTo>
                  <a:cubicBezTo>
                    <a:pt x="6" y="43"/>
                    <a:pt x="6" y="44"/>
                    <a:pt x="7" y="45"/>
                  </a:cubicBezTo>
                  <a:cubicBezTo>
                    <a:pt x="7" y="43"/>
                    <a:pt x="10" y="46"/>
                    <a:pt x="11" y="44"/>
                  </a:cubicBezTo>
                  <a:cubicBezTo>
                    <a:pt x="9" y="43"/>
                    <a:pt x="9" y="42"/>
                    <a:pt x="7" y="41"/>
                  </a:cubicBezTo>
                  <a:cubicBezTo>
                    <a:pt x="8" y="40"/>
                    <a:pt x="9" y="39"/>
                    <a:pt x="10" y="39"/>
                  </a:cubicBezTo>
                  <a:cubicBezTo>
                    <a:pt x="10" y="37"/>
                    <a:pt x="8" y="39"/>
                    <a:pt x="8" y="37"/>
                  </a:cubicBezTo>
                  <a:cubicBezTo>
                    <a:pt x="8" y="35"/>
                    <a:pt x="7" y="35"/>
                    <a:pt x="6" y="34"/>
                  </a:cubicBezTo>
                  <a:cubicBezTo>
                    <a:pt x="7" y="33"/>
                    <a:pt x="8" y="32"/>
                    <a:pt x="9" y="31"/>
                  </a:cubicBezTo>
                  <a:cubicBezTo>
                    <a:pt x="6" y="29"/>
                    <a:pt x="3" y="32"/>
                    <a:pt x="0" y="3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70" name="Freeform 637">
              <a:extLst>
                <a:ext uri="{FF2B5EF4-FFF2-40B4-BE49-F238E27FC236}">
                  <a16:creationId xmlns:a16="http://schemas.microsoft.com/office/drawing/2014/main" xmlns="" id="{B7A908A4-2898-4CA7-ABD7-D0B1B65F4116}"/>
                </a:ext>
              </a:extLst>
            </p:cNvPr>
            <p:cNvSpPr>
              <a:spLocks/>
            </p:cNvSpPr>
            <p:nvPr/>
          </p:nvSpPr>
          <p:spPr bwMode="auto">
            <a:xfrm>
              <a:off x="4951305" y="3313002"/>
              <a:ext cx="163867" cy="171252"/>
            </a:xfrm>
            <a:custGeom>
              <a:avLst/>
              <a:gdLst>
                <a:gd name="T0" fmla="*/ 0 w 59"/>
                <a:gd name="T1" fmla="*/ 65 h 69"/>
                <a:gd name="T2" fmla="*/ 1 w 59"/>
                <a:gd name="T3" fmla="*/ 58 h 69"/>
                <a:gd name="T4" fmla="*/ 2 w 59"/>
                <a:gd name="T5" fmla="*/ 51 h 69"/>
                <a:gd name="T6" fmla="*/ 4 w 59"/>
                <a:gd name="T7" fmla="*/ 44 h 69"/>
                <a:gd name="T8" fmla="*/ 4 w 59"/>
                <a:gd name="T9" fmla="*/ 41 h 69"/>
                <a:gd name="T10" fmla="*/ 7 w 59"/>
                <a:gd name="T11" fmla="*/ 39 h 69"/>
                <a:gd name="T12" fmla="*/ 15 w 59"/>
                <a:gd name="T13" fmla="*/ 30 h 69"/>
                <a:gd name="T14" fmla="*/ 18 w 59"/>
                <a:gd name="T15" fmla="*/ 26 h 69"/>
                <a:gd name="T16" fmla="*/ 16 w 59"/>
                <a:gd name="T17" fmla="*/ 22 h 69"/>
                <a:gd name="T18" fmla="*/ 13 w 59"/>
                <a:gd name="T19" fmla="*/ 22 h 69"/>
                <a:gd name="T20" fmla="*/ 13 w 59"/>
                <a:gd name="T21" fmla="*/ 19 h 69"/>
                <a:gd name="T22" fmla="*/ 14 w 59"/>
                <a:gd name="T23" fmla="*/ 10 h 69"/>
                <a:gd name="T24" fmla="*/ 14 w 59"/>
                <a:gd name="T25" fmla="*/ 9 h 69"/>
                <a:gd name="T26" fmla="*/ 16 w 59"/>
                <a:gd name="T27" fmla="*/ 6 h 69"/>
                <a:gd name="T28" fmla="*/ 18 w 59"/>
                <a:gd name="T29" fmla="*/ 5 h 69"/>
                <a:gd name="T30" fmla="*/ 21 w 59"/>
                <a:gd name="T31" fmla="*/ 7 h 69"/>
                <a:gd name="T32" fmla="*/ 25 w 59"/>
                <a:gd name="T33" fmla="*/ 6 h 69"/>
                <a:gd name="T34" fmla="*/ 28 w 59"/>
                <a:gd name="T35" fmla="*/ 9 h 69"/>
                <a:gd name="T36" fmla="*/ 31 w 59"/>
                <a:gd name="T37" fmla="*/ 6 h 69"/>
                <a:gd name="T38" fmla="*/ 37 w 59"/>
                <a:gd name="T39" fmla="*/ 4 h 69"/>
                <a:gd name="T40" fmla="*/ 42 w 59"/>
                <a:gd name="T41" fmla="*/ 5 h 69"/>
                <a:gd name="T42" fmla="*/ 47 w 59"/>
                <a:gd name="T43" fmla="*/ 0 h 69"/>
                <a:gd name="T44" fmla="*/ 48 w 59"/>
                <a:gd name="T45" fmla="*/ 4 h 69"/>
                <a:gd name="T46" fmla="*/ 50 w 59"/>
                <a:gd name="T47" fmla="*/ 6 h 69"/>
                <a:gd name="T48" fmla="*/ 52 w 59"/>
                <a:gd name="T49" fmla="*/ 9 h 69"/>
                <a:gd name="T50" fmla="*/ 55 w 59"/>
                <a:gd name="T51" fmla="*/ 17 h 69"/>
                <a:gd name="T52" fmla="*/ 57 w 59"/>
                <a:gd name="T53" fmla="*/ 21 h 69"/>
                <a:gd name="T54" fmla="*/ 58 w 59"/>
                <a:gd name="T55" fmla="*/ 25 h 69"/>
                <a:gd name="T56" fmla="*/ 58 w 59"/>
                <a:gd name="T57" fmla="*/ 31 h 69"/>
                <a:gd name="T58" fmla="*/ 56 w 59"/>
                <a:gd name="T59" fmla="*/ 35 h 69"/>
                <a:gd name="T60" fmla="*/ 54 w 59"/>
                <a:gd name="T61" fmla="*/ 37 h 69"/>
                <a:gd name="T62" fmla="*/ 51 w 59"/>
                <a:gd name="T63" fmla="*/ 41 h 69"/>
                <a:gd name="T64" fmla="*/ 49 w 59"/>
                <a:gd name="T65" fmla="*/ 44 h 69"/>
                <a:gd name="T66" fmla="*/ 47 w 59"/>
                <a:gd name="T67" fmla="*/ 48 h 69"/>
                <a:gd name="T68" fmla="*/ 44 w 59"/>
                <a:gd name="T69" fmla="*/ 47 h 69"/>
                <a:gd name="T70" fmla="*/ 42 w 59"/>
                <a:gd name="T71" fmla="*/ 48 h 69"/>
                <a:gd name="T72" fmla="*/ 42 w 59"/>
                <a:gd name="T73" fmla="*/ 47 h 69"/>
                <a:gd name="T74" fmla="*/ 41 w 59"/>
                <a:gd name="T75" fmla="*/ 45 h 69"/>
                <a:gd name="T76" fmla="*/ 39 w 59"/>
                <a:gd name="T77" fmla="*/ 46 h 69"/>
                <a:gd name="T78" fmla="*/ 39 w 59"/>
                <a:gd name="T79" fmla="*/ 47 h 69"/>
                <a:gd name="T80" fmla="*/ 37 w 59"/>
                <a:gd name="T81" fmla="*/ 48 h 69"/>
                <a:gd name="T82" fmla="*/ 33 w 59"/>
                <a:gd name="T83" fmla="*/ 49 h 69"/>
                <a:gd name="T84" fmla="*/ 33 w 59"/>
                <a:gd name="T85" fmla="*/ 48 h 69"/>
                <a:gd name="T86" fmla="*/ 30 w 59"/>
                <a:gd name="T87" fmla="*/ 50 h 69"/>
                <a:gd name="T88" fmla="*/ 28 w 59"/>
                <a:gd name="T89" fmla="*/ 51 h 69"/>
                <a:gd name="T90" fmla="*/ 25 w 59"/>
                <a:gd name="T91" fmla="*/ 52 h 69"/>
                <a:gd name="T92" fmla="*/ 23 w 59"/>
                <a:gd name="T93" fmla="*/ 59 h 69"/>
                <a:gd name="T94" fmla="*/ 24 w 59"/>
                <a:gd name="T95" fmla="*/ 63 h 69"/>
                <a:gd name="T96" fmla="*/ 16 w 59"/>
                <a:gd name="T97" fmla="*/ 63 h 69"/>
                <a:gd name="T98" fmla="*/ 7 w 59"/>
                <a:gd name="T99" fmla="*/ 66 h 69"/>
                <a:gd name="T100" fmla="*/ 4 w 59"/>
                <a:gd name="T101" fmla="*/ 68 h 69"/>
                <a:gd name="T102" fmla="*/ 3 w 59"/>
                <a:gd name="T103" fmla="*/ 67 h 69"/>
                <a:gd name="T104" fmla="*/ 0 w 59"/>
                <a:gd name="T105" fmla="*/ 68 h 69"/>
                <a:gd name="T106" fmla="*/ 0 w 59"/>
                <a:gd name="T107" fmla="*/ 6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69">
                  <a:moveTo>
                    <a:pt x="0" y="65"/>
                  </a:moveTo>
                  <a:cubicBezTo>
                    <a:pt x="1" y="63"/>
                    <a:pt x="1" y="60"/>
                    <a:pt x="1" y="58"/>
                  </a:cubicBezTo>
                  <a:cubicBezTo>
                    <a:pt x="1" y="56"/>
                    <a:pt x="2" y="53"/>
                    <a:pt x="2" y="51"/>
                  </a:cubicBezTo>
                  <a:cubicBezTo>
                    <a:pt x="2" y="48"/>
                    <a:pt x="4" y="46"/>
                    <a:pt x="4" y="44"/>
                  </a:cubicBezTo>
                  <a:cubicBezTo>
                    <a:pt x="5" y="43"/>
                    <a:pt x="4" y="42"/>
                    <a:pt x="4" y="41"/>
                  </a:cubicBezTo>
                  <a:cubicBezTo>
                    <a:pt x="5" y="40"/>
                    <a:pt x="6" y="40"/>
                    <a:pt x="7" y="39"/>
                  </a:cubicBezTo>
                  <a:cubicBezTo>
                    <a:pt x="9" y="36"/>
                    <a:pt x="12" y="33"/>
                    <a:pt x="15" y="30"/>
                  </a:cubicBezTo>
                  <a:cubicBezTo>
                    <a:pt x="16" y="29"/>
                    <a:pt x="18" y="27"/>
                    <a:pt x="18" y="26"/>
                  </a:cubicBezTo>
                  <a:cubicBezTo>
                    <a:pt x="19" y="24"/>
                    <a:pt x="16" y="23"/>
                    <a:pt x="16" y="22"/>
                  </a:cubicBezTo>
                  <a:cubicBezTo>
                    <a:pt x="15" y="22"/>
                    <a:pt x="14" y="23"/>
                    <a:pt x="13" y="22"/>
                  </a:cubicBezTo>
                  <a:cubicBezTo>
                    <a:pt x="13" y="21"/>
                    <a:pt x="13" y="20"/>
                    <a:pt x="13" y="19"/>
                  </a:cubicBezTo>
                  <a:cubicBezTo>
                    <a:pt x="14" y="16"/>
                    <a:pt x="13" y="13"/>
                    <a:pt x="14" y="10"/>
                  </a:cubicBezTo>
                  <a:cubicBezTo>
                    <a:pt x="15" y="10"/>
                    <a:pt x="14" y="9"/>
                    <a:pt x="14" y="9"/>
                  </a:cubicBezTo>
                  <a:cubicBezTo>
                    <a:pt x="14" y="8"/>
                    <a:pt x="15" y="7"/>
                    <a:pt x="16" y="6"/>
                  </a:cubicBezTo>
                  <a:cubicBezTo>
                    <a:pt x="16" y="6"/>
                    <a:pt x="17" y="5"/>
                    <a:pt x="18" y="5"/>
                  </a:cubicBezTo>
                  <a:cubicBezTo>
                    <a:pt x="19" y="6"/>
                    <a:pt x="20" y="7"/>
                    <a:pt x="21" y="7"/>
                  </a:cubicBezTo>
                  <a:cubicBezTo>
                    <a:pt x="22" y="6"/>
                    <a:pt x="24" y="5"/>
                    <a:pt x="25" y="6"/>
                  </a:cubicBezTo>
                  <a:cubicBezTo>
                    <a:pt x="26" y="7"/>
                    <a:pt x="26" y="8"/>
                    <a:pt x="28" y="9"/>
                  </a:cubicBezTo>
                  <a:cubicBezTo>
                    <a:pt x="27" y="7"/>
                    <a:pt x="30" y="6"/>
                    <a:pt x="31" y="6"/>
                  </a:cubicBezTo>
                  <a:cubicBezTo>
                    <a:pt x="33" y="6"/>
                    <a:pt x="35" y="4"/>
                    <a:pt x="37" y="4"/>
                  </a:cubicBezTo>
                  <a:cubicBezTo>
                    <a:pt x="39" y="5"/>
                    <a:pt x="40" y="7"/>
                    <a:pt x="42" y="5"/>
                  </a:cubicBezTo>
                  <a:cubicBezTo>
                    <a:pt x="44" y="4"/>
                    <a:pt x="45" y="2"/>
                    <a:pt x="47" y="0"/>
                  </a:cubicBezTo>
                  <a:cubicBezTo>
                    <a:pt x="48" y="1"/>
                    <a:pt x="49" y="3"/>
                    <a:pt x="48" y="4"/>
                  </a:cubicBezTo>
                  <a:cubicBezTo>
                    <a:pt x="50" y="4"/>
                    <a:pt x="49" y="5"/>
                    <a:pt x="50" y="6"/>
                  </a:cubicBezTo>
                  <a:cubicBezTo>
                    <a:pt x="52" y="6"/>
                    <a:pt x="52" y="7"/>
                    <a:pt x="52" y="9"/>
                  </a:cubicBezTo>
                  <a:cubicBezTo>
                    <a:pt x="51" y="11"/>
                    <a:pt x="54" y="14"/>
                    <a:pt x="55" y="17"/>
                  </a:cubicBezTo>
                  <a:cubicBezTo>
                    <a:pt x="55" y="18"/>
                    <a:pt x="57" y="20"/>
                    <a:pt x="57" y="21"/>
                  </a:cubicBezTo>
                  <a:cubicBezTo>
                    <a:pt x="57" y="22"/>
                    <a:pt x="58" y="23"/>
                    <a:pt x="58" y="25"/>
                  </a:cubicBezTo>
                  <a:cubicBezTo>
                    <a:pt x="59" y="27"/>
                    <a:pt x="58" y="29"/>
                    <a:pt x="58" y="31"/>
                  </a:cubicBezTo>
                  <a:cubicBezTo>
                    <a:pt x="57" y="33"/>
                    <a:pt x="55" y="33"/>
                    <a:pt x="56" y="35"/>
                  </a:cubicBezTo>
                  <a:cubicBezTo>
                    <a:pt x="56" y="36"/>
                    <a:pt x="54" y="37"/>
                    <a:pt x="54" y="37"/>
                  </a:cubicBezTo>
                  <a:cubicBezTo>
                    <a:pt x="52" y="38"/>
                    <a:pt x="52" y="40"/>
                    <a:pt x="51" y="41"/>
                  </a:cubicBezTo>
                  <a:cubicBezTo>
                    <a:pt x="50" y="43"/>
                    <a:pt x="49" y="43"/>
                    <a:pt x="49" y="44"/>
                  </a:cubicBezTo>
                  <a:cubicBezTo>
                    <a:pt x="48" y="46"/>
                    <a:pt x="48" y="47"/>
                    <a:pt x="47" y="48"/>
                  </a:cubicBezTo>
                  <a:cubicBezTo>
                    <a:pt x="46" y="48"/>
                    <a:pt x="44" y="49"/>
                    <a:pt x="44" y="47"/>
                  </a:cubicBezTo>
                  <a:cubicBezTo>
                    <a:pt x="43" y="48"/>
                    <a:pt x="43" y="48"/>
                    <a:pt x="42" y="48"/>
                  </a:cubicBezTo>
                  <a:cubicBezTo>
                    <a:pt x="40" y="49"/>
                    <a:pt x="40" y="47"/>
                    <a:pt x="42" y="47"/>
                  </a:cubicBezTo>
                  <a:cubicBezTo>
                    <a:pt x="41" y="47"/>
                    <a:pt x="40" y="46"/>
                    <a:pt x="41" y="45"/>
                  </a:cubicBezTo>
                  <a:cubicBezTo>
                    <a:pt x="40" y="46"/>
                    <a:pt x="40" y="45"/>
                    <a:pt x="39" y="46"/>
                  </a:cubicBezTo>
                  <a:cubicBezTo>
                    <a:pt x="39" y="47"/>
                    <a:pt x="39" y="47"/>
                    <a:pt x="39" y="47"/>
                  </a:cubicBezTo>
                  <a:cubicBezTo>
                    <a:pt x="38" y="47"/>
                    <a:pt x="39" y="48"/>
                    <a:pt x="37" y="48"/>
                  </a:cubicBezTo>
                  <a:cubicBezTo>
                    <a:pt x="37" y="51"/>
                    <a:pt x="34" y="49"/>
                    <a:pt x="33" y="49"/>
                  </a:cubicBezTo>
                  <a:cubicBezTo>
                    <a:pt x="33" y="50"/>
                    <a:pt x="33" y="47"/>
                    <a:pt x="33" y="48"/>
                  </a:cubicBezTo>
                  <a:cubicBezTo>
                    <a:pt x="31" y="52"/>
                    <a:pt x="30" y="50"/>
                    <a:pt x="30" y="50"/>
                  </a:cubicBezTo>
                  <a:cubicBezTo>
                    <a:pt x="30" y="51"/>
                    <a:pt x="30" y="51"/>
                    <a:pt x="28" y="51"/>
                  </a:cubicBezTo>
                  <a:cubicBezTo>
                    <a:pt x="27" y="52"/>
                    <a:pt x="25" y="52"/>
                    <a:pt x="25" y="52"/>
                  </a:cubicBezTo>
                  <a:cubicBezTo>
                    <a:pt x="27" y="56"/>
                    <a:pt x="24" y="57"/>
                    <a:pt x="23" y="59"/>
                  </a:cubicBezTo>
                  <a:cubicBezTo>
                    <a:pt x="23" y="61"/>
                    <a:pt x="24" y="61"/>
                    <a:pt x="24" y="63"/>
                  </a:cubicBezTo>
                  <a:cubicBezTo>
                    <a:pt x="14" y="63"/>
                    <a:pt x="26" y="63"/>
                    <a:pt x="16" y="63"/>
                  </a:cubicBezTo>
                  <a:cubicBezTo>
                    <a:pt x="13" y="62"/>
                    <a:pt x="9" y="63"/>
                    <a:pt x="7" y="66"/>
                  </a:cubicBezTo>
                  <a:cubicBezTo>
                    <a:pt x="6" y="66"/>
                    <a:pt x="5" y="69"/>
                    <a:pt x="4" y="68"/>
                  </a:cubicBezTo>
                  <a:cubicBezTo>
                    <a:pt x="4" y="68"/>
                    <a:pt x="3" y="67"/>
                    <a:pt x="3" y="67"/>
                  </a:cubicBezTo>
                  <a:cubicBezTo>
                    <a:pt x="2" y="67"/>
                    <a:pt x="0" y="68"/>
                    <a:pt x="0" y="68"/>
                  </a:cubicBezTo>
                  <a:cubicBezTo>
                    <a:pt x="0" y="67"/>
                    <a:pt x="1" y="66"/>
                    <a:pt x="0" y="65"/>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71" name="Freeform 638">
              <a:extLst>
                <a:ext uri="{FF2B5EF4-FFF2-40B4-BE49-F238E27FC236}">
                  <a16:creationId xmlns:a16="http://schemas.microsoft.com/office/drawing/2014/main" xmlns="" id="{895DA35C-7FB6-42A8-BB0C-6E0E07D71083}"/>
                </a:ext>
              </a:extLst>
            </p:cNvPr>
            <p:cNvSpPr>
              <a:spLocks/>
            </p:cNvSpPr>
            <p:nvPr/>
          </p:nvSpPr>
          <p:spPr bwMode="auto">
            <a:xfrm>
              <a:off x="4951305" y="3313002"/>
              <a:ext cx="163867" cy="171252"/>
            </a:xfrm>
            <a:custGeom>
              <a:avLst/>
              <a:gdLst>
                <a:gd name="T0" fmla="*/ 0 w 59"/>
                <a:gd name="T1" fmla="*/ 65 h 69"/>
                <a:gd name="T2" fmla="*/ 1 w 59"/>
                <a:gd name="T3" fmla="*/ 58 h 69"/>
                <a:gd name="T4" fmla="*/ 2 w 59"/>
                <a:gd name="T5" fmla="*/ 51 h 69"/>
                <a:gd name="T6" fmla="*/ 4 w 59"/>
                <a:gd name="T7" fmla="*/ 44 h 69"/>
                <a:gd name="T8" fmla="*/ 4 w 59"/>
                <a:gd name="T9" fmla="*/ 41 h 69"/>
                <a:gd name="T10" fmla="*/ 7 w 59"/>
                <a:gd name="T11" fmla="*/ 39 h 69"/>
                <a:gd name="T12" fmla="*/ 15 w 59"/>
                <a:gd name="T13" fmla="*/ 30 h 69"/>
                <a:gd name="T14" fmla="*/ 18 w 59"/>
                <a:gd name="T15" fmla="*/ 26 h 69"/>
                <a:gd name="T16" fmla="*/ 16 w 59"/>
                <a:gd name="T17" fmla="*/ 22 h 69"/>
                <a:gd name="T18" fmla="*/ 13 w 59"/>
                <a:gd name="T19" fmla="*/ 22 h 69"/>
                <a:gd name="T20" fmla="*/ 13 w 59"/>
                <a:gd name="T21" fmla="*/ 19 h 69"/>
                <a:gd name="T22" fmla="*/ 14 w 59"/>
                <a:gd name="T23" fmla="*/ 10 h 69"/>
                <a:gd name="T24" fmla="*/ 14 w 59"/>
                <a:gd name="T25" fmla="*/ 9 h 69"/>
                <a:gd name="T26" fmla="*/ 16 w 59"/>
                <a:gd name="T27" fmla="*/ 6 h 69"/>
                <a:gd name="T28" fmla="*/ 18 w 59"/>
                <a:gd name="T29" fmla="*/ 5 h 69"/>
                <a:gd name="T30" fmla="*/ 21 w 59"/>
                <a:gd name="T31" fmla="*/ 7 h 69"/>
                <a:gd name="T32" fmla="*/ 25 w 59"/>
                <a:gd name="T33" fmla="*/ 6 h 69"/>
                <a:gd name="T34" fmla="*/ 28 w 59"/>
                <a:gd name="T35" fmla="*/ 9 h 69"/>
                <a:gd name="T36" fmla="*/ 31 w 59"/>
                <a:gd name="T37" fmla="*/ 6 h 69"/>
                <a:gd name="T38" fmla="*/ 37 w 59"/>
                <a:gd name="T39" fmla="*/ 4 h 69"/>
                <a:gd name="T40" fmla="*/ 42 w 59"/>
                <a:gd name="T41" fmla="*/ 5 h 69"/>
                <a:gd name="T42" fmla="*/ 47 w 59"/>
                <a:gd name="T43" fmla="*/ 0 h 69"/>
                <a:gd name="T44" fmla="*/ 48 w 59"/>
                <a:gd name="T45" fmla="*/ 4 h 69"/>
                <a:gd name="T46" fmla="*/ 50 w 59"/>
                <a:gd name="T47" fmla="*/ 6 h 69"/>
                <a:gd name="T48" fmla="*/ 52 w 59"/>
                <a:gd name="T49" fmla="*/ 9 h 69"/>
                <a:gd name="T50" fmla="*/ 55 w 59"/>
                <a:gd name="T51" fmla="*/ 17 h 69"/>
                <a:gd name="T52" fmla="*/ 57 w 59"/>
                <a:gd name="T53" fmla="*/ 21 h 69"/>
                <a:gd name="T54" fmla="*/ 58 w 59"/>
                <a:gd name="T55" fmla="*/ 25 h 69"/>
                <a:gd name="T56" fmla="*/ 58 w 59"/>
                <a:gd name="T57" fmla="*/ 31 h 69"/>
                <a:gd name="T58" fmla="*/ 56 w 59"/>
                <a:gd name="T59" fmla="*/ 35 h 69"/>
                <a:gd name="T60" fmla="*/ 54 w 59"/>
                <a:gd name="T61" fmla="*/ 37 h 69"/>
                <a:gd name="T62" fmla="*/ 51 w 59"/>
                <a:gd name="T63" fmla="*/ 41 h 69"/>
                <a:gd name="T64" fmla="*/ 49 w 59"/>
                <a:gd name="T65" fmla="*/ 44 h 69"/>
                <a:gd name="T66" fmla="*/ 47 w 59"/>
                <a:gd name="T67" fmla="*/ 48 h 69"/>
                <a:gd name="T68" fmla="*/ 44 w 59"/>
                <a:gd name="T69" fmla="*/ 47 h 69"/>
                <a:gd name="T70" fmla="*/ 42 w 59"/>
                <a:gd name="T71" fmla="*/ 48 h 69"/>
                <a:gd name="T72" fmla="*/ 42 w 59"/>
                <a:gd name="T73" fmla="*/ 47 h 69"/>
                <a:gd name="T74" fmla="*/ 41 w 59"/>
                <a:gd name="T75" fmla="*/ 45 h 69"/>
                <a:gd name="T76" fmla="*/ 39 w 59"/>
                <a:gd name="T77" fmla="*/ 46 h 69"/>
                <a:gd name="T78" fmla="*/ 39 w 59"/>
                <a:gd name="T79" fmla="*/ 47 h 69"/>
                <a:gd name="T80" fmla="*/ 37 w 59"/>
                <a:gd name="T81" fmla="*/ 48 h 69"/>
                <a:gd name="T82" fmla="*/ 33 w 59"/>
                <a:gd name="T83" fmla="*/ 49 h 69"/>
                <a:gd name="T84" fmla="*/ 33 w 59"/>
                <a:gd name="T85" fmla="*/ 48 h 69"/>
                <a:gd name="T86" fmla="*/ 30 w 59"/>
                <a:gd name="T87" fmla="*/ 50 h 69"/>
                <a:gd name="T88" fmla="*/ 28 w 59"/>
                <a:gd name="T89" fmla="*/ 51 h 69"/>
                <a:gd name="T90" fmla="*/ 25 w 59"/>
                <a:gd name="T91" fmla="*/ 52 h 69"/>
                <a:gd name="T92" fmla="*/ 23 w 59"/>
                <a:gd name="T93" fmla="*/ 59 h 69"/>
                <a:gd name="T94" fmla="*/ 24 w 59"/>
                <a:gd name="T95" fmla="*/ 63 h 69"/>
                <a:gd name="T96" fmla="*/ 16 w 59"/>
                <a:gd name="T97" fmla="*/ 63 h 69"/>
                <a:gd name="T98" fmla="*/ 7 w 59"/>
                <a:gd name="T99" fmla="*/ 66 h 69"/>
                <a:gd name="T100" fmla="*/ 4 w 59"/>
                <a:gd name="T101" fmla="*/ 68 h 69"/>
                <a:gd name="T102" fmla="*/ 3 w 59"/>
                <a:gd name="T103" fmla="*/ 67 h 69"/>
                <a:gd name="T104" fmla="*/ 0 w 59"/>
                <a:gd name="T105" fmla="*/ 68 h 69"/>
                <a:gd name="T106" fmla="*/ 0 w 59"/>
                <a:gd name="T107" fmla="*/ 6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69">
                  <a:moveTo>
                    <a:pt x="0" y="65"/>
                  </a:moveTo>
                  <a:cubicBezTo>
                    <a:pt x="1" y="63"/>
                    <a:pt x="1" y="60"/>
                    <a:pt x="1" y="58"/>
                  </a:cubicBezTo>
                  <a:cubicBezTo>
                    <a:pt x="1" y="56"/>
                    <a:pt x="2" y="53"/>
                    <a:pt x="2" y="51"/>
                  </a:cubicBezTo>
                  <a:cubicBezTo>
                    <a:pt x="2" y="48"/>
                    <a:pt x="4" y="46"/>
                    <a:pt x="4" y="44"/>
                  </a:cubicBezTo>
                  <a:cubicBezTo>
                    <a:pt x="5" y="43"/>
                    <a:pt x="4" y="42"/>
                    <a:pt x="4" y="41"/>
                  </a:cubicBezTo>
                  <a:cubicBezTo>
                    <a:pt x="5" y="40"/>
                    <a:pt x="6" y="40"/>
                    <a:pt x="7" y="39"/>
                  </a:cubicBezTo>
                  <a:cubicBezTo>
                    <a:pt x="9" y="36"/>
                    <a:pt x="12" y="33"/>
                    <a:pt x="15" y="30"/>
                  </a:cubicBezTo>
                  <a:cubicBezTo>
                    <a:pt x="16" y="29"/>
                    <a:pt x="18" y="27"/>
                    <a:pt x="18" y="26"/>
                  </a:cubicBezTo>
                  <a:cubicBezTo>
                    <a:pt x="19" y="24"/>
                    <a:pt x="16" y="23"/>
                    <a:pt x="16" y="22"/>
                  </a:cubicBezTo>
                  <a:cubicBezTo>
                    <a:pt x="15" y="22"/>
                    <a:pt x="14" y="23"/>
                    <a:pt x="13" y="22"/>
                  </a:cubicBezTo>
                  <a:cubicBezTo>
                    <a:pt x="13" y="21"/>
                    <a:pt x="13" y="20"/>
                    <a:pt x="13" y="19"/>
                  </a:cubicBezTo>
                  <a:cubicBezTo>
                    <a:pt x="14" y="16"/>
                    <a:pt x="13" y="13"/>
                    <a:pt x="14" y="10"/>
                  </a:cubicBezTo>
                  <a:cubicBezTo>
                    <a:pt x="15" y="10"/>
                    <a:pt x="14" y="9"/>
                    <a:pt x="14" y="9"/>
                  </a:cubicBezTo>
                  <a:cubicBezTo>
                    <a:pt x="14" y="8"/>
                    <a:pt x="15" y="7"/>
                    <a:pt x="16" y="6"/>
                  </a:cubicBezTo>
                  <a:cubicBezTo>
                    <a:pt x="16" y="6"/>
                    <a:pt x="17" y="5"/>
                    <a:pt x="18" y="5"/>
                  </a:cubicBezTo>
                  <a:cubicBezTo>
                    <a:pt x="19" y="6"/>
                    <a:pt x="20" y="7"/>
                    <a:pt x="21" y="7"/>
                  </a:cubicBezTo>
                  <a:cubicBezTo>
                    <a:pt x="22" y="6"/>
                    <a:pt x="24" y="5"/>
                    <a:pt x="25" y="6"/>
                  </a:cubicBezTo>
                  <a:cubicBezTo>
                    <a:pt x="26" y="7"/>
                    <a:pt x="26" y="8"/>
                    <a:pt x="28" y="9"/>
                  </a:cubicBezTo>
                  <a:cubicBezTo>
                    <a:pt x="27" y="7"/>
                    <a:pt x="30" y="6"/>
                    <a:pt x="31" y="6"/>
                  </a:cubicBezTo>
                  <a:cubicBezTo>
                    <a:pt x="33" y="6"/>
                    <a:pt x="35" y="4"/>
                    <a:pt x="37" y="4"/>
                  </a:cubicBezTo>
                  <a:cubicBezTo>
                    <a:pt x="39" y="5"/>
                    <a:pt x="40" y="7"/>
                    <a:pt x="42" y="5"/>
                  </a:cubicBezTo>
                  <a:cubicBezTo>
                    <a:pt x="44" y="4"/>
                    <a:pt x="45" y="2"/>
                    <a:pt x="47" y="0"/>
                  </a:cubicBezTo>
                  <a:cubicBezTo>
                    <a:pt x="48" y="1"/>
                    <a:pt x="49" y="3"/>
                    <a:pt x="48" y="4"/>
                  </a:cubicBezTo>
                  <a:cubicBezTo>
                    <a:pt x="50" y="4"/>
                    <a:pt x="49" y="5"/>
                    <a:pt x="50" y="6"/>
                  </a:cubicBezTo>
                  <a:cubicBezTo>
                    <a:pt x="52" y="6"/>
                    <a:pt x="52" y="7"/>
                    <a:pt x="52" y="9"/>
                  </a:cubicBezTo>
                  <a:cubicBezTo>
                    <a:pt x="51" y="11"/>
                    <a:pt x="54" y="14"/>
                    <a:pt x="55" y="17"/>
                  </a:cubicBezTo>
                  <a:cubicBezTo>
                    <a:pt x="55" y="18"/>
                    <a:pt x="57" y="20"/>
                    <a:pt x="57" y="21"/>
                  </a:cubicBezTo>
                  <a:cubicBezTo>
                    <a:pt x="57" y="22"/>
                    <a:pt x="58" y="23"/>
                    <a:pt x="58" y="25"/>
                  </a:cubicBezTo>
                  <a:cubicBezTo>
                    <a:pt x="59" y="27"/>
                    <a:pt x="58" y="29"/>
                    <a:pt x="58" y="31"/>
                  </a:cubicBezTo>
                  <a:cubicBezTo>
                    <a:pt x="57" y="33"/>
                    <a:pt x="55" y="33"/>
                    <a:pt x="56" y="35"/>
                  </a:cubicBezTo>
                  <a:cubicBezTo>
                    <a:pt x="56" y="36"/>
                    <a:pt x="54" y="37"/>
                    <a:pt x="54" y="37"/>
                  </a:cubicBezTo>
                  <a:cubicBezTo>
                    <a:pt x="52" y="38"/>
                    <a:pt x="52" y="40"/>
                    <a:pt x="51" y="41"/>
                  </a:cubicBezTo>
                  <a:cubicBezTo>
                    <a:pt x="50" y="43"/>
                    <a:pt x="49" y="43"/>
                    <a:pt x="49" y="44"/>
                  </a:cubicBezTo>
                  <a:cubicBezTo>
                    <a:pt x="48" y="46"/>
                    <a:pt x="48" y="47"/>
                    <a:pt x="47" y="48"/>
                  </a:cubicBezTo>
                  <a:cubicBezTo>
                    <a:pt x="46" y="48"/>
                    <a:pt x="44" y="49"/>
                    <a:pt x="44" y="47"/>
                  </a:cubicBezTo>
                  <a:cubicBezTo>
                    <a:pt x="43" y="48"/>
                    <a:pt x="43" y="48"/>
                    <a:pt x="42" y="48"/>
                  </a:cubicBezTo>
                  <a:cubicBezTo>
                    <a:pt x="40" y="49"/>
                    <a:pt x="40" y="47"/>
                    <a:pt x="42" y="47"/>
                  </a:cubicBezTo>
                  <a:cubicBezTo>
                    <a:pt x="41" y="47"/>
                    <a:pt x="40" y="46"/>
                    <a:pt x="41" y="45"/>
                  </a:cubicBezTo>
                  <a:cubicBezTo>
                    <a:pt x="40" y="46"/>
                    <a:pt x="40" y="45"/>
                    <a:pt x="39" y="46"/>
                  </a:cubicBezTo>
                  <a:cubicBezTo>
                    <a:pt x="39" y="47"/>
                    <a:pt x="39" y="47"/>
                    <a:pt x="39" y="47"/>
                  </a:cubicBezTo>
                  <a:cubicBezTo>
                    <a:pt x="38" y="47"/>
                    <a:pt x="39" y="48"/>
                    <a:pt x="37" y="48"/>
                  </a:cubicBezTo>
                  <a:cubicBezTo>
                    <a:pt x="37" y="51"/>
                    <a:pt x="34" y="49"/>
                    <a:pt x="33" y="49"/>
                  </a:cubicBezTo>
                  <a:cubicBezTo>
                    <a:pt x="33" y="50"/>
                    <a:pt x="33" y="47"/>
                    <a:pt x="33" y="48"/>
                  </a:cubicBezTo>
                  <a:cubicBezTo>
                    <a:pt x="31" y="52"/>
                    <a:pt x="30" y="50"/>
                    <a:pt x="30" y="50"/>
                  </a:cubicBezTo>
                  <a:cubicBezTo>
                    <a:pt x="30" y="51"/>
                    <a:pt x="30" y="51"/>
                    <a:pt x="28" y="51"/>
                  </a:cubicBezTo>
                  <a:cubicBezTo>
                    <a:pt x="27" y="52"/>
                    <a:pt x="25" y="52"/>
                    <a:pt x="25" y="52"/>
                  </a:cubicBezTo>
                  <a:cubicBezTo>
                    <a:pt x="27" y="56"/>
                    <a:pt x="24" y="57"/>
                    <a:pt x="23" y="59"/>
                  </a:cubicBezTo>
                  <a:cubicBezTo>
                    <a:pt x="23" y="61"/>
                    <a:pt x="24" y="61"/>
                    <a:pt x="24" y="63"/>
                  </a:cubicBezTo>
                  <a:cubicBezTo>
                    <a:pt x="14" y="63"/>
                    <a:pt x="26" y="63"/>
                    <a:pt x="16" y="63"/>
                  </a:cubicBezTo>
                  <a:cubicBezTo>
                    <a:pt x="13" y="62"/>
                    <a:pt x="9" y="63"/>
                    <a:pt x="7" y="66"/>
                  </a:cubicBezTo>
                  <a:cubicBezTo>
                    <a:pt x="6" y="66"/>
                    <a:pt x="5" y="69"/>
                    <a:pt x="4" y="68"/>
                  </a:cubicBezTo>
                  <a:cubicBezTo>
                    <a:pt x="4" y="68"/>
                    <a:pt x="3" y="67"/>
                    <a:pt x="3" y="67"/>
                  </a:cubicBezTo>
                  <a:cubicBezTo>
                    <a:pt x="2" y="67"/>
                    <a:pt x="0" y="68"/>
                    <a:pt x="0" y="68"/>
                  </a:cubicBezTo>
                  <a:cubicBezTo>
                    <a:pt x="0" y="67"/>
                    <a:pt x="1" y="66"/>
                    <a:pt x="0" y="6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72" name="Freeform 639">
              <a:extLst>
                <a:ext uri="{FF2B5EF4-FFF2-40B4-BE49-F238E27FC236}">
                  <a16:creationId xmlns:a16="http://schemas.microsoft.com/office/drawing/2014/main" xmlns="" id="{989F3901-D70E-4C23-B630-9DDA5064F590}"/>
                </a:ext>
              </a:extLst>
            </p:cNvPr>
            <p:cNvSpPr>
              <a:spLocks/>
            </p:cNvSpPr>
            <p:nvPr/>
          </p:nvSpPr>
          <p:spPr bwMode="auto">
            <a:xfrm>
              <a:off x="5110443" y="4079427"/>
              <a:ext cx="1577" cy="7019"/>
            </a:xfrm>
            <a:custGeom>
              <a:avLst/>
              <a:gdLst>
                <a:gd name="T0" fmla="*/ 0 w 1"/>
                <a:gd name="T1" fmla="*/ 3 h 3"/>
                <a:gd name="T2" fmla="*/ 0 w 1"/>
                <a:gd name="T3" fmla="*/ 0 h 3"/>
                <a:gd name="T4" fmla="*/ 0 w 1"/>
                <a:gd name="T5" fmla="*/ 3 h 3"/>
              </a:gdLst>
              <a:ahLst/>
              <a:cxnLst>
                <a:cxn ang="0">
                  <a:pos x="T0" y="T1"/>
                </a:cxn>
                <a:cxn ang="0">
                  <a:pos x="T2" y="T3"/>
                </a:cxn>
                <a:cxn ang="0">
                  <a:pos x="T4" y="T5"/>
                </a:cxn>
              </a:cxnLst>
              <a:rect l="0" t="0" r="r" b="b"/>
              <a:pathLst>
                <a:path w="1" h="3">
                  <a:moveTo>
                    <a:pt x="0" y="3"/>
                  </a:moveTo>
                  <a:cubicBezTo>
                    <a:pt x="0" y="2"/>
                    <a:pt x="1" y="1"/>
                    <a:pt x="0" y="0"/>
                  </a:cubicBezTo>
                  <a:cubicBezTo>
                    <a:pt x="0" y="1"/>
                    <a:pt x="0" y="2"/>
                    <a:pt x="0"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73" name="Freeform 640">
              <a:extLst>
                <a:ext uri="{FF2B5EF4-FFF2-40B4-BE49-F238E27FC236}">
                  <a16:creationId xmlns:a16="http://schemas.microsoft.com/office/drawing/2014/main" xmlns="" id="{BC766F21-2379-4D98-B643-E920833BDD51}"/>
                </a:ext>
              </a:extLst>
            </p:cNvPr>
            <p:cNvSpPr>
              <a:spLocks/>
            </p:cNvSpPr>
            <p:nvPr/>
          </p:nvSpPr>
          <p:spPr bwMode="auto">
            <a:xfrm>
              <a:off x="5110443" y="4079427"/>
              <a:ext cx="1577" cy="7019"/>
            </a:xfrm>
            <a:custGeom>
              <a:avLst/>
              <a:gdLst>
                <a:gd name="T0" fmla="*/ 0 w 1"/>
                <a:gd name="T1" fmla="*/ 3 h 3"/>
                <a:gd name="T2" fmla="*/ 0 w 1"/>
                <a:gd name="T3" fmla="*/ 0 h 3"/>
                <a:gd name="T4" fmla="*/ 0 w 1"/>
                <a:gd name="T5" fmla="*/ 3 h 3"/>
              </a:gdLst>
              <a:ahLst/>
              <a:cxnLst>
                <a:cxn ang="0">
                  <a:pos x="T0" y="T1"/>
                </a:cxn>
                <a:cxn ang="0">
                  <a:pos x="T2" y="T3"/>
                </a:cxn>
                <a:cxn ang="0">
                  <a:pos x="T4" y="T5"/>
                </a:cxn>
              </a:cxnLst>
              <a:rect l="0" t="0" r="r" b="b"/>
              <a:pathLst>
                <a:path w="1" h="3">
                  <a:moveTo>
                    <a:pt x="0" y="3"/>
                  </a:moveTo>
                  <a:cubicBezTo>
                    <a:pt x="0" y="2"/>
                    <a:pt x="1" y="1"/>
                    <a:pt x="0" y="0"/>
                  </a:cubicBezTo>
                  <a:cubicBezTo>
                    <a:pt x="0" y="1"/>
                    <a:pt x="0" y="2"/>
                    <a:pt x="0"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74" name="Freeform 641">
              <a:extLst>
                <a:ext uri="{FF2B5EF4-FFF2-40B4-BE49-F238E27FC236}">
                  <a16:creationId xmlns:a16="http://schemas.microsoft.com/office/drawing/2014/main" xmlns="" id="{6808D7DF-6F72-4EED-9DC1-16D5979FB180}"/>
                </a:ext>
              </a:extLst>
            </p:cNvPr>
            <p:cNvSpPr>
              <a:spLocks/>
            </p:cNvSpPr>
            <p:nvPr/>
          </p:nvSpPr>
          <p:spPr bwMode="auto">
            <a:xfrm>
              <a:off x="5137229" y="3998012"/>
              <a:ext cx="3151" cy="1404"/>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0" y="0"/>
                  </a:cubicBezTo>
                  <a:cubicBezTo>
                    <a:pt x="0" y="1"/>
                    <a:pt x="0"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75" name="Freeform 642">
              <a:extLst>
                <a:ext uri="{FF2B5EF4-FFF2-40B4-BE49-F238E27FC236}">
                  <a16:creationId xmlns:a16="http://schemas.microsoft.com/office/drawing/2014/main" xmlns="" id="{6827DBE2-5F26-4916-92B7-C8BC65AB6267}"/>
                </a:ext>
              </a:extLst>
            </p:cNvPr>
            <p:cNvSpPr>
              <a:spLocks/>
            </p:cNvSpPr>
            <p:nvPr/>
          </p:nvSpPr>
          <p:spPr bwMode="auto">
            <a:xfrm>
              <a:off x="5137229" y="3998012"/>
              <a:ext cx="3151" cy="1404"/>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0" y="0"/>
                  </a:cubicBezTo>
                  <a:cubicBezTo>
                    <a:pt x="0" y="1"/>
                    <a:pt x="0"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76" name="Freeform 643">
              <a:extLst>
                <a:ext uri="{FF2B5EF4-FFF2-40B4-BE49-F238E27FC236}">
                  <a16:creationId xmlns:a16="http://schemas.microsoft.com/office/drawing/2014/main" xmlns="" id="{75B4BE1A-F656-4531-B11E-48EDE77C02DA}"/>
                </a:ext>
              </a:extLst>
            </p:cNvPr>
            <p:cNvSpPr>
              <a:spLocks/>
            </p:cNvSpPr>
            <p:nvPr/>
          </p:nvSpPr>
          <p:spPr bwMode="auto">
            <a:xfrm>
              <a:off x="4965484" y="3749555"/>
              <a:ext cx="310403" cy="491299"/>
            </a:xfrm>
            <a:custGeom>
              <a:avLst/>
              <a:gdLst>
                <a:gd name="T0" fmla="*/ 28 w 112"/>
                <a:gd name="T1" fmla="*/ 44 h 198"/>
                <a:gd name="T2" fmla="*/ 41 w 112"/>
                <a:gd name="T3" fmla="*/ 48 h 198"/>
                <a:gd name="T4" fmla="*/ 43 w 112"/>
                <a:gd name="T5" fmla="*/ 67 h 198"/>
                <a:gd name="T6" fmla="*/ 50 w 112"/>
                <a:gd name="T7" fmla="*/ 76 h 198"/>
                <a:gd name="T8" fmla="*/ 51 w 112"/>
                <a:gd name="T9" fmla="*/ 73 h 198"/>
                <a:gd name="T10" fmla="*/ 59 w 112"/>
                <a:gd name="T11" fmla="*/ 58 h 198"/>
                <a:gd name="T12" fmla="*/ 51 w 112"/>
                <a:gd name="T13" fmla="*/ 38 h 198"/>
                <a:gd name="T14" fmla="*/ 49 w 112"/>
                <a:gd name="T15" fmla="*/ 27 h 198"/>
                <a:gd name="T16" fmla="*/ 57 w 112"/>
                <a:gd name="T17" fmla="*/ 14 h 198"/>
                <a:gd name="T18" fmla="*/ 69 w 112"/>
                <a:gd name="T19" fmla="*/ 15 h 198"/>
                <a:gd name="T20" fmla="*/ 85 w 112"/>
                <a:gd name="T21" fmla="*/ 10 h 198"/>
                <a:gd name="T22" fmla="*/ 101 w 112"/>
                <a:gd name="T23" fmla="*/ 6 h 198"/>
                <a:gd name="T24" fmla="*/ 110 w 112"/>
                <a:gd name="T25" fmla="*/ 5 h 198"/>
                <a:gd name="T26" fmla="*/ 109 w 112"/>
                <a:gd name="T27" fmla="*/ 17 h 198"/>
                <a:gd name="T28" fmla="*/ 109 w 112"/>
                <a:gd name="T29" fmla="*/ 24 h 198"/>
                <a:gd name="T30" fmla="*/ 109 w 112"/>
                <a:gd name="T31" fmla="*/ 37 h 198"/>
                <a:gd name="T32" fmla="*/ 111 w 112"/>
                <a:gd name="T33" fmla="*/ 50 h 198"/>
                <a:gd name="T34" fmla="*/ 110 w 112"/>
                <a:gd name="T35" fmla="*/ 56 h 198"/>
                <a:gd name="T36" fmla="*/ 104 w 112"/>
                <a:gd name="T37" fmla="*/ 66 h 198"/>
                <a:gd name="T38" fmla="*/ 86 w 112"/>
                <a:gd name="T39" fmla="*/ 80 h 198"/>
                <a:gd name="T40" fmla="*/ 75 w 112"/>
                <a:gd name="T41" fmla="*/ 86 h 198"/>
                <a:gd name="T42" fmla="*/ 62 w 112"/>
                <a:gd name="T43" fmla="*/ 99 h 198"/>
                <a:gd name="T44" fmla="*/ 50 w 112"/>
                <a:gd name="T45" fmla="*/ 110 h 198"/>
                <a:gd name="T46" fmla="*/ 45 w 112"/>
                <a:gd name="T47" fmla="*/ 114 h 198"/>
                <a:gd name="T48" fmla="*/ 45 w 112"/>
                <a:gd name="T49" fmla="*/ 119 h 198"/>
                <a:gd name="T50" fmla="*/ 49 w 112"/>
                <a:gd name="T51" fmla="*/ 129 h 198"/>
                <a:gd name="T52" fmla="*/ 51 w 112"/>
                <a:gd name="T53" fmla="*/ 144 h 198"/>
                <a:gd name="T54" fmla="*/ 52 w 112"/>
                <a:gd name="T55" fmla="*/ 146 h 198"/>
                <a:gd name="T56" fmla="*/ 51 w 112"/>
                <a:gd name="T57" fmla="*/ 160 h 198"/>
                <a:gd name="T58" fmla="*/ 27 w 112"/>
                <a:gd name="T59" fmla="*/ 179 h 198"/>
                <a:gd name="T60" fmla="*/ 24 w 112"/>
                <a:gd name="T61" fmla="*/ 189 h 198"/>
                <a:gd name="T62" fmla="*/ 15 w 112"/>
                <a:gd name="T63" fmla="*/ 191 h 198"/>
                <a:gd name="T64" fmla="*/ 14 w 112"/>
                <a:gd name="T65" fmla="*/ 177 h 198"/>
                <a:gd name="T66" fmla="*/ 11 w 112"/>
                <a:gd name="T67" fmla="*/ 156 h 198"/>
                <a:gd name="T68" fmla="*/ 9 w 112"/>
                <a:gd name="T69" fmla="*/ 144 h 198"/>
                <a:gd name="T70" fmla="*/ 22 w 112"/>
                <a:gd name="T71" fmla="*/ 126 h 198"/>
                <a:gd name="T72" fmla="*/ 27 w 112"/>
                <a:gd name="T73" fmla="*/ 115 h 198"/>
                <a:gd name="T74" fmla="*/ 25 w 112"/>
                <a:gd name="T75" fmla="*/ 107 h 198"/>
                <a:gd name="T76" fmla="*/ 27 w 112"/>
                <a:gd name="T77" fmla="*/ 99 h 198"/>
                <a:gd name="T78" fmla="*/ 28 w 112"/>
                <a:gd name="T79" fmla="*/ 87 h 198"/>
                <a:gd name="T80" fmla="*/ 28 w 112"/>
                <a:gd name="T81" fmla="*/ 75 h 198"/>
                <a:gd name="T82" fmla="*/ 9 w 112"/>
                <a:gd name="T83" fmla="*/ 67 h 198"/>
                <a:gd name="T84" fmla="*/ 0 w 112"/>
                <a:gd name="T85" fmla="*/ 5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2" h="198">
                  <a:moveTo>
                    <a:pt x="0" y="55"/>
                  </a:moveTo>
                  <a:cubicBezTo>
                    <a:pt x="8" y="52"/>
                    <a:pt x="15" y="49"/>
                    <a:pt x="23" y="46"/>
                  </a:cubicBezTo>
                  <a:cubicBezTo>
                    <a:pt x="25" y="46"/>
                    <a:pt x="26" y="45"/>
                    <a:pt x="28" y="44"/>
                  </a:cubicBezTo>
                  <a:cubicBezTo>
                    <a:pt x="29" y="44"/>
                    <a:pt x="30" y="43"/>
                    <a:pt x="31" y="43"/>
                  </a:cubicBezTo>
                  <a:cubicBezTo>
                    <a:pt x="37" y="50"/>
                    <a:pt x="37" y="50"/>
                    <a:pt x="37" y="50"/>
                  </a:cubicBezTo>
                  <a:cubicBezTo>
                    <a:pt x="37" y="48"/>
                    <a:pt x="39" y="49"/>
                    <a:pt x="41" y="48"/>
                  </a:cubicBezTo>
                  <a:cubicBezTo>
                    <a:pt x="42" y="48"/>
                    <a:pt x="44" y="47"/>
                    <a:pt x="44" y="48"/>
                  </a:cubicBezTo>
                  <a:cubicBezTo>
                    <a:pt x="46" y="51"/>
                    <a:pt x="46" y="56"/>
                    <a:pt x="45" y="58"/>
                  </a:cubicBezTo>
                  <a:cubicBezTo>
                    <a:pt x="44" y="61"/>
                    <a:pt x="42" y="64"/>
                    <a:pt x="43" y="67"/>
                  </a:cubicBezTo>
                  <a:cubicBezTo>
                    <a:pt x="44" y="68"/>
                    <a:pt x="43" y="69"/>
                    <a:pt x="44" y="70"/>
                  </a:cubicBezTo>
                  <a:cubicBezTo>
                    <a:pt x="44" y="71"/>
                    <a:pt x="45" y="71"/>
                    <a:pt x="46" y="72"/>
                  </a:cubicBezTo>
                  <a:cubicBezTo>
                    <a:pt x="47" y="73"/>
                    <a:pt x="48" y="75"/>
                    <a:pt x="50" y="76"/>
                  </a:cubicBezTo>
                  <a:cubicBezTo>
                    <a:pt x="51" y="77"/>
                    <a:pt x="51" y="78"/>
                    <a:pt x="50" y="79"/>
                  </a:cubicBezTo>
                  <a:cubicBezTo>
                    <a:pt x="49" y="81"/>
                    <a:pt x="52" y="81"/>
                    <a:pt x="53" y="79"/>
                  </a:cubicBezTo>
                  <a:cubicBezTo>
                    <a:pt x="53" y="77"/>
                    <a:pt x="52" y="75"/>
                    <a:pt x="51" y="73"/>
                  </a:cubicBezTo>
                  <a:cubicBezTo>
                    <a:pt x="53" y="72"/>
                    <a:pt x="52" y="69"/>
                    <a:pt x="55" y="68"/>
                  </a:cubicBezTo>
                  <a:cubicBezTo>
                    <a:pt x="59" y="68"/>
                    <a:pt x="59" y="66"/>
                    <a:pt x="59" y="62"/>
                  </a:cubicBezTo>
                  <a:cubicBezTo>
                    <a:pt x="59" y="61"/>
                    <a:pt x="59" y="59"/>
                    <a:pt x="59" y="58"/>
                  </a:cubicBezTo>
                  <a:cubicBezTo>
                    <a:pt x="59" y="55"/>
                    <a:pt x="60" y="53"/>
                    <a:pt x="59" y="51"/>
                  </a:cubicBezTo>
                  <a:cubicBezTo>
                    <a:pt x="58" y="48"/>
                    <a:pt x="56" y="46"/>
                    <a:pt x="55" y="44"/>
                  </a:cubicBezTo>
                  <a:cubicBezTo>
                    <a:pt x="54" y="42"/>
                    <a:pt x="52" y="40"/>
                    <a:pt x="51" y="38"/>
                  </a:cubicBezTo>
                  <a:cubicBezTo>
                    <a:pt x="50" y="37"/>
                    <a:pt x="50" y="38"/>
                    <a:pt x="49" y="37"/>
                  </a:cubicBezTo>
                  <a:cubicBezTo>
                    <a:pt x="49" y="36"/>
                    <a:pt x="49" y="34"/>
                    <a:pt x="49" y="32"/>
                  </a:cubicBezTo>
                  <a:cubicBezTo>
                    <a:pt x="48" y="30"/>
                    <a:pt x="49" y="28"/>
                    <a:pt x="49" y="27"/>
                  </a:cubicBezTo>
                  <a:cubicBezTo>
                    <a:pt x="47" y="20"/>
                    <a:pt x="48" y="22"/>
                    <a:pt x="48" y="21"/>
                  </a:cubicBezTo>
                  <a:cubicBezTo>
                    <a:pt x="49" y="19"/>
                    <a:pt x="51" y="20"/>
                    <a:pt x="51" y="14"/>
                  </a:cubicBezTo>
                  <a:cubicBezTo>
                    <a:pt x="53" y="14"/>
                    <a:pt x="55" y="14"/>
                    <a:pt x="57" y="14"/>
                  </a:cubicBezTo>
                  <a:cubicBezTo>
                    <a:pt x="58" y="13"/>
                    <a:pt x="60" y="12"/>
                    <a:pt x="61" y="13"/>
                  </a:cubicBezTo>
                  <a:cubicBezTo>
                    <a:pt x="62" y="13"/>
                    <a:pt x="63" y="14"/>
                    <a:pt x="64" y="15"/>
                  </a:cubicBezTo>
                  <a:cubicBezTo>
                    <a:pt x="65" y="16"/>
                    <a:pt x="68" y="16"/>
                    <a:pt x="69" y="15"/>
                  </a:cubicBezTo>
                  <a:cubicBezTo>
                    <a:pt x="70" y="15"/>
                    <a:pt x="71" y="12"/>
                    <a:pt x="73" y="14"/>
                  </a:cubicBezTo>
                  <a:cubicBezTo>
                    <a:pt x="76" y="18"/>
                    <a:pt x="80" y="14"/>
                    <a:pt x="82" y="11"/>
                  </a:cubicBezTo>
                  <a:cubicBezTo>
                    <a:pt x="83" y="10"/>
                    <a:pt x="84" y="10"/>
                    <a:pt x="85" y="10"/>
                  </a:cubicBezTo>
                  <a:cubicBezTo>
                    <a:pt x="88" y="12"/>
                    <a:pt x="88" y="12"/>
                    <a:pt x="90" y="10"/>
                  </a:cubicBezTo>
                  <a:cubicBezTo>
                    <a:pt x="92" y="9"/>
                    <a:pt x="93" y="8"/>
                    <a:pt x="96" y="9"/>
                  </a:cubicBezTo>
                  <a:cubicBezTo>
                    <a:pt x="97" y="9"/>
                    <a:pt x="100" y="7"/>
                    <a:pt x="101" y="6"/>
                  </a:cubicBezTo>
                  <a:cubicBezTo>
                    <a:pt x="103" y="5"/>
                    <a:pt x="105" y="3"/>
                    <a:pt x="107" y="2"/>
                  </a:cubicBezTo>
                  <a:cubicBezTo>
                    <a:pt x="110" y="0"/>
                    <a:pt x="111" y="3"/>
                    <a:pt x="109" y="4"/>
                  </a:cubicBezTo>
                  <a:cubicBezTo>
                    <a:pt x="110" y="5"/>
                    <a:pt x="110" y="5"/>
                    <a:pt x="110" y="5"/>
                  </a:cubicBezTo>
                  <a:cubicBezTo>
                    <a:pt x="109" y="6"/>
                    <a:pt x="110" y="7"/>
                    <a:pt x="109" y="9"/>
                  </a:cubicBezTo>
                  <a:cubicBezTo>
                    <a:pt x="109" y="10"/>
                    <a:pt x="107" y="11"/>
                    <a:pt x="108" y="11"/>
                  </a:cubicBezTo>
                  <a:cubicBezTo>
                    <a:pt x="109" y="12"/>
                    <a:pt x="109" y="16"/>
                    <a:pt x="109" y="17"/>
                  </a:cubicBezTo>
                  <a:cubicBezTo>
                    <a:pt x="109" y="18"/>
                    <a:pt x="109" y="19"/>
                    <a:pt x="109" y="20"/>
                  </a:cubicBezTo>
                  <a:cubicBezTo>
                    <a:pt x="109" y="22"/>
                    <a:pt x="109" y="21"/>
                    <a:pt x="109" y="23"/>
                  </a:cubicBezTo>
                  <a:cubicBezTo>
                    <a:pt x="109" y="23"/>
                    <a:pt x="109" y="24"/>
                    <a:pt x="109" y="24"/>
                  </a:cubicBezTo>
                  <a:cubicBezTo>
                    <a:pt x="109" y="25"/>
                    <a:pt x="109" y="25"/>
                    <a:pt x="109" y="26"/>
                  </a:cubicBezTo>
                  <a:cubicBezTo>
                    <a:pt x="110" y="28"/>
                    <a:pt x="109" y="29"/>
                    <a:pt x="109" y="30"/>
                  </a:cubicBezTo>
                  <a:cubicBezTo>
                    <a:pt x="111" y="31"/>
                    <a:pt x="108" y="37"/>
                    <a:pt x="109" y="37"/>
                  </a:cubicBezTo>
                  <a:cubicBezTo>
                    <a:pt x="111" y="38"/>
                    <a:pt x="109" y="44"/>
                    <a:pt x="109" y="46"/>
                  </a:cubicBezTo>
                  <a:cubicBezTo>
                    <a:pt x="112" y="44"/>
                    <a:pt x="109" y="48"/>
                    <a:pt x="110" y="49"/>
                  </a:cubicBezTo>
                  <a:cubicBezTo>
                    <a:pt x="110" y="48"/>
                    <a:pt x="112" y="48"/>
                    <a:pt x="111" y="50"/>
                  </a:cubicBezTo>
                  <a:cubicBezTo>
                    <a:pt x="111" y="51"/>
                    <a:pt x="112" y="53"/>
                    <a:pt x="110" y="54"/>
                  </a:cubicBezTo>
                  <a:cubicBezTo>
                    <a:pt x="110" y="54"/>
                    <a:pt x="110" y="54"/>
                    <a:pt x="111" y="55"/>
                  </a:cubicBezTo>
                  <a:cubicBezTo>
                    <a:pt x="108" y="54"/>
                    <a:pt x="110" y="55"/>
                    <a:pt x="110" y="56"/>
                  </a:cubicBezTo>
                  <a:cubicBezTo>
                    <a:pt x="109" y="56"/>
                    <a:pt x="109" y="56"/>
                    <a:pt x="108" y="57"/>
                  </a:cubicBezTo>
                  <a:cubicBezTo>
                    <a:pt x="111" y="56"/>
                    <a:pt x="109" y="60"/>
                    <a:pt x="108" y="61"/>
                  </a:cubicBezTo>
                  <a:cubicBezTo>
                    <a:pt x="107" y="63"/>
                    <a:pt x="105" y="64"/>
                    <a:pt x="104" y="66"/>
                  </a:cubicBezTo>
                  <a:cubicBezTo>
                    <a:pt x="103" y="69"/>
                    <a:pt x="101" y="70"/>
                    <a:pt x="100" y="72"/>
                  </a:cubicBezTo>
                  <a:cubicBezTo>
                    <a:pt x="99" y="74"/>
                    <a:pt x="92" y="76"/>
                    <a:pt x="92" y="78"/>
                  </a:cubicBezTo>
                  <a:cubicBezTo>
                    <a:pt x="92" y="79"/>
                    <a:pt x="87" y="80"/>
                    <a:pt x="86" y="80"/>
                  </a:cubicBezTo>
                  <a:cubicBezTo>
                    <a:pt x="86" y="81"/>
                    <a:pt x="85" y="81"/>
                    <a:pt x="84" y="82"/>
                  </a:cubicBezTo>
                  <a:cubicBezTo>
                    <a:pt x="82" y="82"/>
                    <a:pt x="82" y="81"/>
                    <a:pt x="81" y="83"/>
                  </a:cubicBezTo>
                  <a:cubicBezTo>
                    <a:pt x="80" y="84"/>
                    <a:pt x="77" y="85"/>
                    <a:pt x="75" y="86"/>
                  </a:cubicBezTo>
                  <a:cubicBezTo>
                    <a:pt x="73" y="87"/>
                    <a:pt x="70" y="91"/>
                    <a:pt x="68" y="90"/>
                  </a:cubicBezTo>
                  <a:cubicBezTo>
                    <a:pt x="72" y="94"/>
                    <a:pt x="62" y="96"/>
                    <a:pt x="63" y="100"/>
                  </a:cubicBezTo>
                  <a:cubicBezTo>
                    <a:pt x="62" y="100"/>
                    <a:pt x="62" y="100"/>
                    <a:pt x="62" y="99"/>
                  </a:cubicBezTo>
                  <a:cubicBezTo>
                    <a:pt x="62" y="101"/>
                    <a:pt x="60" y="103"/>
                    <a:pt x="60" y="101"/>
                  </a:cubicBezTo>
                  <a:cubicBezTo>
                    <a:pt x="59" y="102"/>
                    <a:pt x="56" y="103"/>
                    <a:pt x="55" y="105"/>
                  </a:cubicBezTo>
                  <a:cubicBezTo>
                    <a:pt x="53" y="107"/>
                    <a:pt x="52" y="109"/>
                    <a:pt x="50" y="110"/>
                  </a:cubicBezTo>
                  <a:cubicBezTo>
                    <a:pt x="50" y="111"/>
                    <a:pt x="47" y="114"/>
                    <a:pt x="46" y="113"/>
                  </a:cubicBezTo>
                  <a:cubicBezTo>
                    <a:pt x="46" y="112"/>
                    <a:pt x="45" y="109"/>
                    <a:pt x="43" y="110"/>
                  </a:cubicBezTo>
                  <a:cubicBezTo>
                    <a:pt x="46" y="110"/>
                    <a:pt x="45" y="113"/>
                    <a:pt x="45" y="114"/>
                  </a:cubicBezTo>
                  <a:cubicBezTo>
                    <a:pt x="46" y="115"/>
                    <a:pt x="46" y="116"/>
                    <a:pt x="46" y="116"/>
                  </a:cubicBezTo>
                  <a:cubicBezTo>
                    <a:pt x="45" y="117"/>
                    <a:pt x="45" y="117"/>
                    <a:pt x="45" y="117"/>
                  </a:cubicBezTo>
                  <a:cubicBezTo>
                    <a:pt x="45" y="118"/>
                    <a:pt x="45" y="118"/>
                    <a:pt x="45" y="119"/>
                  </a:cubicBezTo>
                  <a:cubicBezTo>
                    <a:pt x="45" y="122"/>
                    <a:pt x="46" y="121"/>
                    <a:pt x="47" y="123"/>
                  </a:cubicBezTo>
                  <a:cubicBezTo>
                    <a:pt x="48" y="124"/>
                    <a:pt x="49" y="126"/>
                    <a:pt x="49" y="127"/>
                  </a:cubicBezTo>
                  <a:cubicBezTo>
                    <a:pt x="49" y="128"/>
                    <a:pt x="48" y="132"/>
                    <a:pt x="49" y="129"/>
                  </a:cubicBezTo>
                  <a:cubicBezTo>
                    <a:pt x="48" y="132"/>
                    <a:pt x="50" y="134"/>
                    <a:pt x="50" y="137"/>
                  </a:cubicBezTo>
                  <a:cubicBezTo>
                    <a:pt x="50" y="138"/>
                    <a:pt x="51" y="140"/>
                    <a:pt x="50" y="141"/>
                  </a:cubicBezTo>
                  <a:cubicBezTo>
                    <a:pt x="50" y="142"/>
                    <a:pt x="50" y="144"/>
                    <a:pt x="51" y="144"/>
                  </a:cubicBezTo>
                  <a:cubicBezTo>
                    <a:pt x="51" y="143"/>
                    <a:pt x="51" y="142"/>
                    <a:pt x="52" y="140"/>
                  </a:cubicBezTo>
                  <a:cubicBezTo>
                    <a:pt x="52" y="141"/>
                    <a:pt x="52" y="144"/>
                    <a:pt x="53" y="141"/>
                  </a:cubicBezTo>
                  <a:cubicBezTo>
                    <a:pt x="53" y="143"/>
                    <a:pt x="52" y="145"/>
                    <a:pt x="52" y="146"/>
                  </a:cubicBezTo>
                  <a:cubicBezTo>
                    <a:pt x="52" y="148"/>
                    <a:pt x="53" y="149"/>
                    <a:pt x="53" y="150"/>
                  </a:cubicBezTo>
                  <a:cubicBezTo>
                    <a:pt x="52" y="154"/>
                    <a:pt x="49" y="158"/>
                    <a:pt x="50" y="162"/>
                  </a:cubicBezTo>
                  <a:cubicBezTo>
                    <a:pt x="50" y="160"/>
                    <a:pt x="51" y="162"/>
                    <a:pt x="51" y="160"/>
                  </a:cubicBezTo>
                  <a:cubicBezTo>
                    <a:pt x="53" y="163"/>
                    <a:pt x="50" y="167"/>
                    <a:pt x="48" y="168"/>
                  </a:cubicBezTo>
                  <a:cubicBezTo>
                    <a:pt x="46" y="171"/>
                    <a:pt x="42" y="173"/>
                    <a:pt x="38" y="174"/>
                  </a:cubicBezTo>
                  <a:cubicBezTo>
                    <a:pt x="34" y="175"/>
                    <a:pt x="30" y="177"/>
                    <a:pt x="27" y="179"/>
                  </a:cubicBezTo>
                  <a:cubicBezTo>
                    <a:pt x="25" y="180"/>
                    <a:pt x="23" y="181"/>
                    <a:pt x="22" y="183"/>
                  </a:cubicBezTo>
                  <a:cubicBezTo>
                    <a:pt x="21" y="185"/>
                    <a:pt x="21" y="187"/>
                    <a:pt x="19" y="187"/>
                  </a:cubicBezTo>
                  <a:cubicBezTo>
                    <a:pt x="20" y="187"/>
                    <a:pt x="23" y="192"/>
                    <a:pt x="24" y="189"/>
                  </a:cubicBezTo>
                  <a:cubicBezTo>
                    <a:pt x="23" y="191"/>
                    <a:pt x="25" y="198"/>
                    <a:pt x="22" y="197"/>
                  </a:cubicBezTo>
                  <a:cubicBezTo>
                    <a:pt x="16" y="197"/>
                    <a:pt x="16" y="197"/>
                    <a:pt x="16" y="197"/>
                  </a:cubicBezTo>
                  <a:cubicBezTo>
                    <a:pt x="16" y="195"/>
                    <a:pt x="15" y="193"/>
                    <a:pt x="15" y="191"/>
                  </a:cubicBezTo>
                  <a:cubicBezTo>
                    <a:pt x="15" y="190"/>
                    <a:pt x="15" y="189"/>
                    <a:pt x="14" y="187"/>
                  </a:cubicBezTo>
                  <a:cubicBezTo>
                    <a:pt x="13" y="187"/>
                    <a:pt x="13" y="184"/>
                    <a:pt x="14" y="183"/>
                  </a:cubicBezTo>
                  <a:cubicBezTo>
                    <a:pt x="14" y="182"/>
                    <a:pt x="14" y="178"/>
                    <a:pt x="14" y="177"/>
                  </a:cubicBezTo>
                  <a:cubicBezTo>
                    <a:pt x="15" y="175"/>
                    <a:pt x="15" y="173"/>
                    <a:pt x="15" y="170"/>
                  </a:cubicBezTo>
                  <a:cubicBezTo>
                    <a:pt x="15" y="168"/>
                    <a:pt x="14" y="167"/>
                    <a:pt x="14" y="165"/>
                  </a:cubicBezTo>
                  <a:cubicBezTo>
                    <a:pt x="13" y="162"/>
                    <a:pt x="11" y="159"/>
                    <a:pt x="11" y="156"/>
                  </a:cubicBezTo>
                  <a:cubicBezTo>
                    <a:pt x="10" y="155"/>
                    <a:pt x="11" y="153"/>
                    <a:pt x="10" y="152"/>
                  </a:cubicBezTo>
                  <a:cubicBezTo>
                    <a:pt x="10" y="150"/>
                    <a:pt x="10" y="148"/>
                    <a:pt x="9" y="146"/>
                  </a:cubicBezTo>
                  <a:cubicBezTo>
                    <a:pt x="9" y="144"/>
                    <a:pt x="8" y="145"/>
                    <a:pt x="9" y="144"/>
                  </a:cubicBezTo>
                  <a:cubicBezTo>
                    <a:pt x="10" y="143"/>
                    <a:pt x="12" y="140"/>
                    <a:pt x="13" y="140"/>
                  </a:cubicBezTo>
                  <a:cubicBezTo>
                    <a:pt x="14" y="138"/>
                    <a:pt x="20" y="130"/>
                    <a:pt x="21" y="131"/>
                  </a:cubicBezTo>
                  <a:cubicBezTo>
                    <a:pt x="20" y="129"/>
                    <a:pt x="21" y="128"/>
                    <a:pt x="22" y="126"/>
                  </a:cubicBezTo>
                  <a:cubicBezTo>
                    <a:pt x="22" y="124"/>
                    <a:pt x="21" y="123"/>
                    <a:pt x="22" y="122"/>
                  </a:cubicBezTo>
                  <a:cubicBezTo>
                    <a:pt x="24" y="121"/>
                    <a:pt x="25" y="119"/>
                    <a:pt x="26" y="117"/>
                  </a:cubicBezTo>
                  <a:cubicBezTo>
                    <a:pt x="26" y="116"/>
                    <a:pt x="27" y="115"/>
                    <a:pt x="27" y="115"/>
                  </a:cubicBezTo>
                  <a:cubicBezTo>
                    <a:pt x="27" y="113"/>
                    <a:pt x="27" y="112"/>
                    <a:pt x="27" y="111"/>
                  </a:cubicBezTo>
                  <a:cubicBezTo>
                    <a:pt x="26" y="111"/>
                    <a:pt x="26" y="111"/>
                    <a:pt x="26" y="111"/>
                  </a:cubicBezTo>
                  <a:cubicBezTo>
                    <a:pt x="25" y="110"/>
                    <a:pt x="25" y="108"/>
                    <a:pt x="25" y="107"/>
                  </a:cubicBezTo>
                  <a:cubicBezTo>
                    <a:pt x="25" y="106"/>
                    <a:pt x="27" y="106"/>
                    <a:pt x="26" y="104"/>
                  </a:cubicBezTo>
                  <a:cubicBezTo>
                    <a:pt x="26" y="103"/>
                    <a:pt x="24" y="104"/>
                    <a:pt x="25" y="102"/>
                  </a:cubicBezTo>
                  <a:cubicBezTo>
                    <a:pt x="25" y="100"/>
                    <a:pt x="27" y="100"/>
                    <a:pt x="27" y="99"/>
                  </a:cubicBezTo>
                  <a:cubicBezTo>
                    <a:pt x="27" y="96"/>
                    <a:pt x="29" y="97"/>
                    <a:pt x="28" y="95"/>
                  </a:cubicBezTo>
                  <a:cubicBezTo>
                    <a:pt x="28" y="93"/>
                    <a:pt x="27" y="92"/>
                    <a:pt x="28" y="90"/>
                  </a:cubicBezTo>
                  <a:cubicBezTo>
                    <a:pt x="28" y="89"/>
                    <a:pt x="29" y="88"/>
                    <a:pt x="28" y="87"/>
                  </a:cubicBezTo>
                  <a:cubicBezTo>
                    <a:pt x="28" y="85"/>
                    <a:pt x="28" y="84"/>
                    <a:pt x="28" y="81"/>
                  </a:cubicBezTo>
                  <a:cubicBezTo>
                    <a:pt x="28" y="80"/>
                    <a:pt x="28" y="80"/>
                    <a:pt x="28" y="79"/>
                  </a:cubicBezTo>
                  <a:cubicBezTo>
                    <a:pt x="27" y="78"/>
                    <a:pt x="28" y="76"/>
                    <a:pt x="28" y="75"/>
                  </a:cubicBezTo>
                  <a:cubicBezTo>
                    <a:pt x="27" y="76"/>
                    <a:pt x="26" y="76"/>
                    <a:pt x="25" y="74"/>
                  </a:cubicBezTo>
                  <a:cubicBezTo>
                    <a:pt x="25" y="73"/>
                    <a:pt x="20" y="73"/>
                    <a:pt x="19" y="72"/>
                  </a:cubicBezTo>
                  <a:cubicBezTo>
                    <a:pt x="16" y="70"/>
                    <a:pt x="13" y="68"/>
                    <a:pt x="9" y="67"/>
                  </a:cubicBezTo>
                  <a:cubicBezTo>
                    <a:pt x="8" y="67"/>
                    <a:pt x="4" y="67"/>
                    <a:pt x="3" y="67"/>
                  </a:cubicBezTo>
                  <a:cubicBezTo>
                    <a:pt x="1" y="66"/>
                    <a:pt x="2" y="63"/>
                    <a:pt x="2" y="61"/>
                  </a:cubicBezTo>
                  <a:cubicBezTo>
                    <a:pt x="1" y="59"/>
                    <a:pt x="0" y="57"/>
                    <a:pt x="0" y="55"/>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77" name="Freeform 644">
              <a:extLst>
                <a:ext uri="{FF2B5EF4-FFF2-40B4-BE49-F238E27FC236}">
                  <a16:creationId xmlns:a16="http://schemas.microsoft.com/office/drawing/2014/main" xmlns="" id="{3A36F9D0-C496-40EB-B814-2B66E5E141BA}"/>
                </a:ext>
              </a:extLst>
            </p:cNvPr>
            <p:cNvSpPr>
              <a:spLocks/>
            </p:cNvSpPr>
            <p:nvPr/>
          </p:nvSpPr>
          <p:spPr bwMode="auto">
            <a:xfrm>
              <a:off x="4965484" y="3749555"/>
              <a:ext cx="310403" cy="491299"/>
            </a:xfrm>
            <a:custGeom>
              <a:avLst/>
              <a:gdLst>
                <a:gd name="T0" fmla="*/ 28 w 112"/>
                <a:gd name="T1" fmla="*/ 44 h 198"/>
                <a:gd name="T2" fmla="*/ 41 w 112"/>
                <a:gd name="T3" fmla="*/ 48 h 198"/>
                <a:gd name="T4" fmla="*/ 43 w 112"/>
                <a:gd name="T5" fmla="*/ 67 h 198"/>
                <a:gd name="T6" fmla="*/ 50 w 112"/>
                <a:gd name="T7" fmla="*/ 76 h 198"/>
                <a:gd name="T8" fmla="*/ 51 w 112"/>
                <a:gd name="T9" fmla="*/ 73 h 198"/>
                <a:gd name="T10" fmla="*/ 59 w 112"/>
                <a:gd name="T11" fmla="*/ 58 h 198"/>
                <a:gd name="T12" fmla="*/ 51 w 112"/>
                <a:gd name="T13" fmla="*/ 38 h 198"/>
                <a:gd name="T14" fmla="*/ 49 w 112"/>
                <a:gd name="T15" fmla="*/ 27 h 198"/>
                <a:gd name="T16" fmla="*/ 57 w 112"/>
                <a:gd name="T17" fmla="*/ 14 h 198"/>
                <a:gd name="T18" fmla="*/ 69 w 112"/>
                <a:gd name="T19" fmla="*/ 15 h 198"/>
                <a:gd name="T20" fmla="*/ 85 w 112"/>
                <a:gd name="T21" fmla="*/ 10 h 198"/>
                <a:gd name="T22" fmla="*/ 101 w 112"/>
                <a:gd name="T23" fmla="*/ 6 h 198"/>
                <a:gd name="T24" fmla="*/ 110 w 112"/>
                <a:gd name="T25" fmla="*/ 5 h 198"/>
                <a:gd name="T26" fmla="*/ 109 w 112"/>
                <a:gd name="T27" fmla="*/ 17 h 198"/>
                <a:gd name="T28" fmla="*/ 109 w 112"/>
                <a:gd name="T29" fmla="*/ 24 h 198"/>
                <a:gd name="T30" fmla="*/ 109 w 112"/>
                <a:gd name="T31" fmla="*/ 37 h 198"/>
                <a:gd name="T32" fmla="*/ 111 w 112"/>
                <a:gd name="T33" fmla="*/ 50 h 198"/>
                <a:gd name="T34" fmla="*/ 110 w 112"/>
                <a:gd name="T35" fmla="*/ 56 h 198"/>
                <a:gd name="T36" fmla="*/ 104 w 112"/>
                <a:gd name="T37" fmla="*/ 66 h 198"/>
                <a:gd name="T38" fmla="*/ 86 w 112"/>
                <a:gd name="T39" fmla="*/ 80 h 198"/>
                <a:gd name="T40" fmla="*/ 75 w 112"/>
                <a:gd name="T41" fmla="*/ 86 h 198"/>
                <a:gd name="T42" fmla="*/ 62 w 112"/>
                <a:gd name="T43" fmla="*/ 99 h 198"/>
                <a:gd name="T44" fmla="*/ 50 w 112"/>
                <a:gd name="T45" fmla="*/ 110 h 198"/>
                <a:gd name="T46" fmla="*/ 45 w 112"/>
                <a:gd name="T47" fmla="*/ 114 h 198"/>
                <a:gd name="T48" fmla="*/ 45 w 112"/>
                <a:gd name="T49" fmla="*/ 119 h 198"/>
                <a:gd name="T50" fmla="*/ 49 w 112"/>
                <a:gd name="T51" fmla="*/ 129 h 198"/>
                <a:gd name="T52" fmla="*/ 51 w 112"/>
                <a:gd name="T53" fmla="*/ 144 h 198"/>
                <a:gd name="T54" fmla="*/ 52 w 112"/>
                <a:gd name="T55" fmla="*/ 146 h 198"/>
                <a:gd name="T56" fmla="*/ 51 w 112"/>
                <a:gd name="T57" fmla="*/ 160 h 198"/>
                <a:gd name="T58" fmla="*/ 27 w 112"/>
                <a:gd name="T59" fmla="*/ 179 h 198"/>
                <a:gd name="T60" fmla="*/ 24 w 112"/>
                <a:gd name="T61" fmla="*/ 189 h 198"/>
                <a:gd name="T62" fmla="*/ 15 w 112"/>
                <a:gd name="T63" fmla="*/ 191 h 198"/>
                <a:gd name="T64" fmla="*/ 14 w 112"/>
                <a:gd name="T65" fmla="*/ 177 h 198"/>
                <a:gd name="T66" fmla="*/ 11 w 112"/>
                <a:gd name="T67" fmla="*/ 156 h 198"/>
                <a:gd name="T68" fmla="*/ 9 w 112"/>
                <a:gd name="T69" fmla="*/ 144 h 198"/>
                <a:gd name="T70" fmla="*/ 22 w 112"/>
                <a:gd name="T71" fmla="*/ 126 h 198"/>
                <a:gd name="T72" fmla="*/ 27 w 112"/>
                <a:gd name="T73" fmla="*/ 115 h 198"/>
                <a:gd name="T74" fmla="*/ 25 w 112"/>
                <a:gd name="T75" fmla="*/ 107 h 198"/>
                <a:gd name="T76" fmla="*/ 27 w 112"/>
                <a:gd name="T77" fmla="*/ 99 h 198"/>
                <a:gd name="T78" fmla="*/ 28 w 112"/>
                <a:gd name="T79" fmla="*/ 87 h 198"/>
                <a:gd name="T80" fmla="*/ 28 w 112"/>
                <a:gd name="T81" fmla="*/ 75 h 198"/>
                <a:gd name="T82" fmla="*/ 9 w 112"/>
                <a:gd name="T83" fmla="*/ 67 h 198"/>
                <a:gd name="T84" fmla="*/ 0 w 112"/>
                <a:gd name="T85" fmla="*/ 5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2" h="198">
                  <a:moveTo>
                    <a:pt x="0" y="55"/>
                  </a:moveTo>
                  <a:cubicBezTo>
                    <a:pt x="8" y="52"/>
                    <a:pt x="15" y="49"/>
                    <a:pt x="23" y="46"/>
                  </a:cubicBezTo>
                  <a:cubicBezTo>
                    <a:pt x="25" y="46"/>
                    <a:pt x="26" y="45"/>
                    <a:pt x="28" y="44"/>
                  </a:cubicBezTo>
                  <a:cubicBezTo>
                    <a:pt x="29" y="44"/>
                    <a:pt x="30" y="43"/>
                    <a:pt x="31" y="43"/>
                  </a:cubicBezTo>
                  <a:cubicBezTo>
                    <a:pt x="37" y="50"/>
                    <a:pt x="37" y="50"/>
                    <a:pt x="37" y="50"/>
                  </a:cubicBezTo>
                  <a:cubicBezTo>
                    <a:pt x="37" y="48"/>
                    <a:pt x="39" y="49"/>
                    <a:pt x="41" y="48"/>
                  </a:cubicBezTo>
                  <a:cubicBezTo>
                    <a:pt x="42" y="48"/>
                    <a:pt x="44" y="47"/>
                    <a:pt x="44" y="48"/>
                  </a:cubicBezTo>
                  <a:cubicBezTo>
                    <a:pt x="46" y="51"/>
                    <a:pt x="46" y="56"/>
                    <a:pt x="45" y="58"/>
                  </a:cubicBezTo>
                  <a:cubicBezTo>
                    <a:pt x="44" y="61"/>
                    <a:pt x="42" y="64"/>
                    <a:pt x="43" y="67"/>
                  </a:cubicBezTo>
                  <a:cubicBezTo>
                    <a:pt x="44" y="68"/>
                    <a:pt x="43" y="69"/>
                    <a:pt x="44" y="70"/>
                  </a:cubicBezTo>
                  <a:cubicBezTo>
                    <a:pt x="44" y="71"/>
                    <a:pt x="45" y="71"/>
                    <a:pt x="46" y="72"/>
                  </a:cubicBezTo>
                  <a:cubicBezTo>
                    <a:pt x="47" y="73"/>
                    <a:pt x="48" y="75"/>
                    <a:pt x="50" y="76"/>
                  </a:cubicBezTo>
                  <a:cubicBezTo>
                    <a:pt x="51" y="77"/>
                    <a:pt x="51" y="78"/>
                    <a:pt x="50" y="79"/>
                  </a:cubicBezTo>
                  <a:cubicBezTo>
                    <a:pt x="49" y="81"/>
                    <a:pt x="52" y="81"/>
                    <a:pt x="53" y="79"/>
                  </a:cubicBezTo>
                  <a:cubicBezTo>
                    <a:pt x="53" y="77"/>
                    <a:pt x="52" y="75"/>
                    <a:pt x="51" y="73"/>
                  </a:cubicBezTo>
                  <a:cubicBezTo>
                    <a:pt x="53" y="72"/>
                    <a:pt x="52" y="69"/>
                    <a:pt x="55" y="68"/>
                  </a:cubicBezTo>
                  <a:cubicBezTo>
                    <a:pt x="59" y="68"/>
                    <a:pt x="59" y="66"/>
                    <a:pt x="59" y="62"/>
                  </a:cubicBezTo>
                  <a:cubicBezTo>
                    <a:pt x="59" y="61"/>
                    <a:pt x="59" y="59"/>
                    <a:pt x="59" y="58"/>
                  </a:cubicBezTo>
                  <a:cubicBezTo>
                    <a:pt x="59" y="55"/>
                    <a:pt x="60" y="53"/>
                    <a:pt x="59" y="51"/>
                  </a:cubicBezTo>
                  <a:cubicBezTo>
                    <a:pt x="58" y="48"/>
                    <a:pt x="56" y="46"/>
                    <a:pt x="55" y="44"/>
                  </a:cubicBezTo>
                  <a:cubicBezTo>
                    <a:pt x="54" y="42"/>
                    <a:pt x="52" y="40"/>
                    <a:pt x="51" y="38"/>
                  </a:cubicBezTo>
                  <a:cubicBezTo>
                    <a:pt x="50" y="37"/>
                    <a:pt x="50" y="38"/>
                    <a:pt x="49" y="37"/>
                  </a:cubicBezTo>
                  <a:cubicBezTo>
                    <a:pt x="49" y="36"/>
                    <a:pt x="49" y="34"/>
                    <a:pt x="49" y="32"/>
                  </a:cubicBezTo>
                  <a:cubicBezTo>
                    <a:pt x="48" y="30"/>
                    <a:pt x="49" y="28"/>
                    <a:pt x="49" y="27"/>
                  </a:cubicBezTo>
                  <a:cubicBezTo>
                    <a:pt x="47" y="20"/>
                    <a:pt x="48" y="22"/>
                    <a:pt x="48" y="21"/>
                  </a:cubicBezTo>
                  <a:cubicBezTo>
                    <a:pt x="49" y="19"/>
                    <a:pt x="51" y="20"/>
                    <a:pt x="51" y="14"/>
                  </a:cubicBezTo>
                  <a:cubicBezTo>
                    <a:pt x="53" y="14"/>
                    <a:pt x="55" y="14"/>
                    <a:pt x="57" y="14"/>
                  </a:cubicBezTo>
                  <a:cubicBezTo>
                    <a:pt x="58" y="13"/>
                    <a:pt x="60" y="12"/>
                    <a:pt x="61" y="13"/>
                  </a:cubicBezTo>
                  <a:cubicBezTo>
                    <a:pt x="62" y="13"/>
                    <a:pt x="63" y="14"/>
                    <a:pt x="64" y="15"/>
                  </a:cubicBezTo>
                  <a:cubicBezTo>
                    <a:pt x="65" y="16"/>
                    <a:pt x="68" y="16"/>
                    <a:pt x="69" y="15"/>
                  </a:cubicBezTo>
                  <a:cubicBezTo>
                    <a:pt x="70" y="15"/>
                    <a:pt x="71" y="12"/>
                    <a:pt x="73" y="14"/>
                  </a:cubicBezTo>
                  <a:cubicBezTo>
                    <a:pt x="76" y="18"/>
                    <a:pt x="80" y="14"/>
                    <a:pt x="82" y="11"/>
                  </a:cubicBezTo>
                  <a:cubicBezTo>
                    <a:pt x="83" y="10"/>
                    <a:pt x="84" y="10"/>
                    <a:pt x="85" y="10"/>
                  </a:cubicBezTo>
                  <a:cubicBezTo>
                    <a:pt x="88" y="12"/>
                    <a:pt x="88" y="12"/>
                    <a:pt x="90" y="10"/>
                  </a:cubicBezTo>
                  <a:cubicBezTo>
                    <a:pt x="92" y="9"/>
                    <a:pt x="93" y="8"/>
                    <a:pt x="96" y="9"/>
                  </a:cubicBezTo>
                  <a:cubicBezTo>
                    <a:pt x="97" y="9"/>
                    <a:pt x="100" y="7"/>
                    <a:pt x="101" y="6"/>
                  </a:cubicBezTo>
                  <a:cubicBezTo>
                    <a:pt x="103" y="5"/>
                    <a:pt x="105" y="3"/>
                    <a:pt x="107" y="2"/>
                  </a:cubicBezTo>
                  <a:cubicBezTo>
                    <a:pt x="110" y="0"/>
                    <a:pt x="111" y="3"/>
                    <a:pt x="109" y="4"/>
                  </a:cubicBezTo>
                  <a:cubicBezTo>
                    <a:pt x="110" y="5"/>
                    <a:pt x="110" y="5"/>
                    <a:pt x="110" y="5"/>
                  </a:cubicBezTo>
                  <a:cubicBezTo>
                    <a:pt x="109" y="6"/>
                    <a:pt x="110" y="7"/>
                    <a:pt x="109" y="9"/>
                  </a:cubicBezTo>
                  <a:cubicBezTo>
                    <a:pt x="109" y="10"/>
                    <a:pt x="107" y="11"/>
                    <a:pt x="108" y="11"/>
                  </a:cubicBezTo>
                  <a:cubicBezTo>
                    <a:pt x="109" y="12"/>
                    <a:pt x="109" y="16"/>
                    <a:pt x="109" y="17"/>
                  </a:cubicBezTo>
                  <a:cubicBezTo>
                    <a:pt x="109" y="18"/>
                    <a:pt x="109" y="19"/>
                    <a:pt x="109" y="20"/>
                  </a:cubicBezTo>
                  <a:cubicBezTo>
                    <a:pt x="109" y="22"/>
                    <a:pt x="109" y="21"/>
                    <a:pt x="109" y="23"/>
                  </a:cubicBezTo>
                  <a:cubicBezTo>
                    <a:pt x="109" y="23"/>
                    <a:pt x="109" y="24"/>
                    <a:pt x="109" y="24"/>
                  </a:cubicBezTo>
                  <a:cubicBezTo>
                    <a:pt x="109" y="25"/>
                    <a:pt x="109" y="25"/>
                    <a:pt x="109" y="26"/>
                  </a:cubicBezTo>
                  <a:cubicBezTo>
                    <a:pt x="110" y="28"/>
                    <a:pt x="109" y="29"/>
                    <a:pt x="109" y="30"/>
                  </a:cubicBezTo>
                  <a:cubicBezTo>
                    <a:pt x="111" y="31"/>
                    <a:pt x="108" y="37"/>
                    <a:pt x="109" y="37"/>
                  </a:cubicBezTo>
                  <a:cubicBezTo>
                    <a:pt x="111" y="38"/>
                    <a:pt x="109" y="44"/>
                    <a:pt x="109" y="46"/>
                  </a:cubicBezTo>
                  <a:cubicBezTo>
                    <a:pt x="112" y="44"/>
                    <a:pt x="109" y="48"/>
                    <a:pt x="110" y="49"/>
                  </a:cubicBezTo>
                  <a:cubicBezTo>
                    <a:pt x="110" y="48"/>
                    <a:pt x="112" y="48"/>
                    <a:pt x="111" y="50"/>
                  </a:cubicBezTo>
                  <a:cubicBezTo>
                    <a:pt x="111" y="51"/>
                    <a:pt x="112" y="53"/>
                    <a:pt x="110" y="54"/>
                  </a:cubicBezTo>
                  <a:cubicBezTo>
                    <a:pt x="110" y="54"/>
                    <a:pt x="110" y="54"/>
                    <a:pt x="111" y="55"/>
                  </a:cubicBezTo>
                  <a:cubicBezTo>
                    <a:pt x="108" y="54"/>
                    <a:pt x="110" y="55"/>
                    <a:pt x="110" y="56"/>
                  </a:cubicBezTo>
                  <a:cubicBezTo>
                    <a:pt x="109" y="56"/>
                    <a:pt x="109" y="56"/>
                    <a:pt x="108" y="57"/>
                  </a:cubicBezTo>
                  <a:cubicBezTo>
                    <a:pt x="111" y="56"/>
                    <a:pt x="109" y="60"/>
                    <a:pt x="108" y="61"/>
                  </a:cubicBezTo>
                  <a:cubicBezTo>
                    <a:pt x="107" y="63"/>
                    <a:pt x="105" y="64"/>
                    <a:pt x="104" y="66"/>
                  </a:cubicBezTo>
                  <a:cubicBezTo>
                    <a:pt x="103" y="69"/>
                    <a:pt x="101" y="70"/>
                    <a:pt x="100" y="72"/>
                  </a:cubicBezTo>
                  <a:cubicBezTo>
                    <a:pt x="99" y="74"/>
                    <a:pt x="92" y="76"/>
                    <a:pt x="92" y="78"/>
                  </a:cubicBezTo>
                  <a:cubicBezTo>
                    <a:pt x="92" y="79"/>
                    <a:pt x="87" y="80"/>
                    <a:pt x="86" y="80"/>
                  </a:cubicBezTo>
                  <a:cubicBezTo>
                    <a:pt x="86" y="81"/>
                    <a:pt x="85" y="81"/>
                    <a:pt x="84" y="82"/>
                  </a:cubicBezTo>
                  <a:cubicBezTo>
                    <a:pt x="82" y="82"/>
                    <a:pt x="82" y="81"/>
                    <a:pt x="81" y="83"/>
                  </a:cubicBezTo>
                  <a:cubicBezTo>
                    <a:pt x="80" y="84"/>
                    <a:pt x="77" y="85"/>
                    <a:pt x="75" y="86"/>
                  </a:cubicBezTo>
                  <a:cubicBezTo>
                    <a:pt x="73" y="87"/>
                    <a:pt x="70" y="91"/>
                    <a:pt x="68" y="90"/>
                  </a:cubicBezTo>
                  <a:cubicBezTo>
                    <a:pt x="72" y="94"/>
                    <a:pt x="62" y="96"/>
                    <a:pt x="63" y="100"/>
                  </a:cubicBezTo>
                  <a:cubicBezTo>
                    <a:pt x="62" y="100"/>
                    <a:pt x="62" y="100"/>
                    <a:pt x="62" y="99"/>
                  </a:cubicBezTo>
                  <a:cubicBezTo>
                    <a:pt x="62" y="101"/>
                    <a:pt x="60" y="103"/>
                    <a:pt x="60" y="101"/>
                  </a:cubicBezTo>
                  <a:cubicBezTo>
                    <a:pt x="59" y="102"/>
                    <a:pt x="56" y="103"/>
                    <a:pt x="55" y="105"/>
                  </a:cubicBezTo>
                  <a:cubicBezTo>
                    <a:pt x="53" y="107"/>
                    <a:pt x="52" y="109"/>
                    <a:pt x="50" y="110"/>
                  </a:cubicBezTo>
                  <a:cubicBezTo>
                    <a:pt x="50" y="111"/>
                    <a:pt x="47" y="114"/>
                    <a:pt x="46" y="113"/>
                  </a:cubicBezTo>
                  <a:cubicBezTo>
                    <a:pt x="46" y="112"/>
                    <a:pt x="45" y="109"/>
                    <a:pt x="43" y="110"/>
                  </a:cubicBezTo>
                  <a:cubicBezTo>
                    <a:pt x="46" y="110"/>
                    <a:pt x="45" y="113"/>
                    <a:pt x="45" y="114"/>
                  </a:cubicBezTo>
                  <a:cubicBezTo>
                    <a:pt x="46" y="115"/>
                    <a:pt x="46" y="116"/>
                    <a:pt x="46" y="116"/>
                  </a:cubicBezTo>
                  <a:cubicBezTo>
                    <a:pt x="45" y="117"/>
                    <a:pt x="45" y="117"/>
                    <a:pt x="45" y="117"/>
                  </a:cubicBezTo>
                  <a:cubicBezTo>
                    <a:pt x="45" y="118"/>
                    <a:pt x="45" y="118"/>
                    <a:pt x="45" y="119"/>
                  </a:cubicBezTo>
                  <a:cubicBezTo>
                    <a:pt x="45" y="122"/>
                    <a:pt x="46" y="121"/>
                    <a:pt x="47" y="123"/>
                  </a:cubicBezTo>
                  <a:cubicBezTo>
                    <a:pt x="48" y="124"/>
                    <a:pt x="49" y="126"/>
                    <a:pt x="49" y="127"/>
                  </a:cubicBezTo>
                  <a:cubicBezTo>
                    <a:pt x="49" y="128"/>
                    <a:pt x="48" y="132"/>
                    <a:pt x="49" y="129"/>
                  </a:cubicBezTo>
                  <a:cubicBezTo>
                    <a:pt x="48" y="132"/>
                    <a:pt x="50" y="134"/>
                    <a:pt x="50" y="137"/>
                  </a:cubicBezTo>
                  <a:cubicBezTo>
                    <a:pt x="50" y="138"/>
                    <a:pt x="51" y="140"/>
                    <a:pt x="50" y="141"/>
                  </a:cubicBezTo>
                  <a:cubicBezTo>
                    <a:pt x="50" y="142"/>
                    <a:pt x="50" y="144"/>
                    <a:pt x="51" y="144"/>
                  </a:cubicBezTo>
                  <a:cubicBezTo>
                    <a:pt x="51" y="143"/>
                    <a:pt x="51" y="142"/>
                    <a:pt x="52" y="140"/>
                  </a:cubicBezTo>
                  <a:cubicBezTo>
                    <a:pt x="52" y="141"/>
                    <a:pt x="52" y="144"/>
                    <a:pt x="53" y="141"/>
                  </a:cubicBezTo>
                  <a:cubicBezTo>
                    <a:pt x="53" y="143"/>
                    <a:pt x="52" y="145"/>
                    <a:pt x="52" y="146"/>
                  </a:cubicBezTo>
                  <a:cubicBezTo>
                    <a:pt x="52" y="148"/>
                    <a:pt x="53" y="149"/>
                    <a:pt x="53" y="150"/>
                  </a:cubicBezTo>
                  <a:cubicBezTo>
                    <a:pt x="52" y="154"/>
                    <a:pt x="49" y="158"/>
                    <a:pt x="50" y="162"/>
                  </a:cubicBezTo>
                  <a:cubicBezTo>
                    <a:pt x="50" y="160"/>
                    <a:pt x="51" y="162"/>
                    <a:pt x="51" y="160"/>
                  </a:cubicBezTo>
                  <a:cubicBezTo>
                    <a:pt x="53" y="163"/>
                    <a:pt x="50" y="167"/>
                    <a:pt x="48" y="168"/>
                  </a:cubicBezTo>
                  <a:cubicBezTo>
                    <a:pt x="46" y="171"/>
                    <a:pt x="42" y="173"/>
                    <a:pt x="38" y="174"/>
                  </a:cubicBezTo>
                  <a:cubicBezTo>
                    <a:pt x="34" y="175"/>
                    <a:pt x="30" y="177"/>
                    <a:pt x="27" y="179"/>
                  </a:cubicBezTo>
                  <a:cubicBezTo>
                    <a:pt x="25" y="180"/>
                    <a:pt x="23" y="181"/>
                    <a:pt x="22" y="183"/>
                  </a:cubicBezTo>
                  <a:cubicBezTo>
                    <a:pt x="21" y="185"/>
                    <a:pt x="21" y="187"/>
                    <a:pt x="19" y="187"/>
                  </a:cubicBezTo>
                  <a:cubicBezTo>
                    <a:pt x="20" y="187"/>
                    <a:pt x="23" y="192"/>
                    <a:pt x="24" y="189"/>
                  </a:cubicBezTo>
                  <a:cubicBezTo>
                    <a:pt x="23" y="191"/>
                    <a:pt x="25" y="198"/>
                    <a:pt x="22" y="197"/>
                  </a:cubicBezTo>
                  <a:cubicBezTo>
                    <a:pt x="16" y="197"/>
                    <a:pt x="16" y="197"/>
                    <a:pt x="16" y="197"/>
                  </a:cubicBezTo>
                  <a:cubicBezTo>
                    <a:pt x="16" y="195"/>
                    <a:pt x="15" y="193"/>
                    <a:pt x="15" y="191"/>
                  </a:cubicBezTo>
                  <a:cubicBezTo>
                    <a:pt x="15" y="190"/>
                    <a:pt x="15" y="189"/>
                    <a:pt x="14" y="187"/>
                  </a:cubicBezTo>
                  <a:cubicBezTo>
                    <a:pt x="13" y="187"/>
                    <a:pt x="13" y="184"/>
                    <a:pt x="14" y="183"/>
                  </a:cubicBezTo>
                  <a:cubicBezTo>
                    <a:pt x="14" y="182"/>
                    <a:pt x="14" y="178"/>
                    <a:pt x="14" y="177"/>
                  </a:cubicBezTo>
                  <a:cubicBezTo>
                    <a:pt x="15" y="175"/>
                    <a:pt x="15" y="173"/>
                    <a:pt x="15" y="170"/>
                  </a:cubicBezTo>
                  <a:cubicBezTo>
                    <a:pt x="15" y="168"/>
                    <a:pt x="14" y="167"/>
                    <a:pt x="14" y="165"/>
                  </a:cubicBezTo>
                  <a:cubicBezTo>
                    <a:pt x="13" y="162"/>
                    <a:pt x="11" y="159"/>
                    <a:pt x="11" y="156"/>
                  </a:cubicBezTo>
                  <a:cubicBezTo>
                    <a:pt x="10" y="155"/>
                    <a:pt x="11" y="153"/>
                    <a:pt x="10" y="152"/>
                  </a:cubicBezTo>
                  <a:cubicBezTo>
                    <a:pt x="10" y="150"/>
                    <a:pt x="10" y="148"/>
                    <a:pt x="9" y="146"/>
                  </a:cubicBezTo>
                  <a:cubicBezTo>
                    <a:pt x="9" y="144"/>
                    <a:pt x="8" y="145"/>
                    <a:pt x="9" y="144"/>
                  </a:cubicBezTo>
                  <a:cubicBezTo>
                    <a:pt x="10" y="143"/>
                    <a:pt x="12" y="140"/>
                    <a:pt x="13" y="140"/>
                  </a:cubicBezTo>
                  <a:cubicBezTo>
                    <a:pt x="14" y="138"/>
                    <a:pt x="20" y="130"/>
                    <a:pt x="21" y="131"/>
                  </a:cubicBezTo>
                  <a:cubicBezTo>
                    <a:pt x="20" y="129"/>
                    <a:pt x="21" y="128"/>
                    <a:pt x="22" y="126"/>
                  </a:cubicBezTo>
                  <a:cubicBezTo>
                    <a:pt x="22" y="124"/>
                    <a:pt x="21" y="123"/>
                    <a:pt x="22" y="122"/>
                  </a:cubicBezTo>
                  <a:cubicBezTo>
                    <a:pt x="24" y="121"/>
                    <a:pt x="25" y="119"/>
                    <a:pt x="26" y="117"/>
                  </a:cubicBezTo>
                  <a:cubicBezTo>
                    <a:pt x="26" y="116"/>
                    <a:pt x="27" y="115"/>
                    <a:pt x="27" y="115"/>
                  </a:cubicBezTo>
                  <a:cubicBezTo>
                    <a:pt x="27" y="113"/>
                    <a:pt x="27" y="112"/>
                    <a:pt x="27" y="111"/>
                  </a:cubicBezTo>
                  <a:cubicBezTo>
                    <a:pt x="26" y="111"/>
                    <a:pt x="26" y="111"/>
                    <a:pt x="26" y="111"/>
                  </a:cubicBezTo>
                  <a:cubicBezTo>
                    <a:pt x="25" y="110"/>
                    <a:pt x="25" y="108"/>
                    <a:pt x="25" y="107"/>
                  </a:cubicBezTo>
                  <a:cubicBezTo>
                    <a:pt x="25" y="106"/>
                    <a:pt x="27" y="106"/>
                    <a:pt x="26" y="104"/>
                  </a:cubicBezTo>
                  <a:cubicBezTo>
                    <a:pt x="26" y="103"/>
                    <a:pt x="24" y="104"/>
                    <a:pt x="25" y="102"/>
                  </a:cubicBezTo>
                  <a:cubicBezTo>
                    <a:pt x="25" y="100"/>
                    <a:pt x="27" y="100"/>
                    <a:pt x="27" y="99"/>
                  </a:cubicBezTo>
                  <a:cubicBezTo>
                    <a:pt x="27" y="96"/>
                    <a:pt x="29" y="97"/>
                    <a:pt x="28" y="95"/>
                  </a:cubicBezTo>
                  <a:cubicBezTo>
                    <a:pt x="28" y="93"/>
                    <a:pt x="27" y="92"/>
                    <a:pt x="28" y="90"/>
                  </a:cubicBezTo>
                  <a:cubicBezTo>
                    <a:pt x="28" y="89"/>
                    <a:pt x="29" y="88"/>
                    <a:pt x="28" y="87"/>
                  </a:cubicBezTo>
                  <a:cubicBezTo>
                    <a:pt x="28" y="85"/>
                    <a:pt x="28" y="84"/>
                    <a:pt x="28" y="81"/>
                  </a:cubicBezTo>
                  <a:cubicBezTo>
                    <a:pt x="28" y="80"/>
                    <a:pt x="28" y="80"/>
                    <a:pt x="28" y="79"/>
                  </a:cubicBezTo>
                  <a:cubicBezTo>
                    <a:pt x="27" y="78"/>
                    <a:pt x="28" y="76"/>
                    <a:pt x="28" y="75"/>
                  </a:cubicBezTo>
                  <a:cubicBezTo>
                    <a:pt x="27" y="76"/>
                    <a:pt x="26" y="76"/>
                    <a:pt x="25" y="74"/>
                  </a:cubicBezTo>
                  <a:cubicBezTo>
                    <a:pt x="25" y="73"/>
                    <a:pt x="20" y="73"/>
                    <a:pt x="19" y="72"/>
                  </a:cubicBezTo>
                  <a:cubicBezTo>
                    <a:pt x="16" y="70"/>
                    <a:pt x="13" y="68"/>
                    <a:pt x="9" y="67"/>
                  </a:cubicBezTo>
                  <a:cubicBezTo>
                    <a:pt x="8" y="67"/>
                    <a:pt x="4" y="67"/>
                    <a:pt x="3" y="67"/>
                  </a:cubicBezTo>
                  <a:cubicBezTo>
                    <a:pt x="1" y="66"/>
                    <a:pt x="2" y="63"/>
                    <a:pt x="2" y="61"/>
                  </a:cubicBezTo>
                  <a:cubicBezTo>
                    <a:pt x="1" y="59"/>
                    <a:pt x="0" y="57"/>
                    <a:pt x="0" y="5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78" name="Freeform 645">
              <a:extLst>
                <a:ext uri="{FF2B5EF4-FFF2-40B4-BE49-F238E27FC236}">
                  <a16:creationId xmlns:a16="http://schemas.microsoft.com/office/drawing/2014/main" xmlns="" id="{E1CE3CC3-BD27-4CD6-9B04-EE3A59510072}"/>
                </a:ext>
              </a:extLst>
            </p:cNvPr>
            <p:cNvSpPr>
              <a:spLocks/>
            </p:cNvSpPr>
            <p:nvPr/>
          </p:nvSpPr>
          <p:spPr bwMode="auto">
            <a:xfrm>
              <a:off x="5242797" y="3923616"/>
              <a:ext cx="3151" cy="4212"/>
            </a:xfrm>
            <a:custGeom>
              <a:avLst/>
              <a:gdLst>
                <a:gd name="T0" fmla="*/ 0 w 1"/>
                <a:gd name="T1" fmla="*/ 1 h 2"/>
                <a:gd name="T2" fmla="*/ 1 w 1"/>
                <a:gd name="T3" fmla="*/ 0 h 2"/>
                <a:gd name="T4" fmla="*/ 1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1" y="0"/>
                    <a:pt x="1" y="0"/>
                    <a:pt x="1" y="0"/>
                  </a:cubicBezTo>
                  <a:cubicBezTo>
                    <a:pt x="1" y="1"/>
                    <a:pt x="1" y="1"/>
                    <a:pt x="1" y="2"/>
                  </a:cubicBezTo>
                  <a:cubicBezTo>
                    <a:pt x="0" y="1"/>
                    <a:pt x="0"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79" name="Freeform 646">
              <a:extLst>
                <a:ext uri="{FF2B5EF4-FFF2-40B4-BE49-F238E27FC236}">
                  <a16:creationId xmlns:a16="http://schemas.microsoft.com/office/drawing/2014/main" xmlns="" id="{B18378AA-0EB1-4F42-A9C3-B039F3AD0A28}"/>
                </a:ext>
              </a:extLst>
            </p:cNvPr>
            <p:cNvSpPr>
              <a:spLocks/>
            </p:cNvSpPr>
            <p:nvPr/>
          </p:nvSpPr>
          <p:spPr bwMode="auto">
            <a:xfrm>
              <a:off x="5242797" y="3923616"/>
              <a:ext cx="3151" cy="4212"/>
            </a:xfrm>
            <a:custGeom>
              <a:avLst/>
              <a:gdLst>
                <a:gd name="T0" fmla="*/ 0 w 1"/>
                <a:gd name="T1" fmla="*/ 1 h 2"/>
                <a:gd name="T2" fmla="*/ 1 w 1"/>
                <a:gd name="T3" fmla="*/ 0 h 2"/>
                <a:gd name="T4" fmla="*/ 1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1" y="0"/>
                    <a:pt x="1" y="0"/>
                    <a:pt x="1" y="0"/>
                  </a:cubicBezTo>
                  <a:cubicBezTo>
                    <a:pt x="1" y="1"/>
                    <a:pt x="1" y="1"/>
                    <a:pt x="1" y="2"/>
                  </a:cubicBezTo>
                  <a:cubicBezTo>
                    <a:pt x="0" y="1"/>
                    <a:pt x="0"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80" name="Freeform 647">
              <a:extLst>
                <a:ext uri="{FF2B5EF4-FFF2-40B4-BE49-F238E27FC236}">
                  <a16:creationId xmlns:a16="http://schemas.microsoft.com/office/drawing/2014/main" xmlns="" id="{3E0BAFBE-9989-4CF8-8AE7-C690AB64B259}"/>
                </a:ext>
              </a:extLst>
            </p:cNvPr>
            <p:cNvSpPr>
              <a:spLocks/>
            </p:cNvSpPr>
            <p:nvPr/>
          </p:nvSpPr>
          <p:spPr bwMode="auto">
            <a:xfrm>
              <a:off x="7639350" y="2712213"/>
              <a:ext cx="4727" cy="5615"/>
            </a:xfrm>
            <a:custGeom>
              <a:avLst/>
              <a:gdLst>
                <a:gd name="T0" fmla="*/ 1 w 2"/>
                <a:gd name="T1" fmla="*/ 0 h 2"/>
                <a:gd name="T2" fmla="*/ 0 w 2"/>
                <a:gd name="T3" fmla="*/ 2 h 2"/>
                <a:gd name="T4" fmla="*/ 2 w 2"/>
                <a:gd name="T5" fmla="*/ 1 h 2"/>
                <a:gd name="T6" fmla="*/ 1 w 2"/>
                <a:gd name="T7" fmla="*/ 0 h 2"/>
              </a:gdLst>
              <a:ahLst/>
              <a:cxnLst>
                <a:cxn ang="0">
                  <a:pos x="T0" y="T1"/>
                </a:cxn>
                <a:cxn ang="0">
                  <a:pos x="T2" y="T3"/>
                </a:cxn>
                <a:cxn ang="0">
                  <a:pos x="T4" y="T5"/>
                </a:cxn>
                <a:cxn ang="0">
                  <a:pos x="T6" y="T7"/>
                </a:cxn>
              </a:cxnLst>
              <a:rect l="0" t="0" r="r" b="b"/>
              <a:pathLst>
                <a:path w="2" h="2">
                  <a:moveTo>
                    <a:pt x="1" y="0"/>
                  </a:moveTo>
                  <a:cubicBezTo>
                    <a:pt x="0" y="1"/>
                    <a:pt x="0" y="1"/>
                    <a:pt x="0" y="2"/>
                  </a:cubicBezTo>
                  <a:cubicBezTo>
                    <a:pt x="1" y="2"/>
                    <a:pt x="2" y="2"/>
                    <a:pt x="2" y="1"/>
                  </a:cubicBezTo>
                  <a:cubicBezTo>
                    <a:pt x="2" y="1"/>
                    <a:pt x="2"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81" name="Freeform 648">
              <a:extLst>
                <a:ext uri="{FF2B5EF4-FFF2-40B4-BE49-F238E27FC236}">
                  <a16:creationId xmlns:a16="http://schemas.microsoft.com/office/drawing/2014/main" xmlns="" id="{6A9B17D2-65E9-418E-A4BD-E477C1E5BBF4}"/>
                </a:ext>
              </a:extLst>
            </p:cNvPr>
            <p:cNvSpPr>
              <a:spLocks/>
            </p:cNvSpPr>
            <p:nvPr/>
          </p:nvSpPr>
          <p:spPr bwMode="auto">
            <a:xfrm>
              <a:off x="7639350" y="2712213"/>
              <a:ext cx="4727" cy="5615"/>
            </a:xfrm>
            <a:custGeom>
              <a:avLst/>
              <a:gdLst>
                <a:gd name="T0" fmla="*/ 1 w 2"/>
                <a:gd name="T1" fmla="*/ 0 h 2"/>
                <a:gd name="T2" fmla="*/ 0 w 2"/>
                <a:gd name="T3" fmla="*/ 2 h 2"/>
                <a:gd name="T4" fmla="*/ 2 w 2"/>
                <a:gd name="T5" fmla="*/ 1 h 2"/>
                <a:gd name="T6" fmla="*/ 1 w 2"/>
                <a:gd name="T7" fmla="*/ 0 h 2"/>
              </a:gdLst>
              <a:ahLst/>
              <a:cxnLst>
                <a:cxn ang="0">
                  <a:pos x="T0" y="T1"/>
                </a:cxn>
                <a:cxn ang="0">
                  <a:pos x="T2" y="T3"/>
                </a:cxn>
                <a:cxn ang="0">
                  <a:pos x="T4" y="T5"/>
                </a:cxn>
                <a:cxn ang="0">
                  <a:pos x="T6" y="T7"/>
                </a:cxn>
              </a:cxnLst>
              <a:rect l="0" t="0" r="r" b="b"/>
              <a:pathLst>
                <a:path w="2" h="2">
                  <a:moveTo>
                    <a:pt x="1" y="0"/>
                  </a:moveTo>
                  <a:cubicBezTo>
                    <a:pt x="0" y="1"/>
                    <a:pt x="0" y="1"/>
                    <a:pt x="0" y="2"/>
                  </a:cubicBezTo>
                  <a:cubicBezTo>
                    <a:pt x="1" y="2"/>
                    <a:pt x="2" y="2"/>
                    <a:pt x="2" y="1"/>
                  </a:cubicBezTo>
                  <a:cubicBezTo>
                    <a:pt x="2" y="1"/>
                    <a:pt x="2"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82" name="Freeform 649">
              <a:extLst>
                <a:ext uri="{FF2B5EF4-FFF2-40B4-BE49-F238E27FC236}">
                  <a16:creationId xmlns:a16="http://schemas.microsoft.com/office/drawing/2014/main" xmlns="" id="{F6C48D12-4977-4AED-9725-5C25E0E62083}"/>
                </a:ext>
              </a:extLst>
            </p:cNvPr>
            <p:cNvSpPr>
              <a:spLocks/>
            </p:cNvSpPr>
            <p:nvPr/>
          </p:nvSpPr>
          <p:spPr bwMode="auto">
            <a:xfrm>
              <a:off x="7650379" y="2710811"/>
              <a:ext cx="4727" cy="4212"/>
            </a:xfrm>
            <a:custGeom>
              <a:avLst/>
              <a:gdLst>
                <a:gd name="T0" fmla="*/ 0 w 2"/>
                <a:gd name="T1" fmla="*/ 1 h 2"/>
                <a:gd name="T2" fmla="*/ 1 w 2"/>
                <a:gd name="T3" fmla="*/ 2 h 2"/>
                <a:gd name="T4" fmla="*/ 1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0" y="1"/>
                    <a:pt x="0" y="2"/>
                    <a:pt x="1" y="2"/>
                  </a:cubicBezTo>
                  <a:cubicBezTo>
                    <a:pt x="2" y="2"/>
                    <a:pt x="1" y="0"/>
                    <a:pt x="1" y="0"/>
                  </a:cubicBezTo>
                  <a:cubicBezTo>
                    <a:pt x="1" y="0"/>
                    <a:pt x="1"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83" name="Freeform 650">
              <a:extLst>
                <a:ext uri="{FF2B5EF4-FFF2-40B4-BE49-F238E27FC236}">
                  <a16:creationId xmlns:a16="http://schemas.microsoft.com/office/drawing/2014/main" xmlns="" id="{F8BBC348-1FA8-4396-9644-39BA62078541}"/>
                </a:ext>
              </a:extLst>
            </p:cNvPr>
            <p:cNvSpPr>
              <a:spLocks/>
            </p:cNvSpPr>
            <p:nvPr/>
          </p:nvSpPr>
          <p:spPr bwMode="auto">
            <a:xfrm>
              <a:off x="7650379" y="2710811"/>
              <a:ext cx="4727" cy="4212"/>
            </a:xfrm>
            <a:custGeom>
              <a:avLst/>
              <a:gdLst>
                <a:gd name="T0" fmla="*/ 0 w 2"/>
                <a:gd name="T1" fmla="*/ 1 h 2"/>
                <a:gd name="T2" fmla="*/ 1 w 2"/>
                <a:gd name="T3" fmla="*/ 2 h 2"/>
                <a:gd name="T4" fmla="*/ 1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0" y="1"/>
                    <a:pt x="0" y="2"/>
                    <a:pt x="1" y="2"/>
                  </a:cubicBezTo>
                  <a:cubicBezTo>
                    <a:pt x="2" y="2"/>
                    <a:pt x="1" y="0"/>
                    <a:pt x="1" y="0"/>
                  </a:cubicBezTo>
                  <a:cubicBezTo>
                    <a:pt x="1" y="0"/>
                    <a:pt x="1"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84" name="Freeform 651">
              <a:extLst>
                <a:ext uri="{FF2B5EF4-FFF2-40B4-BE49-F238E27FC236}">
                  <a16:creationId xmlns:a16="http://schemas.microsoft.com/office/drawing/2014/main" xmlns="" id="{8CD9A7AD-17A2-4301-9BBF-6383462A7350}"/>
                </a:ext>
              </a:extLst>
            </p:cNvPr>
            <p:cNvSpPr>
              <a:spLocks/>
            </p:cNvSpPr>
            <p:nvPr/>
          </p:nvSpPr>
          <p:spPr bwMode="auto">
            <a:xfrm>
              <a:off x="7678740" y="2698177"/>
              <a:ext cx="7878" cy="7019"/>
            </a:xfrm>
            <a:custGeom>
              <a:avLst/>
              <a:gdLst>
                <a:gd name="T0" fmla="*/ 1 w 3"/>
                <a:gd name="T1" fmla="*/ 0 h 3"/>
                <a:gd name="T2" fmla="*/ 3 w 3"/>
                <a:gd name="T3" fmla="*/ 2 h 3"/>
                <a:gd name="T4" fmla="*/ 1 w 3"/>
                <a:gd name="T5" fmla="*/ 0 h 3"/>
              </a:gdLst>
              <a:ahLst/>
              <a:cxnLst>
                <a:cxn ang="0">
                  <a:pos x="T0" y="T1"/>
                </a:cxn>
                <a:cxn ang="0">
                  <a:pos x="T2" y="T3"/>
                </a:cxn>
                <a:cxn ang="0">
                  <a:pos x="T4" y="T5"/>
                </a:cxn>
              </a:cxnLst>
              <a:rect l="0" t="0" r="r" b="b"/>
              <a:pathLst>
                <a:path w="3" h="3">
                  <a:moveTo>
                    <a:pt x="1" y="0"/>
                  </a:moveTo>
                  <a:cubicBezTo>
                    <a:pt x="0" y="2"/>
                    <a:pt x="2" y="3"/>
                    <a:pt x="3" y="2"/>
                  </a:cubicBezTo>
                  <a:cubicBezTo>
                    <a:pt x="2" y="2"/>
                    <a:pt x="1" y="1"/>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85" name="Freeform 652">
              <a:extLst>
                <a:ext uri="{FF2B5EF4-FFF2-40B4-BE49-F238E27FC236}">
                  <a16:creationId xmlns:a16="http://schemas.microsoft.com/office/drawing/2014/main" xmlns="" id="{62197137-DAED-459C-B4DF-7E41923D878A}"/>
                </a:ext>
              </a:extLst>
            </p:cNvPr>
            <p:cNvSpPr>
              <a:spLocks/>
            </p:cNvSpPr>
            <p:nvPr/>
          </p:nvSpPr>
          <p:spPr bwMode="auto">
            <a:xfrm>
              <a:off x="7678740" y="2698177"/>
              <a:ext cx="7878" cy="7019"/>
            </a:xfrm>
            <a:custGeom>
              <a:avLst/>
              <a:gdLst>
                <a:gd name="T0" fmla="*/ 1 w 3"/>
                <a:gd name="T1" fmla="*/ 0 h 3"/>
                <a:gd name="T2" fmla="*/ 3 w 3"/>
                <a:gd name="T3" fmla="*/ 2 h 3"/>
                <a:gd name="T4" fmla="*/ 1 w 3"/>
                <a:gd name="T5" fmla="*/ 0 h 3"/>
              </a:gdLst>
              <a:ahLst/>
              <a:cxnLst>
                <a:cxn ang="0">
                  <a:pos x="T0" y="T1"/>
                </a:cxn>
                <a:cxn ang="0">
                  <a:pos x="T2" y="T3"/>
                </a:cxn>
                <a:cxn ang="0">
                  <a:pos x="T4" y="T5"/>
                </a:cxn>
              </a:cxnLst>
              <a:rect l="0" t="0" r="r" b="b"/>
              <a:pathLst>
                <a:path w="3" h="3">
                  <a:moveTo>
                    <a:pt x="1" y="0"/>
                  </a:moveTo>
                  <a:cubicBezTo>
                    <a:pt x="0" y="2"/>
                    <a:pt x="2" y="3"/>
                    <a:pt x="3" y="2"/>
                  </a:cubicBezTo>
                  <a:cubicBezTo>
                    <a:pt x="2" y="2"/>
                    <a:pt x="1" y="1"/>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86" name="Freeform 653">
              <a:extLst>
                <a:ext uri="{FF2B5EF4-FFF2-40B4-BE49-F238E27FC236}">
                  <a16:creationId xmlns:a16="http://schemas.microsoft.com/office/drawing/2014/main" xmlns="" id="{DA162219-4BFF-4536-8117-61FD4B6E80ED}"/>
                </a:ext>
              </a:extLst>
            </p:cNvPr>
            <p:cNvSpPr>
              <a:spLocks/>
            </p:cNvSpPr>
            <p:nvPr/>
          </p:nvSpPr>
          <p:spPr bwMode="auto">
            <a:xfrm>
              <a:off x="7708678" y="2653258"/>
              <a:ext cx="4727" cy="2807"/>
            </a:xfrm>
            <a:custGeom>
              <a:avLst/>
              <a:gdLst>
                <a:gd name="T0" fmla="*/ 1 w 2"/>
                <a:gd name="T1" fmla="*/ 0 h 1"/>
                <a:gd name="T2" fmla="*/ 2 w 2"/>
                <a:gd name="T3" fmla="*/ 1 h 1"/>
                <a:gd name="T4" fmla="*/ 1 w 2"/>
                <a:gd name="T5" fmla="*/ 0 h 1"/>
              </a:gdLst>
              <a:ahLst/>
              <a:cxnLst>
                <a:cxn ang="0">
                  <a:pos x="T0" y="T1"/>
                </a:cxn>
                <a:cxn ang="0">
                  <a:pos x="T2" y="T3"/>
                </a:cxn>
                <a:cxn ang="0">
                  <a:pos x="T4" y="T5"/>
                </a:cxn>
              </a:cxnLst>
              <a:rect l="0" t="0" r="r" b="b"/>
              <a:pathLst>
                <a:path w="2" h="1">
                  <a:moveTo>
                    <a:pt x="1" y="0"/>
                  </a:moveTo>
                  <a:cubicBezTo>
                    <a:pt x="0" y="1"/>
                    <a:pt x="1" y="1"/>
                    <a:pt x="2" y="1"/>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87" name="Freeform 654">
              <a:extLst>
                <a:ext uri="{FF2B5EF4-FFF2-40B4-BE49-F238E27FC236}">
                  <a16:creationId xmlns:a16="http://schemas.microsoft.com/office/drawing/2014/main" xmlns="" id="{9B240FFE-E648-4F50-B2EB-11E58605577D}"/>
                </a:ext>
              </a:extLst>
            </p:cNvPr>
            <p:cNvSpPr>
              <a:spLocks/>
            </p:cNvSpPr>
            <p:nvPr/>
          </p:nvSpPr>
          <p:spPr bwMode="auto">
            <a:xfrm>
              <a:off x="7708678" y="2653258"/>
              <a:ext cx="4727" cy="2807"/>
            </a:xfrm>
            <a:custGeom>
              <a:avLst/>
              <a:gdLst>
                <a:gd name="T0" fmla="*/ 1 w 2"/>
                <a:gd name="T1" fmla="*/ 0 h 1"/>
                <a:gd name="T2" fmla="*/ 2 w 2"/>
                <a:gd name="T3" fmla="*/ 1 h 1"/>
                <a:gd name="T4" fmla="*/ 1 w 2"/>
                <a:gd name="T5" fmla="*/ 0 h 1"/>
              </a:gdLst>
              <a:ahLst/>
              <a:cxnLst>
                <a:cxn ang="0">
                  <a:pos x="T0" y="T1"/>
                </a:cxn>
                <a:cxn ang="0">
                  <a:pos x="T2" y="T3"/>
                </a:cxn>
                <a:cxn ang="0">
                  <a:pos x="T4" y="T5"/>
                </a:cxn>
              </a:cxnLst>
              <a:rect l="0" t="0" r="r" b="b"/>
              <a:pathLst>
                <a:path w="2" h="1">
                  <a:moveTo>
                    <a:pt x="1" y="0"/>
                  </a:moveTo>
                  <a:cubicBezTo>
                    <a:pt x="0" y="1"/>
                    <a:pt x="1" y="1"/>
                    <a:pt x="2" y="1"/>
                  </a:cubicBezTo>
                  <a:cubicBezTo>
                    <a:pt x="1"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88" name="Freeform 655">
              <a:extLst>
                <a:ext uri="{FF2B5EF4-FFF2-40B4-BE49-F238E27FC236}">
                  <a16:creationId xmlns:a16="http://schemas.microsoft.com/office/drawing/2014/main" xmlns="" id="{1A8B2039-DF0F-433D-88D6-1A6B2668EBEF}"/>
                </a:ext>
              </a:extLst>
            </p:cNvPr>
            <p:cNvSpPr>
              <a:spLocks/>
            </p:cNvSpPr>
            <p:nvPr/>
          </p:nvSpPr>
          <p:spPr bwMode="auto">
            <a:xfrm>
              <a:off x="7737040" y="2640625"/>
              <a:ext cx="18908" cy="22459"/>
            </a:xfrm>
            <a:custGeom>
              <a:avLst/>
              <a:gdLst>
                <a:gd name="T0" fmla="*/ 1 w 7"/>
                <a:gd name="T1" fmla="*/ 9 h 9"/>
                <a:gd name="T2" fmla="*/ 3 w 7"/>
                <a:gd name="T3" fmla="*/ 4 h 9"/>
                <a:gd name="T4" fmla="*/ 6 w 7"/>
                <a:gd name="T5" fmla="*/ 0 h 9"/>
                <a:gd name="T6" fmla="*/ 2 w 7"/>
                <a:gd name="T7" fmla="*/ 2 h 9"/>
                <a:gd name="T8" fmla="*/ 2 w 7"/>
                <a:gd name="T9" fmla="*/ 5 h 9"/>
                <a:gd name="T10" fmla="*/ 1 w 7"/>
                <a:gd name="T11" fmla="*/ 9 h 9"/>
              </a:gdLst>
              <a:ahLst/>
              <a:cxnLst>
                <a:cxn ang="0">
                  <a:pos x="T0" y="T1"/>
                </a:cxn>
                <a:cxn ang="0">
                  <a:pos x="T2" y="T3"/>
                </a:cxn>
                <a:cxn ang="0">
                  <a:pos x="T4" y="T5"/>
                </a:cxn>
                <a:cxn ang="0">
                  <a:pos x="T6" y="T7"/>
                </a:cxn>
                <a:cxn ang="0">
                  <a:pos x="T8" y="T9"/>
                </a:cxn>
                <a:cxn ang="0">
                  <a:pos x="T10" y="T11"/>
                </a:cxn>
              </a:cxnLst>
              <a:rect l="0" t="0" r="r" b="b"/>
              <a:pathLst>
                <a:path w="7" h="9">
                  <a:moveTo>
                    <a:pt x="1" y="9"/>
                  </a:moveTo>
                  <a:cubicBezTo>
                    <a:pt x="3" y="8"/>
                    <a:pt x="2" y="5"/>
                    <a:pt x="3" y="4"/>
                  </a:cubicBezTo>
                  <a:cubicBezTo>
                    <a:pt x="4" y="3"/>
                    <a:pt x="7" y="2"/>
                    <a:pt x="6" y="0"/>
                  </a:cubicBezTo>
                  <a:cubicBezTo>
                    <a:pt x="4" y="0"/>
                    <a:pt x="3" y="3"/>
                    <a:pt x="2" y="2"/>
                  </a:cubicBezTo>
                  <a:cubicBezTo>
                    <a:pt x="2" y="3"/>
                    <a:pt x="3" y="3"/>
                    <a:pt x="2" y="5"/>
                  </a:cubicBezTo>
                  <a:cubicBezTo>
                    <a:pt x="1" y="6"/>
                    <a:pt x="0" y="8"/>
                    <a:pt x="1" y="9"/>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89" name="Freeform 656">
              <a:extLst>
                <a:ext uri="{FF2B5EF4-FFF2-40B4-BE49-F238E27FC236}">
                  <a16:creationId xmlns:a16="http://schemas.microsoft.com/office/drawing/2014/main" xmlns="" id="{2619FE05-E9EF-4EE7-9A44-46D7863B6866}"/>
                </a:ext>
              </a:extLst>
            </p:cNvPr>
            <p:cNvSpPr>
              <a:spLocks/>
            </p:cNvSpPr>
            <p:nvPr/>
          </p:nvSpPr>
          <p:spPr bwMode="auto">
            <a:xfrm>
              <a:off x="7737040" y="2640625"/>
              <a:ext cx="18908" cy="22459"/>
            </a:xfrm>
            <a:custGeom>
              <a:avLst/>
              <a:gdLst>
                <a:gd name="T0" fmla="*/ 1 w 7"/>
                <a:gd name="T1" fmla="*/ 9 h 9"/>
                <a:gd name="T2" fmla="*/ 3 w 7"/>
                <a:gd name="T3" fmla="*/ 4 h 9"/>
                <a:gd name="T4" fmla="*/ 6 w 7"/>
                <a:gd name="T5" fmla="*/ 0 h 9"/>
                <a:gd name="T6" fmla="*/ 2 w 7"/>
                <a:gd name="T7" fmla="*/ 2 h 9"/>
                <a:gd name="T8" fmla="*/ 2 w 7"/>
                <a:gd name="T9" fmla="*/ 5 h 9"/>
                <a:gd name="T10" fmla="*/ 1 w 7"/>
                <a:gd name="T11" fmla="*/ 9 h 9"/>
              </a:gdLst>
              <a:ahLst/>
              <a:cxnLst>
                <a:cxn ang="0">
                  <a:pos x="T0" y="T1"/>
                </a:cxn>
                <a:cxn ang="0">
                  <a:pos x="T2" y="T3"/>
                </a:cxn>
                <a:cxn ang="0">
                  <a:pos x="T4" y="T5"/>
                </a:cxn>
                <a:cxn ang="0">
                  <a:pos x="T6" y="T7"/>
                </a:cxn>
                <a:cxn ang="0">
                  <a:pos x="T8" y="T9"/>
                </a:cxn>
                <a:cxn ang="0">
                  <a:pos x="T10" y="T11"/>
                </a:cxn>
              </a:cxnLst>
              <a:rect l="0" t="0" r="r" b="b"/>
              <a:pathLst>
                <a:path w="7" h="9">
                  <a:moveTo>
                    <a:pt x="1" y="9"/>
                  </a:moveTo>
                  <a:cubicBezTo>
                    <a:pt x="3" y="8"/>
                    <a:pt x="2" y="5"/>
                    <a:pt x="3" y="4"/>
                  </a:cubicBezTo>
                  <a:cubicBezTo>
                    <a:pt x="4" y="3"/>
                    <a:pt x="7" y="2"/>
                    <a:pt x="6" y="0"/>
                  </a:cubicBezTo>
                  <a:cubicBezTo>
                    <a:pt x="4" y="0"/>
                    <a:pt x="3" y="3"/>
                    <a:pt x="2" y="2"/>
                  </a:cubicBezTo>
                  <a:cubicBezTo>
                    <a:pt x="2" y="3"/>
                    <a:pt x="3" y="3"/>
                    <a:pt x="2" y="5"/>
                  </a:cubicBezTo>
                  <a:cubicBezTo>
                    <a:pt x="1" y="6"/>
                    <a:pt x="0" y="8"/>
                    <a:pt x="1" y="9"/>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90" name="Freeform 657">
              <a:extLst>
                <a:ext uri="{FF2B5EF4-FFF2-40B4-BE49-F238E27FC236}">
                  <a16:creationId xmlns:a16="http://schemas.microsoft.com/office/drawing/2014/main" xmlns="" id="{23E941AC-2BB6-4383-BBB4-14102E815AFE}"/>
                </a:ext>
              </a:extLst>
            </p:cNvPr>
            <p:cNvSpPr>
              <a:spLocks/>
            </p:cNvSpPr>
            <p:nvPr/>
          </p:nvSpPr>
          <p:spPr bwMode="auto">
            <a:xfrm>
              <a:off x="7752796" y="2623781"/>
              <a:ext cx="3151" cy="2807"/>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0"/>
                    <a:pt x="1" y="0"/>
                    <a:pt x="1" y="0"/>
                  </a:cubicBezTo>
                  <a:cubicBezTo>
                    <a:pt x="1" y="0"/>
                    <a:pt x="1"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91" name="Freeform 658">
              <a:extLst>
                <a:ext uri="{FF2B5EF4-FFF2-40B4-BE49-F238E27FC236}">
                  <a16:creationId xmlns:a16="http://schemas.microsoft.com/office/drawing/2014/main" xmlns="" id="{B286DA55-470C-470D-B06C-E9BE2B24DDC3}"/>
                </a:ext>
              </a:extLst>
            </p:cNvPr>
            <p:cNvSpPr>
              <a:spLocks/>
            </p:cNvSpPr>
            <p:nvPr/>
          </p:nvSpPr>
          <p:spPr bwMode="auto">
            <a:xfrm>
              <a:off x="7752796" y="2623781"/>
              <a:ext cx="3151" cy="2807"/>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0"/>
                    <a:pt x="1" y="0"/>
                    <a:pt x="1" y="0"/>
                  </a:cubicBezTo>
                  <a:cubicBezTo>
                    <a:pt x="1" y="0"/>
                    <a:pt x="1"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92" name="Freeform 659">
              <a:extLst>
                <a:ext uri="{FF2B5EF4-FFF2-40B4-BE49-F238E27FC236}">
                  <a16:creationId xmlns:a16="http://schemas.microsoft.com/office/drawing/2014/main" xmlns="" id="{C40C5E8C-2124-4482-A94A-BA0DE2FFA44C}"/>
                </a:ext>
              </a:extLst>
            </p:cNvPr>
            <p:cNvSpPr>
              <a:spLocks/>
            </p:cNvSpPr>
            <p:nvPr/>
          </p:nvSpPr>
          <p:spPr bwMode="auto">
            <a:xfrm>
              <a:off x="7759099" y="2608339"/>
              <a:ext cx="4727" cy="5615"/>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0" y="1"/>
                    <a:pt x="1" y="2"/>
                    <a:pt x="2" y="2"/>
                  </a:cubicBezTo>
                  <a:cubicBezTo>
                    <a:pt x="1" y="1"/>
                    <a:pt x="1" y="1"/>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93" name="Freeform 660">
              <a:extLst>
                <a:ext uri="{FF2B5EF4-FFF2-40B4-BE49-F238E27FC236}">
                  <a16:creationId xmlns:a16="http://schemas.microsoft.com/office/drawing/2014/main" xmlns="" id="{77429051-A19E-4F13-A530-02EF9B149440}"/>
                </a:ext>
              </a:extLst>
            </p:cNvPr>
            <p:cNvSpPr>
              <a:spLocks/>
            </p:cNvSpPr>
            <p:nvPr/>
          </p:nvSpPr>
          <p:spPr bwMode="auto">
            <a:xfrm>
              <a:off x="7759099" y="2608339"/>
              <a:ext cx="4727" cy="5615"/>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0" y="1"/>
                    <a:pt x="1" y="2"/>
                    <a:pt x="2" y="2"/>
                  </a:cubicBezTo>
                  <a:cubicBezTo>
                    <a:pt x="1" y="1"/>
                    <a:pt x="1" y="1"/>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94" name="Freeform 661">
              <a:extLst>
                <a:ext uri="{FF2B5EF4-FFF2-40B4-BE49-F238E27FC236}">
                  <a16:creationId xmlns:a16="http://schemas.microsoft.com/office/drawing/2014/main" xmlns="" id="{1AB8F3E5-1ED1-42E3-BBDC-F82680E2739B}"/>
                </a:ext>
              </a:extLst>
            </p:cNvPr>
            <p:cNvSpPr>
              <a:spLocks/>
            </p:cNvSpPr>
            <p:nvPr/>
          </p:nvSpPr>
          <p:spPr bwMode="auto">
            <a:xfrm>
              <a:off x="7763825" y="2601321"/>
              <a:ext cx="315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95" name="Freeform 662">
              <a:extLst>
                <a:ext uri="{FF2B5EF4-FFF2-40B4-BE49-F238E27FC236}">
                  <a16:creationId xmlns:a16="http://schemas.microsoft.com/office/drawing/2014/main" xmlns="" id="{684AB8D6-C222-4B5B-812F-A8BE3F5A49A3}"/>
                </a:ext>
              </a:extLst>
            </p:cNvPr>
            <p:cNvSpPr>
              <a:spLocks/>
            </p:cNvSpPr>
            <p:nvPr/>
          </p:nvSpPr>
          <p:spPr bwMode="auto">
            <a:xfrm>
              <a:off x="7763825" y="2601321"/>
              <a:ext cx="315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96" name="Freeform 663">
              <a:extLst>
                <a:ext uri="{FF2B5EF4-FFF2-40B4-BE49-F238E27FC236}">
                  <a16:creationId xmlns:a16="http://schemas.microsoft.com/office/drawing/2014/main" xmlns="" id="{C6CA777E-5775-41E8-BCD7-E797F3FB7906}"/>
                </a:ext>
              </a:extLst>
            </p:cNvPr>
            <p:cNvSpPr>
              <a:spLocks/>
            </p:cNvSpPr>
            <p:nvPr/>
          </p:nvSpPr>
          <p:spPr bwMode="auto">
            <a:xfrm>
              <a:off x="7759099" y="2591494"/>
              <a:ext cx="22059" cy="12634"/>
            </a:xfrm>
            <a:custGeom>
              <a:avLst/>
              <a:gdLst>
                <a:gd name="T0" fmla="*/ 6 w 8"/>
                <a:gd name="T1" fmla="*/ 0 h 5"/>
                <a:gd name="T2" fmla="*/ 3 w 8"/>
                <a:gd name="T3" fmla="*/ 4 h 5"/>
                <a:gd name="T4" fmla="*/ 5 w 8"/>
                <a:gd name="T5" fmla="*/ 2 h 5"/>
                <a:gd name="T6" fmla="*/ 6 w 8"/>
                <a:gd name="T7" fmla="*/ 0 h 5"/>
              </a:gdLst>
              <a:ahLst/>
              <a:cxnLst>
                <a:cxn ang="0">
                  <a:pos x="T0" y="T1"/>
                </a:cxn>
                <a:cxn ang="0">
                  <a:pos x="T2" y="T3"/>
                </a:cxn>
                <a:cxn ang="0">
                  <a:pos x="T4" y="T5"/>
                </a:cxn>
                <a:cxn ang="0">
                  <a:pos x="T6" y="T7"/>
                </a:cxn>
              </a:cxnLst>
              <a:rect l="0" t="0" r="r" b="b"/>
              <a:pathLst>
                <a:path w="8" h="5">
                  <a:moveTo>
                    <a:pt x="6" y="0"/>
                  </a:moveTo>
                  <a:cubicBezTo>
                    <a:pt x="5" y="0"/>
                    <a:pt x="0" y="3"/>
                    <a:pt x="3" y="4"/>
                  </a:cubicBezTo>
                  <a:cubicBezTo>
                    <a:pt x="5" y="5"/>
                    <a:pt x="4" y="3"/>
                    <a:pt x="5" y="2"/>
                  </a:cubicBezTo>
                  <a:cubicBezTo>
                    <a:pt x="5" y="1"/>
                    <a:pt x="8" y="1"/>
                    <a:pt x="6"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97" name="Freeform 664">
              <a:extLst>
                <a:ext uri="{FF2B5EF4-FFF2-40B4-BE49-F238E27FC236}">
                  <a16:creationId xmlns:a16="http://schemas.microsoft.com/office/drawing/2014/main" xmlns="" id="{15BE3BF9-2BD9-4F8C-B103-607A0EA0E91D}"/>
                </a:ext>
              </a:extLst>
            </p:cNvPr>
            <p:cNvSpPr>
              <a:spLocks/>
            </p:cNvSpPr>
            <p:nvPr/>
          </p:nvSpPr>
          <p:spPr bwMode="auto">
            <a:xfrm>
              <a:off x="7759099" y="2591494"/>
              <a:ext cx="22059" cy="12634"/>
            </a:xfrm>
            <a:custGeom>
              <a:avLst/>
              <a:gdLst>
                <a:gd name="T0" fmla="*/ 6 w 8"/>
                <a:gd name="T1" fmla="*/ 0 h 5"/>
                <a:gd name="T2" fmla="*/ 3 w 8"/>
                <a:gd name="T3" fmla="*/ 4 h 5"/>
                <a:gd name="T4" fmla="*/ 5 w 8"/>
                <a:gd name="T5" fmla="*/ 2 h 5"/>
                <a:gd name="T6" fmla="*/ 6 w 8"/>
                <a:gd name="T7" fmla="*/ 0 h 5"/>
              </a:gdLst>
              <a:ahLst/>
              <a:cxnLst>
                <a:cxn ang="0">
                  <a:pos x="T0" y="T1"/>
                </a:cxn>
                <a:cxn ang="0">
                  <a:pos x="T2" y="T3"/>
                </a:cxn>
                <a:cxn ang="0">
                  <a:pos x="T4" y="T5"/>
                </a:cxn>
                <a:cxn ang="0">
                  <a:pos x="T6" y="T7"/>
                </a:cxn>
              </a:cxnLst>
              <a:rect l="0" t="0" r="r" b="b"/>
              <a:pathLst>
                <a:path w="8" h="5">
                  <a:moveTo>
                    <a:pt x="6" y="0"/>
                  </a:moveTo>
                  <a:cubicBezTo>
                    <a:pt x="5" y="0"/>
                    <a:pt x="0" y="3"/>
                    <a:pt x="3" y="4"/>
                  </a:cubicBezTo>
                  <a:cubicBezTo>
                    <a:pt x="5" y="5"/>
                    <a:pt x="4" y="3"/>
                    <a:pt x="5" y="2"/>
                  </a:cubicBezTo>
                  <a:cubicBezTo>
                    <a:pt x="5" y="1"/>
                    <a:pt x="8" y="1"/>
                    <a:pt x="6"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98" name="Freeform 665">
              <a:extLst>
                <a:ext uri="{FF2B5EF4-FFF2-40B4-BE49-F238E27FC236}">
                  <a16:creationId xmlns:a16="http://schemas.microsoft.com/office/drawing/2014/main" xmlns="" id="{DB88FA78-1561-41AE-A340-15BA4E437DCF}"/>
                </a:ext>
              </a:extLst>
            </p:cNvPr>
            <p:cNvSpPr>
              <a:spLocks/>
            </p:cNvSpPr>
            <p:nvPr/>
          </p:nvSpPr>
          <p:spPr bwMode="auto">
            <a:xfrm>
              <a:off x="7691346" y="2407610"/>
              <a:ext cx="9453" cy="9827"/>
            </a:xfrm>
            <a:custGeom>
              <a:avLst/>
              <a:gdLst>
                <a:gd name="T0" fmla="*/ 2 w 3"/>
                <a:gd name="T1" fmla="*/ 0 h 4"/>
                <a:gd name="T2" fmla="*/ 3 w 3"/>
                <a:gd name="T3" fmla="*/ 4 h 4"/>
                <a:gd name="T4" fmla="*/ 2 w 3"/>
                <a:gd name="T5" fmla="*/ 0 h 4"/>
              </a:gdLst>
              <a:ahLst/>
              <a:cxnLst>
                <a:cxn ang="0">
                  <a:pos x="T0" y="T1"/>
                </a:cxn>
                <a:cxn ang="0">
                  <a:pos x="T2" y="T3"/>
                </a:cxn>
                <a:cxn ang="0">
                  <a:pos x="T4" y="T5"/>
                </a:cxn>
              </a:cxnLst>
              <a:rect l="0" t="0" r="r" b="b"/>
              <a:pathLst>
                <a:path w="3" h="4">
                  <a:moveTo>
                    <a:pt x="2" y="0"/>
                  </a:moveTo>
                  <a:cubicBezTo>
                    <a:pt x="0" y="0"/>
                    <a:pt x="1" y="3"/>
                    <a:pt x="3" y="4"/>
                  </a:cubicBezTo>
                  <a:cubicBezTo>
                    <a:pt x="2" y="3"/>
                    <a:pt x="2" y="1"/>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699" name="Freeform 666">
              <a:extLst>
                <a:ext uri="{FF2B5EF4-FFF2-40B4-BE49-F238E27FC236}">
                  <a16:creationId xmlns:a16="http://schemas.microsoft.com/office/drawing/2014/main" xmlns="" id="{DD14E66E-6CD6-4BF1-9783-ED98AD4C0069}"/>
                </a:ext>
              </a:extLst>
            </p:cNvPr>
            <p:cNvSpPr>
              <a:spLocks/>
            </p:cNvSpPr>
            <p:nvPr/>
          </p:nvSpPr>
          <p:spPr bwMode="auto">
            <a:xfrm>
              <a:off x="7691346" y="2407610"/>
              <a:ext cx="9453" cy="9827"/>
            </a:xfrm>
            <a:custGeom>
              <a:avLst/>
              <a:gdLst>
                <a:gd name="T0" fmla="*/ 2 w 3"/>
                <a:gd name="T1" fmla="*/ 0 h 4"/>
                <a:gd name="T2" fmla="*/ 3 w 3"/>
                <a:gd name="T3" fmla="*/ 4 h 4"/>
                <a:gd name="T4" fmla="*/ 2 w 3"/>
                <a:gd name="T5" fmla="*/ 0 h 4"/>
              </a:gdLst>
              <a:ahLst/>
              <a:cxnLst>
                <a:cxn ang="0">
                  <a:pos x="T0" y="T1"/>
                </a:cxn>
                <a:cxn ang="0">
                  <a:pos x="T2" y="T3"/>
                </a:cxn>
                <a:cxn ang="0">
                  <a:pos x="T4" y="T5"/>
                </a:cxn>
              </a:cxnLst>
              <a:rect l="0" t="0" r="r" b="b"/>
              <a:pathLst>
                <a:path w="3" h="4">
                  <a:moveTo>
                    <a:pt x="2" y="0"/>
                  </a:moveTo>
                  <a:cubicBezTo>
                    <a:pt x="0" y="0"/>
                    <a:pt x="1" y="3"/>
                    <a:pt x="3" y="4"/>
                  </a:cubicBezTo>
                  <a:cubicBezTo>
                    <a:pt x="2" y="3"/>
                    <a:pt x="2" y="1"/>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00" name="Freeform 667">
              <a:extLst>
                <a:ext uri="{FF2B5EF4-FFF2-40B4-BE49-F238E27FC236}">
                  <a16:creationId xmlns:a16="http://schemas.microsoft.com/office/drawing/2014/main" xmlns="" id="{5853B40C-586D-45E3-B185-21F4BFC6DAA3}"/>
                </a:ext>
              </a:extLst>
            </p:cNvPr>
            <p:cNvSpPr>
              <a:spLocks/>
            </p:cNvSpPr>
            <p:nvPr/>
          </p:nvSpPr>
          <p:spPr bwMode="auto">
            <a:xfrm>
              <a:off x="7694497" y="2417435"/>
              <a:ext cx="7878" cy="7019"/>
            </a:xfrm>
            <a:custGeom>
              <a:avLst/>
              <a:gdLst>
                <a:gd name="T0" fmla="*/ 2 w 3"/>
                <a:gd name="T1" fmla="*/ 1 h 3"/>
                <a:gd name="T2" fmla="*/ 0 w 3"/>
                <a:gd name="T3" fmla="*/ 1 h 3"/>
                <a:gd name="T4" fmla="*/ 2 w 3"/>
                <a:gd name="T5" fmla="*/ 1 h 3"/>
              </a:gdLst>
              <a:ahLst/>
              <a:cxnLst>
                <a:cxn ang="0">
                  <a:pos x="T0" y="T1"/>
                </a:cxn>
                <a:cxn ang="0">
                  <a:pos x="T2" y="T3"/>
                </a:cxn>
                <a:cxn ang="0">
                  <a:pos x="T4" y="T5"/>
                </a:cxn>
              </a:cxnLst>
              <a:rect l="0" t="0" r="r" b="b"/>
              <a:pathLst>
                <a:path w="3" h="3">
                  <a:moveTo>
                    <a:pt x="2" y="1"/>
                  </a:moveTo>
                  <a:cubicBezTo>
                    <a:pt x="2" y="0"/>
                    <a:pt x="1" y="0"/>
                    <a:pt x="0" y="1"/>
                  </a:cubicBezTo>
                  <a:cubicBezTo>
                    <a:pt x="1" y="3"/>
                    <a:pt x="3" y="3"/>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01" name="Freeform 668">
              <a:extLst>
                <a:ext uri="{FF2B5EF4-FFF2-40B4-BE49-F238E27FC236}">
                  <a16:creationId xmlns:a16="http://schemas.microsoft.com/office/drawing/2014/main" xmlns="" id="{FC8D2C05-72FF-4EDD-B1D8-8AFC175EF8DE}"/>
                </a:ext>
              </a:extLst>
            </p:cNvPr>
            <p:cNvSpPr>
              <a:spLocks/>
            </p:cNvSpPr>
            <p:nvPr/>
          </p:nvSpPr>
          <p:spPr bwMode="auto">
            <a:xfrm>
              <a:off x="7694497" y="2417435"/>
              <a:ext cx="7878" cy="7019"/>
            </a:xfrm>
            <a:custGeom>
              <a:avLst/>
              <a:gdLst>
                <a:gd name="T0" fmla="*/ 2 w 3"/>
                <a:gd name="T1" fmla="*/ 1 h 3"/>
                <a:gd name="T2" fmla="*/ 0 w 3"/>
                <a:gd name="T3" fmla="*/ 1 h 3"/>
                <a:gd name="T4" fmla="*/ 2 w 3"/>
                <a:gd name="T5" fmla="*/ 1 h 3"/>
              </a:gdLst>
              <a:ahLst/>
              <a:cxnLst>
                <a:cxn ang="0">
                  <a:pos x="T0" y="T1"/>
                </a:cxn>
                <a:cxn ang="0">
                  <a:pos x="T2" y="T3"/>
                </a:cxn>
                <a:cxn ang="0">
                  <a:pos x="T4" y="T5"/>
                </a:cxn>
              </a:cxnLst>
              <a:rect l="0" t="0" r="r" b="b"/>
              <a:pathLst>
                <a:path w="3" h="3">
                  <a:moveTo>
                    <a:pt x="2" y="1"/>
                  </a:moveTo>
                  <a:cubicBezTo>
                    <a:pt x="2" y="0"/>
                    <a:pt x="1" y="0"/>
                    <a:pt x="0" y="1"/>
                  </a:cubicBezTo>
                  <a:cubicBezTo>
                    <a:pt x="1" y="3"/>
                    <a:pt x="3" y="3"/>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02" name="Freeform 669">
              <a:extLst>
                <a:ext uri="{FF2B5EF4-FFF2-40B4-BE49-F238E27FC236}">
                  <a16:creationId xmlns:a16="http://schemas.microsoft.com/office/drawing/2014/main" xmlns="" id="{97BC1F8F-33B2-48AA-A9C3-F467EBADC8E9}"/>
                </a:ext>
              </a:extLst>
            </p:cNvPr>
            <p:cNvSpPr>
              <a:spLocks/>
            </p:cNvSpPr>
            <p:nvPr/>
          </p:nvSpPr>
          <p:spPr bwMode="auto">
            <a:xfrm>
              <a:off x="7700800" y="2462354"/>
              <a:ext cx="7878" cy="7019"/>
            </a:xfrm>
            <a:custGeom>
              <a:avLst/>
              <a:gdLst>
                <a:gd name="T0" fmla="*/ 0 w 3"/>
                <a:gd name="T1" fmla="*/ 1 h 3"/>
                <a:gd name="T2" fmla="*/ 1 w 3"/>
                <a:gd name="T3" fmla="*/ 3 h 3"/>
                <a:gd name="T4" fmla="*/ 3 w 3"/>
                <a:gd name="T5" fmla="*/ 2 h 3"/>
                <a:gd name="T6" fmla="*/ 0 w 3"/>
                <a:gd name="T7" fmla="*/ 0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2"/>
                    <a:pt x="0" y="2"/>
                    <a:pt x="1" y="3"/>
                  </a:cubicBezTo>
                  <a:cubicBezTo>
                    <a:pt x="1" y="2"/>
                    <a:pt x="2" y="2"/>
                    <a:pt x="3" y="2"/>
                  </a:cubicBezTo>
                  <a:cubicBezTo>
                    <a:pt x="2" y="1"/>
                    <a:pt x="1" y="1"/>
                    <a:pt x="0" y="0"/>
                  </a:cubicBezTo>
                  <a:cubicBezTo>
                    <a:pt x="0" y="1"/>
                    <a:pt x="0"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03" name="Freeform 670">
              <a:extLst>
                <a:ext uri="{FF2B5EF4-FFF2-40B4-BE49-F238E27FC236}">
                  <a16:creationId xmlns:a16="http://schemas.microsoft.com/office/drawing/2014/main" xmlns="" id="{DBA4CFD2-26B3-484C-AA7D-D84B69B54BE8}"/>
                </a:ext>
              </a:extLst>
            </p:cNvPr>
            <p:cNvSpPr>
              <a:spLocks/>
            </p:cNvSpPr>
            <p:nvPr/>
          </p:nvSpPr>
          <p:spPr bwMode="auto">
            <a:xfrm>
              <a:off x="7700800" y="2462354"/>
              <a:ext cx="7878" cy="7019"/>
            </a:xfrm>
            <a:custGeom>
              <a:avLst/>
              <a:gdLst>
                <a:gd name="T0" fmla="*/ 0 w 3"/>
                <a:gd name="T1" fmla="*/ 1 h 3"/>
                <a:gd name="T2" fmla="*/ 1 w 3"/>
                <a:gd name="T3" fmla="*/ 3 h 3"/>
                <a:gd name="T4" fmla="*/ 3 w 3"/>
                <a:gd name="T5" fmla="*/ 2 h 3"/>
                <a:gd name="T6" fmla="*/ 0 w 3"/>
                <a:gd name="T7" fmla="*/ 0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2"/>
                    <a:pt x="0" y="2"/>
                    <a:pt x="1" y="3"/>
                  </a:cubicBezTo>
                  <a:cubicBezTo>
                    <a:pt x="1" y="2"/>
                    <a:pt x="2" y="2"/>
                    <a:pt x="3" y="2"/>
                  </a:cubicBezTo>
                  <a:cubicBezTo>
                    <a:pt x="2" y="1"/>
                    <a:pt x="1" y="1"/>
                    <a:pt x="0" y="0"/>
                  </a:cubicBezTo>
                  <a:cubicBezTo>
                    <a:pt x="0" y="1"/>
                    <a:pt x="0"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04" name="Freeform 671">
              <a:extLst>
                <a:ext uri="{FF2B5EF4-FFF2-40B4-BE49-F238E27FC236}">
                  <a16:creationId xmlns:a16="http://schemas.microsoft.com/office/drawing/2014/main" xmlns="" id="{76423E63-6859-41F1-8CED-8E7F579C9C47}"/>
                </a:ext>
              </a:extLst>
            </p:cNvPr>
            <p:cNvSpPr>
              <a:spLocks/>
            </p:cNvSpPr>
            <p:nvPr/>
          </p:nvSpPr>
          <p:spPr bwMode="auto">
            <a:xfrm>
              <a:off x="7705527" y="2455336"/>
              <a:ext cx="6303" cy="4212"/>
            </a:xfrm>
            <a:custGeom>
              <a:avLst/>
              <a:gdLst>
                <a:gd name="T0" fmla="*/ 1 w 2"/>
                <a:gd name="T1" fmla="*/ 0 h 2"/>
                <a:gd name="T2" fmla="*/ 1 w 2"/>
                <a:gd name="T3" fmla="*/ 0 h 2"/>
                <a:gd name="T4" fmla="*/ 2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1" y="0"/>
                    <a:pt x="1" y="0"/>
                    <a:pt x="1" y="0"/>
                  </a:cubicBezTo>
                  <a:cubicBezTo>
                    <a:pt x="1" y="1"/>
                    <a:pt x="0" y="2"/>
                    <a:pt x="2" y="2"/>
                  </a:cubicBezTo>
                  <a:cubicBezTo>
                    <a:pt x="1" y="1"/>
                    <a:pt x="1" y="1"/>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05" name="Freeform 672">
              <a:extLst>
                <a:ext uri="{FF2B5EF4-FFF2-40B4-BE49-F238E27FC236}">
                  <a16:creationId xmlns:a16="http://schemas.microsoft.com/office/drawing/2014/main" xmlns="" id="{9A50A939-6B0C-46AC-AD58-8D5C30F34CE3}"/>
                </a:ext>
              </a:extLst>
            </p:cNvPr>
            <p:cNvSpPr>
              <a:spLocks/>
            </p:cNvSpPr>
            <p:nvPr/>
          </p:nvSpPr>
          <p:spPr bwMode="auto">
            <a:xfrm>
              <a:off x="7705527" y="2455336"/>
              <a:ext cx="6303" cy="4212"/>
            </a:xfrm>
            <a:custGeom>
              <a:avLst/>
              <a:gdLst>
                <a:gd name="T0" fmla="*/ 1 w 2"/>
                <a:gd name="T1" fmla="*/ 0 h 2"/>
                <a:gd name="T2" fmla="*/ 1 w 2"/>
                <a:gd name="T3" fmla="*/ 0 h 2"/>
                <a:gd name="T4" fmla="*/ 2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1" y="0"/>
                    <a:pt x="1" y="0"/>
                    <a:pt x="1" y="0"/>
                  </a:cubicBezTo>
                  <a:cubicBezTo>
                    <a:pt x="1" y="1"/>
                    <a:pt x="0" y="2"/>
                    <a:pt x="2" y="2"/>
                  </a:cubicBezTo>
                  <a:cubicBezTo>
                    <a:pt x="1" y="1"/>
                    <a:pt x="1" y="1"/>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06" name="Freeform 673">
              <a:extLst>
                <a:ext uri="{FF2B5EF4-FFF2-40B4-BE49-F238E27FC236}">
                  <a16:creationId xmlns:a16="http://schemas.microsoft.com/office/drawing/2014/main" xmlns="" id="{2F624E61-E5D1-4538-8177-4175F27DED5C}"/>
                </a:ext>
              </a:extLst>
            </p:cNvPr>
            <p:cNvSpPr>
              <a:spLocks/>
            </p:cNvSpPr>
            <p:nvPr/>
          </p:nvSpPr>
          <p:spPr bwMode="auto">
            <a:xfrm>
              <a:off x="7713404" y="2446913"/>
              <a:ext cx="3151" cy="5615"/>
            </a:xfrm>
            <a:custGeom>
              <a:avLst/>
              <a:gdLst>
                <a:gd name="T0" fmla="*/ 1 w 1"/>
                <a:gd name="T1" fmla="*/ 0 h 2"/>
                <a:gd name="T2" fmla="*/ 1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1" y="0"/>
                    <a:pt x="1" y="0"/>
                  </a:cubicBezTo>
                  <a:cubicBezTo>
                    <a:pt x="0" y="0"/>
                    <a:pt x="0" y="1"/>
                    <a:pt x="0" y="2"/>
                  </a:cubicBezTo>
                  <a:cubicBezTo>
                    <a:pt x="1" y="2"/>
                    <a:pt x="1" y="1"/>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07" name="Freeform 674">
              <a:extLst>
                <a:ext uri="{FF2B5EF4-FFF2-40B4-BE49-F238E27FC236}">
                  <a16:creationId xmlns:a16="http://schemas.microsoft.com/office/drawing/2014/main" xmlns="" id="{D8847FB6-9115-44AA-9F85-FD6E31E0CFFD}"/>
                </a:ext>
              </a:extLst>
            </p:cNvPr>
            <p:cNvSpPr>
              <a:spLocks/>
            </p:cNvSpPr>
            <p:nvPr/>
          </p:nvSpPr>
          <p:spPr bwMode="auto">
            <a:xfrm>
              <a:off x="7713404" y="2446913"/>
              <a:ext cx="3151" cy="5615"/>
            </a:xfrm>
            <a:custGeom>
              <a:avLst/>
              <a:gdLst>
                <a:gd name="T0" fmla="*/ 1 w 1"/>
                <a:gd name="T1" fmla="*/ 0 h 2"/>
                <a:gd name="T2" fmla="*/ 1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1" y="0"/>
                    <a:pt x="1" y="0"/>
                  </a:cubicBezTo>
                  <a:cubicBezTo>
                    <a:pt x="0" y="0"/>
                    <a:pt x="0" y="1"/>
                    <a:pt x="0" y="2"/>
                  </a:cubicBezTo>
                  <a:cubicBezTo>
                    <a:pt x="1" y="2"/>
                    <a:pt x="1" y="1"/>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08" name="Freeform 675">
              <a:extLst>
                <a:ext uri="{FF2B5EF4-FFF2-40B4-BE49-F238E27FC236}">
                  <a16:creationId xmlns:a16="http://schemas.microsoft.com/office/drawing/2014/main" xmlns="" id="{4ED10D61-98AF-400B-9CF7-82803D497512}"/>
                </a:ext>
              </a:extLst>
            </p:cNvPr>
            <p:cNvSpPr>
              <a:spLocks/>
            </p:cNvSpPr>
            <p:nvPr/>
          </p:nvSpPr>
          <p:spPr bwMode="auto">
            <a:xfrm>
              <a:off x="7713404" y="2432876"/>
              <a:ext cx="6303" cy="2807"/>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0" y="0"/>
                    <a:pt x="0" y="0"/>
                    <a:pt x="0" y="0"/>
                  </a:cubicBezTo>
                  <a:cubicBezTo>
                    <a:pt x="1" y="1"/>
                    <a:pt x="1" y="1"/>
                    <a:pt x="2" y="1"/>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09" name="Freeform 676">
              <a:extLst>
                <a:ext uri="{FF2B5EF4-FFF2-40B4-BE49-F238E27FC236}">
                  <a16:creationId xmlns:a16="http://schemas.microsoft.com/office/drawing/2014/main" xmlns="" id="{155E4B9C-B48C-488C-89B9-B51E9EF0A547}"/>
                </a:ext>
              </a:extLst>
            </p:cNvPr>
            <p:cNvSpPr>
              <a:spLocks/>
            </p:cNvSpPr>
            <p:nvPr/>
          </p:nvSpPr>
          <p:spPr bwMode="auto">
            <a:xfrm>
              <a:off x="7713404" y="2432876"/>
              <a:ext cx="6303" cy="2807"/>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0" y="0"/>
                    <a:pt x="0" y="0"/>
                    <a:pt x="0" y="0"/>
                  </a:cubicBezTo>
                  <a:cubicBezTo>
                    <a:pt x="1" y="1"/>
                    <a:pt x="1" y="1"/>
                    <a:pt x="2" y="1"/>
                  </a:cubicBezTo>
                  <a:cubicBezTo>
                    <a:pt x="1"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10" name="Freeform 677">
              <a:extLst>
                <a:ext uri="{FF2B5EF4-FFF2-40B4-BE49-F238E27FC236}">
                  <a16:creationId xmlns:a16="http://schemas.microsoft.com/office/drawing/2014/main" xmlns="" id="{D5888CE5-F33E-440B-BB19-B729D5E53738}"/>
                </a:ext>
              </a:extLst>
            </p:cNvPr>
            <p:cNvSpPr>
              <a:spLocks/>
            </p:cNvSpPr>
            <p:nvPr/>
          </p:nvSpPr>
          <p:spPr bwMode="auto">
            <a:xfrm>
              <a:off x="7716556" y="2427262"/>
              <a:ext cx="78781" cy="89838"/>
            </a:xfrm>
            <a:custGeom>
              <a:avLst/>
              <a:gdLst>
                <a:gd name="T0" fmla="*/ 3 w 28"/>
                <a:gd name="T1" fmla="*/ 8 h 36"/>
                <a:gd name="T2" fmla="*/ 1 w 28"/>
                <a:gd name="T3" fmla="*/ 8 h 36"/>
                <a:gd name="T4" fmla="*/ 2 w 28"/>
                <a:gd name="T5" fmla="*/ 10 h 36"/>
                <a:gd name="T6" fmla="*/ 5 w 28"/>
                <a:gd name="T7" fmla="*/ 12 h 36"/>
                <a:gd name="T8" fmla="*/ 7 w 28"/>
                <a:gd name="T9" fmla="*/ 14 h 36"/>
                <a:gd name="T10" fmla="*/ 5 w 28"/>
                <a:gd name="T11" fmla="*/ 14 h 36"/>
                <a:gd name="T12" fmla="*/ 4 w 28"/>
                <a:gd name="T13" fmla="*/ 12 h 36"/>
                <a:gd name="T14" fmla="*/ 6 w 28"/>
                <a:gd name="T15" fmla="*/ 16 h 36"/>
                <a:gd name="T16" fmla="*/ 9 w 28"/>
                <a:gd name="T17" fmla="*/ 15 h 36"/>
                <a:gd name="T18" fmla="*/ 10 w 28"/>
                <a:gd name="T19" fmla="*/ 16 h 36"/>
                <a:gd name="T20" fmla="*/ 8 w 28"/>
                <a:gd name="T21" fmla="*/ 14 h 36"/>
                <a:gd name="T22" fmla="*/ 7 w 28"/>
                <a:gd name="T23" fmla="*/ 10 h 36"/>
                <a:gd name="T24" fmla="*/ 13 w 28"/>
                <a:gd name="T25" fmla="*/ 14 h 36"/>
                <a:gd name="T26" fmla="*/ 14 w 28"/>
                <a:gd name="T27" fmla="*/ 21 h 36"/>
                <a:gd name="T28" fmla="*/ 13 w 28"/>
                <a:gd name="T29" fmla="*/ 24 h 36"/>
                <a:gd name="T30" fmla="*/ 14 w 28"/>
                <a:gd name="T31" fmla="*/ 27 h 36"/>
                <a:gd name="T32" fmla="*/ 15 w 28"/>
                <a:gd name="T33" fmla="*/ 31 h 36"/>
                <a:gd name="T34" fmla="*/ 18 w 28"/>
                <a:gd name="T35" fmla="*/ 33 h 36"/>
                <a:gd name="T36" fmla="*/ 20 w 28"/>
                <a:gd name="T37" fmla="*/ 34 h 36"/>
                <a:gd name="T38" fmla="*/ 20 w 28"/>
                <a:gd name="T39" fmla="*/ 32 h 36"/>
                <a:gd name="T40" fmla="*/ 19 w 28"/>
                <a:gd name="T41" fmla="*/ 28 h 36"/>
                <a:gd name="T42" fmla="*/ 19 w 28"/>
                <a:gd name="T43" fmla="*/ 28 h 36"/>
                <a:gd name="T44" fmla="*/ 21 w 28"/>
                <a:gd name="T45" fmla="*/ 32 h 36"/>
                <a:gd name="T46" fmla="*/ 22 w 28"/>
                <a:gd name="T47" fmla="*/ 36 h 36"/>
                <a:gd name="T48" fmla="*/ 25 w 28"/>
                <a:gd name="T49" fmla="*/ 33 h 36"/>
                <a:gd name="T50" fmla="*/ 27 w 28"/>
                <a:gd name="T51" fmla="*/ 31 h 36"/>
                <a:gd name="T52" fmla="*/ 26 w 28"/>
                <a:gd name="T53" fmla="*/ 20 h 36"/>
                <a:gd name="T54" fmla="*/ 25 w 28"/>
                <a:gd name="T55" fmla="*/ 17 h 36"/>
                <a:gd name="T56" fmla="*/ 26 w 28"/>
                <a:gd name="T57" fmla="*/ 12 h 36"/>
                <a:gd name="T58" fmla="*/ 26 w 28"/>
                <a:gd name="T59" fmla="*/ 11 h 36"/>
                <a:gd name="T60" fmla="*/ 24 w 28"/>
                <a:gd name="T61" fmla="*/ 10 h 36"/>
                <a:gd name="T62" fmla="*/ 20 w 28"/>
                <a:gd name="T63" fmla="*/ 8 h 36"/>
                <a:gd name="T64" fmla="*/ 20 w 28"/>
                <a:gd name="T65" fmla="*/ 4 h 36"/>
                <a:gd name="T66" fmla="*/ 13 w 28"/>
                <a:gd name="T67" fmla="*/ 3 h 36"/>
                <a:gd name="T68" fmla="*/ 10 w 28"/>
                <a:gd name="T69" fmla="*/ 1 h 36"/>
                <a:gd name="T70" fmla="*/ 7 w 28"/>
                <a:gd name="T71" fmla="*/ 5 h 36"/>
                <a:gd name="T72" fmla="*/ 4 w 28"/>
                <a:gd name="T73" fmla="*/ 7 h 36"/>
                <a:gd name="T74" fmla="*/ 3 w 28"/>
                <a:gd name="T75"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 h="36">
                  <a:moveTo>
                    <a:pt x="3" y="8"/>
                  </a:moveTo>
                  <a:cubicBezTo>
                    <a:pt x="3" y="8"/>
                    <a:pt x="1" y="8"/>
                    <a:pt x="1" y="8"/>
                  </a:cubicBezTo>
                  <a:cubicBezTo>
                    <a:pt x="0" y="8"/>
                    <a:pt x="2" y="10"/>
                    <a:pt x="2" y="10"/>
                  </a:cubicBezTo>
                  <a:cubicBezTo>
                    <a:pt x="3" y="11"/>
                    <a:pt x="4" y="11"/>
                    <a:pt x="5" y="12"/>
                  </a:cubicBezTo>
                  <a:cubicBezTo>
                    <a:pt x="6" y="12"/>
                    <a:pt x="6" y="13"/>
                    <a:pt x="7" y="14"/>
                  </a:cubicBezTo>
                  <a:cubicBezTo>
                    <a:pt x="7" y="14"/>
                    <a:pt x="6" y="14"/>
                    <a:pt x="5" y="14"/>
                  </a:cubicBezTo>
                  <a:cubicBezTo>
                    <a:pt x="4" y="13"/>
                    <a:pt x="4" y="12"/>
                    <a:pt x="4" y="12"/>
                  </a:cubicBezTo>
                  <a:cubicBezTo>
                    <a:pt x="2" y="13"/>
                    <a:pt x="6" y="15"/>
                    <a:pt x="6" y="16"/>
                  </a:cubicBezTo>
                  <a:cubicBezTo>
                    <a:pt x="6" y="16"/>
                    <a:pt x="9" y="14"/>
                    <a:pt x="9" y="15"/>
                  </a:cubicBezTo>
                  <a:cubicBezTo>
                    <a:pt x="10" y="16"/>
                    <a:pt x="9" y="17"/>
                    <a:pt x="10" y="16"/>
                  </a:cubicBezTo>
                  <a:cubicBezTo>
                    <a:pt x="12" y="16"/>
                    <a:pt x="11" y="12"/>
                    <a:pt x="8" y="14"/>
                  </a:cubicBezTo>
                  <a:cubicBezTo>
                    <a:pt x="9" y="12"/>
                    <a:pt x="8" y="11"/>
                    <a:pt x="7" y="10"/>
                  </a:cubicBezTo>
                  <a:cubicBezTo>
                    <a:pt x="9" y="8"/>
                    <a:pt x="12" y="13"/>
                    <a:pt x="13" y="14"/>
                  </a:cubicBezTo>
                  <a:cubicBezTo>
                    <a:pt x="14" y="16"/>
                    <a:pt x="15" y="19"/>
                    <a:pt x="14" y="21"/>
                  </a:cubicBezTo>
                  <a:cubicBezTo>
                    <a:pt x="13" y="23"/>
                    <a:pt x="12" y="22"/>
                    <a:pt x="13" y="24"/>
                  </a:cubicBezTo>
                  <a:cubicBezTo>
                    <a:pt x="13" y="25"/>
                    <a:pt x="14" y="26"/>
                    <a:pt x="14" y="27"/>
                  </a:cubicBezTo>
                  <a:cubicBezTo>
                    <a:pt x="15" y="28"/>
                    <a:pt x="17" y="32"/>
                    <a:pt x="15" y="31"/>
                  </a:cubicBezTo>
                  <a:cubicBezTo>
                    <a:pt x="16" y="32"/>
                    <a:pt x="16" y="33"/>
                    <a:pt x="18" y="33"/>
                  </a:cubicBezTo>
                  <a:cubicBezTo>
                    <a:pt x="19" y="33"/>
                    <a:pt x="19" y="34"/>
                    <a:pt x="20" y="34"/>
                  </a:cubicBezTo>
                  <a:cubicBezTo>
                    <a:pt x="21" y="34"/>
                    <a:pt x="20" y="33"/>
                    <a:pt x="20" y="32"/>
                  </a:cubicBezTo>
                  <a:cubicBezTo>
                    <a:pt x="19" y="32"/>
                    <a:pt x="18" y="29"/>
                    <a:pt x="19" y="28"/>
                  </a:cubicBezTo>
                  <a:cubicBezTo>
                    <a:pt x="20" y="26"/>
                    <a:pt x="22" y="29"/>
                    <a:pt x="19" y="28"/>
                  </a:cubicBezTo>
                  <a:cubicBezTo>
                    <a:pt x="20" y="30"/>
                    <a:pt x="21" y="30"/>
                    <a:pt x="21" y="32"/>
                  </a:cubicBezTo>
                  <a:cubicBezTo>
                    <a:pt x="22" y="33"/>
                    <a:pt x="22" y="34"/>
                    <a:pt x="22" y="36"/>
                  </a:cubicBezTo>
                  <a:cubicBezTo>
                    <a:pt x="23" y="35"/>
                    <a:pt x="24" y="34"/>
                    <a:pt x="25" y="33"/>
                  </a:cubicBezTo>
                  <a:cubicBezTo>
                    <a:pt x="22" y="31"/>
                    <a:pt x="24" y="30"/>
                    <a:pt x="27" y="31"/>
                  </a:cubicBezTo>
                  <a:cubicBezTo>
                    <a:pt x="28" y="28"/>
                    <a:pt x="25" y="24"/>
                    <a:pt x="26" y="20"/>
                  </a:cubicBezTo>
                  <a:cubicBezTo>
                    <a:pt x="26" y="20"/>
                    <a:pt x="25" y="17"/>
                    <a:pt x="25" y="17"/>
                  </a:cubicBezTo>
                  <a:cubicBezTo>
                    <a:pt x="26" y="15"/>
                    <a:pt x="28" y="13"/>
                    <a:pt x="26" y="12"/>
                  </a:cubicBezTo>
                  <a:cubicBezTo>
                    <a:pt x="26" y="11"/>
                    <a:pt x="26" y="11"/>
                    <a:pt x="26" y="11"/>
                  </a:cubicBezTo>
                  <a:cubicBezTo>
                    <a:pt x="25" y="11"/>
                    <a:pt x="25" y="10"/>
                    <a:pt x="24" y="10"/>
                  </a:cubicBezTo>
                  <a:cubicBezTo>
                    <a:pt x="23" y="9"/>
                    <a:pt x="21" y="9"/>
                    <a:pt x="20" y="8"/>
                  </a:cubicBezTo>
                  <a:cubicBezTo>
                    <a:pt x="22" y="7"/>
                    <a:pt x="22" y="5"/>
                    <a:pt x="20" y="4"/>
                  </a:cubicBezTo>
                  <a:cubicBezTo>
                    <a:pt x="18" y="3"/>
                    <a:pt x="16" y="7"/>
                    <a:pt x="13" y="3"/>
                  </a:cubicBezTo>
                  <a:cubicBezTo>
                    <a:pt x="12" y="1"/>
                    <a:pt x="13" y="0"/>
                    <a:pt x="10" y="1"/>
                  </a:cubicBezTo>
                  <a:cubicBezTo>
                    <a:pt x="9" y="1"/>
                    <a:pt x="6" y="2"/>
                    <a:pt x="7" y="5"/>
                  </a:cubicBezTo>
                  <a:cubicBezTo>
                    <a:pt x="5" y="5"/>
                    <a:pt x="6" y="5"/>
                    <a:pt x="4" y="7"/>
                  </a:cubicBezTo>
                  <a:cubicBezTo>
                    <a:pt x="3" y="4"/>
                    <a:pt x="3" y="7"/>
                    <a:pt x="3" y="8"/>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11" name="Freeform 678">
              <a:extLst>
                <a:ext uri="{FF2B5EF4-FFF2-40B4-BE49-F238E27FC236}">
                  <a16:creationId xmlns:a16="http://schemas.microsoft.com/office/drawing/2014/main" xmlns="" id="{8AC5C1E2-811D-49F6-9B86-A86F45F6553E}"/>
                </a:ext>
              </a:extLst>
            </p:cNvPr>
            <p:cNvSpPr>
              <a:spLocks/>
            </p:cNvSpPr>
            <p:nvPr/>
          </p:nvSpPr>
          <p:spPr bwMode="auto">
            <a:xfrm>
              <a:off x="7716556" y="2427262"/>
              <a:ext cx="78781" cy="89838"/>
            </a:xfrm>
            <a:custGeom>
              <a:avLst/>
              <a:gdLst>
                <a:gd name="T0" fmla="*/ 3 w 28"/>
                <a:gd name="T1" fmla="*/ 8 h 36"/>
                <a:gd name="T2" fmla="*/ 1 w 28"/>
                <a:gd name="T3" fmla="*/ 8 h 36"/>
                <a:gd name="T4" fmla="*/ 2 w 28"/>
                <a:gd name="T5" fmla="*/ 10 h 36"/>
                <a:gd name="T6" fmla="*/ 5 w 28"/>
                <a:gd name="T7" fmla="*/ 12 h 36"/>
                <a:gd name="T8" fmla="*/ 7 w 28"/>
                <a:gd name="T9" fmla="*/ 14 h 36"/>
                <a:gd name="T10" fmla="*/ 5 w 28"/>
                <a:gd name="T11" fmla="*/ 14 h 36"/>
                <a:gd name="T12" fmla="*/ 4 w 28"/>
                <a:gd name="T13" fmla="*/ 12 h 36"/>
                <a:gd name="T14" fmla="*/ 6 w 28"/>
                <a:gd name="T15" fmla="*/ 16 h 36"/>
                <a:gd name="T16" fmla="*/ 9 w 28"/>
                <a:gd name="T17" fmla="*/ 15 h 36"/>
                <a:gd name="T18" fmla="*/ 10 w 28"/>
                <a:gd name="T19" fmla="*/ 16 h 36"/>
                <a:gd name="T20" fmla="*/ 8 w 28"/>
                <a:gd name="T21" fmla="*/ 14 h 36"/>
                <a:gd name="T22" fmla="*/ 7 w 28"/>
                <a:gd name="T23" fmla="*/ 10 h 36"/>
                <a:gd name="T24" fmla="*/ 13 w 28"/>
                <a:gd name="T25" fmla="*/ 14 h 36"/>
                <a:gd name="T26" fmla="*/ 14 w 28"/>
                <a:gd name="T27" fmla="*/ 21 h 36"/>
                <a:gd name="T28" fmla="*/ 13 w 28"/>
                <a:gd name="T29" fmla="*/ 24 h 36"/>
                <a:gd name="T30" fmla="*/ 14 w 28"/>
                <a:gd name="T31" fmla="*/ 27 h 36"/>
                <a:gd name="T32" fmla="*/ 15 w 28"/>
                <a:gd name="T33" fmla="*/ 31 h 36"/>
                <a:gd name="T34" fmla="*/ 18 w 28"/>
                <a:gd name="T35" fmla="*/ 33 h 36"/>
                <a:gd name="T36" fmla="*/ 20 w 28"/>
                <a:gd name="T37" fmla="*/ 34 h 36"/>
                <a:gd name="T38" fmla="*/ 20 w 28"/>
                <a:gd name="T39" fmla="*/ 32 h 36"/>
                <a:gd name="T40" fmla="*/ 19 w 28"/>
                <a:gd name="T41" fmla="*/ 28 h 36"/>
                <a:gd name="T42" fmla="*/ 19 w 28"/>
                <a:gd name="T43" fmla="*/ 28 h 36"/>
                <a:gd name="T44" fmla="*/ 21 w 28"/>
                <a:gd name="T45" fmla="*/ 32 h 36"/>
                <a:gd name="T46" fmla="*/ 22 w 28"/>
                <a:gd name="T47" fmla="*/ 36 h 36"/>
                <a:gd name="T48" fmla="*/ 25 w 28"/>
                <a:gd name="T49" fmla="*/ 33 h 36"/>
                <a:gd name="T50" fmla="*/ 27 w 28"/>
                <a:gd name="T51" fmla="*/ 31 h 36"/>
                <a:gd name="T52" fmla="*/ 26 w 28"/>
                <a:gd name="T53" fmla="*/ 20 h 36"/>
                <a:gd name="T54" fmla="*/ 25 w 28"/>
                <a:gd name="T55" fmla="*/ 17 h 36"/>
                <a:gd name="T56" fmla="*/ 26 w 28"/>
                <a:gd name="T57" fmla="*/ 12 h 36"/>
                <a:gd name="T58" fmla="*/ 26 w 28"/>
                <a:gd name="T59" fmla="*/ 11 h 36"/>
                <a:gd name="T60" fmla="*/ 24 w 28"/>
                <a:gd name="T61" fmla="*/ 10 h 36"/>
                <a:gd name="T62" fmla="*/ 20 w 28"/>
                <a:gd name="T63" fmla="*/ 8 h 36"/>
                <a:gd name="T64" fmla="*/ 20 w 28"/>
                <a:gd name="T65" fmla="*/ 4 h 36"/>
                <a:gd name="T66" fmla="*/ 13 w 28"/>
                <a:gd name="T67" fmla="*/ 3 h 36"/>
                <a:gd name="T68" fmla="*/ 10 w 28"/>
                <a:gd name="T69" fmla="*/ 1 h 36"/>
                <a:gd name="T70" fmla="*/ 7 w 28"/>
                <a:gd name="T71" fmla="*/ 5 h 36"/>
                <a:gd name="T72" fmla="*/ 4 w 28"/>
                <a:gd name="T73" fmla="*/ 7 h 36"/>
                <a:gd name="T74" fmla="*/ 3 w 28"/>
                <a:gd name="T75"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 h="36">
                  <a:moveTo>
                    <a:pt x="3" y="8"/>
                  </a:moveTo>
                  <a:cubicBezTo>
                    <a:pt x="3" y="8"/>
                    <a:pt x="1" y="8"/>
                    <a:pt x="1" y="8"/>
                  </a:cubicBezTo>
                  <a:cubicBezTo>
                    <a:pt x="0" y="8"/>
                    <a:pt x="2" y="10"/>
                    <a:pt x="2" y="10"/>
                  </a:cubicBezTo>
                  <a:cubicBezTo>
                    <a:pt x="3" y="11"/>
                    <a:pt x="4" y="11"/>
                    <a:pt x="5" y="12"/>
                  </a:cubicBezTo>
                  <a:cubicBezTo>
                    <a:pt x="6" y="12"/>
                    <a:pt x="6" y="13"/>
                    <a:pt x="7" y="14"/>
                  </a:cubicBezTo>
                  <a:cubicBezTo>
                    <a:pt x="7" y="14"/>
                    <a:pt x="6" y="14"/>
                    <a:pt x="5" y="14"/>
                  </a:cubicBezTo>
                  <a:cubicBezTo>
                    <a:pt x="4" y="13"/>
                    <a:pt x="4" y="12"/>
                    <a:pt x="4" y="12"/>
                  </a:cubicBezTo>
                  <a:cubicBezTo>
                    <a:pt x="2" y="13"/>
                    <a:pt x="6" y="15"/>
                    <a:pt x="6" y="16"/>
                  </a:cubicBezTo>
                  <a:cubicBezTo>
                    <a:pt x="6" y="16"/>
                    <a:pt x="9" y="14"/>
                    <a:pt x="9" y="15"/>
                  </a:cubicBezTo>
                  <a:cubicBezTo>
                    <a:pt x="10" y="16"/>
                    <a:pt x="9" y="17"/>
                    <a:pt x="10" y="16"/>
                  </a:cubicBezTo>
                  <a:cubicBezTo>
                    <a:pt x="12" y="16"/>
                    <a:pt x="11" y="12"/>
                    <a:pt x="8" y="14"/>
                  </a:cubicBezTo>
                  <a:cubicBezTo>
                    <a:pt x="9" y="12"/>
                    <a:pt x="8" y="11"/>
                    <a:pt x="7" y="10"/>
                  </a:cubicBezTo>
                  <a:cubicBezTo>
                    <a:pt x="9" y="8"/>
                    <a:pt x="12" y="13"/>
                    <a:pt x="13" y="14"/>
                  </a:cubicBezTo>
                  <a:cubicBezTo>
                    <a:pt x="14" y="16"/>
                    <a:pt x="15" y="19"/>
                    <a:pt x="14" y="21"/>
                  </a:cubicBezTo>
                  <a:cubicBezTo>
                    <a:pt x="13" y="23"/>
                    <a:pt x="12" y="22"/>
                    <a:pt x="13" y="24"/>
                  </a:cubicBezTo>
                  <a:cubicBezTo>
                    <a:pt x="13" y="25"/>
                    <a:pt x="14" y="26"/>
                    <a:pt x="14" y="27"/>
                  </a:cubicBezTo>
                  <a:cubicBezTo>
                    <a:pt x="15" y="28"/>
                    <a:pt x="17" y="32"/>
                    <a:pt x="15" y="31"/>
                  </a:cubicBezTo>
                  <a:cubicBezTo>
                    <a:pt x="16" y="32"/>
                    <a:pt x="16" y="33"/>
                    <a:pt x="18" y="33"/>
                  </a:cubicBezTo>
                  <a:cubicBezTo>
                    <a:pt x="19" y="33"/>
                    <a:pt x="19" y="34"/>
                    <a:pt x="20" y="34"/>
                  </a:cubicBezTo>
                  <a:cubicBezTo>
                    <a:pt x="21" y="34"/>
                    <a:pt x="20" y="33"/>
                    <a:pt x="20" y="32"/>
                  </a:cubicBezTo>
                  <a:cubicBezTo>
                    <a:pt x="19" y="32"/>
                    <a:pt x="18" y="29"/>
                    <a:pt x="19" y="28"/>
                  </a:cubicBezTo>
                  <a:cubicBezTo>
                    <a:pt x="20" y="26"/>
                    <a:pt x="22" y="29"/>
                    <a:pt x="19" y="28"/>
                  </a:cubicBezTo>
                  <a:cubicBezTo>
                    <a:pt x="20" y="30"/>
                    <a:pt x="21" y="30"/>
                    <a:pt x="21" y="32"/>
                  </a:cubicBezTo>
                  <a:cubicBezTo>
                    <a:pt x="22" y="33"/>
                    <a:pt x="22" y="34"/>
                    <a:pt x="22" y="36"/>
                  </a:cubicBezTo>
                  <a:cubicBezTo>
                    <a:pt x="23" y="35"/>
                    <a:pt x="24" y="34"/>
                    <a:pt x="25" y="33"/>
                  </a:cubicBezTo>
                  <a:cubicBezTo>
                    <a:pt x="22" y="31"/>
                    <a:pt x="24" y="30"/>
                    <a:pt x="27" y="31"/>
                  </a:cubicBezTo>
                  <a:cubicBezTo>
                    <a:pt x="28" y="28"/>
                    <a:pt x="25" y="24"/>
                    <a:pt x="26" y="20"/>
                  </a:cubicBezTo>
                  <a:cubicBezTo>
                    <a:pt x="26" y="20"/>
                    <a:pt x="25" y="17"/>
                    <a:pt x="25" y="17"/>
                  </a:cubicBezTo>
                  <a:cubicBezTo>
                    <a:pt x="26" y="15"/>
                    <a:pt x="28" y="13"/>
                    <a:pt x="26" y="12"/>
                  </a:cubicBezTo>
                  <a:cubicBezTo>
                    <a:pt x="26" y="11"/>
                    <a:pt x="26" y="11"/>
                    <a:pt x="26" y="11"/>
                  </a:cubicBezTo>
                  <a:cubicBezTo>
                    <a:pt x="25" y="11"/>
                    <a:pt x="25" y="10"/>
                    <a:pt x="24" y="10"/>
                  </a:cubicBezTo>
                  <a:cubicBezTo>
                    <a:pt x="23" y="9"/>
                    <a:pt x="21" y="9"/>
                    <a:pt x="20" y="8"/>
                  </a:cubicBezTo>
                  <a:cubicBezTo>
                    <a:pt x="22" y="7"/>
                    <a:pt x="22" y="5"/>
                    <a:pt x="20" y="4"/>
                  </a:cubicBezTo>
                  <a:cubicBezTo>
                    <a:pt x="18" y="3"/>
                    <a:pt x="16" y="7"/>
                    <a:pt x="13" y="3"/>
                  </a:cubicBezTo>
                  <a:cubicBezTo>
                    <a:pt x="12" y="1"/>
                    <a:pt x="13" y="0"/>
                    <a:pt x="10" y="1"/>
                  </a:cubicBezTo>
                  <a:cubicBezTo>
                    <a:pt x="9" y="1"/>
                    <a:pt x="6" y="2"/>
                    <a:pt x="7" y="5"/>
                  </a:cubicBezTo>
                  <a:cubicBezTo>
                    <a:pt x="5" y="5"/>
                    <a:pt x="6" y="5"/>
                    <a:pt x="4" y="7"/>
                  </a:cubicBezTo>
                  <a:cubicBezTo>
                    <a:pt x="3" y="4"/>
                    <a:pt x="3" y="7"/>
                    <a:pt x="3" y="8"/>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12" name="Freeform 679">
              <a:extLst>
                <a:ext uri="{FF2B5EF4-FFF2-40B4-BE49-F238E27FC236}">
                  <a16:creationId xmlns:a16="http://schemas.microsoft.com/office/drawing/2014/main" xmlns="" id="{0D6CB5B5-C359-4C74-896B-968AC4604DB8}"/>
                </a:ext>
              </a:extLst>
            </p:cNvPr>
            <p:cNvSpPr>
              <a:spLocks/>
            </p:cNvSpPr>
            <p:nvPr/>
          </p:nvSpPr>
          <p:spPr bwMode="auto">
            <a:xfrm>
              <a:off x="7738615" y="2466565"/>
              <a:ext cx="17333" cy="15441"/>
            </a:xfrm>
            <a:custGeom>
              <a:avLst/>
              <a:gdLst>
                <a:gd name="T0" fmla="*/ 1 w 6"/>
                <a:gd name="T1" fmla="*/ 3 h 6"/>
                <a:gd name="T2" fmla="*/ 2 w 6"/>
                <a:gd name="T3" fmla="*/ 6 h 6"/>
                <a:gd name="T4" fmla="*/ 1 w 6"/>
                <a:gd name="T5" fmla="*/ 3 h 6"/>
              </a:gdLst>
              <a:ahLst/>
              <a:cxnLst>
                <a:cxn ang="0">
                  <a:pos x="T0" y="T1"/>
                </a:cxn>
                <a:cxn ang="0">
                  <a:pos x="T2" y="T3"/>
                </a:cxn>
                <a:cxn ang="0">
                  <a:pos x="T4" y="T5"/>
                </a:cxn>
              </a:cxnLst>
              <a:rect l="0" t="0" r="r" b="b"/>
              <a:pathLst>
                <a:path w="6" h="6">
                  <a:moveTo>
                    <a:pt x="1" y="3"/>
                  </a:moveTo>
                  <a:cubicBezTo>
                    <a:pt x="1" y="4"/>
                    <a:pt x="2" y="5"/>
                    <a:pt x="2" y="6"/>
                  </a:cubicBezTo>
                  <a:cubicBezTo>
                    <a:pt x="6" y="3"/>
                    <a:pt x="0" y="0"/>
                    <a:pt x="1"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13" name="Freeform 680">
              <a:extLst>
                <a:ext uri="{FF2B5EF4-FFF2-40B4-BE49-F238E27FC236}">
                  <a16:creationId xmlns:a16="http://schemas.microsoft.com/office/drawing/2014/main" xmlns="" id="{AD5590E3-FAB0-4679-9E4F-577E3A2172E1}"/>
                </a:ext>
              </a:extLst>
            </p:cNvPr>
            <p:cNvSpPr>
              <a:spLocks/>
            </p:cNvSpPr>
            <p:nvPr/>
          </p:nvSpPr>
          <p:spPr bwMode="auto">
            <a:xfrm>
              <a:off x="7738615" y="2466565"/>
              <a:ext cx="17333" cy="15441"/>
            </a:xfrm>
            <a:custGeom>
              <a:avLst/>
              <a:gdLst>
                <a:gd name="T0" fmla="*/ 1 w 6"/>
                <a:gd name="T1" fmla="*/ 3 h 6"/>
                <a:gd name="T2" fmla="*/ 2 w 6"/>
                <a:gd name="T3" fmla="*/ 6 h 6"/>
                <a:gd name="T4" fmla="*/ 1 w 6"/>
                <a:gd name="T5" fmla="*/ 3 h 6"/>
              </a:gdLst>
              <a:ahLst/>
              <a:cxnLst>
                <a:cxn ang="0">
                  <a:pos x="T0" y="T1"/>
                </a:cxn>
                <a:cxn ang="0">
                  <a:pos x="T2" y="T3"/>
                </a:cxn>
                <a:cxn ang="0">
                  <a:pos x="T4" y="T5"/>
                </a:cxn>
              </a:cxnLst>
              <a:rect l="0" t="0" r="r" b="b"/>
              <a:pathLst>
                <a:path w="6" h="6">
                  <a:moveTo>
                    <a:pt x="1" y="3"/>
                  </a:moveTo>
                  <a:cubicBezTo>
                    <a:pt x="1" y="4"/>
                    <a:pt x="2" y="5"/>
                    <a:pt x="2" y="6"/>
                  </a:cubicBezTo>
                  <a:cubicBezTo>
                    <a:pt x="6" y="3"/>
                    <a:pt x="0" y="0"/>
                    <a:pt x="1"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14" name="Freeform 681">
              <a:extLst>
                <a:ext uri="{FF2B5EF4-FFF2-40B4-BE49-F238E27FC236}">
                  <a16:creationId xmlns:a16="http://schemas.microsoft.com/office/drawing/2014/main" xmlns="" id="{A7E1E086-FF0E-4DC1-B849-7D4BC1B3C6E2}"/>
                </a:ext>
              </a:extLst>
            </p:cNvPr>
            <p:cNvSpPr>
              <a:spLocks/>
            </p:cNvSpPr>
            <p:nvPr/>
          </p:nvSpPr>
          <p:spPr bwMode="auto">
            <a:xfrm>
              <a:off x="7741766" y="2494639"/>
              <a:ext cx="3151" cy="2807"/>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0" y="0"/>
                  </a:cubicBezTo>
                  <a:cubicBezTo>
                    <a:pt x="0" y="1"/>
                    <a:pt x="0"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15" name="Freeform 682">
              <a:extLst>
                <a:ext uri="{FF2B5EF4-FFF2-40B4-BE49-F238E27FC236}">
                  <a16:creationId xmlns:a16="http://schemas.microsoft.com/office/drawing/2014/main" xmlns="" id="{E2E75F08-FD98-4CB3-BB22-E1E6A97BABBD}"/>
                </a:ext>
              </a:extLst>
            </p:cNvPr>
            <p:cNvSpPr>
              <a:spLocks/>
            </p:cNvSpPr>
            <p:nvPr/>
          </p:nvSpPr>
          <p:spPr bwMode="auto">
            <a:xfrm>
              <a:off x="7741766" y="2494639"/>
              <a:ext cx="3151" cy="2807"/>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0" y="0"/>
                  </a:cubicBezTo>
                  <a:cubicBezTo>
                    <a:pt x="0" y="1"/>
                    <a:pt x="0"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16" name="Freeform 683">
              <a:extLst>
                <a:ext uri="{FF2B5EF4-FFF2-40B4-BE49-F238E27FC236}">
                  <a16:creationId xmlns:a16="http://schemas.microsoft.com/office/drawing/2014/main" xmlns="" id="{8B59E976-69A5-447A-B0C0-0D26D62E7F82}"/>
                </a:ext>
              </a:extLst>
            </p:cNvPr>
            <p:cNvSpPr>
              <a:spLocks/>
            </p:cNvSpPr>
            <p:nvPr/>
          </p:nvSpPr>
          <p:spPr bwMode="auto">
            <a:xfrm>
              <a:off x="7741766" y="2201264"/>
              <a:ext cx="258405" cy="244245"/>
            </a:xfrm>
            <a:custGeom>
              <a:avLst/>
              <a:gdLst>
                <a:gd name="T0" fmla="*/ 7 w 93"/>
                <a:gd name="T1" fmla="*/ 91 h 98"/>
                <a:gd name="T2" fmla="*/ 15 w 93"/>
                <a:gd name="T3" fmla="*/ 87 h 98"/>
                <a:gd name="T4" fmla="*/ 22 w 93"/>
                <a:gd name="T5" fmla="*/ 86 h 98"/>
                <a:gd name="T6" fmla="*/ 23 w 93"/>
                <a:gd name="T7" fmla="*/ 86 h 98"/>
                <a:gd name="T8" fmla="*/ 28 w 93"/>
                <a:gd name="T9" fmla="*/ 85 h 98"/>
                <a:gd name="T10" fmla="*/ 35 w 93"/>
                <a:gd name="T11" fmla="*/ 82 h 98"/>
                <a:gd name="T12" fmla="*/ 44 w 93"/>
                <a:gd name="T13" fmla="*/ 83 h 98"/>
                <a:gd name="T14" fmla="*/ 44 w 93"/>
                <a:gd name="T15" fmla="*/ 91 h 98"/>
                <a:gd name="T16" fmla="*/ 50 w 93"/>
                <a:gd name="T17" fmla="*/ 96 h 98"/>
                <a:gd name="T18" fmla="*/ 55 w 93"/>
                <a:gd name="T19" fmla="*/ 92 h 98"/>
                <a:gd name="T20" fmla="*/ 61 w 93"/>
                <a:gd name="T21" fmla="*/ 87 h 98"/>
                <a:gd name="T22" fmla="*/ 55 w 93"/>
                <a:gd name="T23" fmla="*/ 80 h 98"/>
                <a:gd name="T24" fmla="*/ 59 w 93"/>
                <a:gd name="T25" fmla="*/ 82 h 98"/>
                <a:gd name="T26" fmla="*/ 63 w 93"/>
                <a:gd name="T27" fmla="*/ 82 h 98"/>
                <a:gd name="T28" fmla="*/ 72 w 93"/>
                <a:gd name="T29" fmla="*/ 84 h 98"/>
                <a:gd name="T30" fmla="*/ 76 w 93"/>
                <a:gd name="T31" fmla="*/ 79 h 98"/>
                <a:gd name="T32" fmla="*/ 80 w 93"/>
                <a:gd name="T33" fmla="*/ 80 h 98"/>
                <a:gd name="T34" fmla="*/ 84 w 93"/>
                <a:gd name="T35" fmla="*/ 77 h 98"/>
                <a:gd name="T36" fmla="*/ 85 w 93"/>
                <a:gd name="T37" fmla="*/ 74 h 98"/>
                <a:gd name="T38" fmla="*/ 90 w 93"/>
                <a:gd name="T39" fmla="*/ 76 h 98"/>
                <a:gd name="T40" fmla="*/ 93 w 93"/>
                <a:gd name="T41" fmla="*/ 70 h 98"/>
                <a:gd name="T42" fmla="*/ 85 w 93"/>
                <a:gd name="T43" fmla="*/ 57 h 98"/>
                <a:gd name="T44" fmla="*/ 86 w 93"/>
                <a:gd name="T45" fmla="*/ 54 h 98"/>
                <a:gd name="T46" fmla="*/ 84 w 93"/>
                <a:gd name="T47" fmla="*/ 40 h 98"/>
                <a:gd name="T48" fmla="*/ 82 w 93"/>
                <a:gd name="T49" fmla="*/ 27 h 98"/>
                <a:gd name="T50" fmla="*/ 78 w 93"/>
                <a:gd name="T51" fmla="*/ 20 h 98"/>
                <a:gd name="T52" fmla="*/ 69 w 93"/>
                <a:gd name="T53" fmla="*/ 12 h 98"/>
                <a:gd name="T54" fmla="*/ 58 w 93"/>
                <a:gd name="T55" fmla="*/ 2 h 98"/>
                <a:gd name="T56" fmla="*/ 64 w 93"/>
                <a:gd name="T57" fmla="*/ 9 h 98"/>
                <a:gd name="T58" fmla="*/ 61 w 93"/>
                <a:gd name="T59" fmla="*/ 9 h 98"/>
                <a:gd name="T60" fmla="*/ 54 w 93"/>
                <a:gd name="T61" fmla="*/ 4 h 98"/>
                <a:gd name="T62" fmla="*/ 54 w 93"/>
                <a:gd name="T63" fmla="*/ 12 h 98"/>
                <a:gd name="T64" fmla="*/ 56 w 93"/>
                <a:gd name="T65" fmla="*/ 19 h 98"/>
                <a:gd name="T66" fmla="*/ 62 w 93"/>
                <a:gd name="T67" fmla="*/ 23 h 98"/>
                <a:gd name="T68" fmla="*/ 63 w 93"/>
                <a:gd name="T69" fmla="*/ 43 h 98"/>
                <a:gd name="T70" fmla="*/ 53 w 93"/>
                <a:gd name="T71" fmla="*/ 55 h 98"/>
                <a:gd name="T72" fmla="*/ 47 w 93"/>
                <a:gd name="T73" fmla="*/ 54 h 98"/>
                <a:gd name="T74" fmla="*/ 48 w 93"/>
                <a:gd name="T75" fmla="*/ 49 h 98"/>
                <a:gd name="T76" fmla="*/ 46 w 93"/>
                <a:gd name="T77" fmla="*/ 59 h 98"/>
                <a:gd name="T78" fmla="*/ 45 w 93"/>
                <a:gd name="T79" fmla="*/ 71 h 98"/>
                <a:gd name="T80" fmla="*/ 39 w 93"/>
                <a:gd name="T81" fmla="*/ 73 h 98"/>
                <a:gd name="T82" fmla="*/ 36 w 93"/>
                <a:gd name="T83" fmla="*/ 70 h 98"/>
                <a:gd name="T84" fmla="*/ 29 w 93"/>
                <a:gd name="T85" fmla="*/ 72 h 98"/>
                <a:gd name="T86" fmla="*/ 20 w 93"/>
                <a:gd name="T87" fmla="*/ 73 h 98"/>
                <a:gd name="T88" fmla="*/ 12 w 93"/>
                <a:gd name="T89" fmla="*/ 74 h 98"/>
                <a:gd name="T90" fmla="*/ 0 w 93"/>
                <a:gd name="T91" fmla="*/ 8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3" h="98">
                  <a:moveTo>
                    <a:pt x="2" y="92"/>
                  </a:moveTo>
                  <a:cubicBezTo>
                    <a:pt x="3" y="90"/>
                    <a:pt x="5" y="92"/>
                    <a:pt x="7" y="91"/>
                  </a:cubicBezTo>
                  <a:cubicBezTo>
                    <a:pt x="10" y="90"/>
                    <a:pt x="12" y="91"/>
                    <a:pt x="15" y="93"/>
                  </a:cubicBezTo>
                  <a:cubicBezTo>
                    <a:pt x="14" y="92"/>
                    <a:pt x="13" y="87"/>
                    <a:pt x="15" y="87"/>
                  </a:cubicBezTo>
                  <a:cubicBezTo>
                    <a:pt x="16" y="87"/>
                    <a:pt x="17" y="88"/>
                    <a:pt x="18" y="88"/>
                  </a:cubicBezTo>
                  <a:cubicBezTo>
                    <a:pt x="19" y="88"/>
                    <a:pt x="22" y="87"/>
                    <a:pt x="22" y="86"/>
                  </a:cubicBezTo>
                  <a:cubicBezTo>
                    <a:pt x="22" y="87"/>
                    <a:pt x="23" y="87"/>
                    <a:pt x="23" y="87"/>
                  </a:cubicBezTo>
                  <a:cubicBezTo>
                    <a:pt x="23" y="87"/>
                    <a:pt x="23" y="86"/>
                    <a:pt x="23" y="86"/>
                  </a:cubicBezTo>
                  <a:cubicBezTo>
                    <a:pt x="24" y="87"/>
                    <a:pt x="25" y="86"/>
                    <a:pt x="25" y="85"/>
                  </a:cubicBezTo>
                  <a:cubicBezTo>
                    <a:pt x="26" y="86"/>
                    <a:pt x="27" y="85"/>
                    <a:pt x="28" y="85"/>
                  </a:cubicBezTo>
                  <a:cubicBezTo>
                    <a:pt x="30" y="86"/>
                    <a:pt x="31" y="83"/>
                    <a:pt x="29" y="84"/>
                  </a:cubicBezTo>
                  <a:cubicBezTo>
                    <a:pt x="31" y="83"/>
                    <a:pt x="33" y="82"/>
                    <a:pt x="35" y="82"/>
                  </a:cubicBezTo>
                  <a:cubicBezTo>
                    <a:pt x="37" y="82"/>
                    <a:pt x="38" y="84"/>
                    <a:pt x="40" y="83"/>
                  </a:cubicBezTo>
                  <a:cubicBezTo>
                    <a:pt x="42" y="83"/>
                    <a:pt x="43" y="82"/>
                    <a:pt x="44" y="83"/>
                  </a:cubicBezTo>
                  <a:cubicBezTo>
                    <a:pt x="45" y="85"/>
                    <a:pt x="43" y="87"/>
                    <a:pt x="42" y="87"/>
                  </a:cubicBezTo>
                  <a:cubicBezTo>
                    <a:pt x="43" y="88"/>
                    <a:pt x="44" y="89"/>
                    <a:pt x="44" y="91"/>
                  </a:cubicBezTo>
                  <a:cubicBezTo>
                    <a:pt x="44" y="92"/>
                    <a:pt x="46" y="93"/>
                    <a:pt x="47" y="94"/>
                  </a:cubicBezTo>
                  <a:cubicBezTo>
                    <a:pt x="48" y="94"/>
                    <a:pt x="49" y="96"/>
                    <a:pt x="50" y="96"/>
                  </a:cubicBezTo>
                  <a:cubicBezTo>
                    <a:pt x="51" y="97"/>
                    <a:pt x="52" y="97"/>
                    <a:pt x="53" y="98"/>
                  </a:cubicBezTo>
                  <a:cubicBezTo>
                    <a:pt x="54" y="98"/>
                    <a:pt x="55" y="92"/>
                    <a:pt x="55" y="92"/>
                  </a:cubicBezTo>
                  <a:cubicBezTo>
                    <a:pt x="55" y="91"/>
                    <a:pt x="55" y="89"/>
                    <a:pt x="56" y="88"/>
                  </a:cubicBezTo>
                  <a:cubicBezTo>
                    <a:pt x="57" y="87"/>
                    <a:pt x="59" y="88"/>
                    <a:pt x="61" y="87"/>
                  </a:cubicBezTo>
                  <a:cubicBezTo>
                    <a:pt x="59" y="86"/>
                    <a:pt x="58" y="85"/>
                    <a:pt x="56" y="84"/>
                  </a:cubicBezTo>
                  <a:cubicBezTo>
                    <a:pt x="54" y="83"/>
                    <a:pt x="55" y="82"/>
                    <a:pt x="55" y="80"/>
                  </a:cubicBezTo>
                  <a:cubicBezTo>
                    <a:pt x="55" y="79"/>
                    <a:pt x="56" y="77"/>
                    <a:pt x="57" y="79"/>
                  </a:cubicBezTo>
                  <a:cubicBezTo>
                    <a:pt x="57" y="80"/>
                    <a:pt x="57" y="82"/>
                    <a:pt x="59" y="82"/>
                  </a:cubicBezTo>
                  <a:cubicBezTo>
                    <a:pt x="58" y="81"/>
                    <a:pt x="58" y="81"/>
                    <a:pt x="58" y="80"/>
                  </a:cubicBezTo>
                  <a:cubicBezTo>
                    <a:pt x="59" y="83"/>
                    <a:pt x="62" y="80"/>
                    <a:pt x="63" y="82"/>
                  </a:cubicBezTo>
                  <a:cubicBezTo>
                    <a:pt x="62" y="83"/>
                    <a:pt x="61" y="83"/>
                    <a:pt x="61" y="84"/>
                  </a:cubicBezTo>
                  <a:cubicBezTo>
                    <a:pt x="65" y="82"/>
                    <a:pt x="69" y="83"/>
                    <a:pt x="72" y="84"/>
                  </a:cubicBezTo>
                  <a:cubicBezTo>
                    <a:pt x="70" y="82"/>
                    <a:pt x="74" y="75"/>
                    <a:pt x="77" y="79"/>
                  </a:cubicBezTo>
                  <a:cubicBezTo>
                    <a:pt x="76" y="79"/>
                    <a:pt x="76" y="79"/>
                    <a:pt x="76" y="79"/>
                  </a:cubicBezTo>
                  <a:cubicBezTo>
                    <a:pt x="76" y="80"/>
                    <a:pt x="76" y="83"/>
                    <a:pt x="78" y="83"/>
                  </a:cubicBezTo>
                  <a:cubicBezTo>
                    <a:pt x="80" y="84"/>
                    <a:pt x="80" y="81"/>
                    <a:pt x="80" y="80"/>
                  </a:cubicBezTo>
                  <a:cubicBezTo>
                    <a:pt x="80" y="79"/>
                    <a:pt x="78" y="78"/>
                    <a:pt x="78" y="77"/>
                  </a:cubicBezTo>
                  <a:cubicBezTo>
                    <a:pt x="78" y="74"/>
                    <a:pt x="83" y="76"/>
                    <a:pt x="84" y="77"/>
                  </a:cubicBezTo>
                  <a:cubicBezTo>
                    <a:pt x="84" y="76"/>
                    <a:pt x="80" y="73"/>
                    <a:pt x="83" y="73"/>
                  </a:cubicBezTo>
                  <a:cubicBezTo>
                    <a:pt x="81" y="71"/>
                    <a:pt x="87" y="70"/>
                    <a:pt x="85" y="74"/>
                  </a:cubicBezTo>
                  <a:cubicBezTo>
                    <a:pt x="85" y="74"/>
                    <a:pt x="85" y="80"/>
                    <a:pt x="86" y="80"/>
                  </a:cubicBezTo>
                  <a:cubicBezTo>
                    <a:pt x="87" y="80"/>
                    <a:pt x="90" y="77"/>
                    <a:pt x="90" y="76"/>
                  </a:cubicBezTo>
                  <a:cubicBezTo>
                    <a:pt x="91" y="75"/>
                    <a:pt x="90" y="74"/>
                    <a:pt x="90" y="73"/>
                  </a:cubicBezTo>
                  <a:cubicBezTo>
                    <a:pt x="90" y="71"/>
                    <a:pt x="91" y="71"/>
                    <a:pt x="93" y="70"/>
                  </a:cubicBezTo>
                  <a:cubicBezTo>
                    <a:pt x="89" y="68"/>
                    <a:pt x="87" y="65"/>
                    <a:pt x="86" y="61"/>
                  </a:cubicBezTo>
                  <a:cubicBezTo>
                    <a:pt x="86" y="60"/>
                    <a:pt x="85" y="58"/>
                    <a:pt x="85" y="57"/>
                  </a:cubicBezTo>
                  <a:cubicBezTo>
                    <a:pt x="85" y="56"/>
                    <a:pt x="86" y="56"/>
                    <a:pt x="86" y="56"/>
                  </a:cubicBezTo>
                  <a:cubicBezTo>
                    <a:pt x="87" y="55"/>
                    <a:pt x="86" y="55"/>
                    <a:pt x="86" y="54"/>
                  </a:cubicBezTo>
                  <a:cubicBezTo>
                    <a:pt x="86" y="50"/>
                    <a:pt x="83" y="47"/>
                    <a:pt x="81" y="44"/>
                  </a:cubicBezTo>
                  <a:cubicBezTo>
                    <a:pt x="78" y="40"/>
                    <a:pt x="80" y="37"/>
                    <a:pt x="84" y="40"/>
                  </a:cubicBezTo>
                  <a:cubicBezTo>
                    <a:pt x="83" y="38"/>
                    <a:pt x="80" y="31"/>
                    <a:pt x="83" y="30"/>
                  </a:cubicBezTo>
                  <a:cubicBezTo>
                    <a:pt x="82" y="29"/>
                    <a:pt x="83" y="28"/>
                    <a:pt x="82" y="27"/>
                  </a:cubicBezTo>
                  <a:cubicBezTo>
                    <a:pt x="81" y="26"/>
                    <a:pt x="81" y="25"/>
                    <a:pt x="81" y="24"/>
                  </a:cubicBezTo>
                  <a:cubicBezTo>
                    <a:pt x="80" y="23"/>
                    <a:pt x="79" y="21"/>
                    <a:pt x="78" y="20"/>
                  </a:cubicBezTo>
                  <a:cubicBezTo>
                    <a:pt x="78" y="19"/>
                    <a:pt x="77" y="19"/>
                    <a:pt x="76" y="17"/>
                  </a:cubicBezTo>
                  <a:cubicBezTo>
                    <a:pt x="75" y="15"/>
                    <a:pt x="71" y="14"/>
                    <a:pt x="69" y="12"/>
                  </a:cubicBezTo>
                  <a:cubicBezTo>
                    <a:pt x="67" y="10"/>
                    <a:pt x="65" y="6"/>
                    <a:pt x="64" y="3"/>
                  </a:cubicBezTo>
                  <a:cubicBezTo>
                    <a:pt x="62" y="4"/>
                    <a:pt x="59" y="0"/>
                    <a:pt x="58" y="2"/>
                  </a:cubicBezTo>
                  <a:cubicBezTo>
                    <a:pt x="56" y="4"/>
                    <a:pt x="61" y="7"/>
                    <a:pt x="62" y="4"/>
                  </a:cubicBezTo>
                  <a:cubicBezTo>
                    <a:pt x="63" y="5"/>
                    <a:pt x="65" y="7"/>
                    <a:pt x="64" y="9"/>
                  </a:cubicBezTo>
                  <a:cubicBezTo>
                    <a:pt x="63" y="8"/>
                    <a:pt x="62" y="8"/>
                    <a:pt x="61" y="7"/>
                  </a:cubicBezTo>
                  <a:cubicBezTo>
                    <a:pt x="61" y="8"/>
                    <a:pt x="61" y="9"/>
                    <a:pt x="61" y="9"/>
                  </a:cubicBezTo>
                  <a:cubicBezTo>
                    <a:pt x="59" y="9"/>
                    <a:pt x="59" y="7"/>
                    <a:pt x="58" y="6"/>
                  </a:cubicBezTo>
                  <a:cubicBezTo>
                    <a:pt x="57" y="5"/>
                    <a:pt x="55" y="5"/>
                    <a:pt x="54" y="4"/>
                  </a:cubicBezTo>
                  <a:cubicBezTo>
                    <a:pt x="54" y="6"/>
                    <a:pt x="57" y="9"/>
                    <a:pt x="56" y="10"/>
                  </a:cubicBezTo>
                  <a:cubicBezTo>
                    <a:pt x="55" y="10"/>
                    <a:pt x="53" y="11"/>
                    <a:pt x="54" y="12"/>
                  </a:cubicBezTo>
                  <a:cubicBezTo>
                    <a:pt x="55" y="13"/>
                    <a:pt x="57" y="15"/>
                    <a:pt x="57" y="16"/>
                  </a:cubicBezTo>
                  <a:cubicBezTo>
                    <a:pt x="58" y="18"/>
                    <a:pt x="58" y="21"/>
                    <a:pt x="56" y="19"/>
                  </a:cubicBezTo>
                  <a:cubicBezTo>
                    <a:pt x="56" y="21"/>
                    <a:pt x="57" y="20"/>
                    <a:pt x="58" y="20"/>
                  </a:cubicBezTo>
                  <a:cubicBezTo>
                    <a:pt x="60" y="20"/>
                    <a:pt x="61" y="22"/>
                    <a:pt x="62" y="23"/>
                  </a:cubicBezTo>
                  <a:cubicBezTo>
                    <a:pt x="63" y="26"/>
                    <a:pt x="64" y="31"/>
                    <a:pt x="63" y="35"/>
                  </a:cubicBezTo>
                  <a:cubicBezTo>
                    <a:pt x="63" y="37"/>
                    <a:pt x="66" y="42"/>
                    <a:pt x="63" y="43"/>
                  </a:cubicBezTo>
                  <a:cubicBezTo>
                    <a:pt x="60" y="45"/>
                    <a:pt x="61" y="48"/>
                    <a:pt x="60" y="51"/>
                  </a:cubicBezTo>
                  <a:cubicBezTo>
                    <a:pt x="58" y="54"/>
                    <a:pt x="55" y="54"/>
                    <a:pt x="53" y="55"/>
                  </a:cubicBezTo>
                  <a:cubicBezTo>
                    <a:pt x="52" y="56"/>
                    <a:pt x="50" y="60"/>
                    <a:pt x="48" y="57"/>
                  </a:cubicBezTo>
                  <a:cubicBezTo>
                    <a:pt x="48" y="56"/>
                    <a:pt x="48" y="55"/>
                    <a:pt x="47" y="54"/>
                  </a:cubicBezTo>
                  <a:cubicBezTo>
                    <a:pt x="46" y="54"/>
                    <a:pt x="45" y="53"/>
                    <a:pt x="46" y="53"/>
                  </a:cubicBezTo>
                  <a:cubicBezTo>
                    <a:pt x="48" y="53"/>
                    <a:pt x="47" y="50"/>
                    <a:pt x="48" y="49"/>
                  </a:cubicBezTo>
                  <a:cubicBezTo>
                    <a:pt x="46" y="48"/>
                    <a:pt x="43" y="50"/>
                    <a:pt x="43" y="51"/>
                  </a:cubicBezTo>
                  <a:cubicBezTo>
                    <a:pt x="42" y="54"/>
                    <a:pt x="46" y="56"/>
                    <a:pt x="46" y="59"/>
                  </a:cubicBezTo>
                  <a:cubicBezTo>
                    <a:pt x="45" y="61"/>
                    <a:pt x="44" y="62"/>
                    <a:pt x="43" y="64"/>
                  </a:cubicBezTo>
                  <a:cubicBezTo>
                    <a:pt x="41" y="67"/>
                    <a:pt x="45" y="69"/>
                    <a:pt x="45" y="71"/>
                  </a:cubicBezTo>
                  <a:cubicBezTo>
                    <a:pt x="43" y="70"/>
                    <a:pt x="45" y="72"/>
                    <a:pt x="43" y="72"/>
                  </a:cubicBezTo>
                  <a:cubicBezTo>
                    <a:pt x="44" y="75"/>
                    <a:pt x="37" y="71"/>
                    <a:pt x="39" y="73"/>
                  </a:cubicBezTo>
                  <a:cubicBezTo>
                    <a:pt x="39" y="73"/>
                    <a:pt x="37" y="73"/>
                    <a:pt x="37" y="72"/>
                  </a:cubicBezTo>
                  <a:cubicBezTo>
                    <a:pt x="37" y="71"/>
                    <a:pt x="38" y="70"/>
                    <a:pt x="36" y="70"/>
                  </a:cubicBezTo>
                  <a:cubicBezTo>
                    <a:pt x="35" y="70"/>
                    <a:pt x="35" y="71"/>
                    <a:pt x="34" y="71"/>
                  </a:cubicBezTo>
                  <a:cubicBezTo>
                    <a:pt x="32" y="71"/>
                    <a:pt x="30" y="71"/>
                    <a:pt x="29" y="72"/>
                  </a:cubicBezTo>
                  <a:cubicBezTo>
                    <a:pt x="27" y="72"/>
                    <a:pt x="26" y="73"/>
                    <a:pt x="25" y="73"/>
                  </a:cubicBezTo>
                  <a:cubicBezTo>
                    <a:pt x="24" y="73"/>
                    <a:pt x="21" y="72"/>
                    <a:pt x="20" y="73"/>
                  </a:cubicBezTo>
                  <a:cubicBezTo>
                    <a:pt x="19" y="74"/>
                    <a:pt x="19" y="73"/>
                    <a:pt x="17" y="72"/>
                  </a:cubicBezTo>
                  <a:cubicBezTo>
                    <a:pt x="16" y="72"/>
                    <a:pt x="14" y="73"/>
                    <a:pt x="12" y="74"/>
                  </a:cubicBezTo>
                  <a:cubicBezTo>
                    <a:pt x="15" y="76"/>
                    <a:pt x="6" y="83"/>
                    <a:pt x="5" y="85"/>
                  </a:cubicBezTo>
                  <a:cubicBezTo>
                    <a:pt x="4" y="87"/>
                    <a:pt x="0" y="85"/>
                    <a:pt x="0" y="87"/>
                  </a:cubicBezTo>
                  <a:cubicBezTo>
                    <a:pt x="0" y="89"/>
                    <a:pt x="2" y="90"/>
                    <a:pt x="2" y="9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17" name="Freeform 684">
              <a:extLst>
                <a:ext uri="{FF2B5EF4-FFF2-40B4-BE49-F238E27FC236}">
                  <a16:creationId xmlns:a16="http://schemas.microsoft.com/office/drawing/2014/main" xmlns="" id="{05252D31-64D8-4A08-8C6B-100646C10595}"/>
                </a:ext>
              </a:extLst>
            </p:cNvPr>
            <p:cNvSpPr>
              <a:spLocks/>
            </p:cNvSpPr>
            <p:nvPr/>
          </p:nvSpPr>
          <p:spPr bwMode="auto">
            <a:xfrm>
              <a:off x="7741766" y="2201264"/>
              <a:ext cx="258405" cy="244245"/>
            </a:xfrm>
            <a:custGeom>
              <a:avLst/>
              <a:gdLst>
                <a:gd name="T0" fmla="*/ 7 w 93"/>
                <a:gd name="T1" fmla="*/ 91 h 98"/>
                <a:gd name="T2" fmla="*/ 15 w 93"/>
                <a:gd name="T3" fmla="*/ 87 h 98"/>
                <a:gd name="T4" fmla="*/ 22 w 93"/>
                <a:gd name="T5" fmla="*/ 86 h 98"/>
                <a:gd name="T6" fmla="*/ 23 w 93"/>
                <a:gd name="T7" fmla="*/ 86 h 98"/>
                <a:gd name="T8" fmla="*/ 28 w 93"/>
                <a:gd name="T9" fmla="*/ 85 h 98"/>
                <a:gd name="T10" fmla="*/ 35 w 93"/>
                <a:gd name="T11" fmla="*/ 82 h 98"/>
                <a:gd name="T12" fmla="*/ 44 w 93"/>
                <a:gd name="T13" fmla="*/ 83 h 98"/>
                <a:gd name="T14" fmla="*/ 44 w 93"/>
                <a:gd name="T15" fmla="*/ 91 h 98"/>
                <a:gd name="T16" fmla="*/ 50 w 93"/>
                <a:gd name="T17" fmla="*/ 96 h 98"/>
                <a:gd name="T18" fmla="*/ 55 w 93"/>
                <a:gd name="T19" fmla="*/ 92 h 98"/>
                <a:gd name="T20" fmla="*/ 61 w 93"/>
                <a:gd name="T21" fmla="*/ 87 h 98"/>
                <a:gd name="T22" fmla="*/ 55 w 93"/>
                <a:gd name="T23" fmla="*/ 80 h 98"/>
                <a:gd name="T24" fmla="*/ 59 w 93"/>
                <a:gd name="T25" fmla="*/ 82 h 98"/>
                <a:gd name="T26" fmla="*/ 63 w 93"/>
                <a:gd name="T27" fmla="*/ 82 h 98"/>
                <a:gd name="T28" fmla="*/ 72 w 93"/>
                <a:gd name="T29" fmla="*/ 84 h 98"/>
                <a:gd name="T30" fmla="*/ 76 w 93"/>
                <a:gd name="T31" fmla="*/ 79 h 98"/>
                <a:gd name="T32" fmla="*/ 80 w 93"/>
                <a:gd name="T33" fmla="*/ 80 h 98"/>
                <a:gd name="T34" fmla="*/ 84 w 93"/>
                <a:gd name="T35" fmla="*/ 77 h 98"/>
                <a:gd name="T36" fmla="*/ 85 w 93"/>
                <a:gd name="T37" fmla="*/ 74 h 98"/>
                <a:gd name="T38" fmla="*/ 90 w 93"/>
                <a:gd name="T39" fmla="*/ 76 h 98"/>
                <a:gd name="T40" fmla="*/ 93 w 93"/>
                <a:gd name="T41" fmla="*/ 70 h 98"/>
                <a:gd name="T42" fmla="*/ 85 w 93"/>
                <a:gd name="T43" fmla="*/ 57 h 98"/>
                <a:gd name="T44" fmla="*/ 86 w 93"/>
                <a:gd name="T45" fmla="*/ 54 h 98"/>
                <a:gd name="T46" fmla="*/ 84 w 93"/>
                <a:gd name="T47" fmla="*/ 40 h 98"/>
                <a:gd name="T48" fmla="*/ 82 w 93"/>
                <a:gd name="T49" fmla="*/ 27 h 98"/>
                <a:gd name="T50" fmla="*/ 78 w 93"/>
                <a:gd name="T51" fmla="*/ 20 h 98"/>
                <a:gd name="T52" fmla="*/ 69 w 93"/>
                <a:gd name="T53" fmla="*/ 12 h 98"/>
                <a:gd name="T54" fmla="*/ 58 w 93"/>
                <a:gd name="T55" fmla="*/ 2 h 98"/>
                <a:gd name="T56" fmla="*/ 64 w 93"/>
                <a:gd name="T57" fmla="*/ 9 h 98"/>
                <a:gd name="T58" fmla="*/ 61 w 93"/>
                <a:gd name="T59" fmla="*/ 9 h 98"/>
                <a:gd name="T60" fmla="*/ 54 w 93"/>
                <a:gd name="T61" fmla="*/ 4 h 98"/>
                <a:gd name="T62" fmla="*/ 54 w 93"/>
                <a:gd name="T63" fmla="*/ 12 h 98"/>
                <a:gd name="T64" fmla="*/ 56 w 93"/>
                <a:gd name="T65" fmla="*/ 19 h 98"/>
                <a:gd name="T66" fmla="*/ 62 w 93"/>
                <a:gd name="T67" fmla="*/ 23 h 98"/>
                <a:gd name="T68" fmla="*/ 63 w 93"/>
                <a:gd name="T69" fmla="*/ 43 h 98"/>
                <a:gd name="T70" fmla="*/ 53 w 93"/>
                <a:gd name="T71" fmla="*/ 55 h 98"/>
                <a:gd name="T72" fmla="*/ 47 w 93"/>
                <a:gd name="T73" fmla="*/ 54 h 98"/>
                <a:gd name="T74" fmla="*/ 48 w 93"/>
                <a:gd name="T75" fmla="*/ 49 h 98"/>
                <a:gd name="T76" fmla="*/ 46 w 93"/>
                <a:gd name="T77" fmla="*/ 59 h 98"/>
                <a:gd name="T78" fmla="*/ 45 w 93"/>
                <a:gd name="T79" fmla="*/ 71 h 98"/>
                <a:gd name="T80" fmla="*/ 39 w 93"/>
                <a:gd name="T81" fmla="*/ 73 h 98"/>
                <a:gd name="T82" fmla="*/ 36 w 93"/>
                <a:gd name="T83" fmla="*/ 70 h 98"/>
                <a:gd name="T84" fmla="*/ 29 w 93"/>
                <a:gd name="T85" fmla="*/ 72 h 98"/>
                <a:gd name="T86" fmla="*/ 20 w 93"/>
                <a:gd name="T87" fmla="*/ 73 h 98"/>
                <a:gd name="T88" fmla="*/ 12 w 93"/>
                <a:gd name="T89" fmla="*/ 74 h 98"/>
                <a:gd name="T90" fmla="*/ 0 w 93"/>
                <a:gd name="T91" fmla="*/ 8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3" h="98">
                  <a:moveTo>
                    <a:pt x="2" y="92"/>
                  </a:moveTo>
                  <a:cubicBezTo>
                    <a:pt x="3" y="90"/>
                    <a:pt x="5" y="92"/>
                    <a:pt x="7" y="91"/>
                  </a:cubicBezTo>
                  <a:cubicBezTo>
                    <a:pt x="10" y="90"/>
                    <a:pt x="12" y="91"/>
                    <a:pt x="15" y="93"/>
                  </a:cubicBezTo>
                  <a:cubicBezTo>
                    <a:pt x="14" y="92"/>
                    <a:pt x="13" y="87"/>
                    <a:pt x="15" y="87"/>
                  </a:cubicBezTo>
                  <a:cubicBezTo>
                    <a:pt x="16" y="87"/>
                    <a:pt x="17" y="88"/>
                    <a:pt x="18" y="88"/>
                  </a:cubicBezTo>
                  <a:cubicBezTo>
                    <a:pt x="19" y="88"/>
                    <a:pt x="22" y="87"/>
                    <a:pt x="22" y="86"/>
                  </a:cubicBezTo>
                  <a:cubicBezTo>
                    <a:pt x="22" y="87"/>
                    <a:pt x="23" y="87"/>
                    <a:pt x="23" y="87"/>
                  </a:cubicBezTo>
                  <a:cubicBezTo>
                    <a:pt x="23" y="87"/>
                    <a:pt x="23" y="86"/>
                    <a:pt x="23" y="86"/>
                  </a:cubicBezTo>
                  <a:cubicBezTo>
                    <a:pt x="24" y="87"/>
                    <a:pt x="25" y="86"/>
                    <a:pt x="25" y="85"/>
                  </a:cubicBezTo>
                  <a:cubicBezTo>
                    <a:pt x="26" y="86"/>
                    <a:pt x="27" y="85"/>
                    <a:pt x="28" y="85"/>
                  </a:cubicBezTo>
                  <a:cubicBezTo>
                    <a:pt x="30" y="86"/>
                    <a:pt x="31" y="83"/>
                    <a:pt x="29" y="84"/>
                  </a:cubicBezTo>
                  <a:cubicBezTo>
                    <a:pt x="31" y="83"/>
                    <a:pt x="33" y="82"/>
                    <a:pt x="35" y="82"/>
                  </a:cubicBezTo>
                  <a:cubicBezTo>
                    <a:pt x="37" y="82"/>
                    <a:pt x="38" y="84"/>
                    <a:pt x="40" y="83"/>
                  </a:cubicBezTo>
                  <a:cubicBezTo>
                    <a:pt x="42" y="83"/>
                    <a:pt x="43" y="82"/>
                    <a:pt x="44" y="83"/>
                  </a:cubicBezTo>
                  <a:cubicBezTo>
                    <a:pt x="45" y="85"/>
                    <a:pt x="43" y="87"/>
                    <a:pt x="42" y="87"/>
                  </a:cubicBezTo>
                  <a:cubicBezTo>
                    <a:pt x="43" y="88"/>
                    <a:pt x="44" y="89"/>
                    <a:pt x="44" y="91"/>
                  </a:cubicBezTo>
                  <a:cubicBezTo>
                    <a:pt x="44" y="92"/>
                    <a:pt x="46" y="93"/>
                    <a:pt x="47" y="94"/>
                  </a:cubicBezTo>
                  <a:cubicBezTo>
                    <a:pt x="48" y="94"/>
                    <a:pt x="49" y="96"/>
                    <a:pt x="50" y="96"/>
                  </a:cubicBezTo>
                  <a:cubicBezTo>
                    <a:pt x="51" y="97"/>
                    <a:pt x="52" y="97"/>
                    <a:pt x="53" y="98"/>
                  </a:cubicBezTo>
                  <a:cubicBezTo>
                    <a:pt x="54" y="98"/>
                    <a:pt x="55" y="92"/>
                    <a:pt x="55" y="92"/>
                  </a:cubicBezTo>
                  <a:cubicBezTo>
                    <a:pt x="55" y="91"/>
                    <a:pt x="55" y="89"/>
                    <a:pt x="56" y="88"/>
                  </a:cubicBezTo>
                  <a:cubicBezTo>
                    <a:pt x="57" y="87"/>
                    <a:pt x="59" y="88"/>
                    <a:pt x="61" y="87"/>
                  </a:cubicBezTo>
                  <a:cubicBezTo>
                    <a:pt x="59" y="86"/>
                    <a:pt x="58" y="85"/>
                    <a:pt x="56" y="84"/>
                  </a:cubicBezTo>
                  <a:cubicBezTo>
                    <a:pt x="54" y="83"/>
                    <a:pt x="55" y="82"/>
                    <a:pt x="55" y="80"/>
                  </a:cubicBezTo>
                  <a:cubicBezTo>
                    <a:pt x="55" y="79"/>
                    <a:pt x="56" y="77"/>
                    <a:pt x="57" y="79"/>
                  </a:cubicBezTo>
                  <a:cubicBezTo>
                    <a:pt x="57" y="80"/>
                    <a:pt x="57" y="82"/>
                    <a:pt x="59" y="82"/>
                  </a:cubicBezTo>
                  <a:cubicBezTo>
                    <a:pt x="58" y="81"/>
                    <a:pt x="58" y="81"/>
                    <a:pt x="58" y="80"/>
                  </a:cubicBezTo>
                  <a:cubicBezTo>
                    <a:pt x="59" y="83"/>
                    <a:pt x="62" y="80"/>
                    <a:pt x="63" y="82"/>
                  </a:cubicBezTo>
                  <a:cubicBezTo>
                    <a:pt x="62" y="83"/>
                    <a:pt x="61" y="83"/>
                    <a:pt x="61" y="84"/>
                  </a:cubicBezTo>
                  <a:cubicBezTo>
                    <a:pt x="65" y="82"/>
                    <a:pt x="69" y="83"/>
                    <a:pt x="72" y="84"/>
                  </a:cubicBezTo>
                  <a:cubicBezTo>
                    <a:pt x="70" y="82"/>
                    <a:pt x="74" y="75"/>
                    <a:pt x="77" y="79"/>
                  </a:cubicBezTo>
                  <a:cubicBezTo>
                    <a:pt x="76" y="79"/>
                    <a:pt x="76" y="79"/>
                    <a:pt x="76" y="79"/>
                  </a:cubicBezTo>
                  <a:cubicBezTo>
                    <a:pt x="76" y="80"/>
                    <a:pt x="76" y="83"/>
                    <a:pt x="78" y="83"/>
                  </a:cubicBezTo>
                  <a:cubicBezTo>
                    <a:pt x="80" y="84"/>
                    <a:pt x="80" y="81"/>
                    <a:pt x="80" y="80"/>
                  </a:cubicBezTo>
                  <a:cubicBezTo>
                    <a:pt x="80" y="79"/>
                    <a:pt x="78" y="78"/>
                    <a:pt x="78" y="77"/>
                  </a:cubicBezTo>
                  <a:cubicBezTo>
                    <a:pt x="78" y="74"/>
                    <a:pt x="83" y="76"/>
                    <a:pt x="84" y="77"/>
                  </a:cubicBezTo>
                  <a:cubicBezTo>
                    <a:pt x="84" y="76"/>
                    <a:pt x="80" y="73"/>
                    <a:pt x="83" y="73"/>
                  </a:cubicBezTo>
                  <a:cubicBezTo>
                    <a:pt x="81" y="71"/>
                    <a:pt x="87" y="70"/>
                    <a:pt x="85" y="74"/>
                  </a:cubicBezTo>
                  <a:cubicBezTo>
                    <a:pt x="85" y="74"/>
                    <a:pt x="85" y="80"/>
                    <a:pt x="86" y="80"/>
                  </a:cubicBezTo>
                  <a:cubicBezTo>
                    <a:pt x="87" y="80"/>
                    <a:pt x="90" y="77"/>
                    <a:pt x="90" y="76"/>
                  </a:cubicBezTo>
                  <a:cubicBezTo>
                    <a:pt x="91" y="75"/>
                    <a:pt x="90" y="74"/>
                    <a:pt x="90" y="73"/>
                  </a:cubicBezTo>
                  <a:cubicBezTo>
                    <a:pt x="90" y="71"/>
                    <a:pt x="91" y="71"/>
                    <a:pt x="93" y="70"/>
                  </a:cubicBezTo>
                  <a:cubicBezTo>
                    <a:pt x="89" y="68"/>
                    <a:pt x="87" y="65"/>
                    <a:pt x="86" y="61"/>
                  </a:cubicBezTo>
                  <a:cubicBezTo>
                    <a:pt x="86" y="60"/>
                    <a:pt x="85" y="58"/>
                    <a:pt x="85" y="57"/>
                  </a:cubicBezTo>
                  <a:cubicBezTo>
                    <a:pt x="85" y="56"/>
                    <a:pt x="86" y="56"/>
                    <a:pt x="86" y="56"/>
                  </a:cubicBezTo>
                  <a:cubicBezTo>
                    <a:pt x="87" y="55"/>
                    <a:pt x="86" y="55"/>
                    <a:pt x="86" y="54"/>
                  </a:cubicBezTo>
                  <a:cubicBezTo>
                    <a:pt x="86" y="50"/>
                    <a:pt x="83" y="47"/>
                    <a:pt x="81" y="44"/>
                  </a:cubicBezTo>
                  <a:cubicBezTo>
                    <a:pt x="78" y="40"/>
                    <a:pt x="80" y="37"/>
                    <a:pt x="84" y="40"/>
                  </a:cubicBezTo>
                  <a:cubicBezTo>
                    <a:pt x="83" y="38"/>
                    <a:pt x="80" y="31"/>
                    <a:pt x="83" y="30"/>
                  </a:cubicBezTo>
                  <a:cubicBezTo>
                    <a:pt x="82" y="29"/>
                    <a:pt x="83" y="28"/>
                    <a:pt x="82" y="27"/>
                  </a:cubicBezTo>
                  <a:cubicBezTo>
                    <a:pt x="81" y="26"/>
                    <a:pt x="81" y="25"/>
                    <a:pt x="81" y="24"/>
                  </a:cubicBezTo>
                  <a:cubicBezTo>
                    <a:pt x="80" y="23"/>
                    <a:pt x="79" y="21"/>
                    <a:pt x="78" y="20"/>
                  </a:cubicBezTo>
                  <a:cubicBezTo>
                    <a:pt x="78" y="19"/>
                    <a:pt x="77" y="19"/>
                    <a:pt x="76" y="17"/>
                  </a:cubicBezTo>
                  <a:cubicBezTo>
                    <a:pt x="75" y="15"/>
                    <a:pt x="71" y="14"/>
                    <a:pt x="69" y="12"/>
                  </a:cubicBezTo>
                  <a:cubicBezTo>
                    <a:pt x="67" y="10"/>
                    <a:pt x="65" y="6"/>
                    <a:pt x="64" y="3"/>
                  </a:cubicBezTo>
                  <a:cubicBezTo>
                    <a:pt x="62" y="4"/>
                    <a:pt x="59" y="0"/>
                    <a:pt x="58" y="2"/>
                  </a:cubicBezTo>
                  <a:cubicBezTo>
                    <a:pt x="56" y="4"/>
                    <a:pt x="61" y="7"/>
                    <a:pt x="62" y="4"/>
                  </a:cubicBezTo>
                  <a:cubicBezTo>
                    <a:pt x="63" y="5"/>
                    <a:pt x="65" y="7"/>
                    <a:pt x="64" y="9"/>
                  </a:cubicBezTo>
                  <a:cubicBezTo>
                    <a:pt x="63" y="8"/>
                    <a:pt x="62" y="8"/>
                    <a:pt x="61" y="7"/>
                  </a:cubicBezTo>
                  <a:cubicBezTo>
                    <a:pt x="61" y="8"/>
                    <a:pt x="61" y="9"/>
                    <a:pt x="61" y="9"/>
                  </a:cubicBezTo>
                  <a:cubicBezTo>
                    <a:pt x="59" y="9"/>
                    <a:pt x="59" y="7"/>
                    <a:pt x="58" y="6"/>
                  </a:cubicBezTo>
                  <a:cubicBezTo>
                    <a:pt x="57" y="5"/>
                    <a:pt x="55" y="5"/>
                    <a:pt x="54" y="4"/>
                  </a:cubicBezTo>
                  <a:cubicBezTo>
                    <a:pt x="54" y="6"/>
                    <a:pt x="57" y="9"/>
                    <a:pt x="56" y="10"/>
                  </a:cubicBezTo>
                  <a:cubicBezTo>
                    <a:pt x="55" y="10"/>
                    <a:pt x="53" y="11"/>
                    <a:pt x="54" y="12"/>
                  </a:cubicBezTo>
                  <a:cubicBezTo>
                    <a:pt x="55" y="13"/>
                    <a:pt x="57" y="15"/>
                    <a:pt x="57" y="16"/>
                  </a:cubicBezTo>
                  <a:cubicBezTo>
                    <a:pt x="58" y="18"/>
                    <a:pt x="58" y="21"/>
                    <a:pt x="56" y="19"/>
                  </a:cubicBezTo>
                  <a:cubicBezTo>
                    <a:pt x="56" y="21"/>
                    <a:pt x="57" y="20"/>
                    <a:pt x="58" y="20"/>
                  </a:cubicBezTo>
                  <a:cubicBezTo>
                    <a:pt x="60" y="20"/>
                    <a:pt x="61" y="22"/>
                    <a:pt x="62" y="23"/>
                  </a:cubicBezTo>
                  <a:cubicBezTo>
                    <a:pt x="63" y="26"/>
                    <a:pt x="64" y="31"/>
                    <a:pt x="63" y="35"/>
                  </a:cubicBezTo>
                  <a:cubicBezTo>
                    <a:pt x="63" y="37"/>
                    <a:pt x="66" y="42"/>
                    <a:pt x="63" y="43"/>
                  </a:cubicBezTo>
                  <a:cubicBezTo>
                    <a:pt x="60" y="45"/>
                    <a:pt x="61" y="48"/>
                    <a:pt x="60" y="51"/>
                  </a:cubicBezTo>
                  <a:cubicBezTo>
                    <a:pt x="58" y="54"/>
                    <a:pt x="55" y="54"/>
                    <a:pt x="53" y="55"/>
                  </a:cubicBezTo>
                  <a:cubicBezTo>
                    <a:pt x="52" y="56"/>
                    <a:pt x="50" y="60"/>
                    <a:pt x="48" y="57"/>
                  </a:cubicBezTo>
                  <a:cubicBezTo>
                    <a:pt x="48" y="56"/>
                    <a:pt x="48" y="55"/>
                    <a:pt x="47" y="54"/>
                  </a:cubicBezTo>
                  <a:cubicBezTo>
                    <a:pt x="46" y="54"/>
                    <a:pt x="45" y="53"/>
                    <a:pt x="46" y="53"/>
                  </a:cubicBezTo>
                  <a:cubicBezTo>
                    <a:pt x="48" y="53"/>
                    <a:pt x="47" y="50"/>
                    <a:pt x="48" y="49"/>
                  </a:cubicBezTo>
                  <a:cubicBezTo>
                    <a:pt x="46" y="48"/>
                    <a:pt x="43" y="50"/>
                    <a:pt x="43" y="51"/>
                  </a:cubicBezTo>
                  <a:cubicBezTo>
                    <a:pt x="42" y="54"/>
                    <a:pt x="46" y="56"/>
                    <a:pt x="46" y="59"/>
                  </a:cubicBezTo>
                  <a:cubicBezTo>
                    <a:pt x="45" y="61"/>
                    <a:pt x="44" y="62"/>
                    <a:pt x="43" y="64"/>
                  </a:cubicBezTo>
                  <a:cubicBezTo>
                    <a:pt x="41" y="67"/>
                    <a:pt x="45" y="69"/>
                    <a:pt x="45" y="71"/>
                  </a:cubicBezTo>
                  <a:cubicBezTo>
                    <a:pt x="43" y="70"/>
                    <a:pt x="45" y="72"/>
                    <a:pt x="43" y="72"/>
                  </a:cubicBezTo>
                  <a:cubicBezTo>
                    <a:pt x="44" y="75"/>
                    <a:pt x="37" y="71"/>
                    <a:pt x="39" y="73"/>
                  </a:cubicBezTo>
                  <a:cubicBezTo>
                    <a:pt x="39" y="73"/>
                    <a:pt x="37" y="73"/>
                    <a:pt x="37" y="72"/>
                  </a:cubicBezTo>
                  <a:cubicBezTo>
                    <a:pt x="37" y="71"/>
                    <a:pt x="38" y="70"/>
                    <a:pt x="36" y="70"/>
                  </a:cubicBezTo>
                  <a:cubicBezTo>
                    <a:pt x="35" y="70"/>
                    <a:pt x="35" y="71"/>
                    <a:pt x="34" y="71"/>
                  </a:cubicBezTo>
                  <a:cubicBezTo>
                    <a:pt x="32" y="71"/>
                    <a:pt x="30" y="71"/>
                    <a:pt x="29" y="72"/>
                  </a:cubicBezTo>
                  <a:cubicBezTo>
                    <a:pt x="27" y="72"/>
                    <a:pt x="26" y="73"/>
                    <a:pt x="25" y="73"/>
                  </a:cubicBezTo>
                  <a:cubicBezTo>
                    <a:pt x="24" y="73"/>
                    <a:pt x="21" y="72"/>
                    <a:pt x="20" y="73"/>
                  </a:cubicBezTo>
                  <a:cubicBezTo>
                    <a:pt x="19" y="74"/>
                    <a:pt x="19" y="73"/>
                    <a:pt x="17" y="72"/>
                  </a:cubicBezTo>
                  <a:cubicBezTo>
                    <a:pt x="16" y="72"/>
                    <a:pt x="14" y="73"/>
                    <a:pt x="12" y="74"/>
                  </a:cubicBezTo>
                  <a:cubicBezTo>
                    <a:pt x="15" y="76"/>
                    <a:pt x="6" y="83"/>
                    <a:pt x="5" y="85"/>
                  </a:cubicBezTo>
                  <a:cubicBezTo>
                    <a:pt x="4" y="87"/>
                    <a:pt x="0" y="85"/>
                    <a:pt x="0" y="87"/>
                  </a:cubicBezTo>
                  <a:cubicBezTo>
                    <a:pt x="0" y="89"/>
                    <a:pt x="2" y="90"/>
                    <a:pt x="2" y="9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18" name="Freeform 685">
              <a:extLst>
                <a:ext uri="{FF2B5EF4-FFF2-40B4-BE49-F238E27FC236}">
                  <a16:creationId xmlns:a16="http://schemas.microsoft.com/office/drawing/2014/main" xmlns="" id="{36DBB46A-9AED-4FF4-87C4-5084315F0F97}"/>
                </a:ext>
              </a:extLst>
            </p:cNvPr>
            <p:cNvSpPr>
              <a:spLocks/>
            </p:cNvSpPr>
            <p:nvPr/>
          </p:nvSpPr>
          <p:spPr bwMode="auto">
            <a:xfrm>
              <a:off x="7748068" y="2469372"/>
              <a:ext cx="4727" cy="8422"/>
            </a:xfrm>
            <a:custGeom>
              <a:avLst/>
              <a:gdLst>
                <a:gd name="T0" fmla="*/ 0 w 2"/>
                <a:gd name="T1" fmla="*/ 1 h 3"/>
                <a:gd name="T2" fmla="*/ 2 w 2"/>
                <a:gd name="T3" fmla="*/ 1 h 3"/>
                <a:gd name="T4" fmla="*/ 0 w 2"/>
                <a:gd name="T5" fmla="*/ 1 h 3"/>
              </a:gdLst>
              <a:ahLst/>
              <a:cxnLst>
                <a:cxn ang="0">
                  <a:pos x="T0" y="T1"/>
                </a:cxn>
                <a:cxn ang="0">
                  <a:pos x="T2" y="T3"/>
                </a:cxn>
                <a:cxn ang="0">
                  <a:pos x="T4" y="T5"/>
                </a:cxn>
              </a:cxnLst>
              <a:rect l="0" t="0" r="r" b="b"/>
              <a:pathLst>
                <a:path w="2" h="3">
                  <a:moveTo>
                    <a:pt x="0" y="1"/>
                  </a:moveTo>
                  <a:cubicBezTo>
                    <a:pt x="0" y="3"/>
                    <a:pt x="2" y="2"/>
                    <a:pt x="2" y="1"/>
                  </a:cubicBezTo>
                  <a:cubicBezTo>
                    <a:pt x="1" y="0"/>
                    <a:pt x="1"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19" name="Freeform 686">
              <a:extLst>
                <a:ext uri="{FF2B5EF4-FFF2-40B4-BE49-F238E27FC236}">
                  <a16:creationId xmlns:a16="http://schemas.microsoft.com/office/drawing/2014/main" xmlns="" id="{26D38B41-B3EA-4102-8C17-824F50613595}"/>
                </a:ext>
              </a:extLst>
            </p:cNvPr>
            <p:cNvSpPr>
              <a:spLocks/>
            </p:cNvSpPr>
            <p:nvPr/>
          </p:nvSpPr>
          <p:spPr bwMode="auto">
            <a:xfrm>
              <a:off x="7748068" y="2469372"/>
              <a:ext cx="4727" cy="8422"/>
            </a:xfrm>
            <a:custGeom>
              <a:avLst/>
              <a:gdLst>
                <a:gd name="T0" fmla="*/ 0 w 2"/>
                <a:gd name="T1" fmla="*/ 1 h 3"/>
                <a:gd name="T2" fmla="*/ 2 w 2"/>
                <a:gd name="T3" fmla="*/ 1 h 3"/>
                <a:gd name="T4" fmla="*/ 0 w 2"/>
                <a:gd name="T5" fmla="*/ 1 h 3"/>
              </a:gdLst>
              <a:ahLst/>
              <a:cxnLst>
                <a:cxn ang="0">
                  <a:pos x="T0" y="T1"/>
                </a:cxn>
                <a:cxn ang="0">
                  <a:pos x="T2" y="T3"/>
                </a:cxn>
                <a:cxn ang="0">
                  <a:pos x="T4" y="T5"/>
                </a:cxn>
              </a:cxnLst>
              <a:rect l="0" t="0" r="r" b="b"/>
              <a:pathLst>
                <a:path w="2" h="3">
                  <a:moveTo>
                    <a:pt x="0" y="1"/>
                  </a:moveTo>
                  <a:cubicBezTo>
                    <a:pt x="0" y="3"/>
                    <a:pt x="2" y="2"/>
                    <a:pt x="2" y="1"/>
                  </a:cubicBezTo>
                  <a:cubicBezTo>
                    <a:pt x="1" y="0"/>
                    <a:pt x="1"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20" name="Freeform 687">
              <a:extLst>
                <a:ext uri="{FF2B5EF4-FFF2-40B4-BE49-F238E27FC236}">
                  <a16:creationId xmlns:a16="http://schemas.microsoft.com/office/drawing/2014/main" xmlns="" id="{D8747C59-388C-4B23-9A50-E5DA87669A76}"/>
                </a:ext>
              </a:extLst>
            </p:cNvPr>
            <p:cNvSpPr>
              <a:spLocks/>
            </p:cNvSpPr>
            <p:nvPr/>
          </p:nvSpPr>
          <p:spPr bwMode="auto">
            <a:xfrm>
              <a:off x="7774855" y="2362691"/>
              <a:ext cx="3151" cy="5615"/>
            </a:xfrm>
            <a:custGeom>
              <a:avLst/>
              <a:gdLst>
                <a:gd name="T0" fmla="*/ 1 w 1"/>
                <a:gd name="T1" fmla="*/ 0 h 2"/>
                <a:gd name="T2" fmla="*/ 1 w 1"/>
                <a:gd name="T3" fmla="*/ 2 h 2"/>
                <a:gd name="T4" fmla="*/ 1 w 1"/>
                <a:gd name="T5" fmla="*/ 0 h 2"/>
              </a:gdLst>
              <a:ahLst/>
              <a:cxnLst>
                <a:cxn ang="0">
                  <a:pos x="T0" y="T1"/>
                </a:cxn>
                <a:cxn ang="0">
                  <a:pos x="T2" y="T3"/>
                </a:cxn>
                <a:cxn ang="0">
                  <a:pos x="T4" y="T5"/>
                </a:cxn>
              </a:cxnLst>
              <a:rect l="0" t="0" r="r" b="b"/>
              <a:pathLst>
                <a:path w="1" h="2">
                  <a:moveTo>
                    <a:pt x="1" y="0"/>
                  </a:moveTo>
                  <a:cubicBezTo>
                    <a:pt x="0" y="0"/>
                    <a:pt x="0" y="1"/>
                    <a:pt x="1" y="2"/>
                  </a:cubicBezTo>
                  <a:cubicBezTo>
                    <a:pt x="1" y="1"/>
                    <a:pt x="1" y="1"/>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21" name="Freeform 688">
              <a:extLst>
                <a:ext uri="{FF2B5EF4-FFF2-40B4-BE49-F238E27FC236}">
                  <a16:creationId xmlns:a16="http://schemas.microsoft.com/office/drawing/2014/main" xmlns="" id="{12DC387F-2DB7-4433-A8C3-CCE8FC94CF8E}"/>
                </a:ext>
              </a:extLst>
            </p:cNvPr>
            <p:cNvSpPr>
              <a:spLocks/>
            </p:cNvSpPr>
            <p:nvPr/>
          </p:nvSpPr>
          <p:spPr bwMode="auto">
            <a:xfrm>
              <a:off x="7774855" y="2362691"/>
              <a:ext cx="3151" cy="5615"/>
            </a:xfrm>
            <a:custGeom>
              <a:avLst/>
              <a:gdLst>
                <a:gd name="T0" fmla="*/ 1 w 1"/>
                <a:gd name="T1" fmla="*/ 0 h 2"/>
                <a:gd name="T2" fmla="*/ 1 w 1"/>
                <a:gd name="T3" fmla="*/ 2 h 2"/>
                <a:gd name="T4" fmla="*/ 1 w 1"/>
                <a:gd name="T5" fmla="*/ 0 h 2"/>
              </a:gdLst>
              <a:ahLst/>
              <a:cxnLst>
                <a:cxn ang="0">
                  <a:pos x="T0" y="T1"/>
                </a:cxn>
                <a:cxn ang="0">
                  <a:pos x="T2" y="T3"/>
                </a:cxn>
                <a:cxn ang="0">
                  <a:pos x="T4" y="T5"/>
                </a:cxn>
              </a:cxnLst>
              <a:rect l="0" t="0" r="r" b="b"/>
              <a:pathLst>
                <a:path w="1" h="2">
                  <a:moveTo>
                    <a:pt x="1" y="0"/>
                  </a:moveTo>
                  <a:cubicBezTo>
                    <a:pt x="0" y="0"/>
                    <a:pt x="0" y="1"/>
                    <a:pt x="1" y="2"/>
                  </a:cubicBezTo>
                  <a:cubicBezTo>
                    <a:pt x="1" y="1"/>
                    <a:pt x="1" y="1"/>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22" name="Freeform 689">
              <a:extLst>
                <a:ext uri="{FF2B5EF4-FFF2-40B4-BE49-F238E27FC236}">
                  <a16:creationId xmlns:a16="http://schemas.microsoft.com/office/drawing/2014/main" xmlns="" id="{ED30F6F9-6F96-42C5-9FD6-1E337E4BFAD7}"/>
                </a:ext>
              </a:extLst>
            </p:cNvPr>
            <p:cNvSpPr>
              <a:spLocks/>
            </p:cNvSpPr>
            <p:nvPr/>
          </p:nvSpPr>
          <p:spPr bwMode="auto">
            <a:xfrm>
              <a:off x="7774855" y="2533943"/>
              <a:ext cx="11030" cy="5615"/>
            </a:xfrm>
            <a:custGeom>
              <a:avLst/>
              <a:gdLst>
                <a:gd name="T0" fmla="*/ 1 w 4"/>
                <a:gd name="T1" fmla="*/ 0 h 2"/>
                <a:gd name="T2" fmla="*/ 2 w 4"/>
                <a:gd name="T3" fmla="*/ 2 h 2"/>
                <a:gd name="T4" fmla="*/ 1 w 4"/>
                <a:gd name="T5" fmla="*/ 0 h 2"/>
              </a:gdLst>
              <a:ahLst/>
              <a:cxnLst>
                <a:cxn ang="0">
                  <a:pos x="T0" y="T1"/>
                </a:cxn>
                <a:cxn ang="0">
                  <a:pos x="T2" y="T3"/>
                </a:cxn>
                <a:cxn ang="0">
                  <a:pos x="T4" y="T5"/>
                </a:cxn>
              </a:cxnLst>
              <a:rect l="0" t="0" r="r" b="b"/>
              <a:pathLst>
                <a:path w="4" h="2">
                  <a:moveTo>
                    <a:pt x="1" y="0"/>
                  </a:moveTo>
                  <a:cubicBezTo>
                    <a:pt x="0" y="0"/>
                    <a:pt x="1" y="2"/>
                    <a:pt x="2" y="2"/>
                  </a:cubicBezTo>
                  <a:cubicBezTo>
                    <a:pt x="4" y="2"/>
                    <a:pt x="3"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23" name="Freeform 690">
              <a:extLst>
                <a:ext uri="{FF2B5EF4-FFF2-40B4-BE49-F238E27FC236}">
                  <a16:creationId xmlns:a16="http://schemas.microsoft.com/office/drawing/2014/main" xmlns="" id="{696D7268-6DA5-452D-8CBC-1D3189B3D776}"/>
                </a:ext>
              </a:extLst>
            </p:cNvPr>
            <p:cNvSpPr>
              <a:spLocks/>
            </p:cNvSpPr>
            <p:nvPr/>
          </p:nvSpPr>
          <p:spPr bwMode="auto">
            <a:xfrm>
              <a:off x="7774855" y="2533943"/>
              <a:ext cx="11030" cy="5615"/>
            </a:xfrm>
            <a:custGeom>
              <a:avLst/>
              <a:gdLst>
                <a:gd name="T0" fmla="*/ 1 w 4"/>
                <a:gd name="T1" fmla="*/ 0 h 2"/>
                <a:gd name="T2" fmla="*/ 2 w 4"/>
                <a:gd name="T3" fmla="*/ 2 h 2"/>
                <a:gd name="T4" fmla="*/ 1 w 4"/>
                <a:gd name="T5" fmla="*/ 0 h 2"/>
              </a:gdLst>
              <a:ahLst/>
              <a:cxnLst>
                <a:cxn ang="0">
                  <a:pos x="T0" y="T1"/>
                </a:cxn>
                <a:cxn ang="0">
                  <a:pos x="T2" y="T3"/>
                </a:cxn>
                <a:cxn ang="0">
                  <a:pos x="T4" y="T5"/>
                </a:cxn>
              </a:cxnLst>
              <a:rect l="0" t="0" r="r" b="b"/>
              <a:pathLst>
                <a:path w="4" h="2">
                  <a:moveTo>
                    <a:pt x="1" y="0"/>
                  </a:moveTo>
                  <a:cubicBezTo>
                    <a:pt x="0" y="0"/>
                    <a:pt x="1" y="2"/>
                    <a:pt x="2" y="2"/>
                  </a:cubicBezTo>
                  <a:cubicBezTo>
                    <a:pt x="4" y="2"/>
                    <a:pt x="3"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24" name="Freeform 691">
              <a:extLst>
                <a:ext uri="{FF2B5EF4-FFF2-40B4-BE49-F238E27FC236}">
                  <a16:creationId xmlns:a16="http://schemas.microsoft.com/office/drawing/2014/main" xmlns="" id="{CC16DC0C-EF7D-4CA1-8D26-F1A5CAADD5D9}"/>
                </a:ext>
              </a:extLst>
            </p:cNvPr>
            <p:cNvSpPr>
              <a:spLocks/>
            </p:cNvSpPr>
            <p:nvPr/>
          </p:nvSpPr>
          <p:spPr bwMode="auto">
            <a:xfrm>
              <a:off x="7778006" y="2358479"/>
              <a:ext cx="7878" cy="4212"/>
            </a:xfrm>
            <a:custGeom>
              <a:avLst/>
              <a:gdLst>
                <a:gd name="T0" fmla="*/ 1 w 3"/>
                <a:gd name="T1" fmla="*/ 0 h 2"/>
                <a:gd name="T2" fmla="*/ 1 w 3"/>
                <a:gd name="T3" fmla="*/ 2 h 2"/>
                <a:gd name="T4" fmla="*/ 1 w 3"/>
                <a:gd name="T5" fmla="*/ 0 h 2"/>
              </a:gdLst>
              <a:ahLst/>
              <a:cxnLst>
                <a:cxn ang="0">
                  <a:pos x="T0" y="T1"/>
                </a:cxn>
                <a:cxn ang="0">
                  <a:pos x="T2" y="T3"/>
                </a:cxn>
                <a:cxn ang="0">
                  <a:pos x="T4" y="T5"/>
                </a:cxn>
              </a:cxnLst>
              <a:rect l="0" t="0" r="r" b="b"/>
              <a:pathLst>
                <a:path w="3" h="2">
                  <a:moveTo>
                    <a:pt x="1" y="0"/>
                  </a:moveTo>
                  <a:cubicBezTo>
                    <a:pt x="0" y="0"/>
                    <a:pt x="0" y="2"/>
                    <a:pt x="1" y="2"/>
                  </a:cubicBezTo>
                  <a:cubicBezTo>
                    <a:pt x="3" y="2"/>
                    <a:pt x="2"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25" name="Freeform 692">
              <a:extLst>
                <a:ext uri="{FF2B5EF4-FFF2-40B4-BE49-F238E27FC236}">
                  <a16:creationId xmlns:a16="http://schemas.microsoft.com/office/drawing/2014/main" xmlns="" id="{7C442788-B915-4BFE-8094-9788B8D789AE}"/>
                </a:ext>
              </a:extLst>
            </p:cNvPr>
            <p:cNvSpPr>
              <a:spLocks/>
            </p:cNvSpPr>
            <p:nvPr/>
          </p:nvSpPr>
          <p:spPr bwMode="auto">
            <a:xfrm>
              <a:off x="7778006" y="2358479"/>
              <a:ext cx="7878" cy="4212"/>
            </a:xfrm>
            <a:custGeom>
              <a:avLst/>
              <a:gdLst>
                <a:gd name="T0" fmla="*/ 1 w 3"/>
                <a:gd name="T1" fmla="*/ 0 h 2"/>
                <a:gd name="T2" fmla="*/ 1 w 3"/>
                <a:gd name="T3" fmla="*/ 2 h 2"/>
                <a:gd name="T4" fmla="*/ 1 w 3"/>
                <a:gd name="T5" fmla="*/ 0 h 2"/>
              </a:gdLst>
              <a:ahLst/>
              <a:cxnLst>
                <a:cxn ang="0">
                  <a:pos x="T0" y="T1"/>
                </a:cxn>
                <a:cxn ang="0">
                  <a:pos x="T2" y="T3"/>
                </a:cxn>
                <a:cxn ang="0">
                  <a:pos x="T4" y="T5"/>
                </a:cxn>
              </a:cxnLst>
              <a:rect l="0" t="0" r="r" b="b"/>
              <a:pathLst>
                <a:path w="3" h="2">
                  <a:moveTo>
                    <a:pt x="1" y="0"/>
                  </a:moveTo>
                  <a:cubicBezTo>
                    <a:pt x="0" y="0"/>
                    <a:pt x="0" y="2"/>
                    <a:pt x="1" y="2"/>
                  </a:cubicBezTo>
                  <a:cubicBezTo>
                    <a:pt x="3" y="2"/>
                    <a:pt x="2"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26" name="Freeform 693">
              <a:extLst>
                <a:ext uri="{FF2B5EF4-FFF2-40B4-BE49-F238E27FC236}">
                  <a16:creationId xmlns:a16="http://schemas.microsoft.com/office/drawing/2014/main" xmlns="" id="{3B6B0389-7D0E-45AA-9B17-6A6F048AD648}"/>
                </a:ext>
              </a:extLst>
            </p:cNvPr>
            <p:cNvSpPr>
              <a:spLocks/>
            </p:cNvSpPr>
            <p:nvPr/>
          </p:nvSpPr>
          <p:spPr bwMode="auto">
            <a:xfrm>
              <a:off x="7785884" y="2427262"/>
              <a:ext cx="6303" cy="2807"/>
            </a:xfrm>
            <a:custGeom>
              <a:avLst/>
              <a:gdLst>
                <a:gd name="T0" fmla="*/ 2 w 2"/>
                <a:gd name="T1" fmla="*/ 1 h 1"/>
                <a:gd name="T2" fmla="*/ 0 w 2"/>
                <a:gd name="T3" fmla="*/ 1 h 1"/>
                <a:gd name="T4" fmla="*/ 2 w 2"/>
                <a:gd name="T5" fmla="*/ 1 h 1"/>
              </a:gdLst>
              <a:ahLst/>
              <a:cxnLst>
                <a:cxn ang="0">
                  <a:pos x="T0" y="T1"/>
                </a:cxn>
                <a:cxn ang="0">
                  <a:pos x="T2" y="T3"/>
                </a:cxn>
                <a:cxn ang="0">
                  <a:pos x="T4" y="T5"/>
                </a:cxn>
              </a:cxnLst>
              <a:rect l="0" t="0" r="r" b="b"/>
              <a:pathLst>
                <a:path w="2" h="1">
                  <a:moveTo>
                    <a:pt x="2" y="1"/>
                  </a:moveTo>
                  <a:cubicBezTo>
                    <a:pt x="1" y="0"/>
                    <a:pt x="0" y="1"/>
                    <a:pt x="0" y="1"/>
                  </a:cubicBezTo>
                  <a:cubicBezTo>
                    <a:pt x="0" y="1"/>
                    <a:pt x="1" y="1"/>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27" name="Freeform 694">
              <a:extLst>
                <a:ext uri="{FF2B5EF4-FFF2-40B4-BE49-F238E27FC236}">
                  <a16:creationId xmlns:a16="http://schemas.microsoft.com/office/drawing/2014/main" xmlns="" id="{C6E4F12A-9A5A-4307-B978-ECF84F541DA9}"/>
                </a:ext>
              </a:extLst>
            </p:cNvPr>
            <p:cNvSpPr>
              <a:spLocks/>
            </p:cNvSpPr>
            <p:nvPr/>
          </p:nvSpPr>
          <p:spPr bwMode="auto">
            <a:xfrm>
              <a:off x="7785884" y="2427262"/>
              <a:ext cx="6303" cy="2807"/>
            </a:xfrm>
            <a:custGeom>
              <a:avLst/>
              <a:gdLst>
                <a:gd name="T0" fmla="*/ 2 w 2"/>
                <a:gd name="T1" fmla="*/ 1 h 1"/>
                <a:gd name="T2" fmla="*/ 0 w 2"/>
                <a:gd name="T3" fmla="*/ 1 h 1"/>
                <a:gd name="T4" fmla="*/ 2 w 2"/>
                <a:gd name="T5" fmla="*/ 1 h 1"/>
              </a:gdLst>
              <a:ahLst/>
              <a:cxnLst>
                <a:cxn ang="0">
                  <a:pos x="T0" y="T1"/>
                </a:cxn>
                <a:cxn ang="0">
                  <a:pos x="T2" y="T3"/>
                </a:cxn>
                <a:cxn ang="0">
                  <a:pos x="T4" y="T5"/>
                </a:cxn>
              </a:cxnLst>
              <a:rect l="0" t="0" r="r" b="b"/>
              <a:pathLst>
                <a:path w="2" h="1">
                  <a:moveTo>
                    <a:pt x="2" y="1"/>
                  </a:moveTo>
                  <a:cubicBezTo>
                    <a:pt x="1" y="0"/>
                    <a:pt x="0" y="1"/>
                    <a:pt x="0" y="1"/>
                  </a:cubicBezTo>
                  <a:cubicBezTo>
                    <a:pt x="0" y="1"/>
                    <a:pt x="1" y="1"/>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28" name="Freeform 695">
              <a:extLst>
                <a:ext uri="{FF2B5EF4-FFF2-40B4-BE49-F238E27FC236}">
                  <a16:creationId xmlns:a16="http://schemas.microsoft.com/office/drawing/2014/main" xmlns="" id="{80A01C2D-2304-4B1E-91C3-010401C994F7}"/>
                </a:ext>
              </a:extLst>
            </p:cNvPr>
            <p:cNvSpPr>
              <a:spLocks/>
            </p:cNvSpPr>
            <p:nvPr/>
          </p:nvSpPr>
          <p:spPr bwMode="auto">
            <a:xfrm>
              <a:off x="7784309" y="2420242"/>
              <a:ext cx="4727" cy="2807"/>
            </a:xfrm>
            <a:custGeom>
              <a:avLst/>
              <a:gdLst>
                <a:gd name="T0" fmla="*/ 2 w 2"/>
                <a:gd name="T1" fmla="*/ 0 h 1"/>
                <a:gd name="T2" fmla="*/ 2 w 2"/>
                <a:gd name="T3" fmla="*/ 1 h 1"/>
                <a:gd name="T4" fmla="*/ 2 w 2"/>
                <a:gd name="T5" fmla="*/ 0 h 1"/>
              </a:gdLst>
              <a:ahLst/>
              <a:cxnLst>
                <a:cxn ang="0">
                  <a:pos x="T0" y="T1"/>
                </a:cxn>
                <a:cxn ang="0">
                  <a:pos x="T2" y="T3"/>
                </a:cxn>
                <a:cxn ang="0">
                  <a:pos x="T4" y="T5"/>
                </a:cxn>
              </a:cxnLst>
              <a:rect l="0" t="0" r="r" b="b"/>
              <a:pathLst>
                <a:path w="2" h="1">
                  <a:moveTo>
                    <a:pt x="2" y="0"/>
                  </a:moveTo>
                  <a:cubicBezTo>
                    <a:pt x="0" y="0"/>
                    <a:pt x="0" y="1"/>
                    <a:pt x="2" y="1"/>
                  </a:cubicBezTo>
                  <a:cubicBezTo>
                    <a:pt x="2" y="0"/>
                    <a:pt x="2" y="0"/>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29" name="Freeform 696">
              <a:extLst>
                <a:ext uri="{FF2B5EF4-FFF2-40B4-BE49-F238E27FC236}">
                  <a16:creationId xmlns:a16="http://schemas.microsoft.com/office/drawing/2014/main" xmlns="" id="{51D1494B-42C4-41B1-BCC3-B29FF92594F2}"/>
                </a:ext>
              </a:extLst>
            </p:cNvPr>
            <p:cNvSpPr>
              <a:spLocks/>
            </p:cNvSpPr>
            <p:nvPr/>
          </p:nvSpPr>
          <p:spPr bwMode="auto">
            <a:xfrm>
              <a:off x="7784309" y="2420242"/>
              <a:ext cx="4727" cy="2807"/>
            </a:xfrm>
            <a:custGeom>
              <a:avLst/>
              <a:gdLst>
                <a:gd name="T0" fmla="*/ 2 w 2"/>
                <a:gd name="T1" fmla="*/ 0 h 1"/>
                <a:gd name="T2" fmla="*/ 2 w 2"/>
                <a:gd name="T3" fmla="*/ 1 h 1"/>
                <a:gd name="T4" fmla="*/ 2 w 2"/>
                <a:gd name="T5" fmla="*/ 0 h 1"/>
              </a:gdLst>
              <a:ahLst/>
              <a:cxnLst>
                <a:cxn ang="0">
                  <a:pos x="T0" y="T1"/>
                </a:cxn>
                <a:cxn ang="0">
                  <a:pos x="T2" y="T3"/>
                </a:cxn>
                <a:cxn ang="0">
                  <a:pos x="T4" y="T5"/>
                </a:cxn>
              </a:cxnLst>
              <a:rect l="0" t="0" r="r" b="b"/>
              <a:pathLst>
                <a:path w="2" h="1">
                  <a:moveTo>
                    <a:pt x="2" y="0"/>
                  </a:moveTo>
                  <a:cubicBezTo>
                    <a:pt x="0" y="0"/>
                    <a:pt x="0" y="1"/>
                    <a:pt x="2" y="1"/>
                  </a:cubicBezTo>
                  <a:cubicBezTo>
                    <a:pt x="2" y="0"/>
                    <a:pt x="2" y="0"/>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30" name="Freeform 697">
              <a:extLst>
                <a:ext uri="{FF2B5EF4-FFF2-40B4-BE49-F238E27FC236}">
                  <a16:creationId xmlns:a16="http://schemas.microsoft.com/office/drawing/2014/main" xmlns="" id="{A0B205E5-33C7-4BF7-AFD1-9A2349E0120B}"/>
                </a:ext>
              </a:extLst>
            </p:cNvPr>
            <p:cNvSpPr>
              <a:spLocks/>
            </p:cNvSpPr>
            <p:nvPr/>
          </p:nvSpPr>
          <p:spPr bwMode="auto">
            <a:xfrm>
              <a:off x="7785884" y="2414628"/>
              <a:ext cx="69328" cy="50533"/>
            </a:xfrm>
            <a:custGeom>
              <a:avLst/>
              <a:gdLst>
                <a:gd name="T0" fmla="*/ 4 w 25"/>
                <a:gd name="T1" fmla="*/ 9 h 20"/>
                <a:gd name="T2" fmla="*/ 0 w 25"/>
                <a:gd name="T3" fmla="*/ 13 h 20"/>
                <a:gd name="T4" fmla="*/ 3 w 25"/>
                <a:gd name="T5" fmla="*/ 11 h 20"/>
                <a:gd name="T6" fmla="*/ 5 w 25"/>
                <a:gd name="T7" fmla="*/ 14 h 20"/>
                <a:gd name="T8" fmla="*/ 5 w 25"/>
                <a:gd name="T9" fmla="*/ 15 h 20"/>
                <a:gd name="T10" fmla="*/ 7 w 25"/>
                <a:gd name="T11" fmla="*/ 18 h 20"/>
                <a:gd name="T12" fmla="*/ 10 w 25"/>
                <a:gd name="T13" fmla="*/ 20 h 20"/>
                <a:gd name="T14" fmla="*/ 13 w 25"/>
                <a:gd name="T15" fmla="*/ 20 h 20"/>
                <a:gd name="T16" fmla="*/ 13 w 25"/>
                <a:gd name="T17" fmla="*/ 13 h 20"/>
                <a:gd name="T18" fmla="*/ 22 w 25"/>
                <a:gd name="T19" fmla="*/ 14 h 20"/>
                <a:gd name="T20" fmla="*/ 22 w 25"/>
                <a:gd name="T21" fmla="*/ 10 h 20"/>
                <a:gd name="T22" fmla="*/ 24 w 25"/>
                <a:gd name="T23" fmla="*/ 7 h 20"/>
                <a:gd name="T24" fmla="*/ 22 w 25"/>
                <a:gd name="T25" fmla="*/ 2 h 20"/>
                <a:gd name="T26" fmla="*/ 16 w 25"/>
                <a:gd name="T27" fmla="*/ 1 h 20"/>
                <a:gd name="T28" fmla="*/ 12 w 25"/>
                <a:gd name="T29" fmla="*/ 2 h 20"/>
                <a:gd name="T30" fmla="*/ 11 w 25"/>
                <a:gd name="T31" fmla="*/ 5 h 20"/>
                <a:gd name="T32" fmla="*/ 5 w 25"/>
                <a:gd name="T33" fmla="*/ 4 h 20"/>
                <a:gd name="T34" fmla="*/ 4 w 25"/>
                <a:gd name="T35"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 h="20">
                  <a:moveTo>
                    <a:pt x="4" y="9"/>
                  </a:moveTo>
                  <a:cubicBezTo>
                    <a:pt x="3" y="11"/>
                    <a:pt x="1" y="11"/>
                    <a:pt x="0" y="13"/>
                  </a:cubicBezTo>
                  <a:cubicBezTo>
                    <a:pt x="1" y="13"/>
                    <a:pt x="2" y="12"/>
                    <a:pt x="3" y="11"/>
                  </a:cubicBezTo>
                  <a:cubicBezTo>
                    <a:pt x="3" y="12"/>
                    <a:pt x="4" y="14"/>
                    <a:pt x="5" y="14"/>
                  </a:cubicBezTo>
                  <a:cubicBezTo>
                    <a:pt x="6" y="13"/>
                    <a:pt x="6" y="14"/>
                    <a:pt x="5" y="15"/>
                  </a:cubicBezTo>
                  <a:cubicBezTo>
                    <a:pt x="6" y="15"/>
                    <a:pt x="6" y="18"/>
                    <a:pt x="7" y="18"/>
                  </a:cubicBezTo>
                  <a:cubicBezTo>
                    <a:pt x="9" y="18"/>
                    <a:pt x="9" y="19"/>
                    <a:pt x="10" y="20"/>
                  </a:cubicBezTo>
                  <a:cubicBezTo>
                    <a:pt x="11" y="20"/>
                    <a:pt x="12" y="19"/>
                    <a:pt x="13" y="20"/>
                  </a:cubicBezTo>
                  <a:cubicBezTo>
                    <a:pt x="11" y="19"/>
                    <a:pt x="12" y="15"/>
                    <a:pt x="13" y="13"/>
                  </a:cubicBezTo>
                  <a:cubicBezTo>
                    <a:pt x="15" y="9"/>
                    <a:pt x="19" y="12"/>
                    <a:pt x="22" y="14"/>
                  </a:cubicBezTo>
                  <a:cubicBezTo>
                    <a:pt x="22" y="13"/>
                    <a:pt x="22" y="12"/>
                    <a:pt x="22" y="10"/>
                  </a:cubicBezTo>
                  <a:cubicBezTo>
                    <a:pt x="23" y="9"/>
                    <a:pt x="24" y="8"/>
                    <a:pt x="24" y="7"/>
                  </a:cubicBezTo>
                  <a:cubicBezTo>
                    <a:pt x="25" y="6"/>
                    <a:pt x="22" y="4"/>
                    <a:pt x="22" y="2"/>
                  </a:cubicBezTo>
                  <a:cubicBezTo>
                    <a:pt x="20" y="3"/>
                    <a:pt x="18" y="1"/>
                    <a:pt x="16" y="1"/>
                  </a:cubicBezTo>
                  <a:cubicBezTo>
                    <a:pt x="14" y="0"/>
                    <a:pt x="13" y="3"/>
                    <a:pt x="12" y="2"/>
                  </a:cubicBezTo>
                  <a:cubicBezTo>
                    <a:pt x="13" y="4"/>
                    <a:pt x="13" y="5"/>
                    <a:pt x="11" y="5"/>
                  </a:cubicBezTo>
                  <a:cubicBezTo>
                    <a:pt x="8" y="6"/>
                    <a:pt x="8" y="4"/>
                    <a:pt x="5" y="4"/>
                  </a:cubicBezTo>
                  <a:cubicBezTo>
                    <a:pt x="5" y="5"/>
                    <a:pt x="5" y="9"/>
                    <a:pt x="4" y="9"/>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31" name="Freeform 698">
              <a:extLst>
                <a:ext uri="{FF2B5EF4-FFF2-40B4-BE49-F238E27FC236}">
                  <a16:creationId xmlns:a16="http://schemas.microsoft.com/office/drawing/2014/main" xmlns="" id="{5FF5E584-05B2-427C-A403-2A94B83A83EC}"/>
                </a:ext>
              </a:extLst>
            </p:cNvPr>
            <p:cNvSpPr>
              <a:spLocks/>
            </p:cNvSpPr>
            <p:nvPr/>
          </p:nvSpPr>
          <p:spPr bwMode="auto">
            <a:xfrm>
              <a:off x="7785884" y="2414628"/>
              <a:ext cx="69328" cy="50533"/>
            </a:xfrm>
            <a:custGeom>
              <a:avLst/>
              <a:gdLst>
                <a:gd name="T0" fmla="*/ 4 w 25"/>
                <a:gd name="T1" fmla="*/ 9 h 20"/>
                <a:gd name="T2" fmla="*/ 0 w 25"/>
                <a:gd name="T3" fmla="*/ 13 h 20"/>
                <a:gd name="T4" fmla="*/ 3 w 25"/>
                <a:gd name="T5" fmla="*/ 11 h 20"/>
                <a:gd name="T6" fmla="*/ 5 w 25"/>
                <a:gd name="T7" fmla="*/ 14 h 20"/>
                <a:gd name="T8" fmla="*/ 5 w 25"/>
                <a:gd name="T9" fmla="*/ 15 h 20"/>
                <a:gd name="T10" fmla="*/ 7 w 25"/>
                <a:gd name="T11" fmla="*/ 18 h 20"/>
                <a:gd name="T12" fmla="*/ 10 w 25"/>
                <a:gd name="T13" fmla="*/ 20 h 20"/>
                <a:gd name="T14" fmla="*/ 13 w 25"/>
                <a:gd name="T15" fmla="*/ 20 h 20"/>
                <a:gd name="T16" fmla="*/ 13 w 25"/>
                <a:gd name="T17" fmla="*/ 13 h 20"/>
                <a:gd name="T18" fmla="*/ 22 w 25"/>
                <a:gd name="T19" fmla="*/ 14 h 20"/>
                <a:gd name="T20" fmla="*/ 22 w 25"/>
                <a:gd name="T21" fmla="*/ 10 h 20"/>
                <a:gd name="T22" fmla="*/ 24 w 25"/>
                <a:gd name="T23" fmla="*/ 7 h 20"/>
                <a:gd name="T24" fmla="*/ 22 w 25"/>
                <a:gd name="T25" fmla="*/ 2 h 20"/>
                <a:gd name="T26" fmla="*/ 16 w 25"/>
                <a:gd name="T27" fmla="*/ 1 h 20"/>
                <a:gd name="T28" fmla="*/ 12 w 25"/>
                <a:gd name="T29" fmla="*/ 2 h 20"/>
                <a:gd name="T30" fmla="*/ 11 w 25"/>
                <a:gd name="T31" fmla="*/ 5 h 20"/>
                <a:gd name="T32" fmla="*/ 5 w 25"/>
                <a:gd name="T33" fmla="*/ 4 h 20"/>
                <a:gd name="T34" fmla="*/ 4 w 25"/>
                <a:gd name="T35"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 h="20">
                  <a:moveTo>
                    <a:pt x="4" y="9"/>
                  </a:moveTo>
                  <a:cubicBezTo>
                    <a:pt x="3" y="11"/>
                    <a:pt x="1" y="11"/>
                    <a:pt x="0" y="13"/>
                  </a:cubicBezTo>
                  <a:cubicBezTo>
                    <a:pt x="1" y="13"/>
                    <a:pt x="2" y="12"/>
                    <a:pt x="3" y="11"/>
                  </a:cubicBezTo>
                  <a:cubicBezTo>
                    <a:pt x="3" y="12"/>
                    <a:pt x="4" y="14"/>
                    <a:pt x="5" y="14"/>
                  </a:cubicBezTo>
                  <a:cubicBezTo>
                    <a:pt x="6" y="13"/>
                    <a:pt x="6" y="14"/>
                    <a:pt x="5" y="15"/>
                  </a:cubicBezTo>
                  <a:cubicBezTo>
                    <a:pt x="6" y="15"/>
                    <a:pt x="6" y="18"/>
                    <a:pt x="7" y="18"/>
                  </a:cubicBezTo>
                  <a:cubicBezTo>
                    <a:pt x="9" y="18"/>
                    <a:pt x="9" y="19"/>
                    <a:pt x="10" y="20"/>
                  </a:cubicBezTo>
                  <a:cubicBezTo>
                    <a:pt x="11" y="20"/>
                    <a:pt x="12" y="19"/>
                    <a:pt x="13" y="20"/>
                  </a:cubicBezTo>
                  <a:cubicBezTo>
                    <a:pt x="11" y="19"/>
                    <a:pt x="12" y="15"/>
                    <a:pt x="13" y="13"/>
                  </a:cubicBezTo>
                  <a:cubicBezTo>
                    <a:pt x="15" y="9"/>
                    <a:pt x="19" y="12"/>
                    <a:pt x="22" y="14"/>
                  </a:cubicBezTo>
                  <a:cubicBezTo>
                    <a:pt x="22" y="13"/>
                    <a:pt x="22" y="12"/>
                    <a:pt x="22" y="10"/>
                  </a:cubicBezTo>
                  <a:cubicBezTo>
                    <a:pt x="23" y="9"/>
                    <a:pt x="24" y="8"/>
                    <a:pt x="24" y="7"/>
                  </a:cubicBezTo>
                  <a:cubicBezTo>
                    <a:pt x="25" y="6"/>
                    <a:pt x="22" y="4"/>
                    <a:pt x="22" y="2"/>
                  </a:cubicBezTo>
                  <a:cubicBezTo>
                    <a:pt x="20" y="3"/>
                    <a:pt x="18" y="1"/>
                    <a:pt x="16" y="1"/>
                  </a:cubicBezTo>
                  <a:cubicBezTo>
                    <a:pt x="14" y="0"/>
                    <a:pt x="13" y="3"/>
                    <a:pt x="12" y="2"/>
                  </a:cubicBezTo>
                  <a:cubicBezTo>
                    <a:pt x="13" y="4"/>
                    <a:pt x="13" y="5"/>
                    <a:pt x="11" y="5"/>
                  </a:cubicBezTo>
                  <a:cubicBezTo>
                    <a:pt x="8" y="6"/>
                    <a:pt x="8" y="4"/>
                    <a:pt x="5" y="4"/>
                  </a:cubicBezTo>
                  <a:cubicBezTo>
                    <a:pt x="5" y="5"/>
                    <a:pt x="5" y="9"/>
                    <a:pt x="4" y="9"/>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32" name="Freeform 699">
              <a:extLst>
                <a:ext uri="{FF2B5EF4-FFF2-40B4-BE49-F238E27FC236}">
                  <a16:creationId xmlns:a16="http://schemas.microsoft.com/office/drawing/2014/main" xmlns="" id="{271653A7-36C0-4128-BF00-B081160D137C}"/>
                </a:ext>
              </a:extLst>
            </p:cNvPr>
            <p:cNvSpPr>
              <a:spLocks/>
            </p:cNvSpPr>
            <p:nvPr/>
          </p:nvSpPr>
          <p:spPr bwMode="auto">
            <a:xfrm>
              <a:off x="7789036" y="2423049"/>
              <a:ext cx="3151" cy="1404"/>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33" name="Freeform 700">
              <a:extLst>
                <a:ext uri="{FF2B5EF4-FFF2-40B4-BE49-F238E27FC236}">
                  <a16:creationId xmlns:a16="http://schemas.microsoft.com/office/drawing/2014/main" xmlns="" id="{63B0905B-311C-4DF5-8814-19E9CBDBAD6C}"/>
                </a:ext>
              </a:extLst>
            </p:cNvPr>
            <p:cNvSpPr>
              <a:spLocks/>
            </p:cNvSpPr>
            <p:nvPr/>
          </p:nvSpPr>
          <p:spPr bwMode="auto">
            <a:xfrm>
              <a:off x="7789036" y="2423049"/>
              <a:ext cx="3151" cy="1404"/>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34" name="Freeform 701">
              <a:extLst>
                <a:ext uri="{FF2B5EF4-FFF2-40B4-BE49-F238E27FC236}">
                  <a16:creationId xmlns:a16="http://schemas.microsoft.com/office/drawing/2014/main" xmlns="" id="{06ABF869-B75A-410F-B71C-6806E7A7C567}"/>
                </a:ext>
              </a:extLst>
            </p:cNvPr>
            <p:cNvSpPr>
              <a:spLocks/>
            </p:cNvSpPr>
            <p:nvPr/>
          </p:nvSpPr>
          <p:spPr bwMode="auto">
            <a:xfrm>
              <a:off x="7785884" y="2521309"/>
              <a:ext cx="6303" cy="15441"/>
            </a:xfrm>
            <a:custGeom>
              <a:avLst/>
              <a:gdLst>
                <a:gd name="T0" fmla="*/ 2 w 2"/>
                <a:gd name="T1" fmla="*/ 0 h 6"/>
                <a:gd name="T2" fmla="*/ 2 w 2"/>
                <a:gd name="T3" fmla="*/ 5 h 6"/>
                <a:gd name="T4" fmla="*/ 2 w 2"/>
                <a:gd name="T5" fmla="*/ 0 h 6"/>
              </a:gdLst>
              <a:ahLst/>
              <a:cxnLst>
                <a:cxn ang="0">
                  <a:pos x="T0" y="T1"/>
                </a:cxn>
                <a:cxn ang="0">
                  <a:pos x="T2" y="T3"/>
                </a:cxn>
                <a:cxn ang="0">
                  <a:pos x="T4" y="T5"/>
                </a:cxn>
              </a:cxnLst>
              <a:rect l="0" t="0" r="r" b="b"/>
              <a:pathLst>
                <a:path w="2" h="6">
                  <a:moveTo>
                    <a:pt x="2" y="0"/>
                  </a:moveTo>
                  <a:cubicBezTo>
                    <a:pt x="0" y="1"/>
                    <a:pt x="1" y="6"/>
                    <a:pt x="2" y="5"/>
                  </a:cubicBezTo>
                  <a:cubicBezTo>
                    <a:pt x="2" y="3"/>
                    <a:pt x="2" y="2"/>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35" name="Freeform 702">
              <a:extLst>
                <a:ext uri="{FF2B5EF4-FFF2-40B4-BE49-F238E27FC236}">
                  <a16:creationId xmlns:a16="http://schemas.microsoft.com/office/drawing/2014/main" xmlns="" id="{09842730-82B3-4BB4-97E1-C88FB79C8872}"/>
                </a:ext>
              </a:extLst>
            </p:cNvPr>
            <p:cNvSpPr>
              <a:spLocks/>
            </p:cNvSpPr>
            <p:nvPr/>
          </p:nvSpPr>
          <p:spPr bwMode="auto">
            <a:xfrm>
              <a:off x="7785884" y="2521309"/>
              <a:ext cx="6303" cy="15441"/>
            </a:xfrm>
            <a:custGeom>
              <a:avLst/>
              <a:gdLst>
                <a:gd name="T0" fmla="*/ 2 w 2"/>
                <a:gd name="T1" fmla="*/ 0 h 6"/>
                <a:gd name="T2" fmla="*/ 2 w 2"/>
                <a:gd name="T3" fmla="*/ 5 h 6"/>
                <a:gd name="T4" fmla="*/ 2 w 2"/>
                <a:gd name="T5" fmla="*/ 0 h 6"/>
              </a:gdLst>
              <a:ahLst/>
              <a:cxnLst>
                <a:cxn ang="0">
                  <a:pos x="T0" y="T1"/>
                </a:cxn>
                <a:cxn ang="0">
                  <a:pos x="T2" y="T3"/>
                </a:cxn>
                <a:cxn ang="0">
                  <a:pos x="T4" y="T5"/>
                </a:cxn>
              </a:cxnLst>
              <a:rect l="0" t="0" r="r" b="b"/>
              <a:pathLst>
                <a:path w="2" h="6">
                  <a:moveTo>
                    <a:pt x="2" y="0"/>
                  </a:moveTo>
                  <a:cubicBezTo>
                    <a:pt x="0" y="1"/>
                    <a:pt x="1" y="6"/>
                    <a:pt x="2" y="5"/>
                  </a:cubicBezTo>
                  <a:cubicBezTo>
                    <a:pt x="2" y="3"/>
                    <a:pt x="2" y="2"/>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36" name="Freeform 703">
              <a:extLst>
                <a:ext uri="{FF2B5EF4-FFF2-40B4-BE49-F238E27FC236}">
                  <a16:creationId xmlns:a16="http://schemas.microsoft.com/office/drawing/2014/main" xmlns="" id="{2A4F5C7C-789B-468F-AC77-F8AD962FCE85}"/>
                </a:ext>
              </a:extLst>
            </p:cNvPr>
            <p:cNvSpPr>
              <a:spLocks/>
            </p:cNvSpPr>
            <p:nvPr/>
          </p:nvSpPr>
          <p:spPr bwMode="auto">
            <a:xfrm>
              <a:off x="7800065" y="2417435"/>
              <a:ext cx="3151" cy="2807"/>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37" name="Freeform 704">
              <a:extLst>
                <a:ext uri="{FF2B5EF4-FFF2-40B4-BE49-F238E27FC236}">
                  <a16:creationId xmlns:a16="http://schemas.microsoft.com/office/drawing/2014/main" xmlns="" id="{DF301906-74B2-4B84-A419-F4D11454BB5A}"/>
                </a:ext>
              </a:extLst>
            </p:cNvPr>
            <p:cNvSpPr>
              <a:spLocks/>
            </p:cNvSpPr>
            <p:nvPr/>
          </p:nvSpPr>
          <p:spPr bwMode="auto">
            <a:xfrm>
              <a:off x="7800065" y="2417435"/>
              <a:ext cx="3151" cy="2807"/>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38" name="Freeform 705">
              <a:extLst>
                <a:ext uri="{FF2B5EF4-FFF2-40B4-BE49-F238E27FC236}">
                  <a16:creationId xmlns:a16="http://schemas.microsoft.com/office/drawing/2014/main" xmlns="" id="{811C49EF-A1C1-4437-A23D-07D38F85A198}"/>
                </a:ext>
              </a:extLst>
            </p:cNvPr>
            <p:cNvSpPr>
              <a:spLocks/>
            </p:cNvSpPr>
            <p:nvPr/>
          </p:nvSpPr>
          <p:spPr bwMode="auto">
            <a:xfrm>
              <a:off x="7822124" y="2087563"/>
              <a:ext cx="6303" cy="5615"/>
            </a:xfrm>
            <a:custGeom>
              <a:avLst/>
              <a:gdLst>
                <a:gd name="T0" fmla="*/ 1 w 2"/>
                <a:gd name="T1" fmla="*/ 0 h 2"/>
                <a:gd name="T2" fmla="*/ 2 w 2"/>
                <a:gd name="T3" fmla="*/ 2 h 2"/>
                <a:gd name="T4" fmla="*/ 1 w 2"/>
                <a:gd name="T5" fmla="*/ 0 h 2"/>
              </a:gdLst>
              <a:ahLst/>
              <a:cxnLst>
                <a:cxn ang="0">
                  <a:pos x="T0" y="T1"/>
                </a:cxn>
                <a:cxn ang="0">
                  <a:pos x="T2" y="T3"/>
                </a:cxn>
                <a:cxn ang="0">
                  <a:pos x="T4" y="T5"/>
                </a:cxn>
              </a:cxnLst>
              <a:rect l="0" t="0" r="r" b="b"/>
              <a:pathLst>
                <a:path w="2" h="2">
                  <a:moveTo>
                    <a:pt x="1" y="0"/>
                  </a:moveTo>
                  <a:cubicBezTo>
                    <a:pt x="0" y="0"/>
                    <a:pt x="2" y="2"/>
                    <a:pt x="2" y="2"/>
                  </a:cubicBezTo>
                  <a:cubicBezTo>
                    <a:pt x="2" y="1"/>
                    <a:pt x="2" y="1"/>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39" name="Freeform 706">
              <a:extLst>
                <a:ext uri="{FF2B5EF4-FFF2-40B4-BE49-F238E27FC236}">
                  <a16:creationId xmlns:a16="http://schemas.microsoft.com/office/drawing/2014/main" xmlns="" id="{7942A588-64D9-4AD9-87F9-5E8C143DC395}"/>
                </a:ext>
              </a:extLst>
            </p:cNvPr>
            <p:cNvSpPr>
              <a:spLocks/>
            </p:cNvSpPr>
            <p:nvPr/>
          </p:nvSpPr>
          <p:spPr bwMode="auto">
            <a:xfrm>
              <a:off x="7822124" y="2087563"/>
              <a:ext cx="6303" cy="5615"/>
            </a:xfrm>
            <a:custGeom>
              <a:avLst/>
              <a:gdLst>
                <a:gd name="T0" fmla="*/ 1 w 2"/>
                <a:gd name="T1" fmla="*/ 0 h 2"/>
                <a:gd name="T2" fmla="*/ 2 w 2"/>
                <a:gd name="T3" fmla="*/ 2 h 2"/>
                <a:gd name="T4" fmla="*/ 1 w 2"/>
                <a:gd name="T5" fmla="*/ 0 h 2"/>
              </a:gdLst>
              <a:ahLst/>
              <a:cxnLst>
                <a:cxn ang="0">
                  <a:pos x="T0" y="T1"/>
                </a:cxn>
                <a:cxn ang="0">
                  <a:pos x="T2" y="T3"/>
                </a:cxn>
                <a:cxn ang="0">
                  <a:pos x="T4" y="T5"/>
                </a:cxn>
              </a:cxnLst>
              <a:rect l="0" t="0" r="r" b="b"/>
              <a:pathLst>
                <a:path w="2" h="2">
                  <a:moveTo>
                    <a:pt x="1" y="0"/>
                  </a:moveTo>
                  <a:cubicBezTo>
                    <a:pt x="0" y="0"/>
                    <a:pt x="2" y="2"/>
                    <a:pt x="2" y="2"/>
                  </a:cubicBezTo>
                  <a:cubicBezTo>
                    <a:pt x="2" y="1"/>
                    <a:pt x="2" y="1"/>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40" name="Freeform 707">
              <a:extLst>
                <a:ext uri="{FF2B5EF4-FFF2-40B4-BE49-F238E27FC236}">
                  <a16:creationId xmlns:a16="http://schemas.microsoft.com/office/drawing/2014/main" xmlns="" id="{74959FF5-6010-49B1-AF61-B70F6FB85052}"/>
                </a:ext>
              </a:extLst>
            </p:cNvPr>
            <p:cNvSpPr>
              <a:spLocks/>
            </p:cNvSpPr>
            <p:nvPr/>
          </p:nvSpPr>
          <p:spPr bwMode="auto">
            <a:xfrm>
              <a:off x="7831579" y="2410417"/>
              <a:ext cx="7878" cy="4212"/>
            </a:xfrm>
            <a:custGeom>
              <a:avLst/>
              <a:gdLst>
                <a:gd name="T0" fmla="*/ 2 w 3"/>
                <a:gd name="T1" fmla="*/ 1 h 2"/>
                <a:gd name="T2" fmla="*/ 0 w 3"/>
                <a:gd name="T3" fmla="*/ 1 h 2"/>
                <a:gd name="T4" fmla="*/ 2 w 3"/>
                <a:gd name="T5" fmla="*/ 1 h 2"/>
              </a:gdLst>
              <a:ahLst/>
              <a:cxnLst>
                <a:cxn ang="0">
                  <a:pos x="T0" y="T1"/>
                </a:cxn>
                <a:cxn ang="0">
                  <a:pos x="T2" y="T3"/>
                </a:cxn>
                <a:cxn ang="0">
                  <a:pos x="T4" y="T5"/>
                </a:cxn>
              </a:cxnLst>
              <a:rect l="0" t="0" r="r" b="b"/>
              <a:pathLst>
                <a:path w="3" h="2">
                  <a:moveTo>
                    <a:pt x="2" y="1"/>
                  </a:moveTo>
                  <a:cubicBezTo>
                    <a:pt x="1" y="0"/>
                    <a:pt x="1" y="1"/>
                    <a:pt x="0" y="1"/>
                  </a:cubicBezTo>
                  <a:cubicBezTo>
                    <a:pt x="1" y="2"/>
                    <a:pt x="3" y="2"/>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41" name="Freeform 708">
              <a:extLst>
                <a:ext uri="{FF2B5EF4-FFF2-40B4-BE49-F238E27FC236}">
                  <a16:creationId xmlns:a16="http://schemas.microsoft.com/office/drawing/2014/main" xmlns="" id="{57B7EE30-1DA8-4E2D-8A8B-E7422068225F}"/>
                </a:ext>
              </a:extLst>
            </p:cNvPr>
            <p:cNvSpPr>
              <a:spLocks/>
            </p:cNvSpPr>
            <p:nvPr/>
          </p:nvSpPr>
          <p:spPr bwMode="auto">
            <a:xfrm>
              <a:off x="7831579" y="2410417"/>
              <a:ext cx="7878" cy="4212"/>
            </a:xfrm>
            <a:custGeom>
              <a:avLst/>
              <a:gdLst>
                <a:gd name="T0" fmla="*/ 2 w 3"/>
                <a:gd name="T1" fmla="*/ 1 h 2"/>
                <a:gd name="T2" fmla="*/ 0 w 3"/>
                <a:gd name="T3" fmla="*/ 1 h 2"/>
                <a:gd name="T4" fmla="*/ 2 w 3"/>
                <a:gd name="T5" fmla="*/ 1 h 2"/>
              </a:gdLst>
              <a:ahLst/>
              <a:cxnLst>
                <a:cxn ang="0">
                  <a:pos x="T0" y="T1"/>
                </a:cxn>
                <a:cxn ang="0">
                  <a:pos x="T2" y="T3"/>
                </a:cxn>
                <a:cxn ang="0">
                  <a:pos x="T4" y="T5"/>
                </a:cxn>
              </a:cxnLst>
              <a:rect l="0" t="0" r="r" b="b"/>
              <a:pathLst>
                <a:path w="3" h="2">
                  <a:moveTo>
                    <a:pt x="2" y="1"/>
                  </a:moveTo>
                  <a:cubicBezTo>
                    <a:pt x="1" y="0"/>
                    <a:pt x="1" y="1"/>
                    <a:pt x="0" y="1"/>
                  </a:cubicBezTo>
                  <a:cubicBezTo>
                    <a:pt x="1" y="2"/>
                    <a:pt x="3" y="2"/>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42" name="Freeform 709">
              <a:extLst>
                <a:ext uri="{FF2B5EF4-FFF2-40B4-BE49-F238E27FC236}">
                  <a16:creationId xmlns:a16="http://schemas.microsoft.com/office/drawing/2014/main" xmlns="" id="{DCBE3A14-BA1D-4E0B-861B-5AE98D870C7B}"/>
                </a:ext>
              </a:extLst>
            </p:cNvPr>
            <p:cNvSpPr>
              <a:spLocks/>
            </p:cNvSpPr>
            <p:nvPr/>
          </p:nvSpPr>
          <p:spPr bwMode="auto">
            <a:xfrm>
              <a:off x="7833153" y="2094581"/>
              <a:ext cx="6303" cy="5615"/>
            </a:xfrm>
            <a:custGeom>
              <a:avLst/>
              <a:gdLst>
                <a:gd name="T0" fmla="*/ 0 w 2"/>
                <a:gd name="T1" fmla="*/ 0 h 2"/>
                <a:gd name="T2" fmla="*/ 2 w 2"/>
                <a:gd name="T3" fmla="*/ 1 h 2"/>
                <a:gd name="T4" fmla="*/ 0 w 2"/>
                <a:gd name="T5" fmla="*/ 0 h 2"/>
              </a:gdLst>
              <a:ahLst/>
              <a:cxnLst>
                <a:cxn ang="0">
                  <a:pos x="T0" y="T1"/>
                </a:cxn>
                <a:cxn ang="0">
                  <a:pos x="T2" y="T3"/>
                </a:cxn>
                <a:cxn ang="0">
                  <a:pos x="T4" y="T5"/>
                </a:cxn>
              </a:cxnLst>
              <a:rect l="0" t="0" r="r" b="b"/>
              <a:pathLst>
                <a:path w="2" h="2">
                  <a:moveTo>
                    <a:pt x="0" y="0"/>
                  </a:moveTo>
                  <a:cubicBezTo>
                    <a:pt x="0" y="1"/>
                    <a:pt x="1" y="2"/>
                    <a:pt x="2" y="1"/>
                  </a:cubicBezTo>
                  <a:cubicBezTo>
                    <a:pt x="2" y="0"/>
                    <a:pt x="1"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43" name="Freeform 710">
              <a:extLst>
                <a:ext uri="{FF2B5EF4-FFF2-40B4-BE49-F238E27FC236}">
                  <a16:creationId xmlns:a16="http://schemas.microsoft.com/office/drawing/2014/main" xmlns="" id="{44DE32B8-9FA0-40FB-969C-16177223F299}"/>
                </a:ext>
              </a:extLst>
            </p:cNvPr>
            <p:cNvSpPr>
              <a:spLocks/>
            </p:cNvSpPr>
            <p:nvPr/>
          </p:nvSpPr>
          <p:spPr bwMode="auto">
            <a:xfrm>
              <a:off x="7833153" y="2094581"/>
              <a:ext cx="6303" cy="5615"/>
            </a:xfrm>
            <a:custGeom>
              <a:avLst/>
              <a:gdLst>
                <a:gd name="T0" fmla="*/ 0 w 2"/>
                <a:gd name="T1" fmla="*/ 0 h 2"/>
                <a:gd name="T2" fmla="*/ 2 w 2"/>
                <a:gd name="T3" fmla="*/ 1 h 2"/>
                <a:gd name="T4" fmla="*/ 0 w 2"/>
                <a:gd name="T5" fmla="*/ 0 h 2"/>
              </a:gdLst>
              <a:ahLst/>
              <a:cxnLst>
                <a:cxn ang="0">
                  <a:pos x="T0" y="T1"/>
                </a:cxn>
                <a:cxn ang="0">
                  <a:pos x="T2" y="T3"/>
                </a:cxn>
                <a:cxn ang="0">
                  <a:pos x="T4" y="T5"/>
                </a:cxn>
              </a:cxnLst>
              <a:rect l="0" t="0" r="r" b="b"/>
              <a:pathLst>
                <a:path w="2" h="2">
                  <a:moveTo>
                    <a:pt x="0" y="0"/>
                  </a:moveTo>
                  <a:cubicBezTo>
                    <a:pt x="0" y="1"/>
                    <a:pt x="1" y="2"/>
                    <a:pt x="2" y="1"/>
                  </a:cubicBezTo>
                  <a:cubicBezTo>
                    <a:pt x="2" y="0"/>
                    <a:pt x="1"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44" name="Freeform 711">
              <a:extLst>
                <a:ext uri="{FF2B5EF4-FFF2-40B4-BE49-F238E27FC236}">
                  <a16:creationId xmlns:a16="http://schemas.microsoft.com/office/drawing/2014/main" xmlns="" id="{ECA0E4B6-AE21-40B2-A2CD-27E91E920F17}"/>
                </a:ext>
              </a:extLst>
            </p:cNvPr>
            <p:cNvSpPr>
              <a:spLocks/>
            </p:cNvSpPr>
            <p:nvPr/>
          </p:nvSpPr>
          <p:spPr bwMode="auto">
            <a:xfrm>
              <a:off x="7842608" y="2087563"/>
              <a:ext cx="152838" cy="122124"/>
            </a:xfrm>
            <a:custGeom>
              <a:avLst/>
              <a:gdLst>
                <a:gd name="T0" fmla="*/ 0 w 55"/>
                <a:gd name="T1" fmla="*/ 0 h 49"/>
                <a:gd name="T2" fmla="*/ 3 w 55"/>
                <a:gd name="T3" fmla="*/ 5 h 49"/>
                <a:gd name="T4" fmla="*/ 8 w 55"/>
                <a:gd name="T5" fmla="*/ 11 h 49"/>
                <a:gd name="T6" fmla="*/ 11 w 55"/>
                <a:gd name="T7" fmla="*/ 17 h 49"/>
                <a:gd name="T8" fmla="*/ 11 w 55"/>
                <a:gd name="T9" fmla="*/ 22 h 49"/>
                <a:gd name="T10" fmla="*/ 11 w 55"/>
                <a:gd name="T11" fmla="*/ 27 h 49"/>
                <a:gd name="T12" fmla="*/ 4 w 55"/>
                <a:gd name="T13" fmla="*/ 25 h 49"/>
                <a:gd name="T14" fmla="*/ 5 w 55"/>
                <a:gd name="T15" fmla="*/ 28 h 49"/>
                <a:gd name="T16" fmla="*/ 7 w 55"/>
                <a:gd name="T17" fmla="*/ 31 h 49"/>
                <a:gd name="T18" fmla="*/ 5 w 55"/>
                <a:gd name="T19" fmla="*/ 36 h 49"/>
                <a:gd name="T20" fmla="*/ 11 w 55"/>
                <a:gd name="T21" fmla="*/ 41 h 49"/>
                <a:gd name="T22" fmla="*/ 13 w 55"/>
                <a:gd name="T23" fmla="*/ 47 h 49"/>
                <a:gd name="T24" fmla="*/ 17 w 55"/>
                <a:gd name="T25" fmla="*/ 47 h 49"/>
                <a:gd name="T26" fmla="*/ 18 w 55"/>
                <a:gd name="T27" fmla="*/ 44 h 49"/>
                <a:gd name="T28" fmla="*/ 22 w 55"/>
                <a:gd name="T29" fmla="*/ 43 h 49"/>
                <a:gd name="T30" fmla="*/ 17 w 55"/>
                <a:gd name="T31" fmla="*/ 41 h 49"/>
                <a:gd name="T32" fmla="*/ 11 w 55"/>
                <a:gd name="T33" fmla="*/ 38 h 49"/>
                <a:gd name="T34" fmla="*/ 10 w 55"/>
                <a:gd name="T35" fmla="*/ 35 h 49"/>
                <a:gd name="T36" fmla="*/ 13 w 55"/>
                <a:gd name="T37" fmla="*/ 35 h 49"/>
                <a:gd name="T38" fmla="*/ 16 w 55"/>
                <a:gd name="T39" fmla="*/ 37 h 49"/>
                <a:gd name="T40" fmla="*/ 20 w 55"/>
                <a:gd name="T41" fmla="*/ 34 h 49"/>
                <a:gd name="T42" fmla="*/ 31 w 55"/>
                <a:gd name="T43" fmla="*/ 38 h 49"/>
                <a:gd name="T44" fmla="*/ 40 w 55"/>
                <a:gd name="T45" fmla="*/ 41 h 49"/>
                <a:gd name="T46" fmla="*/ 40 w 55"/>
                <a:gd name="T47" fmla="*/ 39 h 49"/>
                <a:gd name="T48" fmla="*/ 40 w 55"/>
                <a:gd name="T49" fmla="*/ 34 h 49"/>
                <a:gd name="T50" fmla="*/ 49 w 55"/>
                <a:gd name="T51" fmla="*/ 30 h 49"/>
                <a:gd name="T52" fmla="*/ 51 w 55"/>
                <a:gd name="T53" fmla="*/ 28 h 49"/>
                <a:gd name="T54" fmla="*/ 54 w 55"/>
                <a:gd name="T55" fmla="*/ 27 h 49"/>
                <a:gd name="T56" fmla="*/ 55 w 55"/>
                <a:gd name="T57" fmla="*/ 26 h 49"/>
                <a:gd name="T58" fmla="*/ 53 w 55"/>
                <a:gd name="T59" fmla="*/ 26 h 49"/>
                <a:gd name="T60" fmla="*/ 51 w 55"/>
                <a:gd name="T61" fmla="*/ 25 h 49"/>
                <a:gd name="T62" fmla="*/ 50 w 55"/>
                <a:gd name="T63" fmla="*/ 23 h 49"/>
                <a:gd name="T64" fmla="*/ 45 w 55"/>
                <a:gd name="T65" fmla="*/ 19 h 49"/>
                <a:gd name="T66" fmla="*/ 43 w 55"/>
                <a:gd name="T67" fmla="*/ 14 h 49"/>
                <a:gd name="T68" fmla="*/ 41 w 55"/>
                <a:gd name="T69" fmla="*/ 18 h 49"/>
                <a:gd name="T70" fmla="*/ 34 w 55"/>
                <a:gd name="T71" fmla="*/ 17 h 49"/>
                <a:gd name="T72" fmla="*/ 32 w 55"/>
                <a:gd name="T73" fmla="*/ 16 h 49"/>
                <a:gd name="T74" fmla="*/ 29 w 55"/>
                <a:gd name="T75" fmla="*/ 15 h 49"/>
                <a:gd name="T76" fmla="*/ 18 w 55"/>
                <a:gd name="T77" fmla="*/ 10 h 49"/>
                <a:gd name="T78" fmla="*/ 7 w 55"/>
                <a:gd name="T79" fmla="*/ 3 h 49"/>
                <a:gd name="T80" fmla="*/ 2 w 55"/>
                <a:gd name="T81" fmla="*/ 0 h 49"/>
                <a:gd name="T82" fmla="*/ 0 w 55"/>
                <a:gd name="T8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5" h="49">
                  <a:moveTo>
                    <a:pt x="0" y="0"/>
                  </a:moveTo>
                  <a:cubicBezTo>
                    <a:pt x="1" y="2"/>
                    <a:pt x="1" y="4"/>
                    <a:pt x="3" y="5"/>
                  </a:cubicBezTo>
                  <a:cubicBezTo>
                    <a:pt x="4" y="6"/>
                    <a:pt x="7" y="8"/>
                    <a:pt x="8" y="11"/>
                  </a:cubicBezTo>
                  <a:cubicBezTo>
                    <a:pt x="9" y="13"/>
                    <a:pt x="10" y="15"/>
                    <a:pt x="11" y="17"/>
                  </a:cubicBezTo>
                  <a:cubicBezTo>
                    <a:pt x="12" y="19"/>
                    <a:pt x="9" y="20"/>
                    <a:pt x="11" y="22"/>
                  </a:cubicBezTo>
                  <a:cubicBezTo>
                    <a:pt x="12" y="24"/>
                    <a:pt x="16" y="28"/>
                    <a:pt x="11" y="27"/>
                  </a:cubicBezTo>
                  <a:cubicBezTo>
                    <a:pt x="9" y="27"/>
                    <a:pt x="6" y="25"/>
                    <a:pt x="4" y="25"/>
                  </a:cubicBezTo>
                  <a:cubicBezTo>
                    <a:pt x="3" y="25"/>
                    <a:pt x="4" y="27"/>
                    <a:pt x="5" y="28"/>
                  </a:cubicBezTo>
                  <a:cubicBezTo>
                    <a:pt x="6" y="29"/>
                    <a:pt x="7" y="29"/>
                    <a:pt x="7" y="31"/>
                  </a:cubicBezTo>
                  <a:cubicBezTo>
                    <a:pt x="7" y="34"/>
                    <a:pt x="3" y="32"/>
                    <a:pt x="5" y="36"/>
                  </a:cubicBezTo>
                  <a:cubicBezTo>
                    <a:pt x="6" y="39"/>
                    <a:pt x="9" y="39"/>
                    <a:pt x="11" y="41"/>
                  </a:cubicBezTo>
                  <a:cubicBezTo>
                    <a:pt x="12" y="43"/>
                    <a:pt x="11" y="45"/>
                    <a:pt x="13" y="47"/>
                  </a:cubicBezTo>
                  <a:cubicBezTo>
                    <a:pt x="14" y="49"/>
                    <a:pt x="15" y="48"/>
                    <a:pt x="17" y="47"/>
                  </a:cubicBezTo>
                  <a:cubicBezTo>
                    <a:pt x="15" y="46"/>
                    <a:pt x="17" y="44"/>
                    <a:pt x="18" y="44"/>
                  </a:cubicBezTo>
                  <a:cubicBezTo>
                    <a:pt x="18" y="44"/>
                    <a:pt x="23" y="45"/>
                    <a:pt x="22" y="43"/>
                  </a:cubicBezTo>
                  <a:cubicBezTo>
                    <a:pt x="21" y="42"/>
                    <a:pt x="18" y="41"/>
                    <a:pt x="17" y="41"/>
                  </a:cubicBezTo>
                  <a:cubicBezTo>
                    <a:pt x="15" y="39"/>
                    <a:pt x="13" y="40"/>
                    <a:pt x="11" y="38"/>
                  </a:cubicBezTo>
                  <a:cubicBezTo>
                    <a:pt x="10" y="38"/>
                    <a:pt x="9" y="36"/>
                    <a:pt x="10" y="35"/>
                  </a:cubicBezTo>
                  <a:cubicBezTo>
                    <a:pt x="10" y="34"/>
                    <a:pt x="12" y="35"/>
                    <a:pt x="13" y="35"/>
                  </a:cubicBezTo>
                  <a:cubicBezTo>
                    <a:pt x="14" y="36"/>
                    <a:pt x="15" y="37"/>
                    <a:pt x="16" y="37"/>
                  </a:cubicBezTo>
                  <a:cubicBezTo>
                    <a:pt x="17" y="38"/>
                    <a:pt x="19" y="35"/>
                    <a:pt x="20" y="34"/>
                  </a:cubicBezTo>
                  <a:cubicBezTo>
                    <a:pt x="23" y="32"/>
                    <a:pt x="28" y="37"/>
                    <a:pt x="31" y="38"/>
                  </a:cubicBezTo>
                  <a:cubicBezTo>
                    <a:pt x="33" y="39"/>
                    <a:pt x="38" y="42"/>
                    <a:pt x="40" y="41"/>
                  </a:cubicBezTo>
                  <a:cubicBezTo>
                    <a:pt x="42" y="41"/>
                    <a:pt x="41" y="40"/>
                    <a:pt x="40" y="39"/>
                  </a:cubicBezTo>
                  <a:cubicBezTo>
                    <a:pt x="39" y="37"/>
                    <a:pt x="39" y="36"/>
                    <a:pt x="40" y="34"/>
                  </a:cubicBezTo>
                  <a:cubicBezTo>
                    <a:pt x="42" y="29"/>
                    <a:pt x="44" y="29"/>
                    <a:pt x="49" y="30"/>
                  </a:cubicBezTo>
                  <a:cubicBezTo>
                    <a:pt x="47" y="28"/>
                    <a:pt x="53" y="31"/>
                    <a:pt x="51" y="28"/>
                  </a:cubicBezTo>
                  <a:cubicBezTo>
                    <a:pt x="52" y="28"/>
                    <a:pt x="53" y="27"/>
                    <a:pt x="54" y="27"/>
                  </a:cubicBezTo>
                  <a:cubicBezTo>
                    <a:pt x="54" y="27"/>
                    <a:pt x="54" y="26"/>
                    <a:pt x="55" y="26"/>
                  </a:cubicBezTo>
                  <a:cubicBezTo>
                    <a:pt x="54" y="24"/>
                    <a:pt x="54" y="26"/>
                    <a:pt x="53" y="26"/>
                  </a:cubicBezTo>
                  <a:cubicBezTo>
                    <a:pt x="52" y="27"/>
                    <a:pt x="51" y="26"/>
                    <a:pt x="51" y="25"/>
                  </a:cubicBezTo>
                  <a:cubicBezTo>
                    <a:pt x="51" y="25"/>
                    <a:pt x="47" y="22"/>
                    <a:pt x="50" y="23"/>
                  </a:cubicBezTo>
                  <a:cubicBezTo>
                    <a:pt x="48" y="22"/>
                    <a:pt x="46" y="21"/>
                    <a:pt x="45" y="19"/>
                  </a:cubicBezTo>
                  <a:cubicBezTo>
                    <a:pt x="45" y="17"/>
                    <a:pt x="45" y="14"/>
                    <a:pt x="43" y="14"/>
                  </a:cubicBezTo>
                  <a:cubicBezTo>
                    <a:pt x="43" y="15"/>
                    <a:pt x="43" y="18"/>
                    <a:pt x="41" y="18"/>
                  </a:cubicBezTo>
                  <a:cubicBezTo>
                    <a:pt x="39" y="19"/>
                    <a:pt x="35" y="16"/>
                    <a:pt x="34" y="17"/>
                  </a:cubicBezTo>
                  <a:cubicBezTo>
                    <a:pt x="34" y="16"/>
                    <a:pt x="33" y="16"/>
                    <a:pt x="32" y="16"/>
                  </a:cubicBezTo>
                  <a:cubicBezTo>
                    <a:pt x="30" y="16"/>
                    <a:pt x="30" y="15"/>
                    <a:pt x="29" y="15"/>
                  </a:cubicBezTo>
                  <a:cubicBezTo>
                    <a:pt x="25" y="14"/>
                    <a:pt x="22" y="12"/>
                    <a:pt x="18" y="10"/>
                  </a:cubicBezTo>
                  <a:cubicBezTo>
                    <a:pt x="14" y="8"/>
                    <a:pt x="11" y="5"/>
                    <a:pt x="7" y="3"/>
                  </a:cubicBezTo>
                  <a:cubicBezTo>
                    <a:pt x="6" y="2"/>
                    <a:pt x="4" y="0"/>
                    <a:pt x="2" y="0"/>
                  </a:cubicBezTo>
                  <a:cubicBezTo>
                    <a:pt x="1" y="0"/>
                    <a:pt x="1" y="1"/>
                    <a:pt x="0" y="0"/>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45" name="Freeform 712">
              <a:extLst>
                <a:ext uri="{FF2B5EF4-FFF2-40B4-BE49-F238E27FC236}">
                  <a16:creationId xmlns:a16="http://schemas.microsoft.com/office/drawing/2014/main" xmlns="" id="{77AAF467-9194-4FD1-8343-A0C05FB1C012}"/>
                </a:ext>
              </a:extLst>
            </p:cNvPr>
            <p:cNvSpPr>
              <a:spLocks/>
            </p:cNvSpPr>
            <p:nvPr/>
          </p:nvSpPr>
          <p:spPr bwMode="auto">
            <a:xfrm>
              <a:off x="7842608" y="2087563"/>
              <a:ext cx="152838" cy="122124"/>
            </a:xfrm>
            <a:custGeom>
              <a:avLst/>
              <a:gdLst>
                <a:gd name="T0" fmla="*/ 0 w 55"/>
                <a:gd name="T1" fmla="*/ 0 h 49"/>
                <a:gd name="T2" fmla="*/ 3 w 55"/>
                <a:gd name="T3" fmla="*/ 5 h 49"/>
                <a:gd name="T4" fmla="*/ 8 w 55"/>
                <a:gd name="T5" fmla="*/ 11 h 49"/>
                <a:gd name="T6" fmla="*/ 11 w 55"/>
                <a:gd name="T7" fmla="*/ 17 h 49"/>
                <a:gd name="T8" fmla="*/ 11 w 55"/>
                <a:gd name="T9" fmla="*/ 22 h 49"/>
                <a:gd name="T10" fmla="*/ 11 w 55"/>
                <a:gd name="T11" fmla="*/ 27 h 49"/>
                <a:gd name="T12" fmla="*/ 4 w 55"/>
                <a:gd name="T13" fmla="*/ 25 h 49"/>
                <a:gd name="T14" fmla="*/ 5 w 55"/>
                <a:gd name="T15" fmla="*/ 28 h 49"/>
                <a:gd name="T16" fmla="*/ 7 w 55"/>
                <a:gd name="T17" fmla="*/ 31 h 49"/>
                <a:gd name="T18" fmla="*/ 5 w 55"/>
                <a:gd name="T19" fmla="*/ 36 h 49"/>
                <a:gd name="T20" fmla="*/ 11 w 55"/>
                <a:gd name="T21" fmla="*/ 41 h 49"/>
                <a:gd name="T22" fmla="*/ 13 w 55"/>
                <a:gd name="T23" fmla="*/ 47 h 49"/>
                <a:gd name="T24" fmla="*/ 17 w 55"/>
                <a:gd name="T25" fmla="*/ 47 h 49"/>
                <a:gd name="T26" fmla="*/ 18 w 55"/>
                <a:gd name="T27" fmla="*/ 44 h 49"/>
                <a:gd name="T28" fmla="*/ 22 w 55"/>
                <a:gd name="T29" fmla="*/ 43 h 49"/>
                <a:gd name="T30" fmla="*/ 17 w 55"/>
                <a:gd name="T31" fmla="*/ 41 h 49"/>
                <a:gd name="T32" fmla="*/ 11 w 55"/>
                <a:gd name="T33" fmla="*/ 38 h 49"/>
                <a:gd name="T34" fmla="*/ 10 w 55"/>
                <a:gd name="T35" fmla="*/ 35 h 49"/>
                <a:gd name="T36" fmla="*/ 13 w 55"/>
                <a:gd name="T37" fmla="*/ 35 h 49"/>
                <a:gd name="T38" fmla="*/ 16 w 55"/>
                <a:gd name="T39" fmla="*/ 37 h 49"/>
                <a:gd name="T40" fmla="*/ 20 w 55"/>
                <a:gd name="T41" fmla="*/ 34 h 49"/>
                <a:gd name="T42" fmla="*/ 31 w 55"/>
                <a:gd name="T43" fmla="*/ 38 h 49"/>
                <a:gd name="T44" fmla="*/ 40 w 55"/>
                <a:gd name="T45" fmla="*/ 41 h 49"/>
                <a:gd name="T46" fmla="*/ 40 w 55"/>
                <a:gd name="T47" fmla="*/ 39 h 49"/>
                <a:gd name="T48" fmla="*/ 40 w 55"/>
                <a:gd name="T49" fmla="*/ 34 h 49"/>
                <a:gd name="T50" fmla="*/ 49 w 55"/>
                <a:gd name="T51" fmla="*/ 30 h 49"/>
                <a:gd name="T52" fmla="*/ 51 w 55"/>
                <a:gd name="T53" fmla="*/ 28 h 49"/>
                <a:gd name="T54" fmla="*/ 54 w 55"/>
                <a:gd name="T55" fmla="*/ 27 h 49"/>
                <a:gd name="T56" fmla="*/ 55 w 55"/>
                <a:gd name="T57" fmla="*/ 26 h 49"/>
                <a:gd name="T58" fmla="*/ 53 w 55"/>
                <a:gd name="T59" fmla="*/ 26 h 49"/>
                <a:gd name="T60" fmla="*/ 51 w 55"/>
                <a:gd name="T61" fmla="*/ 25 h 49"/>
                <a:gd name="T62" fmla="*/ 50 w 55"/>
                <a:gd name="T63" fmla="*/ 23 h 49"/>
                <a:gd name="T64" fmla="*/ 45 w 55"/>
                <a:gd name="T65" fmla="*/ 19 h 49"/>
                <a:gd name="T66" fmla="*/ 43 w 55"/>
                <a:gd name="T67" fmla="*/ 14 h 49"/>
                <a:gd name="T68" fmla="*/ 41 w 55"/>
                <a:gd name="T69" fmla="*/ 18 h 49"/>
                <a:gd name="T70" fmla="*/ 34 w 55"/>
                <a:gd name="T71" fmla="*/ 17 h 49"/>
                <a:gd name="T72" fmla="*/ 32 w 55"/>
                <a:gd name="T73" fmla="*/ 16 h 49"/>
                <a:gd name="T74" fmla="*/ 29 w 55"/>
                <a:gd name="T75" fmla="*/ 15 h 49"/>
                <a:gd name="T76" fmla="*/ 18 w 55"/>
                <a:gd name="T77" fmla="*/ 10 h 49"/>
                <a:gd name="T78" fmla="*/ 7 w 55"/>
                <a:gd name="T79" fmla="*/ 3 h 49"/>
                <a:gd name="T80" fmla="*/ 2 w 55"/>
                <a:gd name="T81" fmla="*/ 0 h 49"/>
                <a:gd name="T82" fmla="*/ 0 w 55"/>
                <a:gd name="T8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5" h="49">
                  <a:moveTo>
                    <a:pt x="0" y="0"/>
                  </a:moveTo>
                  <a:cubicBezTo>
                    <a:pt x="1" y="2"/>
                    <a:pt x="1" y="4"/>
                    <a:pt x="3" y="5"/>
                  </a:cubicBezTo>
                  <a:cubicBezTo>
                    <a:pt x="4" y="6"/>
                    <a:pt x="7" y="8"/>
                    <a:pt x="8" y="11"/>
                  </a:cubicBezTo>
                  <a:cubicBezTo>
                    <a:pt x="9" y="13"/>
                    <a:pt x="10" y="15"/>
                    <a:pt x="11" y="17"/>
                  </a:cubicBezTo>
                  <a:cubicBezTo>
                    <a:pt x="12" y="19"/>
                    <a:pt x="9" y="20"/>
                    <a:pt x="11" y="22"/>
                  </a:cubicBezTo>
                  <a:cubicBezTo>
                    <a:pt x="12" y="24"/>
                    <a:pt x="16" y="28"/>
                    <a:pt x="11" y="27"/>
                  </a:cubicBezTo>
                  <a:cubicBezTo>
                    <a:pt x="9" y="27"/>
                    <a:pt x="6" y="25"/>
                    <a:pt x="4" y="25"/>
                  </a:cubicBezTo>
                  <a:cubicBezTo>
                    <a:pt x="3" y="25"/>
                    <a:pt x="4" y="27"/>
                    <a:pt x="5" y="28"/>
                  </a:cubicBezTo>
                  <a:cubicBezTo>
                    <a:pt x="6" y="29"/>
                    <a:pt x="7" y="29"/>
                    <a:pt x="7" y="31"/>
                  </a:cubicBezTo>
                  <a:cubicBezTo>
                    <a:pt x="7" y="34"/>
                    <a:pt x="3" y="32"/>
                    <a:pt x="5" y="36"/>
                  </a:cubicBezTo>
                  <a:cubicBezTo>
                    <a:pt x="6" y="39"/>
                    <a:pt x="9" y="39"/>
                    <a:pt x="11" y="41"/>
                  </a:cubicBezTo>
                  <a:cubicBezTo>
                    <a:pt x="12" y="43"/>
                    <a:pt x="11" y="45"/>
                    <a:pt x="13" y="47"/>
                  </a:cubicBezTo>
                  <a:cubicBezTo>
                    <a:pt x="14" y="49"/>
                    <a:pt x="15" y="48"/>
                    <a:pt x="17" y="47"/>
                  </a:cubicBezTo>
                  <a:cubicBezTo>
                    <a:pt x="15" y="46"/>
                    <a:pt x="17" y="44"/>
                    <a:pt x="18" y="44"/>
                  </a:cubicBezTo>
                  <a:cubicBezTo>
                    <a:pt x="18" y="44"/>
                    <a:pt x="23" y="45"/>
                    <a:pt x="22" y="43"/>
                  </a:cubicBezTo>
                  <a:cubicBezTo>
                    <a:pt x="21" y="42"/>
                    <a:pt x="18" y="41"/>
                    <a:pt x="17" y="41"/>
                  </a:cubicBezTo>
                  <a:cubicBezTo>
                    <a:pt x="15" y="39"/>
                    <a:pt x="13" y="40"/>
                    <a:pt x="11" y="38"/>
                  </a:cubicBezTo>
                  <a:cubicBezTo>
                    <a:pt x="10" y="38"/>
                    <a:pt x="9" y="36"/>
                    <a:pt x="10" y="35"/>
                  </a:cubicBezTo>
                  <a:cubicBezTo>
                    <a:pt x="10" y="34"/>
                    <a:pt x="12" y="35"/>
                    <a:pt x="13" y="35"/>
                  </a:cubicBezTo>
                  <a:cubicBezTo>
                    <a:pt x="14" y="36"/>
                    <a:pt x="15" y="37"/>
                    <a:pt x="16" y="37"/>
                  </a:cubicBezTo>
                  <a:cubicBezTo>
                    <a:pt x="17" y="38"/>
                    <a:pt x="19" y="35"/>
                    <a:pt x="20" y="34"/>
                  </a:cubicBezTo>
                  <a:cubicBezTo>
                    <a:pt x="23" y="32"/>
                    <a:pt x="28" y="37"/>
                    <a:pt x="31" y="38"/>
                  </a:cubicBezTo>
                  <a:cubicBezTo>
                    <a:pt x="33" y="39"/>
                    <a:pt x="38" y="42"/>
                    <a:pt x="40" y="41"/>
                  </a:cubicBezTo>
                  <a:cubicBezTo>
                    <a:pt x="42" y="41"/>
                    <a:pt x="41" y="40"/>
                    <a:pt x="40" y="39"/>
                  </a:cubicBezTo>
                  <a:cubicBezTo>
                    <a:pt x="39" y="37"/>
                    <a:pt x="39" y="36"/>
                    <a:pt x="40" y="34"/>
                  </a:cubicBezTo>
                  <a:cubicBezTo>
                    <a:pt x="42" y="29"/>
                    <a:pt x="44" y="29"/>
                    <a:pt x="49" y="30"/>
                  </a:cubicBezTo>
                  <a:cubicBezTo>
                    <a:pt x="47" y="28"/>
                    <a:pt x="53" y="31"/>
                    <a:pt x="51" y="28"/>
                  </a:cubicBezTo>
                  <a:cubicBezTo>
                    <a:pt x="52" y="28"/>
                    <a:pt x="53" y="27"/>
                    <a:pt x="54" y="27"/>
                  </a:cubicBezTo>
                  <a:cubicBezTo>
                    <a:pt x="54" y="27"/>
                    <a:pt x="54" y="26"/>
                    <a:pt x="55" y="26"/>
                  </a:cubicBezTo>
                  <a:cubicBezTo>
                    <a:pt x="54" y="24"/>
                    <a:pt x="54" y="26"/>
                    <a:pt x="53" y="26"/>
                  </a:cubicBezTo>
                  <a:cubicBezTo>
                    <a:pt x="52" y="27"/>
                    <a:pt x="51" y="26"/>
                    <a:pt x="51" y="25"/>
                  </a:cubicBezTo>
                  <a:cubicBezTo>
                    <a:pt x="51" y="25"/>
                    <a:pt x="47" y="22"/>
                    <a:pt x="50" y="23"/>
                  </a:cubicBezTo>
                  <a:cubicBezTo>
                    <a:pt x="48" y="22"/>
                    <a:pt x="46" y="21"/>
                    <a:pt x="45" y="19"/>
                  </a:cubicBezTo>
                  <a:cubicBezTo>
                    <a:pt x="45" y="17"/>
                    <a:pt x="45" y="14"/>
                    <a:pt x="43" y="14"/>
                  </a:cubicBezTo>
                  <a:cubicBezTo>
                    <a:pt x="43" y="15"/>
                    <a:pt x="43" y="18"/>
                    <a:pt x="41" y="18"/>
                  </a:cubicBezTo>
                  <a:cubicBezTo>
                    <a:pt x="39" y="19"/>
                    <a:pt x="35" y="16"/>
                    <a:pt x="34" y="17"/>
                  </a:cubicBezTo>
                  <a:cubicBezTo>
                    <a:pt x="34" y="16"/>
                    <a:pt x="33" y="16"/>
                    <a:pt x="32" y="16"/>
                  </a:cubicBezTo>
                  <a:cubicBezTo>
                    <a:pt x="30" y="16"/>
                    <a:pt x="30" y="15"/>
                    <a:pt x="29" y="15"/>
                  </a:cubicBezTo>
                  <a:cubicBezTo>
                    <a:pt x="25" y="14"/>
                    <a:pt x="22" y="12"/>
                    <a:pt x="18" y="10"/>
                  </a:cubicBezTo>
                  <a:cubicBezTo>
                    <a:pt x="14" y="8"/>
                    <a:pt x="11" y="5"/>
                    <a:pt x="7" y="3"/>
                  </a:cubicBezTo>
                  <a:cubicBezTo>
                    <a:pt x="6" y="2"/>
                    <a:pt x="4" y="0"/>
                    <a:pt x="2" y="0"/>
                  </a:cubicBezTo>
                  <a:cubicBezTo>
                    <a:pt x="1" y="0"/>
                    <a:pt x="1" y="1"/>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46" name="Freeform 713">
              <a:extLst>
                <a:ext uri="{FF2B5EF4-FFF2-40B4-BE49-F238E27FC236}">
                  <a16:creationId xmlns:a16="http://schemas.microsoft.com/office/drawing/2014/main" xmlns="" id="{1C68D4D7-775A-4AC8-850D-BC3E690C39E3}"/>
                </a:ext>
              </a:extLst>
            </p:cNvPr>
            <p:cNvSpPr>
              <a:spLocks/>
            </p:cNvSpPr>
            <p:nvPr/>
          </p:nvSpPr>
          <p:spPr bwMode="auto">
            <a:xfrm>
              <a:off x="7847335" y="2410417"/>
              <a:ext cx="7878" cy="14038"/>
            </a:xfrm>
            <a:custGeom>
              <a:avLst/>
              <a:gdLst>
                <a:gd name="T0" fmla="*/ 2 w 3"/>
                <a:gd name="T1" fmla="*/ 0 h 6"/>
                <a:gd name="T2" fmla="*/ 1 w 3"/>
                <a:gd name="T3" fmla="*/ 4 h 6"/>
                <a:gd name="T4" fmla="*/ 2 w 3"/>
                <a:gd name="T5" fmla="*/ 0 h 6"/>
              </a:gdLst>
              <a:ahLst/>
              <a:cxnLst>
                <a:cxn ang="0">
                  <a:pos x="T0" y="T1"/>
                </a:cxn>
                <a:cxn ang="0">
                  <a:pos x="T2" y="T3"/>
                </a:cxn>
                <a:cxn ang="0">
                  <a:pos x="T4" y="T5"/>
                </a:cxn>
              </a:cxnLst>
              <a:rect l="0" t="0" r="r" b="b"/>
              <a:pathLst>
                <a:path w="3" h="6">
                  <a:moveTo>
                    <a:pt x="2" y="0"/>
                  </a:moveTo>
                  <a:cubicBezTo>
                    <a:pt x="1" y="0"/>
                    <a:pt x="0" y="3"/>
                    <a:pt x="1" y="4"/>
                  </a:cubicBezTo>
                  <a:cubicBezTo>
                    <a:pt x="3" y="6"/>
                    <a:pt x="2" y="1"/>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47" name="Freeform 714">
              <a:extLst>
                <a:ext uri="{FF2B5EF4-FFF2-40B4-BE49-F238E27FC236}">
                  <a16:creationId xmlns:a16="http://schemas.microsoft.com/office/drawing/2014/main" xmlns="" id="{3597855E-2036-4E23-B214-BC5C9A17E291}"/>
                </a:ext>
              </a:extLst>
            </p:cNvPr>
            <p:cNvSpPr>
              <a:spLocks/>
            </p:cNvSpPr>
            <p:nvPr/>
          </p:nvSpPr>
          <p:spPr bwMode="auto">
            <a:xfrm>
              <a:off x="7847335" y="2410417"/>
              <a:ext cx="7878" cy="14038"/>
            </a:xfrm>
            <a:custGeom>
              <a:avLst/>
              <a:gdLst>
                <a:gd name="T0" fmla="*/ 2 w 3"/>
                <a:gd name="T1" fmla="*/ 0 h 6"/>
                <a:gd name="T2" fmla="*/ 1 w 3"/>
                <a:gd name="T3" fmla="*/ 4 h 6"/>
                <a:gd name="T4" fmla="*/ 2 w 3"/>
                <a:gd name="T5" fmla="*/ 0 h 6"/>
              </a:gdLst>
              <a:ahLst/>
              <a:cxnLst>
                <a:cxn ang="0">
                  <a:pos x="T0" y="T1"/>
                </a:cxn>
                <a:cxn ang="0">
                  <a:pos x="T2" y="T3"/>
                </a:cxn>
                <a:cxn ang="0">
                  <a:pos x="T4" y="T5"/>
                </a:cxn>
              </a:cxnLst>
              <a:rect l="0" t="0" r="r" b="b"/>
              <a:pathLst>
                <a:path w="3" h="6">
                  <a:moveTo>
                    <a:pt x="2" y="0"/>
                  </a:moveTo>
                  <a:cubicBezTo>
                    <a:pt x="1" y="0"/>
                    <a:pt x="0" y="3"/>
                    <a:pt x="1" y="4"/>
                  </a:cubicBezTo>
                  <a:cubicBezTo>
                    <a:pt x="3" y="6"/>
                    <a:pt x="2" y="1"/>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48" name="Freeform 715">
              <a:extLst>
                <a:ext uri="{FF2B5EF4-FFF2-40B4-BE49-F238E27FC236}">
                  <a16:creationId xmlns:a16="http://schemas.microsoft.com/office/drawing/2014/main" xmlns="" id="{3FB6A767-F816-4E92-9B70-7961131AE99A}"/>
                </a:ext>
              </a:extLst>
            </p:cNvPr>
            <p:cNvSpPr>
              <a:spLocks/>
            </p:cNvSpPr>
            <p:nvPr/>
          </p:nvSpPr>
          <p:spPr bwMode="auto">
            <a:xfrm>
              <a:off x="7850486" y="2184419"/>
              <a:ext cx="3151" cy="2807"/>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0"/>
                    <a:pt x="1"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49" name="Freeform 716">
              <a:extLst>
                <a:ext uri="{FF2B5EF4-FFF2-40B4-BE49-F238E27FC236}">
                  <a16:creationId xmlns:a16="http://schemas.microsoft.com/office/drawing/2014/main" xmlns="" id="{CA6F24D0-E9E8-4DE3-A1B1-2AD44212ACC0}"/>
                </a:ext>
              </a:extLst>
            </p:cNvPr>
            <p:cNvSpPr>
              <a:spLocks/>
            </p:cNvSpPr>
            <p:nvPr/>
          </p:nvSpPr>
          <p:spPr bwMode="auto">
            <a:xfrm>
              <a:off x="7850486" y="2184419"/>
              <a:ext cx="3151" cy="2807"/>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0"/>
                    <a:pt x="1"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50" name="Freeform 717">
              <a:extLst>
                <a:ext uri="{FF2B5EF4-FFF2-40B4-BE49-F238E27FC236}">
                  <a16:creationId xmlns:a16="http://schemas.microsoft.com/office/drawing/2014/main" xmlns="" id="{7EEF3BB7-A387-49AB-85BF-FEF846FA3973}"/>
                </a:ext>
              </a:extLst>
            </p:cNvPr>
            <p:cNvSpPr>
              <a:spLocks/>
            </p:cNvSpPr>
            <p:nvPr/>
          </p:nvSpPr>
          <p:spPr bwMode="auto">
            <a:xfrm>
              <a:off x="7886724" y="2300927"/>
              <a:ext cx="14181" cy="12634"/>
            </a:xfrm>
            <a:custGeom>
              <a:avLst/>
              <a:gdLst>
                <a:gd name="T0" fmla="*/ 3 w 5"/>
                <a:gd name="T1" fmla="*/ 0 h 5"/>
                <a:gd name="T2" fmla="*/ 2 w 5"/>
                <a:gd name="T3" fmla="*/ 3 h 5"/>
                <a:gd name="T4" fmla="*/ 3 w 5"/>
                <a:gd name="T5" fmla="*/ 5 h 5"/>
                <a:gd name="T6" fmla="*/ 4 w 5"/>
                <a:gd name="T7" fmla="*/ 2 h 5"/>
                <a:gd name="T8" fmla="*/ 3 w 5"/>
                <a:gd name="T9" fmla="*/ 2 h 5"/>
                <a:gd name="T10" fmla="*/ 3 w 5"/>
                <a:gd name="T11" fmla="*/ 0 h 5"/>
              </a:gdLst>
              <a:ahLst/>
              <a:cxnLst>
                <a:cxn ang="0">
                  <a:pos x="T0" y="T1"/>
                </a:cxn>
                <a:cxn ang="0">
                  <a:pos x="T2" y="T3"/>
                </a:cxn>
                <a:cxn ang="0">
                  <a:pos x="T4" y="T5"/>
                </a:cxn>
                <a:cxn ang="0">
                  <a:pos x="T6" y="T7"/>
                </a:cxn>
                <a:cxn ang="0">
                  <a:pos x="T8" y="T9"/>
                </a:cxn>
                <a:cxn ang="0">
                  <a:pos x="T10" y="T11"/>
                </a:cxn>
              </a:cxnLst>
              <a:rect l="0" t="0" r="r" b="b"/>
              <a:pathLst>
                <a:path w="5" h="5">
                  <a:moveTo>
                    <a:pt x="3" y="0"/>
                  </a:moveTo>
                  <a:cubicBezTo>
                    <a:pt x="2" y="0"/>
                    <a:pt x="0" y="2"/>
                    <a:pt x="2" y="3"/>
                  </a:cubicBezTo>
                  <a:cubicBezTo>
                    <a:pt x="3" y="3"/>
                    <a:pt x="3" y="4"/>
                    <a:pt x="3" y="5"/>
                  </a:cubicBezTo>
                  <a:cubicBezTo>
                    <a:pt x="4" y="5"/>
                    <a:pt x="5" y="4"/>
                    <a:pt x="4" y="2"/>
                  </a:cubicBezTo>
                  <a:cubicBezTo>
                    <a:pt x="4" y="2"/>
                    <a:pt x="4" y="2"/>
                    <a:pt x="3" y="2"/>
                  </a:cubicBezTo>
                  <a:cubicBezTo>
                    <a:pt x="3" y="2"/>
                    <a:pt x="3" y="0"/>
                    <a:pt x="3"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51" name="Freeform 718">
              <a:extLst>
                <a:ext uri="{FF2B5EF4-FFF2-40B4-BE49-F238E27FC236}">
                  <a16:creationId xmlns:a16="http://schemas.microsoft.com/office/drawing/2014/main" xmlns="" id="{E97951BC-FA5C-4DC6-90C5-4BEDEC6284C7}"/>
                </a:ext>
              </a:extLst>
            </p:cNvPr>
            <p:cNvSpPr>
              <a:spLocks/>
            </p:cNvSpPr>
            <p:nvPr/>
          </p:nvSpPr>
          <p:spPr bwMode="auto">
            <a:xfrm>
              <a:off x="7886724" y="2300927"/>
              <a:ext cx="14181" cy="12634"/>
            </a:xfrm>
            <a:custGeom>
              <a:avLst/>
              <a:gdLst>
                <a:gd name="T0" fmla="*/ 3 w 5"/>
                <a:gd name="T1" fmla="*/ 0 h 5"/>
                <a:gd name="T2" fmla="*/ 2 w 5"/>
                <a:gd name="T3" fmla="*/ 3 h 5"/>
                <a:gd name="T4" fmla="*/ 3 w 5"/>
                <a:gd name="T5" fmla="*/ 5 h 5"/>
                <a:gd name="T6" fmla="*/ 4 w 5"/>
                <a:gd name="T7" fmla="*/ 2 h 5"/>
                <a:gd name="T8" fmla="*/ 3 w 5"/>
                <a:gd name="T9" fmla="*/ 2 h 5"/>
                <a:gd name="T10" fmla="*/ 3 w 5"/>
                <a:gd name="T11" fmla="*/ 0 h 5"/>
              </a:gdLst>
              <a:ahLst/>
              <a:cxnLst>
                <a:cxn ang="0">
                  <a:pos x="T0" y="T1"/>
                </a:cxn>
                <a:cxn ang="0">
                  <a:pos x="T2" y="T3"/>
                </a:cxn>
                <a:cxn ang="0">
                  <a:pos x="T4" y="T5"/>
                </a:cxn>
                <a:cxn ang="0">
                  <a:pos x="T6" y="T7"/>
                </a:cxn>
                <a:cxn ang="0">
                  <a:pos x="T8" y="T9"/>
                </a:cxn>
                <a:cxn ang="0">
                  <a:pos x="T10" y="T11"/>
                </a:cxn>
              </a:cxnLst>
              <a:rect l="0" t="0" r="r" b="b"/>
              <a:pathLst>
                <a:path w="5" h="5">
                  <a:moveTo>
                    <a:pt x="3" y="0"/>
                  </a:moveTo>
                  <a:cubicBezTo>
                    <a:pt x="2" y="0"/>
                    <a:pt x="0" y="2"/>
                    <a:pt x="2" y="3"/>
                  </a:cubicBezTo>
                  <a:cubicBezTo>
                    <a:pt x="3" y="3"/>
                    <a:pt x="3" y="4"/>
                    <a:pt x="3" y="5"/>
                  </a:cubicBezTo>
                  <a:cubicBezTo>
                    <a:pt x="4" y="5"/>
                    <a:pt x="5" y="4"/>
                    <a:pt x="4" y="2"/>
                  </a:cubicBezTo>
                  <a:cubicBezTo>
                    <a:pt x="4" y="2"/>
                    <a:pt x="4" y="2"/>
                    <a:pt x="3" y="2"/>
                  </a:cubicBezTo>
                  <a:cubicBezTo>
                    <a:pt x="3" y="2"/>
                    <a:pt x="3" y="0"/>
                    <a:pt x="3"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52" name="Freeform 719">
              <a:extLst>
                <a:ext uri="{FF2B5EF4-FFF2-40B4-BE49-F238E27FC236}">
                  <a16:creationId xmlns:a16="http://schemas.microsoft.com/office/drawing/2014/main" xmlns="" id="{8588C625-A820-48D5-8689-1EE100B0F413}"/>
                </a:ext>
              </a:extLst>
            </p:cNvPr>
            <p:cNvSpPr>
              <a:spLocks/>
            </p:cNvSpPr>
            <p:nvPr/>
          </p:nvSpPr>
          <p:spPr bwMode="auto">
            <a:xfrm>
              <a:off x="7973385" y="2403397"/>
              <a:ext cx="1577" cy="4212"/>
            </a:xfrm>
            <a:custGeom>
              <a:avLst/>
              <a:gdLst>
                <a:gd name="T0" fmla="*/ 0 w 1"/>
                <a:gd name="T1" fmla="*/ 0 h 2"/>
                <a:gd name="T2" fmla="*/ 1 w 1"/>
                <a:gd name="T3" fmla="*/ 1 h 2"/>
                <a:gd name="T4" fmla="*/ 0 w 1"/>
                <a:gd name="T5" fmla="*/ 0 h 2"/>
              </a:gdLst>
              <a:ahLst/>
              <a:cxnLst>
                <a:cxn ang="0">
                  <a:pos x="T0" y="T1"/>
                </a:cxn>
                <a:cxn ang="0">
                  <a:pos x="T2" y="T3"/>
                </a:cxn>
                <a:cxn ang="0">
                  <a:pos x="T4" y="T5"/>
                </a:cxn>
              </a:cxnLst>
              <a:rect l="0" t="0" r="r" b="b"/>
              <a:pathLst>
                <a:path w="1" h="2">
                  <a:moveTo>
                    <a:pt x="0" y="0"/>
                  </a:moveTo>
                  <a:cubicBezTo>
                    <a:pt x="0" y="1"/>
                    <a:pt x="0" y="2"/>
                    <a:pt x="1" y="1"/>
                  </a:cubicBezTo>
                  <a:cubicBezTo>
                    <a:pt x="0"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53" name="Freeform 720">
              <a:extLst>
                <a:ext uri="{FF2B5EF4-FFF2-40B4-BE49-F238E27FC236}">
                  <a16:creationId xmlns:a16="http://schemas.microsoft.com/office/drawing/2014/main" xmlns="" id="{4B35F3CF-C47F-4478-993A-75B64B435D02}"/>
                </a:ext>
              </a:extLst>
            </p:cNvPr>
            <p:cNvSpPr>
              <a:spLocks/>
            </p:cNvSpPr>
            <p:nvPr/>
          </p:nvSpPr>
          <p:spPr bwMode="auto">
            <a:xfrm>
              <a:off x="7973385" y="2403397"/>
              <a:ext cx="1577" cy="4212"/>
            </a:xfrm>
            <a:custGeom>
              <a:avLst/>
              <a:gdLst>
                <a:gd name="T0" fmla="*/ 0 w 1"/>
                <a:gd name="T1" fmla="*/ 0 h 2"/>
                <a:gd name="T2" fmla="*/ 1 w 1"/>
                <a:gd name="T3" fmla="*/ 1 h 2"/>
                <a:gd name="T4" fmla="*/ 0 w 1"/>
                <a:gd name="T5" fmla="*/ 0 h 2"/>
              </a:gdLst>
              <a:ahLst/>
              <a:cxnLst>
                <a:cxn ang="0">
                  <a:pos x="T0" y="T1"/>
                </a:cxn>
                <a:cxn ang="0">
                  <a:pos x="T2" y="T3"/>
                </a:cxn>
                <a:cxn ang="0">
                  <a:pos x="T4" y="T5"/>
                </a:cxn>
              </a:cxnLst>
              <a:rect l="0" t="0" r="r" b="b"/>
              <a:pathLst>
                <a:path w="1" h="2">
                  <a:moveTo>
                    <a:pt x="0" y="0"/>
                  </a:moveTo>
                  <a:cubicBezTo>
                    <a:pt x="0" y="1"/>
                    <a:pt x="0" y="2"/>
                    <a:pt x="1" y="1"/>
                  </a:cubicBezTo>
                  <a:cubicBezTo>
                    <a:pt x="0"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54" name="Freeform 721">
              <a:extLst>
                <a:ext uri="{FF2B5EF4-FFF2-40B4-BE49-F238E27FC236}">
                  <a16:creationId xmlns:a16="http://schemas.microsoft.com/office/drawing/2014/main" xmlns="" id="{0328EFA1-6850-4C2E-AAE9-7359640F927F}"/>
                </a:ext>
              </a:extLst>
            </p:cNvPr>
            <p:cNvSpPr>
              <a:spLocks/>
            </p:cNvSpPr>
            <p:nvPr/>
          </p:nvSpPr>
          <p:spPr bwMode="auto">
            <a:xfrm>
              <a:off x="8338935" y="4935689"/>
              <a:ext cx="17333" cy="9827"/>
            </a:xfrm>
            <a:custGeom>
              <a:avLst/>
              <a:gdLst>
                <a:gd name="T0" fmla="*/ 6 w 6"/>
                <a:gd name="T1" fmla="*/ 1 h 4"/>
                <a:gd name="T2" fmla="*/ 0 w 6"/>
                <a:gd name="T3" fmla="*/ 4 h 4"/>
                <a:gd name="T4" fmla="*/ 3 w 6"/>
                <a:gd name="T5" fmla="*/ 4 h 4"/>
                <a:gd name="T6" fmla="*/ 6 w 6"/>
                <a:gd name="T7" fmla="*/ 1 h 4"/>
              </a:gdLst>
              <a:ahLst/>
              <a:cxnLst>
                <a:cxn ang="0">
                  <a:pos x="T0" y="T1"/>
                </a:cxn>
                <a:cxn ang="0">
                  <a:pos x="T2" y="T3"/>
                </a:cxn>
                <a:cxn ang="0">
                  <a:pos x="T4" y="T5"/>
                </a:cxn>
                <a:cxn ang="0">
                  <a:pos x="T6" y="T7"/>
                </a:cxn>
              </a:cxnLst>
              <a:rect l="0" t="0" r="r" b="b"/>
              <a:pathLst>
                <a:path w="6" h="4">
                  <a:moveTo>
                    <a:pt x="6" y="1"/>
                  </a:moveTo>
                  <a:cubicBezTo>
                    <a:pt x="5" y="0"/>
                    <a:pt x="0" y="3"/>
                    <a:pt x="0" y="4"/>
                  </a:cubicBezTo>
                  <a:cubicBezTo>
                    <a:pt x="1" y="4"/>
                    <a:pt x="2" y="4"/>
                    <a:pt x="3" y="4"/>
                  </a:cubicBezTo>
                  <a:cubicBezTo>
                    <a:pt x="4" y="3"/>
                    <a:pt x="4" y="2"/>
                    <a:pt x="6"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55" name="Freeform 722">
              <a:extLst>
                <a:ext uri="{FF2B5EF4-FFF2-40B4-BE49-F238E27FC236}">
                  <a16:creationId xmlns:a16="http://schemas.microsoft.com/office/drawing/2014/main" xmlns="" id="{8265E587-58DB-4B3B-9E87-572F26DBD5FB}"/>
                </a:ext>
              </a:extLst>
            </p:cNvPr>
            <p:cNvSpPr>
              <a:spLocks/>
            </p:cNvSpPr>
            <p:nvPr/>
          </p:nvSpPr>
          <p:spPr bwMode="auto">
            <a:xfrm>
              <a:off x="8338935" y="4935689"/>
              <a:ext cx="17333" cy="9827"/>
            </a:xfrm>
            <a:custGeom>
              <a:avLst/>
              <a:gdLst>
                <a:gd name="T0" fmla="*/ 6 w 6"/>
                <a:gd name="T1" fmla="*/ 1 h 4"/>
                <a:gd name="T2" fmla="*/ 0 w 6"/>
                <a:gd name="T3" fmla="*/ 4 h 4"/>
                <a:gd name="T4" fmla="*/ 3 w 6"/>
                <a:gd name="T5" fmla="*/ 4 h 4"/>
                <a:gd name="T6" fmla="*/ 6 w 6"/>
                <a:gd name="T7" fmla="*/ 1 h 4"/>
              </a:gdLst>
              <a:ahLst/>
              <a:cxnLst>
                <a:cxn ang="0">
                  <a:pos x="T0" y="T1"/>
                </a:cxn>
                <a:cxn ang="0">
                  <a:pos x="T2" y="T3"/>
                </a:cxn>
                <a:cxn ang="0">
                  <a:pos x="T4" y="T5"/>
                </a:cxn>
                <a:cxn ang="0">
                  <a:pos x="T6" y="T7"/>
                </a:cxn>
              </a:cxnLst>
              <a:rect l="0" t="0" r="r" b="b"/>
              <a:pathLst>
                <a:path w="6" h="4">
                  <a:moveTo>
                    <a:pt x="6" y="1"/>
                  </a:moveTo>
                  <a:cubicBezTo>
                    <a:pt x="5" y="0"/>
                    <a:pt x="0" y="3"/>
                    <a:pt x="0" y="4"/>
                  </a:cubicBezTo>
                  <a:cubicBezTo>
                    <a:pt x="1" y="4"/>
                    <a:pt x="2" y="4"/>
                    <a:pt x="3" y="4"/>
                  </a:cubicBezTo>
                  <a:cubicBezTo>
                    <a:pt x="4" y="3"/>
                    <a:pt x="4" y="2"/>
                    <a:pt x="6"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56" name="Freeform 723">
              <a:extLst>
                <a:ext uri="{FF2B5EF4-FFF2-40B4-BE49-F238E27FC236}">
                  <a16:creationId xmlns:a16="http://schemas.microsoft.com/office/drawing/2014/main" xmlns="" id="{6DD5BC46-00F1-4F82-91A0-3DEF480C0270}"/>
                </a:ext>
              </a:extLst>
            </p:cNvPr>
            <p:cNvSpPr>
              <a:spLocks/>
            </p:cNvSpPr>
            <p:nvPr/>
          </p:nvSpPr>
          <p:spPr bwMode="auto">
            <a:xfrm>
              <a:off x="8479167" y="4819182"/>
              <a:ext cx="26787" cy="21056"/>
            </a:xfrm>
            <a:custGeom>
              <a:avLst/>
              <a:gdLst>
                <a:gd name="T0" fmla="*/ 7 w 10"/>
                <a:gd name="T1" fmla="*/ 5 h 9"/>
                <a:gd name="T2" fmla="*/ 6 w 10"/>
                <a:gd name="T3" fmla="*/ 3 h 9"/>
                <a:gd name="T4" fmla="*/ 0 w 10"/>
                <a:gd name="T5" fmla="*/ 9 h 9"/>
                <a:gd name="T6" fmla="*/ 5 w 10"/>
                <a:gd name="T7" fmla="*/ 8 h 9"/>
                <a:gd name="T8" fmla="*/ 8 w 10"/>
                <a:gd name="T9" fmla="*/ 7 h 9"/>
                <a:gd name="T10" fmla="*/ 6 w 10"/>
                <a:gd name="T11" fmla="*/ 6 h 9"/>
                <a:gd name="T12" fmla="*/ 7 w 10"/>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10" h="9">
                  <a:moveTo>
                    <a:pt x="7" y="5"/>
                  </a:moveTo>
                  <a:cubicBezTo>
                    <a:pt x="10" y="6"/>
                    <a:pt x="9" y="0"/>
                    <a:pt x="6" y="3"/>
                  </a:cubicBezTo>
                  <a:cubicBezTo>
                    <a:pt x="4" y="6"/>
                    <a:pt x="3" y="8"/>
                    <a:pt x="0" y="9"/>
                  </a:cubicBezTo>
                  <a:cubicBezTo>
                    <a:pt x="1" y="9"/>
                    <a:pt x="4" y="8"/>
                    <a:pt x="5" y="8"/>
                  </a:cubicBezTo>
                  <a:cubicBezTo>
                    <a:pt x="6" y="8"/>
                    <a:pt x="7" y="8"/>
                    <a:pt x="8" y="7"/>
                  </a:cubicBezTo>
                  <a:cubicBezTo>
                    <a:pt x="9" y="6"/>
                    <a:pt x="7" y="5"/>
                    <a:pt x="6" y="6"/>
                  </a:cubicBezTo>
                  <a:cubicBezTo>
                    <a:pt x="7" y="5"/>
                    <a:pt x="7" y="5"/>
                    <a:pt x="7" y="5"/>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57" name="Freeform 724">
              <a:extLst>
                <a:ext uri="{FF2B5EF4-FFF2-40B4-BE49-F238E27FC236}">
                  <a16:creationId xmlns:a16="http://schemas.microsoft.com/office/drawing/2014/main" xmlns="" id="{84A3DDFD-A73D-4C2D-9066-41BD02A9805F}"/>
                </a:ext>
              </a:extLst>
            </p:cNvPr>
            <p:cNvSpPr>
              <a:spLocks/>
            </p:cNvSpPr>
            <p:nvPr/>
          </p:nvSpPr>
          <p:spPr bwMode="auto">
            <a:xfrm>
              <a:off x="8479167" y="4819182"/>
              <a:ext cx="26787" cy="21056"/>
            </a:xfrm>
            <a:custGeom>
              <a:avLst/>
              <a:gdLst>
                <a:gd name="T0" fmla="*/ 7 w 10"/>
                <a:gd name="T1" fmla="*/ 5 h 9"/>
                <a:gd name="T2" fmla="*/ 6 w 10"/>
                <a:gd name="T3" fmla="*/ 3 h 9"/>
                <a:gd name="T4" fmla="*/ 0 w 10"/>
                <a:gd name="T5" fmla="*/ 9 h 9"/>
                <a:gd name="T6" fmla="*/ 5 w 10"/>
                <a:gd name="T7" fmla="*/ 8 h 9"/>
                <a:gd name="T8" fmla="*/ 8 w 10"/>
                <a:gd name="T9" fmla="*/ 7 h 9"/>
                <a:gd name="T10" fmla="*/ 6 w 10"/>
                <a:gd name="T11" fmla="*/ 6 h 9"/>
                <a:gd name="T12" fmla="*/ 7 w 10"/>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10" h="9">
                  <a:moveTo>
                    <a:pt x="7" y="5"/>
                  </a:moveTo>
                  <a:cubicBezTo>
                    <a:pt x="10" y="6"/>
                    <a:pt x="9" y="0"/>
                    <a:pt x="6" y="3"/>
                  </a:cubicBezTo>
                  <a:cubicBezTo>
                    <a:pt x="4" y="6"/>
                    <a:pt x="3" y="8"/>
                    <a:pt x="0" y="9"/>
                  </a:cubicBezTo>
                  <a:cubicBezTo>
                    <a:pt x="1" y="9"/>
                    <a:pt x="4" y="8"/>
                    <a:pt x="5" y="8"/>
                  </a:cubicBezTo>
                  <a:cubicBezTo>
                    <a:pt x="6" y="8"/>
                    <a:pt x="7" y="8"/>
                    <a:pt x="8" y="7"/>
                  </a:cubicBezTo>
                  <a:cubicBezTo>
                    <a:pt x="9" y="6"/>
                    <a:pt x="7" y="5"/>
                    <a:pt x="6" y="6"/>
                  </a:cubicBezTo>
                  <a:cubicBezTo>
                    <a:pt x="7" y="5"/>
                    <a:pt x="7" y="5"/>
                    <a:pt x="7" y="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58" name="Freeform 725">
              <a:extLst>
                <a:ext uri="{FF2B5EF4-FFF2-40B4-BE49-F238E27FC236}">
                  <a16:creationId xmlns:a16="http://schemas.microsoft.com/office/drawing/2014/main" xmlns="" id="{6CACCAF6-D122-4E2E-A362-70F8C431435F}"/>
                </a:ext>
              </a:extLst>
            </p:cNvPr>
            <p:cNvSpPr>
              <a:spLocks/>
            </p:cNvSpPr>
            <p:nvPr/>
          </p:nvSpPr>
          <p:spPr bwMode="auto">
            <a:xfrm>
              <a:off x="8480743" y="4642314"/>
              <a:ext cx="334036" cy="183886"/>
            </a:xfrm>
            <a:custGeom>
              <a:avLst/>
              <a:gdLst>
                <a:gd name="T0" fmla="*/ 3 w 120"/>
                <a:gd name="T1" fmla="*/ 64 h 74"/>
                <a:gd name="T2" fmla="*/ 4 w 120"/>
                <a:gd name="T3" fmla="*/ 65 h 74"/>
                <a:gd name="T4" fmla="*/ 6 w 120"/>
                <a:gd name="T5" fmla="*/ 68 h 74"/>
                <a:gd name="T6" fmla="*/ 12 w 120"/>
                <a:gd name="T7" fmla="*/ 70 h 74"/>
                <a:gd name="T8" fmla="*/ 16 w 120"/>
                <a:gd name="T9" fmla="*/ 72 h 74"/>
                <a:gd name="T10" fmla="*/ 27 w 120"/>
                <a:gd name="T11" fmla="*/ 71 h 74"/>
                <a:gd name="T12" fmla="*/ 34 w 120"/>
                <a:gd name="T13" fmla="*/ 67 h 74"/>
                <a:gd name="T14" fmla="*/ 42 w 120"/>
                <a:gd name="T15" fmla="*/ 63 h 74"/>
                <a:gd name="T16" fmla="*/ 49 w 120"/>
                <a:gd name="T17" fmla="*/ 56 h 74"/>
                <a:gd name="T18" fmla="*/ 59 w 120"/>
                <a:gd name="T19" fmla="*/ 48 h 74"/>
                <a:gd name="T20" fmla="*/ 75 w 120"/>
                <a:gd name="T21" fmla="*/ 41 h 74"/>
                <a:gd name="T22" fmla="*/ 77 w 120"/>
                <a:gd name="T23" fmla="*/ 40 h 74"/>
                <a:gd name="T24" fmla="*/ 81 w 120"/>
                <a:gd name="T25" fmla="*/ 37 h 74"/>
                <a:gd name="T26" fmla="*/ 92 w 120"/>
                <a:gd name="T27" fmla="*/ 29 h 74"/>
                <a:gd name="T28" fmla="*/ 103 w 120"/>
                <a:gd name="T29" fmla="*/ 22 h 74"/>
                <a:gd name="T30" fmla="*/ 111 w 120"/>
                <a:gd name="T31" fmla="*/ 16 h 74"/>
                <a:gd name="T32" fmla="*/ 120 w 120"/>
                <a:gd name="T33" fmla="*/ 8 h 74"/>
                <a:gd name="T34" fmla="*/ 119 w 120"/>
                <a:gd name="T35" fmla="*/ 6 h 74"/>
                <a:gd name="T36" fmla="*/ 116 w 120"/>
                <a:gd name="T37" fmla="*/ 9 h 74"/>
                <a:gd name="T38" fmla="*/ 114 w 120"/>
                <a:gd name="T39" fmla="*/ 7 h 74"/>
                <a:gd name="T40" fmla="*/ 111 w 120"/>
                <a:gd name="T41" fmla="*/ 8 h 74"/>
                <a:gd name="T42" fmla="*/ 109 w 120"/>
                <a:gd name="T43" fmla="*/ 4 h 74"/>
                <a:gd name="T44" fmla="*/ 111 w 120"/>
                <a:gd name="T45" fmla="*/ 1 h 74"/>
                <a:gd name="T46" fmla="*/ 97 w 120"/>
                <a:gd name="T47" fmla="*/ 8 h 74"/>
                <a:gd name="T48" fmla="*/ 87 w 120"/>
                <a:gd name="T49" fmla="*/ 15 h 74"/>
                <a:gd name="T50" fmla="*/ 71 w 120"/>
                <a:gd name="T51" fmla="*/ 28 h 74"/>
                <a:gd name="T52" fmla="*/ 60 w 120"/>
                <a:gd name="T53" fmla="*/ 33 h 74"/>
                <a:gd name="T54" fmla="*/ 33 w 120"/>
                <a:gd name="T55" fmla="*/ 44 h 74"/>
                <a:gd name="T56" fmla="*/ 21 w 120"/>
                <a:gd name="T57" fmla="*/ 51 h 74"/>
                <a:gd name="T58" fmla="*/ 14 w 120"/>
                <a:gd name="T59" fmla="*/ 55 h 74"/>
                <a:gd name="T60" fmla="*/ 11 w 120"/>
                <a:gd name="T61" fmla="*/ 60 h 74"/>
                <a:gd name="T62" fmla="*/ 10 w 120"/>
                <a:gd name="T63" fmla="*/ 58 h 74"/>
                <a:gd name="T64" fmla="*/ 9 w 120"/>
                <a:gd name="T65" fmla="*/ 60 h 74"/>
                <a:gd name="T66" fmla="*/ 8 w 120"/>
                <a:gd name="T67" fmla="*/ 61 h 74"/>
                <a:gd name="T68" fmla="*/ 4 w 120"/>
                <a:gd name="T69" fmla="*/ 6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0" h="74">
                  <a:moveTo>
                    <a:pt x="0" y="66"/>
                  </a:moveTo>
                  <a:cubicBezTo>
                    <a:pt x="1" y="65"/>
                    <a:pt x="2" y="65"/>
                    <a:pt x="3" y="64"/>
                  </a:cubicBezTo>
                  <a:cubicBezTo>
                    <a:pt x="3" y="66"/>
                    <a:pt x="2" y="65"/>
                    <a:pt x="1" y="66"/>
                  </a:cubicBezTo>
                  <a:cubicBezTo>
                    <a:pt x="2" y="66"/>
                    <a:pt x="3" y="65"/>
                    <a:pt x="4" y="65"/>
                  </a:cubicBezTo>
                  <a:cubicBezTo>
                    <a:pt x="3" y="66"/>
                    <a:pt x="1" y="67"/>
                    <a:pt x="1" y="68"/>
                  </a:cubicBezTo>
                  <a:cubicBezTo>
                    <a:pt x="2" y="68"/>
                    <a:pt x="5" y="69"/>
                    <a:pt x="6" y="68"/>
                  </a:cubicBezTo>
                  <a:cubicBezTo>
                    <a:pt x="8" y="67"/>
                    <a:pt x="10" y="68"/>
                    <a:pt x="9" y="70"/>
                  </a:cubicBezTo>
                  <a:cubicBezTo>
                    <a:pt x="10" y="70"/>
                    <a:pt x="11" y="70"/>
                    <a:pt x="12" y="70"/>
                  </a:cubicBezTo>
                  <a:cubicBezTo>
                    <a:pt x="14" y="70"/>
                    <a:pt x="12" y="72"/>
                    <a:pt x="12" y="73"/>
                  </a:cubicBezTo>
                  <a:cubicBezTo>
                    <a:pt x="13" y="72"/>
                    <a:pt x="15" y="72"/>
                    <a:pt x="16" y="72"/>
                  </a:cubicBezTo>
                  <a:cubicBezTo>
                    <a:pt x="17" y="72"/>
                    <a:pt x="16" y="74"/>
                    <a:pt x="17" y="74"/>
                  </a:cubicBezTo>
                  <a:cubicBezTo>
                    <a:pt x="21" y="74"/>
                    <a:pt x="24" y="72"/>
                    <a:pt x="27" y="71"/>
                  </a:cubicBezTo>
                  <a:cubicBezTo>
                    <a:pt x="28" y="71"/>
                    <a:pt x="29" y="70"/>
                    <a:pt x="29" y="69"/>
                  </a:cubicBezTo>
                  <a:cubicBezTo>
                    <a:pt x="31" y="69"/>
                    <a:pt x="32" y="68"/>
                    <a:pt x="34" y="67"/>
                  </a:cubicBezTo>
                  <a:cubicBezTo>
                    <a:pt x="35" y="66"/>
                    <a:pt x="36" y="65"/>
                    <a:pt x="38" y="65"/>
                  </a:cubicBezTo>
                  <a:cubicBezTo>
                    <a:pt x="39" y="65"/>
                    <a:pt x="41" y="65"/>
                    <a:pt x="42" y="63"/>
                  </a:cubicBezTo>
                  <a:cubicBezTo>
                    <a:pt x="41" y="64"/>
                    <a:pt x="40" y="64"/>
                    <a:pt x="40" y="64"/>
                  </a:cubicBezTo>
                  <a:cubicBezTo>
                    <a:pt x="43" y="62"/>
                    <a:pt x="46" y="59"/>
                    <a:pt x="49" y="56"/>
                  </a:cubicBezTo>
                  <a:cubicBezTo>
                    <a:pt x="51" y="55"/>
                    <a:pt x="53" y="54"/>
                    <a:pt x="54" y="53"/>
                  </a:cubicBezTo>
                  <a:cubicBezTo>
                    <a:pt x="56" y="52"/>
                    <a:pt x="57" y="50"/>
                    <a:pt x="59" y="48"/>
                  </a:cubicBezTo>
                  <a:cubicBezTo>
                    <a:pt x="62" y="45"/>
                    <a:pt x="65" y="44"/>
                    <a:pt x="69" y="43"/>
                  </a:cubicBezTo>
                  <a:cubicBezTo>
                    <a:pt x="71" y="42"/>
                    <a:pt x="73" y="41"/>
                    <a:pt x="75" y="41"/>
                  </a:cubicBezTo>
                  <a:cubicBezTo>
                    <a:pt x="76" y="40"/>
                    <a:pt x="78" y="38"/>
                    <a:pt x="79" y="39"/>
                  </a:cubicBezTo>
                  <a:cubicBezTo>
                    <a:pt x="79" y="40"/>
                    <a:pt x="78" y="40"/>
                    <a:pt x="77" y="40"/>
                  </a:cubicBezTo>
                  <a:cubicBezTo>
                    <a:pt x="79" y="40"/>
                    <a:pt x="81" y="41"/>
                    <a:pt x="82" y="40"/>
                  </a:cubicBezTo>
                  <a:cubicBezTo>
                    <a:pt x="86" y="39"/>
                    <a:pt x="83" y="38"/>
                    <a:pt x="81" y="37"/>
                  </a:cubicBezTo>
                  <a:cubicBezTo>
                    <a:pt x="83" y="37"/>
                    <a:pt x="83" y="34"/>
                    <a:pt x="85" y="33"/>
                  </a:cubicBezTo>
                  <a:cubicBezTo>
                    <a:pt x="87" y="32"/>
                    <a:pt x="90" y="31"/>
                    <a:pt x="92" y="29"/>
                  </a:cubicBezTo>
                  <a:cubicBezTo>
                    <a:pt x="95" y="28"/>
                    <a:pt x="96" y="27"/>
                    <a:pt x="98" y="25"/>
                  </a:cubicBezTo>
                  <a:cubicBezTo>
                    <a:pt x="100" y="24"/>
                    <a:pt x="102" y="23"/>
                    <a:pt x="103" y="22"/>
                  </a:cubicBezTo>
                  <a:cubicBezTo>
                    <a:pt x="105" y="21"/>
                    <a:pt x="106" y="21"/>
                    <a:pt x="107" y="19"/>
                  </a:cubicBezTo>
                  <a:cubicBezTo>
                    <a:pt x="108" y="18"/>
                    <a:pt x="110" y="17"/>
                    <a:pt x="111" y="16"/>
                  </a:cubicBezTo>
                  <a:cubicBezTo>
                    <a:pt x="113" y="15"/>
                    <a:pt x="113" y="12"/>
                    <a:pt x="114" y="11"/>
                  </a:cubicBezTo>
                  <a:cubicBezTo>
                    <a:pt x="116" y="10"/>
                    <a:pt x="118" y="10"/>
                    <a:pt x="120" y="8"/>
                  </a:cubicBezTo>
                  <a:cubicBezTo>
                    <a:pt x="119" y="8"/>
                    <a:pt x="115" y="10"/>
                    <a:pt x="114" y="9"/>
                  </a:cubicBezTo>
                  <a:cubicBezTo>
                    <a:pt x="116" y="9"/>
                    <a:pt x="119" y="8"/>
                    <a:pt x="119" y="6"/>
                  </a:cubicBezTo>
                  <a:cubicBezTo>
                    <a:pt x="117" y="6"/>
                    <a:pt x="117" y="7"/>
                    <a:pt x="116" y="8"/>
                  </a:cubicBezTo>
                  <a:cubicBezTo>
                    <a:pt x="115" y="8"/>
                    <a:pt x="113" y="9"/>
                    <a:pt x="116" y="9"/>
                  </a:cubicBezTo>
                  <a:cubicBezTo>
                    <a:pt x="115" y="9"/>
                    <a:pt x="114" y="9"/>
                    <a:pt x="113" y="9"/>
                  </a:cubicBezTo>
                  <a:cubicBezTo>
                    <a:pt x="113" y="9"/>
                    <a:pt x="117" y="7"/>
                    <a:pt x="114" y="7"/>
                  </a:cubicBezTo>
                  <a:cubicBezTo>
                    <a:pt x="115" y="7"/>
                    <a:pt x="116" y="6"/>
                    <a:pt x="117" y="5"/>
                  </a:cubicBezTo>
                  <a:cubicBezTo>
                    <a:pt x="115" y="6"/>
                    <a:pt x="113" y="7"/>
                    <a:pt x="111" y="8"/>
                  </a:cubicBezTo>
                  <a:cubicBezTo>
                    <a:pt x="109" y="8"/>
                    <a:pt x="108" y="10"/>
                    <a:pt x="106" y="10"/>
                  </a:cubicBezTo>
                  <a:cubicBezTo>
                    <a:pt x="106" y="8"/>
                    <a:pt x="109" y="6"/>
                    <a:pt x="109" y="4"/>
                  </a:cubicBezTo>
                  <a:cubicBezTo>
                    <a:pt x="108" y="4"/>
                    <a:pt x="106" y="4"/>
                    <a:pt x="106" y="3"/>
                  </a:cubicBezTo>
                  <a:cubicBezTo>
                    <a:pt x="107" y="1"/>
                    <a:pt x="109" y="0"/>
                    <a:pt x="111" y="1"/>
                  </a:cubicBezTo>
                  <a:cubicBezTo>
                    <a:pt x="108" y="0"/>
                    <a:pt x="103" y="3"/>
                    <a:pt x="100" y="4"/>
                  </a:cubicBezTo>
                  <a:cubicBezTo>
                    <a:pt x="99" y="6"/>
                    <a:pt x="98" y="7"/>
                    <a:pt x="97" y="8"/>
                  </a:cubicBezTo>
                  <a:cubicBezTo>
                    <a:pt x="96" y="10"/>
                    <a:pt x="94" y="11"/>
                    <a:pt x="92" y="13"/>
                  </a:cubicBezTo>
                  <a:cubicBezTo>
                    <a:pt x="90" y="14"/>
                    <a:pt x="89" y="14"/>
                    <a:pt x="87" y="15"/>
                  </a:cubicBezTo>
                  <a:cubicBezTo>
                    <a:pt x="85" y="16"/>
                    <a:pt x="83" y="17"/>
                    <a:pt x="82" y="19"/>
                  </a:cubicBezTo>
                  <a:cubicBezTo>
                    <a:pt x="79" y="22"/>
                    <a:pt x="75" y="25"/>
                    <a:pt x="71" y="28"/>
                  </a:cubicBezTo>
                  <a:cubicBezTo>
                    <a:pt x="69" y="29"/>
                    <a:pt x="68" y="30"/>
                    <a:pt x="66" y="30"/>
                  </a:cubicBezTo>
                  <a:cubicBezTo>
                    <a:pt x="63" y="31"/>
                    <a:pt x="62" y="32"/>
                    <a:pt x="60" y="33"/>
                  </a:cubicBezTo>
                  <a:cubicBezTo>
                    <a:pt x="55" y="35"/>
                    <a:pt x="51" y="37"/>
                    <a:pt x="46" y="39"/>
                  </a:cubicBezTo>
                  <a:cubicBezTo>
                    <a:pt x="42" y="41"/>
                    <a:pt x="37" y="42"/>
                    <a:pt x="33" y="44"/>
                  </a:cubicBezTo>
                  <a:cubicBezTo>
                    <a:pt x="32" y="45"/>
                    <a:pt x="25" y="47"/>
                    <a:pt x="26" y="50"/>
                  </a:cubicBezTo>
                  <a:cubicBezTo>
                    <a:pt x="25" y="48"/>
                    <a:pt x="22" y="51"/>
                    <a:pt x="21" y="51"/>
                  </a:cubicBezTo>
                  <a:cubicBezTo>
                    <a:pt x="20" y="52"/>
                    <a:pt x="16" y="53"/>
                    <a:pt x="17" y="54"/>
                  </a:cubicBezTo>
                  <a:cubicBezTo>
                    <a:pt x="16" y="54"/>
                    <a:pt x="14" y="55"/>
                    <a:pt x="14" y="55"/>
                  </a:cubicBezTo>
                  <a:cubicBezTo>
                    <a:pt x="13" y="56"/>
                    <a:pt x="11" y="57"/>
                    <a:pt x="13" y="57"/>
                  </a:cubicBezTo>
                  <a:cubicBezTo>
                    <a:pt x="11" y="57"/>
                    <a:pt x="12" y="59"/>
                    <a:pt x="11" y="60"/>
                  </a:cubicBezTo>
                  <a:cubicBezTo>
                    <a:pt x="12" y="58"/>
                    <a:pt x="12" y="58"/>
                    <a:pt x="10" y="59"/>
                  </a:cubicBezTo>
                  <a:cubicBezTo>
                    <a:pt x="10" y="58"/>
                    <a:pt x="10" y="57"/>
                    <a:pt x="10" y="58"/>
                  </a:cubicBezTo>
                  <a:cubicBezTo>
                    <a:pt x="9" y="59"/>
                    <a:pt x="7" y="60"/>
                    <a:pt x="6" y="60"/>
                  </a:cubicBezTo>
                  <a:cubicBezTo>
                    <a:pt x="7" y="61"/>
                    <a:pt x="8" y="60"/>
                    <a:pt x="9" y="60"/>
                  </a:cubicBezTo>
                  <a:cubicBezTo>
                    <a:pt x="8" y="60"/>
                    <a:pt x="7" y="61"/>
                    <a:pt x="6" y="61"/>
                  </a:cubicBezTo>
                  <a:cubicBezTo>
                    <a:pt x="7" y="61"/>
                    <a:pt x="8" y="61"/>
                    <a:pt x="8" y="61"/>
                  </a:cubicBezTo>
                  <a:cubicBezTo>
                    <a:pt x="8" y="61"/>
                    <a:pt x="7" y="62"/>
                    <a:pt x="6" y="62"/>
                  </a:cubicBezTo>
                  <a:cubicBezTo>
                    <a:pt x="9" y="62"/>
                    <a:pt x="4" y="63"/>
                    <a:pt x="4" y="63"/>
                  </a:cubicBezTo>
                  <a:cubicBezTo>
                    <a:pt x="2" y="63"/>
                    <a:pt x="0" y="64"/>
                    <a:pt x="0" y="66"/>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59" name="Freeform 726">
              <a:extLst>
                <a:ext uri="{FF2B5EF4-FFF2-40B4-BE49-F238E27FC236}">
                  <a16:creationId xmlns:a16="http://schemas.microsoft.com/office/drawing/2014/main" xmlns="" id="{81856190-A680-4335-9189-146FA65B92AF}"/>
                </a:ext>
              </a:extLst>
            </p:cNvPr>
            <p:cNvSpPr>
              <a:spLocks/>
            </p:cNvSpPr>
            <p:nvPr/>
          </p:nvSpPr>
          <p:spPr bwMode="auto">
            <a:xfrm>
              <a:off x="8480743" y="4642314"/>
              <a:ext cx="334036" cy="183886"/>
            </a:xfrm>
            <a:custGeom>
              <a:avLst/>
              <a:gdLst>
                <a:gd name="T0" fmla="*/ 3 w 120"/>
                <a:gd name="T1" fmla="*/ 64 h 74"/>
                <a:gd name="T2" fmla="*/ 4 w 120"/>
                <a:gd name="T3" fmla="*/ 65 h 74"/>
                <a:gd name="T4" fmla="*/ 6 w 120"/>
                <a:gd name="T5" fmla="*/ 68 h 74"/>
                <a:gd name="T6" fmla="*/ 12 w 120"/>
                <a:gd name="T7" fmla="*/ 70 h 74"/>
                <a:gd name="T8" fmla="*/ 16 w 120"/>
                <a:gd name="T9" fmla="*/ 72 h 74"/>
                <a:gd name="T10" fmla="*/ 27 w 120"/>
                <a:gd name="T11" fmla="*/ 71 h 74"/>
                <a:gd name="T12" fmla="*/ 34 w 120"/>
                <a:gd name="T13" fmla="*/ 67 h 74"/>
                <a:gd name="T14" fmla="*/ 42 w 120"/>
                <a:gd name="T15" fmla="*/ 63 h 74"/>
                <a:gd name="T16" fmla="*/ 49 w 120"/>
                <a:gd name="T17" fmla="*/ 56 h 74"/>
                <a:gd name="T18" fmla="*/ 59 w 120"/>
                <a:gd name="T19" fmla="*/ 48 h 74"/>
                <a:gd name="T20" fmla="*/ 75 w 120"/>
                <a:gd name="T21" fmla="*/ 41 h 74"/>
                <a:gd name="T22" fmla="*/ 77 w 120"/>
                <a:gd name="T23" fmla="*/ 40 h 74"/>
                <a:gd name="T24" fmla="*/ 81 w 120"/>
                <a:gd name="T25" fmla="*/ 37 h 74"/>
                <a:gd name="T26" fmla="*/ 92 w 120"/>
                <a:gd name="T27" fmla="*/ 29 h 74"/>
                <a:gd name="T28" fmla="*/ 103 w 120"/>
                <a:gd name="T29" fmla="*/ 22 h 74"/>
                <a:gd name="T30" fmla="*/ 111 w 120"/>
                <a:gd name="T31" fmla="*/ 16 h 74"/>
                <a:gd name="T32" fmla="*/ 120 w 120"/>
                <a:gd name="T33" fmla="*/ 8 h 74"/>
                <a:gd name="T34" fmla="*/ 119 w 120"/>
                <a:gd name="T35" fmla="*/ 6 h 74"/>
                <a:gd name="T36" fmla="*/ 116 w 120"/>
                <a:gd name="T37" fmla="*/ 9 h 74"/>
                <a:gd name="T38" fmla="*/ 114 w 120"/>
                <a:gd name="T39" fmla="*/ 7 h 74"/>
                <a:gd name="T40" fmla="*/ 111 w 120"/>
                <a:gd name="T41" fmla="*/ 8 h 74"/>
                <a:gd name="T42" fmla="*/ 109 w 120"/>
                <a:gd name="T43" fmla="*/ 4 h 74"/>
                <a:gd name="T44" fmla="*/ 111 w 120"/>
                <a:gd name="T45" fmla="*/ 1 h 74"/>
                <a:gd name="T46" fmla="*/ 97 w 120"/>
                <a:gd name="T47" fmla="*/ 8 h 74"/>
                <a:gd name="T48" fmla="*/ 87 w 120"/>
                <a:gd name="T49" fmla="*/ 15 h 74"/>
                <a:gd name="T50" fmla="*/ 71 w 120"/>
                <a:gd name="T51" fmla="*/ 28 h 74"/>
                <a:gd name="T52" fmla="*/ 60 w 120"/>
                <a:gd name="T53" fmla="*/ 33 h 74"/>
                <a:gd name="T54" fmla="*/ 33 w 120"/>
                <a:gd name="T55" fmla="*/ 44 h 74"/>
                <a:gd name="T56" fmla="*/ 21 w 120"/>
                <a:gd name="T57" fmla="*/ 51 h 74"/>
                <a:gd name="T58" fmla="*/ 14 w 120"/>
                <a:gd name="T59" fmla="*/ 55 h 74"/>
                <a:gd name="T60" fmla="*/ 11 w 120"/>
                <a:gd name="T61" fmla="*/ 60 h 74"/>
                <a:gd name="T62" fmla="*/ 10 w 120"/>
                <a:gd name="T63" fmla="*/ 58 h 74"/>
                <a:gd name="T64" fmla="*/ 9 w 120"/>
                <a:gd name="T65" fmla="*/ 60 h 74"/>
                <a:gd name="T66" fmla="*/ 8 w 120"/>
                <a:gd name="T67" fmla="*/ 61 h 74"/>
                <a:gd name="T68" fmla="*/ 4 w 120"/>
                <a:gd name="T69" fmla="*/ 6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0" h="74">
                  <a:moveTo>
                    <a:pt x="0" y="66"/>
                  </a:moveTo>
                  <a:cubicBezTo>
                    <a:pt x="1" y="65"/>
                    <a:pt x="2" y="65"/>
                    <a:pt x="3" y="64"/>
                  </a:cubicBezTo>
                  <a:cubicBezTo>
                    <a:pt x="3" y="66"/>
                    <a:pt x="2" y="65"/>
                    <a:pt x="1" y="66"/>
                  </a:cubicBezTo>
                  <a:cubicBezTo>
                    <a:pt x="2" y="66"/>
                    <a:pt x="3" y="65"/>
                    <a:pt x="4" y="65"/>
                  </a:cubicBezTo>
                  <a:cubicBezTo>
                    <a:pt x="3" y="66"/>
                    <a:pt x="1" y="67"/>
                    <a:pt x="1" y="68"/>
                  </a:cubicBezTo>
                  <a:cubicBezTo>
                    <a:pt x="2" y="68"/>
                    <a:pt x="5" y="69"/>
                    <a:pt x="6" y="68"/>
                  </a:cubicBezTo>
                  <a:cubicBezTo>
                    <a:pt x="8" y="67"/>
                    <a:pt x="10" y="68"/>
                    <a:pt x="9" y="70"/>
                  </a:cubicBezTo>
                  <a:cubicBezTo>
                    <a:pt x="10" y="70"/>
                    <a:pt x="11" y="70"/>
                    <a:pt x="12" y="70"/>
                  </a:cubicBezTo>
                  <a:cubicBezTo>
                    <a:pt x="14" y="70"/>
                    <a:pt x="12" y="72"/>
                    <a:pt x="12" y="73"/>
                  </a:cubicBezTo>
                  <a:cubicBezTo>
                    <a:pt x="13" y="72"/>
                    <a:pt x="15" y="72"/>
                    <a:pt x="16" y="72"/>
                  </a:cubicBezTo>
                  <a:cubicBezTo>
                    <a:pt x="17" y="72"/>
                    <a:pt x="16" y="74"/>
                    <a:pt x="17" y="74"/>
                  </a:cubicBezTo>
                  <a:cubicBezTo>
                    <a:pt x="21" y="74"/>
                    <a:pt x="24" y="72"/>
                    <a:pt x="27" y="71"/>
                  </a:cubicBezTo>
                  <a:cubicBezTo>
                    <a:pt x="28" y="71"/>
                    <a:pt x="29" y="70"/>
                    <a:pt x="29" y="69"/>
                  </a:cubicBezTo>
                  <a:cubicBezTo>
                    <a:pt x="31" y="69"/>
                    <a:pt x="32" y="68"/>
                    <a:pt x="34" y="67"/>
                  </a:cubicBezTo>
                  <a:cubicBezTo>
                    <a:pt x="35" y="66"/>
                    <a:pt x="36" y="65"/>
                    <a:pt x="38" y="65"/>
                  </a:cubicBezTo>
                  <a:cubicBezTo>
                    <a:pt x="39" y="65"/>
                    <a:pt x="41" y="65"/>
                    <a:pt x="42" y="63"/>
                  </a:cubicBezTo>
                  <a:cubicBezTo>
                    <a:pt x="41" y="64"/>
                    <a:pt x="40" y="64"/>
                    <a:pt x="40" y="64"/>
                  </a:cubicBezTo>
                  <a:cubicBezTo>
                    <a:pt x="43" y="62"/>
                    <a:pt x="46" y="59"/>
                    <a:pt x="49" y="56"/>
                  </a:cubicBezTo>
                  <a:cubicBezTo>
                    <a:pt x="51" y="55"/>
                    <a:pt x="53" y="54"/>
                    <a:pt x="54" y="53"/>
                  </a:cubicBezTo>
                  <a:cubicBezTo>
                    <a:pt x="56" y="52"/>
                    <a:pt x="57" y="50"/>
                    <a:pt x="59" y="48"/>
                  </a:cubicBezTo>
                  <a:cubicBezTo>
                    <a:pt x="62" y="45"/>
                    <a:pt x="65" y="44"/>
                    <a:pt x="69" y="43"/>
                  </a:cubicBezTo>
                  <a:cubicBezTo>
                    <a:pt x="71" y="42"/>
                    <a:pt x="73" y="41"/>
                    <a:pt x="75" y="41"/>
                  </a:cubicBezTo>
                  <a:cubicBezTo>
                    <a:pt x="76" y="40"/>
                    <a:pt x="78" y="38"/>
                    <a:pt x="79" y="39"/>
                  </a:cubicBezTo>
                  <a:cubicBezTo>
                    <a:pt x="79" y="40"/>
                    <a:pt x="78" y="40"/>
                    <a:pt x="77" y="40"/>
                  </a:cubicBezTo>
                  <a:cubicBezTo>
                    <a:pt x="79" y="40"/>
                    <a:pt x="81" y="41"/>
                    <a:pt x="82" y="40"/>
                  </a:cubicBezTo>
                  <a:cubicBezTo>
                    <a:pt x="86" y="39"/>
                    <a:pt x="83" y="38"/>
                    <a:pt x="81" y="37"/>
                  </a:cubicBezTo>
                  <a:cubicBezTo>
                    <a:pt x="83" y="37"/>
                    <a:pt x="83" y="34"/>
                    <a:pt x="85" y="33"/>
                  </a:cubicBezTo>
                  <a:cubicBezTo>
                    <a:pt x="87" y="32"/>
                    <a:pt x="90" y="31"/>
                    <a:pt x="92" y="29"/>
                  </a:cubicBezTo>
                  <a:cubicBezTo>
                    <a:pt x="95" y="28"/>
                    <a:pt x="96" y="27"/>
                    <a:pt x="98" y="25"/>
                  </a:cubicBezTo>
                  <a:cubicBezTo>
                    <a:pt x="100" y="24"/>
                    <a:pt x="102" y="23"/>
                    <a:pt x="103" y="22"/>
                  </a:cubicBezTo>
                  <a:cubicBezTo>
                    <a:pt x="105" y="21"/>
                    <a:pt x="106" y="21"/>
                    <a:pt x="107" y="19"/>
                  </a:cubicBezTo>
                  <a:cubicBezTo>
                    <a:pt x="108" y="18"/>
                    <a:pt x="110" y="17"/>
                    <a:pt x="111" y="16"/>
                  </a:cubicBezTo>
                  <a:cubicBezTo>
                    <a:pt x="113" y="15"/>
                    <a:pt x="113" y="12"/>
                    <a:pt x="114" y="11"/>
                  </a:cubicBezTo>
                  <a:cubicBezTo>
                    <a:pt x="116" y="10"/>
                    <a:pt x="118" y="10"/>
                    <a:pt x="120" y="8"/>
                  </a:cubicBezTo>
                  <a:cubicBezTo>
                    <a:pt x="119" y="8"/>
                    <a:pt x="115" y="10"/>
                    <a:pt x="114" y="9"/>
                  </a:cubicBezTo>
                  <a:cubicBezTo>
                    <a:pt x="116" y="9"/>
                    <a:pt x="119" y="8"/>
                    <a:pt x="119" y="6"/>
                  </a:cubicBezTo>
                  <a:cubicBezTo>
                    <a:pt x="117" y="6"/>
                    <a:pt x="117" y="7"/>
                    <a:pt x="116" y="8"/>
                  </a:cubicBezTo>
                  <a:cubicBezTo>
                    <a:pt x="115" y="8"/>
                    <a:pt x="113" y="9"/>
                    <a:pt x="116" y="9"/>
                  </a:cubicBezTo>
                  <a:cubicBezTo>
                    <a:pt x="115" y="9"/>
                    <a:pt x="114" y="9"/>
                    <a:pt x="113" y="9"/>
                  </a:cubicBezTo>
                  <a:cubicBezTo>
                    <a:pt x="113" y="9"/>
                    <a:pt x="117" y="7"/>
                    <a:pt x="114" y="7"/>
                  </a:cubicBezTo>
                  <a:cubicBezTo>
                    <a:pt x="115" y="7"/>
                    <a:pt x="116" y="6"/>
                    <a:pt x="117" y="5"/>
                  </a:cubicBezTo>
                  <a:cubicBezTo>
                    <a:pt x="115" y="6"/>
                    <a:pt x="113" y="7"/>
                    <a:pt x="111" y="8"/>
                  </a:cubicBezTo>
                  <a:cubicBezTo>
                    <a:pt x="109" y="8"/>
                    <a:pt x="108" y="10"/>
                    <a:pt x="106" y="10"/>
                  </a:cubicBezTo>
                  <a:cubicBezTo>
                    <a:pt x="106" y="8"/>
                    <a:pt x="109" y="6"/>
                    <a:pt x="109" y="4"/>
                  </a:cubicBezTo>
                  <a:cubicBezTo>
                    <a:pt x="108" y="4"/>
                    <a:pt x="106" y="4"/>
                    <a:pt x="106" y="3"/>
                  </a:cubicBezTo>
                  <a:cubicBezTo>
                    <a:pt x="107" y="1"/>
                    <a:pt x="109" y="0"/>
                    <a:pt x="111" y="1"/>
                  </a:cubicBezTo>
                  <a:cubicBezTo>
                    <a:pt x="108" y="0"/>
                    <a:pt x="103" y="3"/>
                    <a:pt x="100" y="4"/>
                  </a:cubicBezTo>
                  <a:cubicBezTo>
                    <a:pt x="99" y="6"/>
                    <a:pt x="98" y="7"/>
                    <a:pt x="97" y="8"/>
                  </a:cubicBezTo>
                  <a:cubicBezTo>
                    <a:pt x="96" y="10"/>
                    <a:pt x="94" y="11"/>
                    <a:pt x="92" y="13"/>
                  </a:cubicBezTo>
                  <a:cubicBezTo>
                    <a:pt x="90" y="14"/>
                    <a:pt x="89" y="14"/>
                    <a:pt x="87" y="15"/>
                  </a:cubicBezTo>
                  <a:cubicBezTo>
                    <a:pt x="85" y="16"/>
                    <a:pt x="83" y="17"/>
                    <a:pt x="82" y="19"/>
                  </a:cubicBezTo>
                  <a:cubicBezTo>
                    <a:pt x="79" y="22"/>
                    <a:pt x="75" y="25"/>
                    <a:pt x="71" y="28"/>
                  </a:cubicBezTo>
                  <a:cubicBezTo>
                    <a:pt x="69" y="29"/>
                    <a:pt x="68" y="30"/>
                    <a:pt x="66" y="30"/>
                  </a:cubicBezTo>
                  <a:cubicBezTo>
                    <a:pt x="63" y="31"/>
                    <a:pt x="62" y="32"/>
                    <a:pt x="60" y="33"/>
                  </a:cubicBezTo>
                  <a:cubicBezTo>
                    <a:pt x="55" y="35"/>
                    <a:pt x="51" y="37"/>
                    <a:pt x="46" y="39"/>
                  </a:cubicBezTo>
                  <a:cubicBezTo>
                    <a:pt x="42" y="41"/>
                    <a:pt x="37" y="42"/>
                    <a:pt x="33" y="44"/>
                  </a:cubicBezTo>
                  <a:cubicBezTo>
                    <a:pt x="32" y="45"/>
                    <a:pt x="25" y="47"/>
                    <a:pt x="26" y="50"/>
                  </a:cubicBezTo>
                  <a:cubicBezTo>
                    <a:pt x="25" y="48"/>
                    <a:pt x="22" y="51"/>
                    <a:pt x="21" y="51"/>
                  </a:cubicBezTo>
                  <a:cubicBezTo>
                    <a:pt x="20" y="52"/>
                    <a:pt x="16" y="53"/>
                    <a:pt x="17" y="54"/>
                  </a:cubicBezTo>
                  <a:cubicBezTo>
                    <a:pt x="16" y="54"/>
                    <a:pt x="14" y="55"/>
                    <a:pt x="14" y="55"/>
                  </a:cubicBezTo>
                  <a:cubicBezTo>
                    <a:pt x="13" y="56"/>
                    <a:pt x="11" y="57"/>
                    <a:pt x="13" y="57"/>
                  </a:cubicBezTo>
                  <a:cubicBezTo>
                    <a:pt x="11" y="57"/>
                    <a:pt x="12" y="59"/>
                    <a:pt x="11" y="60"/>
                  </a:cubicBezTo>
                  <a:cubicBezTo>
                    <a:pt x="12" y="58"/>
                    <a:pt x="12" y="58"/>
                    <a:pt x="10" y="59"/>
                  </a:cubicBezTo>
                  <a:cubicBezTo>
                    <a:pt x="10" y="58"/>
                    <a:pt x="10" y="57"/>
                    <a:pt x="10" y="58"/>
                  </a:cubicBezTo>
                  <a:cubicBezTo>
                    <a:pt x="9" y="59"/>
                    <a:pt x="7" y="60"/>
                    <a:pt x="6" y="60"/>
                  </a:cubicBezTo>
                  <a:cubicBezTo>
                    <a:pt x="7" y="61"/>
                    <a:pt x="8" y="60"/>
                    <a:pt x="9" y="60"/>
                  </a:cubicBezTo>
                  <a:cubicBezTo>
                    <a:pt x="8" y="60"/>
                    <a:pt x="7" y="61"/>
                    <a:pt x="6" y="61"/>
                  </a:cubicBezTo>
                  <a:cubicBezTo>
                    <a:pt x="7" y="61"/>
                    <a:pt x="8" y="61"/>
                    <a:pt x="8" y="61"/>
                  </a:cubicBezTo>
                  <a:cubicBezTo>
                    <a:pt x="8" y="61"/>
                    <a:pt x="7" y="62"/>
                    <a:pt x="6" y="62"/>
                  </a:cubicBezTo>
                  <a:cubicBezTo>
                    <a:pt x="9" y="62"/>
                    <a:pt x="4" y="63"/>
                    <a:pt x="4" y="63"/>
                  </a:cubicBezTo>
                  <a:cubicBezTo>
                    <a:pt x="2" y="63"/>
                    <a:pt x="0" y="64"/>
                    <a:pt x="0" y="66"/>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60" name="Freeform 727">
              <a:extLst>
                <a:ext uri="{FF2B5EF4-FFF2-40B4-BE49-F238E27FC236}">
                  <a16:creationId xmlns:a16="http://schemas.microsoft.com/office/drawing/2014/main" xmlns="" id="{27E10473-112C-489E-A36A-DFAADFC3AF50}"/>
                </a:ext>
              </a:extLst>
            </p:cNvPr>
            <p:cNvSpPr>
              <a:spLocks/>
            </p:cNvSpPr>
            <p:nvPr/>
          </p:nvSpPr>
          <p:spPr bwMode="auto">
            <a:xfrm>
              <a:off x="8803749" y="4649332"/>
              <a:ext cx="7878" cy="5615"/>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2" y="0"/>
                    <a:pt x="0" y="1"/>
                    <a:pt x="0" y="2"/>
                  </a:cubicBezTo>
                  <a:cubicBezTo>
                    <a:pt x="1" y="2"/>
                    <a:pt x="2" y="1"/>
                    <a:pt x="3"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61" name="Freeform 728">
              <a:extLst>
                <a:ext uri="{FF2B5EF4-FFF2-40B4-BE49-F238E27FC236}">
                  <a16:creationId xmlns:a16="http://schemas.microsoft.com/office/drawing/2014/main" xmlns="" id="{EFF97407-1FEB-4D7B-9276-372938643A9D}"/>
                </a:ext>
              </a:extLst>
            </p:cNvPr>
            <p:cNvSpPr>
              <a:spLocks/>
            </p:cNvSpPr>
            <p:nvPr/>
          </p:nvSpPr>
          <p:spPr bwMode="auto">
            <a:xfrm>
              <a:off x="8803749" y="4649332"/>
              <a:ext cx="7878" cy="5615"/>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2" y="0"/>
                    <a:pt x="0" y="1"/>
                    <a:pt x="0" y="2"/>
                  </a:cubicBezTo>
                  <a:cubicBezTo>
                    <a:pt x="1" y="2"/>
                    <a:pt x="2" y="1"/>
                    <a:pt x="3"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62" name="Freeform 729">
              <a:extLst>
                <a:ext uri="{FF2B5EF4-FFF2-40B4-BE49-F238E27FC236}">
                  <a16:creationId xmlns:a16="http://schemas.microsoft.com/office/drawing/2014/main" xmlns="" id="{82E34888-4CD9-45F0-B2A9-75F0F3EF958E}"/>
                </a:ext>
              </a:extLst>
            </p:cNvPr>
            <p:cNvSpPr>
              <a:spLocks/>
            </p:cNvSpPr>
            <p:nvPr/>
          </p:nvSpPr>
          <p:spPr bwMode="auto">
            <a:xfrm>
              <a:off x="8814779" y="4464043"/>
              <a:ext cx="185926" cy="213364"/>
            </a:xfrm>
            <a:custGeom>
              <a:avLst/>
              <a:gdLst>
                <a:gd name="T0" fmla="*/ 2 w 67"/>
                <a:gd name="T1" fmla="*/ 84 h 86"/>
                <a:gd name="T2" fmla="*/ 4 w 67"/>
                <a:gd name="T3" fmla="*/ 85 h 86"/>
                <a:gd name="T4" fmla="*/ 21 w 67"/>
                <a:gd name="T5" fmla="*/ 76 h 86"/>
                <a:gd name="T6" fmla="*/ 29 w 67"/>
                <a:gd name="T7" fmla="*/ 70 h 86"/>
                <a:gd name="T8" fmla="*/ 38 w 67"/>
                <a:gd name="T9" fmla="*/ 62 h 86"/>
                <a:gd name="T10" fmla="*/ 49 w 67"/>
                <a:gd name="T11" fmla="*/ 58 h 86"/>
                <a:gd name="T12" fmla="*/ 57 w 67"/>
                <a:gd name="T13" fmla="*/ 50 h 86"/>
                <a:gd name="T14" fmla="*/ 66 w 67"/>
                <a:gd name="T15" fmla="*/ 40 h 86"/>
                <a:gd name="T16" fmla="*/ 61 w 67"/>
                <a:gd name="T17" fmla="*/ 39 h 86"/>
                <a:gd name="T18" fmla="*/ 43 w 67"/>
                <a:gd name="T19" fmla="*/ 38 h 86"/>
                <a:gd name="T20" fmla="*/ 48 w 67"/>
                <a:gd name="T21" fmla="*/ 27 h 86"/>
                <a:gd name="T22" fmla="*/ 45 w 67"/>
                <a:gd name="T23" fmla="*/ 24 h 86"/>
                <a:gd name="T24" fmla="*/ 43 w 67"/>
                <a:gd name="T25" fmla="*/ 28 h 86"/>
                <a:gd name="T26" fmla="*/ 40 w 67"/>
                <a:gd name="T27" fmla="*/ 30 h 86"/>
                <a:gd name="T28" fmla="*/ 37 w 67"/>
                <a:gd name="T29" fmla="*/ 27 h 86"/>
                <a:gd name="T30" fmla="*/ 41 w 67"/>
                <a:gd name="T31" fmla="*/ 22 h 86"/>
                <a:gd name="T32" fmla="*/ 39 w 67"/>
                <a:gd name="T33" fmla="*/ 16 h 86"/>
                <a:gd name="T34" fmla="*/ 43 w 67"/>
                <a:gd name="T35" fmla="*/ 10 h 86"/>
                <a:gd name="T36" fmla="*/ 41 w 67"/>
                <a:gd name="T37" fmla="*/ 11 h 86"/>
                <a:gd name="T38" fmla="*/ 42 w 67"/>
                <a:gd name="T39" fmla="*/ 9 h 86"/>
                <a:gd name="T40" fmla="*/ 37 w 67"/>
                <a:gd name="T41" fmla="*/ 5 h 86"/>
                <a:gd name="T42" fmla="*/ 34 w 67"/>
                <a:gd name="T43" fmla="*/ 1 h 86"/>
                <a:gd name="T44" fmla="*/ 32 w 67"/>
                <a:gd name="T45" fmla="*/ 1 h 86"/>
                <a:gd name="T46" fmla="*/ 31 w 67"/>
                <a:gd name="T47" fmla="*/ 9 h 86"/>
                <a:gd name="T48" fmla="*/ 35 w 67"/>
                <a:gd name="T49" fmla="*/ 10 h 86"/>
                <a:gd name="T50" fmla="*/ 32 w 67"/>
                <a:gd name="T51" fmla="*/ 23 h 86"/>
                <a:gd name="T52" fmla="*/ 35 w 67"/>
                <a:gd name="T53" fmla="*/ 22 h 86"/>
                <a:gd name="T54" fmla="*/ 37 w 67"/>
                <a:gd name="T55" fmla="*/ 22 h 86"/>
                <a:gd name="T56" fmla="*/ 36 w 67"/>
                <a:gd name="T57" fmla="*/ 23 h 86"/>
                <a:gd name="T58" fmla="*/ 34 w 67"/>
                <a:gd name="T59" fmla="*/ 24 h 86"/>
                <a:gd name="T60" fmla="*/ 36 w 67"/>
                <a:gd name="T61" fmla="*/ 31 h 86"/>
                <a:gd name="T62" fmla="*/ 33 w 67"/>
                <a:gd name="T63" fmla="*/ 35 h 86"/>
                <a:gd name="T64" fmla="*/ 31 w 67"/>
                <a:gd name="T65" fmla="*/ 39 h 86"/>
                <a:gd name="T66" fmla="*/ 28 w 67"/>
                <a:gd name="T67" fmla="*/ 44 h 86"/>
                <a:gd name="T68" fmla="*/ 25 w 67"/>
                <a:gd name="T69" fmla="*/ 46 h 86"/>
                <a:gd name="T70" fmla="*/ 10 w 67"/>
                <a:gd name="T71" fmla="*/ 56 h 86"/>
                <a:gd name="T72" fmla="*/ 10 w 67"/>
                <a:gd name="T73" fmla="*/ 62 h 86"/>
                <a:gd name="T74" fmla="*/ 15 w 67"/>
                <a:gd name="T75" fmla="*/ 69 h 86"/>
                <a:gd name="T76" fmla="*/ 4 w 67"/>
                <a:gd name="T77" fmla="*/ 80 h 86"/>
                <a:gd name="T78" fmla="*/ 2 w 67"/>
                <a:gd name="T79" fmla="*/ 8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7" h="86">
                  <a:moveTo>
                    <a:pt x="2" y="82"/>
                  </a:moveTo>
                  <a:cubicBezTo>
                    <a:pt x="2" y="82"/>
                    <a:pt x="2" y="83"/>
                    <a:pt x="2" y="84"/>
                  </a:cubicBezTo>
                  <a:cubicBezTo>
                    <a:pt x="3" y="83"/>
                    <a:pt x="4" y="83"/>
                    <a:pt x="4" y="83"/>
                  </a:cubicBezTo>
                  <a:cubicBezTo>
                    <a:pt x="5" y="84"/>
                    <a:pt x="4" y="84"/>
                    <a:pt x="4" y="85"/>
                  </a:cubicBezTo>
                  <a:cubicBezTo>
                    <a:pt x="6" y="86"/>
                    <a:pt x="9" y="84"/>
                    <a:pt x="11" y="83"/>
                  </a:cubicBezTo>
                  <a:cubicBezTo>
                    <a:pt x="15" y="81"/>
                    <a:pt x="18" y="78"/>
                    <a:pt x="21" y="76"/>
                  </a:cubicBezTo>
                  <a:cubicBezTo>
                    <a:pt x="22" y="75"/>
                    <a:pt x="24" y="73"/>
                    <a:pt x="26" y="73"/>
                  </a:cubicBezTo>
                  <a:cubicBezTo>
                    <a:pt x="27" y="72"/>
                    <a:pt x="28" y="71"/>
                    <a:pt x="29" y="70"/>
                  </a:cubicBezTo>
                  <a:cubicBezTo>
                    <a:pt x="30" y="69"/>
                    <a:pt x="32" y="68"/>
                    <a:pt x="33" y="67"/>
                  </a:cubicBezTo>
                  <a:cubicBezTo>
                    <a:pt x="35" y="66"/>
                    <a:pt x="36" y="64"/>
                    <a:pt x="38" y="62"/>
                  </a:cubicBezTo>
                  <a:cubicBezTo>
                    <a:pt x="35" y="62"/>
                    <a:pt x="40" y="58"/>
                    <a:pt x="41" y="57"/>
                  </a:cubicBezTo>
                  <a:cubicBezTo>
                    <a:pt x="43" y="56"/>
                    <a:pt x="50" y="53"/>
                    <a:pt x="49" y="58"/>
                  </a:cubicBezTo>
                  <a:cubicBezTo>
                    <a:pt x="51" y="56"/>
                    <a:pt x="51" y="52"/>
                    <a:pt x="54" y="51"/>
                  </a:cubicBezTo>
                  <a:cubicBezTo>
                    <a:pt x="55" y="50"/>
                    <a:pt x="56" y="50"/>
                    <a:pt x="57" y="50"/>
                  </a:cubicBezTo>
                  <a:cubicBezTo>
                    <a:pt x="59" y="49"/>
                    <a:pt x="60" y="48"/>
                    <a:pt x="61" y="46"/>
                  </a:cubicBezTo>
                  <a:cubicBezTo>
                    <a:pt x="63" y="44"/>
                    <a:pt x="64" y="41"/>
                    <a:pt x="66" y="40"/>
                  </a:cubicBezTo>
                  <a:cubicBezTo>
                    <a:pt x="67" y="39"/>
                    <a:pt x="67" y="38"/>
                    <a:pt x="66" y="37"/>
                  </a:cubicBezTo>
                  <a:cubicBezTo>
                    <a:pt x="64" y="36"/>
                    <a:pt x="62" y="38"/>
                    <a:pt x="61" y="39"/>
                  </a:cubicBezTo>
                  <a:cubicBezTo>
                    <a:pt x="57" y="41"/>
                    <a:pt x="54" y="44"/>
                    <a:pt x="50" y="42"/>
                  </a:cubicBezTo>
                  <a:cubicBezTo>
                    <a:pt x="49" y="41"/>
                    <a:pt x="43" y="39"/>
                    <a:pt x="43" y="38"/>
                  </a:cubicBezTo>
                  <a:cubicBezTo>
                    <a:pt x="43" y="37"/>
                    <a:pt x="48" y="28"/>
                    <a:pt x="45" y="29"/>
                  </a:cubicBezTo>
                  <a:cubicBezTo>
                    <a:pt x="46" y="28"/>
                    <a:pt x="47" y="28"/>
                    <a:pt x="48" y="27"/>
                  </a:cubicBezTo>
                  <a:cubicBezTo>
                    <a:pt x="47" y="27"/>
                    <a:pt x="46" y="27"/>
                    <a:pt x="45" y="28"/>
                  </a:cubicBezTo>
                  <a:cubicBezTo>
                    <a:pt x="46" y="27"/>
                    <a:pt x="46" y="25"/>
                    <a:pt x="45" y="24"/>
                  </a:cubicBezTo>
                  <a:cubicBezTo>
                    <a:pt x="44" y="25"/>
                    <a:pt x="44" y="25"/>
                    <a:pt x="45" y="26"/>
                  </a:cubicBezTo>
                  <a:cubicBezTo>
                    <a:pt x="45" y="27"/>
                    <a:pt x="44" y="28"/>
                    <a:pt x="43" y="28"/>
                  </a:cubicBezTo>
                  <a:cubicBezTo>
                    <a:pt x="42" y="30"/>
                    <a:pt x="43" y="33"/>
                    <a:pt x="40" y="33"/>
                  </a:cubicBezTo>
                  <a:cubicBezTo>
                    <a:pt x="39" y="33"/>
                    <a:pt x="40" y="31"/>
                    <a:pt x="40" y="30"/>
                  </a:cubicBezTo>
                  <a:cubicBezTo>
                    <a:pt x="40" y="29"/>
                    <a:pt x="36" y="29"/>
                    <a:pt x="35" y="29"/>
                  </a:cubicBezTo>
                  <a:cubicBezTo>
                    <a:pt x="35" y="29"/>
                    <a:pt x="37" y="28"/>
                    <a:pt x="37" y="27"/>
                  </a:cubicBezTo>
                  <a:cubicBezTo>
                    <a:pt x="38" y="26"/>
                    <a:pt x="38" y="25"/>
                    <a:pt x="39" y="24"/>
                  </a:cubicBezTo>
                  <a:cubicBezTo>
                    <a:pt x="39" y="23"/>
                    <a:pt x="41" y="23"/>
                    <a:pt x="41" y="22"/>
                  </a:cubicBezTo>
                  <a:cubicBezTo>
                    <a:pt x="40" y="21"/>
                    <a:pt x="39" y="18"/>
                    <a:pt x="40" y="17"/>
                  </a:cubicBezTo>
                  <a:cubicBezTo>
                    <a:pt x="40" y="17"/>
                    <a:pt x="39" y="17"/>
                    <a:pt x="39" y="16"/>
                  </a:cubicBezTo>
                  <a:cubicBezTo>
                    <a:pt x="40" y="15"/>
                    <a:pt x="41" y="16"/>
                    <a:pt x="42" y="17"/>
                  </a:cubicBezTo>
                  <a:cubicBezTo>
                    <a:pt x="43" y="15"/>
                    <a:pt x="43" y="12"/>
                    <a:pt x="43" y="10"/>
                  </a:cubicBezTo>
                  <a:cubicBezTo>
                    <a:pt x="42" y="10"/>
                    <a:pt x="42" y="10"/>
                    <a:pt x="41" y="10"/>
                  </a:cubicBezTo>
                  <a:cubicBezTo>
                    <a:pt x="41" y="10"/>
                    <a:pt x="41" y="10"/>
                    <a:pt x="41" y="11"/>
                  </a:cubicBezTo>
                  <a:cubicBezTo>
                    <a:pt x="41" y="11"/>
                    <a:pt x="41" y="11"/>
                    <a:pt x="40" y="11"/>
                  </a:cubicBezTo>
                  <a:cubicBezTo>
                    <a:pt x="41" y="10"/>
                    <a:pt x="40" y="9"/>
                    <a:pt x="42" y="9"/>
                  </a:cubicBezTo>
                  <a:cubicBezTo>
                    <a:pt x="40" y="9"/>
                    <a:pt x="40" y="5"/>
                    <a:pt x="38" y="8"/>
                  </a:cubicBezTo>
                  <a:cubicBezTo>
                    <a:pt x="40" y="6"/>
                    <a:pt x="34" y="6"/>
                    <a:pt x="37" y="5"/>
                  </a:cubicBezTo>
                  <a:cubicBezTo>
                    <a:pt x="36" y="5"/>
                    <a:pt x="35" y="6"/>
                    <a:pt x="34" y="7"/>
                  </a:cubicBezTo>
                  <a:cubicBezTo>
                    <a:pt x="35" y="6"/>
                    <a:pt x="35" y="2"/>
                    <a:pt x="34" y="1"/>
                  </a:cubicBezTo>
                  <a:cubicBezTo>
                    <a:pt x="35" y="1"/>
                    <a:pt x="36" y="0"/>
                    <a:pt x="36" y="0"/>
                  </a:cubicBezTo>
                  <a:cubicBezTo>
                    <a:pt x="35" y="0"/>
                    <a:pt x="32" y="0"/>
                    <a:pt x="32" y="1"/>
                  </a:cubicBezTo>
                  <a:cubicBezTo>
                    <a:pt x="32" y="1"/>
                    <a:pt x="32" y="2"/>
                    <a:pt x="33" y="3"/>
                  </a:cubicBezTo>
                  <a:cubicBezTo>
                    <a:pt x="33" y="5"/>
                    <a:pt x="34" y="9"/>
                    <a:pt x="31" y="9"/>
                  </a:cubicBezTo>
                  <a:cubicBezTo>
                    <a:pt x="31" y="10"/>
                    <a:pt x="31" y="12"/>
                    <a:pt x="32" y="13"/>
                  </a:cubicBezTo>
                  <a:cubicBezTo>
                    <a:pt x="32" y="11"/>
                    <a:pt x="35" y="12"/>
                    <a:pt x="35" y="10"/>
                  </a:cubicBezTo>
                  <a:cubicBezTo>
                    <a:pt x="35" y="12"/>
                    <a:pt x="32" y="12"/>
                    <a:pt x="32" y="14"/>
                  </a:cubicBezTo>
                  <a:cubicBezTo>
                    <a:pt x="31" y="17"/>
                    <a:pt x="33" y="20"/>
                    <a:pt x="32" y="23"/>
                  </a:cubicBezTo>
                  <a:cubicBezTo>
                    <a:pt x="34" y="24"/>
                    <a:pt x="34" y="21"/>
                    <a:pt x="34" y="20"/>
                  </a:cubicBezTo>
                  <a:cubicBezTo>
                    <a:pt x="34" y="20"/>
                    <a:pt x="35" y="21"/>
                    <a:pt x="35" y="22"/>
                  </a:cubicBezTo>
                  <a:cubicBezTo>
                    <a:pt x="35" y="20"/>
                    <a:pt x="36" y="22"/>
                    <a:pt x="37" y="21"/>
                  </a:cubicBezTo>
                  <a:cubicBezTo>
                    <a:pt x="36" y="21"/>
                    <a:pt x="36" y="21"/>
                    <a:pt x="37" y="22"/>
                  </a:cubicBezTo>
                  <a:cubicBezTo>
                    <a:pt x="37" y="22"/>
                    <a:pt x="36" y="22"/>
                    <a:pt x="36" y="22"/>
                  </a:cubicBezTo>
                  <a:cubicBezTo>
                    <a:pt x="35" y="23"/>
                    <a:pt x="35" y="24"/>
                    <a:pt x="36" y="23"/>
                  </a:cubicBezTo>
                  <a:cubicBezTo>
                    <a:pt x="36" y="24"/>
                    <a:pt x="35" y="25"/>
                    <a:pt x="35" y="26"/>
                  </a:cubicBezTo>
                  <a:cubicBezTo>
                    <a:pt x="34" y="26"/>
                    <a:pt x="34" y="25"/>
                    <a:pt x="34" y="24"/>
                  </a:cubicBezTo>
                  <a:cubicBezTo>
                    <a:pt x="32" y="25"/>
                    <a:pt x="33" y="29"/>
                    <a:pt x="32" y="31"/>
                  </a:cubicBezTo>
                  <a:cubicBezTo>
                    <a:pt x="33" y="31"/>
                    <a:pt x="35" y="29"/>
                    <a:pt x="36" y="31"/>
                  </a:cubicBezTo>
                  <a:cubicBezTo>
                    <a:pt x="36" y="32"/>
                    <a:pt x="34" y="33"/>
                    <a:pt x="33" y="31"/>
                  </a:cubicBezTo>
                  <a:cubicBezTo>
                    <a:pt x="33" y="32"/>
                    <a:pt x="31" y="35"/>
                    <a:pt x="33" y="35"/>
                  </a:cubicBezTo>
                  <a:cubicBezTo>
                    <a:pt x="32" y="35"/>
                    <a:pt x="31" y="36"/>
                    <a:pt x="31" y="37"/>
                  </a:cubicBezTo>
                  <a:cubicBezTo>
                    <a:pt x="31" y="38"/>
                    <a:pt x="31" y="38"/>
                    <a:pt x="31" y="39"/>
                  </a:cubicBezTo>
                  <a:cubicBezTo>
                    <a:pt x="30" y="40"/>
                    <a:pt x="29" y="40"/>
                    <a:pt x="29" y="41"/>
                  </a:cubicBezTo>
                  <a:cubicBezTo>
                    <a:pt x="28" y="42"/>
                    <a:pt x="28" y="43"/>
                    <a:pt x="28" y="44"/>
                  </a:cubicBezTo>
                  <a:cubicBezTo>
                    <a:pt x="27" y="44"/>
                    <a:pt x="27" y="44"/>
                    <a:pt x="27" y="44"/>
                  </a:cubicBezTo>
                  <a:cubicBezTo>
                    <a:pt x="26" y="45"/>
                    <a:pt x="25" y="45"/>
                    <a:pt x="25" y="46"/>
                  </a:cubicBezTo>
                  <a:cubicBezTo>
                    <a:pt x="23" y="48"/>
                    <a:pt x="21" y="52"/>
                    <a:pt x="19" y="53"/>
                  </a:cubicBezTo>
                  <a:cubicBezTo>
                    <a:pt x="16" y="55"/>
                    <a:pt x="13" y="55"/>
                    <a:pt x="10" y="56"/>
                  </a:cubicBezTo>
                  <a:cubicBezTo>
                    <a:pt x="9" y="57"/>
                    <a:pt x="8" y="58"/>
                    <a:pt x="8" y="59"/>
                  </a:cubicBezTo>
                  <a:cubicBezTo>
                    <a:pt x="7" y="61"/>
                    <a:pt x="9" y="61"/>
                    <a:pt x="10" y="62"/>
                  </a:cubicBezTo>
                  <a:cubicBezTo>
                    <a:pt x="11" y="63"/>
                    <a:pt x="12" y="64"/>
                    <a:pt x="14" y="65"/>
                  </a:cubicBezTo>
                  <a:cubicBezTo>
                    <a:pt x="15" y="66"/>
                    <a:pt x="16" y="67"/>
                    <a:pt x="15" y="69"/>
                  </a:cubicBezTo>
                  <a:cubicBezTo>
                    <a:pt x="14" y="72"/>
                    <a:pt x="10" y="75"/>
                    <a:pt x="8" y="77"/>
                  </a:cubicBezTo>
                  <a:cubicBezTo>
                    <a:pt x="6" y="78"/>
                    <a:pt x="5" y="79"/>
                    <a:pt x="4" y="80"/>
                  </a:cubicBezTo>
                  <a:cubicBezTo>
                    <a:pt x="3" y="80"/>
                    <a:pt x="1" y="81"/>
                    <a:pt x="0" y="82"/>
                  </a:cubicBezTo>
                  <a:cubicBezTo>
                    <a:pt x="1" y="83"/>
                    <a:pt x="2" y="82"/>
                    <a:pt x="2" y="8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63" name="Freeform 730">
              <a:extLst>
                <a:ext uri="{FF2B5EF4-FFF2-40B4-BE49-F238E27FC236}">
                  <a16:creationId xmlns:a16="http://schemas.microsoft.com/office/drawing/2014/main" xmlns="" id="{8DC3ED3C-AECF-4D20-A98A-1C1893EE91C1}"/>
                </a:ext>
              </a:extLst>
            </p:cNvPr>
            <p:cNvSpPr>
              <a:spLocks/>
            </p:cNvSpPr>
            <p:nvPr/>
          </p:nvSpPr>
          <p:spPr bwMode="auto">
            <a:xfrm>
              <a:off x="8814779" y="4464043"/>
              <a:ext cx="185926" cy="213364"/>
            </a:xfrm>
            <a:custGeom>
              <a:avLst/>
              <a:gdLst>
                <a:gd name="T0" fmla="*/ 2 w 67"/>
                <a:gd name="T1" fmla="*/ 84 h 86"/>
                <a:gd name="T2" fmla="*/ 4 w 67"/>
                <a:gd name="T3" fmla="*/ 85 h 86"/>
                <a:gd name="T4" fmla="*/ 21 w 67"/>
                <a:gd name="T5" fmla="*/ 76 h 86"/>
                <a:gd name="T6" fmla="*/ 29 w 67"/>
                <a:gd name="T7" fmla="*/ 70 h 86"/>
                <a:gd name="T8" fmla="*/ 38 w 67"/>
                <a:gd name="T9" fmla="*/ 62 h 86"/>
                <a:gd name="T10" fmla="*/ 49 w 67"/>
                <a:gd name="T11" fmla="*/ 58 h 86"/>
                <a:gd name="T12" fmla="*/ 57 w 67"/>
                <a:gd name="T13" fmla="*/ 50 h 86"/>
                <a:gd name="T14" fmla="*/ 66 w 67"/>
                <a:gd name="T15" fmla="*/ 40 h 86"/>
                <a:gd name="T16" fmla="*/ 61 w 67"/>
                <a:gd name="T17" fmla="*/ 39 h 86"/>
                <a:gd name="T18" fmla="*/ 43 w 67"/>
                <a:gd name="T19" fmla="*/ 38 h 86"/>
                <a:gd name="T20" fmla="*/ 48 w 67"/>
                <a:gd name="T21" fmla="*/ 27 h 86"/>
                <a:gd name="T22" fmla="*/ 45 w 67"/>
                <a:gd name="T23" fmla="*/ 24 h 86"/>
                <a:gd name="T24" fmla="*/ 43 w 67"/>
                <a:gd name="T25" fmla="*/ 28 h 86"/>
                <a:gd name="T26" fmla="*/ 40 w 67"/>
                <a:gd name="T27" fmla="*/ 30 h 86"/>
                <a:gd name="T28" fmla="*/ 37 w 67"/>
                <a:gd name="T29" fmla="*/ 27 h 86"/>
                <a:gd name="T30" fmla="*/ 41 w 67"/>
                <a:gd name="T31" fmla="*/ 22 h 86"/>
                <a:gd name="T32" fmla="*/ 39 w 67"/>
                <a:gd name="T33" fmla="*/ 16 h 86"/>
                <a:gd name="T34" fmla="*/ 43 w 67"/>
                <a:gd name="T35" fmla="*/ 10 h 86"/>
                <a:gd name="T36" fmla="*/ 41 w 67"/>
                <a:gd name="T37" fmla="*/ 11 h 86"/>
                <a:gd name="T38" fmla="*/ 42 w 67"/>
                <a:gd name="T39" fmla="*/ 9 h 86"/>
                <a:gd name="T40" fmla="*/ 37 w 67"/>
                <a:gd name="T41" fmla="*/ 5 h 86"/>
                <a:gd name="T42" fmla="*/ 34 w 67"/>
                <a:gd name="T43" fmla="*/ 1 h 86"/>
                <a:gd name="T44" fmla="*/ 32 w 67"/>
                <a:gd name="T45" fmla="*/ 1 h 86"/>
                <a:gd name="T46" fmla="*/ 31 w 67"/>
                <a:gd name="T47" fmla="*/ 9 h 86"/>
                <a:gd name="T48" fmla="*/ 35 w 67"/>
                <a:gd name="T49" fmla="*/ 10 h 86"/>
                <a:gd name="T50" fmla="*/ 32 w 67"/>
                <a:gd name="T51" fmla="*/ 23 h 86"/>
                <a:gd name="T52" fmla="*/ 35 w 67"/>
                <a:gd name="T53" fmla="*/ 22 h 86"/>
                <a:gd name="T54" fmla="*/ 37 w 67"/>
                <a:gd name="T55" fmla="*/ 22 h 86"/>
                <a:gd name="T56" fmla="*/ 36 w 67"/>
                <a:gd name="T57" fmla="*/ 23 h 86"/>
                <a:gd name="T58" fmla="*/ 34 w 67"/>
                <a:gd name="T59" fmla="*/ 24 h 86"/>
                <a:gd name="T60" fmla="*/ 36 w 67"/>
                <a:gd name="T61" fmla="*/ 31 h 86"/>
                <a:gd name="T62" fmla="*/ 33 w 67"/>
                <a:gd name="T63" fmla="*/ 35 h 86"/>
                <a:gd name="T64" fmla="*/ 31 w 67"/>
                <a:gd name="T65" fmla="*/ 39 h 86"/>
                <a:gd name="T66" fmla="*/ 28 w 67"/>
                <a:gd name="T67" fmla="*/ 44 h 86"/>
                <a:gd name="T68" fmla="*/ 25 w 67"/>
                <a:gd name="T69" fmla="*/ 46 h 86"/>
                <a:gd name="T70" fmla="*/ 10 w 67"/>
                <a:gd name="T71" fmla="*/ 56 h 86"/>
                <a:gd name="T72" fmla="*/ 10 w 67"/>
                <a:gd name="T73" fmla="*/ 62 h 86"/>
                <a:gd name="T74" fmla="*/ 15 w 67"/>
                <a:gd name="T75" fmla="*/ 69 h 86"/>
                <a:gd name="T76" fmla="*/ 4 w 67"/>
                <a:gd name="T77" fmla="*/ 80 h 86"/>
                <a:gd name="T78" fmla="*/ 2 w 67"/>
                <a:gd name="T79" fmla="*/ 8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7" h="86">
                  <a:moveTo>
                    <a:pt x="2" y="82"/>
                  </a:moveTo>
                  <a:cubicBezTo>
                    <a:pt x="2" y="82"/>
                    <a:pt x="2" y="83"/>
                    <a:pt x="2" y="84"/>
                  </a:cubicBezTo>
                  <a:cubicBezTo>
                    <a:pt x="3" y="83"/>
                    <a:pt x="4" y="83"/>
                    <a:pt x="4" y="83"/>
                  </a:cubicBezTo>
                  <a:cubicBezTo>
                    <a:pt x="5" y="84"/>
                    <a:pt x="4" y="84"/>
                    <a:pt x="4" y="85"/>
                  </a:cubicBezTo>
                  <a:cubicBezTo>
                    <a:pt x="6" y="86"/>
                    <a:pt x="9" y="84"/>
                    <a:pt x="11" y="83"/>
                  </a:cubicBezTo>
                  <a:cubicBezTo>
                    <a:pt x="15" y="81"/>
                    <a:pt x="18" y="78"/>
                    <a:pt x="21" y="76"/>
                  </a:cubicBezTo>
                  <a:cubicBezTo>
                    <a:pt x="22" y="75"/>
                    <a:pt x="24" y="73"/>
                    <a:pt x="26" y="73"/>
                  </a:cubicBezTo>
                  <a:cubicBezTo>
                    <a:pt x="27" y="72"/>
                    <a:pt x="28" y="71"/>
                    <a:pt x="29" y="70"/>
                  </a:cubicBezTo>
                  <a:cubicBezTo>
                    <a:pt x="30" y="69"/>
                    <a:pt x="32" y="68"/>
                    <a:pt x="33" y="67"/>
                  </a:cubicBezTo>
                  <a:cubicBezTo>
                    <a:pt x="35" y="66"/>
                    <a:pt x="36" y="64"/>
                    <a:pt x="38" y="62"/>
                  </a:cubicBezTo>
                  <a:cubicBezTo>
                    <a:pt x="35" y="62"/>
                    <a:pt x="40" y="58"/>
                    <a:pt x="41" y="57"/>
                  </a:cubicBezTo>
                  <a:cubicBezTo>
                    <a:pt x="43" y="56"/>
                    <a:pt x="50" y="53"/>
                    <a:pt x="49" y="58"/>
                  </a:cubicBezTo>
                  <a:cubicBezTo>
                    <a:pt x="51" y="56"/>
                    <a:pt x="51" y="52"/>
                    <a:pt x="54" y="51"/>
                  </a:cubicBezTo>
                  <a:cubicBezTo>
                    <a:pt x="55" y="50"/>
                    <a:pt x="56" y="50"/>
                    <a:pt x="57" y="50"/>
                  </a:cubicBezTo>
                  <a:cubicBezTo>
                    <a:pt x="59" y="49"/>
                    <a:pt x="60" y="48"/>
                    <a:pt x="61" y="46"/>
                  </a:cubicBezTo>
                  <a:cubicBezTo>
                    <a:pt x="63" y="44"/>
                    <a:pt x="64" y="41"/>
                    <a:pt x="66" y="40"/>
                  </a:cubicBezTo>
                  <a:cubicBezTo>
                    <a:pt x="67" y="39"/>
                    <a:pt x="67" y="38"/>
                    <a:pt x="66" y="37"/>
                  </a:cubicBezTo>
                  <a:cubicBezTo>
                    <a:pt x="64" y="36"/>
                    <a:pt x="62" y="38"/>
                    <a:pt x="61" y="39"/>
                  </a:cubicBezTo>
                  <a:cubicBezTo>
                    <a:pt x="57" y="41"/>
                    <a:pt x="54" y="44"/>
                    <a:pt x="50" y="42"/>
                  </a:cubicBezTo>
                  <a:cubicBezTo>
                    <a:pt x="49" y="41"/>
                    <a:pt x="43" y="39"/>
                    <a:pt x="43" y="38"/>
                  </a:cubicBezTo>
                  <a:cubicBezTo>
                    <a:pt x="43" y="37"/>
                    <a:pt x="48" y="28"/>
                    <a:pt x="45" y="29"/>
                  </a:cubicBezTo>
                  <a:cubicBezTo>
                    <a:pt x="46" y="28"/>
                    <a:pt x="47" y="28"/>
                    <a:pt x="48" y="27"/>
                  </a:cubicBezTo>
                  <a:cubicBezTo>
                    <a:pt x="47" y="27"/>
                    <a:pt x="46" y="27"/>
                    <a:pt x="45" y="28"/>
                  </a:cubicBezTo>
                  <a:cubicBezTo>
                    <a:pt x="46" y="27"/>
                    <a:pt x="46" y="25"/>
                    <a:pt x="45" y="24"/>
                  </a:cubicBezTo>
                  <a:cubicBezTo>
                    <a:pt x="44" y="25"/>
                    <a:pt x="44" y="25"/>
                    <a:pt x="45" y="26"/>
                  </a:cubicBezTo>
                  <a:cubicBezTo>
                    <a:pt x="45" y="27"/>
                    <a:pt x="44" y="28"/>
                    <a:pt x="43" y="28"/>
                  </a:cubicBezTo>
                  <a:cubicBezTo>
                    <a:pt x="42" y="30"/>
                    <a:pt x="43" y="33"/>
                    <a:pt x="40" y="33"/>
                  </a:cubicBezTo>
                  <a:cubicBezTo>
                    <a:pt x="39" y="33"/>
                    <a:pt x="40" y="31"/>
                    <a:pt x="40" y="30"/>
                  </a:cubicBezTo>
                  <a:cubicBezTo>
                    <a:pt x="40" y="29"/>
                    <a:pt x="36" y="29"/>
                    <a:pt x="35" y="29"/>
                  </a:cubicBezTo>
                  <a:cubicBezTo>
                    <a:pt x="35" y="29"/>
                    <a:pt x="37" y="28"/>
                    <a:pt x="37" y="27"/>
                  </a:cubicBezTo>
                  <a:cubicBezTo>
                    <a:pt x="38" y="26"/>
                    <a:pt x="38" y="25"/>
                    <a:pt x="39" y="24"/>
                  </a:cubicBezTo>
                  <a:cubicBezTo>
                    <a:pt x="39" y="23"/>
                    <a:pt x="41" y="23"/>
                    <a:pt x="41" y="22"/>
                  </a:cubicBezTo>
                  <a:cubicBezTo>
                    <a:pt x="40" y="21"/>
                    <a:pt x="39" y="18"/>
                    <a:pt x="40" y="17"/>
                  </a:cubicBezTo>
                  <a:cubicBezTo>
                    <a:pt x="40" y="17"/>
                    <a:pt x="39" y="17"/>
                    <a:pt x="39" y="16"/>
                  </a:cubicBezTo>
                  <a:cubicBezTo>
                    <a:pt x="40" y="15"/>
                    <a:pt x="41" y="16"/>
                    <a:pt x="42" y="17"/>
                  </a:cubicBezTo>
                  <a:cubicBezTo>
                    <a:pt x="43" y="15"/>
                    <a:pt x="43" y="12"/>
                    <a:pt x="43" y="10"/>
                  </a:cubicBezTo>
                  <a:cubicBezTo>
                    <a:pt x="42" y="10"/>
                    <a:pt x="42" y="10"/>
                    <a:pt x="41" y="10"/>
                  </a:cubicBezTo>
                  <a:cubicBezTo>
                    <a:pt x="41" y="10"/>
                    <a:pt x="41" y="10"/>
                    <a:pt x="41" y="11"/>
                  </a:cubicBezTo>
                  <a:cubicBezTo>
                    <a:pt x="41" y="11"/>
                    <a:pt x="41" y="11"/>
                    <a:pt x="40" y="11"/>
                  </a:cubicBezTo>
                  <a:cubicBezTo>
                    <a:pt x="41" y="10"/>
                    <a:pt x="40" y="9"/>
                    <a:pt x="42" y="9"/>
                  </a:cubicBezTo>
                  <a:cubicBezTo>
                    <a:pt x="40" y="9"/>
                    <a:pt x="40" y="5"/>
                    <a:pt x="38" y="8"/>
                  </a:cubicBezTo>
                  <a:cubicBezTo>
                    <a:pt x="40" y="6"/>
                    <a:pt x="34" y="6"/>
                    <a:pt x="37" y="5"/>
                  </a:cubicBezTo>
                  <a:cubicBezTo>
                    <a:pt x="36" y="5"/>
                    <a:pt x="35" y="6"/>
                    <a:pt x="34" y="7"/>
                  </a:cubicBezTo>
                  <a:cubicBezTo>
                    <a:pt x="35" y="6"/>
                    <a:pt x="35" y="2"/>
                    <a:pt x="34" y="1"/>
                  </a:cubicBezTo>
                  <a:cubicBezTo>
                    <a:pt x="35" y="1"/>
                    <a:pt x="36" y="0"/>
                    <a:pt x="36" y="0"/>
                  </a:cubicBezTo>
                  <a:cubicBezTo>
                    <a:pt x="35" y="0"/>
                    <a:pt x="32" y="0"/>
                    <a:pt x="32" y="1"/>
                  </a:cubicBezTo>
                  <a:cubicBezTo>
                    <a:pt x="32" y="1"/>
                    <a:pt x="32" y="2"/>
                    <a:pt x="33" y="3"/>
                  </a:cubicBezTo>
                  <a:cubicBezTo>
                    <a:pt x="33" y="5"/>
                    <a:pt x="34" y="9"/>
                    <a:pt x="31" y="9"/>
                  </a:cubicBezTo>
                  <a:cubicBezTo>
                    <a:pt x="31" y="10"/>
                    <a:pt x="31" y="12"/>
                    <a:pt x="32" y="13"/>
                  </a:cubicBezTo>
                  <a:cubicBezTo>
                    <a:pt x="32" y="11"/>
                    <a:pt x="35" y="12"/>
                    <a:pt x="35" y="10"/>
                  </a:cubicBezTo>
                  <a:cubicBezTo>
                    <a:pt x="35" y="12"/>
                    <a:pt x="32" y="12"/>
                    <a:pt x="32" y="14"/>
                  </a:cubicBezTo>
                  <a:cubicBezTo>
                    <a:pt x="31" y="17"/>
                    <a:pt x="33" y="20"/>
                    <a:pt x="32" y="23"/>
                  </a:cubicBezTo>
                  <a:cubicBezTo>
                    <a:pt x="34" y="24"/>
                    <a:pt x="34" y="21"/>
                    <a:pt x="34" y="20"/>
                  </a:cubicBezTo>
                  <a:cubicBezTo>
                    <a:pt x="34" y="20"/>
                    <a:pt x="35" y="21"/>
                    <a:pt x="35" y="22"/>
                  </a:cubicBezTo>
                  <a:cubicBezTo>
                    <a:pt x="35" y="20"/>
                    <a:pt x="36" y="22"/>
                    <a:pt x="37" y="21"/>
                  </a:cubicBezTo>
                  <a:cubicBezTo>
                    <a:pt x="36" y="21"/>
                    <a:pt x="36" y="21"/>
                    <a:pt x="37" y="22"/>
                  </a:cubicBezTo>
                  <a:cubicBezTo>
                    <a:pt x="37" y="22"/>
                    <a:pt x="36" y="22"/>
                    <a:pt x="36" y="22"/>
                  </a:cubicBezTo>
                  <a:cubicBezTo>
                    <a:pt x="35" y="23"/>
                    <a:pt x="35" y="24"/>
                    <a:pt x="36" y="23"/>
                  </a:cubicBezTo>
                  <a:cubicBezTo>
                    <a:pt x="36" y="24"/>
                    <a:pt x="35" y="25"/>
                    <a:pt x="35" y="26"/>
                  </a:cubicBezTo>
                  <a:cubicBezTo>
                    <a:pt x="34" y="26"/>
                    <a:pt x="34" y="25"/>
                    <a:pt x="34" y="24"/>
                  </a:cubicBezTo>
                  <a:cubicBezTo>
                    <a:pt x="32" y="25"/>
                    <a:pt x="33" y="29"/>
                    <a:pt x="32" y="31"/>
                  </a:cubicBezTo>
                  <a:cubicBezTo>
                    <a:pt x="33" y="31"/>
                    <a:pt x="35" y="29"/>
                    <a:pt x="36" y="31"/>
                  </a:cubicBezTo>
                  <a:cubicBezTo>
                    <a:pt x="36" y="32"/>
                    <a:pt x="34" y="33"/>
                    <a:pt x="33" y="31"/>
                  </a:cubicBezTo>
                  <a:cubicBezTo>
                    <a:pt x="33" y="32"/>
                    <a:pt x="31" y="35"/>
                    <a:pt x="33" y="35"/>
                  </a:cubicBezTo>
                  <a:cubicBezTo>
                    <a:pt x="32" y="35"/>
                    <a:pt x="31" y="36"/>
                    <a:pt x="31" y="37"/>
                  </a:cubicBezTo>
                  <a:cubicBezTo>
                    <a:pt x="31" y="38"/>
                    <a:pt x="31" y="38"/>
                    <a:pt x="31" y="39"/>
                  </a:cubicBezTo>
                  <a:cubicBezTo>
                    <a:pt x="30" y="40"/>
                    <a:pt x="29" y="40"/>
                    <a:pt x="29" y="41"/>
                  </a:cubicBezTo>
                  <a:cubicBezTo>
                    <a:pt x="28" y="42"/>
                    <a:pt x="28" y="43"/>
                    <a:pt x="28" y="44"/>
                  </a:cubicBezTo>
                  <a:cubicBezTo>
                    <a:pt x="27" y="44"/>
                    <a:pt x="27" y="44"/>
                    <a:pt x="27" y="44"/>
                  </a:cubicBezTo>
                  <a:cubicBezTo>
                    <a:pt x="26" y="45"/>
                    <a:pt x="25" y="45"/>
                    <a:pt x="25" y="46"/>
                  </a:cubicBezTo>
                  <a:cubicBezTo>
                    <a:pt x="23" y="48"/>
                    <a:pt x="21" y="52"/>
                    <a:pt x="19" y="53"/>
                  </a:cubicBezTo>
                  <a:cubicBezTo>
                    <a:pt x="16" y="55"/>
                    <a:pt x="13" y="55"/>
                    <a:pt x="10" y="56"/>
                  </a:cubicBezTo>
                  <a:cubicBezTo>
                    <a:pt x="9" y="57"/>
                    <a:pt x="8" y="58"/>
                    <a:pt x="8" y="59"/>
                  </a:cubicBezTo>
                  <a:cubicBezTo>
                    <a:pt x="7" y="61"/>
                    <a:pt x="9" y="61"/>
                    <a:pt x="10" y="62"/>
                  </a:cubicBezTo>
                  <a:cubicBezTo>
                    <a:pt x="11" y="63"/>
                    <a:pt x="12" y="64"/>
                    <a:pt x="14" y="65"/>
                  </a:cubicBezTo>
                  <a:cubicBezTo>
                    <a:pt x="15" y="66"/>
                    <a:pt x="16" y="67"/>
                    <a:pt x="15" y="69"/>
                  </a:cubicBezTo>
                  <a:cubicBezTo>
                    <a:pt x="14" y="72"/>
                    <a:pt x="10" y="75"/>
                    <a:pt x="8" y="77"/>
                  </a:cubicBezTo>
                  <a:cubicBezTo>
                    <a:pt x="6" y="78"/>
                    <a:pt x="5" y="79"/>
                    <a:pt x="4" y="80"/>
                  </a:cubicBezTo>
                  <a:cubicBezTo>
                    <a:pt x="3" y="80"/>
                    <a:pt x="1" y="81"/>
                    <a:pt x="0" y="82"/>
                  </a:cubicBezTo>
                  <a:cubicBezTo>
                    <a:pt x="1" y="83"/>
                    <a:pt x="2" y="82"/>
                    <a:pt x="2" y="8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64" name="Freeform 731">
              <a:extLst>
                <a:ext uri="{FF2B5EF4-FFF2-40B4-BE49-F238E27FC236}">
                  <a16:creationId xmlns:a16="http://schemas.microsoft.com/office/drawing/2014/main" xmlns="" id="{C0EC2C32-F688-49B2-8145-B524FD523E2F}"/>
                </a:ext>
              </a:extLst>
            </p:cNvPr>
            <p:cNvSpPr>
              <a:spLocks/>
            </p:cNvSpPr>
            <p:nvPr/>
          </p:nvSpPr>
          <p:spPr bwMode="auto">
            <a:xfrm>
              <a:off x="8923498" y="4532826"/>
              <a:ext cx="4727" cy="2807"/>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0" y="0"/>
                  </a:cubicBezTo>
                  <a:cubicBezTo>
                    <a:pt x="1" y="1"/>
                    <a:pt x="2" y="0"/>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65" name="Freeform 732">
              <a:extLst>
                <a:ext uri="{FF2B5EF4-FFF2-40B4-BE49-F238E27FC236}">
                  <a16:creationId xmlns:a16="http://schemas.microsoft.com/office/drawing/2014/main" xmlns="" id="{79FB7B73-798B-4927-98E9-5DFE32F66C08}"/>
                </a:ext>
              </a:extLst>
            </p:cNvPr>
            <p:cNvSpPr>
              <a:spLocks/>
            </p:cNvSpPr>
            <p:nvPr/>
          </p:nvSpPr>
          <p:spPr bwMode="auto">
            <a:xfrm>
              <a:off x="8923498" y="4532826"/>
              <a:ext cx="4727" cy="2807"/>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0" y="0"/>
                  </a:cubicBezTo>
                  <a:cubicBezTo>
                    <a:pt x="1" y="1"/>
                    <a:pt x="2" y="0"/>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66" name="Freeform 733">
              <a:extLst>
                <a:ext uri="{FF2B5EF4-FFF2-40B4-BE49-F238E27FC236}">
                  <a16:creationId xmlns:a16="http://schemas.microsoft.com/office/drawing/2014/main" xmlns="" id="{F0134F30-7022-40E3-A3AA-6735855F3CB6}"/>
                </a:ext>
              </a:extLst>
            </p:cNvPr>
            <p:cNvSpPr>
              <a:spLocks/>
            </p:cNvSpPr>
            <p:nvPr/>
          </p:nvSpPr>
          <p:spPr bwMode="auto">
            <a:xfrm>
              <a:off x="8942405" y="4510366"/>
              <a:ext cx="6303" cy="9827"/>
            </a:xfrm>
            <a:custGeom>
              <a:avLst/>
              <a:gdLst>
                <a:gd name="T0" fmla="*/ 2 w 2"/>
                <a:gd name="T1" fmla="*/ 0 h 4"/>
                <a:gd name="T2" fmla="*/ 1 w 2"/>
                <a:gd name="T3" fmla="*/ 4 h 4"/>
                <a:gd name="T4" fmla="*/ 2 w 2"/>
                <a:gd name="T5" fmla="*/ 0 h 4"/>
              </a:gdLst>
              <a:ahLst/>
              <a:cxnLst>
                <a:cxn ang="0">
                  <a:pos x="T0" y="T1"/>
                </a:cxn>
                <a:cxn ang="0">
                  <a:pos x="T2" y="T3"/>
                </a:cxn>
                <a:cxn ang="0">
                  <a:pos x="T4" y="T5"/>
                </a:cxn>
              </a:cxnLst>
              <a:rect l="0" t="0" r="r" b="b"/>
              <a:pathLst>
                <a:path w="2" h="4">
                  <a:moveTo>
                    <a:pt x="2" y="0"/>
                  </a:moveTo>
                  <a:cubicBezTo>
                    <a:pt x="1" y="1"/>
                    <a:pt x="0" y="4"/>
                    <a:pt x="1" y="4"/>
                  </a:cubicBezTo>
                  <a:cubicBezTo>
                    <a:pt x="2" y="3"/>
                    <a:pt x="2" y="1"/>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67" name="Freeform 734">
              <a:extLst>
                <a:ext uri="{FF2B5EF4-FFF2-40B4-BE49-F238E27FC236}">
                  <a16:creationId xmlns:a16="http://schemas.microsoft.com/office/drawing/2014/main" xmlns="" id="{174C5FA9-ACB0-4FF5-A111-C19C99895325}"/>
                </a:ext>
              </a:extLst>
            </p:cNvPr>
            <p:cNvSpPr>
              <a:spLocks/>
            </p:cNvSpPr>
            <p:nvPr/>
          </p:nvSpPr>
          <p:spPr bwMode="auto">
            <a:xfrm>
              <a:off x="8942405" y="4510366"/>
              <a:ext cx="6303" cy="9827"/>
            </a:xfrm>
            <a:custGeom>
              <a:avLst/>
              <a:gdLst>
                <a:gd name="T0" fmla="*/ 2 w 2"/>
                <a:gd name="T1" fmla="*/ 0 h 4"/>
                <a:gd name="T2" fmla="*/ 1 w 2"/>
                <a:gd name="T3" fmla="*/ 4 h 4"/>
                <a:gd name="T4" fmla="*/ 2 w 2"/>
                <a:gd name="T5" fmla="*/ 0 h 4"/>
              </a:gdLst>
              <a:ahLst/>
              <a:cxnLst>
                <a:cxn ang="0">
                  <a:pos x="T0" y="T1"/>
                </a:cxn>
                <a:cxn ang="0">
                  <a:pos x="T2" y="T3"/>
                </a:cxn>
                <a:cxn ang="0">
                  <a:pos x="T4" y="T5"/>
                </a:cxn>
              </a:cxnLst>
              <a:rect l="0" t="0" r="r" b="b"/>
              <a:pathLst>
                <a:path w="2" h="4">
                  <a:moveTo>
                    <a:pt x="2" y="0"/>
                  </a:moveTo>
                  <a:cubicBezTo>
                    <a:pt x="1" y="1"/>
                    <a:pt x="0" y="4"/>
                    <a:pt x="1" y="4"/>
                  </a:cubicBezTo>
                  <a:cubicBezTo>
                    <a:pt x="2" y="3"/>
                    <a:pt x="2" y="1"/>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68" name="Freeform 735">
              <a:extLst>
                <a:ext uri="{FF2B5EF4-FFF2-40B4-BE49-F238E27FC236}">
                  <a16:creationId xmlns:a16="http://schemas.microsoft.com/office/drawing/2014/main" xmlns="" id="{9097D2D9-7F73-4A95-9725-2B73C0FF778F}"/>
                </a:ext>
              </a:extLst>
            </p:cNvPr>
            <p:cNvSpPr>
              <a:spLocks/>
            </p:cNvSpPr>
            <p:nvPr/>
          </p:nvSpPr>
          <p:spPr bwMode="auto">
            <a:xfrm>
              <a:off x="8978646" y="4736363"/>
              <a:ext cx="18908" cy="15441"/>
            </a:xfrm>
            <a:custGeom>
              <a:avLst/>
              <a:gdLst>
                <a:gd name="T0" fmla="*/ 0 w 7"/>
                <a:gd name="T1" fmla="*/ 4 h 6"/>
                <a:gd name="T2" fmla="*/ 0 w 7"/>
                <a:gd name="T3" fmla="*/ 6 h 6"/>
                <a:gd name="T4" fmla="*/ 3 w 7"/>
                <a:gd name="T5" fmla="*/ 5 h 6"/>
                <a:gd name="T6" fmla="*/ 5 w 7"/>
                <a:gd name="T7" fmla="*/ 2 h 6"/>
                <a:gd name="T8" fmla="*/ 4 w 7"/>
                <a:gd name="T9" fmla="*/ 3 h 6"/>
                <a:gd name="T10" fmla="*/ 7 w 7"/>
                <a:gd name="T11" fmla="*/ 1 h 6"/>
                <a:gd name="T12" fmla="*/ 1 w 7"/>
                <a:gd name="T13" fmla="*/ 2 h 6"/>
                <a:gd name="T14" fmla="*/ 3 w 7"/>
                <a:gd name="T15" fmla="*/ 2 h 6"/>
                <a:gd name="T16" fmla="*/ 0 w 7"/>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6">
                  <a:moveTo>
                    <a:pt x="0" y="4"/>
                  </a:moveTo>
                  <a:cubicBezTo>
                    <a:pt x="0" y="5"/>
                    <a:pt x="0" y="5"/>
                    <a:pt x="0" y="6"/>
                  </a:cubicBezTo>
                  <a:cubicBezTo>
                    <a:pt x="1" y="5"/>
                    <a:pt x="2" y="5"/>
                    <a:pt x="3" y="5"/>
                  </a:cubicBezTo>
                  <a:cubicBezTo>
                    <a:pt x="2" y="4"/>
                    <a:pt x="3" y="0"/>
                    <a:pt x="5" y="2"/>
                  </a:cubicBezTo>
                  <a:cubicBezTo>
                    <a:pt x="4" y="2"/>
                    <a:pt x="4" y="3"/>
                    <a:pt x="4" y="3"/>
                  </a:cubicBezTo>
                  <a:cubicBezTo>
                    <a:pt x="5" y="2"/>
                    <a:pt x="6" y="2"/>
                    <a:pt x="7" y="1"/>
                  </a:cubicBezTo>
                  <a:cubicBezTo>
                    <a:pt x="5" y="1"/>
                    <a:pt x="2" y="0"/>
                    <a:pt x="1" y="2"/>
                  </a:cubicBezTo>
                  <a:cubicBezTo>
                    <a:pt x="1" y="2"/>
                    <a:pt x="2" y="2"/>
                    <a:pt x="3" y="2"/>
                  </a:cubicBezTo>
                  <a:cubicBezTo>
                    <a:pt x="2" y="3"/>
                    <a:pt x="1" y="4"/>
                    <a:pt x="0"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69" name="Freeform 736">
              <a:extLst>
                <a:ext uri="{FF2B5EF4-FFF2-40B4-BE49-F238E27FC236}">
                  <a16:creationId xmlns:a16="http://schemas.microsoft.com/office/drawing/2014/main" xmlns="" id="{8DDA87C0-48E1-4253-AC93-0DE9DA4D1088}"/>
                </a:ext>
              </a:extLst>
            </p:cNvPr>
            <p:cNvSpPr>
              <a:spLocks/>
            </p:cNvSpPr>
            <p:nvPr/>
          </p:nvSpPr>
          <p:spPr bwMode="auto">
            <a:xfrm>
              <a:off x="8978646" y="4736363"/>
              <a:ext cx="18908" cy="15441"/>
            </a:xfrm>
            <a:custGeom>
              <a:avLst/>
              <a:gdLst>
                <a:gd name="T0" fmla="*/ 0 w 7"/>
                <a:gd name="T1" fmla="*/ 4 h 6"/>
                <a:gd name="T2" fmla="*/ 0 w 7"/>
                <a:gd name="T3" fmla="*/ 6 h 6"/>
                <a:gd name="T4" fmla="*/ 3 w 7"/>
                <a:gd name="T5" fmla="*/ 5 h 6"/>
                <a:gd name="T6" fmla="*/ 5 w 7"/>
                <a:gd name="T7" fmla="*/ 2 h 6"/>
                <a:gd name="T8" fmla="*/ 4 w 7"/>
                <a:gd name="T9" fmla="*/ 3 h 6"/>
                <a:gd name="T10" fmla="*/ 7 w 7"/>
                <a:gd name="T11" fmla="*/ 1 h 6"/>
                <a:gd name="T12" fmla="*/ 1 w 7"/>
                <a:gd name="T13" fmla="*/ 2 h 6"/>
                <a:gd name="T14" fmla="*/ 3 w 7"/>
                <a:gd name="T15" fmla="*/ 2 h 6"/>
                <a:gd name="T16" fmla="*/ 0 w 7"/>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6">
                  <a:moveTo>
                    <a:pt x="0" y="4"/>
                  </a:moveTo>
                  <a:cubicBezTo>
                    <a:pt x="0" y="5"/>
                    <a:pt x="0" y="5"/>
                    <a:pt x="0" y="6"/>
                  </a:cubicBezTo>
                  <a:cubicBezTo>
                    <a:pt x="1" y="5"/>
                    <a:pt x="2" y="5"/>
                    <a:pt x="3" y="5"/>
                  </a:cubicBezTo>
                  <a:cubicBezTo>
                    <a:pt x="2" y="4"/>
                    <a:pt x="3" y="0"/>
                    <a:pt x="5" y="2"/>
                  </a:cubicBezTo>
                  <a:cubicBezTo>
                    <a:pt x="4" y="2"/>
                    <a:pt x="4" y="3"/>
                    <a:pt x="4" y="3"/>
                  </a:cubicBezTo>
                  <a:cubicBezTo>
                    <a:pt x="5" y="2"/>
                    <a:pt x="6" y="2"/>
                    <a:pt x="7" y="1"/>
                  </a:cubicBezTo>
                  <a:cubicBezTo>
                    <a:pt x="5" y="1"/>
                    <a:pt x="2" y="0"/>
                    <a:pt x="1" y="2"/>
                  </a:cubicBezTo>
                  <a:cubicBezTo>
                    <a:pt x="1" y="2"/>
                    <a:pt x="2" y="2"/>
                    <a:pt x="3" y="2"/>
                  </a:cubicBezTo>
                  <a:cubicBezTo>
                    <a:pt x="2" y="3"/>
                    <a:pt x="1" y="4"/>
                    <a:pt x="0"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70" name="Freeform 737">
              <a:extLst>
                <a:ext uri="{FF2B5EF4-FFF2-40B4-BE49-F238E27FC236}">
                  <a16:creationId xmlns:a16="http://schemas.microsoft.com/office/drawing/2014/main" xmlns="" id="{2D67F68E-71B2-44C0-BCE5-87B980F5E704}"/>
                </a:ext>
              </a:extLst>
            </p:cNvPr>
            <p:cNvSpPr>
              <a:spLocks/>
            </p:cNvSpPr>
            <p:nvPr/>
          </p:nvSpPr>
          <p:spPr bwMode="auto">
            <a:xfrm>
              <a:off x="8981797" y="4754611"/>
              <a:ext cx="4727" cy="1404"/>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0"/>
                    <a:pt x="1"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71" name="Freeform 738">
              <a:extLst>
                <a:ext uri="{FF2B5EF4-FFF2-40B4-BE49-F238E27FC236}">
                  <a16:creationId xmlns:a16="http://schemas.microsoft.com/office/drawing/2014/main" xmlns="" id="{2513C942-2381-4F46-BAE8-8BA61B2FD4B0}"/>
                </a:ext>
              </a:extLst>
            </p:cNvPr>
            <p:cNvSpPr>
              <a:spLocks/>
            </p:cNvSpPr>
            <p:nvPr/>
          </p:nvSpPr>
          <p:spPr bwMode="auto">
            <a:xfrm>
              <a:off x="8981797" y="4754611"/>
              <a:ext cx="4727" cy="1404"/>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0"/>
                    <a:pt x="1"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72" name="Freeform 739">
              <a:extLst>
                <a:ext uri="{FF2B5EF4-FFF2-40B4-BE49-F238E27FC236}">
                  <a16:creationId xmlns:a16="http://schemas.microsoft.com/office/drawing/2014/main" xmlns="" id="{2F7C5D4E-ABBC-4FFF-AFF0-1B9ABC16E7CD}"/>
                </a:ext>
              </a:extLst>
            </p:cNvPr>
            <p:cNvSpPr>
              <a:spLocks/>
            </p:cNvSpPr>
            <p:nvPr/>
          </p:nvSpPr>
          <p:spPr bwMode="auto">
            <a:xfrm>
              <a:off x="1637728" y="2747307"/>
              <a:ext cx="308826" cy="102472"/>
            </a:xfrm>
            <a:custGeom>
              <a:avLst/>
              <a:gdLst>
                <a:gd name="T0" fmla="*/ 6 w 111"/>
                <a:gd name="T1" fmla="*/ 15 h 41"/>
                <a:gd name="T2" fmla="*/ 11 w 111"/>
                <a:gd name="T3" fmla="*/ 6 h 41"/>
                <a:gd name="T4" fmla="*/ 21 w 111"/>
                <a:gd name="T5" fmla="*/ 3 h 41"/>
                <a:gd name="T6" fmla="*/ 36 w 111"/>
                <a:gd name="T7" fmla="*/ 1 h 41"/>
                <a:gd name="T8" fmla="*/ 41 w 111"/>
                <a:gd name="T9" fmla="*/ 0 h 41"/>
                <a:gd name="T10" fmla="*/ 47 w 111"/>
                <a:gd name="T11" fmla="*/ 2 h 41"/>
                <a:gd name="T12" fmla="*/ 55 w 111"/>
                <a:gd name="T13" fmla="*/ 4 h 41"/>
                <a:gd name="T14" fmla="*/ 58 w 111"/>
                <a:gd name="T15" fmla="*/ 8 h 41"/>
                <a:gd name="T16" fmla="*/ 69 w 111"/>
                <a:gd name="T17" fmla="*/ 13 h 41"/>
                <a:gd name="T18" fmla="*/ 74 w 111"/>
                <a:gd name="T19" fmla="*/ 15 h 41"/>
                <a:gd name="T20" fmla="*/ 78 w 111"/>
                <a:gd name="T21" fmla="*/ 19 h 41"/>
                <a:gd name="T22" fmla="*/ 80 w 111"/>
                <a:gd name="T23" fmla="*/ 20 h 41"/>
                <a:gd name="T24" fmla="*/ 79 w 111"/>
                <a:gd name="T25" fmla="*/ 21 h 41"/>
                <a:gd name="T26" fmla="*/ 82 w 111"/>
                <a:gd name="T27" fmla="*/ 23 h 41"/>
                <a:gd name="T28" fmla="*/ 84 w 111"/>
                <a:gd name="T29" fmla="*/ 24 h 41"/>
                <a:gd name="T30" fmla="*/ 90 w 111"/>
                <a:gd name="T31" fmla="*/ 26 h 41"/>
                <a:gd name="T32" fmla="*/ 94 w 111"/>
                <a:gd name="T33" fmla="*/ 28 h 41"/>
                <a:gd name="T34" fmla="*/ 93 w 111"/>
                <a:gd name="T35" fmla="*/ 30 h 41"/>
                <a:gd name="T36" fmla="*/ 108 w 111"/>
                <a:gd name="T37" fmla="*/ 35 h 41"/>
                <a:gd name="T38" fmla="*/ 98 w 111"/>
                <a:gd name="T39" fmla="*/ 40 h 41"/>
                <a:gd name="T40" fmla="*/ 96 w 111"/>
                <a:gd name="T41" fmla="*/ 40 h 41"/>
                <a:gd name="T42" fmla="*/ 71 w 111"/>
                <a:gd name="T43" fmla="*/ 41 h 41"/>
                <a:gd name="T44" fmla="*/ 78 w 111"/>
                <a:gd name="T45" fmla="*/ 33 h 41"/>
                <a:gd name="T46" fmla="*/ 66 w 111"/>
                <a:gd name="T47" fmla="*/ 27 h 41"/>
                <a:gd name="T48" fmla="*/ 65 w 111"/>
                <a:gd name="T49" fmla="*/ 21 h 41"/>
                <a:gd name="T50" fmla="*/ 59 w 111"/>
                <a:gd name="T51" fmla="*/ 20 h 41"/>
                <a:gd name="T52" fmla="*/ 50 w 111"/>
                <a:gd name="T53" fmla="*/ 17 h 41"/>
                <a:gd name="T54" fmla="*/ 40 w 111"/>
                <a:gd name="T55" fmla="*/ 12 h 41"/>
                <a:gd name="T56" fmla="*/ 38 w 111"/>
                <a:gd name="T57" fmla="*/ 13 h 41"/>
                <a:gd name="T58" fmla="*/ 30 w 111"/>
                <a:gd name="T59" fmla="*/ 10 h 41"/>
                <a:gd name="T60" fmla="*/ 34 w 111"/>
                <a:gd name="T61" fmla="*/ 7 h 41"/>
                <a:gd name="T62" fmla="*/ 17 w 111"/>
                <a:gd name="T63" fmla="*/ 12 h 41"/>
                <a:gd name="T64" fmla="*/ 11 w 111"/>
                <a:gd name="T65" fmla="*/ 13 h 41"/>
                <a:gd name="T66" fmla="*/ 5 w 111"/>
                <a:gd name="T67" fmla="*/ 18 h 41"/>
                <a:gd name="T68" fmla="*/ 0 w 111"/>
                <a:gd name="T69" fmla="*/ 1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1" h="41">
                  <a:moveTo>
                    <a:pt x="0" y="16"/>
                  </a:moveTo>
                  <a:cubicBezTo>
                    <a:pt x="2" y="16"/>
                    <a:pt x="4" y="14"/>
                    <a:pt x="6" y="15"/>
                  </a:cubicBezTo>
                  <a:cubicBezTo>
                    <a:pt x="7" y="13"/>
                    <a:pt x="5" y="12"/>
                    <a:pt x="6" y="10"/>
                  </a:cubicBezTo>
                  <a:cubicBezTo>
                    <a:pt x="8" y="9"/>
                    <a:pt x="9" y="7"/>
                    <a:pt x="11" y="6"/>
                  </a:cubicBezTo>
                  <a:cubicBezTo>
                    <a:pt x="12" y="5"/>
                    <a:pt x="15" y="5"/>
                    <a:pt x="16" y="4"/>
                  </a:cubicBezTo>
                  <a:cubicBezTo>
                    <a:pt x="18" y="4"/>
                    <a:pt x="19" y="3"/>
                    <a:pt x="21" y="3"/>
                  </a:cubicBezTo>
                  <a:cubicBezTo>
                    <a:pt x="25" y="3"/>
                    <a:pt x="28" y="1"/>
                    <a:pt x="31" y="1"/>
                  </a:cubicBezTo>
                  <a:cubicBezTo>
                    <a:pt x="33" y="1"/>
                    <a:pt x="35" y="0"/>
                    <a:pt x="36" y="1"/>
                  </a:cubicBezTo>
                  <a:cubicBezTo>
                    <a:pt x="37" y="1"/>
                    <a:pt x="37" y="2"/>
                    <a:pt x="37" y="2"/>
                  </a:cubicBezTo>
                  <a:cubicBezTo>
                    <a:pt x="38" y="1"/>
                    <a:pt x="40" y="1"/>
                    <a:pt x="41" y="0"/>
                  </a:cubicBezTo>
                  <a:cubicBezTo>
                    <a:pt x="39" y="1"/>
                    <a:pt x="41" y="2"/>
                    <a:pt x="43" y="2"/>
                  </a:cubicBezTo>
                  <a:cubicBezTo>
                    <a:pt x="44" y="1"/>
                    <a:pt x="47" y="1"/>
                    <a:pt x="47" y="2"/>
                  </a:cubicBezTo>
                  <a:cubicBezTo>
                    <a:pt x="48" y="3"/>
                    <a:pt x="49" y="4"/>
                    <a:pt x="50" y="4"/>
                  </a:cubicBezTo>
                  <a:cubicBezTo>
                    <a:pt x="52" y="3"/>
                    <a:pt x="54" y="5"/>
                    <a:pt x="55" y="4"/>
                  </a:cubicBezTo>
                  <a:cubicBezTo>
                    <a:pt x="55" y="4"/>
                    <a:pt x="54" y="5"/>
                    <a:pt x="54" y="5"/>
                  </a:cubicBezTo>
                  <a:cubicBezTo>
                    <a:pt x="56" y="6"/>
                    <a:pt x="56" y="7"/>
                    <a:pt x="58" y="8"/>
                  </a:cubicBezTo>
                  <a:cubicBezTo>
                    <a:pt x="60" y="10"/>
                    <a:pt x="61" y="10"/>
                    <a:pt x="63" y="10"/>
                  </a:cubicBezTo>
                  <a:cubicBezTo>
                    <a:pt x="66" y="10"/>
                    <a:pt x="67" y="12"/>
                    <a:pt x="69" y="13"/>
                  </a:cubicBezTo>
                  <a:cubicBezTo>
                    <a:pt x="70" y="13"/>
                    <a:pt x="71" y="13"/>
                    <a:pt x="71" y="14"/>
                  </a:cubicBezTo>
                  <a:cubicBezTo>
                    <a:pt x="72" y="15"/>
                    <a:pt x="73" y="16"/>
                    <a:pt x="74" y="15"/>
                  </a:cubicBezTo>
                  <a:cubicBezTo>
                    <a:pt x="73" y="16"/>
                    <a:pt x="74" y="17"/>
                    <a:pt x="75" y="17"/>
                  </a:cubicBezTo>
                  <a:cubicBezTo>
                    <a:pt x="77" y="18"/>
                    <a:pt x="77" y="19"/>
                    <a:pt x="78" y="19"/>
                  </a:cubicBezTo>
                  <a:cubicBezTo>
                    <a:pt x="78" y="18"/>
                    <a:pt x="77" y="17"/>
                    <a:pt x="76" y="17"/>
                  </a:cubicBezTo>
                  <a:cubicBezTo>
                    <a:pt x="77" y="17"/>
                    <a:pt x="81" y="18"/>
                    <a:pt x="80" y="20"/>
                  </a:cubicBezTo>
                  <a:cubicBezTo>
                    <a:pt x="80" y="20"/>
                    <a:pt x="79" y="20"/>
                    <a:pt x="78" y="19"/>
                  </a:cubicBezTo>
                  <a:cubicBezTo>
                    <a:pt x="79" y="20"/>
                    <a:pt x="79" y="21"/>
                    <a:pt x="79" y="21"/>
                  </a:cubicBezTo>
                  <a:cubicBezTo>
                    <a:pt x="81" y="19"/>
                    <a:pt x="81" y="22"/>
                    <a:pt x="83" y="22"/>
                  </a:cubicBezTo>
                  <a:cubicBezTo>
                    <a:pt x="82" y="23"/>
                    <a:pt x="82" y="23"/>
                    <a:pt x="82" y="23"/>
                  </a:cubicBezTo>
                  <a:cubicBezTo>
                    <a:pt x="83" y="22"/>
                    <a:pt x="84" y="22"/>
                    <a:pt x="84" y="22"/>
                  </a:cubicBezTo>
                  <a:cubicBezTo>
                    <a:pt x="84" y="23"/>
                    <a:pt x="84" y="23"/>
                    <a:pt x="84" y="24"/>
                  </a:cubicBezTo>
                  <a:cubicBezTo>
                    <a:pt x="85" y="24"/>
                    <a:pt x="85" y="24"/>
                    <a:pt x="86" y="25"/>
                  </a:cubicBezTo>
                  <a:cubicBezTo>
                    <a:pt x="86" y="22"/>
                    <a:pt x="90" y="25"/>
                    <a:pt x="90" y="26"/>
                  </a:cubicBezTo>
                  <a:cubicBezTo>
                    <a:pt x="91" y="26"/>
                    <a:pt x="92" y="25"/>
                    <a:pt x="93" y="25"/>
                  </a:cubicBezTo>
                  <a:cubicBezTo>
                    <a:pt x="95" y="25"/>
                    <a:pt x="96" y="28"/>
                    <a:pt x="94" y="28"/>
                  </a:cubicBezTo>
                  <a:cubicBezTo>
                    <a:pt x="94" y="28"/>
                    <a:pt x="95" y="28"/>
                    <a:pt x="95" y="28"/>
                  </a:cubicBezTo>
                  <a:cubicBezTo>
                    <a:pt x="94" y="29"/>
                    <a:pt x="93" y="29"/>
                    <a:pt x="93" y="30"/>
                  </a:cubicBezTo>
                  <a:cubicBezTo>
                    <a:pt x="96" y="31"/>
                    <a:pt x="101" y="30"/>
                    <a:pt x="103" y="31"/>
                  </a:cubicBezTo>
                  <a:cubicBezTo>
                    <a:pt x="105" y="33"/>
                    <a:pt x="105" y="35"/>
                    <a:pt x="108" y="35"/>
                  </a:cubicBezTo>
                  <a:cubicBezTo>
                    <a:pt x="111" y="36"/>
                    <a:pt x="107" y="38"/>
                    <a:pt x="106" y="38"/>
                  </a:cubicBezTo>
                  <a:cubicBezTo>
                    <a:pt x="105" y="38"/>
                    <a:pt x="98" y="40"/>
                    <a:pt x="98" y="40"/>
                  </a:cubicBezTo>
                  <a:cubicBezTo>
                    <a:pt x="99" y="39"/>
                    <a:pt x="99" y="39"/>
                    <a:pt x="99" y="39"/>
                  </a:cubicBezTo>
                  <a:cubicBezTo>
                    <a:pt x="98" y="39"/>
                    <a:pt x="98" y="40"/>
                    <a:pt x="96" y="40"/>
                  </a:cubicBezTo>
                  <a:cubicBezTo>
                    <a:pt x="93" y="40"/>
                    <a:pt x="91" y="39"/>
                    <a:pt x="89" y="39"/>
                  </a:cubicBezTo>
                  <a:cubicBezTo>
                    <a:pt x="83" y="39"/>
                    <a:pt x="77" y="41"/>
                    <a:pt x="71" y="41"/>
                  </a:cubicBezTo>
                  <a:cubicBezTo>
                    <a:pt x="71" y="38"/>
                    <a:pt x="75" y="37"/>
                    <a:pt x="77" y="36"/>
                  </a:cubicBezTo>
                  <a:cubicBezTo>
                    <a:pt x="78" y="35"/>
                    <a:pt x="79" y="34"/>
                    <a:pt x="78" y="33"/>
                  </a:cubicBezTo>
                  <a:cubicBezTo>
                    <a:pt x="77" y="32"/>
                    <a:pt x="78" y="30"/>
                    <a:pt x="76" y="30"/>
                  </a:cubicBezTo>
                  <a:cubicBezTo>
                    <a:pt x="72" y="31"/>
                    <a:pt x="68" y="31"/>
                    <a:pt x="66" y="27"/>
                  </a:cubicBezTo>
                  <a:cubicBezTo>
                    <a:pt x="65" y="26"/>
                    <a:pt x="66" y="24"/>
                    <a:pt x="65" y="23"/>
                  </a:cubicBezTo>
                  <a:cubicBezTo>
                    <a:pt x="65" y="22"/>
                    <a:pt x="65" y="21"/>
                    <a:pt x="65" y="21"/>
                  </a:cubicBezTo>
                  <a:cubicBezTo>
                    <a:pt x="64" y="20"/>
                    <a:pt x="63" y="20"/>
                    <a:pt x="64" y="20"/>
                  </a:cubicBezTo>
                  <a:cubicBezTo>
                    <a:pt x="62" y="19"/>
                    <a:pt x="61" y="20"/>
                    <a:pt x="59" y="20"/>
                  </a:cubicBezTo>
                  <a:cubicBezTo>
                    <a:pt x="57" y="20"/>
                    <a:pt x="55" y="19"/>
                    <a:pt x="54" y="19"/>
                  </a:cubicBezTo>
                  <a:cubicBezTo>
                    <a:pt x="52" y="18"/>
                    <a:pt x="51" y="18"/>
                    <a:pt x="50" y="17"/>
                  </a:cubicBezTo>
                  <a:cubicBezTo>
                    <a:pt x="49" y="16"/>
                    <a:pt x="47" y="16"/>
                    <a:pt x="47" y="13"/>
                  </a:cubicBezTo>
                  <a:cubicBezTo>
                    <a:pt x="46" y="15"/>
                    <a:pt x="40" y="15"/>
                    <a:pt x="40" y="12"/>
                  </a:cubicBezTo>
                  <a:cubicBezTo>
                    <a:pt x="39" y="12"/>
                    <a:pt x="39" y="13"/>
                    <a:pt x="39" y="14"/>
                  </a:cubicBezTo>
                  <a:cubicBezTo>
                    <a:pt x="38" y="14"/>
                    <a:pt x="38" y="14"/>
                    <a:pt x="38" y="13"/>
                  </a:cubicBezTo>
                  <a:cubicBezTo>
                    <a:pt x="37" y="12"/>
                    <a:pt x="35" y="13"/>
                    <a:pt x="34" y="13"/>
                  </a:cubicBezTo>
                  <a:cubicBezTo>
                    <a:pt x="33" y="13"/>
                    <a:pt x="31" y="12"/>
                    <a:pt x="30" y="10"/>
                  </a:cubicBezTo>
                  <a:cubicBezTo>
                    <a:pt x="31" y="9"/>
                    <a:pt x="33" y="10"/>
                    <a:pt x="34" y="10"/>
                  </a:cubicBezTo>
                  <a:cubicBezTo>
                    <a:pt x="36" y="9"/>
                    <a:pt x="35" y="8"/>
                    <a:pt x="34" y="7"/>
                  </a:cubicBezTo>
                  <a:cubicBezTo>
                    <a:pt x="31" y="6"/>
                    <a:pt x="25" y="6"/>
                    <a:pt x="22" y="8"/>
                  </a:cubicBezTo>
                  <a:cubicBezTo>
                    <a:pt x="21" y="9"/>
                    <a:pt x="19" y="10"/>
                    <a:pt x="17" y="12"/>
                  </a:cubicBezTo>
                  <a:cubicBezTo>
                    <a:pt x="16" y="13"/>
                    <a:pt x="15" y="12"/>
                    <a:pt x="14" y="13"/>
                  </a:cubicBezTo>
                  <a:cubicBezTo>
                    <a:pt x="13" y="13"/>
                    <a:pt x="12" y="12"/>
                    <a:pt x="11" y="13"/>
                  </a:cubicBezTo>
                  <a:cubicBezTo>
                    <a:pt x="10" y="13"/>
                    <a:pt x="10" y="14"/>
                    <a:pt x="10" y="15"/>
                  </a:cubicBezTo>
                  <a:cubicBezTo>
                    <a:pt x="8" y="16"/>
                    <a:pt x="6" y="16"/>
                    <a:pt x="5" y="18"/>
                  </a:cubicBezTo>
                  <a:cubicBezTo>
                    <a:pt x="5" y="14"/>
                    <a:pt x="0" y="19"/>
                    <a:pt x="0" y="16"/>
                  </a:cubicBezTo>
                  <a:cubicBezTo>
                    <a:pt x="0" y="16"/>
                    <a:pt x="0" y="16"/>
                    <a:pt x="0" y="16"/>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73" name="Freeform 740">
              <a:extLst>
                <a:ext uri="{FF2B5EF4-FFF2-40B4-BE49-F238E27FC236}">
                  <a16:creationId xmlns:a16="http://schemas.microsoft.com/office/drawing/2014/main" xmlns="" id="{BDBC339D-4A00-440F-9931-A9F8CC0CD64B}"/>
                </a:ext>
              </a:extLst>
            </p:cNvPr>
            <p:cNvSpPr>
              <a:spLocks/>
            </p:cNvSpPr>
            <p:nvPr/>
          </p:nvSpPr>
          <p:spPr bwMode="auto">
            <a:xfrm>
              <a:off x="1637728" y="2747307"/>
              <a:ext cx="308826" cy="102472"/>
            </a:xfrm>
            <a:custGeom>
              <a:avLst/>
              <a:gdLst>
                <a:gd name="T0" fmla="*/ 6 w 111"/>
                <a:gd name="T1" fmla="*/ 15 h 41"/>
                <a:gd name="T2" fmla="*/ 11 w 111"/>
                <a:gd name="T3" fmla="*/ 6 h 41"/>
                <a:gd name="T4" fmla="*/ 21 w 111"/>
                <a:gd name="T5" fmla="*/ 3 h 41"/>
                <a:gd name="T6" fmla="*/ 36 w 111"/>
                <a:gd name="T7" fmla="*/ 1 h 41"/>
                <a:gd name="T8" fmla="*/ 41 w 111"/>
                <a:gd name="T9" fmla="*/ 0 h 41"/>
                <a:gd name="T10" fmla="*/ 47 w 111"/>
                <a:gd name="T11" fmla="*/ 2 h 41"/>
                <a:gd name="T12" fmla="*/ 55 w 111"/>
                <a:gd name="T13" fmla="*/ 4 h 41"/>
                <a:gd name="T14" fmla="*/ 58 w 111"/>
                <a:gd name="T15" fmla="*/ 8 h 41"/>
                <a:gd name="T16" fmla="*/ 69 w 111"/>
                <a:gd name="T17" fmla="*/ 13 h 41"/>
                <a:gd name="T18" fmla="*/ 74 w 111"/>
                <a:gd name="T19" fmla="*/ 15 h 41"/>
                <a:gd name="T20" fmla="*/ 78 w 111"/>
                <a:gd name="T21" fmla="*/ 19 h 41"/>
                <a:gd name="T22" fmla="*/ 80 w 111"/>
                <a:gd name="T23" fmla="*/ 20 h 41"/>
                <a:gd name="T24" fmla="*/ 79 w 111"/>
                <a:gd name="T25" fmla="*/ 21 h 41"/>
                <a:gd name="T26" fmla="*/ 82 w 111"/>
                <a:gd name="T27" fmla="*/ 23 h 41"/>
                <a:gd name="T28" fmla="*/ 84 w 111"/>
                <a:gd name="T29" fmla="*/ 24 h 41"/>
                <a:gd name="T30" fmla="*/ 90 w 111"/>
                <a:gd name="T31" fmla="*/ 26 h 41"/>
                <a:gd name="T32" fmla="*/ 94 w 111"/>
                <a:gd name="T33" fmla="*/ 28 h 41"/>
                <a:gd name="T34" fmla="*/ 93 w 111"/>
                <a:gd name="T35" fmla="*/ 30 h 41"/>
                <a:gd name="T36" fmla="*/ 108 w 111"/>
                <a:gd name="T37" fmla="*/ 35 h 41"/>
                <a:gd name="T38" fmla="*/ 98 w 111"/>
                <a:gd name="T39" fmla="*/ 40 h 41"/>
                <a:gd name="T40" fmla="*/ 96 w 111"/>
                <a:gd name="T41" fmla="*/ 40 h 41"/>
                <a:gd name="T42" fmla="*/ 71 w 111"/>
                <a:gd name="T43" fmla="*/ 41 h 41"/>
                <a:gd name="T44" fmla="*/ 78 w 111"/>
                <a:gd name="T45" fmla="*/ 33 h 41"/>
                <a:gd name="T46" fmla="*/ 66 w 111"/>
                <a:gd name="T47" fmla="*/ 27 h 41"/>
                <a:gd name="T48" fmla="*/ 65 w 111"/>
                <a:gd name="T49" fmla="*/ 21 h 41"/>
                <a:gd name="T50" fmla="*/ 59 w 111"/>
                <a:gd name="T51" fmla="*/ 20 h 41"/>
                <a:gd name="T52" fmla="*/ 50 w 111"/>
                <a:gd name="T53" fmla="*/ 17 h 41"/>
                <a:gd name="T54" fmla="*/ 40 w 111"/>
                <a:gd name="T55" fmla="*/ 12 h 41"/>
                <a:gd name="T56" fmla="*/ 38 w 111"/>
                <a:gd name="T57" fmla="*/ 13 h 41"/>
                <a:gd name="T58" fmla="*/ 30 w 111"/>
                <a:gd name="T59" fmla="*/ 10 h 41"/>
                <a:gd name="T60" fmla="*/ 34 w 111"/>
                <a:gd name="T61" fmla="*/ 7 h 41"/>
                <a:gd name="T62" fmla="*/ 17 w 111"/>
                <a:gd name="T63" fmla="*/ 12 h 41"/>
                <a:gd name="T64" fmla="*/ 11 w 111"/>
                <a:gd name="T65" fmla="*/ 13 h 41"/>
                <a:gd name="T66" fmla="*/ 5 w 111"/>
                <a:gd name="T67" fmla="*/ 18 h 41"/>
                <a:gd name="T68" fmla="*/ 0 w 111"/>
                <a:gd name="T69" fmla="*/ 1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1" h="41">
                  <a:moveTo>
                    <a:pt x="0" y="16"/>
                  </a:moveTo>
                  <a:cubicBezTo>
                    <a:pt x="2" y="16"/>
                    <a:pt x="4" y="14"/>
                    <a:pt x="6" y="15"/>
                  </a:cubicBezTo>
                  <a:cubicBezTo>
                    <a:pt x="7" y="13"/>
                    <a:pt x="5" y="12"/>
                    <a:pt x="6" y="10"/>
                  </a:cubicBezTo>
                  <a:cubicBezTo>
                    <a:pt x="8" y="9"/>
                    <a:pt x="9" y="7"/>
                    <a:pt x="11" y="6"/>
                  </a:cubicBezTo>
                  <a:cubicBezTo>
                    <a:pt x="12" y="5"/>
                    <a:pt x="15" y="5"/>
                    <a:pt x="16" y="4"/>
                  </a:cubicBezTo>
                  <a:cubicBezTo>
                    <a:pt x="18" y="4"/>
                    <a:pt x="19" y="3"/>
                    <a:pt x="21" y="3"/>
                  </a:cubicBezTo>
                  <a:cubicBezTo>
                    <a:pt x="25" y="3"/>
                    <a:pt x="28" y="1"/>
                    <a:pt x="31" y="1"/>
                  </a:cubicBezTo>
                  <a:cubicBezTo>
                    <a:pt x="33" y="1"/>
                    <a:pt x="35" y="0"/>
                    <a:pt x="36" y="1"/>
                  </a:cubicBezTo>
                  <a:cubicBezTo>
                    <a:pt x="37" y="1"/>
                    <a:pt x="37" y="2"/>
                    <a:pt x="37" y="2"/>
                  </a:cubicBezTo>
                  <a:cubicBezTo>
                    <a:pt x="38" y="1"/>
                    <a:pt x="40" y="1"/>
                    <a:pt x="41" y="0"/>
                  </a:cubicBezTo>
                  <a:cubicBezTo>
                    <a:pt x="39" y="1"/>
                    <a:pt x="41" y="2"/>
                    <a:pt x="43" y="2"/>
                  </a:cubicBezTo>
                  <a:cubicBezTo>
                    <a:pt x="44" y="1"/>
                    <a:pt x="47" y="1"/>
                    <a:pt x="47" y="2"/>
                  </a:cubicBezTo>
                  <a:cubicBezTo>
                    <a:pt x="48" y="3"/>
                    <a:pt x="49" y="4"/>
                    <a:pt x="50" y="4"/>
                  </a:cubicBezTo>
                  <a:cubicBezTo>
                    <a:pt x="52" y="3"/>
                    <a:pt x="54" y="5"/>
                    <a:pt x="55" y="4"/>
                  </a:cubicBezTo>
                  <a:cubicBezTo>
                    <a:pt x="55" y="4"/>
                    <a:pt x="54" y="5"/>
                    <a:pt x="54" y="5"/>
                  </a:cubicBezTo>
                  <a:cubicBezTo>
                    <a:pt x="56" y="6"/>
                    <a:pt x="56" y="7"/>
                    <a:pt x="58" y="8"/>
                  </a:cubicBezTo>
                  <a:cubicBezTo>
                    <a:pt x="60" y="10"/>
                    <a:pt x="61" y="10"/>
                    <a:pt x="63" y="10"/>
                  </a:cubicBezTo>
                  <a:cubicBezTo>
                    <a:pt x="66" y="10"/>
                    <a:pt x="67" y="12"/>
                    <a:pt x="69" y="13"/>
                  </a:cubicBezTo>
                  <a:cubicBezTo>
                    <a:pt x="70" y="13"/>
                    <a:pt x="71" y="13"/>
                    <a:pt x="71" y="14"/>
                  </a:cubicBezTo>
                  <a:cubicBezTo>
                    <a:pt x="72" y="15"/>
                    <a:pt x="73" y="16"/>
                    <a:pt x="74" y="15"/>
                  </a:cubicBezTo>
                  <a:cubicBezTo>
                    <a:pt x="73" y="16"/>
                    <a:pt x="74" y="17"/>
                    <a:pt x="75" y="17"/>
                  </a:cubicBezTo>
                  <a:cubicBezTo>
                    <a:pt x="77" y="18"/>
                    <a:pt x="77" y="19"/>
                    <a:pt x="78" y="19"/>
                  </a:cubicBezTo>
                  <a:cubicBezTo>
                    <a:pt x="78" y="18"/>
                    <a:pt x="77" y="17"/>
                    <a:pt x="76" y="17"/>
                  </a:cubicBezTo>
                  <a:cubicBezTo>
                    <a:pt x="77" y="17"/>
                    <a:pt x="81" y="18"/>
                    <a:pt x="80" y="20"/>
                  </a:cubicBezTo>
                  <a:cubicBezTo>
                    <a:pt x="80" y="20"/>
                    <a:pt x="79" y="20"/>
                    <a:pt x="78" y="19"/>
                  </a:cubicBezTo>
                  <a:cubicBezTo>
                    <a:pt x="79" y="20"/>
                    <a:pt x="79" y="21"/>
                    <a:pt x="79" y="21"/>
                  </a:cubicBezTo>
                  <a:cubicBezTo>
                    <a:pt x="81" y="19"/>
                    <a:pt x="81" y="22"/>
                    <a:pt x="83" y="22"/>
                  </a:cubicBezTo>
                  <a:cubicBezTo>
                    <a:pt x="82" y="23"/>
                    <a:pt x="82" y="23"/>
                    <a:pt x="82" y="23"/>
                  </a:cubicBezTo>
                  <a:cubicBezTo>
                    <a:pt x="83" y="22"/>
                    <a:pt x="84" y="22"/>
                    <a:pt x="84" y="22"/>
                  </a:cubicBezTo>
                  <a:cubicBezTo>
                    <a:pt x="84" y="23"/>
                    <a:pt x="84" y="23"/>
                    <a:pt x="84" y="24"/>
                  </a:cubicBezTo>
                  <a:cubicBezTo>
                    <a:pt x="85" y="24"/>
                    <a:pt x="85" y="24"/>
                    <a:pt x="86" y="25"/>
                  </a:cubicBezTo>
                  <a:cubicBezTo>
                    <a:pt x="86" y="22"/>
                    <a:pt x="90" y="25"/>
                    <a:pt x="90" y="26"/>
                  </a:cubicBezTo>
                  <a:cubicBezTo>
                    <a:pt x="91" y="26"/>
                    <a:pt x="92" y="25"/>
                    <a:pt x="93" y="25"/>
                  </a:cubicBezTo>
                  <a:cubicBezTo>
                    <a:pt x="95" y="25"/>
                    <a:pt x="96" y="28"/>
                    <a:pt x="94" y="28"/>
                  </a:cubicBezTo>
                  <a:cubicBezTo>
                    <a:pt x="94" y="28"/>
                    <a:pt x="95" y="28"/>
                    <a:pt x="95" y="28"/>
                  </a:cubicBezTo>
                  <a:cubicBezTo>
                    <a:pt x="94" y="29"/>
                    <a:pt x="93" y="29"/>
                    <a:pt x="93" y="30"/>
                  </a:cubicBezTo>
                  <a:cubicBezTo>
                    <a:pt x="96" y="31"/>
                    <a:pt x="101" y="30"/>
                    <a:pt x="103" y="31"/>
                  </a:cubicBezTo>
                  <a:cubicBezTo>
                    <a:pt x="105" y="33"/>
                    <a:pt x="105" y="35"/>
                    <a:pt x="108" y="35"/>
                  </a:cubicBezTo>
                  <a:cubicBezTo>
                    <a:pt x="111" y="36"/>
                    <a:pt x="107" y="38"/>
                    <a:pt x="106" y="38"/>
                  </a:cubicBezTo>
                  <a:cubicBezTo>
                    <a:pt x="105" y="38"/>
                    <a:pt x="98" y="40"/>
                    <a:pt x="98" y="40"/>
                  </a:cubicBezTo>
                  <a:cubicBezTo>
                    <a:pt x="99" y="39"/>
                    <a:pt x="99" y="39"/>
                    <a:pt x="99" y="39"/>
                  </a:cubicBezTo>
                  <a:cubicBezTo>
                    <a:pt x="98" y="39"/>
                    <a:pt x="98" y="40"/>
                    <a:pt x="96" y="40"/>
                  </a:cubicBezTo>
                  <a:cubicBezTo>
                    <a:pt x="93" y="40"/>
                    <a:pt x="91" y="39"/>
                    <a:pt x="89" y="39"/>
                  </a:cubicBezTo>
                  <a:cubicBezTo>
                    <a:pt x="83" y="39"/>
                    <a:pt x="77" y="41"/>
                    <a:pt x="71" y="41"/>
                  </a:cubicBezTo>
                  <a:cubicBezTo>
                    <a:pt x="71" y="38"/>
                    <a:pt x="75" y="37"/>
                    <a:pt x="77" y="36"/>
                  </a:cubicBezTo>
                  <a:cubicBezTo>
                    <a:pt x="78" y="35"/>
                    <a:pt x="79" y="34"/>
                    <a:pt x="78" y="33"/>
                  </a:cubicBezTo>
                  <a:cubicBezTo>
                    <a:pt x="77" y="32"/>
                    <a:pt x="78" y="30"/>
                    <a:pt x="76" y="30"/>
                  </a:cubicBezTo>
                  <a:cubicBezTo>
                    <a:pt x="72" y="31"/>
                    <a:pt x="68" y="31"/>
                    <a:pt x="66" y="27"/>
                  </a:cubicBezTo>
                  <a:cubicBezTo>
                    <a:pt x="65" y="26"/>
                    <a:pt x="66" y="24"/>
                    <a:pt x="65" y="23"/>
                  </a:cubicBezTo>
                  <a:cubicBezTo>
                    <a:pt x="65" y="22"/>
                    <a:pt x="65" y="21"/>
                    <a:pt x="65" y="21"/>
                  </a:cubicBezTo>
                  <a:cubicBezTo>
                    <a:pt x="64" y="20"/>
                    <a:pt x="63" y="20"/>
                    <a:pt x="64" y="20"/>
                  </a:cubicBezTo>
                  <a:cubicBezTo>
                    <a:pt x="62" y="19"/>
                    <a:pt x="61" y="20"/>
                    <a:pt x="59" y="20"/>
                  </a:cubicBezTo>
                  <a:cubicBezTo>
                    <a:pt x="57" y="20"/>
                    <a:pt x="55" y="19"/>
                    <a:pt x="54" y="19"/>
                  </a:cubicBezTo>
                  <a:cubicBezTo>
                    <a:pt x="52" y="18"/>
                    <a:pt x="51" y="18"/>
                    <a:pt x="50" y="17"/>
                  </a:cubicBezTo>
                  <a:cubicBezTo>
                    <a:pt x="49" y="16"/>
                    <a:pt x="47" y="16"/>
                    <a:pt x="47" y="13"/>
                  </a:cubicBezTo>
                  <a:cubicBezTo>
                    <a:pt x="46" y="15"/>
                    <a:pt x="40" y="15"/>
                    <a:pt x="40" y="12"/>
                  </a:cubicBezTo>
                  <a:cubicBezTo>
                    <a:pt x="39" y="12"/>
                    <a:pt x="39" y="13"/>
                    <a:pt x="39" y="14"/>
                  </a:cubicBezTo>
                  <a:cubicBezTo>
                    <a:pt x="38" y="14"/>
                    <a:pt x="38" y="14"/>
                    <a:pt x="38" y="13"/>
                  </a:cubicBezTo>
                  <a:cubicBezTo>
                    <a:pt x="37" y="12"/>
                    <a:pt x="35" y="13"/>
                    <a:pt x="34" y="13"/>
                  </a:cubicBezTo>
                  <a:cubicBezTo>
                    <a:pt x="33" y="13"/>
                    <a:pt x="31" y="12"/>
                    <a:pt x="30" y="10"/>
                  </a:cubicBezTo>
                  <a:cubicBezTo>
                    <a:pt x="31" y="9"/>
                    <a:pt x="33" y="10"/>
                    <a:pt x="34" y="10"/>
                  </a:cubicBezTo>
                  <a:cubicBezTo>
                    <a:pt x="36" y="9"/>
                    <a:pt x="35" y="8"/>
                    <a:pt x="34" y="7"/>
                  </a:cubicBezTo>
                  <a:cubicBezTo>
                    <a:pt x="31" y="6"/>
                    <a:pt x="25" y="6"/>
                    <a:pt x="22" y="8"/>
                  </a:cubicBezTo>
                  <a:cubicBezTo>
                    <a:pt x="21" y="9"/>
                    <a:pt x="19" y="10"/>
                    <a:pt x="17" y="12"/>
                  </a:cubicBezTo>
                  <a:cubicBezTo>
                    <a:pt x="16" y="13"/>
                    <a:pt x="15" y="12"/>
                    <a:pt x="14" y="13"/>
                  </a:cubicBezTo>
                  <a:cubicBezTo>
                    <a:pt x="13" y="13"/>
                    <a:pt x="12" y="12"/>
                    <a:pt x="11" y="13"/>
                  </a:cubicBezTo>
                  <a:cubicBezTo>
                    <a:pt x="10" y="13"/>
                    <a:pt x="10" y="14"/>
                    <a:pt x="10" y="15"/>
                  </a:cubicBezTo>
                  <a:cubicBezTo>
                    <a:pt x="8" y="16"/>
                    <a:pt x="6" y="16"/>
                    <a:pt x="5" y="18"/>
                  </a:cubicBezTo>
                  <a:cubicBezTo>
                    <a:pt x="5" y="14"/>
                    <a:pt x="0" y="19"/>
                    <a:pt x="0" y="16"/>
                  </a:cubicBezTo>
                  <a:cubicBezTo>
                    <a:pt x="0" y="16"/>
                    <a:pt x="0" y="16"/>
                    <a:pt x="0" y="16"/>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74" name="Freeform 741">
              <a:extLst>
                <a:ext uri="{FF2B5EF4-FFF2-40B4-BE49-F238E27FC236}">
                  <a16:creationId xmlns:a16="http://schemas.microsoft.com/office/drawing/2014/main" xmlns="" id="{AB840E72-5710-4B1A-B650-D4685AD4DC52}"/>
                </a:ext>
              </a:extLst>
            </p:cNvPr>
            <p:cNvSpPr>
              <a:spLocks/>
            </p:cNvSpPr>
            <p:nvPr/>
          </p:nvSpPr>
          <p:spPr bwMode="auto">
            <a:xfrm>
              <a:off x="1688149" y="2785206"/>
              <a:ext cx="17333" cy="16845"/>
            </a:xfrm>
            <a:custGeom>
              <a:avLst/>
              <a:gdLst>
                <a:gd name="T0" fmla="*/ 2 w 6"/>
                <a:gd name="T1" fmla="*/ 7 h 7"/>
                <a:gd name="T2" fmla="*/ 0 w 6"/>
                <a:gd name="T3" fmla="*/ 5 h 7"/>
                <a:gd name="T4" fmla="*/ 1 w 6"/>
                <a:gd name="T5" fmla="*/ 2 h 7"/>
                <a:gd name="T6" fmla="*/ 4 w 6"/>
                <a:gd name="T7" fmla="*/ 1 h 7"/>
                <a:gd name="T8" fmla="*/ 6 w 6"/>
                <a:gd name="T9" fmla="*/ 5 h 7"/>
                <a:gd name="T10" fmla="*/ 2 w 6"/>
                <a:gd name="T11" fmla="*/ 7 h 7"/>
              </a:gdLst>
              <a:ahLst/>
              <a:cxnLst>
                <a:cxn ang="0">
                  <a:pos x="T0" y="T1"/>
                </a:cxn>
                <a:cxn ang="0">
                  <a:pos x="T2" y="T3"/>
                </a:cxn>
                <a:cxn ang="0">
                  <a:pos x="T4" y="T5"/>
                </a:cxn>
                <a:cxn ang="0">
                  <a:pos x="T6" y="T7"/>
                </a:cxn>
                <a:cxn ang="0">
                  <a:pos x="T8" y="T9"/>
                </a:cxn>
                <a:cxn ang="0">
                  <a:pos x="T10" y="T11"/>
                </a:cxn>
              </a:cxnLst>
              <a:rect l="0" t="0" r="r" b="b"/>
              <a:pathLst>
                <a:path w="6" h="7">
                  <a:moveTo>
                    <a:pt x="2" y="7"/>
                  </a:moveTo>
                  <a:cubicBezTo>
                    <a:pt x="1" y="6"/>
                    <a:pt x="0" y="6"/>
                    <a:pt x="0" y="5"/>
                  </a:cubicBezTo>
                  <a:cubicBezTo>
                    <a:pt x="2" y="7"/>
                    <a:pt x="1" y="3"/>
                    <a:pt x="1" y="2"/>
                  </a:cubicBezTo>
                  <a:cubicBezTo>
                    <a:pt x="1" y="1"/>
                    <a:pt x="3" y="0"/>
                    <a:pt x="4" y="1"/>
                  </a:cubicBezTo>
                  <a:cubicBezTo>
                    <a:pt x="5" y="1"/>
                    <a:pt x="6" y="3"/>
                    <a:pt x="6" y="5"/>
                  </a:cubicBezTo>
                  <a:cubicBezTo>
                    <a:pt x="6" y="6"/>
                    <a:pt x="3" y="6"/>
                    <a:pt x="2" y="7"/>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75" name="Freeform 742">
              <a:extLst>
                <a:ext uri="{FF2B5EF4-FFF2-40B4-BE49-F238E27FC236}">
                  <a16:creationId xmlns:a16="http://schemas.microsoft.com/office/drawing/2014/main" xmlns="" id="{2663F964-0A3F-4E09-AC1C-C25B03DEC17B}"/>
                </a:ext>
              </a:extLst>
            </p:cNvPr>
            <p:cNvSpPr>
              <a:spLocks/>
            </p:cNvSpPr>
            <p:nvPr/>
          </p:nvSpPr>
          <p:spPr bwMode="auto">
            <a:xfrm>
              <a:off x="1688149" y="2785206"/>
              <a:ext cx="17333" cy="16845"/>
            </a:xfrm>
            <a:custGeom>
              <a:avLst/>
              <a:gdLst>
                <a:gd name="T0" fmla="*/ 2 w 6"/>
                <a:gd name="T1" fmla="*/ 7 h 7"/>
                <a:gd name="T2" fmla="*/ 0 w 6"/>
                <a:gd name="T3" fmla="*/ 5 h 7"/>
                <a:gd name="T4" fmla="*/ 1 w 6"/>
                <a:gd name="T5" fmla="*/ 2 h 7"/>
                <a:gd name="T6" fmla="*/ 4 w 6"/>
                <a:gd name="T7" fmla="*/ 1 h 7"/>
                <a:gd name="T8" fmla="*/ 6 w 6"/>
                <a:gd name="T9" fmla="*/ 5 h 7"/>
                <a:gd name="T10" fmla="*/ 2 w 6"/>
                <a:gd name="T11" fmla="*/ 7 h 7"/>
              </a:gdLst>
              <a:ahLst/>
              <a:cxnLst>
                <a:cxn ang="0">
                  <a:pos x="T0" y="T1"/>
                </a:cxn>
                <a:cxn ang="0">
                  <a:pos x="T2" y="T3"/>
                </a:cxn>
                <a:cxn ang="0">
                  <a:pos x="T4" y="T5"/>
                </a:cxn>
                <a:cxn ang="0">
                  <a:pos x="T6" y="T7"/>
                </a:cxn>
                <a:cxn ang="0">
                  <a:pos x="T8" y="T9"/>
                </a:cxn>
                <a:cxn ang="0">
                  <a:pos x="T10" y="T11"/>
                </a:cxn>
              </a:cxnLst>
              <a:rect l="0" t="0" r="r" b="b"/>
              <a:pathLst>
                <a:path w="6" h="7">
                  <a:moveTo>
                    <a:pt x="2" y="7"/>
                  </a:moveTo>
                  <a:cubicBezTo>
                    <a:pt x="1" y="6"/>
                    <a:pt x="0" y="6"/>
                    <a:pt x="0" y="5"/>
                  </a:cubicBezTo>
                  <a:cubicBezTo>
                    <a:pt x="2" y="7"/>
                    <a:pt x="1" y="3"/>
                    <a:pt x="1" y="2"/>
                  </a:cubicBezTo>
                  <a:cubicBezTo>
                    <a:pt x="1" y="1"/>
                    <a:pt x="3" y="0"/>
                    <a:pt x="4" y="1"/>
                  </a:cubicBezTo>
                  <a:cubicBezTo>
                    <a:pt x="5" y="1"/>
                    <a:pt x="6" y="3"/>
                    <a:pt x="6" y="5"/>
                  </a:cubicBezTo>
                  <a:cubicBezTo>
                    <a:pt x="6" y="6"/>
                    <a:pt x="3" y="6"/>
                    <a:pt x="2" y="7"/>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76" name="Freeform 743">
              <a:extLst>
                <a:ext uri="{FF2B5EF4-FFF2-40B4-BE49-F238E27FC236}">
                  <a16:creationId xmlns:a16="http://schemas.microsoft.com/office/drawing/2014/main" xmlns="" id="{30121B5A-54C0-44F9-AC30-B3ABFB0FE824}"/>
                </a:ext>
              </a:extLst>
            </p:cNvPr>
            <p:cNvSpPr>
              <a:spLocks/>
            </p:cNvSpPr>
            <p:nvPr/>
          </p:nvSpPr>
          <p:spPr bwMode="auto">
            <a:xfrm>
              <a:off x="1774808" y="2754325"/>
              <a:ext cx="1577"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1" y="0"/>
                    <a:pt x="1" y="0"/>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77" name="Freeform 744">
              <a:extLst>
                <a:ext uri="{FF2B5EF4-FFF2-40B4-BE49-F238E27FC236}">
                  <a16:creationId xmlns:a16="http://schemas.microsoft.com/office/drawing/2014/main" xmlns="" id="{5D5FC3B1-A2EC-4407-8897-C956600808F8}"/>
                </a:ext>
              </a:extLst>
            </p:cNvPr>
            <p:cNvSpPr>
              <a:spLocks/>
            </p:cNvSpPr>
            <p:nvPr/>
          </p:nvSpPr>
          <p:spPr bwMode="auto">
            <a:xfrm>
              <a:off x="1774808" y="2754325"/>
              <a:ext cx="1577"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1" y="0"/>
                    <a:pt x="1" y="0"/>
                  </a:cubicBezTo>
                  <a:cubicBezTo>
                    <a:pt x="1"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78" name="Freeform 745">
              <a:extLst>
                <a:ext uri="{FF2B5EF4-FFF2-40B4-BE49-F238E27FC236}">
                  <a16:creationId xmlns:a16="http://schemas.microsoft.com/office/drawing/2014/main" xmlns="" id="{9D54C02F-D807-49FC-8357-A03F5F473B30}"/>
                </a:ext>
              </a:extLst>
            </p:cNvPr>
            <p:cNvSpPr>
              <a:spLocks/>
            </p:cNvSpPr>
            <p:nvPr/>
          </p:nvSpPr>
          <p:spPr bwMode="auto">
            <a:xfrm>
              <a:off x="1818927" y="2827318"/>
              <a:ext cx="3151" cy="140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1" y="0"/>
                    <a:pt x="1" y="0"/>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79" name="Freeform 746">
              <a:extLst>
                <a:ext uri="{FF2B5EF4-FFF2-40B4-BE49-F238E27FC236}">
                  <a16:creationId xmlns:a16="http://schemas.microsoft.com/office/drawing/2014/main" xmlns="" id="{39CC2F2B-7115-466D-8A64-39DC15B30AB5}"/>
                </a:ext>
              </a:extLst>
            </p:cNvPr>
            <p:cNvSpPr>
              <a:spLocks/>
            </p:cNvSpPr>
            <p:nvPr/>
          </p:nvSpPr>
          <p:spPr bwMode="auto">
            <a:xfrm>
              <a:off x="1818927" y="2827318"/>
              <a:ext cx="3151" cy="140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1" y="0"/>
                    <a:pt x="1" y="0"/>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80" name="Freeform 747">
              <a:extLst>
                <a:ext uri="{FF2B5EF4-FFF2-40B4-BE49-F238E27FC236}">
                  <a16:creationId xmlns:a16="http://schemas.microsoft.com/office/drawing/2014/main" xmlns="" id="{E7094511-BE05-4556-8F5A-97037DADB7A6}"/>
                </a:ext>
              </a:extLst>
            </p:cNvPr>
            <p:cNvSpPr>
              <a:spLocks/>
            </p:cNvSpPr>
            <p:nvPr/>
          </p:nvSpPr>
          <p:spPr bwMode="auto">
            <a:xfrm>
              <a:off x="1822079" y="2766959"/>
              <a:ext cx="11030" cy="5615"/>
            </a:xfrm>
            <a:custGeom>
              <a:avLst/>
              <a:gdLst>
                <a:gd name="T0" fmla="*/ 2 w 4"/>
                <a:gd name="T1" fmla="*/ 2 h 2"/>
                <a:gd name="T2" fmla="*/ 0 w 4"/>
                <a:gd name="T3" fmla="*/ 1 h 2"/>
                <a:gd name="T4" fmla="*/ 4 w 4"/>
                <a:gd name="T5" fmla="*/ 1 h 2"/>
                <a:gd name="T6" fmla="*/ 2 w 4"/>
                <a:gd name="T7" fmla="*/ 2 h 2"/>
              </a:gdLst>
              <a:ahLst/>
              <a:cxnLst>
                <a:cxn ang="0">
                  <a:pos x="T0" y="T1"/>
                </a:cxn>
                <a:cxn ang="0">
                  <a:pos x="T2" y="T3"/>
                </a:cxn>
                <a:cxn ang="0">
                  <a:pos x="T4" y="T5"/>
                </a:cxn>
                <a:cxn ang="0">
                  <a:pos x="T6" y="T7"/>
                </a:cxn>
              </a:cxnLst>
              <a:rect l="0" t="0" r="r" b="b"/>
              <a:pathLst>
                <a:path w="4" h="2">
                  <a:moveTo>
                    <a:pt x="2" y="2"/>
                  </a:moveTo>
                  <a:cubicBezTo>
                    <a:pt x="2" y="2"/>
                    <a:pt x="1" y="1"/>
                    <a:pt x="0" y="1"/>
                  </a:cubicBezTo>
                  <a:cubicBezTo>
                    <a:pt x="1" y="0"/>
                    <a:pt x="3" y="0"/>
                    <a:pt x="4" y="1"/>
                  </a:cubicBezTo>
                  <a:cubicBezTo>
                    <a:pt x="3" y="2"/>
                    <a:pt x="3" y="2"/>
                    <a:pt x="2"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81" name="Freeform 748">
              <a:extLst>
                <a:ext uri="{FF2B5EF4-FFF2-40B4-BE49-F238E27FC236}">
                  <a16:creationId xmlns:a16="http://schemas.microsoft.com/office/drawing/2014/main" xmlns="" id="{8E973C52-1300-4FA4-A59E-8CF33DF2BE9E}"/>
                </a:ext>
              </a:extLst>
            </p:cNvPr>
            <p:cNvSpPr>
              <a:spLocks/>
            </p:cNvSpPr>
            <p:nvPr/>
          </p:nvSpPr>
          <p:spPr bwMode="auto">
            <a:xfrm>
              <a:off x="1822079" y="2766959"/>
              <a:ext cx="11030" cy="5615"/>
            </a:xfrm>
            <a:custGeom>
              <a:avLst/>
              <a:gdLst>
                <a:gd name="T0" fmla="*/ 2 w 4"/>
                <a:gd name="T1" fmla="*/ 2 h 2"/>
                <a:gd name="T2" fmla="*/ 0 w 4"/>
                <a:gd name="T3" fmla="*/ 1 h 2"/>
                <a:gd name="T4" fmla="*/ 4 w 4"/>
                <a:gd name="T5" fmla="*/ 1 h 2"/>
                <a:gd name="T6" fmla="*/ 2 w 4"/>
                <a:gd name="T7" fmla="*/ 2 h 2"/>
              </a:gdLst>
              <a:ahLst/>
              <a:cxnLst>
                <a:cxn ang="0">
                  <a:pos x="T0" y="T1"/>
                </a:cxn>
                <a:cxn ang="0">
                  <a:pos x="T2" y="T3"/>
                </a:cxn>
                <a:cxn ang="0">
                  <a:pos x="T4" y="T5"/>
                </a:cxn>
                <a:cxn ang="0">
                  <a:pos x="T6" y="T7"/>
                </a:cxn>
              </a:cxnLst>
              <a:rect l="0" t="0" r="r" b="b"/>
              <a:pathLst>
                <a:path w="4" h="2">
                  <a:moveTo>
                    <a:pt x="2" y="2"/>
                  </a:moveTo>
                  <a:cubicBezTo>
                    <a:pt x="2" y="2"/>
                    <a:pt x="1" y="1"/>
                    <a:pt x="0" y="1"/>
                  </a:cubicBezTo>
                  <a:cubicBezTo>
                    <a:pt x="1" y="0"/>
                    <a:pt x="3" y="0"/>
                    <a:pt x="4" y="1"/>
                  </a:cubicBezTo>
                  <a:cubicBezTo>
                    <a:pt x="3" y="2"/>
                    <a:pt x="3" y="2"/>
                    <a:pt x="2"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82" name="Freeform 749">
              <a:extLst>
                <a:ext uri="{FF2B5EF4-FFF2-40B4-BE49-F238E27FC236}">
                  <a16:creationId xmlns:a16="http://schemas.microsoft.com/office/drawing/2014/main" xmlns="" id="{E9C4323D-EC4B-4835-B4C5-C9D2B230E749}"/>
                </a:ext>
              </a:extLst>
            </p:cNvPr>
            <p:cNvSpPr>
              <a:spLocks/>
            </p:cNvSpPr>
            <p:nvPr/>
          </p:nvSpPr>
          <p:spPr bwMode="auto">
            <a:xfrm>
              <a:off x="1833108" y="2769766"/>
              <a:ext cx="4727" cy="7019"/>
            </a:xfrm>
            <a:custGeom>
              <a:avLst/>
              <a:gdLst>
                <a:gd name="T0" fmla="*/ 2 w 2"/>
                <a:gd name="T1" fmla="*/ 3 h 3"/>
                <a:gd name="T2" fmla="*/ 0 w 2"/>
                <a:gd name="T3" fmla="*/ 1 h 3"/>
                <a:gd name="T4" fmla="*/ 2 w 2"/>
                <a:gd name="T5" fmla="*/ 3 h 3"/>
              </a:gdLst>
              <a:ahLst/>
              <a:cxnLst>
                <a:cxn ang="0">
                  <a:pos x="T0" y="T1"/>
                </a:cxn>
                <a:cxn ang="0">
                  <a:pos x="T2" y="T3"/>
                </a:cxn>
                <a:cxn ang="0">
                  <a:pos x="T4" y="T5"/>
                </a:cxn>
              </a:cxnLst>
              <a:rect l="0" t="0" r="r" b="b"/>
              <a:pathLst>
                <a:path w="2" h="3">
                  <a:moveTo>
                    <a:pt x="2" y="3"/>
                  </a:moveTo>
                  <a:cubicBezTo>
                    <a:pt x="1" y="2"/>
                    <a:pt x="0" y="2"/>
                    <a:pt x="0" y="1"/>
                  </a:cubicBezTo>
                  <a:cubicBezTo>
                    <a:pt x="1" y="0"/>
                    <a:pt x="2" y="2"/>
                    <a:pt x="2"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83" name="Freeform 750">
              <a:extLst>
                <a:ext uri="{FF2B5EF4-FFF2-40B4-BE49-F238E27FC236}">
                  <a16:creationId xmlns:a16="http://schemas.microsoft.com/office/drawing/2014/main" xmlns="" id="{79782F91-342C-48CA-8881-4AED9684F6CD}"/>
                </a:ext>
              </a:extLst>
            </p:cNvPr>
            <p:cNvSpPr>
              <a:spLocks/>
            </p:cNvSpPr>
            <p:nvPr/>
          </p:nvSpPr>
          <p:spPr bwMode="auto">
            <a:xfrm>
              <a:off x="1833108" y="2769766"/>
              <a:ext cx="4727" cy="7019"/>
            </a:xfrm>
            <a:custGeom>
              <a:avLst/>
              <a:gdLst>
                <a:gd name="T0" fmla="*/ 2 w 2"/>
                <a:gd name="T1" fmla="*/ 3 h 3"/>
                <a:gd name="T2" fmla="*/ 0 w 2"/>
                <a:gd name="T3" fmla="*/ 1 h 3"/>
                <a:gd name="T4" fmla="*/ 2 w 2"/>
                <a:gd name="T5" fmla="*/ 3 h 3"/>
              </a:gdLst>
              <a:ahLst/>
              <a:cxnLst>
                <a:cxn ang="0">
                  <a:pos x="T0" y="T1"/>
                </a:cxn>
                <a:cxn ang="0">
                  <a:pos x="T2" y="T3"/>
                </a:cxn>
                <a:cxn ang="0">
                  <a:pos x="T4" y="T5"/>
                </a:cxn>
              </a:cxnLst>
              <a:rect l="0" t="0" r="r" b="b"/>
              <a:pathLst>
                <a:path w="2" h="3">
                  <a:moveTo>
                    <a:pt x="2" y="3"/>
                  </a:moveTo>
                  <a:cubicBezTo>
                    <a:pt x="1" y="2"/>
                    <a:pt x="0" y="2"/>
                    <a:pt x="0" y="1"/>
                  </a:cubicBezTo>
                  <a:cubicBezTo>
                    <a:pt x="1" y="0"/>
                    <a:pt x="2" y="2"/>
                    <a:pt x="2"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84" name="Freeform 751">
              <a:extLst>
                <a:ext uri="{FF2B5EF4-FFF2-40B4-BE49-F238E27FC236}">
                  <a16:creationId xmlns:a16="http://schemas.microsoft.com/office/drawing/2014/main" xmlns="" id="{B46F0636-6BF6-434B-A8D3-77D92CFE4394}"/>
                </a:ext>
              </a:extLst>
            </p:cNvPr>
            <p:cNvSpPr>
              <a:spLocks/>
            </p:cNvSpPr>
            <p:nvPr/>
          </p:nvSpPr>
          <p:spPr bwMode="auto">
            <a:xfrm>
              <a:off x="1837835" y="2775381"/>
              <a:ext cx="6303" cy="7019"/>
            </a:xfrm>
            <a:custGeom>
              <a:avLst/>
              <a:gdLst>
                <a:gd name="T0" fmla="*/ 2 w 2"/>
                <a:gd name="T1" fmla="*/ 3 h 3"/>
                <a:gd name="T2" fmla="*/ 0 w 2"/>
                <a:gd name="T3" fmla="*/ 0 h 3"/>
                <a:gd name="T4" fmla="*/ 2 w 2"/>
                <a:gd name="T5" fmla="*/ 3 h 3"/>
              </a:gdLst>
              <a:ahLst/>
              <a:cxnLst>
                <a:cxn ang="0">
                  <a:pos x="T0" y="T1"/>
                </a:cxn>
                <a:cxn ang="0">
                  <a:pos x="T2" y="T3"/>
                </a:cxn>
                <a:cxn ang="0">
                  <a:pos x="T4" y="T5"/>
                </a:cxn>
              </a:cxnLst>
              <a:rect l="0" t="0" r="r" b="b"/>
              <a:pathLst>
                <a:path w="2" h="3">
                  <a:moveTo>
                    <a:pt x="2" y="3"/>
                  </a:moveTo>
                  <a:cubicBezTo>
                    <a:pt x="0" y="2"/>
                    <a:pt x="0" y="1"/>
                    <a:pt x="0" y="0"/>
                  </a:cubicBezTo>
                  <a:cubicBezTo>
                    <a:pt x="1" y="1"/>
                    <a:pt x="2" y="2"/>
                    <a:pt x="2"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85" name="Freeform 752">
              <a:extLst>
                <a:ext uri="{FF2B5EF4-FFF2-40B4-BE49-F238E27FC236}">
                  <a16:creationId xmlns:a16="http://schemas.microsoft.com/office/drawing/2014/main" xmlns="" id="{2017A948-5779-42CC-B1BC-74134488744B}"/>
                </a:ext>
              </a:extLst>
            </p:cNvPr>
            <p:cNvSpPr>
              <a:spLocks/>
            </p:cNvSpPr>
            <p:nvPr/>
          </p:nvSpPr>
          <p:spPr bwMode="auto">
            <a:xfrm>
              <a:off x="1837835" y="2775381"/>
              <a:ext cx="6303" cy="7019"/>
            </a:xfrm>
            <a:custGeom>
              <a:avLst/>
              <a:gdLst>
                <a:gd name="T0" fmla="*/ 2 w 2"/>
                <a:gd name="T1" fmla="*/ 3 h 3"/>
                <a:gd name="T2" fmla="*/ 0 w 2"/>
                <a:gd name="T3" fmla="*/ 0 h 3"/>
                <a:gd name="T4" fmla="*/ 2 w 2"/>
                <a:gd name="T5" fmla="*/ 3 h 3"/>
              </a:gdLst>
              <a:ahLst/>
              <a:cxnLst>
                <a:cxn ang="0">
                  <a:pos x="T0" y="T1"/>
                </a:cxn>
                <a:cxn ang="0">
                  <a:pos x="T2" y="T3"/>
                </a:cxn>
                <a:cxn ang="0">
                  <a:pos x="T4" y="T5"/>
                </a:cxn>
              </a:cxnLst>
              <a:rect l="0" t="0" r="r" b="b"/>
              <a:pathLst>
                <a:path w="2" h="3">
                  <a:moveTo>
                    <a:pt x="2" y="3"/>
                  </a:moveTo>
                  <a:cubicBezTo>
                    <a:pt x="0" y="2"/>
                    <a:pt x="0" y="1"/>
                    <a:pt x="0" y="0"/>
                  </a:cubicBezTo>
                  <a:cubicBezTo>
                    <a:pt x="1" y="1"/>
                    <a:pt x="2" y="2"/>
                    <a:pt x="2"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86" name="Freeform 753">
              <a:extLst>
                <a:ext uri="{FF2B5EF4-FFF2-40B4-BE49-F238E27FC236}">
                  <a16:creationId xmlns:a16="http://schemas.microsoft.com/office/drawing/2014/main" xmlns="" id="{7B21B5A8-CED3-43B2-B09F-B9233D6718B2}"/>
                </a:ext>
              </a:extLst>
            </p:cNvPr>
            <p:cNvSpPr>
              <a:spLocks/>
            </p:cNvSpPr>
            <p:nvPr/>
          </p:nvSpPr>
          <p:spPr bwMode="auto">
            <a:xfrm>
              <a:off x="1840986" y="2779592"/>
              <a:ext cx="11030" cy="7019"/>
            </a:xfrm>
            <a:custGeom>
              <a:avLst/>
              <a:gdLst>
                <a:gd name="T0" fmla="*/ 2 w 4"/>
                <a:gd name="T1" fmla="*/ 3 h 3"/>
                <a:gd name="T2" fmla="*/ 0 w 4"/>
                <a:gd name="T3" fmla="*/ 1 h 3"/>
                <a:gd name="T4" fmla="*/ 2 w 4"/>
                <a:gd name="T5" fmla="*/ 3 h 3"/>
              </a:gdLst>
              <a:ahLst/>
              <a:cxnLst>
                <a:cxn ang="0">
                  <a:pos x="T0" y="T1"/>
                </a:cxn>
                <a:cxn ang="0">
                  <a:pos x="T2" y="T3"/>
                </a:cxn>
                <a:cxn ang="0">
                  <a:pos x="T4" y="T5"/>
                </a:cxn>
              </a:cxnLst>
              <a:rect l="0" t="0" r="r" b="b"/>
              <a:pathLst>
                <a:path w="4" h="3">
                  <a:moveTo>
                    <a:pt x="2" y="3"/>
                  </a:moveTo>
                  <a:cubicBezTo>
                    <a:pt x="1" y="2"/>
                    <a:pt x="1" y="2"/>
                    <a:pt x="0" y="1"/>
                  </a:cubicBezTo>
                  <a:cubicBezTo>
                    <a:pt x="1" y="0"/>
                    <a:pt x="4" y="1"/>
                    <a:pt x="2"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87" name="Freeform 754">
              <a:extLst>
                <a:ext uri="{FF2B5EF4-FFF2-40B4-BE49-F238E27FC236}">
                  <a16:creationId xmlns:a16="http://schemas.microsoft.com/office/drawing/2014/main" xmlns="" id="{76D3CB3D-DF08-4EAA-BB6F-94A36B216BD9}"/>
                </a:ext>
              </a:extLst>
            </p:cNvPr>
            <p:cNvSpPr>
              <a:spLocks/>
            </p:cNvSpPr>
            <p:nvPr/>
          </p:nvSpPr>
          <p:spPr bwMode="auto">
            <a:xfrm>
              <a:off x="1840986" y="2779592"/>
              <a:ext cx="11030" cy="7019"/>
            </a:xfrm>
            <a:custGeom>
              <a:avLst/>
              <a:gdLst>
                <a:gd name="T0" fmla="*/ 2 w 4"/>
                <a:gd name="T1" fmla="*/ 3 h 3"/>
                <a:gd name="T2" fmla="*/ 0 w 4"/>
                <a:gd name="T3" fmla="*/ 1 h 3"/>
                <a:gd name="T4" fmla="*/ 2 w 4"/>
                <a:gd name="T5" fmla="*/ 3 h 3"/>
              </a:gdLst>
              <a:ahLst/>
              <a:cxnLst>
                <a:cxn ang="0">
                  <a:pos x="T0" y="T1"/>
                </a:cxn>
                <a:cxn ang="0">
                  <a:pos x="T2" y="T3"/>
                </a:cxn>
                <a:cxn ang="0">
                  <a:pos x="T4" y="T5"/>
                </a:cxn>
              </a:cxnLst>
              <a:rect l="0" t="0" r="r" b="b"/>
              <a:pathLst>
                <a:path w="4" h="3">
                  <a:moveTo>
                    <a:pt x="2" y="3"/>
                  </a:moveTo>
                  <a:cubicBezTo>
                    <a:pt x="1" y="2"/>
                    <a:pt x="1" y="2"/>
                    <a:pt x="0" y="1"/>
                  </a:cubicBezTo>
                  <a:cubicBezTo>
                    <a:pt x="1" y="0"/>
                    <a:pt x="4" y="1"/>
                    <a:pt x="2"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88" name="Freeform 755">
              <a:extLst>
                <a:ext uri="{FF2B5EF4-FFF2-40B4-BE49-F238E27FC236}">
                  <a16:creationId xmlns:a16="http://schemas.microsoft.com/office/drawing/2014/main" xmlns="" id="{87418D7B-B1FA-44D9-83F9-F7AE91E27A49}"/>
                </a:ext>
              </a:extLst>
            </p:cNvPr>
            <p:cNvSpPr>
              <a:spLocks/>
            </p:cNvSpPr>
            <p:nvPr/>
          </p:nvSpPr>
          <p:spPr bwMode="auto">
            <a:xfrm>
              <a:off x="1929222" y="3072968"/>
              <a:ext cx="398638" cy="346717"/>
            </a:xfrm>
            <a:custGeom>
              <a:avLst/>
              <a:gdLst>
                <a:gd name="T0" fmla="*/ 8 w 143"/>
                <a:gd name="T1" fmla="*/ 17 h 140"/>
                <a:gd name="T2" fmla="*/ 17 w 143"/>
                <a:gd name="T3" fmla="*/ 9 h 140"/>
                <a:gd name="T4" fmla="*/ 16 w 143"/>
                <a:gd name="T5" fmla="*/ 26 h 140"/>
                <a:gd name="T6" fmla="*/ 17 w 143"/>
                <a:gd name="T7" fmla="*/ 37 h 140"/>
                <a:gd name="T8" fmla="*/ 22 w 143"/>
                <a:gd name="T9" fmla="*/ 25 h 140"/>
                <a:gd name="T10" fmla="*/ 23 w 143"/>
                <a:gd name="T11" fmla="*/ 16 h 140"/>
                <a:gd name="T12" fmla="*/ 36 w 143"/>
                <a:gd name="T13" fmla="*/ 10 h 140"/>
                <a:gd name="T14" fmla="*/ 39 w 143"/>
                <a:gd name="T15" fmla="*/ 8 h 140"/>
                <a:gd name="T16" fmla="*/ 40 w 143"/>
                <a:gd name="T17" fmla="*/ 8 h 140"/>
                <a:gd name="T18" fmla="*/ 56 w 143"/>
                <a:gd name="T19" fmla="*/ 22 h 140"/>
                <a:gd name="T20" fmla="*/ 81 w 143"/>
                <a:gd name="T21" fmla="*/ 25 h 140"/>
                <a:gd name="T22" fmla="*/ 94 w 143"/>
                <a:gd name="T23" fmla="*/ 25 h 140"/>
                <a:gd name="T24" fmla="*/ 96 w 143"/>
                <a:gd name="T25" fmla="*/ 20 h 140"/>
                <a:gd name="T26" fmla="*/ 103 w 143"/>
                <a:gd name="T27" fmla="*/ 20 h 140"/>
                <a:gd name="T28" fmla="*/ 117 w 143"/>
                <a:gd name="T29" fmla="*/ 21 h 140"/>
                <a:gd name="T30" fmla="*/ 110 w 143"/>
                <a:gd name="T31" fmla="*/ 24 h 140"/>
                <a:gd name="T32" fmla="*/ 114 w 143"/>
                <a:gd name="T33" fmla="*/ 25 h 140"/>
                <a:gd name="T34" fmla="*/ 117 w 143"/>
                <a:gd name="T35" fmla="*/ 28 h 140"/>
                <a:gd name="T36" fmla="*/ 120 w 143"/>
                <a:gd name="T37" fmla="*/ 29 h 140"/>
                <a:gd name="T38" fmla="*/ 122 w 143"/>
                <a:gd name="T39" fmla="*/ 31 h 140"/>
                <a:gd name="T40" fmla="*/ 131 w 143"/>
                <a:gd name="T41" fmla="*/ 33 h 140"/>
                <a:gd name="T42" fmla="*/ 128 w 143"/>
                <a:gd name="T43" fmla="*/ 43 h 140"/>
                <a:gd name="T44" fmla="*/ 127 w 143"/>
                <a:gd name="T45" fmla="*/ 47 h 140"/>
                <a:gd name="T46" fmla="*/ 136 w 143"/>
                <a:gd name="T47" fmla="*/ 45 h 140"/>
                <a:gd name="T48" fmla="*/ 135 w 143"/>
                <a:gd name="T49" fmla="*/ 54 h 140"/>
                <a:gd name="T50" fmla="*/ 135 w 143"/>
                <a:gd name="T51" fmla="*/ 62 h 140"/>
                <a:gd name="T52" fmla="*/ 130 w 143"/>
                <a:gd name="T53" fmla="*/ 66 h 140"/>
                <a:gd name="T54" fmla="*/ 125 w 143"/>
                <a:gd name="T55" fmla="*/ 77 h 140"/>
                <a:gd name="T56" fmla="*/ 128 w 143"/>
                <a:gd name="T57" fmla="*/ 94 h 140"/>
                <a:gd name="T58" fmla="*/ 120 w 143"/>
                <a:gd name="T59" fmla="*/ 97 h 140"/>
                <a:gd name="T60" fmla="*/ 109 w 143"/>
                <a:gd name="T61" fmla="*/ 102 h 140"/>
                <a:gd name="T62" fmla="*/ 101 w 143"/>
                <a:gd name="T63" fmla="*/ 101 h 140"/>
                <a:gd name="T64" fmla="*/ 91 w 143"/>
                <a:gd name="T65" fmla="*/ 98 h 140"/>
                <a:gd name="T66" fmla="*/ 94 w 143"/>
                <a:gd name="T67" fmla="*/ 107 h 140"/>
                <a:gd name="T68" fmla="*/ 98 w 143"/>
                <a:gd name="T69" fmla="*/ 119 h 140"/>
                <a:gd name="T70" fmla="*/ 95 w 143"/>
                <a:gd name="T71" fmla="*/ 125 h 140"/>
                <a:gd name="T72" fmla="*/ 87 w 143"/>
                <a:gd name="T73" fmla="*/ 133 h 140"/>
                <a:gd name="T74" fmla="*/ 79 w 143"/>
                <a:gd name="T75" fmla="*/ 137 h 140"/>
                <a:gd name="T76" fmla="*/ 64 w 143"/>
                <a:gd name="T77" fmla="*/ 128 h 140"/>
                <a:gd name="T78" fmla="*/ 59 w 143"/>
                <a:gd name="T79" fmla="*/ 109 h 140"/>
                <a:gd name="T80" fmla="*/ 58 w 143"/>
                <a:gd name="T81" fmla="*/ 82 h 140"/>
                <a:gd name="T82" fmla="*/ 58 w 143"/>
                <a:gd name="T83" fmla="*/ 72 h 140"/>
                <a:gd name="T84" fmla="*/ 42 w 143"/>
                <a:gd name="T85" fmla="*/ 74 h 140"/>
                <a:gd name="T86" fmla="*/ 34 w 143"/>
                <a:gd name="T87" fmla="*/ 66 h 140"/>
                <a:gd name="T88" fmla="*/ 23 w 143"/>
                <a:gd name="T89" fmla="*/ 64 h 140"/>
                <a:gd name="T90" fmla="*/ 12 w 143"/>
                <a:gd name="T91" fmla="*/ 62 h 140"/>
                <a:gd name="T92" fmla="*/ 9 w 143"/>
                <a:gd name="T93" fmla="*/ 51 h 140"/>
                <a:gd name="T94" fmla="*/ 4 w 143"/>
                <a:gd name="T95" fmla="*/ 3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3" h="140">
                  <a:moveTo>
                    <a:pt x="0" y="38"/>
                  </a:moveTo>
                  <a:cubicBezTo>
                    <a:pt x="2" y="35"/>
                    <a:pt x="4" y="31"/>
                    <a:pt x="5" y="27"/>
                  </a:cubicBezTo>
                  <a:cubicBezTo>
                    <a:pt x="5" y="23"/>
                    <a:pt x="6" y="20"/>
                    <a:pt x="8" y="17"/>
                  </a:cubicBezTo>
                  <a:cubicBezTo>
                    <a:pt x="10" y="14"/>
                    <a:pt x="14" y="12"/>
                    <a:pt x="15" y="9"/>
                  </a:cubicBezTo>
                  <a:cubicBezTo>
                    <a:pt x="17" y="6"/>
                    <a:pt x="20" y="7"/>
                    <a:pt x="23" y="5"/>
                  </a:cubicBezTo>
                  <a:cubicBezTo>
                    <a:pt x="22" y="8"/>
                    <a:pt x="19" y="7"/>
                    <a:pt x="17" y="9"/>
                  </a:cubicBezTo>
                  <a:cubicBezTo>
                    <a:pt x="16" y="11"/>
                    <a:pt x="17" y="15"/>
                    <a:pt x="19" y="15"/>
                  </a:cubicBezTo>
                  <a:cubicBezTo>
                    <a:pt x="17" y="15"/>
                    <a:pt x="19" y="19"/>
                    <a:pt x="19" y="20"/>
                  </a:cubicBezTo>
                  <a:cubicBezTo>
                    <a:pt x="20" y="22"/>
                    <a:pt x="18" y="24"/>
                    <a:pt x="16" y="26"/>
                  </a:cubicBezTo>
                  <a:cubicBezTo>
                    <a:pt x="14" y="28"/>
                    <a:pt x="13" y="30"/>
                    <a:pt x="14" y="32"/>
                  </a:cubicBezTo>
                  <a:cubicBezTo>
                    <a:pt x="15" y="33"/>
                    <a:pt x="15" y="34"/>
                    <a:pt x="16" y="35"/>
                  </a:cubicBezTo>
                  <a:cubicBezTo>
                    <a:pt x="17" y="36"/>
                    <a:pt x="17" y="35"/>
                    <a:pt x="17" y="37"/>
                  </a:cubicBezTo>
                  <a:cubicBezTo>
                    <a:pt x="17" y="39"/>
                    <a:pt x="19" y="40"/>
                    <a:pt x="21" y="39"/>
                  </a:cubicBezTo>
                  <a:cubicBezTo>
                    <a:pt x="23" y="37"/>
                    <a:pt x="24" y="35"/>
                    <a:pt x="24" y="33"/>
                  </a:cubicBezTo>
                  <a:cubicBezTo>
                    <a:pt x="25" y="30"/>
                    <a:pt x="23" y="28"/>
                    <a:pt x="22" y="25"/>
                  </a:cubicBezTo>
                  <a:cubicBezTo>
                    <a:pt x="21" y="24"/>
                    <a:pt x="20" y="23"/>
                    <a:pt x="20" y="22"/>
                  </a:cubicBezTo>
                  <a:cubicBezTo>
                    <a:pt x="20" y="21"/>
                    <a:pt x="21" y="19"/>
                    <a:pt x="20" y="18"/>
                  </a:cubicBezTo>
                  <a:cubicBezTo>
                    <a:pt x="21" y="18"/>
                    <a:pt x="22" y="17"/>
                    <a:pt x="23" y="16"/>
                  </a:cubicBezTo>
                  <a:cubicBezTo>
                    <a:pt x="25" y="15"/>
                    <a:pt x="26" y="14"/>
                    <a:pt x="29" y="13"/>
                  </a:cubicBezTo>
                  <a:cubicBezTo>
                    <a:pt x="30" y="13"/>
                    <a:pt x="32" y="13"/>
                    <a:pt x="33" y="12"/>
                  </a:cubicBezTo>
                  <a:cubicBezTo>
                    <a:pt x="34" y="11"/>
                    <a:pt x="36" y="10"/>
                    <a:pt x="36" y="10"/>
                  </a:cubicBezTo>
                  <a:cubicBezTo>
                    <a:pt x="36" y="10"/>
                    <a:pt x="36" y="9"/>
                    <a:pt x="36" y="9"/>
                  </a:cubicBezTo>
                  <a:cubicBezTo>
                    <a:pt x="36" y="9"/>
                    <a:pt x="39" y="11"/>
                    <a:pt x="39" y="10"/>
                  </a:cubicBezTo>
                  <a:cubicBezTo>
                    <a:pt x="40" y="10"/>
                    <a:pt x="39" y="8"/>
                    <a:pt x="39" y="8"/>
                  </a:cubicBezTo>
                  <a:cubicBezTo>
                    <a:pt x="38" y="7"/>
                    <a:pt x="36" y="9"/>
                    <a:pt x="35" y="9"/>
                  </a:cubicBezTo>
                  <a:cubicBezTo>
                    <a:pt x="35" y="7"/>
                    <a:pt x="34" y="0"/>
                    <a:pt x="38" y="2"/>
                  </a:cubicBezTo>
                  <a:cubicBezTo>
                    <a:pt x="40" y="2"/>
                    <a:pt x="39" y="6"/>
                    <a:pt x="40" y="8"/>
                  </a:cubicBezTo>
                  <a:cubicBezTo>
                    <a:pt x="40" y="11"/>
                    <a:pt x="44" y="9"/>
                    <a:pt x="47" y="10"/>
                  </a:cubicBezTo>
                  <a:cubicBezTo>
                    <a:pt x="49" y="11"/>
                    <a:pt x="53" y="12"/>
                    <a:pt x="54" y="15"/>
                  </a:cubicBezTo>
                  <a:cubicBezTo>
                    <a:pt x="55" y="17"/>
                    <a:pt x="53" y="21"/>
                    <a:pt x="56" y="22"/>
                  </a:cubicBezTo>
                  <a:cubicBezTo>
                    <a:pt x="60" y="23"/>
                    <a:pt x="65" y="21"/>
                    <a:pt x="69" y="21"/>
                  </a:cubicBezTo>
                  <a:cubicBezTo>
                    <a:pt x="72" y="20"/>
                    <a:pt x="76" y="19"/>
                    <a:pt x="78" y="22"/>
                  </a:cubicBezTo>
                  <a:cubicBezTo>
                    <a:pt x="79" y="24"/>
                    <a:pt x="80" y="25"/>
                    <a:pt x="81" y="25"/>
                  </a:cubicBezTo>
                  <a:cubicBezTo>
                    <a:pt x="82" y="26"/>
                    <a:pt x="84" y="26"/>
                    <a:pt x="85" y="26"/>
                  </a:cubicBezTo>
                  <a:cubicBezTo>
                    <a:pt x="85" y="26"/>
                    <a:pt x="89" y="27"/>
                    <a:pt x="87" y="27"/>
                  </a:cubicBezTo>
                  <a:cubicBezTo>
                    <a:pt x="90" y="29"/>
                    <a:pt x="91" y="25"/>
                    <a:pt x="94" y="25"/>
                  </a:cubicBezTo>
                  <a:cubicBezTo>
                    <a:pt x="95" y="25"/>
                    <a:pt x="96" y="23"/>
                    <a:pt x="97" y="22"/>
                  </a:cubicBezTo>
                  <a:cubicBezTo>
                    <a:pt x="99" y="22"/>
                    <a:pt x="101" y="23"/>
                    <a:pt x="102" y="22"/>
                  </a:cubicBezTo>
                  <a:cubicBezTo>
                    <a:pt x="101" y="21"/>
                    <a:pt x="97" y="22"/>
                    <a:pt x="96" y="20"/>
                  </a:cubicBezTo>
                  <a:cubicBezTo>
                    <a:pt x="97" y="20"/>
                    <a:pt x="98" y="20"/>
                    <a:pt x="99" y="20"/>
                  </a:cubicBezTo>
                  <a:cubicBezTo>
                    <a:pt x="100" y="20"/>
                    <a:pt x="101" y="20"/>
                    <a:pt x="101" y="19"/>
                  </a:cubicBezTo>
                  <a:cubicBezTo>
                    <a:pt x="102" y="20"/>
                    <a:pt x="102" y="20"/>
                    <a:pt x="103" y="20"/>
                  </a:cubicBezTo>
                  <a:cubicBezTo>
                    <a:pt x="104" y="20"/>
                    <a:pt x="105" y="20"/>
                    <a:pt x="106" y="20"/>
                  </a:cubicBezTo>
                  <a:cubicBezTo>
                    <a:pt x="112" y="19"/>
                    <a:pt x="117" y="20"/>
                    <a:pt x="122" y="19"/>
                  </a:cubicBezTo>
                  <a:cubicBezTo>
                    <a:pt x="121" y="21"/>
                    <a:pt x="119" y="20"/>
                    <a:pt x="117" y="21"/>
                  </a:cubicBezTo>
                  <a:cubicBezTo>
                    <a:pt x="115" y="22"/>
                    <a:pt x="112" y="20"/>
                    <a:pt x="110" y="22"/>
                  </a:cubicBezTo>
                  <a:cubicBezTo>
                    <a:pt x="111" y="21"/>
                    <a:pt x="111" y="22"/>
                    <a:pt x="112" y="23"/>
                  </a:cubicBezTo>
                  <a:cubicBezTo>
                    <a:pt x="111" y="22"/>
                    <a:pt x="110" y="23"/>
                    <a:pt x="110" y="24"/>
                  </a:cubicBezTo>
                  <a:cubicBezTo>
                    <a:pt x="112" y="23"/>
                    <a:pt x="113" y="24"/>
                    <a:pt x="113" y="26"/>
                  </a:cubicBezTo>
                  <a:cubicBezTo>
                    <a:pt x="113" y="28"/>
                    <a:pt x="110" y="27"/>
                    <a:pt x="110" y="27"/>
                  </a:cubicBezTo>
                  <a:cubicBezTo>
                    <a:pt x="110" y="29"/>
                    <a:pt x="114" y="27"/>
                    <a:pt x="114" y="25"/>
                  </a:cubicBezTo>
                  <a:cubicBezTo>
                    <a:pt x="115" y="25"/>
                    <a:pt x="115" y="27"/>
                    <a:pt x="115" y="28"/>
                  </a:cubicBezTo>
                  <a:cubicBezTo>
                    <a:pt x="116" y="29"/>
                    <a:pt x="117" y="30"/>
                    <a:pt x="117" y="31"/>
                  </a:cubicBezTo>
                  <a:cubicBezTo>
                    <a:pt x="117" y="31"/>
                    <a:pt x="118" y="29"/>
                    <a:pt x="117" y="28"/>
                  </a:cubicBezTo>
                  <a:cubicBezTo>
                    <a:pt x="118" y="29"/>
                    <a:pt x="119" y="31"/>
                    <a:pt x="118" y="32"/>
                  </a:cubicBezTo>
                  <a:cubicBezTo>
                    <a:pt x="119" y="31"/>
                    <a:pt x="118" y="30"/>
                    <a:pt x="118" y="29"/>
                  </a:cubicBezTo>
                  <a:cubicBezTo>
                    <a:pt x="119" y="29"/>
                    <a:pt x="119" y="29"/>
                    <a:pt x="120" y="29"/>
                  </a:cubicBezTo>
                  <a:cubicBezTo>
                    <a:pt x="120" y="29"/>
                    <a:pt x="116" y="28"/>
                    <a:pt x="118" y="28"/>
                  </a:cubicBezTo>
                  <a:cubicBezTo>
                    <a:pt x="120" y="28"/>
                    <a:pt x="123" y="30"/>
                    <a:pt x="122" y="32"/>
                  </a:cubicBezTo>
                  <a:cubicBezTo>
                    <a:pt x="122" y="31"/>
                    <a:pt x="123" y="31"/>
                    <a:pt x="122" y="31"/>
                  </a:cubicBezTo>
                  <a:cubicBezTo>
                    <a:pt x="123" y="30"/>
                    <a:pt x="124" y="30"/>
                    <a:pt x="125" y="30"/>
                  </a:cubicBezTo>
                  <a:cubicBezTo>
                    <a:pt x="123" y="28"/>
                    <a:pt x="126" y="30"/>
                    <a:pt x="126" y="31"/>
                  </a:cubicBezTo>
                  <a:cubicBezTo>
                    <a:pt x="127" y="33"/>
                    <a:pt x="129" y="32"/>
                    <a:pt x="131" y="33"/>
                  </a:cubicBezTo>
                  <a:cubicBezTo>
                    <a:pt x="135" y="36"/>
                    <a:pt x="130" y="36"/>
                    <a:pt x="129" y="39"/>
                  </a:cubicBezTo>
                  <a:cubicBezTo>
                    <a:pt x="130" y="38"/>
                    <a:pt x="130" y="38"/>
                    <a:pt x="130" y="38"/>
                  </a:cubicBezTo>
                  <a:cubicBezTo>
                    <a:pt x="130" y="40"/>
                    <a:pt x="129" y="42"/>
                    <a:pt x="128" y="43"/>
                  </a:cubicBezTo>
                  <a:cubicBezTo>
                    <a:pt x="128" y="44"/>
                    <a:pt x="128" y="45"/>
                    <a:pt x="127" y="45"/>
                  </a:cubicBezTo>
                  <a:cubicBezTo>
                    <a:pt x="126" y="45"/>
                    <a:pt x="123" y="44"/>
                    <a:pt x="123" y="45"/>
                  </a:cubicBezTo>
                  <a:cubicBezTo>
                    <a:pt x="124" y="45"/>
                    <a:pt x="126" y="46"/>
                    <a:pt x="127" y="47"/>
                  </a:cubicBezTo>
                  <a:cubicBezTo>
                    <a:pt x="128" y="46"/>
                    <a:pt x="129" y="45"/>
                    <a:pt x="129" y="47"/>
                  </a:cubicBezTo>
                  <a:cubicBezTo>
                    <a:pt x="130" y="46"/>
                    <a:pt x="131" y="45"/>
                    <a:pt x="133" y="45"/>
                  </a:cubicBezTo>
                  <a:cubicBezTo>
                    <a:pt x="134" y="44"/>
                    <a:pt x="135" y="46"/>
                    <a:pt x="136" y="45"/>
                  </a:cubicBezTo>
                  <a:cubicBezTo>
                    <a:pt x="139" y="42"/>
                    <a:pt x="143" y="48"/>
                    <a:pt x="142" y="49"/>
                  </a:cubicBezTo>
                  <a:cubicBezTo>
                    <a:pt x="140" y="50"/>
                    <a:pt x="140" y="51"/>
                    <a:pt x="139" y="52"/>
                  </a:cubicBezTo>
                  <a:cubicBezTo>
                    <a:pt x="137" y="53"/>
                    <a:pt x="136" y="53"/>
                    <a:pt x="135" y="54"/>
                  </a:cubicBezTo>
                  <a:cubicBezTo>
                    <a:pt x="134" y="55"/>
                    <a:pt x="134" y="56"/>
                    <a:pt x="133" y="57"/>
                  </a:cubicBezTo>
                  <a:cubicBezTo>
                    <a:pt x="132" y="58"/>
                    <a:pt x="134" y="59"/>
                    <a:pt x="133" y="60"/>
                  </a:cubicBezTo>
                  <a:cubicBezTo>
                    <a:pt x="133" y="61"/>
                    <a:pt x="134" y="62"/>
                    <a:pt x="135" y="62"/>
                  </a:cubicBezTo>
                  <a:cubicBezTo>
                    <a:pt x="136" y="61"/>
                    <a:pt x="137" y="63"/>
                    <a:pt x="136" y="64"/>
                  </a:cubicBezTo>
                  <a:cubicBezTo>
                    <a:pt x="135" y="65"/>
                    <a:pt x="133" y="65"/>
                    <a:pt x="132" y="66"/>
                  </a:cubicBezTo>
                  <a:cubicBezTo>
                    <a:pt x="132" y="67"/>
                    <a:pt x="131" y="66"/>
                    <a:pt x="130" y="66"/>
                  </a:cubicBezTo>
                  <a:cubicBezTo>
                    <a:pt x="130" y="66"/>
                    <a:pt x="130" y="67"/>
                    <a:pt x="129" y="67"/>
                  </a:cubicBezTo>
                  <a:cubicBezTo>
                    <a:pt x="125" y="69"/>
                    <a:pt x="129" y="71"/>
                    <a:pt x="127" y="74"/>
                  </a:cubicBezTo>
                  <a:cubicBezTo>
                    <a:pt x="126" y="75"/>
                    <a:pt x="124" y="76"/>
                    <a:pt x="125" y="77"/>
                  </a:cubicBezTo>
                  <a:cubicBezTo>
                    <a:pt x="126" y="79"/>
                    <a:pt x="128" y="81"/>
                    <a:pt x="129" y="83"/>
                  </a:cubicBezTo>
                  <a:cubicBezTo>
                    <a:pt x="131" y="85"/>
                    <a:pt x="134" y="88"/>
                    <a:pt x="131" y="90"/>
                  </a:cubicBezTo>
                  <a:cubicBezTo>
                    <a:pt x="130" y="91"/>
                    <a:pt x="129" y="93"/>
                    <a:pt x="128" y="94"/>
                  </a:cubicBezTo>
                  <a:cubicBezTo>
                    <a:pt x="127" y="94"/>
                    <a:pt x="125" y="94"/>
                    <a:pt x="125" y="94"/>
                  </a:cubicBezTo>
                  <a:cubicBezTo>
                    <a:pt x="125" y="95"/>
                    <a:pt x="123" y="95"/>
                    <a:pt x="123" y="96"/>
                  </a:cubicBezTo>
                  <a:cubicBezTo>
                    <a:pt x="123" y="97"/>
                    <a:pt x="120" y="97"/>
                    <a:pt x="120" y="97"/>
                  </a:cubicBezTo>
                  <a:cubicBezTo>
                    <a:pt x="118" y="98"/>
                    <a:pt x="116" y="99"/>
                    <a:pt x="114" y="98"/>
                  </a:cubicBezTo>
                  <a:cubicBezTo>
                    <a:pt x="113" y="98"/>
                    <a:pt x="112" y="99"/>
                    <a:pt x="111" y="99"/>
                  </a:cubicBezTo>
                  <a:cubicBezTo>
                    <a:pt x="109" y="100"/>
                    <a:pt x="109" y="101"/>
                    <a:pt x="109" y="102"/>
                  </a:cubicBezTo>
                  <a:cubicBezTo>
                    <a:pt x="110" y="104"/>
                    <a:pt x="108" y="106"/>
                    <a:pt x="107" y="104"/>
                  </a:cubicBezTo>
                  <a:cubicBezTo>
                    <a:pt x="106" y="103"/>
                    <a:pt x="105" y="102"/>
                    <a:pt x="104" y="101"/>
                  </a:cubicBezTo>
                  <a:cubicBezTo>
                    <a:pt x="103" y="100"/>
                    <a:pt x="102" y="102"/>
                    <a:pt x="101" y="101"/>
                  </a:cubicBezTo>
                  <a:cubicBezTo>
                    <a:pt x="99" y="101"/>
                    <a:pt x="99" y="101"/>
                    <a:pt x="97" y="101"/>
                  </a:cubicBezTo>
                  <a:cubicBezTo>
                    <a:pt x="96" y="101"/>
                    <a:pt x="96" y="101"/>
                    <a:pt x="95" y="100"/>
                  </a:cubicBezTo>
                  <a:cubicBezTo>
                    <a:pt x="95" y="98"/>
                    <a:pt x="93" y="98"/>
                    <a:pt x="91" y="98"/>
                  </a:cubicBezTo>
                  <a:cubicBezTo>
                    <a:pt x="90" y="99"/>
                    <a:pt x="90" y="97"/>
                    <a:pt x="88" y="96"/>
                  </a:cubicBezTo>
                  <a:cubicBezTo>
                    <a:pt x="87" y="98"/>
                    <a:pt x="89" y="100"/>
                    <a:pt x="90" y="101"/>
                  </a:cubicBezTo>
                  <a:cubicBezTo>
                    <a:pt x="92" y="103"/>
                    <a:pt x="94" y="104"/>
                    <a:pt x="94" y="107"/>
                  </a:cubicBezTo>
                  <a:cubicBezTo>
                    <a:pt x="94" y="109"/>
                    <a:pt x="94" y="110"/>
                    <a:pt x="94" y="111"/>
                  </a:cubicBezTo>
                  <a:cubicBezTo>
                    <a:pt x="95" y="112"/>
                    <a:pt x="96" y="114"/>
                    <a:pt x="96" y="115"/>
                  </a:cubicBezTo>
                  <a:cubicBezTo>
                    <a:pt x="95" y="118"/>
                    <a:pt x="95" y="119"/>
                    <a:pt x="98" y="119"/>
                  </a:cubicBezTo>
                  <a:cubicBezTo>
                    <a:pt x="99" y="119"/>
                    <a:pt x="103" y="118"/>
                    <a:pt x="102" y="120"/>
                  </a:cubicBezTo>
                  <a:cubicBezTo>
                    <a:pt x="102" y="123"/>
                    <a:pt x="100" y="122"/>
                    <a:pt x="99" y="123"/>
                  </a:cubicBezTo>
                  <a:cubicBezTo>
                    <a:pt x="98" y="124"/>
                    <a:pt x="96" y="124"/>
                    <a:pt x="95" y="125"/>
                  </a:cubicBezTo>
                  <a:cubicBezTo>
                    <a:pt x="95" y="126"/>
                    <a:pt x="95" y="127"/>
                    <a:pt x="94" y="128"/>
                  </a:cubicBezTo>
                  <a:cubicBezTo>
                    <a:pt x="94" y="129"/>
                    <a:pt x="93" y="130"/>
                    <a:pt x="92" y="131"/>
                  </a:cubicBezTo>
                  <a:cubicBezTo>
                    <a:pt x="92" y="129"/>
                    <a:pt x="88" y="133"/>
                    <a:pt x="87" y="133"/>
                  </a:cubicBezTo>
                  <a:cubicBezTo>
                    <a:pt x="85" y="133"/>
                    <a:pt x="84" y="134"/>
                    <a:pt x="83" y="136"/>
                  </a:cubicBezTo>
                  <a:cubicBezTo>
                    <a:pt x="82" y="137"/>
                    <a:pt x="81" y="140"/>
                    <a:pt x="79" y="140"/>
                  </a:cubicBezTo>
                  <a:cubicBezTo>
                    <a:pt x="78" y="139"/>
                    <a:pt x="80" y="138"/>
                    <a:pt x="79" y="137"/>
                  </a:cubicBezTo>
                  <a:cubicBezTo>
                    <a:pt x="79" y="135"/>
                    <a:pt x="76" y="137"/>
                    <a:pt x="75" y="137"/>
                  </a:cubicBezTo>
                  <a:cubicBezTo>
                    <a:pt x="71" y="140"/>
                    <a:pt x="68" y="137"/>
                    <a:pt x="66" y="133"/>
                  </a:cubicBezTo>
                  <a:cubicBezTo>
                    <a:pt x="64" y="132"/>
                    <a:pt x="64" y="130"/>
                    <a:pt x="64" y="128"/>
                  </a:cubicBezTo>
                  <a:cubicBezTo>
                    <a:pt x="63" y="126"/>
                    <a:pt x="62" y="123"/>
                    <a:pt x="62" y="120"/>
                  </a:cubicBezTo>
                  <a:cubicBezTo>
                    <a:pt x="62" y="119"/>
                    <a:pt x="57" y="113"/>
                    <a:pt x="55" y="114"/>
                  </a:cubicBezTo>
                  <a:cubicBezTo>
                    <a:pt x="55" y="112"/>
                    <a:pt x="58" y="110"/>
                    <a:pt x="59" y="109"/>
                  </a:cubicBezTo>
                  <a:cubicBezTo>
                    <a:pt x="62" y="107"/>
                    <a:pt x="60" y="105"/>
                    <a:pt x="59" y="103"/>
                  </a:cubicBezTo>
                  <a:cubicBezTo>
                    <a:pt x="55" y="99"/>
                    <a:pt x="56" y="91"/>
                    <a:pt x="56" y="86"/>
                  </a:cubicBezTo>
                  <a:cubicBezTo>
                    <a:pt x="56" y="84"/>
                    <a:pt x="56" y="83"/>
                    <a:pt x="58" y="82"/>
                  </a:cubicBezTo>
                  <a:cubicBezTo>
                    <a:pt x="58" y="81"/>
                    <a:pt x="58" y="80"/>
                    <a:pt x="59" y="78"/>
                  </a:cubicBezTo>
                  <a:cubicBezTo>
                    <a:pt x="59" y="77"/>
                    <a:pt x="60" y="76"/>
                    <a:pt x="60" y="75"/>
                  </a:cubicBezTo>
                  <a:cubicBezTo>
                    <a:pt x="61" y="74"/>
                    <a:pt x="59" y="72"/>
                    <a:pt x="58" y="72"/>
                  </a:cubicBezTo>
                  <a:cubicBezTo>
                    <a:pt x="55" y="73"/>
                    <a:pt x="53" y="74"/>
                    <a:pt x="51" y="74"/>
                  </a:cubicBezTo>
                  <a:cubicBezTo>
                    <a:pt x="50" y="73"/>
                    <a:pt x="48" y="75"/>
                    <a:pt x="46" y="74"/>
                  </a:cubicBezTo>
                  <a:cubicBezTo>
                    <a:pt x="44" y="73"/>
                    <a:pt x="44" y="74"/>
                    <a:pt x="42" y="74"/>
                  </a:cubicBezTo>
                  <a:cubicBezTo>
                    <a:pt x="42" y="74"/>
                    <a:pt x="39" y="74"/>
                    <a:pt x="39" y="74"/>
                  </a:cubicBezTo>
                  <a:cubicBezTo>
                    <a:pt x="38" y="73"/>
                    <a:pt x="38" y="71"/>
                    <a:pt x="37" y="70"/>
                  </a:cubicBezTo>
                  <a:cubicBezTo>
                    <a:pt x="36" y="69"/>
                    <a:pt x="35" y="67"/>
                    <a:pt x="34" y="66"/>
                  </a:cubicBezTo>
                  <a:cubicBezTo>
                    <a:pt x="34" y="65"/>
                    <a:pt x="33" y="64"/>
                    <a:pt x="32" y="64"/>
                  </a:cubicBezTo>
                  <a:cubicBezTo>
                    <a:pt x="30" y="65"/>
                    <a:pt x="28" y="63"/>
                    <a:pt x="26" y="63"/>
                  </a:cubicBezTo>
                  <a:cubicBezTo>
                    <a:pt x="25" y="63"/>
                    <a:pt x="24" y="64"/>
                    <a:pt x="23" y="64"/>
                  </a:cubicBezTo>
                  <a:cubicBezTo>
                    <a:pt x="22" y="64"/>
                    <a:pt x="20" y="63"/>
                    <a:pt x="18" y="64"/>
                  </a:cubicBezTo>
                  <a:cubicBezTo>
                    <a:pt x="17" y="64"/>
                    <a:pt x="16" y="63"/>
                    <a:pt x="15" y="64"/>
                  </a:cubicBezTo>
                  <a:cubicBezTo>
                    <a:pt x="14" y="64"/>
                    <a:pt x="13" y="64"/>
                    <a:pt x="12" y="62"/>
                  </a:cubicBezTo>
                  <a:cubicBezTo>
                    <a:pt x="11" y="62"/>
                    <a:pt x="11" y="61"/>
                    <a:pt x="11" y="60"/>
                  </a:cubicBezTo>
                  <a:cubicBezTo>
                    <a:pt x="11" y="59"/>
                    <a:pt x="9" y="59"/>
                    <a:pt x="8" y="58"/>
                  </a:cubicBezTo>
                  <a:cubicBezTo>
                    <a:pt x="7" y="56"/>
                    <a:pt x="8" y="53"/>
                    <a:pt x="9" y="51"/>
                  </a:cubicBezTo>
                  <a:cubicBezTo>
                    <a:pt x="11" y="49"/>
                    <a:pt x="8" y="46"/>
                    <a:pt x="7" y="44"/>
                  </a:cubicBezTo>
                  <a:cubicBezTo>
                    <a:pt x="6" y="42"/>
                    <a:pt x="7" y="37"/>
                    <a:pt x="4" y="38"/>
                  </a:cubicBezTo>
                  <a:cubicBezTo>
                    <a:pt x="4" y="38"/>
                    <a:pt x="4" y="37"/>
                    <a:pt x="4" y="36"/>
                  </a:cubicBezTo>
                  <a:cubicBezTo>
                    <a:pt x="2" y="37"/>
                    <a:pt x="1" y="38"/>
                    <a:pt x="0" y="38"/>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89" name="Freeform 756">
              <a:extLst>
                <a:ext uri="{FF2B5EF4-FFF2-40B4-BE49-F238E27FC236}">
                  <a16:creationId xmlns:a16="http://schemas.microsoft.com/office/drawing/2014/main" xmlns="" id="{687F9CC5-5834-460E-A9F3-E66F638C74ED}"/>
                </a:ext>
              </a:extLst>
            </p:cNvPr>
            <p:cNvSpPr>
              <a:spLocks/>
            </p:cNvSpPr>
            <p:nvPr/>
          </p:nvSpPr>
          <p:spPr bwMode="auto">
            <a:xfrm>
              <a:off x="1929222" y="3072968"/>
              <a:ext cx="398638" cy="346717"/>
            </a:xfrm>
            <a:custGeom>
              <a:avLst/>
              <a:gdLst>
                <a:gd name="T0" fmla="*/ 8 w 143"/>
                <a:gd name="T1" fmla="*/ 17 h 140"/>
                <a:gd name="T2" fmla="*/ 17 w 143"/>
                <a:gd name="T3" fmla="*/ 9 h 140"/>
                <a:gd name="T4" fmla="*/ 16 w 143"/>
                <a:gd name="T5" fmla="*/ 26 h 140"/>
                <a:gd name="T6" fmla="*/ 17 w 143"/>
                <a:gd name="T7" fmla="*/ 37 h 140"/>
                <a:gd name="T8" fmla="*/ 22 w 143"/>
                <a:gd name="T9" fmla="*/ 25 h 140"/>
                <a:gd name="T10" fmla="*/ 23 w 143"/>
                <a:gd name="T11" fmla="*/ 16 h 140"/>
                <a:gd name="T12" fmla="*/ 36 w 143"/>
                <a:gd name="T13" fmla="*/ 10 h 140"/>
                <a:gd name="T14" fmla="*/ 39 w 143"/>
                <a:gd name="T15" fmla="*/ 8 h 140"/>
                <a:gd name="T16" fmla="*/ 40 w 143"/>
                <a:gd name="T17" fmla="*/ 8 h 140"/>
                <a:gd name="T18" fmla="*/ 56 w 143"/>
                <a:gd name="T19" fmla="*/ 22 h 140"/>
                <a:gd name="T20" fmla="*/ 81 w 143"/>
                <a:gd name="T21" fmla="*/ 25 h 140"/>
                <a:gd name="T22" fmla="*/ 94 w 143"/>
                <a:gd name="T23" fmla="*/ 25 h 140"/>
                <a:gd name="T24" fmla="*/ 96 w 143"/>
                <a:gd name="T25" fmla="*/ 20 h 140"/>
                <a:gd name="T26" fmla="*/ 103 w 143"/>
                <a:gd name="T27" fmla="*/ 20 h 140"/>
                <a:gd name="T28" fmla="*/ 117 w 143"/>
                <a:gd name="T29" fmla="*/ 21 h 140"/>
                <a:gd name="T30" fmla="*/ 110 w 143"/>
                <a:gd name="T31" fmla="*/ 24 h 140"/>
                <a:gd name="T32" fmla="*/ 114 w 143"/>
                <a:gd name="T33" fmla="*/ 25 h 140"/>
                <a:gd name="T34" fmla="*/ 117 w 143"/>
                <a:gd name="T35" fmla="*/ 28 h 140"/>
                <a:gd name="T36" fmla="*/ 120 w 143"/>
                <a:gd name="T37" fmla="*/ 29 h 140"/>
                <a:gd name="T38" fmla="*/ 122 w 143"/>
                <a:gd name="T39" fmla="*/ 31 h 140"/>
                <a:gd name="T40" fmla="*/ 131 w 143"/>
                <a:gd name="T41" fmla="*/ 33 h 140"/>
                <a:gd name="T42" fmla="*/ 128 w 143"/>
                <a:gd name="T43" fmla="*/ 43 h 140"/>
                <a:gd name="T44" fmla="*/ 127 w 143"/>
                <a:gd name="T45" fmla="*/ 47 h 140"/>
                <a:gd name="T46" fmla="*/ 136 w 143"/>
                <a:gd name="T47" fmla="*/ 45 h 140"/>
                <a:gd name="T48" fmla="*/ 135 w 143"/>
                <a:gd name="T49" fmla="*/ 54 h 140"/>
                <a:gd name="T50" fmla="*/ 135 w 143"/>
                <a:gd name="T51" fmla="*/ 62 h 140"/>
                <a:gd name="T52" fmla="*/ 130 w 143"/>
                <a:gd name="T53" fmla="*/ 66 h 140"/>
                <a:gd name="T54" fmla="*/ 125 w 143"/>
                <a:gd name="T55" fmla="*/ 77 h 140"/>
                <a:gd name="T56" fmla="*/ 128 w 143"/>
                <a:gd name="T57" fmla="*/ 94 h 140"/>
                <a:gd name="T58" fmla="*/ 120 w 143"/>
                <a:gd name="T59" fmla="*/ 97 h 140"/>
                <a:gd name="T60" fmla="*/ 109 w 143"/>
                <a:gd name="T61" fmla="*/ 102 h 140"/>
                <a:gd name="T62" fmla="*/ 101 w 143"/>
                <a:gd name="T63" fmla="*/ 101 h 140"/>
                <a:gd name="T64" fmla="*/ 91 w 143"/>
                <a:gd name="T65" fmla="*/ 98 h 140"/>
                <a:gd name="T66" fmla="*/ 94 w 143"/>
                <a:gd name="T67" fmla="*/ 107 h 140"/>
                <a:gd name="T68" fmla="*/ 98 w 143"/>
                <a:gd name="T69" fmla="*/ 119 h 140"/>
                <a:gd name="T70" fmla="*/ 95 w 143"/>
                <a:gd name="T71" fmla="*/ 125 h 140"/>
                <a:gd name="T72" fmla="*/ 87 w 143"/>
                <a:gd name="T73" fmla="*/ 133 h 140"/>
                <a:gd name="T74" fmla="*/ 79 w 143"/>
                <a:gd name="T75" fmla="*/ 137 h 140"/>
                <a:gd name="T76" fmla="*/ 64 w 143"/>
                <a:gd name="T77" fmla="*/ 128 h 140"/>
                <a:gd name="T78" fmla="*/ 59 w 143"/>
                <a:gd name="T79" fmla="*/ 109 h 140"/>
                <a:gd name="T80" fmla="*/ 58 w 143"/>
                <a:gd name="T81" fmla="*/ 82 h 140"/>
                <a:gd name="T82" fmla="*/ 58 w 143"/>
                <a:gd name="T83" fmla="*/ 72 h 140"/>
                <a:gd name="T84" fmla="*/ 42 w 143"/>
                <a:gd name="T85" fmla="*/ 74 h 140"/>
                <a:gd name="T86" fmla="*/ 34 w 143"/>
                <a:gd name="T87" fmla="*/ 66 h 140"/>
                <a:gd name="T88" fmla="*/ 23 w 143"/>
                <a:gd name="T89" fmla="*/ 64 h 140"/>
                <a:gd name="T90" fmla="*/ 12 w 143"/>
                <a:gd name="T91" fmla="*/ 62 h 140"/>
                <a:gd name="T92" fmla="*/ 9 w 143"/>
                <a:gd name="T93" fmla="*/ 51 h 140"/>
                <a:gd name="T94" fmla="*/ 4 w 143"/>
                <a:gd name="T95" fmla="*/ 3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3" h="140">
                  <a:moveTo>
                    <a:pt x="0" y="38"/>
                  </a:moveTo>
                  <a:cubicBezTo>
                    <a:pt x="2" y="35"/>
                    <a:pt x="4" y="31"/>
                    <a:pt x="5" y="27"/>
                  </a:cubicBezTo>
                  <a:cubicBezTo>
                    <a:pt x="5" y="23"/>
                    <a:pt x="6" y="20"/>
                    <a:pt x="8" y="17"/>
                  </a:cubicBezTo>
                  <a:cubicBezTo>
                    <a:pt x="10" y="14"/>
                    <a:pt x="14" y="12"/>
                    <a:pt x="15" y="9"/>
                  </a:cubicBezTo>
                  <a:cubicBezTo>
                    <a:pt x="17" y="6"/>
                    <a:pt x="20" y="7"/>
                    <a:pt x="23" y="5"/>
                  </a:cubicBezTo>
                  <a:cubicBezTo>
                    <a:pt x="22" y="8"/>
                    <a:pt x="19" y="7"/>
                    <a:pt x="17" y="9"/>
                  </a:cubicBezTo>
                  <a:cubicBezTo>
                    <a:pt x="16" y="11"/>
                    <a:pt x="17" y="15"/>
                    <a:pt x="19" y="15"/>
                  </a:cubicBezTo>
                  <a:cubicBezTo>
                    <a:pt x="17" y="15"/>
                    <a:pt x="19" y="19"/>
                    <a:pt x="19" y="20"/>
                  </a:cubicBezTo>
                  <a:cubicBezTo>
                    <a:pt x="20" y="22"/>
                    <a:pt x="18" y="24"/>
                    <a:pt x="16" y="26"/>
                  </a:cubicBezTo>
                  <a:cubicBezTo>
                    <a:pt x="14" y="28"/>
                    <a:pt x="13" y="30"/>
                    <a:pt x="14" y="32"/>
                  </a:cubicBezTo>
                  <a:cubicBezTo>
                    <a:pt x="15" y="33"/>
                    <a:pt x="15" y="34"/>
                    <a:pt x="16" y="35"/>
                  </a:cubicBezTo>
                  <a:cubicBezTo>
                    <a:pt x="17" y="36"/>
                    <a:pt x="17" y="35"/>
                    <a:pt x="17" y="37"/>
                  </a:cubicBezTo>
                  <a:cubicBezTo>
                    <a:pt x="17" y="39"/>
                    <a:pt x="19" y="40"/>
                    <a:pt x="21" y="39"/>
                  </a:cubicBezTo>
                  <a:cubicBezTo>
                    <a:pt x="23" y="37"/>
                    <a:pt x="24" y="35"/>
                    <a:pt x="24" y="33"/>
                  </a:cubicBezTo>
                  <a:cubicBezTo>
                    <a:pt x="25" y="30"/>
                    <a:pt x="23" y="28"/>
                    <a:pt x="22" y="25"/>
                  </a:cubicBezTo>
                  <a:cubicBezTo>
                    <a:pt x="21" y="24"/>
                    <a:pt x="20" y="23"/>
                    <a:pt x="20" y="22"/>
                  </a:cubicBezTo>
                  <a:cubicBezTo>
                    <a:pt x="20" y="21"/>
                    <a:pt x="21" y="19"/>
                    <a:pt x="20" y="18"/>
                  </a:cubicBezTo>
                  <a:cubicBezTo>
                    <a:pt x="21" y="18"/>
                    <a:pt x="22" y="17"/>
                    <a:pt x="23" y="16"/>
                  </a:cubicBezTo>
                  <a:cubicBezTo>
                    <a:pt x="25" y="15"/>
                    <a:pt x="26" y="14"/>
                    <a:pt x="29" y="13"/>
                  </a:cubicBezTo>
                  <a:cubicBezTo>
                    <a:pt x="30" y="13"/>
                    <a:pt x="32" y="13"/>
                    <a:pt x="33" y="12"/>
                  </a:cubicBezTo>
                  <a:cubicBezTo>
                    <a:pt x="34" y="11"/>
                    <a:pt x="36" y="10"/>
                    <a:pt x="36" y="10"/>
                  </a:cubicBezTo>
                  <a:cubicBezTo>
                    <a:pt x="36" y="10"/>
                    <a:pt x="36" y="9"/>
                    <a:pt x="36" y="9"/>
                  </a:cubicBezTo>
                  <a:cubicBezTo>
                    <a:pt x="36" y="9"/>
                    <a:pt x="39" y="11"/>
                    <a:pt x="39" y="10"/>
                  </a:cubicBezTo>
                  <a:cubicBezTo>
                    <a:pt x="40" y="10"/>
                    <a:pt x="39" y="8"/>
                    <a:pt x="39" y="8"/>
                  </a:cubicBezTo>
                  <a:cubicBezTo>
                    <a:pt x="38" y="7"/>
                    <a:pt x="36" y="9"/>
                    <a:pt x="35" y="9"/>
                  </a:cubicBezTo>
                  <a:cubicBezTo>
                    <a:pt x="35" y="7"/>
                    <a:pt x="34" y="0"/>
                    <a:pt x="38" y="2"/>
                  </a:cubicBezTo>
                  <a:cubicBezTo>
                    <a:pt x="40" y="2"/>
                    <a:pt x="39" y="6"/>
                    <a:pt x="40" y="8"/>
                  </a:cubicBezTo>
                  <a:cubicBezTo>
                    <a:pt x="40" y="11"/>
                    <a:pt x="44" y="9"/>
                    <a:pt x="47" y="10"/>
                  </a:cubicBezTo>
                  <a:cubicBezTo>
                    <a:pt x="49" y="11"/>
                    <a:pt x="53" y="12"/>
                    <a:pt x="54" y="15"/>
                  </a:cubicBezTo>
                  <a:cubicBezTo>
                    <a:pt x="55" y="17"/>
                    <a:pt x="53" y="21"/>
                    <a:pt x="56" y="22"/>
                  </a:cubicBezTo>
                  <a:cubicBezTo>
                    <a:pt x="60" y="23"/>
                    <a:pt x="65" y="21"/>
                    <a:pt x="69" y="21"/>
                  </a:cubicBezTo>
                  <a:cubicBezTo>
                    <a:pt x="72" y="20"/>
                    <a:pt x="76" y="19"/>
                    <a:pt x="78" y="22"/>
                  </a:cubicBezTo>
                  <a:cubicBezTo>
                    <a:pt x="79" y="24"/>
                    <a:pt x="80" y="25"/>
                    <a:pt x="81" y="25"/>
                  </a:cubicBezTo>
                  <a:cubicBezTo>
                    <a:pt x="82" y="26"/>
                    <a:pt x="84" y="26"/>
                    <a:pt x="85" y="26"/>
                  </a:cubicBezTo>
                  <a:cubicBezTo>
                    <a:pt x="85" y="26"/>
                    <a:pt x="89" y="27"/>
                    <a:pt x="87" y="27"/>
                  </a:cubicBezTo>
                  <a:cubicBezTo>
                    <a:pt x="90" y="29"/>
                    <a:pt x="91" y="25"/>
                    <a:pt x="94" y="25"/>
                  </a:cubicBezTo>
                  <a:cubicBezTo>
                    <a:pt x="95" y="25"/>
                    <a:pt x="96" y="23"/>
                    <a:pt x="97" y="22"/>
                  </a:cubicBezTo>
                  <a:cubicBezTo>
                    <a:pt x="99" y="22"/>
                    <a:pt x="101" y="23"/>
                    <a:pt x="102" y="22"/>
                  </a:cubicBezTo>
                  <a:cubicBezTo>
                    <a:pt x="101" y="21"/>
                    <a:pt x="97" y="22"/>
                    <a:pt x="96" y="20"/>
                  </a:cubicBezTo>
                  <a:cubicBezTo>
                    <a:pt x="97" y="20"/>
                    <a:pt x="98" y="20"/>
                    <a:pt x="99" y="20"/>
                  </a:cubicBezTo>
                  <a:cubicBezTo>
                    <a:pt x="100" y="20"/>
                    <a:pt x="101" y="20"/>
                    <a:pt x="101" y="19"/>
                  </a:cubicBezTo>
                  <a:cubicBezTo>
                    <a:pt x="102" y="20"/>
                    <a:pt x="102" y="20"/>
                    <a:pt x="103" y="20"/>
                  </a:cubicBezTo>
                  <a:cubicBezTo>
                    <a:pt x="104" y="20"/>
                    <a:pt x="105" y="20"/>
                    <a:pt x="106" y="20"/>
                  </a:cubicBezTo>
                  <a:cubicBezTo>
                    <a:pt x="112" y="19"/>
                    <a:pt x="117" y="20"/>
                    <a:pt x="122" y="19"/>
                  </a:cubicBezTo>
                  <a:cubicBezTo>
                    <a:pt x="121" y="21"/>
                    <a:pt x="119" y="20"/>
                    <a:pt x="117" y="21"/>
                  </a:cubicBezTo>
                  <a:cubicBezTo>
                    <a:pt x="115" y="22"/>
                    <a:pt x="112" y="20"/>
                    <a:pt x="110" y="22"/>
                  </a:cubicBezTo>
                  <a:cubicBezTo>
                    <a:pt x="111" y="21"/>
                    <a:pt x="111" y="22"/>
                    <a:pt x="112" y="23"/>
                  </a:cubicBezTo>
                  <a:cubicBezTo>
                    <a:pt x="111" y="22"/>
                    <a:pt x="110" y="23"/>
                    <a:pt x="110" y="24"/>
                  </a:cubicBezTo>
                  <a:cubicBezTo>
                    <a:pt x="112" y="23"/>
                    <a:pt x="113" y="24"/>
                    <a:pt x="113" y="26"/>
                  </a:cubicBezTo>
                  <a:cubicBezTo>
                    <a:pt x="113" y="28"/>
                    <a:pt x="110" y="27"/>
                    <a:pt x="110" y="27"/>
                  </a:cubicBezTo>
                  <a:cubicBezTo>
                    <a:pt x="110" y="29"/>
                    <a:pt x="114" y="27"/>
                    <a:pt x="114" y="25"/>
                  </a:cubicBezTo>
                  <a:cubicBezTo>
                    <a:pt x="115" y="25"/>
                    <a:pt x="115" y="27"/>
                    <a:pt x="115" y="28"/>
                  </a:cubicBezTo>
                  <a:cubicBezTo>
                    <a:pt x="116" y="29"/>
                    <a:pt x="117" y="30"/>
                    <a:pt x="117" y="31"/>
                  </a:cubicBezTo>
                  <a:cubicBezTo>
                    <a:pt x="117" y="31"/>
                    <a:pt x="118" y="29"/>
                    <a:pt x="117" y="28"/>
                  </a:cubicBezTo>
                  <a:cubicBezTo>
                    <a:pt x="118" y="29"/>
                    <a:pt x="119" y="31"/>
                    <a:pt x="118" y="32"/>
                  </a:cubicBezTo>
                  <a:cubicBezTo>
                    <a:pt x="119" y="31"/>
                    <a:pt x="118" y="30"/>
                    <a:pt x="118" y="29"/>
                  </a:cubicBezTo>
                  <a:cubicBezTo>
                    <a:pt x="119" y="29"/>
                    <a:pt x="119" y="29"/>
                    <a:pt x="120" y="29"/>
                  </a:cubicBezTo>
                  <a:cubicBezTo>
                    <a:pt x="120" y="29"/>
                    <a:pt x="116" y="28"/>
                    <a:pt x="118" y="28"/>
                  </a:cubicBezTo>
                  <a:cubicBezTo>
                    <a:pt x="120" y="28"/>
                    <a:pt x="123" y="30"/>
                    <a:pt x="122" y="32"/>
                  </a:cubicBezTo>
                  <a:cubicBezTo>
                    <a:pt x="122" y="31"/>
                    <a:pt x="123" y="31"/>
                    <a:pt x="122" y="31"/>
                  </a:cubicBezTo>
                  <a:cubicBezTo>
                    <a:pt x="123" y="30"/>
                    <a:pt x="124" y="30"/>
                    <a:pt x="125" y="30"/>
                  </a:cubicBezTo>
                  <a:cubicBezTo>
                    <a:pt x="123" y="28"/>
                    <a:pt x="126" y="30"/>
                    <a:pt x="126" y="31"/>
                  </a:cubicBezTo>
                  <a:cubicBezTo>
                    <a:pt x="127" y="33"/>
                    <a:pt x="129" y="32"/>
                    <a:pt x="131" y="33"/>
                  </a:cubicBezTo>
                  <a:cubicBezTo>
                    <a:pt x="135" y="36"/>
                    <a:pt x="130" y="36"/>
                    <a:pt x="129" y="39"/>
                  </a:cubicBezTo>
                  <a:cubicBezTo>
                    <a:pt x="130" y="38"/>
                    <a:pt x="130" y="38"/>
                    <a:pt x="130" y="38"/>
                  </a:cubicBezTo>
                  <a:cubicBezTo>
                    <a:pt x="130" y="40"/>
                    <a:pt x="129" y="42"/>
                    <a:pt x="128" y="43"/>
                  </a:cubicBezTo>
                  <a:cubicBezTo>
                    <a:pt x="128" y="44"/>
                    <a:pt x="128" y="45"/>
                    <a:pt x="127" y="45"/>
                  </a:cubicBezTo>
                  <a:cubicBezTo>
                    <a:pt x="126" y="45"/>
                    <a:pt x="123" y="44"/>
                    <a:pt x="123" y="45"/>
                  </a:cubicBezTo>
                  <a:cubicBezTo>
                    <a:pt x="124" y="45"/>
                    <a:pt x="126" y="46"/>
                    <a:pt x="127" y="47"/>
                  </a:cubicBezTo>
                  <a:cubicBezTo>
                    <a:pt x="128" y="46"/>
                    <a:pt x="129" y="45"/>
                    <a:pt x="129" y="47"/>
                  </a:cubicBezTo>
                  <a:cubicBezTo>
                    <a:pt x="130" y="46"/>
                    <a:pt x="131" y="45"/>
                    <a:pt x="133" y="45"/>
                  </a:cubicBezTo>
                  <a:cubicBezTo>
                    <a:pt x="134" y="44"/>
                    <a:pt x="135" y="46"/>
                    <a:pt x="136" y="45"/>
                  </a:cubicBezTo>
                  <a:cubicBezTo>
                    <a:pt x="139" y="42"/>
                    <a:pt x="143" y="48"/>
                    <a:pt x="142" y="49"/>
                  </a:cubicBezTo>
                  <a:cubicBezTo>
                    <a:pt x="140" y="50"/>
                    <a:pt x="140" y="51"/>
                    <a:pt x="139" y="52"/>
                  </a:cubicBezTo>
                  <a:cubicBezTo>
                    <a:pt x="137" y="53"/>
                    <a:pt x="136" y="53"/>
                    <a:pt x="135" y="54"/>
                  </a:cubicBezTo>
                  <a:cubicBezTo>
                    <a:pt x="134" y="55"/>
                    <a:pt x="134" y="56"/>
                    <a:pt x="133" y="57"/>
                  </a:cubicBezTo>
                  <a:cubicBezTo>
                    <a:pt x="132" y="58"/>
                    <a:pt x="134" y="59"/>
                    <a:pt x="133" y="60"/>
                  </a:cubicBezTo>
                  <a:cubicBezTo>
                    <a:pt x="133" y="61"/>
                    <a:pt x="134" y="62"/>
                    <a:pt x="135" y="62"/>
                  </a:cubicBezTo>
                  <a:cubicBezTo>
                    <a:pt x="136" y="61"/>
                    <a:pt x="137" y="63"/>
                    <a:pt x="136" y="64"/>
                  </a:cubicBezTo>
                  <a:cubicBezTo>
                    <a:pt x="135" y="65"/>
                    <a:pt x="133" y="65"/>
                    <a:pt x="132" y="66"/>
                  </a:cubicBezTo>
                  <a:cubicBezTo>
                    <a:pt x="132" y="67"/>
                    <a:pt x="131" y="66"/>
                    <a:pt x="130" y="66"/>
                  </a:cubicBezTo>
                  <a:cubicBezTo>
                    <a:pt x="130" y="66"/>
                    <a:pt x="130" y="67"/>
                    <a:pt x="129" y="67"/>
                  </a:cubicBezTo>
                  <a:cubicBezTo>
                    <a:pt x="125" y="69"/>
                    <a:pt x="129" y="71"/>
                    <a:pt x="127" y="74"/>
                  </a:cubicBezTo>
                  <a:cubicBezTo>
                    <a:pt x="126" y="75"/>
                    <a:pt x="124" y="76"/>
                    <a:pt x="125" y="77"/>
                  </a:cubicBezTo>
                  <a:cubicBezTo>
                    <a:pt x="126" y="79"/>
                    <a:pt x="128" y="81"/>
                    <a:pt x="129" y="83"/>
                  </a:cubicBezTo>
                  <a:cubicBezTo>
                    <a:pt x="131" y="85"/>
                    <a:pt x="134" y="88"/>
                    <a:pt x="131" y="90"/>
                  </a:cubicBezTo>
                  <a:cubicBezTo>
                    <a:pt x="130" y="91"/>
                    <a:pt x="129" y="93"/>
                    <a:pt x="128" y="94"/>
                  </a:cubicBezTo>
                  <a:cubicBezTo>
                    <a:pt x="127" y="94"/>
                    <a:pt x="125" y="94"/>
                    <a:pt x="125" y="94"/>
                  </a:cubicBezTo>
                  <a:cubicBezTo>
                    <a:pt x="125" y="95"/>
                    <a:pt x="123" y="95"/>
                    <a:pt x="123" y="96"/>
                  </a:cubicBezTo>
                  <a:cubicBezTo>
                    <a:pt x="123" y="97"/>
                    <a:pt x="120" y="97"/>
                    <a:pt x="120" y="97"/>
                  </a:cubicBezTo>
                  <a:cubicBezTo>
                    <a:pt x="118" y="98"/>
                    <a:pt x="116" y="99"/>
                    <a:pt x="114" y="98"/>
                  </a:cubicBezTo>
                  <a:cubicBezTo>
                    <a:pt x="113" y="98"/>
                    <a:pt x="112" y="99"/>
                    <a:pt x="111" y="99"/>
                  </a:cubicBezTo>
                  <a:cubicBezTo>
                    <a:pt x="109" y="100"/>
                    <a:pt x="109" y="101"/>
                    <a:pt x="109" y="102"/>
                  </a:cubicBezTo>
                  <a:cubicBezTo>
                    <a:pt x="110" y="104"/>
                    <a:pt x="108" y="106"/>
                    <a:pt x="107" y="104"/>
                  </a:cubicBezTo>
                  <a:cubicBezTo>
                    <a:pt x="106" y="103"/>
                    <a:pt x="105" y="102"/>
                    <a:pt x="104" y="101"/>
                  </a:cubicBezTo>
                  <a:cubicBezTo>
                    <a:pt x="103" y="100"/>
                    <a:pt x="102" y="102"/>
                    <a:pt x="101" y="101"/>
                  </a:cubicBezTo>
                  <a:cubicBezTo>
                    <a:pt x="99" y="101"/>
                    <a:pt x="99" y="101"/>
                    <a:pt x="97" y="101"/>
                  </a:cubicBezTo>
                  <a:cubicBezTo>
                    <a:pt x="96" y="101"/>
                    <a:pt x="96" y="101"/>
                    <a:pt x="95" y="100"/>
                  </a:cubicBezTo>
                  <a:cubicBezTo>
                    <a:pt x="95" y="98"/>
                    <a:pt x="93" y="98"/>
                    <a:pt x="91" y="98"/>
                  </a:cubicBezTo>
                  <a:cubicBezTo>
                    <a:pt x="90" y="99"/>
                    <a:pt x="90" y="97"/>
                    <a:pt x="88" y="96"/>
                  </a:cubicBezTo>
                  <a:cubicBezTo>
                    <a:pt x="87" y="98"/>
                    <a:pt x="89" y="100"/>
                    <a:pt x="90" y="101"/>
                  </a:cubicBezTo>
                  <a:cubicBezTo>
                    <a:pt x="92" y="103"/>
                    <a:pt x="94" y="104"/>
                    <a:pt x="94" y="107"/>
                  </a:cubicBezTo>
                  <a:cubicBezTo>
                    <a:pt x="94" y="109"/>
                    <a:pt x="94" y="110"/>
                    <a:pt x="94" y="111"/>
                  </a:cubicBezTo>
                  <a:cubicBezTo>
                    <a:pt x="95" y="112"/>
                    <a:pt x="96" y="114"/>
                    <a:pt x="96" y="115"/>
                  </a:cubicBezTo>
                  <a:cubicBezTo>
                    <a:pt x="95" y="118"/>
                    <a:pt x="95" y="119"/>
                    <a:pt x="98" y="119"/>
                  </a:cubicBezTo>
                  <a:cubicBezTo>
                    <a:pt x="99" y="119"/>
                    <a:pt x="103" y="118"/>
                    <a:pt x="102" y="120"/>
                  </a:cubicBezTo>
                  <a:cubicBezTo>
                    <a:pt x="102" y="123"/>
                    <a:pt x="100" y="122"/>
                    <a:pt x="99" y="123"/>
                  </a:cubicBezTo>
                  <a:cubicBezTo>
                    <a:pt x="98" y="124"/>
                    <a:pt x="96" y="124"/>
                    <a:pt x="95" y="125"/>
                  </a:cubicBezTo>
                  <a:cubicBezTo>
                    <a:pt x="95" y="126"/>
                    <a:pt x="95" y="127"/>
                    <a:pt x="94" y="128"/>
                  </a:cubicBezTo>
                  <a:cubicBezTo>
                    <a:pt x="94" y="129"/>
                    <a:pt x="93" y="130"/>
                    <a:pt x="92" y="131"/>
                  </a:cubicBezTo>
                  <a:cubicBezTo>
                    <a:pt x="92" y="129"/>
                    <a:pt x="88" y="133"/>
                    <a:pt x="87" y="133"/>
                  </a:cubicBezTo>
                  <a:cubicBezTo>
                    <a:pt x="85" y="133"/>
                    <a:pt x="84" y="134"/>
                    <a:pt x="83" y="136"/>
                  </a:cubicBezTo>
                  <a:cubicBezTo>
                    <a:pt x="82" y="137"/>
                    <a:pt x="81" y="140"/>
                    <a:pt x="79" y="140"/>
                  </a:cubicBezTo>
                  <a:cubicBezTo>
                    <a:pt x="78" y="139"/>
                    <a:pt x="80" y="138"/>
                    <a:pt x="79" y="137"/>
                  </a:cubicBezTo>
                  <a:cubicBezTo>
                    <a:pt x="79" y="135"/>
                    <a:pt x="76" y="137"/>
                    <a:pt x="75" y="137"/>
                  </a:cubicBezTo>
                  <a:cubicBezTo>
                    <a:pt x="71" y="140"/>
                    <a:pt x="68" y="137"/>
                    <a:pt x="66" y="133"/>
                  </a:cubicBezTo>
                  <a:cubicBezTo>
                    <a:pt x="64" y="132"/>
                    <a:pt x="64" y="130"/>
                    <a:pt x="64" y="128"/>
                  </a:cubicBezTo>
                  <a:cubicBezTo>
                    <a:pt x="63" y="126"/>
                    <a:pt x="62" y="123"/>
                    <a:pt x="62" y="120"/>
                  </a:cubicBezTo>
                  <a:cubicBezTo>
                    <a:pt x="62" y="119"/>
                    <a:pt x="57" y="113"/>
                    <a:pt x="55" y="114"/>
                  </a:cubicBezTo>
                  <a:cubicBezTo>
                    <a:pt x="55" y="112"/>
                    <a:pt x="58" y="110"/>
                    <a:pt x="59" y="109"/>
                  </a:cubicBezTo>
                  <a:cubicBezTo>
                    <a:pt x="62" y="107"/>
                    <a:pt x="60" y="105"/>
                    <a:pt x="59" y="103"/>
                  </a:cubicBezTo>
                  <a:cubicBezTo>
                    <a:pt x="55" y="99"/>
                    <a:pt x="56" y="91"/>
                    <a:pt x="56" y="86"/>
                  </a:cubicBezTo>
                  <a:cubicBezTo>
                    <a:pt x="56" y="84"/>
                    <a:pt x="56" y="83"/>
                    <a:pt x="58" y="82"/>
                  </a:cubicBezTo>
                  <a:cubicBezTo>
                    <a:pt x="58" y="81"/>
                    <a:pt x="58" y="80"/>
                    <a:pt x="59" y="78"/>
                  </a:cubicBezTo>
                  <a:cubicBezTo>
                    <a:pt x="59" y="77"/>
                    <a:pt x="60" y="76"/>
                    <a:pt x="60" y="75"/>
                  </a:cubicBezTo>
                  <a:cubicBezTo>
                    <a:pt x="61" y="74"/>
                    <a:pt x="59" y="72"/>
                    <a:pt x="58" y="72"/>
                  </a:cubicBezTo>
                  <a:cubicBezTo>
                    <a:pt x="55" y="73"/>
                    <a:pt x="53" y="74"/>
                    <a:pt x="51" y="74"/>
                  </a:cubicBezTo>
                  <a:cubicBezTo>
                    <a:pt x="50" y="73"/>
                    <a:pt x="48" y="75"/>
                    <a:pt x="46" y="74"/>
                  </a:cubicBezTo>
                  <a:cubicBezTo>
                    <a:pt x="44" y="73"/>
                    <a:pt x="44" y="74"/>
                    <a:pt x="42" y="74"/>
                  </a:cubicBezTo>
                  <a:cubicBezTo>
                    <a:pt x="42" y="74"/>
                    <a:pt x="39" y="74"/>
                    <a:pt x="39" y="74"/>
                  </a:cubicBezTo>
                  <a:cubicBezTo>
                    <a:pt x="38" y="73"/>
                    <a:pt x="38" y="71"/>
                    <a:pt x="37" y="70"/>
                  </a:cubicBezTo>
                  <a:cubicBezTo>
                    <a:pt x="36" y="69"/>
                    <a:pt x="35" y="67"/>
                    <a:pt x="34" y="66"/>
                  </a:cubicBezTo>
                  <a:cubicBezTo>
                    <a:pt x="34" y="65"/>
                    <a:pt x="33" y="64"/>
                    <a:pt x="32" y="64"/>
                  </a:cubicBezTo>
                  <a:cubicBezTo>
                    <a:pt x="30" y="65"/>
                    <a:pt x="28" y="63"/>
                    <a:pt x="26" y="63"/>
                  </a:cubicBezTo>
                  <a:cubicBezTo>
                    <a:pt x="25" y="63"/>
                    <a:pt x="24" y="64"/>
                    <a:pt x="23" y="64"/>
                  </a:cubicBezTo>
                  <a:cubicBezTo>
                    <a:pt x="22" y="64"/>
                    <a:pt x="20" y="63"/>
                    <a:pt x="18" y="64"/>
                  </a:cubicBezTo>
                  <a:cubicBezTo>
                    <a:pt x="17" y="64"/>
                    <a:pt x="16" y="63"/>
                    <a:pt x="15" y="64"/>
                  </a:cubicBezTo>
                  <a:cubicBezTo>
                    <a:pt x="14" y="64"/>
                    <a:pt x="13" y="64"/>
                    <a:pt x="12" y="62"/>
                  </a:cubicBezTo>
                  <a:cubicBezTo>
                    <a:pt x="11" y="62"/>
                    <a:pt x="11" y="61"/>
                    <a:pt x="11" y="60"/>
                  </a:cubicBezTo>
                  <a:cubicBezTo>
                    <a:pt x="11" y="59"/>
                    <a:pt x="9" y="59"/>
                    <a:pt x="8" y="58"/>
                  </a:cubicBezTo>
                  <a:cubicBezTo>
                    <a:pt x="7" y="56"/>
                    <a:pt x="8" y="53"/>
                    <a:pt x="9" y="51"/>
                  </a:cubicBezTo>
                  <a:cubicBezTo>
                    <a:pt x="11" y="49"/>
                    <a:pt x="8" y="46"/>
                    <a:pt x="7" y="44"/>
                  </a:cubicBezTo>
                  <a:cubicBezTo>
                    <a:pt x="6" y="42"/>
                    <a:pt x="7" y="37"/>
                    <a:pt x="4" y="38"/>
                  </a:cubicBezTo>
                  <a:cubicBezTo>
                    <a:pt x="4" y="38"/>
                    <a:pt x="4" y="37"/>
                    <a:pt x="4" y="36"/>
                  </a:cubicBezTo>
                  <a:cubicBezTo>
                    <a:pt x="2" y="37"/>
                    <a:pt x="1" y="38"/>
                    <a:pt x="0" y="38"/>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90" name="Freeform 757">
              <a:extLst>
                <a:ext uri="{FF2B5EF4-FFF2-40B4-BE49-F238E27FC236}">
                  <a16:creationId xmlns:a16="http://schemas.microsoft.com/office/drawing/2014/main" xmlns="" id="{30C5344C-52F9-4C36-BCEE-F64BA2EF0183}"/>
                </a:ext>
              </a:extLst>
            </p:cNvPr>
            <p:cNvSpPr>
              <a:spLocks/>
            </p:cNvSpPr>
            <p:nvPr/>
          </p:nvSpPr>
          <p:spPr bwMode="auto">
            <a:xfrm>
              <a:off x="2274287" y="3183860"/>
              <a:ext cx="7878" cy="2807"/>
            </a:xfrm>
            <a:custGeom>
              <a:avLst/>
              <a:gdLst>
                <a:gd name="T0" fmla="*/ 3 w 3"/>
                <a:gd name="T1" fmla="*/ 1 h 1"/>
                <a:gd name="T2" fmla="*/ 0 w 3"/>
                <a:gd name="T3" fmla="*/ 0 h 1"/>
                <a:gd name="T4" fmla="*/ 3 w 3"/>
                <a:gd name="T5" fmla="*/ 1 h 1"/>
              </a:gdLst>
              <a:ahLst/>
              <a:cxnLst>
                <a:cxn ang="0">
                  <a:pos x="T0" y="T1"/>
                </a:cxn>
                <a:cxn ang="0">
                  <a:pos x="T2" y="T3"/>
                </a:cxn>
                <a:cxn ang="0">
                  <a:pos x="T4" y="T5"/>
                </a:cxn>
              </a:cxnLst>
              <a:rect l="0" t="0" r="r" b="b"/>
              <a:pathLst>
                <a:path w="3" h="1">
                  <a:moveTo>
                    <a:pt x="3" y="1"/>
                  </a:moveTo>
                  <a:cubicBezTo>
                    <a:pt x="2" y="1"/>
                    <a:pt x="1" y="1"/>
                    <a:pt x="0" y="0"/>
                  </a:cubicBezTo>
                  <a:cubicBezTo>
                    <a:pt x="1" y="0"/>
                    <a:pt x="3" y="0"/>
                    <a:pt x="3"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91" name="Freeform 758">
              <a:extLst>
                <a:ext uri="{FF2B5EF4-FFF2-40B4-BE49-F238E27FC236}">
                  <a16:creationId xmlns:a16="http://schemas.microsoft.com/office/drawing/2014/main" xmlns="" id="{C2E85531-8FB1-4E5C-92AA-3CF88009CAC7}"/>
                </a:ext>
              </a:extLst>
            </p:cNvPr>
            <p:cNvSpPr>
              <a:spLocks/>
            </p:cNvSpPr>
            <p:nvPr/>
          </p:nvSpPr>
          <p:spPr bwMode="auto">
            <a:xfrm>
              <a:off x="2274287" y="3183860"/>
              <a:ext cx="7878" cy="2807"/>
            </a:xfrm>
            <a:custGeom>
              <a:avLst/>
              <a:gdLst>
                <a:gd name="T0" fmla="*/ 3 w 3"/>
                <a:gd name="T1" fmla="*/ 1 h 1"/>
                <a:gd name="T2" fmla="*/ 0 w 3"/>
                <a:gd name="T3" fmla="*/ 0 h 1"/>
                <a:gd name="T4" fmla="*/ 3 w 3"/>
                <a:gd name="T5" fmla="*/ 1 h 1"/>
              </a:gdLst>
              <a:ahLst/>
              <a:cxnLst>
                <a:cxn ang="0">
                  <a:pos x="T0" y="T1"/>
                </a:cxn>
                <a:cxn ang="0">
                  <a:pos x="T2" y="T3"/>
                </a:cxn>
                <a:cxn ang="0">
                  <a:pos x="T4" y="T5"/>
                </a:cxn>
              </a:cxnLst>
              <a:rect l="0" t="0" r="r" b="b"/>
              <a:pathLst>
                <a:path w="3" h="1">
                  <a:moveTo>
                    <a:pt x="3" y="1"/>
                  </a:moveTo>
                  <a:cubicBezTo>
                    <a:pt x="2" y="1"/>
                    <a:pt x="1" y="1"/>
                    <a:pt x="0" y="0"/>
                  </a:cubicBezTo>
                  <a:cubicBezTo>
                    <a:pt x="1" y="0"/>
                    <a:pt x="3" y="0"/>
                    <a:pt x="3"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92" name="Freeform 759">
              <a:extLst>
                <a:ext uri="{FF2B5EF4-FFF2-40B4-BE49-F238E27FC236}">
                  <a16:creationId xmlns:a16="http://schemas.microsoft.com/office/drawing/2014/main" xmlns="" id="{8FBFF9E6-FA62-42A5-8E61-692D097C4387}"/>
                </a:ext>
              </a:extLst>
            </p:cNvPr>
            <p:cNvSpPr>
              <a:spLocks/>
            </p:cNvSpPr>
            <p:nvPr/>
          </p:nvSpPr>
          <p:spPr bwMode="auto">
            <a:xfrm>
              <a:off x="2285317" y="3174034"/>
              <a:ext cx="9453" cy="7019"/>
            </a:xfrm>
            <a:custGeom>
              <a:avLst/>
              <a:gdLst>
                <a:gd name="T0" fmla="*/ 0 w 3"/>
                <a:gd name="T1" fmla="*/ 3 h 3"/>
                <a:gd name="T2" fmla="*/ 3 w 3"/>
                <a:gd name="T3" fmla="*/ 1 h 3"/>
                <a:gd name="T4" fmla="*/ 0 w 3"/>
                <a:gd name="T5" fmla="*/ 3 h 3"/>
              </a:gdLst>
              <a:ahLst/>
              <a:cxnLst>
                <a:cxn ang="0">
                  <a:pos x="T0" y="T1"/>
                </a:cxn>
                <a:cxn ang="0">
                  <a:pos x="T2" y="T3"/>
                </a:cxn>
                <a:cxn ang="0">
                  <a:pos x="T4" y="T5"/>
                </a:cxn>
              </a:cxnLst>
              <a:rect l="0" t="0" r="r" b="b"/>
              <a:pathLst>
                <a:path w="3" h="3">
                  <a:moveTo>
                    <a:pt x="0" y="3"/>
                  </a:moveTo>
                  <a:cubicBezTo>
                    <a:pt x="1" y="2"/>
                    <a:pt x="2" y="0"/>
                    <a:pt x="3" y="1"/>
                  </a:cubicBezTo>
                  <a:cubicBezTo>
                    <a:pt x="3" y="2"/>
                    <a:pt x="1" y="2"/>
                    <a:pt x="0"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93" name="Freeform 760">
              <a:extLst>
                <a:ext uri="{FF2B5EF4-FFF2-40B4-BE49-F238E27FC236}">
                  <a16:creationId xmlns:a16="http://schemas.microsoft.com/office/drawing/2014/main" xmlns="" id="{9FB7FC82-89A7-4C5E-AD1D-1675FE43AE02}"/>
                </a:ext>
              </a:extLst>
            </p:cNvPr>
            <p:cNvSpPr>
              <a:spLocks/>
            </p:cNvSpPr>
            <p:nvPr/>
          </p:nvSpPr>
          <p:spPr bwMode="auto">
            <a:xfrm>
              <a:off x="2285317" y="3174034"/>
              <a:ext cx="9453" cy="7019"/>
            </a:xfrm>
            <a:custGeom>
              <a:avLst/>
              <a:gdLst>
                <a:gd name="T0" fmla="*/ 0 w 3"/>
                <a:gd name="T1" fmla="*/ 3 h 3"/>
                <a:gd name="T2" fmla="*/ 3 w 3"/>
                <a:gd name="T3" fmla="*/ 1 h 3"/>
                <a:gd name="T4" fmla="*/ 0 w 3"/>
                <a:gd name="T5" fmla="*/ 3 h 3"/>
              </a:gdLst>
              <a:ahLst/>
              <a:cxnLst>
                <a:cxn ang="0">
                  <a:pos x="T0" y="T1"/>
                </a:cxn>
                <a:cxn ang="0">
                  <a:pos x="T2" y="T3"/>
                </a:cxn>
                <a:cxn ang="0">
                  <a:pos x="T4" y="T5"/>
                </a:cxn>
              </a:cxnLst>
              <a:rect l="0" t="0" r="r" b="b"/>
              <a:pathLst>
                <a:path w="3" h="3">
                  <a:moveTo>
                    <a:pt x="0" y="3"/>
                  </a:moveTo>
                  <a:cubicBezTo>
                    <a:pt x="1" y="2"/>
                    <a:pt x="2" y="0"/>
                    <a:pt x="3" y="1"/>
                  </a:cubicBezTo>
                  <a:cubicBezTo>
                    <a:pt x="3" y="2"/>
                    <a:pt x="1" y="2"/>
                    <a:pt x="0"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94" name="Freeform 761">
              <a:extLst>
                <a:ext uri="{FF2B5EF4-FFF2-40B4-BE49-F238E27FC236}">
                  <a16:creationId xmlns:a16="http://schemas.microsoft.com/office/drawing/2014/main" xmlns="" id="{2701BFD5-A1B3-4A40-A750-5297B70BE571}"/>
                </a:ext>
              </a:extLst>
            </p:cNvPr>
            <p:cNvSpPr>
              <a:spLocks/>
            </p:cNvSpPr>
            <p:nvPr/>
          </p:nvSpPr>
          <p:spPr bwMode="auto">
            <a:xfrm>
              <a:off x="2285317" y="3183860"/>
              <a:ext cx="6303" cy="2807"/>
            </a:xfrm>
            <a:custGeom>
              <a:avLst/>
              <a:gdLst>
                <a:gd name="T0" fmla="*/ 1 w 2"/>
                <a:gd name="T1" fmla="*/ 1 h 1"/>
                <a:gd name="T2" fmla="*/ 0 w 2"/>
                <a:gd name="T3" fmla="*/ 0 h 1"/>
                <a:gd name="T4" fmla="*/ 2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0" y="0"/>
                    <a:pt x="0" y="0"/>
                    <a:pt x="0" y="0"/>
                  </a:cubicBezTo>
                  <a:cubicBezTo>
                    <a:pt x="0" y="0"/>
                    <a:pt x="1" y="0"/>
                    <a:pt x="2" y="0"/>
                  </a:cubicBezTo>
                  <a:cubicBezTo>
                    <a:pt x="2" y="0"/>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95" name="Freeform 762">
              <a:extLst>
                <a:ext uri="{FF2B5EF4-FFF2-40B4-BE49-F238E27FC236}">
                  <a16:creationId xmlns:a16="http://schemas.microsoft.com/office/drawing/2014/main" xmlns="" id="{A0474D69-B447-44FC-AC2C-FF5545E7493F}"/>
                </a:ext>
              </a:extLst>
            </p:cNvPr>
            <p:cNvSpPr>
              <a:spLocks/>
            </p:cNvSpPr>
            <p:nvPr/>
          </p:nvSpPr>
          <p:spPr bwMode="auto">
            <a:xfrm>
              <a:off x="2285317" y="3183860"/>
              <a:ext cx="6303" cy="2807"/>
            </a:xfrm>
            <a:custGeom>
              <a:avLst/>
              <a:gdLst>
                <a:gd name="T0" fmla="*/ 1 w 2"/>
                <a:gd name="T1" fmla="*/ 1 h 1"/>
                <a:gd name="T2" fmla="*/ 0 w 2"/>
                <a:gd name="T3" fmla="*/ 0 h 1"/>
                <a:gd name="T4" fmla="*/ 2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0" y="0"/>
                    <a:pt x="0" y="0"/>
                    <a:pt x="0" y="0"/>
                  </a:cubicBezTo>
                  <a:cubicBezTo>
                    <a:pt x="0" y="0"/>
                    <a:pt x="1" y="0"/>
                    <a:pt x="2" y="0"/>
                  </a:cubicBezTo>
                  <a:cubicBezTo>
                    <a:pt x="2" y="0"/>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96" name="Freeform 763">
              <a:extLst>
                <a:ext uri="{FF2B5EF4-FFF2-40B4-BE49-F238E27FC236}">
                  <a16:creationId xmlns:a16="http://schemas.microsoft.com/office/drawing/2014/main" xmlns="" id="{64DF7BF7-079F-41BF-BC43-5AB8FF9D79BE}"/>
                </a:ext>
              </a:extLst>
            </p:cNvPr>
            <p:cNvSpPr>
              <a:spLocks/>
            </p:cNvSpPr>
            <p:nvPr/>
          </p:nvSpPr>
          <p:spPr bwMode="auto">
            <a:xfrm>
              <a:off x="2285317" y="3179649"/>
              <a:ext cx="6303" cy="1404"/>
            </a:xfrm>
            <a:custGeom>
              <a:avLst/>
              <a:gdLst>
                <a:gd name="T0" fmla="*/ 1 w 2"/>
                <a:gd name="T1" fmla="*/ 1 h 1"/>
                <a:gd name="T2" fmla="*/ 0 w 2"/>
                <a:gd name="T3" fmla="*/ 1 h 1"/>
                <a:gd name="T4" fmla="*/ 2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0" y="1"/>
                    <a:pt x="0" y="1"/>
                    <a:pt x="0" y="1"/>
                  </a:cubicBezTo>
                  <a:cubicBezTo>
                    <a:pt x="1" y="0"/>
                    <a:pt x="2" y="0"/>
                    <a:pt x="2" y="1"/>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97" name="Freeform 764">
              <a:extLst>
                <a:ext uri="{FF2B5EF4-FFF2-40B4-BE49-F238E27FC236}">
                  <a16:creationId xmlns:a16="http://schemas.microsoft.com/office/drawing/2014/main" xmlns="" id="{A58E8A53-4DDB-46AB-B4EE-3FE6D25794C7}"/>
                </a:ext>
              </a:extLst>
            </p:cNvPr>
            <p:cNvSpPr>
              <a:spLocks/>
            </p:cNvSpPr>
            <p:nvPr/>
          </p:nvSpPr>
          <p:spPr bwMode="auto">
            <a:xfrm>
              <a:off x="2285317" y="3179649"/>
              <a:ext cx="6303" cy="1404"/>
            </a:xfrm>
            <a:custGeom>
              <a:avLst/>
              <a:gdLst>
                <a:gd name="T0" fmla="*/ 1 w 2"/>
                <a:gd name="T1" fmla="*/ 1 h 1"/>
                <a:gd name="T2" fmla="*/ 0 w 2"/>
                <a:gd name="T3" fmla="*/ 1 h 1"/>
                <a:gd name="T4" fmla="*/ 2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0" y="1"/>
                    <a:pt x="0" y="1"/>
                    <a:pt x="0" y="1"/>
                  </a:cubicBezTo>
                  <a:cubicBezTo>
                    <a:pt x="1" y="0"/>
                    <a:pt x="2" y="0"/>
                    <a:pt x="2" y="1"/>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98" name="Freeform 765">
              <a:extLst>
                <a:ext uri="{FF2B5EF4-FFF2-40B4-BE49-F238E27FC236}">
                  <a16:creationId xmlns:a16="http://schemas.microsoft.com/office/drawing/2014/main" xmlns="" id="{C27C59F0-1FF5-4FA5-ADC8-93D44E1F13FA}"/>
                </a:ext>
              </a:extLst>
            </p:cNvPr>
            <p:cNvSpPr>
              <a:spLocks/>
            </p:cNvSpPr>
            <p:nvPr/>
          </p:nvSpPr>
          <p:spPr bwMode="auto">
            <a:xfrm>
              <a:off x="2294771" y="3181052"/>
              <a:ext cx="1577"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799" name="Freeform 766">
              <a:extLst>
                <a:ext uri="{FF2B5EF4-FFF2-40B4-BE49-F238E27FC236}">
                  <a16:creationId xmlns:a16="http://schemas.microsoft.com/office/drawing/2014/main" xmlns="" id="{E9B70E30-4EF1-4B9F-94B0-F023B3D2C0B3}"/>
                </a:ext>
              </a:extLst>
            </p:cNvPr>
            <p:cNvSpPr>
              <a:spLocks/>
            </p:cNvSpPr>
            <p:nvPr/>
          </p:nvSpPr>
          <p:spPr bwMode="auto">
            <a:xfrm>
              <a:off x="2294771" y="3181052"/>
              <a:ext cx="1577"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00" name="Freeform 767">
              <a:extLst>
                <a:ext uri="{FF2B5EF4-FFF2-40B4-BE49-F238E27FC236}">
                  <a16:creationId xmlns:a16="http://schemas.microsoft.com/office/drawing/2014/main" xmlns="" id="{07820B9C-4C36-4A38-8B60-A0575B874E0E}"/>
                </a:ext>
              </a:extLst>
            </p:cNvPr>
            <p:cNvSpPr>
              <a:spLocks/>
            </p:cNvSpPr>
            <p:nvPr/>
          </p:nvSpPr>
          <p:spPr bwMode="auto">
            <a:xfrm>
              <a:off x="2291620" y="3171227"/>
              <a:ext cx="4727" cy="2807"/>
            </a:xfrm>
            <a:custGeom>
              <a:avLst/>
              <a:gdLst>
                <a:gd name="T0" fmla="*/ 1 w 2"/>
                <a:gd name="T1" fmla="*/ 1 h 1"/>
                <a:gd name="T2" fmla="*/ 0 w 2"/>
                <a:gd name="T3" fmla="*/ 1 h 1"/>
                <a:gd name="T4" fmla="*/ 2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0" y="1"/>
                    <a:pt x="0" y="1"/>
                    <a:pt x="0" y="1"/>
                  </a:cubicBezTo>
                  <a:cubicBezTo>
                    <a:pt x="0" y="0"/>
                    <a:pt x="1" y="0"/>
                    <a:pt x="2" y="0"/>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01" name="Freeform 768">
              <a:extLst>
                <a:ext uri="{FF2B5EF4-FFF2-40B4-BE49-F238E27FC236}">
                  <a16:creationId xmlns:a16="http://schemas.microsoft.com/office/drawing/2014/main" xmlns="" id="{94D978DF-7092-4EE7-9C39-8648360CD5F0}"/>
                </a:ext>
              </a:extLst>
            </p:cNvPr>
            <p:cNvSpPr>
              <a:spLocks/>
            </p:cNvSpPr>
            <p:nvPr/>
          </p:nvSpPr>
          <p:spPr bwMode="auto">
            <a:xfrm>
              <a:off x="2291620" y="3171227"/>
              <a:ext cx="4727" cy="2807"/>
            </a:xfrm>
            <a:custGeom>
              <a:avLst/>
              <a:gdLst>
                <a:gd name="T0" fmla="*/ 1 w 2"/>
                <a:gd name="T1" fmla="*/ 1 h 1"/>
                <a:gd name="T2" fmla="*/ 0 w 2"/>
                <a:gd name="T3" fmla="*/ 1 h 1"/>
                <a:gd name="T4" fmla="*/ 2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0" y="1"/>
                    <a:pt x="0" y="1"/>
                    <a:pt x="0" y="1"/>
                  </a:cubicBezTo>
                  <a:cubicBezTo>
                    <a:pt x="0" y="0"/>
                    <a:pt x="1" y="0"/>
                    <a:pt x="2" y="0"/>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02" name="Freeform 769">
              <a:extLst>
                <a:ext uri="{FF2B5EF4-FFF2-40B4-BE49-F238E27FC236}">
                  <a16:creationId xmlns:a16="http://schemas.microsoft.com/office/drawing/2014/main" xmlns="" id="{D444B4C5-76B5-41C1-A154-ADF1F9E761B8}"/>
                </a:ext>
              </a:extLst>
            </p:cNvPr>
            <p:cNvSpPr>
              <a:spLocks/>
            </p:cNvSpPr>
            <p:nvPr/>
          </p:nvSpPr>
          <p:spPr bwMode="auto">
            <a:xfrm>
              <a:off x="2291620" y="3167016"/>
              <a:ext cx="4727" cy="2807"/>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0" y="0"/>
                    <a:pt x="1" y="0"/>
                    <a:pt x="2" y="0"/>
                  </a:cubicBezTo>
                  <a:cubicBezTo>
                    <a:pt x="2" y="1"/>
                    <a:pt x="2" y="1"/>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03" name="Freeform 770">
              <a:extLst>
                <a:ext uri="{FF2B5EF4-FFF2-40B4-BE49-F238E27FC236}">
                  <a16:creationId xmlns:a16="http://schemas.microsoft.com/office/drawing/2014/main" xmlns="" id="{3B351DA7-0D43-402F-9F1C-C731F8CCCF6F}"/>
                </a:ext>
              </a:extLst>
            </p:cNvPr>
            <p:cNvSpPr>
              <a:spLocks/>
            </p:cNvSpPr>
            <p:nvPr/>
          </p:nvSpPr>
          <p:spPr bwMode="auto">
            <a:xfrm>
              <a:off x="2291620" y="3167016"/>
              <a:ext cx="4727" cy="2807"/>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0" y="0"/>
                    <a:pt x="1" y="0"/>
                    <a:pt x="2" y="0"/>
                  </a:cubicBezTo>
                  <a:cubicBezTo>
                    <a:pt x="2" y="1"/>
                    <a:pt x="2" y="1"/>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04" name="Freeform 771">
              <a:extLst>
                <a:ext uri="{FF2B5EF4-FFF2-40B4-BE49-F238E27FC236}">
                  <a16:creationId xmlns:a16="http://schemas.microsoft.com/office/drawing/2014/main" xmlns="" id="{1CD64054-D8ED-4642-A06D-846752CABACD}"/>
                </a:ext>
              </a:extLst>
            </p:cNvPr>
            <p:cNvSpPr>
              <a:spLocks/>
            </p:cNvSpPr>
            <p:nvPr/>
          </p:nvSpPr>
          <p:spPr bwMode="auto">
            <a:xfrm>
              <a:off x="2288468" y="3169823"/>
              <a:ext cx="7878" cy="421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2" y="1"/>
                    <a:pt x="1" y="1"/>
                    <a:pt x="0" y="2"/>
                  </a:cubicBezTo>
                  <a:cubicBezTo>
                    <a:pt x="0" y="1"/>
                    <a:pt x="2" y="0"/>
                    <a:pt x="3"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05" name="Freeform 772">
              <a:extLst>
                <a:ext uri="{FF2B5EF4-FFF2-40B4-BE49-F238E27FC236}">
                  <a16:creationId xmlns:a16="http://schemas.microsoft.com/office/drawing/2014/main" xmlns="" id="{5E4995F5-1759-4C3B-9260-1A0E3608D285}"/>
                </a:ext>
              </a:extLst>
            </p:cNvPr>
            <p:cNvSpPr>
              <a:spLocks/>
            </p:cNvSpPr>
            <p:nvPr/>
          </p:nvSpPr>
          <p:spPr bwMode="auto">
            <a:xfrm>
              <a:off x="2288468" y="3169823"/>
              <a:ext cx="7878" cy="421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2" y="1"/>
                    <a:pt x="1" y="1"/>
                    <a:pt x="0" y="2"/>
                  </a:cubicBezTo>
                  <a:cubicBezTo>
                    <a:pt x="0" y="1"/>
                    <a:pt x="2" y="0"/>
                    <a:pt x="3"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06" name="Freeform 773">
              <a:extLst>
                <a:ext uri="{FF2B5EF4-FFF2-40B4-BE49-F238E27FC236}">
                  <a16:creationId xmlns:a16="http://schemas.microsoft.com/office/drawing/2014/main" xmlns="" id="{CB738244-9BFC-4AF4-B813-717940124D9A}"/>
                </a:ext>
              </a:extLst>
            </p:cNvPr>
            <p:cNvSpPr>
              <a:spLocks/>
            </p:cNvSpPr>
            <p:nvPr/>
          </p:nvSpPr>
          <p:spPr bwMode="auto">
            <a:xfrm>
              <a:off x="2296346" y="3167016"/>
              <a:ext cx="315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07" name="Freeform 774">
              <a:extLst>
                <a:ext uri="{FF2B5EF4-FFF2-40B4-BE49-F238E27FC236}">
                  <a16:creationId xmlns:a16="http://schemas.microsoft.com/office/drawing/2014/main" xmlns="" id="{165F146A-3EE5-4E67-91ED-7C8E6343CF3E}"/>
                </a:ext>
              </a:extLst>
            </p:cNvPr>
            <p:cNvSpPr>
              <a:spLocks/>
            </p:cNvSpPr>
            <p:nvPr/>
          </p:nvSpPr>
          <p:spPr bwMode="auto">
            <a:xfrm>
              <a:off x="2296346" y="3167016"/>
              <a:ext cx="315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08" name="Freeform 775">
              <a:extLst>
                <a:ext uri="{FF2B5EF4-FFF2-40B4-BE49-F238E27FC236}">
                  <a16:creationId xmlns:a16="http://schemas.microsoft.com/office/drawing/2014/main" xmlns="" id="{0758C2CD-2A3C-4991-A021-B3401FB98B0E}"/>
                </a:ext>
              </a:extLst>
            </p:cNvPr>
            <p:cNvSpPr>
              <a:spLocks/>
            </p:cNvSpPr>
            <p:nvPr/>
          </p:nvSpPr>
          <p:spPr bwMode="auto">
            <a:xfrm>
              <a:off x="2165568" y="3112272"/>
              <a:ext cx="6303" cy="2807"/>
            </a:xfrm>
            <a:custGeom>
              <a:avLst/>
              <a:gdLst>
                <a:gd name="T0" fmla="*/ 1 w 2"/>
                <a:gd name="T1" fmla="*/ 1 h 1"/>
                <a:gd name="T2" fmla="*/ 0 w 2"/>
                <a:gd name="T3" fmla="*/ 1 h 1"/>
                <a:gd name="T4" fmla="*/ 1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0" y="1"/>
                    <a:pt x="0" y="1"/>
                    <a:pt x="0" y="1"/>
                  </a:cubicBezTo>
                  <a:cubicBezTo>
                    <a:pt x="0" y="1"/>
                    <a:pt x="1" y="0"/>
                    <a:pt x="1" y="0"/>
                  </a:cubicBezTo>
                  <a:cubicBezTo>
                    <a:pt x="2" y="1"/>
                    <a:pt x="2"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09" name="Freeform 776">
              <a:extLst>
                <a:ext uri="{FF2B5EF4-FFF2-40B4-BE49-F238E27FC236}">
                  <a16:creationId xmlns:a16="http://schemas.microsoft.com/office/drawing/2014/main" xmlns="" id="{0EB6DA53-6D58-401A-B29C-FD2455F83293}"/>
                </a:ext>
              </a:extLst>
            </p:cNvPr>
            <p:cNvSpPr>
              <a:spLocks/>
            </p:cNvSpPr>
            <p:nvPr/>
          </p:nvSpPr>
          <p:spPr bwMode="auto">
            <a:xfrm>
              <a:off x="2165568" y="3112272"/>
              <a:ext cx="6303" cy="2807"/>
            </a:xfrm>
            <a:custGeom>
              <a:avLst/>
              <a:gdLst>
                <a:gd name="T0" fmla="*/ 1 w 2"/>
                <a:gd name="T1" fmla="*/ 1 h 1"/>
                <a:gd name="T2" fmla="*/ 0 w 2"/>
                <a:gd name="T3" fmla="*/ 1 h 1"/>
                <a:gd name="T4" fmla="*/ 1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0" y="1"/>
                    <a:pt x="0" y="1"/>
                    <a:pt x="0" y="1"/>
                  </a:cubicBezTo>
                  <a:cubicBezTo>
                    <a:pt x="0" y="1"/>
                    <a:pt x="1" y="0"/>
                    <a:pt x="1" y="0"/>
                  </a:cubicBezTo>
                  <a:cubicBezTo>
                    <a:pt x="2" y="1"/>
                    <a:pt x="2"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10" name="Freeform 777">
              <a:extLst>
                <a:ext uri="{FF2B5EF4-FFF2-40B4-BE49-F238E27FC236}">
                  <a16:creationId xmlns:a16="http://schemas.microsoft.com/office/drawing/2014/main" xmlns="" id="{5388AC35-54BA-47C7-AE45-3B71C3D6F547}"/>
                </a:ext>
              </a:extLst>
            </p:cNvPr>
            <p:cNvSpPr>
              <a:spLocks/>
            </p:cNvSpPr>
            <p:nvPr/>
          </p:nvSpPr>
          <p:spPr bwMode="auto">
            <a:xfrm>
              <a:off x="2190778" y="3106656"/>
              <a:ext cx="22059" cy="9827"/>
            </a:xfrm>
            <a:custGeom>
              <a:avLst/>
              <a:gdLst>
                <a:gd name="T0" fmla="*/ 5 w 8"/>
                <a:gd name="T1" fmla="*/ 4 h 4"/>
                <a:gd name="T2" fmla="*/ 3 w 8"/>
                <a:gd name="T3" fmla="*/ 1 h 4"/>
                <a:gd name="T4" fmla="*/ 5 w 8"/>
                <a:gd name="T5" fmla="*/ 2 h 4"/>
                <a:gd name="T6" fmla="*/ 7 w 8"/>
                <a:gd name="T7" fmla="*/ 0 h 4"/>
                <a:gd name="T8" fmla="*/ 5 w 8"/>
                <a:gd name="T9" fmla="*/ 4 h 4"/>
              </a:gdLst>
              <a:ahLst/>
              <a:cxnLst>
                <a:cxn ang="0">
                  <a:pos x="T0" y="T1"/>
                </a:cxn>
                <a:cxn ang="0">
                  <a:pos x="T2" y="T3"/>
                </a:cxn>
                <a:cxn ang="0">
                  <a:pos x="T4" y="T5"/>
                </a:cxn>
                <a:cxn ang="0">
                  <a:pos x="T6" y="T7"/>
                </a:cxn>
                <a:cxn ang="0">
                  <a:pos x="T8" y="T9"/>
                </a:cxn>
              </a:cxnLst>
              <a:rect l="0" t="0" r="r" b="b"/>
              <a:pathLst>
                <a:path w="8" h="4">
                  <a:moveTo>
                    <a:pt x="5" y="4"/>
                  </a:moveTo>
                  <a:cubicBezTo>
                    <a:pt x="5" y="3"/>
                    <a:pt x="0" y="2"/>
                    <a:pt x="3" y="1"/>
                  </a:cubicBezTo>
                  <a:cubicBezTo>
                    <a:pt x="4" y="1"/>
                    <a:pt x="4" y="2"/>
                    <a:pt x="5" y="2"/>
                  </a:cubicBezTo>
                  <a:cubicBezTo>
                    <a:pt x="6" y="2"/>
                    <a:pt x="6" y="0"/>
                    <a:pt x="7" y="0"/>
                  </a:cubicBezTo>
                  <a:cubicBezTo>
                    <a:pt x="8" y="2"/>
                    <a:pt x="8" y="2"/>
                    <a:pt x="5"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11" name="Freeform 778">
              <a:extLst>
                <a:ext uri="{FF2B5EF4-FFF2-40B4-BE49-F238E27FC236}">
                  <a16:creationId xmlns:a16="http://schemas.microsoft.com/office/drawing/2014/main" xmlns="" id="{AD6460AD-ED77-494E-BA4F-B1073A10436B}"/>
                </a:ext>
              </a:extLst>
            </p:cNvPr>
            <p:cNvSpPr>
              <a:spLocks/>
            </p:cNvSpPr>
            <p:nvPr/>
          </p:nvSpPr>
          <p:spPr bwMode="auto">
            <a:xfrm>
              <a:off x="2190778" y="3106656"/>
              <a:ext cx="22059" cy="9827"/>
            </a:xfrm>
            <a:custGeom>
              <a:avLst/>
              <a:gdLst>
                <a:gd name="T0" fmla="*/ 5 w 8"/>
                <a:gd name="T1" fmla="*/ 4 h 4"/>
                <a:gd name="T2" fmla="*/ 3 w 8"/>
                <a:gd name="T3" fmla="*/ 1 h 4"/>
                <a:gd name="T4" fmla="*/ 5 w 8"/>
                <a:gd name="T5" fmla="*/ 2 h 4"/>
                <a:gd name="T6" fmla="*/ 7 w 8"/>
                <a:gd name="T7" fmla="*/ 0 h 4"/>
                <a:gd name="T8" fmla="*/ 5 w 8"/>
                <a:gd name="T9" fmla="*/ 4 h 4"/>
              </a:gdLst>
              <a:ahLst/>
              <a:cxnLst>
                <a:cxn ang="0">
                  <a:pos x="T0" y="T1"/>
                </a:cxn>
                <a:cxn ang="0">
                  <a:pos x="T2" y="T3"/>
                </a:cxn>
                <a:cxn ang="0">
                  <a:pos x="T4" y="T5"/>
                </a:cxn>
                <a:cxn ang="0">
                  <a:pos x="T6" y="T7"/>
                </a:cxn>
                <a:cxn ang="0">
                  <a:pos x="T8" y="T9"/>
                </a:cxn>
              </a:cxnLst>
              <a:rect l="0" t="0" r="r" b="b"/>
              <a:pathLst>
                <a:path w="8" h="4">
                  <a:moveTo>
                    <a:pt x="5" y="4"/>
                  </a:moveTo>
                  <a:cubicBezTo>
                    <a:pt x="5" y="3"/>
                    <a:pt x="0" y="2"/>
                    <a:pt x="3" y="1"/>
                  </a:cubicBezTo>
                  <a:cubicBezTo>
                    <a:pt x="4" y="1"/>
                    <a:pt x="4" y="2"/>
                    <a:pt x="5" y="2"/>
                  </a:cubicBezTo>
                  <a:cubicBezTo>
                    <a:pt x="6" y="2"/>
                    <a:pt x="6" y="0"/>
                    <a:pt x="7" y="0"/>
                  </a:cubicBezTo>
                  <a:cubicBezTo>
                    <a:pt x="8" y="2"/>
                    <a:pt x="8" y="2"/>
                    <a:pt x="5"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12" name="Freeform 779">
              <a:extLst>
                <a:ext uri="{FF2B5EF4-FFF2-40B4-BE49-F238E27FC236}">
                  <a16:creationId xmlns:a16="http://schemas.microsoft.com/office/drawing/2014/main" xmlns="" id="{B2398E7D-BE3E-42BE-BAFC-F4A5C9050EBB}"/>
                </a:ext>
              </a:extLst>
            </p:cNvPr>
            <p:cNvSpPr>
              <a:spLocks/>
            </p:cNvSpPr>
            <p:nvPr/>
          </p:nvSpPr>
          <p:spPr bwMode="auto">
            <a:xfrm>
              <a:off x="2241199" y="3126308"/>
              <a:ext cx="6303" cy="5615"/>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2"/>
                    <a:pt x="0" y="1"/>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13" name="Freeform 780">
              <a:extLst>
                <a:ext uri="{FF2B5EF4-FFF2-40B4-BE49-F238E27FC236}">
                  <a16:creationId xmlns:a16="http://schemas.microsoft.com/office/drawing/2014/main" xmlns="" id="{7EEC1CC4-7D55-4BB3-B72D-94D255767BF4}"/>
                </a:ext>
              </a:extLst>
            </p:cNvPr>
            <p:cNvSpPr>
              <a:spLocks/>
            </p:cNvSpPr>
            <p:nvPr/>
          </p:nvSpPr>
          <p:spPr bwMode="auto">
            <a:xfrm>
              <a:off x="2241199" y="3126308"/>
              <a:ext cx="6303" cy="5615"/>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2"/>
                    <a:pt x="0" y="1"/>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14" name="Freeform 781">
              <a:extLst>
                <a:ext uri="{FF2B5EF4-FFF2-40B4-BE49-F238E27FC236}">
                  <a16:creationId xmlns:a16="http://schemas.microsoft.com/office/drawing/2014/main" xmlns="" id="{AE8777AC-363B-44C6-A557-944FE1B17610}"/>
                </a:ext>
              </a:extLst>
            </p:cNvPr>
            <p:cNvSpPr>
              <a:spLocks/>
            </p:cNvSpPr>
            <p:nvPr/>
          </p:nvSpPr>
          <p:spPr bwMode="auto">
            <a:xfrm>
              <a:off x="3838900" y="2184419"/>
              <a:ext cx="103993" cy="154409"/>
            </a:xfrm>
            <a:custGeom>
              <a:avLst/>
              <a:gdLst>
                <a:gd name="T0" fmla="*/ 3 w 37"/>
                <a:gd name="T1" fmla="*/ 34 h 62"/>
                <a:gd name="T2" fmla="*/ 3 w 37"/>
                <a:gd name="T3" fmla="*/ 33 h 62"/>
                <a:gd name="T4" fmla="*/ 8 w 37"/>
                <a:gd name="T5" fmla="*/ 26 h 62"/>
                <a:gd name="T6" fmla="*/ 10 w 37"/>
                <a:gd name="T7" fmla="*/ 19 h 62"/>
                <a:gd name="T8" fmla="*/ 11 w 37"/>
                <a:gd name="T9" fmla="*/ 18 h 62"/>
                <a:gd name="T10" fmla="*/ 11 w 37"/>
                <a:gd name="T11" fmla="*/ 18 h 62"/>
                <a:gd name="T12" fmla="*/ 11 w 37"/>
                <a:gd name="T13" fmla="*/ 11 h 62"/>
                <a:gd name="T14" fmla="*/ 11 w 37"/>
                <a:gd name="T15" fmla="*/ 6 h 62"/>
                <a:gd name="T16" fmla="*/ 12 w 37"/>
                <a:gd name="T17" fmla="*/ 2 h 62"/>
                <a:gd name="T18" fmla="*/ 17 w 37"/>
                <a:gd name="T19" fmla="*/ 0 h 62"/>
                <a:gd name="T20" fmla="*/ 18 w 37"/>
                <a:gd name="T21" fmla="*/ 2 h 62"/>
                <a:gd name="T22" fmla="*/ 17 w 37"/>
                <a:gd name="T23" fmla="*/ 5 h 62"/>
                <a:gd name="T24" fmla="*/ 22 w 37"/>
                <a:gd name="T25" fmla="*/ 4 h 62"/>
                <a:gd name="T26" fmla="*/ 26 w 37"/>
                <a:gd name="T27" fmla="*/ 4 h 62"/>
                <a:gd name="T28" fmla="*/ 32 w 37"/>
                <a:gd name="T29" fmla="*/ 3 h 62"/>
                <a:gd name="T30" fmla="*/ 33 w 37"/>
                <a:gd name="T31" fmla="*/ 5 h 62"/>
                <a:gd name="T32" fmla="*/ 36 w 37"/>
                <a:gd name="T33" fmla="*/ 7 h 62"/>
                <a:gd name="T34" fmla="*/ 29 w 37"/>
                <a:gd name="T35" fmla="*/ 14 h 62"/>
                <a:gd name="T36" fmla="*/ 29 w 37"/>
                <a:gd name="T37" fmla="*/ 19 h 62"/>
                <a:gd name="T38" fmla="*/ 29 w 37"/>
                <a:gd name="T39" fmla="*/ 22 h 62"/>
                <a:gd name="T40" fmla="*/ 27 w 37"/>
                <a:gd name="T41" fmla="*/ 24 h 62"/>
                <a:gd name="T42" fmla="*/ 27 w 37"/>
                <a:gd name="T43" fmla="*/ 28 h 62"/>
                <a:gd name="T44" fmla="*/ 26 w 37"/>
                <a:gd name="T45" fmla="*/ 30 h 62"/>
                <a:gd name="T46" fmla="*/ 21 w 37"/>
                <a:gd name="T47" fmla="*/ 30 h 62"/>
                <a:gd name="T48" fmla="*/ 23 w 37"/>
                <a:gd name="T49" fmla="*/ 32 h 62"/>
                <a:gd name="T50" fmla="*/ 24 w 37"/>
                <a:gd name="T51" fmla="*/ 34 h 62"/>
                <a:gd name="T52" fmla="*/ 26 w 37"/>
                <a:gd name="T53" fmla="*/ 38 h 62"/>
                <a:gd name="T54" fmla="*/ 23 w 37"/>
                <a:gd name="T55" fmla="*/ 43 h 62"/>
                <a:gd name="T56" fmla="*/ 26 w 37"/>
                <a:gd name="T57" fmla="*/ 47 h 62"/>
                <a:gd name="T58" fmla="*/ 22 w 37"/>
                <a:gd name="T59" fmla="*/ 51 h 62"/>
                <a:gd name="T60" fmla="*/ 20 w 37"/>
                <a:gd name="T61" fmla="*/ 55 h 62"/>
                <a:gd name="T62" fmla="*/ 20 w 37"/>
                <a:gd name="T63" fmla="*/ 59 h 62"/>
                <a:gd name="T64" fmla="*/ 13 w 37"/>
                <a:gd name="T65" fmla="*/ 61 h 62"/>
                <a:gd name="T66" fmla="*/ 5 w 37"/>
                <a:gd name="T67" fmla="*/ 62 h 62"/>
                <a:gd name="T68" fmla="*/ 6 w 37"/>
                <a:gd name="T69" fmla="*/ 59 h 62"/>
                <a:gd name="T70" fmla="*/ 7 w 37"/>
                <a:gd name="T71" fmla="*/ 54 h 62"/>
                <a:gd name="T72" fmla="*/ 7 w 37"/>
                <a:gd name="T73" fmla="*/ 50 h 62"/>
                <a:gd name="T74" fmla="*/ 7 w 37"/>
                <a:gd name="T75" fmla="*/ 44 h 62"/>
                <a:gd name="T76" fmla="*/ 9 w 37"/>
                <a:gd name="T77" fmla="*/ 43 h 62"/>
                <a:gd name="T78" fmla="*/ 4 w 37"/>
                <a:gd name="T79" fmla="*/ 45 h 62"/>
                <a:gd name="T80" fmla="*/ 4 w 37"/>
                <a:gd name="T81" fmla="*/ 42 h 62"/>
                <a:gd name="T82" fmla="*/ 5 w 37"/>
                <a:gd name="T83" fmla="*/ 42 h 62"/>
                <a:gd name="T84" fmla="*/ 7 w 37"/>
                <a:gd name="T85" fmla="*/ 41 h 62"/>
                <a:gd name="T86" fmla="*/ 6 w 37"/>
                <a:gd name="T87" fmla="*/ 39 h 62"/>
                <a:gd name="T88" fmla="*/ 2 w 37"/>
                <a:gd name="T89" fmla="*/ 42 h 62"/>
                <a:gd name="T90" fmla="*/ 3 w 37"/>
                <a:gd name="T91" fmla="*/ 3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7" h="62">
                  <a:moveTo>
                    <a:pt x="3" y="34"/>
                  </a:moveTo>
                  <a:cubicBezTo>
                    <a:pt x="3" y="33"/>
                    <a:pt x="3" y="33"/>
                    <a:pt x="3" y="33"/>
                  </a:cubicBezTo>
                  <a:cubicBezTo>
                    <a:pt x="6" y="33"/>
                    <a:pt x="7" y="28"/>
                    <a:pt x="8" y="26"/>
                  </a:cubicBezTo>
                  <a:cubicBezTo>
                    <a:pt x="9" y="24"/>
                    <a:pt x="9" y="21"/>
                    <a:pt x="10" y="19"/>
                  </a:cubicBezTo>
                  <a:cubicBezTo>
                    <a:pt x="10" y="19"/>
                    <a:pt x="11" y="18"/>
                    <a:pt x="11" y="18"/>
                  </a:cubicBezTo>
                  <a:cubicBezTo>
                    <a:pt x="11" y="18"/>
                    <a:pt x="11" y="15"/>
                    <a:pt x="11" y="18"/>
                  </a:cubicBezTo>
                  <a:cubicBezTo>
                    <a:pt x="11" y="15"/>
                    <a:pt x="12" y="14"/>
                    <a:pt x="11" y="11"/>
                  </a:cubicBezTo>
                  <a:cubicBezTo>
                    <a:pt x="11" y="10"/>
                    <a:pt x="10" y="6"/>
                    <a:pt x="11" y="6"/>
                  </a:cubicBezTo>
                  <a:cubicBezTo>
                    <a:pt x="9" y="7"/>
                    <a:pt x="11" y="3"/>
                    <a:pt x="12" y="2"/>
                  </a:cubicBezTo>
                  <a:cubicBezTo>
                    <a:pt x="14" y="2"/>
                    <a:pt x="16" y="2"/>
                    <a:pt x="17" y="0"/>
                  </a:cubicBezTo>
                  <a:cubicBezTo>
                    <a:pt x="17" y="1"/>
                    <a:pt x="17" y="2"/>
                    <a:pt x="18" y="2"/>
                  </a:cubicBezTo>
                  <a:cubicBezTo>
                    <a:pt x="18" y="2"/>
                    <a:pt x="16" y="5"/>
                    <a:pt x="17" y="5"/>
                  </a:cubicBezTo>
                  <a:cubicBezTo>
                    <a:pt x="19" y="4"/>
                    <a:pt x="20" y="3"/>
                    <a:pt x="22" y="4"/>
                  </a:cubicBezTo>
                  <a:cubicBezTo>
                    <a:pt x="24" y="4"/>
                    <a:pt x="25" y="5"/>
                    <a:pt x="26" y="4"/>
                  </a:cubicBezTo>
                  <a:cubicBezTo>
                    <a:pt x="27" y="2"/>
                    <a:pt x="30" y="3"/>
                    <a:pt x="32" y="3"/>
                  </a:cubicBezTo>
                  <a:cubicBezTo>
                    <a:pt x="34" y="3"/>
                    <a:pt x="32" y="4"/>
                    <a:pt x="33" y="5"/>
                  </a:cubicBezTo>
                  <a:cubicBezTo>
                    <a:pt x="33" y="6"/>
                    <a:pt x="35" y="6"/>
                    <a:pt x="36" y="7"/>
                  </a:cubicBezTo>
                  <a:cubicBezTo>
                    <a:pt x="37" y="8"/>
                    <a:pt x="30" y="14"/>
                    <a:pt x="29" y="14"/>
                  </a:cubicBezTo>
                  <a:cubicBezTo>
                    <a:pt x="29" y="14"/>
                    <a:pt x="29" y="19"/>
                    <a:pt x="29" y="19"/>
                  </a:cubicBezTo>
                  <a:cubicBezTo>
                    <a:pt x="29" y="20"/>
                    <a:pt x="29" y="22"/>
                    <a:pt x="29" y="22"/>
                  </a:cubicBezTo>
                  <a:cubicBezTo>
                    <a:pt x="29" y="23"/>
                    <a:pt x="27" y="23"/>
                    <a:pt x="27" y="24"/>
                  </a:cubicBezTo>
                  <a:cubicBezTo>
                    <a:pt x="27" y="25"/>
                    <a:pt x="29" y="27"/>
                    <a:pt x="27" y="28"/>
                  </a:cubicBezTo>
                  <a:cubicBezTo>
                    <a:pt x="26" y="28"/>
                    <a:pt x="27" y="30"/>
                    <a:pt x="26" y="30"/>
                  </a:cubicBezTo>
                  <a:cubicBezTo>
                    <a:pt x="25" y="31"/>
                    <a:pt x="22" y="30"/>
                    <a:pt x="21" y="30"/>
                  </a:cubicBezTo>
                  <a:cubicBezTo>
                    <a:pt x="22" y="31"/>
                    <a:pt x="22" y="31"/>
                    <a:pt x="23" y="32"/>
                  </a:cubicBezTo>
                  <a:cubicBezTo>
                    <a:pt x="24" y="33"/>
                    <a:pt x="23" y="33"/>
                    <a:pt x="24" y="34"/>
                  </a:cubicBezTo>
                  <a:cubicBezTo>
                    <a:pt x="24" y="35"/>
                    <a:pt x="26" y="37"/>
                    <a:pt x="26" y="38"/>
                  </a:cubicBezTo>
                  <a:cubicBezTo>
                    <a:pt x="25" y="40"/>
                    <a:pt x="23" y="41"/>
                    <a:pt x="23" y="43"/>
                  </a:cubicBezTo>
                  <a:cubicBezTo>
                    <a:pt x="22" y="45"/>
                    <a:pt x="24" y="48"/>
                    <a:pt x="26" y="47"/>
                  </a:cubicBezTo>
                  <a:cubicBezTo>
                    <a:pt x="25" y="50"/>
                    <a:pt x="23" y="49"/>
                    <a:pt x="22" y="51"/>
                  </a:cubicBezTo>
                  <a:cubicBezTo>
                    <a:pt x="22" y="53"/>
                    <a:pt x="21" y="53"/>
                    <a:pt x="20" y="55"/>
                  </a:cubicBezTo>
                  <a:cubicBezTo>
                    <a:pt x="19" y="56"/>
                    <a:pt x="21" y="58"/>
                    <a:pt x="20" y="59"/>
                  </a:cubicBezTo>
                  <a:cubicBezTo>
                    <a:pt x="19" y="62"/>
                    <a:pt x="15" y="62"/>
                    <a:pt x="13" y="61"/>
                  </a:cubicBezTo>
                  <a:cubicBezTo>
                    <a:pt x="11" y="60"/>
                    <a:pt x="7" y="60"/>
                    <a:pt x="5" y="62"/>
                  </a:cubicBezTo>
                  <a:cubicBezTo>
                    <a:pt x="5" y="61"/>
                    <a:pt x="6" y="59"/>
                    <a:pt x="6" y="59"/>
                  </a:cubicBezTo>
                  <a:cubicBezTo>
                    <a:pt x="7" y="57"/>
                    <a:pt x="7" y="55"/>
                    <a:pt x="7" y="54"/>
                  </a:cubicBezTo>
                  <a:cubicBezTo>
                    <a:pt x="8" y="53"/>
                    <a:pt x="7" y="52"/>
                    <a:pt x="7" y="50"/>
                  </a:cubicBezTo>
                  <a:cubicBezTo>
                    <a:pt x="7" y="48"/>
                    <a:pt x="9" y="46"/>
                    <a:pt x="7" y="44"/>
                  </a:cubicBezTo>
                  <a:cubicBezTo>
                    <a:pt x="8" y="47"/>
                    <a:pt x="9" y="44"/>
                    <a:pt x="9" y="43"/>
                  </a:cubicBezTo>
                  <a:cubicBezTo>
                    <a:pt x="8" y="44"/>
                    <a:pt x="5" y="45"/>
                    <a:pt x="4" y="45"/>
                  </a:cubicBezTo>
                  <a:cubicBezTo>
                    <a:pt x="4" y="44"/>
                    <a:pt x="4" y="43"/>
                    <a:pt x="4" y="42"/>
                  </a:cubicBezTo>
                  <a:cubicBezTo>
                    <a:pt x="5" y="42"/>
                    <a:pt x="5" y="42"/>
                    <a:pt x="5" y="42"/>
                  </a:cubicBezTo>
                  <a:cubicBezTo>
                    <a:pt x="5" y="42"/>
                    <a:pt x="6" y="41"/>
                    <a:pt x="7" y="41"/>
                  </a:cubicBezTo>
                  <a:cubicBezTo>
                    <a:pt x="7" y="41"/>
                    <a:pt x="6" y="39"/>
                    <a:pt x="6" y="39"/>
                  </a:cubicBezTo>
                  <a:cubicBezTo>
                    <a:pt x="6" y="40"/>
                    <a:pt x="3" y="43"/>
                    <a:pt x="2" y="42"/>
                  </a:cubicBezTo>
                  <a:cubicBezTo>
                    <a:pt x="0" y="40"/>
                    <a:pt x="3" y="36"/>
                    <a:pt x="3" y="3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15" name="Freeform 782">
              <a:extLst>
                <a:ext uri="{FF2B5EF4-FFF2-40B4-BE49-F238E27FC236}">
                  <a16:creationId xmlns:a16="http://schemas.microsoft.com/office/drawing/2014/main" xmlns="" id="{484EF7B9-68BC-4F3C-B8D5-7896E245B9E4}"/>
                </a:ext>
              </a:extLst>
            </p:cNvPr>
            <p:cNvSpPr>
              <a:spLocks/>
            </p:cNvSpPr>
            <p:nvPr/>
          </p:nvSpPr>
          <p:spPr bwMode="auto">
            <a:xfrm>
              <a:off x="3838900" y="2184419"/>
              <a:ext cx="103993" cy="154409"/>
            </a:xfrm>
            <a:custGeom>
              <a:avLst/>
              <a:gdLst>
                <a:gd name="T0" fmla="*/ 3 w 37"/>
                <a:gd name="T1" fmla="*/ 34 h 62"/>
                <a:gd name="T2" fmla="*/ 3 w 37"/>
                <a:gd name="T3" fmla="*/ 33 h 62"/>
                <a:gd name="T4" fmla="*/ 8 w 37"/>
                <a:gd name="T5" fmla="*/ 26 h 62"/>
                <a:gd name="T6" fmla="*/ 10 w 37"/>
                <a:gd name="T7" fmla="*/ 19 h 62"/>
                <a:gd name="T8" fmla="*/ 11 w 37"/>
                <a:gd name="T9" fmla="*/ 18 h 62"/>
                <a:gd name="T10" fmla="*/ 11 w 37"/>
                <a:gd name="T11" fmla="*/ 18 h 62"/>
                <a:gd name="T12" fmla="*/ 11 w 37"/>
                <a:gd name="T13" fmla="*/ 11 h 62"/>
                <a:gd name="T14" fmla="*/ 11 w 37"/>
                <a:gd name="T15" fmla="*/ 6 h 62"/>
                <a:gd name="T16" fmla="*/ 12 w 37"/>
                <a:gd name="T17" fmla="*/ 2 h 62"/>
                <a:gd name="T18" fmla="*/ 17 w 37"/>
                <a:gd name="T19" fmla="*/ 0 h 62"/>
                <a:gd name="T20" fmla="*/ 18 w 37"/>
                <a:gd name="T21" fmla="*/ 2 h 62"/>
                <a:gd name="T22" fmla="*/ 17 w 37"/>
                <a:gd name="T23" fmla="*/ 5 h 62"/>
                <a:gd name="T24" fmla="*/ 22 w 37"/>
                <a:gd name="T25" fmla="*/ 4 h 62"/>
                <a:gd name="T26" fmla="*/ 26 w 37"/>
                <a:gd name="T27" fmla="*/ 4 h 62"/>
                <a:gd name="T28" fmla="*/ 32 w 37"/>
                <a:gd name="T29" fmla="*/ 3 h 62"/>
                <a:gd name="T30" fmla="*/ 33 w 37"/>
                <a:gd name="T31" fmla="*/ 5 h 62"/>
                <a:gd name="T32" fmla="*/ 36 w 37"/>
                <a:gd name="T33" fmla="*/ 7 h 62"/>
                <a:gd name="T34" fmla="*/ 29 w 37"/>
                <a:gd name="T35" fmla="*/ 14 h 62"/>
                <a:gd name="T36" fmla="*/ 29 w 37"/>
                <a:gd name="T37" fmla="*/ 19 h 62"/>
                <a:gd name="T38" fmla="*/ 29 w 37"/>
                <a:gd name="T39" fmla="*/ 22 h 62"/>
                <a:gd name="T40" fmla="*/ 27 w 37"/>
                <a:gd name="T41" fmla="*/ 24 h 62"/>
                <a:gd name="T42" fmla="*/ 27 w 37"/>
                <a:gd name="T43" fmla="*/ 28 h 62"/>
                <a:gd name="T44" fmla="*/ 26 w 37"/>
                <a:gd name="T45" fmla="*/ 30 h 62"/>
                <a:gd name="T46" fmla="*/ 21 w 37"/>
                <a:gd name="T47" fmla="*/ 30 h 62"/>
                <a:gd name="T48" fmla="*/ 23 w 37"/>
                <a:gd name="T49" fmla="*/ 32 h 62"/>
                <a:gd name="T50" fmla="*/ 24 w 37"/>
                <a:gd name="T51" fmla="*/ 34 h 62"/>
                <a:gd name="T52" fmla="*/ 26 w 37"/>
                <a:gd name="T53" fmla="*/ 38 h 62"/>
                <a:gd name="T54" fmla="*/ 23 w 37"/>
                <a:gd name="T55" fmla="*/ 43 h 62"/>
                <a:gd name="T56" fmla="*/ 26 w 37"/>
                <a:gd name="T57" fmla="*/ 47 h 62"/>
                <a:gd name="T58" fmla="*/ 22 w 37"/>
                <a:gd name="T59" fmla="*/ 51 h 62"/>
                <a:gd name="T60" fmla="*/ 20 w 37"/>
                <a:gd name="T61" fmla="*/ 55 h 62"/>
                <a:gd name="T62" fmla="*/ 20 w 37"/>
                <a:gd name="T63" fmla="*/ 59 h 62"/>
                <a:gd name="T64" fmla="*/ 13 w 37"/>
                <a:gd name="T65" fmla="*/ 61 h 62"/>
                <a:gd name="T66" fmla="*/ 5 w 37"/>
                <a:gd name="T67" fmla="*/ 62 h 62"/>
                <a:gd name="T68" fmla="*/ 6 w 37"/>
                <a:gd name="T69" fmla="*/ 59 h 62"/>
                <a:gd name="T70" fmla="*/ 7 w 37"/>
                <a:gd name="T71" fmla="*/ 54 h 62"/>
                <a:gd name="T72" fmla="*/ 7 w 37"/>
                <a:gd name="T73" fmla="*/ 50 h 62"/>
                <a:gd name="T74" fmla="*/ 7 w 37"/>
                <a:gd name="T75" fmla="*/ 44 h 62"/>
                <a:gd name="T76" fmla="*/ 9 w 37"/>
                <a:gd name="T77" fmla="*/ 43 h 62"/>
                <a:gd name="T78" fmla="*/ 4 w 37"/>
                <a:gd name="T79" fmla="*/ 45 h 62"/>
                <a:gd name="T80" fmla="*/ 4 w 37"/>
                <a:gd name="T81" fmla="*/ 42 h 62"/>
                <a:gd name="T82" fmla="*/ 5 w 37"/>
                <a:gd name="T83" fmla="*/ 42 h 62"/>
                <a:gd name="T84" fmla="*/ 7 w 37"/>
                <a:gd name="T85" fmla="*/ 41 h 62"/>
                <a:gd name="T86" fmla="*/ 6 w 37"/>
                <a:gd name="T87" fmla="*/ 39 h 62"/>
                <a:gd name="T88" fmla="*/ 2 w 37"/>
                <a:gd name="T89" fmla="*/ 42 h 62"/>
                <a:gd name="T90" fmla="*/ 3 w 37"/>
                <a:gd name="T91" fmla="*/ 3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7" h="62">
                  <a:moveTo>
                    <a:pt x="3" y="34"/>
                  </a:moveTo>
                  <a:cubicBezTo>
                    <a:pt x="3" y="33"/>
                    <a:pt x="3" y="33"/>
                    <a:pt x="3" y="33"/>
                  </a:cubicBezTo>
                  <a:cubicBezTo>
                    <a:pt x="6" y="33"/>
                    <a:pt x="7" y="28"/>
                    <a:pt x="8" y="26"/>
                  </a:cubicBezTo>
                  <a:cubicBezTo>
                    <a:pt x="9" y="24"/>
                    <a:pt x="9" y="21"/>
                    <a:pt x="10" y="19"/>
                  </a:cubicBezTo>
                  <a:cubicBezTo>
                    <a:pt x="10" y="19"/>
                    <a:pt x="11" y="18"/>
                    <a:pt x="11" y="18"/>
                  </a:cubicBezTo>
                  <a:cubicBezTo>
                    <a:pt x="11" y="18"/>
                    <a:pt x="11" y="15"/>
                    <a:pt x="11" y="18"/>
                  </a:cubicBezTo>
                  <a:cubicBezTo>
                    <a:pt x="11" y="15"/>
                    <a:pt x="12" y="14"/>
                    <a:pt x="11" y="11"/>
                  </a:cubicBezTo>
                  <a:cubicBezTo>
                    <a:pt x="11" y="10"/>
                    <a:pt x="10" y="6"/>
                    <a:pt x="11" y="6"/>
                  </a:cubicBezTo>
                  <a:cubicBezTo>
                    <a:pt x="9" y="7"/>
                    <a:pt x="11" y="3"/>
                    <a:pt x="12" y="2"/>
                  </a:cubicBezTo>
                  <a:cubicBezTo>
                    <a:pt x="14" y="2"/>
                    <a:pt x="16" y="2"/>
                    <a:pt x="17" y="0"/>
                  </a:cubicBezTo>
                  <a:cubicBezTo>
                    <a:pt x="17" y="1"/>
                    <a:pt x="17" y="2"/>
                    <a:pt x="18" y="2"/>
                  </a:cubicBezTo>
                  <a:cubicBezTo>
                    <a:pt x="18" y="2"/>
                    <a:pt x="16" y="5"/>
                    <a:pt x="17" y="5"/>
                  </a:cubicBezTo>
                  <a:cubicBezTo>
                    <a:pt x="19" y="4"/>
                    <a:pt x="20" y="3"/>
                    <a:pt x="22" y="4"/>
                  </a:cubicBezTo>
                  <a:cubicBezTo>
                    <a:pt x="24" y="4"/>
                    <a:pt x="25" y="5"/>
                    <a:pt x="26" y="4"/>
                  </a:cubicBezTo>
                  <a:cubicBezTo>
                    <a:pt x="27" y="2"/>
                    <a:pt x="30" y="3"/>
                    <a:pt x="32" y="3"/>
                  </a:cubicBezTo>
                  <a:cubicBezTo>
                    <a:pt x="34" y="3"/>
                    <a:pt x="32" y="4"/>
                    <a:pt x="33" y="5"/>
                  </a:cubicBezTo>
                  <a:cubicBezTo>
                    <a:pt x="33" y="6"/>
                    <a:pt x="35" y="6"/>
                    <a:pt x="36" y="7"/>
                  </a:cubicBezTo>
                  <a:cubicBezTo>
                    <a:pt x="37" y="8"/>
                    <a:pt x="30" y="14"/>
                    <a:pt x="29" y="14"/>
                  </a:cubicBezTo>
                  <a:cubicBezTo>
                    <a:pt x="29" y="14"/>
                    <a:pt x="29" y="19"/>
                    <a:pt x="29" y="19"/>
                  </a:cubicBezTo>
                  <a:cubicBezTo>
                    <a:pt x="29" y="20"/>
                    <a:pt x="29" y="22"/>
                    <a:pt x="29" y="22"/>
                  </a:cubicBezTo>
                  <a:cubicBezTo>
                    <a:pt x="29" y="23"/>
                    <a:pt x="27" y="23"/>
                    <a:pt x="27" y="24"/>
                  </a:cubicBezTo>
                  <a:cubicBezTo>
                    <a:pt x="27" y="25"/>
                    <a:pt x="29" y="27"/>
                    <a:pt x="27" y="28"/>
                  </a:cubicBezTo>
                  <a:cubicBezTo>
                    <a:pt x="26" y="28"/>
                    <a:pt x="27" y="30"/>
                    <a:pt x="26" y="30"/>
                  </a:cubicBezTo>
                  <a:cubicBezTo>
                    <a:pt x="25" y="31"/>
                    <a:pt x="22" y="30"/>
                    <a:pt x="21" y="30"/>
                  </a:cubicBezTo>
                  <a:cubicBezTo>
                    <a:pt x="22" y="31"/>
                    <a:pt x="22" y="31"/>
                    <a:pt x="23" y="32"/>
                  </a:cubicBezTo>
                  <a:cubicBezTo>
                    <a:pt x="24" y="33"/>
                    <a:pt x="23" y="33"/>
                    <a:pt x="24" y="34"/>
                  </a:cubicBezTo>
                  <a:cubicBezTo>
                    <a:pt x="24" y="35"/>
                    <a:pt x="26" y="37"/>
                    <a:pt x="26" y="38"/>
                  </a:cubicBezTo>
                  <a:cubicBezTo>
                    <a:pt x="25" y="40"/>
                    <a:pt x="23" y="41"/>
                    <a:pt x="23" y="43"/>
                  </a:cubicBezTo>
                  <a:cubicBezTo>
                    <a:pt x="22" y="45"/>
                    <a:pt x="24" y="48"/>
                    <a:pt x="26" y="47"/>
                  </a:cubicBezTo>
                  <a:cubicBezTo>
                    <a:pt x="25" y="50"/>
                    <a:pt x="23" y="49"/>
                    <a:pt x="22" y="51"/>
                  </a:cubicBezTo>
                  <a:cubicBezTo>
                    <a:pt x="22" y="53"/>
                    <a:pt x="21" y="53"/>
                    <a:pt x="20" y="55"/>
                  </a:cubicBezTo>
                  <a:cubicBezTo>
                    <a:pt x="19" y="56"/>
                    <a:pt x="21" y="58"/>
                    <a:pt x="20" y="59"/>
                  </a:cubicBezTo>
                  <a:cubicBezTo>
                    <a:pt x="19" y="62"/>
                    <a:pt x="15" y="62"/>
                    <a:pt x="13" y="61"/>
                  </a:cubicBezTo>
                  <a:cubicBezTo>
                    <a:pt x="11" y="60"/>
                    <a:pt x="7" y="60"/>
                    <a:pt x="5" y="62"/>
                  </a:cubicBezTo>
                  <a:cubicBezTo>
                    <a:pt x="5" y="61"/>
                    <a:pt x="6" y="59"/>
                    <a:pt x="6" y="59"/>
                  </a:cubicBezTo>
                  <a:cubicBezTo>
                    <a:pt x="7" y="57"/>
                    <a:pt x="7" y="55"/>
                    <a:pt x="7" y="54"/>
                  </a:cubicBezTo>
                  <a:cubicBezTo>
                    <a:pt x="8" y="53"/>
                    <a:pt x="7" y="52"/>
                    <a:pt x="7" y="50"/>
                  </a:cubicBezTo>
                  <a:cubicBezTo>
                    <a:pt x="7" y="48"/>
                    <a:pt x="9" y="46"/>
                    <a:pt x="7" y="44"/>
                  </a:cubicBezTo>
                  <a:cubicBezTo>
                    <a:pt x="8" y="47"/>
                    <a:pt x="9" y="44"/>
                    <a:pt x="9" y="43"/>
                  </a:cubicBezTo>
                  <a:cubicBezTo>
                    <a:pt x="8" y="44"/>
                    <a:pt x="5" y="45"/>
                    <a:pt x="4" y="45"/>
                  </a:cubicBezTo>
                  <a:cubicBezTo>
                    <a:pt x="4" y="44"/>
                    <a:pt x="4" y="43"/>
                    <a:pt x="4" y="42"/>
                  </a:cubicBezTo>
                  <a:cubicBezTo>
                    <a:pt x="5" y="42"/>
                    <a:pt x="5" y="42"/>
                    <a:pt x="5" y="42"/>
                  </a:cubicBezTo>
                  <a:cubicBezTo>
                    <a:pt x="5" y="42"/>
                    <a:pt x="6" y="41"/>
                    <a:pt x="7" y="41"/>
                  </a:cubicBezTo>
                  <a:cubicBezTo>
                    <a:pt x="7" y="41"/>
                    <a:pt x="6" y="39"/>
                    <a:pt x="6" y="39"/>
                  </a:cubicBezTo>
                  <a:cubicBezTo>
                    <a:pt x="6" y="40"/>
                    <a:pt x="3" y="43"/>
                    <a:pt x="2" y="42"/>
                  </a:cubicBezTo>
                  <a:cubicBezTo>
                    <a:pt x="0" y="40"/>
                    <a:pt x="3" y="36"/>
                    <a:pt x="3" y="3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16" name="Freeform 783">
              <a:extLst>
                <a:ext uri="{FF2B5EF4-FFF2-40B4-BE49-F238E27FC236}">
                  <a16:creationId xmlns:a16="http://schemas.microsoft.com/office/drawing/2014/main" xmlns="" id="{CE4FB801-9829-4FB2-B7A7-3D84E73BDFFE}"/>
                </a:ext>
              </a:extLst>
            </p:cNvPr>
            <p:cNvSpPr>
              <a:spLocks/>
            </p:cNvSpPr>
            <p:nvPr/>
          </p:nvSpPr>
          <p:spPr bwMode="auto">
            <a:xfrm>
              <a:off x="3311060" y="2288293"/>
              <a:ext cx="7878" cy="5615"/>
            </a:xfrm>
            <a:custGeom>
              <a:avLst/>
              <a:gdLst>
                <a:gd name="T0" fmla="*/ 3 w 3"/>
                <a:gd name="T1" fmla="*/ 2 h 2"/>
                <a:gd name="T2" fmla="*/ 2 w 3"/>
                <a:gd name="T3" fmla="*/ 0 h 2"/>
                <a:gd name="T4" fmla="*/ 3 w 3"/>
                <a:gd name="T5" fmla="*/ 2 h 2"/>
              </a:gdLst>
              <a:ahLst/>
              <a:cxnLst>
                <a:cxn ang="0">
                  <a:pos x="T0" y="T1"/>
                </a:cxn>
                <a:cxn ang="0">
                  <a:pos x="T2" y="T3"/>
                </a:cxn>
                <a:cxn ang="0">
                  <a:pos x="T4" y="T5"/>
                </a:cxn>
              </a:cxnLst>
              <a:rect l="0" t="0" r="r" b="b"/>
              <a:pathLst>
                <a:path w="3" h="2">
                  <a:moveTo>
                    <a:pt x="3" y="2"/>
                  </a:moveTo>
                  <a:cubicBezTo>
                    <a:pt x="2" y="2"/>
                    <a:pt x="0" y="1"/>
                    <a:pt x="2" y="0"/>
                  </a:cubicBezTo>
                  <a:cubicBezTo>
                    <a:pt x="3" y="0"/>
                    <a:pt x="3" y="1"/>
                    <a:pt x="3"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17" name="Freeform 784">
              <a:extLst>
                <a:ext uri="{FF2B5EF4-FFF2-40B4-BE49-F238E27FC236}">
                  <a16:creationId xmlns:a16="http://schemas.microsoft.com/office/drawing/2014/main" xmlns="" id="{3AB9A7F6-56A1-460D-A19A-0F1EA8970421}"/>
                </a:ext>
              </a:extLst>
            </p:cNvPr>
            <p:cNvSpPr>
              <a:spLocks/>
            </p:cNvSpPr>
            <p:nvPr/>
          </p:nvSpPr>
          <p:spPr bwMode="auto">
            <a:xfrm>
              <a:off x="3311060" y="2288293"/>
              <a:ext cx="7878" cy="5615"/>
            </a:xfrm>
            <a:custGeom>
              <a:avLst/>
              <a:gdLst>
                <a:gd name="T0" fmla="*/ 3 w 3"/>
                <a:gd name="T1" fmla="*/ 2 h 2"/>
                <a:gd name="T2" fmla="*/ 2 w 3"/>
                <a:gd name="T3" fmla="*/ 0 h 2"/>
                <a:gd name="T4" fmla="*/ 3 w 3"/>
                <a:gd name="T5" fmla="*/ 2 h 2"/>
              </a:gdLst>
              <a:ahLst/>
              <a:cxnLst>
                <a:cxn ang="0">
                  <a:pos x="T0" y="T1"/>
                </a:cxn>
                <a:cxn ang="0">
                  <a:pos x="T2" y="T3"/>
                </a:cxn>
                <a:cxn ang="0">
                  <a:pos x="T4" y="T5"/>
                </a:cxn>
              </a:cxnLst>
              <a:rect l="0" t="0" r="r" b="b"/>
              <a:pathLst>
                <a:path w="3" h="2">
                  <a:moveTo>
                    <a:pt x="3" y="2"/>
                  </a:moveTo>
                  <a:cubicBezTo>
                    <a:pt x="2" y="2"/>
                    <a:pt x="0" y="1"/>
                    <a:pt x="2" y="0"/>
                  </a:cubicBezTo>
                  <a:cubicBezTo>
                    <a:pt x="3" y="0"/>
                    <a:pt x="3" y="1"/>
                    <a:pt x="3"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18" name="Freeform 785">
              <a:extLst>
                <a:ext uri="{FF2B5EF4-FFF2-40B4-BE49-F238E27FC236}">
                  <a16:creationId xmlns:a16="http://schemas.microsoft.com/office/drawing/2014/main" xmlns="" id="{E4C4E5F3-2182-4C84-AC41-3BFF48C171B8}"/>
                </a:ext>
              </a:extLst>
            </p:cNvPr>
            <p:cNvSpPr>
              <a:spLocks/>
            </p:cNvSpPr>
            <p:nvPr/>
          </p:nvSpPr>
          <p:spPr bwMode="auto">
            <a:xfrm>
              <a:off x="3322090" y="2288293"/>
              <a:ext cx="11030" cy="8422"/>
            </a:xfrm>
            <a:custGeom>
              <a:avLst/>
              <a:gdLst>
                <a:gd name="T0" fmla="*/ 2 w 4"/>
                <a:gd name="T1" fmla="*/ 3 h 3"/>
                <a:gd name="T2" fmla="*/ 0 w 4"/>
                <a:gd name="T3" fmla="*/ 2 h 3"/>
                <a:gd name="T4" fmla="*/ 4 w 4"/>
                <a:gd name="T5" fmla="*/ 3 h 3"/>
                <a:gd name="T6" fmla="*/ 2 w 4"/>
                <a:gd name="T7" fmla="*/ 3 h 3"/>
              </a:gdLst>
              <a:ahLst/>
              <a:cxnLst>
                <a:cxn ang="0">
                  <a:pos x="T0" y="T1"/>
                </a:cxn>
                <a:cxn ang="0">
                  <a:pos x="T2" y="T3"/>
                </a:cxn>
                <a:cxn ang="0">
                  <a:pos x="T4" y="T5"/>
                </a:cxn>
                <a:cxn ang="0">
                  <a:pos x="T6" y="T7"/>
                </a:cxn>
              </a:cxnLst>
              <a:rect l="0" t="0" r="r" b="b"/>
              <a:pathLst>
                <a:path w="4" h="3">
                  <a:moveTo>
                    <a:pt x="2" y="3"/>
                  </a:moveTo>
                  <a:cubicBezTo>
                    <a:pt x="1" y="3"/>
                    <a:pt x="0" y="3"/>
                    <a:pt x="0" y="2"/>
                  </a:cubicBezTo>
                  <a:cubicBezTo>
                    <a:pt x="0" y="0"/>
                    <a:pt x="3" y="2"/>
                    <a:pt x="4" y="3"/>
                  </a:cubicBezTo>
                  <a:cubicBezTo>
                    <a:pt x="4" y="3"/>
                    <a:pt x="3" y="3"/>
                    <a:pt x="2"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19" name="Freeform 786">
              <a:extLst>
                <a:ext uri="{FF2B5EF4-FFF2-40B4-BE49-F238E27FC236}">
                  <a16:creationId xmlns:a16="http://schemas.microsoft.com/office/drawing/2014/main" xmlns="" id="{28FC5163-D8D2-4C00-832A-0B02788C301D}"/>
                </a:ext>
              </a:extLst>
            </p:cNvPr>
            <p:cNvSpPr>
              <a:spLocks/>
            </p:cNvSpPr>
            <p:nvPr/>
          </p:nvSpPr>
          <p:spPr bwMode="auto">
            <a:xfrm>
              <a:off x="3322090" y="2288293"/>
              <a:ext cx="11030" cy="8422"/>
            </a:xfrm>
            <a:custGeom>
              <a:avLst/>
              <a:gdLst>
                <a:gd name="T0" fmla="*/ 2 w 4"/>
                <a:gd name="T1" fmla="*/ 3 h 3"/>
                <a:gd name="T2" fmla="*/ 0 w 4"/>
                <a:gd name="T3" fmla="*/ 2 h 3"/>
                <a:gd name="T4" fmla="*/ 4 w 4"/>
                <a:gd name="T5" fmla="*/ 3 h 3"/>
                <a:gd name="T6" fmla="*/ 2 w 4"/>
                <a:gd name="T7" fmla="*/ 3 h 3"/>
              </a:gdLst>
              <a:ahLst/>
              <a:cxnLst>
                <a:cxn ang="0">
                  <a:pos x="T0" y="T1"/>
                </a:cxn>
                <a:cxn ang="0">
                  <a:pos x="T2" y="T3"/>
                </a:cxn>
                <a:cxn ang="0">
                  <a:pos x="T4" y="T5"/>
                </a:cxn>
                <a:cxn ang="0">
                  <a:pos x="T6" y="T7"/>
                </a:cxn>
              </a:cxnLst>
              <a:rect l="0" t="0" r="r" b="b"/>
              <a:pathLst>
                <a:path w="4" h="3">
                  <a:moveTo>
                    <a:pt x="2" y="3"/>
                  </a:moveTo>
                  <a:cubicBezTo>
                    <a:pt x="1" y="3"/>
                    <a:pt x="0" y="3"/>
                    <a:pt x="0" y="2"/>
                  </a:cubicBezTo>
                  <a:cubicBezTo>
                    <a:pt x="0" y="0"/>
                    <a:pt x="3" y="2"/>
                    <a:pt x="4" y="3"/>
                  </a:cubicBezTo>
                  <a:cubicBezTo>
                    <a:pt x="4" y="3"/>
                    <a:pt x="3" y="3"/>
                    <a:pt x="2"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20" name="Freeform 787">
              <a:extLst>
                <a:ext uri="{FF2B5EF4-FFF2-40B4-BE49-F238E27FC236}">
                  <a16:creationId xmlns:a16="http://schemas.microsoft.com/office/drawing/2014/main" xmlns="" id="{2C2C5446-A47E-4E34-9461-0BCED8832300}"/>
                </a:ext>
              </a:extLst>
            </p:cNvPr>
            <p:cNvSpPr>
              <a:spLocks/>
            </p:cNvSpPr>
            <p:nvPr/>
          </p:nvSpPr>
          <p:spPr bwMode="auto">
            <a:xfrm>
              <a:off x="3331544" y="2285486"/>
              <a:ext cx="11030" cy="5615"/>
            </a:xfrm>
            <a:custGeom>
              <a:avLst/>
              <a:gdLst>
                <a:gd name="T0" fmla="*/ 4 w 4"/>
                <a:gd name="T1" fmla="*/ 2 h 2"/>
                <a:gd name="T2" fmla="*/ 0 w 4"/>
                <a:gd name="T3" fmla="*/ 0 h 2"/>
                <a:gd name="T4" fmla="*/ 4 w 4"/>
                <a:gd name="T5" fmla="*/ 2 h 2"/>
              </a:gdLst>
              <a:ahLst/>
              <a:cxnLst>
                <a:cxn ang="0">
                  <a:pos x="T0" y="T1"/>
                </a:cxn>
                <a:cxn ang="0">
                  <a:pos x="T2" y="T3"/>
                </a:cxn>
                <a:cxn ang="0">
                  <a:pos x="T4" y="T5"/>
                </a:cxn>
              </a:cxnLst>
              <a:rect l="0" t="0" r="r" b="b"/>
              <a:pathLst>
                <a:path w="4" h="2">
                  <a:moveTo>
                    <a:pt x="4" y="2"/>
                  </a:moveTo>
                  <a:cubicBezTo>
                    <a:pt x="2" y="2"/>
                    <a:pt x="0" y="2"/>
                    <a:pt x="0" y="0"/>
                  </a:cubicBezTo>
                  <a:cubicBezTo>
                    <a:pt x="1" y="1"/>
                    <a:pt x="3" y="1"/>
                    <a:pt x="4"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21" name="Freeform 788">
              <a:extLst>
                <a:ext uri="{FF2B5EF4-FFF2-40B4-BE49-F238E27FC236}">
                  <a16:creationId xmlns:a16="http://schemas.microsoft.com/office/drawing/2014/main" xmlns="" id="{886D2EE9-9F05-4041-9744-336C12397527}"/>
                </a:ext>
              </a:extLst>
            </p:cNvPr>
            <p:cNvSpPr>
              <a:spLocks/>
            </p:cNvSpPr>
            <p:nvPr/>
          </p:nvSpPr>
          <p:spPr bwMode="auto">
            <a:xfrm>
              <a:off x="3331544" y="2285486"/>
              <a:ext cx="11030" cy="5615"/>
            </a:xfrm>
            <a:custGeom>
              <a:avLst/>
              <a:gdLst>
                <a:gd name="T0" fmla="*/ 4 w 4"/>
                <a:gd name="T1" fmla="*/ 2 h 2"/>
                <a:gd name="T2" fmla="*/ 0 w 4"/>
                <a:gd name="T3" fmla="*/ 0 h 2"/>
                <a:gd name="T4" fmla="*/ 4 w 4"/>
                <a:gd name="T5" fmla="*/ 2 h 2"/>
              </a:gdLst>
              <a:ahLst/>
              <a:cxnLst>
                <a:cxn ang="0">
                  <a:pos x="T0" y="T1"/>
                </a:cxn>
                <a:cxn ang="0">
                  <a:pos x="T2" y="T3"/>
                </a:cxn>
                <a:cxn ang="0">
                  <a:pos x="T4" y="T5"/>
                </a:cxn>
              </a:cxnLst>
              <a:rect l="0" t="0" r="r" b="b"/>
              <a:pathLst>
                <a:path w="4" h="2">
                  <a:moveTo>
                    <a:pt x="4" y="2"/>
                  </a:moveTo>
                  <a:cubicBezTo>
                    <a:pt x="2" y="2"/>
                    <a:pt x="0" y="2"/>
                    <a:pt x="0" y="0"/>
                  </a:cubicBezTo>
                  <a:cubicBezTo>
                    <a:pt x="1" y="1"/>
                    <a:pt x="3" y="1"/>
                    <a:pt x="4"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22" name="Freeform 789">
              <a:extLst>
                <a:ext uri="{FF2B5EF4-FFF2-40B4-BE49-F238E27FC236}">
                  <a16:creationId xmlns:a16="http://schemas.microsoft.com/office/drawing/2014/main" xmlns="" id="{8AB4CEEA-5B65-4D78-9A55-85C70249B18A}"/>
                </a:ext>
              </a:extLst>
            </p:cNvPr>
            <p:cNvSpPr>
              <a:spLocks/>
            </p:cNvSpPr>
            <p:nvPr/>
          </p:nvSpPr>
          <p:spPr bwMode="auto">
            <a:xfrm>
              <a:off x="3350451" y="2284083"/>
              <a:ext cx="15756" cy="4212"/>
            </a:xfrm>
            <a:custGeom>
              <a:avLst/>
              <a:gdLst>
                <a:gd name="T0" fmla="*/ 4 w 6"/>
                <a:gd name="T1" fmla="*/ 2 h 2"/>
                <a:gd name="T2" fmla="*/ 2 w 6"/>
                <a:gd name="T3" fmla="*/ 0 h 2"/>
                <a:gd name="T4" fmla="*/ 4 w 6"/>
                <a:gd name="T5" fmla="*/ 2 h 2"/>
              </a:gdLst>
              <a:ahLst/>
              <a:cxnLst>
                <a:cxn ang="0">
                  <a:pos x="T0" y="T1"/>
                </a:cxn>
                <a:cxn ang="0">
                  <a:pos x="T2" y="T3"/>
                </a:cxn>
                <a:cxn ang="0">
                  <a:pos x="T4" y="T5"/>
                </a:cxn>
              </a:cxnLst>
              <a:rect l="0" t="0" r="r" b="b"/>
              <a:pathLst>
                <a:path w="6" h="2">
                  <a:moveTo>
                    <a:pt x="4" y="2"/>
                  </a:moveTo>
                  <a:cubicBezTo>
                    <a:pt x="3" y="2"/>
                    <a:pt x="0" y="1"/>
                    <a:pt x="2" y="0"/>
                  </a:cubicBezTo>
                  <a:cubicBezTo>
                    <a:pt x="4" y="0"/>
                    <a:pt x="6" y="2"/>
                    <a:pt x="4"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23" name="Freeform 790">
              <a:extLst>
                <a:ext uri="{FF2B5EF4-FFF2-40B4-BE49-F238E27FC236}">
                  <a16:creationId xmlns:a16="http://schemas.microsoft.com/office/drawing/2014/main" xmlns="" id="{9A710820-3BA7-46CF-A148-BEA10607DDF7}"/>
                </a:ext>
              </a:extLst>
            </p:cNvPr>
            <p:cNvSpPr>
              <a:spLocks/>
            </p:cNvSpPr>
            <p:nvPr/>
          </p:nvSpPr>
          <p:spPr bwMode="auto">
            <a:xfrm>
              <a:off x="3350451" y="2284083"/>
              <a:ext cx="15756" cy="4212"/>
            </a:xfrm>
            <a:custGeom>
              <a:avLst/>
              <a:gdLst>
                <a:gd name="T0" fmla="*/ 4 w 6"/>
                <a:gd name="T1" fmla="*/ 2 h 2"/>
                <a:gd name="T2" fmla="*/ 2 w 6"/>
                <a:gd name="T3" fmla="*/ 0 h 2"/>
                <a:gd name="T4" fmla="*/ 4 w 6"/>
                <a:gd name="T5" fmla="*/ 2 h 2"/>
              </a:gdLst>
              <a:ahLst/>
              <a:cxnLst>
                <a:cxn ang="0">
                  <a:pos x="T0" y="T1"/>
                </a:cxn>
                <a:cxn ang="0">
                  <a:pos x="T2" y="T3"/>
                </a:cxn>
                <a:cxn ang="0">
                  <a:pos x="T4" y="T5"/>
                </a:cxn>
              </a:cxnLst>
              <a:rect l="0" t="0" r="r" b="b"/>
              <a:pathLst>
                <a:path w="6" h="2">
                  <a:moveTo>
                    <a:pt x="4" y="2"/>
                  </a:moveTo>
                  <a:cubicBezTo>
                    <a:pt x="3" y="2"/>
                    <a:pt x="0" y="1"/>
                    <a:pt x="2" y="0"/>
                  </a:cubicBezTo>
                  <a:cubicBezTo>
                    <a:pt x="4" y="0"/>
                    <a:pt x="6" y="2"/>
                    <a:pt x="4"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24" name="Freeform 791">
              <a:extLst>
                <a:ext uri="{FF2B5EF4-FFF2-40B4-BE49-F238E27FC236}">
                  <a16:creationId xmlns:a16="http://schemas.microsoft.com/office/drawing/2014/main" xmlns="" id="{AF9E6810-8C81-49BA-B2CE-BC9F6D6E76F5}"/>
                </a:ext>
              </a:extLst>
            </p:cNvPr>
            <p:cNvSpPr>
              <a:spLocks/>
            </p:cNvSpPr>
            <p:nvPr/>
          </p:nvSpPr>
          <p:spPr bwMode="auto">
            <a:xfrm>
              <a:off x="3389842" y="2310752"/>
              <a:ext cx="22059" cy="5615"/>
            </a:xfrm>
            <a:custGeom>
              <a:avLst/>
              <a:gdLst>
                <a:gd name="T0" fmla="*/ 5 w 8"/>
                <a:gd name="T1" fmla="*/ 2 h 2"/>
                <a:gd name="T2" fmla="*/ 2 w 8"/>
                <a:gd name="T3" fmla="*/ 0 h 2"/>
                <a:gd name="T4" fmla="*/ 8 w 8"/>
                <a:gd name="T5" fmla="*/ 1 h 2"/>
                <a:gd name="T6" fmla="*/ 5 w 8"/>
                <a:gd name="T7" fmla="*/ 2 h 2"/>
              </a:gdLst>
              <a:ahLst/>
              <a:cxnLst>
                <a:cxn ang="0">
                  <a:pos x="T0" y="T1"/>
                </a:cxn>
                <a:cxn ang="0">
                  <a:pos x="T2" y="T3"/>
                </a:cxn>
                <a:cxn ang="0">
                  <a:pos x="T4" y="T5"/>
                </a:cxn>
                <a:cxn ang="0">
                  <a:pos x="T6" y="T7"/>
                </a:cxn>
              </a:cxnLst>
              <a:rect l="0" t="0" r="r" b="b"/>
              <a:pathLst>
                <a:path w="8" h="2">
                  <a:moveTo>
                    <a:pt x="5" y="2"/>
                  </a:moveTo>
                  <a:cubicBezTo>
                    <a:pt x="4" y="2"/>
                    <a:pt x="0" y="2"/>
                    <a:pt x="2" y="0"/>
                  </a:cubicBezTo>
                  <a:cubicBezTo>
                    <a:pt x="3" y="2"/>
                    <a:pt x="6" y="0"/>
                    <a:pt x="8" y="1"/>
                  </a:cubicBezTo>
                  <a:cubicBezTo>
                    <a:pt x="8" y="2"/>
                    <a:pt x="6" y="2"/>
                    <a:pt x="5"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25" name="Freeform 792">
              <a:extLst>
                <a:ext uri="{FF2B5EF4-FFF2-40B4-BE49-F238E27FC236}">
                  <a16:creationId xmlns:a16="http://schemas.microsoft.com/office/drawing/2014/main" xmlns="" id="{DCEDFD7C-1A7D-4A65-ABEE-50CF448E30EB}"/>
                </a:ext>
              </a:extLst>
            </p:cNvPr>
            <p:cNvSpPr>
              <a:spLocks/>
            </p:cNvSpPr>
            <p:nvPr/>
          </p:nvSpPr>
          <p:spPr bwMode="auto">
            <a:xfrm>
              <a:off x="3389842" y="2310752"/>
              <a:ext cx="22059" cy="5615"/>
            </a:xfrm>
            <a:custGeom>
              <a:avLst/>
              <a:gdLst>
                <a:gd name="T0" fmla="*/ 5 w 8"/>
                <a:gd name="T1" fmla="*/ 2 h 2"/>
                <a:gd name="T2" fmla="*/ 2 w 8"/>
                <a:gd name="T3" fmla="*/ 0 h 2"/>
                <a:gd name="T4" fmla="*/ 8 w 8"/>
                <a:gd name="T5" fmla="*/ 1 h 2"/>
                <a:gd name="T6" fmla="*/ 5 w 8"/>
                <a:gd name="T7" fmla="*/ 2 h 2"/>
              </a:gdLst>
              <a:ahLst/>
              <a:cxnLst>
                <a:cxn ang="0">
                  <a:pos x="T0" y="T1"/>
                </a:cxn>
                <a:cxn ang="0">
                  <a:pos x="T2" y="T3"/>
                </a:cxn>
                <a:cxn ang="0">
                  <a:pos x="T4" y="T5"/>
                </a:cxn>
                <a:cxn ang="0">
                  <a:pos x="T6" y="T7"/>
                </a:cxn>
              </a:cxnLst>
              <a:rect l="0" t="0" r="r" b="b"/>
              <a:pathLst>
                <a:path w="8" h="2">
                  <a:moveTo>
                    <a:pt x="5" y="2"/>
                  </a:moveTo>
                  <a:cubicBezTo>
                    <a:pt x="4" y="2"/>
                    <a:pt x="0" y="2"/>
                    <a:pt x="2" y="0"/>
                  </a:cubicBezTo>
                  <a:cubicBezTo>
                    <a:pt x="3" y="2"/>
                    <a:pt x="6" y="0"/>
                    <a:pt x="8" y="1"/>
                  </a:cubicBezTo>
                  <a:cubicBezTo>
                    <a:pt x="8" y="2"/>
                    <a:pt x="6" y="2"/>
                    <a:pt x="5"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26" name="Freeform 793">
              <a:extLst>
                <a:ext uri="{FF2B5EF4-FFF2-40B4-BE49-F238E27FC236}">
                  <a16:creationId xmlns:a16="http://schemas.microsoft.com/office/drawing/2014/main" xmlns="" id="{2DC6EED4-EBA9-4565-AD32-FFDE9C7F9945}"/>
                </a:ext>
              </a:extLst>
            </p:cNvPr>
            <p:cNvSpPr>
              <a:spLocks/>
            </p:cNvSpPr>
            <p:nvPr/>
          </p:nvSpPr>
          <p:spPr bwMode="auto">
            <a:xfrm>
              <a:off x="3405598" y="2338828"/>
              <a:ext cx="6303" cy="140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1" y="0"/>
                    <a:pt x="0" y="0"/>
                  </a:cubicBezTo>
                  <a:cubicBezTo>
                    <a:pt x="1" y="0"/>
                    <a:pt x="2" y="0"/>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27" name="Freeform 794">
              <a:extLst>
                <a:ext uri="{FF2B5EF4-FFF2-40B4-BE49-F238E27FC236}">
                  <a16:creationId xmlns:a16="http://schemas.microsoft.com/office/drawing/2014/main" xmlns="" id="{93ACE06B-9F2C-458C-82B7-47F4A7AF7FDC}"/>
                </a:ext>
              </a:extLst>
            </p:cNvPr>
            <p:cNvSpPr>
              <a:spLocks/>
            </p:cNvSpPr>
            <p:nvPr/>
          </p:nvSpPr>
          <p:spPr bwMode="auto">
            <a:xfrm>
              <a:off x="3405598" y="2338828"/>
              <a:ext cx="6303" cy="140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1" y="0"/>
                    <a:pt x="0" y="0"/>
                  </a:cubicBezTo>
                  <a:cubicBezTo>
                    <a:pt x="1" y="0"/>
                    <a:pt x="2" y="0"/>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28" name="Freeform 795">
              <a:extLst>
                <a:ext uri="{FF2B5EF4-FFF2-40B4-BE49-F238E27FC236}">
                  <a16:creationId xmlns:a16="http://schemas.microsoft.com/office/drawing/2014/main" xmlns="" id="{4F63BDD2-E18F-4B59-BA4A-FD8293C52A2D}"/>
                </a:ext>
              </a:extLst>
            </p:cNvPr>
            <p:cNvSpPr>
              <a:spLocks/>
            </p:cNvSpPr>
            <p:nvPr/>
          </p:nvSpPr>
          <p:spPr bwMode="auto">
            <a:xfrm>
              <a:off x="3612008" y="2459547"/>
              <a:ext cx="12606" cy="7019"/>
            </a:xfrm>
            <a:custGeom>
              <a:avLst/>
              <a:gdLst>
                <a:gd name="T0" fmla="*/ 3 w 5"/>
                <a:gd name="T1" fmla="*/ 3 h 3"/>
                <a:gd name="T2" fmla="*/ 1 w 5"/>
                <a:gd name="T3" fmla="*/ 2 h 3"/>
                <a:gd name="T4" fmla="*/ 2 w 5"/>
                <a:gd name="T5" fmla="*/ 1 h 3"/>
                <a:gd name="T6" fmla="*/ 4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2" y="3"/>
                    <a:pt x="1" y="2"/>
                    <a:pt x="1" y="2"/>
                  </a:cubicBezTo>
                  <a:cubicBezTo>
                    <a:pt x="0" y="1"/>
                    <a:pt x="1" y="0"/>
                    <a:pt x="2" y="1"/>
                  </a:cubicBezTo>
                  <a:cubicBezTo>
                    <a:pt x="2" y="2"/>
                    <a:pt x="4" y="0"/>
                    <a:pt x="4" y="1"/>
                  </a:cubicBezTo>
                  <a:cubicBezTo>
                    <a:pt x="5" y="3"/>
                    <a:pt x="4" y="3"/>
                    <a:pt x="3"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29" name="Freeform 796">
              <a:extLst>
                <a:ext uri="{FF2B5EF4-FFF2-40B4-BE49-F238E27FC236}">
                  <a16:creationId xmlns:a16="http://schemas.microsoft.com/office/drawing/2014/main" xmlns="" id="{85F6456B-4F4D-46BE-899E-03E2F64FCDFA}"/>
                </a:ext>
              </a:extLst>
            </p:cNvPr>
            <p:cNvSpPr>
              <a:spLocks/>
            </p:cNvSpPr>
            <p:nvPr/>
          </p:nvSpPr>
          <p:spPr bwMode="auto">
            <a:xfrm>
              <a:off x="3612008" y="2459547"/>
              <a:ext cx="12606" cy="7019"/>
            </a:xfrm>
            <a:custGeom>
              <a:avLst/>
              <a:gdLst>
                <a:gd name="T0" fmla="*/ 3 w 5"/>
                <a:gd name="T1" fmla="*/ 3 h 3"/>
                <a:gd name="T2" fmla="*/ 1 w 5"/>
                <a:gd name="T3" fmla="*/ 2 h 3"/>
                <a:gd name="T4" fmla="*/ 2 w 5"/>
                <a:gd name="T5" fmla="*/ 1 h 3"/>
                <a:gd name="T6" fmla="*/ 4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2" y="3"/>
                    <a:pt x="1" y="2"/>
                    <a:pt x="1" y="2"/>
                  </a:cubicBezTo>
                  <a:cubicBezTo>
                    <a:pt x="0" y="1"/>
                    <a:pt x="1" y="0"/>
                    <a:pt x="2" y="1"/>
                  </a:cubicBezTo>
                  <a:cubicBezTo>
                    <a:pt x="2" y="2"/>
                    <a:pt x="4" y="0"/>
                    <a:pt x="4" y="1"/>
                  </a:cubicBezTo>
                  <a:cubicBezTo>
                    <a:pt x="5" y="3"/>
                    <a:pt x="4" y="3"/>
                    <a:pt x="3"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30" name="Freeform 797">
              <a:extLst>
                <a:ext uri="{FF2B5EF4-FFF2-40B4-BE49-F238E27FC236}">
                  <a16:creationId xmlns:a16="http://schemas.microsoft.com/office/drawing/2014/main" xmlns="" id="{31873407-83B9-48EC-98AF-2A2FC6D07308}"/>
                </a:ext>
              </a:extLst>
            </p:cNvPr>
            <p:cNvSpPr>
              <a:spLocks/>
            </p:cNvSpPr>
            <p:nvPr/>
          </p:nvSpPr>
          <p:spPr bwMode="auto">
            <a:xfrm>
              <a:off x="1752749" y="3070160"/>
              <a:ext cx="360822" cy="495509"/>
            </a:xfrm>
            <a:custGeom>
              <a:avLst/>
              <a:gdLst>
                <a:gd name="T0" fmla="*/ 5 w 130"/>
                <a:gd name="T1" fmla="*/ 128 h 200"/>
                <a:gd name="T2" fmla="*/ 12 w 130"/>
                <a:gd name="T3" fmla="*/ 118 h 200"/>
                <a:gd name="T4" fmla="*/ 18 w 130"/>
                <a:gd name="T5" fmla="*/ 108 h 200"/>
                <a:gd name="T6" fmla="*/ 19 w 130"/>
                <a:gd name="T7" fmla="*/ 102 h 200"/>
                <a:gd name="T8" fmla="*/ 20 w 130"/>
                <a:gd name="T9" fmla="*/ 98 h 200"/>
                <a:gd name="T10" fmla="*/ 18 w 130"/>
                <a:gd name="T11" fmla="*/ 82 h 200"/>
                <a:gd name="T12" fmla="*/ 19 w 130"/>
                <a:gd name="T13" fmla="*/ 68 h 200"/>
                <a:gd name="T14" fmla="*/ 17 w 130"/>
                <a:gd name="T15" fmla="*/ 56 h 200"/>
                <a:gd name="T16" fmla="*/ 21 w 130"/>
                <a:gd name="T17" fmla="*/ 45 h 200"/>
                <a:gd name="T18" fmla="*/ 26 w 130"/>
                <a:gd name="T19" fmla="*/ 46 h 200"/>
                <a:gd name="T20" fmla="*/ 40 w 130"/>
                <a:gd name="T21" fmla="*/ 35 h 200"/>
                <a:gd name="T22" fmla="*/ 41 w 130"/>
                <a:gd name="T23" fmla="*/ 26 h 200"/>
                <a:gd name="T24" fmla="*/ 50 w 130"/>
                <a:gd name="T25" fmla="*/ 15 h 200"/>
                <a:gd name="T26" fmla="*/ 56 w 130"/>
                <a:gd name="T27" fmla="*/ 16 h 200"/>
                <a:gd name="T28" fmla="*/ 79 w 130"/>
                <a:gd name="T29" fmla="*/ 2 h 200"/>
                <a:gd name="T30" fmla="*/ 88 w 130"/>
                <a:gd name="T31" fmla="*/ 1 h 200"/>
                <a:gd name="T32" fmla="*/ 74 w 130"/>
                <a:gd name="T33" fmla="*/ 16 h 200"/>
                <a:gd name="T34" fmla="*/ 64 w 130"/>
                <a:gd name="T35" fmla="*/ 39 h 200"/>
                <a:gd name="T36" fmla="*/ 71 w 130"/>
                <a:gd name="T37" fmla="*/ 46 h 200"/>
                <a:gd name="T38" fmla="*/ 78 w 130"/>
                <a:gd name="T39" fmla="*/ 65 h 200"/>
                <a:gd name="T40" fmla="*/ 90 w 130"/>
                <a:gd name="T41" fmla="*/ 64 h 200"/>
                <a:gd name="T42" fmla="*/ 100 w 130"/>
                <a:gd name="T43" fmla="*/ 70 h 200"/>
                <a:gd name="T44" fmla="*/ 112 w 130"/>
                <a:gd name="T45" fmla="*/ 75 h 200"/>
                <a:gd name="T46" fmla="*/ 125 w 130"/>
                <a:gd name="T47" fmla="*/ 77 h 200"/>
                <a:gd name="T48" fmla="*/ 120 w 130"/>
                <a:gd name="T49" fmla="*/ 93 h 200"/>
                <a:gd name="T50" fmla="*/ 119 w 130"/>
                <a:gd name="T51" fmla="*/ 115 h 200"/>
                <a:gd name="T52" fmla="*/ 127 w 130"/>
                <a:gd name="T53" fmla="*/ 124 h 200"/>
                <a:gd name="T54" fmla="*/ 128 w 130"/>
                <a:gd name="T55" fmla="*/ 134 h 200"/>
                <a:gd name="T56" fmla="*/ 117 w 130"/>
                <a:gd name="T57" fmla="*/ 127 h 200"/>
                <a:gd name="T58" fmla="*/ 103 w 130"/>
                <a:gd name="T59" fmla="*/ 128 h 200"/>
                <a:gd name="T60" fmla="*/ 105 w 130"/>
                <a:gd name="T61" fmla="*/ 138 h 200"/>
                <a:gd name="T62" fmla="*/ 95 w 130"/>
                <a:gd name="T63" fmla="*/ 144 h 200"/>
                <a:gd name="T64" fmla="*/ 102 w 130"/>
                <a:gd name="T65" fmla="*/ 161 h 200"/>
                <a:gd name="T66" fmla="*/ 94 w 130"/>
                <a:gd name="T67" fmla="*/ 196 h 200"/>
                <a:gd name="T68" fmla="*/ 95 w 130"/>
                <a:gd name="T69" fmla="*/ 181 h 200"/>
                <a:gd name="T70" fmla="*/ 83 w 130"/>
                <a:gd name="T71" fmla="*/ 177 h 200"/>
                <a:gd name="T72" fmla="*/ 68 w 130"/>
                <a:gd name="T73" fmla="*/ 178 h 200"/>
                <a:gd name="T74" fmla="*/ 59 w 130"/>
                <a:gd name="T75" fmla="*/ 170 h 200"/>
                <a:gd name="T76" fmla="*/ 52 w 130"/>
                <a:gd name="T77" fmla="*/ 161 h 200"/>
                <a:gd name="T78" fmla="*/ 40 w 130"/>
                <a:gd name="T79" fmla="*/ 150 h 200"/>
                <a:gd name="T80" fmla="*/ 28 w 130"/>
                <a:gd name="T81" fmla="*/ 145 h 200"/>
                <a:gd name="T82" fmla="*/ 13 w 130"/>
                <a:gd name="T83" fmla="*/ 13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0" h="200">
                  <a:moveTo>
                    <a:pt x="1" y="130"/>
                  </a:moveTo>
                  <a:cubicBezTo>
                    <a:pt x="1" y="130"/>
                    <a:pt x="1" y="130"/>
                    <a:pt x="0" y="129"/>
                  </a:cubicBezTo>
                  <a:cubicBezTo>
                    <a:pt x="1" y="127"/>
                    <a:pt x="3" y="126"/>
                    <a:pt x="5" y="128"/>
                  </a:cubicBezTo>
                  <a:cubicBezTo>
                    <a:pt x="6" y="125"/>
                    <a:pt x="4" y="124"/>
                    <a:pt x="5" y="121"/>
                  </a:cubicBezTo>
                  <a:cubicBezTo>
                    <a:pt x="6" y="119"/>
                    <a:pt x="9" y="119"/>
                    <a:pt x="11" y="119"/>
                  </a:cubicBezTo>
                  <a:cubicBezTo>
                    <a:pt x="12" y="118"/>
                    <a:pt x="12" y="117"/>
                    <a:pt x="12" y="118"/>
                  </a:cubicBezTo>
                  <a:cubicBezTo>
                    <a:pt x="13" y="118"/>
                    <a:pt x="14" y="118"/>
                    <a:pt x="14" y="117"/>
                  </a:cubicBezTo>
                  <a:cubicBezTo>
                    <a:pt x="14" y="116"/>
                    <a:pt x="16" y="114"/>
                    <a:pt x="15" y="113"/>
                  </a:cubicBezTo>
                  <a:cubicBezTo>
                    <a:pt x="17" y="112"/>
                    <a:pt x="18" y="109"/>
                    <a:pt x="18" y="108"/>
                  </a:cubicBezTo>
                  <a:cubicBezTo>
                    <a:pt x="19" y="106"/>
                    <a:pt x="20" y="106"/>
                    <a:pt x="21" y="105"/>
                  </a:cubicBezTo>
                  <a:cubicBezTo>
                    <a:pt x="20" y="104"/>
                    <a:pt x="21" y="104"/>
                    <a:pt x="22" y="102"/>
                  </a:cubicBezTo>
                  <a:cubicBezTo>
                    <a:pt x="21" y="102"/>
                    <a:pt x="20" y="103"/>
                    <a:pt x="19" y="102"/>
                  </a:cubicBezTo>
                  <a:cubicBezTo>
                    <a:pt x="20" y="102"/>
                    <a:pt x="21" y="101"/>
                    <a:pt x="20" y="100"/>
                  </a:cubicBezTo>
                  <a:cubicBezTo>
                    <a:pt x="20" y="100"/>
                    <a:pt x="18" y="102"/>
                    <a:pt x="18" y="100"/>
                  </a:cubicBezTo>
                  <a:cubicBezTo>
                    <a:pt x="18" y="99"/>
                    <a:pt x="19" y="98"/>
                    <a:pt x="20" y="98"/>
                  </a:cubicBezTo>
                  <a:cubicBezTo>
                    <a:pt x="18" y="98"/>
                    <a:pt x="19" y="95"/>
                    <a:pt x="19" y="94"/>
                  </a:cubicBezTo>
                  <a:cubicBezTo>
                    <a:pt x="20" y="92"/>
                    <a:pt x="19" y="89"/>
                    <a:pt x="19" y="87"/>
                  </a:cubicBezTo>
                  <a:cubicBezTo>
                    <a:pt x="19" y="85"/>
                    <a:pt x="18" y="84"/>
                    <a:pt x="18" y="82"/>
                  </a:cubicBezTo>
                  <a:cubicBezTo>
                    <a:pt x="18" y="81"/>
                    <a:pt x="21" y="81"/>
                    <a:pt x="20" y="78"/>
                  </a:cubicBezTo>
                  <a:cubicBezTo>
                    <a:pt x="20" y="77"/>
                    <a:pt x="17" y="74"/>
                    <a:pt x="19" y="74"/>
                  </a:cubicBezTo>
                  <a:cubicBezTo>
                    <a:pt x="21" y="73"/>
                    <a:pt x="19" y="69"/>
                    <a:pt x="19" y="68"/>
                  </a:cubicBezTo>
                  <a:cubicBezTo>
                    <a:pt x="17" y="67"/>
                    <a:pt x="17" y="64"/>
                    <a:pt x="15" y="63"/>
                  </a:cubicBezTo>
                  <a:cubicBezTo>
                    <a:pt x="14" y="62"/>
                    <a:pt x="15" y="61"/>
                    <a:pt x="16" y="60"/>
                  </a:cubicBezTo>
                  <a:cubicBezTo>
                    <a:pt x="17" y="59"/>
                    <a:pt x="16" y="57"/>
                    <a:pt x="17" y="56"/>
                  </a:cubicBezTo>
                  <a:cubicBezTo>
                    <a:pt x="17" y="57"/>
                    <a:pt x="18" y="58"/>
                    <a:pt x="18" y="58"/>
                  </a:cubicBezTo>
                  <a:cubicBezTo>
                    <a:pt x="20" y="57"/>
                    <a:pt x="23" y="54"/>
                    <a:pt x="22" y="51"/>
                  </a:cubicBezTo>
                  <a:cubicBezTo>
                    <a:pt x="21" y="48"/>
                    <a:pt x="19" y="48"/>
                    <a:pt x="21" y="45"/>
                  </a:cubicBezTo>
                  <a:cubicBezTo>
                    <a:pt x="22" y="46"/>
                    <a:pt x="23" y="48"/>
                    <a:pt x="24" y="49"/>
                  </a:cubicBezTo>
                  <a:cubicBezTo>
                    <a:pt x="25" y="51"/>
                    <a:pt x="27" y="51"/>
                    <a:pt x="25" y="53"/>
                  </a:cubicBezTo>
                  <a:cubicBezTo>
                    <a:pt x="28" y="56"/>
                    <a:pt x="27" y="47"/>
                    <a:pt x="26" y="46"/>
                  </a:cubicBezTo>
                  <a:cubicBezTo>
                    <a:pt x="26" y="45"/>
                    <a:pt x="32" y="42"/>
                    <a:pt x="33" y="41"/>
                  </a:cubicBezTo>
                  <a:cubicBezTo>
                    <a:pt x="34" y="39"/>
                    <a:pt x="35" y="37"/>
                    <a:pt x="36" y="36"/>
                  </a:cubicBezTo>
                  <a:cubicBezTo>
                    <a:pt x="37" y="36"/>
                    <a:pt x="40" y="36"/>
                    <a:pt x="40" y="35"/>
                  </a:cubicBezTo>
                  <a:cubicBezTo>
                    <a:pt x="41" y="34"/>
                    <a:pt x="39" y="33"/>
                    <a:pt x="40" y="32"/>
                  </a:cubicBezTo>
                  <a:cubicBezTo>
                    <a:pt x="40" y="30"/>
                    <a:pt x="40" y="28"/>
                    <a:pt x="41" y="27"/>
                  </a:cubicBezTo>
                  <a:cubicBezTo>
                    <a:pt x="40" y="27"/>
                    <a:pt x="40" y="26"/>
                    <a:pt x="41" y="26"/>
                  </a:cubicBezTo>
                  <a:cubicBezTo>
                    <a:pt x="42" y="25"/>
                    <a:pt x="42" y="24"/>
                    <a:pt x="42" y="23"/>
                  </a:cubicBezTo>
                  <a:cubicBezTo>
                    <a:pt x="42" y="21"/>
                    <a:pt x="45" y="21"/>
                    <a:pt x="45" y="20"/>
                  </a:cubicBezTo>
                  <a:cubicBezTo>
                    <a:pt x="45" y="19"/>
                    <a:pt x="49" y="15"/>
                    <a:pt x="50" y="15"/>
                  </a:cubicBezTo>
                  <a:cubicBezTo>
                    <a:pt x="51" y="16"/>
                    <a:pt x="53" y="17"/>
                    <a:pt x="55" y="17"/>
                  </a:cubicBezTo>
                  <a:cubicBezTo>
                    <a:pt x="53" y="17"/>
                    <a:pt x="53" y="18"/>
                    <a:pt x="52" y="18"/>
                  </a:cubicBezTo>
                  <a:cubicBezTo>
                    <a:pt x="53" y="22"/>
                    <a:pt x="55" y="17"/>
                    <a:pt x="56" y="16"/>
                  </a:cubicBezTo>
                  <a:cubicBezTo>
                    <a:pt x="57" y="12"/>
                    <a:pt x="58" y="13"/>
                    <a:pt x="62" y="13"/>
                  </a:cubicBezTo>
                  <a:cubicBezTo>
                    <a:pt x="67" y="14"/>
                    <a:pt x="68" y="11"/>
                    <a:pt x="72" y="9"/>
                  </a:cubicBezTo>
                  <a:cubicBezTo>
                    <a:pt x="74" y="7"/>
                    <a:pt x="81" y="6"/>
                    <a:pt x="79" y="2"/>
                  </a:cubicBezTo>
                  <a:cubicBezTo>
                    <a:pt x="79" y="2"/>
                    <a:pt x="82" y="1"/>
                    <a:pt x="80" y="3"/>
                  </a:cubicBezTo>
                  <a:cubicBezTo>
                    <a:pt x="82" y="3"/>
                    <a:pt x="81" y="1"/>
                    <a:pt x="83" y="0"/>
                  </a:cubicBezTo>
                  <a:cubicBezTo>
                    <a:pt x="85" y="0"/>
                    <a:pt x="86" y="0"/>
                    <a:pt x="88" y="1"/>
                  </a:cubicBezTo>
                  <a:cubicBezTo>
                    <a:pt x="94" y="6"/>
                    <a:pt x="81" y="8"/>
                    <a:pt x="80" y="10"/>
                  </a:cubicBezTo>
                  <a:cubicBezTo>
                    <a:pt x="79" y="11"/>
                    <a:pt x="78" y="13"/>
                    <a:pt x="77" y="14"/>
                  </a:cubicBezTo>
                  <a:cubicBezTo>
                    <a:pt x="76" y="15"/>
                    <a:pt x="75" y="15"/>
                    <a:pt x="74" y="16"/>
                  </a:cubicBezTo>
                  <a:cubicBezTo>
                    <a:pt x="73" y="17"/>
                    <a:pt x="71" y="20"/>
                    <a:pt x="70" y="22"/>
                  </a:cubicBezTo>
                  <a:cubicBezTo>
                    <a:pt x="69" y="24"/>
                    <a:pt x="69" y="27"/>
                    <a:pt x="68" y="30"/>
                  </a:cubicBezTo>
                  <a:cubicBezTo>
                    <a:pt x="68" y="33"/>
                    <a:pt x="66" y="36"/>
                    <a:pt x="64" y="39"/>
                  </a:cubicBezTo>
                  <a:cubicBezTo>
                    <a:pt x="65" y="39"/>
                    <a:pt x="66" y="38"/>
                    <a:pt x="68" y="37"/>
                  </a:cubicBezTo>
                  <a:cubicBezTo>
                    <a:pt x="68" y="38"/>
                    <a:pt x="68" y="39"/>
                    <a:pt x="68" y="39"/>
                  </a:cubicBezTo>
                  <a:cubicBezTo>
                    <a:pt x="71" y="38"/>
                    <a:pt x="70" y="44"/>
                    <a:pt x="71" y="46"/>
                  </a:cubicBezTo>
                  <a:cubicBezTo>
                    <a:pt x="74" y="49"/>
                    <a:pt x="74" y="50"/>
                    <a:pt x="73" y="54"/>
                  </a:cubicBezTo>
                  <a:cubicBezTo>
                    <a:pt x="72" y="55"/>
                    <a:pt x="71" y="59"/>
                    <a:pt x="74" y="60"/>
                  </a:cubicBezTo>
                  <a:cubicBezTo>
                    <a:pt x="76" y="61"/>
                    <a:pt x="75" y="64"/>
                    <a:pt x="78" y="65"/>
                  </a:cubicBezTo>
                  <a:cubicBezTo>
                    <a:pt x="79" y="65"/>
                    <a:pt x="80" y="64"/>
                    <a:pt x="81" y="64"/>
                  </a:cubicBezTo>
                  <a:cubicBezTo>
                    <a:pt x="83" y="64"/>
                    <a:pt x="84" y="65"/>
                    <a:pt x="86" y="65"/>
                  </a:cubicBezTo>
                  <a:cubicBezTo>
                    <a:pt x="87" y="65"/>
                    <a:pt x="89" y="64"/>
                    <a:pt x="90" y="64"/>
                  </a:cubicBezTo>
                  <a:cubicBezTo>
                    <a:pt x="92" y="64"/>
                    <a:pt x="93" y="65"/>
                    <a:pt x="94" y="65"/>
                  </a:cubicBezTo>
                  <a:cubicBezTo>
                    <a:pt x="95" y="66"/>
                    <a:pt x="96" y="65"/>
                    <a:pt x="97" y="66"/>
                  </a:cubicBezTo>
                  <a:cubicBezTo>
                    <a:pt x="98" y="67"/>
                    <a:pt x="99" y="69"/>
                    <a:pt x="100" y="70"/>
                  </a:cubicBezTo>
                  <a:cubicBezTo>
                    <a:pt x="101" y="71"/>
                    <a:pt x="101" y="72"/>
                    <a:pt x="102" y="73"/>
                  </a:cubicBezTo>
                  <a:cubicBezTo>
                    <a:pt x="103" y="75"/>
                    <a:pt x="103" y="75"/>
                    <a:pt x="105" y="75"/>
                  </a:cubicBezTo>
                  <a:cubicBezTo>
                    <a:pt x="107" y="76"/>
                    <a:pt x="109" y="74"/>
                    <a:pt x="112" y="75"/>
                  </a:cubicBezTo>
                  <a:cubicBezTo>
                    <a:pt x="112" y="75"/>
                    <a:pt x="114" y="75"/>
                    <a:pt x="115" y="74"/>
                  </a:cubicBezTo>
                  <a:cubicBezTo>
                    <a:pt x="117" y="74"/>
                    <a:pt x="119" y="75"/>
                    <a:pt x="120" y="74"/>
                  </a:cubicBezTo>
                  <a:cubicBezTo>
                    <a:pt x="122" y="72"/>
                    <a:pt x="126" y="75"/>
                    <a:pt x="125" y="77"/>
                  </a:cubicBezTo>
                  <a:cubicBezTo>
                    <a:pt x="124" y="78"/>
                    <a:pt x="123" y="79"/>
                    <a:pt x="122" y="80"/>
                  </a:cubicBezTo>
                  <a:cubicBezTo>
                    <a:pt x="122" y="82"/>
                    <a:pt x="123" y="83"/>
                    <a:pt x="121" y="84"/>
                  </a:cubicBezTo>
                  <a:cubicBezTo>
                    <a:pt x="119" y="85"/>
                    <a:pt x="120" y="91"/>
                    <a:pt x="120" y="93"/>
                  </a:cubicBezTo>
                  <a:cubicBezTo>
                    <a:pt x="119" y="96"/>
                    <a:pt x="121" y="98"/>
                    <a:pt x="121" y="101"/>
                  </a:cubicBezTo>
                  <a:cubicBezTo>
                    <a:pt x="121" y="103"/>
                    <a:pt x="126" y="106"/>
                    <a:pt x="125" y="108"/>
                  </a:cubicBezTo>
                  <a:cubicBezTo>
                    <a:pt x="124" y="111"/>
                    <a:pt x="119" y="112"/>
                    <a:pt x="119" y="115"/>
                  </a:cubicBezTo>
                  <a:cubicBezTo>
                    <a:pt x="121" y="114"/>
                    <a:pt x="125" y="119"/>
                    <a:pt x="126" y="121"/>
                  </a:cubicBezTo>
                  <a:cubicBezTo>
                    <a:pt x="126" y="121"/>
                    <a:pt x="126" y="121"/>
                    <a:pt x="126" y="122"/>
                  </a:cubicBezTo>
                  <a:cubicBezTo>
                    <a:pt x="126" y="123"/>
                    <a:pt x="127" y="123"/>
                    <a:pt x="127" y="124"/>
                  </a:cubicBezTo>
                  <a:cubicBezTo>
                    <a:pt x="127" y="126"/>
                    <a:pt x="128" y="128"/>
                    <a:pt x="128" y="129"/>
                  </a:cubicBezTo>
                  <a:cubicBezTo>
                    <a:pt x="128" y="130"/>
                    <a:pt x="129" y="133"/>
                    <a:pt x="129" y="134"/>
                  </a:cubicBezTo>
                  <a:cubicBezTo>
                    <a:pt x="130" y="135"/>
                    <a:pt x="129" y="134"/>
                    <a:pt x="128" y="134"/>
                  </a:cubicBezTo>
                  <a:cubicBezTo>
                    <a:pt x="127" y="135"/>
                    <a:pt x="126" y="134"/>
                    <a:pt x="127" y="133"/>
                  </a:cubicBezTo>
                  <a:cubicBezTo>
                    <a:pt x="127" y="132"/>
                    <a:pt x="126" y="123"/>
                    <a:pt x="123" y="123"/>
                  </a:cubicBezTo>
                  <a:cubicBezTo>
                    <a:pt x="122" y="123"/>
                    <a:pt x="118" y="131"/>
                    <a:pt x="117" y="127"/>
                  </a:cubicBezTo>
                  <a:cubicBezTo>
                    <a:pt x="116" y="125"/>
                    <a:pt x="115" y="125"/>
                    <a:pt x="115" y="127"/>
                  </a:cubicBezTo>
                  <a:cubicBezTo>
                    <a:pt x="115" y="129"/>
                    <a:pt x="112" y="128"/>
                    <a:pt x="110" y="128"/>
                  </a:cubicBezTo>
                  <a:cubicBezTo>
                    <a:pt x="108" y="128"/>
                    <a:pt x="106" y="128"/>
                    <a:pt x="103" y="128"/>
                  </a:cubicBezTo>
                  <a:cubicBezTo>
                    <a:pt x="102" y="128"/>
                    <a:pt x="100" y="127"/>
                    <a:pt x="98" y="128"/>
                  </a:cubicBezTo>
                  <a:cubicBezTo>
                    <a:pt x="96" y="129"/>
                    <a:pt x="98" y="134"/>
                    <a:pt x="98" y="136"/>
                  </a:cubicBezTo>
                  <a:cubicBezTo>
                    <a:pt x="99" y="135"/>
                    <a:pt x="104" y="136"/>
                    <a:pt x="105" y="138"/>
                  </a:cubicBezTo>
                  <a:cubicBezTo>
                    <a:pt x="105" y="139"/>
                    <a:pt x="105" y="141"/>
                    <a:pt x="104" y="141"/>
                  </a:cubicBezTo>
                  <a:cubicBezTo>
                    <a:pt x="103" y="141"/>
                    <a:pt x="102" y="140"/>
                    <a:pt x="101" y="140"/>
                  </a:cubicBezTo>
                  <a:cubicBezTo>
                    <a:pt x="99" y="141"/>
                    <a:pt x="95" y="141"/>
                    <a:pt x="95" y="144"/>
                  </a:cubicBezTo>
                  <a:cubicBezTo>
                    <a:pt x="95" y="147"/>
                    <a:pt x="95" y="151"/>
                    <a:pt x="97" y="153"/>
                  </a:cubicBezTo>
                  <a:cubicBezTo>
                    <a:pt x="99" y="154"/>
                    <a:pt x="100" y="155"/>
                    <a:pt x="100" y="157"/>
                  </a:cubicBezTo>
                  <a:cubicBezTo>
                    <a:pt x="100" y="159"/>
                    <a:pt x="101" y="159"/>
                    <a:pt x="102" y="161"/>
                  </a:cubicBezTo>
                  <a:cubicBezTo>
                    <a:pt x="103" y="165"/>
                    <a:pt x="101" y="169"/>
                    <a:pt x="101" y="173"/>
                  </a:cubicBezTo>
                  <a:cubicBezTo>
                    <a:pt x="100" y="182"/>
                    <a:pt x="100" y="191"/>
                    <a:pt x="97" y="200"/>
                  </a:cubicBezTo>
                  <a:cubicBezTo>
                    <a:pt x="97" y="198"/>
                    <a:pt x="95" y="197"/>
                    <a:pt x="94" y="196"/>
                  </a:cubicBezTo>
                  <a:cubicBezTo>
                    <a:pt x="93" y="194"/>
                    <a:pt x="91" y="196"/>
                    <a:pt x="90" y="195"/>
                  </a:cubicBezTo>
                  <a:cubicBezTo>
                    <a:pt x="88" y="194"/>
                    <a:pt x="92" y="188"/>
                    <a:pt x="92" y="187"/>
                  </a:cubicBezTo>
                  <a:cubicBezTo>
                    <a:pt x="93" y="186"/>
                    <a:pt x="96" y="182"/>
                    <a:pt x="95" y="181"/>
                  </a:cubicBezTo>
                  <a:cubicBezTo>
                    <a:pt x="94" y="180"/>
                    <a:pt x="93" y="178"/>
                    <a:pt x="92" y="179"/>
                  </a:cubicBezTo>
                  <a:cubicBezTo>
                    <a:pt x="91" y="179"/>
                    <a:pt x="88" y="177"/>
                    <a:pt x="88" y="176"/>
                  </a:cubicBezTo>
                  <a:cubicBezTo>
                    <a:pt x="86" y="175"/>
                    <a:pt x="85" y="176"/>
                    <a:pt x="83" y="177"/>
                  </a:cubicBezTo>
                  <a:cubicBezTo>
                    <a:pt x="81" y="178"/>
                    <a:pt x="80" y="176"/>
                    <a:pt x="78" y="175"/>
                  </a:cubicBezTo>
                  <a:cubicBezTo>
                    <a:pt x="77" y="175"/>
                    <a:pt x="75" y="180"/>
                    <a:pt x="71" y="179"/>
                  </a:cubicBezTo>
                  <a:cubicBezTo>
                    <a:pt x="70" y="178"/>
                    <a:pt x="70" y="178"/>
                    <a:pt x="68" y="178"/>
                  </a:cubicBezTo>
                  <a:cubicBezTo>
                    <a:pt x="66" y="179"/>
                    <a:pt x="65" y="178"/>
                    <a:pt x="64" y="177"/>
                  </a:cubicBezTo>
                  <a:cubicBezTo>
                    <a:pt x="62" y="176"/>
                    <a:pt x="64" y="174"/>
                    <a:pt x="63" y="172"/>
                  </a:cubicBezTo>
                  <a:cubicBezTo>
                    <a:pt x="63" y="171"/>
                    <a:pt x="60" y="172"/>
                    <a:pt x="59" y="170"/>
                  </a:cubicBezTo>
                  <a:cubicBezTo>
                    <a:pt x="59" y="168"/>
                    <a:pt x="58" y="167"/>
                    <a:pt x="58" y="165"/>
                  </a:cubicBezTo>
                  <a:cubicBezTo>
                    <a:pt x="57" y="164"/>
                    <a:pt x="55" y="165"/>
                    <a:pt x="55" y="163"/>
                  </a:cubicBezTo>
                  <a:cubicBezTo>
                    <a:pt x="54" y="162"/>
                    <a:pt x="53" y="162"/>
                    <a:pt x="52" y="161"/>
                  </a:cubicBezTo>
                  <a:cubicBezTo>
                    <a:pt x="50" y="161"/>
                    <a:pt x="49" y="159"/>
                    <a:pt x="49" y="157"/>
                  </a:cubicBezTo>
                  <a:cubicBezTo>
                    <a:pt x="49" y="155"/>
                    <a:pt x="44" y="150"/>
                    <a:pt x="42" y="150"/>
                  </a:cubicBezTo>
                  <a:cubicBezTo>
                    <a:pt x="41" y="150"/>
                    <a:pt x="41" y="149"/>
                    <a:pt x="40" y="150"/>
                  </a:cubicBezTo>
                  <a:cubicBezTo>
                    <a:pt x="40" y="150"/>
                    <a:pt x="40" y="150"/>
                    <a:pt x="39" y="150"/>
                  </a:cubicBezTo>
                  <a:cubicBezTo>
                    <a:pt x="38" y="149"/>
                    <a:pt x="35" y="149"/>
                    <a:pt x="34" y="148"/>
                  </a:cubicBezTo>
                  <a:cubicBezTo>
                    <a:pt x="33" y="147"/>
                    <a:pt x="29" y="141"/>
                    <a:pt x="28" y="145"/>
                  </a:cubicBezTo>
                  <a:cubicBezTo>
                    <a:pt x="28" y="147"/>
                    <a:pt x="20" y="145"/>
                    <a:pt x="19" y="144"/>
                  </a:cubicBezTo>
                  <a:cubicBezTo>
                    <a:pt x="16" y="144"/>
                    <a:pt x="18" y="142"/>
                    <a:pt x="16" y="141"/>
                  </a:cubicBezTo>
                  <a:cubicBezTo>
                    <a:pt x="14" y="140"/>
                    <a:pt x="15" y="139"/>
                    <a:pt x="13" y="139"/>
                  </a:cubicBezTo>
                  <a:cubicBezTo>
                    <a:pt x="11" y="139"/>
                    <a:pt x="8" y="137"/>
                    <a:pt x="7" y="136"/>
                  </a:cubicBezTo>
                  <a:cubicBezTo>
                    <a:pt x="5" y="134"/>
                    <a:pt x="3" y="132"/>
                    <a:pt x="1" y="130"/>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31" name="Freeform 798">
              <a:extLst>
                <a:ext uri="{FF2B5EF4-FFF2-40B4-BE49-F238E27FC236}">
                  <a16:creationId xmlns:a16="http://schemas.microsoft.com/office/drawing/2014/main" xmlns="" id="{44CE854B-0CC4-4F25-8E39-2B393A013594}"/>
                </a:ext>
              </a:extLst>
            </p:cNvPr>
            <p:cNvSpPr>
              <a:spLocks/>
            </p:cNvSpPr>
            <p:nvPr/>
          </p:nvSpPr>
          <p:spPr bwMode="auto">
            <a:xfrm>
              <a:off x="1752749" y="3070160"/>
              <a:ext cx="360822" cy="495509"/>
            </a:xfrm>
            <a:custGeom>
              <a:avLst/>
              <a:gdLst>
                <a:gd name="T0" fmla="*/ 5 w 130"/>
                <a:gd name="T1" fmla="*/ 128 h 200"/>
                <a:gd name="T2" fmla="*/ 12 w 130"/>
                <a:gd name="T3" fmla="*/ 118 h 200"/>
                <a:gd name="T4" fmla="*/ 18 w 130"/>
                <a:gd name="T5" fmla="*/ 108 h 200"/>
                <a:gd name="T6" fmla="*/ 19 w 130"/>
                <a:gd name="T7" fmla="*/ 102 h 200"/>
                <a:gd name="T8" fmla="*/ 20 w 130"/>
                <a:gd name="T9" fmla="*/ 98 h 200"/>
                <a:gd name="T10" fmla="*/ 18 w 130"/>
                <a:gd name="T11" fmla="*/ 82 h 200"/>
                <a:gd name="T12" fmla="*/ 19 w 130"/>
                <a:gd name="T13" fmla="*/ 68 h 200"/>
                <a:gd name="T14" fmla="*/ 17 w 130"/>
                <a:gd name="T15" fmla="*/ 56 h 200"/>
                <a:gd name="T16" fmla="*/ 21 w 130"/>
                <a:gd name="T17" fmla="*/ 45 h 200"/>
                <a:gd name="T18" fmla="*/ 26 w 130"/>
                <a:gd name="T19" fmla="*/ 46 h 200"/>
                <a:gd name="T20" fmla="*/ 40 w 130"/>
                <a:gd name="T21" fmla="*/ 35 h 200"/>
                <a:gd name="T22" fmla="*/ 41 w 130"/>
                <a:gd name="T23" fmla="*/ 26 h 200"/>
                <a:gd name="T24" fmla="*/ 50 w 130"/>
                <a:gd name="T25" fmla="*/ 15 h 200"/>
                <a:gd name="T26" fmla="*/ 56 w 130"/>
                <a:gd name="T27" fmla="*/ 16 h 200"/>
                <a:gd name="T28" fmla="*/ 79 w 130"/>
                <a:gd name="T29" fmla="*/ 2 h 200"/>
                <a:gd name="T30" fmla="*/ 88 w 130"/>
                <a:gd name="T31" fmla="*/ 1 h 200"/>
                <a:gd name="T32" fmla="*/ 74 w 130"/>
                <a:gd name="T33" fmla="*/ 16 h 200"/>
                <a:gd name="T34" fmla="*/ 64 w 130"/>
                <a:gd name="T35" fmla="*/ 39 h 200"/>
                <a:gd name="T36" fmla="*/ 71 w 130"/>
                <a:gd name="T37" fmla="*/ 46 h 200"/>
                <a:gd name="T38" fmla="*/ 78 w 130"/>
                <a:gd name="T39" fmla="*/ 65 h 200"/>
                <a:gd name="T40" fmla="*/ 90 w 130"/>
                <a:gd name="T41" fmla="*/ 64 h 200"/>
                <a:gd name="T42" fmla="*/ 100 w 130"/>
                <a:gd name="T43" fmla="*/ 70 h 200"/>
                <a:gd name="T44" fmla="*/ 112 w 130"/>
                <a:gd name="T45" fmla="*/ 75 h 200"/>
                <a:gd name="T46" fmla="*/ 125 w 130"/>
                <a:gd name="T47" fmla="*/ 77 h 200"/>
                <a:gd name="T48" fmla="*/ 120 w 130"/>
                <a:gd name="T49" fmla="*/ 93 h 200"/>
                <a:gd name="T50" fmla="*/ 119 w 130"/>
                <a:gd name="T51" fmla="*/ 115 h 200"/>
                <a:gd name="T52" fmla="*/ 127 w 130"/>
                <a:gd name="T53" fmla="*/ 124 h 200"/>
                <a:gd name="T54" fmla="*/ 128 w 130"/>
                <a:gd name="T55" fmla="*/ 134 h 200"/>
                <a:gd name="T56" fmla="*/ 117 w 130"/>
                <a:gd name="T57" fmla="*/ 127 h 200"/>
                <a:gd name="T58" fmla="*/ 103 w 130"/>
                <a:gd name="T59" fmla="*/ 128 h 200"/>
                <a:gd name="T60" fmla="*/ 105 w 130"/>
                <a:gd name="T61" fmla="*/ 138 h 200"/>
                <a:gd name="T62" fmla="*/ 95 w 130"/>
                <a:gd name="T63" fmla="*/ 144 h 200"/>
                <a:gd name="T64" fmla="*/ 102 w 130"/>
                <a:gd name="T65" fmla="*/ 161 h 200"/>
                <a:gd name="T66" fmla="*/ 94 w 130"/>
                <a:gd name="T67" fmla="*/ 196 h 200"/>
                <a:gd name="T68" fmla="*/ 95 w 130"/>
                <a:gd name="T69" fmla="*/ 181 h 200"/>
                <a:gd name="T70" fmla="*/ 83 w 130"/>
                <a:gd name="T71" fmla="*/ 177 h 200"/>
                <a:gd name="T72" fmla="*/ 68 w 130"/>
                <a:gd name="T73" fmla="*/ 178 h 200"/>
                <a:gd name="T74" fmla="*/ 59 w 130"/>
                <a:gd name="T75" fmla="*/ 170 h 200"/>
                <a:gd name="T76" fmla="*/ 52 w 130"/>
                <a:gd name="T77" fmla="*/ 161 h 200"/>
                <a:gd name="T78" fmla="*/ 40 w 130"/>
                <a:gd name="T79" fmla="*/ 150 h 200"/>
                <a:gd name="T80" fmla="*/ 28 w 130"/>
                <a:gd name="T81" fmla="*/ 145 h 200"/>
                <a:gd name="T82" fmla="*/ 13 w 130"/>
                <a:gd name="T83" fmla="*/ 13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0" h="200">
                  <a:moveTo>
                    <a:pt x="1" y="130"/>
                  </a:moveTo>
                  <a:cubicBezTo>
                    <a:pt x="1" y="130"/>
                    <a:pt x="1" y="130"/>
                    <a:pt x="0" y="129"/>
                  </a:cubicBezTo>
                  <a:cubicBezTo>
                    <a:pt x="1" y="127"/>
                    <a:pt x="3" y="126"/>
                    <a:pt x="5" y="128"/>
                  </a:cubicBezTo>
                  <a:cubicBezTo>
                    <a:pt x="6" y="125"/>
                    <a:pt x="4" y="124"/>
                    <a:pt x="5" y="121"/>
                  </a:cubicBezTo>
                  <a:cubicBezTo>
                    <a:pt x="6" y="119"/>
                    <a:pt x="9" y="119"/>
                    <a:pt x="11" y="119"/>
                  </a:cubicBezTo>
                  <a:cubicBezTo>
                    <a:pt x="12" y="118"/>
                    <a:pt x="12" y="117"/>
                    <a:pt x="12" y="118"/>
                  </a:cubicBezTo>
                  <a:cubicBezTo>
                    <a:pt x="13" y="118"/>
                    <a:pt x="14" y="118"/>
                    <a:pt x="14" y="117"/>
                  </a:cubicBezTo>
                  <a:cubicBezTo>
                    <a:pt x="14" y="116"/>
                    <a:pt x="16" y="114"/>
                    <a:pt x="15" y="113"/>
                  </a:cubicBezTo>
                  <a:cubicBezTo>
                    <a:pt x="17" y="112"/>
                    <a:pt x="18" y="109"/>
                    <a:pt x="18" y="108"/>
                  </a:cubicBezTo>
                  <a:cubicBezTo>
                    <a:pt x="19" y="106"/>
                    <a:pt x="20" y="106"/>
                    <a:pt x="21" y="105"/>
                  </a:cubicBezTo>
                  <a:cubicBezTo>
                    <a:pt x="20" y="104"/>
                    <a:pt x="21" y="104"/>
                    <a:pt x="22" y="102"/>
                  </a:cubicBezTo>
                  <a:cubicBezTo>
                    <a:pt x="21" y="102"/>
                    <a:pt x="20" y="103"/>
                    <a:pt x="19" y="102"/>
                  </a:cubicBezTo>
                  <a:cubicBezTo>
                    <a:pt x="20" y="102"/>
                    <a:pt x="21" y="101"/>
                    <a:pt x="20" y="100"/>
                  </a:cubicBezTo>
                  <a:cubicBezTo>
                    <a:pt x="20" y="100"/>
                    <a:pt x="18" y="102"/>
                    <a:pt x="18" y="100"/>
                  </a:cubicBezTo>
                  <a:cubicBezTo>
                    <a:pt x="18" y="99"/>
                    <a:pt x="19" y="98"/>
                    <a:pt x="20" y="98"/>
                  </a:cubicBezTo>
                  <a:cubicBezTo>
                    <a:pt x="18" y="98"/>
                    <a:pt x="19" y="95"/>
                    <a:pt x="19" y="94"/>
                  </a:cubicBezTo>
                  <a:cubicBezTo>
                    <a:pt x="20" y="92"/>
                    <a:pt x="19" y="89"/>
                    <a:pt x="19" y="87"/>
                  </a:cubicBezTo>
                  <a:cubicBezTo>
                    <a:pt x="19" y="85"/>
                    <a:pt x="18" y="84"/>
                    <a:pt x="18" y="82"/>
                  </a:cubicBezTo>
                  <a:cubicBezTo>
                    <a:pt x="18" y="81"/>
                    <a:pt x="21" y="81"/>
                    <a:pt x="20" y="78"/>
                  </a:cubicBezTo>
                  <a:cubicBezTo>
                    <a:pt x="20" y="77"/>
                    <a:pt x="17" y="74"/>
                    <a:pt x="19" y="74"/>
                  </a:cubicBezTo>
                  <a:cubicBezTo>
                    <a:pt x="21" y="73"/>
                    <a:pt x="19" y="69"/>
                    <a:pt x="19" y="68"/>
                  </a:cubicBezTo>
                  <a:cubicBezTo>
                    <a:pt x="17" y="67"/>
                    <a:pt x="17" y="64"/>
                    <a:pt x="15" y="63"/>
                  </a:cubicBezTo>
                  <a:cubicBezTo>
                    <a:pt x="14" y="62"/>
                    <a:pt x="15" y="61"/>
                    <a:pt x="16" y="60"/>
                  </a:cubicBezTo>
                  <a:cubicBezTo>
                    <a:pt x="17" y="59"/>
                    <a:pt x="16" y="57"/>
                    <a:pt x="17" y="56"/>
                  </a:cubicBezTo>
                  <a:cubicBezTo>
                    <a:pt x="17" y="57"/>
                    <a:pt x="18" y="58"/>
                    <a:pt x="18" y="58"/>
                  </a:cubicBezTo>
                  <a:cubicBezTo>
                    <a:pt x="20" y="57"/>
                    <a:pt x="23" y="54"/>
                    <a:pt x="22" y="51"/>
                  </a:cubicBezTo>
                  <a:cubicBezTo>
                    <a:pt x="21" y="48"/>
                    <a:pt x="19" y="48"/>
                    <a:pt x="21" y="45"/>
                  </a:cubicBezTo>
                  <a:cubicBezTo>
                    <a:pt x="22" y="46"/>
                    <a:pt x="23" y="48"/>
                    <a:pt x="24" y="49"/>
                  </a:cubicBezTo>
                  <a:cubicBezTo>
                    <a:pt x="25" y="51"/>
                    <a:pt x="27" y="51"/>
                    <a:pt x="25" y="53"/>
                  </a:cubicBezTo>
                  <a:cubicBezTo>
                    <a:pt x="28" y="56"/>
                    <a:pt x="27" y="47"/>
                    <a:pt x="26" y="46"/>
                  </a:cubicBezTo>
                  <a:cubicBezTo>
                    <a:pt x="26" y="45"/>
                    <a:pt x="32" y="42"/>
                    <a:pt x="33" y="41"/>
                  </a:cubicBezTo>
                  <a:cubicBezTo>
                    <a:pt x="34" y="39"/>
                    <a:pt x="35" y="37"/>
                    <a:pt x="36" y="36"/>
                  </a:cubicBezTo>
                  <a:cubicBezTo>
                    <a:pt x="37" y="36"/>
                    <a:pt x="40" y="36"/>
                    <a:pt x="40" y="35"/>
                  </a:cubicBezTo>
                  <a:cubicBezTo>
                    <a:pt x="41" y="34"/>
                    <a:pt x="39" y="33"/>
                    <a:pt x="40" y="32"/>
                  </a:cubicBezTo>
                  <a:cubicBezTo>
                    <a:pt x="40" y="30"/>
                    <a:pt x="40" y="28"/>
                    <a:pt x="41" y="27"/>
                  </a:cubicBezTo>
                  <a:cubicBezTo>
                    <a:pt x="40" y="27"/>
                    <a:pt x="40" y="26"/>
                    <a:pt x="41" y="26"/>
                  </a:cubicBezTo>
                  <a:cubicBezTo>
                    <a:pt x="42" y="25"/>
                    <a:pt x="42" y="24"/>
                    <a:pt x="42" y="23"/>
                  </a:cubicBezTo>
                  <a:cubicBezTo>
                    <a:pt x="42" y="21"/>
                    <a:pt x="45" y="21"/>
                    <a:pt x="45" y="20"/>
                  </a:cubicBezTo>
                  <a:cubicBezTo>
                    <a:pt x="45" y="19"/>
                    <a:pt x="49" y="15"/>
                    <a:pt x="50" y="15"/>
                  </a:cubicBezTo>
                  <a:cubicBezTo>
                    <a:pt x="51" y="16"/>
                    <a:pt x="53" y="17"/>
                    <a:pt x="55" y="17"/>
                  </a:cubicBezTo>
                  <a:cubicBezTo>
                    <a:pt x="53" y="17"/>
                    <a:pt x="53" y="18"/>
                    <a:pt x="52" y="18"/>
                  </a:cubicBezTo>
                  <a:cubicBezTo>
                    <a:pt x="53" y="22"/>
                    <a:pt x="55" y="17"/>
                    <a:pt x="56" y="16"/>
                  </a:cubicBezTo>
                  <a:cubicBezTo>
                    <a:pt x="57" y="12"/>
                    <a:pt x="58" y="13"/>
                    <a:pt x="62" y="13"/>
                  </a:cubicBezTo>
                  <a:cubicBezTo>
                    <a:pt x="67" y="14"/>
                    <a:pt x="68" y="11"/>
                    <a:pt x="72" y="9"/>
                  </a:cubicBezTo>
                  <a:cubicBezTo>
                    <a:pt x="74" y="7"/>
                    <a:pt x="81" y="6"/>
                    <a:pt x="79" y="2"/>
                  </a:cubicBezTo>
                  <a:cubicBezTo>
                    <a:pt x="79" y="2"/>
                    <a:pt x="82" y="1"/>
                    <a:pt x="80" y="3"/>
                  </a:cubicBezTo>
                  <a:cubicBezTo>
                    <a:pt x="82" y="3"/>
                    <a:pt x="81" y="1"/>
                    <a:pt x="83" y="0"/>
                  </a:cubicBezTo>
                  <a:cubicBezTo>
                    <a:pt x="85" y="0"/>
                    <a:pt x="86" y="0"/>
                    <a:pt x="88" y="1"/>
                  </a:cubicBezTo>
                  <a:cubicBezTo>
                    <a:pt x="94" y="6"/>
                    <a:pt x="81" y="8"/>
                    <a:pt x="80" y="10"/>
                  </a:cubicBezTo>
                  <a:cubicBezTo>
                    <a:pt x="79" y="11"/>
                    <a:pt x="78" y="13"/>
                    <a:pt x="77" y="14"/>
                  </a:cubicBezTo>
                  <a:cubicBezTo>
                    <a:pt x="76" y="15"/>
                    <a:pt x="75" y="15"/>
                    <a:pt x="74" y="16"/>
                  </a:cubicBezTo>
                  <a:cubicBezTo>
                    <a:pt x="73" y="17"/>
                    <a:pt x="71" y="20"/>
                    <a:pt x="70" y="22"/>
                  </a:cubicBezTo>
                  <a:cubicBezTo>
                    <a:pt x="69" y="24"/>
                    <a:pt x="69" y="27"/>
                    <a:pt x="68" y="30"/>
                  </a:cubicBezTo>
                  <a:cubicBezTo>
                    <a:pt x="68" y="33"/>
                    <a:pt x="66" y="36"/>
                    <a:pt x="64" y="39"/>
                  </a:cubicBezTo>
                  <a:cubicBezTo>
                    <a:pt x="65" y="39"/>
                    <a:pt x="66" y="38"/>
                    <a:pt x="68" y="37"/>
                  </a:cubicBezTo>
                  <a:cubicBezTo>
                    <a:pt x="68" y="38"/>
                    <a:pt x="68" y="39"/>
                    <a:pt x="68" y="39"/>
                  </a:cubicBezTo>
                  <a:cubicBezTo>
                    <a:pt x="71" y="38"/>
                    <a:pt x="70" y="44"/>
                    <a:pt x="71" y="46"/>
                  </a:cubicBezTo>
                  <a:cubicBezTo>
                    <a:pt x="74" y="49"/>
                    <a:pt x="74" y="50"/>
                    <a:pt x="73" y="54"/>
                  </a:cubicBezTo>
                  <a:cubicBezTo>
                    <a:pt x="72" y="55"/>
                    <a:pt x="71" y="59"/>
                    <a:pt x="74" y="60"/>
                  </a:cubicBezTo>
                  <a:cubicBezTo>
                    <a:pt x="76" y="61"/>
                    <a:pt x="75" y="64"/>
                    <a:pt x="78" y="65"/>
                  </a:cubicBezTo>
                  <a:cubicBezTo>
                    <a:pt x="79" y="65"/>
                    <a:pt x="80" y="64"/>
                    <a:pt x="81" y="64"/>
                  </a:cubicBezTo>
                  <a:cubicBezTo>
                    <a:pt x="83" y="64"/>
                    <a:pt x="84" y="65"/>
                    <a:pt x="86" y="65"/>
                  </a:cubicBezTo>
                  <a:cubicBezTo>
                    <a:pt x="87" y="65"/>
                    <a:pt x="89" y="64"/>
                    <a:pt x="90" y="64"/>
                  </a:cubicBezTo>
                  <a:cubicBezTo>
                    <a:pt x="92" y="64"/>
                    <a:pt x="93" y="65"/>
                    <a:pt x="94" y="65"/>
                  </a:cubicBezTo>
                  <a:cubicBezTo>
                    <a:pt x="95" y="66"/>
                    <a:pt x="96" y="65"/>
                    <a:pt x="97" y="66"/>
                  </a:cubicBezTo>
                  <a:cubicBezTo>
                    <a:pt x="98" y="67"/>
                    <a:pt x="99" y="69"/>
                    <a:pt x="100" y="70"/>
                  </a:cubicBezTo>
                  <a:cubicBezTo>
                    <a:pt x="101" y="71"/>
                    <a:pt x="101" y="72"/>
                    <a:pt x="102" y="73"/>
                  </a:cubicBezTo>
                  <a:cubicBezTo>
                    <a:pt x="103" y="75"/>
                    <a:pt x="103" y="75"/>
                    <a:pt x="105" y="75"/>
                  </a:cubicBezTo>
                  <a:cubicBezTo>
                    <a:pt x="107" y="76"/>
                    <a:pt x="109" y="74"/>
                    <a:pt x="112" y="75"/>
                  </a:cubicBezTo>
                  <a:cubicBezTo>
                    <a:pt x="112" y="75"/>
                    <a:pt x="114" y="75"/>
                    <a:pt x="115" y="74"/>
                  </a:cubicBezTo>
                  <a:cubicBezTo>
                    <a:pt x="117" y="74"/>
                    <a:pt x="119" y="75"/>
                    <a:pt x="120" y="74"/>
                  </a:cubicBezTo>
                  <a:cubicBezTo>
                    <a:pt x="122" y="72"/>
                    <a:pt x="126" y="75"/>
                    <a:pt x="125" y="77"/>
                  </a:cubicBezTo>
                  <a:cubicBezTo>
                    <a:pt x="124" y="78"/>
                    <a:pt x="123" y="79"/>
                    <a:pt x="122" y="80"/>
                  </a:cubicBezTo>
                  <a:cubicBezTo>
                    <a:pt x="122" y="82"/>
                    <a:pt x="123" y="83"/>
                    <a:pt x="121" y="84"/>
                  </a:cubicBezTo>
                  <a:cubicBezTo>
                    <a:pt x="119" y="85"/>
                    <a:pt x="120" y="91"/>
                    <a:pt x="120" y="93"/>
                  </a:cubicBezTo>
                  <a:cubicBezTo>
                    <a:pt x="119" y="96"/>
                    <a:pt x="121" y="98"/>
                    <a:pt x="121" y="101"/>
                  </a:cubicBezTo>
                  <a:cubicBezTo>
                    <a:pt x="121" y="103"/>
                    <a:pt x="126" y="106"/>
                    <a:pt x="125" y="108"/>
                  </a:cubicBezTo>
                  <a:cubicBezTo>
                    <a:pt x="124" y="111"/>
                    <a:pt x="119" y="112"/>
                    <a:pt x="119" y="115"/>
                  </a:cubicBezTo>
                  <a:cubicBezTo>
                    <a:pt x="121" y="114"/>
                    <a:pt x="125" y="119"/>
                    <a:pt x="126" y="121"/>
                  </a:cubicBezTo>
                  <a:cubicBezTo>
                    <a:pt x="126" y="121"/>
                    <a:pt x="126" y="121"/>
                    <a:pt x="126" y="122"/>
                  </a:cubicBezTo>
                  <a:cubicBezTo>
                    <a:pt x="126" y="123"/>
                    <a:pt x="127" y="123"/>
                    <a:pt x="127" y="124"/>
                  </a:cubicBezTo>
                  <a:cubicBezTo>
                    <a:pt x="127" y="126"/>
                    <a:pt x="128" y="128"/>
                    <a:pt x="128" y="129"/>
                  </a:cubicBezTo>
                  <a:cubicBezTo>
                    <a:pt x="128" y="130"/>
                    <a:pt x="129" y="133"/>
                    <a:pt x="129" y="134"/>
                  </a:cubicBezTo>
                  <a:cubicBezTo>
                    <a:pt x="130" y="135"/>
                    <a:pt x="129" y="134"/>
                    <a:pt x="128" y="134"/>
                  </a:cubicBezTo>
                  <a:cubicBezTo>
                    <a:pt x="127" y="135"/>
                    <a:pt x="126" y="134"/>
                    <a:pt x="127" y="133"/>
                  </a:cubicBezTo>
                  <a:cubicBezTo>
                    <a:pt x="127" y="132"/>
                    <a:pt x="126" y="123"/>
                    <a:pt x="123" y="123"/>
                  </a:cubicBezTo>
                  <a:cubicBezTo>
                    <a:pt x="122" y="123"/>
                    <a:pt x="118" y="131"/>
                    <a:pt x="117" y="127"/>
                  </a:cubicBezTo>
                  <a:cubicBezTo>
                    <a:pt x="116" y="125"/>
                    <a:pt x="115" y="125"/>
                    <a:pt x="115" y="127"/>
                  </a:cubicBezTo>
                  <a:cubicBezTo>
                    <a:pt x="115" y="129"/>
                    <a:pt x="112" y="128"/>
                    <a:pt x="110" y="128"/>
                  </a:cubicBezTo>
                  <a:cubicBezTo>
                    <a:pt x="108" y="128"/>
                    <a:pt x="106" y="128"/>
                    <a:pt x="103" y="128"/>
                  </a:cubicBezTo>
                  <a:cubicBezTo>
                    <a:pt x="102" y="128"/>
                    <a:pt x="100" y="127"/>
                    <a:pt x="98" y="128"/>
                  </a:cubicBezTo>
                  <a:cubicBezTo>
                    <a:pt x="96" y="129"/>
                    <a:pt x="98" y="134"/>
                    <a:pt x="98" y="136"/>
                  </a:cubicBezTo>
                  <a:cubicBezTo>
                    <a:pt x="99" y="135"/>
                    <a:pt x="104" y="136"/>
                    <a:pt x="105" y="138"/>
                  </a:cubicBezTo>
                  <a:cubicBezTo>
                    <a:pt x="105" y="139"/>
                    <a:pt x="105" y="141"/>
                    <a:pt x="104" y="141"/>
                  </a:cubicBezTo>
                  <a:cubicBezTo>
                    <a:pt x="103" y="141"/>
                    <a:pt x="102" y="140"/>
                    <a:pt x="101" y="140"/>
                  </a:cubicBezTo>
                  <a:cubicBezTo>
                    <a:pt x="99" y="141"/>
                    <a:pt x="95" y="141"/>
                    <a:pt x="95" y="144"/>
                  </a:cubicBezTo>
                  <a:cubicBezTo>
                    <a:pt x="95" y="147"/>
                    <a:pt x="95" y="151"/>
                    <a:pt x="97" y="153"/>
                  </a:cubicBezTo>
                  <a:cubicBezTo>
                    <a:pt x="99" y="154"/>
                    <a:pt x="100" y="155"/>
                    <a:pt x="100" y="157"/>
                  </a:cubicBezTo>
                  <a:cubicBezTo>
                    <a:pt x="100" y="159"/>
                    <a:pt x="101" y="159"/>
                    <a:pt x="102" y="161"/>
                  </a:cubicBezTo>
                  <a:cubicBezTo>
                    <a:pt x="103" y="165"/>
                    <a:pt x="101" y="169"/>
                    <a:pt x="101" y="173"/>
                  </a:cubicBezTo>
                  <a:cubicBezTo>
                    <a:pt x="100" y="182"/>
                    <a:pt x="100" y="191"/>
                    <a:pt x="97" y="200"/>
                  </a:cubicBezTo>
                  <a:cubicBezTo>
                    <a:pt x="97" y="198"/>
                    <a:pt x="95" y="197"/>
                    <a:pt x="94" y="196"/>
                  </a:cubicBezTo>
                  <a:cubicBezTo>
                    <a:pt x="93" y="194"/>
                    <a:pt x="91" y="196"/>
                    <a:pt x="90" y="195"/>
                  </a:cubicBezTo>
                  <a:cubicBezTo>
                    <a:pt x="88" y="194"/>
                    <a:pt x="92" y="188"/>
                    <a:pt x="92" y="187"/>
                  </a:cubicBezTo>
                  <a:cubicBezTo>
                    <a:pt x="93" y="186"/>
                    <a:pt x="96" y="182"/>
                    <a:pt x="95" y="181"/>
                  </a:cubicBezTo>
                  <a:cubicBezTo>
                    <a:pt x="94" y="180"/>
                    <a:pt x="93" y="178"/>
                    <a:pt x="92" y="179"/>
                  </a:cubicBezTo>
                  <a:cubicBezTo>
                    <a:pt x="91" y="179"/>
                    <a:pt x="88" y="177"/>
                    <a:pt x="88" y="176"/>
                  </a:cubicBezTo>
                  <a:cubicBezTo>
                    <a:pt x="86" y="175"/>
                    <a:pt x="85" y="176"/>
                    <a:pt x="83" y="177"/>
                  </a:cubicBezTo>
                  <a:cubicBezTo>
                    <a:pt x="81" y="178"/>
                    <a:pt x="80" y="176"/>
                    <a:pt x="78" y="175"/>
                  </a:cubicBezTo>
                  <a:cubicBezTo>
                    <a:pt x="77" y="175"/>
                    <a:pt x="75" y="180"/>
                    <a:pt x="71" y="179"/>
                  </a:cubicBezTo>
                  <a:cubicBezTo>
                    <a:pt x="70" y="178"/>
                    <a:pt x="70" y="178"/>
                    <a:pt x="68" y="178"/>
                  </a:cubicBezTo>
                  <a:cubicBezTo>
                    <a:pt x="66" y="179"/>
                    <a:pt x="65" y="178"/>
                    <a:pt x="64" y="177"/>
                  </a:cubicBezTo>
                  <a:cubicBezTo>
                    <a:pt x="62" y="176"/>
                    <a:pt x="64" y="174"/>
                    <a:pt x="63" y="172"/>
                  </a:cubicBezTo>
                  <a:cubicBezTo>
                    <a:pt x="63" y="171"/>
                    <a:pt x="60" y="172"/>
                    <a:pt x="59" y="170"/>
                  </a:cubicBezTo>
                  <a:cubicBezTo>
                    <a:pt x="59" y="168"/>
                    <a:pt x="58" y="167"/>
                    <a:pt x="58" y="165"/>
                  </a:cubicBezTo>
                  <a:cubicBezTo>
                    <a:pt x="57" y="164"/>
                    <a:pt x="55" y="165"/>
                    <a:pt x="55" y="163"/>
                  </a:cubicBezTo>
                  <a:cubicBezTo>
                    <a:pt x="54" y="162"/>
                    <a:pt x="53" y="162"/>
                    <a:pt x="52" y="161"/>
                  </a:cubicBezTo>
                  <a:cubicBezTo>
                    <a:pt x="50" y="161"/>
                    <a:pt x="49" y="159"/>
                    <a:pt x="49" y="157"/>
                  </a:cubicBezTo>
                  <a:cubicBezTo>
                    <a:pt x="49" y="155"/>
                    <a:pt x="44" y="150"/>
                    <a:pt x="42" y="150"/>
                  </a:cubicBezTo>
                  <a:cubicBezTo>
                    <a:pt x="41" y="150"/>
                    <a:pt x="41" y="149"/>
                    <a:pt x="40" y="150"/>
                  </a:cubicBezTo>
                  <a:cubicBezTo>
                    <a:pt x="40" y="150"/>
                    <a:pt x="40" y="150"/>
                    <a:pt x="39" y="150"/>
                  </a:cubicBezTo>
                  <a:cubicBezTo>
                    <a:pt x="38" y="149"/>
                    <a:pt x="35" y="149"/>
                    <a:pt x="34" y="148"/>
                  </a:cubicBezTo>
                  <a:cubicBezTo>
                    <a:pt x="33" y="147"/>
                    <a:pt x="29" y="141"/>
                    <a:pt x="28" y="145"/>
                  </a:cubicBezTo>
                  <a:cubicBezTo>
                    <a:pt x="28" y="147"/>
                    <a:pt x="20" y="145"/>
                    <a:pt x="19" y="144"/>
                  </a:cubicBezTo>
                  <a:cubicBezTo>
                    <a:pt x="16" y="144"/>
                    <a:pt x="18" y="142"/>
                    <a:pt x="16" y="141"/>
                  </a:cubicBezTo>
                  <a:cubicBezTo>
                    <a:pt x="14" y="140"/>
                    <a:pt x="15" y="139"/>
                    <a:pt x="13" y="139"/>
                  </a:cubicBezTo>
                  <a:cubicBezTo>
                    <a:pt x="11" y="139"/>
                    <a:pt x="8" y="137"/>
                    <a:pt x="7" y="136"/>
                  </a:cubicBezTo>
                  <a:cubicBezTo>
                    <a:pt x="5" y="134"/>
                    <a:pt x="3" y="132"/>
                    <a:pt x="1" y="13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32" name="Freeform 799">
              <a:extLst>
                <a:ext uri="{FF2B5EF4-FFF2-40B4-BE49-F238E27FC236}">
                  <a16:creationId xmlns:a16="http://schemas.microsoft.com/office/drawing/2014/main" xmlns="" id="{20556B76-A3B9-452C-A199-9FADB1DB0E2B}"/>
                </a:ext>
              </a:extLst>
            </p:cNvPr>
            <p:cNvSpPr>
              <a:spLocks/>
            </p:cNvSpPr>
            <p:nvPr/>
          </p:nvSpPr>
          <p:spPr bwMode="auto">
            <a:xfrm>
              <a:off x="3608857" y="2849777"/>
              <a:ext cx="3151" cy="7019"/>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cubicBezTo>
                    <a:pt x="1" y="2"/>
                    <a:pt x="1" y="1"/>
                    <a:pt x="1" y="0"/>
                  </a:cubicBezTo>
                  <a:cubicBezTo>
                    <a:pt x="1" y="0"/>
                    <a:pt x="0" y="1"/>
                    <a:pt x="0"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33" name="Freeform 800">
              <a:extLst>
                <a:ext uri="{FF2B5EF4-FFF2-40B4-BE49-F238E27FC236}">
                  <a16:creationId xmlns:a16="http://schemas.microsoft.com/office/drawing/2014/main" xmlns="" id="{E3FCA133-86C7-4EAB-BC3F-4D697FE814FB}"/>
                </a:ext>
              </a:extLst>
            </p:cNvPr>
            <p:cNvSpPr>
              <a:spLocks/>
            </p:cNvSpPr>
            <p:nvPr/>
          </p:nvSpPr>
          <p:spPr bwMode="auto">
            <a:xfrm>
              <a:off x="3608857" y="2849777"/>
              <a:ext cx="3151" cy="7019"/>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cubicBezTo>
                    <a:pt x="1" y="2"/>
                    <a:pt x="1" y="1"/>
                    <a:pt x="1" y="0"/>
                  </a:cubicBezTo>
                  <a:cubicBezTo>
                    <a:pt x="1" y="0"/>
                    <a:pt x="0" y="1"/>
                    <a:pt x="0"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34" name="Freeform 801">
              <a:extLst>
                <a:ext uri="{FF2B5EF4-FFF2-40B4-BE49-F238E27FC236}">
                  <a16:creationId xmlns:a16="http://schemas.microsoft.com/office/drawing/2014/main" xmlns="" id="{8FD050DE-D1F3-4049-A467-936C7B0AAEC6}"/>
                </a:ext>
              </a:extLst>
            </p:cNvPr>
            <p:cNvSpPr>
              <a:spLocks/>
            </p:cNvSpPr>
            <p:nvPr/>
          </p:nvSpPr>
          <p:spPr bwMode="auto">
            <a:xfrm>
              <a:off x="3591524" y="2626588"/>
              <a:ext cx="359247" cy="373387"/>
            </a:xfrm>
            <a:custGeom>
              <a:avLst/>
              <a:gdLst>
                <a:gd name="T0" fmla="*/ 1 w 129"/>
                <a:gd name="T1" fmla="*/ 79 h 151"/>
                <a:gd name="T2" fmla="*/ 1 w 129"/>
                <a:gd name="T3" fmla="*/ 74 h 151"/>
                <a:gd name="T4" fmla="*/ 4 w 129"/>
                <a:gd name="T5" fmla="*/ 72 h 151"/>
                <a:gd name="T6" fmla="*/ 42 w 129"/>
                <a:gd name="T7" fmla="*/ 72 h 151"/>
                <a:gd name="T8" fmla="*/ 43 w 129"/>
                <a:gd name="T9" fmla="*/ 59 h 151"/>
                <a:gd name="T10" fmla="*/ 45 w 129"/>
                <a:gd name="T11" fmla="*/ 51 h 151"/>
                <a:gd name="T12" fmla="*/ 54 w 129"/>
                <a:gd name="T13" fmla="*/ 46 h 151"/>
                <a:gd name="T14" fmla="*/ 55 w 129"/>
                <a:gd name="T15" fmla="*/ 16 h 151"/>
                <a:gd name="T16" fmla="*/ 90 w 129"/>
                <a:gd name="T17" fmla="*/ 16 h 151"/>
                <a:gd name="T18" fmla="*/ 90 w 129"/>
                <a:gd name="T19" fmla="*/ 0 h 151"/>
                <a:gd name="T20" fmla="*/ 129 w 129"/>
                <a:gd name="T21" fmla="*/ 28 h 151"/>
                <a:gd name="T22" fmla="*/ 111 w 129"/>
                <a:gd name="T23" fmla="*/ 28 h 151"/>
                <a:gd name="T24" fmla="*/ 118 w 129"/>
                <a:gd name="T25" fmla="*/ 129 h 151"/>
                <a:gd name="T26" fmla="*/ 121 w 129"/>
                <a:gd name="T27" fmla="*/ 132 h 151"/>
                <a:gd name="T28" fmla="*/ 120 w 129"/>
                <a:gd name="T29" fmla="*/ 137 h 151"/>
                <a:gd name="T30" fmla="*/ 119 w 129"/>
                <a:gd name="T31" fmla="*/ 142 h 151"/>
                <a:gd name="T32" fmla="*/ 97 w 129"/>
                <a:gd name="T33" fmla="*/ 142 h 151"/>
                <a:gd name="T34" fmla="*/ 78 w 129"/>
                <a:gd name="T35" fmla="*/ 140 h 151"/>
                <a:gd name="T36" fmla="*/ 70 w 129"/>
                <a:gd name="T37" fmla="*/ 143 h 151"/>
                <a:gd name="T38" fmla="*/ 63 w 129"/>
                <a:gd name="T39" fmla="*/ 147 h 151"/>
                <a:gd name="T40" fmla="*/ 59 w 129"/>
                <a:gd name="T41" fmla="*/ 142 h 151"/>
                <a:gd name="T42" fmla="*/ 55 w 129"/>
                <a:gd name="T43" fmla="*/ 141 h 151"/>
                <a:gd name="T44" fmla="*/ 48 w 129"/>
                <a:gd name="T45" fmla="*/ 151 h 151"/>
                <a:gd name="T46" fmla="*/ 46 w 129"/>
                <a:gd name="T47" fmla="*/ 148 h 151"/>
                <a:gd name="T48" fmla="*/ 43 w 129"/>
                <a:gd name="T49" fmla="*/ 146 h 151"/>
                <a:gd name="T50" fmla="*/ 40 w 129"/>
                <a:gd name="T51" fmla="*/ 142 h 151"/>
                <a:gd name="T52" fmla="*/ 38 w 129"/>
                <a:gd name="T53" fmla="*/ 138 h 151"/>
                <a:gd name="T54" fmla="*/ 35 w 129"/>
                <a:gd name="T55" fmla="*/ 134 h 151"/>
                <a:gd name="T56" fmla="*/ 27 w 129"/>
                <a:gd name="T57" fmla="*/ 129 h 151"/>
                <a:gd name="T58" fmla="*/ 22 w 129"/>
                <a:gd name="T59" fmla="*/ 128 h 151"/>
                <a:gd name="T60" fmla="*/ 10 w 129"/>
                <a:gd name="T61" fmla="*/ 130 h 151"/>
                <a:gd name="T62" fmla="*/ 8 w 129"/>
                <a:gd name="T63" fmla="*/ 129 h 151"/>
                <a:gd name="T64" fmla="*/ 4 w 129"/>
                <a:gd name="T65" fmla="*/ 135 h 151"/>
                <a:gd name="T66" fmla="*/ 10 w 129"/>
                <a:gd name="T67" fmla="*/ 115 h 151"/>
                <a:gd name="T68" fmla="*/ 9 w 129"/>
                <a:gd name="T69" fmla="*/ 103 h 151"/>
                <a:gd name="T70" fmla="*/ 8 w 129"/>
                <a:gd name="T71" fmla="*/ 99 h 151"/>
                <a:gd name="T72" fmla="*/ 5 w 129"/>
                <a:gd name="T73" fmla="*/ 95 h 151"/>
                <a:gd name="T74" fmla="*/ 8 w 129"/>
                <a:gd name="T75" fmla="*/ 93 h 151"/>
                <a:gd name="T76" fmla="*/ 6 w 129"/>
                <a:gd name="T77" fmla="*/ 95 h 151"/>
                <a:gd name="T78" fmla="*/ 8 w 129"/>
                <a:gd name="T79" fmla="*/ 91 h 151"/>
                <a:gd name="T80" fmla="*/ 8 w 129"/>
                <a:gd name="T81" fmla="*/ 89 h 151"/>
                <a:gd name="T82" fmla="*/ 6 w 129"/>
                <a:gd name="T83" fmla="*/ 79 h 151"/>
                <a:gd name="T84" fmla="*/ 6 w 129"/>
                <a:gd name="T85" fmla="*/ 81 h 151"/>
                <a:gd name="T86" fmla="*/ 2 w 129"/>
                <a:gd name="T87" fmla="*/ 74 h 151"/>
                <a:gd name="T88" fmla="*/ 1 w 129"/>
                <a:gd name="T89" fmla="*/ 7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9" h="151">
                  <a:moveTo>
                    <a:pt x="1" y="79"/>
                  </a:moveTo>
                  <a:cubicBezTo>
                    <a:pt x="0" y="77"/>
                    <a:pt x="0" y="75"/>
                    <a:pt x="1" y="74"/>
                  </a:cubicBezTo>
                  <a:cubicBezTo>
                    <a:pt x="1" y="73"/>
                    <a:pt x="2" y="72"/>
                    <a:pt x="4" y="72"/>
                  </a:cubicBezTo>
                  <a:cubicBezTo>
                    <a:pt x="42" y="72"/>
                    <a:pt x="42" y="72"/>
                    <a:pt x="42" y="72"/>
                  </a:cubicBezTo>
                  <a:cubicBezTo>
                    <a:pt x="44" y="71"/>
                    <a:pt x="43" y="62"/>
                    <a:pt x="43" y="59"/>
                  </a:cubicBezTo>
                  <a:cubicBezTo>
                    <a:pt x="42" y="56"/>
                    <a:pt x="42" y="53"/>
                    <a:pt x="45" y="51"/>
                  </a:cubicBezTo>
                  <a:cubicBezTo>
                    <a:pt x="47" y="49"/>
                    <a:pt x="47" y="49"/>
                    <a:pt x="54" y="46"/>
                  </a:cubicBezTo>
                  <a:cubicBezTo>
                    <a:pt x="55" y="16"/>
                    <a:pt x="55" y="16"/>
                    <a:pt x="55" y="16"/>
                  </a:cubicBezTo>
                  <a:cubicBezTo>
                    <a:pt x="90" y="16"/>
                    <a:pt x="90" y="16"/>
                    <a:pt x="90" y="16"/>
                  </a:cubicBezTo>
                  <a:cubicBezTo>
                    <a:pt x="90" y="0"/>
                    <a:pt x="90" y="0"/>
                    <a:pt x="90" y="0"/>
                  </a:cubicBezTo>
                  <a:cubicBezTo>
                    <a:pt x="104" y="9"/>
                    <a:pt x="116" y="18"/>
                    <a:pt x="129" y="28"/>
                  </a:cubicBezTo>
                  <a:cubicBezTo>
                    <a:pt x="123" y="28"/>
                    <a:pt x="117" y="28"/>
                    <a:pt x="111" y="28"/>
                  </a:cubicBezTo>
                  <a:cubicBezTo>
                    <a:pt x="118" y="129"/>
                    <a:pt x="118" y="129"/>
                    <a:pt x="118" y="129"/>
                  </a:cubicBezTo>
                  <a:cubicBezTo>
                    <a:pt x="119" y="131"/>
                    <a:pt x="121" y="131"/>
                    <a:pt x="121" y="132"/>
                  </a:cubicBezTo>
                  <a:cubicBezTo>
                    <a:pt x="122" y="134"/>
                    <a:pt x="121" y="135"/>
                    <a:pt x="120" y="137"/>
                  </a:cubicBezTo>
                  <a:cubicBezTo>
                    <a:pt x="120" y="139"/>
                    <a:pt x="120" y="141"/>
                    <a:pt x="119" y="142"/>
                  </a:cubicBezTo>
                  <a:cubicBezTo>
                    <a:pt x="97" y="142"/>
                    <a:pt x="97" y="142"/>
                    <a:pt x="97" y="142"/>
                  </a:cubicBezTo>
                  <a:cubicBezTo>
                    <a:pt x="85" y="142"/>
                    <a:pt x="79" y="144"/>
                    <a:pt x="78" y="140"/>
                  </a:cubicBezTo>
                  <a:cubicBezTo>
                    <a:pt x="78" y="144"/>
                    <a:pt x="73" y="144"/>
                    <a:pt x="70" y="143"/>
                  </a:cubicBezTo>
                  <a:cubicBezTo>
                    <a:pt x="67" y="142"/>
                    <a:pt x="64" y="142"/>
                    <a:pt x="63" y="147"/>
                  </a:cubicBezTo>
                  <a:cubicBezTo>
                    <a:pt x="62" y="145"/>
                    <a:pt x="60" y="144"/>
                    <a:pt x="59" y="142"/>
                  </a:cubicBezTo>
                  <a:cubicBezTo>
                    <a:pt x="57" y="141"/>
                    <a:pt x="56" y="140"/>
                    <a:pt x="55" y="141"/>
                  </a:cubicBezTo>
                  <a:cubicBezTo>
                    <a:pt x="52" y="142"/>
                    <a:pt x="56" y="151"/>
                    <a:pt x="48" y="151"/>
                  </a:cubicBezTo>
                  <a:cubicBezTo>
                    <a:pt x="48" y="151"/>
                    <a:pt x="46" y="149"/>
                    <a:pt x="46" y="148"/>
                  </a:cubicBezTo>
                  <a:cubicBezTo>
                    <a:pt x="45" y="147"/>
                    <a:pt x="44" y="147"/>
                    <a:pt x="43" y="146"/>
                  </a:cubicBezTo>
                  <a:cubicBezTo>
                    <a:pt x="41" y="145"/>
                    <a:pt x="42" y="143"/>
                    <a:pt x="40" y="142"/>
                  </a:cubicBezTo>
                  <a:cubicBezTo>
                    <a:pt x="37" y="140"/>
                    <a:pt x="38" y="140"/>
                    <a:pt x="38" y="138"/>
                  </a:cubicBezTo>
                  <a:cubicBezTo>
                    <a:pt x="38" y="137"/>
                    <a:pt x="36" y="134"/>
                    <a:pt x="35" y="134"/>
                  </a:cubicBezTo>
                  <a:cubicBezTo>
                    <a:pt x="30" y="134"/>
                    <a:pt x="30" y="130"/>
                    <a:pt x="27" y="129"/>
                  </a:cubicBezTo>
                  <a:cubicBezTo>
                    <a:pt x="25" y="128"/>
                    <a:pt x="24" y="128"/>
                    <a:pt x="22" y="128"/>
                  </a:cubicBezTo>
                  <a:cubicBezTo>
                    <a:pt x="19" y="128"/>
                    <a:pt x="18" y="131"/>
                    <a:pt x="10" y="130"/>
                  </a:cubicBezTo>
                  <a:cubicBezTo>
                    <a:pt x="9" y="130"/>
                    <a:pt x="9" y="129"/>
                    <a:pt x="8" y="129"/>
                  </a:cubicBezTo>
                  <a:cubicBezTo>
                    <a:pt x="6" y="130"/>
                    <a:pt x="5" y="134"/>
                    <a:pt x="4" y="135"/>
                  </a:cubicBezTo>
                  <a:cubicBezTo>
                    <a:pt x="4" y="128"/>
                    <a:pt x="9" y="122"/>
                    <a:pt x="10" y="115"/>
                  </a:cubicBezTo>
                  <a:cubicBezTo>
                    <a:pt x="10" y="111"/>
                    <a:pt x="9" y="107"/>
                    <a:pt x="9" y="103"/>
                  </a:cubicBezTo>
                  <a:cubicBezTo>
                    <a:pt x="9" y="101"/>
                    <a:pt x="9" y="100"/>
                    <a:pt x="8" y="99"/>
                  </a:cubicBezTo>
                  <a:cubicBezTo>
                    <a:pt x="7" y="97"/>
                    <a:pt x="6" y="97"/>
                    <a:pt x="5" y="95"/>
                  </a:cubicBezTo>
                  <a:cubicBezTo>
                    <a:pt x="7" y="95"/>
                    <a:pt x="8" y="95"/>
                    <a:pt x="8" y="93"/>
                  </a:cubicBezTo>
                  <a:cubicBezTo>
                    <a:pt x="7" y="94"/>
                    <a:pt x="6" y="94"/>
                    <a:pt x="6" y="95"/>
                  </a:cubicBezTo>
                  <a:cubicBezTo>
                    <a:pt x="6" y="93"/>
                    <a:pt x="7" y="92"/>
                    <a:pt x="8" y="91"/>
                  </a:cubicBezTo>
                  <a:cubicBezTo>
                    <a:pt x="8" y="90"/>
                    <a:pt x="8" y="89"/>
                    <a:pt x="8" y="89"/>
                  </a:cubicBezTo>
                  <a:cubicBezTo>
                    <a:pt x="11" y="86"/>
                    <a:pt x="7" y="82"/>
                    <a:pt x="6" y="79"/>
                  </a:cubicBezTo>
                  <a:cubicBezTo>
                    <a:pt x="6" y="80"/>
                    <a:pt x="6" y="80"/>
                    <a:pt x="6" y="81"/>
                  </a:cubicBezTo>
                  <a:cubicBezTo>
                    <a:pt x="3" y="79"/>
                    <a:pt x="4" y="76"/>
                    <a:pt x="2" y="74"/>
                  </a:cubicBezTo>
                  <a:cubicBezTo>
                    <a:pt x="1" y="76"/>
                    <a:pt x="1" y="77"/>
                    <a:pt x="1" y="79"/>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35" name="Freeform 802">
              <a:extLst>
                <a:ext uri="{FF2B5EF4-FFF2-40B4-BE49-F238E27FC236}">
                  <a16:creationId xmlns:a16="http://schemas.microsoft.com/office/drawing/2014/main" xmlns="" id="{C2DB5B98-39D6-447D-ABA1-FC25ABF9F25B}"/>
                </a:ext>
              </a:extLst>
            </p:cNvPr>
            <p:cNvSpPr>
              <a:spLocks/>
            </p:cNvSpPr>
            <p:nvPr/>
          </p:nvSpPr>
          <p:spPr bwMode="auto">
            <a:xfrm>
              <a:off x="3591524" y="2626588"/>
              <a:ext cx="359247" cy="373387"/>
            </a:xfrm>
            <a:custGeom>
              <a:avLst/>
              <a:gdLst>
                <a:gd name="T0" fmla="*/ 1 w 129"/>
                <a:gd name="T1" fmla="*/ 79 h 151"/>
                <a:gd name="T2" fmla="*/ 1 w 129"/>
                <a:gd name="T3" fmla="*/ 74 h 151"/>
                <a:gd name="T4" fmla="*/ 4 w 129"/>
                <a:gd name="T5" fmla="*/ 72 h 151"/>
                <a:gd name="T6" fmla="*/ 42 w 129"/>
                <a:gd name="T7" fmla="*/ 72 h 151"/>
                <a:gd name="T8" fmla="*/ 43 w 129"/>
                <a:gd name="T9" fmla="*/ 59 h 151"/>
                <a:gd name="T10" fmla="*/ 45 w 129"/>
                <a:gd name="T11" fmla="*/ 51 h 151"/>
                <a:gd name="T12" fmla="*/ 54 w 129"/>
                <a:gd name="T13" fmla="*/ 46 h 151"/>
                <a:gd name="T14" fmla="*/ 55 w 129"/>
                <a:gd name="T15" fmla="*/ 16 h 151"/>
                <a:gd name="T16" fmla="*/ 90 w 129"/>
                <a:gd name="T17" fmla="*/ 16 h 151"/>
                <a:gd name="T18" fmla="*/ 90 w 129"/>
                <a:gd name="T19" fmla="*/ 0 h 151"/>
                <a:gd name="T20" fmla="*/ 129 w 129"/>
                <a:gd name="T21" fmla="*/ 28 h 151"/>
                <a:gd name="T22" fmla="*/ 111 w 129"/>
                <a:gd name="T23" fmla="*/ 28 h 151"/>
                <a:gd name="T24" fmla="*/ 118 w 129"/>
                <a:gd name="T25" fmla="*/ 129 h 151"/>
                <a:gd name="T26" fmla="*/ 121 w 129"/>
                <a:gd name="T27" fmla="*/ 132 h 151"/>
                <a:gd name="T28" fmla="*/ 120 w 129"/>
                <a:gd name="T29" fmla="*/ 137 h 151"/>
                <a:gd name="T30" fmla="*/ 119 w 129"/>
                <a:gd name="T31" fmla="*/ 142 h 151"/>
                <a:gd name="T32" fmla="*/ 97 w 129"/>
                <a:gd name="T33" fmla="*/ 142 h 151"/>
                <a:gd name="T34" fmla="*/ 78 w 129"/>
                <a:gd name="T35" fmla="*/ 140 h 151"/>
                <a:gd name="T36" fmla="*/ 70 w 129"/>
                <a:gd name="T37" fmla="*/ 143 h 151"/>
                <a:gd name="T38" fmla="*/ 63 w 129"/>
                <a:gd name="T39" fmla="*/ 147 h 151"/>
                <a:gd name="T40" fmla="*/ 59 w 129"/>
                <a:gd name="T41" fmla="*/ 142 h 151"/>
                <a:gd name="T42" fmla="*/ 55 w 129"/>
                <a:gd name="T43" fmla="*/ 141 h 151"/>
                <a:gd name="T44" fmla="*/ 48 w 129"/>
                <a:gd name="T45" fmla="*/ 151 h 151"/>
                <a:gd name="T46" fmla="*/ 46 w 129"/>
                <a:gd name="T47" fmla="*/ 148 h 151"/>
                <a:gd name="T48" fmla="*/ 43 w 129"/>
                <a:gd name="T49" fmla="*/ 146 h 151"/>
                <a:gd name="T50" fmla="*/ 40 w 129"/>
                <a:gd name="T51" fmla="*/ 142 h 151"/>
                <a:gd name="T52" fmla="*/ 38 w 129"/>
                <a:gd name="T53" fmla="*/ 138 h 151"/>
                <a:gd name="T54" fmla="*/ 35 w 129"/>
                <a:gd name="T55" fmla="*/ 134 h 151"/>
                <a:gd name="T56" fmla="*/ 27 w 129"/>
                <a:gd name="T57" fmla="*/ 129 h 151"/>
                <a:gd name="T58" fmla="*/ 22 w 129"/>
                <a:gd name="T59" fmla="*/ 128 h 151"/>
                <a:gd name="T60" fmla="*/ 10 w 129"/>
                <a:gd name="T61" fmla="*/ 130 h 151"/>
                <a:gd name="T62" fmla="*/ 8 w 129"/>
                <a:gd name="T63" fmla="*/ 129 h 151"/>
                <a:gd name="T64" fmla="*/ 4 w 129"/>
                <a:gd name="T65" fmla="*/ 135 h 151"/>
                <a:gd name="T66" fmla="*/ 10 w 129"/>
                <a:gd name="T67" fmla="*/ 115 h 151"/>
                <a:gd name="T68" fmla="*/ 9 w 129"/>
                <a:gd name="T69" fmla="*/ 103 h 151"/>
                <a:gd name="T70" fmla="*/ 8 w 129"/>
                <a:gd name="T71" fmla="*/ 99 h 151"/>
                <a:gd name="T72" fmla="*/ 5 w 129"/>
                <a:gd name="T73" fmla="*/ 95 h 151"/>
                <a:gd name="T74" fmla="*/ 8 w 129"/>
                <a:gd name="T75" fmla="*/ 93 h 151"/>
                <a:gd name="T76" fmla="*/ 6 w 129"/>
                <a:gd name="T77" fmla="*/ 95 h 151"/>
                <a:gd name="T78" fmla="*/ 8 w 129"/>
                <a:gd name="T79" fmla="*/ 91 h 151"/>
                <a:gd name="T80" fmla="*/ 8 w 129"/>
                <a:gd name="T81" fmla="*/ 89 h 151"/>
                <a:gd name="T82" fmla="*/ 6 w 129"/>
                <a:gd name="T83" fmla="*/ 79 h 151"/>
                <a:gd name="T84" fmla="*/ 6 w 129"/>
                <a:gd name="T85" fmla="*/ 81 h 151"/>
                <a:gd name="T86" fmla="*/ 2 w 129"/>
                <a:gd name="T87" fmla="*/ 74 h 151"/>
                <a:gd name="T88" fmla="*/ 1 w 129"/>
                <a:gd name="T89" fmla="*/ 7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9" h="151">
                  <a:moveTo>
                    <a:pt x="1" y="79"/>
                  </a:moveTo>
                  <a:cubicBezTo>
                    <a:pt x="0" y="77"/>
                    <a:pt x="0" y="75"/>
                    <a:pt x="1" y="74"/>
                  </a:cubicBezTo>
                  <a:cubicBezTo>
                    <a:pt x="1" y="73"/>
                    <a:pt x="2" y="72"/>
                    <a:pt x="4" y="72"/>
                  </a:cubicBezTo>
                  <a:cubicBezTo>
                    <a:pt x="42" y="72"/>
                    <a:pt x="42" y="72"/>
                    <a:pt x="42" y="72"/>
                  </a:cubicBezTo>
                  <a:cubicBezTo>
                    <a:pt x="44" y="71"/>
                    <a:pt x="43" y="62"/>
                    <a:pt x="43" y="59"/>
                  </a:cubicBezTo>
                  <a:cubicBezTo>
                    <a:pt x="42" y="56"/>
                    <a:pt x="42" y="53"/>
                    <a:pt x="45" y="51"/>
                  </a:cubicBezTo>
                  <a:cubicBezTo>
                    <a:pt x="47" y="49"/>
                    <a:pt x="47" y="49"/>
                    <a:pt x="54" y="46"/>
                  </a:cubicBezTo>
                  <a:cubicBezTo>
                    <a:pt x="55" y="16"/>
                    <a:pt x="55" y="16"/>
                    <a:pt x="55" y="16"/>
                  </a:cubicBezTo>
                  <a:cubicBezTo>
                    <a:pt x="90" y="16"/>
                    <a:pt x="90" y="16"/>
                    <a:pt x="90" y="16"/>
                  </a:cubicBezTo>
                  <a:cubicBezTo>
                    <a:pt x="90" y="0"/>
                    <a:pt x="90" y="0"/>
                    <a:pt x="90" y="0"/>
                  </a:cubicBezTo>
                  <a:cubicBezTo>
                    <a:pt x="104" y="9"/>
                    <a:pt x="116" y="18"/>
                    <a:pt x="129" y="28"/>
                  </a:cubicBezTo>
                  <a:cubicBezTo>
                    <a:pt x="123" y="28"/>
                    <a:pt x="117" y="28"/>
                    <a:pt x="111" y="28"/>
                  </a:cubicBezTo>
                  <a:cubicBezTo>
                    <a:pt x="118" y="129"/>
                    <a:pt x="118" y="129"/>
                    <a:pt x="118" y="129"/>
                  </a:cubicBezTo>
                  <a:cubicBezTo>
                    <a:pt x="119" y="131"/>
                    <a:pt x="121" y="131"/>
                    <a:pt x="121" y="132"/>
                  </a:cubicBezTo>
                  <a:cubicBezTo>
                    <a:pt x="122" y="134"/>
                    <a:pt x="121" y="135"/>
                    <a:pt x="120" y="137"/>
                  </a:cubicBezTo>
                  <a:cubicBezTo>
                    <a:pt x="120" y="139"/>
                    <a:pt x="120" y="141"/>
                    <a:pt x="119" y="142"/>
                  </a:cubicBezTo>
                  <a:cubicBezTo>
                    <a:pt x="97" y="142"/>
                    <a:pt x="97" y="142"/>
                    <a:pt x="97" y="142"/>
                  </a:cubicBezTo>
                  <a:cubicBezTo>
                    <a:pt x="85" y="142"/>
                    <a:pt x="79" y="144"/>
                    <a:pt x="78" y="140"/>
                  </a:cubicBezTo>
                  <a:cubicBezTo>
                    <a:pt x="78" y="144"/>
                    <a:pt x="73" y="144"/>
                    <a:pt x="70" y="143"/>
                  </a:cubicBezTo>
                  <a:cubicBezTo>
                    <a:pt x="67" y="142"/>
                    <a:pt x="64" y="142"/>
                    <a:pt x="63" y="147"/>
                  </a:cubicBezTo>
                  <a:cubicBezTo>
                    <a:pt x="62" y="145"/>
                    <a:pt x="60" y="144"/>
                    <a:pt x="59" y="142"/>
                  </a:cubicBezTo>
                  <a:cubicBezTo>
                    <a:pt x="57" y="141"/>
                    <a:pt x="56" y="140"/>
                    <a:pt x="55" y="141"/>
                  </a:cubicBezTo>
                  <a:cubicBezTo>
                    <a:pt x="52" y="142"/>
                    <a:pt x="56" y="151"/>
                    <a:pt x="48" y="151"/>
                  </a:cubicBezTo>
                  <a:cubicBezTo>
                    <a:pt x="48" y="151"/>
                    <a:pt x="46" y="149"/>
                    <a:pt x="46" y="148"/>
                  </a:cubicBezTo>
                  <a:cubicBezTo>
                    <a:pt x="45" y="147"/>
                    <a:pt x="44" y="147"/>
                    <a:pt x="43" y="146"/>
                  </a:cubicBezTo>
                  <a:cubicBezTo>
                    <a:pt x="41" y="145"/>
                    <a:pt x="42" y="143"/>
                    <a:pt x="40" y="142"/>
                  </a:cubicBezTo>
                  <a:cubicBezTo>
                    <a:pt x="37" y="140"/>
                    <a:pt x="38" y="140"/>
                    <a:pt x="38" y="138"/>
                  </a:cubicBezTo>
                  <a:cubicBezTo>
                    <a:pt x="38" y="137"/>
                    <a:pt x="36" y="134"/>
                    <a:pt x="35" y="134"/>
                  </a:cubicBezTo>
                  <a:cubicBezTo>
                    <a:pt x="30" y="134"/>
                    <a:pt x="30" y="130"/>
                    <a:pt x="27" y="129"/>
                  </a:cubicBezTo>
                  <a:cubicBezTo>
                    <a:pt x="25" y="128"/>
                    <a:pt x="24" y="128"/>
                    <a:pt x="22" y="128"/>
                  </a:cubicBezTo>
                  <a:cubicBezTo>
                    <a:pt x="19" y="128"/>
                    <a:pt x="18" y="131"/>
                    <a:pt x="10" y="130"/>
                  </a:cubicBezTo>
                  <a:cubicBezTo>
                    <a:pt x="9" y="130"/>
                    <a:pt x="9" y="129"/>
                    <a:pt x="8" y="129"/>
                  </a:cubicBezTo>
                  <a:cubicBezTo>
                    <a:pt x="6" y="130"/>
                    <a:pt x="5" y="134"/>
                    <a:pt x="4" y="135"/>
                  </a:cubicBezTo>
                  <a:cubicBezTo>
                    <a:pt x="4" y="128"/>
                    <a:pt x="9" y="122"/>
                    <a:pt x="10" y="115"/>
                  </a:cubicBezTo>
                  <a:cubicBezTo>
                    <a:pt x="10" y="111"/>
                    <a:pt x="9" y="107"/>
                    <a:pt x="9" y="103"/>
                  </a:cubicBezTo>
                  <a:cubicBezTo>
                    <a:pt x="9" y="101"/>
                    <a:pt x="9" y="100"/>
                    <a:pt x="8" y="99"/>
                  </a:cubicBezTo>
                  <a:cubicBezTo>
                    <a:pt x="7" y="97"/>
                    <a:pt x="6" y="97"/>
                    <a:pt x="5" y="95"/>
                  </a:cubicBezTo>
                  <a:cubicBezTo>
                    <a:pt x="7" y="95"/>
                    <a:pt x="8" y="95"/>
                    <a:pt x="8" y="93"/>
                  </a:cubicBezTo>
                  <a:cubicBezTo>
                    <a:pt x="7" y="94"/>
                    <a:pt x="6" y="94"/>
                    <a:pt x="6" y="95"/>
                  </a:cubicBezTo>
                  <a:cubicBezTo>
                    <a:pt x="6" y="93"/>
                    <a:pt x="7" y="92"/>
                    <a:pt x="8" y="91"/>
                  </a:cubicBezTo>
                  <a:cubicBezTo>
                    <a:pt x="8" y="90"/>
                    <a:pt x="8" y="89"/>
                    <a:pt x="8" y="89"/>
                  </a:cubicBezTo>
                  <a:cubicBezTo>
                    <a:pt x="11" y="86"/>
                    <a:pt x="7" y="82"/>
                    <a:pt x="6" y="79"/>
                  </a:cubicBezTo>
                  <a:cubicBezTo>
                    <a:pt x="6" y="80"/>
                    <a:pt x="6" y="80"/>
                    <a:pt x="6" y="81"/>
                  </a:cubicBezTo>
                  <a:cubicBezTo>
                    <a:pt x="3" y="79"/>
                    <a:pt x="4" y="76"/>
                    <a:pt x="2" y="74"/>
                  </a:cubicBezTo>
                  <a:cubicBezTo>
                    <a:pt x="1" y="76"/>
                    <a:pt x="1" y="77"/>
                    <a:pt x="1" y="79"/>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36" name="Freeform 803">
              <a:extLst>
                <a:ext uri="{FF2B5EF4-FFF2-40B4-BE49-F238E27FC236}">
                  <a16:creationId xmlns:a16="http://schemas.microsoft.com/office/drawing/2014/main" xmlns="" id="{184269B3-8535-43BF-8A9D-70526DD5CD3E}"/>
                </a:ext>
              </a:extLst>
            </p:cNvPr>
            <p:cNvSpPr>
              <a:spLocks/>
            </p:cNvSpPr>
            <p:nvPr/>
          </p:nvSpPr>
          <p:spPr bwMode="auto">
            <a:xfrm>
              <a:off x="4426615" y="3613395"/>
              <a:ext cx="360822" cy="362157"/>
            </a:xfrm>
            <a:custGeom>
              <a:avLst/>
              <a:gdLst>
                <a:gd name="T0" fmla="*/ 1 w 130"/>
                <a:gd name="T1" fmla="*/ 122 h 146"/>
                <a:gd name="T2" fmla="*/ 3 w 130"/>
                <a:gd name="T3" fmla="*/ 117 h 146"/>
                <a:gd name="T4" fmla="*/ 4 w 130"/>
                <a:gd name="T5" fmla="*/ 111 h 146"/>
                <a:gd name="T6" fmla="*/ 7 w 130"/>
                <a:gd name="T7" fmla="*/ 96 h 146"/>
                <a:gd name="T8" fmla="*/ 13 w 130"/>
                <a:gd name="T9" fmla="*/ 86 h 146"/>
                <a:gd name="T10" fmla="*/ 20 w 130"/>
                <a:gd name="T11" fmla="*/ 77 h 146"/>
                <a:gd name="T12" fmla="*/ 19 w 130"/>
                <a:gd name="T13" fmla="*/ 54 h 146"/>
                <a:gd name="T14" fmla="*/ 15 w 130"/>
                <a:gd name="T15" fmla="*/ 46 h 146"/>
                <a:gd name="T16" fmla="*/ 15 w 130"/>
                <a:gd name="T17" fmla="*/ 36 h 146"/>
                <a:gd name="T18" fmla="*/ 16 w 130"/>
                <a:gd name="T19" fmla="*/ 36 h 146"/>
                <a:gd name="T20" fmla="*/ 16 w 130"/>
                <a:gd name="T21" fmla="*/ 26 h 146"/>
                <a:gd name="T22" fmla="*/ 12 w 130"/>
                <a:gd name="T23" fmla="*/ 14 h 146"/>
                <a:gd name="T24" fmla="*/ 7 w 130"/>
                <a:gd name="T25" fmla="*/ 3 h 146"/>
                <a:gd name="T26" fmla="*/ 15 w 130"/>
                <a:gd name="T27" fmla="*/ 0 h 146"/>
                <a:gd name="T28" fmla="*/ 49 w 130"/>
                <a:gd name="T29" fmla="*/ 0 h 146"/>
                <a:gd name="T30" fmla="*/ 53 w 130"/>
                <a:gd name="T31" fmla="*/ 8 h 146"/>
                <a:gd name="T32" fmla="*/ 56 w 130"/>
                <a:gd name="T33" fmla="*/ 17 h 146"/>
                <a:gd name="T34" fmla="*/ 62 w 130"/>
                <a:gd name="T35" fmla="*/ 27 h 146"/>
                <a:gd name="T36" fmla="*/ 73 w 130"/>
                <a:gd name="T37" fmla="*/ 25 h 146"/>
                <a:gd name="T38" fmla="*/ 81 w 130"/>
                <a:gd name="T39" fmla="*/ 21 h 146"/>
                <a:gd name="T40" fmla="*/ 83 w 130"/>
                <a:gd name="T41" fmla="*/ 14 h 146"/>
                <a:gd name="T42" fmla="*/ 91 w 130"/>
                <a:gd name="T43" fmla="*/ 13 h 146"/>
                <a:gd name="T44" fmla="*/ 96 w 130"/>
                <a:gd name="T45" fmla="*/ 17 h 146"/>
                <a:gd name="T46" fmla="*/ 107 w 130"/>
                <a:gd name="T47" fmla="*/ 22 h 146"/>
                <a:gd name="T48" fmla="*/ 108 w 130"/>
                <a:gd name="T49" fmla="*/ 30 h 146"/>
                <a:gd name="T50" fmla="*/ 110 w 130"/>
                <a:gd name="T51" fmla="*/ 49 h 146"/>
                <a:gd name="T52" fmla="*/ 110 w 130"/>
                <a:gd name="T53" fmla="*/ 60 h 146"/>
                <a:gd name="T54" fmla="*/ 114 w 130"/>
                <a:gd name="T55" fmla="*/ 62 h 146"/>
                <a:gd name="T56" fmla="*/ 125 w 130"/>
                <a:gd name="T57" fmla="*/ 61 h 146"/>
                <a:gd name="T58" fmla="*/ 130 w 130"/>
                <a:gd name="T59" fmla="*/ 67 h 146"/>
                <a:gd name="T60" fmla="*/ 129 w 130"/>
                <a:gd name="T61" fmla="*/ 79 h 146"/>
                <a:gd name="T62" fmla="*/ 116 w 130"/>
                <a:gd name="T63" fmla="*/ 86 h 146"/>
                <a:gd name="T64" fmla="*/ 108 w 130"/>
                <a:gd name="T65" fmla="*/ 95 h 146"/>
                <a:gd name="T66" fmla="*/ 108 w 130"/>
                <a:gd name="T67" fmla="*/ 123 h 146"/>
                <a:gd name="T68" fmla="*/ 123 w 130"/>
                <a:gd name="T69" fmla="*/ 141 h 146"/>
                <a:gd name="T70" fmla="*/ 98 w 130"/>
                <a:gd name="T71" fmla="*/ 145 h 146"/>
                <a:gd name="T72" fmla="*/ 91 w 130"/>
                <a:gd name="T73" fmla="*/ 145 h 146"/>
                <a:gd name="T74" fmla="*/ 71 w 130"/>
                <a:gd name="T75" fmla="*/ 139 h 146"/>
                <a:gd name="T76" fmla="*/ 26 w 130"/>
                <a:gd name="T77" fmla="*/ 138 h 146"/>
                <a:gd name="T78" fmla="*/ 14 w 130"/>
                <a:gd name="T79" fmla="*/ 134 h 146"/>
                <a:gd name="T80" fmla="*/ 0 w 130"/>
                <a:gd name="T81" fmla="*/ 13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0" h="146">
                  <a:moveTo>
                    <a:pt x="0" y="137"/>
                  </a:moveTo>
                  <a:cubicBezTo>
                    <a:pt x="0" y="132"/>
                    <a:pt x="1" y="127"/>
                    <a:pt x="1" y="122"/>
                  </a:cubicBezTo>
                  <a:cubicBezTo>
                    <a:pt x="1" y="121"/>
                    <a:pt x="0" y="121"/>
                    <a:pt x="0" y="120"/>
                  </a:cubicBezTo>
                  <a:cubicBezTo>
                    <a:pt x="1" y="119"/>
                    <a:pt x="2" y="118"/>
                    <a:pt x="3" y="117"/>
                  </a:cubicBezTo>
                  <a:cubicBezTo>
                    <a:pt x="3" y="116"/>
                    <a:pt x="3" y="115"/>
                    <a:pt x="3" y="114"/>
                  </a:cubicBezTo>
                  <a:cubicBezTo>
                    <a:pt x="3" y="113"/>
                    <a:pt x="4" y="112"/>
                    <a:pt x="4" y="111"/>
                  </a:cubicBezTo>
                  <a:cubicBezTo>
                    <a:pt x="4" y="110"/>
                    <a:pt x="6" y="106"/>
                    <a:pt x="6" y="104"/>
                  </a:cubicBezTo>
                  <a:cubicBezTo>
                    <a:pt x="7" y="101"/>
                    <a:pt x="6" y="98"/>
                    <a:pt x="7" y="96"/>
                  </a:cubicBezTo>
                  <a:cubicBezTo>
                    <a:pt x="8" y="95"/>
                    <a:pt x="8" y="92"/>
                    <a:pt x="9" y="91"/>
                  </a:cubicBezTo>
                  <a:cubicBezTo>
                    <a:pt x="10" y="90"/>
                    <a:pt x="12" y="88"/>
                    <a:pt x="13" y="86"/>
                  </a:cubicBezTo>
                  <a:cubicBezTo>
                    <a:pt x="14" y="84"/>
                    <a:pt x="13" y="81"/>
                    <a:pt x="16" y="81"/>
                  </a:cubicBezTo>
                  <a:cubicBezTo>
                    <a:pt x="18" y="81"/>
                    <a:pt x="19" y="79"/>
                    <a:pt x="20" y="77"/>
                  </a:cubicBezTo>
                  <a:cubicBezTo>
                    <a:pt x="22" y="72"/>
                    <a:pt x="23" y="65"/>
                    <a:pt x="22" y="60"/>
                  </a:cubicBezTo>
                  <a:cubicBezTo>
                    <a:pt x="21" y="58"/>
                    <a:pt x="20" y="56"/>
                    <a:pt x="19" y="54"/>
                  </a:cubicBezTo>
                  <a:cubicBezTo>
                    <a:pt x="18" y="52"/>
                    <a:pt x="18" y="50"/>
                    <a:pt x="17" y="48"/>
                  </a:cubicBezTo>
                  <a:cubicBezTo>
                    <a:pt x="16" y="47"/>
                    <a:pt x="16" y="47"/>
                    <a:pt x="15" y="46"/>
                  </a:cubicBezTo>
                  <a:cubicBezTo>
                    <a:pt x="15" y="44"/>
                    <a:pt x="15" y="43"/>
                    <a:pt x="15" y="42"/>
                  </a:cubicBezTo>
                  <a:cubicBezTo>
                    <a:pt x="14" y="40"/>
                    <a:pt x="12" y="38"/>
                    <a:pt x="15" y="36"/>
                  </a:cubicBezTo>
                  <a:cubicBezTo>
                    <a:pt x="14" y="37"/>
                    <a:pt x="14" y="38"/>
                    <a:pt x="14" y="39"/>
                  </a:cubicBezTo>
                  <a:cubicBezTo>
                    <a:pt x="14" y="38"/>
                    <a:pt x="15" y="36"/>
                    <a:pt x="16" y="36"/>
                  </a:cubicBezTo>
                  <a:cubicBezTo>
                    <a:pt x="16" y="35"/>
                    <a:pt x="18" y="35"/>
                    <a:pt x="18" y="34"/>
                  </a:cubicBezTo>
                  <a:cubicBezTo>
                    <a:pt x="18" y="31"/>
                    <a:pt x="17" y="29"/>
                    <a:pt x="16" y="26"/>
                  </a:cubicBezTo>
                  <a:cubicBezTo>
                    <a:pt x="15" y="24"/>
                    <a:pt x="14" y="21"/>
                    <a:pt x="13" y="18"/>
                  </a:cubicBezTo>
                  <a:cubicBezTo>
                    <a:pt x="12" y="17"/>
                    <a:pt x="12" y="16"/>
                    <a:pt x="12" y="14"/>
                  </a:cubicBezTo>
                  <a:cubicBezTo>
                    <a:pt x="11" y="12"/>
                    <a:pt x="10" y="11"/>
                    <a:pt x="9" y="9"/>
                  </a:cubicBezTo>
                  <a:cubicBezTo>
                    <a:pt x="8" y="8"/>
                    <a:pt x="5" y="3"/>
                    <a:pt x="7" y="3"/>
                  </a:cubicBezTo>
                  <a:cubicBezTo>
                    <a:pt x="9" y="2"/>
                    <a:pt x="10" y="2"/>
                    <a:pt x="11" y="2"/>
                  </a:cubicBezTo>
                  <a:cubicBezTo>
                    <a:pt x="12" y="2"/>
                    <a:pt x="13" y="0"/>
                    <a:pt x="15" y="0"/>
                  </a:cubicBezTo>
                  <a:cubicBezTo>
                    <a:pt x="23" y="0"/>
                    <a:pt x="31" y="0"/>
                    <a:pt x="40" y="0"/>
                  </a:cubicBezTo>
                  <a:cubicBezTo>
                    <a:pt x="43" y="0"/>
                    <a:pt x="46" y="0"/>
                    <a:pt x="49" y="0"/>
                  </a:cubicBezTo>
                  <a:cubicBezTo>
                    <a:pt x="52" y="0"/>
                    <a:pt x="51" y="2"/>
                    <a:pt x="53" y="4"/>
                  </a:cubicBezTo>
                  <a:cubicBezTo>
                    <a:pt x="53" y="5"/>
                    <a:pt x="53" y="7"/>
                    <a:pt x="53" y="8"/>
                  </a:cubicBezTo>
                  <a:cubicBezTo>
                    <a:pt x="54" y="10"/>
                    <a:pt x="54" y="12"/>
                    <a:pt x="55" y="14"/>
                  </a:cubicBezTo>
                  <a:cubicBezTo>
                    <a:pt x="56" y="15"/>
                    <a:pt x="55" y="16"/>
                    <a:pt x="56" y="17"/>
                  </a:cubicBezTo>
                  <a:cubicBezTo>
                    <a:pt x="57" y="19"/>
                    <a:pt x="58" y="20"/>
                    <a:pt x="58" y="21"/>
                  </a:cubicBezTo>
                  <a:cubicBezTo>
                    <a:pt x="59" y="22"/>
                    <a:pt x="61" y="27"/>
                    <a:pt x="62" y="27"/>
                  </a:cubicBezTo>
                  <a:cubicBezTo>
                    <a:pt x="63" y="26"/>
                    <a:pt x="68" y="27"/>
                    <a:pt x="68" y="27"/>
                  </a:cubicBezTo>
                  <a:cubicBezTo>
                    <a:pt x="67" y="26"/>
                    <a:pt x="72" y="25"/>
                    <a:pt x="73" y="25"/>
                  </a:cubicBezTo>
                  <a:cubicBezTo>
                    <a:pt x="76" y="26"/>
                    <a:pt x="78" y="26"/>
                    <a:pt x="81" y="26"/>
                  </a:cubicBezTo>
                  <a:cubicBezTo>
                    <a:pt x="80" y="24"/>
                    <a:pt x="82" y="22"/>
                    <a:pt x="81" y="21"/>
                  </a:cubicBezTo>
                  <a:cubicBezTo>
                    <a:pt x="82" y="21"/>
                    <a:pt x="83" y="20"/>
                    <a:pt x="82" y="18"/>
                  </a:cubicBezTo>
                  <a:cubicBezTo>
                    <a:pt x="82" y="17"/>
                    <a:pt x="83" y="15"/>
                    <a:pt x="83" y="14"/>
                  </a:cubicBezTo>
                  <a:cubicBezTo>
                    <a:pt x="85" y="14"/>
                    <a:pt x="88" y="14"/>
                    <a:pt x="90" y="14"/>
                  </a:cubicBezTo>
                  <a:cubicBezTo>
                    <a:pt x="91" y="14"/>
                    <a:pt x="91" y="13"/>
                    <a:pt x="91" y="13"/>
                  </a:cubicBezTo>
                  <a:cubicBezTo>
                    <a:pt x="92" y="12"/>
                    <a:pt x="93" y="13"/>
                    <a:pt x="94" y="13"/>
                  </a:cubicBezTo>
                  <a:cubicBezTo>
                    <a:pt x="94" y="16"/>
                    <a:pt x="92" y="17"/>
                    <a:pt x="96" y="17"/>
                  </a:cubicBezTo>
                  <a:cubicBezTo>
                    <a:pt x="99" y="17"/>
                    <a:pt x="102" y="17"/>
                    <a:pt x="105" y="17"/>
                  </a:cubicBezTo>
                  <a:cubicBezTo>
                    <a:pt x="108" y="17"/>
                    <a:pt x="107" y="20"/>
                    <a:pt x="107" y="22"/>
                  </a:cubicBezTo>
                  <a:cubicBezTo>
                    <a:pt x="106" y="23"/>
                    <a:pt x="106" y="24"/>
                    <a:pt x="106" y="25"/>
                  </a:cubicBezTo>
                  <a:cubicBezTo>
                    <a:pt x="106" y="26"/>
                    <a:pt x="107" y="28"/>
                    <a:pt x="108" y="30"/>
                  </a:cubicBezTo>
                  <a:cubicBezTo>
                    <a:pt x="108" y="33"/>
                    <a:pt x="107" y="37"/>
                    <a:pt x="107" y="41"/>
                  </a:cubicBezTo>
                  <a:cubicBezTo>
                    <a:pt x="106" y="44"/>
                    <a:pt x="108" y="46"/>
                    <a:pt x="110" y="49"/>
                  </a:cubicBezTo>
                  <a:cubicBezTo>
                    <a:pt x="111" y="51"/>
                    <a:pt x="112" y="56"/>
                    <a:pt x="112" y="58"/>
                  </a:cubicBezTo>
                  <a:cubicBezTo>
                    <a:pt x="111" y="59"/>
                    <a:pt x="111" y="59"/>
                    <a:pt x="110" y="60"/>
                  </a:cubicBezTo>
                  <a:cubicBezTo>
                    <a:pt x="110" y="62"/>
                    <a:pt x="111" y="63"/>
                    <a:pt x="111" y="65"/>
                  </a:cubicBezTo>
                  <a:cubicBezTo>
                    <a:pt x="112" y="65"/>
                    <a:pt x="113" y="63"/>
                    <a:pt x="114" y="62"/>
                  </a:cubicBezTo>
                  <a:cubicBezTo>
                    <a:pt x="115" y="62"/>
                    <a:pt x="118" y="63"/>
                    <a:pt x="119" y="63"/>
                  </a:cubicBezTo>
                  <a:cubicBezTo>
                    <a:pt x="121" y="63"/>
                    <a:pt x="123" y="61"/>
                    <a:pt x="125" y="61"/>
                  </a:cubicBezTo>
                  <a:cubicBezTo>
                    <a:pt x="126" y="62"/>
                    <a:pt x="128" y="63"/>
                    <a:pt x="129" y="60"/>
                  </a:cubicBezTo>
                  <a:cubicBezTo>
                    <a:pt x="130" y="62"/>
                    <a:pt x="130" y="65"/>
                    <a:pt x="130" y="67"/>
                  </a:cubicBezTo>
                  <a:cubicBezTo>
                    <a:pt x="130" y="69"/>
                    <a:pt x="130" y="71"/>
                    <a:pt x="129" y="72"/>
                  </a:cubicBezTo>
                  <a:cubicBezTo>
                    <a:pt x="129" y="75"/>
                    <a:pt x="130" y="77"/>
                    <a:pt x="129" y="79"/>
                  </a:cubicBezTo>
                  <a:cubicBezTo>
                    <a:pt x="129" y="81"/>
                    <a:pt x="127" y="83"/>
                    <a:pt x="129" y="85"/>
                  </a:cubicBezTo>
                  <a:cubicBezTo>
                    <a:pt x="125" y="87"/>
                    <a:pt x="120" y="86"/>
                    <a:pt x="116" y="86"/>
                  </a:cubicBezTo>
                  <a:cubicBezTo>
                    <a:pt x="113" y="86"/>
                    <a:pt x="111" y="86"/>
                    <a:pt x="109" y="86"/>
                  </a:cubicBezTo>
                  <a:cubicBezTo>
                    <a:pt x="107" y="86"/>
                    <a:pt x="108" y="93"/>
                    <a:pt x="108" y="95"/>
                  </a:cubicBezTo>
                  <a:cubicBezTo>
                    <a:pt x="108" y="101"/>
                    <a:pt x="108" y="105"/>
                    <a:pt x="108" y="110"/>
                  </a:cubicBezTo>
                  <a:cubicBezTo>
                    <a:pt x="107" y="114"/>
                    <a:pt x="108" y="118"/>
                    <a:pt x="108" y="123"/>
                  </a:cubicBezTo>
                  <a:cubicBezTo>
                    <a:pt x="107" y="128"/>
                    <a:pt x="111" y="129"/>
                    <a:pt x="113" y="132"/>
                  </a:cubicBezTo>
                  <a:cubicBezTo>
                    <a:pt x="116" y="135"/>
                    <a:pt x="119" y="139"/>
                    <a:pt x="123" y="141"/>
                  </a:cubicBezTo>
                  <a:cubicBezTo>
                    <a:pt x="116" y="143"/>
                    <a:pt x="110" y="144"/>
                    <a:pt x="104" y="145"/>
                  </a:cubicBezTo>
                  <a:cubicBezTo>
                    <a:pt x="102" y="146"/>
                    <a:pt x="101" y="145"/>
                    <a:pt x="98" y="145"/>
                  </a:cubicBezTo>
                  <a:cubicBezTo>
                    <a:pt x="97" y="145"/>
                    <a:pt x="97" y="145"/>
                    <a:pt x="96" y="146"/>
                  </a:cubicBezTo>
                  <a:cubicBezTo>
                    <a:pt x="94" y="146"/>
                    <a:pt x="93" y="145"/>
                    <a:pt x="91" y="145"/>
                  </a:cubicBezTo>
                  <a:cubicBezTo>
                    <a:pt x="86" y="144"/>
                    <a:pt x="80" y="144"/>
                    <a:pt x="75" y="143"/>
                  </a:cubicBezTo>
                  <a:cubicBezTo>
                    <a:pt x="73" y="143"/>
                    <a:pt x="72" y="141"/>
                    <a:pt x="71" y="139"/>
                  </a:cubicBezTo>
                  <a:cubicBezTo>
                    <a:pt x="70" y="138"/>
                    <a:pt x="67" y="138"/>
                    <a:pt x="65" y="138"/>
                  </a:cubicBezTo>
                  <a:cubicBezTo>
                    <a:pt x="52" y="139"/>
                    <a:pt x="39" y="138"/>
                    <a:pt x="26" y="138"/>
                  </a:cubicBezTo>
                  <a:cubicBezTo>
                    <a:pt x="23" y="138"/>
                    <a:pt x="23" y="138"/>
                    <a:pt x="21" y="137"/>
                  </a:cubicBezTo>
                  <a:cubicBezTo>
                    <a:pt x="18" y="135"/>
                    <a:pt x="17" y="132"/>
                    <a:pt x="14" y="134"/>
                  </a:cubicBezTo>
                  <a:cubicBezTo>
                    <a:pt x="11" y="135"/>
                    <a:pt x="9" y="138"/>
                    <a:pt x="6" y="136"/>
                  </a:cubicBezTo>
                  <a:cubicBezTo>
                    <a:pt x="3" y="135"/>
                    <a:pt x="3" y="136"/>
                    <a:pt x="0" y="137"/>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37" name="Freeform 804">
              <a:extLst>
                <a:ext uri="{FF2B5EF4-FFF2-40B4-BE49-F238E27FC236}">
                  <a16:creationId xmlns:a16="http://schemas.microsoft.com/office/drawing/2014/main" xmlns="" id="{D46AB110-6009-4800-80D8-5241EBA715D7}"/>
                </a:ext>
              </a:extLst>
            </p:cNvPr>
            <p:cNvSpPr>
              <a:spLocks/>
            </p:cNvSpPr>
            <p:nvPr/>
          </p:nvSpPr>
          <p:spPr bwMode="auto">
            <a:xfrm>
              <a:off x="4426615" y="3613395"/>
              <a:ext cx="360822" cy="362157"/>
            </a:xfrm>
            <a:custGeom>
              <a:avLst/>
              <a:gdLst>
                <a:gd name="T0" fmla="*/ 1 w 130"/>
                <a:gd name="T1" fmla="*/ 122 h 146"/>
                <a:gd name="T2" fmla="*/ 3 w 130"/>
                <a:gd name="T3" fmla="*/ 117 h 146"/>
                <a:gd name="T4" fmla="*/ 4 w 130"/>
                <a:gd name="T5" fmla="*/ 111 h 146"/>
                <a:gd name="T6" fmla="*/ 7 w 130"/>
                <a:gd name="T7" fmla="*/ 96 h 146"/>
                <a:gd name="T8" fmla="*/ 13 w 130"/>
                <a:gd name="T9" fmla="*/ 86 h 146"/>
                <a:gd name="T10" fmla="*/ 20 w 130"/>
                <a:gd name="T11" fmla="*/ 77 h 146"/>
                <a:gd name="T12" fmla="*/ 19 w 130"/>
                <a:gd name="T13" fmla="*/ 54 h 146"/>
                <a:gd name="T14" fmla="*/ 15 w 130"/>
                <a:gd name="T15" fmla="*/ 46 h 146"/>
                <a:gd name="T16" fmla="*/ 15 w 130"/>
                <a:gd name="T17" fmla="*/ 36 h 146"/>
                <a:gd name="T18" fmla="*/ 16 w 130"/>
                <a:gd name="T19" fmla="*/ 36 h 146"/>
                <a:gd name="T20" fmla="*/ 16 w 130"/>
                <a:gd name="T21" fmla="*/ 26 h 146"/>
                <a:gd name="T22" fmla="*/ 12 w 130"/>
                <a:gd name="T23" fmla="*/ 14 h 146"/>
                <a:gd name="T24" fmla="*/ 7 w 130"/>
                <a:gd name="T25" fmla="*/ 3 h 146"/>
                <a:gd name="T26" fmla="*/ 15 w 130"/>
                <a:gd name="T27" fmla="*/ 0 h 146"/>
                <a:gd name="T28" fmla="*/ 49 w 130"/>
                <a:gd name="T29" fmla="*/ 0 h 146"/>
                <a:gd name="T30" fmla="*/ 53 w 130"/>
                <a:gd name="T31" fmla="*/ 8 h 146"/>
                <a:gd name="T32" fmla="*/ 56 w 130"/>
                <a:gd name="T33" fmla="*/ 17 h 146"/>
                <a:gd name="T34" fmla="*/ 62 w 130"/>
                <a:gd name="T35" fmla="*/ 27 h 146"/>
                <a:gd name="T36" fmla="*/ 73 w 130"/>
                <a:gd name="T37" fmla="*/ 25 h 146"/>
                <a:gd name="T38" fmla="*/ 81 w 130"/>
                <a:gd name="T39" fmla="*/ 21 h 146"/>
                <a:gd name="T40" fmla="*/ 83 w 130"/>
                <a:gd name="T41" fmla="*/ 14 h 146"/>
                <a:gd name="T42" fmla="*/ 91 w 130"/>
                <a:gd name="T43" fmla="*/ 13 h 146"/>
                <a:gd name="T44" fmla="*/ 96 w 130"/>
                <a:gd name="T45" fmla="*/ 17 h 146"/>
                <a:gd name="T46" fmla="*/ 107 w 130"/>
                <a:gd name="T47" fmla="*/ 22 h 146"/>
                <a:gd name="T48" fmla="*/ 108 w 130"/>
                <a:gd name="T49" fmla="*/ 30 h 146"/>
                <a:gd name="T50" fmla="*/ 110 w 130"/>
                <a:gd name="T51" fmla="*/ 49 h 146"/>
                <a:gd name="T52" fmla="*/ 110 w 130"/>
                <a:gd name="T53" fmla="*/ 60 h 146"/>
                <a:gd name="T54" fmla="*/ 114 w 130"/>
                <a:gd name="T55" fmla="*/ 62 h 146"/>
                <a:gd name="T56" fmla="*/ 125 w 130"/>
                <a:gd name="T57" fmla="*/ 61 h 146"/>
                <a:gd name="T58" fmla="*/ 130 w 130"/>
                <a:gd name="T59" fmla="*/ 67 h 146"/>
                <a:gd name="T60" fmla="*/ 129 w 130"/>
                <a:gd name="T61" fmla="*/ 79 h 146"/>
                <a:gd name="T62" fmla="*/ 116 w 130"/>
                <a:gd name="T63" fmla="*/ 86 h 146"/>
                <a:gd name="T64" fmla="*/ 108 w 130"/>
                <a:gd name="T65" fmla="*/ 95 h 146"/>
                <a:gd name="T66" fmla="*/ 108 w 130"/>
                <a:gd name="T67" fmla="*/ 123 h 146"/>
                <a:gd name="T68" fmla="*/ 123 w 130"/>
                <a:gd name="T69" fmla="*/ 141 h 146"/>
                <a:gd name="T70" fmla="*/ 98 w 130"/>
                <a:gd name="T71" fmla="*/ 145 h 146"/>
                <a:gd name="T72" fmla="*/ 91 w 130"/>
                <a:gd name="T73" fmla="*/ 145 h 146"/>
                <a:gd name="T74" fmla="*/ 71 w 130"/>
                <a:gd name="T75" fmla="*/ 139 h 146"/>
                <a:gd name="T76" fmla="*/ 26 w 130"/>
                <a:gd name="T77" fmla="*/ 138 h 146"/>
                <a:gd name="T78" fmla="*/ 14 w 130"/>
                <a:gd name="T79" fmla="*/ 134 h 146"/>
                <a:gd name="T80" fmla="*/ 0 w 130"/>
                <a:gd name="T81" fmla="*/ 13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0" h="146">
                  <a:moveTo>
                    <a:pt x="0" y="137"/>
                  </a:moveTo>
                  <a:cubicBezTo>
                    <a:pt x="0" y="132"/>
                    <a:pt x="1" y="127"/>
                    <a:pt x="1" y="122"/>
                  </a:cubicBezTo>
                  <a:cubicBezTo>
                    <a:pt x="1" y="121"/>
                    <a:pt x="0" y="121"/>
                    <a:pt x="0" y="120"/>
                  </a:cubicBezTo>
                  <a:cubicBezTo>
                    <a:pt x="1" y="119"/>
                    <a:pt x="2" y="118"/>
                    <a:pt x="3" y="117"/>
                  </a:cubicBezTo>
                  <a:cubicBezTo>
                    <a:pt x="3" y="116"/>
                    <a:pt x="3" y="115"/>
                    <a:pt x="3" y="114"/>
                  </a:cubicBezTo>
                  <a:cubicBezTo>
                    <a:pt x="3" y="113"/>
                    <a:pt x="4" y="112"/>
                    <a:pt x="4" y="111"/>
                  </a:cubicBezTo>
                  <a:cubicBezTo>
                    <a:pt x="4" y="110"/>
                    <a:pt x="6" y="106"/>
                    <a:pt x="6" y="104"/>
                  </a:cubicBezTo>
                  <a:cubicBezTo>
                    <a:pt x="7" y="101"/>
                    <a:pt x="6" y="98"/>
                    <a:pt x="7" y="96"/>
                  </a:cubicBezTo>
                  <a:cubicBezTo>
                    <a:pt x="8" y="95"/>
                    <a:pt x="8" y="92"/>
                    <a:pt x="9" y="91"/>
                  </a:cubicBezTo>
                  <a:cubicBezTo>
                    <a:pt x="10" y="90"/>
                    <a:pt x="12" y="88"/>
                    <a:pt x="13" y="86"/>
                  </a:cubicBezTo>
                  <a:cubicBezTo>
                    <a:pt x="14" y="84"/>
                    <a:pt x="13" y="81"/>
                    <a:pt x="16" y="81"/>
                  </a:cubicBezTo>
                  <a:cubicBezTo>
                    <a:pt x="18" y="81"/>
                    <a:pt x="19" y="79"/>
                    <a:pt x="20" y="77"/>
                  </a:cubicBezTo>
                  <a:cubicBezTo>
                    <a:pt x="22" y="72"/>
                    <a:pt x="23" y="65"/>
                    <a:pt x="22" y="60"/>
                  </a:cubicBezTo>
                  <a:cubicBezTo>
                    <a:pt x="21" y="58"/>
                    <a:pt x="20" y="56"/>
                    <a:pt x="19" y="54"/>
                  </a:cubicBezTo>
                  <a:cubicBezTo>
                    <a:pt x="18" y="52"/>
                    <a:pt x="18" y="50"/>
                    <a:pt x="17" y="48"/>
                  </a:cubicBezTo>
                  <a:cubicBezTo>
                    <a:pt x="16" y="47"/>
                    <a:pt x="16" y="47"/>
                    <a:pt x="15" y="46"/>
                  </a:cubicBezTo>
                  <a:cubicBezTo>
                    <a:pt x="15" y="44"/>
                    <a:pt x="15" y="43"/>
                    <a:pt x="15" y="42"/>
                  </a:cubicBezTo>
                  <a:cubicBezTo>
                    <a:pt x="14" y="40"/>
                    <a:pt x="12" y="38"/>
                    <a:pt x="15" y="36"/>
                  </a:cubicBezTo>
                  <a:cubicBezTo>
                    <a:pt x="14" y="37"/>
                    <a:pt x="14" y="38"/>
                    <a:pt x="14" y="39"/>
                  </a:cubicBezTo>
                  <a:cubicBezTo>
                    <a:pt x="14" y="38"/>
                    <a:pt x="15" y="36"/>
                    <a:pt x="16" y="36"/>
                  </a:cubicBezTo>
                  <a:cubicBezTo>
                    <a:pt x="16" y="35"/>
                    <a:pt x="18" y="35"/>
                    <a:pt x="18" y="34"/>
                  </a:cubicBezTo>
                  <a:cubicBezTo>
                    <a:pt x="18" y="31"/>
                    <a:pt x="17" y="29"/>
                    <a:pt x="16" y="26"/>
                  </a:cubicBezTo>
                  <a:cubicBezTo>
                    <a:pt x="15" y="24"/>
                    <a:pt x="14" y="21"/>
                    <a:pt x="13" y="18"/>
                  </a:cubicBezTo>
                  <a:cubicBezTo>
                    <a:pt x="12" y="17"/>
                    <a:pt x="12" y="16"/>
                    <a:pt x="12" y="14"/>
                  </a:cubicBezTo>
                  <a:cubicBezTo>
                    <a:pt x="11" y="12"/>
                    <a:pt x="10" y="11"/>
                    <a:pt x="9" y="9"/>
                  </a:cubicBezTo>
                  <a:cubicBezTo>
                    <a:pt x="8" y="8"/>
                    <a:pt x="5" y="3"/>
                    <a:pt x="7" y="3"/>
                  </a:cubicBezTo>
                  <a:cubicBezTo>
                    <a:pt x="9" y="2"/>
                    <a:pt x="10" y="2"/>
                    <a:pt x="11" y="2"/>
                  </a:cubicBezTo>
                  <a:cubicBezTo>
                    <a:pt x="12" y="2"/>
                    <a:pt x="13" y="0"/>
                    <a:pt x="15" y="0"/>
                  </a:cubicBezTo>
                  <a:cubicBezTo>
                    <a:pt x="23" y="0"/>
                    <a:pt x="31" y="0"/>
                    <a:pt x="40" y="0"/>
                  </a:cubicBezTo>
                  <a:cubicBezTo>
                    <a:pt x="43" y="0"/>
                    <a:pt x="46" y="0"/>
                    <a:pt x="49" y="0"/>
                  </a:cubicBezTo>
                  <a:cubicBezTo>
                    <a:pt x="52" y="0"/>
                    <a:pt x="51" y="2"/>
                    <a:pt x="53" y="4"/>
                  </a:cubicBezTo>
                  <a:cubicBezTo>
                    <a:pt x="53" y="5"/>
                    <a:pt x="53" y="7"/>
                    <a:pt x="53" y="8"/>
                  </a:cubicBezTo>
                  <a:cubicBezTo>
                    <a:pt x="54" y="10"/>
                    <a:pt x="54" y="12"/>
                    <a:pt x="55" y="14"/>
                  </a:cubicBezTo>
                  <a:cubicBezTo>
                    <a:pt x="56" y="15"/>
                    <a:pt x="55" y="16"/>
                    <a:pt x="56" y="17"/>
                  </a:cubicBezTo>
                  <a:cubicBezTo>
                    <a:pt x="57" y="19"/>
                    <a:pt x="58" y="20"/>
                    <a:pt x="58" y="21"/>
                  </a:cubicBezTo>
                  <a:cubicBezTo>
                    <a:pt x="59" y="22"/>
                    <a:pt x="61" y="27"/>
                    <a:pt x="62" y="27"/>
                  </a:cubicBezTo>
                  <a:cubicBezTo>
                    <a:pt x="63" y="26"/>
                    <a:pt x="68" y="27"/>
                    <a:pt x="68" y="27"/>
                  </a:cubicBezTo>
                  <a:cubicBezTo>
                    <a:pt x="67" y="26"/>
                    <a:pt x="72" y="25"/>
                    <a:pt x="73" y="25"/>
                  </a:cubicBezTo>
                  <a:cubicBezTo>
                    <a:pt x="76" y="26"/>
                    <a:pt x="78" y="26"/>
                    <a:pt x="81" y="26"/>
                  </a:cubicBezTo>
                  <a:cubicBezTo>
                    <a:pt x="80" y="24"/>
                    <a:pt x="82" y="22"/>
                    <a:pt x="81" y="21"/>
                  </a:cubicBezTo>
                  <a:cubicBezTo>
                    <a:pt x="82" y="21"/>
                    <a:pt x="83" y="20"/>
                    <a:pt x="82" y="18"/>
                  </a:cubicBezTo>
                  <a:cubicBezTo>
                    <a:pt x="82" y="17"/>
                    <a:pt x="83" y="15"/>
                    <a:pt x="83" y="14"/>
                  </a:cubicBezTo>
                  <a:cubicBezTo>
                    <a:pt x="85" y="14"/>
                    <a:pt x="88" y="14"/>
                    <a:pt x="90" y="14"/>
                  </a:cubicBezTo>
                  <a:cubicBezTo>
                    <a:pt x="91" y="14"/>
                    <a:pt x="91" y="13"/>
                    <a:pt x="91" y="13"/>
                  </a:cubicBezTo>
                  <a:cubicBezTo>
                    <a:pt x="92" y="12"/>
                    <a:pt x="93" y="13"/>
                    <a:pt x="94" y="13"/>
                  </a:cubicBezTo>
                  <a:cubicBezTo>
                    <a:pt x="94" y="16"/>
                    <a:pt x="92" y="17"/>
                    <a:pt x="96" y="17"/>
                  </a:cubicBezTo>
                  <a:cubicBezTo>
                    <a:pt x="99" y="17"/>
                    <a:pt x="102" y="17"/>
                    <a:pt x="105" y="17"/>
                  </a:cubicBezTo>
                  <a:cubicBezTo>
                    <a:pt x="108" y="17"/>
                    <a:pt x="107" y="20"/>
                    <a:pt x="107" y="22"/>
                  </a:cubicBezTo>
                  <a:cubicBezTo>
                    <a:pt x="106" y="23"/>
                    <a:pt x="106" y="24"/>
                    <a:pt x="106" y="25"/>
                  </a:cubicBezTo>
                  <a:cubicBezTo>
                    <a:pt x="106" y="26"/>
                    <a:pt x="107" y="28"/>
                    <a:pt x="108" y="30"/>
                  </a:cubicBezTo>
                  <a:cubicBezTo>
                    <a:pt x="108" y="33"/>
                    <a:pt x="107" y="37"/>
                    <a:pt x="107" y="41"/>
                  </a:cubicBezTo>
                  <a:cubicBezTo>
                    <a:pt x="106" y="44"/>
                    <a:pt x="108" y="46"/>
                    <a:pt x="110" y="49"/>
                  </a:cubicBezTo>
                  <a:cubicBezTo>
                    <a:pt x="111" y="51"/>
                    <a:pt x="112" y="56"/>
                    <a:pt x="112" y="58"/>
                  </a:cubicBezTo>
                  <a:cubicBezTo>
                    <a:pt x="111" y="59"/>
                    <a:pt x="111" y="59"/>
                    <a:pt x="110" y="60"/>
                  </a:cubicBezTo>
                  <a:cubicBezTo>
                    <a:pt x="110" y="62"/>
                    <a:pt x="111" y="63"/>
                    <a:pt x="111" y="65"/>
                  </a:cubicBezTo>
                  <a:cubicBezTo>
                    <a:pt x="112" y="65"/>
                    <a:pt x="113" y="63"/>
                    <a:pt x="114" y="62"/>
                  </a:cubicBezTo>
                  <a:cubicBezTo>
                    <a:pt x="115" y="62"/>
                    <a:pt x="118" y="63"/>
                    <a:pt x="119" y="63"/>
                  </a:cubicBezTo>
                  <a:cubicBezTo>
                    <a:pt x="121" y="63"/>
                    <a:pt x="123" y="61"/>
                    <a:pt x="125" y="61"/>
                  </a:cubicBezTo>
                  <a:cubicBezTo>
                    <a:pt x="126" y="62"/>
                    <a:pt x="128" y="63"/>
                    <a:pt x="129" y="60"/>
                  </a:cubicBezTo>
                  <a:cubicBezTo>
                    <a:pt x="130" y="62"/>
                    <a:pt x="130" y="65"/>
                    <a:pt x="130" y="67"/>
                  </a:cubicBezTo>
                  <a:cubicBezTo>
                    <a:pt x="130" y="69"/>
                    <a:pt x="130" y="71"/>
                    <a:pt x="129" y="72"/>
                  </a:cubicBezTo>
                  <a:cubicBezTo>
                    <a:pt x="129" y="75"/>
                    <a:pt x="130" y="77"/>
                    <a:pt x="129" y="79"/>
                  </a:cubicBezTo>
                  <a:cubicBezTo>
                    <a:pt x="129" y="81"/>
                    <a:pt x="127" y="83"/>
                    <a:pt x="129" y="85"/>
                  </a:cubicBezTo>
                  <a:cubicBezTo>
                    <a:pt x="125" y="87"/>
                    <a:pt x="120" y="86"/>
                    <a:pt x="116" y="86"/>
                  </a:cubicBezTo>
                  <a:cubicBezTo>
                    <a:pt x="113" y="86"/>
                    <a:pt x="111" y="86"/>
                    <a:pt x="109" y="86"/>
                  </a:cubicBezTo>
                  <a:cubicBezTo>
                    <a:pt x="107" y="86"/>
                    <a:pt x="108" y="93"/>
                    <a:pt x="108" y="95"/>
                  </a:cubicBezTo>
                  <a:cubicBezTo>
                    <a:pt x="108" y="101"/>
                    <a:pt x="108" y="105"/>
                    <a:pt x="108" y="110"/>
                  </a:cubicBezTo>
                  <a:cubicBezTo>
                    <a:pt x="107" y="114"/>
                    <a:pt x="108" y="118"/>
                    <a:pt x="108" y="123"/>
                  </a:cubicBezTo>
                  <a:cubicBezTo>
                    <a:pt x="107" y="128"/>
                    <a:pt x="111" y="129"/>
                    <a:pt x="113" y="132"/>
                  </a:cubicBezTo>
                  <a:cubicBezTo>
                    <a:pt x="116" y="135"/>
                    <a:pt x="119" y="139"/>
                    <a:pt x="123" y="141"/>
                  </a:cubicBezTo>
                  <a:cubicBezTo>
                    <a:pt x="116" y="143"/>
                    <a:pt x="110" y="144"/>
                    <a:pt x="104" y="145"/>
                  </a:cubicBezTo>
                  <a:cubicBezTo>
                    <a:pt x="102" y="146"/>
                    <a:pt x="101" y="145"/>
                    <a:pt x="98" y="145"/>
                  </a:cubicBezTo>
                  <a:cubicBezTo>
                    <a:pt x="97" y="145"/>
                    <a:pt x="97" y="145"/>
                    <a:pt x="96" y="146"/>
                  </a:cubicBezTo>
                  <a:cubicBezTo>
                    <a:pt x="94" y="146"/>
                    <a:pt x="93" y="145"/>
                    <a:pt x="91" y="145"/>
                  </a:cubicBezTo>
                  <a:cubicBezTo>
                    <a:pt x="86" y="144"/>
                    <a:pt x="80" y="144"/>
                    <a:pt x="75" y="143"/>
                  </a:cubicBezTo>
                  <a:cubicBezTo>
                    <a:pt x="73" y="143"/>
                    <a:pt x="72" y="141"/>
                    <a:pt x="71" y="139"/>
                  </a:cubicBezTo>
                  <a:cubicBezTo>
                    <a:pt x="70" y="138"/>
                    <a:pt x="67" y="138"/>
                    <a:pt x="65" y="138"/>
                  </a:cubicBezTo>
                  <a:cubicBezTo>
                    <a:pt x="52" y="139"/>
                    <a:pt x="39" y="138"/>
                    <a:pt x="26" y="138"/>
                  </a:cubicBezTo>
                  <a:cubicBezTo>
                    <a:pt x="23" y="138"/>
                    <a:pt x="23" y="138"/>
                    <a:pt x="21" y="137"/>
                  </a:cubicBezTo>
                  <a:cubicBezTo>
                    <a:pt x="18" y="135"/>
                    <a:pt x="17" y="132"/>
                    <a:pt x="14" y="134"/>
                  </a:cubicBezTo>
                  <a:cubicBezTo>
                    <a:pt x="11" y="135"/>
                    <a:pt x="9" y="138"/>
                    <a:pt x="6" y="136"/>
                  </a:cubicBezTo>
                  <a:cubicBezTo>
                    <a:pt x="3" y="135"/>
                    <a:pt x="3" y="136"/>
                    <a:pt x="0" y="137"/>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38" name="Freeform 805">
              <a:extLst>
                <a:ext uri="{FF2B5EF4-FFF2-40B4-BE49-F238E27FC236}">
                  <a16:creationId xmlns:a16="http://schemas.microsoft.com/office/drawing/2014/main" xmlns="" id="{5BAF58CE-180A-417A-AFFA-69E10DF78601}"/>
                </a:ext>
              </a:extLst>
            </p:cNvPr>
            <p:cNvSpPr>
              <a:spLocks/>
            </p:cNvSpPr>
            <p:nvPr/>
          </p:nvSpPr>
          <p:spPr bwMode="auto">
            <a:xfrm>
              <a:off x="4434493" y="3571284"/>
              <a:ext cx="33089" cy="42112"/>
            </a:xfrm>
            <a:custGeom>
              <a:avLst/>
              <a:gdLst>
                <a:gd name="T0" fmla="*/ 0 w 12"/>
                <a:gd name="T1" fmla="*/ 7 h 17"/>
                <a:gd name="T2" fmla="*/ 6 w 12"/>
                <a:gd name="T3" fmla="*/ 1 h 17"/>
                <a:gd name="T4" fmla="*/ 9 w 12"/>
                <a:gd name="T5" fmla="*/ 0 h 17"/>
                <a:gd name="T6" fmla="*/ 12 w 12"/>
                <a:gd name="T7" fmla="*/ 2 h 17"/>
                <a:gd name="T8" fmla="*/ 6 w 12"/>
                <a:gd name="T9" fmla="*/ 7 h 17"/>
                <a:gd name="T10" fmla="*/ 5 w 12"/>
                <a:gd name="T11" fmla="*/ 9 h 17"/>
                <a:gd name="T12" fmla="*/ 6 w 12"/>
                <a:gd name="T13" fmla="*/ 13 h 17"/>
                <a:gd name="T14" fmla="*/ 2 w 12"/>
                <a:gd name="T15" fmla="*/ 14 h 17"/>
                <a:gd name="T16" fmla="*/ 2 w 12"/>
                <a:gd name="T17" fmla="*/ 11 h 17"/>
                <a:gd name="T18" fmla="*/ 1 w 12"/>
                <a:gd name="T19" fmla="*/ 7 h 17"/>
                <a:gd name="T20" fmla="*/ 0 w 12"/>
                <a:gd name="T21"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7">
                  <a:moveTo>
                    <a:pt x="0" y="7"/>
                  </a:moveTo>
                  <a:cubicBezTo>
                    <a:pt x="2" y="6"/>
                    <a:pt x="4" y="2"/>
                    <a:pt x="6" y="1"/>
                  </a:cubicBezTo>
                  <a:cubicBezTo>
                    <a:pt x="7" y="1"/>
                    <a:pt x="7" y="0"/>
                    <a:pt x="9" y="0"/>
                  </a:cubicBezTo>
                  <a:cubicBezTo>
                    <a:pt x="10" y="0"/>
                    <a:pt x="11" y="2"/>
                    <a:pt x="12" y="2"/>
                  </a:cubicBezTo>
                  <a:cubicBezTo>
                    <a:pt x="9" y="4"/>
                    <a:pt x="8" y="5"/>
                    <a:pt x="6" y="7"/>
                  </a:cubicBezTo>
                  <a:cubicBezTo>
                    <a:pt x="5" y="8"/>
                    <a:pt x="5" y="8"/>
                    <a:pt x="5" y="9"/>
                  </a:cubicBezTo>
                  <a:cubicBezTo>
                    <a:pt x="6" y="10"/>
                    <a:pt x="6" y="12"/>
                    <a:pt x="6" y="13"/>
                  </a:cubicBezTo>
                  <a:cubicBezTo>
                    <a:pt x="5" y="15"/>
                    <a:pt x="2" y="17"/>
                    <a:pt x="2" y="14"/>
                  </a:cubicBezTo>
                  <a:cubicBezTo>
                    <a:pt x="2" y="13"/>
                    <a:pt x="2" y="13"/>
                    <a:pt x="2" y="11"/>
                  </a:cubicBezTo>
                  <a:cubicBezTo>
                    <a:pt x="2" y="10"/>
                    <a:pt x="0" y="8"/>
                    <a:pt x="1" y="7"/>
                  </a:cubicBezTo>
                  <a:cubicBezTo>
                    <a:pt x="0" y="7"/>
                    <a:pt x="0" y="7"/>
                    <a:pt x="0" y="7"/>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39" name="Freeform 806">
              <a:extLst>
                <a:ext uri="{FF2B5EF4-FFF2-40B4-BE49-F238E27FC236}">
                  <a16:creationId xmlns:a16="http://schemas.microsoft.com/office/drawing/2014/main" xmlns="" id="{6CEA1BAA-7865-4013-ACED-014E9943C5B4}"/>
                </a:ext>
              </a:extLst>
            </p:cNvPr>
            <p:cNvSpPr>
              <a:spLocks/>
            </p:cNvSpPr>
            <p:nvPr/>
          </p:nvSpPr>
          <p:spPr bwMode="auto">
            <a:xfrm>
              <a:off x="4434493" y="3571284"/>
              <a:ext cx="33089" cy="42112"/>
            </a:xfrm>
            <a:custGeom>
              <a:avLst/>
              <a:gdLst>
                <a:gd name="T0" fmla="*/ 0 w 12"/>
                <a:gd name="T1" fmla="*/ 7 h 17"/>
                <a:gd name="T2" fmla="*/ 6 w 12"/>
                <a:gd name="T3" fmla="*/ 1 h 17"/>
                <a:gd name="T4" fmla="*/ 9 w 12"/>
                <a:gd name="T5" fmla="*/ 0 h 17"/>
                <a:gd name="T6" fmla="*/ 12 w 12"/>
                <a:gd name="T7" fmla="*/ 2 h 17"/>
                <a:gd name="T8" fmla="*/ 6 w 12"/>
                <a:gd name="T9" fmla="*/ 7 h 17"/>
                <a:gd name="T10" fmla="*/ 5 w 12"/>
                <a:gd name="T11" fmla="*/ 9 h 17"/>
                <a:gd name="T12" fmla="*/ 6 w 12"/>
                <a:gd name="T13" fmla="*/ 13 h 17"/>
                <a:gd name="T14" fmla="*/ 2 w 12"/>
                <a:gd name="T15" fmla="*/ 14 h 17"/>
                <a:gd name="T16" fmla="*/ 2 w 12"/>
                <a:gd name="T17" fmla="*/ 11 h 17"/>
                <a:gd name="T18" fmla="*/ 1 w 12"/>
                <a:gd name="T19" fmla="*/ 7 h 17"/>
                <a:gd name="T20" fmla="*/ 0 w 12"/>
                <a:gd name="T21"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7">
                  <a:moveTo>
                    <a:pt x="0" y="7"/>
                  </a:moveTo>
                  <a:cubicBezTo>
                    <a:pt x="2" y="6"/>
                    <a:pt x="4" y="2"/>
                    <a:pt x="6" y="1"/>
                  </a:cubicBezTo>
                  <a:cubicBezTo>
                    <a:pt x="7" y="1"/>
                    <a:pt x="7" y="0"/>
                    <a:pt x="9" y="0"/>
                  </a:cubicBezTo>
                  <a:cubicBezTo>
                    <a:pt x="10" y="0"/>
                    <a:pt x="11" y="2"/>
                    <a:pt x="12" y="2"/>
                  </a:cubicBezTo>
                  <a:cubicBezTo>
                    <a:pt x="9" y="4"/>
                    <a:pt x="8" y="5"/>
                    <a:pt x="6" y="7"/>
                  </a:cubicBezTo>
                  <a:cubicBezTo>
                    <a:pt x="5" y="8"/>
                    <a:pt x="5" y="8"/>
                    <a:pt x="5" y="9"/>
                  </a:cubicBezTo>
                  <a:cubicBezTo>
                    <a:pt x="6" y="10"/>
                    <a:pt x="6" y="12"/>
                    <a:pt x="6" y="13"/>
                  </a:cubicBezTo>
                  <a:cubicBezTo>
                    <a:pt x="5" y="15"/>
                    <a:pt x="2" y="17"/>
                    <a:pt x="2" y="14"/>
                  </a:cubicBezTo>
                  <a:cubicBezTo>
                    <a:pt x="2" y="13"/>
                    <a:pt x="2" y="13"/>
                    <a:pt x="2" y="11"/>
                  </a:cubicBezTo>
                  <a:cubicBezTo>
                    <a:pt x="2" y="10"/>
                    <a:pt x="0" y="8"/>
                    <a:pt x="1" y="7"/>
                  </a:cubicBezTo>
                  <a:cubicBezTo>
                    <a:pt x="0" y="7"/>
                    <a:pt x="0" y="7"/>
                    <a:pt x="0" y="7"/>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40" name="Freeform 807">
              <a:extLst>
                <a:ext uri="{FF2B5EF4-FFF2-40B4-BE49-F238E27FC236}">
                  <a16:creationId xmlns:a16="http://schemas.microsoft.com/office/drawing/2014/main" xmlns="" id="{2E655172-FB8F-4942-A03A-72C19A53B088}"/>
                </a:ext>
              </a:extLst>
            </p:cNvPr>
            <p:cNvSpPr>
              <a:spLocks/>
            </p:cNvSpPr>
            <p:nvPr/>
          </p:nvSpPr>
          <p:spPr bwMode="auto">
            <a:xfrm>
              <a:off x="4336803" y="1819455"/>
              <a:ext cx="3151" cy="2807"/>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1" y="0"/>
                    <a:pt x="0" y="1"/>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41" name="Freeform 809">
              <a:extLst>
                <a:ext uri="{FF2B5EF4-FFF2-40B4-BE49-F238E27FC236}">
                  <a16:creationId xmlns:a16="http://schemas.microsoft.com/office/drawing/2014/main" xmlns="" id="{990CFEF4-EF1D-4D4A-84C2-AFA639B8F4F7}"/>
                </a:ext>
              </a:extLst>
            </p:cNvPr>
            <p:cNvSpPr>
              <a:spLocks/>
            </p:cNvSpPr>
            <p:nvPr/>
          </p:nvSpPr>
          <p:spPr bwMode="auto">
            <a:xfrm>
              <a:off x="4336803" y="1819455"/>
              <a:ext cx="3151" cy="2807"/>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1" y="0"/>
                    <a:pt x="0" y="1"/>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42" name="Freeform 810">
              <a:extLst>
                <a:ext uri="{FF2B5EF4-FFF2-40B4-BE49-F238E27FC236}">
                  <a16:creationId xmlns:a16="http://schemas.microsoft.com/office/drawing/2014/main" xmlns="" id="{61901386-9768-4434-B2E0-8B3DA2AA8B6A}"/>
                </a:ext>
              </a:extLst>
            </p:cNvPr>
            <p:cNvSpPr>
              <a:spLocks/>
            </p:cNvSpPr>
            <p:nvPr/>
          </p:nvSpPr>
          <p:spPr bwMode="auto">
            <a:xfrm>
              <a:off x="4401404" y="1827878"/>
              <a:ext cx="4727" cy="4212"/>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1" y="2"/>
                    <a:pt x="2" y="2"/>
                    <a:pt x="2" y="1"/>
                  </a:cubicBezTo>
                  <a:cubicBezTo>
                    <a:pt x="2" y="0"/>
                    <a:pt x="1" y="0"/>
                    <a:pt x="0" y="0"/>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43" name="Freeform 811">
              <a:extLst>
                <a:ext uri="{FF2B5EF4-FFF2-40B4-BE49-F238E27FC236}">
                  <a16:creationId xmlns:a16="http://schemas.microsoft.com/office/drawing/2014/main" xmlns="" id="{D056329F-D7FB-4FF8-9E68-329DCF9E0EB6}"/>
                </a:ext>
              </a:extLst>
            </p:cNvPr>
            <p:cNvSpPr>
              <a:spLocks/>
            </p:cNvSpPr>
            <p:nvPr/>
          </p:nvSpPr>
          <p:spPr bwMode="auto">
            <a:xfrm>
              <a:off x="4401404" y="1827878"/>
              <a:ext cx="4727" cy="4212"/>
            </a:xfrm>
            <a:custGeom>
              <a:avLst/>
              <a:gdLst>
                <a:gd name="T0" fmla="*/ 1 w 2"/>
                <a:gd name="T1" fmla="*/ 1 h 2"/>
                <a:gd name="T2" fmla="*/ 2 w 2"/>
                <a:gd name="T3" fmla="*/ 1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1" y="2"/>
                    <a:pt x="2" y="2"/>
                    <a:pt x="2" y="1"/>
                  </a:cubicBezTo>
                  <a:cubicBezTo>
                    <a:pt x="2" y="0"/>
                    <a:pt x="1" y="0"/>
                    <a:pt x="0" y="0"/>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44" name="Freeform 812">
              <a:extLst>
                <a:ext uri="{FF2B5EF4-FFF2-40B4-BE49-F238E27FC236}">
                  <a16:creationId xmlns:a16="http://schemas.microsoft.com/office/drawing/2014/main" xmlns="" id="{F3525DC6-737A-4D38-B9FF-21D7BDF2F36D}"/>
                </a:ext>
              </a:extLst>
            </p:cNvPr>
            <p:cNvSpPr>
              <a:spLocks noEditPoints="1"/>
            </p:cNvSpPr>
            <p:nvPr/>
          </p:nvSpPr>
          <p:spPr bwMode="auto">
            <a:xfrm>
              <a:off x="4270626" y="1815244"/>
              <a:ext cx="236346" cy="220383"/>
            </a:xfrm>
            <a:custGeom>
              <a:avLst/>
              <a:gdLst>
                <a:gd name="T0" fmla="*/ 23 w 85"/>
                <a:gd name="T1" fmla="*/ 2 h 89"/>
                <a:gd name="T2" fmla="*/ 24 w 85"/>
                <a:gd name="T3" fmla="*/ 0 h 89"/>
                <a:gd name="T4" fmla="*/ 24 w 85"/>
                <a:gd name="T5" fmla="*/ 1 h 89"/>
                <a:gd name="T6" fmla="*/ 25 w 85"/>
                <a:gd name="T7" fmla="*/ 1 h 89"/>
                <a:gd name="T8" fmla="*/ 26 w 85"/>
                <a:gd name="T9" fmla="*/ 1 h 89"/>
                <a:gd name="T10" fmla="*/ 29 w 85"/>
                <a:gd name="T11" fmla="*/ 6 h 89"/>
                <a:gd name="T12" fmla="*/ 28 w 85"/>
                <a:gd name="T13" fmla="*/ 8 h 89"/>
                <a:gd name="T14" fmla="*/ 28 w 85"/>
                <a:gd name="T15" fmla="*/ 12 h 89"/>
                <a:gd name="T16" fmla="*/ 34 w 85"/>
                <a:gd name="T17" fmla="*/ 15 h 89"/>
                <a:gd name="T18" fmla="*/ 31 w 85"/>
                <a:gd name="T19" fmla="*/ 13 h 89"/>
                <a:gd name="T20" fmla="*/ 28 w 85"/>
                <a:gd name="T21" fmla="*/ 13 h 89"/>
                <a:gd name="T22" fmla="*/ 25 w 85"/>
                <a:gd name="T23" fmla="*/ 17 h 89"/>
                <a:gd name="T24" fmla="*/ 23 w 85"/>
                <a:gd name="T25" fmla="*/ 16 h 89"/>
                <a:gd name="T26" fmla="*/ 21 w 85"/>
                <a:gd name="T27" fmla="*/ 17 h 89"/>
                <a:gd name="T28" fmla="*/ 11 w 85"/>
                <a:gd name="T29" fmla="*/ 18 h 89"/>
                <a:gd name="T30" fmla="*/ 11 w 85"/>
                <a:gd name="T31" fmla="*/ 26 h 89"/>
                <a:gd name="T32" fmla="*/ 8 w 85"/>
                <a:gd name="T33" fmla="*/ 27 h 89"/>
                <a:gd name="T34" fmla="*/ 8 w 85"/>
                <a:gd name="T35" fmla="*/ 34 h 89"/>
                <a:gd name="T36" fmla="*/ 2 w 85"/>
                <a:gd name="T37" fmla="*/ 36 h 89"/>
                <a:gd name="T38" fmla="*/ 1 w 85"/>
                <a:gd name="T39" fmla="*/ 37 h 89"/>
                <a:gd name="T40" fmla="*/ 1 w 85"/>
                <a:gd name="T41" fmla="*/ 46 h 89"/>
                <a:gd name="T42" fmla="*/ 3 w 85"/>
                <a:gd name="T43" fmla="*/ 51 h 89"/>
                <a:gd name="T44" fmla="*/ 4 w 85"/>
                <a:gd name="T45" fmla="*/ 59 h 89"/>
                <a:gd name="T46" fmla="*/ 8 w 85"/>
                <a:gd name="T47" fmla="*/ 67 h 89"/>
                <a:gd name="T48" fmla="*/ 11 w 85"/>
                <a:gd name="T49" fmla="*/ 68 h 89"/>
                <a:gd name="T50" fmla="*/ 13 w 85"/>
                <a:gd name="T51" fmla="*/ 67 h 89"/>
                <a:gd name="T52" fmla="*/ 21 w 85"/>
                <a:gd name="T53" fmla="*/ 69 h 89"/>
                <a:gd name="T54" fmla="*/ 16 w 85"/>
                <a:gd name="T55" fmla="*/ 78 h 89"/>
                <a:gd name="T56" fmla="*/ 19 w 85"/>
                <a:gd name="T57" fmla="*/ 86 h 89"/>
                <a:gd name="T58" fmla="*/ 25 w 85"/>
                <a:gd name="T59" fmla="*/ 84 h 89"/>
                <a:gd name="T60" fmla="*/ 26 w 85"/>
                <a:gd name="T61" fmla="*/ 84 h 89"/>
                <a:gd name="T62" fmla="*/ 39 w 85"/>
                <a:gd name="T63" fmla="*/ 89 h 89"/>
                <a:gd name="T64" fmla="*/ 46 w 85"/>
                <a:gd name="T65" fmla="*/ 86 h 89"/>
                <a:gd name="T66" fmla="*/ 52 w 85"/>
                <a:gd name="T67" fmla="*/ 86 h 89"/>
                <a:gd name="T68" fmla="*/ 58 w 85"/>
                <a:gd name="T69" fmla="*/ 84 h 89"/>
                <a:gd name="T70" fmla="*/ 63 w 85"/>
                <a:gd name="T71" fmla="*/ 84 h 89"/>
                <a:gd name="T72" fmla="*/ 67 w 85"/>
                <a:gd name="T73" fmla="*/ 85 h 89"/>
                <a:gd name="T74" fmla="*/ 64 w 85"/>
                <a:gd name="T75" fmla="*/ 80 h 89"/>
                <a:gd name="T76" fmla="*/ 70 w 85"/>
                <a:gd name="T77" fmla="*/ 75 h 89"/>
                <a:gd name="T78" fmla="*/ 73 w 85"/>
                <a:gd name="T79" fmla="*/ 74 h 89"/>
                <a:gd name="T80" fmla="*/ 65 w 85"/>
                <a:gd name="T81" fmla="*/ 65 h 89"/>
                <a:gd name="T82" fmla="*/ 59 w 85"/>
                <a:gd name="T83" fmla="*/ 57 h 89"/>
                <a:gd name="T84" fmla="*/ 59 w 85"/>
                <a:gd name="T85" fmla="*/ 55 h 89"/>
                <a:gd name="T86" fmla="*/ 78 w 85"/>
                <a:gd name="T87" fmla="*/ 46 h 89"/>
                <a:gd name="T88" fmla="*/ 80 w 85"/>
                <a:gd name="T89" fmla="*/ 46 h 89"/>
                <a:gd name="T90" fmla="*/ 81 w 85"/>
                <a:gd name="T91" fmla="*/ 39 h 89"/>
                <a:gd name="T92" fmla="*/ 81 w 85"/>
                <a:gd name="T93" fmla="*/ 35 h 89"/>
                <a:gd name="T94" fmla="*/ 75 w 85"/>
                <a:gd name="T95" fmla="*/ 24 h 89"/>
                <a:gd name="T96" fmla="*/ 75 w 85"/>
                <a:gd name="T97" fmla="*/ 14 h 89"/>
                <a:gd name="T98" fmla="*/ 71 w 85"/>
                <a:gd name="T99" fmla="*/ 9 h 89"/>
                <a:gd name="T100" fmla="*/ 64 w 85"/>
                <a:gd name="T101" fmla="*/ 7 h 89"/>
                <a:gd name="T102" fmla="*/ 63 w 85"/>
                <a:gd name="T103" fmla="*/ 6 h 89"/>
                <a:gd name="T104" fmla="*/ 57 w 85"/>
                <a:gd name="T105" fmla="*/ 10 h 89"/>
                <a:gd name="T106" fmla="*/ 51 w 85"/>
                <a:gd name="T107" fmla="*/ 12 h 89"/>
                <a:gd name="T108" fmla="*/ 45 w 85"/>
                <a:gd name="T109" fmla="*/ 11 h 89"/>
                <a:gd name="T110" fmla="*/ 43 w 85"/>
                <a:gd name="T111" fmla="*/ 7 h 89"/>
                <a:gd name="T112" fmla="*/ 40 w 85"/>
                <a:gd name="T113" fmla="*/ 6 h 89"/>
                <a:gd name="T114" fmla="*/ 37 w 85"/>
                <a:gd name="T115" fmla="*/ 4 h 89"/>
                <a:gd name="T116" fmla="*/ 27 w 85"/>
                <a:gd name="T117" fmla="*/ 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 h="89">
                  <a:moveTo>
                    <a:pt x="24" y="0"/>
                  </a:moveTo>
                  <a:cubicBezTo>
                    <a:pt x="23" y="0"/>
                    <a:pt x="23" y="2"/>
                    <a:pt x="23" y="2"/>
                  </a:cubicBezTo>
                  <a:cubicBezTo>
                    <a:pt x="23" y="2"/>
                    <a:pt x="23" y="1"/>
                    <a:pt x="24" y="1"/>
                  </a:cubicBezTo>
                  <a:cubicBezTo>
                    <a:pt x="23" y="1"/>
                    <a:pt x="23" y="1"/>
                    <a:pt x="24" y="0"/>
                  </a:cubicBezTo>
                  <a:moveTo>
                    <a:pt x="25" y="1"/>
                  </a:moveTo>
                  <a:cubicBezTo>
                    <a:pt x="24" y="1"/>
                    <a:pt x="24" y="1"/>
                    <a:pt x="24" y="1"/>
                  </a:cubicBezTo>
                  <a:cubicBezTo>
                    <a:pt x="25" y="1"/>
                    <a:pt x="25" y="1"/>
                    <a:pt x="26" y="1"/>
                  </a:cubicBezTo>
                  <a:cubicBezTo>
                    <a:pt x="25" y="1"/>
                    <a:pt x="25" y="1"/>
                    <a:pt x="25" y="1"/>
                  </a:cubicBezTo>
                  <a:moveTo>
                    <a:pt x="27" y="1"/>
                  </a:moveTo>
                  <a:cubicBezTo>
                    <a:pt x="26" y="1"/>
                    <a:pt x="27" y="1"/>
                    <a:pt x="26" y="1"/>
                  </a:cubicBezTo>
                  <a:cubicBezTo>
                    <a:pt x="26" y="1"/>
                    <a:pt x="27" y="3"/>
                    <a:pt x="27" y="4"/>
                  </a:cubicBezTo>
                  <a:cubicBezTo>
                    <a:pt x="28" y="4"/>
                    <a:pt x="29" y="5"/>
                    <a:pt x="29" y="6"/>
                  </a:cubicBezTo>
                  <a:cubicBezTo>
                    <a:pt x="28" y="7"/>
                    <a:pt x="26" y="6"/>
                    <a:pt x="25" y="8"/>
                  </a:cubicBezTo>
                  <a:cubicBezTo>
                    <a:pt x="26" y="8"/>
                    <a:pt x="27" y="8"/>
                    <a:pt x="28" y="8"/>
                  </a:cubicBezTo>
                  <a:cubicBezTo>
                    <a:pt x="26" y="9"/>
                    <a:pt x="29" y="9"/>
                    <a:pt x="29" y="11"/>
                  </a:cubicBezTo>
                  <a:cubicBezTo>
                    <a:pt x="28" y="11"/>
                    <a:pt x="28" y="11"/>
                    <a:pt x="28" y="12"/>
                  </a:cubicBezTo>
                  <a:cubicBezTo>
                    <a:pt x="29" y="13"/>
                    <a:pt x="30" y="12"/>
                    <a:pt x="31" y="13"/>
                  </a:cubicBezTo>
                  <a:cubicBezTo>
                    <a:pt x="32" y="13"/>
                    <a:pt x="33" y="14"/>
                    <a:pt x="34" y="15"/>
                  </a:cubicBezTo>
                  <a:cubicBezTo>
                    <a:pt x="34" y="16"/>
                    <a:pt x="35" y="16"/>
                    <a:pt x="36" y="16"/>
                  </a:cubicBezTo>
                  <a:cubicBezTo>
                    <a:pt x="34" y="16"/>
                    <a:pt x="33" y="14"/>
                    <a:pt x="31" y="13"/>
                  </a:cubicBezTo>
                  <a:cubicBezTo>
                    <a:pt x="31" y="13"/>
                    <a:pt x="30" y="13"/>
                    <a:pt x="29" y="13"/>
                  </a:cubicBezTo>
                  <a:cubicBezTo>
                    <a:pt x="29" y="13"/>
                    <a:pt x="28" y="13"/>
                    <a:pt x="28" y="13"/>
                  </a:cubicBezTo>
                  <a:cubicBezTo>
                    <a:pt x="26" y="13"/>
                    <a:pt x="25" y="12"/>
                    <a:pt x="24" y="15"/>
                  </a:cubicBezTo>
                  <a:cubicBezTo>
                    <a:pt x="24" y="15"/>
                    <a:pt x="25" y="16"/>
                    <a:pt x="25" y="17"/>
                  </a:cubicBezTo>
                  <a:cubicBezTo>
                    <a:pt x="25" y="17"/>
                    <a:pt x="25" y="18"/>
                    <a:pt x="24" y="19"/>
                  </a:cubicBezTo>
                  <a:cubicBezTo>
                    <a:pt x="24" y="18"/>
                    <a:pt x="25" y="17"/>
                    <a:pt x="23" y="16"/>
                  </a:cubicBezTo>
                  <a:cubicBezTo>
                    <a:pt x="22" y="15"/>
                    <a:pt x="22" y="17"/>
                    <a:pt x="22" y="18"/>
                  </a:cubicBezTo>
                  <a:cubicBezTo>
                    <a:pt x="22" y="18"/>
                    <a:pt x="21" y="18"/>
                    <a:pt x="21" y="17"/>
                  </a:cubicBezTo>
                  <a:cubicBezTo>
                    <a:pt x="24" y="15"/>
                    <a:pt x="15" y="15"/>
                    <a:pt x="14" y="15"/>
                  </a:cubicBezTo>
                  <a:cubicBezTo>
                    <a:pt x="13" y="15"/>
                    <a:pt x="11" y="17"/>
                    <a:pt x="11" y="18"/>
                  </a:cubicBezTo>
                  <a:cubicBezTo>
                    <a:pt x="11" y="19"/>
                    <a:pt x="15" y="20"/>
                    <a:pt x="14" y="19"/>
                  </a:cubicBezTo>
                  <a:cubicBezTo>
                    <a:pt x="13" y="19"/>
                    <a:pt x="12" y="24"/>
                    <a:pt x="11" y="26"/>
                  </a:cubicBezTo>
                  <a:cubicBezTo>
                    <a:pt x="11" y="27"/>
                    <a:pt x="10" y="27"/>
                    <a:pt x="10" y="27"/>
                  </a:cubicBezTo>
                  <a:cubicBezTo>
                    <a:pt x="9" y="27"/>
                    <a:pt x="9" y="27"/>
                    <a:pt x="8" y="27"/>
                  </a:cubicBezTo>
                  <a:cubicBezTo>
                    <a:pt x="6" y="28"/>
                    <a:pt x="10" y="29"/>
                    <a:pt x="10" y="30"/>
                  </a:cubicBezTo>
                  <a:cubicBezTo>
                    <a:pt x="12" y="32"/>
                    <a:pt x="7" y="33"/>
                    <a:pt x="8" y="34"/>
                  </a:cubicBezTo>
                  <a:cubicBezTo>
                    <a:pt x="10" y="36"/>
                    <a:pt x="3" y="36"/>
                    <a:pt x="3" y="35"/>
                  </a:cubicBezTo>
                  <a:cubicBezTo>
                    <a:pt x="3" y="36"/>
                    <a:pt x="3" y="36"/>
                    <a:pt x="2" y="36"/>
                  </a:cubicBezTo>
                  <a:cubicBezTo>
                    <a:pt x="2" y="36"/>
                    <a:pt x="1" y="36"/>
                    <a:pt x="1" y="36"/>
                  </a:cubicBezTo>
                  <a:cubicBezTo>
                    <a:pt x="1" y="36"/>
                    <a:pt x="1" y="37"/>
                    <a:pt x="1" y="37"/>
                  </a:cubicBezTo>
                  <a:cubicBezTo>
                    <a:pt x="2" y="37"/>
                    <a:pt x="4" y="40"/>
                    <a:pt x="3" y="42"/>
                  </a:cubicBezTo>
                  <a:cubicBezTo>
                    <a:pt x="2" y="43"/>
                    <a:pt x="0" y="45"/>
                    <a:pt x="1" y="46"/>
                  </a:cubicBezTo>
                  <a:cubicBezTo>
                    <a:pt x="2" y="47"/>
                    <a:pt x="1" y="49"/>
                    <a:pt x="1" y="49"/>
                  </a:cubicBezTo>
                  <a:cubicBezTo>
                    <a:pt x="2" y="50"/>
                    <a:pt x="4" y="50"/>
                    <a:pt x="3" y="51"/>
                  </a:cubicBezTo>
                  <a:cubicBezTo>
                    <a:pt x="4" y="51"/>
                    <a:pt x="4" y="53"/>
                    <a:pt x="5" y="53"/>
                  </a:cubicBezTo>
                  <a:cubicBezTo>
                    <a:pt x="1" y="53"/>
                    <a:pt x="0" y="57"/>
                    <a:pt x="4" y="59"/>
                  </a:cubicBezTo>
                  <a:cubicBezTo>
                    <a:pt x="7" y="60"/>
                    <a:pt x="4" y="63"/>
                    <a:pt x="5" y="64"/>
                  </a:cubicBezTo>
                  <a:cubicBezTo>
                    <a:pt x="5" y="64"/>
                    <a:pt x="8" y="67"/>
                    <a:pt x="8" y="67"/>
                  </a:cubicBezTo>
                  <a:cubicBezTo>
                    <a:pt x="9" y="67"/>
                    <a:pt x="9" y="66"/>
                    <a:pt x="10" y="67"/>
                  </a:cubicBezTo>
                  <a:cubicBezTo>
                    <a:pt x="11" y="67"/>
                    <a:pt x="10" y="68"/>
                    <a:pt x="11" y="68"/>
                  </a:cubicBezTo>
                  <a:cubicBezTo>
                    <a:pt x="11" y="67"/>
                    <a:pt x="12" y="67"/>
                    <a:pt x="12" y="68"/>
                  </a:cubicBezTo>
                  <a:cubicBezTo>
                    <a:pt x="12" y="68"/>
                    <a:pt x="13" y="68"/>
                    <a:pt x="13" y="67"/>
                  </a:cubicBezTo>
                  <a:cubicBezTo>
                    <a:pt x="15" y="67"/>
                    <a:pt x="15" y="68"/>
                    <a:pt x="16" y="68"/>
                  </a:cubicBezTo>
                  <a:cubicBezTo>
                    <a:pt x="18" y="69"/>
                    <a:pt x="20" y="69"/>
                    <a:pt x="21" y="69"/>
                  </a:cubicBezTo>
                  <a:cubicBezTo>
                    <a:pt x="20" y="70"/>
                    <a:pt x="19" y="71"/>
                    <a:pt x="18" y="73"/>
                  </a:cubicBezTo>
                  <a:cubicBezTo>
                    <a:pt x="17" y="74"/>
                    <a:pt x="16" y="77"/>
                    <a:pt x="16" y="78"/>
                  </a:cubicBezTo>
                  <a:cubicBezTo>
                    <a:pt x="15" y="79"/>
                    <a:pt x="13" y="88"/>
                    <a:pt x="16" y="85"/>
                  </a:cubicBezTo>
                  <a:cubicBezTo>
                    <a:pt x="15" y="86"/>
                    <a:pt x="18" y="86"/>
                    <a:pt x="19" y="86"/>
                  </a:cubicBezTo>
                  <a:cubicBezTo>
                    <a:pt x="20" y="86"/>
                    <a:pt x="21" y="86"/>
                    <a:pt x="21" y="86"/>
                  </a:cubicBezTo>
                  <a:cubicBezTo>
                    <a:pt x="23" y="86"/>
                    <a:pt x="24" y="86"/>
                    <a:pt x="25" y="84"/>
                  </a:cubicBezTo>
                  <a:cubicBezTo>
                    <a:pt x="24" y="85"/>
                    <a:pt x="23" y="84"/>
                    <a:pt x="23" y="84"/>
                  </a:cubicBezTo>
                  <a:cubicBezTo>
                    <a:pt x="24" y="83"/>
                    <a:pt x="24" y="83"/>
                    <a:pt x="26" y="84"/>
                  </a:cubicBezTo>
                  <a:cubicBezTo>
                    <a:pt x="28" y="84"/>
                    <a:pt x="32" y="85"/>
                    <a:pt x="34" y="86"/>
                  </a:cubicBezTo>
                  <a:cubicBezTo>
                    <a:pt x="35" y="87"/>
                    <a:pt x="41" y="86"/>
                    <a:pt x="39" y="89"/>
                  </a:cubicBezTo>
                  <a:cubicBezTo>
                    <a:pt x="42" y="89"/>
                    <a:pt x="42" y="87"/>
                    <a:pt x="42" y="85"/>
                  </a:cubicBezTo>
                  <a:cubicBezTo>
                    <a:pt x="43" y="86"/>
                    <a:pt x="45" y="86"/>
                    <a:pt x="46" y="86"/>
                  </a:cubicBezTo>
                  <a:cubicBezTo>
                    <a:pt x="45" y="87"/>
                    <a:pt x="48" y="87"/>
                    <a:pt x="48" y="87"/>
                  </a:cubicBezTo>
                  <a:cubicBezTo>
                    <a:pt x="50" y="87"/>
                    <a:pt x="50" y="86"/>
                    <a:pt x="52" y="86"/>
                  </a:cubicBezTo>
                  <a:cubicBezTo>
                    <a:pt x="54" y="86"/>
                    <a:pt x="56" y="84"/>
                    <a:pt x="58" y="85"/>
                  </a:cubicBezTo>
                  <a:cubicBezTo>
                    <a:pt x="58" y="85"/>
                    <a:pt x="58" y="84"/>
                    <a:pt x="58" y="84"/>
                  </a:cubicBezTo>
                  <a:cubicBezTo>
                    <a:pt x="59" y="84"/>
                    <a:pt x="60" y="85"/>
                    <a:pt x="61" y="85"/>
                  </a:cubicBezTo>
                  <a:cubicBezTo>
                    <a:pt x="62" y="84"/>
                    <a:pt x="63" y="84"/>
                    <a:pt x="63" y="84"/>
                  </a:cubicBezTo>
                  <a:cubicBezTo>
                    <a:pt x="64" y="84"/>
                    <a:pt x="64" y="86"/>
                    <a:pt x="65" y="86"/>
                  </a:cubicBezTo>
                  <a:cubicBezTo>
                    <a:pt x="66" y="87"/>
                    <a:pt x="66" y="87"/>
                    <a:pt x="67" y="85"/>
                  </a:cubicBezTo>
                  <a:cubicBezTo>
                    <a:pt x="67" y="84"/>
                    <a:pt x="65" y="84"/>
                    <a:pt x="65" y="83"/>
                  </a:cubicBezTo>
                  <a:cubicBezTo>
                    <a:pt x="65" y="82"/>
                    <a:pt x="65" y="82"/>
                    <a:pt x="64" y="80"/>
                  </a:cubicBezTo>
                  <a:cubicBezTo>
                    <a:pt x="63" y="79"/>
                    <a:pt x="64" y="79"/>
                    <a:pt x="65" y="78"/>
                  </a:cubicBezTo>
                  <a:cubicBezTo>
                    <a:pt x="66" y="78"/>
                    <a:pt x="70" y="77"/>
                    <a:pt x="70" y="75"/>
                  </a:cubicBezTo>
                  <a:cubicBezTo>
                    <a:pt x="70" y="74"/>
                    <a:pt x="70" y="74"/>
                    <a:pt x="71" y="74"/>
                  </a:cubicBezTo>
                  <a:cubicBezTo>
                    <a:pt x="72" y="74"/>
                    <a:pt x="72" y="74"/>
                    <a:pt x="73" y="74"/>
                  </a:cubicBezTo>
                  <a:cubicBezTo>
                    <a:pt x="75" y="71"/>
                    <a:pt x="71" y="70"/>
                    <a:pt x="70" y="69"/>
                  </a:cubicBezTo>
                  <a:cubicBezTo>
                    <a:pt x="68" y="68"/>
                    <a:pt x="67" y="66"/>
                    <a:pt x="65" y="65"/>
                  </a:cubicBezTo>
                  <a:cubicBezTo>
                    <a:pt x="63" y="64"/>
                    <a:pt x="62" y="61"/>
                    <a:pt x="60" y="60"/>
                  </a:cubicBezTo>
                  <a:cubicBezTo>
                    <a:pt x="62" y="59"/>
                    <a:pt x="61" y="58"/>
                    <a:pt x="59" y="57"/>
                  </a:cubicBezTo>
                  <a:cubicBezTo>
                    <a:pt x="58" y="56"/>
                    <a:pt x="58" y="55"/>
                    <a:pt x="57" y="54"/>
                  </a:cubicBezTo>
                  <a:cubicBezTo>
                    <a:pt x="58" y="54"/>
                    <a:pt x="59" y="54"/>
                    <a:pt x="59" y="55"/>
                  </a:cubicBezTo>
                  <a:cubicBezTo>
                    <a:pt x="59" y="52"/>
                    <a:pt x="64" y="53"/>
                    <a:pt x="66" y="52"/>
                  </a:cubicBezTo>
                  <a:cubicBezTo>
                    <a:pt x="69" y="49"/>
                    <a:pt x="74" y="48"/>
                    <a:pt x="78" y="46"/>
                  </a:cubicBezTo>
                  <a:cubicBezTo>
                    <a:pt x="77" y="46"/>
                    <a:pt x="77" y="46"/>
                    <a:pt x="77" y="46"/>
                  </a:cubicBezTo>
                  <a:cubicBezTo>
                    <a:pt x="78" y="45"/>
                    <a:pt x="79" y="45"/>
                    <a:pt x="80" y="46"/>
                  </a:cubicBezTo>
                  <a:cubicBezTo>
                    <a:pt x="83" y="50"/>
                    <a:pt x="85" y="43"/>
                    <a:pt x="83" y="41"/>
                  </a:cubicBezTo>
                  <a:cubicBezTo>
                    <a:pt x="83" y="40"/>
                    <a:pt x="81" y="40"/>
                    <a:pt x="81" y="39"/>
                  </a:cubicBezTo>
                  <a:cubicBezTo>
                    <a:pt x="81" y="38"/>
                    <a:pt x="81" y="38"/>
                    <a:pt x="80" y="37"/>
                  </a:cubicBezTo>
                  <a:cubicBezTo>
                    <a:pt x="79" y="36"/>
                    <a:pt x="80" y="35"/>
                    <a:pt x="81" y="35"/>
                  </a:cubicBezTo>
                  <a:cubicBezTo>
                    <a:pt x="82" y="31"/>
                    <a:pt x="78" y="30"/>
                    <a:pt x="79" y="29"/>
                  </a:cubicBezTo>
                  <a:cubicBezTo>
                    <a:pt x="81" y="27"/>
                    <a:pt x="76" y="26"/>
                    <a:pt x="75" y="24"/>
                  </a:cubicBezTo>
                  <a:cubicBezTo>
                    <a:pt x="76" y="23"/>
                    <a:pt x="79" y="18"/>
                    <a:pt x="77" y="18"/>
                  </a:cubicBezTo>
                  <a:cubicBezTo>
                    <a:pt x="77" y="16"/>
                    <a:pt x="76" y="15"/>
                    <a:pt x="75" y="14"/>
                  </a:cubicBezTo>
                  <a:cubicBezTo>
                    <a:pt x="74" y="14"/>
                    <a:pt x="72" y="14"/>
                    <a:pt x="72" y="12"/>
                  </a:cubicBezTo>
                  <a:cubicBezTo>
                    <a:pt x="72" y="12"/>
                    <a:pt x="72" y="9"/>
                    <a:pt x="71" y="9"/>
                  </a:cubicBezTo>
                  <a:cubicBezTo>
                    <a:pt x="70" y="9"/>
                    <a:pt x="69" y="9"/>
                    <a:pt x="69" y="10"/>
                  </a:cubicBezTo>
                  <a:cubicBezTo>
                    <a:pt x="68" y="10"/>
                    <a:pt x="65" y="7"/>
                    <a:pt x="64" y="7"/>
                  </a:cubicBezTo>
                  <a:cubicBezTo>
                    <a:pt x="62" y="6"/>
                    <a:pt x="61" y="7"/>
                    <a:pt x="59" y="8"/>
                  </a:cubicBezTo>
                  <a:cubicBezTo>
                    <a:pt x="59" y="6"/>
                    <a:pt x="62" y="6"/>
                    <a:pt x="63" y="6"/>
                  </a:cubicBezTo>
                  <a:cubicBezTo>
                    <a:pt x="61" y="6"/>
                    <a:pt x="60" y="6"/>
                    <a:pt x="59" y="8"/>
                  </a:cubicBezTo>
                  <a:cubicBezTo>
                    <a:pt x="58" y="8"/>
                    <a:pt x="56" y="9"/>
                    <a:pt x="57" y="10"/>
                  </a:cubicBezTo>
                  <a:cubicBezTo>
                    <a:pt x="57" y="8"/>
                    <a:pt x="52" y="10"/>
                    <a:pt x="51" y="11"/>
                  </a:cubicBezTo>
                  <a:cubicBezTo>
                    <a:pt x="53" y="10"/>
                    <a:pt x="51" y="11"/>
                    <a:pt x="51" y="12"/>
                  </a:cubicBezTo>
                  <a:cubicBezTo>
                    <a:pt x="50" y="11"/>
                    <a:pt x="45" y="10"/>
                    <a:pt x="46" y="12"/>
                  </a:cubicBezTo>
                  <a:cubicBezTo>
                    <a:pt x="46" y="12"/>
                    <a:pt x="45" y="11"/>
                    <a:pt x="45" y="11"/>
                  </a:cubicBezTo>
                  <a:cubicBezTo>
                    <a:pt x="46" y="10"/>
                    <a:pt x="47" y="9"/>
                    <a:pt x="48" y="7"/>
                  </a:cubicBezTo>
                  <a:cubicBezTo>
                    <a:pt x="46" y="7"/>
                    <a:pt x="45" y="8"/>
                    <a:pt x="43" y="7"/>
                  </a:cubicBezTo>
                  <a:cubicBezTo>
                    <a:pt x="42" y="6"/>
                    <a:pt x="40" y="6"/>
                    <a:pt x="39" y="7"/>
                  </a:cubicBezTo>
                  <a:cubicBezTo>
                    <a:pt x="39" y="7"/>
                    <a:pt x="39" y="7"/>
                    <a:pt x="40" y="6"/>
                  </a:cubicBezTo>
                  <a:cubicBezTo>
                    <a:pt x="39" y="6"/>
                    <a:pt x="38" y="6"/>
                    <a:pt x="37" y="6"/>
                  </a:cubicBezTo>
                  <a:cubicBezTo>
                    <a:pt x="37" y="6"/>
                    <a:pt x="39" y="4"/>
                    <a:pt x="37" y="4"/>
                  </a:cubicBezTo>
                  <a:cubicBezTo>
                    <a:pt x="40" y="2"/>
                    <a:pt x="31" y="2"/>
                    <a:pt x="31" y="2"/>
                  </a:cubicBezTo>
                  <a:cubicBezTo>
                    <a:pt x="30" y="1"/>
                    <a:pt x="28" y="1"/>
                    <a:pt x="27" y="1"/>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45" name="Freeform 813">
              <a:extLst>
                <a:ext uri="{FF2B5EF4-FFF2-40B4-BE49-F238E27FC236}">
                  <a16:creationId xmlns:a16="http://schemas.microsoft.com/office/drawing/2014/main" xmlns="" id="{61D54C68-0C03-46FB-A687-18402EF79AA1}"/>
                </a:ext>
              </a:extLst>
            </p:cNvPr>
            <p:cNvSpPr>
              <a:spLocks noEditPoints="1"/>
            </p:cNvSpPr>
            <p:nvPr/>
          </p:nvSpPr>
          <p:spPr bwMode="auto">
            <a:xfrm>
              <a:off x="4270626" y="1809630"/>
              <a:ext cx="236346" cy="228805"/>
            </a:xfrm>
            <a:custGeom>
              <a:avLst/>
              <a:gdLst>
                <a:gd name="T0" fmla="*/ 24 w 85"/>
                <a:gd name="T1" fmla="*/ 2 h 92"/>
                <a:gd name="T2" fmla="*/ 24 w 85"/>
                <a:gd name="T3" fmla="*/ 4 h 92"/>
                <a:gd name="T4" fmla="*/ 25 w 85"/>
                <a:gd name="T5" fmla="*/ 4 h 92"/>
                <a:gd name="T6" fmla="*/ 25 w 85"/>
                <a:gd name="T7" fmla="*/ 11 h 92"/>
                <a:gd name="T8" fmla="*/ 28 w 85"/>
                <a:gd name="T9" fmla="*/ 14 h 92"/>
                <a:gd name="T10" fmla="*/ 22 w 85"/>
                <a:gd name="T11" fmla="*/ 19 h 92"/>
                <a:gd name="T12" fmla="*/ 10 w 85"/>
                <a:gd name="T13" fmla="*/ 28 h 92"/>
                <a:gd name="T14" fmla="*/ 8 w 85"/>
                <a:gd name="T15" fmla="*/ 34 h 92"/>
                <a:gd name="T16" fmla="*/ 4 w 85"/>
                <a:gd name="T17" fmla="*/ 36 h 92"/>
                <a:gd name="T18" fmla="*/ 3 w 85"/>
                <a:gd name="T19" fmla="*/ 38 h 92"/>
                <a:gd name="T20" fmla="*/ 0 w 85"/>
                <a:gd name="T21" fmla="*/ 39 h 92"/>
                <a:gd name="T22" fmla="*/ 2 w 85"/>
                <a:gd name="T23" fmla="*/ 53 h 92"/>
                <a:gd name="T24" fmla="*/ 4 w 85"/>
                <a:gd name="T25" fmla="*/ 65 h 92"/>
                <a:gd name="T26" fmla="*/ 9 w 85"/>
                <a:gd name="T27" fmla="*/ 69 h 92"/>
                <a:gd name="T28" fmla="*/ 14 w 85"/>
                <a:gd name="T29" fmla="*/ 82 h 92"/>
                <a:gd name="T30" fmla="*/ 24 w 85"/>
                <a:gd name="T31" fmla="*/ 86 h 92"/>
                <a:gd name="T32" fmla="*/ 39 w 85"/>
                <a:gd name="T33" fmla="*/ 92 h 92"/>
                <a:gd name="T34" fmla="*/ 62 w 85"/>
                <a:gd name="T35" fmla="*/ 88 h 92"/>
                <a:gd name="T36" fmla="*/ 66 w 85"/>
                <a:gd name="T37" fmla="*/ 85 h 92"/>
                <a:gd name="T38" fmla="*/ 65 w 85"/>
                <a:gd name="T39" fmla="*/ 82 h 92"/>
                <a:gd name="T40" fmla="*/ 73 w 85"/>
                <a:gd name="T41" fmla="*/ 72 h 92"/>
                <a:gd name="T42" fmla="*/ 78 w 85"/>
                <a:gd name="T43" fmla="*/ 48 h 92"/>
                <a:gd name="T44" fmla="*/ 81 w 85"/>
                <a:gd name="T45" fmla="*/ 38 h 92"/>
                <a:gd name="T46" fmla="*/ 80 w 85"/>
                <a:gd name="T47" fmla="*/ 32 h 92"/>
                <a:gd name="T48" fmla="*/ 68 w 85"/>
                <a:gd name="T49" fmla="*/ 13 h 92"/>
                <a:gd name="T50" fmla="*/ 53 w 85"/>
                <a:gd name="T51" fmla="*/ 11 h 92"/>
                <a:gd name="T52" fmla="*/ 50 w 85"/>
                <a:gd name="T53" fmla="*/ 14 h 92"/>
                <a:gd name="T54" fmla="*/ 40 w 85"/>
                <a:gd name="T55" fmla="*/ 9 h 92"/>
                <a:gd name="T56" fmla="*/ 37 w 85"/>
                <a:gd name="T57" fmla="*/ 3 h 92"/>
                <a:gd name="T58" fmla="*/ 32 w 85"/>
                <a:gd name="T59" fmla="*/ 4 h 92"/>
                <a:gd name="T60" fmla="*/ 37 w 85"/>
                <a:gd name="T61" fmla="*/ 5 h 92"/>
                <a:gd name="T62" fmla="*/ 37 w 85"/>
                <a:gd name="T63" fmla="*/ 6 h 92"/>
                <a:gd name="T64" fmla="*/ 38 w 85"/>
                <a:gd name="T65" fmla="*/ 9 h 92"/>
                <a:gd name="T66" fmla="*/ 47 w 85"/>
                <a:gd name="T67" fmla="*/ 14 h 92"/>
                <a:gd name="T68" fmla="*/ 52 w 85"/>
                <a:gd name="T69" fmla="*/ 11 h 92"/>
                <a:gd name="T70" fmla="*/ 61 w 85"/>
                <a:gd name="T71" fmla="*/ 9 h 92"/>
                <a:gd name="T72" fmla="*/ 70 w 85"/>
                <a:gd name="T73" fmla="*/ 12 h 92"/>
                <a:gd name="T74" fmla="*/ 76 w 85"/>
                <a:gd name="T75" fmla="*/ 21 h 92"/>
                <a:gd name="T76" fmla="*/ 79 w 85"/>
                <a:gd name="T77" fmla="*/ 30 h 92"/>
                <a:gd name="T78" fmla="*/ 77 w 85"/>
                <a:gd name="T79" fmla="*/ 49 h 92"/>
                <a:gd name="T80" fmla="*/ 72 w 85"/>
                <a:gd name="T81" fmla="*/ 75 h 92"/>
                <a:gd name="T82" fmla="*/ 66 w 85"/>
                <a:gd name="T83" fmla="*/ 87 h 92"/>
                <a:gd name="T84" fmla="*/ 63 w 85"/>
                <a:gd name="T85" fmla="*/ 85 h 92"/>
                <a:gd name="T86" fmla="*/ 47 w 85"/>
                <a:gd name="T87" fmla="*/ 88 h 92"/>
                <a:gd name="T88" fmla="*/ 41 w 85"/>
                <a:gd name="T89" fmla="*/ 89 h 92"/>
                <a:gd name="T90" fmla="*/ 23 w 85"/>
                <a:gd name="T91" fmla="*/ 86 h 92"/>
                <a:gd name="T92" fmla="*/ 17 w 85"/>
                <a:gd name="T93" fmla="*/ 88 h 92"/>
                <a:gd name="T94" fmla="*/ 24 w 85"/>
                <a:gd name="T95" fmla="*/ 71 h 92"/>
                <a:gd name="T96" fmla="*/ 11 w 85"/>
                <a:gd name="T97" fmla="*/ 69 h 92"/>
                <a:gd name="T98" fmla="*/ 9 w 85"/>
                <a:gd name="T99" fmla="*/ 68 h 92"/>
                <a:gd name="T100" fmla="*/ 3 w 85"/>
                <a:gd name="T101" fmla="*/ 52 h 92"/>
                <a:gd name="T102" fmla="*/ 1 w 85"/>
                <a:gd name="T103" fmla="*/ 39 h 92"/>
                <a:gd name="T104" fmla="*/ 4 w 85"/>
                <a:gd name="T105" fmla="*/ 37 h 92"/>
                <a:gd name="T106" fmla="*/ 9 w 85"/>
                <a:gd name="T107" fmla="*/ 29 h 92"/>
                <a:gd name="T108" fmla="*/ 14 w 85"/>
                <a:gd name="T109" fmla="*/ 22 h 92"/>
                <a:gd name="T110" fmla="*/ 14 w 85"/>
                <a:gd name="T111" fmla="*/ 20 h 92"/>
                <a:gd name="T112" fmla="*/ 14 w 85"/>
                <a:gd name="T113" fmla="*/ 18 h 92"/>
                <a:gd name="T114" fmla="*/ 24 w 85"/>
                <a:gd name="T115" fmla="*/ 20 h 92"/>
                <a:gd name="T116" fmla="*/ 25 w 85"/>
                <a:gd name="T117" fmla="*/ 17 h 92"/>
                <a:gd name="T118" fmla="*/ 28 w 85"/>
                <a:gd name="T119" fmla="*/ 13 h 92"/>
                <a:gd name="T120" fmla="*/ 28 w 85"/>
                <a:gd name="T121" fmla="*/ 11 h 92"/>
                <a:gd name="T122" fmla="*/ 26 w 85"/>
                <a:gd name="T123" fmla="*/ 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5" h="92">
                  <a:moveTo>
                    <a:pt x="24" y="2"/>
                  </a:moveTo>
                  <a:cubicBezTo>
                    <a:pt x="23" y="1"/>
                    <a:pt x="23" y="1"/>
                    <a:pt x="23" y="1"/>
                  </a:cubicBezTo>
                  <a:cubicBezTo>
                    <a:pt x="23" y="1"/>
                    <a:pt x="22" y="2"/>
                    <a:pt x="22" y="2"/>
                  </a:cubicBezTo>
                  <a:cubicBezTo>
                    <a:pt x="22" y="3"/>
                    <a:pt x="22" y="3"/>
                    <a:pt x="22" y="4"/>
                  </a:cubicBezTo>
                  <a:cubicBezTo>
                    <a:pt x="22" y="5"/>
                    <a:pt x="22" y="5"/>
                    <a:pt x="22" y="5"/>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7" y="3"/>
                    <a:pt x="27" y="3"/>
                    <a:pt x="27" y="3"/>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6" y="0"/>
                    <a:pt x="26" y="0"/>
                    <a:pt x="26" y="0"/>
                  </a:cubicBezTo>
                  <a:cubicBezTo>
                    <a:pt x="23" y="1"/>
                    <a:pt x="23" y="1"/>
                    <a:pt x="23" y="1"/>
                  </a:cubicBezTo>
                  <a:cubicBezTo>
                    <a:pt x="24" y="2"/>
                    <a:pt x="24" y="2"/>
                    <a:pt x="24" y="2"/>
                  </a:cubicBezTo>
                  <a:cubicBezTo>
                    <a:pt x="23" y="1"/>
                    <a:pt x="23" y="1"/>
                    <a:pt x="23" y="1"/>
                  </a:cubicBezTo>
                  <a:cubicBezTo>
                    <a:pt x="23" y="2"/>
                    <a:pt x="22" y="2"/>
                    <a:pt x="22" y="2"/>
                  </a:cubicBezTo>
                  <a:cubicBezTo>
                    <a:pt x="22" y="3"/>
                    <a:pt x="23" y="4"/>
                    <a:pt x="24" y="4"/>
                  </a:cubicBezTo>
                  <a:cubicBezTo>
                    <a:pt x="24" y="3"/>
                    <a:pt x="24" y="3"/>
                    <a:pt x="24" y="3"/>
                  </a:cubicBezTo>
                  <a:cubicBezTo>
                    <a:pt x="24" y="2"/>
                    <a:pt x="24" y="2"/>
                    <a:pt x="24" y="2"/>
                  </a:cubicBezTo>
                  <a:cubicBezTo>
                    <a:pt x="23" y="2"/>
                    <a:pt x="23" y="3"/>
                    <a:pt x="22" y="3"/>
                  </a:cubicBezTo>
                  <a:cubicBezTo>
                    <a:pt x="22" y="3"/>
                    <a:pt x="22" y="4"/>
                    <a:pt x="22" y="4"/>
                  </a:cubicBezTo>
                  <a:cubicBezTo>
                    <a:pt x="23" y="4"/>
                    <a:pt x="23" y="4"/>
                    <a:pt x="23" y="4"/>
                  </a:cubicBezTo>
                  <a:cubicBezTo>
                    <a:pt x="24" y="4"/>
                    <a:pt x="24" y="4"/>
                    <a:pt x="24" y="4"/>
                  </a:cubicBezTo>
                  <a:cubicBezTo>
                    <a:pt x="24" y="4"/>
                    <a:pt x="24" y="4"/>
                    <a:pt x="24" y="4"/>
                  </a:cubicBezTo>
                  <a:cubicBezTo>
                    <a:pt x="24" y="3"/>
                    <a:pt x="24" y="3"/>
                    <a:pt x="24" y="3"/>
                  </a:cubicBezTo>
                  <a:cubicBezTo>
                    <a:pt x="24" y="3"/>
                    <a:pt x="24" y="3"/>
                    <a:pt x="24" y="3"/>
                  </a:cubicBezTo>
                  <a:cubicBezTo>
                    <a:pt x="24" y="2"/>
                    <a:pt x="24" y="2"/>
                    <a:pt x="24" y="2"/>
                  </a:cubicBezTo>
                  <a:cubicBezTo>
                    <a:pt x="23" y="1"/>
                    <a:pt x="23" y="1"/>
                    <a:pt x="23" y="1"/>
                  </a:cubicBezTo>
                  <a:cubicBezTo>
                    <a:pt x="24" y="2"/>
                    <a:pt x="24" y="2"/>
                    <a:pt x="24" y="2"/>
                  </a:cubicBezTo>
                  <a:moveTo>
                    <a:pt x="25" y="3"/>
                  </a:moveTo>
                  <a:cubicBezTo>
                    <a:pt x="25" y="2"/>
                    <a:pt x="25" y="2"/>
                    <a:pt x="25" y="2"/>
                  </a:cubicBezTo>
                  <a:cubicBezTo>
                    <a:pt x="24" y="2"/>
                    <a:pt x="24" y="2"/>
                    <a:pt x="24" y="2"/>
                  </a:cubicBezTo>
                  <a:cubicBezTo>
                    <a:pt x="24" y="4"/>
                    <a:pt x="24" y="4"/>
                    <a:pt x="24" y="4"/>
                  </a:cubicBezTo>
                  <a:cubicBezTo>
                    <a:pt x="25" y="4"/>
                    <a:pt x="25" y="4"/>
                    <a:pt x="25" y="4"/>
                  </a:cubicBezTo>
                  <a:cubicBezTo>
                    <a:pt x="25" y="4"/>
                    <a:pt x="26" y="4"/>
                    <a:pt x="26" y="4"/>
                  </a:cubicBezTo>
                  <a:cubicBezTo>
                    <a:pt x="26" y="2"/>
                    <a:pt x="26" y="2"/>
                    <a:pt x="26" y="2"/>
                  </a:cubicBezTo>
                  <a:cubicBezTo>
                    <a:pt x="25" y="2"/>
                    <a:pt x="25" y="2"/>
                    <a:pt x="25" y="2"/>
                  </a:cubicBezTo>
                  <a:cubicBezTo>
                    <a:pt x="25" y="2"/>
                    <a:pt x="25" y="2"/>
                    <a:pt x="25" y="2"/>
                  </a:cubicBezTo>
                  <a:cubicBezTo>
                    <a:pt x="25" y="2"/>
                    <a:pt x="25" y="2"/>
                    <a:pt x="25" y="2"/>
                  </a:cubicBezTo>
                  <a:cubicBezTo>
                    <a:pt x="25" y="3"/>
                    <a:pt x="25" y="3"/>
                    <a:pt x="25" y="3"/>
                  </a:cubicBezTo>
                  <a:cubicBezTo>
                    <a:pt x="25" y="4"/>
                    <a:pt x="25" y="4"/>
                    <a:pt x="25" y="4"/>
                  </a:cubicBezTo>
                  <a:cubicBezTo>
                    <a:pt x="26" y="4"/>
                    <a:pt x="26" y="4"/>
                    <a:pt x="26" y="4"/>
                  </a:cubicBezTo>
                  <a:cubicBezTo>
                    <a:pt x="26" y="3"/>
                    <a:pt x="26" y="3"/>
                    <a:pt x="26" y="3"/>
                  </a:cubicBezTo>
                  <a:cubicBezTo>
                    <a:pt x="26" y="2"/>
                    <a:pt x="26" y="2"/>
                    <a:pt x="26" y="2"/>
                  </a:cubicBezTo>
                  <a:cubicBezTo>
                    <a:pt x="25" y="2"/>
                    <a:pt x="25" y="2"/>
                    <a:pt x="25" y="2"/>
                  </a:cubicBezTo>
                  <a:cubicBezTo>
                    <a:pt x="24" y="2"/>
                    <a:pt x="24" y="2"/>
                    <a:pt x="24" y="2"/>
                  </a:cubicBezTo>
                  <a:cubicBezTo>
                    <a:pt x="24" y="3"/>
                    <a:pt x="24" y="3"/>
                    <a:pt x="24" y="3"/>
                  </a:cubicBezTo>
                  <a:cubicBezTo>
                    <a:pt x="24" y="4"/>
                    <a:pt x="24" y="4"/>
                    <a:pt x="24" y="4"/>
                  </a:cubicBezTo>
                  <a:cubicBezTo>
                    <a:pt x="25" y="4"/>
                    <a:pt x="25" y="4"/>
                    <a:pt x="25" y="4"/>
                  </a:cubicBezTo>
                  <a:cubicBezTo>
                    <a:pt x="25" y="3"/>
                    <a:pt x="25" y="3"/>
                    <a:pt x="25" y="3"/>
                  </a:cubicBezTo>
                  <a:cubicBezTo>
                    <a:pt x="25" y="4"/>
                    <a:pt x="25" y="4"/>
                    <a:pt x="25" y="4"/>
                  </a:cubicBezTo>
                  <a:cubicBezTo>
                    <a:pt x="25" y="3"/>
                    <a:pt x="25" y="3"/>
                    <a:pt x="25" y="3"/>
                  </a:cubicBezTo>
                  <a:moveTo>
                    <a:pt x="27" y="3"/>
                  </a:moveTo>
                  <a:cubicBezTo>
                    <a:pt x="27" y="2"/>
                    <a:pt x="27" y="2"/>
                    <a:pt x="27" y="2"/>
                  </a:cubicBezTo>
                  <a:cubicBezTo>
                    <a:pt x="27" y="2"/>
                    <a:pt x="27" y="2"/>
                    <a:pt x="27" y="2"/>
                  </a:cubicBezTo>
                  <a:cubicBezTo>
                    <a:pt x="27" y="2"/>
                    <a:pt x="26" y="2"/>
                    <a:pt x="26" y="2"/>
                  </a:cubicBezTo>
                  <a:cubicBezTo>
                    <a:pt x="26" y="2"/>
                    <a:pt x="26" y="2"/>
                    <a:pt x="26" y="2"/>
                  </a:cubicBezTo>
                  <a:cubicBezTo>
                    <a:pt x="22" y="2"/>
                    <a:pt x="22" y="2"/>
                    <a:pt x="22" y="2"/>
                  </a:cubicBezTo>
                  <a:cubicBezTo>
                    <a:pt x="25" y="4"/>
                    <a:pt x="25" y="4"/>
                    <a:pt x="25" y="4"/>
                  </a:cubicBezTo>
                  <a:cubicBezTo>
                    <a:pt x="26" y="4"/>
                    <a:pt x="26" y="4"/>
                    <a:pt x="26" y="4"/>
                  </a:cubicBezTo>
                  <a:cubicBezTo>
                    <a:pt x="25" y="4"/>
                    <a:pt x="25" y="4"/>
                    <a:pt x="25" y="4"/>
                  </a:cubicBezTo>
                  <a:cubicBezTo>
                    <a:pt x="25" y="4"/>
                    <a:pt x="25" y="4"/>
                    <a:pt x="25" y="4"/>
                  </a:cubicBezTo>
                  <a:cubicBezTo>
                    <a:pt x="26" y="4"/>
                    <a:pt x="26" y="4"/>
                    <a:pt x="26" y="4"/>
                  </a:cubicBezTo>
                  <a:cubicBezTo>
                    <a:pt x="25" y="4"/>
                    <a:pt x="25" y="4"/>
                    <a:pt x="25" y="4"/>
                  </a:cubicBezTo>
                  <a:cubicBezTo>
                    <a:pt x="25" y="4"/>
                    <a:pt x="25" y="4"/>
                    <a:pt x="25" y="4"/>
                  </a:cubicBezTo>
                  <a:cubicBezTo>
                    <a:pt x="25" y="4"/>
                    <a:pt x="26" y="4"/>
                    <a:pt x="26" y="5"/>
                  </a:cubicBezTo>
                  <a:cubicBezTo>
                    <a:pt x="26" y="5"/>
                    <a:pt x="26" y="6"/>
                    <a:pt x="27" y="6"/>
                  </a:cubicBezTo>
                  <a:cubicBezTo>
                    <a:pt x="27" y="7"/>
                    <a:pt x="27" y="7"/>
                    <a:pt x="27" y="7"/>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7"/>
                    <a:pt x="28" y="7"/>
                    <a:pt x="28" y="7"/>
                  </a:cubicBezTo>
                  <a:cubicBezTo>
                    <a:pt x="28" y="8"/>
                    <a:pt x="28" y="8"/>
                    <a:pt x="28" y="8"/>
                  </a:cubicBezTo>
                  <a:cubicBezTo>
                    <a:pt x="28" y="8"/>
                    <a:pt x="28" y="8"/>
                    <a:pt x="28" y="8"/>
                  </a:cubicBezTo>
                  <a:cubicBezTo>
                    <a:pt x="28" y="7"/>
                    <a:pt x="28" y="7"/>
                    <a:pt x="28" y="7"/>
                  </a:cubicBezTo>
                  <a:cubicBezTo>
                    <a:pt x="28" y="7"/>
                    <a:pt x="28" y="7"/>
                    <a:pt x="28" y="7"/>
                  </a:cubicBezTo>
                  <a:cubicBezTo>
                    <a:pt x="27" y="8"/>
                    <a:pt x="27" y="8"/>
                    <a:pt x="26" y="8"/>
                  </a:cubicBezTo>
                  <a:cubicBezTo>
                    <a:pt x="26" y="8"/>
                    <a:pt x="25" y="8"/>
                    <a:pt x="25" y="9"/>
                  </a:cubicBezTo>
                  <a:cubicBezTo>
                    <a:pt x="24" y="10"/>
                    <a:pt x="24" y="10"/>
                    <a:pt x="24" y="10"/>
                  </a:cubicBezTo>
                  <a:cubicBezTo>
                    <a:pt x="25" y="11"/>
                    <a:pt x="25" y="11"/>
                    <a:pt x="25" y="11"/>
                  </a:cubicBezTo>
                  <a:cubicBezTo>
                    <a:pt x="26" y="11"/>
                    <a:pt x="26" y="11"/>
                    <a:pt x="27" y="11"/>
                  </a:cubicBezTo>
                  <a:cubicBezTo>
                    <a:pt x="27" y="11"/>
                    <a:pt x="28" y="11"/>
                    <a:pt x="29" y="11"/>
                  </a:cubicBezTo>
                  <a:cubicBezTo>
                    <a:pt x="28" y="10"/>
                    <a:pt x="28" y="10"/>
                    <a:pt x="28" y="10"/>
                  </a:cubicBezTo>
                  <a:cubicBezTo>
                    <a:pt x="28" y="9"/>
                    <a:pt x="28" y="9"/>
                    <a:pt x="28" y="9"/>
                  </a:cubicBezTo>
                  <a:cubicBezTo>
                    <a:pt x="28" y="9"/>
                    <a:pt x="27" y="9"/>
                    <a:pt x="27" y="9"/>
                  </a:cubicBezTo>
                  <a:cubicBezTo>
                    <a:pt x="27" y="10"/>
                    <a:pt x="26" y="10"/>
                    <a:pt x="26" y="11"/>
                  </a:cubicBezTo>
                  <a:cubicBezTo>
                    <a:pt x="26" y="11"/>
                    <a:pt x="27" y="11"/>
                    <a:pt x="27" y="12"/>
                  </a:cubicBezTo>
                  <a:cubicBezTo>
                    <a:pt x="28" y="12"/>
                    <a:pt x="28" y="12"/>
                    <a:pt x="28" y="12"/>
                  </a:cubicBezTo>
                  <a:cubicBezTo>
                    <a:pt x="28" y="13"/>
                    <a:pt x="28" y="13"/>
                    <a:pt x="28" y="13"/>
                  </a:cubicBezTo>
                  <a:cubicBezTo>
                    <a:pt x="29" y="13"/>
                    <a:pt x="29" y="13"/>
                    <a:pt x="29" y="13"/>
                  </a:cubicBezTo>
                  <a:cubicBezTo>
                    <a:pt x="29" y="12"/>
                    <a:pt x="29" y="12"/>
                    <a:pt x="29" y="12"/>
                  </a:cubicBezTo>
                  <a:cubicBezTo>
                    <a:pt x="29" y="12"/>
                    <a:pt x="29" y="12"/>
                    <a:pt x="29" y="12"/>
                  </a:cubicBezTo>
                  <a:cubicBezTo>
                    <a:pt x="28" y="12"/>
                    <a:pt x="28" y="12"/>
                    <a:pt x="28" y="12"/>
                  </a:cubicBezTo>
                  <a:cubicBezTo>
                    <a:pt x="27" y="12"/>
                    <a:pt x="27" y="13"/>
                    <a:pt x="27" y="13"/>
                  </a:cubicBezTo>
                  <a:cubicBezTo>
                    <a:pt x="27" y="14"/>
                    <a:pt x="27" y="14"/>
                    <a:pt x="28" y="15"/>
                  </a:cubicBezTo>
                  <a:cubicBezTo>
                    <a:pt x="28" y="15"/>
                    <a:pt x="29" y="15"/>
                    <a:pt x="30" y="15"/>
                  </a:cubicBezTo>
                  <a:cubicBezTo>
                    <a:pt x="30" y="16"/>
                    <a:pt x="31" y="16"/>
                    <a:pt x="31" y="16"/>
                  </a:cubicBezTo>
                  <a:cubicBezTo>
                    <a:pt x="32" y="16"/>
                    <a:pt x="32" y="16"/>
                    <a:pt x="33" y="17"/>
                  </a:cubicBezTo>
                  <a:cubicBezTo>
                    <a:pt x="33" y="18"/>
                    <a:pt x="34" y="18"/>
                    <a:pt x="34" y="19"/>
                  </a:cubicBezTo>
                  <a:cubicBezTo>
                    <a:pt x="35" y="19"/>
                    <a:pt x="35" y="19"/>
                    <a:pt x="36" y="19"/>
                  </a:cubicBezTo>
                  <a:cubicBezTo>
                    <a:pt x="36" y="18"/>
                    <a:pt x="36" y="18"/>
                    <a:pt x="36" y="18"/>
                  </a:cubicBezTo>
                  <a:cubicBezTo>
                    <a:pt x="36" y="17"/>
                    <a:pt x="36" y="17"/>
                    <a:pt x="36" y="17"/>
                  </a:cubicBezTo>
                  <a:cubicBezTo>
                    <a:pt x="36" y="17"/>
                    <a:pt x="35" y="17"/>
                    <a:pt x="34" y="16"/>
                  </a:cubicBezTo>
                  <a:cubicBezTo>
                    <a:pt x="34" y="16"/>
                    <a:pt x="33" y="15"/>
                    <a:pt x="32" y="14"/>
                  </a:cubicBezTo>
                  <a:cubicBezTo>
                    <a:pt x="31" y="14"/>
                    <a:pt x="31" y="14"/>
                    <a:pt x="30" y="14"/>
                  </a:cubicBezTo>
                  <a:cubicBezTo>
                    <a:pt x="29" y="14"/>
                    <a:pt x="28" y="14"/>
                    <a:pt x="28" y="14"/>
                  </a:cubicBezTo>
                  <a:cubicBezTo>
                    <a:pt x="28" y="14"/>
                    <a:pt x="28" y="14"/>
                    <a:pt x="28" y="14"/>
                  </a:cubicBezTo>
                  <a:cubicBezTo>
                    <a:pt x="27" y="14"/>
                    <a:pt x="27" y="14"/>
                    <a:pt x="26" y="14"/>
                  </a:cubicBezTo>
                  <a:cubicBezTo>
                    <a:pt x="25" y="14"/>
                    <a:pt x="25" y="14"/>
                    <a:pt x="24" y="14"/>
                  </a:cubicBezTo>
                  <a:cubicBezTo>
                    <a:pt x="24" y="15"/>
                    <a:pt x="23" y="16"/>
                    <a:pt x="23" y="16"/>
                  </a:cubicBezTo>
                  <a:cubicBezTo>
                    <a:pt x="23" y="17"/>
                    <a:pt x="23" y="17"/>
                    <a:pt x="23" y="17"/>
                  </a:cubicBezTo>
                  <a:cubicBezTo>
                    <a:pt x="23" y="17"/>
                    <a:pt x="24" y="18"/>
                    <a:pt x="24" y="18"/>
                  </a:cubicBezTo>
                  <a:cubicBezTo>
                    <a:pt x="24" y="19"/>
                    <a:pt x="24" y="19"/>
                    <a:pt x="24" y="19"/>
                  </a:cubicBezTo>
                  <a:cubicBezTo>
                    <a:pt x="24" y="19"/>
                    <a:pt x="24" y="19"/>
                    <a:pt x="24" y="19"/>
                  </a:cubicBezTo>
                  <a:cubicBezTo>
                    <a:pt x="25" y="19"/>
                    <a:pt x="25" y="19"/>
                    <a:pt x="25" y="19"/>
                  </a:cubicBezTo>
                  <a:cubicBezTo>
                    <a:pt x="24" y="18"/>
                    <a:pt x="24" y="18"/>
                    <a:pt x="24" y="18"/>
                  </a:cubicBezTo>
                  <a:cubicBezTo>
                    <a:pt x="24" y="19"/>
                    <a:pt x="24" y="20"/>
                    <a:pt x="23" y="20"/>
                  </a:cubicBezTo>
                  <a:cubicBezTo>
                    <a:pt x="24" y="21"/>
                    <a:pt x="24" y="21"/>
                    <a:pt x="24" y="21"/>
                  </a:cubicBezTo>
                  <a:cubicBezTo>
                    <a:pt x="25" y="20"/>
                    <a:pt x="25" y="20"/>
                    <a:pt x="25" y="20"/>
                  </a:cubicBezTo>
                  <a:cubicBezTo>
                    <a:pt x="25" y="20"/>
                    <a:pt x="25" y="20"/>
                    <a:pt x="25" y="19"/>
                  </a:cubicBezTo>
                  <a:cubicBezTo>
                    <a:pt x="25" y="18"/>
                    <a:pt x="25" y="18"/>
                    <a:pt x="24" y="17"/>
                  </a:cubicBezTo>
                  <a:cubicBezTo>
                    <a:pt x="24" y="17"/>
                    <a:pt x="23" y="17"/>
                    <a:pt x="23" y="17"/>
                  </a:cubicBezTo>
                  <a:cubicBezTo>
                    <a:pt x="22" y="17"/>
                    <a:pt x="22" y="17"/>
                    <a:pt x="22" y="17"/>
                  </a:cubicBezTo>
                  <a:cubicBezTo>
                    <a:pt x="21" y="18"/>
                    <a:pt x="21" y="18"/>
                    <a:pt x="21" y="19"/>
                  </a:cubicBezTo>
                  <a:cubicBezTo>
                    <a:pt x="21" y="19"/>
                    <a:pt x="21" y="20"/>
                    <a:pt x="22" y="20"/>
                  </a:cubicBezTo>
                  <a:cubicBezTo>
                    <a:pt x="22" y="20"/>
                    <a:pt x="22" y="20"/>
                    <a:pt x="22" y="20"/>
                  </a:cubicBezTo>
                  <a:cubicBezTo>
                    <a:pt x="22" y="19"/>
                    <a:pt x="22" y="19"/>
                    <a:pt x="22" y="19"/>
                  </a:cubicBezTo>
                  <a:cubicBezTo>
                    <a:pt x="22" y="19"/>
                    <a:pt x="22" y="19"/>
                    <a:pt x="22" y="19"/>
                  </a:cubicBezTo>
                  <a:cubicBezTo>
                    <a:pt x="21" y="18"/>
                    <a:pt x="21" y="18"/>
                    <a:pt x="21" y="18"/>
                  </a:cubicBezTo>
                  <a:cubicBezTo>
                    <a:pt x="21" y="19"/>
                    <a:pt x="21" y="19"/>
                    <a:pt x="21" y="19"/>
                  </a:cubicBezTo>
                  <a:cubicBezTo>
                    <a:pt x="21" y="20"/>
                    <a:pt x="21" y="20"/>
                    <a:pt x="21" y="20"/>
                  </a:cubicBezTo>
                  <a:cubicBezTo>
                    <a:pt x="22" y="19"/>
                    <a:pt x="22" y="19"/>
                    <a:pt x="22" y="19"/>
                  </a:cubicBezTo>
                  <a:cubicBezTo>
                    <a:pt x="22" y="19"/>
                    <a:pt x="22" y="19"/>
                    <a:pt x="22" y="18"/>
                  </a:cubicBezTo>
                  <a:cubicBezTo>
                    <a:pt x="22" y="18"/>
                    <a:pt x="22" y="17"/>
                    <a:pt x="22" y="17"/>
                  </a:cubicBezTo>
                  <a:cubicBezTo>
                    <a:pt x="21" y="17"/>
                    <a:pt x="21" y="17"/>
                    <a:pt x="20" y="16"/>
                  </a:cubicBezTo>
                  <a:cubicBezTo>
                    <a:pt x="19" y="16"/>
                    <a:pt x="16" y="16"/>
                    <a:pt x="15" y="16"/>
                  </a:cubicBezTo>
                  <a:cubicBezTo>
                    <a:pt x="14" y="16"/>
                    <a:pt x="14" y="16"/>
                    <a:pt x="14" y="16"/>
                  </a:cubicBezTo>
                  <a:cubicBezTo>
                    <a:pt x="13" y="16"/>
                    <a:pt x="12" y="17"/>
                    <a:pt x="11" y="17"/>
                  </a:cubicBezTo>
                  <a:cubicBezTo>
                    <a:pt x="11" y="18"/>
                    <a:pt x="10" y="19"/>
                    <a:pt x="10" y="20"/>
                  </a:cubicBezTo>
                  <a:cubicBezTo>
                    <a:pt x="10" y="20"/>
                    <a:pt x="10" y="20"/>
                    <a:pt x="10" y="20"/>
                  </a:cubicBezTo>
                  <a:cubicBezTo>
                    <a:pt x="11" y="20"/>
                    <a:pt x="11" y="20"/>
                    <a:pt x="11" y="20"/>
                  </a:cubicBezTo>
                  <a:cubicBezTo>
                    <a:pt x="10" y="20"/>
                    <a:pt x="10" y="20"/>
                    <a:pt x="10" y="20"/>
                  </a:cubicBezTo>
                  <a:cubicBezTo>
                    <a:pt x="10" y="21"/>
                    <a:pt x="11" y="21"/>
                    <a:pt x="11" y="21"/>
                  </a:cubicBezTo>
                  <a:cubicBezTo>
                    <a:pt x="11" y="22"/>
                    <a:pt x="12" y="22"/>
                    <a:pt x="13" y="22"/>
                  </a:cubicBezTo>
                  <a:cubicBezTo>
                    <a:pt x="13" y="22"/>
                    <a:pt x="14" y="22"/>
                    <a:pt x="14" y="22"/>
                  </a:cubicBezTo>
                  <a:cubicBezTo>
                    <a:pt x="15" y="22"/>
                    <a:pt x="15" y="22"/>
                    <a:pt x="15" y="22"/>
                  </a:cubicBezTo>
                  <a:cubicBezTo>
                    <a:pt x="15" y="22"/>
                    <a:pt x="15" y="22"/>
                    <a:pt x="15" y="22"/>
                  </a:cubicBezTo>
                  <a:cubicBezTo>
                    <a:pt x="15" y="22"/>
                    <a:pt x="15" y="22"/>
                    <a:pt x="15" y="21"/>
                  </a:cubicBezTo>
                  <a:cubicBezTo>
                    <a:pt x="15" y="21"/>
                    <a:pt x="15" y="21"/>
                    <a:pt x="15" y="21"/>
                  </a:cubicBezTo>
                  <a:cubicBezTo>
                    <a:pt x="15" y="20"/>
                    <a:pt x="15" y="20"/>
                    <a:pt x="15" y="20"/>
                  </a:cubicBezTo>
                  <a:cubicBezTo>
                    <a:pt x="15" y="20"/>
                    <a:pt x="15" y="20"/>
                    <a:pt x="15" y="20"/>
                  </a:cubicBezTo>
                  <a:cubicBezTo>
                    <a:pt x="14" y="20"/>
                    <a:pt x="14" y="20"/>
                    <a:pt x="14" y="20"/>
                  </a:cubicBezTo>
                  <a:cubicBezTo>
                    <a:pt x="13" y="20"/>
                    <a:pt x="13" y="20"/>
                    <a:pt x="13" y="21"/>
                  </a:cubicBezTo>
                  <a:cubicBezTo>
                    <a:pt x="12" y="21"/>
                    <a:pt x="12" y="22"/>
                    <a:pt x="12" y="22"/>
                  </a:cubicBezTo>
                  <a:cubicBezTo>
                    <a:pt x="11" y="24"/>
                    <a:pt x="11" y="27"/>
                    <a:pt x="10" y="27"/>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9" y="28"/>
                    <a:pt x="9" y="28"/>
                    <a:pt x="9" y="28"/>
                  </a:cubicBezTo>
                  <a:cubicBezTo>
                    <a:pt x="9" y="28"/>
                    <a:pt x="8" y="28"/>
                    <a:pt x="8" y="28"/>
                  </a:cubicBezTo>
                  <a:cubicBezTo>
                    <a:pt x="7" y="29"/>
                    <a:pt x="7" y="29"/>
                    <a:pt x="7" y="29"/>
                  </a:cubicBezTo>
                  <a:cubicBezTo>
                    <a:pt x="7" y="29"/>
                    <a:pt x="7" y="29"/>
                    <a:pt x="7" y="30"/>
                  </a:cubicBezTo>
                  <a:cubicBezTo>
                    <a:pt x="7" y="30"/>
                    <a:pt x="7" y="31"/>
                    <a:pt x="7" y="31"/>
                  </a:cubicBezTo>
                  <a:cubicBezTo>
                    <a:pt x="8" y="31"/>
                    <a:pt x="8" y="32"/>
                    <a:pt x="9" y="32"/>
                  </a:cubicBezTo>
                  <a:cubicBezTo>
                    <a:pt x="9" y="32"/>
                    <a:pt x="9" y="32"/>
                    <a:pt x="9" y="32"/>
                  </a:cubicBezTo>
                  <a:cubicBezTo>
                    <a:pt x="10" y="32"/>
                    <a:pt x="10" y="32"/>
                    <a:pt x="10" y="32"/>
                  </a:cubicBezTo>
                  <a:cubicBezTo>
                    <a:pt x="10" y="32"/>
                    <a:pt x="10" y="32"/>
                    <a:pt x="10" y="32"/>
                  </a:cubicBezTo>
                  <a:cubicBezTo>
                    <a:pt x="10" y="32"/>
                    <a:pt x="10" y="32"/>
                    <a:pt x="10" y="32"/>
                  </a:cubicBezTo>
                  <a:cubicBezTo>
                    <a:pt x="10" y="32"/>
                    <a:pt x="10" y="32"/>
                    <a:pt x="10" y="32"/>
                  </a:cubicBezTo>
                  <a:cubicBezTo>
                    <a:pt x="10" y="32"/>
                    <a:pt x="10" y="32"/>
                    <a:pt x="10" y="32"/>
                  </a:cubicBezTo>
                  <a:cubicBezTo>
                    <a:pt x="10" y="32"/>
                    <a:pt x="10" y="32"/>
                    <a:pt x="10" y="32"/>
                  </a:cubicBezTo>
                  <a:cubicBezTo>
                    <a:pt x="10" y="32"/>
                    <a:pt x="10" y="32"/>
                    <a:pt x="10" y="32"/>
                  </a:cubicBezTo>
                  <a:cubicBezTo>
                    <a:pt x="9" y="33"/>
                    <a:pt x="9" y="33"/>
                    <a:pt x="9" y="33"/>
                  </a:cubicBezTo>
                  <a:cubicBezTo>
                    <a:pt x="9" y="33"/>
                    <a:pt x="9" y="33"/>
                    <a:pt x="8" y="34"/>
                  </a:cubicBezTo>
                  <a:cubicBezTo>
                    <a:pt x="8" y="34"/>
                    <a:pt x="8" y="34"/>
                    <a:pt x="8" y="34"/>
                  </a:cubicBezTo>
                  <a:cubicBezTo>
                    <a:pt x="7" y="35"/>
                    <a:pt x="7" y="35"/>
                    <a:pt x="7" y="36"/>
                  </a:cubicBezTo>
                  <a:cubicBezTo>
                    <a:pt x="7" y="36"/>
                    <a:pt x="7"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6"/>
                    <a:pt x="8" y="36"/>
                    <a:pt x="8" y="36"/>
                  </a:cubicBezTo>
                  <a:cubicBezTo>
                    <a:pt x="8" y="37"/>
                    <a:pt x="8" y="37"/>
                    <a:pt x="8" y="37"/>
                  </a:cubicBezTo>
                  <a:cubicBezTo>
                    <a:pt x="8" y="37"/>
                    <a:pt x="8" y="37"/>
                    <a:pt x="8" y="37"/>
                  </a:cubicBezTo>
                  <a:cubicBezTo>
                    <a:pt x="8" y="36"/>
                    <a:pt x="8" y="36"/>
                    <a:pt x="8" y="36"/>
                  </a:cubicBezTo>
                  <a:cubicBezTo>
                    <a:pt x="8" y="37"/>
                    <a:pt x="8" y="37"/>
                    <a:pt x="8" y="37"/>
                  </a:cubicBezTo>
                  <a:cubicBezTo>
                    <a:pt x="8" y="36"/>
                    <a:pt x="8" y="36"/>
                    <a:pt x="8" y="36"/>
                  </a:cubicBezTo>
                  <a:cubicBezTo>
                    <a:pt x="8" y="36"/>
                    <a:pt x="8" y="36"/>
                    <a:pt x="8" y="36"/>
                  </a:cubicBezTo>
                  <a:cubicBezTo>
                    <a:pt x="8" y="37"/>
                    <a:pt x="8" y="37"/>
                    <a:pt x="8" y="37"/>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7" y="37"/>
                    <a:pt x="6" y="36"/>
                  </a:cubicBezTo>
                  <a:cubicBezTo>
                    <a:pt x="5" y="36"/>
                    <a:pt x="5" y="36"/>
                    <a:pt x="4"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1" y="35"/>
                    <a:pt x="1" y="35"/>
                    <a:pt x="1" y="35"/>
                  </a:cubicBezTo>
                  <a:cubicBezTo>
                    <a:pt x="2" y="37"/>
                    <a:pt x="2" y="37"/>
                    <a:pt x="2" y="37"/>
                  </a:cubicBezTo>
                  <a:cubicBezTo>
                    <a:pt x="2" y="38"/>
                    <a:pt x="2" y="38"/>
                    <a:pt x="2" y="38"/>
                  </a:cubicBezTo>
                  <a:cubicBezTo>
                    <a:pt x="2" y="38"/>
                    <a:pt x="2" y="38"/>
                    <a:pt x="2" y="38"/>
                  </a:cubicBezTo>
                  <a:cubicBezTo>
                    <a:pt x="2" y="38"/>
                    <a:pt x="2" y="38"/>
                    <a:pt x="2" y="38"/>
                  </a:cubicBezTo>
                  <a:cubicBezTo>
                    <a:pt x="2" y="38"/>
                    <a:pt x="2" y="38"/>
                    <a:pt x="2" y="38"/>
                  </a:cubicBezTo>
                  <a:cubicBezTo>
                    <a:pt x="2" y="38"/>
                    <a:pt x="2" y="38"/>
                    <a:pt x="2" y="38"/>
                  </a:cubicBezTo>
                  <a:cubicBezTo>
                    <a:pt x="2" y="38"/>
                    <a:pt x="2" y="38"/>
                    <a:pt x="2" y="38"/>
                  </a:cubicBezTo>
                  <a:cubicBezTo>
                    <a:pt x="2" y="38"/>
                    <a:pt x="2" y="38"/>
                    <a:pt x="2" y="38"/>
                  </a:cubicBezTo>
                  <a:cubicBezTo>
                    <a:pt x="3" y="38"/>
                    <a:pt x="3" y="38"/>
                    <a:pt x="3" y="38"/>
                  </a:cubicBezTo>
                  <a:cubicBezTo>
                    <a:pt x="2" y="37"/>
                    <a:pt x="2" y="37"/>
                    <a:pt x="2" y="37"/>
                  </a:cubicBezTo>
                  <a:cubicBezTo>
                    <a:pt x="2" y="38"/>
                    <a:pt x="2" y="38"/>
                    <a:pt x="2" y="38"/>
                  </a:cubicBezTo>
                  <a:cubicBezTo>
                    <a:pt x="3" y="38"/>
                    <a:pt x="3" y="38"/>
                    <a:pt x="3" y="38"/>
                  </a:cubicBezTo>
                  <a:cubicBezTo>
                    <a:pt x="2" y="37"/>
                    <a:pt x="2" y="37"/>
                    <a:pt x="2" y="37"/>
                  </a:cubicBezTo>
                  <a:cubicBezTo>
                    <a:pt x="3" y="38"/>
                    <a:pt x="3" y="38"/>
                    <a:pt x="3" y="38"/>
                  </a:cubicBezTo>
                  <a:cubicBezTo>
                    <a:pt x="3" y="37"/>
                    <a:pt x="3" y="37"/>
                    <a:pt x="3" y="37"/>
                  </a:cubicBezTo>
                  <a:cubicBezTo>
                    <a:pt x="2" y="37"/>
                    <a:pt x="2" y="37"/>
                    <a:pt x="2" y="37"/>
                  </a:cubicBezTo>
                  <a:cubicBezTo>
                    <a:pt x="3" y="38"/>
                    <a:pt x="3" y="38"/>
                    <a:pt x="3" y="38"/>
                  </a:cubicBezTo>
                  <a:cubicBezTo>
                    <a:pt x="3"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3" y="37"/>
                    <a:pt x="2" y="37"/>
                    <a:pt x="2" y="37"/>
                  </a:cubicBezTo>
                  <a:cubicBezTo>
                    <a:pt x="1" y="37"/>
                    <a:pt x="1" y="37"/>
                    <a:pt x="0" y="37"/>
                  </a:cubicBezTo>
                  <a:cubicBezTo>
                    <a:pt x="0" y="38"/>
                    <a:pt x="0" y="38"/>
                    <a:pt x="0" y="38"/>
                  </a:cubicBezTo>
                  <a:cubicBezTo>
                    <a:pt x="0" y="38"/>
                    <a:pt x="0" y="38"/>
                    <a:pt x="0" y="38"/>
                  </a:cubicBezTo>
                  <a:cubicBezTo>
                    <a:pt x="1" y="38"/>
                    <a:pt x="1" y="38"/>
                    <a:pt x="1" y="38"/>
                  </a:cubicBezTo>
                  <a:cubicBezTo>
                    <a:pt x="0" y="38"/>
                    <a:pt x="0" y="38"/>
                    <a:pt x="0" y="38"/>
                  </a:cubicBezTo>
                  <a:cubicBezTo>
                    <a:pt x="0" y="38"/>
                    <a:pt x="0" y="38"/>
                    <a:pt x="0" y="38"/>
                  </a:cubicBezTo>
                  <a:cubicBezTo>
                    <a:pt x="1" y="38"/>
                    <a:pt x="1" y="38"/>
                    <a:pt x="1" y="38"/>
                  </a:cubicBezTo>
                  <a:cubicBezTo>
                    <a:pt x="0" y="38"/>
                    <a:pt x="0" y="38"/>
                    <a:pt x="0" y="38"/>
                  </a:cubicBezTo>
                  <a:cubicBezTo>
                    <a:pt x="1" y="38"/>
                    <a:pt x="1" y="38"/>
                    <a:pt x="1" y="38"/>
                  </a:cubicBezTo>
                  <a:cubicBezTo>
                    <a:pt x="0" y="38"/>
                    <a:pt x="0" y="38"/>
                    <a:pt x="0" y="38"/>
                  </a:cubicBezTo>
                  <a:cubicBezTo>
                    <a:pt x="0" y="38"/>
                    <a:pt x="0" y="38"/>
                    <a:pt x="0" y="38"/>
                  </a:cubicBezTo>
                  <a:cubicBezTo>
                    <a:pt x="1" y="38"/>
                    <a:pt x="1" y="38"/>
                    <a:pt x="1" y="38"/>
                  </a:cubicBezTo>
                  <a:cubicBezTo>
                    <a:pt x="0" y="38"/>
                    <a:pt x="0" y="38"/>
                    <a:pt x="0" y="38"/>
                  </a:cubicBezTo>
                  <a:cubicBezTo>
                    <a:pt x="0" y="38"/>
                    <a:pt x="0" y="38"/>
                    <a:pt x="0" y="38"/>
                  </a:cubicBezTo>
                  <a:cubicBezTo>
                    <a:pt x="0" y="38"/>
                    <a:pt x="0" y="38"/>
                    <a:pt x="0" y="38"/>
                  </a:cubicBezTo>
                  <a:cubicBezTo>
                    <a:pt x="0" y="38"/>
                    <a:pt x="0" y="38"/>
                    <a:pt x="0" y="38"/>
                  </a:cubicBezTo>
                  <a:cubicBezTo>
                    <a:pt x="0" y="38"/>
                    <a:pt x="0" y="38"/>
                    <a:pt x="0" y="38"/>
                  </a:cubicBezTo>
                  <a:cubicBezTo>
                    <a:pt x="0" y="38"/>
                    <a:pt x="0" y="38"/>
                    <a:pt x="0" y="38"/>
                  </a:cubicBezTo>
                  <a:cubicBezTo>
                    <a:pt x="0" y="38"/>
                    <a:pt x="0" y="38"/>
                    <a:pt x="0" y="39"/>
                  </a:cubicBezTo>
                  <a:cubicBezTo>
                    <a:pt x="0" y="40"/>
                    <a:pt x="0" y="40"/>
                    <a:pt x="0" y="40"/>
                  </a:cubicBezTo>
                  <a:cubicBezTo>
                    <a:pt x="0" y="40"/>
                    <a:pt x="0" y="40"/>
                    <a:pt x="0" y="40"/>
                  </a:cubicBezTo>
                  <a:cubicBezTo>
                    <a:pt x="1" y="40"/>
                    <a:pt x="1" y="40"/>
                    <a:pt x="1" y="40"/>
                  </a:cubicBezTo>
                  <a:cubicBezTo>
                    <a:pt x="1" y="40"/>
                    <a:pt x="1" y="40"/>
                    <a:pt x="2" y="41"/>
                  </a:cubicBezTo>
                  <a:cubicBezTo>
                    <a:pt x="2" y="42"/>
                    <a:pt x="2" y="43"/>
                    <a:pt x="2" y="43"/>
                  </a:cubicBezTo>
                  <a:cubicBezTo>
                    <a:pt x="2" y="43"/>
                    <a:pt x="2" y="43"/>
                    <a:pt x="2" y="43"/>
                  </a:cubicBezTo>
                  <a:cubicBezTo>
                    <a:pt x="2" y="44"/>
                    <a:pt x="2" y="44"/>
                    <a:pt x="1" y="45"/>
                  </a:cubicBezTo>
                  <a:cubicBezTo>
                    <a:pt x="1" y="46"/>
                    <a:pt x="0" y="46"/>
                    <a:pt x="0" y="47"/>
                  </a:cubicBezTo>
                  <a:cubicBezTo>
                    <a:pt x="0" y="48"/>
                    <a:pt x="0" y="49"/>
                    <a:pt x="0" y="49"/>
                  </a:cubicBezTo>
                  <a:cubicBezTo>
                    <a:pt x="1" y="50"/>
                    <a:pt x="1" y="50"/>
                    <a:pt x="1" y="50"/>
                  </a:cubicBezTo>
                  <a:cubicBezTo>
                    <a:pt x="1" y="50"/>
                    <a:pt x="0" y="50"/>
                    <a:pt x="0" y="51"/>
                  </a:cubicBezTo>
                  <a:cubicBezTo>
                    <a:pt x="1" y="51"/>
                    <a:pt x="1" y="51"/>
                    <a:pt x="1" y="51"/>
                  </a:cubicBezTo>
                  <a:cubicBezTo>
                    <a:pt x="1" y="52"/>
                    <a:pt x="2" y="52"/>
                    <a:pt x="2" y="53"/>
                  </a:cubicBezTo>
                  <a:cubicBezTo>
                    <a:pt x="2" y="53"/>
                    <a:pt x="2" y="53"/>
                    <a:pt x="2" y="53"/>
                  </a:cubicBezTo>
                  <a:cubicBezTo>
                    <a:pt x="2" y="53"/>
                    <a:pt x="2" y="53"/>
                    <a:pt x="2" y="53"/>
                  </a:cubicBezTo>
                  <a:cubicBezTo>
                    <a:pt x="3" y="53"/>
                    <a:pt x="3" y="53"/>
                    <a:pt x="3" y="53"/>
                  </a:cubicBezTo>
                  <a:cubicBezTo>
                    <a:pt x="2" y="53"/>
                    <a:pt x="2" y="53"/>
                    <a:pt x="2" y="53"/>
                  </a:cubicBezTo>
                  <a:cubicBezTo>
                    <a:pt x="2" y="53"/>
                    <a:pt x="2" y="53"/>
                    <a:pt x="2" y="53"/>
                  </a:cubicBezTo>
                  <a:cubicBezTo>
                    <a:pt x="3" y="53"/>
                    <a:pt x="3" y="53"/>
                    <a:pt x="3" y="53"/>
                  </a:cubicBezTo>
                  <a:cubicBezTo>
                    <a:pt x="2" y="53"/>
                    <a:pt x="2" y="53"/>
                    <a:pt x="2" y="53"/>
                  </a:cubicBezTo>
                  <a:cubicBezTo>
                    <a:pt x="3" y="53"/>
                    <a:pt x="3" y="53"/>
                    <a:pt x="3" y="53"/>
                  </a:cubicBezTo>
                  <a:cubicBezTo>
                    <a:pt x="2" y="53"/>
                    <a:pt x="2" y="53"/>
                    <a:pt x="2" y="53"/>
                  </a:cubicBezTo>
                  <a:cubicBezTo>
                    <a:pt x="2" y="53"/>
                    <a:pt x="2" y="53"/>
                    <a:pt x="2" y="53"/>
                  </a:cubicBezTo>
                  <a:cubicBezTo>
                    <a:pt x="3" y="53"/>
                    <a:pt x="3" y="53"/>
                    <a:pt x="3" y="53"/>
                  </a:cubicBezTo>
                  <a:cubicBezTo>
                    <a:pt x="2" y="53"/>
                    <a:pt x="2" y="53"/>
                    <a:pt x="2" y="53"/>
                  </a:cubicBezTo>
                  <a:cubicBezTo>
                    <a:pt x="2" y="53"/>
                    <a:pt x="2" y="53"/>
                    <a:pt x="2" y="53"/>
                  </a:cubicBezTo>
                  <a:cubicBezTo>
                    <a:pt x="1" y="55"/>
                    <a:pt x="1" y="55"/>
                    <a:pt x="1" y="55"/>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3" y="55"/>
                    <a:pt x="3" y="55"/>
                    <a:pt x="3" y="55"/>
                  </a:cubicBezTo>
                  <a:cubicBezTo>
                    <a:pt x="4" y="55"/>
                    <a:pt x="4" y="55"/>
                    <a:pt x="4" y="56"/>
                  </a:cubicBezTo>
                  <a:cubicBezTo>
                    <a:pt x="5" y="55"/>
                    <a:pt x="5" y="55"/>
                    <a:pt x="5" y="55"/>
                  </a:cubicBezTo>
                  <a:cubicBezTo>
                    <a:pt x="5" y="54"/>
                    <a:pt x="5" y="54"/>
                    <a:pt x="5" y="54"/>
                  </a:cubicBezTo>
                  <a:cubicBezTo>
                    <a:pt x="5" y="54"/>
                    <a:pt x="5" y="54"/>
                    <a:pt x="5" y="54"/>
                  </a:cubicBezTo>
                  <a:cubicBezTo>
                    <a:pt x="3" y="54"/>
                    <a:pt x="2" y="55"/>
                    <a:pt x="2" y="55"/>
                  </a:cubicBezTo>
                  <a:cubicBezTo>
                    <a:pt x="1" y="56"/>
                    <a:pt x="0" y="57"/>
                    <a:pt x="0" y="58"/>
                  </a:cubicBezTo>
                  <a:cubicBezTo>
                    <a:pt x="0" y="59"/>
                    <a:pt x="1" y="61"/>
                    <a:pt x="3" y="62"/>
                  </a:cubicBezTo>
                  <a:cubicBezTo>
                    <a:pt x="4" y="62"/>
                    <a:pt x="4" y="62"/>
                    <a:pt x="4" y="62"/>
                  </a:cubicBezTo>
                  <a:cubicBezTo>
                    <a:pt x="4" y="62"/>
                    <a:pt x="4" y="62"/>
                    <a:pt x="4" y="62"/>
                  </a:cubicBezTo>
                  <a:cubicBezTo>
                    <a:pt x="4" y="63"/>
                    <a:pt x="4" y="63"/>
                    <a:pt x="4" y="64"/>
                  </a:cubicBezTo>
                  <a:cubicBezTo>
                    <a:pt x="4" y="64"/>
                    <a:pt x="4" y="64"/>
                    <a:pt x="4" y="65"/>
                  </a:cubicBezTo>
                  <a:cubicBezTo>
                    <a:pt x="4" y="65"/>
                    <a:pt x="4" y="66"/>
                    <a:pt x="4" y="66"/>
                  </a:cubicBezTo>
                  <a:cubicBezTo>
                    <a:pt x="4" y="66"/>
                    <a:pt x="5" y="67"/>
                    <a:pt x="6" y="68"/>
                  </a:cubicBezTo>
                  <a:cubicBezTo>
                    <a:pt x="6" y="69"/>
                    <a:pt x="6" y="69"/>
                    <a:pt x="7" y="69"/>
                  </a:cubicBezTo>
                  <a:cubicBezTo>
                    <a:pt x="7" y="70"/>
                    <a:pt x="7" y="70"/>
                    <a:pt x="7" y="70"/>
                  </a:cubicBezTo>
                  <a:cubicBezTo>
                    <a:pt x="8" y="70"/>
                    <a:pt x="8" y="70"/>
                    <a:pt x="8" y="70"/>
                  </a:cubicBezTo>
                  <a:cubicBezTo>
                    <a:pt x="8" y="70"/>
                    <a:pt x="8" y="70"/>
                    <a:pt x="8" y="70"/>
                  </a:cubicBezTo>
                  <a:cubicBezTo>
                    <a:pt x="8" y="70"/>
                    <a:pt x="8" y="70"/>
                    <a:pt x="8" y="70"/>
                  </a:cubicBezTo>
                  <a:cubicBezTo>
                    <a:pt x="8" y="70"/>
                    <a:pt x="8" y="70"/>
                    <a:pt x="8" y="70"/>
                  </a:cubicBezTo>
                  <a:cubicBezTo>
                    <a:pt x="9" y="70"/>
                    <a:pt x="9" y="70"/>
                    <a:pt x="9" y="70"/>
                  </a:cubicBezTo>
                  <a:cubicBezTo>
                    <a:pt x="10" y="69"/>
                    <a:pt x="10" y="69"/>
                    <a:pt x="10" y="69"/>
                  </a:cubicBezTo>
                  <a:cubicBezTo>
                    <a:pt x="10" y="69"/>
                    <a:pt x="10" y="69"/>
                    <a:pt x="10" y="69"/>
                  </a:cubicBezTo>
                  <a:cubicBezTo>
                    <a:pt x="10" y="69"/>
                    <a:pt x="10" y="69"/>
                    <a:pt x="10" y="69"/>
                  </a:cubicBezTo>
                  <a:cubicBezTo>
                    <a:pt x="9" y="69"/>
                    <a:pt x="9" y="69"/>
                    <a:pt x="9" y="69"/>
                  </a:cubicBezTo>
                  <a:cubicBezTo>
                    <a:pt x="10" y="69"/>
                    <a:pt x="10" y="69"/>
                    <a:pt x="10" y="69"/>
                  </a:cubicBezTo>
                  <a:cubicBezTo>
                    <a:pt x="10" y="69"/>
                    <a:pt x="10" y="69"/>
                    <a:pt x="10" y="69"/>
                  </a:cubicBezTo>
                  <a:cubicBezTo>
                    <a:pt x="9" y="69"/>
                    <a:pt x="9" y="69"/>
                    <a:pt x="9" y="69"/>
                  </a:cubicBezTo>
                  <a:cubicBezTo>
                    <a:pt x="10" y="69"/>
                    <a:pt x="10" y="69"/>
                    <a:pt x="10" y="69"/>
                  </a:cubicBezTo>
                  <a:cubicBezTo>
                    <a:pt x="9" y="69"/>
                    <a:pt x="9" y="69"/>
                    <a:pt x="9" y="69"/>
                  </a:cubicBezTo>
                  <a:cubicBezTo>
                    <a:pt x="9" y="70"/>
                    <a:pt x="9" y="70"/>
                    <a:pt x="9" y="70"/>
                  </a:cubicBezTo>
                  <a:cubicBezTo>
                    <a:pt x="10" y="69"/>
                    <a:pt x="10" y="69"/>
                    <a:pt x="10" y="69"/>
                  </a:cubicBezTo>
                  <a:cubicBezTo>
                    <a:pt x="9" y="69"/>
                    <a:pt x="9" y="69"/>
                    <a:pt x="9" y="69"/>
                  </a:cubicBezTo>
                  <a:cubicBezTo>
                    <a:pt x="9" y="70"/>
                    <a:pt x="9" y="70"/>
                    <a:pt x="9" y="70"/>
                  </a:cubicBezTo>
                  <a:cubicBezTo>
                    <a:pt x="9" y="70"/>
                    <a:pt x="9" y="70"/>
                    <a:pt x="9" y="70"/>
                  </a:cubicBezTo>
                  <a:cubicBezTo>
                    <a:pt x="10" y="70"/>
                    <a:pt x="10" y="70"/>
                    <a:pt x="10" y="70"/>
                  </a:cubicBezTo>
                  <a:cubicBezTo>
                    <a:pt x="10" y="69"/>
                    <a:pt x="10" y="69"/>
                    <a:pt x="10" y="69"/>
                  </a:cubicBezTo>
                  <a:cubicBezTo>
                    <a:pt x="9" y="69"/>
                    <a:pt x="9" y="69"/>
                    <a:pt x="9" y="69"/>
                  </a:cubicBezTo>
                  <a:cubicBezTo>
                    <a:pt x="10" y="70"/>
                    <a:pt x="10" y="70"/>
                    <a:pt x="10" y="70"/>
                  </a:cubicBezTo>
                  <a:cubicBezTo>
                    <a:pt x="10" y="69"/>
                    <a:pt x="10" y="69"/>
                    <a:pt x="10" y="69"/>
                  </a:cubicBezTo>
                  <a:cubicBezTo>
                    <a:pt x="9" y="69"/>
                    <a:pt x="9" y="69"/>
                    <a:pt x="9" y="69"/>
                  </a:cubicBezTo>
                  <a:cubicBezTo>
                    <a:pt x="10" y="69"/>
                    <a:pt x="10" y="69"/>
                    <a:pt x="10" y="69"/>
                  </a:cubicBezTo>
                  <a:cubicBezTo>
                    <a:pt x="9" y="69"/>
                    <a:pt x="9" y="69"/>
                    <a:pt x="9" y="69"/>
                  </a:cubicBezTo>
                  <a:cubicBezTo>
                    <a:pt x="9" y="69"/>
                    <a:pt x="9" y="69"/>
                    <a:pt x="9" y="69"/>
                  </a:cubicBezTo>
                  <a:cubicBezTo>
                    <a:pt x="10" y="69"/>
                    <a:pt x="10" y="69"/>
                    <a:pt x="10" y="69"/>
                  </a:cubicBezTo>
                  <a:cubicBezTo>
                    <a:pt x="9" y="69"/>
                    <a:pt x="9" y="69"/>
                    <a:pt x="9" y="69"/>
                  </a:cubicBezTo>
                  <a:cubicBezTo>
                    <a:pt x="9" y="69"/>
                    <a:pt x="9" y="69"/>
                    <a:pt x="10" y="70"/>
                  </a:cubicBezTo>
                  <a:cubicBezTo>
                    <a:pt x="10" y="70"/>
                    <a:pt x="10" y="70"/>
                    <a:pt x="10" y="70"/>
                  </a:cubicBezTo>
                  <a:cubicBezTo>
                    <a:pt x="11" y="71"/>
                    <a:pt x="11" y="71"/>
                    <a:pt x="11" y="71"/>
                  </a:cubicBezTo>
                  <a:cubicBezTo>
                    <a:pt x="11" y="71"/>
                    <a:pt x="11" y="71"/>
                    <a:pt x="11" y="71"/>
                  </a:cubicBezTo>
                  <a:cubicBezTo>
                    <a:pt x="12" y="70"/>
                    <a:pt x="12" y="70"/>
                    <a:pt x="12" y="70"/>
                  </a:cubicBezTo>
                  <a:cubicBezTo>
                    <a:pt x="13" y="71"/>
                    <a:pt x="13" y="71"/>
                    <a:pt x="13" y="71"/>
                  </a:cubicBezTo>
                  <a:cubicBezTo>
                    <a:pt x="13" y="70"/>
                    <a:pt x="13" y="70"/>
                    <a:pt x="13" y="70"/>
                  </a:cubicBezTo>
                  <a:cubicBezTo>
                    <a:pt x="13" y="70"/>
                    <a:pt x="13" y="70"/>
                    <a:pt x="13" y="70"/>
                  </a:cubicBezTo>
                  <a:cubicBezTo>
                    <a:pt x="13" y="70"/>
                    <a:pt x="13" y="70"/>
                    <a:pt x="13" y="70"/>
                  </a:cubicBezTo>
                  <a:cubicBezTo>
                    <a:pt x="14" y="70"/>
                    <a:pt x="14" y="70"/>
                    <a:pt x="14" y="70"/>
                  </a:cubicBezTo>
                  <a:cubicBezTo>
                    <a:pt x="14" y="70"/>
                    <a:pt x="14" y="70"/>
                    <a:pt x="15" y="71"/>
                  </a:cubicBezTo>
                  <a:cubicBezTo>
                    <a:pt x="15" y="71"/>
                    <a:pt x="15" y="71"/>
                    <a:pt x="16" y="71"/>
                  </a:cubicBezTo>
                  <a:cubicBezTo>
                    <a:pt x="18" y="72"/>
                    <a:pt x="20" y="72"/>
                    <a:pt x="21" y="72"/>
                  </a:cubicBezTo>
                  <a:cubicBezTo>
                    <a:pt x="21" y="71"/>
                    <a:pt x="21" y="71"/>
                    <a:pt x="21" y="71"/>
                  </a:cubicBezTo>
                  <a:cubicBezTo>
                    <a:pt x="21" y="71"/>
                    <a:pt x="21" y="71"/>
                    <a:pt x="21" y="71"/>
                  </a:cubicBezTo>
                  <a:cubicBezTo>
                    <a:pt x="19" y="72"/>
                    <a:pt x="18" y="73"/>
                    <a:pt x="17" y="74"/>
                  </a:cubicBezTo>
                  <a:cubicBezTo>
                    <a:pt x="16" y="76"/>
                    <a:pt x="15" y="78"/>
                    <a:pt x="15" y="80"/>
                  </a:cubicBezTo>
                  <a:cubicBezTo>
                    <a:pt x="14" y="80"/>
                    <a:pt x="14" y="81"/>
                    <a:pt x="14" y="82"/>
                  </a:cubicBezTo>
                  <a:cubicBezTo>
                    <a:pt x="14" y="84"/>
                    <a:pt x="13" y="85"/>
                    <a:pt x="13" y="86"/>
                  </a:cubicBezTo>
                  <a:cubicBezTo>
                    <a:pt x="13" y="87"/>
                    <a:pt x="13" y="87"/>
                    <a:pt x="14" y="88"/>
                  </a:cubicBezTo>
                  <a:cubicBezTo>
                    <a:pt x="14" y="88"/>
                    <a:pt x="14" y="88"/>
                    <a:pt x="14" y="88"/>
                  </a:cubicBezTo>
                  <a:cubicBezTo>
                    <a:pt x="15" y="89"/>
                    <a:pt x="15" y="89"/>
                    <a:pt x="15" y="89"/>
                  </a:cubicBezTo>
                  <a:cubicBezTo>
                    <a:pt x="16" y="89"/>
                    <a:pt x="16" y="88"/>
                    <a:pt x="17" y="88"/>
                  </a:cubicBezTo>
                  <a:cubicBezTo>
                    <a:pt x="16" y="87"/>
                    <a:pt x="16" y="87"/>
                    <a:pt x="16" y="87"/>
                  </a:cubicBezTo>
                  <a:cubicBezTo>
                    <a:pt x="15" y="86"/>
                    <a:pt x="15" y="86"/>
                    <a:pt x="15" y="86"/>
                  </a:cubicBezTo>
                  <a:cubicBezTo>
                    <a:pt x="15" y="87"/>
                    <a:pt x="15" y="87"/>
                    <a:pt x="15" y="87"/>
                  </a:cubicBezTo>
                  <a:cubicBezTo>
                    <a:pt x="15" y="88"/>
                    <a:pt x="15" y="88"/>
                    <a:pt x="15" y="88"/>
                  </a:cubicBezTo>
                  <a:cubicBezTo>
                    <a:pt x="16" y="89"/>
                    <a:pt x="16" y="89"/>
                    <a:pt x="16" y="89"/>
                  </a:cubicBezTo>
                  <a:cubicBezTo>
                    <a:pt x="17" y="89"/>
                    <a:pt x="17" y="89"/>
                    <a:pt x="17" y="89"/>
                  </a:cubicBezTo>
                  <a:cubicBezTo>
                    <a:pt x="19" y="89"/>
                    <a:pt x="20" y="89"/>
                    <a:pt x="21" y="89"/>
                  </a:cubicBezTo>
                  <a:cubicBezTo>
                    <a:pt x="21" y="89"/>
                    <a:pt x="21" y="89"/>
                    <a:pt x="21" y="89"/>
                  </a:cubicBezTo>
                  <a:cubicBezTo>
                    <a:pt x="21" y="89"/>
                    <a:pt x="21" y="89"/>
                    <a:pt x="21" y="89"/>
                  </a:cubicBezTo>
                  <a:cubicBezTo>
                    <a:pt x="21" y="89"/>
                    <a:pt x="21" y="89"/>
                    <a:pt x="21" y="89"/>
                  </a:cubicBezTo>
                  <a:cubicBezTo>
                    <a:pt x="22" y="89"/>
                    <a:pt x="22" y="89"/>
                    <a:pt x="22" y="89"/>
                  </a:cubicBezTo>
                  <a:cubicBezTo>
                    <a:pt x="23" y="89"/>
                    <a:pt x="23" y="89"/>
                    <a:pt x="24" y="88"/>
                  </a:cubicBezTo>
                  <a:cubicBezTo>
                    <a:pt x="25" y="88"/>
                    <a:pt x="25" y="88"/>
                    <a:pt x="26" y="87"/>
                  </a:cubicBezTo>
                  <a:cubicBezTo>
                    <a:pt x="26" y="85"/>
                    <a:pt x="26" y="85"/>
                    <a:pt x="26" y="85"/>
                  </a:cubicBezTo>
                  <a:cubicBezTo>
                    <a:pt x="24" y="85"/>
                    <a:pt x="24" y="85"/>
                    <a:pt x="24" y="85"/>
                  </a:cubicBezTo>
                  <a:cubicBezTo>
                    <a:pt x="24" y="86"/>
                    <a:pt x="24" y="86"/>
                    <a:pt x="24" y="86"/>
                  </a:cubicBezTo>
                  <a:cubicBezTo>
                    <a:pt x="24" y="86"/>
                    <a:pt x="24" y="86"/>
                    <a:pt x="24" y="86"/>
                  </a:cubicBezTo>
                  <a:cubicBezTo>
                    <a:pt x="24" y="86"/>
                    <a:pt x="24" y="86"/>
                    <a:pt x="24" y="86"/>
                  </a:cubicBezTo>
                  <a:cubicBezTo>
                    <a:pt x="24" y="86"/>
                    <a:pt x="24" y="86"/>
                    <a:pt x="24" y="86"/>
                  </a:cubicBezTo>
                  <a:cubicBezTo>
                    <a:pt x="24" y="86"/>
                    <a:pt x="24" y="86"/>
                    <a:pt x="24" y="86"/>
                  </a:cubicBezTo>
                  <a:cubicBezTo>
                    <a:pt x="24" y="86"/>
                    <a:pt x="24" y="86"/>
                    <a:pt x="24" y="86"/>
                  </a:cubicBezTo>
                  <a:cubicBezTo>
                    <a:pt x="24" y="86"/>
                    <a:pt x="24" y="86"/>
                    <a:pt x="24" y="86"/>
                  </a:cubicBezTo>
                  <a:cubicBezTo>
                    <a:pt x="24" y="86"/>
                    <a:pt x="24" y="86"/>
                    <a:pt x="24" y="86"/>
                  </a:cubicBezTo>
                  <a:cubicBezTo>
                    <a:pt x="24" y="86"/>
                    <a:pt x="24" y="86"/>
                    <a:pt x="24" y="86"/>
                  </a:cubicBezTo>
                  <a:cubicBezTo>
                    <a:pt x="24" y="86"/>
                    <a:pt x="24" y="86"/>
                    <a:pt x="24" y="86"/>
                  </a:cubicBezTo>
                  <a:cubicBezTo>
                    <a:pt x="24" y="86"/>
                    <a:pt x="24" y="86"/>
                    <a:pt x="24" y="86"/>
                  </a:cubicBezTo>
                  <a:cubicBezTo>
                    <a:pt x="24" y="86"/>
                    <a:pt x="24" y="86"/>
                    <a:pt x="24" y="86"/>
                  </a:cubicBezTo>
                  <a:cubicBezTo>
                    <a:pt x="24" y="86"/>
                    <a:pt x="24" y="86"/>
                    <a:pt x="24" y="86"/>
                  </a:cubicBezTo>
                  <a:cubicBezTo>
                    <a:pt x="24" y="86"/>
                    <a:pt x="24" y="86"/>
                    <a:pt x="24" y="86"/>
                  </a:cubicBezTo>
                  <a:cubicBezTo>
                    <a:pt x="24" y="86"/>
                    <a:pt x="24" y="86"/>
                    <a:pt x="24" y="86"/>
                  </a:cubicBezTo>
                  <a:cubicBezTo>
                    <a:pt x="24" y="86"/>
                    <a:pt x="24" y="86"/>
                    <a:pt x="24" y="86"/>
                  </a:cubicBezTo>
                  <a:cubicBezTo>
                    <a:pt x="25" y="86"/>
                    <a:pt x="25" y="86"/>
                    <a:pt x="25" y="86"/>
                  </a:cubicBezTo>
                  <a:cubicBezTo>
                    <a:pt x="25" y="86"/>
                    <a:pt x="25" y="86"/>
                    <a:pt x="25" y="86"/>
                  </a:cubicBezTo>
                  <a:cubicBezTo>
                    <a:pt x="27" y="87"/>
                    <a:pt x="28" y="87"/>
                    <a:pt x="30" y="88"/>
                  </a:cubicBezTo>
                  <a:cubicBezTo>
                    <a:pt x="31" y="88"/>
                    <a:pt x="33" y="89"/>
                    <a:pt x="33" y="89"/>
                  </a:cubicBezTo>
                  <a:cubicBezTo>
                    <a:pt x="34" y="89"/>
                    <a:pt x="34" y="89"/>
                    <a:pt x="35" y="89"/>
                  </a:cubicBezTo>
                  <a:cubicBezTo>
                    <a:pt x="36" y="90"/>
                    <a:pt x="37" y="90"/>
                    <a:pt x="38" y="90"/>
                  </a:cubicBezTo>
                  <a:cubicBezTo>
                    <a:pt x="38" y="90"/>
                    <a:pt x="39" y="90"/>
                    <a:pt x="39" y="90"/>
                  </a:cubicBezTo>
                  <a:cubicBezTo>
                    <a:pt x="39" y="90"/>
                    <a:pt x="39" y="90"/>
                    <a:pt x="39" y="90"/>
                  </a:cubicBezTo>
                  <a:cubicBezTo>
                    <a:pt x="39" y="90"/>
                    <a:pt x="39" y="90"/>
                    <a:pt x="39" y="90"/>
                  </a:cubicBezTo>
                  <a:cubicBezTo>
                    <a:pt x="39" y="90"/>
                    <a:pt x="39" y="90"/>
                    <a:pt x="39" y="90"/>
                  </a:cubicBezTo>
                  <a:cubicBezTo>
                    <a:pt x="39" y="90"/>
                    <a:pt x="39" y="90"/>
                    <a:pt x="39" y="90"/>
                  </a:cubicBezTo>
                  <a:cubicBezTo>
                    <a:pt x="39" y="90"/>
                    <a:pt x="39" y="90"/>
                    <a:pt x="39" y="90"/>
                  </a:cubicBezTo>
                  <a:cubicBezTo>
                    <a:pt x="39" y="90"/>
                    <a:pt x="39" y="90"/>
                    <a:pt x="39" y="90"/>
                  </a:cubicBezTo>
                  <a:cubicBezTo>
                    <a:pt x="39" y="91"/>
                    <a:pt x="39" y="91"/>
                    <a:pt x="39" y="91"/>
                  </a:cubicBezTo>
                  <a:cubicBezTo>
                    <a:pt x="38" y="92"/>
                    <a:pt x="38" y="92"/>
                    <a:pt x="38" y="92"/>
                  </a:cubicBezTo>
                  <a:cubicBezTo>
                    <a:pt x="39" y="92"/>
                    <a:pt x="39" y="92"/>
                    <a:pt x="39" y="92"/>
                  </a:cubicBezTo>
                  <a:cubicBezTo>
                    <a:pt x="41" y="92"/>
                    <a:pt x="42" y="91"/>
                    <a:pt x="42" y="90"/>
                  </a:cubicBezTo>
                  <a:cubicBezTo>
                    <a:pt x="43" y="89"/>
                    <a:pt x="43" y="88"/>
                    <a:pt x="43" y="88"/>
                  </a:cubicBezTo>
                  <a:cubicBezTo>
                    <a:pt x="42" y="87"/>
                    <a:pt x="42" y="87"/>
                    <a:pt x="42" y="87"/>
                  </a:cubicBezTo>
                  <a:cubicBezTo>
                    <a:pt x="42" y="88"/>
                    <a:pt x="42" y="88"/>
                    <a:pt x="42" y="88"/>
                  </a:cubicBezTo>
                  <a:cubicBezTo>
                    <a:pt x="43" y="89"/>
                    <a:pt x="44" y="89"/>
                    <a:pt x="45" y="89"/>
                  </a:cubicBezTo>
                  <a:cubicBezTo>
                    <a:pt x="46" y="89"/>
                    <a:pt x="46" y="89"/>
                    <a:pt x="46" y="89"/>
                  </a:cubicBezTo>
                  <a:cubicBezTo>
                    <a:pt x="46" y="88"/>
                    <a:pt x="46" y="88"/>
                    <a:pt x="46" y="88"/>
                  </a:cubicBezTo>
                  <a:cubicBezTo>
                    <a:pt x="46" y="87"/>
                    <a:pt x="46" y="87"/>
                    <a:pt x="46" y="87"/>
                  </a:cubicBezTo>
                  <a:cubicBezTo>
                    <a:pt x="45" y="88"/>
                    <a:pt x="45" y="88"/>
                    <a:pt x="45" y="88"/>
                  </a:cubicBezTo>
                  <a:cubicBezTo>
                    <a:pt x="45" y="88"/>
                    <a:pt x="45" y="88"/>
                    <a:pt x="45" y="88"/>
                  </a:cubicBezTo>
                  <a:cubicBezTo>
                    <a:pt x="45" y="89"/>
                    <a:pt x="45" y="89"/>
                    <a:pt x="46" y="89"/>
                  </a:cubicBezTo>
                  <a:cubicBezTo>
                    <a:pt x="46" y="90"/>
                    <a:pt x="47" y="90"/>
                    <a:pt x="47" y="90"/>
                  </a:cubicBezTo>
                  <a:cubicBezTo>
                    <a:pt x="48" y="90"/>
                    <a:pt x="48" y="90"/>
                    <a:pt x="48" y="90"/>
                  </a:cubicBezTo>
                  <a:cubicBezTo>
                    <a:pt x="48" y="90"/>
                    <a:pt x="48" y="90"/>
                    <a:pt x="48" y="90"/>
                  </a:cubicBezTo>
                  <a:cubicBezTo>
                    <a:pt x="49" y="90"/>
                    <a:pt x="49" y="90"/>
                    <a:pt x="49" y="90"/>
                  </a:cubicBezTo>
                  <a:cubicBezTo>
                    <a:pt x="49" y="90"/>
                    <a:pt x="50" y="90"/>
                    <a:pt x="51" y="90"/>
                  </a:cubicBezTo>
                  <a:cubicBezTo>
                    <a:pt x="51" y="89"/>
                    <a:pt x="51" y="89"/>
                    <a:pt x="52" y="89"/>
                  </a:cubicBezTo>
                  <a:cubicBezTo>
                    <a:pt x="54" y="89"/>
                    <a:pt x="55" y="88"/>
                    <a:pt x="57" y="88"/>
                  </a:cubicBezTo>
                  <a:cubicBezTo>
                    <a:pt x="58" y="88"/>
                    <a:pt x="58" y="88"/>
                    <a:pt x="58" y="88"/>
                  </a:cubicBezTo>
                  <a:cubicBezTo>
                    <a:pt x="59" y="89"/>
                    <a:pt x="59" y="89"/>
                    <a:pt x="59" y="89"/>
                  </a:cubicBezTo>
                  <a:cubicBezTo>
                    <a:pt x="59" y="87"/>
                    <a:pt x="59" y="87"/>
                    <a:pt x="59" y="87"/>
                  </a:cubicBezTo>
                  <a:cubicBezTo>
                    <a:pt x="59" y="87"/>
                    <a:pt x="59" y="86"/>
                    <a:pt x="59" y="86"/>
                  </a:cubicBezTo>
                  <a:cubicBezTo>
                    <a:pt x="58" y="86"/>
                    <a:pt x="58" y="86"/>
                    <a:pt x="58" y="86"/>
                  </a:cubicBezTo>
                  <a:cubicBezTo>
                    <a:pt x="58" y="87"/>
                    <a:pt x="58" y="87"/>
                    <a:pt x="58" y="87"/>
                  </a:cubicBezTo>
                  <a:cubicBezTo>
                    <a:pt x="59" y="87"/>
                    <a:pt x="60" y="88"/>
                    <a:pt x="61" y="88"/>
                  </a:cubicBezTo>
                  <a:cubicBezTo>
                    <a:pt x="62" y="88"/>
                    <a:pt x="62" y="88"/>
                    <a:pt x="62" y="88"/>
                  </a:cubicBezTo>
                  <a:cubicBezTo>
                    <a:pt x="62" y="88"/>
                    <a:pt x="62" y="88"/>
                    <a:pt x="62" y="88"/>
                  </a:cubicBezTo>
                  <a:cubicBezTo>
                    <a:pt x="62" y="87"/>
                    <a:pt x="63" y="87"/>
                    <a:pt x="63" y="87"/>
                  </a:cubicBezTo>
                  <a:cubicBezTo>
                    <a:pt x="63" y="86"/>
                    <a:pt x="63" y="86"/>
                    <a:pt x="63" y="86"/>
                  </a:cubicBezTo>
                  <a:cubicBezTo>
                    <a:pt x="63" y="87"/>
                    <a:pt x="63" y="87"/>
                    <a:pt x="63" y="87"/>
                  </a:cubicBezTo>
                  <a:cubicBezTo>
                    <a:pt x="63" y="87"/>
                    <a:pt x="63" y="87"/>
                    <a:pt x="63" y="87"/>
                  </a:cubicBezTo>
                  <a:cubicBezTo>
                    <a:pt x="63" y="87"/>
                    <a:pt x="63" y="87"/>
                    <a:pt x="63" y="87"/>
                  </a:cubicBezTo>
                  <a:cubicBezTo>
                    <a:pt x="63" y="87"/>
                    <a:pt x="63" y="87"/>
                    <a:pt x="63" y="87"/>
                  </a:cubicBezTo>
                  <a:cubicBezTo>
                    <a:pt x="63" y="87"/>
                    <a:pt x="63" y="87"/>
                    <a:pt x="63" y="87"/>
                  </a:cubicBezTo>
                  <a:cubicBezTo>
                    <a:pt x="63" y="87"/>
                    <a:pt x="63" y="87"/>
                    <a:pt x="63" y="87"/>
                  </a:cubicBezTo>
                  <a:cubicBezTo>
                    <a:pt x="63" y="87"/>
                    <a:pt x="63" y="87"/>
                    <a:pt x="63" y="87"/>
                  </a:cubicBezTo>
                  <a:cubicBezTo>
                    <a:pt x="63" y="87"/>
                    <a:pt x="63" y="87"/>
                    <a:pt x="63" y="87"/>
                  </a:cubicBezTo>
                  <a:cubicBezTo>
                    <a:pt x="63" y="87"/>
                    <a:pt x="63" y="87"/>
                    <a:pt x="63" y="87"/>
                  </a:cubicBezTo>
                  <a:cubicBezTo>
                    <a:pt x="63" y="87"/>
                    <a:pt x="63" y="87"/>
                    <a:pt x="63" y="87"/>
                  </a:cubicBezTo>
                  <a:cubicBezTo>
                    <a:pt x="63" y="87"/>
                    <a:pt x="63" y="87"/>
                    <a:pt x="63" y="87"/>
                  </a:cubicBezTo>
                  <a:cubicBezTo>
                    <a:pt x="63" y="88"/>
                    <a:pt x="63" y="88"/>
                    <a:pt x="63" y="88"/>
                  </a:cubicBezTo>
                  <a:cubicBezTo>
                    <a:pt x="63" y="88"/>
                    <a:pt x="64" y="88"/>
                    <a:pt x="64" y="89"/>
                  </a:cubicBezTo>
                  <a:cubicBezTo>
                    <a:pt x="65" y="89"/>
                    <a:pt x="65" y="90"/>
                    <a:pt x="66" y="90"/>
                  </a:cubicBezTo>
                  <a:cubicBezTo>
                    <a:pt x="67" y="89"/>
                    <a:pt x="67" y="89"/>
                    <a:pt x="67" y="89"/>
                  </a:cubicBezTo>
                  <a:cubicBezTo>
                    <a:pt x="67" y="88"/>
                    <a:pt x="67" y="88"/>
                    <a:pt x="67" y="88"/>
                  </a:cubicBezTo>
                  <a:cubicBezTo>
                    <a:pt x="67" y="87"/>
                    <a:pt x="67" y="87"/>
                    <a:pt x="67" y="87"/>
                  </a:cubicBezTo>
                  <a:cubicBezTo>
                    <a:pt x="68" y="87"/>
                    <a:pt x="68" y="87"/>
                    <a:pt x="68" y="87"/>
                  </a:cubicBezTo>
                  <a:cubicBezTo>
                    <a:pt x="68" y="86"/>
                    <a:pt x="67" y="86"/>
                    <a:pt x="67" y="85"/>
                  </a:cubicBezTo>
                  <a:cubicBezTo>
                    <a:pt x="67" y="85"/>
                    <a:pt x="66" y="85"/>
                    <a:pt x="66" y="85"/>
                  </a:cubicBezTo>
                  <a:cubicBezTo>
                    <a:pt x="66" y="85"/>
                    <a:pt x="66" y="85"/>
                    <a:pt x="66" y="85"/>
                  </a:cubicBezTo>
                  <a:cubicBezTo>
                    <a:pt x="66" y="85"/>
                    <a:pt x="66" y="85"/>
                    <a:pt x="66" y="85"/>
                  </a:cubicBezTo>
                  <a:cubicBezTo>
                    <a:pt x="66" y="85"/>
                    <a:pt x="66" y="85"/>
                    <a:pt x="66" y="85"/>
                  </a:cubicBezTo>
                  <a:cubicBezTo>
                    <a:pt x="66" y="85"/>
                    <a:pt x="66" y="85"/>
                    <a:pt x="66" y="85"/>
                  </a:cubicBezTo>
                  <a:cubicBezTo>
                    <a:pt x="66" y="85"/>
                    <a:pt x="66" y="85"/>
                    <a:pt x="66" y="85"/>
                  </a:cubicBezTo>
                  <a:cubicBezTo>
                    <a:pt x="66" y="85"/>
                    <a:pt x="66" y="85"/>
                    <a:pt x="66" y="85"/>
                  </a:cubicBezTo>
                  <a:cubicBezTo>
                    <a:pt x="66" y="85"/>
                    <a:pt x="66" y="85"/>
                    <a:pt x="66" y="85"/>
                  </a:cubicBezTo>
                  <a:cubicBezTo>
                    <a:pt x="66" y="85"/>
                    <a:pt x="66" y="85"/>
                    <a:pt x="66" y="85"/>
                  </a:cubicBezTo>
                  <a:cubicBezTo>
                    <a:pt x="66" y="85"/>
                    <a:pt x="66" y="85"/>
                    <a:pt x="66" y="85"/>
                  </a:cubicBezTo>
                  <a:cubicBezTo>
                    <a:pt x="66" y="85"/>
                    <a:pt x="66" y="85"/>
                    <a:pt x="66" y="85"/>
                  </a:cubicBezTo>
                  <a:cubicBezTo>
                    <a:pt x="66" y="85"/>
                    <a:pt x="66" y="85"/>
                    <a:pt x="66" y="85"/>
                  </a:cubicBezTo>
                  <a:cubicBezTo>
                    <a:pt x="66" y="85"/>
                    <a:pt x="66" y="85"/>
                    <a:pt x="66" y="85"/>
                  </a:cubicBezTo>
                  <a:cubicBezTo>
                    <a:pt x="66" y="85"/>
                    <a:pt x="66" y="85"/>
                    <a:pt x="66" y="85"/>
                  </a:cubicBezTo>
                  <a:cubicBezTo>
                    <a:pt x="66" y="85"/>
                    <a:pt x="66" y="85"/>
                    <a:pt x="66" y="85"/>
                  </a:cubicBezTo>
                  <a:cubicBezTo>
                    <a:pt x="66" y="85"/>
                    <a:pt x="66" y="84"/>
                    <a:pt x="66" y="84"/>
                  </a:cubicBezTo>
                  <a:cubicBezTo>
                    <a:pt x="66" y="84"/>
                    <a:pt x="66" y="83"/>
                    <a:pt x="66" y="83"/>
                  </a:cubicBezTo>
                  <a:cubicBezTo>
                    <a:pt x="66" y="82"/>
                    <a:pt x="65" y="82"/>
                    <a:pt x="65" y="82"/>
                  </a:cubicBezTo>
                  <a:cubicBezTo>
                    <a:pt x="65" y="81"/>
                    <a:pt x="65" y="81"/>
                    <a:pt x="65" y="81"/>
                  </a:cubicBezTo>
                  <a:cubicBezTo>
                    <a:pt x="65" y="81"/>
                    <a:pt x="65" y="81"/>
                    <a:pt x="65" y="81"/>
                  </a:cubicBezTo>
                  <a:cubicBezTo>
                    <a:pt x="65" y="81"/>
                    <a:pt x="65" y="81"/>
                    <a:pt x="65" y="81"/>
                  </a:cubicBezTo>
                  <a:cubicBezTo>
                    <a:pt x="65" y="81"/>
                    <a:pt x="65" y="81"/>
                    <a:pt x="65" y="81"/>
                  </a:cubicBezTo>
                  <a:cubicBezTo>
                    <a:pt x="65" y="81"/>
                    <a:pt x="65" y="81"/>
                    <a:pt x="65" y="81"/>
                  </a:cubicBezTo>
                  <a:cubicBezTo>
                    <a:pt x="65" y="81"/>
                    <a:pt x="65" y="81"/>
                    <a:pt x="65" y="81"/>
                  </a:cubicBezTo>
                  <a:cubicBezTo>
                    <a:pt x="65" y="81"/>
                    <a:pt x="65" y="81"/>
                    <a:pt x="65" y="81"/>
                  </a:cubicBezTo>
                  <a:cubicBezTo>
                    <a:pt x="65" y="81"/>
                    <a:pt x="65" y="81"/>
                    <a:pt x="65" y="81"/>
                  </a:cubicBezTo>
                  <a:cubicBezTo>
                    <a:pt x="65" y="82"/>
                    <a:pt x="65" y="82"/>
                    <a:pt x="65" y="82"/>
                  </a:cubicBezTo>
                  <a:cubicBezTo>
                    <a:pt x="65" y="81"/>
                    <a:pt x="65" y="81"/>
                    <a:pt x="65" y="81"/>
                  </a:cubicBezTo>
                  <a:cubicBezTo>
                    <a:pt x="65" y="81"/>
                    <a:pt x="65" y="81"/>
                    <a:pt x="65" y="81"/>
                  </a:cubicBezTo>
                  <a:cubicBezTo>
                    <a:pt x="65" y="82"/>
                    <a:pt x="65" y="82"/>
                    <a:pt x="65" y="82"/>
                  </a:cubicBezTo>
                  <a:cubicBezTo>
                    <a:pt x="65" y="81"/>
                    <a:pt x="65" y="81"/>
                    <a:pt x="65" y="81"/>
                  </a:cubicBezTo>
                  <a:cubicBezTo>
                    <a:pt x="65" y="81"/>
                    <a:pt x="65" y="81"/>
                    <a:pt x="65" y="81"/>
                  </a:cubicBezTo>
                  <a:cubicBezTo>
                    <a:pt x="66" y="81"/>
                    <a:pt x="67" y="81"/>
                    <a:pt x="68" y="80"/>
                  </a:cubicBezTo>
                  <a:cubicBezTo>
                    <a:pt x="69" y="80"/>
                    <a:pt x="69" y="80"/>
                    <a:pt x="70" y="79"/>
                  </a:cubicBezTo>
                  <a:cubicBezTo>
                    <a:pt x="70" y="79"/>
                    <a:pt x="71" y="78"/>
                    <a:pt x="71" y="77"/>
                  </a:cubicBezTo>
                  <a:cubicBezTo>
                    <a:pt x="71" y="77"/>
                    <a:pt x="71" y="77"/>
                    <a:pt x="71" y="77"/>
                  </a:cubicBezTo>
                  <a:cubicBezTo>
                    <a:pt x="71" y="77"/>
                    <a:pt x="71" y="77"/>
                    <a:pt x="71" y="77"/>
                  </a:cubicBezTo>
                  <a:cubicBezTo>
                    <a:pt x="71" y="77"/>
                    <a:pt x="71" y="77"/>
                    <a:pt x="71" y="77"/>
                  </a:cubicBezTo>
                  <a:cubicBezTo>
                    <a:pt x="71" y="77"/>
                    <a:pt x="71" y="77"/>
                    <a:pt x="71" y="77"/>
                  </a:cubicBezTo>
                  <a:cubicBezTo>
                    <a:pt x="71" y="77"/>
                    <a:pt x="71" y="77"/>
                    <a:pt x="71" y="77"/>
                  </a:cubicBezTo>
                  <a:cubicBezTo>
                    <a:pt x="71" y="77"/>
                    <a:pt x="71" y="77"/>
                    <a:pt x="71" y="77"/>
                  </a:cubicBezTo>
                  <a:cubicBezTo>
                    <a:pt x="71" y="77"/>
                    <a:pt x="71" y="77"/>
                    <a:pt x="71" y="77"/>
                  </a:cubicBezTo>
                  <a:cubicBezTo>
                    <a:pt x="70" y="77"/>
                    <a:pt x="70" y="77"/>
                    <a:pt x="70" y="77"/>
                  </a:cubicBezTo>
                  <a:cubicBezTo>
                    <a:pt x="71" y="77"/>
                    <a:pt x="71" y="77"/>
                    <a:pt x="71" y="77"/>
                  </a:cubicBezTo>
                  <a:cubicBezTo>
                    <a:pt x="71" y="77"/>
                    <a:pt x="71" y="77"/>
                    <a:pt x="71" y="77"/>
                  </a:cubicBezTo>
                  <a:cubicBezTo>
                    <a:pt x="70" y="77"/>
                    <a:pt x="70" y="77"/>
                    <a:pt x="70" y="77"/>
                  </a:cubicBezTo>
                  <a:cubicBezTo>
                    <a:pt x="71" y="77"/>
                    <a:pt x="71" y="77"/>
                    <a:pt x="71" y="77"/>
                  </a:cubicBezTo>
                  <a:cubicBezTo>
                    <a:pt x="71" y="77"/>
                    <a:pt x="71" y="77"/>
                    <a:pt x="71" y="77"/>
                  </a:cubicBezTo>
                  <a:cubicBezTo>
                    <a:pt x="71" y="77"/>
                    <a:pt x="71" y="77"/>
                    <a:pt x="71" y="77"/>
                  </a:cubicBezTo>
                  <a:cubicBezTo>
                    <a:pt x="71" y="77"/>
                    <a:pt x="71" y="77"/>
                    <a:pt x="71" y="77"/>
                  </a:cubicBezTo>
                  <a:cubicBezTo>
                    <a:pt x="71" y="77"/>
                    <a:pt x="71" y="77"/>
                    <a:pt x="71" y="77"/>
                  </a:cubicBezTo>
                  <a:cubicBezTo>
                    <a:pt x="71" y="77"/>
                    <a:pt x="71" y="77"/>
                    <a:pt x="71" y="77"/>
                  </a:cubicBezTo>
                  <a:cubicBezTo>
                    <a:pt x="71" y="77"/>
                    <a:pt x="71" y="77"/>
                    <a:pt x="72" y="77"/>
                  </a:cubicBezTo>
                  <a:cubicBezTo>
                    <a:pt x="72" y="77"/>
                    <a:pt x="73" y="77"/>
                    <a:pt x="74" y="76"/>
                  </a:cubicBezTo>
                  <a:cubicBezTo>
                    <a:pt x="74" y="76"/>
                    <a:pt x="74" y="75"/>
                    <a:pt x="74" y="74"/>
                  </a:cubicBezTo>
                  <a:cubicBezTo>
                    <a:pt x="74" y="73"/>
                    <a:pt x="74" y="72"/>
                    <a:pt x="73" y="72"/>
                  </a:cubicBezTo>
                  <a:cubicBezTo>
                    <a:pt x="72" y="71"/>
                    <a:pt x="71" y="70"/>
                    <a:pt x="70" y="70"/>
                  </a:cubicBezTo>
                  <a:cubicBezTo>
                    <a:pt x="69" y="69"/>
                    <a:pt x="67" y="68"/>
                    <a:pt x="65" y="67"/>
                  </a:cubicBezTo>
                  <a:cubicBezTo>
                    <a:pt x="64" y="66"/>
                    <a:pt x="64" y="65"/>
                    <a:pt x="63" y="64"/>
                  </a:cubicBezTo>
                  <a:cubicBezTo>
                    <a:pt x="63" y="63"/>
                    <a:pt x="62" y="62"/>
                    <a:pt x="60" y="61"/>
                  </a:cubicBezTo>
                  <a:cubicBezTo>
                    <a:pt x="60" y="62"/>
                    <a:pt x="60" y="62"/>
                    <a:pt x="60" y="62"/>
                  </a:cubicBezTo>
                  <a:cubicBezTo>
                    <a:pt x="61" y="63"/>
                    <a:pt x="61" y="63"/>
                    <a:pt x="61" y="63"/>
                  </a:cubicBezTo>
                  <a:cubicBezTo>
                    <a:pt x="61" y="62"/>
                    <a:pt x="62" y="62"/>
                    <a:pt x="62" y="61"/>
                  </a:cubicBezTo>
                  <a:cubicBezTo>
                    <a:pt x="62" y="60"/>
                    <a:pt x="62" y="59"/>
                    <a:pt x="61" y="59"/>
                  </a:cubicBezTo>
                  <a:cubicBezTo>
                    <a:pt x="61" y="58"/>
                    <a:pt x="60" y="58"/>
                    <a:pt x="60" y="58"/>
                  </a:cubicBezTo>
                  <a:cubicBezTo>
                    <a:pt x="59" y="58"/>
                    <a:pt x="59" y="57"/>
                    <a:pt x="59" y="57"/>
                  </a:cubicBezTo>
                  <a:cubicBezTo>
                    <a:pt x="59" y="56"/>
                    <a:pt x="58" y="56"/>
                    <a:pt x="58" y="55"/>
                  </a:cubicBezTo>
                  <a:cubicBezTo>
                    <a:pt x="57" y="56"/>
                    <a:pt x="57" y="56"/>
                    <a:pt x="57" y="56"/>
                  </a:cubicBezTo>
                  <a:cubicBezTo>
                    <a:pt x="57" y="57"/>
                    <a:pt x="57" y="57"/>
                    <a:pt x="57" y="57"/>
                  </a:cubicBezTo>
                  <a:cubicBezTo>
                    <a:pt x="57" y="57"/>
                    <a:pt x="57" y="57"/>
                    <a:pt x="57" y="57"/>
                  </a:cubicBezTo>
                  <a:cubicBezTo>
                    <a:pt x="58" y="57"/>
                    <a:pt x="58" y="57"/>
                    <a:pt x="58" y="57"/>
                  </a:cubicBezTo>
                  <a:cubicBezTo>
                    <a:pt x="58" y="57"/>
                    <a:pt x="58" y="57"/>
                    <a:pt x="58" y="58"/>
                  </a:cubicBezTo>
                  <a:cubicBezTo>
                    <a:pt x="60" y="57"/>
                    <a:pt x="60" y="57"/>
                    <a:pt x="60" y="57"/>
                  </a:cubicBezTo>
                  <a:cubicBezTo>
                    <a:pt x="60" y="57"/>
                    <a:pt x="60" y="56"/>
                    <a:pt x="61" y="56"/>
                  </a:cubicBezTo>
                  <a:cubicBezTo>
                    <a:pt x="61" y="56"/>
                    <a:pt x="62" y="56"/>
                    <a:pt x="63" y="55"/>
                  </a:cubicBezTo>
                  <a:cubicBezTo>
                    <a:pt x="64" y="55"/>
                    <a:pt x="66" y="55"/>
                    <a:pt x="67" y="54"/>
                  </a:cubicBezTo>
                  <a:cubicBezTo>
                    <a:pt x="69" y="52"/>
                    <a:pt x="75" y="51"/>
                    <a:pt x="78" y="49"/>
                  </a:cubicBezTo>
                  <a:cubicBezTo>
                    <a:pt x="80" y="49"/>
                    <a:pt x="80" y="49"/>
                    <a:pt x="80" y="49"/>
                  </a:cubicBezTo>
                  <a:cubicBezTo>
                    <a:pt x="78" y="47"/>
                    <a:pt x="78" y="47"/>
                    <a:pt x="78" y="47"/>
                  </a:cubicBezTo>
                  <a:cubicBezTo>
                    <a:pt x="77" y="48"/>
                    <a:pt x="77" y="48"/>
                    <a:pt x="77" y="48"/>
                  </a:cubicBezTo>
                  <a:cubicBezTo>
                    <a:pt x="77" y="49"/>
                    <a:pt x="77" y="49"/>
                    <a:pt x="77" y="49"/>
                  </a:cubicBezTo>
                  <a:cubicBezTo>
                    <a:pt x="78" y="48"/>
                    <a:pt x="78" y="48"/>
                    <a:pt x="78" y="48"/>
                  </a:cubicBezTo>
                  <a:cubicBezTo>
                    <a:pt x="78" y="48"/>
                    <a:pt x="78" y="48"/>
                    <a:pt x="78" y="48"/>
                  </a:cubicBezTo>
                  <a:cubicBezTo>
                    <a:pt x="78" y="48"/>
                    <a:pt x="79" y="49"/>
                    <a:pt x="79" y="49"/>
                  </a:cubicBezTo>
                  <a:cubicBezTo>
                    <a:pt x="79" y="49"/>
                    <a:pt x="79" y="49"/>
                    <a:pt x="79" y="49"/>
                  </a:cubicBezTo>
                  <a:cubicBezTo>
                    <a:pt x="80" y="50"/>
                    <a:pt x="80" y="50"/>
                    <a:pt x="81" y="50"/>
                  </a:cubicBezTo>
                  <a:cubicBezTo>
                    <a:pt x="82" y="51"/>
                    <a:pt x="83" y="50"/>
                    <a:pt x="83" y="50"/>
                  </a:cubicBezTo>
                  <a:cubicBezTo>
                    <a:pt x="84" y="49"/>
                    <a:pt x="85" y="47"/>
                    <a:pt x="85" y="45"/>
                  </a:cubicBezTo>
                  <a:cubicBezTo>
                    <a:pt x="85" y="44"/>
                    <a:pt x="84" y="43"/>
                    <a:pt x="84" y="43"/>
                  </a:cubicBezTo>
                  <a:cubicBezTo>
                    <a:pt x="83" y="43"/>
                    <a:pt x="83" y="43"/>
                    <a:pt x="83" y="43"/>
                  </a:cubicBezTo>
                  <a:cubicBezTo>
                    <a:pt x="84" y="43"/>
                    <a:pt x="84" y="43"/>
                    <a:pt x="84" y="43"/>
                  </a:cubicBezTo>
                  <a:cubicBezTo>
                    <a:pt x="84" y="43"/>
                    <a:pt x="84" y="42"/>
                    <a:pt x="83" y="42"/>
                  </a:cubicBezTo>
                  <a:cubicBezTo>
                    <a:pt x="83" y="42"/>
                    <a:pt x="82" y="41"/>
                    <a:pt x="82" y="41"/>
                  </a:cubicBezTo>
                  <a:cubicBezTo>
                    <a:pt x="82" y="41"/>
                    <a:pt x="82" y="41"/>
                    <a:pt x="82" y="41"/>
                  </a:cubicBezTo>
                  <a:cubicBezTo>
                    <a:pt x="82" y="41"/>
                    <a:pt x="82" y="41"/>
                    <a:pt x="82" y="41"/>
                  </a:cubicBezTo>
                  <a:cubicBezTo>
                    <a:pt x="82" y="41"/>
                    <a:pt x="82" y="41"/>
                    <a:pt x="82" y="41"/>
                  </a:cubicBezTo>
                  <a:cubicBezTo>
                    <a:pt x="82" y="41"/>
                    <a:pt x="82" y="41"/>
                    <a:pt x="82" y="41"/>
                  </a:cubicBezTo>
                  <a:cubicBezTo>
                    <a:pt x="82" y="41"/>
                    <a:pt x="82" y="41"/>
                    <a:pt x="82" y="41"/>
                  </a:cubicBezTo>
                  <a:cubicBezTo>
                    <a:pt x="82" y="41"/>
                    <a:pt x="82" y="41"/>
                    <a:pt x="82" y="41"/>
                  </a:cubicBezTo>
                  <a:cubicBezTo>
                    <a:pt x="82" y="41"/>
                    <a:pt x="82" y="41"/>
                    <a:pt x="82" y="41"/>
                  </a:cubicBezTo>
                  <a:cubicBezTo>
                    <a:pt x="82" y="41"/>
                    <a:pt x="82" y="41"/>
                    <a:pt x="82" y="41"/>
                  </a:cubicBezTo>
                  <a:cubicBezTo>
                    <a:pt x="82" y="41"/>
                    <a:pt x="82" y="41"/>
                    <a:pt x="82" y="41"/>
                  </a:cubicBezTo>
                  <a:cubicBezTo>
                    <a:pt x="82" y="41"/>
                    <a:pt x="82" y="41"/>
                    <a:pt x="82" y="41"/>
                  </a:cubicBezTo>
                  <a:cubicBezTo>
                    <a:pt x="82" y="41"/>
                    <a:pt x="82" y="41"/>
                    <a:pt x="82" y="41"/>
                  </a:cubicBezTo>
                  <a:cubicBezTo>
                    <a:pt x="82" y="41"/>
                    <a:pt x="82" y="40"/>
                    <a:pt x="82" y="40"/>
                  </a:cubicBezTo>
                  <a:cubicBezTo>
                    <a:pt x="82" y="39"/>
                    <a:pt x="81" y="38"/>
                    <a:pt x="81" y="38"/>
                  </a:cubicBezTo>
                  <a:cubicBezTo>
                    <a:pt x="81" y="38"/>
                    <a:pt x="81" y="38"/>
                    <a:pt x="81" y="38"/>
                  </a:cubicBezTo>
                  <a:cubicBezTo>
                    <a:pt x="81" y="38"/>
                    <a:pt x="81" y="38"/>
                    <a:pt x="81" y="38"/>
                  </a:cubicBezTo>
                  <a:cubicBezTo>
                    <a:pt x="81" y="38"/>
                    <a:pt x="81" y="38"/>
                    <a:pt x="81" y="38"/>
                  </a:cubicBezTo>
                  <a:cubicBezTo>
                    <a:pt x="81" y="38"/>
                    <a:pt x="81" y="38"/>
                    <a:pt x="81" y="38"/>
                  </a:cubicBezTo>
                  <a:cubicBezTo>
                    <a:pt x="81" y="38"/>
                    <a:pt x="81" y="38"/>
                    <a:pt x="81" y="38"/>
                  </a:cubicBezTo>
                  <a:cubicBezTo>
                    <a:pt x="81" y="38"/>
                    <a:pt x="81" y="38"/>
                    <a:pt x="81" y="38"/>
                  </a:cubicBezTo>
                  <a:cubicBezTo>
                    <a:pt x="81" y="38"/>
                    <a:pt x="81" y="38"/>
                    <a:pt x="81" y="38"/>
                  </a:cubicBezTo>
                  <a:cubicBezTo>
                    <a:pt x="81" y="38"/>
                    <a:pt x="81" y="38"/>
                    <a:pt x="81" y="38"/>
                  </a:cubicBezTo>
                  <a:cubicBezTo>
                    <a:pt x="81" y="38"/>
                    <a:pt x="81" y="38"/>
                    <a:pt x="81" y="38"/>
                  </a:cubicBezTo>
                  <a:cubicBezTo>
                    <a:pt x="81" y="38"/>
                    <a:pt x="81" y="38"/>
                    <a:pt x="81" y="38"/>
                  </a:cubicBezTo>
                  <a:cubicBezTo>
                    <a:pt x="81" y="38"/>
                    <a:pt x="81" y="38"/>
                    <a:pt x="81" y="38"/>
                  </a:cubicBezTo>
                  <a:cubicBezTo>
                    <a:pt x="81" y="38"/>
                    <a:pt x="81" y="38"/>
                    <a:pt x="81" y="38"/>
                  </a:cubicBezTo>
                  <a:cubicBezTo>
                    <a:pt x="81" y="38"/>
                    <a:pt x="81" y="38"/>
                    <a:pt x="81" y="38"/>
                  </a:cubicBezTo>
                  <a:cubicBezTo>
                    <a:pt x="81" y="38"/>
                    <a:pt x="81" y="38"/>
                    <a:pt x="81" y="38"/>
                  </a:cubicBezTo>
                  <a:cubicBezTo>
                    <a:pt x="81" y="38"/>
                    <a:pt x="81" y="38"/>
                    <a:pt x="81" y="38"/>
                  </a:cubicBezTo>
                  <a:cubicBezTo>
                    <a:pt x="81" y="38"/>
                    <a:pt x="81" y="38"/>
                    <a:pt x="81" y="38"/>
                  </a:cubicBezTo>
                  <a:cubicBezTo>
                    <a:pt x="81" y="38"/>
                    <a:pt x="81" y="38"/>
                    <a:pt x="82" y="37"/>
                  </a:cubicBezTo>
                  <a:cubicBezTo>
                    <a:pt x="82" y="36"/>
                    <a:pt x="82" y="36"/>
                    <a:pt x="82" y="35"/>
                  </a:cubicBezTo>
                  <a:cubicBezTo>
                    <a:pt x="82" y="34"/>
                    <a:pt x="81" y="33"/>
                    <a:pt x="81" y="32"/>
                  </a:cubicBezTo>
                  <a:cubicBezTo>
                    <a:pt x="80" y="31"/>
                    <a:pt x="80" y="31"/>
                    <a:pt x="80" y="31"/>
                  </a:cubicBezTo>
                  <a:cubicBezTo>
                    <a:pt x="80" y="31"/>
                    <a:pt x="80" y="31"/>
                    <a:pt x="80" y="31"/>
                  </a:cubicBezTo>
                  <a:cubicBezTo>
                    <a:pt x="80" y="31"/>
                    <a:pt x="80" y="31"/>
                    <a:pt x="80" y="31"/>
                  </a:cubicBezTo>
                  <a:cubicBezTo>
                    <a:pt x="80" y="31"/>
                    <a:pt x="80" y="31"/>
                    <a:pt x="80" y="31"/>
                  </a:cubicBezTo>
                  <a:cubicBezTo>
                    <a:pt x="80" y="31"/>
                    <a:pt x="80" y="31"/>
                    <a:pt x="80" y="31"/>
                  </a:cubicBezTo>
                  <a:cubicBezTo>
                    <a:pt x="80" y="31"/>
                    <a:pt x="80" y="31"/>
                    <a:pt x="80" y="31"/>
                  </a:cubicBezTo>
                  <a:cubicBezTo>
                    <a:pt x="80" y="31"/>
                    <a:pt x="80" y="31"/>
                    <a:pt x="80" y="31"/>
                  </a:cubicBezTo>
                  <a:cubicBezTo>
                    <a:pt x="80" y="31"/>
                    <a:pt x="80" y="31"/>
                    <a:pt x="80" y="31"/>
                  </a:cubicBezTo>
                  <a:cubicBezTo>
                    <a:pt x="80" y="32"/>
                    <a:pt x="80" y="32"/>
                    <a:pt x="80" y="32"/>
                  </a:cubicBezTo>
                  <a:cubicBezTo>
                    <a:pt x="80" y="31"/>
                    <a:pt x="80" y="31"/>
                    <a:pt x="80" y="31"/>
                  </a:cubicBezTo>
                  <a:cubicBezTo>
                    <a:pt x="80" y="31"/>
                    <a:pt x="80" y="31"/>
                    <a:pt x="80" y="31"/>
                  </a:cubicBezTo>
                  <a:cubicBezTo>
                    <a:pt x="80" y="32"/>
                    <a:pt x="80" y="32"/>
                    <a:pt x="80" y="32"/>
                  </a:cubicBezTo>
                  <a:cubicBezTo>
                    <a:pt x="81" y="31"/>
                    <a:pt x="81" y="31"/>
                    <a:pt x="81" y="30"/>
                  </a:cubicBezTo>
                  <a:cubicBezTo>
                    <a:pt x="81" y="29"/>
                    <a:pt x="80" y="29"/>
                    <a:pt x="80" y="28"/>
                  </a:cubicBezTo>
                  <a:cubicBezTo>
                    <a:pt x="79" y="28"/>
                    <a:pt x="78" y="27"/>
                    <a:pt x="77" y="27"/>
                  </a:cubicBezTo>
                  <a:cubicBezTo>
                    <a:pt x="77" y="26"/>
                    <a:pt x="76" y="26"/>
                    <a:pt x="76" y="26"/>
                  </a:cubicBezTo>
                  <a:cubicBezTo>
                    <a:pt x="75" y="26"/>
                    <a:pt x="75" y="26"/>
                    <a:pt x="75" y="26"/>
                  </a:cubicBezTo>
                  <a:cubicBezTo>
                    <a:pt x="76" y="27"/>
                    <a:pt x="76" y="27"/>
                    <a:pt x="76" y="27"/>
                  </a:cubicBezTo>
                  <a:cubicBezTo>
                    <a:pt x="76" y="26"/>
                    <a:pt x="77" y="25"/>
                    <a:pt x="78" y="24"/>
                  </a:cubicBezTo>
                  <a:cubicBezTo>
                    <a:pt x="78" y="23"/>
                    <a:pt x="79" y="22"/>
                    <a:pt x="79" y="21"/>
                  </a:cubicBezTo>
                  <a:cubicBezTo>
                    <a:pt x="79" y="20"/>
                    <a:pt x="79" y="20"/>
                    <a:pt x="79" y="20"/>
                  </a:cubicBezTo>
                  <a:cubicBezTo>
                    <a:pt x="78" y="19"/>
                    <a:pt x="78" y="19"/>
                    <a:pt x="77" y="19"/>
                  </a:cubicBezTo>
                  <a:cubicBezTo>
                    <a:pt x="77" y="20"/>
                    <a:pt x="77" y="20"/>
                    <a:pt x="77" y="20"/>
                  </a:cubicBezTo>
                  <a:cubicBezTo>
                    <a:pt x="78" y="20"/>
                    <a:pt x="78" y="20"/>
                    <a:pt x="78" y="20"/>
                  </a:cubicBezTo>
                  <a:cubicBezTo>
                    <a:pt x="78" y="19"/>
                    <a:pt x="78" y="18"/>
                    <a:pt x="77" y="17"/>
                  </a:cubicBezTo>
                  <a:cubicBezTo>
                    <a:pt x="77" y="16"/>
                    <a:pt x="76" y="16"/>
                    <a:pt x="75" y="15"/>
                  </a:cubicBezTo>
                  <a:cubicBezTo>
                    <a:pt x="75" y="15"/>
                    <a:pt x="74" y="15"/>
                    <a:pt x="74" y="15"/>
                  </a:cubicBezTo>
                  <a:cubicBezTo>
                    <a:pt x="73" y="14"/>
                    <a:pt x="73" y="14"/>
                    <a:pt x="73" y="14"/>
                  </a:cubicBezTo>
                  <a:cubicBezTo>
                    <a:pt x="73" y="14"/>
                    <a:pt x="73" y="13"/>
                    <a:pt x="73" y="12"/>
                  </a:cubicBezTo>
                  <a:cubicBezTo>
                    <a:pt x="72" y="12"/>
                    <a:pt x="72" y="12"/>
                    <a:pt x="72" y="11"/>
                  </a:cubicBezTo>
                  <a:cubicBezTo>
                    <a:pt x="72" y="11"/>
                    <a:pt x="71" y="10"/>
                    <a:pt x="71" y="10"/>
                  </a:cubicBezTo>
                  <a:cubicBezTo>
                    <a:pt x="70" y="10"/>
                    <a:pt x="70" y="10"/>
                    <a:pt x="69" y="11"/>
                  </a:cubicBezTo>
                  <a:cubicBezTo>
                    <a:pt x="69" y="11"/>
                    <a:pt x="69" y="11"/>
                    <a:pt x="69" y="11"/>
                  </a:cubicBezTo>
                  <a:cubicBezTo>
                    <a:pt x="68" y="11"/>
                    <a:pt x="68" y="11"/>
                    <a:pt x="68" y="12"/>
                  </a:cubicBezTo>
                  <a:cubicBezTo>
                    <a:pt x="68" y="13"/>
                    <a:pt x="68" y="13"/>
                    <a:pt x="68" y="13"/>
                  </a:cubicBezTo>
                  <a:cubicBezTo>
                    <a:pt x="69" y="12"/>
                    <a:pt x="69" y="12"/>
                    <a:pt x="69" y="12"/>
                  </a:cubicBezTo>
                  <a:cubicBezTo>
                    <a:pt x="70" y="11"/>
                    <a:pt x="70" y="11"/>
                    <a:pt x="70" y="11"/>
                  </a:cubicBezTo>
                  <a:cubicBezTo>
                    <a:pt x="69" y="11"/>
                    <a:pt x="68" y="10"/>
                    <a:pt x="67" y="9"/>
                  </a:cubicBezTo>
                  <a:cubicBezTo>
                    <a:pt x="67" y="9"/>
                    <a:pt x="66" y="9"/>
                    <a:pt x="66" y="8"/>
                  </a:cubicBezTo>
                  <a:cubicBezTo>
                    <a:pt x="66" y="8"/>
                    <a:pt x="65" y="8"/>
                    <a:pt x="65" y="8"/>
                  </a:cubicBezTo>
                  <a:cubicBezTo>
                    <a:pt x="64" y="8"/>
                    <a:pt x="64" y="7"/>
                    <a:pt x="63" y="7"/>
                  </a:cubicBezTo>
                  <a:cubicBezTo>
                    <a:pt x="61" y="7"/>
                    <a:pt x="60" y="8"/>
                    <a:pt x="58" y="10"/>
                  </a:cubicBezTo>
                  <a:cubicBezTo>
                    <a:pt x="59" y="10"/>
                    <a:pt x="59" y="10"/>
                    <a:pt x="59" y="10"/>
                  </a:cubicBezTo>
                  <a:cubicBezTo>
                    <a:pt x="60" y="10"/>
                    <a:pt x="60" y="10"/>
                    <a:pt x="60" y="10"/>
                  </a:cubicBezTo>
                  <a:cubicBezTo>
                    <a:pt x="60" y="10"/>
                    <a:pt x="60" y="10"/>
                    <a:pt x="60" y="10"/>
                  </a:cubicBezTo>
                  <a:cubicBezTo>
                    <a:pt x="60" y="10"/>
                    <a:pt x="60" y="10"/>
                    <a:pt x="60" y="10"/>
                  </a:cubicBezTo>
                  <a:cubicBezTo>
                    <a:pt x="60" y="10"/>
                    <a:pt x="60" y="10"/>
                    <a:pt x="61" y="9"/>
                  </a:cubicBezTo>
                  <a:cubicBezTo>
                    <a:pt x="61" y="9"/>
                    <a:pt x="62" y="9"/>
                    <a:pt x="62" y="9"/>
                  </a:cubicBezTo>
                  <a:cubicBezTo>
                    <a:pt x="63" y="9"/>
                    <a:pt x="63" y="9"/>
                    <a:pt x="63" y="9"/>
                  </a:cubicBezTo>
                  <a:cubicBezTo>
                    <a:pt x="63" y="7"/>
                    <a:pt x="63" y="7"/>
                    <a:pt x="63" y="7"/>
                  </a:cubicBezTo>
                  <a:cubicBezTo>
                    <a:pt x="63" y="7"/>
                    <a:pt x="62" y="7"/>
                    <a:pt x="61" y="7"/>
                  </a:cubicBezTo>
                  <a:cubicBezTo>
                    <a:pt x="61" y="7"/>
                    <a:pt x="60" y="7"/>
                    <a:pt x="60" y="8"/>
                  </a:cubicBezTo>
                  <a:cubicBezTo>
                    <a:pt x="59" y="8"/>
                    <a:pt x="59" y="8"/>
                    <a:pt x="58" y="9"/>
                  </a:cubicBezTo>
                  <a:cubicBezTo>
                    <a:pt x="58" y="9"/>
                    <a:pt x="57" y="9"/>
                    <a:pt x="57" y="10"/>
                  </a:cubicBezTo>
                  <a:cubicBezTo>
                    <a:pt x="56" y="10"/>
                    <a:pt x="56" y="11"/>
                    <a:pt x="56" y="12"/>
                  </a:cubicBezTo>
                  <a:cubicBezTo>
                    <a:pt x="56" y="13"/>
                    <a:pt x="56" y="13"/>
                    <a:pt x="56" y="13"/>
                  </a:cubicBezTo>
                  <a:cubicBezTo>
                    <a:pt x="58" y="12"/>
                    <a:pt x="58" y="12"/>
                    <a:pt x="58" y="12"/>
                  </a:cubicBezTo>
                  <a:cubicBezTo>
                    <a:pt x="58" y="12"/>
                    <a:pt x="58" y="12"/>
                    <a:pt x="58" y="12"/>
                  </a:cubicBezTo>
                  <a:cubicBezTo>
                    <a:pt x="58" y="11"/>
                    <a:pt x="57" y="11"/>
                    <a:pt x="57" y="11"/>
                  </a:cubicBezTo>
                  <a:cubicBezTo>
                    <a:pt x="56" y="10"/>
                    <a:pt x="56" y="10"/>
                    <a:pt x="56" y="10"/>
                  </a:cubicBezTo>
                  <a:cubicBezTo>
                    <a:pt x="55" y="10"/>
                    <a:pt x="54" y="10"/>
                    <a:pt x="53" y="11"/>
                  </a:cubicBezTo>
                  <a:cubicBezTo>
                    <a:pt x="52" y="11"/>
                    <a:pt x="51" y="11"/>
                    <a:pt x="51" y="12"/>
                  </a:cubicBezTo>
                  <a:cubicBezTo>
                    <a:pt x="52" y="14"/>
                    <a:pt x="52" y="14"/>
                    <a:pt x="52" y="14"/>
                  </a:cubicBezTo>
                  <a:cubicBezTo>
                    <a:pt x="52" y="13"/>
                    <a:pt x="52" y="13"/>
                    <a:pt x="52" y="13"/>
                  </a:cubicBezTo>
                  <a:cubicBezTo>
                    <a:pt x="52" y="13"/>
                    <a:pt x="52" y="13"/>
                    <a:pt x="52" y="13"/>
                  </a:cubicBezTo>
                  <a:cubicBezTo>
                    <a:pt x="52" y="13"/>
                    <a:pt x="52" y="13"/>
                    <a:pt x="52" y="13"/>
                  </a:cubicBezTo>
                  <a:cubicBezTo>
                    <a:pt x="52" y="13"/>
                    <a:pt x="52" y="13"/>
                    <a:pt x="52" y="13"/>
                  </a:cubicBezTo>
                  <a:cubicBezTo>
                    <a:pt x="52" y="13"/>
                    <a:pt x="52" y="13"/>
                    <a:pt x="52" y="13"/>
                  </a:cubicBezTo>
                  <a:cubicBezTo>
                    <a:pt x="52" y="13"/>
                    <a:pt x="52" y="13"/>
                    <a:pt x="52" y="13"/>
                  </a:cubicBezTo>
                  <a:cubicBezTo>
                    <a:pt x="52" y="13"/>
                    <a:pt x="52" y="13"/>
                    <a:pt x="52" y="13"/>
                  </a:cubicBezTo>
                  <a:cubicBezTo>
                    <a:pt x="52" y="12"/>
                    <a:pt x="52" y="12"/>
                    <a:pt x="52" y="12"/>
                  </a:cubicBezTo>
                  <a:cubicBezTo>
                    <a:pt x="52" y="13"/>
                    <a:pt x="52" y="13"/>
                    <a:pt x="52" y="13"/>
                  </a:cubicBezTo>
                  <a:cubicBezTo>
                    <a:pt x="52" y="13"/>
                    <a:pt x="52" y="13"/>
                    <a:pt x="52" y="13"/>
                  </a:cubicBezTo>
                  <a:cubicBezTo>
                    <a:pt x="52" y="12"/>
                    <a:pt x="52" y="12"/>
                    <a:pt x="52" y="12"/>
                  </a:cubicBezTo>
                  <a:cubicBezTo>
                    <a:pt x="52" y="13"/>
                    <a:pt x="52" y="13"/>
                    <a:pt x="52" y="13"/>
                  </a:cubicBezTo>
                  <a:cubicBezTo>
                    <a:pt x="52" y="12"/>
                    <a:pt x="52" y="12"/>
                    <a:pt x="52" y="12"/>
                  </a:cubicBezTo>
                  <a:cubicBezTo>
                    <a:pt x="51" y="12"/>
                    <a:pt x="51" y="12"/>
                    <a:pt x="51" y="12"/>
                  </a:cubicBezTo>
                  <a:cubicBezTo>
                    <a:pt x="52" y="13"/>
                    <a:pt x="52" y="13"/>
                    <a:pt x="52" y="13"/>
                  </a:cubicBezTo>
                  <a:cubicBezTo>
                    <a:pt x="52" y="12"/>
                    <a:pt x="52" y="12"/>
                    <a:pt x="52" y="12"/>
                  </a:cubicBezTo>
                  <a:cubicBezTo>
                    <a:pt x="51" y="12"/>
                    <a:pt x="51" y="12"/>
                    <a:pt x="51" y="12"/>
                  </a:cubicBezTo>
                  <a:cubicBezTo>
                    <a:pt x="52" y="12"/>
                    <a:pt x="52" y="12"/>
                    <a:pt x="52" y="12"/>
                  </a:cubicBezTo>
                  <a:cubicBezTo>
                    <a:pt x="51" y="12"/>
                    <a:pt x="51" y="12"/>
                    <a:pt x="51" y="12"/>
                  </a:cubicBezTo>
                  <a:cubicBezTo>
                    <a:pt x="51" y="12"/>
                    <a:pt x="51" y="12"/>
                    <a:pt x="51" y="12"/>
                  </a:cubicBezTo>
                  <a:cubicBezTo>
                    <a:pt x="52" y="12"/>
                    <a:pt x="52" y="12"/>
                    <a:pt x="52" y="12"/>
                  </a:cubicBezTo>
                  <a:cubicBezTo>
                    <a:pt x="51" y="12"/>
                    <a:pt x="51" y="12"/>
                    <a:pt x="51" y="12"/>
                  </a:cubicBezTo>
                  <a:cubicBezTo>
                    <a:pt x="51" y="13"/>
                    <a:pt x="51" y="13"/>
                    <a:pt x="51" y="13"/>
                  </a:cubicBezTo>
                  <a:cubicBezTo>
                    <a:pt x="50" y="13"/>
                    <a:pt x="50" y="13"/>
                    <a:pt x="50" y="14"/>
                  </a:cubicBezTo>
                  <a:cubicBezTo>
                    <a:pt x="51" y="14"/>
                    <a:pt x="51" y="14"/>
                    <a:pt x="51" y="14"/>
                  </a:cubicBezTo>
                  <a:cubicBezTo>
                    <a:pt x="51" y="14"/>
                    <a:pt x="51" y="14"/>
                    <a:pt x="51" y="14"/>
                  </a:cubicBezTo>
                  <a:cubicBezTo>
                    <a:pt x="51" y="13"/>
                    <a:pt x="50" y="13"/>
                    <a:pt x="49" y="13"/>
                  </a:cubicBezTo>
                  <a:cubicBezTo>
                    <a:pt x="49" y="12"/>
                    <a:pt x="48" y="12"/>
                    <a:pt x="47" y="12"/>
                  </a:cubicBezTo>
                  <a:cubicBezTo>
                    <a:pt x="47" y="12"/>
                    <a:pt x="46" y="12"/>
                    <a:pt x="46" y="12"/>
                  </a:cubicBezTo>
                  <a:cubicBezTo>
                    <a:pt x="45" y="13"/>
                    <a:pt x="45" y="13"/>
                    <a:pt x="45" y="14"/>
                  </a:cubicBezTo>
                  <a:cubicBezTo>
                    <a:pt x="45" y="14"/>
                    <a:pt x="45" y="14"/>
                    <a:pt x="45" y="15"/>
                  </a:cubicBezTo>
                  <a:cubicBezTo>
                    <a:pt x="47" y="14"/>
                    <a:pt x="47" y="14"/>
                    <a:pt x="47" y="14"/>
                  </a:cubicBezTo>
                  <a:cubicBezTo>
                    <a:pt x="47" y="13"/>
                    <a:pt x="46" y="12"/>
                    <a:pt x="45" y="12"/>
                  </a:cubicBezTo>
                  <a:cubicBezTo>
                    <a:pt x="45" y="13"/>
                    <a:pt x="45" y="13"/>
                    <a:pt x="45" y="13"/>
                  </a:cubicBezTo>
                  <a:cubicBezTo>
                    <a:pt x="45" y="14"/>
                    <a:pt x="45" y="14"/>
                    <a:pt x="45" y="14"/>
                  </a:cubicBezTo>
                  <a:cubicBezTo>
                    <a:pt x="46" y="13"/>
                    <a:pt x="47" y="12"/>
                    <a:pt x="47" y="12"/>
                  </a:cubicBezTo>
                  <a:cubicBezTo>
                    <a:pt x="48" y="11"/>
                    <a:pt x="48" y="10"/>
                    <a:pt x="49" y="9"/>
                  </a:cubicBezTo>
                  <a:cubicBezTo>
                    <a:pt x="49" y="7"/>
                    <a:pt x="49" y="7"/>
                    <a:pt x="49" y="7"/>
                  </a:cubicBezTo>
                  <a:cubicBezTo>
                    <a:pt x="47" y="8"/>
                    <a:pt x="47" y="8"/>
                    <a:pt x="47" y="8"/>
                  </a:cubicBezTo>
                  <a:cubicBezTo>
                    <a:pt x="46" y="8"/>
                    <a:pt x="45" y="8"/>
                    <a:pt x="45" y="8"/>
                  </a:cubicBezTo>
                  <a:cubicBezTo>
                    <a:pt x="44" y="8"/>
                    <a:pt x="44" y="8"/>
                    <a:pt x="43" y="8"/>
                  </a:cubicBezTo>
                  <a:cubicBezTo>
                    <a:pt x="43" y="8"/>
                    <a:pt x="42" y="7"/>
                    <a:pt x="41" y="7"/>
                  </a:cubicBezTo>
                  <a:cubicBezTo>
                    <a:pt x="40" y="7"/>
                    <a:pt x="40" y="7"/>
                    <a:pt x="39" y="8"/>
                  </a:cubicBezTo>
                  <a:cubicBezTo>
                    <a:pt x="39" y="8"/>
                    <a:pt x="39" y="9"/>
                    <a:pt x="38" y="9"/>
                  </a:cubicBezTo>
                  <a:cubicBezTo>
                    <a:pt x="39" y="9"/>
                    <a:pt x="39" y="9"/>
                    <a:pt x="39"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1" y="9"/>
                    <a:pt x="41" y="9"/>
                    <a:pt x="41" y="9"/>
                  </a:cubicBezTo>
                  <a:cubicBezTo>
                    <a:pt x="41" y="8"/>
                    <a:pt x="41" y="8"/>
                    <a:pt x="41" y="8"/>
                  </a:cubicBezTo>
                  <a:cubicBezTo>
                    <a:pt x="40" y="7"/>
                    <a:pt x="40" y="7"/>
                    <a:pt x="40" y="7"/>
                  </a:cubicBezTo>
                  <a:cubicBezTo>
                    <a:pt x="40" y="7"/>
                    <a:pt x="39" y="7"/>
                    <a:pt x="38" y="7"/>
                  </a:cubicBezTo>
                  <a:cubicBezTo>
                    <a:pt x="38" y="7"/>
                    <a:pt x="37" y="7"/>
                    <a:pt x="36" y="7"/>
                  </a:cubicBezTo>
                  <a:cubicBezTo>
                    <a:pt x="37" y="8"/>
                    <a:pt x="37" y="8"/>
                    <a:pt x="37" y="8"/>
                  </a:cubicBezTo>
                  <a:cubicBezTo>
                    <a:pt x="37" y="9"/>
                    <a:pt x="37" y="9"/>
                    <a:pt x="37" y="9"/>
                  </a:cubicBezTo>
                  <a:cubicBezTo>
                    <a:pt x="38" y="9"/>
                    <a:pt x="38" y="8"/>
                    <a:pt x="38" y="8"/>
                  </a:cubicBezTo>
                  <a:cubicBezTo>
                    <a:pt x="39" y="7"/>
                    <a:pt x="39" y="7"/>
                    <a:pt x="39" y="6"/>
                  </a:cubicBezTo>
                  <a:cubicBezTo>
                    <a:pt x="39" y="6"/>
                    <a:pt x="39" y="5"/>
                    <a:pt x="39" y="5"/>
                  </a:cubicBezTo>
                  <a:cubicBezTo>
                    <a:pt x="38" y="5"/>
                    <a:pt x="38" y="5"/>
                    <a:pt x="37" y="5"/>
                  </a:cubicBezTo>
                  <a:cubicBezTo>
                    <a:pt x="37" y="5"/>
                    <a:pt x="37" y="5"/>
                    <a:pt x="37" y="5"/>
                  </a:cubicBezTo>
                  <a:cubicBezTo>
                    <a:pt x="37" y="6"/>
                    <a:pt x="37" y="6"/>
                    <a:pt x="37" y="6"/>
                  </a:cubicBezTo>
                  <a:cubicBezTo>
                    <a:pt x="38" y="7"/>
                    <a:pt x="38" y="7"/>
                    <a:pt x="38" y="7"/>
                  </a:cubicBezTo>
                  <a:cubicBezTo>
                    <a:pt x="38" y="6"/>
                    <a:pt x="38" y="6"/>
                    <a:pt x="38" y="6"/>
                  </a:cubicBezTo>
                  <a:cubicBezTo>
                    <a:pt x="39" y="6"/>
                    <a:pt x="39" y="6"/>
                    <a:pt x="39" y="5"/>
                  </a:cubicBezTo>
                  <a:cubicBezTo>
                    <a:pt x="39" y="4"/>
                    <a:pt x="39" y="4"/>
                    <a:pt x="39" y="4"/>
                  </a:cubicBezTo>
                  <a:cubicBezTo>
                    <a:pt x="38" y="4"/>
                    <a:pt x="38" y="4"/>
                    <a:pt x="37" y="3"/>
                  </a:cubicBezTo>
                  <a:cubicBezTo>
                    <a:pt x="35" y="3"/>
                    <a:pt x="32" y="3"/>
                    <a:pt x="31" y="3"/>
                  </a:cubicBezTo>
                  <a:cubicBezTo>
                    <a:pt x="31" y="3"/>
                    <a:pt x="31" y="3"/>
                    <a:pt x="31" y="3"/>
                  </a:cubicBezTo>
                  <a:cubicBezTo>
                    <a:pt x="31" y="3"/>
                    <a:pt x="31" y="3"/>
                    <a:pt x="31" y="3"/>
                  </a:cubicBezTo>
                  <a:cubicBezTo>
                    <a:pt x="30" y="3"/>
                    <a:pt x="30" y="3"/>
                    <a:pt x="30" y="3"/>
                  </a:cubicBezTo>
                  <a:cubicBezTo>
                    <a:pt x="30" y="3"/>
                    <a:pt x="30" y="3"/>
                    <a:pt x="30" y="4"/>
                  </a:cubicBezTo>
                  <a:cubicBezTo>
                    <a:pt x="30" y="4"/>
                    <a:pt x="30" y="4"/>
                    <a:pt x="30" y="4"/>
                  </a:cubicBezTo>
                  <a:cubicBezTo>
                    <a:pt x="31" y="5"/>
                    <a:pt x="31" y="5"/>
                    <a:pt x="31" y="5"/>
                  </a:cubicBezTo>
                  <a:cubicBezTo>
                    <a:pt x="31" y="4"/>
                    <a:pt x="31" y="4"/>
                    <a:pt x="31" y="4"/>
                  </a:cubicBezTo>
                  <a:cubicBezTo>
                    <a:pt x="32" y="3"/>
                    <a:pt x="32" y="3"/>
                    <a:pt x="32" y="3"/>
                  </a:cubicBezTo>
                  <a:cubicBezTo>
                    <a:pt x="31" y="3"/>
                    <a:pt x="30" y="2"/>
                    <a:pt x="29" y="2"/>
                  </a:cubicBezTo>
                  <a:cubicBezTo>
                    <a:pt x="29" y="2"/>
                    <a:pt x="28" y="2"/>
                    <a:pt x="27" y="2"/>
                  </a:cubicBezTo>
                  <a:cubicBezTo>
                    <a:pt x="27" y="3"/>
                    <a:pt x="27" y="3"/>
                    <a:pt x="27" y="3"/>
                  </a:cubicBezTo>
                  <a:cubicBezTo>
                    <a:pt x="27" y="4"/>
                    <a:pt x="27" y="4"/>
                    <a:pt x="27" y="4"/>
                  </a:cubicBezTo>
                  <a:cubicBezTo>
                    <a:pt x="28" y="4"/>
                    <a:pt x="28" y="4"/>
                    <a:pt x="29" y="4"/>
                  </a:cubicBezTo>
                  <a:cubicBezTo>
                    <a:pt x="30" y="4"/>
                    <a:pt x="30" y="4"/>
                    <a:pt x="31" y="5"/>
                  </a:cubicBezTo>
                  <a:cubicBezTo>
                    <a:pt x="32" y="3"/>
                    <a:pt x="32" y="3"/>
                    <a:pt x="32" y="3"/>
                  </a:cubicBezTo>
                  <a:cubicBezTo>
                    <a:pt x="31" y="4"/>
                    <a:pt x="31" y="4"/>
                    <a:pt x="31" y="4"/>
                  </a:cubicBezTo>
                  <a:cubicBezTo>
                    <a:pt x="32" y="3"/>
                    <a:pt x="32" y="3"/>
                    <a:pt x="32" y="3"/>
                  </a:cubicBezTo>
                  <a:cubicBezTo>
                    <a:pt x="32" y="3"/>
                    <a:pt x="32" y="3"/>
                    <a:pt x="32" y="3"/>
                  </a:cubicBezTo>
                  <a:cubicBezTo>
                    <a:pt x="31" y="4"/>
                    <a:pt x="31" y="4"/>
                    <a:pt x="31" y="4"/>
                  </a:cubicBezTo>
                  <a:cubicBezTo>
                    <a:pt x="32" y="3"/>
                    <a:pt x="32" y="3"/>
                    <a:pt x="32" y="3"/>
                  </a:cubicBezTo>
                  <a:cubicBezTo>
                    <a:pt x="31" y="4"/>
                    <a:pt x="31" y="4"/>
                    <a:pt x="31" y="4"/>
                  </a:cubicBezTo>
                  <a:cubicBezTo>
                    <a:pt x="32" y="4"/>
                    <a:pt x="32" y="4"/>
                    <a:pt x="32" y="4"/>
                  </a:cubicBezTo>
                  <a:cubicBezTo>
                    <a:pt x="32" y="3"/>
                    <a:pt x="32" y="3"/>
                    <a:pt x="32" y="3"/>
                  </a:cubicBezTo>
                  <a:cubicBezTo>
                    <a:pt x="31" y="4"/>
                    <a:pt x="31" y="4"/>
                    <a:pt x="31" y="4"/>
                  </a:cubicBezTo>
                  <a:cubicBezTo>
                    <a:pt x="32" y="4"/>
                    <a:pt x="32" y="4"/>
                    <a:pt x="32" y="4"/>
                  </a:cubicBezTo>
                  <a:cubicBezTo>
                    <a:pt x="31" y="4"/>
                    <a:pt x="31" y="4"/>
                    <a:pt x="31" y="4"/>
                  </a:cubicBezTo>
                  <a:cubicBezTo>
                    <a:pt x="32" y="5"/>
                    <a:pt x="32" y="5"/>
                    <a:pt x="32" y="5"/>
                  </a:cubicBezTo>
                  <a:cubicBezTo>
                    <a:pt x="32" y="4"/>
                    <a:pt x="32" y="4"/>
                    <a:pt x="32" y="4"/>
                  </a:cubicBezTo>
                  <a:cubicBezTo>
                    <a:pt x="31" y="4"/>
                    <a:pt x="31" y="4"/>
                    <a:pt x="31" y="4"/>
                  </a:cubicBezTo>
                  <a:cubicBezTo>
                    <a:pt x="32" y="5"/>
                    <a:pt x="32" y="5"/>
                    <a:pt x="32" y="5"/>
                  </a:cubicBezTo>
                  <a:cubicBezTo>
                    <a:pt x="31" y="4"/>
                    <a:pt x="31" y="4"/>
                    <a:pt x="31" y="4"/>
                  </a:cubicBezTo>
                  <a:cubicBezTo>
                    <a:pt x="31" y="5"/>
                    <a:pt x="31" y="5"/>
                    <a:pt x="31" y="5"/>
                  </a:cubicBezTo>
                  <a:cubicBezTo>
                    <a:pt x="32" y="5"/>
                    <a:pt x="32" y="5"/>
                    <a:pt x="32" y="5"/>
                  </a:cubicBezTo>
                  <a:cubicBezTo>
                    <a:pt x="31" y="4"/>
                    <a:pt x="31" y="4"/>
                    <a:pt x="31" y="4"/>
                  </a:cubicBezTo>
                  <a:cubicBezTo>
                    <a:pt x="31" y="5"/>
                    <a:pt x="31" y="5"/>
                    <a:pt x="31" y="5"/>
                  </a:cubicBezTo>
                  <a:cubicBezTo>
                    <a:pt x="31" y="4"/>
                    <a:pt x="31" y="4"/>
                    <a:pt x="31" y="4"/>
                  </a:cubicBezTo>
                  <a:cubicBezTo>
                    <a:pt x="31" y="5"/>
                    <a:pt x="31" y="5"/>
                    <a:pt x="31" y="5"/>
                  </a:cubicBezTo>
                  <a:cubicBezTo>
                    <a:pt x="31" y="5"/>
                    <a:pt x="31" y="5"/>
                    <a:pt x="31" y="5"/>
                  </a:cubicBezTo>
                  <a:cubicBezTo>
                    <a:pt x="31" y="4"/>
                    <a:pt x="31" y="4"/>
                    <a:pt x="31" y="4"/>
                  </a:cubicBezTo>
                  <a:cubicBezTo>
                    <a:pt x="31" y="5"/>
                    <a:pt x="31" y="5"/>
                    <a:pt x="31" y="5"/>
                  </a:cubicBezTo>
                  <a:cubicBezTo>
                    <a:pt x="31" y="5"/>
                    <a:pt x="31" y="5"/>
                    <a:pt x="31" y="5"/>
                  </a:cubicBezTo>
                  <a:cubicBezTo>
                    <a:pt x="32" y="5"/>
                    <a:pt x="33" y="5"/>
                    <a:pt x="35" y="5"/>
                  </a:cubicBezTo>
                  <a:cubicBezTo>
                    <a:pt x="35" y="5"/>
                    <a:pt x="36" y="5"/>
                    <a:pt x="37" y="6"/>
                  </a:cubicBezTo>
                  <a:cubicBezTo>
                    <a:pt x="37" y="6"/>
                    <a:pt x="37" y="6"/>
                    <a:pt x="37" y="6"/>
                  </a:cubicBezTo>
                  <a:cubicBezTo>
                    <a:pt x="37" y="5"/>
                    <a:pt x="37" y="5"/>
                    <a:pt x="37" y="5"/>
                  </a:cubicBezTo>
                  <a:cubicBezTo>
                    <a:pt x="37" y="6"/>
                    <a:pt x="37" y="6"/>
                    <a:pt x="37" y="6"/>
                  </a:cubicBezTo>
                  <a:cubicBezTo>
                    <a:pt x="37" y="6"/>
                    <a:pt x="37" y="6"/>
                    <a:pt x="37" y="6"/>
                  </a:cubicBezTo>
                  <a:cubicBezTo>
                    <a:pt x="37" y="5"/>
                    <a:pt x="37" y="5"/>
                    <a:pt x="37" y="5"/>
                  </a:cubicBezTo>
                  <a:cubicBezTo>
                    <a:pt x="37" y="6"/>
                    <a:pt x="37" y="6"/>
                    <a:pt x="37" y="6"/>
                  </a:cubicBezTo>
                  <a:cubicBezTo>
                    <a:pt x="38" y="5"/>
                    <a:pt x="38" y="5"/>
                    <a:pt x="38" y="5"/>
                  </a:cubicBezTo>
                  <a:cubicBezTo>
                    <a:pt x="37" y="5"/>
                    <a:pt x="37" y="5"/>
                    <a:pt x="37" y="5"/>
                  </a:cubicBezTo>
                  <a:cubicBezTo>
                    <a:pt x="37" y="6"/>
                    <a:pt x="37" y="6"/>
                    <a:pt x="37" y="6"/>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8" y="6"/>
                    <a:pt x="38" y="6"/>
                    <a:pt x="38" y="6"/>
                  </a:cubicBezTo>
                  <a:cubicBezTo>
                    <a:pt x="37" y="6"/>
                    <a:pt x="37" y="6"/>
                    <a:pt x="37" y="6"/>
                  </a:cubicBezTo>
                  <a:cubicBezTo>
                    <a:pt x="37" y="7"/>
                    <a:pt x="37" y="7"/>
                    <a:pt x="37" y="7"/>
                  </a:cubicBezTo>
                  <a:cubicBezTo>
                    <a:pt x="38" y="6"/>
                    <a:pt x="38" y="6"/>
                    <a:pt x="38" y="6"/>
                  </a:cubicBezTo>
                  <a:cubicBezTo>
                    <a:pt x="37" y="6"/>
                    <a:pt x="37" y="6"/>
                    <a:pt x="37" y="6"/>
                  </a:cubicBezTo>
                  <a:cubicBezTo>
                    <a:pt x="38" y="6"/>
                    <a:pt x="38" y="6"/>
                    <a:pt x="38" y="6"/>
                  </a:cubicBezTo>
                  <a:cubicBezTo>
                    <a:pt x="37" y="6"/>
                    <a:pt x="37" y="6"/>
                    <a:pt x="37" y="6"/>
                  </a:cubicBezTo>
                  <a:cubicBezTo>
                    <a:pt x="37" y="6"/>
                    <a:pt x="37" y="6"/>
                    <a:pt x="37" y="6"/>
                  </a:cubicBezTo>
                  <a:cubicBezTo>
                    <a:pt x="38" y="6"/>
                    <a:pt x="38" y="6"/>
                    <a:pt x="38"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7"/>
                    <a:pt x="37" y="7"/>
                    <a:pt x="37"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7" y="9"/>
                    <a:pt x="37" y="9"/>
                    <a:pt x="37" y="9"/>
                  </a:cubicBezTo>
                  <a:cubicBezTo>
                    <a:pt x="37" y="9"/>
                    <a:pt x="38" y="9"/>
                    <a:pt x="38" y="9"/>
                  </a:cubicBezTo>
                  <a:cubicBezTo>
                    <a:pt x="39" y="9"/>
                    <a:pt x="39" y="9"/>
                    <a:pt x="39" y="9"/>
                  </a:cubicBezTo>
                  <a:cubicBezTo>
                    <a:pt x="40" y="8"/>
                    <a:pt x="40" y="8"/>
                    <a:pt x="40" y="8"/>
                  </a:cubicBezTo>
                  <a:cubicBezTo>
                    <a:pt x="39" y="7"/>
                    <a:pt x="39" y="7"/>
                    <a:pt x="39" y="7"/>
                  </a:cubicBezTo>
                  <a:cubicBezTo>
                    <a:pt x="39" y="8"/>
                    <a:pt x="39" y="8"/>
                    <a:pt x="39" y="8"/>
                  </a:cubicBezTo>
                  <a:cubicBezTo>
                    <a:pt x="38" y="9"/>
                    <a:pt x="38" y="9"/>
                    <a:pt x="38" y="9"/>
                  </a:cubicBezTo>
                  <a:cubicBezTo>
                    <a:pt x="38" y="10"/>
                    <a:pt x="38" y="10"/>
                    <a:pt x="38" y="10"/>
                  </a:cubicBezTo>
                  <a:cubicBezTo>
                    <a:pt x="39" y="13"/>
                    <a:pt x="39" y="13"/>
                    <a:pt x="39" y="13"/>
                  </a:cubicBezTo>
                  <a:cubicBezTo>
                    <a:pt x="40" y="10"/>
                    <a:pt x="40" y="10"/>
                    <a:pt x="40" y="10"/>
                  </a:cubicBezTo>
                  <a:cubicBezTo>
                    <a:pt x="41" y="9"/>
                    <a:pt x="41" y="9"/>
                    <a:pt x="41" y="9"/>
                  </a:cubicBezTo>
                  <a:cubicBezTo>
                    <a:pt x="41" y="9"/>
                    <a:pt x="41" y="9"/>
                    <a:pt x="41" y="9"/>
                  </a:cubicBezTo>
                  <a:cubicBezTo>
                    <a:pt x="41" y="9"/>
                    <a:pt x="42" y="10"/>
                    <a:pt x="42" y="10"/>
                  </a:cubicBezTo>
                  <a:cubicBezTo>
                    <a:pt x="43" y="10"/>
                    <a:pt x="44" y="10"/>
                    <a:pt x="45" y="10"/>
                  </a:cubicBezTo>
                  <a:cubicBezTo>
                    <a:pt x="46" y="10"/>
                    <a:pt x="47" y="10"/>
                    <a:pt x="48" y="10"/>
                  </a:cubicBezTo>
                  <a:cubicBezTo>
                    <a:pt x="48" y="9"/>
                    <a:pt x="48" y="9"/>
                    <a:pt x="48" y="9"/>
                  </a:cubicBezTo>
                  <a:cubicBezTo>
                    <a:pt x="47" y="9"/>
                    <a:pt x="47" y="9"/>
                    <a:pt x="47" y="9"/>
                  </a:cubicBezTo>
                  <a:cubicBezTo>
                    <a:pt x="47" y="9"/>
                    <a:pt x="46" y="10"/>
                    <a:pt x="46" y="10"/>
                  </a:cubicBezTo>
                  <a:cubicBezTo>
                    <a:pt x="45" y="11"/>
                    <a:pt x="45" y="12"/>
                    <a:pt x="44" y="12"/>
                  </a:cubicBezTo>
                  <a:cubicBezTo>
                    <a:pt x="43" y="14"/>
                    <a:pt x="43" y="14"/>
                    <a:pt x="43" y="14"/>
                  </a:cubicBezTo>
                  <a:cubicBezTo>
                    <a:pt x="45" y="14"/>
                    <a:pt x="45" y="14"/>
                    <a:pt x="45" y="14"/>
                  </a:cubicBezTo>
                  <a:cubicBezTo>
                    <a:pt x="45" y="14"/>
                    <a:pt x="45" y="14"/>
                    <a:pt x="45" y="15"/>
                  </a:cubicBezTo>
                  <a:cubicBezTo>
                    <a:pt x="46" y="14"/>
                    <a:pt x="46" y="14"/>
                    <a:pt x="46"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6" y="14"/>
                    <a:pt x="46" y="14"/>
                    <a:pt x="46" y="14"/>
                  </a:cubicBezTo>
                  <a:cubicBezTo>
                    <a:pt x="47" y="14"/>
                    <a:pt x="47" y="14"/>
                    <a:pt x="47" y="14"/>
                  </a:cubicBezTo>
                  <a:cubicBezTo>
                    <a:pt x="47" y="14"/>
                    <a:pt x="47" y="14"/>
                    <a:pt x="47" y="14"/>
                  </a:cubicBezTo>
                  <a:cubicBezTo>
                    <a:pt x="46" y="14"/>
                    <a:pt x="46" y="14"/>
                    <a:pt x="46" y="14"/>
                  </a:cubicBezTo>
                  <a:cubicBezTo>
                    <a:pt x="47" y="14"/>
                    <a:pt x="47" y="14"/>
                    <a:pt x="47" y="14"/>
                  </a:cubicBezTo>
                  <a:cubicBezTo>
                    <a:pt x="46" y="14"/>
                    <a:pt x="46" y="14"/>
                    <a:pt x="46" y="14"/>
                  </a:cubicBezTo>
                  <a:cubicBezTo>
                    <a:pt x="47" y="14"/>
                    <a:pt x="47" y="14"/>
                    <a:pt x="47" y="14"/>
                  </a:cubicBezTo>
                  <a:cubicBezTo>
                    <a:pt x="47" y="14"/>
                    <a:pt x="47" y="14"/>
                    <a:pt x="47" y="14"/>
                  </a:cubicBezTo>
                  <a:cubicBezTo>
                    <a:pt x="46" y="14"/>
                    <a:pt x="46" y="14"/>
                    <a:pt x="46"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8" y="14"/>
                    <a:pt x="48" y="14"/>
                    <a:pt x="49" y="15"/>
                  </a:cubicBezTo>
                  <a:cubicBezTo>
                    <a:pt x="50" y="15"/>
                    <a:pt x="50" y="15"/>
                    <a:pt x="50" y="15"/>
                  </a:cubicBezTo>
                  <a:cubicBezTo>
                    <a:pt x="50" y="15"/>
                    <a:pt x="50" y="15"/>
                    <a:pt x="50" y="15"/>
                  </a:cubicBezTo>
                  <a:cubicBezTo>
                    <a:pt x="50" y="15"/>
                    <a:pt x="50" y="15"/>
                    <a:pt x="50" y="15"/>
                  </a:cubicBezTo>
                  <a:cubicBezTo>
                    <a:pt x="50" y="15"/>
                    <a:pt x="50" y="15"/>
                    <a:pt x="50" y="15"/>
                  </a:cubicBezTo>
                  <a:cubicBezTo>
                    <a:pt x="51" y="16"/>
                    <a:pt x="51" y="16"/>
                    <a:pt x="51" y="16"/>
                  </a:cubicBezTo>
                  <a:cubicBezTo>
                    <a:pt x="52" y="15"/>
                    <a:pt x="52" y="15"/>
                    <a:pt x="52" y="15"/>
                  </a:cubicBezTo>
                  <a:cubicBezTo>
                    <a:pt x="52" y="14"/>
                    <a:pt x="52" y="14"/>
                    <a:pt x="52" y="14"/>
                  </a:cubicBezTo>
                  <a:cubicBezTo>
                    <a:pt x="53" y="13"/>
                    <a:pt x="53" y="13"/>
                    <a:pt x="53" y="13"/>
                  </a:cubicBezTo>
                  <a:cubicBezTo>
                    <a:pt x="53" y="13"/>
                    <a:pt x="53" y="13"/>
                    <a:pt x="53" y="13"/>
                  </a:cubicBezTo>
                  <a:cubicBezTo>
                    <a:pt x="53" y="13"/>
                    <a:pt x="53" y="13"/>
                    <a:pt x="53" y="12"/>
                  </a:cubicBezTo>
                  <a:cubicBezTo>
                    <a:pt x="53" y="12"/>
                    <a:pt x="53" y="12"/>
                    <a:pt x="53" y="12"/>
                  </a:cubicBezTo>
                  <a:cubicBezTo>
                    <a:pt x="52" y="11"/>
                    <a:pt x="52" y="11"/>
                    <a:pt x="52" y="11"/>
                  </a:cubicBezTo>
                  <a:cubicBezTo>
                    <a:pt x="51" y="11"/>
                    <a:pt x="51" y="11"/>
                    <a:pt x="51" y="11"/>
                  </a:cubicBezTo>
                  <a:cubicBezTo>
                    <a:pt x="51" y="12"/>
                    <a:pt x="51" y="12"/>
                    <a:pt x="51" y="12"/>
                  </a:cubicBezTo>
                  <a:cubicBezTo>
                    <a:pt x="51" y="13"/>
                    <a:pt x="51" y="13"/>
                    <a:pt x="51" y="13"/>
                  </a:cubicBezTo>
                  <a:cubicBezTo>
                    <a:pt x="52" y="13"/>
                    <a:pt x="52" y="13"/>
                    <a:pt x="52" y="13"/>
                  </a:cubicBezTo>
                  <a:cubicBezTo>
                    <a:pt x="52" y="13"/>
                    <a:pt x="53" y="13"/>
                    <a:pt x="54" y="13"/>
                  </a:cubicBezTo>
                  <a:cubicBezTo>
                    <a:pt x="54" y="12"/>
                    <a:pt x="55"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7" y="12"/>
                    <a:pt x="57" y="12"/>
                    <a:pt x="57" y="12"/>
                  </a:cubicBezTo>
                  <a:cubicBezTo>
                    <a:pt x="58" y="12"/>
                    <a:pt x="58" y="12"/>
                    <a:pt x="58" y="12"/>
                  </a:cubicBezTo>
                  <a:cubicBezTo>
                    <a:pt x="58" y="12"/>
                    <a:pt x="58" y="12"/>
                    <a:pt x="58" y="12"/>
                  </a:cubicBezTo>
                  <a:cubicBezTo>
                    <a:pt x="58" y="12"/>
                    <a:pt x="58" y="12"/>
                    <a:pt x="58" y="11"/>
                  </a:cubicBezTo>
                  <a:cubicBezTo>
                    <a:pt x="58" y="11"/>
                    <a:pt x="59" y="11"/>
                    <a:pt x="59" y="10"/>
                  </a:cubicBezTo>
                  <a:cubicBezTo>
                    <a:pt x="60" y="10"/>
                    <a:pt x="60" y="9"/>
                    <a:pt x="61" y="9"/>
                  </a:cubicBezTo>
                  <a:cubicBezTo>
                    <a:pt x="61" y="9"/>
                    <a:pt x="61" y="9"/>
                    <a:pt x="61" y="9"/>
                  </a:cubicBezTo>
                  <a:cubicBezTo>
                    <a:pt x="62" y="9"/>
                    <a:pt x="62" y="9"/>
                    <a:pt x="63" y="9"/>
                  </a:cubicBezTo>
                  <a:cubicBezTo>
                    <a:pt x="63" y="8"/>
                    <a:pt x="63" y="8"/>
                    <a:pt x="63" y="8"/>
                  </a:cubicBezTo>
                  <a:cubicBezTo>
                    <a:pt x="63" y="7"/>
                    <a:pt x="63" y="7"/>
                    <a:pt x="63" y="7"/>
                  </a:cubicBezTo>
                  <a:cubicBezTo>
                    <a:pt x="63" y="7"/>
                    <a:pt x="63" y="7"/>
                    <a:pt x="62" y="7"/>
                  </a:cubicBezTo>
                  <a:cubicBezTo>
                    <a:pt x="61" y="7"/>
                    <a:pt x="60" y="7"/>
                    <a:pt x="60" y="8"/>
                  </a:cubicBezTo>
                  <a:cubicBezTo>
                    <a:pt x="59" y="8"/>
                    <a:pt x="59" y="8"/>
                    <a:pt x="59" y="9"/>
                  </a:cubicBezTo>
                  <a:cubicBezTo>
                    <a:pt x="58" y="9"/>
                    <a:pt x="58" y="9"/>
                    <a:pt x="58" y="10"/>
                  </a:cubicBezTo>
                  <a:cubicBezTo>
                    <a:pt x="58" y="10"/>
                    <a:pt x="58" y="10"/>
                    <a:pt x="58" y="10"/>
                  </a:cubicBezTo>
                  <a:cubicBezTo>
                    <a:pt x="58" y="12"/>
                    <a:pt x="58" y="12"/>
                    <a:pt x="58" y="12"/>
                  </a:cubicBezTo>
                  <a:cubicBezTo>
                    <a:pt x="60" y="11"/>
                    <a:pt x="60" y="11"/>
                    <a:pt x="60" y="11"/>
                  </a:cubicBezTo>
                  <a:cubicBezTo>
                    <a:pt x="61" y="10"/>
                    <a:pt x="62" y="10"/>
                    <a:pt x="63" y="9"/>
                  </a:cubicBezTo>
                  <a:cubicBezTo>
                    <a:pt x="64" y="9"/>
                    <a:pt x="64" y="10"/>
                    <a:pt x="64" y="10"/>
                  </a:cubicBezTo>
                  <a:cubicBezTo>
                    <a:pt x="64" y="9"/>
                    <a:pt x="64" y="9"/>
                    <a:pt x="64" y="9"/>
                  </a:cubicBezTo>
                  <a:cubicBezTo>
                    <a:pt x="64" y="10"/>
                    <a:pt x="64" y="10"/>
                    <a:pt x="64" y="10"/>
                  </a:cubicBezTo>
                  <a:cubicBezTo>
                    <a:pt x="64" y="10"/>
                    <a:pt x="64" y="10"/>
                    <a:pt x="64" y="10"/>
                  </a:cubicBezTo>
                  <a:cubicBezTo>
                    <a:pt x="64" y="9"/>
                    <a:pt x="64" y="9"/>
                    <a:pt x="64" y="9"/>
                  </a:cubicBezTo>
                  <a:cubicBezTo>
                    <a:pt x="64" y="10"/>
                    <a:pt x="64" y="10"/>
                    <a:pt x="64" y="10"/>
                  </a:cubicBezTo>
                  <a:cubicBezTo>
                    <a:pt x="64" y="10"/>
                    <a:pt x="64" y="10"/>
                    <a:pt x="64" y="10"/>
                  </a:cubicBezTo>
                  <a:cubicBezTo>
                    <a:pt x="65" y="10"/>
                    <a:pt x="66" y="11"/>
                    <a:pt x="66" y="11"/>
                  </a:cubicBezTo>
                  <a:cubicBezTo>
                    <a:pt x="67" y="12"/>
                    <a:pt x="68" y="13"/>
                    <a:pt x="69" y="13"/>
                  </a:cubicBezTo>
                  <a:cubicBezTo>
                    <a:pt x="71" y="15"/>
                    <a:pt x="71" y="15"/>
                    <a:pt x="71" y="15"/>
                  </a:cubicBezTo>
                  <a:cubicBezTo>
                    <a:pt x="70" y="12"/>
                    <a:pt x="70" y="12"/>
                    <a:pt x="70" y="12"/>
                  </a:cubicBezTo>
                  <a:cubicBezTo>
                    <a:pt x="69" y="12"/>
                    <a:pt x="69" y="12"/>
                    <a:pt x="69" y="12"/>
                  </a:cubicBezTo>
                  <a:cubicBezTo>
                    <a:pt x="70" y="12"/>
                    <a:pt x="70" y="12"/>
                    <a:pt x="70" y="12"/>
                  </a:cubicBezTo>
                  <a:cubicBezTo>
                    <a:pt x="70" y="12"/>
                    <a:pt x="70" y="12"/>
                    <a:pt x="70" y="12"/>
                  </a:cubicBezTo>
                  <a:cubicBezTo>
                    <a:pt x="69" y="12"/>
                    <a:pt x="69" y="12"/>
                    <a:pt x="69" y="12"/>
                  </a:cubicBezTo>
                  <a:cubicBezTo>
                    <a:pt x="70" y="12"/>
                    <a:pt x="70" y="12"/>
                    <a:pt x="70" y="12"/>
                  </a:cubicBezTo>
                  <a:cubicBezTo>
                    <a:pt x="69" y="12"/>
                    <a:pt x="69" y="12"/>
                    <a:pt x="69" y="12"/>
                  </a:cubicBezTo>
                  <a:cubicBezTo>
                    <a:pt x="70" y="13"/>
                    <a:pt x="70" y="13"/>
                    <a:pt x="70" y="13"/>
                  </a:cubicBezTo>
                  <a:cubicBezTo>
                    <a:pt x="70" y="12"/>
                    <a:pt x="70" y="12"/>
                    <a:pt x="70" y="12"/>
                  </a:cubicBezTo>
                  <a:cubicBezTo>
                    <a:pt x="69" y="12"/>
                    <a:pt x="69" y="12"/>
                    <a:pt x="69" y="12"/>
                  </a:cubicBezTo>
                  <a:cubicBezTo>
                    <a:pt x="70" y="13"/>
                    <a:pt x="70" y="13"/>
                    <a:pt x="70" y="13"/>
                  </a:cubicBezTo>
                  <a:cubicBezTo>
                    <a:pt x="70" y="12"/>
                    <a:pt x="70" y="12"/>
                    <a:pt x="70" y="12"/>
                  </a:cubicBezTo>
                  <a:cubicBezTo>
                    <a:pt x="70" y="13"/>
                    <a:pt x="70" y="13"/>
                    <a:pt x="70" y="13"/>
                  </a:cubicBezTo>
                  <a:cubicBezTo>
                    <a:pt x="70" y="13"/>
                    <a:pt x="70" y="13"/>
                    <a:pt x="70" y="13"/>
                  </a:cubicBezTo>
                  <a:cubicBezTo>
                    <a:pt x="70" y="12"/>
                    <a:pt x="70" y="12"/>
                    <a:pt x="70" y="12"/>
                  </a:cubicBezTo>
                  <a:cubicBezTo>
                    <a:pt x="70" y="13"/>
                    <a:pt x="70" y="13"/>
                    <a:pt x="70" y="13"/>
                  </a:cubicBezTo>
                  <a:cubicBezTo>
                    <a:pt x="71" y="12"/>
                    <a:pt x="71" y="12"/>
                    <a:pt x="71" y="12"/>
                  </a:cubicBezTo>
                  <a:cubicBezTo>
                    <a:pt x="71" y="12"/>
                    <a:pt x="71" y="12"/>
                    <a:pt x="71" y="12"/>
                  </a:cubicBezTo>
                  <a:cubicBezTo>
                    <a:pt x="70" y="12"/>
                    <a:pt x="70" y="12"/>
                    <a:pt x="70" y="12"/>
                  </a:cubicBezTo>
                  <a:cubicBezTo>
                    <a:pt x="71" y="12"/>
                    <a:pt x="71" y="12"/>
                    <a:pt x="71" y="12"/>
                  </a:cubicBezTo>
                  <a:cubicBezTo>
                    <a:pt x="71" y="12"/>
                    <a:pt x="71" y="12"/>
                    <a:pt x="71" y="12"/>
                  </a:cubicBezTo>
                  <a:cubicBezTo>
                    <a:pt x="70" y="12"/>
                    <a:pt x="70" y="12"/>
                    <a:pt x="70" y="12"/>
                  </a:cubicBezTo>
                  <a:cubicBezTo>
                    <a:pt x="70" y="12"/>
                    <a:pt x="70" y="12"/>
                    <a:pt x="70" y="12"/>
                  </a:cubicBezTo>
                  <a:cubicBezTo>
                    <a:pt x="71" y="13"/>
                    <a:pt x="71" y="13"/>
                    <a:pt x="71" y="13"/>
                  </a:cubicBezTo>
                  <a:cubicBezTo>
                    <a:pt x="71" y="14"/>
                    <a:pt x="71" y="14"/>
                    <a:pt x="71" y="14"/>
                  </a:cubicBezTo>
                  <a:cubicBezTo>
                    <a:pt x="71" y="15"/>
                    <a:pt x="72" y="16"/>
                    <a:pt x="73" y="17"/>
                  </a:cubicBezTo>
                  <a:cubicBezTo>
                    <a:pt x="73" y="17"/>
                    <a:pt x="74" y="17"/>
                    <a:pt x="74" y="17"/>
                  </a:cubicBezTo>
                  <a:cubicBezTo>
                    <a:pt x="75" y="17"/>
                    <a:pt x="75" y="18"/>
                    <a:pt x="76" y="18"/>
                  </a:cubicBezTo>
                  <a:cubicBezTo>
                    <a:pt x="76" y="19"/>
                    <a:pt x="76" y="20"/>
                    <a:pt x="76" y="20"/>
                  </a:cubicBezTo>
                  <a:cubicBezTo>
                    <a:pt x="76" y="21"/>
                    <a:pt x="76" y="21"/>
                    <a:pt x="76" y="21"/>
                  </a:cubicBezTo>
                  <a:cubicBezTo>
                    <a:pt x="77" y="21"/>
                    <a:pt x="77" y="21"/>
                    <a:pt x="77" y="21"/>
                  </a:cubicBezTo>
                  <a:cubicBezTo>
                    <a:pt x="77" y="21"/>
                    <a:pt x="77" y="21"/>
                    <a:pt x="77" y="21"/>
                  </a:cubicBezTo>
                  <a:cubicBezTo>
                    <a:pt x="77" y="21"/>
                    <a:pt x="77" y="21"/>
                    <a:pt x="77" y="21"/>
                  </a:cubicBezTo>
                  <a:cubicBezTo>
                    <a:pt x="77" y="21"/>
                    <a:pt x="77" y="21"/>
                    <a:pt x="77" y="21"/>
                  </a:cubicBezTo>
                  <a:cubicBezTo>
                    <a:pt x="77" y="21"/>
                    <a:pt x="77" y="21"/>
                    <a:pt x="77" y="21"/>
                  </a:cubicBezTo>
                  <a:cubicBezTo>
                    <a:pt x="77" y="21"/>
                    <a:pt x="77" y="21"/>
                    <a:pt x="77" y="21"/>
                  </a:cubicBezTo>
                  <a:cubicBezTo>
                    <a:pt x="77" y="21"/>
                    <a:pt x="77" y="21"/>
                    <a:pt x="77" y="21"/>
                  </a:cubicBezTo>
                  <a:cubicBezTo>
                    <a:pt x="77" y="21"/>
                    <a:pt x="77" y="21"/>
                    <a:pt x="77" y="21"/>
                  </a:cubicBezTo>
                  <a:cubicBezTo>
                    <a:pt x="77" y="21"/>
                    <a:pt x="77" y="21"/>
                    <a:pt x="77" y="21"/>
                  </a:cubicBezTo>
                  <a:cubicBezTo>
                    <a:pt x="77" y="21"/>
                    <a:pt x="77" y="21"/>
                    <a:pt x="77" y="21"/>
                  </a:cubicBezTo>
                  <a:cubicBezTo>
                    <a:pt x="77" y="21"/>
                    <a:pt x="77" y="21"/>
                    <a:pt x="77" y="21"/>
                  </a:cubicBezTo>
                  <a:cubicBezTo>
                    <a:pt x="77" y="21"/>
                    <a:pt x="77" y="21"/>
                    <a:pt x="77" y="21"/>
                  </a:cubicBezTo>
                  <a:cubicBezTo>
                    <a:pt x="77" y="21"/>
                    <a:pt x="77" y="21"/>
                    <a:pt x="77" y="21"/>
                  </a:cubicBezTo>
                  <a:cubicBezTo>
                    <a:pt x="77" y="21"/>
                    <a:pt x="77" y="22"/>
                    <a:pt x="76" y="23"/>
                  </a:cubicBezTo>
                  <a:cubicBezTo>
                    <a:pt x="75" y="24"/>
                    <a:pt x="75" y="25"/>
                    <a:pt x="75" y="25"/>
                  </a:cubicBezTo>
                  <a:cubicBezTo>
                    <a:pt x="74" y="26"/>
                    <a:pt x="74" y="26"/>
                    <a:pt x="74" y="26"/>
                  </a:cubicBezTo>
                  <a:cubicBezTo>
                    <a:pt x="74" y="26"/>
                    <a:pt x="74" y="26"/>
                    <a:pt x="74" y="26"/>
                  </a:cubicBezTo>
                  <a:cubicBezTo>
                    <a:pt x="75" y="27"/>
                    <a:pt x="75" y="27"/>
                    <a:pt x="76" y="28"/>
                  </a:cubicBezTo>
                  <a:cubicBezTo>
                    <a:pt x="76" y="28"/>
                    <a:pt x="77" y="29"/>
                    <a:pt x="78" y="29"/>
                  </a:cubicBezTo>
                  <a:cubicBezTo>
                    <a:pt x="79" y="30"/>
                    <a:pt x="79" y="30"/>
                    <a:pt x="79" y="30"/>
                  </a:cubicBezTo>
                  <a:cubicBezTo>
                    <a:pt x="79" y="30"/>
                    <a:pt x="79" y="30"/>
                    <a:pt x="79" y="30"/>
                  </a:cubicBezTo>
                  <a:cubicBezTo>
                    <a:pt x="79" y="30"/>
                    <a:pt x="79" y="30"/>
                    <a:pt x="79" y="30"/>
                  </a:cubicBezTo>
                  <a:cubicBezTo>
                    <a:pt x="79" y="30"/>
                    <a:pt x="79" y="30"/>
                    <a:pt x="79" y="30"/>
                  </a:cubicBezTo>
                  <a:cubicBezTo>
                    <a:pt x="79" y="30"/>
                    <a:pt x="79" y="30"/>
                    <a:pt x="79" y="30"/>
                  </a:cubicBezTo>
                  <a:cubicBezTo>
                    <a:pt x="79" y="30"/>
                    <a:pt x="79" y="30"/>
                    <a:pt x="79" y="30"/>
                  </a:cubicBezTo>
                  <a:cubicBezTo>
                    <a:pt x="79" y="30"/>
                    <a:pt x="79" y="30"/>
                    <a:pt x="79" y="30"/>
                  </a:cubicBezTo>
                  <a:cubicBezTo>
                    <a:pt x="78" y="31"/>
                    <a:pt x="78" y="31"/>
                    <a:pt x="78" y="31"/>
                  </a:cubicBezTo>
                  <a:cubicBezTo>
                    <a:pt x="78" y="32"/>
                    <a:pt x="78" y="32"/>
                    <a:pt x="79" y="33"/>
                  </a:cubicBezTo>
                  <a:cubicBezTo>
                    <a:pt x="79" y="33"/>
                    <a:pt x="80" y="34"/>
                    <a:pt x="80" y="35"/>
                  </a:cubicBezTo>
                  <a:cubicBezTo>
                    <a:pt x="80" y="35"/>
                    <a:pt x="80" y="36"/>
                    <a:pt x="80" y="36"/>
                  </a:cubicBezTo>
                  <a:cubicBezTo>
                    <a:pt x="79" y="37"/>
                    <a:pt x="79" y="37"/>
                    <a:pt x="79" y="37"/>
                  </a:cubicBezTo>
                  <a:cubicBezTo>
                    <a:pt x="79" y="37"/>
                    <a:pt x="79" y="37"/>
                    <a:pt x="79" y="38"/>
                  </a:cubicBezTo>
                  <a:cubicBezTo>
                    <a:pt x="79" y="39"/>
                    <a:pt x="79" y="39"/>
                    <a:pt x="79" y="39"/>
                  </a:cubicBezTo>
                  <a:cubicBezTo>
                    <a:pt x="80" y="40"/>
                    <a:pt x="80" y="40"/>
                    <a:pt x="80" y="40"/>
                  </a:cubicBezTo>
                  <a:cubicBezTo>
                    <a:pt x="80" y="40"/>
                    <a:pt x="80" y="41"/>
                    <a:pt x="80" y="41"/>
                  </a:cubicBezTo>
                  <a:cubicBezTo>
                    <a:pt x="80" y="42"/>
                    <a:pt x="80" y="42"/>
                    <a:pt x="81" y="43"/>
                  </a:cubicBezTo>
                  <a:cubicBezTo>
                    <a:pt x="81" y="43"/>
                    <a:pt x="82" y="43"/>
                    <a:pt x="82" y="43"/>
                  </a:cubicBezTo>
                  <a:cubicBezTo>
                    <a:pt x="82" y="44"/>
                    <a:pt x="82" y="44"/>
                    <a:pt x="82" y="44"/>
                  </a:cubicBezTo>
                  <a:cubicBezTo>
                    <a:pt x="82" y="44"/>
                    <a:pt x="82" y="44"/>
                    <a:pt x="82" y="44"/>
                  </a:cubicBezTo>
                  <a:cubicBezTo>
                    <a:pt x="82" y="44"/>
                    <a:pt x="82" y="44"/>
                    <a:pt x="82" y="44"/>
                  </a:cubicBezTo>
                  <a:cubicBezTo>
                    <a:pt x="82" y="44"/>
                    <a:pt x="83" y="45"/>
                    <a:pt x="83" y="45"/>
                  </a:cubicBezTo>
                  <a:cubicBezTo>
                    <a:pt x="83" y="46"/>
                    <a:pt x="82" y="47"/>
                    <a:pt x="82" y="48"/>
                  </a:cubicBezTo>
                  <a:cubicBezTo>
                    <a:pt x="82" y="48"/>
                    <a:pt x="82" y="48"/>
                    <a:pt x="82" y="48"/>
                  </a:cubicBezTo>
                  <a:cubicBezTo>
                    <a:pt x="81" y="49"/>
                    <a:pt x="81" y="49"/>
                    <a:pt x="81" y="49"/>
                  </a:cubicBezTo>
                  <a:cubicBezTo>
                    <a:pt x="81" y="49"/>
                    <a:pt x="81" y="48"/>
                    <a:pt x="81" y="48"/>
                  </a:cubicBezTo>
                  <a:cubicBezTo>
                    <a:pt x="80" y="48"/>
                    <a:pt x="80" y="48"/>
                    <a:pt x="80" y="48"/>
                  </a:cubicBezTo>
                  <a:cubicBezTo>
                    <a:pt x="81" y="48"/>
                    <a:pt x="81" y="48"/>
                    <a:pt x="81" y="48"/>
                  </a:cubicBezTo>
                  <a:cubicBezTo>
                    <a:pt x="80" y="47"/>
                    <a:pt x="80" y="47"/>
                    <a:pt x="80" y="47"/>
                  </a:cubicBezTo>
                  <a:cubicBezTo>
                    <a:pt x="79" y="46"/>
                    <a:pt x="79" y="46"/>
                    <a:pt x="78" y="46"/>
                  </a:cubicBezTo>
                  <a:cubicBezTo>
                    <a:pt x="78" y="46"/>
                    <a:pt x="77" y="46"/>
                    <a:pt x="77" y="47"/>
                  </a:cubicBezTo>
                  <a:cubicBezTo>
                    <a:pt x="75" y="47"/>
                    <a:pt x="75" y="47"/>
                    <a:pt x="75" y="47"/>
                  </a:cubicBezTo>
                  <a:cubicBezTo>
                    <a:pt x="77" y="49"/>
                    <a:pt x="77" y="49"/>
                    <a:pt x="77" y="49"/>
                  </a:cubicBezTo>
                  <a:cubicBezTo>
                    <a:pt x="78" y="48"/>
                    <a:pt x="78" y="48"/>
                    <a:pt x="78" y="48"/>
                  </a:cubicBezTo>
                  <a:cubicBezTo>
                    <a:pt x="77" y="47"/>
                    <a:pt x="77" y="47"/>
                    <a:pt x="77" y="47"/>
                  </a:cubicBezTo>
                  <a:cubicBezTo>
                    <a:pt x="74" y="49"/>
                    <a:pt x="69" y="50"/>
                    <a:pt x="65" y="53"/>
                  </a:cubicBezTo>
                  <a:cubicBezTo>
                    <a:pt x="65" y="53"/>
                    <a:pt x="63" y="53"/>
                    <a:pt x="62" y="54"/>
                  </a:cubicBezTo>
                  <a:cubicBezTo>
                    <a:pt x="61" y="54"/>
                    <a:pt x="60" y="54"/>
                    <a:pt x="59" y="55"/>
                  </a:cubicBezTo>
                  <a:cubicBezTo>
                    <a:pt x="59" y="55"/>
                    <a:pt x="58" y="56"/>
                    <a:pt x="58" y="57"/>
                  </a:cubicBezTo>
                  <a:cubicBezTo>
                    <a:pt x="59" y="57"/>
                    <a:pt x="59" y="57"/>
                    <a:pt x="59" y="57"/>
                  </a:cubicBezTo>
                  <a:cubicBezTo>
                    <a:pt x="60" y="57"/>
                    <a:pt x="60" y="57"/>
                    <a:pt x="60" y="57"/>
                  </a:cubicBezTo>
                  <a:cubicBezTo>
                    <a:pt x="60" y="56"/>
                    <a:pt x="60" y="56"/>
                    <a:pt x="59" y="55"/>
                  </a:cubicBezTo>
                  <a:cubicBezTo>
                    <a:pt x="59" y="55"/>
                    <a:pt x="58" y="55"/>
                    <a:pt x="57" y="55"/>
                  </a:cubicBezTo>
                  <a:cubicBezTo>
                    <a:pt x="57" y="55"/>
                    <a:pt x="57" y="55"/>
                    <a:pt x="57" y="55"/>
                  </a:cubicBezTo>
                  <a:cubicBezTo>
                    <a:pt x="56" y="55"/>
                    <a:pt x="56" y="55"/>
                    <a:pt x="56" y="55"/>
                  </a:cubicBezTo>
                  <a:cubicBezTo>
                    <a:pt x="56" y="56"/>
                    <a:pt x="56" y="56"/>
                    <a:pt x="56" y="56"/>
                  </a:cubicBezTo>
                  <a:cubicBezTo>
                    <a:pt x="57" y="57"/>
                    <a:pt x="57" y="57"/>
                    <a:pt x="57" y="58"/>
                  </a:cubicBezTo>
                  <a:cubicBezTo>
                    <a:pt x="57" y="58"/>
                    <a:pt x="58" y="59"/>
                    <a:pt x="59" y="60"/>
                  </a:cubicBezTo>
                  <a:cubicBezTo>
                    <a:pt x="59" y="60"/>
                    <a:pt x="60" y="60"/>
                    <a:pt x="60" y="60"/>
                  </a:cubicBezTo>
                  <a:cubicBezTo>
                    <a:pt x="60" y="61"/>
                    <a:pt x="60" y="61"/>
                    <a:pt x="60" y="61"/>
                  </a:cubicBezTo>
                  <a:cubicBezTo>
                    <a:pt x="60" y="61"/>
                    <a:pt x="60" y="61"/>
                    <a:pt x="59" y="61"/>
                  </a:cubicBezTo>
                  <a:cubicBezTo>
                    <a:pt x="58" y="62"/>
                    <a:pt x="58" y="62"/>
                    <a:pt x="58" y="62"/>
                  </a:cubicBezTo>
                  <a:cubicBezTo>
                    <a:pt x="59" y="63"/>
                    <a:pt x="59" y="63"/>
                    <a:pt x="59" y="63"/>
                  </a:cubicBezTo>
                  <a:cubicBezTo>
                    <a:pt x="60" y="63"/>
                    <a:pt x="61" y="64"/>
                    <a:pt x="62" y="65"/>
                  </a:cubicBezTo>
                  <a:cubicBezTo>
                    <a:pt x="62" y="66"/>
                    <a:pt x="63" y="67"/>
                    <a:pt x="64" y="68"/>
                  </a:cubicBezTo>
                  <a:cubicBezTo>
                    <a:pt x="66" y="69"/>
                    <a:pt x="67" y="71"/>
                    <a:pt x="69" y="72"/>
                  </a:cubicBezTo>
                  <a:cubicBezTo>
                    <a:pt x="70" y="72"/>
                    <a:pt x="71" y="73"/>
                    <a:pt x="71" y="73"/>
                  </a:cubicBezTo>
                  <a:cubicBezTo>
                    <a:pt x="72" y="74"/>
                    <a:pt x="72" y="74"/>
                    <a:pt x="72" y="74"/>
                  </a:cubicBezTo>
                  <a:cubicBezTo>
                    <a:pt x="72" y="75"/>
                    <a:pt x="72" y="75"/>
                    <a:pt x="72" y="75"/>
                  </a:cubicBezTo>
                  <a:cubicBezTo>
                    <a:pt x="72" y="75"/>
                    <a:pt x="72" y="75"/>
                    <a:pt x="72" y="75"/>
                  </a:cubicBezTo>
                  <a:cubicBezTo>
                    <a:pt x="72" y="75"/>
                    <a:pt x="72" y="75"/>
                    <a:pt x="72" y="75"/>
                  </a:cubicBezTo>
                  <a:cubicBezTo>
                    <a:pt x="72" y="75"/>
                    <a:pt x="71" y="75"/>
                    <a:pt x="71" y="75"/>
                  </a:cubicBezTo>
                  <a:cubicBezTo>
                    <a:pt x="70" y="75"/>
                    <a:pt x="69" y="75"/>
                    <a:pt x="69" y="76"/>
                  </a:cubicBezTo>
                  <a:cubicBezTo>
                    <a:pt x="69" y="76"/>
                    <a:pt x="69" y="77"/>
                    <a:pt x="69" y="77"/>
                  </a:cubicBezTo>
                  <a:cubicBezTo>
                    <a:pt x="69" y="78"/>
                    <a:pt x="69" y="78"/>
                    <a:pt x="69" y="78"/>
                  </a:cubicBezTo>
                  <a:cubicBezTo>
                    <a:pt x="68" y="78"/>
                    <a:pt x="67" y="78"/>
                    <a:pt x="67" y="79"/>
                  </a:cubicBezTo>
                  <a:cubicBezTo>
                    <a:pt x="66" y="79"/>
                    <a:pt x="65" y="79"/>
                    <a:pt x="65" y="79"/>
                  </a:cubicBezTo>
                  <a:cubicBezTo>
                    <a:pt x="64" y="80"/>
                    <a:pt x="64" y="80"/>
                    <a:pt x="63" y="80"/>
                  </a:cubicBezTo>
                  <a:cubicBezTo>
                    <a:pt x="63" y="80"/>
                    <a:pt x="63" y="81"/>
                    <a:pt x="63" y="81"/>
                  </a:cubicBezTo>
                  <a:cubicBezTo>
                    <a:pt x="63" y="82"/>
                    <a:pt x="63" y="83"/>
                    <a:pt x="64" y="83"/>
                  </a:cubicBezTo>
                  <a:cubicBezTo>
                    <a:pt x="64" y="83"/>
                    <a:pt x="64" y="84"/>
                    <a:pt x="64" y="84"/>
                  </a:cubicBezTo>
                  <a:cubicBezTo>
                    <a:pt x="64" y="84"/>
                    <a:pt x="64" y="84"/>
                    <a:pt x="64" y="84"/>
                  </a:cubicBezTo>
                  <a:cubicBezTo>
                    <a:pt x="64" y="84"/>
                    <a:pt x="64" y="85"/>
                    <a:pt x="64" y="85"/>
                  </a:cubicBezTo>
                  <a:cubicBezTo>
                    <a:pt x="65" y="85"/>
                    <a:pt x="65" y="85"/>
                    <a:pt x="65" y="85"/>
                  </a:cubicBezTo>
                  <a:cubicBezTo>
                    <a:pt x="64" y="85"/>
                    <a:pt x="64" y="85"/>
                    <a:pt x="64" y="85"/>
                  </a:cubicBezTo>
                  <a:cubicBezTo>
                    <a:pt x="64" y="85"/>
                    <a:pt x="64" y="85"/>
                    <a:pt x="64" y="85"/>
                  </a:cubicBezTo>
                  <a:cubicBezTo>
                    <a:pt x="64" y="86"/>
                    <a:pt x="64" y="86"/>
                    <a:pt x="65" y="86"/>
                  </a:cubicBezTo>
                  <a:cubicBezTo>
                    <a:pt x="65" y="87"/>
                    <a:pt x="66" y="87"/>
                    <a:pt x="66" y="87"/>
                  </a:cubicBezTo>
                  <a:cubicBezTo>
                    <a:pt x="66" y="87"/>
                    <a:pt x="66" y="87"/>
                    <a:pt x="66" y="87"/>
                  </a:cubicBezTo>
                  <a:cubicBezTo>
                    <a:pt x="66" y="87"/>
                    <a:pt x="66" y="87"/>
                    <a:pt x="66" y="87"/>
                  </a:cubicBezTo>
                  <a:cubicBezTo>
                    <a:pt x="66" y="87"/>
                    <a:pt x="66" y="87"/>
                    <a:pt x="66" y="87"/>
                  </a:cubicBezTo>
                  <a:cubicBezTo>
                    <a:pt x="66" y="87"/>
                    <a:pt x="66" y="87"/>
                    <a:pt x="66" y="87"/>
                  </a:cubicBezTo>
                  <a:cubicBezTo>
                    <a:pt x="66" y="87"/>
                    <a:pt x="66" y="87"/>
                    <a:pt x="66" y="87"/>
                  </a:cubicBezTo>
                  <a:cubicBezTo>
                    <a:pt x="66" y="87"/>
                    <a:pt x="66" y="87"/>
                    <a:pt x="66" y="87"/>
                  </a:cubicBezTo>
                  <a:cubicBezTo>
                    <a:pt x="66" y="87"/>
                    <a:pt x="66" y="87"/>
                    <a:pt x="66" y="87"/>
                  </a:cubicBezTo>
                  <a:cubicBezTo>
                    <a:pt x="65" y="87"/>
                    <a:pt x="65" y="88"/>
                    <a:pt x="65" y="88"/>
                  </a:cubicBezTo>
                  <a:cubicBezTo>
                    <a:pt x="65" y="88"/>
                    <a:pt x="65" y="88"/>
                    <a:pt x="65" y="88"/>
                  </a:cubicBezTo>
                  <a:cubicBezTo>
                    <a:pt x="66" y="88"/>
                    <a:pt x="66" y="88"/>
                    <a:pt x="66" y="88"/>
                  </a:cubicBezTo>
                  <a:cubicBezTo>
                    <a:pt x="65" y="88"/>
                    <a:pt x="65" y="88"/>
                    <a:pt x="65" y="88"/>
                  </a:cubicBezTo>
                  <a:cubicBezTo>
                    <a:pt x="65" y="88"/>
                    <a:pt x="65" y="88"/>
                    <a:pt x="65" y="88"/>
                  </a:cubicBezTo>
                  <a:cubicBezTo>
                    <a:pt x="66" y="88"/>
                    <a:pt x="66" y="88"/>
                    <a:pt x="66" y="88"/>
                  </a:cubicBezTo>
                  <a:cubicBezTo>
                    <a:pt x="65" y="88"/>
                    <a:pt x="65" y="88"/>
                    <a:pt x="65" y="88"/>
                  </a:cubicBezTo>
                  <a:cubicBezTo>
                    <a:pt x="66" y="88"/>
                    <a:pt x="66" y="88"/>
                    <a:pt x="66" y="88"/>
                  </a:cubicBezTo>
                  <a:cubicBezTo>
                    <a:pt x="66" y="88"/>
                    <a:pt x="66" y="88"/>
                    <a:pt x="66" y="88"/>
                  </a:cubicBezTo>
                  <a:cubicBezTo>
                    <a:pt x="65" y="88"/>
                    <a:pt x="65" y="88"/>
                    <a:pt x="65" y="88"/>
                  </a:cubicBezTo>
                  <a:cubicBezTo>
                    <a:pt x="66" y="88"/>
                    <a:pt x="66" y="88"/>
                    <a:pt x="66" y="88"/>
                  </a:cubicBezTo>
                  <a:cubicBezTo>
                    <a:pt x="66" y="88"/>
                    <a:pt x="66" y="88"/>
                    <a:pt x="66" y="88"/>
                  </a:cubicBezTo>
                  <a:cubicBezTo>
                    <a:pt x="66" y="88"/>
                    <a:pt x="66" y="88"/>
                    <a:pt x="66" y="88"/>
                  </a:cubicBezTo>
                  <a:cubicBezTo>
                    <a:pt x="66" y="88"/>
                    <a:pt x="66" y="88"/>
                    <a:pt x="66" y="88"/>
                  </a:cubicBezTo>
                  <a:cubicBezTo>
                    <a:pt x="66" y="88"/>
                    <a:pt x="66" y="88"/>
                    <a:pt x="66" y="88"/>
                  </a:cubicBezTo>
                  <a:cubicBezTo>
                    <a:pt x="66" y="88"/>
                    <a:pt x="66" y="88"/>
                    <a:pt x="66" y="88"/>
                  </a:cubicBezTo>
                  <a:cubicBezTo>
                    <a:pt x="66" y="88"/>
                    <a:pt x="66" y="88"/>
                    <a:pt x="66" y="88"/>
                  </a:cubicBezTo>
                  <a:cubicBezTo>
                    <a:pt x="66" y="88"/>
                    <a:pt x="66" y="87"/>
                    <a:pt x="65" y="87"/>
                  </a:cubicBezTo>
                  <a:cubicBezTo>
                    <a:pt x="65" y="87"/>
                    <a:pt x="65" y="87"/>
                    <a:pt x="65" y="87"/>
                  </a:cubicBezTo>
                  <a:cubicBezTo>
                    <a:pt x="65" y="87"/>
                    <a:pt x="65" y="87"/>
                    <a:pt x="65" y="87"/>
                  </a:cubicBezTo>
                  <a:cubicBezTo>
                    <a:pt x="65" y="87"/>
                    <a:pt x="65" y="87"/>
                    <a:pt x="65" y="87"/>
                  </a:cubicBezTo>
                  <a:cubicBezTo>
                    <a:pt x="65" y="87"/>
                    <a:pt x="65" y="87"/>
                    <a:pt x="65" y="87"/>
                  </a:cubicBezTo>
                  <a:cubicBezTo>
                    <a:pt x="65" y="87"/>
                    <a:pt x="65" y="87"/>
                    <a:pt x="65" y="87"/>
                  </a:cubicBezTo>
                  <a:cubicBezTo>
                    <a:pt x="65" y="87"/>
                    <a:pt x="65" y="87"/>
                    <a:pt x="65" y="86"/>
                  </a:cubicBezTo>
                  <a:cubicBezTo>
                    <a:pt x="64" y="86"/>
                    <a:pt x="64" y="86"/>
                    <a:pt x="64" y="86"/>
                  </a:cubicBezTo>
                  <a:cubicBezTo>
                    <a:pt x="64" y="86"/>
                    <a:pt x="64" y="85"/>
                    <a:pt x="63" y="85"/>
                  </a:cubicBezTo>
                  <a:cubicBezTo>
                    <a:pt x="63" y="85"/>
                    <a:pt x="63" y="85"/>
                    <a:pt x="63" y="85"/>
                  </a:cubicBezTo>
                  <a:cubicBezTo>
                    <a:pt x="63" y="85"/>
                    <a:pt x="63" y="85"/>
                    <a:pt x="63" y="85"/>
                  </a:cubicBezTo>
                  <a:cubicBezTo>
                    <a:pt x="62" y="85"/>
                    <a:pt x="62" y="86"/>
                    <a:pt x="61" y="86"/>
                  </a:cubicBezTo>
                  <a:cubicBezTo>
                    <a:pt x="61" y="87"/>
                    <a:pt x="61" y="87"/>
                    <a:pt x="61" y="87"/>
                  </a:cubicBezTo>
                  <a:cubicBezTo>
                    <a:pt x="61" y="86"/>
                    <a:pt x="61" y="86"/>
                    <a:pt x="61" y="86"/>
                  </a:cubicBezTo>
                  <a:cubicBezTo>
                    <a:pt x="61" y="86"/>
                    <a:pt x="60" y="85"/>
                    <a:pt x="58" y="85"/>
                  </a:cubicBezTo>
                  <a:cubicBezTo>
                    <a:pt x="57" y="85"/>
                    <a:pt x="57" y="85"/>
                    <a:pt x="57" y="85"/>
                  </a:cubicBezTo>
                  <a:cubicBezTo>
                    <a:pt x="57" y="86"/>
                    <a:pt x="57" y="86"/>
                    <a:pt x="57" y="86"/>
                  </a:cubicBezTo>
                  <a:cubicBezTo>
                    <a:pt x="57" y="86"/>
                    <a:pt x="57" y="87"/>
                    <a:pt x="57" y="87"/>
                  </a:cubicBezTo>
                  <a:cubicBezTo>
                    <a:pt x="58" y="87"/>
                    <a:pt x="58" y="87"/>
                    <a:pt x="58" y="87"/>
                  </a:cubicBezTo>
                  <a:cubicBezTo>
                    <a:pt x="59" y="86"/>
                    <a:pt x="59" y="86"/>
                    <a:pt x="59" y="86"/>
                  </a:cubicBezTo>
                  <a:cubicBezTo>
                    <a:pt x="58" y="86"/>
                    <a:pt x="57" y="86"/>
                    <a:pt x="57" y="86"/>
                  </a:cubicBezTo>
                  <a:cubicBezTo>
                    <a:pt x="55" y="86"/>
                    <a:pt x="53" y="87"/>
                    <a:pt x="51" y="87"/>
                  </a:cubicBezTo>
                  <a:cubicBezTo>
                    <a:pt x="51" y="87"/>
                    <a:pt x="50" y="88"/>
                    <a:pt x="50" y="88"/>
                  </a:cubicBezTo>
                  <a:cubicBezTo>
                    <a:pt x="49" y="88"/>
                    <a:pt x="49" y="88"/>
                    <a:pt x="49" y="88"/>
                  </a:cubicBezTo>
                  <a:cubicBezTo>
                    <a:pt x="49" y="88"/>
                    <a:pt x="49" y="88"/>
                    <a:pt x="49" y="88"/>
                  </a:cubicBezTo>
                  <a:cubicBezTo>
                    <a:pt x="48" y="88"/>
                    <a:pt x="48" y="88"/>
                    <a:pt x="48" y="88"/>
                  </a:cubicBezTo>
                  <a:cubicBezTo>
                    <a:pt x="49" y="88"/>
                    <a:pt x="49" y="88"/>
                    <a:pt x="49" y="88"/>
                  </a:cubicBezTo>
                  <a:cubicBezTo>
                    <a:pt x="49" y="88"/>
                    <a:pt x="49" y="88"/>
                    <a:pt x="49" y="88"/>
                  </a:cubicBezTo>
                  <a:cubicBezTo>
                    <a:pt x="49" y="88"/>
                    <a:pt x="49" y="88"/>
                    <a:pt x="49" y="88"/>
                  </a:cubicBezTo>
                  <a:cubicBezTo>
                    <a:pt x="49" y="88"/>
                    <a:pt x="49" y="88"/>
                    <a:pt x="49" y="88"/>
                  </a:cubicBezTo>
                  <a:cubicBezTo>
                    <a:pt x="49" y="88"/>
                    <a:pt x="49" y="88"/>
                    <a:pt x="49" y="88"/>
                  </a:cubicBezTo>
                  <a:cubicBezTo>
                    <a:pt x="49" y="88"/>
                    <a:pt x="49" y="88"/>
                    <a:pt x="49" y="88"/>
                  </a:cubicBezTo>
                  <a:cubicBezTo>
                    <a:pt x="48" y="88"/>
                    <a:pt x="48" y="88"/>
                    <a:pt x="47" y="88"/>
                  </a:cubicBezTo>
                  <a:cubicBezTo>
                    <a:pt x="47" y="88"/>
                    <a:pt x="47" y="88"/>
                    <a:pt x="47" y="88"/>
                  </a:cubicBezTo>
                  <a:cubicBezTo>
                    <a:pt x="47" y="88"/>
                    <a:pt x="47" y="88"/>
                    <a:pt x="47" y="88"/>
                  </a:cubicBezTo>
                  <a:cubicBezTo>
                    <a:pt x="47" y="88"/>
                    <a:pt x="47" y="88"/>
                    <a:pt x="47" y="88"/>
                  </a:cubicBezTo>
                  <a:cubicBezTo>
                    <a:pt x="47" y="88"/>
                    <a:pt x="47" y="88"/>
                    <a:pt x="47" y="88"/>
                  </a:cubicBezTo>
                  <a:cubicBezTo>
                    <a:pt x="47" y="88"/>
                    <a:pt x="47" y="88"/>
                    <a:pt x="47" y="88"/>
                  </a:cubicBezTo>
                  <a:cubicBezTo>
                    <a:pt x="47" y="88"/>
                    <a:pt x="47" y="88"/>
                    <a:pt x="47" y="88"/>
                  </a:cubicBezTo>
                  <a:cubicBezTo>
                    <a:pt x="47" y="88"/>
                    <a:pt x="47" y="88"/>
                    <a:pt x="47" y="88"/>
                  </a:cubicBezTo>
                  <a:cubicBezTo>
                    <a:pt x="46" y="88"/>
                    <a:pt x="46" y="88"/>
                    <a:pt x="46" y="88"/>
                  </a:cubicBezTo>
                  <a:cubicBezTo>
                    <a:pt x="47" y="88"/>
                    <a:pt x="47" y="88"/>
                    <a:pt x="47" y="88"/>
                  </a:cubicBezTo>
                  <a:cubicBezTo>
                    <a:pt x="47" y="88"/>
                    <a:pt x="47" y="88"/>
                    <a:pt x="47" y="88"/>
                  </a:cubicBezTo>
                  <a:cubicBezTo>
                    <a:pt x="46" y="88"/>
                    <a:pt x="46" y="88"/>
                    <a:pt x="46" y="88"/>
                  </a:cubicBezTo>
                  <a:cubicBezTo>
                    <a:pt x="47" y="88"/>
                    <a:pt x="47" y="88"/>
                    <a:pt x="47" y="88"/>
                  </a:cubicBezTo>
                  <a:cubicBezTo>
                    <a:pt x="46" y="88"/>
                    <a:pt x="46" y="88"/>
                    <a:pt x="46" y="88"/>
                  </a:cubicBezTo>
                  <a:cubicBezTo>
                    <a:pt x="47" y="89"/>
                    <a:pt x="47" y="89"/>
                    <a:pt x="47" y="89"/>
                  </a:cubicBezTo>
                  <a:cubicBezTo>
                    <a:pt x="47" y="88"/>
                    <a:pt x="47" y="88"/>
                    <a:pt x="47" y="88"/>
                  </a:cubicBezTo>
                  <a:cubicBezTo>
                    <a:pt x="46" y="88"/>
                    <a:pt x="46" y="88"/>
                    <a:pt x="46" y="88"/>
                  </a:cubicBezTo>
                  <a:cubicBezTo>
                    <a:pt x="47" y="89"/>
                    <a:pt x="47" y="89"/>
                    <a:pt x="47" y="89"/>
                  </a:cubicBezTo>
                  <a:cubicBezTo>
                    <a:pt x="47" y="89"/>
                    <a:pt x="47" y="89"/>
                    <a:pt x="47" y="89"/>
                  </a:cubicBezTo>
                  <a:cubicBezTo>
                    <a:pt x="47" y="89"/>
                    <a:pt x="47" y="89"/>
                    <a:pt x="47" y="89"/>
                  </a:cubicBezTo>
                  <a:cubicBezTo>
                    <a:pt x="47" y="89"/>
                    <a:pt x="47" y="89"/>
                    <a:pt x="47" y="89"/>
                  </a:cubicBezTo>
                  <a:cubicBezTo>
                    <a:pt x="47" y="89"/>
                    <a:pt x="47" y="89"/>
                    <a:pt x="47" y="89"/>
                  </a:cubicBezTo>
                  <a:cubicBezTo>
                    <a:pt x="47" y="89"/>
                    <a:pt x="47" y="89"/>
                    <a:pt x="47" y="89"/>
                  </a:cubicBezTo>
                  <a:cubicBezTo>
                    <a:pt x="46" y="87"/>
                    <a:pt x="46" y="87"/>
                    <a:pt x="46" y="87"/>
                  </a:cubicBezTo>
                  <a:cubicBezTo>
                    <a:pt x="46" y="87"/>
                    <a:pt x="46" y="87"/>
                    <a:pt x="45" y="87"/>
                  </a:cubicBezTo>
                  <a:cubicBezTo>
                    <a:pt x="44" y="87"/>
                    <a:pt x="43" y="87"/>
                    <a:pt x="43" y="87"/>
                  </a:cubicBezTo>
                  <a:cubicBezTo>
                    <a:pt x="42" y="86"/>
                    <a:pt x="42" y="86"/>
                    <a:pt x="42" y="86"/>
                  </a:cubicBezTo>
                  <a:cubicBezTo>
                    <a:pt x="41" y="87"/>
                    <a:pt x="41" y="87"/>
                    <a:pt x="41" y="87"/>
                  </a:cubicBezTo>
                  <a:cubicBezTo>
                    <a:pt x="41" y="88"/>
                    <a:pt x="41" y="89"/>
                    <a:pt x="41" y="89"/>
                  </a:cubicBezTo>
                  <a:cubicBezTo>
                    <a:pt x="40" y="90"/>
                    <a:pt x="40" y="90"/>
                    <a:pt x="39" y="90"/>
                  </a:cubicBezTo>
                  <a:cubicBezTo>
                    <a:pt x="39" y="91"/>
                    <a:pt x="39" y="91"/>
                    <a:pt x="39" y="91"/>
                  </a:cubicBezTo>
                  <a:cubicBezTo>
                    <a:pt x="40" y="92"/>
                    <a:pt x="40" y="92"/>
                    <a:pt x="40" y="92"/>
                  </a:cubicBezTo>
                  <a:cubicBezTo>
                    <a:pt x="41" y="91"/>
                    <a:pt x="41" y="91"/>
                    <a:pt x="41" y="90"/>
                  </a:cubicBezTo>
                  <a:cubicBezTo>
                    <a:pt x="41" y="90"/>
                    <a:pt x="40" y="89"/>
                    <a:pt x="40" y="89"/>
                  </a:cubicBezTo>
                  <a:cubicBezTo>
                    <a:pt x="40" y="88"/>
                    <a:pt x="39" y="88"/>
                    <a:pt x="39" y="88"/>
                  </a:cubicBezTo>
                  <a:cubicBezTo>
                    <a:pt x="38" y="88"/>
                    <a:pt x="37" y="88"/>
                    <a:pt x="36" y="87"/>
                  </a:cubicBezTo>
                  <a:cubicBezTo>
                    <a:pt x="35" y="87"/>
                    <a:pt x="35" y="87"/>
                    <a:pt x="35" y="87"/>
                  </a:cubicBezTo>
                  <a:cubicBezTo>
                    <a:pt x="34" y="87"/>
                    <a:pt x="34" y="87"/>
                    <a:pt x="34" y="87"/>
                  </a:cubicBezTo>
                  <a:cubicBezTo>
                    <a:pt x="34" y="87"/>
                    <a:pt x="34" y="87"/>
                    <a:pt x="34" y="87"/>
                  </a:cubicBezTo>
                  <a:cubicBezTo>
                    <a:pt x="34" y="87"/>
                    <a:pt x="34" y="87"/>
                    <a:pt x="34" y="87"/>
                  </a:cubicBezTo>
                  <a:cubicBezTo>
                    <a:pt x="34" y="87"/>
                    <a:pt x="34" y="87"/>
                    <a:pt x="34" y="87"/>
                  </a:cubicBezTo>
                  <a:cubicBezTo>
                    <a:pt x="34" y="87"/>
                    <a:pt x="34" y="87"/>
                    <a:pt x="34" y="87"/>
                  </a:cubicBezTo>
                  <a:cubicBezTo>
                    <a:pt x="34" y="87"/>
                    <a:pt x="34" y="87"/>
                    <a:pt x="34" y="87"/>
                  </a:cubicBezTo>
                  <a:cubicBezTo>
                    <a:pt x="34" y="87"/>
                    <a:pt x="34" y="87"/>
                    <a:pt x="34" y="87"/>
                  </a:cubicBezTo>
                  <a:cubicBezTo>
                    <a:pt x="34" y="87"/>
                    <a:pt x="34" y="87"/>
                    <a:pt x="34" y="87"/>
                  </a:cubicBezTo>
                  <a:cubicBezTo>
                    <a:pt x="33" y="87"/>
                    <a:pt x="32" y="86"/>
                    <a:pt x="30" y="86"/>
                  </a:cubicBezTo>
                  <a:cubicBezTo>
                    <a:pt x="29" y="85"/>
                    <a:pt x="27" y="85"/>
                    <a:pt x="26" y="85"/>
                  </a:cubicBezTo>
                  <a:cubicBezTo>
                    <a:pt x="26" y="84"/>
                    <a:pt x="25" y="84"/>
                    <a:pt x="25" y="84"/>
                  </a:cubicBezTo>
                  <a:cubicBezTo>
                    <a:pt x="23" y="84"/>
                    <a:pt x="22" y="85"/>
                    <a:pt x="22" y="86"/>
                  </a:cubicBezTo>
                  <a:cubicBezTo>
                    <a:pt x="22" y="86"/>
                    <a:pt x="23" y="87"/>
                    <a:pt x="23" y="87"/>
                  </a:cubicBezTo>
                  <a:cubicBezTo>
                    <a:pt x="23" y="87"/>
                    <a:pt x="24" y="88"/>
                    <a:pt x="24" y="88"/>
                  </a:cubicBezTo>
                  <a:cubicBezTo>
                    <a:pt x="25" y="87"/>
                    <a:pt x="25" y="87"/>
                    <a:pt x="25" y="87"/>
                  </a:cubicBezTo>
                  <a:cubicBezTo>
                    <a:pt x="25" y="86"/>
                    <a:pt x="25" y="86"/>
                    <a:pt x="25" y="86"/>
                  </a:cubicBezTo>
                  <a:cubicBezTo>
                    <a:pt x="24" y="86"/>
                    <a:pt x="24" y="86"/>
                    <a:pt x="24" y="86"/>
                  </a:cubicBezTo>
                  <a:cubicBezTo>
                    <a:pt x="23" y="86"/>
                    <a:pt x="23" y="86"/>
                    <a:pt x="23" y="86"/>
                  </a:cubicBezTo>
                  <a:cubicBezTo>
                    <a:pt x="23" y="86"/>
                    <a:pt x="23" y="87"/>
                    <a:pt x="22" y="87"/>
                  </a:cubicBezTo>
                  <a:cubicBezTo>
                    <a:pt x="21" y="87"/>
                    <a:pt x="21" y="87"/>
                    <a:pt x="21" y="87"/>
                  </a:cubicBezTo>
                  <a:cubicBezTo>
                    <a:pt x="21" y="88"/>
                    <a:pt x="21" y="88"/>
                    <a:pt x="21" y="88"/>
                  </a:cubicBezTo>
                  <a:cubicBezTo>
                    <a:pt x="21" y="87"/>
                    <a:pt x="21" y="87"/>
                    <a:pt x="21" y="87"/>
                  </a:cubicBezTo>
                  <a:cubicBezTo>
                    <a:pt x="21" y="87"/>
                    <a:pt x="21" y="87"/>
                    <a:pt x="21" y="87"/>
                  </a:cubicBezTo>
                  <a:cubicBezTo>
                    <a:pt x="20" y="87"/>
                    <a:pt x="18" y="87"/>
                    <a:pt x="17" y="87"/>
                  </a:cubicBezTo>
                  <a:cubicBezTo>
                    <a:pt x="16" y="87"/>
                    <a:pt x="16" y="87"/>
                    <a:pt x="16" y="87"/>
                  </a:cubicBezTo>
                  <a:cubicBezTo>
                    <a:pt x="16" y="87"/>
                    <a:pt x="16" y="87"/>
                    <a:pt x="16" y="87"/>
                  </a:cubicBezTo>
                  <a:cubicBezTo>
                    <a:pt x="16" y="87"/>
                    <a:pt x="16" y="87"/>
                    <a:pt x="16" y="87"/>
                  </a:cubicBezTo>
                  <a:cubicBezTo>
                    <a:pt x="17" y="87"/>
                    <a:pt x="17" y="87"/>
                    <a:pt x="17" y="87"/>
                  </a:cubicBezTo>
                  <a:cubicBezTo>
                    <a:pt x="16" y="87"/>
                    <a:pt x="16" y="87"/>
                    <a:pt x="16" y="87"/>
                  </a:cubicBezTo>
                  <a:cubicBezTo>
                    <a:pt x="16" y="87"/>
                    <a:pt x="16" y="87"/>
                    <a:pt x="16" y="87"/>
                  </a:cubicBezTo>
                  <a:cubicBezTo>
                    <a:pt x="17" y="87"/>
                    <a:pt x="17" y="87"/>
                    <a:pt x="17" y="87"/>
                  </a:cubicBezTo>
                  <a:cubicBezTo>
                    <a:pt x="16" y="87"/>
                    <a:pt x="16" y="87"/>
                    <a:pt x="16" y="87"/>
                  </a:cubicBezTo>
                  <a:cubicBezTo>
                    <a:pt x="17" y="87"/>
                    <a:pt x="17" y="87"/>
                    <a:pt x="17" y="87"/>
                  </a:cubicBezTo>
                  <a:cubicBezTo>
                    <a:pt x="17" y="87"/>
                    <a:pt x="17" y="87"/>
                    <a:pt x="17" y="87"/>
                  </a:cubicBezTo>
                  <a:cubicBezTo>
                    <a:pt x="16" y="87"/>
                    <a:pt x="16" y="87"/>
                    <a:pt x="16" y="87"/>
                  </a:cubicBezTo>
                  <a:cubicBezTo>
                    <a:pt x="17" y="87"/>
                    <a:pt x="17" y="87"/>
                    <a:pt x="17" y="87"/>
                  </a:cubicBezTo>
                  <a:cubicBezTo>
                    <a:pt x="16" y="87"/>
                    <a:pt x="16" y="87"/>
                    <a:pt x="16" y="87"/>
                  </a:cubicBezTo>
                  <a:cubicBezTo>
                    <a:pt x="17" y="88"/>
                    <a:pt x="17" y="88"/>
                    <a:pt x="17" y="88"/>
                  </a:cubicBezTo>
                  <a:cubicBezTo>
                    <a:pt x="17" y="87"/>
                    <a:pt x="17" y="87"/>
                    <a:pt x="17" y="87"/>
                  </a:cubicBezTo>
                  <a:cubicBezTo>
                    <a:pt x="16" y="87"/>
                    <a:pt x="16" y="87"/>
                    <a:pt x="16" y="87"/>
                  </a:cubicBezTo>
                  <a:cubicBezTo>
                    <a:pt x="17" y="88"/>
                    <a:pt x="17" y="88"/>
                    <a:pt x="17" y="88"/>
                  </a:cubicBezTo>
                  <a:cubicBezTo>
                    <a:pt x="17" y="88"/>
                    <a:pt x="17" y="88"/>
                    <a:pt x="17" y="88"/>
                  </a:cubicBezTo>
                  <a:cubicBezTo>
                    <a:pt x="17" y="88"/>
                    <a:pt x="17" y="88"/>
                    <a:pt x="17" y="88"/>
                  </a:cubicBezTo>
                  <a:cubicBezTo>
                    <a:pt x="17" y="88"/>
                    <a:pt x="17" y="88"/>
                    <a:pt x="17" y="88"/>
                  </a:cubicBezTo>
                  <a:cubicBezTo>
                    <a:pt x="17" y="88"/>
                    <a:pt x="17" y="88"/>
                    <a:pt x="17" y="88"/>
                  </a:cubicBezTo>
                  <a:cubicBezTo>
                    <a:pt x="17" y="88"/>
                    <a:pt x="17" y="88"/>
                    <a:pt x="17" y="88"/>
                  </a:cubicBezTo>
                  <a:cubicBezTo>
                    <a:pt x="15" y="86"/>
                    <a:pt x="15" y="86"/>
                    <a:pt x="15" y="86"/>
                  </a:cubicBezTo>
                  <a:cubicBezTo>
                    <a:pt x="15" y="87"/>
                    <a:pt x="15" y="87"/>
                    <a:pt x="15" y="87"/>
                  </a:cubicBezTo>
                  <a:cubicBezTo>
                    <a:pt x="15" y="87"/>
                    <a:pt x="15" y="87"/>
                    <a:pt x="15" y="87"/>
                  </a:cubicBezTo>
                  <a:cubicBezTo>
                    <a:pt x="15" y="87"/>
                    <a:pt x="15" y="87"/>
                    <a:pt x="15" y="87"/>
                  </a:cubicBezTo>
                  <a:cubicBezTo>
                    <a:pt x="15" y="87"/>
                    <a:pt x="15" y="87"/>
                    <a:pt x="15" y="87"/>
                  </a:cubicBezTo>
                  <a:cubicBezTo>
                    <a:pt x="15" y="87"/>
                    <a:pt x="15" y="87"/>
                    <a:pt x="15" y="87"/>
                  </a:cubicBezTo>
                  <a:cubicBezTo>
                    <a:pt x="15" y="87"/>
                    <a:pt x="15" y="87"/>
                    <a:pt x="15" y="87"/>
                  </a:cubicBezTo>
                  <a:cubicBezTo>
                    <a:pt x="15" y="87"/>
                    <a:pt x="15" y="87"/>
                    <a:pt x="15" y="87"/>
                  </a:cubicBezTo>
                  <a:cubicBezTo>
                    <a:pt x="15" y="87"/>
                    <a:pt x="15" y="87"/>
                    <a:pt x="15" y="87"/>
                  </a:cubicBezTo>
                  <a:cubicBezTo>
                    <a:pt x="15" y="87"/>
                    <a:pt x="15" y="87"/>
                    <a:pt x="15" y="87"/>
                  </a:cubicBezTo>
                  <a:cubicBezTo>
                    <a:pt x="15" y="87"/>
                    <a:pt x="15" y="87"/>
                    <a:pt x="15" y="87"/>
                  </a:cubicBezTo>
                  <a:cubicBezTo>
                    <a:pt x="15" y="87"/>
                    <a:pt x="15" y="87"/>
                    <a:pt x="15" y="87"/>
                  </a:cubicBezTo>
                  <a:cubicBezTo>
                    <a:pt x="15" y="87"/>
                    <a:pt x="15" y="87"/>
                    <a:pt x="15" y="87"/>
                  </a:cubicBezTo>
                  <a:cubicBezTo>
                    <a:pt x="15" y="87"/>
                    <a:pt x="15" y="87"/>
                    <a:pt x="15" y="87"/>
                  </a:cubicBezTo>
                  <a:cubicBezTo>
                    <a:pt x="16" y="87"/>
                    <a:pt x="16" y="87"/>
                    <a:pt x="16" y="87"/>
                  </a:cubicBezTo>
                  <a:cubicBezTo>
                    <a:pt x="15" y="87"/>
                    <a:pt x="15" y="87"/>
                    <a:pt x="15" y="87"/>
                  </a:cubicBezTo>
                  <a:cubicBezTo>
                    <a:pt x="15" y="87"/>
                    <a:pt x="15" y="87"/>
                    <a:pt x="15" y="87"/>
                  </a:cubicBezTo>
                  <a:cubicBezTo>
                    <a:pt x="16" y="87"/>
                    <a:pt x="16" y="87"/>
                    <a:pt x="16" y="87"/>
                  </a:cubicBezTo>
                  <a:cubicBezTo>
                    <a:pt x="16" y="87"/>
                    <a:pt x="15" y="86"/>
                    <a:pt x="15" y="86"/>
                  </a:cubicBezTo>
                  <a:cubicBezTo>
                    <a:pt x="15" y="85"/>
                    <a:pt x="16" y="84"/>
                    <a:pt x="16" y="83"/>
                  </a:cubicBezTo>
                  <a:cubicBezTo>
                    <a:pt x="16" y="82"/>
                    <a:pt x="16" y="81"/>
                    <a:pt x="16" y="81"/>
                  </a:cubicBezTo>
                  <a:cubicBezTo>
                    <a:pt x="17" y="79"/>
                    <a:pt x="18" y="77"/>
                    <a:pt x="19" y="75"/>
                  </a:cubicBezTo>
                  <a:cubicBezTo>
                    <a:pt x="20" y="74"/>
                    <a:pt x="21" y="73"/>
                    <a:pt x="22" y="72"/>
                  </a:cubicBezTo>
                  <a:cubicBezTo>
                    <a:pt x="24" y="71"/>
                    <a:pt x="24" y="71"/>
                    <a:pt x="24" y="71"/>
                  </a:cubicBezTo>
                  <a:cubicBezTo>
                    <a:pt x="21" y="70"/>
                    <a:pt x="21" y="70"/>
                    <a:pt x="21" y="70"/>
                  </a:cubicBezTo>
                  <a:cubicBezTo>
                    <a:pt x="20" y="70"/>
                    <a:pt x="18" y="70"/>
                    <a:pt x="17" y="69"/>
                  </a:cubicBezTo>
                  <a:cubicBezTo>
                    <a:pt x="16" y="69"/>
                    <a:pt x="16" y="69"/>
                    <a:pt x="16" y="69"/>
                  </a:cubicBezTo>
                  <a:cubicBezTo>
                    <a:pt x="15" y="69"/>
                    <a:pt x="15" y="68"/>
                    <a:pt x="14" y="68"/>
                  </a:cubicBezTo>
                  <a:cubicBezTo>
                    <a:pt x="13" y="68"/>
                    <a:pt x="13" y="68"/>
                    <a:pt x="13" y="69"/>
                  </a:cubicBezTo>
                  <a:cubicBezTo>
                    <a:pt x="13" y="69"/>
                    <a:pt x="13" y="69"/>
                    <a:pt x="13" y="69"/>
                  </a:cubicBezTo>
                  <a:cubicBezTo>
                    <a:pt x="13" y="69"/>
                    <a:pt x="13" y="69"/>
                    <a:pt x="13" y="69"/>
                  </a:cubicBezTo>
                  <a:cubicBezTo>
                    <a:pt x="13" y="69"/>
                    <a:pt x="13" y="69"/>
                    <a:pt x="13" y="69"/>
                  </a:cubicBezTo>
                  <a:cubicBezTo>
                    <a:pt x="12" y="68"/>
                    <a:pt x="12" y="68"/>
                    <a:pt x="12" y="68"/>
                  </a:cubicBezTo>
                  <a:cubicBezTo>
                    <a:pt x="11" y="69"/>
                    <a:pt x="11" y="69"/>
                    <a:pt x="11" y="69"/>
                  </a:cubicBezTo>
                  <a:cubicBezTo>
                    <a:pt x="11" y="69"/>
                    <a:pt x="11" y="69"/>
                    <a:pt x="11" y="69"/>
                  </a:cubicBezTo>
                  <a:cubicBezTo>
                    <a:pt x="11" y="69"/>
                    <a:pt x="11" y="69"/>
                    <a:pt x="11" y="69"/>
                  </a:cubicBezTo>
                  <a:cubicBezTo>
                    <a:pt x="11" y="69"/>
                    <a:pt x="11" y="69"/>
                    <a:pt x="11" y="69"/>
                  </a:cubicBezTo>
                  <a:cubicBezTo>
                    <a:pt x="11" y="69"/>
                    <a:pt x="11" y="69"/>
                    <a:pt x="11" y="69"/>
                  </a:cubicBezTo>
                  <a:cubicBezTo>
                    <a:pt x="11" y="69"/>
                    <a:pt x="11" y="69"/>
                    <a:pt x="11" y="69"/>
                  </a:cubicBezTo>
                  <a:cubicBezTo>
                    <a:pt x="11" y="69"/>
                    <a:pt x="11" y="69"/>
                    <a:pt x="11" y="69"/>
                  </a:cubicBezTo>
                  <a:cubicBezTo>
                    <a:pt x="11" y="69"/>
                    <a:pt x="11" y="69"/>
                    <a:pt x="11" y="69"/>
                  </a:cubicBezTo>
                  <a:cubicBezTo>
                    <a:pt x="11" y="69"/>
                    <a:pt x="11" y="69"/>
                    <a:pt x="11" y="69"/>
                  </a:cubicBezTo>
                  <a:cubicBezTo>
                    <a:pt x="11" y="69"/>
                    <a:pt x="11" y="69"/>
                    <a:pt x="11" y="69"/>
                  </a:cubicBezTo>
                  <a:cubicBezTo>
                    <a:pt x="11" y="69"/>
                    <a:pt x="11" y="69"/>
                    <a:pt x="11" y="69"/>
                  </a:cubicBezTo>
                  <a:cubicBezTo>
                    <a:pt x="11" y="69"/>
                    <a:pt x="11" y="69"/>
                    <a:pt x="11" y="69"/>
                  </a:cubicBezTo>
                  <a:cubicBezTo>
                    <a:pt x="11" y="69"/>
                    <a:pt x="11" y="69"/>
                    <a:pt x="11" y="69"/>
                  </a:cubicBezTo>
                  <a:cubicBezTo>
                    <a:pt x="11" y="69"/>
                    <a:pt x="11" y="69"/>
                    <a:pt x="11" y="69"/>
                  </a:cubicBezTo>
                  <a:cubicBezTo>
                    <a:pt x="11" y="69"/>
                    <a:pt x="11" y="69"/>
                    <a:pt x="11" y="69"/>
                  </a:cubicBezTo>
                  <a:cubicBezTo>
                    <a:pt x="11" y="69"/>
                    <a:pt x="11" y="69"/>
                    <a:pt x="11" y="69"/>
                  </a:cubicBezTo>
                  <a:cubicBezTo>
                    <a:pt x="11" y="69"/>
                    <a:pt x="11" y="69"/>
                    <a:pt x="11" y="69"/>
                  </a:cubicBezTo>
                  <a:cubicBezTo>
                    <a:pt x="11" y="68"/>
                    <a:pt x="11" y="68"/>
                    <a:pt x="11" y="68"/>
                  </a:cubicBezTo>
                  <a:cubicBezTo>
                    <a:pt x="11" y="68"/>
                    <a:pt x="11" y="68"/>
                    <a:pt x="10" y="68"/>
                  </a:cubicBezTo>
                  <a:cubicBezTo>
                    <a:pt x="9" y="68"/>
                    <a:pt x="9" y="68"/>
                    <a:pt x="9" y="68"/>
                  </a:cubicBezTo>
                  <a:cubicBezTo>
                    <a:pt x="9" y="68"/>
                    <a:pt x="9" y="68"/>
                    <a:pt x="9"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9"/>
                    <a:pt x="8" y="69"/>
                    <a:pt x="8" y="69"/>
                  </a:cubicBezTo>
                  <a:cubicBezTo>
                    <a:pt x="8" y="68"/>
                    <a:pt x="8" y="68"/>
                    <a:pt x="8" y="68"/>
                  </a:cubicBezTo>
                  <a:cubicBezTo>
                    <a:pt x="8" y="69"/>
                    <a:pt x="8" y="69"/>
                    <a:pt x="8" y="69"/>
                  </a:cubicBezTo>
                  <a:cubicBezTo>
                    <a:pt x="8" y="68"/>
                    <a:pt x="8" y="68"/>
                    <a:pt x="8" y="68"/>
                  </a:cubicBezTo>
                  <a:cubicBezTo>
                    <a:pt x="8" y="68"/>
                    <a:pt x="8" y="68"/>
                    <a:pt x="8" y="68"/>
                  </a:cubicBezTo>
                  <a:cubicBezTo>
                    <a:pt x="8" y="69"/>
                    <a:pt x="8" y="69"/>
                    <a:pt x="8" y="69"/>
                  </a:cubicBezTo>
                  <a:cubicBezTo>
                    <a:pt x="8" y="68"/>
                    <a:pt x="8" y="68"/>
                    <a:pt x="8" y="68"/>
                  </a:cubicBezTo>
                  <a:cubicBezTo>
                    <a:pt x="8" y="69"/>
                    <a:pt x="8" y="69"/>
                    <a:pt x="8" y="69"/>
                  </a:cubicBezTo>
                  <a:cubicBezTo>
                    <a:pt x="9" y="68"/>
                    <a:pt x="9" y="68"/>
                    <a:pt x="9" y="68"/>
                  </a:cubicBezTo>
                  <a:cubicBezTo>
                    <a:pt x="8" y="68"/>
                    <a:pt x="8" y="68"/>
                    <a:pt x="8" y="68"/>
                  </a:cubicBezTo>
                  <a:cubicBezTo>
                    <a:pt x="8" y="69"/>
                    <a:pt x="8" y="69"/>
                    <a:pt x="8" y="69"/>
                  </a:cubicBezTo>
                  <a:cubicBezTo>
                    <a:pt x="9" y="68"/>
                    <a:pt x="9" y="68"/>
                    <a:pt x="9" y="68"/>
                  </a:cubicBezTo>
                  <a:cubicBezTo>
                    <a:pt x="8" y="68"/>
                    <a:pt x="8" y="68"/>
                    <a:pt x="8" y="68"/>
                  </a:cubicBezTo>
                  <a:cubicBezTo>
                    <a:pt x="8" y="68"/>
                    <a:pt x="7" y="67"/>
                    <a:pt x="7" y="67"/>
                  </a:cubicBezTo>
                  <a:cubicBezTo>
                    <a:pt x="6" y="66"/>
                    <a:pt x="6" y="65"/>
                    <a:pt x="6" y="65"/>
                  </a:cubicBezTo>
                  <a:cubicBezTo>
                    <a:pt x="6" y="65"/>
                    <a:pt x="6" y="65"/>
                    <a:pt x="6" y="65"/>
                  </a:cubicBezTo>
                  <a:cubicBezTo>
                    <a:pt x="6" y="65"/>
                    <a:pt x="6" y="65"/>
                    <a:pt x="6" y="65"/>
                  </a:cubicBezTo>
                  <a:cubicBezTo>
                    <a:pt x="6" y="65"/>
                    <a:pt x="6" y="65"/>
                    <a:pt x="6" y="65"/>
                  </a:cubicBezTo>
                  <a:cubicBezTo>
                    <a:pt x="6" y="65"/>
                    <a:pt x="6" y="65"/>
                    <a:pt x="6" y="65"/>
                  </a:cubicBezTo>
                  <a:cubicBezTo>
                    <a:pt x="6" y="65"/>
                    <a:pt x="6" y="65"/>
                    <a:pt x="6" y="65"/>
                  </a:cubicBezTo>
                  <a:cubicBezTo>
                    <a:pt x="6" y="65"/>
                    <a:pt x="6" y="65"/>
                    <a:pt x="6" y="65"/>
                  </a:cubicBezTo>
                  <a:cubicBezTo>
                    <a:pt x="6" y="65"/>
                    <a:pt x="6" y="64"/>
                    <a:pt x="6" y="64"/>
                  </a:cubicBezTo>
                  <a:cubicBezTo>
                    <a:pt x="6" y="64"/>
                    <a:pt x="6" y="63"/>
                    <a:pt x="6" y="62"/>
                  </a:cubicBezTo>
                  <a:cubicBezTo>
                    <a:pt x="6" y="62"/>
                    <a:pt x="6" y="61"/>
                    <a:pt x="6" y="61"/>
                  </a:cubicBezTo>
                  <a:cubicBezTo>
                    <a:pt x="5" y="60"/>
                    <a:pt x="5" y="60"/>
                    <a:pt x="4" y="60"/>
                  </a:cubicBezTo>
                  <a:cubicBezTo>
                    <a:pt x="3" y="59"/>
                    <a:pt x="2" y="58"/>
                    <a:pt x="2" y="58"/>
                  </a:cubicBezTo>
                  <a:cubicBezTo>
                    <a:pt x="3" y="57"/>
                    <a:pt x="3" y="57"/>
                    <a:pt x="3" y="57"/>
                  </a:cubicBezTo>
                  <a:cubicBezTo>
                    <a:pt x="3" y="57"/>
                    <a:pt x="4" y="56"/>
                    <a:pt x="5" y="56"/>
                  </a:cubicBezTo>
                  <a:cubicBezTo>
                    <a:pt x="5" y="56"/>
                    <a:pt x="5" y="56"/>
                    <a:pt x="5" y="56"/>
                  </a:cubicBezTo>
                  <a:cubicBezTo>
                    <a:pt x="6" y="56"/>
                    <a:pt x="6" y="56"/>
                    <a:pt x="6" y="56"/>
                  </a:cubicBezTo>
                  <a:cubicBezTo>
                    <a:pt x="6" y="55"/>
                    <a:pt x="6" y="55"/>
                    <a:pt x="6" y="55"/>
                  </a:cubicBezTo>
                  <a:cubicBezTo>
                    <a:pt x="6" y="55"/>
                    <a:pt x="5" y="54"/>
                    <a:pt x="5" y="54"/>
                  </a:cubicBezTo>
                  <a:cubicBezTo>
                    <a:pt x="5" y="53"/>
                    <a:pt x="5" y="53"/>
                    <a:pt x="5" y="53"/>
                  </a:cubicBezTo>
                  <a:cubicBezTo>
                    <a:pt x="4" y="52"/>
                    <a:pt x="4" y="52"/>
                    <a:pt x="3" y="52"/>
                  </a:cubicBezTo>
                  <a:cubicBezTo>
                    <a:pt x="3" y="52"/>
                    <a:pt x="3" y="52"/>
                    <a:pt x="3" y="52"/>
                  </a:cubicBezTo>
                  <a:cubicBezTo>
                    <a:pt x="3" y="53"/>
                    <a:pt x="3" y="53"/>
                    <a:pt x="3" y="53"/>
                  </a:cubicBezTo>
                  <a:cubicBezTo>
                    <a:pt x="4" y="54"/>
                    <a:pt x="4" y="54"/>
                    <a:pt x="4" y="54"/>
                  </a:cubicBezTo>
                  <a:cubicBezTo>
                    <a:pt x="4" y="54"/>
                    <a:pt x="4" y="53"/>
                    <a:pt x="4" y="53"/>
                  </a:cubicBezTo>
                  <a:cubicBezTo>
                    <a:pt x="4" y="52"/>
                    <a:pt x="4" y="52"/>
                    <a:pt x="4" y="51"/>
                  </a:cubicBezTo>
                  <a:cubicBezTo>
                    <a:pt x="3" y="51"/>
                    <a:pt x="3" y="51"/>
                    <a:pt x="3" y="51"/>
                  </a:cubicBezTo>
                  <a:cubicBezTo>
                    <a:pt x="2" y="50"/>
                    <a:pt x="2" y="50"/>
                    <a:pt x="2" y="50"/>
                  </a:cubicBezTo>
                  <a:cubicBezTo>
                    <a:pt x="2" y="50"/>
                    <a:pt x="2" y="50"/>
                    <a:pt x="2" y="50"/>
                  </a:cubicBezTo>
                  <a:cubicBezTo>
                    <a:pt x="2" y="51"/>
                    <a:pt x="2" y="51"/>
                    <a:pt x="2" y="51"/>
                  </a:cubicBezTo>
                  <a:cubicBezTo>
                    <a:pt x="2" y="50"/>
                    <a:pt x="2" y="50"/>
                    <a:pt x="2" y="50"/>
                  </a:cubicBezTo>
                  <a:cubicBezTo>
                    <a:pt x="2" y="50"/>
                    <a:pt x="2" y="50"/>
                    <a:pt x="2" y="50"/>
                  </a:cubicBezTo>
                  <a:cubicBezTo>
                    <a:pt x="2" y="51"/>
                    <a:pt x="2" y="51"/>
                    <a:pt x="2" y="51"/>
                  </a:cubicBezTo>
                  <a:cubicBezTo>
                    <a:pt x="2" y="50"/>
                    <a:pt x="2" y="50"/>
                    <a:pt x="2" y="50"/>
                  </a:cubicBezTo>
                  <a:cubicBezTo>
                    <a:pt x="2" y="51"/>
                    <a:pt x="2" y="51"/>
                    <a:pt x="2" y="51"/>
                  </a:cubicBezTo>
                  <a:cubicBezTo>
                    <a:pt x="2" y="51"/>
                    <a:pt x="2" y="51"/>
                    <a:pt x="2" y="51"/>
                  </a:cubicBezTo>
                  <a:cubicBezTo>
                    <a:pt x="2" y="50"/>
                    <a:pt x="2" y="50"/>
                    <a:pt x="2" y="50"/>
                  </a:cubicBezTo>
                  <a:cubicBezTo>
                    <a:pt x="2" y="51"/>
                    <a:pt x="2" y="51"/>
                    <a:pt x="2" y="51"/>
                  </a:cubicBezTo>
                  <a:cubicBezTo>
                    <a:pt x="2" y="51"/>
                    <a:pt x="2" y="51"/>
                    <a:pt x="2" y="51"/>
                  </a:cubicBezTo>
                  <a:cubicBezTo>
                    <a:pt x="2" y="51"/>
                    <a:pt x="3" y="50"/>
                    <a:pt x="3" y="50"/>
                  </a:cubicBezTo>
                  <a:cubicBezTo>
                    <a:pt x="3" y="49"/>
                    <a:pt x="2" y="48"/>
                    <a:pt x="2" y="48"/>
                  </a:cubicBezTo>
                  <a:cubicBezTo>
                    <a:pt x="2" y="47"/>
                    <a:pt x="2" y="47"/>
                    <a:pt x="2" y="47"/>
                  </a:cubicBezTo>
                  <a:cubicBezTo>
                    <a:pt x="2" y="47"/>
                    <a:pt x="2" y="47"/>
                    <a:pt x="3" y="46"/>
                  </a:cubicBezTo>
                  <a:cubicBezTo>
                    <a:pt x="3" y="46"/>
                    <a:pt x="4" y="45"/>
                    <a:pt x="4" y="44"/>
                  </a:cubicBezTo>
                  <a:cubicBezTo>
                    <a:pt x="4" y="44"/>
                    <a:pt x="4" y="43"/>
                    <a:pt x="4" y="43"/>
                  </a:cubicBezTo>
                  <a:cubicBezTo>
                    <a:pt x="4" y="42"/>
                    <a:pt x="4" y="41"/>
                    <a:pt x="3" y="40"/>
                  </a:cubicBezTo>
                  <a:cubicBezTo>
                    <a:pt x="3" y="39"/>
                    <a:pt x="2" y="38"/>
                    <a:pt x="1" y="38"/>
                  </a:cubicBezTo>
                  <a:cubicBezTo>
                    <a:pt x="1" y="39"/>
                    <a:pt x="1" y="39"/>
                    <a:pt x="1" y="39"/>
                  </a:cubicBezTo>
                  <a:cubicBezTo>
                    <a:pt x="2" y="39"/>
                    <a:pt x="2" y="39"/>
                    <a:pt x="2" y="39"/>
                  </a:cubicBezTo>
                  <a:cubicBezTo>
                    <a:pt x="2" y="39"/>
                    <a:pt x="2" y="39"/>
                    <a:pt x="2" y="39"/>
                  </a:cubicBezTo>
                  <a:cubicBezTo>
                    <a:pt x="1" y="39"/>
                    <a:pt x="1" y="39"/>
                    <a:pt x="1" y="39"/>
                  </a:cubicBezTo>
                  <a:cubicBezTo>
                    <a:pt x="2" y="39"/>
                    <a:pt x="2" y="39"/>
                    <a:pt x="2" y="39"/>
                  </a:cubicBezTo>
                  <a:cubicBezTo>
                    <a:pt x="2" y="39"/>
                    <a:pt x="2" y="39"/>
                    <a:pt x="2" y="39"/>
                  </a:cubicBezTo>
                  <a:cubicBezTo>
                    <a:pt x="1" y="39"/>
                    <a:pt x="1" y="39"/>
                    <a:pt x="1" y="39"/>
                  </a:cubicBezTo>
                  <a:cubicBezTo>
                    <a:pt x="2" y="39"/>
                    <a:pt x="2" y="39"/>
                    <a:pt x="2" y="39"/>
                  </a:cubicBezTo>
                  <a:cubicBezTo>
                    <a:pt x="1" y="39"/>
                    <a:pt x="1" y="39"/>
                    <a:pt x="1" y="39"/>
                  </a:cubicBezTo>
                  <a:cubicBezTo>
                    <a:pt x="2" y="39"/>
                    <a:pt x="2" y="39"/>
                    <a:pt x="2" y="39"/>
                  </a:cubicBezTo>
                  <a:cubicBezTo>
                    <a:pt x="2" y="39"/>
                    <a:pt x="2" y="39"/>
                    <a:pt x="2" y="39"/>
                  </a:cubicBezTo>
                  <a:cubicBezTo>
                    <a:pt x="1" y="39"/>
                    <a:pt x="1" y="39"/>
                    <a:pt x="1" y="39"/>
                  </a:cubicBezTo>
                  <a:cubicBezTo>
                    <a:pt x="2" y="39"/>
                    <a:pt x="2" y="39"/>
                    <a:pt x="2" y="39"/>
                  </a:cubicBezTo>
                  <a:cubicBezTo>
                    <a:pt x="2" y="39"/>
                    <a:pt x="2" y="39"/>
                    <a:pt x="2" y="39"/>
                  </a:cubicBezTo>
                  <a:cubicBezTo>
                    <a:pt x="2" y="39"/>
                    <a:pt x="2" y="39"/>
                    <a:pt x="2" y="39"/>
                  </a:cubicBezTo>
                  <a:cubicBezTo>
                    <a:pt x="2" y="39"/>
                    <a:pt x="2" y="39"/>
                    <a:pt x="2" y="39"/>
                  </a:cubicBezTo>
                  <a:cubicBezTo>
                    <a:pt x="2" y="39"/>
                    <a:pt x="2" y="39"/>
                    <a:pt x="2" y="39"/>
                  </a:cubicBezTo>
                  <a:cubicBezTo>
                    <a:pt x="2" y="39"/>
                    <a:pt x="2" y="39"/>
                    <a:pt x="2" y="39"/>
                  </a:cubicBezTo>
                  <a:cubicBezTo>
                    <a:pt x="2" y="39"/>
                    <a:pt x="2" y="39"/>
                    <a:pt x="2" y="38"/>
                  </a:cubicBezTo>
                  <a:cubicBezTo>
                    <a:pt x="2" y="38"/>
                    <a:pt x="2" y="38"/>
                    <a:pt x="2" y="38"/>
                  </a:cubicBezTo>
                  <a:cubicBezTo>
                    <a:pt x="1" y="38"/>
                    <a:pt x="1" y="38"/>
                    <a:pt x="1" y="38"/>
                  </a:cubicBezTo>
                  <a:cubicBezTo>
                    <a:pt x="2" y="39"/>
                    <a:pt x="2" y="39"/>
                    <a:pt x="2" y="39"/>
                  </a:cubicBezTo>
                  <a:cubicBezTo>
                    <a:pt x="2" y="39"/>
                    <a:pt x="2" y="39"/>
                    <a:pt x="2" y="39"/>
                  </a:cubicBezTo>
                  <a:cubicBezTo>
                    <a:pt x="2" y="39"/>
                    <a:pt x="2" y="39"/>
                    <a:pt x="3" y="39"/>
                  </a:cubicBezTo>
                  <a:cubicBezTo>
                    <a:pt x="3" y="39"/>
                    <a:pt x="3" y="39"/>
                    <a:pt x="3" y="39"/>
                  </a:cubicBezTo>
                  <a:cubicBezTo>
                    <a:pt x="4" y="38"/>
                    <a:pt x="4" y="38"/>
                    <a:pt x="4" y="38"/>
                  </a:cubicBezTo>
                  <a:cubicBezTo>
                    <a:pt x="4" y="37"/>
                    <a:pt x="4" y="37"/>
                    <a:pt x="4" y="37"/>
                  </a:cubicBezTo>
                  <a:cubicBezTo>
                    <a:pt x="3" y="37"/>
                    <a:pt x="3" y="37"/>
                    <a:pt x="3" y="37"/>
                  </a:cubicBezTo>
                  <a:cubicBezTo>
                    <a:pt x="2" y="38"/>
                    <a:pt x="2" y="38"/>
                    <a:pt x="2" y="38"/>
                  </a:cubicBezTo>
                  <a:cubicBezTo>
                    <a:pt x="3" y="38"/>
                    <a:pt x="3" y="38"/>
                    <a:pt x="4" y="38"/>
                  </a:cubicBezTo>
                  <a:cubicBezTo>
                    <a:pt x="4" y="38"/>
                    <a:pt x="5" y="38"/>
                    <a:pt x="6" y="38"/>
                  </a:cubicBezTo>
                  <a:cubicBezTo>
                    <a:pt x="7" y="38"/>
                    <a:pt x="7" y="38"/>
                    <a:pt x="8" y="38"/>
                  </a:cubicBezTo>
                  <a:cubicBezTo>
                    <a:pt x="9" y="38"/>
                    <a:pt x="9" y="38"/>
                    <a:pt x="9" y="38"/>
                  </a:cubicBezTo>
                  <a:cubicBezTo>
                    <a:pt x="9" y="38"/>
                    <a:pt x="10" y="37"/>
                    <a:pt x="10" y="37"/>
                  </a:cubicBezTo>
                  <a:cubicBezTo>
                    <a:pt x="10"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9" y="36"/>
                    <a:pt x="10" y="35"/>
                    <a:pt x="10" y="35"/>
                  </a:cubicBezTo>
                  <a:cubicBezTo>
                    <a:pt x="11" y="34"/>
                    <a:pt x="11" y="34"/>
                    <a:pt x="11" y="34"/>
                  </a:cubicBezTo>
                  <a:cubicBezTo>
                    <a:pt x="11" y="33"/>
                    <a:pt x="12" y="33"/>
                    <a:pt x="12" y="32"/>
                  </a:cubicBezTo>
                  <a:cubicBezTo>
                    <a:pt x="12" y="32"/>
                    <a:pt x="11" y="32"/>
                    <a:pt x="11" y="31"/>
                  </a:cubicBezTo>
                  <a:cubicBezTo>
                    <a:pt x="11" y="31"/>
                    <a:pt x="11" y="30"/>
                    <a:pt x="10" y="30"/>
                  </a:cubicBezTo>
                  <a:cubicBezTo>
                    <a:pt x="10" y="30"/>
                    <a:pt x="9" y="30"/>
                    <a:pt x="9" y="30"/>
                  </a:cubicBezTo>
                  <a:cubicBezTo>
                    <a:pt x="9" y="29"/>
                    <a:pt x="9" y="29"/>
                    <a:pt x="9" y="29"/>
                  </a:cubicBezTo>
                  <a:cubicBezTo>
                    <a:pt x="9" y="29"/>
                    <a:pt x="9" y="29"/>
                    <a:pt x="9" y="29"/>
                  </a:cubicBezTo>
                  <a:cubicBezTo>
                    <a:pt x="8" y="30"/>
                    <a:pt x="8" y="30"/>
                    <a:pt x="8" y="30"/>
                  </a:cubicBezTo>
                  <a:cubicBezTo>
                    <a:pt x="9" y="30"/>
                    <a:pt x="9" y="30"/>
                    <a:pt x="9" y="30"/>
                  </a:cubicBezTo>
                  <a:cubicBezTo>
                    <a:pt x="9" y="29"/>
                    <a:pt x="9" y="29"/>
                    <a:pt x="9" y="29"/>
                  </a:cubicBezTo>
                  <a:cubicBezTo>
                    <a:pt x="8" y="30"/>
                    <a:pt x="8" y="30"/>
                    <a:pt x="8" y="30"/>
                  </a:cubicBezTo>
                  <a:cubicBezTo>
                    <a:pt x="9" y="30"/>
                    <a:pt x="9" y="30"/>
                    <a:pt x="9" y="30"/>
                  </a:cubicBezTo>
                  <a:cubicBezTo>
                    <a:pt x="8" y="30"/>
                    <a:pt x="8" y="30"/>
                    <a:pt x="8" y="30"/>
                  </a:cubicBezTo>
                  <a:cubicBezTo>
                    <a:pt x="9" y="30"/>
                    <a:pt x="9" y="30"/>
                    <a:pt x="9" y="30"/>
                  </a:cubicBezTo>
                  <a:cubicBezTo>
                    <a:pt x="9" y="30"/>
                    <a:pt x="9" y="30"/>
                    <a:pt x="9" y="30"/>
                  </a:cubicBezTo>
                  <a:cubicBezTo>
                    <a:pt x="8" y="30"/>
                    <a:pt x="8" y="30"/>
                    <a:pt x="8" y="30"/>
                  </a:cubicBezTo>
                  <a:cubicBezTo>
                    <a:pt x="9" y="30"/>
                    <a:pt x="9" y="30"/>
                    <a:pt x="9" y="30"/>
                  </a:cubicBezTo>
                  <a:cubicBezTo>
                    <a:pt x="9" y="30"/>
                    <a:pt x="9" y="30"/>
                    <a:pt x="9" y="30"/>
                  </a:cubicBezTo>
                  <a:cubicBezTo>
                    <a:pt x="9" y="30"/>
                    <a:pt x="9" y="30"/>
                    <a:pt x="9" y="30"/>
                  </a:cubicBezTo>
                  <a:cubicBezTo>
                    <a:pt x="10" y="30"/>
                    <a:pt x="10" y="30"/>
                    <a:pt x="10" y="30"/>
                  </a:cubicBezTo>
                  <a:cubicBezTo>
                    <a:pt x="10" y="30"/>
                    <a:pt x="11" y="30"/>
                    <a:pt x="11" y="29"/>
                  </a:cubicBezTo>
                  <a:cubicBezTo>
                    <a:pt x="12" y="29"/>
                    <a:pt x="12" y="29"/>
                    <a:pt x="12" y="28"/>
                  </a:cubicBezTo>
                  <a:cubicBezTo>
                    <a:pt x="12" y="27"/>
                    <a:pt x="13" y="26"/>
                    <a:pt x="13" y="24"/>
                  </a:cubicBezTo>
                  <a:cubicBezTo>
                    <a:pt x="13" y="24"/>
                    <a:pt x="14" y="23"/>
                    <a:pt x="14" y="23"/>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1"/>
                    <a:pt x="14" y="21"/>
                    <a:pt x="14" y="21"/>
                  </a:cubicBezTo>
                  <a:cubicBezTo>
                    <a:pt x="13" y="21"/>
                    <a:pt x="13" y="21"/>
                    <a:pt x="13" y="21"/>
                  </a:cubicBezTo>
                  <a:cubicBezTo>
                    <a:pt x="13" y="22"/>
                    <a:pt x="14" y="22"/>
                    <a:pt x="14" y="22"/>
                  </a:cubicBezTo>
                  <a:cubicBezTo>
                    <a:pt x="14" y="21"/>
                    <a:pt x="14" y="21"/>
                    <a:pt x="14" y="21"/>
                  </a:cubicBezTo>
                  <a:cubicBezTo>
                    <a:pt x="13" y="21"/>
                    <a:pt x="13" y="21"/>
                    <a:pt x="13" y="21"/>
                  </a:cubicBezTo>
                  <a:cubicBezTo>
                    <a:pt x="14" y="21"/>
                    <a:pt x="14" y="21"/>
                    <a:pt x="14" y="21"/>
                  </a:cubicBezTo>
                  <a:cubicBezTo>
                    <a:pt x="14" y="20"/>
                    <a:pt x="14" y="20"/>
                    <a:pt x="14" y="20"/>
                  </a:cubicBezTo>
                  <a:cubicBezTo>
                    <a:pt x="14" y="21"/>
                    <a:pt x="13" y="21"/>
                    <a:pt x="13" y="21"/>
                  </a:cubicBezTo>
                  <a:cubicBezTo>
                    <a:pt x="14" y="21"/>
                    <a:pt x="14" y="21"/>
                    <a:pt x="14" y="21"/>
                  </a:cubicBezTo>
                  <a:cubicBezTo>
                    <a:pt x="14" y="20"/>
                    <a:pt x="14" y="20"/>
                    <a:pt x="14" y="20"/>
                  </a:cubicBezTo>
                  <a:cubicBezTo>
                    <a:pt x="14" y="21"/>
                    <a:pt x="14" y="21"/>
                    <a:pt x="14" y="21"/>
                  </a:cubicBezTo>
                  <a:cubicBezTo>
                    <a:pt x="14" y="20"/>
                    <a:pt x="14" y="20"/>
                    <a:pt x="14" y="20"/>
                  </a:cubicBezTo>
                  <a:cubicBezTo>
                    <a:pt x="14" y="20"/>
                    <a:pt x="14" y="20"/>
                    <a:pt x="14" y="20"/>
                  </a:cubicBezTo>
                  <a:cubicBezTo>
                    <a:pt x="14" y="21"/>
                    <a:pt x="14" y="21"/>
                    <a:pt x="14" y="21"/>
                  </a:cubicBezTo>
                  <a:cubicBezTo>
                    <a:pt x="14" y="20"/>
                    <a:pt x="14" y="20"/>
                    <a:pt x="14" y="20"/>
                  </a:cubicBezTo>
                  <a:cubicBezTo>
                    <a:pt x="14" y="21"/>
                    <a:pt x="14" y="21"/>
                    <a:pt x="14" y="21"/>
                  </a:cubicBezTo>
                  <a:cubicBezTo>
                    <a:pt x="14" y="20"/>
                    <a:pt x="14" y="20"/>
                    <a:pt x="14" y="20"/>
                  </a:cubicBezTo>
                  <a:cubicBezTo>
                    <a:pt x="14" y="20"/>
                    <a:pt x="14" y="20"/>
                    <a:pt x="14" y="20"/>
                  </a:cubicBezTo>
                  <a:cubicBezTo>
                    <a:pt x="14" y="21"/>
                    <a:pt x="14" y="21"/>
                    <a:pt x="14" y="21"/>
                  </a:cubicBezTo>
                  <a:cubicBezTo>
                    <a:pt x="14" y="20"/>
                    <a:pt x="14" y="20"/>
                    <a:pt x="14" y="20"/>
                  </a:cubicBezTo>
                  <a:cubicBezTo>
                    <a:pt x="14" y="20"/>
                    <a:pt x="13" y="20"/>
                    <a:pt x="13"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1" y="20"/>
                    <a:pt x="11" y="20"/>
                    <a:pt x="11" y="20"/>
                  </a:cubicBezTo>
                  <a:cubicBezTo>
                    <a:pt x="12" y="20"/>
                    <a:pt x="12" y="20"/>
                    <a:pt x="12" y="20"/>
                  </a:cubicBezTo>
                  <a:cubicBezTo>
                    <a:pt x="12" y="20"/>
                    <a:pt x="12" y="20"/>
                    <a:pt x="12" y="20"/>
                  </a:cubicBezTo>
                  <a:cubicBezTo>
                    <a:pt x="11" y="20"/>
                    <a:pt x="11" y="20"/>
                    <a:pt x="11" y="20"/>
                  </a:cubicBezTo>
                  <a:cubicBezTo>
                    <a:pt x="12" y="20"/>
                    <a:pt x="12" y="20"/>
                    <a:pt x="12" y="20"/>
                  </a:cubicBezTo>
                  <a:cubicBezTo>
                    <a:pt x="12" y="20"/>
                    <a:pt x="12" y="19"/>
                    <a:pt x="13" y="19"/>
                  </a:cubicBezTo>
                  <a:cubicBezTo>
                    <a:pt x="13" y="18"/>
                    <a:pt x="14" y="18"/>
                    <a:pt x="14" y="18"/>
                  </a:cubicBezTo>
                  <a:cubicBezTo>
                    <a:pt x="14" y="18"/>
                    <a:pt x="14" y="18"/>
                    <a:pt x="14" y="18"/>
                  </a:cubicBezTo>
                  <a:cubicBezTo>
                    <a:pt x="15" y="18"/>
                    <a:pt x="15" y="18"/>
                    <a:pt x="15" y="18"/>
                  </a:cubicBezTo>
                  <a:cubicBezTo>
                    <a:pt x="16" y="18"/>
                    <a:pt x="17" y="18"/>
                    <a:pt x="19" y="18"/>
                  </a:cubicBezTo>
                  <a:cubicBezTo>
                    <a:pt x="19" y="18"/>
                    <a:pt x="20" y="18"/>
                    <a:pt x="20" y="18"/>
                  </a:cubicBezTo>
                  <a:cubicBezTo>
                    <a:pt x="20" y="19"/>
                    <a:pt x="20" y="19"/>
                    <a:pt x="20" y="19"/>
                  </a:cubicBezTo>
                  <a:cubicBezTo>
                    <a:pt x="21" y="18"/>
                    <a:pt x="21" y="18"/>
                    <a:pt x="21" y="18"/>
                  </a:cubicBezTo>
                  <a:cubicBezTo>
                    <a:pt x="20" y="18"/>
                    <a:pt x="20" y="18"/>
                    <a:pt x="20" y="18"/>
                  </a:cubicBezTo>
                  <a:cubicBezTo>
                    <a:pt x="20" y="19"/>
                    <a:pt x="20" y="19"/>
                    <a:pt x="20" y="19"/>
                  </a:cubicBezTo>
                  <a:cubicBezTo>
                    <a:pt x="21" y="18"/>
                    <a:pt x="21" y="18"/>
                    <a:pt x="21" y="18"/>
                  </a:cubicBezTo>
                  <a:cubicBezTo>
                    <a:pt x="20" y="18"/>
                    <a:pt x="20" y="18"/>
                    <a:pt x="20" y="18"/>
                  </a:cubicBezTo>
                  <a:cubicBezTo>
                    <a:pt x="21" y="18"/>
                    <a:pt x="21" y="18"/>
                    <a:pt x="21" y="18"/>
                  </a:cubicBezTo>
                  <a:cubicBezTo>
                    <a:pt x="20" y="18"/>
                    <a:pt x="20" y="18"/>
                    <a:pt x="20" y="18"/>
                  </a:cubicBezTo>
                  <a:cubicBezTo>
                    <a:pt x="20" y="18"/>
                    <a:pt x="20" y="18"/>
                    <a:pt x="20" y="18"/>
                  </a:cubicBezTo>
                  <a:cubicBezTo>
                    <a:pt x="21" y="18"/>
                    <a:pt x="21" y="18"/>
                    <a:pt x="21"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19" y="19"/>
                    <a:pt x="19" y="19"/>
                    <a:pt x="19" y="19"/>
                  </a:cubicBezTo>
                  <a:cubicBezTo>
                    <a:pt x="20" y="20"/>
                    <a:pt x="20" y="20"/>
                    <a:pt x="20" y="20"/>
                  </a:cubicBezTo>
                  <a:cubicBezTo>
                    <a:pt x="20" y="20"/>
                    <a:pt x="21" y="21"/>
                    <a:pt x="22" y="21"/>
                  </a:cubicBezTo>
                  <a:cubicBezTo>
                    <a:pt x="23" y="21"/>
                    <a:pt x="23" y="21"/>
                    <a:pt x="23" y="21"/>
                  </a:cubicBezTo>
                  <a:cubicBezTo>
                    <a:pt x="24" y="20"/>
                    <a:pt x="24" y="20"/>
                    <a:pt x="24" y="20"/>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20"/>
                    <a:pt x="23" y="20"/>
                    <a:pt x="23" y="21"/>
                  </a:cubicBezTo>
                  <a:cubicBezTo>
                    <a:pt x="25" y="21"/>
                    <a:pt x="25" y="21"/>
                    <a:pt x="25" y="21"/>
                  </a:cubicBezTo>
                  <a:cubicBezTo>
                    <a:pt x="26" y="20"/>
                    <a:pt x="26" y="20"/>
                    <a:pt x="26" y="19"/>
                  </a:cubicBezTo>
                  <a:cubicBezTo>
                    <a:pt x="26" y="19"/>
                    <a:pt x="26" y="19"/>
                    <a:pt x="26" y="19"/>
                  </a:cubicBezTo>
                  <a:cubicBezTo>
                    <a:pt x="26" y="19"/>
                    <a:pt x="26" y="19"/>
                    <a:pt x="26" y="19"/>
                  </a:cubicBezTo>
                  <a:cubicBezTo>
                    <a:pt x="25" y="19"/>
                    <a:pt x="25" y="19"/>
                    <a:pt x="25" y="19"/>
                  </a:cubicBezTo>
                  <a:cubicBezTo>
                    <a:pt x="26" y="19"/>
                    <a:pt x="26" y="19"/>
                    <a:pt x="26" y="19"/>
                  </a:cubicBezTo>
                  <a:cubicBezTo>
                    <a:pt x="26" y="19"/>
                    <a:pt x="26" y="19"/>
                    <a:pt x="26" y="19"/>
                  </a:cubicBezTo>
                  <a:cubicBezTo>
                    <a:pt x="25" y="19"/>
                    <a:pt x="25" y="19"/>
                    <a:pt x="25" y="19"/>
                  </a:cubicBezTo>
                  <a:cubicBezTo>
                    <a:pt x="26" y="19"/>
                    <a:pt x="26" y="19"/>
                    <a:pt x="26" y="19"/>
                  </a:cubicBezTo>
                  <a:cubicBezTo>
                    <a:pt x="26" y="18"/>
                    <a:pt x="26" y="18"/>
                    <a:pt x="26" y="17"/>
                  </a:cubicBezTo>
                  <a:cubicBezTo>
                    <a:pt x="25" y="17"/>
                    <a:pt x="25" y="17"/>
                    <a:pt x="25" y="17"/>
                  </a:cubicBezTo>
                  <a:cubicBezTo>
                    <a:pt x="25" y="17"/>
                    <a:pt x="25" y="17"/>
                    <a:pt x="25" y="17"/>
                  </a:cubicBezTo>
                  <a:cubicBezTo>
                    <a:pt x="25" y="16"/>
                    <a:pt x="25" y="16"/>
                    <a:pt x="25" y="16"/>
                  </a:cubicBezTo>
                  <a:cubicBezTo>
                    <a:pt x="26" y="16"/>
                    <a:pt x="26" y="16"/>
                    <a:pt x="26" y="16"/>
                  </a:cubicBezTo>
                  <a:cubicBezTo>
                    <a:pt x="26" y="16"/>
                    <a:pt x="27" y="16"/>
                    <a:pt x="27" y="16"/>
                  </a:cubicBezTo>
                  <a:cubicBezTo>
                    <a:pt x="28" y="16"/>
                    <a:pt x="28" y="16"/>
                    <a:pt x="28" y="16"/>
                  </a:cubicBezTo>
                  <a:cubicBezTo>
                    <a:pt x="29" y="16"/>
                    <a:pt x="30" y="16"/>
                    <a:pt x="30" y="16"/>
                  </a:cubicBezTo>
                  <a:cubicBezTo>
                    <a:pt x="31" y="16"/>
                    <a:pt x="31" y="16"/>
                    <a:pt x="31" y="16"/>
                  </a:cubicBezTo>
                  <a:cubicBezTo>
                    <a:pt x="32" y="16"/>
                    <a:pt x="32" y="17"/>
                    <a:pt x="33" y="18"/>
                  </a:cubicBezTo>
                  <a:cubicBezTo>
                    <a:pt x="34" y="19"/>
                    <a:pt x="35" y="19"/>
                    <a:pt x="36" y="19"/>
                  </a:cubicBezTo>
                  <a:cubicBezTo>
                    <a:pt x="40" y="20"/>
                    <a:pt x="40" y="20"/>
                    <a:pt x="40" y="20"/>
                  </a:cubicBezTo>
                  <a:cubicBezTo>
                    <a:pt x="37" y="18"/>
                    <a:pt x="37" y="18"/>
                    <a:pt x="37" y="18"/>
                  </a:cubicBezTo>
                  <a:cubicBezTo>
                    <a:pt x="36" y="17"/>
                    <a:pt x="36" y="17"/>
                    <a:pt x="35" y="17"/>
                  </a:cubicBezTo>
                  <a:cubicBezTo>
                    <a:pt x="35" y="17"/>
                    <a:pt x="35" y="16"/>
                    <a:pt x="34" y="16"/>
                  </a:cubicBezTo>
                  <a:cubicBezTo>
                    <a:pt x="34" y="15"/>
                    <a:pt x="33" y="14"/>
                    <a:pt x="32" y="14"/>
                  </a:cubicBezTo>
                  <a:cubicBezTo>
                    <a:pt x="31" y="14"/>
                    <a:pt x="30" y="14"/>
                    <a:pt x="30"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8" y="13"/>
                    <a:pt x="28" y="13"/>
                    <a:pt x="28" y="13"/>
                  </a:cubicBezTo>
                  <a:cubicBezTo>
                    <a:pt x="29" y="14"/>
                    <a:pt x="29" y="14"/>
                    <a:pt x="29" y="14"/>
                  </a:cubicBezTo>
                  <a:cubicBezTo>
                    <a:pt x="29" y="13"/>
                    <a:pt x="29" y="13"/>
                    <a:pt x="29" y="13"/>
                  </a:cubicBezTo>
                  <a:cubicBezTo>
                    <a:pt x="28" y="13"/>
                    <a:pt x="28" y="13"/>
                    <a:pt x="28" y="13"/>
                  </a:cubicBezTo>
                  <a:cubicBezTo>
                    <a:pt x="29" y="14"/>
                    <a:pt x="29" y="14"/>
                    <a:pt x="29" y="14"/>
                  </a:cubicBezTo>
                  <a:cubicBezTo>
                    <a:pt x="29" y="13"/>
                    <a:pt x="29" y="13"/>
                    <a:pt x="29" y="13"/>
                  </a:cubicBezTo>
                  <a:cubicBezTo>
                    <a:pt x="29" y="14"/>
                    <a:pt x="29" y="14"/>
                    <a:pt x="29" y="14"/>
                  </a:cubicBezTo>
                  <a:cubicBezTo>
                    <a:pt x="29" y="14"/>
                    <a:pt x="29" y="14"/>
                    <a:pt x="29" y="14"/>
                  </a:cubicBezTo>
                  <a:cubicBezTo>
                    <a:pt x="29" y="13"/>
                    <a:pt x="29" y="13"/>
                    <a:pt x="29" y="13"/>
                  </a:cubicBezTo>
                  <a:cubicBezTo>
                    <a:pt x="29" y="14"/>
                    <a:pt x="29" y="14"/>
                    <a:pt x="29" y="14"/>
                  </a:cubicBezTo>
                  <a:cubicBezTo>
                    <a:pt x="29" y="14"/>
                    <a:pt x="29" y="14"/>
                    <a:pt x="29" y="14"/>
                  </a:cubicBezTo>
                  <a:cubicBezTo>
                    <a:pt x="29" y="14"/>
                    <a:pt x="29" y="14"/>
                    <a:pt x="29" y="14"/>
                  </a:cubicBezTo>
                  <a:cubicBezTo>
                    <a:pt x="30" y="14"/>
                    <a:pt x="30" y="14"/>
                    <a:pt x="30" y="14"/>
                  </a:cubicBezTo>
                  <a:cubicBezTo>
                    <a:pt x="30" y="12"/>
                    <a:pt x="30" y="12"/>
                    <a:pt x="30" y="12"/>
                  </a:cubicBezTo>
                  <a:cubicBezTo>
                    <a:pt x="30" y="12"/>
                    <a:pt x="29" y="11"/>
                    <a:pt x="29" y="11"/>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1"/>
                    <a:pt x="28" y="11"/>
                    <a:pt x="28" y="11"/>
                  </a:cubicBezTo>
                  <a:cubicBezTo>
                    <a:pt x="28" y="11"/>
                    <a:pt x="28" y="11"/>
                    <a:pt x="28" y="11"/>
                  </a:cubicBezTo>
                  <a:cubicBezTo>
                    <a:pt x="28" y="10"/>
                    <a:pt x="28" y="10"/>
                    <a:pt x="28" y="10"/>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9" y="11"/>
                    <a:pt x="29" y="11"/>
                    <a:pt x="29" y="11"/>
                  </a:cubicBezTo>
                  <a:cubicBezTo>
                    <a:pt x="28" y="9"/>
                    <a:pt x="28" y="9"/>
                    <a:pt x="28" y="9"/>
                  </a:cubicBezTo>
                  <a:cubicBezTo>
                    <a:pt x="28" y="9"/>
                    <a:pt x="27" y="9"/>
                    <a:pt x="27" y="9"/>
                  </a:cubicBezTo>
                  <a:cubicBezTo>
                    <a:pt x="26" y="9"/>
                    <a:pt x="26" y="9"/>
                    <a:pt x="26" y="9"/>
                  </a:cubicBezTo>
                  <a:cubicBezTo>
                    <a:pt x="25" y="10"/>
                    <a:pt x="25" y="10"/>
                    <a:pt x="25" y="10"/>
                  </a:cubicBezTo>
                  <a:cubicBezTo>
                    <a:pt x="26" y="10"/>
                    <a:pt x="26" y="10"/>
                    <a:pt x="26" y="10"/>
                  </a:cubicBezTo>
                  <a:cubicBezTo>
                    <a:pt x="27" y="10"/>
                    <a:pt x="27" y="10"/>
                    <a:pt x="27" y="10"/>
                  </a:cubicBezTo>
                  <a:cubicBezTo>
                    <a:pt x="27" y="10"/>
                    <a:pt x="27" y="10"/>
                    <a:pt x="28" y="10"/>
                  </a:cubicBezTo>
                  <a:cubicBezTo>
                    <a:pt x="28" y="9"/>
                    <a:pt x="29" y="9"/>
                    <a:pt x="30" y="8"/>
                  </a:cubicBezTo>
                  <a:cubicBezTo>
                    <a:pt x="30" y="8"/>
                    <a:pt x="30" y="8"/>
                    <a:pt x="30" y="8"/>
                  </a:cubicBezTo>
                  <a:cubicBezTo>
                    <a:pt x="30" y="7"/>
                    <a:pt x="29" y="6"/>
                    <a:pt x="29" y="6"/>
                  </a:cubicBezTo>
                  <a:cubicBezTo>
                    <a:pt x="28" y="5"/>
                    <a:pt x="28" y="5"/>
                    <a:pt x="28" y="5"/>
                  </a:cubicBezTo>
                  <a:cubicBezTo>
                    <a:pt x="28" y="5"/>
                    <a:pt x="28" y="5"/>
                    <a:pt x="28" y="5"/>
                  </a:cubicBezTo>
                  <a:cubicBezTo>
                    <a:pt x="28" y="5"/>
                    <a:pt x="28" y="5"/>
                    <a:pt x="28" y="5"/>
                  </a:cubicBezTo>
                  <a:cubicBezTo>
                    <a:pt x="28" y="5"/>
                    <a:pt x="28" y="5"/>
                    <a:pt x="28" y="5"/>
                  </a:cubicBezTo>
                  <a:cubicBezTo>
                    <a:pt x="28" y="5"/>
                    <a:pt x="28" y="4"/>
                    <a:pt x="28" y="4"/>
                  </a:cubicBezTo>
                  <a:cubicBezTo>
                    <a:pt x="27" y="3"/>
                    <a:pt x="27" y="3"/>
                    <a:pt x="27" y="3"/>
                  </a:cubicBezTo>
                  <a:cubicBezTo>
                    <a:pt x="27" y="3"/>
                    <a:pt x="27" y="2"/>
                    <a:pt x="26" y="2"/>
                  </a:cubicBezTo>
                  <a:cubicBezTo>
                    <a:pt x="26" y="3"/>
                    <a:pt x="26" y="3"/>
                    <a:pt x="26" y="3"/>
                  </a:cubicBezTo>
                  <a:cubicBezTo>
                    <a:pt x="26" y="4"/>
                    <a:pt x="26" y="4"/>
                    <a:pt x="26" y="4"/>
                  </a:cubicBezTo>
                  <a:cubicBezTo>
                    <a:pt x="26"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3"/>
                    <a:pt x="27" y="3"/>
                    <a:pt x="27"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46" name="Freeform 814">
              <a:extLst>
                <a:ext uri="{FF2B5EF4-FFF2-40B4-BE49-F238E27FC236}">
                  <a16:creationId xmlns:a16="http://schemas.microsoft.com/office/drawing/2014/main" xmlns="" id="{95F628B9-02B0-4653-9904-59A8329C0BD1}"/>
                </a:ext>
              </a:extLst>
            </p:cNvPr>
            <p:cNvSpPr>
              <a:spLocks/>
            </p:cNvSpPr>
            <p:nvPr/>
          </p:nvSpPr>
          <p:spPr bwMode="auto">
            <a:xfrm>
              <a:off x="4453402" y="1822262"/>
              <a:ext cx="14181" cy="12634"/>
            </a:xfrm>
            <a:custGeom>
              <a:avLst/>
              <a:gdLst>
                <a:gd name="T0" fmla="*/ 0 w 5"/>
                <a:gd name="T1" fmla="*/ 4 h 5"/>
                <a:gd name="T2" fmla="*/ 0 w 5"/>
                <a:gd name="T3" fmla="*/ 2 h 5"/>
                <a:gd name="T4" fmla="*/ 3 w 5"/>
                <a:gd name="T5" fmla="*/ 3 h 5"/>
                <a:gd name="T6" fmla="*/ 2 w 5"/>
                <a:gd name="T7" fmla="*/ 0 h 5"/>
                <a:gd name="T8" fmla="*/ 4 w 5"/>
                <a:gd name="T9" fmla="*/ 2 h 5"/>
                <a:gd name="T10" fmla="*/ 4 w 5"/>
                <a:gd name="T11" fmla="*/ 4 h 5"/>
                <a:gd name="T12" fmla="*/ 5 w 5"/>
                <a:gd name="T13" fmla="*/ 5 h 5"/>
                <a:gd name="T14" fmla="*/ 2 w 5"/>
                <a:gd name="T15" fmla="*/ 5 h 5"/>
                <a:gd name="T16" fmla="*/ 0 w 5"/>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0" y="4"/>
                  </a:moveTo>
                  <a:cubicBezTo>
                    <a:pt x="1" y="4"/>
                    <a:pt x="0" y="3"/>
                    <a:pt x="0" y="2"/>
                  </a:cubicBezTo>
                  <a:cubicBezTo>
                    <a:pt x="1" y="2"/>
                    <a:pt x="2" y="2"/>
                    <a:pt x="3" y="3"/>
                  </a:cubicBezTo>
                  <a:cubicBezTo>
                    <a:pt x="2" y="1"/>
                    <a:pt x="0" y="2"/>
                    <a:pt x="2" y="0"/>
                  </a:cubicBezTo>
                  <a:cubicBezTo>
                    <a:pt x="2" y="2"/>
                    <a:pt x="4" y="1"/>
                    <a:pt x="4" y="2"/>
                  </a:cubicBezTo>
                  <a:cubicBezTo>
                    <a:pt x="4" y="2"/>
                    <a:pt x="3" y="3"/>
                    <a:pt x="4" y="4"/>
                  </a:cubicBezTo>
                  <a:cubicBezTo>
                    <a:pt x="5" y="4"/>
                    <a:pt x="5" y="4"/>
                    <a:pt x="5" y="5"/>
                  </a:cubicBezTo>
                  <a:cubicBezTo>
                    <a:pt x="4" y="5"/>
                    <a:pt x="3" y="4"/>
                    <a:pt x="2" y="5"/>
                  </a:cubicBezTo>
                  <a:cubicBezTo>
                    <a:pt x="2" y="5"/>
                    <a:pt x="0" y="5"/>
                    <a:pt x="0"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47" name="Freeform 815">
              <a:extLst>
                <a:ext uri="{FF2B5EF4-FFF2-40B4-BE49-F238E27FC236}">
                  <a16:creationId xmlns:a16="http://schemas.microsoft.com/office/drawing/2014/main" xmlns="" id="{FCAFF9CC-D3DF-4DE5-B56E-88036489A268}"/>
                </a:ext>
              </a:extLst>
            </p:cNvPr>
            <p:cNvSpPr>
              <a:spLocks/>
            </p:cNvSpPr>
            <p:nvPr/>
          </p:nvSpPr>
          <p:spPr bwMode="auto">
            <a:xfrm>
              <a:off x="4453402" y="1822262"/>
              <a:ext cx="14181" cy="12634"/>
            </a:xfrm>
            <a:custGeom>
              <a:avLst/>
              <a:gdLst>
                <a:gd name="T0" fmla="*/ 0 w 5"/>
                <a:gd name="T1" fmla="*/ 4 h 5"/>
                <a:gd name="T2" fmla="*/ 0 w 5"/>
                <a:gd name="T3" fmla="*/ 2 h 5"/>
                <a:gd name="T4" fmla="*/ 3 w 5"/>
                <a:gd name="T5" fmla="*/ 3 h 5"/>
                <a:gd name="T6" fmla="*/ 2 w 5"/>
                <a:gd name="T7" fmla="*/ 0 h 5"/>
                <a:gd name="T8" fmla="*/ 4 w 5"/>
                <a:gd name="T9" fmla="*/ 2 h 5"/>
                <a:gd name="T10" fmla="*/ 4 w 5"/>
                <a:gd name="T11" fmla="*/ 4 h 5"/>
                <a:gd name="T12" fmla="*/ 5 w 5"/>
                <a:gd name="T13" fmla="*/ 5 h 5"/>
                <a:gd name="T14" fmla="*/ 2 w 5"/>
                <a:gd name="T15" fmla="*/ 5 h 5"/>
                <a:gd name="T16" fmla="*/ 0 w 5"/>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0" y="4"/>
                  </a:moveTo>
                  <a:cubicBezTo>
                    <a:pt x="1" y="4"/>
                    <a:pt x="0" y="3"/>
                    <a:pt x="0" y="2"/>
                  </a:cubicBezTo>
                  <a:cubicBezTo>
                    <a:pt x="1" y="2"/>
                    <a:pt x="2" y="2"/>
                    <a:pt x="3" y="3"/>
                  </a:cubicBezTo>
                  <a:cubicBezTo>
                    <a:pt x="2" y="1"/>
                    <a:pt x="0" y="2"/>
                    <a:pt x="2" y="0"/>
                  </a:cubicBezTo>
                  <a:cubicBezTo>
                    <a:pt x="2" y="2"/>
                    <a:pt x="4" y="1"/>
                    <a:pt x="4" y="2"/>
                  </a:cubicBezTo>
                  <a:cubicBezTo>
                    <a:pt x="4" y="2"/>
                    <a:pt x="3" y="3"/>
                    <a:pt x="4" y="4"/>
                  </a:cubicBezTo>
                  <a:cubicBezTo>
                    <a:pt x="5" y="4"/>
                    <a:pt x="5" y="4"/>
                    <a:pt x="5" y="5"/>
                  </a:cubicBezTo>
                  <a:cubicBezTo>
                    <a:pt x="4" y="5"/>
                    <a:pt x="3" y="4"/>
                    <a:pt x="2" y="5"/>
                  </a:cubicBezTo>
                  <a:cubicBezTo>
                    <a:pt x="2" y="5"/>
                    <a:pt x="0" y="5"/>
                    <a:pt x="0"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48" name="Freeform 816">
              <a:extLst>
                <a:ext uri="{FF2B5EF4-FFF2-40B4-BE49-F238E27FC236}">
                  <a16:creationId xmlns:a16="http://schemas.microsoft.com/office/drawing/2014/main" xmlns="" id="{FC18B98D-46A1-4ABC-BBBA-AA5F4E11E520}"/>
                </a:ext>
              </a:extLst>
            </p:cNvPr>
            <p:cNvSpPr>
              <a:spLocks/>
            </p:cNvSpPr>
            <p:nvPr/>
          </p:nvSpPr>
          <p:spPr bwMode="auto">
            <a:xfrm>
              <a:off x="4470732" y="1837704"/>
              <a:ext cx="11030" cy="9827"/>
            </a:xfrm>
            <a:custGeom>
              <a:avLst/>
              <a:gdLst>
                <a:gd name="T0" fmla="*/ 0 w 4"/>
                <a:gd name="T1" fmla="*/ 2 h 4"/>
                <a:gd name="T2" fmla="*/ 0 w 4"/>
                <a:gd name="T3" fmla="*/ 0 h 4"/>
                <a:gd name="T4" fmla="*/ 3 w 4"/>
                <a:gd name="T5" fmla="*/ 3 h 4"/>
                <a:gd name="T6" fmla="*/ 0 w 4"/>
                <a:gd name="T7" fmla="*/ 4 h 4"/>
                <a:gd name="T8" fmla="*/ 2 w 4"/>
                <a:gd name="T9" fmla="*/ 2 h 4"/>
                <a:gd name="T10" fmla="*/ 0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0" y="2"/>
                  </a:moveTo>
                  <a:cubicBezTo>
                    <a:pt x="0" y="1"/>
                    <a:pt x="0" y="1"/>
                    <a:pt x="0" y="0"/>
                  </a:cubicBezTo>
                  <a:cubicBezTo>
                    <a:pt x="0" y="1"/>
                    <a:pt x="2" y="1"/>
                    <a:pt x="3" y="3"/>
                  </a:cubicBezTo>
                  <a:cubicBezTo>
                    <a:pt x="4" y="4"/>
                    <a:pt x="1" y="4"/>
                    <a:pt x="0" y="4"/>
                  </a:cubicBezTo>
                  <a:cubicBezTo>
                    <a:pt x="1" y="3"/>
                    <a:pt x="0" y="2"/>
                    <a:pt x="2" y="2"/>
                  </a:cubicBezTo>
                  <a:cubicBezTo>
                    <a:pt x="1" y="2"/>
                    <a:pt x="0" y="2"/>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49" name="Freeform 817">
              <a:extLst>
                <a:ext uri="{FF2B5EF4-FFF2-40B4-BE49-F238E27FC236}">
                  <a16:creationId xmlns:a16="http://schemas.microsoft.com/office/drawing/2014/main" xmlns="" id="{3C21901D-348E-4187-94B9-6C848FFD820F}"/>
                </a:ext>
              </a:extLst>
            </p:cNvPr>
            <p:cNvSpPr>
              <a:spLocks/>
            </p:cNvSpPr>
            <p:nvPr/>
          </p:nvSpPr>
          <p:spPr bwMode="auto">
            <a:xfrm>
              <a:off x="4470732" y="1837704"/>
              <a:ext cx="11030" cy="9827"/>
            </a:xfrm>
            <a:custGeom>
              <a:avLst/>
              <a:gdLst>
                <a:gd name="T0" fmla="*/ 0 w 4"/>
                <a:gd name="T1" fmla="*/ 2 h 4"/>
                <a:gd name="T2" fmla="*/ 0 w 4"/>
                <a:gd name="T3" fmla="*/ 0 h 4"/>
                <a:gd name="T4" fmla="*/ 3 w 4"/>
                <a:gd name="T5" fmla="*/ 3 h 4"/>
                <a:gd name="T6" fmla="*/ 0 w 4"/>
                <a:gd name="T7" fmla="*/ 4 h 4"/>
                <a:gd name="T8" fmla="*/ 2 w 4"/>
                <a:gd name="T9" fmla="*/ 2 h 4"/>
                <a:gd name="T10" fmla="*/ 0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0" y="2"/>
                  </a:moveTo>
                  <a:cubicBezTo>
                    <a:pt x="0" y="1"/>
                    <a:pt x="0" y="1"/>
                    <a:pt x="0" y="0"/>
                  </a:cubicBezTo>
                  <a:cubicBezTo>
                    <a:pt x="0" y="1"/>
                    <a:pt x="2" y="1"/>
                    <a:pt x="3" y="3"/>
                  </a:cubicBezTo>
                  <a:cubicBezTo>
                    <a:pt x="4" y="4"/>
                    <a:pt x="1" y="4"/>
                    <a:pt x="0" y="4"/>
                  </a:cubicBezTo>
                  <a:cubicBezTo>
                    <a:pt x="1" y="3"/>
                    <a:pt x="0" y="2"/>
                    <a:pt x="2" y="2"/>
                  </a:cubicBezTo>
                  <a:cubicBezTo>
                    <a:pt x="1" y="2"/>
                    <a:pt x="0" y="2"/>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50" name="Freeform 818">
              <a:extLst>
                <a:ext uri="{FF2B5EF4-FFF2-40B4-BE49-F238E27FC236}">
                  <a16:creationId xmlns:a16="http://schemas.microsoft.com/office/drawing/2014/main" xmlns="" id="{8BADE4E6-7C35-4811-8A80-9A449D1B4002}"/>
                </a:ext>
              </a:extLst>
            </p:cNvPr>
            <p:cNvSpPr>
              <a:spLocks/>
            </p:cNvSpPr>
            <p:nvPr/>
          </p:nvSpPr>
          <p:spPr bwMode="auto">
            <a:xfrm>
              <a:off x="4721260" y="2750114"/>
              <a:ext cx="485297" cy="585347"/>
            </a:xfrm>
            <a:custGeom>
              <a:avLst/>
              <a:gdLst>
                <a:gd name="T0" fmla="*/ 3 w 175"/>
                <a:gd name="T1" fmla="*/ 120 h 236"/>
                <a:gd name="T2" fmla="*/ 8 w 175"/>
                <a:gd name="T3" fmla="*/ 108 h 236"/>
                <a:gd name="T4" fmla="*/ 11 w 175"/>
                <a:gd name="T5" fmla="*/ 97 h 236"/>
                <a:gd name="T6" fmla="*/ 17 w 175"/>
                <a:gd name="T7" fmla="*/ 89 h 236"/>
                <a:gd name="T8" fmla="*/ 22 w 175"/>
                <a:gd name="T9" fmla="*/ 38 h 236"/>
                <a:gd name="T10" fmla="*/ 31 w 175"/>
                <a:gd name="T11" fmla="*/ 14 h 236"/>
                <a:gd name="T12" fmla="*/ 91 w 175"/>
                <a:gd name="T13" fmla="*/ 14 h 236"/>
                <a:gd name="T14" fmla="*/ 98 w 175"/>
                <a:gd name="T15" fmla="*/ 14 h 236"/>
                <a:gd name="T16" fmla="*/ 117 w 175"/>
                <a:gd name="T17" fmla="*/ 14 h 236"/>
                <a:gd name="T18" fmla="*/ 129 w 175"/>
                <a:gd name="T19" fmla="*/ 11 h 236"/>
                <a:gd name="T20" fmla="*/ 136 w 175"/>
                <a:gd name="T21" fmla="*/ 4 h 236"/>
                <a:gd name="T22" fmla="*/ 147 w 175"/>
                <a:gd name="T23" fmla="*/ 6 h 236"/>
                <a:gd name="T24" fmla="*/ 155 w 175"/>
                <a:gd name="T25" fmla="*/ 18 h 236"/>
                <a:gd name="T26" fmla="*/ 158 w 175"/>
                <a:gd name="T27" fmla="*/ 26 h 236"/>
                <a:gd name="T28" fmla="*/ 160 w 175"/>
                <a:gd name="T29" fmla="*/ 43 h 236"/>
                <a:gd name="T30" fmla="*/ 171 w 175"/>
                <a:gd name="T31" fmla="*/ 58 h 236"/>
                <a:gd name="T32" fmla="*/ 172 w 175"/>
                <a:gd name="T33" fmla="*/ 66 h 236"/>
                <a:gd name="T34" fmla="*/ 163 w 175"/>
                <a:gd name="T35" fmla="*/ 73 h 236"/>
                <a:gd name="T36" fmla="*/ 158 w 175"/>
                <a:gd name="T37" fmla="*/ 79 h 236"/>
                <a:gd name="T38" fmla="*/ 157 w 175"/>
                <a:gd name="T39" fmla="*/ 86 h 236"/>
                <a:gd name="T40" fmla="*/ 154 w 175"/>
                <a:gd name="T41" fmla="*/ 104 h 236"/>
                <a:gd name="T42" fmla="*/ 152 w 175"/>
                <a:gd name="T43" fmla="*/ 121 h 236"/>
                <a:gd name="T44" fmla="*/ 146 w 175"/>
                <a:gd name="T45" fmla="*/ 127 h 236"/>
                <a:gd name="T46" fmla="*/ 139 w 175"/>
                <a:gd name="T47" fmla="*/ 142 h 236"/>
                <a:gd name="T48" fmla="*/ 137 w 175"/>
                <a:gd name="T49" fmla="*/ 150 h 236"/>
                <a:gd name="T50" fmla="*/ 133 w 175"/>
                <a:gd name="T51" fmla="*/ 154 h 236"/>
                <a:gd name="T52" fmla="*/ 130 w 175"/>
                <a:gd name="T53" fmla="*/ 168 h 236"/>
                <a:gd name="T54" fmla="*/ 123 w 175"/>
                <a:gd name="T55" fmla="*/ 176 h 236"/>
                <a:gd name="T56" fmla="*/ 120 w 175"/>
                <a:gd name="T57" fmla="*/ 184 h 236"/>
                <a:gd name="T58" fmla="*/ 130 w 175"/>
                <a:gd name="T59" fmla="*/ 189 h 236"/>
                <a:gd name="T60" fmla="*/ 137 w 175"/>
                <a:gd name="T61" fmla="*/ 197 h 236"/>
                <a:gd name="T62" fmla="*/ 141 w 175"/>
                <a:gd name="T63" fmla="*/ 209 h 236"/>
                <a:gd name="T64" fmla="*/ 144 w 175"/>
                <a:gd name="T65" fmla="*/ 214 h 236"/>
                <a:gd name="T66" fmla="*/ 149 w 175"/>
                <a:gd name="T67" fmla="*/ 215 h 236"/>
                <a:gd name="T68" fmla="*/ 150 w 175"/>
                <a:gd name="T69" fmla="*/ 222 h 236"/>
                <a:gd name="T70" fmla="*/ 127 w 175"/>
                <a:gd name="T71" fmla="*/ 231 h 236"/>
                <a:gd name="T72" fmla="*/ 119 w 175"/>
                <a:gd name="T73" fmla="*/ 232 h 236"/>
                <a:gd name="T74" fmla="*/ 107 w 175"/>
                <a:gd name="T75" fmla="*/ 233 h 236"/>
                <a:gd name="T76" fmla="*/ 101 w 175"/>
                <a:gd name="T77" fmla="*/ 233 h 236"/>
                <a:gd name="T78" fmla="*/ 94 w 175"/>
                <a:gd name="T79" fmla="*/ 234 h 236"/>
                <a:gd name="T80" fmla="*/ 86 w 175"/>
                <a:gd name="T81" fmla="*/ 225 h 236"/>
                <a:gd name="T82" fmla="*/ 79 w 175"/>
                <a:gd name="T83" fmla="*/ 225 h 236"/>
                <a:gd name="T84" fmla="*/ 69 w 175"/>
                <a:gd name="T85" fmla="*/ 225 h 236"/>
                <a:gd name="T86" fmla="*/ 63 w 175"/>
                <a:gd name="T87" fmla="*/ 221 h 236"/>
                <a:gd name="T88" fmla="*/ 59 w 175"/>
                <a:gd name="T89" fmla="*/ 215 h 236"/>
                <a:gd name="T90" fmla="*/ 54 w 175"/>
                <a:gd name="T91" fmla="*/ 207 h 236"/>
                <a:gd name="T92" fmla="*/ 49 w 175"/>
                <a:gd name="T93" fmla="*/ 201 h 236"/>
                <a:gd name="T94" fmla="*/ 46 w 175"/>
                <a:gd name="T95" fmla="*/ 196 h 236"/>
                <a:gd name="T96" fmla="*/ 37 w 175"/>
                <a:gd name="T97" fmla="*/ 188 h 236"/>
                <a:gd name="T98" fmla="*/ 36 w 175"/>
                <a:gd name="T99" fmla="*/ 183 h 236"/>
                <a:gd name="T100" fmla="*/ 30 w 175"/>
                <a:gd name="T101" fmla="*/ 179 h 236"/>
                <a:gd name="T102" fmla="*/ 26 w 175"/>
                <a:gd name="T103" fmla="*/ 174 h 236"/>
                <a:gd name="T104" fmla="*/ 19 w 175"/>
                <a:gd name="T105" fmla="*/ 170 h 236"/>
                <a:gd name="T106" fmla="*/ 19 w 175"/>
                <a:gd name="T107" fmla="*/ 167 h 236"/>
                <a:gd name="T108" fmla="*/ 16 w 175"/>
                <a:gd name="T109" fmla="*/ 152 h 236"/>
                <a:gd name="T110" fmla="*/ 12 w 175"/>
                <a:gd name="T111" fmla="*/ 142 h 236"/>
                <a:gd name="T112" fmla="*/ 8 w 175"/>
                <a:gd name="T113" fmla="*/ 133 h 236"/>
                <a:gd name="T114" fmla="*/ 6 w 175"/>
                <a:gd name="T115" fmla="*/ 129 h 236"/>
                <a:gd name="T116" fmla="*/ 0 w 175"/>
                <a:gd name="T117" fmla="*/ 124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5" h="236">
                  <a:moveTo>
                    <a:pt x="0" y="124"/>
                  </a:moveTo>
                  <a:cubicBezTo>
                    <a:pt x="1" y="123"/>
                    <a:pt x="1" y="121"/>
                    <a:pt x="3" y="120"/>
                  </a:cubicBezTo>
                  <a:cubicBezTo>
                    <a:pt x="4" y="119"/>
                    <a:pt x="5" y="118"/>
                    <a:pt x="5" y="116"/>
                  </a:cubicBezTo>
                  <a:cubicBezTo>
                    <a:pt x="2" y="112"/>
                    <a:pt x="4" y="111"/>
                    <a:pt x="8" y="108"/>
                  </a:cubicBezTo>
                  <a:cubicBezTo>
                    <a:pt x="7" y="107"/>
                    <a:pt x="5" y="103"/>
                    <a:pt x="7" y="102"/>
                  </a:cubicBezTo>
                  <a:cubicBezTo>
                    <a:pt x="9" y="101"/>
                    <a:pt x="10" y="99"/>
                    <a:pt x="11" y="97"/>
                  </a:cubicBezTo>
                  <a:cubicBezTo>
                    <a:pt x="13" y="94"/>
                    <a:pt x="10" y="91"/>
                    <a:pt x="13" y="90"/>
                  </a:cubicBezTo>
                  <a:cubicBezTo>
                    <a:pt x="15" y="89"/>
                    <a:pt x="16" y="90"/>
                    <a:pt x="17" y="89"/>
                  </a:cubicBezTo>
                  <a:cubicBezTo>
                    <a:pt x="19" y="88"/>
                    <a:pt x="21" y="89"/>
                    <a:pt x="23" y="89"/>
                  </a:cubicBezTo>
                  <a:cubicBezTo>
                    <a:pt x="22" y="38"/>
                    <a:pt x="22" y="38"/>
                    <a:pt x="22" y="38"/>
                  </a:cubicBezTo>
                  <a:cubicBezTo>
                    <a:pt x="25" y="38"/>
                    <a:pt x="28" y="38"/>
                    <a:pt x="32" y="38"/>
                  </a:cubicBezTo>
                  <a:cubicBezTo>
                    <a:pt x="32" y="30"/>
                    <a:pt x="32" y="22"/>
                    <a:pt x="31" y="14"/>
                  </a:cubicBezTo>
                  <a:cubicBezTo>
                    <a:pt x="45" y="14"/>
                    <a:pt x="58" y="14"/>
                    <a:pt x="72" y="14"/>
                  </a:cubicBezTo>
                  <a:cubicBezTo>
                    <a:pt x="78" y="14"/>
                    <a:pt x="85" y="14"/>
                    <a:pt x="91" y="14"/>
                  </a:cubicBezTo>
                  <a:cubicBezTo>
                    <a:pt x="94" y="14"/>
                    <a:pt x="96" y="14"/>
                    <a:pt x="97" y="12"/>
                  </a:cubicBezTo>
                  <a:cubicBezTo>
                    <a:pt x="99" y="9"/>
                    <a:pt x="99" y="13"/>
                    <a:pt x="98" y="14"/>
                  </a:cubicBezTo>
                  <a:cubicBezTo>
                    <a:pt x="102" y="14"/>
                    <a:pt x="105" y="14"/>
                    <a:pt x="108" y="14"/>
                  </a:cubicBezTo>
                  <a:cubicBezTo>
                    <a:pt x="110" y="14"/>
                    <a:pt x="114" y="13"/>
                    <a:pt x="117" y="14"/>
                  </a:cubicBezTo>
                  <a:cubicBezTo>
                    <a:pt x="119" y="16"/>
                    <a:pt x="125" y="20"/>
                    <a:pt x="126" y="14"/>
                  </a:cubicBezTo>
                  <a:cubicBezTo>
                    <a:pt x="126" y="12"/>
                    <a:pt x="127" y="11"/>
                    <a:pt x="129" y="11"/>
                  </a:cubicBezTo>
                  <a:cubicBezTo>
                    <a:pt x="132" y="11"/>
                    <a:pt x="132" y="9"/>
                    <a:pt x="133" y="7"/>
                  </a:cubicBezTo>
                  <a:cubicBezTo>
                    <a:pt x="134" y="6"/>
                    <a:pt x="134" y="3"/>
                    <a:pt x="136" y="4"/>
                  </a:cubicBezTo>
                  <a:cubicBezTo>
                    <a:pt x="138" y="5"/>
                    <a:pt x="140" y="1"/>
                    <a:pt x="141" y="0"/>
                  </a:cubicBezTo>
                  <a:cubicBezTo>
                    <a:pt x="142" y="3"/>
                    <a:pt x="144" y="4"/>
                    <a:pt x="147" y="6"/>
                  </a:cubicBezTo>
                  <a:cubicBezTo>
                    <a:pt x="149" y="7"/>
                    <a:pt x="150" y="10"/>
                    <a:pt x="153" y="11"/>
                  </a:cubicBezTo>
                  <a:cubicBezTo>
                    <a:pt x="155" y="14"/>
                    <a:pt x="154" y="15"/>
                    <a:pt x="155" y="18"/>
                  </a:cubicBezTo>
                  <a:cubicBezTo>
                    <a:pt x="156" y="21"/>
                    <a:pt x="159" y="22"/>
                    <a:pt x="159" y="25"/>
                  </a:cubicBezTo>
                  <a:cubicBezTo>
                    <a:pt x="159" y="23"/>
                    <a:pt x="157" y="24"/>
                    <a:pt x="158" y="26"/>
                  </a:cubicBezTo>
                  <a:cubicBezTo>
                    <a:pt x="158" y="28"/>
                    <a:pt x="159" y="30"/>
                    <a:pt x="159" y="32"/>
                  </a:cubicBezTo>
                  <a:cubicBezTo>
                    <a:pt x="158" y="36"/>
                    <a:pt x="160" y="39"/>
                    <a:pt x="160" y="43"/>
                  </a:cubicBezTo>
                  <a:cubicBezTo>
                    <a:pt x="160" y="46"/>
                    <a:pt x="161" y="53"/>
                    <a:pt x="164" y="53"/>
                  </a:cubicBezTo>
                  <a:cubicBezTo>
                    <a:pt x="166" y="53"/>
                    <a:pt x="170" y="60"/>
                    <a:pt x="171" y="58"/>
                  </a:cubicBezTo>
                  <a:cubicBezTo>
                    <a:pt x="171" y="60"/>
                    <a:pt x="174" y="60"/>
                    <a:pt x="175" y="62"/>
                  </a:cubicBezTo>
                  <a:cubicBezTo>
                    <a:pt x="174" y="62"/>
                    <a:pt x="173" y="65"/>
                    <a:pt x="172" y="66"/>
                  </a:cubicBezTo>
                  <a:cubicBezTo>
                    <a:pt x="171" y="67"/>
                    <a:pt x="168" y="69"/>
                    <a:pt x="166" y="69"/>
                  </a:cubicBezTo>
                  <a:cubicBezTo>
                    <a:pt x="164" y="70"/>
                    <a:pt x="164" y="70"/>
                    <a:pt x="163" y="73"/>
                  </a:cubicBezTo>
                  <a:cubicBezTo>
                    <a:pt x="163" y="74"/>
                    <a:pt x="160" y="73"/>
                    <a:pt x="159" y="74"/>
                  </a:cubicBezTo>
                  <a:cubicBezTo>
                    <a:pt x="158" y="74"/>
                    <a:pt x="158" y="77"/>
                    <a:pt x="158" y="79"/>
                  </a:cubicBezTo>
                  <a:cubicBezTo>
                    <a:pt x="158" y="80"/>
                    <a:pt x="158" y="81"/>
                    <a:pt x="158" y="83"/>
                  </a:cubicBezTo>
                  <a:cubicBezTo>
                    <a:pt x="158" y="84"/>
                    <a:pt x="157" y="85"/>
                    <a:pt x="157" y="86"/>
                  </a:cubicBezTo>
                  <a:cubicBezTo>
                    <a:pt x="156" y="90"/>
                    <a:pt x="155" y="93"/>
                    <a:pt x="154" y="96"/>
                  </a:cubicBezTo>
                  <a:cubicBezTo>
                    <a:pt x="153" y="98"/>
                    <a:pt x="154" y="101"/>
                    <a:pt x="154" y="104"/>
                  </a:cubicBezTo>
                  <a:cubicBezTo>
                    <a:pt x="154" y="106"/>
                    <a:pt x="154" y="110"/>
                    <a:pt x="154" y="114"/>
                  </a:cubicBezTo>
                  <a:cubicBezTo>
                    <a:pt x="153" y="116"/>
                    <a:pt x="152" y="118"/>
                    <a:pt x="152" y="121"/>
                  </a:cubicBezTo>
                  <a:cubicBezTo>
                    <a:pt x="152" y="122"/>
                    <a:pt x="152" y="126"/>
                    <a:pt x="150" y="126"/>
                  </a:cubicBezTo>
                  <a:cubicBezTo>
                    <a:pt x="149" y="126"/>
                    <a:pt x="147" y="125"/>
                    <a:pt x="146" y="127"/>
                  </a:cubicBezTo>
                  <a:cubicBezTo>
                    <a:pt x="144" y="129"/>
                    <a:pt x="144" y="133"/>
                    <a:pt x="142" y="135"/>
                  </a:cubicBezTo>
                  <a:cubicBezTo>
                    <a:pt x="139" y="136"/>
                    <a:pt x="141" y="140"/>
                    <a:pt x="139" y="142"/>
                  </a:cubicBezTo>
                  <a:cubicBezTo>
                    <a:pt x="138" y="143"/>
                    <a:pt x="141" y="143"/>
                    <a:pt x="139" y="147"/>
                  </a:cubicBezTo>
                  <a:cubicBezTo>
                    <a:pt x="138" y="148"/>
                    <a:pt x="138" y="149"/>
                    <a:pt x="137" y="150"/>
                  </a:cubicBezTo>
                  <a:cubicBezTo>
                    <a:pt x="137" y="148"/>
                    <a:pt x="135" y="147"/>
                    <a:pt x="134" y="148"/>
                  </a:cubicBezTo>
                  <a:cubicBezTo>
                    <a:pt x="132" y="150"/>
                    <a:pt x="133" y="152"/>
                    <a:pt x="133" y="154"/>
                  </a:cubicBezTo>
                  <a:cubicBezTo>
                    <a:pt x="133" y="156"/>
                    <a:pt x="132" y="158"/>
                    <a:pt x="131" y="160"/>
                  </a:cubicBezTo>
                  <a:cubicBezTo>
                    <a:pt x="130" y="162"/>
                    <a:pt x="130" y="165"/>
                    <a:pt x="130" y="168"/>
                  </a:cubicBezTo>
                  <a:cubicBezTo>
                    <a:pt x="131" y="171"/>
                    <a:pt x="133" y="176"/>
                    <a:pt x="128" y="177"/>
                  </a:cubicBezTo>
                  <a:cubicBezTo>
                    <a:pt x="126" y="177"/>
                    <a:pt x="125" y="176"/>
                    <a:pt x="123" y="176"/>
                  </a:cubicBezTo>
                  <a:cubicBezTo>
                    <a:pt x="121" y="177"/>
                    <a:pt x="121" y="178"/>
                    <a:pt x="121" y="180"/>
                  </a:cubicBezTo>
                  <a:cubicBezTo>
                    <a:pt x="120" y="181"/>
                    <a:pt x="117" y="183"/>
                    <a:pt x="120" y="184"/>
                  </a:cubicBezTo>
                  <a:cubicBezTo>
                    <a:pt x="122" y="185"/>
                    <a:pt x="124" y="185"/>
                    <a:pt x="126" y="186"/>
                  </a:cubicBezTo>
                  <a:cubicBezTo>
                    <a:pt x="128" y="187"/>
                    <a:pt x="128" y="188"/>
                    <a:pt x="130" y="189"/>
                  </a:cubicBezTo>
                  <a:cubicBezTo>
                    <a:pt x="131" y="191"/>
                    <a:pt x="132" y="194"/>
                    <a:pt x="133" y="194"/>
                  </a:cubicBezTo>
                  <a:cubicBezTo>
                    <a:pt x="134" y="195"/>
                    <a:pt x="135" y="196"/>
                    <a:pt x="137" y="197"/>
                  </a:cubicBezTo>
                  <a:cubicBezTo>
                    <a:pt x="138" y="199"/>
                    <a:pt x="138" y="201"/>
                    <a:pt x="139" y="203"/>
                  </a:cubicBezTo>
                  <a:cubicBezTo>
                    <a:pt x="140" y="205"/>
                    <a:pt x="140" y="207"/>
                    <a:pt x="141" y="209"/>
                  </a:cubicBezTo>
                  <a:cubicBezTo>
                    <a:pt x="142" y="210"/>
                    <a:pt x="142" y="211"/>
                    <a:pt x="143" y="211"/>
                  </a:cubicBezTo>
                  <a:cubicBezTo>
                    <a:pt x="144" y="212"/>
                    <a:pt x="143" y="213"/>
                    <a:pt x="144" y="214"/>
                  </a:cubicBezTo>
                  <a:cubicBezTo>
                    <a:pt x="145" y="212"/>
                    <a:pt x="147" y="212"/>
                    <a:pt x="148" y="213"/>
                  </a:cubicBezTo>
                  <a:cubicBezTo>
                    <a:pt x="149" y="214"/>
                    <a:pt x="149" y="214"/>
                    <a:pt x="149" y="215"/>
                  </a:cubicBezTo>
                  <a:cubicBezTo>
                    <a:pt x="149" y="216"/>
                    <a:pt x="149" y="218"/>
                    <a:pt x="149" y="219"/>
                  </a:cubicBezTo>
                  <a:cubicBezTo>
                    <a:pt x="149" y="220"/>
                    <a:pt x="150" y="221"/>
                    <a:pt x="150" y="222"/>
                  </a:cubicBezTo>
                  <a:cubicBezTo>
                    <a:pt x="146" y="223"/>
                    <a:pt x="140" y="222"/>
                    <a:pt x="135" y="223"/>
                  </a:cubicBezTo>
                  <a:cubicBezTo>
                    <a:pt x="132" y="223"/>
                    <a:pt x="129" y="228"/>
                    <a:pt x="127" y="231"/>
                  </a:cubicBezTo>
                  <a:cubicBezTo>
                    <a:pt x="127" y="231"/>
                    <a:pt x="125" y="233"/>
                    <a:pt x="124" y="233"/>
                  </a:cubicBezTo>
                  <a:cubicBezTo>
                    <a:pt x="122" y="233"/>
                    <a:pt x="120" y="231"/>
                    <a:pt x="119" y="232"/>
                  </a:cubicBezTo>
                  <a:cubicBezTo>
                    <a:pt x="116" y="233"/>
                    <a:pt x="110" y="233"/>
                    <a:pt x="111" y="236"/>
                  </a:cubicBezTo>
                  <a:cubicBezTo>
                    <a:pt x="109" y="235"/>
                    <a:pt x="108" y="234"/>
                    <a:pt x="107" y="233"/>
                  </a:cubicBezTo>
                  <a:cubicBezTo>
                    <a:pt x="107" y="232"/>
                    <a:pt x="105" y="233"/>
                    <a:pt x="104" y="234"/>
                  </a:cubicBezTo>
                  <a:cubicBezTo>
                    <a:pt x="103" y="234"/>
                    <a:pt x="102" y="233"/>
                    <a:pt x="101" y="233"/>
                  </a:cubicBezTo>
                  <a:cubicBezTo>
                    <a:pt x="99" y="232"/>
                    <a:pt x="97" y="234"/>
                    <a:pt x="97" y="236"/>
                  </a:cubicBezTo>
                  <a:cubicBezTo>
                    <a:pt x="97" y="234"/>
                    <a:pt x="95" y="234"/>
                    <a:pt x="94" y="234"/>
                  </a:cubicBezTo>
                  <a:cubicBezTo>
                    <a:pt x="95" y="231"/>
                    <a:pt x="90" y="230"/>
                    <a:pt x="88" y="228"/>
                  </a:cubicBezTo>
                  <a:cubicBezTo>
                    <a:pt x="88" y="228"/>
                    <a:pt x="87" y="226"/>
                    <a:pt x="86" y="225"/>
                  </a:cubicBezTo>
                  <a:cubicBezTo>
                    <a:pt x="86" y="224"/>
                    <a:pt x="85" y="223"/>
                    <a:pt x="84" y="222"/>
                  </a:cubicBezTo>
                  <a:cubicBezTo>
                    <a:pt x="81" y="220"/>
                    <a:pt x="82" y="225"/>
                    <a:pt x="79" y="225"/>
                  </a:cubicBezTo>
                  <a:cubicBezTo>
                    <a:pt x="77" y="225"/>
                    <a:pt x="76" y="223"/>
                    <a:pt x="73" y="224"/>
                  </a:cubicBezTo>
                  <a:cubicBezTo>
                    <a:pt x="71" y="226"/>
                    <a:pt x="71" y="227"/>
                    <a:pt x="69" y="225"/>
                  </a:cubicBezTo>
                  <a:cubicBezTo>
                    <a:pt x="68" y="225"/>
                    <a:pt x="67" y="225"/>
                    <a:pt x="67" y="224"/>
                  </a:cubicBezTo>
                  <a:cubicBezTo>
                    <a:pt x="66" y="223"/>
                    <a:pt x="63" y="223"/>
                    <a:pt x="63" y="221"/>
                  </a:cubicBezTo>
                  <a:cubicBezTo>
                    <a:pt x="63" y="219"/>
                    <a:pt x="63" y="219"/>
                    <a:pt x="61" y="218"/>
                  </a:cubicBezTo>
                  <a:cubicBezTo>
                    <a:pt x="60" y="218"/>
                    <a:pt x="60" y="216"/>
                    <a:pt x="59" y="215"/>
                  </a:cubicBezTo>
                  <a:cubicBezTo>
                    <a:pt x="58" y="214"/>
                    <a:pt x="58" y="212"/>
                    <a:pt x="58" y="211"/>
                  </a:cubicBezTo>
                  <a:cubicBezTo>
                    <a:pt x="58" y="209"/>
                    <a:pt x="56" y="208"/>
                    <a:pt x="54" y="207"/>
                  </a:cubicBezTo>
                  <a:cubicBezTo>
                    <a:pt x="53" y="206"/>
                    <a:pt x="50" y="206"/>
                    <a:pt x="50" y="203"/>
                  </a:cubicBezTo>
                  <a:cubicBezTo>
                    <a:pt x="50" y="202"/>
                    <a:pt x="49" y="202"/>
                    <a:pt x="49" y="201"/>
                  </a:cubicBezTo>
                  <a:cubicBezTo>
                    <a:pt x="48" y="200"/>
                    <a:pt x="49" y="199"/>
                    <a:pt x="49" y="198"/>
                  </a:cubicBezTo>
                  <a:cubicBezTo>
                    <a:pt x="49" y="197"/>
                    <a:pt x="47" y="197"/>
                    <a:pt x="46" y="196"/>
                  </a:cubicBezTo>
                  <a:cubicBezTo>
                    <a:pt x="45" y="195"/>
                    <a:pt x="46" y="194"/>
                    <a:pt x="44" y="193"/>
                  </a:cubicBezTo>
                  <a:cubicBezTo>
                    <a:pt x="42" y="191"/>
                    <a:pt x="39" y="190"/>
                    <a:pt x="37" y="188"/>
                  </a:cubicBezTo>
                  <a:cubicBezTo>
                    <a:pt x="36" y="187"/>
                    <a:pt x="37" y="186"/>
                    <a:pt x="37" y="185"/>
                  </a:cubicBezTo>
                  <a:cubicBezTo>
                    <a:pt x="37" y="184"/>
                    <a:pt x="37" y="184"/>
                    <a:pt x="36" y="183"/>
                  </a:cubicBezTo>
                  <a:cubicBezTo>
                    <a:pt x="35" y="182"/>
                    <a:pt x="34" y="181"/>
                    <a:pt x="33" y="180"/>
                  </a:cubicBezTo>
                  <a:cubicBezTo>
                    <a:pt x="33" y="180"/>
                    <a:pt x="31" y="179"/>
                    <a:pt x="30" y="179"/>
                  </a:cubicBezTo>
                  <a:cubicBezTo>
                    <a:pt x="29" y="179"/>
                    <a:pt x="26" y="179"/>
                    <a:pt x="26" y="177"/>
                  </a:cubicBezTo>
                  <a:cubicBezTo>
                    <a:pt x="26" y="176"/>
                    <a:pt x="26" y="175"/>
                    <a:pt x="26" y="174"/>
                  </a:cubicBezTo>
                  <a:cubicBezTo>
                    <a:pt x="24" y="173"/>
                    <a:pt x="20" y="173"/>
                    <a:pt x="18" y="173"/>
                  </a:cubicBezTo>
                  <a:cubicBezTo>
                    <a:pt x="19" y="172"/>
                    <a:pt x="19" y="171"/>
                    <a:pt x="19" y="170"/>
                  </a:cubicBezTo>
                  <a:cubicBezTo>
                    <a:pt x="19" y="170"/>
                    <a:pt x="18" y="170"/>
                    <a:pt x="18" y="170"/>
                  </a:cubicBezTo>
                  <a:cubicBezTo>
                    <a:pt x="18" y="168"/>
                    <a:pt x="19" y="168"/>
                    <a:pt x="19" y="167"/>
                  </a:cubicBezTo>
                  <a:cubicBezTo>
                    <a:pt x="20" y="166"/>
                    <a:pt x="20" y="163"/>
                    <a:pt x="20" y="162"/>
                  </a:cubicBezTo>
                  <a:cubicBezTo>
                    <a:pt x="20" y="158"/>
                    <a:pt x="18" y="154"/>
                    <a:pt x="16" y="152"/>
                  </a:cubicBezTo>
                  <a:cubicBezTo>
                    <a:pt x="14" y="150"/>
                    <a:pt x="13" y="149"/>
                    <a:pt x="12" y="147"/>
                  </a:cubicBezTo>
                  <a:cubicBezTo>
                    <a:pt x="11" y="145"/>
                    <a:pt x="13" y="143"/>
                    <a:pt x="12" y="142"/>
                  </a:cubicBezTo>
                  <a:cubicBezTo>
                    <a:pt x="11" y="140"/>
                    <a:pt x="9" y="140"/>
                    <a:pt x="8" y="138"/>
                  </a:cubicBezTo>
                  <a:cubicBezTo>
                    <a:pt x="7" y="137"/>
                    <a:pt x="9" y="135"/>
                    <a:pt x="8" y="133"/>
                  </a:cubicBezTo>
                  <a:cubicBezTo>
                    <a:pt x="8" y="133"/>
                    <a:pt x="8" y="133"/>
                    <a:pt x="7" y="133"/>
                  </a:cubicBezTo>
                  <a:cubicBezTo>
                    <a:pt x="8" y="132"/>
                    <a:pt x="7" y="130"/>
                    <a:pt x="6" y="129"/>
                  </a:cubicBezTo>
                  <a:cubicBezTo>
                    <a:pt x="6" y="128"/>
                    <a:pt x="8" y="127"/>
                    <a:pt x="7" y="126"/>
                  </a:cubicBezTo>
                  <a:cubicBezTo>
                    <a:pt x="4" y="124"/>
                    <a:pt x="2" y="128"/>
                    <a:pt x="0" y="124"/>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51" name="Freeform 819">
              <a:extLst>
                <a:ext uri="{FF2B5EF4-FFF2-40B4-BE49-F238E27FC236}">
                  <a16:creationId xmlns:a16="http://schemas.microsoft.com/office/drawing/2014/main" xmlns="" id="{74212450-AAB3-4B07-9B73-65DD6CABC02A}"/>
                </a:ext>
              </a:extLst>
            </p:cNvPr>
            <p:cNvSpPr>
              <a:spLocks/>
            </p:cNvSpPr>
            <p:nvPr/>
          </p:nvSpPr>
          <p:spPr bwMode="auto">
            <a:xfrm>
              <a:off x="4721260" y="2750114"/>
              <a:ext cx="485297" cy="585347"/>
            </a:xfrm>
            <a:custGeom>
              <a:avLst/>
              <a:gdLst>
                <a:gd name="T0" fmla="*/ 3 w 175"/>
                <a:gd name="T1" fmla="*/ 120 h 236"/>
                <a:gd name="T2" fmla="*/ 8 w 175"/>
                <a:gd name="T3" fmla="*/ 108 h 236"/>
                <a:gd name="T4" fmla="*/ 11 w 175"/>
                <a:gd name="T5" fmla="*/ 97 h 236"/>
                <a:gd name="T6" fmla="*/ 17 w 175"/>
                <a:gd name="T7" fmla="*/ 89 h 236"/>
                <a:gd name="T8" fmla="*/ 22 w 175"/>
                <a:gd name="T9" fmla="*/ 38 h 236"/>
                <a:gd name="T10" fmla="*/ 31 w 175"/>
                <a:gd name="T11" fmla="*/ 14 h 236"/>
                <a:gd name="T12" fmla="*/ 91 w 175"/>
                <a:gd name="T13" fmla="*/ 14 h 236"/>
                <a:gd name="T14" fmla="*/ 98 w 175"/>
                <a:gd name="T15" fmla="*/ 14 h 236"/>
                <a:gd name="T16" fmla="*/ 117 w 175"/>
                <a:gd name="T17" fmla="*/ 14 h 236"/>
                <a:gd name="T18" fmla="*/ 129 w 175"/>
                <a:gd name="T19" fmla="*/ 11 h 236"/>
                <a:gd name="T20" fmla="*/ 136 w 175"/>
                <a:gd name="T21" fmla="*/ 4 h 236"/>
                <a:gd name="T22" fmla="*/ 147 w 175"/>
                <a:gd name="T23" fmla="*/ 6 h 236"/>
                <a:gd name="T24" fmla="*/ 155 w 175"/>
                <a:gd name="T25" fmla="*/ 18 h 236"/>
                <a:gd name="T26" fmla="*/ 158 w 175"/>
                <a:gd name="T27" fmla="*/ 26 h 236"/>
                <a:gd name="T28" fmla="*/ 160 w 175"/>
                <a:gd name="T29" fmla="*/ 43 h 236"/>
                <a:gd name="T30" fmla="*/ 171 w 175"/>
                <a:gd name="T31" fmla="*/ 58 h 236"/>
                <a:gd name="T32" fmla="*/ 172 w 175"/>
                <a:gd name="T33" fmla="*/ 66 h 236"/>
                <a:gd name="T34" fmla="*/ 163 w 175"/>
                <a:gd name="T35" fmla="*/ 73 h 236"/>
                <a:gd name="T36" fmla="*/ 158 w 175"/>
                <a:gd name="T37" fmla="*/ 79 h 236"/>
                <a:gd name="T38" fmla="*/ 157 w 175"/>
                <a:gd name="T39" fmla="*/ 86 h 236"/>
                <a:gd name="T40" fmla="*/ 154 w 175"/>
                <a:gd name="T41" fmla="*/ 104 h 236"/>
                <a:gd name="T42" fmla="*/ 152 w 175"/>
                <a:gd name="T43" fmla="*/ 121 h 236"/>
                <a:gd name="T44" fmla="*/ 146 w 175"/>
                <a:gd name="T45" fmla="*/ 127 h 236"/>
                <a:gd name="T46" fmla="*/ 139 w 175"/>
                <a:gd name="T47" fmla="*/ 142 h 236"/>
                <a:gd name="T48" fmla="*/ 137 w 175"/>
                <a:gd name="T49" fmla="*/ 150 h 236"/>
                <a:gd name="T50" fmla="*/ 133 w 175"/>
                <a:gd name="T51" fmla="*/ 154 h 236"/>
                <a:gd name="T52" fmla="*/ 130 w 175"/>
                <a:gd name="T53" fmla="*/ 168 h 236"/>
                <a:gd name="T54" fmla="*/ 123 w 175"/>
                <a:gd name="T55" fmla="*/ 176 h 236"/>
                <a:gd name="T56" fmla="*/ 120 w 175"/>
                <a:gd name="T57" fmla="*/ 184 h 236"/>
                <a:gd name="T58" fmla="*/ 130 w 175"/>
                <a:gd name="T59" fmla="*/ 189 h 236"/>
                <a:gd name="T60" fmla="*/ 137 w 175"/>
                <a:gd name="T61" fmla="*/ 197 h 236"/>
                <a:gd name="T62" fmla="*/ 141 w 175"/>
                <a:gd name="T63" fmla="*/ 209 h 236"/>
                <a:gd name="T64" fmla="*/ 144 w 175"/>
                <a:gd name="T65" fmla="*/ 214 h 236"/>
                <a:gd name="T66" fmla="*/ 149 w 175"/>
                <a:gd name="T67" fmla="*/ 215 h 236"/>
                <a:gd name="T68" fmla="*/ 150 w 175"/>
                <a:gd name="T69" fmla="*/ 222 h 236"/>
                <a:gd name="T70" fmla="*/ 127 w 175"/>
                <a:gd name="T71" fmla="*/ 231 h 236"/>
                <a:gd name="T72" fmla="*/ 119 w 175"/>
                <a:gd name="T73" fmla="*/ 232 h 236"/>
                <a:gd name="T74" fmla="*/ 107 w 175"/>
                <a:gd name="T75" fmla="*/ 233 h 236"/>
                <a:gd name="T76" fmla="*/ 101 w 175"/>
                <a:gd name="T77" fmla="*/ 233 h 236"/>
                <a:gd name="T78" fmla="*/ 94 w 175"/>
                <a:gd name="T79" fmla="*/ 234 h 236"/>
                <a:gd name="T80" fmla="*/ 86 w 175"/>
                <a:gd name="T81" fmla="*/ 225 h 236"/>
                <a:gd name="T82" fmla="*/ 79 w 175"/>
                <a:gd name="T83" fmla="*/ 225 h 236"/>
                <a:gd name="T84" fmla="*/ 69 w 175"/>
                <a:gd name="T85" fmla="*/ 225 h 236"/>
                <a:gd name="T86" fmla="*/ 63 w 175"/>
                <a:gd name="T87" fmla="*/ 221 h 236"/>
                <a:gd name="T88" fmla="*/ 59 w 175"/>
                <a:gd name="T89" fmla="*/ 215 h 236"/>
                <a:gd name="T90" fmla="*/ 54 w 175"/>
                <a:gd name="T91" fmla="*/ 207 h 236"/>
                <a:gd name="T92" fmla="*/ 49 w 175"/>
                <a:gd name="T93" fmla="*/ 201 h 236"/>
                <a:gd name="T94" fmla="*/ 46 w 175"/>
                <a:gd name="T95" fmla="*/ 196 h 236"/>
                <a:gd name="T96" fmla="*/ 37 w 175"/>
                <a:gd name="T97" fmla="*/ 188 h 236"/>
                <a:gd name="T98" fmla="*/ 36 w 175"/>
                <a:gd name="T99" fmla="*/ 183 h 236"/>
                <a:gd name="T100" fmla="*/ 30 w 175"/>
                <a:gd name="T101" fmla="*/ 179 h 236"/>
                <a:gd name="T102" fmla="*/ 26 w 175"/>
                <a:gd name="T103" fmla="*/ 174 h 236"/>
                <a:gd name="T104" fmla="*/ 19 w 175"/>
                <a:gd name="T105" fmla="*/ 170 h 236"/>
                <a:gd name="T106" fmla="*/ 19 w 175"/>
                <a:gd name="T107" fmla="*/ 167 h 236"/>
                <a:gd name="T108" fmla="*/ 16 w 175"/>
                <a:gd name="T109" fmla="*/ 152 h 236"/>
                <a:gd name="T110" fmla="*/ 12 w 175"/>
                <a:gd name="T111" fmla="*/ 142 h 236"/>
                <a:gd name="T112" fmla="*/ 8 w 175"/>
                <a:gd name="T113" fmla="*/ 133 h 236"/>
                <a:gd name="T114" fmla="*/ 6 w 175"/>
                <a:gd name="T115" fmla="*/ 129 h 236"/>
                <a:gd name="T116" fmla="*/ 0 w 175"/>
                <a:gd name="T117" fmla="*/ 124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5" h="236">
                  <a:moveTo>
                    <a:pt x="0" y="124"/>
                  </a:moveTo>
                  <a:cubicBezTo>
                    <a:pt x="1" y="123"/>
                    <a:pt x="1" y="121"/>
                    <a:pt x="3" y="120"/>
                  </a:cubicBezTo>
                  <a:cubicBezTo>
                    <a:pt x="4" y="119"/>
                    <a:pt x="5" y="118"/>
                    <a:pt x="5" y="116"/>
                  </a:cubicBezTo>
                  <a:cubicBezTo>
                    <a:pt x="2" y="112"/>
                    <a:pt x="4" y="111"/>
                    <a:pt x="8" y="108"/>
                  </a:cubicBezTo>
                  <a:cubicBezTo>
                    <a:pt x="7" y="107"/>
                    <a:pt x="5" y="103"/>
                    <a:pt x="7" y="102"/>
                  </a:cubicBezTo>
                  <a:cubicBezTo>
                    <a:pt x="9" y="101"/>
                    <a:pt x="10" y="99"/>
                    <a:pt x="11" y="97"/>
                  </a:cubicBezTo>
                  <a:cubicBezTo>
                    <a:pt x="13" y="94"/>
                    <a:pt x="10" y="91"/>
                    <a:pt x="13" y="90"/>
                  </a:cubicBezTo>
                  <a:cubicBezTo>
                    <a:pt x="15" y="89"/>
                    <a:pt x="16" y="90"/>
                    <a:pt x="17" y="89"/>
                  </a:cubicBezTo>
                  <a:cubicBezTo>
                    <a:pt x="19" y="88"/>
                    <a:pt x="21" y="89"/>
                    <a:pt x="23" y="89"/>
                  </a:cubicBezTo>
                  <a:cubicBezTo>
                    <a:pt x="22" y="38"/>
                    <a:pt x="22" y="38"/>
                    <a:pt x="22" y="38"/>
                  </a:cubicBezTo>
                  <a:cubicBezTo>
                    <a:pt x="25" y="38"/>
                    <a:pt x="28" y="38"/>
                    <a:pt x="32" y="38"/>
                  </a:cubicBezTo>
                  <a:cubicBezTo>
                    <a:pt x="32" y="30"/>
                    <a:pt x="32" y="22"/>
                    <a:pt x="31" y="14"/>
                  </a:cubicBezTo>
                  <a:cubicBezTo>
                    <a:pt x="45" y="14"/>
                    <a:pt x="58" y="14"/>
                    <a:pt x="72" y="14"/>
                  </a:cubicBezTo>
                  <a:cubicBezTo>
                    <a:pt x="78" y="14"/>
                    <a:pt x="85" y="14"/>
                    <a:pt x="91" y="14"/>
                  </a:cubicBezTo>
                  <a:cubicBezTo>
                    <a:pt x="94" y="14"/>
                    <a:pt x="96" y="14"/>
                    <a:pt x="97" y="12"/>
                  </a:cubicBezTo>
                  <a:cubicBezTo>
                    <a:pt x="99" y="9"/>
                    <a:pt x="99" y="13"/>
                    <a:pt x="98" y="14"/>
                  </a:cubicBezTo>
                  <a:cubicBezTo>
                    <a:pt x="102" y="14"/>
                    <a:pt x="105" y="14"/>
                    <a:pt x="108" y="14"/>
                  </a:cubicBezTo>
                  <a:cubicBezTo>
                    <a:pt x="110" y="14"/>
                    <a:pt x="114" y="13"/>
                    <a:pt x="117" y="14"/>
                  </a:cubicBezTo>
                  <a:cubicBezTo>
                    <a:pt x="119" y="16"/>
                    <a:pt x="125" y="20"/>
                    <a:pt x="126" y="14"/>
                  </a:cubicBezTo>
                  <a:cubicBezTo>
                    <a:pt x="126" y="12"/>
                    <a:pt x="127" y="11"/>
                    <a:pt x="129" y="11"/>
                  </a:cubicBezTo>
                  <a:cubicBezTo>
                    <a:pt x="132" y="11"/>
                    <a:pt x="132" y="9"/>
                    <a:pt x="133" y="7"/>
                  </a:cubicBezTo>
                  <a:cubicBezTo>
                    <a:pt x="134" y="6"/>
                    <a:pt x="134" y="3"/>
                    <a:pt x="136" y="4"/>
                  </a:cubicBezTo>
                  <a:cubicBezTo>
                    <a:pt x="138" y="5"/>
                    <a:pt x="140" y="1"/>
                    <a:pt x="141" y="0"/>
                  </a:cubicBezTo>
                  <a:cubicBezTo>
                    <a:pt x="142" y="3"/>
                    <a:pt x="144" y="4"/>
                    <a:pt x="147" y="6"/>
                  </a:cubicBezTo>
                  <a:cubicBezTo>
                    <a:pt x="149" y="7"/>
                    <a:pt x="150" y="10"/>
                    <a:pt x="153" y="11"/>
                  </a:cubicBezTo>
                  <a:cubicBezTo>
                    <a:pt x="155" y="14"/>
                    <a:pt x="154" y="15"/>
                    <a:pt x="155" y="18"/>
                  </a:cubicBezTo>
                  <a:cubicBezTo>
                    <a:pt x="156" y="21"/>
                    <a:pt x="159" y="22"/>
                    <a:pt x="159" y="25"/>
                  </a:cubicBezTo>
                  <a:cubicBezTo>
                    <a:pt x="159" y="23"/>
                    <a:pt x="157" y="24"/>
                    <a:pt x="158" y="26"/>
                  </a:cubicBezTo>
                  <a:cubicBezTo>
                    <a:pt x="158" y="28"/>
                    <a:pt x="159" y="30"/>
                    <a:pt x="159" y="32"/>
                  </a:cubicBezTo>
                  <a:cubicBezTo>
                    <a:pt x="158" y="36"/>
                    <a:pt x="160" y="39"/>
                    <a:pt x="160" y="43"/>
                  </a:cubicBezTo>
                  <a:cubicBezTo>
                    <a:pt x="160" y="46"/>
                    <a:pt x="161" y="53"/>
                    <a:pt x="164" y="53"/>
                  </a:cubicBezTo>
                  <a:cubicBezTo>
                    <a:pt x="166" y="53"/>
                    <a:pt x="170" y="60"/>
                    <a:pt x="171" y="58"/>
                  </a:cubicBezTo>
                  <a:cubicBezTo>
                    <a:pt x="171" y="60"/>
                    <a:pt x="174" y="60"/>
                    <a:pt x="175" y="62"/>
                  </a:cubicBezTo>
                  <a:cubicBezTo>
                    <a:pt x="174" y="62"/>
                    <a:pt x="173" y="65"/>
                    <a:pt x="172" y="66"/>
                  </a:cubicBezTo>
                  <a:cubicBezTo>
                    <a:pt x="171" y="67"/>
                    <a:pt x="168" y="69"/>
                    <a:pt x="166" y="69"/>
                  </a:cubicBezTo>
                  <a:cubicBezTo>
                    <a:pt x="164" y="70"/>
                    <a:pt x="164" y="70"/>
                    <a:pt x="163" y="73"/>
                  </a:cubicBezTo>
                  <a:cubicBezTo>
                    <a:pt x="163" y="74"/>
                    <a:pt x="160" y="73"/>
                    <a:pt x="159" y="74"/>
                  </a:cubicBezTo>
                  <a:cubicBezTo>
                    <a:pt x="158" y="74"/>
                    <a:pt x="158" y="77"/>
                    <a:pt x="158" y="79"/>
                  </a:cubicBezTo>
                  <a:cubicBezTo>
                    <a:pt x="158" y="80"/>
                    <a:pt x="158" y="81"/>
                    <a:pt x="158" y="83"/>
                  </a:cubicBezTo>
                  <a:cubicBezTo>
                    <a:pt x="158" y="84"/>
                    <a:pt x="157" y="85"/>
                    <a:pt x="157" y="86"/>
                  </a:cubicBezTo>
                  <a:cubicBezTo>
                    <a:pt x="156" y="90"/>
                    <a:pt x="155" y="93"/>
                    <a:pt x="154" y="96"/>
                  </a:cubicBezTo>
                  <a:cubicBezTo>
                    <a:pt x="153" y="98"/>
                    <a:pt x="154" y="101"/>
                    <a:pt x="154" y="104"/>
                  </a:cubicBezTo>
                  <a:cubicBezTo>
                    <a:pt x="154" y="106"/>
                    <a:pt x="154" y="110"/>
                    <a:pt x="154" y="114"/>
                  </a:cubicBezTo>
                  <a:cubicBezTo>
                    <a:pt x="153" y="116"/>
                    <a:pt x="152" y="118"/>
                    <a:pt x="152" y="121"/>
                  </a:cubicBezTo>
                  <a:cubicBezTo>
                    <a:pt x="152" y="122"/>
                    <a:pt x="152" y="126"/>
                    <a:pt x="150" y="126"/>
                  </a:cubicBezTo>
                  <a:cubicBezTo>
                    <a:pt x="149" y="126"/>
                    <a:pt x="147" y="125"/>
                    <a:pt x="146" y="127"/>
                  </a:cubicBezTo>
                  <a:cubicBezTo>
                    <a:pt x="144" y="129"/>
                    <a:pt x="144" y="133"/>
                    <a:pt x="142" y="135"/>
                  </a:cubicBezTo>
                  <a:cubicBezTo>
                    <a:pt x="139" y="136"/>
                    <a:pt x="141" y="140"/>
                    <a:pt x="139" y="142"/>
                  </a:cubicBezTo>
                  <a:cubicBezTo>
                    <a:pt x="138" y="143"/>
                    <a:pt x="141" y="143"/>
                    <a:pt x="139" y="147"/>
                  </a:cubicBezTo>
                  <a:cubicBezTo>
                    <a:pt x="138" y="148"/>
                    <a:pt x="138" y="149"/>
                    <a:pt x="137" y="150"/>
                  </a:cubicBezTo>
                  <a:cubicBezTo>
                    <a:pt x="137" y="148"/>
                    <a:pt x="135" y="147"/>
                    <a:pt x="134" y="148"/>
                  </a:cubicBezTo>
                  <a:cubicBezTo>
                    <a:pt x="132" y="150"/>
                    <a:pt x="133" y="152"/>
                    <a:pt x="133" y="154"/>
                  </a:cubicBezTo>
                  <a:cubicBezTo>
                    <a:pt x="133" y="156"/>
                    <a:pt x="132" y="158"/>
                    <a:pt x="131" y="160"/>
                  </a:cubicBezTo>
                  <a:cubicBezTo>
                    <a:pt x="130" y="162"/>
                    <a:pt x="130" y="165"/>
                    <a:pt x="130" y="168"/>
                  </a:cubicBezTo>
                  <a:cubicBezTo>
                    <a:pt x="131" y="171"/>
                    <a:pt x="133" y="176"/>
                    <a:pt x="128" y="177"/>
                  </a:cubicBezTo>
                  <a:cubicBezTo>
                    <a:pt x="126" y="177"/>
                    <a:pt x="125" y="176"/>
                    <a:pt x="123" y="176"/>
                  </a:cubicBezTo>
                  <a:cubicBezTo>
                    <a:pt x="121" y="177"/>
                    <a:pt x="121" y="178"/>
                    <a:pt x="121" y="180"/>
                  </a:cubicBezTo>
                  <a:cubicBezTo>
                    <a:pt x="120" y="181"/>
                    <a:pt x="117" y="183"/>
                    <a:pt x="120" y="184"/>
                  </a:cubicBezTo>
                  <a:cubicBezTo>
                    <a:pt x="122" y="185"/>
                    <a:pt x="124" y="185"/>
                    <a:pt x="126" y="186"/>
                  </a:cubicBezTo>
                  <a:cubicBezTo>
                    <a:pt x="128" y="187"/>
                    <a:pt x="128" y="188"/>
                    <a:pt x="130" y="189"/>
                  </a:cubicBezTo>
                  <a:cubicBezTo>
                    <a:pt x="131" y="191"/>
                    <a:pt x="132" y="194"/>
                    <a:pt x="133" y="194"/>
                  </a:cubicBezTo>
                  <a:cubicBezTo>
                    <a:pt x="134" y="195"/>
                    <a:pt x="135" y="196"/>
                    <a:pt x="137" y="197"/>
                  </a:cubicBezTo>
                  <a:cubicBezTo>
                    <a:pt x="138" y="199"/>
                    <a:pt x="138" y="201"/>
                    <a:pt x="139" y="203"/>
                  </a:cubicBezTo>
                  <a:cubicBezTo>
                    <a:pt x="140" y="205"/>
                    <a:pt x="140" y="207"/>
                    <a:pt x="141" y="209"/>
                  </a:cubicBezTo>
                  <a:cubicBezTo>
                    <a:pt x="142" y="210"/>
                    <a:pt x="142" y="211"/>
                    <a:pt x="143" y="211"/>
                  </a:cubicBezTo>
                  <a:cubicBezTo>
                    <a:pt x="144" y="212"/>
                    <a:pt x="143" y="213"/>
                    <a:pt x="144" y="214"/>
                  </a:cubicBezTo>
                  <a:cubicBezTo>
                    <a:pt x="145" y="212"/>
                    <a:pt x="147" y="212"/>
                    <a:pt x="148" y="213"/>
                  </a:cubicBezTo>
                  <a:cubicBezTo>
                    <a:pt x="149" y="214"/>
                    <a:pt x="149" y="214"/>
                    <a:pt x="149" y="215"/>
                  </a:cubicBezTo>
                  <a:cubicBezTo>
                    <a:pt x="149" y="216"/>
                    <a:pt x="149" y="218"/>
                    <a:pt x="149" y="219"/>
                  </a:cubicBezTo>
                  <a:cubicBezTo>
                    <a:pt x="149" y="220"/>
                    <a:pt x="150" y="221"/>
                    <a:pt x="150" y="222"/>
                  </a:cubicBezTo>
                  <a:cubicBezTo>
                    <a:pt x="146" y="223"/>
                    <a:pt x="140" y="222"/>
                    <a:pt x="135" y="223"/>
                  </a:cubicBezTo>
                  <a:cubicBezTo>
                    <a:pt x="132" y="223"/>
                    <a:pt x="129" y="228"/>
                    <a:pt x="127" y="231"/>
                  </a:cubicBezTo>
                  <a:cubicBezTo>
                    <a:pt x="127" y="231"/>
                    <a:pt x="125" y="233"/>
                    <a:pt x="124" y="233"/>
                  </a:cubicBezTo>
                  <a:cubicBezTo>
                    <a:pt x="122" y="233"/>
                    <a:pt x="120" y="231"/>
                    <a:pt x="119" y="232"/>
                  </a:cubicBezTo>
                  <a:cubicBezTo>
                    <a:pt x="116" y="233"/>
                    <a:pt x="110" y="233"/>
                    <a:pt x="111" y="236"/>
                  </a:cubicBezTo>
                  <a:cubicBezTo>
                    <a:pt x="109" y="235"/>
                    <a:pt x="108" y="234"/>
                    <a:pt x="107" y="233"/>
                  </a:cubicBezTo>
                  <a:cubicBezTo>
                    <a:pt x="107" y="232"/>
                    <a:pt x="105" y="233"/>
                    <a:pt x="104" y="234"/>
                  </a:cubicBezTo>
                  <a:cubicBezTo>
                    <a:pt x="103" y="234"/>
                    <a:pt x="102" y="233"/>
                    <a:pt x="101" y="233"/>
                  </a:cubicBezTo>
                  <a:cubicBezTo>
                    <a:pt x="99" y="232"/>
                    <a:pt x="97" y="234"/>
                    <a:pt x="97" y="236"/>
                  </a:cubicBezTo>
                  <a:cubicBezTo>
                    <a:pt x="97" y="234"/>
                    <a:pt x="95" y="234"/>
                    <a:pt x="94" y="234"/>
                  </a:cubicBezTo>
                  <a:cubicBezTo>
                    <a:pt x="95" y="231"/>
                    <a:pt x="90" y="230"/>
                    <a:pt x="88" y="228"/>
                  </a:cubicBezTo>
                  <a:cubicBezTo>
                    <a:pt x="88" y="228"/>
                    <a:pt x="87" y="226"/>
                    <a:pt x="86" y="225"/>
                  </a:cubicBezTo>
                  <a:cubicBezTo>
                    <a:pt x="86" y="224"/>
                    <a:pt x="85" y="223"/>
                    <a:pt x="84" y="222"/>
                  </a:cubicBezTo>
                  <a:cubicBezTo>
                    <a:pt x="81" y="220"/>
                    <a:pt x="82" y="225"/>
                    <a:pt x="79" y="225"/>
                  </a:cubicBezTo>
                  <a:cubicBezTo>
                    <a:pt x="77" y="225"/>
                    <a:pt x="76" y="223"/>
                    <a:pt x="73" y="224"/>
                  </a:cubicBezTo>
                  <a:cubicBezTo>
                    <a:pt x="71" y="226"/>
                    <a:pt x="71" y="227"/>
                    <a:pt x="69" y="225"/>
                  </a:cubicBezTo>
                  <a:cubicBezTo>
                    <a:pt x="68" y="225"/>
                    <a:pt x="67" y="225"/>
                    <a:pt x="67" y="224"/>
                  </a:cubicBezTo>
                  <a:cubicBezTo>
                    <a:pt x="66" y="223"/>
                    <a:pt x="63" y="223"/>
                    <a:pt x="63" y="221"/>
                  </a:cubicBezTo>
                  <a:cubicBezTo>
                    <a:pt x="63" y="219"/>
                    <a:pt x="63" y="219"/>
                    <a:pt x="61" y="218"/>
                  </a:cubicBezTo>
                  <a:cubicBezTo>
                    <a:pt x="60" y="218"/>
                    <a:pt x="60" y="216"/>
                    <a:pt x="59" y="215"/>
                  </a:cubicBezTo>
                  <a:cubicBezTo>
                    <a:pt x="58" y="214"/>
                    <a:pt x="58" y="212"/>
                    <a:pt x="58" y="211"/>
                  </a:cubicBezTo>
                  <a:cubicBezTo>
                    <a:pt x="58" y="209"/>
                    <a:pt x="56" y="208"/>
                    <a:pt x="54" y="207"/>
                  </a:cubicBezTo>
                  <a:cubicBezTo>
                    <a:pt x="53" y="206"/>
                    <a:pt x="50" y="206"/>
                    <a:pt x="50" y="203"/>
                  </a:cubicBezTo>
                  <a:cubicBezTo>
                    <a:pt x="50" y="202"/>
                    <a:pt x="49" y="202"/>
                    <a:pt x="49" y="201"/>
                  </a:cubicBezTo>
                  <a:cubicBezTo>
                    <a:pt x="48" y="200"/>
                    <a:pt x="49" y="199"/>
                    <a:pt x="49" y="198"/>
                  </a:cubicBezTo>
                  <a:cubicBezTo>
                    <a:pt x="49" y="197"/>
                    <a:pt x="47" y="197"/>
                    <a:pt x="46" y="196"/>
                  </a:cubicBezTo>
                  <a:cubicBezTo>
                    <a:pt x="45" y="195"/>
                    <a:pt x="46" y="194"/>
                    <a:pt x="44" y="193"/>
                  </a:cubicBezTo>
                  <a:cubicBezTo>
                    <a:pt x="42" y="191"/>
                    <a:pt x="39" y="190"/>
                    <a:pt x="37" y="188"/>
                  </a:cubicBezTo>
                  <a:cubicBezTo>
                    <a:pt x="36" y="187"/>
                    <a:pt x="37" y="186"/>
                    <a:pt x="37" y="185"/>
                  </a:cubicBezTo>
                  <a:cubicBezTo>
                    <a:pt x="37" y="184"/>
                    <a:pt x="37" y="184"/>
                    <a:pt x="36" y="183"/>
                  </a:cubicBezTo>
                  <a:cubicBezTo>
                    <a:pt x="35" y="182"/>
                    <a:pt x="34" y="181"/>
                    <a:pt x="33" y="180"/>
                  </a:cubicBezTo>
                  <a:cubicBezTo>
                    <a:pt x="33" y="180"/>
                    <a:pt x="31" y="179"/>
                    <a:pt x="30" y="179"/>
                  </a:cubicBezTo>
                  <a:cubicBezTo>
                    <a:pt x="29" y="179"/>
                    <a:pt x="26" y="179"/>
                    <a:pt x="26" y="177"/>
                  </a:cubicBezTo>
                  <a:cubicBezTo>
                    <a:pt x="26" y="176"/>
                    <a:pt x="26" y="175"/>
                    <a:pt x="26" y="174"/>
                  </a:cubicBezTo>
                  <a:cubicBezTo>
                    <a:pt x="24" y="173"/>
                    <a:pt x="20" y="173"/>
                    <a:pt x="18" y="173"/>
                  </a:cubicBezTo>
                  <a:cubicBezTo>
                    <a:pt x="19" y="172"/>
                    <a:pt x="19" y="171"/>
                    <a:pt x="19" y="170"/>
                  </a:cubicBezTo>
                  <a:cubicBezTo>
                    <a:pt x="19" y="170"/>
                    <a:pt x="18" y="170"/>
                    <a:pt x="18" y="170"/>
                  </a:cubicBezTo>
                  <a:cubicBezTo>
                    <a:pt x="18" y="168"/>
                    <a:pt x="19" y="168"/>
                    <a:pt x="19" y="167"/>
                  </a:cubicBezTo>
                  <a:cubicBezTo>
                    <a:pt x="20" y="166"/>
                    <a:pt x="20" y="163"/>
                    <a:pt x="20" y="162"/>
                  </a:cubicBezTo>
                  <a:cubicBezTo>
                    <a:pt x="20" y="158"/>
                    <a:pt x="18" y="154"/>
                    <a:pt x="16" y="152"/>
                  </a:cubicBezTo>
                  <a:cubicBezTo>
                    <a:pt x="14" y="150"/>
                    <a:pt x="13" y="149"/>
                    <a:pt x="12" y="147"/>
                  </a:cubicBezTo>
                  <a:cubicBezTo>
                    <a:pt x="11" y="145"/>
                    <a:pt x="13" y="143"/>
                    <a:pt x="12" y="142"/>
                  </a:cubicBezTo>
                  <a:cubicBezTo>
                    <a:pt x="11" y="140"/>
                    <a:pt x="9" y="140"/>
                    <a:pt x="8" y="138"/>
                  </a:cubicBezTo>
                  <a:cubicBezTo>
                    <a:pt x="7" y="137"/>
                    <a:pt x="9" y="135"/>
                    <a:pt x="8" y="133"/>
                  </a:cubicBezTo>
                  <a:cubicBezTo>
                    <a:pt x="8" y="133"/>
                    <a:pt x="8" y="133"/>
                    <a:pt x="7" y="133"/>
                  </a:cubicBezTo>
                  <a:cubicBezTo>
                    <a:pt x="8" y="132"/>
                    <a:pt x="7" y="130"/>
                    <a:pt x="6" y="129"/>
                  </a:cubicBezTo>
                  <a:cubicBezTo>
                    <a:pt x="6" y="128"/>
                    <a:pt x="8" y="127"/>
                    <a:pt x="7" y="126"/>
                  </a:cubicBezTo>
                  <a:cubicBezTo>
                    <a:pt x="4" y="124"/>
                    <a:pt x="2" y="128"/>
                    <a:pt x="0" y="12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52" name="Freeform 820">
              <a:extLst>
                <a:ext uri="{FF2B5EF4-FFF2-40B4-BE49-F238E27FC236}">
                  <a16:creationId xmlns:a16="http://schemas.microsoft.com/office/drawing/2014/main" xmlns="" id="{259D13C4-2855-4DE8-9804-8788174CAD9A}"/>
                </a:ext>
              </a:extLst>
            </p:cNvPr>
            <p:cNvSpPr>
              <a:spLocks/>
            </p:cNvSpPr>
            <p:nvPr/>
          </p:nvSpPr>
          <p:spPr bwMode="auto">
            <a:xfrm>
              <a:off x="6966549" y="3196494"/>
              <a:ext cx="7878" cy="12634"/>
            </a:xfrm>
            <a:custGeom>
              <a:avLst/>
              <a:gdLst>
                <a:gd name="T0" fmla="*/ 1 w 3"/>
                <a:gd name="T1" fmla="*/ 0 h 5"/>
                <a:gd name="T2" fmla="*/ 1 w 3"/>
                <a:gd name="T3" fmla="*/ 5 h 5"/>
                <a:gd name="T4" fmla="*/ 1 w 3"/>
                <a:gd name="T5" fmla="*/ 0 h 5"/>
              </a:gdLst>
              <a:ahLst/>
              <a:cxnLst>
                <a:cxn ang="0">
                  <a:pos x="T0" y="T1"/>
                </a:cxn>
                <a:cxn ang="0">
                  <a:pos x="T2" y="T3"/>
                </a:cxn>
                <a:cxn ang="0">
                  <a:pos x="T4" y="T5"/>
                </a:cxn>
              </a:cxnLst>
              <a:rect l="0" t="0" r="r" b="b"/>
              <a:pathLst>
                <a:path w="3" h="5">
                  <a:moveTo>
                    <a:pt x="1" y="0"/>
                  </a:moveTo>
                  <a:cubicBezTo>
                    <a:pt x="0" y="1"/>
                    <a:pt x="1" y="3"/>
                    <a:pt x="1" y="5"/>
                  </a:cubicBezTo>
                  <a:cubicBezTo>
                    <a:pt x="3" y="4"/>
                    <a:pt x="2" y="1"/>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53" name="Freeform 821">
              <a:extLst>
                <a:ext uri="{FF2B5EF4-FFF2-40B4-BE49-F238E27FC236}">
                  <a16:creationId xmlns:a16="http://schemas.microsoft.com/office/drawing/2014/main" xmlns="" id="{ED0A5F41-6663-47D5-8A89-CD01202FC75D}"/>
                </a:ext>
              </a:extLst>
            </p:cNvPr>
            <p:cNvSpPr>
              <a:spLocks/>
            </p:cNvSpPr>
            <p:nvPr/>
          </p:nvSpPr>
          <p:spPr bwMode="auto">
            <a:xfrm>
              <a:off x="6966549" y="3196494"/>
              <a:ext cx="7878" cy="12634"/>
            </a:xfrm>
            <a:custGeom>
              <a:avLst/>
              <a:gdLst>
                <a:gd name="T0" fmla="*/ 1 w 3"/>
                <a:gd name="T1" fmla="*/ 0 h 5"/>
                <a:gd name="T2" fmla="*/ 1 w 3"/>
                <a:gd name="T3" fmla="*/ 5 h 5"/>
                <a:gd name="T4" fmla="*/ 1 w 3"/>
                <a:gd name="T5" fmla="*/ 0 h 5"/>
              </a:gdLst>
              <a:ahLst/>
              <a:cxnLst>
                <a:cxn ang="0">
                  <a:pos x="T0" y="T1"/>
                </a:cxn>
                <a:cxn ang="0">
                  <a:pos x="T2" y="T3"/>
                </a:cxn>
                <a:cxn ang="0">
                  <a:pos x="T4" y="T5"/>
                </a:cxn>
              </a:cxnLst>
              <a:rect l="0" t="0" r="r" b="b"/>
              <a:pathLst>
                <a:path w="3" h="5">
                  <a:moveTo>
                    <a:pt x="1" y="0"/>
                  </a:moveTo>
                  <a:cubicBezTo>
                    <a:pt x="0" y="1"/>
                    <a:pt x="1" y="3"/>
                    <a:pt x="1" y="5"/>
                  </a:cubicBezTo>
                  <a:cubicBezTo>
                    <a:pt x="3" y="4"/>
                    <a:pt x="2" y="1"/>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54" name="Freeform 822">
              <a:extLst>
                <a:ext uri="{FF2B5EF4-FFF2-40B4-BE49-F238E27FC236}">
                  <a16:creationId xmlns:a16="http://schemas.microsoft.com/office/drawing/2014/main" xmlns="" id="{4480AD85-7F48-44E8-B14B-EF727295922D}"/>
                </a:ext>
              </a:extLst>
            </p:cNvPr>
            <p:cNvSpPr>
              <a:spLocks/>
            </p:cNvSpPr>
            <p:nvPr/>
          </p:nvSpPr>
          <p:spPr bwMode="auto">
            <a:xfrm>
              <a:off x="6974429" y="3199301"/>
              <a:ext cx="3151" cy="421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0"/>
                    <a:pt x="1" y="1"/>
                    <a:pt x="1" y="2"/>
                  </a:cubicBezTo>
                  <a:cubicBezTo>
                    <a:pt x="1" y="1"/>
                    <a:pt x="1"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55" name="Freeform 823">
              <a:extLst>
                <a:ext uri="{FF2B5EF4-FFF2-40B4-BE49-F238E27FC236}">
                  <a16:creationId xmlns:a16="http://schemas.microsoft.com/office/drawing/2014/main" xmlns="" id="{30392C59-12DA-45AF-9470-547696192E9E}"/>
                </a:ext>
              </a:extLst>
            </p:cNvPr>
            <p:cNvSpPr>
              <a:spLocks/>
            </p:cNvSpPr>
            <p:nvPr/>
          </p:nvSpPr>
          <p:spPr bwMode="auto">
            <a:xfrm>
              <a:off x="6974429" y="3199301"/>
              <a:ext cx="3151" cy="421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0"/>
                    <a:pt x="1" y="1"/>
                    <a:pt x="1" y="2"/>
                  </a:cubicBezTo>
                  <a:cubicBezTo>
                    <a:pt x="1" y="1"/>
                    <a:pt x="1"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56" name="Freeform 824">
              <a:extLst>
                <a:ext uri="{FF2B5EF4-FFF2-40B4-BE49-F238E27FC236}">
                  <a16:creationId xmlns:a16="http://schemas.microsoft.com/office/drawing/2014/main" xmlns="" id="{8E6DF31C-A659-4899-A540-D55E3BBC5B96}"/>
                </a:ext>
              </a:extLst>
            </p:cNvPr>
            <p:cNvSpPr>
              <a:spLocks/>
            </p:cNvSpPr>
            <p:nvPr/>
          </p:nvSpPr>
          <p:spPr bwMode="auto">
            <a:xfrm>
              <a:off x="6991761" y="3211935"/>
              <a:ext cx="3151" cy="421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2"/>
                    <a:pt x="0" y="1"/>
                    <a:pt x="0" y="0"/>
                  </a:cubicBezTo>
                  <a:cubicBezTo>
                    <a:pt x="0" y="1"/>
                    <a:pt x="0" y="2"/>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57" name="Freeform 825">
              <a:extLst>
                <a:ext uri="{FF2B5EF4-FFF2-40B4-BE49-F238E27FC236}">
                  <a16:creationId xmlns:a16="http://schemas.microsoft.com/office/drawing/2014/main" xmlns="" id="{E57AFE74-F8C8-4D28-9D55-25310B14D5DC}"/>
                </a:ext>
              </a:extLst>
            </p:cNvPr>
            <p:cNvSpPr>
              <a:spLocks/>
            </p:cNvSpPr>
            <p:nvPr/>
          </p:nvSpPr>
          <p:spPr bwMode="auto">
            <a:xfrm>
              <a:off x="6991761" y="3211935"/>
              <a:ext cx="3151" cy="421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2"/>
                    <a:pt x="0" y="1"/>
                    <a:pt x="0" y="0"/>
                  </a:cubicBezTo>
                  <a:cubicBezTo>
                    <a:pt x="0" y="1"/>
                    <a:pt x="0" y="2"/>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58" name="Freeform 826">
              <a:extLst>
                <a:ext uri="{FF2B5EF4-FFF2-40B4-BE49-F238E27FC236}">
                  <a16:creationId xmlns:a16="http://schemas.microsoft.com/office/drawing/2014/main" xmlns="" id="{11EC2E1A-6D1D-4509-9D16-25605DC20B6E}"/>
                </a:ext>
              </a:extLst>
            </p:cNvPr>
            <p:cNvSpPr>
              <a:spLocks/>
            </p:cNvSpPr>
            <p:nvPr/>
          </p:nvSpPr>
          <p:spPr bwMode="auto">
            <a:xfrm>
              <a:off x="7007517" y="3238605"/>
              <a:ext cx="3151" cy="5615"/>
            </a:xfrm>
            <a:custGeom>
              <a:avLst/>
              <a:gdLst>
                <a:gd name="T0" fmla="*/ 1 w 1"/>
                <a:gd name="T1" fmla="*/ 0 h 2"/>
                <a:gd name="T2" fmla="*/ 1 w 1"/>
                <a:gd name="T3" fmla="*/ 2 h 2"/>
                <a:gd name="T4" fmla="*/ 1 w 1"/>
                <a:gd name="T5" fmla="*/ 0 h 2"/>
              </a:gdLst>
              <a:ahLst/>
              <a:cxnLst>
                <a:cxn ang="0">
                  <a:pos x="T0" y="T1"/>
                </a:cxn>
                <a:cxn ang="0">
                  <a:pos x="T2" y="T3"/>
                </a:cxn>
                <a:cxn ang="0">
                  <a:pos x="T4" y="T5"/>
                </a:cxn>
              </a:cxnLst>
              <a:rect l="0" t="0" r="r" b="b"/>
              <a:pathLst>
                <a:path w="1" h="2">
                  <a:moveTo>
                    <a:pt x="1" y="0"/>
                  </a:moveTo>
                  <a:cubicBezTo>
                    <a:pt x="0" y="1"/>
                    <a:pt x="0" y="2"/>
                    <a:pt x="1" y="2"/>
                  </a:cubicBezTo>
                  <a:cubicBezTo>
                    <a:pt x="1" y="2"/>
                    <a:pt x="1" y="1"/>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59" name="Freeform 827">
              <a:extLst>
                <a:ext uri="{FF2B5EF4-FFF2-40B4-BE49-F238E27FC236}">
                  <a16:creationId xmlns:a16="http://schemas.microsoft.com/office/drawing/2014/main" xmlns="" id="{E6491EE9-3D0C-4DE9-8097-9231516C16D2}"/>
                </a:ext>
              </a:extLst>
            </p:cNvPr>
            <p:cNvSpPr>
              <a:spLocks/>
            </p:cNvSpPr>
            <p:nvPr/>
          </p:nvSpPr>
          <p:spPr bwMode="auto">
            <a:xfrm>
              <a:off x="7007517" y="3238605"/>
              <a:ext cx="3151" cy="5615"/>
            </a:xfrm>
            <a:custGeom>
              <a:avLst/>
              <a:gdLst>
                <a:gd name="T0" fmla="*/ 1 w 1"/>
                <a:gd name="T1" fmla="*/ 0 h 2"/>
                <a:gd name="T2" fmla="*/ 1 w 1"/>
                <a:gd name="T3" fmla="*/ 2 h 2"/>
                <a:gd name="T4" fmla="*/ 1 w 1"/>
                <a:gd name="T5" fmla="*/ 0 h 2"/>
              </a:gdLst>
              <a:ahLst/>
              <a:cxnLst>
                <a:cxn ang="0">
                  <a:pos x="T0" y="T1"/>
                </a:cxn>
                <a:cxn ang="0">
                  <a:pos x="T2" y="T3"/>
                </a:cxn>
                <a:cxn ang="0">
                  <a:pos x="T4" y="T5"/>
                </a:cxn>
              </a:cxnLst>
              <a:rect l="0" t="0" r="r" b="b"/>
              <a:pathLst>
                <a:path w="1" h="2">
                  <a:moveTo>
                    <a:pt x="1" y="0"/>
                  </a:moveTo>
                  <a:cubicBezTo>
                    <a:pt x="0" y="1"/>
                    <a:pt x="0" y="2"/>
                    <a:pt x="1" y="2"/>
                  </a:cubicBezTo>
                  <a:cubicBezTo>
                    <a:pt x="1" y="2"/>
                    <a:pt x="1" y="1"/>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60" name="Freeform 828">
              <a:extLst>
                <a:ext uri="{FF2B5EF4-FFF2-40B4-BE49-F238E27FC236}">
                  <a16:creationId xmlns:a16="http://schemas.microsoft.com/office/drawing/2014/main" xmlns="" id="{CA3BB144-6A1C-4190-A0CE-61B547E495A1}"/>
                </a:ext>
              </a:extLst>
            </p:cNvPr>
            <p:cNvSpPr>
              <a:spLocks/>
            </p:cNvSpPr>
            <p:nvPr/>
          </p:nvSpPr>
          <p:spPr bwMode="auto">
            <a:xfrm>
              <a:off x="7013820" y="3154382"/>
              <a:ext cx="4727" cy="4212"/>
            </a:xfrm>
            <a:custGeom>
              <a:avLst/>
              <a:gdLst>
                <a:gd name="T0" fmla="*/ 1 w 2"/>
                <a:gd name="T1" fmla="*/ 0 h 2"/>
                <a:gd name="T2" fmla="*/ 1 w 2"/>
                <a:gd name="T3" fmla="*/ 2 h 2"/>
                <a:gd name="T4" fmla="*/ 1 w 2"/>
                <a:gd name="T5" fmla="*/ 0 h 2"/>
              </a:gdLst>
              <a:ahLst/>
              <a:cxnLst>
                <a:cxn ang="0">
                  <a:pos x="T0" y="T1"/>
                </a:cxn>
                <a:cxn ang="0">
                  <a:pos x="T2" y="T3"/>
                </a:cxn>
                <a:cxn ang="0">
                  <a:pos x="T4" y="T5"/>
                </a:cxn>
              </a:cxnLst>
              <a:rect l="0" t="0" r="r" b="b"/>
              <a:pathLst>
                <a:path w="2" h="2">
                  <a:moveTo>
                    <a:pt x="1" y="0"/>
                  </a:moveTo>
                  <a:cubicBezTo>
                    <a:pt x="0" y="1"/>
                    <a:pt x="0" y="1"/>
                    <a:pt x="1" y="2"/>
                  </a:cubicBezTo>
                  <a:cubicBezTo>
                    <a:pt x="2" y="1"/>
                    <a:pt x="1" y="1"/>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61" name="Freeform 829">
              <a:extLst>
                <a:ext uri="{FF2B5EF4-FFF2-40B4-BE49-F238E27FC236}">
                  <a16:creationId xmlns:a16="http://schemas.microsoft.com/office/drawing/2014/main" xmlns="" id="{B97C80E5-06A8-4FD0-A89A-2B4492E12C9E}"/>
                </a:ext>
              </a:extLst>
            </p:cNvPr>
            <p:cNvSpPr>
              <a:spLocks/>
            </p:cNvSpPr>
            <p:nvPr/>
          </p:nvSpPr>
          <p:spPr bwMode="auto">
            <a:xfrm>
              <a:off x="7013820" y="3154382"/>
              <a:ext cx="4727" cy="4212"/>
            </a:xfrm>
            <a:custGeom>
              <a:avLst/>
              <a:gdLst>
                <a:gd name="T0" fmla="*/ 1 w 2"/>
                <a:gd name="T1" fmla="*/ 0 h 2"/>
                <a:gd name="T2" fmla="*/ 1 w 2"/>
                <a:gd name="T3" fmla="*/ 2 h 2"/>
                <a:gd name="T4" fmla="*/ 1 w 2"/>
                <a:gd name="T5" fmla="*/ 0 h 2"/>
              </a:gdLst>
              <a:ahLst/>
              <a:cxnLst>
                <a:cxn ang="0">
                  <a:pos x="T0" y="T1"/>
                </a:cxn>
                <a:cxn ang="0">
                  <a:pos x="T2" y="T3"/>
                </a:cxn>
                <a:cxn ang="0">
                  <a:pos x="T4" y="T5"/>
                </a:cxn>
              </a:cxnLst>
              <a:rect l="0" t="0" r="r" b="b"/>
              <a:pathLst>
                <a:path w="2" h="2">
                  <a:moveTo>
                    <a:pt x="1" y="0"/>
                  </a:moveTo>
                  <a:cubicBezTo>
                    <a:pt x="0" y="1"/>
                    <a:pt x="0" y="1"/>
                    <a:pt x="1" y="2"/>
                  </a:cubicBezTo>
                  <a:cubicBezTo>
                    <a:pt x="2" y="1"/>
                    <a:pt x="1" y="1"/>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62" name="Freeform 830">
              <a:extLst>
                <a:ext uri="{FF2B5EF4-FFF2-40B4-BE49-F238E27FC236}">
                  <a16:creationId xmlns:a16="http://schemas.microsoft.com/office/drawing/2014/main" xmlns="" id="{CB207C3F-609B-4217-9452-3BBBC65E8820}"/>
                </a:ext>
              </a:extLst>
            </p:cNvPr>
            <p:cNvSpPr>
              <a:spLocks/>
            </p:cNvSpPr>
            <p:nvPr/>
          </p:nvSpPr>
          <p:spPr bwMode="auto">
            <a:xfrm>
              <a:off x="7013820" y="3147364"/>
              <a:ext cx="3151" cy="1404"/>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1"/>
                    <a:pt x="1" y="1"/>
                    <a:pt x="1" y="1"/>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63" name="Freeform 831">
              <a:extLst>
                <a:ext uri="{FF2B5EF4-FFF2-40B4-BE49-F238E27FC236}">
                  <a16:creationId xmlns:a16="http://schemas.microsoft.com/office/drawing/2014/main" xmlns="" id="{E1491EC1-C5C5-4075-9DC6-2629D883CFA4}"/>
                </a:ext>
              </a:extLst>
            </p:cNvPr>
            <p:cNvSpPr>
              <a:spLocks/>
            </p:cNvSpPr>
            <p:nvPr/>
          </p:nvSpPr>
          <p:spPr bwMode="auto">
            <a:xfrm>
              <a:off x="7013820" y="3147364"/>
              <a:ext cx="3151" cy="1404"/>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1"/>
                    <a:pt x="1" y="1"/>
                    <a:pt x="1" y="1"/>
                  </a:cubicBezTo>
                  <a:cubicBezTo>
                    <a:pt x="1"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64" name="Freeform 832">
              <a:extLst>
                <a:ext uri="{FF2B5EF4-FFF2-40B4-BE49-F238E27FC236}">
                  <a16:creationId xmlns:a16="http://schemas.microsoft.com/office/drawing/2014/main" xmlns="" id="{15D81089-E14A-42A1-AB93-56EDB210BFCB}"/>
                </a:ext>
              </a:extLst>
            </p:cNvPr>
            <p:cNvSpPr>
              <a:spLocks/>
            </p:cNvSpPr>
            <p:nvPr/>
          </p:nvSpPr>
          <p:spPr bwMode="auto">
            <a:xfrm>
              <a:off x="7076845" y="3077179"/>
              <a:ext cx="3151" cy="5615"/>
            </a:xfrm>
            <a:custGeom>
              <a:avLst/>
              <a:gdLst>
                <a:gd name="T0" fmla="*/ 0 w 1"/>
                <a:gd name="T1" fmla="*/ 2 h 2"/>
                <a:gd name="T2" fmla="*/ 1 w 1"/>
                <a:gd name="T3" fmla="*/ 2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2"/>
                    <a:pt x="1" y="2"/>
                    <a:pt x="1" y="2"/>
                  </a:cubicBezTo>
                  <a:cubicBezTo>
                    <a:pt x="1" y="1"/>
                    <a:pt x="0" y="0"/>
                    <a:pt x="0" y="0"/>
                  </a:cubicBezTo>
                  <a:cubicBezTo>
                    <a:pt x="0" y="1"/>
                    <a:pt x="0" y="1"/>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65" name="Freeform 833">
              <a:extLst>
                <a:ext uri="{FF2B5EF4-FFF2-40B4-BE49-F238E27FC236}">
                  <a16:creationId xmlns:a16="http://schemas.microsoft.com/office/drawing/2014/main" xmlns="" id="{E04ECC44-EA38-4468-861E-3EB2F4453F4F}"/>
                </a:ext>
              </a:extLst>
            </p:cNvPr>
            <p:cNvSpPr>
              <a:spLocks/>
            </p:cNvSpPr>
            <p:nvPr/>
          </p:nvSpPr>
          <p:spPr bwMode="auto">
            <a:xfrm>
              <a:off x="7076845" y="3077179"/>
              <a:ext cx="3151" cy="5615"/>
            </a:xfrm>
            <a:custGeom>
              <a:avLst/>
              <a:gdLst>
                <a:gd name="T0" fmla="*/ 0 w 1"/>
                <a:gd name="T1" fmla="*/ 2 h 2"/>
                <a:gd name="T2" fmla="*/ 1 w 1"/>
                <a:gd name="T3" fmla="*/ 2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2"/>
                    <a:pt x="1" y="2"/>
                    <a:pt x="1" y="2"/>
                  </a:cubicBezTo>
                  <a:cubicBezTo>
                    <a:pt x="1" y="1"/>
                    <a:pt x="0" y="0"/>
                    <a:pt x="0" y="0"/>
                  </a:cubicBezTo>
                  <a:cubicBezTo>
                    <a:pt x="0" y="1"/>
                    <a:pt x="0" y="1"/>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66" name="Freeform 834">
              <a:extLst>
                <a:ext uri="{FF2B5EF4-FFF2-40B4-BE49-F238E27FC236}">
                  <a16:creationId xmlns:a16="http://schemas.microsoft.com/office/drawing/2014/main" xmlns="" id="{CCFF1386-D386-47E6-B591-D00F3D71F305}"/>
                </a:ext>
              </a:extLst>
            </p:cNvPr>
            <p:cNvSpPr>
              <a:spLocks/>
            </p:cNvSpPr>
            <p:nvPr/>
          </p:nvSpPr>
          <p:spPr bwMode="auto">
            <a:xfrm>
              <a:off x="7083148" y="3089812"/>
              <a:ext cx="6303" cy="5615"/>
            </a:xfrm>
            <a:custGeom>
              <a:avLst/>
              <a:gdLst>
                <a:gd name="T0" fmla="*/ 1 w 2"/>
                <a:gd name="T1" fmla="*/ 0 h 2"/>
                <a:gd name="T2" fmla="*/ 1 w 2"/>
                <a:gd name="T3" fmla="*/ 2 h 2"/>
                <a:gd name="T4" fmla="*/ 1 w 2"/>
                <a:gd name="T5" fmla="*/ 0 h 2"/>
              </a:gdLst>
              <a:ahLst/>
              <a:cxnLst>
                <a:cxn ang="0">
                  <a:pos x="T0" y="T1"/>
                </a:cxn>
                <a:cxn ang="0">
                  <a:pos x="T2" y="T3"/>
                </a:cxn>
                <a:cxn ang="0">
                  <a:pos x="T4" y="T5"/>
                </a:cxn>
              </a:cxnLst>
              <a:rect l="0" t="0" r="r" b="b"/>
              <a:pathLst>
                <a:path w="2" h="2">
                  <a:moveTo>
                    <a:pt x="1" y="0"/>
                  </a:moveTo>
                  <a:cubicBezTo>
                    <a:pt x="0" y="1"/>
                    <a:pt x="1" y="1"/>
                    <a:pt x="1" y="2"/>
                  </a:cubicBezTo>
                  <a:cubicBezTo>
                    <a:pt x="2" y="1"/>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67" name="Freeform 835">
              <a:extLst>
                <a:ext uri="{FF2B5EF4-FFF2-40B4-BE49-F238E27FC236}">
                  <a16:creationId xmlns:a16="http://schemas.microsoft.com/office/drawing/2014/main" xmlns="" id="{AC648343-2343-4E34-BE9C-461623787F99}"/>
                </a:ext>
              </a:extLst>
            </p:cNvPr>
            <p:cNvSpPr>
              <a:spLocks/>
            </p:cNvSpPr>
            <p:nvPr/>
          </p:nvSpPr>
          <p:spPr bwMode="auto">
            <a:xfrm>
              <a:off x="7083148" y="3089812"/>
              <a:ext cx="6303" cy="5615"/>
            </a:xfrm>
            <a:custGeom>
              <a:avLst/>
              <a:gdLst>
                <a:gd name="T0" fmla="*/ 1 w 2"/>
                <a:gd name="T1" fmla="*/ 0 h 2"/>
                <a:gd name="T2" fmla="*/ 1 w 2"/>
                <a:gd name="T3" fmla="*/ 2 h 2"/>
                <a:gd name="T4" fmla="*/ 1 w 2"/>
                <a:gd name="T5" fmla="*/ 0 h 2"/>
              </a:gdLst>
              <a:ahLst/>
              <a:cxnLst>
                <a:cxn ang="0">
                  <a:pos x="T0" y="T1"/>
                </a:cxn>
                <a:cxn ang="0">
                  <a:pos x="T2" y="T3"/>
                </a:cxn>
                <a:cxn ang="0">
                  <a:pos x="T4" y="T5"/>
                </a:cxn>
              </a:cxnLst>
              <a:rect l="0" t="0" r="r" b="b"/>
              <a:pathLst>
                <a:path w="2" h="2">
                  <a:moveTo>
                    <a:pt x="1" y="0"/>
                  </a:moveTo>
                  <a:cubicBezTo>
                    <a:pt x="0" y="1"/>
                    <a:pt x="1" y="1"/>
                    <a:pt x="1" y="2"/>
                  </a:cubicBezTo>
                  <a:cubicBezTo>
                    <a:pt x="2" y="1"/>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68" name="Freeform 836">
              <a:extLst>
                <a:ext uri="{FF2B5EF4-FFF2-40B4-BE49-F238E27FC236}">
                  <a16:creationId xmlns:a16="http://schemas.microsoft.com/office/drawing/2014/main" xmlns="" id="{18E17C25-88F0-471E-9D89-6F1D1BDDC5FD}"/>
                </a:ext>
              </a:extLst>
            </p:cNvPr>
            <p:cNvSpPr>
              <a:spLocks/>
            </p:cNvSpPr>
            <p:nvPr/>
          </p:nvSpPr>
          <p:spPr bwMode="auto">
            <a:xfrm>
              <a:off x="6911402" y="2827319"/>
              <a:ext cx="255254" cy="443572"/>
            </a:xfrm>
            <a:custGeom>
              <a:avLst/>
              <a:gdLst>
                <a:gd name="T0" fmla="*/ 3 w 92"/>
                <a:gd name="T1" fmla="*/ 19 h 179"/>
                <a:gd name="T2" fmla="*/ 5 w 92"/>
                <a:gd name="T3" fmla="*/ 10 h 179"/>
                <a:gd name="T4" fmla="*/ 15 w 92"/>
                <a:gd name="T5" fmla="*/ 9 h 179"/>
                <a:gd name="T6" fmla="*/ 25 w 92"/>
                <a:gd name="T7" fmla="*/ 4 h 179"/>
                <a:gd name="T8" fmla="*/ 30 w 92"/>
                <a:gd name="T9" fmla="*/ 9 h 179"/>
                <a:gd name="T10" fmla="*/ 34 w 92"/>
                <a:gd name="T11" fmla="*/ 12 h 179"/>
                <a:gd name="T12" fmla="*/ 40 w 92"/>
                <a:gd name="T13" fmla="*/ 18 h 179"/>
                <a:gd name="T14" fmla="*/ 40 w 92"/>
                <a:gd name="T15" fmla="*/ 28 h 179"/>
                <a:gd name="T16" fmla="*/ 47 w 92"/>
                <a:gd name="T17" fmla="*/ 30 h 179"/>
                <a:gd name="T18" fmla="*/ 55 w 92"/>
                <a:gd name="T19" fmla="*/ 32 h 179"/>
                <a:gd name="T20" fmla="*/ 67 w 92"/>
                <a:gd name="T21" fmla="*/ 27 h 179"/>
                <a:gd name="T22" fmla="*/ 82 w 92"/>
                <a:gd name="T23" fmla="*/ 51 h 179"/>
                <a:gd name="T24" fmla="*/ 90 w 92"/>
                <a:gd name="T25" fmla="*/ 63 h 179"/>
                <a:gd name="T26" fmla="*/ 89 w 92"/>
                <a:gd name="T27" fmla="*/ 74 h 179"/>
                <a:gd name="T28" fmla="*/ 75 w 92"/>
                <a:gd name="T29" fmla="*/ 74 h 179"/>
                <a:gd name="T30" fmla="*/ 63 w 92"/>
                <a:gd name="T31" fmla="*/ 81 h 179"/>
                <a:gd name="T32" fmla="*/ 60 w 92"/>
                <a:gd name="T33" fmla="*/ 90 h 179"/>
                <a:gd name="T34" fmla="*/ 67 w 92"/>
                <a:gd name="T35" fmla="*/ 107 h 179"/>
                <a:gd name="T36" fmla="*/ 62 w 92"/>
                <a:gd name="T37" fmla="*/ 102 h 179"/>
                <a:gd name="T38" fmla="*/ 56 w 92"/>
                <a:gd name="T39" fmla="*/ 96 h 179"/>
                <a:gd name="T40" fmla="*/ 45 w 92"/>
                <a:gd name="T41" fmla="*/ 95 h 179"/>
                <a:gd name="T42" fmla="*/ 44 w 92"/>
                <a:gd name="T43" fmla="*/ 85 h 179"/>
                <a:gd name="T44" fmla="*/ 35 w 92"/>
                <a:gd name="T45" fmla="*/ 94 h 179"/>
                <a:gd name="T46" fmla="*/ 33 w 92"/>
                <a:gd name="T47" fmla="*/ 106 h 179"/>
                <a:gd name="T48" fmla="*/ 28 w 92"/>
                <a:gd name="T49" fmla="*/ 123 h 179"/>
                <a:gd name="T50" fmla="*/ 33 w 92"/>
                <a:gd name="T51" fmla="*/ 136 h 179"/>
                <a:gd name="T52" fmla="*/ 43 w 92"/>
                <a:gd name="T53" fmla="*/ 153 h 179"/>
                <a:gd name="T54" fmla="*/ 42 w 92"/>
                <a:gd name="T55" fmla="*/ 158 h 179"/>
                <a:gd name="T56" fmla="*/ 50 w 92"/>
                <a:gd name="T57" fmla="*/ 164 h 179"/>
                <a:gd name="T58" fmla="*/ 61 w 92"/>
                <a:gd name="T59" fmla="*/ 174 h 179"/>
                <a:gd name="T60" fmla="*/ 53 w 92"/>
                <a:gd name="T61" fmla="*/ 179 h 179"/>
                <a:gd name="T62" fmla="*/ 47 w 92"/>
                <a:gd name="T63" fmla="*/ 169 h 179"/>
                <a:gd name="T64" fmla="*/ 37 w 92"/>
                <a:gd name="T65" fmla="*/ 161 h 179"/>
                <a:gd name="T66" fmla="*/ 31 w 92"/>
                <a:gd name="T67" fmla="*/ 155 h 179"/>
                <a:gd name="T68" fmla="*/ 26 w 92"/>
                <a:gd name="T69" fmla="*/ 150 h 179"/>
                <a:gd name="T70" fmla="*/ 22 w 92"/>
                <a:gd name="T71" fmla="*/ 149 h 179"/>
                <a:gd name="T72" fmla="*/ 25 w 92"/>
                <a:gd name="T73" fmla="*/ 120 h 179"/>
                <a:gd name="T74" fmla="*/ 29 w 92"/>
                <a:gd name="T75" fmla="*/ 99 h 179"/>
                <a:gd name="T76" fmla="*/ 25 w 92"/>
                <a:gd name="T77" fmla="*/ 82 h 179"/>
                <a:gd name="T78" fmla="*/ 15 w 92"/>
                <a:gd name="T79" fmla="*/ 64 h 179"/>
                <a:gd name="T80" fmla="*/ 19 w 92"/>
                <a:gd name="T81" fmla="*/ 53 h 179"/>
                <a:gd name="T82" fmla="*/ 14 w 92"/>
                <a:gd name="T83" fmla="*/ 44 h 179"/>
                <a:gd name="T84" fmla="*/ 4 w 92"/>
                <a:gd name="T85" fmla="*/ 3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2" h="179">
                  <a:moveTo>
                    <a:pt x="0" y="24"/>
                  </a:moveTo>
                  <a:cubicBezTo>
                    <a:pt x="0" y="25"/>
                    <a:pt x="3" y="25"/>
                    <a:pt x="4" y="24"/>
                  </a:cubicBezTo>
                  <a:cubicBezTo>
                    <a:pt x="5" y="23"/>
                    <a:pt x="3" y="20"/>
                    <a:pt x="3" y="19"/>
                  </a:cubicBezTo>
                  <a:cubicBezTo>
                    <a:pt x="3" y="18"/>
                    <a:pt x="4" y="18"/>
                    <a:pt x="4" y="17"/>
                  </a:cubicBezTo>
                  <a:cubicBezTo>
                    <a:pt x="4" y="15"/>
                    <a:pt x="3" y="15"/>
                    <a:pt x="3" y="13"/>
                  </a:cubicBezTo>
                  <a:cubicBezTo>
                    <a:pt x="3" y="12"/>
                    <a:pt x="5" y="10"/>
                    <a:pt x="5" y="10"/>
                  </a:cubicBezTo>
                  <a:cubicBezTo>
                    <a:pt x="7" y="10"/>
                    <a:pt x="9" y="11"/>
                    <a:pt x="10" y="10"/>
                  </a:cubicBezTo>
                  <a:cubicBezTo>
                    <a:pt x="11" y="10"/>
                    <a:pt x="12" y="9"/>
                    <a:pt x="13" y="9"/>
                  </a:cubicBezTo>
                  <a:cubicBezTo>
                    <a:pt x="14" y="9"/>
                    <a:pt x="14" y="10"/>
                    <a:pt x="15" y="9"/>
                  </a:cubicBezTo>
                  <a:cubicBezTo>
                    <a:pt x="15" y="8"/>
                    <a:pt x="14" y="6"/>
                    <a:pt x="16" y="6"/>
                  </a:cubicBezTo>
                  <a:cubicBezTo>
                    <a:pt x="17" y="5"/>
                    <a:pt x="21" y="6"/>
                    <a:pt x="19" y="3"/>
                  </a:cubicBezTo>
                  <a:cubicBezTo>
                    <a:pt x="21" y="3"/>
                    <a:pt x="25" y="0"/>
                    <a:pt x="25" y="4"/>
                  </a:cubicBezTo>
                  <a:cubicBezTo>
                    <a:pt x="26" y="3"/>
                    <a:pt x="27" y="2"/>
                    <a:pt x="28" y="2"/>
                  </a:cubicBezTo>
                  <a:cubicBezTo>
                    <a:pt x="28" y="3"/>
                    <a:pt x="30" y="5"/>
                    <a:pt x="30" y="5"/>
                  </a:cubicBezTo>
                  <a:cubicBezTo>
                    <a:pt x="31" y="6"/>
                    <a:pt x="30" y="8"/>
                    <a:pt x="30" y="9"/>
                  </a:cubicBezTo>
                  <a:cubicBezTo>
                    <a:pt x="29" y="11"/>
                    <a:pt x="30" y="12"/>
                    <a:pt x="31" y="12"/>
                  </a:cubicBezTo>
                  <a:cubicBezTo>
                    <a:pt x="32" y="13"/>
                    <a:pt x="33" y="12"/>
                    <a:pt x="33" y="13"/>
                  </a:cubicBezTo>
                  <a:cubicBezTo>
                    <a:pt x="34" y="13"/>
                    <a:pt x="34" y="12"/>
                    <a:pt x="34" y="12"/>
                  </a:cubicBezTo>
                  <a:cubicBezTo>
                    <a:pt x="35" y="12"/>
                    <a:pt x="35" y="12"/>
                    <a:pt x="35" y="12"/>
                  </a:cubicBezTo>
                  <a:cubicBezTo>
                    <a:pt x="36" y="12"/>
                    <a:pt x="37" y="11"/>
                    <a:pt x="37" y="11"/>
                  </a:cubicBezTo>
                  <a:cubicBezTo>
                    <a:pt x="39" y="12"/>
                    <a:pt x="39" y="15"/>
                    <a:pt x="40" y="18"/>
                  </a:cubicBezTo>
                  <a:cubicBezTo>
                    <a:pt x="41" y="19"/>
                    <a:pt x="39" y="21"/>
                    <a:pt x="40" y="22"/>
                  </a:cubicBezTo>
                  <a:cubicBezTo>
                    <a:pt x="40" y="24"/>
                    <a:pt x="39" y="24"/>
                    <a:pt x="39" y="25"/>
                  </a:cubicBezTo>
                  <a:cubicBezTo>
                    <a:pt x="39" y="26"/>
                    <a:pt x="39" y="27"/>
                    <a:pt x="40" y="28"/>
                  </a:cubicBezTo>
                  <a:cubicBezTo>
                    <a:pt x="40" y="29"/>
                    <a:pt x="40" y="30"/>
                    <a:pt x="40" y="31"/>
                  </a:cubicBezTo>
                  <a:cubicBezTo>
                    <a:pt x="39" y="34"/>
                    <a:pt x="38" y="37"/>
                    <a:pt x="41" y="37"/>
                  </a:cubicBezTo>
                  <a:cubicBezTo>
                    <a:pt x="41" y="37"/>
                    <a:pt x="46" y="33"/>
                    <a:pt x="47" y="30"/>
                  </a:cubicBezTo>
                  <a:cubicBezTo>
                    <a:pt x="48" y="31"/>
                    <a:pt x="48" y="28"/>
                    <a:pt x="50" y="28"/>
                  </a:cubicBezTo>
                  <a:cubicBezTo>
                    <a:pt x="51" y="28"/>
                    <a:pt x="52" y="30"/>
                    <a:pt x="53" y="30"/>
                  </a:cubicBezTo>
                  <a:cubicBezTo>
                    <a:pt x="53" y="31"/>
                    <a:pt x="55" y="31"/>
                    <a:pt x="55" y="32"/>
                  </a:cubicBezTo>
                  <a:cubicBezTo>
                    <a:pt x="56" y="34"/>
                    <a:pt x="58" y="31"/>
                    <a:pt x="59" y="31"/>
                  </a:cubicBezTo>
                  <a:cubicBezTo>
                    <a:pt x="60" y="31"/>
                    <a:pt x="60" y="28"/>
                    <a:pt x="62" y="27"/>
                  </a:cubicBezTo>
                  <a:cubicBezTo>
                    <a:pt x="59" y="25"/>
                    <a:pt x="67" y="26"/>
                    <a:pt x="67" y="27"/>
                  </a:cubicBezTo>
                  <a:cubicBezTo>
                    <a:pt x="72" y="28"/>
                    <a:pt x="73" y="34"/>
                    <a:pt x="77" y="36"/>
                  </a:cubicBezTo>
                  <a:cubicBezTo>
                    <a:pt x="81" y="38"/>
                    <a:pt x="79" y="44"/>
                    <a:pt x="80" y="47"/>
                  </a:cubicBezTo>
                  <a:cubicBezTo>
                    <a:pt x="80" y="49"/>
                    <a:pt x="81" y="50"/>
                    <a:pt x="82" y="51"/>
                  </a:cubicBezTo>
                  <a:cubicBezTo>
                    <a:pt x="84" y="53"/>
                    <a:pt x="85" y="54"/>
                    <a:pt x="88" y="55"/>
                  </a:cubicBezTo>
                  <a:cubicBezTo>
                    <a:pt x="86" y="56"/>
                    <a:pt x="89" y="57"/>
                    <a:pt x="90" y="58"/>
                  </a:cubicBezTo>
                  <a:cubicBezTo>
                    <a:pt x="92" y="60"/>
                    <a:pt x="88" y="64"/>
                    <a:pt x="90" y="63"/>
                  </a:cubicBezTo>
                  <a:cubicBezTo>
                    <a:pt x="90" y="64"/>
                    <a:pt x="89" y="65"/>
                    <a:pt x="90" y="66"/>
                  </a:cubicBezTo>
                  <a:cubicBezTo>
                    <a:pt x="90" y="67"/>
                    <a:pt x="91" y="67"/>
                    <a:pt x="91" y="68"/>
                  </a:cubicBezTo>
                  <a:cubicBezTo>
                    <a:pt x="91" y="70"/>
                    <a:pt x="92" y="72"/>
                    <a:pt x="89" y="74"/>
                  </a:cubicBezTo>
                  <a:cubicBezTo>
                    <a:pt x="88" y="75"/>
                    <a:pt x="87" y="77"/>
                    <a:pt x="85" y="75"/>
                  </a:cubicBezTo>
                  <a:cubicBezTo>
                    <a:pt x="84" y="72"/>
                    <a:pt x="81" y="75"/>
                    <a:pt x="79" y="74"/>
                  </a:cubicBezTo>
                  <a:cubicBezTo>
                    <a:pt x="77" y="74"/>
                    <a:pt x="76" y="74"/>
                    <a:pt x="75" y="74"/>
                  </a:cubicBezTo>
                  <a:cubicBezTo>
                    <a:pt x="74" y="75"/>
                    <a:pt x="73" y="74"/>
                    <a:pt x="72" y="74"/>
                  </a:cubicBezTo>
                  <a:cubicBezTo>
                    <a:pt x="70" y="74"/>
                    <a:pt x="68" y="74"/>
                    <a:pt x="67" y="75"/>
                  </a:cubicBezTo>
                  <a:cubicBezTo>
                    <a:pt x="64" y="76"/>
                    <a:pt x="64" y="78"/>
                    <a:pt x="63" y="81"/>
                  </a:cubicBezTo>
                  <a:cubicBezTo>
                    <a:pt x="63" y="82"/>
                    <a:pt x="62" y="83"/>
                    <a:pt x="61" y="83"/>
                  </a:cubicBezTo>
                  <a:cubicBezTo>
                    <a:pt x="60" y="84"/>
                    <a:pt x="59" y="84"/>
                    <a:pt x="59" y="84"/>
                  </a:cubicBezTo>
                  <a:cubicBezTo>
                    <a:pt x="59" y="86"/>
                    <a:pt x="58" y="88"/>
                    <a:pt x="60" y="90"/>
                  </a:cubicBezTo>
                  <a:cubicBezTo>
                    <a:pt x="61" y="92"/>
                    <a:pt x="62" y="94"/>
                    <a:pt x="63" y="95"/>
                  </a:cubicBezTo>
                  <a:cubicBezTo>
                    <a:pt x="64" y="97"/>
                    <a:pt x="65" y="98"/>
                    <a:pt x="65" y="100"/>
                  </a:cubicBezTo>
                  <a:cubicBezTo>
                    <a:pt x="64" y="103"/>
                    <a:pt x="67" y="105"/>
                    <a:pt x="67" y="107"/>
                  </a:cubicBezTo>
                  <a:cubicBezTo>
                    <a:pt x="67" y="106"/>
                    <a:pt x="66" y="105"/>
                    <a:pt x="65" y="104"/>
                  </a:cubicBezTo>
                  <a:cubicBezTo>
                    <a:pt x="64" y="103"/>
                    <a:pt x="64" y="101"/>
                    <a:pt x="62" y="100"/>
                  </a:cubicBezTo>
                  <a:cubicBezTo>
                    <a:pt x="62" y="101"/>
                    <a:pt x="62" y="102"/>
                    <a:pt x="62" y="102"/>
                  </a:cubicBezTo>
                  <a:cubicBezTo>
                    <a:pt x="62" y="101"/>
                    <a:pt x="57" y="100"/>
                    <a:pt x="60" y="98"/>
                  </a:cubicBezTo>
                  <a:cubicBezTo>
                    <a:pt x="59" y="99"/>
                    <a:pt x="59" y="98"/>
                    <a:pt x="59" y="98"/>
                  </a:cubicBezTo>
                  <a:cubicBezTo>
                    <a:pt x="59" y="100"/>
                    <a:pt x="56" y="97"/>
                    <a:pt x="56" y="96"/>
                  </a:cubicBezTo>
                  <a:cubicBezTo>
                    <a:pt x="56" y="97"/>
                    <a:pt x="54" y="94"/>
                    <a:pt x="52" y="94"/>
                  </a:cubicBezTo>
                  <a:cubicBezTo>
                    <a:pt x="51" y="95"/>
                    <a:pt x="51" y="96"/>
                    <a:pt x="50" y="95"/>
                  </a:cubicBezTo>
                  <a:cubicBezTo>
                    <a:pt x="48" y="95"/>
                    <a:pt x="47" y="94"/>
                    <a:pt x="45" y="95"/>
                  </a:cubicBezTo>
                  <a:cubicBezTo>
                    <a:pt x="43" y="95"/>
                    <a:pt x="44" y="93"/>
                    <a:pt x="44" y="91"/>
                  </a:cubicBezTo>
                  <a:cubicBezTo>
                    <a:pt x="44" y="90"/>
                    <a:pt x="44" y="89"/>
                    <a:pt x="44" y="88"/>
                  </a:cubicBezTo>
                  <a:cubicBezTo>
                    <a:pt x="44" y="87"/>
                    <a:pt x="45" y="86"/>
                    <a:pt x="44" y="85"/>
                  </a:cubicBezTo>
                  <a:cubicBezTo>
                    <a:pt x="43" y="86"/>
                    <a:pt x="40" y="85"/>
                    <a:pt x="40" y="84"/>
                  </a:cubicBezTo>
                  <a:cubicBezTo>
                    <a:pt x="41" y="86"/>
                    <a:pt x="32" y="84"/>
                    <a:pt x="35" y="88"/>
                  </a:cubicBezTo>
                  <a:cubicBezTo>
                    <a:pt x="36" y="90"/>
                    <a:pt x="35" y="92"/>
                    <a:pt x="35" y="94"/>
                  </a:cubicBezTo>
                  <a:cubicBezTo>
                    <a:pt x="34" y="96"/>
                    <a:pt x="36" y="98"/>
                    <a:pt x="35" y="101"/>
                  </a:cubicBezTo>
                  <a:cubicBezTo>
                    <a:pt x="35" y="102"/>
                    <a:pt x="35" y="102"/>
                    <a:pt x="34" y="103"/>
                  </a:cubicBezTo>
                  <a:cubicBezTo>
                    <a:pt x="34" y="104"/>
                    <a:pt x="34" y="105"/>
                    <a:pt x="33" y="106"/>
                  </a:cubicBezTo>
                  <a:cubicBezTo>
                    <a:pt x="32" y="108"/>
                    <a:pt x="32" y="111"/>
                    <a:pt x="31" y="113"/>
                  </a:cubicBezTo>
                  <a:cubicBezTo>
                    <a:pt x="31" y="116"/>
                    <a:pt x="30" y="117"/>
                    <a:pt x="29" y="120"/>
                  </a:cubicBezTo>
                  <a:cubicBezTo>
                    <a:pt x="29" y="121"/>
                    <a:pt x="30" y="123"/>
                    <a:pt x="28" y="123"/>
                  </a:cubicBezTo>
                  <a:cubicBezTo>
                    <a:pt x="30" y="125"/>
                    <a:pt x="28" y="129"/>
                    <a:pt x="29" y="132"/>
                  </a:cubicBezTo>
                  <a:cubicBezTo>
                    <a:pt x="30" y="133"/>
                    <a:pt x="31" y="134"/>
                    <a:pt x="30" y="135"/>
                  </a:cubicBezTo>
                  <a:cubicBezTo>
                    <a:pt x="29" y="136"/>
                    <a:pt x="32" y="137"/>
                    <a:pt x="33" y="136"/>
                  </a:cubicBezTo>
                  <a:cubicBezTo>
                    <a:pt x="35" y="135"/>
                    <a:pt x="37" y="135"/>
                    <a:pt x="37" y="138"/>
                  </a:cubicBezTo>
                  <a:cubicBezTo>
                    <a:pt x="37" y="140"/>
                    <a:pt x="39" y="148"/>
                    <a:pt x="41" y="145"/>
                  </a:cubicBezTo>
                  <a:cubicBezTo>
                    <a:pt x="42" y="148"/>
                    <a:pt x="42" y="151"/>
                    <a:pt x="43" y="153"/>
                  </a:cubicBezTo>
                  <a:cubicBezTo>
                    <a:pt x="44" y="155"/>
                    <a:pt x="45" y="158"/>
                    <a:pt x="45" y="160"/>
                  </a:cubicBezTo>
                  <a:cubicBezTo>
                    <a:pt x="43" y="160"/>
                    <a:pt x="43" y="153"/>
                    <a:pt x="41" y="154"/>
                  </a:cubicBezTo>
                  <a:cubicBezTo>
                    <a:pt x="40" y="155"/>
                    <a:pt x="42" y="158"/>
                    <a:pt x="42" y="158"/>
                  </a:cubicBezTo>
                  <a:cubicBezTo>
                    <a:pt x="43" y="159"/>
                    <a:pt x="43" y="160"/>
                    <a:pt x="44" y="160"/>
                  </a:cubicBezTo>
                  <a:cubicBezTo>
                    <a:pt x="45" y="161"/>
                    <a:pt x="46" y="161"/>
                    <a:pt x="46" y="161"/>
                  </a:cubicBezTo>
                  <a:cubicBezTo>
                    <a:pt x="48" y="163"/>
                    <a:pt x="48" y="164"/>
                    <a:pt x="50" y="164"/>
                  </a:cubicBezTo>
                  <a:cubicBezTo>
                    <a:pt x="52" y="164"/>
                    <a:pt x="54" y="164"/>
                    <a:pt x="56" y="165"/>
                  </a:cubicBezTo>
                  <a:cubicBezTo>
                    <a:pt x="57" y="166"/>
                    <a:pt x="58" y="168"/>
                    <a:pt x="59" y="170"/>
                  </a:cubicBezTo>
                  <a:cubicBezTo>
                    <a:pt x="61" y="171"/>
                    <a:pt x="62" y="172"/>
                    <a:pt x="61" y="174"/>
                  </a:cubicBezTo>
                  <a:cubicBezTo>
                    <a:pt x="61" y="175"/>
                    <a:pt x="60" y="178"/>
                    <a:pt x="59" y="178"/>
                  </a:cubicBezTo>
                  <a:cubicBezTo>
                    <a:pt x="58" y="178"/>
                    <a:pt x="58" y="176"/>
                    <a:pt x="57" y="176"/>
                  </a:cubicBezTo>
                  <a:cubicBezTo>
                    <a:pt x="55" y="175"/>
                    <a:pt x="54" y="179"/>
                    <a:pt x="53" y="179"/>
                  </a:cubicBezTo>
                  <a:cubicBezTo>
                    <a:pt x="50" y="179"/>
                    <a:pt x="51" y="176"/>
                    <a:pt x="52" y="175"/>
                  </a:cubicBezTo>
                  <a:cubicBezTo>
                    <a:pt x="52" y="174"/>
                    <a:pt x="51" y="172"/>
                    <a:pt x="50" y="172"/>
                  </a:cubicBezTo>
                  <a:cubicBezTo>
                    <a:pt x="48" y="172"/>
                    <a:pt x="49" y="169"/>
                    <a:pt x="47" y="169"/>
                  </a:cubicBezTo>
                  <a:cubicBezTo>
                    <a:pt x="45" y="169"/>
                    <a:pt x="44" y="169"/>
                    <a:pt x="43" y="167"/>
                  </a:cubicBezTo>
                  <a:cubicBezTo>
                    <a:pt x="41" y="165"/>
                    <a:pt x="42" y="169"/>
                    <a:pt x="41" y="170"/>
                  </a:cubicBezTo>
                  <a:cubicBezTo>
                    <a:pt x="41" y="167"/>
                    <a:pt x="34" y="164"/>
                    <a:pt x="37" y="161"/>
                  </a:cubicBezTo>
                  <a:cubicBezTo>
                    <a:pt x="34" y="163"/>
                    <a:pt x="35" y="159"/>
                    <a:pt x="34" y="158"/>
                  </a:cubicBezTo>
                  <a:cubicBezTo>
                    <a:pt x="34" y="160"/>
                    <a:pt x="33" y="159"/>
                    <a:pt x="32" y="158"/>
                  </a:cubicBezTo>
                  <a:cubicBezTo>
                    <a:pt x="32" y="157"/>
                    <a:pt x="32" y="156"/>
                    <a:pt x="31" y="155"/>
                  </a:cubicBezTo>
                  <a:cubicBezTo>
                    <a:pt x="30" y="154"/>
                    <a:pt x="29" y="155"/>
                    <a:pt x="29" y="154"/>
                  </a:cubicBezTo>
                  <a:cubicBezTo>
                    <a:pt x="29" y="153"/>
                    <a:pt x="29" y="153"/>
                    <a:pt x="28" y="152"/>
                  </a:cubicBezTo>
                  <a:cubicBezTo>
                    <a:pt x="27" y="151"/>
                    <a:pt x="28" y="151"/>
                    <a:pt x="26" y="150"/>
                  </a:cubicBezTo>
                  <a:cubicBezTo>
                    <a:pt x="26" y="150"/>
                    <a:pt x="26" y="149"/>
                    <a:pt x="25" y="148"/>
                  </a:cubicBezTo>
                  <a:cubicBezTo>
                    <a:pt x="25" y="148"/>
                    <a:pt x="25" y="146"/>
                    <a:pt x="23" y="147"/>
                  </a:cubicBezTo>
                  <a:cubicBezTo>
                    <a:pt x="22" y="147"/>
                    <a:pt x="23" y="148"/>
                    <a:pt x="22" y="149"/>
                  </a:cubicBezTo>
                  <a:cubicBezTo>
                    <a:pt x="19" y="148"/>
                    <a:pt x="19" y="143"/>
                    <a:pt x="20" y="141"/>
                  </a:cubicBezTo>
                  <a:cubicBezTo>
                    <a:pt x="21" y="136"/>
                    <a:pt x="22" y="131"/>
                    <a:pt x="23" y="126"/>
                  </a:cubicBezTo>
                  <a:cubicBezTo>
                    <a:pt x="23" y="124"/>
                    <a:pt x="25" y="122"/>
                    <a:pt x="25" y="120"/>
                  </a:cubicBezTo>
                  <a:cubicBezTo>
                    <a:pt x="25" y="118"/>
                    <a:pt x="25" y="118"/>
                    <a:pt x="26" y="116"/>
                  </a:cubicBezTo>
                  <a:cubicBezTo>
                    <a:pt x="27" y="114"/>
                    <a:pt x="34" y="107"/>
                    <a:pt x="31" y="104"/>
                  </a:cubicBezTo>
                  <a:cubicBezTo>
                    <a:pt x="31" y="103"/>
                    <a:pt x="30" y="100"/>
                    <a:pt x="29" y="99"/>
                  </a:cubicBezTo>
                  <a:cubicBezTo>
                    <a:pt x="29" y="97"/>
                    <a:pt x="28" y="96"/>
                    <a:pt x="27" y="94"/>
                  </a:cubicBezTo>
                  <a:cubicBezTo>
                    <a:pt x="27" y="93"/>
                    <a:pt x="25" y="90"/>
                    <a:pt x="25" y="89"/>
                  </a:cubicBezTo>
                  <a:cubicBezTo>
                    <a:pt x="26" y="86"/>
                    <a:pt x="26" y="84"/>
                    <a:pt x="25" y="82"/>
                  </a:cubicBezTo>
                  <a:cubicBezTo>
                    <a:pt x="23" y="78"/>
                    <a:pt x="19" y="75"/>
                    <a:pt x="16" y="71"/>
                  </a:cubicBezTo>
                  <a:cubicBezTo>
                    <a:pt x="15" y="70"/>
                    <a:pt x="14" y="68"/>
                    <a:pt x="13" y="66"/>
                  </a:cubicBezTo>
                  <a:cubicBezTo>
                    <a:pt x="13" y="65"/>
                    <a:pt x="13" y="62"/>
                    <a:pt x="15" y="64"/>
                  </a:cubicBezTo>
                  <a:cubicBezTo>
                    <a:pt x="15" y="62"/>
                    <a:pt x="16" y="63"/>
                    <a:pt x="17" y="62"/>
                  </a:cubicBezTo>
                  <a:cubicBezTo>
                    <a:pt x="17" y="60"/>
                    <a:pt x="16" y="57"/>
                    <a:pt x="16" y="55"/>
                  </a:cubicBezTo>
                  <a:cubicBezTo>
                    <a:pt x="16" y="53"/>
                    <a:pt x="18" y="54"/>
                    <a:pt x="19" y="53"/>
                  </a:cubicBezTo>
                  <a:cubicBezTo>
                    <a:pt x="19" y="52"/>
                    <a:pt x="19" y="50"/>
                    <a:pt x="18" y="49"/>
                  </a:cubicBezTo>
                  <a:cubicBezTo>
                    <a:pt x="18" y="50"/>
                    <a:pt x="18" y="51"/>
                    <a:pt x="17" y="51"/>
                  </a:cubicBezTo>
                  <a:cubicBezTo>
                    <a:pt x="15" y="49"/>
                    <a:pt x="15" y="47"/>
                    <a:pt x="14" y="44"/>
                  </a:cubicBezTo>
                  <a:cubicBezTo>
                    <a:pt x="14" y="43"/>
                    <a:pt x="12" y="41"/>
                    <a:pt x="10" y="40"/>
                  </a:cubicBezTo>
                  <a:cubicBezTo>
                    <a:pt x="9" y="38"/>
                    <a:pt x="6" y="36"/>
                    <a:pt x="5" y="34"/>
                  </a:cubicBezTo>
                  <a:cubicBezTo>
                    <a:pt x="4" y="33"/>
                    <a:pt x="5" y="32"/>
                    <a:pt x="4" y="31"/>
                  </a:cubicBezTo>
                  <a:cubicBezTo>
                    <a:pt x="4" y="30"/>
                    <a:pt x="3" y="29"/>
                    <a:pt x="3" y="27"/>
                  </a:cubicBezTo>
                  <a:cubicBezTo>
                    <a:pt x="1" y="28"/>
                    <a:pt x="0" y="25"/>
                    <a:pt x="0" y="24"/>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69" name="Freeform 837">
              <a:extLst>
                <a:ext uri="{FF2B5EF4-FFF2-40B4-BE49-F238E27FC236}">
                  <a16:creationId xmlns:a16="http://schemas.microsoft.com/office/drawing/2014/main" xmlns="" id="{819A7B78-8307-4292-80FF-F08DAB209069}"/>
                </a:ext>
              </a:extLst>
            </p:cNvPr>
            <p:cNvSpPr>
              <a:spLocks/>
            </p:cNvSpPr>
            <p:nvPr/>
          </p:nvSpPr>
          <p:spPr bwMode="auto">
            <a:xfrm>
              <a:off x="6911402" y="2827319"/>
              <a:ext cx="255254" cy="443572"/>
            </a:xfrm>
            <a:custGeom>
              <a:avLst/>
              <a:gdLst>
                <a:gd name="T0" fmla="*/ 3 w 92"/>
                <a:gd name="T1" fmla="*/ 19 h 179"/>
                <a:gd name="T2" fmla="*/ 5 w 92"/>
                <a:gd name="T3" fmla="*/ 10 h 179"/>
                <a:gd name="T4" fmla="*/ 15 w 92"/>
                <a:gd name="T5" fmla="*/ 9 h 179"/>
                <a:gd name="T6" fmla="*/ 25 w 92"/>
                <a:gd name="T7" fmla="*/ 4 h 179"/>
                <a:gd name="T8" fmla="*/ 30 w 92"/>
                <a:gd name="T9" fmla="*/ 9 h 179"/>
                <a:gd name="T10" fmla="*/ 34 w 92"/>
                <a:gd name="T11" fmla="*/ 12 h 179"/>
                <a:gd name="T12" fmla="*/ 40 w 92"/>
                <a:gd name="T13" fmla="*/ 18 h 179"/>
                <a:gd name="T14" fmla="*/ 40 w 92"/>
                <a:gd name="T15" fmla="*/ 28 h 179"/>
                <a:gd name="T16" fmla="*/ 47 w 92"/>
                <a:gd name="T17" fmla="*/ 30 h 179"/>
                <a:gd name="T18" fmla="*/ 55 w 92"/>
                <a:gd name="T19" fmla="*/ 32 h 179"/>
                <a:gd name="T20" fmla="*/ 67 w 92"/>
                <a:gd name="T21" fmla="*/ 27 h 179"/>
                <a:gd name="T22" fmla="*/ 82 w 92"/>
                <a:gd name="T23" fmla="*/ 51 h 179"/>
                <a:gd name="T24" fmla="*/ 90 w 92"/>
                <a:gd name="T25" fmla="*/ 63 h 179"/>
                <a:gd name="T26" fmla="*/ 89 w 92"/>
                <a:gd name="T27" fmla="*/ 74 h 179"/>
                <a:gd name="T28" fmla="*/ 75 w 92"/>
                <a:gd name="T29" fmla="*/ 74 h 179"/>
                <a:gd name="T30" fmla="*/ 63 w 92"/>
                <a:gd name="T31" fmla="*/ 81 h 179"/>
                <a:gd name="T32" fmla="*/ 60 w 92"/>
                <a:gd name="T33" fmla="*/ 90 h 179"/>
                <a:gd name="T34" fmla="*/ 67 w 92"/>
                <a:gd name="T35" fmla="*/ 107 h 179"/>
                <a:gd name="T36" fmla="*/ 62 w 92"/>
                <a:gd name="T37" fmla="*/ 102 h 179"/>
                <a:gd name="T38" fmla="*/ 56 w 92"/>
                <a:gd name="T39" fmla="*/ 96 h 179"/>
                <a:gd name="T40" fmla="*/ 45 w 92"/>
                <a:gd name="T41" fmla="*/ 95 h 179"/>
                <a:gd name="T42" fmla="*/ 44 w 92"/>
                <a:gd name="T43" fmla="*/ 85 h 179"/>
                <a:gd name="T44" fmla="*/ 35 w 92"/>
                <a:gd name="T45" fmla="*/ 94 h 179"/>
                <a:gd name="T46" fmla="*/ 33 w 92"/>
                <a:gd name="T47" fmla="*/ 106 h 179"/>
                <a:gd name="T48" fmla="*/ 28 w 92"/>
                <a:gd name="T49" fmla="*/ 123 h 179"/>
                <a:gd name="T50" fmla="*/ 33 w 92"/>
                <a:gd name="T51" fmla="*/ 136 h 179"/>
                <a:gd name="T52" fmla="*/ 43 w 92"/>
                <a:gd name="T53" fmla="*/ 153 h 179"/>
                <a:gd name="T54" fmla="*/ 42 w 92"/>
                <a:gd name="T55" fmla="*/ 158 h 179"/>
                <a:gd name="T56" fmla="*/ 50 w 92"/>
                <a:gd name="T57" fmla="*/ 164 h 179"/>
                <a:gd name="T58" fmla="*/ 61 w 92"/>
                <a:gd name="T59" fmla="*/ 174 h 179"/>
                <a:gd name="T60" fmla="*/ 53 w 92"/>
                <a:gd name="T61" fmla="*/ 179 h 179"/>
                <a:gd name="T62" fmla="*/ 47 w 92"/>
                <a:gd name="T63" fmla="*/ 169 h 179"/>
                <a:gd name="T64" fmla="*/ 37 w 92"/>
                <a:gd name="T65" fmla="*/ 161 h 179"/>
                <a:gd name="T66" fmla="*/ 31 w 92"/>
                <a:gd name="T67" fmla="*/ 155 h 179"/>
                <a:gd name="T68" fmla="*/ 26 w 92"/>
                <a:gd name="T69" fmla="*/ 150 h 179"/>
                <a:gd name="T70" fmla="*/ 22 w 92"/>
                <a:gd name="T71" fmla="*/ 149 h 179"/>
                <a:gd name="T72" fmla="*/ 25 w 92"/>
                <a:gd name="T73" fmla="*/ 120 h 179"/>
                <a:gd name="T74" fmla="*/ 29 w 92"/>
                <a:gd name="T75" fmla="*/ 99 h 179"/>
                <a:gd name="T76" fmla="*/ 25 w 92"/>
                <a:gd name="T77" fmla="*/ 82 h 179"/>
                <a:gd name="T78" fmla="*/ 15 w 92"/>
                <a:gd name="T79" fmla="*/ 64 h 179"/>
                <a:gd name="T80" fmla="*/ 19 w 92"/>
                <a:gd name="T81" fmla="*/ 53 h 179"/>
                <a:gd name="T82" fmla="*/ 14 w 92"/>
                <a:gd name="T83" fmla="*/ 44 h 179"/>
                <a:gd name="T84" fmla="*/ 4 w 92"/>
                <a:gd name="T85" fmla="*/ 3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2" h="179">
                  <a:moveTo>
                    <a:pt x="0" y="24"/>
                  </a:moveTo>
                  <a:cubicBezTo>
                    <a:pt x="0" y="25"/>
                    <a:pt x="3" y="25"/>
                    <a:pt x="4" y="24"/>
                  </a:cubicBezTo>
                  <a:cubicBezTo>
                    <a:pt x="5" y="23"/>
                    <a:pt x="3" y="20"/>
                    <a:pt x="3" y="19"/>
                  </a:cubicBezTo>
                  <a:cubicBezTo>
                    <a:pt x="3" y="18"/>
                    <a:pt x="4" y="18"/>
                    <a:pt x="4" y="17"/>
                  </a:cubicBezTo>
                  <a:cubicBezTo>
                    <a:pt x="4" y="15"/>
                    <a:pt x="3" y="15"/>
                    <a:pt x="3" y="13"/>
                  </a:cubicBezTo>
                  <a:cubicBezTo>
                    <a:pt x="3" y="12"/>
                    <a:pt x="5" y="10"/>
                    <a:pt x="5" y="10"/>
                  </a:cubicBezTo>
                  <a:cubicBezTo>
                    <a:pt x="7" y="10"/>
                    <a:pt x="9" y="11"/>
                    <a:pt x="10" y="10"/>
                  </a:cubicBezTo>
                  <a:cubicBezTo>
                    <a:pt x="11" y="10"/>
                    <a:pt x="12" y="9"/>
                    <a:pt x="13" y="9"/>
                  </a:cubicBezTo>
                  <a:cubicBezTo>
                    <a:pt x="14" y="9"/>
                    <a:pt x="14" y="10"/>
                    <a:pt x="15" y="9"/>
                  </a:cubicBezTo>
                  <a:cubicBezTo>
                    <a:pt x="15" y="8"/>
                    <a:pt x="14" y="6"/>
                    <a:pt x="16" y="6"/>
                  </a:cubicBezTo>
                  <a:cubicBezTo>
                    <a:pt x="17" y="5"/>
                    <a:pt x="21" y="6"/>
                    <a:pt x="19" y="3"/>
                  </a:cubicBezTo>
                  <a:cubicBezTo>
                    <a:pt x="21" y="3"/>
                    <a:pt x="25" y="0"/>
                    <a:pt x="25" y="4"/>
                  </a:cubicBezTo>
                  <a:cubicBezTo>
                    <a:pt x="26" y="3"/>
                    <a:pt x="27" y="2"/>
                    <a:pt x="28" y="2"/>
                  </a:cubicBezTo>
                  <a:cubicBezTo>
                    <a:pt x="28" y="3"/>
                    <a:pt x="30" y="5"/>
                    <a:pt x="30" y="5"/>
                  </a:cubicBezTo>
                  <a:cubicBezTo>
                    <a:pt x="31" y="6"/>
                    <a:pt x="30" y="8"/>
                    <a:pt x="30" y="9"/>
                  </a:cubicBezTo>
                  <a:cubicBezTo>
                    <a:pt x="29" y="11"/>
                    <a:pt x="30" y="12"/>
                    <a:pt x="31" y="12"/>
                  </a:cubicBezTo>
                  <a:cubicBezTo>
                    <a:pt x="32" y="13"/>
                    <a:pt x="33" y="12"/>
                    <a:pt x="33" y="13"/>
                  </a:cubicBezTo>
                  <a:cubicBezTo>
                    <a:pt x="34" y="13"/>
                    <a:pt x="34" y="12"/>
                    <a:pt x="34" y="12"/>
                  </a:cubicBezTo>
                  <a:cubicBezTo>
                    <a:pt x="35" y="12"/>
                    <a:pt x="35" y="12"/>
                    <a:pt x="35" y="12"/>
                  </a:cubicBezTo>
                  <a:cubicBezTo>
                    <a:pt x="36" y="12"/>
                    <a:pt x="37" y="11"/>
                    <a:pt x="37" y="11"/>
                  </a:cubicBezTo>
                  <a:cubicBezTo>
                    <a:pt x="39" y="12"/>
                    <a:pt x="39" y="15"/>
                    <a:pt x="40" y="18"/>
                  </a:cubicBezTo>
                  <a:cubicBezTo>
                    <a:pt x="41" y="19"/>
                    <a:pt x="39" y="21"/>
                    <a:pt x="40" y="22"/>
                  </a:cubicBezTo>
                  <a:cubicBezTo>
                    <a:pt x="40" y="24"/>
                    <a:pt x="39" y="24"/>
                    <a:pt x="39" y="25"/>
                  </a:cubicBezTo>
                  <a:cubicBezTo>
                    <a:pt x="39" y="26"/>
                    <a:pt x="39" y="27"/>
                    <a:pt x="40" y="28"/>
                  </a:cubicBezTo>
                  <a:cubicBezTo>
                    <a:pt x="40" y="29"/>
                    <a:pt x="40" y="30"/>
                    <a:pt x="40" y="31"/>
                  </a:cubicBezTo>
                  <a:cubicBezTo>
                    <a:pt x="39" y="34"/>
                    <a:pt x="38" y="37"/>
                    <a:pt x="41" y="37"/>
                  </a:cubicBezTo>
                  <a:cubicBezTo>
                    <a:pt x="41" y="37"/>
                    <a:pt x="46" y="33"/>
                    <a:pt x="47" y="30"/>
                  </a:cubicBezTo>
                  <a:cubicBezTo>
                    <a:pt x="48" y="31"/>
                    <a:pt x="48" y="28"/>
                    <a:pt x="50" y="28"/>
                  </a:cubicBezTo>
                  <a:cubicBezTo>
                    <a:pt x="51" y="28"/>
                    <a:pt x="52" y="30"/>
                    <a:pt x="53" y="30"/>
                  </a:cubicBezTo>
                  <a:cubicBezTo>
                    <a:pt x="53" y="31"/>
                    <a:pt x="55" y="31"/>
                    <a:pt x="55" y="32"/>
                  </a:cubicBezTo>
                  <a:cubicBezTo>
                    <a:pt x="56" y="34"/>
                    <a:pt x="58" y="31"/>
                    <a:pt x="59" y="31"/>
                  </a:cubicBezTo>
                  <a:cubicBezTo>
                    <a:pt x="60" y="31"/>
                    <a:pt x="60" y="28"/>
                    <a:pt x="62" y="27"/>
                  </a:cubicBezTo>
                  <a:cubicBezTo>
                    <a:pt x="59" y="25"/>
                    <a:pt x="67" y="26"/>
                    <a:pt x="67" y="27"/>
                  </a:cubicBezTo>
                  <a:cubicBezTo>
                    <a:pt x="72" y="28"/>
                    <a:pt x="73" y="34"/>
                    <a:pt x="77" y="36"/>
                  </a:cubicBezTo>
                  <a:cubicBezTo>
                    <a:pt x="81" y="38"/>
                    <a:pt x="79" y="44"/>
                    <a:pt x="80" y="47"/>
                  </a:cubicBezTo>
                  <a:cubicBezTo>
                    <a:pt x="80" y="49"/>
                    <a:pt x="81" y="50"/>
                    <a:pt x="82" y="51"/>
                  </a:cubicBezTo>
                  <a:cubicBezTo>
                    <a:pt x="84" y="53"/>
                    <a:pt x="85" y="54"/>
                    <a:pt x="88" y="55"/>
                  </a:cubicBezTo>
                  <a:cubicBezTo>
                    <a:pt x="86" y="56"/>
                    <a:pt x="89" y="57"/>
                    <a:pt x="90" y="58"/>
                  </a:cubicBezTo>
                  <a:cubicBezTo>
                    <a:pt x="92" y="60"/>
                    <a:pt x="88" y="64"/>
                    <a:pt x="90" y="63"/>
                  </a:cubicBezTo>
                  <a:cubicBezTo>
                    <a:pt x="90" y="64"/>
                    <a:pt x="89" y="65"/>
                    <a:pt x="90" y="66"/>
                  </a:cubicBezTo>
                  <a:cubicBezTo>
                    <a:pt x="90" y="67"/>
                    <a:pt x="91" y="67"/>
                    <a:pt x="91" y="68"/>
                  </a:cubicBezTo>
                  <a:cubicBezTo>
                    <a:pt x="91" y="70"/>
                    <a:pt x="92" y="72"/>
                    <a:pt x="89" y="74"/>
                  </a:cubicBezTo>
                  <a:cubicBezTo>
                    <a:pt x="88" y="75"/>
                    <a:pt x="87" y="77"/>
                    <a:pt x="85" y="75"/>
                  </a:cubicBezTo>
                  <a:cubicBezTo>
                    <a:pt x="84" y="72"/>
                    <a:pt x="81" y="75"/>
                    <a:pt x="79" y="74"/>
                  </a:cubicBezTo>
                  <a:cubicBezTo>
                    <a:pt x="77" y="74"/>
                    <a:pt x="76" y="74"/>
                    <a:pt x="75" y="74"/>
                  </a:cubicBezTo>
                  <a:cubicBezTo>
                    <a:pt x="74" y="75"/>
                    <a:pt x="73" y="74"/>
                    <a:pt x="72" y="74"/>
                  </a:cubicBezTo>
                  <a:cubicBezTo>
                    <a:pt x="70" y="74"/>
                    <a:pt x="68" y="74"/>
                    <a:pt x="67" y="75"/>
                  </a:cubicBezTo>
                  <a:cubicBezTo>
                    <a:pt x="64" y="76"/>
                    <a:pt x="64" y="78"/>
                    <a:pt x="63" y="81"/>
                  </a:cubicBezTo>
                  <a:cubicBezTo>
                    <a:pt x="63" y="82"/>
                    <a:pt x="62" y="83"/>
                    <a:pt x="61" y="83"/>
                  </a:cubicBezTo>
                  <a:cubicBezTo>
                    <a:pt x="60" y="84"/>
                    <a:pt x="59" y="84"/>
                    <a:pt x="59" y="84"/>
                  </a:cubicBezTo>
                  <a:cubicBezTo>
                    <a:pt x="59" y="86"/>
                    <a:pt x="58" y="88"/>
                    <a:pt x="60" y="90"/>
                  </a:cubicBezTo>
                  <a:cubicBezTo>
                    <a:pt x="61" y="92"/>
                    <a:pt x="62" y="94"/>
                    <a:pt x="63" y="95"/>
                  </a:cubicBezTo>
                  <a:cubicBezTo>
                    <a:pt x="64" y="97"/>
                    <a:pt x="65" y="98"/>
                    <a:pt x="65" y="100"/>
                  </a:cubicBezTo>
                  <a:cubicBezTo>
                    <a:pt x="64" y="103"/>
                    <a:pt x="67" y="105"/>
                    <a:pt x="67" y="107"/>
                  </a:cubicBezTo>
                  <a:cubicBezTo>
                    <a:pt x="67" y="106"/>
                    <a:pt x="66" y="105"/>
                    <a:pt x="65" y="104"/>
                  </a:cubicBezTo>
                  <a:cubicBezTo>
                    <a:pt x="64" y="103"/>
                    <a:pt x="64" y="101"/>
                    <a:pt x="62" y="100"/>
                  </a:cubicBezTo>
                  <a:cubicBezTo>
                    <a:pt x="62" y="101"/>
                    <a:pt x="62" y="102"/>
                    <a:pt x="62" y="102"/>
                  </a:cubicBezTo>
                  <a:cubicBezTo>
                    <a:pt x="62" y="101"/>
                    <a:pt x="57" y="100"/>
                    <a:pt x="60" y="98"/>
                  </a:cubicBezTo>
                  <a:cubicBezTo>
                    <a:pt x="59" y="99"/>
                    <a:pt x="59" y="98"/>
                    <a:pt x="59" y="98"/>
                  </a:cubicBezTo>
                  <a:cubicBezTo>
                    <a:pt x="59" y="100"/>
                    <a:pt x="56" y="97"/>
                    <a:pt x="56" y="96"/>
                  </a:cubicBezTo>
                  <a:cubicBezTo>
                    <a:pt x="56" y="97"/>
                    <a:pt x="54" y="94"/>
                    <a:pt x="52" y="94"/>
                  </a:cubicBezTo>
                  <a:cubicBezTo>
                    <a:pt x="51" y="95"/>
                    <a:pt x="51" y="96"/>
                    <a:pt x="50" y="95"/>
                  </a:cubicBezTo>
                  <a:cubicBezTo>
                    <a:pt x="48" y="95"/>
                    <a:pt x="47" y="94"/>
                    <a:pt x="45" y="95"/>
                  </a:cubicBezTo>
                  <a:cubicBezTo>
                    <a:pt x="43" y="95"/>
                    <a:pt x="44" y="93"/>
                    <a:pt x="44" y="91"/>
                  </a:cubicBezTo>
                  <a:cubicBezTo>
                    <a:pt x="44" y="90"/>
                    <a:pt x="44" y="89"/>
                    <a:pt x="44" y="88"/>
                  </a:cubicBezTo>
                  <a:cubicBezTo>
                    <a:pt x="44" y="87"/>
                    <a:pt x="45" y="86"/>
                    <a:pt x="44" y="85"/>
                  </a:cubicBezTo>
                  <a:cubicBezTo>
                    <a:pt x="43" y="86"/>
                    <a:pt x="40" y="85"/>
                    <a:pt x="40" y="84"/>
                  </a:cubicBezTo>
                  <a:cubicBezTo>
                    <a:pt x="41" y="86"/>
                    <a:pt x="32" y="84"/>
                    <a:pt x="35" y="88"/>
                  </a:cubicBezTo>
                  <a:cubicBezTo>
                    <a:pt x="36" y="90"/>
                    <a:pt x="35" y="92"/>
                    <a:pt x="35" y="94"/>
                  </a:cubicBezTo>
                  <a:cubicBezTo>
                    <a:pt x="34" y="96"/>
                    <a:pt x="36" y="98"/>
                    <a:pt x="35" y="101"/>
                  </a:cubicBezTo>
                  <a:cubicBezTo>
                    <a:pt x="35" y="102"/>
                    <a:pt x="35" y="102"/>
                    <a:pt x="34" y="103"/>
                  </a:cubicBezTo>
                  <a:cubicBezTo>
                    <a:pt x="34" y="104"/>
                    <a:pt x="34" y="105"/>
                    <a:pt x="33" y="106"/>
                  </a:cubicBezTo>
                  <a:cubicBezTo>
                    <a:pt x="32" y="108"/>
                    <a:pt x="32" y="111"/>
                    <a:pt x="31" y="113"/>
                  </a:cubicBezTo>
                  <a:cubicBezTo>
                    <a:pt x="31" y="116"/>
                    <a:pt x="30" y="117"/>
                    <a:pt x="29" y="120"/>
                  </a:cubicBezTo>
                  <a:cubicBezTo>
                    <a:pt x="29" y="121"/>
                    <a:pt x="30" y="123"/>
                    <a:pt x="28" y="123"/>
                  </a:cubicBezTo>
                  <a:cubicBezTo>
                    <a:pt x="30" y="125"/>
                    <a:pt x="28" y="129"/>
                    <a:pt x="29" y="132"/>
                  </a:cubicBezTo>
                  <a:cubicBezTo>
                    <a:pt x="30" y="133"/>
                    <a:pt x="31" y="134"/>
                    <a:pt x="30" y="135"/>
                  </a:cubicBezTo>
                  <a:cubicBezTo>
                    <a:pt x="29" y="136"/>
                    <a:pt x="32" y="137"/>
                    <a:pt x="33" y="136"/>
                  </a:cubicBezTo>
                  <a:cubicBezTo>
                    <a:pt x="35" y="135"/>
                    <a:pt x="37" y="135"/>
                    <a:pt x="37" y="138"/>
                  </a:cubicBezTo>
                  <a:cubicBezTo>
                    <a:pt x="37" y="140"/>
                    <a:pt x="39" y="148"/>
                    <a:pt x="41" y="145"/>
                  </a:cubicBezTo>
                  <a:cubicBezTo>
                    <a:pt x="42" y="148"/>
                    <a:pt x="42" y="151"/>
                    <a:pt x="43" y="153"/>
                  </a:cubicBezTo>
                  <a:cubicBezTo>
                    <a:pt x="44" y="155"/>
                    <a:pt x="45" y="158"/>
                    <a:pt x="45" y="160"/>
                  </a:cubicBezTo>
                  <a:cubicBezTo>
                    <a:pt x="43" y="160"/>
                    <a:pt x="43" y="153"/>
                    <a:pt x="41" y="154"/>
                  </a:cubicBezTo>
                  <a:cubicBezTo>
                    <a:pt x="40" y="155"/>
                    <a:pt x="42" y="158"/>
                    <a:pt x="42" y="158"/>
                  </a:cubicBezTo>
                  <a:cubicBezTo>
                    <a:pt x="43" y="159"/>
                    <a:pt x="43" y="160"/>
                    <a:pt x="44" y="160"/>
                  </a:cubicBezTo>
                  <a:cubicBezTo>
                    <a:pt x="45" y="161"/>
                    <a:pt x="46" y="161"/>
                    <a:pt x="46" y="161"/>
                  </a:cubicBezTo>
                  <a:cubicBezTo>
                    <a:pt x="48" y="163"/>
                    <a:pt x="48" y="164"/>
                    <a:pt x="50" y="164"/>
                  </a:cubicBezTo>
                  <a:cubicBezTo>
                    <a:pt x="52" y="164"/>
                    <a:pt x="54" y="164"/>
                    <a:pt x="56" y="165"/>
                  </a:cubicBezTo>
                  <a:cubicBezTo>
                    <a:pt x="57" y="166"/>
                    <a:pt x="58" y="168"/>
                    <a:pt x="59" y="170"/>
                  </a:cubicBezTo>
                  <a:cubicBezTo>
                    <a:pt x="61" y="171"/>
                    <a:pt x="62" y="172"/>
                    <a:pt x="61" y="174"/>
                  </a:cubicBezTo>
                  <a:cubicBezTo>
                    <a:pt x="61" y="175"/>
                    <a:pt x="60" y="178"/>
                    <a:pt x="59" y="178"/>
                  </a:cubicBezTo>
                  <a:cubicBezTo>
                    <a:pt x="58" y="178"/>
                    <a:pt x="58" y="176"/>
                    <a:pt x="57" y="176"/>
                  </a:cubicBezTo>
                  <a:cubicBezTo>
                    <a:pt x="55" y="175"/>
                    <a:pt x="54" y="179"/>
                    <a:pt x="53" y="179"/>
                  </a:cubicBezTo>
                  <a:cubicBezTo>
                    <a:pt x="50" y="179"/>
                    <a:pt x="51" y="176"/>
                    <a:pt x="52" y="175"/>
                  </a:cubicBezTo>
                  <a:cubicBezTo>
                    <a:pt x="52" y="174"/>
                    <a:pt x="51" y="172"/>
                    <a:pt x="50" y="172"/>
                  </a:cubicBezTo>
                  <a:cubicBezTo>
                    <a:pt x="48" y="172"/>
                    <a:pt x="49" y="169"/>
                    <a:pt x="47" y="169"/>
                  </a:cubicBezTo>
                  <a:cubicBezTo>
                    <a:pt x="45" y="169"/>
                    <a:pt x="44" y="169"/>
                    <a:pt x="43" y="167"/>
                  </a:cubicBezTo>
                  <a:cubicBezTo>
                    <a:pt x="41" y="165"/>
                    <a:pt x="42" y="169"/>
                    <a:pt x="41" y="170"/>
                  </a:cubicBezTo>
                  <a:cubicBezTo>
                    <a:pt x="41" y="167"/>
                    <a:pt x="34" y="164"/>
                    <a:pt x="37" y="161"/>
                  </a:cubicBezTo>
                  <a:cubicBezTo>
                    <a:pt x="34" y="163"/>
                    <a:pt x="35" y="159"/>
                    <a:pt x="34" y="158"/>
                  </a:cubicBezTo>
                  <a:cubicBezTo>
                    <a:pt x="34" y="160"/>
                    <a:pt x="33" y="159"/>
                    <a:pt x="32" y="158"/>
                  </a:cubicBezTo>
                  <a:cubicBezTo>
                    <a:pt x="32" y="157"/>
                    <a:pt x="32" y="156"/>
                    <a:pt x="31" y="155"/>
                  </a:cubicBezTo>
                  <a:cubicBezTo>
                    <a:pt x="30" y="154"/>
                    <a:pt x="29" y="155"/>
                    <a:pt x="29" y="154"/>
                  </a:cubicBezTo>
                  <a:cubicBezTo>
                    <a:pt x="29" y="153"/>
                    <a:pt x="29" y="153"/>
                    <a:pt x="28" y="152"/>
                  </a:cubicBezTo>
                  <a:cubicBezTo>
                    <a:pt x="27" y="151"/>
                    <a:pt x="28" y="151"/>
                    <a:pt x="26" y="150"/>
                  </a:cubicBezTo>
                  <a:cubicBezTo>
                    <a:pt x="26" y="150"/>
                    <a:pt x="26" y="149"/>
                    <a:pt x="25" y="148"/>
                  </a:cubicBezTo>
                  <a:cubicBezTo>
                    <a:pt x="25" y="148"/>
                    <a:pt x="25" y="146"/>
                    <a:pt x="23" y="147"/>
                  </a:cubicBezTo>
                  <a:cubicBezTo>
                    <a:pt x="22" y="147"/>
                    <a:pt x="23" y="148"/>
                    <a:pt x="22" y="149"/>
                  </a:cubicBezTo>
                  <a:cubicBezTo>
                    <a:pt x="19" y="148"/>
                    <a:pt x="19" y="143"/>
                    <a:pt x="20" y="141"/>
                  </a:cubicBezTo>
                  <a:cubicBezTo>
                    <a:pt x="21" y="136"/>
                    <a:pt x="22" y="131"/>
                    <a:pt x="23" y="126"/>
                  </a:cubicBezTo>
                  <a:cubicBezTo>
                    <a:pt x="23" y="124"/>
                    <a:pt x="25" y="122"/>
                    <a:pt x="25" y="120"/>
                  </a:cubicBezTo>
                  <a:cubicBezTo>
                    <a:pt x="25" y="118"/>
                    <a:pt x="25" y="118"/>
                    <a:pt x="26" y="116"/>
                  </a:cubicBezTo>
                  <a:cubicBezTo>
                    <a:pt x="27" y="114"/>
                    <a:pt x="34" y="107"/>
                    <a:pt x="31" y="104"/>
                  </a:cubicBezTo>
                  <a:cubicBezTo>
                    <a:pt x="31" y="103"/>
                    <a:pt x="30" y="100"/>
                    <a:pt x="29" y="99"/>
                  </a:cubicBezTo>
                  <a:cubicBezTo>
                    <a:pt x="29" y="97"/>
                    <a:pt x="28" y="96"/>
                    <a:pt x="27" y="94"/>
                  </a:cubicBezTo>
                  <a:cubicBezTo>
                    <a:pt x="27" y="93"/>
                    <a:pt x="25" y="90"/>
                    <a:pt x="25" y="89"/>
                  </a:cubicBezTo>
                  <a:cubicBezTo>
                    <a:pt x="26" y="86"/>
                    <a:pt x="26" y="84"/>
                    <a:pt x="25" y="82"/>
                  </a:cubicBezTo>
                  <a:cubicBezTo>
                    <a:pt x="23" y="78"/>
                    <a:pt x="19" y="75"/>
                    <a:pt x="16" y="71"/>
                  </a:cubicBezTo>
                  <a:cubicBezTo>
                    <a:pt x="15" y="70"/>
                    <a:pt x="14" y="68"/>
                    <a:pt x="13" y="66"/>
                  </a:cubicBezTo>
                  <a:cubicBezTo>
                    <a:pt x="13" y="65"/>
                    <a:pt x="13" y="62"/>
                    <a:pt x="15" y="64"/>
                  </a:cubicBezTo>
                  <a:cubicBezTo>
                    <a:pt x="15" y="62"/>
                    <a:pt x="16" y="63"/>
                    <a:pt x="17" y="62"/>
                  </a:cubicBezTo>
                  <a:cubicBezTo>
                    <a:pt x="17" y="60"/>
                    <a:pt x="16" y="57"/>
                    <a:pt x="16" y="55"/>
                  </a:cubicBezTo>
                  <a:cubicBezTo>
                    <a:pt x="16" y="53"/>
                    <a:pt x="18" y="54"/>
                    <a:pt x="19" y="53"/>
                  </a:cubicBezTo>
                  <a:cubicBezTo>
                    <a:pt x="19" y="52"/>
                    <a:pt x="19" y="50"/>
                    <a:pt x="18" y="49"/>
                  </a:cubicBezTo>
                  <a:cubicBezTo>
                    <a:pt x="18" y="50"/>
                    <a:pt x="18" y="51"/>
                    <a:pt x="17" y="51"/>
                  </a:cubicBezTo>
                  <a:cubicBezTo>
                    <a:pt x="15" y="49"/>
                    <a:pt x="15" y="47"/>
                    <a:pt x="14" y="44"/>
                  </a:cubicBezTo>
                  <a:cubicBezTo>
                    <a:pt x="14" y="43"/>
                    <a:pt x="12" y="41"/>
                    <a:pt x="10" y="40"/>
                  </a:cubicBezTo>
                  <a:cubicBezTo>
                    <a:pt x="9" y="38"/>
                    <a:pt x="6" y="36"/>
                    <a:pt x="5" y="34"/>
                  </a:cubicBezTo>
                  <a:cubicBezTo>
                    <a:pt x="4" y="33"/>
                    <a:pt x="5" y="32"/>
                    <a:pt x="4" y="31"/>
                  </a:cubicBezTo>
                  <a:cubicBezTo>
                    <a:pt x="4" y="30"/>
                    <a:pt x="3" y="29"/>
                    <a:pt x="3" y="27"/>
                  </a:cubicBezTo>
                  <a:cubicBezTo>
                    <a:pt x="1" y="28"/>
                    <a:pt x="0" y="25"/>
                    <a:pt x="0" y="2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70" name="Freeform 838">
              <a:extLst>
                <a:ext uri="{FF2B5EF4-FFF2-40B4-BE49-F238E27FC236}">
                  <a16:creationId xmlns:a16="http://schemas.microsoft.com/office/drawing/2014/main" xmlns="" id="{71E4597E-2C4F-42DD-B2A5-D5A9E84342EB}"/>
                </a:ext>
              </a:extLst>
            </p:cNvPr>
            <p:cNvSpPr>
              <a:spLocks/>
            </p:cNvSpPr>
            <p:nvPr/>
          </p:nvSpPr>
          <p:spPr bwMode="auto">
            <a:xfrm>
              <a:off x="8326330" y="3982571"/>
              <a:ext cx="7878" cy="7019"/>
            </a:xfrm>
            <a:custGeom>
              <a:avLst/>
              <a:gdLst>
                <a:gd name="T0" fmla="*/ 1 w 3"/>
                <a:gd name="T1" fmla="*/ 3 h 3"/>
                <a:gd name="T2" fmla="*/ 1 w 3"/>
                <a:gd name="T3" fmla="*/ 0 h 3"/>
                <a:gd name="T4" fmla="*/ 1 w 3"/>
                <a:gd name="T5" fmla="*/ 3 h 3"/>
              </a:gdLst>
              <a:ahLst/>
              <a:cxnLst>
                <a:cxn ang="0">
                  <a:pos x="T0" y="T1"/>
                </a:cxn>
                <a:cxn ang="0">
                  <a:pos x="T2" y="T3"/>
                </a:cxn>
                <a:cxn ang="0">
                  <a:pos x="T4" y="T5"/>
                </a:cxn>
              </a:cxnLst>
              <a:rect l="0" t="0" r="r" b="b"/>
              <a:pathLst>
                <a:path w="3" h="3">
                  <a:moveTo>
                    <a:pt x="1" y="3"/>
                  </a:moveTo>
                  <a:cubicBezTo>
                    <a:pt x="3" y="2"/>
                    <a:pt x="2" y="1"/>
                    <a:pt x="1" y="0"/>
                  </a:cubicBezTo>
                  <a:cubicBezTo>
                    <a:pt x="0" y="1"/>
                    <a:pt x="1" y="2"/>
                    <a:pt x="1"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71" name="Freeform 839">
              <a:extLst>
                <a:ext uri="{FF2B5EF4-FFF2-40B4-BE49-F238E27FC236}">
                  <a16:creationId xmlns:a16="http://schemas.microsoft.com/office/drawing/2014/main" xmlns="" id="{95BA46B9-B294-465F-8DA3-E47359311E46}"/>
                </a:ext>
              </a:extLst>
            </p:cNvPr>
            <p:cNvSpPr>
              <a:spLocks/>
            </p:cNvSpPr>
            <p:nvPr/>
          </p:nvSpPr>
          <p:spPr bwMode="auto">
            <a:xfrm>
              <a:off x="8326330" y="3982571"/>
              <a:ext cx="7878" cy="7019"/>
            </a:xfrm>
            <a:custGeom>
              <a:avLst/>
              <a:gdLst>
                <a:gd name="T0" fmla="*/ 1 w 3"/>
                <a:gd name="T1" fmla="*/ 3 h 3"/>
                <a:gd name="T2" fmla="*/ 1 w 3"/>
                <a:gd name="T3" fmla="*/ 0 h 3"/>
                <a:gd name="T4" fmla="*/ 1 w 3"/>
                <a:gd name="T5" fmla="*/ 3 h 3"/>
              </a:gdLst>
              <a:ahLst/>
              <a:cxnLst>
                <a:cxn ang="0">
                  <a:pos x="T0" y="T1"/>
                </a:cxn>
                <a:cxn ang="0">
                  <a:pos x="T2" y="T3"/>
                </a:cxn>
                <a:cxn ang="0">
                  <a:pos x="T4" y="T5"/>
                </a:cxn>
              </a:cxnLst>
              <a:rect l="0" t="0" r="r" b="b"/>
              <a:pathLst>
                <a:path w="3" h="3">
                  <a:moveTo>
                    <a:pt x="1" y="3"/>
                  </a:moveTo>
                  <a:cubicBezTo>
                    <a:pt x="3" y="2"/>
                    <a:pt x="2" y="1"/>
                    <a:pt x="1" y="0"/>
                  </a:cubicBezTo>
                  <a:cubicBezTo>
                    <a:pt x="0" y="1"/>
                    <a:pt x="1" y="2"/>
                    <a:pt x="1"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72" name="Freeform 840">
              <a:extLst>
                <a:ext uri="{FF2B5EF4-FFF2-40B4-BE49-F238E27FC236}">
                  <a16:creationId xmlns:a16="http://schemas.microsoft.com/office/drawing/2014/main" xmlns="" id="{AE21B802-3238-4BA4-ACF3-BA6F4E5B9895}"/>
                </a:ext>
              </a:extLst>
            </p:cNvPr>
            <p:cNvSpPr>
              <a:spLocks/>
            </p:cNvSpPr>
            <p:nvPr/>
          </p:nvSpPr>
          <p:spPr bwMode="auto">
            <a:xfrm>
              <a:off x="8395658" y="4040124"/>
              <a:ext cx="1577" cy="4212"/>
            </a:xfrm>
            <a:custGeom>
              <a:avLst/>
              <a:gdLst>
                <a:gd name="T0" fmla="*/ 0 w 1"/>
                <a:gd name="T1" fmla="*/ 2 h 2"/>
                <a:gd name="T2" fmla="*/ 0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0"/>
                    <a:pt x="0" y="0"/>
                  </a:cubicBezTo>
                  <a:cubicBezTo>
                    <a:pt x="0" y="0"/>
                    <a:pt x="0" y="1"/>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73" name="Freeform 841">
              <a:extLst>
                <a:ext uri="{FF2B5EF4-FFF2-40B4-BE49-F238E27FC236}">
                  <a16:creationId xmlns:a16="http://schemas.microsoft.com/office/drawing/2014/main" xmlns="" id="{96E21D74-40D5-4D53-8CC0-5E4385941D44}"/>
                </a:ext>
              </a:extLst>
            </p:cNvPr>
            <p:cNvSpPr>
              <a:spLocks/>
            </p:cNvSpPr>
            <p:nvPr/>
          </p:nvSpPr>
          <p:spPr bwMode="auto">
            <a:xfrm>
              <a:off x="8395658" y="4040124"/>
              <a:ext cx="1577" cy="4212"/>
            </a:xfrm>
            <a:custGeom>
              <a:avLst/>
              <a:gdLst>
                <a:gd name="T0" fmla="*/ 0 w 1"/>
                <a:gd name="T1" fmla="*/ 2 h 2"/>
                <a:gd name="T2" fmla="*/ 0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0"/>
                    <a:pt x="0" y="0"/>
                  </a:cubicBezTo>
                  <a:cubicBezTo>
                    <a:pt x="0" y="0"/>
                    <a:pt x="0" y="1"/>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74" name="Freeform 842">
              <a:extLst>
                <a:ext uri="{FF2B5EF4-FFF2-40B4-BE49-F238E27FC236}">
                  <a16:creationId xmlns:a16="http://schemas.microsoft.com/office/drawing/2014/main" xmlns="" id="{E9A33C99-B552-4BF8-AA01-A80F611EE1D4}"/>
                </a:ext>
              </a:extLst>
            </p:cNvPr>
            <p:cNvSpPr>
              <a:spLocks/>
            </p:cNvSpPr>
            <p:nvPr/>
          </p:nvSpPr>
          <p:spPr bwMode="auto">
            <a:xfrm>
              <a:off x="7963932" y="3766400"/>
              <a:ext cx="3151" cy="9827"/>
            </a:xfrm>
            <a:custGeom>
              <a:avLst/>
              <a:gdLst>
                <a:gd name="T0" fmla="*/ 1 w 1"/>
                <a:gd name="T1" fmla="*/ 4 h 4"/>
                <a:gd name="T2" fmla="*/ 1 w 1"/>
                <a:gd name="T3" fmla="*/ 0 h 4"/>
                <a:gd name="T4" fmla="*/ 1 w 1"/>
                <a:gd name="T5" fmla="*/ 4 h 4"/>
              </a:gdLst>
              <a:ahLst/>
              <a:cxnLst>
                <a:cxn ang="0">
                  <a:pos x="T0" y="T1"/>
                </a:cxn>
                <a:cxn ang="0">
                  <a:pos x="T2" y="T3"/>
                </a:cxn>
                <a:cxn ang="0">
                  <a:pos x="T4" y="T5"/>
                </a:cxn>
              </a:cxnLst>
              <a:rect l="0" t="0" r="r" b="b"/>
              <a:pathLst>
                <a:path w="1" h="4">
                  <a:moveTo>
                    <a:pt x="1" y="4"/>
                  </a:moveTo>
                  <a:cubicBezTo>
                    <a:pt x="1" y="3"/>
                    <a:pt x="1" y="1"/>
                    <a:pt x="1" y="0"/>
                  </a:cubicBezTo>
                  <a:cubicBezTo>
                    <a:pt x="0" y="1"/>
                    <a:pt x="0" y="2"/>
                    <a:pt x="1"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75" name="Freeform 843">
              <a:extLst>
                <a:ext uri="{FF2B5EF4-FFF2-40B4-BE49-F238E27FC236}">
                  <a16:creationId xmlns:a16="http://schemas.microsoft.com/office/drawing/2014/main" xmlns="" id="{BACC5560-F7B1-4CC0-82DB-030A0CDA167A}"/>
                </a:ext>
              </a:extLst>
            </p:cNvPr>
            <p:cNvSpPr>
              <a:spLocks/>
            </p:cNvSpPr>
            <p:nvPr/>
          </p:nvSpPr>
          <p:spPr bwMode="auto">
            <a:xfrm>
              <a:off x="7963932" y="3766400"/>
              <a:ext cx="3151" cy="9827"/>
            </a:xfrm>
            <a:custGeom>
              <a:avLst/>
              <a:gdLst>
                <a:gd name="T0" fmla="*/ 1 w 1"/>
                <a:gd name="T1" fmla="*/ 4 h 4"/>
                <a:gd name="T2" fmla="*/ 1 w 1"/>
                <a:gd name="T3" fmla="*/ 0 h 4"/>
                <a:gd name="T4" fmla="*/ 1 w 1"/>
                <a:gd name="T5" fmla="*/ 4 h 4"/>
              </a:gdLst>
              <a:ahLst/>
              <a:cxnLst>
                <a:cxn ang="0">
                  <a:pos x="T0" y="T1"/>
                </a:cxn>
                <a:cxn ang="0">
                  <a:pos x="T2" y="T3"/>
                </a:cxn>
                <a:cxn ang="0">
                  <a:pos x="T4" y="T5"/>
                </a:cxn>
              </a:cxnLst>
              <a:rect l="0" t="0" r="r" b="b"/>
              <a:pathLst>
                <a:path w="1" h="4">
                  <a:moveTo>
                    <a:pt x="1" y="4"/>
                  </a:moveTo>
                  <a:cubicBezTo>
                    <a:pt x="1" y="3"/>
                    <a:pt x="1" y="1"/>
                    <a:pt x="1" y="0"/>
                  </a:cubicBezTo>
                  <a:cubicBezTo>
                    <a:pt x="0" y="1"/>
                    <a:pt x="0" y="2"/>
                    <a:pt x="1"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76" name="Freeform 844">
              <a:extLst>
                <a:ext uri="{FF2B5EF4-FFF2-40B4-BE49-F238E27FC236}">
                  <a16:creationId xmlns:a16="http://schemas.microsoft.com/office/drawing/2014/main" xmlns="" id="{8972FD94-6869-42AC-9011-FCF9DCC0DB61}"/>
                </a:ext>
              </a:extLst>
            </p:cNvPr>
            <p:cNvSpPr>
              <a:spLocks/>
            </p:cNvSpPr>
            <p:nvPr/>
          </p:nvSpPr>
          <p:spPr bwMode="auto">
            <a:xfrm>
              <a:off x="7985991" y="3784648"/>
              <a:ext cx="3151" cy="140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0"/>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77" name="Freeform 845">
              <a:extLst>
                <a:ext uri="{FF2B5EF4-FFF2-40B4-BE49-F238E27FC236}">
                  <a16:creationId xmlns:a16="http://schemas.microsoft.com/office/drawing/2014/main" xmlns="" id="{D3A35A68-E608-4F37-B120-7F2A1C33D5C9}"/>
                </a:ext>
              </a:extLst>
            </p:cNvPr>
            <p:cNvSpPr>
              <a:spLocks/>
            </p:cNvSpPr>
            <p:nvPr/>
          </p:nvSpPr>
          <p:spPr bwMode="auto">
            <a:xfrm>
              <a:off x="7985991" y="3784648"/>
              <a:ext cx="3151" cy="140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0"/>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78" name="Freeform 846">
              <a:extLst>
                <a:ext uri="{FF2B5EF4-FFF2-40B4-BE49-F238E27FC236}">
                  <a16:creationId xmlns:a16="http://schemas.microsoft.com/office/drawing/2014/main" xmlns="" id="{1EF1BB2D-6FDF-44BA-8B22-AB3960D34EBF}"/>
                </a:ext>
              </a:extLst>
            </p:cNvPr>
            <p:cNvSpPr>
              <a:spLocks/>
            </p:cNvSpPr>
            <p:nvPr/>
          </p:nvSpPr>
          <p:spPr bwMode="auto">
            <a:xfrm>
              <a:off x="8069500" y="3797281"/>
              <a:ext cx="3151" cy="140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79" name="Freeform 847">
              <a:extLst>
                <a:ext uri="{FF2B5EF4-FFF2-40B4-BE49-F238E27FC236}">
                  <a16:creationId xmlns:a16="http://schemas.microsoft.com/office/drawing/2014/main" xmlns="" id="{103AB31B-4FF9-43D0-95E3-DA52C445E1F0}"/>
                </a:ext>
              </a:extLst>
            </p:cNvPr>
            <p:cNvSpPr>
              <a:spLocks/>
            </p:cNvSpPr>
            <p:nvPr/>
          </p:nvSpPr>
          <p:spPr bwMode="auto">
            <a:xfrm>
              <a:off x="8069500" y="3797281"/>
              <a:ext cx="3151" cy="140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80" name="Freeform 848">
              <a:extLst>
                <a:ext uri="{FF2B5EF4-FFF2-40B4-BE49-F238E27FC236}">
                  <a16:creationId xmlns:a16="http://schemas.microsoft.com/office/drawing/2014/main" xmlns="" id="{5AA8E535-4E82-42F1-A88B-5F5AE57CF1FC}"/>
                </a:ext>
              </a:extLst>
            </p:cNvPr>
            <p:cNvSpPr>
              <a:spLocks/>
            </p:cNvSpPr>
            <p:nvPr/>
          </p:nvSpPr>
          <p:spPr bwMode="auto">
            <a:xfrm>
              <a:off x="8069500" y="3781841"/>
              <a:ext cx="9453" cy="4212"/>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1"/>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81" name="Freeform 849">
              <a:extLst>
                <a:ext uri="{FF2B5EF4-FFF2-40B4-BE49-F238E27FC236}">
                  <a16:creationId xmlns:a16="http://schemas.microsoft.com/office/drawing/2014/main" xmlns="" id="{98A46729-9730-48B8-9A0A-3B176FAEEC14}"/>
                </a:ext>
              </a:extLst>
            </p:cNvPr>
            <p:cNvSpPr>
              <a:spLocks/>
            </p:cNvSpPr>
            <p:nvPr/>
          </p:nvSpPr>
          <p:spPr bwMode="auto">
            <a:xfrm>
              <a:off x="8069500" y="3781841"/>
              <a:ext cx="9453" cy="4212"/>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1"/>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82" name="Freeform 850">
              <a:extLst>
                <a:ext uri="{FF2B5EF4-FFF2-40B4-BE49-F238E27FC236}">
                  <a16:creationId xmlns:a16="http://schemas.microsoft.com/office/drawing/2014/main" xmlns="" id="{A9CB362A-46E8-43B9-869B-7E0E92A22F40}"/>
                </a:ext>
              </a:extLst>
            </p:cNvPr>
            <p:cNvSpPr>
              <a:spLocks/>
            </p:cNvSpPr>
            <p:nvPr/>
          </p:nvSpPr>
          <p:spPr bwMode="auto">
            <a:xfrm>
              <a:off x="8080530" y="3766400"/>
              <a:ext cx="9453" cy="12634"/>
            </a:xfrm>
            <a:custGeom>
              <a:avLst/>
              <a:gdLst>
                <a:gd name="T0" fmla="*/ 0 w 3"/>
                <a:gd name="T1" fmla="*/ 5 h 5"/>
                <a:gd name="T2" fmla="*/ 3 w 3"/>
                <a:gd name="T3" fmla="*/ 0 h 5"/>
                <a:gd name="T4" fmla="*/ 0 w 3"/>
                <a:gd name="T5" fmla="*/ 5 h 5"/>
              </a:gdLst>
              <a:ahLst/>
              <a:cxnLst>
                <a:cxn ang="0">
                  <a:pos x="T0" y="T1"/>
                </a:cxn>
                <a:cxn ang="0">
                  <a:pos x="T2" y="T3"/>
                </a:cxn>
                <a:cxn ang="0">
                  <a:pos x="T4" y="T5"/>
                </a:cxn>
              </a:cxnLst>
              <a:rect l="0" t="0" r="r" b="b"/>
              <a:pathLst>
                <a:path w="3" h="5">
                  <a:moveTo>
                    <a:pt x="0" y="5"/>
                  </a:moveTo>
                  <a:cubicBezTo>
                    <a:pt x="1" y="4"/>
                    <a:pt x="3" y="2"/>
                    <a:pt x="3" y="0"/>
                  </a:cubicBezTo>
                  <a:cubicBezTo>
                    <a:pt x="2" y="2"/>
                    <a:pt x="1" y="4"/>
                    <a:pt x="0" y="5"/>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83" name="Freeform 851">
              <a:extLst>
                <a:ext uri="{FF2B5EF4-FFF2-40B4-BE49-F238E27FC236}">
                  <a16:creationId xmlns:a16="http://schemas.microsoft.com/office/drawing/2014/main" xmlns="" id="{DF9FA144-AD01-46F4-B681-A84026B1F8A7}"/>
                </a:ext>
              </a:extLst>
            </p:cNvPr>
            <p:cNvSpPr>
              <a:spLocks/>
            </p:cNvSpPr>
            <p:nvPr/>
          </p:nvSpPr>
          <p:spPr bwMode="auto">
            <a:xfrm>
              <a:off x="8080530" y="3766400"/>
              <a:ext cx="9453" cy="12634"/>
            </a:xfrm>
            <a:custGeom>
              <a:avLst/>
              <a:gdLst>
                <a:gd name="T0" fmla="*/ 0 w 3"/>
                <a:gd name="T1" fmla="*/ 5 h 5"/>
                <a:gd name="T2" fmla="*/ 3 w 3"/>
                <a:gd name="T3" fmla="*/ 0 h 5"/>
                <a:gd name="T4" fmla="*/ 0 w 3"/>
                <a:gd name="T5" fmla="*/ 5 h 5"/>
              </a:gdLst>
              <a:ahLst/>
              <a:cxnLst>
                <a:cxn ang="0">
                  <a:pos x="T0" y="T1"/>
                </a:cxn>
                <a:cxn ang="0">
                  <a:pos x="T2" y="T3"/>
                </a:cxn>
                <a:cxn ang="0">
                  <a:pos x="T4" y="T5"/>
                </a:cxn>
              </a:cxnLst>
              <a:rect l="0" t="0" r="r" b="b"/>
              <a:pathLst>
                <a:path w="3" h="5">
                  <a:moveTo>
                    <a:pt x="0" y="5"/>
                  </a:moveTo>
                  <a:cubicBezTo>
                    <a:pt x="1" y="4"/>
                    <a:pt x="3" y="2"/>
                    <a:pt x="3" y="0"/>
                  </a:cubicBezTo>
                  <a:cubicBezTo>
                    <a:pt x="2" y="2"/>
                    <a:pt x="1" y="4"/>
                    <a:pt x="0" y="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84" name="Freeform 852">
              <a:extLst>
                <a:ext uri="{FF2B5EF4-FFF2-40B4-BE49-F238E27FC236}">
                  <a16:creationId xmlns:a16="http://schemas.microsoft.com/office/drawing/2014/main" xmlns="" id="{CAA75E8F-E508-4AE0-8363-1CF96C90A529}"/>
                </a:ext>
              </a:extLst>
            </p:cNvPr>
            <p:cNvSpPr>
              <a:spLocks/>
            </p:cNvSpPr>
            <p:nvPr/>
          </p:nvSpPr>
          <p:spPr bwMode="auto">
            <a:xfrm>
              <a:off x="7889877" y="3776226"/>
              <a:ext cx="15756" cy="15441"/>
            </a:xfrm>
            <a:custGeom>
              <a:avLst/>
              <a:gdLst>
                <a:gd name="T0" fmla="*/ 5 w 6"/>
                <a:gd name="T1" fmla="*/ 6 h 6"/>
                <a:gd name="T2" fmla="*/ 6 w 6"/>
                <a:gd name="T3" fmla="*/ 5 h 6"/>
                <a:gd name="T4" fmla="*/ 5 w 6"/>
                <a:gd name="T5" fmla="*/ 3 h 6"/>
                <a:gd name="T6" fmla="*/ 4 w 6"/>
                <a:gd name="T7" fmla="*/ 2 h 6"/>
                <a:gd name="T8" fmla="*/ 4 w 6"/>
                <a:gd name="T9" fmla="*/ 0 h 6"/>
                <a:gd name="T10" fmla="*/ 2 w 6"/>
                <a:gd name="T11" fmla="*/ 3 h 6"/>
                <a:gd name="T12" fmla="*/ 1 w 6"/>
                <a:gd name="T13" fmla="*/ 6 h 6"/>
                <a:gd name="T14" fmla="*/ 5 w 6"/>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5" y="6"/>
                  </a:moveTo>
                  <a:cubicBezTo>
                    <a:pt x="5" y="6"/>
                    <a:pt x="6" y="6"/>
                    <a:pt x="6" y="5"/>
                  </a:cubicBezTo>
                  <a:cubicBezTo>
                    <a:pt x="6" y="4"/>
                    <a:pt x="5" y="4"/>
                    <a:pt x="5" y="3"/>
                  </a:cubicBezTo>
                  <a:cubicBezTo>
                    <a:pt x="5" y="3"/>
                    <a:pt x="4" y="2"/>
                    <a:pt x="4" y="2"/>
                  </a:cubicBezTo>
                  <a:cubicBezTo>
                    <a:pt x="4" y="1"/>
                    <a:pt x="4" y="0"/>
                    <a:pt x="4" y="0"/>
                  </a:cubicBezTo>
                  <a:cubicBezTo>
                    <a:pt x="2" y="0"/>
                    <a:pt x="2" y="1"/>
                    <a:pt x="2" y="3"/>
                  </a:cubicBezTo>
                  <a:cubicBezTo>
                    <a:pt x="2" y="4"/>
                    <a:pt x="0" y="5"/>
                    <a:pt x="1" y="6"/>
                  </a:cubicBezTo>
                  <a:cubicBezTo>
                    <a:pt x="2" y="5"/>
                    <a:pt x="3" y="5"/>
                    <a:pt x="5" y="6"/>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85" name="Freeform 853">
              <a:extLst>
                <a:ext uri="{FF2B5EF4-FFF2-40B4-BE49-F238E27FC236}">
                  <a16:creationId xmlns:a16="http://schemas.microsoft.com/office/drawing/2014/main" xmlns="" id="{A5DAD3B7-560E-40D2-9D46-6112E9CE9F72}"/>
                </a:ext>
              </a:extLst>
            </p:cNvPr>
            <p:cNvSpPr>
              <a:spLocks/>
            </p:cNvSpPr>
            <p:nvPr/>
          </p:nvSpPr>
          <p:spPr bwMode="auto">
            <a:xfrm>
              <a:off x="7889877" y="3776226"/>
              <a:ext cx="15756" cy="15441"/>
            </a:xfrm>
            <a:custGeom>
              <a:avLst/>
              <a:gdLst>
                <a:gd name="T0" fmla="*/ 5 w 6"/>
                <a:gd name="T1" fmla="*/ 6 h 6"/>
                <a:gd name="T2" fmla="*/ 6 w 6"/>
                <a:gd name="T3" fmla="*/ 5 h 6"/>
                <a:gd name="T4" fmla="*/ 5 w 6"/>
                <a:gd name="T5" fmla="*/ 3 h 6"/>
                <a:gd name="T6" fmla="*/ 4 w 6"/>
                <a:gd name="T7" fmla="*/ 2 h 6"/>
                <a:gd name="T8" fmla="*/ 4 w 6"/>
                <a:gd name="T9" fmla="*/ 0 h 6"/>
                <a:gd name="T10" fmla="*/ 2 w 6"/>
                <a:gd name="T11" fmla="*/ 3 h 6"/>
                <a:gd name="T12" fmla="*/ 1 w 6"/>
                <a:gd name="T13" fmla="*/ 6 h 6"/>
                <a:gd name="T14" fmla="*/ 5 w 6"/>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5" y="6"/>
                  </a:moveTo>
                  <a:cubicBezTo>
                    <a:pt x="5" y="6"/>
                    <a:pt x="6" y="6"/>
                    <a:pt x="6" y="5"/>
                  </a:cubicBezTo>
                  <a:cubicBezTo>
                    <a:pt x="6" y="4"/>
                    <a:pt x="5" y="4"/>
                    <a:pt x="5" y="3"/>
                  </a:cubicBezTo>
                  <a:cubicBezTo>
                    <a:pt x="5" y="3"/>
                    <a:pt x="4" y="2"/>
                    <a:pt x="4" y="2"/>
                  </a:cubicBezTo>
                  <a:cubicBezTo>
                    <a:pt x="4" y="1"/>
                    <a:pt x="4" y="0"/>
                    <a:pt x="4" y="0"/>
                  </a:cubicBezTo>
                  <a:cubicBezTo>
                    <a:pt x="2" y="0"/>
                    <a:pt x="2" y="1"/>
                    <a:pt x="2" y="3"/>
                  </a:cubicBezTo>
                  <a:cubicBezTo>
                    <a:pt x="2" y="4"/>
                    <a:pt x="0" y="5"/>
                    <a:pt x="1" y="6"/>
                  </a:cubicBezTo>
                  <a:cubicBezTo>
                    <a:pt x="2" y="5"/>
                    <a:pt x="3" y="5"/>
                    <a:pt x="5" y="6"/>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86" name="Freeform 854">
              <a:extLst>
                <a:ext uri="{FF2B5EF4-FFF2-40B4-BE49-F238E27FC236}">
                  <a16:creationId xmlns:a16="http://schemas.microsoft.com/office/drawing/2014/main" xmlns="" id="{F8631E1A-40FA-4B96-8A99-B7C33D821F49}"/>
                </a:ext>
              </a:extLst>
            </p:cNvPr>
            <p:cNvSpPr>
              <a:spLocks/>
            </p:cNvSpPr>
            <p:nvPr/>
          </p:nvSpPr>
          <p:spPr bwMode="auto">
            <a:xfrm>
              <a:off x="7900907" y="3772014"/>
              <a:ext cx="36240" cy="22459"/>
            </a:xfrm>
            <a:custGeom>
              <a:avLst/>
              <a:gdLst>
                <a:gd name="T0" fmla="*/ 9 w 13"/>
                <a:gd name="T1" fmla="*/ 2 h 9"/>
                <a:gd name="T2" fmla="*/ 7 w 13"/>
                <a:gd name="T3" fmla="*/ 2 h 9"/>
                <a:gd name="T4" fmla="*/ 3 w 13"/>
                <a:gd name="T5" fmla="*/ 2 h 9"/>
                <a:gd name="T6" fmla="*/ 1 w 13"/>
                <a:gd name="T7" fmla="*/ 1 h 9"/>
                <a:gd name="T8" fmla="*/ 6 w 13"/>
                <a:gd name="T9" fmla="*/ 9 h 9"/>
                <a:gd name="T10" fmla="*/ 11 w 13"/>
                <a:gd name="T11" fmla="*/ 4 h 9"/>
                <a:gd name="T12" fmla="*/ 11 w 13"/>
                <a:gd name="T13" fmla="*/ 1 h 9"/>
                <a:gd name="T14" fmla="*/ 9 w 13"/>
                <a:gd name="T15" fmla="*/ 2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9">
                  <a:moveTo>
                    <a:pt x="9" y="2"/>
                  </a:moveTo>
                  <a:cubicBezTo>
                    <a:pt x="9" y="1"/>
                    <a:pt x="7" y="1"/>
                    <a:pt x="7" y="2"/>
                  </a:cubicBezTo>
                  <a:cubicBezTo>
                    <a:pt x="6" y="1"/>
                    <a:pt x="5" y="3"/>
                    <a:pt x="3" y="2"/>
                  </a:cubicBezTo>
                  <a:cubicBezTo>
                    <a:pt x="3" y="2"/>
                    <a:pt x="1" y="0"/>
                    <a:pt x="1" y="1"/>
                  </a:cubicBezTo>
                  <a:cubicBezTo>
                    <a:pt x="0" y="3"/>
                    <a:pt x="3" y="9"/>
                    <a:pt x="6" y="9"/>
                  </a:cubicBezTo>
                  <a:cubicBezTo>
                    <a:pt x="8" y="8"/>
                    <a:pt x="11" y="6"/>
                    <a:pt x="11" y="4"/>
                  </a:cubicBezTo>
                  <a:cubicBezTo>
                    <a:pt x="12" y="4"/>
                    <a:pt x="13" y="1"/>
                    <a:pt x="11" y="1"/>
                  </a:cubicBezTo>
                  <a:cubicBezTo>
                    <a:pt x="10" y="1"/>
                    <a:pt x="8" y="1"/>
                    <a:pt x="9"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87" name="Freeform 855">
              <a:extLst>
                <a:ext uri="{FF2B5EF4-FFF2-40B4-BE49-F238E27FC236}">
                  <a16:creationId xmlns:a16="http://schemas.microsoft.com/office/drawing/2014/main" xmlns="" id="{DE76AF53-A6C5-4AA4-9F98-AEFD9A09B323}"/>
                </a:ext>
              </a:extLst>
            </p:cNvPr>
            <p:cNvSpPr>
              <a:spLocks/>
            </p:cNvSpPr>
            <p:nvPr/>
          </p:nvSpPr>
          <p:spPr bwMode="auto">
            <a:xfrm>
              <a:off x="7900907" y="3772014"/>
              <a:ext cx="36240" cy="22459"/>
            </a:xfrm>
            <a:custGeom>
              <a:avLst/>
              <a:gdLst>
                <a:gd name="T0" fmla="*/ 9 w 13"/>
                <a:gd name="T1" fmla="*/ 2 h 9"/>
                <a:gd name="T2" fmla="*/ 7 w 13"/>
                <a:gd name="T3" fmla="*/ 2 h 9"/>
                <a:gd name="T4" fmla="*/ 3 w 13"/>
                <a:gd name="T5" fmla="*/ 2 h 9"/>
                <a:gd name="T6" fmla="*/ 1 w 13"/>
                <a:gd name="T7" fmla="*/ 1 h 9"/>
                <a:gd name="T8" fmla="*/ 6 w 13"/>
                <a:gd name="T9" fmla="*/ 9 h 9"/>
                <a:gd name="T10" fmla="*/ 11 w 13"/>
                <a:gd name="T11" fmla="*/ 4 h 9"/>
                <a:gd name="T12" fmla="*/ 11 w 13"/>
                <a:gd name="T13" fmla="*/ 1 h 9"/>
                <a:gd name="T14" fmla="*/ 9 w 13"/>
                <a:gd name="T15" fmla="*/ 2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9">
                  <a:moveTo>
                    <a:pt x="9" y="2"/>
                  </a:moveTo>
                  <a:cubicBezTo>
                    <a:pt x="9" y="1"/>
                    <a:pt x="7" y="1"/>
                    <a:pt x="7" y="2"/>
                  </a:cubicBezTo>
                  <a:cubicBezTo>
                    <a:pt x="6" y="1"/>
                    <a:pt x="5" y="3"/>
                    <a:pt x="3" y="2"/>
                  </a:cubicBezTo>
                  <a:cubicBezTo>
                    <a:pt x="3" y="2"/>
                    <a:pt x="1" y="0"/>
                    <a:pt x="1" y="1"/>
                  </a:cubicBezTo>
                  <a:cubicBezTo>
                    <a:pt x="0" y="3"/>
                    <a:pt x="3" y="9"/>
                    <a:pt x="6" y="9"/>
                  </a:cubicBezTo>
                  <a:cubicBezTo>
                    <a:pt x="8" y="8"/>
                    <a:pt x="11" y="6"/>
                    <a:pt x="11" y="4"/>
                  </a:cubicBezTo>
                  <a:cubicBezTo>
                    <a:pt x="12" y="4"/>
                    <a:pt x="13" y="1"/>
                    <a:pt x="11" y="1"/>
                  </a:cubicBezTo>
                  <a:cubicBezTo>
                    <a:pt x="10" y="1"/>
                    <a:pt x="8" y="1"/>
                    <a:pt x="9"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88" name="Freeform 856">
              <a:extLst>
                <a:ext uri="{FF2B5EF4-FFF2-40B4-BE49-F238E27FC236}">
                  <a16:creationId xmlns:a16="http://schemas.microsoft.com/office/drawing/2014/main" xmlns="" id="{CC4F84C7-3BF9-4F6E-8128-5C46275F7217}"/>
                </a:ext>
              </a:extLst>
            </p:cNvPr>
            <p:cNvSpPr>
              <a:spLocks/>
            </p:cNvSpPr>
            <p:nvPr/>
          </p:nvSpPr>
          <p:spPr bwMode="auto">
            <a:xfrm>
              <a:off x="8116769" y="4642314"/>
              <a:ext cx="3151" cy="561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0" y="1"/>
                    <a:pt x="1" y="0"/>
                  </a:cubicBezTo>
                  <a:cubicBezTo>
                    <a:pt x="0" y="0"/>
                    <a:pt x="0" y="1"/>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89" name="Freeform 857">
              <a:extLst>
                <a:ext uri="{FF2B5EF4-FFF2-40B4-BE49-F238E27FC236}">
                  <a16:creationId xmlns:a16="http://schemas.microsoft.com/office/drawing/2014/main" xmlns="" id="{B4AF988E-E00F-4827-9686-70B0997F6D6D}"/>
                </a:ext>
              </a:extLst>
            </p:cNvPr>
            <p:cNvSpPr>
              <a:spLocks/>
            </p:cNvSpPr>
            <p:nvPr/>
          </p:nvSpPr>
          <p:spPr bwMode="auto">
            <a:xfrm>
              <a:off x="8116769" y="4642314"/>
              <a:ext cx="3151" cy="561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0" y="1"/>
                    <a:pt x="1" y="0"/>
                  </a:cubicBezTo>
                  <a:cubicBezTo>
                    <a:pt x="0" y="0"/>
                    <a:pt x="0" y="1"/>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90" name="Freeform 858">
              <a:extLst>
                <a:ext uri="{FF2B5EF4-FFF2-40B4-BE49-F238E27FC236}">
                  <a16:creationId xmlns:a16="http://schemas.microsoft.com/office/drawing/2014/main" xmlns="" id="{FAE3E52F-06EC-4EC9-8A5B-22089015AF06}"/>
                </a:ext>
              </a:extLst>
            </p:cNvPr>
            <p:cNvSpPr>
              <a:spLocks/>
            </p:cNvSpPr>
            <p:nvPr/>
          </p:nvSpPr>
          <p:spPr bwMode="auto">
            <a:xfrm>
              <a:off x="8113618" y="4638103"/>
              <a:ext cx="14181" cy="7019"/>
            </a:xfrm>
            <a:custGeom>
              <a:avLst/>
              <a:gdLst>
                <a:gd name="T0" fmla="*/ 3 w 5"/>
                <a:gd name="T1" fmla="*/ 3 h 3"/>
                <a:gd name="T2" fmla="*/ 4 w 5"/>
                <a:gd name="T3" fmla="*/ 0 h 3"/>
                <a:gd name="T4" fmla="*/ 1 w 5"/>
                <a:gd name="T5" fmla="*/ 2 h 3"/>
                <a:gd name="T6" fmla="*/ 3 w 5"/>
                <a:gd name="T7" fmla="*/ 3 h 3"/>
              </a:gdLst>
              <a:ahLst/>
              <a:cxnLst>
                <a:cxn ang="0">
                  <a:pos x="T0" y="T1"/>
                </a:cxn>
                <a:cxn ang="0">
                  <a:pos x="T2" y="T3"/>
                </a:cxn>
                <a:cxn ang="0">
                  <a:pos x="T4" y="T5"/>
                </a:cxn>
                <a:cxn ang="0">
                  <a:pos x="T6" y="T7"/>
                </a:cxn>
              </a:cxnLst>
              <a:rect l="0" t="0" r="r" b="b"/>
              <a:pathLst>
                <a:path w="5" h="3">
                  <a:moveTo>
                    <a:pt x="3" y="3"/>
                  </a:moveTo>
                  <a:cubicBezTo>
                    <a:pt x="3" y="2"/>
                    <a:pt x="5" y="1"/>
                    <a:pt x="4" y="0"/>
                  </a:cubicBezTo>
                  <a:cubicBezTo>
                    <a:pt x="3" y="0"/>
                    <a:pt x="0" y="1"/>
                    <a:pt x="1" y="2"/>
                  </a:cubicBezTo>
                  <a:cubicBezTo>
                    <a:pt x="1" y="2"/>
                    <a:pt x="2" y="2"/>
                    <a:pt x="3"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91" name="Freeform 859">
              <a:extLst>
                <a:ext uri="{FF2B5EF4-FFF2-40B4-BE49-F238E27FC236}">
                  <a16:creationId xmlns:a16="http://schemas.microsoft.com/office/drawing/2014/main" xmlns="" id="{AEE69308-DE39-4B21-A9B2-4E66D493B14E}"/>
                </a:ext>
              </a:extLst>
            </p:cNvPr>
            <p:cNvSpPr>
              <a:spLocks/>
            </p:cNvSpPr>
            <p:nvPr/>
          </p:nvSpPr>
          <p:spPr bwMode="auto">
            <a:xfrm>
              <a:off x="8113618" y="4638103"/>
              <a:ext cx="14181" cy="7019"/>
            </a:xfrm>
            <a:custGeom>
              <a:avLst/>
              <a:gdLst>
                <a:gd name="T0" fmla="*/ 3 w 5"/>
                <a:gd name="T1" fmla="*/ 3 h 3"/>
                <a:gd name="T2" fmla="*/ 4 w 5"/>
                <a:gd name="T3" fmla="*/ 0 h 3"/>
                <a:gd name="T4" fmla="*/ 1 w 5"/>
                <a:gd name="T5" fmla="*/ 2 h 3"/>
                <a:gd name="T6" fmla="*/ 3 w 5"/>
                <a:gd name="T7" fmla="*/ 3 h 3"/>
              </a:gdLst>
              <a:ahLst/>
              <a:cxnLst>
                <a:cxn ang="0">
                  <a:pos x="T0" y="T1"/>
                </a:cxn>
                <a:cxn ang="0">
                  <a:pos x="T2" y="T3"/>
                </a:cxn>
                <a:cxn ang="0">
                  <a:pos x="T4" y="T5"/>
                </a:cxn>
                <a:cxn ang="0">
                  <a:pos x="T6" y="T7"/>
                </a:cxn>
              </a:cxnLst>
              <a:rect l="0" t="0" r="r" b="b"/>
              <a:pathLst>
                <a:path w="5" h="3">
                  <a:moveTo>
                    <a:pt x="3" y="3"/>
                  </a:moveTo>
                  <a:cubicBezTo>
                    <a:pt x="3" y="2"/>
                    <a:pt x="5" y="1"/>
                    <a:pt x="4" y="0"/>
                  </a:cubicBezTo>
                  <a:cubicBezTo>
                    <a:pt x="3" y="0"/>
                    <a:pt x="0" y="1"/>
                    <a:pt x="1" y="2"/>
                  </a:cubicBezTo>
                  <a:cubicBezTo>
                    <a:pt x="1" y="2"/>
                    <a:pt x="2" y="2"/>
                    <a:pt x="3"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92" name="Freeform 860">
              <a:extLst>
                <a:ext uri="{FF2B5EF4-FFF2-40B4-BE49-F238E27FC236}">
                  <a16:creationId xmlns:a16="http://schemas.microsoft.com/office/drawing/2014/main" xmlns="" id="{EE11A8A9-058E-41DB-9192-77A653733D9C}"/>
                </a:ext>
              </a:extLst>
            </p:cNvPr>
            <p:cNvSpPr>
              <a:spLocks/>
            </p:cNvSpPr>
            <p:nvPr/>
          </p:nvSpPr>
          <p:spPr bwMode="auto">
            <a:xfrm>
              <a:off x="7875696" y="4496329"/>
              <a:ext cx="47269" cy="19652"/>
            </a:xfrm>
            <a:custGeom>
              <a:avLst/>
              <a:gdLst>
                <a:gd name="T0" fmla="*/ 9 w 17"/>
                <a:gd name="T1" fmla="*/ 7 h 8"/>
                <a:gd name="T2" fmla="*/ 11 w 17"/>
                <a:gd name="T3" fmla="*/ 5 h 8"/>
                <a:gd name="T4" fmla="*/ 15 w 17"/>
                <a:gd name="T5" fmla="*/ 4 h 8"/>
                <a:gd name="T6" fmla="*/ 15 w 17"/>
                <a:gd name="T7" fmla="*/ 3 h 8"/>
                <a:gd name="T8" fmla="*/ 15 w 17"/>
                <a:gd name="T9" fmla="*/ 3 h 8"/>
                <a:gd name="T10" fmla="*/ 12 w 17"/>
                <a:gd name="T11" fmla="*/ 3 h 8"/>
                <a:gd name="T12" fmla="*/ 4 w 17"/>
                <a:gd name="T13" fmla="*/ 2 h 8"/>
                <a:gd name="T14" fmla="*/ 1 w 17"/>
                <a:gd name="T15" fmla="*/ 6 h 8"/>
                <a:gd name="T16" fmla="*/ 9 w 17"/>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8">
                  <a:moveTo>
                    <a:pt x="9" y="7"/>
                  </a:moveTo>
                  <a:cubicBezTo>
                    <a:pt x="10" y="6"/>
                    <a:pt x="10" y="6"/>
                    <a:pt x="11" y="5"/>
                  </a:cubicBezTo>
                  <a:cubicBezTo>
                    <a:pt x="13" y="4"/>
                    <a:pt x="13" y="5"/>
                    <a:pt x="15" y="4"/>
                  </a:cubicBezTo>
                  <a:cubicBezTo>
                    <a:pt x="16" y="4"/>
                    <a:pt x="17" y="3"/>
                    <a:pt x="15" y="3"/>
                  </a:cubicBezTo>
                  <a:cubicBezTo>
                    <a:pt x="15" y="3"/>
                    <a:pt x="15" y="3"/>
                    <a:pt x="15" y="3"/>
                  </a:cubicBezTo>
                  <a:cubicBezTo>
                    <a:pt x="14" y="4"/>
                    <a:pt x="13" y="3"/>
                    <a:pt x="12" y="3"/>
                  </a:cubicBezTo>
                  <a:cubicBezTo>
                    <a:pt x="15" y="0"/>
                    <a:pt x="4" y="2"/>
                    <a:pt x="4" y="2"/>
                  </a:cubicBezTo>
                  <a:cubicBezTo>
                    <a:pt x="3" y="3"/>
                    <a:pt x="0" y="4"/>
                    <a:pt x="1" y="6"/>
                  </a:cubicBezTo>
                  <a:cubicBezTo>
                    <a:pt x="3" y="8"/>
                    <a:pt x="7" y="4"/>
                    <a:pt x="9" y="7"/>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93" name="Freeform 861">
              <a:extLst>
                <a:ext uri="{FF2B5EF4-FFF2-40B4-BE49-F238E27FC236}">
                  <a16:creationId xmlns:a16="http://schemas.microsoft.com/office/drawing/2014/main" xmlns="" id="{C312301B-5D03-4A07-9940-0B44C123720F}"/>
                </a:ext>
              </a:extLst>
            </p:cNvPr>
            <p:cNvSpPr>
              <a:spLocks/>
            </p:cNvSpPr>
            <p:nvPr/>
          </p:nvSpPr>
          <p:spPr bwMode="auto">
            <a:xfrm>
              <a:off x="7875696" y="4496329"/>
              <a:ext cx="47269" cy="19652"/>
            </a:xfrm>
            <a:custGeom>
              <a:avLst/>
              <a:gdLst>
                <a:gd name="T0" fmla="*/ 9 w 17"/>
                <a:gd name="T1" fmla="*/ 7 h 8"/>
                <a:gd name="T2" fmla="*/ 11 w 17"/>
                <a:gd name="T3" fmla="*/ 5 h 8"/>
                <a:gd name="T4" fmla="*/ 15 w 17"/>
                <a:gd name="T5" fmla="*/ 4 h 8"/>
                <a:gd name="T6" fmla="*/ 15 w 17"/>
                <a:gd name="T7" fmla="*/ 3 h 8"/>
                <a:gd name="T8" fmla="*/ 15 w 17"/>
                <a:gd name="T9" fmla="*/ 3 h 8"/>
                <a:gd name="T10" fmla="*/ 12 w 17"/>
                <a:gd name="T11" fmla="*/ 3 h 8"/>
                <a:gd name="T12" fmla="*/ 4 w 17"/>
                <a:gd name="T13" fmla="*/ 2 h 8"/>
                <a:gd name="T14" fmla="*/ 1 w 17"/>
                <a:gd name="T15" fmla="*/ 6 h 8"/>
                <a:gd name="T16" fmla="*/ 9 w 17"/>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8">
                  <a:moveTo>
                    <a:pt x="9" y="7"/>
                  </a:moveTo>
                  <a:cubicBezTo>
                    <a:pt x="10" y="6"/>
                    <a:pt x="10" y="6"/>
                    <a:pt x="11" y="5"/>
                  </a:cubicBezTo>
                  <a:cubicBezTo>
                    <a:pt x="13" y="4"/>
                    <a:pt x="13" y="5"/>
                    <a:pt x="15" y="4"/>
                  </a:cubicBezTo>
                  <a:cubicBezTo>
                    <a:pt x="16" y="4"/>
                    <a:pt x="17" y="3"/>
                    <a:pt x="15" y="3"/>
                  </a:cubicBezTo>
                  <a:cubicBezTo>
                    <a:pt x="15" y="3"/>
                    <a:pt x="15" y="3"/>
                    <a:pt x="15" y="3"/>
                  </a:cubicBezTo>
                  <a:cubicBezTo>
                    <a:pt x="14" y="4"/>
                    <a:pt x="13" y="3"/>
                    <a:pt x="12" y="3"/>
                  </a:cubicBezTo>
                  <a:cubicBezTo>
                    <a:pt x="15" y="0"/>
                    <a:pt x="4" y="2"/>
                    <a:pt x="4" y="2"/>
                  </a:cubicBezTo>
                  <a:cubicBezTo>
                    <a:pt x="3" y="3"/>
                    <a:pt x="0" y="4"/>
                    <a:pt x="1" y="6"/>
                  </a:cubicBezTo>
                  <a:cubicBezTo>
                    <a:pt x="3" y="8"/>
                    <a:pt x="7" y="4"/>
                    <a:pt x="9" y="7"/>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94" name="Freeform 862">
              <a:extLst>
                <a:ext uri="{FF2B5EF4-FFF2-40B4-BE49-F238E27FC236}">
                  <a16:creationId xmlns:a16="http://schemas.microsoft.com/office/drawing/2014/main" xmlns="" id="{404E2175-F778-4469-9899-AAF83DC7813C}"/>
                </a:ext>
              </a:extLst>
            </p:cNvPr>
            <p:cNvSpPr>
              <a:spLocks/>
            </p:cNvSpPr>
            <p:nvPr/>
          </p:nvSpPr>
          <p:spPr bwMode="auto">
            <a:xfrm>
              <a:off x="7995445" y="4647929"/>
              <a:ext cx="121324" cy="94049"/>
            </a:xfrm>
            <a:custGeom>
              <a:avLst/>
              <a:gdLst>
                <a:gd name="T0" fmla="*/ 19 w 44"/>
                <a:gd name="T1" fmla="*/ 26 h 38"/>
                <a:gd name="T2" fmla="*/ 18 w 44"/>
                <a:gd name="T3" fmla="*/ 28 h 38"/>
                <a:gd name="T4" fmla="*/ 21 w 44"/>
                <a:gd name="T5" fmla="*/ 26 h 38"/>
                <a:gd name="T6" fmla="*/ 22 w 44"/>
                <a:gd name="T7" fmla="*/ 29 h 38"/>
                <a:gd name="T8" fmla="*/ 20 w 44"/>
                <a:gd name="T9" fmla="*/ 30 h 38"/>
                <a:gd name="T10" fmla="*/ 22 w 44"/>
                <a:gd name="T11" fmla="*/ 30 h 38"/>
                <a:gd name="T12" fmla="*/ 25 w 44"/>
                <a:gd name="T13" fmla="*/ 27 h 38"/>
                <a:gd name="T14" fmla="*/ 25 w 44"/>
                <a:gd name="T15" fmla="*/ 25 h 38"/>
                <a:gd name="T16" fmla="*/ 28 w 44"/>
                <a:gd name="T17" fmla="*/ 22 h 38"/>
                <a:gd name="T18" fmla="*/ 31 w 44"/>
                <a:gd name="T19" fmla="*/ 19 h 38"/>
                <a:gd name="T20" fmla="*/ 33 w 44"/>
                <a:gd name="T21" fmla="*/ 16 h 38"/>
                <a:gd name="T22" fmla="*/ 33 w 44"/>
                <a:gd name="T23" fmla="*/ 20 h 38"/>
                <a:gd name="T24" fmla="*/ 35 w 44"/>
                <a:gd name="T25" fmla="*/ 16 h 38"/>
                <a:gd name="T26" fmla="*/ 38 w 44"/>
                <a:gd name="T27" fmla="*/ 11 h 38"/>
                <a:gd name="T28" fmla="*/ 41 w 44"/>
                <a:gd name="T29" fmla="*/ 2 h 38"/>
                <a:gd name="T30" fmla="*/ 38 w 44"/>
                <a:gd name="T31" fmla="*/ 3 h 38"/>
                <a:gd name="T32" fmla="*/ 34 w 44"/>
                <a:gd name="T33" fmla="*/ 4 h 38"/>
                <a:gd name="T34" fmla="*/ 28 w 44"/>
                <a:gd name="T35" fmla="*/ 6 h 38"/>
                <a:gd name="T36" fmla="*/ 27 w 44"/>
                <a:gd name="T37" fmla="*/ 5 h 38"/>
                <a:gd name="T38" fmla="*/ 19 w 44"/>
                <a:gd name="T39" fmla="*/ 6 h 38"/>
                <a:gd name="T40" fmla="*/ 14 w 44"/>
                <a:gd name="T41" fmla="*/ 2 h 38"/>
                <a:gd name="T42" fmla="*/ 9 w 44"/>
                <a:gd name="T43" fmla="*/ 0 h 38"/>
                <a:gd name="T44" fmla="*/ 5 w 44"/>
                <a:gd name="T45" fmla="*/ 10 h 38"/>
                <a:gd name="T46" fmla="*/ 4 w 44"/>
                <a:gd name="T47" fmla="*/ 19 h 38"/>
                <a:gd name="T48" fmla="*/ 5 w 44"/>
                <a:gd name="T49" fmla="*/ 18 h 38"/>
                <a:gd name="T50" fmla="*/ 4 w 44"/>
                <a:gd name="T51" fmla="*/ 22 h 38"/>
                <a:gd name="T52" fmla="*/ 3 w 44"/>
                <a:gd name="T53" fmla="*/ 19 h 38"/>
                <a:gd name="T54" fmla="*/ 1 w 44"/>
                <a:gd name="T55" fmla="*/ 31 h 38"/>
                <a:gd name="T56" fmla="*/ 4 w 44"/>
                <a:gd name="T57" fmla="*/ 32 h 38"/>
                <a:gd name="T58" fmla="*/ 3 w 44"/>
                <a:gd name="T59" fmla="*/ 32 h 38"/>
                <a:gd name="T60" fmla="*/ 1 w 44"/>
                <a:gd name="T61" fmla="*/ 34 h 38"/>
                <a:gd name="T62" fmla="*/ 7 w 44"/>
                <a:gd name="T63" fmla="*/ 34 h 38"/>
                <a:gd name="T64" fmla="*/ 11 w 44"/>
                <a:gd name="T65" fmla="*/ 33 h 38"/>
                <a:gd name="T66" fmla="*/ 13 w 44"/>
                <a:gd name="T67" fmla="*/ 30 h 38"/>
                <a:gd name="T68" fmla="*/ 14 w 44"/>
                <a:gd name="T69" fmla="*/ 31 h 38"/>
                <a:gd name="T70" fmla="*/ 19 w 44"/>
                <a:gd name="T71"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38">
                  <a:moveTo>
                    <a:pt x="19" y="26"/>
                  </a:moveTo>
                  <a:cubicBezTo>
                    <a:pt x="19" y="27"/>
                    <a:pt x="20" y="28"/>
                    <a:pt x="18" y="28"/>
                  </a:cubicBezTo>
                  <a:cubicBezTo>
                    <a:pt x="20" y="29"/>
                    <a:pt x="20" y="27"/>
                    <a:pt x="21" y="26"/>
                  </a:cubicBezTo>
                  <a:cubicBezTo>
                    <a:pt x="23" y="26"/>
                    <a:pt x="24" y="28"/>
                    <a:pt x="22" y="29"/>
                  </a:cubicBezTo>
                  <a:cubicBezTo>
                    <a:pt x="22" y="27"/>
                    <a:pt x="20" y="29"/>
                    <a:pt x="20" y="30"/>
                  </a:cubicBezTo>
                  <a:cubicBezTo>
                    <a:pt x="21" y="31"/>
                    <a:pt x="22" y="31"/>
                    <a:pt x="22" y="30"/>
                  </a:cubicBezTo>
                  <a:cubicBezTo>
                    <a:pt x="22" y="33"/>
                    <a:pt x="25" y="28"/>
                    <a:pt x="25" y="27"/>
                  </a:cubicBezTo>
                  <a:cubicBezTo>
                    <a:pt x="23" y="27"/>
                    <a:pt x="24" y="26"/>
                    <a:pt x="25" y="25"/>
                  </a:cubicBezTo>
                  <a:cubicBezTo>
                    <a:pt x="26" y="24"/>
                    <a:pt x="27" y="23"/>
                    <a:pt x="28" y="22"/>
                  </a:cubicBezTo>
                  <a:cubicBezTo>
                    <a:pt x="29" y="21"/>
                    <a:pt x="30" y="20"/>
                    <a:pt x="31" y="19"/>
                  </a:cubicBezTo>
                  <a:cubicBezTo>
                    <a:pt x="31" y="18"/>
                    <a:pt x="33" y="18"/>
                    <a:pt x="33" y="16"/>
                  </a:cubicBezTo>
                  <a:cubicBezTo>
                    <a:pt x="34" y="17"/>
                    <a:pt x="33" y="19"/>
                    <a:pt x="33" y="20"/>
                  </a:cubicBezTo>
                  <a:cubicBezTo>
                    <a:pt x="34" y="19"/>
                    <a:pt x="34" y="17"/>
                    <a:pt x="35" y="16"/>
                  </a:cubicBezTo>
                  <a:cubicBezTo>
                    <a:pt x="36" y="14"/>
                    <a:pt x="37" y="12"/>
                    <a:pt x="38" y="11"/>
                  </a:cubicBezTo>
                  <a:cubicBezTo>
                    <a:pt x="40" y="8"/>
                    <a:pt x="44" y="4"/>
                    <a:pt x="41" y="2"/>
                  </a:cubicBezTo>
                  <a:cubicBezTo>
                    <a:pt x="40" y="1"/>
                    <a:pt x="39" y="3"/>
                    <a:pt x="38" y="3"/>
                  </a:cubicBezTo>
                  <a:cubicBezTo>
                    <a:pt x="36" y="3"/>
                    <a:pt x="35" y="4"/>
                    <a:pt x="34" y="4"/>
                  </a:cubicBezTo>
                  <a:cubicBezTo>
                    <a:pt x="33" y="5"/>
                    <a:pt x="25" y="4"/>
                    <a:pt x="28" y="6"/>
                  </a:cubicBezTo>
                  <a:cubicBezTo>
                    <a:pt x="26" y="7"/>
                    <a:pt x="26" y="6"/>
                    <a:pt x="27" y="5"/>
                  </a:cubicBezTo>
                  <a:cubicBezTo>
                    <a:pt x="24" y="5"/>
                    <a:pt x="22" y="7"/>
                    <a:pt x="19" y="6"/>
                  </a:cubicBezTo>
                  <a:cubicBezTo>
                    <a:pt x="18" y="5"/>
                    <a:pt x="14" y="3"/>
                    <a:pt x="14" y="2"/>
                  </a:cubicBezTo>
                  <a:cubicBezTo>
                    <a:pt x="13" y="2"/>
                    <a:pt x="10" y="2"/>
                    <a:pt x="9" y="0"/>
                  </a:cubicBezTo>
                  <a:cubicBezTo>
                    <a:pt x="7" y="3"/>
                    <a:pt x="6" y="6"/>
                    <a:pt x="5" y="10"/>
                  </a:cubicBezTo>
                  <a:cubicBezTo>
                    <a:pt x="4" y="12"/>
                    <a:pt x="6" y="17"/>
                    <a:pt x="4" y="19"/>
                  </a:cubicBezTo>
                  <a:cubicBezTo>
                    <a:pt x="4" y="19"/>
                    <a:pt x="4" y="18"/>
                    <a:pt x="5" y="18"/>
                  </a:cubicBezTo>
                  <a:cubicBezTo>
                    <a:pt x="4" y="20"/>
                    <a:pt x="5" y="21"/>
                    <a:pt x="4" y="22"/>
                  </a:cubicBezTo>
                  <a:cubicBezTo>
                    <a:pt x="4" y="21"/>
                    <a:pt x="4" y="20"/>
                    <a:pt x="3" y="19"/>
                  </a:cubicBezTo>
                  <a:cubicBezTo>
                    <a:pt x="0" y="23"/>
                    <a:pt x="2" y="28"/>
                    <a:pt x="1" y="31"/>
                  </a:cubicBezTo>
                  <a:cubicBezTo>
                    <a:pt x="2" y="31"/>
                    <a:pt x="3" y="32"/>
                    <a:pt x="4" y="32"/>
                  </a:cubicBezTo>
                  <a:cubicBezTo>
                    <a:pt x="5" y="33"/>
                    <a:pt x="3" y="33"/>
                    <a:pt x="3" y="32"/>
                  </a:cubicBezTo>
                  <a:cubicBezTo>
                    <a:pt x="2" y="33"/>
                    <a:pt x="2" y="34"/>
                    <a:pt x="1" y="34"/>
                  </a:cubicBezTo>
                  <a:cubicBezTo>
                    <a:pt x="3" y="34"/>
                    <a:pt x="5" y="35"/>
                    <a:pt x="7" y="34"/>
                  </a:cubicBezTo>
                  <a:cubicBezTo>
                    <a:pt x="7" y="38"/>
                    <a:pt x="11" y="34"/>
                    <a:pt x="11" y="33"/>
                  </a:cubicBezTo>
                  <a:cubicBezTo>
                    <a:pt x="13" y="32"/>
                    <a:pt x="13" y="32"/>
                    <a:pt x="13" y="30"/>
                  </a:cubicBezTo>
                  <a:cubicBezTo>
                    <a:pt x="13" y="29"/>
                    <a:pt x="15" y="30"/>
                    <a:pt x="14" y="31"/>
                  </a:cubicBezTo>
                  <a:cubicBezTo>
                    <a:pt x="16" y="32"/>
                    <a:pt x="19" y="27"/>
                    <a:pt x="19" y="26"/>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95" name="Freeform 863">
              <a:extLst>
                <a:ext uri="{FF2B5EF4-FFF2-40B4-BE49-F238E27FC236}">
                  <a16:creationId xmlns:a16="http://schemas.microsoft.com/office/drawing/2014/main" xmlns="" id="{5F76393E-4F4B-4002-BC5D-1B30E8143720}"/>
                </a:ext>
              </a:extLst>
            </p:cNvPr>
            <p:cNvSpPr>
              <a:spLocks/>
            </p:cNvSpPr>
            <p:nvPr/>
          </p:nvSpPr>
          <p:spPr bwMode="auto">
            <a:xfrm>
              <a:off x="7995445" y="4647929"/>
              <a:ext cx="121324" cy="94049"/>
            </a:xfrm>
            <a:custGeom>
              <a:avLst/>
              <a:gdLst>
                <a:gd name="T0" fmla="*/ 19 w 44"/>
                <a:gd name="T1" fmla="*/ 26 h 38"/>
                <a:gd name="T2" fmla="*/ 18 w 44"/>
                <a:gd name="T3" fmla="*/ 28 h 38"/>
                <a:gd name="T4" fmla="*/ 21 w 44"/>
                <a:gd name="T5" fmla="*/ 26 h 38"/>
                <a:gd name="T6" fmla="*/ 22 w 44"/>
                <a:gd name="T7" fmla="*/ 29 h 38"/>
                <a:gd name="T8" fmla="*/ 20 w 44"/>
                <a:gd name="T9" fmla="*/ 30 h 38"/>
                <a:gd name="T10" fmla="*/ 22 w 44"/>
                <a:gd name="T11" fmla="*/ 30 h 38"/>
                <a:gd name="T12" fmla="*/ 25 w 44"/>
                <a:gd name="T13" fmla="*/ 27 h 38"/>
                <a:gd name="T14" fmla="*/ 25 w 44"/>
                <a:gd name="T15" fmla="*/ 25 h 38"/>
                <a:gd name="T16" fmla="*/ 28 w 44"/>
                <a:gd name="T17" fmla="*/ 22 h 38"/>
                <a:gd name="T18" fmla="*/ 31 w 44"/>
                <a:gd name="T19" fmla="*/ 19 h 38"/>
                <a:gd name="T20" fmla="*/ 33 w 44"/>
                <a:gd name="T21" fmla="*/ 16 h 38"/>
                <a:gd name="T22" fmla="*/ 33 w 44"/>
                <a:gd name="T23" fmla="*/ 20 h 38"/>
                <a:gd name="T24" fmla="*/ 35 w 44"/>
                <a:gd name="T25" fmla="*/ 16 h 38"/>
                <a:gd name="T26" fmla="*/ 38 w 44"/>
                <a:gd name="T27" fmla="*/ 11 h 38"/>
                <a:gd name="T28" fmla="*/ 41 w 44"/>
                <a:gd name="T29" fmla="*/ 2 h 38"/>
                <a:gd name="T30" fmla="*/ 38 w 44"/>
                <a:gd name="T31" fmla="*/ 3 h 38"/>
                <a:gd name="T32" fmla="*/ 34 w 44"/>
                <a:gd name="T33" fmla="*/ 4 h 38"/>
                <a:gd name="T34" fmla="*/ 28 w 44"/>
                <a:gd name="T35" fmla="*/ 6 h 38"/>
                <a:gd name="T36" fmla="*/ 27 w 44"/>
                <a:gd name="T37" fmla="*/ 5 h 38"/>
                <a:gd name="T38" fmla="*/ 19 w 44"/>
                <a:gd name="T39" fmla="*/ 6 h 38"/>
                <a:gd name="T40" fmla="*/ 14 w 44"/>
                <a:gd name="T41" fmla="*/ 2 h 38"/>
                <a:gd name="T42" fmla="*/ 9 w 44"/>
                <a:gd name="T43" fmla="*/ 0 h 38"/>
                <a:gd name="T44" fmla="*/ 5 w 44"/>
                <a:gd name="T45" fmla="*/ 10 h 38"/>
                <a:gd name="T46" fmla="*/ 4 w 44"/>
                <a:gd name="T47" fmla="*/ 19 h 38"/>
                <a:gd name="T48" fmla="*/ 5 w 44"/>
                <a:gd name="T49" fmla="*/ 18 h 38"/>
                <a:gd name="T50" fmla="*/ 4 w 44"/>
                <a:gd name="T51" fmla="*/ 22 h 38"/>
                <a:gd name="T52" fmla="*/ 3 w 44"/>
                <a:gd name="T53" fmla="*/ 19 h 38"/>
                <a:gd name="T54" fmla="*/ 1 w 44"/>
                <a:gd name="T55" fmla="*/ 31 h 38"/>
                <a:gd name="T56" fmla="*/ 4 w 44"/>
                <a:gd name="T57" fmla="*/ 32 h 38"/>
                <a:gd name="T58" fmla="*/ 3 w 44"/>
                <a:gd name="T59" fmla="*/ 32 h 38"/>
                <a:gd name="T60" fmla="*/ 1 w 44"/>
                <a:gd name="T61" fmla="*/ 34 h 38"/>
                <a:gd name="T62" fmla="*/ 7 w 44"/>
                <a:gd name="T63" fmla="*/ 34 h 38"/>
                <a:gd name="T64" fmla="*/ 11 w 44"/>
                <a:gd name="T65" fmla="*/ 33 h 38"/>
                <a:gd name="T66" fmla="*/ 13 w 44"/>
                <a:gd name="T67" fmla="*/ 30 h 38"/>
                <a:gd name="T68" fmla="*/ 14 w 44"/>
                <a:gd name="T69" fmla="*/ 31 h 38"/>
                <a:gd name="T70" fmla="*/ 19 w 44"/>
                <a:gd name="T71"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38">
                  <a:moveTo>
                    <a:pt x="19" y="26"/>
                  </a:moveTo>
                  <a:cubicBezTo>
                    <a:pt x="19" y="27"/>
                    <a:pt x="20" y="28"/>
                    <a:pt x="18" y="28"/>
                  </a:cubicBezTo>
                  <a:cubicBezTo>
                    <a:pt x="20" y="29"/>
                    <a:pt x="20" y="27"/>
                    <a:pt x="21" y="26"/>
                  </a:cubicBezTo>
                  <a:cubicBezTo>
                    <a:pt x="23" y="26"/>
                    <a:pt x="24" y="28"/>
                    <a:pt x="22" y="29"/>
                  </a:cubicBezTo>
                  <a:cubicBezTo>
                    <a:pt x="22" y="27"/>
                    <a:pt x="20" y="29"/>
                    <a:pt x="20" y="30"/>
                  </a:cubicBezTo>
                  <a:cubicBezTo>
                    <a:pt x="21" y="31"/>
                    <a:pt x="22" y="31"/>
                    <a:pt x="22" y="30"/>
                  </a:cubicBezTo>
                  <a:cubicBezTo>
                    <a:pt x="22" y="33"/>
                    <a:pt x="25" y="28"/>
                    <a:pt x="25" y="27"/>
                  </a:cubicBezTo>
                  <a:cubicBezTo>
                    <a:pt x="23" y="27"/>
                    <a:pt x="24" y="26"/>
                    <a:pt x="25" y="25"/>
                  </a:cubicBezTo>
                  <a:cubicBezTo>
                    <a:pt x="26" y="24"/>
                    <a:pt x="27" y="23"/>
                    <a:pt x="28" y="22"/>
                  </a:cubicBezTo>
                  <a:cubicBezTo>
                    <a:pt x="29" y="21"/>
                    <a:pt x="30" y="20"/>
                    <a:pt x="31" y="19"/>
                  </a:cubicBezTo>
                  <a:cubicBezTo>
                    <a:pt x="31" y="18"/>
                    <a:pt x="33" y="18"/>
                    <a:pt x="33" y="16"/>
                  </a:cubicBezTo>
                  <a:cubicBezTo>
                    <a:pt x="34" y="17"/>
                    <a:pt x="33" y="19"/>
                    <a:pt x="33" y="20"/>
                  </a:cubicBezTo>
                  <a:cubicBezTo>
                    <a:pt x="34" y="19"/>
                    <a:pt x="34" y="17"/>
                    <a:pt x="35" y="16"/>
                  </a:cubicBezTo>
                  <a:cubicBezTo>
                    <a:pt x="36" y="14"/>
                    <a:pt x="37" y="12"/>
                    <a:pt x="38" y="11"/>
                  </a:cubicBezTo>
                  <a:cubicBezTo>
                    <a:pt x="40" y="8"/>
                    <a:pt x="44" y="4"/>
                    <a:pt x="41" y="2"/>
                  </a:cubicBezTo>
                  <a:cubicBezTo>
                    <a:pt x="40" y="1"/>
                    <a:pt x="39" y="3"/>
                    <a:pt x="38" y="3"/>
                  </a:cubicBezTo>
                  <a:cubicBezTo>
                    <a:pt x="36" y="3"/>
                    <a:pt x="35" y="4"/>
                    <a:pt x="34" y="4"/>
                  </a:cubicBezTo>
                  <a:cubicBezTo>
                    <a:pt x="33" y="5"/>
                    <a:pt x="25" y="4"/>
                    <a:pt x="28" y="6"/>
                  </a:cubicBezTo>
                  <a:cubicBezTo>
                    <a:pt x="26" y="7"/>
                    <a:pt x="26" y="6"/>
                    <a:pt x="27" y="5"/>
                  </a:cubicBezTo>
                  <a:cubicBezTo>
                    <a:pt x="24" y="5"/>
                    <a:pt x="22" y="7"/>
                    <a:pt x="19" y="6"/>
                  </a:cubicBezTo>
                  <a:cubicBezTo>
                    <a:pt x="18" y="5"/>
                    <a:pt x="14" y="3"/>
                    <a:pt x="14" y="2"/>
                  </a:cubicBezTo>
                  <a:cubicBezTo>
                    <a:pt x="13" y="2"/>
                    <a:pt x="10" y="2"/>
                    <a:pt x="9" y="0"/>
                  </a:cubicBezTo>
                  <a:cubicBezTo>
                    <a:pt x="7" y="3"/>
                    <a:pt x="6" y="6"/>
                    <a:pt x="5" y="10"/>
                  </a:cubicBezTo>
                  <a:cubicBezTo>
                    <a:pt x="4" y="12"/>
                    <a:pt x="6" y="17"/>
                    <a:pt x="4" y="19"/>
                  </a:cubicBezTo>
                  <a:cubicBezTo>
                    <a:pt x="4" y="19"/>
                    <a:pt x="4" y="18"/>
                    <a:pt x="5" y="18"/>
                  </a:cubicBezTo>
                  <a:cubicBezTo>
                    <a:pt x="4" y="20"/>
                    <a:pt x="5" y="21"/>
                    <a:pt x="4" y="22"/>
                  </a:cubicBezTo>
                  <a:cubicBezTo>
                    <a:pt x="4" y="21"/>
                    <a:pt x="4" y="20"/>
                    <a:pt x="3" y="19"/>
                  </a:cubicBezTo>
                  <a:cubicBezTo>
                    <a:pt x="0" y="23"/>
                    <a:pt x="2" y="28"/>
                    <a:pt x="1" y="31"/>
                  </a:cubicBezTo>
                  <a:cubicBezTo>
                    <a:pt x="2" y="31"/>
                    <a:pt x="3" y="32"/>
                    <a:pt x="4" y="32"/>
                  </a:cubicBezTo>
                  <a:cubicBezTo>
                    <a:pt x="5" y="33"/>
                    <a:pt x="3" y="33"/>
                    <a:pt x="3" y="32"/>
                  </a:cubicBezTo>
                  <a:cubicBezTo>
                    <a:pt x="2" y="33"/>
                    <a:pt x="2" y="34"/>
                    <a:pt x="1" y="34"/>
                  </a:cubicBezTo>
                  <a:cubicBezTo>
                    <a:pt x="3" y="34"/>
                    <a:pt x="5" y="35"/>
                    <a:pt x="7" y="34"/>
                  </a:cubicBezTo>
                  <a:cubicBezTo>
                    <a:pt x="7" y="38"/>
                    <a:pt x="11" y="34"/>
                    <a:pt x="11" y="33"/>
                  </a:cubicBezTo>
                  <a:cubicBezTo>
                    <a:pt x="13" y="32"/>
                    <a:pt x="13" y="32"/>
                    <a:pt x="13" y="30"/>
                  </a:cubicBezTo>
                  <a:cubicBezTo>
                    <a:pt x="13" y="29"/>
                    <a:pt x="15" y="30"/>
                    <a:pt x="14" y="31"/>
                  </a:cubicBezTo>
                  <a:cubicBezTo>
                    <a:pt x="16" y="32"/>
                    <a:pt x="19" y="27"/>
                    <a:pt x="19" y="26"/>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96" name="Freeform 864">
              <a:extLst>
                <a:ext uri="{FF2B5EF4-FFF2-40B4-BE49-F238E27FC236}">
                  <a16:creationId xmlns:a16="http://schemas.microsoft.com/office/drawing/2014/main" xmlns="" id="{0087B829-D22A-41A3-BD7C-4A46C93F6D20}"/>
                </a:ext>
              </a:extLst>
            </p:cNvPr>
            <p:cNvSpPr>
              <a:spLocks/>
            </p:cNvSpPr>
            <p:nvPr/>
          </p:nvSpPr>
          <p:spPr bwMode="auto">
            <a:xfrm>
              <a:off x="8008050" y="4615644"/>
              <a:ext cx="14181" cy="16845"/>
            </a:xfrm>
            <a:custGeom>
              <a:avLst/>
              <a:gdLst>
                <a:gd name="T0" fmla="*/ 1 w 5"/>
                <a:gd name="T1" fmla="*/ 6 h 7"/>
                <a:gd name="T2" fmla="*/ 0 w 5"/>
                <a:gd name="T3" fmla="*/ 7 h 7"/>
                <a:gd name="T4" fmla="*/ 5 w 5"/>
                <a:gd name="T5" fmla="*/ 2 h 7"/>
                <a:gd name="T6" fmla="*/ 3 w 5"/>
                <a:gd name="T7" fmla="*/ 2 h 7"/>
                <a:gd name="T8" fmla="*/ 1 w 5"/>
                <a:gd name="T9" fmla="*/ 6 h 7"/>
              </a:gdLst>
              <a:ahLst/>
              <a:cxnLst>
                <a:cxn ang="0">
                  <a:pos x="T0" y="T1"/>
                </a:cxn>
                <a:cxn ang="0">
                  <a:pos x="T2" y="T3"/>
                </a:cxn>
                <a:cxn ang="0">
                  <a:pos x="T4" y="T5"/>
                </a:cxn>
                <a:cxn ang="0">
                  <a:pos x="T6" y="T7"/>
                </a:cxn>
                <a:cxn ang="0">
                  <a:pos x="T8" y="T9"/>
                </a:cxn>
              </a:cxnLst>
              <a:rect l="0" t="0" r="r" b="b"/>
              <a:pathLst>
                <a:path w="5" h="7">
                  <a:moveTo>
                    <a:pt x="1" y="6"/>
                  </a:moveTo>
                  <a:cubicBezTo>
                    <a:pt x="0" y="6"/>
                    <a:pt x="0" y="7"/>
                    <a:pt x="0" y="7"/>
                  </a:cubicBezTo>
                  <a:cubicBezTo>
                    <a:pt x="2" y="7"/>
                    <a:pt x="5" y="4"/>
                    <a:pt x="5" y="2"/>
                  </a:cubicBezTo>
                  <a:cubicBezTo>
                    <a:pt x="5" y="0"/>
                    <a:pt x="3" y="2"/>
                    <a:pt x="3" y="2"/>
                  </a:cubicBezTo>
                  <a:cubicBezTo>
                    <a:pt x="2" y="3"/>
                    <a:pt x="1" y="4"/>
                    <a:pt x="1" y="6"/>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97" name="Freeform 865">
              <a:extLst>
                <a:ext uri="{FF2B5EF4-FFF2-40B4-BE49-F238E27FC236}">
                  <a16:creationId xmlns:a16="http://schemas.microsoft.com/office/drawing/2014/main" xmlns="" id="{878B45B4-DF40-4092-A917-DB13C9A88682}"/>
                </a:ext>
              </a:extLst>
            </p:cNvPr>
            <p:cNvSpPr>
              <a:spLocks/>
            </p:cNvSpPr>
            <p:nvPr/>
          </p:nvSpPr>
          <p:spPr bwMode="auto">
            <a:xfrm>
              <a:off x="8008050" y="4615644"/>
              <a:ext cx="14181" cy="16845"/>
            </a:xfrm>
            <a:custGeom>
              <a:avLst/>
              <a:gdLst>
                <a:gd name="T0" fmla="*/ 1 w 5"/>
                <a:gd name="T1" fmla="*/ 6 h 7"/>
                <a:gd name="T2" fmla="*/ 0 w 5"/>
                <a:gd name="T3" fmla="*/ 7 h 7"/>
                <a:gd name="T4" fmla="*/ 5 w 5"/>
                <a:gd name="T5" fmla="*/ 2 h 7"/>
                <a:gd name="T6" fmla="*/ 3 w 5"/>
                <a:gd name="T7" fmla="*/ 2 h 7"/>
                <a:gd name="T8" fmla="*/ 1 w 5"/>
                <a:gd name="T9" fmla="*/ 6 h 7"/>
              </a:gdLst>
              <a:ahLst/>
              <a:cxnLst>
                <a:cxn ang="0">
                  <a:pos x="T0" y="T1"/>
                </a:cxn>
                <a:cxn ang="0">
                  <a:pos x="T2" y="T3"/>
                </a:cxn>
                <a:cxn ang="0">
                  <a:pos x="T4" y="T5"/>
                </a:cxn>
                <a:cxn ang="0">
                  <a:pos x="T6" y="T7"/>
                </a:cxn>
                <a:cxn ang="0">
                  <a:pos x="T8" y="T9"/>
                </a:cxn>
              </a:cxnLst>
              <a:rect l="0" t="0" r="r" b="b"/>
              <a:pathLst>
                <a:path w="5" h="7">
                  <a:moveTo>
                    <a:pt x="1" y="6"/>
                  </a:moveTo>
                  <a:cubicBezTo>
                    <a:pt x="0" y="6"/>
                    <a:pt x="0" y="7"/>
                    <a:pt x="0" y="7"/>
                  </a:cubicBezTo>
                  <a:cubicBezTo>
                    <a:pt x="2" y="7"/>
                    <a:pt x="5" y="4"/>
                    <a:pt x="5" y="2"/>
                  </a:cubicBezTo>
                  <a:cubicBezTo>
                    <a:pt x="5" y="0"/>
                    <a:pt x="3" y="2"/>
                    <a:pt x="3" y="2"/>
                  </a:cubicBezTo>
                  <a:cubicBezTo>
                    <a:pt x="2" y="3"/>
                    <a:pt x="1" y="4"/>
                    <a:pt x="1" y="6"/>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98" name="Freeform 866">
              <a:extLst>
                <a:ext uri="{FF2B5EF4-FFF2-40B4-BE49-F238E27FC236}">
                  <a16:creationId xmlns:a16="http://schemas.microsoft.com/office/drawing/2014/main" xmlns="" id="{AE9AD7D2-D8F0-4915-8B59-6EB5A9C39D16}"/>
                </a:ext>
              </a:extLst>
            </p:cNvPr>
            <p:cNvSpPr>
              <a:spLocks/>
            </p:cNvSpPr>
            <p:nvPr/>
          </p:nvSpPr>
          <p:spPr bwMode="auto">
            <a:xfrm>
              <a:off x="8116769" y="4622662"/>
              <a:ext cx="14181" cy="15441"/>
            </a:xfrm>
            <a:custGeom>
              <a:avLst/>
              <a:gdLst>
                <a:gd name="T0" fmla="*/ 1 w 5"/>
                <a:gd name="T1" fmla="*/ 3 h 6"/>
                <a:gd name="T2" fmla="*/ 1 w 5"/>
                <a:gd name="T3" fmla="*/ 6 h 6"/>
                <a:gd name="T4" fmla="*/ 5 w 5"/>
                <a:gd name="T5" fmla="*/ 2 h 6"/>
                <a:gd name="T6" fmla="*/ 3 w 5"/>
                <a:gd name="T7" fmla="*/ 0 h 6"/>
                <a:gd name="T8" fmla="*/ 1 w 5"/>
                <a:gd name="T9" fmla="*/ 3 h 6"/>
              </a:gdLst>
              <a:ahLst/>
              <a:cxnLst>
                <a:cxn ang="0">
                  <a:pos x="T0" y="T1"/>
                </a:cxn>
                <a:cxn ang="0">
                  <a:pos x="T2" y="T3"/>
                </a:cxn>
                <a:cxn ang="0">
                  <a:pos x="T4" y="T5"/>
                </a:cxn>
                <a:cxn ang="0">
                  <a:pos x="T6" y="T7"/>
                </a:cxn>
                <a:cxn ang="0">
                  <a:pos x="T8" y="T9"/>
                </a:cxn>
              </a:cxnLst>
              <a:rect l="0" t="0" r="r" b="b"/>
              <a:pathLst>
                <a:path w="5" h="6">
                  <a:moveTo>
                    <a:pt x="1" y="3"/>
                  </a:moveTo>
                  <a:cubicBezTo>
                    <a:pt x="1" y="3"/>
                    <a:pt x="0" y="6"/>
                    <a:pt x="1" y="6"/>
                  </a:cubicBezTo>
                  <a:cubicBezTo>
                    <a:pt x="4" y="6"/>
                    <a:pt x="4" y="3"/>
                    <a:pt x="5" y="2"/>
                  </a:cubicBezTo>
                  <a:cubicBezTo>
                    <a:pt x="4" y="2"/>
                    <a:pt x="4" y="0"/>
                    <a:pt x="3" y="0"/>
                  </a:cubicBezTo>
                  <a:cubicBezTo>
                    <a:pt x="2" y="0"/>
                    <a:pt x="1" y="1"/>
                    <a:pt x="1"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899" name="Freeform 867">
              <a:extLst>
                <a:ext uri="{FF2B5EF4-FFF2-40B4-BE49-F238E27FC236}">
                  <a16:creationId xmlns:a16="http://schemas.microsoft.com/office/drawing/2014/main" xmlns="" id="{BE397651-9E58-486C-98E0-1767AF6BDD06}"/>
                </a:ext>
              </a:extLst>
            </p:cNvPr>
            <p:cNvSpPr>
              <a:spLocks/>
            </p:cNvSpPr>
            <p:nvPr/>
          </p:nvSpPr>
          <p:spPr bwMode="auto">
            <a:xfrm>
              <a:off x="8116769" y="4622662"/>
              <a:ext cx="14181" cy="15441"/>
            </a:xfrm>
            <a:custGeom>
              <a:avLst/>
              <a:gdLst>
                <a:gd name="T0" fmla="*/ 1 w 5"/>
                <a:gd name="T1" fmla="*/ 3 h 6"/>
                <a:gd name="T2" fmla="*/ 1 w 5"/>
                <a:gd name="T3" fmla="*/ 6 h 6"/>
                <a:gd name="T4" fmla="*/ 5 w 5"/>
                <a:gd name="T5" fmla="*/ 2 h 6"/>
                <a:gd name="T6" fmla="*/ 3 w 5"/>
                <a:gd name="T7" fmla="*/ 0 h 6"/>
                <a:gd name="T8" fmla="*/ 1 w 5"/>
                <a:gd name="T9" fmla="*/ 3 h 6"/>
              </a:gdLst>
              <a:ahLst/>
              <a:cxnLst>
                <a:cxn ang="0">
                  <a:pos x="T0" y="T1"/>
                </a:cxn>
                <a:cxn ang="0">
                  <a:pos x="T2" y="T3"/>
                </a:cxn>
                <a:cxn ang="0">
                  <a:pos x="T4" y="T5"/>
                </a:cxn>
                <a:cxn ang="0">
                  <a:pos x="T6" y="T7"/>
                </a:cxn>
                <a:cxn ang="0">
                  <a:pos x="T8" y="T9"/>
                </a:cxn>
              </a:cxnLst>
              <a:rect l="0" t="0" r="r" b="b"/>
              <a:pathLst>
                <a:path w="5" h="6">
                  <a:moveTo>
                    <a:pt x="1" y="3"/>
                  </a:moveTo>
                  <a:cubicBezTo>
                    <a:pt x="1" y="3"/>
                    <a:pt x="0" y="6"/>
                    <a:pt x="1" y="6"/>
                  </a:cubicBezTo>
                  <a:cubicBezTo>
                    <a:pt x="4" y="6"/>
                    <a:pt x="4" y="3"/>
                    <a:pt x="5" y="2"/>
                  </a:cubicBezTo>
                  <a:cubicBezTo>
                    <a:pt x="4" y="2"/>
                    <a:pt x="4" y="0"/>
                    <a:pt x="3" y="0"/>
                  </a:cubicBezTo>
                  <a:cubicBezTo>
                    <a:pt x="2" y="0"/>
                    <a:pt x="1" y="1"/>
                    <a:pt x="1"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00" name="Freeform 868">
              <a:extLst>
                <a:ext uri="{FF2B5EF4-FFF2-40B4-BE49-F238E27FC236}">
                  <a16:creationId xmlns:a16="http://schemas.microsoft.com/office/drawing/2014/main" xmlns="" id="{7E861585-ACDA-41A6-A98A-461E290ECA24}"/>
                </a:ext>
              </a:extLst>
            </p:cNvPr>
            <p:cNvSpPr>
              <a:spLocks/>
            </p:cNvSpPr>
            <p:nvPr/>
          </p:nvSpPr>
          <p:spPr bwMode="auto">
            <a:xfrm>
              <a:off x="7297434" y="3756574"/>
              <a:ext cx="1175429" cy="846437"/>
            </a:xfrm>
            <a:custGeom>
              <a:avLst/>
              <a:gdLst>
                <a:gd name="T0" fmla="*/ 17 w 423"/>
                <a:gd name="T1" fmla="*/ 246 h 341"/>
                <a:gd name="T2" fmla="*/ 13 w 423"/>
                <a:gd name="T3" fmla="*/ 192 h 341"/>
                <a:gd name="T4" fmla="*/ 13 w 423"/>
                <a:gd name="T5" fmla="*/ 191 h 341"/>
                <a:gd name="T6" fmla="*/ 20 w 423"/>
                <a:gd name="T7" fmla="*/ 188 h 341"/>
                <a:gd name="T8" fmla="*/ 23 w 423"/>
                <a:gd name="T9" fmla="*/ 144 h 341"/>
                <a:gd name="T10" fmla="*/ 50 w 423"/>
                <a:gd name="T11" fmla="*/ 125 h 341"/>
                <a:gd name="T12" fmla="*/ 81 w 423"/>
                <a:gd name="T13" fmla="*/ 115 h 341"/>
                <a:gd name="T14" fmla="*/ 122 w 423"/>
                <a:gd name="T15" fmla="*/ 87 h 341"/>
                <a:gd name="T16" fmla="*/ 137 w 423"/>
                <a:gd name="T17" fmla="*/ 76 h 341"/>
                <a:gd name="T18" fmla="*/ 140 w 423"/>
                <a:gd name="T19" fmla="*/ 67 h 341"/>
                <a:gd name="T20" fmla="*/ 148 w 423"/>
                <a:gd name="T21" fmla="*/ 65 h 341"/>
                <a:gd name="T22" fmla="*/ 155 w 423"/>
                <a:gd name="T23" fmla="*/ 58 h 341"/>
                <a:gd name="T24" fmla="*/ 159 w 423"/>
                <a:gd name="T25" fmla="*/ 50 h 341"/>
                <a:gd name="T26" fmla="*/ 168 w 423"/>
                <a:gd name="T27" fmla="*/ 43 h 341"/>
                <a:gd name="T28" fmla="*/ 173 w 423"/>
                <a:gd name="T29" fmla="*/ 42 h 341"/>
                <a:gd name="T30" fmla="*/ 188 w 423"/>
                <a:gd name="T31" fmla="*/ 53 h 341"/>
                <a:gd name="T32" fmla="*/ 200 w 423"/>
                <a:gd name="T33" fmla="*/ 50 h 341"/>
                <a:gd name="T34" fmla="*/ 204 w 423"/>
                <a:gd name="T35" fmla="*/ 41 h 341"/>
                <a:gd name="T36" fmla="*/ 216 w 423"/>
                <a:gd name="T37" fmla="*/ 24 h 341"/>
                <a:gd name="T38" fmla="*/ 238 w 423"/>
                <a:gd name="T39" fmla="*/ 19 h 341"/>
                <a:gd name="T40" fmla="*/ 236 w 423"/>
                <a:gd name="T41" fmla="*/ 5 h 341"/>
                <a:gd name="T42" fmla="*/ 256 w 423"/>
                <a:gd name="T43" fmla="*/ 17 h 341"/>
                <a:gd name="T44" fmla="*/ 273 w 423"/>
                <a:gd name="T45" fmla="*/ 17 h 341"/>
                <a:gd name="T46" fmla="*/ 283 w 423"/>
                <a:gd name="T47" fmla="*/ 19 h 341"/>
                <a:gd name="T48" fmla="*/ 278 w 423"/>
                <a:gd name="T49" fmla="*/ 29 h 341"/>
                <a:gd name="T50" fmla="*/ 265 w 423"/>
                <a:gd name="T51" fmla="*/ 50 h 341"/>
                <a:gd name="T52" fmla="*/ 299 w 423"/>
                <a:gd name="T53" fmla="*/ 75 h 341"/>
                <a:gd name="T54" fmla="*/ 330 w 423"/>
                <a:gd name="T55" fmla="*/ 49 h 341"/>
                <a:gd name="T56" fmla="*/ 335 w 423"/>
                <a:gd name="T57" fmla="*/ 22 h 341"/>
                <a:gd name="T58" fmla="*/ 343 w 423"/>
                <a:gd name="T59" fmla="*/ 3 h 341"/>
                <a:gd name="T60" fmla="*/ 348 w 423"/>
                <a:gd name="T61" fmla="*/ 13 h 341"/>
                <a:gd name="T62" fmla="*/ 358 w 423"/>
                <a:gd name="T63" fmla="*/ 43 h 341"/>
                <a:gd name="T64" fmla="*/ 369 w 423"/>
                <a:gd name="T65" fmla="*/ 75 h 341"/>
                <a:gd name="T66" fmla="*/ 371 w 423"/>
                <a:gd name="T67" fmla="*/ 99 h 341"/>
                <a:gd name="T68" fmla="*/ 390 w 423"/>
                <a:gd name="T69" fmla="*/ 114 h 341"/>
                <a:gd name="T70" fmla="*/ 397 w 423"/>
                <a:gd name="T71" fmla="*/ 130 h 341"/>
                <a:gd name="T72" fmla="*/ 407 w 423"/>
                <a:gd name="T73" fmla="*/ 141 h 341"/>
                <a:gd name="T74" fmla="*/ 416 w 423"/>
                <a:gd name="T75" fmla="*/ 167 h 341"/>
                <a:gd name="T76" fmla="*/ 420 w 423"/>
                <a:gd name="T77" fmla="*/ 186 h 341"/>
                <a:gd name="T78" fmla="*/ 411 w 423"/>
                <a:gd name="T79" fmla="*/ 223 h 341"/>
                <a:gd name="T80" fmla="*/ 381 w 423"/>
                <a:gd name="T81" fmla="*/ 264 h 341"/>
                <a:gd name="T82" fmla="*/ 365 w 423"/>
                <a:gd name="T83" fmla="*/ 280 h 341"/>
                <a:gd name="T84" fmla="*/ 350 w 423"/>
                <a:gd name="T85" fmla="*/ 296 h 341"/>
                <a:gd name="T86" fmla="*/ 324 w 423"/>
                <a:gd name="T87" fmla="*/ 325 h 341"/>
                <a:gd name="T88" fmla="*/ 286 w 423"/>
                <a:gd name="T89" fmla="*/ 338 h 341"/>
                <a:gd name="T90" fmla="*/ 279 w 423"/>
                <a:gd name="T91" fmla="*/ 330 h 341"/>
                <a:gd name="T92" fmla="*/ 258 w 423"/>
                <a:gd name="T93" fmla="*/ 336 h 341"/>
                <a:gd name="T94" fmla="*/ 233 w 423"/>
                <a:gd name="T95" fmla="*/ 319 h 341"/>
                <a:gd name="T96" fmla="*/ 238 w 423"/>
                <a:gd name="T97" fmla="*/ 298 h 341"/>
                <a:gd name="T98" fmla="*/ 233 w 423"/>
                <a:gd name="T99" fmla="*/ 281 h 341"/>
                <a:gd name="T100" fmla="*/ 223 w 423"/>
                <a:gd name="T101" fmla="*/ 290 h 341"/>
                <a:gd name="T102" fmla="*/ 237 w 423"/>
                <a:gd name="T103" fmla="*/ 266 h 341"/>
                <a:gd name="T104" fmla="*/ 211 w 423"/>
                <a:gd name="T105" fmla="*/ 286 h 341"/>
                <a:gd name="T106" fmla="*/ 204 w 423"/>
                <a:gd name="T107" fmla="*/ 286 h 341"/>
                <a:gd name="T108" fmla="*/ 199 w 423"/>
                <a:gd name="T109" fmla="*/ 266 h 341"/>
                <a:gd name="T110" fmla="*/ 189 w 423"/>
                <a:gd name="T111" fmla="*/ 255 h 341"/>
                <a:gd name="T112" fmla="*/ 124 w 423"/>
                <a:gd name="T113" fmla="*/ 259 h 341"/>
                <a:gd name="T114" fmla="*/ 76 w 423"/>
                <a:gd name="T115" fmla="*/ 279 h 341"/>
                <a:gd name="T116" fmla="*/ 40 w 423"/>
                <a:gd name="T117" fmla="*/ 285 h 341"/>
                <a:gd name="T118" fmla="*/ 13 w 423"/>
                <a:gd name="T119" fmla="*/ 291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341">
                  <a:moveTo>
                    <a:pt x="6" y="276"/>
                  </a:moveTo>
                  <a:cubicBezTo>
                    <a:pt x="9" y="276"/>
                    <a:pt x="11" y="273"/>
                    <a:pt x="12" y="270"/>
                  </a:cubicBezTo>
                  <a:cubicBezTo>
                    <a:pt x="14" y="268"/>
                    <a:pt x="12" y="264"/>
                    <a:pt x="15" y="262"/>
                  </a:cubicBezTo>
                  <a:cubicBezTo>
                    <a:pt x="14" y="263"/>
                    <a:pt x="14" y="264"/>
                    <a:pt x="14" y="264"/>
                  </a:cubicBezTo>
                  <a:cubicBezTo>
                    <a:pt x="14" y="264"/>
                    <a:pt x="15" y="263"/>
                    <a:pt x="15" y="263"/>
                  </a:cubicBezTo>
                  <a:cubicBezTo>
                    <a:pt x="15" y="261"/>
                    <a:pt x="16" y="259"/>
                    <a:pt x="17" y="257"/>
                  </a:cubicBezTo>
                  <a:cubicBezTo>
                    <a:pt x="19" y="253"/>
                    <a:pt x="18" y="250"/>
                    <a:pt x="17" y="246"/>
                  </a:cubicBezTo>
                  <a:cubicBezTo>
                    <a:pt x="17" y="242"/>
                    <a:pt x="15" y="238"/>
                    <a:pt x="16" y="234"/>
                  </a:cubicBezTo>
                  <a:cubicBezTo>
                    <a:pt x="17" y="231"/>
                    <a:pt x="19" y="226"/>
                    <a:pt x="18" y="222"/>
                  </a:cubicBezTo>
                  <a:cubicBezTo>
                    <a:pt x="18" y="220"/>
                    <a:pt x="17" y="219"/>
                    <a:pt x="17" y="217"/>
                  </a:cubicBezTo>
                  <a:cubicBezTo>
                    <a:pt x="17" y="216"/>
                    <a:pt x="17" y="214"/>
                    <a:pt x="17" y="213"/>
                  </a:cubicBezTo>
                  <a:cubicBezTo>
                    <a:pt x="16" y="211"/>
                    <a:pt x="15" y="210"/>
                    <a:pt x="15" y="208"/>
                  </a:cubicBezTo>
                  <a:cubicBezTo>
                    <a:pt x="15" y="206"/>
                    <a:pt x="15" y="205"/>
                    <a:pt x="16" y="203"/>
                  </a:cubicBezTo>
                  <a:cubicBezTo>
                    <a:pt x="16" y="199"/>
                    <a:pt x="14" y="195"/>
                    <a:pt x="13" y="192"/>
                  </a:cubicBezTo>
                  <a:cubicBezTo>
                    <a:pt x="12" y="191"/>
                    <a:pt x="11" y="189"/>
                    <a:pt x="10" y="188"/>
                  </a:cubicBezTo>
                  <a:cubicBezTo>
                    <a:pt x="10" y="186"/>
                    <a:pt x="11" y="186"/>
                    <a:pt x="11" y="184"/>
                  </a:cubicBezTo>
                  <a:cubicBezTo>
                    <a:pt x="11" y="185"/>
                    <a:pt x="11" y="186"/>
                    <a:pt x="11" y="187"/>
                  </a:cubicBezTo>
                  <a:cubicBezTo>
                    <a:pt x="12" y="187"/>
                    <a:pt x="12" y="185"/>
                    <a:pt x="12" y="184"/>
                  </a:cubicBezTo>
                  <a:cubicBezTo>
                    <a:pt x="12" y="186"/>
                    <a:pt x="13" y="187"/>
                    <a:pt x="12" y="188"/>
                  </a:cubicBezTo>
                  <a:cubicBezTo>
                    <a:pt x="13" y="186"/>
                    <a:pt x="13" y="190"/>
                    <a:pt x="13" y="190"/>
                  </a:cubicBezTo>
                  <a:cubicBezTo>
                    <a:pt x="14" y="188"/>
                    <a:pt x="13" y="191"/>
                    <a:pt x="13" y="191"/>
                  </a:cubicBezTo>
                  <a:cubicBezTo>
                    <a:pt x="16" y="190"/>
                    <a:pt x="17" y="189"/>
                    <a:pt x="15" y="186"/>
                  </a:cubicBezTo>
                  <a:cubicBezTo>
                    <a:pt x="14" y="184"/>
                    <a:pt x="13" y="180"/>
                    <a:pt x="14" y="178"/>
                  </a:cubicBezTo>
                  <a:cubicBezTo>
                    <a:pt x="15" y="179"/>
                    <a:pt x="16" y="181"/>
                    <a:pt x="16" y="182"/>
                  </a:cubicBezTo>
                  <a:cubicBezTo>
                    <a:pt x="17" y="183"/>
                    <a:pt x="15" y="184"/>
                    <a:pt x="15" y="186"/>
                  </a:cubicBezTo>
                  <a:cubicBezTo>
                    <a:pt x="17" y="186"/>
                    <a:pt x="17" y="185"/>
                    <a:pt x="17" y="184"/>
                  </a:cubicBezTo>
                  <a:cubicBezTo>
                    <a:pt x="18" y="185"/>
                    <a:pt x="17" y="187"/>
                    <a:pt x="18" y="189"/>
                  </a:cubicBezTo>
                  <a:cubicBezTo>
                    <a:pt x="18" y="189"/>
                    <a:pt x="20" y="188"/>
                    <a:pt x="20" y="188"/>
                  </a:cubicBezTo>
                  <a:cubicBezTo>
                    <a:pt x="21" y="185"/>
                    <a:pt x="22" y="183"/>
                    <a:pt x="21" y="180"/>
                  </a:cubicBezTo>
                  <a:cubicBezTo>
                    <a:pt x="20" y="178"/>
                    <a:pt x="20" y="175"/>
                    <a:pt x="18" y="173"/>
                  </a:cubicBezTo>
                  <a:cubicBezTo>
                    <a:pt x="18" y="172"/>
                    <a:pt x="18" y="172"/>
                    <a:pt x="18" y="171"/>
                  </a:cubicBezTo>
                  <a:cubicBezTo>
                    <a:pt x="18" y="169"/>
                    <a:pt x="17" y="167"/>
                    <a:pt x="17" y="165"/>
                  </a:cubicBezTo>
                  <a:cubicBezTo>
                    <a:pt x="16" y="162"/>
                    <a:pt x="18" y="159"/>
                    <a:pt x="20" y="156"/>
                  </a:cubicBezTo>
                  <a:cubicBezTo>
                    <a:pt x="22" y="154"/>
                    <a:pt x="23" y="152"/>
                    <a:pt x="24" y="148"/>
                  </a:cubicBezTo>
                  <a:cubicBezTo>
                    <a:pt x="24" y="147"/>
                    <a:pt x="23" y="145"/>
                    <a:pt x="23" y="144"/>
                  </a:cubicBezTo>
                  <a:cubicBezTo>
                    <a:pt x="23" y="142"/>
                    <a:pt x="24" y="141"/>
                    <a:pt x="25" y="140"/>
                  </a:cubicBezTo>
                  <a:cubicBezTo>
                    <a:pt x="26" y="138"/>
                    <a:pt x="27" y="134"/>
                    <a:pt x="29" y="133"/>
                  </a:cubicBezTo>
                  <a:cubicBezTo>
                    <a:pt x="29" y="135"/>
                    <a:pt x="29" y="136"/>
                    <a:pt x="28" y="137"/>
                  </a:cubicBezTo>
                  <a:cubicBezTo>
                    <a:pt x="28" y="138"/>
                    <a:pt x="28" y="140"/>
                    <a:pt x="28" y="142"/>
                  </a:cubicBezTo>
                  <a:cubicBezTo>
                    <a:pt x="31" y="141"/>
                    <a:pt x="31" y="139"/>
                    <a:pt x="33" y="136"/>
                  </a:cubicBezTo>
                  <a:cubicBezTo>
                    <a:pt x="34" y="134"/>
                    <a:pt x="37" y="132"/>
                    <a:pt x="40" y="131"/>
                  </a:cubicBezTo>
                  <a:cubicBezTo>
                    <a:pt x="44" y="130"/>
                    <a:pt x="47" y="127"/>
                    <a:pt x="50" y="125"/>
                  </a:cubicBezTo>
                  <a:cubicBezTo>
                    <a:pt x="51" y="124"/>
                    <a:pt x="52" y="122"/>
                    <a:pt x="53" y="122"/>
                  </a:cubicBezTo>
                  <a:cubicBezTo>
                    <a:pt x="56" y="122"/>
                    <a:pt x="58" y="121"/>
                    <a:pt x="59" y="119"/>
                  </a:cubicBezTo>
                  <a:cubicBezTo>
                    <a:pt x="59" y="122"/>
                    <a:pt x="62" y="119"/>
                    <a:pt x="63" y="119"/>
                  </a:cubicBezTo>
                  <a:cubicBezTo>
                    <a:pt x="64" y="119"/>
                    <a:pt x="64" y="120"/>
                    <a:pt x="66" y="120"/>
                  </a:cubicBezTo>
                  <a:cubicBezTo>
                    <a:pt x="67" y="120"/>
                    <a:pt x="68" y="120"/>
                    <a:pt x="70" y="119"/>
                  </a:cubicBezTo>
                  <a:cubicBezTo>
                    <a:pt x="73" y="118"/>
                    <a:pt x="74" y="116"/>
                    <a:pt x="77" y="116"/>
                  </a:cubicBezTo>
                  <a:cubicBezTo>
                    <a:pt x="79" y="116"/>
                    <a:pt x="80" y="116"/>
                    <a:pt x="81" y="115"/>
                  </a:cubicBezTo>
                  <a:cubicBezTo>
                    <a:pt x="83" y="114"/>
                    <a:pt x="83" y="112"/>
                    <a:pt x="85" y="112"/>
                  </a:cubicBezTo>
                  <a:cubicBezTo>
                    <a:pt x="88" y="112"/>
                    <a:pt x="90" y="112"/>
                    <a:pt x="93" y="111"/>
                  </a:cubicBezTo>
                  <a:cubicBezTo>
                    <a:pt x="97" y="110"/>
                    <a:pt x="100" y="110"/>
                    <a:pt x="103" y="108"/>
                  </a:cubicBezTo>
                  <a:cubicBezTo>
                    <a:pt x="106" y="106"/>
                    <a:pt x="115" y="101"/>
                    <a:pt x="113" y="96"/>
                  </a:cubicBezTo>
                  <a:cubicBezTo>
                    <a:pt x="115" y="96"/>
                    <a:pt x="115" y="96"/>
                    <a:pt x="115" y="95"/>
                  </a:cubicBezTo>
                  <a:cubicBezTo>
                    <a:pt x="116" y="94"/>
                    <a:pt x="117" y="93"/>
                    <a:pt x="118" y="92"/>
                  </a:cubicBezTo>
                  <a:cubicBezTo>
                    <a:pt x="120" y="91"/>
                    <a:pt x="123" y="90"/>
                    <a:pt x="122" y="87"/>
                  </a:cubicBezTo>
                  <a:cubicBezTo>
                    <a:pt x="120" y="86"/>
                    <a:pt x="121" y="81"/>
                    <a:pt x="122" y="79"/>
                  </a:cubicBezTo>
                  <a:cubicBezTo>
                    <a:pt x="123" y="78"/>
                    <a:pt x="125" y="74"/>
                    <a:pt x="127" y="75"/>
                  </a:cubicBezTo>
                  <a:cubicBezTo>
                    <a:pt x="126" y="74"/>
                    <a:pt x="127" y="74"/>
                    <a:pt x="129" y="73"/>
                  </a:cubicBezTo>
                  <a:cubicBezTo>
                    <a:pt x="130" y="72"/>
                    <a:pt x="130" y="70"/>
                    <a:pt x="132" y="69"/>
                  </a:cubicBezTo>
                  <a:cubicBezTo>
                    <a:pt x="133" y="70"/>
                    <a:pt x="130" y="72"/>
                    <a:pt x="133" y="72"/>
                  </a:cubicBezTo>
                  <a:cubicBezTo>
                    <a:pt x="131" y="75"/>
                    <a:pt x="136" y="80"/>
                    <a:pt x="136" y="83"/>
                  </a:cubicBezTo>
                  <a:cubicBezTo>
                    <a:pt x="138" y="81"/>
                    <a:pt x="136" y="78"/>
                    <a:pt x="137" y="76"/>
                  </a:cubicBezTo>
                  <a:cubicBezTo>
                    <a:pt x="139" y="76"/>
                    <a:pt x="139" y="77"/>
                    <a:pt x="140" y="78"/>
                  </a:cubicBezTo>
                  <a:cubicBezTo>
                    <a:pt x="140" y="77"/>
                    <a:pt x="139" y="75"/>
                    <a:pt x="141" y="74"/>
                  </a:cubicBezTo>
                  <a:cubicBezTo>
                    <a:pt x="140" y="75"/>
                    <a:pt x="137" y="72"/>
                    <a:pt x="138" y="71"/>
                  </a:cubicBezTo>
                  <a:cubicBezTo>
                    <a:pt x="137" y="71"/>
                    <a:pt x="137" y="70"/>
                    <a:pt x="137" y="69"/>
                  </a:cubicBezTo>
                  <a:cubicBezTo>
                    <a:pt x="138" y="71"/>
                    <a:pt x="138" y="69"/>
                    <a:pt x="139" y="69"/>
                  </a:cubicBezTo>
                  <a:cubicBezTo>
                    <a:pt x="140" y="69"/>
                    <a:pt x="139" y="67"/>
                    <a:pt x="138" y="66"/>
                  </a:cubicBezTo>
                  <a:cubicBezTo>
                    <a:pt x="140" y="65"/>
                    <a:pt x="142" y="66"/>
                    <a:pt x="140" y="67"/>
                  </a:cubicBezTo>
                  <a:cubicBezTo>
                    <a:pt x="141" y="67"/>
                    <a:pt x="141" y="68"/>
                    <a:pt x="141" y="69"/>
                  </a:cubicBezTo>
                  <a:cubicBezTo>
                    <a:pt x="142" y="68"/>
                    <a:pt x="142" y="67"/>
                    <a:pt x="143" y="67"/>
                  </a:cubicBezTo>
                  <a:cubicBezTo>
                    <a:pt x="144" y="67"/>
                    <a:pt x="144" y="68"/>
                    <a:pt x="145" y="68"/>
                  </a:cubicBezTo>
                  <a:cubicBezTo>
                    <a:pt x="146" y="69"/>
                    <a:pt x="147" y="68"/>
                    <a:pt x="148" y="68"/>
                  </a:cubicBezTo>
                  <a:cubicBezTo>
                    <a:pt x="149" y="69"/>
                    <a:pt x="150" y="68"/>
                    <a:pt x="151" y="69"/>
                  </a:cubicBezTo>
                  <a:cubicBezTo>
                    <a:pt x="150" y="68"/>
                    <a:pt x="149" y="68"/>
                    <a:pt x="148" y="68"/>
                  </a:cubicBezTo>
                  <a:cubicBezTo>
                    <a:pt x="146" y="67"/>
                    <a:pt x="148" y="66"/>
                    <a:pt x="148" y="65"/>
                  </a:cubicBezTo>
                  <a:cubicBezTo>
                    <a:pt x="148" y="66"/>
                    <a:pt x="148" y="66"/>
                    <a:pt x="148" y="66"/>
                  </a:cubicBezTo>
                  <a:cubicBezTo>
                    <a:pt x="150" y="65"/>
                    <a:pt x="149" y="63"/>
                    <a:pt x="151" y="62"/>
                  </a:cubicBezTo>
                  <a:cubicBezTo>
                    <a:pt x="150" y="62"/>
                    <a:pt x="149" y="62"/>
                    <a:pt x="149" y="63"/>
                  </a:cubicBezTo>
                  <a:cubicBezTo>
                    <a:pt x="148" y="62"/>
                    <a:pt x="147" y="59"/>
                    <a:pt x="149" y="58"/>
                  </a:cubicBezTo>
                  <a:cubicBezTo>
                    <a:pt x="150" y="57"/>
                    <a:pt x="153" y="57"/>
                    <a:pt x="152" y="55"/>
                  </a:cubicBezTo>
                  <a:cubicBezTo>
                    <a:pt x="153" y="55"/>
                    <a:pt x="153" y="56"/>
                    <a:pt x="154" y="57"/>
                  </a:cubicBezTo>
                  <a:cubicBezTo>
                    <a:pt x="155" y="57"/>
                    <a:pt x="155" y="57"/>
                    <a:pt x="155" y="58"/>
                  </a:cubicBezTo>
                  <a:cubicBezTo>
                    <a:pt x="156" y="58"/>
                    <a:pt x="156" y="58"/>
                    <a:pt x="157" y="58"/>
                  </a:cubicBezTo>
                  <a:cubicBezTo>
                    <a:pt x="155" y="57"/>
                    <a:pt x="156" y="55"/>
                    <a:pt x="154" y="55"/>
                  </a:cubicBezTo>
                  <a:cubicBezTo>
                    <a:pt x="154" y="55"/>
                    <a:pt x="155" y="54"/>
                    <a:pt x="156" y="54"/>
                  </a:cubicBezTo>
                  <a:cubicBezTo>
                    <a:pt x="155" y="54"/>
                    <a:pt x="154" y="54"/>
                    <a:pt x="154" y="55"/>
                  </a:cubicBezTo>
                  <a:cubicBezTo>
                    <a:pt x="154" y="54"/>
                    <a:pt x="157" y="51"/>
                    <a:pt x="157" y="53"/>
                  </a:cubicBezTo>
                  <a:cubicBezTo>
                    <a:pt x="157" y="51"/>
                    <a:pt x="158" y="54"/>
                    <a:pt x="160" y="54"/>
                  </a:cubicBezTo>
                  <a:cubicBezTo>
                    <a:pt x="159" y="53"/>
                    <a:pt x="158" y="52"/>
                    <a:pt x="159" y="50"/>
                  </a:cubicBezTo>
                  <a:cubicBezTo>
                    <a:pt x="156" y="50"/>
                    <a:pt x="159" y="48"/>
                    <a:pt x="160" y="47"/>
                  </a:cubicBezTo>
                  <a:cubicBezTo>
                    <a:pt x="161" y="48"/>
                    <a:pt x="161" y="46"/>
                    <a:pt x="162" y="46"/>
                  </a:cubicBezTo>
                  <a:cubicBezTo>
                    <a:pt x="163" y="45"/>
                    <a:pt x="163" y="44"/>
                    <a:pt x="163" y="43"/>
                  </a:cubicBezTo>
                  <a:cubicBezTo>
                    <a:pt x="164" y="43"/>
                    <a:pt x="164" y="46"/>
                    <a:pt x="163" y="47"/>
                  </a:cubicBezTo>
                  <a:cubicBezTo>
                    <a:pt x="165" y="45"/>
                    <a:pt x="164" y="45"/>
                    <a:pt x="166" y="47"/>
                  </a:cubicBezTo>
                  <a:cubicBezTo>
                    <a:pt x="166" y="46"/>
                    <a:pt x="167" y="46"/>
                    <a:pt x="167" y="45"/>
                  </a:cubicBezTo>
                  <a:cubicBezTo>
                    <a:pt x="167" y="45"/>
                    <a:pt x="167" y="43"/>
                    <a:pt x="168" y="43"/>
                  </a:cubicBezTo>
                  <a:cubicBezTo>
                    <a:pt x="168" y="42"/>
                    <a:pt x="170" y="42"/>
                    <a:pt x="169" y="41"/>
                  </a:cubicBezTo>
                  <a:cubicBezTo>
                    <a:pt x="168" y="41"/>
                    <a:pt x="168" y="41"/>
                    <a:pt x="168" y="41"/>
                  </a:cubicBezTo>
                  <a:cubicBezTo>
                    <a:pt x="167" y="41"/>
                    <a:pt x="166" y="39"/>
                    <a:pt x="168" y="40"/>
                  </a:cubicBezTo>
                  <a:cubicBezTo>
                    <a:pt x="168" y="39"/>
                    <a:pt x="170" y="38"/>
                    <a:pt x="169" y="40"/>
                  </a:cubicBezTo>
                  <a:cubicBezTo>
                    <a:pt x="171" y="38"/>
                    <a:pt x="168" y="43"/>
                    <a:pt x="171" y="42"/>
                  </a:cubicBezTo>
                  <a:cubicBezTo>
                    <a:pt x="170" y="41"/>
                    <a:pt x="171" y="40"/>
                    <a:pt x="173" y="40"/>
                  </a:cubicBezTo>
                  <a:cubicBezTo>
                    <a:pt x="172" y="41"/>
                    <a:pt x="173" y="41"/>
                    <a:pt x="173" y="42"/>
                  </a:cubicBezTo>
                  <a:cubicBezTo>
                    <a:pt x="174" y="41"/>
                    <a:pt x="176" y="41"/>
                    <a:pt x="177" y="39"/>
                  </a:cubicBezTo>
                  <a:cubicBezTo>
                    <a:pt x="177" y="38"/>
                    <a:pt x="175" y="38"/>
                    <a:pt x="177" y="37"/>
                  </a:cubicBezTo>
                  <a:cubicBezTo>
                    <a:pt x="179" y="36"/>
                    <a:pt x="179" y="39"/>
                    <a:pt x="181" y="39"/>
                  </a:cubicBezTo>
                  <a:cubicBezTo>
                    <a:pt x="182" y="39"/>
                    <a:pt x="183" y="40"/>
                    <a:pt x="184" y="41"/>
                  </a:cubicBezTo>
                  <a:cubicBezTo>
                    <a:pt x="185" y="43"/>
                    <a:pt x="186" y="44"/>
                    <a:pt x="187" y="46"/>
                  </a:cubicBezTo>
                  <a:cubicBezTo>
                    <a:pt x="188" y="47"/>
                    <a:pt x="189" y="48"/>
                    <a:pt x="189" y="49"/>
                  </a:cubicBezTo>
                  <a:cubicBezTo>
                    <a:pt x="189" y="51"/>
                    <a:pt x="188" y="52"/>
                    <a:pt x="188" y="53"/>
                  </a:cubicBezTo>
                  <a:cubicBezTo>
                    <a:pt x="188" y="55"/>
                    <a:pt x="188" y="57"/>
                    <a:pt x="186" y="58"/>
                  </a:cubicBezTo>
                  <a:cubicBezTo>
                    <a:pt x="188" y="57"/>
                    <a:pt x="187" y="56"/>
                    <a:pt x="188" y="55"/>
                  </a:cubicBezTo>
                  <a:cubicBezTo>
                    <a:pt x="189" y="54"/>
                    <a:pt x="189" y="56"/>
                    <a:pt x="189" y="57"/>
                  </a:cubicBezTo>
                  <a:cubicBezTo>
                    <a:pt x="190" y="55"/>
                    <a:pt x="188" y="54"/>
                    <a:pt x="189" y="53"/>
                  </a:cubicBezTo>
                  <a:cubicBezTo>
                    <a:pt x="190" y="51"/>
                    <a:pt x="191" y="53"/>
                    <a:pt x="192" y="52"/>
                  </a:cubicBezTo>
                  <a:cubicBezTo>
                    <a:pt x="191" y="47"/>
                    <a:pt x="200" y="49"/>
                    <a:pt x="199" y="54"/>
                  </a:cubicBezTo>
                  <a:cubicBezTo>
                    <a:pt x="201" y="53"/>
                    <a:pt x="200" y="51"/>
                    <a:pt x="200" y="50"/>
                  </a:cubicBezTo>
                  <a:cubicBezTo>
                    <a:pt x="202" y="50"/>
                    <a:pt x="203" y="55"/>
                    <a:pt x="205" y="54"/>
                  </a:cubicBezTo>
                  <a:cubicBezTo>
                    <a:pt x="204" y="53"/>
                    <a:pt x="203" y="51"/>
                    <a:pt x="205" y="50"/>
                  </a:cubicBezTo>
                  <a:cubicBezTo>
                    <a:pt x="206" y="50"/>
                    <a:pt x="207" y="50"/>
                    <a:pt x="208" y="49"/>
                  </a:cubicBezTo>
                  <a:cubicBezTo>
                    <a:pt x="206" y="50"/>
                    <a:pt x="205" y="49"/>
                    <a:pt x="204" y="47"/>
                  </a:cubicBezTo>
                  <a:cubicBezTo>
                    <a:pt x="205" y="47"/>
                    <a:pt x="206" y="47"/>
                    <a:pt x="206" y="47"/>
                  </a:cubicBezTo>
                  <a:cubicBezTo>
                    <a:pt x="205" y="47"/>
                    <a:pt x="201" y="46"/>
                    <a:pt x="203" y="44"/>
                  </a:cubicBezTo>
                  <a:cubicBezTo>
                    <a:pt x="203" y="43"/>
                    <a:pt x="203" y="41"/>
                    <a:pt x="204" y="41"/>
                  </a:cubicBezTo>
                  <a:cubicBezTo>
                    <a:pt x="205" y="40"/>
                    <a:pt x="206" y="41"/>
                    <a:pt x="207" y="40"/>
                  </a:cubicBezTo>
                  <a:cubicBezTo>
                    <a:pt x="207" y="38"/>
                    <a:pt x="208" y="36"/>
                    <a:pt x="208" y="34"/>
                  </a:cubicBezTo>
                  <a:cubicBezTo>
                    <a:pt x="209" y="33"/>
                    <a:pt x="210" y="35"/>
                    <a:pt x="211" y="34"/>
                  </a:cubicBezTo>
                  <a:cubicBezTo>
                    <a:pt x="211" y="33"/>
                    <a:pt x="213" y="32"/>
                    <a:pt x="214" y="32"/>
                  </a:cubicBezTo>
                  <a:cubicBezTo>
                    <a:pt x="213" y="31"/>
                    <a:pt x="212" y="30"/>
                    <a:pt x="212" y="28"/>
                  </a:cubicBezTo>
                  <a:cubicBezTo>
                    <a:pt x="213" y="26"/>
                    <a:pt x="214" y="28"/>
                    <a:pt x="215" y="26"/>
                  </a:cubicBezTo>
                  <a:cubicBezTo>
                    <a:pt x="215" y="25"/>
                    <a:pt x="215" y="24"/>
                    <a:pt x="216" y="24"/>
                  </a:cubicBezTo>
                  <a:cubicBezTo>
                    <a:pt x="217" y="23"/>
                    <a:pt x="218" y="25"/>
                    <a:pt x="219" y="24"/>
                  </a:cubicBezTo>
                  <a:cubicBezTo>
                    <a:pt x="218" y="24"/>
                    <a:pt x="217" y="21"/>
                    <a:pt x="218" y="20"/>
                  </a:cubicBezTo>
                  <a:cubicBezTo>
                    <a:pt x="220" y="20"/>
                    <a:pt x="221" y="23"/>
                    <a:pt x="222" y="23"/>
                  </a:cubicBezTo>
                  <a:cubicBezTo>
                    <a:pt x="221" y="22"/>
                    <a:pt x="220" y="19"/>
                    <a:pt x="223" y="20"/>
                  </a:cubicBezTo>
                  <a:cubicBezTo>
                    <a:pt x="223" y="19"/>
                    <a:pt x="222" y="18"/>
                    <a:pt x="223" y="18"/>
                  </a:cubicBezTo>
                  <a:cubicBezTo>
                    <a:pt x="225" y="17"/>
                    <a:pt x="225" y="19"/>
                    <a:pt x="226" y="17"/>
                  </a:cubicBezTo>
                  <a:cubicBezTo>
                    <a:pt x="227" y="21"/>
                    <a:pt x="237" y="17"/>
                    <a:pt x="238" y="19"/>
                  </a:cubicBezTo>
                  <a:cubicBezTo>
                    <a:pt x="238" y="18"/>
                    <a:pt x="239" y="17"/>
                    <a:pt x="241" y="18"/>
                  </a:cubicBezTo>
                  <a:cubicBezTo>
                    <a:pt x="239" y="16"/>
                    <a:pt x="241" y="13"/>
                    <a:pt x="241" y="12"/>
                  </a:cubicBezTo>
                  <a:cubicBezTo>
                    <a:pt x="240" y="9"/>
                    <a:pt x="237" y="9"/>
                    <a:pt x="235" y="10"/>
                  </a:cubicBezTo>
                  <a:cubicBezTo>
                    <a:pt x="235" y="9"/>
                    <a:pt x="233" y="8"/>
                    <a:pt x="233" y="7"/>
                  </a:cubicBezTo>
                  <a:cubicBezTo>
                    <a:pt x="232" y="7"/>
                    <a:pt x="234" y="6"/>
                    <a:pt x="234" y="5"/>
                  </a:cubicBezTo>
                  <a:cubicBezTo>
                    <a:pt x="235" y="6"/>
                    <a:pt x="236" y="7"/>
                    <a:pt x="236" y="8"/>
                  </a:cubicBezTo>
                  <a:cubicBezTo>
                    <a:pt x="237" y="8"/>
                    <a:pt x="237" y="6"/>
                    <a:pt x="236" y="5"/>
                  </a:cubicBezTo>
                  <a:cubicBezTo>
                    <a:pt x="237" y="7"/>
                    <a:pt x="237" y="7"/>
                    <a:pt x="238" y="5"/>
                  </a:cubicBezTo>
                  <a:cubicBezTo>
                    <a:pt x="238" y="7"/>
                    <a:pt x="241" y="9"/>
                    <a:pt x="242" y="10"/>
                  </a:cubicBezTo>
                  <a:cubicBezTo>
                    <a:pt x="242" y="9"/>
                    <a:pt x="244" y="9"/>
                    <a:pt x="244" y="8"/>
                  </a:cubicBezTo>
                  <a:cubicBezTo>
                    <a:pt x="245" y="9"/>
                    <a:pt x="245" y="13"/>
                    <a:pt x="247" y="12"/>
                  </a:cubicBezTo>
                  <a:cubicBezTo>
                    <a:pt x="248" y="12"/>
                    <a:pt x="250" y="12"/>
                    <a:pt x="250" y="14"/>
                  </a:cubicBezTo>
                  <a:cubicBezTo>
                    <a:pt x="251" y="14"/>
                    <a:pt x="252" y="12"/>
                    <a:pt x="254" y="13"/>
                  </a:cubicBezTo>
                  <a:cubicBezTo>
                    <a:pt x="251" y="14"/>
                    <a:pt x="257" y="14"/>
                    <a:pt x="256" y="17"/>
                  </a:cubicBezTo>
                  <a:cubicBezTo>
                    <a:pt x="257" y="15"/>
                    <a:pt x="258" y="16"/>
                    <a:pt x="259" y="16"/>
                  </a:cubicBezTo>
                  <a:cubicBezTo>
                    <a:pt x="261" y="17"/>
                    <a:pt x="261" y="16"/>
                    <a:pt x="263" y="15"/>
                  </a:cubicBezTo>
                  <a:cubicBezTo>
                    <a:pt x="263" y="19"/>
                    <a:pt x="266" y="18"/>
                    <a:pt x="268" y="19"/>
                  </a:cubicBezTo>
                  <a:cubicBezTo>
                    <a:pt x="267" y="16"/>
                    <a:pt x="274" y="17"/>
                    <a:pt x="271" y="15"/>
                  </a:cubicBezTo>
                  <a:cubicBezTo>
                    <a:pt x="273" y="15"/>
                    <a:pt x="275" y="15"/>
                    <a:pt x="275" y="13"/>
                  </a:cubicBezTo>
                  <a:cubicBezTo>
                    <a:pt x="276" y="14"/>
                    <a:pt x="274" y="15"/>
                    <a:pt x="273" y="16"/>
                  </a:cubicBezTo>
                  <a:cubicBezTo>
                    <a:pt x="275" y="16"/>
                    <a:pt x="273" y="16"/>
                    <a:pt x="273" y="17"/>
                  </a:cubicBezTo>
                  <a:cubicBezTo>
                    <a:pt x="272" y="18"/>
                    <a:pt x="272" y="19"/>
                    <a:pt x="272" y="20"/>
                  </a:cubicBezTo>
                  <a:cubicBezTo>
                    <a:pt x="273" y="19"/>
                    <a:pt x="274" y="17"/>
                    <a:pt x="275" y="17"/>
                  </a:cubicBezTo>
                  <a:cubicBezTo>
                    <a:pt x="274" y="19"/>
                    <a:pt x="276" y="18"/>
                    <a:pt x="276" y="20"/>
                  </a:cubicBezTo>
                  <a:cubicBezTo>
                    <a:pt x="276" y="20"/>
                    <a:pt x="276" y="21"/>
                    <a:pt x="276" y="21"/>
                  </a:cubicBezTo>
                  <a:cubicBezTo>
                    <a:pt x="277" y="21"/>
                    <a:pt x="279" y="20"/>
                    <a:pt x="279" y="19"/>
                  </a:cubicBezTo>
                  <a:cubicBezTo>
                    <a:pt x="276" y="19"/>
                    <a:pt x="281" y="15"/>
                    <a:pt x="282" y="14"/>
                  </a:cubicBezTo>
                  <a:cubicBezTo>
                    <a:pt x="280" y="15"/>
                    <a:pt x="282" y="19"/>
                    <a:pt x="283" y="19"/>
                  </a:cubicBezTo>
                  <a:cubicBezTo>
                    <a:pt x="282" y="17"/>
                    <a:pt x="284" y="18"/>
                    <a:pt x="285" y="18"/>
                  </a:cubicBezTo>
                  <a:cubicBezTo>
                    <a:pt x="285" y="19"/>
                    <a:pt x="285" y="20"/>
                    <a:pt x="284" y="20"/>
                  </a:cubicBezTo>
                  <a:cubicBezTo>
                    <a:pt x="283" y="22"/>
                    <a:pt x="282" y="25"/>
                    <a:pt x="280" y="26"/>
                  </a:cubicBezTo>
                  <a:cubicBezTo>
                    <a:pt x="280" y="27"/>
                    <a:pt x="281" y="27"/>
                    <a:pt x="281" y="28"/>
                  </a:cubicBezTo>
                  <a:cubicBezTo>
                    <a:pt x="281" y="28"/>
                    <a:pt x="280" y="28"/>
                    <a:pt x="280" y="27"/>
                  </a:cubicBezTo>
                  <a:cubicBezTo>
                    <a:pt x="280" y="29"/>
                    <a:pt x="280" y="30"/>
                    <a:pt x="278" y="31"/>
                  </a:cubicBezTo>
                  <a:cubicBezTo>
                    <a:pt x="278" y="30"/>
                    <a:pt x="278" y="30"/>
                    <a:pt x="278" y="29"/>
                  </a:cubicBezTo>
                  <a:cubicBezTo>
                    <a:pt x="277" y="29"/>
                    <a:pt x="277" y="30"/>
                    <a:pt x="276" y="31"/>
                  </a:cubicBezTo>
                  <a:cubicBezTo>
                    <a:pt x="276" y="28"/>
                    <a:pt x="274" y="31"/>
                    <a:pt x="274" y="32"/>
                  </a:cubicBezTo>
                  <a:cubicBezTo>
                    <a:pt x="274" y="29"/>
                    <a:pt x="272" y="32"/>
                    <a:pt x="273" y="33"/>
                  </a:cubicBezTo>
                  <a:cubicBezTo>
                    <a:pt x="270" y="33"/>
                    <a:pt x="272" y="38"/>
                    <a:pt x="274" y="36"/>
                  </a:cubicBezTo>
                  <a:cubicBezTo>
                    <a:pt x="272" y="39"/>
                    <a:pt x="271" y="41"/>
                    <a:pt x="269" y="44"/>
                  </a:cubicBezTo>
                  <a:cubicBezTo>
                    <a:pt x="268" y="45"/>
                    <a:pt x="267" y="47"/>
                    <a:pt x="266" y="48"/>
                  </a:cubicBezTo>
                  <a:cubicBezTo>
                    <a:pt x="265" y="49"/>
                    <a:pt x="264" y="48"/>
                    <a:pt x="265" y="50"/>
                  </a:cubicBezTo>
                  <a:cubicBezTo>
                    <a:pt x="267" y="53"/>
                    <a:pt x="270" y="54"/>
                    <a:pt x="272" y="56"/>
                  </a:cubicBezTo>
                  <a:cubicBezTo>
                    <a:pt x="273" y="58"/>
                    <a:pt x="274" y="59"/>
                    <a:pt x="275" y="60"/>
                  </a:cubicBezTo>
                  <a:cubicBezTo>
                    <a:pt x="276" y="61"/>
                    <a:pt x="277" y="62"/>
                    <a:pt x="277" y="63"/>
                  </a:cubicBezTo>
                  <a:cubicBezTo>
                    <a:pt x="278" y="63"/>
                    <a:pt x="279" y="63"/>
                    <a:pt x="280" y="62"/>
                  </a:cubicBezTo>
                  <a:cubicBezTo>
                    <a:pt x="281" y="64"/>
                    <a:pt x="283" y="65"/>
                    <a:pt x="284" y="66"/>
                  </a:cubicBezTo>
                  <a:cubicBezTo>
                    <a:pt x="287" y="67"/>
                    <a:pt x="288" y="69"/>
                    <a:pt x="289" y="70"/>
                  </a:cubicBezTo>
                  <a:cubicBezTo>
                    <a:pt x="292" y="74"/>
                    <a:pt x="296" y="73"/>
                    <a:pt x="299" y="75"/>
                  </a:cubicBezTo>
                  <a:cubicBezTo>
                    <a:pt x="300" y="76"/>
                    <a:pt x="299" y="79"/>
                    <a:pt x="301" y="80"/>
                  </a:cubicBezTo>
                  <a:cubicBezTo>
                    <a:pt x="302" y="81"/>
                    <a:pt x="303" y="80"/>
                    <a:pt x="303" y="81"/>
                  </a:cubicBezTo>
                  <a:cubicBezTo>
                    <a:pt x="304" y="82"/>
                    <a:pt x="305" y="83"/>
                    <a:pt x="306" y="83"/>
                  </a:cubicBezTo>
                  <a:cubicBezTo>
                    <a:pt x="309" y="85"/>
                    <a:pt x="316" y="83"/>
                    <a:pt x="317" y="80"/>
                  </a:cubicBezTo>
                  <a:cubicBezTo>
                    <a:pt x="320" y="76"/>
                    <a:pt x="323" y="71"/>
                    <a:pt x="325" y="66"/>
                  </a:cubicBezTo>
                  <a:cubicBezTo>
                    <a:pt x="326" y="64"/>
                    <a:pt x="327" y="61"/>
                    <a:pt x="328" y="58"/>
                  </a:cubicBezTo>
                  <a:cubicBezTo>
                    <a:pt x="329" y="55"/>
                    <a:pt x="330" y="53"/>
                    <a:pt x="330" y="49"/>
                  </a:cubicBezTo>
                  <a:cubicBezTo>
                    <a:pt x="330" y="47"/>
                    <a:pt x="330" y="45"/>
                    <a:pt x="331" y="43"/>
                  </a:cubicBezTo>
                  <a:cubicBezTo>
                    <a:pt x="332" y="40"/>
                    <a:pt x="330" y="38"/>
                    <a:pt x="331" y="36"/>
                  </a:cubicBezTo>
                  <a:cubicBezTo>
                    <a:pt x="332" y="34"/>
                    <a:pt x="334" y="32"/>
                    <a:pt x="333" y="29"/>
                  </a:cubicBezTo>
                  <a:cubicBezTo>
                    <a:pt x="333" y="27"/>
                    <a:pt x="335" y="26"/>
                    <a:pt x="336" y="24"/>
                  </a:cubicBezTo>
                  <a:cubicBezTo>
                    <a:pt x="336" y="25"/>
                    <a:pt x="337" y="25"/>
                    <a:pt x="337" y="26"/>
                  </a:cubicBezTo>
                  <a:cubicBezTo>
                    <a:pt x="337" y="25"/>
                    <a:pt x="337" y="25"/>
                    <a:pt x="338" y="25"/>
                  </a:cubicBezTo>
                  <a:cubicBezTo>
                    <a:pt x="337" y="24"/>
                    <a:pt x="335" y="22"/>
                    <a:pt x="335" y="22"/>
                  </a:cubicBezTo>
                  <a:cubicBezTo>
                    <a:pt x="334" y="23"/>
                    <a:pt x="334" y="23"/>
                    <a:pt x="334" y="23"/>
                  </a:cubicBezTo>
                  <a:cubicBezTo>
                    <a:pt x="334" y="22"/>
                    <a:pt x="335" y="20"/>
                    <a:pt x="335" y="19"/>
                  </a:cubicBezTo>
                  <a:cubicBezTo>
                    <a:pt x="336" y="19"/>
                    <a:pt x="336" y="19"/>
                    <a:pt x="336" y="19"/>
                  </a:cubicBezTo>
                  <a:cubicBezTo>
                    <a:pt x="336" y="18"/>
                    <a:pt x="337" y="16"/>
                    <a:pt x="337" y="16"/>
                  </a:cubicBezTo>
                  <a:cubicBezTo>
                    <a:pt x="338" y="16"/>
                    <a:pt x="338" y="17"/>
                    <a:pt x="339" y="17"/>
                  </a:cubicBezTo>
                  <a:cubicBezTo>
                    <a:pt x="339" y="12"/>
                    <a:pt x="341" y="9"/>
                    <a:pt x="342" y="5"/>
                  </a:cubicBezTo>
                  <a:cubicBezTo>
                    <a:pt x="342" y="4"/>
                    <a:pt x="342" y="3"/>
                    <a:pt x="343" y="3"/>
                  </a:cubicBezTo>
                  <a:cubicBezTo>
                    <a:pt x="345" y="2"/>
                    <a:pt x="345" y="0"/>
                    <a:pt x="347" y="1"/>
                  </a:cubicBezTo>
                  <a:cubicBezTo>
                    <a:pt x="347" y="1"/>
                    <a:pt x="346" y="2"/>
                    <a:pt x="346" y="3"/>
                  </a:cubicBezTo>
                  <a:cubicBezTo>
                    <a:pt x="346" y="3"/>
                    <a:pt x="346" y="2"/>
                    <a:pt x="347" y="2"/>
                  </a:cubicBezTo>
                  <a:cubicBezTo>
                    <a:pt x="347" y="4"/>
                    <a:pt x="349" y="4"/>
                    <a:pt x="348" y="6"/>
                  </a:cubicBezTo>
                  <a:cubicBezTo>
                    <a:pt x="348" y="6"/>
                    <a:pt x="348" y="7"/>
                    <a:pt x="348" y="7"/>
                  </a:cubicBezTo>
                  <a:cubicBezTo>
                    <a:pt x="349" y="9"/>
                    <a:pt x="348" y="9"/>
                    <a:pt x="348" y="10"/>
                  </a:cubicBezTo>
                  <a:cubicBezTo>
                    <a:pt x="348" y="11"/>
                    <a:pt x="348" y="12"/>
                    <a:pt x="348" y="13"/>
                  </a:cubicBezTo>
                  <a:cubicBezTo>
                    <a:pt x="348" y="15"/>
                    <a:pt x="351" y="15"/>
                    <a:pt x="352" y="15"/>
                  </a:cubicBezTo>
                  <a:cubicBezTo>
                    <a:pt x="350" y="17"/>
                    <a:pt x="349" y="18"/>
                    <a:pt x="351" y="20"/>
                  </a:cubicBezTo>
                  <a:cubicBezTo>
                    <a:pt x="353" y="22"/>
                    <a:pt x="352" y="24"/>
                    <a:pt x="352" y="26"/>
                  </a:cubicBezTo>
                  <a:cubicBezTo>
                    <a:pt x="354" y="26"/>
                    <a:pt x="353" y="35"/>
                    <a:pt x="352" y="36"/>
                  </a:cubicBezTo>
                  <a:cubicBezTo>
                    <a:pt x="352" y="37"/>
                    <a:pt x="353" y="38"/>
                    <a:pt x="353" y="40"/>
                  </a:cubicBezTo>
                  <a:cubicBezTo>
                    <a:pt x="354" y="41"/>
                    <a:pt x="353" y="43"/>
                    <a:pt x="354" y="44"/>
                  </a:cubicBezTo>
                  <a:cubicBezTo>
                    <a:pt x="355" y="47"/>
                    <a:pt x="358" y="45"/>
                    <a:pt x="358" y="43"/>
                  </a:cubicBezTo>
                  <a:cubicBezTo>
                    <a:pt x="360" y="45"/>
                    <a:pt x="361" y="40"/>
                    <a:pt x="362" y="45"/>
                  </a:cubicBezTo>
                  <a:cubicBezTo>
                    <a:pt x="362" y="46"/>
                    <a:pt x="365" y="48"/>
                    <a:pt x="366" y="49"/>
                  </a:cubicBezTo>
                  <a:cubicBezTo>
                    <a:pt x="369" y="51"/>
                    <a:pt x="369" y="51"/>
                    <a:pt x="369" y="51"/>
                  </a:cubicBezTo>
                  <a:cubicBezTo>
                    <a:pt x="368" y="52"/>
                    <a:pt x="367" y="54"/>
                    <a:pt x="369" y="55"/>
                  </a:cubicBezTo>
                  <a:cubicBezTo>
                    <a:pt x="366" y="58"/>
                    <a:pt x="369" y="62"/>
                    <a:pt x="368" y="65"/>
                  </a:cubicBezTo>
                  <a:cubicBezTo>
                    <a:pt x="367" y="68"/>
                    <a:pt x="367" y="69"/>
                    <a:pt x="368" y="71"/>
                  </a:cubicBezTo>
                  <a:cubicBezTo>
                    <a:pt x="368" y="72"/>
                    <a:pt x="370" y="74"/>
                    <a:pt x="369" y="75"/>
                  </a:cubicBezTo>
                  <a:cubicBezTo>
                    <a:pt x="370" y="75"/>
                    <a:pt x="371" y="74"/>
                    <a:pt x="372" y="74"/>
                  </a:cubicBezTo>
                  <a:cubicBezTo>
                    <a:pt x="371" y="76"/>
                    <a:pt x="371" y="77"/>
                    <a:pt x="371" y="79"/>
                  </a:cubicBezTo>
                  <a:cubicBezTo>
                    <a:pt x="372" y="81"/>
                    <a:pt x="372" y="83"/>
                    <a:pt x="371" y="84"/>
                  </a:cubicBezTo>
                  <a:cubicBezTo>
                    <a:pt x="371" y="86"/>
                    <a:pt x="370" y="87"/>
                    <a:pt x="369" y="89"/>
                  </a:cubicBezTo>
                  <a:cubicBezTo>
                    <a:pt x="369" y="91"/>
                    <a:pt x="371" y="92"/>
                    <a:pt x="371" y="93"/>
                  </a:cubicBezTo>
                  <a:cubicBezTo>
                    <a:pt x="371" y="94"/>
                    <a:pt x="372" y="93"/>
                    <a:pt x="372" y="95"/>
                  </a:cubicBezTo>
                  <a:cubicBezTo>
                    <a:pt x="371" y="96"/>
                    <a:pt x="370" y="98"/>
                    <a:pt x="371" y="99"/>
                  </a:cubicBezTo>
                  <a:cubicBezTo>
                    <a:pt x="371" y="100"/>
                    <a:pt x="373" y="102"/>
                    <a:pt x="374" y="102"/>
                  </a:cubicBezTo>
                  <a:cubicBezTo>
                    <a:pt x="375" y="102"/>
                    <a:pt x="376" y="105"/>
                    <a:pt x="377" y="102"/>
                  </a:cubicBezTo>
                  <a:cubicBezTo>
                    <a:pt x="377" y="105"/>
                    <a:pt x="381" y="105"/>
                    <a:pt x="381" y="104"/>
                  </a:cubicBezTo>
                  <a:cubicBezTo>
                    <a:pt x="382" y="105"/>
                    <a:pt x="381" y="109"/>
                    <a:pt x="383" y="110"/>
                  </a:cubicBezTo>
                  <a:cubicBezTo>
                    <a:pt x="383" y="109"/>
                    <a:pt x="384" y="109"/>
                    <a:pt x="385" y="109"/>
                  </a:cubicBezTo>
                  <a:cubicBezTo>
                    <a:pt x="384" y="111"/>
                    <a:pt x="386" y="111"/>
                    <a:pt x="388" y="111"/>
                  </a:cubicBezTo>
                  <a:cubicBezTo>
                    <a:pt x="389" y="112"/>
                    <a:pt x="387" y="114"/>
                    <a:pt x="390" y="114"/>
                  </a:cubicBezTo>
                  <a:cubicBezTo>
                    <a:pt x="390" y="113"/>
                    <a:pt x="390" y="113"/>
                    <a:pt x="390" y="112"/>
                  </a:cubicBezTo>
                  <a:cubicBezTo>
                    <a:pt x="391" y="112"/>
                    <a:pt x="391" y="114"/>
                    <a:pt x="391" y="114"/>
                  </a:cubicBezTo>
                  <a:cubicBezTo>
                    <a:pt x="392" y="115"/>
                    <a:pt x="393" y="114"/>
                    <a:pt x="393" y="115"/>
                  </a:cubicBezTo>
                  <a:cubicBezTo>
                    <a:pt x="393" y="116"/>
                    <a:pt x="393" y="117"/>
                    <a:pt x="394" y="118"/>
                  </a:cubicBezTo>
                  <a:cubicBezTo>
                    <a:pt x="393" y="117"/>
                    <a:pt x="392" y="117"/>
                    <a:pt x="391" y="118"/>
                  </a:cubicBezTo>
                  <a:cubicBezTo>
                    <a:pt x="391" y="120"/>
                    <a:pt x="393" y="121"/>
                    <a:pt x="392" y="123"/>
                  </a:cubicBezTo>
                  <a:cubicBezTo>
                    <a:pt x="397" y="121"/>
                    <a:pt x="393" y="130"/>
                    <a:pt x="397" y="130"/>
                  </a:cubicBezTo>
                  <a:cubicBezTo>
                    <a:pt x="396" y="132"/>
                    <a:pt x="396" y="134"/>
                    <a:pt x="396" y="136"/>
                  </a:cubicBezTo>
                  <a:cubicBezTo>
                    <a:pt x="396" y="138"/>
                    <a:pt x="398" y="140"/>
                    <a:pt x="396" y="142"/>
                  </a:cubicBezTo>
                  <a:cubicBezTo>
                    <a:pt x="398" y="141"/>
                    <a:pt x="399" y="141"/>
                    <a:pt x="399" y="143"/>
                  </a:cubicBezTo>
                  <a:cubicBezTo>
                    <a:pt x="400" y="141"/>
                    <a:pt x="399" y="139"/>
                    <a:pt x="401" y="138"/>
                  </a:cubicBezTo>
                  <a:cubicBezTo>
                    <a:pt x="402" y="139"/>
                    <a:pt x="403" y="141"/>
                    <a:pt x="405" y="142"/>
                  </a:cubicBezTo>
                  <a:cubicBezTo>
                    <a:pt x="405" y="142"/>
                    <a:pt x="405" y="141"/>
                    <a:pt x="406" y="140"/>
                  </a:cubicBezTo>
                  <a:cubicBezTo>
                    <a:pt x="406" y="140"/>
                    <a:pt x="407" y="140"/>
                    <a:pt x="407" y="141"/>
                  </a:cubicBezTo>
                  <a:cubicBezTo>
                    <a:pt x="407" y="144"/>
                    <a:pt x="407" y="145"/>
                    <a:pt x="406" y="148"/>
                  </a:cubicBezTo>
                  <a:cubicBezTo>
                    <a:pt x="406" y="149"/>
                    <a:pt x="406" y="151"/>
                    <a:pt x="406" y="152"/>
                  </a:cubicBezTo>
                  <a:cubicBezTo>
                    <a:pt x="405" y="155"/>
                    <a:pt x="407" y="153"/>
                    <a:pt x="408" y="155"/>
                  </a:cubicBezTo>
                  <a:cubicBezTo>
                    <a:pt x="407" y="154"/>
                    <a:pt x="408" y="154"/>
                    <a:pt x="408" y="153"/>
                  </a:cubicBezTo>
                  <a:cubicBezTo>
                    <a:pt x="410" y="154"/>
                    <a:pt x="410" y="159"/>
                    <a:pt x="408" y="156"/>
                  </a:cubicBezTo>
                  <a:cubicBezTo>
                    <a:pt x="408" y="157"/>
                    <a:pt x="413" y="162"/>
                    <a:pt x="413" y="160"/>
                  </a:cubicBezTo>
                  <a:cubicBezTo>
                    <a:pt x="415" y="161"/>
                    <a:pt x="414" y="164"/>
                    <a:pt x="416" y="167"/>
                  </a:cubicBezTo>
                  <a:cubicBezTo>
                    <a:pt x="416" y="168"/>
                    <a:pt x="417" y="168"/>
                    <a:pt x="418" y="169"/>
                  </a:cubicBezTo>
                  <a:cubicBezTo>
                    <a:pt x="419" y="170"/>
                    <a:pt x="418" y="171"/>
                    <a:pt x="419" y="173"/>
                  </a:cubicBezTo>
                  <a:cubicBezTo>
                    <a:pt x="419" y="175"/>
                    <a:pt x="422" y="174"/>
                    <a:pt x="421" y="177"/>
                  </a:cubicBezTo>
                  <a:cubicBezTo>
                    <a:pt x="421" y="178"/>
                    <a:pt x="420" y="179"/>
                    <a:pt x="420" y="180"/>
                  </a:cubicBezTo>
                  <a:cubicBezTo>
                    <a:pt x="420" y="181"/>
                    <a:pt x="421" y="182"/>
                    <a:pt x="421" y="183"/>
                  </a:cubicBezTo>
                  <a:cubicBezTo>
                    <a:pt x="422" y="182"/>
                    <a:pt x="422" y="182"/>
                    <a:pt x="422" y="182"/>
                  </a:cubicBezTo>
                  <a:cubicBezTo>
                    <a:pt x="423" y="184"/>
                    <a:pt x="421" y="185"/>
                    <a:pt x="420" y="186"/>
                  </a:cubicBezTo>
                  <a:cubicBezTo>
                    <a:pt x="420" y="188"/>
                    <a:pt x="419" y="191"/>
                    <a:pt x="418" y="193"/>
                  </a:cubicBezTo>
                  <a:cubicBezTo>
                    <a:pt x="418" y="195"/>
                    <a:pt x="419" y="196"/>
                    <a:pt x="417" y="197"/>
                  </a:cubicBezTo>
                  <a:cubicBezTo>
                    <a:pt x="416" y="199"/>
                    <a:pt x="416" y="200"/>
                    <a:pt x="417" y="201"/>
                  </a:cubicBezTo>
                  <a:cubicBezTo>
                    <a:pt x="418" y="202"/>
                    <a:pt x="417" y="205"/>
                    <a:pt x="417" y="206"/>
                  </a:cubicBezTo>
                  <a:cubicBezTo>
                    <a:pt x="417" y="207"/>
                    <a:pt x="417" y="208"/>
                    <a:pt x="417" y="209"/>
                  </a:cubicBezTo>
                  <a:cubicBezTo>
                    <a:pt x="417" y="210"/>
                    <a:pt x="417" y="210"/>
                    <a:pt x="417" y="211"/>
                  </a:cubicBezTo>
                  <a:cubicBezTo>
                    <a:pt x="416" y="216"/>
                    <a:pt x="414" y="219"/>
                    <a:pt x="411" y="223"/>
                  </a:cubicBezTo>
                  <a:cubicBezTo>
                    <a:pt x="408" y="227"/>
                    <a:pt x="407" y="232"/>
                    <a:pt x="403" y="236"/>
                  </a:cubicBezTo>
                  <a:cubicBezTo>
                    <a:pt x="401" y="240"/>
                    <a:pt x="400" y="244"/>
                    <a:pt x="398" y="247"/>
                  </a:cubicBezTo>
                  <a:cubicBezTo>
                    <a:pt x="396" y="249"/>
                    <a:pt x="395" y="251"/>
                    <a:pt x="394" y="252"/>
                  </a:cubicBezTo>
                  <a:cubicBezTo>
                    <a:pt x="393" y="254"/>
                    <a:pt x="390" y="255"/>
                    <a:pt x="389" y="257"/>
                  </a:cubicBezTo>
                  <a:cubicBezTo>
                    <a:pt x="389" y="258"/>
                    <a:pt x="388" y="260"/>
                    <a:pt x="387" y="261"/>
                  </a:cubicBezTo>
                  <a:cubicBezTo>
                    <a:pt x="387" y="262"/>
                    <a:pt x="386" y="262"/>
                    <a:pt x="385" y="262"/>
                  </a:cubicBezTo>
                  <a:cubicBezTo>
                    <a:pt x="384" y="263"/>
                    <a:pt x="383" y="264"/>
                    <a:pt x="381" y="264"/>
                  </a:cubicBezTo>
                  <a:cubicBezTo>
                    <a:pt x="384" y="265"/>
                    <a:pt x="380" y="266"/>
                    <a:pt x="379" y="266"/>
                  </a:cubicBezTo>
                  <a:cubicBezTo>
                    <a:pt x="377" y="266"/>
                    <a:pt x="376" y="268"/>
                    <a:pt x="375" y="269"/>
                  </a:cubicBezTo>
                  <a:cubicBezTo>
                    <a:pt x="374" y="270"/>
                    <a:pt x="372" y="271"/>
                    <a:pt x="372" y="272"/>
                  </a:cubicBezTo>
                  <a:cubicBezTo>
                    <a:pt x="370" y="273"/>
                    <a:pt x="371" y="275"/>
                    <a:pt x="368" y="274"/>
                  </a:cubicBezTo>
                  <a:cubicBezTo>
                    <a:pt x="368" y="275"/>
                    <a:pt x="368" y="276"/>
                    <a:pt x="369" y="275"/>
                  </a:cubicBezTo>
                  <a:cubicBezTo>
                    <a:pt x="368" y="276"/>
                    <a:pt x="368" y="278"/>
                    <a:pt x="367" y="279"/>
                  </a:cubicBezTo>
                  <a:cubicBezTo>
                    <a:pt x="366" y="279"/>
                    <a:pt x="365" y="279"/>
                    <a:pt x="365" y="280"/>
                  </a:cubicBezTo>
                  <a:cubicBezTo>
                    <a:pt x="364" y="282"/>
                    <a:pt x="361" y="283"/>
                    <a:pt x="360" y="285"/>
                  </a:cubicBezTo>
                  <a:cubicBezTo>
                    <a:pt x="360" y="286"/>
                    <a:pt x="360" y="286"/>
                    <a:pt x="359" y="286"/>
                  </a:cubicBezTo>
                  <a:cubicBezTo>
                    <a:pt x="358" y="288"/>
                    <a:pt x="358" y="288"/>
                    <a:pt x="358" y="288"/>
                  </a:cubicBezTo>
                  <a:cubicBezTo>
                    <a:pt x="357" y="289"/>
                    <a:pt x="354" y="291"/>
                    <a:pt x="356" y="292"/>
                  </a:cubicBezTo>
                  <a:cubicBezTo>
                    <a:pt x="356" y="293"/>
                    <a:pt x="355" y="294"/>
                    <a:pt x="355" y="292"/>
                  </a:cubicBezTo>
                  <a:cubicBezTo>
                    <a:pt x="354" y="293"/>
                    <a:pt x="354" y="294"/>
                    <a:pt x="353" y="294"/>
                  </a:cubicBezTo>
                  <a:cubicBezTo>
                    <a:pt x="352" y="294"/>
                    <a:pt x="351" y="295"/>
                    <a:pt x="350" y="296"/>
                  </a:cubicBezTo>
                  <a:cubicBezTo>
                    <a:pt x="348" y="298"/>
                    <a:pt x="346" y="301"/>
                    <a:pt x="343" y="304"/>
                  </a:cubicBezTo>
                  <a:cubicBezTo>
                    <a:pt x="342" y="306"/>
                    <a:pt x="340" y="309"/>
                    <a:pt x="339" y="311"/>
                  </a:cubicBezTo>
                  <a:cubicBezTo>
                    <a:pt x="337" y="313"/>
                    <a:pt x="335" y="316"/>
                    <a:pt x="334" y="317"/>
                  </a:cubicBezTo>
                  <a:cubicBezTo>
                    <a:pt x="335" y="317"/>
                    <a:pt x="334" y="320"/>
                    <a:pt x="334" y="320"/>
                  </a:cubicBezTo>
                  <a:cubicBezTo>
                    <a:pt x="333" y="321"/>
                    <a:pt x="333" y="321"/>
                    <a:pt x="332" y="322"/>
                  </a:cubicBezTo>
                  <a:cubicBezTo>
                    <a:pt x="332" y="323"/>
                    <a:pt x="331" y="322"/>
                    <a:pt x="330" y="322"/>
                  </a:cubicBezTo>
                  <a:cubicBezTo>
                    <a:pt x="328" y="324"/>
                    <a:pt x="326" y="325"/>
                    <a:pt x="324" y="325"/>
                  </a:cubicBezTo>
                  <a:cubicBezTo>
                    <a:pt x="320" y="326"/>
                    <a:pt x="317" y="325"/>
                    <a:pt x="314" y="326"/>
                  </a:cubicBezTo>
                  <a:cubicBezTo>
                    <a:pt x="308" y="326"/>
                    <a:pt x="303" y="330"/>
                    <a:pt x="298" y="334"/>
                  </a:cubicBezTo>
                  <a:cubicBezTo>
                    <a:pt x="295" y="335"/>
                    <a:pt x="293" y="336"/>
                    <a:pt x="290" y="336"/>
                  </a:cubicBezTo>
                  <a:cubicBezTo>
                    <a:pt x="287" y="337"/>
                    <a:pt x="288" y="336"/>
                    <a:pt x="287" y="339"/>
                  </a:cubicBezTo>
                  <a:cubicBezTo>
                    <a:pt x="288" y="338"/>
                    <a:pt x="289" y="338"/>
                    <a:pt x="290" y="338"/>
                  </a:cubicBezTo>
                  <a:cubicBezTo>
                    <a:pt x="289" y="339"/>
                    <a:pt x="288" y="341"/>
                    <a:pt x="287" y="341"/>
                  </a:cubicBezTo>
                  <a:cubicBezTo>
                    <a:pt x="287" y="340"/>
                    <a:pt x="287" y="339"/>
                    <a:pt x="286" y="338"/>
                  </a:cubicBezTo>
                  <a:cubicBezTo>
                    <a:pt x="285" y="337"/>
                    <a:pt x="285" y="338"/>
                    <a:pt x="284" y="338"/>
                  </a:cubicBezTo>
                  <a:cubicBezTo>
                    <a:pt x="284" y="337"/>
                    <a:pt x="284" y="336"/>
                    <a:pt x="284" y="335"/>
                  </a:cubicBezTo>
                  <a:cubicBezTo>
                    <a:pt x="283" y="336"/>
                    <a:pt x="282" y="336"/>
                    <a:pt x="282" y="335"/>
                  </a:cubicBezTo>
                  <a:cubicBezTo>
                    <a:pt x="281" y="333"/>
                    <a:pt x="283" y="333"/>
                    <a:pt x="283" y="331"/>
                  </a:cubicBezTo>
                  <a:cubicBezTo>
                    <a:pt x="284" y="329"/>
                    <a:pt x="279" y="332"/>
                    <a:pt x="279" y="332"/>
                  </a:cubicBezTo>
                  <a:cubicBezTo>
                    <a:pt x="277" y="334"/>
                    <a:pt x="276" y="334"/>
                    <a:pt x="275" y="332"/>
                  </a:cubicBezTo>
                  <a:cubicBezTo>
                    <a:pt x="277" y="333"/>
                    <a:pt x="278" y="331"/>
                    <a:pt x="279" y="330"/>
                  </a:cubicBezTo>
                  <a:cubicBezTo>
                    <a:pt x="281" y="329"/>
                    <a:pt x="280" y="328"/>
                    <a:pt x="280" y="326"/>
                  </a:cubicBezTo>
                  <a:cubicBezTo>
                    <a:pt x="278" y="327"/>
                    <a:pt x="275" y="328"/>
                    <a:pt x="273" y="330"/>
                  </a:cubicBezTo>
                  <a:cubicBezTo>
                    <a:pt x="274" y="330"/>
                    <a:pt x="275" y="329"/>
                    <a:pt x="276" y="330"/>
                  </a:cubicBezTo>
                  <a:cubicBezTo>
                    <a:pt x="275" y="331"/>
                    <a:pt x="273" y="331"/>
                    <a:pt x="272" y="332"/>
                  </a:cubicBezTo>
                  <a:cubicBezTo>
                    <a:pt x="270" y="332"/>
                    <a:pt x="268" y="333"/>
                    <a:pt x="266" y="335"/>
                  </a:cubicBezTo>
                  <a:cubicBezTo>
                    <a:pt x="265" y="336"/>
                    <a:pt x="263" y="337"/>
                    <a:pt x="261" y="337"/>
                  </a:cubicBezTo>
                  <a:cubicBezTo>
                    <a:pt x="260" y="338"/>
                    <a:pt x="260" y="337"/>
                    <a:pt x="258" y="336"/>
                  </a:cubicBezTo>
                  <a:cubicBezTo>
                    <a:pt x="256" y="335"/>
                    <a:pt x="254" y="332"/>
                    <a:pt x="251" y="332"/>
                  </a:cubicBezTo>
                  <a:cubicBezTo>
                    <a:pt x="249" y="333"/>
                    <a:pt x="248" y="331"/>
                    <a:pt x="246" y="331"/>
                  </a:cubicBezTo>
                  <a:cubicBezTo>
                    <a:pt x="245" y="331"/>
                    <a:pt x="245" y="332"/>
                    <a:pt x="244" y="332"/>
                  </a:cubicBezTo>
                  <a:cubicBezTo>
                    <a:pt x="244" y="333"/>
                    <a:pt x="243" y="332"/>
                    <a:pt x="242" y="332"/>
                  </a:cubicBezTo>
                  <a:cubicBezTo>
                    <a:pt x="245" y="329"/>
                    <a:pt x="237" y="328"/>
                    <a:pt x="236" y="327"/>
                  </a:cubicBezTo>
                  <a:cubicBezTo>
                    <a:pt x="235" y="326"/>
                    <a:pt x="235" y="324"/>
                    <a:pt x="235" y="322"/>
                  </a:cubicBezTo>
                  <a:cubicBezTo>
                    <a:pt x="235" y="321"/>
                    <a:pt x="233" y="321"/>
                    <a:pt x="233" y="319"/>
                  </a:cubicBezTo>
                  <a:cubicBezTo>
                    <a:pt x="234" y="315"/>
                    <a:pt x="237" y="314"/>
                    <a:pt x="237" y="311"/>
                  </a:cubicBezTo>
                  <a:cubicBezTo>
                    <a:pt x="239" y="306"/>
                    <a:pt x="237" y="302"/>
                    <a:pt x="234" y="299"/>
                  </a:cubicBezTo>
                  <a:cubicBezTo>
                    <a:pt x="236" y="300"/>
                    <a:pt x="238" y="303"/>
                    <a:pt x="238" y="306"/>
                  </a:cubicBezTo>
                  <a:cubicBezTo>
                    <a:pt x="238" y="304"/>
                    <a:pt x="238" y="303"/>
                    <a:pt x="237" y="301"/>
                  </a:cubicBezTo>
                  <a:cubicBezTo>
                    <a:pt x="236" y="300"/>
                    <a:pt x="234" y="298"/>
                    <a:pt x="237" y="298"/>
                  </a:cubicBezTo>
                  <a:cubicBezTo>
                    <a:pt x="237" y="299"/>
                    <a:pt x="237" y="299"/>
                    <a:pt x="237" y="300"/>
                  </a:cubicBezTo>
                  <a:cubicBezTo>
                    <a:pt x="238" y="300"/>
                    <a:pt x="238" y="299"/>
                    <a:pt x="238" y="298"/>
                  </a:cubicBezTo>
                  <a:cubicBezTo>
                    <a:pt x="238" y="297"/>
                    <a:pt x="240" y="297"/>
                    <a:pt x="239" y="296"/>
                  </a:cubicBezTo>
                  <a:cubicBezTo>
                    <a:pt x="239" y="295"/>
                    <a:pt x="234" y="296"/>
                    <a:pt x="235" y="298"/>
                  </a:cubicBezTo>
                  <a:cubicBezTo>
                    <a:pt x="235" y="298"/>
                    <a:pt x="231" y="298"/>
                    <a:pt x="234" y="298"/>
                  </a:cubicBezTo>
                  <a:cubicBezTo>
                    <a:pt x="232" y="298"/>
                    <a:pt x="227" y="301"/>
                    <a:pt x="225" y="299"/>
                  </a:cubicBezTo>
                  <a:cubicBezTo>
                    <a:pt x="226" y="298"/>
                    <a:pt x="228" y="297"/>
                    <a:pt x="230" y="296"/>
                  </a:cubicBezTo>
                  <a:cubicBezTo>
                    <a:pt x="231" y="295"/>
                    <a:pt x="232" y="294"/>
                    <a:pt x="233" y="292"/>
                  </a:cubicBezTo>
                  <a:cubicBezTo>
                    <a:pt x="234" y="289"/>
                    <a:pt x="234" y="285"/>
                    <a:pt x="233" y="281"/>
                  </a:cubicBezTo>
                  <a:cubicBezTo>
                    <a:pt x="232" y="282"/>
                    <a:pt x="232" y="283"/>
                    <a:pt x="232" y="284"/>
                  </a:cubicBezTo>
                  <a:cubicBezTo>
                    <a:pt x="231" y="284"/>
                    <a:pt x="230" y="285"/>
                    <a:pt x="229" y="286"/>
                  </a:cubicBezTo>
                  <a:cubicBezTo>
                    <a:pt x="228" y="288"/>
                    <a:pt x="227" y="290"/>
                    <a:pt x="226" y="292"/>
                  </a:cubicBezTo>
                  <a:cubicBezTo>
                    <a:pt x="224" y="294"/>
                    <a:pt x="224" y="294"/>
                    <a:pt x="222" y="293"/>
                  </a:cubicBezTo>
                  <a:cubicBezTo>
                    <a:pt x="219" y="293"/>
                    <a:pt x="217" y="295"/>
                    <a:pt x="215" y="295"/>
                  </a:cubicBezTo>
                  <a:cubicBezTo>
                    <a:pt x="215" y="294"/>
                    <a:pt x="217" y="292"/>
                    <a:pt x="218" y="292"/>
                  </a:cubicBezTo>
                  <a:cubicBezTo>
                    <a:pt x="219" y="290"/>
                    <a:pt x="222" y="292"/>
                    <a:pt x="223" y="290"/>
                  </a:cubicBezTo>
                  <a:cubicBezTo>
                    <a:pt x="226" y="288"/>
                    <a:pt x="226" y="283"/>
                    <a:pt x="229" y="280"/>
                  </a:cubicBezTo>
                  <a:cubicBezTo>
                    <a:pt x="230" y="278"/>
                    <a:pt x="231" y="277"/>
                    <a:pt x="233" y="276"/>
                  </a:cubicBezTo>
                  <a:cubicBezTo>
                    <a:pt x="235" y="275"/>
                    <a:pt x="234" y="273"/>
                    <a:pt x="235" y="271"/>
                  </a:cubicBezTo>
                  <a:cubicBezTo>
                    <a:pt x="235" y="270"/>
                    <a:pt x="237" y="270"/>
                    <a:pt x="238" y="269"/>
                  </a:cubicBezTo>
                  <a:cubicBezTo>
                    <a:pt x="238" y="267"/>
                    <a:pt x="238" y="267"/>
                    <a:pt x="238" y="267"/>
                  </a:cubicBezTo>
                  <a:cubicBezTo>
                    <a:pt x="238" y="266"/>
                    <a:pt x="239" y="263"/>
                    <a:pt x="238" y="263"/>
                  </a:cubicBezTo>
                  <a:cubicBezTo>
                    <a:pt x="237" y="262"/>
                    <a:pt x="237" y="266"/>
                    <a:pt x="237" y="266"/>
                  </a:cubicBezTo>
                  <a:cubicBezTo>
                    <a:pt x="236" y="268"/>
                    <a:pt x="233" y="269"/>
                    <a:pt x="232" y="270"/>
                  </a:cubicBezTo>
                  <a:cubicBezTo>
                    <a:pt x="230" y="272"/>
                    <a:pt x="229" y="273"/>
                    <a:pt x="228" y="274"/>
                  </a:cubicBezTo>
                  <a:cubicBezTo>
                    <a:pt x="227" y="275"/>
                    <a:pt x="227" y="276"/>
                    <a:pt x="226" y="276"/>
                  </a:cubicBezTo>
                  <a:cubicBezTo>
                    <a:pt x="225" y="276"/>
                    <a:pt x="225" y="276"/>
                    <a:pt x="224" y="276"/>
                  </a:cubicBezTo>
                  <a:cubicBezTo>
                    <a:pt x="223" y="276"/>
                    <a:pt x="221" y="278"/>
                    <a:pt x="220" y="279"/>
                  </a:cubicBezTo>
                  <a:cubicBezTo>
                    <a:pt x="217" y="279"/>
                    <a:pt x="216" y="281"/>
                    <a:pt x="214" y="283"/>
                  </a:cubicBezTo>
                  <a:cubicBezTo>
                    <a:pt x="214" y="283"/>
                    <a:pt x="212" y="286"/>
                    <a:pt x="211" y="286"/>
                  </a:cubicBezTo>
                  <a:cubicBezTo>
                    <a:pt x="209" y="286"/>
                    <a:pt x="208" y="289"/>
                    <a:pt x="207" y="290"/>
                  </a:cubicBezTo>
                  <a:cubicBezTo>
                    <a:pt x="208" y="289"/>
                    <a:pt x="209" y="289"/>
                    <a:pt x="209" y="289"/>
                  </a:cubicBezTo>
                  <a:cubicBezTo>
                    <a:pt x="208" y="290"/>
                    <a:pt x="208" y="291"/>
                    <a:pt x="207" y="292"/>
                  </a:cubicBezTo>
                  <a:cubicBezTo>
                    <a:pt x="207" y="290"/>
                    <a:pt x="205" y="291"/>
                    <a:pt x="204" y="290"/>
                  </a:cubicBezTo>
                  <a:cubicBezTo>
                    <a:pt x="203" y="288"/>
                    <a:pt x="203" y="286"/>
                    <a:pt x="201" y="287"/>
                  </a:cubicBezTo>
                  <a:cubicBezTo>
                    <a:pt x="201" y="286"/>
                    <a:pt x="202" y="285"/>
                    <a:pt x="203" y="285"/>
                  </a:cubicBezTo>
                  <a:cubicBezTo>
                    <a:pt x="203" y="286"/>
                    <a:pt x="204" y="287"/>
                    <a:pt x="204" y="286"/>
                  </a:cubicBezTo>
                  <a:cubicBezTo>
                    <a:pt x="205" y="284"/>
                    <a:pt x="205" y="281"/>
                    <a:pt x="205" y="279"/>
                  </a:cubicBezTo>
                  <a:cubicBezTo>
                    <a:pt x="205" y="277"/>
                    <a:pt x="203" y="276"/>
                    <a:pt x="203" y="274"/>
                  </a:cubicBezTo>
                  <a:cubicBezTo>
                    <a:pt x="204" y="273"/>
                    <a:pt x="204" y="273"/>
                    <a:pt x="204" y="272"/>
                  </a:cubicBezTo>
                  <a:cubicBezTo>
                    <a:pt x="204" y="271"/>
                    <a:pt x="203" y="271"/>
                    <a:pt x="204" y="270"/>
                  </a:cubicBezTo>
                  <a:cubicBezTo>
                    <a:pt x="203" y="271"/>
                    <a:pt x="202" y="270"/>
                    <a:pt x="201" y="270"/>
                  </a:cubicBezTo>
                  <a:cubicBezTo>
                    <a:pt x="199" y="270"/>
                    <a:pt x="200" y="269"/>
                    <a:pt x="200" y="269"/>
                  </a:cubicBezTo>
                  <a:cubicBezTo>
                    <a:pt x="199" y="266"/>
                    <a:pt x="199" y="266"/>
                    <a:pt x="199" y="266"/>
                  </a:cubicBezTo>
                  <a:cubicBezTo>
                    <a:pt x="199" y="266"/>
                    <a:pt x="201" y="263"/>
                    <a:pt x="201" y="265"/>
                  </a:cubicBezTo>
                  <a:cubicBezTo>
                    <a:pt x="202" y="265"/>
                    <a:pt x="203" y="263"/>
                    <a:pt x="202" y="262"/>
                  </a:cubicBezTo>
                  <a:cubicBezTo>
                    <a:pt x="201" y="261"/>
                    <a:pt x="199" y="262"/>
                    <a:pt x="198" y="262"/>
                  </a:cubicBezTo>
                  <a:cubicBezTo>
                    <a:pt x="199" y="261"/>
                    <a:pt x="200" y="260"/>
                    <a:pt x="199" y="260"/>
                  </a:cubicBezTo>
                  <a:cubicBezTo>
                    <a:pt x="199" y="259"/>
                    <a:pt x="198" y="258"/>
                    <a:pt x="198" y="257"/>
                  </a:cubicBezTo>
                  <a:cubicBezTo>
                    <a:pt x="198" y="257"/>
                    <a:pt x="195" y="258"/>
                    <a:pt x="195" y="258"/>
                  </a:cubicBezTo>
                  <a:cubicBezTo>
                    <a:pt x="193" y="258"/>
                    <a:pt x="191" y="256"/>
                    <a:pt x="189" y="255"/>
                  </a:cubicBezTo>
                  <a:cubicBezTo>
                    <a:pt x="187" y="254"/>
                    <a:pt x="187" y="257"/>
                    <a:pt x="186" y="256"/>
                  </a:cubicBezTo>
                  <a:cubicBezTo>
                    <a:pt x="182" y="256"/>
                    <a:pt x="180" y="250"/>
                    <a:pt x="176" y="250"/>
                  </a:cubicBezTo>
                  <a:cubicBezTo>
                    <a:pt x="174" y="250"/>
                    <a:pt x="173" y="250"/>
                    <a:pt x="172" y="251"/>
                  </a:cubicBezTo>
                  <a:cubicBezTo>
                    <a:pt x="171" y="251"/>
                    <a:pt x="169" y="251"/>
                    <a:pt x="167" y="251"/>
                  </a:cubicBezTo>
                  <a:cubicBezTo>
                    <a:pt x="163" y="251"/>
                    <a:pt x="159" y="251"/>
                    <a:pt x="155" y="252"/>
                  </a:cubicBezTo>
                  <a:cubicBezTo>
                    <a:pt x="148" y="253"/>
                    <a:pt x="141" y="257"/>
                    <a:pt x="134" y="259"/>
                  </a:cubicBezTo>
                  <a:cubicBezTo>
                    <a:pt x="131" y="260"/>
                    <a:pt x="128" y="259"/>
                    <a:pt x="124" y="259"/>
                  </a:cubicBezTo>
                  <a:cubicBezTo>
                    <a:pt x="120" y="259"/>
                    <a:pt x="118" y="260"/>
                    <a:pt x="114" y="262"/>
                  </a:cubicBezTo>
                  <a:cubicBezTo>
                    <a:pt x="111" y="264"/>
                    <a:pt x="108" y="266"/>
                    <a:pt x="104" y="267"/>
                  </a:cubicBezTo>
                  <a:cubicBezTo>
                    <a:pt x="101" y="268"/>
                    <a:pt x="99" y="268"/>
                    <a:pt x="96" y="271"/>
                  </a:cubicBezTo>
                  <a:cubicBezTo>
                    <a:pt x="95" y="273"/>
                    <a:pt x="93" y="275"/>
                    <a:pt x="91" y="277"/>
                  </a:cubicBezTo>
                  <a:cubicBezTo>
                    <a:pt x="90" y="278"/>
                    <a:pt x="88" y="279"/>
                    <a:pt x="88" y="279"/>
                  </a:cubicBezTo>
                  <a:cubicBezTo>
                    <a:pt x="86" y="278"/>
                    <a:pt x="86" y="280"/>
                    <a:pt x="84" y="280"/>
                  </a:cubicBezTo>
                  <a:cubicBezTo>
                    <a:pt x="85" y="277"/>
                    <a:pt x="77" y="278"/>
                    <a:pt x="76" y="279"/>
                  </a:cubicBezTo>
                  <a:cubicBezTo>
                    <a:pt x="75" y="280"/>
                    <a:pt x="74" y="281"/>
                    <a:pt x="73" y="278"/>
                  </a:cubicBezTo>
                  <a:cubicBezTo>
                    <a:pt x="73" y="278"/>
                    <a:pt x="68" y="278"/>
                    <a:pt x="68" y="278"/>
                  </a:cubicBezTo>
                  <a:cubicBezTo>
                    <a:pt x="65" y="277"/>
                    <a:pt x="62" y="278"/>
                    <a:pt x="59" y="279"/>
                  </a:cubicBezTo>
                  <a:cubicBezTo>
                    <a:pt x="57" y="279"/>
                    <a:pt x="55" y="279"/>
                    <a:pt x="53" y="279"/>
                  </a:cubicBezTo>
                  <a:cubicBezTo>
                    <a:pt x="51" y="280"/>
                    <a:pt x="45" y="281"/>
                    <a:pt x="46" y="285"/>
                  </a:cubicBezTo>
                  <a:cubicBezTo>
                    <a:pt x="45" y="284"/>
                    <a:pt x="43" y="285"/>
                    <a:pt x="43" y="286"/>
                  </a:cubicBezTo>
                  <a:cubicBezTo>
                    <a:pt x="42" y="286"/>
                    <a:pt x="41" y="285"/>
                    <a:pt x="40" y="285"/>
                  </a:cubicBezTo>
                  <a:cubicBezTo>
                    <a:pt x="39" y="285"/>
                    <a:pt x="38" y="286"/>
                    <a:pt x="37" y="287"/>
                  </a:cubicBezTo>
                  <a:cubicBezTo>
                    <a:pt x="37" y="288"/>
                    <a:pt x="36" y="288"/>
                    <a:pt x="35" y="288"/>
                  </a:cubicBezTo>
                  <a:cubicBezTo>
                    <a:pt x="33" y="289"/>
                    <a:pt x="33" y="290"/>
                    <a:pt x="32" y="290"/>
                  </a:cubicBezTo>
                  <a:cubicBezTo>
                    <a:pt x="30" y="292"/>
                    <a:pt x="28" y="292"/>
                    <a:pt x="26" y="292"/>
                  </a:cubicBezTo>
                  <a:cubicBezTo>
                    <a:pt x="29" y="293"/>
                    <a:pt x="24" y="293"/>
                    <a:pt x="23" y="293"/>
                  </a:cubicBezTo>
                  <a:cubicBezTo>
                    <a:pt x="19" y="292"/>
                    <a:pt x="16" y="293"/>
                    <a:pt x="13" y="292"/>
                  </a:cubicBezTo>
                  <a:cubicBezTo>
                    <a:pt x="13" y="291"/>
                    <a:pt x="13" y="291"/>
                    <a:pt x="13" y="291"/>
                  </a:cubicBezTo>
                  <a:cubicBezTo>
                    <a:pt x="10" y="291"/>
                    <a:pt x="9" y="289"/>
                    <a:pt x="8" y="287"/>
                  </a:cubicBezTo>
                  <a:cubicBezTo>
                    <a:pt x="7" y="285"/>
                    <a:pt x="4" y="282"/>
                    <a:pt x="2" y="284"/>
                  </a:cubicBezTo>
                  <a:cubicBezTo>
                    <a:pt x="0" y="282"/>
                    <a:pt x="2" y="274"/>
                    <a:pt x="6" y="276"/>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01" name="Freeform 869">
              <a:extLst>
                <a:ext uri="{FF2B5EF4-FFF2-40B4-BE49-F238E27FC236}">
                  <a16:creationId xmlns:a16="http://schemas.microsoft.com/office/drawing/2014/main" xmlns="" id="{566A806D-6A9D-4CAD-AE9D-44DDECC68BD5}"/>
                </a:ext>
              </a:extLst>
            </p:cNvPr>
            <p:cNvSpPr>
              <a:spLocks/>
            </p:cNvSpPr>
            <p:nvPr/>
          </p:nvSpPr>
          <p:spPr bwMode="auto">
            <a:xfrm>
              <a:off x="7297434" y="3756574"/>
              <a:ext cx="1175429" cy="846437"/>
            </a:xfrm>
            <a:custGeom>
              <a:avLst/>
              <a:gdLst>
                <a:gd name="T0" fmla="*/ 17 w 423"/>
                <a:gd name="T1" fmla="*/ 246 h 341"/>
                <a:gd name="T2" fmla="*/ 13 w 423"/>
                <a:gd name="T3" fmla="*/ 192 h 341"/>
                <a:gd name="T4" fmla="*/ 13 w 423"/>
                <a:gd name="T5" fmla="*/ 191 h 341"/>
                <a:gd name="T6" fmla="*/ 20 w 423"/>
                <a:gd name="T7" fmla="*/ 188 h 341"/>
                <a:gd name="T8" fmla="*/ 23 w 423"/>
                <a:gd name="T9" fmla="*/ 144 h 341"/>
                <a:gd name="T10" fmla="*/ 50 w 423"/>
                <a:gd name="T11" fmla="*/ 125 h 341"/>
                <a:gd name="T12" fmla="*/ 81 w 423"/>
                <a:gd name="T13" fmla="*/ 115 h 341"/>
                <a:gd name="T14" fmla="*/ 122 w 423"/>
                <a:gd name="T15" fmla="*/ 87 h 341"/>
                <a:gd name="T16" fmla="*/ 137 w 423"/>
                <a:gd name="T17" fmla="*/ 76 h 341"/>
                <a:gd name="T18" fmla="*/ 140 w 423"/>
                <a:gd name="T19" fmla="*/ 67 h 341"/>
                <a:gd name="T20" fmla="*/ 148 w 423"/>
                <a:gd name="T21" fmla="*/ 65 h 341"/>
                <a:gd name="T22" fmla="*/ 155 w 423"/>
                <a:gd name="T23" fmla="*/ 58 h 341"/>
                <a:gd name="T24" fmla="*/ 159 w 423"/>
                <a:gd name="T25" fmla="*/ 50 h 341"/>
                <a:gd name="T26" fmla="*/ 168 w 423"/>
                <a:gd name="T27" fmla="*/ 43 h 341"/>
                <a:gd name="T28" fmla="*/ 173 w 423"/>
                <a:gd name="T29" fmla="*/ 42 h 341"/>
                <a:gd name="T30" fmla="*/ 188 w 423"/>
                <a:gd name="T31" fmla="*/ 53 h 341"/>
                <a:gd name="T32" fmla="*/ 200 w 423"/>
                <a:gd name="T33" fmla="*/ 50 h 341"/>
                <a:gd name="T34" fmla="*/ 204 w 423"/>
                <a:gd name="T35" fmla="*/ 41 h 341"/>
                <a:gd name="T36" fmla="*/ 216 w 423"/>
                <a:gd name="T37" fmla="*/ 24 h 341"/>
                <a:gd name="T38" fmla="*/ 238 w 423"/>
                <a:gd name="T39" fmla="*/ 19 h 341"/>
                <a:gd name="T40" fmla="*/ 236 w 423"/>
                <a:gd name="T41" fmla="*/ 5 h 341"/>
                <a:gd name="T42" fmla="*/ 256 w 423"/>
                <a:gd name="T43" fmla="*/ 17 h 341"/>
                <a:gd name="T44" fmla="*/ 273 w 423"/>
                <a:gd name="T45" fmla="*/ 17 h 341"/>
                <a:gd name="T46" fmla="*/ 283 w 423"/>
                <a:gd name="T47" fmla="*/ 19 h 341"/>
                <a:gd name="T48" fmla="*/ 278 w 423"/>
                <a:gd name="T49" fmla="*/ 29 h 341"/>
                <a:gd name="T50" fmla="*/ 265 w 423"/>
                <a:gd name="T51" fmla="*/ 50 h 341"/>
                <a:gd name="T52" fmla="*/ 299 w 423"/>
                <a:gd name="T53" fmla="*/ 75 h 341"/>
                <a:gd name="T54" fmla="*/ 330 w 423"/>
                <a:gd name="T55" fmla="*/ 49 h 341"/>
                <a:gd name="T56" fmla="*/ 335 w 423"/>
                <a:gd name="T57" fmla="*/ 22 h 341"/>
                <a:gd name="T58" fmla="*/ 343 w 423"/>
                <a:gd name="T59" fmla="*/ 3 h 341"/>
                <a:gd name="T60" fmla="*/ 348 w 423"/>
                <a:gd name="T61" fmla="*/ 13 h 341"/>
                <a:gd name="T62" fmla="*/ 358 w 423"/>
                <a:gd name="T63" fmla="*/ 43 h 341"/>
                <a:gd name="T64" fmla="*/ 369 w 423"/>
                <a:gd name="T65" fmla="*/ 75 h 341"/>
                <a:gd name="T66" fmla="*/ 371 w 423"/>
                <a:gd name="T67" fmla="*/ 99 h 341"/>
                <a:gd name="T68" fmla="*/ 390 w 423"/>
                <a:gd name="T69" fmla="*/ 114 h 341"/>
                <a:gd name="T70" fmla="*/ 397 w 423"/>
                <a:gd name="T71" fmla="*/ 130 h 341"/>
                <a:gd name="T72" fmla="*/ 407 w 423"/>
                <a:gd name="T73" fmla="*/ 141 h 341"/>
                <a:gd name="T74" fmla="*/ 416 w 423"/>
                <a:gd name="T75" fmla="*/ 167 h 341"/>
                <a:gd name="T76" fmla="*/ 420 w 423"/>
                <a:gd name="T77" fmla="*/ 186 h 341"/>
                <a:gd name="T78" fmla="*/ 411 w 423"/>
                <a:gd name="T79" fmla="*/ 223 h 341"/>
                <a:gd name="T80" fmla="*/ 381 w 423"/>
                <a:gd name="T81" fmla="*/ 264 h 341"/>
                <a:gd name="T82" fmla="*/ 365 w 423"/>
                <a:gd name="T83" fmla="*/ 280 h 341"/>
                <a:gd name="T84" fmla="*/ 350 w 423"/>
                <a:gd name="T85" fmla="*/ 296 h 341"/>
                <a:gd name="T86" fmla="*/ 324 w 423"/>
                <a:gd name="T87" fmla="*/ 325 h 341"/>
                <a:gd name="T88" fmla="*/ 286 w 423"/>
                <a:gd name="T89" fmla="*/ 338 h 341"/>
                <a:gd name="T90" fmla="*/ 279 w 423"/>
                <a:gd name="T91" fmla="*/ 330 h 341"/>
                <a:gd name="T92" fmla="*/ 258 w 423"/>
                <a:gd name="T93" fmla="*/ 336 h 341"/>
                <a:gd name="T94" fmla="*/ 233 w 423"/>
                <a:gd name="T95" fmla="*/ 319 h 341"/>
                <a:gd name="T96" fmla="*/ 238 w 423"/>
                <a:gd name="T97" fmla="*/ 298 h 341"/>
                <a:gd name="T98" fmla="*/ 233 w 423"/>
                <a:gd name="T99" fmla="*/ 281 h 341"/>
                <a:gd name="T100" fmla="*/ 223 w 423"/>
                <a:gd name="T101" fmla="*/ 290 h 341"/>
                <a:gd name="T102" fmla="*/ 237 w 423"/>
                <a:gd name="T103" fmla="*/ 266 h 341"/>
                <a:gd name="T104" fmla="*/ 211 w 423"/>
                <a:gd name="T105" fmla="*/ 286 h 341"/>
                <a:gd name="T106" fmla="*/ 204 w 423"/>
                <a:gd name="T107" fmla="*/ 286 h 341"/>
                <a:gd name="T108" fmla="*/ 199 w 423"/>
                <a:gd name="T109" fmla="*/ 266 h 341"/>
                <a:gd name="T110" fmla="*/ 189 w 423"/>
                <a:gd name="T111" fmla="*/ 255 h 341"/>
                <a:gd name="T112" fmla="*/ 124 w 423"/>
                <a:gd name="T113" fmla="*/ 259 h 341"/>
                <a:gd name="T114" fmla="*/ 76 w 423"/>
                <a:gd name="T115" fmla="*/ 279 h 341"/>
                <a:gd name="T116" fmla="*/ 40 w 423"/>
                <a:gd name="T117" fmla="*/ 285 h 341"/>
                <a:gd name="T118" fmla="*/ 13 w 423"/>
                <a:gd name="T119" fmla="*/ 291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341">
                  <a:moveTo>
                    <a:pt x="6" y="276"/>
                  </a:moveTo>
                  <a:cubicBezTo>
                    <a:pt x="9" y="276"/>
                    <a:pt x="11" y="273"/>
                    <a:pt x="12" y="270"/>
                  </a:cubicBezTo>
                  <a:cubicBezTo>
                    <a:pt x="14" y="268"/>
                    <a:pt x="12" y="264"/>
                    <a:pt x="15" y="262"/>
                  </a:cubicBezTo>
                  <a:cubicBezTo>
                    <a:pt x="14" y="263"/>
                    <a:pt x="14" y="264"/>
                    <a:pt x="14" y="264"/>
                  </a:cubicBezTo>
                  <a:cubicBezTo>
                    <a:pt x="14" y="264"/>
                    <a:pt x="15" y="263"/>
                    <a:pt x="15" y="263"/>
                  </a:cubicBezTo>
                  <a:cubicBezTo>
                    <a:pt x="15" y="261"/>
                    <a:pt x="16" y="259"/>
                    <a:pt x="17" y="257"/>
                  </a:cubicBezTo>
                  <a:cubicBezTo>
                    <a:pt x="19" y="253"/>
                    <a:pt x="18" y="250"/>
                    <a:pt x="17" y="246"/>
                  </a:cubicBezTo>
                  <a:cubicBezTo>
                    <a:pt x="17" y="242"/>
                    <a:pt x="15" y="238"/>
                    <a:pt x="16" y="234"/>
                  </a:cubicBezTo>
                  <a:cubicBezTo>
                    <a:pt x="17" y="231"/>
                    <a:pt x="19" y="226"/>
                    <a:pt x="18" y="222"/>
                  </a:cubicBezTo>
                  <a:cubicBezTo>
                    <a:pt x="18" y="220"/>
                    <a:pt x="17" y="219"/>
                    <a:pt x="17" y="217"/>
                  </a:cubicBezTo>
                  <a:cubicBezTo>
                    <a:pt x="17" y="216"/>
                    <a:pt x="17" y="214"/>
                    <a:pt x="17" y="213"/>
                  </a:cubicBezTo>
                  <a:cubicBezTo>
                    <a:pt x="16" y="211"/>
                    <a:pt x="15" y="210"/>
                    <a:pt x="15" y="208"/>
                  </a:cubicBezTo>
                  <a:cubicBezTo>
                    <a:pt x="15" y="206"/>
                    <a:pt x="15" y="205"/>
                    <a:pt x="16" y="203"/>
                  </a:cubicBezTo>
                  <a:cubicBezTo>
                    <a:pt x="16" y="199"/>
                    <a:pt x="14" y="195"/>
                    <a:pt x="13" y="192"/>
                  </a:cubicBezTo>
                  <a:cubicBezTo>
                    <a:pt x="12" y="191"/>
                    <a:pt x="11" y="189"/>
                    <a:pt x="10" y="188"/>
                  </a:cubicBezTo>
                  <a:cubicBezTo>
                    <a:pt x="10" y="186"/>
                    <a:pt x="11" y="186"/>
                    <a:pt x="11" y="184"/>
                  </a:cubicBezTo>
                  <a:cubicBezTo>
                    <a:pt x="11" y="185"/>
                    <a:pt x="11" y="186"/>
                    <a:pt x="11" y="187"/>
                  </a:cubicBezTo>
                  <a:cubicBezTo>
                    <a:pt x="12" y="187"/>
                    <a:pt x="12" y="185"/>
                    <a:pt x="12" y="184"/>
                  </a:cubicBezTo>
                  <a:cubicBezTo>
                    <a:pt x="12" y="186"/>
                    <a:pt x="13" y="187"/>
                    <a:pt x="12" y="188"/>
                  </a:cubicBezTo>
                  <a:cubicBezTo>
                    <a:pt x="13" y="186"/>
                    <a:pt x="13" y="190"/>
                    <a:pt x="13" y="190"/>
                  </a:cubicBezTo>
                  <a:cubicBezTo>
                    <a:pt x="14" y="188"/>
                    <a:pt x="13" y="191"/>
                    <a:pt x="13" y="191"/>
                  </a:cubicBezTo>
                  <a:cubicBezTo>
                    <a:pt x="16" y="190"/>
                    <a:pt x="17" y="189"/>
                    <a:pt x="15" y="186"/>
                  </a:cubicBezTo>
                  <a:cubicBezTo>
                    <a:pt x="14" y="184"/>
                    <a:pt x="13" y="180"/>
                    <a:pt x="14" y="178"/>
                  </a:cubicBezTo>
                  <a:cubicBezTo>
                    <a:pt x="15" y="179"/>
                    <a:pt x="16" y="181"/>
                    <a:pt x="16" y="182"/>
                  </a:cubicBezTo>
                  <a:cubicBezTo>
                    <a:pt x="17" y="183"/>
                    <a:pt x="15" y="184"/>
                    <a:pt x="15" y="186"/>
                  </a:cubicBezTo>
                  <a:cubicBezTo>
                    <a:pt x="17" y="186"/>
                    <a:pt x="17" y="185"/>
                    <a:pt x="17" y="184"/>
                  </a:cubicBezTo>
                  <a:cubicBezTo>
                    <a:pt x="18" y="185"/>
                    <a:pt x="17" y="187"/>
                    <a:pt x="18" y="189"/>
                  </a:cubicBezTo>
                  <a:cubicBezTo>
                    <a:pt x="18" y="189"/>
                    <a:pt x="20" y="188"/>
                    <a:pt x="20" y="188"/>
                  </a:cubicBezTo>
                  <a:cubicBezTo>
                    <a:pt x="21" y="185"/>
                    <a:pt x="22" y="183"/>
                    <a:pt x="21" y="180"/>
                  </a:cubicBezTo>
                  <a:cubicBezTo>
                    <a:pt x="20" y="178"/>
                    <a:pt x="20" y="175"/>
                    <a:pt x="18" y="173"/>
                  </a:cubicBezTo>
                  <a:cubicBezTo>
                    <a:pt x="18" y="172"/>
                    <a:pt x="18" y="172"/>
                    <a:pt x="18" y="171"/>
                  </a:cubicBezTo>
                  <a:cubicBezTo>
                    <a:pt x="18" y="169"/>
                    <a:pt x="17" y="167"/>
                    <a:pt x="17" y="165"/>
                  </a:cubicBezTo>
                  <a:cubicBezTo>
                    <a:pt x="16" y="162"/>
                    <a:pt x="18" y="159"/>
                    <a:pt x="20" y="156"/>
                  </a:cubicBezTo>
                  <a:cubicBezTo>
                    <a:pt x="22" y="154"/>
                    <a:pt x="23" y="152"/>
                    <a:pt x="24" y="148"/>
                  </a:cubicBezTo>
                  <a:cubicBezTo>
                    <a:pt x="24" y="147"/>
                    <a:pt x="23" y="145"/>
                    <a:pt x="23" y="144"/>
                  </a:cubicBezTo>
                  <a:cubicBezTo>
                    <a:pt x="23" y="142"/>
                    <a:pt x="24" y="141"/>
                    <a:pt x="25" y="140"/>
                  </a:cubicBezTo>
                  <a:cubicBezTo>
                    <a:pt x="26" y="138"/>
                    <a:pt x="27" y="134"/>
                    <a:pt x="29" y="133"/>
                  </a:cubicBezTo>
                  <a:cubicBezTo>
                    <a:pt x="29" y="135"/>
                    <a:pt x="29" y="136"/>
                    <a:pt x="28" y="137"/>
                  </a:cubicBezTo>
                  <a:cubicBezTo>
                    <a:pt x="28" y="138"/>
                    <a:pt x="28" y="140"/>
                    <a:pt x="28" y="142"/>
                  </a:cubicBezTo>
                  <a:cubicBezTo>
                    <a:pt x="31" y="141"/>
                    <a:pt x="31" y="139"/>
                    <a:pt x="33" y="136"/>
                  </a:cubicBezTo>
                  <a:cubicBezTo>
                    <a:pt x="34" y="134"/>
                    <a:pt x="37" y="132"/>
                    <a:pt x="40" y="131"/>
                  </a:cubicBezTo>
                  <a:cubicBezTo>
                    <a:pt x="44" y="130"/>
                    <a:pt x="47" y="127"/>
                    <a:pt x="50" y="125"/>
                  </a:cubicBezTo>
                  <a:cubicBezTo>
                    <a:pt x="51" y="124"/>
                    <a:pt x="52" y="122"/>
                    <a:pt x="53" y="122"/>
                  </a:cubicBezTo>
                  <a:cubicBezTo>
                    <a:pt x="56" y="122"/>
                    <a:pt x="58" y="121"/>
                    <a:pt x="59" y="119"/>
                  </a:cubicBezTo>
                  <a:cubicBezTo>
                    <a:pt x="59" y="122"/>
                    <a:pt x="62" y="119"/>
                    <a:pt x="63" y="119"/>
                  </a:cubicBezTo>
                  <a:cubicBezTo>
                    <a:pt x="64" y="119"/>
                    <a:pt x="64" y="120"/>
                    <a:pt x="66" y="120"/>
                  </a:cubicBezTo>
                  <a:cubicBezTo>
                    <a:pt x="67" y="120"/>
                    <a:pt x="68" y="120"/>
                    <a:pt x="70" y="119"/>
                  </a:cubicBezTo>
                  <a:cubicBezTo>
                    <a:pt x="73" y="118"/>
                    <a:pt x="74" y="116"/>
                    <a:pt x="77" y="116"/>
                  </a:cubicBezTo>
                  <a:cubicBezTo>
                    <a:pt x="79" y="116"/>
                    <a:pt x="80" y="116"/>
                    <a:pt x="81" y="115"/>
                  </a:cubicBezTo>
                  <a:cubicBezTo>
                    <a:pt x="83" y="114"/>
                    <a:pt x="83" y="112"/>
                    <a:pt x="85" y="112"/>
                  </a:cubicBezTo>
                  <a:cubicBezTo>
                    <a:pt x="88" y="112"/>
                    <a:pt x="90" y="112"/>
                    <a:pt x="93" y="111"/>
                  </a:cubicBezTo>
                  <a:cubicBezTo>
                    <a:pt x="97" y="110"/>
                    <a:pt x="100" y="110"/>
                    <a:pt x="103" y="108"/>
                  </a:cubicBezTo>
                  <a:cubicBezTo>
                    <a:pt x="106" y="106"/>
                    <a:pt x="115" y="101"/>
                    <a:pt x="113" y="96"/>
                  </a:cubicBezTo>
                  <a:cubicBezTo>
                    <a:pt x="115" y="96"/>
                    <a:pt x="115" y="96"/>
                    <a:pt x="115" y="95"/>
                  </a:cubicBezTo>
                  <a:cubicBezTo>
                    <a:pt x="116" y="94"/>
                    <a:pt x="117" y="93"/>
                    <a:pt x="118" y="92"/>
                  </a:cubicBezTo>
                  <a:cubicBezTo>
                    <a:pt x="120" y="91"/>
                    <a:pt x="123" y="90"/>
                    <a:pt x="122" y="87"/>
                  </a:cubicBezTo>
                  <a:cubicBezTo>
                    <a:pt x="120" y="86"/>
                    <a:pt x="121" y="81"/>
                    <a:pt x="122" y="79"/>
                  </a:cubicBezTo>
                  <a:cubicBezTo>
                    <a:pt x="123" y="78"/>
                    <a:pt x="125" y="74"/>
                    <a:pt x="127" y="75"/>
                  </a:cubicBezTo>
                  <a:cubicBezTo>
                    <a:pt x="126" y="74"/>
                    <a:pt x="127" y="74"/>
                    <a:pt x="129" y="73"/>
                  </a:cubicBezTo>
                  <a:cubicBezTo>
                    <a:pt x="130" y="72"/>
                    <a:pt x="130" y="70"/>
                    <a:pt x="132" y="69"/>
                  </a:cubicBezTo>
                  <a:cubicBezTo>
                    <a:pt x="133" y="70"/>
                    <a:pt x="130" y="72"/>
                    <a:pt x="133" y="72"/>
                  </a:cubicBezTo>
                  <a:cubicBezTo>
                    <a:pt x="131" y="75"/>
                    <a:pt x="136" y="80"/>
                    <a:pt x="136" y="83"/>
                  </a:cubicBezTo>
                  <a:cubicBezTo>
                    <a:pt x="138" y="81"/>
                    <a:pt x="136" y="78"/>
                    <a:pt x="137" y="76"/>
                  </a:cubicBezTo>
                  <a:cubicBezTo>
                    <a:pt x="139" y="76"/>
                    <a:pt x="139" y="77"/>
                    <a:pt x="140" y="78"/>
                  </a:cubicBezTo>
                  <a:cubicBezTo>
                    <a:pt x="140" y="77"/>
                    <a:pt x="139" y="75"/>
                    <a:pt x="141" y="74"/>
                  </a:cubicBezTo>
                  <a:cubicBezTo>
                    <a:pt x="140" y="75"/>
                    <a:pt x="137" y="72"/>
                    <a:pt x="138" y="71"/>
                  </a:cubicBezTo>
                  <a:cubicBezTo>
                    <a:pt x="137" y="71"/>
                    <a:pt x="137" y="70"/>
                    <a:pt x="137" y="69"/>
                  </a:cubicBezTo>
                  <a:cubicBezTo>
                    <a:pt x="138" y="71"/>
                    <a:pt x="138" y="69"/>
                    <a:pt x="139" y="69"/>
                  </a:cubicBezTo>
                  <a:cubicBezTo>
                    <a:pt x="140" y="69"/>
                    <a:pt x="139" y="67"/>
                    <a:pt x="138" y="66"/>
                  </a:cubicBezTo>
                  <a:cubicBezTo>
                    <a:pt x="140" y="65"/>
                    <a:pt x="142" y="66"/>
                    <a:pt x="140" y="67"/>
                  </a:cubicBezTo>
                  <a:cubicBezTo>
                    <a:pt x="141" y="67"/>
                    <a:pt x="141" y="68"/>
                    <a:pt x="141" y="69"/>
                  </a:cubicBezTo>
                  <a:cubicBezTo>
                    <a:pt x="142" y="68"/>
                    <a:pt x="142" y="67"/>
                    <a:pt x="143" y="67"/>
                  </a:cubicBezTo>
                  <a:cubicBezTo>
                    <a:pt x="144" y="67"/>
                    <a:pt x="144" y="68"/>
                    <a:pt x="145" y="68"/>
                  </a:cubicBezTo>
                  <a:cubicBezTo>
                    <a:pt x="146" y="69"/>
                    <a:pt x="147" y="68"/>
                    <a:pt x="148" y="68"/>
                  </a:cubicBezTo>
                  <a:cubicBezTo>
                    <a:pt x="149" y="69"/>
                    <a:pt x="150" y="68"/>
                    <a:pt x="151" y="69"/>
                  </a:cubicBezTo>
                  <a:cubicBezTo>
                    <a:pt x="150" y="68"/>
                    <a:pt x="149" y="68"/>
                    <a:pt x="148" y="68"/>
                  </a:cubicBezTo>
                  <a:cubicBezTo>
                    <a:pt x="146" y="67"/>
                    <a:pt x="148" y="66"/>
                    <a:pt x="148" y="65"/>
                  </a:cubicBezTo>
                  <a:cubicBezTo>
                    <a:pt x="148" y="66"/>
                    <a:pt x="148" y="66"/>
                    <a:pt x="148" y="66"/>
                  </a:cubicBezTo>
                  <a:cubicBezTo>
                    <a:pt x="150" y="65"/>
                    <a:pt x="149" y="63"/>
                    <a:pt x="151" y="62"/>
                  </a:cubicBezTo>
                  <a:cubicBezTo>
                    <a:pt x="150" y="62"/>
                    <a:pt x="149" y="62"/>
                    <a:pt x="149" y="63"/>
                  </a:cubicBezTo>
                  <a:cubicBezTo>
                    <a:pt x="148" y="62"/>
                    <a:pt x="147" y="59"/>
                    <a:pt x="149" y="58"/>
                  </a:cubicBezTo>
                  <a:cubicBezTo>
                    <a:pt x="150" y="57"/>
                    <a:pt x="153" y="57"/>
                    <a:pt x="152" y="55"/>
                  </a:cubicBezTo>
                  <a:cubicBezTo>
                    <a:pt x="153" y="55"/>
                    <a:pt x="153" y="56"/>
                    <a:pt x="154" y="57"/>
                  </a:cubicBezTo>
                  <a:cubicBezTo>
                    <a:pt x="155" y="57"/>
                    <a:pt x="155" y="57"/>
                    <a:pt x="155" y="58"/>
                  </a:cubicBezTo>
                  <a:cubicBezTo>
                    <a:pt x="156" y="58"/>
                    <a:pt x="156" y="58"/>
                    <a:pt x="157" y="58"/>
                  </a:cubicBezTo>
                  <a:cubicBezTo>
                    <a:pt x="155" y="57"/>
                    <a:pt x="156" y="55"/>
                    <a:pt x="154" y="55"/>
                  </a:cubicBezTo>
                  <a:cubicBezTo>
                    <a:pt x="154" y="55"/>
                    <a:pt x="155" y="54"/>
                    <a:pt x="156" y="54"/>
                  </a:cubicBezTo>
                  <a:cubicBezTo>
                    <a:pt x="155" y="54"/>
                    <a:pt x="154" y="54"/>
                    <a:pt x="154" y="55"/>
                  </a:cubicBezTo>
                  <a:cubicBezTo>
                    <a:pt x="154" y="54"/>
                    <a:pt x="157" y="51"/>
                    <a:pt x="157" y="53"/>
                  </a:cubicBezTo>
                  <a:cubicBezTo>
                    <a:pt x="157" y="51"/>
                    <a:pt x="158" y="54"/>
                    <a:pt x="160" y="54"/>
                  </a:cubicBezTo>
                  <a:cubicBezTo>
                    <a:pt x="159" y="53"/>
                    <a:pt x="158" y="52"/>
                    <a:pt x="159" y="50"/>
                  </a:cubicBezTo>
                  <a:cubicBezTo>
                    <a:pt x="156" y="50"/>
                    <a:pt x="159" y="48"/>
                    <a:pt x="160" y="47"/>
                  </a:cubicBezTo>
                  <a:cubicBezTo>
                    <a:pt x="161" y="48"/>
                    <a:pt x="161" y="46"/>
                    <a:pt x="162" y="46"/>
                  </a:cubicBezTo>
                  <a:cubicBezTo>
                    <a:pt x="163" y="45"/>
                    <a:pt x="163" y="44"/>
                    <a:pt x="163" y="43"/>
                  </a:cubicBezTo>
                  <a:cubicBezTo>
                    <a:pt x="164" y="43"/>
                    <a:pt x="164" y="46"/>
                    <a:pt x="163" y="47"/>
                  </a:cubicBezTo>
                  <a:cubicBezTo>
                    <a:pt x="165" y="45"/>
                    <a:pt x="164" y="45"/>
                    <a:pt x="166" y="47"/>
                  </a:cubicBezTo>
                  <a:cubicBezTo>
                    <a:pt x="166" y="46"/>
                    <a:pt x="167" y="46"/>
                    <a:pt x="167" y="45"/>
                  </a:cubicBezTo>
                  <a:cubicBezTo>
                    <a:pt x="167" y="45"/>
                    <a:pt x="167" y="43"/>
                    <a:pt x="168" y="43"/>
                  </a:cubicBezTo>
                  <a:cubicBezTo>
                    <a:pt x="168" y="42"/>
                    <a:pt x="170" y="42"/>
                    <a:pt x="169" y="41"/>
                  </a:cubicBezTo>
                  <a:cubicBezTo>
                    <a:pt x="168" y="41"/>
                    <a:pt x="168" y="41"/>
                    <a:pt x="168" y="41"/>
                  </a:cubicBezTo>
                  <a:cubicBezTo>
                    <a:pt x="167" y="41"/>
                    <a:pt x="166" y="39"/>
                    <a:pt x="168" y="40"/>
                  </a:cubicBezTo>
                  <a:cubicBezTo>
                    <a:pt x="168" y="39"/>
                    <a:pt x="170" y="38"/>
                    <a:pt x="169" y="40"/>
                  </a:cubicBezTo>
                  <a:cubicBezTo>
                    <a:pt x="171" y="38"/>
                    <a:pt x="168" y="43"/>
                    <a:pt x="171" y="42"/>
                  </a:cubicBezTo>
                  <a:cubicBezTo>
                    <a:pt x="170" y="41"/>
                    <a:pt x="171" y="40"/>
                    <a:pt x="173" y="40"/>
                  </a:cubicBezTo>
                  <a:cubicBezTo>
                    <a:pt x="172" y="41"/>
                    <a:pt x="173" y="41"/>
                    <a:pt x="173" y="42"/>
                  </a:cubicBezTo>
                  <a:cubicBezTo>
                    <a:pt x="174" y="41"/>
                    <a:pt x="176" y="41"/>
                    <a:pt x="177" y="39"/>
                  </a:cubicBezTo>
                  <a:cubicBezTo>
                    <a:pt x="177" y="38"/>
                    <a:pt x="175" y="38"/>
                    <a:pt x="177" y="37"/>
                  </a:cubicBezTo>
                  <a:cubicBezTo>
                    <a:pt x="179" y="36"/>
                    <a:pt x="179" y="39"/>
                    <a:pt x="181" y="39"/>
                  </a:cubicBezTo>
                  <a:cubicBezTo>
                    <a:pt x="182" y="39"/>
                    <a:pt x="183" y="40"/>
                    <a:pt x="184" y="41"/>
                  </a:cubicBezTo>
                  <a:cubicBezTo>
                    <a:pt x="185" y="43"/>
                    <a:pt x="186" y="44"/>
                    <a:pt x="187" y="46"/>
                  </a:cubicBezTo>
                  <a:cubicBezTo>
                    <a:pt x="188" y="47"/>
                    <a:pt x="189" y="48"/>
                    <a:pt x="189" y="49"/>
                  </a:cubicBezTo>
                  <a:cubicBezTo>
                    <a:pt x="189" y="51"/>
                    <a:pt x="188" y="52"/>
                    <a:pt x="188" y="53"/>
                  </a:cubicBezTo>
                  <a:cubicBezTo>
                    <a:pt x="188" y="55"/>
                    <a:pt x="188" y="57"/>
                    <a:pt x="186" y="58"/>
                  </a:cubicBezTo>
                  <a:cubicBezTo>
                    <a:pt x="188" y="57"/>
                    <a:pt x="187" y="56"/>
                    <a:pt x="188" y="55"/>
                  </a:cubicBezTo>
                  <a:cubicBezTo>
                    <a:pt x="189" y="54"/>
                    <a:pt x="189" y="56"/>
                    <a:pt x="189" y="57"/>
                  </a:cubicBezTo>
                  <a:cubicBezTo>
                    <a:pt x="190" y="55"/>
                    <a:pt x="188" y="54"/>
                    <a:pt x="189" y="53"/>
                  </a:cubicBezTo>
                  <a:cubicBezTo>
                    <a:pt x="190" y="51"/>
                    <a:pt x="191" y="53"/>
                    <a:pt x="192" y="52"/>
                  </a:cubicBezTo>
                  <a:cubicBezTo>
                    <a:pt x="191" y="47"/>
                    <a:pt x="200" y="49"/>
                    <a:pt x="199" y="54"/>
                  </a:cubicBezTo>
                  <a:cubicBezTo>
                    <a:pt x="201" y="53"/>
                    <a:pt x="200" y="51"/>
                    <a:pt x="200" y="50"/>
                  </a:cubicBezTo>
                  <a:cubicBezTo>
                    <a:pt x="202" y="50"/>
                    <a:pt x="203" y="55"/>
                    <a:pt x="205" y="54"/>
                  </a:cubicBezTo>
                  <a:cubicBezTo>
                    <a:pt x="204" y="53"/>
                    <a:pt x="203" y="51"/>
                    <a:pt x="205" y="50"/>
                  </a:cubicBezTo>
                  <a:cubicBezTo>
                    <a:pt x="206" y="50"/>
                    <a:pt x="207" y="50"/>
                    <a:pt x="208" y="49"/>
                  </a:cubicBezTo>
                  <a:cubicBezTo>
                    <a:pt x="206" y="50"/>
                    <a:pt x="205" y="49"/>
                    <a:pt x="204" y="47"/>
                  </a:cubicBezTo>
                  <a:cubicBezTo>
                    <a:pt x="205" y="47"/>
                    <a:pt x="206" y="47"/>
                    <a:pt x="206" y="47"/>
                  </a:cubicBezTo>
                  <a:cubicBezTo>
                    <a:pt x="205" y="47"/>
                    <a:pt x="201" y="46"/>
                    <a:pt x="203" y="44"/>
                  </a:cubicBezTo>
                  <a:cubicBezTo>
                    <a:pt x="203" y="43"/>
                    <a:pt x="203" y="41"/>
                    <a:pt x="204" y="41"/>
                  </a:cubicBezTo>
                  <a:cubicBezTo>
                    <a:pt x="205" y="40"/>
                    <a:pt x="206" y="41"/>
                    <a:pt x="207" y="40"/>
                  </a:cubicBezTo>
                  <a:cubicBezTo>
                    <a:pt x="207" y="38"/>
                    <a:pt x="208" y="36"/>
                    <a:pt x="208" y="34"/>
                  </a:cubicBezTo>
                  <a:cubicBezTo>
                    <a:pt x="209" y="33"/>
                    <a:pt x="210" y="35"/>
                    <a:pt x="211" y="34"/>
                  </a:cubicBezTo>
                  <a:cubicBezTo>
                    <a:pt x="211" y="33"/>
                    <a:pt x="213" y="32"/>
                    <a:pt x="214" y="32"/>
                  </a:cubicBezTo>
                  <a:cubicBezTo>
                    <a:pt x="213" y="31"/>
                    <a:pt x="212" y="30"/>
                    <a:pt x="212" y="28"/>
                  </a:cubicBezTo>
                  <a:cubicBezTo>
                    <a:pt x="213" y="26"/>
                    <a:pt x="214" y="28"/>
                    <a:pt x="215" y="26"/>
                  </a:cubicBezTo>
                  <a:cubicBezTo>
                    <a:pt x="215" y="25"/>
                    <a:pt x="215" y="24"/>
                    <a:pt x="216" y="24"/>
                  </a:cubicBezTo>
                  <a:cubicBezTo>
                    <a:pt x="217" y="23"/>
                    <a:pt x="218" y="25"/>
                    <a:pt x="219" y="24"/>
                  </a:cubicBezTo>
                  <a:cubicBezTo>
                    <a:pt x="218" y="24"/>
                    <a:pt x="217" y="21"/>
                    <a:pt x="218" y="20"/>
                  </a:cubicBezTo>
                  <a:cubicBezTo>
                    <a:pt x="220" y="20"/>
                    <a:pt x="221" y="23"/>
                    <a:pt x="222" y="23"/>
                  </a:cubicBezTo>
                  <a:cubicBezTo>
                    <a:pt x="221" y="22"/>
                    <a:pt x="220" y="19"/>
                    <a:pt x="223" y="20"/>
                  </a:cubicBezTo>
                  <a:cubicBezTo>
                    <a:pt x="223" y="19"/>
                    <a:pt x="222" y="18"/>
                    <a:pt x="223" y="18"/>
                  </a:cubicBezTo>
                  <a:cubicBezTo>
                    <a:pt x="225" y="17"/>
                    <a:pt x="225" y="19"/>
                    <a:pt x="226" y="17"/>
                  </a:cubicBezTo>
                  <a:cubicBezTo>
                    <a:pt x="227" y="21"/>
                    <a:pt x="237" y="17"/>
                    <a:pt x="238" y="19"/>
                  </a:cubicBezTo>
                  <a:cubicBezTo>
                    <a:pt x="238" y="18"/>
                    <a:pt x="239" y="17"/>
                    <a:pt x="241" y="18"/>
                  </a:cubicBezTo>
                  <a:cubicBezTo>
                    <a:pt x="239" y="16"/>
                    <a:pt x="241" y="13"/>
                    <a:pt x="241" y="12"/>
                  </a:cubicBezTo>
                  <a:cubicBezTo>
                    <a:pt x="240" y="9"/>
                    <a:pt x="237" y="9"/>
                    <a:pt x="235" y="10"/>
                  </a:cubicBezTo>
                  <a:cubicBezTo>
                    <a:pt x="235" y="9"/>
                    <a:pt x="233" y="8"/>
                    <a:pt x="233" y="7"/>
                  </a:cubicBezTo>
                  <a:cubicBezTo>
                    <a:pt x="232" y="7"/>
                    <a:pt x="234" y="6"/>
                    <a:pt x="234" y="5"/>
                  </a:cubicBezTo>
                  <a:cubicBezTo>
                    <a:pt x="235" y="6"/>
                    <a:pt x="236" y="7"/>
                    <a:pt x="236" y="8"/>
                  </a:cubicBezTo>
                  <a:cubicBezTo>
                    <a:pt x="237" y="8"/>
                    <a:pt x="237" y="6"/>
                    <a:pt x="236" y="5"/>
                  </a:cubicBezTo>
                  <a:cubicBezTo>
                    <a:pt x="237" y="7"/>
                    <a:pt x="237" y="7"/>
                    <a:pt x="238" y="5"/>
                  </a:cubicBezTo>
                  <a:cubicBezTo>
                    <a:pt x="238" y="7"/>
                    <a:pt x="241" y="9"/>
                    <a:pt x="242" y="10"/>
                  </a:cubicBezTo>
                  <a:cubicBezTo>
                    <a:pt x="242" y="9"/>
                    <a:pt x="244" y="9"/>
                    <a:pt x="244" y="8"/>
                  </a:cubicBezTo>
                  <a:cubicBezTo>
                    <a:pt x="245" y="9"/>
                    <a:pt x="245" y="13"/>
                    <a:pt x="247" y="12"/>
                  </a:cubicBezTo>
                  <a:cubicBezTo>
                    <a:pt x="248" y="12"/>
                    <a:pt x="250" y="12"/>
                    <a:pt x="250" y="14"/>
                  </a:cubicBezTo>
                  <a:cubicBezTo>
                    <a:pt x="251" y="14"/>
                    <a:pt x="252" y="12"/>
                    <a:pt x="254" y="13"/>
                  </a:cubicBezTo>
                  <a:cubicBezTo>
                    <a:pt x="251" y="14"/>
                    <a:pt x="257" y="14"/>
                    <a:pt x="256" y="17"/>
                  </a:cubicBezTo>
                  <a:cubicBezTo>
                    <a:pt x="257" y="15"/>
                    <a:pt x="258" y="16"/>
                    <a:pt x="259" y="16"/>
                  </a:cubicBezTo>
                  <a:cubicBezTo>
                    <a:pt x="261" y="17"/>
                    <a:pt x="261" y="16"/>
                    <a:pt x="263" y="15"/>
                  </a:cubicBezTo>
                  <a:cubicBezTo>
                    <a:pt x="263" y="19"/>
                    <a:pt x="266" y="18"/>
                    <a:pt x="268" y="19"/>
                  </a:cubicBezTo>
                  <a:cubicBezTo>
                    <a:pt x="267" y="16"/>
                    <a:pt x="274" y="17"/>
                    <a:pt x="271" y="15"/>
                  </a:cubicBezTo>
                  <a:cubicBezTo>
                    <a:pt x="273" y="15"/>
                    <a:pt x="275" y="15"/>
                    <a:pt x="275" y="13"/>
                  </a:cubicBezTo>
                  <a:cubicBezTo>
                    <a:pt x="276" y="14"/>
                    <a:pt x="274" y="15"/>
                    <a:pt x="273" y="16"/>
                  </a:cubicBezTo>
                  <a:cubicBezTo>
                    <a:pt x="275" y="16"/>
                    <a:pt x="273" y="16"/>
                    <a:pt x="273" y="17"/>
                  </a:cubicBezTo>
                  <a:cubicBezTo>
                    <a:pt x="272" y="18"/>
                    <a:pt x="272" y="19"/>
                    <a:pt x="272" y="20"/>
                  </a:cubicBezTo>
                  <a:cubicBezTo>
                    <a:pt x="273" y="19"/>
                    <a:pt x="274" y="17"/>
                    <a:pt x="275" y="17"/>
                  </a:cubicBezTo>
                  <a:cubicBezTo>
                    <a:pt x="274" y="19"/>
                    <a:pt x="276" y="18"/>
                    <a:pt x="276" y="20"/>
                  </a:cubicBezTo>
                  <a:cubicBezTo>
                    <a:pt x="276" y="20"/>
                    <a:pt x="276" y="21"/>
                    <a:pt x="276" y="21"/>
                  </a:cubicBezTo>
                  <a:cubicBezTo>
                    <a:pt x="277" y="21"/>
                    <a:pt x="279" y="20"/>
                    <a:pt x="279" y="19"/>
                  </a:cubicBezTo>
                  <a:cubicBezTo>
                    <a:pt x="276" y="19"/>
                    <a:pt x="281" y="15"/>
                    <a:pt x="282" y="14"/>
                  </a:cubicBezTo>
                  <a:cubicBezTo>
                    <a:pt x="280" y="15"/>
                    <a:pt x="282" y="19"/>
                    <a:pt x="283" y="19"/>
                  </a:cubicBezTo>
                  <a:cubicBezTo>
                    <a:pt x="282" y="17"/>
                    <a:pt x="284" y="18"/>
                    <a:pt x="285" y="18"/>
                  </a:cubicBezTo>
                  <a:cubicBezTo>
                    <a:pt x="285" y="19"/>
                    <a:pt x="285" y="20"/>
                    <a:pt x="284" y="20"/>
                  </a:cubicBezTo>
                  <a:cubicBezTo>
                    <a:pt x="283" y="22"/>
                    <a:pt x="282" y="25"/>
                    <a:pt x="280" y="26"/>
                  </a:cubicBezTo>
                  <a:cubicBezTo>
                    <a:pt x="280" y="27"/>
                    <a:pt x="281" y="27"/>
                    <a:pt x="281" y="28"/>
                  </a:cubicBezTo>
                  <a:cubicBezTo>
                    <a:pt x="281" y="28"/>
                    <a:pt x="280" y="28"/>
                    <a:pt x="280" y="27"/>
                  </a:cubicBezTo>
                  <a:cubicBezTo>
                    <a:pt x="280" y="29"/>
                    <a:pt x="280" y="30"/>
                    <a:pt x="278" y="31"/>
                  </a:cubicBezTo>
                  <a:cubicBezTo>
                    <a:pt x="278" y="30"/>
                    <a:pt x="278" y="30"/>
                    <a:pt x="278" y="29"/>
                  </a:cubicBezTo>
                  <a:cubicBezTo>
                    <a:pt x="277" y="29"/>
                    <a:pt x="277" y="30"/>
                    <a:pt x="276" y="31"/>
                  </a:cubicBezTo>
                  <a:cubicBezTo>
                    <a:pt x="276" y="28"/>
                    <a:pt x="274" y="31"/>
                    <a:pt x="274" y="32"/>
                  </a:cubicBezTo>
                  <a:cubicBezTo>
                    <a:pt x="274" y="29"/>
                    <a:pt x="272" y="32"/>
                    <a:pt x="273" y="33"/>
                  </a:cubicBezTo>
                  <a:cubicBezTo>
                    <a:pt x="270" y="33"/>
                    <a:pt x="272" y="38"/>
                    <a:pt x="274" y="36"/>
                  </a:cubicBezTo>
                  <a:cubicBezTo>
                    <a:pt x="272" y="39"/>
                    <a:pt x="271" y="41"/>
                    <a:pt x="269" y="44"/>
                  </a:cubicBezTo>
                  <a:cubicBezTo>
                    <a:pt x="268" y="45"/>
                    <a:pt x="267" y="47"/>
                    <a:pt x="266" y="48"/>
                  </a:cubicBezTo>
                  <a:cubicBezTo>
                    <a:pt x="265" y="49"/>
                    <a:pt x="264" y="48"/>
                    <a:pt x="265" y="50"/>
                  </a:cubicBezTo>
                  <a:cubicBezTo>
                    <a:pt x="267" y="53"/>
                    <a:pt x="270" y="54"/>
                    <a:pt x="272" y="56"/>
                  </a:cubicBezTo>
                  <a:cubicBezTo>
                    <a:pt x="273" y="58"/>
                    <a:pt x="274" y="59"/>
                    <a:pt x="275" y="60"/>
                  </a:cubicBezTo>
                  <a:cubicBezTo>
                    <a:pt x="276" y="61"/>
                    <a:pt x="277" y="62"/>
                    <a:pt x="277" y="63"/>
                  </a:cubicBezTo>
                  <a:cubicBezTo>
                    <a:pt x="278" y="63"/>
                    <a:pt x="279" y="63"/>
                    <a:pt x="280" y="62"/>
                  </a:cubicBezTo>
                  <a:cubicBezTo>
                    <a:pt x="281" y="64"/>
                    <a:pt x="283" y="65"/>
                    <a:pt x="284" y="66"/>
                  </a:cubicBezTo>
                  <a:cubicBezTo>
                    <a:pt x="287" y="67"/>
                    <a:pt x="288" y="69"/>
                    <a:pt x="289" y="70"/>
                  </a:cubicBezTo>
                  <a:cubicBezTo>
                    <a:pt x="292" y="74"/>
                    <a:pt x="296" y="73"/>
                    <a:pt x="299" y="75"/>
                  </a:cubicBezTo>
                  <a:cubicBezTo>
                    <a:pt x="300" y="76"/>
                    <a:pt x="299" y="79"/>
                    <a:pt x="301" y="80"/>
                  </a:cubicBezTo>
                  <a:cubicBezTo>
                    <a:pt x="302" y="81"/>
                    <a:pt x="303" y="80"/>
                    <a:pt x="303" y="81"/>
                  </a:cubicBezTo>
                  <a:cubicBezTo>
                    <a:pt x="304" y="82"/>
                    <a:pt x="305" y="83"/>
                    <a:pt x="306" y="83"/>
                  </a:cubicBezTo>
                  <a:cubicBezTo>
                    <a:pt x="309" y="85"/>
                    <a:pt x="316" y="83"/>
                    <a:pt x="317" y="80"/>
                  </a:cubicBezTo>
                  <a:cubicBezTo>
                    <a:pt x="320" y="76"/>
                    <a:pt x="323" y="71"/>
                    <a:pt x="325" y="66"/>
                  </a:cubicBezTo>
                  <a:cubicBezTo>
                    <a:pt x="326" y="64"/>
                    <a:pt x="327" y="61"/>
                    <a:pt x="328" y="58"/>
                  </a:cubicBezTo>
                  <a:cubicBezTo>
                    <a:pt x="329" y="55"/>
                    <a:pt x="330" y="53"/>
                    <a:pt x="330" y="49"/>
                  </a:cubicBezTo>
                  <a:cubicBezTo>
                    <a:pt x="330" y="47"/>
                    <a:pt x="330" y="45"/>
                    <a:pt x="331" y="43"/>
                  </a:cubicBezTo>
                  <a:cubicBezTo>
                    <a:pt x="332" y="40"/>
                    <a:pt x="330" y="38"/>
                    <a:pt x="331" y="36"/>
                  </a:cubicBezTo>
                  <a:cubicBezTo>
                    <a:pt x="332" y="34"/>
                    <a:pt x="334" y="32"/>
                    <a:pt x="333" y="29"/>
                  </a:cubicBezTo>
                  <a:cubicBezTo>
                    <a:pt x="333" y="27"/>
                    <a:pt x="335" y="26"/>
                    <a:pt x="336" y="24"/>
                  </a:cubicBezTo>
                  <a:cubicBezTo>
                    <a:pt x="336" y="25"/>
                    <a:pt x="337" y="25"/>
                    <a:pt x="337" y="26"/>
                  </a:cubicBezTo>
                  <a:cubicBezTo>
                    <a:pt x="337" y="25"/>
                    <a:pt x="337" y="25"/>
                    <a:pt x="338" y="25"/>
                  </a:cubicBezTo>
                  <a:cubicBezTo>
                    <a:pt x="337" y="24"/>
                    <a:pt x="335" y="22"/>
                    <a:pt x="335" y="22"/>
                  </a:cubicBezTo>
                  <a:cubicBezTo>
                    <a:pt x="334" y="23"/>
                    <a:pt x="334" y="23"/>
                    <a:pt x="334" y="23"/>
                  </a:cubicBezTo>
                  <a:cubicBezTo>
                    <a:pt x="334" y="22"/>
                    <a:pt x="335" y="20"/>
                    <a:pt x="335" y="19"/>
                  </a:cubicBezTo>
                  <a:cubicBezTo>
                    <a:pt x="336" y="19"/>
                    <a:pt x="336" y="19"/>
                    <a:pt x="336" y="19"/>
                  </a:cubicBezTo>
                  <a:cubicBezTo>
                    <a:pt x="336" y="18"/>
                    <a:pt x="337" y="16"/>
                    <a:pt x="337" y="16"/>
                  </a:cubicBezTo>
                  <a:cubicBezTo>
                    <a:pt x="338" y="16"/>
                    <a:pt x="338" y="17"/>
                    <a:pt x="339" y="17"/>
                  </a:cubicBezTo>
                  <a:cubicBezTo>
                    <a:pt x="339" y="12"/>
                    <a:pt x="341" y="9"/>
                    <a:pt x="342" y="5"/>
                  </a:cubicBezTo>
                  <a:cubicBezTo>
                    <a:pt x="342" y="4"/>
                    <a:pt x="342" y="3"/>
                    <a:pt x="343" y="3"/>
                  </a:cubicBezTo>
                  <a:cubicBezTo>
                    <a:pt x="345" y="2"/>
                    <a:pt x="345" y="0"/>
                    <a:pt x="347" y="1"/>
                  </a:cubicBezTo>
                  <a:cubicBezTo>
                    <a:pt x="347" y="1"/>
                    <a:pt x="346" y="2"/>
                    <a:pt x="346" y="3"/>
                  </a:cubicBezTo>
                  <a:cubicBezTo>
                    <a:pt x="346" y="3"/>
                    <a:pt x="346" y="2"/>
                    <a:pt x="347" y="2"/>
                  </a:cubicBezTo>
                  <a:cubicBezTo>
                    <a:pt x="347" y="4"/>
                    <a:pt x="349" y="4"/>
                    <a:pt x="348" y="6"/>
                  </a:cubicBezTo>
                  <a:cubicBezTo>
                    <a:pt x="348" y="6"/>
                    <a:pt x="348" y="7"/>
                    <a:pt x="348" y="7"/>
                  </a:cubicBezTo>
                  <a:cubicBezTo>
                    <a:pt x="349" y="9"/>
                    <a:pt x="348" y="9"/>
                    <a:pt x="348" y="10"/>
                  </a:cubicBezTo>
                  <a:cubicBezTo>
                    <a:pt x="348" y="11"/>
                    <a:pt x="348" y="12"/>
                    <a:pt x="348" y="13"/>
                  </a:cubicBezTo>
                  <a:cubicBezTo>
                    <a:pt x="348" y="15"/>
                    <a:pt x="351" y="15"/>
                    <a:pt x="352" y="15"/>
                  </a:cubicBezTo>
                  <a:cubicBezTo>
                    <a:pt x="350" y="17"/>
                    <a:pt x="349" y="18"/>
                    <a:pt x="351" y="20"/>
                  </a:cubicBezTo>
                  <a:cubicBezTo>
                    <a:pt x="353" y="22"/>
                    <a:pt x="352" y="24"/>
                    <a:pt x="352" y="26"/>
                  </a:cubicBezTo>
                  <a:cubicBezTo>
                    <a:pt x="354" y="26"/>
                    <a:pt x="353" y="35"/>
                    <a:pt x="352" y="36"/>
                  </a:cubicBezTo>
                  <a:cubicBezTo>
                    <a:pt x="352" y="37"/>
                    <a:pt x="353" y="38"/>
                    <a:pt x="353" y="40"/>
                  </a:cubicBezTo>
                  <a:cubicBezTo>
                    <a:pt x="354" y="41"/>
                    <a:pt x="353" y="43"/>
                    <a:pt x="354" y="44"/>
                  </a:cubicBezTo>
                  <a:cubicBezTo>
                    <a:pt x="355" y="47"/>
                    <a:pt x="358" y="45"/>
                    <a:pt x="358" y="43"/>
                  </a:cubicBezTo>
                  <a:cubicBezTo>
                    <a:pt x="360" y="45"/>
                    <a:pt x="361" y="40"/>
                    <a:pt x="362" y="45"/>
                  </a:cubicBezTo>
                  <a:cubicBezTo>
                    <a:pt x="362" y="46"/>
                    <a:pt x="365" y="48"/>
                    <a:pt x="366" y="49"/>
                  </a:cubicBezTo>
                  <a:cubicBezTo>
                    <a:pt x="369" y="51"/>
                    <a:pt x="369" y="51"/>
                    <a:pt x="369" y="51"/>
                  </a:cubicBezTo>
                  <a:cubicBezTo>
                    <a:pt x="368" y="52"/>
                    <a:pt x="367" y="54"/>
                    <a:pt x="369" y="55"/>
                  </a:cubicBezTo>
                  <a:cubicBezTo>
                    <a:pt x="366" y="58"/>
                    <a:pt x="369" y="62"/>
                    <a:pt x="368" y="65"/>
                  </a:cubicBezTo>
                  <a:cubicBezTo>
                    <a:pt x="367" y="68"/>
                    <a:pt x="367" y="69"/>
                    <a:pt x="368" y="71"/>
                  </a:cubicBezTo>
                  <a:cubicBezTo>
                    <a:pt x="368" y="72"/>
                    <a:pt x="370" y="74"/>
                    <a:pt x="369" y="75"/>
                  </a:cubicBezTo>
                  <a:cubicBezTo>
                    <a:pt x="370" y="75"/>
                    <a:pt x="371" y="74"/>
                    <a:pt x="372" y="74"/>
                  </a:cubicBezTo>
                  <a:cubicBezTo>
                    <a:pt x="371" y="76"/>
                    <a:pt x="371" y="77"/>
                    <a:pt x="371" y="79"/>
                  </a:cubicBezTo>
                  <a:cubicBezTo>
                    <a:pt x="372" y="81"/>
                    <a:pt x="372" y="83"/>
                    <a:pt x="371" y="84"/>
                  </a:cubicBezTo>
                  <a:cubicBezTo>
                    <a:pt x="371" y="86"/>
                    <a:pt x="370" y="87"/>
                    <a:pt x="369" y="89"/>
                  </a:cubicBezTo>
                  <a:cubicBezTo>
                    <a:pt x="369" y="91"/>
                    <a:pt x="371" y="92"/>
                    <a:pt x="371" y="93"/>
                  </a:cubicBezTo>
                  <a:cubicBezTo>
                    <a:pt x="371" y="94"/>
                    <a:pt x="372" y="93"/>
                    <a:pt x="372" y="95"/>
                  </a:cubicBezTo>
                  <a:cubicBezTo>
                    <a:pt x="371" y="96"/>
                    <a:pt x="370" y="98"/>
                    <a:pt x="371" y="99"/>
                  </a:cubicBezTo>
                  <a:cubicBezTo>
                    <a:pt x="371" y="100"/>
                    <a:pt x="373" y="102"/>
                    <a:pt x="374" y="102"/>
                  </a:cubicBezTo>
                  <a:cubicBezTo>
                    <a:pt x="375" y="102"/>
                    <a:pt x="376" y="105"/>
                    <a:pt x="377" y="102"/>
                  </a:cubicBezTo>
                  <a:cubicBezTo>
                    <a:pt x="377" y="105"/>
                    <a:pt x="381" y="105"/>
                    <a:pt x="381" y="104"/>
                  </a:cubicBezTo>
                  <a:cubicBezTo>
                    <a:pt x="382" y="105"/>
                    <a:pt x="381" y="109"/>
                    <a:pt x="383" y="110"/>
                  </a:cubicBezTo>
                  <a:cubicBezTo>
                    <a:pt x="383" y="109"/>
                    <a:pt x="384" y="109"/>
                    <a:pt x="385" y="109"/>
                  </a:cubicBezTo>
                  <a:cubicBezTo>
                    <a:pt x="384" y="111"/>
                    <a:pt x="386" y="111"/>
                    <a:pt x="388" y="111"/>
                  </a:cubicBezTo>
                  <a:cubicBezTo>
                    <a:pt x="389" y="112"/>
                    <a:pt x="387" y="114"/>
                    <a:pt x="390" y="114"/>
                  </a:cubicBezTo>
                  <a:cubicBezTo>
                    <a:pt x="390" y="113"/>
                    <a:pt x="390" y="113"/>
                    <a:pt x="390" y="112"/>
                  </a:cubicBezTo>
                  <a:cubicBezTo>
                    <a:pt x="391" y="112"/>
                    <a:pt x="391" y="114"/>
                    <a:pt x="391" y="114"/>
                  </a:cubicBezTo>
                  <a:cubicBezTo>
                    <a:pt x="392" y="115"/>
                    <a:pt x="393" y="114"/>
                    <a:pt x="393" y="115"/>
                  </a:cubicBezTo>
                  <a:cubicBezTo>
                    <a:pt x="393" y="116"/>
                    <a:pt x="393" y="117"/>
                    <a:pt x="394" y="118"/>
                  </a:cubicBezTo>
                  <a:cubicBezTo>
                    <a:pt x="393" y="117"/>
                    <a:pt x="392" y="117"/>
                    <a:pt x="391" y="118"/>
                  </a:cubicBezTo>
                  <a:cubicBezTo>
                    <a:pt x="391" y="120"/>
                    <a:pt x="393" y="121"/>
                    <a:pt x="392" y="123"/>
                  </a:cubicBezTo>
                  <a:cubicBezTo>
                    <a:pt x="397" y="121"/>
                    <a:pt x="393" y="130"/>
                    <a:pt x="397" y="130"/>
                  </a:cubicBezTo>
                  <a:cubicBezTo>
                    <a:pt x="396" y="132"/>
                    <a:pt x="396" y="134"/>
                    <a:pt x="396" y="136"/>
                  </a:cubicBezTo>
                  <a:cubicBezTo>
                    <a:pt x="396" y="138"/>
                    <a:pt x="398" y="140"/>
                    <a:pt x="396" y="142"/>
                  </a:cubicBezTo>
                  <a:cubicBezTo>
                    <a:pt x="398" y="141"/>
                    <a:pt x="399" y="141"/>
                    <a:pt x="399" y="143"/>
                  </a:cubicBezTo>
                  <a:cubicBezTo>
                    <a:pt x="400" y="141"/>
                    <a:pt x="399" y="139"/>
                    <a:pt x="401" y="138"/>
                  </a:cubicBezTo>
                  <a:cubicBezTo>
                    <a:pt x="402" y="139"/>
                    <a:pt x="403" y="141"/>
                    <a:pt x="405" y="142"/>
                  </a:cubicBezTo>
                  <a:cubicBezTo>
                    <a:pt x="405" y="142"/>
                    <a:pt x="405" y="141"/>
                    <a:pt x="406" y="140"/>
                  </a:cubicBezTo>
                  <a:cubicBezTo>
                    <a:pt x="406" y="140"/>
                    <a:pt x="407" y="140"/>
                    <a:pt x="407" y="141"/>
                  </a:cubicBezTo>
                  <a:cubicBezTo>
                    <a:pt x="407" y="144"/>
                    <a:pt x="407" y="145"/>
                    <a:pt x="406" y="148"/>
                  </a:cubicBezTo>
                  <a:cubicBezTo>
                    <a:pt x="406" y="149"/>
                    <a:pt x="406" y="151"/>
                    <a:pt x="406" y="152"/>
                  </a:cubicBezTo>
                  <a:cubicBezTo>
                    <a:pt x="405" y="155"/>
                    <a:pt x="407" y="153"/>
                    <a:pt x="408" y="155"/>
                  </a:cubicBezTo>
                  <a:cubicBezTo>
                    <a:pt x="407" y="154"/>
                    <a:pt x="408" y="154"/>
                    <a:pt x="408" y="153"/>
                  </a:cubicBezTo>
                  <a:cubicBezTo>
                    <a:pt x="410" y="154"/>
                    <a:pt x="410" y="159"/>
                    <a:pt x="408" y="156"/>
                  </a:cubicBezTo>
                  <a:cubicBezTo>
                    <a:pt x="408" y="157"/>
                    <a:pt x="413" y="162"/>
                    <a:pt x="413" y="160"/>
                  </a:cubicBezTo>
                  <a:cubicBezTo>
                    <a:pt x="415" y="161"/>
                    <a:pt x="414" y="164"/>
                    <a:pt x="416" y="167"/>
                  </a:cubicBezTo>
                  <a:cubicBezTo>
                    <a:pt x="416" y="168"/>
                    <a:pt x="417" y="168"/>
                    <a:pt x="418" y="169"/>
                  </a:cubicBezTo>
                  <a:cubicBezTo>
                    <a:pt x="419" y="170"/>
                    <a:pt x="418" y="171"/>
                    <a:pt x="419" y="173"/>
                  </a:cubicBezTo>
                  <a:cubicBezTo>
                    <a:pt x="419" y="175"/>
                    <a:pt x="422" y="174"/>
                    <a:pt x="421" y="177"/>
                  </a:cubicBezTo>
                  <a:cubicBezTo>
                    <a:pt x="421" y="178"/>
                    <a:pt x="420" y="179"/>
                    <a:pt x="420" y="180"/>
                  </a:cubicBezTo>
                  <a:cubicBezTo>
                    <a:pt x="420" y="181"/>
                    <a:pt x="421" y="182"/>
                    <a:pt x="421" y="183"/>
                  </a:cubicBezTo>
                  <a:cubicBezTo>
                    <a:pt x="422" y="182"/>
                    <a:pt x="422" y="182"/>
                    <a:pt x="422" y="182"/>
                  </a:cubicBezTo>
                  <a:cubicBezTo>
                    <a:pt x="423" y="184"/>
                    <a:pt x="421" y="185"/>
                    <a:pt x="420" y="186"/>
                  </a:cubicBezTo>
                  <a:cubicBezTo>
                    <a:pt x="420" y="188"/>
                    <a:pt x="419" y="191"/>
                    <a:pt x="418" y="193"/>
                  </a:cubicBezTo>
                  <a:cubicBezTo>
                    <a:pt x="418" y="195"/>
                    <a:pt x="419" y="196"/>
                    <a:pt x="417" y="197"/>
                  </a:cubicBezTo>
                  <a:cubicBezTo>
                    <a:pt x="416" y="199"/>
                    <a:pt x="416" y="200"/>
                    <a:pt x="417" y="201"/>
                  </a:cubicBezTo>
                  <a:cubicBezTo>
                    <a:pt x="418" y="202"/>
                    <a:pt x="417" y="205"/>
                    <a:pt x="417" y="206"/>
                  </a:cubicBezTo>
                  <a:cubicBezTo>
                    <a:pt x="417" y="207"/>
                    <a:pt x="417" y="208"/>
                    <a:pt x="417" y="209"/>
                  </a:cubicBezTo>
                  <a:cubicBezTo>
                    <a:pt x="417" y="210"/>
                    <a:pt x="417" y="210"/>
                    <a:pt x="417" y="211"/>
                  </a:cubicBezTo>
                  <a:cubicBezTo>
                    <a:pt x="416" y="216"/>
                    <a:pt x="414" y="219"/>
                    <a:pt x="411" y="223"/>
                  </a:cubicBezTo>
                  <a:cubicBezTo>
                    <a:pt x="408" y="227"/>
                    <a:pt x="407" y="232"/>
                    <a:pt x="403" y="236"/>
                  </a:cubicBezTo>
                  <a:cubicBezTo>
                    <a:pt x="401" y="240"/>
                    <a:pt x="400" y="244"/>
                    <a:pt x="398" y="247"/>
                  </a:cubicBezTo>
                  <a:cubicBezTo>
                    <a:pt x="396" y="249"/>
                    <a:pt x="395" y="251"/>
                    <a:pt x="394" y="252"/>
                  </a:cubicBezTo>
                  <a:cubicBezTo>
                    <a:pt x="393" y="254"/>
                    <a:pt x="390" y="255"/>
                    <a:pt x="389" y="257"/>
                  </a:cubicBezTo>
                  <a:cubicBezTo>
                    <a:pt x="389" y="258"/>
                    <a:pt x="388" y="260"/>
                    <a:pt x="387" y="261"/>
                  </a:cubicBezTo>
                  <a:cubicBezTo>
                    <a:pt x="387" y="262"/>
                    <a:pt x="386" y="262"/>
                    <a:pt x="385" y="262"/>
                  </a:cubicBezTo>
                  <a:cubicBezTo>
                    <a:pt x="384" y="263"/>
                    <a:pt x="383" y="264"/>
                    <a:pt x="381" y="264"/>
                  </a:cubicBezTo>
                  <a:cubicBezTo>
                    <a:pt x="384" y="265"/>
                    <a:pt x="380" y="266"/>
                    <a:pt x="379" y="266"/>
                  </a:cubicBezTo>
                  <a:cubicBezTo>
                    <a:pt x="377" y="266"/>
                    <a:pt x="376" y="268"/>
                    <a:pt x="375" y="269"/>
                  </a:cubicBezTo>
                  <a:cubicBezTo>
                    <a:pt x="374" y="270"/>
                    <a:pt x="372" y="271"/>
                    <a:pt x="372" y="272"/>
                  </a:cubicBezTo>
                  <a:cubicBezTo>
                    <a:pt x="370" y="273"/>
                    <a:pt x="371" y="275"/>
                    <a:pt x="368" y="274"/>
                  </a:cubicBezTo>
                  <a:cubicBezTo>
                    <a:pt x="368" y="275"/>
                    <a:pt x="368" y="276"/>
                    <a:pt x="369" y="275"/>
                  </a:cubicBezTo>
                  <a:cubicBezTo>
                    <a:pt x="368" y="276"/>
                    <a:pt x="368" y="278"/>
                    <a:pt x="367" y="279"/>
                  </a:cubicBezTo>
                  <a:cubicBezTo>
                    <a:pt x="366" y="279"/>
                    <a:pt x="365" y="279"/>
                    <a:pt x="365" y="280"/>
                  </a:cubicBezTo>
                  <a:cubicBezTo>
                    <a:pt x="364" y="282"/>
                    <a:pt x="361" y="283"/>
                    <a:pt x="360" y="285"/>
                  </a:cubicBezTo>
                  <a:cubicBezTo>
                    <a:pt x="360" y="286"/>
                    <a:pt x="360" y="286"/>
                    <a:pt x="359" y="286"/>
                  </a:cubicBezTo>
                  <a:cubicBezTo>
                    <a:pt x="358" y="288"/>
                    <a:pt x="358" y="288"/>
                    <a:pt x="358" y="288"/>
                  </a:cubicBezTo>
                  <a:cubicBezTo>
                    <a:pt x="357" y="289"/>
                    <a:pt x="354" y="291"/>
                    <a:pt x="356" y="292"/>
                  </a:cubicBezTo>
                  <a:cubicBezTo>
                    <a:pt x="356" y="293"/>
                    <a:pt x="355" y="294"/>
                    <a:pt x="355" y="292"/>
                  </a:cubicBezTo>
                  <a:cubicBezTo>
                    <a:pt x="354" y="293"/>
                    <a:pt x="354" y="294"/>
                    <a:pt x="353" y="294"/>
                  </a:cubicBezTo>
                  <a:cubicBezTo>
                    <a:pt x="352" y="294"/>
                    <a:pt x="351" y="295"/>
                    <a:pt x="350" y="296"/>
                  </a:cubicBezTo>
                  <a:cubicBezTo>
                    <a:pt x="348" y="298"/>
                    <a:pt x="346" y="301"/>
                    <a:pt x="343" y="304"/>
                  </a:cubicBezTo>
                  <a:cubicBezTo>
                    <a:pt x="342" y="306"/>
                    <a:pt x="340" y="309"/>
                    <a:pt x="339" y="311"/>
                  </a:cubicBezTo>
                  <a:cubicBezTo>
                    <a:pt x="337" y="313"/>
                    <a:pt x="335" y="316"/>
                    <a:pt x="334" y="317"/>
                  </a:cubicBezTo>
                  <a:cubicBezTo>
                    <a:pt x="335" y="317"/>
                    <a:pt x="334" y="320"/>
                    <a:pt x="334" y="320"/>
                  </a:cubicBezTo>
                  <a:cubicBezTo>
                    <a:pt x="333" y="321"/>
                    <a:pt x="333" y="321"/>
                    <a:pt x="332" y="322"/>
                  </a:cubicBezTo>
                  <a:cubicBezTo>
                    <a:pt x="332" y="323"/>
                    <a:pt x="331" y="322"/>
                    <a:pt x="330" y="322"/>
                  </a:cubicBezTo>
                  <a:cubicBezTo>
                    <a:pt x="328" y="324"/>
                    <a:pt x="326" y="325"/>
                    <a:pt x="324" y="325"/>
                  </a:cubicBezTo>
                  <a:cubicBezTo>
                    <a:pt x="320" y="326"/>
                    <a:pt x="317" y="325"/>
                    <a:pt x="314" y="326"/>
                  </a:cubicBezTo>
                  <a:cubicBezTo>
                    <a:pt x="308" y="326"/>
                    <a:pt x="303" y="330"/>
                    <a:pt x="298" y="334"/>
                  </a:cubicBezTo>
                  <a:cubicBezTo>
                    <a:pt x="295" y="335"/>
                    <a:pt x="293" y="336"/>
                    <a:pt x="290" y="336"/>
                  </a:cubicBezTo>
                  <a:cubicBezTo>
                    <a:pt x="287" y="337"/>
                    <a:pt x="288" y="336"/>
                    <a:pt x="287" y="339"/>
                  </a:cubicBezTo>
                  <a:cubicBezTo>
                    <a:pt x="288" y="338"/>
                    <a:pt x="289" y="338"/>
                    <a:pt x="290" y="338"/>
                  </a:cubicBezTo>
                  <a:cubicBezTo>
                    <a:pt x="289" y="339"/>
                    <a:pt x="288" y="341"/>
                    <a:pt x="287" y="341"/>
                  </a:cubicBezTo>
                  <a:cubicBezTo>
                    <a:pt x="287" y="340"/>
                    <a:pt x="287" y="339"/>
                    <a:pt x="286" y="338"/>
                  </a:cubicBezTo>
                  <a:cubicBezTo>
                    <a:pt x="285" y="337"/>
                    <a:pt x="285" y="338"/>
                    <a:pt x="284" y="338"/>
                  </a:cubicBezTo>
                  <a:cubicBezTo>
                    <a:pt x="284" y="337"/>
                    <a:pt x="284" y="336"/>
                    <a:pt x="284" y="335"/>
                  </a:cubicBezTo>
                  <a:cubicBezTo>
                    <a:pt x="283" y="336"/>
                    <a:pt x="282" y="336"/>
                    <a:pt x="282" y="335"/>
                  </a:cubicBezTo>
                  <a:cubicBezTo>
                    <a:pt x="281" y="333"/>
                    <a:pt x="283" y="333"/>
                    <a:pt x="283" y="331"/>
                  </a:cubicBezTo>
                  <a:cubicBezTo>
                    <a:pt x="284" y="329"/>
                    <a:pt x="279" y="332"/>
                    <a:pt x="279" y="332"/>
                  </a:cubicBezTo>
                  <a:cubicBezTo>
                    <a:pt x="277" y="334"/>
                    <a:pt x="276" y="334"/>
                    <a:pt x="275" y="332"/>
                  </a:cubicBezTo>
                  <a:cubicBezTo>
                    <a:pt x="277" y="333"/>
                    <a:pt x="278" y="331"/>
                    <a:pt x="279" y="330"/>
                  </a:cubicBezTo>
                  <a:cubicBezTo>
                    <a:pt x="281" y="329"/>
                    <a:pt x="280" y="328"/>
                    <a:pt x="280" y="326"/>
                  </a:cubicBezTo>
                  <a:cubicBezTo>
                    <a:pt x="278" y="327"/>
                    <a:pt x="275" y="328"/>
                    <a:pt x="273" y="330"/>
                  </a:cubicBezTo>
                  <a:cubicBezTo>
                    <a:pt x="274" y="330"/>
                    <a:pt x="275" y="329"/>
                    <a:pt x="276" y="330"/>
                  </a:cubicBezTo>
                  <a:cubicBezTo>
                    <a:pt x="275" y="331"/>
                    <a:pt x="273" y="331"/>
                    <a:pt x="272" y="332"/>
                  </a:cubicBezTo>
                  <a:cubicBezTo>
                    <a:pt x="270" y="332"/>
                    <a:pt x="268" y="333"/>
                    <a:pt x="266" y="335"/>
                  </a:cubicBezTo>
                  <a:cubicBezTo>
                    <a:pt x="265" y="336"/>
                    <a:pt x="263" y="337"/>
                    <a:pt x="261" y="337"/>
                  </a:cubicBezTo>
                  <a:cubicBezTo>
                    <a:pt x="260" y="338"/>
                    <a:pt x="260" y="337"/>
                    <a:pt x="258" y="336"/>
                  </a:cubicBezTo>
                  <a:cubicBezTo>
                    <a:pt x="256" y="335"/>
                    <a:pt x="254" y="332"/>
                    <a:pt x="251" y="332"/>
                  </a:cubicBezTo>
                  <a:cubicBezTo>
                    <a:pt x="249" y="333"/>
                    <a:pt x="248" y="331"/>
                    <a:pt x="246" y="331"/>
                  </a:cubicBezTo>
                  <a:cubicBezTo>
                    <a:pt x="245" y="331"/>
                    <a:pt x="245" y="332"/>
                    <a:pt x="244" y="332"/>
                  </a:cubicBezTo>
                  <a:cubicBezTo>
                    <a:pt x="244" y="333"/>
                    <a:pt x="243" y="332"/>
                    <a:pt x="242" y="332"/>
                  </a:cubicBezTo>
                  <a:cubicBezTo>
                    <a:pt x="245" y="329"/>
                    <a:pt x="237" y="328"/>
                    <a:pt x="236" y="327"/>
                  </a:cubicBezTo>
                  <a:cubicBezTo>
                    <a:pt x="235" y="326"/>
                    <a:pt x="235" y="324"/>
                    <a:pt x="235" y="322"/>
                  </a:cubicBezTo>
                  <a:cubicBezTo>
                    <a:pt x="235" y="321"/>
                    <a:pt x="233" y="321"/>
                    <a:pt x="233" y="319"/>
                  </a:cubicBezTo>
                  <a:cubicBezTo>
                    <a:pt x="234" y="315"/>
                    <a:pt x="237" y="314"/>
                    <a:pt x="237" y="311"/>
                  </a:cubicBezTo>
                  <a:cubicBezTo>
                    <a:pt x="239" y="306"/>
                    <a:pt x="237" y="302"/>
                    <a:pt x="234" y="299"/>
                  </a:cubicBezTo>
                  <a:cubicBezTo>
                    <a:pt x="236" y="300"/>
                    <a:pt x="238" y="303"/>
                    <a:pt x="238" y="306"/>
                  </a:cubicBezTo>
                  <a:cubicBezTo>
                    <a:pt x="238" y="304"/>
                    <a:pt x="238" y="303"/>
                    <a:pt x="237" y="301"/>
                  </a:cubicBezTo>
                  <a:cubicBezTo>
                    <a:pt x="236" y="300"/>
                    <a:pt x="234" y="298"/>
                    <a:pt x="237" y="298"/>
                  </a:cubicBezTo>
                  <a:cubicBezTo>
                    <a:pt x="237" y="299"/>
                    <a:pt x="237" y="299"/>
                    <a:pt x="237" y="300"/>
                  </a:cubicBezTo>
                  <a:cubicBezTo>
                    <a:pt x="238" y="300"/>
                    <a:pt x="238" y="299"/>
                    <a:pt x="238" y="298"/>
                  </a:cubicBezTo>
                  <a:cubicBezTo>
                    <a:pt x="238" y="297"/>
                    <a:pt x="240" y="297"/>
                    <a:pt x="239" y="296"/>
                  </a:cubicBezTo>
                  <a:cubicBezTo>
                    <a:pt x="239" y="295"/>
                    <a:pt x="234" y="296"/>
                    <a:pt x="235" y="298"/>
                  </a:cubicBezTo>
                  <a:cubicBezTo>
                    <a:pt x="235" y="298"/>
                    <a:pt x="231" y="298"/>
                    <a:pt x="234" y="298"/>
                  </a:cubicBezTo>
                  <a:cubicBezTo>
                    <a:pt x="232" y="298"/>
                    <a:pt x="227" y="301"/>
                    <a:pt x="225" y="299"/>
                  </a:cubicBezTo>
                  <a:cubicBezTo>
                    <a:pt x="226" y="298"/>
                    <a:pt x="228" y="297"/>
                    <a:pt x="230" y="296"/>
                  </a:cubicBezTo>
                  <a:cubicBezTo>
                    <a:pt x="231" y="295"/>
                    <a:pt x="232" y="294"/>
                    <a:pt x="233" y="292"/>
                  </a:cubicBezTo>
                  <a:cubicBezTo>
                    <a:pt x="234" y="289"/>
                    <a:pt x="234" y="285"/>
                    <a:pt x="233" y="281"/>
                  </a:cubicBezTo>
                  <a:cubicBezTo>
                    <a:pt x="232" y="282"/>
                    <a:pt x="232" y="283"/>
                    <a:pt x="232" y="284"/>
                  </a:cubicBezTo>
                  <a:cubicBezTo>
                    <a:pt x="231" y="284"/>
                    <a:pt x="230" y="285"/>
                    <a:pt x="229" y="286"/>
                  </a:cubicBezTo>
                  <a:cubicBezTo>
                    <a:pt x="228" y="288"/>
                    <a:pt x="227" y="290"/>
                    <a:pt x="226" y="292"/>
                  </a:cubicBezTo>
                  <a:cubicBezTo>
                    <a:pt x="224" y="294"/>
                    <a:pt x="224" y="294"/>
                    <a:pt x="222" y="293"/>
                  </a:cubicBezTo>
                  <a:cubicBezTo>
                    <a:pt x="219" y="293"/>
                    <a:pt x="217" y="295"/>
                    <a:pt x="215" y="295"/>
                  </a:cubicBezTo>
                  <a:cubicBezTo>
                    <a:pt x="215" y="294"/>
                    <a:pt x="217" y="292"/>
                    <a:pt x="218" y="292"/>
                  </a:cubicBezTo>
                  <a:cubicBezTo>
                    <a:pt x="219" y="290"/>
                    <a:pt x="222" y="292"/>
                    <a:pt x="223" y="290"/>
                  </a:cubicBezTo>
                  <a:cubicBezTo>
                    <a:pt x="226" y="288"/>
                    <a:pt x="226" y="283"/>
                    <a:pt x="229" y="280"/>
                  </a:cubicBezTo>
                  <a:cubicBezTo>
                    <a:pt x="230" y="278"/>
                    <a:pt x="231" y="277"/>
                    <a:pt x="233" y="276"/>
                  </a:cubicBezTo>
                  <a:cubicBezTo>
                    <a:pt x="235" y="275"/>
                    <a:pt x="234" y="273"/>
                    <a:pt x="235" y="271"/>
                  </a:cubicBezTo>
                  <a:cubicBezTo>
                    <a:pt x="235" y="270"/>
                    <a:pt x="237" y="270"/>
                    <a:pt x="238" y="269"/>
                  </a:cubicBezTo>
                  <a:cubicBezTo>
                    <a:pt x="238" y="267"/>
                    <a:pt x="238" y="267"/>
                    <a:pt x="238" y="267"/>
                  </a:cubicBezTo>
                  <a:cubicBezTo>
                    <a:pt x="238" y="266"/>
                    <a:pt x="239" y="263"/>
                    <a:pt x="238" y="263"/>
                  </a:cubicBezTo>
                  <a:cubicBezTo>
                    <a:pt x="237" y="262"/>
                    <a:pt x="237" y="266"/>
                    <a:pt x="237" y="266"/>
                  </a:cubicBezTo>
                  <a:cubicBezTo>
                    <a:pt x="236" y="268"/>
                    <a:pt x="233" y="269"/>
                    <a:pt x="232" y="270"/>
                  </a:cubicBezTo>
                  <a:cubicBezTo>
                    <a:pt x="230" y="272"/>
                    <a:pt x="229" y="273"/>
                    <a:pt x="228" y="274"/>
                  </a:cubicBezTo>
                  <a:cubicBezTo>
                    <a:pt x="227" y="275"/>
                    <a:pt x="227" y="276"/>
                    <a:pt x="226" y="276"/>
                  </a:cubicBezTo>
                  <a:cubicBezTo>
                    <a:pt x="225" y="276"/>
                    <a:pt x="225" y="276"/>
                    <a:pt x="224" y="276"/>
                  </a:cubicBezTo>
                  <a:cubicBezTo>
                    <a:pt x="223" y="276"/>
                    <a:pt x="221" y="278"/>
                    <a:pt x="220" y="279"/>
                  </a:cubicBezTo>
                  <a:cubicBezTo>
                    <a:pt x="217" y="279"/>
                    <a:pt x="216" y="281"/>
                    <a:pt x="214" y="283"/>
                  </a:cubicBezTo>
                  <a:cubicBezTo>
                    <a:pt x="214" y="283"/>
                    <a:pt x="212" y="286"/>
                    <a:pt x="211" y="286"/>
                  </a:cubicBezTo>
                  <a:cubicBezTo>
                    <a:pt x="209" y="286"/>
                    <a:pt x="208" y="289"/>
                    <a:pt x="207" y="290"/>
                  </a:cubicBezTo>
                  <a:cubicBezTo>
                    <a:pt x="208" y="289"/>
                    <a:pt x="209" y="289"/>
                    <a:pt x="209" y="289"/>
                  </a:cubicBezTo>
                  <a:cubicBezTo>
                    <a:pt x="208" y="290"/>
                    <a:pt x="208" y="291"/>
                    <a:pt x="207" y="292"/>
                  </a:cubicBezTo>
                  <a:cubicBezTo>
                    <a:pt x="207" y="290"/>
                    <a:pt x="205" y="291"/>
                    <a:pt x="204" y="290"/>
                  </a:cubicBezTo>
                  <a:cubicBezTo>
                    <a:pt x="203" y="288"/>
                    <a:pt x="203" y="286"/>
                    <a:pt x="201" y="287"/>
                  </a:cubicBezTo>
                  <a:cubicBezTo>
                    <a:pt x="201" y="286"/>
                    <a:pt x="202" y="285"/>
                    <a:pt x="203" y="285"/>
                  </a:cubicBezTo>
                  <a:cubicBezTo>
                    <a:pt x="203" y="286"/>
                    <a:pt x="204" y="287"/>
                    <a:pt x="204" y="286"/>
                  </a:cubicBezTo>
                  <a:cubicBezTo>
                    <a:pt x="205" y="284"/>
                    <a:pt x="205" y="281"/>
                    <a:pt x="205" y="279"/>
                  </a:cubicBezTo>
                  <a:cubicBezTo>
                    <a:pt x="205" y="277"/>
                    <a:pt x="203" y="276"/>
                    <a:pt x="203" y="274"/>
                  </a:cubicBezTo>
                  <a:cubicBezTo>
                    <a:pt x="204" y="273"/>
                    <a:pt x="204" y="273"/>
                    <a:pt x="204" y="272"/>
                  </a:cubicBezTo>
                  <a:cubicBezTo>
                    <a:pt x="204" y="271"/>
                    <a:pt x="203" y="271"/>
                    <a:pt x="204" y="270"/>
                  </a:cubicBezTo>
                  <a:cubicBezTo>
                    <a:pt x="203" y="271"/>
                    <a:pt x="202" y="270"/>
                    <a:pt x="201" y="270"/>
                  </a:cubicBezTo>
                  <a:cubicBezTo>
                    <a:pt x="199" y="270"/>
                    <a:pt x="200" y="269"/>
                    <a:pt x="200" y="269"/>
                  </a:cubicBezTo>
                  <a:cubicBezTo>
                    <a:pt x="199" y="266"/>
                    <a:pt x="199" y="266"/>
                    <a:pt x="199" y="266"/>
                  </a:cubicBezTo>
                  <a:cubicBezTo>
                    <a:pt x="199" y="266"/>
                    <a:pt x="201" y="263"/>
                    <a:pt x="201" y="265"/>
                  </a:cubicBezTo>
                  <a:cubicBezTo>
                    <a:pt x="202" y="265"/>
                    <a:pt x="203" y="263"/>
                    <a:pt x="202" y="262"/>
                  </a:cubicBezTo>
                  <a:cubicBezTo>
                    <a:pt x="201" y="261"/>
                    <a:pt x="199" y="262"/>
                    <a:pt x="198" y="262"/>
                  </a:cubicBezTo>
                  <a:cubicBezTo>
                    <a:pt x="199" y="261"/>
                    <a:pt x="200" y="260"/>
                    <a:pt x="199" y="260"/>
                  </a:cubicBezTo>
                  <a:cubicBezTo>
                    <a:pt x="199" y="259"/>
                    <a:pt x="198" y="258"/>
                    <a:pt x="198" y="257"/>
                  </a:cubicBezTo>
                  <a:cubicBezTo>
                    <a:pt x="198" y="257"/>
                    <a:pt x="195" y="258"/>
                    <a:pt x="195" y="258"/>
                  </a:cubicBezTo>
                  <a:cubicBezTo>
                    <a:pt x="193" y="258"/>
                    <a:pt x="191" y="256"/>
                    <a:pt x="189" y="255"/>
                  </a:cubicBezTo>
                  <a:cubicBezTo>
                    <a:pt x="187" y="254"/>
                    <a:pt x="187" y="257"/>
                    <a:pt x="186" y="256"/>
                  </a:cubicBezTo>
                  <a:cubicBezTo>
                    <a:pt x="182" y="256"/>
                    <a:pt x="180" y="250"/>
                    <a:pt x="176" y="250"/>
                  </a:cubicBezTo>
                  <a:cubicBezTo>
                    <a:pt x="174" y="250"/>
                    <a:pt x="173" y="250"/>
                    <a:pt x="172" y="251"/>
                  </a:cubicBezTo>
                  <a:cubicBezTo>
                    <a:pt x="171" y="251"/>
                    <a:pt x="169" y="251"/>
                    <a:pt x="167" y="251"/>
                  </a:cubicBezTo>
                  <a:cubicBezTo>
                    <a:pt x="163" y="251"/>
                    <a:pt x="159" y="251"/>
                    <a:pt x="155" y="252"/>
                  </a:cubicBezTo>
                  <a:cubicBezTo>
                    <a:pt x="148" y="253"/>
                    <a:pt x="141" y="257"/>
                    <a:pt x="134" y="259"/>
                  </a:cubicBezTo>
                  <a:cubicBezTo>
                    <a:pt x="131" y="260"/>
                    <a:pt x="128" y="259"/>
                    <a:pt x="124" y="259"/>
                  </a:cubicBezTo>
                  <a:cubicBezTo>
                    <a:pt x="120" y="259"/>
                    <a:pt x="118" y="260"/>
                    <a:pt x="114" y="262"/>
                  </a:cubicBezTo>
                  <a:cubicBezTo>
                    <a:pt x="111" y="264"/>
                    <a:pt x="108" y="266"/>
                    <a:pt x="104" y="267"/>
                  </a:cubicBezTo>
                  <a:cubicBezTo>
                    <a:pt x="101" y="268"/>
                    <a:pt x="99" y="268"/>
                    <a:pt x="96" y="271"/>
                  </a:cubicBezTo>
                  <a:cubicBezTo>
                    <a:pt x="95" y="273"/>
                    <a:pt x="93" y="275"/>
                    <a:pt x="91" y="277"/>
                  </a:cubicBezTo>
                  <a:cubicBezTo>
                    <a:pt x="90" y="278"/>
                    <a:pt x="88" y="279"/>
                    <a:pt x="88" y="279"/>
                  </a:cubicBezTo>
                  <a:cubicBezTo>
                    <a:pt x="86" y="278"/>
                    <a:pt x="86" y="280"/>
                    <a:pt x="84" y="280"/>
                  </a:cubicBezTo>
                  <a:cubicBezTo>
                    <a:pt x="85" y="277"/>
                    <a:pt x="77" y="278"/>
                    <a:pt x="76" y="279"/>
                  </a:cubicBezTo>
                  <a:cubicBezTo>
                    <a:pt x="75" y="280"/>
                    <a:pt x="74" y="281"/>
                    <a:pt x="73" y="278"/>
                  </a:cubicBezTo>
                  <a:cubicBezTo>
                    <a:pt x="73" y="278"/>
                    <a:pt x="68" y="278"/>
                    <a:pt x="68" y="278"/>
                  </a:cubicBezTo>
                  <a:cubicBezTo>
                    <a:pt x="65" y="277"/>
                    <a:pt x="62" y="278"/>
                    <a:pt x="59" y="279"/>
                  </a:cubicBezTo>
                  <a:cubicBezTo>
                    <a:pt x="57" y="279"/>
                    <a:pt x="55" y="279"/>
                    <a:pt x="53" y="279"/>
                  </a:cubicBezTo>
                  <a:cubicBezTo>
                    <a:pt x="51" y="280"/>
                    <a:pt x="45" y="281"/>
                    <a:pt x="46" y="285"/>
                  </a:cubicBezTo>
                  <a:cubicBezTo>
                    <a:pt x="45" y="284"/>
                    <a:pt x="43" y="285"/>
                    <a:pt x="43" y="286"/>
                  </a:cubicBezTo>
                  <a:cubicBezTo>
                    <a:pt x="42" y="286"/>
                    <a:pt x="41" y="285"/>
                    <a:pt x="40" y="285"/>
                  </a:cubicBezTo>
                  <a:cubicBezTo>
                    <a:pt x="39" y="285"/>
                    <a:pt x="38" y="286"/>
                    <a:pt x="37" y="287"/>
                  </a:cubicBezTo>
                  <a:cubicBezTo>
                    <a:pt x="37" y="288"/>
                    <a:pt x="36" y="288"/>
                    <a:pt x="35" y="288"/>
                  </a:cubicBezTo>
                  <a:cubicBezTo>
                    <a:pt x="33" y="289"/>
                    <a:pt x="33" y="290"/>
                    <a:pt x="32" y="290"/>
                  </a:cubicBezTo>
                  <a:cubicBezTo>
                    <a:pt x="30" y="292"/>
                    <a:pt x="28" y="292"/>
                    <a:pt x="26" y="292"/>
                  </a:cubicBezTo>
                  <a:cubicBezTo>
                    <a:pt x="29" y="293"/>
                    <a:pt x="24" y="293"/>
                    <a:pt x="23" y="293"/>
                  </a:cubicBezTo>
                  <a:cubicBezTo>
                    <a:pt x="19" y="292"/>
                    <a:pt x="16" y="293"/>
                    <a:pt x="13" y="292"/>
                  </a:cubicBezTo>
                  <a:cubicBezTo>
                    <a:pt x="13" y="291"/>
                    <a:pt x="13" y="291"/>
                    <a:pt x="13" y="291"/>
                  </a:cubicBezTo>
                  <a:cubicBezTo>
                    <a:pt x="10" y="291"/>
                    <a:pt x="9" y="289"/>
                    <a:pt x="8" y="287"/>
                  </a:cubicBezTo>
                  <a:cubicBezTo>
                    <a:pt x="7" y="285"/>
                    <a:pt x="4" y="282"/>
                    <a:pt x="2" y="284"/>
                  </a:cubicBezTo>
                  <a:cubicBezTo>
                    <a:pt x="0" y="282"/>
                    <a:pt x="2" y="274"/>
                    <a:pt x="6" y="276"/>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02" name="Freeform 870">
              <a:extLst>
                <a:ext uri="{FF2B5EF4-FFF2-40B4-BE49-F238E27FC236}">
                  <a16:creationId xmlns:a16="http://schemas.microsoft.com/office/drawing/2014/main" xmlns="" id="{B50FF218-358D-4E6F-B589-72C2497A9F70}"/>
                </a:ext>
              </a:extLst>
            </p:cNvPr>
            <p:cNvSpPr>
              <a:spLocks/>
            </p:cNvSpPr>
            <p:nvPr/>
          </p:nvSpPr>
          <p:spPr bwMode="auto">
            <a:xfrm>
              <a:off x="7960781" y="3784648"/>
              <a:ext cx="6303" cy="1404"/>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0" y="0"/>
                    <a:pt x="0" y="0"/>
                    <a:pt x="0" y="0"/>
                  </a:cubicBezTo>
                  <a:cubicBezTo>
                    <a:pt x="2" y="1"/>
                    <a:pt x="2"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03" name="Freeform 871">
              <a:extLst>
                <a:ext uri="{FF2B5EF4-FFF2-40B4-BE49-F238E27FC236}">
                  <a16:creationId xmlns:a16="http://schemas.microsoft.com/office/drawing/2014/main" xmlns="" id="{F2B4AFCF-236B-4367-A694-B05D50C0062D}"/>
                </a:ext>
              </a:extLst>
            </p:cNvPr>
            <p:cNvSpPr>
              <a:spLocks/>
            </p:cNvSpPr>
            <p:nvPr/>
          </p:nvSpPr>
          <p:spPr bwMode="auto">
            <a:xfrm>
              <a:off x="7960781" y="3784648"/>
              <a:ext cx="6303" cy="1404"/>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0" y="0"/>
                    <a:pt x="0" y="0"/>
                    <a:pt x="0" y="0"/>
                  </a:cubicBezTo>
                  <a:cubicBezTo>
                    <a:pt x="2" y="1"/>
                    <a:pt x="2"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04" name="Freeform 872">
              <a:extLst>
                <a:ext uri="{FF2B5EF4-FFF2-40B4-BE49-F238E27FC236}">
                  <a16:creationId xmlns:a16="http://schemas.microsoft.com/office/drawing/2014/main" xmlns="" id="{9A456AAE-880A-48B6-964B-A470FC144D8F}"/>
                </a:ext>
              </a:extLst>
            </p:cNvPr>
            <p:cNvSpPr>
              <a:spLocks/>
            </p:cNvSpPr>
            <p:nvPr/>
          </p:nvSpPr>
          <p:spPr bwMode="auto">
            <a:xfrm>
              <a:off x="8247548" y="3755171"/>
              <a:ext cx="6303" cy="4212"/>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1"/>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05" name="Freeform 873">
              <a:extLst>
                <a:ext uri="{FF2B5EF4-FFF2-40B4-BE49-F238E27FC236}">
                  <a16:creationId xmlns:a16="http://schemas.microsoft.com/office/drawing/2014/main" xmlns="" id="{E192FEEE-7C67-4D35-9F46-B0CC766A98F8}"/>
                </a:ext>
              </a:extLst>
            </p:cNvPr>
            <p:cNvSpPr>
              <a:spLocks/>
            </p:cNvSpPr>
            <p:nvPr/>
          </p:nvSpPr>
          <p:spPr bwMode="auto">
            <a:xfrm>
              <a:off x="8247548" y="3755171"/>
              <a:ext cx="6303" cy="4212"/>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1"/>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06" name="Freeform 874">
              <a:extLst>
                <a:ext uri="{FF2B5EF4-FFF2-40B4-BE49-F238E27FC236}">
                  <a16:creationId xmlns:a16="http://schemas.microsoft.com/office/drawing/2014/main" xmlns="" id="{50B439B4-725C-45DA-95E0-655010060CD1}"/>
                </a:ext>
              </a:extLst>
            </p:cNvPr>
            <p:cNvSpPr>
              <a:spLocks/>
            </p:cNvSpPr>
            <p:nvPr/>
          </p:nvSpPr>
          <p:spPr bwMode="auto">
            <a:xfrm>
              <a:off x="8247548" y="3739729"/>
              <a:ext cx="3151" cy="2807"/>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0"/>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07" name="Freeform 875">
              <a:extLst>
                <a:ext uri="{FF2B5EF4-FFF2-40B4-BE49-F238E27FC236}">
                  <a16:creationId xmlns:a16="http://schemas.microsoft.com/office/drawing/2014/main" xmlns="" id="{3798EF40-D9A1-4A81-895C-7EDCA117D628}"/>
                </a:ext>
              </a:extLst>
            </p:cNvPr>
            <p:cNvSpPr>
              <a:spLocks/>
            </p:cNvSpPr>
            <p:nvPr/>
          </p:nvSpPr>
          <p:spPr bwMode="auto">
            <a:xfrm>
              <a:off x="8247548" y="3739729"/>
              <a:ext cx="3151" cy="2807"/>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0"/>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08" name="Freeform 876">
              <a:extLst>
                <a:ext uri="{FF2B5EF4-FFF2-40B4-BE49-F238E27FC236}">
                  <a16:creationId xmlns:a16="http://schemas.microsoft.com/office/drawing/2014/main" xmlns="" id="{E1E015E3-7673-4A29-99CC-33C73A0BCCE7}"/>
                </a:ext>
              </a:extLst>
            </p:cNvPr>
            <p:cNvSpPr>
              <a:spLocks/>
            </p:cNvSpPr>
            <p:nvPr/>
          </p:nvSpPr>
          <p:spPr bwMode="auto">
            <a:xfrm>
              <a:off x="8250699" y="3739729"/>
              <a:ext cx="4727" cy="4212"/>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1" y="2"/>
                    <a:pt x="2" y="1"/>
                    <a:pt x="2" y="0"/>
                  </a:cubicBezTo>
                  <a:cubicBezTo>
                    <a:pt x="1" y="1"/>
                    <a:pt x="0" y="1"/>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09" name="Freeform 877">
              <a:extLst>
                <a:ext uri="{FF2B5EF4-FFF2-40B4-BE49-F238E27FC236}">
                  <a16:creationId xmlns:a16="http://schemas.microsoft.com/office/drawing/2014/main" xmlns="" id="{968CFD69-3566-44B5-871D-C41DD40F479B}"/>
                </a:ext>
              </a:extLst>
            </p:cNvPr>
            <p:cNvSpPr>
              <a:spLocks/>
            </p:cNvSpPr>
            <p:nvPr/>
          </p:nvSpPr>
          <p:spPr bwMode="auto">
            <a:xfrm>
              <a:off x="8250699" y="3739729"/>
              <a:ext cx="4727" cy="4212"/>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1" y="2"/>
                    <a:pt x="2" y="1"/>
                    <a:pt x="2" y="0"/>
                  </a:cubicBezTo>
                  <a:cubicBezTo>
                    <a:pt x="1" y="1"/>
                    <a:pt x="0" y="1"/>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10" name="Freeform 878">
              <a:extLst>
                <a:ext uri="{FF2B5EF4-FFF2-40B4-BE49-F238E27FC236}">
                  <a16:creationId xmlns:a16="http://schemas.microsoft.com/office/drawing/2014/main" xmlns="" id="{311CB337-BBEF-4AD2-9236-B6B2B077B483}"/>
                </a:ext>
              </a:extLst>
            </p:cNvPr>
            <p:cNvSpPr>
              <a:spLocks/>
            </p:cNvSpPr>
            <p:nvPr/>
          </p:nvSpPr>
          <p:spPr bwMode="auto">
            <a:xfrm>
              <a:off x="8286939" y="3690600"/>
              <a:ext cx="14181" cy="9827"/>
            </a:xfrm>
            <a:custGeom>
              <a:avLst/>
              <a:gdLst>
                <a:gd name="T0" fmla="*/ 4 w 5"/>
                <a:gd name="T1" fmla="*/ 4 h 4"/>
                <a:gd name="T2" fmla="*/ 0 w 5"/>
                <a:gd name="T3" fmla="*/ 0 h 4"/>
                <a:gd name="T4" fmla="*/ 4 w 5"/>
                <a:gd name="T5" fmla="*/ 4 h 4"/>
              </a:gdLst>
              <a:ahLst/>
              <a:cxnLst>
                <a:cxn ang="0">
                  <a:pos x="T0" y="T1"/>
                </a:cxn>
                <a:cxn ang="0">
                  <a:pos x="T2" y="T3"/>
                </a:cxn>
                <a:cxn ang="0">
                  <a:pos x="T4" y="T5"/>
                </a:cxn>
              </a:cxnLst>
              <a:rect l="0" t="0" r="r" b="b"/>
              <a:pathLst>
                <a:path w="5" h="4">
                  <a:moveTo>
                    <a:pt x="4" y="4"/>
                  </a:moveTo>
                  <a:cubicBezTo>
                    <a:pt x="5" y="2"/>
                    <a:pt x="1" y="1"/>
                    <a:pt x="0" y="0"/>
                  </a:cubicBezTo>
                  <a:cubicBezTo>
                    <a:pt x="2" y="1"/>
                    <a:pt x="3" y="2"/>
                    <a:pt x="4"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11" name="Freeform 879">
              <a:extLst>
                <a:ext uri="{FF2B5EF4-FFF2-40B4-BE49-F238E27FC236}">
                  <a16:creationId xmlns:a16="http://schemas.microsoft.com/office/drawing/2014/main" xmlns="" id="{02F36E35-6A0E-4B51-979B-4B5F39C611E5}"/>
                </a:ext>
              </a:extLst>
            </p:cNvPr>
            <p:cNvSpPr>
              <a:spLocks/>
            </p:cNvSpPr>
            <p:nvPr/>
          </p:nvSpPr>
          <p:spPr bwMode="auto">
            <a:xfrm>
              <a:off x="8286939" y="3690600"/>
              <a:ext cx="14181" cy="9827"/>
            </a:xfrm>
            <a:custGeom>
              <a:avLst/>
              <a:gdLst>
                <a:gd name="T0" fmla="*/ 4 w 5"/>
                <a:gd name="T1" fmla="*/ 4 h 4"/>
                <a:gd name="T2" fmla="*/ 0 w 5"/>
                <a:gd name="T3" fmla="*/ 0 h 4"/>
                <a:gd name="T4" fmla="*/ 4 w 5"/>
                <a:gd name="T5" fmla="*/ 4 h 4"/>
              </a:gdLst>
              <a:ahLst/>
              <a:cxnLst>
                <a:cxn ang="0">
                  <a:pos x="T0" y="T1"/>
                </a:cxn>
                <a:cxn ang="0">
                  <a:pos x="T2" y="T3"/>
                </a:cxn>
                <a:cxn ang="0">
                  <a:pos x="T4" y="T5"/>
                </a:cxn>
              </a:cxnLst>
              <a:rect l="0" t="0" r="r" b="b"/>
              <a:pathLst>
                <a:path w="5" h="4">
                  <a:moveTo>
                    <a:pt x="4" y="4"/>
                  </a:moveTo>
                  <a:cubicBezTo>
                    <a:pt x="5" y="2"/>
                    <a:pt x="1" y="1"/>
                    <a:pt x="0" y="0"/>
                  </a:cubicBezTo>
                  <a:cubicBezTo>
                    <a:pt x="2" y="1"/>
                    <a:pt x="3" y="2"/>
                    <a:pt x="4"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12" name="Freeform 880">
              <a:extLst>
                <a:ext uri="{FF2B5EF4-FFF2-40B4-BE49-F238E27FC236}">
                  <a16:creationId xmlns:a16="http://schemas.microsoft.com/office/drawing/2014/main" xmlns="" id="{69893D3B-3A04-4BC6-BA36-A5D74CC599A8}"/>
                </a:ext>
              </a:extLst>
            </p:cNvPr>
            <p:cNvSpPr>
              <a:spLocks/>
            </p:cNvSpPr>
            <p:nvPr/>
          </p:nvSpPr>
          <p:spPr bwMode="auto">
            <a:xfrm>
              <a:off x="8291666" y="3687792"/>
              <a:ext cx="9453" cy="4212"/>
            </a:xfrm>
            <a:custGeom>
              <a:avLst/>
              <a:gdLst>
                <a:gd name="T0" fmla="*/ 2 w 3"/>
                <a:gd name="T1" fmla="*/ 2 h 2"/>
                <a:gd name="T2" fmla="*/ 0 w 3"/>
                <a:gd name="T3" fmla="*/ 1 h 2"/>
                <a:gd name="T4" fmla="*/ 2 w 3"/>
                <a:gd name="T5" fmla="*/ 2 h 2"/>
              </a:gdLst>
              <a:ahLst/>
              <a:cxnLst>
                <a:cxn ang="0">
                  <a:pos x="T0" y="T1"/>
                </a:cxn>
                <a:cxn ang="0">
                  <a:pos x="T2" y="T3"/>
                </a:cxn>
                <a:cxn ang="0">
                  <a:pos x="T4" y="T5"/>
                </a:cxn>
              </a:cxnLst>
              <a:rect l="0" t="0" r="r" b="b"/>
              <a:pathLst>
                <a:path w="3" h="2">
                  <a:moveTo>
                    <a:pt x="2" y="2"/>
                  </a:moveTo>
                  <a:cubicBezTo>
                    <a:pt x="3" y="0"/>
                    <a:pt x="0" y="0"/>
                    <a:pt x="0" y="1"/>
                  </a:cubicBezTo>
                  <a:cubicBezTo>
                    <a:pt x="0" y="1"/>
                    <a:pt x="1" y="2"/>
                    <a:pt x="2"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13" name="Freeform 881">
              <a:extLst>
                <a:ext uri="{FF2B5EF4-FFF2-40B4-BE49-F238E27FC236}">
                  <a16:creationId xmlns:a16="http://schemas.microsoft.com/office/drawing/2014/main" xmlns="" id="{5A6D6EB3-FAE1-4576-B92F-D3422DA80C54}"/>
                </a:ext>
              </a:extLst>
            </p:cNvPr>
            <p:cNvSpPr>
              <a:spLocks/>
            </p:cNvSpPr>
            <p:nvPr/>
          </p:nvSpPr>
          <p:spPr bwMode="auto">
            <a:xfrm>
              <a:off x="8291666" y="3687792"/>
              <a:ext cx="9453" cy="4212"/>
            </a:xfrm>
            <a:custGeom>
              <a:avLst/>
              <a:gdLst>
                <a:gd name="T0" fmla="*/ 2 w 3"/>
                <a:gd name="T1" fmla="*/ 2 h 2"/>
                <a:gd name="T2" fmla="*/ 0 w 3"/>
                <a:gd name="T3" fmla="*/ 1 h 2"/>
                <a:gd name="T4" fmla="*/ 2 w 3"/>
                <a:gd name="T5" fmla="*/ 2 h 2"/>
              </a:gdLst>
              <a:ahLst/>
              <a:cxnLst>
                <a:cxn ang="0">
                  <a:pos x="T0" y="T1"/>
                </a:cxn>
                <a:cxn ang="0">
                  <a:pos x="T2" y="T3"/>
                </a:cxn>
                <a:cxn ang="0">
                  <a:pos x="T4" y="T5"/>
                </a:cxn>
              </a:cxnLst>
              <a:rect l="0" t="0" r="r" b="b"/>
              <a:pathLst>
                <a:path w="3" h="2">
                  <a:moveTo>
                    <a:pt x="2" y="2"/>
                  </a:moveTo>
                  <a:cubicBezTo>
                    <a:pt x="3" y="0"/>
                    <a:pt x="0" y="0"/>
                    <a:pt x="0" y="1"/>
                  </a:cubicBezTo>
                  <a:cubicBezTo>
                    <a:pt x="0" y="1"/>
                    <a:pt x="1" y="2"/>
                    <a:pt x="2"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14" name="Freeform 882">
              <a:extLst>
                <a:ext uri="{FF2B5EF4-FFF2-40B4-BE49-F238E27FC236}">
                  <a16:creationId xmlns:a16="http://schemas.microsoft.com/office/drawing/2014/main" xmlns="" id="{80700E77-8FF3-4FE5-8CD2-1B71C44D60FF}"/>
                </a:ext>
              </a:extLst>
            </p:cNvPr>
            <p:cNvSpPr>
              <a:spLocks/>
            </p:cNvSpPr>
            <p:nvPr/>
          </p:nvSpPr>
          <p:spPr bwMode="auto">
            <a:xfrm>
              <a:off x="8297968" y="3687792"/>
              <a:ext cx="3151" cy="2807"/>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0"/>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15" name="Freeform 883">
              <a:extLst>
                <a:ext uri="{FF2B5EF4-FFF2-40B4-BE49-F238E27FC236}">
                  <a16:creationId xmlns:a16="http://schemas.microsoft.com/office/drawing/2014/main" xmlns="" id="{ED6C966A-3155-455E-934B-042F0AD325D2}"/>
                </a:ext>
              </a:extLst>
            </p:cNvPr>
            <p:cNvSpPr>
              <a:spLocks/>
            </p:cNvSpPr>
            <p:nvPr/>
          </p:nvSpPr>
          <p:spPr bwMode="auto">
            <a:xfrm>
              <a:off x="8297968" y="3687792"/>
              <a:ext cx="3151" cy="2807"/>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0"/>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16" name="Freeform 884">
              <a:extLst>
                <a:ext uri="{FF2B5EF4-FFF2-40B4-BE49-F238E27FC236}">
                  <a16:creationId xmlns:a16="http://schemas.microsoft.com/office/drawing/2014/main" xmlns="" id="{21014EBB-0A4F-481E-9399-7FC454A2A09C}"/>
                </a:ext>
              </a:extLst>
            </p:cNvPr>
            <p:cNvSpPr>
              <a:spLocks/>
            </p:cNvSpPr>
            <p:nvPr/>
          </p:nvSpPr>
          <p:spPr bwMode="auto">
            <a:xfrm>
              <a:off x="8301120" y="3677967"/>
              <a:ext cx="1577" cy="2807"/>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1" y="0"/>
                    <a:pt x="0" y="1"/>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17" name="Freeform 885">
              <a:extLst>
                <a:ext uri="{FF2B5EF4-FFF2-40B4-BE49-F238E27FC236}">
                  <a16:creationId xmlns:a16="http://schemas.microsoft.com/office/drawing/2014/main" xmlns="" id="{0677C8DA-14BF-4DEE-96CB-20EEAE039405}"/>
                </a:ext>
              </a:extLst>
            </p:cNvPr>
            <p:cNvSpPr>
              <a:spLocks/>
            </p:cNvSpPr>
            <p:nvPr/>
          </p:nvSpPr>
          <p:spPr bwMode="auto">
            <a:xfrm>
              <a:off x="8301120" y="3677967"/>
              <a:ext cx="1577" cy="2807"/>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1" y="0"/>
                    <a:pt x="0" y="1"/>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18" name="Freeform 886">
              <a:extLst>
                <a:ext uri="{FF2B5EF4-FFF2-40B4-BE49-F238E27FC236}">
                  <a16:creationId xmlns:a16="http://schemas.microsoft.com/office/drawing/2014/main" xmlns="" id="{4CE6B9F9-90AB-4ADE-8460-336F54F9EFDD}"/>
                </a:ext>
              </a:extLst>
            </p:cNvPr>
            <p:cNvSpPr>
              <a:spLocks/>
            </p:cNvSpPr>
            <p:nvPr/>
          </p:nvSpPr>
          <p:spPr bwMode="auto">
            <a:xfrm>
              <a:off x="8308997" y="3669544"/>
              <a:ext cx="3151" cy="2807"/>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19" name="Freeform 887">
              <a:extLst>
                <a:ext uri="{FF2B5EF4-FFF2-40B4-BE49-F238E27FC236}">
                  <a16:creationId xmlns:a16="http://schemas.microsoft.com/office/drawing/2014/main" xmlns="" id="{199A3FC9-4C02-4456-BBDC-B1C2236529AD}"/>
                </a:ext>
              </a:extLst>
            </p:cNvPr>
            <p:cNvSpPr>
              <a:spLocks/>
            </p:cNvSpPr>
            <p:nvPr/>
          </p:nvSpPr>
          <p:spPr bwMode="auto">
            <a:xfrm>
              <a:off x="8308997" y="3669544"/>
              <a:ext cx="3151" cy="2807"/>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20" name="Freeform 888">
              <a:extLst>
                <a:ext uri="{FF2B5EF4-FFF2-40B4-BE49-F238E27FC236}">
                  <a16:creationId xmlns:a16="http://schemas.microsoft.com/office/drawing/2014/main" xmlns="" id="{0125FB91-D90E-4DEF-8E7B-8F68037003F5}"/>
                </a:ext>
              </a:extLst>
            </p:cNvPr>
            <p:cNvSpPr>
              <a:spLocks/>
            </p:cNvSpPr>
            <p:nvPr/>
          </p:nvSpPr>
          <p:spPr bwMode="auto">
            <a:xfrm>
              <a:off x="8220762" y="3516540"/>
              <a:ext cx="285192" cy="242843"/>
            </a:xfrm>
            <a:custGeom>
              <a:avLst/>
              <a:gdLst>
                <a:gd name="T0" fmla="*/ 2 w 103"/>
                <a:gd name="T1" fmla="*/ 53 h 98"/>
                <a:gd name="T2" fmla="*/ 2 w 103"/>
                <a:gd name="T3" fmla="*/ 44 h 98"/>
                <a:gd name="T4" fmla="*/ 11 w 103"/>
                <a:gd name="T5" fmla="*/ 2 h 98"/>
                <a:gd name="T6" fmla="*/ 30 w 103"/>
                <a:gd name="T7" fmla="*/ 10 h 98"/>
                <a:gd name="T8" fmla="*/ 40 w 103"/>
                <a:gd name="T9" fmla="*/ 14 h 98"/>
                <a:gd name="T10" fmla="*/ 47 w 103"/>
                <a:gd name="T11" fmla="*/ 21 h 98"/>
                <a:gd name="T12" fmla="*/ 54 w 103"/>
                <a:gd name="T13" fmla="*/ 28 h 98"/>
                <a:gd name="T14" fmla="*/ 60 w 103"/>
                <a:gd name="T15" fmla="*/ 36 h 98"/>
                <a:gd name="T16" fmla="*/ 67 w 103"/>
                <a:gd name="T17" fmla="*/ 40 h 98"/>
                <a:gd name="T18" fmla="*/ 74 w 103"/>
                <a:gd name="T19" fmla="*/ 49 h 98"/>
                <a:gd name="T20" fmla="*/ 67 w 103"/>
                <a:gd name="T21" fmla="*/ 58 h 98"/>
                <a:gd name="T22" fmla="*/ 76 w 103"/>
                <a:gd name="T23" fmla="*/ 65 h 98"/>
                <a:gd name="T24" fmla="*/ 79 w 103"/>
                <a:gd name="T25" fmla="*/ 73 h 98"/>
                <a:gd name="T26" fmla="*/ 84 w 103"/>
                <a:gd name="T27" fmla="*/ 77 h 98"/>
                <a:gd name="T28" fmla="*/ 91 w 103"/>
                <a:gd name="T29" fmla="*/ 84 h 98"/>
                <a:gd name="T30" fmla="*/ 91 w 103"/>
                <a:gd name="T31" fmla="*/ 87 h 98"/>
                <a:gd name="T32" fmla="*/ 97 w 103"/>
                <a:gd name="T33" fmla="*/ 91 h 98"/>
                <a:gd name="T34" fmla="*/ 99 w 103"/>
                <a:gd name="T35" fmla="*/ 93 h 98"/>
                <a:gd name="T36" fmla="*/ 99 w 103"/>
                <a:gd name="T37" fmla="*/ 96 h 98"/>
                <a:gd name="T38" fmla="*/ 94 w 103"/>
                <a:gd name="T39" fmla="*/ 94 h 98"/>
                <a:gd name="T40" fmla="*/ 88 w 103"/>
                <a:gd name="T41" fmla="*/ 93 h 98"/>
                <a:gd name="T42" fmla="*/ 81 w 103"/>
                <a:gd name="T43" fmla="*/ 90 h 98"/>
                <a:gd name="T44" fmla="*/ 74 w 103"/>
                <a:gd name="T45" fmla="*/ 90 h 98"/>
                <a:gd name="T46" fmla="*/ 68 w 103"/>
                <a:gd name="T47" fmla="*/ 87 h 98"/>
                <a:gd name="T48" fmla="*/ 63 w 103"/>
                <a:gd name="T49" fmla="*/ 82 h 98"/>
                <a:gd name="T50" fmla="*/ 59 w 103"/>
                <a:gd name="T51" fmla="*/ 74 h 98"/>
                <a:gd name="T52" fmla="*/ 52 w 103"/>
                <a:gd name="T53" fmla="*/ 64 h 98"/>
                <a:gd name="T54" fmla="*/ 44 w 103"/>
                <a:gd name="T55" fmla="*/ 63 h 98"/>
                <a:gd name="T56" fmla="*/ 40 w 103"/>
                <a:gd name="T57" fmla="*/ 60 h 98"/>
                <a:gd name="T58" fmla="*/ 38 w 103"/>
                <a:gd name="T59" fmla="*/ 59 h 98"/>
                <a:gd name="T60" fmla="*/ 36 w 103"/>
                <a:gd name="T61" fmla="*/ 61 h 98"/>
                <a:gd name="T62" fmla="*/ 32 w 103"/>
                <a:gd name="T63" fmla="*/ 65 h 98"/>
                <a:gd name="T64" fmla="*/ 26 w 103"/>
                <a:gd name="T65" fmla="*/ 64 h 98"/>
                <a:gd name="T66" fmla="*/ 24 w 103"/>
                <a:gd name="T67" fmla="*/ 68 h 98"/>
                <a:gd name="T68" fmla="*/ 18 w 103"/>
                <a:gd name="T69" fmla="*/ 68 h 98"/>
                <a:gd name="T70" fmla="*/ 17 w 103"/>
                <a:gd name="T71" fmla="*/ 69 h 98"/>
                <a:gd name="T72" fmla="*/ 23 w 103"/>
                <a:gd name="T73" fmla="*/ 77 h 98"/>
                <a:gd name="T74" fmla="*/ 11 w 103"/>
                <a:gd name="T75" fmla="*/ 79 h 98"/>
                <a:gd name="T76" fmla="*/ 0 w 103"/>
                <a:gd name="T77" fmla="*/ 7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 h="98">
                  <a:moveTo>
                    <a:pt x="0" y="78"/>
                  </a:moveTo>
                  <a:cubicBezTo>
                    <a:pt x="2" y="53"/>
                    <a:pt x="2" y="53"/>
                    <a:pt x="2" y="53"/>
                  </a:cubicBezTo>
                  <a:cubicBezTo>
                    <a:pt x="2" y="51"/>
                    <a:pt x="0" y="50"/>
                    <a:pt x="1" y="49"/>
                  </a:cubicBezTo>
                  <a:cubicBezTo>
                    <a:pt x="1" y="47"/>
                    <a:pt x="2" y="45"/>
                    <a:pt x="2" y="44"/>
                  </a:cubicBezTo>
                  <a:cubicBezTo>
                    <a:pt x="5" y="0"/>
                    <a:pt x="5" y="0"/>
                    <a:pt x="5" y="0"/>
                  </a:cubicBezTo>
                  <a:cubicBezTo>
                    <a:pt x="6" y="1"/>
                    <a:pt x="10" y="2"/>
                    <a:pt x="11" y="2"/>
                  </a:cubicBezTo>
                  <a:cubicBezTo>
                    <a:pt x="15" y="5"/>
                    <a:pt x="19" y="7"/>
                    <a:pt x="23" y="9"/>
                  </a:cubicBezTo>
                  <a:cubicBezTo>
                    <a:pt x="26" y="9"/>
                    <a:pt x="28" y="9"/>
                    <a:pt x="30" y="10"/>
                  </a:cubicBezTo>
                  <a:cubicBezTo>
                    <a:pt x="33" y="11"/>
                    <a:pt x="34" y="13"/>
                    <a:pt x="36" y="14"/>
                  </a:cubicBezTo>
                  <a:cubicBezTo>
                    <a:pt x="38" y="15"/>
                    <a:pt x="38" y="14"/>
                    <a:pt x="40" y="14"/>
                  </a:cubicBezTo>
                  <a:cubicBezTo>
                    <a:pt x="42" y="15"/>
                    <a:pt x="42" y="17"/>
                    <a:pt x="43" y="17"/>
                  </a:cubicBezTo>
                  <a:cubicBezTo>
                    <a:pt x="45" y="18"/>
                    <a:pt x="46" y="20"/>
                    <a:pt x="47" y="21"/>
                  </a:cubicBezTo>
                  <a:cubicBezTo>
                    <a:pt x="48" y="22"/>
                    <a:pt x="50" y="22"/>
                    <a:pt x="51" y="23"/>
                  </a:cubicBezTo>
                  <a:cubicBezTo>
                    <a:pt x="53" y="24"/>
                    <a:pt x="54" y="26"/>
                    <a:pt x="54" y="28"/>
                  </a:cubicBezTo>
                  <a:cubicBezTo>
                    <a:pt x="54" y="30"/>
                    <a:pt x="53" y="32"/>
                    <a:pt x="53" y="33"/>
                  </a:cubicBezTo>
                  <a:cubicBezTo>
                    <a:pt x="54" y="35"/>
                    <a:pt x="59" y="36"/>
                    <a:pt x="60" y="36"/>
                  </a:cubicBezTo>
                  <a:cubicBezTo>
                    <a:pt x="62" y="37"/>
                    <a:pt x="64" y="38"/>
                    <a:pt x="65" y="39"/>
                  </a:cubicBezTo>
                  <a:cubicBezTo>
                    <a:pt x="66" y="39"/>
                    <a:pt x="67" y="40"/>
                    <a:pt x="67" y="40"/>
                  </a:cubicBezTo>
                  <a:cubicBezTo>
                    <a:pt x="68" y="41"/>
                    <a:pt x="69" y="40"/>
                    <a:pt x="70" y="40"/>
                  </a:cubicBezTo>
                  <a:cubicBezTo>
                    <a:pt x="73" y="41"/>
                    <a:pt x="77" y="47"/>
                    <a:pt x="74" y="49"/>
                  </a:cubicBezTo>
                  <a:cubicBezTo>
                    <a:pt x="73" y="51"/>
                    <a:pt x="69" y="49"/>
                    <a:pt x="67" y="49"/>
                  </a:cubicBezTo>
                  <a:cubicBezTo>
                    <a:pt x="63" y="50"/>
                    <a:pt x="66" y="56"/>
                    <a:pt x="67" y="58"/>
                  </a:cubicBezTo>
                  <a:cubicBezTo>
                    <a:pt x="69" y="60"/>
                    <a:pt x="71" y="61"/>
                    <a:pt x="72" y="63"/>
                  </a:cubicBezTo>
                  <a:cubicBezTo>
                    <a:pt x="73" y="64"/>
                    <a:pt x="75" y="66"/>
                    <a:pt x="76" y="65"/>
                  </a:cubicBezTo>
                  <a:cubicBezTo>
                    <a:pt x="76" y="67"/>
                    <a:pt x="77" y="70"/>
                    <a:pt x="77" y="71"/>
                  </a:cubicBezTo>
                  <a:cubicBezTo>
                    <a:pt x="77" y="72"/>
                    <a:pt x="78" y="72"/>
                    <a:pt x="79" y="73"/>
                  </a:cubicBezTo>
                  <a:cubicBezTo>
                    <a:pt x="80" y="73"/>
                    <a:pt x="79" y="75"/>
                    <a:pt x="79" y="76"/>
                  </a:cubicBezTo>
                  <a:cubicBezTo>
                    <a:pt x="80" y="79"/>
                    <a:pt x="82" y="78"/>
                    <a:pt x="84" y="77"/>
                  </a:cubicBezTo>
                  <a:cubicBezTo>
                    <a:pt x="86" y="77"/>
                    <a:pt x="88" y="77"/>
                    <a:pt x="87" y="79"/>
                  </a:cubicBezTo>
                  <a:cubicBezTo>
                    <a:pt x="86" y="83"/>
                    <a:pt x="87" y="84"/>
                    <a:pt x="91" y="84"/>
                  </a:cubicBezTo>
                  <a:cubicBezTo>
                    <a:pt x="92" y="84"/>
                    <a:pt x="94" y="84"/>
                    <a:pt x="95" y="85"/>
                  </a:cubicBezTo>
                  <a:cubicBezTo>
                    <a:pt x="95" y="86"/>
                    <a:pt x="92" y="86"/>
                    <a:pt x="91" y="87"/>
                  </a:cubicBezTo>
                  <a:cubicBezTo>
                    <a:pt x="92" y="87"/>
                    <a:pt x="92" y="88"/>
                    <a:pt x="93" y="89"/>
                  </a:cubicBezTo>
                  <a:cubicBezTo>
                    <a:pt x="94" y="90"/>
                    <a:pt x="95" y="90"/>
                    <a:pt x="97" y="91"/>
                  </a:cubicBezTo>
                  <a:cubicBezTo>
                    <a:pt x="98" y="92"/>
                    <a:pt x="101" y="92"/>
                    <a:pt x="103" y="92"/>
                  </a:cubicBezTo>
                  <a:cubicBezTo>
                    <a:pt x="102" y="92"/>
                    <a:pt x="100" y="93"/>
                    <a:pt x="99" y="93"/>
                  </a:cubicBezTo>
                  <a:cubicBezTo>
                    <a:pt x="98" y="93"/>
                    <a:pt x="97" y="92"/>
                    <a:pt x="97" y="94"/>
                  </a:cubicBezTo>
                  <a:cubicBezTo>
                    <a:pt x="99" y="94"/>
                    <a:pt x="102" y="95"/>
                    <a:pt x="99" y="96"/>
                  </a:cubicBezTo>
                  <a:cubicBezTo>
                    <a:pt x="96" y="97"/>
                    <a:pt x="93" y="98"/>
                    <a:pt x="92" y="95"/>
                  </a:cubicBezTo>
                  <a:cubicBezTo>
                    <a:pt x="93" y="95"/>
                    <a:pt x="94" y="95"/>
                    <a:pt x="94" y="94"/>
                  </a:cubicBezTo>
                  <a:cubicBezTo>
                    <a:pt x="93" y="94"/>
                    <a:pt x="93" y="94"/>
                    <a:pt x="92" y="95"/>
                  </a:cubicBezTo>
                  <a:cubicBezTo>
                    <a:pt x="92" y="93"/>
                    <a:pt x="89" y="93"/>
                    <a:pt x="88" y="93"/>
                  </a:cubicBezTo>
                  <a:cubicBezTo>
                    <a:pt x="85" y="92"/>
                    <a:pt x="83" y="91"/>
                    <a:pt x="80" y="92"/>
                  </a:cubicBezTo>
                  <a:cubicBezTo>
                    <a:pt x="80" y="91"/>
                    <a:pt x="80" y="91"/>
                    <a:pt x="81" y="90"/>
                  </a:cubicBezTo>
                  <a:cubicBezTo>
                    <a:pt x="80" y="91"/>
                    <a:pt x="78" y="91"/>
                    <a:pt x="77" y="91"/>
                  </a:cubicBezTo>
                  <a:cubicBezTo>
                    <a:pt x="76" y="91"/>
                    <a:pt x="75" y="90"/>
                    <a:pt x="74" y="90"/>
                  </a:cubicBezTo>
                  <a:cubicBezTo>
                    <a:pt x="72" y="91"/>
                    <a:pt x="71" y="89"/>
                    <a:pt x="70" y="90"/>
                  </a:cubicBezTo>
                  <a:cubicBezTo>
                    <a:pt x="69" y="89"/>
                    <a:pt x="68" y="88"/>
                    <a:pt x="68" y="87"/>
                  </a:cubicBezTo>
                  <a:cubicBezTo>
                    <a:pt x="68" y="86"/>
                    <a:pt x="67" y="84"/>
                    <a:pt x="66" y="83"/>
                  </a:cubicBezTo>
                  <a:cubicBezTo>
                    <a:pt x="66" y="82"/>
                    <a:pt x="64" y="83"/>
                    <a:pt x="63" y="82"/>
                  </a:cubicBezTo>
                  <a:cubicBezTo>
                    <a:pt x="63" y="81"/>
                    <a:pt x="61" y="79"/>
                    <a:pt x="62" y="78"/>
                  </a:cubicBezTo>
                  <a:cubicBezTo>
                    <a:pt x="59" y="78"/>
                    <a:pt x="60" y="76"/>
                    <a:pt x="59" y="74"/>
                  </a:cubicBezTo>
                  <a:cubicBezTo>
                    <a:pt x="58" y="72"/>
                    <a:pt x="56" y="67"/>
                    <a:pt x="54" y="66"/>
                  </a:cubicBezTo>
                  <a:cubicBezTo>
                    <a:pt x="53" y="65"/>
                    <a:pt x="52" y="65"/>
                    <a:pt x="52" y="64"/>
                  </a:cubicBezTo>
                  <a:cubicBezTo>
                    <a:pt x="51" y="64"/>
                    <a:pt x="50" y="64"/>
                    <a:pt x="49" y="64"/>
                  </a:cubicBezTo>
                  <a:cubicBezTo>
                    <a:pt x="47" y="64"/>
                    <a:pt x="46" y="63"/>
                    <a:pt x="44" y="63"/>
                  </a:cubicBezTo>
                  <a:cubicBezTo>
                    <a:pt x="41" y="62"/>
                    <a:pt x="43" y="62"/>
                    <a:pt x="42" y="60"/>
                  </a:cubicBezTo>
                  <a:cubicBezTo>
                    <a:pt x="42" y="61"/>
                    <a:pt x="40" y="61"/>
                    <a:pt x="40" y="60"/>
                  </a:cubicBezTo>
                  <a:cubicBezTo>
                    <a:pt x="40" y="62"/>
                    <a:pt x="39" y="60"/>
                    <a:pt x="39" y="59"/>
                  </a:cubicBezTo>
                  <a:cubicBezTo>
                    <a:pt x="38" y="60"/>
                    <a:pt x="38" y="61"/>
                    <a:pt x="38" y="59"/>
                  </a:cubicBezTo>
                  <a:cubicBezTo>
                    <a:pt x="38" y="60"/>
                    <a:pt x="38" y="61"/>
                    <a:pt x="38" y="62"/>
                  </a:cubicBezTo>
                  <a:cubicBezTo>
                    <a:pt x="37" y="61"/>
                    <a:pt x="37" y="61"/>
                    <a:pt x="36" y="61"/>
                  </a:cubicBezTo>
                  <a:cubicBezTo>
                    <a:pt x="35" y="65"/>
                    <a:pt x="30" y="58"/>
                    <a:pt x="30" y="58"/>
                  </a:cubicBezTo>
                  <a:cubicBezTo>
                    <a:pt x="30" y="60"/>
                    <a:pt x="32" y="62"/>
                    <a:pt x="32" y="65"/>
                  </a:cubicBezTo>
                  <a:cubicBezTo>
                    <a:pt x="32" y="65"/>
                    <a:pt x="31" y="64"/>
                    <a:pt x="31" y="64"/>
                  </a:cubicBezTo>
                  <a:cubicBezTo>
                    <a:pt x="31" y="67"/>
                    <a:pt x="27" y="64"/>
                    <a:pt x="26" y="64"/>
                  </a:cubicBezTo>
                  <a:cubicBezTo>
                    <a:pt x="27" y="65"/>
                    <a:pt x="30" y="67"/>
                    <a:pt x="28" y="68"/>
                  </a:cubicBezTo>
                  <a:cubicBezTo>
                    <a:pt x="27" y="68"/>
                    <a:pt x="25" y="68"/>
                    <a:pt x="24" y="68"/>
                  </a:cubicBezTo>
                  <a:cubicBezTo>
                    <a:pt x="23" y="68"/>
                    <a:pt x="22" y="69"/>
                    <a:pt x="21" y="69"/>
                  </a:cubicBezTo>
                  <a:cubicBezTo>
                    <a:pt x="20" y="68"/>
                    <a:pt x="19" y="68"/>
                    <a:pt x="18" y="68"/>
                  </a:cubicBezTo>
                  <a:cubicBezTo>
                    <a:pt x="17" y="68"/>
                    <a:pt x="16" y="69"/>
                    <a:pt x="15" y="67"/>
                  </a:cubicBezTo>
                  <a:cubicBezTo>
                    <a:pt x="15" y="69"/>
                    <a:pt x="16" y="69"/>
                    <a:pt x="17" y="69"/>
                  </a:cubicBezTo>
                  <a:cubicBezTo>
                    <a:pt x="19" y="68"/>
                    <a:pt x="20" y="69"/>
                    <a:pt x="22" y="70"/>
                  </a:cubicBezTo>
                  <a:cubicBezTo>
                    <a:pt x="25" y="72"/>
                    <a:pt x="27" y="76"/>
                    <a:pt x="23" y="77"/>
                  </a:cubicBezTo>
                  <a:cubicBezTo>
                    <a:pt x="21" y="78"/>
                    <a:pt x="19" y="80"/>
                    <a:pt x="17" y="80"/>
                  </a:cubicBezTo>
                  <a:cubicBezTo>
                    <a:pt x="15" y="81"/>
                    <a:pt x="14" y="79"/>
                    <a:pt x="11" y="79"/>
                  </a:cubicBezTo>
                  <a:cubicBezTo>
                    <a:pt x="9" y="79"/>
                    <a:pt x="6" y="80"/>
                    <a:pt x="4" y="79"/>
                  </a:cubicBezTo>
                  <a:cubicBezTo>
                    <a:pt x="3" y="78"/>
                    <a:pt x="1" y="81"/>
                    <a:pt x="0" y="78"/>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21" name="Freeform 889">
              <a:extLst>
                <a:ext uri="{FF2B5EF4-FFF2-40B4-BE49-F238E27FC236}">
                  <a16:creationId xmlns:a16="http://schemas.microsoft.com/office/drawing/2014/main" xmlns="" id="{9153E309-6803-4162-A51B-870207CC8F54}"/>
                </a:ext>
              </a:extLst>
            </p:cNvPr>
            <p:cNvSpPr>
              <a:spLocks/>
            </p:cNvSpPr>
            <p:nvPr/>
          </p:nvSpPr>
          <p:spPr bwMode="auto">
            <a:xfrm>
              <a:off x="8220762" y="3516540"/>
              <a:ext cx="285192" cy="242843"/>
            </a:xfrm>
            <a:custGeom>
              <a:avLst/>
              <a:gdLst>
                <a:gd name="T0" fmla="*/ 2 w 103"/>
                <a:gd name="T1" fmla="*/ 53 h 98"/>
                <a:gd name="T2" fmla="*/ 2 w 103"/>
                <a:gd name="T3" fmla="*/ 44 h 98"/>
                <a:gd name="T4" fmla="*/ 11 w 103"/>
                <a:gd name="T5" fmla="*/ 2 h 98"/>
                <a:gd name="T6" fmla="*/ 30 w 103"/>
                <a:gd name="T7" fmla="*/ 10 h 98"/>
                <a:gd name="T8" fmla="*/ 40 w 103"/>
                <a:gd name="T9" fmla="*/ 14 h 98"/>
                <a:gd name="T10" fmla="*/ 47 w 103"/>
                <a:gd name="T11" fmla="*/ 21 h 98"/>
                <a:gd name="T12" fmla="*/ 54 w 103"/>
                <a:gd name="T13" fmla="*/ 28 h 98"/>
                <a:gd name="T14" fmla="*/ 60 w 103"/>
                <a:gd name="T15" fmla="*/ 36 h 98"/>
                <a:gd name="T16" fmla="*/ 67 w 103"/>
                <a:gd name="T17" fmla="*/ 40 h 98"/>
                <a:gd name="T18" fmla="*/ 74 w 103"/>
                <a:gd name="T19" fmla="*/ 49 h 98"/>
                <a:gd name="T20" fmla="*/ 67 w 103"/>
                <a:gd name="T21" fmla="*/ 58 h 98"/>
                <a:gd name="T22" fmla="*/ 76 w 103"/>
                <a:gd name="T23" fmla="*/ 65 h 98"/>
                <a:gd name="T24" fmla="*/ 79 w 103"/>
                <a:gd name="T25" fmla="*/ 73 h 98"/>
                <a:gd name="T26" fmla="*/ 84 w 103"/>
                <a:gd name="T27" fmla="*/ 77 h 98"/>
                <a:gd name="T28" fmla="*/ 91 w 103"/>
                <a:gd name="T29" fmla="*/ 84 h 98"/>
                <a:gd name="T30" fmla="*/ 91 w 103"/>
                <a:gd name="T31" fmla="*/ 87 h 98"/>
                <a:gd name="T32" fmla="*/ 97 w 103"/>
                <a:gd name="T33" fmla="*/ 91 h 98"/>
                <a:gd name="T34" fmla="*/ 99 w 103"/>
                <a:gd name="T35" fmla="*/ 93 h 98"/>
                <a:gd name="T36" fmla="*/ 99 w 103"/>
                <a:gd name="T37" fmla="*/ 96 h 98"/>
                <a:gd name="T38" fmla="*/ 94 w 103"/>
                <a:gd name="T39" fmla="*/ 94 h 98"/>
                <a:gd name="T40" fmla="*/ 88 w 103"/>
                <a:gd name="T41" fmla="*/ 93 h 98"/>
                <a:gd name="T42" fmla="*/ 81 w 103"/>
                <a:gd name="T43" fmla="*/ 90 h 98"/>
                <a:gd name="T44" fmla="*/ 74 w 103"/>
                <a:gd name="T45" fmla="*/ 90 h 98"/>
                <a:gd name="T46" fmla="*/ 68 w 103"/>
                <a:gd name="T47" fmla="*/ 87 h 98"/>
                <a:gd name="T48" fmla="*/ 63 w 103"/>
                <a:gd name="T49" fmla="*/ 82 h 98"/>
                <a:gd name="T50" fmla="*/ 59 w 103"/>
                <a:gd name="T51" fmla="*/ 74 h 98"/>
                <a:gd name="T52" fmla="*/ 52 w 103"/>
                <a:gd name="T53" fmla="*/ 64 h 98"/>
                <a:gd name="T54" fmla="*/ 44 w 103"/>
                <a:gd name="T55" fmla="*/ 63 h 98"/>
                <a:gd name="T56" fmla="*/ 40 w 103"/>
                <a:gd name="T57" fmla="*/ 60 h 98"/>
                <a:gd name="T58" fmla="*/ 38 w 103"/>
                <a:gd name="T59" fmla="*/ 59 h 98"/>
                <a:gd name="T60" fmla="*/ 36 w 103"/>
                <a:gd name="T61" fmla="*/ 61 h 98"/>
                <a:gd name="T62" fmla="*/ 32 w 103"/>
                <a:gd name="T63" fmla="*/ 65 h 98"/>
                <a:gd name="T64" fmla="*/ 26 w 103"/>
                <a:gd name="T65" fmla="*/ 64 h 98"/>
                <a:gd name="T66" fmla="*/ 24 w 103"/>
                <a:gd name="T67" fmla="*/ 68 h 98"/>
                <a:gd name="T68" fmla="*/ 18 w 103"/>
                <a:gd name="T69" fmla="*/ 68 h 98"/>
                <a:gd name="T70" fmla="*/ 17 w 103"/>
                <a:gd name="T71" fmla="*/ 69 h 98"/>
                <a:gd name="T72" fmla="*/ 23 w 103"/>
                <a:gd name="T73" fmla="*/ 77 h 98"/>
                <a:gd name="T74" fmla="*/ 11 w 103"/>
                <a:gd name="T75" fmla="*/ 79 h 98"/>
                <a:gd name="T76" fmla="*/ 0 w 103"/>
                <a:gd name="T77" fmla="*/ 7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 h="98">
                  <a:moveTo>
                    <a:pt x="0" y="78"/>
                  </a:moveTo>
                  <a:cubicBezTo>
                    <a:pt x="2" y="53"/>
                    <a:pt x="2" y="53"/>
                    <a:pt x="2" y="53"/>
                  </a:cubicBezTo>
                  <a:cubicBezTo>
                    <a:pt x="2" y="51"/>
                    <a:pt x="0" y="50"/>
                    <a:pt x="1" y="49"/>
                  </a:cubicBezTo>
                  <a:cubicBezTo>
                    <a:pt x="1" y="47"/>
                    <a:pt x="2" y="45"/>
                    <a:pt x="2" y="44"/>
                  </a:cubicBezTo>
                  <a:cubicBezTo>
                    <a:pt x="5" y="0"/>
                    <a:pt x="5" y="0"/>
                    <a:pt x="5" y="0"/>
                  </a:cubicBezTo>
                  <a:cubicBezTo>
                    <a:pt x="6" y="1"/>
                    <a:pt x="10" y="2"/>
                    <a:pt x="11" y="2"/>
                  </a:cubicBezTo>
                  <a:cubicBezTo>
                    <a:pt x="15" y="5"/>
                    <a:pt x="19" y="7"/>
                    <a:pt x="23" y="9"/>
                  </a:cubicBezTo>
                  <a:cubicBezTo>
                    <a:pt x="26" y="9"/>
                    <a:pt x="28" y="9"/>
                    <a:pt x="30" y="10"/>
                  </a:cubicBezTo>
                  <a:cubicBezTo>
                    <a:pt x="33" y="11"/>
                    <a:pt x="34" y="13"/>
                    <a:pt x="36" y="14"/>
                  </a:cubicBezTo>
                  <a:cubicBezTo>
                    <a:pt x="38" y="15"/>
                    <a:pt x="38" y="14"/>
                    <a:pt x="40" y="14"/>
                  </a:cubicBezTo>
                  <a:cubicBezTo>
                    <a:pt x="42" y="15"/>
                    <a:pt x="42" y="17"/>
                    <a:pt x="43" y="17"/>
                  </a:cubicBezTo>
                  <a:cubicBezTo>
                    <a:pt x="45" y="18"/>
                    <a:pt x="46" y="20"/>
                    <a:pt x="47" y="21"/>
                  </a:cubicBezTo>
                  <a:cubicBezTo>
                    <a:pt x="48" y="22"/>
                    <a:pt x="50" y="22"/>
                    <a:pt x="51" y="23"/>
                  </a:cubicBezTo>
                  <a:cubicBezTo>
                    <a:pt x="53" y="24"/>
                    <a:pt x="54" y="26"/>
                    <a:pt x="54" y="28"/>
                  </a:cubicBezTo>
                  <a:cubicBezTo>
                    <a:pt x="54" y="30"/>
                    <a:pt x="53" y="32"/>
                    <a:pt x="53" y="33"/>
                  </a:cubicBezTo>
                  <a:cubicBezTo>
                    <a:pt x="54" y="35"/>
                    <a:pt x="59" y="36"/>
                    <a:pt x="60" y="36"/>
                  </a:cubicBezTo>
                  <a:cubicBezTo>
                    <a:pt x="62" y="37"/>
                    <a:pt x="64" y="38"/>
                    <a:pt x="65" y="39"/>
                  </a:cubicBezTo>
                  <a:cubicBezTo>
                    <a:pt x="66" y="39"/>
                    <a:pt x="67" y="40"/>
                    <a:pt x="67" y="40"/>
                  </a:cubicBezTo>
                  <a:cubicBezTo>
                    <a:pt x="68" y="41"/>
                    <a:pt x="69" y="40"/>
                    <a:pt x="70" y="40"/>
                  </a:cubicBezTo>
                  <a:cubicBezTo>
                    <a:pt x="73" y="41"/>
                    <a:pt x="77" y="47"/>
                    <a:pt x="74" y="49"/>
                  </a:cubicBezTo>
                  <a:cubicBezTo>
                    <a:pt x="73" y="51"/>
                    <a:pt x="69" y="49"/>
                    <a:pt x="67" y="49"/>
                  </a:cubicBezTo>
                  <a:cubicBezTo>
                    <a:pt x="63" y="50"/>
                    <a:pt x="66" y="56"/>
                    <a:pt x="67" y="58"/>
                  </a:cubicBezTo>
                  <a:cubicBezTo>
                    <a:pt x="69" y="60"/>
                    <a:pt x="71" y="61"/>
                    <a:pt x="72" y="63"/>
                  </a:cubicBezTo>
                  <a:cubicBezTo>
                    <a:pt x="73" y="64"/>
                    <a:pt x="75" y="66"/>
                    <a:pt x="76" y="65"/>
                  </a:cubicBezTo>
                  <a:cubicBezTo>
                    <a:pt x="76" y="67"/>
                    <a:pt x="77" y="70"/>
                    <a:pt x="77" y="71"/>
                  </a:cubicBezTo>
                  <a:cubicBezTo>
                    <a:pt x="77" y="72"/>
                    <a:pt x="78" y="72"/>
                    <a:pt x="79" y="73"/>
                  </a:cubicBezTo>
                  <a:cubicBezTo>
                    <a:pt x="80" y="73"/>
                    <a:pt x="79" y="75"/>
                    <a:pt x="79" y="76"/>
                  </a:cubicBezTo>
                  <a:cubicBezTo>
                    <a:pt x="80" y="79"/>
                    <a:pt x="82" y="78"/>
                    <a:pt x="84" y="77"/>
                  </a:cubicBezTo>
                  <a:cubicBezTo>
                    <a:pt x="86" y="77"/>
                    <a:pt x="88" y="77"/>
                    <a:pt x="87" y="79"/>
                  </a:cubicBezTo>
                  <a:cubicBezTo>
                    <a:pt x="86" y="83"/>
                    <a:pt x="87" y="84"/>
                    <a:pt x="91" y="84"/>
                  </a:cubicBezTo>
                  <a:cubicBezTo>
                    <a:pt x="92" y="84"/>
                    <a:pt x="94" y="84"/>
                    <a:pt x="95" y="85"/>
                  </a:cubicBezTo>
                  <a:cubicBezTo>
                    <a:pt x="95" y="86"/>
                    <a:pt x="92" y="86"/>
                    <a:pt x="91" y="87"/>
                  </a:cubicBezTo>
                  <a:cubicBezTo>
                    <a:pt x="92" y="87"/>
                    <a:pt x="92" y="88"/>
                    <a:pt x="93" y="89"/>
                  </a:cubicBezTo>
                  <a:cubicBezTo>
                    <a:pt x="94" y="90"/>
                    <a:pt x="95" y="90"/>
                    <a:pt x="97" y="91"/>
                  </a:cubicBezTo>
                  <a:cubicBezTo>
                    <a:pt x="98" y="92"/>
                    <a:pt x="101" y="92"/>
                    <a:pt x="103" y="92"/>
                  </a:cubicBezTo>
                  <a:cubicBezTo>
                    <a:pt x="102" y="92"/>
                    <a:pt x="100" y="93"/>
                    <a:pt x="99" y="93"/>
                  </a:cubicBezTo>
                  <a:cubicBezTo>
                    <a:pt x="98" y="93"/>
                    <a:pt x="97" y="92"/>
                    <a:pt x="97" y="94"/>
                  </a:cubicBezTo>
                  <a:cubicBezTo>
                    <a:pt x="99" y="94"/>
                    <a:pt x="102" y="95"/>
                    <a:pt x="99" y="96"/>
                  </a:cubicBezTo>
                  <a:cubicBezTo>
                    <a:pt x="96" y="97"/>
                    <a:pt x="93" y="98"/>
                    <a:pt x="92" y="95"/>
                  </a:cubicBezTo>
                  <a:cubicBezTo>
                    <a:pt x="93" y="95"/>
                    <a:pt x="94" y="95"/>
                    <a:pt x="94" y="94"/>
                  </a:cubicBezTo>
                  <a:cubicBezTo>
                    <a:pt x="93" y="94"/>
                    <a:pt x="93" y="94"/>
                    <a:pt x="92" y="95"/>
                  </a:cubicBezTo>
                  <a:cubicBezTo>
                    <a:pt x="92" y="93"/>
                    <a:pt x="89" y="93"/>
                    <a:pt x="88" y="93"/>
                  </a:cubicBezTo>
                  <a:cubicBezTo>
                    <a:pt x="85" y="92"/>
                    <a:pt x="83" y="91"/>
                    <a:pt x="80" y="92"/>
                  </a:cubicBezTo>
                  <a:cubicBezTo>
                    <a:pt x="80" y="91"/>
                    <a:pt x="80" y="91"/>
                    <a:pt x="81" y="90"/>
                  </a:cubicBezTo>
                  <a:cubicBezTo>
                    <a:pt x="80" y="91"/>
                    <a:pt x="78" y="91"/>
                    <a:pt x="77" y="91"/>
                  </a:cubicBezTo>
                  <a:cubicBezTo>
                    <a:pt x="76" y="91"/>
                    <a:pt x="75" y="90"/>
                    <a:pt x="74" y="90"/>
                  </a:cubicBezTo>
                  <a:cubicBezTo>
                    <a:pt x="72" y="91"/>
                    <a:pt x="71" y="89"/>
                    <a:pt x="70" y="90"/>
                  </a:cubicBezTo>
                  <a:cubicBezTo>
                    <a:pt x="69" y="89"/>
                    <a:pt x="68" y="88"/>
                    <a:pt x="68" y="87"/>
                  </a:cubicBezTo>
                  <a:cubicBezTo>
                    <a:pt x="68" y="86"/>
                    <a:pt x="67" y="84"/>
                    <a:pt x="66" y="83"/>
                  </a:cubicBezTo>
                  <a:cubicBezTo>
                    <a:pt x="66" y="82"/>
                    <a:pt x="64" y="83"/>
                    <a:pt x="63" y="82"/>
                  </a:cubicBezTo>
                  <a:cubicBezTo>
                    <a:pt x="63" y="81"/>
                    <a:pt x="61" y="79"/>
                    <a:pt x="62" y="78"/>
                  </a:cubicBezTo>
                  <a:cubicBezTo>
                    <a:pt x="59" y="78"/>
                    <a:pt x="60" y="76"/>
                    <a:pt x="59" y="74"/>
                  </a:cubicBezTo>
                  <a:cubicBezTo>
                    <a:pt x="58" y="72"/>
                    <a:pt x="56" y="67"/>
                    <a:pt x="54" y="66"/>
                  </a:cubicBezTo>
                  <a:cubicBezTo>
                    <a:pt x="53" y="65"/>
                    <a:pt x="52" y="65"/>
                    <a:pt x="52" y="64"/>
                  </a:cubicBezTo>
                  <a:cubicBezTo>
                    <a:pt x="51" y="64"/>
                    <a:pt x="50" y="64"/>
                    <a:pt x="49" y="64"/>
                  </a:cubicBezTo>
                  <a:cubicBezTo>
                    <a:pt x="47" y="64"/>
                    <a:pt x="46" y="63"/>
                    <a:pt x="44" y="63"/>
                  </a:cubicBezTo>
                  <a:cubicBezTo>
                    <a:pt x="41" y="62"/>
                    <a:pt x="43" y="62"/>
                    <a:pt x="42" y="60"/>
                  </a:cubicBezTo>
                  <a:cubicBezTo>
                    <a:pt x="42" y="61"/>
                    <a:pt x="40" y="61"/>
                    <a:pt x="40" y="60"/>
                  </a:cubicBezTo>
                  <a:cubicBezTo>
                    <a:pt x="40" y="62"/>
                    <a:pt x="39" y="60"/>
                    <a:pt x="39" y="59"/>
                  </a:cubicBezTo>
                  <a:cubicBezTo>
                    <a:pt x="38" y="60"/>
                    <a:pt x="38" y="61"/>
                    <a:pt x="38" y="59"/>
                  </a:cubicBezTo>
                  <a:cubicBezTo>
                    <a:pt x="38" y="60"/>
                    <a:pt x="38" y="61"/>
                    <a:pt x="38" y="62"/>
                  </a:cubicBezTo>
                  <a:cubicBezTo>
                    <a:pt x="37" y="61"/>
                    <a:pt x="37" y="61"/>
                    <a:pt x="36" y="61"/>
                  </a:cubicBezTo>
                  <a:cubicBezTo>
                    <a:pt x="35" y="65"/>
                    <a:pt x="30" y="58"/>
                    <a:pt x="30" y="58"/>
                  </a:cubicBezTo>
                  <a:cubicBezTo>
                    <a:pt x="30" y="60"/>
                    <a:pt x="32" y="62"/>
                    <a:pt x="32" y="65"/>
                  </a:cubicBezTo>
                  <a:cubicBezTo>
                    <a:pt x="32" y="65"/>
                    <a:pt x="31" y="64"/>
                    <a:pt x="31" y="64"/>
                  </a:cubicBezTo>
                  <a:cubicBezTo>
                    <a:pt x="31" y="67"/>
                    <a:pt x="27" y="64"/>
                    <a:pt x="26" y="64"/>
                  </a:cubicBezTo>
                  <a:cubicBezTo>
                    <a:pt x="27" y="65"/>
                    <a:pt x="30" y="67"/>
                    <a:pt x="28" y="68"/>
                  </a:cubicBezTo>
                  <a:cubicBezTo>
                    <a:pt x="27" y="68"/>
                    <a:pt x="25" y="68"/>
                    <a:pt x="24" y="68"/>
                  </a:cubicBezTo>
                  <a:cubicBezTo>
                    <a:pt x="23" y="68"/>
                    <a:pt x="22" y="69"/>
                    <a:pt x="21" y="69"/>
                  </a:cubicBezTo>
                  <a:cubicBezTo>
                    <a:pt x="20" y="68"/>
                    <a:pt x="19" y="68"/>
                    <a:pt x="18" y="68"/>
                  </a:cubicBezTo>
                  <a:cubicBezTo>
                    <a:pt x="17" y="68"/>
                    <a:pt x="16" y="69"/>
                    <a:pt x="15" y="67"/>
                  </a:cubicBezTo>
                  <a:cubicBezTo>
                    <a:pt x="15" y="69"/>
                    <a:pt x="16" y="69"/>
                    <a:pt x="17" y="69"/>
                  </a:cubicBezTo>
                  <a:cubicBezTo>
                    <a:pt x="19" y="68"/>
                    <a:pt x="20" y="69"/>
                    <a:pt x="22" y="70"/>
                  </a:cubicBezTo>
                  <a:cubicBezTo>
                    <a:pt x="25" y="72"/>
                    <a:pt x="27" y="76"/>
                    <a:pt x="23" y="77"/>
                  </a:cubicBezTo>
                  <a:cubicBezTo>
                    <a:pt x="21" y="78"/>
                    <a:pt x="19" y="80"/>
                    <a:pt x="17" y="80"/>
                  </a:cubicBezTo>
                  <a:cubicBezTo>
                    <a:pt x="15" y="81"/>
                    <a:pt x="14" y="79"/>
                    <a:pt x="11" y="79"/>
                  </a:cubicBezTo>
                  <a:cubicBezTo>
                    <a:pt x="9" y="79"/>
                    <a:pt x="6" y="80"/>
                    <a:pt x="4" y="79"/>
                  </a:cubicBezTo>
                  <a:cubicBezTo>
                    <a:pt x="3" y="78"/>
                    <a:pt x="1" y="81"/>
                    <a:pt x="0" y="78"/>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22" name="Freeform 890">
              <a:extLst>
                <a:ext uri="{FF2B5EF4-FFF2-40B4-BE49-F238E27FC236}">
                  <a16:creationId xmlns:a16="http://schemas.microsoft.com/office/drawing/2014/main" xmlns="" id="{ADDA3156-DF70-4A91-AD4F-901606DA120C}"/>
                </a:ext>
              </a:extLst>
            </p:cNvPr>
            <p:cNvSpPr>
              <a:spLocks/>
            </p:cNvSpPr>
            <p:nvPr/>
          </p:nvSpPr>
          <p:spPr bwMode="auto">
            <a:xfrm>
              <a:off x="8373599" y="3574092"/>
              <a:ext cx="4727" cy="7019"/>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2"/>
                    <a:pt x="2" y="1"/>
                    <a:pt x="2" y="0"/>
                  </a:cubicBezTo>
                  <a:cubicBezTo>
                    <a:pt x="1" y="1"/>
                    <a:pt x="0" y="2"/>
                    <a:pt x="1"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23" name="Freeform 891">
              <a:extLst>
                <a:ext uri="{FF2B5EF4-FFF2-40B4-BE49-F238E27FC236}">
                  <a16:creationId xmlns:a16="http://schemas.microsoft.com/office/drawing/2014/main" xmlns="" id="{E0DF80F0-03A5-4645-B44F-B612D3AD6055}"/>
                </a:ext>
              </a:extLst>
            </p:cNvPr>
            <p:cNvSpPr>
              <a:spLocks/>
            </p:cNvSpPr>
            <p:nvPr/>
          </p:nvSpPr>
          <p:spPr bwMode="auto">
            <a:xfrm>
              <a:off x="8373599" y="3574092"/>
              <a:ext cx="4727" cy="7019"/>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2"/>
                    <a:pt x="2" y="1"/>
                    <a:pt x="2" y="0"/>
                  </a:cubicBezTo>
                  <a:cubicBezTo>
                    <a:pt x="1" y="1"/>
                    <a:pt x="0" y="2"/>
                    <a:pt x="1"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24" name="Freeform 892">
              <a:extLst>
                <a:ext uri="{FF2B5EF4-FFF2-40B4-BE49-F238E27FC236}">
                  <a16:creationId xmlns:a16="http://schemas.microsoft.com/office/drawing/2014/main" xmlns="" id="{B93B86B9-E441-4DBD-8E11-CCDE26A043FA}"/>
                </a:ext>
              </a:extLst>
            </p:cNvPr>
            <p:cNvSpPr>
              <a:spLocks/>
            </p:cNvSpPr>
            <p:nvPr/>
          </p:nvSpPr>
          <p:spPr bwMode="auto">
            <a:xfrm>
              <a:off x="8403536" y="3593744"/>
              <a:ext cx="11030" cy="7019"/>
            </a:xfrm>
            <a:custGeom>
              <a:avLst/>
              <a:gdLst>
                <a:gd name="T0" fmla="*/ 2 w 4"/>
                <a:gd name="T1" fmla="*/ 3 h 3"/>
                <a:gd name="T2" fmla="*/ 1 w 4"/>
                <a:gd name="T3" fmla="*/ 0 h 3"/>
                <a:gd name="T4" fmla="*/ 2 w 4"/>
                <a:gd name="T5" fmla="*/ 3 h 3"/>
              </a:gdLst>
              <a:ahLst/>
              <a:cxnLst>
                <a:cxn ang="0">
                  <a:pos x="T0" y="T1"/>
                </a:cxn>
                <a:cxn ang="0">
                  <a:pos x="T2" y="T3"/>
                </a:cxn>
                <a:cxn ang="0">
                  <a:pos x="T4" y="T5"/>
                </a:cxn>
              </a:cxnLst>
              <a:rect l="0" t="0" r="r" b="b"/>
              <a:pathLst>
                <a:path w="4" h="3">
                  <a:moveTo>
                    <a:pt x="2" y="3"/>
                  </a:moveTo>
                  <a:cubicBezTo>
                    <a:pt x="4" y="3"/>
                    <a:pt x="3" y="0"/>
                    <a:pt x="1" y="0"/>
                  </a:cubicBezTo>
                  <a:cubicBezTo>
                    <a:pt x="0" y="0"/>
                    <a:pt x="2" y="3"/>
                    <a:pt x="2"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25" name="Freeform 893">
              <a:extLst>
                <a:ext uri="{FF2B5EF4-FFF2-40B4-BE49-F238E27FC236}">
                  <a16:creationId xmlns:a16="http://schemas.microsoft.com/office/drawing/2014/main" xmlns="" id="{CCE9E8F0-274B-4DD9-BA46-3DCCD1000941}"/>
                </a:ext>
              </a:extLst>
            </p:cNvPr>
            <p:cNvSpPr>
              <a:spLocks/>
            </p:cNvSpPr>
            <p:nvPr/>
          </p:nvSpPr>
          <p:spPr bwMode="auto">
            <a:xfrm>
              <a:off x="8403536" y="3593744"/>
              <a:ext cx="11030" cy="7019"/>
            </a:xfrm>
            <a:custGeom>
              <a:avLst/>
              <a:gdLst>
                <a:gd name="T0" fmla="*/ 2 w 4"/>
                <a:gd name="T1" fmla="*/ 3 h 3"/>
                <a:gd name="T2" fmla="*/ 1 w 4"/>
                <a:gd name="T3" fmla="*/ 0 h 3"/>
                <a:gd name="T4" fmla="*/ 2 w 4"/>
                <a:gd name="T5" fmla="*/ 3 h 3"/>
              </a:gdLst>
              <a:ahLst/>
              <a:cxnLst>
                <a:cxn ang="0">
                  <a:pos x="T0" y="T1"/>
                </a:cxn>
                <a:cxn ang="0">
                  <a:pos x="T2" y="T3"/>
                </a:cxn>
                <a:cxn ang="0">
                  <a:pos x="T4" y="T5"/>
                </a:cxn>
              </a:cxnLst>
              <a:rect l="0" t="0" r="r" b="b"/>
              <a:pathLst>
                <a:path w="4" h="3">
                  <a:moveTo>
                    <a:pt x="2" y="3"/>
                  </a:moveTo>
                  <a:cubicBezTo>
                    <a:pt x="4" y="3"/>
                    <a:pt x="3" y="0"/>
                    <a:pt x="1" y="0"/>
                  </a:cubicBezTo>
                  <a:cubicBezTo>
                    <a:pt x="0" y="0"/>
                    <a:pt x="2" y="3"/>
                    <a:pt x="2"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26" name="Freeform 894">
              <a:extLst>
                <a:ext uri="{FF2B5EF4-FFF2-40B4-BE49-F238E27FC236}">
                  <a16:creationId xmlns:a16="http://schemas.microsoft.com/office/drawing/2014/main" xmlns="" id="{447F7A54-4E11-4E40-88E4-A7D7DF07D4E1}"/>
                </a:ext>
              </a:extLst>
            </p:cNvPr>
            <p:cNvSpPr>
              <a:spLocks/>
            </p:cNvSpPr>
            <p:nvPr/>
          </p:nvSpPr>
          <p:spPr bwMode="auto">
            <a:xfrm>
              <a:off x="8422444" y="3603569"/>
              <a:ext cx="14181" cy="9827"/>
            </a:xfrm>
            <a:custGeom>
              <a:avLst/>
              <a:gdLst>
                <a:gd name="T0" fmla="*/ 4 w 5"/>
                <a:gd name="T1" fmla="*/ 4 h 4"/>
                <a:gd name="T2" fmla="*/ 3 w 5"/>
                <a:gd name="T3" fmla="*/ 0 h 4"/>
                <a:gd name="T4" fmla="*/ 4 w 5"/>
                <a:gd name="T5" fmla="*/ 4 h 4"/>
              </a:gdLst>
              <a:ahLst/>
              <a:cxnLst>
                <a:cxn ang="0">
                  <a:pos x="T0" y="T1"/>
                </a:cxn>
                <a:cxn ang="0">
                  <a:pos x="T2" y="T3"/>
                </a:cxn>
                <a:cxn ang="0">
                  <a:pos x="T4" y="T5"/>
                </a:cxn>
              </a:cxnLst>
              <a:rect l="0" t="0" r="r" b="b"/>
              <a:pathLst>
                <a:path w="5" h="4">
                  <a:moveTo>
                    <a:pt x="4" y="4"/>
                  </a:moveTo>
                  <a:cubicBezTo>
                    <a:pt x="5" y="3"/>
                    <a:pt x="5" y="0"/>
                    <a:pt x="3" y="0"/>
                  </a:cubicBezTo>
                  <a:cubicBezTo>
                    <a:pt x="0" y="0"/>
                    <a:pt x="3" y="3"/>
                    <a:pt x="4"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27" name="Freeform 895">
              <a:extLst>
                <a:ext uri="{FF2B5EF4-FFF2-40B4-BE49-F238E27FC236}">
                  <a16:creationId xmlns:a16="http://schemas.microsoft.com/office/drawing/2014/main" xmlns="" id="{EF24A0DA-67CC-4BB3-A7C6-29CCCC20F30D}"/>
                </a:ext>
              </a:extLst>
            </p:cNvPr>
            <p:cNvSpPr>
              <a:spLocks/>
            </p:cNvSpPr>
            <p:nvPr/>
          </p:nvSpPr>
          <p:spPr bwMode="auto">
            <a:xfrm>
              <a:off x="8422444" y="3603569"/>
              <a:ext cx="14181" cy="9827"/>
            </a:xfrm>
            <a:custGeom>
              <a:avLst/>
              <a:gdLst>
                <a:gd name="T0" fmla="*/ 4 w 5"/>
                <a:gd name="T1" fmla="*/ 4 h 4"/>
                <a:gd name="T2" fmla="*/ 3 w 5"/>
                <a:gd name="T3" fmla="*/ 0 h 4"/>
                <a:gd name="T4" fmla="*/ 4 w 5"/>
                <a:gd name="T5" fmla="*/ 4 h 4"/>
              </a:gdLst>
              <a:ahLst/>
              <a:cxnLst>
                <a:cxn ang="0">
                  <a:pos x="T0" y="T1"/>
                </a:cxn>
                <a:cxn ang="0">
                  <a:pos x="T2" y="T3"/>
                </a:cxn>
                <a:cxn ang="0">
                  <a:pos x="T4" y="T5"/>
                </a:cxn>
              </a:cxnLst>
              <a:rect l="0" t="0" r="r" b="b"/>
              <a:pathLst>
                <a:path w="5" h="4">
                  <a:moveTo>
                    <a:pt x="4" y="4"/>
                  </a:moveTo>
                  <a:cubicBezTo>
                    <a:pt x="5" y="3"/>
                    <a:pt x="5" y="0"/>
                    <a:pt x="3" y="0"/>
                  </a:cubicBezTo>
                  <a:cubicBezTo>
                    <a:pt x="0" y="0"/>
                    <a:pt x="3" y="3"/>
                    <a:pt x="4"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28" name="Freeform 896">
              <a:extLst>
                <a:ext uri="{FF2B5EF4-FFF2-40B4-BE49-F238E27FC236}">
                  <a16:creationId xmlns:a16="http://schemas.microsoft.com/office/drawing/2014/main" xmlns="" id="{E645B3FC-9579-48F6-8A26-ED64067A5A7B}"/>
                </a:ext>
              </a:extLst>
            </p:cNvPr>
            <p:cNvSpPr>
              <a:spLocks/>
            </p:cNvSpPr>
            <p:nvPr/>
          </p:nvSpPr>
          <p:spPr bwMode="auto">
            <a:xfrm>
              <a:off x="8431898" y="3506715"/>
              <a:ext cx="1577" cy="2807"/>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0" y="1"/>
                    <a:pt x="0"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29" name="Freeform 897">
              <a:extLst>
                <a:ext uri="{FF2B5EF4-FFF2-40B4-BE49-F238E27FC236}">
                  <a16:creationId xmlns:a16="http://schemas.microsoft.com/office/drawing/2014/main" xmlns="" id="{0482B021-D187-4B0D-84B6-AD9D6C794CF2}"/>
                </a:ext>
              </a:extLst>
            </p:cNvPr>
            <p:cNvSpPr>
              <a:spLocks/>
            </p:cNvSpPr>
            <p:nvPr/>
          </p:nvSpPr>
          <p:spPr bwMode="auto">
            <a:xfrm>
              <a:off x="8431898" y="3506715"/>
              <a:ext cx="1577" cy="2807"/>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0" y="1"/>
                    <a:pt x="0"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30" name="Freeform 898">
              <a:extLst>
                <a:ext uri="{FF2B5EF4-FFF2-40B4-BE49-F238E27FC236}">
                  <a16:creationId xmlns:a16="http://schemas.microsoft.com/office/drawing/2014/main" xmlns="" id="{1E7A35D9-7A23-446A-A50C-6C777135AB14}"/>
                </a:ext>
              </a:extLst>
            </p:cNvPr>
            <p:cNvSpPr>
              <a:spLocks/>
            </p:cNvSpPr>
            <p:nvPr/>
          </p:nvSpPr>
          <p:spPr bwMode="auto">
            <a:xfrm>
              <a:off x="8442928" y="3562863"/>
              <a:ext cx="124476" cy="64571"/>
            </a:xfrm>
            <a:custGeom>
              <a:avLst/>
              <a:gdLst>
                <a:gd name="T0" fmla="*/ 6 w 45"/>
                <a:gd name="T1" fmla="*/ 21 h 26"/>
                <a:gd name="T2" fmla="*/ 8 w 45"/>
                <a:gd name="T3" fmla="*/ 24 h 26"/>
                <a:gd name="T4" fmla="*/ 13 w 45"/>
                <a:gd name="T5" fmla="*/ 24 h 26"/>
                <a:gd name="T6" fmla="*/ 15 w 45"/>
                <a:gd name="T7" fmla="*/ 25 h 26"/>
                <a:gd name="T8" fmla="*/ 22 w 45"/>
                <a:gd name="T9" fmla="*/ 25 h 26"/>
                <a:gd name="T10" fmla="*/ 28 w 45"/>
                <a:gd name="T11" fmla="*/ 22 h 26"/>
                <a:gd name="T12" fmla="*/ 34 w 45"/>
                <a:gd name="T13" fmla="*/ 16 h 26"/>
                <a:gd name="T14" fmla="*/ 41 w 45"/>
                <a:gd name="T15" fmla="*/ 14 h 26"/>
                <a:gd name="T16" fmla="*/ 40 w 45"/>
                <a:gd name="T17" fmla="*/ 10 h 26"/>
                <a:gd name="T18" fmla="*/ 44 w 45"/>
                <a:gd name="T19" fmla="*/ 4 h 26"/>
                <a:gd name="T20" fmla="*/ 44 w 45"/>
                <a:gd name="T21" fmla="*/ 2 h 26"/>
                <a:gd name="T22" fmla="*/ 43 w 45"/>
                <a:gd name="T23" fmla="*/ 0 h 26"/>
                <a:gd name="T24" fmla="*/ 39 w 45"/>
                <a:gd name="T25" fmla="*/ 1 h 26"/>
                <a:gd name="T26" fmla="*/ 36 w 45"/>
                <a:gd name="T27" fmla="*/ 2 h 26"/>
                <a:gd name="T28" fmla="*/ 37 w 45"/>
                <a:gd name="T29" fmla="*/ 8 h 26"/>
                <a:gd name="T30" fmla="*/ 32 w 45"/>
                <a:gd name="T31" fmla="*/ 10 h 26"/>
                <a:gd name="T32" fmla="*/ 29 w 45"/>
                <a:gd name="T33" fmla="*/ 15 h 26"/>
                <a:gd name="T34" fmla="*/ 26 w 45"/>
                <a:gd name="T35" fmla="*/ 16 h 26"/>
                <a:gd name="T36" fmla="*/ 23 w 45"/>
                <a:gd name="T37" fmla="*/ 15 h 26"/>
                <a:gd name="T38" fmla="*/ 20 w 45"/>
                <a:gd name="T39" fmla="*/ 16 h 26"/>
                <a:gd name="T40" fmla="*/ 21 w 45"/>
                <a:gd name="T41" fmla="*/ 11 h 26"/>
                <a:gd name="T42" fmla="*/ 18 w 45"/>
                <a:gd name="T43" fmla="*/ 15 h 26"/>
                <a:gd name="T44" fmla="*/ 11 w 45"/>
                <a:gd name="T45" fmla="*/ 17 h 26"/>
                <a:gd name="T46" fmla="*/ 9 w 45"/>
                <a:gd name="T47" fmla="*/ 16 h 26"/>
                <a:gd name="T48" fmla="*/ 6 w 45"/>
                <a:gd name="T49" fmla="*/ 16 h 26"/>
                <a:gd name="T50" fmla="*/ 2 w 45"/>
                <a:gd name="T51" fmla="*/ 16 h 26"/>
                <a:gd name="T52" fmla="*/ 1 w 45"/>
                <a:gd name="T53" fmla="*/ 19 h 26"/>
                <a:gd name="T54" fmla="*/ 4 w 45"/>
                <a:gd name="T55" fmla="*/ 20 h 26"/>
                <a:gd name="T56" fmla="*/ 6 w 45"/>
                <a:gd name="T57"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5" h="26">
                  <a:moveTo>
                    <a:pt x="6" y="21"/>
                  </a:moveTo>
                  <a:cubicBezTo>
                    <a:pt x="7" y="22"/>
                    <a:pt x="8" y="22"/>
                    <a:pt x="8" y="24"/>
                  </a:cubicBezTo>
                  <a:cubicBezTo>
                    <a:pt x="10" y="23"/>
                    <a:pt x="11" y="22"/>
                    <a:pt x="13" y="24"/>
                  </a:cubicBezTo>
                  <a:cubicBezTo>
                    <a:pt x="14" y="25"/>
                    <a:pt x="13" y="26"/>
                    <a:pt x="15" y="25"/>
                  </a:cubicBezTo>
                  <a:cubicBezTo>
                    <a:pt x="17" y="25"/>
                    <a:pt x="19" y="26"/>
                    <a:pt x="22" y="25"/>
                  </a:cubicBezTo>
                  <a:cubicBezTo>
                    <a:pt x="24" y="25"/>
                    <a:pt x="26" y="22"/>
                    <a:pt x="28" y="22"/>
                  </a:cubicBezTo>
                  <a:cubicBezTo>
                    <a:pt x="31" y="22"/>
                    <a:pt x="34" y="19"/>
                    <a:pt x="34" y="16"/>
                  </a:cubicBezTo>
                  <a:cubicBezTo>
                    <a:pt x="35" y="16"/>
                    <a:pt x="42" y="17"/>
                    <a:pt x="41" y="14"/>
                  </a:cubicBezTo>
                  <a:cubicBezTo>
                    <a:pt x="41" y="13"/>
                    <a:pt x="38" y="9"/>
                    <a:pt x="40" y="10"/>
                  </a:cubicBezTo>
                  <a:cubicBezTo>
                    <a:pt x="44" y="10"/>
                    <a:pt x="44" y="7"/>
                    <a:pt x="44" y="4"/>
                  </a:cubicBezTo>
                  <a:cubicBezTo>
                    <a:pt x="44" y="3"/>
                    <a:pt x="45" y="2"/>
                    <a:pt x="44" y="2"/>
                  </a:cubicBezTo>
                  <a:cubicBezTo>
                    <a:pt x="43" y="1"/>
                    <a:pt x="42" y="1"/>
                    <a:pt x="43" y="0"/>
                  </a:cubicBezTo>
                  <a:cubicBezTo>
                    <a:pt x="42" y="0"/>
                    <a:pt x="40" y="2"/>
                    <a:pt x="39" y="1"/>
                  </a:cubicBezTo>
                  <a:cubicBezTo>
                    <a:pt x="38" y="0"/>
                    <a:pt x="35" y="0"/>
                    <a:pt x="36" y="2"/>
                  </a:cubicBezTo>
                  <a:cubicBezTo>
                    <a:pt x="36" y="4"/>
                    <a:pt x="37" y="6"/>
                    <a:pt x="37" y="8"/>
                  </a:cubicBezTo>
                  <a:cubicBezTo>
                    <a:pt x="36" y="10"/>
                    <a:pt x="33" y="9"/>
                    <a:pt x="32" y="10"/>
                  </a:cubicBezTo>
                  <a:cubicBezTo>
                    <a:pt x="30" y="11"/>
                    <a:pt x="30" y="13"/>
                    <a:pt x="29" y="15"/>
                  </a:cubicBezTo>
                  <a:cubicBezTo>
                    <a:pt x="28" y="16"/>
                    <a:pt x="27" y="16"/>
                    <a:pt x="26" y="16"/>
                  </a:cubicBezTo>
                  <a:cubicBezTo>
                    <a:pt x="25" y="16"/>
                    <a:pt x="25" y="16"/>
                    <a:pt x="23" y="15"/>
                  </a:cubicBezTo>
                  <a:cubicBezTo>
                    <a:pt x="22" y="15"/>
                    <a:pt x="21" y="17"/>
                    <a:pt x="20" y="16"/>
                  </a:cubicBezTo>
                  <a:cubicBezTo>
                    <a:pt x="19" y="14"/>
                    <a:pt x="19" y="12"/>
                    <a:pt x="21" y="11"/>
                  </a:cubicBezTo>
                  <a:cubicBezTo>
                    <a:pt x="19" y="9"/>
                    <a:pt x="17" y="14"/>
                    <a:pt x="18" y="15"/>
                  </a:cubicBezTo>
                  <a:cubicBezTo>
                    <a:pt x="19" y="16"/>
                    <a:pt x="12" y="17"/>
                    <a:pt x="11" y="17"/>
                  </a:cubicBezTo>
                  <a:cubicBezTo>
                    <a:pt x="10" y="17"/>
                    <a:pt x="10" y="16"/>
                    <a:pt x="9" y="16"/>
                  </a:cubicBezTo>
                  <a:cubicBezTo>
                    <a:pt x="8" y="15"/>
                    <a:pt x="7" y="16"/>
                    <a:pt x="6" y="16"/>
                  </a:cubicBezTo>
                  <a:cubicBezTo>
                    <a:pt x="5" y="16"/>
                    <a:pt x="3" y="17"/>
                    <a:pt x="2" y="16"/>
                  </a:cubicBezTo>
                  <a:cubicBezTo>
                    <a:pt x="1" y="15"/>
                    <a:pt x="0" y="18"/>
                    <a:pt x="1" y="19"/>
                  </a:cubicBezTo>
                  <a:cubicBezTo>
                    <a:pt x="2" y="20"/>
                    <a:pt x="3" y="19"/>
                    <a:pt x="4" y="20"/>
                  </a:cubicBezTo>
                  <a:cubicBezTo>
                    <a:pt x="5" y="20"/>
                    <a:pt x="5" y="21"/>
                    <a:pt x="6" y="2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31" name="Freeform 899">
              <a:extLst>
                <a:ext uri="{FF2B5EF4-FFF2-40B4-BE49-F238E27FC236}">
                  <a16:creationId xmlns:a16="http://schemas.microsoft.com/office/drawing/2014/main" xmlns="" id="{B172FBBF-E806-46D0-8C91-C7CD6417555C}"/>
                </a:ext>
              </a:extLst>
            </p:cNvPr>
            <p:cNvSpPr>
              <a:spLocks/>
            </p:cNvSpPr>
            <p:nvPr/>
          </p:nvSpPr>
          <p:spPr bwMode="auto">
            <a:xfrm>
              <a:off x="8442928" y="3562863"/>
              <a:ext cx="124476" cy="64571"/>
            </a:xfrm>
            <a:custGeom>
              <a:avLst/>
              <a:gdLst>
                <a:gd name="T0" fmla="*/ 6 w 45"/>
                <a:gd name="T1" fmla="*/ 21 h 26"/>
                <a:gd name="T2" fmla="*/ 8 w 45"/>
                <a:gd name="T3" fmla="*/ 24 h 26"/>
                <a:gd name="T4" fmla="*/ 13 w 45"/>
                <a:gd name="T5" fmla="*/ 24 h 26"/>
                <a:gd name="T6" fmla="*/ 15 w 45"/>
                <a:gd name="T7" fmla="*/ 25 h 26"/>
                <a:gd name="T8" fmla="*/ 22 w 45"/>
                <a:gd name="T9" fmla="*/ 25 h 26"/>
                <a:gd name="T10" fmla="*/ 28 w 45"/>
                <a:gd name="T11" fmla="*/ 22 h 26"/>
                <a:gd name="T12" fmla="*/ 34 w 45"/>
                <a:gd name="T13" fmla="*/ 16 h 26"/>
                <a:gd name="T14" fmla="*/ 41 w 45"/>
                <a:gd name="T15" fmla="*/ 14 h 26"/>
                <a:gd name="T16" fmla="*/ 40 w 45"/>
                <a:gd name="T17" fmla="*/ 10 h 26"/>
                <a:gd name="T18" fmla="*/ 44 w 45"/>
                <a:gd name="T19" fmla="*/ 4 h 26"/>
                <a:gd name="T20" fmla="*/ 44 w 45"/>
                <a:gd name="T21" fmla="*/ 2 h 26"/>
                <a:gd name="T22" fmla="*/ 43 w 45"/>
                <a:gd name="T23" fmla="*/ 0 h 26"/>
                <a:gd name="T24" fmla="*/ 39 w 45"/>
                <a:gd name="T25" fmla="*/ 1 h 26"/>
                <a:gd name="T26" fmla="*/ 36 w 45"/>
                <a:gd name="T27" fmla="*/ 2 h 26"/>
                <a:gd name="T28" fmla="*/ 37 w 45"/>
                <a:gd name="T29" fmla="*/ 8 h 26"/>
                <a:gd name="T30" fmla="*/ 32 w 45"/>
                <a:gd name="T31" fmla="*/ 10 h 26"/>
                <a:gd name="T32" fmla="*/ 29 w 45"/>
                <a:gd name="T33" fmla="*/ 15 h 26"/>
                <a:gd name="T34" fmla="*/ 26 w 45"/>
                <a:gd name="T35" fmla="*/ 16 h 26"/>
                <a:gd name="T36" fmla="*/ 23 w 45"/>
                <a:gd name="T37" fmla="*/ 15 h 26"/>
                <a:gd name="T38" fmla="*/ 20 w 45"/>
                <a:gd name="T39" fmla="*/ 16 h 26"/>
                <a:gd name="T40" fmla="*/ 21 w 45"/>
                <a:gd name="T41" fmla="*/ 11 h 26"/>
                <a:gd name="T42" fmla="*/ 18 w 45"/>
                <a:gd name="T43" fmla="*/ 15 h 26"/>
                <a:gd name="T44" fmla="*/ 11 w 45"/>
                <a:gd name="T45" fmla="*/ 17 h 26"/>
                <a:gd name="T46" fmla="*/ 9 w 45"/>
                <a:gd name="T47" fmla="*/ 16 h 26"/>
                <a:gd name="T48" fmla="*/ 6 w 45"/>
                <a:gd name="T49" fmla="*/ 16 h 26"/>
                <a:gd name="T50" fmla="*/ 2 w 45"/>
                <a:gd name="T51" fmla="*/ 16 h 26"/>
                <a:gd name="T52" fmla="*/ 1 w 45"/>
                <a:gd name="T53" fmla="*/ 19 h 26"/>
                <a:gd name="T54" fmla="*/ 4 w 45"/>
                <a:gd name="T55" fmla="*/ 20 h 26"/>
                <a:gd name="T56" fmla="*/ 6 w 45"/>
                <a:gd name="T57"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5" h="26">
                  <a:moveTo>
                    <a:pt x="6" y="21"/>
                  </a:moveTo>
                  <a:cubicBezTo>
                    <a:pt x="7" y="22"/>
                    <a:pt x="8" y="22"/>
                    <a:pt x="8" y="24"/>
                  </a:cubicBezTo>
                  <a:cubicBezTo>
                    <a:pt x="10" y="23"/>
                    <a:pt x="11" y="22"/>
                    <a:pt x="13" y="24"/>
                  </a:cubicBezTo>
                  <a:cubicBezTo>
                    <a:pt x="14" y="25"/>
                    <a:pt x="13" y="26"/>
                    <a:pt x="15" y="25"/>
                  </a:cubicBezTo>
                  <a:cubicBezTo>
                    <a:pt x="17" y="25"/>
                    <a:pt x="19" y="26"/>
                    <a:pt x="22" y="25"/>
                  </a:cubicBezTo>
                  <a:cubicBezTo>
                    <a:pt x="24" y="25"/>
                    <a:pt x="26" y="22"/>
                    <a:pt x="28" y="22"/>
                  </a:cubicBezTo>
                  <a:cubicBezTo>
                    <a:pt x="31" y="22"/>
                    <a:pt x="34" y="19"/>
                    <a:pt x="34" y="16"/>
                  </a:cubicBezTo>
                  <a:cubicBezTo>
                    <a:pt x="35" y="16"/>
                    <a:pt x="42" y="17"/>
                    <a:pt x="41" y="14"/>
                  </a:cubicBezTo>
                  <a:cubicBezTo>
                    <a:pt x="41" y="13"/>
                    <a:pt x="38" y="9"/>
                    <a:pt x="40" y="10"/>
                  </a:cubicBezTo>
                  <a:cubicBezTo>
                    <a:pt x="44" y="10"/>
                    <a:pt x="44" y="7"/>
                    <a:pt x="44" y="4"/>
                  </a:cubicBezTo>
                  <a:cubicBezTo>
                    <a:pt x="44" y="3"/>
                    <a:pt x="45" y="2"/>
                    <a:pt x="44" y="2"/>
                  </a:cubicBezTo>
                  <a:cubicBezTo>
                    <a:pt x="43" y="1"/>
                    <a:pt x="42" y="1"/>
                    <a:pt x="43" y="0"/>
                  </a:cubicBezTo>
                  <a:cubicBezTo>
                    <a:pt x="42" y="0"/>
                    <a:pt x="40" y="2"/>
                    <a:pt x="39" y="1"/>
                  </a:cubicBezTo>
                  <a:cubicBezTo>
                    <a:pt x="38" y="0"/>
                    <a:pt x="35" y="0"/>
                    <a:pt x="36" y="2"/>
                  </a:cubicBezTo>
                  <a:cubicBezTo>
                    <a:pt x="36" y="4"/>
                    <a:pt x="37" y="6"/>
                    <a:pt x="37" y="8"/>
                  </a:cubicBezTo>
                  <a:cubicBezTo>
                    <a:pt x="36" y="10"/>
                    <a:pt x="33" y="9"/>
                    <a:pt x="32" y="10"/>
                  </a:cubicBezTo>
                  <a:cubicBezTo>
                    <a:pt x="30" y="11"/>
                    <a:pt x="30" y="13"/>
                    <a:pt x="29" y="15"/>
                  </a:cubicBezTo>
                  <a:cubicBezTo>
                    <a:pt x="28" y="16"/>
                    <a:pt x="27" y="16"/>
                    <a:pt x="26" y="16"/>
                  </a:cubicBezTo>
                  <a:cubicBezTo>
                    <a:pt x="25" y="16"/>
                    <a:pt x="25" y="16"/>
                    <a:pt x="23" y="15"/>
                  </a:cubicBezTo>
                  <a:cubicBezTo>
                    <a:pt x="22" y="15"/>
                    <a:pt x="21" y="17"/>
                    <a:pt x="20" y="16"/>
                  </a:cubicBezTo>
                  <a:cubicBezTo>
                    <a:pt x="19" y="14"/>
                    <a:pt x="19" y="12"/>
                    <a:pt x="21" y="11"/>
                  </a:cubicBezTo>
                  <a:cubicBezTo>
                    <a:pt x="19" y="9"/>
                    <a:pt x="17" y="14"/>
                    <a:pt x="18" y="15"/>
                  </a:cubicBezTo>
                  <a:cubicBezTo>
                    <a:pt x="19" y="16"/>
                    <a:pt x="12" y="17"/>
                    <a:pt x="11" y="17"/>
                  </a:cubicBezTo>
                  <a:cubicBezTo>
                    <a:pt x="10" y="17"/>
                    <a:pt x="10" y="16"/>
                    <a:pt x="9" y="16"/>
                  </a:cubicBezTo>
                  <a:cubicBezTo>
                    <a:pt x="8" y="15"/>
                    <a:pt x="7" y="16"/>
                    <a:pt x="6" y="16"/>
                  </a:cubicBezTo>
                  <a:cubicBezTo>
                    <a:pt x="5" y="16"/>
                    <a:pt x="3" y="17"/>
                    <a:pt x="2" y="16"/>
                  </a:cubicBezTo>
                  <a:cubicBezTo>
                    <a:pt x="1" y="15"/>
                    <a:pt x="0" y="18"/>
                    <a:pt x="1" y="19"/>
                  </a:cubicBezTo>
                  <a:cubicBezTo>
                    <a:pt x="2" y="20"/>
                    <a:pt x="3" y="19"/>
                    <a:pt x="4" y="20"/>
                  </a:cubicBezTo>
                  <a:cubicBezTo>
                    <a:pt x="5" y="20"/>
                    <a:pt x="5" y="21"/>
                    <a:pt x="6" y="2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32" name="Freeform 900">
              <a:extLst>
                <a:ext uri="{FF2B5EF4-FFF2-40B4-BE49-F238E27FC236}">
                  <a16:creationId xmlns:a16="http://schemas.microsoft.com/office/drawing/2014/main" xmlns="" id="{F2197C27-6FF2-4FD3-A308-98C25655D4D8}"/>
                </a:ext>
              </a:extLst>
            </p:cNvPr>
            <p:cNvSpPr>
              <a:spLocks/>
            </p:cNvSpPr>
            <p:nvPr/>
          </p:nvSpPr>
          <p:spPr bwMode="auto">
            <a:xfrm>
              <a:off x="8479167" y="3575495"/>
              <a:ext cx="1577" cy="2807"/>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0"/>
                    <a:pt x="0" y="1"/>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33" name="Freeform 901">
              <a:extLst>
                <a:ext uri="{FF2B5EF4-FFF2-40B4-BE49-F238E27FC236}">
                  <a16:creationId xmlns:a16="http://schemas.microsoft.com/office/drawing/2014/main" xmlns="" id="{B9E4A5C8-FDDA-43D8-A1C4-EE84F81B02A9}"/>
                </a:ext>
              </a:extLst>
            </p:cNvPr>
            <p:cNvSpPr>
              <a:spLocks/>
            </p:cNvSpPr>
            <p:nvPr/>
          </p:nvSpPr>
          <p:spPr bwMode="auto">
            <a:xfrm>
              <a:off x="8479167" y="3575495"/>
              <a:ext cx="1577" cy="2807"/>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0"/>
                    <a:pt x="0" y="1"/>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34" name="Freeform 902">
              <a:extLst>
                <a:ext uri="{FF2B5EF4-FFF2-40B4-BE49-F238E27FC236}">
                  <a16:creationId xmlns:a16="http://schemas.microsoft.com/office/drawing/2014/main" xmlns="" id="{EF5A47C0-CEDE-4624-BC53-9C9EA1109E40}"/>
                </a:ext>
              </a:extLst>
            </p:cNvPr>
            <p:cNvSpPr>
              <a:spLocks/>
            </p:cNvSpPr>
            <p:nvPr/>
          </p:nvSpPr>
          <p:spPr bwMode="auto">
            <a:xfrm>
              <a:off x="8483894" y="3478639"/>
              <a:ext cx="11030" cy="8422"/>
            </a:xfrm>
            <a:custGeom>
              <a:avLst/>
              <a:gdLst>
                <a:gd name="T0" fmla="*/ 3 w 4"/>
                <a:gd name="T1" fmla="*/ 3 h 3"/>
                <a:gd name="T2" fmla="*/ 1 w 4"/>
                <a:gd name="T3" fmla="*/ 1 h 3"/>
                <a:gd name="T4" fmla="*/ 3 w 4"/>
                <a:gd name="T5" fmla="*/ 3 h 3"/>
              </a:gdLst>
              <a:ahLst/>
              <a:cxnLst>
                <a:cxn ang="0">
                  <a:pos x="T0" y="T1"/>
                </a:cxn>
                <a:cxn ang="0">
                  <a:pos x="T2" y="T3"/>
                </a:cxn>
                <a:cxn ang="0">
                  <a:pos x="T4" y="T5"/>
                </a:cxn>
              </a:cxnLst>
              <a:rect l="0" t="0" r="r" b="b"/>
              <a:pathLst>
                <a:path w="4" h="3">
                  <a:moveTo>
                    <a:pt x="3" y="3"/>
                  </a:moveTo>
                  <a:cubicBezTo>
                    <a:pt x="4" y="2"/>
                    <a:pt x="2" y="0"/>
                    <a:pt x="1" y="1"/>
                  </a:cubicBezTo>
                  <a:cubicBezTo>
                    <a:pt x="0" y="1"/>
                    <a:pt x="2" y="3"/>
                    <a:pt x="3"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35" name="Freeform 903">
              <a:extLst>
                <a:ext uri="{FF2B5EF4-FFF2-40B4-BE49-F238E27FC236}">
                  <a16:creationId xmlns:a16="http://schemas.microsoft.com/office/drawing/2014/main" xmlns="" id="{4BDE955A-E949-4272-80ED-6EB07D97743A}"/>
                </a:ext>
              </a:extLst>
            </p:cNvPr>
            <p:cNvSpPr>
              <a:spLocks/>
            </p:cNvSpPr>
            <p:nvPr/>
          </p:nvSpPr>
          <p:spPr bwMode="auto">
            <a:xfrm>
              <a:off x="8483894" y="3478639"/>
              <a:ext cx="11030" cy="8422"/>
            </a:xfrm>
            <a:custGeom>
              <a:avLst/>
              <a:gdLst>
                <a:gd name="T0" fmla="*/ 3 w 4"/>
                <a:gd name="T1" fmla="*/ 3 h 3"/>
                <a:gd name="T2" fmla="*/ 1 w 4"/>
                <a:gd name="T3" fmla="*/ 1 h 3"/>
                <a:gd name="T4" fmla="*/ 3 w 4"/>
                <a:gd name="T5" fmla="*/ 3 h 3"/>
              </a:gdLst>
              <a:ahLst/>
              <a:cxnLst>
                <a:cxn ang="0">
                  <a:pos x="T0" y="T1"/>
                </a:cxn>
                <a:cxn ang="0">
                  <a:pos x="T2" y="T3"/>
                </a:cxn>
                <a:cxn ang="0">
                  <a:pos x="T4" y="T5"/>
                </a:cxn>
              </a:cxnLst>
              <a:rect l="0" t="0" r="r" b="b"/>
              <a:pathLst>
                <a:path w="4" h="3">
                  <a:moveTo>
                    <a:pt x="3" y="3"/>
                  </a:moveTo>
                  <a:cubicBezTo>
                    <a:pt x="4" y="2"/>
                    <a:pt x="2" y="0"/>
                    <a:pt x="1" y="1"/>
                  </a:cubicBezTo>
                  <a:cubicBezTo>
                    <a:pt x="0" y="1"/>
                    <a:pt x="2" y="3"/>
                    <a:pt x="3"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36" name="Freeform 904">
              <a:extLst>
                <a:ext uri="{FF2B5EF4-FFF2-40B4-BE49-F238E27FC236}">
                  <a16:creationId xmlns:a16="http://schemas.microsoft.com/office/drawing/2014/main" xmlns="" id="{295E413A-A3DA-4329-BED9-66FB68488951}"/>
                </a:ext>
              </a:extLst>
            </p:cNvPr>
            <p:cNvSpPr>
              <a:spLocks/>
            </p:cNvSpPr>
            <p:nvPr/>
          </p:nvSpPr>
          <p:spPr bwMode="auto">
            <a:xfrm>
              <a:off x="8483894" y="3710252"/>
              <a:ext cx="11030" cy="12634"/>
            </a:xfrm>
            <a:custGeom>
              <a:avLst/>
              <a:gdLst>
                <a:gd name="T0" fmla="*/ 3 w 4"/>
                <a:gd name="T1" fmla="*/ 5 h 5"/>
                <a:gd name="T2" fmla="*/ 2 w 4"/>
                <a:gd name="T3" fmla="*/ 1 h 5"/>
                <a:gd name="T4" fmla="*/ 3 w 4"/>
                <a:gd name="T5" fmla="*/ 5 h 5"/>
              </a:gdLst>
              <a:ahLst/>
              <a:cxnLst>
                <a:cxn ang="0">
                  <a:pos x="T0" y="T1"/>
                </a:cxn>
                <a:cxn ang="0">
                  <a:pos x="T2" y="T3"/>
                </a:cxn>
                <a:cxn ang="0">
                  <a:pos x="T4" y="T5"/>
                </a:cxn>
              </a:cxnLst>
              <a:rect l="0" t="0" r="r" b="b"/>
              <a:pathLst>
                <a:path w="4" h="5">
                  <a:moveTo>
                    <a:pt x="3" y="5"/>
                  </a:moveTo>
                  <a:cubicBezTo>
                    <a:pt x="3" y="4"/>
                    <a:pt x="4" y="0"/>
                    <a:pt x="2" y="1"/>
                  </a:cubicBezTo>
                  <a:cubicBezTo>
                    <a:pt x="0" y="3"/>
                    <a:pt x="2" y="4"/>
                    <a:pt x="3" y="5"/>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37" name="Freeform 905">
              <a:extLst>
                <a:ext uri="{FF2B5EF4-FFF2-40B4-BE49-F238E27FC236}">
                  <a16:creationId xmlns:a16="http://schemas.microsoft.com/office/drawing/2014/main" xmlns="" id="{57491CE2-DEC5-4BB6-9296-B3BD1C7F4785}"/>
                </a:ext>
              </a:extLst>
            </p:cNvPr>
            <p:cNvSpPr>
              <a:spLocks/>
            </p:cNvSpPr>
            <p:nvPr/>
          </p:nvSpPr>
          <p:spPr bwMode="auto">
            <a:xfrm>
              <a:off x="8483894" y="3710252"/>
              <a:ext cx="11030" cy="12634"/>
            </a:xfrm>
            <a:custGeom>
              <a:avLst/>
              <a:gdLst>
                <a:gd name="T0" fmla="*/ 3 w 4"/>
                <a:gd name="T1" fmla="*/ 5 h 5"/>
                <a:gd name="T2" fmla="*/ 2 w 4"/>
                <a:gd name="T3" fmla="*/ 1 h 5"/>
                <a:gd name="T4" fmla="*/ 3 w 4"/>
                <a:gd name="T5" fmla="*/ 5 h 5"/>
              </a:gdLst>
              <a:ahLst/>
              <a:cxnLst>
                <a:cxn ang="0">
                  <a:pos x="T0" y="T1"/>
                </a:cxn>
                <a:cxn ang="0">
                  <a:pos x="T2" y="T3"/>
                </a:cxn>
                <a:cxn ang="0">
                  <a:pos x="T4" y="T5"/>
                </a:cxn>
              </a:cxnLst>
              <a:rect l="0" t="0" r="r" b="b"/>
              <a:pathLst>
                <a:path w="4" h="5">
                  <a:moveTo>
                    <a:pt x="3" y="5"/>
                  </a:moveTo>
                  <a:cubicBezTo>
                    <a:pt x="3" y="4"/>
                    <a:pt x="4" y="0"/>
                    <a:pt x="2" y="1"/>
                  </a:cubicBezTo>
                  <a:cubicBezTo>
                    <a:pt x="0" y="3"/>
                    <a:pt x="2" y="4"/>
                    <a:pt x="3" y="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38" name="Freeform 906">
              <a:extLst>
                <a:ext uri="{FF2B5EF4-FFF2-40B4-BE49-F238E27FC236}">
                  <a16:creationId xmlns:a16="http://schemas.microsoft.com/office/drawing/2014/main" xmlns="" id="{2BC36C0A-5D35-43A5-8761-34B1605F756E}"/>
                </a:ext>
              </a:extLst>
            </p:cNvPr>
            <p:cNvSpPr>
              <a:spLocks/>
            </p:cNvSpPr>
            <p:nvPr/>
          </p:nvSpPr>
          <p:spPr bwMode="auto">
            <a:xfrm>
              <a:off x="8491772" y="3714463"/>
              <a:ext cx="20484" cy="12634"/>
            </a:xfrm>
            <a:custGeom>
              <a:avLst/>
              <a:gdLst>
                <a:gd name="T0" fmla="*/ 5 w 7"/>
                <a:gd name="T1" fmla="*/ 5 h 5"/>
                <a:gd name="T2" fmla="*/ 3 w 7"/>
                <a:gd name="T3" fmla="*/ 1 h 5"/>
                <a:gd name="T4" fmla="*/ 1 w 7"/>
                <a:gd name="T5" fmla="*/ 4 h 5"/>
                <a:gd name="T6" fmla="*/ 5 w 7"/>
                <a:gd name="T7" fmla="*/ 5 h 5"/>
              </a:gdLst>
              <a:ahLst/>
              <a:cxnLst>
                <a:cxn ang="0">
                  <a:pos x="T0" y="T1"/>
                </a:cxn>
                <a:cxn ang="0">
                  <a:pos x="T2" y="T3"/>
                </a:cxn>
                <a:cxn ang="0">
                  <a:pos x="T4" y="T5"/>
                </a:cxn>
                <a:cxn ang="0">
                  <a:pos x="T6" y="T7"/>
                </a:cxn>
              </a:cxnLst>
              <a:rect l="0" t="0" r="r" b="b"/>
              <a:pathLst>
                <a:path w="7" h="5">
                  <a:moveTo>
                    <a:pt x="5" y="5"/>
                  </a:moveTo>
                  <a:cubicBezTo>
                    <a:pt x="7" y="3"/>
                    <a:pt x="4" y="2"/>
                    <a:pt x="3" y="1"/>
                  </a:cubicBezTo>
                  <a:cubicBezTo>
                    <a:pt x="0" y="0"/>
                    <a:pt x="3" y="3"/>
                    <a:pt x="1" y="4"/>
                  </a:cubicBezTo>
                  <a:cubicBezTo>
                    <a:pt x="2" y="4"/>
                    <a:pt x="4" y="5"/>
                    <a:pt x="5" y="5"/>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39" name="Freeform 907">
              <a:extLst>
                <a:ext uri="{FF2B5EF4-FFF2-40B4-BE49-F238E27FC236}">
                  <a16:creationId xmlns:a16="http://schemas.microsoft.com/office/drawing/2014/main" xmlns="" id="{E60ED2F3-5151-4E8D-B167-A985E2BAB890}"/>
                </a:ext>
              </a:extLst>
            </p:cNvPr>
            <p:cNvSpPr>
              <a:spLocks/>
            </p:cNvSpPr>
            <p:nvPr/>
          </p:nvSpPr>
          <p:spPr bwMode="auto">
            <a:xfrm>
              <a:off x="8491772" y="3714463"/>
              <a:ext cx="20484" cy="12634"/>
            </a:xfrm>
            <a:custGeom>
              <a:avLst/>
              <a:gdLst>
                <a:gd name="T0" fmla="*/ 5 w 7"/>
                <a:gd name="T1" fmla="*/ 5 h 5"/>
                <a:gd name="T2" fmla="*/ 3 w 7"/>
                <a:gd name="T3" fmla="*/ 1 h 5"/>
                <a:gd name="T4" fmla="*/ 1 w 7"/>
                <a:gd name="T5" fmla="*/ 4 h 5"/>
                <a:gd name="T6" fmla="*/ 5 w 7"/>
                <a:gd name="T7" fmla="*/ 5 h 5"/>
              </a:gdLst>
              <a:ahLst/>
              <a:cxnLst>
                <a:cxn ang="0">
                  <a:pos x="T0" y="T1"/>
                </a:cxn>
                <a:cxn ang="0">
                  <a:pos x="T2" y="T3"/>
                </a:cxn>
                <a:cxn ang="0">
                  <a:pos x="T4" y="T5"/>
                </a:cxn>
                <a:cxn ang="0">
                  <a:pos x="T6" y="T7"/>
                </a:cxn>
              </a:cxnLst>
              <a:rect l="0" t="0" r="r" b="b"/>
              <a:pathLst>
                <a:path w="7" h="5">
                  <a:moveTo>
                    <a:pt x="5" y="5"/>
                  </a:moveTo>
                  <a:cubicBezTo>
                    <a:pt x="7" y="3"/>
                    <a:pt x="4" y="2"/>
                    <a:pt x="3" y="1"/>
                  </a:cubicBezTo>
                  <a:cubicBezTo>
                    <a:pt x="0" y="0"/>
                    <a:pt x="3" y="3"/>
                    <a:pt x="1" y="4"/>
                  </a:cubicBezTo>
                  <a:cubicBezTo>
                    <a:pt x="2" y="4"/>
                    <a:pt x="4" y="5"/>
                    <a:pt x="5" y="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40" name="Freeform 908">
              <a:extLst>
                <a:ext uri="{FF2B5EF4-FFF2-40B4-BE49-F238E27FC236}">
                  <a16:creationId xmlns:a16="http://schemas.microsoft.com/office/drawing/2014/main" xmlns="" id="{873CEC3F-5990-4E45-BF66-F43C63CC150B}"/>
                </a:ext>
              </a:extLst>
            </p:cNvPr>
            <p:cNvSpPr>
              <a:spLocks/>
            </p:cNvSpPr>
            <p:nvPr/>
          </p:nvSpPr>
          <p:spPr bwMode="auto">
            <a:xfrm>
              <a:off x="8498075" y="3509522"/>
              <a:ext cx="17333" cy="9827"/>
            </a:xfrm>
            <a:custGeom>
              <a:avLst/>
              <a:gdLst>
                <a:gd name="T0" fmla="*/ 0 w 6"/>
                <a:gd name="T1" fmla="*/ 2 h 4"/>
                <a:gd name="T2" fmla="*/ 3 w 6"/>
                <a:gd name="T3" fmla="*/ 4 h 4"/>
                <a:gd name="T4" fmla="*/ 5 w 6"/>
                <a:gd name="T5" fmla="*/ 2 h 4"/>
                <a:gd name="T6" fmla="*/ 0 w 6"/>
                <a:gd name="T7" fmla="*/ 2 h 4"/>
              </a:gdLst>
              <a:ahLst/>
              <a:cxnLst>
                <a:cxn ang="0">
                  <a:pos x="T0" y="T1"/>
                </a:cxn>
                <a:cxn ang="0">
                  <a:pos x="T2" y="T3"/>
                </a:cxn>
                <a:cxn ang="0">
                  <a:pos x="T4" y="T5"/>
                </a:cxn>
                <a:cxn ang="0">
                  <a:pos x="T6" y="T7"/>
                </a:cxn>
              </a:cxnLst>
              <a:rect l="0" t="0" r="r" b="b"/>
              <a:pathLst>
                <a:path w="6" h="4">
                  <a:moveTo>
                    <a:pt x="0" y="2"/>
                  </a:moveTo>
                  <a:cubicBezTo>
                    <a:pt x="1" y="3"/>
                    <a:pt x="2" y="4"/>
                    <a:pt x="3" y="4"/>
                  </a:cubicBezTo>
                  <a:cubicBezTo>
                    <a:pt x="4" y="4"/>
                    <a:pt x="6" y="3"/>
                    <a:pt x="5" y="2"/>
                  </a:cubicBezTo>
                  <a:cubicBezTo>
                    <a:pt x="4" y="0"/>
                    <a:pt x="0" y="0"/>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41" name="Freeform 909">
              <a:extLst>
                <a:ext uri="{FF2B5EF4-FFF2-40B4-BE49-F238E27FC236}">
                  <a16:creationId xmlns:a16="http://schemas.microsoft.com/office/drawing/2014/main" xmlns="" id="{BE2201A5-B97B-484C-8568-FD2731357323}"/>
                </a:ext>
              </a:extLst>
            </p:cNvPr>
            <p:cNvSpPr>
              <a:spLocks/>
            </p:cNvSpPr>
            <p:nvPr/>
          </p:nvSpPr>
          <p:spPr bwMode="auto">
            <a:xfrm>
              <a:off x="8498075" y="3509522"/>
              <a:ext cx="17333" cy="9827"/>
            </a:xfrm>
            <a:custGeom>
              <a:avLst/>
              <a:gdLst>
                <a:gd name="T0" fmla="*/ 0 w 6"/>
                <a:gd name="T1" fmla="*/ 2 h 4"/>
                <a:gd name="T2" fmla="*/ 3 w 6"/>
                <a:gd name="T3" fmla="*/ 4 h 4"/>
                <a:gd name="T4" fmla="*/ 5 w 6"/>
                <a:gd name="T5" fmla="*/ 2 h 4"/>
                <a:gd name="T6" fmla="*/ 0 w 6"/>
                <a:gd name="T7" fmla="*/ 2 h 4"/>
              </a:gdLst>
              <a:ahLst/>
              <a:cxnLst>
                <a:cxn ang="0">
                  <a:pos x="T0" y="T1"/>
                </a:cxn>
                <a:cxn ang="0">
                  <a:pos x="T2" y="T3"/>
                </a:cxn>
                <a:cxn ang="0">
                  <a:pos x="T4" y="T5"/>
                </a:cxn>
                <a:cxn ang="0">
                  <a:pos x="T6" y="T7"/>
                </a:cxn>
              </a:cxnLst>
              <a:rect l="0" t="0" r="r" b="b"/>
              <a:pathLst>
                <a:path w="6" h="4">
                  <a:moveTo>
                    <a:pt x="0" y="2"/>
                  </a:moveTo>
                  <a:cubicBezTo>
                    <a:pt x="1" y="3"/>
                    <a:pt x="2" y="4"/>
                    <a:pt x="3" y="4"/>
                  </a:cubicBezTo>
                  <a:cubicBezTo>
                    <a:pt x="4" y="4"/>
                    <a:pt x="6" y="3"/>
                    <a:pt x="5" y="2"/>
                  </a:cubicBezTo>
                  <a:cubicBezTo>
                    <a:pt x="4" y="0"/>
                    <a:pt x="0" y="0"/>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42" name="Freeform 910">
              <a:extLst>
                <a:ext uri="{FF2B5EF4-FFF2-40B4-BE49-F238E27FC236}">
                  <a16:creationId xmlns:a16="http://schemas.microsoft.com/office/drawing/2014/main" xmlns="" id="{73C86778-F076-4BA9-A4F4-41267926A8DB}"/>
                </a:ext>
              </a:extLst>
            </p:cNvPr>
            <p:cNvSpPr>
              <a:spLocks/>
            </p:cNvSpPr>
            <p:nvPr/>
          </p:nvSpPr>
          <p:spPr bwMode="auto">
            <a:xfrm>
              <a:off x="8494923" y="3749555"/>
              <a:ext cx="14181" cy="7019"/>
            </a:xfrm>
            <a:custGeom>
              <a:avLst/>
              <a:gdLst>
                <a:gd name="T0" fmla="*/ 3 w 5"/>
                <a:gd name="T1" fmla="*/ 3 h 3"/>
                <a:gd name="T2" fmla="*/ 3 w 5"/>
                <a:gd name="T3" fmla="*/ 3 h 3"/>
              </a:gdLst>
              <a:ahLst/>
              <a:cxnLst>
                <a:cxn ang="0">
                  <a:pos x="T0" y="T1"/>
                </a:cxn>
                <a:cxn ang="0">
                  <a:pos x="T2" y="T3"/>
                </a:cxn>
              </a:cxnLst>
              <a:rect l="0" t="0" r="r" b="b"/>
              <a:pathLst>
                <a:path w="5" h="3">
                  <a:moveTo>
                    <a:pt x="3" y="3"/>
                  </a:moveTo>
                  <a:cubicBezTo>
                    <a:pt x="5" y="0"/>
                    <a:pt x="0" y="3"/>
                    <a:pt x="3"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43" name="Freeform 911">
              <a:extLst>
                <a:ext uri="{FF2B5EF4-FFF2-40B4-BE49-F238E27FC236}">
                  <a16:creationId xmlns:a16="http://schemas.microsoft.com/office/drawing/2014/main" xmlns="" id="{C98B39FA-4CA9-429F-837F-25F05C727A30}"/>
                </a:ext>
              </a:extLst>
            </p:cNvPr>
            <p:cNvSpPr>
              <a:spLocks/>
            </p:cNvSpPr>
            <p:nvPr/>
          </p:nvSpPr>
          <p:spPr bwMode="auto">
            <a:xfrm>
              <a:off x="8494923" y="3749555"/>
              <a:ext cx="14181" cy="7019"/>
            </a:xfrm>
            <a:custGeom>
              <a:avLst/>
              <a:gdLst>
                <a:gd name="T0" fmla="*/ 3 w 5"/>
                <a:gd name="T1" fmla="*/ 3 h 3"/>
                <a:gd name="T2" fmla="*/ 3 w 5"/>
                <a:gd name="T3" fmla="*/ 3 h 3"/>
              </a:gdLst>
              <a:ahLst/>
              <a:cxnLst>
                <a:cxn ang="0">
                  <a:pos x="T0" y="T1"/>
                </a:cxn>
                <a:cxn ang="0">
                  <a:pos x="T2" y="T3"/>
                </a:cxn>
              </a:cxnLst>
              <a:rect l="0" t="0" r="r" b="b"/>
              <a:pathLst>
                <a:path w="5" h="3">
                  <a:moveTo>
                    <a:pt x="3" y="3"/>
                  </a:moveTo>
                  <a:cubicBezTo>
                    <a:pt x="5" y="0"/>
                    <a:pt x="0" y="3"/>
                    <a:pt x="3"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44" name="Freeform 912">
              <a:extLst>
                <a:ext uri="{FF2B5EF4-FFF2-40B4-BE49-F238E27FC236}">
                  <a16:creationId xmlns:a16="http://schemas.microsoft.com/office/drawing/2014/main" xmlns="" id="{A10CAF43-43FB-428E-9331-48EE113B2FC0}"/>
                </a:ext>
              </a:extLst>
            </p:cNvPr>
            <p:cNvSpPr>
              <a:spLocks/>
            </p:cNvSpPr>
            <p:nvPr/>
          </p:nvSpPr>
          <p:spPr bwMode="auto">
            <a:xfrm>
              <a:off x="8502802" y="3729904"/>
              <a:ext cx="17333" cy="12634"/>
            </a:xfrm>
            <a:custGeom>
              <a:avLst/>
              <a:gdLst>
                <a:gd name="T0" fmla="*/ 1 w 6"/>
                <a:gd name="T1" fmla="*/ 3 h 5"/>
                <a:gd name="T2" fmla="*/ 2 w 6"/>
                <a:gd name="T3" fmla="*/ 3 h 5"/>
                <a:gd name="T4" fmla="*/ 4 w 6"/>
                <a:gd name="T5" fmla="*/ 5 h 5"/>
                <a:gd name="T6" fmla="*/ 5 w 6"/>
                <a:gd name="T7" fmla="*/ 2 h 5"/>
                <a:gd name="T8" fmla="*/ 4 w 6"/>
                <a:gd name="T9" fmla="*/ 3 h 5"/>
                <a:gd name="T10" fmla="*/ 0 w 6"/>
                <a:gd name="T11" fmla="*/ 0 h 5"/>
                <a:gd name="T12" fmla="*/ 1 w 6"/>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1" y="3"/>
                  </a:moveTo>
                  <a:cubicBezTo>
                    <a:pt x="2" y="3"/>
                    <a:pt x="2" y="3"/>
                    <a:pt x="2" y="3"/>
                  </a:cubicBezTo>
                  <a:cubicBezTo>
                    <a:pt x="1" y="4"/>
                    <a:pt x="3" y="4"/>
                    <a:pt x="4" y="5"/>
                  </a:cubicBezTo>
                  <a:cubicBezTo>
                    <a:pt x="5" y="5"/>
                    <a:pt x="6" y="3"/>
                    <a:pt x="5" y="2"/>
                  </a:cubicBezTo>
                  <a:cubicBezTo>
                    <a:pt x="4" y="2"/>
                    <a:pt x="4" y="3"/>
                    <a:pt x="4" y="3"/>
                  </a:cubicBezTo>
                  <a:cubicBezTo>
                    <a:pt x="2" y="3"/>
                    <a:pt x="2" y="1"/>
                    <a:pt x="0" y="0"/>
                  </a:cubicBezTo>
                  <a:cubicBezTo>
                    <a:pt x="1" y="1"/>
                    <a:pt x="1" y="2"/>
                    <a:pt x="1"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45" name="Freeform 913">
              <a:extLst>
                <a:ext uri="{FF2B5EF4-FFF2-40B4-BE49-F238E27FC236}">
                  <a16:creationId xmlns:a16="http://schemas.microsoft.com/office/drawing/2014/main" xmlns="" id="{062A3551-450D-496D-B119-C16F74DF86B8}"/>
                </a:ext>
              </a:extLst>
            </p:cNvPr>
            <p:cNvSpPr>
              <a:spLocks/>
            </p:cNvSpPr>
            <p:nvPr/>
          </p:nvSpPr>
          <p:spPr bwMode="auto">
            <a:xfrm>
              <a:off x="8502802" y="3729904"/>
              <a:ext cx="17333" cy="12634"/>
            </a:xfrm>
            <a:custGeom>
              <a:avLst/>
              <a:gdLst>
                <a:gd name="T0" fmla="*/ 1 w 6"/>
                <a:gd name="T1" fmla="*/ 3 h 5"/>
                <a:gd name="T2" fmla="*/ 2 w 6"/>
                <a:gd name="T3" fmla="*/ 3 h 5"/>
                <a:gd name="T4" fmla="*/ 4 w 6"/>
                <a:gd name="T5" fmla="*/ 5 h 5"/>
                <a:gd name="T6" fmla="*/ 5 w 6"/>
                <a:gd name="T7" fmla="*/ 2 h 5"/>
                <a:gd name="T8" fmla="*/ 4 w 6"/>
                <a:gd name="T9" fmla="*/ 3 h 5"/>
                <a:gd name="T10" fmla="*/ 0 w 6"/>
                <a:gd name="T11" fmla="*/ 0 h 5"/>
                <a:gd name="T12" fmla="*/ 1 w 6"/>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1" y="3"/>
                  </a:moveTo>
                  <a:cubicBezTo>
                    <a:pt x="2" y="3"/>
                    <a:pt x="2" y="3"/>
                    <a:pt x="2" y="3"/>
                  </a:cubicBezTo>
                  <a:cubicBezTo>
                    <a:pt x="1" y="4"/>
                    <a:pt x="3" y="4"/>
                    <a:pt x="4" y="5"/>
                  </a:cubicBezTo>
                  <a:cubicBezTo>
                    <a:pt x="5" y="5"/>
                    <a:pt x="6" y="3"/>
                    <a:pt x="5" y="2"/>
                  </a:cubicBezTo>
                  <a:cubicBezTo>
                    <a:pt x="4" y="2"/>
                    <a:pt x="4" y="3"/>
                    <a:pt x="4" y="3"/>
                  </a:cubicBezTo>
                  <a:cubicBezTo>
                    <a:pt x="2" y="3"/>
                    <a:pt x="2" y="1"/>
                    <a:pt x="0" y="0"/>
                  </a:cubicBezTo>
                  <a:cubicBezTo>
                    <a:pt x="1" y="1"/>
                    <a:pt x="1" y="2"/>
                    <a:pt x="1"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46" name="Freeform 914">
              <a:extLst>
                <a:ext uri="{FF2B5EF4-FFF2-40B4-BE49-F238E27FC236}">
                  <a16:creationId xmlns:a16="http://schemas.microsoft.com/office/drawing/2014/main" xmlns="" id="{992E5B5E-12CA-42AE-88FD-78B08B5A129B}"/>
                </a:ext>
              </a:extLst>
            </p:cNvPr>
            <p:cNvSpPr>
              <a:spLocks/>
            </p:cNvSpPr>
            <p:nvPr/>
          </p:nvSpPr>
          <p:spPr bwMode="auto">
            <a:xfrm>
              <a:off x="8505953" y="3755171"/>
              <a:ext cx="3151" cy="140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47" name="Freeform 915">
              <a:extLst>
                <a:ext uri="{FF2B5EF4-FFF2-40B4-BE49-F238E27FC236}">
                  <a16:creationId xmlns:a16="http://schemas.microsoft.com/office/drawing/2014/main" xmlns="" id="{6A2115E0-8E30-4338-84CF-709F4D6ACC91}"/>
                </a:ext>
              </a:extLst>
            </p:cNvPr>
            <p:cNvSpPr>
              <a:spLocks/>
            </p:cNvSpPr>
            <p:nvPr/>
          </p:nvSpPr>
          <p:spPr bwMode="auto">
            <a:xfrm>
              <a:off x="8505953" y="3755171"/>
              <a:ext cx="3151" cy="140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48" name="Freeform 916">
              <a:extLst>
                <a:ext uri="{FF2B5EF4-FFF2-40B4-BE49-F238E27FC236}">
                  <a16:creationId xmlns:a16="http://schemas.microsoft.com/office/drawing/2014/main" xmlns="" id="{ABE2567F-377D-4337-97C7-CC5A1357125E}"/>
                </a:ext>
              </a:extLst>
            </p:cNvPr>
            <p:cNvSpPr>
              <a:spLocks/>
            </p:cNvSpPr>
            <p:nvPr/>
          </p:nvSpPr>
          <p:spPr bwMode="auto">
            <a:xfrm>
              <a:off x="8515407" y="3690600"/>
              <a:ext cx="4727" cy="11229"/>
            </a:xfrm>
            <a:custGeom>
              <a:avLst/>
              <a:gdLst>
                <a:gd name="T0" fmla="*/ 1 w 2"/>
                <a:gd name="T1" fmla="*/ 5 h 5"/>
                <a:gd name="T2" fmla="*/ 2 w 2"/>
                <a:gd name="T3" fmla="*/ 0 h 5"/>
                <a:gd name="T4" fmla="*/ 1 w 2"/>
                <a:gd name="T5" fmla="*/ 2 h 5"/>
                <a:gd name="T6" fmla="*/ 1 w 2"/>
                <a:gd name="T7" fmla="*/ 5 h 5"/>
              </a:gdLst>
              <a:ahLst/>
              <a:cxnLst>
                <a:cxn ang="0">
                  <a:pos x="T0" y="T1"/>
                </a:cxn>
                <a:cxn ang="0">
                  <a:pos x="T2" y="T3"/>
                </a:cxn>
                <a:cxn ang="0">
                  <a:pos x="T4" y="T5"/>
                </a:cxn>
                <a:cxn ang="0">
                  <a:pos x="T6" y="T7"/>
                </a:cxn>
              </a:cxnLst>
              <a:rect l="0" t="0" r="r" b="b"/>
              <a:pathLst>
                <a:path w="2" h="5">
                  <a:moveTo>
                    <a:pt x="1" y="5"/>
                  </a:moveTo>
                  <a:cubicBezTo>
                    <a:pt x="1" y="4"/>
                    <a:pt x="1" y="1"/>
                    <a:pt x="2" y="0"/>
                  </a:cubicBezTo>
                  <a:cubicBezTo>
                    <a:pt x="0" y="0"/>
                    <a:pt x="0" y="2"/>
                    <a:pt x="1" y="2"/>
                  </a:cubicBezTo>
                  <a:cubicBezTo>
                    <a:pt x="1" y="3"/>
                    <a:pt x="0" y="4"/>
                    <a:pt x="1" y="5"/>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49" name="Freeform 917">
              <a:extLst>
                <a:ext uri="{FF2B5EF4-FFF2-40B4-BE49-F238E27FC236}">
                  <a16:creationId xmlns:a16="http://schemas.microsoft.com/office/drawing/2014/main" xmlns="" id="{92E0AA83-8732-4165-897D-A879F9F9BE6E}"/>
                </a:ext>
              </a:extLst>
            </p:cNvPr>
            <p:cNvSpPr>
              <a:spLocks/>
            </p:cNvSpPr>
            <p:nvPr/>
          </p:nvSpPr>
          <p:spPr bwMode="auto">
            <a:xfrm>
              <a:off x="8515407" y="3690600"/>
              <a:ext cx="4727" cy="11229"/>
            </a:xfrm>
            <a:custGeom>
              <a:avLst/>
              <a:gdLst>
                <a:gd name="T0" fmla="*/ 1 w 2"/>
                <a:gd name="T1" fmla="*/ 5 h 5"/>
                <a:gd name="T2" fmla="*/ 2 w 2"/>
                <a:gd name="T3" fmla="*/ 0 h 5"/>
                <a:gd name="T4" fmla="*/ 1 w 2"/>
                <a:gd name="T5" fmla="*/ 2 h 5"/>
                <a:gd name="T6" fmla="*/ 1 w 2"/>
                <a:gd name="T7" fmla="*/ 5 h 5"/>
              </a:gdLst>
              <a:ahLst/>
              <a:cxnLst>
                <a:cxn ang="0">
                  <a:pos x="T0" y="T1"/>
                </a:cxn>
                <a:cxn ang="0">
                  <a:pos x="T2" y="T3"/>
                </a:cxn>
                <a:cxn ang="0">
                  <a:pos x="T4" y="T5"/>
                </a:cxn>
                <a:cxn ang="0">
                  <a:pos x="T6" y="T7"/>
                </a:cxn>
              </a:cxnLst>
              <a:rect l="0" t="0" r="r" b="b"/>
              <a:pathLst>
                <a:path w="2" h="5">
                  <a:moveTo>
                    <a:pt x="1" y="5"/>
                  </a:moveTo>
                  <a:cubicBezTo>
                    <a:pt x="1" y="4"/>
                    <a:pt x="1" y="1"/>
                    <a:pt x="2" y="0"/>
                  </a:cubicBezTo>
                  <a:cubicBezTo>
                    <a:pt x="0" y="0"/>
                    <a:pt x="0" y="2"/>
                    <a:pt x="1" y="2"/>
                  </a:cubicBezTo>
                  <a:cubicBezTo>
                    <a:pt x="1" y="3"/>
                    <a:pt x="0" y="4"/>
                    <a:pt x="1" y="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50" name="Freeform 918">
              <a:extLst>
                <a:ext uri="{FF2B5EF4-FFF2-40B4-BE49-F238E27FC236}">
                  <a16:creationId xmlns:a16="http://schemas.microsoft.com/office/drawing/2014/main" xmlns="" id="{72CAA057-1A13-4C6F-8296-B617019D6693}"/>
                </a:ext>
              </a:extLst>
            </p:cNvPr>
            <p:cNvSpPr>
              <a:spLocks/>
            </p:cNvSpPr>
            <p:nvPr/>
          </p:nvSpPr>
          <p:spPr bwMode="auto">
            <a:xfrm>
              <a:off x="8520133" y="3526366"/>
              <a:ext cx="6303" cy="2807"/>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2" y="0"/>
                  </a:cubicBezTo>
                  <a:cubicBezTo>
                    <a:pt x="1" y="0"/>
                    <a:pt x="1"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51" name="Freeform 919">
              <a:extLst>
                <a:ext uri="{FF2B5EF4-FFF2-40B4-BE49-F238E27FC236}">
                  <a16:creationId xmlns:a16="http://schemas.microsoft.com/office/drawing/2014/main" xmlns="" id="{C5914D1E-0B79-4ED1-8B16-4E2BAEEB45B2}"/>
                </a:ext>
              </a:extLst>
            </p:cNvPr>
            <p:cNvSpPr>
              <a:spLocks/>
            </p:cNvSpPr>
            <p:nvPr/>
          </p:nvSpPr>
          <p:spPr bwMode="auto">
            <a:xfrm>
              <a:off x="8520133" y="3526366"/>
              <a:ext cx="6303" cy="2807"/>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2" y="0"/>
                  </a:cubicBezTo>
                  <a:cubicBezTo>
                    <a:pt x="1" y="0"/>
                    <a:pt x="1"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52" name="Freeform 920">
              <a:extLst>
                <a:ext uri="{FF2B5EF4-FFF2-40B4-BE49-F238E27FC236}">
                  <a16:creationId xmlns:a16="http://schemas.microsoft.com/office/drawing/2014/main" xmlns="" id="{C4A644D2-EC43-4AAD-BD5D-A683FBB2B58D}"/>
                </a:ext>
              </a:extLst>
            </p:cNvPr>
            <p:cNvSpPr>
              <a:spLocks/>
            </p:cNvSpPr>
            <p:nvPr/>
          </p:nvSpPr>
          <p:spPr bwMode="auto">
            <a:xfrm>
              <a:off x="8523285" y="3516540"/>
              <a:ext cx="66177" cy="67378"/>
            </a:xfrm>
            <a:custGeom>
              <a:avLst/>
              <a:gdLst>
                <a:gd name="T0" fmla="*/ 19 w 24"/>
                <a:gd name="T1" fmla="*/ 15 h 27"/>
                <a:gd name="T2" fmla="*/ 16 w 24"/>
                <a:gd name="T3" fmla="*/ 12 h 27"/>
                <a:gd name="T4" fmla="*/ 10 w 24"/>
                <a:gd name="T5" fmla="*/ 7 h 27"/>
                <a:gd name="T6" fmla="*/ 5 w 24"/>
                <a:gd name="T7" fmla="*/ 3 h 27"/>
                <a:gd name="T8" fmla="*/ 4 w 24"/>
                <a:gd name="T9" fmla="*/ 3 h 27"/>
                <a:gd name="T10" fmla="*/ 0 w 24"/>
                <a:gd name="T11" fmla="*/ 0 h 27"/>
                <a:gd name="T12" fmla="*/ 0 w 24"/>
                <a:gd name="T13" fmla="*/ 2 h 27"/>
                <a:gd name="T14" fmla="*/ 3 w 24"/>
                <a:gd name="T15" fmla="*/ 3 h 27"/>
                <a:gd name="T16" fmla="*/ 7 w 24"/>
                <a:gd name="T17" fmla="*/ 6 h 27"/>
                <a:gd name="T18" fmla="*/ 11 w 24"/>
                <a:gd name="T19" fmla="*/ 10 h 27"/>
                <a:gd name="T20" fmla="*/ 14 w 24"/>
                <a:gd name="T21" fmla="*/ 11 h 27"/>
                <a:gd name="T22" fmla="*/ 18 w 24"/>
                <a:gd name="T23" fmla="*/ 18 h 27"/>
                <a:gd name="T24" fmla="*/ 18 w 24"/>
                <a:gd name="T25" fmla="*/ 23 h 27"/>
                <a:gd name="T26" fmla="*/ 20 w 24"/>
                <a:gd name="T27" fmla="*/ 27 h 27"/>
                <a:gd name="T28" fmla="*/ 23 w 24"/>
                <a:gd name="T29" fmla="*/ 20 h 27"/>
                <a:gd name="T30" fmla="*/ 21 w 24"/>
                <a:gd name="T31" fmla="*/ 17 h 27"/>
                <a:gd name="T32" fmla="*/ 19 w 24"/>
                <a:gd name="T33"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27">
                  <a:moveTo>
                    <a:pt x="19" y="15"/>
                  </a:moveTo>
                  <a:cubicBezTo>
                    <a:pt x="17" y="15"/>
                    <a:pt x="17" y="12"/>
                    <a:pt x="16" y="12"/>
                  </a:cubicBezTo>
                  <a:cubicBezTo>
                    <a:pt x="15" y="10"/>
                    <a:pt x="12" y="8"/>
                    <a:pt x="10" y="7"/>
                  </a:cubicBezTo>
                  <a:cubicBezTo>
                    <a:pt x="8" y="6"/>
                    <a:pt x="7" y="4"/>
                    <a:pt x="5" y="3"/>
                  </a:cubicBezTo>
                  <a:cubicBezTo>
                    <a:pt x="4" y="3"/>
                    <a:pt x="4" y="4"/>
                    <a:pt x="4" y="3"/>
                  </a:cubicBezTo>
                  <a:cubicBezTo>
                    <a:pt x="3" y="2"/>
                    <a:pt x="1" y="1"/>
                    <a:pt x="0" y="0"/>
                  </a:cubicBezTo>
                  <a:cubicBezTo>
                    <a:pt x="1" y="1"/>
                    <a:pt x="0" y="1"/>
                    <a:pt x="0" y="2"/>
                  </a:cubicBezTo>
                  <a:cubicBezTo>
                    <a:pt x="1" y="2"/>
                    <a:pt x="2" y="2"/>
                    <a:pt x="3" y="3"/>
                  </a:cubicBezTo>
                  <a:cubicBezTo>
                    <a:pt x="4" y="4"/>
                    <a:pt x="5" y="5"/>
                    <a:pt x="7" y="6"/>
                  </a:cubicBezTo>
                  <a:cubicBezTo>
                    <a:pt x="8" y="7"/>
                    <a:pt x="9" y="9"/>
                    <a:pt x="11" y="10"/>
                  </a:cubicBezTo>
                  <a:cubicBezTo>
                    <a:pt x="12" y="10"/>
                    <a:pt x="13" y="10"/>
                    <a:pt x="14" y="11"/>
                  </a:cubicBezTo>
                  <a:cubicBezTo>
                    <a:pt x="16" y="13"/>
                    <a:pt x="17" y="16"/>
                    <a:pt x="18" y="18"/>
                  </a:cubicBezTo>
                  <a:cubicBezTo>
                    <a:pt x="19" y="20"/>
                    <a:pt x="18" y="21"/>
                    <a:pt x="18" y="23"/>
                  </a:cubicBezTo>
                  <a:cubicBezTo>
                    <a:pt x="19" y="24"/>
                    <a:pt x="20" y="26"/>
                    <a:pt x="20" y="27"/>
                  </a:cubicBezTo>
                  <a:cubicBezTo>
                    <a:pt x="22" y="26"/>
                    <a:pt x="24" y="21"/>
                    <a:pt x="23" y="20"/>
                  </a:cubicBezTo>
                  <a:cubicBezTo>
                    <a:pt x="23" y="18"/>
                    <a:pt x="22" y="18"/>
                    <a:pt x="21" y="17"/>
                  </a:cubicBezTo>
                  <a:cubicBezTo>
                    <a:pt x="20" y="15"/>
                    <a:pt x="20" y="16"/>
                    <a:pt x="19" y="15"/>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53" name="Freeform 921">
              <a:extLst>
                <a:ext uri="{FF2B5EF4-FFF2-40B4-BE49-F238E27FC236}">
                  <a16:creationId xmlns:a16="http://schemas.microsoft.com/office/drawing/2014/main" xmlns="" id="{C46BFC8F-23A0-4D82-86BC-2023FB01F64B}"/>
                </a:ext>
              </a:extLst>
            </p:cNvPr>
            <p:cNvSpPr>
              <a:spLocks/>
            </p:cNvSpPr>
            <p:nvPr/>
          </p:nvSpPr>
          <p:spPr bwMode="auto">
            <a:xfrm>
              <a:off x="8523285" y="3516540"/>
              <a:ext cx="66177" cy="67378"/>
            </a:xfrm>
            <a:custGeom>
              <a:avLst/>
              <a:gdLst>
                <a:gd name="T0" fmla="*/ 19 w 24"/>
                <a:gd name="T1" fmla="*/ 15 h 27"/>
                <a:gd name="T2" fmla="*/ 16 w 24"/>
                <a:gd name="T3" fmla="*/ 12 h 27"/>
                <a:gd name="T4" fmla="*/ 10 w 24"/>
                <a:gd name="T5" fmla="*/ 7 h 27"/>
                <a:gd name="T6" fmla="*/ 5 w 24"/>
                <a:gd name="T7" fmla="*/ 3 h 27"/>
                <a:gd name="T8" fmla="*/ 4 w 24"/>
                <a:gd name="T9" fmla="*/ 3 h 27"/>
                <a:gd name="T10" fmla="*/ 0 w 24"/>
                <a:gd name="T11" fmla="*/ 0 h 27"/>
                <a:gd name="T12" fmla="*/ 0 w 24"/>
                <a:gd name="T13" fmla="*/ 2 h 27"/>
                <a:gd name="T14" fmla="*/ 3 w 24"/>
                <a:gd name="T15" fmla="*/ 3 h 27"/>
                <a:gd name="T16" fmla="*/ 7 w 24"/>
                <a:gd name="T17" fmla="*/ 6 h 27"/>
                <a:gd name="T18" fmla="*/ 11 w 24"/>
                <a:gd name="T19" fmla="*/ 10 h 27"/>
                <a:gd name="T20" fmla="*/ 14 w 24"/>
                <a:gd name="T21" fmla="*/ 11 h 27"/>
                <a:gd name="T22" fmla="*/ 18 w 24"/>
                <a:gd name="T23" fmla="*/ 18 h 27"/>
                <a:gd name="T24" fmla="*/ 18 w 24"/>
                <a:gd name="T25" fmla="*/ 23 h 27"/>
                <a:gd name="T26" fmla="*/ 20 w 24"/>
                <a:gd name="T27" fmla="*/ 27 h 27"/>
                <a:gd name="T28" fmla="*/ 23 w 24"/>
                <a:gd name="T29" fmla="*/ 20 h 27"/>
                <a:gd name="T30" fmla="*/ 21 w 24"/>
                <a:gd name="T31" fmla="*/ 17 h 27"/>
                <a:gd name="T32" fmla="*/ 19 w 24"/>
                <a:gd name="T33"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27">
                  <a:moveTo>
                    <a:pt x="19" y="15"/>
                  </a:moveTo>
                  <a:cubicBezTo>
                    <a:pt x="17" y="15"/>
                    <a:pt x="17" y="12"/>
                    <a:pt x="16" y="12"/>
                  </a:cubicBezTo>
                  <a:cubicBezTo>
                    <a:pt x="15" y="10"/>
                    <a:pt x="12" y="8"/>
                    <a:pt x="10" y="7"/>
                  </a:cubicBezTo>
                  <a:cubicBezTo>
                    <a:pt x="8" y="6"/>
                    <a:pt x="7" y="4"/>
                    <a:pt x="5" y="3"/>
                  </a:cubicBezTo>
                  <a:cubicBezTo>
                    <a:pt x="4" y="3"/>
                    <a:pt x="4" y="4"/>
                    <a:pt x="4" y="3"/>
                  </a:cubicBezTo>
                  <a:cubicBezTo>
                    <a:pt x="3" y="2"/>
                    <a:pt x="1" y="1"/>
                    <a:pt x="0" y="0"/>
                  </a:cubicBezTo>
                  <a:cubicBezTo>
                    <a:pt x="1" y="1"/>
                    <a:pt x="0" y="1"/>
                    <a:pt x="0" y="2"/>
                  </a:cubicBezTo>
                  <a:cubicBezTo>
                    <a:pt x="1" y="2"/>
                    <a:pt x="2" y="2"/>
                    <a:pt x="3" y="3"/>
                  </a:cubicBezTo>
                  <a:cubicBezTo>
                    <a:pt x="4" y="4"/>
                    <a:pt x="5" y="5"/>
                    <a:pt x="7" y="6"/>
                  </a:cubicBezTo>
                  <a:cubicBezTo>
                    <a:pt x="8" y="7"/>
                    <a:pt x="9" y="9"/>
                    <a:pt x="11" y="10"/>
                  </a:cubicBezTo>
                  <a:cubicBezTo>
                    <a:pt x="12" y="10"/>
                    <a:pt x="13" y="10"/>
                    <a:pt x="14" y="11"/>
                  </a:cubicBezTo>
                  <a:cubicBezTo>
                    <a:pt x="16" y="13"/>
                    <a:pt x="17" y="16"/>
                    <a:pt x="18" y="18"/>
                  </a:cubicBezTo>
                  <a:cubicBezTo>
                    <a:pt x="19" y="20"/>
                    <a:pt x="18" y="21"/>
                    <a:pt x="18" y="23"/>
                  </a:cubicBezTo>
                  <a:cubicBezTo>
                    <a:pt x="19" y="24"/>
                    <a:pt x="20" y="26"/>
                    <a:pt x="20" y="27"/>
                  </a:cubicBezTo>
                  <a:cubicBezTo>
                    <a:pt x="22" y="26"/>
                    <a:pt x="24" y="21"/>
                    <a:pt x="23" y="20"/>
                  </a:cubicBezTo>
                  <a:cubicBezTo>
                    <a:pt x="23" y="18"/>
                    <a:pt x="22" y="18"/>
                    <a:pt x="21" y="17"/>
                  </a:cubicBezTo>
                  <a:cubicBezTo>
                    <a:pt x="20" y="15"/>
                    <a:pt x="20" y="16"/>
                    <a:pt x="19" y="1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54" name="Freeform 922">
              <a:extLst>
                <a:ext uri="{FF2B5EF4-FFF2-40B4-BE49-F238E27FC236}">
                  <a16:creationId xmlns:a16="http://schemas.microsoft.com/office/drawing/2014/main" xmlns="" id="{02B100FB-8CA4-48CD-9446-2FA530280940}"/>
                </a:ext>
              </a:extLst>
            </p:cNvPr>
            <p:cNvSpPr>
              <a:spLocks/>
            </p:cNvSpPr>
            <p:nvPr/>
          </p:nvSpPr>
          <p:spPr bwMode="auto">
            <a:xfrm>
              <a:off x="8553222" y="3755171"/>
              <a:ext cx="7878" cy="1404"/>
            </a:xfrm>
            <a:custGeom>
              <a:avLst/>
              <a:gdLst>
                <a:gd name="T0" fmla="*/ 2 w 3"/>
                <a:gd name="T1" fmla="*/ 1 h 1"/>
                <a:gd name="T2" fmla="*/ 3 w 3"/>
                <a:gd name="T3" fmla="*/ 1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3" y="1"/>
                    <a:pt x="3" y="1"/>
                    <a:pt x="3" y="1"/>
                  </a:cubicBezTo>
                  <a:cubicBezTo>
                    <a:pt x="2" y="1"/>
                    <a:pt x="1" y="1"/>
                    <a:pt x="0" y="0"/>
                  </a:cubicBezTo>
                  <a:cubicBezTo>
                    <a:pt x="1" y="1"/>
                    <a:pt x="1" y="1"/>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55" name="Freeform 923">
              <a:extLst>
                <a:ext uri="{FF2B5EF4-FFF2-40B4-BE49-F238E27FC236}">
                  <a16:creationId xmlns:a16="http://schemas.microsoft.com/office/drawing/2014/main" xmlns="" id="{B7D3DA37-6A9C-4593-92DF-9E3C132A3021}"/>
                </a:ext>
              </a:extLst>
            </p:cNvPr>
            <p:cNvSpPr>
              <a:spLocks/>
            </p:cNvSpPr>
            <p:nvPr/>
          </p:nvSpPr>
          <p:spPr bwMode="auto">
            <a:xfrm>
              <a:off x="8553222" y="3755171"/>
              <a:ext cx="7878" cy="1404"/>
            </a:xfrm>
            <a:custGeom>
              <a:avLst/>
              <a:gdLst>
                <a:gd name="T0" fmla="*/ 2 w 3"/>
                <a:gd name="T1" fmla="*/ 1 h 1"/>
                <a:gd name="T2" fmla="*/ 3 w 3"/>
                <a:gd name="T3" fmla="*/ 1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3" y="1"/>
                    <a:pt x="3" y="1"/>
                    <a:pt x="3" y="1"/>
                  </a:cubicBezTo>
                  <a:cubicBezTo>
                    <a:pt x="2" y="1"/>
                    <a:pt x="1" y="1"/>
                    <a:pt x="0" y="0"/>
                  </a:cubicBezTo>
                  <a:cubicBezTo>
                    <a:pt x="1" y="1"/>
                    <a:pt x="1" y="1"/>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56" name="Freeform 924">
              <a:extLst>
                <a:ext uri="{FF2B5EF4-FFF2-40B4-BE49-F238E27FC236}">
                  <a16:creationId xmlns:a16="http://schemas.microsoft.com/office/drawing/2014/main" xmlns="" id="{5A9BF082-F3D9-4361-9E9A-D86BE8FFA2B1}"/>
                </a:ext>
              </a:extLst>
            </p:cNvPr>
            <p:cNvSpPr>
              <a:spLocks/>
            </p:cNvSpPr>
            <p:nvPr/>
          </p:nvSpPr>
          <p:spPr bwMode="auto">
            <a:xfrm>
              <a:off x="8559525" y="3701829"/>
              <a:ext cx="15756" cy="12634"/>
            </a:xfrm>
            <a:custGeom>
              <a:avLst/>
              <a:gdLst>
                <a:gd name="T0" fmla="*/ 3 w 6"/>
                <a:gd name="T1" fmla="*/ 5 h 5"/>
                <a:gd name="T2" fmla="*/ 0 w 6"/>
                <a:gd name="T3" fmla="*/ 2 h 5"/>
                <a:gd name="T4" fmla="*/ 3 w 6"/>
                <a:gd name="T5" fmla="*/ 5 h 5"/>
              </a:gdLst>
              <a:ahLst/>
              <a:cxnLst>
                <a:cxn ang="0">
                  <a:pos x="T0" y="T1"/>
                </a:cxn>
                <a:cxn ang="0">
                  <a:pos x="T2" y="T3"/>
                </a:cxn>
                <a:cxn ang="0">
                  <a:pos x="T4" y="T5"/>
                </a:cxn>
              </a:cxnLst>
              <a:rect l="0" t="0" r="r" b="b"/>
              <a:pathLst>
                <a:path w="6" h="5">
                  <a:moveTo>
                    <a:pt x="3" y="5"/>
                  </a:moveTo>
                  <a:cubicBezTo>
                    <a:pt x="6" y="4"/>
                    <a:pt x="2" y="0"/>
                    <a:pt x="0" y="2"/>
                  </a:cubicBezTo>
                  <a:cubicBezTo>
                    <a:pt x="1" y="3"/>
                    <a:pt x="2" y="4"/>
                    <a:pt x="3" y="5"/>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57" name="Freeform 925">
              <a:extLst>
                <a:ext uri="{FF2B5EF4-FFF2-40B4-BE49-F238E27FC236}">
                  <a16:creationId xmlns:a16="http://schemas.microsoft.com/office/drawing/2014/main" xmlns="" id="{92D822BE-D78A-4C95-A2FE-CC4A44D6D72A}"/>
                </a:ext>
              </a:extLst>
            </p:cNvPr>
            <p:cNvSpPr>
              <a:spLocks/>
            </p:cNvSpPr>
            <p:nvPr/>
          </p:nvSpPr>
          <p:spPr bwMode="auto">
            <a:xfrm>
              <a:off x="8559525" y="3701829"/>
              <a:ext cx="15756" cy="12634"/>
            </a:xfrm>
            <a:custGeom>
              <a:avLst/>
              <a:gdLst>
                <a:gd name="T0" fmla="*/ 3 w 6"/>
                <a:gd name="T1" fmla="*/ 5 h 5"/>
                <a:gd name="T2" fmla="*/ 0 w 6"/>
                <a:gd name="T3" fmla="*/ 2 h 5"/>
                <a:gd name="T4" fmla="*/ 3 w 6"/>
                <a:gd name="T5" fmla="*/ 5 h 5"/>
              </a:gdLst>
              <a:ahLst/>
              <a:cxnLst>
                <a:cxn ang="0">
                  <a:pos x="T0" y="T1"/>
                </a:cxn>
                <a:cxn ang="0">
                  <a:pos x="T2" y="T3"/>
                </a:cxn>
                <a:cxn ang="0">
                  <a:pos x="T4" y="T5"/>
                </a:cxn>
              </a:cxnLst>
              <a:rect l="0" t="0" r="r" b="b"/>
              <a:pathLst>
                <a:path w="6" h="5">
                  <a:moveTo>
                    <a:pt x="3" y="5"/>
                  </a:moveTo>
                  <a:cubicBezTo>
                    <a:pt x="6" y="4"/>
                    <a:pt x="2" y="0"/>
                    <a:pt x="0" y="2"/>
                  </a:cubicBezTo>
                  <a:cubicBezTo>
                    <a:pt x="1" y="3"/>
                    <a:pt x="2" y="4"/>
                    <a:pt x="3" y="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58" name="Freeform 926">
              <a:extLst>
                <a:ext uri="{FF2B5EF4-FFF2-40B4-BE49-F238E27FC236}">
                  <a16:creationId xmlns:a16="http://schemas.microsoft.com/office/drawing/2014/main" xmlns="" id="{D3D2E48C-D0C8-4F52-80BB-6C66AF4411A4}"/>
                </a:ext>
              </a:extLst>
            </p:cNvPr>
            <p:cNvSpPr>
              <a:spLocks/>
            </p:cNvSpPr>
            <p:nvPr/>
          </p:nvSpPr>
          <p:spPr bwMode="auto">
            <a:xfrm>
              <a:off x="8567403" y="3772014"/>
              <a:ext cx="3151" cy="2807"/>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59" name="Freeform 927">
              <a:extLst>
                <a:ext uri="{FF2B5EF4-FFF2-40B4-BE49-F238E27FC236}">
                  <a16:creationId xmlns:a16="http://schemas.microsoft.com/office/drawing/2014/main" xmlns="" id="{B79B68CF-3F91-40C5-8216-269141E436B9}"/>
                </a:ext>
              </a:extLst>
            </p:cNvPr>
            <p:cNvSpPr>
              <a:spLocks/>
            </p:cNvSpPr>
            <p:nvPr/>
          </p:nvSpPr>
          <p:spPr bwMode="auto">
            <a:xfrm>
              <a:off x="8567403" y="3772014"/>
              <a:ext cx="3151" cy="2807"/>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60" name="Freeform 928">
              <a:extLst>
                <a:ext uri="{FF2B5EF4-FFF2-40B4-BE49-F238E27FC236}">
                  <a16:creationId xmlns:a16="http://schemas.microsoft.com/office/drawing/2014/main" xmlns="" id="{01A3EA5E-E201-473F-8C84-5C5CADFD15D5}"/>
                </a:ext>
              </a:extLst>
            </p:cNvPr>
            <p:cNvSpPr>
              <a:spLocks/>
            </p:cNvSpPr>
            <p:nvPr/>
          </p:nvSpPr>
          <p:spPr bwMode="auto">
            <a:xfrm>
              <a:off x="8570554" y="3776226"/>
              <a:ext cx="14181" cy="9827"/>
            </a:xfrm>
            <a:custGeom>
              <a:avLst/>
              <a:gdLst>
                <a:gd name="T0" fmla="*/ 3 w 5"/>
                <a:gd name="T1" fmla="*/ 4 h 4"/>
                <a:gd name="T2" fmla="*/ 5 w 5"/>
                <a:gd name="T3" fmla="*/ 3 h 4"/>
                <a:gd name="T4" fmla="*/ 0 w 5"/>
                <a:gd name="T5" fmla="*/ 1 h 4"/>
                <a:gd name="T6" fmla="*/ 1 w 5"/>
                <a:gd name="T7" fmla="*/ 3 h 4"/>
                <a:gd name="T8" fmla="*/ 3 w 5"/>
                <a:gd name="T9" fmla="*/ 4 h 4"/>
              </a:gdLst>
              <a:ahLst/>
              <a:cxnLst>
                <a:cxn ang="0">
                  <a:pos x="T0" y="T1"/>
                </a:cxn>
                <a:cxn ang="0">
                  <a:pos x="T2" y="T3"/>
                </a:cxn>
                <a:cxn ang="0">
                  <a:pos x="T4" y="T5"/>
                </a:cxn>
                <a:cxn ang="0">
                  <a:pos x="T6" y="T7"/>
                </a:cxn>
                <a:cxn ang="0">
                  <a:pos x="T8" y="T9"/>
                </a:cxn>
              </a:cxnLst>
              <a:rect l="0" t="0" r="r" b="b"/>
              <a:pathLst>
                <a:path w="5" h="4">
                  <a:moveTo>
                    <a:pt x="3" y="4"/>
                  </a:moveTo>
                  <a:cubicBezTo>
                    <a:pt x="4" y="3"/>
                    <a:pt x="5" y="3"/>
                    <a:pt x="5" y="3"/>
                  </a:cubicBezTo>
                  <a:cubicBezTo>
                    <a:pt x="4" y="2"/>
                    <a:pt x="1" y="0"/>
                    <a:pt x="0" y="1"/>
                  </a:cubicBezTo>
                  <a:cubicBezTo>
                    <a:pt x="1" y="1"/>
                    <a:pt x="1" y="2"/>
                    <a:pt x="1" y="3"/>
                  </a:cubicBezTo>
                  <a:cubicBezTo>
                    <a:pt x="2" y="3"/>
                    <a:pt x="3" y="2"/>
                    <a:pt x="3"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61" name="Freeform 929">
              <a:extLst>
                <a:ext uri="{FF2B5EF4-FFF2-40B4-BE49-F238E27FC236}">
                  <a16:creationId xmlns:a16="http://schemas.microsoft.com/office/drawing/2014/main" xmlns="" id="{EBF871AC-C9AB-4028-B10F-5B7D781327F6}"/>
                </a:ext>
              </a:extLst>
            </p:cNvPr>
            <p:cNvSpPr>
              <a:spLocks/>
            </p:cNvSpPr>
            <p:nvPr/>
          </p:nvSpPr>
          <p:spPr bwMode="auto">
            <a:xfrm>
              <a:off x="8570554" y="3776226"/>
              <a:ext cx="14181" cy="9827"/>
            </a:xfrm>
            <a:custGeom>
              <a:avLst/>
              <a:gdLst>
                <a:gd name="T0" fmla="*/ 3 w 5"/>
                <a:gd name="T1" fmla="*/ 4 h 4"/>
                <a:gd name="T2" fmla="*/ 5 w 5"/>
                <a:gd name="T3" fmla="*/ 3 h 4"/>
                <a:gd name="T4" fmla="*/ 0 w 5"/>
                <a:gd name="T5" fmla="*/ 1 h 4"/>
                <a:gd name="T6" fmla="*/ 1 w 5"/>
                <a:gd name="T7" fmla="*/ 3 h 4"/>
                <a:gd name="T8" fmla="*/ 3 w 5"/>
                <a:gd name="T9" fmla="*/ 4 h 4"/>
              </a:gdLst>
              <a:ahLst/>
              <a:cxnLst>
                <a:cxn ang="0">
                  <a:pos x="T0" y="T1"/>
                </a:cxn>
                <a:cxn ang="0">
                  <a:pos x="T2" y="T3"/>
                </a:cxn>
                <a:cxn ang="0">
                  <a:pos x="T4" y="T5"/>
                </a:cxn>
                <a:cxn ang="0">
                  <a:pos x="T6" y="T7"/>
                </a:cxn>
                <a:cxn ang="0">
                  <a:pos x="T8" y="T9"/>
                </a:cxn>
              </a:cxnLst>
              <a:rect l="0" t="0" r="r" b="b"/>
              <a:pathLst>
                <a:path w="5" h="4">
                  <a:moveTo>
                    <a:pt x="3" y="4"/>
                  </a:moveTo>
                  <a:cubicBezTo>
                    <a:pt x="4" y="3"/>
                    <a:pt x="5" y="3"/>
                    <a:pt x="5" y="3"/>
                  </a:cubicBezTo>
                  <a:cubicBezTo>
                    <a:pt x="4" y="2"/>
                    <a:pt x="1" y="0"/>
                    <a:pt x="0" y="1"/>
                  </a:cubicBezTo>
                  <a:cubicBezTo>
                    <a:pt x="1" y="1"/>
                    <a:pt x="1" y="2"/>
                    <a:pt x="1" y="3"/>
                  </a:cubicBezTo>
                  <a:cubicBezTo>
                    <a:pt x="2" y="3"/>
                    <a:pt x="3" y="2"/>
                    <a:pt x="3"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62" name="Freeform 930">
              <a:extLst>
                <a:ext uri="{FF2B5EF4-FFF2-40B4-BE49-F238E27FC236}">
                  <a16:creationId xmlns:a16="http://schemas.microsoft.com/office/drawing/2014/main" xmlns="" id="{077FF2F9-F0AD-49B8-BCE9-8809C29FA870}"/>
                </a:ext>
              </a:extLst>
            </p:cNvPr>
            <p:cNvSpPr>
              <a:spLocks/>
            </p:cNvSpPr>
            <p:nvPr/>
          </p:nvSpPr>
          <p:spPr bwMode="auto">
            <a:xfrm>
              <a:off x="8573706" y="3530576"/>
              <a:ext cx="1577" cy="5615"/>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0"/>
                    <a:pt x="0" y="0"/>
                  </a:cubicBezTo>
                  <a:cubicBezTo>
                    <a:pt x="0" y="0"/>
                    <a:pt x="0" y="1"/>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63" name="Freeform 931">
              <a:extLst>
                <a:ext uri="{FF2B5EF4-FFF2-40B4-BE49-F238E27FC236}">
                  <a16:creationId xmlns:a16="http://schemas.microsoft.com/office/drawing/2014/main" xmlns="" id="{A5FA6291-07C5-409C-A8A8-637979C2B9AD}"/>
                </a:ext>
              </a:extLst>
            </p:cNvPr>
            <p:cNvSpPr>
              <a:spLocks/>
            </p:cNvSpPr>
            <p:nvPr/>
          </p:nvSpPr>
          <p:spPr bwMode="auto">
            <a:xfrm>
              <a:off x="8573706" y="3530576"/>
              <a:ext cx="1577" cy="5615"/>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0"/>
                    <a:pt x="0" y="0"/>
                  </a:cubicBezTo>
                  <a:cubicBezTo>
                    <a:pt x="0" y="0"/>
                    <a:pt x="0" y="1"/>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64" name="Freeform 932">
              <a:extLst>
                <a:ext uri="{FF2B5EF4-FFF2-40B4-BE49-F238E27FC236}">
                  <a16:creationId xmlns:a16="http://schemas.microsoft.com/office/drawing/2014/main" xmlns="" id="{50209499-5F84-42B4-AA60-3630B359452E}"/>
                </a:ext>
              </a:extLst>
            </p:cNvPr>
            <p:cNvSpPr>
              <a:spLocks/>
            </p:cNvSpPr>
            <p:nvPr/>
          </p:nvSpPr>
          <p:spPr bwMode="auto">
            <a:xfrm>
              <a:off x="8592613" y="3774823"/>
              <a:ext cx="7878" cy="4212"/>
            </a:xfrm>
            <a:custGeom>
              <a:avLst/>
              <a:gdLst>
                <a:gd name="T0" fmla="*/ 1 w 3"/>
                <a:gd name="T1" fmla="*/ 2 h 2"/>
                <a:gd name="T2" fmla="*/ 3 w 3"/>
                <a:gd name="T3" fmla="*/ 1 h 2"/>
                <a:gd name="T4" fmla="*/ 0 w 3"/>
                <a:gd name="T5" fmla="*/ 1 h 2"/>
                <a:gd name="T6" fmla="*/ 1 w 3"/>
                <a:gd name="T7" fmla="*/ 2 h 2"/>
              </a:gdLst>
              <a:ahLst/>
              <a:cxnLst>
                <a:cxn ang="0">
                  <a:pos x="T0" y="T1"/>
                </a:cxn>
                <a:cxn ang="0">
                  <a:pos x="T2" y="T3"/>
                </a:cxn>
                <a:cxn ang="0">
                  <a:pos x="T4" y="T5"/>
                </a:cxn>
                <a:cxn ang="0">
                  <a:pos x="T6" y="T7"/>
                </a:cxn>
              </a:cxnLst>
              <a:rect l="0" t="0" r="r" b="b"/>
              <a:pathLst>
                <a:path w="3" h="2">
                  <a:moveTo>
                    <a:pt x="1" y="2"/>
                  </a:moveTo>
                  <a:cubicBezTo>
                    <a:pt x="2" y="2"/>
                    <a:pt x="3" y="1"/>
                    <a:pt x="3" y="1"/>
                  </a:cubicBezTo>
                  <a:cubicBezTo>
                    <a:pt x="2" y="0"/>
                    <a:pt x="1" y="1"/>
                    <a:pt x="0" y="1"/>
                  </a:cubicBezTo>
                  <a:cubicBezTo>
                    <a:pt x="1" y="2"/>
                    <a:pt x="1" y="2"/>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65" name="Freeform 933">
              <a:extLst>
                <a:ext uri="{FF2B5EF4-FFF2-40B4-BE49-F238E27FC236}">
                  <a16:creationId xmlns:a16="http://schemas.microsoft.com/office/drawing/2014/main" xmlns="" id="{9EF66E6D-52A4-408D-80CB-B5A0F1539CB7}"/>
                </a:ext>
              </a:extLst>
            </p:cNvPr>
            <p:cNvSpPr>
              <a:spLocks/>
            </p:cNvSpPr>
            <p:nvPr/>
          </p:nvSpPr>
          <p:spPr bwMode="auto">
            <a:xfrm>
              <a:off x="8592613" y="3774823"/>
              <a:ext cx="7878" cy="4212"/>
            </a:xfrm>
            <a:custGeom>
              <a:avLst/>
              <a:gdLst>
                <a:gd name="T0" fmla="*/ 1 w 3"/>
                <a:gd name="T1" fmla="*/ 2 h 2"/>
                <a:gd name="T2" fmla="*/ 3 w 3"/>
                <a:gd name="T3" fmla="*/ 1 h 2"/>
                <a:gd name="T4" fmla="*/ 0 w 3"/>
                <a:gd name="T5" fmla="*/ 1 h 2"/>
                <a:gd name="T6" fmla="*/ 1 w 3"/>
                <a:gd name="T7" fmla="*/ 2 h 2"/>
              </a:gdLst>
              <a:ahLst/>
              <a:cxnLst>
                <a:cxn ang="0">
                  <a:pos x="T0" y="T1"/>
                </a:cxn>
                <a:cxn ang="0">
                  <a:pos x="T2" y="T3"/>
                </a:cxn>
                <a:cxn ang="0">
                  <a:pos x="T4" y="T5"/>
                </a:cxn>
                <a:cxn ang="0">
                  <a:pos x="T6" y="T7"/>
                </a:cxn>
              </a:cxnLst>
              <a:rect l="0" t="0" r="r" b="b"/>
              <a:pathLst>
                <a:path w="3" h="2">
                  <a:moveTo>
                    <a:pt x="1" y="2"/>
                  </a:moveTo>
                  <a:cubicBezTo>
                    <a:pt x="2" y="2"/>
                    <a:pt x="3" y="1"/>
                    <a:pt x="3" y="1"/>
                  </a:cubicBezTo>
                  <a:cubicBezTo>
                    <a:pt x="2" y="0"/>
                    <a:pt x="1" y="1"/>
                    <a:pt x="0" y="1"/>
                  </a:cubicBezTo>
                  <a:cubicBezTo>
                    <a:pt x="1" y="2"/>
                    <a:pt x="1" y="2"/>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66" name="Freeform 934">
              <a:extLst>
                <a:ext uri="{FF2B5EF4-FFF2-40B4-BE49-F238E27FC236}">
                  <a16:creationId xmlns:a16="http://schemas.microsoft.com/office/drawing/2014/main" xmlns="" id="{9056775B-4644-4F40-B61F-149604434E50}"/>
                </a:ext>
              </a:extLst>
            </p:cNvPr>
            <p:cNvSpPr>
              <a:spLocks/>
            </p:cNvSpPr>
            <p:nvPr/>
          </p:nvSpPr>
          <p:spPr bwMode="auto">
            <a:xfrm>
              <a:off x="8628853" y="3588129"/>
              <a:ext cx="4727" cy="12634"/>
            </a:xfrm>
            <a:custGeom>
              <a:avLst/>
              <a:gdLst>
                <a:gd name="T0" fmla="*/ 0 w 2"/>
                <a:gd name="T1" fmla="*/ 5 h 5"/>
                <a:gd name="T2" fmla="*/ 0 w 2"/>
                <a:gd name="T3" fmla="*/ 0 h 5"/>
                <a:gd name="T4" fmla="*/ 0 w 2"/>
                <a:gd name="T5" fmla="*/ 5 h 5"/>
              </a:gdLst>
              <a:ahLst/>
              <a:cxnLst>
                <a:cxn ang="0">
                  <a:pos x="T0" y="T1"/>
                </a:cxn>
                <a:cxn ang="0">
                  <a:pos x="T2" y="T3"/>
                </a:cxn>
                <a:cxn ang="0">
                  <a:pos x="T4" y="T5"/>
                </a:cxn>
              </a:cxnLst>
              <a:rect l="0" t="0" r="r" b="b"/>
              <a:pathLst>
                <a:path w="2" h="5">
                  <a:moveTo>
                    <a:pt x="0" y="5"/>
                  </a:moveTo>
                  <a:cubicBezTo>
                    <a:pt x="2" y="4"/>
                    <a:pt x="2" y="1"/>
                    <a:pt x="0" y="0"/>
                  </a:cubicBezTo>
                  <a:cubicBezTo>
                    <a:pt x="0" y="2"/>
                    <a:pt x="0" y="4"/>
                    <a:pt x="0" y="5"/>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67" name="Freeform 935">
              <a:extLst>
                <a:ext uri="{FF2B5EF4-FFF2-40B4-BE49-F238E27FC236}">
                  <a16:creationId xmlns:a16="http://schemas.microsoft.com/office/drawing/2014/main" xmlns="" id="{C13E3B1E-CDF1-4EFA-933F-5585825BA1BD}"/>
                </a:ext>
              </a:extLst>
            </p:cNvPr>
            <p:cNvSpPr>
              <a:spLocks/>
            </p:cNvSpPr>
            <p:nvPr/>
          </p:nvSpPr>
          <p:spPr bwMode="auto">
            <a:xfrm>
              <a:off x="8628853" y="3588129"/>
              <a:ext cx="4727" cy="12634"/>
            </a:xfrm>
            <a:custGeom>
              <a:avLst/>
              <a:gdLst>
                <a:gd name="T0" fmla="*/ 0 w 2"/>
                <a:gd name="T1" fmla="*/ 5 h 5"/>
                <a:gd name="T2" fmla="*/ 0 w 2"/>
                <a:gd name="T3" fmla="*/ 0 h 5"/>
                <a:gd name="T4" fmla="*/ 0 w 2"/>
                <a:gd name="T5" fmla="*/ 5 h 5"/>
              </a:gdLst>
              <a:ahLst/>
              <a:cxnLst>
                <a:cxn ang="0">
                  <a:pos x="T0" y="T1"/>
                </a:cxn>
                <a:cxn ang="0">
                  <a:pos x="T2" y="T3"/>
                </a:cxn>
                <a:cxn ang="0">
                  <a:pos x="T4" y="T5"/>
                </a:cxn>
              </a:cxnLst>
              <a:rect l="0" t="0" r="r" b="b"/>
              <a:pathLst>
                <a:path w="2" h="5">
                  <a:moveTo>
                    <a:pt x="0" y="5"/>
                  </a:moveTo>
                  <a:cubicBezTo>
                    <a:pt x="2" y="4"/>
                    <a:pt x="2" y="1"/>
                    <a:pt x="0" y="0"/>
                  </a:cubicBezTo>
                  <a:cubicBezTo>
                    <a:pt x="0" y="2"/>
                    <a:pt x="0" y="4"/>
                    <a:pt x="0" y="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68" name="Freeform 936">
              <a:extLst>
                <a:ext uri="{FF2B5EF4-FFF2-40B4-BE49-F238E27FC236}">
                  <a16:creationId xmlns:a16="http://schemas.microsoft.com/office/drawing/2014/main" xmlns="" id="{CAC9A178-2242-4D6B-8875-A28C42B099D8}"/>
                </a:ext>
              </a:extLst>
            </p:cNvPr>
            <p:cNvSpPr>
              <a:spLocks/>
            </p:cNvSpPr>
            <p:nvPr/>
          </p:nvSpPr>
          <p:spPr bwMode="auto">
            <a:xfrm>
              <a:off x="8632005" y="3600762"/>
              <a:ext cx="36240" cy="44919"/>
            </a:xfrm>
            <a:custGeom>
              <a:avLst/>
              <a:gdLst>
                <a:gd name="T0" fmla="*/ 3 w 13"/>
                <a:gd name="T1" fmla="*/ 9 h 18"/>
                <a:gd name="T2" fmla="*/ 5 w 13"/>
                <a:gd name="T3" fmla="*/ 12 h 18"/>
                <a:gd name="T4" fmla="*/ 6 w 13"/>
                <a:gd name="T5" fmla="*/ 16 h 18"/>
                <a:gd name="T6" fmla="*/ 12 w 13"/>
                <a:gd name="T7" fmla="*/ 15 h 18"/>
                <a:gd name="T8" fmla="*/ 11 w 13"/>
                <a:gd name="T9" fmla="*/ 11 h 18"/>
                <a:gd name="T10" fmla="*/ 9 w 13"/>
                <a:gd name="T11" fmla="*/ 9 h 18"/>
                <a:gd name="T12" fmla="*/ 7 w 13"/>
                <a:gd name="T13" fmla="*/ 8 h 18"/>
                <a:gd name="T14" fmla="*/ 0 w 13"/>
                <a:gd name="T15" fmla="*/ 0 h 18"/>
                <a:gd name="T16" fmla="*/ 0 w 13"/>
                <a:gd name="T17" fmla="*/ 4 h 18"/>
                <a:gd name="T18" fmla="*/ 3 w 13"/>
                <a:gd name="T1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8">
                  <a:moveTo>
                    <a:pt x="3" y="9"/>
                  </a:moveTo>
                  <a:cubicBezTo>
                    <a:pt x="3" y="10"/>
                    <a:pt x="5" y="10"/>
                    <a:pt x="5" y="12"/>
                  </a:cubicBezTo>
                  <a:cubicBezTo>
                    <a:pt x="5" y="13"/>
                    <a:pt x="5" y="14"/>
                    <a:pt x="6" y="16"/>
                  </a:cubicBezTo>
                  <a:cubicBezTo>
                    <a:pt x="7" y="17"/>
                    <a:pt x="13" y="18"/>
                    <a:pt x="12" y="15"/>
                  </a:cubicBezTo>
                  <a:cubicBezTo>
                    <a:pt x="12" y="13"/>
                    <a:pt x="12" y="12"/>
                    <a:pt x="11" y="11"/>
                  </a:cubicBezTo>
                  <a:cubicBezTo>
                    <a:pt x="10" y="11"/>
                    <a:pt x="10" y="9"/>
                    <a:pt x="9" y="9"/>
                  </a:cubicBezTo>
                  <a:cubicBezTo>
                    <a:pt x="8" y="9"/>
                    <a:pt x="8" y="9"/>
                    <a:pt x="7" y="8"/>
                  </a:cubicBezTo>
                  <a:cubicBezTo>
                    <a:pt x="6" y="4"/>
                    <a:pt x="4" y="1"/>
                    <a:pt x="0" y="0"/>
                  </a:cubicBezTo>
                  <a:cubicBezTo>
                    <a:pt x="1" y="1"/>
                    <a:pt x="0" y="3"/>
                    <a:pt x="0" y="4"/>
                  </a:cubicBezTo>
                  <a:cubicBezTo>
                    <a:pt x="0" y="6"/>
                    <a:pt x="2" y="8"/>
                    <a:pt x="3" y="9"/>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69" name="Freeform 937">
              <a:extLst>
                <a:ext uri="{FF2B5EF4-FFF2-40B4-BE49-F238E27FC236}">
                  <a16:creationId xmlns:a16="http://schemas.microsoft.com/office/drawing/2014/main" xmlns="" id="{5648373A-717D-450F-9F92-E8265BFE5678}"/>
                </a:ext>
              </a:extLst>
            </p:cNvPr>
            <p:cNvSpPr>
              <a:spLocks/>
            </p:cNvSpPr>
            <p:nvPr/>
          </p:nvSpPr>
          <p:spPr bwMode="auto">
            <a:xfrm>
              <a:off x="8632005" y="3600762"/>
              <a:ext cx="36240" cy="44919"/>
            </a:xfrm>
            <a:custGeom>
              <a:avLst/>
              <a:gdLst>
                <a:gd name="T0" fmla="*/ 3 w 13"/>
                <a:gd name="T1" fmla="*/ 9 h 18"/>
                <a:gd name="T2" fmla="*/ 5 w 13"/>
                <a:gd name="T3" fmla="*/ 12 h 18"/>
                <a:gd name="T4" fmla="*/ 6 w 13"/>
                <a:gd name="T5" fmla="*/ 16 h 18"/>
                <a:gd name="T6" fmla="*/ 12 w 13"/>
                <a:gd name="T7" fmla="*/ 15 h 18"/>
                <a:gd name="T8" fmla="*/ 11 w 13"/>
                <a:gd name="T9" fmla="*/ 11 h 18"/>
                <a:gd name="T10" fmla="*/ 9 w 13"/>
                <a:gd name="T11" fmla="*/ 9 h 18"/>
                <a:gd name="T12" fmla="*/ 7 w 13"/>
                <a:gd name="T13" fmla="*/ 8 h 18"/>
                <a:gd name="T14" fmla="*/ 0 w 13"/>
                <a:gd name="T15" fmla="*/ 0 h 18"/>
                <a:gd name="T16" fmla="*/ 0 w 13"/>
                <a:gd name="T17" fmla="*/ 4 h 18"/>
                <a:gd name="T18" fmla="*/ 3 w 13"/>
                <a:gd name="T1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8">
                  <a:moveTo>
                    <a:pt x="3" y="9"/>
                  </a:moveTo>
                  <a:cubicBezTo>
                    <a:pt x="3" y="10"/>
                    <a:pt x="5" y="10"/>
                    <a:pt x="5" y="12"/>
                  </a:cubicBezTo>
                  <a:cubicBezTo>
                    <a:pt x="5" y="13"/>
                    <a:pt x="5" y="14"/>
                    <a:pt x="6" y="16"/>
                  </a:cubicBezTo>
                  <a:cubicBezTo>
                    <a:pt x="7" y="17"/>
                    <a:pt x="13" y="18"/>
                    <a:pt x="12" y="15"/>
                  </a:cubicBezTo>
                  <a:cubicBezTo>
                    <a:pt x="12" y="13"/>
                    <a:pt x="12" y="12"/>
                    <a:pt x="11" y="11"/>
                  </a:cubicBezTo>
                  <a:cubicBezTo>
                    <a:pt x="10" y="11"/>
                    <a:pt x="10" y="9"/>
                    <a:pt x="9" y="9"/>
                  </a:cubicBezTo>
                  <a:cubicBezTo>
                    <a:pt x="8" y="9"/>
                    <a:pt x="8" y="9"/>
                    <a:pt x="7" y="8"/>
                  </a:cubicBezTo>
                  <a:cubicBezTo>
                    <a:pt x="6" y="4"/>
                    <a:pt x="4" y="1"/>
                    <a:pt x="0" y="0"/>
                  </a:cubicBezTo>
                  <a:cubicBezTo>
                    <a:pt x="1" y="1"/>
                    <a:pt x="0" y="3"/>
                    <a:pt x="0" y="4"/>
                  </a:cubicBezTo>
                  <a:cubicBezTo>
                    <a:pt x="0" y="6"/>
                    <a:pt x="2" y="8"/>
                    <a:pt x="3" y="9"/>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70" name="Freeform 938">
              <a:extLst>
                <a:ext uri="{FF2B5EF4-FFF2-40B4-BE49-F238E27FC236}">
                  <a16:creationId xmlns:a16="http://schemas.microsoft.com/office/drawing/2014/main" xmlns="" id="{4B979E3F-419B-4DEB-942A-E703372753B6}"/>
                </a:ext>
              </a:extLst>
            </p:cNvPr>
            <p:cNvSpPr>
              <a:spLocks/>
            </p:cNvSpPr>
            <p:nvPr/>
          </p:nvSpPr>
          <p:spPr bwMode="auto">
            <a:xfrm>
              <a:off x="8655638" y="3648488"/>
              <a:ext cx="6303" cy="1404"/>
            </a:xfrm>
            <a:custGeom>
              <a:avLst/>
              <a:gdLst>
                <a:gd name="T0" fmla="*/ 1 w 2"/>
                <a:gd name="T1" fmla="*/ 1 h 1"/>
                <a:gd name="T2" fmla="*/ 2 w 2"/>
                <a:gd name="T3" fmla="*/ 1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1"/>
                    <a:pt x="2" y="1"/>
                  </a:cubicBezTo>
                  <a:cubicBezTo>
                    <a:pt x="2" y="0"/>
                    <a:pt x="0" y="0"/>
                    <a:pt x="0" y="1"/>
                  </a:cubicBezTo>
                  <a:cubicBezTo>
                    <a:pt x="1" y="1"/>
                    <a:pt x="1" y="1"/>
                    <a:pt x="1" y="1"/>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71" name="Freeform 939">
              <a:extLst>
                <a:ext uri="{FF2B5EF4-FFF2-40B4-BE49-F238E27FC236}">
                  <a16:creationId xmlns:a16="http://schemas.microsoft.com/office/drawing/2014/main" xmlns="" id="{B49C9E71-9745-438E-9169-F13732DDC207}"/>
                </a:ext>
              </a:extLst>
            </p:cNvPr>
            <p:cNvSpPr>
              <a:spLocks/>
            </p:cNvSpPr>
            <p:nvPr/>
          </p:nvSpPr>
          <p:spPr bwMode="auto">
            <a:xfrm>
              <a:off x="8655638" y="3648488"/>
              <a:ext cx="6303" cy="1404"/>
            </a:xfrm>
            <a:custGeom>
              <a:avLst/>
              <a:gdLst>
                <a:gd name="T0" fmla="*/ 1 w 2"/>
                <a:gd name="T1" fmla="*/ 1 h 1"/>
                <a:gd name="T2" fmla="*/ 2 w 2"/>
                <a:gd name="T3" fmla="*/ 1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1"/>
                    <a:pt x="2" y="1"/>
                  </a:cubicBezTo>
                  <a:cubicBezTo>
                    <a:pt x="2" y="0"/>
                    <a:pt x="0" y="0"/>
                    <a:pt x="0" y="1"/>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72" name="Freeform 940">
              <a:extLst>
                <a:ext uri="{FF2B5EF4-FFF2-40B4-BE49-F238E27FC236}">
                  <a16:creationId xmlns:a16="http://schemas.microsoft.com/office/drawing/2014/main" xmlns="" id="{C2EEBE24-0D95-4CA3-A63A-30ED4E5D99B2}"/>
                </a:ext>
              </a:extLst>
            </p:cNvPr>
            <p:cNvSpPr>
              <a:spLocks/>
            </p:cNvSpPr>
            <p:nvPr/>
          </p:nvSpPr>
          <p:spPr bwMode="auto">
            <a:xfrm>
              <a:off x="8668244" y="3642873"/>
              <a:ext cx="1577" cy="5615"/>
            </a:xfrm>
            <a:custGeom>
              <a:avLst/>
              <a:gdLst>
                <a:gd name="T0" fmla="*/ 0 w 1"/>
                <a:gd name="T1" fmla="*/ 2 h 2"/>
                <a:gd name="T2" fmla="*/ 0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0"/>
                    <a:pt x="0" y="0"/>
                  </a:cubicBezTo>
                  <a:cubicBezTo>
                    <a:pt x="0" y="0"/>
                    <a:pt x="0" y="1"/>
                    <a:pt x="0" y="2"/>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73" name="Freeform 941">
              <a:extLst>
                <a:ext uri="{FF2B5EF4-FFF2-40B4-BE49-F238E27FC236}">
                  <a16:creationId xmlns:a16="http://schemas.microsoft.com/office/drawing/2014/main" xmlns="" id="{B602BC0A-7AB7-4714-ABE9-E8BDA7FDD15C}"/>
                </a:ext>
              </a:extLst>
            </p:cNvPr>
            <p:cNvSpPr>
              <a:spLocks/>
            </p:cNvSpPr>
            <p:nvPr/>
          </p:nvSpPr>
          <p:spPr bwMode="auto">
            <a:xfrm>
              <a:off x="8668244" y="3642873"/>
              <a:ext cx="1577" cy="5615"/>
            </a:xfrm>
            <a:custGeom>
              <a:avLst/>
              <a:gdLst>
                <a:gd name="T0" fmla="*/ 0 w 1"/>
                <a:gd name="T1" fmla="*/ 2 h 2"/>
                <a:gd name="T2" fmla="*/ 0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0"/>
                    <a:pt x="0" y="0"/>
                  </a:cubicBezTo>
                  <a:cubicBezTo>
                    <a:pt x="0" y="0"/>
                    <a:pt x="0" y="1"/>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74" name="Freeform 942">
              <a:extLst>
                <a:ext uri="{FF2B5EF4-FFF2-40B4-BE49-F238E27FC236}">
                  <a16:creationId xmlns:a16="http://schemas.microsoft.com/office/drawing/2014/main" xmlns="" id="{33E8F513-18E4-43EC-8DE1-8C83EA7A5734}"/>
                </a:ext>
              </a:extLst>
            </p:cNvPr>
            <p:cNvSpPr>
              <a:spLocks/>
            </p:cNvSpPr>
            <p:nvPr/>
          </p:nvSpPr>
          <p:spPr bwMode="auto">
            <a:xfrm>
              <a:off x="8395658" y="3496888"/>
              <a:ext cx="26787" cy="9827"/>
            </a:xfrm>
            <a:custGeom>
              <a:avLst/>
              <a:gdLst>
                <a:gd name="T0" fmla="*/ 1 w 10"/>
                <a:gd name="T1" fmla="*/ 4 h 4"/>
                <a:gd name="T2" fmla="*/ 3 w 10"/>
                <a:gd name="T3" fmla="*/ 0 h 4"/>
                <a:gd name="T4" fmla="*/ 10 w 10"/>
                <a:gd name="T5" fmla="*/ 1 h 4"/>
                <a:gd name="T6" fmla="*/ 6 w 10"/>
                <a:gd name="T7" fmla="*/ 3 h 4"/>
                <a:gd name="T8" fmla="*/ 3 w 10"/>
                <a:gd name="T9" fmla="*/ 2 h 4"/>
                <a:gd name="T10" fmla="*/ 1 w 10"/>
                <a:gd name="T11" fmla="*/ 4 h 4"/>
              </a:gdLst>
              <a:ahLst/>
              <a:cxnLst>
                <a:cxn ang="0">
                  <a:pos x="T0" y="T1"/>
                </a:cxn>
                <a:cxn ang="0">
                  <a:pos x="T2" y="T3"/>
                </a:cxn>
                <a:cxn ang="0">
                  <a:pos x="T4" y="T5"/>
                </a:cxn>
                <a:cxn ang="0">
                  <a:pos x="T6" y="T7"/>
                </a:cxn>
                <a:cxn ang="0">
                  <a:pos x="T8" y="T9"/>
                </a:cxn>
                <a:cxn ang="0">
                  <a:pos x="T10" y="T11"/>
                </a:cxn>
              </a:cxnLst>
              <a:rect l="0" t="0" r="r" b="b"/>
              <a:pathLst>
                <a:path w="10" h="4">
                  <a:moveTo>
                    <a:pt x="1" y="4"/>
                  </a:moveTo>
                  <a:cubicBezTo>
                    <a:pt x="0" y="2"/>
                    <a:pt x="2" y="1"/>
                    <a:pt x="3" y="0"/>
                  </a:cubicBezTo>
                  <a:cubicBezTo>
                    <a:pt x="5" y="0"/>
                    <a:pt x="8" y="1"/>
                    <a:pt x="10" y="1"/>
                  </a:cubicBezTo>
                  <a:cubicBezTo>
                    <a:pt x="8" y="2"/>
                    <a:pt x="8" y="3"/>
                    <a:pt x="6" y="3"/>
                  </a:cubicBezTo>
                  <a:cubicBezTo>
                    <a:pt x="5" y="3"/>
                    <a:pt x="4" y="2"/>
                    <a:pt x="3" y="2"/>
                  </a:cubicBezTo>
                  <a:cubicBezTo>
                    <a:pt x="2" y="3"/>
                    <a:pt x="2" y="3"/>
                    <a:pt x="1"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75" name="Freeform 943">
              <a:extLst>
                <a:ext uri="{FF2B5EF4-FFF2-40B4-BE49-F238E27FC236}">
                  <a16:creationId xmlns:a16="http://schemas.microsoft.com/office/drawing/2014/main" xmlns="" id="{FFC5E581-BB49-458F-B852-C842FAC57292}"/>
                </a:ext>
              </a:extLst>
            </p:cNvPr>
            <p:cNvSpPr>
              <a:spLocks/>
            </p:cNvSpPr>
            <p:nvPr/>
          </p:nvSpPr>
          <p:spPr bwMode="auto">
            <a:xfrm>
              <a:off x="8395658" y="3496888"/>
              <a:ext cx="26787" cy="9827"/>
            </a:xfrm>
            <a:custGeom>
              <a:avLst/>
              <a:gdLst>
                <a:gd name="T0" fmla="*/ 1 w 10"/>
                <a:gd name="T1" fmla="*/ 4 h 4"/>
                <a:gd name="T2" fmla="*/ 3 w 10"/>
                <a:gd name="T3" fmla="*/ 0 h 4"/>
                <a:gd name="T4" fmla="*/ 10 w 10"/>
                <a:gd name="T5" fmla="*/ 1 h 4"/>
                <a:gd name="T6" fmla="*/ 6 w 10"/>
                <a:gd name="T7" fmla="*/ 3 h 4"/>
                <a:gd name="T8" fmla="*/ 3 w 10"/>
                <a:gd name="T9" fmla="*/ 2 h 4"/>
                <a:gd name="T10" fmla="*/ 1 w 10"/>
                <a:gd name="T11" fmla="*/ 4 h 4"/>
              </a:gdLst>
              <a:ahLst/>
              <a:cxnLst>
                <a:cxn ang="0">
                  <a:pos x="T0" y="T1"/>
                </a:cxn>
                <a:cxn ang="0">
                  <a:pos x="T2" y="T3"/>
                </a:cxn>
                <a:cxn ang="0">
                  <a:pos x="T4" y="T5"/>
                </a:cxn>
                <a:cxn ang="0">
                  <a:pos x="T6" y="T7"/>
                </a:cxn>
                <a:cxn ang="0">
                  <a:pos x="T8" y="T9"/>
                </a:cxn>
                <a:cxn ang="0">
                  <a:pos x="T10" y="T11"/>
                </a:cxn>
              </a:cxnLst>
              <a:rect l="0" t="0" r="r" b="b"/>
              <a:pathLst>
                <a:path w="10" h="4">
                  <a:moveTo>
                    <a:pt x="1" y="4"/>
                  </a:moveTo>
                  <a:cubicBezTo>
                    <a:pt x="0" y="2"/>
                    <a:pt x="2" y="1"/>
                    <a:pt x="3" y="0"/>
                  </a:cubicBezTo>
                  <a:cubicBezTo>
                    <a:pt x="5" y="0"/>
                    <a:pt x="8" y="1"/>
                    <a:pt x="10" y="1"/>
                  </a:cubicBezTo>
                  <a:cubicBezTo>
                    <a:pt x="8" y="2"/>
                    <a:pt x="8" y="3"/>
                    <a:pt x="6" y="3"/>
                  </a:cubicBezTo>
                  <a:cubicBezTo>
                    <a:pt x="5" y="3"/>
                    <a:pt x="4" y="2"/>
                    <a:pt x="3" y="2"/>
                  </a:cubicBezTo>
                  <a:cubicBezTo>
                    <a:pt x="2" y="3"/>
                    <a:pt x="2" y="3"/>
                    <a:pt x="1"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76" name="Freeform 944">
              <a:extLst>
                <a:ext uri="{FF2B5EF4-FFF2-40B4-BE49-F238E27FC236}">
                  <a16:creationId xmlns:a16="http://schemas.microsoft.com/office/drawing/2014/main" xmlns="" id="{BEFE8B8E-77E5-4876-8F09-999B3A7FDA6C}"/>
                </a:ext>
              </a:extLst>
            </p:cNvPr>
            <p:cNvSpPr>
              <a:spLocks/>
            </p:cNvSpPr>
            <p:nvPr/>
          </p:nvSpPr>
          <p:spPr bwMode="auto">
            <a:xfrm>
              <a:off x="5179772" y="2326194"/>
              <a:ext cx="285192" cy="249861"/>
            </a:xfrm>
            <a:custGeom>
              <a:avLst/>
              <a:gdLst>
                <a:gd name="T0" fmla="*/ 0 w 103"/>
                <a:gd name="T1" fmla="*/ 48 h 101"/>
                <a:gd name="T2" fmla="*/ 17 w 103"/>
                <a:gd name="T3" fmla="*/ 39 h 101"/>
                <a:gd name="T4" fmla="*/ 22 w 103"/>
                <a:gd name="T5" fmla="*/ 35 h 101"/>
                <a:gd name="T6" fmla="*/ 22 w 103"/>
                <a:gd name="T7" fmla="*/ 27 h 101"/>
                <a:gd name="T8" fmla="*/ 23 w 103"/>
                <a:gd name="T9" fmla="*/ 20 h 101"/>
                <a:gd name="T10" fmla="*/ 22 w 103"/>
                <a:gd name="T11" fmla="*/ 11 h 101"/>
                <a:gd name="T12" fmla="*/ 27 w 103"/>
                <a:gd name="T13" fmla="*/ 9 h 101"/>
                <a:gd name="T14" fmla="*/ 31 w 103"/>
                <a:gd name="T15" fmla="*/ 3 h 101"/>
                <a:gd name="T16" fmla="*/ 32 w 103"/>
                <a:gd name="T17" fmla="*/ 3 h 101"/>
                <a:gd name="T18" fmla="*/ 34 w 103"/>
                <a:gd name="T19" fmla="*/ 1 h 101"/>
                <a:gd name="T20" fmla="*/ 41 w 103"/>
                <a:gd name="T21" fmla="*/ 1 h 101"/>
                <a:gd name="T22" fmla="*/ 44 w 103"/>
                <a:gd name="T23" fmla="*/ 2 h 101"/>
                <a:gd name="T24" fmla="*/ 48 w 103"/>
                <a:gd name="T25" fmla="*/ 1 h 101"/>
                <a:gd name="T26" fmla="*/ 51 w 103"/>
                <a:gd name="T27" fmla="*/ 5 h 101"/>
                <a:gd name="T28" fmla="*/ 54 w 103"/>
                <a:gd name="T29" fmla="*/ 3 h 101"/>
                <a:gd name="T30" fmla="*/ 57 w 103"/>
                <a:gd name="T31" fmla="*/ 7 h 101"/>
                <a:gd name="T32" fmla="*/ 58 w 103"/>
                <a:gd name="T33" fmla="*/ 9 h 101"/>
                <a:gd name="T34" fmla="*/ 59 w 103"/>
                <a:gd name="T35" fmla="*/ 11 h 101"/>
                <a:gd name="T36" fmla="*/ 62 w 103"/>
                <a:gd name="T37" fmla="*/ 17 h 101"/>
                <a:gd name="T38" fmla="*/ 67 w 103"/>
                <a:gd name="T39" fmla="*/ 19 h 101"/>
                <a:gd name="T40" fmla="*/ 73 w 103"/>
                <a:gd name="T41" fmla="*/ 19 h 101"/>
                <a:gd name="T42" fmla="*/ 70 w 103"/>
                <a:gd name="T43" fmla="*/ 21 h 101"/>
                <a:gd name="T44" fmla="*/ 72 w 103"/>
                <a:gd name="T45" fmla="*/ 27 h 101"/>
                <a:gd name="T46" fmla="*/ 69 w 103"/>
                <a:gd name="T47" fmla="*/ 29 h 101"/>
                <a:gd name="T48" fmla="*/ 68 w 103"/>
                <a:gd name="T49" fmla="*/ 31 h 101"/>
                <a:gd name="T50" fmla="*/ 68 w 103"/>
                <a:gd name="T51" fmla="*/ 34 h 101"/>
                <a:gd name="T52" fmla="*/ 66 w 103"/>
                <a:gd name="T53" fmla="*/ 34 h 101"/>
                <a:gd name="T54" fmla="*/ 66 w 103"/>
                <a:gd name="T55" fmla="*/ 36 h 101"/>
                <a:gd name="T56" fmla="*/ 67 w 103"/>
                <a:gd name="T57" fmla="*/ 39 h 101"/>
                <a:gd name="T58" fmla="*/ 67 w 103"/>
                <a:gd name="T59" fmla="*/ 42 h 101"/>
                <a:gd name="T60" fmla="*/ 70 w 103"/>
                <a:gd name="T61" fmla="*/ 45 h 101"/>
                <a:gd name="T62" fmla="*/ 74 w 103"/>
                <a:gd name="T63" fmla="*/ 52 h 101"/>
                <a:gd name="T64" fmla="*/ 76 w 103"/>
                <a:gd name="T65" fmla="*/ 53 h 101"/>
                <a:gd name="T66" fmla="*/ 80 w 103"/>
                <a:gd name="T67" fmla="*/ 55 h 101"/>
                <a:gd name="T68" fmla="*/ 87 w 103"/>
                <a:gd name="T69" fmla="*/ 59 h 101"/>
                <a:gd name="T70" fmla="*/ 93 w 103"/>
                <a:gd name="T71" fmla="*/ 66 h 101"/>
                <a:gd name="T72" fmla="*/ 93 w 103"/>
                <a:gd name="T73" fmla="*/ 72 h 101"/>
                <a:gd name="T74" fmla="*/ 94 w 103"/>
                <a:gd name="T75" fmla="*/ 77 h 101"/>
                <a:gd name="T76" fmla="*/ 97 w 103"/>
                <a:gd name="T77" fmla="*/ 77 h 101"/>
                <a:gd name="T78" fmla="*/ 97 w 103"/>
                <a:gd name="T79" fmla="*/ 81 h 101"/>
                <a:gd name="T80" fmla="*/ 100 w 103"/>
                <a:gd name="T81" fmla="*/ 85 h 101"/>
                <a:gd name="T82" fmla="*/ 103 w 103"/>
                <a:gd name="T83" fmla="*/ 89 h 101"/>
                <a:gd name="T84" fmla="*/ 97 w 103"/>
                <a:gd name="T85" fmla="*/ 88 h 101"/>
                <a:gd name="T86" fmla="*/ 93 w 103"/>
                <a:gd name="T87" fmla="*/ 88 h 101"/>
                <a:gd name="T88" fmla="*/ 88 w 103"/>
                <a:gd name="T89" fmla="*/ 90 h 101"/>
                <a:gd name="T90" fmla="*/ 81 w 103"/>
                <a:gd name="T91" fmla="*/ 100 h 101"/>
                <a:gd name="T92" fmla="*/ 67 w 103"/>
                <a:gd name="T93" fmla="*/ 98 h 101"/>
                <a:gd name="T94" fmla="*/ 57 w 103"/>
                <a:gd name="T95" fmla="*/ 92 h 101"/>
                <a:gd name="T96" fmla="*/ 19 w 103"/>
                <a:gd name="T97" fmla="*/ 66 h 101"/>
                <a:gd name="T98" fmla="*/ 5 w 103"/>
                <a:gd name="T99" fmla="*/ 63 h 101"/>
                <a:gd name="T100" fmla="*/ 4 w 103"/>
                <a:gd name="T101" fmla="*/ 60 h 101"/>
                <a:gd name="T102" fmla="*/ 4 w 103"/>
                <a:gd name="T103" fmla="*/ 59 h 101"/>
                <a:gd name="T104" fmla="*/ 3 w 103"/>
                <a:gd name="T105" fmla="*/ 56 h 101"/>
                <a:gd name="T106" fmla="*/ 0 w 103"/>
                <a:gd name="T107" fmla="*/ 4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3" h="101">
                  <a:moveTo>
                    <a:pt x="0" y="48"/>
                  </a:moveTo>
                  <a:cubicBezTo>
                    <a:pt x="6" y="45"/>
                    <a:pt x="12" y="43"/>
                    <a:pt x="17" y="39"/>
                  </a:cubicBezTo>
                  <a:cubicBezTo>
                    <a:pt x="19" y="38"/>
                    <a:pt x="21" y="36"/>
                    <a:pt x="22" y="35"/>
                  </a:cubicBezTo>
                  <a:cubicBezTo>
                    <a:pt x="24" y="32"/>
                    <a:pt x="22" y="28"/>
                    <a:pt x="22" y="27"/>
                  </a:cubicBezTo>
                  <a:cubicBezTo>
                    <a:pt x="23" y="22"/>
                    <a:pt x="24" y="22"/>
                    <a:pt x="23" y="20"/>
                  </a:cubicBezTo>
                  <a:cubicBezTo>
                    <a:pt x="23" y="17"/>
                    <a:pt x="20" y="13"/>
                    <a:pt x="22" y="11"/>
                  </a:cubicBezTo>
                  <a:cubicBezTo>
                    <a:pt x="24" y="10"/>
                    <a:pt x="26" y="10"/>
                    <a:pt x="27" y="9"/>
                  </a:cubicBezTo>
                  <a:cubicBezTo>
                    <a:pt x="29" y="8"/>
                    <a:pt x="32" y="5"/>
                    <a:pt x="31" y="3"/>
                  </a:cubicBezTo>
                  <a:cubicBezTo>
                    <a:pt x="31" y="3"/>
                    <a:pt x="32" y="4"/>
                    <a:pt x="32" y="3"/>
                  </a:cubicBezTo>
                  <a:cubicBezTo>
                    <a:pt x="34" y="3"/>
                    <a:pt x="34" y="2"/>
                    <a:pt x="34" y="1"/>
                  </a:cubicBezTo>
                  <a:cubicBezTo>
                    <a:pt x="35" y="0"/>
                    <a:pt x="40" y="1"/>
                    <a:pt x="41" y="1"/>
                  </a:cubicBezTo>
                  <a:cubicBezTo>
                    <a:pt x="42" y="2"/>
                    <a:pt x="43" y="2"/>
                    <a:pt x="44" y="2"/>
                  </a:cubicBezTo>
                  <a:cubicBezTo>
                    <a:pt x="46" y="2"/>
                    <a:pt x="46" y="1"/>
                    <a:pt x="48" y="1"/>
                  </a:cubicBezTo>
                  <a:cubicBezTo>
                    <a:pt x="51" y="1"/>
                    <a:pt x="49" y="5"/>
                    <a:pt x="51" y="5"/>
                  </a:cubicBezTo>
                  <a:cubicBezTo>
                    <a:pt x="52" y="5"/>
                    <a:pt x="53" y="3"/>
                    <a:pt x="54" y="3"/>
                  </a:cubicBezTo>
                  <a:cubicBezTo>
                    <a:pt x="56" y="3"/>
                    <a:pt x="56" y="6"/>
                    <a:pt x="57" y="7"/>
                  </a:cubicBezTo>
                  <a:cubicBezTo>
                    <a:pt x="58" y="8"/>
                    <a:pt x="58" y="8"/>
                    <a:pt x="58" y="9"/>
                  </a:cubicBezTo>
                  <a:cubicBezTo>
                    <a:pt x="59" y="9"/>
                    <a:pt x="58" y="11"/>
                    <a:pt x="59" y="11"/>
                  </a:cubicBezTo>
                  <a:cubicBezTo>
                    <a:pt x="61" y="13"/>
                    <a:pt x="64" y="14"/>
                    <a:pt x="62" y="17"/>
                  </a:cubicBezTo>
                  <a:cubicBezTo>
                    <a:pt x="65" y="16"/>
                    <a:pt x="66" y="18"/>
                    <a:pt x="67" y="19"/>
                  </a:cubicBezTo>
                  <a:cubicBezTo>
                    <a:pt x="69" y="19"/>
                    <a:pt x="69" y="18"/>
                    <a:pt x="73" y="19"/>
                  </a:cubicBezTo>
                  <a:cubicBezTo>
                    <a:pt x="72" y="21"/>
                    <a:pt x="71" y="20"/>
                    <a:pt x="70" y="21"/>
                  </a:cubicBezTo>
                  <a:cubicBezTo>
                    <a:pt x="69" y="23"/>
                    <a:pt x="72" y="25"/>
                    <a:pt x="72" y="27"/>
                  </a:cubicBezTo>
                  <a:cubicBezTo>
                    <a:pt x="72" y="29"/>
                    <a:pt x="69" y="27"/>
                    <a:pt x="69" y="29"/>
                  </a:cubicBezTo>
                  <a:cubicBezTo>
                    <a:pt x="70" y="30"/>
                    <a:pt x="68" y="30"/>
                    <a:pt x="68" y="31"/>
                  </a:cubicBezTo>
                  <a:cubicBezTo>
                    <a:pt x="68" y="32"/>
                    <a:pt x="68" y="33"/>
                    <a:pt x="68" y="34"/>
                  </a:cubicBezTo>
                  <a:cubicBezTo>
                    <a:pt x="68" y="34"/>
                    <a:pt x="67" y="34"/>
                    <a:pt x="66" y="34"/>
                  </a:cubicBezTo>
                  <a:cubicBezTo>
                    <a:pt x="66" y="35"/>
                    <a:pt x="65" y="35"/>
                    <a:pt x="66" y="36"/>
                  </a:cubicBezTo>
                  <a:cubicBezTo>
                    <a:pt x="67" y="37"/>
                    <a:pt x="68" y="37"/>
                    <a:pt x="67" y="39"/>
                  </a:cubicBezTo>
                  <a:cubicBezTo>
                    <a:pt x="67" y="40"/>
                    <a:pt x="66" y="41"/>
                    <a:pt x="67" y="42"/>
                  </a:cubicBezTo>
                  <a:cubicBezTo>
                    <a:pt x="68" y="43"/>
                    <a:pt x="69" y="44"/>
                    <a:pt x="70" y="45"/>
                  </a:cubicBezTo>
                  <a:cubicBezTo>
                    <a:pt x="71" y="45"/>
                    <a:pt x="77" y="51"/>
                    <a:pt x="74" y="52"/>
                  </a:cubicBezTo>
                  <a:cubicBezTo>
                    <a:pt x="75" y="52"/>
                    <a:pt x="75" y="54"/>
                    <a:pt x="76" y="53"/>
                  </a:cubicBezTo>
                  <a:cubicBezTo>
                    <a:pt x="77" y="53"/>
                    <a:pt x="78" y="54"/>
                    <a:pt x="80" y="55"/>
                  </a:cubicBezTo>
                  <a:cubicBezTo>
                    <a:pt x="82" y="56"/>
                    <a:pt x="84" y="59"/>
                    <a:pt x="87" y="59"/>
                  </a:cubicBezTo>
                  <a:cubicBezTo>
                    <a:pt x="88" y="59"/>
                    <a:pt x="91" y="65"/>
                    <a:pt x="93" y="66"/>
                  </a:cubicBezTo>
                  <a:cubicBezTo>
                    <a:pt x="95" y="68"/>
                    <a:pt x="93" y="69"/>
                    <a:pt x="93" y="72"/>
                  </a:cubicBezTo>
                  <a:cubicBezTo>
                    <a:pt x="93" y="73"/>
                    <a:pt x="93" y="77"/>
                    <a:pt x="94" y="77"/>
                  </a:cubicBezTo>
                  <a:cubicBezTo>
                    <a:pt x="95" y="77"/>
                    <a:pt x="96" y="77"/>
                    <a:pt x="97" y="77"/>
                  </a:cubicBezTo>
                  <a:cubicBezTo>
                    <a:pt x="97" y="78"/>
                    <a:pt x="97" y="80"/>
                    <a:pt x="97" y="81"/>
                  </a:cubicBezTo>
                  <a:cubicBezTo>
                    <a:pt x="97" y="83"/>
                    <a:pt x="98" y="83"/>
                    <a:pt x="100" y="85"/>
                  </a:cubicBezTo>
                  <a:cubicBezTo>
                    <a:pt x="102" y="86"/>
                    <a:pt x="101" y="89"/>
                    <a:pt x="103" y="89"/>
                  </a:cubicBezTo>
                  <a:cubicBezTo>
                    <a:pt x="102" y="89"/>
                    <a:pt x="97" y="89"/>
                    <a:pt x="97" y="88"/>
                  </a:cubicBezTo>
                  <a:cubicBezTo>
                    <a:pt x="97" y="89"/>
                    <a:pt x="94" y="88"/>
                    <a:pt x="93" y="88"/>
                  </a:cubicBezTo>
                  <a:cubicBezTo>
                    <a:pt x="91" y="88"/>
                    <a:pt x="89" y="88"/>
                    <a:pt x="88" y="90"/>
                  </a:cubicBezTo>
                  <a:cubicBezTo>
                    <a:pt x="87" y="94"/>
                    <a:pt x="87" y="101"/>
                    <a:pt x="81" y="100"/>
                  </a:cubicBezTo>
                  <a:cubicBezTo>
                    <a:pt x="67" y="98"/>
                    <a:pt x="67" y="98"/>
                    <a:pt x="67" y="98"/>
                  </a:cubicBezTo>
                  <a:cubicBezTo>
                    <a:pt x="62" y="98"/>
                    <a:pt x="62" y="95"/>
                    <a:pt x="57" y="92"/>
                  </a:cubicBezTo>
                  <a:cubicBezTo>
                    <a:pt x="45" y="83"/>
                    <a:pt x="33" y="72"/>
                    <a:pt x="19" y="66"/>
                  </a:cubicBezTo>
                  <a:cubicBezTo>
                    <a:pt x="14" y="64"/>
                    <a:pt x="10" y="64"/>
                    <a:pt x="5" y="63"/>
                  </a:cubicBezTo>
                  <a:cubicBezTo>
                    <a:pt x="8" y="60"/>
                    <a:pt x="5" y="62"/>
                    <a:pt x="4" y="60"/>
                  </a:cubicBezTo>
                  <a:cubicBezTo>
                    <a:pt x="4" y="59"/>
                    <a:pt x="4" y="59"/>
                    <a:pt x="4" y="59"/>
                  </a:cubicBezTo>
                  <a:cubicBezTo>
                    <a:pt x="4" y="58"/>
                    <a:pt x="4" y="57"/>
                    <a:pt x="3" y="56"/>
                  </a:cubicBezTo>
                  <a:cubicBezTo>
                    <a:pt x="2" y="54"/>
                    <a:pt x="1" y="51"/>
                    <a:pt x="0" y="48"/>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77" name="Freeform 945">
              <a:extLst>
                <a:ext uri="{FF2B5EF4-FFF2-40B4-BE49-F238E27FC236}">
                  <a16:creationId xmlns:a16="http://schemas.microsoft.com/office/drawing/2014/main" xmlns="" id="{7A6C2807-C2C5-4F48-94AE-C7CCC866AE48}"/>
                </a:ext>
              </a:extLst>
            </p:cNvPr>
            <p:cNvSpPr>
              <a:spLocks/>
            </p:cNvSpPr>
            <p:nvPr/>
          </p:nvSpPr>
          <p:spPr bwMode="auto">
            <a:xfrm>
              <a:off x="5179772" y="2326194"/>
              <a:ext cx="285192" cy="249861"/>
            </a:xfrm>
            <a:custGeom>
              <a:avLst/>
              <a:gdLst>
                <a:gd name="T0" fmla="*/ 0 w 103"/>
                <a:gd name="T1" fmla="*/ 48 h 101"/>
                <a:gd name="T2" fmla="*/ 17 w 103"/>
                <a:gd name="T3" fmla="*/ 39 h 101"/>
                <a:gd name="T4" fmla="*/ 22 w 103"/>
                <a:gd name="T5" fmla="*/ 35 h 101"/>
                <a:gd name="T6" fmla="*/ 22 w 103"/>
                <a:gd name="T7" fmla="*/ 27 h 101"/>
                <a:gd name="T8" fmla="*/ 23 w 103"/>
                <a:gd name="T9" fmla="*/ 20 h 101"/>
                <a:gd name="T10" fmla="*/ 22 w 103"/>
                <a:gd name="T11" fmla="*/ 11 h 101"/>
                <a:gd name="T12" fmla="*/ 27 w 103"/>
                <a:gd name="T13" fmla="*/ 9 h 101"/>
                <a:gd name="T14" fmla="*/ 31 w 103"/>
                <a:gd name="T15" fmla="*/ 3 h 101"/>
                <a:gd name="T16" fmla="*/ 32 w 103"/>
                <a:gd name="T17" fmla="*/ 3 h 101"/>
                <a:gd name="T18" fmla="*/ 34 w 103"/>
                <a:gd name="T19" fmla="*/ 1 h 101"/>
                <a:gd name="T20" fmla="*/ 41 w 103"/>
                <a:gd name="T21" fmla="*/ 1 h 101"/>
                <a:gd name="T22" fmla="*/ 44 w 103"/>
                <a:gd name="T23" fmla="*/ 2 h 101"/>
                <a:gd name="T24" fmla="*/ 48 w 103"/>
                <a:gd name="T25" fmla="*/ 1 h 101"/>
                <a:gd name="T26" fmla="*/ 51 w 103"/>
                <a:gd name="T27" fmla="*/ 5 h 101"/>
                <a:gd name="T28" fmla="*/ 54 w 103"/>
                <a:gd name="T29" fmla="*/ 3 h 101"/>
                <a:gd name="T30" fmla="*/ 57 w 103"/>
                <a:gd name="T31" fmla="*/ 7 h 101"/>
                <a:gd name="T32" fmla="*/ 58 w 103"/>
                <a:gd name="T33" fmla="*/ 9 h 101"/>
                <a:gd name="T34" fmla="*/ 59 w 103"/>
                <a:gd name="T35" fmla="*/ 11 h 101"/>
                <a:gd name="T36" fmla="*/ 62 w 103"/>
                <a:gd name="T37" fmla="*/ 17 h 101"/>
                <a:gd name="T38" fmla="*/ 67 w 103"/>
                <a:gd name="T39" fmla="*/ 19 h 101"/>
                <a:gd name="T40" fmla="*/ 73 w 103"/>
                <a:gd name="T41" fmla="*/ 19 h 101"/>
                <a:gd name="T42" fmla="*/ 70 w 103"/>
                <a:gd name="T43" fmla="*/ 21 h 101"/>
                <a:gd name="T44" fmla="*/ 72 w 103"/>
                <a:gd name="T45" fmla="*/ 27 h 101"/>
                <a:gd name="T46" fmla="*/ 69 w 103"/>
                <a:gd name="T47" fmla="*/ 29 h 101"/>
                <a:gd name="T48" fmla="*/ 68 w 103"/>
                <a:gd name="T49" fmla="*/ 31 h 101"/>
                <a:gd name="T50" fmla="*/ 68 w 103"/>
                <a:gd name="T51" fmla="*/ 34 h 101"/>
                <a:gd name="T52" fmla="*/ 66 w 103"/>
                <a:gd name="T53" fmla="*/ 34 h 101"/>
                <a:gd name="T54" fmla="*/ 66 w 103"/>
                <a:gd name="T55" fmla="*/ 36 h 101"/>
                <a:gd name="T56" fmla="*/ 67 w 103"/>
                <a:gd name="T57" fmla="*/ 39 h 101"/>
                <a:gd name="T58" fmla="*/ 67 w 103"/>
                <a:gd name="T59" fmla="*/ 42 h 101"/>
                <a:gd name="T60" fmla="*/ 70 w 103"/>
                <a:gd name="T61" fmla="*/ 45 h 101"/>
                <a:gd name="T62" fmla="*/ 74 w 103"/>
                <a:gd name="T63" fmla="*/ 52 h 101"/>
                <a:gd name="T64" fmla="*/ 76 w 103"/>
                <a:gd name="T65" fmla="*/ 53 h 101"/>
                <a:gd name="T66" fmla="*/ 80 w 103"/>
                <a:gd name="T67" fmla="*/ 55 h 101"/>
                <a:gd name="T68" fmla="*/ 87 w 103"/>
                <a:gd name="T69" fmla="*/ 59 h 101"/>
                <a:gd name="T70" fmla="*/ 93 w 103"/>
                <a:gd name="T71" fmla="*/ 66 h 101"/>
                <a:gd name="T72" fmla="*/ 93 w 103"/>
                <a:gd name="T73" fmla="*/ 72 h 101"/>
                <a:gd name="T74" fmla="*/ 94 w 103"/>
                <a:gd name="T75" fmla="*/ 77 h 101"/>
                <a:gd name="T76" fmla="*/ 97 w 103"/>
                <a:gd name="T77" fmla="*/ 77 h 101"/>
                <a:gd name="T78" fmla="*/ 97 w 103"/>
                <a:gd name="T79" fmla="*/ 81 h 101"/>
                <a:gd name="T80" fmla="*/ 100 w 103"/>
                <a:gd name="T81" fmla="*/ 85 h 101"/>
                <a:gd name="T82" fmla="*/ 103 w 103"/>
                <a:gd name="T83" fmla="*/ 89 h 101"/>
                <a:gd name="T84" fmla="*/ 97 w 103"/>
                <a:gd name="T85" fmla="*/ 88 h 101"/>
                <a:gd name="T86" fmla="*/ 93 w 103"/>
                <a:gd name="T87" fmla="*/ 88 h 101"/>
                <a:gd name="T88" fmla="*/ 88 w 103"/>
                <a:gd name="T89" fmla="*/ 90 h 101"/>
                <a:gd name="T90" fmla="*/ 81 w 103"/>
                <a:gd name="T91" fmla="*/ 100 h 101"/>
                <a:gd name="T92" fmla="*/ 67 w 103"/>
                <a:gd name="T93" fmla="*/ 98 h 101"/>
                <a:gd name="T94" fmla="*/ 57 w 103"/>
                <a:gd name="T95" fmla="*/ 92 h 101"/>
                <a:gd name="T96" fmla="*/ 19 w 103"/>
                <a:gd name="T97" fmla="*/ 66 h 101"/>
                <a:gd name="T98" fmla="*/ 5 w 103"/>
                <a:gd name="T99" fmla="*/ 63 h 101"/>
                <a:gd name="T100" fmla="*/ 4 w 103"/>
                <a:gd name="T101" fmla="*/ 60 h 101"/>
                <a:gd name="T102" fmla="*/ 4 w 103"/>
                <a:gd name="T103" fmla="*/ 59 h 101"/>
                <a:gd name="T104" fmla="*/ 3 w 103"/>
                <a:gd name="T105" fmla="*/ 56 h 101"/>
                <a:gd name="T106" fmla="*/ 0 w 103"/>
                <a:gd name="T107" fmla="*/ 4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3" h="101">
                  <a:moveTo>
                    <a:pt x="0" y="48"/>
                  </a:moveTo>
                  <a:cubicBezTo>
                    <a:pt x="6" y="45"/>
                    <a:pt x="12" y="43"/>
                    <a:pt x="17" y="39"/>
                  </a:cubicBezTo>
                  <a:cubicBezTo>
                    <a:pt x="19" y="38"/>
                    <a:pt x="21" y="36"/>
                    <a:pt x="22" y="35"/>
                  </a:cubicBezTo>
                  <a:cubicBezTo>
                    <a:pt x="24" y="32"/>
                    <a:pt x="22" y="28"/>
                    <a:pt x="22" y="27"/>
                  </a:cubicBezTo>
                  <a:cubicBezTo>
                    <a:pt x="23" y="22"/>
                    <a:pt x="24" y="22"/>
                    <a:pt x="23" y="20"/>
                  </a:cubicBezTo>
                  <a:cubicBezTo>
                    <a:pt x="23" y="17"/>
                    <a:pt x="20" y="13"/>
                    <a:pt x="22" y="11"/>
                  </a:cubicBezTo>
                  <a:cubicBezTo>
                    <a:pt x="24" y="10"/>
                    <a:pt x="26" y="10"/>
                    <a:pt x="27" y="9"/>
                  </a:cubicBezTo>
                  <a:cubicBezTo>
                    <a:pt x="29" y="8"/>
                    <a:pt x="32" y="5"/>
                    <a:pt x="31" y="3"/>
                  </a:cubicBezTo>
                  <a:cubicBezTo>
                    <a:pt x="31" y="3"/>
                    <a:pt x="32" y="4"/>
                    <a:pt x="32" y="3"/>
                  </a:cubicBezTo>
                  <a:cubicBezTo>
                    <a:pt x="34" y="3"/>
                    <a:pt x="34" y="2"/>
                    <a:pt x="34" y="1"/>
                  </a:cubicBezTo>
                  <a:cubicBezTo>
                    <a:pt x="35" y="0"/>
                    <a:pt x="40" y="1"/>
                    <a:pt x="41" y="1"/>
                  </a:cubicBezTo>
                  <a:cubicBezTo>
                    <a:pt x="42" y="2"/>
                    <a:pt x="43" y="2"/>
                    <a:pt x="44" y="2"/>
                  </a:cubicBezTo>
                  <a:cubicBezTo>
                    <a:pt x="46" y="2"/>
                    <a:pt x="46" y="1"/>
                    <a:pt x="48" y="1"/>
                  </a:cubicBezTo>
                  <a:cubicBezTo>
                    <a:pt x="51" y="1"/>
                    <a:pt x="49" y="5"/>
                    <a:pt x="51" y="5"/>
                  </a:cubicBezTo>
                  <a:cubicBezTo>
                    <a:pt x="52" y="5"/>
                    <a:pt x="53" y="3"/>
                    <a:pt x="54" y="3"/>
                  </a:cubicBezTo>
                  <a:cubicBezTo>
                    <a:pt x="56" y="3"/>
                    <a:pt x="56" y="6"/>
                    <a:pt x="57" y="7"/>
                  </a:cubicBezTo>
                  <a:cubicBezTo>
                    <a:pt x="58" y="8"/>
                    <a:pt x="58" y="8"/>
                    <a:pt x="58" y="9"/>
                  </a:cubicBezTo>
                  <a:cubicBezTo>
                    <a:pt x="59" y="9"/>
                    <a:pt x="58" y="11"/>
                    <a:pt x="59" y="11"/>
                  </a:cubicBezTo>
                  <a:cubicBezTo>
                    <a:pt x="61" y="13"/>
                    <a:pt x="64" y="14"/>
                    <a:pt x="62" y="17"/>
                  </a:cubicBezTo>
                  <a:cubicBezTo>
                    <a:pt x="65" y="16"/>
                    <a:pt x="66" y="18"/>
                    <a:pt x="67" y="19"/>
                  </a:cubicBezTo>
                  <a:cubicBezTo>
                    <a:pt x="69" y="19"/>
                    <a:pt x="69" y="18"/>
                    <a:pt x="73" y="19"/>
                  </a:cubicBezTo>
                  <a:cubicBezTo>
                    <a:pt x="72" y="21"/>
                    <a:pt x="71" y="20"/>
                    <a:pt x="70" y="21"/>
                  </a:cubicBezTo>
                  <a:cubicBezTo>
                    <a:pt x="69" y="23"/>
                    <a:pt x="72" y="25"/>
                    <a:pt x="72" y="27"/>
                  </a:cubicBezTo>
                  <a:cubicBezTo>
                    <a:pt x="72" y="29"/>
                    <a:pt x="69" y="27"/>
                    <a:pt x="69" y="29"/>
                  </a:cubicBezTo>
                  <a:cubicBezTo>
                    <a:pt x="70" y="30"/>
                    <a:pt x="68" y="30"/>
                    <a:pt x="68" y="31"/>
                  </a:cubicBezTo>
                  <a:cubicBezTo>
                    <a:pt x="68" y="32"/>
                    <a:pt x="68" y="33"/>
                    <a:pt x="68" y="34"/>
                  </a:cubicBezTo>
                  <a:cubicBezTo>
                    <a:pt x="68" y="34"/>
                    <a:pt x="67" y="34"/>
                    <a:pt x="66" y="34"/>
                  </a:cubicBezTo>
                  <a:cubicBezTo>
                    <a:pt x="66" y="35"/>
                    <a:pt x="65" y="35"/>
                    <a:pt x="66" y="36"/>
                  </a:cubicBezTo>
                  <a:cubicBezTo>
                    <a:pt x="67" y="37"/>
                    <a:pt x="68" y="37"/>
                    <a:pt x="67" y="39"/>
                  </a:cubicBezTo>
                  <a:cubicBezTo>
                    <a:pt x="67" y="40"/>
                    <a:pt x="66" y="41"/>
                    <a:pt x="67" y="42"/>
                  </a:cubicBezTo>
                  <a:cubicBezTo>
                    <a:pt x="68" y="43"/>
                    <a:pt x="69" y="44"/>
                    <a:pt x="70" y="45"/>
                  </a:cubicBezTo>
                  <a:cubicBezTo>
                    <a:pt x="71" y="45"/>
                    <a:pt x="77" y="51"/>
                    <a:pt x="74" y="52"/>
                  </a:cubicBezTo>
                  <a:cubicBezTo>
                    <a:pt x="75" y="52"/>
                    <a:pt x="75" y="54"/>
                    <a:pt x="76" y="53"/>
                  </a:cubicBezTo>
                  <a:cubicBezTo>
                    <a:pt x="77" y="53"/>
                    <a:pt x="78" y="54"/>
                    <a:pt x="80" y="55"/>
                  </a:cubicBezTo>
                  <a:cubicBezTo>
                    <a:pt x="82" y="56"/>
                    <a:pt x="84" y="59"/>
                    <a:pt x="87" y="59"/>
                  </a:cubicBezTo>
                  <a:cubicBezTo>
                    <a:pt x="88" y="59"/>
                    <a:pt x="91" y="65"/>
                    <a:pt x="93" y="66"/>
                  </a:cubicBezTo>
                  <a:cubicBezTo>
                    <a:pt x="95" y="68"/>
                    <a:pt x="93" y="69"/>
                    <a:pt x="93" y="72"/>
                  </a:cubicBezTo>
                  <a:cubicBezTo>
                    <a:pt x="93" y="73"/>
                    <a:pt x="93" y="77"/>
                    <a:pt x="94" y="77"/>
                  </a:cubicBezTo>
                  <a:cubicBezTo>
                    <a:pt x="95" y="77"/>
                    <a:pt x="96" y="77"/>
                    <a:pt x="97" y="77"/>
                  </a:cubicBezTo>
                  <a:cubicBezTo>
                    <a:pt x="97" y="78"/>
                    <a:pt x="97" y="80"/>
                    <a:pt x="97" y="81"/>
                  </a:cubicBezTo>
                  <a:cubicBezTo>
                    <a:pt x="97" y="83"/>
                    <a:pt x="98" y="83"/>
                    <a:pt x="100" y="85"/>
                  </a:cubicBezTo>
                  <a:cubicBezTo>
                    <a:pt x="102" y="86"/>
                    <a:pt x="101" y="89"/>
                    <a:pt x="103" y="89"/>
                  </a:cubicBezTo>
                  <a:cubicBezTo>
                    <a:pt x="102" y="89"/>
                    <a:pt x="97" y="89"/>
                    <a:pt x="97" y="88"/>
                  </a:cubicBezTo>
                  <a:cubicBezTo>
                    <a:pt x="97" y="89"/>
                    <a:pt x="94" y="88"/>
                    <a:pt x="93" y="88"/>
                  </a:cubicBezTo>
                  <a:cubicBezTo>
                    <a:pt x="91" y="88"/>
                    <a:pt x="89" y="88"/>
                    <a:pt x="88" y="90"/>
                  </a:cubicBezTo>
                  <a:cubicBezTo>
                    <a:pt x="87" y="94"/>
                    <a:pt x="87" y="101"/>
                    <a:pt x="81" y="100"/>
                  </a:cubicBezTo>
                  <a:cubicBezTo>
                    <a:pt x="67" y="98"/>
                    <a:pt x="67" y="98"/>
                    <a:pt x="67" y="98"/>
                  </a:cubicBezTo>
                  <a:cubicBezTo>
                    <a:pt x="62" y="98"/>
                    <a:pt x="62" y="95"/>
                    <a:pt x="57" y="92"/>
                  </a:cubicBezTo>
                  <a:cubicBezTo>
                    <a:pt x="45" y="83"/>
                    <a:pt x="33" y="72"/>
                    <a:pt x="19" y="66"/>
                  </a:cubicBezTo>
                  <a:cubicBezTo>
                    <a:pt x="14" y="64"/>
                    <a:pt x="10" y="64"/>
                    <a:pt x="5" y="63"/>
                  </a:cubicBezTo>
                  <a:cubicBezTo>
                    <a:pt x="8" y="60"/>
                    <a:pt x="5" y="62"/>
                    <a:pt x="4" y="60"/>
                  </a:cubicBezTo>
                  <a:cubicBezTo>
                    <a:pt x="4" y="59"/>
                    <a:pt x="4" y="59"/>
                    <a:pt x="4" y="59"/>
                  </a:cubicBezTo>
                  <a:cubicBezTo>
                    <a:pt x="4" y="58"/>
                    <a:pt x="4" y="57"/>
                    <a:pt x="3" y="56"/>
                  </a:cubicBezTo>
                  <a:cubicBezTo>
                    <a:pt x="2" y="54"/>
                    <a:pt x="1" y="51"/>
                    <a:pt x="0" y="48"/>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78" name="Freeform 946">
              <a:extLst>
                <a:ext uri="{FF2B5EF4-FFF2-40B4-BE49-F238E27FC236}">
                  <a16:creationId xmlns:a16="http://schemas.microsoft.com/office/drawing/2014/main" xmlns="" id="{F3926BB3-42AF-4C9A-8522-F55A729D1B64}"/>
                </a:ext>
              </a:extLst>
            </p:cNvPr>
            <p:cNvSpPr>
              <a:spLocks/>
            </p:cNvSpPr>
            <p:nvPr/>
          </p:nvSpPr>
          <p:spPr bwMode="auto">
            <a:xfrm>
              <a:off x="4467581" y="2055278"/>
              <a:ext cx="159140" cy="109490"/>
            </a:xfrm>
            <a:custGeom>
              <a:avLst/>
              <a:gdLst>
                <a:gd name="T0" fmla="*/ 1 w 57"/>
                <a:gd name="T1" fmla="*/ 13 h 44"/>
                <a:gd name="T2" fmla="*/ 3 w 57"/>
                <a:gd name="T3" fmla="*/ 14 h 44"/>
                <a:gd name="T4" fmla="*/ 5 w 57"/>
                <a:gd name="T5" fmla="*/ 13 h 44"/>
                <a:gd name="T6" fmla="*/ 10 w 57"/>
                <a:gd name="T7" fmla="*/ 11 h 44"/>
                <a:gd name="T8" fmla="*/ 15 w 57"/>
                <a:gd name="T9" fmla="*/ 13 h 44"/>
                <a:gd name="T10" fmla="*/ 18 w 57"/>
                <a:gd name="T11" fmla="*/ 11 h 44"/>
                <a:gd name="T12" fmla="*/ 16 w 57"/>
                <a:gd name="T13" fmla="*/ 10 h 44"/>
                <a:gd name="T14" fmla="*/ 20 w 57"/>
                <a:gd name="T15" fmla="*/ 5 h 44"/>
                <a:gd name="T16" fmla="*/ 24 w 57"/>
                <a:gd name="T17" fmla="*/ 3 h 44"/>
                <a:gd name="T18" fmla="*/ 25 w 57"/>
                <a:gd name="T19" fmla="*/ 2 h 44"/>
                <a:gd name="T20" fmla="*/ 26 w 57"/>
                <a:gd name="T21" fmla="*/ 3 h 44"/>
                <a:gd name="T22" fmla="*/ 29 w 57"/>
                <a:gd name="T23" fmla="*/ 2 h 44"/>
                <a:gd name="T24" fmla="*/ 34 w 57"/>
                <a:gd name="T25" fmla="*/ 5 h 44"/>
                <a:gd name="T26" fmla="*/ 43 w 57"/>
                <a:gd name="T27" fmla="*/ 10 h 44"/>
                <a:gd name="T28" fmla="*/ 50 w 57"/>
                <a:gd name="T29" fmla="*/ 8 h 44"/>
                <a:gd name="T30" fmla="*/ 51 w 57"/>
                <a:gd name="T31" fmla="*/ 9 h 44"/>
                <a:gd name="T32" fmla="*/ 53 w 57"/>
                <a:gd name="T33" fmla="*/ 12 h 44"/>
                <a:gd name="T34" fmla="*/ 56 w 57"/>
                <a:gd name="T35" fmla="*/ 16 h 44"/>
                <a:gd name="T36" fmla="*/ 53 w 57"/>
                <a:gd name="T37" fmla="*/ 17 h 44"/>
                <a:gd name="T38" fmla="*/ 50 w 57"/>
                <a:gd name="T39" fmla="*/ 20 h 44"/>
                <a:gd name="T40" fmla="*/ 48 w 57"/>
                <a:gd name="T41" fmla="*/ 18 h 44"/>
                <a:gd name="T42" fmla="*/ 45 w 57"/>
                <a:gd name="T43" fmla="*/ 18 h 44"/>
                <a:gd name="T44" fmla="*/ 42 w 57"/>
                <a:gd name="T45" fmla="*/ 18 h 44"/>
                <a:gd name="T46" fmla="*/ 39 w 57"/>
                <a:gd name="T47" fmla="*/ 17 h 44"/>
                <a:gd name="T48" fmla="*/ 33 w 57"/>
                <a:gd name="T49" fmla="*/ 16 h 44"/>
                <a:gd name="T50" fmla="*/ 31 w 57"/>
                <a:gd name="T51" fmla="*/ 16 h 44"/>
                <a:gd name="T52" fmla="*/ 28 w 57"/>
                <a:gd name="T53" fmla="*/ 17 h 44"/>
                <a:gd name="T54" fmla="*/ 24 w 57"/>
                <a:gd name="T55" fmla="*/ 17 h 44"/>
                <a:gd name="T56" fmla="*/ 22 w 57"/>
                <a:gd name="T57" fmla="*/ 20 h 44"/>
                <a:gd name="T58" fmla="*/ 23 w 57"/>
                <a:gd name="T59" fmla="*/ 22 h 44"/>
                <a:gd name="T60" fmla="*/ 26 w 57"/>
                <a:gd name="T61" fmla="*/ 24 h 44"/>
                <a:gd name="T62" fmla="*/ 28 w 57"/>
                <a:gd name="T63" fmla="*/ 30 h 44"/>
                <a:gd name="T64" fmla="*/ 35 w 57"/>
                <a:gd name="T65" fmla="*/ 36 h 44"/>
                <a:gd name="T66" fmla="*/ 39 w 57"/>
                <a:gd name="T67" fmla="*/ 41 h 44"/>
                <a:gd name="T68" fmla="*/ 38 w 57"/>
                <a:gd name="T69" fmla="*/ 42 h 44"/>
                <a:gd name="T70" fmla="*/ 26 w 57"/>
                <a:gd name="T71" fmla="*/ 36 h 44"/>
                <a:gd name="T72" fmla="*/ 24 w 57"/>
                <a:gd name="T73" fmla="*/ 35 h 44"/>
                <a:gd name="T74" fmla="*/ 22 w 57"/>
                <a:gd name="T75" fmla="*/ 33 h 44"/>
                <a:gd name="T76" fmla="*/ 16 w 57"/>
                <a:gd name="T77" fmla="*/ 27 h 44"/>
                <a:gd name="T78" fmla="*/ 20 w 57"/>
                <a:gd name="T79" fmla="*/ 28 h 44"/>
                <a:gd name="T80" fmla="*/ 14 w 57"/>
                <a:gd name="T81" fmla="*/ 23 h 44"/>
                <a:gd name="T82" fmla="*/ 13 w 57"/>
                <a:gd name="T83" fmla="*/ 18 h 44"/>
                <a:gd name="T84" fmla="*/ 8 w 57"/>
                <a:gd name="T85" fmla="*/ 15 h 44"/>
                <a:gd name="T86" fmla="*/ 6 w 57"/>
                <a:gd name="T87" fmla="*/ 19 h 44"/>
                <a:gd name="T88" fmla="*/ 5 w 57"/>
                <a:gd name="T89" fmla="*/ 18 h 44"/>
                <a:gd name="T90" fmla="*/ 4 w 57"/>
                <a:gd name="T91" fmla="*/ 21 h 44"/>
                <a:gd name="T92" fmla="*/ 2 w 57"/>
                <a:gd name="T93" fmla="*/ 17 h 44"/>
                <a:gd name="T94" fmla="*/ 0 w 57"/>
                <a:gd name="T95" fmla="*/ 13 h 44"/>
                <a:gd name="T96" fmla="*/ 1 w 57"/>
                <a:gd name="T97" fmla="*/ 1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7" h="44">
                  <a:moveTo>
                    <a:pt x="1" y="13"/>
                  </a:moveTo>
                  <a:cubicBezTo>
                    <a:pt x="2" y="13"/>
                    <a:pt x="2" y="13"/>
                    <a:pt x="3" y="14"/>
                  </a:cubicBezTo>
                  <a:cubicBezTo>
                    <a:pt x="4" y="14"/>
                    <a:pt x="4" y="13"/>
                    <a:pt x="5" y="13"/>
                  </a:cubicBezTo>
                  <a:cubicBezTo>
                    <a:pt x="5" y="13"/>
                    <a:pt x="7" y="15"/>
                    <a:pt x="10" y="11"/>
                  </a:cubicBezTo>
                  <a:cubicBezTo>
                    <a:pt x="12" y="13"/>
                    <a:pt x="13" y="12"/>
                    <a:pt x="15" y="13"/>
                  </a:cubicBezTo>
                  <a:cubicBezTo>
                    <a:pt x="18" y="15"/>
                    <a:pt x="17" y="11"/>
                    <a:pt x="18" y="11"/>
                  </a:cubicBezTo>
                  <a:cubicBezTo>
                    <a:pt x="17" y="11"/>
                    <a:pt x="17" y="11"/>
                    <a:pt x="16" y="10"/>
                  </a:cubicBezTo>
                  <a:cubicBezTo>
                    <a:pt x="20" y="8"/>
                    <a:pt x="21" y="11"/>
                    <a:pt x="20" y="5"/>
                  </a:cubicBezTo>
                  <a:cubicBezTo>
                    <a:pt x="20" y="4"/>
                    <a:pt x="23" y="4"/>
                    <a:pt x="24" y="3"/>
                  </a:cubicBezTo>
                  <a:cubicBezTo>
                    <a:pt x="25" y="2"/>
                    <a:pt x="24" y="3"/>
                    <a:pt x="25" y="2"/>
                  </a:cubicBezTo>
                  <a:cubicBezTo>
                    <a:pt x="26" y="3"/>
                    <a:pt x="26" y="3"/>
                    <a:pt x="26" y="3"/>
                  </a:cubicBezTo>
                  <a:cubicBezTo>
                    <a:pt x="24" y="0"/>
                    <a:pt x="29" y="1"/>
                    <a:pt x="29" y="2"/>
                  </a:cubicBezTo>
                  <a:cubicBezTo>
                    <a:pt x="30" y="2"/>
                    <a:pt x="34" y="5"/>
                    <a:pt x="34" y="5"/>
                  </a:cubicBezTo>
                  <a:cubicBezTo>
                    <a:pt x="36" y="8"/>
                    <a:pt x="39" y="9"/>
                    <a:pt x="43" y="10"/>
                  </a:cubicBezTo>
                  <a:cubicBezTo>
                    <a:pt x="50" y="10"/>
                    <a:pt x="47" y="8"/>
                    <a:pt x="50" y="8"/>
                  </a:cubicBezTo>
                  <a:cubicBezTo>
                    <a:pt x="50" y="7"/>
                    <a:pt x="50" y="9"/>
                    <a:pt x="51" y="9"/>
                  </a:cubicBezTo>
                  <a:cubicBezTo>
                    <a:pt x="51" y="11"/>
                    <a:pt x="51" y="12"/>
                    <a:pt x="53" y="12"/>
                  </a:cubicBezTo>
                  <a:cubicBezTo>
                    <a:pt x="50" y="15"/>
                    <a:pt x="57" y="16"/>
                    <a:pt x="56" y="16"/>
                  </a:cubicBezTo>
                  <a:cubicBezTo>
                    <a:pt x="53" y="17"/>
                    <a:pt x="53" y="17"/>
                    <a:pt x="53" y="17"/>
                  </a:cubicBezTo>
                  <a:cubicBezTo>
                    <a:pt x="54" y="19"/>
                    <a:pt x="53" y="22"/>
                    <a:pt x="50" y="20"/>
                  </a:cubicBezTo>
                  <a:cubicBezTo>
                    <a:pt x="49" y="17"/>
                    <a:pt x="49" y="19"/>
                    <a:pt x="48" y="18"/>
                  </a:cubicBezTo>
                  <a:cubicBezTo>
                    <a:pt x="47" y="18"/>
                    <a:pt x="46" y="17"/>
                    <a:pt x="45" y="18"/>
                  </a:cubicBezTo>
                  <a:cubicBezTo>
                    <a:pt x="43" y="18"/>
                    <a:pt x="43" y="17"/>
                    <a:pt x="42" y="18"/>
                  </a:cubicBezTo>
                  <a:cubicBezTo>
                    <a:pt x="41" y="18"/>
                    <a:pt x="40" y="18"/>
                    <a:pt x="39" y="17"/>
                  </a:cubicBezTo>
                  <a:cubicBezTo>
                    <a:pt x="37" y="17"/>
                    <a:pt x="35" y="17"/>
                    <a:pt x="33" y="16"/>
                  </a:cubicBezTo>
                  <a:cubicBezTo>
                    <a:pt x="31" y="16"/>
                    <a:pt x="33" y="17"/>
                    <a:pt x="31" y="16"/>
                  </a:cubicBezTo>
                  <a:cubicBezTo>
                    <a:pt x="29" y="16"/>
                    <a:pt x="29" y="16"/>
                    <a:pt x="28" y="17"/>
                  </a:cubicBezTo>
                  <a:cubicBezTo>
                    <a:pt x="27" y="20"/>
                    <a:pt x="27" y="19"/>
                    <a:pt x="24" y="17"/>
                  </a:cubicBezTo>
                  <a:cubicBezTo>
                    <a:pt x="21" y="15"/>
                    <a:pt x="22" y="19"/>
                    <a:pt x="22" y="20"/>
                  </a:cubicBezTo>
                  <a:cubicBezTo>
                    <a:pt x="22" y="21"/>
                    <a:pt x="22" y="21"/>
                    <a:pt x="23" y="22"/>
                  </a:cubicBezTo>
                  <a:cubicBezTo>
                    <a:pt x="23" y="22"/>
                    <a:pt x="25" y="23"/>
                    <a:pt x="26" y="24"/>
                  </a:cubicBezTo>
                  <a:cubicBezTo>
                    <a:pt x="27" y="26"/>
                    <a:pt x="25" y="28"/>
                    <a:pt x="28" y="30"/>
                  </a:cubicBezTo>
                  <a:cubicBezTo>
                    <a:pt x="31" y="31"/>
                    <a:pt x="32" y="34"/>
                    <a:pt x="35" y="36"/>
                  </a:cubicBezTo>
                  <a:cubicBezTo>
                    <a:pt x="37" y="37"/>
                    <a:pt x="38" y="39"/>
                    <a:pt x="39" y="41"/>
                  </a:cubicBezTo>
                  <a:cubicBezTo>
                    <a:pt x="41" y="42"/>
                    <a:pt x="40" y="44"/>
                    <a:pt x="38" y="42"/>
                  </a:cubicBezTo>
                  <a:cubicBezTo>
                    <a:pt x="36" y="39"/>
                    <a:pt x="30" y="35"/>
                    <a:pt x="26" y="36"/>
                  </a:cubicBezTo>
                  <a:cubicBezTo>
                    <a:pt x="25" y="37"/>
                    <a:pt x="24" y="36"/>
                    <a:pt x="24" y="35"/>
                  </a:cubicBezTo>
                  <a:cubicBezTo>
                    <a:pt x="23" y="34"/>
                    <a:pt x="23" y="34"/>
                    <a:pt x="22" y="33"/>
                  </a:cubicBezTo>
                  <a:cubicBezTo>
                    <a:pt x="20" y="32"/>
                    <a:pt x="16" y="30"/>
                    <a:pt x="16" y="27"/>
                  </a:cubicBezTo>
                  <a:cubicBezTo>
                    <a:pt x="17" y="27"/>
                    <a:pt x="18" y="27"/>
                    <a:pt x="20" y="28"/>
                  </a:cubicBezTo>
                  <a:cubicBezTo>
                    <a:pt x="18" y="26"/>
                    <a:pt x="16" y="25"/>
                    <a:pt x="14" y="23"/>
                  </a:cubicBezTo>
                  <a:cubicBezTo>
                    <a:pt x="13" y="22"/>
                    <a:pt x="14" y="20"/>
                    <a:pt x="13" y="18"/>
                  </a:cubicBezTo>
                  <a:cubicBezTo>
                    <a:pt x="12" y="17"/>
                    <a:pt x="10" y="15"/>
                    <a:pt x="8" y="15"/>
                  </a:cubicBezTo>
                  <a:cubicBezTo>
                    <a:pt x="7" y="15"/>
                    <a:pt x="6" y="18"/>
                    <a:pt x="6" y="19"/>
                  </a:cubicBezTo>
                  <a:cubicBezTo>
                    <a:pt x="6" y="19"/>
                    <a:pt x="6" y="19"/>
                    <a:pt x="5" y="18"/>
                  </a:cubicBezTo>
                  <a:cubicBezTo>
                    <a:pt x="5" y="19"/>
                    <a:pt x="5" y="21"/>
                    <a:pt x="4" y="21"/>
                  </a:cubicBezTo>
                  <a:cubicBezTo>
                    <a:pt x="3" y="21"/>
                    <a:pt x="1" y="18"/>
                    <a:pt x="2" y="17"/>
                  </a:cubicBezTo>
                  <a:cubicBezTo>
                    <a:pt x="1" y="17"/>
                    <a:pt x="0" y="14"/>
                    <a:pt x="0" y="13"/>
                  </a:cubicBezTo>
                  <a:cubicBezTo>
                    <a:pt x="1" y="13"/>
                    <a:pt x="1" y="13"/>
                    <a:pt x="1" y="13"/>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79" name="Freeform 947">
              <a:extLst>
                <a:ext uri="{FF2B5EF4-FFF2-40B4-BE49-F238E27FC236}">
                  <a16:creationId xmlns:a16="http://schemas.microsoft.com/office/drawing/2014/main" xmlns="" id="{CB35F887-CA38-4092-8A52-26FA5490C587}"/>
                </a:ext>
              </a:extLst>
            </p:cNvPr>
            <p:cNvSpPr>
              <a:spLocks/>
            </p:cNvSpPr>
            <p:nvPr/>
          </p:nvSpPr>
          <p:spPr bwMode="auto">
            <a:xfrm>
              <a:off x="4467581" y="2055278"/>
              <a:ext cx="159140" cy="109490"/>
            </a:xfrm>
            <a:custGeom>
              <a:avLst/>
              <a:gdLst>
                <a:gd name="T0" fmla="*/ 1 w 57"/>
                <a:gd name="T1" fmla="*/ 13 h 44"/>
                <a:gd name="T2" fmla="*/ 3 w 57"/>
                <a:gd name="T3" fmla="*/ 14 h 44"/>
                <a:gd name="T4" fmla="*/ 5 w 57"/>
                <a:gd name="T5" fmla="*/ 13 h 44"/>
                <a:gd name="T6" fmla="*/ 10 w 57"/>
                <a:gd name="T7" fmla="*/ 11 h 44"/>
                <a:gd name="T8" fmla="*/ 15 w 57"/>
                <a:gd name="T9" fmla="*/ 13 h 44"/>
                <a:gd name="T10" fmla="*/ 18 w 57"/>
                <a:gd name="T11" fmla="*/ 11 h 44"/>
                <a:gd name="T12" fmla="*/ 16 w 57"/>
                <a:gd name="T13" fmla="*/ 10 h 44"/>
                <a:gd name="T14" fmla="*/ 20 w 57"/>
                <a:gd name="T15" fmla="*/ 5 h 44"/>
                <a:gd name="T16" fmla="*/ 24 w 57"/>
                <a:gd name="T17" fmla="*/ 3 h 44"/>
                <a:gd name="T18" fmla="*/ 25 w 57"/>
                <a:gd name="T19" fmla="*/ 2 h 44"/>
                <a:gd name="T20" fmla="*/ 26 w 57"/>
                <a:gd name="T21" fmla="*/ 3 h 44"/>
                <a:gd name="T22" fmla="*/ 29 w 57"/>
                <a:gd name="T23" fmla="*/ 2 h 44"/>
                <a:gd name="T24" fmla="*/ 34 w 57"/>
                <a:gd name="T25" fmla="*/ 5 h 44"/>
                <a:gd name="T26" fmla="*/ 43 w 57"/>
                <a:gd name="T27" fmla="*/ 10 h 44"/>
                <a:gd name="T28" fmla="*/ 50 w 57"/>
                <a:gd name="T29" fmla="*/ 8 h 44"/>
                <a:gd name="T30" fmla="*/ 51 w 57"/>
                <a:gd name="T31" fmla="*/ 9 h 44"/>
                <a:gd name="T32" fmla="*/ 53 w 57"/>
                <a:gd name="T33" fmla="*/ 12 h 44"/>
                <a:gd name="T34" fmla="*/ 56 w 57"/>
                <a:gd name="T35" fmla="*/ 16 h 44"/>
                <a:gd name="T36" fmla="*/ 53 w 57"/>
                <a:gd name="T37" fmla="*/ 17 h 44"/>
                <a:gd name="T38" fmla="*/ 50 w 57"/>
                <a:gd name="T39" fmla="*/ 20 h 44"/>
                <a:gd name="T40" fmla="*/ 48 w 57"/>
                <a:gd name="T41" fmla="*/ 18 h 44"/>
                <a:gd name="T42" fmla="*/ 45 w 57"/>
                <a:gd name="T43" fmla="*/ 18 h 44"/>
                <a:gd name="T44" fmla="*/ 42 w 57"/>
                <a:gd name="T45" fmla="*/ 18 h 44"/>
                <a:gd name="T46" fmla="*/ 39 w 57"/>
                <a:gd name="T47" fmla="*/ 17 h 44"/>
                <a:gd name="T48" fmla="*/ 33 w 57"/>
                <a:gd name="T49" fmla="*/ 16 h 44"/>
                <a:gd name="T50" fmla="*/ 31 w 57"/>
                <a:gd name="T51" fmla="*/ 16 h 44"/>
                <a:gd name="T52" fmla="*/ 28 w 57"/>
                <a:gd name="T53" fmla="*/ 17 h 44"/>
                <a:gd name="T54" fmla="*/ 24 w 57"/>
                <a:gd name="T55" fmla="*/ 17 h 44"/>
                <a:gd name="T56" fmla="*/ 22 w 57"/>
                <a:gd name="T57" fmla="*/ 20 h 44"/>
                <a:gd name="T58" fmla="*/ 23 w 57"/>
                <a:gd name="T59" fmla="*/ 22 h 44"/>
                <a:gd name="T60" fmla="*/ 26 w 57"/>
                <a:gd name="T61" fmla="*/ 24 h 44"/>
                <a:gd name="T62" fmla="*/ 28 w 57"/>
                <a:gd name="T63" fmla="*/ 30 h 44"/>
                <a:gd name="T64" fmla="*/ 35 w 57"/>
                <a:gd name="T65" fmla="*/ 36 h 44"/>
                <a:gd name="T66" fmla="*/ 39 w 57"/>
                <a:gd name="T67" fmla="*/ 41 h 44"/>
                <a:gd name="T68" fmla="*/ 38 w 57"/>
                <a:gd name="T69" fmla="*/ 42 h 44"/>
                <a:gd name="T70" fmla="*/ 26 w 57"/>
                <a:gd name="T71" fmla="*/ 36 h 44"/>
                <a:gd name="T72" fmla="*/ 24 w 57"/>
                <a:gd name="T73" fmla="*/ 35 h 44"/>
                <a:gd name="T74" fmla="*/ 22 w 57"/>
                <a:gd name="T75" fmla="*/ 33 h 44"/>
                <a:gd name="T76" fmla="*/ 16 w 57"/>
                <a:gd name="T77" fmla="*/ 27 h 44"/>
                <a:gd name="T78" fmla="*/ 20 w 57"/>
                <a:gd name="T79" fmla="*/ 28 h 44"/>
                <a:gd name="T80" fmla="*/ 14 w 57"/>
                <a:gd name="T81" fmla="*/ 23 h 44"/>
                <a:gd name="T82" fmla="*/ 13 w 57"/>
                <a:gd name="T83" fmla="*/ 18 h 44"/>
                <a:gd name="T84" fmla="*/ 8 w 57"/>
                <a:gd name="T85" fmla="*/ 15 h 44"/>
                <a:gd name="T86" fmla="*/ 6 w 57"/>
                <a:gd name="T87" fmla="*/ 19 h 44"/>
                <a:gd name="T88" fmla="*/ 5 w 57"/>
                <a:gd name="T89" fmla="*/ 18 h 44"/>
                <a:gd name="T90" fmla="*/ 4 w 57"/>
                <a:gd name="T91" fmla="*/ 21 h 44"/>
                <a:gd name="T92" fmla="*/ 2 w 57"/>
                <a:gd name="T93" fmla="*/ 17 h 44"/>
                <a:gd name="T94" fmla="*/ 0 w 57"/>
                <a:gd name="T95" fmla="*/ 13 h 44"/>
                <a:gd name="T96" fmla="*/ 1 w 57"/>
                <a:gd name="T97" fmla="*/ 1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7" h="44">
                  <a:moveTo>
                    <a:pt x="1" y="13"/>
                  </a:moveTo>
                  <a:cubicBezTo>
                    <a:pt x="2" y="13"/>
                    <a:pt x="2" y="13"/>
                    <a:pt x="3" y="14"/>
                  </a:cubicBezTo>
                  <a:cubicBezTo>
                    <a:pt x="4" y="14"/>
                    <a:pt x="4" y="13"/>
                    <a:pt x="5" y="13"/>
                  </a:cubicBezTo>
                  <a:cubicBezTo>
                    <a:pt x="5" y="13"/>
                    <a:pt x="7" y="15"/>
                    <a:pt x="10" y="11"/>
                  </a:cubicBezTo>
                  <a:cubicBezTo>
                    <a:pt x="12" y="13"/>
                    <a:pt x="13" y="12"/>
                    <a:pt x="15" y="13"/>
                  </a:cubicBezTo>
                  <a:cubicBezTo>
                    <a:pt x="18" y="15"/>
                    <a:pt x="17" y="11"/>
                    <a:pt x="18" y="11"/>
                  </a:cubicBezTo>
                  <a:cubicBezTo>
                    <a:pt x="17" y="11"/>
                    <a:pt x="17" y="11"/>
                    <a:pt x="16" y="10"/>
                  </a:cubicBezTo>
                  <a:cubicBezTo>
                    <a:pt x="20" y="8"/>
                    <a:pt x="21" y="11"/>
                    <a:pt x="20" y="5"/>
                  </a:cubicBezTo>
                  <a:cubicBezTo>
                    <a:pt x="20" y="4"/>
                    <a:pt x="23" y="4"/>
                    <a:pt x="24" y="3"/>
                  </a:cubicBezTo>
                  <a:cubicBezTo>
                    <a:pt x="25" y="2"/>
                    <a:pt x="24" y="3"/>
                    <a:pt x="25" y="2"/>
                  </a:cubicBezTo>
                  <a:cubicBezTo>
                    <a:pt x="26" y="3"/>
                    <a:pt x="26" y="3"/>
                    <a:pt x="26" y="3"/>
                  </a:cubicBezTo>
                  <a:cubicBezTo>
                    <a:pt x="24" y="0"/>
                    <a:pt x="29" y="1"/>
                    <a:pt x="29" y="2"/>
                  </a:cubicBezTo>
                  <a:cubicBezTo>
                    <a:pt x="30" y="2"/>
                    <a:pt x="34" y="5"/>
                    <a:pt x="34" y="5"/>
                  </a:cubicBezTo>
                  <a:cubicBezTo>
                    <a:pt x="36" y="8"/>
                    <a:pt x="39" y="9"/>
                    <a:pt x="43" y="10"/>
                  </a:cubicBezTo>
                  <a:cubicBezTo>
                    <a:pt x="50" y="10"/>
                    <a:pt x="47" y="8"/>
                    <a:pt x="50" y="8"/>
                  </a:cubicBezTo>
                  <a:cubicBezTo>
                    <a:pt x="50" y="7"/>
                    <a:pt x="50" y="9"/>
                    <a:pt x="51" y="9"/>
                  </a:cubicBezTo>
                  <a:cubicBezTo>
                    <a:pt x="51" y="11"/>
                    <a:pt x="51" y="12"/>
                    <a:pt x="53" y="12"/>
                  </a:cubicBezTo>
                  <a:cubicBezTo>
                    <a:pt x="50" y="15"/>
                    <a:pt x="57" y="16"/>
                    <a:pt x="56" y="16"/>
                  </a:cubicBezTo>
                  <a:cubicBezTo>
                    <a:pt x="53" y="17"/>
                    <a:pt x="53" y="17"/>
                    <a:pt x="53" y="17"/>
                  </a:cubicBezTo>
                  <a:cubicBezTo>
                    <a:pt x="54" y="19"/>
                    <a:pt x="53" y="22"/>
                    <a:pt x="50" y="20"/>
                  </a:cubicBezTo>
                  <a:cubicBezTo>
                    <a:pt x="49" y="17"/>
                    <a:pt x="49" y="19"/>
                    <a:pt x="48" y="18"/>
                  </a:cubicBezTo>
                  <a:cubicBezTo>
                    <a:pt x="47" y="18"/>
                    <a:pt x="46" y="17"/>
                    <a:pt x="45" y="18"/>
                  </a:cubicBezTo>
                  <a:cubicBezTo>
                    <a:pt x="43" y="18"/>
                    <a:pt x="43" y="17"/>
                    <a:pt x="42" y="18"/>
                  </a:cubicBezTo>
                  <a:cubicBezTo>
                    <a:pt x="41" y="18"/>
                    <a:pt x="40" y="18"/>
                    <a:pt x="39" y="17"/>
                  </a:cubicBezTo>
                  <a:cubicBezTo>
                    <a:pt x="37" y="17"/>
                    <a:pt x="35" y="17"/>
                    <a:pt x="33" y="16"/>
                  </a:cubicBezTo>
                  <a:cubicBezTo>
                    <a:pt x="31" y="16"/>
                    <a:pt x="33" y="17"/>
                    <a:pt x="31" y="16"/>
                  </a:cubicBezTo>
                  <a:cubicBezTo>
                    <a:pt x="29" y="16"/>
                    <a:pt x="29" y="16"/>
                    <a:pt x="28" y="17"/>
                  </a:cubicBezTo>
                  <a:cubicBezTo>
                    <a:pt x="27" y="20"/>
                    <a:pt x="27" y="19"/>
                    <a:pt x="24" y="17"/>
                  </a:cubicBezTo>
                  <a:cubicBezTo>
                    <a:pt x="21" y="15"/>
                    <a:pt x="22" y="19"/>
                    <a:pt x="22" y="20"/>
                  </a:cubicBezTo>
                  <a:cubicBezTo>
                    <a:pt x="22" y="21"/>
                    <a:pt x="22" y="21"/>
                    <a:pt x="23" y="22"/>
                  </a:cubicBezTo>
                  <a:cubicBezTo>
                    <a:pt x="23" y="22"/>
                    <a:pt x="25" y="23"/>
                    <a:pt x="26" y="24"/>
                  </a:cubicBezTo>
                  <a:cubicBezTo>
                    <a:pt x="27" y="26"/>
                    <a:pt x="25" y="28"/>
                    <a:pt x="28" y="30"/>
                  </a:cubicBezTo>
                  <a:cubicBezTo>
                    <a:pt x="31" y="31"/>
                    <a:pt x="32" y="34"/>
                    <a:pt x="35" y="36"/>
                  </a:cubicBezTo>
                  <a:cubicBezTo>
                    <a:pt x="37" y="37"/>
                    <a:pt x="38" y="39"/>
                    <a:pt x="39" y="41"/>
                  </a:cubicBezTo>
                  <a:cubicBezTo>
                    <a:pt x="41" y="42"/>
                    <a:pt x="40" y="44"/>
                    <a:pt x="38" y="42"/>
                  </a:cubicBezTo>
                  <a:cubicBezTo>
                    <a:pt x="36" y="39"/>
                    <a:pt x="30" y="35"/>
                    <a:pt x="26" y="36"/>
                  </a:cubicBezTo>
                  <a:cubicBezTo>
                    <a:pt x="25" y="37"/>
                    <a:pt x="24" y="36"/>
                    <a:pt x="24" y="35"/>
                  </a:cubicBezTo>
                  <a:cubicBezTo>
                    <a:pt x="23" y="34"/>
                    <a:pt x="23" y="34"/>
                    <a:pt x="22" y="33"/>
                  </a:cubicBezTo>
                  <a:cubicBezTo>
                    <a:pt x="20" y="32"/>
                    <a:pt x="16" y="30"/>
                    <a:pt x="16" y="27"/>
                  </a:cubicBezTo>
                  <a:cubicBezTo>
                    <a:pt x="17" y="27"/>
                    <a:pt x="18" y="27"/>
                    <a:pt x="20" y="28"/>
                  </a:cubicBezTo>
                  <a:cubicBezTo>
                    <a:pt x="18" y="26"/>
                    <a:pt x="16" y="25"/>
                    <a:pt x="14" y="23"/>
                  </a:cubicBezTo>
                  <a:cubicBezTo>
                    <a:pt x="13" y="22"/>
                    <a:pt x="14" y="20"/>
                    <a:pt x="13" y="18"/>
                  </a:cubicBezTo>
                  <a:cubicBezTo>
                    <a:pt x="12" y="17"/>
                    <a:pt x="10" y="15"/>
                    <a:pt x="8" y="15"/>
                  </a:cubicBezTo>
                  <a:cubicBezTo>
                    <a:pt x="7" y="15"/>
                    <a:pt x="6" y="18"/>
                    <a:pt x="6" y="19"/>
                  </a:cubicBezTo>
                  <a:cubicBezTo>
                    <a:pt x="6" y="19"/>
                    <a:pt x="6" y="19"/>
                    <a:pt x="5" y="18"/>
                  </a:cubicBezTo>
                  <a:cubicBezTo>
                    <a:pt x="5" y="19"/>
                    <a:pt x="5" y="21"/>
                    <a:pt x="4" y="21"/>
                  </a:cubicBezTo>
                  <a:cubicBezTo>
                    <a:pt x="3" y="21"/>
                    <a:pt x="1" y="18"/>
                    <a:pt x="2" y="17"/>
                  </a:cubicBezTo>
                  <a:cubicBezTo>
                    <a:pt x="1" y="17"/>
                    <a:pt x="0" y="14"/>
                    <a:pt x="0" y="13"/>
                  </a:cubicBezTo>
                  <a:cubicBezTo>
                    <a:pt x="1" y="13"/>
                    <a:pt x="1" y="13"/>
                    <a:pt x="1" y="1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80" name="Freeform 948">
              <a:extLst>
                <a:ext uri="{FF2B5EF4-FFF2-40B4-BE49-F238E27FC236}">
                  <a16:creationId xmlns:a16="http://schemas.microsoft.com/office/drawing/2014/main" xmlns="" id="{9C5BB3CC-684A-45F5-B675-BCD133C3AA96}"/>
                </a:ext>
              </a:extLst>
            </p:cNvPr>
            <p:cNvSpPr>
              <a:spLocks/>
            </p:cNvSpPr>
            <p:nvPr/>
          </p:nvSpPr>
          <p:spPr bwMode="auto">
            <a:xfrm>
              <a:off x="4565271" y="2157749"/>
              <a:ext cx="40966" cy="19652"/>
            </a:xfrm>
            <a:custGeom>
              <a:avLst/>
              <a:gdLst>
                <a:gd name="T0" fmla="*/ 5 w 15"/>
                <a:gd name="T1" fmla="*/ 3 h 8"/>
                <a:gd name="T2" fmla="*/ 9 w 15"/>
                <a:gd name="T3" fmla="*/ 4 h 8"/>
                <a:gd name="T4" fmla="*/ 14 w 15"/>
                <a:gd name="T5" fmla="*/ 8 h 8"/>
                <a:gd name="T6" fmla="*/ 8 w 15"/>
                <a:gd name="T7" fmla="*/ 4 h 8"/>
                <a:gd name="T8" fmla="*/ 4 w 15"/>
                <a:gd name="T9" fmla="*/ 3 h 8"/>
                <a:gd name="T10" fmla="*/ 0 w 15"/>
                <a:gd name="T11" fmla="*/ 2 h 8"/>
                <a:gd name="T12" fmla="*/ 6 w 15"/>
                <a:gd name="T13" fmla="*/ 3 h 8"/>
                <a:gd name="T14" fmla="*/ 5 w 15"/>
                <a:gd name="T15" fmla="*/ 3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8">
                  <a:moveTo>
                    <a:pt x="5" y="3"/>
                  </a:moveTo>
                  <a:cubicBezTo>
                    <a:pt x="6" y="2"/>
                    <a:pt x="8" y="3"/>
                    <a:pt x="9" y="4"/>
                  </a:cubicBezTo>
                  <a:cubicBezTo>
                    <a:pt x="11" y="6"/>
                    <a:pt x="15" y="6"/>
                    <a:pt x="14" y="8"/>
                  </a:cubicBezTo>
                  <a:cubicBezTo>
                    <a:pt x="12" y="8"/>
                    <a:pt x="9" y="5"/>
                    <a:pt x="8" y="4"/>
                  </a:cubicBezTo>
                  <a:cubicBezTo>
                    <a:pt x="7" y="3"/>
                    <a:pt x="5" y="4"/>
                    <a:pt x="4" y="3"/>
                  </a:cubicBezTo>
                  <a:cubicBezTo>
                    <a:pt x="3" y="3"/>
                    <a:pt x="2" y="1"/>
                    <a:pt x="0" y="2"/>
                  </a:cubicBezTo>
                  <a:cubicBezTo>
                    <a:pt x="2" y="0"/>
                    <a:pt x="5" y="2"/>
                    <a:pt x="6" y="3"/>
                  </a:cubicBezTo>
                  <a:cubicBezTo>
                    <a:pt x="5" y="3"/>
                    <a:pt x="5" y="3"/>
                    <a:pt x="5"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81" name="Freeform 949">
              <a:extLst>
                <a:ext uri="{FF2B5EF4-FFF2-40B4-BE49-F238E27FC236}">
                  <a16:creationId xmlns:a16="http://schemas.microsoft.com/office/drawing/2014/main" xmlns="" id="{F2644752-81F0-4081-A392-F4131050EFD1}"/>
                </a:ext>
              </a:extLst>
            </p:cNvPr>
            <p:cNvSpPr>
              <a:spLocks/>
            </p:cNvSpPr>
            <p:nvPr/>
          </p:nvSpPr>
          <p:spPr bwMode="auto">
            <a:xfrm>
              <a:off x="4565271" y="2157749"/>
              <a:ext cx="40966" cy="19652"/>
            </a:xfrm>
            <a:custGeom>
              <a:avLst/>
              <a:gdLst>
                <a:gd name="T0" fmla="*/ 5 w 15"/>
                <a:gd name="T1" fmla="*/ 3 h 8"/>
                <a:gd name="T2" fmla="*/ 9 w 15"/>
                <a:gd name="T3" fmla="*/ 4 h 8"/>
                <a:gd name="T4" fmla="*/ 14 w 15"/>
                <a:gd name="T5" fmla="*/ 8 h 8"/>
                <a:gd name="T6" fmla="*/ 8 w 15"/>
                <a:gd name="T7" fmla="*/ 4 h 8"/>
                <a:gd name="T8" fmla="*/ 4 w 15"/>
                <a:gd name="T9" fmla="*/ 3 h 8"/>
                <a:gd name="T10" fmla="*/ 0 w 15"/>
                <a:gd name="T11" fmla="*/ 2 h 8"/>
                <a:gd name="T12" fmla="*/ 6 w 15"/>
                <a:gd name="T13" fmla="*/ 3 h 8"/>
                <a:gd name="T14" fmla="*/ 5 w 15"/>
                <a:gd name="T15" fmla="*/ 3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8">
                  <a:moveTo>
                    <a:pt x="5" y="3"/>
                  </a:moveTo>
                  <a:cubicBezTo>
                    <a:pt x="6" y="2"/>
                    <a:pt x="8" y="3"/>
                    <a:pt x="9" y="4"/>
                  </a:cubicBezTo>
                  <a:cubicBezTo>
                    <a:pt x="11" y="6"/>
                    <a:pt x="15" y="6"/>
                    <a:pt x="14" y="8"/>
                  </a:cubicBezTo>
                  <a:cubicBezTo>
                    <a:pt x="12" y="8"/>
                    <a:pt x="9" y="5"/>
                    <a:pt x="8" y="4"/>
                  </a:cubicBezTo>
                  <a:cubicBezTo>
                    <a:pt x="7" y="3"/>
                    <a:pt x="5" y="4"/>
                    <a:pt x="4" y="3"/>
                  </a:cubicBezTo>
                  <a:cubicBezTo>
                    <a:pt x="3" y="3"/>
                    <a:pt x="2" y="1"/>
                    <a:pt x="0" y="2"/>
                  </a:cubicBezTo>
                  <a:cubicBezTo>
                    <a:pt x="2" y="0"/>
                    <a:pt x="5" y="2"/>
                    <a:pt x="6" y="3"/>
                  </a:cubicBezTo>
                  <a:cubicBezTo>
                    <a:pt x="5" y="3"/>
                    <a:pt x="5" y="3"/>
                    <a:pt x="5"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82" name="Freeform 950">
              <a:extLst>
                <a:ext uri="{FF2B5EF4-FFF2-40B4-BE49-F238E27FC236}">
                  <a16:creationId xmlns:a16="http://schemas.microsoft.com/office/drawing/2014/main" xmlns="" id="{3DB73FD8-D497-4F99-AE97-EB512FEF6861}"/>
                </a:ext>
              </a:extLst>
            </p:cNvPr>
            <p:cNvSpPr>
              <a:spLocks/>
            </p:cNvSpPr>
            <p:nvPr/>
          </p:nvSpPr>
          <p:spPr bwMode="auto">
            <a:xfrm>
              <a:off x="4486490" y="2097390"/>
              <a:ext cx="9453" cy="15441"/>
            </a:xfrm>
            <a:custGeom>
              <a:avLst/>
              <a:gdLst>
                <a:gd name="T0" fmla="*/ 1 w 3"/>
                <a:gd name="T1" fmla="*/ 2 h 6"/>
                <a:gd name="T2" fmla="*/ 1 w 3"/>
                <a:gd name="T3" fmla="*/ 0 h 6"/>
                <a:gd name="T4" fmla="*/ 3 w 3"/>
                <a:gd name="T5" fmla="*/ 6 h 6"/>
                <a:gd name="T6" fmla="*/ 1 w 3"/>
                <a:gd name="T7" fmla="*/ 2 h 6"/>
              </a:gdLst>
              <a:ahLst/>
              <a:cxnLst>
                <a:cxn ang="0">
                  <a:pos x="T0" y="T1"/>
                </a:cxn>
                <a:cxn ang="0">
                  <a:pos x="T2" y="T3"/>
                </a:cxn>
                <a:cxn ang="0">
                  <a:pos x="T4" y="T5"/>
                </a:cxn>
                <a:cxn ang="0">
                  <a:pos x="T6" y="T7"/>
                </a:cxn>
              </a:cxnLst>
              <a:rect l="0" t="0" r="r" b="b"/>
              <a:pathLst>
                <a:path w="3" h="6">
                  <a:moveTo>
                    <a:pt x="1" y="2"/>
                  </a:moveTo>
                  <a:cubicBezTo>
                    <a:pt x="1" y="1"/>
                    <a:pt x="0" y="0"/>
                    <a:pt x="1" y="0"/>
                  </a:cubicBezTo>
                  <a:cubicBezTo>
                    <a:pt x="2" y="2"/>
                    <a:pt x="2" y="4"/>
                    <a:pt x="3" y="6"/>
                  </a:cubicBezTo>
                  <a:cubicBezTo>
                    <a:pt x="1" y="6"/>
                    <a:pt x="0" y="3"/>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83" name="Freeform 951">
              <a:extLst>
                <a:ext uri="{FF2B5EF4-FFF2-40B4-BE49-F238E27FC236}">
                  <a16:creationId xmlns:a16="http://schemas.microsoft.com/office/drawing/2014/main" xmlns="" id="{116271B4-2DB4-41B9-B3CC-1EBB59CEB49B}"/>
                </a:ext>
              </a:extLst>
            </p:cNvPr>
            <p:cNvSpPr>
              <a:spLocks/>
            </p:cNvSpPr>
            <p:nvPr/>
          </p:nvSpPr>
          <p:spPr bwMode="auto">
            <a:xfrm>
              <a:off x="4486490" y="2097390"/>
              <a:ext cx="9453" cy="15441"/>
            </a:xfrm>
            <a:custGeom>
              <a:avLst/>
              <a:gdLst>
                <a:gd name="T0" fmla="*/ 1 w 3"/>
                <a:gd name="T1" fmla="*/ 2 h 6"/>
                <a:gd name="T2" fmla="*/ 1 w 3"/>
                <a:gd name="T3" fmla="*/ 0 h 6"/>
                <a:gd name="T4" fmla="*/ 3 w 3"/>
                <a:gd name="T5" fmla="*/ 6 h 6"/>
                <a:gd name="T6" fmla="*/ 1 w 3"/>
                <a:gd name="T7" fmla="*/ 2 h 6"/>
              </a:gdLst>
              <a:ahLst/>
              <a:cxnLst>
                <a:cxn ang="0">
                  <a:pos x="T0" y="T1"/>
                </a:cxn>
                <a:cxn ang="0">
                  <a:pos x="T2" y="T3"/>
                </a:cxn>
                <a:cxn ang="0">
                  <a:pos x="T4" y="T5"/>
                </a:cxn>
                <a:cxn ang="0">
                  <a:pos x="T6" y="T7"/>
                </a:cxn>
              </a:cxnLst>
              <a:rect l="0" t="0" r="r" b="b"/>
              <a:pathLst>
                <a:path w="3" h="6">
                  <a:moveTo>
                    <a:pt x="1" y="2"/>
                  </a:moveTo>
                  <a:cubicBezTo>
                    <a:pt x="1" y="1"/>
                    <a:pt x="0" y="0"/>
                    <a:pt x="1" y="0"/>
                  </a:cubicBezTo>
                  <a:cubicBezTo>
                    <a:pt x="2" y="2"/>
                    <a:pt x="2" y="4"/>
                    <a:pt x="3" y="6"/>
                  </a:cubicBezTo>
                  <a:cubicBezTo>
                    <a:pt x="1" y="6"/>
                    <a:pt x="0" y="3"/>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84" name="Freeform 952">
              <a:extLst>
                <a:ext uri="{FF2B5EF4-FFF2-40B4-BE49-F238E27FC236}">
                  <a16:creationId xmlns:a16="http://schemas.microsoft.com/office/drawing/2014/main" xmlns="" id="{1EFA47C7-5A29-49F4-A33C-22114F2FAB3F}"/>
                </a:ext>
              </a:extLst>
            </p:cNvPr>
            <p:cNvSpPr>
              <a:spLocks/>
            </p:cNvSpPr>
            <p:nvPr/>
          </p:nvSpPr>
          <p:spPr bwMode="auto">
            <a:xfrm>
              <a:off x="4489640" y="2112830"/>
              <a:ext cx="6303" cy="421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1" y="1"/>
                    <a:pt x="1" y="1"/>
                    <a:pt x="0" y="0"/>
                  </a:cubicBezTo>
                  <a:cubicBezTo>
                    <a:pt x="1" y="0"/>
                    <a:pt x="2" y="1"/>
                    <a:pt x="2"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85" name="Freeform 953">
              <a:extLst>
                <a:ext uri="{FF2B5EF4-FFF2-40B4-BE49-F238E27FC236}">
                  <a16:creationId xmlns:a16="http://schemas.microsoft.com/office/drawing/2014/main" xmlns="" id="{A88C2EA5-273A-4BB1-8664-74D6EAD05963}"/>
                </a:ext>
              </a:extLst>
            </p:cNvPr>
            <p:cNvSpPr>
              <a:spLocks/>
            </p:cNvSpPr>
            <p:nvPr/>
          </p:nvSpPr>
          <p:spPr bwMode="auto">
            <a:xfrm>
              <a:off x="4489640" y="2112830"/>
              <a:ext cx="6303" cy="421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1" y="1"/>
                    <a:pt x="1" y="1"/>
                    <a:pt x="0" y="0"/>
                  </a:cubicBezTo>
                  <a:cubicBezTo>
                    <a:pt x="1" y="0"/>
                    <a:pt x="2" y="1"/>
                    <a:pt x="2"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86" name="Freeform 954">
              <a:extLst>
                <a:ext uri="{FF2B5EF4-FFF2-40B4-BE49-F238E27FC236}">
                  <a16:creationId xmlns:a16="http://schemas.microsoft.com/office/drawing/2014/main" xmlns="" id="{34B350DD-2D68-4CFF-961F-C36F4672892A}"/>
                </a:ext>
              </a:extLst>
            </p:cNvPr>
            <p:cNvSpPr>
              <a:spLocks/>
            </p:cNvSpPr>
            <p:nvPr/>
          </p:nvSpPr>
          <p:spPr bwMode="auto">
            <a:xfrm>
              <a:off x="4489640" y="2094583"/>
              <a:ext cx="11030" cy="8422"/>
            </a:xfrm>
            <a:custGeom>
              <a:avLst/>
              <a:gdLst>
                <a:gd name="T0" fmla="*/ 3 w 4"/>
                <a:gd name="T1" fmla="*/ 3 h 3"/>
                <a:gd name="T2" fmla="*/ 2 w 4"/>
                <a:gd name="T3" fmla="*/ 0 h 3"/>
                <a:gd name="T4" fmla="*/ 4 w 4"/>
                <a:gd name="T5" fmla="*/ 3 h 3"/>
                <a:gd name="T6" fmla="*/ 3 w 4"/>
                <a:gd name="T7" fmla="*/ 3 h 3"/>
              </a:gdLst>
              <a:ahLst/>
              <a:cxnLst>
                <a:cxn ang="0">
                  <a:pos x="T0" y="T1"/>
                </a:cxn>
                <a:cxn ang="0">
                  <a:pos x="T2" y="T3"/>
                </a:cxn>
                <a:cxn ang="0">
                  <a:pos x="T4" y="T5"/>
                </a:cxn>
                <a:cxn ang="0">
                  <a:pos x="T6" y="T7"/>
                </a:cxn>
              </a:cxnLst>
              <a:rect l="0" t="0" r="r" b="b"/>
              <a:pathLst>
                <a:path w="4" h="3">
                  <a:moveTo>
                    <a:pt x="3" y="3"/>
                  </a:moveTo>
                  <a:cubicBezTo>
                    <a:pt x="2" y="3"/>
                    <a:pt x="0" y="1"/>
                    <a:pt x="2" y="0"/>
                  </a:cubicBezTo>
                  <a:cubicBezTo>
                    <a:pt x="3" y="0"/>
                    <a:pt x="4" y="2"/>
                    <a:pt x="4" y="3"/>
                  </a:cubicBezTo>
                  <a:cubicBezTo>
                    <a:pt x="4" y="3"/>
                    <a:pt x="3" y="3"/>
                    <a:pt x="3"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87" name="Freeform 955">
              <a:extLst>
                <a:ext uri="{FF2B5EF4-FFF2-40B4-BE49-F238E27FC236}">
                  <a16:creationId xmlns:a16="http://schemas.microsoft.com/office/drawing/2014/main" xmlns="" id="{0902399F-99DE-4538-8A8B-0668AC1296A3}"/>
                </a:ext>
              </a:extLst>
            </p:cNvPr>
            <p:cNvSpPr>
              <a:spLocks/>
            </p:cNvSpPr>
            <p:nvPr/>
          </p:nvSpPr>
          <p:spPr bwMode="auto">
            <a:xfrm>
              <a:off x="4489640" y="2094583"/>
              <a:ext cx="11030" cy="8422"/>
            </a:xfrm>
            <a:custGeom>
              <a:avLst/>
              <a:gdLst>
                <a:gd name="T0" fmla="*/ 3 w 4"/>
                <a:gd name="T1" fmla="*/ 3 h 3"/>
                <a:gd name="T2" fmla="*/ 2 w 4"/>
                <a:gd name="T3" fmla="*/ 0 h 3"/>
                <a:gd name="T4" fmla="*/ 4 w 4"/>
                <a:gd name="T5" fmla="*/ 3 h 3"/>
                <a:gd name="T6" fmla="*/ 3 w 4"/>
                <a:gd name="T7" fmla="*/ 3 h 3"/>
              </a:gdLst>
              <a:ahLst/>
              <a:cxnLst>
                <a:cxn ang="0">
                  <a:pos x="T0" y="T1"/>
                </a:cxn>
                <a:cxn ang="0">
                  <a:pos x="T2" y="T3"/>
                </a:cxn>
                <a:cxn ang="0">
                  <a:pos x="T4" y="T5"/>
                </a:cxn>
                <a:cxn ang="0">
                  <a:pos x="T6" y="T7"/>
                </a:cxn>
              </a:cxnLst>
              <a:rect l="0" t="0" r="r" b="b"/>
              <a:pathLst>
                <a:path w="4" h="3">
                  <a:moveTo>
                    <a:pt x="3" y="3"/>
                  </a:moveTo>
                  <a:cubicBezTo>
                    <a:pt x="2" y="3"/>
                    <a:pt x="0" y="1"/>
                    <a:pt x="2" y="0"/>
                  </a:cubicBezTo>
                  <a:cubicBezTo>
                    <a:pt x="3" y="0"/>
                    <a:pt x="4" y="2"/>
                    <a:pt x="4" y="3"/>
                  </a:cubicBezTo>
                  <a:cubicBezTo>
                    <a:pt x="4" y="3"/>
                    <a:pt x="3" y="3"/>
                    <a:pt x="3"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88" name="Freeform 956">
              <a:extLst>
                <a:ext uri="{FF2B5EF4-FFF2-40B4-BE49-F238E27FC236}">
                  <a16:creationId xmlns:a16="http://schemas.microsoft.com/office/drawing/2014/main" xmlns="" id="{33781624-76F4-4224-B9D4-0878199C6CCB}"/>
                </a:ext>
              </a:extLst>
            </p:cNvPr>
            <p:cNvSpPr>
              <a:spLocks/>
            </p:cNvSpPr>
            <p:nvPr/>
          </p:nvSpPr>
          <p:spPr bwMode="auto">
            <a:xfrm>
              <a:off x="4497518" y="2107215"/>
              <a:ext cx="6303" cy="2807"/>
            </a:xfrm>
            <a:custGeom>
              <a:avLst/>
              <a:gdLst>
                <a:gd name="T0" fmla="*/ 1 w 2"/>
                <a:gd name="T1" fmla="*/ 0 h 1"/>
                <a:gd name="T2" fmla="*/ 2 w 2"/>
                <a:gd name="T3" fmla="*/ 0 h 1"/>
                <a:gd name="T4" fmla="*/ 1 w 2"/>
                <a:gd name="T5" fmla="*/ 0 h 1"/>
              </a:gdLst>
              <a:ahLst/>
              <a:cxnLst>
                <a:cxn ang="0">
                  <a:pos x="T0" y="T1"/>
                </a:cxn>
                <a:cxn ang="0">
                  <a:pos x="T2" y="T3"/>
                </a:cxn>
                <a:cxn ang="0">
                  <a:pos x="T4" y="T5"/>
                </a:cxn>
              </a:cxnLst>
              <a:rect l="0" t="0" r="r" b="b"/>
              <a:pathLst>
                <a:path w="2" h="1">
                  <a:moveTo>
                    <a:pt x="1" y="0"/>
                  </a:moveTo>
                  <a:cubicBezTo>
                    <a:pt x="2" y="0"/>
                    <a:pt x="2" y="0"/>
                    <a:pt x="2" y="0"/>
                  </a:cubicBezTo>
                  <a:cubicBezTo>
                    <a:pt x="1" y="1"/>
                    <a:pt x="0" y="1"/>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89" name="Freeform 957">
              <a:extLst>
                <a:ext uri="{FF2B5EF4-FFF2-40B4-BE49-F238E27FC236}">
                  <a16:creationId xmlns:a16="http://schemas.microsoft.com/office/drawing/2014/main" xmlns="" id="{391AC79D-C56D-4715-8F14-7357D84728F7}"/>
                </a:ext>
              </a:extLst>
            </p:cNvPr>
            <p:cNvSpPr>
              <a:spLocks/>
            </p:cNvSpPr>
            <p:nvPr/>
          </p:nvSpPr>
          <p:spPr bwMode="auto">
            <a:xfrm>
              <a:off x="4497518" y="2107215"/>
              <a:ext cx="6303" cy="2807"/>
            </a:xfrm>
            <a:custGeom>
              <a:avLst/>
              <a:gdLst>
                <a:gd name="T0" fmla="*/ 1 w 2"/>
                <a:gd name="T1" fmla="*/ 0 h 1"/>
                <a:gd name="T2" fmla="*/ 2 w 2"/>
                <a:gd name="T3" fmla="*/ 0 h 1"/>
                <a:gd name="T4" fmla="*/ 1 w 2"/>
                <a:gd name="T5" fmla="*/ 0 h 1"/>
              </a:gdLst>
              <a:ahLst/>
              <a:cxnLst>
                <a:cxn ang="0">
                  <a:pos x="T0" y="T1"/>
                </a:cxn>
                <a:cxn ang="0">
                  <a:pos x="T2" y="T3"/>
                </a:cxn>
                <a:cxn ang="0">
                  <a:pos x="T4" y="T5"/>
                </a:cxn>
              </a:cxnLst>
              <a:rect l="0" t="0" r="r" b="b"/>
              <a:pathLst>
                <a:path w="2" h="1">
                  <a:moveTo>
                    <a:pt x="1" y="0"/>
                  </a:moveTo>
                  <a:cubicBezTo>
                    <a:pt x="2" y="0"/>
                    <a:pt x="2" y="0"/>
                    <a:pt x="2" y="0"/>
                  </a:cubicBezTo>
                  <a:cubicBezTo>
                    <a:pt x="1" y="1"/>
                    <a:pt x="0" y="1"/>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90" name="Freeform 958">
              <a:extLst>
                <a:ext uri="{FF2B5EF4-FFF2-40B4-BE49-F238E27FC236}">
                  <a16:creationId xmlns:a16="http://schemas.microsoft.com/office/drawing/2014/main" xmlns="" id="{B63D508A-1118-4E0B-9C3D-5D76E3E33ABE}"/>
                </a:ext>
              </a:extLst>
            </p:cNvPr>
            <p:cNvSpPr>
              <a:spLocks/>
            </p:cNvSpPr>
            <p:nvPr/>
          </p:nvSpPr>
          <p:spPr bwMode="auto">
            <a:xfrm>
              <a:off x="4503821" y="2122657"/>
              <a:ext cx="0" cy="2807"/>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91" name="Freeform 959">
              <a:extLst>
                <a:ext uri="{FF2B5EF4-FFF2-40B4-BE49-F238E27FC236}">
                  <a16:creationId xmlns:a16="http://schemas.microsoft.com/office/drawing/2014/main" xmlns="" id="{ECCE81E4-E2EB-49AA-9519-613F7070EF4F}"/>
                </a:ext>
              </a:extLst>
            </p:cNvPr>
            <p:cNvSpPr>
              <a:spLocks/>
            </p:cNvSpPr>
            <p:nvPr/>
          </p:nvSpPr>
          <p:spPr bwMode="auto">
            <a:xfrm>
              <a:off x="4503821" y="2122657"/>
              <a:ext cx="0" cy="2807"/>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92" name="Freeform 960">
              <a:extLst>
                <a:ext uri="{FF2B5EF4-FFF2-40B4-BE49-F238E27FC236}">
                  <a16:creationId xmlns:a16="http://schemas.microsoft.com/office/drawing/2014/main" xmlns="" id="{8C854A61-B844-4166-9BB5-DBE29F0ED376}"/>
                </a:ext>
              </a:extLst>
            </p:cNvPr>
            <p:cNvSpPr>
              <a:spLocks/>
            </p:cNvSpPr>
            <p:nvPr/>
          </p:nvSpPr>
          <p:spPr bwMode="auto">
            <a:xfrm>
              <a:off x="4500670" y="2110023"/>
              <a:ext cx="11030" cy="12634"/>
            </a:xfrm>
            <a:custGeom>
              <a:avLst/>
              <a:gdLst>
                <a:gd name="T0" fmla="*/ 2 w 4"/>
                <a:gd name="T1" fmla="*/ 3 h 5"/>
                <a:gd name="T2" fmla="*/ 0 w 4"/>
                <a:gd name="T3" fmla="*/ 0 h 5"/>
                <a:gd name="T4" fmla="*/ 4 w 4"/>
                <a:gd name="T5" fmla="*/ 4 h 5"/>
                <a:gd name="T6" fmla="*/ 2 w 4"/>
                <a:gd name="T7" fmla="*/ 3 h 5"/>
              </a:gdLst>
              <a:ahLst/>
              <a:cxnLst>
                <a:cxn ang="0">
                  <a:pos x="T0" y="T1"/>
                </a:cxn>
                <a:cxn ang="0">
                  <a:pos x="T2" y="T3"/>
                </a:cxn>
                <a:cxn ang="0">
                  <a:pos x="T4" y="T5"/>
                </a:cxn>
                <a:cxn ang="0">
                  <a:pos x="T6" y="T7"/>
                </a:cxn>
              </a:cxnLst>
              <a:rect l="0" t="0" r="r" b="b"/>
              <a:pathLst>
                <a:path w="4" h="5">
                  <a:moveTo>
                    <a:pt x="2" y="3"/>
                  </a:moveTo>
                  <a:cubicBezTo>
                    <a:pt x="2" y="2"/>
                    <a:pt x="1" y="1"/>
                    <a:pt x="0" y="0"/>
                  </a:cubicBezTo>
                  <a:cubicBezTo>
                    <a:pt x="1" y="2"/>
                    <a:pt x="3" y="3"/>
                    <a:pt x="4" y="4"/>
                  </a:cubicBezTo>
                  <a:cubicBezTo>
                    <a:pt x="4" y="5"/>
                    <a:pt x="3" y="4"/>
                    <a:pt x="2"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93" name="Freeform 961">
              <a:extLst>
                <a:ext uri="{FF2B5EF4-FFF2-40B4-BE49-F238E27FC236}">
                  <a16:creationId xmlns:a16="http://schemas.microsoft.com/office/drawing/2014/main" xmlns="" id="{D40825A9-AF3E-4704-B41C-830A3210D2FE}"/>
                </a:ext>
              </a:extLst>
            </p:cNvPr>
            <p:cNvSpPr>
              <a:spLocks/>
            </p:cNvSpPr>
            <p:nvPr/>
          </p:nvSpPr>
          <p:spPr bwMode="auto">
            <a:xfrm>
              <a:off x="4500670" y="2110023"/>
              <a:ext cx="11030" cy="12634"/>
            </a:xfrm>
            <a:custGeom>
              <a:avLst/>
              <a:gdLst>
                <a:gd name="T0" fmla="*/ 2 w 4"/>
                <a:gd name="T1" fmla="*/ 3 h 5"/>
                <a:gd name="T2" fmla="*/ 0 w 4"/>
                <a:gd name="T3" fmla="*/ 0 h 5"/>
                <a:gd name="T4" fmla="*/ 4 w 4"/>
                <a:gd name="T5" fmla="*/ 4 h 5"/>
                <a:gd name="T6" fmla="*/ 2 w 4"/>
                <a:gd name="T7" fmla="*/ 3 h 5"/>
              </a:gdLst>
              <a:ahLst/>
              <a:cxnLst>
                <a:cxn ang="0">
                  <a:pos x="T0" y="T1"/>
                </a:cxn>
                <a:cxn ang="0">
                  <a:pos x="T2" y="T3"/>
                </a:cxn>
                <a:cxn ang="0">
                  <a:pos x="T4" y="T5"/>
                </a:cxn>
                <a:cxn ang="0">
                  <a:pos x="T6" y="T7"/>
                </a:cxn>
              </a:cxnLst>
              <a:rect l="0" t="0" r="r" b="b"/>
              <a:pathLst>
                <a:path w="4" h="5">
                  <a:moveTo>
                    <a:pt x="2" y="3"/>
                  </a:moveTo>
                  <a:cubicBezTo>
                    <a:pt x="2" y="2"/>
                    <a:pt x="1" y="1"/>
                    <a:pt x="0" y="0"/>
                  </a:cubicBezTo>
                  <a:cubicBezTo>
                    <a:pt x="1" y="2"/>
                    <a:pt x="3" y="3"/>
                    <a:pt x="4" y="4"/>
                  </a:cubicBezTo>
                  <a:cubicBezTo>
                    <a:pt x="4" y="5"/>
                    <a:pt x="3" y="4"/>
                    <a:pt x="2"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94" name="Freeform 962">
              <a:extLst>
                <a:ext uri="{FF2B5EF4-FFF2-40B4-BE49-F238E27FC236}">
                  <a16:creationId xmlns:a16="http://schemas.microsoft.com/office/drawing/2014/main" xmlns="" id="{A20A8BF8-7602-458F-B3ED-3C6D17C72E88}"/>
                </a:ext>
              </a:extLst>
            </p:cNvPr>
            <p:cNvSpPr>
              <a:spLocks/>
            </p:cNvSpPr>
            <p:nvPr/>
          </p:nvSpPr>
          <p:spPr bwMode="auto">
            <a:xfrm>
              <a:off x="4506973" y="2126867"/>
              <a:ext cx="4727" cy="5615"/>
            </a:xfrm>
            <a:custGeom>
              <a:avLst/>
              <a:gdLst>
                <a:gd name="T0" fmla="*/ 1 w 2"/>
                <a:gd name="T1" fmla="*/ 1 h 2"/>
                <a:gd name="T2" fmla="*/ 0 w 2"/>
                <a:gd name="T3" fmla="*/ 0 h 2"/>
                <a:gd name="T4" fmla="*/ 2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0" y="0"/>
                    <a:pt x="0" y="0"/>
                    <a:pt x="0" y="0"/>
                  </a:cubicBezTo>
                  <a:cubicBezTo>
                    <a:pt x="1" y="0"/>
                    <a:pt x="1" y="2"/>
                    <a:pt x="2" y="2"/>
                  </a:cubicBezTo>
                  <a:cubicBezTo>
                    <a:pt x="1" y="2"/>
                    <a:pt x="1" y="2"/>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95" name="Freeform 963">
              <a:extLst>
                <a:ext uri="{FF2B5EF4-FFF2-40B4-BE49-F238E27FC236}">
                  <a16:creationId xmlns:a16="http://schemas.microsoft.com/office/drawing/2014/main" xmlns="" id="{1F0E9DFE-CF2F-43A2-A2DE-B96B79E78804}"/>
                </a:ext>
              </a:extLst>
            </p:cNvPr>
            <p:cNvSpPr>
              <a:spLocks/>
            </p:cNvSpPr>
            <p:nvPr/>
          </p:nvSpPr>
          <p:spPr bwMode="auto">
            <a:xfrm>
              <a:off x="4506973" y="2126867"/>
              <a:ext cx="4727" cy="5615"/>
            </a:xfrm>
            <a:custGeom>
              <a:avLst/>
              <a:gdLst>
                <a:gd name="T0" fmla="*/ 1 w 2"/>
                <a:gd name="T1" fmla="*/ 1 h 2"/>
                <a:gd name="T2" fmla="*/ 0 w 2"/>
                <a:gd name="T3" fmla="*/ 0 h 2"/>
                <a:gd name="T4" fmla="*/ 2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0" y="0"/>
                    <a:pt x="0" y="0"/>
                    <a:pt x="0" y="0"/>
                  </a:cubicBezTo>
                  <a:cubicBezTo>
                    <a:pt x="1" y="0"/>
                    <a:pt x="1" y="2"/>
                    <a:pt x="2" y="2"/>
                  </a:cubicBezTo>
                  <a:cubicBezTo>
                    <a:pt x="1" y="2"/>
                    <a:pt x="1" y="2"/>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96" name="Freeform 964">
              <a:extLst>
                <a:ext uri="{FF2B5EF4-FFF2-40B4-BE49-F238E27FC236}">
                  <a16:creationId xmlns:a16="http://schemas.microsoft.com/office/drawing/2014/main" xmlns="" id="{66A9F387-90CA-4CB0-8BED-D0000D95BF0A}"/>
                </a:ext>
              </a:extLst>
            </p:cNvPr>
            <p:cNvSpPr>
              <a:spLocks/>
            </p:cNvSpPr>
            <p:nvPr/>
          </p:nvSpPr>
          <p:spPr bwMode="auto">
            <a:xfrm>
              <a:off x="4514850" y="2135289"/>
              <a:ext cx="6303" cy="4212"/>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0"/>
                    <a:pt x="1" y="1"/>
                    <a:pt x="2" y="2"/>
                  </a:cubicBezTo>
                  <a:cubicBezTo>
                    <a:pt x="1" y="1"/>
                    <a:pt x="0" y="1"/>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97" name="Freeform 965">
              <a:extLst>
                <a:ext uri="{FF2B5EF4-FFF2-40B4-BE49-F238E27FC236}">
                  <a16:creationId xmlns:a16="http://schemas.microsoft.com/office/drawing/2014/main" xmlns="" id="{8476BFDD-F6EB-4EA9-B9DE-A4C881E713FB}"/>
                </a:ext>
              </a:extLst>
            </p:cNvPr>
            <p:cNvSpPr>
              <a:spLocks/>
            </p:cNvSpPr>
            <p:nvPr/>
          </p:nvSpPr>
          <p:spPr bwMode="auto">
            <a:xfrm>
              <a:off x="4514850" y="2135289"/>
              <a:ext cx="6303" cy="4212"/>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0"/>
                    <a:pt x="1" y="1"/>
                    <a:pt x="2" y="2"/>
                  </a:cubicBezTo>
                  <a:cubicBezTo>
                    <a:pt x="1" y="1"/>
                    <a:pt x="0" y="1"/>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98" name="Freeform 966">
              <a:extLst>
                <a:ext uri="{FF2B5EF4-FFF2-40B4-BE49-F238E27FC236}">
                  <a16:creationId xmlns:a16="http://schemas.microsoft.com/office/drawing/2014/main" xmlns="" id="{77F435CB-690E-4971-AF14-8A5F5DFA30AE}"/>
                </a:ext>
              </a:extLst>
            </p:cNvPr>
            <p:cNvSpPr>
              <a:spLocks/>
            </p:cNvSpPr>
            <p:nvPr/>
          </p:nvSpPr>
          <p:spPr bwMode="auto">
            <a:xfrm>
              <a:off x="4511699" y="2129675"/>
              <a:ext cx="315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999" name="Freeform 967">
              <a:extLst>
                <a:ext uri="{FF2B5EF4-FFF2-40B4-BE49-F238E27FC236}">
                  <a16:creationId xmlns:a16="http://schemas.microsoft.com/office/drawing/2014/main" xmlns="" id="{D85F3C68-7B5B-4895-9321-ABB934218C0D}"/>
                </a:ext>
              </a:extLst>
            </p:cNvPr>
            <p:cNvSpPr>
              <a:spLocks/>
            </p:cNvSpPr>
            <p:nvPr/>
          </p:nvSpPr>
          <p:spPr bwMode="auto">
            <a:xfrm>
              <a:off x="4511699" y="2129675"/>
              <a:ext cx="315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00" name="Freeform 968">
              <a:extLst>
                <a:ext uri="{FF2B5EF4-FFF2-40B4-BE49-F238E27FC236}">
                  <a16:creationId xmlns:a16="http://schemas.microsoft.com/office/drawing/2014/main" xmlns="" id="{E7030B42-27E9-4143-9D4B-8C70C7A5909B}"/>
                </a:ext>
              </a:extLst>
            </p:cNvPr>
            <p:cNvSpPr>
              <a:spLocks/>
            </p:cNvSpPr>
            <p:nvPr/>
          </p:nvSpPr>
          <p:spPr bwMode="auto">
            <a:xfrm>
              <a:off x="4525880" y="2139501"/>
              <a:ext cx="3151" cy="2807"/>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01" name="Freeform 969">
              <a:extLst>
                <a:ext uri="{FF2B5EF4-FFF2-40B4-BE49-F238E27FC236}">
                  <a16:creationId xmlns:a16="http://schemas.microsoft.com/office/drawing/2014/main" xmlns="" id="{D2EEAFCF-58CF-4386-AA2C-90CC1007B948}"/>
                </a:ext>
              </a:extLst>
            </p:cNvPr>
            <p:cNvSpPr>
              <a:spLocks/>
            </p:cNvSpPr>
            <p:nvPr/>
          </p:nvSpPr>
          <p:spPr bwMode="auto">
            <a:xfrm>
              <a:off x="4525880" y="2139501"/>
              <a:ext cx="3151" cy="2807"/>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02" name="Freeform 970">
              <a:extLst>
                <a:ext uri="{FF2B5EF4-FFF2-40B4-BE49-F238E27FC236}">
                  <a16:creationId xmlns:a16="http://schemas.microsoft.com/office/drawing/2014/main" xmlns="" id="{A81A6352-55E1-484F-8A57-03F3F0AB802D}"/>
                </a:ext>
              </a:extLst>
            </p:cNvPr>
            <p:cNvSpPr>
              <a:spLocks/>
            </p:cNvSpPr>
            <p:nvPr/>
          </p:nvSpPr>
          <p:spPr bwMode="auto">
            <a:xfrm>
              <a:off x="4540061" y="2145116"/>
              <a:ext cx="3151"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03" name="Freeform 971">
              <a:extLst>
                <a:ext uri="{FF2B5EF4-FFF2-40B4-BE49-F238E27FC236}">
                  <a16:creationId xmlns:a16="http://schemas.microsoft.com/office/drawing/2014/main" xmlns="" id="{9638432B-0918-4AC6-9AA4-CBAD620AF113}"/>
                </a:ext>
              </a:extLst>
            </p:cNvPr>
            <p:cNvSpPr>
              <a:spLocks/>
            </p:cNvSpPr>
            <p:nvPr/>
          </p:nvSpPr>
          <p:spPr bwMode="auto">
            <a:xfrm>
              <a:off x="4540061" y="2145116"/>
              <a:ext cx="3151"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04" name="Freeform 972">
              <a:extLst>
                <a:ext uri="{FF2B5EF4-FFF2-40B4-BE49-F238E27FC236}">
                  <a16:creationId xmlns:a16="http://schemas.microsoft.com/office/drawing/2014/main" xmlns="" id="{C456AB5A-62BF-4C99-8322-ABE415F75FB1}"/>
                </a:ext>
              </a:extLst>
            </p:cNvPr>
            <p:cNvSpPr>
              <a:spLocks/>
            </p:cNvSpPr>
            <p:nvPr/>
          </p:nvSpPr>
          <p:spPr bwMode="auto">
            <a:xfrm>
              <a:off x="4540061" y="2145116"/>
              <a:ext cx="3151"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05" name="Freeform 973">
              <a:extLst>
                <a:ext uri="{FF2B5EF4-FFF2-40B4-BE49-F238E27FC236}">
                  <a16:creationId xmlns:a16="http://schemas.microsoft.com/office/drawing/2014/main" xmlns="" id="{F7B6A970-FDBB-4EE0-B551-550F51ACE426}"/>
                </a:ext>
              </a:extLst>
            </p:cNvPr>
            <p:cNvSpPr>
              <a:spLocks/>
            </p:cNvSpPr>
            <p:nvPr/>
          </p:nvSpPr>
          <p:spPr bwMode="auto">
            <a:xfrm>
              <a:off x="4543212" y="2149327"/>
              <a:ext cx="1577" cy="2807"/>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1" y="0"/>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06" name="Freeform 974">
              <a:extLst>
                <a:ext uri="{FF2B5EF4-FFF2-40B4-BE49-F238E27FC236}">
                  <a16:creationId xmlns:a16="http://schemas.microsoft.com/office/drawing/2014/main" xmlns="" id="{ACFC8512-8AD6-42EC-AB8A-50B18818C34A}"/>
                </a:ext>
              </a:extLst>
            </p:cNvPr>
            <p:cNvSpPr>
              <a:spLocks/>
            </p:cNvSpPr>
            <p:nvPr/>
          </p:nvSpPr>
          <p:spPr bwMode="auto">
            <a:xfrm>
              <a:off x="4543212" y="2149327"/>
              <a:ext cx="1577" cy="2807"/>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1" y="0"/>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07" name="Freeform 975">
              <a:extLst>
                <a:ext uri="{FF2B5EF4-FFF2-40B4-BE49-F238E27FC236}">
                  <a16:creationId xmlns:a16="http://schemas.microsoft.com/office/drawing/2014/main" xmlns="" id="{23EE19C4-8B97-43AD-8BD3-C00864963E25}"/>
                </a:ext>
              </a:extLst>
            </p:cNvPr>
            <p:cNvSpPr>
              <a:spLocks/>
            </p:cNvSpPr>
            <p:nvPr/>
          </p:nvSpPr>
          <p:spPr bwMode="auto">
            <a:xfrm>
              <a:off x="4544789" y="2149327"/>
              <a:ext cx="14181" cy="2807"/>
            </a:xfrm>
            <a:custGeom>
              <a:avLst/>
              <a:gdLst>
                <a:gd name="T0" fmla="*/ 3 w 5"/>
                <a:gd name="T1" fmla="*/ 1 h 1"/>
                <a:gd name="T2" fmla="*/ 0 w 5"/>
                <a:gd name="T3" fmla="*/ 0 h 1"/>
                <a:gd name="T4" fmla="*/ 5 w 5"/>
                <a:gd name="T5" fmla="*/ 0 h 1"/>
                <a:gd name="T6" fmla="*/ 3 w 5"/>
                <a:gd name="T7" fmla="*/ 1 h 1"/>
              </a:gdLst>
              <a:ahLst/>
              <a:cxnLst>
                <a:cxn ang="0">
                  <a:pos x="T0" y="T1"/>
                </a:cxn>
                <a:cxn ang="0">
                  <a:pos x="T2" y="T3"/>
                </a:cxn>
                <a:cxn ang="0">
                  <a:pos x="T4" y="T5"/>
                </a:cxn>
                <a:cxn ang="0">
                  <a:pos x="T6" y="T7"/>
                </a:cxn>
              </a:cxnLst>
              <a:rect l="0" t="0" r="r" b="b"/>
              <a:pathLst>
                <a:path w="5" h="1">
                  <a:moveTo>
                    <a:pt x="3" y="1"/>
                  </a:moveTo>
                  <a:cubicBezTo>
                    <a:pt x="2" y="1"/>
                    <a:pt x="1" y="1"/>
                    <a:pt x="0" y="0"/>
                  </a:cubicBezTo>
                  <a:cubicBezTo>
                    <a:pt x="2" y="0"/>
                    <a:pt x="3" y="0"/>
                    <a:pt x="5" y="0"/>
                  </a:cubicBezTo>
                  <a:cubicBezTo>
                    <a:pt x="4" y="1"/>
                    <a:pt x="4" y="1"/>
                    <a:pt x="3"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08" name="Freeform 976">
              <a:extLst>
                <a:ext uri="{FF2B5EF4-FFF2-40B4-BE49-F238E27FC236}">
                  <a16:creationId xmlns:a16="http://schemas.microsoft.com/office/drawing/2014/main" xmlns="" id="{78758A99-360F-4E99-9AF8-F01248DFB589}"/>
                </a:ext>
              </a:extLst>
            </p:cNvPr>
            <p:cNvSpPr>
              <a:spLocks/>
            </p:cNvSpPr>
            <p:nvPr/>
          </p:nvSpPr>
          <p:spPr bwMode="auto">
            <a:xfrm>
              <a:off x="4544789" y="2149327"/>
              <a:ext cx="14181" cy="2807"/>
            </a:xfrm>
            <a:custGeom>
              <a:avLst/>
              <a:gdLst>
                <a:gd name="T0" fmla="*/ 3 w 5"/>
                <a:gd name="T1" fmla="*/ 1 h 1"/>
                <a:gd name="T2" fmla="*/ 0 w 5"/>
                <a:gd name="T3" fmla="*/ 0 h 1"/>
                <a:gd name="T4" fmla="*/ 5 w 5"/>
                <a:gd name="T5" fmla="*/ 0 h 1"/>
                <a:gd name="T6" fmla="*/ 3 w 5"/>
                <a:gd name="T7" fmla="*/ 1 h 1"/>
              </a:gdLst>
              <a:ahLst/>
              <a:cxnLst>
                <a:cxn ang="0">
                  <a:pos x="T0" y="T1"/>
                </a:cxn>
                <a:cxn ang="0">
                  <a:pos x="T2" y="T3"/>
                </a:cxn>
                <a:cxn ang="0">
                  <a:pos x="T4" y="T5"/>
                </a:cxn>
                <a:cxn ang="0">
                  <a:pos x="T6" y="T7"/>
                </a:cxn>
              </a:cxnLst>
              <a:rect l="0" t="0" r="r" b="b"/>
              <a:pathLst>
                <a:path w="5" h="1">
                  <a:moveTo>
                    <a:pt x="3" y="1"/>
                  </a:moveTo>
                  <a:cubicBezTo>
                    <a:pt x="2" y="1"/>
                    <a:pt x="1" y="1"/>
                    <a:pt x="0" y="0"/>
                  </a:cubicBezTo>
                  <a:cubicBezTo>
                    <a:pt x="2" y="0"/>
                    <a:pt x="3" y="0"/>
                    <a:pt x="5" y="0"/>
                  </a:cubicBezTo>
                  <a:cubicBezTo>
                    <a:pt x="4" y="1"/>
                    <a:pt x="4" y="1"/>
                    <a:pt x="3"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09" name="Freeform 977">
              <a:extLst>
                <a:ext uri="{FF2B5EF4-FFF2-40B4-BE49-F238E27FC236}">
                  <a16:creationId xmlns:a16="http://schemas.microsoft.com/office/drawing/2014/main" xmlns="" id="{F6185A01-684E-41CC-A009-769B2A1BFB77}"/>
                </a:ext>
              </a:extLst>
            </p:cNvPr>
            <p:cNvSpPr>
              <a:spLocks/>
            </p:cNvSpPr>
            <p:nvPr/>
          </p:nvSpPr>
          <p:spPr bwMode="auto">
            <a:xfrm>
              <a:off x="4554242" y="2159154"/>
              <a:ext cx="14181" cy="5615"/>
            </a:xfrm>
            <a:custGeom>
              <a:avLst/>
              <a:gdLst>
                <a:gd name="T0" fmla="*/ 2 w 5"/>
                <a:gd name="T1" fmla="*/ 2 h 2"/>
                <a:gd name="T2" fmla="*/ 0 w 5"/>
                <a:gd name="T3" fmla="*/ 1 h 2"/>
                <a:gd name="T4" fmla="*/ 5 w 5"/>
                <a:gd name="T5" fmla="*/ 1 h 2"/>
                <a:gd name="T6" fmla="*/ 2 w 5"/>
                <a:gd name="T7" fmla="*/ 2 h 2"/>
              </a:gdLst>
              <a:ahLst/>
              <a:cxnLst>
                <a:cxn ang="0">
                  <a:pos x="T0" y="T1"/>
                </a:cxn>
                <a:cxn ang="0">
                  <a:pos x="T2" y="T3"/>
                </a:cxn>
                <a:cxn ang="0">
                  <a:pos x="T4" y="T5"/>
                </a:cxn>
                <a:cxn ang="0">
                  <a:pos x="T6" y="T7"/>
                </a:cxn>
              </a:cxnLst>
              <a:rect l="0" t="0" r="r" b="b"/>
              <a:pathLst>
                <a:path w="5" h="2">
                  <a:moveTo>
                    <a:pt x="2" y="2"/>
                  </a:moveTo>
                  <a:cubicBezTo>
                    <a:pt x="1" y="1"/>
                    <a:pt x="0" y="1"/>
                    <a:pt x="0" y="1"/>
                  </a:cubicBezTo>
                  <a:cubicBezTo>
                    <a:pt x="1" y="0"/>
                    <a:pt x="4" y="0"/>
                    <a:pt x="5" y="1"/>
                  </a:cubicBezTo>
                  <a:cubicBezTo>
                    <a:pt x="4" y="2"/>
                    <a:pt x="3" y="1"/>
                    <a:pt x="2"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10" name="Freeform 978">
              <a:extLst>
                <a:ext uri="{FF2B5EF4-FFF2-40B4-BE49-F238E27FC236}">
                  <a16:creationId xmlns:a16="http://schemas.microsoft.com/office/drawing/2014/main" xmlns="" id="{6998C7D1-BD91-4518-8F5A-F15B500F6EF3}"/>
                </a:ext>
              </a:extLst>
            </p:cNvPr>
            <p:cNvSpPr>
              <a:spLocks/>
            </p:cNvSpPr>
            <p:nvPr/>
          </p:nvSpPr>
          <p:spPr bwMode="auto">
            <a:xfrm>
              <a:off x="4554242" y="2159154"/>
              <a:ext cx="14181" cy="5615"/>
            </a:xfrm>
            <a:custGeom>
              <a:avLst/>
              <a:gdLst>
                <a:gd name="T0" fmla="*/ 2 w 5"/>
                <a:gd name="T1" fmla="*/ 2 h 2"/>
                <a:gd name="T2" fmla="*/ 0 w 5"/>
                <a:gd name="T3" fmla="*/ 1 h 2"/>
                <a:gd name="T4" fmla="*/ 5 w 5"/>
                <a:gd name="T5" fmla="*/ 1 h 2"/>
                <a:gd name="T6" fmla="*/ 2 w 5"/>
                <a:gd name="T7" fmla="*/ 2 h 2"/>
              </a:gdLst>
              <a:ahLst/>
              <a:cxnLst>
                <a:cxn ang="0">
                  <a:pos x="T0" y="T1"/>
                </a:cxn>
                <a:cxn ang="0">
                  <a:pos x="T2" y="T3"/>
                </a:cxn>
                <a:cxn ang="0">
                  <a:pos x="T4" y="T5"/>
                </a:cxn>
                <a:cxn ang="0">
                  <a:pos x="T6" y="T7"/>
                </a:cxn>
              </a:cxnLst>
              <a:rect l="0" t="0" r="r" b="b"/>
              <a:pathLst>
                <a:path w="5" h="2">
                  <a:moveTo>
                    <a:pt x="2" y="2"/>
                  </a:moveTo>
                  <a:cubicBezTo>
                    <a:pt x="1" y="1"/>
                    <a:pt x="0" y="1"/>
                    <a:pt x="0" y="1"/>
                  </a:cubicBezTo>
                  <a:cubicBezTo>
                    <a:pt x="1" y="0"/>
                    <a:pt x="4" y="0"/>
                    <a:pt x="5" y="1"/>
                  </a:cubicBezTo>
                  <a:cubicBezTo>
                    <a:pt x="4" y="2"/>
                    <a:pt x="3" y="1"/>
                    <a:pt x="2"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11" name="Freeform 979">
              <a:extLst>
                <a:ext uri="{FF2B5EF4-FFF2-40B4-BE49-F238E27FC236}">
                  <a16:creationId xmlns:a16="http://schemas.microsoft.com/office/drawing/2014/main" xmlns="" id="{8FD0693F-7C7C-43D9-91F0-1EAD37B0F62D}"/>
                </a:ext>
              </a:extLst>
            </p:cNvPr>
            <p:cNvSpPr>
              <a:spLocks/>
            </p:cNvSpPr>
            <p:nvPr/>
          </p:nvSpPr>
          <p:spPr bwMode="auto">
            <a:xfrm>
              <a:off x="4547939" y="2154941"/>
              <a:ext cx="20484" cy="2807"/>
            </a:xfrm>
            <a:custGeom>
              <a:avLst/>
              <a:gdLst>
                <a:gd name="T0" fmla="*/ 6 w 7"/>
                <a:gd name="T1" fmla="*/ 1 h 1"/>
                <a:gd name="T2" fmla="*/ 0 w 7"/>
                <a:gd name="T3" fmla="*/ 0 h 1"/>
                <a:gd name="T4" fmla="*/ 7 w 7"/>
                <a:gd name="T5" fmla="*/ 1 h 1"/>
                <a:gd name="T6" fmla="*/ 6 w 7"/>
                <a:gd name="T7" fmla="*/ 1 h 1"/>
              </a:gdLst>
              <a:ahLst/>
              <a:cxnLst>
                <a:cxn ang="0">
                  <a:pos x="T0" y="T1"/>
                </a:cxn>
                <a:cxn ang="0">
                  <a:pos x="T2" y="T3"/>
                </a:cxn>
                <a:cxn ang="0">
                  <a:pos x="T4" y="T5"/>
                </a:cxn>
                <a:cxn ang="0">
                  <a:pos x="T6" y="T7"/>
                </a:cxn>
              </a:cxnLst>
              <a:rect l="0" t="0" r="r" b="b"/>
              <a:pathLst>
                <a:path w="7" h="1">
                  <a:moveTo>
                    <a:pt x="6" y="1"/>
                  </a:moveTo>
                  <a:cubicBezTo>
                    <a:pt x="4" y="1"/>
                    <a:pt x="2" y="1"/>
                    <a:pt x="0" y="0"/>
                  </a:cubicBezTo>
                  <a:cubicBezTo>
                    <a:pt x="2" y="0"/>
                    <a:pt x="4" y="1"/>
                    <a:pt x="7" y="1"/>
                  </a:cubicBezTo>
                  <a:cubicBezTo>
                    <a:pt x="6" y="1"/>
                    <a:pt x="6" y="1"/>
                    <a:pt x="6"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12" name="Freeform 980">
              <a:extLst>
                <a:ext uri="{FF2B5EF4-FFF2-40B4-BE49-F238E27FC236}">
                  <a16:creationId xmlns:a16="http://schemas.microsoft.com/office/drawing/2014/main" xmlns="" id="{D920E599-63EB-4B54-934A-8A40262AADFE}"/>
                </a:ext>
              </a:extLst>
            </p:cNvPr>
            <p:cNvSpPr>
              <a:spLocks/>
            </p:cNvSpPr>
            <p:nvPr/>
          </p:nvSpPr>
          <p:spPr bwMode="auto">
            <a:xfrm>
              <a:off x="4547939" y="2154941"/>
              <a:ext cx="20484" cy="2807"/>
            </a:xfrm>
            <a:custGeom>
              <a:avLst/>
              <a:gdLst>
                <a:gd name="T0" fmla="*/ 6 w 7"/>
                <a:gd name="T1" fmla="*/ 1 h 1"/>
                <a:gd name="T2" fmla="*/ 0 w 7"/>
                <a:gd name="T3" fmla="*/ 0 h 1"/>
                <a:gd name="T4" fmla="*/ 7 w 7"/>
                <a:gd name="T5" fmla="*/ 1 h 1"/>
                <a:gd name="T6" fmla="*/ 6 w 7"/>
                <a:gd name="T7" fmla="*/ 1 h 1"/>
              </a:gdLst>
              <a:ahLst/>
              <a:cxnLst>
                <a:cxn ang="0">
                  <a:pos x="T0" y="T1"/>
                </a:cxn>
                <a:cxn ang="0">
                  <a:pos x="T2" y="T3"/>
                </a:cxn>
                <a:cxn ang="0">
                  <a:pos x="T4" y="T5"/>
                </a:cxn>
                <a:cxn ang="0">
                  <a:pos x="T6" y="T7"/>
                </a:cxn>
              </a:cxnLst>
              <a:rect l="0" t="0" r="r" b="b"/>
              <a:pathLst>
                <a:path w="7" h="1">
                  <a:moveTo>
                    <a:pt x="6" y="1"/>
                  </a:moveTo>
                  <a:cubicBezTo>
                    <a:pt x="4" y="1"/>
                    <a:pt x="2" y="1"/>
                    <a:pt x="0" y="0"/>
                  </a:cubicBezTo>
                  <a:cubicBezTo>
                    <a:pt x="2" y="0"/>
                    <a:pt x="4" y="1"/>
                    <a:pt x="7" y="1"/>
                  </a:cubicBezTo>
                  <a:cubicBezTo>
                    <a:pt x="6" y="1"/>
                    <a:pt x="6" y="1"/>
                    <a:pt x="6"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13" name="Freeform 981">
              <a:extLst>
                <a:ext uri="{FF2B5EF4-FFF2-40B4-BE49-F238E27FC236}">
                  <a16:creationId xmlns:a16="http://schemas.microsoft.com/office/drawing/2014/main" xmlns="" id="{E044CC96-6BCF-41D0-B484-3DD295243E1F}"/>
                </a:ext>
              </a:extLst>
            </p:cNvPr>
            <p:cNvSpPr>
              <a:spLocks/>
            </p:cNvSpPr>
            <p:nvPr/>
          </p:nvSpPr>
          <p:spPr bwMode="auto">
            <a:xfrm>
              <a:off x="4573149" y="2167575"/>
              <a:ext cx="7878" cy="1404"/>
            </a:xfrm>
            <a:custGeom>
              <a:avLst/>
              <a:gdLst>
                <a:gd name="T0" fmla="*/ 3 w 3"/>
                <a:gd name="T1" fmla="*/ 1 h 1"/>
                <a:gd name="T2" fmla="*/ 0 w 3"/>
                <a:gd name="T3" fmla="*/ 0 h 1"/>
                <a:gd name="T4" fmla="*/ 3 w 3"/>
                <a:gd name="T5" fmla="*/ 1 h 1"/>
              </a:gdLst>
              <a:ahLst/>
              <a:cxnLst>
                <a:cxn ang="0">
                  <a:pos x="T0" y="T1"/>
                </a:cxn>
                <a:cxn ang="0">
                  <a:pos x="T2" y="T3"/>
                </a:cxn>
                <a:cxn ang="0">
                  <a:pos x="T4" y="T5"/>
                </a:cxn>
              </a:cxnLst>
              <a:rect l="0" t="0" r="r" b="b"/>
              <a:pathLst>
                <a:path w="3" h="1">
                  <a:moveTo>
                    <a:pt x="3" y="1"/>
                  </a:moveTo>
                  <a:cubicBezTo>
                    <a:pt x="2" y="1"/>
                    <a:pt x="1" y="1"/>
                    <a:pt x="0" y="0"/>
                  </a:cubicBezTo>
                  <a:cubicBezTo>
                    <a:pt x="1" y="0"/>
                    <a:pt x="2" y="0"/>
                    <a:pt x="3"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14" name="Freeform 982">
              <a:extLst>
                <a:ext uri="{FF2B5EF4-FFF2-40B4-BE49-F238E27FC236}">
                  <a16:creationId xmlns:a16="http://schemas.microsoft.com/office/drawing/2014/main" xmlns="" id="{4FF3810B-E200-4B1D-98BB-918C42AB2058}"/>
                </a:ext>
              </a:extLst>
            </p:cNvPr>
            <p:cNvSpPr>
              <a:spLocks/>
            </p:cNvSpPr>
            <p:nvPr/>
          </p:nvSpPr>
          <p:spPr bwMode="auto">
            <a:xfrm>
              <a:off x="4573149" y="2167575"/>
              <a:ext cx="7878" cy="1404"/>
            </a:xfrm>
            <a:custGeom>
              <a:avLst/>
              <a:gdLst>
                <a:gd name="T0" fmla="*/ 3 w 3"/>
                <a:gd name="T1" fmla="*/ 1 h 1"/>
                <a:gd name="T2" fmla="*/ 0 w 3"/>
                <a:gd name="T3" fmla="*/ 0 h 1"/>
                <a:gd name="T4" fmla="*/ 3 w 3"/>
                <a:gd name="T5" fmla="*/ 1 h 1"/>
              </a:gdLst>
              <a:ahLst/>
              <a:cxnLst>
                <a:cxn ang="0">
                  <a:pos x="T0" y="T1"/>
                </a:cxn>
                <a:cxn ang="0">
                  <a:pos x="T2" y="T3"/>
                </a:cxn>
                <a:cxn ang="0">
                  <a:pos x="T4" y="T5"/>
                </a:cxn>
              </a:cxnLst>
              <a:rect l="0" t="0" r="r" b="b"/>
              <a:pathLst>
                <a:path w="3" h="1">
                  <a:moveTo>
                    <a:pt x="3" y="1"/>
                  </a:moveTo>
                  <a:cubicBezTo>
                    <a:pt x="2" y="1"/>
                    <a:pt x="1" y="1"/>
                    <a:pt x="0" y="0"/>
                  </a:cubicBezTo>
                  <a:cubicBezTo>
                    <a:pt x="1" y="0"/>
                    <a:pt x="2" y="0"/>
                    <a:pt x="3"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15" name="Freeform 983">
              <a:extLst>
                <a:ext uri="{FF2B5EF4-FFF2-40B4-BE49-F238E27FC236}">
                  <a16:creationId xmlns:a16="http://schemas.microsoft.com/office/drawing/2014/main" xmlns="" id="{662BDF59-CDBD-4925-934F-B65B52ED1F85}"/>
                </a:ext>
              </a:extLst>
            </p:cNvPr>
            <p:cNvSpPr>
              <a:spLocks/>
            </p:cNvSpPr>
            <p:nvPr/>
          </p:nvSpPr>
          <p:spPr bwMode="auto">
            <a:xfrm>
              <a:off x="2994356" y="1405360"/>
              <a:ext cx="66177" cy="32286"/>
            </a:xfrm>
            <a:custGeom>
              <a:avLst/>
              <a:gdLst>
                <a:gd name="T0" fmla="*/ 4 w 24"/>
                <a:gd name="T1" fmla="*/ 4 h 13"/>
                <a:gd name="T2" fmla="*/ 7 w 24"/>
                <a:gd name="T3" fmla="*/ 5 h 13"/>
                <a:gd name="T4" fmla="*/ 2 w 24"/>
                <a:gd name="T5" fmla="*/ 6 h 13"/>
                <a:gd name="T6" fmla="*/ 4 w 24"/>
                <a:gd name="T7" fmla="*/ 7 h 13"/>
                <a:gd name="T8" fmla="*/ 0 w 24"/>
                <a:gd name="T9" fmla="*/ 7 h 13"/>
                <a:gd name="T10" fmla="*/ 8 w 24"/>
                <a:gd name="T11" fmla="*/ 8 h 13"/>
                <a:gd name="T12" fmla="*/ 9 w 24"/>
                <a:gd name="T13" fmla="*/ 8 h 13"/>
                <a:gd name="T14" fmla="*/ 12 w 24"/>
                <a:gd name="T15" fmla="*/ 8 h 13"/>
                <a:gd name="T16" fmla="*/ 11 w 24"/>
                <a:gd name="T17" fmla="*/ 9 h 13"/>
                <a:gd name="T18" fmla="*/ 4 w 24"/>
                <a:gd name="T19" fmla="*/ 9 h 13"/>
                <a:gd name="T20" fmla="*/ 15 w 24"/>
                <a:gd name="T21" fmla="*/ 10 h 13"/>
                <a:gd name="T22" fmla="*/ 24 w 24"/>
                <a:gd name="T23" fmla="*/ 6 h 13"/>
                <a:gd name="T24" fmla="*/ 20 w 24"/>
                <a:gd name="T25" fmla="*/ 4 h 13"/>
                <a:gd name="T26" fmla="*/ 13 w 24"/>
                <a:gd name="T27" fmla="*/ 1 h 13"/>
                <a:gd name="T28" fmla="*/ 6 w 24"/>
                <a:gd name="T29" fmla="*/ 1 h 13"/>
                <a:gd name="T30" fmla="*/ 4 w 24"/>
                <a:gd name="T31"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13">
                  <a:moveTo>
                    <a:pt x="4" y="4"/>
                  </a:moveTo>
                  <a:cubicBezTo>
                    <a:pt x="5" y="4"/>
                    <a:pt x="6" y="4"/>
                    <a:pt x="7" y="5"/>
                  </a:cubicBezTo>
                  <a:cubicBezTo>
                    <a:pt x="5" y="4"/>
                    <a:pt x="3" y="3"/>
                    <a:pt x="2" y="6"/>
                  </a:cubicBezTo>
                  <a:cubicBezTo>
                    <a:pt x="3" y="6"/>
                    <a:pt x="4" y="6"/>
                    <a:pt x="4" y="7"/>
                  </a:cubicBezTo>
                  <a:cubicBezTo>
                    <a:pt x="3" y="6"/>
                    <a:pt x="1" y="6"/>
                    <a:pt x="0" y="7"/>
                  </a:cubicBezTo>
                  <a:cubicBezTo>
                    <a:pt x="2" y="9"/>
                    <a:pt x="5" y="8"/>
                    <a:pt x="8" y="8"/>
                  </a:cubicBezTo>
                  <a:cubicBezTo>
                    <a:pt x="5" y="9"/>
                    <a:pt x="8" y="9"/>
                    <a:pt x="9" y="8"/>
                  </a:cubicBezTo>
                  <a:cubicBezTo>
                    <a:pt x="6" y="10"/>
                    <a:pt x="11" y="8"/>
                    <a:pt x="12" y="8"/>
                  </a:cubicBezTo>
                  <a:cubicBezTo>
                    <a:pt x="11" y="8"/>
                    <a:pt x="9" y="9"/>
                    <a:pt x="11" y="9"/>
                  </a:cubicBezTo>
                  <a:cubicBezTo>
                    <a:pt x="9" y="9"/>
                    <a:pt x="6" y="9"/>
                    <a:pt x="4" y="9"/>
                  </a:cubicBezTo>
                  <a:cubicBezTo>
                    <a:pt x="4" y="13"/>
                    <a:pt x="14" y="10"/>
                    <a:pt x="15" y="10"/>
                  </a:cubicBezTo>
                  <a:cubicBezTo>
                    <a:pt x="17" y="10"/>
                    <a:pt x="24" y="9"/>
                    <a:pt x="24" y="6"/>
                  </a:cubicBezTo>
                  <a:cubicBezTo>
                    <a:pt x="24" y="5"/>
                    <a:pt x="21" y="5"/>
                    <a:pt x="20" y="4"/>
                  </a:cubicBezTo>
                  <a:cubicBezTo>
                    <a:pt x="17" y="4"/>
                    <a:pt x="16" y="1"/>
                    <a:pt x="13" y="1"/>
                  </a:cubicBezTo>
                  <a:cubicBezTo>
                    <a:pt x="11" y="1"/>
                    <a:pt x="9" y="0"/>
                    <a:pt x="6" y="1"/>
                  </a:cubicBezTo>
                  <a:cubicBezTo>
                    <a:pt x="5" y="1"/>
                    <a:pt x="2" y="3"/>
                    <a:pt x="4"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16" name="Freeform 984">
              <a:extLst>
                <a:ext uri="{FF2B5EF4-FFF2-40B4-BE49-F238E27FC236}">
                  <a16:creationId xmlns:a16="http://schemas.microsoft.com/office/drawing/2014/main" xmlns="" id="{2E087909-9A7E-4A78-B696-97ED8E772AFB}"/>
                </a:ext>
              </a:extLst>
            </p:cNvPr>
            <p:cNvSpPr>
              <a:spLocks/>
            </p:cNvSpPr>
            <p:nvPr/>
          </p:nvSpPr>
          <p:spPr bwMode="auto">
            <a:xfrm>
              <a:off x="2994356" y="1405360"/>
              <a:ext cx="66177" cy="32286"/>
            </a:xfrm>
            <a:custGeom>
              <a:avLst/>
              <a:gdLst>
                <a:gd name="T0" fmla="*/ 4 w 24"/>
                <a:gd name="T1" fmla="*/ 4 h 13"/>
                <a:gd name="T2" fmla="*/ 7 w 24"/>
                <a:gd name="T3" fmla="*/ 5 h 13"/>
                <a:gd name="T4" fmla="*/ 2 w 24"/>
                <a:gd name="T5" fmla="*/ 6 h 13"/>
                <a:gd name="T6" fmla="*/ 4 w 24"/>
                <a:gd name="T7" fmla="*/ 7 h 13"/>
                <a:gd name="T8" fmla="*/ 0 w 24"/>
                <a:gd name="T9" fmla="*/ 7 h 13"/>
                <a:gd name="T10" fmla="*/ 8 w 24"/>
                <a:gd name="T11" fmla="*/ 8 h 13"/>
                <a:gd name="T12" fmla="*/ 9 w 24"/>
                <a:gd name="T13" fmla="*/ 8 h 13"/>
                <a:gd name="T14" fmla="*/ 12 w 24"/>
                <a:gd name="T15" fmla="*/ 8 h 13"/>
                <a:gd name="T16" fmla="*/ 11 w 24"/>
                <a:gd name="T17" fmla="*/ 9 h 13"/>
                <a:gd name="T18" fmla="*/ 4 w 24"/>
                <a:gd name="T19" fmla="*/ 9 h 13"/>
                <a:gd name="T20" fmla="*/ 15 w 24"/>
                <a:gd name="T21" fmla="*/ 10 h 13"/>
                <a:gd name="T22" fmla="*/ 24 w 24"/>
                <a:gd name="T23" fmla="*/ 6 h 13"/>
                <a:gd name="T24" fmla="*/ 20 w 24"/>
                <a:gd name="T25" fmla="*/ 4 h 13"/>
                <a:gd name="T26" fmla="*/ 13 w 24"/>
                <a:gd name="T27" fmla="*/ 1 h 13"/>
                <a:gd name="T28" fmla="*/ 6 w 24"/>
                <a:gd name="T29" fmla="*/ 1 h 13"/>
                <a:gd name="T30" fmla="*/ 4 w 24"/>
                <a:gd name="T31"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13">
                  <a:moveTo>
                    <a:pt x="4" y="4"/>
                  </a:moveTo>
                  <a:cubicBezTo>
                    <a:pt x="5" y="4"/>
                    <a:pt x="6" y="4"/>
                    <a:pt x="7" y="5"/>
                  </a:cubicBezTo>
                  <a:cubicBezTo>
                    <a:pt x="5" y="4"/>
                    <a:pt x="3" y="3"/>
                    <a:pt x="2" y="6"/>
                  </a:cubicBezTo>
                  <a:cubicBezTo>
                    <a:pt x="3" y="6"/>
                    <a:pt x="4" y="6"/>
                    <a:pt x="4" y="7"/>
                  </a:cubicBezTo>
                  <a:cubicBezTo>
                    <a:pt x="3" y="6"/>
                    <a:pt x="1" y="6"/>
                    <a:pt x="0" y="7"/>
                  </a:cubicBezTo>
                  <a:cubicBezTo>
                    <a:pt x="2" y="9"/>
                    <a:pt x="5" y="8"/>
                    <a:pt x="8" y="8"/>
                  </a:cubicBezTo>
                  <a:cubicBezTo>
                    <a:pt x="5" y="9"/>
                    <a:pt x="8" y="9"/>
                    <a:pt x="9" y="8"/>
                  </a:cubicBezTo>
                  <a:cubicBezTo>
                    <a:pt x="6" y="10"/>
                    <a:pt x="11" y="8"/>
                    <a:pt x="12" y="8"/>
                  </a:cubicBezTo>
                  <a:cubicBezTo>
                    <a:pt x="11" y="8"/>
                    <a:pt x="9" y="9"/>
                    <a:pt x="11" y="9"/>
                  </a:cubicBezTo>
                  <a:cubicBezTo>
                    <a:pt x="9" y="9"/>
                    <a:pt x="6" y="9"/>
                    <a:pt x="4" y="9"/>
                  </a:cubicBezTo>
                  <a:cubicBezTo>
                    <a:pt x="4" y="13"/>
                    <a:pt x="14" y="10"/>
                    <a:pt x="15" y="10"/>
                  </a:cubicBezTo>
                  <a:cubicBezTo>
                    <a:pt x="17" y="10"/>
                    <a:pt x="24" y="9"/>
                    <a:pt x="24" y="6"/>
                  </a:cubicBezTo>
                  <a:cubicBezTo>
                    <a:pt x="24" y="5"/>
                    <a:pt x="21" y="5"/>
                    <a:pt x="20" y="4"/>
                  </a:cubicBezTo>
                  <a:cubicBezTo>
                    <a:pt x="17" y="4"/>
                    <a:pt x="16" y="1"/>
                    <a:pt x="13" y="1"/>
                  </a:cubicBezTo>
                  <a:cubicBezTo>
                    <a:pt x="11" y="1"/>
                    <a:pt x="9" y="0"/>
                    <a:pt x="6" y="1"/>
                  </a:cubicBezTo>
                  <a:cubicBezTo>
                    <a:pt x="5" y="1"/>
                    <a:pt x="2" y="3"/>
                    <a:pt x="4"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17" name="Freeform 985">
              <a:extLst>
                <a:ext uri="{FF2B5EF4-FFF2-40B4-BE49-F238E27FC236}">
                  <a16:creationId xmlns:a16="http://schemas.microsoft.com/office/drawing/2014/main" xmlns="" id="{FB84E6D6-4221-46E8-8977-C69F52AD7901}"/>
                </a:ext>
              </a:extLst>
            </p:cNvPr>
            <p:cNvSpPr>
              <a:spLocks/>
            </p:cNvSpPr>
            <p:nvPr/>
          </p:nvSpPr>
          <p:spPr bwMode="auto">
            <a:xfrm>
              <a:off x="3005385" y="1402553"/>
              <a:ext cx="6303" cy="2807"/>
            </a:xfrm>
            <a:custGeom>
              <a:avLst/>
              <a:gdLst>
                <a:gd name="T0" fmla="*/ 1 w 2"/>
                <a:gd name="T1" fmla="*/ 0 h 1"/>
                <a:gd name="T2" fmla="*/ 1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0" y="0"/>
                    <a:pt x="0" y="1"/>
                    <a:pt x="1" y="1"/>
                  </a:cubicBezTo>
                  <a:cubicBezTo>
                    <a:pt x="1" y="1"/>
                    <a:pt x="2" y="0"/>
                    <a:pt x="2" y="0"/>
                  </a:cubicBezTo>
                  <a:cubicBezTo>
                    <a:pt x="2"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18" name="Freeform 986">
              <a:extLst>
                <a:ext uri="{FF2B5EF4-FFF2-40B4-BE49-F238E27FC236}">
                  <a16:creationId xmlns:a16="http://schemas.microsoft.com/office/drawing/2014/main" xmlns="" id="{AFBC709E-2F8B-42F2-9BDD-124D33B6072F}"/>
                </a:ext>
              </a:extLst>
            </p:cNvPr>
            <p:cNvSpPr>
              <a:spLocks/>
            </p:cNvSpPr>
            <p:nvPr/>
          </p:nvSpPr>
          <p:spPr bwMode="auto">
            <a:xfrm>
              <a:off x="3005385" y="1402553"/>
              <a:ext cx="6303" cy="2807"/>
            </a:xfrm>
            <a:custGeom>
              <a:avLst/>
              <a:gdLst>
                <a:gd name="T0" fmla="*/ 1 w 2"/>
                <a:gd name="T1" fmla="*/ 0 h 1"/>
                <a:gd name="T2" fmla="*/ 1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0" y="0"/>
                    <a:pt x="0" y="1"/>
                    <a:pt x="1" y="1"/>
                  </a:cubicBezTo>
                  <a:cubicBezTo>
                    <a:pt x="1" y="1"/>
                    <a:pt x="2" y="0"/>
                    <a:pt x="2" y="0"/>
                  </a:cubicBezTo>
                  <a:cubicBezTo>
                    <a:pt x="2"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19" name="Freeform 987">
              <a:extLst>
                <a:ext uri="{FF2B5EF4-FFF2-40B4-BE49-F238E27FC236}">
                  <a16:creationId xmlns:a16="http://schemas.microsoft.com/office/drawing/2014/main" xmlns="" id="{1D8B754B-3C03-4573-8A34-2AFF7EDE5609}"/>
                </a:ext>
              </a:extLst>
            </p:cNvPr>
            <p:cNvSpPr>
              <a:spLocks/>
            </p:cNvSpPr>
            <p:nvPr/>
          </p:nvSpPr>
          <p:spPr bwMode="auto">
            <a:xfrm>
              <a:off x="3013264" y="1368864"/>
              <a:ext cx="9453" cy="2807"/>
            </a:xfrm>
            <a:custGeom>
              <a:avLst/>
              <a:gdLst>
                <a:gd name="T0" fmla="*/ 0 w 3"/>
                <a:gd name="T1" fmla="*/ 0 h 1"/>
                <a:gd name="T2" fmla="*/ 3 w 3"/>
                <a:gd name="T3" fmla="*/ 0 h 1"/>
                <a:gd name="T4" fmla="*/ 0 w 3"/>
                <a:gd name="T5" fmla="*/ 0 h 1"/>
              </a:gdLst>
              <a:ahLst/>
              <a:cxnLst>
                <a:cxn ang="0">
                  <a:pos x="T0" y="T1"/>
                </a:cxn>
                <a:cxn ang="0">
                  <a:pos x="T2" y="T3"/>
                </a:cxn>
                <a:cxn ang="0">
                  <a:pos x="T4" y="T5"/>
                </a:cxn>
              </a:cxnLst>
              <a:rect l="0" t="0" r="r" b="b"/>
              <a:pathLst>
                <a:path w="3" h="1">
                  <a:moveTo>
                    <a:pt x="0" y="0"/>
                  </a:moveTo>
                  <a:cubicBezTo>
                    <a:pt x="1" y="1"/>
                    <a:pt x="2" y="1"/>
                    <a:pt x="3" y="0"/>
                  </a:cubicBezTo>
                  <a:cubicBezTo>
                    <a:pt x="2" y="0"/>
                    <a:pt x="1"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20" name="Freeform 988">
              <a:extLst>
                <a:ext uri="{FF2B5EF4-FFF2-40B4-BE49-F238E27FC236}">
                  <a16:creationId xmlns:a16="http://schemas.microsoft.com/office/drawing/2014/main" xmlns="" id="{76B976EF-43AC-4FFF-A298-691C760FFBE2}"/>
                </a:ext>
              </a:extLst>
            </p:cNvPr>
            <p:cNvSpPr>
              <a:spLocks/>
            </p:cNvSpPr>
            <p:nvPr/>
          </p:nvSpPr>
          <p:spPr bwMode="auto">
            <a:xfrm>
              <a:off x="3013264" y="1368864"/>
              <a:ext cx="9453" cy="2807"/>
            </a:xfrm>
            <a:custGeom>
              <a:avLst/>
              <a:gdLst>
                <a:gd name="T0" fmla="*/ 0 w 3"/>
                <a:gd name="T1" fmla="*/ 0 h 1"/>
                <a:gd name="T2" fmla="*/ 3 w 3"/>
                <a:gd name="T3" fmla="*/ 0 h 1"/>
                <a:gd name="T4" fmla="*/ 0 w 3"/>
                <a:gd name="T5" fmla="*/ 0 h 1"/>
              </a:gdLst>
              <a:ahLst/>
              <a:cxnLst>
                <a:cxn ang="0">
                  <a:pos x="T0" y="T1"/>
                </a:cxn>
                <a:cxn ang="0">
                  <a:pos x="T2" y="T3"/>
                </a:cxn>
                <a:cxn ang="0">
                  <a:pos x="T4" y="T5"/>
                </a:cxn>
              </a:cxnLst>
              <a:rect l="0" t="0" r="r" b="b"/>
              <a:pathLst>
                <a:path w="3" h="1">
                  <a:moveTo>
                    <a:pt x="0" y="0"/>
                  </a:moveTo>
                  <a:cubicBezTo>
                    <a:pt x="1" y="1"/>
                    <a:pt x="2" y="1"/>
                    <a:pt x="3" y="0"/>
                  </a:cubicBezTo>
                  <a:cubicBezTo>
                    <a:pt x="2" y="0"/>
                    <a:pt x="1"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21" name="Freeform 989">
              <a:extLst>
                <a:ext uri="{FF2B5EF4-FFF2-40B4-BE49-F238E27FC236}">
                  <a16:creationId xmlns:a16="http://schemas.microsoft.com/office/drawing/2014/main" xmlns="" id="{989C24CB-B29A-4EA1-9728-8C0C5C5746E3}"/>
                </a:ext>
              </a:extLst>
            </p:cNvPr>
            <p:cNvSpPr>
              <a:spLocks/>
            </p:cNvSpPr>
            <p:nvPr/>
          </p:nvSpPr>
          <p:spPr bwMode="auto">
            <a:xfrm>
              <a:off x="3038474" y="1382902"/>
              <a:ext cx="17333" cy="5615"/>
            </a:xfrm>
            <a:custGeom>
              <a:avLst/>
              <a:gdLst>
                <a:gd name="T0" fmla="*/ 4 w 6"/>
                <a:gd name="T1" fmla="*/ 0 h 2"/>
                <a:gd name="T2" fmla="*/ 0 w 6"/>
                <a:gd name="T3" fmla="*/ 2 h 2"/>
                <a:gd name="T4" fmla="*/ 4 w 6"/>
                <a:gd name="T5" fmla="*/ 0 h 2"/>
              </a:gdLst>
              <a:ahLst/>
              <a:cxnLst>
                <a:cxn ang="0">
                  <a:pos x="T0" y="T1"/>
                </a:cxn>
                <a:cxn ang="0">
                  <a:pos x="T2" y="T3"/>
                </a:cxn>
                <a:cxn ang="0">
                  <a:pos x="T4" y="T5"/>
                </a:cxn>
              </a:cxnLst>
              <a:rect l="0" t="0" r="r" b="b"/>
              <a:pathLst>
                <a:path w="6" h="2">
                  <a:moveTo>
                    <a:pt x="4" y="0"/>
                  </a:moveTo>
                  <a:cubicBezTo>
                    <a:pt x="3" y="0"/>
                    <a:pt x="1" y="1"/>
                    <a:pt x="0" y="2"/>
                  </a:cubicBezTo>
                  <a:cubicBezTo>
                    <a:pt x="2" y="2"/>
                    <a:pt x="6" y="2"/>
                    <a:pt x="4"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22" name="Freeform 990">
              <a:extLst>
                <a:ext uri="{FF2B5EF4-FFF2-40B4-BE49-F238E27FC236}">
                  <a16:creationId xmlns:a16="http://schemas.microsoft.com/office/drawing/2014/main" xmlns="" id="{5ACD8407-ADF5-4E4A-AB07-9D8E335DBABF}"/>
                </a:ext>
              </a:extLst>
            </p:cNvPr>
            <p:cNvSpPr>
              <a:spLocks/>
            </p:cNvSpPr>
            <p:nvPr/>
          </p:nvSpPr>
          <p:spPr bwMode="auto">
            <a:xfrm>
              <a:off x="3038474" y="1382902"/>
              <a:ext cx="17333" cy="5615"/>
            </a:xfrm>
            <a:custGeom>
              <a:avLst/>
              <a:gdLst>
                <a:gd name="T0" fmla="*/ 4 w 6"/>
                <a:gd name="T1" fmla="*/ 0 h 2"/>
                <a:gd name="T2" fmla="*/ 0 w 6"/>
                <a:gd name="T3" fmla="*/ 2 h 2"/>
                <a:gd name="T4" fmla="*/ 4 w 6"/>
                <a:gd name="T5" fmla="*/ 0 h 2"/>
              </a:gdLst>
              <a:ahLst/>
              <a:cxnLst>
                <a:cxn ang="0">
                  <a:pos x="T0" y="T1"/>
                </a:cxn>
                <a:cxn ang="0">
                  <a:pos x="T2" y="T3"/>
                </a:cxn>
                <a:cxn ang="0">
                  <a:pos x="T4" y="T5"/>
                </a:cxn>
              </a:cxnLst>
              <a:rect l="0" t="0" r="r" b="b"/>
              <a:pathLst>
                <a:path w="6" h="2">
                  <a:moveTo>
                    <a:pt x="4" y="0"/>
                  </a:moveTo>
                  <a:cubicBezTo>
                    <a:pt x="3" y="0"/>
                    <a:pt x="1" y="1"/>
                    <a:pt x="0" y="2"/>
                  </a:cubicBezTo>
                  <a:cubicBezTo>
                    <a:pt x="2" y="2"/>
                    <a:pt x="6" y="2"/>
                    <a:pt x="4"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23" name="Freeform 991">
              <a:extLst>
                <a:ext uri="{FF2B5EF4-FFF2-40B4-BE49-F238E27FC236}">
                  <a16:creationId xmlns:a16="http://schemas.microsoft.com/office/drawing/2014/main" xmlns="" id="{998132E6-50FB-4EB5-9218-99BC7F24A64A}"/>
                </a:ext>
              </a:extLst>
            </p:cNvPr>
            <p:cNvSpPr>
              <a:spLocks/>
            </p:cNvSpPr>
            <p:nvPr/>
          </p:nvSpPr>
          <p:spPr bwMode="auto">
            <a:xfrm>
              <a:off x="3058957" y="1373075"/>
              <a:ext cx="12606" cy="5615"/>
            </a:xfrm>
            <a:custGeom>
              <a:avLst/>
              <a:gdLst>
                <a:gd name="T0" fmla="*/ 1 w 5"/>
                <a:gd name="T1" fmla="*/ 2 h 2"/>
                <a:gd name="T2" fmla="*/ 5 w 5"/>
                <a:gd name="T3" fmla="*/ 0 h 2"/>
                <a:gd name="T4" fmla="*/ 1 w 5"/>
                <a:gd name="T5" fmla="*/ 0 h 2"/>
                <a:gd name="T6" fmla="*/ 1 w 5"/>
                <a:gd name="T7" fmla="*/ 2 h 2"/>
              </a:gdLst>
              <a:ahLst/>
              <a:cxnLst>
                <a:cxn ang="0">
                  <a:pos x="T0" y="T1"/>
                </a:cxn>
                <a:cxn ang="0">
                  <a:pos x="T2" y="T3"/>
                </a:cxn>
                <a:cxn ang="0">
                  <a:pos x="T4" y="T5"/>
                </a:cxn>
                <a:cxn ang="0">
                  <a:pos x="T6" y="T7"/>
                </a:cxn>
              </a:cxnLst>
              <a:rect l="0" t="0" r="r" b="b"/>
              <a:pathLst>
                <a:path w="5" h="2">
                  <a:moveTo>
                    <a:pt x="1" y="2"/>
                  </a:moveTo>
                  <a:cubicBezTo>
                    <a:pt x="3" y="1"/>
                    <a:pt x="4" y="1"/>
                    <a:pt x="5" y="0"/>
                  </a:cubicBezTo>
                  <a:cubicBezTo>
                    <a:pt x="4" y="0"/>
                    <a:pt x="2" y="0"/>
                    <a:pt x="1" y="0"/>
                  </a:cubicBezTo>
                  <a:cubicBezTo>
                    <a:pt x="0" y="1"/>
                    <a:pt x="0" y="2"/>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24" name="Freeform 992">
              <a:extLst>
                <a:ext uri="{FF2B5EF4-FFF2-40B4-BE49-F238E27FC236}">
                  <a16:creationId xmlns:a16="http://schemas.microsoft.com/office/drawing/2014/main" xmlns="" id="{3D5385FD-8EE0-41A3-8E69-DE81C4BF4089}"/>
                </a:ext>
              </a:extLst>
            </p:cNvPr>
            <p:cNvSpPr>
              <a:spLocks/>
            </p:cNvSpPr>
            <p:nvPr/>
          </p:nvSpPr>
          <p:spPr bwMode="auto">
            <a:xfrm>
              <a:off x="3058957" y="1373075"/>
              <a:ext cx="12606" cy="5615"/>
            </a:xfrm>
            <a:custGeom>
              <a:avLst/>
              <a:gdLst>
                <a:gd name="T0" fmla="*/ 1 w 5"/>
                <a:gd name="T1" fmla="*/ 2 h 2"/>
                <a:gd name="T2" fmla="*/ 5 w 5"/>
                <a:gd name="T3" fmla="*/ 0 h 2"/>
                <a:gd name="T4" fmla="*/ 1 w 5"/>
                <a:gd name="T5" fmla="*/ 0 h 2"/>
                <a:gd name="T6" fmla="*/ 1 w 5"/>
                <a:gd name="T7" fmla="*/ 2 h 2"/>
              </a:gdLst>
              <a:ahLst/>
              <a:cxnLst>
                <a:cxn ang="0">
                  <a:pos x="T0" y="T1"/>
                </a:cxn>
                <a:cxn ang="0">
                  <a:pos x="T2" y="T3"/>
                </a:cxn>
                <a:cxn ang="0">
                  <a:pos x="T4" y="T5"/>
                </a:cxn>
                <a:cxn ang="0">
                  <a:pos x="T6" y="T7"/>
                </a:cxn>
              </a:cxnLst>
              <a:rect l="0" t="0" r="r" b="b"/>
              <a:pathLst>
                <a:path w="5" h="2">
                  <a:moveTo>
                    <a:pt x="1" y="2"/>
                  </a:moveTo>
                  <a:cubicBezTo>
                    <a:pt x="3" y="1"/>
                    <a:pt x="4" y="1"/>
                    <a:pt x="5" y="0"/>
                  </a:cubicBezTo>
                  <a:cubicBezTo>
                    <a:pt x="4" y="0"/>
                    <a:pt x="2" y="0"/>
                    <a:pt x="1" y="0"/>
                  </a:cubicBezTo>
                  <a:cubicBezTo>
                    <a:pt x="0" y="1"/>
                    <a:pt x="0" y="2"/>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25" name="Freeform 993">
              <a:extLst>
                <a:ext uri="{FF2B5EF4-FFF2-40B4-BE49-F238E27FC236}">
                  <a16:creationId xmlns:a16="http://schemas.microsoft.com/office/drawing/2014/main" xmlns="" id="{65689C9B-2385-4FFA-A06E-B3B9635670A8}"/>
                </a:ext>
              </a:extLst>
            </p:cNvPr>
            <p:cNvSpPr>
              <a:spLocks/>
            </p:cNvSpPr>
            <p:nvPr/>
          </p:nvSpPr>
          <p:spPr bwMode="auto">
            <a:xfrm>
              <a:off x="3055806" y="1381498"/>
              <a:ext cx="18908" cy="7019"/>
            </a:xfrm>
            <a:custGeom>
              <a:avLst/>
              <a:gdLst>
                <a:gd name="T0" fmla="*/ 2 w 7"/>
                <a:gd name="T1" fmla="*/ 0 h 3"/>
                <a:gd name="T2" fmla="*/ 7 w 7"/>
                <a:gd name="T3" fmla="*/ 0 h 3"/>
                <a:gd name="T4" fmla="*/ 2 w 7"/>
                <a:gd name="T5" fmla="*/ 0 h 3"/>
              </a:gdLst>
              <a:ahLst/>
              <a:cxnLst>
                <a:cxn ang="0">
                  <a:pos x="T0" y="T1"/>
                </a:cxn>
                <a:cxn ang="0">
                  <a:pos x="T2" y="T3"/>
                </a:cxn>
                <a:cxn ang="0">
                  <a:pos x="T4" y="T5"/>
                </a:cxn>
              </a:cxnLst>
              <a:rect l="0" t="0" r="r" b="b"/>
              <a:pathLst>
                <a:path w="7" h="3">
                  <a:moveTo>
                    <a:pt x="2" y="0"/>
                  </a:moveTo>
                  <a:cubicBezTo>
                    <a:pt x="0" y="3"/>
                    <a:pt x="6" y="1"/>
                    <a:pt x="7" y="0"/>
                  </a:cubicBezTo>
                  <a:cubicBezTo>
                    <a:pt x="5" y="0"/>
                    <a:pt x="3" y="0"/>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26" name="Freeform 994">
              <a:extLst>
                <a:ext uri="{FF2B5EF4-FFF2-40B4-BE49-F238E27FC236}">
                  <a16:creationId xmlns:a16="http://schemas.microsoft.com/office/drawing/2014/main" xmlns="" id="{DC0A40F6-7165-4613-AE99-8B602DD61EB0}"/>
                </a:ext>
              </a:extLst>
            </p:cNvPr>
            <p:cNvSpPr>
              <a:spLocks/>
            </p:cNvSpPr>
            <p:nvPr/>
          </p:nvSpPr>
          <p:spPr bwMode="auto">
            <a:xfrm>
              <a:off x="3055806" y="1381498"/>
              <a:ext cx="18908" cy="7019"/>
            </a:xfrm>
            <a:custGeom>
              <a:avLst/>
              <a:gdLst>
                <a:gd name="T0" fmla="*/ 2 w 7"/>
                <a:gd name="T1" fmla="*/ 0 h 3"/>
                <a:gd name="T2" fmla="*/ 7 w 7"/>
                <a:gd name="T3" fmla="*/ 0 h 3"/>
                <a:gd name="T4" fmla="*/ 2 w 7"/>
                <a:gd name="T5" fmla="*/ 0 h 3"/>
              </a:gdLst>
              <a:ahLst/>
              <a:cxnLst>
                <a:cxn ang="0">
                  <a:pos x="T0" y="T1"/>
                </a:cxn>
                <a:cxn ang="0">
                  <a:pos x="T2" y="T3"/>
                </a:cxn>
                <a:cxn ang="0">
                  <a:pos x="T4" y="T5"/>
                </a:cxn>
              </a:cxnLst>
              <a:rect l="0" t="0" r="r" b="b"/>
              <a:pathLst>
                <a:path w="7" h="3">
                  <a:moveTo>
                    <a:pt x="2" y="0"/>
                  </a:moveTo>
                  <a:cubicBezTo>
                    <a:pt x="0" y="3"/>
                    <a:pt x="6" y="1"/>
                    <a:pt x="7" y="0"/>
                  </a:cubicBezTo>
                  <a:cubicBezTo>
                    <a:pt x="5" y="0"/>
                    <a:pt x="3" y="0"/>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27" name="Freeform 995">
              <a:extLst>
                <a:ext uri="{FF2B5EF4-FFF2-40B4-BE49-F238E27FC236}">
                  <a16:creationId xmlns:a16="http://schemas.microsoft.com/office/drawing/2014/main" xmlns="" id="{044581F9-0678-4EB7-AB16-DFD2D3BBE3AB}"/>
                </a:ext>
              </a:extLst>
            </p:cNvPr>
            <p:cNvSpPr>
              <a:spLocks/>
            </p:cNvSpPr>
            <p:nvPr/>
          </p:nvSpPr>
          <p:spPr bwMode="auto">
            <a:xfrm>
              <a:off x="3063684" y="1378691"/>
              <a:ext cx="6303"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0" y="0"/>
                    <a:pt x="0" y="0"/>
                  </a:cubicBezTo>
                  <a:cubicBezTo>
                    <a:pt x="0" y="0"/>
                    <a:pt x="1" y="0"/>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28" name="Freeform 996">
              <a:extLst>
                <a:ext uri="{FF2B5EF4-FFF2-40B4-BE49-F238E27FC236}">
                  <a16:creationId xmlns:a16="http://schemas.microsoft.com/office/drawing/2014/main" xmlns="" id="{5CCFEA5D-8807-4483-8D17-6DB5D04D6B9B}"/>
                </a:ext>
              </a:extLst>
            </p:cNvPr>
            <p:cNvSpPr>
              <a:spLocks/>
            </p:cNvSpPr>
            <p:nvPr/>
          </p:nvSpPr>
          <p:spPr bwMode="auto">
            <a:xfrm>
              <a:off x="3063684" y="1378691"/>
              <a:ext cx="6303"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0" y="0"/>
                    <a:pt x="0" y="0"/>
                  </a:cubicBezTo>
                  <a:cubicBezTo>
                    <a:pt x="0" y="0"/>
                    <a:pt x="1" y="0"/>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29" name="Freeform 997">
              <a:extLst>
                <a:ext uri="{FF2B5EF4-FFF2-40B4-BE49-F238E27FC236}">
                  <a16:creationId xmlns:a16="http://schemas.microsoft.com/office/drawing/2014/main" xmlns="" id="{5C8656D0-A30D-4A21-9714-BD4D0103CCC1}"/>
                </a:ext>
              </a:extLst>
            </p:cNvPr>
            <p:cNvSpPr>
              <a:spLocks/>
            </p:cNvSpPr>
            <p:nvPr/>
          </p:nvSpPr>
          <p:spPr bwMode="auto">
            <a:xfrm>
              <a:off x="3074713" y="1391324"/>
              <a:ext cx="11030" cy="1404"/>
            </a:xfrm>
            <a:custGeom>
              <a:avLst/>
              <a:gdLst>
                <a:gd name="T0" fmla="*/ 1 w 4"/>
                <a:gd name="T1" fmla="*/ 0 h 1"/>
                <a:gd name="T2" fmla="*/ 0 w 4"/>
                <a:gd name="T3" fmla="*/ 1 h 1"/>
                <a:gd name="T4" fmla="*/ 4 w 4"/>
                <a:gd name="T5" fmla="*/ 1 h 1"/>
                <a:gd name="T6" fmla="*/ 1 w 4"/>
                <a:gd name="T7" fmla="*/ 0 h 1"/>
              </a:gdLst>
              <a:ahLst/>
              <a:cxnLst>
                <a:cxn ang="0">
                  <a:pos x="T0" y="T1"/>
                </a:cxn>
                <a:cxn ang="0">
                  <a:pos x="T2" y="T3"/>
                </a:cxn>
                <a:cxn ang="0">
                  <a:pos x="T4" y="T5"/>
                </a:cxn>
                <a:cxn ang="0">
                  <a:pos x="T6" y="T7"/>
                </a:cxn>
              </a:cxnLst>
              <a:rect l="0" t="0" r="r" b="b"/>
              <a:pathLst>
                <a:path w="4" h="1">
                  <a:moveTo>
                    <a:pt x="1" y="0"/>
                  </a:moveTo>
                  <a:cubicBezTo>
                    <a:pt x="1" y="0"/>
                    <a:pt x="0" y="0"/>
                    <a:pt x="0" y="1"/>
                  </a:cubicBezTo>
                  <a:cubicBezTo>
                    <a:pt x="1" y="1"/>
                    <a:pt x="3" y="1"/>
                    <a:pt x="4" y="1"/>
                  </a:cubicBezTo>
                  <a:cubicBezTo>
                    <a:pt x="3" y="0"/>
                    <a:pt x="2"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30" name="Freeform 998">
              <a:extLst>
                <a:ext uri="{FF2B5EF4-FFF2-40B4-BE49-F238E27FC236}">
                  <a16:creationId xmlns:a16="http://schemas.microsoft.com/office/drawing/2014/main" xmlns="" id="{B3490B28-D159-453C-B966-57A3B2A0BBA2}"/>
                </a:ext>
              </a:extLst>
            </p:cNvPr>
            <p:cNvSpPr>
              <a:spLocks/>
            </p:cNvSpPr>
            <p:nvPr/>
          </p:nvSpPr>
          <p:spPr bwMode="auto">
            <a:xfrm>
              <a:off x="3074713" y="1391324"/>
              <a:ext cx="11030" cy="1404"/>
            </a:xfrm>
            <a:custGeom>
              <a:avLst/>
              <a:gdLst>
                <a:gd name="T0" fmla="*/ 1 w 4"/>
                <a:gd name="T1" fmla="*/ 0 h 1"/>
                <a:gd name="T2" fmla="*/ 0 w 4"/>
                <a:gd name="T3" fmla="*/ 1 h 1"/>
                <a:gd name="T4" fmla="*/ 4 w 4"/>
                <a:gd name="T5" fmla="*/ 1 h 1"/>
                <a:gd name="T6" fmla="*/ 1 w 4"/>
                <a:gd name="T7" fmla="*/ 0 h 1"/>
              </a:gdLst>
              <a:ahLst/>
              <a:cxnLst>
                <a:cxn ang="0">
                  <a:pos x="T0" y="T1"/>
                </a:cxn>
                <a:cxn ang="0">
                  <a:pos x="T2" y="T3"/>
                </a:cxn>
                <a:cxn ang="0">
                  <a:pos x="T4" y="T5"/>
                </a:cxn>
                <a:cxn ang="0">
                  <a:pos x="T6" y="T7"/>
                </a:cxn>
              </a:cxnLst>
              <a:rect l="0" t="0" r="r" b="b"/>
              <a:pathLst>
                <a:path w="4" h="1">
                  <a:moveTo>
                    <a:pt x="1" y="0"/>
                  </a:moveTo>
                  <a:cubicBezTo>
                    <a:pt x="1" y="0"/>
                    <a:pt x="0" y="0"/>
                    <a:pt x="0" y="1"/>
                  </a:cubicBezTo>
                  <a:cubicBezTo>
                    <a:pt x="1" y="1"/>
                    <a:pt x="3" y="1"/>
                    <a:pt x="4" y="1"/>
                  </a:cubicBezTo>
                  <a:cubicBezTo>
                    <a:pt x="3" y="0"/>
                    <a:pt x="2"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31" name="Freeform 999">
              <a:extLst>
                <a:ext uri="{FF2B5EF4-FFF2-40B4-BE49-F238E27FC236}">
                  <a16:creationId xmlns:a16="http://schemas.microsoft.com/office/drawing/2014/main" xmlns="" id="{41DE8CD1-A735-4EEF-9A4A-6404AEBEC9F4}"/>
                </a:ext>
              </a:extLst>
            </p:cNvPr>
            <p:cNvSpPr>
              <a:spLocks/>
            </p:cNvSpPr>
            <p:nvPr/>
          </p:nvSpPr>
          <p:spPr bwMode="auto">
            <a:xfrm>
              <a:off x="3077865" y="1395535"/>
              <a:ext cx="6303" cy="2807"/>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0" y="0"/>
                    <a:pt x="0" y="0"/>
                  </a:cubicBezTo>
                  <a:cubicBezTo>
                    <a:pt x="0" y="1"/>
                    <a:pt x="1" y="1"/>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32" name="Freeform 1000">
              <a:extLst>
                <a:ext uri="{FF2B5EF4-FFF2-40B4-BE49-F238E27FC236}">
                  <a16:creationId xmlns:a16="http://schemas.microsoft.com/office/drawing/2014/main" xmlns="" id="{0E73E340-E380-4CEF-B955-479453B11851}"/>
                </a:ext>
              </a:extLst>
            </p:cNvPr>
            <p:cNvSpPr>
              <a:spLocks/>
            </p:cNvSpPr>
            <p:nvPr/>
          </p:nvSpPr>
          <p:spPr bwMode="auto">
            <a:xfrm>
              <a:off x="3077865" y="1395535"/>
              <a:ext cx="6303" cy="2807"/>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0" y="0"/>
                    <a:pt x="0" y="0"/>
                  </a:cubicBezTo>
                  <a:cubicBezTo>
                    <a:pt x="0" y="1"/>
                    <a:pt x="1" y="1"/>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33" name="Freeform 1001">
              <a:extLst>
                <a:ext uri="{FF2B5EF4-FFF2-40B4-BE49-F238E27FC236}">
                  <a16:creationId xmlns:a16="http://schemas.microsoft.com/office/drawing/2014/main" xmlns="" id="{AC406A69-A1B7-4107-B5AD-8B8B5BC4BC16}"/>
                </a:ext>
              </a:extLst>
            </p:cNvPr>
            <p:cNvSpPr>
              <a:spLocks/>
            </p:cNvSpPr>
            <p:nvPr/>
          </p:nvSpPr>
          <p:spPr bwMode="auto">
            <a:xfrm>
              <a:off x="3077865" y="1401151"/>
              <a:ext cx="3151" cy="140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0"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34" name="Freeform 1002">
              <a:extLst>
                <a:ext uri="{FF2B5EF4-FFF2-40B4-BE49-F238E27FC236}">
                  <a16:creationId xmlns:a16="http://schemas.microsoft.com/office/drawing/2014/main" xmlns="" id="{C87324CE-C725-4DDD-AD11-48BF2652E283}"/>
                </a:ext>
              </a:extLst>
            </p:cNvPr>
            <p:cNvSpPr>
              <a:spLocks/>
            </p:cNvSpPr>
            <p:nvPr/>
          </p:nvSpPr>
          <p:spPr bwMode="auto">
            <a:xfrm>
              <a:off x="3077865" y="1401151"/>
              <a:ext cx="3151" cy="140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0"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35" name="Freeform 1003">
              <a:extLst>
                <a:ext uri="{FF2B5EF4-FFF2-40B4-BE49-F238E27FC236}">
                  <a16:creationId xmlns:a16="http://schemas.microsoft.com/office/drawing/2014/main" xmlns="" id="{947E3273-FB85-461B-96A1-F0E1347A5119}"/>
                </a:ext>
              </a:extLst>
            </p:cNvPr>
            <p:cNvSpPr>
              <a:spLocks/>
            </p:cNvSpPr>
            <p:nvPr/>
          </p:nvSpPr>
          <p:spPr bwMode="auto">
            <a:xfrm>
              <a:off x="3081016" y="1401151"/>
              <a:ext cx="4727" cy="140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1" y="0"/>
                    <a:pt x="1" y="1"/>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36" name="Freeform 1004">
              <a:extLst>
                <a:ext uri="{FF2B5EF4-FFF2-40B4-BE49-F238E27FC236}">
                  <a16:creationId xmlns:a16="http://schemas.microsoft.com/office/drawing/2014/main" xmlns="" id="{09AC75D3-F2F3-47F1-9F3F-45949CA865EC}"/>
                </a:ext>
              </a:extLst>
            </p:cNvPr>
            <p:cNvSpPr>
              <a:spLocks/>
            </p:cNvSpPr>
            <p:nvPr/>
          </p:nvSpPr>
          <p:spPr bwMode="auto">
            <a:xfrm>
              <a:off x="3081016" y="1401151"/>
              <a:ext cx="4727" cy="140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1" y="0"/>
                    <a:pt x="1" y="1"/>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37" name="Freeform 1005">
              <a:extLst>
                <a:ext uri="{FF2B5EF4-FFF2-40B4-BE49-F238E27FC236}">
                  <a16:creationId xmlns:a16="http://schemas.microsoft.com/office/drawing/2014/main" xmlns="" id="{15980036-C667-4A9E-AB31-893E37D86BEC}"/>
                </a:ext>
              </a:extLst>
            </p:cNvPr>
            <p:cNvSpPr>
              <a:spLocks/>
            </p:cNvSpPr>
            <p:nvPr/>
          </p:nvSpPr>
          <p:spPr bwMode="auto">
            <a:xfrm>
              <a:off x="2983326" y="1495198"/>
              <a:ext cx="6303" cy="2807"/>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0"/>
                    <a:pt x="1"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38" name="Freeform 1006">
              <a:extLst>
                <a:ext uri="{FF2B5EF4-FFF2-40B4-BE49-F238E27FC236}">
                  <a16:creationId xmlns:a16="http://schemas.microsoft.com/office/drawing/2014/main" xmlns="" id="{C68FBD7E-4DDA-45A3-93C2-650562C28A4A}"/>
                </a:ext>
              </a:extLst>
            </p:cNvPr>
            <p:cNvSpPr>
              <a:spLocks/>
            </p:cNvSpPr>
            <p:nvPr/>
          </p:nvSpPr>
          <p:spPr bwMode="auto">
            <a:xfrm>
              <a:off x="2983326" y="1495198"/>
              <a:ext cx="6303" cy="2807"/>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0"/>
                    <a:pt x="1"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39" name="Freeform 1007">
              <a:extLst>
                <a:ext uri="{FF2B5EF4-FFF2-40B4-BE49-F238E27FC236}">
                  <a16:creationId xmlns:a16="http://schemas.microsoft.com/office/drawing/2014/main" xmlns="" id="{CFA76B1F-1A5F-4B21-B668-3ABA6465946F}"/>
                </a:ext>
              </a:extLst>
            </p:cNvPr>
            <p:cNvSpPr>
              <a:spLocks/>
            </p:cNvSpPr>
            <p:nvPr/>
          </p:nvSpPr>
          <p:spPr bwMode="auto">
            <a:xfrm>
              <a:off x="2983326" y="1492391"/>
              <a:ext cx="14181" cy="2807"/>
            </a:xfrm>
            <a:custGeom>
              <a:avLst/>
              <a:gdLst>
                <a:gd name="T0" fmla="*/ 5 w 5"/>
                <a:gd name="T1" fmla="*/ 0 h 1"/>
                <a:gd name="T2" fmla="*/ 0 w 5"/>
                <a:gd name="T3" fmla="*/ 1 h 1"/>
                <a:gd name="T4" fmla="*/ 5 w 5"/>
                <a:gd name="T5" fmla="*/ 0 h 1"/>
              </a:gdLst>
              <a:ahLst/>
              <a:cxnLst>
                <a:cxn ang="0">
                  <a:pos x="T0" y="T1"/>
                </a:cxn>
                <a:cxn ang="0">
                  <a:pos x="T2" y="T3"/>
                </a:cxn>
                <a:cxn ang="0">
                  <a:pos x="T4" y="T5"/>
                </a:cxn>
              </a:cxnLst>
              <a:rect l="0" t="0" r="r" b="b"/>
              <a:pathLst>
                <a:path w="5" h="1">
                  <a:moveTo>
                    <a:pt x="5" y="0"/>
                  </a:moveTo>
                  <a:cubicBezTo>
                    <a:pt x="3" y="0"/>
                    <a:pt x="1" y="1"/>
                    <a:pt x="0" y="1"/>
                  </a:cubicBezTo>
                  <a:cubicBezTo>
                    <a:pt x="1" y="0"/>
                    <a:pt x="3" y="0"/>
                    <a:pt x="5"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40" name="Freeform 1008">
              <a:extLst>
                <a:ext uri="{FF2B5EF4-FFF2-40B4-BE49-F238E27FC236}">
                  <a16:creationId xmlns:a16="http://schemas.microsoft.com/office/drawing/2014/main" xmlns="" id="{82855D01-534C-4DB4-8C2B-A3D7217D4F98}"/>
                </a:ext>
              </a:extLst>
            </p:cNvPr>
            <p:cNvSpPr>
              <a:spLocks/>
            </p:cNvSpPr>
            <p:nvPr/>
          </p:nvSpPr>
          <p:spPr bwMode="auto">
            <a:xfrm>
              <a:off x="2983326" y="1492391"/>
              <a:ext cx="14181" cy="2807"/>
            </a:xfrm>
            <a:custGeom>
              <a:avLst/>
              <a:gdLst>
                <a:gd name="T0" fmla="*/ 5 w 5"/>
                <a:gd name="T1" fmla="*/ 0 h 1"/>
                <a:gd name="T2" fmla="*/ 0 w 5"/>
                <a:gd name="T3" fmla="*/ 1 h 1"/>
                <a:gd name="T4" fmla="*/ 5 w 5"/>
                <a:gd name="T5" fmla="*/ 0 h 1"/>
              </a:gdLst>
              <a:ahLst/>
              <a:cxnLst>
                <a:cxn ang="0">
                  <a:pos x="T0" y="T1"/>
                </a:cxn>
                <a:cxn ang="0">
                  <a:pos x="T2" y="T3"/>
                </a:cxn>
                <a:cxn ang="0">
                  <a:pos x="T4" y="T5"/>
                </a:cxn>
              </a:cxnLst>
              <a:rect l="0" t="0" r="r" b="b"/>
              <a:pathLst>
                <a:path w="5" h="1">
                  <a:moveTo>
                    <a:pt x="5" y="0"/>
                  </a:moveTo>
                  <a:cubicBezTo>
                    <a:pt x="3" y="0"/>
                    <a:pt x="1" y="1"/>
                    <a:pt x="0" y="1"/>
                  </a:cubicBezTo>
                  <a:cubicBezTo>
                    <a:pt x="1" y="0"/>
                    <a:pt x="3" y="0"/>
                    <a:pt x="5"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41" name="Freeform 1010">
              <a:extLst>
                <a:ext uri="{FF2B5EF4-FFF2-40B4-BE49-F238E27FC236}">
                  <a16:creationId xmlns:a16="http://schemas.microsoft.com/office/drawing/2014/main" xmlns="" id="{36974DB2-10CA-4FEE-99CF-547B2F869110}"/>
                </a:ext>
              </a:extLst>
            </p:cNvPr>
            <p:cNvSpPr>
              <a:spLocks/>
            </p:cNvSpPr>
            <p:nvPr/>
          </p:nvSpPr>
          <p:spPr bwMode="auto">
            <a:xfrm>
              <a:off x="3002234" y="1462913"/>
              <a:ext cx="3151" cy="2807"/>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42" name="Freeform 1011">
              <a:extLst>
                <a:ext uri="{FF2B5EF4-FFF2-40B4-BE49-F238E27FC236}">
                  <a16:creationId xmlns:a16="http://schemas.microsoft.com/office/drawing/2014/main" xmlns="" id="{EA3337B0-7729-46FB-9FF0-6BABB1FADD8F}"/>
                </a:ext>
              </a:extLst>
            </p:cNvPr>
            <p:cNvSpPr>
              <a:spLocks/>
            </p:cNvSpPr>
            <p:nvPr/>
          </p:nvSpPr>
          <p:spPr bwMode="auto">
            <a:xfrm>
              <a:off x="3002234" y="1462913"/>
              <a:ext cx="3151" cy="2807"/>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43" name="Freeform 1012">
              <a:extLst>
                <a:ext uri="{FF2B5EF4-FFF2-40B4-BE49-F238E27FC236}">
                  <a16:creationId xmlns:a16="http://schemas.microsoft.com/office/drawing/2014/main" xmlns="" id="{1508B3C3-6D49-4673-85A0-6AB97651B536}"/>
                </a:ext>
              </a:extLst>
            </p:cNvPr>
            <p:cNvSpPr>
              <a:spLocks/>
            </p:cNvSpPr>
            <p:nvPr/>
          </p:nvSpPr>
          <p:spPr bwMode="auto">
            <a:xfrm>
              <a:off x="3013264" y="1453088"/>
              <a:ext cx="6303" cy="2807"/>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0" y="1"/>
                  </a:cubicBezTo>
                  <a:cubicBezTo>
                    <a:pt x="1" y="1"/>
                    <a:pt x="2" y="1"/>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44" name="Freeform 1013">
              <a:extLst>
                <a:ext uri="{FF2B5EF4-FFF2-40B4-BE49-F238E27FC236}">
                  <a16:creationId xmlns:a16="http://schemas.microsoft.com/office/drawing/2014/main" xmlns="" id="{EAD9A567-ABB6-4F18-8E12-2C1683C4FCDF}"/>
                </a:ext>
              </a:extLst>
            </p:cNvPr>
            <p:cNvSpPr>
              <a:spLocks/>
            </p:cNvSpPr>
            <p:nvPr/>
          </p:nvSpPr>
          <p:spPr bwMode="auto">
            <a:xfrm>
              <a:off x="3013264" y="1453088"/>
              <a:ext cx="6303" cy="2807"/>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0" y="1"/>
                  </a:cubicBezTo>
                  <a:cubicBezTo>
                    <a:pt x="1" y="1"/>
                    <a:pt x="2" y="1"/>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45" name="Freeform 1014">
              <a:extLst>
                <a:ext uri="{FF2B5EF4-FFF2-40B4-BE49-F238E27FC236}">
                  <a16:creationId xmlns:a16="http://schemas.microsoft.com/office/drawing/2014/main" xmlns="" id="{5DA753F2-61B5-468D-B83D-7402E66665F1}"/>
                </a:ext>
              </a:extLst>
            </p:cNvPr>
            <p:cNvSpPr>
              <a:spLocks/>
            </p:cNvSpPr>
            <p:nvPr/>
          </p:nvSpPr>
          <p:spPr bwMode="auto">
            <a:xfrm>
              <a:off x="3019566" y="1450279"/>
              <a:ext cx="3151" cy="2807"/>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lnTo>
                    <a:pt x="0" y="2"/>
                  </a:lnTo>
                  <a:lnTo>
                    <a:pt x="2" y="0"/>
                  </a:lnTo>
                  <a:close/>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46" name="Freeform 1015">
              <a:extLst>
                <a:ext uri="{FF2B5EF4-FFF2-40B4-BE49-F238E27FC236}">
                  <a16:creationId xmlns:a16="http://schemas.microsoft.com/office/drawing/2014/main" xmlns="" id="{2FA7D480-2C21-49FD-96D1-5702995549C5}"/>
                </a:ext>
              </a:extLst>
            </p:cNvPr>
            <p:cNvSpPr>
              <a:spLocks/>
            </p:cNvSpPr>
            <p:nvPr/>
          </p:nvSpPr>
          <p:spPr bwMode="auto">
            <a:xfrm>
              <a:off x="3019566" y="1450279"/>
              <a:ext cx="3151" cy="2807"/>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lnTo>
                    <a:pt x="0" y="2"/>
                  </a:lnTo>
                  <a:lnTo>
                    <a:pt x="2" y="0"/>
                  </a:ln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47" name="Freeform 1016">
              <a:extLst>
                <a:ext uri="{FF2B5EF4-FFF2-40B4-BE49-F238E27FC236}">
                  <a16:creationId xmlns:a16="http://schemas.microsoft.com/office/drawing/2014/main" xmlns="" id="{267A5447-CCD2-4BD6-8158-D1572CCB1822}"/>
                </a:ext>
              </a:extLst>
            </p:cNvPr>
            <p:cNvSpPr>
              <a:spLocks/>
            </p:cNvSpPr>
            <p:nvPr/>
          </p:nvSpPr>
          <p:spPr bwMode="auto">
            <a:xfrm>
              <a:off x="3019566" y="1450279"/>
              <a:ext cx="3151" cy="2807"/>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lnTo>
                    <a:pt x="0" y="2"/>
                  </a:lnTo>
                  <a:lnTo>
                    <a:pt x="2" y="0"/>
                  </a:ln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48" name="Freeform 1017">
              <a:extLst>
                <a:ext uri="{FF2B5EF4-FFF2-40B4-BE49-F238E27FC236}">
                  <a16:creationId xmlns:a16="http://schemas.microsoft.com/office/drawing/2014/main" xmlns="" id="{1433CE03-BD16-4AAE-976A-EFB748411E2E}"/>
                </a:ext>
              </a:extLst>
            </p:cNvPr>
            <p:cNvSpPr>
              <a:spLocks/>
            </p:cNvSpPr>
            <p:nvPr/>
          </p:nvSpPr>
          <p:spPr bwMode="auto">
            <a:xfrm>
              <a:off x="3022718" y="1447472"/>
              <a:ext cx="1577"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49" name="Freeform 1018">
              <a:extLst>
                <a:ext uri="{FF2B5EF4-FFF2-40B4-BE49-F238E27FC236}">
                  <a16:creationId xmlns:a16="http://schemas.microsoft.com/office/drawing/2014/main" xmlns="" id="{7B10139B-B149-4A66-952F-41DC9F245EEC}"/>
                </a:ext>
              </a:extLst>
            </p:cNvPr>
            <p:cNvSpPr>
              <a:spLocks/>
            </p:cNvSpPr>
            <p:nvPr/>
          </p:nvSpPr>
          <p:spPr bwMode="auto">
            <a:xfrm>
              <a:off x="3022718" y="1447472"/>
              <a:ext cx="1577"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50" name="Freeform 1019">
              <a:extLst>
                <a:ext uri="{FF2B5EF4-FFF2-40B4-BE49-F238E27FC236}">
                  <a16:creationId xmlns:a16="http://schemas.microsoft.com/office/drawing/2014/main" xmlns="" id="{CC3645F4-4CA1-45AD-9403-B6ACEEA25C0A}"/>
                </a:ext>
              </a:extLst>
            </p:cNvPr>
            <p:cNvSpPr>
              <a:spLocks/>
            </p:cNvSpPr>
            <p:nvPr/>
          </p:nvSpPr>
          <p:spPr bwMode="auto">
            <a:xfrm>
              <a:off x="3024293" y="1447472"/>
              <a:ext cx="3151"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51" name="Freeform 1020">
              <a:extLst>
                <a:ext uri="{FF2B5EF4-FFF2-40B4-BE49-F238E27FC236}">
                  <a16:creationId xmlns:a16="http://schemas.microsoft.com/office/drawing/2014/main" xmlns="" id="{01272BD0-7F0B-442A-9661-524E654D5DD1}"/>
                </a:ext>
              </a:extLst>
            </p:cNvPr>
            <p:cNvSpPr>
              <a:spLocks/>
            </p:cNvSpPr>
            <p:nvPr/>
          </p:nvSpPr>
          <p:spPr bwMode="auto">
            <a:xfrm>
              <a:off x="3024293" y="1447472"/>
              <a:ext cx="3151"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52" name="Freeform 1021">
              <a:extLst>
                <a:ext uri="{FF2B5EF4-FFF2-40B4-BE49-F238E27FC236}">
                  <a16:creationId xmlns:a16="http://schemas.microsoft.com/office/drawing/2014/main" xmlns="" id="{2F23998C-0446-40FE-8EE2-35492C94F570}"/>
                </a:ext>
              </a:extLst>
            </p:cNvPr>
            <p:cNvSpPr>
              <a:spLocks/>
            </p:cNvSpPr>
            <p:nvPr/>
          </p:nvSpPr>
          <p:spPr bwMode="auto">
            <a:xfrm>
              <a:off x="3024293" y="1447472"/>
              <a:ext cx="3151"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53" name="Freeform 1022">
              <a:extLst>
                <a:ext uri="{FF2B5EF4-FFF2-40B4-BE49-F238E27FC236}">
                  <a16:creationId xmlns:a16="http://schemas.microsoft.com/office/drawing/2014/main" xmlns="" id="{8C1A5EF6-DAB9-446C-936C-070CCA62462C}"/>
                </a:ext>
              </a:extLst>
            </p:cNvPr>
            <p:cNvSpPr>
              <a:spLocks/>
            </p:cNvSpPr>
            <p:nvPr/>
          </p:nvSpPr>
          <p:spPr bwMode="auto">
            <a:xfrm>
              <a:off x="3027444" y="1457297"/>
              <a:ext cx="20484" cy="5615"/>
            </a:xfrm>
            <a:custGeom>
              <a:avLst/>
              <a:gdLst>
                <a:gd name="T0" fmla="*/ 0 w 7"/>
                <a:gd name="T1" fmla="*/ 1 h 2"/>
                <a:gd name="T2" fmla="*/ 1 w 7"/>
                <a:gd name="T3" fmla="*/ 2 h 2"/>
                <a:gd name="T4" fmla="*/ 7 w 7"/>
                <a:gd name="T5" fmla="*/ 0 h 2"/>
                <a:gd name="T6" fmla="*/ 0 w 7"/>
                <a:gd name="T7" fmla="*/ 1 h 2"/>
              </a:gdLst>
              <a:ahLst/>
              <a:cxnLst>
                <a:cxn ang="0">
                  <a:pos x="T0" y="T1"/>
                </a:cxn>
                <a:cxn ang="0">
                  <a:pos x="T2" y="T3"/>
                </a:cxn>
                <a:cxn ang="0">
                  <a:pos x="T4" y="T5"/>
                </a:cxn>
                <a:cxn ang="0">
                  <a:pos x="T6" y="T7"/>
                </a:cxn>
              </a:cxnLst>
              <a:rect l="0" t="0" r="r" b="b"/>
              <a:pathLst>
                <a:path w="7" h="2">
                  <a:moveTo>
                    <a:pt x="0" y="1"/>
                  </a:moveTo>
                  <a:cubicBezTo>
                    <a:pt x="1" y="2"/>
                    <a:pt x="4" y="1"/>
                    <a:pt x="1" y="2"/>
                  </a:cubicBezTo>
                  <a:cubicBezTo>
                    <a:pt x="3" y="2"/>
                    <a:pt x="5" y="1"/>
                    <a:pt x="7" y="0"/>
                  </a:cubicBezTo>
                  <a:cubicBezTo>
                    <a:pt x="5" y="1"/>
                    <a:pt x="2"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54" name="Freeform 1023">
              <a:extLst>
                <a:ext uri="{FF2B5EF4-FFF2-40B4-BE49-F238E27FC236}">
                  <a16:creationId xmlns:a16="http://schemas.microsoft.com/office/drawing/2014/main" xmlns="" id="{959BF733-AAE2-44AF-B507-0B6D1B90155D}"/>
                </a:ext>
              </a:extLst>
            </p:cNvPr>
            <p:cNvSpPr>
              <a:spLocks/>
            </p:cNvSpPr>
            <p:nvPr/>
          </p:nvSpPr>
          <p:spPr bwMode="auto">
            <a:xfrm>
              <a:off x="3027444" y="1457297"/>
              <a:ext cx="20484" cy="5615"/>
            </a:xfrm>
            <a:custGeom>
              <a:avLst/>
              <a:gdLst>
                <a:gd name="T0" fmla="*/ 0 w 7"/>
                <a:gd name="T1" fmla="*/ 1 h 2"/>
                <a:gd name="T2" fmla="*/ 1 w 7"/>
                <a:gd name="T3" fmla="*/ 2 h 2"/>
                <a:gd name="T4" fmla="*/ 7 w 7"/>
                <a:gd name="T5" fmla="*/ 0 h 2"/>
                <a:gd name="T6" fmla="*/ 0 w 7"/>
                <a:gd name="T7" fmla="*/ 1 h 2"/>
              </a:gdLst>
              <a:ahLst/>
              <a:cxnLst>
                <a:cxn ang="0">
                  <a:pos x="T0" y="T1"/>
                </a:cxn>
                <a:cxn ang="0">
                  <a:pos x="T2" y="T3"/>
                </a:cxn>
                <a:cxn ang="0">
                  <a:pos x="T4" y="T5"/>
                </a:cxn>
                <a:cxn ang="0">
                  <a:pos x="T6" y="T7"/>
                </a:cxn>
              </a:cxnLst>
              <a:rect l="0" t="0" r="r" b="b"/>
              <a:pathLst>
                <a:path w="7" h="2">
                  <a:moveTo>
                    <a:pt x="0" y="1"/>
                  </a:moveTo>
                  <a:cubicBezTo>
                    <a:pt x="1" y="2"/>
                    <a:pt x="4" y="1"/>
                    <a:pt x="1" y="2"/>
                  </a:cubicBezTo>
                  <a:cubicBezTo>
                    <a:pt x="3" y="2"/>
                    <a:pt x="5" y="1"/>
                    <a:pt x="7" y="0"/>
                  </a:cubicBezTo>
                  <a:cubicBezTo>
                    <a:pt x="5" y="1"/>
                    <a:pt x="2"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55" name="Freeform 1024">
              <a:extLst>
                <a:ext uri="{FF2B5EF4-FFF2-40B4-BE49-F238E27FC236}">
                  <a16:creationId xmlns:a16="http://schemas.microsoft.com/office/drawing/2014/main" xmlns="" id="{BE1C6161-7683-471D-8479-203A4296F013}"/>
                </a:ext>
              </a:extLst>
            </p:cNvPr>
            <p:cNvSpPr>
              <a:spLocks/>
            </p:cNvSpPr>
            <p:nvPr/>
          </p:nvSpPr>
          <p:spPr bwMode="auto">
            <a:xfrm>
              <a:off x="3036897" y="1460104"/>
              <a:ext cx="12606" cy="5615"/>
            </a:xfrm>
            <a:custGeom>
              <a:avLst/>
              <a:gdLst>
                <a:gd name="T0" fmla="*/ 0 w 5"/>
                <a:gd name="T1" fmla="*/ 1 h 2"/>
                <a:gd name="T2" fmla="*/ 5 w 5"/>
                <a:gd name="T3" fmla="*/ 0 h 2"/>
                <a:gd name="T4" fmla="*/ 0 w 5"/>
                <a:gd name="T5" fmla="*/ 1 h 2"/>
              </a:gdLst>
              <a:ahLst/>
              <a:cxnLst>
                <a:cxn ang="0">
                  <a:pos x="T0" y="T1"/>
                </a:cxn>
                <a:cxn ang="0">
                  <a:pos x="T2" y="T3"/>
                </a:cxn>
                <a:cxn ang="0">
                  <a:pos x="T4" y="T5"/>
                </a:cxn>
              </a:cxnLst>
              <a:rect l="0" t="0" r="r" b="b"/>
              <a:pathLst>
                <a:path w="5" h="2">
                  <a:moveTo>
                    <a:pt x="0" y="1"/>
                  </a:moveTo>
                  <a:cubicBezTo>
                    <a:pt x="0" y="2"/>
                    <a:pt x="4" y="1"/>
                    <a:pt x="5" y="0"/>
                  </a:cubicBezTo>
                  <a:cubicBezTo>
                    <a:pt x="3" y="0"/>
                    <a:pt x="1"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56" name="Freeform 1025">
              <a:extLst>
                <a:ext uri="{FF2B5EF4-FFF2-40B4-BE49-F238E27FC236}">
                  <a16:creationId xmlns:a16="http://schemas.microsoft.com/office/drawing/2014/main" xmlns="" id="{48AFC7FD-F6F0-40EA-AF32-E2A7E6134363}"/>
                </a:ext>
              </a:extLst>
            </p:cNvPr>
            <p:cNvSpPr>
              <a:spLocks/>
            </p:cNvSpPr>
            <p:nvPr/>
          </p:nvSpPr>
          <p:spPr bwMode="auto">
            <a:xfrm>
              <a:off x="3036897" y="1460104"/>
              <a:ext cx="12606" cy="5615"/>
            </a:xfrm>
            <a:custGeom>
              <a:avLst/>
              <a:gdLst>
                <a:gd name="T0" fmla="*/ 0 w 5"/>
                <a:gd name="T1" fmla="*/ 1 h 2"/>
                <a:gd name="T2" fmla="*/ 5 w 5"/>
                <a:gd name="T3" fmla="*/ 0 h 2"/>
                <a:gd name="T4" fmla="*/ 0 w 5"/>
                <a:gd name="T5" fmla="*/ 1 h 2"/>
              </a:gdLst>
              <a:ahLst/>
              <a:cxnLst>
                <a:cxn ang="0">
                  <a:pos x="T0" y="T1"/>
                </a:cxn>
                <a:cxn ang="0">
                  <a:pos x="T2" y="T3"/>
                </a:cxn>
                <a:cxn ang="0">
                  <a:pos x="T4" y="T5"/>
                </a:cxn>
              </a:cxnLst>
              <a:rect l="0" t="0" r="r" b="b"/>
              <a:pathLst>
                <a:path w="5" h="2">
                  <a:moveTo>
                    <a:pt x="0" y="1"/>
                  </a:moveTo>
                  <a:cubicBezTo>
                    <a:pt x="0" y="2"/>
                    <a:pt x="4" y="1"/>
                    <a:pt x="5" y="0"/>
                  </a:cubicBezTo>
                  <a:cubicBezTo>
                    <a:pt x="3" y="0"/>
                    <a:pt x="1"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57" name="Freeform 1026">
              <a:extLst>
                <a:ext uri="{FF2B5EF4-FFF2-40B4-BE49-F238E27FC236}">
                  <a16:creationId xmlns:a16="http://schemas.microsoft.com/office/drawing/2014/main" xmlns="" id="{373515B8-F5A5-4A16-98F4-A71ED91A4E3B}"/>
                </a:ext>
              </a:extLst>
            </p:cNvPr>
            <p:cNvSpPr>
              <a:spLocks/>
            </p:cNvSpPr>
            <p:nvPr/>
          </p:nvSpPr>
          <p:spPr bwMode="auto">
            <a:xfrm>
              <a:off x="3008537" y="1425012"/>
              <a:ext cx="3151" cy="2807"/>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58" name="Freeform 1027">
              <a:extLst>
                <a:ext uri="{FF2B5EF4-FFF2-40B4-BE49-F238E27FC236}">
                  <a16:creationId xmlns:a16="http://schemas.microsoft.com/office/drawing/2014/main" xmlns="" id="{202B5263-4A73-4E97-927C-266EB65C9883}"/>
                </a:ext>
              </a:extLst>
            </p:cNvPr>
            <p:cNvSpPr>
              <a:spLocks/>
            </p:cNvSpPr>
            <p:nvPr/>
          </p:nvSpPr>
          <p:spPr bwMode="auto">
            <a:xfrm>
              <a:off x="3008537" y="1425012"/>
              <a:ext cx="3151" cy="2807"/>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59" name="Freeform 1028">
              <a:extLst>
                <a:ext uri="{FF2B5EF4-FFF2-40B4-BE49-F238E27FC236}">
                  <a16:creationId xmlns:a16="http://schemas.microsoft.com/office/drawing/2014/main" xmlns="" id="{15544F48-71FC-475A-B2DC-278191B0DA9A}"/>
                </a:ext>
              </a:extLst>
            </p:cNvPr>
            <p:cNvSpPr>
              <a:spLocks/>
            </p:cNvSpPr>
            <p:nvPr/>
          </p:nvSpPr>
          <p:spPr bwMode="auto">
            <a:xfrm>
              <a:off x="3019566" y="1446068"/>
              <a:ext cx="18908" cy="4212"/>
            </a:xfrm>
            <a:custGeom>
              <a:avLst/>
              <a:gdLst>
                <a:gd name="T0" fmla="*/ 7 w 7"/>
                <a:gd name="T1" fmla="*/ 1 h 2"/>
                <a:gd name="T2" fmla="*/ 0 w 7"/>
                <a:gd name="T3" fmla="*/ 2 h 2"/>
                <a:gd name="T4" fmla="*/ 7 w 7"/>
                <a:gd name="T5" fmla="*/ 1 h 2"/>
              </a:gdLst>
              <a:ahLst/>
              <a:cxnLst>
                <a:cxn ang="0">
                  <a:pos x="T0" y="T1"/>
                </a:cxn>
                <a:cxn ang="0">
                  <a:pos x="T2" y="T3"/>
                </a:cxn>
                <a:cxn ang="0">
                  <a:pos x="T4" y="T5"/>
                </a:cxn>
              </a:cxnLst>
              <a:rect l="0" t="0" r="r" b="b"/>
              <a:pathLst>
                <a:path w="7" h="2">
                  <a:moveTo>
                    <a:pt x="7" y="1"/>
                  </a:moveTo>
                  <a:cubicBezTo>
                    <a:pt x="4" y="0"/>
                    <a:pt x="2" y="1"/>
                    <a:pt x="0" y="2"/>
                  </a:cubicBezTo>
                  <a:cubicBezTo>
                    <a:pt x="2" y="2"/>
                    <a:pt x="5" y="2"/>
                    <a:pt x="7"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60" name="Freeform 1029">
              <a:extLst>
                <a:ext uri="{FF2B5EF4-FFF2-40B4-BE49-F238E27FC236}">
                  <a16:creationId xmlns:a16="http://schemas.microsoft.com/office/drawing/2014/main" xmlns="" id="{469764F8-DD2A-48FE-B862-E42798714490}"/>
                </a:ext>
              </a:extLst>
            </p:cNvPr>
            <p:cNvSpPr>
              <a:spLocks/>
            </p:cNvSpPr>
            <p:nvPr/>
          </p:nvSpPr>
          <p:spPr bwMode="auto">
            <a:xfrm>
              <a:off x="3019566" y="1446068"/>
              <a:ext cx="18908" cy="4212"/>
            </a:xfrm>
            <a:custGeom>
              <a:avLst/>
              <a:gdLst>
                <a:gd name="T0" fmla="*/ 7 w 7"/>
                <a:gd name="T1" fmla="*/ 1 h 2"/>
                <a:gd name="T2" fmla="*/ 0 w 7"/>
                <a:gd name="T3" fmla="*/ 2 h 2"/>
                <a:gd name="T4" fmla="*/ 7 w 7"/>
                <a:gd name="T5" fmla="*/ 1 h 2"/>
              </a:gdLst>
              <a:ahLst/>
              <a:cxnLst>
                <a:cxn ang="0">
                  <a:pos x="T0" y="T1"/>
                </a:cxn>
                <a:cxn ang="0">
                  <a:pos x="T2" y="T3"/>
                </a:cxn>
                <a:cxn ang="0">
                  <a:pos x="T4" y="T5"/>
                </a:cxn>
              </a:cxnLst>
              <a:rect l="0" t="0" r="r" b="b"/>
              <a:pathLst>
                <a:path w="7" h="2">
                  <a:moveTo>
                    <a:pt x="7" y="1"/>
                  </a:moveTo>
                  <a:cubicBezTo>
                    <a:pt x="4" y="0"/>
                    <a:pt x="2" y="1"/>
                    <a:pt x="0" y="2"/>
                  </a:cubicBezTo>
                  <a:cubicBezTo>
                    <a:pt x="2" y="2"/>
                    <a:pt x="5" y="2"/>
                    <a:pt x="7"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61" name="Freeform 1030">
              <a:extLst>
                <a:ext uri="{FF2B5EF4-FFF2-40B4-BE49-F238E27FC236}">
                  <a16:creationId xmlns:a16="http://schemas.microsoft.com/office/drawing/2014/main" xmlns="" id="{F33A2CC3-3CC4-4715-AFE4-E24F290CC3BC}"/>
                </a:ext>
              </a:extLst>
            </p:cNvPr>
            <p:cNvSpPr>
              <a:spLocks/>
            </p:cNvSpPr>
            <p:nvPr/>
          </p:nvSpPr>
          <p:spPr bwMode="auto">
            <a:xfrm>
              <a:off x="3066836" y="1415187"/>
              <a:ext cx="22059" cy="12634"/>
            </a:xfrm>
            <a:custGeom>
              <a:avLst/>
              <a:gdLst>
                <a:gd name="T0" fmla="*/ 6 w 8"/>
                <a:gd name="T1" fmla="*/ 0 h 5"/>
                <a:gd name="T2" fmla="*/ 4 w 8"/>
                <a:gd name="T3" fmla="*/ 1 h 5"/>
                <a:gd name="T4" fmla="*/ 2 w 8"/>
                <a:gd name="T5" fmla="*/ 4 h 5"/>
                <a:gd name="T6" fmla="*/ 4 w 8"/>
                <a:gd name="T7" fmla="*/ 3 h 5"/>
                <a:gd name="T8" fmla="*/ 8 w 8"/>
                <a:gd name="T9" fmla="*/ 2 h 5"/>
                <a:gd name="T10" fmla="*/ 6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6" y="0"/>
                  </a:moveTo>
                  <a:cubicBezTo>
                    <a:pt x="5" y="0"/>
                    <a:pt x="4" y="0"/>
                    <a:pt x="4" y="1"/>
                  </a:cubicBezTo>
                  <a:cubicBezTo>
                    <a:pt x="6" y="1"/>
                    <a:pt x="0" y="2"/>
                    <a:pt x="2" y="4"/>
                  </a:cubicBezTo>
                  <a:cubicBezTo>
                    <a:pt x="3" y="5"/>
                    <a:pt x="4" y="4"/>
                    <a:pt x="4" y="3"/>
                  </a:cubicBezTo>
                  <a:cubicBezTo>
                    <a:pt x="5" y="2"/>
                    <a:pt x="6" y="2"/>
                    <a:pt x="8" y="2"/>
                  </a:cubicBezTo>
                  <a:cubicBezTo>
                    <a:pt x="7" y="1"/>
                    <a:pt x="6" y="1"/>
                    <a:pt x="6"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62" name="Freeform 1031">
              <a:extLst>
                <a:ext uri="{FF2B5EF4-FFF2-40B4-BE49-F238E27FC236}">
                  <a16:creationId xmlns:a16="http://schemas.microsoft.com/office/drawing/2014/main" xmlns="" id="{6626E0D6-70AF-4463-998F-F48CDEBCD247}"/>
                </a:ext>
              </a:extLst>
            </p:cNvPr>
            <p:cNvSpPr>
              <a:spLocks/>
            </p:cNvSpPr>
            <p:nvPr/>
          </p:nvSpPr>
          <p:spPr bwMode="auto">
            <a:xfrm>
              <a:off x="3066836" y="1415187"/>
              <a:ext cx="22059" cy="12634"/>
            </a:xfrm>
            <a:custGeom>
              <a:avLst/>
              <a:gdLst>
                <a:gd name="T0" fmla="*/ 6 w 8"/>
                <a:gd name="T1" fmla="*/ 0 h 5"/>
                <a:gd name="T2" fmla="*/ 4 w 8"/>
                <a:gd name="T3" fmla="*/ 1 h 5"/>
                <a:gd name="T4" fmla="*/ 2 w 8"/>
                <a:gd name="T5" fmla="*/ 4 h 5"/>
                <a:gd name="T6" fmla="*/ 4 w 8"/>
                <a:gd name="T7" fmla="*/ 3 h 5"/>
                <a:gd name="T8" fmla="*/ 8 w 8"/>
                <a:gd name="T9" fmla="*/ 2 h 5"/>
                <a:gd name="T10" fmla="*/ 6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6" y="0"/>
                  </a:moveTo>
                  <a:cubicBezTo>
                    <a:pt x="5" y="0"/>
                    <a:pt x="4" y="0"/>
                    <a:pt x="4" y="1"/>
                  </a:cubicBezTo>
                  <a:cubicBezTo>
                    <a:pt x="6" y="1"/>
                    <a:pt x="0" y="2"/>
                    <a:pt x="2" y="4"/>
                  </a:cubicBezTo>
                  <a:cubicBezTo>
                    <a:pt x="3" y="5"/>
                    <a:pt x="4" y="4"/>
                    <a:pt x="4" y="3"/>
                  </a:cubicBezTo>
                  <a:cubicBezTo>
                    <a:pt x="5" y="2"/>
                    <a:pt x="6" y="2"/>
                    <a:pt x="8" y="2"/>
                  </a:cubicBezTo>
                  <a:cubicBezTo>
                    <a:pt x="7" y="1"/>
                    <a:pt x="6" y="1"/>
                    <a:pt x="6"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63" name="Freeform 1032">
              <a:extLst>
                <a:ext uri="{FF2B5EF4-FFF2-40B4-BE49-F238E27FC236}">
                  <a16:creationId xmlns:a16="http://schemas.microsoft.com/office/drawing/2014/main" xmlns="" id="{73BD7C89-6697-4F38-B9B7-089FA9E4450B}"/>
                </a:ext>
              </a:extLst>
            </p:cNvPr>
            <p:cNvSpPr>
              <a:spLocks/>
            </p:cNvSpPr>
            <p:nvPr/>
          </p:nvSpPr>
          <p:spPr bwMode="auto">
            <a:xfrm>
              <a:off x="3022718" y="1346405"/>
              <a:ext cx="11030" cy="2807"/>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3" y="0"/>
                    <a:pt x="1" y="1"/>
                    <a:pt x="0" y="1"/>
                  </a:cubicBezTo>
                  <a:cubicBezTo>
                    <a:pt x="1" y="1"/>
                    <a:pt x="3" y="1"/>
                    <a:pt x="4"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64" name="Freeform 1033">
              <a:extLst>
                <a:ext uri="{FF2B5EF4-FFF2-40B4-BE49-F238E27FC236}">
                  <a16:creationId xmlns:a16="http://schemas.microsoft.com/office/drawing/2014/main" xmlns="" id="{59EC6708-79D2-46C6-8B14-31E4D135D260}"/>
                </a:ext>
              </a:extLst>
            </p:cNvPr>
            <p:cNvSpPr>
              <a:spLocks/>
            </p:cNvSpPr>
            <p:nvPr/>
          </p:nvSpPr>
          <p:spPr bwMode="auto">
            <a:xfrm>
              <a:off x="3022718" y="1346405"/>
              <a:ext cx="11030" cy="2807"/>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3" y="0"/>
                    <a:pt x="1" y="1"/>
                    <a:pt x="0" y="1"/>
                  </a:cubicBezTo>
                  <a:cubicBezTo>
                    <a:pt x="1" y="1"/>
                    <a:pt x="3" y="1"/>
                    <a:pt x="4"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65" name="Freeform 1034">
              <a:extLst>
                <a:ext uri="{FF2B5EF4-FFF2-40B4-BE49-F238E27FC236}">
                  <a16:creationId xmlns:a16="http://schemas.microsoft.com/office/drawing/2014/main" xmlns="" id="{AECBBB77-DCF4-4709-BE57-99926917D7E1}"/>
                </a:ext>
              </a:extLst>
            </p:cNvPr>
            <p:cNvSpPr>
              <a:spLocks/>
            </p:cNvSpPr>
            <p:nvPr/>
          </p:nvSpPr>
          <p:spPr bwMode="auto">
            <a:xfrm>
              <a:off x="3022718" y="1350616"/>
              <a:ext cx="4727" cy="2807"/>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0"/>
                    <a:pt x="2" y="0"/>
                    <a:pt x="2" y="0"/>
                  </a:cubicBezTo>
                  <a:cubicBezTo>
                    <a:pt x="2" y="0"/>
                    <a:pt x="1" y="0"/>
                    <a:pt x="0" y="0"/>
                  </a:cubicBezTo>
                  <a:cubicBezTo>
                    <a:pt x="0" y="0"/>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66" name="Freeform 1035">
              <a:extLst>
                <a:ext uri="{FF2B5EF4-FFF2-40B4-BE49-F238E27FC236}">
                  <a16:creationId xmlns:a16="http://schemas.microsoft.com/office/drawing/2014/main" xmlns="" id="{190E1BF5-3A5D-4BDC-B0C5-6D67DE75BC7D}"/>
                </a:ext>
              </a:extLst>
            </p:cNvPr>
            <p:cNvSpPr>
              <a:spLocks/>
            </p:cNvSpPr>
            <p:nvPr/>
          </p:nvSpPr>
          <p:spPr bwMode="auto">
            <a:xfrm>
              <a:off x="3022718" y="1350616"/>
              <a:ext cx="4727" cy="2807"/>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0"/>
                    <a:pt x="2" y="0"/>
                    <a:pt x="2" y="0"/>
                  </a:cubicBezTo>
                  <a:cubicBezTo>
                    <a:pt x="2" y="0"/>
                    <a:pt x="1" y="0"/>
                    <a:pt x="0" y="0"/>
                  </a:cubicBezTo>
                  <a:cubicBezTo>
                    <a:pt x="0" y="0"/>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67" name="Freeform 1036">
              <a:extLst>
                <a:ext uri="{FF2B5EF4-FFF2-40B4-BE49-F238E27FC236}">
                  <a16:creationId xmlns:a16="http://schemas.microsoft.com/office/drawing/2014/main" xmlns="" id="{7DAFF93F-A82C-4940-81B3-6FF6D7003370}"/>
                </a:ext>
              </a:extLst>
            </p:cNvPr>
            <p:cNvSpPr>
              <a:spLocks/>
            </p:cNvSpPr>
            <p:nvPr/>
          </p:nvSpPr>
          <p:spPr bwMode="auto">
            <a:xfrm>
              <a:off x="3024293" y="1323946"/>
              <a:ext cx="12606" cy="2807"/>
            </a:xfrm>
            <a:custGeom>
              <a:avLst/>
              <a:gdLst>
                <a:gd name="T0" fmla="*/ 3 w 4"/>
                <a:gd name="T1" fmla="*/ 1 h 1"/>
                <a:gd name="T2" fmla="*/ 0 w 4"/>
                <a:gd name="T3" fmla="*/ 1 h 1"/>
                <a:gd name="T4" fmla="*/ 4 w 4"/>
                <a:gd name="T5" fmla="*/ 1 h 1"/>
                <a:gd name="T6" fmla="*/ 3 w 4"/>
                <a:gd name="T7" fmla="*/ 1 h 1"/>
              </a:gdLst>
              <a:ahLst/>
              <a:cxnLst>
                <a:cxn ang="0">
                  <a:pos x="T0" y="T1"/>
                </a:cxn>
                <a:cxn ang="0">
                  <a:pos x="T2" y="T3"/>
                </a:cxn>
                <a:cxn ang="0">
                  <a:pos x="T4" y="T5"/>
                </a:cxn>
                <a:cxn ang="0">
                  <a:pos x="T6" y="T7"/>
                </a:cxn>
              </a:cxnLst>
              <a:rect l="0" t="0" r="r" b="b"/>
              <a:pathLst>
                <a:path w="4" h="1">
                  <a:moveTo>
                    <a:pt x="3" y="1"/>
                  </a:moveTo>
                  <a:cubicBezTo>
                    <a:pt x="2" y="1"/>
                    <a:pt x="0" y="0"/>
                    <a:pt x="0" y="1"/>
                  </a:cubicBezTo>
                  <a:cubicBezTo>
                    <a:pt x="1" y="1"/>
                    <a:pt x="2" y="1"/>
                    <a:pt x="4" y="1"/>
                  </a:cubicBezTo>
                  <a:cubicBezTo>
                    <a:pt x="3" y="1"/>
                    <a:pt x="3" y="1"/>
                    <a:pt x="3"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68" name="Freeform 1037">
              <a:extLst>
                <a:ext uri="{FF2B5EF4-FFF2-40B4-BE49-F238E27FC236}">
                  <a16:creationId xmlns:a16="http://schemas.microsoft.com/office/drawing/2014/main" xmlns="" id="{42983BB8-2DE4-48BD-A624-FD5BFDE29E8E}"/>
                </a:ext>
              </a:extLst>
            </p:cNvPr>
            <p:cNvSpPr>
              <a:spLocks/>
            </p:cNvSpPr>
            <p:nvPr/>
          </p:nvSpPr>
          <p:spPr bwMode="auto">
            <a:xfrm>
              <a:off x="3024293" y="1323946"/>
              <a:ext cx="12606" cy="2807"/>
            </a:xfrm>
            <a:custGeom>
              <a:avLst/>
              <a:gdLst>
                <a:gd name="T0" fmla="*/ 3 w 4"/>
                <a:gd name="T1" fmla="*/ 1 h 1"/>
                <a:gd name="T2" fmla="*/ 0 w 4"/>
                <a:gd name="T3" fmla="*/ 1 h 1"/>
                <a:gd name="T4" fmla="*/ 4 w 4"/>
                <a:gd name="T5" fmla="*/ 1 h 1"/>
                <a:gd name="T6" fmla="*/ 3 w 4"/>
                <a:gd name="T7" fmla="*/ 1 h 1"/>
              </a:gdLst>
              <a:ahLst/>
              <a:cxnLst>
                <a:cxn ang="0">
                  <a:pos x="T0" y="T1"/>
                </a:cxn>
                <a:cxn ang="0">
                  <a:pos x="T2" y="T3"/>
                </a:cxn>
                <a:cxn ang="0">
                  <a:pos x="T4" y="T5"/>
                </a:cxn>
                <a:cxn ang="0">
                  <a:pos x="T6" y="T7"/>
                </a:cxn>
              </a:cxnLst>
              <a:rect l="0" t="0" r="r" b="b"/>
              <a:pathLst>
                <a:path w="4" h="1">
                  <a:moveTo>
                    <a:pt x="3" y="1"/>
                  </a:moveTo>
                  <a:cubicBezTo>
                    <a:pt x="2" y="1"/>
                    <a:pt x="0" y="0"/>
                    <a:pt x="0" y="1"/>
                  </a:cubicBezTo>
                  <a:cubicBezTo>
                    <a:pt x="1" y="1"/>
                    <a:pt x="2" y="1"/>
                    <a:pt x="4" y="1"/>
                  </a:cubicBezTo>
                  <a:cubicBezTo>
                    <a:pt x="3" y="1"/>
                    <a:pt x="3" y="1"/>
                    <a:pt x="3"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69" name="Freeform 1038">
              <a:extLst>
                <a:ext uri="{FF2B5EF4-FFF2-40B4-BE49-F238E27FC236}">
                  <a16:creationId xmlns:a16="http://schemas.microsoft.com/office/drawing/2014/main" xmlns="" id="{9E6B7FFA-9A12-4076-9608-A2BC417BE1D9}"/>
                </a:ext>
              </a:extLst>
            </p:cNvPr>
            <p:cNvSpPr>
              <a:spLocks/>
            </p:cNvSpPr>
            <p:nvPr/>
          </p:nvSpPr>
          <p:spPr bwMode="auto">
            <a:xfrm>
              <a:off x="3024293" y="1356230"/>
              <a:ext cx="14181" cy="7019"/>
            </a:xfrm>
            <a:custGeom>
              <a:avLst/>
              <a:gdLst>
                <a:gd name="T0" fmla="*/ 5 w 5"/>
                <a:gd name="T1" fmla="*/ 0 h 3"/>
                <a:gd name="T2" fmla="*/ 0 w 5"/>
                <a:gd name="T3" fmla="*/ 2 h 3"/>
                <a:gd name="T4" fmla="*/ 5 w 5"/>
                <a:gd name="T5" fmla="*/ 0 h 3"/>
              </a:gdLst>
              <a:ahLst/>
              <a:cxnLst>
                <a:cxn ang="0">
                  <a:pos x="T0" y="T1"/>
                </a:cxn>
                <a:cxn ang="0">
                  <a:pos x="T2" y="T3"/>
                </a:cxn>
                <a:cxn ang="0">
                  <a:pos x="T4" y="T5"/>
                </a:cxn>
              </a:cxnLst>
              <a:rect l="0" t="0" r="r" b="b"/>
              <a:pathLst>
                <a:path w="5" h="3">
                  <a:moveTo>
                    <a:pt x="5" y="0"/>
                  </a:moveTo>
                  <a:cubicBezTo>
                    <a:pt x="3" y="0"/>
                    <a:pt x="1" y="1"/>
                    <a:pt x="0" y="2"/>
                  </a:cubicBezTo>
                  <a:cubicBezTo>
                    <a:pt x="1" y="3"/>
                    <a:pt x="4" y="1"/>
                    <a:pt x="5"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70" name="Freeform 1039">
              <a:extLst>
                <a:ext uri="{FF2B5EF4-FFF2-40B4-BE49-F238E27FC236}">
                  <a16:creationId xmlns:a16="http://schemas.microsoft.com/office/drawing/2014/main" xmlns="" id="{387E6406-B5D2-443E-8B42-7868FD197C48}"/>
                </a:ext>
              </a:extLst>
            </p:cNvPr>
            <p:cNvSpPr>
              <a:spLocks/>
            </p:cNvSpPr>
            <p:nvPr/>
          </p:nvSpPr>
          <p:spPr bwMode="auto">
            <a:xfrm>
              <a:off x="3024293" y="1356230"/>
              <a:ext cx="14181" cy="7019"/>
            </a:xfrm>
            <a:custGeom>
              <a:avLst/>
              <a:gdLst>
                <a:gd name="T0" fmla="*/ 5 w 5"/>
                <a:gd name="T1" fmla="*/ 0 h 3"/>
                <a:gd name="T2" fmla="*/ 0 w 5"/>
                <a:gd name="T3" fmla="*/ 2 h 3"/>
                <a:gd name="T4" fmla="*/ 5 w 5"/>
                <a:gd name="T5" fmla="*/ 0 h 3"/>
              </a:gdLst>
              <a:ahLst/>
              <a:cxnLst>
                <a:cxn ang="0">
                  <a:pos x="T0" y="T1"/>
                </a:cxn>
                <a:cxn ang="0">
                  <a:pos x="T2" y="T3"/>
                </a:cxn>
                <a:cxn ang="0">
                  <a:pos x="T4" y="T5"/>
                </a:cxn>
              </a:cxnLst>
              <a:rect l="0" t="0" r="r" b="b"/>
              <a:pathLst>
                <a:path w="5" h="3">
                  <a:moveTo>
                    <a:pt x="5" y="0"/>
                  </a:moveTo>
                  <a:cubicBezTo>
                    <a:pt x="3" y="0"/>
                    <a:pt x="1" y="1"/>
                    <a:pt x="0" y="2"/>
                  </a:cubicBezTo>
                  <a:cubicBezTo>
                    <a:pt x="1" y="3"/>
                    <a:pt x="4" y="1"/>
                    <a:pt x="5"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71" name="Freeform 1040">
              <a:extLst>
                <a:ext uri="{FF2B5EF4-FFF2-40B4-BE49-F238E27FC236}">
                  <a16:creationId xmlns:a16="http://schemas.microsoft.com/office/drawing/2014/main" xmlns="" id="{71DA49B4-8B8C-4F30-B80D-D9AF00889667}"/>
                </a:ext>
              </a:extLst>
            </p:cNvPr>
            <p:cNvSpPr>
              <a:spLocks/>
            </p:cNvSpPr>
            <p:nvPr/>
          </p:nvSpPr>
          <p:spPr bwMode="auto">
            <a:xfrm>
              <a:off x="3027444" y="1353423"/>
              <a:ext cx="315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72" name="Freeform 1041">
              <a:extLst>
                <a:ext uri="{FF2B5EF4-FFF2-40B4-BE49-F238E27FC236}">
                  <a16:creationId xmlns:a16="http://schemas.microsoft.com/office/drawing/2014/main" xmlns="" id="{4D5448C1-ACDB-41D2-960E-BAEB0D3B71C9}"/>
                </a:ext>
              </a:extLst>
            </p:cNvPr>
            <p:cNvSpPr>
              <a:spLocks/>
            </p:cNvSpPr>
            <p:nvPr/>
          </p:nvSpPr>
          <p:spPr bwMode="auto">
            <a:xfrm>
              <a:off x="3027444" y="1353423"/>
              <a:ext cx="315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73" name="Freeform 1042">
              <a:extLst>
                <a:ext uri="{FF2B5EF4-FFF2-40B4-BE49-F238E27FC236}">
                  <a16:creationId xmlns:a16="http://schemas.microsoft.com/office/drawing/2014/main" xmlns="" id="{2B28CA60-C0EA-45E8-B5FC-BB5D0F054EA4}"/>
                </a:ext>
              </a:extLst>
            </p:cNvPr>
            <p:cNvSpPr>
              <a:spLocks/>
            </p:cNvSpPr>
            <p:nvPr/>
          </p:nvSpPr>
          <p:spPr bwMode="auto">
            <a:xfrm>
              <a:off x="3027444" y="1328157"/>
              <a:ext cx="315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74" name="Freeform 1043">
              <a:extLst>
                <a:ext uri="{FF2B5EF4-FFF2-40B4-BE49-F238E27FC236}">
                  <a16:creationId xmlns:a16="http://schemas.microsoft.com/office/drawing/2014/main" xmlns="" id="{AB7184CE-C597-4372-921C-3CC3639845AF}"/>
                </a:ext>
              </a:extLst>
            </p:cNvPr>
            <p:cNvSpPr>
              <a:spLocks/>
            </p:cNvSpPr>
            <p:nvPr/>
          </p:nvSpPr>
          <p:spPr bwMode="auto">
            <a:xfrm>
              <a:off x="3027444" y="1328157"/>
              <a:ext cx="315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75" name="Freeform 1044">
              <a:extLst>
                <a:ext uri="{FF2B5EF4-FFF2-40B4-BE49-F238E27FC236}">
                  <a16:creationId xmlns:a16="http://schemas.microsoft.com/office/drawing/2014/main" xmlns="" id="{797BA6C0-F965-42FA-97E3-ACAE5AAF7F80}"/>
                </a:ext>
              </a:extLst>
            </p:cNvPr>
            <p:cNvSpPr>
              <a:spLocks/>
            </p:cNvSpPr>
            <p:nvPr/>
          </p:nvSpPr>
          <p:spPr bwMode="auto">
            <a:xfrm>
              <a:off x="3027444" y="1321138"/>
              <a:ext cx="315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76" name="Freeform 1045">
              <a:extLst>
                <a:ext uri="{FF2B5EF4-FFF2-40B4-BE49-F238E27FC236}">
                  <a16:creationId xmlns:a16="http://schemas.microsoft.com/office/drawing/2014/main" xmlns="" id="{CBAB955E-C8F4-4FDB-ACAE-0CE1C6122259}"/>
                </a:ext>
              </a:extLst>
            </p:cNvPr>
            <p:cNvSpPr>
              <a:spLocks/>
            </p:cNvSpPr>
            <p:nvPr/>
          </p:nvSpPr>
          <p:spPr bwMode="auto">
            <a:xfrm>
              <a:off x="3027444" y="1321138"/>
              <a:ext cx="315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77" name="Freeform 1046">
              <a:extLst>
                <a:ext uri="{FF2B5EF4-FFF2-40B4-BE49-F238E27FC236}">
                  <a16:creationId xmlns:a16="http://schemas.microsoft.com/office/drawing/2014/main" xmlns="" id="{0BDAC08E-7AFA-43F8-B2F5-ACC8C78EF76B}"/>
                </a:ext>
              </a:extLst>
            </p:cNvPr>
            <p:cNvSpPr>
              <a:spLocks/>
            </p:cNvSpPr>
            <p:nvPr/>
          </p:nvSpPr>
          <p:spPr bwMode="auto">
            <a:xfrm>
              <a:off x="3027444" y="1304293"/>
              <a:ext cx="20484" cy="4212"/>
            </a:xfrm>
            <a:custGeom>
              <a:avLst/>
              <a:gdLst>
                <a:gd name="T0" fmla="*/ 1 w 7"/>
                <a:gd name="T1" fmla="*/ 1 h 2"/>
                <a:gd name="T2" fmla="*/ 0 w 7"/>
                <a:gd name="T3" fmla="*/ 1 h 2"/>
                <a:gd name="T4" fmla="*/ 7 w 7"/>
                <a:gd name="T5" fmla="*/ 0 h 2"/>
                <a:gd name="T6" fmla="*/ 1 w 7"/>
                <a:gd name="T7" fmla="*/ 1 h 2"/>
              </a:gdLst>
              <a:ahLst/>
              <a:cxnLst>
                <a:cxn ang="0">
                  <a:pos x="T0" y="T1"/>
                </a:cxn>
                <a:cxn ang="0">
                  <a:pos x="T2" y="T3"/>
                </a:cxn>
                <a:cxn ang="0">
                  <a:pos x="T4" y="T5"/>
                </a:cxn>
                <a:cxn ang="0">
                  <a:pos x="T6" y="T7"/>
                </a:cxn>
              </a:cxnLst>
              <a:rect l="0" t="0" r="r" b="b"/>
              <a:pathLst>
                <a:path w="7" h="2">
                  <a:moveTo>
                    <a:pt x="1" y="1"/>
                  </a:moveTo>
                  <a:cubicBezTo>
                    <a:pt x="1" y="1"/>
                    <a:pt x="0" y="1"/>
                    <a:pt x="0" y="1"/>
                  </a:cubicBezTo>
                  <a:cubicBezTo>
                    <a:pt x="2" y="1"/>
                    <a:pt x="5" y="2"/>
                    <a:pt x="7" y="0"/>
                  </a:cubicBezTo>
                  <a:cubicBezTo>
                    <a:pt x="5" y="0"/>
                    <a:pt x="3"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78" name="Freeform 1047">
              <a:extLst>
                <a:ext uri="{FF2B5EF4-FFF2-40B4-BE49-F238E27FC236}">
                  <a16:creationId xmlns:a16="http://schemas.microsoft.com/office/drawing/2014/main" xmlns="" id="{7370528A-1944-4420-A715-24BB98611857}"/>
                </a:ext>
              </a:extLst>
            </p:cNvPr>
            <p:cNvSpPr>
              <a:spLocks/>
            </p:cNvSpPr>
            <p:nvPr/>
          </p:nvSpPr>
          <p:spPr bwMode="auto">
            <a:xfrm>
              <a:off x="3027444" y="1304293"/>
              <a:ext cx="20484" cy="4212"/>
            </a:xfrm>
            <a:custGeom>
              <a:avLst/>
              <a:gdLst>
                <a:gd name="T0" fmla="*/ 1 w 7"/>
                <a:gd name="T1" fmla="*/ 1 h 2"/>
                <a:gd name="T2" fmla="*/ 0 w 7"/>
                <a:gd name="T3" fmla="*/ 1 h 2"/>
                <a:gd name="T4" fmla="*/ 7 w 7"/>
                <a:gd name="T5" fmla="*/ 0 h 2"/>
                <a:gd name="T6" fmla="*/ 1 w 7"/>
                <a:gd name="T7" fmla="*/ 1 h 2"/>
              </a:gdLst>
              <a:ahLst/>
              <a:cxnLst>
                <a:cxn ang="0">
                  <a:pos x="T0" y="T1"/>
                </a:cxn>
                <a:cxn ang="0">
                  <a:pos x="T2" y="T3"/>
                </a:cxn>
                <a:cxn ang="0">
                  <a:pos x="T4" y="T5"/>
                </a:cxn>
                <a:cxn ang="0">
                  <a:pos x="T6" y="T7"/>
                </a:cxn>
              </a:cxnLst>
              <a:rect l="0" t="0" r="r" b="b"/>
              <a:pathLst>
                <a:path w="7" h="2">
                  <a:moveTo>
                    <a:pt x="1" y="1"/>
                  </a:moveTo>
                  <a:cubicBezTo>
                    <a:pt x="1" y="1"/>
                    <a:pt x="0" y="1"/>
                    <a:pt x="0" y="1"/>
                  </a:cubicBezTo>
                  <a:cubicBezTo>
                    <a:pt x="2" y="1"/>
                    <a:pt x="5" y="2"/>
                    <a:pt x="7" y="0"/>
                  </a:cubicBezTo>
                  <a:cubicBezTo>
                    <a:pt x="5" y="0"/>
                    <a:pt x="3"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79" name="Freeform 1048">
              <a:extLst>
                <a:ext uri="{FF2B5EF4-FFF2-40B4-BE49-F238E27FC236}">
                  <a16:creationId xmlns:a16="http://schemas.microsoft.com/office/drawing/2014/main" xmlns="" id="{23ED0EBB-8A94-4313-90A0-3830C7E67337}"/>
                </a:ext>
              </a:extLst>
            </p:cNvPr>
            <p:cNvSpPr>
              <a:spLocks/>
            </p:cNvSpPr>
            <p:nvPr/>
          </p:nvSpPr>
          <p:spPr bwMode="auto">
            <a:xfrm>
              <a:off x="3027444" y="1346405"/>
              <a:ext cx="20484" cy="4212"/>
            </a:xfrm>
            <a:custGeom>
              <a:avLst/>
              <a:gdLst>
                <a:gd name="T0" fmla="*/ 6 w 7"/>
                <a:gd name="T1" fmla="*/ 0 h 2"/>
                <a:gd name="T2" fmla="*/ 0 w 7"/>
                <a:gd name="T3" fmla="*/ 1 h 2"/>
                <a:gd name="T4" fmla="*/ 7 w 7"/>
                <a:gd name="T5" fmla="*/ 0 h 2"/>
                <a:gd name="T6" fmla="*/ 6 w 7"/>
                <a:gd name="T7" fmla="*/ 0 h 2"/>
              </a:gdLst>
              <a:ahLst/>
              <a:cxnLst>
                <a:cxn ang="0">
                  <a:pos x="T0" y="T1"/>
                </a:cxn>
                <a:cxn ang="0">
                  <a:pos x="T2" y="T3"/>
                </a:cxn>
                <a:cxn ang="0">
                  <a:pos x="T4" y="T5"/>
                </a:cxn>
                <a:cxn ang="0">
                  <a:pos x="T6" y="T7"/>
                </a:cxn>
              </a:cxnLst>
              <a:rect l="0" t="0" r="r" b="b"/>
              <a:pathLst>
                <a:path w="7" h="2">
                  <a:moveTo>
                    <a:pt x="6" y="0"/>
                  </a:moveTo>
                  <a:cubicBezTo>
                    <a:pt x="4" y="0"/>
                    <a:pt x="2" y="1"/>
                    <a:pt x="0" y="1"/>
                  </a:cubicBezTo>
                  <a:cubicBezTo>
                    <a:pt x="3" y="1"/>
                    <a:pt x="5" y="2"/>
                    <a:pt x="7" y="0"/>
                  </a:cubicBezTo>
                  <a:cubicBezTo>
                    <a:pt x="6" y="0"/>
                    <a:pt x="6" y="0"/>
                    <a:pt x="6"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80" name="Freeform 1049">
              <a:extLst>
                <a:ext uri="{FF2B5EF4-FFF2-40B4-BE49-F238E27FC236}">
                  <a16:creationId xmlns:a16="http://schemas.microsoft.com/office/drawing/2014/main" xmlns="" id="{55067B64-1FB1-48CC-8B26-4BD08B72D914}"/>
                </a:ext>
              </a:extLst>
            </p:cNvPr>
            <p:cNvSpPr>
              <a:spLocks/>
            </p:cNvSpPr>
            <p:nvPr/>
          </p:nvSpPr>
          <p:spPr bwMode="auto">
            <a:xfrm>
              <a:off x="3027444" y="1346405"/>
              <a:ext cx="20484" cy="4212"/>
            </a:xfrm>
            <a:custGeom>
              <a:avLst/>
              <a:gdLst>
                <a:gd name="T0" fmla="*/ 6 w 7"/>
                <a:gd name="T1" fmla="*/ 0 h 2"/>
                <a:gd name="T2" fmla="*/ 0 w 7"/>
                <a:gd name="T3" fmla="*/ 1 h 2"/>
                <a:gd name="T4" fmla="*/ 7 w 7"/>
                <a:gd name="T5" fmla="*/ 0 h 2"/>
                <a:gd name="T6" fmla="*/ 6 w 7"/>
                <a:gd name="T7" fmla="*/ 0 h 2"/>
              </a:gdLst>
              <a:ahLst/>
              <a:cxnLst>
                <a:cxn ang="0">
                  <a:pos x="T0" y="T1"/>
                </a:cxn>
                <a:cxn ang="0">
                  <a:pos x="T2" y="T3"/>
                </a:cxn>
                <a:cxn ang="0">
                  <a:pos x="T4" y="T5"/>
                </a:cxn>
                <a:cxn ang="0">
                  <a:pos x="T6" y="T7"/>
                </a:cxn>
              </a:cxnLst>
              <a:rect l="0" t="0" r="r" b="b"/>
              <a:pathLst>
                <a:path w="7" h="2">
                  <a:moveTo>
                    <a:pt x="6" y="0"/>
                  </a:moveTo>
                  <a:cubicBezTo>
                    <a:pt x="4" y="0"/>
                    <a:pt x="2" y="1"/>
                    <a:pt x="0" y="1"/>
                  </a:cubicBezTo>
                  <a:cubicBezTo>
                    <a:pt x="3" y="1"/>
                    <a:pt x="5" y="2"/>
                    <a:pt x="7" y="0"/>
                  </a:cubicBezTo>
                  <a:cubicBezTo>
                    <a:pt x="6" y="0"/>
                    <a:pt x="6" y="0"/>
                    <a:pt x="6"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81" name="Freeform 1050">
              <a:extLst>
                <a:ext uri="{FF2B5EF4-FFF2-40B4-BE49-F238E27FC236}">
                  <a16:creationId xmlns:a16="http://schemas.microsoft.com/office/drawing/2014/main" xmlns="" id="{BDCD48FB-DE5D-4233-BCB2-F445A36FFF77}"/>
                </a:ext>
              </a:extLst>
            </p:cNvPr>
            <p:cNvSpPr>
              <a:spLocks/>
            </p:cNvSpPr>
            <p:nvPr/>
          </p:nvSpPr>
          <p:spPr bwMode="auto">
            <a:xfrm>
              <a:off x="3027444" y="1336578"/>
              <a:ext cx="11030" cy="2807"/>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2" y="0"/>
                    <a:pt x="1" y="1"/>
                    <a:pt x="0" y="1"/>
                  </a:cubicBezTo>
                  <a:cubicBezTo>
                    <a:pt x="2" y="1"/>
                    <a:pt x="3" y="0"/>
                    <a:pt x="4"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82" name="Freeform 1051">
              <a:extLst>
                <a:ext uri="{FF2B5EF4-FFF2-40B4-BE49-F238E27FC236}">
                  <a16:creationId xmlns:a16="http://schemas.microsoft.com/office/drawing/2014/main" xmlns="" id="{7EA22B99-1764-4125-9CDE-2128375D534C}"/>
                </a:ext>
              </a:extLst>
            </p:cNvPr>
            <p:cNvSpPr>
              <a:spLocks/>
            </p:cNvSpPr>
            <p:nvPr/>
          </p:nvSpPr>
          <p:spPr bwMode="auto">
            <a:xfrm>
              <a:off x="3027444" y="1336578"/>
              <a:ext cx="11030" cy="2807"/>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2" y="0"/>
                    <a:pt x="1" y="1"/>
                    <a:pt x="0" y="1"/>
                  </a:cubicBezTo>
                  <a:cubicBezTo>
                    <a:pt x="2" y="1"/>
                    <a:pt x="3" y="0"/>
                    <a:pt x="4"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83" name="Freeform 1052">
              <a:extLst>
                <a:ext uri="{FF2B5EF4-FFF2-40B4-BE49-F238E27FC236}">
                  <a16:creationId xmlns:a16="http://schemas.microsoft.com/office/drawing/2014/main" xmlns="" id="{C3E24705-7761-4CEF-98CD-14C0A605CC8B}"/>
                </a:ext>
              </a:extLst>
            </p:cNvPr>
            <p:cNvSpPr>
              <a:spLocks/>
            </p:cNvSpPr>
            <p:nvPr/>
          </p:nvSpPr>
          <p:spPr bwMode="auto">
            <a:xfrm>
              <a:off x="3030596" y="1326753"/>
              <a:ext cx="6303" cy="1404"/>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2" y="0"/>
                  </a:cubicBezTo>
                  <a:cubicBezTo>
                    <a:pt x="2" y="0"/>
                    <a:pt x="1"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84" name="Freeform 1053">
              <a:extLst>
                <a:ext uri="{FF2B5EF4-FFF2-40B4-BE49-F238E27FC236}">
                  <a16:creationId xmlns:a16="http://schemas.microsoft.com/office/drawing/2014/main" xmlns="" id="{CC29E9B5-E2CB-483C-99F7-C27CEB70BB6C}"/>
                </a:ext>
              </a:extLst>
            </p:cNvPr>
            <p:cNvSpPr>
              <a:spLocks/>
            </p:cNvSpPr>
            <p:nvPr/>
          </p:nvSpPr>
          <p:spPr bwMode="auto">
            <a:xfrm>
              <a:off x="3030596" y="1326753"/>
              <a:ext cx="6303" cy="1404"/>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2" y="0"/>
                  </a:cubicBezTo>
                  <a:cubicBezTo>
                    <a:pt x="2" y="0"/>
                    <a:pt x="1"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85" name="Freeform 1054">
              <a:extLst>
                <a:ext uri="{FF2B5EF4-FFF2-40B4-BE49-F238E27FC236}">
                  <a16:creationId xmlns:a16="http://schemas.microsoft.com/office/drawing/2014/main" xmlns="" id="{D97232A7-9F20-42CB-9FB3-EBBC856D3C06}"/>
                </a:ext>
              </a:extLst>
            </p:cNvPr>
            <p:cNvSpPr>
              <a:spLocks/>
            </p:cNvSpPr>
            <p:nvPr/>
          </p:nvSpPr>
          <p:spPr bwMode="auto">
            <a:xfrm>
              <a:off x="3033747" y="1318331"/>
              <a:ext cx="11030" cy="5615"/>
            </a:xfrm>
            <a:custGeom>
              <a:avLst/>
              <a:gdLst>
                <a:gd name="T0" fmla="*/ 2 w 4"/>
                <a:gd name="T1" fmla="*/ 2 h 2"/>
                <a:gd name="T2" fmla="*/ 4 w 4"/>
                <a:gd name="T3" fmla="*/ 1 h 2"/>
                <a:gd name="T4" fmla="*/ 0 w 4"/>
                <a:gd name="T5" fmla="*/ 1 h 2"/>
                <a:gd name="T6" fmla="*/ 2 w 4"/>
                <a:gd name="T7" fmla="*/ 2 h 2"/>
              </a:gdLst>
              <a:ahLst/>
              <a:cxnLst>
                <a:cxn ang="0">
                  <a:pos x="T0" y="T1"/>
                </a:cxn>
                <a:cxn ang="0">
                  <a:pos x="T2" y="T3"/>
                </a:cxn>
                <a:cxn ang="0">
                  <a:pos x="T4" y="T5"/>
                </a:cxn>
                <a:cxn ang="0">
                  <a:pos x="T6" y="T7"/>
                </a:cxn>
              </a:cxnLst>
              <a:rect l="0" t="0" r="r" b="b"/>
              <a:pathLst>
                <a:path w="4" h="2">
                  <a:moveTo>
                    <a:pt x="2" y="2"/>
                  </a:moveTo>
                  <a:cubicBezTo>
                    <a:pt x="2" y="2"/>
                    <a:pt x="3" y="1"/>
                    <a:pt x="4" y="1"/>
                  </a:cubicBezTo>
                  <a:cubicBezTo>
                    <a:pt x="2" y="1"/>
                    <a:pt x="0" y="0"/>
                    <a:pt x="0" y="1"/>
                  </a:cubicBezTo>
                  <a:cubicBezTo>
                    <a:pt x="0" y="1"/>
                    <a:pt x="1" y="1"/>
                    <a:pt x="2"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86" name="Freeform 1055">
              <a:extLst>
                <a:ext uri="{FF2B5EF4-FFF2-40B4-BE49-F238E27FC236}">
                  <a16:creationId xmlns:a16="http://schemas.microsoft.com/office/drawing/2014/main" xmlns="" id="{C68525E7-099A-4BA3-B53D-43D255F60BFA}"/>
                </a:ext>
              </a:extLst>
            </p:cNvPr>
            <p:cNvSpPr>
              <a:spLocks/>
            </p:cNvSpPr>
            <p:nvPr/>
          </p:nvSpPr>
          <p:spPr bwMode="auto">
            <a:xfrm>
              <a:off x="3033747" y="1318331"/>
              <a:ext cx="11030" cy="5615"/>
            </a:xfrm>
            <a:custGeom>
              <a:avLst/>
              <a:gdLst>
                <a:gd name="T0" fmla="*/ 2 w 4"/>
                <a:gd name="T1" fmla="*/ 2 h 2"/>
                <a:gd name="T2" fmla="*/ 4 w 4"/>
                <a:gd name="T3" fmla="*/ 1 h 2"/>
                <a:gd name="T4" fmla="*/ 0 w 4"/>
                <a:gd name="T5" fmla="*/ 1 h 2"/>
                <a:gd name="T6" fmla="*/ 2 w 4"/>
                <a:gd name="T7" fmla="*/ 2 h 2"/>
              </a:gdLst>
              <a:ahLst/>
              <a:cxnLst>
                <a:cxn ang="0">
                  <a:pos x="T0" y="T1"/>
                </a:cxn>
                <a:cxn ang="0">
                  <a:pos x="T2" y="T3"/>
                </a:cxn>
                <a:cxn ang="0">
                  <a:pos x="T4" y="T5"/>
                </a:cxn>
                <a:cxn ang="0">
                  <a:pos x="T6" y="T7"/>
                </a:cxn>
              </a:cxnLst>
              <a:rect l="0" t="0" r="r" b="b"/>
              <a:pathLst>
                <a:path w="4" h="2">
                  <a:moveTo>
                    <a:pt x="2" y="2"/>
                  </a:moveTo>
                  <a:cubicBezTo>
                    <a:pt x="2" y="2"/>
                    <a:pt x="3" y="1"/>
                    <a:pt x="4" y="1"/>
                  </a:cubicBezTo>
                  <a:cubicBezTo>
                    <a:pt x="2" y="1"/>
                    <a:pt x="0" y="0"/>
                    <a:pt x="0" y="1"/>
                  </a:cubicBezTo>
                  <a:cubicBezTo>
                    <a:pt x="0" y="1"/>
                    <a:pt x="1" y="1"/>
                    <a:pt x="2"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87" name="Freeform 1056">
              <a:extLst>
                <a:ext uri="{FF2B5EF4-FFF2-40B4-BE49-F238E27FC236}">
                  <a16:creationId xmlns:a16="http://schemas.microsoft.com/office/drawing/2014/main" xmlns="" id="{24A8AB4B-CAA6-440E-AB2C-96DACA5ABB91}"/>
                </a:ext>
              </a:extLst>
            </p:cNvPr>
            <p:cNvSpPr>
              <a:spLocks/>
            </p:cNvSpPr>
            <p:nvPr/>
          </p:nvSpPr>
          <p:spPr bwMode="auto">
            <a:xfrm>
              <a:off x="3033747" y="1330964"/>
              <a:ext cx="4727" cy="2807"/>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1"/>
                    <a:pt x="1" y="1"/>
                    <a:pt x="0" y="1"/>
                  </a:cubicBezTo>
                  <a:cubicBezTo>
                    <a:pt x="1" y="1"/>
                    <a:pt x="1" y="1"/>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88" name="Freeform 1057">
              <a:extLst>
                <a:ext uri="{FF2B5EF4-FFF2-40B4-BE49-F238E27FC236}">
                  <a16:creationId xmlns:a16="http://schemas.microsoft.com/office/drawing/2014/main" xmlns="" id="{2CB415B2-215A-4ED1-BF02-3BCAEAEF907B}"/>
                </a:ext>
              </a:extLst>
            </p:cNvPr>
            <p:cNvSpPr>
              <a:spLocks/>
            </p:cNvSpPr>
            <p:nvPr/>
          </p:nvSpPr>
          <p:spPr bwMode="auto">
            <a:xfrm>
              <a:off x="3033747" y="1330964"/>
              <a:ext cx="4727" cy="2807"/>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1"/>
                    <a:pt x="1" y="1"/>
                    <a:pt x="0" y="1"/>
                  </a:cubicBezTo>
                  <a:cubicBezTo>
                    <a:pt x="1" y="1"/>
                    <a:pt x="1" y="1"/>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89" name="Freeform 1058">
              <a:extLst>
                <a:ext uri="{FF2B5EF4-FFF2-40B4-BE49-F238E27FC236}">
                  <a16:creationId xmlns:a16="http://schemas.microsoft.com/office/drawing/2014/main" xmlns="" id="{91A44A82-6C66-4756-80B3-01C5CD0C9324}"/>
                </a:ext>
              </a:extLst>
            </p:cNvPr>
            <p:cNvSpPr>
              <a:spLocks/>
            </p:cNvSpPr>
            <p:nvPr/>
          </p:nvSpPr>
          <p:spPr bwMode="auto">
            <a:xfrm>
              <a:off x="3036897" y="1323946"/>
              <a:ext cx="1577"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90" name="Freeform 1059">
              <a:extLst>
                <a:ext uri="{FF2B5EF4-FFF2-40B4-BE49-F238E27FC236}">
                  <a16:creationId xmlns:a16="http://schemas.microsoft.com/office/drawing/2014/main" xmlns="" id="{FC869001-059B-4EB9-8927-2045756D0C72}"/>
                </a:ext>
              </a:extLst>
            </p:cNvPr>
            <p:cNvSpPr>
              <a:spLocks/>
            </p:cNvSpPr>
            <p:nvPr/>
          </p:nvSpPr>
          <p:spPr bwMode="auto">
            <a:xfrm>
              <a:off x="3036897" y="1323946"/>
              <a:ext cx="1577"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91" name="Freeform 1060">
              <a:extLst>
                <a:ext uri="{FF2B5EF4-FFF2-40B4-BE49-F238E27FC236}">
                  <a16:creationId xmlns:a16="http://schemas.microsoft.com/office/drawing/2014/main" xmlns="" id="{E237FC6D-2840-49C7-9E9F-275EC839F4FE}"/>
                </a:ext>
              </a:extLst>
            </p:cNvPr>
            <p:cNvSpPr>
              <a:spLocks/>
            </p:cNvSpPr>
            <p:nvPr/>
          </p:nvSpPr>
          <p:spPr bwMode="auto">
            <a:xfrm>
              <a:off x="3036897" y="1350616"/>
              <a:ext cx="4727" cy="2807"/>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0" y="0"/>
                  </a:cubicBezTo>
                  <a:cubicBezTo>
                    <a:pt x="1" y="1"/>
                    <a:pt x="2" y="1"/>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92" name="Freeform 1061">
              <a:extLst>
                <a:ext uri="{FF2B5EF4-FFF2-40B4-BE49-F238E27FC236}">
                  <a16:creationId xmlns:a16="http://schemas.microsoft.com/office/drawing/2014/main" xmlns="" id="{293B038C-A270-44CB-90AC-3B65F477D50C}"/>
                </a:ext>
              </a:extLst>
            </p:cNvPr>
            <p:cNvSpPr>
              <a:spLocks/>
            </p:cNvSpPr>
            <p:nvPr/>
          </p:nvSpPr>
          <p:spPr bwMode="auto">
            <a:xfrm>
              <a:off x="3036897" y="1350616"/>
              <a:ext cx="4727" cy="2807"/>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0" y="0"/>
                  </a:cubicBezTo>
                  <a:cubicBezTo>
                    <a:pt x="1" y="1"/>
                    <a:pt x="2" y="1"/>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93" name="Freeform 1062">
              <a:extLst>
                <a:ext uri="{FF2B5EF4-FFF2-40B4-BE49-F238E27FC236}">
                  <a16:creationId xmlns:a16="http://schemas.microsoft.com/office/drawing/2014/main" xmlns="" id="{2EA55765-4BC8-4426-8461-67097A9A0CBE}"/>
                </a:ext>
              </a:extLst>
            </p:cNvPr>
            <p:cNvSpPr>
              <a:spLocks/>
            </p:cNvSpPr>
            <p:nvPr/>
          </p:nvSpPr>
          <p:spPr bwMode="auto">
            <a:xfrm>
              <a:off x="3036897" y="1343598"/>
              <a:ext cx="1577" cy="2807"/>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94" name="Freeform 1063">
              <a:extLst>
                <a:ext uri="{FF2B5EF4-FFF2-40B4-BE49-F238E27FC236}">
                  <a16:creationId xmlns:a16="http://schemas.microsoft.com/office/drawing/2014/main" xmlns="" id="{B068B4CB-0E98-4B2B-84C0-3826247F6FA7}"/>
                </a:ext>
              </a:extLst>
            </p:cNvPr>
            <p:cNvSpPr>
              <a:spLocks/>
            </p:cNvSpPr>
            <p:nvPr/>
          </p:nvSpPr>
          <p:spPr bwMode="auto">
            <a:xfrm>
              <a:off x="3036897" y="1343598"/>
              <a:ext cx="1577" cy="2807"/>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95" name="Freeform 1064">
              <a:extLst>
                <a:ext uri="{FF2B5EF4-FFF2-40B4-BE49-F238E27FC236}">
                  <a16:creationId xmlns:a16="http://schemas.microsoft.com/office/drawing/2014/main" xmlns="" id="{0FCE4856-C946-487E-A21B-D9F7F36FB4D4}"/>
                </a:ext>
              </a:extLst>
            </p:cNvPr>
            <p:cNvSpPr>
              <a:spLocks/>
            </p:cNvSpPr>
            <p:nvPr/>
          </p:nvSpPr>
          <p:spPr bwMode="auto">
            <a:xfrm>
              <a:off x="3036897" y="1304293"/>
              <a:ext cx="4727" cy="2807"/>
            </a:xfrm>
            <a:custGeom>
              <a:avLst/>
              <a:gdLst>
                <a:gd name="T0" fmla="*/ 1 w 2"/>
                <a:gd name="T1" fmla="*/ 0 h 1"/>
                <a:gd name="T2" fmla="*/ 0 w 2"/>
                <a:gd name="T3" fmla="*/ 0 h 1"/>
                <a:gd name="T4" fmla="*/ 1 w 2"/>
                <a:gd name="T5" fmla="*/ 0 h 1"/>
              </a:gdLst>
              <a:ahLst/>
              <a:cxnLst>
                <a:cxn ang="0">
                  <a:pos x="T0" y="T1"/>
                </a:cxn>
                <a:cxn ang="0">
                  <a:pos x="T2" y="T3"/>
                </a:cxn>
                <a:cxn ang="0">
                  <a:pos x="T4" y="T5"/>
                </a:cxn>
              </a:cxnLst>
              <a:rect l="0" t="0" r="r" b="b"/>
              <a:pathLst>
                <a:path w="2" h="1">
                  <a:moveTo>
                    <a:pt x="1" y="0"/>
                  </a:moveTo>
                  <a:cubicBezTo>
                    <a:pt x="1" y="0"/>
                    <a:pt x="1" y="0"/>
                    <a:pt x="0" y="0"/>
                  </a:cubicBezTo>
                  <a:cubicBezTo>
                    <a:pt x="1" y="1"/>
                    <a:pt x="2"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96" name="Freeform 1065">
              <a:extLst>
                <a:ext uri="{FF2B5EF4-FFF2-40B4-BE49-F238E27FC236}">
                  <a16:creationId xmlns:a16="http://schemas.microsoft.com/office/drawing/2014/main" xmlns="" id="{66C19E19-AF13-42E0-A4B4-C5C701C9B70A}"/>
                </a:ext>
              </a:extLst>
            </p:cNvPr>
            <p:cNvSpPr>
              <a:spLocks/>
            </p:cNvSpPr>
            <p:nvPr/>
          </p:nvSpPr>
          <p:spPr bwMode="auto">
            <a:xfrm>
              <a:off x="3036897" y="1304293"/>
              <a:ext cx="4727" cy="2807"/>
            </a:xfrm>
            <a:custGeom>
              <a:avLst/>
              <a:gdLst>
                <a:gd name="T0" fmla="*/ 1 w 2"/>
                <a:gd name="T1" fmla="*/ 0 h 1"/>
                <a:gd name="T2" fmla="*/ 0 w 2"/>
                <a:gd name="T3" fmla="*/ 0 h 1"/>
                <a:gd name="T4" fmla="*/ 1 w 2"/>
                <a:gd name="T5" fmla="*/ 0 h 1"/>
              </a:gdLst>
              <a:ahLst/>
              <a:cxnLst>
                <a:cxn ang="0">
                  <a:pos x="T0" y="T1"/>
                </a:cxn>
                <a:cxn ang="0">
                  <a:pos x="T2" y="T3"/>
                </a:cxn>
                <a:cxn ang="0">
                  <a:pos x="T4" y="T5"/>
                </a:cxn>
              </a:cxnLst>
              <a:rect l="0" t="0" r="r" b="b"/>
              <a:pathLst>
                <a:path w="2" h="1">
                  <a:moveTo>
                    <a:pt x="1" y="0"/>
                  </a:moveTo>
                  <a:cubicBezTo>
                    <a:pt x="1" y="0"/>
                    <a:pt x="1" y="0"/>
                    <a:pt x="0" y="0"/>
                  </a:cubicBezTo>
                  <a:cubicBezTo>
                    <a:pt x="1" y="1"/>
                    <a:pt x="2"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97" name="Freeform 1066">
              <a:extLst>
                <a:ext uri="{FF2B5EF4-FFF2-40B4-BE49-F238E27FC236}">
                  <a16:creationId xmlns:a16="http://schemas.microsoft.com/office/drawing/2014/main" xmlns="" id="{D8AD37F8-D576-4028-9069-DCC8142CE531}"/>
                </a:ext>
              </a:extLst>
            </p:cNvPr>
            <p:cNvSpPr>
              <a:spLocks/>
            </p:cNvSpPr>
            <p:nvPr/>
          </p:nvSpPr>
          <p:spPr bwMode="auto">
            <a:xfrm>
              <a:off x="3036897" y="1340791"/>
              <a:ext cx="7878" cy="2807"/>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3" y="0"/>
                    <a:pt x="3" y="0"/>
                    <a:pt x="3" y="0"/>
                  </a:cubicBezTo>
                  <a:cubicBezTo>
                    <a:pt x="2" y="0"/>
                    <a:pt x="1" y="0"/>
                    <a:pt x="0" y="0"/>
                  </a:cubicBezTo>
                  <a:cubicBezTo>
                    <a:pt x="1" y="1"/>
                    <a:pt x="2" y="1"/>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98" name="Freeform 1067">
              <a:extLst>
                <a:ext uri="{FF2B5EF4-FFF2-40B4-BE49-F238E27FC236}">
                  <a16:creationId xmlns:a16="http://schemas.microsoft.com/office/drawing/2014/main" xmlns="" id="{B68FF709-707C-47B0-95F2-E7AA38CEF9ED}"/>
                </a:ext>
              </a:extLst>
            </p:cNvPr>
            <p:cNvSpPr>
              <a:spLocks/>
            </p:cNvSpPr>
            <p:nvPr/>
          </p:nvSpPr>
          <p:spPr bwMode="auto">
            <a:xfrm>
              <a:off x="3036897" y="1340791"/>
              <a:ext cx="7878" cy="2807"/>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3" y="0"/>
                    <a:pt x="3" y="0"/>
                    <a:pt x="3" y="0"/>
                  </a:cubicBezTo>
                  <a:cubicBezTo>
                    <a:pt x="2" y="0"/>
                    <a:pt x="1" y="0"/>
                    <a:pt x="0" y="0"/>
                  </a:cubicBezTo>
                  <a:cubicBezTo>
                    <a:pt x="1" y="1"/>
                    <a:pt x="2" y="1"/>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099" name="Freeform 1068">
              <a:extLst>
                <a:ext uri="{FF2B5EF4-FFF2-40B4-BE49-F238E27FC236}">
                  <a16:creationId xmlns:a16="http://schemas.microsoft.com/office/drawing/2014/main" xmlns="" id="{94F0F9CF-C923-412C-8CC9-42CB1577777E}"/>
                </a:ext>
              </a:extLst>
            </p:cNvPr>
            <p:cNvSpPr>
              <a:spLocks/>
            </p:cNvSpPr>
            <p:nvPr/>
          </p:nvSpPr>
          <p:spPr bwMode="auto">
            <a:xfrm>
              <a:off x="3038474" y="1328157"/>
              <a:ext cx="9453" cy="2807"/>
            </a:xfrm>
            <a:custGeom>
              <a:avLst/>
              <a:gdLst>
                <a:gd name="T0" fmla="*/ 1 w 3"/>
                <a:gd name="T1" fmla="*/ 0 h 1"/>
                <a:gd name="T2" fmla="*/ 0 w 3"/>
                <a:gd name="T3" fmla="*/ 0 h 1"/>
                <a:gd name="T4" fmla="*/ 3 w 3"/>
                <a:gd name="T5" fmla="*/ 1 h 1"/>
                <a:gd name="T6" fmla="*/ 1 w 3"/>
                <a:gd name="T7" fmla="*/ 0 h 1"/>
              </a:gdLst>
              <a:ahLst/>
              <a:cxnLst>
                <a:cxn ang="0">
                  <a:pos x="T0" y="T1"/>
                </a:cxn>
                <a:cxn ang="0">
                  <a:pos x="T2" y="T3"/>
                </a:cxn>
                <a:cxn ang="0">
                  <a:pos x="T4" y="T5"/>
                </a:cxn>
                <a:cxn ang="0">
                  <a:pos x="T6" y="T7"/>
                </a:cxn>
              </a:cxnLst>
              <a:rect l="0" t="0" r="r" b="b"/>
              <a:pathLst>
                <a:path w="3" h="1">
                  <a:moveTo>
                    <a:pt x="1" y="0"/>
                  </a:moveTo>
                  <a:cubicBezTo>
                    <a:pt x="0" y="0"/>
                    <a:pt x="0" y="0"/>
                    <a:pt x="0" y="0"/>
                  </a:cubicBezTo>
                  <a:cubicBezTo>
                    <a:pt x="1" y="0"/>
                    <a:pt x="2" y="1"/>
                    <a:pt x="3" y="1"/>
                  </a:cubicBezTo>
                  <a:cubicBezTo>
                    <a:pt x="3" y="0"/>
                    <a:pt x="2"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00" name="Freeform 1069">
              <a:extLst>
                <a:ext uri="{FF2B5EF4-FFF2-40B4-BE49-F238E27FC236}">
                  <a16:creationId xmlns:a16="http://schemas.microsoft.com/office/drawing/2014/main" xmlns="" id="{8ED55AB3-396D-4532-99CA-73EB83498482}"/>
                </a:ext>
              </a:extLst>
            </p:cNvPr>
            <p:cNvSpPr>
              <a:spLocks/>
            </p:cNvSpPr>
            <p:nvPr/>
          </p:nvSpPr>
          <p:spPr bwMode="auto">
            <a:xfrm>
              <a:off x="3038474" y="1328157"/>
              <a:ext cx="9453" cy="2807"/>
            </a:xfrm>
            <a:custGeom>
              <a:avLst/>
              <a:gdLst>
                <a:gd name="T0" fmla="*/ 1 w 3"/>
                <a:gd name="T1" fmla="*/ 0 h 1"/>
                <a:gd name="T2" fmla="*/ 0 w 3"/>
                <a:gd name="T3" fmla="*/ 0 h 1"/>
                <a:gd name="T4" fmla="*/ 3 w 3"/>
                <a:gd name="T5" fmla="*/ 1 h 1"/>
                <a:gd name="T6" fmla="*/ 1 w 3"/>
                <a:gd name="T7" fmla="*/ 0 h 1"/>
              </a:gdLst>
              <a:ahLst/>
              <a:cxnLst>
                <a:cxn ang="0">
                  <a:pos x="T0" y="T1"/>
                </a:cxn>
                <a:cxn ang="0">
                  <a:pos x="T2" y="T3"/>
                </a:cxn>
                <a:cxn ang="0">
                  <a:pos x="T4" y="T5"/>
                </a:cxn>
                <a:cxn ang="0">
                  <a:pos x="T6" y="T7"/>
                </a:cxn>
              </a:cxnLst>
              <a:rect l="0" t="0" r="r" b="b"/>
              <a:pathLst>
                <a:path w="3" h="1">
                  <a:moveTo>
                    <a:pt x="1" y="0"/>
                  </a:moveTo>
                  <a:cubicBezTo>
                    <a:pt x="0" y="0"/>
                    <a:pt x="0" y="0"/>
                    <a:pt x="0" y="0"/>
                  </a:cubicBezTo>
                  <a:cubicBezTo>
                    <a:pt x="1" y="0"/>
                    <a:pt x="2" y="1"/>
                    <a:pt x="3" y="1"/>
                  </a:cubicBezTo>
                  <a:cubicBezTo>
                    <a:pt x="3" y="0"/>
                    <a:pt x="2"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01" name="Freeform 1070">
              <a:extLst>
                <a:ext uri="{FF2B5EF4-FFF2-40B4-BE49-F238E27FC236}">
                  <a16:creationId xmlns:a16="http://schemas.microsoft.com/office/drawing/2014/main" xmlns="" id="{C1987FDD-1D5B-4795-91EC-7EF68E7FA4CA}"/>
                </a:ext>
              </a:extLst>
            </p:cNvPr>
            <p:cNvSpPr>
              <a:spLocks/>
            </p:cNvSpPr>
            <p:nvPr/>
          </p:nvSpPr>
          <p:spPr bwMode="auto">
            <a:xfrm>
              <a:off x="3038474" y="1330964"/>
              <a:ext cx="315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02" name="Freeform 1071">
              <a:extLst>
                <a:ext uri="{FF2B5EF4-FFF2-40B4-BE49-F238E27FC236}">
                  <a16:creationId xmlns:a16="http://schemas.microsoft.com/office/drawing/2014/main" xmlns="" id="{7F467A61-5DE4-4D1B-AEF2-AFC87A2F68FE}"/>
                </a:ext>
              </a:extLst>
            </p:cNvPr>
            <p:cNvSpPr>
              <a:spLocks/>
            </p:cNvSpPr>
            <p:nvPr/>
          </p:nvSpPr>
          <p:spPr bwMode="auto">
            <a:xfrm>
              <a:off x="3038474" y="1330964"/>
              <a:ext cx="315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03" name="Freeform 1072">
              <a:extLst>
                <a:ext uri="{FF2B5EF4-FFF2-40B4-BE49-F238E27FC236}">
                  <a16:creationId xmlns:a16="http://schemas.microsoft.com/office/drawing/2014/main" xmlns="" id="{1AA3723E-13D3-413B-81DF-E57F05F140DF}"/>
                </a:ext>
              </a:extLst>
            </p:cNvPr>
            <p:cNvSpPr>
              <a:spLocks/>
            </p:cNvSpPr>
            <p:nvPr/>
          </p:nvSpPr>
          <p:spPr bwMode="auto">
            <a:xfrm>
              <a:off x="3038474" y="1349212"/>
              <a:ext cx="6303" cy="1404"/>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0"/>
                    <a:pt x="0" y="1"/>
                  </a:cubicBezTo>
                  <a:cubicBezTo>
                    <a:pt x="1" y="1"/>
                    <a:pt x="2" y="1"/>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04" name="Freeform 1073">
              <a:extLst>
                <a:ext uri="{FF2B5EF4-FFF2-40B4-BE49-F238E27FC236}">
                  <a16:creationId xmlns:a16="http://schemas.microsoft.com/office/drawing/2014/main" xmlns="" id="{EAC26719-55CC-432F-961A-C88AD0F9ACDC}"/>
                </a:ext>
              </a:extLst>
            </p:cNvPr>
            <p:cNvSpPr>
              <a:spLocks/>
            </p:cNvSpPr>
            <p:nvPr/>
          </p:nvSpPr>
          <p:spPr bwMode="auto">
            <a:xfrm>
              <a:off x="3038474" y="1349212"/>
              <a:ext cx="6303" cy="1404"/>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0"/>
                    <a:pt x="0" y="1"/>
                  </a:cubicBezTo>
                  <a:cubicBezTo>
                    <a:pt x="1" y="1"/>
                    <a:pt x="2" y="1"/>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05" name="Freeform 1074">
              <a:extLst>
                <a:ext uri="{FF2B5EF4-FFF2-40B4-BE49-F238E27FC236}">
                  <a16:creationId xmlns:a16="http://schemas.microsoft.com/office/drawing/2014/main" xmlns="" id="{78EE9CA3-8BAE-48AA-BF0B-6BF9FBEA42B2}"/>
                </a:ext>
              </a:extLst>
            </p:cNvPr>
            <p:cNvSpPr>
              <a:spLocks/>
            </p:cNvSpPr>
            <p:nvPr/>
          </p:nvSpPr>
          <p:spPr bwMode="auto">
            <a:xfrm>
              <a:off x="3044777" y="1330964"/>
              <a:ext cx="4727" cy="2807"/>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1"/>
                    <a:pt x="2" y="0"/>
                  </a:cubicBezTo>
                  <a:cubicBezTo>
                    <a:pt x="2" y="0"/>
                    <a:pt x="1"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06" name="Freeform 1075">
              <a:extLst>
                <a:ext uri="{FF2B5EF4-FFF2-40B4-BE49-F238E27FC236}">
                  <a16:creationId xmlns:a16="http://schemas.microsoft.com/office/drawing/2014/main" xmlns="" id="{B9CBB4F1-8434-42A4-8B7D-21ACC62B3B0A}"/>
                </a:ext>
              </a:extLst>
            </p:cNvPr>
            <p:cNvSpPr>
              <a:spLocks/>
            </p:cNvSpPr>
            <p:nvPr/>
          </p:nvSpPr>
          <p:spPr bwMode="auto">
            <a:xfrm>
              <a:off x="3044777" y="1330964"/>
              <a:ext cx="4727" cy="2807"/>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1"/>
                    <a:pt x="2" y="0"/>
                  </a:cubicBezTo>
                  <a:cubicBezTo>
                    <a:pt x="2" y="0"/>
                    <a:pt x="1"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07" name="Freeform 1076">
              <a:extLst>
                <a:ext uri="{FF2B5EF4-FFF2-40B4-BE49-F238E27FC236}">
                  <a16:creationId xmlns:a16="http://schemas.microsoft.com/office/drawing/2014/main" xmlns="" id="{A004D29A-7912-4059-9C76-D08364664BBD}"/>
                </a:ext>
              </a:extLst>
            </p:cNvPr>
            <p:cNvSpPr>
              <a:spLocks/>
            </p:cNvSpPr>
            <p:nvPr/>
          </p:nvSpPr>
          <p:spPr bwMode="auto">
            <a:xfrm>
              <a:off x="2907695" y="1236915"/>
              <a:ext cx="11030" cy="2807"/>
            </a:xfrm>
            <a:custGeom>
              <a:avLst/>
              <a:gdLst>
                <a:gd name="T0" fmla="*/ 2 w 4"/>
                <a:gd name="T1" fmla="*/ 1 h 1"/>
                <a:gd name="T2" fmla="*/ 4 w 4"/>
                <a:gd name="T3" fmla="*/ 0 h 1"/>
                <a:gd name="T4" fmla="*/ 3 w 4"/>
                <a:gd name="T5" fmla="*/ 1 h 1"/>
                <a:gd name="T6" fmla="*/ 2 w 4"/>
                <a:gd name="T7" fmla="*/ 1 h 1"/>
              </a:gdLst>
              <a:ahLst/>
              <a:cxnLst>
                <a:cxn ang="0">
                  <a:pos x="T0" y="T1"/>
                </a:cxn>
                <a:cxn ang="0">
                  <a:pos x="T2" y="T3"/>
                </a:cxn>
                <a:cxn ang="0">
                  <a:pos x="T4" y="T5"/>
                </a:cxn>
                <a:cxn ang="0">
                  <a:pos x="T6" y="T7"/>
                </a:cxn>
              </a:cxnLst>
              <a:rect l="0" t="0" r="r" b="b"/>
              <a:pathLst>
                <a:path w="4" h="1">
                  <a:moveTo>
                    <a:pt x="2" y="1"/>
                  </a:moveTo>
                  <a:cubicBezTo>
                    <a:pt x="3" y="1"/>
                    <a:pt x="3" y="1"/>
                    <a:pt x="4" y="0"/>
                  </a:cubicBezTo>
                  <a:cubicBezTo>
                    <a:pt x="3" y="0"/>
                    <a:pt x="0" y="1"/>
                    <a:pt x="3" y="1"/>
                  </a:cubicBezTo>
                  <a:cubicBezTo>
                    <a:pt x="3" y="1"/>
                    <a:pt x="2" y="1"/>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08" name="Freeform 1077">
              <a:extLst>
                <a:ext uri="{FF2B5EF4-FFF2-40B4-BE49-F238E27FC236}">
                  <a16:creationId xmlns:a16="http://schemas.microsoft.com/office/drawing/2014/main" xmlns="" id="{21DDB631-2C2A-41D2-953C-B2810DDBF181}"/>
                </a:ext>
              </a:extLst>
            </p:cNvPr>
            <p:cNvSpPr>
              <a:spLocks/>
            </p:cNvSpPr>
            <p:nvPr/>
          </p:nvSpPr>
          <p:spPr bwMode="auto">
            <a:xfrm>
              <a:off x="2907695" y="1236915"/>
              <a:ext cx="11030" cy="2807"/>
            </a:xfrm>
            <a:custGeom>
              <a:avLst/>
              <a:gdLst>
                <a:gd name="T0" fmla="*/ 2 w 4"/>
                <a:gd name="T1" fmla="*/ 1 h 1"/>
                <a:gd name="T2" fmla="*/ 4 w 4"/>
                <a:gd name="T3" fmla="*/ 0 h 1"/>
                <a:gd name="T4" fmla="*/ 3 w 4"/>
                <a:gd name="T5" fmla="*/ 1 h 1"/>
                <a:gd name="T6" fmla="*/ 2 w 4"/>
                <a:gd name="T7" fmla="*/ 1 h 1"/>
              </a:gdLst>
              <a:ahLst/>
              <a:cxnLst>
                <a:cxn ang="0">
                  <a:pos x="T0" y="T1"/>
                </a:cxn>
                <a:cxn ang="0">
                  <a:pos x="T2" y="T3"/>
                </a:cxn>
                <a:cxn ang="0">
                  <a:pos x="T4" y="T5"/>
                </a:cxn>
                <a:cxn ang="0">
                  <a:pos x="T6" y="T7"/>
                </a:cxn>
              </a:cxnLst>
              <a:rect l="0" t="0" r="r" b="b"/>
              <a:pathLst>
                <a:path w="4" h="1">
                  <a:moveTo>
                    <a:pt x="2" y="1"/>
                  </a:moveTo>
                  <a:cubicBezTo>
                    <a:pt x="3" y="1"/>
                    <a:pt x="3" y="1"/>
                    <a:pt x="4" y="0"/>
                  </a:cubicBezTo>
                  <a:cubicBezTo>
                    <a:pt x="3" y="0"/>
                    <a:pt x="0" y="1"/>
                    <a:pt x="3" y="1"/>
                  </a:cubicBezTo>
                  <a:cubicBezTo>
                    <a:pt x="3" y="1"/>
                    <a:pt x="2" y="1"/>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09" name="Freeform 1078">
              <a:extLst>
                <a:ext uri="{FF2B5EF4-FFF2-40B4-BE49-F238E27FC236}">
                  <a16:creationId xmlns:a16="http://schemas.microsoft.com/office/drawing/2014/main" xmlns="" id="{ED4B7BC1-8067-4177-BC6A-EB3ABD482458}"/>
                </a:ext>
              </a:extLst>
            </p:cNvPr>
            <p:cNvSpPr>
              <a:spLocks/>
            </p:cNvSpPr>
            <p:nvPr/>
          </p:nvSpPr>
          <p:spPr bwMode="auto">
            <a:xfrm>
              <a:off x="2800552" y="1239724"/>
              <a:ext cx="18908" cy="2807"/>
            </a:xfrm>
            <a:custGeom>
              <a:avLst/>
              <a:gdLst>
                <a:gd name="T0" fmla="*/ 2 w 7"/>
                <a:gd name="T1" fmla="*/ 0 h 1"/>
                <a:gd name="T2" fmla="*/ 0 w 7"/>
                <a:gd name="T3" fmla="*/ 1 h 1"/>
                <a:gd name="T4" fmla="*/ 7 w 7"/>
                <a:gd name="T5" fmla="*/ 0 h 1"/>
                <a:gd name="T6" fmla="*/ 2 w 7"/>
                <a:gd name="T7" fmla="*/ 0 h 1"/>
              </a:gdLst>
              <a:ahLst/>
              <a:cxnLst>
                <a:cxn ang="0">
                  <a:pos x="T0" y="T1"/>
                </a:cxn>
                <a:cxn ang="0">
                  <a:pos x="T2" y="T3"/>
                </a:cxn>
                <a:cxn ang="0">
                  <a:pos x="T4" y="T5"/>
                </a:cxn>
                <a:cxn ang="0">
                  <a:pos x="T6" y="T7"/>
                </a:cxn>
              </a:cxnLst>
              <a:rect l="0" t="0" r="r" b="b"/>
              <a:pathLst>
                <a:path w="7" h="1">
                  <a:moveTo>
                    <a:pt x="2" y="0"/>
                  </a:moveTo>
                  <a:cubicBezTo>
                    <a:pt x="1" y="0"/>
                    <a:pt x="0" y="0"/>
                    <a:pt x="0" y="1"/>
                  </a:cubicBezTo>
                  <a:cubicBezTo>
                    <a:pt x="2" y="1"/>
                    <a:pt x="4" y="1"/>
                    <a:pt x="7" y="0"/>
                  </a:cubicBezTo>
                  <a:cubicBezTo>
                    <a:pt x="5" y="1"/>
                    <a:pt x="3" y="0"/>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10" name="Freeform 1079">
              <a:extLst>
                <a:ext uri="{FF2B5EF4-FFF2-40B4-BE49-F238E27FC236}">
                  <a16:creationId xmlns:a16="http://schemas.microsoft.com/office/drawing/2014/main" xmlns="" id="{17B690F0-165D-44AD-8604-8CCB4439DD5D}"/>
                </a:ext>
              </a:extLst>
            </p:cNvPr>
            <p:cNvSpPr>
              <a:spLocks/>
            </p:cNvSpPr>
            <p:nvPr/>
          </p:nvSpPr>
          <p:spPr bwMode="auto">
            <a:xfrm>
              <a:off x="2800552" y="1239724"/>
              <a:ext cx="18908" cy="2807"/>
            </a:xfrm>
            <a:custGeom>
              <a:avLst/>
              <a:gdLst>
                <a:gd name="T0" fmla="*/ 2 w 7"/>
                <a:gd name="T1" fmla="*/ 0 h 1"/>
                <a:gd name="T2" fmla="*/ 0 w 7"/>
                <a:gd name="T3" fmla="*/ 1 h 1"/>
                <a:gd name="T4" fmla="*/ 7 w 7"/>
                <a:gd name="T5" fmla="*/ 0 h 1"/>
                <a:gd name="T6" fmla="*/ 2 w 7"/>
                <a:gd name="T7" fmla="*/ 0 h 1"/>
              </a:gdLst>
              <a:ahLst/>
              <a:cxnLst>
                <a:cxn ang="0">
                  <a:pos x="T0" y="T1"/>
                </a:cxn>
                <a:cxn ang="0">
                  <a:pos x="T2" y="T3"/>
                </a:cxn>
                <a:cxn ang="0">
                  <a:pos x="T4" y="T5"/>
                </a:cxn>
                <a:cxn ang="0">
                  <a:pos x="T6" y="T7"/>
                </a:cxn>
              </a:cxnLst>
              <a:rect l="0" t="0" r="r" b="b"/>
              <a:pathLst>
                <a:path w="7" h="1">
                  <a:moveTo>
                    <a:pt x="2" y="0"/>
                  </a:moveTo>
                  <a:cubicBezTo>
                    <a:pt x="1" y="0"/>
                    <a:pt x="0" y="0"/>
                    <a:pt x="0" y="1"/>
                  </a:cubicBezTo>
                  <a:cubicBezTo>
                    <a:pt x="2" y="1"/>
                    <a:pt x="4" y="1"/>
                    <a:pt x="7" y="0"/>
                  </a:cubicBezTo>
                  <a:cubicBezTo>
                    <a:pt x="5" y="1"/>
                    <a:pt x="3" y="0"/>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11" name="Freeform 1080">
              <a:extLst>
                <a:ext uri="{FF2B5EF4-FFF2-40B4-BE49-F238E27FC236}">
                  <a16:creationId xmlns:a16="http://schemas.microsoft.com/office/drawing/2014/main" xmlns="" id="{297B5FAB-97EC-4432-8552-8377922587D6}"/>
                </a:ext>
              </a:extLst>
            </p:cNvPr>
            <p:cNvSpPr>
              <a:spLocks/>
            </p:cNvSpPr>
            <p:nvPr/>
          </p:nvSpPr>
          <p:spPr bwMode="auto">
            <a:xfrm>
              <a:off x="2819460" y="1262182"/>
              <a:ext cx="4727"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cubicBezTo>
                    <a:pt x="1" y="0"/>
                    <a:pt x="1" y="0"/>
                    <a:pt x="2" y="0"/>
                  </a:cubicBezTo>
                  <a:cubicBezTo>
                    <a:pt x="1" y="0"/>
                    <a:pt x="1" y="0"/>
                    <a:pt x="0" y="0"/>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12" name="Freeform 1081">
              <a:extLst>
                <a:ext uri="{FF2B5EF4-FFF2-40B4-BE49-F238E27FC236}">
                  <a16:creationId xmlns:a16="http://schemas.microsoft.com/office/drawing/2014/main" xmlns="" id="{B5FAD8C6-A13C-4CDC-ADDD-B1C4150063BF}"/>
                </a:ext>
              </a:extLst>
            </p:cNvPr>
            <p:cNvSpPr>
              <a:spLocks/>
            </p:cNvSpPr>
            <p:nvPr/>
          </p:nvSpPr>
          <p:spPr bwMode="auto">
            <a:xfrm>
              <a:off x="2819460" y="1262182"/>
              <a:ext cx="4727"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cubicBezTo>
                    <a:pt x="1" y="0"/>
                    <a:pt x="1" y="0"/>
                    <a:pt x="2" y="0"/>
                  </a:cubicBezTo>
                  <a:cubicBezTo>
                    <a:pt x="1" y="0"/>
                    <a:pt x="1" y="0"/>
                    <a:pt x="0" y="0"/>
                  </a:cubicBezTo>
                  <a:cubicBezTo>
                    <a:pt x="1"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13" name="Freeform 1082">
              <a:extLst>
                <a:ext uri="{FF2B5EF4-FFF2-40B4-BE49-F238E27FC236}">
                  <a16:creationId xmlns:a16="http://schemas.microsoft.com/office/drawing/2014/main" xmlns="" id="{73CEB660-FF28-4CE7-B3E5-D5E803F01946}"/>
                </a:ext>
              </a:extLst>
            </p:cNvPr>
            <p:cNvSpPr>
              <a:spLocks/>
            </p:cNvSpPr>
            <p:nvPr/>
          </p:nvSpPr>
          <p:spPr bwMode="auto">
            <a:xfrm>
              <a:off x="2822611" y="1236915"/>
              <a:ext cx="22059" cy="7019"/>
            </a:xfrm>
            <a:custGeom>
              <a:avLst/>
              <a:gdLst>
                <a:gd name="T0" fmla="*/ 0 w 8"/>
                <a:gd name="T1" fmla="*/ 1 h 3"/>
                <a:gd name="T2" fmla="*/ 8 w 8"/>
                <a:gd name="T3" fmla="*/ 1 h 3"/>
                <a:gd name="T4" fmla="*/ 0 w 8"/>
                <a:gd name="T5" fmla="*/ 1 h 3"/>
              </a:gdLst>
              <a:ahLst/>
              <a:cxnLst>
                <a:cxn ang="0">
                  <a:pos x="T0" y="T1"/>
                </a:cxn>
                <a:cxn ang="0">
                  <a:pos x="T2" y="T3"/>
                </a:cxn>
                <a:cxn ang="0">
                  <a:pos x="T4" y="T5"/>
                </a:cxn>
              </a:cxnLst>
              <a:rect l="0" t="0" r="r" b="b"/>
              <a:pathLst>
                <a:path w="8" h="3">
                  <a:moveTo>
                    <a:pt x="0" y="1"/>
                  </a:moveTo>
                  <a:cubicBezTo>
                    <a:pt x="1" y="3"/>
                    <a:pt x="7" y="1"/>
                    <a:pt x="8" y="1"/>
                  </a:cubicBezTo>
                  <a:cubicBezTo>
                    <a:pt x="5" y="1"/>
                    <a:pt x="3"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14" name="Freeform 1083">
              <a:extLst>
                <a:ext uri="{FF2B5EF4-FFF2-40B4-BE49-F238E27FC236}">
                  <a16:creationId xmlns:a16="http://schemas.microsoft.com/office/drawing/2014/main" xmlns="" id="{3FE66020-3FBA-4230-8AC8-BCFCEF10E74C}"/>
                </a:ext>
              </a:extLst>
            </p:cNvPr>
            <p:cNvSpPr>
              <a:spLocks/>
            </p:cNvSpPr>
            <p:nvPr/>
          </p:nvSpPr>
          <p:spPr bwMode="auto">
            <a:xfrm>
              <a:off x="2822611" y="1236915"/>
              <a:ext cx="22059" cy="7019"/>
            </a:xfrm>
            <a:custGeom>
              <a:avLst/>
              <a:gdLst>
                <a:gd name="T0" fmla="*/ 0 w 8"/>
                <a:gd name="T1" fmla="*/ 1 h 3"/>
                <a:gd name="T2" fmla="*/ 8 w 8"/>
                <a:gd name="T3" fmla="*/ 1 h 3"/>
                <a:gd name="T4" fmla="*/ 0 w 8"/>
                <a:gd name="T5" fmla="*/ 1 h 3"/>
              </a:gdLst>
              <a:ahLst/>
              <a:cxnLst>
                <a:cxn ang="0">
                  <a:pos x="T0" y="T1"/>
                </a:cxn>
                <a:cxn ang="0">
                  <a:pos x="T2" y="T3"/>
                </a:cxn>
                <a:cxn ang="0">
                  <a:pos x="T4" y="T5"/>
                </a:cxn>
              </a:cxnLst>
              <a:rect l="0" t="0" r="r" b="b"/>
              <a:pathLst>
                <a:path w="8" h="3">
                  <a:moveTo>
                    <a:pt x="0" y="1"/>
                  </a:moveTo>
                  <a:cubicBezTo>
                    <a:pt x="1" y="3"/>
                    <a:pt x="7" y="1"/>
                    <a:pt x="8" y="1"/>
                  </a:cubicBezTo>
                  <a:cubicBezTo>
                    <a:pt x="5" y="1"/>
                    <a:pt x="3"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15" name="Freeform 1084">
              <a:extLst>
                <a:ext uri="{FF2B5EF4-FFF2-40B4-BE49-F238E27FC236}">
                  <a16:creationId xmlns:a16="http://schemas.microsoft.com/office/drawing/2014/main" xmlns="" id="{EA1953EB-F089-4966-BD43-D79F05EE40F7}"/>
                </a:ext>
              </a:extLst>
            </p:cNvPr>
            <p:cNvSpPr>
              <a:spLocks/>
            </p:cNvSpPr>
            <p:nvPr/>
          </p:nvSpPr>
          <p:spPr bwMode="auto">
            <a:xfrm>
              <a:off x="2824186" y="1256567"/>
              <a:ext cx="12606" cy="2807"/>
            </a:xfrm>
            <a:custGeom>
              <a:avLst/>
              <a:gdLst>
                <a:gd name="T0" fmla="*/ 0 w 4"/>
                <a:gd name="T1" fmla="*/ 1 h 1"/>
                <a:gd name="T2" fmla="*/ 4 w 4"/>
                <a:gd name="T3" fmla="*/ 1 h 1"/>
                <a:gd name="T4" fmla="*/ 0 w 4"/>
                <a:gd name="T5" fmla="*/ 1 h 1"/>
              </a:gdLst>
              <a:ahLst/>
              <a:cxnLst>
                <a:cxn ang="0">
                  <a:pos x="T0" y="T1"/>
                </a:cxn>
                <a:cxn ang="0">
                  <a:pos x="T2" y="T3"/>
                </a:cxn>
                <a:cxn ang="0">
                  <a:pos x="T4" y="T5"/>
                </a:cxn>
              </a:cxnLst>
              <a:rect l="0" t="0" r="r" b="b"/>
              <a:pathLst>
                <a:path w="4" h="1">
                  <a:moveTo>
                    <a:pt x="0" y="1"/>
                  </a:moveTo>
                  <a:cubicBezTo>
                    <a:pt x="1" y="1"/>
                    <a:pt x="2" y="1"/>
                    <a:pt x="4" y="1"/>
                  </a:cubicBezTo>
                  <a:cubicBezTo>
                    <a:pt x="2" y="0"/>
                    <a:pt x="1"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16" name="Freeform 1085">
              <a:extLst>
                <a:ext uri="{FF2B5EF4-FFF2-40B4-BE49-F238E27FC236}">
                  <a16:creationId xmlns:a16="http://schemas.microsoft.com/office/drawing/2014/main" xmlns="" id="{DCF08BC2-902B-451E-99DA-8A36405B684B}"/>
                </a:ext>
              </a:extLst>
            </p:cNvPr>
            <p:cNvSpPr>
              <a:spLocks/>
            </p:cNvSpPr>
            <p:nvPr/>
          </p:nvSpPr>
          <p:spPr bwMode="auto">
            <a:xfrm>
              <a:off x="2824186" y="1256567"/>
              <a:ext cx="12606" cy="2807"/>
            </a:xfrm>
            <a:custGeom>
              <a:avLst/>
              <a:gdLst>
                <a:gd name="T0" fmla="*/ 0 w 4"/>
                <a:gd name="T1" fmla="*/ 1 h 1"/>
                <a:gd name="T2" fmla="*/ 4 w 4"/>
                <a:gd name="T3" fmla="*/ 1 h 1"/>
                <a:gd name="T4" fmla="*/ 0 w 4"/>
                <a:gd name="T5" fmla="*/ 1 h 1"/>
              </a:gdLst>
              <a:ahLst/>
              <a:cxnLst>
                <a:cxn ang="0">
                  <a:pos x="T0" y="T1"/>
                </a:cxn>
                <a:cxn ang="0">
                  <a:pos x="T2" y="T3"/>
                </a:cxn>
                <a:cxn ang="0">
                  <a:pos x="T4" y="T5"/>
                </a:cxn>
              </a:cxnLst>
              <a:rect l="0" t="0" r="r" b="b"/>
              <a:pathLst>
                <a:path w="4" h="1">
                  <a:moveTo>
                    <a:pt x="0" y="1"/>
                  </a:moveTo>
                  <a:cubicBezTo>
                    <a:pt x="1" y="1"/>
                    <a:pt x="2" y="1"/>
                    <a:pt x="4" y="1"/>
                  </a:cubicBezTo>
                  <a:cubicBezTo>
                    <a:pt x="2" y="0"/>
                    <a:pt x="1"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17" name="Freeform 1086">
              <a:extLst>
                <a:ext uri="{FF2B5EF4-FFF2-40B4-BE49-F238E27FC236}">
                  <a16:creationId xmlns:a16="http://schemas.microsoft.com/office/drawing/2014/main" xmlns="" id="{3A4526C3-4BB5-453E-9652-ADABEBECA9C1}"/>
                </a:ext>
              </a:extLst>
            </p:cNvPr>
            <p:cNvSpPr>
              <a:spLocks/>
            </p:cNvSpPr>
            <p:nvPr/>
          </p:nvSpPr>
          <p:spPr bwMode="auto">
            <a:xfrm>
              <a:off x="2907695" y="1234108"/>
              <a:ext cx="9453" cy="2807"/>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1"/>
                    <a:pt x="2" y="0"/>
                    <a:pt x="3" y="0"/>
                  </a:cubicBezTo>
                  <a:cubicBezTo>
                    <a:pt x="2" y="0"/>
                    <a:pt x="1"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18" name="Freeform 1087">
              <a:extLst>
                <a:ext uri="{FF2B5EF4-FFF2-40B4-BE49-F238E27FC236}">
                  <a16:creationId xmlns:a16="http://schemas.microsoft.com/office/drawing/2014/main" xmlns="" id="{CA28DBB3-F57F-4956-8940-8AC4EFB4C20A}"/>
                </a:ext>
              </a:extLst>
            </p:cNvPr>
            <p:cNvSpPr>
              <a:spLocks/>
            </p:cNvSpPr>
            <p:nvPr/>
          </p:nvSpPr>
          <p:spPr bwMode="auto">
            <a:xfrm>
              <a:off x="2907695" y="1234108"/>
              <a:ext cx="9453" cy="2807"/>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1"/>
                    <a:pt x="2" y="0"/>
                    <a:pt x="3" y="0"/>
                  </a:cubicBezTo>
                  <a:cubicBezTo>
                    <a:pt x="2" y="0"/>
                    <a:pt x="1"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19" name="Freeform 1088">
              <a:extLst>
                <a:ext uri="{FF2B5EF4-FFF2-40B4-BE49-F238E27FC236}">
                  <a16:creationId xmlns:a16="http://schemas.microsoft.com/office/drawing/2014/main" xmlns="" id="{C38A4508-5D4A-4EC5-84D5-E149421D66D7}"/>
                </a:ext>
              </a:extLst>
            </p:cNvPr>
            <p:cNvSpPr>
              <a:spLocks/>
            </p:cNvSpPr>
            <p:nvPr/>
          </p:nvSpPr>
          <p:spPr bwMode="auto">
            <a:xfrm>
              <a:off x="2913998" y="1236915"/>
              <a:ext cx="4727" cy="2807"/>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0"/>
                    <a:pt x="1" y="0"/>
                    <a:pt x="2" y="0"/>
                  </a:cubicBezTo>
                  <a:cubicBezTo>
                    <a:pt x="1" y="1"/>
                    <a:pt x="1"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20" name="Freeform 1089">
              <a:extLst>
                <a:ext uri="{FF2B5EF4-FFF2-40B4-BE49-F238E27FC236}">
                  <a16:creationId xmlns:a16="http://schemas.microsoft.com/office/drawing/2014/main" xmlns="" id="{2A1698C8-FBFD-4D21-A618-749DDA501221}"/>
                </a:ext>
              </a:extLst>
            </p:cNvPr>
            <p:cNvSpPr>
              <a:spLocks/>
            </p:cNvSpPr>
            <p:nvPr/>
          </p:nvSpPr>
          <p:spPr bwMode="auto">
            <a:xfrm>
              <a:off x="2913998" y="1236915"/>
              <a:ext cx="4727" cy="2807"/>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0"/>
                    <a:pt x="1" y="0"/>
                    <a:pt x="2" y="0"/>
                  </a:cubicBezTo>
                  <a:cubicBezTo>
                    <a:pt x="1" y="1"/>
                    <a:pt x="1"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21" name="Freeform 1090">
              <a:extLst>
                <a:ext uri="{FF2B5EF4-FFF2-40B4-BE49-F238E27FC236}">
                  <a16:creationId xmlns:a16="http://schemas.microsoft.com/office/drawing/2014/main" xmlns="" id="{806E4E7F-3549-416F-8225-B5188DB37B41}"/>
                </a:ext>
              </a:extLst>
            </p:cNvPr>
            <p:cNvSpPr>
              <a:spLocks/>
            </p:cNvSpPr>
            <p:nvPr/>
          </p:nvSpPr>
          <p:spPr bwMode="auto">
            <a:xfrm>
              <a:off x="2913998" y="1239724"/>
              <a:ext cx="315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22" name="Freeform 1091">
              <a:extLst>
                <a:ext uri="{FF2B5EF4-FFF2-40B4-BE49-F238E27FC236}">
                  <a16:creationId xmlns:a16="http://schemas.microsoft.com/office/drawing/2014/main" xmlns="" id="{BE78F0BB-00F5-4218-96E6-FF1D0C210D3F}"/>
                </a:ext>
              </a:extLst>
            </p:cNvPr>
            <p:cNvSpPr>
              <a:spLocks/>
            </p:cNvSpPr>
            <p:nvPr/>
          </p:nvSpPr>
          <p:spPr bwMode="auto">
            <a:xfrm>
              <a:off x="2913998" y="1239724"/>
              <a:ext cx="315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23" name="Freeform 1092">
              <a:extLst>
                <a:ext uri="{FF2B5EF4-FFF2-40B4-BE49-F238E27FC236}">
                  <a16:creationId xmlns:a16="http://schemas.microsoft.com/office/drawing/2014/main" xmlns="" id="{B8158121-FF2B-4E9C-AE22-086680C798CA}"/>
                </a:ext>
              </a:extLst>
            </p:cNvPr>
            <p:cNvSpPr>
              <a:spLocks/>
            </p:cNvSpPr>
            <p:nvPr/>
          </p:nvSpPr>
          <p:spPr bwMode="auto">
            <a:xfrm>
              <a:off x="2983326" y="1169538"/>
              <a:ext cx="6303" cy="2807"/>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0" y="1"/>
                    <a:pt x="1" y="1"/>
                    <a:pt x="2" y="1"/>
                  </a:cubicBezTo>
                  <a:cubicBezTo>
                    <a:pt x="1" y="0"/>
                    <a:pt x="0"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24" name="Freeform 1093">
              <a:extLst>
                <a:ext uri="{FF2B5EF4-FFF2-40B4-BE49-F238E27FC236}">
                  <a16:creationId xmlns:a16="http://schemas.microsoft.com/office/drawing/2014/main" xmlns="" id="{A006FAE8-1CED-4174-A90E-9D8F2F4BFEC2}"/>
                </a:ext>
              </a:extLst>
            </p:cNvPr>
            <p:cNvSpPr>
              <a:spLocks/>
            </p:cNvSpPr>
            <p:nvPr/>
          </p:nvSpPr>
          <p:spPr bwMode="auto">
            <a:xfrm>
              <a:off x="2983326" y="1169538"/>
              <a:ext cx="6303" cy="2807"/>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0" y="1"/>
                    <a:pt x="1" y="1"/>
                    <a:pt x="2" y="1"/>
                  </a:cubicBezTo>
                  <a:cubicBezTo>
                    <a:pt x="1" y="0"/>
                    <a:pt x="0"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25" name="Freeform 1094">
              <a:extLst>
                <a:ext uri="{FF2B5EF4-FFF2-40B4-BE49-F238E27FC236}">
                  <a16:creationId xmlns:a16="http://schemas.microsoft.com/office/drawing/2014/main" xmlns="" id="{08CDC099-B5E3-41E0-B6CA-CC56C71E8E61}"/>
                </a:ext>
              </a:extLst>
            </p:cNvPr>
            <p:cNvSpPr>
              <a:spLocks/>
            </p:cNvSpPr>
            <p:nvPr/>
          </p:nvSpPr>
          <p:spPr bwMode="auto">
            <a:xfrm>
              <a:off x="3255913" y="1140059"/>
              <a:ext cx="33089" cy="9827"/>
            </a:xfrm>
            <a:custGeom>
              <a:avLst/>
              <a:gdLst>
                <a:gd name="T0" fmla="*/ 12 w 12"/>
                <a:gd name="T1" fmla="*/ 3 h 4"/>
                <a:gd name="T2" fmla="*/ 7 w 12"/>
                <a:gd name="T3" fmla="*/ 1 h 4"/>
                <a:gd name="T4" fmla="*/ 0 w 12"/>
                <a:gd name="T5" fmla="*/ 1 h 4"/>
                <a:gd name="T6" fmla="*/ 12 w 12"/>
                <a:gd name="T7" fmla="*/ 3 h 4"/>
              </a:gdLst>
              <a:ahLst/>
              <a:cxnLst>
                <a:cxn ang="0">
                  <a:pos x="T0" y="T1"/>
                </a:cxn>
                <a:cxn ang="0">
                  <a:pos x="T2" y="T3"/>
                </a:cxn>
                <a:cxn ang="0">
                  <a:pos x="T4" y="T5"/>
                </a:cxn>
                <a:cxn ang="0">
                  <a:pos x="T6" y="T7"/>
                </a:cxn>
              </a:cxnLst>
              <a:rect l="0" t="0" r="r" b="b"/>
              <a:pathLst>
                <a:path w="12" h="4">
                  <a:moveTo>
                    <a:pt x="12" y="3"/>
                  </a:moveTo>
                  <a:cubicBezTo>
                    <a:pt x="11" y="1"/>
                    <a:pt x="8" y="2"/>
                    <a:pt x="7" y="1"/>
                  </a:cubicBezTo>
                  <a:cubicBezTo>
                    <a:pt x="5" y="0"/>
                    <a:pt x="2" y="0"/>
                    <a:pt x="0" y="1"/>
                  </a:cubicBezTo>
                  <a:cubicBezTo>
                    <a:pt x="3" y="4"/>
                    <a:pt x="9" y="3"/>
                    <a:pt x="12"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26" name="Freeform 1095">
              <a:extLst>
                <a:ext uri="{FF2B5EF4-FFF2-40B4-BE49-F238E27FC236}">
                  <a16:creationId xmlns:a16="http://schemas.microsoft.com/office/drawing/2014/main" xmlns="" id="{CE39801C-F412-4AD5-94B3-B67162C9234E}"/>
                </a:ext>
              </a:extLst>
            </p:cNvPr>
            <p:cNvSpPr>
              <a:spLocks/>
            </p:cNvSpPr>
            <p:nvPr/>
          </p:nvSpPr>
          <p:spPr bwMode="auto">
            <a:xfrm>
              <a:off x="3255913" y="1140059"/>
              <a:ext cx="33089" cy="9827"/>
            </a:xfrm>
            <a:custGeom>
              <a:avLst/>
              <a:gdLst>
                <a:gd name="T0" fmla="*/ 12 w 12"/>
                <a:gd name="T1" fmla="*/ 3 h 4"/>
                <a:gd name="T2" fmla="*/ 7 w 12"/>
                <a:gd name="T3" fmla="*/ 1 h 4"/>
                <a:gd name="T4" fmla="*/ 0 w 12"/>
                <a:gd name="T5" fmla="*/ 1 h 4"/>
                <a:gd name="T6" fmla="*/ 12 w 12"/>
                <a:gd name="T7" fmla="*/ 3 h 4"/>
              </a:gdLst>
              <a:ahLst/>
              <a:cxnLst>
                <a:cxn ang="0">
                  <a:pos x="T0" y="T1"/>
                </a:cxn>
                <a:cxn ang="0">
                  <a:pos x="T2" y="T3"/>
                </a:cxn>
                <a:cxn ang="0">
                  <a:pos x="T4" y="T5"/>
                </a:cxn>
                <a:cxn ang="0">
                  <a:pos x="T6" y="T7"/>
                </a:cxn>
              </a:cxnLst>
              <a:rect l="0" t="0" r="r" b="b"/>
              <a:pathLst>
                <a:path w="12" h="4">
                  <a:moveTo>
                    <a:pt x="12" y="3"/>
                  </a:moveTo>
                  <a:cubicBezTo>
                    <a:pt x="11" y="1"/>
                    <a:pt x="8" y="2"/>
                    <a:pt x="7" y="1"/>
                  </a:cubicBezTo>
                  <a:cubicBezTo>
                    <a:pt x="5" y="0"/>
                    <a:pt x="2" y="0"/>
                    <a:pt x="0" y="1"/>
                  </a:cubicBezTo>
                  <a:cubicBezTo>
                    <a:pt x="3" y="4"/>
                    <a:pt x="9" y="3"/>
                    <a:pt x="12"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27" name="Freeform 1096">
              <a:extLst>
                <a:ext uri="{FF2B5EF4-FFF2-40B4-BE49-F238E27FC236}">
                  <a16:creationId xmlns:a16="http://schemas.microsoft.com/office/drawing/2014/main" xmlns="" id="{EB10C6F6-A343-47A6-83FD-1088CF56453B}"/>
                </a:ext>
              </a:extLst>
            </p:cNvPr>
            <p:cNvSpPr>
              <a:spLocks/>
            </p:cNvSpPr>
            <p:nvPr/>
          </p:nvSpPr>
          <p:spPr bwMode="auto">
            <a:xfrm>
              <a:off x="3277972" y="1140059"/>
              <a:ext cx="6303" cy="2807"/>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1" y="1"/>
                    <a:pt x="1" y="1"/>
                    <a:pt x="2" y="1"/>
                  </a:cubicBezTo>
                  <a:cubicBezTo>
                    <a:pt x="1" y="0"/>
                    <a:pt x="1"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28" name="Freeform 1097">
              <a:extLst>
                <a:ext uri="{FF2B5EF4-FFF2-40B4-BE49-F238E27FC236}">
                  <a16:creationId xmlns:a16="http://schemas.microsoft.com/office/drawing/2014/main" xmlns="" id="{9E50286A-0DEB-464E-B91B-76EAFF735F9D}"/>
                </a:ext>
              </a:extLst>
            </p:cNvPr>
            <p:cNvSpPr>
              <a:spLocks/>
            </p:cNvSpPr>
            <p:nvPr/>
          </p:nvSpPr>
          <p:spPr bwMode="auto">
            <a:xfrm>
              <a:off x="3277972" y="1140059"/>
              <a:ext cx="6303" cy="2807"/>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1" y="1"/>
                    <a:pt x="1" y="1"/>
                    <a:pt x="2" y="1"/>
                  </a:cubicBezTo>
                  <a:cubicBezTo>
                    <a:pt x="1" y="0"/>
                    <a:pt x="1"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29" name="Freeform 1098">
              <a:extLst>
                <a:ext uri="{FF2B5EF4-FFF2-40B4-BE49-F238E27FC236}">
                  <a16:creationId xmlns:a16="http://schemas.microsoft.com/office/drawing/2014/main" xmlns="" id="{D5AC6787-82DD-49EF-8C34-421708F98C12}"/>
                </a:ext>
              </a:extLst>
            </p:cNvPr>
            <p:cNvSpPr>
              <a:spLocks/>
            </p:cNvSpPr>
            <p:nvPr/>
          </p:nvSpPr>
          <p:spPr bwMode="auto">
            <a:xfrm>
              <a:off x="3325241" y="1133041"/>
              <a:ext cx="6303"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30" name="Freeform 1099">
              <a:extLst>
                <a:ext uri="{FF2B5EF4-FFF2-40B4-BE49-F238E27FC236}">
                  <a16:creationId xmlns:a16="http://schemas.microsoft.com/office/drawing/2014/main" xmlns="" id="{4D882B94-E20A-41EB-BAA7-571372EA4380}"/>
                </a:ext>
              </a:extLst>
            </p:cNvPr>
            <p:cNvSpPr>
              <a:spLocks/>
            </p:cNvSpPr>
            <p:nvPr/>
          </p:nvSpPr>
          <p:spPr bwMode="auto">
            <a:xfrm>
              <a:off x="3325241" y="1133041"/>
              <a:ext cx="6303"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31" name="Freeform 1100">
              <a:extLst>
                <a:ext uri="{FF2B5EF4-FFF2-40B4-BE49-F238E27FC236}">
                  <a16:creationId xmlns:a16="http://schemas.microsoft.com/office/drawing/2014/main" xmlns="" id="{6C9646EC-CCB4-4708-A6F7-20B69CB99063}"/>
                </a:ext>
              </a:extLst>
            </p:cNvPr>
            <p:cNvSpPr>
              <a:spLocks/>
            </p:cNvSpPr>
            <p:nvPr/>
          </p:nvSpPr>
          <p:spPr bwMode="auto">
            <a:xfrm>
              <a:off x="3344148" y="1135849"/>
              <a:ext cx="9453" cy="4212"/>
            </a:xfrm>
            <a:custGeom>
              <a:avLst/>
              <a:gdLst>
                <a:gd name="T0" fmla="*/ 2 w 3"/>
                <a:gd name="T1" fmla="*/ 2 h 2"/>
                <a:gd name="T2" fmla="*/ 3 w 3"/>
                <a:gd name="T3" fmla="*/ 1 h 2"/>
                <a:gd name="T4" fmla="*/ 0 w 3"/>
                <a:gd name="T5" fmla="*/ 1 h 2"/>
                <a:gd name="T6" fmla="*/ 2 w 3"/>
                <a:gd name="T7" fmla="*/ 2 h 2"/>
              </a:gdLst>
              <a:ahLst/>
              <a:cxnLst>
                <a:cxn ang="0">
                  <a:pos x="T0" y="T1"/>
                </a:cxn>
                <a:cxn ang="0">
                  <a:pos x="T2" y="T3"/>
                </a:cxn>
                <a:cxn ang="0">
                  <a:pos x="T4" y="T5"/>
                </a:cxn>
                <a:cxn ang="0">
                  <a:pos x="T6" y="T7"/>
                </a:cxn>
              </a:cxnLst>
              <a:rect l="0" t="0" r="r" b="b"/>
              <a:pathLst>
                <a:path w="3" h="2">
                  <a:moveTo>
                    <a:pt x="2" y="2"/>
                  </a:moveTo>
                  <a:cubicBezTo>
                    <a:pt x="2" y="2"/>
                    <a:pt x="3" y="1"/>
                    <a:pt x="3" y="1"/>
                  </a:cubicBezTo>
                  <a:cubicBezTo>
                    <a:pt x="2" y="1"/>
                    <a:pt x="1" y="0"/>
                    <a:pt x="0" y="1"/>
                  </a:cubicBezTo>
                  <a:cubicBezTo>
                    <a:pt x="0" y="1"/>
                    <a:pt x="1" y="1"/>
                    <a:pt x="2"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32" name="Freeform 1101">
              <a:extLst>
                <a:ext uri="{FF2B5EF4-FFF2-40B4-BE49-F238E27FC236}">
                  <a16:creationId xmlns:a16="http://schemas.microsoft.com/office/drawing/2014/main" xmlns="" id="{C459D6CD-D5EB-49FC-B08E-C329C1C2B564}"/>
                </a:ext>
              </a:extLst>
            </p:cNvPr>
            <p:cNvSpPr>
              <a:spLocks/>
            </p:cNvSpPr>
            <p:nvPr/>
          </p:nvSpPr>
          <p:spPr bwMode="auto">
            <a:xfrm>
              <a:off x="3344148" y="1135849"/>
              <a:ext cx="9453" cy="4212"/>
            </a:xfrm>
            <a:custGeom>
              <a:avLst/>
              <a:gdLst>
                <a:gd name="T0" fmla="*/ 2 w 3"/>
                <a:gd name="T1" fmla="*/ 2 h 2"/>
                <a:gd name="T2" fmla="*/ 3 w 3"/>
                <a:gd name="T3" fmla="*/ 1 h 2"/>
                <a:gd name="T4" fmla="*/ 0 w 3"/>
                <a:gd name="T5" fmla="*/ 1 h 2"/>
                <a:gd name="T6" fmla="*/ 2 w 3"/>
                <a:gd name="T7" fmla="*/ 2 h 2"/>
              </a:gdLst>
              <a:ahLst/>
              <a:cxnLst>
                <a:cxn ang="0">
                  <a:pos x="T0" y="T1"/>
                </a:cxn>
                <a:cxn ang="0">
                  <a:pos x="T2" y="T3"/>
                </a:cxn>
                <a:cxn ang="0">
                  <a:pos x="T4" y="T5"/>
                </a:cxn>
                <a:cxn ang="0">
                  <a:pos x="T6" y="T7"/>
                </a:cxn>
              </a:cxnLst>
              <a:rect l="0" t="0" r="r" b="b"/>
              <a:pathLst>
                <a:path w="3" h="2">
                  <a:moveTo>
                    <a:pt x="2" y="2"/>
                  </a:moveTo>
                  <a:cubicBezTo>
                    <a:pt x="2" y="2"/>
                    <a:pt x="3" y="1"/>
                    <a:pt x="3" y="1"/>
                  </a:cubicBezTo>
                  <a:cubicBezTo>
                    <a:pt x="2" y="1"/>
                    <a:pt x="1" y="0"/>
                    <a:pt x="0" y="1"/>
                  </a:cubicBezTo>
                  <a:cubicBezTo>
                    <a:pt x="0" y="1"/>
                    <a:pt x="1" y="1"/>
                    <a:pt x="2"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33" name="Freeform 1102">
              <a:extLst>
                <a:ext uri="{FF2B5EF4-FFF2-40B4-BE49-F238E27FC236}">
                  <a16:creationId xmlns:a16="http://schemas.microsoft.com/office/drawing/2014/main" xmlns="" id="{075FB82F-BE4C-4B76-A017-B183352A7257}"/>
                </a:ext>
              </a:extLst>
            </p:cNvPr>
            <p:cNvSpPr>
              <a:spLocks/>
            </p:cNvSpPr>
            <p:nvPr/>
          </p:nvSpPr>
          <p:spPr bwMode="auto">
            <a:xfrm>
              <a:off x="3355178" y="1130234"/>
              <a:ext cx="14181" cy="2807"/>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2" y="1"/>
                    <a:pt x="3" y="1"/>
                    <a:pt x="5" y="1"/>
                  </a:cubicBezTo>
                  <a:cubicBezTo>
                    <a:pt x="3" y="0"/>
                    <a:pt x="1"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34" name="Freeform 1103">
              <a:extLst>
                <a:ext uri="{FF2B5EF4-FFF2-40B4-BE49-F238E27FC236}">
                  <a16:creationId xmlns:a16="http://schemas.microsoft.com/office/drawing/2014/main" xmlns="" id="{6F0C77EC-A5A7-41C5-81CB-E439C52C6149}"/>
                </a:ext>
              </a:extLst>
            </p:cNvPr>
            <p:cNvSpPr>
              <a:spLocks/>
            </p:cNvSpPr>
            <p:nvPr/>
          </p:nvSpPr>
          <p:spPr bwMode="auto">
            <a:xfrm>
              <a:off x="3355178" y="1130234"/>
              <a:ext cx="14181" cy="2807"/>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2" y="1"/>
                    <a:pt x="3" y="1"/>
                    <a:pt x="5" y="1"/>
                  </a:cubicBezTo>
                  <a:cubicBezTo>
                    <a:pt x="3" y="0"/>
                    <a:pt x="1"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35" name="Freeform 1104">
              <a:extLst>
                <a:ext uri="{FF2B5EF4-FFF2-40B4-BE49-F238E27FC236}">
                  <a16:creationId xmlns:a16="http://schemas.microsoft.com/office/drawing/2014/main" xmlns="" id="{7B699FD1-B652-4911-AAFD-10F182F24992}"/>
                </a:ext>
              </a:extLst>
            </p:cNvPr>
            <p:cNvSpPr>
              <a:spLocks/>
            </p:cNvSpPr>
            <p:nvPr/>
          </p:nvSpPr>
          <p:spPr bwMode="auto">
            <a:xfrm>
              <a:off x="3364632" y="1130234"/>
              <a:ext cx="48846" cy="15441"/>
            </a:xfrm>
            <a:custGeom>
              <a:avLst/>
              <a:gdLst>
                <a:gd name="T0" fmla="*/ 2 w 18"/>
                <a:gd name="T1" fmla="*/ 3 h 6"/>
                <a:gd name="T2" fmla="*/ 7 w 18"/>
                <a:gd name="T3" fmla="*/ 5 h 6"/>
                <a:gd name="T4" fmla="*/ 15 w 18"/>
                <a:gd name="T5" fmla="*/ 6 h 6"/>
                <a:gd name="T6" fmla="*/ 14 w 18"/>
                <a:gd name="T7" fmla="*/ 5 h 6"/>
                <a:gd name="T8" fmla="*/ 18 w 18"/>
                <a:gd name="T9" fmla="*/ 4 h 6"/>
                <a:gd name="T10" fmla="*/ 0 w 18"/>
                <a:gd name="T11" fmla="*/ 2 h 6"/>
                <a:gd name="T12" fmla="*/ 2 w 18"/>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18" h="6">
                  <a:moveTo>
                    <a:pt x="2" y="3"/>
                  </a:moveTo>
                  <a:cubicBezTo>
                    <a:pt x="3" y="4"/>
                    <a:pt x="6" y="5"/>
                    <a:pt x="7" y="5"/>
                  </a:cubicBezTo>
                  <a:cubicBezTo>
                    <a:pt x="10" y="5"/>
                    <a:pt x="13" y="6"/>
                    <a:pt x="15" y="6"/>
                  </a:cubicBezTo>
                  <a:cubicBezTo>
                    <a:pt x="15" y="6"/>
                    <a:pt x="14" y="5"/>
                    <a:pt x="14" y="5"/>
                  </a:cubicBezTo>
                  <a:cubicBezTo>
                    <a:pt x="15" y="4"/>
                    <a:pt x="17" y="4"/>
                    <a:pt x="18" y="4"/>
                  </a:cubicBezTo>
                  <a:cubicBezTo>
                    <a:pt x="15" y="0"/>
                    <a:pt x="5" y="1"/>
                    <a:pt x="0" y="2"/>
                  </a:cubicBezTo>
                  <a:cubicBezTo>
                    <a:pt x="1" y="2"/>
                    <a:pt x="1" y="3"/>
                    <a:pt x="2"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36" name="Freeform 1105">
              <a:extLst>
                <a:ext uri="{FF2B5EF4-FFF2-40B4-BE49-F238E27FC236}">
                  <a16:creationId xmlns:a16="http://schemas.microsoft.com/office/drawing/2014/main" xmlns="" id="{ED6DFFF6-637D-4E58-A1F2-BCE7C6985A9C}"/>
                </a:ext>
              </a:extLst>
            </p:cNvPr>
            <p:cNvSpPr>
              <a:spLocks/>
            </p:cNvSpPr>
            <p:nvPr/>
          </p:nvSpPr>
          <p:spPr bwMode="auto">
            <a:xfrm>
              <a:off x="3364632" y="1130234"/>
              <a:ext cx="48846" cy="15441"/>
            </a:xfrm>
            <a:custGeom>
              <a:avLst/>
              <a:gdLst>
                <a:gd name="T0" fmla="*/ 2 w 18"/>
                <a:gd name="T1" fmla="*/ 3 h 6"/>
                <a:gd name="T2" fmla="*/ 7 w 18"/>
                <a:gd name="T3" fmla="*/ 5 h 6"/>
                <a:gd name="T4" fmla="*/ 15 w 18"/>
                <a:gd name="T5" fmla="*/ 6 h 6"/>
                <a:gd name="T6" fmla="*/ 14 w 18"/>
                <a:gd name="T7" fmla="*/ 5 h 6"/>
                <a:gd name="T8" fmla="*/ 18 w 18"/>
                <a:gd name="T9" fmla="*/ 4 h 6"/>
                <a:gd name="T10" fmla="*/ 0 w 18"/>
                <a:gd name="T11" fmla="*/ 2 h 6"/>
                <a:gd name="T12" fmla="*/ 2 w 18"/>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18" h="6">
                  <a:moveTo>
                    <a:pt x="2" y="3"/>
                  </a:moveTo>
                  <a:cubicBezTo>
                    <a:pt x="3" y="4"/>
                    <a:pt x="6" y="5"/>
                    <a:pt x="7" y="5"/>
                  </a:cubicBezTo>
                  <a:cubicBezTo>
                    <a:pt x="10" y="5"/>
                    <a:pt x="13" y="6"/>
                    <a:pt x="15" y="6"/>
                  </a:cubicBezTo>
                  <a:cubicBezTo>
                    <a:pt x="15" y="6"/>
                    <a:pt x="14" y="5"/>
                    <a:pt x="14" y="5"/>
                  </a:cubicBezTo>
                  <a:cubicBezTo>
                    <a:pt x="15" y="4"/>
                    <a:pt x="17" y="4"/>
                    <a:pt x="18" y="4"/>
                  </a:cubicBezTo>
                  <a:cubicBezTo>
                    <a:pt x="15" y="0"/>
                    <a:pt x="5" y="1"/>
                    <a:pt x="0" y="2"/>
                  </a:cubicBezTo>
                  <a:cubicBezTo>
                    <a:pt x="1" y="2"/>
                    <a:pt x="1" y="3"/>
                    <a:pt x="2"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37" name="Freeform 1106">
              <a:extLst>
                <a:ext uri="{FF2B5EF4-FFF2-40B4-BE49-F238E27FC236}">
                  <a16:creationId xmlns:a16="http://schemas.microsoft.com/office/drawing/2014/main" xmlns="" id="{207F7D88-6E56-4900-9406-E8D0FF80CCE2}"/>
                </a:ext>
              </a:extLst>
            </p:cNvPr>
            <p:cNvSpPr>
              <a:spLocks/>
            </p:cNvSpPr>
            <p:nvPr/>
          </p:nvSpPr>
          <p:spPr bwMode="auto">
            <a:xfrm>
              <a:off x="3377236" y="1130234"/>
              <a:ext cx="12606" cy="2807"/>
            </a:xfrm>
            <a:custGeom>
              <a:avLst/>
              <a:gdLst>
                <a:gd name="T0" fmla="*/ 2 w 4"/>
                <a:gd name="T1" fmla="*/ 1 h 1"/>
                <a:gd name="T2" fmla="*/ 4 w 4"/>
                <a:gd name="T3" fmla="*/ 1 h 1"/>
                <a:gd name="T4" fmla="*/ 0 w 4"/>
                <a:gd name="T5" fmla="*/ 0 h 1"/>
                <a:gd name="T6" fmla="*/ 2 w 4"/>
                <a:gd name="T7" fmla="*/ 1 h 1"/>
              </a:gdLst>
              <a:ahLst/>
              <a:cxnLst>
                <a:cxn ang="0">
                  <a:pos x="T0" y="T1"/>
                </a:cxn>
                <a:cxn ang="0">
                  <a:pos x="T2" y="T3"/>
                </a:cxn>
                <a:cxn ang="0">
                  <a:pos x="T4" y="T5"/>
                </a:cxn>
                <a:cxn ang="0">
                  <a:pos x="T6" y="T7"/>
                </a:cxn>
              </a:cxnLst>
              <a:rect l="0" t="0" r="r" b="b"/>
              <a:pathLst>
                <a:path w="4" h="1">
                  <a:moveTo>
                    <a:pt x="2" y="1"/>
                  </a:moveTo>
                  <a:cubicBezTo>
                    <a:pt x="3" y="1"/>
                    <a:pt x="3" y="1"/>
                    <a:pt x="4" y="1"/>
                  </a:cubicBezTo>
                  <a:cubicBezTo>
                    <a:pt x="3" y="1"/>
                    <a:pt x="1" y="0"/>
                    <a:pt x="0" y="0"/>
                  </a:cubicBezTo>
                  <a:cubicBezTo>
                    <a:pt x="0" y="0"/>
                    <a:pt x="1" y="0"/>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38" name="Freeform 1107">
              <a:extLst>
                <a:ext uri="{FF2B5EF4-FFF2-40B4-BE49-F238E27FC236}">
                  <a16:creationId xmlns:a16="http://schemas.microsoft.com/office/drawing/2014/main" xmlns="" id="{3BDC30E8-088B-48A8-8C29-3D8CC9709710}"/>
                </a:ext>
              </a:extLst>
            </p:cNvPr>
            <p:cNvSpPr>
              <a:spLocks/>
            </p:cNvSpPr>
            <p:nvPr/>
          </p:nvSpPr>
          <p:spPr bwMode="auto">
            <a:xfrm>
              <a:off x="3377236" y="1130234"/>
              <a:ext cx="12606" cy="2807"/>
            </a:xfrm>
            <a:custGeom>
              <a:avLst/>
              <a:gdLst>
                <a:gd name="T0" fmla="*/ 2 w 4"/>
                <a:gd name="T1" fmla="*/ 1 h 1"/>
                <a:gd name="T2" fmla="*/ 4 w 4"/>
                <a:gd name="T3" fmla="*/ 1 h 1"/>
                <a:gd name="T4" fmla="*/ 0 w 4"/>
                <a:gd name="T5" fmla="*/ 0 h 1"/>
                <a:gd name="T6" fmla="*/ 2 w 4"/>
                <a:gd name="T7" fmla="*/ 1 h 1"/>
              </a:gdLst>
              <a:ahLst/>
              <a:cxnLst>
                <a:cxn ang="0">
                  <a:pos x="T0" y="T1"/>
                </a:cxn>
                <a:cxn ang="0">
                  <a:pos x="T2" y="T3"/>
                </a:cxn>
                <a:cxn ang="0">
                  <a:pos x="T4" y="T5"/>
                </a:cxn>
                <a:cxn ang="0">
                  <a:pos x="T6" y="T7"/>
                </a:cxn>
              </a:cxnLst>
              <a:rect l="0" t="0" r="r" b="b"/>
              <a:pathLst>
                <a:path w="4" h="1">
                  <a:moveTo>
                    <a:pt x="2" y="1"/>
                  </a:moveTo>
                  <a:cubicBezTo>
                    <a:pt x="3" y="1"/>
                    <a:pt x="3" y="1"/>
                    <a:pt x="4" y="1"/>
                  </a:cubicBezTo>
                  <a:cubicBezTo>
                    <a:pt x="3" y="1"/>
                    <a:pt x="1" y="0"/>
                    <a:pt x="0" y="0"/>
                  </a:cubicBezTo>
                  <a:cubicBezTo>
                    <a:pt x="0" y="0"/>
                    <a:pt x="1" y="0"/>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39" name="Freeform 1108">
              <a:extLst>
                <a:ext uri="{FF2B5EF4-FFF2-40B4-BE49-F238E27FC236}">
                  <a16:creationId xmlns:a16="http://schemas.microsoft.com/office/drawing/2014/main" xmlns="" id="{2BDCC4BC-78D2-426A-8812-D0E48825BD7F}"/>
                </a:ext>
              </a:extLst>
            </p:cNvPr>
            <p:cNvSpPr>
              <a:spLocks/>
            </p:cNvSpPr>
            <p:nvPr/>
          </p:nvSpPr>
          <p:spPr bwMode="auto">
            <a:xfrm>
              <a:off x="3478078" y="1126022"/>
              <a:ext cx="11030" cy="0"/>
            </a:xfrm>
            <a:custGeom>
              <a:avLst/>
              <a:gdLst>
                <a:gd name="T0" fmla="*/ 0 w 4"/>
                <a:gd name="T1" fmla="*/ 4 w 4"/>
                <a:gd name="T2" fmla="*/ 0 w 4"/>
              </a:gdLst>
              <a:ahLst/>
              <a:cxnLst>
                <a:cxn ang="0">
                  <a:pos x="T0" y="0"/>
                </a:cxn>
                <a:cxn ang="0">
                  <a:pos x="T1" y="0"/>
                </a:cxn>
                <a:cxn ang="0">
                  <a:pos x="T2" y="0"/>
                </a:cxn>
              </a:cxnLst>
              <a:rect l="0" t="0" r="r" b="b"/>
              <a:pathLst>
                <a:path w="4">
                  <a:moveTo>
                    <a:pt x="0" y="0"/>
                  </a:moveTo>
                  <a:cubicBezTo>
                    <a:pt x="2" y="0"/>
                    <a:pt x="3" y="0"/>
                    <a:pt x="4" y="0"/>
                  </a:cubicBezTo>
                  <a:cubicBezTo>
                    <a:pt x="3" y="0"/>
                    <a:pt x="1"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40" name="Freeform 1109">
              <a:extLst>
                <a:ext uri="{FF2B5EF4-FFF2-40B4-BE49-F238E27FC236}">
                  <a16:creationId xmlns:a16="http://schemas.microsoft.com/office/drawing/2014/main" xmlns="" id="{16CF12AB-D721-4FB1-9B7D-8EC18D6D8E30}"/>
                </a:ext>
              </a:extLst>
            </p:cNvPr>
            <p:cNvSpPr>
              <a:spLocks/>
            </p:cNvSpPr>
            <p:nvPr/>
          </p:nvSpPr>
          <p:spPr bwMode="auto">
            <a:xfrm>
              <a:off x="3478078" y="1126022"/>
              <a:ext cx="11030" cy="0"/>
            </a:xfrm>
            <a:custGeom>
              <a:avLst/>
              <a:gdLst>
                <a:gd name="T0" fmla="*/ 0 w 4"/>
                <a:gd name="T1" fmla="*/ 4 w 4"/>
                <a:gd name="T2" fmla="*/ 0 w 4"/>
              </a:gdLst>
              <a:ahLst/>
              <a:cxnLst>
                <a:cxn ang="0">
                  <a:pos x="T0" y="0"/>
                </a:cxn>
                <a:cxn ang="0">
                  <a:pos x="T1" y="0"/>
                </a:cxn>
                <a:cxn ang="0">
                  <a:pos x="T2" y="0"/>
                </a:cxn>
              </a:cxnLst>
              <a:rect l="0" t="0" r="r" b="b"/>
              <a:pathLst>
                <a:path w="4">
                  <a:moveTo>
                    <a:pt x="0" y="0"/>
                  </a:moveTo>
                  <a:cubicBezTo>
                    <a:pt x="2" y="0"/>
                    <a:pt x="3" y="0"/>
                    <a:pt x="4" y="0"/>
                  </a:cubicBezTo>
                  <a:cubicBezTo>
                    <a:pt x="3" y="0"/>
                    <a:pt x="1"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41" name="Freeform 1110">
              <a:extLst>
                <a:ext uri="{FF2B5EF4-FFF2-40B4-BE49-F238E27FC236}">
                  <a16:creationId xmlns:a16="http://schemas.microsoft.com/office/drawing/2014/main" xmlns="" id="{045C319A-C974-4775-88E2-7DE1B19EF357}"/>
                </a:ext>
              </a:extLst>
            </p:cNvPr>
            <p:cNvSpPr>
              <a:spLocks/>
            </p:cNvSpPr>
            <p:nvPr/>
          </p:nvSpPr>
          <p:spPr bwMode="auto">
            <a:xfrm>
              <a:off x="3481229" y="1126022"/>
              <a:ext cx="25210" cy="4212"/>
            </a:xfrm>
            <a:custGeom>
              <a:avLst/>
              <a:gdLst>
                <a:gd name="T0" fmla="*/ 9 w 9"/>
                <a:gd name="T1" fmla="*/ 2 h 2"/>
                <a:gd name="T2" fmla="*/ 0 w 9"/>
                <a:gd name="T3" fmla="*/ 0 h 2"/>
                <a:gd name="T4" fmla="*/ 9 w 9"/>
                <a:gd name="T5" fmla="*/ 2 h 2"/>
              </a:gdLst>
              <a:ahLst/>
              <a:cxnLst>
                <a:cxn ang="0">
                  <a:pos x="T0" y="T1"/>
                </a:cxn>
                <a:cxn ang="0">
                  <a:pos x="T2" y="T3"/>
                </a:cxn>
                <a:cxn ang="0">
                  <a:pos x="T4" y="T5"/>
                </a:cxn>
              </a:cxnLst>
              <a:rect l="0" t="0" r="r" b="b"/>
              <a:pathLst>
                <a:path w="9" h="2">
                  <a:moveTo>
                    <a:pt x="9" y="2"/>
                  </a:moveTo>
                  <a:cubicBezTo>
                    <a:pt x="6" y="0"/>
                    <a:pt x="3" y="0"/>
                    <a:pt x="0" y="0"/>
                  </a:cubicBezTo>
                  <a:cubicBezTo>
                    <a:pt x="3" y="1"/>
                    <a:pt x="6" y="2"/>
                    <a:pt x="9"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42" name="Freeform 1111">
              <a:extLst>
                <a:ext uri="{FF2B5EF4-FFF2-40B4-BE49-F238E27FC236}">
                  <a16:creationId xmlns:a16="http://schemas.microsoft.com/office/drawing/2014/main" xmlns="" id="{B36BE89F-F3EC-486A-9C9C-A522E49812C2}"/>
                </a:ext>
              </a:extLst>
            </p:cNvPr>
            <p:cNvSpPr>
              <a:spLocks/>
            </p:cNvSpPr>
            <p:nvPr/>
          </p:nvSpPr>
          <p:spPr bwMode="auto">
            <a:xfrm>
              <a:off x="3481229" y="1126022"/>
              <a:ext cx="25210" cy="4212"/>
            </a:xfrm>
            <a:custGeom>
              <a:avLst/>
              <a:gdLst>
                <a:gd name="T0" fmla="*/ 9 w 9"/>
                <a:gd name="T1" fmla="*/ 2 h 2"/>
                <a:gd name="T2" fmla="*/ 0 w 9"/>
                <a:gd name="T3" fmla="*/ 0 h 2"/>
                <a:gd name="T4" fmla="*/ 9 w 9"/>
                <a:gd name="T5" fmla="*/ 2 h 2"/>
              </a:gdLst>
              <a:ahLst/>
              <a:cxnLst>
                <a:cxn ang="0">
                  <a:pos x="T0" y="T1"/>
                </a:cxn>
                <a:cxn ang="0">
                  <a:pos x="T2" y="T3"/>
                </a:cxn>
                <a:cxn ang="0">
                  <a:pos x="T4" y="T5"/>
                </a:cxn>
              </a:cxnLst>
              <a:rect l="0" t="0" r="r" b="b"/>
              <a:pathLst>
                <a:path w="9" h="2">
                  <a:moveTo>
                    <a:pt x="9" y="2"/>
                  </a:moveTo>
                  <a:cubicBezTo>
                    <a:pt x="6" y="0"/>
                    <a:pt x="3" y="0"/>
                    <a:pt x="0" y="0"/>
                  </a:cubicBezTo>
                  <a:cubicBezTo>
                    <a:pt x="3" y="1"/>
                    <a:pt x="6" y="2"/>
                    <a:pt x="9"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43" name="Freeform 1112">
              <a:extLst>
                <a:ext uri="{FF2B5EF4-FFF2-40B4-BE49-F238E27FC236}">
                  <a16:creationId xmlns:a16="http://schemas.microsoft.com/office/drawing/2014/main" xmlns="" id="{14559C05-A5E7-4739-A8B5-018668ED10DA}"/>
                </a:ext>
              </a:extLst>
            </p:cNvPr>
            <p:cNvSpPr>
              <a:spLocks/>
            </p:cNvSpPr>
            <p:nvPr/>
          </p:nvSpPr>
          <p:spPr bwMode="auto">
            <a:xfrm>
              <a:off x="3496985" y="1126022"/>
              <a:ext cx="20484" cy="4212"/>
            </a:xfrm>
            <a:custGeom>
              <a:avLst/>
              <a:gdLst>
                <a:gd name="T0" fmla="*/ 5 w 7"/>
                <a:gd name="T1" fmla="*/ 1 h 2"/>
                <a:gd name="T2" fmla="*/ 7 w 7"/>
                <a:gd name="T3" fmla="*/ 1 h 2"/>
                <a:gd name="T4" fmla="*/ 0 w 7"/>
                <a:gd name="T5" fmla="*/ 1 h 2"/>
                <a:gd name="T6" fmla="*/ 5 w 7"/>
                <a:gd name="T7" fmla="*/ 1 h 2"/>
              </a:gdLst>
              <a:ahLst/>
              <a:cxnLst>
                <a:cxn ang="0">
                  <a:pos x="T0" y="T1"/>
                </a:cxn>
                <a:cxn ang="0">
                  <a:pos x="T2" y="T3"/>
                </a:cxn>
                <a:cxn ang="0">
                  <a:pos x="T4" y="T5"/>
                </a:cxn>
                <a:cxn ang="0">
                  <a:pos x="T6" y="T7"/>
                </a:cxn>
              </a:cxnLst>
              <a:rect l="0" t="0" r="r" b="b"/>
              <a:pathLst>
                <a:path w="7" h="2">
                  <a:moveTo>
                    <a:pt x="5" y="1"/>
                  </a:moveTo>
                  <a:cubicBezTo>
                    <a:pt x="6" y="2"/>
                    <a:pt x="6" y="1"/>
                    <a:pt x="7" y="1"/>
                  </a:cubicBezTo>
                  <a:cubicBezTo>
                    <a:pt x="5" y="1"/>
                    <a:pt x="2" y="0"/>
                    <a:pt x="0" y="1"/>
                  </a:cubicBezTo>
                  <a:cubicBezTo>
                    <a:pt x="2" y="1"/>
                    <a:pt x="3" y="1"/>
                    <a:pt x="5"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44" name="Freeform 1113">
              <a:extLst>
                <a:ext uri="{FF2B5EF4-FFF2-40B4-BE49-F238E27FC236}">
                  <a16:creationId xmlns:a16="http://schemas.microsoft.com/office/drawing/2014/main" xmlns="" id="{11F1BCDE-0F7C-40F9-B803-F14440ADDC75}"/>
                </a:ext>
              </a:extLst>
            </p:cNvPr>
            <p:cNvSpPr>
              <a:spLocks/>
            </p:cNvSpPr>
            <p:nvPr/>
          </p:nvSpPr>
          <p:spPr bwMode="auto">
            <a:xfrm>
              <a:off x="3496985" y="1126022"/>
              <a:ext cx="20484" cy="4212"/>
            </a:xfrm>
            <a:custGeom>
              <a:avLst/>
              <a:gdLst>
                <a:gd name="T0" fmla="*/ 5 w 7"/>
                <a:gd name="T1" fmla="*/ 1 h 2"/>
                <a:gd name="T2" fmla="*/ 7 w 7"/>
                <a:gd name="T3" fmla="*/ 1 h 2"/>
                <a:gd name="T4" fmla="*/ 0 w 7"/>
                <a:gd name="T5" fmla="*/ 1 h 2"/>
                <a:gd name="T6" fmla="*/ 5 w 7"/>
                <a:gd name="T7" fmla="*/ 1 h 2"/>
              </a:gdLst>
              <a:ahLst/>
              <a:cxnLst>
                <a:cxn ang="0">
                  <a:pos x="T0" y="T1"/>
                </a:cxn>
                <a:cxn ang="0">
                  <a:pos x="T2" y="T3"/>
                </a:cxn>
                <a:cxn ang="0">
                  <a:pos x="T4" y="T5"/>
                </a:cxn>
                <a:cxn ang="0">
                  <a:pos x="T6" y="T7"/>
                </a:cxn>
              </a:cxnLst>
              <a:rect l="0" t="0" r="r" b="b"/>
              <a:pathLst>
                <a:path w="7" h="2">
                  <a:moveTo>
                    <a:pt x="5" y="1"/>
                  </a:moveTo>
                  <a:cubicBezTo>
                    <a:pt x="6" y="2"/>
                    <a:pt x="6" y="1"/>
                    <a:pt x="7" y="1"/>
                  </a:cubicBezTo>
                  <a:cubicBezTo>
                    <a:pt x="5" y="1"/>
                    <a:pt x="2" y="0"/>
                    <a:pt x="0" y="1"/>
                  </a:cubicBezTo>
                  <a:cubicBezTo>
                    <a:pt x="2" y="1"/>
                    <a:pt x="3" y="1"/>
                    <a:pt x="5"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45" name="Freeform 1114">
              <a:extLst>
                <a:ext uri="{FF2B5EF4-FFF2-40B4-BE49-F238E27FC236}">
                  <a16:creationId xmlns:a16="http://schemas.microsoft.com/office/drawing/2014/main" xmlns="" id="{CDB6206F-7E25-49B8-BE9F-2DAD6A29767E}"/>
                </a:ext>
              </a:extLst>
            </p:cNvPr>
            <p:cNvSpPr>
              <a:spLocks/>
            </p:cNvSpPr>
            <p:nvPr/>
          </p:nvSpPr>
          <p:spPr bwMode="auto">
            <a:xfrm>
              <a:off x="3496985" y="1120407"/>
              <a:ext cx="31513" cy="7019"/>
            </a:xfrm>
            <a:custGeom>
              <a:avLst/>
              <a:gdLst>
                <a:gd name="T0" fmla="*/ 10 w 11"/>
                <a:gd name="T1" fmla="*/ 3 h 3"/>
                <a:gd name="T2" fmla="*/ 11 w 11"/>
                <a:gd name="T3" fmla="*/ 3 h 3"/>
                <a:gd name="T4" fmla="*/ 0 w 11"/>
                <a:gd name="T5" fmla="*/ 2 h 3"/>
                <a:gd name="T6" fmla="*/ 10 w 11"/>
                <a:gd name="T7" fmla="*/ 3 h 3"/>
              </a:gdLst>
              <a:ahLst/>
              <a:cxnLst>
                <a:cxn ang="0">
                  <a:pos x="T0" y="T1"/>
                </a:cxn>
                <a:cxn ang="0">
                  <a:pos x="T2" y="T3"/>
                </a:cxn>
                <a:cxn ang="0">
                  <a:pos x="T4" y="T5"/>
                </a:cxn>
                <a:cxn ang="0">
                  <a:pos x="T6" y="T7"/>
                </a:cxn>
              </a:cxnLst>
              <a:rect l="0" t="0" r="r" b="b"/>
              <a:pathLst>
                <a:path w="11" h="3">
                  <a:moveTo>
                    <a:pt x="10" y="3"/>
                  </a:moveTo>
                  <a:cubicBezTo>
                    <a:pt x="10" y="3"/>
                    <a:pt x="11" y="3"/>
                    <a:pt x="11" y="3"/>
                  </a:cubicBezTo>
                  <a:cubicBezTo>
                    <a:pt x="9" y="2"/>
                    <a:pt x="3" y="0"/>
                    <a:pt x="0" y="2"/>
                  </a:cubicBezTo>
                  <a:cubicBezTo>
                    <a:pt x="3" y="2"/>
                    <a:pt x="6" y="2"/>
                    <a:pt x="10"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46" name="Freeform 1115">
              <a:extLst>
                <a:ext uri="{FF2B5EF4-FFF2-40B4-BE49-F238E27FC236}">
                  <a16:creationId xmlns:a16="http://schemas.microsoft.com/office/drawing/2014/main" xmlns="" id="{B0713884-4D30-4219-AE4A-CCD324E7B39A}"/>
                </a:ext>
              </a:extLst>
            </p:cNvPr>
            <p:cNvSpPr>
              <a:spLocks/>
            </p:cNvSpPr>
            <p:nvPr/>
          </p:nvSpPr>
          <p:spPr bwMode="auto">
            <a:xfrm>
              <a:off x="3496985" y="1120407"/>
              <a:ext cx="31513" cy="7019"/>
            </a:xfrm>
            <a:custGeom>
              <a:avLst/>
              <a:gdLst>
                <a:gd name="T0" fmla="*/ 10 w 11"/>
                <a:gd name="T1" fmla="*/ 3 h 3"/>
                <a:gd name="T2" fmla="*/ 11 w 11"/>
                <a:gd name="T3" fmla="*/ 3 h 3"/>
                <a:gd name="T4" fmla="*/ 0 w 11"/>
                <a:gd name="T5" fmla="*/ 2 h 3"/>
                <a:gd name="T6" fmla="*/ 10 w 11"/>
                <a:gd name="T7" fmla="*/ 3 h 3"/>
              </a:gdLst>
              <a:ahLst/>
              <a:cxnLst>
                <a:cxn ang="0">
                  <a:pos x="T0" y="T1"/>
                </a:cxn>
                <a:cxn ang="0">
                  <a:pos x="T2" y="T3"/>
                </a:cxn>
                <a:cxn ang="0">
                  <a:pos x="T4" y="T5"/>
                </a:cxn>
                <a:cxn ang="0">
                  <a:pos x="T6" y="T7"/>
                </a:cxn>
              </a:cxnLst>
              <a:rect l="0" t="0" r="r" b="b"/>
              <a:pathLst>
                <a:path w="11" h="3">
                  <a:moveTo>
                    <a:pt x="10" y="3"/>
                  </a:moveTo>
                  <a:cubicBezTo>
                    <a:pt x="10" y="3"/>
                    <a:pt x="11" y="3"/>
                    <a:pt x="11" y="3"/>
                  </a:cubicBezTo>
                  <a:cubicBezTo>
                    <a:pt x="9" y="2"/>
                    <a:pt x="3" y="0"/>
                    <a:pt x="0" y="2"/>
                  </a:cubicBezTo>
                  <a:cubicBezTo>
                    <a:pt x="3" y="2"/>
                    <a:pt x="6" y="2"/>
                    <a:pt x="10"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47" name="Freeform 1116">
              <a:extLst>
                <a:ext uri="{FF2B5EF4-FFF2-40B4-BE49-F238E27FC236}">
                  <a16:creationId xmlns:a16="http://schemas.microsoft.com/office/drawing/2014/main" xmlns="" id="{1462F8A0-B1FE-465B-8965-AE6CAC96B436}"/>
                </a:ext>
              </a:extLst>
            </p:cNvPr>
            <p:cNvSpPr>
              <a:spLocks/>
            </p:cNvSpPr>
            <p:nvPr/>
          </p:nvSpPr>
          <p:spPr bwMode="auto">
            <a:xfrm>
              <a:off x="3517469" y="1123215"/>
              <a:ext cx="7878" cy="2807"/>
            </a:xfrm>
            <a:custGeom>
              <a:avLst/>
              <a:gdLst>
                <a:gd name="T0" fmla="*/ 0 w 3"/>
                <a:gd name="T1" fmla="*/ 0 h 1"/>
                <a:gd name="T2" fmla="*/ 3 w 3"/>
                <a:gd name="T3" fmla="*/ 0 h 1"/>
                <a:gd name="T4" fmla="*/ 0 w 3"/>
                <a:gd name="T5" fmla="*/ 0 h 1"/>
              </a:gdLst>
              <a:ahLst/>
              <a:cxnLst>
                <a:cxn ang="0">
                  <a:pos x="T0" y="T1"/>
                </a:cxn>
                <a:cxn ang="0">
                  <a:pos x="T2" y="T3"/>
                </a:cxn>
                <a:cxn ang="0">
                  <a:pos x="T4" y="T5"/>
                </a:cxn>
              </a:cxnLst>
              <a:rect l="0" t="0" r="r" b="b"/>
              <a:pathLst>
                <a:path w="3" h="1">
                  <a:moveTo>
                    <a:pt x="0" y="0"/>
                  </a:moveTo>
                  <a:cubicBezTo>
                    <a:pt x="1" y="0"/>
                    <a:pt x="2" y="1"/>
                    <a:pt x="3" y="0"/>
                  </a:cubicBezTo>
                  <a:cubicBezTo>
                    <a:pt x="2" y="0"/>
                    <a:pt x="1"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48" name="Freeform 1117">
              <a:extLst>
                <a:ext uri="{FF2B5EF4-FFF2-40B4-BE49-F238E27FC236}">
                  <a16:creationId xmlns:a16="http://schemas.microsoft.com/office/drawing/2014/main" xmlns="" id="{41E4D203-BCA9-4C7E-B059-0B1A82CE35D6}"/>
                </a:ext>
              </a:extLst>
            </p:cNvPr>
            <p:cNvSpPr>
              <a:spLocks/>
            </p:cNvSpPr>
            <p:nvPr/>
          </p:nvSpPr>
          <p:spPr bwMode="auto">
            <a:xfrm>
              <a:off x="3517469" y="1123215"/>
              <a:ext cx="7878" cy="2807"/>
            </a:xfrm>
            <a:custGeom>
              <a:avLst/>
              <a:gdLst>
                <a:gd name="T0" fmla="*/ 0 w 3"/>
                <a:gd name="T1" fmla="*/ 0 h 1"/>
                <a:gd name="T2" fmla="*/ 3 w 3"/>
                <a:gd name="T3" fmla="*/ 0 h 1"/>
                <a:gd name="T4" fmla="*/ 0 w 3"/>
                <a:gd name="T5" fmla="*/ 0 h 1"/>
              </a:gdLst>
              <a:ahLst/>
              <a:cxnLst>
                <a:cxn ang="0">
                  <a:pos x="T0" y="T1"/>
                </a:cxn>
                <a:cxn ang="0">
                  <a:pos x="T2" y="T3"/>
                </a:cxn>
                <a:cxn ang="0">
                  <a:pos x="T4" y="T5"/>
                </a:cxn>
              </a:cxnLst>
              <a:rect l="0" t="0" r="r" b="b"/>
              <a:pathLst>
                <a:path w="3" h="1">
                  <a:moveTo>
                    <a:pt x="0" y="0"/>
                  </a:moveTo>
                  <a:cubicBezTo>
                    <a:pt x="1" y="0"/>
                    <a:pt x="2" y="1"/>
                    <a:pt x="3" y="0"/>
                  </a:cubicBezTo>
                  <a:cubicBezTo>
                    <a:pt x="2" y="0"/>
                    <a:pt x="1"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49" name="Freeform 1118">
              <a:extLst>
                <a:ext uri="{FF2B5EF4-FFF2-40B4-BE49-F238E27FC236}">
                  <a16:creationId xmlns:a16="http://schemas.microsoft.com/office/drawing/2014/main" xmlns="" id="{B41A9583-7334-4721-A91B-56C6E408C858}"/>
                </a:ext>
              </a:extLst>
            </p:cNvPr>
            <p:cNvSpPr>
              <a:spLocks/>
            </p:cNvSpPr>
            <p:nvPr/>
          </p:nvSpPr>
          <p:spPr bwMode="auto">
            <a:xfrm>
              <a:off x="3826295" y="1152693"/>
              <a:ext cx="11030" cy="0"/>
            </a:xfrm>
            <a:custGeom>
              <a:avLst/>
              <a:gdLst>
                <a:gd name="T0" fmla="*/ 0 w 4"/>
                <a:gd name="T1" fmla="*/ 4 w 4"/>
                <a:gd name="T2" fmla="*/ 2 w 4"/>
                <a:gd name="T3" fmla="*/ 0 w 4"/>
              </a:gdLst>
              <a:ahLst/>
              <a:cxnLst>
                <a:cxn ang="0">
                  <a:pos x="T0" y="0"/>
                </a:cxn>
                <a:cxn ang="0">
                  <a:pos x="T1" y="0"/>
                </a:cxn>
                <a:cxn ang="0">
                  <a:pos x="T2" y="0"/>
                </a:cxn>
                <a:cxn ang="0">
                  <a:pos x="T3" y="0"/>
                </a:cxn>
              </a:cxnLst>
              <a:rect l="0" t="0" r="r" b="b"/>
              <a:pathLst>
                <a:path w="4">
                  <a:moveTo>
                    <a:pt x="0" y="0"/>
                  </a:moveTo>
                  <a:cubicBezTo>
                    <a:pt x="1" y="0"/>
                    <a:pt x="2" y="0"/>
                    <a:pt x="4" y="0"/>
                  </a:cubicBezTo>
                  <a:cubicBezTo>
                    <a:pt x="3" y="0"/>
                    <a:pt x="2" y="0"/>
                    <a:pt x="2" y="0"/>
                  </a:cubicBezTo>
                  <a:cubicBezTo>
                    <a:pt x="1"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50" name="Freeform 1119">
              <a:extLst>
                <a:ext uri="{FF2B5EF4-FFF2-40B4-BE49-F238E27FC236}">
                  <a16:creationId xmlns:a16="http://schemas.microsoft.com/office/drawing/2014/main" xmlns="" id="{D81239CC-C9FA-494D-A5B0-19014563BD09}"/>
                </a:ext>
              </a:extLst>
            </p:cNvPr>
            <p:cNvSpPr>
              <a:spLocks/>
            </p:cNvSpPr>
            <p:nvPr/>
          </p:nvSpPr>
          <p:spPr bwMode="auto">
            <a:xfrm>
              <a:off x="3826295" y="1152693"/>
              <a:ext cx="11030" cy="0"/>
            </a:xfrm>
            <a:custGeom>
              <a:avLst/>
              <a:gdLst>
                <a:gd name="T0" fmla="*/ 0 w 4"/>
                <a:gd name="T1" fmla="*/ 4 w 4"/>
                <a:gd name="T2" fmla="*/ 2 w 4"/>
                <a:gd name="T3" fmla="*/ 0 w 4"/>
              </a:gdLst>
              <a:ahLst/>
              <a:cxnLst>
                <a:cxn ang="0">
                  <a:pos x="T0" y="0"/>
                </a:cxn>
                <a:cxn ang="0">
                  <a:pos x="T1" y="0"/>
                </a:cxn>
                <a:cxn ang="0">
                  <a:pos x="T2" y="0"/>
                </a:cxn>
                <a:cxn ang="0">
                  <a:pos x="T3" y="0"/>
                </a:cxn>
              </a:cxnLst>
              <a:rect l="0" t="0" r="r" b="b"/>
              <a:pathLst>
                <a:path w="4">
                  <a:moveTo>
                    <a:pt x="0" y="0"/>
                  </a:moveTo>
                  <a:cubicBezTo>
                    <a:pt x="1" y="0"/>
                    <a:pt x="2" y="0"/>
                    <a:pt x="4" y="0"/>
                  </a:cubicBezTo>
                  <a:cubicBezTo>
                    <a:pt x="3" y="0"/>
                    <a:pt x="2" y="0"/>
                    <a:pt x="2" y="0"/>
                  </a:cubicBezTo>
                  <a:cubicBezTo>
                    <a:pt x="1"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51" name="Freeform 1120">
              <a:extLst>
                <a:ext uri="{FF2B5EF4-FFF2-40B4-BE49-F238E27FC236}">
                  <a16:creationId xmlns:a16="http://schemas.microsoft.com/office/drawing/2014/main" xmlns="" id="{95AC524D-DF3B-41CA-B757-E03260FAC57C}"/>
                </a:ext>
              </a:extLst>
            </p:cNvPr>
            <p:cNvSpPr>
              <a:spLocks/>
            </p:cNvSpPr>
            <p:nvPr/>
          </p:nvSpPr>
          <p:spPr bwMode="auto">
            <a:xfrm>
              <a:off x="3834173" y="1142867"/>
              <a:ext cx="11030" cy="7019"/>
            </a:xfrm>
            <a:custGeom>
              <a:avLst/>
              <a:gdLst>
                <a:gd name="T0" fmla="*/ 2 w 4"/>
                <a:gd name="T1" fmla="*/ 2 h 3"/>
                <a:gd name="T2" fmla="*/ 4 w 4"/>
                <a:gd name="T3" fmla="*/ 2 h 3"/>
                <a:gd name="T4" fmla="*/ 0 w 4"/>
                <a:gd name="T5" fmla="*/ 0 h 3"/>
                <a:gd name="T6" fmla="*/ 2 w 4"/>
                <a:gd name="T7" fmla="*/ 2 h 3"/>
              </a:gdLst>
              <a:ahLst/>
              <a:cxnLst>
                <a:cxn ang="0">
                  <a:pos x="T0" y="T1"/>
                </a:cxn>
                <a:cxn ang="0">
                  <a:pos x="T2" y="T3"/>
                </a:cxn>
                <a:cxn ang="0">
                  <a:pos x="T4" y="T5"/>
                </a:cxn>
                <a:cxn ang="0">
                  <a:pos x="T6" y="T7"/>
                </a:cxn>
              </a:cxnLst>
              <a:rect l="0" t="0" r="r" b="b"/>
              <a:pathLst>
                <a:path w="4" h="3">
                  <a:moveTo>
                    <a:pt x="2" y="2"/>
                  </a:moveTo>
                  <a:cubicBezTo>
                    <a:pt x="3" y="3"/>
                    <a:pt x="4" y="2"/>
                    <a:pt x="4" y="2"/>
                  </a:cubicBezTo>
                  <a:cubicBezTo>
                    <a:pt x="3" y="1"/>
                    <a:pt x="2" y="0"/>
                    <a:pt x="0" y="0"/>
                  </a:cubicBezTo>
                  <a:cubicBezTo>
                    <a:pt x="0" y="2"/>
                    <a:pt x="1" y="2"/>
                    <a:pt x="2"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52" name="Freeform 1121">
              <a:extLst>
                <a:ext uri="{FF2B5EF4-FFF2-40B4-BE49-F238E27FC236}">
                  <a16:creationId xmlns:a16="http://schemas.microsoft.com/office/drawing/2014/main" xmlns="" id="{9A4D0A5B-8FEF-40B4-A38E-B79570D7EF69}"/>
                </a:ext>
              </a:extLst>
            </p:cNvPr>
            <p:cNvSpPr>
              <a:spLocks/>
            </p:cNvSpPr>
            <p:nvPr/>
          </p:nvSpPr>
          <p:spPr bwMode="auto">
            <a:xfrm>
              <a:off x="3834173" y="1142867"/>
              <a:ext cx="11030" cy="7019"/>
            </a:xfrm>
            <a:custGeom>
              <a:avLst/>
              <a:gdLst>
                <a:gd name="T0" fmla="*/ 2 w 4"/>
                <a:gd name="T1" fmla="*/ 2 h 3"/>
                <a:gd name="T2" fmla="*/ 4 w 4"/>
                <a:gd name="T3" fmla="*/ 2 h 3"/>
                <a:gd name="T4" fmla="*/ 0 w 4"/>
                <a:gd name="T5" fmla="*/ 0 h 3"/>
                <a:gd name="T6" fmla="*/ 2 w 4"/>
                <a:gd name="T7" fmla="*/ 2 h 3"/>
              </a:gdLst>
              <a:ahLst/>
              <a:cxnLst>
                <a:cxn ang="0">
                  <a:pos x="T0" y="T1"/>
                </a:cxn>
                <a:cxn ang="0">
                  <a:pos x="T2" y="T3"/>
                </a:cxn>
                <a:cxn ang="0">
                  <a:pos x="T4" y="T5"/>
                </a:cxn>
                <a:cxn ang="0">
                  <a:pos x="T6" y="T7"/>
                </a:cxn>
              </a:cxnLst>
              <a:rect l="0" t="0" r="r" b="b"/>
              <a:pathLst>
                <a:path w="4" h="3">
                  <a:moveTo>
                    <a:pt x="2" y="2"/>
                  </a:moveTo>
                  <a:cubicBezTo>
                    <a:pt x="3" y="3"/>
                    <a:pt x="4" y="2"/>
                    <a:pt x="4" y="2"/>
                  </a:cubicBezTo>
                  <a:cubicBezTo>
                    <a:pt x="3" y="1"/>
                    <a:pt x="2" y="0"/>
                    <a:pt x="0" y="0"/>
                  </a:cubicBezTo>
                  <a:cubicBezTo>
                    <a:pt x="0" y="2"/>
                    <a:pt x="1" y="2"/>
                    <a:pt x="2"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53" name="Freeform 1122">
              <a:extLst>
                <a:ext uri="{FF2B5EF4-FFF2-40B4-BE49-F238E27FC236}">
                  <a16:creationId xmlns:a16="http://schemas.microsoft.com/office/drawing/2014/main" xmlns="" id="{780302E7-EFEC-486D-9481-8FB0552CD897}"/>
                </a:ext>
              </a:extLst>
            </p:cNvPr>
            <p:cNvSpPr>
              <a:spLocks/>
            </p:cNvSpPr>
            <p:nvPr/>
          </p:nvSpPr>
          <p:spPr bwMode="auto">
            <a:xfrm>
              <a:off x="3859383" y="1149886"/>
              <a:ext cx="11030" cy="2807"/>
            </a:xfrm>
            <a:custGeom>
              <a:avLst/>
              <a:gdLst>
                <a:gd name="T0" fmla="*/ 3 w 4"/>
                <a:gd name="T1" fmla="*/ 1 h 1"/>
                <a:gd name="T2" fmla="*/ 4 w 4"/>
                <a:gd name="T3" fmla="*/ 1 h 1"/>
                <a:gd name="T4" fmla="*/ 0 w 4"/>
                <a:gd name="T5" fmla="*/ 0 h 1"/>
                <a:gd name="T6" fmla="*/ 3 w 4"/>
                <a:gd name="T7" fmla="*/ 1 h 1"/>
              </a:gdLst>
              <a:ahLst/>
              <a:cxnLst>
                <a:cxn ang="0">
                  <a:pos x="T0" y="T1"/>
                </a:cxn>
                <a:cxn ang="0">
                  <a:pos x="T2" y="T3"/>
                </a:cxn>
                <a:cxn ang="0">
                  <a:pos x="T4" y="T5"/>
                </a:cxn>
                <a:cxn ang="0">
                  <a:pos x="T6" y="T7"/>
                </a:cxn>
              </a:cxnLst>
              <a:rect l="0" t="0" r="r" b="b"/>
              <a:pathLst>
                <a:path w="4" h="1">
                  <a:moveTo>
                    <a:pt x="3" y="1"/>
                  </a:moveTo>
                  <a:cubicBezTo>
                    <a:pt x="3" y="1"/>
                    <a:pt x="4" y="1"/>
                    <a:pt x="4" y="1"/>
                  </a:cubicBezTo>
                  <a:cubicBezTo>
                    <a:pt x="3" y="0"/>
                    <a:pt x="1" y="0"/>
                    <a:pt x="0" y="0"/>
                  </a:cubicBezTo>
                  <a:cubicBezTo>
                    <a:pt x="1" y="1"/>
                    <a:pt x="2" y="1"/>
                    <a:pt x="3"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54" name="Freeform 1123">
              <a:extLst>
                <a:ext uri="{FF2B5EF4-FFF2-40B4-BE49-F238E27FC236}">
                  <a16:creationId xmlns:a16="http://schemas.microsoft.com/office/drawing/2014/main" xmlns="" id="{12B35E7C-93D9-4254-B0EE-56101C960DDF}"/>
                </a:ext>
              </a:extLst>
            </p:cNvPr>
            <p:cNvSpPr>
              <a:spLocks/>
            </p:cNvSpPr>
            <p:nvPr/>
          </p:nvSpPr>
          <p:spPr bwMode="auto">
            <a:xfrm>
              <a:off x="3859383" y="1149886"/>
              <a:ext cx="11030" cy="2807"/>
            </a:xfrm>
            <a:custGeom>
              <a:avLst/>
              <a:gdLst>
                <a:gd name="T0" fmla="*/ 3 w 4"/>
                <a:gd name="T1" fmla="*/ 1 h 1"/>
                <a:gd name="T2" fmla="*/ 4 w 4"/>
                <a:gd name="T3" fmla="*/ 1 h 1"/>
                <a:gd name="T4" fmla="*/ 0 w 4"/>
                <a:gd name="T5" fmla="*/ 0 h 1"/>
                <a:gd name="T6" fmla="*/ 3 w 4"/>
                <a:gd name="T7" fmla="*/ 1 h 1"/>
              </a:gdLst>
              <a:ahLst/>
              <a:cxnLst>
                <a:cxn ang="0">
                  <a:pos x="T0" y="T1"/>
                </a:cxn>
                <a:cxn ang="0">
                  <a:pos x="T2" y="T3"/>
                </a:cxn>
                <a:cxn ang="0">
                  <a:pos x="T4" y="T5"/>
                </a:cxn>
                <a:cxn ang="0">
                  <a:pos x="T6" y="T7"/>
                </a:cxn>
              </a:cxnLst>
              <a:rect l="0" t="0" r="r" b="b"/>
              <a:pathLst>
                <a:path w="4" h="1">
                  <a:moveTo>
                    <a:pt x="3" y="1"/>
                  </a:moveTo>
                  <a:cubicBezTo>
                    <a:pt x="3" y="1"/>
                    <a:pt x="4" y="1"/>
                    <a:pt x="4" y="1"/>
                  </a:cubicBezTo>
                  <a:cubicBezTo>
                    <a:pt x="3" y="0"/>
                    <a:pt x="1" y="0"/>
                    <a:pt x="0" y="0"/>
                  </a:cubicBezTo>
                  <a:cubicBezTo>
                    <a:pt x="1" y="1"/>
                    <a:pt x="2" y="1"/>
                    <a:pt x="3"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55" name="Freeform 1124">
              <a:extLst>
                <a:ext uri="{FF2B5EF4-FFF2-40B4-BE49-F238E27FC236}">
                  <a16:creationId xmlns:a16="http://schemas.microsoft.com/office/drawing/2014/main" xmlns="" id="{07B7D974-9EC8-4A83-9CC2-555B3AE26812}"/>
                </a:ext>
              </a:extLst>
            </p:cNvPr>
            <p:cNvSpPr>
              <a:spLocks/>
            </p:cNvSpPr>
            <p:nvPr/>
          </p:nvSpPr>
          <p:spPr bwMode="auto">
            <a:xfrm>
              <a:off x="3859383" y="1145674"/>
              <a:ext cx="4727" cy="1404"/>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0"/>
                    <a:pt x="2" y="0"/>
                    <a:pt x="2" y="0"/>
                  </a:cubicBezTo>
                  <a:cubicBezTo>
                    <a:pt x="2" y="0"/>
                    <a:pt x="1" y="0"/>
                    <a:pt x="0" y="0"/>
                  </a:cubicBezTo>
                  <a:cubicBezTo>
                    <a:pt x="1" y="0"/>
                    <a:pt x="1" y="0"/>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56" name="Freeform 1125">
              <a:extLst>
                <a:ext uri="{FF2B5EF4-FFF2-40B4-BE49-F238E27FC236}">
                  <a16:creationId xmlns:a16="http://schemas.microsoft.com/office/drawing/2014/main" xmlns="" id="{95797BE5-4C47-483A-B91C-68A3D1D6E8E5}"/>
                </a:ext>
              </a:extLst>
            </p:cNvPr>
            <p:cNvSpPr>
              <a:spLocks/>
            </p:cNvSpPr>
            <p:nvPr/>
          </p:nvSpPr>
          <p:spPr bwMode="auto">
            <a:xfrm>
              <a:off x="3859383" y="1145674"/>
              <a:ext cx="4727" cy="1404"/>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0"/>
                    <a:pt x="2" y="0"/>
                    <a:pt x="2" y="0"/>
                  </a:cubicBezTo>
                  <a:cubicBezTo>
                    <a:pt x="2" y="0"/>
                    <a:pt x="1" y="0"/>
                    <a:pt x="0" y="0"/>
                  </a:cubicBezTo>
                  <a:cubicBezTo>
                    <a:pt x="1" y="0"/>
                    <a:pt x="1" y="0"/>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57" name="Freeform 1126">
              <a:extLst>
                <a:ext uri="{FF2B5EF4-FFF2-40B4-BE49-F238E27FC236}">
                  <a16:creationId xmlns:a16="http://schemas.microsoft.com/office/drawing/2014/main" xmlns="" id="{F5E3BC4D-045D-4AAE-BDC0-A5511BF215A0}"/>
                </a:ext>
              </a:extLst>
            </p:cNvPr>
            <p:cNvSpPr>
              <a:spLocks/>
            </p:cNvSpPr>
            <p:nvPr/>
          </p:nvSpPr>
          <p:spPr bwMode="auto">
            <a:xfrm>
              <a:off x="3780601" y="1227090"/>
              <a:ext cx="6303" cy="2807"/>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0"/>
                    <a:pt x="0" y="1"/>
                  </a:cubicBezTo>
                  <a:cubicBezTo>
                    <a:pt x="0" y="1"/>
                    <a:pt x="1" y="0"/>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58" name="Freeform 1127">
              <a:extLst>
                <a:ext uri="{FF2B5EF4-FFF2-40B4-BE49-F238E27FC236}">
                  <a16:creationId xmlns:a16="http://schemas.microsoft.com/office/drawing/2014/main" xmlns="" id="{D7F85DBE-D2B4-44E7-A3B2-904612A70D51}"/>
                </a:ext>
              </a:extLst>
            </p:cNvPr>
            <p:cNvSpPr>
              <a:spLocks/>
            </p:cNvSpPr>
            <p:nvPr/>
          </p:nvSpPr>
          <p:spPr bwMode="auto">
            <a:xfrm>
              <a:off x="3780601" y="1227090"/>
              <a:ext cx="6303" cy="2807"/>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0"/>
                    <a:pt x="0" y="1"/>
                  </a:cubicBezTo>
                  <a:cubicBezTo>
                    <a:pt x="0" y="1"/>
                    <a:pt x="1" y="0"/>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59" name="Freeform 1128">
              <a:extLst>
                <a:ext uri="{FF2B5EF4-FFF2-40B4-BE49-F238E27FC236}">
                  <a16:creationId xmlns:a16="http://schemas.microsoft.com/office/drawing/2014/main" xmlns="" id="{4391F9CF-1BD9-4A6B-99E2-6FF12DEE88E1}"/>
                </a:ext>
              </a:extLst>
            </p:cNvPr>
            <p:cNvSpPr>
              <a:spLocks/>
            </p:cNvSpPr>
            <p:nvPr/>
          </p:nvSpPr>
          <p:spPr bwMode="auto">
            <a:xfrm>
              <a:off x="3794782" y="1221474"/>
              <a:ext cx="7878" cy="2807"/>
            </a:xfrm>
            <a:custGeom>
              <a:avLst/>
              <a:gdLst>
                <a:gd name="T0" fmla="*/ 3 w 3"/>
                <a:gd name="T1" fmla="*/ 0 h 1"/>
                <a:gd name="T2" fmla="*/ 0 w 3"/>
                <a:gd name="T3" fmla="*/ 0 h 1"/>
                <a:gd name="T4" fmla="*/ 3 w 3"/>
                <a:gd name="T5" fmla="*/ 0 h 1"/>
              </a:gdLst>
              <a:ahLst/>
              <a:cxnLst>
                <a:cxn ang="0">
                  <a:pos x="T0" y="T1"/>
                </a:cxn>
                <a:cxn ang="0">
                  <a:pos x="T2" y="T3"/>
                </a:cxn>
                <a:cxn ang="0">
                  <a:pos x="T4" y="T5"/>
                </a:cxn>
              </a:cxnLst>
              <a:rect l="0" t="0" r="r" b="b"/>
              <a:pathLst>
                <a:path w="3" h="1">
                  <a:moveTo>
                    <a:pt x="3" y="0"/>
                  </a:moveTo>
                  <a:cubicBezTo>
                    <a:pt x="2" y="0"/>
                    <a:pt x="1" y="0"/>
                    <a:pt x="0" y="0"/>
                  </a:cubicBezTo>
                  <a:cubicBezTo>
                    <a:pt x="1" y="1"/>
                    <a:pt x="2" y="1"/>
                    <a:pt x="3"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60" name="Freeform 1129">
              <a:extLst>
                <a:ext uri="{FF2B5EF4-FFF2-40B4-BE49-F238E27FC236}">
                  <a16:creationId xmlns:a16="http://schemas.microsoft.com/office/drawing/2014/main" xmlns="" id="{29DD2183-F88E-4B41-A44F-5D9F41065955}"/>
                </a:ext>
              </a:extLst>
            </p:cNvPr>
            <p:cNvSpPr>
              <a:spLocks/>
            </p:cNvSpPr>
            <p:nvPr/>
          </p:nvSpPr>
          <p:spPr bwMode="auto">
            <a:xfrm>
              <a:off x="3794782" y="1221474"/>
              <a:ext cx="7878" cy="2807"/>
            </a:xfrm>
            <a:custGeom>
              <a:avLst/>
              <a:gdLst>
                <a:gd name="T0" fmla="*/ 3 w 3"/>
                <a:gd name="T1" fmla="*/ 0 h 1"/>
                <a:gd name="T2" fmla="*/ 0 w 3"/>
                <a:gd name="T3" fmla="*/ 0 h 1"/>
                <a:gd name="T4" fmla="*/ 3 w 3"/>
                <a:gd name="T5" fmla="*/ 0 h 1"/>
              </a:gdLst>
              <a:ahLst/>
              <a:cxnLst>
                <a:cxn ang="0">
                  <a:pos x="T0" y="T1"/>
                </a:cxn>
                <a:cxn ang="0">
                  <a:pos x="T2" y="T3"/>
                </a:cxn>
                <a:cxn ang="0">
                  <a:pos x="T4" y="T5"/>
                </a:cxn>
              </a:cxnLst>
              <a:rect l="0" t="0" r="r" b="b"/>
              <a:pathLst>
                <a:path w="3" h="1">
                  <a:moveTo>
                    <a:pt x="3" y="0"/>
                  </a:moveTo>
                  <a:cubicBezTo>
                    <a:pt x="2" y="0"/>
                    <a:pt x="1" y="0"/>
                    <a:pt x="0" y="0"/>
                  </a:cubicBezTo>
                  <a:cubicBezTo>
                    <a:pt x="1" y="1"/>
                    <a:pt x="2" y="1"/>
                    <a:pt x="3"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61" name="Freeform 1130">
              <a:extLst>
                <a:ext uri="{FF2B5EF4-FFF2-40B4-BE49-F238E27FC236}">
                  <a16:creationId xmlns:a16="http://schemas.microsoft.com/office/drawing/2014/main" xmlns="" id="{1B3C13ED-3962-466C-A21D-88500AC6DF5C}"/>
                </a:ext>
              </a:extLst>
            </p:cNvPr>
            <p:cNvSpPr>
              <a:spLocks/>
            </p:cNvSpPr>
            <p:nvPr/>
          </p:nvSpPr>
          <p:spPr bwMode="auto">
            <a:xfrm>
              <a:off x="3797934" y="1227090"/>
              <a:ext cx="315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62" name="Freeform 1131">
              <a:extLst>
                <a:ext uri="{FF2B5EF4-FFF2-40B4-BE49-F238E27FC236}">
                  <a16:creationId xmlns:a16="http://schemas.microsoft.com/office/drawing/2014/main" xmlns="" id="{7EAEE2CD-38F8-45CE-A099-6E27F34DF79F}"/>
                </a:ext>
              </a:extLst>
            </p:cNvPr>
            <p:cNvSpPr>
              <a:spLocks/>
            </p:cNvSpPr>
            <p:nvPr/>
          </p:nvSpPr>
          <p:spPr bwMode="auto">
            <a:xfrm>
              <a:off x="3797934" y="1227090"/>
              <a:ext cx="315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63" name="Freeform 1132">
              <a:extLst>
                <a:ext uri="{FF2B5EF4-FFF2-40B4-BE49-F238E27FC236}">
                  <a16:creationId xmlns:a16="http://schemas.microsoft.com/office/drawing/2014/main" xmlns="" id="{C99E8BB5-B9C3-4F47-926F-4E59568E600A}"/>
                </a:ext>
              </a:extLst>
            </p:cNvPr>
            <p:cNvSpPr>
              <a:spLocks/>
            </p:cNvSpPr>
            <p:nvPr/>
          </p:nvSpPr>
          <p:spPr bwMode="auto">
            <a:xfrm>
              <a:off x="3797934" y="1227090"/>
              <a:ext cx="18908" cy="5615"/>
            </a:xfrm>
            <a:custGeom>
              <a:avLst/>
              <a:gdLst>
                <a:gd name="T0" fmla="*/ 3 w 7"/>
                <a:gd name="T1" fmla="*/ 1 h 2"/>
                <a:gd name="T2" fmla="*/ 7 w 7"/>
                <a:gd name="T3" fmla="*/ 2 h 2"/>
                <a:gd name="T4" fmla="*/ 0 w 7"/>
                <a:gd name="T5" fmla="*/ 0 h 2"/>
                <a:gd name="T6" fmla="*/ 3 w 7"/>
                <a:gd name="T7" fmla="*/ 1 h 2"/>
              </a:gdLst>
              <a:ahLst/>
              <a:cxnLst>
                <a:cxn ang="0">
                  <a:pos x="T0" y="T1"/>
                </a:cxn>
                <a:cxn ang="0">
                  <a:pos x="T2" y="T3"/>
                </a:cxn>
                <a:cxn ang="0">
                  <a:pos x="T4" y="T5"/>
                </a:cxn>
                <a:cxn ang="0">
                  <a:pos x="T6" y="T7"/>
                </a:cxn>
              </a:cxnLst>
              <a:rect l="0" t="0" r="r" b="b"/>
              <a:pathLst>
                <a:path w="7" h="2">
                  <a:moveTo>
                    <a:pt x="3" y="1"/>
                  </a:moveTo>
                  <a:cubicBezTo>
                    <a:pt x="4" y="2"/>
                    <a:pt x="6" y="2"/>
                    <a:pt x="7" y="2"/>
                  </a:cubicBezTo>
                  <a:cubicBezTo>
                    <a:pt x="6" y="0"/>
                    <a:pt x="2" y="0"/>
                    <a:pt x="0" y="0"/>
                  </a:cubicBezTo>
                  <a:cubicBezTo>
                    <a:pt x="1" y="1"/>
                    <a:pt x="2" y="1"/>
                    <a:pt x="3"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64" name="Freeform 1133">
              <a:extLst>
                <a:ext uri="{FF2B5EF4-FFF2-40B4-BE49-F238E27FC236}">
                  <a16:creationId xmlns:a16="http://schemas.microsoft.com/office/drawing/2014/main" xmlns="" id="{E39981DD-A13C-4B64-95C6-072E2941901B}"/>
                </a:ext>
              </a:extLst>
            </p:cNvPr>
            <p:cNvSpPr>
              <a:spLocks/>
            </p:cNvSpPr>
            <p:nvPr/>
          </p:nvSpPr>
          <p:spPr bwMode="auto">
            <a:xfrm>
              <a:off x="3797934" y="1227090"/>
              <a:ext cx="18908" cy="5615"/>
            </a:xfrm>
            <a:custGeom>
              <a:avLst/>
              <a:gdLst>
                <a:gd name="T0" fmla="*/ 3 w 7"/>
                <a:gd name="T1" fmla="*/ 1 h 2"/>
                <a:gd name="T2" fmla="*/ 7 w 7"/>
                <a:gd name="T3" fmla="*/ 2 h 2"/>
                <a:gd name="T4" fmla="*/ 0 w 7"/>
                <a:gd name="T5" fmla="*/ 0 h 2"/>
                <a:gd name="T6" fmla="*/ 3 w 7"/>
                <a:gd name="T7" fmla="*/ 1 h 2"/>
              </a:gdLst>
              <a:ahLst/>
              <a:cxnLst>
                <a:cxn ang="0">
                  <a:pos x="T0" y="T1"/>
                </a:cxn>
                <a:cxn ang="0">
                  <a:pos x="T2" y="T3"/>
                </a:cxn>
                <a:cxn ang="0">
                  <a:pos x="T4" y="T5"/>
                </a:cxn>
                <a:cxn ang="0">
                  <a:pos x="T6" y="T7"/>
                </a:cxn>
              </a:cxnLst>
              <a:rect l="0" t="0" r="r" b="b"/>
              <a:pathLst>
                <a:path w="7" h="2">
                  <a:moveTo>
                    <a:pt x="3" y="1"/>
                  </a:moveTo>
                  <a:cubicBezTo>
                    <a:pt x="4" y="2"/>
                    <a:pt x="6" y="2"/>
                    <a:pt x="7" y="2"/>
                  </a:cubicBezTo>
                  <a:cubicBezTo>
                    <a:pt x="6" y="0"/>
                    <a:pt x="2" y="0"/>
                    <a:pt x="0" y="0"/>
                  </a:cubicBezTo>
                  <a:cubicBezTo>
                    <a:pt x="1" y="1"/>
                    <a:pt x="2" y="1"/>
                    <a:pt x="3"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65" name="Freeform 1134">
              <a:extLst>
                <a:ext uri="{FF2B5EF4-FFF2-40B4-BE49-F238E27FC236}">
                  <a16:creationId xmlns:a16="http://schemas.microsoft.com/office/drawing/2014/main" xmlns="" id="{DD6E32D2-A80C-458D-A05C-50F969BD0C94}"/>
                </a:ext>
              </a:extLst>
            </p:cNvPr>
            <p:cNvSpPr>
              <a:spLocks/>
            </p:cNvSpPr>
            <p:nvPr/>
          </p:nvSpPr>
          <p:spPr bwMode="auto">
            <a:xfrm>
              <a:off x="3819993" y="1207438"/>
              <a:ext cx="11030" cy="4212"/>
            </a:xfrm>
            <a:custGeom>
              <a:avLst/>
              <a:gdLst>
                <a:gd name="T0" fmla="*/ 2 w 4"/>
                <a:gd name="T1" fmla="*/ 1 h 2"/>
                <a:gd name="T2" fmla="*/ 3 w 4"/>
                <a:gd name="T3" fmla="*/ 0 h 2"/>
                <a:gd name="T4" fmla="*/ 0 w 4"/>
                <a:gd name="T5" fmla="*/ 1 h 2"/>
                <a:gd name="T6" fmla="*/ 4 w 4"/>
                <a:gd name="T7" fmla="*/ 1 h 2"/>
                <a:gd name="T8" fmla="*/ 2 w 4"/>
                <a:gd name="T9" fmla="*/ 1 h 2"/>
              </a:gdLst>
              <a:ahLst/>
              <a:cxnLst>
                <a:cxn ang="0">
                  <a:pos x="T0" y="T1"/>
                </a:cxn>
                <a:cxn ang="0">
                  <a:pos x="T2" y="T3"/>
                </a:cxn>
                <a:cxn ang="0">
                  <a:pos x="T4" y="T5"/>
                </a:cxn>
                <a:cxn ang="0">
                  <a:pos x="T6" y="T7"/>
                </a:cxn>
                <a:cxn ang="0">
                  <a:pos x="T8" y="T9"/>
                </a:cxn>
              </a:cxnLst>
              <a:rect l="0" t="0" r="r" b="b"/>
              <a:pathLst>
                <a:path w="4" h="2">
                  <a:moveTo>
                    <a:pt x="2" y="1"/>
                  </a:moveTo>
                  <a:cubicBezTo>
                    <a:pt x="3" y="1"/>
                    <a:pt x="4" y="1"/>
                    <a:pt x="3" y="0"/>
                  </a:cubicBezTo>
                  <a:cubicBezTo>
                    <a:pt x="2" y="0"/>
                    <a:pt x="1" y="1"/>
                    <a:pt x="0" y="1"/>
                  </a:cubicBezTo>
                  <a:cubicBezTo>
                    <a:pt x="1" y="2"/>
                    <a:pt x="2" y="2"/>
                    <a:pt x="4" y="1"/>
                  </a:cubicBezTo>
                  <a:cubicBezTo>
                    <a:pt x="3" y="1"/>
                    <a:pt x="3" y="1"/>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66" name="Freeform 1135">
              <a:extLst>
                <a:ext uri="{FF2B5EF4-FFF2-40B4-BE49-F238E27FC236}">
                  <a16:creationId xmlns:a16="http://schemas.microsoft.com/office/drawing/2014/main" xmlns="" id="{E27324D4-037C-4548-ADD6-8B6A630143CE}"/>
                </a:ext>
              </a:extLst>
            </p:cNvPr>
            <p:cNvSpPr>
              <a:spLocks/>
            </p:cNvSpPr>
            <p:nvPr/>
          </p:nvSpPr>
          <p:spPr bwMode="auto">
            <a:xfrm>
              <a:off x="3819993" y="1207438"/>
              <a:ext cx="11030" cy="4212"/>
            </a:xfrm>
            <a:custGeom>
              <a:avLst/>
              <a:gdLst>
                <a:gd name="T0" fmla="*/ 2 w 4"/>
                <a:gd name="T1" fmla="*/ 1 h 2"/>
                <a:gd name="T2" fmla="*/ 3 w 4"/>
                <a:gd name="T3" fmla="*/ 0 h 2"/>
                <a:gd name="T4" fmla="*/ 0 w 4"/>
                <a:gd name="T5" fmla="*/ 1 h 2"/>
                <a:gd name="T6" fmla="*/ 4 w 4"/>
                <a:gd name="T7" fmla="*/ 1 h 2"/>
                <a:gd name="T8" fmla="*/ 2 w 4"/>
                <a:gd name="T9" fmla="*/ 1 h 2"/>
              </a:gdLst>
              <a:ahLst/>
              <a:cxnLst>
                <a:cxn ang="0">
                  <a:pos x="T0" y="T1"/>
                </a:cxn>
                <a:cxn ang="0">
                  <a:pos x="T2" y="T3"/>
                </a:cxn>
                <a:cxn ang="0">
                  <a:pos x="T4" y="T5"/>
                </a:cxn>
                <a:cxn ang="0">
                  <a:pos x="T6" y="T7"/>
                </a:cxn>
                <a:cxn ang="0">
                  <a:pos x="T8" y="T9"/>
                </a:cxn>
              </a:cxnLst>
              <a:rect l="0" t="0" r="r" b="b"/>
              <a:pathLst>
                <a:path w="4" h="2">
                  <a:moveTo>
                    <a:pt x="2" y="1"/>
                  </a:moveTo>
                  <a:cubicBezTo>
                    <a:pt x="3" y="1"/>
                    <a:pt x="4" y="1"/>
                    <a:pt x="3" y="0"/>
                  </a:cubicBezTo>
                  <a:cubicBezTo>
                    <a:pt x="2" y="0"/>
                    <a:pt x="1" y="1"/>
                    <a:pt x="0" y="1"/>
                  </a:cubicBezTo>
                  <a:cubicBezTo>
                    <a:pt x="1" y="2"/>
                    <a:pt x="2" y="2"/>
                    <a:pt x="4" y="1"/>
                  </a:cubicBezTo>
                  <a:cubicBezTo>
                    <a:pt x="3" y="1"/>
                    <a:pt x="3" y="1"/>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67" name="Freeform 1136">
              <a:extLst>
                <a:ext uri="{FF2B5EF4-FFF2-40B4-BE49-F238E27FC236}">
                  <a16:creationId xmlns:a16="http://schemas.microsoft.com/office/drawing/2014/main" xmlns="" id="{93FCBE09-CA1F-43E1-BBAD-16E80890250C}"/>
                </a:ext>
              </a:extLst>
            </p:cNvPr>
            <p:cNvSpPr>
              <a:spLocks/>
            </p:cNvSpPr>
            <p:nvPr/>
          </p:nvSpPr>
          <p:spPr bwMode="auto">
            <a:xfrm>
              <a:off x="3823144" y="1217264"/>
              <a:ext cx="3151" cy="2807"/>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0"/>
                  </a:cubicBezTo>
                  <a:cubicBezTo>
                    <a:pt x="1" y="1"/>
                    <a:pt x="1" y="1"/>
                    <a:pt x="1" y="1"/>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68" name="Freeform 1137">
              <a:extLst>
                <a:ext uri="{FF2B5EF4-FFF2-40B4-BE49-F238E27FC236}">
                  <a16:creationId xmlns:a16="http://schemas.microsoft.com/office/drawing/2014/main" xmlns="" id="{411E27EB-3367-46DC-9FBD-DF052A8C2729}"/>
                </a:ext>
              </a:extLst>
            </p:cNvPr>
            <p:cNvSpPr>
              <a:spLocks/>
            </p:cNvSpPr>
            <p:nvPr/>
          </p:nvSpPr>
          <p:spPr bwMode="auto">
            <a:xfrm>
              <a:off x="3823144" y="1217264"/>
              <a:ext cx="3151" cy="2807"/>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0"/>
                  </a:cubicBezTo>
                  <a:cubicBezTo>
                    <a:pt x="1" y="1"/>
                    <a:pt x="1" y="1"/>
                    <a:pt x="1" y="1"/>
                  </a:cubicBezTo>
                  <a:cubicBezTo>
                    <a:pt x="1"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69" name="Freeform 1138">
              <a:extLst>
                <a:ext uri="{FF2B5EF4-FFF2-40B4-BE49-F238E27FC236}">
                  <a16:creationId xmlns:a16="http://schemas.microsoft.com/office/drawing/2014/main" xmlns="" id="{50494E2B-0FE5-4AEA-A551-5C7B60967D40}"/>
                </a:ext>
              </a:extLst>
            </p:cNvPr>
            <p:cNvSpPr>
              <a:spLocks/>
            </p:cNvSpPr>
            <p:nvPr/>
          </p:nvSpPr>
          <p:spPr bwMode="auto">
            <a:xfrm>
              <a:off x="3826295" y="1221474"/>
              <a:ext cx="4727" cy="2807"/>
            </a:xfrm>
            <a:custGeom>
              <a:avLst/>
              <a:gdLst>
                <a:gd name="T0" fmla="*/ 2 w 2"/>
                <a:gd name="T1" fmla="*/ 1 h 1"/>
                <a:gd name="T2" fmla="*/ 0 w 2"/>
                <a:gd name="T3" fmla="*/ 1 h 1"/>
                <a:gd name="T4" fmla="*/ 2 w 2"/>
                <a:gd name="T5" fmla="*/ 1 h 1"/>
              </a:gdLst>
              <a:ahLst/>
              <a:cxnLst>
                <a:cxn ang="0">
                  <a:pos x="T0" y="T1"/>
                </a:cxn>
                <a:cxn ang="0">
                  <a:pos x="T2" y="T3"/>
                </a:cxn>
                <a:cxn ang="0">
                  <a:pos x="T4" y="T5"/>
                </a:cxn>
              </a:cxnLst>
              <a:rect l="0" t="0" r="r" b="b"/>
              <a:pathLst>
                <a:path w="2" h="1">
                  <a:moveTo>
                    <a:pt x="2" y="1"/>
                  </a:moveTo>
                  <a:cubicBezTo>
                    <a:pt x="1" y="0"/>
                    <a:pt x="0" y="1"/>
                    <a:pt x="0" y="1"/>
                  </a:cubicBezTo>
                  <a:cubicBezTo>
                    <a:pt x="1" y="1"/>
                    <a:pt x="1" y="1"/>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70" name="Freeform 1139">
              <a:extLst>
                <a:ext uri="{FF2B5EF4-FFF2-40B4-BE49-F238E27FC236}">
                  <a16:creationId xmlns:a16="http://schemas.microsoft.com/office/drawing/2014/main" xmlns="" id="{EF8B8D91-FEB2-4B49-97B8-CF159B769ACF}"/>
                </a:ext>
              </a:extLst>
            </p:cNvPr>
            <p:cNvSpPr>
              <a:spLocks/>
            </p:cNvSpPr>
            <p:nvPr/>
          </p:nvSpPr>
          <p:spPr bwMode="auto">
            <a:xfrm>
              <a:off x="3826295" y="1221474"/>
              <a:ext cx="4727" cy="2807"/>
            </a:xfrm>
            <a:custGeom>
              <a:avLst/>
              <a:gdLst>
                <a:gd name="T0" fmla="*/ 2 w 2"/>
                <a:gd name="T1" fmla="*/ 1 h 1"/>
                <a:gd name="T2" fmla="*/ 0 w 2"/>
                <a:gd name="T3" fmla="*/ 1 h 1"/>
                <a:gd name="T4" fmla="*/ 2 w 2"/>
                <a:gd name="T5" fmla="*/ 1 h 1"/>
              </a:gdLst>
              <a:ahLst/>
              <a:cxnLst>
                <a:cxn ang="0">
                  <a:pos x="T0" y="T1"/>
                </a:cxn>
                <a:cxn ang="0">
                  <a:pos x="T2" y="T3"/>
                </a:cxn>
                <a:cxn ang="0">
                  <a:pos x="T4" y="T5"/>
                </a:cxn>
              </a:cxnLst>
              <a:rect l="0" t="0" r="r" b="b"/>
              <a:pathLst>
                <a:path w="2" h="1">
                  <a:moveTo>
                    <a:pt x="2" y="1"/>
                  </a:moveTo>
                  <a:cubicBezTo>
                    <a:pt x="1" y="0"/>
                    <a:pt x="0" y="1"/>
                    <a:pt x="0" y="1"/>
                  </a:cubicBezTo>
                  <a:cubicBezTo>
                    <a:pt x="1" y="1"/>
                    <a:pt x="1" y="1"/>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71" name="Freeform 1140">
              <a:extLst>
                <a:ext uri="{FF2B5EF4-FFF2-40B4-BE49-F238E27FC236}">
                  <a16:creationId xmlns:a16="http://schemas.microsoft.com/office/drawing/2014/main" xmlns="" id="{DBF3B300-E5F4-4857-95CD-2A1EBBD7735B}"/>
                </a:ext>
              </a:extLst>
            </p:cNvPr>
            <p:cNvSpPr>
              <a:spLocks/>
            </p:cNvSpPr>
            <p:nvPr/>
          </p:nvSpPr>
          <p:spPr bwMode="auto">
            <a:xfrm>
              <a:off x="3826295" y="1220072"/>
              <a:ext cx="4727" cy="1404"/>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0"/>
                    <a:pt x="0"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72" name="Freeform 1141">
              <a:extLst>
                <a:ext uri="{FF2B5EF4-FFF2-40B4-BE49-F238E27FC236}">
                  <a16:creationId xmlns:a16="http://schemas.microsoft.com/office/drawing/2014/main" xmlns="" id="{B196CC4B-CAED-45F0-A253-BDDDBFF5657F}"/>
                </a:ext>
              </a:extLst>
            </p:cNvPr>
            <p:cNvSpPr>
              <a:spLocks/>
            </p:cNvSpPr>
            <p:nvPr/>
          </p:nvSpPr>
          <p:spPr bwMode="auto">
            <a:xfrm>
              <a:off x="3826295" y="1220072"/>
              <a:ext cx="4727" cy="1404"/>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0"/>
                    <a:pt x="0"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73" name="Freeform 1142">
              <a:extLst>
                <a:ext uri="{FF2B5EF4-FFF2-40B4-BE49-F238E27FC236}">
                  <a16:creationId xmlns:a16="http://schemas.microsoft.com/office/drawing/2014/main" xmlns="" id="{432B804A-B48E-4813-9D11-DE70CDF4F01C}"/>
                </a:ext>
              </a:extLst>
            </p:cNvPr>
            <p:cNvSpPr>
              <a:spLocks/>
            </p:cNvSpPr>
            <p:nvPr/>
          </p:nvSpPr>
          <p:spPr bwMode="auto">
            <a:xfrm>
              <a:off x="3827870" y="1177960"/>
              <a:ext cx="17333" cy="7019"/>
            </a:xfrm>
            <a:custGeom>
              <a:avLst/>
              <a:gdLst>
                <a:gd name="T0" fmla="*/ 6 w 6"/>
                <a:gd name="T1" fmla="*/ 2 h 3"/>
                <a:gd name="T2" fmla="*/ 0 w 6"/>
                <a:gd name="T3" fmla="*/ 2 h 3"/>
                <a:gd name="T4" fmla="*/ 6 w 6"/>
                <a:gd name="T5" fmla="*/ 2 h 3"/>
              </a:gdLst>
              <a:ahLst/>
              <a:cxnLst>
                <a:cxn ang="0">
                  <a:pos x="T0" y="T1"/>
                </a:cxn>
                <a:cxn ang="0">
                  <a:pos x="T2" y="T3"/>
                </a:cxn>
                <a:cxn ang="0">
                  <a:pos x="T4" y="T5"/>
                </a:cxn>
              </a:cxnLst>
              <a:rect l="0" t="0" r="r" b="b"/>
              <a:pathLst>
                <a:path w="6" h="3">
                  <a:moveTo>
                    <a:pt x="6" y="2"/>
                  </a:moveTo>
                  <a:cubicBezTo>
                    <a:pt x="5" y="0"/>
                    <a:pt x="1" y="1"/>
                    <a:pt x="0" y="2"/>
                  </a:cubicBezTo>
                  <a:cubicBezTo>
                    <a:pt x="2" y="3"/>
                    <a:pt x="4" y="2"/>
                    <a:pt x="6"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74" name="Freeform 1143">
              <a:extLst>
                <a:ext uri="{FF2B5EF4-FFF2-40B4-BE49-F238E27FC236}">
                  <a16:creationId xmlns:a16="http://schemas.microsoft.com/office/drawing/2014/main" xmlns="" id="{6A6FA859-C178-4E3C-8D09-745F2AD6A1F4}"/>
                </a:ext>
              </a:extLst>
            </p:cNvPr>
            <p:cNvSpPr>
              <a:spLocks/>
            </p:cNvSpPr>
            <p:nvPr/>
          </p:nvSpPr>
          <p:spPr bwMode="auto">
            <a:xfrm>
              <a:off x="3827870" y="1177960"/>
              <a:ext cx="17333" cy="7019"/>
            </a:xfrm>
            <a:custGeom>
              <a:avLst/>
              <a:gdLst>
                <a:gd name="T0" fmla="*/ 6 w 6"/>
                <a:gd name="T1" fmla="*/ 2 h 3"/>
                <a:gd name="T2" fmla="*/ 0 w 6"/>
                <a:gd name="T3" fmla="*/ 2 h 3"/>
                <a:gd name="T4" fmla="*/ 6 w 6"/>
                <a:gd name="T5" fmla="*/ 2 h 3"/>
              </a:gdLst>
              <a:ahLst/>
              <a:cxnLst>
                <a:cxn ang="0">
                  <a:pos x="T0" y="T1"/>
                </a:cxn>
                <a:cxn ang="0">
                  <a:pos x="T2" y="T3"/>
                </a:cxn>
                <a:cxn ang="0">
                  <a:pos x="T4" y="T5"/>
                </a:cxn>
              </a:cxnLst>
              <a:rect l="0" t="0" r="r" b="b"/>
              <a:pathLst>
                <a:path w="6" h="3">
                  <a:moveTo>
                    <a:pt x="6" y="2"/>
                  </a:moveTo>
                  <a:cubicBezTo>
                    <a:pt x="5" y="0"/>
                    <a:pt x="1" y="1"/>
                    <a:pt x="0" y="2"/>
                  </a:cubicBezTo>
                  <a:cubicBezTo>
                    <a:pt x="2" y="3"/>
                    <a:pt x="4" y="2"/>
                    <a:pt x="6"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75" name="Freeform 1144">
              <a:extLst>
                <a:ext uri="{FF2B5EF4-FFF2-40B4-BE49-F238E27FC236}">
                  <a16:creationId xmlns:a16="http://schemas.microsoft.com/office/drawing/2014/main" xmlns="" id="{A6A81F3B-6328-4F86-8B8F-C0B1F6C6500D}"/>
                </a:ext>
              </a:extLst>
            </p:cNvPr>
            <p:cNvSpPr>
              <a:spLocks/>
            </p:cNvSpPr>
            <p:nvPr/>
          </p:nvSpPr>
          <p:spPr bwMode="auto">
            <a:xfrm>
              <a:off x="3838900" y="1229897"/>
              <a:ext cx="11030" cy="4212"/>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3" y="0"/>
                    <a:pt x="1" y="1"/>
                    <a:pt x="0" y="2"/>
                  </a:cubicBezTo>
                  <a:cubicBezTo>
                    <a:pt x="1" y="2"/>
                    <a:pt x="4" y="2"/>
                    <a:pt x="4"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76" name="Freeform 1145">
              <a:extLst>
                <a:ext uri="{FF2B5EF4-FFF2-40B4-BE49-F238E27FC236}">
                  <a16:creationId xmlns:a16="http://schemas.microsoft.com/office/drawing/2014/main" xmlns="" id="{302C4D10-C9BC-4F29-90C8-B2FF9F3094DF}"/>
                </a:ext>
              </a:extLst>
            </p:cNvPr>
            <p:cNvSpPr>
              <a:spLocks/>
            </p:cNvSpPr>
            <p:nvPr/>
          </p:nvSpPr>
          <p:spPr bwMode="auto">
            <a:xfrm>
              <a:off x="3838900" y="1229897"/>
              <a:ext cx="11030" cy="4212"/>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3" y="0"/>
                    <a:pt x="1" y="1"/>
                    <a:pt x="0" y="2"/>
                  </a:cubicBezTo>
                  <a:cubicBezTo>
                    <a:pt x="1" y="2"/>
                    <a:pt x="4" y="2"/>
                    <a:pt x="4"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77" name="Freeform 1146">
              <a:extLst>
                <a:ext uri="{FF2B5EF4-FFF2-40B4-BE49-F238E27FC236}">
                  <a16:creationId xmlns:a16="http://schemas.microsoft.com/office/drawing/2014/main" xmlns="" id="{F5F74857-9356-4480-B7A5-EDA461618D55}"/>
                </a:ext>
              </a:extLst>
            </p:cNvPr>
            <p:cNvSpPr>
              <a:spLocks/>
            </p:cNvSpPr>
            <p:nvPr/>
          </p:nvSpPr>
          <p:spPr bwMode="auto">
            <a:xfrm>
              <a:off x="3838900" y="1211649"/>
              <a:ext cx="6303" cy="2807"/>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0"/>
                    <a:pt x="0" y="1"/>
                  </a:cubicBezTo>
                  <a:cubicBezTo>
                    <a:pt x="1" y="1"/>
                    <a:pt x="2" y="0"/>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78" name="Freeform 1147">
              <a:extLst>
                <a:ext uri="{FF2B5EF4-FFF2-40B4-BE49-F238E27FC236}">
                  <a16:creationId xmlns:a16="http://schemas.microsoft.com/office/drawing/2014/main" xmlns="" id="{DD5F7C53-6493-4912-888B-6BE4EAC8F1DE}"/>
                </a:ext>
              </a:extLst>
            </p:cNvPr>
            <p:cNvSpPr>
              <a:spLocks/>
            </p:cNvSpPr>
            <p:nvPr/>
          </p:nvSpPr>
          <p:spPr bwMode="auto">
            <a:xfrm>
              <a:off x="3838900" y="1211649"/>
              <a:ext cx="6303" cy="2807"/>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0"/>
                    <a:pt x="0" y="1"/>
                  </a:cubicBezTo>
                  <a:cubicBezTo>
                    <a:pt x="1" y="1"/>
                    <a:pt x="2" y="0"/>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79" name="Freeform 1148">
              <a:extLst>
                <a:ext uri="{FF2B5EF4-FFF2-40B4-BE49-F238E27FC236}">
                  <a16:creationId xmlns:a16="http://schemas.microsoft.com/office/drawing/2014/main" xmlns="" id="{10C4F2C4-4911-4ECD-9A1E-9100C9F40607}"/>
                </a:ext>
              </a:extLst>
            </p:cNvPr>
            <p:cNvSpPr>
              <a:spLocks/>
            </p:cNvSpPr>
            <p:nvPr/>
          </p:nvSpPr>
          <p:spPr bwMode="auto">
            <a:xfrm>
              <a:off x="3848354" y="1210245"/>
              <a:ext cx="1577" cy="140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80" name="Freeform 1149">
              <a:extLst>
                <a:ext uri="{FF2B5EF4-FFF2-40B4-BE49-F238E27FC236}">
                  <a16:creationId xmlns:a16="http://schemas.microsoft.com/office/drawing/2014/main" xmlns="" id="{CB8B25C9-324E-4EAF-93D0-78EC9DEC465A}"/>
                </a:ext>
              </a:extLst>
            </p:cNvPr>
            <p:cNvSpPr>
              <a:spLocks/>
            </p:cNvSpPr>
            <p:nvPr/>
          </p:nvSpPr>
          <p:spPr bwMode="auto">
            <a:xfrm>
              <a:off x="3848354" y="1210245"/>
              <a:ext cx="1577" cy="140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81" name="Freeform 1150">
              <a:extLst>
                <a:ext uri="{FF2B5EF4-FFF2-40B4-BE49-F238E27FC236}">
                  <a16:creationId xmlns:a16="http://schemas.microsoft.com/office/drawing/2014/main" xmlns="" id="{A6FB6A3D-32D6-436D-95E2-DEE7CBECC29A}"/>
                </a:ext>
              </a:extLst>
            </p:cNvPr>
            <p:cNvSpPr>
              <a:spLocks/>
            </p:cNvSpPr>
            <p:nvPr/>
          </p:nvSpPr>
          <p:spPr bwMode="auto">
            <a:xfrm>
              <a:off x="3853081" y="1200419"/>
              <a:ext cx="11030" cy="4212"/>
            </a:xfrm>
            <a:custGeom>
              <a:avLst/>
              <a:gdLst>
                <a:gd name="T0" fmla="*/ 3 w 4"/>
                <a:gd name="T1" fmla="*/ 0 h 2"/>
                <a:gd name="T2" fmla="*/ 0 w 4"/>
                <a:gd name="T3" fmla="*/ 2 h 2"/>
                <a:gd name="T4" fmla="*/ 4 w 4"/>
                <a:gd name="T5" fmla="*/ 1 h 2"/>
                <a:gd name="T6" fmla="*/ 3 w 4"/>
                <a:gd name="T7" fmla="*/ 0 h 2"/>
              </a:gdLst>
              <a:ahLst/>
              <a:cxnLst>
                <a:cxn ang="0">
                  <a:pos x="T0" y="T1"/>
                </a:cxn>
                <a:cxn ang="0">
                  <a:pos x="T2" y="T3"/>
                </a:cxn>
                <a:cxn ang="0">
                  <a:pos x="T4" y="T5"/>
                </a:cxn>
                <a:cxn ang="0">
                  <a:pos x="T6" y="T7"/>
                </a:cxn>
              </a:cxnLst>
              <a:rect l="0" t="0" r="r" b="b"/>
              <a:pathLst>
                <a:path w="4" h="2">
                  <a:moveTo>
                    <a:pt x="3" y="0"/>
                  </a:moveTo>
                  <a:cubicBezTo>
                    <a:pt x="2" y="0"/>
                    <a:pt x="0" y="1"/>
                    <a:pt x="0" y="2"/>
                  </a:cubicBezTo>
                  <a:cubicBezTo>
                    <a:pt x="1" y="2"/>
                    <a:pt x="3" y="2"/>
                    <a:pt x="4" y="1"/>
                  </a:cubicBezTo>
                  <a:cubicBezTo>
                    <a:pt x="3" y="0"/>
                    <a:pt x="3" y="0"/>
                    <a:pt x="3"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82" name="Freeform 1151">
              <a:extLst>
                <a:ext uri="{FF2B5EF4-FFF2-40B4-BE49-F238E27FC236}">
                  <a16:creationId xmlns:a16="http://schemas.microsoft.com/office/drawing/2014/main" xmlns="" id="{88445217-6EED-4B22-BF5D-AF192F9FB573}"/>
                </a:ext>
              </a:extLst>
            </p:cNvPr>
            <p:cNvSpPr>
              <a:spLocks/>
            </p:cNvSpPr>
            <p:nvPr/>
          </p:nvSpPr>
          <p:spPr bwMode="auto">
            <a:xfrm>
              <a:off x="3853081" y="1200419"/>
              <a:ext cx="11030" cy="4212"/>
            </a:xfrm>
            <a:custGeom>
              <a:avLst/>
              <a:gdLst>
                <a:gd name="T0" fmla="*/ 3 w 4"/>
                <a:gd name="T1" fmla="*/ 0 h 2"/>
                <a:gd name="T2" fmla="*/ 0 w 4"/>
                <a:gd name="T3" fmla="*/ 2 h 2"/>
                <a:gd name="T4" fmla="*/ 4 w 4"/>
                <a:gd name="T5" fmla="*/ 1 h 2"/>
                <a:gd name="T6" fmla="*/ 3 w 4"/>
                <a:gd name="T7" fmla="*/ 0 h 2"/>
              </a:gdLst>
              <a:ahLst/>
              <a:cxnLst>
                <a:cxn ang="0">
                  <a:pos x="T0" y="T1"/>
                </a:cxn>
                <a:cxn ang="0">
                  <a:pos x="T2" y="T3"/>
                </a:cxn>
                <a:cxn ang="0">
                  <a:pos x="T4" y="T5"/>
                </a:cxn>
                <a:cxn ang="0">
                  <a:pos x="T6" y="T7"/>
                </a:cxn>
              </a:cxnLst>
              <a:rect l="0" t="0" r="r" b="b"/>
              <a:pathLst>
                <a:path w="4" h="2">
                  <a:moveTo>
                    <a:pt x="3" y="0"/>
                  </a:moveTo>
                  <a:cubicBezTo>
                    <a:pt x="2" y="0"/>
                    <a:pt x="0" y="1"/>
                    <a:pt x="0" y="2"/>
                  </a:cubicBezTo>
                  <a:cubicBezTo>
                    <a:pt x="1" y="2"/>
                    <a:pt x="3" y="2"/>
                    <a:pt x="4" y="1"/>
                  </a:cubicBezTo>
                  <a:cubicBezTo>
                    <a:pt x="3" y="0"/>
                    <a:pt x="3" y="0"/>
                    <a:pt x="3"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83" name="Freeform 1152">
              <a:extLst>
                <a:ext uri="{FF2B5EF4-FFF2-40B4-BE49-F238E27FC236}">
                  <a16:creationId xmlns:a16="http://schemas.microsoft.com/office/drawing/2014/main" xmlns="" id="{154183AB-868E-4144-AAD3-A853540BC4AE}"/>
                </a:ext>
              </a:extLst>
            </p:cNvPr>
            <p:cNvSpPr>
              <a:spLocks/>
            </p:cNvSpPr>
            <p:nvPr/>
          </p:nvSpPr>
          <p:spPr bwMode="auto">
            <a:xfrm>
              <a:off x="3779026" y="1262182"/>
              <a:ext cx="11030" cy="2807"/>
            </a:xfrm>
            <a:custGeom>
              <a:avLst/>
              <a:gdLst>
                <a:gd name="T0" fmla="*/ 4 w 4"/>
                <a:gd name="T1" fmla="*/ 1 h 1"/>
                <a:gd name="T2" fmla="*/ 0 w 4"/>
                <a:gd name="T3" fmla="*/ 1 h 1"/>
                <a:gd name="T4" fmla="*/ 4 w 4"/>
                <a:gd name="T5" fmla="*/ 1 h 1"/>
              </a:gdLst>
              <a:ahLst/>
              <a:cxnLst>
                <a:cxn ang="0">
                  <a:pos x="T0" y="T1"/>
                </a:cxn>
                <a:cxn ang="0">
                  <a:pos x="T2" y="T3"/>
                </a:cxn>
                <a:cxn ang="0">
                  <a:pos x="T4" y="T5"/>
                </a:cxn>
              </a:cxnLst>
              <a:rect l="0" t="0" r="r" b="b"/>
              <a:pathLst>
                <a:path w="4" h="1">
                  <a:moveTo>
                    <a:pt x="4" y="1"/>
                  </a:moveTo>
                  <a:cubicBezTo>
                    <a:pt x="3" y="0"/>
                    <a:pt x="1" y="0"/>
                    <a:pt x="0" y="1"/>
                  </a:cubicBezTo>
                  <a:cubicBezTo>
                    <a:pt x="2" y="1"/>
                    <a:pt x="3" y="1"/>
                    <a:pt x="4"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84" name="Freeform 1153">
              <a:extLst>
                <a:ext uri="{FF2B5EF4-FFF2-40B4-BE49-F238E27FC236}">
                  <a16:creationId xmlns:a16="http://schemas.microsoft.com/office/drawing/2014/main" xmlns="" id="{E01B096F-47D0-40E8-A10E-ABD1AF3AE737}"/>
                </a:ext>
              </a:extLst>
            </p:cNvPr>
            <p:cNvSpPr>
              <a:spLocks/>
            </p:cNvSpPr>
            <p:nvPr/>
          </p:nvSpPr>
          <p:spPr bwMode="auto">
            <a:xfrm>
              <a:off x="3779026" y="1262182"/>
              <a:ext cx="11030" cy="2807"/>
            </a:xfrm>
            <a:custGeom>
              <a:avLst/>
              <a:gdLst>
                <a:gd name="T0" fmla="*/ 4 w 4"/>
                <a:gd name="T1" fmla="*/ 1 h 1"/>
                <a:gd name="T2" fmla="*/ 0 w 4"/>
                <a:gd name="T3" fmla="*/ 1 h 1"/>
                <a:gd name="T4" fmla="*/ 4 w 4"/>
                <a:gd name="T5" fmla="*/ 1 h 1"/>
              </a:gdLst>
              <a:ahLst/>
              <a:cxnLst>
                <a:cxn ang="0">
                  <a:pos x="T0" y="T1"/>
                </a:cxn>
                <a:cxn ang="0">
                  <a:pos x="T2" y="T3"/>
                </a:cxn>
                <a:cxn ang="0">
                  <a:pos x="T4" y="T5"/>
                </a:cxn>
              </a:cxnLst>
              <a:rect l="0" t="0" r="r" b="b"/>
              <a:pathLst>
                <a:path w="4" h="1">
                  <a:moveTo>
                    <a:pt x="4" y="1"/>
                  </a:moveTo>
                  <a:cubicBezTo>
                    <a:pt x="3" y="0"/>
                    <a:pt x="1" y="0"/>
                    <a:pt x="0" y="1"/>
                  </a:cubicBezTo>
                  <a:cubicBezTo>
                    <a:pt x="2" y="1"/>
                    <a:pt x="3" y="1"/>
                    <a:pt x="4"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85" name="Freeform 1154">
              <a:extLst>
                <a:ext uri="{FF2B5EF4-FFF2-40B4-BE49-F238E27FC236}">
                  <a16:creationId xmlns:a16="http://schemas.microsoft.com/office/drawing/2014/main" xmlns="" id="{C554A127-98F5-47EB-84CC-D2058F14D988}"/>
                </a:ext>
              </a:extLst>
            </p:cNvPr>
            <p:cNvSpPr>
              <a:spLocks/>
            </p:cNvSpPr>
            <p:nvPr/>
          </p:nvSpPr>
          <p:spPr bwMode="auto">
            <a:xfrm>
              <a:off x="3652974" y="1343598"/>
              <a:ext cx="11030" cy="5615"/>
            </a:xfrm>
            <a:custGeom>
              <a:avLst/>
              <a:gdLst>
                <a:gd name="T0" fmla="*/ 4 w 4"/>
                <a:gd name="T1" fmla="*/ 0 h 2"/>
                <a:gd name="T2" fmla="*/ 0 w 4"/>
                <a:gd name="T3" fmla="*/ 1 h 2"/>
                <a:gd name="T4" fmla="*/ 4 w 4"/>
                <a:gd name="T5" fmla="*/ 0 h 2"/>
              </a:gdLst>
              <a:ahLst/>
              <a:cxnLst>
                <a:cxn ang="0">
                  <a:pos x="T0" y="T1"/>
                </a:cxn>
                <a:cxn ang="0">
                  <a:pos x="T2" y="T3"/>
                </a:cxn>
                <a:cxn ang="0">
                  <a:pos x="T4" y="T5"/>
                </a:cxn>
              </a:cxnLst>
              <a:rect l="0" t="0" r="r" b="b"/>
              <a:pathLst>
                <a:path w="4" h="2">
                  <a:moveTo>
                    <a:pt x="4" y="0"/>
                  </a:moveTo>
                  <a:cubicBezTo>
                    <a:pt x="3" y="0"/>
                    <a:pt x="2" y="0"/>
                    <a:pt x="0" y="1"/>
                  </a:cubicBezTo>
                  <a:cubicBezTo>
                    <a:pt x="2" y="1"/>
                    <a:pt x="3" y="2"/>
                    <a:pt x="4"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86" name="Freeform 1155">
              <a:extLst>
                <a:ext uri="{FF2B5EF4-FFF2-40B4-BE49-F238E27FC236}">
                  <a16:creationId xmlns:a16="http://schemas.microsoft.com/office/drawing/2014/main" xmlns="" id="{FD9118BC-6815-40DB-A8E0-CC184BD778CF}"/>
                </a:ext>
              </a:extLst>
            </p:cNvPr>
            <p:cNvSpPr>
              <a:spLocks/>
            </p:cNvSpPr>
            <p:nvPr/>
          </p:nvSpPr>
          <p:spPr bwMode="auto">
            <a:xfrm>
              <a:off x="3652974" y="1343598"/>
              <a:ext cx="11030" cy="5615"/>
            </a:xfrm>
            <a:custGeom>
              <a:avLst/>
              <a:gdLst>
                <a:gd name="T0" fmla="*/ 4 w 4"/>
                <a:gd name="T1" fmla="*/ 0 h 2"/>
                <a:gd name="T2" fmla="*/ 0 w 4"/>
                <a:gd name="T3" fmla="*/ 1 h 2"/>
                <a:gd name="T4" fmla="*/ 4 w 4"/>
                <a:gd name="T5" fmla="*/ 0 h 2"/>
              </a:gdLst>
              <a:ahLst/>
              <a:cxnLst>
                <a:cxn ang="0">
                  <a:pos x="T0" y="T1"/>
                </a:cxn>
                <a:cxn ang="0">
                  <a:pos x="T2" y="T3"/>
                </a:cxn>
                <a:cxn ang="0">
                  <a:pos x="T4" y="T5"/>
                </a:cxn>
              </a:cxnLst>
              <a:rect l="0" t="0" r="r" b="b"/>
              <a:pathLst>
                <a:path w="4" h="2">
                  <a:moveTo>
                    <a:pt x="4" y="0"/>
                  </a:moveTo>
                  <a:cubicBezTo>
                    <a:pt x="3" y="0"/>
                    <a:pt x="2" y="0"/>
                    <a:pt x="0" y="1"/>
                  </a:cubicBezTo>
                  <a:cubicBezTo>
                    <a:pt x="2" y="1"/>
                    <a:pt x="3" y="2"/>
                    <a:pt x="4"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87" name="Freeform 1156">
              <a:extLst>
                <a:ext uri="{FF2B5EF4-FFF2-40B4-BE49-F238E27FC236}">
                  <a16:creationId xmlns:a16="http://schemas.microsoft.com/office/drawing/2014/main" xmlns="" id="{288F0A57-DC88-49FA-90C4-E001FD697F11}"/>
                </a:ext>
              </a:extLst>
            </p:cNvPr>
            <p:cNvSpPr>
              <a:spLocks/>
            </p:cNvSpPr>
            <p:nvPr/>
          </p:nvSpPr>
          <p:spPr bwMode="auto">
            <a:xfrm>
              <a:off x="3660852" y="1326753"/>
              <a:ext cx="39392" cy="12634"/>
            </a:xfrm>
            <a:custGeom>
              <a:avLst/>
              <a:gdLst>
                <a:gd name="T0" fmla="*/ 1 w 14"/>
                <a:gd name="T1" fmla="*/ 3 h 5"/>
                <a:gd name="T2" fmla="*/ 14 w 14"/>
                <a:gd name="T3" fmla="*/ 4 h 5"/>
                <a:gd name="T4" fmla="*/ 0 w 14"/>
                <a:gd name="T5" fmla="*/ 3 h 5"/>
                <a:gd name="T6" fmla="*/ 1 w 14"/>
                <a:gd name="T7" fmla="*/ 3 h 5"/>
              </a:gdLst>
              <a:ahLst/>
              <a:cxnLst>
                <a:cxn ang="0">
                  <a:pos x="T0" y="T1"/>
                </a:cxn>
                <a:cxn ang="0">
                  <a:pos x="T2" y="T3"/>
                </a:cxn>
                <a:cxn ang="0">
                  <a:pos x="T4" y="T5"/>
                </a:cxn>
                <a:cxn ang="0">
                  <a:pos x="T6" y="T7"/>
                </a:cxn>
              </a:cxnLst>
              <a:rect l="0" t="0" r="r" b="b"/>
              <a:pathLst>
                <a:path w="14" h="5">
                  <a:moveTo>
                    <a:pt x="1" y="3"/>
                  </a:moveTo>
                  <a:cubicBezTo>
                    <a:pt x="5" y="2"/>
                    <a:pt x="10" y="5"/>
                    <a:pt x="14" y="4"/>
                  </a:cubicBezTo>
                  <a:cubicBezTo>
                    <a:pt x="10" y="3"/>
                    <a:pt x="3" y="0"/>
                    <a:pt x="0" y="3"/>
                  </a:cubicBezTo>
                  <a:cubicBezTo>
                    <a:pt x="0" y="3"/>
                    <a:pt x="1" y="3"/>
                    <a:pt x="1"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88" name="Freeform 1157">
              <a:extLst>
                <a:ext uri="{FF2B5EF4-FFF2-40B4-BE49-F238E27FC236}">
                  <a16:creationId xmlns:a16="http://schemas.microsoft.com/office/drawing/2014/main" xmlns="" id="{E91199DC-ABAE-45B6-BA67-FFB8392CA0FA}"/>
                </a:ext>
              </a:extLst>
            </p:cNvPr>
            <p:cNvSpPr>
              <a:spLocks/>
            </p:cNvSpPr>
            <p:nvPr/>
          </p:nvSpPr>
          <p:spPr bwMode="auto">
            <a:xfrm>
              <a:off x="3660852" y="1326753"/>
              <a:ext cx="39392" cy="12634"/>
            </a:xfrm>
            <a:custGeom>
              <a:avLst/>
              <a:gdLst>
                <a:gd name="T0" fmla="*/ 1 w 14"/>
                <a:gd name="T1" fmla="*/ 3 h 5"/>
                <a:gd name="T2" fmla="*/ 14 w 14"/>
                <a:gd name="T3" fmla="*/ 4 h 5"/>
                <a:gd name="T4" fmla="*/ 0 w 14"/>
                <a:gd name="T5" fmla="*/ 3 h 5"/>
                <a:gd name="T6" fmla="*/ 1 w 14"/>
                <a:gd name="T7" fmla="*/ 3 h 5"/>
              </a:gdLst>
              <a:ahLst/>
              <a:cxnLst>
                <a:cxn ang="0">
                  <a:pos x="T0" y="T1"/>
                </a:cxn>
                <a:cxn ang="0">
                  <a:pos x="T2" y="T3"/>
                </a:cxn>
                <a:cxn ang="0">
                  <a:pos x="T4" y="T5"/>
                </a:cxn>
                <a:cxn ang="0">
                  <a:pos x="T6" y="T7"/>
                </a:cxn>
              </a:cxnLst>
              <a:rect l="0" t="0" r="r" b="b"/>
              <a:pathLst>
                <a:path w="14" h="5">
                  <a:moveTo>
                    <a:pt x="1" y="3"/>
                  </a:moveTo>
                  <a:cubicBezTo>
                    <a:pt x="5" y="2"/>
                    <a:pt x="10" y="5"/>
                    <a:pt x="14" y="4"/>
                  </a:cubicBezTo>
                  <a:cubicBezTo>
                    <a:pt x="10" y="3"/>
                    <a:pt x="3" y="0"/>
                    <a:pt x="0" y="3"/>
                  </a:cubicBezTo>
                  <a:cubicBezTo>
                    <a:pt x="0" y="3"/>
                    <a:pt x="1" y="3"/>
                    <a:pt x="1"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89" name="Freeform 1158">
              <a:extLst>
                <a:ext uri="{FF2B5EF4-FFF2-40B4-BE49-F238E27FC236}">
                  <a16:creationId xmlns:a16="http://schemas.microsoft.com/office/drawing/2014/main" xmlns="" id="{08AF37E1-1D0C-49E0-811E-0D58556B77A5}"/>
                </a:ext>
              </a:extLst>
            </p:cNvPr>
            <p:cNvSpPr>
              <a:spLocks/>
            </p:cNvSpPr>
            <p:nvPr/>
          </p:nvSpPr>
          <p:spPr bwMode="auto">
            <a:xfrm>
              <a:off x="3671882" y="1336578"/>
              <a:ext cx="53572" cy="12634"/>
            </a:xfrm>
            <a:custGeom>
              <a:avLst/>
              <a:gdLst>
                <a:gd name="T0" fmla="*/ 19 w 19"/>
                <a:gd name="T1" fmla="*/ 3 h 5"/>
                <a:gd name="T2" fmla="*/ 0 w 19"/>
                <a:gd name="T3" fmla="*/ 3 h 5"/>
                <a:gd name="T4" fmla="*/ 10 w 19"/>
                <a:gd name="T5" fmla="*/ 4 h 5"/>
                <a:gd name="T6" fmla="*/ 13 w 19"/>
                <a:gd name="T7" fmla="*/ 5 h 5"/>
                <a:gd name="T8" fmla="*/ 18 w 19"/>
                <a:gd name="T9" fmla="*/ 5 h 5"/>
                <a:gd name="T10" fmla="*/ 16 w 19"/>
                <a:gd name="T11" fmla="*/ 4 h 5"/>
                <a:gd name="T12" fmla="*/ 19 w 19"/>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19" h="5">
                  <a:moveTo>
                    <a:pt x="19" y="3"/>
                  </a:moveTo>
                  <a:cubicBezTo>
                    <a:pt x="15" y="1"/>
                    <a:pt x="3" y="0"/>
                    <a:pt x="0" y="3"/>
                  </a:cubicBezTo>
                  <a:cubicBezTo>
                    <a:pt x="3" y="3"/>
                    <a:pt x="8" y="3"/>
                    <a:pt x="10" y="4"/>
                  </a:cubicBezTo>
                  <a:cubicBezTo>
                    <a:pt x="11" y="4"/>
                    <a:pt x="12" y="5"/>
                    <a:pt x="13" y="5"/>
                  </a:cubicBezTo>
                  <a:cubicBezTo>
                    <a:pt x="14" y="5"/>
                    <a:pt x="16" y="5"/>
                    <a:pt x="18" y="5"/>
                  </a:cubicBezTo>
                  <a:cubicBezTo>
                    <a:pt x="18" y="4"/>
                    <a:pt x="17" y="4"/>
                    <a:pt x="16" y="4"/>
                  </a:cubicBezTo>
                  <a:cubicBezTo>
                    <a:pt x="17" y="4"/>
                    <a:pt x="18" y="3"/>
                    <a:pt x="19"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90" name="Freeform 1159">
              <a:extLst>
                <a:ext uri="{FF2B5EF4-FFF2-40B4-BE49-F238E27FC236}">
                  <a16:creationId xmlns:a16="http://schemas.microsoft.com/office/drawing/2014/main" xmlns="" id="{AEA9634B-07CE-4AE0-8608-B66A6D51961E}"/>
                </a:ext>
              </a:extLst>
            </p:cNvPr>
            <p:cNvSpPr>
              <a:spLocks/>
            </p:cNvSpPr>
            <p:nvPr/>
          </p:nvSpPr>
          <p:spPr bwMode="auto">
            <a:xfrm>
              <a:off x="3671882" y="1336578"/>
              <a:ext cx="53572" cy="12634"/>
            </a:xfrm>
            <a:custGeom>
              <a:avLst/>
              <a:gdLst>
                <a:gd name="T0" fmla="*/ 19 w 19"/>
                <a:gd name="T1" fmla="*/ 3 h 5"/>
                <a:gd name="T2" fmla="*/ 0 w 19"/>
                <a:gd name="T3" fmla="*/ 3 h 5"/>
                <a:gd name="T4" fmla="*/ 10 w 19"/>
                <a:gd name="T5" fmla="*/ 4 h 5"/>
                <a:gd name="T6" fmla="*/ 13 w 19"/>
                <a:gd name="T7" fmla="*/ 5 h 5"/>
                <a:gd name="T8" fmla="*/ 18 w 19"/>
                <a:gd name="T9" fmla="*/ 5 h 5"/>
                <a:gd name="T10" fmla="*/ 16 w 19"/>
                <a:gd name="T11" fmla="*/ 4 h 5"/>
                <a:gd name="T12" fmla="*/ 19 w 19"/>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19" h="5">
                  <a:moveTo>
                    <a:pt x="19" y="3"/>
                  </a:moveTo>
                  <a:cubicBezTo>
                    <a:pt x="15" y="1"/>
                    <a:pt x="3" y="0"/>
                    <a:pt x="0" y="3"/>
                  </a:cubicBezTo>
                  <a:cubicBezTo>
                    <a:pt x="3" y="3"/>
                    <a:pt x="8" y="3"/>
                    <a:pt x="10" y="4"/>
                  </a:cubicBezTo>
                  <a:cubicBezTo>
                    <a:pt x="11" y="4"/>
                    <a:pt x="12" y="5"/>
                    <a:pt x="13" y="5"/>
                  </a:cubicBezTo>
                  <a:cubicBezTo>
                    <a:pt x="14" y="5"/>
                    <a:pt x="16" y="5"/>
                    <a:pt x="18" y="5"/>
                  </a:cubicBezTo>
                  <a:cubicBezTo>
                    <a:pt x="18" y="4"/>
                    <a:pt x="17" y="4"/>
                    <a:pt x="16" y="4"/>
                  </a:cubicBezTo>
                  <a:cubicBezTo>
                    <a:pt x="17" y="4"/>
                    <a:pt x="18" y="3"/>
                    <a:pt x="19"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91" name="Freeform 1160">
              <a:extLst>
                <a:ext uri="{FF2B5EF4-FFF2-40B4-BE49-F238E27FC236}">
                  <a16:creationId xmlns:a16="http://schemas.microsoft.com/office/drawing/2014/main" xmlns="" id="{4DCCEF34-3984-4540-B454-4CB0D2E86F58}"/>
                </a:ext>
              </a:extLst>
            </p:cNvPr>
            <p:cNvSpPr>
              <a:spLocks/>
            </p:cNvSpPr>
            <p:nvPr/>
          </p:nvSpPr>
          <p:spPr bwMode="auto">
            <a:xfrm>
              <a:off x="3731757" y="1307101"/>
              <a:ext cx="37815" cy="11229"/>
            </a:xfrm>
            <a:custGeom>
              <a:avLst/>
              <a:gdLst>
                <a:gd name="T0" fmla="*/ 9 w 14"/>
                <a:gd name="T1" fmla="*/ 0 h 5"/>
                <a:gd name="T2" fmla="*/ 2 w 14"/>
                <a:gd name="T3" fmla="*/ 3 h 5"/>
                <a:gd name="T4" fmla="*/ 14 w 14"/>
                <a:gd name="T5" fmla="*/ 3 h 5"/>
                <a:gd name="T6" fmla="*/ 12 w 14"/>
                <a:gd name="T7" fmla="*/ 1 h 5"/>
                <a:gd name="T8" fmla="*/ 9 w 14"/>
                <a:gd name="T9" fmla="*/ 0 h 5"/>
              </a:gdLst>
              <a:ahLst/>
              <a:cxnLst>
                <a:cxn ang="0">
                  <a:pos x="T0" y="T1"/>
                </a:cxn>
                <a:cxn ang="0">
                  <a:pos x="T2" y="T3"/>
                </a:cxn>
                <a:cxn ang="0">
                  <a:pos x="T4" y="T5"/>
                </a:cxn>
                <a:cxn ang="0">
                  <a:pos x="T6" y="T7"/>
                </a:cxn>
                <a:cxn ang="0">
                  <a:pos x="T8" y="T9"/>
                </a:cxn>
              </a:cxnLst>
              <a:rect l="0" t="0" r="r" b="b"/>
              <a:pathLst>
                <a:path w="14" h="5">
                  <a:moveTo>
                    <a:pt x="9" y="0"/>
                  </a:moveTo>
                  <a:cubicBezTo>
                    <a:pt x="8" y="0"/>
                    <a:pt x="0" y="1"/>
                    <a:pt x="2" y="3"/>
                  </a:cubicBezTo>
                  <a:cubicBezTo>
                    <a:pt x="5" y="5"/>
                    <a:pt x="11" y="4"/>
                    <a:pt x="14" y="3"/>
                  </a:cubicBezTo>
                  <a:cubicBezTo>
                    <a:pt x="13" y="3"/>
                    <a:pt x="13" y="1"/>
                    <a:pt x="12" y="1"/>
                  </a:cubicBezTo>
                  <a:cubicBezTo>
                    <a:pt x="11" y="0"/>
                    <a:pt x="10" y="1"/>
                    <a:pt x="9"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92" name="Freeform 1161">
              <a:extLst>
                <a:ext uri="{FF2B5EF4-FFF2-40B4-BE49-F238E27FC236}">
                  <a16:creationId xmlns:a16="http://schemas.microsoft.com/office/drawing/2014/main" xmlns="" id="{64DA3398-1EA3-4626-A79E-C6D1AB13BEE9}"/>
                </a:ext>
              </a:extLst>
            </p:cNvPr>
            <p:cNvSpPr>
              <a:spLocks/>
            </p:cNvSpPr>
            <p:nvPr/>
          </p:nvSpPr>
          <p:spPr bwMode="auto">
            <a:xfrm>
              <a:off x="3731757" y="1307101"/>
              <a:ext cx="37815" cy="11229"/>
            </a:xfrm>
            <a:custGeom>
              <a:avLst/>
              <a:gdLst>
                <a:gd name="T0" fmla="*/ 9 w 14"/>
                <a:gd name="T1" fmla="*/ 0 h 5"/>
                <a:gd name="T2" fmla="*/ 2 w 14"/>
                <a:gd name="T3" fmla="*/ 3 h 5"/>
                <a:gd name="T4" fmla="*/ 14 w 14"/>
                <a:gd name="T5" fmla="*/ 3 h 5"/>
                <a:gd name="T6" fmla="*/ 12 w 14"/>
                <a:gd name="T7" fmla="*/ 1 h 5"/>
                <a:gd name="T8" fmla="*/ 9 w 14"/>
                <a:gd name="T9" fmla="*/ 0 h 5"/>
              </a:gdLst>
              <a:ahLst/>
              <a:cxnLst>
                <a:cxn ang="0">
                  <a:pos x="T0" y="T1"/>
                </a:cxn>
                <a:cxn ang="0">
                  <a:pos x="T2" y="T3"/>
                </a:cxn>
                <a:cxn ang="0">
                  <a:pos x="T4" y="T5"/>
                </a:cxn>
                <a:cxn ang="0">
                  <a:pos x="T6" y="T7"/>
                </a:cxn>
                <a:cxn ang="0">
                  <a:pos x="T8" y="T9"/>
                </a:cxn>
              </a:cxnLst>
              <a:rect l="0" t="0" r="r" b="b"/>
              <a:pathLst>
                <a:path w="14" h="5">
                  <a:moveTo>
                    <a:pt x="9" y="0"/>
                  </a:moveTo>
                  <a:cubicBezTo>
                    <a:pt x="8" y="0"/>
                    <a:pt x="0" y="1"/>
                    <a:pt x="2" y="3"/>
                  </a:cubicBezTo>
                  <a:cubicBezTo>
                    <a:pt x="5" y="5"/>
                    <a:pt x="11" y="4"/>
                    <a:pt x="14" y="3"/>
                  </a:cubicBezTo>
                  <a:cubicBezTo>
                    <a:pt x="13" y="3"/>
                    <a:pt x="13" y="1"/>
                    <a:pt x="12" y="1"/>
                  </a:cubicBezTo>
                  <a:cubicBezTo>
                    <a:pt x="11" y="0"/>
                    <a:pt x="10" y="1"/>
                    <a:pt x="9"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93" name="Freeform 1162">
              <a:extLst>
                <a:ext uri="{FF2B5EF4-FFF2-40B4-BE49-F238E27FC236}">
                  <a16:creationId xmlns:a16="http://schemas.microsoft.com/office/drawing/2014/main" xmlns="" id="{C0A10FDB-6D15-4C14-A1DF-553A052A5FCE}"/>
                </a:ext>
              </a:extLst>
            </p:cNvPr>
            <p:cNvSpPr>
              <a:spLocks/>
            </p:cNvSpPr>
            <p:nvPr/>
          </p:nvSpPr>
          <p:spPr bwMode="auto">
            <a:xfrm>
              <a:off x="3764845" y="1256567"/>
              <a:ext cx="7878" cy="2807"/>
            </a:xfrm>
            <a:custGeom>
              <a:avLst/>
              <a:gdLst>
                <a:gd name="T0" fmla="*/ 3 w 3"/>
                <a:gd name="T1" fmla="*/ 1 h 1"/>
                <a:gd name="T2" fmla="*/ 3 w 3"/>
                <a:gd name="T3" fmla="*/ 0 h 1"/>
                <a:gd name="T4" fmla="*/ 0 w 3"/>
                <a:gd name="T5" fmla="*/ 1 h 1"/>
                <a:gd name="T6" fmla="*/ 3 w 3"/>
                <a:gd name="T7" fmla="*/ 1 h 1"/>
              </a:gdLst>
              <a:ahLst/>
              <a:cxnLst>
                <a:cxn ang="0">
                  <a:pos x="T0" y="T1"/>
                </a:cxn>
                <a:cxn ang="0">
                  <a:pos x="T2" y="T3"/>
                </a:cxn>
                <a:cxn ang="0">
                  <a:pos x="T4" y="T5"/>
                </a:cxn>
                <a:cxn ang="0">
                  <a:pos x="T6" y="T7"/>
                </a:cxn>
              </a:cxnLst>
              <a:rect l="0" t="0" r="r" b="b"/>
              <a:pathLst>
                <a:path w="3" h="1">
                  <a:moveTo>
                    <a:pt x="3" y="1"/>
                  </a:moveTo>
                  <a:cubicBezTo>
                    <a:pt x="3" y="0"/>
                    <a:pt x="3" y="0"/>
                    <a:pt x="3" y="0"/>
                  </a:cubicBezTo>
                  <a:cubicBezTo>
                    <a:pt x="2" y="0"/>
                    <a:pt x="1" y="0"/>
                    <a:pt x="0" y="1"/>
                  </a:cubicBezTo>
                  <a:cubicBezTo>
                    <a:pt x="1" y="1"/>
                    <a:pt x="2" y="1"/>
                    <a:pt x="3"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94" name="Freeform 1163">
              <a:extLst>
                <a:ext uri="{FF2B5EF4-FFF2-40B4-BE49-F238E27FC236}">
                  <a16:creationId xmlns:a16="http://schemas.microsoft.com/office/drawing/2014/main" xmlns="" id="{BEAB1A35-536D-4BC1-BB96-6BF0931A34E9}"/>
                </a:ext>
              </a:extLst>
            </p:cNvPr>
            <p:cNvSpPr>
              <a:spLocks/>
            </p:cNvSpPr>
            <p:nvPr/>
          </p:nvSpPr>
          <p:spPr bwMode="auto">
            <a:xfrm>
              <a:off x="3764845" y="1256567"/>
              <a:ext cx="7878" cy="2807"/>
            </a:xfrm>
            <a:custGeom>
              <a:avLst/>
              <a:gdLst>
                <a:gd name="T0" fmla="*/ 3 w 3"/>
                <a:gd name="T1" fmla="*/ 1 h 1"/>
                <a:gd name="T2" fmla="*/ 3 w 3"/>
                <a:gd name="T3" fmla="*/ 0 h 1"/>
                <a:gd name="T4" fmla="*/ 0 w 3"/>
                <a:gd name="T5" fmla="*/ 1 h 1"/>
                <a:gd name="T6" fmla="*/ 3 w 3"/>
                <a:gd name="T7" fmla="*/ 1 h 1"/>
              </a:gdLst>
              <a:ahLst/>
              <a:cxnLst>
                <a:cxn ang="0">
                  <a:pos x="T0" y="T1"/>
                </a:cxn>
                <a:cxn ang="0">
                  <a:pos x="T2" y="T3"/>
                </a:cxn>
                <a:cxn ang="0">
                  <a:pos x="T4" y="T5"/>
                </a:cxn>
                <a:cxn ang="0">
                  <a:pos x="T6" y="T7"/>
                </a:cxn>
              </a:cxnLst>
              <a:rect l="0" t="0" r="r" b="b"/>
              <a:pathLst>
                <a:path w="3" h="1">
                  <a:moveTo>
                    <a:pt x="3" y="1"/>
                  </a:moveTo>
                  <a:cubicBezTo>
                    <a:pt x="3" y="0"/>
                    <a:pt x="3" y="0"/>
                    <a:pt x="3" y="0"/>
                  </a:cubicBezTo>
                  <a:cubicBezTo>
                    <a:pt x="2" y="0"/>
                    <a:pt x="1" y="0"/>
                    <a:pt x="0" y="1"/>
                  </a:cubicBezTo>
                  <a:cubicBezTo>
                    <a:pt x="1" y="1"/>
                    <a:pt x="2" y="1"/>
                    <a:pt x="3"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95" name="Freeform 1164">
              <a:extLst>
                <a:ext uri="{FF2B5EF4-FFF2-40B4-BE49-F238E27FC236}">
                  <a16:creationId xmlns:a16="http://schemas.microsoft.com/office/drawing/2014/main" xmlns="" id="{6F34C2EA-9E2C-4623-9F8A-628325346D74}"/>
                </a:ext>
              </a:extLst>
            </p:cNvPr>
            <p:cNvSpPr>
              <a:spLocks/>
            </p:cNvSpPr>
            <p:nvPr/>
          </p:nvSpPr>
          <p:spPr bwMode="auto">
            <a:xfrm>
              <a:off x="3764845" y="1291660"/>
              <a:ext cx="18908" cy="9827"/>
            </a:xfrm>
            <a:custGeom>
              <a:avLst/>
              <a:gdLst>
                <a:gd name="T0" fmla="*/ 5 w 7"/>
                <a:gd name="T1" fmla="*/ 4 h 4"/>
                <a:gd name="T2" fmla="*/ 7 w 7"/>
                <a:gd name="T3" fmla="*/ 3 h 4"/>
                <a:gd name="T4" fmla="*/ 5 w 7"/>
                <a:gd name="T5" fmla="*/ 2 h 4"/>
                <a:gd name="T6" fmla="*/ 6 w 7"/>
                <a:gd name="T7" fmla="*/ 1 h 4"/>
                <a:gd name="T8" fmla="*/ 3 w 7"/>
                <a:gd name="T9" fmla="*/ 1 h 4"/>
                <a:gd name="T10" fmla="*/ 0 w 7"/>
                <a:gd name="T11" fmla="*/ 3 h 4"/>
                <a:gd name="T12" fmla="*/ 5 w 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5" y="4"/>
                  </a:moveTo>
                  <a:cubicBezTo>
                    <a:pt x="6" y="3"/>
                    <a:pt x="6" y="3"/>
                    <a:pt x="7" y="3"/>
                  </a:cubicBezTo>
                  <a:cubicBezTo>
                    <a:pt x="6" y="2"/>
                    <a:pt x="5" y="2"/>
                    <a:pt x="5" y="2"/>
                  </a:cubicBezTo>
                  <a:cubicBezTo>
                    <a:pt x="5" y="2"/>
                    <a:pt x="5" y="2"/>
                    <a:pt x="6" y="1"/>
                  </a:cubicBezTo>
                  <a:cubicBezTo>
                    <a:pt x="5" y="1"/>
                    <a:pt x="4" y="0"/>
                    <a:pt x="3" y="1"/>
                  </a:cubicBezTo>
                  <a:cubicBezTo>
                    <a:pt x="2" y="1"/>
                    <a:pt x="1" y="2"/>
                    <a:pt x="0" y="3"/>
                  </a:cubicBezTo>
                  <a:cubicBezTo>
                    <a:pt x="2" y="4"/>
                    <a:pt x="4" y="4"/>
                    <a:pt x="5"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96" name="Freeform 1165">
              <a:extLst>
                <a:ext uri="{FF2B5EF4-FFF2-40B4-BE49-F238E27FC236}">
                  <a16:creationId xmlns:a16="http://schemas.microsoft.com/office/drawing/2014/main" xmlns="" id="{B526476B-2820-4788-B66B-5AD19A5B5BD6}"/>
                </a:ext>
              </a:extLst>
            </p:cNvPr>
            <p:cNvSpPr>
              <a:spLocks/>
            </p:cNvSpPr>
            <p:nvPr/>
          </p:nvSpPr>
          <p:spPr bwMode="auto">
            <a:xfrm>
              <a:off x="3764845" y="1291660"/>
              <a:ext cx="18908" cy="9827"/>
            </a:xfrm>
            <a:custGeom>
              <a:avLst/>
              <a:gdLst>
                <a:gd name="T0" fmla="*/ 5 w 7"/>
                <a:gd name="T1" fmla="*/ 4 h 4"/>
                <a:gd name="T2" fmla="*/ 7 w 7"/>
                <a:gd name="T3" fmla="*/ 3 h 4"/>
                <a:gd name="T4" fmla="*/ 5 w 7"/>
                <a:gd name="T5" fmla="*/ 2 h 4"/>
                <a:gd name="T6" fmla="*/ 6 w 7"/>
                <a:gd name="T7" fmla="*/ 1 h 4"/>
                <a:gd name="T8" fmla="*/ 3 w 7"/>
                <a:gd name="T9" fmla="*/ 1 h 4"/>
                <a:gd name="T10" fmla="*/ 0 w 7"/>
                <a:gd name="T11" fmla="*/ 3 h 4"/>
                <a:gd name="T12" fmla="*/ 5 w 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5" y="4"/>
                  </a:moveTo>
                  <a:cubicBezTo>
                    <a:pt x="6" y="3"/>
                    <a:pt x="6" y="3"/>
                    <a:pt x="7" y="3"/>
                  </a:cubicBezTo>
                  <a:cubicBezTo>
                    <a:pt x="6" y="2"/>
                    <a:pt x="5" y="2"/>
                    <a:pt x="5" y="2"/>
                  </a:cubicBezTo>
                  <a:cubicBezTo>
                    <a:pt x="5" y="2"/>
                    <a:pt x="5" y="2"/>
                    <a:pt x="6" y="1"/>
                  </a:cubicBezTo>
                  <a:cubicBezTo>
                    <a:pt x="5" y="1"/>
                    <a:pt x="4" y="0"/>
                    <a:pt x="3" y="1"/>
                  </a:cubicBezTo>
                  <a:cubicBezTo>
                    <a:pt x="2" y="1"/>
                    <a:pt x="1" y="2"/>
                    <a:pt x="0" y="3"/>
                  </a:cubicBezTo>
                  <a:cubicBezTo>
                    <a:pt x="2" y="4"/>
                    <a:pt x="4" y="4"/>
                    <a:pt x="5"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97" name="Freeform 1166">
              <a:extLst>
                <a:ext uri="{FF2B5EF4-FFF2-40B4-BE49-F238E27FC236}">
                  <a16:creationId xmlns:a16="http://schemas.microsoft.com/office/drawing/2014/main" xmlns="" id="{4C9A6DB1-AC43-46AE-8E86-574C3A78C1EC}"/>
                </a:ext>
              </a:extLst>
            </p:cNvPr>
            <p:cNvSpPr>
              <a:spLocks/>
            </p:cNvSpPr>
            <p:nvPr/>
          </p:nvSpPr>
          <p:spPr bwMode="auto">
            <a:xfrm>
              <a:off x="3769572" y="1259375"/>
              <a:ext cx="9453" cy="5615"/>
            </a:xfrm>
            <a:custGeom>
              <a:avLst/>
              <a:gdLst>
                <a:gd name="T0" fmla="*/ 3 w 3"/>
                <a:gd name="T1" fmla="*/ 0 h 2"/>
                <a:gd name="T2" fmla="*/ 0 w 3"/>
                <a:gd name="T3" fmla="*/ 1 h 2"/>
                <a:gd name="T4" fmla="*/ 3 w 3"/>
                <a:gd name="T5" fmla="*/ 0 h 2"/>
              </a:gdLst>
              <a:ahLst/>
              <a:cxnLst>
                <a:cxn ang="0">
                  <a:pos x="T0" y="T1"/>
                </a:cxn>
                <a:cxn ang="0">
                  <a:pos x="T2" y="T3"/>
                </a:cxn>
                <a:cxn ang="0">
                  <a:pos x="T4" y="T5"/>
                </a:cxn>
              </a:cxnLst>
              <a:rect l="0" t="0" r="r" b="b"/>
              <a:pathLst>
                <a:path w="3" h="2">
                  <a:moveTo>
                    <a:pt x="3" y="0"/>
                  </a:moveTo>
                  <a:cubicBezTo>
                    <a:pt x="2" y="0"/>
                    <a:pt x="2" y="1"/>
                    <a:pt x="0" y="1"/>
                  </a:cubicBezTo>
                  <a:cubicBezTo>
                    <a:pt x="1" y="1"/>
                    <a:pt x="3" y="2"/>
                    <a:pt x="3"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98" name="Freeform 1167">
              <a:extLst>
                <a:ext uri="{FF2B5EF4-FFF2-40B4-BE49-F238E27FC236}">
                  <a16:creationId xmlns:a16="http://schemas.microsoft.com/office/drawing/2014/main" xmlns="" id="{2135A2B6-D57C-4073-94B9-9DF1454BB278}"/>
                </a:ext>
              </a:extLst>
            </p:cNvPr>
            <p:cNvSpPr>
              <a:spLocks/>
            </p:cNvSpPr>
            <p:nvPr/>
          </p:nvSpPr>
          <p:spPr bwMode="auto">
            <a:xfrm>
              <a:off x="3769572" y="1259375"/>
              <a:ext cx="9453" cy="5615"/>
            </a:xfrm>
            <a:custGeom>
              <a:avLst/>
              <a:gdLst>
                <a:gd name="T0" fmla="*/ 3 w 3"/>
                <a:gd name="T1" fmla="*/ 0 h 2"/>
                <a:gd name="T2" fmla="*/ 0 w 3"/>
                <a:gd name="T3" fmla="*/ 1 h 2"/>
                <a:gd name="T4" fmla="*/ 3 w 3"/>
                <a:gd name="T5" fmla="*/ 0 h 2"/>
              </a:gdLst>
              <a:ahLst/>
              <a:cxnLst>
                <a:cxn ang="0">
                  <a:pos x="T0" y="T1"/>
                </a:cxn>
                <a:cxn ang="0">
                  <a:pos x="T2" y="T3"/>
                </a:cxn>
                <a:cxn ang="0">
                  <a:pos x="T4" y="T5"/>
                </a:cxn>
              </a:cxnLst>
              <a:rect l="0" t="0" r="r" b="b"/>
              <a:pathLst>
                <a:path w="3" h="2">
                  <a:moveTo>
                    <a:pt x="3" y="0"/>
                  </a:moveTo>
                  <a:cubicBezTo>
                    <a:pt x="2" y="0"/>
                    <a:pt x="2" y="1"/>
                    <a:pt x="0" y="1"/>
                  </a:cubicBezTo>
                  <a:cubicBezTo>
                    <a:pt x="1" y="1"/>
                    <a:pt x="3" y="2"/>
                    <a:pt x="3"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199" name="Freeform 1168">
              <a:extLst>
                <a:ext uri="{FF2B5EF4-FFF2-40B4-BE49-F238E27FC236}">
                  <a16:creationId xmlns:a16="http://schemas.microsoft.com/office/drawing/2014/main" xmlns="" id="{BF680995-ACE3-4B8F-95B3-E57E48F55852}"/>
                </a:ext>
              </a:extLst>
            </p:cNvPr>
            <p:cNvSpPr>
              <a:spLocks/>
            </p:cNvSpPr>
            <p:nvPr/>
          </p:nvSpPr>
          <p:spPr bwMode="auto">
            <a:xfrm>
              <a:off x="3775875" y="1256567"/>
              <a:ext cx="4727" cy="2807"/>
            </a:xfrm>
            <a:custGeom>
              <a:avLst/>
              <a:gdLst>
                <a:gd name="T0" fmla="*/ 2 w 2"/>
                <a:gd name="T1" fmla="*/ 1 h 1"/>
                <a:gd name="T2" fmla="*/ 0 w 2"/>
                <a:gd name="T3" fmla="*/ 1 h 1"/>
                <a:gd name="T4" fmla="*/ 2 w 2"/>
                <a:gd name="T5" fmla="*/ 1 h 1"/>
              </a:gdLst>
              <a:ahLst/>
              <a:cxnLst>
                <a:cxn ang="0">
                  <a:pos x="T0" y="T1"/>
                </a:cxn>
                <a:cxn ang="0">
                  <a:pos x="T2" y="T3"/>
                </a:cxn>
                <a:cxn ang="0">
                  <a:pos x="T4" y="T5"/>
                </a:cxn>
              </a:cxnLst>
              <a:rect l="0" t="0" r="r" b="b"/>
              <a:pathLst>
                <a:path w="2" h="1">
                  <a:moveTo>
                    <a:pt x="2" y="1"/>
                  </a:moveTo>
                  <a:cubicBezTo>
                    <a:pt x="1" y="0"/>
                    <a:pt x="1" y="1"/>
                    <a:pt x="0" y="1"/>
                  </a:cubicBezTo>
                  <a:cubicBezTo>
                    <a:pt x="1" y="1"/>
                    <a:pt x="1" y="1"/>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00" name="Freeform 1169">
              <a:extLst>
                <a:ext uri="{FF2B5EF4-FFF2-40B4-BE49-F238E27FC236}">
                  <a16:creationId xmlns:a16="http://schemas.microsoft.com/office/drawing/2014/main" xmlns="" id="{850C7C2A-3C4E-4031-BA9B-119962ED6037}"/>
                </a:ext>
              </a:extLst>
            </p:cNvPr>
            <p:cNvSpPr>
              <a:spLocks/>
            </p:cNvSpPr>
            <p:nvPr/>
          </p:nvSpPr>
          <p:spPr bwMode="auto">
            <a:xfrm>
              <a:off x="3775875" y="1256567"/>
              <a:ext cx="4727" cy="2807"/>
            </a:xfrm>
            <a:custGeom>
              <a:avLst/>
              <a:gdLst>
                <a:gd name="T0" fmla="*/ 2 w 2"/>
                <a:gd name="T1" fmla="*/ 1 h 1"/>
                <a:gd name="T2" fmla="*/ 0 w 2"/>
                <a:gd name="T3" fmla="*/ 1 h 1"/>
                <a:gd name="T4" fmla="*/ 2 w 2"/>
                <a:gd name="T5" fmla="*/ 1 h 1"/>
              </a:gdLst>
              <a:ahLst/>
              <a:cxnLst>
                <a:cxn ang="0">
                  <a:pos x="T0" y="T1"/>
                </a:cxn>
                <a:cxn ang="0">
                  <a:pos x="T2" y="T3"/>
                </a:cxn>
                <a:cxn ang="0">
                  <a:pos x="T4" y="T5"/>
                </a:cxn>
              </a:cxnLst>
              <a:rect l="0" t="0" r="r" b="b"/>
              <a:pathLst>
                <a:path w="2" h="1">
                  <a:moveTo>
                    <a:pt x="2" y="1"/>
                  </a:moveTo>
                  <a:cubicBezTo>
                    <a:pt x="1" y="0"/>
                    <a:pt x="1" y="1"/>
                    <a:pt x="0" y="1"/>
                  </a:cubicBezTo>
                  <a:cubicBezTo>
                    <a:pt x="1" y="1"/>
                    <a:pt x="1" y="1"/>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01" name="Freeform 1170">
              <a:extLst>
                <a:ext uri="{FF2B5EF4-FFF2-40B4-BE49-F238E27FC236}">
                  <a16:creationId xmlns:a16="http://schemas.microsoft.com/office/drawing/2014/main" xmlns="" id="{116E2586-8BC8-462E-AA57-BCA5C9008025}"/>
                </a:ext>
              </a:extLst>
            </p:cNvPr>
            <p:cNvSpPr>
              <a:spLocks/>
            </p:cNvSpPr>
            <p:nvPr/>
          </p:nvSpPr>
          <p:spPr bwMode="auto">
            <a:xfrm>
              <a:off x="3780601" y="1262182"/>
              <a:ext cx="9453"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02" name="Freeform 1171">
              <a:extLst>
                <a:ext uri="{FF2B5EF4-FFF2-40B4-BE49-F238E27FC236}">
                  <a16:creationId xmlns:a16="http://schemas.microsoft.com/office/drawing/2014/main" xmlns="" id="{8710A9E3-ECC7-49AE-8484-ECDCBB1B1E0D}"/>
                </a:ext>
              </a:extLst>
            </p:cNvPr>
            <p:cNvSpPr>
              <a:spLocks/>
            </p:cNvSpPr>
            <p:nvPr/>
          </p:nvSpPr>
          <p:spPr bwMode="auto">
            <a:xfrm>
              <a:off x="3780601" y="1262182"/>
              <a:ext cx="9453"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03" name="Freeform 1172">
              <a:extLst>
                <a:ext uri="{FF2B5EF4-FFF2-40B4-BE49-F238E27FC236}">
                  <a16:creationId xmlns:a16="http://schemas.microsoft.com/office/drawing/2014/main" xmlns="" id="{99F3EB7D-6474-4EB8-8E7D-485AF3800D65}"/>
                </a:ext>
              </a:extLst>
            </p:cNvPr>
            <p:cNvSpPr>
              <a:spLocks/>
            </p:cNvSpPr>
            <p:nvPr/>
          </p:nvSpPr>
          <p:spPr bwMode="auto">
            <a:xfrm>
              <a:off x="3794782" y="1301486"/>
              <a:ext cx="7878" cy="5615"/>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2" y="0"/>
                    <a:pt x="1" y="0"/>
                    <a:pt x="0" y="1"/>
                  </a:cubicBezTo>
                  <a:cubicBezTo>
                    <a:pt x="1" y="2"/>
                    <a:pt x="2" y="2"/>
                    <a:pt x="3"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04" name="Freeform 1173">
              <a:extLst>
                <a:ext uri="{FF2B5EF4-FFF2-40B4-BE49-F238E27FC236}">
                  <a16:creationId xmlns:a16="http://schemas.microsoft.com/office/drawing/2014/main" xmlns="" id="{61AFD5D7-A635-4F90-8DD9-5B12B1865F1D}"/>
                </a:ext>
              </a:extLst>
            </p:cNvPr>
            <p:cNvSpPr>
              <a:spLocks/>
            </p:cNvSpPr>
            <p:nvPr/>
          </p:nvSpPr>
          <p:spPr bwMode="auto">
            <a:xfrm>
              <a:off x="3794782" y="1301486"/>
              <a:ext cx="7878" cy="5615"/>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2" y="0"/>
                    <a:pt x="1" y="0"/>
                    <a:pt x="0" y="1"/>
                  </a:cubicBezTo>
                  <a:cubicBezTo>
                    <a:pt x="1" y="2"/>
                    <a:pt x="2" y="2"/>
                    <a:pt x="3"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05" name="Freeform 1174">
              <a:extLst>
                <a:ext uri="{FF2B5EF4-FFF2-40B4-BE49-F238E27FC236}">
                  <a16:creationId xmlns:a16="http://schemas.microsoft.com/office/drawing/2014/main" xmlns="" id="{4550735D-FF24-4E0F-9D69-276BC886B495}"/>
                </a:ext>
              </a:extLst>
            </p:cNvPr>
            <p:cNvSpPr>
              <a:spLocks/>
            </p:cNvSpPr>
            <p:nvPr/>
          </p:nvSpPr>
          <p:spPr bwMode="auto">
            <a:xfrm>
              <a:off x="3802660" y="1284641"/>
              <a:ext cx="34665" cy="12634"/>
            </a:xfrm>
            <a:custGeom>
              <a:avLst/>
              <a:gdLst>
                <a:gd name="T0" fmla="*/ 8 w 12"/>
                <a:gd name="T1" fmla="*/ 0 h 5"/>
                <a:gd name="T2" fmla="*/ 6 w 12"/>
                <a:gd name="T3" fmla="*/ 1 h 5"/>
                <a:gd name="T4" fmla="*/ 3 w 12"/>
                <a:gd name="T5" fmla="*/ 1 h 5"/>
                <a:gd name="T6" fmla="*/ 0 w 12"/>
                <a:gd name="T7" fmla="*/ 4 h 5"/>
                <a:gd name="T8" fmla="*/ 7 w 12"/>
                <a:gd name="T9" fmla="*/ 4 h 5"/>
                <a:gd name="T10" fmla="*/ 12 w 12"/>
                <a:gd name="T11" fmla="*/ 3 h 5"/>
                <a:gd name="T12" fmla="*/ 9 w 12"/>
                <a:gd name="T13" fmla="*/ 3 h 5"/>
                <a:gd name="T14" fmla="*/ 6 w 12"/>
                <a:gd name="T15" fmla="*/ 2 h 5"/>
                <a:gd name="T16" fmla="*/ 8 w 12"/>
                <a:gd name="T17" fmla="*/ 1 h 5"/>
                <a:gd name="T18" fmla="*/ 8 w 12"/>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5">
                  <a:moveTo>
                    <a:pt x="8" y="0"/>
                  </a:moveTo>
                  <a:cubicBezTo>
                    <a:pt x="7" y="0"/>
                    <a:pt x="7" y="1"/>
                    <a:pt x="6" y="1"/>
                  </a:cubicBezTo>
                  <a:cubicBezTo>
                    <a:pt x="5" y="1"/>
                    <a:pt x="4" y="1"/>
                    <a:pt x="3" y="1"/>
                  </a:cubicBezTo>
                  <a:cubicBezTo>
                    <a:pt x="2" y="1"/>
                    <a:pt x="0" y="2"/>
                    <a:pt x="0" y="4"/>
                  </a:cubicBezTo>
                  <a:cubicBezTo>
                    <a:pt x="2" y="4"/>
                    <a:pt x="5" y="4"/>
                    <a:pt x="7" y="4"/>
                  </a:cubicBezTo>
                  <a:cubicBezTo>
                    <a:pt x="9" y="4"/>
                    <a:pt x="11" y="5"/>
                    <a:pt x="12" y="3"/>
                  </a:cubicBezTo>
                  <a:cubicBezTo>
                    <a:pt x="11" y="3"/>
                    <a:pt x="10" y="3"/>
                    <a:pt x="9" y="3"/>
                  </a:cubicBezTo>
                  <a:cubicBezTo>
                    <a:pt x="8" y="3"/>
                    <a:pt x="7" y="3"/>
                    <a:pt x="6" y="2"/>
                  </a:cubicBezTo>
                  <a:cubicBezTo>
                    <a:pt x="7" y="2"/>
                    <a:pt x="8" y="2"/>
                    <a:pt x="8" y="1"/>
                  </a:cubicBezTo>
                  <a:cubicBezTo>
                    <a:pt x="8" y="0"/>
                    <a:pt x="8" y="0"/>
                    <a:pt x="8"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06" name="Freeform 1175">
              <a:extLst>
                <a:ext uri="{FF2B5EF4-FFF2-40B4-BE49-F238E27FC236}">
                  <a16:creationId xmlns:a16="http://schemas.microsoft.com/office/drawing/2014/main" xmlns="" id="{5A10D826-26D1-478A-ADA2-483F46BCF46E}"/>
                </a:ext>
              </a:extLst>
            </p:cNvPr>
            <p:cNvSpPr>
              <a:spLocks/>
            </p:cNvSpPr>
            <p:nvPr/>
          </p:nvSpPr>
          <p:spPr bwMode="auto">
            <a:xfrm>
              <a:off x="3802660" y="1284641"/>
              <a:ext cx="34665" cy="12634"/>
            </a:xfrm>
            <a:custGeom>
              <a:avLst/>
              <a:gdLst>
                <a:gd name="T0" fmla="*/ 8 w 12"/>
                <a:gd name="T1" fmla="*/ 0 h 5"/>
                <a:gd name="T2" fmla="*/ 6 w 12"/>
                <a:gd name="T3" fmla="*/ 1 h 5"/>
                <a:gd name="T4" fmla="*/ 3 w 12"/>
                <a:gd name="T5" fmla="*/ 1 h 5"/>
                <a:gd name="T6" fmla="*/ 0 w 12"/>
                <a:gd name="T7" fmla="*/ 4 h 5"/>
                <a:gd name="T8" fmla="*/ 7 w 12"/>
                <a:gd name="T9" fmla="*/ 4 h 5"/>
                <a:gd name="T10" fmla="*/ 12 w 12"/>
                <a:gd name="T11" fmla="*/ 3 h 5"/>
                <a:gd name="T12" fmla="*/ 9 w 12"/>
                <a:gd name="T13" fmla="*/ 3 h 5"/>
                <a:gd name="T14" fmla="*/ 6 w 12"/>
                <a:gd name="T15" fmla="*/ 2 h 5"/>
                <a:gd name="T16" fmla="*/ 8 w 12"/>
                <a:gd name="T17" fmla="*/ 1 h 5"/>
                <a:gd name="T18" fmla="*/ 8 w 12"/>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5">
                  <a:moveTo>
                    <a:pt x="8" y="0"/>
                  </a:moveTo>
                  <a:cubicBezTo>
                    <a:pt x="7" y="0"/>
                    <a:pt x="7" y="1"/>
                    <a:pt x="6" y="1"/>
                  </a:cubicBezTo>
                  <a:cubicBezTo>
                    <a:pt x="5" y="1"/>
                    <a:pt x="4" y="1"/>
                    <a:pt x="3" y="1"/>
                  </a:cubicBezTo>
                  <a:cubicBezTo>
                    <a:pt x="2" y="1"/>
                    <a:pt x="0" y="2"/>
                    <a:pt x="0" y="4"/>
                  </a:cubicBezTo>
                  <a:cubicBezTo>
                    <a:pt x="2" y="4"/>
                    <a:pt x="5" y="4"/>
                    <a:pt x="7" y="4"/>
                  </a:cubicBezTo>
                  <a:cubicBezTo>
                    <a:pt x="9" y="4"/>
                    <a:pt x="11" y="5"/>
                    <a:pt x="12" y="3"/>
                  </a:cubicBezTo>
                  <a:cubicBezTo>
                    <a:pt x="11" y="3"/>
                    <a:pt x="10" y="3"/>
                    <a:pt x="9" y="3"/>
                  </a:cubicBezTo>
                  <a:cubicBezTo>
                    <a:pt x="8" y="3"/>
                    <a:pt x="7" y="3"/>
                    <a:pt x="6" y="2"/>
                  </a:cubicBezTo>
                  <a:cubicBezTo>
                    <a:pt x="7" y="2"/>
                    <a:pt x="8" y="2"/>
                    <a:pt x="8" y="1"/>
                  </a:cubicBezTo>
                  <a:cubicBezTo>
                    <a:pt x="8" y="0"/>
                    <a:pt x="8" y="0"/>
                    <a:pt x="8"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07" name="Freeform 1176">
              <a:extLst>
                <a:ext uri="{FF2B5EF4-FFF2-40B4-BE49-F238E27FC236}">
                  <a16:creationId xmlns:a16="http://schemas.microsoft.com/office/drawing/2014/main" xmlns="" id="{3AA2E654-F1B6-409D-819F-B315D7B297A8}"/>
                </a:ext>
              </a:extLst>
            </p:cNvPr>
            <p:cNvSpPr>
              <a:spLocks/>
            </p:cNvSpPr>
            <p:nvPr/>
          </p:nvSpPr>
          <p:spPr bwMode="auto">
            <a:xfrm>
              <a:off x="3812114" y="1252356"/>
              <a:ext cx="7878" cy="19652"/>
            </a:xfrm>
            <a:custGeom>
              <a:avLst/>
              <a:gdLst>
                <a:gd name="T0" fmla="*/ 2 w 3"/>
                <a:gd name="T1" fmla="*/ 6 h 8"/>
                <a:gd name="T2" fmla="*/ 3 w 3"/>
                <a:gd name="T3" fmla="*/ 2 h 8"/>
                <a:gd name="T4" fmla="*/ 2 w 3"/>
                <a:gd name="T5" fmla="*/ 2 h 8"/>
                <a:gd name="T6" fmla="*/ 0 w 3"/>
                <a:gd name="T7" fmla="*/ 3 h 8"/>
                <a:gd name="T8" fmla="*/ 2 w 3"/>
                <a:gd name="T9" fmla="*/ 8 h 8"/>
                <a:gd name="T10" fmla="*/ 2 w 3"/>
                <a:gd name="T11" fmla="*/ 6 h 8"/>
              </a:gdLst>
              <a:ahLst/>
              <a:cxnLst>
                <a:cxn ang="0">
                  <a:pos x="T0" y="T1"/>
                </a:cxn>
                <a:cxn ang="0">
                  <a:pos x="T2" y="T3"/>
                </a:cxn>
                <a:cxn ang="0">
                  <a:pos x="T4" y="T5"/>
                </a:cxn>
                <a:cxn ang="0">
                  <a:pos x="T6" y="T7"/>
                </a:cxn>
                <a:cxn ang="0">
                  <a:pos x="T8" y="T9"/>
                </a:cxn>
                <a:cxn ang="0">
                  <a:pos x="T10" y="T11"/>
                </a:cxn>
              </a:cxnLst>
              <a:rect l="0" t="0" r="r" b="b"/>
              <a:pathLst>
                <a:path w="3" h="8">
                  <a:moveTo>
                    <a:pt x="2" y="6"/>
                  </a:moveTo>
                  <a:cubicBezTo>
                    <a:pt x="3" y="6"/>
                    <a:pt x="3" y="3"/>
                    <a:pt x="3" y="2"/>
                  </a:cubicBezTo>
                  <a:cubicBezTo>
                    <a:pt x="2" y="0"/>
                    <a:pt x="0" y="2"/>
                    <a:pt x="2" y="2"/>
                  </a:cubicBezTo>
                  <a:cubicBezTo>
                    <a:pt x="2" y="2"/>
                    <a:pt x="0" y="3"/>
                    <a:pt x="0" y="3"/>
                  </a:cubicBezTo>
                  <a:cubicBezTo>
                    <a:pt x="0" y="4"/>
                    <a:pt x="1" y="7"/>
                    <a:pt x="2" y="8"/>
                  </a:cubicBezTo>
                  <a:cubicBezTo>
                    <a:pt x="2" y="8"/>
                    <a:pt x="2" y="7"/>
                    <a:pt x="2" y="6"/>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08" name="Freeform 1177">
              <a:extLst>
                <a:ext uri="{FF2B5EF4-FFF2-40B4-BE49-F238E27FC236}">
                  <a16:creationId xmlns:a16="http://schemas.microsoft.com/office/drawing/2014/main" xmlns="" id="{54215557-D052-408C-9FC1-9842A95D4119}"/>
                </a:ext>
              </a:extLst>
            </p:cNvPr>
            <p:cNvSpPr>
              <a:spLocks/>
            </p:cNvSpPr>
            <p:nvPr/>
          </p:nvSpPr>
          <p:spPr bwMode="auto">
            <a:xfrm>
              <a:off x="3812114" y="1252356"/>
              <a:ext cx="7878" cy="19652"/>
            </a:xfrm>
            <a:custGeom>
              <a:avLst/>
              <a:gdLst>
                <a:gd name="T0" fmla="*/ 2 w 3"/>
                <a:gd name="T1" fmla="*/ 6 h 8"/>
                <a:gd name="T2" fmla="*/ 3 w 3"/>
                <a:gd name="T3" fmla="*/ 2 h 8"/>
                <a:gd name="T4" fmla="*/ 2 w 3"/>
                <a:gd name="T5" fmla="*/ 2 h 8"/>
                <a:gd name="T6" fmla="*/ 0 w 3"/>
                <a:gd name="T7" fmla="*/ 3 h 8"/>
                <a:gd name="T8" fmla="*/ 2 w 3"/>
                <a:gd name="T9" fmla="*/ 8 h 8"/>
                <a:gd name="T10" fmla="*/ 2 w 3"/>
                <a:gd name="T11" fmla="*/ 6 h 8"/>
              </a:gdLst>
              <a:ahLst/>
              <a:cxnLst>
                <a:cxn ang="0">
                  <a:pos x="T0" y="T1"/>
                </a:cxn>
                <a:cxn ang="0">
                  <a:pos x="T2" y="T3"/>
                </a:cxn>
                <a:cxn ang="0">
                  <a:pos x="T4" y="T5"/>
                </a:cxn>
                <a:cxn ang="0">
                  <a:pos x="T6" y="T7"/>
                </a:cxn>
                <a:cxn ang="0">
                  <a:pos x="T8" y="T9"/>
                </a:cxn>
                <a:cxn ang="0">
                  <a:pos x="T10" y="T11"/>
                </a:cxn>
              </a:cxnLst>
              <a:rect l="0" t="0" r="r" b="b"/>
              <a:pathLst>
                <a:path w="3" h="8">
                  <a:moveTo>
                    <a:pt x="2" y="6"/>
                  </a:moveTo>
                  <a:cubicBezTo>
                    <a:pt x="3" y="6"/>
                    <a:pt x="3" y="3"/>
                    <a:pt x="3" y="2"/>
                  </a:cubicBezTo>
                  <a:cubicBezTo>
                    <a:pt x="2" y="0"/>
                    <a:pt x="0" y="2"/>
                    <a:pt x="2" y="2"/>
                  </a:cubicBezTo>
                  <a:cubicBezTo>
                    <a:pt x="2" y="2"/>
                    <a:pt x="0" y="3"/>
                    <a:pt x="0" y="3"/>
                  </a:cubicBezTo>
                  <a:cubicBezTo>
                    <a:pt x="0" y="4"/>
                    <a:pt x="1" y="7"/>
                    <a:pt x="2" y="8"/>
                  </a:cubicBezTo>
                  <a:cubicBezTo>
                    <a:pt x="2" y="8"/>
                    <a:pt x="2" y="7"/>
                    <a:pt x="2" y="6"/>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09" name="Freeform 1178">
              <a:extLst>
                <a:ext uri="{FF2B5EF4-FFF2-40B4-BE49-F238E27FC236}">
                  <a16:creationId xmlns:a16="http://schemas.microsoft.com/office/drawing/2014/main" xmlns="" id="{4C4B907E-A69F-4352-BD13-FD36C2620D8C}"/>
                </a:ext>
              </a:extLst>
            </p:cNvPr>
            <p:cNvSpPr>
              <a:spLocks/>
            </p:cNvSpPr>
            <p:nvPr/>
          </p:nvSpPr>
          <p:spPr bwMode="auto">
            <a:xfrm>
              <a:off x="3511167" y="1457297"/>
              <a:ext cx="6303" cy="5615"/>
            </a:xfrm>
            <a:custGeom>
              <a:avLst/>
              <a:gdLst>
                <a:gd name="T0" fmla="*/ 0 w 2"/>
                <a:gd name="T1" fmla="*/ 1 h 2"/>
                <a:gd name="T2" fmla="*/ 2 w 2"/>
                <a:gd name="T3" fmla="*/ 1 h 2"/>
                <a:gd name="T4" fmla="*/ 0 w 2"/>
                <a:gd name="T5" fmla="*/ 1 h 2"/>
              </a:gdLst>
              <a:ahLst/>
              <a:cxnLst>
                <a:cxn ang="0">
                  <a:pos x="T0" y="T1"/>
                </a:cxn>
                <a:cxn ang="0">
                  <a:pos x="T2" y="T3"/>
                </a:cxn>
                <a:cxn ang="0">
                  <a:pos x="T4" y="T5"/>
                </a:cxn>
              </a:cxnLst>
              <a:rect l="0" t="0" r="r" b="b"/>
              <a:pathLst>
                <a:path w="2" h="2">
                  <a:moveTo>
                    <a:pt x="0" y="1"/>
                  </a:moveTo>
                  <a:cubicBezTo>
                    <a:pt x="0" y="2"/>
                    <a:pt x="1" y="2"/>
                    <a:pt x="2" y="1"/>
                  </a:cubicBezTo>
                  <a:cubicBezTo>
                    <a:pt x="1" y="0"/>
                    <a:pt x="0"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10" name="Freeform 1179">
              <a:extLst>
                <a:ext uri="{FF2B5EF4-FFF2-40B4-BE49-F238E27FC236}">
                  <a16:creationId xmlns:a16="http://schemas.microsoft.com/office/drawing/2014/main" xmlns="" id="{8547367B-5380-437F-83B7-20A0F6CEF7C3}"/>
                </a:ext>
              </a:extLst>
            </p:cNvPr>
            <p:cNvSpPr>
              <a:spLocks/>
            </p:cNvSpPr>
            <p:nvPr/>
          </p:nvSpPr>
          <p:spPr bwMode="auto">
            <a:xfrm>
              <a:off x="3511167" y="1457297"/>
              <a:ext cx="6303" cy="5615"/>
            </a:xfrm>
            <a:custGeom>
              <a:avLst/>
              <a:gdLst>
                <a:gd name="T0" fmla="*/ 0 w 2"/>
                <a:gd name="T1" fmla="*/ 1 h 2"/>
                <a:gd name="T2" fmla="*/ 2 w 2"/>
                <a:gd name="T3" fmla="*/ 1 h 2"/>
                <a:gd name="T4" fmla="*/ 0 w 2"/>
                <a:gd name="T5" fmla="*/ 1 h 2"/>
              </a:gdLst>
              <a:ahLst/>
              <a:cxnLst>
                <a:cxn ang="0">
                  <a:pos x="T0" y="T1"/>
                </a:cxn>
                <a:cxn ang="0">
                  <a:pos x="T2" y="T3"/>
                </a:cxn>
                <a:cxn ang="0">
                  <a:pos x="T4" y="T5"/>
                </a:cxn>
              </a:cxnLst>
              <a:rect l="0" t="0" r="r" b="b"/>
              <a:pathLst>
                <a:path w="2" h="2">
                  <a:moveTo>
                    <a:pt x="0" y="1"/>
                  </a:moveTo>
                  <a:cubicBezTo>
                    <a:pt x="0" y="2"/>
                    <a:pt x="1" y="2"/>
                    <a:pt x="2" y="1"/>
                  </a:cubicBezTo>
                  <a:cubicBezTo>
                    <a:pt x="1" y="0"/>
                    <a:pt x="0"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11" name="Freeform 1180">
              <a:extLst>
                <a:ext uri="{FF2B5EF4-FFF2-40B4-BE49-F238E27FC236}">
                  <a16:creationId xmlns:a16="http://schemas.microsoft.com/office/drawing/2014/main" xmlns="" id="{4B8C4EF6-3A34-41D5-86D1-F0785576DDA2}"/>
                </a:ext>
              </a:extLst>
            </p:cNvPr>
            <p:cNvSpPr>
              <a:spLocks/>
            </p:cNvSpPr>
            <p:nvPr/>
          </p:nvSpPr>
          <p:spPr bwMode="auto">
            <a:xfrm>
              <a:off x="3572616" y="1388517"/>
              <a:ext cx="64602" cy="19652"/>
            </a:xfrm>
            <a:custGeom>
              <a:avLst/>
              <a:gdLst>
                <a:gd name="T0" fmla="*/ 21 w 23"/>
                <a:gd name="T1" fmla="*/ 0 h 8"/>
                <a:gd name="T2" fmla="*/ 16 w 23"/>
                <a:gd name="T3" fmla="*/ 1 h 8"/>
                <a:gd name="T4" fmla="*/ 10 w 23"/>
                <a:gd name="T5" fmla="*/ 2 h 8"/>
                <a:gd name="T6" fmla="*/ 4 w 23"/>
                <a:gd name="T7" fmla="*/ 4 h 8"/>
                <a:gd name="T8" fmla="*/ 2 w 23"/>
                <a:gd name="T9" fmla="*/ 4 h 8"/>
                <a:gd name="T10" fmla="*/ 0 w 23"/>
                <a:gd name="T11" fmla="*/ 6 h 8"/>
                <a:gd name="T12" fmla="*/ 10 w 23"/>
                <a:gd name="T13" fmla="*/ 5 h 8"/>
                <a:gd name="T14" fmla="*/ 22 w 23"/>
                <a:gd name="T15" fmla="*/ 4 h 8"/>
                <a:gd name="T16" fmla="*/ 21 w 23"/>
                <a:gd name="T17" fmla="*/ 3 h 8"/>
                <a:gd name="T18" fmla="*/ 20 w 23"/>
                <a:gd name="T19" fmla="*/ 1 h 8"/>
                <a:gd name="T20" fmla="*/ 21 w 23"/>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8">
                  <a:moveTo>
                    <a:pt x="21" y="0"/>
                  </a:moveTo>
                  <a:cubicBezTo>
                    <a:pt x="19" y="0"/>
                    <a:pt x="18" y="0"/>
                    <a:pt x="16" y="1"/>
                  </a:cubicBezTo>
                  <a:cubicBezTo>
                    <a:pt x="14" y="2"/>
                    <a:pt x="12" y="1"/>
                    <a:pt x="10" y="2"/>
                  </a:cubicBezTo>
                  <a:cubicBezTo>
                    <a:pt x="8" y="2"/>
                    <a:pt x="6" y="3"/>
                    <a:pt x="4" y="4"/>
                  </a:cubicBezTo>
                  <a:cubicBezTo>
                    <a:pt x="4" y="4"/>
                    <a:pt x="3" y="4"/>
                    <a:pt x="2" y="4"/>
                  </a:cubicBezTo>
                  <a:cubicBezTo>
                    <a:pt x="1" y="5"/>
                    <a:pt x="1" y="6"/>
                    <a:pt x="0" y="6"/>
                  </a:cubicBezTo>
                  <a:cubicBezTo>
                    <a:pt x="3" y="8"/>
                    <a:pt x="7" y="6"/>
                    <a:pt x="10" y="5"/>
                  </a:cubicBezTo>
                  <a:cubicBezTo>
                    <a:pt x="14" y="5"/>
                    <a:pt x="18" y="5"/>
                    <a:pt x="22" y="4"/>
                  </a:cubicBezTo>
                  <a:cubicBezTo>
                    <a:pt x="21" y="3"/>
                    <a:pt x="21" y="3"/>
                    <a:pt x="21" y="3"/>
                  </a:cubicBezTo>
                  <a:cubicBezTo>
                    <a:pt x="23" y="3"/>
                    <a:pt x="22" y="1"/>
                    <a:pt x="20" y="1"/>
                  </a:cubicBezTo>
                  <a:cubicBezTo>
                    <a:pt x="21" y="0"/>
                    <a:pt x="21" y="0"/>
                    <a:pt x="2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12" name="Freeform 1181">
              <a:extLst>
                <a:ext uri="{FF2B5EF4-FFF2-40B4-BE49-F238E27FC236}">
                  <a16:creationId xmlns:a16="http://schemas.microsoft.com/office/drawing/2014/main" xmlns="" id="{C3D1692F-D636-477E-8EFC-073F691D7ECA}"/>
                </a:ext>
              </a:extLst>
            </p:cNvPr>
            <p:cNvSpPr>
              <a:spLocks/>
            </p:cNvSpPr>
            <p:nvPr/>
          </p:nvSpPr>
          <p:spPr bwMode="auto">
            <a:xfrm>
              <a:off x="3572616" y="1388517"/>
              <a:ext cx="64602" cy="19652"/>
            </a:xfrm>
            <a:custGeom>
              <a:avLst/>
              <a:gdLst>
                <a:gd name="T0" fmla="*/ 21 w 23"/>
                <a:gd name="T1" fmla="*/ 0 h 8"/>
                <a:gd name="T2" fmla="*/ 16 w 23"/>
                <a:gd name="T3" fmla="*/ 1 h 8"/>
                <a:gd name="T4" fmla="*/ 10 w 23"/>
                <a:gd name="T5" fmla="*/ 2 h 8"/>
                <a:gd name="T6" fmla="*/ 4 w 23"/>
                <a:gd name="T7" fmla="*/ 4 h 8"/>
                <a:gd name="T8" fmla="*/ 2 w 23"/>
                <a:gd name="T9" fmla="*/ 4 h 8"/>
                <a:gd name="T10" fmla="*/ 0 w 23"/>
                <a:gd name="T11" fmla="*/ 6 h 8"/>
                <a:gd name="T12" fmla="*/ 10 w 23"/>
                <a:gd name="T13" fmla="*/ 5 h 8"/>
                <a:gd name="T14" fmla="*/ 22 w 23"/>
                <a:gd name="T15" fmla="*/ 4 h 8"/>
                <a:gd name="T16" fmla="*/ 21 w 23"/>
                <a:gd name="T17" fmla="*/ 3 h 8"/>
                <a:gd name="T18" fmla="*/ 20 w 23"/>
                <a:gd name="T19" fmla="*/ 1 h 8"/>
                <a:gd name="T20" fmla="*/ 21 w 23"/>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8">
                  <a:moveTo>
                    <a:pt x="21" y="0"/>
                  </a:moveTo>
                  <a:cubicBezTo>
                    <a:pt x="19" y="0"/>
                    <a:pt x="18" y="0"/>
                    <a:pt x="16" y="1"/>
                  </a:cubicBezTo>
                  <a:cubicBezTo>
                    <a:pt x="14" y="2"/>
                    <a:pt x="12" y="1"/>
                    <a:pt x="10" y="2"/>
                  </a:cubicBezTo>
                  <a:cubicBezTo>
                    <a:pt x="8" y="2"/>
                    <a:pt x="6" y="3"/>
                    <a:pt x="4" y="4"/>
                  </a:cubicBezTo>
                  <a:cubicBezTo>
                    <a:pt x="4" y="4"/>
                    <a:pt x="3" y="4"/>
                    <a:pt x="2" y="4"/>
                  </a:cubicBezTo>
                  <a:cubicBezTo>
                    <a:pt x="1" y="5"/>
                    <a:pt x="1" y="6"/>
                    <a:pt x="0" y="6"/>
                  </a:cubicBezTo>
                  <a:cubicBezTo>
                    <a:pt x="3" y="8"/>
                    <a:pt x="7" y="6"/>
                    <a:pt x="10" y="5"/>
                  </a:cubicBezTo>
                  <a:cubicBezTo>
                    <a:pt x="14" y="5"/>
                    <a:pt x="18" y="5"/>
                    <a:pt x="22" y="4"/>
                  </a:cubicBezTo>
                  <a:cubicBezTo>
                    <a:pt x="21" y="3"/>
                    <a:pt x="21" y="3"/>
                    <a:pt x="21" y="3"/>
                  </a:cubicBezTo>
                  <a:cubicBezTo>
                    <a:pt x="23" y="3"/>
                    <a:pt x="22" y="1"/>
                    <a:pt x="20" y="1"/>
                  </a:cubicBezTo>
                  <a:cubicBezTo>
                    <a:pt x="21" y="0"/>
                    <a:pt x="21" y="0"/>
                    <a:pt x="2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13" name="Freeform 1182">
              <a:extLst>
                <a:ext uri="{FF2B5EF4-FFF2-40B4-BE49-F238E27FC236}">
                  <a16:creationId xmlns:a16="http://schemas.microsoft.com/office/drawing/2014/main" xmlns="" id="{CDFAB00F-3568-4155-97AA-C5E8BDDE721D}"/>
                </a:ext>
              </a:extLst>
            </p:cNvPr>
            <p:cNvSpPr>
              <a:spLocks/>
            </p:cNvSpPr>
            <p:nvPr/>
          </p:nvSpPr>
          <p:spPr bwMode="auto">
            <a:xfrm>
              <a:off x="3583646" y="1392728"/>
              <a:ext cx="11030" cy="5615"/>
            </a:xfrm>
            <a:custGeom>
              <a:avLst/>
              <a:gdLst>
                <a:gd name="T0" fmla="*/ 4 w 4"/>
                <a:gd name="T1" fmla="*/ 0 h 2"/>
                <a:gd name="T2" fmla="*/ 0 w 4"/>
                <a:gd name="T3" fmla="*/ 0 h 2"/>
                <a:gd name="T4" fmla="*/ 4 w 4"/>
                <a:gd name="T5" fmla="*/ 0 h 2"/>
              </a:gdLst>
              <a:ahLst/>
              <a:cxnLst>
                <a:cxn ang="0">
                  <a:pos x="T0" y="T1"/>
                </a:cxn>
                <a:cxn ang="0">
                  <a:pos x="T2" y="T3"/>
                </a:cxn>
                <a:cxn ang="0">
                  <a:pos x="T4" y="T5"/>
                </a:cxn>
              </a:cxnLst>
              <a:rect l="0" t="0" r="r" b="b"/>
              <a:pathLst>
                <a:path w="4" h="2">
                  <a:moveTo>
                    <a:pt x="4" y="0"/>
                  </a:moveTo>
                  <a:cubicBezTo>
                    <a:pt x="3" y="0"/>
                    <a:pt x="1" y="0"/>
                    <a:pt x="0" y="0"/>
                  </a:cubicBezTo>
                  <a:cubicBezTo>
                    <a:pt x="1" y="2"/>
                    <a:pt x="3" y="1"/>
                    <a:pt x="4"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14" name="Freeform 1183">
              <a:extLst>
                <a:ext uri="{FF2B5EF4-FFF2-40B4-BE49-F238E27FC236}">
                  <a16:creationId xmlns:a16="http://schemas.microsoft.com/office/drawing/2014/main" xmlns="" id="{1651C20F-D710-49E0-B1B8-A5D7A9CEA69F}"/>
                </a:ext>
              </a:extLst>
            </p:cNvPr>
            <p:cNvSpPr>
              <a:spLocks/>
            </p:cNvSpPr>
            <p:nvPr/>
          </p:nvSpPr>
          <p:spPr bwMode="auto">
            <a:xfrm>
              <a:off x="3583646" y="1392728"/>
              <a:ext cx="11030" cy="5615"/>
            </a:xfrm>
            <a:custGeom>
              <a:avLst/>
              <a:gdLst>
                <a:gd name="T0" fmla="*/ 4 w 4"/>
                <a:gd name="T1" fmla="*/ 0 h 2"/>
                <a:gd name="T2" fmla="*/ 0 w 4"/>
                <a:gd name="T3" fmla="*/ 0 h 2"/>
                <a:gd name="T4" fmla="*/ 4 w 4"/>
                <a:gd name="T5" fmla="*/ 0 h 2"/>
              </a:gdLst>
              <a:ahLst/>
              <a:cxnLst>
                <a:cxn ang="0">
                  <a:pos x="T0" y="T1"/>
                </a:cxn>
                <a:cxn ang="0">
                  <a:pos x="T2" y="T3"/>
                </a:cxn>
                <a:cxn ang="0">
                  <a:pos x="T4" y="T5"/>
                </a:cxn>
              </a:cxnLst>
              <a:rect l="0" t="0" r="r" b="b"/>
              <a:pathLst>
                <a:path w="4" h="2">
                  <a:moveTo>
                    <a:pt x="4" y="0"/>
                  </a:moveTo>
                  <a:cubicBezTo>
                    <a:pt x="3" y="0"/>
                    <a:pt x="1" y="0"/>
                    <a:pt x="0" y="0"/>
                  </a:cubicBezTo>
                  <a:cubicBezTo>
                    <a:pt x="1" y="2"/>
                    <a:pt x="3" y="1"/>
                    <a:pt x="4"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15" name="Freeform 1184">
              <a:extLst>
                <a:ext uri="{FF2B5EF4-FFF2-40B4-BE49-F238E27FC236}">
                  <a16:creationId xmlns:a16="http://schemas.microsoft.com/office/drawing/2014/main" xmlns="" id="{0CEE5C00-D272-4FF8-AC80-4C91BB80566E}"/>
                </a:ext>
              </a:extLst>
            </p:cNvPr>
            <p:cNvSpPr>
              <a:spLocks/>
            </p:cNvSpPr>
            <p:nvPr/>
          </p:nvSpPr>
          <p:spPr bwMode="auto">
            <a:xfrm>
              <a:off x="3608857" y="1401149"/>
              <a:ext cx="7878" cy="1404"/>
            </a:xfrm>
            <a:custGeom>
              <a:avLst/>
              <a:gdLst>
                <a:gd name="T0" fmla="*/ 3 w 3"/>
                <a:gd name="T1" fmla="*/ 1 h 1"/>
                <a:gd name="T2" fmla="*/ 0 w 3"/>
                <a:gd name="T3" fmla="*/ 1 h 1"/>
                <a:gd name="T4" fmla="*/ 3 w 3"/>
                <a:gd name="T5" fmla="*/ 1 h 1"/>
              </a:gdLst>
              <a:ahLst/>
              <a:cxnLst>
                <a:cxn ang="0">
                  <a:pos x="T0" y="T1"/>
                </a:cxn>
                <a:cxn ang="0">
                  <a:pos x="T2" y="T3"/>
                </a:cxn>
                <a:cxn ang="0">
                  <a:pos x="T4" y="T5"/>
                </a:cxn>
              </a:cxnLst>
              <a:rect l="0" t="0" r="r" b="b"/>
              <a:pathLst>
                <a:path w="3" h="1">
                  <a:moveTo>
                    <a:pt x="3" y="1"/>
                  </a:moveTo>
                  <a:cubicBezTo>
                    <a:pt x="2" y="0"/>
                    <a:pt x="1" y="0"/>
                    <a:pt x="0" y="1"/>
                  </a:cubicBezTo>
                  <a:cubicBezTo>
                    <a:pt x="1" y="1"/>
                    <a:pt x="2" y="1"/>
                    <a:pt x="3"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16" name="Freeform 1185">
              <a:extLst>
                <a:ext uri="{FF2B5EF4-FFF2-40B4-BE49-F238E27FC236}">
                  <a16:creationId xmlns:a16="http://schemas.microsoft.com/office/drawing/2014/main" xmlns="" id="{D2249910-36E6-4C66-B88D-FA6CF8707B8B}"/>
                </a:ext>
              </a:extLst>
            </p:cNvPr>
            <p:cNvSpPr>
              <a:spLocks/>
            </p:cNvSpPr>
            <p:nvPr/>
          </p:nvSpPr>
          <p:spPr bwMode="auto">
            <a:xfrm>
              <a:off x="3608857" y="1401149"/>
              <a:ext cx="7878" cy="1404"/>
            </a:xfrm>
            <a:custGeom>
              <a:avLst/>
              <a:gdLst>
                <a:gd name="T0" fmla="*/ 3 w 3"/>
                <a:gd name="T1" fmla="*/ 1 h 1"/>
                <a:gd name="T2" fmla="*/ 0 w 3"/>
                <a:gd name="T3" fmla="*/ 1 h 1"/>
                <a:gd name="T4" fmla="*/ 3 w 3"/>
                <a:gd name="T5" fmla="*/ 1 h 1"/>
              </a:gdLst>
              <a:ahLst/>
              <a:cxnLst>
                <a:cxn ang="0">
                  <a:pos x="T0" y="T1"/>
                </a:cxn>
                <a:cxn ang="0">
                  <a:pos x="T2" y="T3"/>
                </a:cxn>
                <a:cxn ang="0">
                  <a:pos x="T4" y="T5"/>
                </a:cxn>
              </a:cxnLst>
              <a:rect l="0" t="0" r="r" b="b"/>
              <a:pathLst>
                <a:path w="3" h="1">
                  <a:moveTo>
                    <a:pt x="3" y="1"/>
                  </a:moveTo>
                  <a:cubicBezTo>
                    <a:pt x="2" y="0"/>
                    <a:pt x="1" y="0"/>
                    <a:pt x="0" y="1"/>
                  </a:cubicBezTo>
                  <a:cubicBezTo>
                    <a:pt x="1" y="1"/>
                    <a:pt x="2" y="1"/>
                    <a:pt x="3"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17" name="Freeform 1186">
              <a:extLst>
                <a:ext uri="{FF2B5EF4-FFF2-40B4-BE49-F238E27FC236}">
                  <a16:creationId xmlns:a16="http://schemas.microsoft.com/office/drawing/2014/main" xmlns="" id="{0ED1C7C8-9710-45D4-BCA1-7083A3E7D6D3}"/>
                </a:ext>
              </a:extLst>
            </p:cNvPr>
            <p:cNvSpPr>
              <a:spLocks/>
            </p:cNvSpPr>
            <p:nvPr/>
          </p:nvSpPr>
          <p:spPr bwMode="auto">
            <a:xfrm>
              <a:off x="3660852" y="1420801"/>
              <a:ext cx="9453" cy="2807"/>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0"/>
                    <a:pt x="1" y="0"/>
                    <a:pt x="0" y="1"/>
                  </a:cubicBezTo>
                  <a:cubicBezTo>
                    <a:pt x="1" y="1"/>
                    <a:pt x="2" y="1"/>
                    <a:pt x="3"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18" name="Freeform 1187">
              <a:extLst>
                <a:ext uri="{FF2B5EF4-FFF2-40B4-BE49-F238E27FC236}">
                  <a16:creationId xmlns:a16="http://schemas.microsoft.com/office/drawing/2014/main" xmlns="" id="{BE5B2FE3-82B0-4CA6-862C-D3B4475C726D}"/>
                </a:ext>
              </a:extLst>
            </p:cNvPr>
            <p:cNvSpPr>
              <a:spLocks/>
            </p:cNvSpPr>
            <p:nvPr/>
          </p:nvSpPr>
          <p:spPr bwMode="auto">
            <a:xfrm>
              <a:off x="3660852" y="1420801"/>
              <a:ext cx="9453" cy="2807"/>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0"/>
                    <a:pt x="1" y="0"/>
                    <a:pt x="0" y="1"/>
                  </a:cubicBezTo>
                  <a:cubicBezTo>
                    <a:pt x="1" y="1"/>
                    <a:pt x="2" y="1"/>
                    <a:pt x="3"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19" name="Freeform 1188">
              <a:extLst>
                <a:ext uri="{FF2B5EF4-FFF2-40B4-BE49-F238E27FC236}">
                  <a16:creationId xmlns:a16="http://schemas.microsoft.com/office/drawing/2014/main" xmlns="" id="{A4F7829C-F1A6-4400-A7E0-1BEA9FEFACEF}"/>
                </a:ext>
              </a:extLst>
            </p:cNvPr>
            <p:cNvSpPr>
              <a:spLocks/>
            </p:cNvSpPr>
            <p:nvPr/>
          </p:nvSpPr>
          <p:spPr bwMode="auto">
            <a:xfrm>
              <a:off x="3670306" y="1343598"/>
              <a:ext cx="48846" cy="22459"/>
            </a:xfrm>
            <a:custGeom>
              <a:avLst/>
              <a:gdLst>
                <a:gd name="T0" fmla="*/ 14 w 18"/>
                <a:gd name="T1" fmla="*/ 6 h 9"/>
                <a:gd name="T2" fmla="*/ 13 w 18"/>
                <a:gd name="T3" fmla="*/ 4 h 9"/>
                <a:gd name="T4" fmla="*/ 18 w 18"/>
                <a:gd name="T5" fmla="*/ 5 h 9"/>
                <a:gd name="T6" fmla="*/ 14 w 18"/>
                <a:gd name="T7" fmla="*/ 3 h 9"/>
                <a:gd name="T8" fmla="*/ 13 w 18"/>
                <a:gd name="T9" fmla="*/ 3 h 9"/>
                <a:gd name="T10" fmla="*/ 11 w 18"/>
                <a:gd name="T11" fmla="*/ 1 h 9"/>
                <a:gd name="T12" fmla="*/ 5 w 18"/>
                <a:gd name="T13" fmla="*/ 0 h 9"/>
                <a:gd name="T14" fmla="*/ 1 w 18"/>
                <a:gd name="T15" fmla="*/ 2 h 9"/>
                <a:gd name="T16" fmla="*/ 9 w 18"/>
                <a:gd name="T17" fmla="*/ 6 h 9"/>
                <a:gd name="T18" fmla="*/ 16 w 18"/>
                <a:gd name="T19" fmla="*/ 6 h 9"/>
                <a:gd name="T20" fmla="*/ 14 w 18"/>
                <a:gd name="T2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9">
                  <a:moveTo>
                    <a:pt x="14" y="6"/>
                  </a:moveTo>
                  <a:cubicBezTo>
                    <a:pt x="13" y="6"/>
                    <a:pt x="12" y="5"/>
                    <a:pt x="13" y="4"/>
                  </a:cubicBezTo>
                  <a:cubicBezTo>
                    <a:pt x="14" y="5"/>
                    <a:pt x="16" y="5"/>
                    <a:pt x="18" y="5"/>
                  </a:cubicBezTo>
                  <a:cubicBezTo>
                    <a:pt x="18" y="4"/>
                    <a:pt x="15" y="3"/>
                    <a:pt x="14" y="3"/>
                  </a:cubicBezTo>
                  <a:cubicBezTo>
                    <a:pt x="14" y="3"/>
                    <a:pt x="14" y="3"/>
                    <a:pt x="13" y="3"/>
                  </a:cubicBezTo>
                  <a:cubicBezTo>
                    <a:pt x="12" y="2"/>
                    <a:pt x="11" y="2"/>
                    <a:pt x="11" y="1"/>
                  </a:cubicBezTo>
                  <a:cubicBezTo>
                    <a:pt x="9" y="0"/>
                    <a:pt x="6" y="0"/>
                    <a:pt x="5" y="0"/>
                  </a:cubicBezTo>
                  <a:cubicBezTo>
                    <a:pt x="2" y="0"/>
                    <a:pt x="0" y="0"/>
                    <a:pt x="1" y="2"/>
                  </a:cubicBezTo>
                  <a:cubicBezTo>
                    <a:pt x="1" y="4"/>
                    <a:pt x="7" y="5"/>
                    <a:pt x="9" y="6"/>
                  </a:cubicBezTo>
                  <a:cubicBezTo>
                    <a:pt x="11" y="7"/>
                    <a:pt x="15" y="9"/>
                    <a:pt x="16" y="6"/>
                  </a:cubicBezTo>
                  <a:cubicBezTo>
                    <a:pt x="15" y="6"/>
                    <a:pt x="14" y="6"/>
                    <a:pt x="14" y="6"/>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20" name="Freeform 1189">
              <a:extLst>
                <a:ext uri="{FF2B5EF4-FFF2-40B4-BE49-F238E27FC236}">
                  <a16:creationId xmlns:a16="http://schemas.microsoft.com/office/drawing/2014/main" xmlns="" id="{877C85AA-D4E7-46F7-9961-FCF390D35449}"/>
                </a:ext>
              </a:extLst>
            </p:cNvPr>
            <p:cNvSpPr>
              <a:spLocks/>
            </p:cNvSpPr>
            <p:nvPr/>
          </p:nvSpPr>
          <p:spPr bwMode="auto">
            <a:xfrm>
              <a:off x="3670306" y="1343598"/>
              <a:ext cx="48846" cy="22459"/>
            </a:xfrm>
            <a:custGeom>
              <a:avLst/>
              <a:gdLst>
                <a:gd name="T0" fmla="*/ 14 w 18"/>
                <a:gd name="T1" fmla="*/ 6 h 9"/>
                <a:gd name="T2" fmla="*/ 13 w 18"/>
                <a:gd name="T3" fmla="*/ 4 h 9"/>
                <a:gd name="T4" fmla="*/ 18 w 18"/>
                <a:gd name="T5" fmla="*/ 5 h 9"/>
                <a:gd name="T6" fmla="*/ 14 w 18"/>
                <a:gd name="T7" fmla="*/ 3 h 9"/>
                <a:gd name="T8" fmla="*/ 13 w 18"/>
                <a:gd name="T9" fmla="*/ 3 h 9"/>
                <a:gd name="T10" fmla="*/ 11 w 18"/>
                <a:gd name="T11" fmla="*/ 1 h 9"/>
                <a:gd name="T12" fmla="*/ 5 w 18"/>
                <a:gd name="T13" fmla="*/ 0 h 9"/>
                <a:gd name="T14" fmla="*/ 1 w 18"/>
                <a:gd name="T15" fmla="*/ 2 h 9"/>
                <a:gd name="T16" fmla="*/ 9 w 18"/>
                <a:gd name="T17" fmla="*/ 6 h 9"/>
                <a:gd name="T18" fmla="*/ 16 w 18"/>
                <a:gd name="T19" fmla="*/ 6 h 9"/>
                <a:gd name="T20" fmla="*/ 14 w 18"/>
                <a:gd name="T2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9">
                  <a:moveTo>
                    <a:pt x="14" y="6"/>
                  </a:moveTo>
                  <a:cubicBezTo>
                    <a:pt x="13" y="6"/>
                    <a:pt x="12" y="5"/>
                    <a:pt x="13" y="4"/>
                  </a:cubicBezTo>
                  <a:cubicBezTo>
                    <a:pt x="14" y="5"/>
                    <a:pt x="16" y="5"/>
                    <a:pt x="18" y="5"/>
                  </a:cubicBezTo>
                  <a:cubicBezTo>
                    <a:pt x="18" y="4"/>
                    <a:pt x="15" y="3"/>
                    <a:pt x="14" y="3"/>
                  </a:cubicBezTo>
                  <a:cubicBezTo>
                    <a:pt x="14" y="3"/>
                    <a:pt x="14" y="3"/>
                    <a:pt x="13" y="3"/>
                  </a:cubicBezTo>
                  <a:cubicBezTo>
                    <a:pt x="12" y="2"/>
                    <a:pt x="11" y="2"/>
                    <a:pt x="11" y="1"/>
                  </a:cubicBezTo>
                  <a:cubicBezTo>
                    <a:pt x="9" y="0"/>
                    <a:pt x="6" y="0"/>
                    <a:pt x="5" y="0"/>
                  </a:cubicBezTo>
                  <a:cubicBezTo>
                    <a:pt x="2" y="0"/>
                    <a:pt x="0" y="0"/>
                    <a:pt x="1" y="2"/>
                  </a:cubicBezTo>
                  <a:cubicBezTo>
                    <a:pt x="1" y="4"/>
                    <a:pt x="7" y="5"/>
                    <a:pt x="9" y="6"/>
                  </a:cubicBezTo>
                  <a:cubicBezTo>
                    <a:pt x="11" y="7"/>
                    <a:pt x="15" y="9"/>
                    <a:pt x="16" y="6"/>
                  </a:cubicBezTo>
                  <a:cubicBezTo>
                    <a:pt x="15" y="6"/>
                    <a:pt x="14" y="6"/>
                    <a:pt x="14" y="6"/>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21" name="Freeform 1190">
              <a:extLst>
                <a:ext uri="{FF2B5EF4-FFF2-40B4-BE49-F238E27FC236}">
                  <a16:creationId xmlns:a16="http://schemas.microsoft.com/office/drawing/2014/main" xmlns="" id="{0BF8378A-B8E2-4028-A298-7D63F6E70EBD}"/>
                </a:ext>
              </a:extLst>
            </p:cNvPr>
            <p:cNvSpPr>
              <a:spLocks/>
            </p:cNvSpPr>
            <p:nvPr/>
          </p:nvSpPr>
          <p:spPr bwMode="auto">
            <a:xfrm>
              <a:off x="3216521" y="1559769"/>
              <a:ext cx="3151" cy="2807"/>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0"/>
                    <a:pt x="0" y="1"/>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22" name="Freeform 1191">
              <a:extLst>
                <a:ext uri="{FF2B5EF4-FFF2-40B4-BE49-F238E27FC236}">
                  <a16:creationId xmlns:a16="http://schemas.microsoft.com/office/drawing/2014/main" xmlns="" id="{223781D0-5CAC-41F5-BA96-1881D936D195}"/>
                </a:ext>
              </a:extLst>
            </p:cNvPr>
            <p:cNvSpPr>
              <a:spLocks/>
            </p:cNvSpPr>
            <p:nvPr/>
          </p:nvSpPr>
          <p:spPr bwMode="auto">
            <a:xfrm>
              <a:off x="3216521" y="1559769"/>
              <a:ext cx="3151" cy="2807"/>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0"/>
                    <a:pt x="0" y="1"/>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23" name="Freeform 1192">
              <a:extLst>
                <a:ext uri="{FF2B5EF4-FFF2-40B4-BE49-F238E27FC236}">
                  <a16:creationId xmlns:a16="http://schemas.microsoft.com/office/drawing/2014/main" xmlns="" id="{780CD257-2534-4792-89B7-533F25F3E852}"/>
                </a:ext>
              </a:extLst>
            </p:cNvPr>
            <p:cNvSpPr>
              <a:spLocks/>
            </p:cNvSpPr>
            <p:nvPr/>
          </p:nvSpPr>
          <p:spPr bwMode="auto">
            <a:xfrm>
              <a:off x="3224401" y="1559769"/>
              <a:ext cx="9453" cy="4212"/>
            </a:xfrm>
            <a:custGeom>
              <a:avLst/>
              <a:gdLst>
                <a:gd name="T0" fmla="*/ 0 w 3"/>
                <a:gd name="T1" fmla="*/ 2 h 2"/>
                <a:gd name="T2" fmla="*/ 3 w 3"/>
                <a:gd name="T3" fmla="*/ 2 h 2"/>
                <a:gd name="T4" fmla="*/ 0 w 3"/>
                <a:gd name="T5" fmla="*/ 2 h 2"/>
              </a:gdLst>
              <a:ahLst/>
              <a:cxnLst>
                <a:cxn ang="0">
                  <a:pos x="T0" y="T1"/>
                </a:cxn>
                <a:cxn ang="0">
                  <a:pos x="T2" y="T3"/>
                </a:cxn>
                <a:cxn ang="0">
                  <a:pos x="T4" y="T5"/>
                </a:cxn>
              </a:cxnLst>
              <a:rect l="0" t="0" r="r" b="b"/>
              <a:pathLst>
                <a:path w="3" h="2">
                  <a:moveTo>
                    <a:pt x="0" y="2"/>
                  </a:moveTo>
                  <a:cubicBezTo>
                    <a:pt x="1" y="1"/>
                    <a:pt x="2" y="2"/>
                    <a:pt x="3" y="2"/>
                  </a:cubicBezTo>
                  <a:cubicBezTo>
                    <a:pt x="3" y="0"/>
                    <a:pt x="0" y="1"/>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24" name="Freeform 1193">
              <a:extLst>
                <a:ext uri="{FF2B5EF4-FFF2-40B4-BE49-F238E27FC236}">
                  <a16:creationId xmlns:a16="http://schemas.microsoft.com/office/drawing/2014/main" xmlns="" id="{4A2FCB5A-E08E-4D30-8C7B-937ED8DE7221}"/>
                </a:ext>
              </a:extLst>
            </p:cNvPr>
            <p:cNvSpPr>
              <a:spLocks/>
            </p:cNvSpPr>
            <p:nvPr/>
          </p:nvSpPr>
          <p:spPr bwMode="auto">
            <a:xfrm>
              <a:off x="3224401" y="1559769"/>
              <a:ext cx="9453" cy="4212"/>
            </a:xfrm>
            <a:custGeom>
              <a:avLst/>
              <a:gdLst>
                <a:gd name="T0" fmla="*/ 0 w 3"/>
                <a:gd name="T1" fmla="*/ 2 h 2"/>
                <a:gd name="T2" fmla="*/ 3 w 3"/>
                <a:gd name="T3" fmla="*/ 2 h 2"/>
                <a:gd name="T4" fmla="*/ 0 w 3"/>
                <a:gd name="T5" fmla="*/ 2 h 2"/>
              </a:gdLst>
              <a:ahLst/>
              <a:cxnLst>
                <a:cxn ang="0">
                  <a:pos x="T0" y="T1"/>
                </a:cxn>
                <a:cxn ang="0">
                  <a:pos x="T2" y="T3"/>
                </a:cxn>
                <a:cxn ang="0">
                  <a:pos x="T4" y="T5"/>
                </a:cxn>
              </a:cxnLst>
              <a:rect l="0" t="0" r="r" b="b"/>
              <a:pathLst>
                <a:path w="3" h="2">
                  <a:moveTo>
                    <a:pt x="0" y="2"/>
                  </a:moveTo>
                  <a:cubicBezTo>
                    <a:pt x="1" y="1"/>
                    <a:pt x="2" y="2"/>
                    <a:pt x="3" y="2"/>
                  </a:cubicBezTo>
                  <a:cubicBezTo>
                    <a:pt x="3" y="0"/>
                    <a:pt x="0" y="1"/>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25" name="Freeform 1194">
              <a:extLst>
                <a:ext uri="{FF2B5EF4-FFF2-40B4-BE49-F238E27FC236}">
                  <a16:creationId xmlns:a16="http://schemas.microsoft.com/office/drawing/2014/main" xmlns="" id="{E5A9C9CB-3FBB-42D9-BE02-A07DCDFB8EAD}"/>
                </a:ext>
              </a:extLst>
            </p:cNvPr>
            <p:cNvSpPr>
              <a:spLocks/>
            </p:cNvSpPr>
            <p:nvPr/>
          </p:nvSpPr>
          <p:spPr bwMode="auto">
            <a:xfrm>
              <a:off x="3237005" y="1544328"/>
              <a:ext cx="7878" cy="12634"/>
            </a:xfrm>
            <a:custGeom>
              <a:avLst/>
              <a:gdLst>
                <a:gd name="T0" fmla="*/ 3 w 3"/>
                <a:gd name="T1" fmla="*/ 5 h 5"/>
                <a:gd name="T2" fmla="*/ 2 w 3"/>
                <a:gd name="T3" fmla="*/ 4 h 5"/>
                <a:gd name="T4" fmla="*/ 2 w 3"/>
                <a:gd name="T5" fmla="*/ 0 h 5"/>
                <a:gd name="T6" fmla="*/ 0 w 3"/>
                <a:gd name="T7" fmla="*/ 1 h 5"/>
                <a:gd name="T8" fmla="*/ 3 w 3"/>
                <a:gd name="T9" fmla="*/ 5 h 5"/>
              </a:gdLst>
              <a:ahLst/>
              <a:cxnLst>
                <a:cxn ang="0">
                  <a:pos x="T0" y="T1"/>
                </a:cxn>
                <a:cxn ang="0">
                  <a:pos x="T2" y="T3"/>
                </a:cxn>
                <a:cxn ang="0">
                  <a:pos x="T4" y="T5"/>
                </a:cxn>
                <a:cxn ang="0">
                  <a:pos x="T6" y="T7"/>
                </a:cxn>
                <a:cxn ang="0">
                  <a:pos x="T8" y="T9"/>
                </a:cxn>
              </a:cxnLst>
              <a:rect l="0" t="0" r="r" b="b"/>
              <a:pathLst>
                <a:path w="3" h="5">
                  <a:moveTo>
                    <a:pt x="3" y="5"/>
                  </a:moveTo>
                  <a:cubicBezTo>
                    <a:pt x="3" y="4"/>
                    <a:pt x="3" y="4"/>
                    <a:pt x="2" y="4"/>
                  </a:cubicBezTo>
                  <a:cubicBezTo>
                    <a:pt x="3" y="3"/>
                    <a:pt x="3" y="1"/>
                    <a:pt x="2" y="0"/>
                  </a:cubicBezTo>
                  <a:cubicBezTo>
                    <a:pt x="2" y="0"/>
                    <a:pt x="0" y="0"/>
                    <a:pt x="0" y="1"/>
                  </a:cubicBezTo>
                  <a:cubicBezTo>
                    <a:pt x="1" y="3"/>
                    <a:pt x="1" y="4"/>
                    <a:pt x="3" y="5"/>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26" name="Freeform 1195">
              <a:extLst>
                <a:ext uri="{FF2B5EF4-FFF2-40B4-BE49-F238E27FC236}">
                  <a16:creationId xmlns:a16="http://schemas.microsoft.com/office/drawing/2014/main" xmlns="" id="{43436260-1F54-435D-8EB7-661B853967E0}"/>
                </a:ext>
              </a:extLst>
            </p:cNvPr>
            <p:cNvSpPr>
              <a:spLocks/>
            </p:cNvSpPr>
            <p:nvPr/>
          </p:nvSpPr>
          <p:spPr bwMode="auto">
            <a:xfrm>
              <a:off x="3237005" y="1544328"/>
              <a:ext cx="7878" cy="12634"/>
            </a:xfrm>
            <a:custGeom>
              <a:avLst/>
              <a:gdLst>
                <a:gd name="T0" fmla="*/ 3 w 3"/>
                <a:gd name="T1" fmla="*/ 5 h 5"/>
                <a:gd name="T2" fmla="*/ 2 w 3"/>
                <a:gd name="T3" fmla="*/ 4 h 5"/>
                <a:gd name="T4" fmla="*/ 2 w 3"/>
                <a:gd name="T5" fmla="*/ 0 h 5"/>
                <a:gd name="T6" fmla="*/ 0 w 3"/>
                <a:gd name="T7" fmla="*/ 1 h 5"/>
                <a:gd name="T8" fmla="*/ 3 w 3"/>
                <a:gd name="T9" fmla="*/ 5 h 5"/>
              </a:gdLst>
              <a:ahLst/>
              <a:cxnLst>
                <a:cxn ang="0">
                  <a:pos x="T0" y="T1"/>
                </a:cxn>
                <a:cxn ang="0">
                  <a:pos x="T2" y="T3"/>
                </a:cxn>
                <a:cxn ang="0">
                  <a:pos x="T4" y="T5"/>
                </a:cxn>
                <a:cxn ang="0">
                  <a:pos x="T6" y="T7"/>
                </a:cxn>
                <a:cxn ang="0">
                  <a:pos x="T8" y="T9"/>
                </a:cxn>
              </a:cxnLst>
              <a:rect l="0" t="0" r="r" b="b"/>
              <a:pathLst>
                <a:path w="3" h="5">
                  <a:moveTo>
                    <a:pt x="3" y="5"/>
                  </a:moveTo>
                  <a:cubicBezTo>
                    <a:pt x="3" y="4"/>
                    <a:pt x="3" y="4"/>
                    <a:pt x="2" y="4"/>
                  </a:cubicBezTo>
                  <a:cubicBezTo>
                    <a:pt x="3" y="3"/>
                    <a:pt x="3" y="1"/>
                    <a:pt x="2" y="0"/>
                  </a:cubicBezTo>
                  <a:cubicBezTo>
                    <a:pt x="2" y="0"/>
                    <a:pt x="0" y="0"/>
                    <a:pt x="0" y="1"/>
                  </a:cubicBezTo>
                  <a:cubicBezTo>
                    <a:pt x="1" y="3"/>
                    <a:pt x="1" y="4"/>
                    <a:pt x="3" y="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27" name="Freeform 1196">
              <a:extLst>
                <a:ext uri="{FF2B5EF4-FFF2-40B4-BE49-F238E27FC236}">
                  <a16:creationId xmlns:a16="http://schemas.microsoft.com/office/drawing/2014/main" xmlns="" id="{461A1906-9392-496E-B65A-FC0D971FA909}"/>
                </a:ext>
              </a:extLst>
            </p:cNvPr>
            <p:cNvSpPr>
              <a:spLocks/>
            </p:cNvSpPr>
            <p:nvPr/>
          </p:nvSpPr>
          <p:spPr bwMode="auto">
            <a:xfrm>
              <a:off x="3266942" y="1531695"/>
              <a:ext cx="4727" cy="2807"/>
            </a:xfrm>
            <a:custGeom>
              <a:avLst/>
              <a:gdLst>
                <a:gd name="T0" fmla="*/ 1 w 2"/>
                <a:gd name="T1" fmla="*/ 1 h 1"/>
                <a:gd name="T2" fmla="*/ 2 w 2"/>
                <a:gd name="T3" fmla="*/ 1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1"/>
                    <a:pt x="2" y="1"/>
                  </a:cubicBezTo>
                  <a:cubicBezTo>
                    <a:pt x="1" y="0"/>
                    <a:pt x="0" y="0"/>
                    <a:pt x="0" y="1"/>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28" name="Freeform 1197">
              <a:extLst>
                <a:ext uri="{FF2B5EF4-FFF2-40B4-BE49-F238E27FC236}">
                  <a16:creationId xmlns:a16="http://schemas.microsoft.com/office/drawing/2014/main" xmlns="" id="{AD63640F-1E6B-48B8-AEC0-413F93CCA0C2}"/>
                </a:ext>
              </a:extLst>
            </p:cNvPr>
            <p:cNvSpPr>
              <a:spLocks/>
            </p:cNvSpPr>
            <p:nvPr/>
          </p:nvSpPr>
          <p:spPr bwMode="auto">
            <a:xfrm>
              <a:off x="3266942" y="1531695"/>
              <a:ext cx="4727" cy="2807"/>
            </a:xfrm>
            <a:custGeom>
              <a:avLst/>
              <a:gdLst>
                <a:gd name="T0" fmla="*/ 1 w 2"/>
                <a:gd name="T1" fmla="*/ 1 h 1"/>
                <a:gd name="T2" fmla="*/ 2 w 2"/>
                <a:gd name="T3" fmla="*/ 1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1"/>
                    <a:pt x="2" y="1"/>
                  </a:cubicBezTo>
                  <a:cubicBezTo>
                    <a:pt x="1" y="0"/>
                    <a:pt x="0" y="0"/>
                    <a:pt x="0" y="1"/>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29" name="Freeform 1198">
              <a:extLst>
                <a:ext uri="{FF2B5EF4-FFF2-40B4-BE49-F238E27FC236}">
                  <a16:creationId xmlns:a16="http://schemas.microsoft.com/office/drawing/2014/main" xmlns="" id="{8A6D39BE-8115-4877-B928-6DA55D680376}"/>
                </a:ext>
              </a:extLst>
            </p:cNvPr>
            <p:cNvSpPr>
              <a:spLocks/>
            </p:cNvSpPr>
            <p:nvPr/>
          </p:nvSpPr>
          <p:spPr bwMode="auto">
            <a:xfrm>
              <a:off x="3307908" y="1517657"/>
              <a:ext cx="17333" cy="9827"/>
            </a:xfrm>
            <a:custGeom>
              <a:avLst/>
              <a:gdLst>
                <a:gd name="T0" fmla="*/ 2 w 6"/>
                <a:gd name="T1" fmla="*/ 4 h 4"/>
                <a:gd name="T2" fmla="*/ 4 w 6"/>
                <a:gd name="T3" fmla="*/ 3 h 4"/>
                <a:gd name="T4" fmla="*/ 6 w 6"/>
                <a:gd name="T5" fmla="*/ 2 h 4"/>
                <a:gd name="T6" fmla="*/ 1 w 6"/>
                <a:gd name="T7" fmla="*/ 2 h 4"/>
                <a:gd name="T8" fmla="*/ 2 w 6"/>
                <a:gd name="T9" fmla="*/ 4 h 4"/>
              </a:gdLst>
              <a:ahLst/>
              <a:cxnLst>
                <a:cxn ang="0">
                  <a:pos x="T0" y="T1"/>
                </a:cxn>
                <a:cxn ang="0">
                  <a:pos x="T2" y="T3"/>
                </a:cxn>
                <a:cxn ang="0">
                  <a:pos x="T4" y="T5"/>
                </a:cxn>
                <a:cxn ang="0">
                  <a:pos x="T6" y="T7"/>
                </a:cxn>
                <a:cxn ang="0">
                  <a:pos x="T8" y="T9"/>
                </a:cxn>
              </a:cxnLst>
              <a:rect l="0" t="0" r="r" b="b"/>
              <a:pathLst>
                <a:path w="6" h="4">
                  <a:moveTo>
                    <a:pt x="2" y="4"/>
                  </a:moveTo>
                  <a:cubicBezTo>
                    <a:pt x="2" y="3"/>
                    <a:pt x="4" y="3"/>
                    <a:pt x="4" y="3"/>
                  </a:cubicBezTo>
                  <a:cubicBezTo>
                    <a:pt x="6" y="3"/>
                    <a:pt x="4" y="2"/>
                    <a:pt x="6" y="2"/>
                  </a:cubicBezTo>
                  <a:cubicBezTo>
                    <a:pt x="4" y="1"/>
                    <a:pt x="3" y="0"/>
                    <a:pt x="1" y="2"/>
                  </a:cubicBezTo>
                  <a:cubicBezTo>
                    <a:pt x="1" y="3"/>
                    <a:pt x="0" y="4"/>
                    <a:pt x="2"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30" name="Freeform 1199">
              <a:extLst>
                <a:ext uri="{FF2B5EF4-FFF2-40B4-BE49-F238E27FC236}">
                  <a16:creationId xmlns:a16="http://schemas.microsoft.com/office/drawing/2014/main" xmlns="" id="{8B4454F1-16A9-4FCB-A0E6-50D9E9C422E7}"/>
                </a:ext>
              </a:extLst>
            </p:cNvPr>
            <p:cNvSpPr>
              <a:spLocks/>
            </p:cNvSpPr>
            <p:nvPr/>
          </p:nvSpPr>
          <p:spPr bwMode="auto">
            <a:xfrm>
              <a:off x="3307908" y="1517657"/>
              <a:ext cx="17333" cy="9827"/>
            </a:xfrm>
            <a:custGeom>
              <a:avLst/>
              <a:gdLst>
                <a:gd name="T0" fmla="*/ 2 w 6"/>
                <a:gd name="T1" fmla="*/ 4 h 4"/>
                <a:gd name="T2" fmla="*/ 4 w 6"/>
                <a:gd name="T3" fmla="*/ 3 h 4"/>
                <a:gd name="T4" fmla="*/ 6 w 6"/>
                <a:gd name="T5" fmla="*/ 2 h 4"/>
                <a:gd name="T6" fmla="*/ 1 w 6"/>
                <a:gd name="T7" fmla="*/ 2 h 4"/>
                <a:gd name="T8" fmla="*/ 2 w 6"/>
                <a:gd name="T9" fmla="*/ 4 h 4"/>
              </a:gdLst>
              <a:ahLst/>
              <a:cxnLst>
                <a:cxn ang="0">
                  <a:pos x="T0" y="T1"/>
                </a:cxn>
                <a:cxn ang="0">
                  <a:pos x="T2" y="T3"/>
                </a:cxn>
                <a:cxn ang="0">
                  <a:pos x="T4" y="T5"/>
                </a:cxn>
                <a:cxn ang="0">
                  <a:pos x="T6" y="T7"/>
                </a:cxn>
                <a:cxn ang="0">
                  <a:pos x="T8" y="T9"/>
                </a:cxn>
              </a:cxnLst>
              <a:rect l="0" t="0" r="r" b="b"/>
              <a:pathLst>
                <a:path w="6" h="4">
                  <a:moveTo>
                    <a:pt x="2" y="4"/>
                  </a:moveTo>
                  <a:cubicBezTo>
                    <a:pt x="2" y="3"/>
                    <a:pt x="4" y="3"/>
                    <a:pt x="4" y="3"/>
                  </a:cubicBezTo>
                  <a:cubicBezTo>
                    <a:pt x="6" y="3"/>
                    <a:pt x="4" y="2"/>
                    <a:pt x="6" y="2"/>
                  </a:cubicBezTo>
                  <a:cubicBezTo>
                    <a:pt x="4" y="1"/>
                    <a:pt x="3" y="0"/>
                    <a:pt x="1" y="2"/>
                  </a:cubicBezTo>
                  <a:cubicBezTo>
                    <a:pt x="1" y="3"/>
                    <a:pt x="0" y="4"/>
                    <a:pt x="2"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31" name="Freeform 1200">
              <a:extLst>
                <a:ext uri="{FF2B5EF4-FFF2-40B4-BE49-F238E27FC236}">
                  <a16:creationId xmlns:a16="http://schemas.microsoft.com/office/drawing/2014/main" xmlns="" id="{7BF778F7-2EE1-4E96-AC8C-3E6F0D2567D3}"/>
                </a:ext>
              </a:extLst>
            </p:cNvPr>
            <p:cNvSpPr>
              <a:spLocks/>
            </p:cNvSpPr>
            <p:nvPr/>
          </p:nvSpPr>
          <p:spPr bwMode="auto">
            <a:xfrm>
              <a:off x="3325241" y="1521868"/>
              <a:ext cx="7878" cy="5615"/>
            </a:xfrm>
            <a:custGeom>
              <a:avLst/>
              <a:gdLst>
                <a:gd name="T0" fmla="*/ 2 w 3"/>
                <a:gd name="T1" fmla="*/ 2 h 2"/>
                <a:gd name="T2" fmla="*/ 3 w 3"/>
                <a:gd name="T3" fmla="*/ 1 h 2"/>
                <a:gd name="T4" fmla="*/ 0 w 3"/>
                <a:gd name="T5" fmla="*/ 1 h 2"/>
                <a:gd name="T6" fmla="*/ 2 w 3"/>
                <a:gd name="T7" fmla="*/ 2 h 2"/>
              </a:gdLst>
              <a:ahLst/>
              <a:cxnLst>
                <a:cxn ang="0">
                  <a:pos x="T0" y="T1"/>
                </a:cxn>
                <a:cxn ang="0">
                  <a:pos x="T2" y="T3"/>
                </a:cxn>
                <a:cxn ang="0">
                  <a:pos x="T4" y="T5"/>
                </a:cxn>
                <a:cxn ang="0">
                  <a:pos x="T6" y="T7"/>
                </a:cxn>
              </a:cxnLst>
              <a:rect l="0" t="0" r="r" b="b"/>
              <a:pathLst>
                <a:path w="3" h="2">
                  <a:moveTo>
                    <a:pt x="2" y="2"/>
                  </a:moveTo>
                  <a:cubicBezTo>
                    <a:pt x="2" y="2"/>
                    <a:pt x="2" y="1"/>
                    <a:pt x="3" y="1"/>
                  </a:cubicBezTo>
                  <a:cubicBezTo>
                    <a:pt x="2" y="0"/>
                    <a:pt x="1" y="0"/>
                    <a:pt x="0" y="1"/>
                  </a:cubicBezTo>
                  <a:cubicBezTo>
                    <a:pt x="1" y="1"/>
                    <a:pt x="1" y="2"/>
                    <a:pt x="2"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32" name="Freeform 1201">
              <a:extLst>
                <a:ext uri="{FF2B5EF4-FFF2-40B4-BE49-F238E27FC236}">
                  <a16:creationId xmlns:a16="http://schemas.microsoft.com/office/drawing/2014/main" xmlns="" id="{7E4E0A86-BFAA-4487-B379-968040A7CB05}"/>
                </a:ext>
              </a:extLst>
            </p:cNvPr>
            <p:cNvSpPr>
              <a:spLocks/>
            </p:cNvSpPr>
            <p:nvPr/>
          </p:nvSpPr>
          <p:spPr bwMode="auto">
            <a:xfrm>
              <a:off x="3325241" y="1521868"/>
              <a:ext cx="7878" cy="5615"/>
            </a:xfrm>
            <a:custGeom>
              <a:avLst/>
              <a:gdLst>
                <a:gd name="T0" fmla="*/ 2 w 3"/>
                <a:gd name="T1" fmla="*/ 2 h 2"/>
                <a:gd name="T2" fmla="*/ 3 w 3"/>
                <a:gd name="T3" fmla="*/ 1 h 2"/>
                <a:gd name="T4" fmla="*/ 0 w 3"/>
                <a:gd name="T5" fmla="*/ 1 h 2"/>
                <a:gd name="T6" fmla="*/ 2 w 3"/>
                <a:gd name="T7" fmla="*/ 2 h 2"/>
              </a:gdLst>
              <a:ahLst/>
              <a:cxnLst>
                <a:cxn ang="0">
                  <a:pos x="T0" y="T1"/>
                </a:cxn>
                <a:cxn ang="0">
                  <a:pos x="T2" y="T3"/>
                </a:cxn>
                <a:cxn ang="0">
                  <a:pos x="T4" y="T5"/>
                </a:cxn>
                <a:cxn ang="0">
                  <a:pos x="T6" y="T7"/>
                </a:cxn>
              </a:cxnLst>
              <a:rect l="0" t="0" r="r" b="b"/>
              <a:pathLst>
                <a:path w="3" h="2">
                  <a:moveTo>
                    <a:pt x="2" y="2"/>
                  </a:moveTo>
                  <a:cubicBezTo>
                    <a:pt x="2" y="2"/>
                    <a:pt x="2" y="1"/>
                    <a:pt x="3" y="1"/>
                  </a:cubicBezTo>
                  <a:cubicBezTo>
                    <a:pt x="2" y="0"/>
                    <a:pt x="1" y="0"/>
                    <a:pt x="0" y="1"/>
                  </a:cubicBezTo>
                  <a:cubicBezTo>
                    <a:pt x="1" y="1"/>
                    <a:pt x="1" y="2"/>
                    <a:pt x="2"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33" name="Freeform 1202">
              <a:extLst>
                <a:ext uri="{FF2B5EF4-FFF2-40B4-BE49-F238E27FC236}">
                  <a16:creationId xmlns:a16="http://schemas.microsoft.com/office/drawing/2014/main" xmlns="" id="{C52DC36A-719B-4E75-BAF9-A825AAEFD058}"/>
                </a:ext>
              </a:extLst>
            </p:cNvPr>
            <p:cNvSpPr>
              <a:spLocks/>
            </p:cNvSpPr>
            <p:nvPr/>
          </p:nvSpPr>
          <p:spPr bwMode="auto">
            <a:xfrm>
              <a:off x="3333119" y="1520465"/>
              <a:ext cx="6303" cy="1404"/>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1" y="1"/>
                    <a:pt x="1" y="1"/>
                    <a:pt x="2" y="0"/>
                  </a:cubicBezTo>
                  <a:cubicBezTo>
                    <a:pt x="1" y="0"/>
                    <a:pt x="0"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34" name="Freeform 1203">
              <a:extLst>
                <a:ext uri="{FF2B5EF4-FFF2-40B4-BE49-F238E27FC236}">
                  <a16:creationId xmlns:a16="http://schemas.microsoft.com/office/drawing/2014/main" xmlns="" id="{2FB6D51F-8A83-4A11-BC0B-841C1E6EE380}"/>
                </a:ext>
              </a:extLst>
            </p:cNvPr>
            <p:cNvSpPr>
              <a:spLocks/>
            </p:cNvSpPr>
            <p:nvPr/>
          </p:nvSpPr>
          <p:spPr bwMode="auto">
            <a:xfrm>
              <a:off x="3333119" y="1520465"/>
              <a:ext cx="6303" cy="1404"/>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1" y="1"/>
                    <a:pt x="1" y="1"/>
                    <a:pt x="2" y="0"/>
                  </a:cubicBezTo>
                  <a:cubicBezTo>
                    <a:pt x="1" y="0"/>
                    <a:pt x="0"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35" name="Freeform 1204">
              <a:extLst>
                <a:ext uri="{FF2B5EF4-FFF2-40B4-BE49-F238E27FC236}">
                  <a16:creationId xmlns:a16="http://schemas.microsoft.com/office/drawing/2014/main" xmlns="" id="{A5C72210-62B7-4857-8C56-C3C3F2B91B88}"/>
                </a:ext>
              </a:extLst>
            </p:cNvPr>
            <p:cNvSpPr>
              <a:spLocks/>
            </p:cNvSpPr>
            <p:nvPr/>
          </p:nvSpPr>
          <p:spPr bwMode="auto">
            <a:xfrm>
              <a:off x="3339421" y="1517657"/>
              <a:ext cx="4727" cy="4212"/>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1" y="1"/>
                    <a:pt x="1" y="0"/>
                    <a:pt x="2" y="0"/>
                  </a:cubicBezTo>
                  <a:cubicBezTo>
                    <a:pt x="1" y="0"/>
                    <a:pt x="0" y="1"/>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36" name="Freeform 1205">
              <a:extLst>
                <a:ext uri="{FF2B5EF4-FFF2-40B4-BE49-F238E27FC236}">
                  <a16:creationId xmlns:a16="http://schemas.microsoft.com/office/drawing/2014/main" xmlns="" id="{82E2C2CD-4D76-4973-ABFC-371EC2A5E32A}"/>
                </a:ext>
              </a:extLst>
            </p:cNvPr>
            <p:cNvSpPr>
              <a:spLocks/>
            </p:cNvSpPr>
            <p:nvPr/>
          </p:nvSpPr>
          <p:spPr bwMode="auto">
            <a:xfrm>
              <a:off x="3339421" y="1517657"/>
              <a:ext cx="4727" cy="4212"/>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1" y="1"/>
                    <a:pt x="1" y="0"/>
                    <a:pt x="2" y="0"/>
                  </a:cubicBezTo>
                  <a:cubicBezTo>
                    <a:pt x="1" y="0"/>
                    <a:pt x="0" y="1"/>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37" name="Freeform 1206">
              <a:extLst>
                <a:ext uri="{FF2B5EF4-FFF2-40B4-BE49-F238E27FC236}">
                  <a16:creationId xmlns:a16="http://schemas.microsoft.com/office/drawing/2014/main" xmlns="" id="{62AB28ED-7FD8-42CA-8746-472C61D34A76}"/>
                </a:ext>
              </a:extLst>
            </p:cNvPr>
            <p:cNvSpPr>
              <a:spLocks/>
            </p:cNvSpPr>
            <p:nvPr/>
          </p:nvSpPr>
          <p:spPr bwMode="auto">
            <a:xfrm>
              <a:off x="2808430" y="1117600"/>
              <a:ext cx="1175429" cy="562888"/>
            </a:xfrm>
            <a:custGeom>
              <a:avLst/>
              <a:gdLst>
                <a:gd name="T0" fmla="*/ 40 w 423"/>
                <a:gd name="T1" fmla="*/ 60 h 227"/>
                <a:gd name="T2" fmla="*/ 80 w 423"/>
                <a:gd name="T3" fmla="*/ 67 h 227"/>
                <a:gd name="T4" fmla="*/ 87 w 423"/>
                <a:gd name="T5" fmla="*/ 83 h 227"/>
                <a:gd name="T6" fmla="*/ 79 w 423"/>
                <a:gd name="T7" fmla="*/ 101 h 227"/>
                <a:gd name="T8" fmla="*/ 104 w 423"/>
                <a:gd name="T9" fmla="*/ 103 h 227"/>
                <a:gd name="T10" fmla="*/ 105 w 423"/>
                <a:gd name="T11" fmla="*/ 113 h 227"/>
                <a:gd name="T12" fmla="*/ 99 w 423"/>
                <a:gd name="T13" fmla="*/ 119 h 227"/>
                <a:gd name="T14" fmla="*/ 94 w 423"/>
                <a:gd name="T15" fmla="*/ 129 h 227"/>
                <a:gd name="T16" fmla="*/ 76 w 423"/>
                <a:gd name="T17" fmla="*/ 138 h 227"/>
                <a:gd name="T18" fmla="*/ 73 w 423"/>
                <a:gd name="T19" fmla="*/ 139 h 227"/>
                <a:gd name="T20" fmla="*/ 84 w 423"/>
                <a:gd name="T21" fmla="*/ 141 h 227"/>
                <a:gd name="T22" fmla="*/ 62 w 423"/>
                <a:gd name="T23" fmla="*/ 148 h 227"/>
                <a:gd name="T24" fmla="*/ 61 w 423"/>
                <a:gd name="T25" fmla="*/ 150 h 227"/>
                <a:gd name="T26" fmla="*/ 63 w 423"/>
                <a:gd name="T27" fmla="*/ 158 h 227"/>
                <a:gd name="T28" fmla="*/ 61 w 423"/>
                <a:gd name="T29" fmla="*/ 160 h 227"/>
                <a:gd name="T30" fmla="*/ 61 w 423"/>
                <a:gd name="T31" fmla="*/ 165 h 227"/>
                <a:gd name="T32" fmla="*/ 66 w 423"/>
                <a:gd name="T33" fmla="*/ 168 h 227"/>
                <a:gd name="T34" fmla="*/ 75 w 423"/>
                <a:gd name="T35" fmla="*/ 172 h 227"/>
                <a:gd name="T36" fmla="*/ 72 w 423"/>
                <a:gd name="T37" fmla="*/ 180 h 227"/>
                <a:gd name="T38" fmla="*/ 63 w 423"/>
                <a:gd name="T39" fmla="*/ 189 h 227"/>
                <a:gd name="T40" fmla="*/ 69 w 423"/>
                <a:gd name="T41" fmla="*/ 203 h 227"/>
                <a:gd name="T42" fmla="*/ 71 w 423"/>
                <a:gd name="T43" fmla="*/ 210 h 227"/>
                <a:gd name="T44" fmla="*/ 87 w 423"/>
                <a:gd name="T45" fmla="*/ 215 h 227"/>
                <a:gd name="T46" fmla="*/ 100 w 423"/>
                <a:gd name="T47" fmla="*/ 214 h 227"/>
                <a:gd name="T48" fmla="*/ 100 w 423"/>
                <a:gd name="T49" fmla="*/ 224 h 227"/>
                <a:gd name="T50" fmla="*/ 115 w 423"/>
                <a:gd name="T51" fmla="*/ 222 h 227"/>
                <a:gd name="T52" fmla="*/ 119 w 423"/>
                <a:gd name="T53" fmla="*/ 215 h 227"/>
                <a:gd name="T54" fmla="*/ 128 w 423"/>
                <a:gd name="T55" fmla="*/ 203 h 227"/>
                <a:gd name="T56" fmla="*/ 139 w 423"/>
                <a:gd name="T57" fmla="*/ 193 h 227"/>
                <a:gd name="T58" fmla="*/ 147 w 423"/>
                <a:gd name="T59" fmla="*/ 185 h 227"/>
                <a:gd name="T60" fmla="*/ 164 w 423"/>
                <a:gd name="T61" fmla="*/ 167 h 227"/>
                <a:gd name="T62" fmla="*/ 189 w 423"/>
                <a:gd name="T63" fmla="*/ 157 h 227"/>
                <a:gd name="T64" fmla="*/ 213 w 423"/>
                <a:gd name="T65" fmla="*/ 155 h 227"/>
                <a:gd name="T66" fmla="*/ 241 w 423"/>
                <a:gd name="T67" fmla="*/ 138 h 227"/>
                <a:gd name="T68" fmla="*/ 282 w 423"/>
                <a:gd name="T69" fmla="*/ 133 h 227"/>
                <a:gd name="T70" fmla="*/ 319 w 423"/>
                <a:gd name="T71" fmla="*/ 119 h 227"/>
                <a:gd name="T72" fmla="*/ 273 w 423"/>
                <a:gd name="T73" fmla="*/ 115 h 227"/>
                <a:gd name="T74" fmla="*/ 285 w 423"/>
                <a:gd name="T75" fmla="*/ 103 h 227"/>
                <a:gd name="T76" fmla="*/ 325 w 423"/>
                <a:gd name="T77" fmla="*/ 112 h 227"/>
                <a:gd name="T78" fmla="*/ 322 w 423"/>
                <a:gd name="T79" fmla="*/ 101 h 227"/>
                <a:gd name="T80" fmla="*/ 303 w 423"/>
                <a:gd name="T81" fmla="*/ 91 h 227"/>
                <a:gd name="T82" fmla="*/ 310 w 423"/>
                <a:gd name="T83" fmla="*/ 84 h 227"/>
                <a:gd name="T84" fmla="*/ 335 w 423"/>
                <a:gd name="T85" fmla="*/ 77 h 227"/>
                <a:gd name="T86" fmla="*/ 346 w 423"/>
                <a:gd name="T87" fmla="*/ 70 h 227"/>
                <a:gd name="T88" fmla="*/ 346 w 423"/>
                <a:gd name="T89" fmla="*/ 59 h 227"/>
                <a:gd name="T90" fmla="*/ 349 w 423"/>
                <a:gd name="T91" fmla="*/ 53 h 227"/>
                <a:gd name="T92" fmla="*/ 344 w 423"/>
                <a:gd name="T93" fmla="*/ 47 h 227"/>
                <a:gd name="T94" fmla="*/ 372 w 423"/>
                <a:gd name="T95" fmla="*/ 29 h 227"/>
                <a:gd name="T96" fmla="*/ 383 w 423"/>
                <a:gd name="T97" fmla="*/ 21 h 227"/>
                <a:gd name="T98" fmla="*/ 372 w 423"/>
                <a:gd name="T99" fmla="*/ 14 h 227"/>
                <a:gd name="T100" fmla="*/ 331 w 423"/>
                <a:gd name="T101" fmla="*/ 14 h 227"/>
                <a:gd name="T102" fmla="*/ 338 w 423"/>
                <a:gd name="T103" fmla="*/ 6 h 227"/>
                <a:gd name="T104" fmla="*/ 322 w 423"/>
                <a:gd name="T105" fmla="*/ 1 h 227"/>
                <a:gd name="T106" fmla="*/ 267 w 423"/>
                <a:gd name="T107" fmla="*/ 4 h 227"/>
                <a:gd name="T108" fmla="*/ 209 w 423"/>
                <a:gd name="T109" fmla="*/ 4 h 227"/>
                <a:gd name="T110" fmla="*/ 221 w 423"/>
                <a:gd name="T111" fmla="*/ 6 h 227"/>
                <a:gd name="T112" fmla="*/ 178 w 423"/>
                <a:gd name="T113" fmla="*/ 8 h 227"/>
                <a:gd name="T114" fmla="*/ 125 w 423"/>
                <a:gd name="T115" fmla="*/ 12 h 227"/>
                <a:gd name="T116" fmla="*/ 83 w 423"/>
                <a:gd name="T117" fmla="*/ 19 h 227"/>
                <a:gd name="T118" fmla="*/ 22 w 423"/>
                <a:gd name="T119" fmla="*/ 38 h 227"/>
                <a:gd name="T120" fmla="*/ 27 w 423"/>
                <a:gd name="T121" fmla="*/ 48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23" h="227">
                  <a:moveTo>
                    <a:pt x="8" y="55"/>
                  </a:moveTo>
                  <a:cubicBezTo>
                    <a:pt x="12" y="56"/>
                    <a:pt x="16" y="56"/>
                    <a:pt x="21" y="56"/>
                  </a:cubicBezTo>
                  <a:cubicBezTo>
                    <a:pt x="20" y="58"/>
                    <a:pt x="17" y="57"/>
                    <a:pt x="16" y="57"/>
                  </a:cubicBezTo>
                  <a:cubicBezTo>
                    <a:pt x="13" y="57"/>
                    <a:pt x="9" y="57"/>
                    <a:pt x="7" y="58"/>
                  </a:cubicBezTo>
                  <a:cubicBezTo>
                    <a:pt x="9" y="60"/>
                    <a:pt x="12" y="61"/>
                    <a:pt x="14" y="61"/>
                  </a:cubicBezTo>
                  <a:cubicBezTo>
                    <a:pt x="11" y="61"/>
                    <a:pt x="14" y="61"/>
                    <a:pt x="14" y="61"/>
                  </a:cubicBezTo>
                  <a:cubicBezTo>
                    <a:pt x="15" y="62"/>
                    <a:pt x="17" y="62"/>
                    <a:pt x="18" y="62"/>
                  </a:cubicBezTo>
                  <a:cubicBezTo>
                    <a:pt x="20" y="62"/>
                    <a:pt x="23" y="63"/>
                    <a:pt x="25" y="62"/>
                  </a:cubicBezTo>
                  <a:cubicBezTo>
                    <a:pt x="24" y="62"/>
                    <a:pt x="23" y="60"/>
                    <a:pt x="22" y="60"/>
                  </a:cubicBezTo>
                  <a:cubicBezTo>
                    <a:pt x="24" y="60"/>
                    <a:pt x="25" y="59"/>
                    <a:pt x="27" y="61"/>
                  </a:cubicBezTo>
                  <a:cubicBezTo>
                    <a:pt x="28" y="62"/>
                    <a:pt x="31" y="59"/>
                    <a:pt x="34" y="60"/>
                  </a:cubicBezTo>
                  <a:cubicBezTo>
                    <a:pt x="33" y="60"/>
                    <a:pt x="32" y="61"/>
                    <a:pt x="31" y="61"/>
                  </a:cubicBezTo>
                  <a:cubicBezTo>
                    <a:pt x="33" y="62"/>
                    <a:pt x="34" y="62"/>
                    <a:pt x="35" y="61"/>
                  </a:cubicBezTo>
                  <a:cubicBezTo>
                    <a:pt x="35" y="60"/>
                    <a:pt x="37" y="61"/>
                    <a:pt x="38" y="60"/>
                  </a:cubicBezTo>
                  <a:cubicBezTo>
                    <a:pt x="39" y="60"/>
                    <a:pt x="39" y="60"/>
                    <a:pt x="40" y="60"/>
                  </a:cubicBezTo>
                  <a:cubicBezTo>
                    <a:pt x="40" y="61"/>
                    <a:pt x="40" y="60"/>
                    <a:pt x="41" y="60"/>
                  </a:cubicBezTo>
                  <a:cubicBezTo>
                    <a:pt x="42" y="59"/>
                    <a:pt x="44" y="59"/>
                    <a:pt x="44" y="61"/>
                  </a:cubicBezTo>
                  <a:cubicBezTo>
                    <a:pt x="45" y="61"/>
                    <a:pt x="55" y="57"/>
                    <a:pt x="54" y="60"/>
                  </a:cubicBezTo>
                  <a:cubicBezTo>
                    <a:pt x="55" y="59"/>
                    <a:pt x="58" y="60"/>
                    <a:pt x="59" y="60"/>
                  </a:cubicBezTo>
                  <a:cubicBezTo>
                    <a:pt x="62" y="60"/>
                    <a:pt x="64" y="60"/>
                    <a:pt x="67" y="61"/>
                  </a:cubicBezTo>
                  <a:cubicBezTo>
                    <a:pt x="66" y="62"/>
                    <a:pt x="66" y="62"/>
                    <a:pt x="66" y="62"/>
                  </a:cubicBezTo>
                  <a:cubicBezTo>
                    <a:pt x="67" y="62"/>
                    <a:pt x="72" y="61"/>
                    <a:pt x="71" y="63"/>
                  </a:cubicBezTo>
                  <a:cubicBezTo>
                    <a:pt x="72" y="63"/>
                    <a:pt x="73" y="62"/>
                    <a:pt x="73" y="62"/>
                  </a:cubicBezTo>
                  <a:cubicBezTo>
                    <a:pt x="72" y="63"/>
                    <a:pt x="72" y="63"/>
                    <a:pt x="72" y="63"/>
                  </a:cubicBezTo>
                  <a:cubicBezTo>
                    <a:pt x="74" y="64"/>
                    <a:pt x="75" y="63"/>
                    <a:pt x="77" y="63"/>
                  </a:cubicBezTo>
                  <a:cubicBezTo>
                    <a:pt x="74" y="63"/>
                    <a:pt x="76" y="65"/>
                    <a:pt x="77" y="65"/>
                  </a:cubicBezTo>
                  <a:cubicBezTo>
                    <a:pt x="78" y="65"/>
                    <a:pt x="79" y="64"/>
                    <a:pt x="80" y="64"/>
                  </a:cubicBezTo>
                  <a:cubicBezTo>
                    <a:pt x="78" y="65"/>
                    <a:pt x="81" y="65"/>
                    <a:pt x="80" y="66"/>
                  </a:cubicBezTo>
                  <a:cubicBezTo>
                    <a:pt x="80" y="68"/>
                    <a:pt x="78" y="67"/>
                    <a:pt x="76" y="68"/>
                  </a:cubicBezTo>
                  <a:cubicBezTo>
                    <a:pt x="77" y="68"/>
                    <a:pt x="78" y="67"/>
                    <a:pt x="80" y="67"/>
                  </a:cubicBezTo>
                  <a:cubicBezTo>
                    <a:pt x="79" y="68"/>
                    <a:pt x="78" y="70"/>
                    <a:pt x="80" y="69"/>
                  </a:cubicBezTo>
                  <a:cubicBezTo>
                    <a:pt x="79" y="70"/>
                    <a:pt x="79" y="70"/>
                    <a:pt x="79" y="70"/>
                  </a:cubicBezTo>
                  <a:cubicBezTo>
                    <a:pt x="81" y="71"/>
                    <a:pt x="84" y="71"/>
                    <a:pt x="86" y="73"/>
                  </a:cubicBezTo>
                  <a:cubicBezTo>
                    <a:pt x="85" y="73"/>
                    <a:pt x="83" y="73"/>
                    <a:pt x="84" y="74"/>
                  </a:cubicBezTo>
                  <a:cubicBezTo>
                    <a:pt x="85" y="73"/>
                    <a:pt x="87" y="76"/>
                    <a:pt x="88" y="75"/>
                  </a:cubicBezTo>
                  <a:cubicBezTo>
                    <a:pt x="87" y="76"/>
                    <a:pt x="85" y="77"/>
                    <a:pt x="84" y="76"/>
                  </a:cubicBezTo>
                  <a:cubicBezTo>
                    <a:pt x="85" y="77"/>
                    <a:pt x="86" y="77"/>
                    <a:pt x="87" y="77"/>
                  </a:cubicBezTo>
                  <a:cubicBezTo>
                    <a:pt x="86" y="77"/>
                    <a:pt x="85" y="77"/>
                    <a:pt x="84" y="77"/>
                  </a:cubicBezTo>
                  <a:cubicBezTo>
                    <a:pt x="85" y="78"/>
                    <a:pt x="85" y="78"/>
                    <a:pt x="86" y="78"/>
                  </a:cubicBezTo>
                  <a:cubicBezTo>
                    <a:pt x="83" y="79"/>
                    <a:pt x="80" y="78"/>
                    <a:pt x="78" y="79"/>
                  </a:cubicBezTo>
                  <a:cubicBezTo>
                    <a:pt x="81" y="80"/>
                    <a:pt x="84" y="79"/>
                    <a:pt x="86" y="78"/>
                  </a:cubicBezTo>
                  <a:cubicBezTo>
                    <a:pt x="86" y="79"/>
                    <a:pt x="85" y="79"/>
                    <a:pt x="84" y="80"/>
                  </a:cubicBezTo>
                  <a:cubicBezTo>
                    <a:pt x="85" y="80"/>
                    <a:pt x="86" y="80"/>
                    <a:pt x="87" y="80"/>
                  </a:cubicBezTo>
                  <a:cubicBezTo>
                    <a:pt x="84" y="81"/>
                    <a:pt x="87" y="82"/>
                    <a:pt x="87" y="82"/>
                  </a:cubicBezTo>
                  <a:cubicBezTo>
                    <a:pt x="86" y="82"/>
                    <a:pt x="86" y="83"/>
                    <a:pt x="87" y="83"/>
                  </a:cubicBezTo>
                  <a:cubicBezTo>
                    <a:pt x="87" y="83"/>
                    <a:pt x="82" y="83"/>
                    <a:pt x="85" y="84"/>
                  </a:cubicBezTo>
                  <a:cubicBezTo>
                    <a:pt x="83" y="84"/>
                    <a:pt x="88" y="86"/>
                    <a:pt x="89" y="87"/>
                  </a:cubicBezTo>
                  <a:cubicBezTo>
                    <a:pt x="88" y="86"/>
                    <a:pt x="84" y="87"/>
                    <a:pt x="87" y="88"/>
                  </a:cubicBezTo>
                  <a:cubicBezTo>
                    <a:pt x="85" y="88"/>
                    <a:pt x="84" y="90"/>
                    <a:pt x="83" y="89"/>
                  </a:cubicBezTo>
                  <a:cubicBezTo>
                    <a:pt x="85" y="90"/>
                    <a:pt x="86" y="89"/>
                    <a:pt x="87" y="90"/>
                  </a:cubicBezTo>
                  <a:cubicBezTo>
                    <a:pt x="89" y="90"/>
                    <a:pt x="88" y="92"/>
                    <a:pt x="87" y="92"/>
                  </a:cubicBezTo>
                  <a:cubicBezTo>
                    <a:pt x="87" y="93"/>
                    <a:pt x="88" y="93"/>
                    <a:pt x="89" y="92"/>
                  </a:cubicBezTo>
                  <a:cubicBezTo>
                    <a:pt x="87" y="93"/>
                    <a:pt x="86" y="94"/>
                    <a:pt x="85" y="94"/>
                  </a:cubicBezTo>
                  <a:cubicBezTo>
                    <a:pt x="86" y="95"/>
                    <a:pt x="87" y="95"/>
                    <a:pt x="89" y="95"/>
                  </a:cubicBezTo>
                  <a:cubicBezTo>
                    <a:pt x="86" y="96"/>
                    <a:pt x="82" y="94"/>
                    <a:pt x="79" y="95"/>
                  </a:cubicBezTo>
                  <a:cubicBezTo>
                    <a:pt x="81" y="97"/>
                    <a:pt x="84" y="95"/>
                    <a:pt x="85" y="96"/>
                  </a:cubicBezTo>
                  <a:cubicBezTo>
                    <a:pt x="84" y="96"/>
                    <a:pt x="83" y="98"/>
                    <a:pt x="81" y="98"/>
                  </a:cubicBezTo>
                  <a:cubicBezTo>
                    <a:pt x="80" y="99"/>
                    <a:pt x="78" y="99"/>
                    <a:pt x="77" y="100"/>
                  </a:cubicBezTo>
                  <a:cubicBezTo>
                    <a:pt x="80" y="102"/>
                    <a:pt x="83" y="99"/>
                    <a:pt x="86" y="98"/>
                  </a:cubicBezTo>
                  <a:cubicBezTo>
                    <a:pt x="84" y="100"/>
                    <a:pt x="82" y="101"/>
                    <a:pt x="79" y="101"/>
                  </a:cubicBezTo>
                  <a:cubicBezTo>
                    <a:pt x="77" y="101"/>
                    <a:pt x="74" y="102"/>
                    <a:pt x="73" y="103"/>
                  </a:cubicBezTo>
                  <a:cubicBezTo>
                    <a:pt x="74" y="103"/>
                    <a:pt x="74" y="104"/>
                    <a:pt x="74" y="105"/>
                  </a:cubicBezTo>
                  <a:cubicBezTo>
                    <a:pt x="74" y="106"/>
                    <a:pt x="77" y="107"/>
                    <a:pt x="76" y="105"/>
                  </a:cubicBezTo>
                  <a:cubicBezTo>
                    <a:pt x="78" y="106"/>
                    <a:pt x="80" y="106"/>
                    <a:pt x="82" y="106"/>
                  </a:cubicBezTo>
                  <a:cubicBezTo>
                    <a:pt x="83" y="106"/>
                    <a:pt x="84" y="106"/>
                    <a:pt x="85" y="106"/>
                  </a:cubicBezTo>
                  <a:cubicBezTo>
                    <a:pt x="87" y="104"/>
                    <a:pt x="85" y="104"/>
                    <a:pt x="86" y="103"/>
                  </a:cubicBezTo>
                  <a:cubicBezTo>
                    <a:pt x="86" y="103"/>
                    <a:pt x="87" y="104"/>
                    <a:pt x="88" y="103"/>
                  </a:cubicBezTo>
                  <a:cubicBezTo>
                    <a:pt x="87" y="102"/>
                    <a:pt x="92" y="103"/>
                    <a:pt x="92" y="100"/>
                  </a:cubicBezTo>
                  <a:cubicBezTo>
                    <a:pt x="92" y="99"/>
                    <a:pt x="91" y="99"/>
                    <a:pt x="91" y="97"/>
                  </a:cubicBezTo>
                  <a:cubicBezTo>
                    <a:pt x="91" y="96"/>
                    <a:pt x="92" y="96"/>
                    <a:pt x="94" y="96"/>
                  </a:cubicBezTo>
                  <a:cubicBezTo>
                    <a:pt x="90" y="97"/>
                    <a:pt x="93" y="100"/>
                    <a:pt x="92" y="102"/>
                  </a:cubicBezTo>
                  <a:cubicBezTo>
                    <a:pt x="94" y="101"/>
                    <a:pt x="96" y="100"/>
                    <a:pt x="97" y="100"/>
                  </a:cubicBezTo>
                  <a:cubicBezTo>
                    <a:pt x="96" y="101"/>
                    <a:pt x="93" y="102"/>
                    <a:pt x="92" y="103"/>
                  </a:cubicBezTo>
                  <a:cubicBezTo>
                    <a:pt x="94" y="103"/>
                    <a:pt x="96" y="103"/>
                    <a:pt x="98" y="104"/>
                  </a:cubicBezTo>
                  <a:cubicBezTo>
                    <a:pt x="100" y="104"/>
                    <a:pt x="102" y="102"/>
                    <a:pt x="104" y="103"/>
                  </a:cubicBezTo>
                  <a:cubicBezTo>
                    <a:pt x="101" y="105"/>
                    <a:pt x="96" y="104"/>
                    <a:pt x="92" y="106"/>
                  </a:cubicBezTo>
                  <a:cubicBezTo>
                    <a:pt x="97" y="106"/>
                    <a:pt x="101" y="104"/>
                    <a:pt x="105" y="105"/>
                  </a:cubicBezTo>
                  <a:cubicBezTo>
                    <a:pt x="104" y="106"/>
                    <a:pt x="101" y="105"/>
                    <a:pt x="100" y="106"/>
                  </a:cubicBezTo>
                  <a:cubicBezTo>
                    <a:pt x="98" y="106"/>
                    <a:pt x="97" y="107"/>
                    <a:pt x="95" y="108"/>
                  </a:cubicBezTo>
                  <a:cubicBezTo>
                    <a:pt x="97" y="109"/>
                    <a:pt x="100" y="106"/>
                    <a:pt x="102" y="106"/>
                  </a:cubicBezTo>
                  <a:cubicBezTo>
                    <a:pt x="103" y="107"/>
                    <a:pt x="102" y="108"/>
                    <a:pt x="101" y="107"/>
                  </a:cubicBezTo>
                  <a:cubicBezTo>
                    <a:pt x="99" y="107"/>
                    <a:pt x="98" y="108"/>
                    <a:pt x="97" y="108"/>
                  </a:cubicBezTo>
                  <a:cubicBezTo>
                    <a:pt x="98" y="109"/>
                    <a:pt x="102" y="108"/>
                    <a:pt x="103" y="108"/>
                  </a:cubicBezTo>
                  <a:cubicBezTo>
                    <a:pt x="101" y="109"/>
                    <a:pt x="105" y="110"/>
                    <a:pt x="105" y="109"/>
                  </a:cubicBezTo>
                  <a:cubicBezTo>
                    <a:pt x="103" y="111"/>
                    <a:pt x="100" y="108"/>
                    <a:pt x="98" y="109"/>
                  </a:cubicBezTo>
                  <a:cubicBezTo>
                    <a:pt x="99" y="110"/>
                    <a:pt x="100" y="111"/>
                    <a:pt x="102" y="111"/>
                  </a:cubicBezTo>
                  <a:cubicBezTo>
                    <a:pt x="103" y="111"/>
                    <a:pt x="104" y="111"/>
                    <a:pt x="105" y="111"/>
                  </a:cubicBezTo>
                  <a:cubicBezTo>
                    <a:pt x="106" y="111"/>
                    <a:pt x="105" y="113"/>
                    <a:pt x="104" y="112"/>
                  </a:cubicBezTo>
                  <a:cubicBezTo>
                    <a:pt x="103" y="112"/>
                    <a:pt x="102" y="112"/>
                    <a:pt x="100" y="112"/>
                  </a:cubicBezTo>
                  <a:cubicBezTo>
                    <a:pt x="101" y="113"/>
                    <a:pt x="104" y="113"/>
                    <a:pt x="105" y="113"/>
                  </a:cubicBezTo>
                  <a:cubicBezTo>
                    <a:pt x="105" y="113"/>
                    <a:pt x="104" y="113"/>
                    <a:pt x="103" y="113"/>
                  </a:cubicBezTo>
                  <a:cubicBezTo>
                    <a:pt x="104" y="114"/>
                    <a:pt x="104" y="114"/>
                    <a:pt x="104" y="114"/>
                  </a:cubicBezTo>
                  <a:cubicBezTo>
                    <a:pt x="103" y="114"/>
                    <a:pt x="101" y="114"/>
                    <a:pt x="100" y="114"/>
                  </a:cubicBezTo>
                  <a:cubicBezTo>
                    <a:pt x="101" y="114"/>
                    <a:pt x="104" y="115"/>
                    <a:pt x="101" y="115"/>
                  </a:cubicBezTo>
                  <a:cubicBezTo>
                    <a:pt x="103" y="116"/>
                    <a:pt x="104" y="115"/>
                    <a:pt x="105" y="114"/>
                  </a:cubicBezTo>
                  <a:cubicBezTo>
                    <a:pt x="105" y="115"/>
                    <a:pt x="105" y="115"/>
                    <a:pt x="104" y="116"/>
                  </a:cubicBezTo>
                  <a:cubicBezTo>
                    <a:pt x="103" y="117"/>
                    <a:pt x="101" y="116"/>
                    <a:pt x="100" y="116"/>
                  </a:cubicBezTo>
                  <a:cubicBezTo>
                    <a:pt x="97" y="115"/>
                    <a:pt x="96" y="114"/>
                    <a:pt x="93" y="113"/>
                  </a:cubicBezTo>
                  <a:cubicBezTo>
                    <a:pt x="90" y="111"/>
                    <a:pt x="87" y="113"/>
                    <a:pt x="84" y="112"/>
                  </a:cubicBezTo>
                  <a:cubicBezTo>
                    <a:pt x="81" y="111"/>
                    <a:pt x="78" y="111"/>
                    <a:pt x="76" y="113"/>
                  </a:cubicBezTo>
                  <a:cubicBezTo>
                    <a:pt x="77" y="114"/>
                    <a:pt x="79" y="115"/>
                    <a:pt x="80" y="116"/>
                  </a:cubicBezTo>
                  <a:cubicBezTo>
                    <a:pt x="83" y="116"/>
                    <a:pt x="86" y="116"/>
                    <a:pt x="88" y="118"/>
                  </a:cubicBezTo>
                  <a:cubicBezTo>
                    <a:pt x="90" y="120"/>
                    <a:pt x="91" y="119"/>
                    <a:pt x="94" y="120"/>
                  </a:cubicBezTo>
                  <a:cubicBezTo>
                    <a:pt x="94" y="120"/>
                    <a:pt x="95" y="120"/>
                    <a:pt x="96" y="120"/>
                  </a:cubicBezTo>
                  <a:cubicBezTo>
                    <a:pt x="97" y="120"/>
                    <a:pt x="98" y="118"/>
                    <a:pt x="99" y="119"/>
                  </a:cubicBezTo>
                  <a:cubicBezTo>
                    <a:pt x="98" y="120"/>
                    <a:pt x="98" y="120"/>
                    <a:pt x="97" y="120"/>
                  </a:cubicBezTo>
                  <a:cubicBezTo>
                    <a:pt x="100" y="120"/>
                    <a:pt x="102" y="119"/>
                    <a:pt x="105" y="119"/>
                  </a:cubicBezTo>
                  <a:cubicBezTo>
                    <a:pt x="105" y="120"/>
                    <a:pt x="103" y="120"/>
                    <a:pt x="103" y="121"/>
                  </a:cubicBezTo>
                  <a:cubicBezTo>
                    <a:pt x="104" y="121"/>
                    <a:pt x="104" y="121"/>
                    <a:pt x="104" y="122"/>
                  </a:cubicBezTo>
                  <a:cubicBezTo>
                    <a:pt x="102" y="122"/>
                    <a:pt x="101" y="122"/>
                    <a:pt x="99" y="123"/>
                  </a:cubicBezTo>
                  <a:cubicBezTo>
                    <a:pt x="100" y="123"/>
                    <a:pt x="101" y="123"/>
                    <a:pt x="102" y="124"/>
                  </a:cubicBezTo>
                  <a:cubicBezTo>
                    <a:pt x="100" y="123"/>
                    <a:pt x="98" y="123"/>
                    <a:pt x="98" y="125"/>
                  </a:cubicBezTo>
                  <a:cubicBezTo>
                    <a:pt x="99" y="125"/>
                    <a:pt x="101" y="124"/>
                    <a:pt x="102" y="125"/>
                  </a:cubicBezTo>
                  <a:cubicBezTo>
                    <a:pt x="99" y="124"/>
                    <a:pt x="96" y="126"/>
                    <a:pt x="94" y="128"/>
                  </a:cubicBezTo>
                  <a:cubicBezTo>
                    <a:pt x="96" y="128"/>
                    <a:pt x="97" y="127"/>
                    <a:pt x="99" y="127"/>
                  </a:cubicBezTo>
                  <a:cubicBezTo>
                    <a:pt x="100" y="127"/>
                    <a:pt x="100" y="128"/>
                    <a:pt x="101" y="128"/>
                  </a:cubicBezTo>
                  <a:cubicBezTo>
                    <a:pt x="100" y="129"/>
                    <a:pt x="99" y="128"/>
                    <a:pt x="98" y="129"/>
                  </a:cubicBezTo>
                  <a:cubicBezTo>
                    <a:pt x="98" y="129"/>
                    <a:pt x="99" y="129"/>
                    <a:pt x="100" y="130"/>
                  </a:cubicBezTo>
                  <a:cubicBezTo>
                    <a:pt x="99" y="130"/>
                    <a:pt x="98" y="130"/>
                    <a:pt x="98" y="130"/>
                  </a:cubicBezTo>
                  <a:cubicBezTo>
                    <a:pt x="98" y="129"/>
                    <a:pt x="96" y="129"/>
                    <a:pt x="94" y="129"/>
                  </a:cubicBezTo>
                  <a:cubicBezTo>
                    <a:pt x="95" y="128"/>
                    <a:pt x="95" y="128"/>
                    <a:pt x="95" y="128"/>
                  </a:cubicBezTo>
                  <a:cubicBezTo>
                    <a:pt x="94" y="128"/>
                    <a:pt x="93" y="129"/>
                    <a:pt x="93" y="130"/>
                  </a:cubicBezTo>
                  <a:cubicBezTo>
                    <a:pt x="92" y="131"/>
                    <a:pt x="91" y="131"/>
                    <a:pt x="90" y="132"/>
                  </a:cubicBezTo>
                  <a:cubicBezTo>
                    <a:pt x="92" y="133"/>
                    <a:pt x="93" y="132"/>
                    <a:pt x="95" y="132"/>
                  </a:cubicBezTo>
                  <a:cubicBezTo>
                    <a:pt x="94" y="132"/>
                    <a:pt x="92" y="132"/>
                    <a:pt x="93" y="134"/>
                  </a:cubicBezTo>
                  <a:cubicBezTo>
                    <a:pt x="91" y="133"/>
                    <a:pt x="90" y="134"/>
                    <a:pt x="88" y="134"/>
                  </a:cubicBezTo>
                  <a:cubicBezTo>
                    <a:pt x="87" y="134"/>
                    <a:pt x="85" y="134"/>
                    <a:pt x="83" y="134"/>
                  </a:cubicBezTo>
                  <a:cubicBezTo>
                    <a:pt x="84" y="134"/>
                    <a:pt x="85" y="134"/>
                    <a:pt x="85" y="133"/>
                  </a:cubicBezTo>
                  <a:cubicBezTo>
                    <a:pt x="84" y="134"/>
                    <a:pt x="82" y="133"/>
                    <a:pt x="81" y="134"/>
                  </a:cubicBezTo>
                  <a:cubicBezTo>
                    <a:pt x="82" y="134"/>
                    <a:pt x="82" y="134"/>
                    <a:pt x="83" y="134"/>
                  </a:cubicBezTo>
                  <a:cubicBezTo>
                    <a:pt x="82" y="134"/>
                    <a:pt x="80" y="134"/>
                    <a:pt x="79" y="135"/>
                  </a:cubicBezTo>
                  <a:cubicBezTo>
                    <a:pt x="82" y="135"/>
                    <a:pt x="77" y="136"/>
                    <a:pt x="77" y="136"/>
                  </a:cubicBezTo>
                  <a:cubicBezTo>
                    <a:pt x="75" y="136"/>
                    <a:pt x="74" y="136"/>
                    <a:pt x="72" y="137"/>
                  </a:cubicBezTo>
                  <a:cubicBezTo>
                    <a:pt x="74" y="137"/>
                    <a:pt x="76" y="136"/>
                    <a:pt x="78" y="137"/>
                  </a:cubicBezTo>
                  <a:cubicBezTo>
                    <a:pt x="77" y="137"/>
                    <a:pt x="76" y="137"/>
                    <a:pt x="76" y="138"/>
                  </a:cubicBezTo>
                  <a:cubicBezTo>
                    <a:pt x="77" y="136"/>
                    <a:pt x="80" y="138"/>
                    <a:pt x="82" y="138"/>
                  </a:cubicBezTo>
                  <a:cubicBezTo>
                    <a:pt x="84" y="137"/>
                    <a:pt x="87" y="138"/>
                    <a:pt x="88" y="136"/>
                  </a:cubicBezTo>
                  <a:cubicBezTo>
                    <a:pt x="87" y="136"/>
                    <a:pt x="86" y="136"/>
                    <a:pt x="86" y="136"/>
                  </a:cubicBezTo>
                  <a:cubicBezTo>
                    <a:pt x="88" y="136"/>
                    <a:pt x="90" y="135"/>
                    <a:pt x="92" y="135"/>
                  </a:cubicBezTo>
                  <a:cubicBezTo>
                    <a:pt x="91" y="135"/>
                    <a:pt x="90" y="135"/>
                    <a:pt x="89" y="136"/>
                  </a:cubicBezTo>
                  <a:cubicBezTo>
                    <a:pt x="89" y="136"/>
                    <a:pt x="88" y="137"/>
                    <a:pt x="87" y="137"/>
                  </a:cubicBezTo>
                  <a:cubicBezTo>
                    <a:pt x="88" y="138"/>
                    <a:pt x="89" y="138"/>
                    <a:pt x="89" y="138"/>
                  </a:cubicBezTo>
                  <a:cubicBezTo>
                    <a:pt x="88" y="138"/>
                    <a:pt x="87" y="138"/>
                    <a:pt x="86" y="138"/>
                  </a:cubicBezTo>
                  <a:cubicBezTo>
                    <a:pt x="89" y="139"/>
                    <a:pt x="92" y="140"/>
                    <a:pt x="95" y="141"/>
                  </a:cubicBezTo>
                  <a:cubicBezTo>
                    <a:pt x="91" y="141"/>
                    <a:pt x="89" y="139"/>
                    <a:pt x="86" y="139"/>
                  </a:cubicBezTo>
                  <a:cubicBezTo>
                    <a:pt x="84" y="139"/>
                    <a:pt x="82" y="140"/>
                    <a:pt x="81" y="139"/>
                  </a:cubicBezTo>
                  <a:cubicBezTo>
                    <a:pt x="79" y="139"/>
                    <a:pt x="78" y="138"/>
                    <a:pt x="76" y="138"/>
                  </a:cubicBezTo>
                  <a:cubicBezTo>
                    <a:pt x="76" y="138"/>
                    <a:pt x="77" y="139"/>
                    <a:pt x="78" y="139"/>
                  </a:cubicBezTo>
                  <a:cubicBezTo>
                    <a:pt x="76" y="139"/>
                    <a:pt x="73" y="138"/>
                    <a:pt x="71" y="138"/>
                  </a:cubicBezTo>
                  <a:cubicBezTo>
                    <a:pt x="72" y="138"/>
                    <a:pt x="72" y="139"/>
                    <a:pt x="73" y="139"/>
                  </a:cubicBezTo>
                  <a:cubicBezTo>
                    <a:pt x="75" y="141"/>
                    <a:pt x="77" y="140"/>
                    <a:pt x="79" y="140"/>
                  </a:cubicBezTo>
                  <a:cubicBezTo>
                    <a:pt x="76" y="141"/>
                    <a:pt x="74" y="139"/>
                    <a:pt x="71" y="140"/>
                  </a:cubicBezTo>
                  <a:cubicBezTo>
                    <a:pt x="72" y="140"/>
                    <a:pt x="72" y="140"/>
                    <a:pt x="73" y="140"/>
                  </a:cubicBezTo>
                  <a:cubicBezTo>
                    <a:pt x="72" y="140"/>
                    <a:pt x="71" y="140"/>
                    <a:pt x="70" y="141"/>
                  </a:cubicBezTo>
                  <a:cubicBezTo>
                    <a:pt x="72" y="141"/>
                    <a:pt x="70" y="142"/>
                    <a:pt x="69" y="141"/>
                  </a:cubicBezTo>
                  <a:cubicBezTo>
                    <a:pt x="71" y="144"/>
                    <a:pt x="65" y="140"/>
                    <a:pt x="67" y="142"/>
                  </a:cubicBezTo>
                  <a:cubicBezTo>
                    <a:pt x="65" y="142"/>
                    <a:pt x="65" y="142"/>
                    <a:pt x="66" y="143"/>
                  </a:cubicBezTo>
                  <a:cubicBezTo>
                    <a:pt x="67" y="142"/>
                    <a:pt x="67" y="142"/>
                    <a:pt x="67" y="142"/>
                  </a:cubicBezTo>
                  <a:cubicBezTo>
                    <a:pt x="67" y="144"/>
                    <a:pt x="64" y="143"/>
                    <a:pt x="65" y="145"/>
                  </a:cubicBezTo>
                  <a:cubicBezTo>
                    <a:pt x="68" y="145"/>
                    <a:pt x="70" y="143"/>
                    <a:pt x="73" y="142"/>
                  </a:cubicBezTo>
                  <a:cubicBezTo>
                    <a:pt x="76" y="141"/>
                    <a:pt x="80" y="141"/>
                    <a:pt x="84" y="140"/>
                  </a:cubicBezTo>
                  <a:cubicBezTo>
                    <a:pt x="82" y="141"/>
                    <a:pt x="79" y="141"/>
                    <a:pt x="77" y="141"/>
                  </a:cubicBezTo>
                  <a:cubicBezTo>
                    <a:pt x="79" y="143"/>
                    <a:pt x="80" y="143"/>
                    <a:pt x="82" y="142"/>
                  </a:cubicBezTo>
                  <a:cubicBezTo>
                    <a:pt x="79" y="143"/>
                    <a:pt x="84" y="143"/>
                    <a:pt x="85" y="142"/>
                  </a:cubicBezTo>
                  <a:cubicBezTo>
                    <a:pt x="84" y="142"/>
                    <a:pt x="84" y="141"/>
                    <a:pt x="84" y="141"/>
                  </a:cubicBezTo>
                  <a:cubicBezTo>
                    <a:pt x="85" y="141"/>
                    <a:pt x="87" y="140"/>
                    <a:pt x="88" y="141"/>
                  </a:cubicBezTo>
                  <a:cubicBezTo>
                    <a:pt x="87" y="141"/>
                    <a:pt x="86" y="141"/>
                    <a:pt x="85" y="141"/>
                  </a:cubicBezTo>
                  <a:cubicBezTo>
                    <a:pt x="85" y="143"/>
                    <a:pt x="89" y="142"/>
                    <a:pt x="90" y="142"/>
                  </a:cubicBezTo>
                  <a:cubicBezTo>
                    <a:pt x="87" y="141"/>
                    <a:pt x="90" y="141"/>
                    <a:pt x="90" y="141"/>
                  </a:cubicBezTo>
                  <a:cubicBezTo>
                    <a:pt x="91" y="141"/>
                    <a:pt x="92" y="141"/>
                    <a:pt x="93" y="142"/>
                  </a:cubicBezTo>
                  <a:cubicBezTo>
                    <a:pt x="90" y="142"/>
                    <a:pt x="87" y="143"/>
                    <a:pt x="85" y="143"/>
                  </a:cubicBezTo>
                  <a:cubicBezTo>
                    <a:pt x="87" y="144"/>
                    <a:pt x="90" y="143"/>
                    <a:pt x="92" y="143"/>
                  </a:cubicBezTo>
                  <a:cubicBezTo>
                    <a:pt x="91" y="143"/>
                    <a:pt x="89" y="144"/>
                    <a:pt x="87" y="144"/>
                  </a:cubicBezTo>
                  <a:cubicBezTo>
                    <a:pt x="89" y="145"/>
                    <a:pt x="91" y="145"/>
                    <a:pt x="92" y="145"/>
                  </a:cubicBezTo>
                  <a:cubicBezTo>
                    <a:pt x="89" y="146"/>
                    <a:pt x="87" y="144"/>
                    <a:pt x="84" y="144"/>
                  </a:cubicBezTo>
                  <a:cubicBezTo>
                    <a:pt x="81" y="143"/>
                    <a:pt x="77" y="143"/>
                    <a:pt x="73" y="142"/>
                  </a:cubicBezTo>
                  <a:cubicBezTo>
                    <a:pt x="76" y="142"/>
                    <a:pt x="71" y="143"/>
                    <a:pt x="70" y="143"/>
                  </a:cubicBezTo>
                  <a:cubicBezTo>
                    <a:pt x="73" y="143"/>
                    <a:pt x="70" y="143"/>
                    <a:pt x="70" y="144"/>
                  </a:cubicBezTo>
                  <a:cubicBezTo>
                    <a:pt x="69" y="144"/>
                    <a:pt x="67" y="144"/>
                    <a:pt x="66" y="145"/>
                  </a:cubicBezTo>
                  <a:cubicBezTo>
                    <a:pt x="65" y="145"/>
                    <a:pt x="62" y="146"/>
                    <a:pt x="62" y="148"/>
                  </a:cubicBezTo>
                  <a:cubicBezTo>
                    <a:pt x="64" y="148"/>
                    <a:pt x="65" y="147"/>
                    <a:pt x="66" y="147"/>
                  </a:cubicBezTo>
                  <a:cubicBezTo>
                    <a:pt x="68" y="147"/>
                    <a:pt x="70" y="147"/>
                    <a:pt x="71" y="147"/>
                  </a:cubicBezTo>
                  <a:cubicBezTo>
                    <a:pt x="76" y="146"/>
                    <a:pt x="80" y="147"/>
                    <a:pt x="84" y="146"/>
                  </a:cubicBezTo>
                  <a:cubicBezTo>
                    <a:pt x="83" y="146"/>
                    <a:pt x="82" y="146"/>
                    <a:pt x="81" y="146"/>
                  </a:cubicBezTo>
                  <a:cubicBezTo>
                    <a:pt x="82" y="150"/>
                    <a:pt x="86" y="147"/>
                    <a:pt x="88" y="148"/>
                  </a:cubicBezTo>
                  <a:cubicBezTo>
                    <a:pt x="87" y="148"/>
                    <a:pt x="83" y="150"/>
                    <a:pt x="82" y="149"/>
                  </a:cubicBezTo>
                  <a:cubicBezTo>
                    <a:pt x="80" y="147"/>
                    <a:pt x="81" y="146"/>
                    <a:pt x="78" y="147"/>
                  </a:cubicBezTo>
                  <a:cubicBezTo>
                    <a:pt x="76" y="147"/>
                    <a:pt x="73" y="147"/>
                    <a:pt x="71" y="147"/>
                  </a:cubicBezTo>
                  <a:cubicBezTo>
                    <a:pt x="69" y="147"/>
                    <a:pt x="68" y="147"/>
                    <a:pt x="67" y="148"/>
                  </a:cubicBezTo>
                  <a:cubicBezTo>
                    <a:pt x="66" y="148"/>
                    <a:pt x="62" y="148"/>
                    <a:pt x="65" y="148"/>
                  </a:cubicBezTo>
                  <a:cubicBezTo>
                    <a:pt x="64" y="148"/>
                    <a:pt x="62" y="148"/>
                    <a:pt x="61" y="149"/>
                  </a:cubicBezTo>
                  <a:cubicBezTo>
                    <a:pt x="62" y="150"/>
                    <a:pt x="64" y="149"/>
                    <a:pt x="65" y="149"/>
                  </a:cubicBezTo>
                  <a:cubicBezTo>
                    <a:pt x="64" y="149"/>
                    <a:pt x="63" y="149"/>
                    <a:pt x="62" y="149"/>
                  </a:cubicBezTo>
                  <a:cubicBezTo>
                    <a:pt x="63" y="150"/>
                    <a:pt x="64" y="150"/>
                    <a:pt x="65" y="150"/>
                  </a:cubicBezTo>
                  <a:cubicBezTo>
                    <a:pt x="64" y="150"/>
                    <a:pt x="62" y="150"/>
                    <a:pt x="61" y="150"/>
                  </a:cubicBezTo>
                  <a:cubicBezTo>
                    <a:pt x="63" y="151"/>
                    <a:pt x="65" y="151"/>
                    <a:pt x="68" y="151"/>
                  </a:cubicBezTo>
                  <a:cubicBezTo>
                    <a:pt x="66" y="151"/>
                    <a:pt x="64" y="151"/>
                    <a:pt x="63" y="152"/>
                  </a:cubicBezTo>
                  <a:cubicBezTo>
                    <a:pt x="65" y="152"/>
                    <a:pt x="70" y="149"/>
                    <a:pt x="72" y="151"/>
                  </a:cubicBezTo>
                  <a:cubicBezTo>
                    <a:pt x="71" y="151"/>
                    <a:pt x="71" y="152"/>
                    <a:pt x="72" y="152"/>
                  </a:cubicBezTo>
                  <a:cubicBezTo>
                    <a:pt x="71" y="152"/>
                    <a:pt x="70" y="152"/>
                    <a:pt x="70" y="152"/>
                  </a:cubicBezTo>
                  <a:cubicBezTo>
                    <a:pt x="68" y="152"/>
                    <a:pt x="67" y="152"/>
                    <a:pt x="66" y="152"/>
                  </a:cubicBezTo>
                  <a:cubicBezTo>
                    <a:pt x="67" y="152"/>
                    <a:pt x="68" y="152"/>
                    <a:pt x="68" y="152"/>
                  </a:cubicBezTo>
                  <a:cubicBezTo>
                    <a:pt x="67" y="153"/>
                    <a:pt x="66" y="153"/>
                    <a:pt x="65" y="153"/>
                  </a:cubicBezTo>
                  <a:cubicBezTo>
                    <a:pt x="66" y="153"/>
                    <a:pt x="67" y="153"/>
                    <a:pt x="68" y="153"/>
                  </a:cubicBezTo>
                  <a:cubicBezTo>
                    <a:pt x="66" y="154"/>
                    <a:pt x="64" y="153"/>
                    <a:pt x="62" y="154"/>
                  </a:cubicBezTo>
                  <a:cubicBezTo>
                    <a:pt x="63" y="156"/>
                    <a:pt x="68" y="155"/>
                    <a:pt x="69" y="155"/>
                  </a:cubicBezTo>
                  <a:cubicBezTo>
                    <a:pt x="68" y="155"/>
                    <a:pt x="63" y="156"/>
                    <a:pt x="62" y="155"/>
                  </a:cubicBezTo>
                  <a:cubicBezTo>
                    <a:pt x="65" y="155"/>
                    <a:pt x="62" y="155"/>
                    <a:pt x="61" y="155"/>
                  </a:cubicBezTo>
                  <a:cubicBezTo>
                    <a:pt x="60" y="155"/>
                    <a:pt x="59" y="156"/>
                    <a:pt x="58" y="157"/>
                  </a:cubicBezTo>
                  <a:cubicBezTo>
                    <a:pt x="57" y="158"/>
                    <a:pt x="62" y="158"/>
                    <a:pt x="63" y="158"/>
                  </a:cubicBezTo>
                  <a:cubicBezTo>
                    <a:pt x="61" y="158"/>
                    <a:pt x="59" y="158"/>
                    <a:pt x="58" y="159"/>
                  </a:cubicBezTo>
                  <a:cubicBezTo>
                    <a:pt x="60" y="160"/>
                    <a:pt x="63" y="159"/>
                    <a:pt x="65" y="158"/>
                  </a:cubicBezTo>
                  <a:cubicBezTo>
                    <a:pt x="67" y="156"/>
                    <a:pt x="70" y="156"/>
                    <a:pt x="73" y="155"/>
                  </a:cubicBezTo>
                  <a:cubicBezTo>
                    <a:pt x="74" y="153"/>
                    <a:pt x="77" y="152"/>
                    <a:pt x="79" y="152"/>
                  </a:cubicBezTo>
                  <a:cubicBezTo>
                    <a:pt x="83" y="151"/>
                    <a:pt x="86" y="150"/>
                    <a:pt x="89" y="149"/>
                  </a:cubicBezTo>
                  <a:cubicBezTo>
                    <a:pt x="88" y="150"/>
                    <a:pt x="88" y="150"/>
                    <a:pt x="87" y="150"/>
                  </a:cubicBezTo>
                  <a:cubicBezTo>
                    <a:pt x="88" y="150"/>
                    <a:pt x="89" y="150"/>
                    <a:pt x="90" y="150"/>
                  </a:cubicBezTo>
                  <a:cubicBezTo>
                    <a:pt x="89" y="151"/>
                    <a:pt x="88" y="151"/>
                    <a:pt x="88" y="150"/>
                  </a:cubicBezTo>
                  <a:cubicBezTo>
                    <a:pt x="86" y="150"/>
                    <a:pt x="84" y="151"/>
                    <a:pt x="83" y="151"/>
                  </a:cubicBezTo>
                  <a:cubicBezTo>
                    <a:pt x="84" y="152"/>
                    <a:pt x="86" y="152"/>
                    <a:pt x="87" y="152"/>
                  </a:cubicBezTo>
                  <a:cubicBezTo>
                    <a:pt x="85" y="152"/>
                    <a:pt x="82" y="151"/>
                    <a:pt x="80" y="152"/>
                  </a:cubicBezTo>
                  <a:cubicBezTo>
                    <a:pt x="77" y="153"/>
                    <a:pt x="75" y="153"/>
                    <a:pt x="73" y="155"/>
                  </a:cubicBezTo>
                  <a:cubicBezTo>
                    <a:pt x="71" y="156"/>
                    <a:pt x="68" y="156"/>
                    <a:pt x="66" y="157"/>
                  </a:cubicBezTo>
                  <a:cubicBezTo>
                    <a:pt x="64" y="159"/>
                    <a:pt x="61" y="159"/>
                    <a:pt x="59" y="160"/>
                  </a:cubicBezTo>
                  <a:cubicBezTo>
                    <a:pt x="59" y="160"/>
                    <a:pt x="60" y="160"/>
                    <a:pt x="61" y="160"/>
                  </a:cubicBezTo>
                  <a:cubicBezTo>
                    <a:pt x="60" y="161"/>
                    <a:pt x="59" y="161"/>
                    <a:pt x="59" y="161"/>
                  </a:cubicBezTo>
                  <a:cubicBezTo>
                    <a:pt x="60" y="162"/>
                    <a:pt x="61" y="161"/>
                    <a:pt x="63" y="160"/>
                  </a:cubicBezTo>
                  <a:cubicBezTo>
                    <a:pt x="62" y="161"/>
                    <a:pt x="61" y="161"/>
                    <a:pt x="60" y="161"/>
                  </a:cubicBezTo>
                  <a:cubicBezTo>
                    <a:pt x="61" y="163"/>
                    <a:pt x="64" y="160"/>
                    <a:pt x="66" y="161"/>
                  </a:cubicBezTo>
                  <a:cubicBezTo>
                    <a:pt x="67" y="161"/>
                    <a:pt x="66" y="162"/>
                    <a:pt x="68" y="161"/>
                  </a:cubicBezTo>
                  <a:cubicBezTo>
                    <a:pt x="69" y="160"/>
                    <a:pt x="71" y="160"/>
                    <a:pt x="72" y="160"/>
                  </a:cubicBezTo>
                  <a:cubicBezTo>
                    <a:pt x="72" y="162"/>
                    <a:pt x="71" y="161"/>
                    <a:pt x="70" y="161"/>
                  </a:cubicBezTo>
                  <a:cubicBezTo>
                    <a:pt x="68" y="161"/>
                    <a:pt x="68" y="161"/>
                    <a:pt x="67" y="162"/>
                  </a:cubicBezTo>
                  <a:cubicBezTo>
                    <a:pt x="64" y="162"/>
                    <a:pt x="64" y="162"/>
                    <a:pt x="64" y="162"/>
                  </a:cubicBezTo>
                  <a:cubicBezTo>
                    <a:pt x="63" y="162"/>
                    <a:pt x="61" y="162"/>
                    <a:pt x="59" y="163"/>
                  </a:cubicBezTo>
                  <a:cubicBezTo>
                    <a:pt x="60" y="163"/>
                    <a:pt x="61" y="163"/>
                    <a:pt x="61" y="163"/>
                  </a:cubicBezTo>
                  <a:cubicBezTo>
                    <a:pt x="61" y="163"/>
                    <a:pt x="60" y="163"/>
                    <a:pt x="59" y="163"/>
                  </a:cubicBezTo>
                  <a:cubicBezTo>
                    <a:pt x="61" y="165"/>
                    <a:pt x="62" y="164"/>
                    <a:pt x="63" y="163"/>
                  </a:cubicBezTo>
                  <a:cubicBezTo>
                    <a:pt x="63" y="163"/>
                    <a:pt x="63" y="164"/>
                    <a:pt x="62" y="164"/>
                  </a:cubicBezTo>
                  <a:cubicBezTo>
                    <a:pt x="65" y="164"/>
                    <a:pt x="62" y="165"/>
                    <a:pt x="61" y="165"/>
                  </a:cubicBezTo>
                  <a:cubicBezTo>
                    <a:pt x="62" y="166"/>
                    <a:pt x="63" y="165"/>
                    <a:pt x="64" y="164"/>
                  </a:cubicBezTo>
                  <a:cubicBezTo>
                    <a:pt x="64" y="165"/>
                    <a:pt x="63" y="165"/>
                    <a:pt x="62" y="166"/>
                  </a:cubicBezTo>
                  <a:cubicBezTo>
                    <a:pt x="64" y="165"/>
                    <a:pt x="64" y="166"/>
                    <a:pt x="63" y="167"/>
                  </a:cubicBezTo>
                  <a:cubicBezTo>
                    <a:pt x="63" y="167"/>
                    <a:pt x="64" y="166"/>
                    <a:pt x="65" y="166"/>
                  </a:cubicBezTo>
                  <a:cubicBezTo>
                    <a:pt x="66" y="166"/>
                    <a:pt x="67" y="166"/>
                    <a:pt x="69" y="165"/>
                  </a:cubicBezTo>
                  <a:cubicBezTo>
                    <a:pt x="70" y="164"/>
                    <a:pt x="72" y="163"/>
                    <a:pt x="73" y="163"/>
                  </a:cubicBezTo>
                  <a:cubicBezTo>
                    <a:pt x="75" y="163"/>
                    <a:pt x="77" y="164"/>
                    <a:pt x="79" y="163"/>
                  </a:cubicBezTo>
                  <a:cubicBezTo>
                    <a:pt x="78" y="164"/>
                    <a:pt x="79" y="164"/>
                    <a:pt x="80" y="164"/>
                  </a:cubicBezTo>
                  <a:cubicBezTo>
                    <a:pt x="76" y="165"/>
                    <a:pt x="73" y="162"/>
                    <a:pt x="69" y="165"/>
                  </a:cubicBezTo>
                  <a:cubicBezTo>
                    <a:pt x="68" y="166"/>
                    <a:pt x="67" y="166"/>
                    <a:pt x="66" y="166"/>
                  </a:cubicBezTo>
                  <a:cubicBezTo>
                    <a:pt x="65" y="167"/>
                    <a:pt x="64" y="167"/>
                    <a:pt x="63" y="167"/>
                  </a:cubicBezTo>
                  <a:cubicBezTo>
                    <a:pt x="62" y="167"/>
                    <a:pt x="62" y="169"/>
                    <a:pt x="61" y="169"/>
                  </a:cubicBezTo>
                  <a:cubicBezTo>
                    <a:pt x="62" y="169"/>
                    <a:pt x="63" y="167"/>
                    <a:pt x="64" y="168"/>
                  </a:cubicBezTo>
                  <a:cubicBezTo>
                    <a:pt x="64" y="169"/>
                    <a:pt x="64" y="169"/>
                    <a:pt x="64" y="169"/>
                  </a:cubicBezTo>
                  <a:cubicBezTo>
                    <a:pt x="64" y="169"/>
                    <a:pt x="65" y="168"/>
                    <a:pt x="66" y="168"/>
                  </a:cubicBezTo>
                  <a:cubicBezTo>
                    <a:pt x="64" y="169"/>
                    <a:pt x="63" y="170"/>
                    <a:pt x="64" y="172"/>
                  </a:cubicBezTo>
                  <a:cubicBezTo>
                    <a:pt x="63" y="172"/>
                    <a:pt x="63" y="172"/>
                    <a:pt x="63" y="172"/>
                  </a:cubicBezTo>
                  <a:cubicBezTo>
                    <a:pt x="62" y="174"/>
                    <a:pt x="65" y="172"/>
                    <a:pt x="63" y="173"/>
                  </a:cubicBezTo>
                  <a:cubicBezTo>
                    <a:pt x="64" y="173"/>
                    <a:pt x="66" y="170"/>
                    <a:pt x="68" y="171"/>
                  </a:cubicBezTo>
                  <a:cubicBezTo>
                    <a:pt x="67" y="172"/>
                    <a:pt x="67" y="172"/>
                    <a:pt x="67" y="172"/>
                  </a:cubicBezTo>
                  <a:cubicBezTo>
                    <a:pt x="68" y="172"/>
                    <a:pt x="69" y="171"/>
                    <a:pt x="70" y="171"/>
                  </a:cubicBezTo>
                  <a:cubicBezTo>
                    <a:pt x="68" y="172"/>
                    <a:pt x="64" y="173"/>
                    <a:pt x="62" y="174"/>
                  </a:cubicBezTo>
                  <a:cubicBezTo>
                    <a:pt x="62" y="175"/>
                    <a:pt x="61" y="179"/>
                    <a:pt x="61" y="180"/>
                  </a:cubicBezTo>
                  <a:cubicBezTo>
                    <a:pt x="65" y="180"/>
                    <a:pt x="67" y="172"/>
                    <a:pt x="71" y="174"/>
                  </a:cubicBezTo>
                  <a:cubicBezTo>
                    <a:pt x="70" y="174"/>
                    <a:pt x="69" y="174"/>
                    <a:pt x="69" y="175"/>
                  </a:cubicBezTo>
                  <a:cubicBezTo>
                    <a:pt x="71" y="175"/>
                    <a:pt x="74" y="174"/>
                    <a:pt x="75" y="172"/>
                  </a:cubicBezTo>
                  <a:cubicBezTo>
                    <a:pt x="75" y="171"/>
                    <a:pt x="75" y="171"/>
                    <a:pt x="74" y="171"/>
                  </a:cubicBezTo>
                  <a:cubicBezTo>
                    <a:pt x="73" y="171"/>
                    <a:pt x="74" y="169"/>
                    <a:pt x="74" y="169"/>
                  </a:cubicBezTo>
                  <a:cubicBezTo>
                    <a:pt x="75" y="169"/>
                    <a:pt x="75" y="169"/>
                    <a:pt x="76" y="169"/>
                  </a:cubicBezTo>
                  <a:cubicBezTo>
                    <a:pt x="75" y="169"/>
                    <a:pt x="74" y="171"/>
                    <a:pt x="75" y="172"/>
                  </a:cubicBezTo>
                  <a:cubicBezTo>
                    <a:pt x="76" y="175"/>
                    <a:pt x="78" y="173"/>
                    <a:pt x="80" y="172"/>
                  </a:cubicBezTo>
                  <a:cubicBezTo>
                    <a:pt x="79" y="173"/>
                    <a:pt x="77" y="175"/>
                    <a:pt x="79" y="174"/>
                  </a:cubicBezTo>
                  <a:cubicBezTo>
                    <a:pt x="76" y="176"/>
                    <a:pt x="81" y="176"/>
                    <a:pt x="80" y="178"/>
                  </a:cubicBezTo>
                  <a:cubicBezTo>
                    <a:pt x="79" y="178"/>
                    <a:pt x="78" y="177"/>
                    <a:pt x="77" y="176"/>
                  </a:cubicBezTo>
                  <a:cubicBezTo>
                    <a:pt x="76" y="175"/>
                    <a:pt x="76" y="174"/>
                    <a:pt x="74" y="174"/>
                  </a:cubicBezTo>
                  <a:cubicBezTo>
                    <a:pt x="77" y="175"/>
                    <a:pt x="72" y="175"/>
                    <a:pt x="72" y="175"/>
                  </a:cubicBezTo>
                  <a:cubicBezTo>
                    <a:pt x="73" y="175"/>
                    <a:pt x="73" y="176"/>
                    <a:pt x="74" y="176"/>
                  </a:cubicBezTo>
                  <a:cubicBezTo>
                    <a:pt x="72" y="177"/>
                    <a:pt x="75" y="177"/>
                    <a:pt x="76" y="177"/>
                  </a:cubicBezTo>
                  <a:cubicBezTo>
                    <a:pt x="75" y="178"/>
                    <a:pt x="74" y="178"/>
                    <a:pt x="72" y="177"/>
                  </a:cubicBezTo>
                  <a:cubicBezTo>
                    <a:pt x="71" y="177"/>
                    <a:pt x="67" y="178"/>
                    <a:pt x="70" y="179"/>
                  </a:cubicBezTo>
                  <a:cubicBezTo>
                    <a:pt x="68" y="181"/>
                    <a:pt x="65" y="179"/>
                    <a:pt x="63" y="180"/>
                  </a:cubicBezTo>
                  <a:cubicBezTo>
                    <a:pt x="63" y="180"/>
                    <a:pt x="64" y="180"/>
                    <a:pt x="65" y="180"/>
                  </a:cubicBezTo>
                  <a:cubicBezTo>
                    <a:pt x="64" y="180"/>
                    <a:pt x="63" y="180"/>
                    <a:pt x="63" y="180"/>
                  </a:cubicBezTo>
                  <a:cubicBezTo>
                    <a:pt x="66" y="182"/>
                    <a:pt x="72" y="180"/>
                    <a:pt x="74" y="178"/>
                  </a:cubicBezTo>
                  <a:cubicBezTo>
                    <a:pt x="74" y="179"/>
                    <a:pt x="73" y="179"/>
                    <a:pt x="72" y="180"/>
                  </a:cubicBezTo>
                  <a:cubicBezTo>
                    <a:pt x="73" y="180"/>
                    <a:pt x="76" y="179"/>
                    <a:pt x="76" y="180"/>
                  </a:cubicBezTo>
                  <a:cubicBezTo>
                    <a:pt x="75" y="180"/>
                    <a:pt x="71" y="180"/>
                    <a:pt x="70" y="180"/>
                  </a:cubicBezTo>
                  <a:cubicBezTo>
                    <a:pt x="68" y="181"/>
                    <a:pt x="65" y="182"/>
                    <a:pt x="63" y="181"/>
                  </a:cubicBezTo>
                  <a:cubicBezTo>
                    <a:pt x="64" y="182"/>
                    <a:pt x="64" y="182"/>
                    <a:pt x="64" y="183"/>
                  </a:cubicBezTo>
                  <a:cubicBezTo>
                    <a:pt x="65" y="184"/>
                    <a:pt x="66" y="183"/>
                    <a:pt x="68" y="183"/>
                  </a:cubicBezTo>
                  <a:cubicBezTo>
                    <a:pt x="67" y="183"/>
                    <a:pt x="66" y="183"/>
                    <a:pt x="65" y="184"/>
                  </a:cubicBezTo>
                  <a:cubicBezTo>
                    <a:pt x="64" y="184"/>
                    <a:pt x="60" y="185"/>
                    <a:pt x="63" y="185"/>
                  </a:cubicBezTo>
                  <a:cubicBezTo>
                    <a:pt x="60" y="185"/>
                    <a:pt x="63" y="186"/>
                    <a:pt x="63" y="187"/>
                  </a:cubicBezTo>
                  <a:cubicBezTo>
                    <a:pt x="64" y="185"/>
                    <a:pt x="68" y="185"/>
                    <a:pt x="69" y="185"/>
                  </a:cubicBezTo>
                  <a:cubicBezTo>
                    <a:pt x="68" y="186"/>
                    <a:pt x="65" y="185"/>
                    <a:pt x="64" y="187"/>
                  </a:cubicBezTo>
                  <a:cubicBezTo>
                    <a:pt x="65" y="187"/>
                    <a:pt x="66" y="187"/>
                    <a:pt x="67" y="187"/>
                  </a:cubicBezTo>
                  <a:cubicBezTo>
                    <a:pt x="66" y="187"/>
                    <a:pt x="64" y="187"/>
                    <a:pt x="63" y="188"/>
                  </a:cubicBezTo>
                  <a:cubicBezTo>
                    <a:pt x="64" y="188"/>
                    <a:pt x="65" y="188"/>
                    <a:pt x="66" y="188"/>
                  </a:cubicBezTo>
                  <a:cubicBezTo>
                    <a:pt x="67" y="188"/>
                    <a:pt x="68" y="188"/>
                    <a:pt x="69" y="188"/>
                  </a:cubicBezTo>
                  <a:cubicBezTo>
                    <a:pt x="68" y="189"/>
                    <a:pt x="65" y="188"/>
                    <a:pt x="63" y="189"/>
                  </a:cubicBezTo>
                  <a:cubicBezTo>
                    <a:pt x="62" y="190"/>
                    <a:pt x="64" y="190"/>
                    <a:pt x="65" y="190"/>
                  </a:cubicBezTo>
                  <a:cubicBezTo>
                    <a:pt x="63" y="191"/>
                    <a:pt x="66" y="190"/>
                    <a:pt x="67" y="190"/>
                  </a:cubicBezTo>
                  <a:cubicBezTo>
                    <a:pt x="68" y="190"/>
                    <a:pt x="69" y="190"/>
                    <a:pt x="70" y="190"/>
                  </a:cubicBezTo>
                  <a:cubicBezTo>
                    <a:pt x="69" y="190"/>
                    <a:pt x="67" y="191"/>
                    <a:pt x="66" y="192"/>
                  </a:cubicBezTo>
                  <a:cubicBezTo>
                    <a:pt x="66" y="193"/>
                    <a:pt x="68" y="193"/>
                    <a:pt x="68" y="192"/>
                  </a:cubicBezTo>
                  <a:cubicBezTo>
                    <a:pt x="68" y="193"/>
                    <a:pt x="67" y="194"/>
                    <a:pt x="67" y="194"/>
                  </a:cubicBezTo>
                  <a:cubicBezTo>
                    <a:pt x="68" y="194"/>
                    <a:pt x="69" y="193"/>
                    <a:pt x="70" y="193"/>
                  </a:cubicBezTo>
                  <a:cubicBezTo>
                    <a:pt x="69" y="193"/>
                    <a:pt x="68" y="194"/>
                    <a:pt x="67" y="195"/>
                  </a:cubicBezTo>
                  <a:cubicBezTo>
                    <a:pt x="68" y="195"/>
                    <a:pt x="70" y="194"/>
                    <a:pt x="71" y="194"/>
                  </a:cubicBezTo>
                  <a:cubicBezTo>
                    <a:pt x="69" y="195"/>
                    <a:pt x="67" y="196"/>
                    <a:pt x="66" y="197"/>
                  </a:cubicBezTo>
                  <a:cubicBezTo>
                    <a:pt x="64" y="200"/>
                    <a:pt x="71" y="200"/>
                    <a:pt x="72" y="201"/>
                  </a:cubicBezTo>
                  <a:cubicBezTo>
                    <a:pt x="71" y="201"/>
                    <a:pt x="70" y="201"/>
                    <a:pt x="70" y="202"/>
                  </a:cubicBezTo>
                  <a:cubicBezTo>
                    <a:pt x="71" y="202"/>
                    <a:pt x="71" y="202"/>
                    <a:pt x="72" y="202"/>
                  </a:cubicBezTo>
                  <a:cubicBezTo>
                    <a:pt x="71" y="202"/>
                    <a:pt x="70" y="202"/>
                    <a:pt x="69" y="202"/>
                  </a:cubicBezTo>
                  <a:cubicBezTo>
                    <a:pt x="70" y="203"/>
                    <a:pt x="70" y="203"/>
                    <a:pt x="69" y="203"/>
                  </a:cubicBezTo>
                  <a:cubicBezTo>
                    <a:pt x="70" y="203"/>
                    <a:pt x="71" y="203"/>
                    <a:pt x="72" y="203"/>
                  </a:cubicBezTo>
                  <a:cubicBezTo>
                    <a:pt x="73" y="203"/>
                    <a:pt x="73" y="202"/>
                    <a:pt x="75" y="201"/>
                  </a:cubicBezTo>
                  <a:cubicBezTo>
                    <a:pt x="74" y="202"/>
                    <a:pt x="75" y="203"/>
                    <a:pt x="76" y="202"/>
                  </a:cubicBezTo>
                  <a:cubicBezTo>
                    <a:pt x="74" y="202"/>
                    <a:pt x="73" y="203"/>
                    <a:pt x="72" y="203"/>
                  </a:cubicBezTo>
                  <a:cubicBezTo>
                    <a:pt x="71" y="204"/>
                    <a:pt x="69" y="206"/>
                    <a:pt x="71" y="205"/>
                  </a:cubicBezTo>
                  <a:cubicBezTo>
                    <a:pt x="71" y="205"/>
                    <a:pt x="71" y="206"/>
                    <a:pt x="70" y="206"/>
                  </a:cubicBezTo>
                  <a:cubicBezTo>
                    <a:pt x="72" y="206"/>
                    <a:pt x="73" y="203"/>
                    <a:pt x="75" y="204"/>
                  </a:cubicBezTo>
                  <a:cubicBezTo>
                    <a:pt x="74" y="204"/>
                    <a:pt x="72" y="205"/>
                    <a:pt x="72" y="206"/>
                  </a:cubicBezTo>
                  <a:cubicBezTo>
                    <a:pt x="72" y="206"/>
                    <a:pt x="73" y="206"/>
                    <a:pt x="74" y="206"/>
                  </a:cubicBezTo>
                  <a:cubicBezTo>
                    <a:pt x="73" y="206"/>
                    <a:pt x="72" y="207"/>
                    <a:pt x="72" y="207"/>
                  </a:cubicBezTo>
                  <a:cubicBezTo>
                    <a:pt x="73" y="207"/>
                    <a:pt x="74" y="207"/>
                    <a:pt x="75" y="207"/>
                  </a:cubicBezTo>
                  <a:cubicBezTo>
                    <a:pt x="73" y="208"/>
                    <a:pt x="71" y="207"/>
                    <a:pt x="70" y="208"/>
                  </a:cubicBezTo>
                  <a:cubicBezTo>
                    <a:pt x="72" y="210"/>
                    <a:pt x="75" y="208"/>
                    <a:pt x="77" y="208"/>
                  </a:cubicBezTo>
                  <a:cubicBezTo>
                    <a:pt x="76" y="208"/>
                    <a:pt x="76" y="208"/>
                    <a:pt x="77" y="208"/>
                  </a:cubicBezTo>
                  <a:cubicBezTo>
                    <a:pt x="75" y="209"/>
                    <a:pt x="72" y="208"/>
                    <a:pt x="71" y="210"/>
                  </a:cubicBezTo>
                  <a:cubicBezTo>
                    <a:pt x="72" y="209"/>
                    <a:pt x="75" y="210"/>
                    <a:pt x="76" y="210"/>
                  </a:cubicBezTo>
                  <a:cubicBezTo>
                    <a:pt x="75" y="211"/>
                    <a:pt x="75" y="211"/>
                    <a:pt x="74" y="211"/>
                  </a:cubicBezTo>
                  <a:cubicBezTo>
                    <a:pt x="74" y="212"/>
                    <a:pt x="75" y="212"/>
                    <a:pt x="76" y="212"/>
                  </a:cubicBezTo>
                  <a:cubicBezTo>
                    <a:pt x="75" y="213"/>
                    <a:pt x="75" y="213"/>
                    <a:pt x="75" y="213"/>
                  </a:cubicBezTo>
                  <a:cubicBezTo>
                    <a:pt x="77" y="213"/>
                    <a:pt x="77" y="210"/>
                    <a:pt x="80" y="211"/>
                  </a:cubicBezTo>
                  <a:cubicBezTo>
                    <a:pt x="78" y="211"/>
                    <a:pt x="78" y="212"/>
                    <a:pt x="77" y="212"/>
                  </a:cubicBezTo>
                  <a:cubicBezTo>
                    <a:pt x="77" y="213"/>
                    <a:pt x="78" y="213"/>
                    <a:pt x="79" y="213"/>
                  </a:cubicBezTo>
                  <a:cubicBezTo>
                    <a:pt x="79" y="214"/>
                    <a:pt x="76" y="214"/>
                    <a:pt x="75" y="214"/>
                  </a:cubicBezTo>
                  <a:cubicBezTo>
                    <a:pt x="77" y="214"/>
                    <a:pt x="78" y="214"/>
                    <a:pt x="80" y="214"/>
                  </a:cubicBezTo>
                  <a:cubicBezTo>
                    <a:pt x="78" y="215"/>
                    <a:pt x="76" y="215"/>
                    <a:pt x="75" y="216"/>
                  </a:cubicBezTo>
                  <a:cubicBezTo>
                    <a:pt x="76" y="216"/>
                    <a:pt x="81" y="217"/>
                    <a:pt x="82" y="215"/>
                  </a:cubicBezTo>
                  <a:cubicBezTo>
                    <a:pt x="81" y="215"/>
                    <a:pt x="80" y="216"/>
                    <a:pt x="79" y="215"/>
                  </a:cubicBezTo>
                  <a:cubicBezTo>
                    <a:pt x="81" y="215"/>
                    <a:pt x="84" y="215"/>
                    <a:pt x="86" y="215"/>
                  </a:cubicBezTo>
                  <a:cubicBezTo>
                    <a:pt x="86" y="215"/>
                    <a:pt x="85" y="215"/>
                    <a:pt x="85" y="216"/>
                  </a:cubicBezTo>
                  <a:cubicBezTo>
                    <a:pt x="86" y="216"/>
                    <a:pt x="88" y="216"/>
                    <a:pt x="87" y="215"/>
                  </a:cubicBezTo>
                  <a:cubicBezTo>
                    <a:pt x="88" y="215"/>
                    <a:pt x="92" y="212"/>
                    <a:pt x="92" y="214"/>
                  </a:cubicBezTo>
                  <a:cubicBezTo>
                    <a:pt x="93" y="214"/>
                    <a:pt x="94" y="214"/>
                    <a:pt x="92" y="213"/>
                  </a:cubicBezTo>
                  <a:cubicBezTo>
                    <a:pt x="94" y="214"/>
                    <a:pt x="97" y="212"/>
                    <a:pt x="95" y="211"/>
                  </a:cubicBezTo>
                  <a:cubicBezTo>
                    <a:pt x="96" y="212"/>
                    <a:pt x="97" y="211"/>
                    <a:pt x="98" y="211"/>
                  </a:cubicBezTo>
                  <a:cubicBezTo>
                    <a:pt x="97" y="211"/>
                    <a:pt x="97" y="211"/>
                    <a:pt x="97" y="212"/>
                  </a:cubicBezTo>
                  <a:cubicBezTo>
                    <a:pt x="98" y="212"/>
                    <a:pt x="98" y="212"/>
                    <a:pt x="98" y="212"/>
                  </a:cubicBezTo>
                  <a:cubicBezTo>
                    <a:pt x="97" y="214"/>
                    <a:pt x="94" y="213"/>
                    <a:pt x="94" y="215"/>
                  </a:cubicBezTo>
                  <a:cubicBezTo>
                    <a:pt x="96" y="214"/>
                    <a:pt x="99" y="214"/>
                    <a:pt x="100" y="212"/>
                  </a:cubicBezTo>
                  <a:cubicBezTo>
                    <a:pt x="100" y="213"/>
                    <a:pt x="101" y="213"/>
                    <a:pt x="102" y="212"/>
                  </a:cubicBezTo>
                  <a:cubicBezTo>
                    <a:pt x="100" y="215"/>
                    <a:pt x="95" y="214"/>
                    <a:pt x="92" y="216"/>
                  </a:cubicBezTo>
                  <a:cubicBezTo>
                    <a:pt x="93" y="216"/>
                    <a:pt x="94" y="215"/>
                    <a:pt x="95" y="216"/>
                  </a:cubicBezTo>
                  <a:cubicBezTo>
                    <a:pt x="94" y="216"/>
                    <a:pt x="92" y="216"/>
                    <a:pt x="91" y="217"/>
                  </a:cubicBezTo>
                  <a:cubicBezTo>
                    <a:pt x="93" y="218"/>
                    <a:pt x="94" y="215"/>
                    <a:pt x="96" y="216"/>
                  </a:cubicBezTo>
                  <a:cubicBezTo>
                    <a:pt x="95" y="216"/>
                    <a:pt x="95" y="217"/>
                    <a:pt x="94" y="217"/>
                  </a:cubicBezTo>
                  <a:cubicBezTo>
                    <a:pt x="96" y="217"/>
                    <a:pt x="98" y="215"/>
                    <a:pt x="100" y="214"/>
                  </a:cubicBezTo>
                  <a:cubicBezTo>
                    <a:pt x="101" y="216"/>
                    <a:pt x="99" y="215"/>
                    <a:pt x="98" y="216"/>
                  </a:cubicBezTo>
                  <a:cubicBezTo>
                    <a:pt x="97" y="216"/>
                    <a:pt x="93" y="218"/>
                    <a:pt x="96" y="218"/>
                  </a:cubicBezTo>
                  <a:cubicBezTo>
                    <a:pt x="95" y="218"/>
                    <a:pt x="94" y="218"/>
                    <a:pt x="93" y="219"/>
                  </a:cubicBezTo>
                  <a:cubicBezTo>
                    <a:pt x="94" y="219"/>
                    <a:pt x="95" y="218"/>
                    <a:pt x="96" y="218"/>
                  </a:cubicBezTo>
                  <a:cubicBezTo>
                    <a:pt x="94" y="219"/>
                    <a:pt x="96" y="218"/>
                    <a:pt x="96" y="220"/>
                  </a:cubicBezTo>
                  <a:cubicBezTo>
                    <a:pt x="97" y="219"/>
                    <a:pt x="98" y="218"/>
                    <a:pt x="100" y="218"/>
                  </a:cubicBezTo>
                  <a:cubicBezTo>
                    <a:pt x="98" y="218"/>
                    <a:pt x="97" y="219"/>
                    <a:pt x="97" y="220"/>
                  </a:cubicBezTo>
                  <a:cubicBezTo>
                    <a:pt x="98" y="219"/>
                    <a:pt x="99" y="219"/>
                    <a:pt x="100" y="218"/>
                  </a:cubicBezTo>
                  <a:cubicBezTo>
                    <a:pt x="99" y="219"/>
                    <a:pt x="98" y="219"/>
                    <a:pt x="98" y="220"/>
                  </a:cubicBezTo>
                  <a:cubicBezTo>
                    <a:pt x="100" y="220"/>
                    <a:pt x="102" y="218"/>
                    <a:pt x="104" y="217"/>
                  </a:cubicBezTo>
                  <a:cubicBezTo>
                    <a:pt x="103" y="218"/>
                    <a:pt x="102" y="219"/>
                    <a:pt x="101" y="220"/>
                  </a:cubicBezTo>
                  <a:cubicBezTo>
                    <a:pt x="100" y="221"/>
                    <a:pt x="98" y="222"/>
                    <a:pt x="98" y="223"/>
                  </a:cubicBezTo>
                  <a:cubicBezTo>
                    <a:pt x="100" y="222"/>
                    <a:pt x="103" y="220"/>
                    <a:pt x="105" y="219"/>
                  </a:cubicBezTo>
                  <a:cubicBezTo>
                    <a:pt x="103" y="221"/>
                    <a:pt x="100" y="222"/>
                    <a:pt x="98" y="224"/>
                  </a:cubicBezTo>
                  <a:cubicBezTo>
                    <a:pt x="98" y="225"/>
                    <a:pt x="99" y="225"/>
                    <a:pt x="100" y="224"/>
                  </a:cubicBezTo>
                  <a:cubicBezTo>
                    <a:pt x="100" y="225"/>
                    <a:pt x="101" y="225"/>
                    <a:pt x="101" y="224"/>
                  </a:cubicBezTo>
                  <a:cubicBezTo>
                    <a:pt x="100" y="227"/>
                    <a:pt x="103" y="224"/>
                    <a:pt x="104" y="223"/>
                  </a:cubicBezTo>
                  <a:cubicBezTo>
                    <a:pt x="105" y="223"/>
                    <a:pt x="106" y="223"/>
                    <a:pt x="106" y="221"/>
                  </a:cubicBezTo>
                  <a:cubicBezTo>
                    <a:pt x="107" y="222"/>
                    <a:pt x="107" y="222"/>
                    <a:pt x="108" y="221"/>
                  </a:cubicBezTo>
                  <a:cubicBezTo>
                    <a:pt x="108" y="222"/>
                    <a:pt x="107" y="222"/>
                    <a:pt x="107" y="223"/>
                  </a:cubicBezTo>
                  <a:cubicBezTo>
                    <a:pt x="107" y="223"/>
                    <a:pt x="108" y="223"/>
                    <a:pt x="108" y="223"/>
                  </a:cubicBezTo>
                  <a:cubicBezTo>
                    <a:pt x="108" y="223"/>
                    <a:pt x="107" y="223"/>
                    <a:pt x="106" y="224"/>
                  </a:cubicBezTo>
                  <a:cubicBezTo>
                    <a:pt x="107" y="224"/>
                    <a:pt x="108" y="225"/>
                    <a:pt x="109" y="225"/>
                  </a:cubicBezTo>
                  <a:cubicBezTo>
                    <a:pt x="106" y="225"/>
                    <a:pt x="108" y="225"/>
                    <a:pt x="109" y="226"/>
                  </a:cubicBezTo>
                  <a:cubicBezTo>
                    <a:pt x="110" y="226"/>
                    <a:pt x="111" y="225"/>
                    <a:pt x="111" y="224"/>
                  </a:cubicBezTo>
                  <a:cubicBezTo>
                    <a:pt x="112" y="224"/>
                    <a:pt x="113" y="225"/>
                    <a:pt x="114" y="225"/>
                  </a:cubicBezTo>
                  <a:cubicBezTo>
                    <a:pt x="114" y="223"/>
                    <a:pt x="110" y="223"/>
                    <a:pt x="109" y="223"/>
                  </a:cubicBezTo>
                  <a:cubicBezTo>
                    <a:pt x="111" y="223"/>
                    <a:pt x="113" y="225"/>
                    <a:pt x="115" y="224"/>
                  </a:cubicBezTo>
                  <a:cubicBezTo>
                    <a:pt x="115" y="223"/>
                    <a:pt x="114" y="222"/>
                    <a:pt x="113" y="223"/>
                  </a:cubicBezTo>
                  <a:cubicBezTo>
                    <a:pt x="114" y="222"/>
                    <a:pt x="115" y="222"/>
                    <a:pt x="115" y="222"/>
                  </a:cubicBezTo>
                  <a:cubicBezTo>
                    <a:pt x="115" y="221"/>
                    <a:pt x="113" y="221"/>
                    <a:pt x="115" y="221"/>
                  </a:cubicBezTo>
                  <a:cubicBezTo>
                    <a:pt x="114" y="221"/>
                    <a:pt x="113" y="221"/>
                    <a:pt x="112" y="221"/>
                  </a:cubicBezTo>
                  <a:cubicBezTo>
                    <a:pt x="112" y="221"/>
                    <a:pt x="113" y="220"/>
                    <a:pt x="114" y="220"/>
                  </a:cubicBezTo>
                  <a:cubicBezTo>
                    <a:pt x="112" y="219"/>
                    <a:pt x="110" y="219"/>
                    <a:pt x="108" y="218"/>
                  </a:cubicBezTo>
                  <a:cubicBezTo>
                    <a:pt x="110" y="219"/>
                    <a:pt x="111" y="219"/>
                    <a:pt x="112" y="218"/>
                  </a:cubicBezTo>
                  <a:cubicBezTo>
                    <a:pt x="113" y="220"/>
                    <a:pt x="117" y="220"/>
                    <a:pt x="115" y="219"/>
                  </a:cubicBezTo>
                  <a:cubicBezTo>
                    <a:pt x="116" y="219"/>
                    <a:pt x="118" y="219"/>
                    <a:pt x="119" y="219"/>
                  </a:cubicBezTo>
                  <a:cubicBezTo>
                    <a:pt x="118" y="219"/>
                    <a:pt x="118" y="219"/>
                    <a:pt x="117" y="218"/>
                  </a:cubicBezTo>
                  <a:cubicBezTo>
                    <a:pt x="118" y="219"/>
                    <a:pt x="119" y="218"/>
                    <a:pt x="120" y="217"/>
                  </a:cubicBezTo>
                  <a:cubicBezTo>
                    <a:pt x="119" y="218"/>
                    <a:pt x="117" y="218"/>
                    <a:pt x="116" y="218"/>
                  </a:cubicBezTo>
                  <a:cubicBezTo>
                    <a:pt x="117" y="218"/>
                    <a:pt x="119" y="218"/>
                    <a:pt x="119" y="217"/>
                  </a:cubicBezTo>
                  <a:cubicBezTo>
                    <a:pt x="118" y="216"/>
                    <a:pt x="117" y="216"/>
                    <a:pt x="115" y="216"/>
                  </a:cubicBezTo>
                  <a:cubicBezTo>
                    <a:pt x="117" y="216"/>
                    <a:pt x="119" y="217"/>
                    <a:pt x="121" y="216"/>
                  </a:cubicBezTo>
                  <a:cubicBezTo>
                    <a:pt x="119" y="215"/>
                    <a:pt x="117" y="216"/>
                    <a:pt x="115" y="215"/>
                  </a:cubicBezTo>
                  <a:cubicBezTo>
                    <a:pt x="117" y="215"/>
                    <a:pt x="118" y="215"/>
                    <a:pt x="119" y="215"/>
                  </a:cubicBezTo>
                  <a:cubicBezTo>
                    <a:pt x="121" y="215"/>
                    <a:pt x="121" y="214"/>
                    <a:pt x="122" y="213"/>
                  </a:cubicBezTo>
                  <a:cubicBezTo>
                    <a:pt x="120" y="214"/>
                    <a:pt x="117" y="213"/>
                    <a:pt x="115" y="213"/>
                  </a:cubicBezTo>
                  <a:cubicBezTo>
                    <a:pt x="117" y="212"/>
                    <a:pt x="120" y="214"/>
                    <a:pt x="122" y="212"/>
                  </a:cubicBezTo>
                  <a:cubicBezTo>
                    <a:pt x="121" y="212"/>
                    <a:pt x="120" y="212"/>
                    <a:pt x="119" y="212"/>
                  </a:cubicBezTo>
                  <a:cubicBezTo>
                    <a:pt x="120" y="212"/>
                    <a:pt x="122" y="213"/>
                    <a:pt x="123" y="211"/>
                  </a:cubicBezTo>
                  <a:cubicBezTo>
                    <a:pt x="123" y="211"/>
                    <a:pt x="122" y="211"/>
                    <a:pt x="121" y="211"/>
                  </a:cubicBezTo>
                  <a:cubicBezTo>
                    <a:pt x="124" y="211"/>
                    <a:pt x="120" y="210"/>
                    <a:pt x="119" y="210"/>
                  </a:cubicBezTo>
                  <a:cubicBezTo>
                    <a:pt x="121" y="210"/>
                    <a:pt x="126" y="212"/>
                    <a:pt x="125" y="208"/>
                  </a:cubicBezTo>
                  <a:cubicBezTo>
                    <a:pt x="124" y="208"/>
                    <a:pt x="122" y="209"/>
                    <a:pt x="121" y="208"/>
                  </a:cubicBezTo>
                  <a:cubicBezTo>
                    <a:pt x="123" y="208"/>
                    <a:pt x="125" y="208"/>
                    <a:pt x="126" y="208"/>
                  </a:cubicBezTo>
                  <a:cubicBezTo>
                    <a:pt x="127" y="208"/>
                    <a:pt x="127" y="207"/>
                    <a:pt x="128" y="206"/>
                  </a:cubicBezTo>
                  <a:cubicBezTo>
                    <a:pt x="127" y="207"/>
                    <a:pt x="125" y="206"/>
                    <a:pt x="124" y="205"/>
                  </a:cubicBezTo>
                  <a:cubicBezTo>
                    <a:pt x="125" y="205"/>
                    <a:pt x="131" y="207"/>
                    <a:pt x="129" y="204"/>
                  </a:cubicBezTo>
                  <a:cubicBezTo>
                    <a:pt x="130" y="204"/>
                    <a:pt x="130" y="204"/>
                    <a:pt x="130" y="203"/>
                  </a:cubicBezTo>
                  <a:cubicBezTo>
                    <a:pt x="129" y="203"/>
                    <a:pt x="129" y="203"/>
                    <a:pt x="128" y="203"/>
                  </a:cubicBezTo>
                  <a:cubicBezTo>
                    <a:pt x="129" y="203"/>
                    <a:pt x="131" y="201"/>
                    <a:pt x="131" y="200"/>
                  </a:cubicBezTo>
                  <a:cubicBezTo>
                    <a:pt x="130" y="199"/>
                    <a:pt x="127" y="198"/>
                    <a:pt x="126" y="198"/>
                  </a:cubicBezTo>
                  <a:cubicBezTo>
                    <a:pt x="128" y="198"/>
                    <a:pt x="130" y="200"/>
                    <a:pt x="132" y="199"/>
                  </a:cubicBezTo>
                  <a:cubicBezTo>
                    <a:pt x="132" y="199"/>
                    <a:pt x="131" y="198"/>
                    <a:pt x="130" y="198"/>
                  </a:cubicBezTo>
                  <a:cubicBezTo>
                    <a:pt x="132" y="198"/>
                    <a:pt x="131" y="197"/>
                    <a:pt x="130" y="197"/>
                  </a:cubicBezTo>
                  <a:cubicBezTo>
                    <a:pt x="128" y="197"/>
                    <a:pt x="127" y="196"/>
                    <a:pt x="126" y="195"/>
                  </a:cubicBezTo>
                  <a:cubicBezTo>
                    <a:pt x="127" y="195"/>
                    <a:pt x="128" y="196"/>
                    <a:pt x="130" y="196"/>
                  </a:cubicBezTo>
                  <a:cubicBezTo>
                    <a:pt x="130" y="196"/>
                    <a:pt x="131" y="196"/>
                    <a:pt x="131" y="195"/>
                  </a:cubicBezTo>
                  <a:cubicBezTo>
                    <a:pt x="131" y="194"/>
                    <a:pt x="131" y="194"/>
                    <a:pt x="131" y="194"/>
                  </a:cubicBezTo>
                  <a:cubicBezTo>
                    <a:pt x="132" y="194"/>
                    <a:pt x="132" y="194"/>
                    <a:pt x="131" y="194"/>
                  </a:cubicBezTo>
                  <a:cubicBezTo>
                    <a:pt x="132" y="194"/>
                    <a:pt x="133" y="194"/>
                    <a:pt x="134" y="195"/>
                  </a:cubicBezTo>
                  <a:cubicBezTo>
                    <a:pt x="133" y="194"/>
                    <a:pt x="132" y="194"/>
                    <a:pt x="132" y="196"/>
                  </a:cubicBezTo>
                  <a:cubicBezTo>
                    <a:pt x="133" y="196"/>
                    <a:pt x="133" y="196"/>
                    <a:pt x="134" y="195"/>
                  </a:cubicBezTo>
                  <a:cubicBezTo>
                    <a:pt x="137" y="194"/>
                    <a:pt x="134" y="195"/>
                    <a:pt x="136" y="194"/>
                  </a:cubicBezTo>
                  <a:cubicBezTo>
                    <a:pt x="137" y="194"/>
                    <a:pt x="138" y="193"/>
                    <a:pt x="139" y="193"/>
                  </a:cubicBezTo>
                  <a:cubicBezTo>
                    <a:pt x="139" y="191"/>
                    <a:pt x="135" y="193"/>
                    <a:pt x="136" y="190"/>
                  </a:cubicBezTo>
                  <a:cubicBezTo>
                    <a:pt x="136" y="192"/>
                    <a:pt x="139" y="192"/>
                    <a:pt x="140" y="192"/>
                  </a:cubicBezTo>
                  <a:cubicBezTo>
                    <a:pt x="140" y="191"/>
                    <a:pt x="139" y="191"/>
                    <a:pt x="138" y="190"/>
                  </a:cubicBezTo>
                  <a:cubicBezTo>
                    <a:pt x="139" y="190"/>
                    <a:pt x="141" y="192"/>
                    <a:pt x="142" y="191"/>
                  </a:cubicBezTo>
                  <a:cubicBezTo>
                    <a:pt x="142" y="189"/>
                    <a:pt x="139" y="190"/>
                    <a:pt x="140" y="188"/>
                  </a:cubicBezTo>
                  <a:cubicBezTo>
                    <a:pt x="140" y="188"/>
                    <a:pt x="143" y="191"/>
                    <a:pt x="145" y="190"/>
                  </a:cubicBezTo>
                  <a:cubicBezTo>
                    <a:pt x="145" y="190"/>
                    <a:pt x="142" y="188"/>
                    <a:pt x="142" y="188"/>
                  </a:cubicBezTo>
                  <a:cubicBezTo>
                    <a:pt x="143" y="188"/>
                    <a:pt x="144" y="189"/>
                    <a:pt x="145" y="189"/>
                  </a:cubicBezTo>
                  <a:cubicBezTo>
                    <a:pt x="144" y="188"/>
                    <a:pt x="143" y="188"/>
                    <a:pt x="143" y="188"/>
                  </a:cubicBezTo>
                  <a:cubicBezTo>
                    <a:pt x="144" y="188"/>
                    <a:pt x="144" y="188"/>
                    <a:pt x="144" y="187"/>
                  </a:cubicBezTo>
                  <a:cubicBezTo>
                    <a:pt x="144" y="187"/>
                    <a:pt x="147" y="189"/>
                    <a:pt x="145" y="187"/>
                  </a:cubicBezTo>
                  <a:cubicBezTo>
                    <a:pt x="146" y="188"/>
                    <a:pt x="146" y="188"/>
                    <a:pt x="147" y="187"/>
                  </a:cubicBezTo>
                  <a:cubicBezTo>
                    <a:pt x="147" y="186"/>
                    <a:pt x="148" y="187"/>
                    <a:pt x="149" y="187"/>
                  </a:cubicBezTo>
                  <a:cubicBezTo>
                    <a:pt x="148" y="185"/>
                    <a:pt x="145" y="184"/>
                    <a:pt x="143" y="184"/>
                  </a:cubicBezTo>
                  <a:cubicBezTo>
                    <a:pt x="144" y="183"/>
                    <a:pt x="146" y="184"/>
                    <a:pt x="147" y="185"/>
                  </a:cubicBezTo>
                  <a:cubicBezTo>
                    <a:pt x="148" y="185"/>
                    <a:pt x="150" y="184"/>
                    <a:pt x="151" y="185"/>
                  </a:cubicBezTo>
                  <a:cubicBezTo>
                    <a:pt x="151" y="184"/>
                    <a:pt x="152" y="183"/>
                    <a:pt x="151" y="182"/>
                  </a:cubicBezTo>
                  <a:cubicBezTo>
                    <a:pt x="152" y="182"/>
                    <a:pt x="153" y="180"/>
                    <a:pt x="151" y="180"/>
                  </a:cubicBezTo>
                  <a:cubicBezTo>
                    <a:pt x="149" y="180"/>
                    <a:pt x="147" y="181"/>
                    <a:pt x="146" y="179"/>
                  </a:cubicBezTo>
                  <a:cubicBezTo>
                    <a:pt x="147" y="178"/>
                    <a:pt x="149" y="179"/>
                    <a:pt x="151" y="178"/>
                  </a:cubicBezTo>
                  <a:cubicBezTo>
                    <a:pt x="153" y="177"/>
                    <a:pt x="154" y="179"/>
                    <a:pt x="155" y="178"/>
                  </a:cubicBezTo>
                  <a:cubicBezTo>
                    <a:pt x="155" y="177"/>
                    <a:pt x="155" y="177"/>
                    <a:pt x="154" y="177"/>
                  </a:cubicBezTo>
                  <a:cubicBezTo>
                    <a:pt x="156" y="175"/>
                    <a:pt x="153" y="174"/>
                    <a:pt x="152" y="172"/>
                  </a:cubicBezTo>
                  <a:cubicBezTo>
                    <a:pt x="153" y="172"/>
                    <a:pt x="153" y="171"/>
                    <a:pt x="153" y="171"/>
                  </a:cubicBezTo>
                  <a:cubicBezTo>
                    <a:pt x="154" y="170"/>
                    <a:pt x="156" y="170"/>
                    <a:pt x="157" y="170"/>
                  </a:cubicBezTo>
                  <a:cubicBezTo>
                    <a:pt x="157" y="170"/>
                    <a:pt x="158" y="171"/>
                    <a:pt x="159" y="171"/>
                  </a:cubicBezTo>
                  <a:cubicBezTo>
                    <a:pt x="159" y="171"/>
                    <a:pt x="163" y="171"/>
                    <a:pt x="161" y="170"/>
                  </a:cubicBezTo>
                  <a:cubicBezTo>
                    <a:pt x="162" y="170"/>
                    <a:pt x="163" y="168"/>
                    <a:pt x="164" y="169"/>
                  </a:cubicBezTo>
                  <a:cubicBezTo>
                    <a:pt x="163" y="168"/>
                    <a:pt x="163" y="168"/>
                    <a:pt x="163" y="168"/>
                  </a:cubicBezTo>
                  <a:cubicBezTo>
                    <a:pt x="164" y="167"/>
                    <a:pt x="164" y="167"/>
                    <a:pt x="164" y="167"/>
                  </a:cubicBezTo>
                  <a:cubicBezTo>
                    <a:pt x="164" y="167"/>
                    <a:pt x="163" y="166"/>
                    <a:pt x="162" y="166"/>
                  </a:cubicBezTo>
                  <a:cubicBezTo>
                    <a:pt x="163" y="164"/>
                    <a:pt x="164" y="166"/>
                    <a:pt x="165" y="166"/>
                  </a:cubicBezTo>
                  <a:cubicBezTo>
                    <a:pt x="166" y="165"/>
                    <a:pt x="166" y="164"/>
                    <a:pt x="167" y="164"/>
                  </a:cubicBezTo>
                  <a:cubicBezTo>
                    <a:pt x="168" y="164"/>
                    <a:pt x="167" y="165"/>
                    <a:pt x="168" y="165"/>
                  </a:cubicBezTo>
                  <a:cubicBezTo>
                    <a:pt x="169" y="166"/>
                    <a:pt x="171" y="165"/>
                    <a:pt x="170" y="164"/>
                  </a:cubicBezTo>
                  <a:cubicBezTo>
                    <a:pt x="171" y="164"/>
                    <a:pt x="173" y="165"/>
                    <a:pt x="175" y="165"/>
                  </a:cubicBezTo>
                  <a:cubicBezTo>
                    <a:pt x="174" y="164"/>
                    <a:pt x="174" y="164"/>
                    <a:pt x="174" y="164"/>
                  </a:cubicBezTo>
                  <a:cubicBezTo>
                    <a:pt x="175" y="164"/>
                    <a:pt x="176" y="163"/>
                    <a:pt x="176" y="165"/>
                  </a:cubicBezTo>
                  <a:cubicBezTo>
                    <a:pt x="177" y="164"/>
                    <a:pt x="178" y="165"/>
                    <a:pt x="179" y="163"/>
                  </a:cubicBezTo>
                  <a:cubicBezTo>
                    <a:pt x="179" y="162"/>
                    <a:pt x="177" y="162"/>
                    <a:pt x="178" y="160"/>
                  </a:cubicBezTo>
                  <a:cubicBezTo>
                    <a:pt x="178" y="162"/>
                    <a:pt x="181" y="162"/>
                    <a:pt x="181" y="161"/>
                  </a:cubicBezTo>
                  <a:cubicBezTo>
                    <a:pt x="182" y="160"/>
                    <a:pt x="181" y="160"/>
                    <a:pt x="182" y="159"/>
                  </a:cubicBezTo>
                  <a:cubicBezTo>
                    <a:pt x="183" y="159"/>
                    <a:pt x="183" y="158"/>
                    <a:pt x="184" y="157"/>
                  </a:cubicBezTo>
                  <a:cubicBezTo>
                    <a:pt x="183" y="157"/>
                    <a:pt x="183" y="157"/>
                    <a:pt x="182" y="157"/>
                  </a:cubicBezTo>
                  <a:cubicBezTo>
                    <a:pt x="184" y="157"/>
                    <a:pt x="187" y="157"/>
                    <a:pt x="189" y="157"/>
                  </a:cubicBezTo>
                  <a:cubicBezTo>
                    <a:pt x="187" y="157"/>
                    <a:pt x="183" y="159"/>
                    <a:pt x="183" y="162"/>
                  </a:cubicBezTo>
                  <a:cubicBezTo>
                    <a:pt x="184" y="161"/>
                    <a:pt x="186" y="162"/>
                    <a:pt x="187" y="162"/>
                  </a:cubicBezTo>
                  <a:cubicBezTo>
                    <a:pt x="189" y="163"/>
                    <a:pt x="187" y="160"/>
                    <a:pt x="189" y="160"/>
                  </a:cubicBezTo>
                  <a:cubicBezTo>
                    <a:pt x="189" y="161"/>
                    <a:pt x="188" y="162"/>
                    <a:pt x="189" y="162"/>
                  </a:cubicBezTo>
                  <a:cubicBezTo>
                    <a:pt x="190" y="161"/>
                    <a:pt x="193" y="162"/>
                    <a:pt x="193" y="160"/>
                  </a:cubicBezTo>
                  <a:cubicBezTo>
                    <a:pt x="194" y="160"/>
                    <a:pt x="194" y="161"/>
                    <a:pt x="194" y="162"/>
                  </a:cubicBezTo>
                  <a:cubicBezTo>
                    <a:pt x="195" y="161"/>
                    <a:pt x="197" y="161"/>
                    <a:pt x="198" y="160"/>
                  </a:cubicBezTo>
                  <a:cubicBezTo>
                    <a:pt x="199" y="159"/>
                    <a:pt x="199" y="160"/>
                    <a:pt x="201" y="159"/>
                  </a:cubicBezTo>
                  <a:cubicBezTo>
                    <a:pt x="201" y="158"/>
                    <a:pt x="202" y="157"/>
                    <a:pt x="200" y="156"/>
                  </a:cubicBezTo>
                  <a:cubicBezTo>
                    <a:pt x="201" y="155"/>
                    <a:pt x="201" y="157"/>
                    <a:pt x="202" y="158"/>
                  </a:cubicBezTo>
                  <a:cubicBezTo>
                    <a:pt x="203" y="158"/>
                    <a:pt x="205" y="158"/>
                    <a:pt x="206" y="158"/>
                  </a:cubicBezTo>
                  <a:cubicBezTo>
                    <a:pt x="205" y="157"/>
                    <a:pt x="205" y="157"/>
                    <a:pt x="206" y="156"/>
                  </a:cubicBezTo>
                  <a:cubicBezTo>
                    <a:pt x="205" y="159"/>
                    <a:pt x="211" y="155"/>
                    <a:pt x="212" y="155"/>
                  </a:cubicBezTo>
                  <a:cubicBezTo>
                    <a:pt x="211" y="154"/>
                    <a:pt x="212" y="153"/>
                    <a:pt x="213" y="153"/>
                  </a:cubicBezTo>
                  <a:cubicBezTo>
                    <a:pt x="212" y="155"/>
                    <a:pt x="215" y="152"/>
                    <a:pt x="213" y="155"/>
                  </a:cubicBezTo>
                  <a:cubicBezTo>
                    <a:pt x="214" y="154"/>
                    <a:pt x="216" y="152"/>
                    <a:pt x="217" y="153"/>
                  </a:cubicBezTo>
                  <a:cubicBezTo>
                    <a:pt x="216" y="152"/>
                    <a:pt x="217" y="150"/>
                    <a:pt x="218" y="151"/>
                  </a:cubicBezTo>
                  <a:cubicBezTo>
                    <a:pt x="216" y="149"/>
                    <a:pt x="221" y="150"/>
                    <a:pt x="221" y="149"/>
                  </a:cubicBezTo>
                  <a:cubicBezTo>
                    <a:pt x="222" y="148"/>
                    <a:pt x="223" y="148"/>
                    <a:pt x="222" y="146"/>
                  </a:cubicBezTo>
                  <a:cubicBezTo>
                    <a:pt x="224" y="147"/>
                    <a:pt x="224" y="146"/>
                    <a:pt x="224" y="145"/>
                  </a:cubicBezTo>
                  <a:cubicBezTo>
                    <a:pt x="226" y="145"/>
                    <a:pt x="226" y="144"/>
                    <a:pt x="227" y="143"/>
                  </a:cubicBezTo>
                  <a:cubicBezTo>
                    <a:pt x="228" y="143"/>
                    <a:pt x="230" y="142"/>
                    <a:pt x="232" y="142"/>
                  </a:cubicBezTo>
                  <a:cubicBezTo>
                    <a:pt x="233" y="141"/>
                    <a:pt x="235" y="142"/>
                    <a:pt x="235" y="141"/>
                  </a:cubicBezTo>
                  <a:cubicBezTo>
                    <a:pt x="236" y="140"/>
                    <a:pt x="235" y="139"/>
                    <a:pt x="237" y="139"/>
                  </a:cubicBezTo>
                  <a:cubicBezTo>
                    <a:pt x="237" y="138"/>
                    <a:pt x="235" y="138"/>
                    <a:pt x="234" y="138"/>
                  </a:cubicBezTo>
                  <a:cubicBezTo>
                    <a:pt x="235" y="138"/>
                    <a:pt x="236" y="138"/>
                    <a:pt x="236" y="137"/>
                  </a:cubicBezTo>
                  <a:cubicBezTo>
                    <a:pt x="236" y="137"/>
                    <a:pt x="234" y="136"/>
                    <a:pt x="234" y="136"/>
                  </a:cubicBezTo>
                  <a:cubicBezTo>
                    <a:pt x="234" y="134"/>
                    <a:pt x="235" y="135"/>
                    <a:pt x="235" y="134"/>
                  </a:cubicBezTo>
                  <a:cubicBezTo>
                    <a:pt x="236" y="135"/>
                    <a:pt x="236" y="136"/>
                    <a:pt x="237" y="135"/>
                  </a:cubicBezTo>
                  <a:cubicBezTo>
                    <a:pt x="237" y="138"/>
                    <a:pt x="239" y="137"/>
                    <a:pt x="241" y="138"/>
                  </a:cubicBezTo>
                  <a:cubicBezTo>
                    <a:pt x="239" y="138"/>
                    <a:pt x="240" y="139"/>
                    <a:pt x="242" y="139"/>
                  </a:cubicBezTo>
                  <a:cubicBezTo>
                    <a:pt x="244" y="139"/>
                    <a:pt x="246" y="139"/>
                    <a:pt x="249" y="139"/>
                  </a:cubicBezTo>
                  <a:cubicBezTo>
                    <a:pt x="249" y="138"/>
                    <a:pt x="248" y="138"/>
                    <a:pt x="247" y="137"/>
                  </a:cubicBezTo>
                  <a:cubicBezTo>
                    <a:pt x="248" y="137"/>
                    <a:pt x="249" y="138"/>
                    <a:pt x="250" y="139"/>
                  </a:cubicBezTo>
                  <a:cubicBezTo>
                    <a:pt x="251" y="139"/>
                    <a:pt x="251" y="139"/>
                    <a:pt x="252" y="139"/>
                  </a:cubicBezTo>
                  <a:cubicBezTo>
                    <a:pt x="252" y="138"/>
                    <a:pt x="252" y="137"/>
                    <a:pt x="251" y="137"/>
                  </a:cubicBezTo>
                  <a:cubicBezTo>
                    <a:pt x="252" y="137"/>
                    <a:pt x="253" y="138"/>
                    <a:pt x="253" y="136"/>
                  </a:cubicBezTo>
                  <a:cubicBezTo>
                    <a:pt x="254" y="135"/>
                    <a:pt x="255" y="137"/>
                    <a:pt x="256" y="137"/>
                  </a:cubicBezTo>
                  <a:cubicBezTo>
                    <a:pt x="257" y="137"/>
                    <a:pt x="261" y="138"/>
                    <a:pt x="260" y="136"/>
                  </a:cubicBezTo>
                  <a:cubicBezTo>
                    <a:pt x="262" y="137"/>
                    <a:pt x="264" y="136"/>
                    <a:pt x="265" y="136"/>
                  </a:cubicBezTo>
                  <a:cubicBezTo>
                    <a:pt x="266" y="135"/>
                    <a:pt x="267" y="135"/>
                    <a:pt x="268" y="135"/>
                  </a:cubicBezTo>
                  <a:cubicBezTo>
                    <a:pt x="269" y="136"/>
                    <a:pt x="270" y="135"/>
                    <a:pt x="270" y="134"/>
                  </a:cubicBezTo>
                  <a:cubicBezTo>
                    <a:pt x="270" y="135"/>
                    <a:pt x="273" y="135"/>
                    <a:pt x="274" y="134"/>
                  </a:cubicBezTo>
                  <a:cubicBezTo>
                    <a:pt x="276" y="134"/>
                    <a:pt x="277" y="134"/>
                    <a:pt x="279" y="133"/>
                  </a:cubicBezTo>
                  <a:cubicBezTo>
                    <a:pt x="280" y="133"/>
                    <a:pt x="281" y="133"/>
                    <a:pt x="282" y="133"/>
                  </a:cubicBezTo>
                  <a:cubicBezTo>
                    <a:pt x="283" y="133"/>
                    <a:pt x="284" y="132"/>
                    <a:pt x="285" y="132"/>
                  </a:cubicBezTo>
                  <a:cubicBezTo>
                    <a:pt x="287" y="132"/>
                    <a:pt x="288" y="130"/>
                    <a:pt x="290" y="130"/>
                  </a:cubicBezTo>
                  <a:cubicBezTo>
                    <a:pt x="288" y="130"/>
                    <a:pt x="291" y="129"/>
                    <a:pt x="292" y="129"/>
                  </a:cubicBezTo>
                  <a:cubicBezTo>
                    <a:pt x="292" y="128"/>
                    <a:pt x="292" y="129"/>
                    <a:pt x="294" y="129"/>
                  </a:cubicBezTo>
                  <a:cubicBezTo>
                    <a:pt x="294" y="128"/>
                    <a:pt x="296" y="127"/>
                    <a:pt x="294" y="127"/>
                  </a:cubicBezTo>
                  <a:cubicBezTo>
                    <a:pt x="295" y="126"/>
                    <a:pt x="296" y="128"/>
                    <a:pt x="298" y="127"/>
                  </a:cubicBezTo>
                  <a:cubicBezTo>
                    <a:pt x="295" y="127"/>
                    <a:pt x="299" y="127"/>
                    <a:pt x="297" y="125"/>
                  </a:cubicBezTo>
                  <a:cubicBezTo>
                    <a:pt x="298" y="126"/>
                    <a:pt x="299" y="126"/>
                    <a:pt x="300" y="126"/>
                  </a:cubicBezTo>
                  <a:cubicBezTo>
                    <a:pt x="301" y="126"/>
                    <a:pt x="304" y="124"/>
                    <a:pt x="302" y="124"/>
                  </a:cubicBezTo>
                  <a:cubicBezTo>
                    <a:pt x="303" y="124"/>
                    <a:pt x="305" y="125"/>
                    <a:pt x="306" y="124"/>
                  </a:cubicBezTo>
                  <a:cubicBezTo>
                    <a:pt x="307" y="123"/>
                    <a:pt x="307" y="122"/>
                    <a:pt x="305" y="122"/>
                  </a:cubicBezTo>
                  <a:cubicBezTo>
                    <a:pt x="306" y="122"/>
                    <a:pt x="310" y="123"/>
                    <a:pt x="309" y="121"/>
                  </a:cubicBezTo>
                  <a:cubicBezTo>
                    <a:pt x="310" y="121"/>
                    <a:pt x="311" y="122"/>
                    <a:pt x="312" y="122"/>
                  </a:cubicBezTo>
                  <a:cubicBezTo>
                    <a:pt x="312" y="121"/>
                    <a:pt x="311" y="121"/>
                    <a:pt x="310" y="121"/>
                  </a:cubicBezTo>
                  <a:cubicBezTo>
                    <a:pt x="313" y="121"/>
                    <a:pt x="317" y="120"/>
                    <a:pt x="319" y="119"/>
                  </a:cubicBezTo>
                  <a:cubicBezTo>
                    <a:pt x="318" y="118"/>
                    <a:pt x="316" y="119"/>
                    <a:pt x="314" y="119"/>
                  </a:cubicBezTo>
                  <a:cubicBezTo>
                    <a:pt x="312" y="119"/>
                    <a:pt x="310" y="119"/>
                    <a:pt x="307" y="118"/>
                  </a:cubicBezTo>
                  <a:cubicBezTo>
                    <a:pt x="306" y="118"/>
                    <a:pt x="303" y="118"/>
                    <a:pt x="302" y="117"/>
                  </a:cubicBezTo>
                  <a:cubicBezTo>
                    <a:pt x="300" y="116"/>
                    <a:pt x="298" y="116"/>
                    <a:pt x="296" y="117"/>
                  </a:cubicBezTo>
                  <a:cubicBezTo>
                    <a:pt x="296" y="117"/>
                    <a:pt x="296" y="116"/>
                    <a:pt x="297" y="116"/>
                  </a:cubicBezTo>
                  <a:cubicBezTo>
                    <a:pt x="294" y="115"/>
                    <a:pt x="292" y="117"/>
                    <a:pt x="290" y="117"/>
                  </a:cubicBezTo>
                  <a:cubicBezTo>
                    <a:pt x="287" y="118"/>
                    <a:pt x="284" y="116"/>
                    <a:pt x="281" y="119"/>
                  </a:cubicBezTo>
                  <a:cubicBezTo>
                    <a:pt x="279" y="120"/>
                    <a:pt x="279" y="119"/>
                    <a:pt x="277" y="119"/>
                  </a:cubicBezTo>
                  <a:cubicBezTo>
                    <a:pt x="275" y="120"/>
                    <a:pt x="272" y="120"/>
                    <a:pt x="271" y="119"/>
                  </a:cubicBezTo>
                  <a:cubicBezTo>
                    <a:pt x="273" y="119"/>
                    <a:pt x="277" y="119"/>
                    <a:pt x="279" y="118"/>
                  </a:cubicBezTo>
                  <a:cubicBezTo>
                    <a:pt x="280" y="117"/>
                    <a:pt x="282" y="117"/>
                    <a:pt x="283" y="117"/>
                  </a:cubicBezTo>
                  <a:cubicBezTo>
                    <a:pt x="285" y="116"/>
                    <a:pt x="287" y="117"/>
                    <a:pt x="288" y="116"/>
                  </a:cubicBezTo>
                  <a:cubicBezTo>
                    <a:pt x="286" y="113"/>
                    <a:pt x="280" y="115"/>
                    <a:pt x="277" y="116"/>
                  </a:cubicBezTo>
                  <a:cubicBezTo>
                    <a:pt x="276" y="116"/>
                    <a:pt x="275" y="116"/>
                    <a:pt x="274" y="116"/>
                  </a:cubicBezTo>
                  <a:cubicBezTo>
                    <a:pt x="273" y="116"/>
                    <a:pt x="274" y="114"/>
                    <a:pt x="273" y="115"/>
                  </a:cubicBezTo>
                  <a:cubicBezTo>
                    <a:pt x="271" y="115"/>
                    <a:pt x="268" y="116"/>
                    <a:pt x="267" y="115"/>
                  </a:cubicBezTo>
                  <a:cubicBezTo>
                    <a:pt x="269" y="115"/>
                    <a:pt x="272" y="115"/>
                    <a:pt x="274" y="114"/>
                  </a:cubicBezTo>
                  <a:cubicBezTo>
                    <a:pt x="276" y="112"/>
                    <a:pt x="279" y="111"/>
                    <a:pt x="275" y="110"/>
                  </a:cubicBezTo>
                  <a:cubicBezTo>
                    <a:pt x="277" y="110"/>
                    <a:pt x="279" y="110"/>
                    <a:pt x="281" y="110"/>
                  </a:cubicBezTo>
                  <a:cubicBezTo>
                    <a:pt x="280" y="110"/>
                    <a:pt x="279" y="109"/>
                    <a:pt x="279" y="108"/>
                  </a:cubicBezTo>
                  <a:cubicBezTo>
                    <a:pt x="280" y="108"/>
                    <a:pt x="281" y="109"/>
                    <a:pt x="281" y="110"/>
                  </a:cubicBezTo>
                  <a:cubicBezTo>
                    <a:pt x="282" y="111"/>
                    <a:pt x="284" y="110"/>
                    <a:pt x="286" y="110"/>
                  </a:cubicBezTo>
                  <a:cubicBezTo>
                    <a:pt x="288" y="110"/>
                    <a:pt x="295" y="110"/>
                    <a:pt x="296" y="107"/>
                  </a:cubicBezTo>
                  <a:cubicBezTo>
                    <a:pt x="296" y="107"/>
                    <a:pt x="298" y="108"/>
                    <a:pt x="298" y="107"/>
                  </a:cubicBezTo>
                  <a:cubicBezTo>
                    <a:pt x="298" y="106"/>
                    <a:pt x="297" y="105"/>
                    <a:pt x="296" y="105"/>
                  </a:cubicBezTo>
                  <a:cubicBezTo>
                    <a:pt x="295" y="105"/>
                    <a:pt x="293" y="105"/>
                    <a:pt x="292" y="105"/>
                  </a:cubicBezTo>
                  <a:cubicBezTo>
                    <a:pt x="290" y="105"/>
                    <a:pt x="288" y="105"/>
                    <a:pt x="285" y="105"/>
                  </a:cubicBezTo>
                  <a:cubicBezTo>
                    <a:pt x="288" y="104"/>
                    <a:pt x="284" y="104"/>
                    <a:pt x="283" y="104"/>
                  </a:cubicBezTo>
                  <a:cubicBezTo>
                    <a:pt x="281" y="104"/>
                    <a:pt x="279" y="105"/>
                    <a:pt x="277" y="104"/>
                  </a:cubicBezTo>
                  <a:cubicBezTo>
                    <a:pt x="279" y="104"/>
                    <a:pt x="284" y="105"/>
                    <a:pt x="285" y="103"/>
                  </a:cubicBezTo>
                  <a:cubicBezTo>
                    <a:pt x="285" y="102"/>
                    <a:pt x="280" y="100"/>
                    <a:pt x="282" y="101"/>
                  </a:cubicBezTo>
                  <a:cubicBezTo>
                    <a:pt x="281" y="100"/>
                    <a:pt x="279" y="100"/>
                    <a:pt x="278" y="101"/>
                  </a:cubicBezTo>
                  <a:cubicBezTo>
                    <a:pt x="279" y="100"/>
                    <a:pt x="279" y="99"/>
                    <a:pt x="278" y="99"/>
                  </a:cubicBezTo>
                  <a:cubicBezTo>
                    <a:pt x="280" y="100"/>
                    <a:pt x="282" y="100"/>
                    <a:pt x="284" y="101"/>
                  </a:cubicBezTo>
                  <a:cubicBezTo>
                    <a:pt x="286" y="102"/>
                    <a:pt x="288" y="105"/>
                    <a:pt x="290" y="104"/>
                  </a:cubicBezTo>
                  <a:cubicBezTo>
                    <a:pt x="290" y="104"/>
                    <a:pt x="291" y="104"/>
                    <a:pt x="292" y="104"/>
                  </a:cubicBezTo>
                  <a:cubicBezTo>
                    <a:pt x="293" y="103"/>
                    <a:pt x="294" y="104"/>
                    <a:pt x="295" y="104"/>
                  </a:cubicBezTo>
                  <a:cubicBezTo>
                    <a:pt x="298" y="104"/>
                    <a:pt x="300" y="107"/>
                    <a:pt x="303" y="106"/>
                  </a:cubicBezTo>
                  <a:cubicBezTo>
                    <a:pt x="304" y="106"/>
                    <a:pt x="307" y="109"/>
                    <a:pt x="306" y="110"/>
                  </a:cubicBezTo>
                  <a:cubicBezTo>
                    <a:pt x="306" y="113"/>
                    <a:pt x="308" y="114"/>
                    <a:pt x="311" y="115"/>
                  </a:cubicBezTo>
                  <a:cubicBezTo>
                    <a:pt x="312" y="115"/>
                    <a:pt x="316" y="116"/>
                    <a:pt x="317" y="115"/>
                  </a:cubicBezTo>
                  <a:cubicBezTo>
                    <a:pt x="318" y="114"/>
                    <a:pt x="317" y="111"/>
                    <a:pt x="319" y="112"/>
                  </a:cubicBezTo>
                  <a:cubicBezTo>
                    <a:pt x="316" y="116"/>
                    <a:pt x="321" y="114"/>
                    <a:pt x="322" y="115"/>
                  </a:cubicBezTo>
                  <a:cubicBezTo>
                    <a:pt x="322" y="117"/>
                    <a:pt x="327" y="113"/>
                    <a:pt x="324" y="114"/>
                  </a:cubicBezTo>
                  <a:cubicBezTo>
                    <a:pt x="324" y="113"/>
                    <a:pt x="325" y="112"/>
                    <a:pt x="325" y="112"/>
                  </a:cubicBezTo>
                  <a:cubicBezTo>
                    <a:pt x="325" y="112"/>
                    <a:pt x="324" y="112"/>
                    <a:pt x="323" y="112"/>
                  </a:cubicBezTo>
                  <a:cubicBezTo>
                    <a:pt x="325" y="112"/>
                    <a:pt x="325" y="110"/>
                    <a:pt x="326" y="110"/>
                  </a:cubicBezTo>
                  <a:cubicBezTo>
                    <a:pt x="325" y="110"/>
                    <a:pt x="325" y="110"/>
                    <a:pt x="324" y="110"/>
                  </a:cubicBezTo>
                  <a:cubicBezTo>
                    <a:pt x="325" y="109"/>
                    <a:pt x="325" y="109"/>
                    <a:pt x="325" y="109"/>
                  </a:cubicBezTo>
                  <a:cubicBezTo>
                    <a:pt x="324" y="109"/>
                    <a:pt x="323" y="109"/>
                    <a:pt x="322" y="109"/>
                  </a:cubicBezTo>
                  <a:cubicBezTo>
                    <a:pt x="323" y="109"/>
                    <a:pt x="325" y="107"/>
                    <a:pt x="326" y="108"/>
                  </a:cubicBezTo>
                  <a:cubicBezTo>
                    <a:pt x="326" y="107"/>
                    <a:pt x="325" y="107"/>
                    <a:pt x="325" y="107"/>
                  </a:cubicBezTo>
                  <a:cubicBezTo>
                    <a:pt x="325" y="107"/>
                    <a:pt x="326" y="107"/>
                    <a:pt x="327" y="106"/>
                  </a:cubicBezTo>
                  <a:cubicBezTo>
                    <a:pt x="325" y="106"/>
                    <a:pt x="325" y="106"/>
                    <a:pt x="327" y="106"/>
                  </a:cubicBezTo>
                  <a:cubicBezTo>
                    <a:pt x="324" y="105"/>
                    <a:pt x="323" y="105"/>
                    <a:pt x="320" y="107"/>
                  </a:cubicBezTo>
                  <a:cubicBezTo>
                    <a:pt x="321" y="104"/>
                    <a:pt x="323" y="103"/>
                    <a:pt x="326" y="103"/>
                  </a:cubicBezTo>
                  <a:cubicBezTo>
                    <a:pt x="324" y="103"/>
                    <a:pt x="322" y="103"/>
                    <a:pt x="320" y="104"/>
                  </a:cubicBezTo>
                  <a:cubicBezTo>
                    <a:pt x="320" y="103"/>
                    <a:pt x="321" y="103"/>
                    <a:pt x="322" y="103"/>
                  </a:cubicBezTo>
                  <a:cubicBezTo>
                    <a:pt x="320" y="102"/>
                    <a:pt x="319" y="103"/>
                    <a:pt x="317" y="103"/>
                  </a:cubicBezTo>
                  <a:cubicBezTo>
                    <a:pt x="318" y="102"/>
                    <a:pt x="321" y="101"/>
                    <a:pt x="322" y="101"/>
                  </a:cubicBezTo>
                  <a:cubicBezTo>
                    <a:pt x="321" y="100"/>
                    <a:pt x="319" y="101"/>
                    <a:pt x="317" y="100"/>
                  </a:cubicBezTo>
                  <a:cubicBezTo>
                    <a:pt x="316" y="99"/>
                    <a:pt x="314" y="99"/>
                    <a:pt x="314" y="98"/>
                  </a:cubicBezTo>
                  <a:cubicBezTo>
                    <a:pt x="312" y="98"/>
                    <a:pt x="309" y="96"/>
                    <a:pt x="308" y="96"/>
                  </a:cubicBezTo>
                  <a:cubicBezTo>
                    <a:pt x="305" y="95"/>
                    <a:pt x="303" y="98"/>
                    <a:pt x="301" y="98"/>
                  </a:cubicBezTo>
                  <a:cubicBezTo>
                    <a:pt x="302" y="97"/>
                    <a:pt x="302" y="97"/>
                    <a:pt x="302" y="96"/>
                  </a:cubicBezTo>
                  <a:cubicBezTo>
                    <a:pt x="301" y="96"/>
                    <a:pt x="300" y="96"/>
                    <a:pt x="299" y="96"/>
                  </a:cubicBezTo>
                  <a:cubicBezTo>
                    <a:pt x="300" y="96"/>
                    <a:pt x="308" y="96"/>
                    <a:pt x="308" y="94"/>
                  </a:cubicBezTo>
                  <a:cubicBezTo>
                    <a:pt x="307" y="90"/>
                    <a:pt x="298" y="93"/>
                    <a:pt x="296" y="94"/>
                  </a:cubicBezTo>
                  <a:cubicBezTo>
                    <a:pt x="296" y="93"/>
                    <a:pt x="296" y="93"/>
                    <a:pt x="297" y="93"/>
                  </a:cubicBezTo>
                  <a:cubicBezTo>
                    <a:pt x="296" y="93"/>
                    <a:pt x="294" y="93"/>
                    <a:pt x="293" y="93"/>
                  </a:cubicBezTo>
                  <a:cubicBezTo>
                    <a:pt x="294" y="93"/>
                    <a:pt x="295" y="93"/>
                    <a:pt x="296" y="92"/>
                  </a:cubicBezTo>
                  <a:cubicBezTo>
                    <a:pt x="294" y="92"/>
                    <a:pt x="291" y="93"/>
                    <a:pt x="289" y="92"/>
                  </a:cubicBezTo>
                  <a:cubicBezTo>
                    <a:pt x="291" y="92"/>
                    <a:pt x="293" y="91"/>
                    <a:pt x="294" y="91"/>
                  </a:cubicBezTo>
                  <a:cubicBezTo>
                    <a:pt x="296" y="91"/>
                    <a:pt x="297" y="92"/>
                    <a:pt x="299" y="92"/>
                  </a:cubicBezTo>
                  <a:cubicBezTo>
                    <a:pt x="300" y="92"/>
                    <a:pt x="301" y="91"/>
                    <a:pt x="303" y="91"/>
                  </a:cubicBezTo>
                  <a:cubicBezTo>
                    <a:pt x="304" y="91"/>
                    <a:pt x="306" y="91"/>
                    <a:pt x="307" y="90"/>
                  </a:cubicBezTo>
                  <a:cubicBezTo>
                    <a:pt x="306" y="89"/>
                    <a:pt x="304" y="89"/>
                    <a:pt x="303" y="89"/>
                  </a:cubicBezTo>
                  <a:cubicBezTo>
                    <a:pt x="301" y="88"/>
                    <a:pt x="299" y="88"/>
                    <a:pt x="297" y="89"/>
                  </a:cubicBezTo>
                  <a:cubicBezTo>
                    <a:pt x="295" y="89"/>
                    <a:pt x="293" y="88"/>
                    <a:pt x="292" y="89"/>
                  </a:cubicBezTo>
                  <a:cubicBezTo>
                    <a:pt x="291" y="90"/>
                    <a:pt x="290" y="91"/>
                    <a:pt x="289" y="91"/>
                  </a:cubicBezTo>
                  <a:cubicBezTo>
                    <a:pt x="290" y="90"/>
                    <a:pt x="290" y="89"/>
                    <a:pt x="288" y="89"/>
                  </a:cubicBezTo>
                  <a:cubicBezTo>
                    <a:pt x="290" y="89"/>
                    <a:pt x="292" y="88"/>
                    <a:pt x="293" y="88"/>
                  </a:cubicBezTo>
                  <a:cubicBezTo>
                    <a:pt x="295" y="89"/>
                    <a:pt x="296" y="89"/>
                    <a:pt x="297" y="87"/>
                  </a:cubicBezTo>
                  <a:cubicBezTo>
                    <a:pt x="295" y="87"/>
                    <a:pt x="293" y="86"/>
                    <a:pt x="291" y="86"/>
                  </a:cubicBezTo>
                  <a:cubicBezTo>
                    <a:pt x="292" y="85"/>
                    <a:pt x="294" y="87"/>
                    <a:pt x="295" y="87"/>
                  </a:cubicBezTo>
                  <a:cubicBezTo>
                    <a:pt x="297" y="87"/>
                    <a:pt x="299" y="88"/>
                    <a:pt x="301" y="88"/>
                  </a:cubicBezTo>
                  <a:cubicBezTo>
                    <a:pt x="303" y="88"/>
                    <a:pt x="304" y="87"/>
                    <a:pt x="306" y="86"/>
                  </a:cubicBezTo>
                  <a:cubicBezTo>
                    <a:pt x="307" y="85"/>
                    <a:pt x="309" y="86"/>
                    <a:pt x="311" y="85"/>
                  </a:cubicBezTo>
                  <a:cubicBezTo>
                    <a:pt x="309" y="84"/>
                    <a:pt x="307" y="83"/>
                    <a:pt x="305" y="82"/>
                  </a:cubicBezTo>
                  <a:cubicBezTo>
                    <a:pt x="307" y="81"/>
                    <a:pt x="309" y="83"/>
                    <a:pt x="310" y="84"/>
                  </a:cubicBezTo>
                  <a:cubicBezTo>
                    <a:pt x="312" y="86"/>
                    <a:pt x="313" y="84"/>
                    <a:pt x="315" y="83"/>
                  </a:cubicBezTo>
                  <a:cubicBezTo>
                    <a:pt x="317" y="82"/>
                    <a:pt x="319" y="83"/>
                    <a:pt x="321" y="83"/>
                  </a:cubicBezTo>
                  <a:cubicBezTo>
                    <a:pt x="324" y="84"/>
                    <a:pt x="326" y="84"/>
                    <a:pt x="329" y="84"/>
                  </a:cubicBezTo>
                  <a:cubicBezTo>
                    <a:pt x="326" y="85"/>
                    <a:pt x="324" y="85"/>
                    <a:pt x="322" y="84"/>
                  </a:cubicBezTo>
                  <a:cubicBezTo>
                    <a:pt x="320" y="83"/>
                    <a:pt x="317" y="82"/>
                    <a:pt x="316" y="84"/>
                  </a:cubicBezTo>
                  <a:cubicBezTo>
                    <a:pt x="322" y="87"/>
                    <a:pt x="327" y="89"/>
                    <a:pt x="333" y="86"/>
                  </a:cubicBezTo>
                  <a:cubicBezTo>
                    <a:pt x="335" y="85"/>
                    <a:pt x="337" y="86"/>
                    <a:pt x="340" y="86"/>
                  </a:cubicBezTo>
                  <a:cubicBezTo>
                    <a:pt x="342" y="86"/>
                    <a:pt x="341" y="86"/>
                    <a:pt x="342" y="84"/>
                  </a:cubicBezTo>
                  <a:cubicBezTo>
                    <a:pt x="342" y="83"/>
                    <a:pt x="344" y="83"/>
                    <a:pt x="344" y="82"/>
                  </a:cubicBezTo>
                  <a:cubicBezTo>
                    <a:pt x="341" y="82"/>
                    <a:pt x="338" y="80"/>
                    <a:pt x="335" y="80"/>
                  </a:cubicBezTo>
                  <a:cubicBezTo>
                    <a:pt x="331" y="80"/>
                    <a:pt x="335" y="83"/>
                    <a:pt x="332" y="84"/>
                  </a:cubicBezTo>
                  <a:cubicBezTo>
                    <a:pt x="333" y="81"/>
                    <a:pt x="332" y="81"/>
                    <a:pt x="329" y="80"/>
                  </a:cubicBezTo>
                  <a:cubicBezTo>
                    <a:pt x="330" y="80"/>
                    <a:pt x="331" y="80"/>
                    <a:pt x="332" y="79"/>
                  </a:cubicBezTo>
                  <a:cubicBezTo>
                    <a:pt x="331" y="78"/>
                    <a:pt x="331" y="78"/>
                    <a:pt x="330" y="78"/>
                  </a:cubicBezTo>
                  <a:cubicBezTo>
                    <a:pt x="332" y="78"/>
                    <a:pt x="334" y="78"/>
                    <a:pt x="335" y="77"/>
                  </a:cubicBezTo>
                  <a:cubicBezTo>
                    <a:pt x="335" y="76"/>
                    <a:pt x="334" y="75"/>
                    <a:pt x="333" y="75"/>
                  </a:cubicBezTo>
                  <a:cubicBezTo>
                    <a:pt x="335" y="75"/>
                    <a:pt x="335" y="76"/>
                    <a:pt x="337" y="76"/>
                  </a:cubicBezTo>
                  <a:cubicBezTo>
                    <a:pt x="340" y="76"/>
                    <a:pt x="342" y="76"/>
                    <a:pt x="345" y="76"/>
                  </a:cubicBezTo>
                  <a:cubicBezTo>
                    <a:pt x="346" y="76"/>
                    <a:pt x="346" y="78"/>
                    <a:pt x="347" y="78"/>
                  </a:cubicBezTo>
                  <a:cubicBezTo>
                    <a:pt x="348" y="78"/>
                    <a:pt x="349" y="78"/>
                    <a:pt x="350" y="78"/>
                  </a:cubicBezTo>
                  <a:cubicBezTo>
                    <a:pt x="352" y="79"/>
                    <a:pt x="354" y="77"/>
                    <a:pt x="356" y="76"/>
                  </a:cubicBezTo>
                  <a:cubicBezTo>
                    <a:pt x="355" y="76"/>
                    <a:pt x="353" y="75"/>
                    <a:pt x="354" y="74"/>
                  </a:cubicBezTo>
                  <a:cubicBezTo>
                    <a:pt x="352" y="74"/>
                    <a:pt x="350" y="75"/>
                    <a:pt x="348" y="74"/>
                  </a:cubicBezTo>
                  <a:cubicBezTo>
                    <a:pt x="346" y="73"/>
                    <a:pt x="343" y="75"/>
                    <a:pt x="341" y="74"/>
                  </a:cubicBezTo>
                  <a:cubicBezTo>
                    <a:pt x="342" y="74"/>
                    <a:pt x="344" y="74"/>
                    <a:pt x="345" y="74"/>
                  </a:cubicBezTo>
                  <a:cubicBezTo>
                    <a:pt x="343" y="73"/>
                    <a:pt x="345" y="71"/>
                    <a:pt x="345" y="71"/>
                  </a:cubicBezTo>
                  <a:cubicBezTo>
                    <a:pt x="343" y="70"/>
                    <a:pt x="341" y="71"/>
                    <a:pt x="339" y="71"/>
                  </a:cubicBezTo>
                  <a:cubicBezTo>
                    <a:pt x="336" y="72"/>
                    <a:pt x="336" y="70"/>
                    <a:pt x="334" y="70"/>
                  </a:cubicBezTo>
                  <a:cubicBezTo>
                    <a:pt x="336" y="70"/>
                    <a:pt x="336" y="72"/>
                    <a:pt x="339" y="71"/>
                  </a:cubicBezTo>
                  <a:cubicBezTo>
                    <a:pt x="341" y="70"/>
                    <a:pt x="344" y="71"/>
                    <a:pt x="346" y="70"/>
                  </a:cubicBezTo>
                  <a:cubicBezTo>
                    <a:pt x="344" y="67"/>
                    <a:pt x="340" y="68"/>
                    <a:pt x="336" y="67"/>
                  </a:cubicBezTo>
                  <a:cubicBezTo>
                    <a:pt x="337" y="67"/>
                    <a:pt x="339" y="67"/>
                    <a:pt x="340" y="67"/>
                  </a:cubicBezTo>
                  <a:cubicBezTo>
                    <a:pt x="339" y="66"/>
                    <a:pt x="338" y="66"/>
                    <a:pt x="336" y="65"/>
                  </a:cubicBezTo>
                  <a:cubicBezTo>
                    <a:pt x="339" y="64"/>
                    <a:pt x="341" y="67"/>
                    <a:pt x="344" y="68"/>
                  </a:cubicBezTo>
                  <a:cubicBezTo>
                    <a:pt x="345" y="68"/>
                    <a:pt x="352" y="68"/>
                    <a:pt x="350" y="69"/>
                  </a:cubicBezTo>
                  <a:cubicBezTo>
                    <a:pt x="352" y="70"/>
                    <a:pt x="353" y="70"/>
                    <a:pt x="355" y="69"/>
                  </a:cubicBezTo>
                  <a:cubicBezTo>
                    <a:pt x="356" y="68"/>
                    <a:pt x="356" y="66"/>
                    <a:pt x="355" y="65"/>
                  </a:cubicBezTo>
                  <a:cubicBezTo>
                    <a:pt x="356" y="64"/>
                    <a:pt x="356" y="64"/>
                    <a:pt x="356" y="64"/>
                  </a:cubicBezTo>
                  <a:cubicBezTo>
                    <a:pt x="352" y="61"/>
                    <a:pt x="345" y="62"/>
                    <a:pt x="340" y="62"/>
                  </a:cubicBezTo>
                  <a:cubicBezTo>
                    <a:pt x="342" y="62"/>
                    <a:pt x="345" y="62"/>
                    <a:pt x="347" y="62"/>
                  </a:cubicBezTo>
                  <a:cubicBezTo>
                    <a:pt x="349" y="62"/>
                    <a:pt x="352" y="61"/>
                    <a:pt x="354" y="61"/>
                  </a:cubicBezTo>
                  <a:cubicBezTo>
                    <a:pt x="356" y="61"/>
                    <a:pt x="355" y="60"/>
                    <a:pt x="353" y="60"/>
                  </a:cubicBezTo>
                  <a:cubicBezTo>
                    <a:pt x="351" y="60"/>
                    <a:pt x="349" y="59"/>
                    <a:pt x="346" y="59"/>
                  </a:cubicBezTo>
                  <a:cubicBezTo>
                    <a:pt x="348" y="59"/>
                    <a:pt x="349" y="60"/>
                    <a:pt x="350" y="61"/>
                  </a:cubicBezTo>
                  <a:cubicBezTo>
                    <a:pt x="349" y="61"/>
                    <a:pt x="348" y="60"/>
                    <a:pt x="346" y="59"/>
                  </a:cubicBezTo>
                  <a:cubicBezTo>
                    <a:pt x="345" y="59"/>
                    <a:pt x="343" y="60"/>
                    <a:pt x="342" y="60"/>
                  </a:cubicBezTo>
                  <a:cubicBezTo>
                    <a:pt x="342" y="59"/>
                    <a:pt x="343" y="59"/>
                    <a:pt x="343" y="59"/>
                  </a:cubicBezTo>
                  <a:cubicBezTo>
                    <a:pt x="341" y="58"/>
                    <a:pt x="339" y="58"/>
                    <a:pt x="337" y="58"/>
                  </a:cubicBezTo>
                  <a:cubicBezTo>
                    <a:pt x="339" y="57"/>
                    <a:pt x="341" y="58"/>
                    <a:pt x="343" y="58"/>
                  </a:cubicBezTo>
                  <a:cubicBezTo>
                    <a:pt x="342" y="58"/>
                    <a:pt x="341" y="58"/>
                    <a:pt x="340" y="58"/>
                  </a:cubicBezTo>
                  <a:cubicBezTo>
                    <a:pt x="341" y="58"/>
                    <a:pt x="342" y="57"/>
                    <a:pt x="343" y="57"/>
                  </a:cubicBezTo>
                  <a:cubicBezTo>
                    <a:pt x="342" y="57"/>
                    <a:pt x="341" y="57"/>
                    <a:pt x="340" y="57"/>
                  </a:cubicBezTo>
                  <a:cubicBezTo>
                    <a:pt x="342" y="57"/>
                    <a:pt x="339" y="56"/>
                    <a:pt x="338" y="57"/>
                  </a:cubicBezTo>
                  <a:cubicBezTo>
                    <a:pt x="338" y="57"/>
                    <a:pt x="337" y="56"/>
                    <a:pt x="337" y="56"/>
                  </a:cubicBezTo>
                  <a:cubicBezTo>
                    <a:pt x="337" y="55"/>
                    <a:pt x="339" y="54"/>
                    <a:pt x="340" y="54"/>
                  </a:cubicBezTo>
                  <a:cubicBezTo>
                    <a:pt x="341" y="54"/>
                    <a:pt x="342" y="56"/>
                    <a:pt x="343" y="56"/>
                  </a:cubicBezTo>
                  <a:cubicBezTo>
                    <a:pt x="345" y="56"/>
                    <a:pt x="347" y="55"/>
                    <a:pt x="349" y="55"/>
                  </a:cubicBezTo>
                  <a:cubicBezTo>
                    <a:pt x="348" y="54"/>
                    <a:pt x="346" y="54"/>
                    <a:pt x="344" y="54"/>
                  </a:cubicBezTo>
                  <a:cubicBezTo>
                    <a:pt x="346" y="53"/>
                    <a:pt x="349" y="55"/>
                    <a:pt x="351" y="54"/>
                  </a:cubicBezTo>
                  <a:cubicBezTo>
                    <a:pt x="351" y="53"/>
                    <a:pt x="350" y="53"/>
                    <a:pt x="349" y="53"/>
                  </a:cubicBezTo>
                  <a:cubicBezTo>
                    <a:pt x="353" y="52"/>
                    <a:pt x="357" y="53"/>
                    <a:pt x="360" y="54"/>
                  </a:cubicBezTo>
                  <a:cubicBezTo>
                    <a:pt x="362" y="54"/>
                    <a:pt x="367" y="56"/>
                    <a:pt x="368" y="54"/>
                  </a:cubicBezTo>
                  <a:cubicBezTo>
                    <a:pt x="372" y="51"/>
                    <a:pt x="366" y="49"/>
                    <a:pt x="363" y="51"/>
                  </a:cubicBezTo>
                  <a:cubicBezTo>
                    <a:pt x="362" y="51"/>
                    <a:pt x="361" y="51"/>
                    <a:pt x="360" y="50"/>
                  </a:cubicBezTo>
                  <a:cubicBezTo>
                    <a:pt x="359" y="48"/>
                    <a:pt x="355" y="49"/>
                    <a:pt x="353" y="49"/>
                  </a:cubicBezTo>
                  <a:cubicBezTo>
                    <a:pt x="355" y="49"/>
                    <a:pt x="356" y="49"/>
                    <a:pt x="357" y="49"/>
                  </a:cubicBezTo>
                  <a:cubicBezTo>
                    <a:pt x="355" y="48"/>
                    <a:pt x="353" y="48"/>
                    <a:pt x="351" y="48"/>
                  </a:cubicBezTo>
                  <a:cubicBezTo>
                    <a:pt x="352" y="48"/>
                    <a:pt x="354" y="49"/>
                    <a:pt x="355" y="48"/>
                  </a:cubicBezTo>
                  <a:cubicBezTo>
                    <a:pt x="352" y="48"/>
                    <a:pt x="356" y="48"/>
                    <a:pt x="356" y="48"/>
                  </a:cubicBezTo>
                  <a:cubicBezTo>
                    <a:pt x="355" y="47"/>
                    <a:pt x="353" y="47"/>
                    <a:pt x="352" y="47"/>
                  </a:cubicBezTo>
                  <a:cubicBezTo>
                    <a:pt x="356" y="46"/>
                    <a:pt x="360" y="48"/>
                    <a:pt x="365" y="47"/>
                  </a:cubicBezTo>
                  <a:cubicBezTo>
                    <a:pt x="364" y="45"/>
                    <a:pt x="359" y="45"/>
                    <a:pt x="357" y="45"/>
                  </a:cubicBezTo>
                  <a:cubicBezTo>
                    <a:pt x="355" y="45"/>
                    <a:pt x="354" y="44"/>
                    <a:pt x="352" y="45"/>
                  </a:cubicBezTo>
                  <a:cubicBezTo>
                    <a:pt x="350" y="45"/>
                    <a:pt x="349" y="48"/>
                    <a:pt x="347" y="48"/>
                  </a:cubicBezTo>
                  <a:cubicBezTo>
                    <a:pt x="349" y="47"/>
                    <a:pt x="345" y="47"/>
                    <a:pt x="344" y="47"/>
                  </a:cubicBezTo>
                  <a:cubicBezTo>
                    <a:pt x="346" y="45"/>
                    <a:pt x="348" y="44"/>
                    <a:pt x="350" y="43"/>
                  </a:cubicBezTo>
                  <a:cubicBezTo>
                    <a:pt x="350" y="43"/>
                    <a:pt x="349" y="43"/>
                    <a:pt x="348" y="43"/>
                  </a:cubicBezTo>
                  <a:cubicBezTo>
                    <a:pt x="349" y="43"/>
                    <a:pt x="351" y="43"/>
                    <a:pt x="351" y="41"/>
                  </a:cubicBezTo>
                  <a:cubicBezTo>
                    <a:pt x="352" y="40"/>
                    <a:pt x="354" y="39"/>
                    <a:pt x="354" y="39"/>
                  </a:cubicBezTo>
                  <a:cubicBezTo>
                    <a:pt x="354" y="38"/>
                    <a:pt x="353" y="38"/>
                    <a:pt x="352" y="39"/>
                  </a:cubicBezTo>
                  <a:cubicBezTo>
                    <a:pt x="353" y="38"/>
                    <a:pt x="357" y="37"/>
                    <a:pt x="354" y="37"/>
                  </a:cubicBezTo>
                  <a:cubicBezTo>
                    <a:pt x="356" y="37"/>
                    <a:pt x="357" y="36"/>
                    <a:pt x="359" y="36"/>
                  </a:cubicBezTo>
                  <a:cubicBezTo>
                    <a:pt x="360" y="37"/>
                    <a:pt x="362" y="37"/>
                    <a:pt x="363" y="36"/>
                  </a:cubicBezTo>
                  <a:cubicBezTo>
                    <a:pt x="364" y="34"/>
                    <a:pt x="365" y="35"/>
                    <a:pt x="366" y="34"/>
                  </a:cubicBezTo>
                  <a:cubicBezTo>
                    <a:pt x="367" y="34"/>
                    <a:pt x="367" y="33"/>
                    <a:pt x="368" y="33"/>
                  </a:cubicBezTo>
                  <a:cubicBezTo>
                    <a:pt x="369" y="33"/>
                    <a:pt x="369" y="34"/>
                    <a:pt x="370" y="33"/>
                  </a:cubicBezTo>
                  <a:cubicBezTo>
                    <a:pt x="368" y="32"/>
                    <a:pt x="367" y="34"/>
                    <a:pt x="365" y="33"/>
                  </a:cubicBezTo>
                  <a:cubicBezTo>
                    <a:pt x="366" y="33"/>
                    <a:pt x="366" y="33"/>
                    <a:pt x="367" y="32"/>
                  </a:cubicBezTo>
                  <a:cubicBezTo>
                    <a:pt x="367" y="31"/>
                    <a:pt x="366" y="31"/>
                    <a:pt x="367" y="31"/>
                  </a:cubicBezTo>
                  <a:cubicBezTo>
                    <a:pt x="369" y="30"/>
                    <a:pt x="369" y="29"/>
                    <a:pt x="372" y="29"/>
                  </a:cubicBezTo>
                  <a:cubicBezTo>
                    <a:pt x="376" y="29"/>
                    <a:pt x="380" y="28"/>
                    <a:pt x="384" y="26"/>
                  </a:cubicBezTo>
                  <a:cubicBezTo>
                    <a:pt x="381" y="24"/>
                    <a:pt x="376" y="26"/>
                    <a:pt x="373" y="26"/>
                  </a:cubicBezTo>
                  <a:cubicBezTo>
                    <a:pt x="371" y="26"/>
                    <a:pt x="370" y="26"/>
                    <a:pt x="368" y="26"/>
                  </a:cubicBezTo>
                  <a:cubicBezTo>
                    <a:pt x="367" y="27"/>
                    <a:pt x="363" y="29"/>
                    <a:pt x="366" y="28"/>
                  </a:cubicBezTo>
                  <a:cubicBezTo>
                    <a:pt x="364" y="29"/>
                    <a:pt x="363" y="28"/>
                    <a:pt x="361" y="28"/>
                  </a:cubicBezTo>
                  <a:cubicBezTo>
                    <a:pt x="362" y="27"/>
                    <a:pt x="365" y="26"/>
                    <a:pt x="363" y="26"/>
                  </a:cubicBezTo>
                  <a:cubicBezTo>
                    <a:pt x="366" y="26"/>
                    <a:pt x="368" y="25"/>
                    <a:pt x="370" y="25"/>
                  </a:cubicBezTo>
                  <a:cubicBezTo>
                    <a:pt x="373" y="24"/>
                    <a:pt x="377" y="25"/>
                    <a:pt x="380" y="25"/>
                  </a:cubicBezTo>
                  <a:cubicBezTo>
                    <a:pt x="385" y="25"/>
                    <a:pt x="389" y="25"/>
                    <a:pt x="394" y="23"/>
                  </a:cubicBezTo>
                  <a:cubicBezTo>
                    <a:pt x="388" y="21"/>
                    <a:pt x="382" y="23"/>
                    <a:pt x="376" y="22"/>
                  </a:cubicBezTo>
                  <a:cubicBezTo>
                    <a:pt x="373" y="22"/>
                    <a:pt x="371" y="22"/>
                    <a:pt x="368" y="22"/>
                  </a:cubicBezTo>
                  <a:cubicBezTo>
                    <a:pt x="366" y="22"/>
                    <a:pt x="363" y="23"/>
                    <a:pt x="360" y="22"/>
                  </a:cubicBezTo>
                  <a:cubicBezTo>
                    <a:pt x="365" y="22"/>
                    <a:pt x="369" y="21"/>
                    <a:pt x="374" y="22"/>
                  </a:cubicBezTo>
                  <a:cubicBezTo>
                    <a:pt x="375" y="22"/>
                    <a:pt x="377" y="22"/>
                    <a:pt x="379" y="22"/>
                  </a:cubicBezTo>
                  <a:cubicBezTo>
                    <a:pt x="381" y="22"/>
                    <a:pt x="382" y="20"/>
                    <a:pt x="383" y="21"/>
                  </a:cubicBezTo>
                  <a:cubicBezTo>
                    <a:pt x="387" y="21"/>
                    <a:pt x="391" y="21"/>
                    <a:pt x="394" y="21"/>
                  </a:cubicBezTo>
                  <a:cubicBezTo>
                    <a:pt x="396" y="21"/>
                    <a:pt x="398" y="20"/>
                    <a:pt x="399" y="20"/>
                  </a:cubicBezTo>
                  <a:cubicBezTo>
                    <a:pt x="401" y="20"/>
                    <a:pt x="403" y="20"/>
                    <a:pt x="404" y="19"/>
                  </a:cubicBezTo>
                  <a:cubicBezTo>
                    <a:pt x="403" y="19"/>
                    <a:pt x="403" y="19"/>
                    <a:pt x="402" y="18"/>
                  </a:cubicBezTo>
                  <a:cubicBezTo>
                    <a:pt x="404" y="18"/>
                    <a:pt x="406" y="18"/>
                    <a:pt x="409" y="18"/>
                  </a:cubicBezTo>
                  <a:cubicBezTo>
                    <a:pt x="410" y="18"/>
                    <a:pt x="412" y="17"/>
                    <a:pt x="414" y="17"/>
                  </a:cubicBezTo>
                  <a:cubicBezTo>
                    <a:pt x="417" y="16"/>
                    <a:pt x="421" y="16"/>
                    <a:pt x="423" y="14"/>
                  </a:cubicBezTo>
                  <a:cubicBezTo>
                    <a:pt x="418" y="14"/>
                    <a:pt x="413" y="13"/>
                    <a:pt x="407" y="12"/>
                  </a:cubicBezTo>
                  <a:cubicBezTo>
                    <a:pt x="401" y="12"/>
                    <a:pt x="395" y="12"/>
                    <a:pt x="388" y="13"/>
                  </a:cubicBezTo>
                  <a:cubicBezTo>
                    <a:pt x="389" y="14"/>
                    <a:pt x="389" y="14"/>
                    <a:pt x="389" y="14"/>
                  </a:cubicBezTo>
                  <a:cubicBezTo>
                    <a:pt x="388" y="14"/>
                    <a:pt x="384" y="15"/>
                    <a:pt x="387" y="14"/>
                  </a:cubicBezTo>
                  <a:cubicBezTo>
                    <a:pt x="385" y="16"/>
                    <a:pt x="382" y="16"/>
                    <a:pt x="379" y="15"/>
                  </a:cubicBezTo>
                  <a:cubicBezTo>
                    <a:pt x="378" y="15"/>
                    <a:pt x="377" y="15"/>
                    <a:pt x="376" y="15"/>
                  </a:cubicBezTo>
                  <a:cubicBezTo>
                    <a:pt x="373" y="15"/>
                    <a:pt x="371" y="16"/>
                    <a:pt x="369" y="16"/>
                  </a:cubicBezTo>
                  <a:cubicBezTo>
                    <a:pt x="370" y="15"/>
                    <a:pt x="371" y="14"/>
                    <a:pt x="372" y="14"/>
                  </a:cubicBezTo>
                  <a:cubicBezTo>
                    <a:pt x="366" y="15"/>
                    <a:pt x="360" y="16"/>
                    <a:pt x="355" y="18"/>
                  </a:cubicBezTo>
                  <a:cubicBezTo>
                    <a:pt x="352" y="19"/>
                    <a:pt x="349" y="19"/>
                    <a:pt x="346" y="20"/>
                  </a:cubicBezTo>
                  <a:cubicBezTo>
                    <a:pt x="344" y="21"/>
                    <a:pt x="342" y="22"/>
                    <a:pt x="339" y="23"/>
                  </a:cubicBezTo>
                  <a:cubicBezTo>
                    <a:pt x="340" y="22"/>
                    <a:pt x="343" y="21"/>
                    <a:pt x="340" y="21"/>
                  </a:cubicBezTo>
                  <a:cubicBezTo>
                    <a:pt x="343" y="21"/>
                    <a:pt x="346" y="19"/>
                    <a:pt x="349" y="18"/>
                  </a:cubicBezTo>
                  <a:cubicBezTo>
                    <a:pt x="351" y="17"/>
                    <a:pt x="353" y="17"/>
                    <a:pt x="356" y="16"/>
                  </a:cubicBezTo>
                  <a:cubicBezTo>
                    <a:pt x="357" y="15"/>
                    <a:pt x="359" y="14"/>
                    <a:pt x="360" y="13"/>
                  </a:cubicBezTo>
                  <a:cubicBezTo>
                    <a:pt x="361" y="11"/>
                    <a:pt x="356" y="11"/>
                    <a:pt x="355" y="11"/>
                  </a:cubicBezTo>
                  <a:cubicBezTo>
                    <a:pt x="353" y="11"/>
                    <a:pt x="351" y="11"/>
                    <a:pt x="348" y="11"/>
                  </a:cubicBezTo>
                  <a:cubicBezTo>
                    <a:pt x="346" y="12"/>
                    <a:pt x="345" y="14"/>
                    <a:pt x="342" y="14"/>
                  </a:cubicBezTo>
                  <a:cubicBezTo>
                    <a:pt x="339" y="14"/>
                    <a:pt x="336" y="15"/>
                    <a:pt x="333" y="15"/>
                  </a:cubicBezTo>
                  <a:cubicBezTo>
                    <a:pt x="329" y="15"/>
                    <a:pt x="325" y="17"/>
                    <a:pt x="322" y="16"/>
                  </a:cubicBezTo>
                  <a:cubicBezTo>
                    <a:pt x="323" y="16"/>
                    <a:pt x="324" y="16"/>
                    <a:pt x="324" y="16"/>
                  </a:cubicBezTo>
                  <a:cubicBezTo>
                    <a:pt x="324" y="16"/>
                    <a:pt x="323" y="15"/>
                    <a:pt x="322" y="15"/>
                  </a:cubicBezTo>
                  <a:cubicBezTo>
                    <a:pt x="325" y="14"/>
                    <a:pt x="328" y="15"/>
                    <a:pt x="331" y="14"/>
                  </a:cubicBezTo>
                  <a:cubicBezTo>
                    <a:pt x="333" y="14"/>
                    <a:pt x="337" y="14"/>
                    <a:pt x="339" y="12"/>
                  </a:cubicBezTo>
                  <a:cubicBezTo>
                    <a:pt x="337" y="10"/>
                    <a:pt x="331" y="11"/>
                    <a:pt x="329" y="11"/>
                  </a:cubicBezTo>
                  <a:cubicBezTo>
                    <a:pt x="324" y="11"/>
                    <a:pt x="319" y="11"/>
                    <a:pt x="315" y="12"/>
                  </a:cubicBezTo>
                  <a:cubicBezTo>
                    <a:pt x="306" y="12"/>
                    <a:pt x="297" y="13"/>
                    <a:pt x="288" y="14"/>
                  </a:cubicBezTo>
                  <a:cubicBezTo>
                    <a:pt x="289" y="12"/>
                    <a:pt x="294" y="12"/>
                    <a:pt x="296" y="12"/>
                  </a:cubicBezTo>
                  <a:cubicBezTo>
                    <a:pt x="300" y="12"/>
                    <a:pt x="305" y="12"/>
                    <a:pt x="309" y="11"/>
                  </a:cubicBezTo>
                  <a:cubicBezTo>
                    <a:pt x="307" y="9"/>
                    <a:pt x="303" y="10"/>
                    <a:pt x="300" y="10"/>
                  </a:cubicBezTo>
                  <a:cubicBezTo>
                    <a:pt x="305" y="10"/>
                    <a:pt x="310" y="11"/>
                    <a:pt x="316" y="10"/>
                  </a:cubicBezTo>
                  <a:cubicBezTo>
                    <a:pt x="322" y="10"/>
                    <a:pt x="328" y="11"/>
                    <a:pt x="334" y="10"/>
                  </a:cubicBezTo>
                  <a:cubicBezTo>
                    <a:pt x="340" y="10"/>
                    <a:pt x="345" y="9"/>
                    <a:pt x="351" y="9"/>
                  </a:cubicBezTo>
                  <a:cubicBezTo>
                    <a:pt x="354" y="9"/>
                    <a:pt x="357" y="10"/>
                    <a:pt x="360" y="9"/>
                  </a:cubicBezTo>
                  <a:cubicBezTo>
                    <a:pt x="362" y="8"/>
                    <a:pt x="364" y="8"/>
                    <a:pt x="366" y="7"/>
                  </a:cubicBezTo>
                  <a:cubicBezTo>
                    <a:pt x="361" y="5"/>
                    <a:pt x="355" y="6"/>
                    <a:pt x="350" y="6"/>
                  </a:cubicBezTo>
                  <a:cubicBezTo>
                    <a:pt x="350" y="6"/>
                    <a:pt x="351" y="6"/>
                    <a:pt x="351" y="5"/>
                  </a:cubicBezTo>
                  <a:cubicBezTo>
                    <a:pt x="347" y="4"/>
                    <a:pt x="342" y="6"/>
                    <a:pt x="338" y="6"/>
                  </a:cubicBezTo>
                  <a:cubicBezTo>
                    <a:pt x="341" y="6"/>
                    <a:pt x="343" y="5"/>
                    <a:pt x="346" y="4"/>
                  </a:cubicBezTo>
                  <a:cubicBezTo>
                    <a:pt x="341" y="2"/>
                    <a:pt x="335" y="4"/>
                    <a:pt x="329" y="4"/>
                  </a:cubicBezTo>
                  <a:cubicBezTo>
                    <a:pt x="323" y="4"/>
                    <a:pt x="316" y="3"/>
                    <a:pt x="309" y="4"/>
                  </a:cubicBezTo>
                  <a:cubicBezTo>
                    <a:pt x="304" y="4"/>
                    <a:pt x="298" y="5"/>
                    <a:pt x="292" y="5"/>
                  </a:cubicBezTo>
                  <a:cubicBezTo>
                    <a:pt x="291" y="5"/>
                    <a:pt x="290" y="5"/>
                    <a:pt x="289" y="6"/>
                  </a:cubicBezTo>
                  <a:cubicBezTo>
                    <a:pt x="288" y="6"/>
                    <a:pt x="286" y="5"/>
                    <a:pt x="286" y="5"/>
                  </a:cubicBezTo>
                  <a:cubicBezTo>
                    <a:pt x="283" y="5"/>
                    <a:pt x="280" y="6"/>
                    <a:pt x="277" y="6"/>
                  </a:cubicBezTo>
                  <a:cubicBezTo>
                    <a:pt x="278" y="6"/>
                    <a:pt x="281" y="5"/>
                    <a:pt x="278" y="5"/>
                  </a:cubicBezTo>
                  <a:cubicBezTo>
                    <a:pt x="285" y="4"/>
                    <a:pt x="291" y="4"/>
                    <a:pt x="297" y="4"/>
                  </a:cubicBezTo>
                  <a:cubicBezTo>
                    <a:pt x="296" y="4"/>
                    <a:pt x="294" y="4"/>
                    <a:pt x="293" y="3"/>
                  </a:cubicBezTo>
                  <a:cubicBezTo>
                    <a:pt x="296" y="3"/>
                    <a:pt x="300" y="4"/>
                    <a:pt x="304" y="4"/>
                  </a:cubicBezTo>
                  <a:cubicBezTo>
                    <a:pt x="308" y="4"/>
                    <a:pt x="312" y="3"/>
                    <a:pt x="316" y="3"/>
                  </a:cubicBezTo>
                  <a:cubicBezTo>
                    <a:pt x="324" y="3"/>
                    <a:pt x="333" y="4"/>
                    <a:pt x="341" y="3"/>
                  </a:cubicBezTo>
                  <a:cubicBezTo>
                    <a:pt x="336" y="0"/>
                    <a:pt x="330" y="1"/>
                    <a:pt x="325" y="1"/>
                  </a:cubicBezTo>
                  <a:cubicBezTo>
                    <a:pt x="328" y="2"/>
                    <a:pt x="322" y="1"/>
                    <a:pt x="322" y="1"/>
                  </a:cubicBezTo>
                  <a:cubicBezTo>
                    <a:pt x="322" y="1"/>
                    <a:pt x="323" y="1"/>
                    <a:pt x="324" y="1"/>
                  </a:cubicBezTo>
                  <a:cubicBezTo>
                    <a:pt x="323" y="1"/>
                    <a:pt x="322" y="1"/>
                    <a:pt x="320" y="1"/>
                  </a:cubicBezTo>
                  <a:cubicBezTo>
                    <a:pt x="319" y="1"/>
                    <a:pt x="318" y="0"/>
                    <a:pt x="316" y="0"/>
                  </a:cubicBezTo>
                  <a:cubicBezTo>
                    <a:pt x="313" y="0"/>
                    <a:pt x="310" y="1"/>
                    <a:pt x="308" y="1"/>
                  </a:cubicBezTo>
                  <a:cubicBezTo>
                    <a:pt x="302" y="0"/>
                    <a:pt x="296" y="0"/>
                    <a:pt x="290" y="0"/>
                  </a:cubicBezTo>
                  <a:cubicBezTo>
                    <a:pt x="291" y="1"/>
                    <a:pt x="291" y="1"/>
                    <a:pt x="292" y="1"/>
                  </a:cubicBezTo>
                  <a:cubicBezTo>
                    <a:pt x="290" y="2"/>
                    <a:pt x="290" y="1"/>
                    <a:pt x="288" y="0"/>
                  </a:cubicBezTo>
                  <a:cubicBezTo>
                    <a:pt x="287" y="0"/>
                    <a:pt x="285" y="1"/>
                    <a:pt x="284" y="1"/>
                  </a:cubicBezTo>
                  <a:cubicBezTo>
                    <a:pt x="280" y="1"/>
                    <a:pt x="276" y="0"/>
                    <a:pt x="273" y="1"/>
                  </a:cubicBezTo>
                  <a:cubicBezTo>
                    <a:pt x="273" y="1"/>
                    <a:pt x="274" y="1"/>
                    <a:pt x="275" y="2"/>
                  </a:cubicBezTo>
                  <a:cubicBezTo>
                    <a:pt x="272" y="2"/>
                    <a:pt x="270" y="1"/>
                    <a:pt x="267" y="1"/>
                  </a:cubicBezTo>
                  <a:cubicBezTo>
                    <a:pt x="265" y="1"/>
                    <a:pt x="262" y="2"/>
                    <a:pt x="260" y="1"/>
                  </a:cubicBezTo>
                  <a:cubicBezTo>
                    <a:pt x="259" y="4"/>
                    <a:pt x="269" y="4"/>
                    <a:pt x="270" y="3"/>
                  </a:cubicBezTo>
                  <a:cubicBezTo>
                    <a:pt x="266" y="4"/>
                    <a:pt x="262" y="4"/>
                    <a:pt x="259" y="4"/>
                  </a:cubicBezTo>
                  <a:cubicBezTo>
                    <a:pt x="261" y="5"/>
                    <a:pt x="264" y="4"/>
                    <a:pt x="267" y="4"/>
                  </a:cubicBezTo>
                  <a:cubicBezTo>
                    <a:pt x="263" y="4"/>
                    <a:pt x="259" y="4"/>
                    <a:pt x="256" y="5"/>
                  </a:cubicBezTo>
                  <a:cubicBezTo>
                    <a:pt x="257" y="5"/>
                    <a:pt x="257" y="6"/>
                    <a:pt x="259" y="6"/>
                  </a:cubicBezTo>
                  <a:cubicBezTo>
                    <a:pt x="258" y="7"/>
                    <a:pt x="256" y="6"/>
                    <a:pt x="255" y="5"/>
                  </a:cubicBezTo>
                  <a:cubicBezTo>
                    <a:pt x="253" y="5"/>
                    <a:pt x="252" y="5"/>
                    <a:pt x="250" y="5"/>
                  </a:cubicBezTo>
                  <a:cubicBezTo>
                    <a:pt x="247" y="5"/>
                    <a:pt x="243" y="3"/>
                    <a:pt x="239" y="4"/>
                  </a:cubicBezTo>
                  <a:cubicBezTo>
                    <a:pt x="242" y="3"/>
                    <a:pt x="237" y="3"/>
                    <a:pt x="236" y="2"/>
                  </a:cubicBezTo>
                  <a:cubicBezTo>
                    <a:pt x="235" y="2"/>
                    <a:pt x="233" y="2"/>
                    <a:pt x="231" y="3"/>
                  </a:cubicBezTo>
                  <a:cubicBezTo>
                    <a:pt x="232" y="3"/>
                    <a:pt x="232" y="3"/>
                    <a:pt x="233" y="3"/>
                  </a:cubicBezTo>
                  <a:cubicBezTo>
                    <a:pt x="231" y="3"/>
                    <a:pt x="229" y="3"/>
                    <a:pt x="227" y="3"/>
                  </a:cubicBezTo>
                  <a:cubicBezTo>
                    <a:pt x="229" y="4"/>
                    <a:pt x="231" y="3"/>
                    <a:pt x="233" y="4"/>
                  </a:cubicBezTo>
                  <a:cubicBezTo>
                    <a:pt x="230" y="4"/>
                    <a:pt x="228" y="4"/>
                    <a:pt x="225" y="3"/>
                  </a:cubicBezTo>
                  <a:cubicBezTo>
                    <a:pt x="222" y="3"/>
                    <a:pt x="219" y="4"/>
                    <a:pt x="217" y="3"/>
                  </a:cubicBezTo>
                  <a:cubicBezTo>
                    <a:pt x="219" y="4"/>
                    <a:pt x="222" y="4"/>
                    <a:pt x="224" y="5"/>
                  </a:cubicBezTo>
                  <a:cubicBezTo>
                    <a:pt x="222" y="5"/>
                    <a:pt x="220" y="5"/>
                    <a:pt x="217" y="4"/>
                  </a:cubicBezTo>
                  <a:cubicBezTo>
                    <a:pt x="215" y="4"/>
                    <a:pt x="212" y="3"/>
                    <a:pt x="209" y="4"/>
                  </a:cubicBezTo>
                  <a:cubicBezTo>
                    <a:pt x="210" y="4"/>
                    <a:pt x="211" y="5"/>
                    <a:pt x="212" y="5"/>
                  </a:cubicBezTo>
                  <a:cubicBezTo>
                    <a:pt x="211" y="5"/>
                    <a:pt x="209" y="4"/>
                    <a:pt x="208" y="5"/>
                  </a:cubicBezTo>
                  <a:cubicBezTo>
                    <a:pt x="209" y="6"/>
                    <a:pt x="211" y="6"/>
                    <a:pt x="213" y="6"/>
                  </a:cubicBezTo>
                  <a:cubicBezTo>
                    <a:pt x="214" y="6"/>
                    <a:pt x="216" y="6"/>
                    <a:pt x="217" y="6"/>
                  </a:cubicBezTo>
                  <a:cubicBezTo>
                    <a:pt x="217" y="6"/>
                    <a:pt x="221" y="6"/>
                    <a:pt x="218" y="5"/>
                  </a:cubicBezTo>
                  <a:cubicBezTo>
                    <a:pt x="224" y="5"/>
                    <a:pt x="230" y="5"/>
                    <a:pt x="236" y="6"/>
                  </a:cubicBezTo>
                  <a:cubicBezTo>
                    <a:pt x="239" y="6"/>
                    <a:pt x="241" y="6"/>
                    <a:pt x="244" y="6"/>
                  </a:cubicBezTo>
                  <a:cubicBezTo>
                    <a:pt x="245" y="6"/>
                    <a:pt x="251" y="7"/>
                    <a:pt x="248" y="8"/>
                  </a:cubicBezTo>
                  <a:cubicBezTo>
                    <a:pt x="250" y="8"/>
                    <a:pt x="248" y="9"/>
                    <a:pt x="248" y="9"/>
                  </a:cubicBezTo>
                  <a:cubicBezTo>
                    <a:pt x="247" y="8"/>
                    <a:pt x="246" y="7"/>
                    <a:pt x="245" y="7"/>
                  </a:cubicBezTo>
                  <a:cubicBezTo>
                    <a:pt x="243" y="6"/>
                    <a:pt x="239" y="6"/>
                    <a:pt x="237" y="6"/>
                  </a:cubicBezTo>
                  <a:cubicBezTo>
                    <a:pt x="238" y="7"/>
                    <a:pt x="238" y="7"/>
                    <a:pt x="238" y="7"/>
                  </a:cubicBezTo>
                  <a:cubicBezTo>
                    <a:pt x="237" y="10"/>
                    <a:pt x="236" y="6"/>
                    <a:pt x="236" y="6"/>
                  </a:cubicBezTo>
                  <a:cubicBezTo>
                    <a:pt x="234" y="6"/>
                    <a:pt x="231" y="6"/>
                    <a:pt x="229" y="6"/>
                  </a:cubicBezTo>
                  <a:cubicBezTo>
                    <a:pt x="226" y="6"/>
                    <a:pt x="224" y="6"/>
                    <a:pt x="221" y="6"/>
                  </a:cubicBezTo>
                  <a:cubicBezTo>
                    <a:pt x="219" y="6"/>
                    <a:pt x="216" y="5"/>
                    <a:pt x="214" y="6"/>
                  </a:cubicBezTo>
                  <a:cubicBezTo>
                    <a:pt x="215" y="7"/>
                    <a:pt x="217" y="7"/>
                    <a:pt x="219" y="8"/>
                  </a:cubicBezTo>
                  <a:cubicBezTo>
                    <a:pt x="219" y="8"/>
                    <a:pt x="220" y="8"/>
                    <a:pt x="221" y="8"/>
                  </a:cubicBezTo>
                  <a:cubicBezTo>
                    <a:pt x="222" y="8"/>
                    <a:pt x="225" y="8"/>
                    <a:pt x="223" y="9"/>
                  </a:cubicBezTo>
                  <a:cubicBezTo>
                    <a:pt x="226" y="10"/>
                    <a:pt x="229" y="9"/>
                    <a:pt x="231" y="10"/>
                  </a:cubicBezTo>
                  <a:cubicBezTo>
                    <a:pt x="228" y="10"/>
                    <a:pt x="225" y="10"/>
                    <a:pt x="222" y="9"/>
                  </a:cubicBezTo>
                  <a:cubicBezTo>
                    <a:pt x="221" y="9"/>
                    <a:pt x="220" y="9"/>
                    <a:pt x="219" y="9"/>
                  </a:cubicBezTo>
                  <a:cubicBezTo>
                    <a:pt x="218" y="9"/>
                    <a:pt x="215" y="11"/>
                    <a:pt x="218" y="11"/>
                  </a:cubicBezTo>
                  <a:cubicBezTo>
                    <a:pt x="216" y="11"/>
                    <a:pt x="215" y="11"/>
                    <a:pt x="214" y="12"/>
                  </a:cubicBezTo>
                  <a:cubicBezTo>
                    <a:pt x="215" y="12"/>
                    <a:pt x="216" y="12"/>
                    <a:pt x="216" y="12"/>
                  </a:cubicBezTo>
                  <a:cubicBezTo>
                    <a:pt x="214" y="13"/>
                    <a:pt x="217" y="13"/>
                    <a:pt x="217" y="13"/>
                  </a:cubicBezTo>
                  <a:cubicBezTo>
                    <a:pt x="214" y="14"/>
                    <a:pt x="210" y="13"/>
                    <a:pt x="207" y="12"/>
                  </a:cubicBezTo>
                  <a:cubicBezTo>
                    <a:pt x="204" y="11"/>
                    <a:pt x="201" y="11"/>
                    <a:pt x="198" y="10"/>
                  </a:cubicBezTo>
                  <a:cubicBezTo>
                    <a:pt x="195" y="9"/>
                    <a:pt x="192" y="9"/>
                    <a:pt x="189" y="8"/>
                  </a:cubicBezTo>
                  <a:cubicBezTo>
                    <a:pt x="185" y="7"/>
                    <a:pt x="181" y="8"/>
                    <a:pt x="178" y="8"/>
                  </a:cubicBezTo>
                  <a:cubicBezTo>
                    <a:pt x="179" y="9"/>
                    <a:pt x="178" y="10"/>
                    <a:pt x="179" y="10"/>
                  </a:cubicBezTo>
                  <a:cubicBezTo>
                    <a:pt x="180" y="11"/>
                    <a:pt x="183" y="12"/>
                    <a:pt x="185" y="12"/>
                  </a:cubicBezTo>
                  <a:cubicBezTo>
                    <a:pt x="181" y="13"/>
                    <a:pt x="178" y="13"/>
                    <a:pt x="175" y="12"/>
                  </a:cubicBezTo>
                  <a:cubicBezTo>
                    <a:pt x="177" y="13"/>
                    <a:pt x="179" y="13"/>
                    <a:pt x="181" y="14"/>
                  </a:cubicBezTo>
                  <a:cubicBezTo>
                    <a:pt x="179" y="15"/>
                    <a:pt x="177" y="13"/>
                    <a:pt x="175" y="13"/>
                  </a:cubicBezTo>
                  <a:cubicBezTo>
                    <a:pt x="172" y="12"/>
                    <a:pt x="169" y="12"/>
                    <a:pt x="166" y="12"/>
                  </a:cubicBezTo>
                  <a:cubicBezTo>
                    <a:pt x="165" y="12"/>
                    <a:pt x="164" y="11"/>
                    <a:pt x="163" y="11"/>
                  </a:cubicBezTo>
                  <a:cubicBezTo>
                    <a:pt x="162" y="12"/>
                    <a:pt x="162" y="13"/>
                    <a:pt x="160" y="13"/>
                  </a:cubicBezTo>
                  <a:cubicBezTo>
                    <a:pt x="159" y="13"/>
                    <a:pt x="156" y="15"/>
                    <a:pt x="154" y="15"/>
                  </a:cubicBezTo>
                  <a:cubicBezTo>
                    <a:pt x="155" y="13"/>
                    <a:pt x="158" y="13"/>
                    <a:pt x="159" y="11"/>
                  </a:cubicBezTo>
                  <a:cubicBezTo>
                    <a:pt x="160" y="8"/>
                    <a:pt x="149" y="9"/>
                    <a:pt x="148" y="9"/>
                  </a:cubicBezTo>
                  <a:cubicBezTo>
                    <a:pt x="151" y="9"/>
                    <a:pt x="145" y="10"/>
                    <a:pt x="144" y="10"/>
                  </a:cubicBezTo>
                  <a:cubicBezTo>
                    <a:pt x="142" y="10"/>
                    <a:pt x="140" y="10"/>
                    <a:pt x="138" y="10"/>
                  </a:cubicBezTo>
                  <a:cubicBezTo>
                    <a:pt x="132" y="11"/>
                    <a:pt x="127" y="10"/>
                    <a:pt x="121" y="12"/>
                  </a:cubicBezTo>
                  <a:cubicBezTo>
                    <a:pt x="122" y="12"/>
                    <a:pt x="123" y="12"/>
                    <a:pt x="125" y="12"/>
                  </a:cubicBezTo>
                  <a:cubicBezTo>
                    <a:pt x="126" y="12"/>
                    <a:pt x="126" y="13"/>
                    <a:pt x="127" y="14"/>
                  </a:cubicBezTo>
                  <a:cubicBezTo>
                    <a:pt x="128" y="14"/>
                    <a:pt x="129" y="14"/>
                    <a:pt x="130" y="14"/>
                  </a:cubicBezTo>
                  <a:cubicBezTo>
                    <a:pt x="132" y="15"/>
                    <a:pt x="134" y="16"/>
                    <a:pt x="135" y="16"/>
                  </a:cubicBezTo>
                  <a:cubicBezTo>
                    <a:pt x="132" y="16"/>
                    <a:pt x="129" y="15"/>
                    <a:pt x="126" y="14"/>
                  </a:cubicBezTo>
                  <a:cubicBezTo>
                    <a:pt x="125" y="14"/>
                    <a:pt x="125" y="14"/>
                    <a:pt x="124" y="13"/>
                  </a:cubicBezTo>
                  <a:cubicBezTo>
                    <a:pt x="123" y="12"/>
                    <a:pt x="121" y="12"/>
                    <a:pt x="120" y="12"/>
                  </a:cubicBezTo>
                  <a:cubicBezTo>
                    <a:pt x="117" y="12"/>
                    <a:pt x="114" y="12"/>
                    <a:pt x="111" y="12"/>
                  </a:cubicBezTo>
                  <a:cubicBezTo>
                    <a:pt x="110" y="12"/>
                    <a:pt x="105" y="15"/>
                    <a:pt x="109" y="15"/>
                  </a:cubicBezTo>
                  <a:cubicBezTo>
                    <a:pt x="108" y="16"/>
                    <a:pt x="106" y="16"/>
                    <a:pt x="105" y="17"/>
                  </a:cubicBezTo>
                  <a:cubicBezTo>
                    <a:pt x="106" y="18"/>
                    <a:pt x="106" y="18"/>
                    <a:pt x="106" y="18"/>
                  </a:cubicBezTo>
                  <a:cubicBezTo>
                    <a:pt x="102" y="19"/>
                    <a:pt x="99" y="18"/>
                    <a:pt x="95" y="17"/>
                  </a:cubicBezTo>
                  <a:cubicBezTo>
                    <a:pt x="94" y="17"/>
                    <a:pt x="92" y="17"/>
                    <a:pt x="90" y="18"/>
                  </a:cubicBezTo>
                  <a:cubicBezTo>
                    <a:pt x="89" y="19"/>
                    <a:pt x="90" y="20"/>
                    <a:pt x="91" y="21"/>
                  </a:cubicBezTo>
                  <a:cubicBezTo>
                    <a:pt x="90" y="20"/>
                    <a:pt x="89" y="19"/>
                    <a:pt x="88" y="18"/>
                  </a:cubicBezTo>
                  <a:cubicBezTo>
                    <a:pt x="87" y="17"/>
                    <a:pt x="85" y="19"/>
                    <a:pt x="83" y="19"/>
                  </a:cubicBezTo>
                  <a:cubicBezTo>
                    <a:pt x="79" y="19"/>
                    <a:pt x="75" y="21"/>
                    <a:pt x="71" y="21"/>
                  </a:cubicBezTo>
                  <a:cubicBezTo>
                    <a:pt x="68" y="22"/>
                    <a:pt x="65" y="22"/>
                    <a:pt x="62" y="23"/>
                  </a:cubicBezTo>
                  <a:cubicBezTo>
                    <a:pt x="60" y="23"/>
                    <a:pt x="56" y="24"/>
                    <a:pt x="55" y="25"/>
                  </a:cubicBezTo>
                  <a:cubicBezTo>
                    <a:pt x="57" y="25"/>
                    <a:pt x="58" y="26"/>
                    <a:pt x="60" y="26"/>
                  </a:cubicBezTo>
                  <a:cubicBezTo>
                    <a:pt x="62" y="26"/>
                    <a:pt x="63" y="27"/>
                    <a:pt x="65" y="27"/>
                  </a:cubicBezTo>
                  <a:cubicBezTo>
                    <a:pt x="70" y="27"/>
                    <a:pt x="74" y="25"/>
                    <a:pt x="78" y="26"/>
                  </a:cubicBezTo>
                  <a:cubicBezTo>
                    <a:pt x="75" y="26"/>
                    <a:pt x="71" y="26"/>
                    <a:pt x="69" y="28"/>
                  </a:cubicBezTo>
                  <a:cubicBezTo>
                    <a:pt x="68" y="29"/>
                    <a:pt x="68" y="30"/>
                    <a:pt x="67" y="31"/>
                  </a:cubicBezTo>
                  <a:cubicBezTo>
                    <a:pt x="65" y="32"/>
                    <a:pt x="63" y="32"/>
                    <a:pt x="61" y="33"/>
                  </a:cubicBezTo>
                  <a:cubicBezTo>
                    <a:pt x="57" y="34"/>
                    <a:pt x="54" y="35"/>
                    <a:pt x="49" y="34"/>
                  </a:cubicBezTo>
                  <a:cubicBezTo>
                    <a:pt x="47" y="34"/>
                    <a:pt x="45" y="35"/>
                    <a:pt x="42" y="35"/>
                  </a:cubicBezTo>
                  <a:cubicBezTo>
                    <a:pt x="39" y="35"/>
                    <a:pt x="36" y="35"/>
                    <a:pt x="33" y="36"/>
                  </a:cubicBezTo>
                  <a:cubicBezTo>
                    <a:pt x="36" y="36"/>
                    <a:pt x="32" y="37"/>
                    <a:pt x="31" y="37"/>
                  </a:cubicBezTo>
                  <a:cubicBezTo>
                    <a:pt x="30" y="37"/>
                    <a:pt x="28" y="37"/>
                    <a:pt x="26" y="37"/>
                  </a:cubicBezTo>
                  <a:cubicBezTo>
                    <a:pt x="25" y="37"/>
                    <a:pt x="23" y="37"/>
                    <a:pt x="22" y="38"/>
                  </a:cubicBezTo>
                  <a:cubicBezTo>
                    <a:pt x="21" y="38"/>
                    <a:pt x="20" y="39"/>
                    <a:pt x="18" y="39"/>
                  </a:cubicBezTo>
                  <a:cubicBezTo>
                    <a:pt x="16" y="39"/>
                    <a:pt x="14" y="39"/>
                    <a:pt x="11" y="39"/>
                  </a:cubicBezTo>
                  <a:cubicBezTo>
                    <a:pt x="10" y="39"/>
                    <a:pt x="8" y="39"/>
                    <a:pt x="7" y="39"/>
                  </a:cubicBezTo>
                  <a:cubicBezTo>
                    <a:pt x="5" y="40"/>
                    <a:pt x="4" y="41"/>
                    <a:pt x="3" y="41"/>
                  </a:cubicBezTo>
                  <a:cubicBezTo>
                    <a:pt x="5" y="42"/>
                    <a:pt x="0" y="43"/>
                    <a:pt x="0" y="43"/>
                  </a:cubicBezTo>
                  <a:cubicBezTo>
                    <a:pt x="1" y="43"/>
                    <a:pt x="2" y="44"/>
                    <a:pt x="4" y="45"/>
                  </a:cubicBezTo>
                  <a:cubicBezTo>
                    <a:pt x="5" y="45"/>
                    <a:pt x="8" y="45"/>
                    <a:pt x="9" y="45"/>
                  </a:cubicBezTo>
                  <a:cubicBezTo>
                    <a:pt x="8" y="45"/>
                    <a:pt x="8" y="46"/>
                    <a:pt x="7" y="46"/>
                  </a:cubicBezTo>
                  <a:cubicBezTo>
                    <a:pt x="10" y="47"/>
                    <a:pt x="14" y="45"/>
                    <a:pt x="17" y="45"/>
                  </a:cubicBezTo>
                  <a:cubicBezTo>
                    <a:pt x="16" y="46"/>
                    <a:pt x="14" y="46"/>
                    <a:pt x="12" y="47"/>
                  </a:cubicBezTo>
                  <a:cubicBezTo>
                    <a:pt x="14" y="48"/>
                    <a:pt x="17" y="47"/>
                    <a:pt x="19" y="46"/>
                  </a:cubicBezTo>
                  <a:cubicBezTo>
                    <a:pt x="17" y="48"/>
                    <a:pt x="15" y="47"/>
                    <a:pt x="13" y="48"/>
                  </a:cubicBezTo>
                  <a:cubicBezTo>
                    <a:pt x="16" y="49"/>
                    <a:pt x="19" y="49"/>
                    <a:pt x="22" y="49"/>
                  </a:cubicBezTo>
                  <a:cubicBezTo>
                    <a:pt x="23" y="49"/>
                    <a:pt x="24" y="49"/>
                    <a:pt x="24" y="47"/>
                  </a:cubicBezTo>
                  <a:cubicBezTo>
                    <a:pt x="25" y="47"/>
                    <a:pt x="26" y="48"/>
                    <a:pt x="27" y="48"/>
                  </a:cubicBezTo>
                  <a:cubicBezTo>
                    <a:pt x="30" y="49"/>
                    <a:pt x="33" y="48"/>
                    <a:pt x="35" y="47"/>
                  </a:cubicBezTo>
                  <a:cubicBezTo>
                    <a:pt x="37" y="47"/>
                    <a:pt x="41" y="46"/>
                    <a:pt x="41" y="49"/>
                  </a:cubicBezTo>
                  <a:cubicBezTo>
                    <a:pt x="40" y="49"/>
                    <a:pt x="39" y="49"/>
                    <a:pt x="38" y="49"/>
                  </a:cubicBezTo>
                  <a:cubicBezTo>
                    <a:pt x="36" y="49"/>
                    <a:pt x="37" y="51"/>
                    <a:pt x="38" y="50"/>
                  </a:cubicBezTo>
                  <a:cubicBezTo>
                    <a:pt x="36" y="51"/>
                    <a:pt x="32" y="49"/>
                    <a:pt x="30" y="49"/>
                  </a:cubicBezTo>
                  <a:cubicBezTo>
                    <a:pt x="26" y="50"/>
                    <a:pt x="23" y="50"/>
                    <a:pt x="19" y="50"/>
                  </a:cubicBezTo>
                  <a:cubicBezTo>
                    <a:pt x="21" y="52"/>
                    <a:pt x="25" y="51"/>
                    <a:pt x="27" y="51"/>
                  </a:cubicBezTo>
                  <a:cubicBezTo>
                    <a:pt x="31" y="51"/>
                    <a:pt x="34" y="52"/>
                    <a:pt x="38" y="51"/>
                  </a:cubicBezTo>
                  <a:cubicBezTo>
                    <a:pt x="34" y="53"/>
                    <a:pt x="1" y="49"/>
                    <a:pt x="1" y="53"/>
                  </a:cubicBezTo>
                  <a:cubicBezTo>
                    <a:pt x="2" y="53"/>
                    <a:pt x="3" y="54"/>
                    <a:pt x="5" y="54"/>
                  </a:cubicBezTo>
                  <a:cubicBezTo>
                    <a:pt x="4" y="54"/>
                    <a:pt x="3" y="54"/>
                    <a:pt x="2" y="54"/>
                  </a:cubicBezTo>
                  <a:cubicBezTo>
                    <a:pt x="6" y="57"/>
                    <a:pt x="9" y="52"/>
                    <a:pt x="13" y="53"/>
                  </a:cubicBezTo>
                  <a:cubicBezTo>
                    <a:pt x="11" y="53"/>
                    <a:pt x="9" y="54"/>
                    <a:pt x="8" y="55"/>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38" name="Freeform 1207">
              <a:extLst>
                <a:ext uri="{FF2B5EF4-FFF2-40B4-BE49-F238E27FC236}">
                  <a16:creationId xmlns:a16="http://schemas.microsoft.com/office/drawing/2014/main" xmlns="" id="{CAADB53A-46D0-4716-9198-2EE6E581C502}"/>
                </a:ext>
              </a:extLst>
            </p:cNvPr>
            <p:cNvSpPr>
              <a:spLocks/>
            </p:cNvSpPr>
            <p:nvPr/>
          </p:nvSpPr>
          <p:spPr bwMode="auto">
            <a:xfrm>
              <a:off x="2808430" y="1117600"/>
              <a:ext cx="1175429" cy="562888"/>
            </a:xfrm>
            <a:custGeom>
              <a:avLst/>
              <a:gdLst>
                <a:gd name="T0" fmla="*/ 40 w 423"/>
                <a:gd name="T1" fmla="*/ 60 h 227"/>
                <a:gd name="T2" fmla="*/ 80 w 423"/>
                <a:gd name="T3" fmla="*/ 67 h 227"/>
                <a:gd name="T4" fmla="*/ 87 w 423"/>
                <a:gd name="T5" fmla="*/ 83 h 227"/>
                <a:gd name="T6" fmla="*/ 79 w 423"/>
                <a:gd name="T7" fmla="*/ 101 h 227"/>
                <a:gd name="T8" fmla="*/ 104 w 423"/>
                <a:gd name="T9" fmla="*/ 103 h 227"/>
                <a:gd name="T10" fmla="*/ 105 w 423"/>
                <a:gd name="T11" fmla="*/ 113 h 227"/>
                <a:gd name="T12" fmla="*/ 99 w 423"/>
                <a:gd name="T13" fmla="*/ 119 h 227"/>
                <a:gd name="T14" fmla="*/ 94 w 423"/>
                <a:gd name="T15" fmla="*/ 129 h 227"/>
                <a:gd name="T16" fmla="*/ 76 w 423"/>
                <a:gd name="T17" fmla="*/ 138 h 227"/>
                <a:gd name="T18" fmla="*/ 73 w 423"/>
                <a:gd name="T19" fmla="*/ 139 h 227"/>
                <a:gd name="T20" fmla="*/ 84 w 423"/>
                <a:gd name="T21" fmla="*/ 141 h 227"/>
                <a:gd name="T22" fmla="*/ 62 w 423"/>
                <a:gd name="T23" fmla="*/ 148 h 227"/>
                <a:gd name="T24" fmla="*/ 61 w 423"/>
                <a:gd name="T25" fmla="*/ 150 h 227"/>
                <a:gd name="T26" fmla="*/ 63 w 423"/>
                <a:gd name="T27" fmla="*/ 158 h 227"/>
                <a:gd name="T28" fmla="*/ 61 w 423"/>
                <a:gd name="T29" fmla="*/ 160 h 227"/>
                <a:gd name="T30" fmla="*/ 61 w 423"/>
                <a:gd name="T31" fmla="*/ 165 h 227"/>
                <a:gd name="T32" fmla="*/ 66 w 423"/>
                <a:gd name="T33" fmla="*/ 168 h 227"/>
                <a:gd name="T34" fmla="*/ 75 w 423"/>
                <a:gd name="T35" fmla="*/ 172 h 227"/>
                <a:gd name="T36" fmla="*/ 72 w 423"/>
                <a:gd name="T37" fmla="*/ 180 h 227"/>
                <a:gd name="T38" fmla="*/ 63 w 423"/>
                <a:gd name="T39" fmla="*/ 189 h 227"/>
                <a:gd name="T40" fmla="*/ 69 w 423"/>
                <a:gd name="T41" fmla="*/ 203 h 227"/>
                <a:gd name="T42" fmla="*/ 71 w 423"/>
                <a:gd name="T43" fmla="*/ 210 h 227"/>
                <a:gd name="T44" fmla="*/ 87 w 423"/>
                <a:gd name="T45" fmla="*/ 215 h 227"/>
                <a:gd name="T46" fmla="*/ 100 w 423"/>
                <a:gd name="T47" fmla="*/ 214 h 227"/>
                <a:gd name="T48" fmla="*/ 100 w 423"/>
                <a:gd name="T49" fmla="*/ 224 h 227"/>
                <a:gd name="T50" fmla="*/ 115 w 423"/>
                <a:gd name="T51" fmla="*/ 222 h 227"/>
                <a:gd name="T52" fmla="*/ 119 w 423"/>
                <a:gd name="T53" fmla="*/ 215 h 227"/>
                <a:gd name="T54" fmla="*/ 128 w 423"/>
                <a:gd name="T55" fmla="*/ 203 h 227"/>
                <a:gd name="T56" fmla="*/ 139 w 423"/>
                <a:gd name="T57" fmla="*/ 193 h 227"/>
                <a:gd name="T58" fmla="*/ 147 w 423"/>
                <a:gd name="T59" fmla="*/ 185 h 227"/>
                <a:gd name="T60" fmla="*/ 164 w 423"/>
                <a:gd name="T61" fmla="*/ 167 h 227"/>
                <a:gd name="T62" fmla="*/ 189 w 423"/>
                <a:gd name="T63" fmla="*/ 157 h 227"/>
                <a:gd name="T64" fmla="*/ 213 w 423"/>
                <a:gd name="T65" fmla="*/ 155 h 227"/>
                <a:gd name="T66" fmla="*/ 241 w 423"/>
                <a:gd name="T67" fmla="*/ 138 h 227"/>
                <a:gd name="T68" fmla="*/ 282 w 423"/>
                <a:gd name="T69" fmla="*/ 133 h 227"/>
                <a:gd name="T70" fmla="*/ 319 w 423"/>
                <a:gd name="T71" fmla="*/ 119 h 227"/>
                <a:gd name="T72" fmla="*/ 273 w 423"/>
                <a:gd name="T73" fmla="*/ 115 h 227"/>
                <a:gd name="T74" fmla="*/ 285 w 423"/>
                <a:gd name="T75" fmla="*/ 103 h 227"/>
                <a:gd name="T76" fmla="*/ 325 w 423"/>
                <a:gd name="T77" fmla="*/ 112 h 227"/>
                <a:gd name="T78" fmla="*/ 322 w 423"/>
                <a:gd name="T79" fmla="*/ 101 h 227"/>
                <a:gd name="T80" fmla="*/ 303 w 423"/>
                <a:gd name="T81" fmla="*/ 91 h 227"/>
                <a:gd name="T82" fmla="*/ 310 w 423"/>
                <a:gd name="T83" fmla="*/ 84 h 227"/>
                <a:gd name="T84" fmla="*/ 335 w 423"/>
                <a:gd name="T85" fmla="*/ 77 h 227"/>
                <a:gd name="T86" fmla="*/ 346 w 423"/>
                <a:gd name="T87" fmla="*/ 70 h 227"/>
                <a:gd name="T88" fmla="*/ 346 w 423"/>
                <a:gd name="T89" fmla="*/ 59 h 227"/>
                <a:gd name="T90" fmla="*/ 349 w 423"/>
                <a:gd name="T91" fmla="*/ 53 h 227"/>
                <a:gd name="T92" fmla="*/ 344 w 423"/>
                <a:gd name="T93" fmla="*/ 47 h 227"/>
                <a:gd name="T94" fmla="*/ 372 w 423"/>
                <a:gd name="T95" fmla="*/ 29 h 227"/>
                <a:gd name="T96" fmla="*/ 383 w 423"/>
                <a:gd name="T97" fmla="*/ 21 h 227"/>
                <a:gd name="T98" fmla="*/ 372 w 423"/>
                <a:gd name="T99" fmla="*/ 14 h 227"/>
                <a:gd name="T100" fmla="*/ 331 w 423"/>
                <a:gd name="T101" fmla="*/ 14 h 227"/>
                <a:gd name="T102" fmla="*/ 338 w 423"/>
                <a:gd name="T103" fmla="*/ 6 h 227"/>
                <a:gd name="T104" fmla="*/ 322 w 423"/>
                <a:gd name="T105" fmla="*/ 1 h 227"/>
                <a:gd name="T106" fmla="*/ 267 w 423"/>
                <a:gd name="T107" fmla="*/ 4 h 227"/>
                <a:gd name="T108" fmla="*/ 209 w 423"/>
                <a:gd name="T109" fmla="*/ 4 h 227"/>
                <a:gd name="T110" fmla="*/ 221 w 423"/>
                <a:gd name="T111" fmla="*/ 6 h 227"/>
                <a:gd name="T112" fmla="*/ 178 w 423"/>
                <a:gd name="T113" fmla="*/ 8 h 227"/>
                <a:gd name="T114" fmla="*/ 125 w 423"/>
                <a:gd name="T115" fmla="*/ 12 h 227"/>
                <a:gd name="T116" fmla="*/ 83 w 423"/>
                <a:gd name="T117" fmla="*/ 19 h 227"/>
                <a:gd name="T118" fmla="*/ 22 w 423"/>
                <a:gd name="T119" fmla="*/ 38 h 227"/>
                <a:gd name="T120" fmla="*/ 27 w 423"/>
                <a:gd name="T121" fmla="*/ 48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23" h="227">
                  <a:moveTo>
                    <a:pt x="8" y="55"/>
                  </a:moveTo>
                  <a:cubicBezTo>
                    <a:pt x="12" y="56"/>
                    <a:pt x="16" y="56"/>
                    <a:pt x="21" y="56"/>
                  </a:cubicBezTo>
                  <a:cubicBezTo>
                    <a:pt x="20" y="58"/>
                    <a:pt x="17" y="57"/>
                    <a:pt x="16" y="57"/>
                  </a:cubicBezTo>
                  <a:cubicBezTo>
                    <a:pt x="13" y="57"/>
                    <a:pt x="9" y="57"/>
                    <a:pt x="7" y="58"/>
                  </a:cubicBezTo>
                  <a:cubicBezTo>
                    <a:pt x="9" y="60"/>
                    <a:pt x="12" y="61"/>
                    <a:pt x="14" y="61"/>
                  </a:cubicBezTo>
                  <a:cubicBezTo>
                    <a:pt x="11" y="61"/>
                    <a:pt x="14" y="61"/>
                    <a:pt x="14" y="61"/>
                  </a:cubicBezTo>
                  <a:cubicBezTo>
                    <a:pt x="15" y="62"/>
                    <a:pt x="17" y="62"/>
                    <a:pt x="18" y="62"/>
                  </a:cubicBezTo>
                  <a:cubicBezTo>
                    <a:pt x="20" y="62"/>
                    <a:pt x="23" y="63"/>
                    <a:pt x="25" y="62"/>
                  </a:cubicBezTo>
                  <a:cubicBezTo>
                    <a:pt x="24" y="62"/>
                    <a:pt x="23" y="60"/>
                    <a:pt x="22" y="60"/>
                  </a:cubicBezTo>
                  <a:cubicBezTo>
                    <a:pt x="24" y="60"/>
                    <a:pt x="25" y="59"/>
                    <a:pt x="27" y="61"/>
                  </a:cubicBezTo>
                  <a:cubicBezTo>
                    <a:pt x="28" y="62"/>
                    <a:pt x="31" y="59"/>
                    <a:pt x="34" y="60"/>
                  </a:cubicBezTo>
                  <a:cubicBezTo>
                    <a:pt x="33" y="60"/>
                    <a:pt x="32" y="61"/>
                    <a:pt x="31" y="61"/>
                  </a:cubicBezTo>
                  <a:cubicBezTo>
                    <a:pt x="33" y="62"/>
                    <a:pt x="34" y="62"/>
                    <a:pt x="35" y="61"/>
                  </a:cubicBezTo>
                  <a:cubicBezTo>
                    <a:pt x="35" y="60"/>
                    <a:pt x="37" y="61"/>
                    <a:pt x="38" y="60"/>
                  </a:cubicBezTo>
                  <a:cubicBezTo>
                    <a:pt x="39" y="60"/>
                    <a:pt x="39" y="60"/>
                    <a:pt x="40" y="60"/>
                  </a:cubicBezTo>
                  <a:cubicBezTo>
                    <a:pt x="40" y="61"/>
                    <a:pt x="40" y="60"/>
                    <a:pt x="41" y="60"/>
                  </a:cubicBezTo>
                  <a:cubicBezTo>
                    <a:pt x="42" y="59"/>
                    <a:pt x="44" y="59"/>
                    <a:pt x="44" y="61"/>
                  </a:cubicBezTo>
                  <a:cubicBezTo>
                    <a:pt x="45" y="61"/>
                    <a:pt x="55" y="57"/>
                    <a:pt x="54" y="60"/>
                  </a:cubicBezTo>
                  <a:cubicBezTo>
                    <a:pt x="55" y="59"/>
                    <a:pt x="58" y="60"/>
                    <a:pt x="59" y="60"/>
                  </a:cubicBezTo>
                  <a:cubicBezTo>
                    <a:pt x="62" y="60"/>
                    <a:pt x="64" y="60"/>
                    <a:pt x="67" y="61"/>
                  </a:cubicBezTo>
                  <a:cubicBezTo>
                    <a:pt x="66" y="62"/>
                    <a:pt x="66" y="62"/>
                    <a:pt x="66" y="62"/>
                  </a:cubicBezTo>
                  <a:cubicBezTo>
                    <a:pt x="67" y="62"/>
                    <a:pt x="72" y="61"/>
                    <a:pt x="71" y="63"/>
                  </a:cubicBezTo>
                  <a:cubicBezTo>
                    <a:pt x="72" y="63"/>
                    <a:pt x="73" y="62"/>
                    <a:pt x="73" y="62"/>
                  </a:cubicBezTo>
                  <a:cubicBezTo>
                    <a:pt x="72" y="63"/>
                    <a:pt x="72" y="63"/>
                    <a:pt x="72" y="63"/>
                  </a:cubicBezTo>
                  <a:cubicBezTo>
                    <a:pt x="74" y="64"/>
                    <a:pt x="75" y="63"/>
                    <a:pt x="77" y="63"/>
                  </a:cubicBezTo>
                  <a:cubicBezTo>
                    <a:pt x="74" y="63"/>
                    <a:pt x="76" y="65"/>
                    <a:pt x="77" y="65"/>
                  </a:cubicBezTo>
                  <a:cubicBezTo>
                    <a:pt x="78" y="65"/>
                    <a:pt x="79" y="64"/>
                    <a:pt x="80" y="64"/>
                  </a:cubicBezTo>
                  <a:cubicBezTo>
                    <a:pt x="78" y="65"/>
                    <a:pt x="81" y="65"/>
                    <a:pt x="80" y="66"/>
                  </a:cubicBezTo>
                  <a:cubicBezTo>
                    <a:pt x="80" y="68"/>
                    <a:pt x="78" y="67"/>
                    <a:pt x="76" y="68"/>
                  </a:cubicBezTo>
                  <a:cubicBezTo>
                    <a:pt x="77" y="68"/>
                    <a:pt x="78" y="67"/>
                    <a:pt x="80" y="67"/>
                  </a:cubicBezTo>
                  <a:cubicBezTo>
                    <a:pt x="79" y="68"/>
                    <a:pt x="78" y="70"/>
                    <a:pt x="80" y="69"/>
                  </a:cubicBezTo>
                  <a:cubicBezTo>
                    <a:pt x="79" y="70"/>
                    <a:pt x="79" y="70"/>
                    <a:pt x="79" y="70"/>
                  </a:cubicBezTo>
                  <a:cubicBezTo>
                    <a:pt x="81" y="71"/>
                    <a:pt x="84" y="71"/>
                    <a:pt x="86" y="73"/>
                  </a:cubicBezTo>
                  <a:cubicBezTo>
                    <a:pt x="85" y="73"/>
                    <a:pt x="83" y="73"/>
                    <a:pt x="84" y="74"/>
                  </a:cubicBezTo>
                  <a:cubicBezTo>
                    <a:pt x="85" y="73"/>
                    <a:pt x="87" y="76"/>
                    <a:pt x="88" y="75"/>
                  </a:cubicBezTo>
                  <a:cubicBezTo>
                    <a:pt x="87" y="76"/>
                    <a:pt x="85" y="77"/>
                    <a:pt x="84" y="76"/>
                  </a:cubicBezTo>
                  <a:cubicBezTo>
                    <a:pt x="85" y="77"/>
                    <a:pt x="86" y="77"/>
                    <a:pt x="87" y="77"/>
                  </a:cubicBezTo>
                  <a:cubicBezTo>
                    <a:pt x="86" y="77"/>
                    <a:pt x="85" y="77"/>
                    <a:pt x="84" y="77"/>
                  </a:cubicBezTo>
                  <a:cubicBezTo>
                    <a:pt x="85" y="78"/>
                    <a:pt x="85" y="78"/>
                    <a:pt x="86" y="78"/>
                  </a:cubicBezTo>
                  <a:cubicBezTo>
                    <a:pt x="83" y="79"/>
                    <a:pt x="80" y="78"/>
                    <a:pt x="78" y="79"/>
                  </a:cubicBezTo>
                  <a:cubicBezTo>
                    <a:pt x="81" y="80"/>
                    <a:pt x="84" y="79"/>
                    <a:pt x="86" y="78"/>
                  </a:cubicBezTo>
                  <a:cubicBezTo>
                    <a:pt x="86" y="79"/>
                    <a:pt x="85" y="79"/>
                    <a:pt x="84" y="80"/>
                  </a:cubicBezTo>
                  <a:cubicBezTo>
                    <a:pt x="85" y="80"/>
                    <a:pt x="86" y="80"/>
                    <a:pt x="87" y="80"/>
                  </a:cubicBezTo>
                  <a:cubicBezTo>
                    <a:pt x="84" y="81"/>
                    <a:pt x="87" y="82"/>
                    <a:pt x="87" y="82"/>
                  </a:cubicBezTo>
                  <a:cubicBezTo>
                    <a:pt x="86" y="82"/>
                    <a:pt x="86" y="83"/>
                    <a:pt x="87" y="83"/>
                  </a:cubicBezTo>
                  <a:cubicBezTo>
                    <a:pt x="87" y="83"/>
                    <a:pt x="82" y="83"/>
                    <a:pt x="85" y="84"/>
                  </a:cubicBezTo>
                  <a:cubicBezTo>
                    <a:pt x="83" y="84"/>
                    <a:pt x="88" y="86"/>
                    <a:pt x="89" y="87"/>
                  </a:cubicBezTo>
                  <a:cubicBezTo>
                    <a:pt x="88" y="86"/>
                    <a:pt x="84" y="87"/>
                    <a:pt x="87" y="88"/>
                  </a:cubicBezTo>
                  <a:cubicBezTo>
                    <a:pt x="85" y="88"/>
                    <a:pt x="84" y="90"/>
                    <a:pt x="83" y="89"/>
                  </a:cubicBezTo>
                  <a:cubicBezTo>
                    <a:pt x="85" y="90"/>
                    <a:pt x="86" y="89"/>
                    <a:pt x="87" y="90"/>
                  </a:cubicBezTo>
                  <a:cubicBezTo>
                    <a:pt x="89" y="90"/>
                    <a:pt x="88" y="92"/>
                    <a:pt x="87" y="92"/>
                  </a:cubicBezTo>
                  <a:cubicBezTo>
                    <a:pt x="87" y="93"/>
                    <a:pt x="88" y="93"/>
                    <a:pt x="89" y="92"/>
                  </a:cubicBezTo>
                  <a:cubicBezTo>
                    <a:pt x="87" y="93"/>
                    <a:pt x="86" y="94"/>
                    <a:pt x="85" y="94"/>
                  </a:cubicBezTo>
                  <a:cubicBezTo>
                    <a:pt x="86" y="95"/>
                    <a:pt x="87" y="95"/>
                    <a:pt x="89" y="95"/>
                  </a:cubicBezTo>
                  <a:cubicBezTo>
                    <a:pt x="86" y="96"/>
                    <a:pt x="82" y="94"/>
                    <a:pt x="79" y="95"/>
                  </a:cubicBezTo>
                  <a:cubicBezTo>
                    <a:pt x="81" y="97"/>
                    <a:pt x="84" y="95"/>
                    <a:pt x="85" y="96"/>
                  </a:cubicBezTo>
                  <a:cubicBezTo>
                    <a:pt x="84" y="96"/>
                    <a:pt x="83" y="98"/>
                    <a:pt x="81" y="98"/>
                  </a:cubicBezTo>
                  <a:cubicBezTo>
                    <a:pt x="80" y="99"/>
                    <a:pt x="78" y="99"/>
                    <a:pt x="77" y="100"/>
                  </a:cubicBezTo>
                  <a:cubicBezTo>
                    <a:pt x="80" y="102"/>
                    <a:pt x="83" y="99"/>
                    <a:pt x="86" y="98"/>
                  </a:cubicBezTo>
                  <a:cubicBezTo>
                    <a:pt x="84" y="100"/>
                    <a:pt x="82" y="101"/>
                    <a:pt x="79" y="101"/>
                  </a:cubicBezTo>
                  <a:cubicBezTo>
                    <a:pt x="77" y="101"/>
                    <a:pt x="74" y="102"/>
                    <a:pt x="73" y="103"/>
                  </a:cubicBezTo>
                  <a:cubicBezTo>
                    <a:pt x="74" y="103"/>
                    <a:pt x="74" y="104"/>
                    <a:pt x="74" y="105"/>
                  </a:cubicBezTo>
                  <a:cubicBezTo>
                    <a:pt x="74" y="106"/>
                    <a:pt x="77" y="107"/>
                    <a:pt x="76" y="105"/>
                  </a:cubicBezTo>
                  <a:cubicBezTo>
                    <a:pt x="78" y="106"/>
                    <a:pt x="80" y="106"/>
                    <a:pt x="82" y="106"/>
                  </a:cubicBezTo>
                  <a:cubicBezTo>
                    <a:pt x="83" y="106"/>
                    <a:pt x="84" y="106"/>
                    <a:pt x="85" y="106"/>
                  </a:cubicBezTo>
                  <a:cubicBezTo>
                    <a:pt x="87" y="104"/>
                    <a:pt x="85" y="104"/>
                    <a:pt x="86" y="103"/>
                  </a:cubicBezTo>
                  <a:cubicBezTo>
                    <a:pt x="86" y="103"/>
                    <a:pt x="87" y="104"/>
                    <a:pt x="88" y="103"/>
                  </a:cubicBezTo>
                  <a:cubicBezTo>
                    <a:pt x="87" y="102"/>
                    <a:pt x="92" y="103"/>
                    <a:pt x="92" y="100"/>
                  </a:cubicBezTo>
                  <a:cubicBezTo>
                    <a:pt x="92" y="99"/>
                    <a:pt x="91" y="99"/>
                    <a:pt x="91" y="97"/>
                  </a:cubicBezTo>
                  <a:cubicBezTo>
                    <a:pt x="91" y="96"/>
                    <a:pt x="92" y="96"/>
                    <a:pt x="94" y="96"/>
                  </a:cubicBezTo>
                  <a:cubicBezTo>
                    <a:pt x="90" y="97"/>
                    <a:pt x="93" y="100"/>
                    <a:pt x="92" y="102"/>
                  </a:cubicBezTo>
                  <a:cubicBezTo>
                    <a:pt x="94" y="101"/>
                    <a:pt x="96" y="100"/>
                    <a:pt x="97" y="100"/>
                  </a:cubicBezTo>
                  <a:cubicBezTo>
                    <a:pt x="96" y="101"/>
                    <a:pt x="93" y="102"/>
                    <a:pt x="92" y="103"/>
                  </a:cubicBezTo>
                  <a:cubicBezTo>
                    <a:pt x="94" y="103"/>
                    <a:pt x="96" y="103"/>
                    <a:pt x="98" y="104"/>
                  </a:cubicBezTo>
                  <a:cubicBezTo>
                    <a:pt x="100" y="104"/>
                    <a:pt x="102" y="102"/>
                    <a:pt x="104" y="103"/>
                  </a:cubicBezTo>
                  <a:cubicBezTo>
                    <a:pt x="101" y="105"/>
                    <a:pt x="96" y="104"/>
                    <a:pt x="92" y="106"/>
                  </a:cubicBezTo>
                  <a:cubicBezTo>
                    <a:pt x="97" y="106"/>
                    <a:pt x="101" y="104"/>
                    <a:pt x="105" y="105"/>
                  </a:cubicBezTo>
                  <a:cubicBezTo>
                    <a:pt x="104" y="106"/>
                    <a:pt x="101" y="105"/>
                    <a:pt x="100" y="106"/>
                  </a:cubicBezTo>
                  <a:cubicBezTo>
                    <a:pt x="98" y="106"/>
                    <a:pt x="97" y="107"/>
                    <a:pt x="95" y="108"/>
                  </a:cubicBezTo>
                  <a:cubicBezTo>
                    <a:pt x="97" y="109"/>
                    <a:pt x="100" y="106"/>
                    <a:pt x="102" y="106"/>
                  </a:cubicBezTo>
                  <a:cubicBezTo>
                    <a:pt x="103" y="107"/>
                    <a:pt x="102" y="108"/>
                    <a:pt x="101" y="107"/>
                  </a:cubicBezTo>
                  <a:cubicBezTo>
                    <a:pt x="99" y="107"/>
                    <a:pt x="98" y="108"/>
                    <a:pt x="97" y="108"/>
                  </a:cubicBezTo>
                  <a:cubicBezTo>
                    <a:pt x="98" y="109"/>
                    <a:pt x="102" y="108"/>
                    <a:pt x="103" y="108"/>
                  </a:cubicBezTo>
                  <a:cubicBezTo>
                    <a:pt x="101" y="109"/>
                    <a:pt x="105" y="110"/>
                    <a:pt x="105" y="109"/>
                  </a:cubicBezTo>
                  <a:cubicBezTo>
                    <a:pt x="103" y="111"/>
                    <a:pt x="100" y="108"/>
                    <a:pt x="98" y="109"/>
                  </a:cubicBezTo>
                  <a:cubicBezTo>
                    <a:pt x="99" y="110"/>
                    <a:pt x="100" y="111"/>
                    <a:pt x="102" y="111"/>
                  </a:cubicBezTo>
                  <a:cubicBezTo>
                    <a:pt x="103" y="111"/>
                    <a:pt x="104" y="111"/>
                    <a:pt x="105" y="111"/>
                  </a:cubicBezTo>
                  <a:cubicBezTo>
                    <a:pt x="106" y="111"/>
                    <a:pt x="105" y="113"/>
                    <a:pt x="104" y="112"/>
                  </a:cubicBezTo>
                  <a:cubicBezTo>
                    <a:pt x="103" y="112"/>
                    <a:pt x="102" y="112"/>
                    <a:pt x="100" y="112"/>
                  </a:cubicBezTo>
                  <a:cubicBezTo>
                    <a:pt x="101" y="113"/>
                    <a:pt x="104" y="113"/>
                    <a:pt x="105" y="113"/>
                  </a:cubicBezTo>
                  <a:cubicBezTo>
                    <a:pt x="105" y="113"/>
                    <a:pt x="104" y="113"/>
                    <a:pt x="103" y="113"/>
                  </a:cubicBezTo>
                  <a:cubicBezTo>
                    <a:pt x="104" y="114"/>
                    <a:pt x="104" y="114"/>
                    <a:pt x="104" y="114"/>
                  </a:cubicBezTo>
                  <a:cubicBezTo>
                    <a:pt x="103" y="114"/>
                    <a:pt x="101" y="114"/>
                    <a:pt x="100" y="114"/>
                  </a:cubicBezTo>
                  <a:cubicBezTo>
                    <a:pt x="101" y="114"/>
                    <a:pt x="104" y="115"/>
                    <a:pt x="101" y="115"/>
                  </a:cubicBezTo>
                  <a:cubicBezTo>
                    <a:pt x="103" y="116"/>
                    <a:pt x="104" y="115"/>
                    <a:pt x="105" y="114"/>
                  </a:cubicBezTo>
                  <a:cubicBezTo>
                    <a:pt x="105" y="115"/>
                    <a:pt x="105" y="115"/>
                    <a:pt x="104" y="116"/>
                  </a:cubicBezTo>
                  <a:cubicBezTo>
                    <a:pt x="103" y="117"/>
                    <a:pt x="101" y="116"/>
                    <a:pt x="100" y="116"/>
                  </a:cubicBezTo>
                  <a:cubicBezTo>
                    <a:pt x="97" y="115"/>
                    <a:pt x="96" y="114"/>
                    <a:pt x="93" y="113"/>
                  </a:cubicBezTo>
                  <a:cubicBezTo>
                    <a:pt x="90" y="111"/>
                    <a:pt x="87" y="113"/>
                    <a:pt x="84" y="112"/>
                  </a:cubicBezTo>
                  <a:cubicBezTo>
                    <a:pt x="81" y="111"/>
                    <a:pt x="78" y="111"/>
                    <a:pt x="76" y="113"/>
                  </a:cubicBezTo>
                  <a:cubicBezTo>
                    <a:pt x="77" y="114"/>
                    <a:pt x="79" y="115"/>
                    <a:pt x="80" y="116"/>
                  </a:cubicBezTo>
                  <a:cubicBezTo>
                    <a:pt x="83" y="116"/>
                    <a:pt x="86" y="116"/>
                    <a:pt x="88" y="118"/>
                  </a:cubicBezTo>
                  <a:cubicBezTo>
                    <a:pt x="90" y="120"/>
                    <a:pt x="91" y="119"/>
                    <a:pt x="94" y="120"/>
                  </a:cubicBezTo>
                  <a:cubicBezTo>
                    <a:pt x="94" y="120"/>
                    <a:pt x="95" y="120"/>
                    <a:pt x="96" y="120"/>
                  </a:cubicBezTo>
                  <a:cubicBezTo>
                    <a:pt x="97" y="120"/>
                    <a:pt x="98" y="118"/>
                    <a:pt x="99" y="119"/>
                  </a:cubicBezTo>
                  <a:cubicBezTo>
                    <a:pt x="98" y="120"/>
                    <a:pt x="98" y="120"/>
                    <a:pt x="97" y="120"/>
                  </a:cubicBezTo>
                  <a:cubicBezTo>
                    <a:pt x="100" y="120"/>
                    <a:pt x="102" y="119"/>
                    <a:pt x="105" y="119"/>
                  </a:cubicBezTo>
                  <a:cubicBezTo>
                    <a:pt x="105" y="120"/>
                    <a:pt x="103" y="120"/>
                    <a:pt x="103" y="121"/>
                  </a:cubicBezTo>
                  <a:cubicBezTo>
                    <a:pt x="104" y="121"/>
                    <a:pt x="104" y="121"/>
                    <a:pt x="104" y="122"/>
                  </a:cubicBezTo>
                  <a:cubicBezTo>
                    <a:pt x="102" y="122"/>
                    <a:pt x="101" y="122"/>
                    <a:pt x="99" y="123"/>
                  </a:cubicBezTo>
                  <a:cubicBezTo>
                    <a:pt x="100" y="123"/>
                    <a:pt x="101" y="123"/>
                    <a:pt x="102" y="124"/>
                  </a:cubicBezTo>
                  <a:cubicBezTo>
                    <a:pt x="100" y="123"/>
                    <a:pt x="98" y="123"/>
                    <a:pt x="98" y="125"/>
                  </a:cubicBezTo>
                  <a:cubicBezTo>
                    <a:pt x="99" y="125"/>
                    <a:pt x="101" y="124"/>
                    <a:pt x="102" y="125"/>
                  </a:cubicBezTo>
                  <a:cubicBezTo>
                    <a:pt x="99" y="124"/>
                    <a:pt x="96" y="126"/>
                    <a:pt x="94" y="128"/>
                  </a:cubicBezTo>
                  <a:cubicBezTo>
                    <a:pt x="96" y="128"/>
                    <a:pt x="97" y="127"/>
                    <a:pt x="99" y="127"/>
                  </a:cubicBezTo>
                  <a:cubicBezTo>
                    <a:pt x="100" y="127"/>
                    <a:pt x="100" y="128"/>
                    <a:pt x="101" y="128"/>
                  </a:cubicBezTo>
                  <a:cubicBezTo>
                    <a:pt x="100" y="129"/>
                    <a:pt x="99" y="128"/>
                    <a:pt x="98" y="129"/>
                  </a:cubicBezTo>
                  <a:cubicBezTo>
                    <a:pt x="98" y="129"/>
                    <a:pt x="99" y="129"/>
                    <a:pt x="100" y="130"/>
                  </a:cubicBezTo>
                  <a:cubicBezTo>
                    <a:pt x="99" y="130"/>
                    <a:pt x="98" y="130"/>
                    <a:pt x="98" y="130"/>
                  </a:cubicBezTo>
                  <a:cubicBezTo>
                    <a:pt x="98" y="129"/>
                    <a:pt x="96" y="129"/>
                    <a:pt x="94" y="129"/>
                  </a:cubicBezTo>
                  <a:cubicBezTo>
                    <a:pt x="95" y="128"/>
                    <a:pt x="95" y="128"/>
                    <a:pt x="95" y="128"/>
                  </a:cubicBezTo>
                  <a:cubicBezTo>
                    <a:pt x="94" y="128"/>
                    <a:pt x="93" y="129"/>
                    <a:pt x="93" y="130"/>
                  </a:cubicBezTo>
                  <a:cubicBezTo>
                    <a:pt x="92" y="131"/>
                    <a:pt x="91" y="131"/>
                    <a:pt x="90" y="132"/>
                  </a:cubicBezTo>
                  <a:cubicBezTo>
                    <a:pt x="92" y="133"/>
                    <a:pt x="93" y="132"/>
                    <a:pt x="95" y="132"/>
                  </a:cubicBezTo>
                  <a:cubicBezTo>
                    <a:pt x="94" y="132"/>
                    <a:pt x="92" y="132"/>
                    <a:pt x="93" y="134"/>
                  </a:cubicBezTo>
                  <a:cubicBezTo>
                    <a:pt x="91" y="133"/>
                    <a:pt x="90" y="134"/>
                    <a:pt x="88" y="134"/>
                  </a:cubicBezTo>
                  <a:cubicBezTo>
                    <a:pt x="87" y="134"/>
                    <a:pt x="85" y="134"/>
                    <a:pt x="83" y="134"/>
                  </a:cubicBezTo>
                  <a:cubicBezTo>
                    <a:pt x="84" y="134"/>
                    <a:pt x="85" y="134"/>
                    <a:pt x="85" y="133"/>
                  </a:cubicBezTo>
                  <a:cubicBezTo>
                    <a:pt x="84" y="134"/>
                    <a:pt x="82" y="133"/>
                    <a:pt x="81" y="134"/>
                  </a:cubicBezTo>
                  <a:cubicBezTo>
                    <a:pt x="82" y="134"/>
                    <a:pt x="82" y="134"/>
                    <a:pt x="83" y="134"/>
                  </a:cubicBezTo>
                  <a:cubicBezTo>
                    <a:pt x="82" y="134"/>
                    <a:pt x="80" y="134"/>
                    <a:pt x="79" y="135"/>
                  </a:cubicBezTo>
                  <a:cubicBezTo>
                    <a:pt x="82" y="135"/>
                    <a:pt x="77" y="136"/>
                    <a:pt x="77" y="136"/>
                  </a:cubicBezTo>
                  <a:cubicBezTo>
                    <a:pt x="75" y="136"/>
                    <a:pt x="74" y="136"/>
                    <a:pt x="72" y="137"/>
                  </a:cubicBezTo>
                  <a:cubicBezTo>
                    <a:pt x="74" y="137"/>
                    <a:pt x="76" y="136"/>
                    <a:pt x="78" y="137"/>
                  </a:cubicBezTo>
                  <a:cubicBezTo>
                    <a:pt x="77" y="137"/>
                    <a:pt x="76" y="137"/>
                    <a:pt x="76" y="138"/>
                  </a:cubicBezTo>
                  <a:cubicBezTo>
                    <a:pt x="77" y="136"/>
                    <a:pt x="80" y="138"/>
                    <a:pt x="82" y="138"/>
                  </a:cubicBezTo>
                  <a:cubicBezTo>
                    <a:pt x="84" y="137"/>
                    <a:pt x="87" y="138"/>
                    <a:pt x="88" y="136"/>
                  </a:cubicBezTo>
                  <a:cubicBezTo>
                    <a:pt x="87" y="136"/>
                    <a:pt x="86" y="136"/>
                    <a:pt x="86" y="136"/>
                  </a:cubicBezTo>
                  <a:cubicBezTo>
                    <a:pt x="88" y="136"/>
                    <a:pt x="90" y="135"/>
                    <a:pt x="92" y="135"/>
                  </a:cubicBezTo>
                  <a:cubicBezTo>
                    <a:pt x="91" y="135"/>
                    <a:pt x="90" y="135"/>
                    <a:pt x="89" y="136"/>
                  </a:cubicBezTo>
                  <a:cubicBezTo>
                    <a:pt x="89" y="136"/>
                    <a:pt x="88" y="137"/>
                    <a:pt x="87" y="137"/>
                  </a:cubicBezTo>
                  <a:cubicBezTo>
                    <a:pt x="88" y="138"/>
                    <a:pt x="89" y="138"/>
                    <a:pt x="89" y="138"/>
                  </a:cubicBezTo>
                  <a:cubicBezTo>
                    <a:pt x="88" y="138"/>
                    <a:pt x="87" y="138"/>
                    <a:pt x="86" y="138"/>
                  </a:cubicBezTo>
                  <a:cubicBezTo>
                    <a:pt x="89" y="139"/>
                    <a:pt x="92" y="140"/>
                    <a:pt x="95" y="141"/>
                  </a:cubicBezTo>
                  <a:cubicBezTo>
                    <a:pt x="91" y="141"/>
                    <a:pt x="89" y="139"/>
                    <a:pt x="86" y="139"/>
                  </a:cubicBezTo>
                  <a:cubicBezTo>
                    <a:pt x="84" y="139"/>
                    <a:pt x="82" y="140"/>
                    <a:pt x="81" y="139"/>
                  </a:cubicBezTo>
                  <a:cubicBezTo>
                    <a:pt x="79" y="139"/>
                    <a:pt x="78" y="138"/>
                    <a:pt x="76" y="138"/>
                  </a:cubicBezTo>
                  <a:cubicBezTo>
                    <a:pt x="76" y="138"/>
                    <a:pt x="77" y="139"/>
                    <a:pt x="78" y="139"/>
                  </a:cubicBezTo>
                  <a:cubicBezTo>
                    <a:pt x="76" y="139"/>
                    <a:pt x="73" y="138"/>
                    <a:pt x="71" y="138"/>
                  </a:cubicBezTo>
                  <a:cubicBezTo>
                    <a:pt x="72" y="138"/>
                    <a:pt x="72" y="139"/>
                    <a:pt x="73" y="139"/>
                  </a:cubicBezTo>
                  <a:cubicBezTo>
                    <a:pt x="75" y="141"/>
                    <a:pt x="77" y="140"/>
                    <a:pt x="79" y="140"/>
                  </a:cubicBezTo>
                  <a:cubicBezTo>
                    <a:pt x="76" y="141"/>
                    <a:pt x="74" y="139"/>
                    <a:pt x="71" y="140"/>
                  </a:cubicBezTo>
                  <a:cubicBezTo>
                    <a:pt x="72" y="140"/>
                    <a:pt x="72" y="140"/>
                    <a:pt x="73" y="140"/>
                  </a:cubicBezTo>
                  <a:cubicBezTo>
                    <a:pt x="72" y="140"/>
                    <a:pt x="71" y="140"/>
                    <a:pt x="70" y="141"/>
                  </a:cubicBezTo>
                  <a:cubicBezTo>
                    <a:pt x="72" y="141"/>
                    <a:pt x="70" y="142"/>
                    <a:pt x="69" y="141"/>
                  </a:cubicBezTo>
                  <a:cubicBezTo>
                    <a:pt x="71" y="144"/>
                    <a:pt x="65" y="140"/>
                    <a:pt x="67" y="142"/>
                  </a:cubicBezTo>
                  <a:cubicBezTo>
                    <a:pt x="65" y="142"/>
                    <a:pt x="65" y="142"/>
                    <a:pt x="66" y="143"/>
                  </a:cubicBezTo>
                  <a:cubicBezTo>
                    <a:pt x="67" y="142"/>
                    <a:pt x="67" y="142"/>
                    <a:pt x="67" y="142"/>
                  </a:cubicBezTo>
                  <a:cubicBezTo>
                    <a:pt x="67" y="144"/>
                    <a:pt x="64" y="143"/>
                    <a:pt x="65" y="145"/>
                  </a:cubicBezTo>
                  <a:cubicBezTo>
                    <a:pt x="68" y="145"/>
                    <a:pt x="70" y="143"/>
                    <a:pt x="73" y="142"/>
                  </a:cubicBezTo>
                  <a:cubicBezTo>
                    <a:pt x="76" y="141"/>
                    <a:pt x="80" y="141"/>
                    <a:pt x="84" y="140"/>
                  </a:cubicBezTo>
                  <a:cubicBezTo>
                    <a:pt x="82" y="141"/>
                    <a:pt x="79" y="141"/>
                    <a:pt x="77" y="141"/>
                  </a:cubicBezTo>
                  <a:cubicBezTo>
                    <a:pt x="79" y="143"/>
                    <a:pt x="80" y="143"/>
                    <a:pt x="82" y="142"/>
                  </a:cubicBezTo>
                  <a:cubicBezTo>
                    <a:pt x="79" y="143"/>
                    <a:pt x="84" y="143"/>
                    <a:pt x="85" y="142"/>
                  </a:cubicBezTo>
                  <a:cubicBezTo>
                    <a:pt x="84" y="142"/>
                    <a:pt x="84" y="141"/>
                    <a:pt x="84" y="141"/>
                  </a:cubicBezTo>
                  <a:cubicBezTo>
                    <a:pt x="85" y="141"/>
                    <a:pt x="87" y="140"/>
                    <a:pt x="88" y="141"/>
                  </a:cubicBezTo>
                  <a:cubicBezTo>
                    <a:pt x="87" y="141"/>
                    <a:pt x="86" y="141"/>
                    <a:pt x="85" y="141"/>
                  </a:cubicBezTo>
                  <a:cubicBezTo>
                    <a:pt x="85" y="143"/>
                    <a:pt x="89" y="142"/>
                    <a:pt x="90" y="142"/>
                  </a:cubicBezTo>
                  <a:cubicBezTo>
                    <a:pt x="87" y="141"/>
                    <a:pt x="90" y="141"/>
                    <a:pt x="90" y="141"/>
                  </a:cubicBezTo>
                  <a:cubicBezTo>
                    <a:pt x="91" y="141"/>
                    <a:pt x="92" y="141"/>
                    <a:pt x="93" y="142"/>
                  </a:cubicBezTo>
                  <a:cubicBezTo>
                    <a:pt x="90" y="142"/>
                    <a:pt x="87" y="143"/>
                    <a:pt x="85" y="143"/>
                  </a:cubicBezTo>
                  <a:cubicBezTo>
                    <a:pt x="87" y="144"/>
                    <a:pt x="90" y="143"/>
                    <a:pt x="92" y="143"/>
                  </a:cubicBezTo>
                  <a:cubicBezTo>
                    <a:pt x="91" y="143"/>
                    <a:pt x="89" y="144"/>
                    <a:pt x="87" y="144"/>
                  </a:cubicBezTo>
                  <a:cubicBezTo>
                    <a:pt x="89" y="145"/>
                    <a:pt x="91" y="145"/>
                    <a:pt x="92" y="145"/>
                  </a:cubicBezTo>
                  <a:cubicBezTo>
                    <a:pt x="89" y="146"/>
                    <a:pt x="87" y="144"/>
                    <a:pt x="84" y="144"/>
                  </a:cubicBezTo>
                  <a:cubicBezTo>
                    <a:pt x="81" y="143"/>
                    <a:pt x="77" y="143"/>
                    <a:pt x="73" y="142"/>
                  </a:cubicBezTo>
                  <a:cubicBezTo>
                    <a:pt x="76" y="142"/>
                    <a:pt x="71" y="143"/>
                    <a:pt x="70" y="143"/>
                  </a:cubicBezTo>
                  <a:cubicBezTo>
                    <a:pt x="73" y="143"/>
                    <a:pt x="70" y="143"/>
                    <a:pt x="70" y="144"/>
                  </a:cubicBezTo>
                  <a:cubicBezTo>
                    <a:pt x="69" y="144"/>
                    <a:pt x="67" y="144"/>
                    <a:pt x="66" y="145"/>
                  </a:cubicBezTo>
                  <a:cubicBezTo>
                    <a:pt x="65" y="145"/>
                    <a:pt x="62" y="146"/>
                    <a:pt x="62" y="148"/>
                  </a:cubicBezTo>
                  <a:cubicBezTo>
                    <a:pt x="64" y="148"/>
                    <a:pt x="65" y="147"/>
                    <a:pt x="66" y="147"/>
                  </a:cubicBezTo>
                  <a:cubicBezTo>
                    <a:pt x="68" y="147"/>
                    <a:pt x="70" y="147"/>
                    <a:pt x="71" y="147"/>
                  </a:cubicBezTo>
                  <a:cubicBezTo>
                    <a:pt x="76" y="146"/>
                    <a:pt x="80" y="147"/>
                    <a:pt x="84" y="146"/>
                  </a:cubicBezTo>
                  <a:cubicBezTo>
                    <a:pt x="83" y="146"/>
                    <a:pt x="82" y="146"/>
                    <a:pt x="81" y="146"/>
                  </a:cubicBezTo>
                  <a:cubicBezTo>
                    <a:pt x="82" y="150"/>
                    <a:pt x="86" y="147"/>
                    <a:pt x="88" y="148"/>
                  </a:cubicBezTo>
                  <a:cubicBezTo>
                    <a:pt x="87" y="148"/>
                    <a:pt x="83" y="150"/>
                    <a:pt x="82" y="149"/>
                  </a:cubicBezTo>
                  <a:cubicBezTo>
                    <a:pt x="80" y="147"/>
                    <a:pt x="81" y="146"/>
                    <a:pt x="78" y="147"/>
                  </a:cubicBezTo>
                  <a:cubicBezTo>
                    <a:pt x="76" y="147"/>
                    <a:pt x="73" y="147"/>
                    <a:pt x="71" y="147"/>
                  </a:cubicBezTo>
                  <a:cubicBezTo>
                    <a:pt x="69" y="147"/>
                    <a:pt x="68" y="147"/>
                    <a:pt x="67" y="148"/>
                  </a:cubicBezTo>
                  <a:cubicBezTo>
                    <a:pt x="66" y="148"/>
                    <a:pt x="62" y="148"/>
                    <a:pt x="65" y="148"/>
                  </a:cubicBezTo>
                  <a:cubicBezTo>
                    <a:pt x="64" y="148"/>
                    <a:pt x="62" y="148"/>
                    <a:pt x="61" y="149"/>
                  </a:cubicBezTo>
                  <a:cubicBezTo>
                    <a:pt x="62" y="150"/>
                    <a:pt x="64" y="149"/>
                    <a:pt x="65" y="149"/>
                  </a:cubicBezTo>
                  <a:cubicBezTo>
                    <a:pt x="64" y="149"/>
                    <a:pt x="63" y="149"/>
                    <a:pt x="62" y="149"/>
                  </a:cubicBezTo>
                  <a:cubicBezTo>
                    <a:pt x="63" y="150"/>
                    <a:pt x="64" y="150"/>
                    <a:pt x="65" y="150"/>
                  </a:cubicBezTo>
                  <a:cubicBezTo>
                    <a:pt x="64" y="150"/>
                    <a:pt x="62" y="150"/>
                    <a:pt x="61" y="150"/>
                  </a:cubicBezTo>
                  <a:cubicBezTo>
                    <a:pt x="63" y="151"/>
                    <a:pt x="65" y="151"/>
                    <a:pt x="68" y="151"/>
                  </a:cubicBezTo>
                  <a:cubicBezTo>
                    <a:pt x="66" y="151"/>
                    <a:pt x="64" y="151"/>
                    <a:pt x="63" y="152"/>
                  </a:cubicBezTo>
                  <a:cubicBezTo>
                    <a:pt x="65" y="152"/>
                    <a:pt x="70" y="149"/>
                    <a:pt x="72" y="151"/>
                  </a:cubicBezTo>
                  <a:cubicBezTo>
                    <a:pt x="71" y="151"/>
                    <a:pt x="71" y="152"/>
                    <a:pt x="72" y="152"/>
                  </a:cubicBezTo>
                  <a:cubicBezTo>
                    <a:pt x="71" y="152"/>
                    <a:pt x="70" y="152"/>
                    <a:pt x="70" y="152"/>
                  </a:cubicBezTo>
                  <a:cubicBezTo>
                    <a:pt x="68" y="152"/>
                    <a:pt x="67" y="152"/>
                    <a:pt x="66" y="152"/>
                  </a:cubicBezTo>
                  <a:cubicBezTo>
                    <a:pt x="67" y="152"/>
                    <a:pt x="68" y="152"/>
                    <a:pt x="68" y="152"/>
                  </a:cubicBezTo>
                  <a:cubicBezTo>
                    <a:pt x="67" y="153"/>
                    <a:pt x="66" y="153"/>
                    <a:pt x="65" y="153"/>
                  </a:cubicBezTo>
                  <a:cubicBezTo>
                    <a:pt x="66" y="153"/>
                    <a:pt x="67" y="153"/>
                    <a:pt x="68" y="153"/>
                  </a:cubicBezTo>
                  <a:cubicBezTo>
                    <a:pt x="66" y="154"/>
                    <a:pt x="64" y="153"/>
                    <a:pt x="62" y="154"/>
                  </a:cubicBezTo>
                  <a:cubicBezTo>
                    <a:pt x="63" y="156"/>
                    <a:pt x="68" y="155"/>
                    <a:pt x="69" y="155"/>
                  </a:cubicBezTo>
                  <a:cubicBezTo>
                    <a:pt x="68" y="155"/>
                    <a:pt x="63" y="156"/>
                    <a:pt x="62" y="155"/>
                  </a:cubicBezTo>
                  <a:cubicBezTo>
                    <a:pt x="65" y="155"/>
                    <a:pt x="62" y="155"/>
                    <a:pt x="61" y="155"/>
                  </a:cubicBezTo>
                  <a:cubicBezTo>
                    <a:pt x="60" y="155"/>
                    <a:pt x="59" y="156"/>
                    <a:pt x="58" y="157"/>
                  </a:cubicBezTo>
                  <a:cubicBezTo>
                    <a:pt x="57" y="158"/>
                    <a:pt x="62" y="158"/>
                    <a:pt x="63" y="158"/>
                  </a:cubicBezTo>
                  <a:cubicBezTo>
                    <a:pt x="61" y="158"/>
                    <a:pt x="59" y="158"/>
                    <a:pt x="58" y="159"/>
                  </a:cubicBezTo>
                  <a:cubicBezTo>
                    <a:pt x="60" y="160"/>
                    <a:pt x="63" y="159"/>
                    <a:pt x="65" y="158"/>
                  </a:cubicBezTo>
                  <a:cubicBezTo>
                    <a:pt x="67" y="156"/>
                    <a:pt x="70" y="156"/>
                    <a:pt x="73" y="155"/>
                  </a:cubicBezTo>
                  <a:cubicBezTo>
                    <a:pt x="74" y="153"/>
                    <a:pt x="77" y="152"/>
                    <a:pt x="79" y="152"/>
                  </a:cubicBezTo>
                  <a:cubicBezTo>
                    <a:pt x="83" y="151"/>
                    <a:pt x="86" y="150"/>
                    <a:pt x="89" y="149"/>
                  </a:cubicBezTo>
                  <a:cubicBezTo>
                    <a:pt x="88" y="150"/>
                    <a:pt x="88" y="150"/>
                    <a:pt x="87" y="150"/>
                  </a:cubicBezTo>
                  <a:cubicBezTo>
                    <a:pt x="88" y="150"/>
                    <a:pt x="89" y="150"/>
                    <a:pt x="90" y="150"/>
                  </a:cubicBezTo>
                  <a:cubicBezTo>
                    <a:pt x="89" y="151"/>
                    <a:pt x="88" y="151"/>
                    <a:pt x="88" y="150"/>
                  </a:cubicBezTo>
                  <a:cubicBezTo>
                    <a:pt x="86" y="150"/>
                    <a:pt x="84" y="151"/>
                    <a:pt x="83" y="151"/>
                  </a:cubicBezTo>
                  <a:cubicBezTo>
                    <a:pt x="84" y="152"/>
                    <a:pt x="86" y="152"/>
                    <a:pt x="87" y="152"/>
                  </a:cubicBezTo>
                  <a:cubicBezTo>
                    <a:pt x="85" y="152"/>
                    <a:pt x="82" y="151"/>
                    <a:pt x="80" y="152"/>
                  </a:cubicBezTo>
                  <a:cubicBezTo>
                    <a:pt x="77" y="153"/>
                    <a:pt x="75" y="153"/>
                    <a:pt x="73" y="155"/>
                  </a:cubicBezTo>
                  <a:cubicBezTo>
                    <a:pt x="71" y="156"/>
                    <a:pt x="68" y="156"/>
                    <a:pt x="66" y="157"/>
                  </a:cubicBezTo>
                  <a:cubicBezTo>
                    <a:pt x="64" y="159"/>
                    <a:pt x="61" y="159"/>
                    <a:pt x="59" y="160"/>
                  </a:cubicBezTo>
                  <a:cubicBezTo>
                    <a:pt x="59" y="160"/>
                    <a:pt x="60" y="160"/>
                    <a:pt x="61" y="160"/>
                  </a:cubicBezTo>
                  <a:cubicBezTo>
                    <a:pt x="60" y="161"/>
                    <a:pt x="59" y="161"/>
                    <a:pt x="59" y="161"/>
                  </a:cubicBezTo>
                  <a:cubicBezTo>
                    <a:pt x="60" y="162"/>
                    <a:pt x="61" y="161"/>
                    <a:pt x="63" y="160"/>
                  </a:cubicBezTo>
                  <a:cubicBezTo>
                    <a:pt x="62" y="161"/>
                    <a:pt x="61" y="161"/>
                    <a:pt x="60" y="161"/>
                  </a:cubicBezTo>
                  <a:cubicBezTo>
                    <a:pt x="61" y="163"/>
                    <a:pt x="64" y="160"/>
                    <a:pt x="66" y="161"/>
                  </a:cubicBezTo>
                  <a:cubicBezTo>
                    <a:pt x="67" y="161"/>
                    <a:pt x="66" y="162"/>
                    <a:pt x="68" y="161"/>
                  </a:cubicBezTo>
                  <a:cubicBezTo>
                    <a:pt x="69" y="160"/>
                    <a:pt x="71" y="160"/>
                    <a:pt x="72" y="160"/>
                  </a:cubicBezTo>
                  <a:cubicBezTo>
                    <a:pt x="72" y="162"/>
                    <a:pt x="71" y="161"/>
                    <a:pt x="70" y="161"/>
                  </a:cubicBezTo>
                  <a:cubicBezTo>
                    <a:pt x="68" y="161"/>
                    <a:pt x="68" y="161"/>
                    <a:pt x="67" y="162"/>
                  </a:cubicBezTo>
                  <a:cubicBezTo>
                    <a:pt x="64" y="162"/>
                    <a:pt x="64" y="162"/>
                    <a:pt x="64" y="162"/>
                  </a:cubicBezTo>
                  <a:cubicBezTo>
                    <a:pt x="63" y="162"/>
                    <a:pt x="61" y="162"/>
                    <a:pt x="59" y="163"/>
                  </a:cubicBezTo>
                  <a:cubicBezTo>
                    <a:pt x="60" y="163"/>
                    <a:pt x="61" y="163"/>
                    <a:pt x="61" y="163"/>
                  </a:cubicBezTo>
                  <a:cubicBezTo>
                    <a:pt x="61" y="163"/>
                    <a:pt x="60" y="163"/>
                    <a:pt x="59" y="163"/>
                  </a:cubicBezTo>
                  <a:cubicBezTo>
                    <a:pt x="61" y="165"/>
                    <a:pt x="62" y="164"/>
                    <a:pt x="63" y="163"/>
                  </a:cubicBezTo>
                  <a:cubicBezTo>
                    <a:pt x="63" y="163"/>
                    <a:pt x="63" y="164"/>
                    <a:pt x="62" y="164"/>
                  </a:cubicBezTo>
                  <a:cubicBezTo>
                    <a:pt x="65" y="164"/>
                    <a:pt x="62" y="165"/>
                    <a:pt x="61" y="165"/>
                  </a:cubicBezTo>
                  <a:cubicBezTo>
                    <a:pt x="62" y="166"/>
                    <a:pt x="63" y="165"/>
                    <a:pt x="64" y="164"/>
                  </a:cubicBezTo>
                  <a:cubicBezTo>
                    <a:pt x="64" y="165"/>
                    <a:pt x="63" y="165"/>
                    <a:pt x="62" y="166"/>
                  </a:cubicBezTo>
                  <a:cubicBezTo>
                    <a:pt x="64" y="165"/>
                    <a:pt x="64" y="166"/>
                    <a:pt x="63" y="167"/>
                  </a:cubicBezTo>
                  <a:cubicBezTo>
                    <a:pt x="63" y="167"/>
                    <a:pt x="64" y="166"/>
                    <a:pt x="65" y="166"/>
                  </a:cubicBezTo>
                  <a:cubicBezTo>
                    <a:pt x="66" y="166"/>
                    <a:pt x="67" y="166"/>
                    <a:pt x="69" y="165"/>
                  </a:cubicBezTo>
                  <a:cubicBezTo>
                    <a:pt x="70" y="164"/>
                    <a:pt x="72" y="163"/>
                    <a:pt x="73" y="163"/>
                  </a:cubicBezTo>
                  <a:cubicBezTo>
                    <a:pt x="75" y="163"/>
                    <a:pt x="77" y="164"/>
                    <a:pt x="79" y="163"/>
                  </a:cubicBezTo>
                  <a:cubicBezTo>
                    <a:pt x="78" y="164"/>
                    <a:pt x="79" y="164"/>
                    <a:pt x="80" y="164"/>
                  </a:cubicBezTo>
                  <a:cubicBezTo>
                    <a:pt x="76" y="165"/>
                    <a:pt x="73" y="162"/>
                    <a:pt x="69" y="165"/>
                  </a:cubicBezTo>
                  <a:cubicBezTo>
                    <a:pt x="68" y="166"/>
                    <a:pt x="67" y="166"/>
                    <a:pt x="66" y="166"/>
                  </a:cubicBezTo>
                  <a:cubicBezTo>
                    <a:pt x="65" y="167"/>
                    <a:pt x="64" y="167"/>
                    <a:pt x="63" y="167"/>
                  </a:cubicBezTo>
                  <a:cubicBezTo>
                    <a:pt x="62" y="167"/>
                    <a:pt x="62" y="169"/>
                    <a:pt x="61" y="169"/>
                  </a:cubicBezTo>
                  <a:cubicBezTo>
                    <a:pt x="62" y="169"/>
                    <a:pt x="63" y="167"/>
                    <a:pt x="64" y="168"/>
                  </a:cubicBezTo>
                  <a:cubicBezTo>
                    <a:pt x="64" y="169"/>
                    <a:pt x="64" y="169"/>
                    <a:pt x="64" y="169"/>
                  </a:cubicBezTo>
                  <a:cubicBezTo>
                    <a:pt x="64" y="169"/>
                    <a:pt x="65" y="168"/>
                    <a:pt x="66" y="168"/>
                  </a:cubicBezTo>
                  <a:cubicBezTo>
                    <a:pt x="64" y="169"/>
                    <a:pt x="63" y="170"/>
                    <a:pt x="64" y="172"/>
                  </a:cubicBezTo>
                  <a:cubicBezTo>
                    <a:pt x="63" y="172"/>
                    <a:pt x="63" y="172"/>
                    <a:pt x="63" y="172"/>
                  </a:cubicBezTo>
                  <a:cubicBezTo>
                    <a:pt x="62" y="174"/>
                    <a:pt x="65" y="172"/>
                    <a:pt x="63" y="173"/>
                  </a:cubicBezTo>
                  <a:cubicBezTo>
                    <a:pt x="64" y="173"/>
                    <a:pt x="66" y="170"/>
                    <a:pt x="68" y="171"/>
                  </a:cubicBezTo>
                  <a:cubicBezTo>
                    <a:pt x="67" y="172"/>
                    <a:pt x="67" y="172"/>
                    <a:pt x="67" y="172"/>
                  </a:cubicBezTo>
                  <a:cubicBezTo>
                    <a:pt x="68" y="172"/>
                    <a:pt x="69" y="171"/>
                    <a:pt x="70" y="171"/>
                  </a:cubicBezTo>
                  <a:cubicBezTo>
                    <a:pt x="68" y="172"/>
                    <a:pt x="64" y="173"/>
                    <a:pt x="62" y="174"/>
                  </a:cubicBezTo>
                  <a:cubicBezTo>
                    <a:pt x="62" y="175"/>
                    <a:pt x="61" y="179"/>
                    <a:pt x="61" y="180"/>
                  </a:cubicBezTo>
                  <a:cubicBezTo>
                    <a:pt x="65" y="180"/>
                    <a:pt x="67" y="172"/>
                    <a:pt x="71" y="174"/>
                  </a:cubicBezTo>
                  <a:cubicBezTo>
                    <a:pt x="70" y="174"/>
                    <a:pt x="69" y="174"/>
                    <a:pt x="69" y="175"/>
                  </a:cubicBezTo>
                  <a:cubicBezTo>
                    <a:pt x="71" y="175"/>
                    <a:pt x="74" y="174"/>
                    <a:pt x="75" y="172"/>
                  </a:cubicBezTo>
                  <a:cubicBezTo>
                    <a:pt x="75" y="171"/>
                    <a:pt x="75" y="171"/>
                    <a:pt x="74" y="171"/>
                  </a:cubicBezTo>
                  <a:cubicBezTo>
                    <a:pt x="73" y="171"/>
                    <a:pt x="74" y="169"/>
                    <a:pt x="74" y="169"/>
                  </a:cubicBezTo>
                  <a:cubicBezTo>
                    <a:pt x="75" y="169"/>
                    <a:pt x="75" y="169"/>
                    <a:pt x="76" y="169"/>
                  </a:cubicBezTo>
                  <a:cubicBezTo>
                    <a:pt x="75" y="169"/>
                    <a:pt x="74" y="171"/>
                    <a:pt x="75" y="172"/>
                  </a:cubicBezTo>
                  <a:cubicBezTo>
                    <a:pt x="76" y="175"/>
                    <a:pt x="78" y="173"/>
                    <a:pt x="80" y="172"/>
                  </a:cubicBezTo>
                  <a:cubicBezTo>
                    <a:pt x="79" y="173"/>
                    <a:pt x="77" y="175"/>
                    <a:pt x="79" y="174"/>
                  </a:cubicBezTo>
                  <a:cubicBezTo>
                    <a:pt x="76" y="176"/>
                    <a:pt x="81" y="176"/>
                    <a:pt x="80" y="178"/>
                  </a:cubicBezTo>
                  <a:cubicBezTo>
                    <a:pt x="79" y="178"/>
                    <a:pt x="78" y="177"/>
                    <a:pt x="77" y="176"/>
                  </a:cubicBezTo>
                  <a:cubicBezTo>
                    <a:pt x="76" y="175"/>
                    <a:pt x="76" y="174"/>
                    <a:pt x="74" y="174"/>
                  </a:cubicBezTo>
                  <a:cubicBezTo>
                    <a:pt x="77" y="175"/>
                    <a:pt x="72" y="175"/>
                    <a:pt x="72" y="175"/>
                  </a:cubicBezTo>
                  <a:cubicBezTo>
                    <a:pt x="73" y="175"/>
                    <a:pt x="73" y="176"/>
                    <a:pt x="74" y="176"/>
                  </a:cubicBezTo>
                  <a:cubicBezTo>
                    <a:pt x="72" y="177"/>
                    <a:pt x="75" y="177"/>
                    <a:pt x="76" y="177"/>
                  </a:cubicBezTo>
                  <a:cubicBezTo>
                    <a:pt x="75" y="178"/>
                    <a:pt x="74" y="178"/>
                    <a:pt x="72" y="177"/>
                  </a:cubicBezTo>
                  <a:cubicBezTo>
                    <a:pt x="71" y="177"/>
                    <a:pt x="67" y="178"/>
                    <a:pt x="70" y="179"/>
                  </a:cubicBezTo>
                  <a:cubicBezTo>
                    <a:pt x="68" y="181"/>
                    <a:pt x="65" y="179"/>
                    <a:pt x="63" y="180"/>
                  </a:cubicBezTo>
                  <a:cubicBezTo>
                    <a:pt x="63" y="180"/>
                    <a:pt x="64" y="180"/>
                    <a:pt x="65" y="180"/>
                  </a:cubicBezTo>
                  <a:cubicBezTo>
                    <a:pt x="64" y="180"/>
                    <a:pt x="63" y="180"/>
                    <a:pt x="63" y="180"/>
                  </a:cubicBezTo>
                  <a:cubicBezTo>
                    <a:pt x="66" y="182"/>
                    <a:pt x="72" y="180"/>
                    <a:pt x="74" y="178"/>
                  </a:cubicBezTo>
                  <a:cubicBezTo>
                    <a:pt x="74" y="179"/>
                    <a:pt x="73" y="179"/>
                    <a:pt x="72" y="180"/>
                  </a:cubicBezTo>
                  <a:cubicBezTo>
                    <a:pt x="73" y="180"/>
                    <a:pt x="76" y="179"/>
                    <a:pt x="76" y="180"/>
                  </a:cubicBezTo>
                  <a:cubicBezTo>
                    <a:pt x="75" y="180"/>
                    <a:pt x="71" y="180"/>
                    <a:pt x="70" y="180"/>
                  </a:cubicBezTo>
                  <a:cubicBezTo>
                    <a:pt x="68" y="181"/>
                    <a:pt x="65" y="182"/>
                    <a:pt x="63" y="181"/>
                  </a:cubicBezTo>
                  <a:cubicBezTo>
                    <a:pt x="64" y="182"/>
                    <a:pt x="64" y="182"/>
                    <a:pt x="64" y="183"/>
                  </a:cubicBezTo>
                  <a:cubicBezTo>
                    <a:pt x="65" y="184"/>
                    <a:pt x="66" y="183"/>
                    <a:pt x="68" y="183"/>
                  </a:cubicBezTo>
                  <a:cubicBezTo>
                    <a:pt x="67" y="183"/>
                    <a:pt x="66" y="183"/>
                    <a:pt x="65" y="184"/>
                  </a:cubicBezTo>
                  <a:cubicBezTo>
                    <a:pt x="64" y="184"/>
                    <a:pt x="60" y="185"/>
                    <a:pt x="63" y="185"/>
                  </a:cubicBezTo>
                  <a:cubicBezTo>
                    <a:pt x="60" y="185"/>
                    <a:pt x="63" y="186"/>
                    <a:pt x="63" y="187"/>
                  </a:cubicBezTo>
                  <a:cubicBezTo>
                    <a:pt x="64" y="185"/>
                    <a:pt x="68" y="185"/>
                    <a:pt x="69" y="185"/>
                  </a:cubicBezTo>
                  <a:cubicBezTo>
                    <a:pt x="68" y="186"/>
                    <a:pt x="65" y="185"/>
                    <a:pt x="64" y="187"/>
                  </a:cubicBezTo>
                  <a:cubicBezTo>
                    <a:pt x="65" y="187"/>
                    <a:pt x="66" y="187"/>
                    <a:pt x="67" y="187"/>
                  </a:cubicBezTo>
                  <a:cubicBezTo>
                    <a:pt x="66" y="187"/>
                    <a:pt x="64" y="187"/>
                    <a:pt x="63" y="188"/>
                  </a:cubicBezTo>
                  <a:cubicBezTo>
                    <a:pt x="64" y="188"/>
                    <a:pt x="65" y="188"/>
                    <a:pt x="66" y="188"/>
                  </a:cubicBezTo>
                  <a:cubicBezTo>
                    <a:pt x="67" y="188"/>
                    <a:pt x="68" y="188"/>
                    <a:pt x="69" y="188"/>
                  </a:cubicBezTo>
                  <a:cubicBezTo>
                    <a:pt x="68" y="189"/>
                    <a:pt x="65" y="188"/>
                    <a:pt x="63" y="189"/>
                  </a:cubicBezTo>
                  <a:cubicBezTo>
                    <a:pt x="62" y="190"/>
                    <a:pt x="64" y="190"/>
                    <a:pt x="65" y="190"/>
                  </a:cubicBezTo>
                  <a:cubicBezTo>
                    <a:pt x="63" y="191"/>
                    <a:pt x="66" y="190"/>
                    <a:pt x="67" y="190"/>
                  </a:cubicBezTo>
                  <a:cubicBezTo>
                    <a:pt x="68" y="190"/>
                    <a:pt x="69" y="190"/>
                    <a:pt x="70" y="190"/>
                  </a:cubicBezTo>
                  <a:cubicBezTo>
                    <a:pt x="69" y="190"/>
                    <a:pt x="67" y="191"/>
                    <a:pt x="66" y="192"/>
                  </a:cubicBezTo>
                  <a:cubicBezTo>
                    <a:pt x="66" y="193"/>
                    <a:pt x="68" y="193"/>
                    <a:pt x="68" y="192"/>
                  </a:cubicBezTo>
                  <a:cubicBezTo>
                    <a:pt x="68" y="193"/>
                    <a:pt x="67" y="194"/>
                    <a:pt x="67" y="194"/>
                  </a:cubicBezTo>
                  <a:cubicBezTo>
                    <a:pt x="68" y="194"/>
                    <a:pt x="69" y="193"/>
                    <a:pt x="70" y="193"/>
                  </a:cubicBezTo>
                  <a:cubicBezTo>
                    <a:pt x="69" y="193"/>
                    <a:pt x="68" y="194"/>
                    <a:pt x="67" y="195"/>
                  </a:cubicBezTo>
                  <a:cubicBezTo>
                    <a:pt x="68" y="195"/>
                    <a:pt x="70" y="194"/>
                    <a:pt x="71" y="194"/>
                  </a:cubicBezTo>
                  <a:cubicBezTo>
                    <a:pt x="69" y="195"/>
                    <a:pt x="67" y="196"/>
                    <a:pt x="66" y="197"/>
                  </a:cubicBezTo>
                  <a:cubicBezTo>
                    <a:pt x="64" y="200"/>
                    <a:pt x="71" y="200"/>
                    <a:pt x="72" y="201"/>
                  </a:cubicBezTo>
                  <a:cubicBezTo>
                    <a:pt x="71" y="201"/>
                    <a:pt x="70" y="201"/>
                    <a:pt x="70" y="202"/>
                  </a:cubicBezTo>
                  <a:cubicBezTo>
                    <a:pt x="71" y="202"/>
                    <a:pt x="71" y="202"/>
                    <a:pt x="72" y="202"/>
                  </a:cubicBezTo>
                  <a:cubicBezTo>
                    <a:pt x="71" y="202"/>
                    <a:pt x="70" y="202"/>
                    <a:pt x="69" y="202"/>
                  </a:cubicBezTo>
                  <a:cubicBezTo>
                    <a:pt x="70" y="203"/>
                    <a:pt x="70" y="203"/>
                    <a:pt x="69" y="203"/>
                  </a:cubicBezTo>
                  <a:cubicBezTo>
                    <a:pt x="70" y="203"/>
                    <a:pt x="71" y="203"/>
                    <a:pt x="72" y="203"/>
                  </a:cubicBezTo>
                  <a:cubicBezTo>
                    <a:pt x="73" y="203"/>
                    <a:pt x="73" y="202"/>
                    <a:pt x="75" y="201"/>
                  </a:cubicBezTo>
                  <a:cubicBezTo>
                    <a:pt x="74" y="202"/>
                    <a:pt x="75" y="203"/>
                    <a:pt x="76" y="202"/>
                  </a:cubicBezTo>
                  <a:cubicBezTo>
                    <a:pt x="74" y="202"/>
                    <a:pt x="73" y="203"/>
                    <a:pt x="72" y="203"/>
                  </a:cubicBezTo>
                  <a:cubicBezTo>
                    <a:pt x="71" y="204"/>
                    <a:pt x="69" y="206"/>
                    <a:pt x="71" y="205"/>
                  </a:cubicBezTo>
                  <a:cubicBezTo>
                    <a:pt x="71" y="205"/>
                    <a:pt x="71" y="206"/>
                    <a:pt x="70" y="206"/>
                  </a:cubicBezTo>
                  <a:cubicBezTo>
                    <a:pt x="72" y="206"/>
                    <a:pt x="73" y="203"/>
                    <a:pt x="75" y="204"/>
                  </a:cubicBezTo>
                  <a:cubicBezTo>
                    <a:pt x="74" y="204"/>
                    <a:pt x="72" y="205"/>
                    <a:pt x="72" y="206"/>
                  </a:cubicBezTo>
                  <a:cubicBezTo>
                    <a:pt x="72" y="206"/>
                    <a:pt x="73" y="206"/>
                    <a:pt x="74" y="206"/>
                  </a:cubicBezTo>
                  <a:cubicBezTo>
                    <a:pt x="73" y="206"/>
                    <a:pt x="72" y="207"/>
                    <a:pt x="72" y="207"/>
                  </a:cubicBezTo>
                  <a:cubicBezTo>
                    <a:pt x="73" y="207"/>
                    <a:pt x="74" y="207"/>
                    <a:pt x="75" y="207"/>
                  </a:cubicBezTo>
                  <a:cubicBezTo>
                    <a:pt x="73" y="208"/>
                    <a:pt x="71" y="207"/>
                    <a:pt x="70" y="208"/>
                  </a:cubicBezTo>
                  <a:cubicBezTo>
                    <a:pt x="72" y="210"/>
                    <a:pt x="75" y="208"/>
                    <a:pt x="77" y="208"/>
                  </a:cubicBezTo>
                  <a:cubicBezTo>
                    <a:pt x="76" y="208"/>
                    <a:pt x="76" y="208"/>
                    <a:pt x="77" y="208"/>
                  </a:cubicBezTo>
                  <a:cubicBezTo>
                    <a:pt x="75" y="209"/>
                    <a:pt x="72" y="208"/>
                    <a:pt x="71" y="210"/>
                  </a:cubicBezTo>
                  <a:cubicBezTo>
                    <a:pt x="72" y="209"/>
                    <a:pt x="75" y="210"/>
                    <a:pt x="76" y="210"/>
                  </a:cubicBezTo>
                  <a:cubicBezTo>
                    <a:pt x="75" y="211"/>
                    <a:pt x="75" y="211"/>
                    <a:pt x="74" y="211"/>
                  </a:cubicBezTo>
                  <a:cubicBezTo>
                    <a:pt x="74" y="212"/>
                    <a:pt x="75" y="212"/>
                    <a:pt x="76" y="212"/>
                  </a:cubicBezTo>
                  <a:cubicBezTo>
                    <a:pt x="75" y="213"/>
                    <a:pt x="75" y="213"/>
                    <a:pt x="75" y="213"/>
                  </a:cubicBezTo>
                  <a:cubicBezTo>
                    <a:pt x="77" y="213"/>
                    <a:pt x="77" y="210"/>
                    <a:pt x="80" y="211"/>
                  </a:cubicBezTo>
                  <a:cubicBezTo>
                    <a:pt x="78" y="211"/>
                    <a:pt x="78" y="212"/>
                    <a:pt x="77" y="212"/>
                  </a:cubicBezTo>
                  <a:cubicBezTo>
                    <a:pt x="77" y="213"/>
                    <a:pt x="78" y="213"/>
                    <a:pt x="79" y="213"/>
                  </a:cubicBezTo>
                  <a:cubicBezTo>
                    <a:pt x="79" y="214"/>
                    <a:pt x="76" y="214"/>
                    <a:pt x="75" y="214"/>
                  </a:cubicBezTo>
                  <a:cubicBezTo>
                    <a:pt x="77" y="214"/>
                    <a:pt x="78" y="214"/>
                    <a:pt x="80" y="214"/>
                  </a:cubicBezTo>
                  <a:cubicBezTo>
                    <a:pt x="78" y="215"/>
                    <a:pt x="76" y="215"/>
                    <a:pt x="75" y="216"/>
                  </a:cubicBezTo>
                  <a:cubicBezTo>
                    <a:pt x="76" y="216"/>
                    <a:pt x="81" y="217"/>
                    <a:pt x="82" y="215"/>
                  </a:cubicBezTo>
                  <a:cubicBezTo>
                    <a:pt x="81" y="215"/>
                    <a:pt x="80" y="216"/>
                    <a:pt x="79" y="215"/>
                  </a:cubicBezTo>
                  <a:cubicBezTo>
                    <a:pt x="81" y="215"/>
                    <a:pt x="84" y="215"/>
                    <a:pt x="86" y="215"/>
                  </a:cubicBezTo>
                  <a:cubicBezTo>
                    <a:pt x="86" y="215"/>
                    <a:pt x="85" y="215"/>
                    <a:pt x="85" y="216"/>
                  </a:cubicBezTo>
                  <a:cubicBezTo>
                    <a:pt x="86" y="216"/>
                    <a:pt x="88" y="216"/>
                    <a:pt x="87" y="215"/>
                  </a:cubicBezTo>
                  <a:cubicBezTo>
                    <a:pt x="88" y="215"/>
                    <a:pt x="92" y="212"/>
                    <a:pt x="92" y="214"/>
                  </a:cubicBezTo>
                  <a:cubicBezTo>
                    <a:pt x="93" y="214"/>
                    <a:pt x="94" y="214"/>
                    <a:pt x="92" y="213"/>
                  </a:cubicBezTo>
                  <a:cubicBezTo>
                    <a:pt x="94" y="214"/>
                    <a:pt x="97" y="212"/>
                    <a:pt x="95" y="211"/>
                  </a:cubicBezTo>
                  <a:cubicBezTo>
                    <a:pt x="96" y="212"/>
                    <a:pt x="97" y="211"/>
                    <a:pt x="98" y="211"/>
                  </a:cubicBezTo>
                  <a:cubicBezTo>
                    <a:pt x="97" y="211"/>
                    <a:pt x="97" y="211"/>
                    <a:pt x="97" y="212"/>
                  </a:cubicBezTo>
                  <a:cubicBezTo>
                    <a:pt x="98" y="212"/>
                    <a:pt x="98" y="212"/>
                    <a:pt x="98" y="212"/>
                  </a:cubicBezTo>
                  <a:cubicBezTo>
                    <a:pt x="97" y="214"/>
                    <a:pt x="94" y="213"/>
                    <a:pt x="94" y="215"/>
                  </a:cubicBezTo>
                  <a:cubicBezTo>
                    <a:pt x="96" y="214"/>
                    <a:pt x="99" y="214"/>
                    <a:pt x="100" y="212"/>
                  </a:cubicBezTo>
                  <a:cubicBezTo>
                    <a:pt x="100" y="213"/>
                    <a:pt x="101" y="213"/>
                    <a:pt x="102" y="212"/>
                  </a:cubicBezTo>
                  <a:cubicBezTo>
                    <a:pt x="100" y="215"/>
                    <a:pt x="95" y="214"/>
                    <a:pt x="92" y="216"/>
                  </a:cubicBezTo>
                  <a:cubicBezTo>
                    <a:pt x="93" y="216"/>
                    <a:pt x="94" y="215"/>
                    <a:pt x="95" y="216"/>
                  </a:cubicBezTo>
                  <a:cubicBezTo>
                    <a:pt x="94" y="216"/>
                    <a:pt x="92" y="216"/>
                    <a:pt x="91" y="217"/>
                  </a:cubicBezTo>
                  <a:cubicBezTo>
                    <a:pt x="93" y="218"/>
                    <a:pt x="94" y="215"/>
                    <a:pt x="96" y="216"/>
                  </a:cubicBezTo>
                  <a:cubicBezTo>
                    <a:pt x="95" y="216"/>
                    <a:pt x="95" y="217"/>
                    <a:pt x="94" y="217"/>
                  </a:cubicBezTo>
                  <a:cubicBezTo>
                    <a:pt x="96" y="217"/>
                    <a:pt x="98" y="215"/>
                    <a:pt x="100" y="214"/>
                  </a:cubicBezTo>
                  <a:cubicBezTo>
                    <a:pt x="101" y="216"/>
                    <a:pt x="99" y="215"/>
                    <a:pt x="98" y="216"/>
                  </a:cubicBezTo>
                  <a:cubicBezTo>
                    <a:pt x="97" y="216"/>
                    <a:pt x="93" y="218"/>
                    <a:pt x="96" y="218"/>
                  </a:cubicBezTo>
                  <a:cubicBezTo>
                    <a:pt x="95" y="218"/>
                    <a:pt x="94" y="218"/>
                    <a:pt x="93" y="219"/>
                  </a:cubicBezTo>
                  <a:cubicBezTo>
                    <a:pt x="94" y="219"/>
                    <a:pt x="95" y="218"/>
                    <a:pt x="96" y="218"/>
                  </a:cubicBezTo>
                  <a:cubicBezTo>
                    <a:pt x="94" y="219"/>
                    <a:pt x="96" y="218"/>
                    <a:pt x="96" y="220"/>
                  </a:cubicBezTo>
                  <a:cubicBezTo>
                    <a:pt x="97" y="219"/>
                    <a:pt x="98" y="218"/>
                    <a:pt x="100" y="218"/>
                  </a:cubicBezTo>
                  <a:cubicBezTo>
                    <a:pt x="98" y="218"/>
                    <a:pt x="97" y="219"/>
                    <a:pt x="97" y="220"/>
                  </a:cubicBezTo>
                  <a:cubicBezTo>
                    <a:pt x="98" y="219"/>
                    <a:pt x="99" y="219"/>
                    <a:pt x="100" y="218"/>
                  </a:cubicBezTo>
                  <a:cubicBezTo>
                    <a:pt x="99" y="219"/>
                    <a:pt x="98" y="219"/>
                    <a:pt x="98" y="220"/>
                  </a:cubicBezTo>
                  <a:cubicBezTo>
                    <a:pt x="100" y="220"/>
                    <a:pt x="102" y="218"/>
                    <a:pt x="104" y="217"/>
                  </a:cubicBezTo>
                  <a:cubicBezTo>
                    <a:pt x="103" y="218"/>
                    <a:pt x="102" y="219"/>
                    <a:pt x="101" y="220"/>
                  </a:cubicBezTo>
                  <a:cubicBezTo>
                    <a:pt x="100" y="221"/>
                    <a:pt x="98" y="222"/>
                    <a:pt x="98" y="223"/>
                  </a:cubicBezTo>
                  <a:cubicBezTo>
                    <a:pt x="100" y="222"/>
                    <a:pt x="103" y="220"/>
                    <a:pt x="105" y="219"/>
                  </a:cubicBezTo>
                  <a:cubicBezTo>
                    <a:pt x="103" y="221"/>
                    <a:pt x="100" y="222"/>
                    <a:pt x="98" y="224"/>
                  </a:cubicBezTo>
                  <a:cubicBezTo>
                    <a:pt x="98" y="225"/>
                    <a:pt x="99" y="225"/>
                    <a:pt x="100" y="224"/>
                  </a:cubicBezTo>
                  <a:cubicBezTo>
                    <a:pt x="100" y="225"/>
                    <a:pt x="101" y="225"/>
                    <a:pt x="101" y="224"/>
                  </a:cubicBezTo>
                  <a:cubicBezTo>
                    <a:pt x="100" y="227"/>
                    <a:pt x="103" y="224"/>
                    <a:pt x="104" y="223"/>
                  </a:cubicBezTo>
                  <a:cubicBezTo>
                    <a:pt x="105" y="223"/>
                    <a:pt x="106" y="223"/>
                    <a:pt x="106" y="221"/>
                  </a:cubicBezTo>
                  <a:cubicBezTo>
                    <a:pt x="107" y="222"/>
                    <a:pt x="107" y="222"/>
                    <a:pt x="108" y="221"/>
                  </a:cubicBezTo>
                  <a:cubicBezTo>
                    <a:pt x="108" y="222"/>
                    <a:pt x="107" y="222"/>
                    <a:pt x="107" y="223"/>
                  </a:cubicBezTo>
                  <a:cubicBezTo>
                    <a:pt x="107" y="223"/>
                    <a:pt x="108" y="223"/>
                    <a:pt x="108" y="223"/>
                  </a:cubicBezTo>
                  <a:cubicBezTo>
                    <a:pt x="108" y="223"/>
                    <a:pt x="107" y="223"/>
                    <a:pt x="106" y="224"/>
                  </a:cubicBezTo>
                  <a:cubicBezTo>
                    <a:pt x="107" y="224"/>
                    <a:pt x="108" y="225"/>
                    <a:pt x="109" y="225"/>
                  </a:cubicBezTo>
                  <a:cubicBezTo>
                    <a:pt x="106" y="225"/>
                    <a:pt x="108" y="225"/>
                    <a:pt x="109" y="226"/>
                  </a:cubicBezTo>
                  <a:cubicBezTo>
                    <a:pt x="110" y="226"/>
                    <a:pt x="111" y="225"/>
                    <a:pt x="111" y="224"/>
                  </a:cubicBezTo>
                  <a:cubicBezTo>
                    <a:pt x="112" y="224"/>
                    <a:pt x="113" y="225"/>
                    <a:pt x="114" y="225"/>
                  </a:cubicBezTo>
                  <a:cubicBezTo>
                    <a:pt x="114" y="223"/>
                    <a:pt x="110" y="223"/>
                    <a:pt x="109" y="223"/>
                  </a:cubicBezTo>
                  <a:cubicBezTo>
                    <a:pt x="111" y="223"/>
                    <a:pt x="113" y="225"/>
                    <a:pt x="115" y="224"/>
                  </a:cubicBezTo>
                  <a:cubicBezTo>
                    <a:pt x="115" y="223"/>
                    <a:pt x="114" y="222"/>
                    <a:pt x="113" y="223"/>
                  </a:cubicBezTo>
                  <a:cubicBezTo>
                    <a:pt x="114" y="222"/>
                    <a:pt x="115" y="222"/>
                    <a:pt x="115" y="222"/>
                  </a:cubicBezTo>
                  <a:cubicBezTo>
                    <a:pt x="115" y="221"/>
                    <a:pt x="113" y="221"/>
                    <a:pt x="115" y="221"/>
                  </a:cubicBezTo>
                  <a:cubicBezTo>
                    <a:pt x="114" y="221"/>
                    <a:pt x="113" y="221"/>
                    <a:pt x="112" y="221"/>
                  </a:cubicBezTo>
                  <a:cubicBezTo>
                    <a:pt x="112" y="221"/>
                    <a:pt x="113" y="220"/>
                    <a:pt x="114" y="220"/>
                  </a:cubicBezTo>
                  <a:cubicBezTo>
                    <a:pt x="112" y="219"/>
                    <a:pt x="110" y="219"/>
                    <a:pt x="108" y="218"/>
                  </a:cubicBezTo>
                  <a:cubicBezTo>
                    <a:pt x="110" y="219"/>
                    <a:pt x="111" y="219"/>
                    <a:pt x="112" y="218"/>
                  </a:cubicBezTo>
                  <a:cubicBezTo>
                    <a:pt x="113" y="220"/>
                    <a:pt x="117" y="220"/>
                    <a:pt x="115" y="219"/>
                  </a:cubicBezTo>
                  <a:cubicBezTo>
                    <a:pt x="116" y="219"/>
                    <a:pt x="118" y="219"/>
                    <a:pt x="119" y="219"/>
                  </a:cubicBezTo>
                  <a:cubicBezTo>
                    <a:pt x="118" y="219"/>
                    <a:pt x="118" y="219"/>
                    <a:pt x="117" y="218"/>
                  </a:cubicBezTo>
                  <a:cubicBezTo>
                    <a:pt x="118" y="219"/>
                    <a:pt x="119" y="218"/>
                    <a:pt x="120" y="217"/>
                  </a:cubicBezTo>
                  <a:cubicBezTo>
                    <a:pt x="119" y="218"/>
                    <a:pt x="117" y="218"/>
                    <a:pt x="116" y="218"/>
                  </a:cubicBezTo>
                  <a:cubicBezTo>
                    <a:pt x="117" y="218"/>
                    <a:pt x="119" y="218"/>
                    <a:pt x="119" y="217"/>
                  </a:cubicBezTo>
                  <a:cubicBezTo>
                    <a:pt x="118" y="216"/>
                    <a:pt x="117" y="216"/>
                    <a:pt x="115" y="216"/>
                  </a:cubicBezTo>
                  <a:cubicBezTo>
                    <a:pt x="117" y="216"/>
                    <a:pt x="119" y="217"/>
                    <a:pt x="121" y="216"/>
                  </a:cubicBezTo>
                  <a:cubicBezTo>
                    <a:pt x="119" y="215"/>
                    <a:pt x="117" y="216"/>
                    <a:pt x="115" y="215"/>
                  </a:cubicBezTo>
                  <a:cubicBezTo>
                    <a:pt x="117" y="215"/>
                    <a:pt x="118" y="215"/>
                    <a:pt x="119" y="215"/>
                  </a:cubicBezTo>
                  <a:cubicBezTo>
                    <a:pt x="121" y="215"/>
                    <a:pt x="121" y="214"/>
                    <a:pt x="122" y="213"/>
                  </a:cubicBezTo>
                  <a:cubicBezTo>
                    <a:pt x="120" y="214"/>
                    <a:pt x="117" y="213"/>
                    <a:pt x="115" y="213"/>
                  </a:cubicBezTo>
                  <a:cubicBezTo>
                    <a:pt x="117" y="212"/>
                    <a:pt x="120" y="214"/>
                    <a:pt x="122" y="212"/>
                  </a:cubicBezTo>
                  <a:cubicBezTo>
                    <a:pt x="121" y="212"/>
                    <a:pt x="120" y="212"/>
                    <a:pt x="119" y="212"/>
                  </a:cubicBezTo>
                  <a:cubicBezTo>
                    <a:pt x="120" y="212"/>
                    <a:pt x="122" y="213"/>
                    <a:pt x="123" y="211"/>
                  </a:cubicBezTo>
                  <a:cubicBezTo>
                    <a:pt x="123" y="211"/>
                    <a:pt x="122" y="211"/>
                    <a:pt x="121" y="211"/>
                  </a:cubicBezTo>
                  <a:cubicBezTo>
                    <a:pt x="124" y="211"/>
                    <a:pt x="120" y="210"/>
                    <a:pt x="119" y="210"/>
                  </a:cubicBezTo>
                  <a:cubicBezTo>
                    <a:pt x="121" y="210"/>
                    <a:pt x="126" y="212"/>
                    <a:pt x="125" y="208"/>
                  </a:cubicBezTo>
                  <a:cubicBezTo>
                    <a:pt x="124" y="208"/>
                    <a:pt x="122" y="209"/>
                    <a:pt x="121" y="208"/>
                  </a:cubicBezTo>
                  <a:cubicBezTo>
                    <a:pt x="123" y="208"/>
                    <a:pt x="125" y="208"/>
                    <a:pt x="126" y="208"/>
                  </a:cubicBezTo>
                  <a:cubicBezTo>
                    <a:pt x="127" y="208"/>
                    <a:pt x="127" y="207"/>
                    <a:pt x="128" y="206"/>
                  </a:cubicBezTo>
                  <a:cubicBezTo>
                    <a:pt x="127" y="207"/>
                    <a:pt x="125" y="206"/>
                    <a:pt x="124" y="205"/>
                  </a:cubicBezTo>
                  <a:cubicBezTo>
                    <a:pt x="125" y="205"/>
                    <a:pt x="131" y="207"/>
                    <a:pt x="129" y="204"/>
                  </a:cubicBezTo>
                  <a:cubicBezTo>
                    <a:pt x="130" y="204"/>
                    <a:pt x="130" y="204"/>
                    <a:pt x="130" y="203"/>
                  </a:cubicBezTo>
                  <a:cubicBezTo>
                    <a:pt x="129" y="203"/>
                    <a:pt x="129" y="203"/>
                    <a:pt x="128" y="203"/>
                  </a:cubicBezTo>
                  <a:cubicBezTo>
                    <a:pt x="129" y="203"/>
                    <a:pt x="131" y="201"/>
                    <a:pt x="131" y="200"/>
                  </a:cubicBezTo>
                  <a:cubicBezTo>
                    <a:pt x="130" y="199"/>
                    <a:pt x="127" y="198"/>
                    <a:pt x="126" y="198"/>
                  </a:cubicBezTo>
                  <a:cubicBezTo>
                    <a:pt x="128" y="198"/>
                    <a:pt x="130" y="200"/>
                    <a:pt x="132" y="199"/>
                  </a:cubicBezTo>
                  <a:cubicBezTo>
                    <a:pt x="132" y="199"/>
                    <a:pt x="131" y="198"/>
                    <a:pt x="130" y="198"/>
                  </a:cubicBezTo>
                  <a:cubicBezTo>
                    <a:pt x="132" y="198"/>
                    <a:pt x="131" y="197"/>
                    <a:pt x="130" y="197"/>
                  </a:cubicBezTo>
                  <a:cubicBezTo>
                    <a:pt x="128" y="197"/>
                    <a:pt x="127" y="196"/>
                    <a:pt x="126" y="195"/>
                  </a:cubicBezTo>
                  <a:cubicBezTo>
                    <a:pt x="127" y="195"/>
                    <a:pt x="128" y="196"/>
                    <a:pt x="130" y="196"/>
                  </a:cubicBezTo>
                  <a:cubicBezTo>
                    <a:pt x="130" y="196"/>
                    <a:pt x="131" y="196"/>
                    <a:pt x="131" y="195"/>
                  </a:cubicBezTo>
                  <a:cubicBezTo>
                    <a:pt x="131" y="194"/>
                    <a:pt x="131" y="194"/>
                    <a:pt x="131" y="194"/>
                  </a:cubicBezTo>
                  <a:cubicBezTo>
                    <a:pt x="132" y="194"/>
                    <a:pt x="132" y="194"/>
                    <a:pt x="131" y="194"/>
                  </a:cubicBezTo>
                  <a:cubicBezTo>
                    <a:pt x="132" y="194"/>
                    <a:pt x="133" y="194"/>
                    <a:pt x="134" y="195"/>
                  </a:cubicBezTo>
                  <a:cubicBezTo>
                    <a:pt x="133" y="194"/>
                    <a:pt x="132" y="194"/>
                    <a:pt x="132" y="196"/>
                  </a:cubicBezTo>
                  <a:cubicBezTo>
                    <a:pt x="133" y="196"/>
                    <a:pt x="133" y="196"/>
                    <a:pt x="134" y="195"/>
                  </a:cubicBezTo>
                  <a:cubicBezTo>
                    <a:pt x="137" y="194"/>
                    <a:pt x="134" y="195"/>
                    <a:pt x="136" y="194"/>
                  </a:cubicBezTo>
                  <a:cubicBezTo>
                    <a:pt x="137" y="194"/>
                    <a:pt x="138" y="193"/>
                    <a:pt x="139" y="193"/>
                  </a:cubicBezTo>
                  <a:cubicBezTo>
                    <a:pt x="139" y="191"/>
                    <a:pt x="135" y="193"/>
                    <a:pt x="136" y="190"/>
                  </a:cubicBezTo>
                  <a:cubicBezTo>
                    <a:pt x="136" y="192"/>
                    <a:pt x="139" y="192"/>
                    <a:pt x="140" y="192"/>
                  </a:cubicBezTo>
                  <a:cubicBezTo>
                    <a:pt x="140" y="191"/>
                    <a:pt x="139" y="191"/>
                    <a:pt x="138" y="190"/>
                  </a:cubicBezTo>
                  <a:cubicBezTo>
                    <a:pt x="139" y="190"/>
                    <a:pt x="141" y="192"/>
                    <a:pt x="142" y="191"/>
                  </a:cubicBezTo>
                  <a:cubicBezTo>
                    <a:pt x="142" y="189"/>
                    <a:pt x="139" y="190"/>
                    <a:pt x="140" y="188"/>
                  </a:cubicBezTo>
                  <a:cubicBezTo>
                    <a:pt x="140" y="188"/>
                    <a:pt x="143" y="191"/>
                    <a:pt x="145" y="190"/>
                  </a:cubicBezTo>
                  <a:cubicBezTo>
                    <a:pt x="145" y="190"/>
                    <a:pt x="142" y="188"/>
                    <a:pt x="142" y="188"/>
                  </a:cubicBezTo>
                  <a:cubicBezTo>
                    <a:pt x="143" y="188"/>
                    <a:pt x="144" y="189"/>
                    <a:pt x="145" y="189"/>
                  </a:cubicBezTo>
                  <a:cubicBezTo>
                    <a:pt x="144" y="188"/>
                    <a:pt x="143" y="188"/>
                    <a:pt x="143" y="188"/>
                  </a:cubicBezTo>
                  <a:cubicBezTo>
                    <a:pt x="144" y="188"/>
                    <a:pt x="144" y="188"/>
                    <a:pt x="144" y="187"/>
                  </a:cubicBezTo>
                  <a:cubicBezTo>
                    <a:pt x="144" y="187"/>
                    <a:pt x="147" y="189"/>
                    <a:pt x="145" y="187"/>
                  </a:cubicBezTo>
                  <a:cubicBezTo>
                    <a:pt x="146" y="188"/>
                    <a:pt x="146" y="188"/>
                    <a:pt x="147" y="187"/>
                  </a:cubicBezTo>
                  <a:cubicBezTo>
                    <a:pt x="147" y="186"/>
                    <a:pt x="148" y="187"/>
                    <a:pt x="149" y="187"/>
                  </a:cubicBezTo>
                  <a:cubicBezTo>
                    <a:pt x="148" y="185"/>
                    <a:pt x="145" y="184"/>
                    <a:pt x="143" y="184"/>
                  </a:cubicBezTo>
                  <a:cubicBezTo>
                    <a:pt x="144" y="183"/>
                    <a:pt x="146" y="184"/>
                    <a:pt x="147" y="185"/>
                  </a:cubicBezTo>
                  <a:cubicBezTo>
                    <a:pt x="148" y="185"/>
                    <a:pt x="150" y="184"/>
                    <a:pt x="151" y="185"/>
                  </a:cubicBezTo>
                  <a:cubicBezTo>
                    <a:pt x="151" y="184"/>
                    <a:pt x="152" y="183"/>
                    <a:pt x="151" y="182"/>
                  </a:cubicBezTo>
                  <a:cubicBezTo>
                    <a:pt x="152" y="182"/>
                    <a:pt x="153" y="180"/>
                    <a:pt x="151" y="180"/>
                  </a:cubicBezTo>
                  <a:cubicBezTo>
                    <a:pt x="149" y="180"/>
                    <a:pt x="147" y="181"/>
                    <a:pt x="146" y="179"/>
                  </a:cubicBezTo>
                  <a:cubicBezTo>
                    <a:pt x="147" y="178"/>
                    <a:pt x="149" y="179"/>
                    <a:pt x="151" y="178"/>
                  </a:cubicBezTo>
                  <a:cubicBezTo>
                    <a:pt x="153" y="177"/>
                    <a:pt x="154" y="179"/>
                    <a:pt x="155" y="178"/>
                  </a:cubicBezTo>
                  <a:cubicBezTo>
                    <a:pt x="155" y="177"/>
                    <a:pt x="155" y="177"/>
                    <a:pt x="154" y="177"/>
                  </a:cubicBezTo>
                  <a:cubicBezTo>
                    <a:pt x="156" y="175"/>
                    <a:pt x="153" y="174"/>
                    <a:pt x="152" y="172"/>
                  </a:cubicBezTo>
                  <a:cubicBezTo>
                    <a:pt x="153" y="172"/>
                    <a:pt x="153" y="171"/>
                    <a:pt x="153" y="171"/>
                  </a:cubicBezTo>
                  <a:cubicBezTo>
                    <a:pt x="154" y="170"/>
                    <a:pt x="156" y="170"/>
                    <a:pt x="157" y="170"/>
                  </a:cubicBezTo>
                  <a:cubicBezTo>
                    <a:pt x="157" y="170"/>
                    <a:pt x="158" y="171"/>
                    <a:pt x="159" y="171"/>
                  </a:cubicBezTo>
                  <a:cubicBezTo>
                    <a:pt x="159" y="171"/>
                    <a:pt x="163" y="171"/>
                    <a:pt x="161" y="170"/>
                  </a:cubicBezTo>
                  <a:cubicBezTo>
                    <a:pt x="162" y="170"/>
                    <a:pt x="163" y="168"/>
                    <a:pt x="164" y="169"/>
                  </a:cubicBezTo>
                  <a:cubicBezTo>
                    <a:pt x="163" y="168"/>
                    <a:pt x="163" y="168"/>
                    <a:pt x="163" y="168"/>
                  </a:cubicBezTo>
                  <a:cubicBezTo>
                    <a:pt x="164" y="167"/>
                    <a:pt x="164" y="167"/>
                    <a:pt x="164" y="167"/>
                  </a:cubicBezTo>
                  <a:cubicBezTo>
                    <a:pt x="164" y="167"/>
                    <a:pt x="163" y="166"/>
                    <a:pt x="162" y="166"/>
                  </a:cubicBezTo>
                  <a:cubicBezTo>
                    <a:pt x="163" y="164"/>
                    <a:pt x="164" y="166"/>
                    <a:pt x="165" y="166"/>
                  </a:cubicBezTo>
                  <a:cubicBezTo>
                    <a:pt x="166" y="165"/>
                    <a:pt x="166" y="164"/>
                    <a:pt x="167" y="164"/>
                  </a:cubicBezTo>
                  <a:cubicBezTo>
                    <a:pt x="168" y="164"/>
                    <a:pt x="167" y="165"/>
                    <a:pt x="168" y="165"/>
                  </a:cubicBezTo>
                  <a:cubicBezTo>
                    <a:pt x="169" y="166"/>
                    <a:pt x="171" y="165"/>
                    <a:pt x="170" y="164"/>
                  </a:cubicBezTo>
                  <a:cubicBezTo>
                    <a:pt x="171" y="164"/>
                    <a:pt x="173" y="165"/>
                    <a:pt x="175" y="165"/>
                  </a:cubicBezTo>
                  <a:cubicBezTo>
                    <a:pt x="174" y="164"/>
                    <a:pt x="174" y="164"/>
                    <a:pt x="174" y="164"/>
                  </a:cubicBezTo>
                  <a:cubicBezTo>
                    <a:pt x="175" y="164"/>
                    <a:pt x="176" y="163"/>
                    <a:pt x="176" y="165"/>
                  </a:cubicBezTo>
                  <a:cubicBezTo>
                    <a:pt x="177" y="164"/>
                    <a:pt x="178" y="165"/>
                    <a:pt x="179" y="163"/>
                  </a:cubicBezTo>
                  <a:cubicBezTo>
                    <a:pt x="179" y="162"/>
                    <a:pt x="177" y="162"/>
                    <a:pt x="178" y="160"/>
                  </a:cubicBezTo>
                  <a:cubicBezTo>
                    <a:pt x="178" y="162"/>
                    <a:pt x="181" y="162"/>
                    <a:pt x="181" y="161"/>
                  </a:cubicBezTo>
                  <a:cubicBezTo>
                    <a:pt x="182" y="160"/>
                    <a:pt x="181" y="160"/>
                    <a:pt x="182" y="159"/>
                  </a:cubicBezTo>
                  <a:cubicBezTo>
                    <a:pt x="183" y="159"/>
                    <a:pt x="183" y="158"/>
                    <a:pt x="184" y="157"/>
                  </a:cubicBezTo>
                  <a:cubicBezTo>
                    <a:pt x="183" y="157"/>
                    <a:pt x="183" y="157"/>
                    <a:pt x="182" y="157"/>
                  </a:cubicBezTo>
                  <a:cubicBezTo>
                    <a:pt x="184" y="157"/>
                    <a:pt x="187" y="157"/>
                    <a:pt x="189" y="157"/>
                  </a:cubicBezTo>
                  <a:cubicBezTo>
                    <a:pt x="187" y="157"/>
                    <a:pt x="183" y="159"/>
                    <a:pt x="183" y="162"/>
                  </a:cubicBezTo>
                  <a:cubicBezTo>
                    <a:pt x="184" y="161"/>
                    <a:pt x="186" y="162"/>
                    <a:pt x="187" y="162"/>
                  </a:cubicBezTo>
                  <a:cubicBezTo>
                    <a:pt x="189" y="163"/>
                    <a:pt x="187" y="160"/>
                    <a:pt x="189" y="160"/>
                  </a:cubicBezTo>
                  <a:cubicBezTo>
                    <a:pt x="189" y="161"/>
                    <a:pt x="188" y="162"/>
                    <a:pt x="189" y="162"/>
                  </a:cubicBezTo>
                  <a:cubicBezTo>
                    <a:pt x="190" y="161"/>
                    <a:pt x="193" y="162"/>
                    <a:pt x="193" y="160"/>
                  </a:cubicBezTo>
                  <a:cubicBezTo>
                    <a:pt x="194" y="160"/>
                    <a:pt x="194" y="161"/>
                    <a:pt x="194" y="162"/>
                  </a:cubicBezTo>
                  <a:cubicBezTo>
                    <a:pt x="195" y="161"/>
                    <a:pt x="197" y="161"/>
                    <a:pt x="198" y="160"/>
                  </a:cubicBezTo>
                  <a:cubicBezTo>
                    <a:pt x="199" y="159"/>
                    <a:pt x="199" y="160"/>
                    <a:pt x="201" y="159"/>
                  </a:cubicBezTo>
                  <a:cubicBezTo>
                    <a:pt x="201" y="158"/>
                    <a:pt x="202" y="157"/>
                    <a:pt x="200" y="156"/>
                  </a:cubicBezTo>
                  <a:cubicBezTo>
                    <a:pt x="201" y="155"/>
                    <a:pt x="201" y="157"/>
                    <a:pt x="202" y="158"/>
                  </a:cubicBezTo>
                  <a:cubicBezTo>
                    <a:pt x="203" y="158"/>
                    <a:pt x="205" y="158"/>
                    <a:pt x="206" y="158"/>
                  </a:cubicBezTo>
                  <a:cubicBezTo>
                    <a:pt x="205" y="157"/>
                    <a:pt x="205" y="157"/>
                    <a:pt x="206" y="156"/>
                  </a:cubicBezTo>
                  <a:cubicBezTo>
                    <a:pt x="205" y="159"/>
                    <a:pt x="211" y="155"/>
                    <a:pt x="212" y="155"/>
                  </a:cubicBezTo>
                  <a:cubicBezTo>
                    <a:pt x="211" y="154"/>
                    <a:pt x="212" y="153"/>
                    <a:pt x="213" y="153"/>
                  </a:cubicBezTo>
                  <a:cubicBezTo>
                    <a:pt x="212" y="155"/>
                    <a:pt x="215" y="152"/>
                    <a:pt x="213" y="155"/>
                  </a:cubicBezTo>
                  <a:cubicBezTo>
                    <a:pt x="214" y="154"/>
                    <a:pt x="216" y="152"/>
                    <a:pt x="217" y="153"/>
                  </a:cubicBezTo>
                  <a:cubicBezTo>
                    <a:pt x="216" y="152"/>
                    <a:pt x="217" y="150"/>
                    <a:pt x="218" y="151"/>
                  </a:cubicBezTo>
                  <a:cubicBezTo>
                    <a:pt x="216" y="149"/>
                    <a:pt x="221" y="150"/>
                    <a:pt x="221" y="149"/>
                  </a:cubicBezTo>
                  <a:cubicBezTo>
                    <a:pt x="222" y="148"/>
                    <a:pt x="223" y="148"/>
                    <a:pt x="222" y="146"/>
                  </a:cubicBezTo>
                  <a:cubicBezTo>
                    <a:pt x="224" y="147"/>
                    <a:pt x="224" y="146"/>
                    <a:pt x="224" y="145"/>
                  </a:cubicBezTo>
                  <a:cubicBezTo>
                    <a:pt x="226" y="145"/>
                    <a:pt x="226" y="144"/>
                    <a:pt x="227" y="143"/>
                  </a:cubicBezTo>
                  <a:cubicBezTo>
                    <a:pt x="228" y="143"/>
                    <a:pt x="230" y="142"/>
                    <a:pt x="232" y="142"/>
                  </a:cubicBezTo>
                  <a:cubicBezTo>
                    <a:pt x="233" y="141"/>
                    <a:pt x="235" y="142"/>
                    <a:pt x="235" y="141"/>
                  </a:cubicBezTo>
                  <a:cubicBezTo>
                    <a:pt x="236" y="140"/>
                    <a:pt x="235" y="139"/>
                    <a:pt x="237" y="139"/>
                  </a:cubicBezTo>
                  <a:cubicBezTo>
                    <a:pt x="237" y="138"/>
                    <a:pt x="235" y="138"/>
                    <a:pt x="234" y="138"/>
                  </a:cubicBezTo>
                  <a:cubicBezTo>
                    <a:pt x="235" y="138"/>
                    <a:pt x="236" y="138"/>
                    <a:pt x="236" y="137"/>
                  </a:cubicBezTo>
                  <a:cubicBezTo>
                    <a:pt x="236" y="137"/>
                    <a:pt x="234" y="136"/>
                    <a:pt x="234" y="136"/>
                  </a:cubicBezTo>
                  <a:cubicBezTo>
                    <a:pt x="234" y="134"/>
                    <a:pt x="235" y="135"/>
                    <a:pt x="235" y="134"/>
                  </a:cubicBezTo>
                  <a:cubicBezTo>
                    <a:pt x="236" y="135"/>
                    <a:pt x="236" y="136"/>
                    <a:pt x="237" y="135"/>
                  </a:cubicBezTo>
                  <a:cubicBezTo>
                    <a:pt x="237" y="138"/>
                    <a:pt x="239" y="137"/>
                    <a:pt x="241" y="138"/>
                  </a:cubicBezTo>
                  <a:cubicBezTo>
                    <a:pt x="239" y="138"/>
                    <a:pt x="240" y="139"/>
                    <a:pt x="242" y="139"/>
                  </a:cubicBezTo>
                  <a:cubicBezTo>
                    <a:pt x="244" y="139"/>
                    <a:pt x="246" y="139"/>
                    <a:pt x="249" y="139"/>
                  </a:cubicBezTo>
                  <a:cubicBezTo>
                    <a:pt x="249" y="138"/>
                    <a:pt x="248" y="138"/>
                    <a:pt x="247" y="137"/>
                  </a:cubicBezTo>
                  <a:cubicBezTo>
                    <a:pt x="248" y="137"/>
                    <a:pt x="249" y="138"/>
                    <a:pt x="250" y="139"/>
                  </a:cubicBezTo>
                  <a:cubicBezTo>
                    <a:pt x="251" y="139"/>
                    <a:pt x="251" y="139"/>
                    <a:pt x="252" y="139"/>
                  </a:cubicBezTo>
                  <a:cubicBezTo>
                    <a:pt x="252" y="138"/>
                    <a:pt x="252" y="137"/>
                    <a:pt x="251" y="137"/>
                  </a:cubicBezTo>
                  <a:cubicBezTo>
                    <a:pt x="252" y="137"/>
                    <a:pt x="253" y="138"/>
                    <a:pt x="253" y="136"/>
                  </a:cubicBezTo>
                  <a:cubicBezTo>
                    <a:pt x="254" y="135"/>
                    <a:pt x="255" y="137"/>
                    <a:pt x="256" y="137"/>
                  </a:cubicBezTo>
                  <a:cubicBezTo>
                    <a:pt x="257" y="137"/>
                    <a:pt x="261" y="138"/>
                    <a:pt x="260" y="136"/>
                  </a:cubicBezTo>
                  <a:cubicBezTo>
                    <a:pt x="262" y="137"/>
                    <a:pt x="264" y="136"/>
                    <a:pt x="265" y="136"/>
                  </a:cubicBezTo>
                  <a:cubicBezTo>
                    <a:pt x="266" y="135"/>
                    <a:pt x="267" y="135"/>
                    <a:pt x="268" y="135"/>
                  </a:cubicBezTo>
                  <a:cubicBezTo>
                    <a:pt x="269" y="136"/>
                    <a:pt x="270" y="135"/>
                    <a:pt x="270" y="134"/>
                  </a:cubicBezTo>
                  <a:cubicBezTo>
                    <a:pt x="270" y="135"/>
                    <a:pt x="273" y="135"/>
                    <a:pt x="274" y="134"/>
                  </a:cubicBezTo>
                  <a:cubicBezTo>
                    <a:pt x="276" y="134"/>
                    <a:pt x="277" y="134"/>
                    <a:pt x="279" y="133"/>
                  </a:cubicBezTo>
                  <a:cubicBezTo>
                    <a:pt x="280" y="133"/>
                    <a:pt x="281" y="133"/>
                    <a:pt x="282" y="133"/>
                  </a:cubicBezTo>
                  <a:cubicBezTo>
                    <a:pt x="283" y="133"/>
                    <a:pt x="284" y="132"/>
                    <a:pt x="285" y="132"/>
                  </a:cubicBezTo>
                  <a:cubicBezTo>
                    <a:pt x="287" y="132"/>
                    <a:pt x="288" y="130"/>
                    <a:pt x="290" y="130"/>
                  </a:cubicBezTo>
                  <a:cubicBezTo>
                    <a:pt x="288" y="130"/>
                    <a:pt x="291" y="129"/>
                    <a:pt x="292" y="129"/>
                  </a:cubicBezTo>
                  <a:cubicBezTo>
                    <a:pt x="292" y="128"/>
                    <a:pt x="292" y="129"/>
                    <a:pt x="294" y="129"/>
                  </a:cubicBezTo>
                  <a:cubicBezTo>
                    <a:pt x="294" y="128"/>
                    <a:pt x="296" y="127"/>
                    <a:pt x="294" y="127"/>
                  </a:cubicBezTo>
                  <a:cubicBezTo>
                    <a:pt x="295" y="126"/>
                    <a:pt x="296" y="128"/>
                    <a:pt x="298" y="127"/>
                  </a:cubicBezTo>
                  <a:cubicBezTo>
                    <a:pt x="295" y="127"/>
                    <a:pt x="299" y="127"/>
                    <a:pt x="297" y="125"/>
                  </a:cubicBezTo>
                  <a:cubicBezTo>
                    <a:pt x="298" y="126"/>
                    <a:pt x="299" y="126"/>
                    <a:pt x="300" y="126"/>
                  </a:cubicBezTo>
                  <a:cubicBezTo>
                    <a:pt x="301" y="126"/>
                    <a:pt x="304" y="124"/>
                    <a:pt x="302" y="124"/>
                  </a:cubicBezTo>
                  <a:cubicBezTo>
                    <a:pt x="303" y="124"/>
                    <a:pt x="305" y="125"/>
                    <a:pt x="306" y="124"/>
                  </a:cubicBezTo>
                  <a:cubicBezTo>
                    <a:pt x="307" y="123"/>
                    <a:pt x="307" y="122"/>
                    <a:pt x="305" y="122"/>
                  </a:cubicBezTo>
                  <a:cubicBezTo>
                    <a:pt x="306" y="122"/>
                    <a:pt x="310" y="123"/>
                    <a:pt x="309" y="121"/>
                  </a:cubicBezTo>
                  <a:cubicBezTo>
                    <a:pt x="310" y="121"/>
                    <a:pt x="311" y="122"/>
                    <a:pt x="312" y="122"/>
                  </a:cubicBezTo>
                  <a:cubicBezTo>
                    <a:pt x="312" y="121"/>
                    <a:pt x="311" y="121"/>
                    <a:pt x="310" y="121"/>
                  </a:cubicBezTo>
                  <a:cubicBezTo>
                    <a:pt x="313" y="121"/>
                    <a:pt x="317" y="120"/>
                    <a:pt x="319" y="119"/>
                  </a:cubicBezTo>
                  <a:cubicBezTo>
                    <a:pt x="318" y="118"/>
                    <a:pt x="316" y="119"/>
                    <a:pt x="314" y="119"/>
                  </a:cubicBezTo>
                  <a:cubicBezTo>
                    <a:pt x="312" y="119"/>
                    <a:pt x="310" y="119"/>
                    <a:pt x="307" y="118"/>
                  </a:cubicBezTo>
                  <a:cubicBezTo>
                    <a:pt x="306" y="118"/>
                    <a:pt x="303" y="118"/>
                    <a:pt x="302" y="117"/>
                  </a:cubicBezTo>
                  <a:cubicBezTo>
                    <a:pt x="300" y="116"/>
                    <a:pt x="298" y="116"/>
                    <a:pt x="296" y="117"/>
                  </a:cubicBezTo>
                  <a:cubicBezTo>
                    <a:pt x="296" y="117"/>
                    <a:pt x="296" y="116"/>
                    <a:pt x="297" y="116"/>
                  </a:cubicBezTo>
                  <a:cubicBezTo>
                    <a:pt x="294" y="115"/>
                    <a:pt x="292" y="117"/>
                    <a:pt x="290" y="117"/>
                  </a:cubicBezTo>
                  <a:cubicBezTo>
                    <a:pt x="287" y="118"/>
                    <a:pt x="284" y="116"/>
                    <a:pt x="281" y="119"/>
                  </a:cubicBezTo>
                  <a:cubicBezTo>
                    <a:pt x="279" y="120"/>
                    <a:pt x="279" y="119"/>
                    <a:pt x="277" y="119"/>
                  </a:cubicBezTo>
                  <a:cubicBezTo>
                    <a:pt x="275" y="120"/>
                    <a:pt x="272" y="120"/>
                    <a:pt x="271" y="119"/>
                  </a:cubicBezTo>
                  <a:cubicBezTo>
                    <a:pt x="273" y="119"/>
                    <a:pt x="277" y="119"/>
                    <a:pt x="279" y="118"/>
                  </a:cubicBezTo>
                  <a:cubicBezTo>
                    <a:pt x="280" y="117"/>
                    <a:pt x="282" y="117"/>
                    <a:pt x="283" y="117"/>
                  </a:cubicBezTo>
                  <a:cubicBezTo>
                    <a:pt x="285" y="116"/>
                    <a:pt x="287" y="117"/>
                    <a:pt x="288" y="116"/>
                  </a:cubicBezTo>
                  <a:cubicBezTo>
                    <a:pt x="286" y="113"/>
                    <a:pt x="280" y="115"/>
                    <a:pt x="277" y="116"/>
                  </a:cubicBezTo>
                  <a:cubicBezTo>
                    <a:pt x="276" y="116"/>
                    <a:pt x="275" y="116"/>
                    <a:pt x="274" y="116"/>
                  </a:cubicBezTo>
                  <a:cubicBezTo>
                    <a:pt x="273" y="116"/>
                    <a:pt x="274" y="114"/>
                    <a:pt x="273" y="115"/>
                  </a:cubicBezTo>
                  <a:cubicBezTo>
                    <a:pt x="271" y="115"/>
                    <a:pt x="268" y="116"/>
                    <a:pt x="267" y="115"/>
                  </a:cubicBezTo>
                  <a:cubicBezTo>
                    <a:pt x="269" y="115"/>
                    <a:pt x="272" y="115"/>
                    <a:pt x="274" y="114"/>
                  </a:cubicBezTo>
                  <a:cubicBezTo>
                    <a:pt x="276" y="112"/>
                    <a:pt x="279" y="111"/>
                    <a:pt x="275" y="110"/>
                  </a:cubicBezTo>
                  <a:cubicBezTo>
                    <a:pt x="277" y="110"/>
                    <a:pt x="279" y="110"/>
                    <a:pt x="281" y="110"/>
                  </a:cubicBezTo>
                  <a:cubicBezTo>
                    <a:pt x="280" y="110"/>
                    <a:pt x="279" y="109"/>
                    <a:pt x="279" y="108"/>
                  </a:cubicBezTo>
                  <a:cubicBezTo>
                    <a:pt x="280" y="108"/>
                    <a:pt x="281" y="109"/>
                    <a:pt x="281" y="110"/>
                  </a:cubicBezTo>
                  <a:cubicBezTo>
                    <a:pt x="282" y="111"/>
                    <a:pt x="284" y="110"/>
                    <a:pt x="286" y="110"/>
                  </a:cubicBezTo>
                  <a:cubicBezTo>
                    <a:pt x="288" y="110"/>
                    <a:pt x="295" y="110"/>
                    <a:pt x="296" y="107"/>
                  </a:cubicBezTo>
                  <a:cubicBezTo>
                    <a:pt x="296" y="107"/>
                    <a:pt x="298" y="108"/>
                    <a:pt x="298" y="107"/>
                  </a:cubicBezTo>
                  <a:cubicBezTo>
                    <a:pt x="298" y="106"/>
                    <a:pt x="297" y="105"/>
                    <a:pt x="296" y="105"/>
                  </a:cubicBezTo>
                  <a:cubicBezTo>
                    <a:pt x="295" y="105"/>
                    <a:pt x="293" y="105"/>
                    <a:pt x="292" y="105"/>
                  </a:cubicBezTo>
                  <a:cubicBezTo>
                    <a:pt x="290" y="105"/>
                    <a:pt x="288" y="105"/>
                    <a:pt x="285" y="105"/>
                  </a:cubicBezTo>
                  <a:cubicBezTo>
                    <a:pt x="288" y="104"/>
                    <a:pt x="284" y="104"/>
                    <a:pt x="283" y="104"/>
                  </a:cubicBezTo>
                  <a:cubicBezTo>
                    <a:pt x="281" y="104"/>
                    <a:pt x="279" y="105"/>
                    <a:pt x="277" y="104"/>
                  </a:cubicBezTo>
                  <a:cubicBezTo>
                    <a:pt x="279" y="104"/>
                    <a:pt x="284" y="105"/>
                    <a:pt x="285" y="103"/>
                  </a:cubicBezTo>
                  <a:cubicBezTo>
                    <a:pt x="285" y="102"/>
                    <a:pt x="280" y="100"/>
                    <a:pt x="282" y="101"/>
                  </a:cubicBezTo>
                  <a:cubicBezTo>
                    <a:pt x="281" y="100"/>
                    <a:pt x="279" y="100"/>
                    <a:pt x="278" y="101"/>
                  </a:cubicBezTo>
                  <a:cubicBezTo>
                    <a:pt x="279" y="100"/>
                    <a:pt x="279" y="99"/>
                    <a:pt x="278" y="99"/>
                  </a:cubicBezTo>
                  <a:cubicBezTo>
                    <a:pt x="280" y="100"/>
                    <a:pt x="282" y="100"/>
                    <a:pt x="284" y="101"/>
                  </a:cubicBezTo>
                  <a:cubicBezTo>
                    <a:pt x="286" y="102"/>
                    <a:pt x="288" y="105"/>
                    <a:pt x="290" y="104"/>
                  </a:cubicBezTo>
                  <a:cubicBezTo>
                    <a:pt x="290" y="104"/>
                    <a:pt x="291" y="104"/>
                    <a:pt x="292" y="104"/>
                  </a:cubicBezTo>
                  <a:cubicBezTo>
                    <a:pt x="293" y="103"/>
                    <a:pt x="294" y="104"/>
                    <a:pt x="295" y="104"/>
                  </a:cubicBezTo>
                  <a:cubicBezTo>
                    <a:pt x="298" y="104"/>
                    <a:pt x="300" y="107"/>
                    <a:pt x="303" y="106"/>
                  </a:cubicBezTo>
                  <a:cubicBezTo>
                    <a:pt x="304" y="106"/>
                    <a:pt x="307" y="109"/>
                    <a:pt x="306" y="110"/>
                  </a:cubicBezTo>
                  <a:cubicBezTo>
                    <a:pt x="306" y="113"/>
                    <a:pt x="308" y="114"/>
                    <a:pt x="311" y="115"/>
                  </a:cubicBezTo>
                  <a:cubicBezTo>
                    <a:pt x="312" y="115"/>
                    <a:pt x="316" y="116"/>
                    <a:pt x="317" y="115"/>
                  </a:cubicBezTo>
                  <a:cubicBezTo>
                    <a:pt x="318" y="114"/>
                    <a:pt x="317" y="111"/>
                    <a:pt x="319" y="112"/>
                  </a:cubicBezTo>
                  <a:cubicBezTo>
                    <a:pt x="316" y="116"/>
                    <a:pt x="321" y="114"/>
                    <a:pt x="322" y="115"/>
                  </a:cubicBezTo>
                  <a:cubicBezTo>
                    <a:pt x="322" y="117"/>
                    <a:pt x="327" y="113"/>
                    <a:pt x="324" y="114"/>
                  </a:cubicBezTo>
                  <a:cubicBezTo>
                    <a:pt x="324" y="113"/>
                    <a:pt x="325" y="112"/>
                    <a:pt x="325" y="112"/>
                  </a:cubicBezTo>
                  <a:cubicBezTo>
                    <a:pt x="325" y="112"/>
                    <a:pt x="324" y="112"/>
                    <a:pt x="323" y="112"/>
                  </a:cubicBezTo>
                  <a:cubicBezTo>
                    <a:pt x="325" y="112"/>
                    <a:pt x="325" y="110"/>
                    <a:pt x="326" y="110"/>
                  </a:cubicBezTo>
                  <a:cubicBezTo>
                    <a:pt x="325" y="110"/>
                    <a:pt x="325" y="110"/>
                    <a:pt x="324" y="110"/>
                  </a:cubicBezTo>
                  <a:cubicBezTo>
                    <a:pt x="325" y="109"/>
                    <a:pt x="325" y="109"/>
                    <a:pt x="325" y="109"/>
                  </a:cubicBezTo>
                  <a:cubicBezTo>
                    <a:pt x="324" y="109"/>
                    <a:pt x="323" y="109"/>
                    <a:pt x="322" y="109"/>
                  </a:cubicBezTo>
                  <a:cubicBezTo>
                    <a:pt x="323" y="109"/>
                    <a:pt x="325" y="107"/>
                    <a:pt x="326" y="108"/>
                  </a:cubicBezTo>
                  <a:cubicBezTo>
                    <a:pt x="326" y="107"/>
                    <a:pt x="325" y="107"/>
                    <a:pt x="325" y="107"/>
                  </a:cubicBezTo>
                  <a:cubicBezTo>
                    <a:pt x="325" y="107"/>
                    <a:pt x="326" y="107"/>
                    <a:pt x="327" y="106"/>
                  </a:cubicBezTo>
                  <a:cubicBezTo>
                    <a:pt x="325" y="106"/>
                    <a:pt x="325" y="106"/>
                    <a:pt x="327" y="106"/>
                  </a:cubicBezTo>
                  <a:cubicBezTo>
                    <a:pt x="324" y="105"/>
                    <a:pt x="323" y="105"/>
                    <a:pt x="320" y="107"/>
                  </a:cubicBezTo>
                  <a:cubicBezTo>
                    <a:pt x="321" y="104"/>
                    <a:pt x="323" y="103"/>
                    <a:pt x="326" y="103"/>
                  </a:cubicBezTo>
                  <a:cubicBezTo>
                    <a:pt x="324" y="103"/>
                    <a:pt x="322" y="103"/>
                    <a:pt x="320" y="104"/>
                  </a:cubicBezTo>
                  <a:cubicBezTo>
                    <a:pt x="320" y="103"/>
                    <a:pt x="321" y="103"/>
                    <a:pt x="322" y="103"/>
                  </a:cubicBezTo>
                  <a:cubicBezTo>
                    <a:pt x="320" y="102"/>
                    <a:pt x="319" y="103"/>
                    <a:pt x="317" y="103"/>
                  </a:cubicBezTo>
                  <a:cubicBezTo>
                    <a:pt x="318" y="102"/>
                    <a:pt x="321" y="101"/>
                    <a:pt x="322" y="101"/>
                  </a:cubicBezTo>
                  <a:cubicBezTo>
                    <a:pt x="321" y="100"/>
                    <a:pt x="319" y="101"/>
                    <a:pt x="317" y="100"/>
                  </a:cubicBezTo>
                  <a:cubicBezTo>
                    <a:pt x="316" y="99"/>
                    <a:pt x="314" y="99"/>
                    <a:pt x="314" y="98"/>
                  </a:cubicBezTo>
                  <a:cubicBezTo>
                    <a:pt x="312" y="98"/>
                    <a:pt x="309" y="96"/>
                    <a:pt x="308" y="96"/>
                  </a:cubicBezTo>
                  <a:cubicBezTo>
                    <a:pt x="305" y="95"/>
                    <a:pt x="303" y="98"/>
                    <a:pt x="301" y="98"/>
                  </a:cubicBezTo>
                  <a:cubicBezTo>
                    <a:pt x="302" y="97"/>
                    <a:pt x="302" y="97"/>
                    <a:pt x="302" y="96"/>
                  </a:cubicBezTo>
                  <a:cubicBezTo>
                    <a:pt x="301" y="96"/>
                    <a:pt x="300" y="96"/>
                    <a:pt x="299" y="96"/>
                  </a:cubicBezTo>
                  <a:cubicBezTo>
                    <a:pt x="300" y="96"/>
                    <a:pt x="308" y="96"/>
                    <a:pt x="308" y="94"/>
                  </a:cubicBezTo>
                  <a:cubicBezTo>
                    <a:pt x="307" y="90"/>
                    <a:pt x="298" y="93"/>
                    <a:pt x="296" y="94"/>
                  </a:cubicBezTo>
                  <a:cubicBezTo>
                    <a:pt x="296" y="93"/>
                    <a:pt x="296" y="93"/>
                    <a:pt x="297" y="93"/>
                  </a:cubicBezTo>
                  <a:cubicBezTo>
                    <a:pt x="296" y="93"/>
                    <a:pt x="294" y="93"/>
                    <a:pt x="293" y="93"/>
                  </a:cubicBezTo>
                  <a:cubicBezTo>
                    <a:pt x="294" y="93"/>
                    <a:pt x="295" y="93"/>
                    <a:pt x="296" y="92"/>
                  </a:cubicBezTo>
                  <a:cubicBezTo>
                    <a:pt x="294" y="92"/>
                    <a:pt x="291" y="93"/>
                    <a:pt x="289" y="92"/>
                  </a:cubicBezTo>
                  <a:cubicBezTo>
                    <a:pt x="291" y="92"/>
                    <a:pt x="293" y="91"/>
                    <a:pt x="294" y="91"/>
                  </a:cubicBezTo>
                  <a:cubicBezTo>
                    <a:pt x="296" y="91"/>
                    <a:pt x="297" y="92"/>
                    <a:pt x="299" y="92"/>
                  </a:cubicBezTo>
                  <a:cubicBezTo>
                    <a:pt x="300" y="92"/>
                    <a:pt x="301" y="91"/>
                    <a:pt x="303" y="91"/>
                  </a:cubicBezTo>
                  <a:cubicBezTo>
                    <a:pt x="304" y="91"/>
                    <a:pt x="306" y="91"/>
                    <a:pt x="307" y="90"/>
                  </a:cubicBezTo>
                  <a:cubicBezTo>
                    <a:pt x="306" y="89"/>
                    <a:pt x="304" y="89"/>
                    <a:pt x="303" y="89"/>
                  </a:cubicBezTo>
                  <a:cubicBezTo>
                    <a:pt x="301" y="88"/>
                    <a:pt x="299" y="88"/>
                    <a:pt x="297" y="89"/>
                  </a:cubicBezTo>
                  <a:cubicBezTo>
                    <a:pt x="295" y="89"/>
                    <a:pt x="293" y="88"/>
                    <a:pt x="292" y="89"/>
                  </a:cubicBezTo>
                  <a:cubicBezTo>
                    <a:pt x="291" y="90"/>
                    <a:pt x="290" y="91"/>
                    <a:pt x="289" y="91"/>
                  </a:cubicBezTo>
                  <a:cubicBezTo>
                    <a:pt x="290" y="90"/>
                    <a:pt x="290" y="89"/>
                    <a:pt x="288" y="89"/>
                  </a:cubicBezTo>
                  <a:cubicBezTo>
                    <a:pt x="290" y="89"/>
                    <a:pt x="292" y="88"/>
                    <a:pt x="293" y="88"/>
                  </a:cubicBezTo>
                  <a:cubicBezTo>
                    <a:pt x="295" y="89"/>
                    <a:pt x="296" y="89"/>
                    <a:pt x="297" y="87"/>
                  </a:cubicBezTo>
                  <a:cubicBezTo>
                    <a:pt x="295" y="87"/>
                    <a:pt x="293" y="86"/>
                    <a:pt x="291" y="86"/>
                  </a:cubicBezTo>
                  <a:cubicBezTo>
                    <a:pt x="292" y="85"/>
                    <a:pt x="294" y="87"/>
                    <a:pt x="295" y="87"/>
                  </a:cubicBezTo>
                  <a:cubicBezTo>
                    <a:pt x="297" y="87"/>
                    <a:pt x="299" y="88"/>
                    <a:pt x="301" y="88"/>
                  </a:cubicBezTo>
                  <a:cubicBezTo>
                    <a:pt x="303" y="88"/>
                    <a:pt x="304" y="87"/>
                    <a:pt x="306" y="86"/>
                  </a:cubicBezTo>
                  <a:cubicBezTo>
                    <a:pt x="307" y="85"/>
                    <a:pt x="309" y="86"/>
                    <a:pt x="311" y="85"/>
                  </a:cubicBezTo>
                  <a:cubicBezTo>
                    <a:pt x="309" y="84"/>
                    <a:pt x="307" y="83"/>
                    <a:pt x="305" y="82"/>
                  </a:cubicBezTo>
                  <a:cubicBezTo>
                    <a:pt x="307" y="81"/>
                    <a:pt x="309" y="83"/>
                    <a:pt x="310" y="84"/>
                  </a:cubicBezTo>
                  <a:cubicBezTo>
                    <a:pt x="312" y="86"/>
                    <a:pt x="313" y="84"/>
                    <a:pt x="315" y="83"/>
                  </a:cubicBezTo>
                  <a:cubicBezTo>
                    <a:pt x="317" y="82"/>
                    <a:pt x="319" y="83"/>
                    <a:pt x="321" y="83"/>
                  </a:cubicBezTo>
                  <a:cubicBezTo>
                    <a:pt x="324" y="84"/>
                    <a:pt x="326" y="84"/>
                    <a:pt x="329" y="84"/>
                  </a:cubicBezTo>
                  <a:cubicBezTo>
                    <a:pt x="326" y="85"/>
                    <a:pt x="324" y="85"/>
                    <a:pt x="322" y="84"/>
                  </a:cubicBezTo>
                  <a:cubicBezTo>
                    <a:pt x="320" y="83"/>
                    <a:pt x="317" y="82"/>
                    <a:pt x="316" y="84"/>
                  </a:cubicBezTo>
                  <a:cubicBezTo>
                    <a:pt x="322" y="87"/>
                    <a:pt x="327" y="89"/>
                    <a:pt x="333" y="86"/>
                  </a:cubicBezTo>
                  <a:cubicBezTo>
                    <a:pt x="335" y="85"/>
                    <a:pt x="337" y="86"/>
                    <a:pt x="340" y="86"/>
                  </a:cubicBezTo>
                  <a:cubicBezTo>
                    <a:pt x="342" y="86"/>
                    <a:pt x="341" y="86"/>
                    <a:pt x="342" y="84"/>
                  </a:cubicBezTo>
                  <a:cubicBezTo>
                    <a:pt x="342" y="83"/>
                    <a:pt x="344" y="83"/>
                    <a:pt x="344" y="82"/>
                  </a:cubicBezTo>
                  <a:cubicBezTo>
                    <a:pt x="341" y="82"/>
                    <a:pt x="338" y="80"/>
                    <a:pt x="335" y="80"/>
                  </a:cubicBezTo>
                  <a:cubicBezTo>
                    <a:pt x="331" y="80"/>
                    <a:pt x="335" y="83"/>
                    <a:pt x="332" y="84"/>
                  </a:cubicBezTo>
                  <a:cubicBezTo>
                    <a:pt x="333" y="81"/>
                    <a:pt x="332" y="81"/>
                    <a:pt x="329" y="80"/>
                  </a:cubicBezTo>
                  <a:cubicBezTo>
                    <a:pt x="330" y="80"/>
                    <a:pt x="331" y="80"/>
                    <a:pt x="332" y="79"/>
                  </a:cubicBezTo>
                  <a:cubicBezTo>
                    <a:pt x="331" y="78"/>
                    <a:pt x="331" y="78"/>
                    <a:pt x="330" y="78"/>
                  </a:cubicBezTo>
                  <a:cubicBezTo>
                    <a:pt x="332" y="78"/>
                    <a:pt x="334" y="78"/>
                    <a:pt x="335" y="77"/>
                  </a:cubicBezTo>
                  <a:cubicBezTo>
                    <a:pt x="335" y="76"/>
                    <a:pt x="334" y="75"/>
                    <a:pt x="333" y="75"/>
                  </a:cubicBezTo>
                  <a:cubicBezTo>
                    <a:pt x="335" y="75"/>
                    <a:pt x="335" y="76"/>
                    <a:pt x="337" y="76"/>
                  </a:cubicBezTo>
                  <a:cubicBezTo>
                    <a:pt x="340" y="76"/>
                    <a:pt x="342" y="76"/>
                    <a:pt x="345" y="76"/>
                  </a:cubicBezTo>
                  <a:cubicBezTo>
                    <a:pt x="346" y="76"/>
                    <a:pt x="346" y="78"/>
                    <a:pt x="347" y="78"/>
                  </a:cubicBezTo>
                  <a:cubicBezTo>
                    <a:pt x="348" y="78"/>
                    <a:pt x="349" y="78"/>
                    <a:pt x="350" y="78"/>
                  </a:cubicBezTo>
                  <a:cubicBezTo>
                    <a:pt x="352" y="79"/>
                    <a:pt x="354" y="77"/>
                    <a:pt x="356" y="76"/>
                  </a:cubicBezTo>
                  <a:cubicBezTo>
                    <a:pt x="355" y="76"/>
                    <a:pt x="353" y="75"/>
                    <a:pt x="354" y="74"/>
                  </a:cubicBezTo>
                  <a:cubicBezTo>
                    <a:pt x="352" y="74"/>
                    <a:pt x="350" y="75"/>
                    <a:pt x="348" y="74"/>
                  </a:cubicBezTo>
                  <a:cubicBezTo>
                    <a:pt x="346" y="73"/>
                    <a:pt x="343" y="75"/>
                    <a:pt x="341" y="74"/>
                  </a:cubicBezTo>
                  <a:cubicBezTo>
                    <a:pt x="342" y="74"/>
                    <a:pt x="344" y="74"/>
                    <a:pt x="345" y="74"/>
                  </a:cubicBezTo>
                  <a:cubicBezTo>
                    <a:pt x="343" y="73"/>
                    <a:pt x="345" y="71"/>
                    <a:pt x="345" y="71"/>
                  </a:cubicBezTo>
                  <a:cubicBezTo>
                    <a:pt x="343" y="70"/>
                    <a:pt x="341" y="71"/>
                    <a:pt x="339" y="71"/>
                  </a:cubicBezTo>
                  <a:cubicBezTo>
                    <a:pt x="336" y="72"/>
                    <a:pt x="336" y="70"/>
                    <a:pt x="334" y="70"/>
                  </a:cubicBezTo>
                  <a:cubicBezTo>
                    <a:pt x="336" y="70"/>
                    <a:pt x="336" y="72"/>
                    <a:pt x="339" y="71"/>
                  </a:cubicBezTo>
                  <a:cubicBezTo>
                    <a:pt x="341" y="70"/>
                    <a:pt x="344" y="71"/>
                    <a:pt x="346" y="70"/>
                  </a:cubicBezTo>
                  <a:cubicBezTo>
                    <a:pt x="344" y="67"/>
                    <a:pt x="340" y="68"/>
                    <a:pt x="336" y="67"/>
                  </a:cubicBezTo>
                  <a:cubicBezTo>
                    <a:pt x="337" y="67"/>
                    <a:pt x="339" y="67"/>
                    <a:pt x="340" y="67"/>
                  </a:cubicBezTo>
                  <a:cubicBezTo>
                    <a:pt x="339" y="66"/>
                    <a:pt x="338" y="66"/>
                    <a:pt x="336" y="65"/>
                  </a:cubicBezTo>
                  <a:cubicBezTo>
                    <a:pt x="339" y="64"/>
                    <a:pt x="341" y="67"/>
                    <a:pt x="344" y="68"/>
                  </a:cubicBezTo>
                  <a:cubicBezTo>
                    <a:pt x="345" y="68"/>
                    <a:pt x="352" y="68"/>
                    <a:pt x="350" y="69"/>
                  </a:cubicBezTo>
                  <a:cubicBezTo>
                    <a:pt x="352" y="70"/>
                    <a:pt x="353" y="70"/>
                    <a:pt x="355" y="69"/>
                  </a:cubicBezTo>
                  <a:cubicBezTo>
                    <a:pt x="356" y="68"/>
                    <a:pt x="356" y="66"/>
                    <a:pt x="355" y="65"/>
                  </a:cubicBezTo>
                  <a:cubicBezTo>
                    <a:pt x="356" y="64"/>
                    <a:pt x="356" y="64"/>
                    <a:pt x="356" y="64"/>
                  </a:cubicBezTo>
                  <a:cubicBezTo>
                    <a:pt x="352" y="61"/>
                    <a:pt x="345" y="62"/>
                    <a:pt x="340" y="62"/>
                  </a:cubicBezTo>
                  <a:cubicBezTo>
                    <a:pt x="342" y="62"/>
                    <a:pt x="345" y="62"/>
                    <a:pt x="347" y="62"/>
                  </a:cubicBezTo>
                  <a:cubicBezTo>
                    <a:pt x="349" y="62"/>
                    <a:pt x="352" y="61"/>
                    <a:pt x="354" y="61"/>
                  </a:cubicBezTo>
                  <a:cubicBezTo>
                    <a:pt x="356" y="61"/>
                    <a:pt x="355" y="60"/>
                    <a:pt x="353" y="60"/>
                  </a:cubicBezTo>
                  <a:cubicBezTo>
                    <a:pt x="351" y="60"/>
                    <a:pt x="349" y="59"/>
                    <a:pt x="346" y="59"/>
                  </a:cubicBezTo>
                  <a:cubicBezTo>
                    <a:pt x="348" y="59"/>
                    <a:pt x="349" y="60"/>
                    <a:pt x="350" y="61"/>
                  </a:cubicBezTo>
                  <a:cubicBezTo>
                    <a:pt x="349" y="61"/>
                    <a:pt x="348" y="60"/>
                    <a:pt x="346" y="59"/>
                  </a:cubicBezTo>
                  <a:cubicBezTo>
                    <a:pt x="345" y="59"/>
                    <a:pt x="343" y="60"/>
                    <a:pt x="342" y="60"/>
                  </a:cubicBezTo>
                  <a:cubicBezTo>
                    <a:pt x="342" y="59"/>
                    <a:pt x="343" y="59"/>
                    <a:pt x="343" y="59"/>
                  </a:cubicBezTo>
                  <a:cubicBezTo>
                    <a:pt x="341" y="58"/>
                    <a:pt x="339" y="58"/>
                    <a:pt x="337" y="58"/>
                  </a:cubicBezTo>
                  <a:cubicBezTo>
                    <a:pt x="339" y="57"/>
                    <a:pt x="341" y="58"/>
                    <a:pt x="343" y="58"/>
                  </a:cubicBezTo>
                  <a:cubicBezTo>
                    <a:pt x="342" y="58"/>
                    <a:pt x="341" y="58"/>
                    <a:pt x="340" y="58"/>
                  </a:cubicBezTo>
                  <a:cubicBezTo>
                    <a:pt x="341" y="58"/>
                    <a:pt x="342" y="57"/>
                    <a:pt x="343" y="57"/>
                  </a:cubicBezTo>
                  <a:cubicBezTo>
                    <a:pt x="342" y="57"/>
                    <a:pt x="341" y="57"/>
                    <a:pt x="340" y="57"/>
                  </a:cubicBezTo>
                  <a:cubicBezTo>
                    <a:pt x="342" y="57"/>
                    <a:pt x="339" y="56"/>
                    <a:pt x="338" y="57"/>
                  </a:cubicBezTo>
                  <a:cubicBezTo>
                    <a:pt x="338" y="57"/>
                    <a:pt x="337" y="56"/>
                    <a:pt x="337" y="56"/>
                  </a:cubicBezTo>
                  <a:cubicBezTo>
                    <a:pt x="337" y="55"/>
                    <a:pt x="339" y="54"/>
                    <a:pt x="340" y="54"/>
                  </a:cubicBezTo>
                  <a:cubicBezTo>
                    <a:pt x="341" y="54"/>
                    <a:pt x="342" y="56"/>
                    <a:pt x="343" y="56"/>
                  </a:cubicBezTo>
                  <a:cubicBezTo>
                    <a:pt x="345" y="56"/>
                    <a:pt x="347" y="55"/>
                    <a:pt x="349" y="55"/>
                  </a:cubicBezTo>
                  <a:cubicBezTo>
                    <a:pt x="348" y="54"/>
                    <a:pt x="346" y="54"/>
                    <a:pt x="344" y="54"/>
                  </a:cubicBezTo>
                  <a:cubicBezTo>
                    <a:pt x="346" y="53"/>
                    <a:pt x="349" y="55"/>
                    <a:pt x="351" y="54"/>
                  </a:cubicBezTo>
                  <a:cubicBezTo>
                    <a:pt x="351" y="53"/>
                    <a:pt x="350" y="53"/>
                    <a:pt x="349" y="53"/>
                  </a:cubicBezTo>
                  <a:cubicBezTo>
                    <a:pt x="353" y="52"/>
                    <a:pt x="357" y="53"/>
                    <a:pt x="360" y="54"/>
                  </a:cubicBezTo>
                  <a:cubicBezTo>
                    <a:pt x="362" y="54"/>
                    <a:pt x="367" y="56"/>
                    <a:pt x="368" y="54"/>
                  </a:cubicBezTo>
                  <a:cubicBezTo>
                    <a:pt x="372" y="51"/>
                    <a:pt x="366" y="49"/>
                    <a:pt x="363" y="51"/>
                  </a:cubicBezTo>
                  <a:cubicBezTo>
                    <a:pt x="362" y="51"/>
                    <a:pt x="361" y="51"/>
                    <a:pt x="360" y="50"/>
                  </a:cubicBezTo>
                  <a:cubicBezTo>
                    <a:pt x="359" y="48"/>
                    <a:pt x="355" y="49"/>
                    <a:pt x="353" y="49"/>
                  </a:cubicBezTo>
                  <a:cubicBezTo>
                    <a:pt x="355" y="49"/>
                    <a:pt x="356" y="49"/>
                    <a:pt x="357" y="49"/>
                  </a:cubicBezTo>
                  <a:cubicBezTo>
                    <a:pt x="355" y="48"/>
                    <a:pt x="353" y="48"/>
                    <a:pt x="351" y="48"/>
                  </a:cubicBezTo>
                  <a:cubicBezTo>
                    <a:pt x="352" y="48"/>
                    <a:pt x="354" y="49"/>
                    <a:pt x="355" y="48"/>
                  </a:cubicBezTo>
                  <a:cubicBezTo>
                    <a:pt x="352" y="48"/>
                    <a:pt x="356" y="48"/>
                    <a:pt x="356" y="48"/>
                  </a:cubicBezTo>
                  <a:cubicBezTo>
                    <a:pt x="355" y="47"/>
                    <a:pt x="353" y="47"/>
                    <a:pt x="352" y="47"/>
                  </a:cubicBezTo>
                  <a:cubicBezTo>
                    <a:pt x="356" y="46"/>
                    <a:pt x="360" y="48"/>
                    <a:pt x="365" y="47"/>
                  </a:cubicBezTo>
                  <a:cubicBezTo>
                    <a:pt x="364" y="45"/>
                    <a:pt x="359" y="45"/>
                    <a:pt x="357" y="45"/>
                  </a:cubicBezTo>
                  <a:cubicBezTo>
                    <a:pt x="355" y="45"/>
                    <a:pt x="354" y="44"/>
                    <a:pt x="352" y="45"/>
                  </a:cubicBezTo>
                  <a:cubicBezTo>
                    <a:pt x="350" y="45"/>
                    <a:pt x="349" y="48"/>
                    <a:pt x="347" y="48"/>
                  </a:cubicBezTo>
                  <a:cubicBezTo>
                    <a:pt x="349" y="47"/>
                    <a:pt x="345" y="47"/>
                    <a:pt x="344" y="47"/>
                  </a:cubicBezTo>
                  <a:cubicBezTo>
                    <a:pt x="346" y="45"/>
                    <a:pt x="348" y="44"/>
                    <a:pt x="350" y="43"/>
                  </a:cubicBezTo>
                  <a:cubicBezTo>
                    <a:pt x="350" y="43"/>
                    <a:pt x="349" y="43"/>
                    <a:pt x="348" y="43"/>
                  </a:cubicBezTo>
                  <a:cubicBezTo>
                    <a:pt x="349" y="43"/>
                    <a:pt x="351" y="43"/>
                    <a:pt x="351" y="41"/>
                  </a:cubicBezTo>
                  <a:cubicBezTo>
                    <a:pt x="352" y="40"/>
                    <a:pt x="354" y="39"/>
                    <a:pt x="354" y="39"/>
                  </a:cubicBezTo>
                  <a:cubicBezTo>
                    <a:pt x="354" y="38"/>
                    <a:pt x="353" y="38"/>
                    <a:pt x="352" y="39"/>
                  </a:cubicBezTo>
                  <a:cubicBezTo>
                    <a:pt x="353" y="38"/>
                    <a:pt x="357" y="37"/>
                    <a:pt x="354" y="37"/>
                  </a:cubicBezTo>
                  <a:cubicBezTo>
                    <a:pt x="356" y="37"/>
                    <a:pt x="357" y="36"/>
                    <a:pt x="359" y="36"/>
                  </a:cubicBezTo>
                  <a:cubicBezTo>
                    <a:pt x="360" y="37"/>
                    <a:pt x="362" y="37"/>
                    <a:pt x="363" y="36"/>
                  </a:cubicBezTo>
                  <a:cubicBezTo>
                    <a:pt x="364" y="34"/>
                    <a:pt x="365" y="35"/>
                    <a:pt x="366" y="34"/>
                  </a:cubicBezTo>
                  <a:cubicBezTo>
                    <a:pt x="367" y="34"/>
                    <a:pt x="367" y="33"/>
                    <a:pt x="368" y="33"/>
                  </a:cubicBezTo>
                  <a:cubicBezTo>
                    <a:pt x="369" y="33"/>
                    <a:pt x="369" y="34"/>
                    <a:pt x="370" y="33"/>
                  </a:cubicBezTo>
                  <a:cubicBezTo>
                    <a:pt x="368" y="32"/>
                    <a:pt x="367" y="34"/>
                    <a:pt x="365" y="33"/>
                  </a:cubicBezTo>
                  <a:cubicBezTo>
                    <a:pt x="366" y="33"/>
                    <a:pt x="366" y="33"/>
                    <a:pt x="367" y="32"/>
                  </a:cubicBezTo>
                  <a:cubicBezTo>
                    <a:pt x="367" y="31"/>
                    <a:pt x="366" y="31"/>
                    <a:pt x="367" y="31"/>
                  </a:cubicBezTo>
                  <a:cubicBezTo>
                    <a:pt x="369" y="30"/>
                    <a:pt x="369" y="29"/>
                    <a:pt x="372" y="29"/>
                  </a:cubicBezTo>
                  <a:cubicBezTo>
                    <a:pt x="376" y="29"/>
                    <a:pt x="380" y="28"/>
                    <a:pt x="384" y="26"/>
                  </a:cubicBezTo>
                  <a:cubicBezTo>
                    <a:pt x="381" y="24"/>
                    <a:pt x="376" y="26"/>
                    <a:pt x="373" y="26"/>
                  </a:cubicBezTo>
                  <a:cubicBezTo>
                    <a:pt x="371" y="26"/>
                    <a:pt x="370" y="26"/>
                    <a:pt x="368" y="26"/>
                  </a:cubicBezTo>
                  <a:cubicBezTo>
                    <a:pt x="367" y="27"/>
                    <a:pt x="363" y="29"/>
                    <a:pt x="366" y="28"/>
                  </a:cubicBezTo>
                  <a:cubicBezTo>
                    <a:pt x="364" y="29"/>
                    <a:pt x="363" y="28"/>
                    <a:pt x="361" y="28"/>
                  </a:cubicBezTo>
                  <a:cubicBezTo>
                    <a:pt x="362" y="27"/>
                    <a:pt x="365" y="26"/>
                    <a:pt x="363" y="26"/>
                  </a:cubicBezTo>
                  <a:cubicBezTo>
                    <a:pt x="366" y="26"/>
                    <a:pt x="368" y="25"/>
                    <a:pt x="370" y="25"/>
                  </a:cubicBezTo>
                  <a:cubicBezTo>
                    <a:pt x="373" y="24"/>
                    <a:pt x="377" y="25"/>
                    <a:pt x="380" y="25"/>
                  </a:cubicBezTo>
                  <a:cubicBezTo>
                    <a:pt x="385" y="25"/>
                    <a:pt x="389" y="25"/>
                    <a:pt x="394" y="23"/>
                  </a:cubicBezTo>
                  <a:cubicBezTo>
                    <a:pt x="388" y="21"/>
                    <a:pt x="382" y="23"/>
                    <a:pt x="376" y="22"/>
                  </a:cubicBezTo>
                  <a:cubicBezTo>
                    <a:pt x="373" y="22"/>
                    <a:pt x="371" y="22"/>
                    <a:pt x="368" y="22"/>
                  </a:cubicBezTo>
                  <a:cubicBezTo>
                    <a:pt x="366" y="22"/>
                    <a:pt x="363" y="23"/>
                    <a:pt x="360" y="22"/>
                  </a:cubicBezTo>
                  <a:cubicBezTo>
                    <a:pt x="365" y="22"/>
                    <a:pt x="369" y="21"/>
                    <a:pt x="374" y="22"/>
                  </a:cubicBezTo>
                  <a:cubicBezTo>
                    <a:pt x="375" y="22"/>
                    <a:pt x="377" y="22"/>
                    <a:pt x="379" y="22"/>
                  </a:cubicBezTo>
                  <a:cubicBezTo>
                    <a:pt x="381" y="22"/>
                    <a:pt x="382" y="20"/>
                    <a:pt x="383" y="21"/>
                  </a:cubicBezTo>
                  <a:cubicBezTo>
                    <a:pt x="387" y="21"/>
                    <a:pt x="391" y="21"/>
                    <a:pt x="394" y="21"/>
                  </a:cubicBezTo>
                  <a:cubicBezTo>
                    <a:pt x="396" y="21"/>
                    <a:pt x="398" y="20"/>
                    <a:pt x="399" y="20"/>
                  </a:cubicBezTo>
                  <a:cubicBezTo>
                    <a:pt x="401" y="20"/>
                    <a:pt x="403" y="20"/>
                    <a:pt x="404" y="19"/>
                  </a:cubicBezTo>
                  <a:cubicBezTo>
                    <a:pt x="403" y="19"/>
                    <a:pt x="403" y="19"/>
                    <a:pt x="402" y="18"/>
                  </a:cubicBezTo>
                  <a:cubicBezTo>
                    <a:pt x="404" y="18"/>
                    <a:pt x="406" y="18"/>
                    <a:pt x="409" y="18"/>
                  </a:cubicBezTo>
                  <a:cubicBezTo>
                    <a:pt x="410" y="18"/>
                    <a:pt x="412" y="17"/>
                    <a:pt x="414" y="17"/>
                  </a:cubicBezTo>
                  <a:cubicBezTo>
                    <a:pt x="417" y="16"/>
                    <a:pt x="421" y="16"/>
                    <a:pt x="423" y="14"/>
                  </a:cubicBezTo>
                  <a:cubicBezTo>
                    <a:pt x="418" y="14"/>
                    <a:pt x="413" y="13"/>
                    <a:pt x="407" y="12"/>
                  </a:cubicBezTo>
                  <a:cubicBezTo>
                    <a:pt x="401" y="12"/>
                    <a:pt x="395" y="12"/>
                    <a:pt x="388" y="13"/>
                  </a:cubicBezTo>
                  <a:cubicBezTo>
                    <a:pt x="389" y="14"/>
                    <a:pt x="389" y="14"/>
                    <a:pt x="389" y="14"/>
                  </a:cubicBezTo>
                  <a:cubicBezTo>
                    <a:pt x="388" y="14"/>
                    <a:pt x="384" y="15"/>
                    <a:pt x="387" y="14"/>
                  </a:cubicBezTo>
                  <a:cubicBezTo>
                    <a:pt x="385" y="16"/>
                    <a:pt x="382" y="16"/>
                    <a:pt x="379" y="15"/>
                  </a:cubicBezTo>
                  <a:cubicBezTo>
                    <a:pt x="378" y="15"/>
                    <a:pt x="377" y="15"/>
                    <a:pt x="376" y="15"/>
                  </a:cubicBezTo>
                  <a:cubicBezTo>
                    <a:pt x="373" y="15"/>
                    <a:pt x="371" y="16"/>
                    <a:pt x="369" y="16"/>
                  </a:cubicBezTo>
                  <a:cubicBezTo>
                    <a:pt x="370" y="15"/>
                    <a:pt x="371" y="14"/>
                    <a:pt x="372" y="14"/>
                  </a:cubicBezTo>
                  <a:cubicBezTo>
                    <a:pt x="366" y="15"/>
                    <a:pt x="360" y="16"/>
                    <a:pt x="355" y="18"/>
                  </a:cubicBezTo>
                  <a:cubicBezTo>
                    <a:pt x="352" y="19"/>
                    <a:pt x="349" y="19"/>
                    <a:pt x="346" y="20"/>
                  </a:cubicBezTo>
                  <a:cubicBezTo>
                    <a:pt x="344" y="21"/>
                    <a:pt x="342" y="22"/>
                    <a:pt x="339" y="23"/>
                  </a:cubicBezTo>
                  <a:cubicBezTo>
                    <a:pt x="340" y="22"/>
                    <a:pt x="343" y="21"/>
                    <a:pt x="340" y="21"/>
                  </a:cubicBezTo>
                  <a:cubicBezTo>
                    <a:pt x="343" y="21"/>
                    <a:pt x="346" y="19"/>
                    <a:pt x="349" y="18"/>
                  </a:cubicBezTo>
                  <a:cubicBezTo>
                    <a:pt x="351" y="17"/>
                    <a:pt x="353" y="17"/>
                    <a:pt x="356" y="16"/>
                  </a:cubicBezTo>
                  <a:cubicBezTo>
                    <a:pt x="357" y="15"/>
                    <a:pt x="359" y="14"/>
                    <a:pt x="360" y="13"/>
                  </a:cubicBezTo>
                  <a:cubicBezTo>
                    <a:pt x="361" y="11"/>
                    <a:pt x="356" y="11"/>
                    <a:pt x="355" y="11"/>
                  </a:cubicBezTo>
                  <a:cubicBezTo>
                    <a:pt x="353" y="11"/>
                    <a:pt x="351" y="11"/>
                    <a:pt x="348" y="11"/>
                  </a:cubicBezTo>
                  <a:cubicBezTo>
                    <a:pt x="346" y="12"/>
                    <a:pt x="345" y="14"/>
                    <a:pt x="342" y="14"/>
                  </a:cubicBezTo>
                  <a:cubicBezTo>
                    <a:pt x="339" y="14"/>
                    <a:pt x="336" y="15"/>
                    <a:pt x="333" y="15"/>
                  </a:cubicBezTo>
                  <a:cubicBezTo>
                    <a:pt x="329" y="15"/>
                    <a:pt x="325" y="17"/>
                    <a:pt x="322" y="16"/>
                  </a:cubicBezTo>
                  <a:cubicBezTo>
                    <a:pt x="323" y="16"/>
                    <a:pt x="324" y="16"/>
                    <a:pt x="324" y="16"/>
                  </a:cubicBezTo>
                  <a:cubicBezTo>
                    <a:pt x="324" y="16"/>
                    <a:pt x="323" y="15"/>
                    <a:pt x="322" y="15"/>
                  </a:cubicBezTo>
                  <a:cubicBezTo>
                    <a:pt x="325" y="14"/>
                    <a:pt x="328" y="15"/>
                    <a:pt x="331" y="14"/>
                  </a:cubicBezTo>
                  <a:cubicBezTo>
                    <a:pt x="333" y="14"/>
                    <a:pt x="337" y="14"/>
                    <a:pt x="339" y="12"/>
                  </a:cubicBezTo>
                  <a:cubicBezTo>
                    <a:pt x="337" y="10"/>
                    <a:pt x="331" y="11"/>
                    <a:pt x="329" y="11"/>
                  </a:cubicBezTo>
                  <a:cubicBezTo>
                    <a:pt x="324" y="11"/>
                    <a:pt x="319" y="11"/>
                    <a:pt x="315" y="12"/>
                  </a:cubicBezTo>
                  <a:cubicBezTo>
                    <a:pt x="306" y="12"/>
                    <a:pt x="297" y="13"/>
                    <a:pt x="288" y="14"/>
                  </a:cubicBezTo>
                  <a:cubicBezTo>
                    <a:pt x="289" y="12"/>
                    <a:pt x="294" y="12"/>
                    <a:pt x="296" y="12"/>
                  </a:cubicBezTo>
                  <a:cubicBezTo>
                    <a:pt x="300" y="12"/>
                    <a:pt x="305" y="12"/>
                    <a:pt x="309" y="11"/>
                  </a:cubicBezTo>
                  <a:cubicBezTo>
                    <a:pt x="307" y="9"/>
                    <a:pt x="303" y="10"/>
                    <a:pt x="300" y="10"/>
                  </a:cubicBezTo>
                  <a:cubicBezTo>
                    <a:pt x="305" y="10"/>
                    <a:pt x="310" y="11"/>
                    <a:pt x="316" y="10"/>
                  </a:cubicBezTo>
                  <a:cubicBezTo>
                    <a:pt x="322" y="10"/>
                    <a:pt x="328" y="11"/>
                    <a:pt x="334" y="10"/>
                  </a:cubicBezTo>
                  <a:cubicBezTo>
                    <a:pt x="340" y="10"/>
                    <a:pt x="345" y="9"/>
                    <a:pt x="351" y="9"/>
                  </a:cubicBezTo>
                  <a:cubicBezTo>
                    <a:pt x="354" y="9"/>
                    <a:pt x="357" y="10"/>
                    <a:pt x="360" y="9"/>
                  </a:cubicBezTo>
                  <a:cubicBezTo>
                    <a:pt x="362" y="8"/>
                    <a:pt x="364" y="8"/>
                    <a:pt x="366" y="7"/>
                  </a:cubicBezTo>
                  <a:cubicBezTo>
                    <a:pt x="361" y="5"/>
                    <a:pt x="355" y="6"/>
                    <a:pt x="350" y="6"/>
                  </a:cubicBezTo>
                  <a:cubicBezTo>
                    <a:pt x="350" y="6"/>
                    <a:pt x="351" y="6"/>
                    <a:pt x="351" y="5"/>
                  </a:cubicBezTo>
                  <a:cubicBezTo>
                    <a:pt x="347" y="4"/>
                    <a:pt x="342" y="6"/>
                    <a:pt x="338" y="6"/>
                  </a:cubicBezTo>
                  <a:cubicBezTo>
                    <a:pt x="341" y="6"/>
                    <a:pt x="343" y="5"/>
                    <a:pt x="346" y="4"/>
                  </a:cubicBezTo>
                  <a:cubicBezTo>
                    <a:pt x="341" y="2"/>
                    <a:pt x="335" y="4"/>
                    <a:pt x="329" y="4"/>
                  </a:cubicBezTo>
                  <a:cubicBezTo>
                    <a:pt x="323" y="4"/>
                    <a:pt x="316" y="3"/>
                    <a:pt x="309" y="4"/>
                  </a:cubicBezTo>
                  <a:cubicBezTo>
                    <a:pt x="304" y="4"/>
                    <a:pt x="298" y="5"/>
                    <a:pt x="292" y="5"/>
                  </a:cubicBezTo>
                  <a:cubicBezTo>
                    <a:pt x="291" y="5"/>
                    <a:pt x="290" y="5"/>
                    <a:pt x="289" y="6"/>
                  </a:cubicBezTo>
                  <a:cubicBezTo>
                    <a:pt x="288" y="6"/>
                    <a:pt x="286" y="5"/>
                    <a:pt x="286" y="5"/>
                  </a:cubicBezTo>
                  <a:cubicBezTo>
                    <a:pt x="283" y="5"/>
                    <a:pt x="280" y="6"/>
                    <a:pt x="277" y="6"/>
                  </a:cubicBezTo>
                  <a:cubicBezTo>
                    <a:pt x="278" y="6"/>
                    <a:pt x="281" y="5"/>
                    <a:pt x="278" y="5"/>
                  </a:cubicBezTo>
                  <a:cubicBezTo>
                    <a:pt x="285" y="4"/>
                    <a:pt x="291" y="4"/>
                    <a:pt x="297" y="4"/>
                  </a:cubicBezTo>
                  <a:cubicBezTo>
                    <a:pt x="296" y="4"/>
                    <a:pt x="294" y="4"/>
                    <a:pt x="293" y="3"/>
                  </a:cubicBezTo>
                  <a:cubicBezTo>
                    <a:pt x="296" y="3"/>
                    <a:pt x="300" y="4"/>
                    <a:pt x="304" y="4"/>
                  </a:cubicBezTo>
                  <a:cubicBezTo>
                    <a:pt x="308" y="4"/>
                    <a:pt x="312" y="3"/>
                    <a:pt x="316" y="3"/>
                  </a:cubicBezTo>
                  <a:cubicBezTo>
                    <a:pt x="324" y="3"/>
                    <a:pt x="333" y="4"/>
                    <a:pt x="341" y="3"/>
                  </a:cubicBezTo>
                  <a:cubicBezTo>
                    <a:pt x="336" y="0"/>
                    <a:pt x="330" y="1"/>
                    <a:pt x="325" y="1"/>
                  </a:cubicBezTo>
                  <a:cubicBezTo>
                    <a:pt x="328" y="2"/>
                    <a:pt x="322" y="1"/>
                    <a:pt x="322" y="1"/>
                  </a:cubicBezTo>
                  <a:cubicBezTo>
                    <a:pt x="322" y="1"/>
                    <a:pt x="323" y="1"/>
                    <a:pt x="324" y="1"/>
                  </a:cubicBezTo>
                  <a:cubicBezTo>
                    <a:pt x="323" y="1"/>
                    <a:pt x="322" y="1"/>
                    <a:pt x="320" y="1"/>
                  </a:cubicBezTo>
                  <a:cubicBezTo>
                    <a:pt x="319" y="1"/>
                    <a:pt x="318" y="0"/>
                    <a:pt x="316" y="0"/>
                  </a:cubicBezTo>
                  <a:cubicBezTo>
                    <a:pt x="313" y="0"/>
                    <a:pt x="310" y="1"/>
                    <a:pt x="308" y="1"/>
                  </a:cubicBezTo>
                  <a:cubicBezTo>
                    <a:pt x="302" y="0"/>
                    <a:pt x="296" y="0"/>
                    <a:pt x="290" y="0"/>
                  </a:cubicBezTo>
                  <a:cubicBezTo>
                    <a:pt x="291" y="1"/>
                    <a:pt x="291" y="1"/>
                    <a:pt x="292" y="1"/>
                  </a:cubicBezTo>
                  <a:cubicBezTo>
                    <a:pt x="290" y="2"/>
                    <a:pt x="290" y="1"/>
                    <a:pt x="288" y="0"/>
                  </a:cubicBezTo>
                  <a:cubicBezTo>
                    <a:pt x="287" y="0"/>
                    <a:pt x="285" y="1"/>
                    <a:pt x="284" y="1"/>
                  </a:cubicBezTo>
                  <a:cubicBezTo>
                    <a:pt x="280" y="1"/>
                    <a:pt x="276" y="0"/>
                    <a:pt x="273" y="1"/>
                  </a:cubicBezTo>
                  <a:cubicBezTo>
                    <a:pt x="273" y="1"/>
                    <a:pt x="274" y="1"/>
                    <a:pt x="275" y="2"/>
                  </a:cubicBezTo>
                  <a:cubicBezTo>
                    <a:pt x="272" y="2"/>
                    <a:pt x="270" y="1"/>
                    <a:pt x="267" y="1"/>
                  </a:cubicBezTo>
                  <a:cubicBezTo>
                    <a:pt x="265" y="1"/>
                    <a:pt x="262" y="2"/>
                    <a:pt x="260" y="1"/>
                  </a:cubicBezTo>
                  <a:cubicBezTo>
                    <a:pt x="259" y="4"/>
                    <a:pt x="269" y="4"/>
                    <a:pt x="270" y="3"/>
                  </a:cubicBezTo>
                  <a:cubicBezTo>
                    <a:pt x="266" y="4"/>
                    <a:pt x="262" y="4"/>
                    <a:pt x="259" y="4"/>
                  </a:cubicBezTo>
                  <a:cubicBezTo>
                    <a:pt x="261" y="5"/>
                    <a:pt x="264" y="4"/>
                    <a:pt x="267" y="4"/>
                  </a:cubicBezTo>
                  <a:cubicBezTo>
                    <a:pt x="263" y="4"/>
                    <a:pt x="259" y="4"/>
                    <a:pt x="256" y="5"/>
                  </a:cubicBezTo>
                  <a:cubicBezTo>
                    <a:pt x="257" y="5"/>
                    <a:pt x="257" y="6"/>
                    <a:pt x="259" y="6"/>
                  </a:cubicBezTo>
                  <a:cubicBezTo>
                    <a:pt x="258" y="7"/>
                    <a:pt x="256" y="6"/>
                    <a:pt x="255" y="5"/>
                  </a:cubicBezTo>
                  <a:cubicBezTo>
                    <a:pt x="253" y="5"/>
                    <a:pt x="252" y="5"/>
                    <a:pt x="250" y="5"/>
                  </a:cubicBezTo>
                  <a:cubicBezTo>
                    <a:pt x="247" y="5"/>
                    <a:pt x="243" y="3"/>
                    <a:pt x="239" y="4"/>
                  </a:cubicBezTo>
                  <a:cubicBezTo>
                    <a:pt x="242" y="3"/>
                    <a:pt x="237" y="3"/>
                    <a:pt x="236" y="2"/>
                  </a:cubicBezTo>
                  <a:cubicBezTo>
                    <a:pt x="235" y="2"/>
                    <a:pt x="233" y="2"/>
                    <a:pt x="231" y="3"/>
                  </a:cubicBezTo>
                  <a:cubicBezTo>
                    <a:pt x="232" y="3"/>
                    <a:pt x="232" y="3"/>
                    <a:pt x="233" y="3"/>
                  </a:cubicBezTo>
                  <a:cubicBezTo>
                    <a:pt x="231" y="3"/>
                    <a:pt x="229" y="3"/>
                    <a:pt x="227" y="3"/>
                  </a:cubicBezTo>
                  <a:cubicBezTo>
                    <a:pt x="229" y="4"/>
                    <a:pt x="231" y="3"/>
                    <a:pt x="233" y="4"/>
                  </a:cubicBezTo>
                  <a:cubicBezTo>
                    <a:pt x="230" y="4"/>
                    <a:pt x="228" y="4"/>
                    <a:pt x="225" y="3"/>
                  </a:cubicBezTo>
                  <a:cubicBezTo>
                    <a:pt x="222" y="3"/>
                    <a:pt x="219" y="4"/>
                    <a:pt x="217" y="3"/>
                  </a:cubicBezTo>
                  <a:cubicBezTo>
                    <a:pt x="219" y="4"/>
                    <a:pt x="222" y="4"/>
                    <a:pt x="224" y="5"/>
                  </a:cubicBezTo>
                  <a:cubicBezTo>
                    <a:pt x="222" y="5"/>
                    <a:pt x="220" y="5"/>
                    <a:pt x="217" y="4"/>
                  </a:cubicBezTo>
                  <a:cubicBezTo>
                    <a:pt x="215" y="4"/>
                    <a:pt x="212" y="3"/>
                    <a:pt x="209" y="4"/>
                  </a:cubicBezTo>
                  <a:cubicBezTo>
                    <a:pt x="210" y="4"/>
                    <a:pt x="211" y="5"/>
                    <a:pt x="212" y="5"/>
                  </a:cubicBezTo>
                  <a:cubicBezTo>
                    <a:pt x="211" y="5"/>
                    <a:pt x="209" y="4"/>
                    <a:pt x="208" y="5"/>
                  </a:cubicBezTo>
                  <a:cubicBezTo>
                    <a:pt x="209" y="6"/>
                    <a:pt x="211" y="6"/>
                    <a:pt x="213" y="6"/>
                  </a:cubicBezTo>
                  <a:cubicBezTo>
                    <a:pt x="214" y="6"/>
                    <a:pt x="216" y="6"/>
                    <a:pt x="217" y="6"/>
                  </a:cubicBezTo>
                  <a:cubicBezTo>
                    <a:pt x="217" y="6"/>
                    <a:pt x="221" y="6"/>
                    <a:pt x="218" y="5"/>
                  </a:cubicBezTo>
                  <a:cubicBezTo>
                    <a:pt x="224" y="5"/>
                    <a:pt x="230" y="5"/>
                    <a:pt x="236" y="6"/>
                  </a:cubicBezTo>
                  <a:cubicBezTo>
                    <a:pt x="239" y="6"/>
                    <a:pt x="241" y="6"/>
                    <a:pt x="244" y="6"/>
                  </a:cubicBezTo>
                  <a:cubicBezTo>
                    <a:pt x="245" y="6"/>
                    <a:pt x="251" y="7"/>
                    <a:pt x="248" y="8"/>
                  </a:cubicBezTo>
                  <a:cubicBezTo>
                    <a:pt x="250" y="8"/>
                    <a:pt x="248" y="9"/>
                    <a:pt x="248" y="9"/>
                  </a:cubicBezTo>
                  <a:cubicBezTo>
                    <a:pt x="247" y="8"/>
                    <a:pt x="246" y="7"/>
                    <a:pt x="245" y="7"/>
                  </a:cubicBezTo>
                  <a:cubicBezTo>
                    <a:pt x="243" y="6"/>
                    <a:pt x="239" y="6"/>
                    <a:pt x="237" y="6"/>
                  </a:cubicBezTo>
                  <a:cubicBezTo>
                    <a:pt x="238" y="7"/>
                    <a:pt x="238" y="7"/>
                    <a:pt x="238" y="7"/>
                  </a:cubicBezTo>
                  <a:cubicBezTo>
                    <a:pt x="237" y="10"/>
                    <a:pt x="236" y="6"/>
                    <a:pt x="236" y="6"/>
                  </a:cubicBezTo>
                  <a:cubicBezTo>
                    <a:pt x="234" y="6"/>
                    <a:pt x="231" y="6"/>
                    <a:pt x="229" y="6"/>
                  </a:cubicBezTo>
                  <a:cubicBezTo>
                    <a:pt x="226" y="6"/>
                    <a:pt x="224" y="6"/>
                    <a:pt x="221" y="6"/>
                  </a:cubicBezTo>
                  <a:cubicBezTo>
                    <a:pt x="219" y="6"/>
                    <a:pt x="216" y="5"/>
                    <a:pt x="214" y="6"/>
                  </a:cubicBezTo>
                  <a:cubicBezTo>
                    <a:pt x="215" y="7"/>
                    <a:pt x="217" y="7"/>
                    <a:pt x="219" y="8"/>
                  </a:cubicBezTo>
                  <a:cubicBezTo>
                    <a:pt x="219" y="8"/>
                    <a:pt x="220" y="8"/>
                    <a:pt x="221" y="8"/>
                  </a:cubicBezTo>
                  <a:cubicBezTo>
                    <a:pt x="222" y="8"/>
                    <a:pt x="225" y="8"/>
                    <a:pt x="223" y="9"/>
                  </a:cubicBezTo>
                  <a:cubicBezTo>
                    <a:pt x="226" y="10"/>
                    <a:pt x="229" y="9"/>
                    <a:pt x="231" y="10"/>
                  </a:cubicBezTo>
                  <a:cubicBezTo>
                    <a:pt x="228" y="10"/>
                    <a:pt x="225" y="10"/>
                    <a:pt x="222" y="9"/>
                  </a:cubicBezTo>
                  <a:cubicBezTo>
                    <a:pt x="221" y="9"/>
                    <a:pt x="220" y="9"/>
                    <a:pt x="219" y="9"/>
                  </a:cubicBezTo>
                  <a:cubicBezTo>
                    <a:pt x="218" y="9"/>
                    <a:pt x="215" y="11"/>
                    <a:pt x="218" y="11"/>
                  </a:cubicBezTo>
                  <a:cubicBezTo>
                    <a:pt x="216" y="11"/>
                    <a:pt x="215" y="11"/>
                    <a:pt x="214" y="12"/>
                  </a:cubicBezTo>
                  <a:cubicBezTo>
                    <a:pt x="215" y="12"/>
                    <a:pt x="216" y="12"/>
                    <a:pt x="216" y="12"/>
                  </a:cubicBezTo>
                  <a:cubicBezTo>
                    <a:pt x="214" y="13"/>
                    <a:pt x="217" y="13"/>
                    <a:pt x="217" y="13"/>
                  </a:cubicBezTo>
                  <a:cubicBezTo>
                    <a:pt x="214" y="14"/>
                    <a:pt x="210" y="13"/>
                    <a:pt x="207" y="12"/>
                  </a:cubicBezTo>
                  <a:cubicBezTo>
                    <a:pt x="204" y="11"/>
                    <a:pt x="201" y="11"/>
                    <a:pt x="198" y="10"/>
                  </a:cubicBezTo>
                  <a:cubicBezTo>
                    <a:pt x="195" y="9"/>
                    <a:pt x="192" y="9"/>
                    <a:pt x="189" y="8"/>
                  </a:cubicBezTo>
                  <a:cubicBezTo>
                    <a:pt x="185" y="7"/>
                    <a:pt x="181" y="8"/>
                    <a:pt x="178" y="8"/>
                  </a:cubicBezTo>
                  <a:cubicBezTo>
                    <a:pt x="179" y="9"/>
                    <a:pt x="178" y="10"/>
                    <a:pt x="179" y="10"/>
                  </a:cubicBezTo>
                  <a:cubicBezTo>
                    <a:pt x="180" y="11"/>
                    <a:pt x="183" y="12"/>
                    <a:pt x="185" y="12"/>
                  </a:cubicBezTo>
                  <a:cubicBezTo>
                    <a:pt x="181" y="13"/>
                    <a:pt x="178" y="13"/>
                    <a:pt x="175" y="12"/>
                  </a:cubicBezTo>
                  <a:cubicBezTo>
                    <a:pt x="177" y="13"/>
                    <a:pt x="179" y="13"/>
                    <a:pt x="181" y="14"/>
                  </a:cubicBezTo>
                  <a:cubicBezTo>
                    <a:pt x="179" y="15"/>
                    <a:pt x="177" y="13"/>
                    <a:pt x="175" y="13"/>
                  </a:cubicBezTo>
                  <a:cubicBezTo>
                    <a:pt x="172" y="12"/>
                    <a:pt x="169" y="12"/>
                    <a:pt x="166" y="12"/>
                  </a:cubicBezTo>
                  <a:cubicBezTo>
                    <a:pt x="165" y="12"/>
                    <a:pt x="164" y="11"/>
                    <a:pt x="163" y="11"/>
                  </a:cubicBezTo>
                  <a:cubicBezTo>
                    <a:pt x="162" y="12"/>
                    <a:pt x="162" y="13"/>
                    <a:pt x="160" y="13"/>
                  </a:cubicBezTo>
                  <a:cubicBezTo>
                    <a:pt x="159" y="13"/>
                    <a:pt x="156" y="15"/>
                    <a:pt x="154" y="15"/>
                  </a:cubicBezTo>
                  <a:cubicBezTo>
                    <a:pt x="155" y="13"/>
                    <a:pt x="158" y="13"/>
                    <a:pt x="159" y="11"/>
                  </a:cubicBezTo>
                  <a:cubicBezTo>
                    <a:pt x="160" y="8"/>
                    <a:pt x="149" y="9"/>
                    <a:pt x="148" y="9"/>
                  </a:cubicBezTo>
                  <a:cubicBezTo>
                    <a:pt x="151" y="9"/>
                    <a:pt x="145" y="10"/>
                    <a:pt x="144" y="10"/>
                  </a:cubicBezTo>
                  <a:cubicBezTo>
                    <a:pt x="142" y="10"/>
                    <a:pt x="140" y="10"/>
                    <a:pt x="138" y="10"/>
                  </a:cubicBezTo>
                  <a:cubicBezTo>
                    <a:pt x="132" y="11"/>
                    <a:pt x="127" y="10"/>
                    <a:pt x="121" y="12"/>
                  </a:cubicBezTo>
                  <a:cubicBezTo>
                    <a:pt x="122" y="12"/>
                    <a:pt x="123" y="12"/>
                    <a:pt x="125" y="12"/>
                  </a:cubicBezTo>
                  <a:cubicBezTo>
                    <a:pt x="126" y="12"/>
                    <a:pt x="126" y="13"/>
                    <a:pt x="127" y="14"/>
                  </a:cubicBezTo>
                  <a:cubicBezTo>
                    <a:pt x="128" y="14"/>
                    <a:pt x="129" y="14"/>
                    <a:pt x="130" y="14"/>
                  </a:cubicBezTo>
                  <a:cubicBezTo>
                    <a:pt x="132" y="15"/>
                    <a:pt x="134" y="16"/>
                    <a:pt x="135" y="16"/>
                  </a:cubicBezTo>
                  <a:cubicBezTo>
                    <a:pt x="132" y="16"/>
                    <a:pt x="129" y="15"/>
                    <a:pt x="126" y="14"/>
                  </a:cubicBezTo>
                  <a:cubicBezTo>
                    <a:pt x="125" y="14"/>
                    <a:pt x="125" y="14"/>
                    <a:pt x="124" y="13"/>
                  </a:cubicBezTo>
                  <a:cubicBezTo>
                    <a:pt x="123" y="12"/>
                    <a:pt x="121" y="12"/>
                    <a:pt x="120" y="12"/>
                  </a:cubicBezTo>
                  <a:cubicBezTo>
                    <a:pt x="117" y="12"/>
                    <a:pt x="114" y="12"/>
                    <a:pt x="111" y="12"/>
                  </a:cubicBezTo>
                  <a:cubicBezTo>
                    <a:pt x="110" y="12"/>
                    <a:pt x="105" y="15"/>
                    <a:pt x="109" y="15"/>
                  </a:cubicBezTo>
                  <a:cubicBezTo>
                    <a:pt x="108" y="16"/>
                    <a:pt x="106" y="16"/>
                    <a:pt x="105" y="17"/>
                  </a:cubicBezTo>
                  <a:cubicBezTo>
                    <a:pt x="106" y="18"/>
                    <a:pt x="106" y="18"/>
                    <a:pt x="106" y="18"/>
                  </a:cubicBezTo>
                  <a:cubicBezTo>
                    <a:pt x="102" y="19"/>
                    <a:pt x="99" y="18"/>
                    <a:pt x="95" y="17"/>
                  </a:cubicBezTo>
                  <a:cubicBezTo>
                    <a:pt x="94" y="17"/>
                    <a:pt x="92" y="17"/>
                    <a:pt x="90" y="18"/>
                  </a:cubicBezTo>
                  <a:cubicBezTo>
                    <a:pt x="89" y="19"/>
                    <a:pt x="90" y="20"/>
                    <a:pt x="91" y="21"/>
                  </a:cubicBezTo>
                  <a:cubicBezTo>
                    <a:pt x="90" y="20"/>
                    <a:pt x="89" y="19"/>
                    <a:pt x="88" y="18"/>
                  </a:cubicBezTo>
                  <a:cubicBezTo>
                    <a:pt x="87" y="17"/>
                    <a:pt x="85" y="19"/>
                    <a:pt x="83" y="19"/>
                  </a:cubicBezTo>
                  <a:cubicBezTo>
                    <a:pt x="79" y="19"/>
                    <a:pt x="75" y="21"/>
                    <a:pt x="71" y="21"/>
                  </a:cubicBezTo>
                  <a:cubicBezTo>
                    <a:pt x="68" y="22"/>
                    <a:pt x="65" y="22"/>
                    <a:pt x="62" y="23"/>
                  </a:cubicBezTo>
                  <a:cubicBezTo>
                    <a:pt x="60" y="23"/>
                    <a:pt x="56" y="24"/>
                    <a:pt x="55" y="25"/>
                  </a:cubicBezTo>
                  <a:cubicBezTo>
                    <a:pt x="57" y="25"/>
                    <a:pt x="58" y="26"/>
                    <a:pt x="60" y="26"/>
                  </a:cubicBezTo>
                  <a:cubicBezTo>
                    <a:pt x="62" y="26"/>
                    <a:pt x="63" y="27"/>
                    <a:pt x="65" y="27"/>
                  </a:cubicBezTo>
                  <a:cubicBezTo>
                    <a:pt x="70" y="27"/>
                    <a:pt x="74" y="25"/>
                    <a:pt x="78" y="26"/>
                  </a:cubicBezTo>
                  <a:cubicBezTo>
                    <a:pt x="75" y="26"/>
                    <a:pt x="71" y="26"/>
                    <a:pt x="69" y="28"/>
                  </a:cubicBezTo>
                  <a:cubicBezTo>
                    <a:pt x="68" y="29"/>
                    <a:pt x="68" y="30"/>
                    <a:pt x="67" y="31"/>
                  </a:cubicBezTo>
                  <a:cubicBezTo>
                    <a:pt x="65" y="32"/>
                    <a:pt x="63" y="32"/>
                    <a:pt x="61" y="33"/>
                  </a:cubicBezTo>
                  <a:cubicBezTo>
                    <a:pt x="57" y="34"/>
                    <a:pt x="54" y="35"/>
                    <a:pt x="49" y="34"/>
                  </a:cubicBezTo>
                  <a:cubicBezTo>
                    <a:pt x="47" y="34"/>
                    <a:pt x="45" y="35"/>
                    <a:pt x="42" y="35"/>
                  </a:cubicBezTo>
                  <a:cubicBezTo>
                    <a:pt x="39" y="35"/>
                    <a:pt x="36" y="35"/>
                    <a:pt x="33" y="36"/>
                  </a:cubicBezTo>
                  <a:cubicBezTo>
                    <a:pt x="36" y="36"/>
                    <a:pt x="32" y="37"/>
                    <a:pt x="31" y="37"/>
                  </a:cubicBezTo>
                  <a:cubicBezTo>
                    <a:pt x="30" y="37"/>
                    <a:pt x="28" y="37"/>
                    <a:pt x="26" y="37"/>
                  </a:cubicBezTo>
                  <a:cubicBezTo>
                    <a:pt x="25" y="37"/>
                    <a:pt x="23" y="37"/>
                    <a:pt x="22" y="38"/>
                  </a:cubicBezTo>
                  <a:cubicBezTo>
                    <a:pt x="21" y="38"/>
                    <a:pt x="20" y="39"/>
                    <a:pt x="18" y="39"/>
                  </a:cubicBezTo>
                  <a:cubicBezTo>
                    <a:pt x="16" y="39"/>
                    <a:pt x="14" y="39"/>
                    <a:pt x="11" y="39"/>
                  </a:cubicBezTo>
                  <a:cubicBezTo>
                    <a:pt x="10" y="39"/>
                    <a:pt x="8" y="39"/>
                    <a:pt x="7" y="39"/>
                  </a:cubicBezTo>
                  <a:cubicBezTo>
                    <a:pt x="5" y="40"/>
                    <a:pt x="4" y="41"/>
                    <a:pt x="3" y="41"/>
                  </a:cubicBezTo>
                  <a:cubicBezTo>
                    <a:pt x="5" y="42"/>
                    <a:pt x="0" y="43"/>
                    <a:pt x="0" y="43"/>
                  </a:cubicBezTo>
                  <a:cubicBezTo>
                    <a:pt x="1" y="43"/>
                    <a:pt x="2" y="44"/>
                    <a:pt x="4" y="45"/>
                  </a:cubicBezTo>
                  <a:cubicBezTo>
                    <a:pt x="5" y="45"/>
                    <a:pt x="8" y="45"/>
                    <a:pt x="9" y="45"/>
                  </a:cubicBezTo>
                  <a:cubicBezTo>
                    <a:pt x="8" y="45"/>
                    <a:pt x="8" y="46"/>
                    <a:pt x="7" y="46"/>
                  </a:cubicBezTo>
                  <a:cubicBezTo>
                    <a:pt x="10" y="47"/>
                    <a:pt x="14" y="45"/>
                    <a:pt x="17" y="45"/>
                  </a:cubicBezTo>
                  <a:cubicBezTo>
                    <a:pt x="16" y="46"/>
                    <a:pt x="14" y="46"/>
                    <a:pt x="12" y="47"/>
                  </a:cubicBezTo>
                  <a:cubicBezTo>
                    <a:pt x="14" y="48"/>
                    <a:pt x="17" y="47"/>
                    <a:pt x="19" y="46"/>
                  </a:cubicBezTo>
                  <a:cubicBezTo>
                    <a:pt x="17" y="48"/>
                    <a:pt x="15" y="47"/>
                    <a:pt x="13" y="48"/>
                  </a:cubicBezTo>
                  <a:cubicBezTo>
                    <a:pt x="16" y="49"/>
                    <a:pt x="19" y="49"/>
                    <a:pt x="22" y="49"/>
                  </a:cubicBezTo>
                  <a:cubicBezTo>
                    <a:pt x="23" y="49"/>
                    <a:pt x="24" y="49"/>
                    <a:pt x="24" y="47"/>
                  </a:cubicBezTo>
                  <a:cubicBezTo>
                    <a:pt x="25" y="47"/>
                    <a:pt x="26" y="48"/>
                    <a:pt x="27" y="48"/>
                  </a:cubicBezTo>
                  <a:cubicBezTo>
                    <a:pt x="30" y="49"/>
                    <a:pt x="33" y="48"/>
                    <a:pt x="35" y="47"/>
                  </a:cubicBezTo>
                  <a:cubicBezTo>
                    <a:pt x="37" y="47"/>
                    <a:pt x="41" y="46"/>
                    <a:pt x="41" y="49"/>
                  </a:cubicBezTo>
                  <a:cubicBezTo>
                    <a:pt x="40" y="49"/>
                    <a:pt x="39" y="49"/>
                    <a:pt x="38" y="49"/>
                  </a:cubicBezTo>
                  <a:cubicBezTo>
                    <a:pt x="36" y="49"/>
                    <a:pt x="37" y="51"/>
                    <a:pt x="38" y="50"/>
                  </a:cubicBezTo>
                  <a:cubicBezTo>
                    <a:pt x="36" y="51"/>
                    <a:pt x="32" y="49"/>
                    <a:pt x="30" y="49"/>
                  </a:cubicBezTo>
                  <a:cubicBezTo>
                    <a:pt x="26" y="50"/>
                    <a:pt x="23" y="50"/>
                    <a:pt x="19" y="50"/>
                  </a:cubicBezTo>
                  <a:cubicBezTo>
                    <a:pt x="21" y="52"/>
                    <a:pt x="25" y="51"/>
                    <a:pt x="27" y="51"/>
                  </a:cubicBezTo>
                  <a:cubicBezTo>
                    <a:pt x="31" y="51"/>
                    <a:pt x="34" y="52"/>
                    <a:pt x="38" y="51"/>
                  </a:cubicBezTo>
                  <a:cubicBezTo>
                    <a:pt x="34" y="53"/>
                    <a:pt x="1" y="49"/>
                    <a:pt x="1" y="53"/>
                  </a:cubicBezTo>
                  <a:cubicBezTo>
                    <a:pt x="2" y="53"/>
                    <a:pt x="3" y="54"/>
                    <a:pt x="5" y="54"/>
                  </a:cubicBezTo>
                  <a:cubicBezTo>
                    <a:pt x="4" y="54"/>
                    <a:pt x="3" y="54"/>
                    <a:pt x="2" y="54"/>
                  </a:cubicBezTo>
                  <a:cubicBezTo>
                    <a:pt x="6" y="57"/>
                    <a:pt x="9" y="52"/>
                    <a:pt x="13" y="53"/>
                  </a:cubicBezTo>
                  <a:cubicBezTo>
                    <a:pt x="11" y="53"/>
                    <a:pt x="9" y="54"/>
                    <a:pt x="8" y="5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39" name="Freeform 1208">
              <a:extLst>
                <a:ext uri="{FF2B5EF4-FFF2-40B4-BE49-F238E27FC236}">
                  <a16:creationId xmlns:a16="http://schemas.microsoft.com/office/drawing/2014/main" xmlns="" id="{B1337E2B-0872-4692-8CDB-6C4DB2988DCB}"/>
                </a:ext>
              </a:extLst>
            </p:cNvPr>
            <p:cNvSpPr>
              <a:spLocks/>
            </p:cNvSpPr>
            <p:nvPr/>
          </p:nvSpPr>
          <p:spPr bwMode="auto">
            <a:xfrm>
              <a:off x="2989629" y="1594861"/>
              <a:ext cx="1577"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40" name="Freeform 1209">
              <a:extLst>
                <a:ext uri="{FF2B5EF4-FFF2-40B4-BE49-F238E27FC236}">
                  <a16:creationId xmlns:a16="http://schemas.microsoft.com/office/drawing/2014/main" xmlns="" id="{60FCED7B-AF6C-445B-B4B3-4005C8CF1BDF}"/>
                </a:ext>
              </a:extLst>
            </p:cNvPr>
            <p:cNvSpPr>
              <a:spLocks/>
            </p:cNvSpPr>
            <p:nvPr/>
          </p:nvSpPr>
          <p:spPr bwMode="auto">
            <a:xfrm>
              <a:off x="2989629" y="1594861"/>
              <a:ext cx="1577"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41" name="Freeform 1211">
              <a:extLst>
                <a:ext uri="{FF2B5EF4-FFF2-40B4-BE49-F238E27FC236}">
                  <a16:creationId xmlns:a16="http://schemas.microsoft.com/office/drawing/2014/main" xmlns="" id="{6AAE4517-72FB-46F2-9FE8-82F88520C594}"/>
                </a:ext>
              </a:extLst>
            </p:cNvPr>
            <p:cNvSpPr>
              <a:spLocks/>
            </p:cNvSpPr>
            <p:nvPr/>
          </p:nvSpPr>
          <p:spPr bwMode="auto">
            <a:xfrm>
              <a:off x="2989629" y="1594862"/>
              <a:ext cx="1577"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42" name="Freeform 1212">
              <a:extLst>
                <a:ext uri="{FF2B5EF4-FFF2-40B4-BE49-F238E27FC236}">
                  <a16:creationId xmlns:a16="http://schemas.microsoft.com/office/drawing/2014/main" xmlns="" id="{D54AAC6B-5FB7-46B5-AF74-EB782F114738}"/>
                </a:ext>
              </a:extLst>
            </p:cNvPr>
            <p:cNvSpPr>
              <a:spLocks/>
            </p:cNvSpPr>
            <p:nvPr/>
          </p:nvSpPr>
          <p:spPr bwMode="auto">
            <a:xfrm>
              <a:off x="2989629" y="1589248"/>
              <a:ext cx="0" cy="2807"/>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43" name="Freeform 1213">
              <a:extLst>
                <a:ext uri="{FF2B5EF4-FFF2-40B4-BE49-F238E27FC236}">
                  <a16:creationId xmlns:a16="http://schemas.microsoft.com/office/drawing/2014/main" xmlns="" id="{D579F9AD-0DDA-43AE-B88E-D7A9C6C784B9}"/>
                </a:ext>
              </a:extLst>
            </p:cNvPr>
            <p:cNvSpPr>
              <a:spLocks/>
            </p:cNvSpPr>
            <p:nvPr/>
          </p:nvSpPr>
          <p:spPr bwMode="auto">
            <a:xfrm>
              <a:off x="2989629" y="1589248"/>
              <a:ext cx="0" cy="2807"/>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44" name="Freeform 1214">
              <a:extLst>
                <a:ext uri="{FF2B5EF4-FFF2-40B4-BE49-F238E27FC236}">
                  <a16:creationId xmlns:a16="http://schemas.microsoft.com/office/drawing/2014/main" xmlns="" id="{7B4E2F35-CF65-4C3A-9B0F-D5A170D60BBB}"/>
                </a:ext>
              </a:extLst>
            </p:cNvPr>
            <p:cNvSpPr>
              <a:spLocks/>
            </p:cNvSpPr>
            <p:nvPr/>
          </p:nvSpPr>
          <p:spPr bwMode="auto">
            <a:xfrm>
              <a:off x="3000657" y="1615917"/>
              <a:ext cx="1577"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45" name="Freeform 1215">
              <a:extLst>
                <a:ext uri="{FF2B5EF4-FFF2-40B4-BE49-F238E27FC236}">
                  <a16:creationId xmlns:a16="http://schemas.microsoft.com/office/drawing/2014/main" xmlns="" id="{DAB51FBD-09E3-441B-9071-FA7888AA7BAA}"/>
                </a:ext>
              </a:extLst>
            </p:cNvPr>
            <p:cNvSpPr>
              <a:spLocks/>
            </p:cNvSpPr>
            <p:nvPr/>
          </p:nvSpPr>
          <p:spPr bwMode="auto">
            <a:xfrm>
              <a:off x="3000657" y="1615917"/>
              <a:ext cx="1577"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46" name="Freeform 1216">
              <a:extLst>
                <a:ext uri="{FF2B5EF4-FFF2-40B4-BE49-F238E27FC236}">
                  <a16:creationId xmlns:a16="http://schemas.microsoft.com/office/drawing/2014/main" xmlns="" id="{60929F37-53FA-4497-ADD9-4CD1C6C6F0B4}"/>
                </a:ext>
              </a:extLst>
            </p:cNvPr>
            <p:cNvSpPr>
              <a:spLocks/>
            </p:cNvSpPr>
            <p:nvPr/>
          </p:nvSpPr>
          <p:spPr bwMode="auto">
            <a:xfrm>
              <a:off x="3000657" y="1624340"/>
              <a:ext cx="1577"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47" name="Freeform 1217">
              <a:extLst>
                <a:ext uri="{FF2B5EF4-FFF2-40B4-BE49-F238E27FC236}">
                  <a16:creationId xmlns:a16="http://schemas.microsoft.com/office/drawing/2014/main" xmlns="" id="{64EF266B-86F9-4E47-939B-7554B79195A8}"/>
                </a:ext>
              </a:extLst>
            </p:cNvPr>
            <p:cNvSpPr>
              <a:spLocks/>
            </p:cNvSpPr>
            <p:nvPr/>
          </p:nvSpPr>
          <p:spPr bwMode="auto">
            <a:xfrm>
              <a:off x="3000657" y="1624340"/>
              <a:ext cx="1577"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48" name="Freeform 1218">
              <a:extLst>
                <a:ext uri="{FF2B5EF4-FFF2-40B4-BE49-F238E27FC236}">
                  <a16:creationId xmlns:a16="http://schemas.microsoft.com/office/drawing/2014/main" xmlns="" id="{A6A38252-989D-44D8-9CB5-7B0A05C530A0}"/>
                </a:ext>
              </a:extLst>
            </p:cNvPr>
            <p:cNvSpPr>
              <a:spLocks/>
            </p:cNvSpPr>
            <p:nvPr/>
          </p:nvSpPr>
          <p:spPr bwMode="auto">
            <a:xfrm>
              <a:off x="3000657" y="1624340"/>
              <a:ext cx="1577"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49" name="Freeform 1219">
              <a:extLst>
                <a:ext uri="{FF2B5EF4-FFF2-40B4-BE49-F238E27FC236}">
                  <a16:creationId xmlns:a16="http://schemas.microsoft.com/office/drawing/2014/main" xmlns="" id="{F4B62B8A-5998-4B7B-85BF-7599730BB981}"/>
                </a:ext>
              </a:extLst>
            </p:cNvPr>
            <p:cNvSpPr>
              <a:spLocks/>
            </p:cNvSpPr>
            <p:nvPr/>
          </p:nvSpPr>
          <p:spPr bwMode="auto">
            <a:xfrm>
              <a:off x="3005385" y="1631358"/>
              <a:ext cx="3151"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50" name="Freeform 1220">
              <a:extLst>
                <a:ext uri="{FF2B5EF4-FFF2-40B4-BE49-F238E27FC236}">
                  <a16:creationId xmlns:a16="http://schemas.microsoft.com/office/drawing/2014/main" xmlns="" id="{4B8B04E3-BFE1-4B78-88E0-4E0637626761}"/>
                </a:ext>
              </a:extLst>
            </p:cNvPr>
            <p:cNvSpPr>
              <a:spLocks/>
            </p:cNvSpPr>
            <p:nvPr/>
          </p:nvSpPr>
          <p:spPr bwMode="auto">
            <a:xfrm>
              <a:off x="3005385" y="1631358"/>
              <a:ext cx="3151"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51" name="Freeform 1221">
              <a:extLst>
                <a:ext uri="{FF2B5EF4-FFF2-40B4-BE49-F238E27FC236}">
                  <a16:creationId xmlns:a16="http://schemas.microsoft.com/office/drawing/2014/main" xmlns="" id="{F35FDFCD-421B-4A1E-8968-50A493FE2D95}"/>
                </a:ext>
              </a:extLst>
            </p:cNvPr>
            <p:cNvSpPr>
              <a:spLocks/>
            </p:cNvSpPr>
            <p:nvPr/>
          </p:nvSpPr>
          <p:spPr bwMode="auto">
            <a:xfrm>
              <a:off x="3005385" y="1631358"/>
              <a:ext cx="3151"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52" name="Freeform 1222">
              <a:extLst>
                <a:ext uri="{FF2B5EF4-FFF2-40B4-BE49-F238E27FC236}">
                  <a16:creationId xmlns:a16="http://schemas.microsoft.com/office/drawing/2014/main" xmlns="" id="{775FFEA7-1D45-4E75-A856-77D6CD2B318F}"/>
                </a:ext>
              </a:extLst>
            </p:cNvPr>
            <p:cNvSpPr>
              <a:spLocks/>
            </p:cNvSpPr>
            <p:nvPr/>
          </p:nvSpPr>
          <p:spPr bwMode="auto">
            <a:xfrm>
              <a:off x="3008537" y="1641183"/>
              <a:ext cx="315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53" name="Freeform 1223">
              <a:extLst>
                <a:ext uri="{FF2B5EF4-FFF2-40B4-BE49-F238E27FC236}">
                  <a16:creationId xmlns:a16="http://schemas.microsoft.com/office/drawing/2014/main" xmlns="" id="{F0A71775-F4FE-465D-9121-6B7CAFFFB42E}"/>
                </a:ext>
              </a:extLst>
            </p:cNvPr>
            <p:cNvSpPr>
              <a:spLocks/>
            </p:cNvSpPr>
            <p:nvPr/>
          </p:nvSpPr>
          <p:spPr bwMode="auto">
            <a:xfrm>
              <a:off x="3008537" y="1641183"/>
              <a:ext cx="315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54" name="Freeform 1224">
              <a:extLst>
                <a:ext uri="{FF2B5EF4-FFF2-40B4-BE49-F238E27FC236}">
                  <a16:creationId xmlns:a16="http://schemas.microsoft.com/office/drawing/2014/main" xmlns="" id="{04CA54E5-ADA4-4CBC-86CE-67A6CFC70BE9}"/>
                </a:ext>
              </a:extLst>
            </p:cNvPr>
            <p:cNvSpPr>
              <a:spLocks/>
            </p:cNvSpPr>
            <p:nvPr/>
          </p:nvSpPr>
          <p:spPr bwMode="auto">
            <a:xfrm>
              <a:off x="3084168" y="1663643"/>
              <a:ext cx="4727" cy="561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0" y="1"/>
                    <a:pt x="1" y="1"/>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55" name="Freeform 1225">
              <a:extLst>
                <a:ext uri="{FF2B5EF4-FFF2-40B4-BE49-F238E27FC236}">
                  <a16:creationId xmlns:a16="http://schemas.microsoft.com/office/drawing/2014/main" xmlns="" id="{35706352-F0C3-47C4-AA81-128EA55821EB}"/>
                </a:ext>
              </a:extLst>
            </p:cNvPr>
            <p:cNvSpPr>
              <a:spLocks/>
            </p:cNvSpPr>
            <p:nvPr/>
          </p:nvSpPr>
          <p:spPr bwMode="auto">
            <a:xfrm>
              <a:off x="3084168" y="1663643"/>
              <a:ext cx="4727" cy="561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0" y="1"/>
                    <a:pt x="1" y="1"/>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56" name="Freeform 1226">
              <a:extLst>
                <a:ext uri="{FF2B5EF4-FFF2-40B4-BE49-F238E27FC236}">
                  <a16:creationId xmlns:a16="http://schemas.microsoft.com/office/drawing/2014/main" xmlns="" id="{2AEA6350-F812-46F0-B079-26DBB68CCFBA}"/>
                </a:ext>
              </a:extLst>
            </p:cNvPr>
            <p:cNvSpPr>
              <a:spLocks/>
            </p:cNvSpPr>
            <p:nvPr/>
          </p:nvSpPr>
          <p:spPr bwMode="auto">
            <a:xfrm>
              <a:off x="3103075" y="1670662"/>
              <a:ext cx="0" cy="2807"/>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57" name="Freeform 1227">
              <a:extLst>
                <a:ext uri="{FF2B5EF4-FFF2-40B4-BE49-F238E27FC236}">
                  <a16:creationId xmlns:a16="http://schemas.microsoft.com/office/drawing/2014/main" xmlns="" id="{8240D7AB-0027-45BF-B938-68B0B9F4C832}"/>
                </a:ext>
              </a:extLst>
            </p:cNvPr>
            <p:cNvSpPr>
              <a:spLocks/>
            </p:cNvSpPr>
            <p:nvPr/>
          </p:nvSpPr>
          <p:spPr bwMode="auto">
            <a:xfrm>
              <a:off x="3103075" y="1670662"/>
              <a:ext cx="0" cy="2807"/>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58" name="Freeform 1228">
              <a:extLst>
                <a:ext uri="{FF2B5EF4-FFF2-40B4-BE49-F238E27FC236}">
                  <a16:creationId xmlns:a16="http://schemas.microsoft.com/office/drawing/2014/main" xmlns="" id="{FF0853F9-1AE0-4B6A-ADEF-1EBB7D0D69B5}"/>
                </a:ext>
              </a:extLst>
            </p:cNvPr>
            <p:cNvSpPr>
              <a:spLocks/>
            </p:cNvSpPr>
            <p:nvPr/>
          </p:nvSpPr>
          <p:spPr bwMode="auto">
            <a:xfrm>
              <a:off x="3117256" y="1676277"/>
              <a:ext cx="1577" cy="2807"/>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0"/>
                    <a:pt x="1" y="0"/>
                  </a:cubicBezTo>
                  <a:cubicBezTo>
                    <a:pt x="1" y="0"/>
                    <a:pt x="1"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59" name="Freeform 1229">
              <a:extLst>
                <a:ext uri="{FF2B5EF4-FFF2-40B4-BE49-F238E27FC236}">
                  <a16:creationId xmlns:a16="http://schemas.microsoft.com/office/drawing/2014/main" xmlns="" id="{8AC67883-585B-464A-BF20-D1B7C1C8A803}"/>
                </a:ext>
              </a:extLst>
            </p:cNvPr>
            <p:cNvSpPr>
              <a:spLocks/>
            </p:cNvSpPr>
            <p:nvPr/>
          </p:nvSpPr>
          <p:spPr bwMode="auto">
            <a:xfrm>
              <a:off x="3117256" y="1676277"/>
              <a:ext cx="1577" cy="2807"/>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0"/>
                    <a:pt x="1" y="0"/>
                  </a:cubicBezTo>
                  <a:cubicBezTo>
                    <a:pt x="1" y="0"/>
                    <a:pt x="1"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60" name="Freeform 1230">
              <a:extLst>
                <a:ext uri="{FF2B5EF4-FFF2-40B4-BE49-F238E27FC236}">
                  <a16:creationId xmlns:a16="http://schemas.microsoft.com/office/drawing/2014/main" xmlns="" id="{875F65B7-0BE1-4EAB-A105-C052564D0BB4}"/>
                </a:ext>
              </a:extLst>
            </p:cNvPr>
            <p:cNvSpPr>
              <a:spLocks/>
            </p:cNvSpPr>
            <p:nvPr/>
          </p:nvSpPr>
          <p:spPr bwMode="auto">
            <a:xfrm>
              <a:off x="3142465" y="1651010"/>
              <a:ext cx="4727" cy="2807"/>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0" y="1"/>
                    <a:pt x="1" y="1"/>
                    <a:pt x="2" y="0"/>
                  </a:cubicBezTo>
                  <a:cubicBezTo>
                    <a:pt x="1"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61" name="Freeform 1231">
              <a:extLst>
                <a:ext uri="{FF2B5EF4-FFF2-40B4-BE49-F238E27FC236}">
                  <a16:creationId xmlns:a16="http://schemas.microsoft.com/office/drawing/2014/main" xmlns="" id="{6D53D763-1E5E-4453-8553-C4B3050B28A2}"/>
                </a:ext>
              </a:extLst>
            </p:cNvPr>
            <p:cNvSpPr>
              <a:spLocks/>
            </p:cNvSpPr>
            <p:nvPr/>
          </p:nvSpPr>
          <p:spPr bwMode="auto">
            <a:xfrm>
              <a:off x="3142465" y="1651010"/>
              <a:ext cx="4727" cy="2807"/>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0" y="1"/>
                    <a:pt x="1" y="1"/>
                    <a:pt x="2" y="0"/>
                  </a:cubicBezTo>
                  <a:cubicBezTo>
                    <a:pt x="1"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62" name="Freeform 1232">
              <a:extLst>
                <a:ext uri="{FF2B5EF4-FFF2-40B4-BE49-F238E27FC236}">
                  <a16:creationId xmlns:a16="http://schemas.microsoft.com/office/drawing/2014/main" xmlns="" id="{AEAA1422-C720-464D-AA51-5DA99AAA91CC}"/>
                </a:ext>
              </a:extLst>
            </p:cNvPr>
            <p:cNvSpPr>
              <a:spLocks/>
            </p:cNvSpPr>
            <p:nvPr/>
          </p:nvSpPr>
          <p:spPr bwMode="auto">
            <a:xfrm>
              <a:off x="2969145" y="1524677"/>
              <a:ext cx="6303" cy="2807"/>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1"/>
                    <a:pt x="2" y="0"/>
                  </a:cubicBezTo>
                  <a:cubicBezTo>
                    <a:pt x="1" y="0"/>
                    <a:pt x="1"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63" name="Freeform 1233">
              <a:extLst>
                <a:ext uri="{FF2B5EF4-FFF2-40B4-BE49-F238E27FC236}">
                  <a16:creationId xmlns:a16="http://schemas.microsoft.com/office/drawing/2014/main" xmlns="" id="{AB5F6672-0A67-4878-8BC4-8E6E25FC1FE1}"/>
                </a:ext>
              </a:extLst>
            </p:cNvPr>
            <p:cNvSpPr>
              <a:spLocks/>
            </p:cNvSpPr>
            <p:nvPr/>
          </p:nvSpPr>
          <p:spPr bwMode="auto">
            <a:xfrm>
              <a:off x="2969145" y="1524677"/>
              <a:ext cx="6303" cy="2807"/>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1"/>
                    <a:pt x="2" y="0"/>
                  </a:cubicBezTo>
                  <a:cubicBezTo>
                    <a:pt x="1" y="0"/>
                    <a:pt x="1"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64" name="Freeform 1234">
              <a:extLst>
                <a:ext uri="{FF2B5EF4-FFF2-40B4-BE49-F238E27FC236}">
                  <a16:creationId xmlns:a16="http://schemas.microsoft.com/office/drawing/2014/main" xmlns="" id="{5950980F-F41E-4CBC-A7BA-99A5B8BB2ECC}"/>
                </a:ext>
              </a:extLst>
            </p:cNvPr>
            <p:cNvSpPr>
              <a:spLocks/>
            </p:cNvSpPr>
            <p:nvPr/>
          </p:nvSpPr>
          <p:spPr bwMode="auto">
            <a:xfrm>
              <a:off x="2969145" y="1527484"/>
              <a:ext cx="6303" cy="4212"/>
            </a:xfrm>
            <a:custGeom>
              <a:avLst/>
              <a:gdLst>
                <a:gd name="T0" fmla="*/ 1 w 2"/>
                <a:gd name="T1" fmla="*/ 2 h 2"/>
                <a:gd name="T2" fmla="*/ 0 w 2"/>
                <a:gd name="T3" fmla="*/ 1 h 2"/>
                <a:gd name="T4" fmla="*/ 1 w 2"/>
                <a:gd name="T5" fmla="*/ 2 h 2"/>
              </a:gdLst>
              <a:ahLst/>
              <a:cxnLst>
                <a:cxn ang="0">
                  <a:pos x="T0" y="T1"/>
                </a:cxn>
                <a:cxn ang="0">
                  <a:pos x="T2" y="T3"/>
                </a:cxn>
                <a:cxn ang="0">
                  <a:pos x="T4" y="T5"/>
                </a:cxn>
              </a:cxnLst>
              <a:rect l="0" t="0" r="r" b="b"/>
              <a:pathLst>
                <a:path w="2" h="2">
                  <a:moveTo>
                    <a:pt x="1" y="2"/>
                  </a:moveTo>
                  <a:cubicBezTo>
                    <a:pt x="2" y="1"/>
                    <a:pt x="2" y="0"/>
                    <a:pt x="0" y="1"/>
                  </a:cubicBezTo>
                  <a:cubicBezTo>
                    <a:pt x="1" y="2"/>
                    <a:pt x="1" y="2"/>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65" name="Freeform 1235">
              <a:extLst>
                <a:ext uri="{FF2B5EF4-FFF2-40B4-BE49-F238E27FC236}">
                  <a16:creationId xmlns:a16="http://schemas.microsoft.com/office/drawing/2014/main" xmlns="" id="{E79E244D-3B01-49C8-8945-E38B2EFB5868}"/>
                </a:ext>
              </a:extLst>
            </p:cNvPr>
            <p:cNvSpPr>
              <a:spLocks/>
            </p:cNvSpPr>
            <p:nvPr/>
          </p:nvSpPr>
          <p:spPr bwMode="auto">
            <a:xfrm>
              <a:off x="2969145" y="1527484"/>
              <a:ext cx="6303" cy="4212"/>
            </a:xfrm>
            <a:custGeom>
              <a:avLst/>
              <a:gdLst>
                <a:gd name="T0" fmla="*/ 1 w 2"/>
                <a:gd name="T1" fmla="*/ 2 h 2"/>
                <a:gd name="T2" fmla="*/ 0 w 2"/>
                <a:gd name="T3" fmla="*/ 1 h 2"/>
                <a:gd name="T4" fmla="*/ 1 w 2"/>
                <a:gd name="T5" fmla="*/ 2 h 2"/>
              </a:gdLst>
              <a:ahLst/>
              <a:cxnLst>
                <a:cxn ang="0">
                  <a:pos x="T0" y="T1"/>
                </a:cxn>
                <a:cxn ang="0">
                  <a:pos x="T2" y="T3"/>
                </a:cxn>
                <a:cxn ang="0">
                  <a:pos x="T4" y="T5"/>
                </a:cxn>
              </a:cxnLst>
              <a:rect l="0" t="0" r="r" b="b"/>
              <a:pathLst>
                <a:path w="2" h="2">
                  <a:moveTo>
                    <a:pt x="1" y="2"/>
                  </a:moveTo>
                  <a:cubicBezTo>
                    <a:pt x="2" y="1"/>
                    <a:pt x="2" y="0"/>
                    <a:pt x="0" y="1"/>
                  </a:cubicBezTo>
                  <a:cubicBezTo>
                    <a:pt x="1" y="2"/>
                    <a:pt x="1" y="2"/>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66" name="Freeform 1236">
              <a:extLst>
                <a:ext uri="{FF2B5EF4-FFF2-40B4-BE49-F238E27FC236}">
                  <a16:creationId xmlns:a16="http://schemas.microsoft.com/office/drawing/2014/main" xmlns="" id="{D276C333-C802-4594-9BB1-CE6E9B347B41}"/>
                </a:ext>
              </a:extLst>
            </p:cNvPr>
            <p:cNvSpPr>
              <a:spLocks/>
            </p:cNvSpPr>
            <p:nvPr/>
          </p:nvSpPr>
          <p:spPr bwMode="auto">
            <a:xfrm>
              <a:off x="2980175" y="1537309"/>
              <a:ext cx="3151" cy="2807"/>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1"/>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67" name="Freeform 1237">
              <a:extLst>
                <a:ext uri="{FF2B5EF4-FFF2-40B4-BE49-F238E27FC236}">
                  <a16:creationId xmlns:a16="http://schemas.microsoft.com/office/drawing/2014/main" xmlns="" id="{22A8AF47-66B0-4387-B99A-9B8D1C6235E8}"/>
                </a:ext>
              </a:extLst>
            </p:cNvPr>
            <p:cNvSpPr>
              <a:spLocks/>
            </p:cNvSpPr>
            <p:nvPr/>
          </p:nvSpPr>
          <p:spPr bwMode="auto">
            <a:xfrm>
              <a:off x="2980175" y="1537309"/>
              <a:ext cx="3151" cy="2807"/>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1"/>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68" name="Freeform 1238">
              <a:extLst>
                <a:ext uri="{FF2B5EF4-FFF2-40B4-BE49-F238E27FC236}">
                  <a16:creationId xmlns:a16="http://schemas.microsoft.com/office/drawing/2014/main" xmlns="" id="{EA3C3E57-ED02-43CC-8CB8-9CB9E1AC975A}"/>
                </a:ext>
              </a:extLst>
            </p:cNvPr>
            <p:cNvSpPr>
              <a:spLocks/>
            </p:cNvSpPr>
            <p:nvPr/>
          </p:nvSpPr>
          <p:spPr bwMode="auto">
            <a:xfrm>
              <a:off x="2986478" y="1559769"/>
              <a:ext cx="4727" cy="2807"/>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0"/>
                    <a:pt x="0" y="1"/>
                  </a:cubicBezTo>
                  <a:cubicBezTo>
                    <a:pt x="1" y="1"/>
                    <a:pt x="2" y="1"/>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69" name="Freeform 1239">
              <a:extLst>
                <a:ext uri="{FF2B5EF4-FFF2-40B4-BE49-F238E27FC236}">
                  <a16:creationId xmlns:a16="http://schemas.microsoft.com/office/drawing/2014/main" xmlns="" id="{5A4B01CA-6B88-4A0D-B583-38AC17A69345}"/>
                </a:ext>
              </a:extLst>
            </p:cNvPr>
            <p:cNvSpPr>
              <a:spLocks/>
            </p:cNvSpPr>
            <p:nvPr/>
          </p:nvSpPr>
          <p:spPr bwMode="auto">
            <a:xfrm>
              <a:off x="2986478" y="1559769"/>
              <a:ext cx="4727" cy="2807"/>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0"/>
                    <a:pt x="0" y="1"/>
                  </a:cubicBezTo>
                  <a:cubicBezTo>
                    <a:pt x="1" y="1"/>
                    <a:pt x="2" y="1"/>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70" name="Freeform 1240">
              <a:extLst>
                <a:ext uri="{FF2B5EF4-FFF2-40B4-BE49-F238E27FC236}">
                  <a16:creationId xmlns:a16="http://schemas.microsoft.com/office/drawing/2014/main" xmlns="" id="{76BDA2FC-5B16-49B0-A6F6-3D0DB39CBC15}"/>
                </a:ext>
              </a:extLst>
            </p:cNvPr>
            <p:cNvSpPr>
              <a:spLocks/>
            </p:cNvSpPr>
            <p:nvPr/>
          </p:nvSpPr>
          <p:spPr bwMode="auto">
            <a:xfrm>
              <a:off x="2989629" y="1551347"/>
              <a:ext cx="11030" cy="8422"/>
            </a:xfrm>
            <a:custGeom>
              <a:avLst/>
              <a:gdLst>
                <a:gd name="T0" fmla="*/ 4 w 4"/>
                <a:gd name="T1" fmla="*/ 1 h 3"/>
                <a:gd name="T2" fmla="*/ 0 w 4"/>
                <a:gd name="T3" fmla="*/ 3 h 3"/>
                <a:gd name="T4" fmla="*/ 4 w 4"/>
                <a:gd name="T5" fmla="*/ 1 h 3"/>
              </a:gdLst>
              <a:ahLst/>
              <a:cxnLst>
                <a:cxn ang="0">
                  <a:pos x="T0" y="T1"/>
                </a:cxn>
                <a:cxn ang="0">
                  <a:pos x="T2" y="T3"/>
                </a:cxn>
                <a:cxn ang="0">
                  <a:pos x="T4" y="T5"/>
                </a:cxn>
              </a:cxnLst>
              <a:rect l="0" t="0" r="r" b="b"/>
              <a:pathLst>
                <a:path w="4" h="3">
                  <a:moveTo>
                    <a:pt x="4" y="1"/>
                  </a:moveTo>
                  <a:cubicBezTo>
                    <a:pt x="3" y="0"/>
                    <a:pt x="1" y="2"/>
                    <a:pt x="0" y="3"/>
                  </a:cubicBezTo>
                  <a:cubicBezTo>
                    <a:pt x="2" y="3"/>
                    <a:pt x="3" y="2"/>
                    <a:pt x="4"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71" name="Freeform 1241">
              <a:extLst>
                <a:ext uri="{FF2B5EF4-FFF2-40B4-BE49-F238E27FC236}">
                  <a16:creationId xmlns:a16="http://schemas.microsoft.com/office/drawing/2014/main" xmlns="" id="{83200F7D-A70A-497D-AA21-7E2C469ED9C0}"/>
                </a:ext>
              </a:extLst>
            </p:cNvPr>
            <p:cNvSpPr>
              <a:spLocks/>
            </p:cNvSpPr>
            <p:nvPr/>
          </p:nvSpPr>
          <p:spPr bwMode="auto">
            <a:xfrm>
              <a:off x="2989629" y="1551347"/>
              <a:ext cx="11030" cy="8422"/>
            </a:xfrm>
            <a:custGeom>
              <a:avLst/>
              <a:gdLst>
                <a:gd name="T0" fmla="*/ 4 w 4"/>
                <a:gd name="T1" fmla="*/ 1 h 3"/>
                <a:gd name="T2" fmla="*/ 0 w 4"/>
                <a:gd name="T3" fmla="*/ 3 h 3"/>
                <a:gd name="T4" fmla="*/ 4 w 4"/>
                <a:gd name="T5" fmla="*/ 1 h 3"/>
              </a:gdLst>
              <a:ahLst/>
              <a:cxnLst>
                <a:cxn ang="0">
                  <a:pos x="T0" y="T1"/>
                </a:cxn>
                <a:cxn ang="0">
                  <a:pos x="T2" y="T3"/>
                </a:cxn>
                <a:cxn ang="0">
                  <a:pos x="T4" y="T5"/>
                </a:cxn>
              </a:cxnLst>
              <a:rect l="0" t="0" r="r" b="b"/>
              <a:pathLst>
                <a:path w="4" h="3">
                  <a:moveTo>
                    <a:pt x="4" y="1"/>
                  </a:moveTo>
                  <a:cubicBezTo>
                    <a:pt x="3" y="0"/>
                    <a:pt x="1" y="2"/>
                    <a:pt x="0" y="3"/>
                  </a:cubicBezTo>
                  <a:cubicBezTo>
                    <a:pt x="2" y="3"/>
                    <a:pt x="3" y="2"/>
                    <a:pt x="4"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72" name="Freeform 1242">
              <a:extLst>
                <a:ext uri="{FF2B5EF4-FFF2-40B4-BE49-F238E27FC236}">
                  <a16:creationId xmlns:a16="http://schemas.microsoft.com/office/drawing/2014/main" xmlns="" id="{336E11E6-B27D-413B-BB42-6F8D8B3EB58E}"/>
                </a:ext>
              </a:extLst>
            </p:cNvPr>
            <p:cNvSpPr>
              <a:spLocks/>
            </p:cNvSpPr>
            <p:nvPr/>
          </p:nvSpPr>
          <p:spPr bwMode="auto">
            <a:xfrm>
              <a:off x="2994355" y="1551347"/>
              <a:ext cx="14181" cy="11229"/>
            </a:xfrm>
            <a:custGeom>
              <a:avLst/>
              <a:gdLst>
                <a:gd name="T0" fmla="*/ 5 w 5"/>
                <a:gd name="T1" fmla="*/ 1 h 4"/>
                <a:gd name="T2" fmla="*/ 0 w 5"/>
                <a:gd name="T3" fmla="*/ 4 h 4"/>
                <a:gd name="T4" fmla="*/ 5 w 5"/>
                <a:gd name="T5" fmla="*/ 1 h 4"/>
              </a:gdLst>
              <a:ahLst/>
              <a:cxnLst>
                <a:cxn ang="0">
                  <a:pos x="T0" y="T1"/>
                </a:cxn>
                <a:cxn ang="0">
                  <a:pos x="T2" y="T3"/>
                </a:cxn>
                <a:cxn ang="0">
                  <a:pos x="T4" y="T5"/>
                </a:cxn>
              </a:cxnLst>
              <a:rect l="0" t="0" r="r" b="b"/>
              <a:pathLst>
                <a:path w="5" h="4">
                  <a:moveTo>
                    <a:pt x="5" y="1"/>
                  </a:moveTo>
                  <a:cubicBezTo>
                    <a:pt x="3" y="0"/>
                    <a:pt x="1" y="4"/>
                    <a:pt x="0" y="4"/>
                  </a:cubicBezTo>
                  <a:cubicBezTo>
                    <a:pt x="1" y="4"/>
                    <a:pt x="3" y="2"/>
                    <a:pt x="5"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73" name="Freeform 1243">
              <a:extLst>
                <a:ext uri="{FF2B5EF4-FFF2-40B4-BE49-F238E27FC236}">
                  <a16:creationId xmlns:a16="http://schemas.microsoft.com/office/drawing/2014/main" xmlns="" id="{D29CEEBC-DB6A-436D-921A-E4853B9BC97C}"/>
                </a:ext>
              </a:extLst>
            </p:cNvPr>
            <p:cNvSpPr>
              <a:spLocks/>
            </p:cNvSpPr>
            <p:nvPr/>
          </p:nvSpPr>
          <p:spPr bwMode="auto">
            <a:xfrm>
              <a:off x="2994355" y="1551347"/>
              <a:ext cx="14181" cy="11229"/>
            </a:xfrm>
            <a:custGeom>
              <a:avLst/>
              <a:gdLst>
                <a:gd name="T0" fmla="*/ 5 w 5"/>
                <a:gd name="T1" fmla="*/ 1 h 4"/>
                <a:gd name="T2" fmla="*/ 0 w 5"/>
                <a:gd name="T3" fmla="*/ 4 h 4"/>
                <a:gd name="T4" fmla="*/ 5 w 5"/>
                <a:gd name="T5" fmla="*/ 1 h 4"/>
              </a:gdLst>
              <a:ahLst/>
              <a:cxnLst>
                <a:cxn ang="0">
                  <a:pos x="T0" y="T1"/>
                </a:cxn>
                <a:cxn ang="0">
                  <a:pos x="T2" y="T3"/>
                </a:cxn>
                <a:cxn ang="0">
                  <a:pos x="T4" y="T5"/>
                </a:cxn>
              </a:cxnLst>
              <a:rect l="0" t="0" r="r" b="b"/>
              <a:pathLst>
                <a:path w="5" h="4">
                  <a:moveTo>
                    <a:pt x="5" y="1"/>
                  </a:moveTo>
                  <a:cubicBezTo>
                    <a:pt x="3" y="0"/>
                    <a:pt x="1" y="4"/>
                    <a:pt x="0" y="4"/>
                  </a:cubicBezTo>
                  <a:cubicBezTo>
                    <a:pt x="1" y="4"/>
                    <a:pt x="3" y="2"/>
                    <a:pt x="5"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74" name="Freeform 1244">
              <a:extLst>
                <a:ext uri="{FF2B5EF4-FFF2-40B4-BE49-F238E27FC236}">
                  <a16:creationId xmlns:a16="http://schemas.microsoft.com/office/drawing/2014/main" xmlns="" id="{08406C12-618E-4E64-9DD8-98C87AB4DEDC}"/>
                </a:ext>
              </a:extLst>
            </p:cNvPr>
            <p:cNvSpPr>
              <a:spLocks/>
            </p:cNvSpPr>
            <p:nvPr/>
          </p:nvSpPr>
          <p:spPr bwMode="auto">
            <a:xfrm>
              <a:off x="3011688" y="1638376"/>
              <a:ext cx="4727" cy="2807"/>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1" y="0"/>
                    <a:pt x="0" y="0"/>
                    <a:pt x="0" y="0"/>
                  </a:cubicBezTo>
                  <a:cubicBezTo>
                    <a:pt x="1" y="1"/>
                    <a:pt x="1" y="1"/>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75" name="Freeform 1245">
              <a:extLst>
                <a:ext uri="{FF2B5EF4-FFF2-40B4-BE49-F238E27FC236}">
                  <a16:creationId xmlns:a16="http://schemas.microsoft.com/office/drawing/2014/main" xmlns="" id="{EB3E13F2-20B4-42F6-83C0-5F50EB477F27}"/>
                </a:ext>
              </a:extLst>
            </p:cNvPr>
            <p:cNvSpPr>
              <a:spLocks/>
            </p:cNvSpPr>
            <p:nvPr/>
          </p:nvSpPr>
          <p:spPr bwMode="auto">
            <a:xfrm>
              <a:off x="3011688" y="1638376"/>
              <a:ext cx="4727" cy="2807"/>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1" y="0"/>
                    <a:pt x="0" y="0"/>
                    <a:pt x="0" y="0"/>
                  </a:cubicBezTo>
                  <a:cubicBezTo>
                    <a:pt x="1" y="1"/>
                    <a:pt x="1" y="1"/>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76" name="Freeform 1246">
              <a:extLst>
                <a:ext uri="{FF2B5EF4-FFF2-40B4-BE49-F238E27FC236}">
                  <a16:creationId xmlns:a16="http://schemas.microsoft.com/office/drawing/2014/main" xmlns="" id="{5B7C8579-1812-4261-8785-52F6C8E926A2}"/>
                </a:ext>
              </a:extLst>
            </p:cNvPr>
            <p:cNvSpPr>
              <a:spLocks/>
            </p:cNvSpPr>
            <p:nvPr/>
          </p:nvSpPr>
          <p:spPr bwMode="auto">
            <a:xfrm>
              <a:off x="3016414" y="1653817"/>
              <a:ext cx="11030" cy="4212"/>
            </a:xfrm>
            <a:custGeom>
              <a:avLst/>
              <a:gdLst>
                <a:gd name="T0" fmla="*/ 4 w 4"/>
                <a:gd name="T1" fmla="*/ 0 h 2"/>
                <a:gd name="T2" fmla="*/ 0 w 4"/>
                <a:gd name="T3" fmla="*/ 0 h 2"/>
                <a:gd name="T4" fmla="*/ 4 w 4"/>
                <a:gd name="T5" fmla="*/ 0 h 2"/>
              </a:gdLst>
              <a:ahLst/>
              <a:cxnLst>
                <a:cxn ang="0">
                  <a:pos x="T0" y="T1"/>
                </a:cxn>
                <a:cxn ang="0">
                  <a:pos x="T2" y="T3"/>
                </a:cxn>
                <a:cxn ang="0">
                  <a:pos x="T4" y="T5"/>
                </a:cxn>
              </a:cxnLst>
              <a:rect l="0" t="0" r="r" b="b"/>
              <a:pathLst>
                <a:path w="4" h="2">
                  <a:moveTo>
                    <a:pt x="4" y="0"/>
                  </a:moveTo>
                  <a:cubicBezTo>
                    <a:pt x="2" y="0"/>
                    <a:pt x="1" y="0"/>
                    <a:pt x="0" y="0"/>
                  </a:cubicBezTo>
                  <a:cubicBezTo>
                    <a:pt x="1" y="2"/>
                    <a:pt x="3" y="2"/>
                    <a:pt x="4"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77" name="Freeform 1247">
              <a:extLst>
                <a:ext uri="{FF2B5EF4-FFF2-40B4-BE49-F238E27FC236}">
                  <a16:creationId xmlns:a16="http://schemas.microsoft.com/office/drawing/2014/main" xmlns="" id="{10F1CED0-C641-4F16-8AFD-F82FC22EC3DF}"/>
                </a:ext>
              </a:extLst>
            </p:cNvPr>
            <p:cNvSpPr>
              <a:spLocks/>
            </p:cNvSpPr>
            <p:nvPr/>
          </p:nvSpPr>
          <p:spPr bwMode="auto">
            <a:xfrm>
              <a:off x="3016414" y="1653817"/>
              <a:ext cx="11030" cy="4212"/>
            </a:xfrm>
            <a:custGeom>
              <a:avLst/>
              <a:gdLst>
                <a:gd name="T0" fmla="*/ 4 w 4"/>
                <a:gd name="T1" fmla="*/ 0 h 2"/>
                <a:gd name="T2" fmla="*/ 0 w 4"/>
                <a:gd name="T3" fmla="*/ 0 h 2"/>
                <a:gd name="T4" fmla="*/ 4 w 4"/>
                <a:gd name="T5" fmla="*/ 0 h 2"/>
              </a:gdLst>
              <a:ahLst/>
              <a:cxnLst>
                <a:cxn ang="0">
                  <a:pos x="T0" y="T1"/>
                </a:cxn>
                <a:cxn ang="0">
                  <a:pos x="T2" y="T3"/>
                </a:cxn>
                <a:cxn ang="0">
                  <a:pos x="T4" y="T5"/>
                </a:cxn>
              </a:cxnLst>
              <a:rect l="0" t="0" r="r" b="b"/>
              <a:pathLst>
                <a:path w="4" h="2">
                  <a:moveTo>
                    <a:pt x="4" y="0"/>
                  </a:moveTo>
                  <a:cubicBezTo>
                    <a:pt x="2" y="0"/>
                    <a:pt x="1" y="0"/>
                    <a:pt x="0" y="0"/>
                  </a:cubicBezTo>
                  <a:cubicBezTo>
                    <a:pt x="1" y="2"/>
                    <a:pt x="3" y="2"/>
                    <a:pt x="4"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78" name="Freeform 1248">
              <a:extLst>
                <a:ext uri="{FF2B5EF4-FFF2-40B4-BE49-F238E27FC236}">
                  <a16:creationId xmlns:a16="http://schemas.microsoft.com/office/drawing/2014/main" xmlns="" id="{19A7F977-2756-4708-8DC7-48E2FB841385}"/>
                </a:ext>
              </a:extLst>
            </p:cNvPr>
            <p:cNvSpPr>
              <a:spLocks/>
            </p:cNvSpPr>
            <p:nvPr/>
          </p:nvSpPr>
          <p:spPr bwMode="auto">
            <a:xfrm>
              <a:off x="3016414" y="1646799"/>
              <a:ext cx="6303"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1" y="0"/>
                    <a:pt x="0" y="0"/>
                  </a:cubicBezTo>
                  <a:cubicBezTo>
                    <a:pt x="1" y="0"/>
                    <a:pt x="2" y="0"/>
                    <a:pt x="2" y="0"/>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79" name="Freeform 1249">
              <a:extLst>
                <a:ext uri="{FF2B5EF4-FFF2-40B4-BE49-F238E27FC236}">
                  <a16:creationId xmlns:a16="http://schemas.microsoft.com/office/drawing/2014/main" xmlns="" id="{805B9416-46B5-41AC-B5F6-E57D36D3C813}"/>
                </a:ext>
              </a:extLst>
            </p:cNvPr>
            <p:cNvSpPr>
              <a:spLocks/>
            </p:cNvSpPr>
            <p:nvPr/>
          </p:nvSpPr>
          <p:spPr bwMode="auto">
            <a:xfrm>
              <a:off x="3016414" y="1646799"/>
              <a:ext cx="6303"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1" y="0"/>
                    <a:pt x="0" y="0"/>
                  </a:cubicBezTo>
                  <a:cubicBezTo>
                    <a:pt x="1" y="0"/>
                    <a:pt x="2" y="0"/>
                    <a:pt x="2" y="0"/>
                  </a:cubicBezTo>
                  <a:cubicBezTo>
                    <a:pt x="1"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80" name="Freeform 1250">
              <a:extLst>
                <a:ext uri="{FF2B5EF4-FFF2-40B4-BE49-F238E27FC236}">
                  <a16:creationId xmlns:a16="http://schemas.microsoft.com/office/drawing/2014/main" xmlns="" id="{22FC01D5-EA4D-4B54-BBFE-2D72DD773996}"/>
                </a:ext>
              </a:extLst>
            </p:cNvPr>
            <p:cNvSpPr>
              <a:spLocks/>
            </p:cNvSpPr>
            <p:nvPr/>
          </p:nvSpPr>
          <p:spPr bwMode="auto">
            <a:xfrm>
              <a:off x="3049503" y="1651010"/>
              <a:ext cx="14181" cy="5615"/>
            </a:xfrm>
            <a:custGeom>
              <a:avLst/>
              <a:gdLst>
                <a:gd name="T0" fmla="*/ 5 w 5"/>
                <a:gd name="T1" fmla="*/ 0 h 2"/>
                <a:gd name="T2" fmla="*/ 5 w 5"/>
                <a:gd name="T3" fmla="*/ 0 h 2"/>
                <a:gd name="T4" fmla="*/ 0 w 5"/>
                <a:gd name="T5" fmla="*/ 2 h 2"/>
                <a:gd name="T6" fmla="*/ 5 w 5"/>
                <a:gd name="T7" fmla="*/ 0 h 2"/>
              </a:gdLst>
              <a:ahLst/>
              <a:cxnLst>
                <a:cxn ang="0">
                  <a:pos x="T0" y="T1"/>
                </a:cxn>
                <a:cxn ang="0">
                  <a:pos x="T2" y="T3"/>
                </a:cxn>
                <a:cxn ang="0">
                  <a:pos x="T4" y="T5"/>
                </a:cxn>
                <a:cxn ang="0">
                  <a:pos x="T6" y="T7"/>
                </a:cxn>
              </a:cxnLst>
              <a:rect l="0" t="0" r="r" b="b"/>
              <a:pathLst>
                <a:path w="5" h="2">
                  <a:moveTo>
                    <a:pt x="5" y="0"/>
                  </a:moveTo>
                  <a:cubicBezTo>
                    <a:pt x="5" y="0"/>
                    <a:pt x="5" y="0"/>
                    <a:pt x="5" y="0"/>
                  </a:cubicBezTo>
                  <a:cubicBezTo>
                    <a:pt x="3" y="0"/>
                    <a:pt x="1" y="0"/>
                    <a:pt x="0" y="2"/>
                  </a:cubicBezTo>
                  <a:cubicBezTo>
                    <a:pt x="1" y="1"/>
                    <a:pt x="3" y="1"/>
                    <a:pt x="5"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81" name="Freeform 1251">
              <a:extLst>
                <a:ext uri="{FF2B5EF4-FFF2-40B4-BE49-F238E27FC236}">
                  <a16:creationId xmlns:a16="http://schemas.microsoft.com/office/drawing/2014/main" xmlns="" id="{A6B02471-BF99-4BB1-ADF6-4C5C21F04005}"/>
                </a:ext>
              </a:extLst>
            </p:cNvPr>
            <p:cNvSpPr>
              <a:spLocks/>
            </p:cNvSpPr>
            <p:nvPr/>
          </p:nvSpPr>
          <p:spPr bwMode="auto">
            <a:xfrm>
              <a:off x="3049503" y="1651010"/>
              <a:ext cx="14181" cy="5615"/>
            </a:xfrm>
            <a:custGeom>
              <a:avLst/>
              <a:gdLst>
                <a:gd name="T0" fmla="*/ 5 w 5"/>
                <a:gd name="T1" fmla="*/ 0 h 2"/>
                <a:gd name="T2" fmla="*/ 5 w 5"/>
                <a:gd name="T3" fmla="*/ 0 h 2"/>
                <a:gd name="T4" fmla="*/ 0 w 5"/>
                <a:gd name="T5" fmla="*/ 2 h 2"/>
                <a:gd name="T6" fmla="*/ 5 w 5"/>
                <a:gd name="T7" fmla="*/ 0 h 2"/>
              </a:gdLst>
              <a:ahLst/>
              <a:cxnLst>
                <a:cxn ang="0">
                  <a:pos x="T0" y="T1"/>
                </a:cxn>
                <a:cxn ang="0">
                  <a:pos x="T2" y="T3"/>
                </a:cxn>
                <a:cxn ang="0">
                  <a:pos x="T4" y="T5"/>
                </a:cxn>
                <a:cxn ang="0">
                  <a:pos x="T6" y="T7"/>
                </a:cxn>
              </a:cxnLst>
              <a:rect l="0" t="0" r="r" b="b"/>
              <a:pathLst>
                <a:path w="5" h="2">
                  <a:moveTo>
                    <a:pt x="5" y="0"/>
                  </a:moveTo>
                  <a:cubicBezTo>
                    <a:pt x="5" y="0"/>
                    <a:pt x="5" y="0"/>
                    <a:pt x="5" y="0"/>
                  </a:cubicBezTo>
                  <a:cubicBezTo>
                    <a:pt x="3" y="0"/>
                    <a:pt x="1" y="0"/>
                    <a:pt x="0" y="2"/>
                  </a:cubicBezTo>
                  <a:cubicBezTo>
                    <a:pt x="1" y="1"/>
                    <a:pt x="3" y="1"/>
                    <a:pt x="5"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82" name="Freeform 1252">
              <a:extLst>
                <a:ext uri="{FF2B5EF4-FFF2-40B4-BE49-F238E27FC236}">
                  <a16:creationId xmlns:a16="http://schemas.microsoft.com/office/drawing/2014/main" xmlns="" id="{5634F7FB-76EB-414F-BD17-A7B3E8E45F18}"/>
                </a:ext>
              </a:extLst>
            </p:cNvPr>
            <p:cNvSpPr>
              <a:spLocks/>
            </p:cNvSpPr>
            <p:nvPr/>
          </p:nvSpPr>
          <p:spPr bwMode="auto">
            <a:xfrm>
              <a:off x="3055806" y="1656625"/>
              <a:ext cx="4727"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83" name="Freeform 1253">
              <a:extLst>
                <a:ext uri="{FF2B5EF4-FFF2-40B4-BE49-F238E27FC236}">
                  <a16:creationId xmlns:a16="http://schemas.microsoft.com/office/drawing/2014/main" xmlns="" id="{D088776C-BDCE-447D-8ACE-8C5BC15A5BEB}"/>
                </a:ext>
              </a:extLst>
            </p:cNvPr>
            <p:cNvSpPr>
              <a:spLocks/>
            </p:cNvSpPr>
            <p:nvPr/>
          </p:nvSpPr>
          <p:spPr bwMode="auto">
            <a:xfrm>
              <a:off x="3055806" y="1656625"/>
              <a:ext cx="4727"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84" name="Freeform 1254">
              <a:extLst>
                <a:ext uri="{FF2B5EF4-FFF2-40B4-BE49-F238E27FC236}">
                  <a16:creationId xmlns:a16="http://schemas.microsoft.com/office/drawing/2014/main" xmlns="" id="{24A3122A-5CB3-4DFE-8D39-7A66B7D8117C}"/>
                </a:ext>
              </a:extLst>
            </p:cNvPr>
            <p:cNvSpPr>
              <a:spLocks/>
            </p:cNvSpPr>
            <p:nvPr/>
          </p:nvSpPr>
          <p:spPr bwMode="auto">
            <a:xfrm>
              <a:off x="3060532" y="1656625"/>
              <a:ext cx="9453" cy="1404"/>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0"/>
                    <a:pt x="1" y="0"/>
                    <a:pt x="0" y="1"/>
                  </a:cubicBezTo>
                  <a:cubicBezTo>
                    <a:pt x="1" y="1"/>
                    <a:pt x="2" y="1"/>
                    <a:pt x="3"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85" name="Freeform 1255">
              <a:extLst>
                <a:ext uri="{FF2B5EF4-FFF2-40B4-BE49-F238E27FC236}">
                  <a16:creationId xmlns:a16="http://schemas.microsoft.com/office/drawing/2014/main" xmlns="" id="{58667DFB-DE7D-458E-9EDD-5775B45C9C62}"/>
                </a:ext>
              </a:extLst>
            </p:cNvPr>
            <p:cNvSpPr>
              <a:spLocks/>
            </p:cNvSpPr>
            <p:nvPr/>
          </p:nvSpPr>
          <p:spPr bwMode="auto">
            <a:xfrm>
              <a:off x="3060532" y="1656625"/>
              <a:ext cx="9453" cy="1404"/>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0"/>
                    <a:pt x="1" y="0"/>
                    <a:pt x="0" y="1"/>
                  </a:cubicBezTo>
                  <a:cubicBezTo>
                    <a:pt x="1" y="1"/>
                    <a:pt x="2" y="1"/>
                    <a:pt x="3"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86" name="Freeform 1256">
              <a:extLst>
                <a:ext uri="{FF2B5EF4-FFF2-40B4-BE49-F238E27FC236}">
                  <a16:creationId xmlns:a16="http://schemas.microsoft.com/office/drawing/2014/main" xmlns="" id="{96F52129-5061-457C-99B5-D0F2C3C56EA3}"/>
                </a:ext>
              </a:extLst>
            </p:cNvPr>
            <p:cNvSpPr>
              <a:spLocks/>
            </p:cNvSpPr>
            <p:nvPr/>
          </p:nvSpPr>
          <p:spPr bwMode="auto">
            <a:xfrm>
              <a:off x="3074713" y="1663643"/>
              <a:ext cx="9453" cy="7019"/>
            </a:xfrm>
            <a:custGeom>
              <a:avLst/>
              <a:gdLst>
                <a:gd name="T0" fmla="*/ 3 w 3"/>
                <a:gd name="T1" fmla="*/ 1 h 3"/>
                <a:gd name="T2" fmla="*/ 0 w 3"/>
                <a:gd name="T3" fmla="*/ 3 h 3"/>
                <a:gd name="T4" fmla="*/ 3 w 3"/>
                <a:gd name="T5" fmla="*/ 1 h 3"/>
              </a:gdLst>
              <a:ahLst/>
              <a:cxnLst>
                <a:cxn ang="0">
                  <a:pos x="T0" y="T1"/>
                </a:cxn>
                <a:cxn ang="0">
                  <a:pos x="T2" y="T3"/>
                </a:cxn>
                <a:cxn ang="0">
                  <a:pos x="T4" y="T5"/>
                </a:cxn>
              </a:cxnLst>
              <a:rect l="0" t="0" r="r" b="b"/>
              <a:pathLst>
                <a:path w="3" h="3">
                  <a:moveTo>
                    <a:pt x="3" y="1"/>
                  </a:moveTo>
                  <a:cubicBezTo>
                    <a:pt x="1" y="0"/>
                    <a:pt x="1" y="2"/>
                    <a:pt x="0" y="3"/>
                  </a:cubicBezTo>
                  <a:cubicBezTo>
                    <a:pt x="1" y="3"/>
                    <a:pt x="2" y="2"/>
                    <a:pt x="3"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87" name="Freeform 1257">
              <a:extLst>
                <a:ext uri="{FF2B5EF4-FFF2-40B4-BE49-F238E27FC236}">
                  <a16:creationId xmlns:a16="http://schemas.microsoft.com/office/drawing/2014/main" xmlns="" id="{0BB331C8-DDE0-4AD0-8F7A-75A756865E60}"/>
                </a:ext>
              </a:extLst>
            </p:cNvPr>
            <p:cNvSpPr>
              <a:spLocks/>
            </p:cNvSpPr>
            <p:nvPr/>
          </p:nvSpPr>
          <p:spPr bwMode="auto">
            <a:xfrm>
              <a:off x="3074713" y="1663643"/>
              <a:ext cx="9453" cy="7019"/>
            </a:xfrm>
            <a:custGeom>
              <a:avLst/>
              <a:gdLst>
                <a:gd name="T0" fmla="*/ 3 w 3"/>
                <a:gd name="T1" fmla="*/ 1 h 3"/>
                <a:gd name="T2" fmla="*/ 0 w 3"/>
                <a:gd name="T3" fmla="*/ 3 h 3"/>
                <a:gd name="T4" fmla="*/ 3 w 3"/>
                <a:gd name="T5" fmla="*/ 1 h 3"/>
              </a:gdLst>
              <a:ahLst/>
              <a:cxnLst>
                <a:cxn ang="0">
                  <a:pos x="T0" y="T1"/>
                </a:cxn>
                <a:cxn ang="0">
                  <a:pos x="T2" y="T3"/>
                </a:cxn>
                <a:cxn ang="0">
                  <a:pos x="T4" y="T5"/>
                </a:cxn>
              </a:cxnLst>
              <a:rect l="0" t="0" r="r" b="b"/>
              <a:pathLst>
                <a:path w="3" h="3">
                  <a:moveTo>
                    <a:pt x="3" y="1"/>
                  </a:moveTo>
                  <a:cubicBezTo>
                    <a:pt x="1" y="0"/>
                    <a:pt x="1" y="2"/>
                    <a:pt x="0" y="3"/>
                  </a:cubicBezTo>
                  <a:cubicBezTo>
                    <a:pt x="1" y="3"/>
                    <a:pt x="2" y="2"/>
                    <a:pt x="3"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88" name="Freeform 1258">
              <a:extLst>
                <a:ext uri="{FF2B5EF4-FFF2-40B4-BE49-F238E27FC236}">
                  <a16:creationId xmlns:a16="http://schemas.microsoft.com/office/drawing/2014/main" xmlns="" id="{7E73D661-DE56-4064-AC2B-0E3D61FCE09E}"/>
                </a:ext>
              </a:extLst>
            </p:cNvPr>
            <p:cNvSpPr>
              <a:spLocks/>
            </p:cNvSpPr>
            <p:nvPr/>
          </p:nvSpPr>
          <p:spPr bwMode="auto">
            <a:xfrm>
              <a:off x="3084168" y="1663643"/>
              <a:ext cx="1577" cy="2807"/>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89" name="Freeform 1259">
              <a:extLst>
                <a:ext uri="{FF2B5EF4-FFF2-40B4-BE49-F238E27FC236}">
                  <a16:creationId xmlns:a16="http://schemas.microsoft.com/office/drawing/2014/main" xmlns="" id="{267BA452-F566-425D-9D3F-95B059CFAA1C}"/>
                </a:ext>
              </a:extLst>
            </p:cNvPr>
            <p:cNvSpPr>
              <a:spLocks/>
            </p:cNvSpPr>
            <p:nvPr/>
          </p:nvSpPr>
          <p:spPr bwMode="auto">
            <a:xfrm>
              <a:off x="3084168" y="1663643"/>
              <a:ext cx="1577" cy="2807"/>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90" name="Freeform 1260">
              <a:extLst>
                <a:ext uri="{FF2B5EF4-FFF2-40B4-BE49-F238E27FC236}">
                  <a16:creationId xmlns:a16="http://schemas.microsoft.com/office/drawing/2014/main" xmlns="" id="{114D7258-E6E6-4058-9934-48C68AD7FF1D}"/>
                </a:ext>
              </a:extLst>
            </p:cNvPr>
            <p:cNvSpPr>
              <a:spLocks/>
            </p:cNvSpPr>
            <p:nvPr/>
          </p:nvSpPr>
          <p:spPr bwMode="auto">
            <a:xfrm>
              <a:off x="3084168" y="1663643"/>
              <a:ext cx="1577" cy="2807"/>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91" name="Freeform 1261">
              <a:extLst>
                <a:ext uri="{FF2B5EF4-FFF2-40B4-BE49-F238E27FC236}">
                  <a16:creationId xmlns:a16="http://schemas.microsoft.com/office/drawing/2014/main" xmlns="" id="{3828F2E4-4714-4149-ACBF-5C04AC47D8E1}"/>
                </a:ext>
              </a:extLst>
            </p:cNvPr>
            <p:cNvSpPr>
              <a:spLocks/>
            </p:cNvSpPr>
            <p:nvPr/>
          </p:nvSpPr>
          <p:spPr bwMode="auto">
            <a:xfrm>
              <a:off x="3095197" y="1670662"/>
              <a:ext cx="4727" cy="5615"/>
            </a:xfrm>
            <a:custGeom>
              <a:avLst/>
              <a:gdLst>
                <a:gd name="T0" fmla="*/ 0 w 2"/>
                <a:gd name="T1" fmla="*/ 2 h 2"/>
                <a:gd name="T2" fmla="*/ 2 w 2"/>
                <a:gd name="T3" fmla="*/ 1 h 2"/>
                <a:gd name="T4" fmla="*/ 0 w 2"/>
                <a:gd name="T5" fmla="*/ 2 h 2"/>
              </a:gdLst>
              <a:ahLst/>
              <a:cxnLst>
                <a:cxn ang="0">
                  <a:pos x="T0" y="T1"/>
                </a:cxn>
                <a:cxn ang="0">
                  <a:pos x="T2" y="T3"/>
                </a:cxn>
                <a:cxn ang="0">
                  <a:pos x="T4" y="T5"/>
                </a:cxn>
              </a:cxnLst>
              <a:rect l="0" t="0" r="r" b="b"/>
              <a:pathLst>
                <a:path w="2" h="2">
                  <a:moveTo>
                    <a:pt x="0" y="2"/>
                  </a:moveTo>
                  <a:cubicBezTo>
                    <a:pt x="0" y="2"/>
                    <a:pt x="1" y="2"/>
                    <a:pt x="2" y="1"/>
                  </a:cubicBezTo>
                  <a:cubicBezTo>
                    <a:pt x="1" y="0"/>
                    <a:pt x="0" y="1"/>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92" name="Freeform 1262">
              <a:extLst>
                <a:ext uri="{FF2B5EF4-FFF2-40B4-BE49-F238E27FC236}">
                  <a16:creationId xmlns:a16="http://schemas.microsoft.com/office/drawing/2014/main" xmlns="" id="{97AFED20-C8CB-4BFB-98C1-B5E07273D37A}"/>
                </a:ext>
              </a:extLst>
            </p:cNvPr>
            <p:cNvSpPr>
              <a:spLocks/>
            </p:cNvSpPr>
            <p:nvPr/>
          </p:nvSpPr>
          <p:spPr bwMode="auto">
            <a:xfrm>
              <a:off x="3095197" y="1670662"/>
              <a:ext cx="4727" cy="5615"/>
            </a:xfrm>
            <a:custGeom>
              <a:avLst/>
              <a:gdLst>
                <a:gd name="T0" fmla="*/ 0 w 2"/>
                <a:gd name="T1" fmla="*/ 2 h 2"/>
                <a:gd name="T2" fmla="*/ 2 w 2"/>
                <a:gd name="T3" fmla="*/ 1 h 2"/>
                <a:gd name="T4" fmla="*/ 0 w 2"/>
                <a:gd name="T5" fmla="*/ 2 h 2"/>
              </a:gdLst>
              <a:ahLst/>
              <a:cxnLst>
                <a:cxn ang="0">
                  <a:pos x="T0" y="T1"/>
                </a:cxn>
                <a:cxn ang="0">
                  <a:pos x="T2" y="T3"/>
                </a:cxn>
                <a:cxn ang="0">
                  <a:pos x="T4" y="T5"/>
                </a:cxn>
              </a:cxnLst>
              <a:rect l="0" t="0" r="r" b="b"/>
              <a:pathLst>
                <a:path w="2" h="2">
                  <a:moveTo>
                    <a:pt x="0" y="2"/>
                  </a:moveTo>
                  <a:cubicBezTo>
                    <a:pt x="0" y="2"/>
                    <a:pt x="1" y="2"/>
                    <a:pt x="2" y="1"/>
                  </a:cubicBezTo>
                  <a:cubicBezTo>
                    <a:pt x="1" y="0"/>
                    <a:pt x="0" y="1"/>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93" name="Freeform 1263">
              <a:extLst>
                <a:ext uri="{FF2B5EF4-FFF2-40B4-BE49-F238E27FC236}">
                  <a16:creationId xmlns:a16="http://schemas.microsoft.com/office/drawing/2014/main" xmlns="" id="{8F84F79D-22F4-40E4-AE5B-DC719084F9EC}"/>
                </a:ext>
              </a:extLst>
            </p:cNvPr>
            <p:cNvSpPr>
              <a:spLocks/>
            </p:cNvSpPr>
            <p:nvPr/>
          </p:nvSpPr>
          <p:spPr bwMode="auto">
            <a:xfrm>
              <a:off x="3095197" y="1676277"/>
              <a:ext cx="11030" cy="2807"/>
            </a:xfrm>
            <a:custGeom>
              <a:avLst/>
              <a:gdLst>
                <a:gd name="T0" fmla="*/ 1 w 4"/>
                <a:gd name="T1" fmla="*/ 0 h 1"/>
                <a:gd name="T2" fmla="*/ 0 w 4"/>
                <a:gd name="T3" fmla="*/ 1 h 1"/>
                <a:gd name="T4" fmla="*/ 4 w 4"/>
                <a:gd name="T5" fmla="*/ 0 h 1"/>
                <a:gd name="T6" fmla="*/ 1 w 4"/>
                <a:gd name="T7" fmla="*/ 0 h 1"/>
              </a:gdLst>
              <a:ahLst/>
              <a:cxnLst>
                <a:cxn ang="0">
                  <a:pos x="T0" y="T1"/>
                </a:cxn>
                <a:cxn ang="0">
                  <a:pos x="T2" y="T3"/>
                </a:cxn>
                <a:cxn ang="0">
                  <a:pos x="T4" y="T5"/>
                </a:cxn>
                <a:cxn ang="0">
                  <a:pos x="T6" y="T7"/>
                </a:cxn>
              </a:cxnLst>
              <a:rect l="0" t="0" r="r" b="b"/>
              <a:pathLst>
                <a:path w="4" h="1">
                  <a:moveTo>
                    <a:pt x="1" y="0"/>
                  </a:moveTo>
                  <a:cubicBezTo>
                    <a:pt x="0" y="1"/>
                    <a:pt x="0" y="1"/>
                    <a:pt x="0" y="1"/>
                  </a:cubicBezTo>
                  <a:cubicBezTo>
                    <a:pt x="1" y="1"/>
                    <a:pt x="3" y="0"/>
                    <a:pt x="4" y="0"/>
                  </a:cubicBezTo>
                  <a:cubicBezTo>
                    <a:pt x="3" y="0"/>
                    <a:pt x="2"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94" name="Freeform 1264">
              <a:extLst>
                <a:ext uri="{FF2B5EF4-FFF2-40B4-BE49-F238E27FC236}">
                  <a16:creationId xmlns:a16="http://schemas.microsoft.com/office/drawing/2014/main" xmlns="" id="{18CD94D3-6D92-4C3E-934E-3F9D90F1B343}"/>
                </a:ext>
              </a:extLst>
            </p:cNvPr>
            <p:cNvSpPr>
              <a:spLocks/>
            </p:cNvSpPr>
            <p:nvPr/>
          </p:nvSpPr>
          <p:spPr bwMode="auto">
            <a:xfrm>
              <a:off x="3095197" y="1676277"/>
              <a:ext cx="11030" cy="2807"/>
            </a:xfrm>
            <a:custGeom>
              <a:avLst/>
              <a:gdLst>
                <a:gd name="T0" fmla="*/ 1 w 4"/>
                <a:gd name="T1" fmla="*/ 0 h 1"/>
                <a:gd name="T2" fmla="*/ 0 w 4"/>
                <a:gd name="T3" fmla="*/ 1 h 1"/>
                <a:gd name="T4" fmla="*/ 4 w 4"/>
                <a:gd name="T5" fmla="*/ 0 h 1"/>
                <a:gd name="T6" fmla="*/ 1 w 4"/>
                <a:gd name="T7" fmla="*/ 0 h 1"/>
              </a:gdLst>
              <a:ahLst/>
              <a:cxnLst>
                <a:cxn ang="0">
                  <a:pos x="T0" y="T1"/>
                </a:cxn>
                <a:cxn ang="0">
                  <a:pos x="T2" y="T3"/>
                </a:cxn>
                <a:cxn ang="0">
                  <a:pos x="T4" y="T5"/>
                </a:cxn>
                <a:cxn ang="0">
                  <a:pos x="T6" y="T7"/>
                </a:cxn>
              </a:cxnLst>
              <a:rect l="0" t="0" r="r" b="b"/>
              <a:pathLst>
                <a:path w="4" h="1">
                  <a:moveTo>
                    <a:pt x="1" y="0"/>
                  </a:moveTo>
                  <a:cubicBezTo>
                    <a:pt x="0" y="1"/>
                    <a:pt x="0" y="1"/>
                    <a:pt x="0" y="1"/>
                  </a:cubicBezTo>
                  <a:cubicBezTo>
                    <a:pt x="1" y="1"/>
                    <a:pt x="3" y="0"/>
                    <a:pt x="4" y="0"/>
                  </a:cubicBezTo>
                  <a:cubicBezTo>
                    <a:pt x="3" y="0"/>
                    <a:pt x="2"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95" name="Freeform 1265">
              <a:extLst>
                <a:ext uri="{FF2B5EF4-FFF2-40B4-BE49-F238E27FC236}">
                  <a16:creationId xmlns:a16="http://schemas.microsoft.com/office/drawing/2014/main" xmlns="" id="{B5F90F37-69D5-4F3F-9719-27BBB061BEBE}"/>
                </a:ext>
              </a:extLst>
            </p:cNvPr>
            <p:cNvSpPr>
              <a:spLocks/>
            </p:cNvSpPr>
            <p:nvPr/>
          </p:nvSpPr>
          <p:spPr bwMode="auto">
            <a:xfrm>
              <a:off x="3099924" y="1676277"/>
              <a:ext cx="11030" cy="4212"/>
            </a:xfrm>
            <a:custGeom>
              <a:avLst/>
              <a:gdLst>
                <a:gd name="T0" fmla="*/ 2 w 4"/>
                <a:gd name="T1" fmla="*/ 2 h 2"/>
                <a:gd name="T2" fmla="*/ 4 w 4"/>
                <a:gd name="T3" fmla="*/ 1 h 2"/>
                <a:gd name="T4" fmla="*/ 0 w 4"/>
                <a:gd name="T5" fmla="*/ 2 h 2"/>
                <a:gd name="T6" fmla="*/ 2 w 4"/>
                <a:gd name="T7" fmla="*/ 1 h 2"/>
                <a:gd name="T8" fmla="*/ 2 w 4"/>
                <a:gd name="T9" fmla="*/ 2 h 2"/>
              </a:gdLst>
              <a:ahLst/>
              <a:cxnLst>
                <a:cxn ang="0">
                  <a:pos x="T0" y="T1"/>
                </a:cxn>
                <a:cxn ang="0">
                  <a:pos x="T2" y="T3"/>
                </a:cxn>
                <a:cxn ang="0">
                  <a:pos x="T4" y="T5"/>
                </a:cxn>
                <a:cxn ang="0">
                  <a:pos x="T6" y="T7"/>
                </a:cxn>
                <a:cxn ang="0">
                  <a:pos x="T8" y="T9"/>
                </a:cxn>
              </a:cxnLst>
              <a:rect l="0" t="0" r="r" b="b"/>
              <a:pathLst>
                <a:path w="4" h="2">
                  <a:moveTo>
                    <a:pt x="2" y="2"/>
                  </a:moveTo>
                  <a:cubicBezTo>
                    <a:pt x="3" y="2"/>
                    <a:pt x="3" y="2"/>
                    <a:pt x="4" y="1"/>
                  </a:cubicBezTo>
                  <a:cubicBezTo>
                    <a:pt x="2" y="0"/>
                    <a:pt x="1" y="1"/>
                    <a:pt x="0" y="2"/>
                  </a:cubicBezTo>
                  <a:cubicBezTo>
                    <a:pt x="1" y="2"/>
                    <a:pt x="1" y="2"/>
                    <a:pt x="2" y="1"/>
                  </a:cubicBezTo>
                  <a:cubicBezTo>
                    <a:pt x="2" y="2"/>
                    <a:pt x="2" y="2"/>
                    <a:pt x="2"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96" name="Freeform 1266">
              <a:extLst>
                <a:ext uri="{FF2B5EF4-FFF2-40B4-BE49-F238E27FC236}">
                  <a16:creationId xmlns:a16="http://schemas.microsoft.com/office/drawing/2014/main" xmlns="" id="{AE614E14-734F-4A1A-9667-B5FAA605DE59}"/>
                </a:ext>
              </a:extLst>
            </p:cNvPr>
            <p:cNvSpPr>
              <a:spLocks/>
            </p:cNvSpPr>
            <p:nvPr/>
          </p:nvSpPr>
          <p:spPr bwMode="auto">
            <a:xfrm>
              <a:off x="3099924" y="1676277"/>
              <a:ext cx="11030" cy="4212"/>
            </a:xfrm>
            <a:custGeom>
              <a:avLst/>
              <a:gdLst>
                <a:gd name="T0" fmla="*/ 2 w 4"/>
                <a:gd name="T1" fmla="*/ 2 h 2"/>
                <a:gd name="T2" fmla="*/ 4 w 4"/>
                <a:gd name="T3" fmla="*/ 1 h 2"/>
                <a:gd name="T4" fmla="*/ 0 w 4"/>
                <a:gd name="T5" fmla="*/ 2 h 2"/>
                <a:gd name="T6" fmla="*/ 2 w 4"/>
                <a:gd name="T7" fmla="*/ 1 h 2"/>
                <a:gd name="T8" fmla="*/ 2 w 4"/>
                <a:gd name="T9" fmla="*/ 2 h 2"/>
              </a:gdLst>
              <a:ahLst/>
              <a:cxnLst>
                <a:cxn ang="0">
                  <a:pos x="T0" y="T1"/>
                </a:cxn>
                <a:cxn ang="0">
                  <a:pos x="T2" y="T3"/>
                </a:cxn>
                <a:cxn ang="0">
                  <a:pos x="T4" y="T5"/>
                </a:cxn>
                <a:cxn ang="0">
                  <a:pos x="T6" y="T7"/>
                </a:cxn>
                <a:cxn ang="0">
                  <a:pos x="T8" y="T9"/>
                </a:cxn>
              </a:cxnLst>
              <a:rect l="0" t="0" r="r" b="b"/>
              <a:pathLst>
                <a:path w="4" h="2">
                  <a:moveTo>
                    <a:pt x="2" y="2"/>
                  </a:moveTo>
                  <a:cubicBezTo>
                    <a:pt x="3" y="2"/>
                    <a:pt x="3" y="2"/>
                    <a:pt x="4" y="1"/>
                  </a:cubicBezTo>
                  <a:cubicBezTo>
                    <a:pt x="2" y="0"/>
                    <a:pt x="1" y="1"/>
                    <a:pt x="0" y="2"/>
                  </a:cubicBezTo>
                  <a:cubicBezTo>
                    <a:pt x="1" y="2"/>
                    <a:pt x="1" y="2"/>
                    <a:pt x="2" y="1"/>
                  </a:cubicBezTo>
                  <a:cubicBezTo>
                    <a:pt x="2" y="2"/>
                    <a:pt x="2" y="2"/>
                    <a:pt x="2"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97" name="Freeform 1267">
              <a:extLst>
                <a:ext uri="{FF2B5EF4-FFF2-40B4-BE49-F238E27FC236}">
                  <a16:creationId xmlns:a16="http://schemas.microsoft.com/office/drawing/2014/main" xmlns="" id="{40454B80-9423-4119-97DD-216182E9B6C6}"/>
                </a:ext>
              </a:extLst>
            </p:cNvPr>
            <p:cNvSpPr>
              <a:spLocks/>
            </p:cNvSpPr>
            <p:nvPr/>
          </p:nvSpPr>
          <p:spPr bwMode="auto">
            <a:xfrm>
              <a:off x="3118831" y="1676277"/>
              <a:ext cx="0" cy="2807"/>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98" name="Freeform 1268">
              <a:extLst>
                <a:ext uri="{FF2B5EF4-FFF2-40B4-BE49-F238E27FC236}">
                  <a16:creationId xmlns:a16="http://schemas.microsoft.com/office/drawing/2014/main" xmlns="" id="{77A759DF-0ABF-4BEB-92C6-A45E0EAE3118}"/>
                </a:ext>
              </a:extLst>
            </p:cNvPr>
            <p:cNvSpPr>
              <a:spLocks/>
            </p:cNvSpPr>
            <p:nvPr/>
          </p:nvSpPr>
          <p:spPr bwMode="auto">
            <a:xfrm>
              <a:off x="3118831" y="1676277"/>
              <a:ext cx="0" cy="2807"/>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299" name="Freeform 1269">
              <a:extLst>
                <a:ext uri="{FF2B5EF4-FFF2-40B4-BE49-F238E27FC236}">
                  <a16:creationId xmlns:a16="http://schemas.microsoft.com/office/drawing/2014/main" xmlns="" id="{51B2DBCA-3F1E-4861-A220-9E177EBEB13A}"/>
                </a:ext>
              </a:extLst>
            </p:cNvPr>
            <p:cNvSpPr>
              <a:spLocks/>
            </p:cNvSpPr>
            <p:nvPr/>
          </p:nvSpPr>
          <p:spPr bwMode="auto">
            <a:xfrm>
              <a:off x="3175555" y="1606091"/>
              <a:ext cx="1577" cy="2807"/>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00" name="Freeform 1270">
              <a:extLst>
                <a:ext uri="{FF2B5EF4-FFF2-40B4-BE49-F238E27FC236}">
                  <a16:creationId xmlns:a16="http://schemas.microsoft.com/office/drawing/2014/main" xmlns="" id="{D3C5D19A-F5EF-48FC-98AF-3B27C1C9B93D}"/>
                </a:ext>
              </a:extLst>
            </p:cNvPr>
            <p:cNvSpPr>
              <a:spLocks/>
            </p:cNvSpPr>
            <p:nvPr/>
          </p:nvSpPr>
          <p:spPr bwMode="auto">
            <a:xfrm>
              <a:off x="3175555" y="1606091"/>
              <a:ext cx="1577" cy="2807"/>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01" name="Freeform 1271">
              <a:extLst>
                <a:ext uri="{FF2B5EF4-FFF2-40B4-BE49-F238E27FC236}">
                  <a16:creationId xmlns:a16="http://schemas.microsoft.com/office/drawing/2014/main" xmlns="" id="{0FC318FA-D067-46C8-ADFC-247B13FDFFBE}"/>
                </a:ext>
              </a:extLst>
            </p:cNvPr>
            <p:cNvSpPr>
              <a:spLocks/>
            </p:cNvSpPr>
            <p:nvPr/>
          </p:nvSpPr>
          <p:spPr bwMode="auto">
            <a:xfrm>
              <a:off x="3194462" y="1594862"/>
              <a:ext cx="6303" cy="4212"/>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1" y="1"/>
                    <a:pt x="1" y="1"/>
                    <a:pt x="2" y="0"/>
                  </a:cubicBezTo>
                  <a:cubicBezTo>
                    <a:pt x="1" y="0"/>
                    <a:pt x="0" y="1"/>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02" name="Freeform 1272">
              <a:extLst>
                <a:ext uri="{FF2B5EF4-FFF2-40B4-BE49-F238E27FC236}">
                  <a16:creationId xmlns:a16="http://schemas.microsoft.com/office/drawing/2014/main" xmlns="" id="{1849D2BF-CEA0-4657-BCC2-3E10DC586816}"/>
                </a:ext>
              </a:extLst>
            </p:cNvPr>
            <p:cNvSpPr>
              <a:spLocks/>
            </p:cNvSpPr>
            <p:nvPr/>
          </p:nvSpPr>
          <p:spPr bwMode="auto">
            <a:xfrm>
              <a:off x="3194462" y="1594862"/>
              <a:ext cx="6303" cy="4212"/>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1" y="1"/>
                    <a:pt x="1" y="1"/>
                    <a:pt x="2" y="0"/>
                  </a:cubicBezTo>
                  <a:cubicBezTo>
                    <a:pt x="1" y="0"/>
                    <a:pt x="0" y="1"/>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03" name="Freeform 1273">
              <a:extLst>
                <a:ext uri="{FF2B5EF4-FFF2-40B4-BE49-F238E27FC236}">
                  <a16:creationId xmlns:a16="http://schemas.microsoft.com/office/drawing/2014/main" xmlns="" id="{8EED0FF7-9D94-41D7-8A18-B15DC90E5EC2}"/>
                </a:ext>
              </a:extLst>
            </p:cNvPr>
            <p:cNvSpPr>
              <a:spLocks/>
            </p:cNvSpPr>
            <p:nvPr/>
          </p:nvSpPr>
          <p:spPr bwMode="auto">
            <a:xfrm>
              <a:off x="3202340" y="1589248"/>
              <a:ext cx="3151" cy="2807"/>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1" y="0"/>
                    <a:pt x="0" y="1"/>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04" name="Freeform 1274">
              <a:extLst>
                <a:ext uri="{FF2B5EF4-FFF2-40B4-BE49-F238E27FC236}">
                  <a16:creationId xmlns:a16="http://schemas.microsoft.com/office/drawing/2014/main" xmlns="" id="{C802567B-A799-41A6-B43B-77C7840C770A}"/>
                </a:ext>
              </a:extLst>
            </p:cNvPr>
            <p:cNvSpPr>
              <a:spLocks/>
            </p:cNvSpPr>
            <p:nvPr/>
          </p:nvSpPr>
          <p:spPr bwMode="auto">
            <a:xfrm>
              <a:off x="3202340" y="1589248"/>
              <a:ext cx="3151" cy="2807"/>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1" y="0"/>
                    <a:pt x="0" y="1"/>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05" name="Freeform 1275">
              <a:extLst>
                <a:ext uri="{FF2B5EF4-FFF2-40B4-BE49-F238E27FC236}">
                  <a16:creationId xmlns:a16="http://schemas.microsoft.com/office/drawing/2014/main" xmlns="" id="{123EDAEA-B7FC-4B90-80E7-CC0D6F14E91D}"/>
                </a:ext>
              </a:extLst>
            </p:cNvPr>
            <p:cNvSpPr>
              <a:spLocks/>
            </p:cNvSpPr>
            <p:nvPr/>
          </p:nvSpPr>
          <p:spPr bwMode="auto">
            <a:xfrm>
              <a:off x="3103075" y="1670662"/>
              <a:ext cx="22059" cy="9827"/>
            </a:xfrm>
            <a:custGeom>
              <a:avLst/>
              <a:gdLst>
                <a:gd name="T0" fmla="*/ 1 w 8"/>
                <a:gd name="T1" fmla="*/ 2 h 4"/>
                <a:gd name="T2" fmla="*/ 3 w 8"/>
                <a:gd name="T3" fmla="*/ 2 h 4"/>
                <a:gd name="T4" fmla="*/ 0 w 8"/>
                <a:gd name="T5" fmla="*/ 1 h 4"/>
                <a:gd name="T6" fmla="*/ 8 w 8"/>
                <a:gd name="T7" fmla="*/ 2 h 4"/>
                <a:gd name="T8" fmla="*/ 5 w 8"/>
                <a:gd name="T9" fmla="*/ 1 h 4"/>
                <a:gd name="T10" fmla="*/ 1 w 8"/>
                <a:gd name="T11" fmla="*/ 2 h 4"/>
              </a:gdLst>
              <a:ahLst/>
              <a:cxnLst>
                <a:cxn ang="0">
                  <a:pos x="T0" y="T1"/>
                </a:cxn>
                <a:cxn ang="0">
                  <a:pos x="T2" y="T3"/>
                </a:cxn>
                <a:cxn ang="0">
                  <a:pos x="T4" y="T5"/>
                </a:cxn>
                <a:cxn ang="0">
                  <a:pos x="T6" y="T7"/>
                </a:cxn>
                <a:cxn ang="0">
                  <a:pos x="T8" y="T9"/>
                </a:cxn>
                <a:cxn ang="0">
                  <a:pos x="T10" y="T11"/>
                </a:cxn>
              </a:cxnLst>
              <a:rect l="0" t="0" r="r" b="b"/>
              <a:pathLst>
                <a:path w="8" h="4">
                  <a:moveTo>
                    <a:pt x="1" y="2"/>
                  </a:moveTo>
                  <a:cubicBezTo>
                    <a:pt x="2" y="2"/>
                    <a:pt x="2" y="2"/>
                    <a:pt x="3" y="2"/>
                  </a:cubicBezTo>
                  <a:cubicBezTo>
                    <a:pt x="2" y="2"/>
                    <a:pt x="1" y="1"/>
                    <a:pt x="0" y="1"/>
                  </a:cubicBezTo>
                  <a:cubicBezTo>
                    <a:pt x="1" y="0"/>
                    <a:pt x="8" y="0"/>
                    <a:pt x="8" y="2"/>
                  </a:cubicBezTo>
                  <a:cubicBezTo>
                    <a:pt x="7" y="2"/>
                    <a:pt x="6" y="1"/>
                    <a:pt x="5" y="1"/>
                  </a:cubicBezTo>
                  <a:cubicBezTo>
                    <a:pt x="5" y="4"/>
                    <a:pt x="3" y="3"/>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06" name="Freeform 1276">
              <a:extLst>
                <a:ext uri="{FF2B5EF4-FFF2-40B4-BE49-F238E27FC236}">
                  <a16:creationId xmlns:a16="http://schemas.microsoft.com/office/drawing/2014/main" xmlns="" id="{7FC306AF-DB22-4B72-A575-B4C07DB9601C}"/>
                </a:ext>
              </a:extLst>
            </p:cNvPr>
            <p:cNvSpPr>
              <a:spLocks/>
            </p:cNvSpPr>
            <p:nvPr/>
          </p:nvSpPr>
          <p:spPr bwMode="auto">
            <a:xfrm>
              <a:off x="3103075" y="1670662"/>
              <a:ext cx="22059" cy="9827"/>
            </a:xfrm>
            <a:custGeom>
              <a:avLst/>
              <a:gdLst>
                <a:gd name="T0" fmla="*/ 1 w 8"/>
                <a:gd name="T1" fmla="*/ 2 h 4"/>
                <a:gd name="T2" fmla="*/ 3 w 8"/>
                <a:gd name="T3" fmla="*/ 2 h 4"/>
                <a:gd name="T4" fmla="*/ 0 w 8"/>
                <a:gd name="T5" fmla="*/ 1 h 4"/>
                <a:gd name="T6" fmla="*/ 8 w 8"/>
                <a:gd name="T7" fmla="*/ 2 h 4"/>
                <a:gd name="T8" fmla="*/ 5 w 8"/>
                <a:gd name="T9" fmla="*/ 1 h 4"/>
                <a:gd name="T10" fmla="*/ 1 w 8"/>
                <a:gd name="T11" fmla="*/ 2 h 4"/>
              </a:gdLst>
              <a:ahLst/>
              <a:cxnLst>
                <a:cxn ang="0">
                  <a:pos x="T0" y="T1"/>
                </a:cxn>
                <a:cxn ang="0">
                  <a:pos x="T2" y="T3"/>
                </a:cxn>
                <a:cxn ang="0">
                  <a:pos x="T4" y="T5"/>
                </a:cxn>
                <a:cxn ang="0">
                  <a:pos x="T6" y="T7"/>
                </a:cxn>
                <a:cxn ang="0">
                  <a:pos x="T8" y="T9"/>
                </a:cxn>
                <a:cxn ang="0">
                  <a:pos x="T10" y="T11"/>
                </a:cxn>
              </a:cxnLst>
              <a:rect l="0" t="0" r="r" b="b"/>
              <a:pathLst>
                <a:path w="8" h="4">
                  <a:moveTo>
                    <a:pt x="1" y="2"/>
                  </a:moveTo>
                  <a:cubicBezTo>
                    <a:pt x="2" y="2"/>
                    <a:pt x="2" y="2"/>
                    <a:pt x="3" y="2"/>
                  </a:cubicBezTo>
                  <a:cubicBezTo>
                    <a:pt x="2" y="2"/>
                    <a:pt x="1" y="1"/>
                    <a:pt x="0" y="1"/>
                  </a:cubicBezTo>
                  <a:cubicBezTo>
                    <a:pt x="1" y="0"/>
                    <a:pt x="8" y="0"/>
                    <a:pt x="8" y="2"/>
                  </a:cubicBezTo>
                  <a:cubicBezTo>
                    <a:pt x="7" y="2"/>
                    <a:pt x="6" y="1"/>
                    <a:pt x="5" y="1"/>
                  </a:cubicBezTo>
                  <a:cubicBezTo>
                    <a:pt x="5" y="4"/>
                    <a:pt x="3" y="3"/>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07" name="Freeform 1277">
              <a:extLst>
                <a:ext uri="{FF2B5EF4-FFF2-40B4-BE49-F238E27FC236}">
                  <a16:creationId xmlns:a16="http://schemas.microsoft.com/office/drawing/2014/main" xmlns="" id="{08374072-6F86-4D6B-8CB4-E29950BEBE7B}"/>
                </a:ext>
              </a:extLst>
            </p:cNvPr>
            <p:cNvSpPr>
              <a:spLocks/>
            </p:cNvSpPr>
            <p:nvPr/>
          </p:nvSpPr>
          <p:spPr bwMode="auto">
            <a:xfrm>
              <a:off x="3175555" y="1599073"/>
              <a:ext cx="7878" cy="5615"/>
            </a:xfrm>
            <a:custGeom>
              <a:avLst/>
              <a:gdLst>
                <a:gd name="T0" fmla="*/ 0 w 3"/>
                <a:gd name="T1" fmla="*/ 2 h 2"/>
                <a:gd name="T2" fmla="*/ 3 w 3"/>
                <a:gd name="T3" fmla="*/ 1 h 2"/>
                <a:gd name="T4" fmla="*/ 0 w 3"/>
                <a:gd name="T5" fmla="*/ 2 h 2"/>
              </a:gdLst>
              <a:ahLst/>
              <a:cxnLst>
                <a:cxn ang="0">
                  <a:pos x="T0" y="T1"/>
                </a:cxn>
                <a:cxn ang="0">
                  <a:pos x="T2" y="T3"/>
                </a:cxn>
                <a:cxn ang="0">
                  <a:pos x="T4" y="T5"/>
                </a:cxn>
              </a:cxnLst>
              <a:rect l="0" t="0" r="r" b="b"/>
              <a:pathLst>
                <a:path w="3" h="2">
                  <a:moveTo>
                    <a:pt x="0" y="2"/>
                  </a:moveTo>
                  <a:cubicBezTo>
                    <a:pt x="0" y="0"/>
                    <a:pt x="2" y="0"/>
                    <a:pt x="3" y="1"/>
                  </a:cubicBezTo>
                  <a:cubicBezTo>
                    <a:pt x="2" y="1"/>
                    <a:pt x="1" y="2"/>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08" name="Freeform 1278">
              <a:extLst>
                <a:ext uri="{FF2B5EF4-FFF2-40B4-BE49-F238E27FC236}">
                  <a16:creationId xmlns:a16="http://schemas.microsoft.com/office/drawing/2014/main" xmlns="" id="{112F94CF-6FA0-4247-8065-863F3BCA05FF}"/>
                </a:ext>
              </a:extLst>
            </p:cNvPr>
            <p:cNvSpPr>
              <a:spLocks/>
            </p:cNvSpPr>
            <p:nvPr/>
          </p:nvSpPr>
          <p:spPr bwMode="auto">
            <a:xfrm>
              <a:off x="3175555" y="1599073"/>
              <a:ext cx="7878" cy="5615"/>
            </a:xfrm>
            <a:custGeom>
              <a:avLst/>
              <a:gdLst>
                <a:gd name="T0" fmla="*/ 0 w 3"/>
                <a:gd name="T1" fmla="*/ 2 h 2"/>
                <a:gd name="T2" fmla="*/ 3 w 3"/>
                <a:gd name="T3" fmla="*/ 1 h 2"/>
                <a:gd name="T4" fmla="*/ 0 w 3"/>
                <a:gd name="T5" fmla="*/ 2 h 2"/>
              </a:gdLst>
              <a:ahLst/>
              <a:cxnLst>
                <a:cxn ang="0">
                  <a:pos x="T0" y="T1"/>
                </a:cxn>
                <a:cxn ang="0">
                  <a:pos x="T2" y="T3"/>
                </a:cxn>
                <a:cxn ang="0">
                  <a:pos x="T4" y="T5"/>
                </a:cxn>
              </a:cxnLst>
              <a:rect l="0" t="0" r="r" b="b"/>
              <a:pathLst>
                <a:path w="3" h="2">
                  <a:moveTo>
                    <a:pt x="0" y="2"/>
                  </a:moveTo>
                  <a:cubicBezTo>
                    <a:pt x="0" y="0"/>
                    <a:pt x="2" y="0"/>
                    <a:pt x="3" y="1"/>
                  </a:cubicBezTo>
                  <a:cubicBezTo>
                    <a:pt x="2" y="1"/>
                    <a:pt x="1" y="2"/>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09" name="Freeform 1279">
              <a:extLst>
                <a:ext uri="{FF2B5EF4-FFF2-40B4-BE49-F238E27FC236}">
                  <a16:creationId xmlns:a16="http://schemas.microsoft.com/office/drawing/2014/main" xmlns="" id="{000FB205-F92D-4E4C-A6F9-9722E7F9D264}"/>
                </a:ext>
              </a:extLst>
            </p:cNvPr>
            <p:cNvSpPr>
              <a:spLocks/>
            </p:cNvSpPr>
            <p:nvPr/>
          </p:nvSpPr>
          <p:spPr bwMode="auto">
            <a:xfrm>
              <a:off x="3197614" y="1579421"/>
              <a:ext cx="4727" cy="4212"/>
            </a:xfrm>
            <a:custGeom>
              <a:avLst/>
              <a:gdLst>
                <a:gd name="T0" fmla="*/ 0 w 2"/>
                <a:gd name="T1" fmla="*/ 2 h 2"/>
                <a:gd name="T2" fmla="*/ 2 w 2"/>
                <a:gd name="T3" fmla="*/ 2 h 2"/>
                <a:gd name="T4" fmla="*/ 0 w 2"/>
                <a:gd name="T5" fmla="*/ 2 h 2"/>
              </a:gdLst>
              <a:ahLst/>
              <a:cxnLst>
                <a:cxn ang="0">
                  <a:pos x="T0" y="T1"/>
                </a:cxn>
                <a:cxn ang="0">
                  <a:pos x="T2" y="T3"/>
                </a:cxn>
                <a:cxn ang="0">
                  <a:pos x="T4" y="T5"/>
                </a:cxn>
              </a:cxnLst>
              <a:rect l="0" t="0" r="r" b="b"/>
              <a:pathLst>
                <a:path w="2" h="2">
                  <a:moveTo>
                    <a:pt x="0" y="2"/>
                  </a:moveTo>
                  <a:cubicBezTo>
                    <a:pt x="0" y="1"/>
                    <a:pt x="1" y="0"/>
                    <a:pt x="2" y="2"/>
                  </a:cubicBezTo>
                  <a:cubicBezTo>
                    <a:pt x="1" y="1"/>
                    <a:pt x="0" y="1"/>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10" name="Freeform 1280">
              <a:extLst>
                <a:ext uri="{FF2B5EF4-FFF2-40B4-BE49-F238E27FC236}">
                  <a16:creationId xmlns:a16="http://schemas.microsoft.com/office/drawing/2014/main" xmlns="" id="{80DB35FB-F698-4577-93DF-EFB09417E33B}"/>
                </a:ext>
              </a:extLst>
            </p:cNvPr>
            <p:cNvSpPr>
              <a:spLocks/>
            </p:cNvSpPr>
            <p:nvPr/>
          </p:nvSpPr>
          <p:spPr bwMode="auto">
            <a:xfrm>
              <a:off x="3197614" y="1579421"/>
              <a:ext cx="4727" cy="4212"/>
            </a:xfrm>
            <a:custGeom>
              <a:avLst/>
              <a:gdLst>
                <a:gd name="T0" fmla="*/ 0 w 2"/>
                <a:gd name="T1" fmla="*/ 2 h 2"/>
                <a:gd name="T2" fmla="*/ 2 w 2"/>
                <a:gd name="T3" fmla="*/ 2 h 2"/>
                <a:gd name="T4" fmla="*/ 0 w 2"/>
                <a:gd name="T5" fmla="*/ 2 h 2"/>
              </a:gdLst>
              <a:ahLst/>
              <a:cxnLst>
                <a:cxn ang="0">
                  <a:pos x="T0" y="T1"/>
                </a:cxn>
                <a:cxn ang="0">
                  <a:pos x="T2" y="T3"/>
                </a:cxn>
                <a:cxn ang="0">
                  <a:pos x="T4" y="T5"/>
                </a:cxn>
              </a:cxnLst>
              <a:rect l="0" t="0" r="r" b="b"/>
              <a:pathLst>
                <a:path w="2" h="2">
                  <a:moveTo>
                    <a:pt x="0" y="2"/>
                  </a:moveTo>
                  <a:cubicBezTo>
                    <a:pt x="0" y="1"/>
                    <a:pt x="1" y="0"/>
                    <a:pt x="2" y="2"/>
                  </a:cubicBezTo>
                  <a:cubicBezTo>
                    <a:pt x="1" y="1"/>
                    <a:pt x="0" y="1"/>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11" name="Freeform 1281">
              <a:extLst>
                <a:ext uri="{FF2B5EF4-FFF2-40B4-BE49-F238E27FC236}">
                  <a16:creationId xmlns:a16="http://schemas.microsoft.com/office/drawing/2014/main" xmlns="" id="{21ABF5DE-24AF-4E64-B581-2ADAECBB9014}"/>
                </a:ext>
              </a:extLst>
            </p:cNvPr>
            <p:cNvSpPr>
              <a:spLocks/>
            </p:cNvSpPr>
            <p:nvPr/>
          </p:nvSpPr>
          <p:spPr bwMode="auto">
            <a:xfrm>
              <a:off x="3775874" y="1264990"/>
              <a:ext cx="7878" cy="1404"/>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12" name="Freeform 1282">
              <a:extLst>
                <a:ext uri="{FF2B5EF4-FFF2-40B4-BE49-F238E27FC236}">
                  <a16:creationId xmlns:a16="http://schemas.microsoft.com/office/drawing/2014/main" xmlns="" id="{2D64BC06-A82B-4E86-B6FD-748EAC782222}"/>
                </a:ext>
              </a:extLst>
            </p:cNvPr>
            <p:cNvSpPr>
              <a:spLocks/>
            </p:cNvSpPr>
            <p:nvPr/>
          </p:nvSpPr>
          <p:spPr bwMode="auto">
            <a:xfrm>
              <a:off x="3775874" y="1264990"/>
              <a:ext cx="7878" cy="1404"/>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13" name="Freeform 1283">
              <a:extLst>
                <a:ext uri="{FF2B5EF4-FFF2-40B4-BE49-F238E27FC236}">
                  <a16:creationId xmlns:a16="http://schemas.microsoft.com/office/drawing/2014/main" xmlns="" id="{11334989-138F-4666-9299-35F7DE013C45}"/>
                </a:ext>
              </a:extLst>
            </p:cNvPr>
            <p:cNvSpPr>
              <a:spLocks/>
            </p:cNvSpPr>
            <p:nvPr/>
          </p:nvSpPr>
          <p:spPr bwMode="auto">
            <a:xfrm>
              <a:off x="4086276" y="2737481"/>
              <a:ext cx="461664" cy="355138"/>
            </a:xfrm>
            <a:custGeom>
              <a:avLst/>
              <a:gdLst>
                <a:gd name="T0" fmla="*/ 1 w 166"/>
                <a:gd name="T1" fmla="*/ 103 h 143"/>
                <a:gd name="T2" fmla="*/ 11 w 166"/>
                <a:gd name="T3" fmla="*/ 101 h 143"/>
                <a:gd name="T4" fmla="*/ 25 w 166"/>
                <a:gd name="T5" fmla="*/ 99 h 143"/>
                <a:gd name="T6" fmla="*/ 31 w 166"/>
                <a:gd name="T7" fmla="*/ 98 h 143"/>
                <a:gd name="T8" fmla="*/ 40 w 166"/>
                <a:gd name="T9" fmla="*/ 94 h 143"/>
                <a:gd name="T10" fmla="*/ 44 w 166"/>
                <a:gd name="T11" fmla="*/ 76 h 143"/>
                <a:gd name="T12" fmla="*/ 48 w 166"/>
                <a:gd name="T13" fmla="*/ 52 h 143"/>
                <a:gd name="T14" fmla="*/ 67 w 166"/>
                <a:gd name="T15" fmla="*/ 43 h 143"/>
                <a:gd name="T16" fmla="*/ 108 w 166"/>
                <a:gd name="T17" fmla="*/ 11 h 143"/>
                <a:gd name="T18" fmla="*/ 136 w 166"/>
                <a:gd name="T19" fmla="*/ 4 h 143"/>
                <a:gd name="T20" fmla="*/ 149 w 166"/>
                <a:gd name="T21" fmla="*/ 11 h 143"/>
                <a:gd name="T22" fmla="*/ 158 w 166"/>
                <a:gd name="T23" fmla="*/ 23 h 143"/>
                <a:gd name="T24" fmla="*/ 162 w 166"/>
                <a:gd name="T25" fmla="*/ 31 h 143"/>
                <a:gd name="T26" fmla="*/ 166 w 166"/>
                <a:gd name="T27" fmla="*/ 38 h 143"/>
                <a:gd name="T28" fmla="*/ 162 w 166"/>
                <a:gd name="T29" fmla="*/ 64 h 143"/>
                <a:gd name="T30" fmla="*/ 161 w 166"/>
                <a:gd name="T31" fmla="*/ 80 h 143"/>
                <a:gd name="T32" fmla="*/ 151 w 166"/>
                <a:gd name="T33" fmla="*/ 92 h 143"/>
                <a:gd name="T34" fmla="*/ 142 w 166"/>
                <a:gd name="T35" fmla="*/ 109 h 143"/>
                <a:gd name="T36" fmla="*/ 142 w 166"/>
                <a:gd name="T37" fmla="*/ 118 h 143"/>
                <a:gd name="T38" fmla="*/ 137 w 166"/>
                <a:gd name="T39" fmla="*/ 120 h 143"/>
                <a:gd name="T40" fmla="*/ 124 w 166"/>
                <a:gd name="T41" fmla="*/ 124 h 143"/>
                <a:gd name="T42" fmla="*/ 103 w 166"/>
                <a:gd name="T43" fmla="*/ 125 h 143"/>
                <a:gd name="T44" fmla="*/ 97 w 166"/>
                <a:gd name="T45" fmla="*/ 129 h 143"/>
                <a:gd name="T46" fmla="*/ 80 w 166"/>
                <a:gd name="T47" fmla="*/ 123 h 143"/>
                <a:gd name="T48" fmla="*/ 74 w 166"/>
                <a:gd name="T49" fmla="*/ 126 h 143"/>
                <a:gd name="T50" fmla="*/ 62 w 166"/>
                <a:gd name="T51" fmla="*/ 118 h 143"/>
                <a:gd name="T52" fmla="*/ 53 w 166"/>
                <a:gd name="T53" fmla="*/ 118 h 143"/>
                <a:gd name="T54" fmla="*/ 42 w 166"/>
                <a:gd name="T55" fmla="*/ 123 h 143"/>
                <a:gd name="T56" fmla="*/ 37 w 166"/>
                <a:gd name="T57" fmla="*/ 135 h 143"/>
                <a:gd name="T58" fmla="*/ 28 w 166"/>
                <a:gd name="T59" fmla="*/ 134 h 143"/>
                <a:gd name="T60" fmla="*/ 24 w 166"/>
                <a:gd name="T61" fmla="*/ 136 h 143"/>
                <a:gd name="T62" fmla="*/ 21 w 166"/>
                <a:gd name="T63" fmla="*/ 136 h 143"/>
                <a:gd name="T64" fmla="*/ 21 w 166"/>
                <a:gd name="T65" fmla="*/ 130 h 143"/>
                <a:gd name="T66" fmla="*/ 9 w 166"/>
                <a:gd name="T67" fmla="*/ 122 h 143"/>
                <a:gd name="T68" fmla="*/ 5 w 166"/>
                <a:gd name="T69" fmla="*/ 118 h 143"/>
                <a:gd name="T70" fmla="*/ 1 w 166"/>
                <a:gd name="T71" fmla="*/ 11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43">
                  <a:moveTo>
                    <a:pt x="1" y="110"/>
                  </a:moveTo>
                  <a:cubicBezTo>
                    <a:pt x="0" y="108"/>
                    <a:pt x="1" y="105"/>
                    <a:pt x="1" y="103"/>
                  </a:cubicBezTo>
                  <a:cubicBezTo>
                    <a:pt x="3" y="103"/>
                    <a:pt x="5" y="103"/>
                    <a:pt x="7" y="103"/>
                  </a:cubicBezTo>
                  <a:cubicBezTo>
                    <a:pt x="9" y="103"/>
                    <a:pt x="10" y="102"/>
                    <a:pt x="11" y="101"/>
                  </a:cubicBezTo>
                  <a:cubicBezTo>
                    <a:pt x="13" y="99"/>
                    <a:pt x="15" y="99"/>
                    <a:pt x="17" y="99"/>
                  </a:cubicBezTo>
                  <a:cubicBezTo>
                    <a:pt x="20" y="99"/>
                    <a:pt x="22" y="99"/>
                    <a:pt x="25" y="99"/>
                  </a:cubicBezTo>
                  <a:cubicBezTo>
                    <a:pt x="27" y="99"/>
                    <a:pt x="28" y="99"/>
                    <a:pt x="29" y="99"/>
                  </a:cubicBezTo>
                  <a:cubicBezTo>
                    <a:pt x="32" y="99"/>
                    <a:pt x="29" y="98"/>
                    <a:pt x="31" y="98"/>
                  </a:cubicBezTo>
                  <a:cubicBezTo>
                    <a:pt x="33" y="97"/>
                    <a:pt x="35" y="100"/>
                    <a:pt x="36" y="98"/>
                  </a:cubicBezTo>
                  <a:cubicBezTo>
                    <a:pt x="37" y="96"/>
                    <a:pt x="39" y="95"/>
                    <a:pt x="40" y="94"/>
                  </a:cubicBezTo>
                  <a:cubicBezTo>
                    <a:pt x="41" y="92"/>
                    <a:pt x="41" y="90"/>
                    <a:pt x="42" y="88"/>
                  </a:cubicBezTo>
                  <a:cubicBezTo>
                    <a:pt x="44" y="84"/>
                    <a:pt x="43" y="80"/>
                    <a:pt x="44" y="76"/>
                  </a:cubicBezTo>
                  <a:cubicBezTo>
                    <a:pt x="44" y="70"/>
                    <a:pt x="44" y="64"/>
                    <a:pt x="44" y="57"/>
                  </a:cubicBezTo>
                  <a:cubicBezTo>
                    <a:pt x="44" y="54"/>
                    <a:pt x="44" y="53"/>
                    <a:pt x="48" y="52"/>
                  </a:cubicBezTo>
                  <a:cubicBezTo>
                    <a:pt x="51" y="51"/>
                    <a:pt x="55" y="51"/>
                    <a:pt x="58" y="50"/>
                  </a:cubicBezTo>
                  <a:cubicBezTo>
                    <a:pt x="62" y="49"/>
                    <a:pt x="64" y="45"/>
                    <a:pt x="67" y="43"/>
                  </a:cubicBezTo>
                  <a:cubicBezTo>
                    <a:pt x="71" y="39"/>
                    <a:pt x="75" y="34"/>
                    <a:pt x="80" y="31"/>
                  </a:cubicBezTo>
                  <a:cubicBezTo>
                    <a:pt x="89" y="24"/>
                    <a:pt x="99" y="17"/>
                    <a:pt x="108" y="11"/>
                  </a:cubicBezTo>
                  <a:cubicBezTo>
                    <a:pt x="113" y="8"/>
                    <a:pt x="117" y="5"/>
                    <a:pt x="122" y="2"/>
                  </a:cubicBezTo>
                  <a:cubicBezTo>
                    <a:pt x="126" y="0"/>
                    <a:pt x="132" y="2"/>
                    <a:pt x="136" y="4"/>
                  </a:cubicBezTo>
                  <a:cubicBezTo>
                    <a:pt x="140" y="5"/>
                    <a:pt x="144" y="7"/>
                    <a:pt x="146" y="10"/>
                  </a:cubicBezTo>
                  <a:cubicBezTo>
                    <a:pt x="147" y="12"/>
                    <a:pt x="148" y="12"/>
                    <a:pt x="149" y="11"/>
                  </a:cubicBezTo>
                  <a:cubicBezTo>
                    <a:pt x="151" y="9"/>
                    <a:pt x="153" y="8"/>
                    <a:pt x="156" y="7"/>
                  </a:cubicBezTo>
                  <a:cubicBezTo>
                    <a:pt x="157" y="12"/>
                    <a:pt x="157" y="17"/>
                    <a:pt x="158" y="23"/>
                  </a:cubicBezTo>
                  <a:cubicBezTo>
                    <a:pt x="158" y="25"/>
                    <a:pt x="159" y="26"/>
                    <a:pt x="160" y="28"/>
                  </a:cubicBezTo>
                  <a:cubicBezTo>
                    <a:pt x="161" y="29"/>
                    <a:pt x="162" y="30"/>
                    <a:pt x="162" y="31"/>
                  </a:cubicBezTo>
                  <a:cubicBezTo>
                    <a:pt x="162" y="32"/>
                    <a:pt x="161" y="33"/>
                    <a:pt x="162" y="34"/>
                  </a:cubicBezTo>
                  <a:cubicBezTo>
                    <a:pt x="163" y="35"/>
                    <a:pt x="165" y="36"/>
                    <a:pt x="166" y="38"/>
                  </a:cubicBezTo>
                  <a:cubicBezTo>
                    <a:pt x="166" y="40"/>
                    <a:pt x="164" y="43"/>
                    <a:pt x="164" y="45"/>
                  </a:cubicBezTo>
                  <a:cubicBezTo>
                    <a:pt x="163" y="51"/>
                    <a:pt x="162" y="58"/>
                    <a:pt x="162" y="64"/>
                  </a:cubicBezTo>
                  <a:cubicBezTo>
                    <a:pt x="162" y="67"/>
                    <a:pt x="162" y="70"/>
                    <a:pt x="162" y="73"/>
                  </a:cubicBezTo>
                  <a:cubicBezTo>
                    <a:pt x="162" y="75"/>
                    <a:pt x="162" y="78"/>
                    <a:pt x="161" y="80"/>
                  </a:cubicBezTo>
                  <a:cubicBezTo>
                    <a:pt x="160" y="82"/>
                    <a:pt x="159" y="83"/>
                    <a:pt x="157" y="85"/>
                  </a:cubicBezTo>
                  <a:cubicBezTo>
                    <a:pt x="155" y="87"/>
                    <a:pt x="153" y="90"/>
                    <a:pt x="151" y="92"/>
                  </a:cubicBezTo>
                  <a:cubicBezTo>
                    <a:pt x="148" y="96"/>
                    <a:pt x="145" y="101"/>
                    <a:pt x="144" y="105"/>
                  </a:cubicBezTo>
                  <a:cubicBezTo>
                    <a:pt x="143" y="107"/>
                    <a:pt x="143" y="108"/>
                    <a:pt x="142" y="109"/>
                  </a:cubicBezTo>
                  <a:cubicBezTo>
                    <a:pt x="141" y="109"/>
                    <a:pt x="141" y="109"/>
                    <a:pt x="140" y="110"/>
                  </a:cubicBezTo>
                  <a:cubicBezTo>
                    <a:pt x="139" y="111"/>
                    <a:pt x="142" y="116"/>
                    <a:pt x="142" y="118"/>
                  </a:cubicBezTo>
                  <a:cubicBezTo>
                    <a:pt x="141" y="118"/>
                    <a:pt x="140" y="118"/>
                    <a:pt x="139" y="119"/>
                  </a:cubicBezTo>
                  <a:cubicBezTo>
                    <a:pt x="138" y="119"/>
                    <a:pt x="138" y="120"/>
                    <a:pt x="137" y="120"/>
                  </a:cubicBezTo>
                  <a:cubicBezTo>
                    <a:pt x="135" y="121"/>
                    <a:pt x="133" y="122"/>
                    <a:pt x="131" y="124"/>
                  </a:cubicBezTo>
                  <a:cubicBezTo>
                    <a:pt x="129" y="127"/>
                    <a:pt x="127" y="126"/>
                    <a:pt x="124" y="124"/>
                  </a:cubicBezTo>
                  <a:cubicBezTo>
                    <a:pt x="120" y="123"/>
                    <a:pt x="116" y="123"/>
                    <a:pt x="112" y="122"/>
                  </a:cubicBezTo>
                  <a:cubicBezTo>
                    <a:pt x="109" y="122"/>
                    <a:pt x="106" y="123"/>
                    <a:pt x="103" y="125"/>
                  </a:cubicBezTo>
                  <a:cubicBezTo>
                    <a:pt x="102" y="126"/>
                    <a:pt x="102" y="127"/>
                    <a:pt x="101" y="128"/>
                  </a:cubicBezTo>
                  <a:cubicBezTo>
                    <a:pt x="100" y="130"/>
                    <a:pt x="99" y="129"/>
                    <a:pt x="97" y="129"/>
                  </a:cubicBezTo>
                  <a:cubicBezTo>
                    <a:pt x="93" y="129"/>
                    <a:pt x="92" y="127"/>
                    <a:pt x="88" y="126"/>
                  </a:cubicBezTo>
                  <a:cubicBezTo>
                    <a:pt x="86" y="125"/>
                    <a:pt x="83" y="121"/>
                    <a:pt x="80" y="123"/>
                  </a:cubicBezTo>
                  <a:cubicBezTo>
                    <a:pt x="79" y="124"/>
                    <a:pt x="78" y="125"/>
                    <a:pt x="77" y="125"/>
                  </a:cubicBezTo>
                  <a:cubicBezTo>
                    <a:pt x="76" y="126"/>
                    <a:pt x="75" y="125"/>
                    <a:pt x="74" y="126"/>
                  </a:cubicBezTo>
                  <a:cubicBezTo>
                    <a:pt x="73" y="129"/>
                    <a:pt x="70" y="125"/>
                    <a:pt x="69" y="124"/>
                  </a:cubicBezTo>
                  <a:cubicBezTo>
                    <a:pt x="68" y="120"/>
                    <a:pt x="66" y="119"/>
                    <a:pt x="62" y="118"/>
                  </a:cubicBezTo>
                  <a:cubicBezTo>
                    <a:pt x="60" y="118"/>
                    <a:pt x="59" y="116"/>
                    <a:pt x="57" y="116"/>
                  </a:cubicBezTo>
                  <a:cubicBezTo>
                    <a:pt x="55" y="116"/>
                    <a:pt x="55" y="118"/>
                    <a:pt x="53" y="118"/>
                  </a:cubicBezTo>
                  <a:cubicBezTo>
                    <a:pt x="49" y="118"/>
                    <a:pt x="46" y="118"/>
                    <a:pt x="44" y="120"/>
                  </a:cubicBezTo>
                  <a:cubicBezTo>
                    <a:pt x="43" y="121"/>
                    <a:pt x="42" y="122"/>
                    <a:pt x="42" y="123"/>
                  </a:cubicBezTo>
                  <a:cubicBezTo>
                    <a:pt x="42" y="125"/>
                    <a:pt x="42" y="127"/>
                    <a:pt x="41" y="128"/>
                  </a:cubicBezTo>
                  <a:cubicBezTo>
                    <a:pt x="39" y="131"/>
                    <a:pt x="37" y="132"/>
                    <a:pt x="37" y="135"/>
                  </a:cubicBezTo>
                  <a:cubicBezTo>
                    <a:pt x="37" y="136"/>
                    <a:pt x="37" y="143"/>
                    <a:pt x="36" y="142"/>
                  </a:cubicBezTo>
                  <a:cubicBezTo>
                    <a:pt x="34" y="141"/>
                    <a:pt x="30" y="134"/>
                    <a:pt x="28" y="134"/>
                  </a:cubicBezTo>
                  <a:cubicBezTo>
                    <a:pt x="28" y="134"/>
                    <a:pt x="27" y="135"/>
                    <a:pt x="27" y="135"/>
                  </a:cubicBezTo>
                  <a:cubicBezTo>
                    <a:pt x="26" y="135"/>
                    <a:pt x="24" y="135"/>
                    <a:pt x="24" y="136"/>
                  </a:cubicBezTo>
                  <a:cubicBezTo>
                    <a:pt x="23" y="136"/>
                    <a:pt x="25" y="140"/>
                    <a:pt x="24" y="140"/>
                  </a:cubicBezTo>
                  <a:cubicBezTo>
                    <a:pt x="23" y="140"/>
                    <a:pt x="21" y="137"/>
                    <a:pt x="21" y="136"/>
                  </a:cubicBezTo>
                  <a:cubicBezTo>
                    <a:pt x="20" y="134"/>
                    <a:pt x="21" y="134"/>
                    <a:pt x="22" y="134"/>
                  </a:cubicBezTo>
                  <a:cubicBezTo>
                    <a:pt x="22" y="133"/>
                    <a:pt x="22" y="131"/>
                    <a:pt x="21" y="130"/>
                  </a:cubicBezTo>
                  <a:cubicBezTo>
                    <a:pt x="19" y="129"/>
                    <a:pt x="18" y="132"/>
                    <a:pt x="16" y="132"/>
                  </a:cubicBezTo>
                  <a:cubicBezTo>
                    <a:pt x="13" y="131"/>
                    <a:pt x="8" y="126"/>
                    <a:pt x="9" y="122"/>
                  </a:cubicBezTo>
                  <a:cubicBezTo>
                    <a:pt x="10" y="123"/>
                    <a:pt x="11" y="123"/>
                    <a:pt x="12" y="123"/>
                  </a:cubicBezTo>
                  <a:cubicBezTo>
                    <a:pt x="12" y="122"/>
                    <a:pt x="5" y="118"/>
                    <a:pt x="5" y="118"/>
                  </a:cubicBezTo>
                  <a:cubicBezTo>
                    <a:pt x="6" y="117"/>
                    <a:pt x="3" y="116"/>
                    <a:pt x="3" y="114"/>
                  </a:cubicBezTo>
                  <a:cubicBezTo>
                    <a:pt x="3" y="113"/>
                    <a:pt x="3" y="111"/>
                    <a:pt x="1" y="11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14" name="Freeform 1284">
              <a:extLst>
                <a:ext uri="{FF2B5EF4-FFF2-40B4-BE49-F238E27FC236}">
                  <a16:creationId xmlns:a16="http://schemas.microsoft.com/office/drawing/2014/main" xmlns="" id="{F00E8E4A-DBCB-4B51-823D-3340164ECA7D}"/>
                </a:ext>
              </a:extLst>
            </p:cNvPr>
            <p:cNvSpPr>
              <a:spLocks/>
            </p:cNvSpPr>
            <p:nvPr/>
          </p:nvSpPr>
          <p:spPr bwMode="auto">
            <a:xfrm>
              <a:off x="4086276" y="2737481"/>
              <a:ext cx="461664" cy="355138"/>
            </a:xfrm>
            <a:custGeom>
              <a:avLst/>
              <a:gdLst>
                <a:gd name="T0" fmla="*/ 1 w 166"/>
                <a:gd name="T1" fmla="*/ 103 h 143"/>
                <a:gd name="T2" fmla="*/ 11 w 166"/>
                <a:gd name="T3" fmla="*/ 101 h 143"/>
                <a:gd name="T4" fmla="*/ 25 w 166"/>
                <a:gd name="T5" fmla="*/ 99 h 143"/>
                <a:gd name="T6" fmla="*/ 31 w 166"/>
                <a:gd name="T7" fmla="*/ 98 h 143"/>
                <a:gd name="T8" fmla="*/ 40 w 166"/>
                <a:gd name="T9" fmla="*/ 94 h 143"/>
                <a:gd name="T10" fmla="*/ 44 w 166"/>
                <a:gd name="T11" fmla="*/ 76 h 143"/>
                <a:gd name="T12" fmla="*/ 48 w 166"/>
                <a:gd name="T13" fmla="*/ 52 h 143"/>
                <a:gd name="T14" fmla="*/ 67 w 166"/>
                <a:gd name="T15" fmla="*/ 43 h 143"/>
                <a:gd name="T16" fmla="*/ 108 w 166"/>
                <a:gd name="T17" fmla="*/ 11 h 143"/>
                <a:gd name="T18" fmla="*/ 136 w 166"/>
                <a:gd name="T19" fmla="*/ 4 h 143"/>
                <a:gd name="T20" fmla="*/ 149 w 166"/>
                <a:gd name="T21" fmla="*/ 11 h 143"/>
                <a:gd name="T22" fmla="*/ 158 w 166"/>
                <a:gd name="T23" fmla="*/ 23 h 143"/>
                <a:gd name="T24" fmla="*/ 162 w 166"/>
                <a:gd name="T25" fmla="*/ 31 h 143"/>
                <a:gd name="T26" fmla="*/ 166 w 166"/>
                <a:gd name="T27" fmla="*/ 38 h 143"/>
                <a:gd name="T28" fmla="*/ 162 w 166"/>
                <a:gd name="T29" fmla="*/ 64 h 143"/>
                <a:gd name="T30" fmla="*/ 161 w 166"/>
                <a:gd name="T31" fmla="*/ 80 h 143"/>
                <a:gd name="T32" fmla="*/ 151 w 166"/>
                <a:gd name="T33" fmla="*/ 92 h 143"/>
                <a:gd name="T34" fmla="*/ 142 w 166"/>
                <a:gd name="T35" fmla="*/ 109 h 143"/>
                <a:gd name="T36" fmla="*/ 142 w 166"/>
                <a:gd name="T37" fmla="*/ 118 h 143"/>
                <a:gd name="T38" fmla="*/ 137 w 166"/>
                <a:gd name="T39" fmla="*/ 120 h 143"/>
                <a:gd name="T40" fmla="*/ 124 w 166"/>
                <a:gd name="T41" fmla="*/ 124 h 143"/>
                <a:gd name="T42" fmla="*/ 103 w 166"/>
                <a:gd name="T43" fmla="*/ 125 h 143"/>
                <a:gd name="T44" fmla="*/ 97 w 166"/>
                <a:gd name="T45" fmla="*/ 129 h 143"/>
                <a:gd name="T46" fmla="*/ 80 w 166"/>
                <a:gd name="T47" fmla="*/ 123 h 143"/>
                <a:gd name="T48" fmla="*/ 74 w 166"/>
                <a:gd name="T49" fmla="*/ 126 h 143"/>
                <a:gd name="T50" fmla="*/ 62 w 166"/>
                <a:gd name="T51" fmla="*/ 118 h 143"/>
                <a:gd name="T52" fmla="*/ 53 w 166"/>
                <a:gd name="T53" fmla="*/ 118 h 143"/>
                <a:gd name="T54" fmla="*/ 42 w 166"/>
                <a:gd name="T55" fmla="*/ 123 h 143"/>
                <a:gd name="T56" fmla="*/ 37 w 166"/>
                <a:gd name="T57" fmla="*/ 135 h 143"/>
                <a:gd name="T58" fmla="*/ 28 w 166"/>
                <a:gd name="T59" fmla="*/ 134 h 143"/>
                <a:gd name="T60" fmla="*/ 24 w 166"/>
                <a:gd name="T61" fmla="*/ 136 h 143"/>
                <a:gd name="T62" fmla="*/ 21 w 166"/>
                <a:gd name="T63" fmla="*/ 136 h 143"/>
                <a:gd name="T64" fmla="*/ 21 w 166"/>
                <a:gd name="T65" fmla="*/ 130 h 143"/>
                <a:gd name="T66" fmla="*/ 9 w 166"/>
                <a:gd name="T67" fmla="*/ 122 h 143"/>
                <a:gd name="T68" fmla="*/ 5 w 166"/>
                <a:gd name="T69" fmla="*/ 118 h 143"/>
                <a:gd name="T70" fmla="*/ 1 w 166"/>
                <a:gd name="T71" fmla="*/ 11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43">
                  <a:moveTo>
                    <a:pt x="1" y="110"/>
                  </a:moveTo>
                  <a:cubicBezTo>
                    <a:pt x="0" y="108"/>
                    <a:pt x="1" y="105"/>
                    <a:pt x="1" y="103"/>
                  </a:cubicBezTo>
                  <a:cubicBezTo>
                    <a:pt x="3" y="103"/>
                    <a:pt x="5" y="103"/>
                    <a:pt x="7" y="103"/>
                  </a:cubicBezTo>
                  <a:cubicBezTo>
                    <a:pt x="9" y="103"/>
                    <a:pt x="10" y="102"/>
                    <a:pt x="11" y="101"/>
                  </a:cubicBezTo>
                  <a:cubicBezTo>
                    <a:pt x="13" y="99"/>
                    <a:pt x="15" y="99"/>
                    <a:pt x="17" y="99"/>
                  </a:cubicBezTo>
                  <a:cubicBezTo>
                    <a:pt x="20" y="99"/>
                    <a:pt x="22" y="99"/>
                    <a:pt x="25" y="99"/>
                  </a:cubicBezTo>
                  <a:cubicBezTo>
                    <a:pt x="27" y="99"/>
                    <a:pt x="28" y="99"/>
                    <a:pt x="29" y="99"/>
                  </a:cubicBezTo>
                  <a:cubicBezTo>
                    <a:pt x="32" y="99"/>
                    <a:pt x="29" y="98"/>
                    <a:pt x="31" y="98"/>
                  </a:cubicBezTo>
                  <a:cubicBezTo>
                    <a:pt x="33" y="97"/>
                    <a:pt x="35" y="100"/>
                    <a:pt x="36" y="98"/>
                  </a:cubicBezTo>
                  <a:cubicBezTo>
                    <a:pt x="37" y="96"/>
                    <a:pt x="39" y="95"/>
                    <a:pt x="40" y="94"/>
                  </a:cubicBezTo>
                  <a:cubicBezTo>
                    <a:pt x="41" y="92"/>
                    <a:pt x="41" y="90"/>
                    <a:pt x="42" y="88"/>
                  </a:cubicBezTo>
                  <a:cubicBezTo>
                    <a:pt x="44" y="84"/>
                    <a:pt x="43" y="80"/>
                    <a:pt x="44" y="76"/>
                  </a:cubicBezTo>
                  <a:cubicBezTo>
                    <a:pt x="44" y="70"/>
                    <a:pt x="44" y="64"/>
                    <a:pt x="44" y="57"/>
                  </a:cubicBezTo>
                  <a:cubicBezTo>
                    <a:pt x="44" y="54"/>
                    <a:pt x="44" y="53"/>
                    <a:pt x="48" y="52"/>
                  </a:cubicBezTo>
                  <a:cubicBezTo>
                    <a:pt x="51" y="51"/>
                    <a:pt x="55" y="51"/>
                    <a:pt x="58" y="50"/>
                  </a:cubicBezTo>
                  <a:cubicBezTo>
                    <a:pt x="62" y="49"/>
                    <a:pt x="64" y="45"/>
                    <a:pt x="67" y="43"/>
                  </a:cubicBezTo>
                  <a:cubicBezTo>
                    <a:pt x="71" y="39"/>
                    <a:pt x="75" y="34"/>
                    <a:pt x="80" y="31"/>
                  </a:cubicBezTo>
                  <a:cubicBezTo>
                    <a:pt x="89" y="24"/>
                    <a:pt x="99" y="17"/>
                    <a:pt x="108" y="11"/>
                  </a:cubicBezTo>
                  <a:cubicBezTo>
                    <a:pt x="113" y="8"/>
                    <a:pt x="117" y="5"/>
                    <a:pt x="122" y="2"/>
                  </a:cubicBezTo>
                  <a:cubicBezTo>
                    <a:pt x="126" y="0"/>
                    <a:pt x="132" y="2"/>
                    <a:pt x="136" y="4"/>
                  </a:cubicBezTo>
                  <a:cubicBezTo>
                    <a:pt x="140" y="5"/>
                    <a:pt x="144" y="7"/>
                    <a:pt x="146" y="10"/>
                  </a:cubicBezTo>
                  <a:cubicBezTo>
                    <a:pt x="147" y="12"/>
                    <a:pt x="148" y="12"/>
                    <a:pt x="149" y="11"/>
                  </a:cubicBezTo>
                  <a:cubicBezTo>
                    <a:pt x="151" y="9"/>
                    <a:pt x="153" y="8"/>
                    <a:pt x="156" y="7"/>
                  </a:cubicBezTo>
                  <a:cubicBezTo>
                    <a:pt x="157" y="12"/>
                    <a:pt x="157" y="17"/>
                    <a:pt x="158" y="23"/>
                  </a:cubicBezTo>
                  <a:cubicBezTo>
                    <a:pt x="158" y="25"/>
                    <a:pt x="159" y="26"/>
                    <a:pt x="160" y="28"/>
                  </a:cubicBezTo>
                  <a:cubicBezTo>
                    <a:pt x="161" y="29"/>
                    <a:pt x="162" y="30"/>
                    <a:pt x="162" y="31"/>
                  </a:cubicBezTo>
                  <a:cubicBezTo>
                    <a:pt x="162" y="32"/>
                    <a:pt x="161" y="33"/>
                    <a:pt x="162" y="34"/>
                  </a:cubicBezTo>
                  <a:cubicBezTo>
                    <a:pt x="163" y="35"/>
                    <a:pt x="165" y="36"/>
                    <a:pt x="166" y="38"/>
                  </a:cubicBezTo>
                  <a:cubicBezTo>
                    <a:pt x="166" y="40"/>
                    <a:pt x="164" y="43"/>
                    <a:pt x="164" y="45"/>
                  </a:cubicBezTo>
                  <a:cubicBezTo>
                    <a:pt x="163" y="51"/>
                    <a:pt x="162" y="58"/>
                    <a:pt x="162" y="64"/>
                  </a:cubicBezTo>
                  <a:cubicBezTo>
                    <a:pt x="162" y="67"/>
                    <a:pt x="162" y="70"/>
                    <a:pt x="162" y="73"/>
                  </a:cubicBezTo>
                  <a:cubicBezTo>
                    <a:pt x="162" y="75"/>
                    <a:pt x="162" y="78"/>
                    <a:pt x="161" y="80"/>
                  </a:cubicBezTo>
                  <a:cubicBezTo>
                    <a:pt x="160" y="82"/>
                    <a:pt x="159" y="83"/>
                    <a:pt x="157" y="85"/>
                  </a:cubicBezTo>
                  <a:cubicBezTo>
                    <a:pt x="155" y="87"/>
                    <a:pt x="153" y="90"/>
                    <a:pt x="151" y="92"/>
                  </a:cubicBezTo>
                  <a:cubicBezTo>
                    <a:pt x="148" y="96"/>
                    <a:pt x="145" y="101"/>
                    <a:pt x="144" y="105"/>
                  </a:cubicBezTo>
                  <a:cubicBezTo>
                    <a:pt x="143" y="107"/>
                    <a:pt x="143" y="108"/>
                    <a:pt x="142" y="109"/>
                  </a:cubicBezTo>
                  <a:cubicBezTo>
                    <a:pt x="141" y="109"/>
                    <a:pt x="141" y="109"/>
                    <a:pt x="140" y="110"/>
                  </a:cubicBezTo>
                  <a:cubicBezTo>
                    <a:pt x="139" y="111"/>
                    <a:pt x="142" y="116"/>
                    <a:pt x="142" y="118"/>
                  </a:cubicBezTo>
                  <a:cubicBezTo>
                    <a:pt x="141" y="118"/>
                    <a:pt x="140" y="118"/>
                    <a:pt x="139" y="119"/>
                  </a:cubicBezTo>
                  <a:cubicBezTo>
                    <a:pt x="138" y="119"/>
                    <a:pt x="138" y="120"/>
                    <a:pt x="137" y="120"/>
                  </a:cubicBezTo>
                  <a:cubicBezTo>
                    <a:pt x="135" y="121"/>
                    <a:pt x="133" y="122"/>
                    <a:pt x="131" y="124"/>
                  </a:cubicBezTo>
                  <a:cubicBezTo>
                    <a:pt x="129" y="127"/>
                    <a:pt x="127" y="126"/>
                    <a:pt x="124" y="124"/>
                  </a:cubicBezTo>
                  <a:cubicBezTo>
                    <a:pt x="120" y="123"/>
                    <a:pt x="116" y="123"/>
                    <a:pt x="112" y="122"/>
                  </a:cubicBezTo>
                  <a:cubicBezTo>
                    <a:pt x="109" y="122"/>
                    <a:pt x="106" y="123"/>
                    <a:pt x="103" y="125"/>
                  </a:cubicBezTo>
                  <a:cubicBezTo>
                    <a:pt x="102" y="126"/>
                    <a:pt x="102" y="127"/>
                    <a:pt x="101" y="128"/>
                  </a:cubicBezTo>
                  <a:cubicBezTo>
                    <a:pt x="100" y="130"/>
                    <a:pt x="99" y="129"/>
                    <a:pt x="97" y="129"/>
                  </a:cubicBezTo>
                  <a:cubicBezTo>
                    <a:pt x="93" y="129"/>
                    <a:pt x="92" y="127"/>
                    <a:pt x="88" y="126"/>
                  </a:cubicBezTo>
                  <a:cubicBezTo>
                    <a:pt x="86" y="125"/>
                    <a:pt x="83" y="121"/>
                    <a:pt x="80" y="123"/>
                  </a:cubicBezTo>
                  <a:cubicBezTo>
                    <a:pt x="79" y="124"/>
                    <a:pt x="78" y="125"/>
                    <a:pt x="77" y="125"/>
                  </a:cubicBezTo>
                  <a:cubicBezTo>
                    <a:pt x="76" y="126"/>
                    <a:pt x="75" y="125"/>
                    <a:pt x="74" y="126"/>
                  </a:cubicBezTo>
                  <a:cubicBezTo>
                    <a:pt x="73" y="129"/>
                    <a:pt x="70" y="125"/>
                    <a:pt x="69" y="124"/>
                  </a:cubicBezTo>
                  <a:cubicBezTo>
                    <a:pt x="68" y="120"/>
                    <a:pt x="66" y="119"/>
                    <a:pt x="62" y="118"/>
                  </a:cubicBezTo>
                  <a:cubicBezTo>
                    <a:pt x="60" y="118"/>
                    <a:pt x="59" y="116"/>
                    <a:pt x="57" y="116"/>
                  </a:cubicBezTo>
                  <a:cubicBezTo>
                    <a:pt x="55" y="116"/>
                    <a:pt x="55" y="118"/>
                    <a:pt x="53" y="118"/>
                  </a:cubicBezTo>
                  <a:cubicBezTo>
                    <a:pt x="49" y="118"/>
                    <a:pt x="46" y="118"/>
                    <a:pt x="44" y="120"/>
                  </a:cubicBezTo>
                  <a:cubicBezTo>
                    <a:pt x="43" y="121"/>
                    <a:pt x="42" y="122"/>
                    <a:pt x="42" y="123"/>
                  </a:cubicBezTo>
                  <a:cubicBezTo>
                    <a:pt x="42" y="125"/>
                    <a:pt x="42" y="127"/>
                    <a:pt x="41" y="128"/>
                  </a:cubicBezTo>
                  <a:cubicBezTo>
                    <a:pt x="39" y="131"/>
                    <a:pt x="37" y="132"/>
                    <a:pt x="37" y="135"/>
                  </a:cubicBezTo>
                  <a:cubicBezTo>
                    <a:pt x="37" y="136"/>
                    <a:pt x="37" y="143"/>
                    <a:pt x="36" y="142"/>
                  </a:cubicBezTo>
                  <a:cubicBezTo>
                    <a:pt x="34" y="141"/>
                    <a:pt x="30" y="134"/>
                    <a:pt x="28" y="134"/>
                  </a:cubicBezTo>
                  <a:cubicBezTo>
                    <a:pt x="28" y="134"/>
                    <a:pt x="27" y="135"/>
                    <a:pt x="27" y="135"/>
                  </a:cubicBezTo>
                  <a:cubicBezTo>
                    <a:pt x="26" y="135"/>
                    <a:pt x="24" y="135"/>
                    <a:pt x="24" y="136"/>
                  </a:cubicBezTo>
                  <a:cubicBezTo>
                    <a:pt x="23" y="136"/>
                    <a:pt x="25" y="140"/>
                    <a:pt x="24" y="140"/>
                  </a:cubicBezTo>
                  <a:cubicBezTo>
                    <a:pt x="23" y="140"/>
                    <a:pt x="21" y="137"/>
                    <a:pt x="21" y="136"/>
                  </a:cubicBezTo>
                  <a:cubicBezTo>
                    <a:pt x="20" y="134"/>
                    <a:pt x="21" y="134"/>
                    <a:pt x="22" y="134"/>
                  </a:cubicBezTo>
                  <a:cubicBezTo>
                    <a:pt x="22" y="133"/>
                    <a:pt x="22" y="131"/>
                    <a:pt x="21" y="130"/>
                  </a:cubicBezTo>
                  <a:cubicBezTo>
                    <a:pt x="19" y="129"/>
                    <a:pt x="18" y="132"/>
                    <a:pt x="16" y="132"/>
                  </a:cubicBezTo>
                  <a:cubicBezTo>
                    <a:pt x="13" y="131"/>
                    <a:pt x="8" y="126"/>
                    <a:pt x="9" y="122"/>
                  </a:cubicBezTo>
                  <a:cubicBezTo>
                    <a:pt x="10" y="123"/>
                    <a:pt x="11" y="123"/>
                    <a:pt x="12" y="123"/>
                  </a:cubicBezTo>
                  <a:cubicBezTo>
                    <a:pt x="12" y="122"/>
                    <a:pt x="5" y="118"/>
                    <a:pt x="5" y="118"/>
                  </a:cubicBezTo>
                  <a:cubicBezTo>
                    <a:pt x="6" y="117"/>
                    <a:pt x="3" y="116"/>
                    <a:pt x="3" y="114"/>
                  </a:cubicBezTo>
                  <a:cubicBezTo>
                    <a:pt x="3" y="113"/>
                    <a:pt x="3" y="111"/>
                    <a:pt x="1" y="11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15" name="Freeform 1285">
              <a:extLst>
                <a:ext uri="{FF2B5EF4-FFF2-40B4-BE49-F238E27FC236}">
                  <a16:creationId xmlns:a16="http://schemas.microsoft.com/office/drawing/2014/main" xmlns="" id="{5254FF94-AA2C-41B9-AAFE-47FDD48007C2}"/>
                </a:ext>
              </a:extLst>
            </p:cNvPr>
            <p:cNvSpPr>
              <a:spLocks/>
            </p:cNvSpPr>
            <p:nvPr/>
          </p:nvSpPr>
          <p:spPr bwMode="auto">
            <a:xfrm>
              <a:off x="4368316" y="1812437"/>
              <a:ext cx="11030" cy="7019"/>
            </a:xfrm>
            <a:custGeom>
              <a:avLst/>
              <a:gdLst>
                <a:gd name="T0" fmla="*/ 0 w 4"/>
                <a:gd name="T1" fmla="*/ 0 h 3"/>
                <a:gd name="T2" fmla="*/ 3 w 4"/>
                <a:gd name="T3" fmla="*/ 2 h 3"/>
                <a:gd name="T4" fmla="*/ 0 w 4"/>
                <a:gd name="T5" fmla="*/ 0 h 3"/>
              </a:gdLst>
              <a:ahLst/>
              <a:cxnLst>
                <a:cxn ang="0">
                  <a:pos x="T0" y="T1"/>
                </a:cxn>
                <a:cxn ang="0">
                  <a:pos x="T2" y="T3"/>
                </a:cxn>
                <a:cxn ang="0">
                  <a:pos x="T4" y="T5"/>
                </a:cxn>
              </a:cxnLst>
              <a:rect l="0" t="0" r="r" b="b"/>
              <a:pathLst>
                <a:path w="4" h="3">
                  <a:moveTo>
                    <a:pt x="0" y="0"/>
                  </a:moveTo>
                  <a:cubicBezTo>
                    <a:pt x="1" y="1"/>
                    <a:pt x="2" y="3"/>
                    <a:pt x="3" y="2"/>
                  </a:cubicBezTo>
                  <a:cubicBezTo>
                    <a:pt x="4" y="1"/>
                    <a:pt x="1"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16" name="Freeform 1286">
              <a:extLst>
                <a:ext uri="{FF2B5EF4-FFF2-40B4-BE49-F238E27FC236}">
                  <a16:creationId xmlns:a16="http://schemas.microsoft.com/office/drawing/2014/main" xmlns="" id="{446B685E-B540-4B1A-A142-30A00A744958}"/>
                </a:ext>
              </a:extLst>
            </p:cNvPr>
            <p:cNvSpPr>
              <a:spLocks/>
            </p:cNvSpPr>
            <p:nvPr/>
          </p:nvSpPr>
          <p:spPr bwMode="auto">
            <a:xfrm>
              <a:off x="4368316" y="1812437"/>
              <a:ext cx="11030" cy="7019"/>
            </a:xfrm>
            <a:custGeom>
              <a:avLst/>
              <a:gdLst>
                <a:gd name="T0" fmla="*/ 0 w 4"/>
                <a:gd name="T1" fmla="*/ 0 h 3"/>
                <a:gd name="T2" fmla="*/ 3 w 4"/>
                <a:gd name="T3" fmla="*/ 2 h 3"/>
                <a:gd name="T4" fmla="*/ 0 w 4"/>
                <a:gd name="T5" fmla="*/ 0 h 3"/>
              </a:gdLst>
              <a:ahLst/>
              <a:cxnLst>
                <a:cxn ang="0">
                  <a:pos x="T0" y="T1"/>
                </a:cxn>
                <a:cxn ang="0">
                  <a:pos x="T2" y="T3"/>
                </a:cxn>
                <a:cxn ang="0">
                  <a:pos x="T4" y="T5"/>
                </a:cxn>
              </a:cxnLst>
              <a:rect l="0" t="0" r="r" b="b"/>
              <a:pathLst>
                <a:path w="4" h="3">
                  <a:moveTo>
                    <a:pt x="0" y="0"/>
                  </a:moveTo>
                  <a:cubicBezTo>
                    <a:pt x="1" y="1"/>
                    <a:pt x="2" y="3"/>
                    <a:pt x="3" y="2"/>
                  </a:cubicBezTo>
                  <a:cubicBezTo>
                    <a:pt x="4" y="1"/>
                    <a:pt x="1"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17" name="Freeform 1287">
              <a:extLst>
                <a:ext uri="{FF2B5EF4-FFF2-40B4-BE49-F238E27FC236}">
                  <a16:creationId xmlns:a16="http://schemas.microsoft.com/office/drawing/2014/main" xmlns="" id="{895680B7-8C46-4579-8DF0-21213E5EBF0E}"/>
                </a:ext>
              </a:extLst>
            </p:cNvPr>
            <p:cNvSpPr>
              <a:spLocks/>
            </p:cNvSpPr>
            <p:nvPr/>
          </p:nvSpPr>
          <p:spPr bwMode="auto">
            <a:xfrm>
              <a:off x="4328925" y="1757693"/>
              <a:ext cx="72480" cy="61764"/>
            </a:xfrm>
            <a:custGeom>
              <a:avLst/>
              <a:gdLst>
                <a:gd name="T0" fmla="*/ 1 w 26"/>
                <a:gd name="T1" fmla="*/ 5 h 25"/>
                <a:gd name="T2" fmla="*/ 1 w 26"/>
                <a:gd name="T3" fmla="*/ 4 h 25"/>
                <a:gd name="T4" fmla="*/ 4 w 26"/>
                <a:gd name="T5" fmla="*/ 5 h 25"/>
                <a:gd name="T6" fmla="*/ 6 w 26"/>
                <a:gd name="T7" fmla="*/ 5 h 25"/>
                <a:gd name="T8" fmla="*/ 9 w 26"/>
                <a:gd name="T9" fmla="*/ 4 h 25"/>
                <a:gd name="T10" fmla="*/ 11 w 26"/>
                <a:gd name="T11" fmla="*/ 6 h 25"/>
                <a:gd name="T12" fmla="*/ 10 w 26"/>
                <a:gd name="T13" fmla="*/ 4 h 25"/>
                <a:gd name="T14" fmla="*/ 10 w 26"/>
                <a:gd name="T15" fmla="*/ 1 h 25"/>
                <a:gd name="T16" fmla="*/ 12 w 26"/>
                <a:gd name="T17" fmla="*/ 0 h 25"/>
                <a:gd name="T18" fmla="*/ 15 w 26"/>
                <a:gd name="T19" fmla="*/ 0 h 25"/>
                <a:gd name="T20" fmla="*/ 18 w 26"/>
                <a:gd name="T21" fmla="*/ 0 h 25"/>
                <a:gd name="T22" fmla="*/ 20 w 26"/>
                <a:gd name="T23" fmla="*/ 3 h 25"/>
                <a:gd name="T24" fmla="*/ 16 w 26"/>
                <a:gd name="T25" fmla="*/ 4 h 25"/>
                <a:gd name="T26" fmla="*/ 19 w 26"/>
                <a:gd name="T27" fmla="*/ 4 h 25"/>
                <a:gd name="T28" fmla="*/ 18 w 26"/>
                <a:gd name="T29" fmla="*/ 6 h 25"/>
                <a:gd name="T30" fmla="*/ 25 w 26"/>
                <a:gd name="T31" fmla="*/ 6 h 25"/>
                <a:gd name="T32" fmla="*/ 23 w 26"/>
                <a:gd name="T33" fmla="*/ 9 h 25"/>
                <a:gd name="T34" fmla="*/ 22 w 26"/>
                <a:gd name="T35" fmla="*/ 10 h 25"/>
                <a:gd name="T36" fmla="*/ 21 w 26"/>
                <a:gd name="T37" fmla="*/ 9 h 25"/>
                <a:gd name="T38" fmla="*/ 19 w 26"/>
                <a:gd name="T39" fmla="*/ 11 h 25"/>
                <a:gd name="T40" fmla="*/ 16 w 26"/>
                <a:gd name="T41" fmla="*/ 13 h 25"/>
                <a:gd name="T42" fmla="*/ 17 w 26"/>
                <a:gd name="T43" fmla="*/ 15 h 25"/>
                <a:gd name="T44" fmla="*/ 13 w 26"/>
                <a:gd name="T45" fmla="*/ 15 h 25"/>
                <a:gd name="T46" fmla="*/ 15 w 26"/>
                <a:gd name="T47" fmla="*/ 16 h 25"/>
                <a:gd name="T48" fmla="*/ 14 w 26"/>
                <a:gd name="T49" fmla="*/ 19 h 25"/>
                <a:gd name="T50" fmla="*/ 12 w 26"/>
                <a:gd name="T51" fmla="*/ 22 h 25"/>
                <a:gd name="T52" fmla="*/ 15 w 26"/>
                <a:gd name="T53" fmla="*/ 25 h 25"/>
                <a:gd name="T54" fmla="*/ 13 w 26"/>
                <a:gd name="T55" fmla="*/ 24 h 25"/>
                <a:gd name="T56" fmla="*/ 9 w 26"/>
                <a:gd name="T57" fmla="*/ 25 h 25"/>
                <a:gd name="T58" fmla="*/ 5 w 26"/>
                <a:gd name="T59" fmla="*/ 22 h 25"/>
                <a:gd name="T60" fmla="*/ 3 w 26"/>
                <a:gd name="T61" fmla="*/ 21 h 25"/>
                <a:gd name="T62" fmla="*/ 2 w 26"/>
                <a:gd name="T63" fmla="*/ 16 h 25"/>
                <a:gd name="T64" fmla="*/ 1 w 26"/>
                <a:gd name="T65" fmla="*/ 15 h 25"/>
                <a:gd name="T66" fmla="*/ 0 w 26"/>
                <a:gd name="T67" fmla="*/ 12 h 25"/>
                <a:gd name="T68" fmla="*/ 3 w 26"/>
                <a:gd name="T69" fmla="*/ 13 h 25"/>
                <a:gd name="T70" fmla="*/ 0 w 26"/>
                <a:gd name="T71" fmla="*/ 11 h 25"/>
                <a:gd name="T72" fmla="*/ 1 w 26"/>
                <a:gd name="T73" fmla="*/ 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 h="25">
                  <a:moveTo>
                    <a:pt x="1" y="5"/>
                  </a:moveTo>
                  <a:cubicBezTo>
                    <a:pt x="1" y="4"/>
                    <a:pt x="1" y="4"/>
                    <a:pt x="1" y="4"/>
                  </a:cubicBezTo>
                  <a:cubicBezTo>
                    <a:pt x="2" y="5"/>
                    <a:pt x="3" y="6"/>
                    <a:pt x="4" y="5"/>
                  </a:cubicBezTo>
                  <a:cubicBezTo>
                    <a:pt x="5" y="7"/>
                    <a:pt x="6" y="6"/>
                    <a:pt x="6" y="5"/>
                  </a:cubicBezTo>
                  <a:cubicBezTo>
                    <a:pt x="7" y="2"/>
                    <a:pt x="11" y="3"/>
                    <a:pt x="9" y="4"/>
                  </a:cubicBezTo>
                  <a:cubicBezTo>
                    <a:pt x="9" y="4"/>
                    <a:pt x="11" y="4"/>
                    <a:pt x="11" y="6"/>
                  </a:cubicBezTo>
                  <a:cubicBezTo>
                    <a:pt x="11" y="4"/>
                    <a:pt x="11" y="4"/>
                    <a:pt x="10" y="4"/>
                  </a:cubicBezTo>
                  <a:cubicBezTo>
                    <a:pt x="10" y="3"/>
                    <a:pt x="9" y="1"/>
                    <a:pt x="10" y="1"/>
                  </a:cubicBezTo>
                  <a:cubicBezTo>
                    <a:pt x="11" y="0"/>
                    <a:pt x="12" y="0"/>
                    <a:pt x="12" y="0"/>
                  </a:cubicBezTo>
                  <a:cubicBezTo>
                    <a:pt x="13" y="0"/>
                    <a:pt x="14" y="0"/>
                    <a:pt x="15" y="0"/>
                  </a:cubicBezTo>
                  <a:cubicBezTo>
                    <a:pt x="16" y="0"/>
                    <a:pt x="17" y="0"/>
                    <a:pt x="18" y="0"/>
                  </a:cubicBezTo>
                  <a:cubicBezTo>
                    <a:pt x="19" y="1"/>
                    <a:pt x="19" y="2"/>
                    <a:pt x="20" y="3"/>
                  </a:cubicBezTo>
                  <a:cubicBezTo>
                    <a:pt x="18" y="3"/>
                    <a:pt x="17" y="4"/>
                    <a:pt x="16" y="4"/>
                  </a:cubicBezTo>
                  <a:cubicBezTo>
                    <a:pt x="17" y="4"/>
                    <a:pt x="18" y="3"/>
                    <a:pt x="19" y="4"/>
                  </a:cubicBezTo>
                  <a:cubicBezTo>
                    <a:pt x="20" y="4"/>
                    <a:pt x="19" y="6"/>
                    <a:pt x="18" y="6"/>
                  </a:cubicBezTo>
                  <a:cubicBezTo>
                    <a:pt x="19" y="4"/>
                    <a:pt x="24" y="5"/>
                    <a:pt x="25" y="6"/>
                  </a:cubicBezTo>
                  <a:cubicBezTo>
                    <a:pt x="26" y="7"/>
                    <a:pt x="24" y="9"/>
                    <a:pt x="23" y="9"/>
                  </a:cubicBezTo>
                  <a:cubicBezTo>
                    <a:pt x="22" y="9"/>
                    <a:pt x="22" y="9"/>
                    <a:pt x="22" y="10"/>
                  </a:cubicBezTo>
                  <a:cubicBezTo>
                    <a:pt x="21" y="10"/>
                    <a:pt x="20" y="9"/>
                    <a:pt x="21" y="9"/>
                  </a:cubicBezTo>
                  <a:cubicBezTo>
                    <a:pt x="19" y="8"/>
                    <a:pt x="19" y="10"/>
                    <a:pt x="19" y="11"/>
                  </a:cubicBezTo>
                  <a:cubicBezTo>
                    <a:pt x="19" y="13"/>
                    <a:pt x="17" y="13"/>
                    <a:pt x="16" y="13"/>
                  </a:cubicBezTo>
                  <a:cubicBezTo>
                    <a:pt x="16" y="13"/>
                    <a:pt x="18" y="14"/>
                    <a:pt x="17" y="15"/>
                  </a:cubicBezTo>
                  <a:cubicBezTo>
                    <a:pt x="16" y="16"/>
                    <a:pt x="14" y="15"/>
                    <a:pt x="13" y="15"/>
                  </a:cubicBezTo>
                  <a:cubicBezTo>
                    <a:pt x="14" y="15"/>
                    <a:pt x="15" y="16"/>
                    <a:pt x="15" y="16"/>
                  </a:cubicBezTo>
                  <a:cubicBezTo>
                    <a:pt x="14" y="18"/>
                    <a:pt x="13" y="17"/>
                    <a:pt x="14" y="19"/>
                  </a:cubicBezTo>
                  <a:cubicBezTo>
                    <a:pt x="15" y="21"/>
                    <a:pt x="12" y="21"/>
                    <a:pt x="12" y="22"/>
                  </a:cubicBezTo>
                  <a:cubicBezTo>
                    <a:pt x="13" y="22"/>
                    <a:pt x="15" y="23"/>
                    <a:pt x="15" y="25"/>
                  </a:cubicBezTo>
                  <a:cubicBezTo>
                    <a:pt x="14" y="25"/>
                    <a:pt x="14" y="24"/>
                    <a:pt x="13" y="24"/>
                  </a:cubicBezTo>
                  <a:cubicBezTo>
                    <a:pt x="12" y="25"/>
                    <a:pt x="11" y="25"/>
                    <a:pt x="9" y="25"/>
                  </a:cubicBezTo>
                  <a:cubicBezTo>
                    <a:pt x="8" y="24"/>
                    <a:pt x="4" y="24"/>
                    <a:pt x="5" y="22"/>
                  </a:cubicBezTo>
                  <a:cubicBezTo>
                    <a:pt x="4" y="22"/>
                    <a:pt x="4" y="22"/>
                    <a:pt x="3" y="21"/>
                  </a:cubicBezTo>
                  <a:cubicBezTo>
                    <a:pt x="8" y="21"/>
                    <a:pt x="2" y="17"/>
                    <a:pt x="2" y="16"/>
                  </a:cubicBezTo>
                  <a:cubicBezTo>
                    <a:pt x="2" y="18"/>
                    <a:pt x="1" y="16"/>
                    <a:pt x="1" y="15"/>
                  </a:cubicBezTo>
                  <a:cubicBezTo>
                    <a:pt x="0" y="14"/>
                    <a:pt x="1" y="13"/>
                    <a:pt x="0" y="12"/>
                  </a:cubicBezTo>
                  <a:cubicBezTo>
                    <a:pt x="1" y="13"/>
                    <a:pt x="2" y="14"/>
                    <a:pt x="3" y="13"/>
                  </a:cubicBezTo>
                  <a:cubicBezTo>
                    <a:pt x="3" y="12"/>
                    <a:pt x="0" y="9"/>
                    <a:pt x="0" y="11"/>
                  </a:cubicBezTo>
                  <a:cubicBezTo>
                    <a:pt x="0" y="10"/>
                    <a:pt x="0" y="7"/>
                    <a:pt x="1" y="5"/>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18" name="Freeform 1288">
              <a:extLst>
                <a:ext uri="{FF2B5EF4-FFF2-40B4-BE49-F238E27FC236}">
                  <a16:creationId xmlns:a16="http://schemas.microsoft.com/office/drawing/2014/main" xmlns="" id="{27BE7135-2225-45EA-AE78-1796CCB9E228}"/>
                </a:ext>
              </a:extLst>
            </p:cNvPr>
            <p:cNvSpPr>
              <a:spLocks/>
            </p:cNvSpPr>
            <p:nvPr/>
          </p:nvSpPr>
          <p:spPr bwMode="auto">
            <a:xfrm>
              <a:off x="4328925" y="1757693"/>
              <a:ext cx="72480" cy="61764"/>
            </a:xfrm>
            <a:custGeom>
              <a:avLst/>
              <a:gdLst>
                <a:gd name="T0" fmla="*/ 1 w 26"/>
                <a:gd name="T1" fmla="*/ 5 h 25"/>
                <a:gd name="T2" fmla="*/ 1 w 26"/>
                <a:gd name="T3" fmla="*/ 4 h 25"/>
                <a:gd name="T4" fmla="*/ 4 w 26"/>
                <a:gd name="T5" fmla="*/ 5 h 25"/>
                <a:gd name="T6" fmla="*/ 6 w 26"/>
                <a:gd name="T7" fmla="*/ 5 h 25"/>
                <a:gd name="T8" fmla="*/ 9 w 26"/>
                <a:gd name="T9" fmla="*/ 4 h 25"/>
                <a:gd name="T10" fmla="*/ 11 w 26"/>
                <a:gd name="T11" fmla="*/ 6 h 25"/>
                <a:gd name="T12" fmla="*/ 10 w 26"/>
                <a:gd name="T13" fmla="*/ 4 h 25"/>
                <a:gd name="T14" fmla="*/ 10 w 26"/>
                <a:gd name="T15" fmla="*/ 1 h 25"/>
                <a:gd name="T16" fmla="*/ 12 w 26"/>
                <a:gd name="T17" fmla="*/ 0 h 25"/>
                <a:gd name="T18" fmla="*/ 15 w 26"/>
                <a:gd name="T19" fmla="*/ 0 h 25"/>
                <a:gd name="T20" fmla="*/ 18 w 26"/>
                <a:gd name="T21" fmla="*/ 0 h 25"/>
                <a:gd name="T22" fmla="*/ 20 w 26"/>
                <a:gd name="T23" fmla="*/ 3 h 25"/>
                <a:gd name="T24" fmla="*/ 16 w 26"/>
                <a:gd name="T25" fmla="*/ 4 h 25"/>
                <a:gd name="T26" fmla="*/ 19 w 26"/>
                <a:gd name="T27" fmla="*/ 4 h 25"/>
                <a:gd name="T28" fmla="*/ 18 w 26"/>
                <a:gd name="T29" fmla="*/ 6 h 25"/>
                <a:gd name="T30" fmla="*/ 25 w 26"/>
                <a:gd name="T31" fmla="*/ 6 h 25"/>
                <a:gd name="T32" fmla="*/ 23 w 26"/>
                <a:gd name="T33" fmla="*/ 9 h 25"/>
                <a:gd name="T34" fmla="*/ 22 w 26"/>
                <a:gd name="T35" fmla="*/ 10 h 25"/>
                <a:gd name="T36" fmla="*/ 21 w 26"/>
                <a:gd name="T37" fmla="*/ 9 h 25"/>
                <a:gd name="T38" fmla="*/ 19 w 26"/>
                <a:gd name="T39" fmla="*/ 11 h 25"/>
                <a:gd name="T40" fmla="*/ 16 w 26"/>
                <a:gd name="T41" fmla="*/ 13 h 25"/>
                <a:gd name="T42" fmla="*/ 17 w 26"/>
                <a:gd name="T43" fmla="*/ 15 h 25"/>
                <a:gd name="T44" fmla="*/ 13 w 26"/>
                <a:gd name="T45" fmla="*/ 15 h 25"/>
                <a:gd name="T46" fmla="*/ 15 w 26"/>
                <a:gd name="T47" fmla="*/ 16 h 25"/>
                <a:gd name="T48" fmla="*/ 14 w 26"/>
                <a:gd name="T49" fmla="*/ 19 h 25"/>
                <a:gd name="T50" fmla="*/ 12 w 26"/>
                <a:gd name="T51" fmla="*/ 22 h 25"/>
                <a:gd name="T52" fmla="*/ 15 w 26"/>
                <a:gd name="T53" fmla="*/ 25 h 25"/>
                <a:gd name="T54" fmla="*/ 13 w 26"/>
                <a:gd name="T55" fmla="*/ 24 h 25"/>
                <a:gd name="T56" fmla="*/ 9 w 26"/>
                <a:gd name="T57" fmla="*/ 25 h 25"/>
                <a:gd name="T58" fmla="*/ 5 w 26"/>
                <a:gd name="T59" fmla="*/ 22 h 25"/>
                <a:gd name="T60" fmla="*/ 3 w 26"/>
                <a:gd name="T61" fmla="*/ 21 h 25"/>
                <a:gd name="T62" fmla="*/ 2 w 26"/>
                <a:gd name="T63" fmla="*/ 16 h 25"/>
                <a:gd name="T64" fmla="*/ 1 w 26"/>
                <a:gd name="T65" fmla="*/ 15 h 25"/>
                <a:gd name="T66" fmla="*/ 0 w 26"/>
                <a:gd name="T67" fmla="*/ 12 h 25"/>
                <a:gd name="T68" fmla="*/ 3 w 26"/>
                <a:gd name="T69" fmla="*/ 13 h 25"/>
                <a:gd name="T70" fmla="*/ 0 w 26"/>
                <a:gd name="T71" fmla="*/ 11 h 25"/>
                <a:gd name="T72" fmla="*/ 1 w 26"/>
                <a:gd name="T73" fmla="*/ 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 h="25">
                  <a:moveTo>
                    <a:pt x="1" y="5"/>
                  </a:moveTo>
                  <a:cubicBezTo>
                    <a:pt x="1" y="4"/>
                    <a:pt x="1" y="4"/>
                    <a:pt x="1" y="4"/>
                  </a:cubicBezTo>
                  <a:cubicBezTo>
                    <a:pt x="2" y="5"/>
                    <a:pt x="3" y="6"/>
                    <a:pt x="4" y="5"/>
                  </a:cubicBezTo>
                  <a:cubicBezTo>
                    <a:pt x="5" y="7"/>
                    <a:pt x="6" y="6"/>
                    <a:pt x="6" y="5"/>
                  </a:cubicBezTo>
                  <a:cubicBezTo>
                    <a:pt x="7" y="2"/>
                    <a:pt x="11" y="3"/>
                    <a:pt x="9" y="4"/>
                  </a:cubicBezTo>
                  <a:cubicBezTo>
                    <a:pt x="9" y="4"/>
                    <a:pt x="11" y="4"/>
                    <a:pt x="11" y="6"/>
                  </a:cubicBezTo>
                  <a:cubicBezTo>
                    <a:pt x="11" y="4"/>
                    <a:pt x="11" y="4"/>
                    <a:pt x="10" y="4"/>
                  </a:cubicBezTo>
                  <a:cubicBezTo>
                    <a:pt x="10" y="3"/>
                    <a:pt x="9" y="1"/>
                    <a:pt x="10" y="1"/>
                  </a:cubicBezTo>
                  <a:cubicBezTo>
                    <a:pt x="11" y="0"/>
                    <a:pt x="12" y="0"/>
                    <a:pt x="12" y="0"/>
                  </a:cubicBezTo>
                  <a:cubicBezTo>
                    <a:pt x="13" y="0"/>
                    <a:pt x="14" y="0"/>
                    <a:pt x="15" y="0"/>
                  </a:cubicBezTo>
                  <a:cubicBezTo>
                    <a:pt x="16" y="0"/>
                    <a:pt x="17" y="0"/>
                    <a:pt x="18" y="0"/>
                  </a:cubicBezTo>
                  <a:cubicBezTo>
                    <a:pt x="19" y="1"/>
                    <a:pt x="19" y="2"/>
                    <a:pt x="20" y="3"/>
                  </a:cubicBezTo>
                  <a:cubicBezTo>
                    <a:pt x="18" y="3"/>
                    <a:pt x="17" y="4"/>
                    <a:pt x="16" y="4"/>
                  </a:cubicBezTo>
                  <a:cubicBezTo>
                    <a:pt x="17" y="4"/>
                    <a:pt x="18" y="3"/>
                    <a:pt x="19" y="4"/>
                  </a:cubicBezTo>
                  <a:cubicBezTo>
                    <a:pt x="20" y="4"/>
                    <a:pt x="19" y="6"/>
                    <a:pt x="18" y="6"/>
                  </a:cubicBezTo>
                  <a:cubicBezTo>
                    <a:pt x="19" y="4"/>
                    <a:pt x="24" y="5"/>
                    <a:pt x="25" y="6"/>
                  </a:cubicBezTo>
                  <a:cubicBezTo>
                    <a:pt x="26" y="7"/>
                    <a:pt x="24" y="9"/>
                    <a:pt x="23" y="9"/>
                  </a:cubicBezTo>
                  <a:cubicBezTo>
                    <a:pt x="22" y="9"/>
                    <a:pt x="22" y="9"/>
                    <a:pt x="22" y="10"/>
                  </a:cubicBezTo>
                  <a:cubicBezTo>
                    <a:pt x="21" y="10"/>
                    <a:pt x="20" y="9"/>
                    <a:pt x="21" y="9"/>
                  </a:cubicBezTo>
                  <a:cubicBezTo>
                    <a:pt x="19" y="8"/>
                    <a:pt x="19" y="10"/>
                    <a:pt x="19" y="11"/>
                  </a:cubicBezTo>
                  <a:cubicBezTo>
                    <a:pt x="19" y="13"/>
                    <a:pt x="17" y="13"/>
                    <a:pt x="16" y="13"/>
                  </a:cubicBezTo>
                  <a:cubicBezTo>
                    <a:pt x="16" y="13"/>
                    <a:pt x="18" y="14"/>
                    <a:pt x="17" y="15"/>
                  </a:cubicBezTo>
                  <a:cubicBezTo>
                    <a:pt x="16" y="16"/>
                    <a:pt x="14" y="15"/>
                    <a:pt x="13" y="15"/>
                  </a:cubicBezTo>
                  <a:cubicBezTo>
                    <a:pt x="14" y="15"/>
                    <a:pt x="15" y="16"/>
                    <a:pt x="15" y="16"/>
                  </a:cubicBezTo>
                  <a:cubicBezTo>
                    <a:pt x="14" y="18"/>
                    <a:pt x="13" y="17"/>
                    <a:pt x="14" y="19"/>
                  </a:cubicBezTo>
                  <a:cubicBezTo>
                    <a:pt x="15" y="21"/>
                    <a:pt x="12" y="21"/>
                    <a:pt x="12" y="22"/>
                  </a:cubicBezTo>
                  <a:cubicBezTo>
                    <a:pt x="13" y="22"/>
                    <a:pt x="15" y="23"/>
                    <a:pt x="15" y="25"/>
                  </a:cubicBezTo>
                  <a:cubicBezTo>
                    <a:pt x="14" y="25"/>
                    <a:pt x="14" y="24"/>
                    <a:pt x="13" y="24"/>
                  </a:cubicBezTo>
                  <a:cubicBezTo>
                    <a:pt x="12" y="25"/>
                    <a:pt x="11" y="25"/>
                    <a:pt x="9" y="25"/>
                  </a:cubicBezTo>
                  <a:cubicBezTo>
                    <a:pt x="8" y="24"/>
                    <a:pt x="4" y="24"/>
                    <a:pt x="5" y="22"/>
                  </a:cubicBezTo>
                  <a:cubicBezTo>
                    <a:pt x="4" y="22"/>
                    <a:pt x="4" y="22"/>
                    <a:pt x="3" y="21"/>
                  </a:cubicBezTo>
                  <a:cubicBezTo>
                    <a:pt x="8" y="21"/>
                    <a:pt x="2" y="17"/>
                    <a:pt x="2" y="16"/>
                  </a:cubicBezTo>
                  <a:cubicBezTo>
                    <a:pt x="2" y="18"/>
                    <a:pt x="1" y="16"/>
                    <a:pt x="1" y="15"/>
                  </a:cubicBezTo>
                  <a:cubicBezTo>
                    <a:pt x="0" y="14"/>
                    <a:pt x="1" y="13"/>
                    <a:pt x="0" y="12"/>
                  </a:cubicBezTo>
                  <a:cubicBezTo>
                    <a:pt x="1" y="13"/>
                    <a:pt x="2" y="14"/>
                    <a:pt x="3" y="13"/>
                  </a:cubicBezTo>
                  <a:cubicBezTo>
                    <a:pt x="3" y="12"/>
                    <a:pt x="0" y="9"/>
                    <a:pt x="0" y="11"/>
                  </a:cubicBezTo>
                  <a:cubicBezTo>
                    <a:pt x="0" y="10"/>
                    <a:pt x="0" y="7"/>
                    <a:pt x="1" y="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19" name="Freeform 1289">
              <a:extLst>
                <a:ext uri="{FF2B5EF4-FFF2-40B4-BE49-F238E27FC236}">
                  <a16:creationId xmlns:a16="http://schemas.microsoft.com/office/drawing/2014/main" xmlns="" id="{0747C570-3061-4894-B12F-F4E307CCBE77}"/>
                </a:ext>
              </a:extLst>
            </p:cNvPr>
            <p:cNvSpPr>
              <a:spLocks/>
            </p:cNvSpPr>
            <p:nvPr/>
          </p:nvSpPr>
          <p:spPr bwMode="auto">
            <a:xfrm>
              <a:off x="4339954" y="1760500"/>
              <a:ext cx="7878" cy="7019"/>
            </a:xfrm>
            <a:custGeom>
              <a:avLst/>
              <a:gdLst>
                <a:gd name="T0" fmla="*/ 1 w 3"/>
                <a:gd name="T1" fmla="*/ 3 h 3"/>
                <a:gd name="T2" fmla="*/ 3 w 3"/>
                <a:gd name="T3" fmla="*/ 0 h 3"/>
                <a:gd name="T4" fmla="*/ 1 w 3"/>
                <a:gd name="T5" fmla="*/ 1 h 3"/>
                <a:gd name="T6" fmla="*/ 0 w 3"/>
                <a:gd name="T7" fmla="*/ 2 h 3"/>
                <a:gd name="T8" fmla="*/ 1 w 3"/>
                <a:gd name="T9" fmla="*/ 3 h 3"/>
              </a:gdLst>
              <a:ahLst/>
              <a:cxnLst>
                <a:cxn ang="0">
                  <a:pos x="T0" y="T1"/>
                </a:cxn>
                <a:cxn ang="0">
                  <a:pos x="T2" y="T3"/>
                </a:cxn>
                <a:cxn ang="0">
                  <a:pos x="T4" y="T5"/>
                </a:cxn>
                <a:cxn ang="0">
                  <a:pos x="T6" y="T7"/>
                </a:cxn>
                <a:cxn ang="0">
                  <a:pos x="T8" y="T9"/>
                </a:cxn>
              </a:cxnLst>
              <a:rect l="0" t="0" r="r" b="b"/>
              <a:pathLst>
                <a:path w="3" h="3">
                  <a:moveTo>
                    <a:pt x="1" y="3"/>
                  </a:moveTo>
                  <a:cubicBezTo>
                    <a:pt x="2" y="3"/>
                    <a:pt x="3" y="1"/>
                    <a:pt x="3" y="0"/>
                  </a:cubicBezTo>
                  <a:cubicBezTo>
                    <a:pt x="3" y="0"/>
                    <a:pt x="2" y="0"/>
                    <a:pt x="1" y="1"/>
                  </a:cubicBezTo>
                  <a:cubicBezTo>
                    <a:pt x="1" y="1"/>
                    <a:pt x="1" y="2"/>
                    <a:pt x="0" y="2"/>
                  </a:cubicBezTo>
                  <a:cubicBezTo>
                    <a:pt x="0" y="2"/>
                    <a:pt x="1" y="3"/>
                    <a:pt x="1"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20" name="Freeform 1290">
              <a:extLst>
                <a:ext uri="{FF2B5EF4-FFF2-40B4-BE49-F238E27FC236}">
                  <a16:creationId xmlns:a16="http://schemas.microsoft.com/office/drawing/2014/main" xmlns="" id="{983F32CA-3D28-480F-8A58-7FD3F21060D5}"/>
                </a:ext>
              </a:extLst>
            </p:cNvPr>
            <p:cNvSpPr>
              <a:spLocks/>
            </p:cNvSpPr>
            <p:nvPr/>
          </p:nvSpPr>
          <p:spPr bwMode="auto">
            <a:xfrm>
              <a:off x="4339954" y="1760500"/>
              <a:ext cx="7878" cy="7019"/>
            </a:xfrm>
            <a:custGeom>
              <a:avLst/>
              <a:gdLst>
                <a:gd name="T0" fmla="*/ 1 w 3"/>
                <a:gd name="T1" fmla="*/ 3 h 3"/>
                <a:gd name="T2" fmla="*/ 3 w 3"/>
                <a:gd name="T3" fmla="*/ 0 h 3"/>
                <a:gd name="T4" fmla="*/ 1 w 3"/>
                <a:gd name="T5" fmla="*/ 1 h 3"/>
                <a:gd name="T6" fmla="*/ 0 w 3"/>
                <a:gd name="T7" fmla="*/ 2 h 3"/>
                <a:gd name="T8" fmla="*/ 1 w 3"/>
                <a:gd name="T9" fmla="*/ 3 h 3"/>
              </a:gdLst>
              <a:ahLst/>
              <a:cxnLst>
                <a:cxn ang="0">
                  <a:pos x="T0" y="T1"/>
                </a:cxn>
                <a:cxn ang="0">
                  <a:pos x="T2" y="T3"/>
                </a:cxn>
                <a:cxn ang="0">
                  <a:pos x="T4" y="T5"/>
                </a:cxn>
                <a:cxn ang="0">
                  <a:pos x="T6" y="T7"/>
                </a:cxn>
                <a:cxn ang="0">
                  <a:pos x="T8" y="T9"/>
                </a:cxn>
              </a:cxnLst>
              <a:rect l="0" t="0" r="r" b="b"/>
              <a:pathLst>
                <a:path w="3" h="3">
                  <a:moveTo>
                    <a:pt x="1" y="3"/>
                  </a:moveTo>
                  <a:cubicBezTo>
                    <a:pt x="2" y="3"/>
                    <a:pt x="3" y="1"/>
                    <a:pt x="3" y="0"/>
                  </a:cubicBezTo>
                  <a:cubicBezTo>
                    <a:pt x="3" y="0"/>
                    <a:pt x="2" y="0"/>
                    <a:pt x="1" y="1"/>
                  </a:cubicBezTo>
                  <a:cubicBezTo>
                    <a:pt x="1" y="1"/>
                    <a:pt x="1" y="2"/>
                    <a:pt x="0" y="2"/>
                  </a:cubicBezTo>
                  <a:cubicBezTo>
                    <a:pt x="0" y="2"/>
                    <a:pt x="1" y="3"/>
                    <a:pt x="1"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21" name="Freeform 1291">
              <a:extLst>
                <a:ext uri="{FF2B5EF4-FFF2-40B4-BE49-F238E27FC236}">
                  <a16:creationId xmlns:a16="http://schemas.microsoft.com/office/drawing/2014/main" xmlns="" id="{0BBF4A6F-31BF-486E-B55E-30EA85128637}"/>
                </a:ext>
              </a:extLst>
            </p:cNvPr>
            <p:cNvSpPr>
              <a:spLocks/>
            </p:cNvSpPr>
            <p:nvPr/>
          </p:nvSpPr>
          <p:spPr bwMode="auto">
            <a:xfrm>
              <a:off x="4368316" y="1795592"/>
              <a:ext cx="29937" cy="16845"/>
            </a:xfrm>
            <a:custGeom>
              <a:avLst/>
              <a:gdLst>
                <a:gd name="T0" fmla="*/ 0 w 11"/>
                <a:gd name="T1" fmla="*/ 2 h 7"/>
                <a:gd name="T2" fmla="*/ 3 w 11"/>
                <a:gd name="T3" fmla="*/ 6 h 7"/>
                <a:gd name="T4" fmla="*/ 4 w 11"/>
                <a:gd name="T5" fmla="*/ 7 h 7"/>
                <a:gd name="T6" fmla="*/ 8 w 11"/>
                <a:gd name="T7" fmla="*/ 7 h 7"/>
                <a:gd name="T8" fmla="*/ 8 w 11"/>
                <a:gd name="T9" fmla="*/ 3 h 7"/>
                <a:gd name="T10" fmla="*/ 9 w 11"/>
                <a:gd name="T11" fmla="*/ 2 h 7"/>
                <a:gd name="T12" fmla="*/ 8 w 11"/>
                <a:gd name="T13" fmla="*/ 1 h 7"/>
                <a:gd name="T14" fmla="*/ 6 w 11"/>
                <a:gd name="T15" fmla="*/ 3 h 7"/>
                <a:gd name="T16" fmla="*/ 0 w 11"/>
                <a:gd name="T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0" y="2"/>
                  </a:moveTo>
                  <a:cubicBezTo>
                    <a:pt x="0" y="4"/>
                    <a:pt x="3" y="5"/>
                    <a:pt x="3" y="6"/>
                  </a:cubicBezTo>
                  <a:cubicBezTo>
                    <a:pt x="3" y="5"/>
                    <a:pt x="4" y="6"/>
                    <a:pt x="4" y="7"/>
                  </a:cubicBezTo>
                  <a:cubicBezTo>
                    <a:pt x="4" y="7"/>
                    <a:pt x="7" y="7"/>
                    <a:pt x="8" y="7"/>
                  </a:cubicBezTo>
                  <a:cubicBezTo>
                    <a:pt x="10" y="7"/>
                    <a:pt x="11" y="3"/>
                    <a:pt x="8" y="3"/>
                  </a:cubicBezTo>
                  <a:cubicBezTo>
                    <a:pt x="9" y="2"/>
                    <a:pt x="9" y="2"/>
                    <a:pt x="9" y="2"/>
                  </a:cubicBezTo>
                  <a:cubicBezTo>
                    <a:pt x="9" y="2"/>
                    <a:pt x="9" y="1"/>
                    <a:pt x="8" y="1"/>
                  </a:cubicBezTo>
                  <a:cubicBezTo>
                    <a:pt x="8" y="2"/>
                    <a:pt x="8" y="3"/>
                    <a:pt x="6" y="3"/>
                  </a:cubicBezTo>
                  <a:cubicBezTo>
                    <a:pt x="8" y="0"/>
                    <a:pt x="1" y="2"/>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22" name="Freeform 1292">
              <a:extLst>
                <a:ext uri="{FF2B5EF4-FFF2-40B4-BE49-F238E27FC236}">
                  <a16:creationId xmlns:a16="http://schemas.microsoft.com/office/drawing/2014/main" xmlns="" id="{4E452363-18F2-4D42-843F-8583B713D96B}"/>
                </a:ext>
              </a:extLst>
            </p:cNvPr>
            <p:cNvSpPr>
              <a:spLocks/>
            </p:cNvSpPr>
            <p:nvPr/>
          </p:nvSpPr>
          <p:spPr bwMode="auto">
            <a:xfrm>
              <a:off x="4368316" y="1795592"/>
              <a:ext cx="29937" cy="16845"/>
            </a:xfrm>
            <a:custGeom>
              <a:avLst/>
              <a:gdLst>
                <a:gd name="T0" fmla="*/ 0 w 11"/>
                <a:gd name="T1" fmla="*/ 2 h 7"/>
                <a:gd name="T2" fmla="*/ 3 w 11"/>
                <a:gd name="T3" fmla="*/ 6 h 7"/>
                <a:gd name="T4" fmla="*/ 4 w 11"/>
                <a:gd name="T5" fmla="*/ 7 h 7"/>
                <a:gd name="T6" fmla="*/ 8 w 11"/>
                <a:gd name="T7" fmla="*/ 7 h 7"/>
                <a:gd name="T8" fmla="*/ 8 w 11"/>
                <a:gd name="T9" fmla="*/ 3 h 7"/>
                <a:gd name="T10" fmla="*/ 9 w 11"/>
                <a:gd name="T11" fmla="*/ 2 h 7"/>
                <a:gd name="T12" fmla="*/ 8 w 11"/>
                <a:gd name="T13" fmla="*/ 1 h 7"/>
                <a:gd name="T14" fmla="*/ 6 w 11"/>
                <a:gd name="T15" fmla="*/ 3 h 7"/>
                <a:gd name="T16" fmla="*/ 0 w 11"/>
                <a:gd name="T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0" y="2"/>
                  </a:moveTo>
                  <a:cubicBezTo>
                    <a:pt x="0" y="4"/>
                    <a:pt x="3" y="5"/>
                    <a:pt x="3" y="6"/>
                  </a:cubicBezTo>
                  <a:cubicBezTo>
                    <a:pt x="3" y="5"/>
                    <a:pt x="4" y="6"/>
                    <a:pt x="4" y="7"/>
                  </a:cubicBezTo>
                  <a:cubicBezTo>
                    <a:pt x="4" y="7"/>
                    <a:pt x="7" y="7"/>
                    <a:pt x="8" y="7"/>
                  </a:cubicBezTo>
                  <a:cubicBezTo>
                    <a:pt x="10" y="7"/>
                    <a:pt x="11" y="3"/>
                    <a:pt x="8" y="3"/>
                  </a:cubicBezTo>
                  <a:cubicBezTo>
                    <a:pt x="9" y="2"/>
                    <a:pt x="9" y="2"/>
                    <a:pt x="9" y="2"/>
                  </a:cubicBezTo>
                  <a:cubicBezTo>
                    <a:pt x="9" y="2"/>
                    <a:pt x="9" y="1"/>
                    <a:pt x="8" y="1"/>
                  </a:cubicBezTo>
                  <a:cubicBezTo>
                    <a:pt x="8" y="2"/>
                    <a:pt x="8" y="3"/>
                    <a:pt x="6" y="3"/>
                  </a:cubicBezTo>
                  <a:cubicBezTo>
                    <a:pt x="8" y="0"/>
                    <a:pt x="1" y="2"/>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23" name="Freeform 1293">
              <a:extLst>
                <a:ext uri="{FF2B5EF4-FFF2-40B4-BE49-F238E27FC236}">
                  <a16:creationId xmlns:a16="http://schemas.microsoft.com/office/drawing/2014/main" xmlns="" id="{A19B6183-9359-4B51-890A-CB3317BA0837}"/>
                </a:ext>
              </a:extLst>
            </p:cNvPr>
            <p:cNvSpPr>
              <a:spLocks/>
            </p:cNvSpPr>
            <p:nvPr/>
          </p:nvSpPr>
          <p:spPr bwMode="auto">
            <a:xfrm>
              <a:off x="4379345" y="1815244"/>
              <a:ext cx="7878" cy="4212"/>
            </a:xfrm>
            <a:custGeom>
              <a:avLst/>
              <a:gdLst>
                <a:gd name="T0" fmla="*/ 2 w 3"/>
                <a:gd name="T1" fmla="*/ 2 h 2"/>
                <a:gd name="T2" fmla="*/ 0 w 3"/>
                <a:gd name="T3" fmla="*/ 0 h 2"/>
                <a:gd name="T4" fmla="*/ 2 w 3"/>
                <a:gd name="T5" fmla="*/ 2 h 2"/>
              </a:gdLst>
              <a:ahLst/>
              <a:cxnLst>
                <a:cxn ang="0">
                  <a:pos x="T0" y="T1"/>
                </a:cxn>
                <a:cxn ang="0">
                  <a:pos x="T2" y="T3"/>
                </a:cxn>
                <a:cxn ang="0">
                  <a:pos x="T4" y="T5"/>
                </a:cxn>
              </a:cxnLst>
              <a:rect l="0" t="0" r="r" b="b"/>
              <a:pathLst>
                <a:path w="3" h="2">
                  <a:moveTo>
                    <a:pt x="2" y="2"/>
                  </a:moveTo>
                  <a:cubicBezTo>
                    <a:pt x="3" y="1"/>
                    <a:pt x="1" y="0"/>
                    <a:pt x="0" y="0"/>
                  </a:cubicBezTo>
                  <a:cubicBezTo>
                    <a:pt x="1" y="1"/>
                    <a:pt x="2" y="1"/>
                    <a:pt x="2"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24" name="Freeform 1294">
              <a:extLst>
                <a:ext uri="{FF2B5EF4-FFF2-40B4-BE49-F238E27FC236}">
                  <a16:creationId xmlns:a16="http://schemas.microsoft.com/office/drawing/2014/main" xmlns="" id="{7BFB9DB0-BEE9-446C-8E7E-A94A9BB0C827}"/>
                </a:ext>
              </a:extLst>
            </p:cNvPr>
            <p:cNvSpPr>
              <a:spLocks/>
            </p:cNvSpPr>
            <p:nvPr/>
          </p:nvSpPr>
          <p:spPr bwMode="auto">
            <a:xfrm>
              <a:off x="4379345" y="1815244"/>
              <a:ext cx="7878" cy="4212"/>
            </a:xfrm>
            <a:custGeom>
              <a:avLst/>
              <a:gdLst>
                <a:gd name="T0" fmla="*/ 2 w 3"/>
                <a:gd name="T1" fmla="*/ 2 h 2"/>
                <a:gd name="T2" fmla="*/ 0 w 3"/>
                <a:gd name="T3" fmla="*/ 0 h 2"/>
                <a:gd name="T4" fmla="*/ 2 w 3"/>
                <a:gd name="T5" fmla="*/ 2 h 2"/>
              </a:gdLst>
              <a:ahLst/>
              <a:cxnLst>
                <a:cxn ang="0">
                  <a:pos x="T0" y="T1"/>
                </a:cxn>
                <a:cxn ang="0">
                  <a:pos x="T2" y="T3"/>
                </a:cxn>
                <a:cxn ang="0">
                  <a:pos x="T4" y="T5"/>
                </a:cxn>
              </a:cxnLst>
              <a:rect l="0" t="0" r="r" b="b"/>
              <a:pathLst>
                <a:path w="3" h="2">
                  <a:moveTo>
                    <a:pt x="2" y="2"/>
                  </a:moveTo>
                  <a:cubicBezTo>
                    <a:pt x="3" y="1"/>
                    <a:pt x="1" y="0"/>
                    <a:pt x="0" y="0"/>
                  </a:cubicBezTo>
                  <a:cubicBezTo>
                    <a:pt x="1" y="1"/>
                    <a:pt x="2" y="1"/>
                    <a:pt x="2"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25" name="Freeform 1295">
              <a:extLst>
                <a:ext uri="{FF2B5EF4-FFF2-40B4-BE49-F238E27FC236}">
                  <a16:creationId xmlns:a16="http://schemas.microsoft.com/office/drawing/2014/main" xmlns="" id="{E42DB695-ABC7-4242-A3E8-CCCEDA441082}"/>
                </a:ext>
              </a:extLst>
            </p:cNvPr>
            <p:cNvSpPr>
              <a:spLocks/>
            </p:cNvSpPr>
            <p:nvPr/>
          </p:nvSpPr>
          <p:spPr bwMode="auto">
            <a:xfrm>
              <a:off x="4387223" y="1812437"/>
              <a:ext cx="4727" cy="2807"/>
            </a:xfrm>
            <a:custGeom>
              <a:avLst/>
              <a:gdLst>
                <a:gd name="T0" fmla="*/ 0 w 2"/>
                <a:gd name="T1" fmla="*/ 1 h 1"/>
                <a:gd name="T2" fmla="*/ 1 w 2"/>
                <a:gd name="T3" fmla="*/ 1 h 1"/>
                <a:gd name="T4" fmla="*/ 0 w 2"/>
                <a:gd name="T5" fmla="*/ 1 h 1"/>
              </a:gdLst>
              <a:ahLst/>
              <a:cxnLst>
                <a:cxn ang="0">
                  <a:pos x="T0" y="T1"/>
                </a:cxn>
                <a:cxn ang="0">
                  <a:pos x="T2" y="T3"/>
                </a:cxn>
                <a:cxn ang="0">
                  <a:pos x="T4" y="T5"/>
                </a:cxn>
              </a:cxnLst>
              <a:rect l="0" t="0" r="r" b="b"/>
              <a:pathLst>
                <a:path w="2" h="1">
                  <a:moveTo>
                    <a:pt x="0" y="1"/>
                  </a:moveTo>
                  <a:cubicBezTo>
                    <a:pt x="1" y="1"/>
                    <a:pt x="1" y="1"/>
                    <a:pt x="1" y="1"/>
                  </a:cubicBezTo>
                  <a:cubicBezTo>
                    <a:pt x="2" y="0"/>
                    <a:pt x="1"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26" name="Freeform 1296">
              <a:extLst>
                <a:ext uri="{FF2B5EF4-FFF2-40B4-BE49-F238E27FC236}">
                  <a16:creationId xmlns:a16="http://schemas.microsoft.com/office/drawing/2014/main" xmlns="" id="{CE44545F-6446-44CB-84BD-842711139F30}"/>
                </a:ext>
              </a:extLst>
            </p:cNvPr>
            <p:cNvSpPr>
              <a:spLocks/>
            </p:cNvSpPr>
            <p:nvPr/>
          </p:nvSpPr>
          <p:spPr bwMode="auto">
            <a:xfrm>
              <a:off x="4387223" y="1812437"/>
              <a:ext cx="4727" cy="2807"/>
            </a:xfrm>
            <a:custGeom>
              <a:avLst/>
              <a:gdLst>
                <a:gd name="T0" fmla="*/ 0 w 2"/>
                <a:gd name="T1" fmla="*/ 1 h 1"/>
                <a:gd name="T2" fmla="*/ 1 w 2"/>
                <a:gd name="T3" fmla="*/ 1 h 1"/>
                <a:gd name="T4" fmla="*/ 0 w 2"/>
                <a:gd name="T5" fmla="*/ 1 h 1"/>
              </a:gdLst>
              <a:ahLst/>
              <a:cxnLst>
                <a:cxn ang="0">
                  <a:pos x="T0" y="T1"/>
                </a:cxn>
                <a:cxn ang="0">
                  <a:pos x="T2" y="T3"/>
                </a:cxn>
                <a:cxn ang="0">
                  <a:pos x="T4" y="T5"/>
                </a:cxn>
              </a:cxnLst>
              <a:rect l="0" t="0" r="r" b="b"/>
              <a:pathLst>
                <a:path w="2" h="1">
                  <a:moveTo>
                    <a:pt x="0" y="1"/>
                  </a:moveTo>
                  <a:cubicBezTo>
                    <a:pt x="1" y="1"/>
                    <a:pt x="1" y="1"/>
                    <a:pt x="1" y="1"/>
                  </a:cubicBezTo>
                  <a:cubicBezTo>
                    <a:pt x="2" y="0"/>
                    <a:pt x="1"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27" name="Freeform 1297">
              <a:extLst>
                <a:ext uri="{FF2B5EF4-FFF2-40B4-BE49-F238E27FC236}">
                  <a16:creationId xmlns:a16="http://schemas.microsoft.com/office/drawing/2014/main" xmlns="" id="{F305A336-B129-4AA7-99FA-5C0E8D2E9D1E}"/>
                </a:ext>
              </a:extLst>
            </p:cNvPr>
            <p:cNvSpPr>
              <a:spLocks/>
            </p:cNvSpPr>
            <p:nvPr/>
          </p:nvSpPr>
          <p:spPr bwMode="auto">
            <a:xfrm>
              <a:off x="4387223" y="1787170"/>
              <a:ext cx="4727" cy="5615"/>
            </a:xfrm>
            <a:custGeom>
              <a:avLst/>
              <a:gdLst>
                <a:gd name="T0" fmla="*/ 2 w 2"/>
                <a:gd name="T1" fmla="*/ 1 h 2"/>
                <a:gd name="T2" fmla="*/ 0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1" y="1"/>
                    <a:pt x="1" y="0"/>
                    <a:pt x="0" y="0"/>
                  </a:cubicBezTo>
                  <a:cubicBezTo>
                    <a:pt x="1" y="0"/>
                    <a:pt x="1" y="1"/>
                    <a:pt x="0" y="2"/>
                  </a:cubicBezTo>
                  <a:cubicBezTo>
                    <a:pt x="1" y="2"/>
                    <a:pt x="2" y="2"/>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28" name="Freeform 1298">
              <a:extLst>
                <a:ext uri="{FF2B5EF4-FFF2-40B4-BE49-F238E27FC236}">
                  <a16:creationId xmlns:a16="http://schemas.microsoft.com/office/drawing/2014/main" xmlns="" id="{BE976DF6-6122-4BE5-B5EB-1FFF5960EF71}"/>
                </a:ext>
              </a:extLst>
            </p:cNvPr>
            <p:cNvSpPr>
              <a:spLocks/>
            </p:cNvSpPr>
            <p:nvPr/>
          </p:nvSpPr>
          <p:spPr bwMode="auto">
            <a:xfrm>
              <a:off x="4387223" y="1787170"/>
              <a:ext cx="4727" cy="5615"/>
            </a:xfrm>
            <a:custGeom>
              <a:avLst/>
              <a:gdLst>
                <a:gd name="T0" fmla="*/ 2 w 2"/>
                <a:gd name="T1" fmla="*/ 1 h 2"/>
                <a:gd name="T2" fmla="*/ 0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1" y="1"/>
                    <a:pt x="1" y="0"/>
                    <a:pt x="0" y="0"/>
                  </a:cubicBezTo>
                  <a:cubicBezTo>
                    <a:pt x="1" y="0"/>
                    <a:pt x="1" y="1"/>
                    <a:pt x="0" y="2"/>
                  </a:cubicBezTo>
                  <a:cubicBezTo>
                    <a:pt x="1" y="2"/>
                    <a:pt x="2" y="2"/>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29" name="Freeform 1299">
              <a:extLst>
                <a:ext uri="{FF2B5EF4-FFF2-40B4-BE49-F238E27FC236}">
                  <a16:creationId xmlns:a16="http://schemas.microsoft.com/office/drawing/2014/main" xmlns="" id="{A86CEAA0-7191-4A5D-BBA3-D515A4477DBE}"/>
                </a:ext>
              </a:extLst>
            </p:cNvPr>
            <p:cNvSpPr>
              <a:spLocks/>
            </p:cNvSpPr>
            <p:nvPr/>
          </p:nvSpPr>
          <p:spPr bwMode="auto">
            <a:xfrm>
              <a:off x="4390374" y="1812437"/>
              <a:ext cx="7878" cy="9827"/>
            </a:xfrm>
            <a:custGeom>
              <a:avLst/>
              <a:gdLst>
                <a:gd name="T0" fmla="*/ 1 w 3"/>
                <a:gd name="T1" fmla="*/ 2 h 4"/>
                <a:gd name="T2" fmla="*/ 1 w 3"/>
                <a:gd name="T3" fmla="*/ 4 h 4"/>
                <a:gd name="T4" fmla="*/ 3 w 3"/>
                <a:gd name="T5" fmla="*/ 0 h 4"/>
                <a:gd name="T6" fmla="*/ 1 w 3"/>
                <a:gd name="T7" fmla="*/ 2 h 4"/>
              </a:gdLst>
              <a:ahLst/>
              <a:cxnLst>
                <a:cxn ang="0">
                  <a:pos x="T0" y="T1"/>
                </a:cxn>
                <a:cxn ang="0">
                  <a:pos x="T2" y="T3"/>
                </a:cxn>
                <a:cxn ang="0">
                  <a:pos x="T4" y="T5"/>
                </a:cxn>
                <a:cxn ang="0">
                  <a:pos x="T6" y="T7"/>
                </a:cxn>
              </a:cxnLst>
              <a:rect l="0" t="0" r="r" b="b"/>
              <a:pathLst>
                <a:path w="3" h="4">
                  <a:moveTo>
                    <a:pt x="1" y="2"/>
                  </a:moveTo>
                  <a:cubicBezTo>
                    <a:pt x="0" y="2"/>
                    <a:pt x="0" y="3"/>
                    <a:pt x="1" y="4"/>
                  </a:cubicBezTo>
                  <a:cubicBezTo>
                    <a:pt x="2" y="3"/>
                    <a:pt x="3" y="1"/>
                    <a:pt x="3" y="0"/>
                  </a:cubicBezTo>
                  <a:cubicBezTo>
                    <a:pt x="2" y="1"/>
                    <a:pt x="2" y="1"/>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30" name="Freeform 1300">
              <a:extLst>
                <a:ext uri="{FF2B5EF4-FFF2-40B4-BE49-F238E27FC236}">
                  <a16:creationId xmlns:a16="http://schemas.microsoft.com/office/drawing/2014/main" xmlns="" id="{8C37E876-9415-43BC-ADEF-5070DCC50943}"/>
                </a:ext>
              </a:extLst>
            </p:cNvPr>
            <p:cNvSpPr>
              <a:spLocks/>
            </p:cNvSpPr>
            <p:nvPr/>
          </p:nvSpPr>
          <p:spPr bwMode="auto">
            <a:xfrm>
              <a:off x="4390374" y="1812437"/>
              <a:ext cx="7878" cy="9827"/>
            </a:xfrm>
            <a:custGeom>
              <a:avLst/>
              <a:gdLst>
                <a:gd name="T0" fmla="*/ 1 w 3"/>
                <a:gd name="T1" fmla="*/ 2 h 4"/>
                <a:gd name="T2" fmla="*/ 1 w 3"/>
                <a:gd name="T3" fmla="*/ 4 h 4"/>
                <a:gd name="T4" fmla="*/ 3 w 3"/>
                <a:gd name="T5" fmla="*/ 0 h 4"/>
                <a:gd name="T6" fmla="*/ 1 w 3"/>
                <a:gd name="T7" fmla="*/ 2 h 4"/>
              </a:gdLst>
              <a:ahLst/>
              <a:cxnLst>
                <a:cxn ang="0">
                  <a:pos x="T0" y="T1"/>
                </a:cxn>
                <a:cxn ang="0">
                  <a:pos x="T2" y="T3"/>
                </a:cxn>
                <a:cxn ang="0">
                  <a:pos x="T4" y="T5"/>
                </a:cxn>
                <a:cxn ang="0">
                  <a:pos x="T6" y="T7"/>
                </a:cxn>
              </a:cxnLst>
              <a:rect l="0" t="0" r="r" b="b"/>
              <a:pathLst>
                <a:path w="3" h="4">
                  <a:moveTo>
                    <a:pt x="1" y="2"/>
                  </a:moveTo>
                  <a:cubicBezTo>
                    <a:pt x="0" y="2"/>
                    <a:pt x="0" y="3"/>
                    <a:pt x="1" y="4"/>
                  </a:cubicBezTo>
                  <a:cubicBezTo>
                    <a:pt x="2" y="3"/>
                    <a:pt x="3" y="1"/>
                    <a:pt x="3" y="0"/>
                  </a:cubicBezTo>
                  <a:cubicBezTo>
                    <a:pt x="2" y="1"/>
                    <a:pt x="2" y="1"/>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31" name="Freeform 1301">
              <a:extLst>
                <a:ext uri="{FF2B5EF4-FFF2-40B4-BE49-F238E27FC236}">
                  <a16:creationId xmlns:a16="http://schemas.microsoft.com/office/drawing/2014/main" xmlns="" id="{18FDB7D3-E678-428C-9B3C-90FBB99EB653}"/>
                </a:ext>
              </a:extLst>
            </p:cNvPr>
            <p:cNvSpPr>
              <a:spLocks/>
            </p:cNvSpPr>
            <p:nvPr/>
          </p:nvSpPr>
          <p:spPr bwMode="auto">
            <a:xfrm>
              <a:off x="4395101" y="1750673"/>
              <a:ext cx="6303" cy="2807"/>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0"/>
                    <a:pt x="2" y="0"/>
                  </a:cubicBezTo>
                  <a:cubicBezTo>
                    <a:pt x="2" y="0"/>
                    <a:pt x="1" y="0"/>
                    <a:pt x="0" y="0"/>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32" name="Freeform 1302">
              <a:extLst>
                <a:ext uri="{FF2B5EF4-FFF2-40B4-BE49-F238E27FC236}">
                  <a16:creationId xmlns:a16="http://schemas.microsoft.com/office/drawing/2014/main" xmlns="" id="{0BCE4528-A606-4836-9116-50905825DE38}"/>
                </a:ext>
              </a:extLst>
            </p:cNvPr>
            <p:cNvSpPr>
              <a:spLocks/>
            </p:cNvSpPr>
            <p:nvPr/>
          </p:nvSpPr>
          <p:spPr bwMode="auto">
            <a:xfrm>
              <a:off x="4395101" y="1750673"/>
              <a:ext cx="6303" cy="2807"/>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0"/>
                    <a:pt x="2" y="0"/>
                  </a:cubicBezTo>
                  <a:cubicBezTo>
                    <a:pt x="2" y="0"/>
                    <a:pt x="1" y="0"/>
                    <a:pt x="0" y="0"/>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33" name="Freeform 1303">
              <a:extLst>
                <a:ext uri="{FF2B5EF4-FFF2-40B4-BE49-F238E27FC236}">
                  <a16:creationId xmlns:a16="http://schemas.microsoft.com/office/drawing/2014/main" xmlns="" id="{B92DB0E5-020E-4B77-AFC5-B370D4FAC8A5}"/>
                </a:ext>
              </a:extLst>
            </p:cNvPr>
            <p:cNvSpPr>
              <a:spLocks/>
            </p:cNvSpPr>
            <p:nvPr/>
          </p:nvSpPr>
          <p:spPr bwMode="auto">
            <a:xfrm>
              <a:off x="4398253" y="1780152"/>
              <a:ext cx="44118" cy="47726"/>
            </a:xfrm>
            <a:custGeom>
              <a:avLst/>
              <a:gdLst>
                <a:gd name="T0" fmla="*/ 1 w 16"/>
                <a:gd name="T1" fmla="*/ 10 h 19"/>
                <a:gd name="T2" fmla="*/ 3 w 16"/>
                <a:gd name="T3" fmla="*/ 12 h 19"/>
                <a:gd name="T4" fmla="*/ 6 w 16"/>
                <a:gd name="T5" fmla="*/ 12 h 19"/>
                <a:gd name="T6" fmla="*/ 6 w 16"/>
                <a:gd name="T7" fmla="*/ 13 h 19"/>
                <a:gd name="T8" fmla="*/ 8 w 16"/>
                <a:gd name="T9" fmla="*/ 14 h 19"/>
                <a:gd name="T10" fmla="*/ 7 w 16"/>
                <a:gd name="T11" fmla="*/ 14 h 19"/>
                <a:gd name="T12" fmla="*/ 9 w 16"/>
                <a:gd name="T13" fmla="*/ 19 h 19"/>
                <a:gd name="T14" fmla="*/ 11 w 16"/>
                <a:gd name="T15" fmla="*/ 16 h 19"/>
                <a:gd name="T16" fmla="*/ 9 w 16"/>
                <a:gd name="T17" fmla="*/ 14 h 19"/>
                <a:gd name="T18" fmla="*/ 11 w 16"/>
                <a:gd name="T19" fmla="*/ 14 h 19"/>
                <a:gd name="T20" fmla="*/ 13 w 16"/>
                <a:gd name="T21" fmla="*/ 11 h 19"/>
                <a:gd name="T22" fmla="*/ 12 w 16"/>
                <a:gd name="T23" fmla="*/ 9 h 19"/>
                <a:gd name="T24" fmla="*/ 14 w 16"/>
                <a:gd name="T25" fmla="*/ 6 h 19"/>
                <a:gd name="T26" fmla="*/ 15 w 16"/>
                <a:gd name="T27" fmla="*/ 2 h 19"/>
                <a:gd name="T28" fmla="*/ 9 w 16"/>
                <a:gd name="T29" fmla="*/ 3 h 19"/>
                <a:gd name="T30" fmla="*/ 9 w 16"/>
                <a:gd name="T31" fmla="*/ 6 h 19"/>
                <a:gd name="T32" fmla="*/ 9 w 16"/>
                <a:gd name="T33" fmla="*/ 4 h 19"/>
                <a:gd name="T34" fmla="*/ 7 w 16"/>
                <a:gd name="T35" fmla="*/ 6 h 19"/>
                <a:gd name="T36" fmla="*/ 7 w 16"/>
                <a:gd name="T37" fmla="*/ 3 h 19"/>
                <a:gd name="T38" fmla="*/ 4 w 16"/>
                <a:gd name="T39" fmla="*/ 3 h 19"/>
                <a:gd name="T40" fmla="*/ 5 w 16"/>
                <a:gd name="T41" fmla="*/ 4 h 19"/>
                <a:gd name="T42" fmla="*/ 0 w 16"/>
                <a:gd name="T43" fmla="*/ 6 h 19"/>
                <a:gd name="T44" fmla="*/ 1 w 16"/>
                <a:gd name="T45"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19">
                  <a:moveTo>
                    <a:pt x="1" y="10"/>
                  </a:moveTo>
                  <a:cubicBezTo>
                    <a:pt x="2" y="10"/>
                    <a:pt x="2" y="11"/>
                    <a:pt x="3" y="12"/>
                  </a:cubicBezTo>
                  <a:cubicBezTo>
                    <a:pt x="4" y="12"/>
                    <a:pt x="5" y="12"/>
                    <a:pt x="6" y="12"/>
                  </a:cubicBezTo>
                  <a:cubicBezTo>
                    <a:pt x="8" y="11"/>
                    <a:pt x="8" y="14"/>
                    <a:pt x="6" y="13"/>
                  </a:cubicBezTo>
                  <a:cubicBezTo>
                    <a:pt x="7" y="13"/>
                    <a:pt x="8" y="13"/>
                    <a:pt x="8" y="14"/>
                  </a:cubicBezTo>
                  <a:cubicBezTo>
                    <a:pt x="8" y="14"/>
                    <a:pt x="8" y="14"/>
                    <a:pt x="7" y="14"/>
                  </a:cubicBezTo>
                  <a:cubicBezTo>
                    <a:pt x="7" y="15"/>
                    <a:pt x="9" y="18"/>
                    <a:pt x="9" y="19"/>
                  </a:cubicBezTo>
                  <a:cubicBezTo>
                    <a:pt x="9" y="18"/>
                    <a:pt x="11" y="16"/>
                    <a:pt x="11" y="16"/>
                  </a:cubicBezTo>
                  <a:cubicBezTo>
                    <a:pt x="11" y="15"/>
                    <a:pt x="9" y="15"/>
                    <a:pt x="9" y="14"/>
                  </a:cubicBezTo>
                  <a:cubicBezTo>
                    <a:pt x="10" y="14"/>
                    <a:pt x="10" y="14"/>
                    <a:pt x="11" y="14"/>
                  </a:cubicBezTo>
                  <a:cubicBezTo>
                    <a:pt x="10" y="12"/>
                    <a:pt x="11" y="12"/>
                    <a:pt x="13" y="11"/>
                  </a:cubicBezTo>
                  <a:cubicBezTo>
                    <a:pt x="14" y="10"/>
                    <a:pt x="12" y="10"/>
                    <a:pt x="12" y="9"/>
                  </a:cubicBezTo>
                  <a:cubicBezTo>
                    <a:pt x="10" y="8"/>
                    <a:pt x="13" y="7"/>
                    <a:pt x="14" y="6"/>
                  </a:cubicBezTo>
                  <a:cubicBezTo>
                    <a:pt x="16" y="5"/>
                    <a:pt x="13" y="3"/>
                    <a:pt x="15" y="2"/>
                  </a:cubicBezTo>
                  <a:cubicBezTo>
                    <a:pt x="13" y="0"/>
                    <a:pt x="11" y="2"/>
                    <a:pt x="9" y="3"/>
                  </a:cubicBezTo>
                  <a:cubicBezTo>
                    <a:pt x="10" y="3"/>
                    <a:pt x="11" y="6"/>
                    <a:pt x="9" y="6"/>
                  </a:cubicBezTo>
                  <a:cubicBezTo>
                    <a:pt x="9" y="6"/>
                    <a:pt x="10" y="5"/>
                    <a:pt x="9" y="4"/>
                  </a:cubicBezTo>
                  <a:cubicBezTo>
                    <a:pt x="9" y="4"/>
                    <a:pt x="8" y="7"/>
                    <a:pt x="7" y="6"/>
                  </a:cubicBezTo>
                  <a:cubicBezTo>
                    <a:pt x="6" y="6"/>
                    <a:pt x="7" y="4"/>
                    <a:pt x="7" y="3"/>
                  </a:cubicBezTo>
                  <a:cubicBezTo>
                    <a:pt x="6" y="3"/>
                    <a:pt x="5" y="3"/>
                    <a:pt x="4" y="3"/>
                  </a:cubicBezTo>
                  <a:cubicBezTo>
                    <a:pt x="4" y="3"/>
                    <a:pt x="5" y="3"/>
                    <a:pt x="5" y="4"/>
                  </a:cubicBezTo>
                  <a:cubicBezTo>
                    <a:pt x="5" y="5"/>
                    <a:pt x="1" y="6"/>
                    <a:pt x="0" y="6"/>
                  </a:cubicBezTo>
                  <a:cubicBezTo>
                    <a:pt x="1" y="6"/>
                    <a:pt x="4" y="10"/>
                    <a:pt x="1" y="1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34" name="Freeform 1304">
              <a:extLst>
                <a:ext uri="{FF2B5EF4-FFF2-40B4-BE49-F238E27FC236}">
                  <a16:creationId xmlns:a16="http://schemas.microsoft.com/office/drawing/2014/main" xmlns="" id="{4DD25C9B-FBFE-421E-A865-FAB8FE218763}"/>
                </a:ext>
              </a:extLst>
            </p:cNvPr>
            <p:cNvSpPr>
              <a:spLocks/>
            </p:cNvSpPr>
            <p:nvPr/>
          </p:nvSpPr>
          <p:spPr bwMode="auto">
            <a:xfrm>
              <a:off x="4398253" y="1780152"/>
              <a:ext cx="44118" cy="47726"/>
            </a:xfrm>
            <a:custGeom>
              <a:avLst/>
              <a:gdLst>
                <a:gd name="T0" fmla="*/ 1 w 16"/>
                <a:gd name="T1" fmla="*/ 10 h 19"/>
                <a:gd name="T2" fmla="*/ 3 w 16"/>
                <a:gd name="T3" fmla="*/ 12 h 19"/>
                <a:gd name="T4" fmla="*/ 6 w 16"/>
                <a:gd name="T5" fmla="*/ 12 h 19"/>
                <a:gd name="T6" fmla="*/ 6 w 16"/>
                <a:gd name="T7" fmla="*/ 13 h 19"/>
                <a:gd name="T8" fmla="*/ 8 w 16"/>
                <a:gd name="T9" fmla="*/ 14 h 19"/>
                <a:gd name="T10" fmla="*/ 7 w 16"/>
                <a:gd name="T11" fmla="*/ 14 h 19"/>
                <a:gd name="T12" fmla="*/ 9 w 16"/>
                <a:gd name="T13" fmla="*/ 19 h 19"/>
                <a:gd name="T14" fmla="*/ 11 w 16"/>
                <a:gd name="T15" fmla="*/ 16 h 19"/>
                <a:gd name="T16" fmla="*/ 9 w 16"/>
                <a:gd name="T17" fmla="*/ 14 h 19"/>
                <a:gd name="T18" fmla="*/ 11 w 16"/>
                <a:gd name="T19" fmla="*/ 14 h 19"/>
                <a:gd name="T20" fmla="*/ 13 w 16"/>
                <a:gd name="T21" fmla="*/ 11 h 19"/>
                <a:gd name="T22" fmla="*/ 12 w 16"/>
                <a:gd name="T23" fmla="*/ 9 h 19"/>
                <a:gd name="T24" fmla="*/ 14 w 16"/>
                <a:gd name="T25" fmla="*/ 6 h 19"/>
                <a:gd name="T26" fmla="*/ 15 w 16"/>
                <a:gd name="T27" fmla="*/ 2 h 19"/>
                <a:gd name="T28" fmla="*/ 9 w 16"/>
                <a:gd name="T29" fmla="*/ 3 h 19"/>
                <a:gd name="T30" fmla="*/ 9 w 16"/>
                <a:gd name="T31" fmla="*/ 6 h 19"/>
                <a:gd name="T32" fmla="*/ 9 w 16"/>
                <a:gd name="T33" fmla="*/ 4 h 19"/>
                <a:gd name="T34" fmla="*/ 7 w 16"/>
                <a:gd name="T35" fmla="*/ 6 h 19"/>
                <a:gd name="T36" fmla="*/ 7 w 16"/>
                <a:gd name="T37" fmla="*/ 3 h 19"/>
                <a:gd name="T38" fmla="*/ 4 w 16"/>
                <a:gd name="T39" fmla="*/ 3 h 19"/>
                <a:gd name="T40" fmla="*/ 5 w 16"/>
                <a:gd name="T41" fmla="*/ 4 h 19"/>
                <a:gd name="T42" fmla="*/ 0 w 16"/>
                <a:gd name="T43" fmla="*/ 6 h 19"/>
                <a:gd name="T44" fmla="*/ 1 w 16"/>
                <a:gd name="T45"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19">
                  <a:moveTo>
                    <a:pt x="1" y="10"/>
                  </a:moveTo>
                  <a:cubicBezTo>
                    <a:pt x="2" y="10"/>
                    <a:pt x="2" y="11"/>
                    <a:pt x="3" y="12"/>
                  </a:cubicBezTo>
                  <a:cubicBezTo>
                    <a:pt x="4" y="12"/>
                    <a:pt x="5" y="12"/>
                    <a:pt x="6" y="12"/>
                  </a:cubicBezTo>
                  <a:cubicBezTo>
                    <a:pt x="8" y="11"/>
                    <a:pt x="8" y="14"/>
                    <a:pt x="6" y="13"/>
                  </a:cubicBezTo>
                  <a:cubicBezTo>
                    <a:pt x="7" y="13"/>
                    <a:pt x="8" y="13"/>
                    <a:pt x="8" y="14"/>
                  </a:cubicBezTo>
                  <a:cubicBezTo>
                    <a:pt x="8" y="14"/>
                    <a:pt x="8" y="14"/>
                    <a:pt x="7" y="14"/>
                  </a:cubicBezTo>
                  <a:cubicBezTo>
                    <a:pt x="7" y="15"/>
                    <a:pt x="9" y="18"/>
                    <a:pt x="9" y="19"/>
                  </a:cubicBezTo>
                  <a:cubicBezTo>
                    <a:pt x="9" y="18"/>
                    <a:pt x="11" y="16"/>
                    <a:pt x="11" y="16"/>
                  </a:cubicBezTo>
                  <a:cubicBezTo>
                    <a:pt x="11" y="15"/>
                    <a:pt x="9" y="15"/>
                    <a:pt x="9" y="14"/>
                  </a:cubicBezTo>
                  <a:cubicBezTo>
                    <a:pt x="10" y="14"/>
                    <a:pt x="10" y="14"/>
                    <a:pt x="11" y="14"/>
                  </a:cubicBezTo>
                  <a:cubicBezTo>
                    <a:pt x="10" y="12"/>
                    <a:pt x="11" y="12"/>
                    <a:pt x="13" y="11"/>
                  </a:cubicBezTo>
                  <a:cubicBezTo>
                    <a:pt x="14" y="10"/>
                    <a:pt x="12" y="10"/>
                    <a:pt x="12" y="9"/>
                  </a:cubicBezTo>
                  <a:cubicBezTo>
                    <a:pt x="10" y="8"/>
                    <a:pt x="13" y="7"/>
                    <a:pt x="14" y="6"/>
                  </a:cubicBezTo>
                  <a:cubicBezTo>
                    <a:pt x="16" y="5"/>
                    <a:pt x="13" y="3"/>
                    <a:pt x="15" y="2"/>
                  </a:cubicBezTo>
                  <a:cubicBezTo>
                    <a:pt x="13" y="0"/>
                    <a:pt x="11" y="2"/>
                    <a:pt x="9" y="3"/>
                  </a:cubicBezTo>
                  <a:cubicBezTo>
                    <a:pt x="10" y="3"/>
                    <a:pt x="11" y="6"/>
                    <a:pt x="9" y="6"/>
                  </a:cubicBezTo>
                  <a:cubicBezTo>
                    <a:pt x="9" y="6"/>
                    <a:pt x="10" y="5"/>
                    <a:pt x="9" y="4"/>
                  </a:cubicBezTo>
                  <a:cubicBezTo>
                    <a:pt x="9" y="4"/>
                    <a:pt x="8" y="7"/>
                    <a:pt x="7" y="6"/>
                  </a:cubicBezTo>
                  <a:cubicBezTo>
                    <a:pt x="6" y="6"/>
                    <a:pt x="7" y="4"/>
                    <a:pt x="7" y="3"/>
                  </a:cubicBezTo>
                  <a:cubicBezTo>
                    <a:pt x="6" y="3"/>
                    <a:pt x="5" y="3"/>
                    <a:pt x="4" y="3"/>
                  </a:cubicBezTo>
                  <a:cubicBezTo>
                    <a:pt x="4" y="3"/>
                    <a:pt x="5" y="3"/>
                    <a:pt x="5" y="4"/>
                  </a:cubicBezTo>
                  <a:cubicBezTo>
                    <a:pt x="5" y="5"/>
                    <a:pt x="1" y="6"/>
                    <a:pt x="0" y="6"/>
                  </a:cubicBezTo>
                  <a:cubicBezTo>
                    <a:pt x="1" y="6"/>
                    <a:pt x="4" y="10"/>
                    <a:pt x="1" y="1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35" name="Freeform 1305">
              <a:extLst>
                <a:ext uri="{FF2B5EF4-FFF2-40B4-BE49-F238E27FC236}">
                  <a16:creationId xmlns:a16="http://schemas.microsoft.com/office/drawing/2014/main" xmlns="" id="{331FB7E7-6147-4C8D-B143-EFBFD5BA583F}"/>
                </a:ext>
              </a:extLst>
            </p:cNvPr>
            <p:cNvSpPr>
              <a:spLocks/>
            </p:cNvSpPr>
            <p:nvPr/>
          </p:nvSpPr>
          <p:spPr bwMode="auto">
            <a:xfrm>
              <a:off x="4401404" y="1812437"/>
              <a:ext cx="25210" cy="15441"/>
            </a:xfrm>
            <a:custGeom>
              <a:avLst/>
              <a:gdLst>
                <a:gd name="T0" fmla="*/ 0 w 9"/>
                <a:gd name="T1" fmla="*/ 3 h 6"/>
                <a:gd name="T2" fmla="*/ 7 w 9"/>
                <a:gd name="T3" fmla="*/ 4 h 6"/>
                <a:gd name="T4" fmla="*/ 5 w 9"/>
                <a:gd name="T5" fmla="*/ 3 h 6"/>
                <a:gd name="T6" fmla="*/ 0 w 9"/>
                <a:gd name="T7" fmla="*/ 2 h 6"/>
                <a:gd name="T8" fmla="*/ 1 w 9"/>
                <a:gd name="T9" fmla="*/ 3 h 6"/>
                <a:gd name="T10" fmla="*/ 0 w 9"/>
                <a:gd name="T11" fmla="*/ 3 h 6"/>
              </a:gdLst>
              <a:ahLst/>
              <a:cxnLst>
                <a:cxn ang="0">
                  <a:pos x="T0" y="T1"/>
                </a:cxn>
                <a:cxn ang="0">
                  <a:pos x="T2" y="T3"/>
                </a:cxn>
                <a:cxn ang="0">
                  <a:pos x="T4" y="T5"/>
                </a:cxn>
                <a:cxn ang="0">
                  <a:pos x="T6" y="T7"/>
                </a:cxn>
                <a:cxn ang="0">
                  <a:pos x="T8" y="T9"/>
                </a:cxn>
                <a:cxn ang="0">
                  <a:pos x="T10" y="T11"/>
                </a:cxn>
              </a:cxnLst>
              <a:rect l="0" t="0" r="r" b="b"/>
              <a:pathLst>
                <a:path w="9" h="6">
                  <a:moveTo>
                    <a:pt x="0" y="3"/>
                  </a:moveTo>
                  <a:cubicBezTo>
                    <a:pt x="1" y="4"/>
                    <a:pt x="6" y="6"/>
                    <a:pt x="7" y="4"/>
                  </a:cubicBezTo>
                  <a:cubicBezTo>
                    <a:pt x="9" y="3"/>
                    <a:pt x="6" y="3"/>
                    <a:pt x="5" y="3"/>
                  </a:cubicBezTo>
                  <a:cubicBezTo>
                    <a:pt x="3" y="3"/>
                    <a:pt x="2" y="0"/>
                    <a:pt x="0" y="2"/>
                  </a:cubicBezTo>
                  <a:cubicBezTo>
                    <a:pt x="1" y="3"/>
                    <a:pt x="1" y="3"/>
                    <a:pt x="1" y="3"/>
                  </a:cubicBezTo>
                  <a:cubicBezTo>
                    <a:pt x="0" y="3"/>
                    <a:pt x="0" y="3"/>
                    <a:pt x="0"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36" name="Freeform 1306">
              <a:extLst>
                <a:ext uri="{FF2B5EF4-FFF2-40B4-BE49-F238E27FC236}">
                  <a16:creationId xmlns:a16="http://schemas.microsoft.com/office/drawing/2014/main" xmlns="" id="{0612EBE3-75FF-4501-BEE8-042B77F6F8CA}"/>
                </a:ext>
              </a:extLst>
            </p:cNvPr>
            <p:cNvSpPr>
              <a:spLocks/>
            </p:cNvSpPr>
            <p:nvPr/>
          </p:nvSpPr>
          <p:spPr bwMode="auto">
            <a:xfrm>
              <a:off x="4401404" y="1812437"/>
              <a:ext cx="25210" cy="15441"/>
            </a:xfrm>
            <a:custGeom>
              <a:avLst/>
              <a:gdLst>
                <a:gd name="T0" fmla="*/ 0 w 9"/>
                <a:gd name="T1" fmla="*/ 3 h 6"/>
                <a:gd name="T2" fmla="*/ 7 w 9"/>
                <a:gd name="T3" fmla="*/ 4 h 6"/>
                <a:gd name="T4" fmla="*/ 5 w 9"/>
                <a:gd name="T5" fmla="*/ 3 h 6"/>
                <a:gd name="T6" fmla="*/ 0 w 9"/>
                <a:gd name="T7" fmla="*/ 2 h 6"/>
                <a:gd name="T8" fmla="*/ 1 w 9"/>
                <a:gd name="T9" fmla="*/ 3 h 6"/>
                <a:gd name="T10" fmla="*/ 0 w 9"/>
                <a:gd name="T11" fmla="*/ 3 h 6"/>
              </a:gdLst>
              <a:ahLst/>
              <a:cxnLst>
                <a:cxn ang="0">
                  <a:pos x="T0" y="T1"/>
                </a:cxn>
                <a:cxn ang="0">
                  <a:pos x="T2" y="T3"/>
                </a:cxn>
                <a:cxn ang="0">
                  <a:pos x="T4" y="T5"/>
                </a:cxn>
                <a:cxn ang="0">
                  <a:pos x="T6" y="T7"/>
                </a:cxn>
                <a:cxn ang="0">
                  <a:pos x="T8" y="T9"/>
                </a:cxn>
                <a:cxn ang="0">
                  <a:pos x="T10" y="T11"/>
                </a:cxn>
              </a:cxnLst>
              <a:rect l="0" t="0" r="r" b="b"/>
              <a:pathLst>
                <a:path w="9" h="6">
                  <a:moveTo>
                    <a:pt x="0" y="3"/>
                  </a:moveTo>
                  <a:cubicBezTo>
                    <a:pt x="1" y="4"/>
                    <a:pt x="6" y="6"/>
                    <a:pt x="7" y="4"/>
                  </a:cubicBezTo>
                  <a:cubicBezTo>
                    <a:pt x="9" y="3"/>
                    <a:pt x="6" y="3"/>
                    <a:pt x="5" y="3"/>
                  </a:cubicBezTo>
                  <a:cubicBezTo>
                    <a:pt x="3" y="3"/>
                    <a:pt x="2" y="0"/>
                    <a:pt x="0" y="2"/>
                  </a:cubicBezTo>
                  <a:cubicBezTo>
                    <a:pt x="1" y="3"/>
                    <a:pt x="1" y="3"/>
                    <a:pt x="1" y="3"/>
                  </a:cubicBezTo>
                  <a:cubicBezTo>
                    <a:pt x="0" y="3"/>
                    <a:pt x="0" y="3"/>
                    <a:pt x="0"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37" name="Freeform 1307">
              <a:extLst>
                <a:ext uri="{FF2B5EF4-FFF2-40B4-BE49-F238E27FC236}">
                  <a16:creationId xmlns:a16="http://schemas.microsoft.com/office/drawing/2014/main" xmlns="" id="{31AA75EC-5E39-44BB-94EE-0368E9A87988}"/>
                </a:ext>
              </a:extLst>
            </p:cNvPr>
            <p:cNvSpPr>
              <a:spLocks/>
            </p:cNvSpPr>
            <p:nvPr/>
          </p:nvSpPr>
          <p:spPr bwMode="auto">
            <a:xfrm>
              <a:off x="4428190" y="1812437"/>
              <a:ext cx="9453" cy="5615"/>
            </a:xfrm>
            <a:custGeom>
              <a:avLst/>
              <a:gdLst>
                <a:gd name="T0" fmla="*/ 0 w 3"/>
                <a:gd name="T1" fmla="*/ 1 h 2"/>
                <a:gd name="T2" fmla="*/ 0 w 3"/>
                <a:gd name="T3" fmla="*/ 2 h 2"/>
                <a:gd name="T4" fmla="*/ 3 w 3"/>
                <a:gd name="T5" fmla="*/ 1 h 2"/>
                <a:gd name="T6" fmla="*/ 0 w 3"/>
                <a:gd name="T7" fmla="*/ 1 h 2"/>
              </a:gdLst>
              <a:ahLst/>
              <a:cxnLst>
                <a:cxn ang="0">
                  <a:pos x="T0" y="T1"/>
                </a:cxn>
                <a:cxn ang="0">
                  <a:pos x="T2" y="T3"/>
                </a:cxn>
                <a:cxn ang="0">
                  <a:pos x="T4" y="T5"/>
                </a:cxn>
                <a:cxn ang="0">
                  <a:pos x="T6" y="T7"/>
                </a:cxn>
              </a:cxnLst>
              <a:rect l="0" t="0" r="r" b="b"/>
              <a:pathLst>
                <a:path w="3" h="2">
                  <a:moveTo>
                    <a:pt x="0" y="1"/>
                  </a:moveTo>
                  <a:cubicBezTo>
                    <a:pt x="0" y="1"/>
                    <a:pt x="0" y="2"/>
                    <a:pt x="0" y="2"/>
                  </a:cubicBezTo>
                  <a:cubicBezTo>
                    <a:pt x="0" y="2"/>
                    <a:pt x="3" y="1"/>
                    <a:pt x="3" y="1"/>
                  </a:cubicBezTo>
                  <a:cubicBezTo>
                    <a:pt x="3" y="0"/>
                    <a:pt x="1"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38" name="Freeform 1308">
              <a:extLst>
                <a:ext uri="{FF2B5EF4-FFF2-40B4-BE49-F238E27FC236}">
                  <a16:creationId xmlns:a16="http://schemas.microsoft.com/office/drawing/2014/main" xmlns="" id="{1AF3A015-054D-4BF5-A951-FDAB376EC336}"/>
                </a:ext>
              </a:extLst>
            </p:cNvPr>
            <p:cNvSpPr>
              <a:spLocks/>
            </p:cNvSpPr>
            <p:nvPr/>
          </p:nvSpPr>
          <p:spPr bwMode="auto">
            <a:xfrm>
              <a:off x="4428190" y="1812437"/>
              <a:ext cx="9453" cy="5615"/>
            </a:xfrm>
            <a:custGeom>
              <a:avLst/>
              <a:gdLst>
                <a:gd name="T0" fmla="*/ 0 w 3"/>
                <a:gd name="T1" fmla="*/ 1 h 2"/>
                <a:gd name="T2" fmla="*/ 0 w 3"/>
                <a:gd name="T3" fmla="*/ 2 h 2"/>
                <a:gd name="T4" fmla="*/ 3 w 3"/>
                <a:gd name="T5" fmla="*/ 1 h 2"/>
                <a:gd name="T6" fmla="*/ 0 w 3"/>
                <a:gd name="T7" fmla="*/ 1 h 2"/>
              </a:gdLst>
              <a:ahLst/>
              <a:cxnLst>
                <a:cxn ang="0">
                  <a:pos x="T0" y="T1"/>
                </a:cxn>
                <a:cxn ang="0">
                  <a:pos x="T2" y="T3"/>
                </a:cxn>
                <a:cxn ang="0">
                  <a:pos x="T4" y="T5"/>
                </a:cxn>
                <a:cxn ang="0">
                  <a:pos x="T6" y="T7"/>
                </a:cxn>
              </a:cxnLst>
              <a:rect l="0" t="0" r="r" b="b"/>
              <a:pathLst>
                <a:path w="3" h="2">
                  <a:moveTo>
                    <a:pt x="0" y="1"/>
                  </a:moveTo>
                  <a:cubicBezTo>
                    <a:pt x="0" y="1"/>
                    <a:pt x="0" y="2"/>
                    <a:pt x="0" y="2"/>
                  </a:cubicBezTo>
                  <a:cubicBezTo>
                    <a:pt x="0" y="2"/>
                    <a:pt x="3" y="1"/>
                    <a:pt x="3" y="1"/>
                  </a:cubicBezTo>
                  <a:cubicBezTo>
                    <a:pt x="3" y="0"/>
                    <a:pt x="1"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39" name="Freeform 1309">
              <a:extLst>
                <a:ext uri="{FF2B5EF4-FFF2-40B4-BE49-F238E27FC236}">
                  <a16:creationId xmlns:a16="http://schemas.microsoft.com/office/drawing/2014/main" xmlns="" id="{9458AE7F-41E8-49E4-9A9B-4E2A1A58A174}"/>
                </a:ext>
              </a:extLst>
            </p:cNvPr>
            <p:cNvSpPr>
              <a:spLocks/>
            </p:cNvSpPr>
            <p:nvPr/>
          </p:nvSpPr>
          <p:spPr bwMode="auto">
            <a:xfrm>
              <a:off x="4437644" y="1796996"/>
              <a:ext cx="1577" cy="2807"/>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1"/>
                    <a:pt x="1" y="0"/>
                  </a:cubicBezTo>
                  <a:cubicBezTo>
                    <a:pt x="1"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40" name="Freeform 1310">
              <a:extLst>
                <a:ext uri="{FF2B5EF4-FFF2-40B4-BE49-F238E27FC236}">
                  <a16:creationId xmlns:a16="http://schemas.microsoft.com/office/drawing/2014/main" xmlns="" id="{E4206A97-AC75-4EE3-8EB4-68A5D27C65AC}"/>
                </a:ext>
              </a:extLst>
            </p:cNvPr>
            <p:cNvSpPr>
              <a:spLocks/>
            </p:cNvSpPr>
            <p:nvPr/>
          </p:nvSpPr>
          <p:spPr bwMode="auto">
            <a:xfrm>
              <a:off x="4437644" y="1796996"/>
              <a:ext cx="1577" cy="2807"/>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1"/>
                    <a:pt x="1" y="0"/>
                  </a:cubicBezTo>
                  <a:cubicBezTo>
                    <a:pt x="1"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41" name="Freeform 1311">
              <a:extLst>
                <a:ext uri="{FF2B5EF4-FFF2-40B4-BE49-F238E27FC236}">
                  <a16:creationId xmlns:a16="http://schemas.microsoft.com/office/drawing/2014/main" xmlns="" id="{6F5EA073-9A32-490E-A13B-B7E527466C3F}"/>
                </a:ext>
              </a:extLst>
            </p:cNvPr>
            <p:cNvSpPr>
              <a:spLocks/>
            </p:cNvSpPr>
            <p:nvPr/>
          </p:nvSpPr>
          <p:spPr bwMode="auto">
            <a:xfrm>
              <a:off x="4486490" y="1806821"/>
              <a:ext cx="17333" cy="11229"/>
            </a:xfrm>
            <a:custGeom>
              <a:avLst/>
              <a:gdLst>
                <a:gd name="T0" fmla="*/ 4 w 6"/>
                <a:gd name="T1" fmla="*/ 1 h 4"/>
                <a:gd name="T2" fmla="*/ 2 w 6"/>
                <a:gd name="T3" fmla="*/ 2 h 4"/>
                <a:gd name="T4" fmla="*/ 4 w 6"/>
                <a:gd name="T5" fmla="*/ 1 h 4"/>
              </a:gdLst>
              <a:ahLst/>
              <a:cxnLst>
                <a:cxn ang="0">
                  <a:pos x="T0" y="T1"/>
                </a:cxn>
                <a:cxn ang="0">
                  <a:pos x="T2" y="T3"/>
                </a:cxn>
                <a:cxn ang="0">
                  <a:pos x="T4" y="T5"/>
                </a:cxn>
              </a:cxnLst>
              <a:rect l="0" t="0" r="r" b="b"/>
              <a:pathLst>
                <a:path w="6" h="4">
                  <a:moveTo>
                    <a:pt x="4" y="1"/>
                  </a:moveTo>
                  <a:cubicBezTo>
                    <a:pt x="3" y="0"/>
                    <a:pt x="0" y="1"/>
                    <a:pt x="2" y="2"/>
                  </a:cubicBezTo>
                  <a:cubicBezTo>
                    <a:pt x="5" y="4"/>
                    <a:pt x="6" y="1"/>
                    <a:pt x="4"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42" name="Freeform 1312">
              <a:extLst>
                <a:ext uri="{FF2B5EF4-FFF2-40B4-BE49-F238E27FC236}">
                  <a16:creationId xmlns:a16="http://schemas.microsoft.com/office/drawing/2014/main" xmlns="" id="{607F42F4-596D-40FB-B152-18391750D3F9}"/>
                </a:ext>
              </a:extLst>
            </p:cNvPr>
            <p:cNvSpPr>
              <a:spLocks/>
            </p:cNvSpPr>
            <p:nvPr/>
          </p:nvSpPr>
          <p:spPr bwMode="auto">
            <a:xfrm>
              <a:off x="4486490" y="1806821"/>
              <a:ext cx="17333" cy="11229"/>
            </a:xfrm>
            <a:custGeom>
              <a:avLst/>
              <a:gdLst>
                <a:gd name="T0" fmla="*/ 4 w 6"/>
                <a:gd name="T1" fmla="*/ 1 h 4"/>
                <a:gd name="T2" fmla="*/ 2 w 6"/>
                <a:gd name="T3" fmla="*/ 2 h 4"/>
                <a:gd name="T4" fmla="*/ 4 w 6"/>
                <a:gd name="T5" fmla="*/ 1 h 4"/>
              </a:gdLst>
              <a:ahLst/>
              <a:cxnLst>
                <a:cxn ang="0">
                  <a:pos x="T0" y="T1"/>
                </a:cxn>
                <a:cxn ang="0">
                  <a:pos x="T2" y="T3"/>
                </a:cxn>
                <a:cxn ang="0">
                  <a:pos x="T4" y="T5"/>
                </a:cxn>
              </a:cxnLst>
              <a:rect l="0" t="0" r="r" b="b"/>
              <a:pathLst>
                <a:path w="6" h="4">
                  <a:moveTo>
                    <a:pt x="4" y="1"/>
                  </a:moveTo>
                  <a:cubicBezTo>
                    <a:pt x="3" y="0"/>
                    <a:pt x="0" y="1"/>
                    <a:pt x="2" y="2"/>
                  </a:cubicBezTo>
                  <a:cubicBezTo>
                    <a:pt x="5" y="4"/>
                    <a:pt x="6" y="1"/>
                    <a:pt x="4"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43" name="Freeform 1313">
              <a:extLst>
                <a:ext uri="{FF2B5EF4-FFF2-40B4-BE49-F238E27FC236}">
                  <a16:creationId xmlns:a16="http://schemas.microsoft.com/office/drawing/2014/main" xmlns="" id="{C9F823E5-1F66-45B1-9519-F87F1A04D8C5}"/>
                </a:ext>
              </a:extLst>
            </p:cNvPr>
            <p:cNvSpPr>
              <a:spLocks/>
            </p:cNvSpPr>
            <p:nvPr/>
          </p:nvSpPr>
          <p:spPr bwMode="auto">
            <a:xfrm>
              <a:off x="4332076" y="1738041"/>
              <a:ext cx="58299" cy="32286"/>
            </a:xfrm>
            <a:custGeom>
              <a:avLst/>
              <a:gdLst>
                <a:gd name="T0" fmla="*/ 2 w 21"/>
                <a:gd name="T1" fmla="*/ 12 h 13"/>
                <a:gd name="T2" fmla="*/ 3 w 21"/>
                <a:gd name="T3" fmla="*/ 8 h 13"/>
                <a:gd name="T4" fmla="*/ 10 w 21"/>
                <a:gd name="T5" fmla="*/ 7 h 13"/>
                <a:gd name="T6" fmla="*/ 14 w 21"/>
                <a:gd name="T7" fmla="*/ 3 h 13"/>
                <a:gd name="T8" fmla="*/ 21 w 21"/>
                <a:gd name="T9" fmla="*/ 0 h 13"/>
                <a:gd name="T10" fmla="*/ 20 w 21"/>
                <a:gd name="T11" fmla="*/ 6 h 13"/>
                <a:gd name="T12" fmla="*/ 15 w 21"/>
                <a:gd name="T13" fmla="*/ 7 h 13"/>
                <a:gd name="T14" fmla="*/ 11 w 21"/>
                <a:gd name="T15" fmla="*/ 8 h 13"/>
                <a:gd name="T16" fmla="*/ 8 w 21"/>
                <a:gd name="T17" fmla="*/ 8 h 13"/>
                <a:gd name="T18" fmla="*/ 4 w 21"/>
                <a:gd name="T19" fmla="*/ 9 h 13"/>
                <a:gd name="T20" fmla="*/ 2 w 21"/>
                <a:gd name="T21" fmla="*/ 12 h 13"/>
                <a:gd name="T22" fmla="*/ 3 w 21"/>
                <a:gd name="T23" fmla="*/ 13 h 13"/>
                <a:gd name="T24" fmla="*/ 2 w 21"/>
                <a:gd name="T25"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13">
                  <a:moveTo>
                    <a:pt x="2" y="12"/>
                  </a:moveTo>
                  <a:cubicBezTo>
                    <a:pt x="0" y="11"/>
                    <a:pt x="2" y="8"/>
                    <a:pt x="3" y="8"/>
                  </a:cubicBezTo>
                  <a:cubicBezTo>
                    <a:pt x="5" y="6"/>
                    <a:pt x="8" y="7"/>
                    <a:pt x="10" y="7"/>
                  </a:cubicBezTo>
                  <a:cubicBezTo>
                    <a:pt x="12" y="6"/>
                    <a:pt x="13" y="4"/>
                    <a:pt x="14" y="3"/>
                  </a:cubicBezTo>
                  <a:cubicBezTo>
                    <a:pt x="15" y="2"/>
                    <a:pt x="19" y="1"/>
                    <a:pt x="21" y="0"/>
                  </a:cubicBezTo>
                  <a:cubicBezTo>
                    <a:pt x="19" y="2"/>
                    <a:pt x="21" y="3"/>
                    <a:pt x="20" y="6"/>
                  </a:cubicBezTo>
                  <a:cubicBezTo>
                    <a:pt x="19" y="8"/>
                    <a:pt x="18" y="8"/>
                    <a:pt x="15" y="7"/>
                  </a:cubicBezTo>
                  <a:cubicBezTo>
                    <a:pt x="14" y="7"/>
                    <a:pt x="13" y="7"/>
                    <a:pt x="11" y="8"/>
                  </a:cubicBezTo>
                  <a:cubicBezTo>
                    <a:pt x="10" y="8"/>
                    <a:pt x="9" y="8"/>
                    <a:pt x="8" y="8"/>
                  </a:cubicBezTo>
                  <a:cubicBezTo>
                    <a:pt x="6" y="8"/>
                    <a:pt x="5" y="8"/>
                    <a:pt x="4" y="9"/>
                  </a:cubicBezTo>
                  <a:cubicBezTo>
                    <a:pt x="3" y="10"/>
                    <a:pt x="3" y="12"/>
                    <a:pt x="2" y="12"/>
                  </a:cubicBezTo>
                  <a:cubicBezTo>
                    <a:pt x="3" y="12"/>
                    <a:pt x="3" y="12"/>
                    <a:pt x="3" y="13"/>
                  </a:cubicBezTo>
                  <a:cubicBezTo>
                    <a:pt x="3" y="13"/>
                    <a:pt x="2" y="12"/>
                    <a:pt x="2" y="1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44" name="Freeform 1314">
              <a:extLst>
                <a:ext uri="{FF2B5EF4-FFF2-40B4-BE49-F238E27FC236}">
                  <a16:creationId xmlns:a16="http://schemas.microsoft.com/office/drawing/2014/main" xmlns="" id="{C978E442-5982-4246-9ECF-EC218ED4EA1F}"/>
                </a:ext>
              </a:extLst>
            </p:cNvPr>
            <p:cNvSpPr>
              <a:spLocks/>
            </p:cNvSpPr>
            <p:nvPr/>
          </p:nvSpPr>
          <p:spPr bwMode="auto">
            <a:xfrm>
              <a:off x="4332076" y="1738041"/>
              <a:ext cx="58299" cy="32286"/>
            </a:xfrm>
            <a:custGeom>
              <a:avLst/>
              <a:gdLst>
                <a:gd name="T0" fmla="*/ 2 w 21"/>
                <a:gd name="T1" fmla="*/ 12 h 13"/>
                <a:gd name="T2" fmla="*/ 3 w 21"/>
                <a:gd name="T3" fmla="*/ 8 h 13"/>
                <a:gd name="T4" fmla="*/ 10 w 21"/>
                <a:gd name="T5" fmla="*/ 7 h 13"/>
                <a:gd name="T6" fmla="*/ 14 w 21"/>
                <a:gd name="T7" fmla="*/ 3 h 13"/>
                <a:gd name="T8" fmla="*/ 21 w 21"/>
                <a:gd name="T9" fmla="*/ 0 h 13"/>
                <a:gd name="T10" fmla="*/ 20 w 21"/>
                <a:gd name="T11" fmla="*/ 6 h 13"/>
                <a:gd name="T12" fmla="*/ 15 w 21"/>
                <a:gd name="T13" fmla="*/ 7 h 13"/>
                <a:gd name="T14" fmla="*/ 11 w 21"/>
                <a:gd name="T15" fmla="*/ 8 h 13"/>
                <a:gd name="T16" fmla="*/ 8 w 21"/>
                <a:gd name="T17" fmla="*/ 8 h 13"/>
                <a:gd name="T18" fmla="*/ 4 w 21"/>
                <a:gd name="T19" fmla="*/ 9 h 13"/>
                <a:gd name="T20" fmla="*/ 2 w 21"/>
                <a:gd name="T21" fmla="*/ 12 h 13"/>
                <a:gd name="T22" fmla="*/ 3 w 21"/>
                <a:gd name="T23" fmla="*/ 13 h 13"/>
                <a:gd name="T24" fmla="*/ 2 w 21"/>
                <a:gd name="T25"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13">
                  <a:moveTo>
                    <a:pt x="2" y="12"/>
                  </a:moveTo>
                  <a:cubicBezTo>
                    <a:pt x="0" y="11"/>
                    <a:pt x="2" y="8"/>
                    <a:pt x="3" y="8"/>
                  </a:cubicBezTo>
                  <a:cubicBezTo>
                    <a:pt x="5" y="6"/>
                    <a:pt x="8" y="7"/>
                    <a:pt x="10" y="7"/>
                  </a:cubicBezTo>
                  <a:cubicBezTo>
                    <a:pt x="12" y="6"/>
                    <a:pt x="13" y="4"/>
                    <a:pt x="14" y="3"/>
                  </a:cubicBezTo>
                  <a:cubicBezTo>
                    <a:pt x="15" y="2"/>
                    <a:pt x="19" y="1"/>
                    <a:pt x="21" y="0"/>
                  </a:cubicBezTo>
                  <a:cubicBezTo>
                    <a:pt x="19" y="2"/>
                    <a:pt x="21" y="3"/>
                    <a:pt x="20" y="6"/>
                  </a:cubicBezTo>
                  <a:cubicBezTo>
                    <a:pt x="19" y="8"/>
                    <a:pt x="18" y="8"/>
                    <a:pt x="15" y="7"/>
                  </a:cubicBezTo>
                  <a:cubicBezTo>
                    <a:pt x="14" y="7"/>
                    <a:pt x="13" y="7"/>
                    <a:pt x="11" y="8"/>
                  </a:cubicBezTo>
                  <a:cubicBezTo>
                    <a:pt x="10" y="8"/>
                    <a:pt x="9" y="8"/>
                    <a:pt x="8" y="8"/>
                  </a:cubicBezTo>
                  <a:cubicBezTo>
                    <a:pt x="6" y="8"/>
                    <a:pt x="5" y="8"/>
                    <a:pt x="4" y="9"/>
                  </a:cubicBezTo>
                  <a:cubicBezTo>
                    <a:pt x="3" y="10"/>
                    <a:pt x="3" y="12"/>
                    <a:pt x="2" y="12"/>
                  </a:cubicBezTo>
                  <a:cubicBezTo>
                    <a:pt x="3" y="12"/>
                    <a:pt x="3" y="12"/>
                    <a:pt x="3" y="13"/>
                  </a:cubicBezTo>
                  <a:cubicBezTo>
                    <a:pt x="3" y="13"/>
                    <a:pt x="2" y="12"/>
                    <a:pt x="2" y="1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45" name="Freeform 1315">
              <a:extLst>
                <a:ext uri="{FF2B5EF4-FFF2-40B4-BE49-F238E27FC236}">
                  <a16:creationId xmlns:a16="http://schemas.microsoft.com/office/drawing/2014/main" xmlns="" id="{EAF36CD3-98ED-4CC6-8521-7422DAE75D22}"/>
                </a:ext>
              </a:extLst>
            </p:cNvPr>
            <p:cNvSpPr>
              <a:spLocks/>
            </p:cNvSpPr>
            <p:nvPr/>
          </p:nvSpPr>
          <p:spPr bwMode="auto">
            <a:xfrm>
              <a:off x="4642477" y="1728214"/>
              <a:ext cx="178048" cy="68782"/>
            </a:xfrm>
            <a:custGeom>
              <a:avLst/>
              <a:gdLst>
                <a:gd name="T0" fmla="*/ 0 w 64"/>
                <a:gd name="T1" fmla="*/ 18 h 28"/>
                <a:gd name="T2" fmla="*/ 0 w 64"/>
                <a:gd name="T3" fmla="*/ 19 h 28"/>
                <a:gd name="T4" fmla="*/ 1 w 64"/>
                <a:gd name="T5" fmla="*/ 14 h 28"/>
                <a:gd name="T6" fmla="*/ 3 w 64"/>
                <a:gd name="T7" fmla="*/ 12 h 28"/>
                <a:gd name="T8" fmla="*/ 3 w 64"/>
                <a:gd name="T9" fmla="*/ 9 h 28"/>
                <a:gd name="T10" fmla="*/ 8 w 64"/>
                <a:gd name="T11" fmla="*/ 5 h 28"/>
                <a:gd name="T12" fmla="*/ 13 w 64"/>
                <a:gd name="T13" fmla="*/ 4 h 28"/>
                <a:gd name="T14" fmla="*/ 17 w 64"/>
                <a:gd name="T15" fmla="*/ 8 h 28"/>
                <a:gd name="T16" fmla="*/ 22 w 64"/>
                <a:gd name="T17" fmla="*/ 12 h 28"/>
                <a:gd name="T18" fmla="*/ 27 w 64"/>
                <a:gd name="T19" fmla="*/ 11 h 28"/>
                <a:gd name="T20" fmla="*/ 28 w 64"/>
                <a:gd name="T21" fmla="*/ 5 h 28"/>
                <a:gd name="T22" fmla="*/ 27 w 64"/>
                <a:gd name="T23" fmla="*/ 3 h 28"/>
                <a:gd name="T24" fmla="*/ 30 w 64"/>
                <a:gd name="T25" fmla="*/ 2 h 28"/>
                <a:gd name="T26" fmla="*/ 35 w 64"/>
                <a:gd name="T27" fmla="*/ 1 h 28"/>
                <a:gd name="T28" fmla="*/ 39 w 64"/>
                <a:gd name="T29" fmla="*/ 2 h 28"/>
                <a:gd name="T30" fmla="*/ 44 w 64"/>
                <a:gd name="T31" fmla="*/ 5 h 28"/>
                <a:gd name="T32" fmla="*/ 48 w 64"/>
                <a:gd name="T33" fmla="*/ 6 h 28"/>
                <a:gd name="T34" fmla="*/ 54 w 64"/>
                <a:gd name="T35" fmla="*/ 6 h 28"/>
                <a:gd name="T36" fmla="*/ 59 w 64"/>
                <a:gd name="T37" fmla="*/ 10 h 28"/>
                <a:gd name="T38" fmla="*/ 58 w 64"/>
                <a:gd name="T39" fmla="*/ 14 h 28"/>
                <a:gd name="T40" fmla="*/ 61 w 64"/>
                <a:gd name="T41" fmla="*/ 15 h 28"/>
                <a:gd name="T42" fmla="*/ 64 w 64"/>
                <a:gd name="T43" fmla="*/ 23 h 28"/>
                <a:gd name="T44" fmla="*/ 61 w 64"/>
                <a:gd name="T45" fmla="*/ 22 h 28"/>
                <a:gd name="T46" fmla="*/ 59 w 64"/>
                <a:gd name="T47" fmla="*/ 25 h 28"/>
                <a:gd name="T48" fmla="*/ 59 w 64"/>
                <a:gd name="T49" fmla="*/ 26 h 28"/>
                <a:gd name="T50" fmla="*/ 53 w 64"/>
                <a:gd name="T51" fmla="*/ 26 h 28"/>
                <a:gd name="T52" fmla="*/ 48 w 64"/>
                <a:gd name="T53" fmla="*/ 27 h 28"/>
                <a:gd name="T54" fmla="*/ 42 w 64"/>
                <a:gd name="T55" fmla="*/ 23 h 28"/>
                <a:gd name="T56" fmla="*/ 36 w 64"/>
                <a:gd name="T57" fmla="*/ 21 h 28"/>
                <a:gd name="T58" fmla="*/ 32 w 64"/>
                <a:gd name="T59" fmla="*/ 19 h 28"/>
                <a:gd name="T60" fmla="*/ 28 w 64"/>
                <a:gd name="T61" fmla="*/ 20 h 28"/>
                <a:gd name="T62" fmla="*/ 22 w 64"/>
                <a:gd name="T63" fmla="*/ 19 h 28"/>
                <a:gd name="T64" fmla="*/ 18 w 64"/>
                <a:gd name="T65" fmla="*/ 19 h 28"/>
                <a:gd name="T66" fmla="*/ 12 w 64"/>
                <a:gd name="T67" fmla="*/ 19 h 28"/>
                <a:gd name="T68" fmla="*/ 6 w 64"/>
                <a:gd name="T69" fmla="*/ 20 h 28"/>
                <a:gd name="T70" fmla="*/ 3 w 64"/>
                <a:gd name="T71" fmla="*/ 22 h 28"/>
                <a:gd name="T72" fmla="*/ 1 w 64"/>
                <a:gd name="T73" fmla="*/ 22 h 28"/>
                <a:gd name="T74" fmla="*/ 0 w 64"/>
                <a:gd name="T7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28">
                  <a:moveTo>
                    <a:pt x="0" y="18"/>
                  </a:moveTo>
                  <a:cubicBezTo>
                    <a:pt x="0" y="19"/>
                    <a:pt x="0" y="19"/>
                    <a:pt x="0" y="19"/>
                  </a:cubicBezTo>
                  <a:cubicBezTo>
                    <a:pt x="0" y="17"/>
                    <a:pt x="0" y="15"/>
                    <a:pt x="1" y="14"/>
                  </a:cubicBezTo>
                  <a:cubicBezTo>
                    <a:pt x="2" y="13"/>
                    <a:pt x="3" y="13"/>
                    <a:pt x="3" y="12"/>
                  </a:cubicBezTo>
                  <a:cubicBezTo>
                    <a:pt x="3" y="11"/>
                    <a:pt x="3" y="10"/>
                    <a:pt x="3" y="9"/>
                  </a:cubicBezTo>
                  <a:cubicBezTo>
                    <a:pt x="4" y="7"/>
                    <a:pt x="6" y="6"/>
                    <a:pt x="8" y="5"/>
                  </a:cubicBezTo>
                  <a:cubicBezTo>
                    <a:pt x="9" y="5"/>
                    <a:pt x="12" y="3"/>
                    <a:pt x="13" y="4"/>
                  </a:cubicBezTo>
                  <a:cubicBezTo>
                    <a:pt x="14" y="6"/>
                    <a:pt x="15" y="7"/>
                    <a:pt x="17" y="8"/>
                  </a:cubicBezTo>
                  <a:cubicBezTo>
                    <a:pt x="19" y="10"/>
                    <a:pt x="19" y="12"/>
                    <a:pt x="22" y="12"/>
                  </a:cubicBezTo>
                  <a:cubicBezTo>
                    <a:pt x="24" y="13"/>
                    <a:pt x="25" y="12"/>
                    <a:pt x="27" y="11"/>
                  </a:cubicBezTo>
                  <a:cubicBezTo>
                    <a:pt x="29" y="10"/>
                    <a:pt x="29" y="8"/>
                    <a:pt x="28" y="5"/>
                  </a:cubicBezTo>
                  <a:cubicBezTo>
                    <a:pt x="28" y="4"/>
                    <a:pt x="27" y="4"/>
                    <a:pt x="27" y="3"/>
                  </a:cubicBezTo>
                  <a:cubicBezTo>
                    <a:pt x="28" y="3"/>
                    <a:pt x="29" y="2"/>
                    <a:pt x="30" y="2"/>
                  </a:cubicBezTo>
                  <a:cubicBezTo>
                    <a:pt x="31" y="1"/>
                    <a:pt x="34" y="0"/>
                    <a:pt x="35" y="1"/>
                  </a:cubicBezTo>
                  <a:cubicBezTo>
                    <a:pt x="36" y="1"/>
                    <a:pt x="38" y="1"/>
                    <a:pt x="39" y="2"/>
                  </a:cubicBezTo>
                  <a:cubicBezTo>
                    <a:pt x="41" y="3"/>
                    <a:pt x="42" y="3"/>
                    <a:pt x="44" y="5"/>
                  </a:cubicBezTo>
                  <a:cubicBezTo>
                    <a:pt x="45" y="6"/>
                    <a:pt x="47" y="7"/>
                    <a:pt x="48" y="6"/>
                  </a:cubicBezTo>
                  <a:cubicBezTo>
                    <a:pt x="50" y="5"/>
                    <a:pt x="52" y="6"/>
                    <a:pt x="54" y="6"/>
                  </a:cubicBezTo>
                  <a:cubicBezTo>
                    <a:pt x="56" y="6"/>
                    <a:pt x="59" y="9"/>
                    <a:pt x="59" y="10"/>
                  </a:cubicBezTo>
                  <a:cubicBezTo>
                    <a:pt x="59" y="11"/>
                    <a:pt x="58" y="13"/>
                    <a:pt x="58" y="14"/>
                  </a:cubicBezTo>
                  <a:cubicBezTo>
                    <a:pt x="61" y="13"/>
                    <a:pt x="59" y="15"/>
                    <a:pt x="61" y="15"/>
                  </a:cubicBezTo>
                  <a:cubicBezTo>
                    <a:pt x="62" y="16"/>
                    <a:pt x="64" y="21"/>
                    <a:pt x="64" y="23"/>
                  </a:cubicBezTo>
                  <a:cubicBezTo>
                    <a:pt x="63" y="23"/>
                    <a:pt x="62" y="22"/>
                    <a:pt x="61" y="22"/>
                  </a:cubicBezTo>
                  <a:cubicBezTo>
                    <a:pt x="60" y="23"/>
                    <a:pt x="60" y="24"/>
                    <a:pt x="59" y="25"/>
                  </a:cubicBezTo>
                  <a:cubicBezTo>
                    <a:pt x="59" y="25"/>
                    <a:pt x="59" y="26"/>
                    <a:pt x="59" y="26"/>
                  </a:cubicBezTo>
                  <a:cubicBezTo>
                    <a:pt x="57" y="27"/>
                    <a:pt x="55" y="25"/>
                    <a:pt x="53" y="26"/>
                  </a:cubicBezTo>
                  <a:cubicBezTo>
                    <a:pt x="51" y="27"/>
                    <a:pt x="50" y="28"/>
                    <a:pt x="48" y="27"/>
                  </a:cubicBezTo>
                  <a:cubicBezTo>
                    <a:pt x="46" y="25"/>
                    <a:pt x="44" y="24"/>
                    <a:pt x="42" y="23"/>
                  </a:cubicBezTo>
                  <a:cubicBezTo>
                    <a:pt x="40" y="22"/>
                    <a:pt x="38" y="22"/>
                    <a:pt x="36" y="21"/>
                  </a:cubicBezTo>
                  <a:cubicBezTo>
                    <a:pt x="35" y="20"/>
                    <a:pt x="35" y="18"/>
                    <a:pt x="32" y="19"/>
                  </a:cubicBezTo>
                  <a:cubicBezTo>
                    <a:pt x="31" y="20"/>
                    <a:pt x="30" y="20"/>
                    <a:pt x="28" y="20"/>
                  </a:cubicBezTo>
                  <a:cubicBezTo>
                    <a:pt x="26" y="21"/>
                    <a:pt x="24" y="19"/>
                    <a:pt x="22" y="19"/>
                  </a:cubicBezTo>
                  <a:cubicBezTo>
                    <a:pt x="20" y="19"/>
                    <a:pt x="20" y="20"/>
                    <a:pt x="18" y="19"/>
                  </a:cubicBezTo>
                  <a:cubicBezTo>
                    <a:pt x="17" y="19"/>
                    <a:pt x="13" y="19"/>
                    <a:pt x="12" y="19"/>
                  </a:cubicBezTo>
                  <a:cubicBezTo>
                    <a:pt x="10" y="19"/>
                    <a:pt x="8" y="19"/>
                    <a:pt x="6" y="20"/>
                  </a:cubicBezTo>
                  <a:cubicBezTo>
                    <a:pt x="5" y="20"/>
                    <a:pt x="3" y="20"/>
                    <a:pt x="3" y="22"/>
                  </a:cubicBezTo>
                  <a:cubicBezTo>
                    <a:pt x="2" y="23"/>
                    <a:pt x="1" y="23"/>
                    <a:pt x="1" y="22"/>
                  </a:cubicBezTo>
                  <a:cubicBezTo>
                    <a:pt x="0" y="21"/>
                    <a:pt x="0" y="19"/>
                    <a:pt x="0" y="18"/>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46" name="Freeform 1316">
              <a:extLst>
                <a:ext uri="{FF2B5EF4-FFF2-40B4-BE49-F238E27FC236}">
                  <a16:creationId xmlns:a16="http://schemas.microsoft.com/office/drawing/2014/main" xmlns="" id="{9A86A9A9-3CEC-4C9A-B617-FFFE89C0D496}"/>
                </a:ext>
              </a:extLst>
            </p:cNvPr>
            <p:cNvSpPr>
              <a:spLocks/>
            </p:cNvSpPr>
            <p:nvPr/>
          </p:nvSpPr>
          <p:spPr bwMode="auto">
            <a:xfrm>
              <a:off x="4642477" y="1728214"/>
              <a:ext cx="178048" cy="68782"/>
            </a:xfrm>
            <a:custGeom>
              <a:avLst/>
              <a:gdLst>
                <a:gd name="T0" fmla="*/ 0 w 64"/>
                <a:gd name="T1" fmla="*/ 18 h 28"/>
                <a:gd name="T2" fmla="*/ 0 w 64"/>
                <a:gd name="T3" fmla="*/ 19 h 28"/>
                <a:gd name="T4" fmla="*/ 1 w 64"/>
                <a:gd name="T5" fmla="*/ 14 h 28"/>
                <a:gd name="T6" fmla="*/ 3 w 64"/>
                <a:gd name="T7" fmla="*/ 12 h 28"/>
                <a:gd name="T8" fmla="*/ 3 w 64"/>
                <a:gd name="T9" fmla="*/ 9 h 28"/>
                <a:gd name="T10" fmla="*/ 8 w 64"/>
                <a:gd name="T11" fmla="*/ 5 h 28"/>
                <a:gd name="T12" fmla="*/ 13 w 64"/>
                <a:gd name="T13" fmla="*/ 4 h 28"/>
                <a:gd name="T14" fmla="*/ 17 w 64"/>
                <a:gd name="T15" fmla="*/ 8 h 28"/>
                <a:gd name="T16" fmla="*/ 22 w 64"/>
                <a:gd name="T17" fmla="*/ 12 h 28"/>
                <a:gd name="T18" fmla="*/ 27 w 64"/>
                <a:gd name="T19" fmla="*/ 11 h 28"/>
                <a:gd name="T20" fmla="*/ 28 w 64"/>
                <a:gd name="T21" fmla="*/ 5 h 28"/>
                <a:gd name="T22" fmla="*/ 27 w 64"/>
                <a:gd name="T23" fmla="*/ 3 h 28"/>
                <a:gd name="T24" fmla="*/ 30 w 64"/>
                <a:gd name="T25" fmla="*/ 2 h 28"/>
                <a:gd name="T26" fmla="*/ 35 w 64"/>
                <a:gd name="T27" fmla="*/ 1 h 28"/>
                <a:gd name="T28" fmla="*/ 39 w 64"/>
                <a:gd name="T29" fmla="*/ 2 h 28"/>
                <a:gd name="T30" fmla="*/ 44 w 64"/>
                <a:gd name="T31" fmla="*/ 5 h 28"/>
                <a:gd name="T32" fmla="*/ 48 w 64"/>
                <a:gd name="T33" fmla="*/ 6 h 28"/>
                <a:gd name="T34" fmla="*/ 54 w 64"/>
                <a:gd name="T35" fmla="*/ 6 h 28"/>
                <a:gd name="T36" fmla="*/ 59 w 64"/>
                <a:gd name="T37" fmla="*/ 10 h 28"/>
                <a:gd name="T38" fmla="*/ 58 w 64"/>
                <a:gd name="T39" fmla="*/ 14 h 28"/>
                <a:gd name="T40" fmla="*/ 61 w 64"/>
                <a:gd name="T41" fmla="*/ 15 h 28"/>
                <a:gd name="T42" fmla="*/ 64 w 64"/>
                <a:gd name="T43" fmla="*/ 23 h 28"/>
                <a:gd name="T44" fmla="*/ 61 w 64"/>
                <a:gd name="T45" fmla="*/ 22 h 28"/>
                <a:gd name="T46" fmla="*/ 59 w 64"/>
                <a:gd name="T47" fmla="*/ 25 h 28"/>
                <a:gd name="T48" fmla="*/ 59 w 64"/>
                <a:gd name="T49" fmla="*/ 26 h 28"/>
                <a:gd name="T50" fmla="*/ 53 w 64"/>
                <a:gd name="T51" fmla="*/ 26 h 28"/>
                <a:gd name="T52" fmla="*/ 48 w 64"/>
                <a:gd name="T53" fmla="*/ 27 h 28"/>
                <a:gd name="T54" fmla="*/ 42 w 64"/>
                <a:gd name="T55" fmla="*/ 23 h 28"/>
                <a:gd name="T56" fmla="*/ 36 w 64"/>
                <a:gd name="T57" fmla="*/ 21 h 28"/>
                <a:gd name="T58" fmla="*/ 32 w 64"/>
                <a:gd name="T59" fmla="*/ 19 h 28"/>
                <a:gd name="T60" fmla="*/ 28 w 64"/>
                <a:gd name="T61" fmla="*/ 20 h 28"/>
                <a:gd name="T62" fmla="*/ 22 w 64"/>
                <a:gd name="T63" fmla="*/ 19 h 28"/>
                <a:gd name="T64" fmla="*/ 18 w 64"/>
                <a:gd name="T65" fmla="*/ 19 h 28"/>
                <a:gd name="T66" fmla="*/ 12 w 64"/>
                <a:gd name="T67" fmla="*/ 19 h 28"/>
                <a:gd name="T68" fmla="*/ 6 w 64"/>
                <a:gd name="T69" fmla="*/ 20 h 28"/>
                <a:gd name="T70" fmla="*/ 3 w 64"/>
                <a:gd name="T71" fmla="*/ 22 h 28"/>
                <a:gd name="T72" fmla="*/ 1 w 64"/>
                <a:gd name="T73" fmla="*/ 22 h 28"/>
                <a:gd name="T74" fmla="*/ 0 w 64"/>
                <a:gd name="T7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28">
                  <a:moveTo>
                    <a:pt x="0" y="18"/>
                  </a:moveTo>
                  <a:cubicBezTo>
                    <a:pt x="0" y="19"/>
                    <a:pt x="0" y="19"/>
                    <a:pt x="0" y="19"/>
                  </a:cubicBezTo>
                  <a:cubicBezTo>
                    <a:pt x="0" y="17"/>
                    <a:pt x="0" y="15"/>
                    <a:pt x="1" y="14"/>
                  </a:cubicBezTo>
                  <a:cubicBezTo>
                    <a:pt x="2" y="13"/>
                    <a:pt x="3" y="13"/>
                    <a:pt x="3" y="12"/>
                  </a:cubicBezTo>
                  <a:cubicBezTo>
                    <a:pt x="3" y="11"/>
                    <a:pt x="3" y="10"/>
                    <a:pt x="3" y="9"/>
                  </a:cubicBezTo>
                  <a:cubicBezTo>
                    <a:pt x="4" y="7"/>
                    <a:pt x="6" y="6"/>
                    <a:pt x="8" y="5"/>
                  </a:cubicBezTo>
                  <a:cubicBezTo>
                    <a:pt x="9" y="5"/>
                    <a:pt x="12" y="3"/>
                    <a:pt x="13" y="4"/>
                  </a:cubicBezTo>
                  <a:cubicBezTo>
                    <a:pt x="14" y="6"/>
                    <a:pt x="15" y="7"/>
                    <a:pt x="17" y="8"/>
                  </a:cubicBezTo>
                  <a:cubicBezTo>
                    <a:pt x="19" y="10"/>
                    <a:pt x="19" y="12"/>
                    <a:pt x="22" y="12"/>
                  </a:cubicBezTo>
                  <a:cubicBezTo>
                    <a:pt x="24" y="13"/>
                    <a:pt x="25" y="12"/>
                    <a:pt x="27" y="11"/>
                  </a:cubicBezTo>
                  <a:cubicBezTo>
                    <a:pt x="29" y="10"/>
                    <a:pt x="29" y="8"/>
                    <a:pt x="28" y="5"/>
                  </a:cubicBezTo>
                  <a:cubicBezTo>
                    <a:pt x="28" y="4"/>
                    <a:pt x="27" y="4"/>
                    <a:pt x="27" y="3"/>
                  </a:cubicBezTo>
                  <a:cubicBezTo>
                    <a:pt x="28" y="3"/>
                    <a:pt x="29" y="2"/>
                    <a:pt x="30" y="2"/>
                  </a:cubicBezTo>
                  <a:cubicBezTo>
                    <a:pt x="31" y="1"/>
                    <a:pt x="34" y="0"/>
                    <a:pt x="35" y="1"/>
                  </a:cubicBezTo>
                  <a:cubicBezTo>
                    <a:pt x="36" y="1"/>
                    <a:pt x="38" y="1"/>
                    <a:pt x="39" y="2"/>
                  </a:cubicBezTo>
                  <a:cubicBezTo>
                    <a:pt x="41" y="3"/>
                    <a:pt x="42" y="3"/>
                    <a:pt x="44" y="5"/>
                  </a:cubicBezTo>
                  <a:cubicBezTo>
                    <a:pt x="45" y="6"/>
                    <a:pt x="47" y="7"/>
                    <a:pt x="48" y="6"/>
                  </a:cubicBezTo>
                  <a:cubicBezTo>
                    <a:pt x="50" y="5"/>
                    <a:pt x="52" y="6"/>
                    <a:pt x="54" y="6"/>
                  </a:cubicBezTo>
                  <a:cubicBezTo>
                    <a:pt x="56" y="6"/>
                    <a:pt x="59" y="9"/>
                    <a:pt x="59" y="10"/>
                  </a:cubicBezTo>
                  <a:cubicBezTo>
                    <a:pt x="59" y="11"/>
                    <a:pt x="58" y="13"/>
                    <a:pt x="58" y="14"/>
                  </a:cubicBezTo>
                  <a:cubicBezTo>
                    <a:pt x="61" y="13"/>
                    <a:pt x="59" y="15"/>
                    <a:pt x="61" y="15"/>
                  </a:cubicBezTo>
                  <a:cubicBezTo>
                    <a:pt x="62" y="16"/>
                    <a:pt x="64" y="21"/>
                    <a:pt x="64" y="23"/>
                  </a:cubicBezTo>
                  <a:cubicBezTo>
                    <a:pt x="63" y="23"/>
                    <a:pt x="62" y="22"/>
                    <a:pt x="61" y="22"/>
                  </a:cubicBezTo>
                  <a:cubicBezTo>
                    <a:pt x="60" y="23"/>
                    <a:pt x="60" y="24"/>
                    <a:pt x="59" y="25"/>
                  </a:cubicBezTo>
                  <a:cubicBezTo>
                    <a:pt x="59" y="25"/>
                    <a:pt x="59" y="26"/>
                    <a:pt x="59" y="26"/>
                  </a:cubicBezTo>
                  <a:cubicBezTo>
                    <a:pt x="57" y="27"/>
                    <a:pt x="55" y="25"/>
                    <a:pt x="53" y="26"/>
                  </a:cubicBezTo>
                  <a:cubicBezTo>
                    <a:pt x="51" y="27"/>
                    <a:pt x="50" y="28"/>
                    <a:pt x="48" y="27"/>
                  </a:cubicBezTo>
                  <a:cubicBezTo>
                    <a:pt x="46" y="25"/>
                    <a:pt x="44" y="24"/>
                    <a:pt x="42" y="23"/>
                  </a:cubicBezTo>
                  <a:cubicBezTo>
                    <a:pt x="40" y="22"/>
                    <a:pt x="38" y="22"/>
                    <a:pt x="36" y="21"/>
                  </a:cubicBezTo>
                  <a:cubicBezTo>
                    <a:pt x="35" y="20"/>
                    <a:pt x="35" y="18"/>
                    <a:pt x="32" y="19"/>
                  </a:cubicBezTo>
                  <a:cubicBezTo>
                    <a:pt x="31" y="20"/>
                    <a:pt x="30" y="20"/>
                    <a:pt x="28" y="20"/>
                  </a:cubicBezTo>
                  <a:cubicBezTo>
                    <a:pt x="26" y="21"/>
                    <a:pt x="24" y="19"/>
                    <a:pt x="22" y="19"/>
                  </a:cubicBezTo>
                  <a:cubicBezTo>
                    <a:pt x="20" y="19"/>
                    <a:pt x="20" y="20"/>
                    <a:pt x="18" y="19"/>
                  </a:cubicBezTo>
                  <a:cubicBezTo>
                    <a:pt x="17" y="19"/>
                    <a:pt x="13" y="19"/>
                    <a:pt x="12" y="19"/>
                  </a:cubicBezTo>
                  <a:cubicBezTo>
                    <a:pt x="10" y="19"/>
                    <a:pt x="8" y="19"/>
                    <a:pt x="6" y="20"/>
                  </a:cubicBezTo>
                  <a:cubicBezTo>
                    <a:pt x="5" y="20"/>
                    <a:pt x="3" y="20"/>
                    <a:pt x="3" y="22"/>
                  </a:cubicBezTo>
                  <a:cubicBezTo>
                    <a:pt x="2" y="23"/>
                    <a:pt x="1" y="23"/>
                    <a:pt x="1" y="22"/>
                  </a:cubicBezTo>
                  <a:cubicBezTo>
                    <a:pt x="0" y="21"/>
                    <a:pt x="0" y="19"/>
                    <a:pt x="0" y="18"/>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47" name="Freeform 1317">
              <a:extLst>
                <a:ext uri="{FF2B5EF4-FFF2-40B4-BE49-F238E27FC236}">
                  <a16:creationId xmlns:a16="http://schemas.microsoft.com/office/drawing/2014/main" xmlns="" id="{0FBE8AC2-CA5A-4579-9DDA-6690FEAF3B7F}"/>
                </a:ext>
              </a:extLst>
            </p:cNvPr>
            <p:cNvSpPr>
              <a:spLocks/>
            </p:cNvSpPr>
            <p:nvPr/>
          </p:nvSpPr>
          <p:spPr bwMode="auto">
            <a:xfrm>
              <a:off x="4645628" y="2006149"/>
              <a:ext cx="250528" cy="136160"/>
            </a:xfrm>
            <a:custGeom>
              <a:avLst/>
              <a:gdLst>
                <a:gd name="T0" fmla="*/ 0 w 90"/>
                <a:gd name="T1" fmla="*/ 26 h 55"/>
                <a:gd name="T2" fmla="*/ 3 w 90"/>
                <a:gd name="T3" fmla="*/ 25 h 55"/>
                <a:gd name="T4" fmla="*/ 5 w 90"/>
                <a:gd name="T5" fmla="*/ 24 h 55"/>
                <a:gd name="T6" fmla="*/ 8 w 90"/>
                <a:gd name="T7" fmla="*/ 23 h 55"/>
                <a:gd name="T8" fmla="*/ 9 w 90"/>
                <a:gd name="T9" fmla="*/ 20 h 55"/>
                <a:gd name="T10" fmla="*/ 11 w 90"/>
                <a:gd name="T11" fmla="*/ 18 h 55"/>
                <a:gd name="T12" fmla="*/ 13 w 90"/>
                <a:gd name="T13" fmla="*/ 14 h 55"/>
                <a:gd name="T14" fmla="*/ 15 w 90"/>
                <a:gd name="T15" fmla="*/ 11 h 55"/>
                <a:gd name="T16" fmla="*/ 16 w 90"/>
                <a:gd name="T17" fmla="*/ 9 h 55"/>
                <a:gd name="T18" fmla="*/ 18 w 90"/>
                <a:gd name="T19" fmla="*/ 7 h 55"/>
                <a:gd name="T20" fmla="*/ 22 w 90"/>
                <a:gd name="T21" fmla="*/ 6 h 55"/>
                <a:gd name="T22" fmla="*/ 24 w 90"/>
                <a:gd name="T23" fmla="*/ 3 h 55"/>
                <a:gd name="T24" fmla="*/ 29 w 90"/>
                <a:gd name="T25" fmla="*/ 3 h 55"/>
                <a:gd name="T26" fmla="*/ 33 w 90"/>
                <a:gd name="T27" fmla="*/ 4 h 55"/>
                <a:gd name="T28" fmla="*/ 39 w 90"/>
                <a:gd name="T29" fmla="*/ 5 h 55"/>
                <a:gd name="T30" fmla="*/ 45 w 90"/>
                <a:gd name="T31" fmla="*/ 5 h 55"/>
                <a:gd name="T32" fmla="*/ 53 w 90"/>
                <a:gd name="T33" fmla="*/ 4 h 55"/>
                <a:gd name="T34" fmla="*/ 55 w 90"/>
                <a:gd name="T35" fmla="*/ 2 h 55"/>
                <a:gd name="T36" fmla="*/ 59 w 90"/>
                <a:gd name="T37" fmla="*/ 1 h 55"/>
                <a:gd name="T38" fmla="*/ 64 w 90"/>
                <a:gd name="T39" fmla="*/ 6 h 55"/>
                <a:gd name="T40" fmla="*/ 69 w 90"/>
                <a:gd name="T41" fmla="*/ 12 h 55"/>
                <a:gd name="T42" fmla="*/ 74 w 90"/>
                <a:gd name="T43" fmla="*/ 21 h 55"/>
                <a:gd name="T44" fmla="*/ 74 w 90"/>
                <a:gd name="T45" fmla="*/ 25 h 55"/>
                <a:gd name="T46" fmla="*/ 74 w 90"/>
                <a:gd name="T47" fmla="*/ 30 h 55"/>
                <a:gd name="T48" fmla="*/ 77 w 90"/>
                <a:gd name="T49" fmla="*/ 35 h 55"/>
                <a:gd name="T50" fmla="*/ 81 w 90"/>
                <a:gd name="T51" fmla="*/ 36 h 55"/>
                <a:gd name="T52" fmla="*/ 89 w 90"/>
                <a:gd name="T53" fmla="*/ 35 h 55"/>
                <a:gd name="T54" fmla="*/ 83 w 90"/>
                <a:gd name="T55" fmla="*/ 42 h 55"/>
                <a:gd name="T56" fmla="*/ 83 w 90"/>
                <a:gd name="T57" fmla="*/ 39 h 55"/>
                <a:gd name="T58" fmla="*/ 82 w 90"/>
                <a:gd name="T59" fmla="*/ 43 h 55"/>
                <a:gd name="T60" fmla="*/ 84 w 90"/>
                <a:gd name="T61" fmla="*/ 42 h 55"/>
                <a:gd name="T62" fmla="*/ 82 w 90"/>
                <a:gd name="T63" fmla="*/ 44 h 55"/>
                <a:gd name="T64" fmla="*/ 83 w 90"/>
                <a:gd name="T65" fmla="*/ 43 h 55"/>
                <a:gd name="T66" fmla="*/ 81 w 90"/>
                <a:gd name="T67" fmla="*/ 47 h 55"/>
                <a:gd name="T68" fmla="*/ 80 w 90"/>
                <a:gd name="T69" fmla="*/ 54 h 55"/>
                <a:gd name="T70" fmla="*/ 78 w 90"/>
                <a:gd name="T71" fmla="*/ 53 h 55"/>
                <a:gd name="T72" fmla="*/ 74 w 90"/>
                <a:gd name="T73" fmla="*/ 51 h 55"/>
                <a:gd name="T74" fmla="*/ 70 w 90"/>
                <a:gd name="T75" fmla="*/ 50 h 55"/>
                <a:gd name="T76" fmla="*/ 62 w 90"/>
                <a:gd name="T77" fmla="*/ 50 h 55"/>
                <a:gd name="T78" fmla="*/ 52 w 90"/>
                <a:gd name="T79" fmla="*/ 55 h 55"/>
                <a:gd name="T80" fmla="*/ 45 w 90"/>
                <a:gd name="T81" fmla="*/ 54 h 55"/>
                <a:gd name="T82" fmla="*/ 38 w 90"/>
                <a:gd name="T83" fmla="*/ 54 h 55"/>
                <a:gd name="T84" fmla="*/ 32 w 90"/>
                <a:gd name="T85" fmla="*/ 53 h 55"/>
                <a:gd name="T86" fmla="*/ 26 w 90"/>
                <a:gd name="T87" fmla="*/ 52 h 55"/>
                <a:gd name="T88" fmla="*/ 25 w 90"/>
                <a:gd name="T89" fmla="*/ 48 h 55"/>
                <a:gd name="T90" fmla="*/ 22 w 90"/>
                <a:gd name="T91" fmla="*/ 46 h 55"/>
                <a:gd name="T92" fmla="*/ 24 w 90"/>
                <a:gd name="T93" fmla="*/ 44 h 55"/>
                <a:gd name="T94" fmla="*/ 21 w 90"/>
                <a:gd name="T95" fmla="*/ 43 h 55"/>
                <a:gd name="T96" fmla="*/ 19 w 90"/>
                <a:gd name="T97" fmla="*/ 45 h 55"/>
                <a:gd name="T98" fmla="*/ 15 w 90"/>
                <a:gd name="T99" fmla="*/ 43 h 55"/>
                <a:gd name="T100" fmla="*/ 11 w 90"/>
                <a:gd name="T101" fmla="*/ 41 h 55"/>
                <a:gd name="T102" fmla="*/ 11 w 90"/>
                <a:gd name="T103" fmla="*/ 39 h 55"/>
                <a:gd name="T104" fmla="*/ 10 w 90"/>
                <a:gd name="T105" fmla="*/ 36 h 55"/>
                <a:gd name="T106" fmla="*/ 4 w 90"/>
                <a:gd name="T107" fmla="*/ 33 h 55"/>
                <a:gd name="T108" fmla="*/ 0 w 90"/>
                <a:gd name="T109"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0" h="55">
                  <a:moveTo>
                    <a:pt x="0" y="26"/>
                  </a:moveTo>
                  <a:cubicBezTo>
                    <a:pt x="1" y="25"/>
                    <a:pt x="2" y="25"/>
                    <a:pt x="3" y="25"/>
                  </a:cubicBezTo>
                  <a:cubicBezTo>
                    <a:pt x="4" y="25"/>
                    <a:pt x="4" y="24"/>
                    <a:pt x="5" y="24"/>
                  </a:cubicBezTo>
                  <a:cubicBezTo>
                    <a:pt x="6" y="23"/>
                    <a:pt x="7" y="24"/>
                    <a:pt x="8" y="23"/>
                  </a:cubicBezTo>
                  <a:cubicBezTo>
                    <a:pt x="9" y="23"/>
                    <a:pt x="9" y="21"/>
                    <a:pt x="9" y="20"/>
                  </a:cubicBezTo>
                  <a:cubicBezTo>
                    <a:pt x="10" y="19"/>
                    <a:pt x="11" y="19"/>
                    <a:pt x="11" y="18"/>
                  </a:cubicBezTo>
                  <a:cubicBezTo>
                    <a:pt x="12" y="16"/>
                    <a:pt x="12" y="15"/>
                    <a:pt x="13" y="14"/>
                  </a:cubicBezTo>
                  <a:cubicBezTo>
                    <a:pt x="14" y="13"/>
                    <a:pt x="14" y="12"/>
                    <a:pt x="15" y="11"/>
                  </a:cubicBezTo>
                  <a:cubicBezTo>
                    <a:pt x="15" y="10"/>
                    <a:pt x="15" y="9"/>
                    <a:pt x="16" y="9"/>
                  </a:cubicBezTo>
                  <a:cubicBezTo>
                    <a:pt x="17" y="8"/>
                    <a:pt x="17" y="8"/>
                    <a:pt x="18" y="7"/>
                  </a:cubicBezTo>
                  <a:cubicBezTo>
                    <a:pt x="19" y="6"/>
                    <a:pt x="20" y="7"/>
                    <a:pt x="22" y="6"/>
                  </a:cubicBezTo>
                  <a:cubicBezTo>
                    <a:pt x="23" y="5"/>
                    <a:pt x="23" y="4"/>
                    <a:pt x="24" y="3"/>
                  </a:cubicBezTo>
                  <a:cubicBezTo>
                    <a:pt x="26" y="2"/>
                    <a:pt x="28" y="3"/>
                    <a:pt x="29" y="3"/>
                  </a:cubicBezTo>
                  <a:cubicBezTo>
                    <a:pt x="31" y="4"/>
                    <a:pt x="32" y="4"/>
                    <a:pt x="33" y="4"/>
                  </a:cubicBezTo>
                  <a:cubicBezTo>
                    <a:pt x="35" y="4"/>
                    <a:pt x="37" y="3"/>
                    <a:pt x="39" y="5"/>
                  </a:cubicBezTo>
                  <a:cubicBezTo>
                    <a:pt x="42" y="6"/>
                    <a:pt x="42" y="8"/>
                    <a:pt x="45" y="5"/>
                  </a:cubicBezTo>
                  <a:cubicBezTo>
                    <a:pt x="47" y="3"/>
                    <a:pt x="50" y="4"/>
                    <a:pt x="53" y="4"/>
                  </a:cubicBezTo>
                  <a:cubicBezTo>
                    <a:pt x="54" y="4"/>
                    <a:pt x="54" y="2"/>
                    <a:pt x="55" y="2"/>
                  </a:cubicBezTo>
                  <a:cubicBezTo>
                    <a:pt x="56" y="1"/>
                    <a:pt x="57" y="0"/>
                    <a:pt x="59" y="1"/>
                  </a:cubicBezTo>
                  <a:cubicBezTo>
                    <a:pt x="61" y="1"/>
                    <a:pt x="63" y="4"/>
                    <a:pt x="64" y="6"/>
                  </a:cubicBezTo>
                  <a:cubicBezTo>
                    <a:pt x="65" y="8"/>
                    <a:pt x="67" y="11"/>
                    <a:pt x="69" y="12"/>
                  </a:cubicBezTo>
                  <a:cubicBezTo>
                    <a:pt x="72" y="15"/>
                    <a:pt x="73" y="17"/>
                    <a:pt x="74" y="21"/>
                  </a:cubicBezTo>
                  <a:cubicBezTo>
                    <a:pt x="75" y="22"/>
                    <a:pt x="74" y="24"/>
                    <a:pt x="74" y="25"/>
                  </a:cubicBezTo>
                  <a:cubicBezTo>
                    <a:pt x="73" y="27"/>
                    <a:pt x="74" y="28"/>
                    <a:pt x="74" y="30"/>
                  </a:cubicBezTo>
                  <a:cubicBezTo>
                    <a:pt x="74" y="32"/>
                    <a:pt x="75" y="33"/>
                    <a:pt x="77" y="35"/>
                  </a:cubicBezTo>
                  <a:cubicBezTo>
                    <a:pt x="78" y="35"/>
                    <a:pt x="79" y="36"/>
                    <a:pt x="81" y="36"/>
                  </a:cubicBezTo>
                  <a:cubicBezTo>
                    <a:pt x="82" y="35"/>
                    <a:pt x="88" y="31"/>
                    <a:pt x="89" y="35"/>
                  </a:cubicBezTo>
                  <a:cubicBezTo>
                    <a:pt x="90" y="40"/>
                    <a:pt x="88" y="42"/>
                    <a:pt x="83" y="42"/>
                  </a:cubicBezTo>
                  <a:cubicBezTo>
                    <a:pt x="84" y="41"/>
                    <a:pt x="84" y="39"/>
                    <a:pt x="83" y="39"/>
                  </a:cubicBezTo>
                  <a:cubicBezTo>
                    <a:pt x="82" y="39"/>
                    <a:pt x="83" y="42"/>
                    <a:pt x="82" y="43"/>
                  </a:cubicBezTo>
                  <a:cubicBezTo>
                    <a:pt x="82" y="43"/>
                    <a:pt x="83" y="43"/>
                    <a:pt x="84" y="42"/>
                  </a:cubicBezTo>
                  <a:cubicBezTo>
                    <a:pt x="83" y="43"/>
                    <a:pt x="81" y="43"/>
                    <a:pt x="82" y="44"/>
                  </a:cubicBezTo>
                  <a:cubicBezTo>
                    <a:pt x="83" y="43"/>
                    <a:pt x="83" y="43"/>
                    <a:pt x="83" y="43"/>
                  </a:cubicBezTo>
                  <a:cubicBezTo>
                    <a:pt x="83" y="45"/>
                    <a:pt x="81" y="46"/>
                    <a:pt x="81" y="47"/>
                  </a:cubicBezTo>
                  <a:cubicBezTo>
                    <a:pt x="80" y="49"/>
                    <a:pt x="82" y="52"/>
                    <a:pt x="80" y="54"/>
                  </a:cubicBezTo>
                  <a:cubicBezTo>
                    <a:pt x="80" y="53"/>
                    <a:pt x="78" y="54"/>
                    <a:pt x="78" y="53"/>
                  </a:cubicBezTo>
                  <a:cubicBezTo>
                    <a:pt x="77" y="53"/>
                    <a:pt x="75" y="52"/>
                    <a:pt x="74" y="51"/>
                  </a:cubicBezTo>
                  <a:cubicBezTo>
                    <a:pt x="73" y="50"/>
                    <a:pt x="71" y="51"/>
                    <a:pt x="70" y="50"/>
                  </a:cubicBezTo>
                  <a:cubicBezTo>
                    <a:pt x="68" y="49"/>
                    <a:pt x="65" y="48"/>
                    <a:pt x="62" y="50"/>
                  </a:cubicBezTo>
                  <a:cubicBezTo>
                    <a:pt x="56" y="50"/>
                    <a:pt x="55" y="54"/>
                    <a:pt x="52" y="55"/>
                  </a:cubicBezTo>
                  <a:cubicBezTo>
                    <a:pt x="50" y="55"/>
                    <a:pt x="47" y="54"/>
                    <a:pt x="45" y="54"/>
                  </a:cubicBezTo>
                  <a:cubicBezTo>
                    <a:pt x="41" y="53"/>
                    <a:pt x="40" y="54"/>
                    <a:pt x="38" y="54"/>
                  </a:cubicBezTo>
                  <a:cubicBezTo>
                    <a:pt x="37" y="54"/>
                    <a:pt x="35" y="53"/>
                    <a:pt x="32" y="53"/>
                  </a:cubicBezTo>
                  <a:cubicBezTo>
                    <a:pt x="31" y="53"/>
                    <a:pt x="27" y="54"/>
                    <a:pt x="26" y="52"/>
                  </a:cubicBezTo>
                  <a:cubicBezTo>
                    <a:pt x="24" y="50"/>
                    <a:pt x="30" y="50"/>
                    <a:pt x="25" y="48"/>
                  </a:cubicBezTo>
                  <a:cubicBezTo>
                    <a:pt x="24" y="48"/>
                    <a:pt x="23" y="48"/>
                    <a:pt x="22" y="46"/>
                  </a:cubicBezTo>
                  <a:cubicBezTo>
                    <a:pt x="20" y="44"/>
                    <a:pt x="24" y="44"/>
                    <a:pt x="24" y="44"/>
                  </a:cubicBezTo>
                  <a:cubicBezTo>
                    <a:pt x="23" y="43"/>
                    <a:pt x="22" y="42"/>
                    <a:pt x="21" y="43"/>
                  </a:cubicBezTo>
                  <a:cubicBezTo>
                    <a:pt x="20" y="43"/>
                    <a:pt x="20" y="45"/>
                    <a:pt x="19" y="45"/>
                  </a:cubicBezTo>
                  <a:cubicBezTo>
                    <a:pt x="18" y="45"/>
                    <a:pt x="16" y="43"/>
                    <a:pt x="15" y="43"/>
                  </a:cubicBezTo>
                  <a:cubicBezTo>
                    <a:pt x="14" y="42"/>
                    <a:pt x="12" y="42"/>
                    <a:pt x="11" y="41"/>
                  </a:cubicBezTo>
                  <a:cubicBezTo>
                    <a:pt x="12" y="40"/>
                    <a:pt x="12" y="39"/>
                    <a:pt x="11" y="39"/>
                  </a:cubicBezTo>
                  <a:cubicBezTo>
                    <a:pt x="12" y="38"/>
                    <a:pt x="12" y="37"/>
                    <a:pt x="10" y="36"/>
                  </a:cubicBezTo>
                  <a:cubicBezTo>
                    <a:pt x="8" y="35"/>
                    <a:pt x="6" y="34"/>
                    <a:pt x="4" y="33"/>
                  </a:cubicBezTo>
                  <a:cubicBezTo>
                    <a:pt x="6" y="30"/>
                    <a:pt x="1" y="28"/>
                    <a:pt x="0" y="26"/>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48" name="Freeform 1318">
              <a:extLst>
                <a:ext uri="{FF2B5EF4-FFF2-40B4-BE49-F238E27FC236}">
                  <a16:creationId xmlns:a16="http://schemas.microsoft.com/office/drawing/2014/main" xmlns="" id="{8856DA6A-6D2A-439F-9206-74D9AC1568F7}"/>
                </a:ext>
              </a:extLst>
            </p:cNvPr>
            <p:cNvSpPr>
              <a:spLocks/>
            </p:cNvSpPr>
            <p:nvPr/>
          </p:nvSpPr>
          <p:spPr bwMode="auto">
            <a:xfrm>
              <a:off x="4645628" y="2006149"/>
              <a:ext cx="250528" cy="136160"/>
            </a:xfrm>
            <a:custGeom>
              <a:avLst/>
              <a:gdLst>
                <a:gd name="T0" fmla="*/ 0 w 90"/>
                <a:gd name="T1" fmla="*/ 26 h 55"/>
                <a:gd name="T2" fmla="*/ 3 w 90"/>
                <a:gd name="T3" fmla="*/ 25 h 55"/>
                <a:gd name="T4" fmla="*/ 5 w 90"/>
                <a:gd name="T5" fmla="*/ 24 h 55"/>
                <a:gd name="T6" fmla="*/ 8 w 90"/>
                <a:gd name="T7" fmla="*/ 23 h 55"/>
                <a:gd name="T8" fmla="*/ 9 w 90"/>
                <a:gd name="T9" fmla="*/ 20 h 55"/>
                <a:gd name="T10" fmla="*/ 11 w 90"/>
                <a:gd name="T11" fmla="*/ 18 h 55"/>
                <a:gd name="T12" fmla="*/ 13 w 90"/>
                <a:gd name="T13" fmla="*/ 14 h 55"/>
                <a:gd name="T14" fmla="*/ 15 w 90"/>
                <a:gd name="T15" fmla="*/ 11 h 55"/>
                <a:gd name="T16" fmla="*/ 16 w 90"/>
                <a:gd name="T17" fmla="*/ 9 h 55"/>
                <a:gd name="T18" fmla="*/ 18 w 90"/>
                <a:gd name="T19" fmla="*/ 7 h 55"/>
                <a:gd name="T20" fmla="*/ 22 w 90"/>
                <a:gd name="T21" fmla="*/ 6 h 55"/>
                <a:gd name="T22" fmla="*/ 24 w 90"/>
                <a:gd name="T23" fmla="*/ 3 h 55"/>
                <a:gd name="T24" fmla="*/ 29 w 90"/>
                <a:gd name="T25" fmla="*/ 3 h 55"/>
                <a:gd name="T26" fmla="*/ 33 w 90"/>
                <a:gd name="T27" fmla="*/ 4 h 55"/>
                <a:gd name="T28" fmla="*/ 39 w 90"/>
                <a:gd name="T29" fmla="*/ 5 h 55"/>
                <a:gd name="T30" fmla="*/ 45 w 90"/>
                <a:gd name="T31" fmla="*/ 5 h 55"/>
                <a:gd name="T32" fmla="*/ 53 w 90"/>
                <a:gd name="T33" fmla="*/ 4 h 55"/>
                <a:gd name="T34" fmla="*/ 55 w 90"/>
                <a:gd name="T35" fmla="*/ 2 h 55"/>
                <a:gd name="T36" fmla="*/ 59 w 90"/>
                <a:gd name="T37" fmla="*/ 1 h 55"/>
                <a:gd name="T38" fmla="*/ 64 w 90"/>
                <a:gd name="T39" fmla="*/ 6 h 55"/>
                <a:gd name="T40" fmla="*/ 69 w 90"/>
                <a:gd name="T41" fmla="*/ 12 h 55"/>
                <a:gd name="T42" fmla="*/ 74 w 90"/>
                <a:gd name="T43" fmla="*/ 21 h 55"/>
                <a:gd name="T44" fmla="*/ 74 w 90"/>
                <a:gd name="T45" fmla="*/ 25 h 55"/>
                <a:gd name="T46" fmla="*/ 74 w 90"/>
                <a:gd name="T47" fmla="*/ 30 h 55"/>
                <a:gd name="T48" fmla="*/ 77 w 90"/>
                <a:gd name="T49" fmla="*/ 35 h 55"/>
                <a:gd name="T50" fmla="*/ 81 w 90"/>
                <a:gd name="T51" fmla="*/ 36 h 55"/>
                <a:gd name="T52" fmla="*/ 89 w 90"/>
                <a:gd name="T53" fmla="*/ 35 h 55"/>
                <a:gd name="T54" fmla="*/ 83 w 90"/>
                <a:gd name="T55" fmla="*/ 42 h 55"/>
                <a:gd name="T56" fmla="*/ 83 w 90"/>
                <a:gd name="T57" fmla="*/ 39 h 55"/>
                <a:gd name="T58" fmla="*/ 82 w 90"/>
                <a:gd name="T59" fmla="*/ 43 h 55"/>
                <a:gd name="T60" fmla="*/ 84 w 90"/>
                <a:gd name="T61" fmla="*/ 42 h 55"/>
                <a:gd name="T62" fmla="*/ 82 w 90"/>
                <a:gd name="T63" fmla="*/ 44 h 55"/>
                <a:gd name="T64" fmla="*/ 83 w 90"/>
                <a:gd name="T65" fmla="*/ 43 h 55"/>
                <a:gd name="T66" fmla="*/ 81 w 90"/>
                <a:gd name="T67" fmla="*/ 47 h 55"/>
                <a:gd name="T68" fmla="*/ 80 w 90"/>
                <a:gd name="T69" fmla="*/ 54 h 55"/>
                <a:gd name="T70" fmla="*/ 78 w 90"/>
                <a:gd name="T71" fmla="*/ 53 h 55"/>
                <a:gd name="T72" fmla="*/ 74 w 90"/>
                <a:gd name="T73" fmla="*/ 51 h 55"/>
                <a:gd name="T74" fmla="*/ 70 w 90"/>
                <a:gd name="T75" fmla="*/ 50 h 55"/>
                <a:gd name="T76" fmla="*/ 62 w 90"/>
                <a:gd name="T77" fmla="*/ 50 h 55"/>
                <a:gd name="T78" fmla="*/ 52 w 90"/>
                <a:gd name="T79" fmla="*/ 55 h 55"/>
                <a:gd name="T80" fmla="*/ 45 w 90"/>
                <a:gd name="T81" fmla="*/ 54 h 55"/>
                <a:gd name="T82" fmla="*/ 38 w 90"/>
                <a:gd name="T83" fmla="*/ 54 h 55"/>
                <a:gd name="T84" fmla="*/ 32 w 90"/>
                <a:gd name="T85" fmla="*/ 53 h 55"/>
                <a:gd name="T86" fmla="*/ 26 w 90"/>
                <a:gd name="T87" fmla="*/ 52 h 55"/>
                <a:gd name="T88" fmla="*/ 25 w 90"/>
                <a:gd name="T89" fmla="*/ 48 h 55"/>
                <a:gd name="T90" fmla="*/ 22 w 90"/>
                <a:gd name="T91" fmla="*/ 46 h 55"/>
                <a:gd name="T92" fmla="*/ 24 w 90"/>
                <a:gd name="T93" fmla="*/ 44 h 55"/>
                <a:gd name="T94" fmla="*/ 21 w 90"/>
                <a:gd name="T95" fmla="*/ 43 h 55"/>
                <a:gd name="T96" fmla="*/ 19 w 90"/>
                <a:gd name="T97" fmla="*/ 45 h 55"/>
                <a:gd name="T98" fmla="*/ 15 w 90"/>
                <a:gd name="T99" fmla="*/ 43 h 55"/>
                <a:gd name="T100" fmla="*/ 11 w 90"/>
                <a:gd name="T101" fmla="*/ 41 h 55"/>
                <a:gd name="T102" fmla="*/ 11 w 90"/>
                <a:gd name="T103" fmla="*/ 39 h 55"/>
                <a:gd name="T104" fmla="*/ 10 w 90"/>
                <a:gd name="T105" fmla="*/ 36 h 55"/>
                <a:gd name="T106" fmla="*/ 4 w 90"/>
                <a:gd name="T107" fmla="*/ 33 h 55"/>
                <a:gd name="T108" fmla="*/ 0 w 90"/>
                <a:gd name="T109"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0" h="55">
                  <a:moveTo>
                    <a:pt x="0" y="26"/>
                  </a:moveTo>
                  <a:cubicBezTo>
                    <a:pt x="1" y="25"/>
                    <a:pt x="2" y="25"/>
                    <a:pt x="3" y="25"/>
                  </a:cubicBezTo>
                  <a:cubicBezTo>
                    <a:pt x="4" y="25"/>
                    <a:pt x="4" y="24"/>
                    <a:pt x="5" y="24"/>
                  </a:cubicBezTo>
                  <a:cubicBezTo>
                    <a:pt x="6" y="23"/>
                    <a:pt x="7" y="24"/>
                    <a:pt x="8" y="23"/>
                  </a:cubicBezTo>
                  <a:cubicBezTo>
                    <a:pt x="9" y="23"/>
                    <a:pt x="9" y="21"/>
                    <a:pt x="9" y="20"/>
                  </a:cubicBezTo>
                  <a:cubicBezTo>
                    <a:pt x="10" y="19"/>
                    <a:pt x="11" y="19"/>
                    <a:pt x="11" y="18"/>
                  </a:cubicBezTo>
                  <a:cubicBezTo>
                    <a:pt x="12" y="16"/>
                    <a:pt x="12" y="15"/>
                    <a:pt x="13" y="14"/>
                  </a:cubicBezTo>
                  <a:cubicBezTo>
                    <a:pt x="14" y="13"/>
                    <a:pt x="14" y="12"/>
                    <a:pt x="15" y="11"/>
                  </a:cubicBezTo>
                  <a:cubicBezTo>
                    <a:pt x="15" y="10"/>
                    <a:pt x="15" y="9"/>
                    <a:pt x="16" y="9"/>
                  </a:cubicBezTo>
                  <a:cubicBezTo>
                    <a:pt x="17" y="8"/>
                    <a:pt x="17" y="8"/>
                    <a:pt x="18" y="7"/>
                  </a:cubicBezTo>
                  <a:cubicBezTo>
                    <a:pt x="19" y="6"/>
                    <a:pt x="20" y="7"/>
                    <a:pt x="22" y="6"/>
                  </a:cubicBezTo>
                  <a:cubicBezTo>
                    <a:pt x="23" y="5"/>
                    <a:pt x="23" y="4"/>
                    <a:pt x="24" y="3"/>
                  </a:cubicBezTo>
                  <a:cubicBezTo>
                    <a:pt x="26" y="2"/>
                    <a:pt x="28" y="3"/>
                    <a:pt x="29" y="3"/>
                  </a:cubicBezTo>
                  <a:cubicBezTo>
                    <a:pt x="31" y="4"/>
                    <a:pt x="32" y="4"/>
                    <a:pt x="33" y="4"/>
                  </a:cubicBezTo>
                  <a:cubicBezTo>
                    <a:pt x="35" y="4"/>
                    <a:pt x="37" y="3"/>
                    <a:pt x="39" y="5"/>
                  </a:cubicBezTo>
                  <a:cubicBezTo>
                    <a:pt x="42" y="6"/>
                    <a:pt x="42" y="8"/>
                    <a:pt x="45" y="5"/>
                  </a:cubicBezTo>
                  <a:cubicBezTo>
                    <a:pt x="47" y="3"/>
                    <a:pt x="50" y="4"/>
                    <a:pt x="53" y="4"/>
                  </a:cubicBezTo>
                  <a:cubicBezTo>
                    <a:pt x="54" y="4"/>
                    <a:pt x="54" y="2"/>
                    <a:pt x="55" y="2"/>
                  </a:cubicBezTo>
                  <a:cubicBezTo>
                    <a:pt x="56" y="1"/>
                    <a:pt x="57" y="0"/>
                    <a:pt x="59" y="1"/>
                  </a:cubicBezTo>
                  <a:cubicBezTo>
                    <a:pt x="61" y="1"/>
                    <a:pt x="63" y="4"/>
                    <a:pt x="64" y="6"/>
                  </a:cubicBezTo>
                  <a:cubicBezTo>
                    <a:pt x="65" y="8"/>
                    <a:pt x="67" y="11"/>
                    <a:pt x="69" y="12"/>
                  </a:cubicBezTo>
                  <a:cubicBezTo>
                    <a:pt x="72" y="15"/>
                    <a:pt x="73" y="17"/>
                    <a:pt x="74" y="21"/>
                  </a:cubicBezTo>
                  <a:cubicBezTo>
                    <a:pt x="75" y="22"/>
                    <a:pt x="74" y="24"/>
                    <a:pt x="74" y="25"/>
                  </a:cubicBezTo>
                  <a:cubicBezTo>
                    <a:pt x="73" y="27"/>
                    <a:pt x="74" y="28"/>
                    <a:pt x="74" y="30"/>
                  </a:cubicBezTo>
                  <a:cubicBezTo>
                    <a:pt x="74" y="32"/>
                    <a:pt x="75" y="33"/>
                    <a:pt x="77" y="35"/>
                  </a:cubicBezTo>
                  <a:cubicBezTo>
                    <a:pt x="78" y="35"/>
                    <a:pt x="79" y="36"/>
                    <a:pt x="81" y="36"/>
                  </a:cubicBezTo>
                  <a:cubicBezTo>
                    <a:pt x="82" y="35"/>
                    <a:pt x="88" y="31"/>
                    <a:pt x="89" y="35"/>
                  </a:cubicBezTo>
                  <a:cubicBezTo>
                    <a:pt x="90" y="40"/>
                    <a:pt x="88" y="42"/>
                    <a:pt x="83" y="42"/>
                  </a:cubicBezTo>
                  <a:cubicBezTo>
                    <a:pt x="84" y="41"/>
                    <a:pt x="84" y="39"/>
                    <a:pt x="83" y="39"/>
                  </a:cubicBezTo>
                  <a:cubicBezTo>
                    <a:pt x="82" y="39"/>
                    <a:pt x="83" y="42"/>
                    <a:pt x="82" y="43"/>
                  </a:cubicBezTo>
                  <a:cubicBezTo>
                    <a:pt x="82" y="43"/>
                    <a:pt x="83" y="43"/>
                    <a:pt x="84" y="42"/>
                  </a:cubicBezTo>
                  <a:cubicBezTo>
                    <a:pt x="83" y="43"/>
                    <a:pt x="81" y="43"/>
                    <a:pt x="82" y="44"/>
                  </a:cubicBezTo>
                  <a:cubicBezTo>
                    <a:pt x="83" y="43"/>
                    <a:pt x="83" y="43"/>
                    <a:pt x="83" y="43"/>
                  </a:cubicBezTo>
                  <a:cubicBezTo>
                    <a:pt x="83" y="45"/>
                    <a:pt x="81" y="46"/>
                    <a:pt x="81" y="47"/>
                  </a:cubicBezTo>
                  <a:cubicBezTo>
                    <a:pt x="80" y="49"/>
                    <a:pt x="82" y="52"/>
                    <a:pt x="80" y="54"/>
                  </a:cubicBezTo>
                  <a:cubicBezTo>
                    <a:pt x="80" y="53"/>
                    <a:pt x="78" y="54"/>
                    <a:pt x="78" y="53"/>
                  </a:cubicBezTo>
                  <a:cubicBezTo>
                    <a:pt x="77" y="53"/>
                    <a:pt x="75" y="52"/>
                    <a:pt x="74" y="51"/>
                  </a:cubicBezTo>
                  <a:cubicBezTo>
                    <a:pt x="73" y="50"/>
                    <a:pt x="71" y="51"/>
                    <a:pt x="70" y="50"/>
                  </a:cubicBezTo>
                  <a:cubicBezTo>
                    <a:pt x="68" y="49"/>
                    <a:pt x="65" y="48"/>
                    <a:pt x="62" y="50"/>
                  </a:cubicBezTo>
                  <a:cubicBezTo>
                    <a:pt x="56" y="50"/>
                    <a:pt x="55" y="54"/>
                    <a:pt x="52" y="55"/>
                  </a:cubicBezTo>
                  <a:cubicBezTo>
                    <a:pt x="50" y="55"/>
                    <a:pt x="47" y="54"/>
                    <a:pt x="45" y="54"/>
                  </a:cubicBezTo>
                  <a:cubicBezTo>
                    <a:pt x="41" y="53"/>
                    <a:pt x="40" y="54"/>
                    <a:pt x="38" y="54"/>
                  </a:cubicBezTo>
                  <a:cubicBezTo>
                    <a:pt x="37" y="54"/>
                    <a:pt x="35" y="53"/>
                    <a:pt x="32" y="53"/>
                  </a:cubicBezTo>
                  <a:cubicBezTo>
                    <a:pt x="31" y="53"/>
                    <a:pt x="27" y="54"/>
                    <a:pt x="26" y="52"/>
                  </a:cubicBezTo>
                  <a:cubicBezTo>
                    <a:pt x="24" y="50"/>
                    <a:pt x="30" y="50"/>
                    <a:pt x="25" y="48"/>
                  </a:cubicBezTo>
                  <a:cubicBezTo>
                    <a:pt x="24" y="48"/>
                    <a:pt x="23" y="48"/>
                    <a:pt x="22" y="46"/>
                  </a:cubicBezTo>
                  <a:cubicBezTo>
                    <a:pt x="20" y="44"/>
                    <a:pt x="24" y="44"/>
                    <a:pt x="24" y="44"/>
                  </a:cubicBezTo>
                  <a:cubicBezTo>
                    <a:pt x="23" y="43"/>
                    <a:pt x="22" y="42"/>
                    <a:pt x="21" y="43"/>
                  </a:cubicBezTo>
                  <a:cubicBezTo>
                    <a:pt x="20" y="43"/>
                    <a:pt x="20" y="45"/>
                    <a:pt x="19" y="45"/>
                  </a:cubicBezTo>
                  <a:cubicBezTo>
                    <a:pt x="18" y="45"/>
                    <a:pt x="16" y="43"/>
                    <a:pt x="15" y="43"/>
                  </a:cubicBezTo>
                  <a:cubicBezTo>
                    <a:pt x="14" y="42"/>
                    <a:pt x="12" y="42"/>
                    <a:pt x="11" y="41"/>
                  </a:cubicBezTo>
                  <a:cubicBezTo>
                    <a:pt x="12" y="40"/>
                    <a:pt x="12" y="39"/>
                    <a:pt x="11" y="39"/>
                  </a:cubicBezTo>
                  <a:cubicBezTo>
                    <a:pt x="12" y="38"/>
                    <a:pt x="12" y="37"/>
                    <a:pt x="10" y="36"/>
                  </a:cubicBezTo>
                  <a:cubicBezTo>
                    <a:pt x="8" y="35"/>
                    <a:pt x="6" y="34"/>
                    <a:pt x="4" y="33"/>
                  </a:cubicBezTo>
                  <a:cubicBezTo>
                    <a:pt x="6" y="30"/>
                    <a:pt x="1" y="28"/>
                    <a:pt x="0" y="26"/>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49" name="Freeform 1319">
              <a:extLst>
                <a:ext uri="{FF2B5EF4-FFF2-40B4-BE49-F238E27FC236}">
                  <a16:creationId xmlns:a16="http://schemas.microsoft.com/office/drawing/2014/main" xmlns="" id="{BF3B1987-074D-41D1-B120-1811C10FFDA4}"/>
                </a:ext>
              </a:extLst>
            </p:cNvPr>
            <p:cNvSpPr>
              <a:spLocks/>
            </p:cNvSpPr>
            <p:nvPr/>
          </p:nvSpPr>
          <p:spPr bwMode="auto">
            <a:xfrm>
              <a:off x="4722835" y="3684985"/>
              <a:ext cx="348218" cy="297587"/>
            </a:xfrm>
            <a:custGeom>
              <a:avLst/>
              <a:gdLst>
                <a:gd name="T0" fmla="*/ 1 w 125"/>
                <a:gd name="T1" fmla="*/ 61 h 120"/>
                <a:gd name="T2" fmla="*/ 7 w 125"/>
                <a:gd name="T3" fmla="*/ 57 h 120"/>
                <a:gd name="T4" fmla="*/ 22 w 125"/>
                <a:gd name="T5" fmla="*/ 51 h 120"/>
                <a:gd name="T6" fmla="*/ 22 w 125"/>
                <a:gd name="T7" fmla="*/ 31 h 120"/>
                <a:gd name="T8" fmla="*/ 26 w 125"/>
                <a:gd name="T9" fmla="*/ 38 h 120"/>
                <a:gd name="T10" fmla="*/ 37 w 125"/>
                <a:gd name="T11" fmla="*/ 35 h 120"/>
                <a:gd name="T12" fmla="*/ 41 w 125"/>
                <a:gd name="T13" fmla="*/ 42 h 120"/>
                <a:gd name="T14" fmla="*/ 54 w 125"/>
                <a:gd name="T15" fmla="*/ 42 h 120"/>
                <a:gd name="T16" fmla="*/ 60 w 125"/>
                <a:gd name="T17" fmla="*/ 47 h 120"/>
                <a:gd name="T18" fmla="*/ 68 w 125"/>
                <a:gd name="T19" fmla="*/ 50 h 120"/>
                <a:gd name="T20" fmla="*/ 74 w 125"/>
                <a:gd name="T21" fmla="*/ 61 h 120"/>
                <a:gd name="T22" fmla="*/ 82 w 125"/>
                <a:gd name="T23" fmla="*/ 62 h 120"/>
                <a:gd name="T24" fmla="*/ 83 w 125"/>
                <a:gd name="T25" fmla="*/ 47 h 120"/>
                <a:gd name="T26" fmla="*/ 80 w 125"/>
                <a:gd name="T27" fmla="*/ 50 h 120"/>
                <a:gd name="T28" fmla="*/ 69 w 125"/>
                <a:gd name="T29" fmla="*/ 36 h 120"/>
                <a:gd name="T30" fmla="*/ 71 w 125"/>
                <a:gd name="T31" fmla="*/ 23 h 120"/>
                <a:gd name="T32" fmla="*/ 74 w 125"/>
                <a:gd name="T33" fmla="*/ 3 h 120"/>
                <a:gd name="T34" fmla="*/ 91 w 125"/>
                <a:gd name="T35" fmla="*/ 2 h 120"/>
                <a:gd name="T36" fmla="*/ 95 w 125"/>
                <a:gd name="T37" fmla="*/ 5 h 120"/>
                <a:gd name="T38" fmla="*/ 103 w 125"/>
                <a:gd name="T39" fmla="*/ 7 h 120"/>
                <a:gd name="T40" fmla="*/ 107 w 125"/>
                <a:gd name="T41" fmla="*/ 9 h 120"/>
                <a:gd name="T42" fmla="*/ 115 w 125"/>
                <a:gd name="T43" fmla="*/ 12 h 120"/>
                <a:gd name="T44" fmla="*/ 117 w 125"/>
                <a:gd name="T45" fmla="*/ 15 h 120"/>
                <a:gd name="T46" fmla="*/ 121 w 125"/>
                <a:gd name="T47" fmla="*/ 21 h 120"/>
                <a:gd name="T48" fmla="*/ 124 w 125"/>
                <a:gd name="T49" fmla="*/ 27 h 120"/>
                <a:gd name="T50" fmla="*/ 121 w 125"/>
                <a:gd name="T51" fmla="*/ 34 h 120"/>
                <a:gd name="T52" fmla="*/ 123 w 125"/>
                <a:gd name="T53" fmla="*/ 49 h 120"/>
                <a:gd name="T54" fmla="*/ 117 w 125"/>
                <a:gd name="T55" fmla="*/ 59 h 120"/>
                <a:gd name="T56" fmla="*/ 115 w 125"/>
                <a:gd name="T57" fmla="*/ 68 h 120"/>
                <a:gd name="T58" fmla="*/ 87 w 125"/>
                <a:gd name="T59" fmla="*/ 81 h 120"/>
                <a:gd name="T60" fmla="*/ 84 w 125"/>
                <a:gd name="T61" fmla="*/ 89 h 120"/>
                <a:gd name="T62" fmla="*/ 72 w 125"/>
                <a:gd name="T63" fmla="*/ 95 h 120"/>
                <a:gd name="T64" fmla="*/ 67 w 125"/>
                <a:gd name="T65" fmla="*/ 101 h 120"/>
                <a:gd name="T66" fmla="*/ 48 w 125"/>
                <a:gd name="T67" fmla="*/ 117 h 120"/>
                <a:gd name="T68" fmla="*/ 41 w 125"/>
                <a:gd name="T69" fmla="*/ 117 h 120"/>
                <a:gd name="T70" fmla="*/ 34 w 125"/>
                <a:gd name="T71" fmla="*/ 114 h 120"/>
                <a:gd name="T72" fmla="*/ 25 w 125"/>
                <a:gd name="T73" fmla="*/ 111 h 120"/>
                <a:gd name="T74" fmla="*/ 15 w 125"/>
                <a:gd name="T75" fmla="*/ 112 h 120"/>
                <a:gd name="T76" fmla="*/ 3 w 125"/>
                <a:gd name="T77" fmla="*/ 10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5" h="120">
                  <a:moveTo>
                    <a:pt x="1" y="95"/>
                  </a:moveTo>
                  <a:cubicBezTo>
                    <a:pt x="1" y="84"/>
                    <a:pt x="1" y="72"/>
                    <a:pt x="1" y="61"/>
                  </a:cubicBezTo>
                  <a:cubicBezTo>
                    <a:pt x="1" y="60"/>
                    <a:pt x="0" y="57"/>
                    <a:pt x="2" y="57"/>
                  </a:cubicBezTo>
                  <a:cubicBezTo>
                    <a:pt x="4" y="56"/>
                    <a:pt x="5" y="57"/>
                    <a:pt x="7" y="57"/>
                  </a:cubicBezTo>
                  <a:cubicBezTo>
                    <a:pt x="12" y="57"/>
                    <a:pt x="17" y="58"/>
                    <a:pt x="22" y="56"/>
                  </a:cubicBezTo>
                  <a:cubicBezTo>
                    <a:pt x="21" y="54"/>
                    <a:pt x="21" y="53"/>
                    <a:pt x="22" y="51"/>
                  </a:cubicBezTo>
                  <a:cubicBezTo>
                    <a:pt x="23" y="49"/>
                    <a:pt x="22" y="47"/>
                    <a:pt x="22" y="45"/>
                  </a:cubicBezTo>
                  <a:cubicBezTo>
                    <a:pt x="22" y="40"/>
                    <a:pt x="24" y="35"/>
                    <a:pt x="22" y="31"/>
                  </a:cubicBezTo>
                  <a:cubicBezTo>
                    <a:pt x="24" y="31"/>
                    <a:pt x="24" y="33"/>
                    <a:pt x="25" y="33"/>
                  </a:cubicBezTo>
                  <a:cubicBezTo>
                    <a:pt x="27" y="34"/>
                    <a:pt x="26" y="36"/>
                    <a:pt x="26" y="38"/>
                  </a:cubicBezTo>
                  <a:cubicBezTo>
                    <a:pt x="28" y="38"/>
                    <a:pt x="28" y="38"/>
                    <a:pt x="30" y="37"/>
                  </a:cubicBezTo>
                  <a:cubicBezTo>
                    <a:pt x="32" y="36"/>
                    <a:pt x="34" y="36"/>
                    <a:pt x="37" y="35"/>
                  </a:cubicBezTo>
                  <a:cubicBezTo>
                    <a:pt x="36" y="37"/>
                    <a:pt x="36" y="40"/>
                    <a:pt x="37" y="41"/>
                  </a:cubicBezTo>
                  <a:cubicBezTo>
                    <a:pt x="38" y="42"/>
                    <a:pt x="40" y="42"/>
                    <a:pt x="41" y="42"/>
                  </a:cubicBezTo>
                  <a:cubicBezTo>
                    <a:pt x="43" y="43"/>
                    <a:pt x="44" y="44"/>
                    <a:pt x="46" y="44"/>
                  </a:cubicBezTo>
                  <a:cubicBezTo>
                    <a:pt x="50" y="44"/>
                    <a:pt x="53" y="46"/>
                    <a:pt x="54" y="42"/>
                  </a:cubicBezTo>
                  <a:cubicBezTo>
                    <a:pt x="55" y="37"/>
                    <a:pt x="57" y="42"/>
                    <a:pt x="58" y="44"/>
                  </a:cubicBezTo>
                  <a:cubicBezTo>
                    <a:pt x="59" y="45"/>
                    <a:pt x="59" y="46"/>
                    <a:pt x="60" y="47"/>
                  </a:cubicBezTo>
                  <a:cubicBezTo>
                    <a:pt x="61" y="49"/>
                    <a:pt x="63" y="48"/>
                    <a:pt x="64" y="48"/>
                  </a:cubicBezTo>
                  <a:cubicBezTo>
                    <a:pt x="65" y="49"/>
                    <a:pt x="66" y="50"/>
                    <a:pt x="68" y="50"/>
                  </a:cubicBezTo>
                  <a:cubicBezTo>
                    <a:pt x="70" y="50"/>
                    <a:pt x="69" y="54"/>
                    <a:pt x="71" y="55"/>
                  </a:cubicBezTo>
                  <a:cubicBezTo>
                    <a:pt x="73" y="57"/>
                    <a:pt x="73" y="59"/>
                    <a:pt x="74" y="61"/>
                  </a:cubicBezTo>
                  <a:cubicBezTo>
                    <a:pt x="76" y="64"/>
                    <a:pt x="80" y="58"/>
                    <a:pt x="82" y="60"/>
                  </a:cubicBezTo>
                  <a:cubicBezTo>
                    <a:pt x="81" y="61"/>
                    <a:pt x="81" y="62"/>
                    <a:pt x="82" y="62"/>
                  </a:cubicBezTo>
                  <a:cubicBezTo>
                    <a:pt x="84" y="63"/>
                    <a:pt x="83" y="59"/>
                    <a:pt x="83" y="59"/>
                  </a:cubicBezTo>
                  <a:cubicBezTo>
                    <a:pt x="83" y="55"/>
                    <a:pt x="83" y="51"/>
                    <a:pt x="83" y="47"/>
                  </a:cubicBezTo>
                  <a:cubicBezTo>
                    <a:pt x="83" y="47"/>
                    <a:pt x="82" y="47"/>
                    <a:pt x="81" y="47"/>
                  </a:cubicBezTo>
                  <a:cubicBezTo>
                    <a:pt x="80" y="48"/>
                    <a:pt x="80" y="49"/>
                    <a:pt x="80" y="50"/>
                  </a:cubicBezTo>
                  <a:cubicBezTo>
                    <a:pt x="79" y="51"/>
                    <a:pt x="74" y="48"/>
                    <a:pt x="74" y="47"/>
                  </a:cubicBezTo>
                  <a:cubicBezTo>
                    <a:pt x="71" y="44"/>
                    <a:pt x="67" y="41"/>
                    <a:pt x="69" y="36"/>
                  </a:cubicBezTo>
                  <a:cubicBezTo>
                    <a:pt x="70" y="33"/>
                    <a:pt x="71" y="31"/>
                    <a:pt x="71" y="29"/>
                  </a:cubicBezTo>
                  <a:cubicBezTo>
                    <a:pt x="72" y="27"/>
                    <a:pt x="71" y="24"/>
                    <a:pt x="71" y="23"/>
                  </a:cubicBezTo>
                  <a:cubicBezTo>
                    <a:pt x="71" y="20"/>
                    <a:pt x="73" y="14"/>
                    <a:pt x="69" y="12"/>
                  </a:cubicBezTo>
                  <a:cubicBezTo>
                    <a:pt x="70" y="9"/>
                    <a:pt x="77" y="7"/>
                    <a:pt x="74" y="3"/>
                  </a:cubicBezTo>
                  <a:cubicBezTo>
                    <a:pt x="80" y="1"/>
                    <a:pt x="85" y="1"/>
                    <a:pt x="92" y="0"/>
                  </a:cubicBezTo>
                  <a:cubicBezTo>
                    <a:pt x="92" y="1"/>
                    <a:pt x="91" y="2"/>
                    <a:pt x="91" y="2"/>
                  </a:cubicBezTo>
                  <a:cubicBezTo>
                    <a:pt x="91" y="3"/>
                    <a:pt x="93" y="2"/>
                    <a:pt x="92" y="4"/>
                  </a:cubicBezTo>
                  <a:cubicBezTo>
                    <a:pt x="92" y="4"/>
                    <a:pt x="93" y="2"/>
                    <a:pt x="95" y="5"/>
                  </a:cubicBezTo>
                  <a:cubicBezTo>
                    <a:pt x="98" y="7"/>
                    <a:pt x="99" y="5"/>
                    <a:pt x="98" y="4"/>
                  </a:cubicBezTo>
                  <a:cubicBezTo>
                    <a:pt x="101" y="4"/>
                    <a:pt x="102" y="5"/>
                    <a:pt x="103" y="7"/>
                  </a:cubicBezTo>
                  <a:cubicBezTo>
                    <a:pt x="104" y="8"/>
                    <a:pt x="104" y="8"/>
                    <a:pt x="105" y="7"/>
                  </a:cubicBezTo>
                  <a:cubicBezTo>
                    <a:pt x="106" y="7"/>
                    <a:pt x="106" y="9"/>
                    <a:pt x="107" y="9"/>
                  </a:cubicBezTo>
                  <a:cubicBezTo>
                    <a:pt x="109" y="10"/>
                    <a:pt x="112" y="10"/>
                    <a:pt x="113" y="12"/>
                  </a:cubicBezTo>
                  <a:cubicBezTo>
                    <a:pt x="113" y="12"/>
                    <a:pt x="114" y="12"/>
                    <a:pt x="115" y="12"/>
                  </a:cubicBezTo>
                  <a:cubicBezTo>
                    <a:pt x="116" y="13"/>
                    <a:pt x="117" y="13"/>
                    <a:pt x="117" y="13"/>
                  </a:cubicBezTo>
                  <a:cubicBezTo>
                    <a:pt x="118" y="14"/>
                    <a:pt x="118" y="15"/>
                    <a:pt x="117" y="15"/>
                  </a:cubicBezTo>
                  <a:cubicBezTo>
                    <a:pt x="117" y="17"/>
                    <a:pt x="121" y="16"/>
                    <a:pt x="121" y="19"/>
                  </a:cubicBezTo>
                  <a:cubicBezTo>
                    <a:pt x="122" y="20"/>
                    <a:pt x="121" y="20"/>
                    <a:pt x="121" y="21"/>
                  </a:cubicBezTo>
                  <a:cubicBezTo>
                    <a:pt x="121" y="22"/>
                    <a:pt x="122" y="22"/>
                    <a:pt x="123" y="23"/>
                  </a:cubicBezTo>
                  <a:cubicBezTo>
                    <a:pt x="124" y="24"/>
                    <a:pt x="124" y="26"/>
                    <a:pt x="124" y="27"/>
                  </a:cubicBezTo>
                  <a:cubicBezTo>
                    <a:pt x="125" y="29"/>
                    <a:pt x="123" y="30"/>
                    <a:pt x="121" y="31"/>
                  </a:cubicBezTo>
                  <a:cubicBezTo>
                    <a:pt x="119" y="31"/>
                    <a:pt x="120" y="33"/>
                    <a:pt x="121" y="34"/>
                  </a:cubicBezTo>
                  <a:cubicBezTo>
                    <a:pt x="122" y="36"/>
                    <a:pt x="120" y="37"/>
                    <a:pt x="120" y="39"/>
                  </a:cubicBezTo>
                  <a:cubicBezTo>
                    <a:pt x="120" y="42"/>
                    <a:pt x="119" y="48"/>
                    <a:pt x="123" y="49"/>
                  </a:cubicBezTo>
                  <a:cubicBezTo>
                    <a:pt x="121" y="51"/>
                    <a:pt x="116" y="52"/>
                    <a:pt x="116" y="54"/>
                  </a:cubicBezTo>
                  <a:cubicBezTo>
                    <a:pt x="117" y="56"/>
                    <a:pt x="117" y="57"/>
                    <a:pt x="117" y="59"/>
                  </a:cubicBezTo>
                  <a:cubicBezTo>
                    <a:pt x="116" y="62"/>
                    <a:pt x="114" y="63"/>
                    <a:pt x="114" y="65"/>
                  </a:cubicBezTo>
                  <a:cubicBezTo>
                    <a:pt x="113" y="66"/>
                    <a:pt x="114" y="67"/>
                    <a:pt x="115" y="68"/>
                  </a:cubicBezTo>
                  <a:cubicBezTo>
                    <a:pt x="117" y="69"/>
                    <a:pt x="117" y="68"/>
                    <a:pt x="118" y="69"/>
                  </a:cubicBezTo>
                  <a:cubicBezTo>
                    <a:pt x="108" y="74"/>
                    <a:pt x="97" y="77"/>
                    <a:pt x="87" y="81"/>
                  </a:cubicBezTo>
                  <a:cubicBezTo>
                    <a:pt x="86" y="82"/>
                    <a:pt x="89" y="86"/>
                    <a:pt x="89" y="88"/>
                  </a:cubicBezTo>
                  <a:cubicBezTo>
                    <a:pt x="88" y="89"/>
                    <a:pt x="85" y="89"/>
                    <a:pt x="84" y="89"/>
                  </a:cubicBezTo>
                  <a:cubicBezTo>
                    <a:pt x="82" y="88"/>
                    <a:pt x="80" y="89"/>
                    <a:pt x="78" y="90"/>
                  </a:cubicBezTo>
                  <a:cubicBezTo>
                    <a:pt x="76" y="90"/>
                    <a:pt x="73" y="92"/>
                    <a:pt x="72" y="95"/>
                  </a:cubicBezTo>
                  <a:cubicBezTo>
                    <a:pt x="72" y="96"/>
                    <a:pt x="72" y="97"/>
                    <a:pt x="72" y="98"/>
                  </a:cubicBezTo>
                  <a:cubicBezTo>
                    <a:pt x="71" y="100"/>
                    <a:pt x="69" y="100"/>
                    <a:pt x="67" y="101"/>
                  </a:cubicBezTo>
                  <a:cubicBezTo>
                    <a:pt x="65" y="102"/>
                    <a:pt x="61" y="104"/>
                    <a:pt x="60" y="106"/>
                  </a:cubicBezTo>
                  <a:cubicBezTo>
                    <a:pt x="58" y="109"/>
                    <a:pt x="53" y="120"/>
                    <a:pt x="48" y="117"/>
                  </a:cubicBezTo>
                  <a:cubicBezTo>
                    <a:pt x="47" y="117"/>
                    <a:pt x="46" y="116"/>
                    <a:pt x="45" y="116"/>
                  </a:cubicBezTo>
                  <a:cubicBezTo>
                    <a:pt x="44" y="115"/>
                    <a:pt x="42" y="117"/>
                    <a:pt x="41" y="117"/>
                  </a:cubicBezTo>
                  <a:cubicBezTo>
                    <a:pt x="40" y="116"/>
                    <a:pt x="40" y="114"/>
                    <a:pt x="39" y="115"/>
                  </a:cubicBezTo>
                  <a:cubicBezTo>
                    <a:pt x="38" y="115"/>
                    <a:pt x="35" y="115"/>
                    <a:pt x="34" y="114"/>
                  </a:cubicBezTo>
                  <a:cubicBezTo>
                    <a:pt x="32" y="112"/>
                    <a:pt x="31" y="111"/>
                    <a:pt x="30" y="111"/>
                  </a:cubicBezTo>
                  <a:cubicBezTo>
                    <a:pt x="28" y="111"/>
                    <a:pt x="27" y="112"/>
                    <a:pt x="25" y="111"/>
                  </a:cubicBezTo>
                  <a:cubicBezTo>
                    <a:pt x="23" y="110"/>
                    <a:pt x="21" y="111"/>
                    <a:pt x="19" y="112"/>
                  </a:cubicBezTo>
                  <a:cubicBezTo>
                    <a:pt x="18" y="112"/>
                    <a:pt x="16" y="112"/>
                    <a:pt x="15" y="112"/>
                  </a:cubicBezTo>
                  <a:cubicBezTo>
                    <a:pt x="12" y="111"/>
                    <a:pt x="9" y="107"/>
                    <a:pt x="7" y="104"/>
                  </a:cubicBezTo>
                  <a:cubicBezTo>
                    <a:pt x="5" y="102"/>
                    <a:pt x="4" y="101"/>
                    <a:pt x="3" y="100"/>
                  </a:cubicBezTo>
                  <a:cubicBezTo>
                    <a:pt x="1" y="98"/>
                    <a:pt x="1" y="97"/>
                    <a:pt x="1" y="95"/>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50" name="Freeform 1320">
              <a:extLst>
                <a:ext uri="{FF2B5EF4-FFF2-40B4-BE49-F238E27FC236}">
                  <a16:creationId xmlns:a16="http://schemas.microsoft.com/office/drawing/2014/main" xmlns="" id="{22029637-A0E4-4866-A907-0C48AAD881B7}"/>
                </a:ext>
              </a:extLst>
            </p:cNvPr>
            <p:cNvSpPr>
              <a:spLocks/>
            </p:cNvSpPr>
            <p:nvPr/>
          </p:nvSpPr>
          <p:spPr bwMode="auto">
            <a:xfrm>
              <a:off x="4722835" y="3684985"/>
              <a:ext cx="348218" cy="297587"/>
            </a:xfrm>
            <a:custGeom>
              <a:avLst/>
              <a:gdLst>
                <a:gd name="T0" fmla="*/ 1 w 125"/>
                <a:gd name="T1" fmla="*/ 61 h 120"/>
                <a:gd name="T2" fmla="*/ 7 w 125"/>
                <a:gd name="T3" fmla="*/ 57 h 120"/>
                <a:gd name="T4" fmla="*/ 22 w 125"/>
                <a:gd name="T5" fmla="*/ 51 h 120"/>
                <a:gd name="T6" fmla="*/ 22 w 125"/>
                <a:gd name="T7" fmla="*/ 31 h 120"/>
                <a:gd name="T8" fmla="*/ 26 w 125"/>
                <a:gd name="T9" fmla="*/ 38 h 120"/>
                <a:gd name="T10" fmla="*/ 37 w 125"/>
                <a:gd name="T11" fmla="*/ 35 h 120"/>
                <a:gd name="T12" fmla="*/ 41 w 125"/>
                <a:gd name="T13" fmla="*/ 42 h 120"/>
                <a:gd name="T14" fmla="*/ 54 w 125"/>
                <a:gd name="T15" fmla="*/ 42 h 120"/>
                <a:gd name="T16" fmla="*/ 60 w 125"/>
                <a:gd name="T17" fmla="*/ 47 h 120"/>
                <a:gd name="T18" fmla="*/ 68 w 125"/>
                <a:gd name="T19" fmla="*/ 50 h 120"/>
                <a:gd name="T20" fmla="*/ 74 w 125"/>
                <a:gd name="T21" fmla="*/ 61 h 120"/>
                <a:gd name="T22" fmla="*/ 82 w 125"/>
                <a:gd name="T23" fmla="*/ 62 h 120"/>
                <a:gd name="T24" fmla="*/ 83 w 125"/>
                <a:gd name="T25" fmla="*/ 47 h 120"/>
                <a:gd name="T26" fmla="*/ 80 w 125"/>
                <a:gd name="T27" fmla="*/ 50 h 120"/>
                <a:gd name="T28" fmla="*/ 69 w 125"/>
                <a:gd name="T29" fmla="*/ 36 h 120"/>
                <a:gd name="T30" fmla="*/ 71 w 125"/>
                <a:gd name="T31" fmla="*/ 23 h 120"/>
                <a:gd name="T32" fmla="*/ 74 w 125"/>
                <a:gd name="T33" fmla="*/ 3 h 120"/>
                <a:gd name="T34" fmla="*/ 91 w 125"/>
                <a:gd name="T35" fmla="*/ 2 h 120"/>
                <a:gd name="T36" fmla="*/ 95 w 125"/>
                <a:gd name="T37" fmla="*/ 5 h 120"/>
                <a:gd name="T38" fmla="*/ 103 w 125"/>
                <a:gd name="T39" fmla="*/ 7 h 120"/>
                <a:gd name="T40" fmla="*/ 107 w 125"/>
                <a:gd name="T41" fmla="*/ 9 h 120"/>
                <a:gd name="T42" fmla="*/ 115 w 125"/>
                <a:gd name="T43" fmla="*/ 12 h 120"/>
                <a:gd name="T44" fmla="*/ 117 w 125"/>
                <a:gd name="T45" fmla="*/ 15 h 120"/>
                <a:gd name="T46" fmla="*/ 121 w 125"/>
                <a:gd name="T47" fmla="*/ 21 h 120"/>
                <a:gd name="T48" fmla="*/ 124 w 125"/>
                <a:gd name="T49" fmla="*/ 27 h 120"/>
                <a:gd name="T50" fmla="*/ 121 w 125"/>
                <a:gd name="T51" fmla="*/ 34 h 120"/>
                <a:gd name="T52" fmla="*/ 123 w 125"/>
                <a:gd name="T53" fmla="*/ 49 h 120"/>
                <a:gd name="T54" fmla="*/ 117 w 125"/>
                <a:gd name="T55" fmla="*/ 59 h 120"/>
                <a:gd name="T56" fmla="*/ 115 w 125"/>
                <a:gd name="T57" fmla="*/ 68 h 120"/>
                <a:gd name="T58" fmla="*/ 87 w 125"/>
                <a:gd name="T59" fmla="*/ 81 h 120"/>
                <a:gd name="T60" fmla="*/ 84 w 125"/>
                <a:gd name="T61" fmla="*/ 89 h 120"/>
                <a:gd name="T62" fmla="*/ 72 w 125"/>
                <a:gd name="T63" fmla="*/ 95 h 120"/>
                <a:gd name="T64" fmla="*/ 67 w 125"/>
                <a:gd name="T65" fmla="*/ 101 h 120"/>
                <a:gd name="T66" fmla="*/ 48 w 125"/>
                <a:gd name="T67" fmla="*/ 117 h 120"/>
                <a:gd name="T68" fmla="*/ 41 w 125"/>
                <a:gd name="T69" fmla="*/ 117 h 120"/>
                <a:gd name="T70" fmla="*/ 34 w 125"/>
                <a:gd name="T71" fmla="*/ 114 h 120"/>
                <a:gd name="T72" fmla="*/ 25 w 125"/>
                <a:gd name="T73" fmla="*/ 111 h 120"/>
                <a:gd name="T74" fmla="*/ 15 w 125"/>
                <a:gd name="T75" fmla="*/ 112 h 120"/>
                <a:gd name="T76" fmla="*/ 3 w 125"/>
                <a:gd name="T77" fmla="*/ 10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5" h="120">
                  <a:moveTo>
                    <a:pt x="1" y="95"/>
                  </a:moveTo>
                  <a:cubicBezTo>
                    <a:pt x="1" y="84"/>
                    <a:pt x="1" y="72"/>
                    <a:pt x="1" y="61"/>
                  </a:cubicBezTo>
                  <a:cubicBezTo>
                    <a:pt x="1" y="60"/>
                    <a:pt x="0" y="57"/>
                    <a:pt x="2" y="57"/>
                  </a:cubicBezTo>
                  <a:cubicBezTo>
                    <a:pt x="4" y="56"/>
                    <a:pt x="5" y="57"/>
                    <a:pt x="7" y="57"/>
                  </a:cubicBezTo>
                  <a:cubicBezTo>
                    <a:pt x="12" y="57"/>
                    <a:pt x="17" y="58"/>
                    <a:pt x="22" y="56"/>
                  </a:cubicBezTo>
                  <a:cubicBezTo>
                    <a:pt x="21" y="54"/>
                    <a:pt x="21" y="53"/>
                    <a:pt x="22" y="51"/>
                  </a:cubicBezTo>
                  <a:cubicBezTo>
                    <a:pt x="23" y="49"/>
                    <a:pt x="22" y="47"/>
                    <a:pt x="22" y="45"/>
                  </a:cubicBezTo>
                  <a:cubicBezTo>
                    <a:pt x="22" y="40"/>
                    <a:pt x="24" y="35"/>
                    <a:pt x="22" y="31"/>
                  </a:cubicBezTo>
                  <a:cubicBezTo>
                    <a:pt x="24" y="31"/>
                    <a:pt x="24" y="33"/>
                    <a:pt x="25" y="33"/>
                  </a:cubicBezTo>
                  <a:cubicBezTo>
                    <a:pt x="27" y="34"/>
                    <a:pt x="26" y="36"/>
                    <a:pt x="26" y="38"/>
                  </a:cubicBezTo>
                  <a:cubicBezTo>
                    <a:pt x="28" y="38"/>
                    <a:pt x="28" y="38"/>
                    <a:pt x="30" y="37"/>
                  </a:cubicBezTo>
                  <a:cubicBezTo>
                    <a:pt x="32" y="36"/>
                    <a:pt x="34" y="36"/>
                    <a:pt x="37" y="35"/>
                  </a:cubicBezTo>
                  <a:cubicBezTo>
                    <a:pt x="36" y="37"/>
                    <a:pt x="36" y="40"/>
                    <a:pt x="37" y="41"/>
                  </a:cubicBezTo>
                  <a:cubicBezTo>
                    <a:pt x="38" y="42"/>
                    <a:pt x="40" y="42"/>
                    <a:pt x="41" y="42"/>
                  </a:cubicBezTo>
                  <a:cubicBezTo>
                    <a:pt x="43" y="43"/>
                    <a:pt x="44" y="44"/>
                    <a:pt x="46" y="44"/>
                  </a:cubicBezTo>
                  <a:cubicBezTo>
                    <a:pt x="50" y="44"/>
                    <a:pt x="53" y="46"/>
                    <a:pt x="54" y="42"/>
                  </a:cubicBezTo>
                  <a:cubicBezTo>
                    <a:pt x="55" y="37"/>
                    <a:pt x="57" y="42"/>
                    <a:pt x="58" y="44"/>
                  </a:cubicBezTo>
                  <a:cubicBezTo>
                    <a:pt x="59" y="45"/>
                    <a:pt x="59" y="46"/>
                    <a:pt x="60" y="47"/>
                  </a:cubicBezTo>
                  <a:cubicBezTo>
                    <a:pt x="61" y="49"/>
                    <a:pt x="63" y="48"/>
                    <a:pt x="64" y="48"/>
                  </a:cubicBezTo>
                  <a:cubicBezTo>
                    <a:pt x="65" y="49"/>
                    <a:pt x="66" y="50"/>
                    <a:pt x="68" y="50"/>
                  </a:cubicBezTo>
                  <a:cubicBezTo>
                    <a:pt x="70" y="50"/>
                    <a:pt x="69" y="54"/>
                    <a:pt x="71" y="55"/>
                  </a:cubicBezTo>
                  <a:cubicBezTo>
                    <a:pt x="73" y="57"/>
                    <a:pt x="73" y="59"/>
                    <a:pt x="74" y="61"/>
                  </a:cubicBezTo>
                  <a:cubicBezTo>
                    <a:pt x="76" y="64"/>
                    <a:pt x="80" y="58"/>
                    <a:pt x="82" y="60"/>
                  </a:cubicBezTo>
                  <a:cubicBezTo>
                    <a:pt x="81" y="61"/>
                    <a:pt x="81" y="62"/>
                    <a:pt x="82" y="62"/>
                  </a:cubicBezTo>
                  <a:cubicBezTo>
                    <a:pt x="84" y="63"/>
                    <a:pt x="83" y="59"/>
                    <a:pt x="83" y="59"/>
                  </a:cubicBezTo>
                  <a:cubicBezTo>
                    <a:pt x="83" y="55"/>
                    <a:pt x="83" y="51"/>
                    <a:pt x="83" y="47"/>
                  </a:cubicBezTo>
                  <a:cubicBezTo>
                    <a:pt x="83" y="47"/>
                    <a:pt x="82" y="47"/>
                    <a:pt x="81" y="47"/>
                  </a:cubicBezTo>
                  <a:cubicBezTo>
                    <a:pt x="80" y="48"/>
                    <a:pt x="80" y="49"/>
                    <a:pt x="80" y="50"/>
                  </a:cubicBezTo>
                  <a:cubicBezTo>
                    <a:pt x="79" y="51"/>
                    <a:pt x="74" y="48"/>
                    <a:pt x="74" y="47"/>
                  </a:cubicBezTo>
                  <a:cubicBezTo>
                    <a:pt x="71" y="44"/>
                    <a:pt x="67" y="41"/>
                    <a:pt x="69" y="36"/>
                  </a:cubicBezTo>
                  <a:cubicBezTo>
                    <a:pt x="70" y="33"/>
                    <a:pt x="71" y="31"/>
                    <a:pt x="71" y="29"/>
                  </a:cubicBezTo>
                  <a:cubicBezTo>
                    <a:pt x="72" y="27"/>
                    <a:pt x="71" y="24"/>
                    <a:pt x="71" y="23"/>
                  </a:cubicBezTo>
                  <a:cubicBezTo>
                    <a:pt x="71" y="20"/>
                    <a:pt x="73" y="14"/>
                    <a:pt x="69" y="12"/>
                  </a:cubicBezTo>
                  <a:cubicBezTo>
                    <a:pt x="70" y="9"/>
                    <a:pt x="77" y="7"/>
                    <a:pt x="74" y="3"/>
                  </a:cubicBezTo>
                  <a:cubicBezTo>
                    <a:pt x="80" y="1"/>
                    <a:pt x="85" y="1"/>
                    <a:pt x="92" y="0"/>
                  </a:cubicBezTo>
                  <a:cubicBezTo>
                    <a:pt x="92" y="1"/>
                    <a:pt x="91" y="2"/>
                    <a:pt x="91" y="2"/>
                  </a:cubicBezTo>
                  <a:cubicBezTo>
                    <a:pt x="91" y="3"/>
                    <a:pt x="93" y="2"/>
                    <a:pt x="92" y="4"/>
                  </a:cubicBezTo>
                  <a:cubicBezTo>
                    <a:pt x="92" y="4"/>
                    <a:pt x="93" y="2"/>
                    <a:pt x="95" y="5"/>
                  </a:cubicBezTo>
                  <a:cubicBezTo>
                    <a:pt x="98" y="7"/>
                    <a:pt x="99" y="5"/>
                    <a:pt x="98" y="4"/>
                  </a:cubicBezTo>
                  <a:cubicBezTo>
                    <a:pt x="101" y="4"/>
                    <a:pt x="102" y="5"/>
                    <a:pt x="103" y="7"/>
                  </a:cubicBezTo>
                  <a:cubicBezTo>
                    <a:pt x="104" y="8"/>
                    <a:pt x="104" y="8"/>
                    <a:pt x="105" y="7"/>
                  </a:cubicBezTo>
                  <a:cubicBezTo>
                    <a:pt x="106" y="7"/>
                    <a:pt x="106" y="9"/>
                    <a:pt x="107" y="9"/>
                  </a:cubicBezTo>
                  <a:cubicBezTo>
                    <a:pt x="109" y="10"/>
                    <a:pt x="112" y="10"/>
                    <a:pt x="113" y="12"/>
                  </a:cubicBezTo>
                  <a:cubicBezTo>
                    <a:pt x="113" y="12"/>
                    <a:pt x="114" y="12"/>
                    <a:pt x="115" y="12"/>
                  </a:cubicBezTo>
                  <a:cubicBezTo>
                    <a:pt x="116" y="13"/>
                    <a:pt x="117" y="13"/>
                    <a:pt x="117" y="13"/>
                  </a:cubicBezTo>
                  <a:cubicBezTo>
                    <a:pt x="118" y="14"/>
                    <a:pt x="118" y="15"/>
                    <a:pt x="117" y="15"/>
                  </a:cubicBezTo>
                  <a:cubicBezTo>
                    <a:pt x="117" y="17"/>
                    <a:pt x="121" y="16"/>
                    <a:pt x="121" y="19"/>
                  </a:cubicBezTo>
                  <a:cubicBezTo>
                    <a:pt x="122" y="20"/>
                    <a:pt x="121" y="20"/>
                    <a:pt x="121" y="21"/>
                  </a:cubicBezTo>
                  <a:cubicBezTo>
                    <a:pt x="121" y="22"/>
                    <a:pt x="122" y="22"/>
                    <a:pt x="123" y="23"/>
                  </a:cubicBezTo>
                  <a:cubicBezTo>
                    <a:pt x="124" y="24"/>
                    <a:pt x="124" y="26"/>
                    <a:pt x="124" y="27"/>
                  </a:cubicBezTo>
                  <a:cubicBezTo>
                    <a:pt x="125" y="29"/>
                    <a:pt x="123" y="30"/>
                    <a:pt x="121" y="31"/>
                  </a:cubicBezTo>
                  <a:cubicBezTo>
                    <a:pt x="119" y="31"/>
                    <a:pt x="120" y="33"/>
                    <a:pt x="121" y="34"/>
                  </a:cubicBezTo>
                  <a:cubicBezTo>
                    <a:pt x="122" y="36"/>
                    <a:pt x="120" y="37"/>
                    <a:pt x="120" y="39"/>
                  </a:cubicBezTo>
                  <a:cubicBezTo>
                    <a:pt x="120" y="42"/>
                    <a:pt x="119" y="48"/>
                    <a:pt x="123" y="49"/>
                  </a:cubicBezTo>
                  <a:cubicBezTo>
                    <a:pt x="121" y="51"/>
                    <a:pt x="116" y="52"/>
                    <a:pt x="116" y="54"/>
                  </a:cubicBezTo>
                  <a:cubicBezTo>
                    <a:pt x="117" y="56"/>
                    <a:pt x="117" y="57"/>
                    <a:pt x="117" y="59"/>
                  </a:cubicBezTo>
                  <a:cubicBezTo>
                    <a:pt x="116" y="62"/>
                    <a:pt x="114" y="63"/>
                    <a:pt x="114" y="65"/>
                  </a:cubicBezTo>
                  <a:cubicBezTo>
                    <a:pt x="113" y="66"/>
                    <a:pt x="114" y="67"/>
                    <a:pt x="115" y="68"/>
                  </a:cubicBezTo>
                  <a:cubicBezTo>
                    <a:pt x="117" y="69"/>
                    <a:pt x="117" y="68"/>
                    <a:pt x="118" y="69"/>
                  </a:cubicBezTo>
                  <a:cubicBezTo>
                    <a:pt x="108" y="74"/>
                    <a:pt x="97" y="77"/>
                    <a:pt x="87" y="81"/>
                  </a:cubicBezTo>
                  <a:cubicBezTo>
                    <a:pt x="86" y="82"/>
                    <a:pt x="89" y="86"/>
                    <a:pt x="89" y="88"/>
                  </a:cubicBezTo>
                  <a:cubicBezTo>
                    <a:pt x="88" y="89"/>
                    <a:pt x="85" y="89"/>
                    <a:pt x="84" y="89"/>
                  </a:cubicBezTo>
                  <a:cubicBezTo>
                    <a:pt x="82" y="88"/>
                    <a:pt x="80" y="89"/>
                    <a:pt x="78" y="90"/>
                  </a:cubicBezTo>
                  <a:cubicBezTo>
                    <a:pt x="76" y="90"/>
                    <a:pt x="73" y="92"/>
                    <a:pt x="72" y="95"/>
                  </a:cubicBezTo>
                  <a:cubicBezTo>
                    <a:pt x="72" y="96"/>
                    <a:pt x="72" y="97"/>
                    <a:pt x="72" y="98"/>
                  </a:cubicBezTo>
                  <a:cubicBezTo>
                    <a:pt x="71" y="100"/>
                    <a:pt x="69" y="100"/>
                    <a:pt x="67" y="101"/>
                  </a:cubicBezTo>
                  <a:cubicBezTo>
                    <a:pt x="65" y="102"/>
                    <a:pt x="61" y="104"/>
                    <a:pt x="60" y="106"/>
                  </a:cubicBezTo>
                  <a:cubicBezTo>
                    <a:pt x="58" y="109"/>
                    <a:pt x="53" y="120"/>
                    <a:pt x="48" y="117"/>
                  </a:cubicBezTo>
                  <a:cubicBezTo>
                    <a:pt x="47" y="117"/>
                    <a:pt x="46" y="116"/>
                    <a:pt x="45" y="116"/>
                  </a:cubicBezTo>
                  <a:cubicBezTo>
                    <a:pt x="44" y="115"/>
                    <a:pt x="42" y="117"/>
                    <a:pt x="41" y="117"/>
                  </a:cubicBezTo>
                  <a:cubicBezTo>
                    <a:pt x="40" y="116"/>
                    <a:pt x="40" y="114"/>
                    <a:pt x="39" y="115"/>
                  </a:cubicBezTo>
                  <a:cubicBezTo>
                    <a:pt x="38" y="115"/>
                    <a:pt x="35" y="115"/>
                    <a:pt x="34" y="114"/>
                  </a:cubicBezTo>
                  <a:cubicBezTo>
                    <a:pt x="32" y="112"/>
                    <a:pt x="31" y="111"/>
                    <a:pt x="30" y="111"/>
                  </a:cubicBezTo>
                  <a:cubicBezTo>
                    <a:pt x="28" y="111"/>
                    <a:pt x="27" y="112"/>
                    <a:pt x="25" y="111"/>
                  </a:cubicBezTo>
                  <a:cubicBezTo>
                    <a:pt x="23" y="110"/>
                    <a:pt x="21" y="111"/>
                    <a:pt x="19" y="112"/>
                  </a:cubicBezTo>
                  <a:cubicBezTo>
                    <a:pt x="18" y="112"/>
                    <a:pt x="16" y="112"/>
                    <a:pt x="15" y="112"/>
                  </a:cubicBezTo>
                  <a:cubicBezTo>
                    <a:pt x="12" y="111"/>
                    <a:pt x="9" y="107"/>
                    <a:pt x="7" y="104"/>
                  </a:cubicBezTo>
                  <a:cubicBezTo>
                    <a:pt x="5" y="102"/>
                    <a:pt x="4" y="101"/>
                    <a:pt x="3" y="100"/>
                  </a:cubicBezTo>
                  <a:cubicBezTo>
                    <a:pt x="1" y="98"/>
                    <a:pt x="1" y="97"/>
                    <a:pt x="1" y="9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51" name="Freeform 1321">
              <a:extLst>
                <a:ext uri="{FF2B5EF4-FFF2-40B4-BE49-F238E27FC236}">
                  <a16:creationId xmlns:a16="http://schemas.microsoft.com/office/drawing/2014/main" xmlns="" id="{EA28E9D7-989C-4472-9CDA-695FBD787935}"/>
                </a:ext>
              </a:extLst>
            </p:cNvPr>
            <p:cNvSpPr>
              <a:spLocks/>
            </p:cNvSpPr>
            <p:nvPr/>
          </p:nvSpPr>
          <p:spPr bwMode="auto">
            <a:xfrm>
              <a:off x="5606770" y="2640625"/>
              <a:ext cx="6303"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cubicBezTo>
                    <a:pt x="2" y="0"/>
                    <a:pt x="2" y="0"/>
                    <a:pt x="2" y="0"/>
                  </a:cubicBezTo>
                  <a:cubicBezTo>
                    <a:pt x="2" y="0"/>
                    <a:pt x="1" y="0"/>
                    <a:pt x="0" y="0"/>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52" name="Freeform 1322">
              <a:extLst>
                <a:ext uri="{FF2B5EF4-FFF2-40B4-BE49-F238E27FC236}">
                  <a16:creationId xmlns:a16="http://schemas.microsoft.com/office/drawing/2014/main" xmlns="" id="{7EB4DA3B-AFCB-4640-9FDE-AE3614EF9CFD}"/>
                </a:ext>
              </a:extLst>
            </p:cNvPr>
            <p:cNvSpPr>
              <a:spLocks/>
            </p:cNvSpPr>
            <p:nvPr/>
          </p:nvSpPr>
          <p:spPr bwMode="auto">
            <a:xfrm>
              <a:off x="5606770" y="2640625"/>
              <a:ext cx="6303"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cubicBezTo>
                    <a:pt x="2" y="0"/>
                    <a:pt x="2" y="0"/>
                    <a:pt x="2" y="0"/>
                  </a:cubicBezTo>
                  <a:cubicBezTo>
                    <a:pt x="2" y="0"/>
                    <a:pt x="1" y="0"/>
                    <a:pt x="0" y="0"/>
                  </a:cubicBezTo>
                  <a:cubicBezTo>
                    <a:pt x="1"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53" name="Freeform 1323">
              <a:extLst>
                <a:ext uri="{FF2B5EF4-FFF2-40B4-BE49-F238E27FC236}">
                  <a16:creationId xmlns:a16="http://schemas.microsoft.com/office/drawing/2014/main" xmlns="" id="{3DA0042F-1ED5-4DE9-9A27-2431F94D5D9E}"/>
                </a:ext>
              </a:extLst>
            </p:cNvPr>
            <p:cNvSpPr>
              <a:spLocks/>
            </p:cNvSpPr>
            <p:nvPr/>
          </p:nvSpPr>
          <p:spPr bwMode="auto">
            <a:xfrm>
              <a:off x="5628830" y="2647644"/>
              <a:ext cx="3151" cy="2807"/>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1" y="0"/>
                    <a:pt x="0" y="1"/>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54" name="Freeform 1324">
              <a:extLst>
                <a:ext uri="{FF2B5EF4-FFF2-40B4-BE49-F238E27FC236}">
                  <a16:creationId xmlns:a16="http://schemas.microsoft.com/office/drawing/2014/main" xmlns="" id="{D882B55C-1B52-46E0-9EA3-0CA71D549D52}"/>
                </a:ext>
              </a:extLst>
            </p:cNvPr>
            <p:cNvSpPr>
              <a:spLocks/>
            </p:cNvSpPr>
            <p:nvPr/>
          </p:nvSpPr>
          <p:spPr bwMode="auto">
            <a:xfrm>
              <a:off x="5628830" y="2647644"/>
              <a:ext cx="3151" cy="2807"/>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1" y="0"/>
                    <a:pt x="0" y="1"/>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55" name="Freeform 1325">
              <a:extLst>
                <a:ext uri="{FF2B5EF4-FFF2-40B4-BE49-F238E27FC236}">
                  <a16:creationId xmlns:a16="http://schemas.microsoft.com/office/drawing/2014/main" xmlns="" id="{2952C465-BB2C-4E95-A6AA-264CBD1A40E0}"/>
                </a:ext>
              </a:extLst>
            </p:cNvPr>
            <p:cNvSpPr>
              <a:spLocks/>
            </p:cNvSpPr>
            <p:nvPr/>
          </p:nvSpPr>
          <p:spPr bwMode="auto">
            <a:xfrm>
              <a:off x="5668220" y="2633607"/>
              <a:ext cx="28362" cy="19652"/>
            </a:xfrm>
            <a:custGeom>
              <a:avLst/>
              <a:gdLst>
                <a:gd name="T0" fmla="*/ 5 w 10"/>
                <a:gd name="T1" fmla="*/ 2 h 8"/>
                <a:gd name="T2" fmla="*/ 0 w 10"/>
                <a:gd name="T3" fmla="*/ 5 h 8"/>
                <a:gd name="T4" fmla="*/ 4 w 10"/>
                <a:gd name="T5" fmla="*/ 5 h 8"/>
                <a:gd name="T6" fmla="*/ 7 w 10"/>
                <a:gd name="T7" fmla="*/ 4 h 8"/>
                <a:gd name="T8" fmla="*/ 10 w 10"/>
                <a:gd name="T9" fmla="*/ 1 h 8"/>
                <a:gd name="T10" fmla="*/ 5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5" y="2"/>
                  </a:moveTo>
                  <a:cubicBezTo>
                    <a:pt x="4" y="3"/>
                    <a:pt x="2" y="5"/>
                    <a:pt x="0" y="5"/>
                  </a:cubicBezTo>
                  <a:cubicBezTo>
                    <a:pt x="0" y="8"/>
                    <a:pt x="3" y="5"/>
                    <a:pt x="4" y="5"/>
                  </a:cubicBezTo>
                  <a:cubicBezTo>
                    <a:pt x="5" y="4"/>
                    <a:pt x="6" y="5"/>
                    <a:pt x="7" y="4"/>
                  </a:cubicBezTo>
                  <a:cubicBezTo>
                    <a:pt x="8" y="4"/>
                    <a:pt x="8" y="2"/>
                    <a:pt x="10" y="1"/>
                  </a:cubicBezTo>
                  <a:cubicBezTo>
                    <a:pt x="8" y="0"/>
                    <a:pt x="7" y="3"/>
                    <a:pt x="5"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56" name="Freeform 1326">
              <a:extLst>
                <a:ext uri="{FF2B5EF4-FFF2-40B4-BE49-F238E27FC236}">
                  <a16:creationId xmlns:a16="http://schemas.microsoft.com/office/drawing/2014/main" xmlns="" id="{0F5A3023-2469-4172-B06F-055E196894ED}"/>
                </a:ext>
              </a:extLst>
            </p:cNvPr>
            <p:cNvSpPr>
              <a:spLocks/>
            </p:cNvSpPr>
            <p:nvPr/>
          </p:nvSpPr>
          <p:spPr bwMode="auto">
            <a:xfrm>
              <a:off x="5668220" y="2633607"/>
              <a:ext cx="28362" cy="19652"/>
            </a:xfrm>
            <a:custGeom>
              <a:avLst/>
              <a:gdLst>
                <a:gd name="T0" fmla="*/ 5 w 10"/>
                <a:gd name="T1" fmla="*/ 2 h 8"/>
                <a:gd name="T2" fmla="*/ 0 w 10"/>
                <a:gd name="T3" fmla="*/ 5 h 8"/>
                <a:gd name="T4" fmla="*/ 4 w 10"/>
                <a:gd name="T5" fmla="*/ 5 h 8"/>
                <a:gd name="T6" fmla="*/ 7 w 10"/>
                <a:gd name="T7" fmla="*/ 4 h 8"/>
                <a:gd name="T8" fmla="*/ 10 w 10"/>
                <a:gd name="T9" fmla="*/ 1 h 8"/>
                <a:gd name="T10" fmla="*/ 5 w 10"/>
                <a:gd name="T11" fmla="*/ 2 h 8"/>
              </a:gdLst>
              <a:ahLst/>
              <a:cxnLst>
                <a:cxn ang="0">
                  <a:pos x="T0" y="T1"/>
                </a:cxn>
                <a:cxn ang="0">
                  <a:pos x="T2" y="T3"/>
                </a:cxn>
                <a:cxn ang="0">
                  <a:pos x="T4" y="T5"/>
                </a:cxn>
                <a:cxn ang="0">
                  <a:pos x="T6" y="T7"/>
                </a:cxn>
                <a:cxn ang="0">
                  <a:pos x="T8" y="T9"/>
                </a:cxn>
                <a:cxn ang="0">
                  <a:pos x="T10" y="T11"/>
                </a:cxn>
              </a:cxnLst>
              <a:rect l="0" t="0" r="r" b="b"/>
              <a:pathLst>
                <a:path w="10" h="8">
                  <a:moveTo>
                    <a:pt x="5" y="2"/>
                  </a:moveTo>
                  <a:cubicBezTo>
                    <a:pt x="4" y="3"/>
                    <a:pt x="2" y="5"/>
                    <a:pt x="0" y="5"/>
                  </a:cubicBezTo>
                  <a:cubicBezTo>
                    <a:pt x="0" y="8"/>
                    <a:pt x="3" y="5"/>
                    <a:pt x="4" y="5"/>
                  </a:cubicBezTo>
                  <a:cubicBezTo>
                    <a:pt x="5" y="4"/>
                    <a:pt x="6" y="5"/>
                    <a:pt x="7" y="4"/>
                  </a:cubicBezTo>
                  <a:cubicBezTo>
                    <a:pt x="8" y="4"/>
                    <a:pt x="8" y="2"/>
                    <a:pt x="10" y="1"/>
                  </a:cubicBezTo>
                  <a:cubicBezTo>
                    <a:pt x="8" y="0"/>
                    <a:pt x="7" y="3"/>
                    <a:pt x="5"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57" name="Freeform 1327">
              <a:extLst>
                <a:ext uri="{FF2B5EF4-FFF2-40B4-BE49-F238E27FC236}">
                  <a16:creationId xmlns:a16="http://schemas.microsoft.com/office/drawing/2014/main" xmlns="" id="{A387999E-2333-4A41-8283-FFACCA0545D3}"/>
                </a:ext>
              </a:extLst>
            </p:cNvPr>
            <p:cNvSpPr>
              <a:spLocks/>
            </p:cNvSpPr>
            <p:nvPr/>
          </p:nvSpPr>
          <p:spPr bwMode="auto">
            <a:xfrm>
              <a:off x="5301095" y="2254606"/>
              <a:ext cx="595593" cy="440765"/>
            </a:xfrm>
            <a:custGeom>
              <a:avLst/>
              <a:gdLst>
                <a:gd name="T0" fmla="*/ 7 w 214"/>
                <a:gd name="T1" fmla="*/ 2 h 178"/>
                <a:gd name="T2" fmla="*/ 19 w 214"/>
                <a:gd name="T3" fmla="*/ 11 h 178"/>
                <a:gd name="T4" fmla="*/ 33 w 214"/>
                <a:gd name="T5" fmla="*/ 5 h 178"/>
                <a:gd name="T6" fmla="*/ 42 w 214"/>
                <a:gd name="T7" fmla="*/ 10 h 178"/>
                <a:gd name="T8" fmla="*/ 49 w 214"/>
                <a:gd name="T9" fmla="*/ 17 h 178"/>
                <a:gd name="T10" fmla="*/ 67 w 214"/>
                <a:gd name="T11" fmla="*/ 33 h 178"/>
                <a:gd name="T12" fmla="*/ 102 w 214"/>
                <a:gd name="T13" fmla="*/ 35 h 178"/>
                <a:gd name="T14" fmla="*/ 101 w 214"/>
                <a:gd name="T15" fmla="*/ 29 h 178"/>
                <a:gd name="T16" fmla="*/ 115 w 214"/>
                <a:gd name="T17" fmla="*/ 21 h 178"/>
                <a:gd name="T18" fmla="*/ 131 w 214"/>
                <a:gd name="T19" fmla="*/ 19 h 178"/>
                <a:gd name="T20" fmla="*/ 145 w 214"/>
                <a:gd name="T21" fmla="*/ 26 h 178"/>
                <a:gd name="T22" fmla="*/ 163 w 214"/>
                <a:gd name="T23" fmla="*/ 33 h 178"/>
                <a:gd name="T24" fmla="*/ 176 w 214"/>
                <a:gd name="T25" fmla="*/ 45 h 178"/>
                <a:gd name="T26" fmla="*/ 177 w 214"/>
                <a:gd name="T27" fmla="*/ 56 h 178"/>
                <a:gd name="T28" fmla="*/ 174 w 214"/>
                <a:gd name="T29" fmla="*/ 68 h 178"/>
                <a:gd name="T30" fmla="*/ 180 w 214"/>
                <a:gd name="T31" fmla="*/ 91 h 178"/>
                <a:gd name="T32" fmla="*/ 192 w 214"/>
                <a:gd name="T33" fmla="*/ 108 h 178"/>
                <a:gd name="T34" fmla="*/ 187 w 214"/>
                <a:gd name="T35" fmla="*/ 122 h 178"/>
                <a:gd name="T36" fmla="*/ 206 w 214"/>
                <a:gd name="T37" fmla="*/ 138 h 178"/>
                <a:gd name="T38" fmla="*/ 213 w 214"/>
                <a:gd name="T39" fmla="*/ 157 h 178"/>
                <a:gd name="T40" fmla="*/ 199 w 214"/>
                <a:gd name="T41" fmla="*/ 173 h 178"/>
                <a:gd name="T42" fmla="*/ 188 w 214"/>
                <a:gd name="T43" fmla="*/ 174 h 178"/>
                <a:gd name="T44" fmla="*/ 174 w 214"/>
                <a:gd name="T45" fmla="*/ 173 h 178"/>
                <a:gd name="T46" fmla="*/ 162 w 214"/>
                <a:gd name="T47" fmla="*/ 171 h 178"/>
                <a:gd name="T48" fmla="*/ 150 w 214"/>
                <a:gd name="T49" fmla="*/ 157 h 178"/>
                <a:gd name="T50" fmla="*/ 135 w 214"/>
                <a:gd name="T51" fmla="*/ 156 h 178"/>
                <a:gd name="T52" fmla="*/ 120 w 214"/>
                <a:gd name="T53" fmla="*/ 157 h 178"/>
                <a:gd name="T54" fmla="*/ 104 w 214"/>
                <a:gd name="T55" fmla="*/ 149 h 178"/>
                <a:gd name="T56" fmla="*/ 92 w 214"/>
                <a:gd name="T57" fmla="*/ 143 h 178"/>
                <a:gd name="T58" fmla="*/ 83 w 214"/>
                <a:gd name="T59" fmla="*/ 130 h 178"/>
                <a:gd name="T60" fmla="*/ 78 w 214"/>
                <a:gd name="T61" fmla="*/ 122 h 178"/>
                <a:gd name="T62" fmla="*/ 66 w 214"/>
                <a:gd name="T63" fmla="*/ 115 h 178"/>
                <a:gd name="T64" fmla="*/ 62 w 214"/>
                <a:gd name="T65" fmla="*/ 112 h 178"/>
                <a:gd name="T66" fmla="*/ 59 w 214"/>
                <a:gd name="T67" fmla="*/ 118 h 178"/>
                <a:gd name="T68" fmla="*/ 51 w 214"/>
                <a:gd name="T69" fmla="*/ 106 h 178"/>
                <a:gd name="T70" fmla="*/ 42 w 214"/>
                <a:gd name="T71" fmla="*/ 88 h 178"/>
                <a:gd name="T72" fmla="*/ 30 w 214"/>
                <a:gd name="T73" fmla="*/ 81 h 178"/>
                <a:gd name="T74" fmla="*/ 23 w 214"/>
                <a:gd name="T75" fmla="*/ 68 h 178"/>
                <a:gd name="T76" fmla="*/ 24 w 214"/>
                <a:gd name="T77" fmla="*/ 63 h 178"/>
                <a:gd name="T78" fmla="*/ 27 w 214"/>
                <a:gd name="T79" fmla="*/ 57 h 178"/>
                <a:gd name="T80" fmla="*/ 29 w 214"/>
                <a:gd name="T81" fmla="*/ 48 h 178"/>
                <a:gd name="T82" fmla="*/ 18 w 214"/>
                <a:gd name="T83" fmla="*/ 46 h 178"/>
                <a:gd name="T84" fmla="*/ 11 w 214"/>
                <a:gd name="T85" fmla="*/ 31 h 178"/>
                <a:gd name="T86" fmla="*/ 4 w 214"/>
                <a:gd name="T87" fmla="*/ 22 h 178"/>
                <a:gd name="T88" fmla="*/ 2 w 214"/>
                <a:gd name="T89" fmla="*/ 9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4" h="178">
                  <a:moveTo>
                    <a:pt x="0" y="5"/>
                  </a:moveTo>
                  <a:cubicBezTo>
                    <a:pt x="3" y="5"/>
                    <a:pt x="4" y="7"/>
                    <a:pt x="4" y="2"/>
                  </a:cubicBezTo>
                  <a:cubicBezTo>
                    <a:pt x="4" y="0"/>
                    <a:pt x="6" y="1"/>
                    <a:pt x="7" y="2"/>
                  </a:cubicBezTo>
                  <a:cubicBezTo>
                    <a:pt x="8" y="3"/>
                    <a:pt x="9" y="4"/>
                    <a:pt x="10" y="5"/>
                  </a:cubicBezTo>
                  <a:cubicBezTo>
                    <a:pt x="11" y="6"/>
                    <a:pt x="12" y="7"/>
                    <a:pt x="13" y="8"/>
                  </a:cubicBezTo>
                  <a:cubicBezTo>
                    <a:pt x="15" y="10"/>
                    <a:pt x="16" y="11"/>
                    <a:pt x="19" y="11"/>
                  </a:cubicBezTo>
                  <a:cubicBezTo>
                    <a:pt x="21" y="12"/>
                    <a:pt x="24" y="12"/>
                    <a:pt x="25" y="11"/>
                  </a:cubicBezTo>
                  <a:cubicBezTo>
                    <a:pt x="26" y="11"/>
                    <a:pt x="30" y="8"/>
                    <a:pt x="30" y="7"/>
                  </a:cubicBezTo>
                  <a:cubicBezTo>
                    <a:pt x="31" y="6"/>
                    <a:pt x="32" y="6"/>
                    <a:pt x="33" y="5"/>
                  </a:cubicBezTo>
                  <a:cubicBezTo>
                    <a:pt x="34" y="4"/>
                    <a:pt x="35" y="3"/>
                    <a:pt x="36" y="2"/>
                  </a:cubicBezTo>
                  <a:cubicBezTo>
                    <a:pt x="39" y="0"/>
                    <a:pt x="41" y="3"/>
                    <a:pt x="43" y="5"/>
                  </a:cubicBezTo>
                  <a:cubicBezTo>
                    <a:pt x="39" y="7"/>
                    <a:pt x="44" y="10"/>
                    <a:pt x="42" y="10"/>
                  </a:cubicBezTo>
                  <a:cubicBezTo>
                    <a:pt x="38" y="11"/>
                    <a:pt x="42" y="13"/>
                    <a:pt x="44" y="14"/>
                  </a:cubicBezTo>
                  <a:cubicBezTo>
                    <a:pt x="45" y="15"/>
                    <a:pt x="46" y="16"/>
                    <a:pt x="47" y="17"/>
                  </a:cubicBezTo>
                  <a:cubicBezTo>
                    <a:pt x="48" y="17"/>
                    <a:pt x="49" y="17"/>
                    <a:pt x="49" y="17"/>
                  </a:cubicBezTo>
                  <a:cubicBezTo>
                    <a:pt x="51" y="20"/>
                    <a:pt x="51" y="25"/>
                    <a:pt x="54" y="27"/>
                  </a:cubicBezTo>
                  <a:cubicBezTo>
                    <a:pt x="57" y="29"/>
                    <a:pt x="60" y="28"/>
                    <a:pt x="63" y="29"/>
                  </a:cubicBezTo>
                  <a:cubicBezTo>
                    <a:pt x="65" y="30"/>
                    <a:pt x="66" y="32"/>
                    <a:pt x="67" y="33"/>
                  </a:cubicBezTo>
                  <a:cubicBezTo>
                    <a:pt x="69" y="35"/>
                    <a:pt x="72" y="36"/>
                    <a:pt x="74" y="36"/>
                  </a:cubicBezTo>
                  <a:cubicBezTo>
                    <a:pt x="77" y="38"/>
                    <a:pt x="82" y="39"/>
                    <a:pt x="86" y="38"/>
                  </a:cubicBezTo>
                  <a:cubicBezTo>
                    <a:pt x="91" y="37"/>
                    <a:pt x="97" y="34"/>
                    <a:pt x="102" y="35"/>
                  </a:cubicBezTo>
                  <a:cubicBezTo>
                    <a:pt x="101" y="36"/>
                    <a:pt x="100" y="35"/>
                    <a:pt x="99" y="36"/>
                  </a:cubicBezTo>
                  <a:cubicBezTo>
                    <a:pt x="100" y="36"/>
                    <a:pt x="103" y="37"/>
                    <a:pt x="103" y="36"/>
                  </a:cubicBezTo>
                  <a:cubicBezTo>
                    <a:pt x="103" y="34"/>
                    <a:pt x="101" y="31"/>
                    <a:pt x="101" y="29"/>
                  </a:cubicBezTo>
                  <a:cubicBezTo>
                    <a:pt x="103" y="30"/>
                    <a:pt x="105" y="30"/>
                    <a:pt x="107" y="29"/>
                  </a:cubicBezTo>
                  <a:cubicBezTo>
                    <a:pt x="110" y="28"/>
                    <a:pt x="108" y="27"/>
                    <a:pt x="109" y="25"/>
                  </a:cubicBezTo>
                  <a:cubicBezTo>
                    <a:pt x="111" y="23"/>
                    <a:pt x="113" y="22"/>
                    <a:pt x="115" y="21"/>
                  </a:cubicBezTo>
                  <a:cubicBezTo>
                    <a:pt x="118" y="20"/>
                    <a:pt x="121" y="21"/>
                    <a:pt x="124" y="21"/>
                  </a:cubicBezTo>
                  <a:cubicBezTo>
                    <a:pt x="123" y="19"/>
                    <a:pt x="125" y="19"/>
                    <a:pt x="126" y="19"/>
                  </a:cubicBezTo>
                  <a:cubicBezTo>
                    <a:pt x="127" y="19"/>
                    <a:pt x="129" y="19"/>
                    <a:pt x="131" y="19"/>
                  </a:cubicBezTo>
                  <a:cubicBezTo>
                    <a:pt x="133" y="19"/>
                    <a:pt x="133" y="19"/>
                    <a:pt x="134" y="21"/>
                  </a:cubicBezTo>
                  <a:cubicBezTo>
                    <a:pt x="135" y="23"/>
                    <a:pt x="138" y="23"/>
                    <a:pt x="140" y="23"/>
                  </a:cubicBezTo>
                  <a:cubicBezTo>
                    <a:pt x="142" y="24"/>
                    <a:pt x="143" y="26"/>
                    <a:pt x="145" y="26"/>
                  </a:cubicBezTo>
                  <a:cubicBezTo>
                    <a:pt x="148" y="26"/>
                    <a:pt x="150" y="26"/>
                    <a:pt x="152" y="27"/>
                  </a:cubicBezTo>
                  <a:cubicBezTo>
                    <a:pt x="154" y="28"/>
                    <a:pt x="155" y="29"/>
                    <a:pt x="156" y="31"/>
                  </a:cubicBezTo>
                  <a:cubicBezTo>
                    <a:pt x="158" y="33"/>
                    <a:pt x="161" y="32"/>
                    <a:pt x="163" y="33"/>
                  </a:cubicBezTo>
                  <a:cubicBezTo>
                    <a:pt x="164" y="35"/>
                    <a:pt x="165" y="37"/>
                    <a:pt x="166" y="38"/>
                  </a:cubicBezTo>
                  <a:cubicBezTo>
                    <a:pt x="168" y="39"/>
                    <a:pt x="173" y="37"/>
                    <a:pt x="174" y="38"/>
                  </a:cubicBezTo>
                  <a:cubicBezTo>
                    <a:pt x="176" y="39"/>
                    <a:pt x="176" y="43"/>
                    <a:pt x="176" y="45"/>
                  </a:cubicBezTo>
                  <a:cubicBezTo>
                    <a:pt x="176" y="46"/>
                    <a:pt x="175" y="46"/>
                    <a:pt x="176" y="47"/>
                  </a:cubicBezTo>
                  <a:cubicBezTo>
                    <a:pt x="177" y="47"/>
                    <a:pt x="178" y="50"/>
                    <a:pt x="178" y="51"/>
                  </a:cubicBezTo>
                  <a:cubicBezTo>
                    <a:pt x="178" y="53"/>
                    <a:pt x="177" y="54"/>
                    <a:pt x="177" y="56"/>
                  </a:cubicBezTo>
                  <a:cubicBezTo>
                    <a:pt x="177" y="58"/>
                    <a:pt x="178" y="63"/>
                    <a:pt x="175" y="63"/>
                  </a:cubicBezTo>
                  <a:cubicBezTo>
                    <a:pt x="175" y="64"/>
                    <a:pt x="176" y="65"/>
                    <a:pt x="176" y="65"/>
                  </a:cubicBezTo>
                  <a:cubicBezTo>
                    <a:pt x="176" y="66"/>
                    <a:pt x="174" y="67"/>
                    <a:pt x="174" y="68"/>
                  </a:cubicBezTo>
                  <a:cubicBezTo>
                    <a:pt x="173" y="70"/>
                    <a:pt x="174" y="75"/>
                    <a:pt x="177" y="75"/>
                  </a:cubicBezTo>
                  <a:cubicBezTo>
                    <a:pt x="180" y="75"/>
                    <a:pt x="177" y="78"/>
                    <a:pt x="177" y="80"/>
                  </a:cubicBezTo>
                  <a:cubicBezTo>
                    <a:pt x="176" y="82"/>
                    <a:pt x="179" y="88"/>
                    <a:pt x="180" y="91"/>
                  </a:cubicBezTo>
                  <a:cubicBezTo>
                    <a:pt x="181" y="94"/>
                    <a:pt x="181" y="97"/>
                    <a:pt x="183" y="99"/>
                  </a:cubicBezTo>
                  <a:cubicBezTo>
                    <a:pt x="184" y="101"/>
                    <a:pt x="188" y="100"/>
                    <a:pt x="191" y="101"/>
                  </a:cubicBezTo>
                  <a:cubicBezTo>
                    <a:pt x="193" y="103"/>
                    <a:pt x="193" y="106"/>
                    <a:pt x="192" y="108"/>
                  </a:cubicBezTo>
                  <a:cubicBezTo>
                    <a:pt x="192" y="110"/>
                    <a:pt x="190" y="112"/>
                    <a:pt x="189" y="114"/>
                  </a:cubicBezTo>
                  <a:cubicBezTo>
                    <a:pt x="188" y="115"/>
                    <a:pt x="186" y="119"/>
                    <a:pt x="185" y="119"/>
                  </a:cubicBezTo>
                  <a:cubicBezTo>
                    <a:pt x="186" y="121"/>
                    <a:pt x="187" y="121"/>
                    <a:pt x="187" y="122"/>
                  </a:cubicBezTo>
                  <a:cubicBezTo>
                    <a:pt x="192" y="126"/>
                    <a:pt x="194" y="133"/>
                    <a:pt x="198" y="135"/>
                  </a:cubicBezTo>
                  <a:cubicBezTo>
                    <a:pt x="199" y="136"/>
                    <a:pt x="200" y="136"/>
                    <a:pt x="202" y="137"/>
                  </a:cubicBezTo>
                  <a:cubicBezTo>
                    <a:pt x="203" y="137"/>
                    <a:pt x="204" y="138"/>
                    <a:pt x="206" y="138"/>
                  </a:cubicBezTo>
                  <a:cubicBezTo>
                    <a:pt x="208" y="139"/>
                    <a:pt x="208" y="145"/>
                    <a:pt x="208" y="147"/>
                  </a:cubicBezTo>
                  <a:cubicBezTo>
                    <a:pt x="208" y="153"/>
                    <a:pt x="210" y="151"/>
                    <a:pt x="213" y="151"/>
                  </a:cubicBezTo>
                  <a:cubicBezTo>
                    <a:pt x="214" y="151"/>
                    <a:pt x="214" y="155"/>
                    <a:pt x="213" y="157"/>
                  </a:cubicBezTo>
                  <a:cubicBezTo>
                    <a:pt x="213" y="160"/>
                    <a:pt x="203" y="157"/>
                    <a:pt x="204" y="162"/>
                  </a:cubicBezTo>
                  <a:cubicBezTo>
                    <a:pt x="203" y="161"/>
                    <a:pt x="201" y="162"/>
                    <a:pt x="201" y="163"/>
                  </a:cubicBezTo>
                  <a:cubicBezTo>
                    <a:pt x="199" y="165"/>
                    <a:pt x="199" y="170"/>
                    <a:pt x="199" y="173"/>
                  </a:cubicBezTo>
                  <a:cubicBezTo>
                    <a:pt x="199" y="174"/>
                    <a:pt x="199" y="176"/>
                    <a:pt x="198" y="175"/>
                  </a:cubicBezTo>
                  <a:cubicBezTo>
                    <a:pt x="199" y="178"/>
                    <a:pt x="193" y="176"/>
                    <a:pt x="192" y="175"/>
                  </a:cubicBezTo>
                  <a:cubicBezTo>
                    <a:pt x="191" y="175"/>
                    <a:pt x="189" y="175"/>
                    <a:pt x="188" y="174"/>
                  </a:cubicBezTo>
                  <a:cubicBezTo>
                    <a:pt x="188" y="172"/>
                    <a:pt x="186" y="173"/>
                    <a:pt x="187" y="174"/>
                  </a:cubicBezTo>
                  <a:cubicBezTo>
                    <a:pt x="186" y="174"/>
                    <a:pt x="181" y="174"/>
                    <a:pt x="181" y="174"/>
                  </a:cubicBezTo>
                  <a:cubicBezTo>
                    <a:pt x="179" y="172"/>
                    <a:pt x="176" y="172"/>
                    <a:pt x="174" y="173"/>
                  </a:cubicBezTo>
                  <a:cubicBezTo>
                    <a:pt x="173" y="173"/>
                    <a:pt x="172" y="173"/>
                    <a:pt x="170" y="172"/>
                  </a:cubicBezTo>
                  <a:cubicBezTo>
                    <a:pt x="169" y="171"/>
                    <a:pt x="167" y="171"/>
                    <a:pt x="166" y="171"/>
                  </a:cubicBezTo>
                  <a:cubicBezTo>
                    <a:pt x="164" y="170"/>
                    <a:pt x="163" y="172"/>
                    <a:pt x="162" y="171"/>
                  </a:cubicBezTo>
                  <a:cubicBezTo>
                    <a:pt x="161" y="171"/>
                    <a:pt x="160" y="169"/>
                    <a:pt x="159" y="170"/>
                  </a:cubicBezTo>
                  <a:cubicBezTo>
                    <a:pt x="159" y="168"/>
                    <a:pt x="155" y="169"/>
                    <a:pt x="154" y="168"/>
                  </a:cubicBezTo>
                  <a:cubicBezTo>
                    <a:pt x="151" y="166"/>
                    <a:pt x="151" y="160"/>
                    <a:pt x="150" y="157"/>
                  </a:cubicBezTo>
                  <a:cubicBezTo>
                    <a:pt x="149" y="153"/>
                    <a:pt x="146" y="151"/>
                    <a:pt x="142" y="152"/>
                  </a:cubicBezTo>
                  <a:cubicBezTo>
                    <a:pt x="140" y="152"/>
                    <a:pt x="139" y="153"/>
                    <a:pt x="137" y="154"/>
                  </a:cubicBezTo>
                  <a:cubicBezTo>
                    <a:pt x="136" y="154"/>
                    <a:pt x="134" y="154"/>
                    <a:pt x="135" y="156"/>
                  </a:cubicBezTo>
                  <a:cubicBezTo>
                    <a:pt x="136" y="157"/>
                    <a:pt x="132" y="156"/>
                    <a:pt x="132" y="157"/>
                  </a:cubicBezTo>
                  <a:cubicBezTo>
                    <a:pt x="130" y="157"/>
                    <a:pt x="129" y="159"/>
                    <a:pt x="128" y="160"/>
                  </a:cubicBezTo>
                  <a:cubicBezTo>
                    <a:pt x="125" y="161"/>
                    <a:pt x="123" y="157"/>
                    <a:pt x="120" y="157"/>
                  </a:cubicBezTo>
                  <a:cubicBezTo>
                    <a:pt x="117" y="157"/>
                    <a:pt x="116" y="158"/>
                    <a:pt x="114" y="155"/>
                  </a:cubicBezTo>
                  <a:cubicBezTo>
                    <a:pt x="113" y="154"/>
                    <a:pt x="111" y="153"/>
                    <a:pt x="109" y="152"/>
                  </a:cubicBezTo>
                  <a:cubicBezTo>
                    <a:pt x="107" y="151"/>
                    <a:pt x="105" y="150"/>
                    <a:pt x="104" y="149"/>
                  </a:cubicBezTo>
                  <a:cubicBezTo>
                    <a:pt x="105" y="148"/>
                    <a:pt x="101" y="146"/>
                    <a:pt x="100" y="146"/>
                  </a:cubicBezTo>
                  <a:cubicBezTo>
                    <a:pt x="99" y="145"/>
                    <a:pt x="98" y="144"/>
                    <a:pt x="97" y="144"/>
                  </a:cubicBezTo>
                  <a:cubicBezTo>
                    <a:pt x="95" y="144"/>
                    <a:pt x="94" y="144"/>
                    <a:pt x="92" y="143"/>
                  </a:cubicBezTo>
                  <a:cubicBezTo>
                    <a:pt x="90" y="141"/>
                    <a:pt x="89" y="139"/>
                    <a:pt x="87" y="137"/>
                  </a:cubicBezTo>
                  <a:cubicBezTo>
                    <a:pt x="86" y="135"/>
                    <a:pt x="87" y="134"/>
                    <a:pt x="86" y="133"/>
                  </a:cubicBezTo>
                  <a:cubicBezTo>
                    <a:pt x="85" y="132"/>
                    <a:pt x="83" y="131"/>
                    <a:pt x="83" y="130"/>
                  </a:cubicBezTo>
                  <a:cubicBezTo>
                    <a:pt x="85" y="130"/>
                    <a:pt x="85" y="129"/>
                    <a:pt x="84" y="128"/>
                  </a:cubicBezTo>
                  <a:cubicBezTo>
                    <a:pt x="83" y="128"/>
                    <a:pt x="81" y="128"/>
                    <a:pt x="82" y="127"/>
                  </a:cubicBezTo>
                  <a:cubicBezTo>
                    <a:pt x="83" y="125"/>
                    <a:pt x="79" y="123"/>
                    <a:pt x="78" y="122"/>
                  </a:cubicBezTo>
                  <a:cubicBezTo>
                    <a:pt x="77" y="120"/>
                    <a:pt x="76" y="119"/>
                    <a:pt x="75" y="116"/>
                  </a:cubicBezTo>
                  <a:cubicBezTo>
                    <a:pt x="73" y="113"/>
                    <a:pt x="70" y="119"/>
                    <a:pt x="69" y="117"/>
                  </a:cubicBezTo>
                  <a:cubicBezTo>
                    <a:pt x="68" y="116"/>
                    <a:pt x="66" y="117"/>
                    <a:pt x="66" y="115"/>
                  </a:cubicBezTo>
                  <a:cubicBezTo>
                    <a:pt x="65" y="114"/>
                    <a:pt x="63" y="114"/>
                    <a:pt x="62" y="113"/>
                  </a:cubicBezTo>
                  <a:cubicBezTo>
                    <a:pt x="64" y="113"/>
                    <a:pt x="65" y="113"/>
                    <a:pt x="66" y="113"/>
                  </a:cubicBezTo>
                  <a:cubicBezTo>
                    <a:pt x="65" y="112"/>
                    <a:pt x="64" y="111"/>
                    <a:pt x="62" y="112"/>
                  </a:cubicBezTo>
                  <a:cubicBezTo>
                    <a:pt x="63" y="113"/>
                    <a:pt x="63" y="113"/>
                    <a:pt x="63" y="113"/>
                  </a:cubicBezTo>
                  <a:cubicBezTo>
                    <a:pt x="60" y="113"/>
                    <a:pt x="65" y="119"/>
                    <a:pt x="60" y="117"/>
                  </a:cubicBezTo>
                  <a:cubicBezTo>
                    <a:pt x="60" y="118"/>
                    <a:pt x="59" y="119"/>
                    <a:pt x="59" y="118"/>
                  </a:cubicBezTo>
                  <a:cubicBezTo>
                    <a:pt x="58" y="118"/>
                    <a:pt x="57" y="116"/>
                    <a:pt x="57" y="115"/>
                  </a:cubicBezTo>
                  <a:cubicBezTo>
                    <a:pt x="56" y="113"/>
                    <a:pt x="53" y="113"/>
                    <a:pt x="53" y="111"/>
                  </a:cubicBezTo>
                  <a:cubicBezTo>
                    <a:pt x="53" y="109"/>
                    <a:pt x="54" y="106"/>
                    <a:pt x="51" y="106"/>
                  </a:cubicBezTo>
                  <a:cubicBezTo>
                    <a:pt x="48" y="106"/>
                    <a:pt x="49" y="101"/>
                    <a:pt x="49" y="99"/>
                  </a:cubicBezTo>
                  <a:cubicBezTo>
                    <a:pt x="50" y="95"/>
                    <a:pt x="48" y="95"/>
                    <a:pt x="46" y="92"/>
                  </a:cubicBezTo>
                  <a:cubicBezTo>
                    <a:pt x="44" y="90"/>
                    <a:pt x="45" y="89"/>
                    <a:pt x="42" y="88"/>
                  </a:cubicBezTo>
                  <a:cubicBezTo>
                    <a:pt x="39" y="88"/>
                    <a:pt x="38" y="85"/>
                    <a:pt x="36" y="84"/>
                  </a:cubicBezTo>
                  <a:cubicBezTo>
                    <a:pt x="35" y="83"/>
                    <a:pt x="34" y="82"/>
                    <a:pt x="32" y="82"/>
                  </a:cubicBezTo>
                  <a:cubicBezTo>
                    <a:pt x="30" y="83"/>
                    <a:pt x="31" y="81"/>
                    <a:pt x="30" y="81"/>
                  </a:cubicBezTo>
                  <a:cubicBezTo>
                    <a:pt x="33" y="80"/>
                    <a:pt x="26" y="74"/>
                    <a:pt x="25" y="73"/>
                  </a:cubicBezTo>
                  <a:cubicBezTo>
                    <a:pt x="24" y="72"/>
                    <a:pt x="24" y="72"/>
                    <a:pt x="23" y="71"/>
                  </a:cubicBezTo>
                  <a:cubicBezTo>
                    <a:pt x="22" y="70"/>
                    <a:pt x="23" y="69"/>
                    <a:pt x="23" y="68"/>
                  </a:cubicBezTo>
                  <a:cubicBezTo>
                    <a:pt x="24" y="67"/>
                    <a:pt x="23" y="66"/>
                    <a:pt x="22" y="65"/>
                  </a:cubicBezTo>
                  <a:cubicBezTo>
                    <a:pt x="21" y="65"/>
                    <a:pt x="22" y="64"/>
                    <a:pt x="22" y="63"/>
                  </a:cubicBezTo>
                  <a:cubicBezTo>
                    <a:pt x="23" y="63"/>
                    <a:pt x="24" y="63"/>
                    <a:pt x="24" y="63"/>
                  </a:cubicBezTo>
                  <a:cubicBezTo>
                    <a:pt x="24" y="62"/>
                    <a:pt x="24" y="61"/>
                    <a:pt x="24" y="61"/>
                  </a:cubicBezTo>
                  <a:cubicBezTo>
                    <a:pt x="24" y="59"/>
                    <a:pt x="25" y="59"/>
                    <a:pt x="25" y="58"/>
                  </a:cubicBezTo>
                  <a:cubicBezTo>
                    <a:pt x="26" y="56"/>
                    <a:pt x="26" y="57"/>
                    <a:pt x="27" y="57"/>
                  </a:cubicBezTo>
                  <a:cubicBezTo>
                    <a:pt x="28" y="57"/>
                    <a:pt x="28" y="56"/>
                    <a:pt x="28" y="55"/>
                  </a:cubicBezTo>
                  <a:cubicBezTo>
                    <a:pt x="27" y="54"/>
                    <a:pt x="25" y="52"/>
                    <a:pt x="26" y="51"/>
                  </a:cubicBezTo>
                  <a:cubicBezTo>
                    <a:pt x="26" y="49"/>
                    <a:pt x="28" y="50"/>
                    <a:pt x="29" y="48"/>
                  </a:cubicBezTo>
                  <a:cubicBezTo>
                    <a:pt x="28" y="48"/>
                    <a:pt x="27" y="48"/>
                    <a:pt x="26" y="48"/>
                  </a:cubicBezTo>
                  <a:cubicBezTo>
                    <a:pt x="25" y="48"/>
                    <a:pt x="24" y="48"/>
                    <a:pt x="23" y="48"/>
                  </a:cubicBezTo>
                  <a:cubicBezTo>
                    <a:pt x="21" y="47"/>
                    <a:pt x="21" y="45"/>
                    <a:pt x="18" y="46"/>
                  </a:cubicBezTo>
                  <a:cubicBezTo>
                    <a:pt x="20" y="42"/>
                    <a:pt x="14" y="41"/>
                    <a:pt x="14" y="39"/>
                  </a:cubicBezTo>
                  <a:cubicBezTo>
                    <a:pt x="15" y="38"/>
                    <a:pt x="15" y="37"/>
                    <a:pt x="13" y="37"/>
                  </a:cubicBezTo>
                  <a:cubicBezTo>
                    <a:pt x="13" y="36"/>
                    <a:pt x="11" y="32"/>
                    <a:pt x="11" y="31"/>
                  </a:cubicBezTo>
                  <a:cubicBezTo>
                    <a:pt x="12" y="29"/>
                    <a:pt x="10" y="30"/>
                    <a:pt x="9" y="29"/>
                  </a:cubicBezTo>
                  <a:cubicBezTo>
                    <a:pt x="8" y="27"/>
                    <a:pt x="9" y="25"/>
                    <a:pt x="7" y="24"/>
                  </a:cubicBezTo>
                  <a:cubicBezTo>
                    <a:pt x="7" y="24"/>
                    <a:pt x="4" y="23"/>
                    <a:pt x="4" y="22"/>
                  </a:cubicBezTo>
                  <a:cubicBezTo>
                    <a:pt x="5" y="21"/>
                    <a:pt x="5" y="19"/>
                    <a:pt x="6" y="18"/>
                  </a:cubicBezTo>
                  <a:cubicBezTo>
                    <a:pt x="3" y="17"/>
                    <a:pt x="5" y="13"/>
                    <a:pt x="3" y="12"/>
                  </a:cubicBezTo>
                  <a:cubicBezTo>
                    <a:pt x="3" y="11"/>
                    <a:pt x="3" y="10"/>
                    <a:pt x="2" y="9"/>
                  </a:cubicBezTo>
                  <a:cubicBezTo>
                    <a:pt x="2" y="9"/>
                    <a:pt x="1" y="7"/>
                    <a:pt x="0" y="5"/>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58" name="Freeform 1328">
              <a:extLst>
                <a:ext uri="{FF2B5EF4-FFF2-40B4-BE49-F238E27FC236}">
                  <a16:creationId xmlns:a16="http://schemas.microsoft.com/office/drawing/2014/main" xmlns="" id="{F9D51017-455C-40A8-8311-66E1A18029C3}"/>
                </a:ext>
              </a:extLst>
            </p:cNvPr>
            <p:cNvSpPr>
              <a:spLocks/>
            </p:cNvSpPr>
            <p:nvPr/>
          </p:nvSpPr>
          <p:spPr bwMode="auto">
            <a:xfrm>
              <a:off x="5301095" y="2254606"/>
              <a:ext cx="595593" cy="440765"/>
            </a:xfrm>
            <a:custGeom>
              <a:avLst/>
              <a:gdLst>
                <a:gd name="T0" fmla="*/ 7 w 214"/>
                <a:gd name="T1" fmla="*/ 2 h 178"/>
                <a:gd name="T2" fmla="*/ 19 w 214"/>
                <a:gd name="T3" fmla="*/ 11 h 178"/>
                <a:gd name="T4" fmla="*/ 33 w 214"/>
                <a:gd name="T5" fmla="*/ 5 h 178"/>
                <a:gd name="T6" fmla="*/ 42 w 214"/>
                <a:gd name="T7" fmla="*/ 10 h 178"/>
                <a:gd name="T8" fmla="*/ 49 w 214"/>
                <a:gd name="T9" fmla="*/ 17 h 178"/>
                <a:gd name="T10" fmla="*/ 67 w 214"/>
                <a:gd name="T11" fmla="*/ 33 h 178"/>
                <a:gd name="T12" fmla="*/ 102 w 214"/>
                <a:gd name="T13" fmla="*/ 35 h 178"/>
                <a:gd name="T14" fmla="*/ 101 w 214"/>
                <a:gd name="T15" fmla="*/ 29 h 178"/>
                <a:gd name="T16" fmla="*/ 115 w 214"/>
                <a:gd name="T17" fmla="*/ 21 h 178"/>
                <a:gd name="T18" fmla="*/ 131 w 214"/>
                <a:gd name="T19" fmla="*/ 19 h 178"/>
                <a:gd name="T20" fmla="*/ 145 w 214"/>
                <a:gd name="T21" fmla="*/ 26 h 178"/>
                <a:gd name="T22" fmla="*/ 163 w 214"/>
                <a:gd name="T23" fmla="*/ 33 h 178"/>
                <a:gd name="T24" fmla="*/ 176 w 214"/>
                <a:gd name="T25" fmla="*/ 45 h 178"/>
                <a:gd name="T26" fmla="*/ 177 w 214"/>
                <a:gd name="T27" fmla="*/ 56 h 178"/>
                <a:gd name="T28" fmla="*/ 174 w 214"/>
                <a:gd name="T29" fmla="*/ 68 h 178"/>
                <a:gd name="T30" fmla="*/ 180 w 214"/>
                <a:gd name="T31" fmla="*/ 91 h 178"/>
                <a:gd name="T32" fmla="*/ 192 w 214"/>
                <a:gd name="T33" fmla="*/ 108 h 178"/>
                <a:gd name="T34" fmla="*/ 187 w 214"/>
                <a:gd name="T35" fmla="*/ 122 h 178"/>
                <a:gd name="T36" fmla="*/ 206 w 214"/>
                <a:gd name="T37" fmla="*/ 138 h 178"/>
                <a:gd name="T38" fmla="*/ 213 w 214"/>
                <a:gd name="T39" fmla="*/ 157 h 178"/>
                <a:gd name="T40" fmla="*/ 199 w 214"/>
                <a:gd name="T41" fmla="*/ 173 h 178"/>
                <a:gd name="T42" fmla="*/ 188 w 214"/>
                <a:gd name="T43" fmla="*/ 174 h 178"/>
                <a:gd name="T44" fmla="*/ 174 w 214"/>
                <a:gd name="T45" fmla="*/ 173 h 178"/>
                <a:gd name="T46" fmla="*/ 162 w 214"/>
                <a:gd name="T47" fmla="*/ 171 h 178"/>
                <a:gd name="T48" fmla="*/ 150 w 214"/>
                <a:gd name="T49" fmla="*/ 157 h 178"/>
                <a:gd name="T50" fmla="*/ 135 w 214"/>
                <a:gd name="T51" fmla="*/ 156 h 178"/>
                <a:gd name="T52" fmla="*/ 120 w 214"/>
                <a:gd name="T53" fmla="*/ 157 h 178"/>
                <a:gd name="T54" fmla="*/ 104 w 214"/>
                <a:gd name="T55" fmla="*/ 149 h 178"/>
                <a:gd name="T56" fmla="*/ 92 w 214"/>
                <a:gd name="T57" fmla="*/ 143 h 178"/>
                <a:gd name="T58" fmla="*/ 83 w 214"/>
                <a:gd name="T59" fmla="*/ 130 h 178"/>
                <a:gd name="T60" fmla="*/ 78 w 214"/>
                <a:gd name="T61" fmla="*/ 122 h 178"/>
                <a:gd name="T62" fmla="*/ 66 w 214"/>
                <a:gd name="T63" fmla="*/ 115 h 178"/>
                <a:gd name="T64" fmla="*/ 62 w 214"/>
                <a:gd name="T65" fmla="*/ 112 h 178"/>
                <a:gd name="T66" fmla="*/ 59 w 214"/>
                <a:gd name="T67" fmla="*/ 118 h 178"/>
                <a:gd name="T68" fmla="*/ 51 w 214"/>
                <a:gd name="T69" fmla="*/ 106 h 178"/>
                <a:gd name="T70" fmla="*/ 42 w 214"/>
                <a:gd name="T71" fmla="*/ 88 h 178"/>
                <a:gd name="T72" fmla="*/ 30 w 214"/>
                <a:gd name="T73" fmla="*/ 81 h 178"/>
                <a:gd name="T74" fmla="*/ 23 w 214"/>
                <a:gd name="T75" fmla="*/ 68 h 178"/>
                <a:gd name="T76" fmla="*/ 24 w 214"/>
                <a:gd name="T77" fmla="*/ 63 h 178"/>
                <a:gd name="T78" fmla="*/ 27 w 214"/>
                <a:gd name="T79" fmla="*/ 57 h 178"/>
                <a:gd name="T80" fmla="*/ 29 w 214"/>
                <a:gd name="T81" fmla="*/ 48 h 178"/>
                <a:gd name="T82" fmla="*/ 18 w 214"/>
                <a:gd name="T83" fmla="*/ 46 h 178"/>
                <a:gd name="T84" fmla="*/ 11 w 214"/>
                <a:gd name="T85" fmla="*/ 31 h 178"/>
                <a:gd name="T86" fmla="*/ 4 w 214"/>
                <a:gd name="T87" fmla="*/ 22 h 178"/>
                <a:gd name="T88" fmla="*/ 2 w 214"/>
                <a:gd name="T89" fmla="*/ 9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4" h="178">
                  <a:moveTo>
                    <a:pt x="0" y="5"/>
                  </a:moveTo>
                  <a:cubicBezTo>
                    <a:pt x="3" y="5"/>
                    <a:pt x="4" y="7"/>
                    <a:pt x="4" y="2"/>
                  </a:cubicBezTo>
                  <a:cubicBezTo>
                    <a:pt x="4" y="0"/>
                    <a:pt x="6" y="1"/>
                    <a:pt x="7" y="2"/>
                  </a:cubicBezTo>
                  <a:cubicBezTo>
                    <a:pt x="8" y="3"/>
                    <a:pt x="9" y="4"/>
                    <a:pt x="10" y="5"/>
                  </a:cubicBezTo>
                  <a:cubicBezTo>
                    <a:pt x="11" y="6"/>
                    <a:pt x="12" y="7"/>
                    <a:pt x="13" y="8"/>
                  </a:cubicBezTo>
                  <a:cubicBezTo>
                    <a:pt x="15" y="10"/>
                    <a:pt x="16" y="11"/>
                    <a:pt x="19" y="11"/>
                  </a:cubicBezTo>
                  <a:cubicBezTo>
                    <a:pt x="21" y="12"/>
                    <a:pt x="24" y="12"/>
                    <a:pt x="25" y="11"/>
                  </a:cubicBezTo>
                  <a:cubicBezTo>
                    <a:pt x="26" y="11"/>
                    <a:pt x="30" y="8"/>
                    <a:pt x="30" y="7"/>
                  </a:cubicBezTo>
                  <a:cubicBezTo>
                    <a:pt x="31" y="6"/>
                    <a:pt x="32" y="6"/>
                    <a:pt x="33" y="5"/>
                  </a:cubicBezTo>
                  <a:cubicBezTo>
                    <a:pt x="34" y="4"/>
                    <a:pt x="35" y="3"/>
                    <a:pt x="36" y="2"/>
                  </a:cubicBezTo>
                  <a:cubicBezTo>
                    <a:pt x="39" y="0"/>
                    <a:pt x="41" y="3"/>
                    <a:pt x="43" y="5"/>
                  </a:cubicBezTo>
                  <a:cubicBezTo>
                    <a:pt x="39" y="7"/>
                    <a:pt x="44" y="10"/>
                    <a:pt x="42" y="10"/>
                  </a:cubicBezTo>
                  <a:cubicBezTo>
                    <a:pt x="38" y="11"/>
                    <a:pt x="42" y="13"/>
                    <a:pt x="44" y="14"/>
                  </a:cubicBezTo>
                  <a:cubicBezTo>
                    <a:pt x="45" y="15"/>
                    <a:pt x="46" y="16"/>
                    <a:pt x="47" y="17"/>
                  </a:cubicBezTo>
                  <a:cubicBezTo>
                    <a:pt x="48" y="17"/>
                    <a:pt x="49" y="17"/>
                    <a:pt x="49" y="17"/>
                  </a:cubicBezTo>
                  <a:cubicBezTo>
                    <a:pt x="51" y="20"/>
                    <a:pt x="51" y="25"/>
                    <a:pt x="54" y="27"/>
                  </a:cubicBezTo>
                  <a:cubicBezTo>
                    <a:pt x="57" y="29"/>
                    <a:pt x="60" y="28"/>
                    <a:pt x="63" y="29"/>
                  </a:cubicBezTo>
                  <a:cubicBezTo>
                    <a:pt x="65" y="30"/>
                    <a:pt x="66" y="32"/>
                    <a:pt x="67" y="33"/>
                  </a:cubicBezTo>
                  <a:cubicBezTo>
                    <a:pt x="69" y="35"/>
                    <a:pt x="72" y="36"/>
                    <a:pt x="74" y="36"/>
                  </a:cubicBezTo>
                  <a:cubicBezTo>
                    <a:pt x="77" y="38"/>
                    <a:pt x="82" y="39"/>
                    <a:pt x="86" y="38"/>
                  </a:cubicBezTo>
                  <a:cubicBezTo>
                    <a:pt x="91" y="37"/>
                    <a:pt x="97" y="34"/>
                    <a:pt x="102" y="35"/>
                  </a:cubicBezTo>
                  <a:cubicBezTo>
                    <a:pt x="101" y="36"/>
                    <a:pt x="100" y="35"/>
                    <a:pt x="99" y="36"/>
                  </a:cubicBezTo>
                  <a:cubicBezTo>
                    <a:pt x="100" y="36"/>
                    <a:pt x="103" y="37"/>
                    <a:pt x="103" y="36"/>
                  </a:cubicBezTo>
                  <a:cubicBezTo>
                    <a:pt x="103" y="34"/>
                    <a:pt x="101" y="31"/>
                    <a:pt x="101" y="29"/>
                  </a:cubicBezTo>
                  <a:cubicBezTo>
                    <a:pt x="103" y="30"/>
                    <a:pt x="105" y="30"/>
                    <a:pt x="107" y="29"/>
                  </a:cubicBezTo>
                  <a:cubicBezTo>
                    <a:pt x="110" y="28"/>
                    <a:pt x="108" y="27"/>
                    <a:pt x="109" y="25"/>
                  </a:cubicBezTo>
                  <a:cubicBezTo>
                    <a:pt x="111" y="23"/>
                    <a:pt x="113" y="22"/>
                    <a:pt x="115" y="21"/>
                  </a:cubicBezTo>
                  <a:cubicBezTo>
                    <a:pt x="118" y="20"/>
                    <a:pt x="121" y="21"/>
                    <a:pt x="124" y="21"/>
                  </a:cubicBezTo>
                  <a:cubicBezTo>
                    <a:pt x="123" y="19"/>
                    <a:pt x="125" y="19"/>
                    <a:pt x="126" y="19"/>
                  </a:cubicBezTo>
                  <a:cubicBezTo>
                    <a:pt x="127" y="19"/>
                    <a:pt x="129" y="19"/>
                    <a:pt x="131" y="19"/>
                  </a:cubicBezTo>
                  <a:cubicBezTo>
                    <a:pt x="133" y="19"/>
                    <a:pt x="133" y="19"/>
                    <a:pt x="134" y="21"/>
                  </a:cubicBezTo>
                  <a:cubicBezTo>
                    <a:pt x="135" y="23"/>
                    <a:pt x="138" y="23"/>
                    <a:pt x="140" y="23"/>
                  </a:cubicBezTo>
                  <a:cubicBezTo>
                    <a:pt x="142" y="24"/>
                    <a:pt x="143" y="26"/>
                    <a:pt x="145" y="26"/>
                  </a:cubicBezTo>
                  <a:cubicBezTo>
                    <a:pt x="148" y="26"/>
                    <a:pt x="150" y="26"/>
                    <a:pt x="152" y="27"/>
                  </a:cubicBezTo>
                  <a:cubicBezTo>
                    <a:pt x="154" y="28"/>
                    <a:pt x="155" y="29"/>
                    <a:pt x="156" y="31"/>
                  </a:cubicBezTo>
                  <a:cubicBezTo>
                    <a:pt x="158" y="33"/>
                    <a:pt x="161" y="32"/>
                    <a:pt x="163" y="33"/>
                  </a:cubicBezTo>
                  <a:cubicBezTo>
                    <a:pt x="164" y="35"/>
                    <a:pt x="165" y="37"/>
                    <a:pt x="166" y="38"/>
                  </a:cubicBezTo>
                  <a:cubicBezTo>
                    <a:pt x="168" y="39"/>
                    <a:pt x="173" y="37"/>
                    <a:pt x="174" y="38"/>
                  </a:cubicBezTo>
                  <a:cubicBezTo>
                    <a:pt x="176" y="39"/>
                    <a:pt x="176" y="43"/>
                    <a:pt x="176" y="45"/>
                  </a:cubicBezTo>
                  <a:cubicBezTo>
                    <a:pt x="176" y="46"/>
                    <a:pt x="175" y="46"/>
                    <a:pt x="176" y="47"/>
                  </a:cubicBezTo>
                  <a:cubicBezTo>
                    <a:pt x="177" y="47"/>
                    <a:pt x="178" y="50"/>
                    <a:pt x="178" y="51"/>
                  </a:cubicBezTo>
                  <a:cubicBezTo>
                    <a:pt x="178" y="53"/>
                    <a:pt x="177" y="54"/>
                    <a:pt x="177" y="56"/>
                  </a:cubicBezTo>
                  <a:cubicBezTo>
                    <a:pt x="177" y="58"/>
                    <a:pt x="178" y="63"/>
                    <a:pt x="175" y="63"/>
                  </a:cubicBezTo>
                  <a:cubicBezTo>
                    <a:pt x="175" y="64"/>
                    <a:pt x="176" y="65"/>
                    <a:pt x="176" y="65"/>
                  </a:cubicBezTo>
                  <a:cubicBezTo>
                    <a:pt x="176" y="66"/>
                    <a:pt x="174" y="67"/>
                    <a:pt x="174" y="68"/>
                  </a:cubicBezTo>
                  <a:cubicBezTo>
                    <a:pt x="173" y="70"/>
                    <a:pt x="174" y="75"/>
                    <a:pt x="177" y="75"/>
                  </a:cubicBezTo>
                  <a:cubicBezTo>
                    <a:pt x="180" y="75"/>
                    <a:pt x="177" y="78"/>
                    <a:pt x="177" y="80"/>
                  </a:cubicBezTo>
                  <a:cubicBezTo>
                    <a:pt x="176" y="82"/>
                    <a:pt x="179" y="88"/>
                    <a:pt x="180" y="91"/>
                  </a:cubicBezTo>
                  <a:cubicBezTo>
                    <a:pt x="181" y="94"/>
                    <a:pt x="181" y="97"/>
                    <a:pt x="183" y="99"/>
                  </a:cubicBezTo>
                  <a:cubicBezTo>
                    <a:pt x="184" y="101"/>
                    <a:pt x="188" y="100"/>
                    <a:pt x="191" y="101"/>
                  </a:cubicBezTo>
                  <a:cubicBezTo>
                    <a:pt x="193" y="103"/>
                    <a:pt x="193" y="106"/>
                    <a:pt x="192" y="108"/>
                  </a:cubicBezTo>
                  <a:cubicBezTo>
                    <a:pt x="192" y="110"/>
                    <a:pt x="190" y="112"/>
                    <a:pt x="189" y="114"/>
                  </a:cubicBezTo>
                  <a:cubicBezTo>
                    <a:pt x="188" y="115"/>
                    <a:pt x="186" y="119"/>
                    <a:pt x="185" y="119"/>
                  </a:cubicBezTo>
                  <a:cubicBezTo>
                    <a:pt x="186" y="121"/>
                    <a:pt x="187" y="121"/>
                    <a:pt x="187" y="122"/>
                  </a:cubicBezTo>
                  <a:cubicBezTo>
                    <a:pt x="192" y="126"/>
                    <a:pt x="194" y="133"/>
                    <a:pt x="198" y="135"/>
                  </a:cubicBezTo>
                  <a:cubicBezTo>
                    <a:pt x="199" y="136"/>
                    <a:pt x="200" y="136"/>
                    <a:pt x="202" y="137"/>
                  </a:cubicBezTo>
                  <a:cubicBezTo>
                    <a:pt x="203" y="137"/>
                    <a:pt x="204" y="138"/>
                    <a:pt x="206" y="138"/>
                  </a:cubicBezTo>
                  <a:cubicBezTo>
                    <a:pt x="208" y="139"/>
                    <a:pt x="208" y="145"/>
                    <a:pt x="208" y="147"/>
                  </a:cubicBezTo>
                  <a:cubicBezTo>
                    <a:pt x="208" y="153"/>
                    <a:pt x="210" y="151"/>
                    <a:pt x="213" y="151"/>
                  </a:cubicBezTo>
                  <a:cubicBezTo>
                    <a:pt x="214" y="151"/>
                    <a:pt x="214" y="155"/>
                    <a:pt x="213" y="157"/>
                  </a:cubicBezTo>
                  <a:cubicBezTo>
                    <a:pt x="213" y="160"/>
                    <a:pt x="203" y="157"/>
                    <a:pt x="204" y="162"/>
                  </a:cubicBezTo>
                  <a:cubicBezTo>
                    <a:pt x="203" y="161"/>
                    <a:pt x="201" y="162"/>
                    <a:pt x="201" y="163"/>
                  </a:cubicBezTo>
                  <a:cubicBezTo>
                    <a:pt x="199" y="165"/>
                    <a:pt x="199" y="170"/>
                    <a:pt x="199" y="173"/>
                  </a:cubicBezTo>
                  <a:cubicBezTo>
                    <a:pt x="199" y="174"/>
                    <a:pt x="199" y="176"/>
                    <a:pt x="198" y="175"/>
                  </a:cubicBezTo>
                  <a:cubicBezTo>
                    <a:pt x="199" y="178"/>
                    <a:pt x="193" y="176"/>
                    <a:pt x="192" y="175"/>
                  </a:cubicBezTo>
                  <a:cubicBezTo>
                    <a:pt x="191" y="175"/>
                    <a:pt x="189" y="175"/>
                    <a:pt x="188" y="174"/>
                  </a:cubicBezTo>
                  <a:cubicBezTo>
                    <a:pt x="188" y="172"/>
                    <a:pt x="186" y="173"/>
                    <a:pt x="187" y="174"/>
                  </a:cubicBezTo>
                  <a:cubicBezTo>
                    <a:pt x="186" y="174"/>
                    <a:pt x="181" y="174"/>
                    <a:pt x="181" y="174"/>
                  </a:cubicBezTo>
                  <a:cubicBezTo>
                    <a:pt x="179" y="172"/>
                    <a:pt x="176" y="172"/>
                    <a:pt x="174" y="173"/>
                  </a:cubicBezTo>
                  <a:cubicBezTo>
                    <a:pt x="173" y="173"/>
                    <a:pt x="172" y="173"/>
                    <a:pt x="170" y="172"/>
                  </a:cubicBezTo>
                  <a:cubicBezTo>
                    <a:pt x="169" y="171"/>
                    <a:pt x="167" y="171"/>
                    <a:pt x="166" y="171"/>
                  </a:cubicBezTo>
                  <a:cubicBezTo>
                    <a:pt x="164" y="170"/>
                    <a:pt x="163" y="172"/>
                    <a:pt x="162" y="171"/>
                  </a:cubicBezTo>
                  <a:cubicBezTo>
                    <a:pt x="161" y="171"/>
                    <a:pt x="160" y="169"/>
                    <a:pt x="159" y="170"/>
                  </a:cubicBezTo>
                  <a:cubicBezTo>
                    <a:pt x="159" y="168"/>
                    <a:pt x="155" y="169"/>
                    <a:pt x="154" y="168"/>
                  </a:cubicBezTo>
                  <a:cubicBezTo>
                    <a:pt x="151" y="166"/>
                    <a:pt x="151" y="160"/>
                    <a:pt x="150" y="157"/>
                  </a:cubicBezTo>
                  <a:cubicBezTo>
                    <a:pt x="149" y="153"/>
                    <a:pt x="146" y="151"/>
                    <a:pt x="142" y="152"/>
                  </a:cubicBezTo>
                  <a:cubicBezTo>
                    <a:pt x="140" y="152"/>
                    <a:pt x="139" y="153"/>
                    <a:pt x="137" y="154"/>
                  </a:cubicBezTo>
                  <a:cubicBezTo>
                    <a:pt x="136" y="154"/>
                    <a:pt x="134" y="154"/>
                    <a:pt x="135" y="156"/>
                  </a:cubicBezTo>
                  <a:cubicBezTo>
                    <a:pt x="136" y="157"/>
                    <a:pt x="132" y="156"/>
                    <a:pt x="132" y="157"/>
                  </a:cubicBezTo>
                  <a:cubicBezTo>
                    <a:pt x="130" y="157"/>
                    <a:pt x="129" y="159"/>
                    <a:pt x="128" y="160"/>
                  </a:cubicBezTo>
                  <a:cubicBezTo>
                    <a:pt x="125" y="161"/>
                    <a:pt x="123" y="157"/>
                    <a:pt x="120" y="157"/>
                  </a:cubicBezTo>
                  <a:cubicBezTo>
                    <a:pt x="117" y="157"/>
                    <a:pt x="116" y="158"/>
                    <a:pt x="114" y="155"/>
                  </a:cubicBezTo>
                  <a:cubicBezTo>
                    <a:pt x="113" y="154"/>
                    <a:pt x="111" y="153"/>
                    <a:pt x="109" y="152"/>
                  </a:cubicBezTo>
                  <a:cubicBezTo>
                    <a:pt x="107" y="151"/>
                    <a:pt x="105" y="150"/>
                    <a:pt x="104" y="149"/>
                  </a:cubicBezTo>
                  <a:cubicBezTo>
                    <a:pt x="105" y="148"/>
                    <a:pt x="101" y="146"/>
                    <a:pt x="100" y="146"/>
                  </a:cubicBezTo>
                  <a:cubicBezTo>
                    <a:pt x="99" y="145"/>
                    <a:pt x="98" y="144"/>
                    <a:pt x="97" y="144"/>
                  </a:cubicBezTo>
                  <a:cubicBezTo>
                    <a:pt x="95" y="144"/>
                    <a:pt x="94" y="144"/>
                    <a:pt x="92" y="143"/>
                  </a:cubicBezTo>
                  <a:cubicBezTo>
                    <a:pt x="90" y="141"/>
                    <a:pt x="89" y="139"/>
                    <a:pt x="87" y="137"/>
                  </a:cubicBezTo>
                  <a:cubicBezTo>
                    <a:pt x="86" y="135"/>
                    <a:pt x="87" y="134"/>
                    <a:pt x="86" y="133"/>
                  </a:cubicBezTo>
                  <a:cubicBezTo>
                    <a:pt x="85" y="132"/>
                    <a:pt x="83" y="131"/>
                    <a:pt x="83" y="130"/>
                  </a:cubicBezTo>
                  <a:cubicBezTo>
                    <a:pt x="85" y="130"/>
                    <a:pt x="85" y="129"/>
                    <a:pt x="84" y="128"/>
                  </a:cubicBezTo>
                  <a:cubicBezTo>
                    <a:pt x="83" y="128"/>
                    <a:pt x="81" y="128"/>
                    <a:pt x="82" y="127"/>
                  </a:cubicBezTo>
                  <a:cubicBezTo>
                    <a:pt x="83" y="125"/>
                    <a:pt x="79" y="123"/>
                    <a:pt x="78" y="122"/>
                  </a:cubicBezTo>
                  <a:cubicBezTo>
                    <a:pt x="77" y="120"/>
                    <a:pt x="76" y="119"/>
                    <a:pt x="75" y="116"/>
                  </a:cubicBezTo>
                  <a:cubicBezTo>
                    <a:pt x="73" y="113"/>
                    <a:pt x="70" y="119"/>
                    <a:pt x="69" y="117"/>
                  </a:cubicBezTo>
                  <a:cubicBezTo>
                    <a:pt x="68" y="116"/>
                    <a:pt x="66" y="117"/>
                    <a:pt x="66" y="115"/>
                  </a:cubicBezTo>
                  <a:cubicBezTo>
                    <a:pt x="65" y="114"/>
                    <a:pt x="63" y="114"/>
                    <a:pt x="62" y="113"/>
                  </a:cubicBezTo>
                  <a:cubicBezTo>
                    <a:pt x="64" y="113"/>
                    <a:pt x="65" y="113"/>
                    <a:pt x="66" y="113"/>
                  </a:cubicBezTo>
                  <a:cubicBezTo>
                    <a:pt x="65" y="112"/>
                    <a:pt x="64" y="111"/>
                    <a:pt x="62" y="112"/>
                  </a:cubicBezTo>
                  <a:cubicBezTo>
                    <a:pt x="63" y="113"/>
                    <a:pt x="63" y="113"/>
                    <a:pt x="63" y="113"/>
                  </a:cubicBezTo>
                  <a:cubicBezTo>
                    <a:pt x="60" y="113"/>
                    <a:pt x="65" y="119"/>
                    <a:pt x="60" y="117"/>
                  </a:cubicBezTo>
                  <a:cubicBezTo>
                    <a:pt x="60" y="118"/>
                    <a:pt x="59" y="119"/>
                    <a:pt x="59" y="118"/>
                  </a:cubicBezTo>
                  <a:cubicBezTo>
                    <a:pt x="58" y="118"/>
                    <a:pt x="57" y="116"/>
                    <a:pt x="57" y="115"/>
                  </a:cubicBezTo>
                  <a:cubicBezTo>
                    <a:pt x="56" y="113"/>
                    <a:pt x="53" y="113"/>
                    <a:pt x="53" y="111"/>
                  </a:cubicBezTo>
                  <a:cubicBezTo>
                    <a:pt x="53" y="109"/>
                    <a:pt x="54" y="106"/>
                    <a:pt x="51" y="106"/>
                  </a:cubicBezTo>
                  <a:cubicBezTo>
                    <a:pt x="48" y="106"/>
                    <a:pt x="49" y="101"/>
                    <a:pt x="49" y="99"/>
                  </a:cubicBezTo>
                  <a:cubicBezTo>
                    <a:pt x="50" y="95"/>
                    <a:pt x="48" y="95"/>
                    <a:pt x="46" y="92"/>
                  </a:cubicBezTo>
                  <a:cubicBezTo>
                    <a:pt x="44" y="90"/>
                    <a:pt x="45" y="89"/>
                    <a:pt x="42" y="88"/>
                  </a:cubicBezTo>
                  <a:cubicBezTo>
                    <a:pt x="39" y="88"/>
                    <a:pt x="38" y="85"/>
                    <a:pt x="36" y="84"/>
                  </a:cubicBezTo>
                  <a:cubicBezTo>
                    <a:pt x="35" y="83"/>
                    <a:pt x="34" y="82"/>
                    <a:pt x="32" y="82"/>
                  </a:cubicBezTo>
                  <a:cubicBezTo>
                    <a:pt x="30" y="83"/>
                    <a:pt x="31" y="81"/>
                    <a:pt x="30" y="81"/>
                  </a:cubicBezTo>
                  <a:cubicBezTo>
                    <a:pt x="33" y="80"/>
                    <a:pt x="26" y="74"/>
                    <a:pt x="25" y="73"/>
                  </a:cubicBezTo>
                  <a:cubicBezTo>
                    <a:pt x="24" y="72"/>
                    <a:pt x="24" y="72"/>
                    <a:pt x="23" y="71"/>
                  </a:cubicBezTo>
                  <a:cubicBezTo>
                    <a:pt x="22" y="70"/>
                    <a:pt x="23" y="69"/>
                    <a:pt x="23" y="68"/>
                  </a:cubicBezTo>
                  <a:cubicBezTo>
                    <a:pt x="24" y="67"/>
                    <a:pt x="23" y="66"/>
                    <a:pt x="22" y="65"/>
                  </a:cubicBezTo>
                  <a:cubicBezTo>
                    <a:pt x="21" y="65"/>
                    <a:pt x="22" y="64"/>
                    <a:pt x="22" y="63"/>
                  </a:cubicBezTo>
                  <a:cubicBezTo>
                    <a:pt x="23" y="63"/>
                    <a:pt x="24" y="63"/>
                    <a:pt x="24" y="63"/>
                  </a:cubicBezTo>
                  <a:cubicBezTo>
                    <a:pt x="24" y="62"/>
                    <a:pt x="24" y="61"/>
                    <a:pt x="24" y="61"/>
                  </a:cubicBezTo>
                  <a:cubicBezTo>
                    <a:pt x="24" y="59"/>
                    <a:pt x="25" y="59"/>
                    <a:pt x="25" y="58"/>
                  </a:cubicBezTo>
                  <a:cubicBezTo>
                    <a:pt x="26" y="56"/>
                    <a:pt x="26" y="57"/>
                    <a:pt x="27" y="57"/>
                  </a:cubicBezTo>
                  <a:cubicBezTo>
                    <a:pt x="28" y="57"/>
                    <a:pt x="28" y="56"/>
                    <a:pt x="28" y="55"/>
                  </a:cubicBezTo>
                  <a:cubicBezTo>
                    <a:pt x="27" y="54"/>
                    <a:pt x="25" y="52"/>
                    <a:pt x="26" y="51"/>
                  </a:cubicBezTo>
                  <a:cubicBezTo>
                    <a:pt x="26" y="49"/>
                    <a:pt x="28" y="50"/>
                    <a:pt x="29" y="48"/>
                  </a:cubicBezTo>
                  <a:cubicBezTo>
                    <a:pt x="28" y="48"/>
                    <a:pt x="27" y="48"/>
                    <a:pt x="26" y="48"/>
                  </a:cubicBezTo>
                  <a:cubicBezTo>
                    <a:pt x="25" y="48"/>
                    <a:pt x="24" y="48"/>
                    <a:pt x="23" y="48"/>
                  </a:cubicBezTo>
                  <a:cubicBezTo>
                    <a:pt x="21" y="47"/>
                    <a:pt x="21" y="45"/>
                    <a:pt x="18" y="46"/>
                  </a:cubicBezTo>
                  <a:cubicBezTo>
                    <a:pt x="20" y="42"/>
                    <a:pt x="14" y="41"/>
                    <a:pt x="14" y="39"/>
                  </a:cubicBezTo>
                  <a:cubicBezTo>
                    <a:pt x="15" y="38"/>
                    <a:pt x="15" y="37"/>
                    <a:pt x="13" y="37"/>
                  </a:cubicBezTo>
                  <a:cubicBezTo>
                    <a:pt x="13" y="36"/>
                    <a:pt x="11" y="32"/>
                    <a:pt x="11" y="31"/>
                  </a:cubicBezTo>
                  <a:cubicBezTo>
                    <a:pt x="12" y="29"/>
                    <a:pt x="10" y="30"/>
                    <a:pt x="9" y="29"/>
                  </a:cubicBezTo>
                  <a:cubicBezTo>
                    <a:pt x="8" y="27"/>
                    <a:pt x="9" y="25"/>
                    <a:pt x="7" y="24"/>
                  </a:cubicBezTo>
                  <a:cubicBezTo>
                    <a:pt x="7" y="24"/>
                    <a:pt x="4" y="23"/>
                    <a:pt x="4" y="22"/>
                  </a:cubicBezTo>
                  <a:cubicBezTo>
                    <a:pt x="5" y="21"/>
                    <a:pt x="5" y="19"/>
                    <a:pt x="6" y="18"/>
                  </a:cubicBezTo>
                  <a:cubicBezTo>
                    <a:pt x="3" y="17"/>
                    <a:pt x="5" y="13"/>
                    <a:pt x="3" y="12"/>
                  </a:cubicBezTo>
                  <a:cubicBezTo>
                    <a:pt x="3" y="11"/>
                    <a:pt x="3" y="10"/>
                    <a:pt x="2" y="9"/>
                  </a:cubicBezTo>
                  <a:cubicBezTo>
                    <a:pt x="2" y="9"/>
                    <a:pt x="1" y="7"/>
                    <a:pt x="0" y="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59" name="Freeform 1329">
              <a:extLst>
                <a:ext uri="{FF2B5EF4-FFF2-40B4-BE49-F238E27FC236}">
                  <a16:creationId xmlns:a16="http://schemas.microsoft.com/office/drawing/2014/main" xmlns="" id="{F492A9D9-ABB4-4EE0-B101-9474E6A65DF8}"/>
                </a:ext>
              </a:extLst>
            </p:cNvPr>
            <p:cNvSpPr>
              <a:spLocks/>
            </p:cNvSpPr>
            <p:nvPr/>
          </p:nvSpPr>
          <p:spPr bwMode="auto">
            <a:xfrm>
              <a:off x="6769594" y="2831530"/>
              <a:ext cx="1577" cy="2807"/>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60" name="Freeform 1330">
              <a:extLst>
                <a:ext uri="{FF2B5EF4-FFF2-40B4-BE49-F238E27FC236}">
                  <a16:creationId xmlns:a16="http://schemas.microsoft.com/office/drawing/2014/main" xmlns="" id="{81C8263D-D317-491E-9FB7-6C911CB93948}"/>
                </a:ext>
              </a:extLst>
            </p:cNvPr>
            <p:cNvSpPr>
              <a:spLocks/>
            </p:cNvSpPr>
            <p:nvPr/>
          </p:nvSpPr>
          <p:spPr bwMode="auto">
            <a:xfrm>
              <a:off x="6769594" y="2831530"/>
              <a:ext cx="1577" cy="2807"/>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61" name="Freeform 1331">
              <a:extLst>
                <a:ext uri="{FF2B5EF4-FFF2-40B4-BE49-F238E27FC236}">
                  <a16:creationId xmlns:a16="http://schemas.microsoft.com/office/drawing/2014/main" xmlns="" id="{1D53481C-27F9-4E16-831A-453487A58753}"/>
                </a:ext>
              </a:extLst>
            </p:cNvPr>
            <p:cNvSpPr>
              <a:spLocks/>
            </p:cNvSpPr>
            <p:nvPr/>
          </p:nvSpPr>
          <p:spPr bwMode="auto">
            <a:xfrm>
              <a:off x="6774322" y="2841355"/>
              <a:ext cx="3151" cy="8422"/>
            </a:xfrm>
            <a:custGeom>
              <a:avLst/>
              <a:gdLst>
                <a:gd name="T0" fmla="*/ 0 w 1"/>
                <a:gd name="T1" fmla="*/ 1 h 3"/>
                <a:gd name="T2" fmla="*/ 1 w 1"/>
                <a:gd name="T3" fmla="*/ 3 h 3"/>
                <a:gd name="T4" fmla="*/ 0 w 1"/>
                <a:gd name="T5" fmla="*/ 0 h 3"/>
                <a:gd name="T6" fmla="*/ 0 w 1"/>
                <a:gd name="T7" fmla="*/ 1 h 3"/>
              </a:gdLst>
              <a:ahLst/>
              <a:cxnLst>
                <a:cxn ang="0">
                  <a:pos x="T0" y="T1"/>
                </a:cxn>
                <a:cxn ang="0">
                  <a:pos x="T2" y="T3"/>
                </a:cxn>
                <a:cxn ang="0">
                  <a:pos x="T4" y="T5"/>
                </a:cxn>
                <a:cxn ang="0">
                  <a:pos x="T6" y="T7"/>
                </a:cxn>
              </a:cxnLst>
              <a:rect l="0" t="0" r="r" b="b"/>
              <a:pathLst>
                <a:path w="1" h="3">
                  <a:moveTo>
                    <a:pt x="0" y="1"/>
                  </a:moveTo>
                  <a:cubicBezTo>
                    <a:pt x="1" y="1"/>
                    <a:pt x="1" y="2"/>
                    <a:pt x="1" y="3"/>
                  </a:cubicBezTo>
                  <a:cubicBezTo>
                    <a:pt x="1" y="2"/>
                    <a:pt x="1" y="1"/>
                    <a:pt x="0" y="0"/>
                  </a:cubicBezTo>
                  <a:cubicBezTo>
                    <a:pt x="0" y="1"/>
                    <a:pt x="0"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62" name="Freeform 1332">
              <a:extLst>
                <a:ext uri="{FF2B5EF4-FFF2-40B4-BE49-F238E27FC236}">
                  <a16:creationId xmlns:a16="http://schemas.microsoft.com/office/drawing/2014/main" xmlns="" id="{FCD52BC6-00DA-4F5A-8517-533AD650702A}"/>
                </a:ext>
              </a:extLst>
            </p:cNvPr>
            <p:cNvSpPr>
              <a:spLocks/>
            </p:cNvSpPr>
            <p:nvPr/>
          </p:nvSpPr>
          <p:spPr bwMode="auto">
            <a:xfrm>
              <a:off x="6774322" y="2841355"/>
              <a:ext cx="3151" cy="8422"/>
            </a:xfrm>
            <a:custGeom>
              <a:avLst/>
              <a:gdLst>
                <a:gd name="T0" fmla="*/ 0 w 1"/>
                <a:gd name="T1" fmla="*/ 1 h 3"/>
                <a:gd name="T2" fmla="*/ 1 w 1"/>
                <a:gd name="T3" fmla="*/ 3 h 3"/>
                <a:gd name="T4" fmla="*/ 0 w 1"/>
                <a:gd name="T5" fmla="*/ 0 h 3"/>
                <a:gd name="T6" fmla="*/ 0 w 1"/>
                <a:gd name="T7" fmla="*/ 1 h 3"/>
              </a:gdLst>
              <a:ahLst/>
              <a:cxnLst>
                <a:cxn ang="0">
                  <a:pos x="T0" y="T1"/>
                </a:cxn>
                <a:cxn ang="0">
                  <a:pos x="T2" y="T3"/>
                </a:cxn>
                <a:cxn ang="0">
                  <a:pos x="T4" y="T5"/>
                </a:cxn>
                <a:cxn ang="0">
                  <a:pos x="T6" y="T7"/>
                </a:cxn>
              </a:cxnLst>
              <a:rect l="0" t="0" r="r" b="b"/>
              <a:pathLst>
                <a:path w="1" h="3">
                  <a:moveTo>
                    <a:pt x="0" y="1"/>
                  </a:moveTo>
                  <a:cubicBezTo>
                    <a:pt x="1" y="1"/>
                    <a:pt x="1" y="2"/>
                    <a:pt x="1" y="3"/>
                  </a:cubicBezTo>
                  <a:cubicBezTo>
                    <a:pt x="1" y="2"/>
                    <a:pt x="1" y="1"/>
                    <a:pt x="0" y="0"/>
                  </a:cubicBezTo>
                  <a:cubicBezTo>
                    <a:pt x="0" y="1"/>
                    <a:pt x="0"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63" name="Freeform 1333">
              <a:extLst>
                <a:ext uri="{FF2B5EF4-FFF2-40B4-BE49-F238E27FC236}">
                  <a16:creationId xmlns:a16="http://schemas.microsoft.com/office/drawing/2014/main" xmlns="" id="{249DC227-0855-455D-AFF7-45006239C2A3}"/>
                </a:ext>
              </a:extLst>
            </p:cNvPr>
            <p:cNvSpPr>
              <a:spLocks/>
            </p:cNvSpPr>
            <p:nvPr/>
          </p:nvSpPr>
          <p:spPr bwMode="auto">
            <a:xfrm>
              <a:off x="6788503" y="2844164"/>
              <a:ext cx="6303" cy="7019"/>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cubicBezTo>
                    <a:pt x="0" y="1"/>
                    <a:pt x="1" y="2"/>
                    <a:pt x="2" y="3"/>
                  </a:cubicBezTo>
                  <a:cubicBezTo>
                    <a:pt x="2" y="2"/>
                    <a:pt x="1" y="1"/>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64" name="Freeform 1334">
              <a:extLst>
                <a:ext uri="{FF2B5EF4-FFF2-40B4-BE49-F238E27FC236}">
                  <a16:creationId xmlns:a16="http://schemas.microsoft.com/office/drawing/2014/main" xmlns="" id="{4CCFA237-6A32-4A5B-B814-8C1707BB6445}"/>
                </a:ext>
              </a:extLst>
            </p:cNvPr>
            <p:cNvSpPr>
              <a:spLocks/>
            </p:cNvSpPr>
            <p:nvPr/>
          </p:nvSpPr>
          <p:spPr bwMode="auto">
            <a:xfrm>
              <a:off x="6788503" y="2844164"/>
              <a:ext cx="6303" cy="7019"/>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cubicBezTo>
                    <a:pt x="0" y="1"/>
                    <a:pt x="1" y="2"/>
                    <a:pt x="2" y="3"/>
                  </a:cubicBezTo>
                  <a:cubicBezTo>
                    <a:pt x="2" y="2"/>
                    <a:pt x="1" y="1"/>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65" name="Freeform 1335">
              <a:extLst>
                <a:ext uri="{FF2B5EF4-FFF2-40B4-BE49-F238E27FC236}">
                  <a16:creationId xmlns:a16="http://schemas.microsoft.com/office/drawing/2014/main" xmlns="" id="{1E658423-18A5-4AED-AB7D-FF4839651CE6}"/>
                </a:ext>
              </a:extLst>
            </p:cNvPr>
            <p:cNvSpPr>
              <a:spLocks/>
            </p:cNvSpPr>
            <p:nvPr/>
          </p:nvSpPr>
          <p:spPr bwMode="auto">
            <a:xfrm>
              <a:off x="6796381" y="2876449"/>
              <a:ext cx="9453" cy="9827"/>
            </a:xfrm>
            <a:custGeom>
              <a:avLst/>
              <a:gdLst>
                <a:gd name="T0" fmla="*/ 1 w 3"/>
                <a:gd name="T1" fmla="*/ 0 h 4"/>
                <a:gd name="T2" fmla="*/ 0 w 3"/>
                <a:gd name="T3" fmla="*/ 1 h 4"/>
                <a:gd name="T4" fmla="*/ 1 w 3"/>
                <a:gd name="T5" fmla="*/ 0 h 4"/>
              </a:gdLst>
              <a:ahLst/>
              <a:cxnLst>
                <a:cxn ang="0">
                  <a:pos x="T0" y="T1"/>
                </a:cxn>
                <a:cxn ang="0">
                  <a:pos x="T2" y="T3"/>
                </a:cxn>
                <a:cxn ang="0">
                  <a:pos x="T4" y="T5"/>
                </a:cxn>
              </a:cxnLst>
              <a:rect l="0" t="0" r="r" b="b"/>
              <a:pathLst>
                <a:path w="3" h="4">
                  <a:moveTo>
                    <a:pt x="1" y="0"/>
                  </a:moveTo>
                  <a:cubicBezTo>
                    <a:pt x="1" y="0"/>
                    <a:pt x="0" y="0"/>
                    <a:pt x="0" y="1"/>
                  </a:cubicBezTo>
                  <a:cubicBezTo>
                    <a:pt x="3" y="4"/>
                    <a:pt x="3"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66" name="Freeform 1336">
              <a:extLst>
                <a:ext uri="{FF2B5EF4-FFF2-40B4-BE49-F238E27FC236}">
                  <a16:creationId xmlns:a16="http://schemas.microsoft.com/office/drawing/2014/main" xmlns="" id="{FD733BA2-BAF8-4396-AF71-795DC15F1BDE}"/>
                </a:ext>
              </a:extLst>
            </p:cNvPr>
            <p:cNvSpPr>
              <a:spLocks/>
            </p:cNvSpPr>
            <p:nvPr/>
          </p:nvSpPr>
          <p:spPr bwMode="auto">
            <a:xfrm>
              <a:off x="6796381" y="2876449"/>
              <a:ext cx="9453" cy="9827"/>
            </a:xfrm>
            <a:custGeom>
              <a:avLst/>
              <a:gdLst>
                <a:gd name="T0" fmla="*/ 1 w 3"/>
                <a:gd name="T1" fmla="*/ 0 h 4"/>
                <a:gd name="T2" fmla="*/ 0 w 3"/>
                <a:gd name="T3" fmla="*/ 1 h 4"/>
                <a:gd name="T4" fmla="*/ 1 w 3"/>
                <a:gd name="T5" fmla="*/ 0 h 4"/>
              </a:gdLst>
              <a:ahLst/>
              <a:cxnLst>
                <a:cxn ang="0">
                  <a:pos x="T0" y="T1"/>
                </a:cxn>
                <a:cxn ang="0">
                  <a:pos x="T2" y="T3"/>
                </a:cxn>
                <a:cxn ang="0">
                  <a:pos x="T4" y="T5"/>
                </a:cxn>
              </a:cxnLst>
              <a:rect l="0" t="0" r="r" b="b"/>
              <a:pathLst>
                <a:path w="3" h="4">
                  <a:moveTo>
                    <a:pt x="1" y="0"/>
                  </a:moveTo>
                  <a:cubicBezTo>
                    <a:pt x="1" y="0"/>
                    <a:pt x="0" y="0"/>
                    <a:pt x="0" y="1"/>
                  </a:cubicBezTo>
                  <a:cubicBezTo>
                    <a:pt x="3" y="4"/>
                    <a:pt x="3"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67" name="Freeform 1337">
              <a:extLst>
                <a:ext uri="{FF2B5EF4-FFF2-40B4-BE49-F238E27FC236}">
                  <a16:creationId xmlns:a16="http://schemas.microsoft.com/office/drawing/2014/main" xmlns="" id="{197FA946-F469-4CCA-9E14-CF76893109FA}"/>
                </a:ext>
              </a:extLst>
            </p:cNvPr>
            <p:cNvSpPr>
              <a:spLocks/>
            </p:cNvSpPr>
            <p:nvPr/>
          </p:nvSpPr>
          <p:spPr bwMode="auto">
            <a:xfrm>
              <a:off x="6796381" y="2856797"/>
              <a:ext cx="11030" cy="9827"/>
            </a:xfrm>
            <a:custGeom>
              <a:avLst/>
              <a:gdLst>
                <a:gd name="T0" fmla="*/ 4 w 4"/>
                <a:gd name="T1" fmla="*/ 2 h 4"/>
                <a:gd name="T2" fmla="*/ 1 w 4"/>
                <a:gd name="T3" fmla="*/ 0 h 4"/>
                <a:gd name="T4" fmla="*/ 4 w 4"/>
                <a:gd name="T5" fmla="*/ 2 h 4"/>
              </a:gdLst>
              <a:ahLst/>
              <a:cxnLst>
                <a:cxn ang="0">
                  <a:pos x="T0" y="T1"/>
                </a:cxn>
                <a:cxn ang="0">
                  <a:pos x="T2" y="T3"/>
                </a:cxn>
                <a:cxn ang="0">
                  <a:pos x="T4" y="T5"/>
                </a:cxn>
              </a:cxnLst>
              <a:rect l="0" t="0" r="r" b="b"/>
              <a:pathLst>
                <a:path w="4" h="4">
                  <a:moveTo>
                    <a:pt x="4" y="2"/>
                  </a:moveTo>
                  <a:cubicBezTo>
                    <a:pt x="3" y="1"/>
                    <a:pt x="2" y="1"/>
                    <a:pt x="1" y="0"/>
                  </a:cubicBezTo>
                  <a:cubicBezTo>
                    <a:pt x="0" y="2"/>
                    <a:pt x="3" y="4"/>
                    <a:pt x="4"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68" name="Freeform 1338">
              <a:extLst>
                <a:ext uri="{FF2B5EF4-FFF2-40B4-BE49-F238E27FC236}">
                  <a16:creationId xmlns:a16="http://schemas.microsoft.com/office/drawing/2014/main" xmlns="" id="{7D089604-0525-48E2-BC64-A442C54B542F}"/>
                </a:ext>
              </a:extLst>
            </p:cNvPr>
            <p:cNvSpPr>
              <a:spLocks/>
            </p:cNvSpPr>
            <p:nvPr/>
          </p:nvSpPr>
          <p:spPr bwMode="auto">
            <a:xfrm>
              <a:off x="6796381" y="2856797"/>
              <a:ext cx="11030" cy="9827"/>
            </a:xfrm>
            <a:custGeom>
              <a:avLst/>
              <a:gdLst>
                <a:gd name="T0" fmla="*/ 4 w 4"/>
                <a:gd name="T1" fmla="*/ 2 h 4"/>
                <a:gd name="T2" fmla="*/ 1 w 4"/>
                <a:gd name="T3" fmla="*/ 0 h 4"/>
                <a:gd name="T4" fmla="*/ 4 w 4"/>
                <a:gd name="T5" fmla="*/ 2 h 4"/>
              </a:gdLst>
              <a:ahLst/>
              <a:cxnLst>
                <a:cxn ang="0">
                  <a:pos x="T0" y="T1"/>
                </a:cxn>
                <a:cxn ang="0">
                  <a:pos x="T2" y="T3"/>
                </a:cxn>
                <a:cxn ang="0">
                  <a:pos x="T4" y="T5"/>
                </a:cxn>
              </a:cxnLst>
              <a:rect l="0" t="0" r="r" b="b"/>
              <a:pathLst>
                <a:path w="4" h="4">
                  <a:moveTo>
                    <a:pt x="4" y="2"/>
                  </a:moveTo>
                  <a:cubicBezTo>
                    <a:pt x="3" y="1"/>
                    <a:pt x="2" y="1"/>
                    <a:pt x="1" y="0"/>
                  </a:cubicBezTo>
                  <a:cubicBezTo>
                    <a:pt x="0" y="2"/>
                    <a:pt x="3" y="4"/>
                    <a:pt x="4"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69" name="Freeform 1339">
              <a:extLst>
                <a:ext uri="{FF2B5EF4-FFF2-40B4-BE49-F238E27FC236}">
                  <a16:creationId xmlns:a16="http://schemas.microsoft.com/office/drawing/2014/main" xmlns="" id="{F6361C78-A7E2-44FA-8F7E-4F8886D1617E}"/>
                </a:ext>
              </a:extLst>
            </p:cNvPr>
            <p:cNvSpPr>
              <a:spLocks/>
            </p:cNvSpPr>
            <p:nvPr/>
          </p:nvSpPr>
          <p:spPr bwMode="auto">
            <a:xfrm>
              <a:off x="6829469" y="2956460"/>
              <a:ext cx="12606" cy="9827"/>
            </a:xfrm>
            <a:custGeom>
              <a:avLst/>
              <a:gdLst>
                <a:gd name="T0" fmla="*/ 4 w 4"/>
                <a:gd name="T1" fmla="*/ 0 h 4"/>
                <a:gd name="T2" fmla="*/ 2 w 4"/>
                <a:gd name="T3" fmla="*/ 4 h 4"/>
                <a:gd name="T4" fmla="*/ 4 w 4"/>
                <a:gd name="T5" fmla="*/ 0 h 4"/>
              </a:gdLst>
              <a:ahLst/>
              <a:cxnLst>
                <a:cxn ang="0">
                  <a:pos x="T0" y="T1"/>
                </a:cxn>
                <a:cxn ang="0">
                  <a:pos x="T2" y="T3"/>
                </a:cxn>
                <a:cxn ang="0">
                  <a:pos x="T4" y="T5"/>
                </a:cxn>
              </a:cxnLst>
              <a:rect l="0" t="0" r="r" b="b"/>
              <a:pathLst>
                <a:path w="4" h="4">
                  <a:moveTo>
                    <a:pt x="4" y="0"/>
                  </a:moveTo>
                  <a:cubicBezTo>
                    <a:pt x="3" y="1"/>
                    <a:pt x="0" y="3"/>
                    <a:pt x="2" y="4"/>
                  </a:cubicBezTo>
                  <a:cubicBezTo>
                    <a:pt x="3" y="3"/>
                    <a:pt x="4" y="2"/>
                    <a:pt x="4"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70" name="Freeform 1340">
              <a:extLst>
                <a:ext uri="{FF2B5EF4-FFF2-40B4-BE49-F238E27FC236}">
                  <a16:creationId xmlns:a16="http://schemas.microsoft.com/office/drawing/2014/main" xmlns="" id="{E74A817E-8697-49FC-8E6E-C9954653C415}"/>
                </a:ext>
              </a:extLst>
            </p:cNvPr>
            <p:cNvSpPr>
              <a:spLocks/>
            </p:cNvSpPr>
            <p:nvPr/>
          </p:nvSpPr>
          <p:spPr bwMode="auto">
            <a:xfrm>
              <a:off x="6829469" y="2956460"/>
              <a:ext cx="12606" cy="9827"/>
            </a:xfrm>
            <a:custGeom>
              <a:avLst/>
              <a:gdLst>
                <a:gd name="T0" fmla="*/ 4 w 4"/>
                <a:gd name="T1" fmla="*/ 0 h 4"/>
                <a:gd name="T2" fmla="*/ 2 w 4"/>
                <a:gd name="T3" fmla="*/ 4 h 4"/>
                <a:gd name="T4" fmla="*/ 4 w 4"/>
                <a:gd name="T5" fmla="*/ 0 h 4"/>
              </a:gdLst>
              <a:ahLst/>
              <a:cxnLst>
                <a:cxn ang="0">
                  <a:pos x="T0" y="T1"/>
                </a:cxn>
                <a:cxn ang="0">
                  <a:pos x="T2" y="T3"/>
                </a:cxn>
                <a:cxn ang="0">
                  <a:pos x="T4" y="T5"/>
                </a:cxn>
              </a:cxnLst>
              <a:rect l="0" t="0" r="r" b="b"/>
              <a:pathLst>
                <a:path w="4" h="4">
                  <a:moveTo>
                    <a:pt x="4" y="0"/>
                  </a:moveTo>
                  <a:cubicBezTo>
                    <a:pt x="3" y="1"/>
                    <a:pt x="0" y="3"/>
                    <a:pt x="2" y="4"/>
                  </a:cubicBezTo>
                  <a:cubicBezTo>
                    <a:pt x="3" y="3"/>
                    <a:pt x="4" y="2"/>
                    <a:pt x="4"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71" name="Freeform 1341">
              <a:extLst>
                <a:ext uri="{FF2B5EF4-FFF2-40B4-BE49-F238E27FC236}">
                  <a16:creationId xmlns:a16="http://schemas.microsoft.com/office/drawing/2014/main" xmlns="" id="{23B1FE9C-773F-4260-8132-6F32D9D516CC}"/>
                </a:ext>
              </a:extLst>
            </p:cNvPr>
            <p:cNvSpPr>
              <a:spLocks/>
            </p:cNvSpPr>
            <p:nvPr/>
          </p:nvSpPr>
          <p:spPr bwMode="auto">
            <a:xfrm>
              <a:off x="6843650" y="2966285"/>
              <a:ext cx="3151" cy="1404"/>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1" y="1"/>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72" name="Freeform 1342">
              <a:extLst>
                <a:ext uri="{FF2B5EF4-FFF2-40B4-BE49-F238E27FC236}">
                  <a16:creationId xmlns:a16="http://schemas.microsoft.com/office/drawing/2014/main" xmlns="" id="{837522B5-BCF4-4968-A66E-3F6E9342818A}"/>
                </a:ext>
              </a:extLst>
            </p:cNvPr>
            <p:cNvSpPr>
              <a:spLocks/>
            </p:cNvSpPr>
            <p:nvPr/>
          </p:nvSpPr>
          <p:spPr bwMode="auto">
            <a:xfrm>
              <a:off x="6843650" y="2966285"/>
              <a:ext cx="3151" cy="1404"/>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1" y="1"/>
                  </a:cubicBezTo>
                  <a:cubicBezTo>
                    <a:pt x="1"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73" name="Freeform 1343">
              <a:extLst>
                <a:ext uri="{FF2B5EF4-FFF2-40B4-BE49-F238E27FC236}">
                  <a16:creationId xmlns:a16="http://schemas.microsoft.com/office/drawing/2014/main" xmlns="" id="{146A51A0-9932-4EBF-8AB4-7D36CFD0217E}"/>
                </a:ext>
              </a:extLst>
            </p:cNvPr>
            <p:cNvSpPr>
              <a:spLocks/>
            </p:cNvSpPr>
            <p:nvPr/>
          </p:nvSpPr>
          <p:spPr bwMode="auto">
            <a:xfrm>
              <a:off x="6922433" y="2948038"/>
              <a:ext cx="4727" cy="5615"/>
            </a:xfrm>
            <a:custGeom>
              <a:avLst/>
              <a:gdLst>
                <a:gd name="T0" fmla="*/ 0 w 2"/>
                <a:gd name="T1" fmla="*/ 0 h 2"/>
                <a:gd name="T2" fmla="*/ 0 w 2"/>
                <a:gd name="T3" fmla="*/ 2 h 2"/>
                <a:gd name="T4" fmla="*/ 0 w 2"/>
                <a:gd name="T5" fmla="*/ 0 h 2"/>
              </a:gdLst>
              <a:ahLst/>
              <a:cxnLst>
                <a:cxn ang="0">
                  <a:pos x="T0" y="T1"/>
                </a:cxn>
                <a:cxn ang="0">
                  <a:pos x="T2" y="T3"/>
                </a:cxn>
                <a:cxn ang="0">
                  <a:pos x="T4" y="T5"/>
                </a:cxn>
              </a:cxnLst>
              <a:rect l="0" t="0" r="r" b="b"/>
              <a:pathLst>
                <a:path w="2" h="2">
                  <a:moveTo>
                    <a:pt x="0" y="0"/>
                  </a:moveTo>
                  <a:cubicBezTo>
                    <a:pt x="0" y="0"/>
                    <a:pt x="0" y="2"/>
                    <a:pt x="0" y="2"/>
                  </a:cubicBezTo>
                  <a:cubicBezTo>
                    <a:pt x="2" y="2"/>
                    <a:pt x="2"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74" name="Freeform 1344">
              <a:extLst>
                <a:ext uri="{FF2B5EF4-FFF2-40B4-BE49-F238E27FC236}">
                  <a16:creationId xmlns:a16="http://schemas.microsoft.com/office/drawing/2014/main" xmlns="" id="{6CFCF0E9-48AD-4BCB-8FF8-E207F84E2144}"/>
                </a:ext>
              </a:extLst>
            </p:cNvPr>
            <p:cNvSpPr>
              <a:spLocks/>
            </p:cNvSpPr>
            <p:nvPr/>
          </p:nvSpPr>
          <p:spPr bwMode="auto">
            <a:xfrm>
              <a:off x="6922433" y="2948038"/>
              <a:ext cx="4727" cy="5615"/>
            </a:xfrm>
            <a:custGeom>
              <a:avLst/>
              <a:gdLst>
                <a:gd name="T0" fmla="*/ 0 w 2"/>
                <a:gd name="T1" fmla="*/ 0 h 2"/>
                <a:gd name="T2" fmla="*/ 0 w 2"/>
                <a:gd name="T3" fmla="*/ 2 h 2"/>
                <a:gd name="T4" fmla="*/ 0 w 2"/>
                <a:gd name="T5" fmla="*/ 0 h 2"/>
              </a:gdLst>
              <a:ahLst/>
              <a:cxnLst>
                <a:cxn ang="0">
                  <a:pos x="T0" y="T1"/>
                </a:cxn>
                <a:cxn ang="0">
                  <a:pos x="T2" y="T3"/>
                </a:cxn>
                <a:cxn ang="0">
                  <a:pos x="T4" y="T5"/>
                </a:cxn>
              </a:cxnLst>
              <a:rect l="0" t="0" r="r" b="b"/>
              <a:pathLst>
                <a:path w="2" h="2">
                  <a:moveTo>
                    <a:pt x="0" y="0"/>
                  </a:moveTo>
                  <a:cubicBezTo>
                    <a:pt x="0" y="0"/>
                    <a:pt x="0" y="2"/>
                    <a:pt x="0" y="2"/>
                  </a:cubicBezTo>
                  <a:cubicBezTo>
                    <a:pt x="2" y="2"/>
                    <a:pt x="2"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75" name="Freeform 1345">
              <a:extLst>
                <a:ext uri="{FF2B5EF4-FFF2-40B4-BE49-F238E27FC236}">
                  <a16:creationId xmlns:a16="http://schemas.microsoft.com/office/drawing/2014/main" xmlns="" id="{E8BF1CD0-62B8-485C-9BF8-B8BEBA10796F}"/>
                </a:ext>
              </a:extLst>
            </p:cNvPr>
            <p:cNvSpPr>
              <a:spLocks/>
            </p:cNvSpPr>
            <p:nvPr/>
          </p:nvSpPr>
          <p:spPr bwMode="auto">
            <a:xfrm>
              <a:off x="6947642" y="3070160"/>
              <a:ext cx="4727" cy="2807"/>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1"/>
                    <a:pt x="2" y="0"/>
                  </a:cubicBezTo>
                  <a:cubicBezTo>
                    <a:pt x="0" y="0"/>
                    <a:pt x="0" y="0"/>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76" name="Freeform 1346">
              <a:extLst>
                <a:ext uri="{FF2B5EF4-FFF2-40B4-BE49-F238E27FC236}">
                  <a16:creationId xmlns:a16="http://schemas.microsoft.com/office/drawing/2014/main" xmlns="" id="{8C4F987C-BE31-464A-AE58-F75D27D7A6D6}"/>
                </a:ext>
              </a:extLst>
            </p:cNvPr>
            <p:cNvSpPr>
              <a:spLocks/>
            </p:cNvSpPr>
            <p:nvPr/>
          </p:nvSpPr>
          <p:spPr bwMode="auto">
            <a:xfrm>
              <a:off x="6947642" y="3070160"/>
              <a:ext cx="4727" cy="2807"/>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1"/>
                    <a:pt x="2" y="0"/>
                  </a:cubicBezTo>
                  <a:cubicBezTo>
                    <a:pt x="0" y="0"/>
                    <a:pt x="0" y="0"/>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77" name="Freeform 1347">
              <a:extLst>
                <a:ext uri="{FF2B5EF4-FFF2-40B4-BE49-F238E27FC236}">
                  <a16:creationId xmlns:a16="http://schemas.microsoft.com/office/drawing/2014/main" xmlns="" id="{5FCF5E30-1D6B-4854-BF45-ECBBB6D90B5F}"/>
                </a:ext>
              </a:extLst>
            </p:cNvPr>
            <p:cNvSpPr>
              <a:spLocks/>
            </p:cNvSpPr>
            <p:nvPr/>
          </p:nvSpPr>
          <p:spPr bwMode="auto">
            <a:xfrm>
              <a:off x="6952368" y="3087004"/>
              <a:ext cx="0" cy="561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1"/>
                    <a:pt x="0" y="1"/>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78" name="Freeform 1348">
              <a:extLst>
                <a:ext uri="{FF2B5EF4-FFF2-40B4-BE49-F238E27FC236}">
                  <a16:creationId xmlns:a16="http://schemas.microsoft.com/office/drawing/2014/main" xmlns="" id="{C7719463-D629-40E2-9696-B28D26564624}"/>
                </a:ext>
              </a:extLst>
            </p:cNvPr>
            <p:cNvSpPr>
              <a:spLocks/>
            </p:cNvSpPr>
            <p:nvPr/>
          </p:nvSpPr>
          <p:spPr bwMode="auto">
            <a:xfrm>
              <a:off x="6952368" y="3087004"/>
              <a:ext cx="0" cy="561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1"/>
                    <a:pt x="0" y="1"/>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79" name="Freeform 1349">
              <a:extLst>
                <a:ext uri="{FF2B5EF4-FFF2-40B4-BE49-F238E27FC236}">
                  <a16:creationId xmlns:a16="http://schemas.microsoft.com/office/drawing/2014/main" xmlns="" id="{D7802840-1A73-4228-A5C5-3C3B034F04F0}"/>
                </a:ext>
              </a:extLst>
            </p:cNvPr>
            <p:cNvSpPr>
              <a:spLocks/>
            </p:cNvSpPr>
            <p:nvPr/>
          </p:nvSpPr>
          <p:spPr bwMode="auto">
            <a:xfrm>
              <a:off x="6952368" y="3074371"/>
              <a:ext cx="3151" cy="2807"/>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0" y="0"/>
                    <a:pt x="0" y="0"/>
                    <a:pt x="0" y="0"/>
                  </a:cubicBezTo>
                  <a:cubicBezTo>
                    <a:pt x="0" y="0"/>
                    <a:pt x="0"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80" name="Freeform 1350">
              <a:extLst>
                <a:ext uri="{FF2B5EF4-FFF2-40B4-BE49-F238E27FC236}">
                  <a16:creationId xmlns:a16="http://schemas.microsoft.com/office/drawing/2014/main" xmlns="" id="{90CE0CDA-5477-4D99-91CE-741576321C49}"/>
                </a:ext>
              </a:extLst>
            </p:cNvPr>
            <p:cNvSpPr>
              <a:spLocks/>
            </p:cNvSpPr>
            <p:nvPr/>
          </p:nvSpPr>
          <p:spPr bwMode="auto">
            <a:xfrm>
              <a:off x="6952368" y="3074371"/>
              <a:ext cx="3151" cy="2807"/>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0" y="0"/>
                    <a:pt x="0" y="0"/>
                    <a:pt x="0" y="0"/>
                  </a:cubicBezTo>
                  <a:cubicBezTo>
                    <a:pt x="0" y="0"/>
                    <a:pt x="0"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81" name="Freeform 1351">
              <a:extLst>
                <a:ext uri="{FF2B5EF4-FFF2-40B4-BE49-F238E27FC236}">
                  <a16:creationId xmlns:a16="http://schemas.microsoft.com/office/drawing/2014/main" xmlns="" id="{493A838A-B8F7-4276-B615-13ADD981CF91}"/>
                </a:ext>
              </a:extLst>
            </p:cNvPr>
            <p:cNvSpPr>
              <a:spLocks/>
            </p:cNvSpPr>
            <p:nvPr/>
          </p:nvSpPr>
          <p:spPr bwMode="auto">
            <a:xfrm>
              <a:off x="6955521" y="3047701"/>
              <a:ext cx="3151" cy="4212"/>
            </a:xfrm>
            <a:custGeom>
              <a:avLst/>
              <a:gdLst>
                <a:gd name="T0" fmla="*/ 0 w 1"/>
                <a:gd name="T1" fmla="*/ 2 h 2"/>
                <a:gd name="T2" fmla="*/ 0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0"/>
                    <a:pt x="0" y="0"/>
                  </a:cubicBezTo>
                  <a:cubicBezTo>
                    <a:pt x="0" y="1"/>
                    <a:pt x="0" y="1"/>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82" name="Freeform 1352">
              <a:extLst>
                <a:ext uri="{FF2B5EF4-FFF2-40B4-BE49-F238E27FC236}">
                  <a16:creationId xmlns:a16="http://schemas.microsoft.com/office/drawing/2014/main" xmlns="" id="{8CB8022D-E4F6-4746-89B9-C917E77331DB}"/>
                </a:ext>
              </a:extLst>
            </p:cNvPr>
            <p:cNvSpPr>
              <a:spLocks/>
            </p:cNvSpPr>
            <p:nvPr/>
          </p:nvSpPr>
          <p:spPr bwMode="auto">
            <a:xfrm>
              <a:off x="6955521" y="3047701"/>
              <a:ext cx="3151" cy="4212"/>
            </a:xfrm>
            <a:custGeom>
              <a:avLst/>
              <a:gdLst>
                <a:gd name="T0" fmla="*/ 0 w 1"/>
                <a:gd name="T1" fmla="*/ 2 h 2"/>
                <a:gd name="T2" fmla="*/ 0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0"/>
                    <a:pt x="0" y="0"/>
                  </a:cubicBezTo>
                  <a:cubicBezTo>
                    <a:pt x="0" y="1"/>
                    <a:pt x="0" y="1"/>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83" name="Freeform 1353">
              <a:extLst>
                <a:ext uri="{FF2B5EF4-FFF2-40B4-BE49-F238E27FC236}">
                  <a16:creationId xmlns:a16="http://schemas.microsoft.com/office/drawing/2014/main" xmlns="" id="{9821BAFF-AA5C-4D63-921E-A25E1B25E98B}"/>
                </a:ext>
              </a:extLst>
            </p:cNvPr>
            <p:cNvSpPr>
              <a:spLocks/>
            </p:cNvSpPr>
            <p:nvPr/>
          </p:nvSpPr>
          <p:spPr bwMode="auto">
            <a:xfrm>
              <a:off x="6955521" y="3112272"/>
              <a:ext cx="7878" cy="7019"/>
            </a:xfrm>
            <a:custGeom>
              <a:avLst/>
              <a:gdLst>
                <a:gd name="T0" fmla="*/ 3 w 3"/>
                <a:gd name="T1" fmla="*/ 3 h 3"/>
                <a:gd name="T2" fmla="*/ 1 w 3"/>
                <a:gd name="T3" fmla="*/ 0 h 3"/>
                <a:gd name="T4" fmla="*/ 0 w 3"/>
                <a:gd name="T5" fmla="*/ 1 h 3"/>
                <a:gd name="T6" fmla="*/ 3 w 3"/>
                <a:gd name="T7" fmla="*/ 3 h 3"/>
              </a:gdLst>
              <a:ahLst/>
              <a:cxnLst>
                <a:cxn ang="0">
                  <a:pos x="T0" y="T1"/>
                </a:cxn>
                <a:cxn ang="0">
                  <a:pos x="T2" y="T3"/>
                </a:cxn>
                <a:cxn ang="0">
                  <a:pos x="T4" y="T5"/>
                </a:cxn>
                <a:cxn ang="0">
                  <a:pos x="T6" y="T7"/>
                </a:cxn>
              </a:cxnLst>
              <a:rect l="0" t="0" r="r" b="b"/>
              <a:pathLst>
                <a:path w="3" h="3">
                  <a:moveTo>
                    <a:pt x="3" y="3"/>
                  </a:moveTo>
                  <a:cubicBezTo>
                    <a:pt x="3" y="2"/>
                    <a:pt x="2" y="1"/>
                    <a:pt x="1" y="0"/>
                  </a:cubicBezTo>
                  <a:cubicBezTo>
                    <a:pt x="1" y="1"/>
                    <a:pt x="1" y="1"/>
                    <a:pt x="0" y="1"/>
                  </a:cubicBezTo>
                  <a:cubicBezTo>
                    <a:pt x="2" y="1"/>
                    <a:pt x="2" y="2"/>
                    <a:pt x="3"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84" name="Freeform 1354">
              <a:extLst>
                <a:ext uri="{FF2B5EF4-FFF2-40B4-BE49-F238E27FC236}">
                  <a16:creationId xmlns:a16="http://schemas.microsoft.com/office/drawing/2014/main" xmlns="" id="{F2DEAA64-14AC-405E-BF56-C239FD05AE76}"/>
                </a:ext>
              </a:extLst>
            </p:cNvPr>
            <p:cNvSpPr>
              <a:spLocks/>
            </p:cNvSpPr>
            <p:nvPr/>
          </p:nvSpPr>
          <p:spPr bwMode="auto">
            <a:xfrm>
              <a:off x="6955521" y="3112272"/>
              <a:ext cx="7878" cy="7019"/>
            </a:xfrm>
            <a:custGeom>
              <a:avLst/>
              <a:gdLst>
                <a:gd name="T0" fmla="*/ 3 w 3"/>
                <a:gd name="T1" fmla="*/ 3 h 3"/>
                <a:gd name="T2" fmla="*/ 1 w 3"/>
                <a:gd name="T3" fmla="*/ 0 h 3"/>
                <a:gd name="T4" fmla="*/ 0 w 3"/>
                <a:gd name="T5" fmla="*/ 1 h 3"/>
                <a:gd name="T6" fmla="*/ 3 w 3"/>
                <a:gd name="T7" fmla="*/ 3 h 3"/>
              </a:gdLst>
              <a:ahLst/>
              <a:cxnLst>
                <a:cxn ang="0">
                  <a:pos x="T0" y="T1"/>
                </a:cxn>
                <a:cxn ang="0">
                  <a:pos x="T2" y="T3"/>
                </a:cxn>
                <a:cxn ang="0">
                  <a:pos x="T4" y="T5"/>
                </a:cxn>
                <a:cxn ang="0">
                  <a:pos x="T6" y="T7"/>
                </a:cxn>
              </a:cxnLst>
              <a:rect l="0" t="0" r="r" b="b"/>
              <a:pathLst>
                <a:path w="3" h="3">
                  <a:moveTo>
                    <a:pt x="3" y="3"/>
                  </a:moveTo>
                  <a:cubicBezTo>
                    <a:pt x="3" y="2"/>
                    <a:pt x="2" y="1"/>
                    <a:pt x="1" y="0"/>
                  </a:cubicBezTo>
                  <a:cubicBezTo>
                    <a:pt x="1" y="1"/>
                    <a:pt x="1" y="1"/>
                    <a:pt x="0" y="1"/>
                  </a:cubicBezTo>
                  <a:cubicBezTo>
                    <a:pt x="2" y="1"/>
                    <a:pt x="2" y="2"/>
                    <a:pt x="3"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85" name="Freeform 1355">
              <a:extLst>
                <a:ext uri="{FF2B5EF4-FFF2-40B4-BE49-F238E27FC236}">
                  <a16:creationId xmlns:a16="http://schemas.microsoft.com/office/drawing/2014/main" xmlns="" id="{55BE1EE4-5554-428E-8FF5-82409242E7F3}"/>
                </a:ext>
              </a:extLst>
            </p:cNvPr>
            <p:cNvSpPr>
              <a:spLocks/>
            </p:cNvSpPr>
            <p:nvPr/>
          </p:nvSpPr>
          <p:spPr bwMode="auto">
            <a:xfrm>
              <a:off x="6958671" y="3087004"/>
              <a:ext cx="1577" cy="9827"/>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cubicBezTo>
                    <a:pt x="1" y="4"/>
                    <a:pt x="1" y="1"/>
                    <a:pt x="1" y="0"/>
                  </a:cubicBezTo>
                  <a:cubicBezTo>
                    <a:pt x="0" y="2"/>
                    <a:pt x="0" y="3"/>
                    <a:pt x="0"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86" name="Freeform 1356">
              <a:extLst>
                <a:ext uri="{FF2B5EF4-FFF2-40B4-BE49-F238E27FC236}">
                  <a16:creationId xmlns:a16="http://schemas.microsoft.com/office/drawing/2014/main" xmlns="" id="{931AE70C-5E15-4C93-A57A-3851C969321F}"/>
                </a:ext>
              </a:extLst>
            </p:cNvPr>
            <p:cNvSpPr>
              <a:spLocks/>
            </p:cNvSpPr>
            <p:nvPr/>
          </p:nvSpPr>
          <p:spPr bwMode="auto">
            <a:xfrm>
              <a:off x="6958671" y="3087004"/>
              <a:ext cx="1577" cy="9827"/>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cubicBezTo>
                    <a:pt x="1" y="4"/>
                    <a:pt x="1" y="1"/>
                    <a:pt x="1" y="0"/>
                  </a:cubicBezTo>
                  <a:cubicBezTo>
                    <a:pt x="0" y="2"/>
                    <a:pt x="0" y="3"/>
                    <a:pt x="0"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87" name="Freeform 1357">
              <a:extLst>
                <a:ext uri="{FF2B5EF4-FFF2-40B4-BE49-F238E27FC236}">
                  <a16:creationId xmlns:a16="http://schemas.microsoft.com/office/drawing/2014/main" xmlns="" id="{01CB7D3A-8C72-4346-BCB6-17C5977748FD}"/>
                </a:ext>
              </a:extLst>
            </p:cNvPr>
            <p:cNvSpPr>
              <a:spLocks/>
            </p:cNvSpPr>
            <p:nvPr/>
          </p:nvSpPr>
          <p:spPr bwMode="auto">
            <a:xfrm>
              <a:off x="6958671" y="3063142"/>
              <a:ext cx="7878" cy="9827"/>
            </a:xfrm>
            <a:custGeom>
              <a:avLst/>
              <a:gdLst>
                <a:gd name="T0" fmla="*/ 0 w 3"/>
                <a:gd name="T1" fmla="*/ 3 h 4"/>
                <a:gd name="T2" fmla="*/ 0 w 3"/>
                <a:gd name="T3" fmla="*/ 0 h 4"/>
                <a:gd name="T4" fmla="*/ 0 w 3"/>
                <a:gd name="T5" fmla="*/ 3 h 4"/>
              </a:gdLst>
              <a:ahLst/>
              <a:cxnLst>
                <a:cxn ang="0">
                  <a:pos x="T0" y="T1"/>
                </a:cxn>
                <a:cxn ang="0">
                  <a:pos x="T2" y="T3"/>
                </a:cxn>
                <a:cxn ang="0">
                  <a:pos x="T4" y="T5"/>
                </a:cxn>
              </a:cxnLst>
              <a:rect l="0" t="0" r="r" b="b"/>
              <a:pathLst>
                <a:path w="3" h="4">
                  <a:moveTo>
                    <a:pt x="0" y="3"/>
                  </a:moveTo>
                  <a:cubicBezTo>
                    <a:pt x="1" y="4"/>
                    <a:pt x="3" y="0"/>
                    <a:pt x="0" y="0"/>
                  </a:cubicBezTo>
                  <a:cubicBezTo>
                    <a:pt x="0" y="1"/>
                    <a:pt x="1" y="2"/>
                    <a:pt x="0"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88" name="Freeform 1358">
              <a:extLst>
                <a:ext uri="{FF2B5EF4-FFF2-40B4-BE49-F238E27FC236}">
                  <a16:creationId xmlns:a16="http://schemas.microsoft.com/office/drawing/2014/main" xmlns="" id="{540D8ABB-D6F1-480F-99B6-813A67FF8384}"/>
                </a:ext>
              </a:extLst>
            </p:cNvPr>
            <p:cNvSpPr>
              <a:spLocks/>
            </p:cNvSpPr>
            <p:nvPr/>
          </p:nvSpPr>
          <p:spPr bwMode="auto">
            <a:xfrm>
              <a:off x="6958671" y="3063142"/>
              <a:ext cx="7878" cy="9827"/>
            </a:xfrm>
            <a:custGeom>
              <a:avLst/>
              <a:gdLst>
                <a:gd name="T0" fmla="*/ 0 w 3"/>
                <a:gd name="T1" fmla="*/ 3 h 4"/>
                <a:gd name="T2" fmla="*/ 0 w 3"/>
                <a:gd name="T3" fmla="*/ 0 h 4"/>
                <a:gd name="T4" fmla="*/ 0 w 3"/>
                <a:gd name="T5" fmla="*/ 3 h 4"/>
              </a:gdLst>
              <a:ahLst/>
              <a:cxnLst>
                <a:cxn ang="0">
                  <a:pos x="T0" y="T1"/>
                </a:cxn>
                <a:cxn ang="0">
                  <a:pos x="T2" y="T3"/>
                </a:cxn>
                <a:cxn ang="0">
                  <a:pos x="T4" y="T5"/>
                </a:cxn>
              </a:cxnLst>
              <a:rect l="0" t="0" r="r" b="b"/>
              <a:pathLst>
                <a:path w="3" h="4">
                  <a:moveTo>
                    <a:pt x="0" y="3"/>
                  </a:moveTo>
                  <a:cubicBezTo>
                    <a:pt x="1" y="4"/>
                    <a:pt x="3" y="0"/>
                    <a:pt x="0" y="0"/>
                  </a:cubicBezTo>
                  <a:cubicBezTo>
                    <a:pt x="0" y="1"/>
                    <a:pt x="1" y="2"/>
                    <a:pt x="0"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89" name="Freeform 1359">
              <a:extLst>
                <a:ext uri="{FF2B5EF4-FFF2-40B4-BE49-F238E27FC236}">
                  <a16:creationId xmlns:a16="http://schemas.microsoft.com/office/drawing/2014/main" xmlns="" id="{028CCC49-6D4D-4694-9B54-41AA5875F840}"/>
                </a:ext>
              </a:extLst>
            </p:cNvPr>
            <p:cNvSpPr>
              <a:spLocks/>
            </p:cNvSpPr>
            <p:nvPr/>
          </p:nvSpPr>
          <p:spPr bwMode="auto">
            <a:xfrm>
              <a:off x="6960248" y="3138942"/>
              <a:ext cx="3151" cy="5615"/>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1"/>
                    <a:pt x="1" y="0"/>
                  </a:cubicBezTo>
                  <a:cubicBezTo>
                    <a:pt x="1" y="0"/>
                    <a:pt x="0"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90" name="Freeform 1360">
              <a:extLst>
                <a:ext uri="{FF2B5EF4-FFF2-40B4-BE49-F238E27FC236}">
                  <a16:creationId xmlns:a16="http://schemas.microsoft.com/office/drawing/2014/main" xmlns="" id="{8ABE83D4-AF58-4C29-B30A-D4BCFAB12E8A}"/>
                </a:ext>
              </a:extLst>
            </p:cNvPr>
            <p:cNvSpPr>
              <a:spLocks/>
            </p:cNvSpPr>
            <p:nvPr/>
          </p:nvSpPr>
          <p:spPr bwMode="auto">
            <a:xfrm>
              <a:off x="6960248" y="3138942"/>
              <a:ext cx="3151" cy="5615"/>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1"/>
                    <a:pt x="1" y="0"/>
                  </a:cubicBezTo>
                  <a:cubicBezTo>
                    <a:pt x="1" y="0"/>
                    <a:pt x="0"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91" name="Freeform 1361">
              <a:extLst>
                <a:ext uri="{FF2B5EF4-FFF2-40B4-BE49-F238E27FC236}">
                  <a16:creationId xmlns:a16="http://schemas.microsoft.com/office/drawing/2014/main" xmlns="" id="{9EA054CB-ACF0-4E93-88E3-C6D1970C21DE}"/>
                </a:ext>
              </a:extLst>
            </p:cNvPr>
            <p:cNvSpPr>
              <a:spLocks/>
            </p:cNvSpPr>
            <p:nvPr/>
          </p:nvSpPr>
          <p:spPr bwMode="auto">
            <a:xfrm>
              <a:off x="6958671" y="3087004"/>
              <a:ext cx="11030" cy="8422"/>
            </a:xfrm>
            <a:custGeom>
              <a:avLst/>
              <a:gdLst>
                <a:gd name="T0" fmla="*/ 2 w 4"/>
                <a:gd name="T1" fmla="*/ 2 h 3"/>
                <a:gd name="T2" fmla="*/ 4 w 4"/>
                <a:gd name="T3" fmla="*/ 3 h 3"/>
                <a:gd name="T4" fmla="*/ 2 w 4"/>
                <a:gd name="T5" fmla="*/ 2 h 3"/>
              </a:gdLst>
              <a:ahLst/>
              <a:cxnLst>
                <a:cxn ang="0">
                  <a:pos x="T0" y="T1"/>
                </a:cxn>
                <a:cxn ang="0">
                  <a:pos x="T2" y="T3"/>
                </a:cxn>
                <a:cxn ang="0">
                  <a:pos x="T4" y="T5"/>
                </a:cxn>
              </a:cxnLst>
              <a:rect l="0" t="0" r="r" b="b"/>
              <a:pathLst>
                <a:path w="4" h="3">
                  <a:moveTo>
                    <a:pt x="2" y="2"/>
                  </a:moveTo>
                  <a:cubicBezTo>
                    <a:pt x="3" y="3"/>
                    <a:pt x="3" y="3"/>
                    <a:pt x="4" y="3"/>
                  </a:cubicBezTo>
                  <a:cubicBezTo>
                    <a:pt x="4" y="0"/>
                    <a:pt x="0" y="0"/>
                    <a:pt x="2"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92" name="Freeform 1362">
              <a:extLst>
                <a:ext uri="{FF2B5EF4-FFF2-40B4-BE49-F238E27FC236}">
                  <a16:creationId xmlns:a16="http://schemas.microsoft.com/office/drawing/2014/main" xmlns="" id="{7201BCD3-DE10-4341-9A69-09D86C1F53A8}"/>
                </a:ext>
              </a:extLst>
            </p:cNvPr>
            <p:cNvSpPr>
              <a:spLocks/>
            </p:cNvSpPr>
            <p:nvPr/>
          </p:nvSpPr>
          <p:spPr bwMode="auto">
            <a:xfrm>
              <a:off x="6958671" y="3087004"/>
              <a:ext cx="11030" cy="8422"/>
            </a:xfrm>
            <a:custGeom>
              <a:avLst/>
              <a:gdLst>
                <a:gd name="T0" fmla="*/ 2 w 4"/>
                <a:gd name="T1" fmla="*/ 2 h 3"/>
                <a:gd name="T2" fmla="*/ 4 w 4"/>
                <a:gd name="T3" fmla="*/ 3 h 3"/>
                <a:gd name="T4" fmla="*/ 2 w 4"/>
                <a:gd name="T5" fmla="*/ 2 h 3"/>
              </a:gdLst>
              <a:ahLst/>
              <a:cxnLst>
                <a:cxn ang="0">
                  <a:pos x="T0" y="T1"/>
                </a:cxn>
                <a:cxn ang="0">
                  <a:pos x="T2" y="T3"/>
                </a:cxn>
                <a:cxn ang="0">
                  <a:pos x="T4" y="T5"/>
                </a:cxn>
              </a:cxnLst>
              <a:rect l="0" t="0" r="r" b="b"/>
              <a:pathLst>
                <a:path w="4" h="3">
                  <a:moveTo>
                    <a:pt x="2" y="2"/>
                  </a:moveTo>
                  <a:cubicBezTo>
                    <a:pt x="3" y="3"/>
                    <a:pt x="3" y="3"/>
                    <a:pt x="4" y="3"/>
                  </a:cubicBezTo>
                  <a:cubicBezTo>
                    <a:pt x="4" y="0"/>
                    <a:pt x="0" y="0"/>
                    <a:pt x="2"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93" name="Freeform 1363">
              <a:extLst>
                <a:ext uri="{FF2B5EF4-FFF2-40B4-BE49-F238E27FC236}">
                  <a16:creationId xmlns:a16="http://schemas.microsoft.com/office/drawing/2014/main" xmlns="" id="{4AD5FC61-CF40-4F2A-8A22-8E64A63B1EBA}"/>
                </a:ext>
              </a:extLst>
            </p:cNvPr>
            <p:cNvSpPr>
              <a:spLocks/>
            </p:cNvSpPr>
            <p:nvPr/>
          </p:nvSpPr>
          <p:spPr bwMode="auto">
            <a:xfrm>
              <a:off x="6963399" y="3079987"/>
              <a:ext cx="6303" cy="4212"/>
            </a:xfrm>
            <a:custGeom>
              <a:avLst/>
              <a:gdLst>
                <a:gd name="T0" fmla="*/ 0 w 2"/>
                <a:gd name="T1" fmla="*/ 1 h 2"/>
                <a:gd name="T2" fmla="*/ 1 w 2"/>
                <a:gd name="T3" fmla="*/ 2 h 2"/>
                <a:gd name="T4" fmla="*/ 2 w 2"/>
                <a:gd name="T5" fmla="*/ 1 h 2"/>
                <a:gd name="T6" fmla="*/ 0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1"/>
                    <a:pt x="1" y="2"/>
                    <a:pt x="1" y="2"/>
                  </a:cubicBezTo>
                  <a:cubicBezTo>
                    <a:pt x="1" y="2"/>
                    <a:pt x="2" y="2"/>
                    <a:pt x="2" y="1"/>
                  </a:cubicBezTo>
                  <a:cubicBezTo>
                    <a:pt x="1" y="1"/>
                    <a:pt x="0" y="0"/>
                    <a:pt x="0" y="0"/>
                  </a:cubicBezTo>
                  <a:cubicBezTo>
                    <a:pt x="0" y="1"/>
                    <a:pt x="0"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94" name="Freeform 1364">
              <a:extLst>
                <a:ext uri="{FF2B5EF4-FFF2-40B4-BE49-F238E27FC236}">
                  <a16:creationId xmlns:a16="http://schemas.microsoft.com/office/drawing/2014/main" xmlns="" id="{1563CCFC-B6AC-4171-B870-0797E31F74F0}"/>
                </a:ext>
              </a:extLst>
            </p:cNvPr>
            <p:cNvSpPr>
              <a:spLocks/>
            </p:cNvSpPr>
            <p:nvPr/>
          </p:nvSpPr>
          <p:spPr bwMode="auto">
            <a:xfrm>
              <a:off x="6963399" y="3079987"/>
              <a:ext cx="6303" cy="4212"/>
            </a:xfrm>
            <a:custGeom>
              <a:avLst/>
              <a:gdLst>
                <a:gd name="T0" fmla="*/ 0 w 2"/>
                <a:gd name="T1" fmla="*/ 1 h 2"/>
                <a:gd name="T2" fmla="*/ 1 w 2"/>
                <a:gd name="T3" fmla="*/ 2 h 2"/>
                <a:gd name="T4" fmla="*/ 2 w 2"/>
                <a:gd name="T5" fmla="*/ 1 h 2"/>
                <a:gd name="T6" fmla="*/ 0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1"/>
                    <a:pt x="1" y="2"/>
                    <a:pt x="1" y="2"/>
                  </a:cubicBezTo>
                  <a:cubicBezTo>
                    <a:pt x="1" y="2"/>
                    <a:pt x="2" y="2"/>
                    <a:pt x="2" y="1"/>
                  </a:cubicBezTo>
                  <a:cubicBezTo>
                    <a:pt x="1" y="1"/>
                    <a:pt x="0" y="0"/>
                    <a:pt x="0" y="0"/>
                  </a:cubicBezTo>
                  <a:cubicBezTo>
                    <a:pt x="0" y="1"/>
                    <a:pt x="0"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95" name="Freeform 1365">
              <a:extLst>
                <a:ext uri="{FF2B5EF4-FFF2-40B4-BE49-F238E27FC236}">
                  <a16:creationId xmlns:a16="http://schemas.microsoft.com/office/drawing/2014/main" xmlns="" id="{1B982C91-FD51-4FD5-AF9D-560DB9D133B2}"/>
                </a:ext>
              </a:extLst>
            </p:cNvPr>
            <p:cNvSpPr>
              <a:spLocks/>
            </p:cNvSpPr>
            <p:nvPr/>
          </p:nvSpPr>
          <p:spPr bwMode="auto">
            <a:xfrm>
              <a:off x="6963399" y="3067353"/>
              <a:ext cx="3151" cy="2807"/>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0" y="0"/>
                  </a:cubicBezTo>
                  <a:cubicBezTo>
                    <a:pt x="0" y="0"/>
                    <a:pt x="0"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96" name="Freeform 1366">
              <a:extLst>
                <a:ext uri="{FF2B5EF4-FFF2-40B4-BE49-F238E27FC236}">
                  <a16:creationId xmlns:a16="http://schemas.microsoft.com/office/drawing/2014/main" xmlns="" id="{34DAB7B2-003A-43CC-B2CB-0B431B33783B}"/>
                </a:ext>
              </a:extLst>
            </p:cNvPr>
            <p:cNvSpPr>
              <a:spLocks/>
            </p:cNvSpPr>
            <p:nvPr/>
          </p:nvSpPr>
          <p:spPr bwMode="auto">
            <a:xfrm>
              <a:off x="6963399" y="3067353"/>
              <a:ext cx="3151" cy="2807"/>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0" y="0"/>
                  </a:cubicBezTo>
                  <a:cubicBezTo>
                    <a:pt x="0" y="0"/>
                    <a:pt x="0"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97" name="Freeform 1367">
              <a:extLst>
                <a:ext uri="{FF2B5EF4-FFF2-40B4-BE49-F238E27FC236}">
                  <a16:creationId xmlns:a16="http://schemas.microsoft.com/office/drawing/2014/main" xmlns="" id="{9785BB60-9FF4-4D7E-9775-74D57DD9E130}"/>
                </a:ext>
              </a:extLst>
            </p:cNvPr>
            <p:cNvSpPr>
              <a:spLocks/>
            </p:cNvSpPr>
            <p:nvPr/>
          </p:nvSpPr>
          <p:spPr bwMode="auto">
            <a:xfrm>
              <a:off x="6747535" y="2588688"/>
              <a:ext cx="259982" cy="553061"/>
            </a:xfrm>
            <a:custGeom>
              <a:avLst/>
              <a:gdLst>
                <a:gd name="T0" fmla="*/ 5 w 94"/>
                <a:gd name="T1" fmla="*/ 87 h 223"/>
                <a:gd name="T2" fmla="*/ 7 w 94"/>
                <a:gd name="T3" fmla="*/ 79 h 223"/>
                <a:gd name="T4" fmla="*/ 8 w 94"/>
                <a:gd name="T5" fmla="*/ 66 h 223"/>
                <a:gd name="T6" fmla="*/ 9 w 94"/>
                <a:gd name="T7" fmla="*/ 55 h 223"/>
                <a:gd name="T8" fmla="*/ 19 w 94"/>
                <a:gd name="T9" fmla="*/ 40 h 223"/>
                <a:gd name="T10" fmla="*/ 22 w 94"/>
                <a:gd name="T11" fmla="*/ 23 h 223"/>
                <a:gd name="T12" fmla="*/ 29 w 94"/>
                <a:gd name="T13" fmla="*/ 17 h 223"/>
                <a:gd name="T14" fmla="*/ 41 w 94"/>
                <a:gd name="T15" fmla="*/ 18 h 223"/>
                <a:gd name="T16" fmla="*/ 40 w 94"/>
                <a:gd name="T17" fmla="*/ 5 h 223"/>
                <a:gd name="T18" fmla="*/ 49 w 94"/>
                <a:gd name="T19" fmla="*/ 5 h 223"/>
                <a:gd name="T20" fmla="*/ 53 w 94"/>
                <a:gd name="T21" fmla="*/ 11 h 223"/>
                <a:gd name="T22" fmla="*/ 58 w 94"/>
                <a:gd name="T23" fmla="*/ 30 h 223"/>
                <a:gd name="T24" fmla="*/ 55 w 94"/>
                <a:gd name="T25" fmla="*/ 36 h 223"/>
                <a:gd name="T26" fmla="*/ 51 w 94"/>
                <a:gd name="T27" fmla="*/ 48 h 223"/>
                <a:gd name="T28" fmla="*/ 53 w 94"/>
                <a:gd name="T29" fmla="*/ 56 h 223"/>
                <a:gd name="T30" fmla="*/ 64 w 94"/>
                <a:gd name="T31" fmla="*/ 57 h 223"/>
                <a:gd name="T32" fmla="*/ 69 w 94"/>
                <a:gd name="T33" fmla="*/ 65 h 223"/>
                <a:gd name="T34" fmla="*/ 73 w 94"/>
                <a:gd name="T35" fmla="*/ 78 h 223"/>
                <a:gd name="T36" fmla="*/ 83 w 94"/>
                <a:gd name="T37" fmla="*/ 85 h 223"/>
                <a:gd name="T38" fmla="*/ 92 w 94"/>
                <a:gd name="T39" fmla="*/ 86 h 223"/>
                <a:gd name="T40" fmla="*/ 86 w 94"/>
                <a:gd name="T41" fmla="*/ 94 h 223"/>
                <a:gd name="T42" fmla="*/ 78 w 94"/>
                <a:gd name="T43" fmla="*/ 101 h 223"/>
                <a:gd name="T44" fmla="*/ 72 w 94"/>
                <a:gd name="T45" fmla="*/ 105 h 223"/>
                <a:gd name="T46" fmla="*/ 62 w 94"/>
                <a:gd name="T47" fmla="*/ 110 h 223"/>
                <a:gd name="T48" fmla="*/ 63 w 94"/>
                <a:gd name="T49" fmla="*/ 120 h 223"/>
                <a:gd name="T50" fmla="*/ 63 w 94"/>
                <a:gd name="T51" fmla="*/ 126 h 223"/>
                <a:gd name="T52" fmla="*/ 73 w 94"/>
                <a:gd name="T53" fmla="*/ 140 h 223"/>
                <a:gd name="T54" fmla="*/ 77 w 94"/>
                <a:gd name="T55" fmla="*/ 149 h 223"/>
                <a:gd name="T56" fmla="*/ 74 w 94"/>
                <a:gd name="T57" fmla="*/ 160 h 223"/>
                <a:gd name="T58" fmla="*/ 81 w 94"/>
                <a:gd name="T59" fmla="*/ 174 h 223"/>
                <a:gd name="T60" fmla="*/ 87 w 94"/>
                <a:gd name="T61" fmla="*/ 191 h 223"/>
                <a:gd name="T62" fmla="*/ 88 w 94"/>
                <a:gd name="T63" fmla="*/ 208 h 223"/>
                <a:gd name="T64" fmla="*/ 81 w 94"/>
                <a:gd name="T65" fmla="*/ 223 h 223"/>
                <a:gd name="T66" fmla="*/ 81 w 94"/>
                <a:gd name="T67" fmla="*/ 212 h 223"/>
                <a:gd name="T68" fmla="*/ 82 w 94"/>
                <a:gd name="T69" fmla="*/ 201 h 223"/>
                <a:gd name="T70" fmla="*/ 81 w 94"/>
                <a:gd name="T71" fmla="*/ 196 h 223"/>
                <a:gd name="T72" fmla="*/ 80 w 94"/>
                <a:gd name="T73" fmla="*/ 193 h 223"/>
                <a:gd name="T74" fmla="*/ 75 w 94"/>
                <a:gd name="T75" fmla="*/ 179 h 223"/>
                <a:gd name="T76" fmla="*/ 73 w 94"/>
                <a:gd name="T77" fmla="*/ 177 h 223"/>
                <a:gd name="T78" fmla="*/ 70 w 94"/>
                <a:gd name="T79" fmla="*/ 166 h 223"/>
                <a:gd name="T80" fmla="*/ 65 w 94"/>
                <a:gd name="T81" fmla="*/ 151 h 223"/>
                <a:gd name="T82" fmla="*/ 62 w 94"/>
                <a:gd name="T83" fmla="*/ 144 h 223"/>
                <a:gd name="T84" fmla="*/ 55 w 94"/>
                <a:gd name="T85" fmla="*/ 133 h 223"/>
                <a:gd name="T86" fmla="*/ 52 w 94"/>
                <a:gd name="T87" fmla="*/ 145 h 223"/>
                <a:gd name="T88" fmla="*/ 48 w 94"/>
                <a:gd name="T89" fmla="*/ 146 h 223"/>
                <a:gd name="T90" fmla="*/ 41 w 94"/>
                <a:gd name="T91" fmla="*/ 149 h 223"/>
                <a:gd name="T92" fmla="*/ 39 w 94"/>
                <a:gd name="T93" fmla="*/ 149 h 223"/>
                <a:gd name="T94" fmla="*/ 35 w 94"/>
                <a:gd name="T95" fmla="*/ 153 h 223"/>
                <a:gd name="T96" fmla="*/ 33 w 94"/>
                <a:gd name="T97" fmla="*/ 151 h 223"/>
                <a:gd name="T98" fmla="*/ 30 w 94"/>
                <a:gd name="T99" fmla="*/ 151 h 223"/>
                <a:gd name="T100" fmla="*/ 30 w 94"/>
                <a:gd name="T101" fmla="*/ 129 h 223"/>
                <a:gd name="T102" fmla="*/ 26 w 94"/>
                <a:gd name="T103" fmla="*/ 118 h 223"/>
                <a:gd name="T104" fmla="*/ 22 w 94"/>
                <a:gd name="T105" fmla="*/ 113 h 223"/>
                <a:gd name="T106" fmla="*/ 18 w 94"/>
                <a:gd name="T107" fmla="*/ 111 h 223"/>
                <a:gd name="T108" fmla="*/ 20 w 94"/>
                <a:gd name="T109" fmla="*/ 106 h 223"/>
                <a:gd name="T110" fmla="*/ 15 w 94"/>
                <a:gd name="T111" fmla="*/ 103 h 223"/>
                <a:gd name="T112" fmla="*/ 12 w 94"/>
                <a:gd name="T113" fmla="*/ 103 h 223"/>
                <a:gd name="T114" fmla="*/ 10 w 94"/>
                <a:gd name="T115" fmla="*/ 100 h 223"/>
                <a:gd name="T116" fmla="*/ 11 w 94"/>
                <a:gd name="T117" fmla="*/ 96 h 223"/>
                <a:gd name="T118" fmla="*/ 7 w 94"/>
                <a:gd name="T119" fmla="*/ 96 h 223"/>
                <a:gd name="T120" fmla="*/ 1 w 94"/>
                <a:gd name="T121" fmla="*/ 8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4" h="223">
                  <a:moveTo>
                    <a:pt x="1" y="89"/>
                  </a:moveTo>
                  <a:cubicBezTo>
                    <a:pt x="1" y="88"/>
                    <a:pt x="0" y="86"/>
                    <a:pt x="2" y="86"/>
                  </a:cubicBezTo>
                  <a:cubicBezTo>
                    <a:pt x="3" y="85"/>
                    <a:pt x="4" y="87"/>
                    <a:pt x="5" y="87"/>
                  </a:cubicBezTo>
                  <a:cubicBezTo>
                    <a:pt x="4" y="85"/>
                    <a:pt x="4" y="82"/>
                    <a:pt x="4" y="79"/>
                  </a:cubicBezTo>
                  <a:cubicBezTo>
                    <a:pt x="3" y="79"/>
                    <a:pt x="5" y="78"/>
                    <a:pt x="4" y="77"/>
                  </a:cubicBezTo>
                  <a:cubicBezTo>
                    <a:pt x="5" y="77"/>
                    <a:pt x="6" y="79"/>
                    <a:pt x="7" y="79"/>
                  </a:cubicBezTo>
                  <a:cubicBezTo>
                    <a:pt x="8" y="79"/>
                    <a:pt x="8" y="77"/>
                    <a:pt x="8" y="76"/>
                  </a:cubicBezTo>
                  <a:cubicBezTo>
                    <a:pt x="10" y="78"/>
                    <a:pt x="9" y="75"/>
                    <a:pt x="9" y="74"/>
                  </a:cubicBezTo>
                  <a:cubicBezTo>
                    <a:pt x="8" y="71"/>
                    <a:pt x="8" y="69"/>
                    <a:pt x="8" y="66"/>
                  </a:cubicBezTo>
                  <a:cubicBezTo>
                    <a:pt x="10" y="68"/>
                    <a:pt x="10" y="65"/>
                    <a:pt x="10" y="63"/>
                  </a:cubicBezTo>
                  <a:cubicBezTo>
                    <a:pt x="10" y="60"/>
                    <a:pt x="9" y="57"/>
                    <a:pt x="8" y="54"/>
                  </a:cubicBezTo>
                  <a:cubicBezTo>
                    <a:pt x="8" y="54"/>
                    <a:pt x="9" y="55"/>
                    <a:pt x="9" y="55"/>
                  </a:cubicBezTo>
                  <a:cubicBezTo>
                    <a:pt x="10" y="55"/>
                    <a:pt x="10" y="55"/>
                    <a:pt x="11" y="55"/>
                  </a:cubicBezTo>
                  <a:cubicBezTo>
                    <a:pt x="12" y="55"/>
                    <a:pt x="16" y="56"/>
                    <a:pt x="17" y="57"/>
                  </a:cubicBezTo>
                  <a:cubicBezTo>
                    <a:pt x="17" y="52"/>
                    <a:pt x="23" y="44"/>
                    <a:pt x="19" y="40"/>
                  </a:cubicBezTo>
                  <a:cubicBezTo>
                    <a:pt x="17" y="38"/>
                    <a:pt x="21" y="36"/>
                    <a:pt x="22" y="34"/>
                  </a:cubicBezTo>
                  <a:cubicBezTo>
                    <a:pt x="22" y="32"/>
                    <a:pt x="23" y="30"/>
                    <a:pt x="22" y="29"/>
                  </a:cubicBezTo>
                  <a:cubicBezTo>
                    <a:pt x="21" y="27"/>
                    <a:pt x="21" y="24"/>
                    <a:pt x="22" y="23"/>
                  </a:cubicBezTo>
                  <a:cubicBezTo>
                    <a:pt x="23" y="22"/>
                    <a:pt x="25" y="23"/>
                    <a:pt x="25" y="22"/>
                  </a:cubicBezTo>
                  <a:cubicBezTo>
                    <a:pt x="25" y="21"/>
                    <a:pt x="27" y="20"/>
                    <a:pt x="27" y="20"/>
                  </a:cubicBezTo>
                  <a:cubicBezTo>
                    <a:pt x="28" y="19"/>
                    <a:pt x="29" y="18"/>
                    <a:pt x="29" y="17"/>
                  </a:cubicBezTo>
                  <a:cubicBezTo>
                    <a:pt x="30" y="15"/>
                    <a:pt x="33" y="15"/>
                    <a:pt x="35" y="15"/>
                  </a:cubicBezTo>
                  <a:cubicBezTo>
                    <a:pt x="35" y="15"/>
                    <a:pt x="36" y="14"/>
                    <a:pt x="37" y="15"/>
                  </a:cubicBezTo>
                  <a:cubicBezTo>
                    <a:pt x="38" y="16"/>
                    <a:pt x="39" y="18"/>
                    <a:pt x="41" y="18"/>
                  </a:cubicBezTo>
                  <a:cubicBezTo>
                    <a:pt x="41" y="16"/>
                    <a:pt x="39" y="15"/>
                    <a:pt x="38" y="14"/>
                  </a:cubicBezTo>
                  <a:cubicBezTo>
                    <a:pt x="37" y="12"/>
                    <a:pt x="38" y="11"/>
                    <a:pt x="39" y="9"/>
                  </a:cubicBezTo>
                  <a:cubicBezTo>
                    <a:pt x="41" y="7"/>
                    <a:pt x="40" y="7"/>
                    <a:pt x="40" y="5"/>
                  </a:cubicBezTo>
                  <a:cubicBezTo>
                    <a:pt x="40" y="4"/>
                    <a:pt x="41" y="4"/>
                    <a:pt x="41" y="4"/>
                  </a:cubicBezTo>
                  <a:cubicBezTo>
                    <a:pt x="41" y="3"/>
                    <a:pt x="42" y="1"/>
                    <a:pt x="42" y="0"/>
                  </a:cubicBezTo>
                  <a:cubicBezTo>
                    <a:pt x="43" y="2"/>
                    <a:pt x="47" y="3"/>
                    <a:pt x="49" y="5"/>
                  </a:cubicBezTo>
                  <a:cubicBezTo>
                    <a:pt x="49" y="6"/>
                    <a:pt x="49" y="7"/>
                    <a:pt x="50" y="8"/>
                  </a:cubicBezTo>
                  <a:cubicBezTo>
                    <a:pt x="50" y="10"/>
                    <a:pt x="51" y="11"/>
                    <a:pt x="52" y="12"/>
                  </a:cubicBezTo>
                  <a:cubicBezTo>
                    <a:pt x="53" y="12"/>
                    <a:pt x="53" y="11"/>
                    <a:pt x="53" y="11"/>
                  </a:cubicBezTo>
                  <a:cubicBezTo>
                    <a:pt x="57" y="12"/>
                    <a:pt x="57" y="17"/>
                    <a:pt x="58" y="21"/>
                  </a:cubicBezTo>
                  <a:cubicBezTo>
                    <a:pt x="59" y="23"/>
                    <a:pt x="59" y="24"/>
                    <a:pt x="59" y="27"/>
                  </a:cubicBezTo>
                  <a:cubicBezTo>
                    <a:pt x="59" y="28"/>
                    <a:pt x="60" y="30"/>
                    <a:pt x="58" y="30"/>
                  </a:cubicBezTo>
                  <a:cubicBezTo>
                    <a:pt x="58" y="30"/>
                    <a:pt x="62" y="34"/>
                    <a:pt x="58" y="33"/>
                  </a:cubicBezTo>
                  <a:cubicBezTo>
                    <a:pt x="58" y="33"/>
                    <a:pt x="57" y="34"/>
                    <a:pt x="57" y="35"/>
                  </a:cubicBezTo>
                  <a:cubicBezTo>
                    <a:pt x="57" y="36"/>
                    <a:pt x="55" y="36"/>
                    <a:pt x="55" y="36"/>
                  </a:cubicBezTo>
                  <a:cubicBezTo>
                    <a:pt x="55" y="36"/>
                    <a:pt x="54" y="42"/>
                    <a:pt x="52" y="40"/>
                  </a:cubicBezTo>
                  <a:cubicBezTo>
                    <a:pt x="52" y="42"/>
                    <a:pt x="51" y="43"/>
                    <a:pt x="52" y="45"/>
                  </a:cubicBezTo>
                  <a:cubicBezTo>
                    <a:pt x="50" y="45"/>
                    <a:pt x="51" y="46"/>
                    <a:pt x="51" y="48"/>
                  </a:cubicBezTo>
                  <a:cubicBezTo>
                    <a:pt x="51" y="49"/>
                    <a:pt x="52" y="49"/>
                    <a:pt x="52" y="50"/>
                  </a:cubicBezTo>
                  <a:cubicBezTo>
                    <a:pt x="53" y="51"/>
                    <a:pt x="53" y="53"/>
                    <a:pt x="53" y="53"/>
                  </a:cubicBezTo>
                  <a:cubicBezTo>
                    <a:pt x="53" y="54"/>
                    <a:pt x="51" y="55"/>
                    <a:pt x="53" y="56"/>
                  </a:cubicBezTo>
                  <a:cubicBezTo>
                    <a:pt x="53" y="57"/>
                    <a:pt x="57" y="54"/>
                    <a:pt x="57" y="54"/>
                  </a:cubicBezTo>
                  <a:cubicBezTo>
                    <a:pt x="60" y="52"/>
                    <a:pt x="63" y="55"/>
                    <a:pt x="65" y="53"/>
                  </a:cubicBezTo>
                  <a:cubicBezTo>
                    <a:pt x="65" y="54"/>
                    <a:pt x="63" y="55"/>
                    <a:pt x="64" y="57"/>
                  </a:cubicBezTo>
                  <a:cubicBezTo>
                    <a:pt x="64" y="58"/>
                    <a:pt x="65" y="58"/>
                    <a:pt x="66" y="59"/>
                  </a:cubicBezTo>
                  <a:cubicBezTo>
                    <a:pt x="66" y="59"/>
                    <a:pt x="65" y="60"/>
                    <a:pt x="66" y="61"/>
                  </a:cubicBezTo>
                  <a:cubicBezTo>
                    <a:pt x="68" y="62"/>
                    <a:pt x="67" y="65"/>
                    <a:pt x="69" y="65"/>
                  </a:cubicBezTo>
                  <a:cubicBezTo>
                    <a:pt x="71" y="66"/>
                    <a:pt x="73" y="64"/>
                    <a:pt x="74" y="68"/>
                  </a:cubicBezTo>
                  <a:cubicBezTo>
                    <a:pt x="72" y="68"/>
                    <a:pt x="73" y="71"/>
                    <a:pt x="73" y="73"/>
                  </a:cubicBezTo>
                  <a:cubicBezTo>
                    <a:pt x="73" y="74"/>
                    <a:pt x="71" y="78"/>
                    <a:pt x="73" y="78"/>
                  </a:cubicBezTo>
                  <a:cubicBezTo>
                    <a:pt x="74" y="78"/>
                    <a:pt x="79" y="77"/>
                    <a:pt x="80" y="78"/>
                  </a:cubicBezTo>
                  <a:cubicBezTo>
                    <a:pt x="82" y="80"/>
                    <a:pt x="79" y="83"/>
                    <a:pt x="83" y="83"/>
                  </a:cubicBezTo>
                  <a:cubicBezTo>
                    <a:pt x="82" y="83"/>
                    <a:pt x="83" y="85"/>
                    <a:pt x="83" y="85"/>
                  </a:cubicBezTo>
                  <a:cubicBezTo>
                    <a:pt x="84" y="86"/>
                    <a:pt x="85" y="84"/>
                    <a:pt x="86" y="85"/>
                  </a:cubicBezTo>
                  <a:cubicBezTo>
                    <a:pt x="88" y="86"/>
                    <a:pt x="91" y="83"/>
                    <a:pt x="92" y="82"/>
                  </a:cubicBezTo>
                  <a:cubicBezTo>
                    <a:pt x="93" y="83"/>
                    <a:pt x="94" y="84"/>
                    <a:pt x="92" y="86"/>
                  </a:cubicBezTo>
                  <a:cubicBezTo>
                    <a:pt x="92" y="86"/>
                    <a:pt x="90" y="87"/>
                    <a:pt x="89" y="88"/>
                  </a:cubicBezTo>
                  <a:cubicBezTo>
                    <a:pt x="89" y="88"/>
                    <a:pt x="87" y="93"/>
                    <a:pt x="89" y="92"/>
                  </a:cubicBezTo>
                  <a:cubicBezTo>
                    <a:pt x="89" y="94"/>
                    <a:pt x="86" y="93"/>
                    <a:pt x="86" y="94"/>
                  </a:cubicBezTo>
                  <a:cubicBezTo>
                    <a:pt x="84" y="95"/>
                    <a:pt x="85" y="97"/>
                    <a:pt x="84" y="99"/>
                  </a:cubicBezTo>
                  <a:cubicBezTo>
                    <a:pt x="83" y="97"/>
                    <a:pt x="81" y="99"/>
                    <a:pt x="78" y="99"/>
                  </a:cubicBezTo>
                  <a:cubicBezTo>
                    <a:pt x="79" y="100"/>
                    <a:pt x="79" y="101"/>
                    <a:pt x="78" y="101"/>
                  </a:cubicBezTo>
                  <a:cubicBezTo>
                    <a:pt x="77" y="102"/>
                    <a:pt x="76" y="102"/>
                    <a:pt x="75" y="102"/>
                  </a:cubicBezTo>
                  <a:cubicBezTo>
                    <a:pt x="74" y="102"/>
                    <a:pt x="74" y="104"/>
                    <a:pt x="74" y="105"/>
                  </a:cubicBezTo>
                  <a:cubicBezTo>
                    <a:pt x="74" y="106"/>
                    <a:pt x="73" y="106"/>
                    <a:pt x="72" y="105"/>
                  </a:cubicBezTo>
                  <a:cubicBezTo>
                    <a:pt x="72" y="105"/>
                    <a:pt x="70" y="106"/>
                    <a:pt x="69" y="107"/>
                  </a:cubicBezTo>
                  <a:cubicBezTo>
                    <a:pt x="68" y="107"/>
                    <a:pt x="64" y="106"/>
                    <a:pt x="64" y="106"/>
                  </a:cubicBezTo>
                  <a:cubicBezTo>
                    <a:pt x="65" y="105"/>
                    <a:pt x="62" y="109"/>
                    <a:pt x="62" y="110"/>
                  </a:cubicBezTo>
                  <a:cubicBezTo>
                    <a:pt x="62" y="111"/>
                    <a:pt x="63" y="112"/>
                    <a:pt x="63" y="112"/>
                  </a:cubicBezTo>
                  <a:cubicBezTo>
                    <a:pt x="63" y="113"/>
                    <a:pt x="62" y="115"/>
                    <a:pt x="62" y="116"/>
                  </a:cubicBezTo>
                  <a:cubicBezTo>
                    <a:pt x="62" y="117"/>
                    <a:pt x="64" y="119"/>
                    <a:pt x="63" y="120"/>
                  </a:cubicBezTo>
                  <a:cubicBezTo>
                    <a:pt x="62" y="121"/>
                    <a:pt x="59" y="121"/>
                    <a:pt x="59" y="120"/>
                  </a:cubicBezTo>
                  <a:cubicBezTo>
                    <a:pt x="59" y="121"/>
                    <a:pt x="60" y="124"/>
                    <a:pt x="62" y="123"/>
                  </a:cubicBezTo>
                  <a:cubicBezTo>
                    <a:pt x="62" y="124"/>
                    <a:pt x="62" y="125"/>
                    <a:pt x="63" y="126"/>
                  </a:cubicBezTo>
                  <a:cubicBezTo>
                    <a:pt x="64" y="127"/>
                    <a:pt x="63" y="128"/>
                    <a:pt x="64" y="129"/>
                  </a:cubicBezTo>
                  <a:cubicBezTo>
                    <a:pt x="64" y="131"/>
                    <a:pt x="67" y="134"/>
                    <a:pt x="69" y="135"/>
                  </a:cubicBezTo>
                  <a:cubicBezTo>
                    <a:pt x="70" y="137"/>
                    <a:pt x="72" y="138"/>
                    <a:pt x="73" y="140"/>
                  </a:cubicBezTo>
                  <a:cubicBezTo>
                    <a:pt x="74" y="143"/>
                    <a:pt x="74" y="145"/>
                    <a:pt x="76" y="147"/>
                  </a:cubicBezTo>
                  <a:cubicBezTo>
                    <a:pt x="77" y="147"/>
                    <a:pt x="77" y="146"/>
                    <a:pt x="77" y="145"/>
                  </a:cubicBezTo>
                  <a:cubicBezTo>
                    <a:pt x="79" y="146"/>
                    <a:pt x="78" y="148"/>
                    <a:pt x="77" y="149"/>
                  </a:cubicBezTo>
                  <a:cubicBezTo>
                    <a:pt x="76" y="150"/>
                    <a:pt x="75" y="149"/>
                    <a:pt x="75" y="152"/>
                  </a:cubicBezTo>
                  <a:cubicBezTo>
                    <a:pt x="76" y="153"/>
                    <a:pt x="76" y="156"/>
                    <a:pt x="76" y="157"/>
                  </a:cubicBezTo>
                  <a:cubicBezTo>
                    <a:pt x="76" y="159"/>
                    <a:pt x="74" y="158"/>
                    <a:pt x="74" y="160"/>
                  </a:cubicBezTo>
                  <a:cubicBezTo>
                    <a:pt x="73" y="159"/>
                    <a:pt x="73" y="160"/>
                    <a:pt x="72" y="161"/>
                  </a:cubicBezTo>
                  <a:cubicBezTo>
                    <a:pt x="72" y="162"/>
                    <a:pt x="73" y="164"/>
                    <a:pt x="74" y="165"/>
                  </a:cubicBezTo>
                  <a:cubicBezTo>
                    <a:pt x="76" y="169"/>
                    <a:pt x="79" y="171"/>
                    <a:pt x="81" y="174"/>
                  </a:cubicBezTo>
                  <a:cubicBezTo>
                    <a:pt x="84" y="177"/>
                    <a:pt x="85" y="180"/>
                    <a:pt x="85" y="184"/>
                  </a:cubicBezTo>
                  <a:cubicBezTo>
                    <a:pt x="84" y="185"/>
                    <a:pt x="84" y="185"/>
                    <a:pt x="85" y="187"/>
                  </a:cubicBezTo>
                  <a:cubicBezTo>
                    <a:pt x="86" y="189"/>
                    <a:pt x="86" y="190"/>
                    <a:pt x="87" y="191"/>
                  </a:cubicBezTo>
                  <a:cubicBezTo>
                    <a:pt x="88" y="193"/>
                    <a:pt x="89" y="194"/>
                    <a:pt x="89" y="195"/>
                  </a:cubicBezTo>
                  <a:cubicBezTo>
                    <a:pt x="89" y="197"/>
                    <a:pt x="90" y="200"/>
                    <a:pt x="91" y="201"/>
                  </a:cubicBezTo>
                  <a:cubicBezTo>
                    <a:pt x="92" y="203"/>
                    <a:pt x="90" y="206"/>
                    <a:pt x="88" y="208"/>
                  </a:cubicBezTo>
                  <a:cubicBezTo>
                    <a:pt x="87" y="209"/>
                    <a:pt x="86" y="211"/>
                    <a:pt x="84" y="214"/>
                  </a:cubicBezTo>
                  <a:cubicBezTo>
                    <a:pt x="83" y="216"/>
                    <a:pt x="84" y="216"/>
                    <a:pt x="84" y="218"/>
                  </a:cubicBezTo>
                  <a:cubicBezTo>
                    <a:pt x="83" y="219"/>
                    <a:pt x="83" y="221"/>
                    <a:pt x="81" y="223"/>
                  </a:cubicBezTo>
                  <a:cubicBezTo>
                    <a:pt x="80" y="221"/>
                    <a:pt x="80" y="218"/>
                    <a:pt x="80" y="216"/>
                  </a:cubicBezTo>
                  <a:cubicBezTo>
                    <a:pt x="80" y="215"/>
                    <a:pt x="79" y="215"/>
                    <a:pt x="80" y="214"/>
                  </a:cubicBezTo>
                  <a:cubicBezTo>
                    <a:pt x="81" y="214"/>
                    <a:pt x="80" y="213"/>
                    <a:pt x="81" y="212"/>
                  </a:cubicBezTo>
                  <a:cubicBezTo>
                    <a:pt x="82" y="211"/>
                    <a:pt x="82" y="209"/>
                    <a:pt x="82" y="207"/>
                  </a:cubicBezTo>
                  <a:cubicBezTo>
                    <a:pt x="82" y="206"/>
                    <a:pt x="81" y="202"/>
                    <a:pt x="83" y="202"/>
                  </a:cubicBezTo>
                  <a:cubicBezTo>
                    <a:pt x="82" y="202"/>
                    <a:pt x="82" y="201"/>
                    <a:pt x="82" y="201"/>
                  </a:cubicBezTo>
                  <a:cubicBezTo>
                    <a:pt x="82" y="202"/>
                    <a:pt x="81" y="202"/>
                    <a:pt x="80" y="202"/>
                  </a:cubicBezTo>
                  <a:cubicBezTo>
                    <a:pt x="80" y="201"/>
                    <a:pt x="82" y="200"/>
                    <a:pt x="80" y="200"/>
                  </a:cubicBezTo>
                  <a:cubicBezTo>
                    <a:pt x="82" y="199"/>
                    <a:pt x="79" y="197"/>
                    <a:pt x="81" y="196"/>
                  </a:cubicBezTo>
                  <a:cubicBezTo>
                    <a:pt x="80" y="197"/>
                    <a:pt x="79" y="196"/>
                    <a:pt x="79" y="195"/>
                  </a:cubicBezTo>
                  <a:cubicBezTo>
                    <a:pt x="80" y="195"/>
                    <a:pt x="80" y="195"/>
                    <a:pt x="81" y="195"/>
                  </a:cubicBezTo>
                  <a:cubicBezTo>
                    <a:pt x="80" y="194"/>
                    <a:pt x="79" y="193"/>
                    <a:pt x="80" y="193"/>
                  </a:cubicBezTo>
                  <a:cubicBezTo>
                    <a:pt x="79" y="192"/>
                    <a:pt x="80" y="191"/>
                    <a:pt x="80" y="190"/>
                  </a:cubicBezTo>
                  <a:cubicBezTo>
                    <a:pt x="79" y="188"/>
                    <a:pt x="79" y="186"/>
                    <a:pt x="78" y="185"/>
                  </a:cubicBezTo>
                  <a:cubicBezTo>
                    <a:pt x="77" y="183"/>
                    <a:pt x="76" y="181"/>
                    <a:pt x="75" y="179"/>
                  </a:cubicBezTo>
                  <a:cubicBezTo>
                    <a:pt x="75" y="178"/>
                    <a:pt x="74" y="176"/>
                    <a:pt x="73" y="174"/>
                  </a:cubicBezTo>
                  <a:cubicBezTo>
                    <a:pt x="74" y="176"/>
                    <a:pt x="74" y="179"/>
                    <a:pt x="73" y="180"/>
                  </a:cubicBezTo>
                  <a:cubicBezTo>
                    <a:pt x="74" y="179"/>
                    <a:pt x="73" y="178"/>
                    <a:pt x="73" y="177"/>
                  </a:cubicBezTo>
                  <a:cubicBezTo>
                    <a:pt x="73" y="176"/>
                    <a:pt x="73" y="174"/>
                    <a:pt x="72" y="173"/>
                  </a:cubicBezTo>
                  <a:cubicBezTo>
                    <a:pt x="72" y="172"/>
                    <a:pt x="68" y="165"/>
                    <a:pt x="71" y="167"/>
                  </a:cubicBezTo>
                  <a:cubicBezTo>
                    <a:pt x="70" y="166"/>
                    <a:pt x="70" y="166"/>
                    <a:pt x="70" y="166"/>
                  </a:cubicBezTo>
                  <a:cubicBezTo>
                    <a:pt x="69" y="166"/>
                    <a:pt x="69" y="166"/>
                    <a:pt x="69" y="166"/>
                  </a:cubicBezTo>
                  <a:cubicBezTo>
                    <a:pt x="67" y="162"/>
                    <a:pt x="68" y="157"/>
                    <a:pt x="66" y="153"/>
                  </a:cubicBezTo>
                  <a:cubicBezTo>
                    <a:pt x="66" y="152"/>
                    <a:pt x="65" y="152"/>
                    <a:pt x="65" y="151"/>
                  </a:cubicBezTo>
                  <a:cubicBezTo>
                    <a:pt x="64" y="150"/>
                    <a:pt x="65" y="149"/>
                    <a:pt x="65" y="149"/>
                  </a:cubicBezTo>
                  <a:cubicBezTo>
                    <a:pt x="65" y="147"/>
                    <a:pt x="64" y="145"/>
                    <a:pt x="65" y="144"/>
                  </a:cubicBezTo>
                  <a:cubicBezTo>
                    <a:pt x="64" y="144"/>
                    <a:pt x="62" y="145"/>
                    <a:pt x="62" y="144"/>
                  </a:cubicBezTo>
                  <a:cubicBezTo>
                    <a:pt x="60" y="142"/>
                    <a:pt x="59" y="140"/>
                    <a:pt x="59" y="137"/>
                  </a:cubicBezTo>
                  <a:cubicBezTo>
                    <a:pt x="58" y="138"/>
                    <a:pt x="58" y="136"/>
                    <a:pt x="57" y="136"/>
                  </a:cubicBezTo>
                  <a:cubicBezTo>
                    <a:pt x="56" y="135"/>
                    <a:pt x="55" y="134"/>
                    <a:pt x="55" y="133"/>
                  </a:cubicBezTo>
                  <a:cubicBezTo>
                    <a:pt x="55" y="134"/>
                    <a:pt x="55" y="136"/>
                    <a:pt x="55" y="136"/>
                  </a:cubicBezTo>
                  <a:cubicBezTo>
                    <a:pt x="55" y="138"/>
                    <a:pt x="56" y="140"/>
                    <a:pt x="55" y="142"/>
                  </a:cubicBezTo>
                  <a:cubicBezTo>
                    <a:pt x="55" y="143"/>
                    <a:pt x="54" y="145"/>
                    <a:pt x="52" y="145"/>
                  </a:cubicBezTo>
                  <a:cubicBezTo>
                    <a:pt x="51" y="145"/>
                    <a:pt x="49" y="143"/>
                    <a:pt x="50" y="141"/>
                  </a:cubicBezTo>
                  <a:cubicBezTo>
                    <a:pt x="48" y="142"/>
                    <a:pt x="50" y="143"/>
                    <a:pt x="50" y="144"/>
                  </a:cubicBezTo>
                  <a:cubicBezTo>
                    <a:pt x="51" y="146"/>
                    <a:pt x="49" y="148"/>
                    <a:pt x="48" y="146"/>
                  </a:cubicBezTo>
                  <a:cubicBezTo>
                    <a:pt x="49" y="147"/>
                    <a:pt x="46" y="149"/>
                    <a:pt x="45" y="148"/>
                  </a:cubicBezTo>
                  <a:cubicBezTo>
                    <a:pt x="45" y="150"/>
                    <a:pt x="44" y="155"/>
                    <a:pt x="41" y="154"/>
                  </a:cubicBezTo>
                  <a:cubicBezTo>
                    <a:pt x="40" y="154"/>
                    <a:pt x="41" y="150"/>
                    <a:pt x="41" y="149"/>
                  </a:cubicBezTo>
                  <a:cubicBezTo>
                    <a:pt x="41" y="149"/>
                    <a:pt x="40" y="154"/>
                    <a:pt x="40" y="151"/>
                  </a:cubicBezTo>
                  <a:cubicBezTo>
                    <a:pt x="40" y="152"/>
                    <a:pt x="40" y="153"/>
                    <a:pt x="40" y="153"/>
                  </a:cubicBezTo>
                  <a:cubicBezTo>
                    <a:pt x="39" y="153"/>
                    <a:pt x="38" y="150"/>
                    <a:pt x="39" y="149"/>
                  </a:cubicBezTo>
                  <a:cubicBezTo>
                    <a:pt x="38" y="148"/>
                    <a:pt x="38" y="155"/>
                    <a:pt x="36" y="154"/>
                  </a:cubicBezTo>
                  <a:cubicBezTo>
                    <a:pt x="35" y="153"/>
                    <a:pt x="36" y="148"/>
                    <a:pt x="37" y="148"/>
                  </a:cubicBezTo>
                  <a:cubicBezTo>
                    <a:pt x="36" y="148"/>
                    <a:pt x="35" y="151"/>
                    <a:pt x="35" y="153"/>
                  </a:cubicBezTo>
                  <a:cubicBezTo>
                    <a:pt x="34" y="152"/>
                    <a:pt x="34" y="152"/>
                    <a:pt x="33" y="152"/>
                  </a:cubicBezTo>
                  <a:cubicBezTo>
                    <a:pt x="35" y="151"/>
                    <a:pt x="35" y="150"/>
                    <a:pt x="35" y="149"/>
                  </a:cubicBezTo>
                  <a:cubicBezTo>
                    <a:pt x="35" y="150"/>
                    <a:pt x="34" y="151"/>
                    <a:pt x="33" y="151"/>
                  </a:cubicBezTo>
                  <a:cubicBezTo>
                    <a:pt x="34" y="149"/>
                    <a:pt x="34" y="147"/>
                    <a:pt x="34" y="145"/>
                  </a:cubicBezTo>
                  <a:cubicBezTo>
                    <a:pt x="33" y="145"/>
                    <a:pt x="33" y="145"/>
                    <a:pt x="33" y="145"/>
                  </a:cubicBezTo>
                  <a:cubicBezTo>
                    <a:pt x="34" y="146"/>
                    <a:pt x="32" y="150"/>
                    <a:pt x="30" y="151"/>
                  </a:cubicBezTo>
                  <a:cubicBezTo>
                    <a:pt x="28" y="151"/>
                    <a:pt x="30" y="142"/>
                    <a:pt x="30" y="141"/>
                  </a:cubicBezTo>
                  <a:cubicBezTo>
                    <a:pt x="31" y="140"/>
                    <a:pt x="30" y="137"/>
                    <a:pt x="31" y="136"/>
                  </a:cubicBezTo>
                  <a:cubicBezTo>
                    <a:pt x="32" y="135"/>
                    <a:pt x="31" y="131"/>
                    <a:pt x="30" y="129"/>
                  </a:cubicBezTo>
                  <a:cubicBezTo>
                    <a:pt x="29" y="127"/>
                    <a:pt x="29" y="124"/>
                    <a:pt x="28" y="123"/>
                  </a:cubicBezTo>
                  <a:cubicBezTo>
                    <a:pt x="27" y="122"/>
                    <a:pt x="27" y="121"/>
                    <a:pt x="27" y="120"/>
                  </a:cubicBezTo>
                  <a:cubicBezTo>
                    <a:pt x="26" y="119"/>
                    <a:pt x="24" y="118"/>
                    <a:pt x="26" y="118"/>
                  </a:cubicBezTo>
                  <a:cubicBezTo>
                    <a:pt x="25" y="117"/>
                    <a:pt x="23" y="117"/>
                    <a:pt x="23" y="115"/>
                  </a:cubicBezTo>
                  <a:cubicBezTo>
                    <a:pt x="23" y="114"/>
                    <a:pt x="23" y="112"/>
                    <a:pt x="23" y="111"/>
                  </a:cubicBezTo>
                  <a:cubicBezTo>
                    <a:pt x="23" y="112"/>
                    <a:pt x="23" y="114"/>
                    <a:pt x="22" y="113"/>
                  </a:cubicBezTo>
                  <a:cubicBezTo>
                    <a:pt x="22" y="113"/>
                    <a:pt x="23" y="115"/>
                    <a:pt x="22" y="117"/>
                  </a:cubicBezTo>
                  <a:cubicBezTo>
                    <a:pt x="20" y="116"/>
                    <a:pt x="19" y="113"/>
                    <a:pt x="17" y="111"/>
                  </a:cubicBezTo>
                  <a:cubicBezTo>
                    <a:pt x="17" y="110"/>
                    <a:pt x="18" y="110"/>
                    <a:pt x="18" y="111"/>
                  </a:cubicBezTo>
                  <a:cubicBezTo>
                    <a:pt x="19" y="111"/>
                    <a:pt x="20" y="111"/>
                    <a:pt x="20" y="112"/>
                  </a:cubicBezTo>
                  <a:cubicBezTo>
                    <a:pt x="21" y="112"/>
                    <a:pt x="23" y="111"/>
                    <a:pt x="22" y="110"/>
                  </a:cubicBezTo>
                  <a:cubicBezTo>
                    <a:pt x="21" y="109"/>
                    <a:pt x="18" y="108"/>
                    <a:pt x="20" y="106"/>
                  </a:cubicBezTo>
                  <a:cubicBezTo>
                    <a:pt x="19" y="106"/>
                    <a:pt x="18" y="106"/>
                    <a:pt x="18" y="106"/>
                  </a:cubicBezTo>
                  <a:cubicBezTo>
                    <a:pt x="18" y="105"/>
                    <a:pt x="18" y="105"/>
                    <a:pt x="18" y="104"/>
                  </a:cubicBezTo>
                  <a:cubicBezTo>
                    <a:pt x="17" y="104"/>
                    <a:pt x="16" y="103"/>
                    <a:pt x="15" y="103"/>
                  </a:cubicBezTo>
                  <a:cubicBezTo>
                    <a:pt x="14" y="101"/>
                    <a:pt x="13" y="102"/>
                    <a:pt x="12" y="102"/>
                  </a:cubicBezTo>
                  <a:cubicBezTo>
                    <a:pt x="13" y="103"/>
                    <a:pt x="13" y="104"/>
                    <a:pt x="13" y="105"/>
                  </a:cubicBezTo>
                  <a:cubicBezTo>
                    <a:pt x="13" y="104"/>
                    <a:pt x="13" y="104"/>
                    <a:pt x="12" y="103"/>
                  </a:cubicBezTo>
                  <a:cubicBezTo>
                    <a:pt x="12" y="104"/>
                    <a:pt x="12" y="104"/>
                    <a:pt x="13" y="105"/>
                  </a:cubicBezTo>
                  <a:cubicBezTo>
                    <a:pt x="11" y="103"/>
                    <a:pt x="11" y="102"/>
                    <a:pt x="12" y="100"/>
                  </a:cubicBezTo>
                  <a:cubicBezTo>
                    <a:pt x="11" y="100"/>
                    <a:pt x="11" y="100"/>
                    <a:pt x="10" y="100"/>
                  </a:cubicBezTo>
                  <a:cubicBezTo>
                    <a:pt x="11" y="100"/>
                    <a:pt x="11" y="99"/>
                    <a:pt x="11" y="98"/>
                  </a:cubicBezTo>
                  <a:cubicBezTo>
                    <a:pt x="11" y="99"/>
                    <a:pt x="11" y="99"/>
                    <a:pt x="11" y="99"/>
                  </a:cubicBezTo>
                  <a:cubicBezTo>
                    <a:pt x="11" y="98"/>
                    <a:pt x="11" y="97"/>
                    <a:pt x="11" y="96"/>
                  </a:cubicBezTo>
                  <a:cubicBezTo>
                    <a:pt x="10" y="98"/>
                    <a:pt x="10" y="100"/>
                    <a:pt x="9" y="101"/>
                  </a:cubicBezTo>
                  <a:cubicBezTo>
                    <a:pt x="8" y="101"/>
                    <a:pt x="9" y="100"/>
                    <a:pt x="9" y="99"/>
                  </a:cubicBezTo>
                  <a:cubicBezTo>
                    <a:pt x="9" y="98"/>
                    <a:pt x="8" y="97"/>
                    <a:pt x="7" y="96"/>
                  </a:cubicBezTo>
                  <a:cubicBezTo>
                    <a:pt x="7" y="97"/>
                    <a:pt x="8" y="98"/>
                    <a:pt x="7" y="99"/>
                  </a:cubicBezTo>
                  <a:cubicBezTo>
                    <a:pt x="7" y="97"/>
                    <a:pt x="5" y="96"/>
                    <a:pt x="4" y="95"/>
                  </a:cubicBezTo>
                  <a:cubicBezTo>
                    <a:pt x="2" y="94"/>
                    <a:pt x="2" y="91"/>
                    <a:pt x="1" y="89"/>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98" name="Freeform 1368">
              <a:extLst>
                <a:ext uri="{FF2B5EF4-FFF2-40B4-BE49-F238E27FC236}">
                  <a16:creationId xmlns:a16="http://schemas.microsoft.com/office/drawing/2014/main" xmlns="" id="{31B87BA7-52D0-4A29-8207-6FAFA115C529}"/>
                </a:ext>
              </a:extLst>
            </p:cNvPr>
            <p:cNvSpPr>
              <a:spLocks/>
            </p:cNvSpPr>
            <p:nvPr/>
          </p:nvSpPr>
          <p:spPr bwMode="auto">
            <a:xfrm>
              <a:off x="6747535" y="2588688"/>
              <a:ext cx="259982" cy="553061"/>
            </a:xfrm>
            <a:custGeom>
              <a:avLst/>
              <a:gdLst>
                <a:gd name="T0" fmla="*/ 5 w 94"/>
                <a:gd name="T1" fmla="*/ 87 h 223"/>
                <a:gd name="T2" fmla="*/ 7 w 94"/>
                <a:gd name="T3" fmla="*/ 79 h 223"/>
                <a:gd name="T4" fmla="*/ 8 w 94"/>
                <a:gd name="T5" fmla="*/ 66 h 223"/>
                <a:gd name="T6" fmla="*/ 9 w 94"/>
                <a:gd name="T7" fmla="*/ 55 h 223"/>
                <a:gd name="T8" fmla="*/ 19 w 94"/>
                <a:gd name="T9" fmla="*/ 40 h 223"/>
                <a:gd name="T10" fmla="*/ 22 w 94"/>
                <a:gd name="T11" fmla="*/ 23 h 223"/>
                <a:gd name="T12" fmla="*/ 29 w 94"/>
                <a:gd name="T13" fmla="*/ 17 h 223"/>
                <a:gd name="T14" fmla="*/ 41 w 94"/>
                <a:gd name="T15" fmla="*/ 18 h 223"/>
                <a:gd name="T16" fmla="*/ 40 w 94"/>
                <a:gd name="T17" fmla="*/ 5 h 223"/>
                <a:gd name="T18" fmla="*/ 49 w 94"/>
                <a:gd name="T19" fmla="*/ 5 h 223"/>
                <a:gd name="T20" fmla="*/ 53 w 94"/>
                <a:gd name="T21" fmla="*/ 11 h 223"/>
                <a:gd name="T22" fmla="*/ 58 w 94"/>
                <a:gd name="T23" fmla="*/ 30 h 223"/>
                <a:gd name="T24" fmla="*/ 55 w 94"/>
                <a:gd name="T25" fmla="*/ 36 h 223"/>
                <a:gd name="T26" fmla="*/ 51 w 94"/>
                <a:gd name="T27" fmla="*/ 48 h 223"/>
                <a:gd name="T28" fmla="*/ 53 w 94"/>
                <a:gd name="T29" fmla="*/ 56 h 223"/>
                <a:gd name="T30" fmla="*/ 64 w 94"/>
                <a:gd name="T31" fmla="*/ 57 h 223"/>
                <a:gd name="T32" fmla="*/ 69 w 94"/>
                <a:gd name="T33" fmla="*/ 65 h 223"/>
                <a:gd name="T34" fmla="*/ 73 w 94"/>
                <a:gd name="T35" fmla="*/ 78 h 223"/>
                <a:gd name="T36" fmla="*/ 83 w 94"/>
                <a:gd name="T37" fmla="*/ 85 h 223"/>
                <a:gd name="T38" fmla="*/ 92 w 94"/>
                <a:gd name="T39" fmla="*/ 86 h 223"/>
                <a:gd name="T40" fmla="*/ 86 w 94"/>
                <a:gd name="T41" fmla="*/ 94 h 223"/>
                <a:gd name="T42" fmla="*/ 78 w 94"/>
                <a:gd name="T43" fmla="*/ 101 h 223"/>
                <a:gd name="T44" fmla="*/ 72 w 94"/>
                <a:gd name="T45" fmla="*/ 105 h 223"/>
                <a:gd name="T46" fmla="*/ 62 w 94"/>
                <a:gd name="T47" fmla="*/ 110 h 223"/>
                <a:gd name="T48" fmla="*/ 63 w 94"/>
                <a:gd name="T49" fmla="*/ 120 h 223"/>
                <a:gd name="T50" fmla="*/ 63 w 94"/>
                <a:gd name="T51" fmla="*/ 126 h 223"/>
                <a:gd name="T52" fmla="*/ 73 w 94"/>
                <a:gd name="T53" fmla="*/ 140 h 223"/>
                <a:gd name="T54" fmla="*/ 77 w 94"/>
                <a:gd name="T55" fmla="*/ 149 h 223"/>
                <a:gd name="T56" fmla="*/ 74 w 94"/>
                <a:gd name="T57" fmla="*/ 160 h 223"/>
                <a:gd name="T58" fmla="*/ 81 w 94"/>
                <a:gd name="T59" fmla="*/ 174 h 223"/>
                <a:gd name="T60" fmla="*/ 87 w 94"/>
                <a:gd name="T61" fmla="*/ 191 h 223"/>
                <a:gd name="T62" fmla="*/ 88 w 94"/>
                <a:gd name="T63" fmla="*/ 208 h 223"/>
                <a:gd name="T64" fmla="*/ 81 w 94"/>
                <a:gd name="T65" fmla="*/ 223 h 223"/>
                <a:gd name="T66" fmla="*/ 81 w 94"/>
                <a:gd name="T67" fmla="*/ 212 h 223"/>
                <a:gd name="T68" fmla="*/ 82 w 94"/>
                <a:gd name="T69" fmla="*/ 201 h 223"/>
                <a:gd name="T70" fmla="*/ 81 w 94"/>
                <a:gd name="T71" fmla="*/ 196 h 223"/>
                <a:gd name="T72" fmla="*/ 80 w 94"/>
                <a:gd name="T73" fmla="*/ 193 h 223"/>
                <a:gd name="T74" fmla="*/ 75 w 94"/>
                <a:gd name="T75" fmla="*/ 179 h 223"/>
                <a:gd name="T76" fmla="*/ 73 w 94"/>
                <a:gd name="T77" fmla="*/ 177 h 223"/>
                <a:gd name="T78" fmla="*/ 70 w 94"/>
                <a:gd name="T79" fmla="*/ 166 h 223"/>
                <a:gd name="T80" fmla="*/ 65 w 94"/>
                <a:gd name="T81" fmla="*/ 151 h 223"/>
                <a:gd name="T82" fmla="*/ 62 w 94"/>
                <a:gd name="T83" fmla="*/ 144 h 223"/>
                <a:gd name="T84" fmla="*/ 55 w 94"/>
                <a:gd name="T85" fmla="*/ 133 h 223"/>
                <a:gd name="T86" fmla="*/ 52 w 94"/>
                <a:gd name="T87" fmla="*/ 145 h 223"/>
                <a:gd name="T88" fmla="*/ 48 w 94"/>
                <a:gd name="T89" fmla="*/ 146 h 223"/>
                <a:gd name="T90" fmla="*/ 41 w 94"/>
                <a:gd name="T91" fmla="*/ 149 h 223"/>
                <a:gd name="T92" fmla="*/ 39 w 94"/>
                <a:gd name="T93" fmla="*/ 149 h 223"/>
                <a:gd name="T94" fmla="*/ 35 w 94"/>
                <a:gd name="T95" fmla="*/ 153 h 223"/>
                <a:gd name="T96" fmla="*/ 33 w 94"/>
                <a:gd name="T97" fmla="*/ 151 h 223"/>
                <a:gd name="T98" fmla="*/ 30 w 94"/>
                <a:gd name="T99" fmla="*/ 151 h 223"/>
                <a:gd name="T100" fmla="*/ 30 w 94"/>
                <a:gd name="T101" fmla="*/ 129 h 223"/>
                <a:gd name="T102" fmla="*/ 26 w 94"/>
                <a:gd name="T103" fmla="*/ 118 h 223"/>
                <a:gd name="T104" fmla="*/ 22 w 94"/>
                <a:gd name="T105" fmla="*/ 113 h 223"/>
                <a:gd name="T106" fmla="*/ 18 w 94"/>
                <a:gd name="T107" fmla="*/ 111 h 223"/>
                <a:gd name="T108" fmla="*/ 20 w 94"/>
                <a:gd name="T109" fmla="*/ 106 h 223"/>
                <a:gd name="T110" fmla="*/ 15 w 94"/>
                <a:gd name="T111" fmla="*/ 103 h 223"/>
                <a:gd name="T112" fmla="*/ 12 w 94"/>
                <a:gd name="T113" fmla="*/ 103 h 223"/>
                <a:gd name="T114" fmla="*/ 10 w 94"/>
                <a:gd name="T115" fmla="*/ 100 h 223"/>
                <a:gd name="T116" fmla="*/ 11 w 94"/>
                <a:gd name="T117" fmla="*/ 96 h 223"/>
                <a:gd name="T118" fmla="*/ 7 w 94"/>
                <a:gd name="T119" fmla="*/ 96 h 223"/>
                <a:gd name="T120" fmla="*/ 1 w 94"/>
                <a:gd name="T121" fmla="*/ 8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4" h="223">
                  <a:moveTo>
                    <a:pt x="1" y="89"/>
                  </a:moveTo>
                  <a:cubicBezTo>
                    <a:pt x="1" y="88"/>
                    <a:pt x="0" y="86"/>
                    <a:pt x="2" y="86"/>
                  </a:cubicBezTo>
                  <a:cubicBezTo>
                    <a:pt x="3" y="85"/>
                    <a:pt x="4" y="87"/>
                    <a:pt x="5" y="87"/>
                  </a:cubicBezTo>
                  <a:cubicBezTo>
                    <a:pt x="4" y="85"/>
                    <a:pt x="4" y="82"/>
                    <a:pt x="4" y="79"/>
                  </a:cubicBezTo>
                  <a:cubicBezTo>
                    <a:pt x="3" y="79"/>
                    <a:pt x="5" y="78"/>
                    <a:pt x="4" y="77"/>
                  </a:cubicBezTo>
                  <a:cubicBezTo>
                    <a:pt x="5" y="77"/>
                    <a:pt x="6" y="79"/>
                    <a:pt x="7" y="79"/>
                  </a:cubicBezTo>
                  <a:cubicBezTo>
                    <a:pt x="8" y="79"/>
                    <a:pt x="8" y="77"/>
                    <a:pt x="8" y="76"/>
                  </a:cubicBezTo>
                  <a:cubicBezTo>
                    <a:pt x="10" y="78"/>
                    <a:pt x="9" y="75"/>
                    <a:pt x="9" y="74"/>
                  </a:cubicBezTo>
                  <a:cubicBezTo>
                    <a:pt x="8" y="71"/>
                    <a:pt x="8" y="69"/>
                    <a:pt x="8" y="66"/>
                  </a:cubicBezTo>
                  <a:cubicBezTo>
                    <a:pt x="10" y="68"/>
                    <a:pt x="10" y="65"/>
                    <a:pt x="10" y="63"/>
                  </a:cubicBezTo>
                  <a:cubicBezTo>
                    <a:pt x="10" y="60"/>
                    <a:pt x="9" y="57"/>
                    <a:pt x="8" y="54"/>
                  </a:cubicBezTo>
                  <a:cubicBezTo>
                    <a:pt x="8" y="54"/>
                    <a:pt x="9" y="55"/>
                    <a:pt x="9" y="55"/>
                  </a:cubicBezTo>
                  <a:cubicBezTo>
                    <a:pt x="10" y="55"/>
                    <a:pt x="10" y="55"/>
                    <a:pt x="11" y="55"/>
                  </a:cubicBezTo>
                  <a:cubicBezTo>
                    <a:pt x="12" y="55"/>
                    <a:pt x="16" y="56"/>
                    <a:pt x="17" y="57"/>
                  </a:cubicBezTo>
                  <a:cubicBezTo>
                    <a:pt x="17" y="52"/>
                    <a:pt x="23" y="44"/>
                    <a:pt x="19" y="40"/>
                  </a:cubicBezTo>
                  <a:cubicBezTo>
                    <a:pt x="17" y="38"/>
                    <a:pt x="21" y="36"/>
                    <a:pt x="22" y="34"/>
                  </a:cubicBezTo>
                  <a:cubicBezTo>
                    <a:pt x="22" y="32"/>
                    <a:pt x="23" y="30"/>
                    <a:pt x="22" y="29"/>
                  </a:cubicBezTo>
                  <a:cubicBezTo>
                    <a:pt x="21" y="27"/>
                    <a:pt x="21" y="24"/>
                    <a:pt x="22" y="23"/>
                  </a:cubicBezTo>
                  <a:cubicBezTo>
                    <a:pt x="23" y="22"/>
                    <a:pt x="25" y="23"/>
                    <a:pt x="25" y="22"/>
                  </a:cubicBezTo>
                  <a:cubicBezTo>
                    <a:pt x="25" y="21"/>
                    <a:pt x="27" y="20"/>
                    <a:pt x="27" y="20"/>
                  </a:cubicBezTo>
                  <a:cubicBezTo>
                    <a:pt x="28" y="19"/>
                    <a:pt x="29" y="18"/>
                    <a:pt x="29" y="17"/>
                  </a:cubicBezTo>
                  <a:cubicBezTo>
                    <a:pt x="30" y="15"/>
                    <a:pt x="33" y="15"/>
                    <a:pt x="35" y="15"/>
                  </a:cubicBezTo>
                  <a:cubicBezTo>
                    <a:pt x="35" y="15"/>
                    <a:pt x="36" y="14"/>
                    <a:pt x="37" y="15"/>
                  </a:cubicBezTo>
                  <a:cubicBezTo>
                    <a:pt x="38" y="16"/>
                    <a:pt x="39" y="18"/>
                    <a:pt x="41" y="18"/>
                  </a:cubicBezTo>
                  <a:cubicBezTo>
                    <a:pt x="41" y="16"/>
                    <a:pt x="39" y="15"/>
                    <a:pt x="38" y="14"/>
                  </a:cubicBezTo>
                  <a:cubicBezTo>
                    <a:pt x="37" y="12"/>
                    <a:pt x="38" y="11"/>
                    <a:pt x="39" y="9"/>
                  </a:cubicBezTo>
                  <a:cubicBezTo>
                    <a:pt x="41" y="7"/>
                    <a:pt x="40" y="7"/>
                    <a:pt x="40" y="5"/>
                  </a:cubicBezTo>
                  <a:cubicBezTo>
                    <a:pt x="40" y="4"/>
                    <a:pt x="41" y="4"/>
                    <a:pt x="41" y="4"/>
                  </a:cubicBezTo>
                  <a:cubicBezTo>
                    <a:pt x="41" y="3"/>
                    <a:pt x="42" y="1"/>
                    <a:pt x="42" y="0"/>
                  </a:cubicBezTo>
                  <a:cubicBezTo>
                    <a:pt x="43" y="2"/>
                    <a:pt x="47" y="3"/>
                    <a:pt x="49" y="5"/>
                  </a:cubicBezTo>
                  <a:cubicBezTo>
                    <a:pt x="49" y="6"/>
                    <a:pt x="49" y="7"/>
                    <a:pt x="50" y="8"/>
                  </a:cubicBezTo>
                  <a:cubicBezTo>
                    <a:pt x="50" y="10"/>
                    <a:pt x="51" y="11"/>
                    <a:pt x="52" y="12"/>
                  </a:cubicBezTo>
                  <a:cubicBezTo>
                    <a:pt x="53" y="12"/>
                    <a:pt x="53" y="11"/>
                    <a:pt x="53" y="11"/>
                  </a:cubicBezTo>
                  <a:cubicBezTo>
                    <a:pt x="57" y="12"/>
                    <a:pt x="57" y="17"/>
                    <a:pt x="58" y="21"/>
                  </a:cubicBezTo>
                  <a:cubicBezTo>
                    <a:pt x="59" y="23"/>
                    <a:pt x="59" y="24"/>
                    <a:pt x="59" y="27"/>
                  </a:cubicBezTo>
                  <a:cubicBezTo>
                    <a:pt x="59" y="28"/>
                    <a:pt x="60" y="30"/>
                    <a:pt x="58" y="30"/>
                  </a:cubicBezTo>
                  <a:cubicBezTo>
                    <a:pt x="58" y="30"/>
                    <a:pt x="62" y="34"/>
                    <a:pt x="58" y="33"/>
                  </a:cubicBezTo>
                  <a:cubicBezTo>
                    <a:pt x="58" y="33"/>
                    <a:pt x="57" y="34"/>
                    <a:pt x="57" y="35"/>
                  </a:cubicBezTo>
                  <a:cubicBezTo>
                    <a:pt x="57" y="36"/>
                    <a:pt x="55" y="36"/>
                    <a:pt x="55" y="36"/>
                  </a:cubicBezTo>
                  <a:cubicBezTo>
                    <a:pt x="55" y="36"/>
                    <a:pt x="54" y="42"/>
                    <a:pt x="52" y="40"/>
                  </a:cubicBezTo>
                  <a:cubicBezTo>
                    <a:pt x="52" y="42"/>
                    <a:pt x="51" y="43"/>
                    <a:pt x="52" y="45"/>
                  </a:cubicBezTo>
                  <a:cubicBezTo>
                    <a:pt x="50" y="45"/>
                    <a:pt x="51" y="46"/>
                    <a:pt x="51" y="48"/>
                  </a:cubicBezTo>
                  <a:cubicBezTo>
                    <a:pt x="51" y="49"/>
                    <a:pt x="52" y="49"/>
                    <a:pt x="52" y="50"/>
                  </a:cubicBezTo>
                  <a:cubicBezTo>
                    <a:pt x="53" y="51"/>
                    <a:pt x="53" y="53"/>
                    <a:pt x="53" y="53"/>
                  </a:cubicBezTo>
                  <a:cubicBezTo>
                    <a:pt x="53" y="54"/>
                    <a:pt x="51" y="55"/>
                    <a:pt x="53" y="56"/>
                  </a:cubicBezTo>
                  <a:cubicBezTo>
                    <a:pt x="53" y="57"/>
                    <a:pt x="57" y="54"/>
                    <a:pt x="57" y="54"/>
                  </a:cubicBezTo>
                  <a:cubicBezTo>
                    <a:pt x="60" y="52"/>
                    <a:pt x="63" y="55"/>
                    <a:pt x="65" y="53"/>
                  </a:cubicBezTo>
                  <a:cubicBezTo>
                    <a:pt x="65" y="54"/>
                    <a:pt x="63" y="55"/>
                    <a:pt x="64" y="57"/>
                  </a:cubicBezTo>
                  <a:cubicBezTo>
                    <a:pt x="64" y="58"/>
                    <a:pt x="65" y="58"/>
                    <a:pt x="66" y="59"/>
                  </a:cubicBezTo>
                  <a:cubicBezTo>
                    <a:pt x="66" y="59"/>
                    <a:pt x="65" y="60"/>
                    <a:pt x="66" y="61"/>
                  </a:cubicBezTo>
                  <a:cubicBezTo>
                    <a:pt x="68" y="62"/>
                    <a:pt x="67" y="65"/>
                    <a:pt x="69" y="65"/>
                  </a:cubicBezTo>
                  <a:cubicBezTo>
                    <a:pt x="71" y="66"/>
                    <a:pt x="73" y="64"/>
                    <a:pt x="74" y="68"/>
                  </a:cubicBezTo>
                  <a:cubicBezTo>
                    <a:pt x="72" y="68"/>
                    <a:pt x="73" y="71"/>
                    <a:pt x="73" y="73"/>
                  </a:cubicBezTo>
                  <a:cubicBezTo>
                    <a:pt x="73" y="74"/>
                    <a:pt x="71" y="78"/>
                    <a:pt x="73" y="78"/>
                  </a:cubicBezTo>
                  <a:cubicBezTo>
                    <a:pt x="74" y="78"/>
                    <a:pt x="79" y="77"/>
                    <a:pt x="80" y="78"/>
                  </a:cubicBezTo>
                  <a:cubicBezTo>
                    <a:pt x="82" y="80"/>
                    <a:pt x="79" y="83"/>
                    <a:pt x="83" y="83"/>
                  </a:cubicBezTo>
                  <a:cubicBezTo>
                    <a:pt x="82" y="83"/>
                    <a:pt x="83" y="85"/>
                    <a:pt x="83" y="85"/>
                  </a:cubicBezTo>
                  <a:cubicBezTo>
                    <a:pt x="84" y="86"/>
                    <a:pt x="85" y="84"/>
                    <a:pt x="86" y="85"/>
                  </a:cubicBezTo>
                  <a:cubicBezTo>
                    <a:pt x="88" y="86"/>
                    <a:pt x="91" y="83"/>
                    <a:pt x="92" y="82"/>
                  </a:cubicBezTo>
                  <a:cubicBezTo>
                    <a:pt x="93" y="83"/>
                    <a:pt x="94" y="84"/>
                    <a:pt x="92" y="86"/>
                  </a:cubicBezTo>
                  <a:cubicBezTo>
                    <a:pt x="92" y="86"/>
                    <a:pt x="90" y="87"/>
                    <a:pt x="89" y="88"/>
                  </a:cubicBezTo>
                  <a:cubicBezTo>
                    <a:pt x="89" y="88"/>
                    <a:pt x="87" y="93"/>
                    <a:pt x="89" y="92"/>
                  </a:cubicBezTo>
                  <a:cubicBezTo>
                    <a:pt x="89" y="94"/>
                    <a:pt x="86" y="93"/>
                    <a:pt x="86" y="94"/>
                  </a:cubicBezTo>
                  <a:cubicBezTo>
                    <a:pt x="84" y="95"/>
                    <a:pt x="85" y="97"/>
                    <a:pt x="84" y="99"/>
                  </a:cubicBezTo>
                  <a:cubicBezTo>
                    <a:pt x="83" y="97"/>
                    <a:pt x="81" y="99"/>
                    <a:pt x="78" y="99"/>
                  </a:cubicBezTo>
                  <a:cubicBezTo>
                    <a:pt x="79" y="100"/>
                    <a:pt x="79" y="101"/>
                    <a:pt x="78" y="101"/>
                  </a:cubicBezTo>
                  <a:cubicBezTo>
                    <a:pt x="77" y="102"/>
                    <a:pt x="76" y="102"/>
                    <a:pt x="75" y="102"/>
                  </a:cubicBezTo>
                  <a:cubicBezTo>
                    <a:pt x="74" y="102"/>
                    <a:pt x="74" y="104"/>
                    <a:pt x="74" y="105"/>
                  </a:cubicBezTo>
                  <a:cubicBezTo>
                    <a:pt x="74" y="106"/>
                    <a:pt x="73" y="106"/>
                    <a:pt x="72" y="105"/>
                  </a:cubicBezTo>
                  <a:cubicBezTo>
                    <a:pt x="72" y="105"/>
                    <a:pt x="70" y="106"/>
                    <a:pt x="69" y="107"/>
                  </a:cubicBezTo>
                  <a:cubicBezTo>
                    <a:pt x="68" y="107"/>
                    <a:pt x="64" y="106"/>
                    <a:pt x="64" y="106"/>
                  </a:cubicBezTo>
                  <a:cubicBezTo>
                    <a:pt x="65" y="105"/>
                    <a:pt x="62" y="109"/>
                    <a:pt x="62" y="110"/>
                  </a:cubicBezTo>
                  <a:cubicBezTo>
                    <a:pt x="62" y="111"/>
                    <a:pt x="63" y="112"/>
                    <a:pt x="63" y="112"/>
                  </a:cubicBezTo>
                  <a:cubicBezTo>
                    <a:pt x="63" y="113"/>
                    <a:pt x="62" y="115"/>
                    <a:pt x="62" y="116"/>
                  </a:cubicBezTo>
                  <a:cubicBezTo>
                    <a:pt x="62" y="117"/>
                    <a:pt x="64" y="119"/>
                    <a:pt x="63" y="120"/>
                  </a:cubicBezTo>
                  <a:cubicBezTo>
                    <a:pt x="62" y="121"/>
                    <a:pt x="59" y="121"/>
                    <a:pt x="59" y="120"/>
                  </a:cubicBezTo>
                  <a:cubicBezTo>
                    <a:pt x="59" y="121"/>
                    <a:pt x="60" y="124"/>
                    <a:pt x="62" y="123"/>
                  </a:cubicBezTo>
                  <a:cubicBezTo>
                    <a:pt x="62" y="124"/>
                    <a:pt x="62" y="125"/>
                    <a:pt x="63" y="126"/>
                  </a:cubicBezTo>
                  <a:cubicBezTo>
                    <a:pt x="64" y="127"/>
                    <a:pt x="63" y="128"/>
                    <a:pt x="64" y="129"/>
                  </a:cubicBezTo>
                  <a:cubicBezTo>
                    <a:pt x="64" y="131"/>
                    <a:pt x="67" y="134"/>
                    <a:pt x="69" y="135"/>
                  </a:cubicBezTo>
                  <a:cubicBezTo>
                    <a:pt x="70" y="137"/>
                    <a:pt x="72" y="138"/>
                    <a:pt x="73" y="140"/>
                  </a:cubicBezTo>
                  <a:cubicBezTo>
                    <a:pt x="74" y="143"/>
                    <a:pt x="74" y="145"/>
                    <a:pt x="76" y="147"/>
                  </a:cubicBezTo>
                  <a:cubicBezTo>
                    <a:pt x="77" y="147"/>
                    <a:pt x="77" y="146"/>
                    <a:pt x="77" y="145"/>
                  </a:cubicBezTo>
                  <a:cubicBezTo>
                    <a:pt x="79" y="146"/>
                    <a:pt x="78" y="148"/>
                    <a:pt x="77" y="149"/>
                  </a:cubicBezTo>
                  <a:cubicBezTo>
                    <a:pt x="76" y="150"/>
                    <a:pt x="75" y="149"/>
                    <a:pt x="75" y="152"/>
                  </a:cubicBezTo>
                  <a:cubicBezTo>
                    <a:pt x="76" y="153"/>
                    <a:pt x="76" y="156"/>
                    <a:pt x="76" y="157"/>
                  </a:cubicBezTo>
                  <a:cubicBezTo>
                    <a:pt x="76" y="159"/>
                    <a:pt x="74" y="158"/>
                    <a:pt x="74" y="160"/>
                  </a:cubicBezTo>
                  <a:cubicBezTo>
                    <a:pt x="73" y="159"/>
                    <a:pt x="73" y="160"/>
                    <a:pt x="72" y="161"/>
                  </a:cubicBezTo>
                  <a:cubicBezTo>
                    <a:pt x="72" y="162"/>
                    <a:pt x="73" y="164"/>
                    <a:pt x="74" y="165"/>
                  </a:cubicBezTo>
                  <a:cubicBezTo>
                    <a:pt x="76" y="169"/>
                    <a:pt x="79" y="171"/>
                    <a:pt x="81" y="174"/>
                  </a:cubicBezTo>
                  <a:cubicBezTo>
                    <a:pt x="84" y="177"/>
                    <a:pt x="85" y="180"/>
                    <a:pt x="85" y="184"/>
                  </a:cubicBezTo>
                  <a:cubicBezTo>
                    <a:pt x="84" y="185"/>
                    <a:pt x="84" y="185"/>
                    <a:pt x="85" y="187"/>
                  </a:cubicBezTo>
                  <a:cubicBezTo>
                    <a:pt x="86" y="189"/>
                    <a:pt x="86" y="190"/>
                    <a:pt x="87" y="191"/>
                  </a:cubicBezTo>
                  <a:cubicBezTo>
                    <a:pt x="88" y="193"/>
                    <a:pt x="89" y="194"/>
                    <a:pt x="89" y="195"/>
                  </a:cubicBezTo>
                  <a:cubicBezTo>
                    <a:pt x="89" y="197"/>
                    <a:pt x="90" y="200"/>
                    <a:pt x="91" y="201"/>
                  </a:cubicBezTo>
                  <a:cubicBezTo>
                    <a:pt x="92" y="203"/>
                    <a:pt x="90" y="206"/>
                    <a:pt x="88" y="208"/>
                  </a:cubicBezTo>
                  <a:cubicBezTo>
                    <a:pt x="87" y="209"/>
                    <a:pt x="86" y="211"/>
                    <a:pt x="84" y="214"/>
                  </a:cubicBezTo>
                  <a:cubicBezTo>
                    <a:pt x="83" y="216"/>
                    <a:pt x="84" y="216"/>
                    <a:pt x="84" y="218"/>
                  </a:cubicBezTo>
                  <a:cubicBezTo>
                    <a:pt x="83" y="219"/>
                    <a:pt x="83" y="221"/>
                    <a:pt x="81" y="223"/>
                  </a:cubicBezTo>
                  <a:cubicBezTo>
                    <a:pt x="80" y="221"/>
                    <a:pt x="80" y="218"/>
                    <a:pt x="80" y="216"/>
                  </a:cubicBezTo>
                  <a:cubicBezTo>
                    <a:pt x="80" y="215"/>
                    <a:pt x="79" y="215"/>
                    <a:pt x="80" y="214"/>
                  </a:cubicBezTo>
                  <a:cubicBezTo>
                    <a:pt x="81" y="214"/>
                    <a:pt x="80" y="213"/>
                    <a:pt x="81" y="212"/>
                  </a:cubicBezTo>
                  <a:cubicBezTo>
                    <a:pt x="82" y="211"/>
                    <a:pt x="82" y="209"/>
                    <a:pt x="82" y="207"/>
                  </a:cubicBezTo>
                  <a:cubicBezTo>
                    <a:pt x="82" y="206"/>
                    <a:pt x="81" y="202"/>
                    <a:pt x="83" y="202"/>
                  </a:cubicBezTo>
                  <a:cubicBezTo>
                    <a:pt x="82" y="202"/>
                    <a:pt x="82" y="201"/>
                    <a:pt x="82" y="201"/>
                  </a:cubicBezTo>
                  <a:cubicBezTo>
                    <a:pt x="82" y="202"/>
                    <a:pt x="81" y="202"/>
                    <a:pt x="80" y="202"/>
                  </a:cubicBezTo>
                  <a:cubicBezTo>
                    <a:pt x="80" y="201"/>
                    <a:pt x="82" y="200"/>
                    <a:pt x="80" y="200"/>
                  </a:cubicBezTo>
                  <a:cubicBezTo>
                    <a:pt x="82" y="199"/>
                    <a:pt x="79" y="197"/>
                    <a:pt x="81" y="196"/>
                  </a:cubicBezTo>
                  <a:cubicBezTo>
                    <a:pt x="80" y="197"/>
                    <a:pt x="79" y="196"/>
                    <a:pt x="79" y="195"/>
                  </a:cubicBezTo>
                  <a:cubicBezTo>
                    <a:pt x="80" y="195"/>
                    <a:pt x="80" y="195"/>
                    <a:pt x="81" y="195"/>
                  </a:cubicBezTo>
                  <a:cubicBezTo>
                    <a:pt x="80" y="194"/>
                    <a:pt x="79" y="193"/>
                    <a:pt x="80" y="193"/>
                  </a:cubicBezTo>
                  <a:cubicBezTo>
                    <a:pt x="79" y="192"/>
                    <a:pt x="80" y="191"/>
                    <a:pt x="80" y="190"/>
                  </a:cubicBezTo>
                  <a:cubicBezTo>
                    <a:pt x="79" y="188"/>
                    <a:pt x="79" y="186"/>
                    <a:pt x="78" y="185"/>
                  </a:cubicBezTo>
                  <a:cubicBezTo>
                    <a:pt x="77" y="183"/>
                    <a:pt x="76" y="181"/>
                    <a:pt x="75" y="179"/>
                  </a:cubicBezTo>
                  <a:cubicBezTo>
                    <a:pt x="75" y="178"/>
                    <a:pt x="74" y="176"/>
                    <a:pt x="73" y="174"/>
                  </a:cubicBezTo>
                  <a:cubicBezTo>
                    <a:pt x="74" y="176"/>
                    <a:pt x="74" y="179"/>
                    <a:pt x="73" y="180"/>
                  </a:cubicBezTo>
                  <a:cubicBezTo>
                    <a:pt x="74" y="179"/>
                    <a:pt x="73" y="178"/>
                    <a:pt x="73" y="177"/>
                  </a:cubicBezTo>
                  <a:cubicBezTo>
                    <a:pt x="73" y="176"/>
                    <a:pt x="73" y="174"/>
                    <a:pt x="72" y="173"/>
                  </a:cubicBezTo>
                  <a:cubicBezTo>
                    <a:pt x="72" y="172"/>
                    <a:pt x="68" y="165"/>
                    <a:pt x="71" y="167"/>
                  </a:cubicBezTo>
                  <a:cubicBezTo>
                    <a:pt x="70" y="166"/>
                    <a:pt x="70" y="166"/>
                    <a:pt x="70" y="166"/>
                  </a:cubicBezTo>
                  <a:cubicBezTo>
                    <a:pt x="69" y="166"/>
                    <a:pt x="69" y="166"/>
                    <a:pt x="69" y="166"/>
                  </a:cubicBezTo>
                  <a:cubicBezTo>
                    <a:pt x="67" y="162"/>
                    <a:pt x="68" y="157"/>
                    <a:pt x="66" y="153"/>
                  </a:cubicBezTo>
                  <a:cubicBezTo>
                    <a:pt x="66" y="152"/>
                    <a:pt x="65" y="152"/>
                    <a:pt x="65" y="151"/>
                  </a:cubicBezTo>
                  <a:cubicBezTo>
                    <a:pt x="64" y="150"/>
                    <a:pt x="65" y="149"/>
                    <a:pt x="65" y="149"/>
                  </a:cubicBezTo>
                  <a:cubicBezTo>
                    <a:pt x="65" y="147"/>
                    <a:pt x="64" y="145"/>
                    <a:pt x="65" y="144"/>
                  </a:cubicBezTo>
                  <a:cubicBezTo>
                    <a:pt x="64" y="144"/>
                    <a:pt x="62" y="145"/>
                    <a:pt x="62" y="144"/>
                  </a:cubicBezTo>
                  <a:cubicBezTo>
                    <a:pt x="60" y="142"/>
                    <a:pt x="59" y="140"/>
                    <a:pt x="59" y="137"/>
                  </a:cubicBezTo>
                  <a:cubicBezTo>
                    <a:pt x="58" y="138"/>
                    <a:pt x="58" y="136"/>
                    <a:pt x="57" y="136"/>
                  </a:cubicBezTo>
                  <a:cubicBezTo>
                    <a:pt x="56" y="135"/>
                    <a:pt x="55" y="134"/>
                    <a:pt x="55" y="133"/>
                  </a:cubicBezTo>
                  <a:cubicBezTo>
                    <a:pt x="55" y="134"/>
                    <a:pt x="55" y="136"/>
                    <a:pt x="55" y="136"/>
                  </a:cubicBezTo>
                  <a:cubicBezTo>
                    <a:pt x="55" y="138"/>
                    <a:pt x="56" y="140"/>
                    <a:pt x="55" y="142"/>
                  </a:cubicBezTo>
                  <a:cubicBezTo>
                    <a:pt x="55" y="143"/>
                    <a:pt x="54" y="145"/>
                    <a:pt x="52" y="145"/>
                  </a:cubicBezTo>
                  <a:cubicBezTo>
                    <a:pt x="51" y="145"/>
                    <a:pt x="49" y="143"/>
                    <a:pt x="50" y="141"/>
                  </a:cubicBezTo>
                  <a:cubicBezTo>
                    <a:pt x="48" y="142"/>
                    <a:pt x="50" y="143"/>
                    <a:pt x="50" y="144"/>
                  </a:cubicBezTo>
                  <a:cubicBezTo>
                    <a:pt x="51" y="146"/>
                    <a:pt x="49" y="148"/>
                    <a:pt x="48" y="146"/>
                  </a:cubicBezTo>
                  <a:cubicBezTo>
                    <a:pt x="49" y="147"/>
                    <a:pt x="46" y="149"/>
                    <a:pt x="45" y="148"/>
                  </a:cubicBezTo>
                  <a:cubicBezTo>
                    <a:pt x="45" y="150"/>
                    <a:pt x="44" y="155"/>
                    <a:pt x="41" y="154"/>
                  </a:cubicBezTo>
                  <a:cubicBezTo>
                    <a:pt x="40" y="154"/>
                    <a:pt x="41" y="150"/>
                    <a:pt x="41" y="149"/>
                  </a:cubicBezTo>
                  <a:cubicBezTo>
                    <a:pt x="41" y="149"/>
                    <a:pt x="40" y="154"/>
                    <a:pt x="40" y="151"/>
                  </a:cubicBezTo>
                  <a:cubicBezTo>
                    <a:pt x="40" y="152"/>
                    <a:pt x="40" y="153"/>
                    <a:pt x="40" y="153"/>
                  </a:cubicBezTo>
                  <a:cubicBezTo>
                    <a:pt x="39" y="153"/>
                    <a:pt x="38" y="150"/>
                    <a:pt x="39" y="149"/>
                  </a:cubicBezTo>
                  <a:cubicBezTo>
                    <a:pt x="38" y="148"/>
                    <a:pt x="38" y="155"/>
                    <a:pt x="36" y="154"/>
                  </a:cubicBezTo>
                  <a:cubicBezTo>
                    <a:pt x="35" y="153"/>
                    <a:pt x="36" y="148"/>
                    <a:pt x="37" y="148"/>
                  </a:cubicBezTo>
                  <a:cubicBezTo>
                    <a:pt x="36" y="148"/>
                    <a:pt x="35" y="151"/>
                    <a:pt x="35" y="153"/>
                  </a:cubicBezTo>
                  <a:cubicBezTo>
                    <a:pt x="34" y="152"/>
                    <a:pt x="34" y="152"/>
                    <a:pt x="33" y="152"/>
                  </a:cubicBezTo>
                  <a:cubicBezTo>
                    <a:pt x="35" y="151"/>
                    <a:pt x="35" y="150"/>
                    <a:pt x="35" y="149"/>
                  </a:cubicBezTo>
                  <a:cubicBezTo>
                    <a:pt x="35" y="150"/>
                    <a:pt x="34" y="151"/>
                    <a:pt x="33" y="151"/>
                  </a:cubicBezTo>
                  <a:cubicBezTo>
                    <a:pt x="34" y="149"/>
                    <a:pt x="34" y="147"/>
                    <a:pt x="34" y="145"/>
                  </a:cubicBezTo>
                  <a:cubicBezTo>
                    <a:pt x="33" y="145"/>
                    <a:pt x="33" y="145"/>
                    <a:pt x="33" y="145"/>
                  </a:cubicBezTo>
                  <a:cubicBezTo>
                    <a:pt x="34" y="146"/>
                    <a:pt x="32" y="150"/>
                    <a:pt x="30" y="151"/>
                  </a:cubicBezTo>
                  <a:cubicBezTo>
                    <a:pt x="28" y="151"/>
                    <a:pt x="30" y="142"/>
                    <a:pt x="30" y="141"/>
                  </a:cubicBezTo>
                  <a:cubicBezTo>
                    <a:pt x="31" y="140"/>
                    <a:pt x="30" y="137"/>
                    <a:pt x="31" y="136"/>
                  </a:cubicBezTo>
                  <a:cubicBezTo>
                    <a:pt x="32" y="135"/>
                    <a:pt x="31" y="131"/>
                    <a:pt x="30" y="129"/>
                  </a:cubicBezTo>
                  <a:cubicBezTo>
                    <a:pt x="29" y="127"/>
                    <a:pt x="29" y="124"/>
                    <a:pt x="28" y="123"/>
                  </a:cubicBezTo>
                  <a:cubicBezTo>
                    <a:pt x="27" y="122"/>
                    <a:pt x="27" y="121"/>
                    <a:pt x="27" y="120"/>
                  </a:cubicBezTo>
                  <a:cubicBezTo>
                    <a:pt x="26" y="119"/>
                    <a:pt x="24" y="118"/>
                    <a:pt x="26" y="118"/>
                  </a:cubicBezTo>
                  <a:cubicBezTo>
                    <a:pt x="25" y="117"/>
                    <a:pt x="23" y="117"/>
                    <a:pt x="23" y="115"/>
                  </a:cubicBezTo>
                  <a:cubicBezTo>
                    <a:pt x="23" y="114"/>
                    <a:pt x="23" y="112"/>
                    <a:pt x="23" y="111"/>
                  </a:cubicBezTo>
                  <a:cubicBezTo>
                    <a:pt x="23" y="112"/>
                    <a:pt x="23" y="114"/>
                    <a:pt x="22" y="113"/>
                  </a:cubicBezTo>
                  <a:cubicBezTo>
                    <a:pt x="22" y="113"/>
                    <a:pt x="23" y="115"/>
                    <a:pt x="22" y="117"/>
                  </a:cubicBezTo>
                  <a:cubicBezTo>
                    <a:pt x="20" y="116"/>
                    <a:pt x="19" y="113"/>
                    <a:pt x="17" y="111"/>
                  </a:cubicBezTo>
                  <a:cubicBezTo>
                    <a:pt x="17" y="110"/>
                    <a:pt x="18" y="110"/>
                    <a:pt x="18" y="111"/>
                  </a:cubicBezTo>
                  <a:cubicBezTo>
                    <a:pt x="19" y="111"/>
                    <a:pt x="20" y="111"/>
                    <a:pt x="20" y="112"/>
                  </a:cubicBezTo>
                  <a:cubicBezTo>
                    <a:pt x="21" y="112"/>
                    <a:pt x="23" y="111"/>
                    <a:pt x="22" y="110"/>
                  </a:cubicBezTo>
                  <a:cubicBezTo>
                    <a:pt x="21" y="109"/>
                    <a:pt x="18" y="108"/>
                    <a:pt x="20" y="106"/>
                  </a:cubicBezTo>
                  <a:cubicBezTo>
                    <a:pt x="19" y="106"/>
                    <a:pt x="18" y="106"/>
                    <a:pt x="18" y="106"/>
                  </a:cubicBezTo>
                  <a:cubicBezTo>
                    <a:pt x="18" y="105"/>
                    <a:pt x="18" y="105"/>
                    <a:pt x="18" y="104"/>
                  </a:cubicBezTo>
                  <a:cubicBezTo>
                    <a:pt x="17" y="104"/>
                    <a:pt x="16" y="103"/>
                    <a:pt x="15" y="103"/>
                  </a:cubicBezTo>
                  <a:cubicBezTo>
                    <a:pt x="14" y="101"/>
                    <a:pt x="13" y="102"/>
                    <a:pt x="12" y="102"/>
                  </a:cubicBezTo>
                  <a:cubicBezTo>
                    <a:pt x="13" y="103"/>
                    <a:pt x="13" y="104"/>
                    <a:pt x="13" y="105"/>
                  </a:cubicBezTo>
                  <a:cubicBezTo>
                    <a:pt x="13" y="104"/>
                    <a:pt x="13" y="104"/>
                    <a:pt x="12" y="103"/>
                  </a:cubicBezTo>
                  <a:cubicBezTo>
                    <a:pt x="12" y="104"/>
                    <a:pt x="12" y="104"/>
                    <a:pt x="13" y="105"/>
                  </a:cubicBezTo>
                  <a:cubicBezTo>
                    <a:pt x="11" y="103"/>
                    <a:pt x="11" y="102"/>
                    <a:pt x="12" y="100"/>
                  </a:cubicBezTo>
                  <a:cubicBezTo>
                    <a:pt x="11" y="100"/>
                    <a:pt x="11" y="100"/>
                    <a:pt x="10" y="100"/>
                  </a:cubicBezTo>
                  <a:cubicBezTo>
                    <a:pt x="11" y="100"/>
                    <a:pt x="11" y="99"/>
                    <a:pt x="11" y="98"/>
                  </a:cubicBezTo>
                  <a:cubicBezTo>
                    <a:pt x="11" y="99"/>
                    <a:pt x="11" y="99"/>
                    <a:pt x="11" y="99"/>
                  </a:cubicBezTo>
                  <a:cubicBezTo>
                    <a:pt x="11" y="98"/>
                    <a:pt x="11" y="97"/>
                    <a:pt x="11" y="96"/>
                  </a:cubicBezTo>
                  <a:cubicBezTo>
                    <a:pt x="10" y="98"/>
                    <a:pt x="10" y="100"/>
                    <a:pt x="9" y="101"/>
                  </a:cubicBezTo>
                  <a:cubicBezTo>
                    <a:pt x="8" y="101"/>
                    <a:pt x="9" y="100"/>
                    <a:pt x="9" y="99"/>
                  </a:cubicBezTo>
                  <a:cubicBezTo>
                    <a:pt x="9" y="98"/>
                    <a:pt x="8" y="97"/>
                    <a:pt x="7" y="96"/>
                  </a:cubicBezTo>
                  <a:cubicBezTo>
                    <a:pt x="7" y="97"/>
                    <a:pt x="8" y="98"/>
                    <a:pt x="7" y="99"/>
                  </a:cubicBezTo>
                  <a:cubicBezTo>
                    <a:pt x="7" y="97"/>
                    <a:pt x="5" y="96"/>
                    <a:pt x="4" y="95"/>
                  </a:cubicBezTo>
                  <a:cubicBezTo>
                    <a:pt x="2" y="94"/>
                    <a:pt x="2" y="91"/>
                    <a:pt x="1" y="89"/>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399" name="Freeform 1369">
              <a:extLst>
                <a:ext uri="{FF2B5EF4-FFF2-40B4-BE49-F238E27FC236}">
                  <a16:creationId xmlns:a16="http://schemas.microsoft.com/office/drawing/2014/main" xmlns="" id="{E46B6875-E210-4A7A-9604-D1A4E93D0F88}"/>
                </a:ext>
              </a:extLst>
            </p:cNvPr>
            <p:cNvSpPr>
              <a:spLocks/>
            </p:cNvSpPr>
            <p:nvPr/>
          </p:nvSpPr>
          <p:spPr bwMode="auto">
            <a:xfrm>
              <a:off x="5050568" y="2995764"/>
              <a:ext cx="439605" cy="342504"/>
            </a:xfrm>
            <a:custGeom>
              <a:avLst/>
              <a:gdLst>
                <a:gd name="T0" fmla="*/ 2 w 158"/>
                <a:gd name="T1" fmla="*/ 80 h 138"/>
                <a:gd name="T2" fmla="*/ 11 w 158"/>
                <a:gd name="T3" fmla="*/ 76 h 138"/>
                <a:gd name="T4" fmla="*/ 12 w 158"/>
                <a:gd name="T5" fmla="*/ 61 h 138"/>
                <a:gd name="T6" fmla="*/ 13 w 158"/>
                <a:gd name="T7" fmla="*/ 53 h 138"/>
                <a:gd name="T8" fmla="*/ 18 w 158"/>
                <a:gd name="T9" fmla="*/ 51 h 138"/>
                <a:gd name="T10" fmla="*/ 21 w 158"/>
                <a:gd name="T11" fmla="*/ 41 h 138"/>
                <a:gd name="T12" fmla="*/ 26 w 158"/>
                <a:gd name="T13" fmla="*/ 29 h 138"/>
                <a:gd name="T14" fmla="*/ 32 w 158"/>
                <a:gd name="T15" fmla="*/ 26 h 138"/>
                <a:gd name="T16" fmla="*/ 34 w 158"/>
                <a:gd name="T17" fmla="*/ 16 h 138"/>
                <a:gd name="T18" fmla="*/ 41 w 158"/>
                <a:gd name="T19" fmla="*/ 7 h 138"/>
                <a:gd name="T20" fmla="*/ 46 w 158"/>
                <a:gd name="T21" fmla="*/ 10 h 138"/>
                <a:gd name="T22" fmla="*/ 52 w 158"/>
                <a:gd name="T23" fmla="*/ 2 h 138"/>
                <a:gd name="T24" fmla="*/ 58 w 158"/>
                <a:gd name="T25" fmla="*/ 5 h 138"/>
                <a:gd name="T26" fmla="*/ 62 w 158"/>
                <a:gd name="T27" fmla="*/ 3 h 138"/>
                <a:gd name="T28" fmla="*/ 71 w 158"/>
                <a:gd name="T29" fmla="*/ 5 h 138"/>
                <a:gd name="T30" fmla="*/ 87 w 158"/>
                <a:gd name="T31" fmla="*/ 17 h 138"/>
                <a:gd name="T32" fmla="*/ 94 w 158"/>
                <a:gd name="T33" fmla="*/ 25 h 138"/>
                <a:gd name="T34" fmla="*/ 92 w 158"/>
                <a:gd name="T35" fmla="*/ 43 h 138"/>
                <a:gd name="T36" fmla="*/ 100 w 158"/>
                <a:gd name="T37" fmla="*/ 46 h 138"/>
                <a:gd name="T38" fmla="*/ 102 w 158"/>
                <a:gd name="T39" fmla="*/ 53 h 138"/>
                <a:gd name="T40" fmla="*/ 110 w 158"/>
                <a:gd name="T41" fmla="*/ 66 h 138"/>
                <a:gd name="T42" fmla="*/ 118 w 158"/>
                <a:gd name="T43" fmla="*/ 71 h 138"/>
                <a:gd name="T44" fmla="*/ 148 w 158"/>
                <a:gd name="T45" fmla="*/ 83 h 138"/>
                <a:gd name="T46" fmla="*/ 129 w 158"/>
                <a:gd name="T47" fmla="*/ 118 h 138"/>
                <a:gd name="T48" fmla="*/ 107 w 158"/>
                <a:gd name="T49" fmla="*/ 124 h 138"/>
                <a:gd name="T50" fmla="*/ 97 w 158"/>
                <a:gd name="T51" fmla="*/ 129 h 138"/>
                <a:gd name="T52" fmla="*/ 86 w 158"/>
                <a:gd name="T53" fmla="*/ 130 h 138"/>
                <a:gd name="T54" fmla="*/ 79 w 158"/>
                <a:gd name="T55" fmla="*/ 129 h 138"/>
                <a:gd name="T56" fmla="*/ 70 w 158"/>
                <a:gd name="T57" fmla="*/ 138 h 138"/>
                <a:gd name="T58" fmla="*/ 60 w 158"/>
                <a:gd name="T59" fmla="*/ 135 h 138"/>
                <a:gd name="T60" fmla="*/ 42 w 158"/>
                <a:gd name="T61" fmla="*/ 126 h 138"/>
                <a:gd name="T62" fmla="*/ 30 w 158"/>
                <a:gd name="T63" fmla="*/ 121 h 138"/>
                <a:gd name="T64" fmla="*/ 25 w 158"/>
                <a:gd name="T65" fmla="*/ 115 h 138"/>
                <a:gd name="T66" fmla="*/ 20 w 158"/>
                <a:gd name="T67" fmla="*/ 104 h 138"/>
                <a:gd name="T68" fmla="*/ 17 w 158"/>
                <a:gd name="T69" fmla="*/ 98 h 138"/>
                <a:gd name="T70" fmla="*/ 14 w 158"/>
                <a:gd name="T71" fmla="*/ 96 h 138"/>
                <a:gd name="T72" fmla="*/ 9 w 158"/>
                <a:gd name="T73" fmla="*/ 88 h 138"/>
                <a:gd name="T74" fmla="*/ 0 w 158"/>
                <a:gd name="T75" fmla="*/ 8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8" h="138">
                  <a:moveTo>
                    <a:pt x="0" y="84"/>
                  </a:moveTo>
                  <a:cubicBezTo>
                    <a:pt x="0" y="83"/>
                    <a:pt x="2" y="82"/>
                    <a:pt x="2" y="80"/>
                  </a:cubicBezTo>
                  <a:cubicBezTo>
                    <a:pt x="2" y="77"/>
                    <a:pt x="4" y="77"/>
                    <a:pt x="6" y="77"/>
                  </a:cubicBezTo>
                  <a:cubicBezTo>
                    <a:pt x="8" y="78"/>
                    <a:pt x="10" y="78"/>
                    <a:pt x="11" y="76"/>
                  </a:cubicBezTo>
                  <a:cubicBezTo>
                    <a:pt x="12" y="75"/>
                    <a:pt x="12" y="72"/>
                    <a:pt x="12" y="70"/>
                  </a:cubicBezTo>
                  <a:cubicBezTo>
                    <a:pt x="11" y="67"/>
                    <a:pt x="11" y="64"/>
                    <a:pt x="12" y="61"/>
                  </a:cubicBezTo>
                  <a:cubicBezTo>
                    <a:pt x="12" y="60"/>
                    <a:pt x="13" y="59"/>
                    <a:pt x="13" y="58"/>
                  </a:cubicBezTo>
                  <a:cubicBezTo>
                    <a:pt x="14" y="56"/>
                    <a:pt x="13" y="55"/>
                    <a:pt x="13" y="53"/>
                  </a:cubicBezTo>
                  <a:cubicBezTo>
                    <a:pt x="13" y="52"/>
                    <a:pt x="14" y="50"/>
                    <a:pt x="15" y="49"/>
                  </a:cubicBezTo>
                  <a:cubicBezTo>
                    <a:pt x="16" y="47"/>
                    <a:pt x="18" y="49"/>
                    <a:pt x="18" y="51"/>
                  </a:cubicBezTo>
                  <a:cubicBezTo>
                    <a:pt x="19" y="50"/>
                    <a:pt x="22" y="46"/>
                    <a:pt x="20" y="44"/>
                  </a:cubicBezTo>
                  <a:cubicBezTo>
                    <a:pt x="19" y="44"/>
                    <a:pt x="21" y="42"/>
                    <a:pt x="21" y="41"/>
                  </a:cubicBezTo>
                  <a:cubicBezTo>
                    <a:pt x="21" y="39"/>
                    <a:pt x="20" y="38"/>
                    <a:pt x="22" y="36"/>
                  </a:cubicBezTo>
                  <a:cubicBezTo>
                    <a:pt x="24" y="34"/>
                    <a:pt x="25" y="32"/>
                    <a:pt x="26" y="29"/>
                  </a:cubicBezTo>
                  <a:cubicBezTo>
                    <a:pt x="27" y="28"/>
                    <a:pt x="27" y="27"/>
                    <a:pt x="28" y="27"/>
                  </a:cubicBezTo>
                  <a:cubicBezTo>
                    <a:pt x="29" y="27"/>
                    <a:pt x="32" y="27"/>
                    <a:pt x="32" y="26"/>
                  </a:cubicBezTo>
                  <a:cubicBezTo>
                    <a:pt x="33" y="24"/>
                    <a:pt x="32" y="22"/>
                    <a:pt x="33" y="19"/>
                  </a:cubicBezTo>
                  <a:cubicBezTo>
                    <a:pt x="33" y="18"/>
                    <a:pt x="33" y="17"/>
                    <a:pt x="34" y="16"/>
                  </a:cubicBezTo>
                  <a:cubicBezTo>
                    <a:pt x="35" y="14"/>
                    <a:pt x="35" y="12"/>
                    <a:pt x="35" y="10"/>
                  </a:cubicBezTo>
                  <a:cubicBezTo>
                    <a:pt x="36" y="6"/>
                    <a:pt x="38" y="7"/>
                    <a:pt x="41" y="7"/>
                  </a:cubicBezTo>
                  <a:cubicBezTo>
                    <a:pt x="42" y="7"/>
                    <a:pt x="42" y="5"/>
                    <a:pt x="44" y="6"/>
                  </a:cubicBezTo>
                  <a:cubicBezTo>
                    <a:pt x="45" y="7"/>
                    <a:pt x="46" y="8"/>
                    <a:pt x="46" y="10"/>
                  </a:cubicBezTo>
                  <a:cubicBezTo>
                    <a:pt x="48" y="7"/>
                    <a:pt x="49" y="3"/>
                    <a:pt x="50" y="0"/>
                  </a:cubicBezTo>
                  <a:cubicBezTo>
                    <a:pt x="50" y="1"/>
                    <a:pt x="51" y="2"/>
                    <a:pt x="52" y="2"/>
                  </a:cubicBezTo>
                  <a:cubicBezTo>
                    <a:pt x="52" y="3"/>
                    <a:pt x="53" y="2"/>
                    <a:pt x="54" y="3"/>
                  </a:cubicBezTo>
                  <a:cubicBezTo>
                    <a:pt x="55" y="6"/>
                    <a:pt x="56" y="6"/>
                    <a:pt x="58" y="5"/>
                  </a:cubicBezTo>
                  <a:cubicBezTo>
                    <a:pt x="59" y="5"/>
                    <a:pt x="60" y="5"/>
                    <a:pt x="61" y="4"/>
                  </a:cubicBezTo>
                  <a:cubicBezTo>
                    <a:pt x="61" y="4"/>
                    <a:pt x="61" y="3"/>
                    <a:pt x="62" y="3"/>
                  </a:cubicBezTo>
                  <a:cubicBezTo>
                    <a:pt x="62" y="3"/>
                    <a:pt x="64" y="5"/>
                    <a:pt x="64" y="6"/>
                  </a:cubicBezTo>
                  <a:cubicBezTo>
                    <a:pt x="66" y="3"/>
                    <a:pt x="69" y="6"/>
                    <a:pt x="71" y="5"/>
                  </a:cubicBezTo>
                  <a:cubicBezTo>
                    <a:pt x="74" y="5"/>
                    <a:pt x="77" y="8"/>
                    <a:pt x="80" y="9"/>
                  </a:cubicBezTo>
                  <a:cubicBezTo>
                    <a:pt x="83" y="10"/>
                    <a:pt x="84" y="14"/>
                    <a:pt x="87" y="17"/>
                  </a:cubicBezTo>
                  <a:cubicBezTo>
                    <a:pt x="88" y="18"/>
                    <a:pt x="90" y="19"/>
                    <a:pt x="91" y="21"/>
                  </a:cubicBezTo>
                  <a:cubicBezTo>
                    <a:pt x="92" y="23"/>
                    <a:pt x="93" y="24"/>
                    <a:pt x="94" y="25"/>
                  </a:cubicBezTo>
                  <a:cubicBezTo>
                    <a:pt x="97" y="27"/>
                    <a:pt x="98" y="29"/>
                    <a:pt x="96" y="32"/>
                  </a:cubicBezTo>
                  <a:cubicBezTo>
                    <a:pt x="94" y="36"/>
                    <a:pt x="91" y="38"/>
                    <a:pt x="92" y="43"/>
                  </a:cubicBezTo>
                  <a:cubicBezTo>
                    <a:pt x="92" y="45"/>
                    <a:pt x="91" y="48"/>
                    <a:pt x="95" y="47"/>
                  </a:cubicBezTo>
                  <a:cubicBezTo>
                    <a:pt x="97" y="47"/>
                    <a:pt x="98" y="46"/>
                    <a:pt x="100" y="46"/>
                  </a:cubicBezTo>
                  <a:cubicBezTo>
                    <a:pt x="102" y="45"/>
                    <a:pt x="102" y="47"/>
                    <a:pt x="104" y="46"/>
                  </a:cubicBezTo>
                  <a:cubicBezTo>
                    <a:pt x="104" y="49"/>
                    <a:pt x="101" y="51"/>
                    <a:pt x="102" y="53"/>
                  </a:cubicBezTo>
                  <a:cubicBezTo>
                    <a:pt x="104" y="57"/>
                    <a:pt x="105" y="58"/>
                    <a:pt x="107" y="61"/>
                  </a:cubicBezTo>
                  <a:cubicBezTo>
                    <a:pt x="108" y="62"/>
                    <a:pt x="109" y="65"/>
                    <a:pt x="110" y="66"/>
                  </a:cubicBezTo>
                  <a:cubicBezTo>
                    <a:pt x="111" y="67"/>
                    <a:pt x="111" y="66"/>
                    <a:pt x="112" y="67"/>
                  </a:cubicBezTo>
                  <a:cubicBezTo>
                    <a:pt x="114" y="68"/>
                    <a:pt x="116" y="71"/>
                    <a:pt x="118" y="71"/>
                  </a:cubicBezTo>
                  <a:cubicBezTo>
                    <a:pt x="125" y="74"/>
                    <a:pt x="131" y="76"/>
                    <a:pt x="138" y="79"/>
                  </a:cubicBezTo>
                  <a:cubicBezTo>
                    <a:pt x="141" y="80"/>
                    <a:pt x="144" y="82"/>
                    <a:pt x="148" y="83"/>
                  </a:cubicBezTo>
                  <a:cubicBezTo>
                    <a:pt x="151" y="83"/>
                    <a:pt x="155" y="83"/>
                    <a:pt x="158" y="83"/>
                  </a:cubicBezTo>
                  <a:cubicBezTo>
                    <a:pt x="129" y="118"/>
                    <a:pt x="129" y="118"/>
                    <a:pt x="129" y="118"/>
                  </a:cubicBezTo>
                  <a:cubicBezTo>
                    <a:pt x="127" y="120"/>
                    <a:pt x="125" y="120"/>
                    <a:pt x="123" y="120"/>
                  </a:cubicBezTo>
                  <a:cubicBezTo>
                    <a:pt x="118" y="119"/>
                    <a:pt x="113" y="119"/>
                    <a:pt x="107" y="124"/>
                  </a:cubicBezTo>
                  <a:cubicBezTo>
                    <a:pt x="106" y="126"/>
                    <a:pt x="105" y="127"/>
                    <a:pt x="103" y="128"/>
                  </a:cubicBezTo>
                  <a:cubicBezTo>
                    <a:pt x="101" y="128"/>
                    <a:pt x="99" y="128"/>
                    <a:pt x="97" y="129"/>
                  </a:cubicBezTo>
                  <a:cubicBezTo>
                    <a:pt x="95" y="130"/>
                    <a:pt x="95" y="132"/>
                    <a:pt x="93" y="131"/>
                  </a:cubicBezTo>
                  <a:cubicBezTo>
                    <a:pt x="91" y="131"/>
                    <a:pt x="88" y="133"/>
                    <a:pt x="86" y="130"/>
                  </a:cubicBezTo>
                  <a:cubicBezTo>
                    <a:pt x="85" y="130"/>
                    <a:pt x="84" y="128"/>
                    <a:pt x="83" y="128"/>
                  </a:cubicBezTo>
                  <a:cubicBezTo>
                    <a:pt x="82" y="128"/>
                    <a:pt x="80" y="129"/>
                    <a:pt x="79" y="129"/>
                  </a:cubicBezTo>
                  <a:cubicBezTo>
                    <a:pt x="77" y="130"/>
                    <a:pt x="74" y="132"/>
                    <a:pt x="73" y="133"/>
                  </a:cubicBezTo>
                  <a:cubicBezTo>
                    <a:pt x="72" y="135"/>
                    <a:pt x="71" y="137"/>
                    <a:pt x="70" y="138"/>
                  </a:cubicBezTo>
                  <a:cubicBezTo>
                    <a:pt x="69" y="137"/>
                    <a:pt x="66" y="136"/>
                    <a:pt x="64" y="137"/>
                  </a:cubicBezTo>
                  <a:cubicBezTo>
                    <a:pt x="62" y="137"/>
                    <a:pt x="62" y="136"/>
                    <a:pt x="60" y="135"/>
                  </a:cubicBezTo>
                  <a:cubicBezTo>
                    <a:pt x="59" y="135"/>
                    <a:pt x="58" y="136"/>
                    <a:pt x="56" y="136"/>
                  </a:cubicBezTo>
                  <a:cubicBezTo>
                    <a:pt x="51" y="135"/>
                    <a:pt x="56" y="134"/>
                    <a:pt x="42" y="126"/>
                  </a:cubicBezTo>
                  <a:cubicBezTo>
                    <a:pt x="40" y="125"/>
                    <a:pt x="37" y="127"/>
                    <a:pt x="34" y="126"/>
                  </a:cubicBezTo>
                  <a:cubicBezTo>
                    <a:pt x="32" y="125"/>
                    <a:pt x="30" y="123"/>
                    <a:pt x="30" y="121"/>
                  </a:cubicBezTo>
                  <a:cubicBezTo>
                    <a:pt x="29" y="120"/>
                    <a:pt x="30" y="118"/>
                    <a:pt x="30" y="116"/>
                  </a:cubicBezTo>
                  <a:cubicBezTo>
                    <a:pt x="29" y="114"/>
                    <a:pt x="26" y="113"/>
                    <a:pt x="25" y="115"/>
                  </a:cubicBezTo>
                  <a:cubicBezTo>
                    <a:pt x="24" y="114"/>
                    <a:pt x="23" y="112"/>
                    <a:pt x="23" y="111"/>
                  </a:cubicBezTo>
                  <a:cubicBezTo>
                    <a:pt x="21" y="109"/>
                    <a:pt x="21" y="106"/>
                    <a:pt x="20" y="104"/>
                  </a:cubicBezTo>
                  <a:cubicBezTo>
                    <a:pt x="20" y="103"/>
                    <a:pt x="19" y="101"/>
                    <a:pt x="18" y="99"/>
                  </a:cubicBezTo>
                  <a:cubicBezTo>
                    <a:pt x="18" y="98"/>
                    <a:pt x="17" y="98"/>
                    <a:pt x="17" y="98"/>
                  </a:cubicBezTo>
                  <a:cubicBezTo>
                    <a:pt x="16" y="97"/>
                    <a:pt x="16" y="97"/>
                    <a:pt x="15" y="96"/>
                  </a:cubicBezTo>
                  <a:cubicBezTo>
                    <a:pt x="15" y="96"/>
                    <a:pt x="15" y="96"/>
                    <a:pt x="14" y="96"/>
                  </a:cubicBezTo>
                  <a:cubicBezTo>
                    <a:pt x="13" y="95"/>
                    <a:pt x="13" y="94"/>
                    <a:pt x="13" y="93"/>
                  </a:cubicBezTo>
                  <a:cubicBezTo>
                    <a:pt x="11" y="92"/>
                    <a:pt x="10" y="89"/>
                    <a:pt x="9" y="88"/>
                  </a:cubicBezTo>
                  <a:cubicBezTo>
                    <a:pt x="7" y="87"/>
                    <a:pt x="6" y="86"/>
                    <a:pt x="4" y="86"/>
                  </a:cubicBezTo>
                  <a:cubicBezTo>
                    <a:pt x="3" y="86"/>
                    <a:pt x="1" y="86"/>
                    <a:pt x="0" y="8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00" name="Freeform 1370">
              <a:extLst>
                <a:ext uri="{FF2B5EF4-FFF2-40B4-BE49-F238E27FC236}">
                  <a16:creationId xmlns:a16="http://schemas.microsoft.com/office/drawing/2014/main" xmlns="" id="{6B5A8C62-46E9-4D7B-872E-AA50B8B99D99}"/>
                </a:ext>
              </a:extLst>
            </p:cNvPr>
            <p:cNvSpPr>
              <a:spLocks/>
            </p:cNvSpPr>
            <p:nvPr/>
          </p:nvSpPr>
          <p:spPr bwMode="auto">
            <a:xfrm>
              <a:off x="5050568" y="2995764"/>
              <a:ext cx="439605" cy="342504"/>
            </a:xfrm>
            <a:custGeom>
              <a:avLst/>
              <a:gdLst>
                <a:gd name="T0" fmla="*/ 2 w 158"/>
                <a:gd name="T1" fmla="*/ 80 h 138"/>
                <a:gd name="T2" fmla="*/ 11 w 158"/>
                <a:gd name="T3" fmla="*/ 76 h 138"/>
                <a:gd name="T4" fmla="*/ 12 w 158"/>
                <a:gd name="T5" fmla="*/ 61 h 138"/>
                <a:gd name="T6" fmla="*/ 13 w 158"/>
                <a:gd name="T7" fmla="*/ 53 h 138"/>
                <a:gd name="T8" fmla="*/ 18 w 158"/>
                <a:gd name="T9" fmla="*/ 51 h 138"/>
                <a:gd name="T10" fmla="*/ 21 w 158"/>
                <a:gd name="T11" fmla="*/ 41 h 138"/>
                <a:gd name="T12" fmla="*/ 26 w 158"/>
                <a:gd name="T13" fmla="*/ 29 h 138"/>
                <a:gd name="T14" fmla="*/ 32 w 158"/>
                <a:gd name="T15" fmla="*/ 26 h 138"/>
                <a:gd name="T16" fmla="*/ 34 w 158"/>
                <a:gd name="T17" fmla="*/ 16 h 138"/>
                <a:gd name="T18" fmla="*/ 41 w 158"/>
                <a:gd name="T19" fmla="*/ 7 h 138"/>
                <a:gd name="T20" fmla="*/ 46 w 158"/>
                <a:gd name="T21" fmla="*/ 10 h 138"/>
                <a:gd name="T22" fmla="*/ 52 w 158"/>
                <a:gd name="T23" fmla="*/ 2 h 138"/>
                <a:gd name="T24" fmla="*/ 58 w 158"/>
                <a:gd name="T25" fmla="*/ 5 h 138"/>
                <a:gd name="T26" fmla="*/ 62 w 158"/>
                <a:gd name="T27" fmla="*/ 3 h 138"/>
                <a:gd name="T28" fmla="*/ 71 w 158"/>
                <a:gd name="T29" fmla="*/ 5 h 138"/>
                <a:gd name="T30" fmla="*/ 87 w 158"/>
                <a:gd name="T31" fmla="*/ 17 h 138"/>
                <a:gd name="T32" fmla="*/ 94 w 158"/>
                <a:gd name="T33" fmla="*/ 25 h 138"/>
                <a:gd name="T34" fmla="*/ 92 w 158"/>
                <a:gd name="T35" fmla="*/ 43 h 138"/>
                <a:gd name="T36" fmla="*/ 100 w 158"/>
                <a:gd name="T37" fmla="*/ 46 h 138"/>
                <a:gd name="T38" fmla="*/ 102 w 158"/>
                <a:gd name="T39" fmla="*/ 53 h 138"/>
                <a:gd name="T40" fmla="*/ 110 w 158"/>
                <a:gd name="T41" fmla="*/ 66 h 138"/>
                <a:gd name="T42" fmla="*/ 118 w 158"/>
                <a:gd name="T43" fmla="*/ 71 h 138"/>
                <a:gd name="T44" fmla="*/ 148 w 158"/>
                <a:gd name="T45" fmla="*/ 83 h 138"/>
                <a:gd name="T46" fmla="*/ 129 w 158"/>
                <a:gd name="T47" fmla="*/ 118 h 138"/>
                <a:gd name="T48" fmla="*/ 107 w 158"/>
                <a:gd name="T49" fmla="*/ 124 h 138"/>
                <a:gd name="T50" fmla="*/ 97 w 158"/>
                <a:gd name="T51" fmla="*/ 129 h 138"/>
                <a:gd name="T52" fmla="*/ 86 w 158"/>
                <a:gd name="T53" fmla="*/ 130 h 138"/>
                <a:gd name="T54" fmla="*/ 79 w 158"/>
                <a:gd name="T55" fmla="*/ 129 h 138"/>
                <a:gd name="T56" fmla="*/ 70 w 158"/>
                <a:gd name="T57" fmla="*/ 138 h 138"/>
                <a:gd name="T58" fmla="*/ 60 w 158"/>
                <a:gd name="T59" fmla="*/ 135 h 138"/>
                <a:gd name="T60" fmla="*/ 42 w 158"/>
                <a:gd name="T61" fmla="*/ 126 h 138"/>
                <a:gd name="T62" fmla="*/ 30 w 158"/>
                <a:gd name="T63" fmla="*/ 121 h 138"/>
                <a:gd name="T64" fmla="*/ 25 w 158"/>
                <a:gd name="T65" fmla="*/ 115 h 138"/>
                <a:gd name="T66" fmla="*/ 20 w 158"/>
                <a:gd name="T67" fmla="*/ 104 h 138"/>
                <a:gd name="T68" fmla="*/ 17 w 158"/>
                <a:gd name="T69" fmla="*/ 98 h 138"/>
                <a:gd name="T70" fmla="*/ 14 w 158"/>
                <a:gd name="T71" fmla="*/ 96 h 138"/>
                <a:gd name="T72" fmla="*/ 9 w 158"/>
                <a:gd name="T73" fmla="*/ 88 h 138"/>
                <a:gd name="T74" fmla="*/ 0 w 158"/>
                <a:gd name="T75" fmla="*/ 8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8" h="138">
                  <a:moveTo>
                    <a:pt x="0" y="84"/>
                  </a:moveTo>
                  <a:cubicBezTo>
                    <a:pt x="0" y="83"/>
                    <a:pt x="2" y="82"/>
                    <a:pt x="2" y="80"/>
                  </a:cubicBezTo>
                  <a:cubicBezTo>
                    <a:pt x="2" y="77"/>
                    <a:pt x="4" y="77"/>
                    <a:pt x="6" y="77"/>
                  </a:cubicBezTo>
                  <a:cubicBezTo>
                    <a:pt x="8" y="78"/>
                    <a:pt x="10" y="78"/>
                    <a:pt x="11" y="76"/>
                  </a:cubicBezTo>
                  <a:cubicBezTo>
                    <a:pt x="12" y="75"/>
                    <a:pt x="12" y="72"/>
                    <a:pt x="12" y="70"/>
                  </a:cubicBezTo>
                  <a:cubicBezTo>
                    <a:pt x="11" y="67"/>
                    <a:pt x="11" y="64"/>
                    <a:pt x="12" y="61"/>
                  </a:cubicBezTo>
                  <a:cubicBezTo>
                    <a:pt x="12" y="60"/>
                    <a:pt x="13" y="59"/>
                    <a:pt x="13" y="58"/>
                  </a:cubicBezTo>
                  <a:cubicBezTo>
                    <a:pt x="14" y="56"/>
                    <a:pt x="13" y="55"/>
                    <a:pt x="13" y="53"/>
                  </a:cubicBezTo>
                  <a:cubicBezTo>
                    <a:pt x="13" y="52"/>
                    <a:pt x="14" y="50"/>
                    <a:pt x="15" y="49"/>
                  </a:cubicBezTo>
                  <a:cubicBezTo>
                    <a:pt x="16" y="47"/>
                    <a:pt x="18" y="49"/>
                    <a:pt x="18" y="51"/>
                  </a:cubicBezTo>
                  <a:cubicBezTo>
                    <a:pt x="19" y="50"/>
                    <a:pt x="22" y="46"/>
                    <a:pt x="20" y="44"/>
                  </a:cubicBezTo>
                  <a:cubicBezTo>
                    <a:pt x="19" y="44"/>
                    <a:pt x="21" y="42"/>
                    <a:pt x="21" y="41"/>
                  </a:cubicBezTo>
                  <a:cubicBezTo>
                    <a:pt x="21" y="39"/>
                    <a:pt x="20" y="38"/>
                    <a:pt x="22" y="36"/>
                  </a:cubicBezTo>
                  <a:cubicBezTo>
                    <a:pt x="24" y="34"/>
                    <a:pt x="25" y="32"/>
                    <a:pt x="26" y="29"/>
                  </a:cubicBezTo>
                  <a:cubicBezTo>
                    <a:pt x="27" y="28"/>
                    <a:pt x="27" y="27"/>
                    <a:pt x="28" y="27"/>
                  </a:cubicBezTo>
                  <a:cubicBezTo>
                    <a:pt x="29" y="27"/>
                    <a:pt x="32" y="27"/>
                    <a:pt x="32" y="26"/>
                  </a:cubicBezTo>
                  <a:cubicBezTo>
                    <a:pt x="33" y="24"/>
                    <a:pt x="32" y="22"/>
                    <a:pt x="33" y="19"/>
                  </a:cubicBezTo>
                  <a:cubicBezTo>
                    <a:pt x="33" y="18"/>
                    <a:pt x="33" y="17"/>
                    <a:pt x="34" y="16"/>
                  </a:cubicBezTo>
                  <a:cubicBezTo>
                    <a:pt x="35" y="14"/>
                    <a:pt x="35" y="12"/>
                    <a:pt x="35" y="10"/>
                  </a:cubicBezTo>
                  <a:cubicBezTo>
                    <a:pt x="36" y="6"/>
                    <a:pt x="38" y="7"/>
                    <a:pt x="41" y="7"/>
                  </a:cubicBezTo>
                  <a:cubicBezTo>
                    <a:pt x="42" y="7"/>
                    <a:pt x="42" y="5"/>
                    <a:pt x="44" y="6"/>
                  </a:cubicBezTo>
                  <a:cubicBezTo>
                    <a:pt x="45" y="7"/>
                    <a:pt x="46" y="8"/>
                    <a:pt x="46" y="10"/>
                  </a:cubicBezTo>
                  <a:cubicBezTo>
                    <a:pt x="48" y="7"/>
                    <a:pt x="49" y="3"/>
                    <a:pt x="50" y="0"/>
                  </a:cubicBezTo>
                  <a:cubicBezTo>
                    <a:pt x="50" y="1"/>
                    <a:pt x="51" y="2"/>
                    <a:pt x="52" y="2"/>
                  </a:cubicBezTo>
                  <a:cubicBezTo>
                    <a:pt x="52" y="3"/>
                    <a:pt x="53" y="2"/>
                    <a:pt x="54" y="3"/>
                  </a:cubicBezTo>
                  <a:cubicBezTo>
                    <a:pt x="55" y="6"/>
                    <a:pt x="56" y="6"/>
                    <a:pt x="58" y="5"/>
                  </a:cubicBezTo>
                  <a:cubicBezTo>
                    <a:pt x="59" y="5"/>
                    <a:pt x="60" y="5"/>
                    <a:pt x="61" y="4"/>
                  </a:cubicBezTo>
                  <a:cubicBezTo>
                    <a:pt x="61" y="4"/>
                    <a:pt x="61" y="3"/>
                    <a:pt x="62" y="3"/>
                  </a:cubicBezTo>
                  <a:cubicBezTo>
                    <a:pt x="62" y="3"/>
                    <a:pt x="64" y="5"/>
                    <a:pt x="64" y="6"/>
                  </a:cubicBezTo>
                  <a:cubicBezTo>
                    <a:pt x="66" y="3"/>
                    <a:pt x="69" y="6"/>
                    <a:pt x="71" y="5"/>
                  </a:cubicBezTo>
                  <a:cubicBezTo>
                    <a:pt x="74" y="5"/>
                    <a:pt x="77" y="8"/>
                    <a:pt x="80" y="9"/>
                  </a:cubicBezTo>
                  <a:cubicBezTo>
                    <a:pt x="83" y="10"/>
                    <a:pt x="84" y="14"/>
                    <a:pt x="87" y="17"/>
                  </a:cubicBezTo>
                  <a:cubicBezTo>
                    <a:pt x="88" y="18"/>
                    <a:pt x="90" y="19"/>
                    <a:pt x="91" y="21"/>
                  </a:cubicBezTo>
                  <a:cubicBezTo>
                    <a:pt x="92" y="23"/>
                    <a:pt x="93" y="24"/>
                    <a:pt x="94" y="25"/>
                  </a:cubicBezTo>
                  <a:cubicBezTo>
                    <a:pt x="97" y="27"/>
                    <a:pt x="98" y="29"/>
                    <a:pt x="96" y="32"/>
                  </a:cubicBezTo>
                  <a:cubicBezTo>
                    <a:pt x="94" y="36"/>
                    <a:pt x="91" y="38"/>
                    <a:pt x="92" y="43"/>
                  </a:cubicBezTo>
                  <a:cubicBezTo>
                    <a:pt x="92" y="45"/>
                    <a:pt x="91" y="48"/>
                    <a:pt x="95" y="47"/>
                  </a:cubicBezTo>
                  <a:cubicBezTo>
                    <a:pt x="97" y="47"/>
                    <a:pt x="98" y="46"/>
                    <a:pt x="100" y="46"/>
                  </a:cubicBezTo>
                  <a:cubicBezTo>
                    <a:pt x="102" y="45"/>
                    <a:pt x="102" y="47"/>
                    <a:pt x="104" y="46"/>
                  </a:cubicBezTo>
                  <a:cubicBezTo>
                    <a:pt x="104" y="49"/>
                    <a:pt x="101" y="51"/>
                    <a:pt x="102" y="53"/>
                  </a:cubicBezTo>
                  <a:cubicBezTo>
                    <a:pt x="104" y="57"/>
                    <a:pt x="105" y="58"/>
                    <a:pt x="107" y="61"/>
                  </a:cubicBezTo>
                  <a:cubicBezTo>
                    <a:pt x="108" y="62"/>
                    <a:pt x="109" y="65"/>
                    <a:pt x="110" y="66"/>
                  </a:cubicBezTo>
                  <a:cubicBezTo>
                    <a:pt x="111" y="67"/>
                    <a:pt x="111" y="66"/>
                    <a:pt x="112" y="67"/>
                  </a:cubicBezTo>
                  <a:cubicBezTo>
                    <a:pt x="114" y="68"/>
                    <a:pt x="116" y="71"/>
                    <a:pt x="118" y="71"/>
                  </a:cubicBezTo>
                  <a:cubicBezTo>
                    <a:pt x="125" y="74"/>
                    <a:pt x="131" y="76"/>
                    <a:pt x="138" y="79"/>
                  </a:cubicBezTo>
                  <a:cubicBezTo>
                    <a:pt x="141" y="80"/>
                    <a:pt x="144" y="82"/>
                    <a:pt x="148" y="83"/>
                  </a:cubicBezTo>
                  <a:cubicBezTo>
                    <a:pt x="151" y="83"/>
                    <a:pt x="155" y="83"/>
                    <a:pt x="158" y="83"/>
                  </a:cubicBezTo>
                  <a:cubicBezTo>
                    <a:pt x="129" y="118"/>
                    <a:pt x="129" y="118"/>
                    <a:pt x="129" y="118"/>
                  </a:cubicBezTo>
                  <a:cubicBezTo>
                    <a:pt x="127" y="120"/>
                    <a:pt x="125" y="120"/>
                    <a:pt x="123" y="120"/>
                  </a:cubicBezTo>
                  <a:cubicBezTo>
                    <a:pt x="118" y="119"/>
                    <a:pt x="113" y="119"/>
                    <a:pt x="107" y="124"/>
                  </a:cubicBezTo>
                  <a:cubicBezTo>
                    <a:pt x="106" y="126"/>
                    <a:pt x="105" y="127"/>
                    <a:pt x="103" y="128"/>
                  </a:cubicBezTo>
                  <a:cubicBezTo>
                    <a:pt x="101" y="128"/>
                    <a:pt x="99" y="128"/>
                    <a:pt x="97" y="129"/>
                  </a:cubicBezTo>
                  <a:cubicBezTo>
                    <a:pt x="95" y="130"/>
                    <a:pt x="95" y="132"/>
                    <a:pt x="93" y="131"/>
                  </a:cubicBezTo>
                  <a:cubicBezTo>
                    <a:pt x="91" y="131"/>
                    <a:pt x="88" y="133"/>
                    <a:pt x="86" y="130"/>
                  </a:cubicBezTo>
                  <a:cubicBezTo>
                    <a:pt x="85" y="130"/>
                    <a:pt x="84" y="128"/>
                    <a:pt x="83" y="128"/>
                  </a:cubicBezTo>
                  <a:cubicBezTo>
                    <a:pt x="82" y="128"/>
                    <a:pt x="80" y="129"/>
                    <a:pt x="79" y="129"/>
                  </a:cubicBezTo>
                  <a:cubicBezTo>
                    <a:pt x="77" y="130"/>
                    <a:pt x="74" y="132"/>
                    <a:pt x="73" y="133"/>
                  </a:cubicBezTo>
                  <a:cubicBezTo>
                    <a:pt x="72" y="135"/>
                    <a:pt x="71" y="137"/>
                    <a:pt x="70" y="138"/>
                  </a:cubicBezTo>
                  <a:cubicBezTo>
                    <a:pt x="69" y="137"/>
                    <a:pt x="66" y="136"/>
                    <a:pt x="64" y="137"/>
                  </a:cubicBezTo>
                  <a:cubicBezTo>
                    <a:pt x="62" y="137"/>
                    <a:pt x="62" y="136"/>
                    <a:pt x="60" y="135"/>
                  </a:cubicBezTo>
                  <a:cubicBezTo>
                    <a:pt x="59" y="135"/>
                    <a:pt x="58" y="136"/>
                    <a:pt x="56" y="136"/>
                  </a:cubicBezTo>
                  <a:cubicBezTo>
                    <a:pt x="51" y="135"/>
                    <a:pt x="56" y="134"/>
                    <a:pt x="42" y="126"/>
                  </a:cubicBezTo>
                  <a:cubicBezTo>
                    <a:pt x="40" y="125"/>
                    <a:pt x="37" y="127"/>
                    <a:pt x="34" y="126"/>
                  </a:cubicBezTo>
                  <a:cubicBezTo>
                    <a:pt x="32" y="125"/>
                    <a:pt x="30" y="123"/>
                    <a:pt x="30" y="121"/>
                  </a:cubicBezTo>
                  <a:cubicBezTo>
                    <a:pt x="29" y="120"/>
                    <a:pt x="30" y="118"/>
                    <a:pt x="30" y="116"/>
                  </a:cubicBezTo>
                  <a:cubicBezTo>
                    <a:pt x="29" y="114"/>
                    <a:pt x="26" y="113"/>
                    <a:pt x="25" y="115"/>
                  </a:cubicBezTo>
                  <a:cubicBezTo>
                    <a:pt x="24" y="114"/>
                    <a:pt x="23" y="112"/>
                    <a:pt x="23" y="111"/>
                  </a:cubicBezTo>
                  <a:cubicBezTo>
                    <a:pt x="21" y="109"/>
                    <a:pt x="21" y="106"/>
                    <a:pt x="20" y="104"/>
                  </a:cubicBezTo>
                  <a:cubicBezTo>
                    <a:pt x="20" y="103"/>
                    <a:pt x="19" y="101"/>
                    <a:pt x="18" y="99"/>
                  </a:cubicBezTo>
                  <a:cubicBezTo>
                    <a:pt x="18" y="98"/>
                    <a:pt x="17" y="98"/>
                    <a:pt x="17" y="98"/>
                  </a:cubicBezTo>
                  <a:cubicBezTo>
                    <a:pt x="16" y="97"/>
                    <a:pt x="16" y="97"/>
                    <a:pt x="15" y="96"/>
                  </a:cubicBezTo>
                  <a:cubicBezTo>
                    <a:pt x="15" y="96"/>
                    <a:pt x="15" y="96"/>
                    <a:pt x="14" y="96"/>
                  </a:cubicBezTo>
                  <a:cubicBezTo>
                    <a:pt x="13" y="95"/>
                    <a:pt x="13" y="94"/>
                    <a:pt x="13" y="93"/>
                  </a:cubicBezTo>
                  <a:cubicBezTo>
                    <a:pt x="11" y="92"/>
                    <a:pt x="10" y="89"/>
                    <a:pt x="9" y="88"/>
                  </a:cubicBezTo>
                  <a:cubicBezTo>
                    <a:pt x="7" y="87"/>
                    <a:pt x="6" y="86"/>
                    <a:pt x="4" y="86"/>
                  </a:cubicBezTo>
                  <a:cubicBezTo>
                    <a:pt x="3" y="86"/>
                    <a:pt x="1" y="86"/>
                    <a:pt x="0" y="8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01" name="Freeform 1371">
              <a:extLst>
                <a:ext uri="{FF2B5EF4-FFF2-40B4-BE49-F238E27FC236}">
                  <a16:creationId xmlns:a16="http://schemas.microsoft.com/office/drawing/2014/main" xmlns="" id="{32F879DB-58E2-4885-AFE0-C19CEBC6CFF1}"/>
                </a:ext>
              </a:extLst>
            </p:cNvPr>
            <p:cNvSpPr>
              <a:spLocks/>
            </p:cNvSpPr>
            <p:nvPr/>
          </p:nvSpPr>
          <p:spPr bwMode="auto">
            <a:xfrm>
              <a:off x="1390352" y="2905926"/>
              <a:ext cx="122900" cy="124931"/>
            </a:xfrm>
            <a:custGeom>
              <a:avLst/>
              <a:gdLst>
                <a:gd name="T0" fmla="*/ 0 w 44"/>
                <a:gd name="T1" fmla="*/ 40 h 50"/>
                <a:gd name="T2" fmla="*/ 2 w 44"/>
                <a:gd name="T3" fmla="*/ 36 h 50"/>
                <a:gd name="T4" fmla="*/ 3 w 44"/>
                <a:gd name="T5" fmla="*/ 34 h 50"/>
                <a:gd name="T6" fmla="*/ 3 w 44"/>
                <a:gd name="T7" fmla="*/ 30 h 50"/>
                <a:gd name="T8" fmla="*/ 7 w 44"/>
                <a:gd name="T9" fmla="*/ 23 h 50"/>
                <a:gd name="T10" fmla="*/ 14 w 44"/>
                <a:gd name="T11" fmla="*/ 22 h 50"/>
                <a:gd name="T12" fmla="*/ 21 w 44"/>
                <a:gd name="T13" fmla="*/ 22 h 50"/>
                <a:gd name="T14" fmla="*/ 22 w 44"/>
                <a:gd name="T15" fmla="*/ 17 h 50"/>
                <a:gd name="T16" fmla="*/ 20 w 44"/>
                <a:gd name="T17" fmla="*/ 16 h 50"/>
                <a:gd name="T18" fmla="*/ 18 w 44"/>
                <a:gd name="T19" fmla="*/ 13 h 50"/>
                <a:gd name="T20" fmla="*/ 13 w 44"/>
                <a:gd name="T21" fmla="*/ 8 h 50"/>
                <a:gd name="T22" fmla="*/ 18 w 44"/>
                <a:gd name="T23" fmla="*/ 7 h 50"/>
                <a:gd name="T24" fmla="*/ 19 w 44"/>
                <a:gd name="T25" fmla="*/ 1 h 50"/>
                <a:gd name="T26" fmla="*/ 27 w 44"/>
                <a:gd name="T27" fmla="*/ 1 h 50"/>
                <a:gd name="T28" fmla="*/ 38 w 44"/>
                <a:gd name="T29" fmla="*/ 1 h 50"/>
                <a:gd name="T30" fmla="*/ 36 w 44"/>
                <a:gd name="T31" fmla="*/ 12 h 50"/>
                <a:gd name="T32" fmla="*/ 34 w 44"/>
                <a:gd name="T33" fmla="*/ 24 h 50"/>
                <a:gd name="T34" fmla="*/ 40 w 44"/>
                <a:gd name="T35" fmla="*/ 26 h 50"/>
                <a:gd name="T36" fmla="*/ 41 w 44"/>
                <a:gd name="T37" fmla="*/ 25 h 50"/>
                <a:gd name="T38" fmla="*/ 41 w 44"/>
                <a:gd name="T39" fmla="*/ 24 h 50"/>
                <a:gd name="T40" fmla="*/ 44 w 44"/>
                <a:gd name="T41" fmla="*/ 26 h 50"/>
                <a:gd name="T42" fmla="*/ 36 w 44"/>
                <a:gd name="T43" fmla="*/ 33 h 50"/>
                <a:gd name="T44" fmla="*/ 33 w 44"/>
                <a:gd name="T45" fmla="*/ 37 h 50"/>
                <a:gd name="T46" fmla="*/ 32 w 44"/>
                <a:gd name="T47" fmla="*/ 40 h 50"/>
                <a:gd name="T48" fmla="*/ 28 w 44"/>
                <a:gd name="T49" fmla="*/ 43 h 50"/>
                <a:gd name="T50" fmla="*/ 27 w 44"/>
                <a:gd name="T51" fmla="*/ 45 h 50"/>
                <a:gd name="T52" fmla="*/ 26 w 44"/>
                <a:gd name="T53" fmla="*/ 46 h 50"/>
                <a:gd name="T54" fmla="*/ 22 w 44"/>
                <a:gd name="T55" fmla="*/ 50 h 50"/>
                <a:gd name="T56" fmla="*/ 17 w 44"/>
                <a:gd name="T57" fmla="*/ 48 h 50"/>
                <a:gd name="T58" fmla="*/ 11 w 44"/>
                <a:gd name="T59" fmla="*/ 48 h 50"/>
                <a:gd name="T60" fmla="*/ 0 w 44"/>
                <a:gd name="T61"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4" h="50">
                  <a:moveTo>
                    <a:pt x="0" y="40"/>
                  </a:moveTo>
                  <a:cubicBezTo>
                    <a:pt x="1" y="39"/>
                    <a:pt x="1" y="37"/>
                    <a:pt x="2" y="36"/>
                  </a:cubicBezTo>
                  <a:cubicBezTo>
                    <a:pt x="2" y="35"/>
                    <a:pt x="3" y="35"/>
                    <a:pt x="3" y="34"/>
                  </a:cubicBezTo>
                  <a:cubicBezTo>
                    <a:pt x="2" y="32"/>
                    <a:pt x="2" y="32"/>
                    <a:pt x="3" y="30"/>
                  </a:cubicBezTo>
                  <a:cubicBezTo>
                    <a:pt x="5" y="28"/>
                    <a:pt x="6" y="25"/>
                    <a:pt x="7" y="23"/>
                  </a:cubicBezTo>
                  <a:cubicBezTo>
                    <a:pt x="8" y="21"/>
                    <a:pt x="12" y="22"/>
                    <a:pt x="14" y="22"/>
                  </a:cubicBezTo>
                  <a:cubicBezTo>
                    <a:pt x="15" y="22"/>
                    <a:pt x="21" y="23"/>
                    <a:pt x="21" y="22"/>
                  </a:cubicBezTo>
                  <a:cubicBezTo>
                    <a:pt x="22" y="17"/>
                    <a:pt x="22" y="17"/>
                    <a:pt x="22" y="17"/>
                  </a:cubicBezTo>
                  <a:cubicBezTo>
                    <a:pt x="21" y="17"/>
                    <a:pt x="20" y="17"/>
                    <a:pt x="20" y="16"/>
                  </a:cubicBezTo>
                  <a:cubicBezTo>
                    <a:pt x="20" y="15"/>
                    <a:pt x="20" y="14"/>
                    <a:pt x="18" y="13"/>
                  </a:cubicBezTo>
                  <a:cubicBezTo>
                    <a:pt x="16" y="12"/>
                    <a:pt x="15" y="10"/>
                    <a:pt x="13" y="8"/>
                  </a:cubicBezTo>
                  <a:cubicBezTo>
                    <a:pt x="14" y="8"/>
                    <a:pt x="17" y="8"/>
                    <a:pt x="18" y="7"/>
                  </a:cubicBezTo>
                  <a:cubicBezTo>
                    <a:pt x="18" y="5"/>
                    <a:pt x="17" y="3"/>
                    <a:pt x="19" y="1"/>
                  </a:cubicBezTo>
                  <a:cubicBezTo>
                    <a:pt x="20" y="0"/>
                    <a:pt x="26" y="1"/>
                    <a:pt x="27" y="1"/>
                  </a:cubicBezTo>
                  <a:cubicBezTo>
                    <a:pt x="31" y="1"/>
                    <a:pt x="34" y="1"/>
                    <a:pt x="38" y="1"/>
                  </a:cubicBezTo>
                  <a:cubicBezTo>
                    <a:pt x="37" y="5"/>
                    <a:pt x="37" y="9"/>
                    <a:pt x="36" y="12"/>
                  </a:cubicBezTo>
                  <a:cubicBezTo>
                    <a:pt x="35" y="16"/>
                    <a:pt x="35" y="20"/>
                    <a:pt x="34" y="24"/>
                  </a:cubicBezTo>
                  <a:cubicBezTo>
                    <a:pt x="36" y="24"/>
                    <a:pt x="40" y="24"/>
                    <a:pt x="40" y="26"/>
                  </a:cubicBezTo>
                  <a:cubicBezTo>
                    <a:pt x="40" y="26"/>
                    <a:pt x="41" y="25"/>
                    <a:pt x="41" y="25"/>
                  </a:cubicBezTo>
                  <a:cubicBezTo>
                    <a:pt x="41" y="24"/>
                    <a:pt x="41" y="24"/>
                    <a:pt x="41" y="24"/>
                  </a:cubicBezTo>
                  <a:cubicBezTo>
                    <a:pt x="42" y="24"/>
                    <a:pt x="43" y="25"/>
                    <a:pt x="44" y="26"/>
                  </a:cubicBezTo>
                  <a:cubicBezTo>
                    <a:pt x="41" y="28"/>
                    <a:pt x="39" y="31"/>
                    <a:pt x="36" y="33"/>
                  </a:cubicBezTo>
                  <a:cubicBezTo>
                    <a:pt x="34" y="34"/>
                    <a:pt x="32" y="35"/>
                    <a:pt x="33" y="37"/>
                  </a:cubicBezTo>
                  <a:cubicBezTo>
                    <a:pt x="33" y="38"/>
                    <a:pt x="33" y="39"/>
                    <a:pt x="32" y="40"/>
                  </a:cubicBezTo>
                  <a:cubicBezTo>
                    <a:pt x="31" y="41"/>
                    <a:pt x="28" y="42"/>
                    <a:pt x="28" y="43"/>
                  </a:cubicBezTo>
                  <a:cubicBezTo>
                    <a:pt x="28" y="44"/>
                    <a:pt x="28" y="44"/>
                    <a:pt x="27" y="45"/>
                  </a:cubicBezTo>
                  <a:cubicBezTo>
                    <a:pt x="26" y="46"/>
                    <a:pt x="26" y="46"/>
                    <a:pt x="26" y="46"/>
                  </a:cubicBezTo>
                  <a:cubicBezTo>
                    <a:pt x="25" y="47"/>
                    <a:pt x="21" y="47"/>
                    <a:pt x="22" y="50"/>
                  </a:cubicBezTo>
                  <a:cubicBezTo>
                    <a:pt x="20" y="49"/>
                    <a:pt x="19" y="48"/>
                    <a:pt x="17" y="48"/>
                  </a:cubicBezTo>
                  <a:cubicBezTo>
                    <a:pt x="15" y="47"/>
                    <a:pt x="13" y="48"/>
                    <a:pt x="11" y="48"/>
                  </a:cubicBezTo>
                  <a:cubicBezTo>
                    <a:pt x="7" y="47"/>
                    <a:pt x="3" y="43"/>
                    <a:pt x="0" y="40"/>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02" name="Freeform 1372">
              <a:extLst>
                <a:ext uri="{FF2B5EF4-FFF2-40B4-BE49-F238E27FC236}">
                  <a16:creationId xmlns:a16="http://schemas.microsoft.com/office/drawing/2014/main" xmlns="" id="{5A2FF012-680D-41D7-BCDC-C1CA9C6DBD31}"/>
                </a:ext>
              </a:extLst>
            </p:cNvPr>
            <p:cNvSpPr>
              <a:spLocks/>
            </p:cNvSpPr>
            <p:nvPr/>
          </p:nvSpPr>
          <p:spPr bwMode="auto">
            <a:xfrm>
              <a:off x="1390352" y="2905926"/>
              <a:ext cx="122900" cy="124931"/>
            </a:xfrm>
            <a:custGeom>
              <a:avLst/>
              <a:gdLst>
                <a:gd name="T0" fmla="*/ 0 w 44"/>
                <a:gd name="T1" fmla="*/ 40 h 50"/>
                <a:gd name="T2" fmla="*/ 2 w 44"/>
                <a:gd name="T3" fmla="*/ 36 h 50"/>
                <a:gd name="T4" fmla="*/ 3 w 44"/>
                <a:gd name="T5" fmla="*/ 34 h 50"/>
                <a:gd name="T6" fmla="*/ 3 w 44"/>
                <a:gd name="T7" fmla="*/ 30 h 50"/>
                <a:gd name="T8" fmla="*/ 7 w 44"/>
                <a:gd name="T9" fmla="*/ 23 h 50"/>
                <a:gd name="T10" fmla="*/ 14 w 44"/>
                <a:gd name="T11" fmla="*/ 22 h 50"/>
                <a:gd name="T12" fmla="*/ 21 w 44"/>
                <a:gd name="T13" fmla="*/ 22 h 50"/>
                <a:gd name="T14" fmla="*/ 22 w 44"/>
                <a:gd name="T15" fmla="*/ 17 h 50"/>
                <a:gd name="T16" fmla="*/ 20 w 44"/>
                <a:gd name="T17" fmla="*/ 16 h 50"/>
                <a:gd name="T18" fmla="*/ 18 w 44"/>
                <a:gd name="T19" fmla="*/ 13 h 50"/>
                <a:gd name="T20" fmla="*/ 13 w 44"/>
                <a:gd name="T21" fmla="*/ 8 h 50"/>
                <a:gd name="T22" fmla="*/ 18 w 44"/>
                <a:gd name="T23" fmla="*/ 7 h 50"/>
                <a:gd name="T24" fmla="*/ 19 w 44"/>
                <a:gd name="T25" fmla="*/ 1 h 50"/>
                <a:gd name="T26" fmla="*/ 27 w 44"/>
                <a:gd name="T27" fmla="*/ 1 h 50"/>
                <a:gd name="T28" fmla="*/ 38 w 44"/>
                <a:gd name="T29" fmla="*/ 1 h 50"/>
                <a:gd name="T30" fmla="*/ 36 w 44"/>
                <a:gd name="T31" fmla="*/ 12 h 50"/>
                <a:gd name="T32" fmla="*/ 34 w 44"/>
                <a:gd name="T33" fmla="*/ 24 h 50"/>
                <a:gd name="T34" fmla="*/ 40 w 44"/>
                <a:gd name="T35" fmla="*/ 26 h 50"/>
                <a:gd name="T36" fmla="*/ 41 w 44"/>
                <a:gd name="T37" fmla="*/ 25 h 50"/>
                <a:gd name="T38" fmla="*/ 41 w 44"/>
                <a:gd name="T39" fmla="*/ 24 h 50"/>
                <a:gd name="T40" fmla="*/ 44 w 44"/>
                <a:gd name="T41" fmla="*/ 26 h 50"/>
                <a:gd name="T42" fmla="*/ 36 w 44"/>
                <a:gd name="T43" fmla="*/ 33 h 50"/>
                <a:gd name="T44" fmla="*/ 33 w 44"/>
                <a:gd name="T45" fmla="*/ 37 h 50"/>
                <a:gd name="T46" fmla="*/ 32 w 44"/>
                <a:gd name="T47" fmla="*/ 40 h 50"/>
                <a:gd name="T48" fmla="*/ 28 w 44"/>
                <a:gd name="T49" fmla="*/ 43 h 50"/>
                <a:gd name="T50" fmla="*/ 27 w 44"/>
                <a:gd name="T51" fmla="*/ 45 h 50"/>
                <a:gd name="T52" fmla="*/ 26 w 44"/>
                <a:gd name="T53" fmla="*/ 46 h 50"/>
                <a:gd name="T54" fmla="*/ 22 w 44"/>
                <a:gd name="T55" fmla="*/ 50 h 50"/>
                <a:gd name="T56" fmla="*/ 17 w 44"/>
                <a:gd name="T57" fmla="*/ 48 h 50"/>
                <a:gd name="T58" fmla="*/ 11 w 44"/>
                <a:gd name="T59" fmla="*/ 48 h 50"/>
                <a:gd name="T60" fmla="*/ 0 w 44"/>
                <a:gd name="T61"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4" h="50">
                  <a:moveTo>
                    <a:pt x="0" y="40"/>
                  </a:moveTo>
                  <a:cubicBezTo>
                    <a:pt x="1" y="39"/>
                    <a:pt x="1" y="37"/>
                    <a:pt x="2" y="36"/>
                  </a:cubicBezTo>
                  <a:cubicBezTo>
                    <a:pt x="2" y="35"/>
                    <a:pt x="3" y="35"/>
                    <a:pt x="3" y="34"/>
                  </a:cubicBezTo>
                  <a:cubicBezTo>
                    <a:pt x="2" y="32"/>
                    <a:pt x="2" y="32"/>
                    <a:pt x="3" y="30"/>
                  </a:cubicBezTo>
                  <a:cubicBezTo>
                    <a:pt x="5" y="28"/>
                    <a:pt x="6" y="25"/>
                    <a:pt x="7" y="23"/>
                  </a:cubicBezTo>
                  <a:cubicBezTo>
                    <a:pt x="8" y="21"/>
                    <a:pt x="12" y="22"/>
                    <a:pt x="14" y="22"/>
                  </a:cubicBezTo>
                  <a:cubicBezTo>
                    <a:pt x="15" y="22"/>
                    <a:pt x="21" y="23"/>
                    <a:pt x="21" y="22"/>
                  </a:cubicBezTo>
                  <a:cubicBezTo>
                    <a:pt x="22" y="17"/>
                    <a:pt x="22" y="17"/>
                    <a:pt x="22" y="17"/>
                  </a:cubicBezTo>
                  <a:cubicBezTo>
                    <a:pt x="21" y="17"/>
                    <a:pt x="20" y="17"/>
                    <a:pt x="20" y="16"/>
                  </a:cubicBezTo>
                  <a:cubicBezTo>
                    <a:pt x="20" y="15"/>
                    <a:pt x="20" y="14"/>
                    <a:pt x="18" y="13"/>
                  </a:cubicBezTo>
                  <a:cubicBezTo>
                    <a:pt x="16" y="12"/>
                    <a:pt x="15" y="10"/>
                    <a:pt x="13" y="8"/>
                  </a:cubicBezTo>
                  <a:cubicBezTo>
                    <a:pt x="14" y="8"/>
                    <a:pt x="17" y="8"/>
                    <a:pt x="18" y="7"/>
                  </a:cubicBezTo>
                  <a:cubicBezTo>
                    <a:pt x="18" y="5"/>
                    <a:pt x="17" y="3"/>
                    <a:pt x="19" y="1"/>
                  </a:cubicBezTo>
                  <a:cubicBezTo>
                    <a:pt x="20" y="0"/>
                    <a:pt x="26" y="1"/>
                    <a:pt x="27" y="1"/>
                  </a:cubicBezTo>
                  <a:cubicBezTo>
                    <a:pt x="31" y="1"/>
                    <a:pt x="34" y="1"/>
                    <a:pt x="38" y="1"/>
                  </a:cubicBezTo>
                  <a:cubicBezTo>
                    <a:pt x="37" y="5"/>
                    <a:pt x="37" y="9"/>
                    <a:pt x="36" y="12"/>
                  </a:cubicBezTo>
                  <a:cubicBezTo>
                    <a:pt x="35" y="16"/>
                    <a:pt x="35" y="20"/>
                    <a:pt x="34" y="24"/>
                  </a:cubicBezTo>
                  <a:cubicBezTo>
                    <a:pt x="36" y="24"/>
                    <a:pt x="40" y="24"/>
                    <a:pt x="40" y="26"/>
                  </a:cubicBezTo>
                  <a:cubicBezTo>
                    <a:pt x="40" y="26"/>
                    <a:pt x="41" y="25"/>
                    <a:pt x="41" y="25"/>
                  </a:cubicBezTo>
                  <a:cubicBezTo>
                    <a:pt x="41" y="24"/>
                    <a:pt x="41" y="24"/>
                    <a:pt x="41" y="24"/>
                  </a:cubicBezTo>
                  <a:cubicBezTo>
                    <a:pt x="42" y="24"/>
                    <a:pt x="43" y="25"/>
                    <a:pt x="44" y="26"/>
                  </a:cubicBezTo>
                  <a:cubicBezTo>
                    <a:pt x="41" y="28"/>
                    <a:pt x="39" y="31"/>
                    <a:pt x="36" y="33"/>
                  </a:cubicBezTo>
                  <a:cubicBezTo>
                    <a:pt x="34" y="34"/>
                    <a:pt x="32" y="35"/>
                    <a:pt x="33" y="37"/>
                  </a:cubicBezTo>
                  <a:cubicBezTo>
                    <a:pt x="33" y="38"/>
                    <a:pt x="33" y="39"/>
                    <a:pt x="32" y="40"/>
                  </a:cubicBezTo>
                  <a:cubicBezTo>
                    <a:pt x="31" y="41"/>
                    <a:pt x="28" y="42"/>
                    <a:pt x="28" y="43"/>
                  </a:cubicBezTo>
                  <a:cubicBezTo>
                    <a:pt x="28" y="44"/>
                    <a:pt x="28" y="44"/>
                    <a:pt x="27" y="45"/>
                  </a:cubicBezTo>
                  <a:cubicBezTo>
                    <a:pt x="26" y="46"/>
                    <a:pt x="26" y="46"/>
                    <a:pt x="26" y="46"/>
                  </a:cubicBezTo>
                  <a:cubicBezTo>
                    <a:pt x="25" y="47"/>
                    <a:pt x="21" y="47"/>
                    <a:pt x="22" y="50"/>
                  </a:cubicBezTo>
                  <a:cubicBezTo>
                    <a:pt x="20" y="49"/>
                    <a:pt x="19" y="48"/>
                    <a:pt x="17" y="48"/>
                  </a:cubicBezTo>
                  <a:cubicBezTo>
                    <a:pt x="15" y="47"/>
                    <a:pt x="13" y="48"/>
                    <a:pt x="11" y="48"/>
                  </a:cubicBezTo>
                  <a:cubicBezTo>
                    <a:pt x="7" y="47"/>
                    <a:pt x="3" y="43"/>
                    <a:pt x="0" y="4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03" name="Freeform 1373">
              <a:extLst>
                <a:ext uri="{FF2B5EF4-FFF2-40B4-BE49-F238E27FC236}">
                  <a16:creationId xmlns:a16="http://schemas.microsoft.com/office/drawing/2014/main" xmlns="" id="{1BE494C4-13F4-4CB6-B256-9E0600562308}"/>
                </a:ext>
              </a:extLst>
            </p:cNvPr>
            <p:cNvSpPr>
              <a:spLocks/>
            </p:cNvSpPr>
            <p:nvPr/>
          </p:nvSpPr>
          <p:spPr bwMode="auto">
            <a:xfrm>
              <a:off x="2375129" y="3258257"/>
              <a:ext cx="119749" cy="129141"/>
            </a:xfrm>
            <a:custGeom>
              <a:avLst/>
              <a:gdLst>
                <a:gd name="T0" fmla="*/ 3 w 43"/>
                <a:gd name="T1" fmla="*/ 30 h 52"/>
                <a:gd name="T2" fmla="*/ 0 w 43"/>
                <a:gd name="T3" fmla="*/ 24 h 52"/>
                <a:gd name="T4" fmla="*/ 0 w 43"/>
                <a:gd name="T5" fmla="*/ 15 h 52"/>
                <a:gd name="T6" fmla="*/ 6 w 43"/>
                <a:gd name="T7" fmla="*/ 13 h 52"/>
                <a:gd name="T8" fmla="*/ 7 w 43"/>
                <a:gd name="T9" fmla="*/ 9 h 52"/>
                <a:gd name="T10" fmla="*/ 14 w 43"/>
                <a:gd name="T11" fmla="*/ 1 h 52"/>
                <a:gd name="T12" fmla="*/ 23 w 43"/>
                <a:gd name="T13" fmla="*/ 5 h 52"/>
                <a:gd name="T14" fmla="*/ 25 w 43"/>
                <a:gd name="T15" fmla="*/ 1 h 52"/>
                <a:gd name="T16" fmla="*/ 31 w 43"/>
                <a:gd name="T17" fmla="*/ 3 h 52"/>
                <a:gd name="T18" fmla="*/ 34 w 43"/>
                <a:gd name="T19" fmla="*/ 3 h 52"/>
                <a:gd name="T20" fmla="*/ 31 w 43"/>
                <a:gd name="T21" fmla="*/ 1 h 52"/>
                <a:gd name="T22" fmla="*/ 40 w 43"/>
                <a:gd name="T23" fmla="*/ 2 h 52"/>
                <a:gd name="T24" fmla="*/ 41 w 43"/>
                <a:gd name="T25" fmla="*/ 8 h 52"/>
                <a:gd name="T26" fmla="*/ 38 w 43"/>
                <a:gd name="T27" fmla="*/ 16 h 52"/>
                <a:gd name="T28" fmla="*/ 39 w 43"/>
                <a:gd name="T29" fmla="*/ 25 h 52"/>
                <a:gd name="T30" fmla="*/ 41 w 43"/>
                <a:gd name="T31" fmla="*/ 32 h 52"/>
                <a:gd name="T32" fmla="*/ 40 w 43"/>
                <a:gd name="T33" fmla="*/ 35 h 52"/>
                <a:gd name="T34" fmla="*/ 40 w 43"/>
                <a:gd name="T35" fmla="*/ 39 h 52"/>
                <a:gd name="T36" fmla="*/ 36 w 43"/>
                <a:gd name="T37" fmla="*/ 45 h 52"/>
                <a:gd name="T38" fmla="*/ 32 w 43"/>
                <a:gd name="T39" fmla="*/ 43 h 52"/>
                <a:gd name="T40" fmla="*/ 26 w 43"/>
                <a:gd name="T41" fmla="*/ 43 h 52"/>
                <a:gd name="T42" fmla="*/ 22 w 43"/>
                <a:gd name="T43" fmla="*/ 43 h 52"/>
                <a:gd name="T44" fmla="*/ 20 w 43"/>
                <a:gd name="T45" fmla="*/ 44 h 52"/>
                <a:gd name="T46" fmla="*/ 21 w 43"/>
                <a:gd name="T47" fmla="*/ 49 h 52"/>
                <a:gd name="T48" fmla="*/ 15 w 43"/>
                <a:gd name="T49" fmla="*/ 49 h 52"/>
                <a:gd name="T50" fmla="*/ 12 w 43"/>
                <a:gd name="T51" fmla="*/ 47 h 52"/>
                <a:gd name="T52" fmla="*/ 11 w 43"/>
                <a:gd name="T53" fmla="*/ 45 h 52"/>
                <a:gd name="T54" fmla="*/ 8 w 43"/>
                <a:gd name="T55" fmla="*/ 38 h 52"/>
                <a:gd name="T56" fmla="*/ 6 w 43"/>
                <a:gd name="T57" fmla="*/ 33 h 52"/>
                <a:gd name="T58" fmla="*/ 4 w 43"/>
                <a:gd name="T59" fmla="*/ 32 h 52"/>
                <a:gd name="T60" fmla="*/ 3 w 43"/>
                <a:gd name="T61" fmla="*/ 3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 h="52">
                  <a:moveTo>
                    <a:pt x="3" y="30"/>
                  </a:moveTo>
                  <a:cubicBezTo>
                    <a:pt x="2" y="29"/>
                    <a:pt x="0" y="25"/>
                    <a:pt x="0" y="24"/>
                  </a:cubicBezTo>
                  <a:cubicBezTo>
                    <a:pt x="0" y="22"/>
                    <a:pt x="0" y="17"/>
                    <a:pt x="0" y="15"/>
                  </a:cubicBezTo>
                  <a:cubicBezTo>
                    <a:pt x="0" y="12"/>
                    <a:pt x="4" y="13"/>
                    <a:pt x="6" y="13"/>
                  </a:cubicBezTo>
                  <a:cubicBezTo>
                    <a:pt x="8" y="13"/>
                    <a:pt x="9" y="10"/>
                    <a:pt x="7" y="9"/>
                  </a:cubicBezTo>
                  <a:cubicBezTo>
                    <a:pt x="10" y="6"/>
                    <a:pt x="9" y="0"/>
                    <a:pt x="14" y="1"/>
                  </a:cubicBezTo>
                  <a:cubicBezTo>
                    <a:pt x="15" y="1"/>
                    <a:pt x="23" y="2"/>
                    <a:pt x="23" y="5"/>
                  </a:cubicBezTo>
                  <a:cubicBezTo>
                    <a:pt x="24" y="3"/>
                    <a:pt x="22" y="1"/>
                    <a:pt x="25" y="1"/>
                  </a:cubicBezTo>
                  <a:cubicBezTo>
                    <a:pt x="27" y="1"/>
                    <a:pt x="31" y="1"/>
                    <a:pt x="31" y="3"/>
                  </a:cubicBezTo>
                  <a:cubicBezTo>
                    <a:pt x="31" y="2"/>
                    <a:pt x="33" y="3"/>
                    <a:pt x="34" y="3"/>
                  </a:cubicBezTo>
                  <a:cubicBezTo>
                    <a:pt x="33" y="2"/>
                    <a:pt x="31" y="1"/>
                    <a:pt x="31" y="1"/>
                  </a:cubicBezTo>
                  <a:cubicBezTo>
                    <a:pt x="33" y="0"/>
                    <a:pt x="38" y="2"/>
                    <a:pt x="40" y="2"/>
                  </a:cubicBezTo>
                  <a:cubicBezTo>
                    <a:pt x="43" y="3"/>
                    <a:pt x="43" y="5"/>
                    <a:pt x="41" y="8"/>
                  </a:cubicBezTo>
                  <a:cubicBezTo>
                    <a:pt x="40" y="10"/>
                    <a:pt x="37" y="12"/>
                    <a:pt x="38" y="16"/>
                  </a:cubicBezTo>
                  <a:cubicBezTo>
                    <a:pt x="38" y="19"/>
                    <a:pt x="37" y="22"/>
                    <a:pt x="39" y="25"/>
                  </a:cubicBezTo>
                  <a:cubicBezTo>
                    <a:pt x="40" y="27"/>
                    <a:pt x="43" y="29"/>
                    <a:pt x="41" y="32"/>
                  </a:cubicBezTo>
                  <a:cubicBezTo>
                    <a:pt x="41" y="33"/>
                    <a:pt x="40" y="34"/>
                    <a:pt x="40" y="35"/>
                  </a:cubicBezTo>
                  <a:cubicBezTo>
                    <a:pt x="40" y="36"/>
                    <a:pt x="40" y="38"/>
                    <a:pt x="40" y="39"/>
                  </a:cubicBezTo>
                  <a:cubicBezTo>
                    <a:pt x="39" y="42"/>
                    <a:pt x="37" y="45"/>
                    <a:pt x="36" y="45"/>
                  </a:cubicBezTo>
                  <a:cubicBezTo>
                    <a:pt x="35" y="45"/>
                    <a:pt x="32" y="43"/>
                    <a:pt x="32" y="43"/>
                  </a:cubicBezTo>
                  <a:cubicBezTo>
                    <a:pt x="30" y="41"/>
                    <a:pt x="28" y="43"/>
                    <a:pt x="26" y="43"/>
                  </a:cubicBezTo>
                  <a:cubicBezTo>
                    <a:pt x="24" y="44"/>
                    <a:pt x="24" y="44"/>
                    <a:pt x="22" y="43"/>
                  </a:cubicBezTo>
                  <a:cubicBezTo>
                    <a:pt x="21" y="42"/>
                    <a:pt x="21" y="43"/>
                    <a:pt x="20" y="44"/>
                  </a:cubicBezTo>
                  <a:cubicBezTo>
                    <a:pt x="19" y="46"/>
                    <a:pt x="21" y="46"/>
                    <a:pt x="21" y="49"/>
                  </a:cubicBezTo>
                  <a:cubicBezTo>
                    <a:pt x="22" y="52"/>
                    <a:pt x="17" y="50"/>
                    <a:pt x="15" y="49"/>
                  </a:cubicBezTo>
                  <a:cubicBezTo>
                    <a:pt x="14" y="49"/>
                    <a:pt x="13" y="48"/>
                    <a:pt x="12" y="47"/>
                  </a:cubicBezTo>
                  <a:cubicBezTo>
                    <a:pt x="11" y="46"/>
                    <a:pt x="11" y="46"/>
                    <a:pt x="11" y="45"/>
                  </a:cubicBezTo>
                  <a:cubicBezTo>
                    <a:pt x="11" y="43"/>
                    <a:pt x="8" y="40"/>
                    <a:pt x="8" y="38"/>
                  </a:cubicBezTo>
                  <a:cubicBezTo>
                    <a:pt x="8" y="37"/>
                    <a:pt x="7" y="33"/>
                    <a:pt x="6" y="33"/>
                  </a:cubicBezTo>
                  <a:cubicBezTo>
                    <a:pt x="6" y="32"/>
                    <a:pt x="4" y="33"/>
                    <a:pt x="4" y="32"/>
                  </a:cubicBezTo>
                  <a:cubicBezTo>
                    <a:pt x="3" y="32"/>
                    <a:pt x="3" y="31"/>
                    <a:pt x="3" y="30"/>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04" name="Freeform 1374">
              <a:extLst>
                <a:ext uri="{FF2B5EF4-FFF2-40B4-BE49-F238E27FC236}">
                  <a16:creationId xmlns:a16="http://schemas.microsoft.com/office/drawing/2014/main" xmlns="" id="{3D962806-2F18-4494-99A7-C5DAAA3C4A6F}"/>
                </a:ext>
              </a:extLst>
            </p:cNvPr>
            <p:cNvSpPr>
              <a:spLocks/>
            </p:cNvSpPr>
            <p:nvPr/>
          </p:nvSpPr>
          <p:spPr bwMode="auto">
            <a:xfrm>
              <a:off x="2375129" y="3258257"/>
              <a:ext cx="119749" cy="129141"/>
            </a:xfrm>
            <a:custGeom>
              <a:avLst/>
              <a:gdLst>
                <a:gd name="T0" fmla="*/ 3 w 43"/>
                <a:gd name="T1" fmla="*/ 30 h 52"/>
                <a:gd name="T2" fmla="*/ 0 w 43"/>
                <a:gd name="T3" fmla="*/ 24 h 52"/>
                <a:gd name="T4" fmla="*/ 0 w 43"/>
                <a:gd name="T5" fmla="*/ 15 h 52"/>
                <a:gd name="T6" fmla="*/ 6 w 43"/>
                <a:gd name="T7" fmla="*/ 13 h 52"/>
                <a:gd name="T8" fmla="*/ 7 w 43"/>
                <a:gd name="T9" fmla="*/ 9 h 52"/>
                <a:gd name="T10" fmla="*/ 14 w 43"/>
                <a:gd name="T11" fmla="*/ 1 h 52"/>
                <a:gd name="T12" fmla="*/ 23 w 43"/>
                <a:gd name="T13" fmla="*/ 5 h 52"/>
                <a:gd name="T14" fmla="*/ 25 w 43"/>
                <a:gd name="T15" fmla="*/ 1 h 52"/>
                <a:gd name="T16" fmla="*/ 31 w 43"/>
                <a:gd name="T17" fmla="*/ 3 h 52"/>
                <a:gd name="T18" fmla="*/ 34 w 43"/>
                <a:gd name="T19" fmla="*/ 3 h 52"/>
                <a:gd name="T20" fmla="*/ 31 w 43"/>
                <a:gd name="T21" fmla="*/ 1 h 52"/>
                <a:gd name="T22" fmla="*/ 40 w 43"/>
                <a:gd name="T23" fmla="*/ 2 h 52"/>
                <a:gd name="T24" fmla="*/ 41 w 43"/>
                <a:gd name="T25" fmla="*/ 8 h 52"/>
                <a:gd name="T26" fmla="*/ 38 w 43"/>
                <a:gd name="T27" fmla="*/ 16 h 52"/>
                <a:gd name="T28" fmla="*/ 39 w 43"/>
                <a:gd name="T29" fmla="*/ 25 h 52"/>
                <a:gd name="T30" fmla="*/ 41 w 43"/>
                <a:gd name="T31" fmla="*/ 32 h 52"/>
                <a:gd name="T32" fmla="*/ 40 w 43"/>
                <a:gd name="T33" fmla="*/ 35 h 52"/>
                <a:gd name="T34" fmla="*/ 40 w 43"/>
                <a:gd name="T35" fmla="*/ 39 h 52"/>
                <a:gd name="T36" fmla="*/ 36 w 43"/>
                <a:gd name="T37" fmla="*/ 45 h 52"/>
                <a:gd name="T38" fmla="*/ 32 w 43"/>
                <a:gd name="T39" fmla="*/ 43 h 52"/>
                <a:gd name="T40" fmla="*/ 26 w 43"/>
                <a:gd name="T41" fmla="*/ 43 h 52"/>
                <a:gd name="T42" fmla="*/ 22 w 43"/>
                <a:gd name="T43" fmla="*/ 43 h 52"/>
                <a:gd name="T44" fmla="*/ 20 w 43"/>
                <a:gd name="T45" fmla="*/ 44 h 52"/>
                <a:gd name="T46" fmla="*/ 21 w 43"/>
                <a:gd name="T47" fmla="*/ 49 h 52"/>
                <a:gd name="T48" fmla="*/ 15 w 43"/>
                <a:gd name="T49" fmla="*/ 49 h 52"/>
                <a:gd name="T50" fmla="*/ 12 w 43"/>
                <a:gd name="T51" fmla="*/ 47 h 52"/>
                <a:gd name="T52" fmla="*/ 11 w 43"/>
                <a:gd name="T53" fmla="*/ 45 h 52"/>
                <a:gd name="T54" fmla="*/ 8 w 43"/>
                <a:gd name="T55" fmla="*/ 38 h 52"/>
                <a:gd name="T56" fmla="*/ 6 w 43"/>
                <a:gd name="T57" fmla="*/ 33 h 52"/>
                <a:gd name="T58" fmla="*/ 4 w 43"/>
                <a:gd name="T59" fmla="*/ 32 h 52"/>
                <a:gd name="T60" fmla="*/ 3 w 43"/>
                <a:gd name="T61" fmla="*/ 3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 h="52">
                  <a:moveTo>
                    <a:pt x="3" y="30"/>
                  </a:moveTo>
                  <a:cubicBezTo>
                    <a:pt x="2" y="29"/>
                    <a:pt x="0" y="25"/>
                    <a:pt x="0" y="24"/>
                  </a:cubicBezTo>
                  <a:cubicBezTo>
                    <a:pt x="0" y="22"/>
                    <a:pt x="0" y="17"/>
                    <a:pt x="0" y="15"/>
                  </a:cubicBezTo>
                  <a:cubicBezTo>
                    <a:pt x="0" y="12"/>
                    <a:pt x="4" y="13"/>
                    <a:pt x="6" y="13"/>
                  </a:cubicBezTo>
                  <a:cubicBezTo>
                    <a:pt x="8" y="13"/>
                    <a:pt x="9" y="10"/>
                    <a:pt x="7" y="9"/>
                  </a:cubicBezTo>
                  <a:cubicBezTo>
                    <a:pt x="10" y="6"/>
                    <a:pt x="9" y="0"/>
                    <a:pt x="14" y="1"/>
                  </a:cubicBezTo>
                  <a:cubicBezTo>
                    <a:pt x="15" y="1"/>
                    <a:pt x="23" y="2"/>
                    <a:pt x="23" y="5"/>
                  </a:cubicBezTo>
                  <a:cubicBezTo>
                    <a:pt x="24" y="3"/>
                    <a:pt x="22" y="1"/>
                    <a:pt x="25" y="1"/>
                  </a:cubicBezTo>
                  <a:cubicBezTo>
                    <a:pt x="27" y="1"/>
                    <a:pt x="31" y="1"/>
                    <a:pt x="31" y="3"/>
                  </a:cubicBezTo>
                  <a:cubicBezTo>
                    <a:pt x="31" y="2"/>
                    <a:pt x="33" y="3"/>
                    <a:pt x="34" y="3"/>
                  </a:cubicBezTo>
                  <a:cubicBezTo>
                    <a:pt x="33" y="2"/>
                    <a:pt x="31" y="1"/>
                    <a:pt x="31" y="1"/>
                  </a:cubicBezTo>
                  <a:cubicBezTo>
                    <a:pt x="33" y="0"/>
                    <a:pt x="38" y="2"/>
                    <a:pt x="40" y="2"/>
                  </a:cubicBezTo>
                  <a:cubicBezTo>
                    <a:pt x="43" y="3"/>
                    <a:pt x="43" y="5"/>
                    <a:pt x="41" y="8"/>
                  </a:cubicBezTo>
                  <a:cubicBezTo>
                    <a:pt x="40" y="10"/>
                    <a:pt x="37" y="12"/>
                    <a:pt x="38" y="16"/>
                  </a:cubicBezTo>
                  <a:cubicBezTo>
                    <a:pt x="38" y="19"/>
                    <a:pt x="37" y="22"/>
                    <a:pt x="39" y="25"/>
                  </a:cubicBezTo>
                  <a:cubicBezTo>
                    <a:pt x="40" y="27"/>
                    <a:pt x="43" y="29"/>
                    <a:pt x="41" y="32"/>
                  </a:cubicBezTo>
                  <a:cubicBezTo>
                    <a:pt x="41" y="33"/>
                    <a:pt x="40" y="34"/>
                    <a:pt x="40" y="35"/>
                  </a:cubicBezTo>
                  <a:cubicBezTo>
                    <a:pt x="40" y="36"/>
                    <a:pt x="40" y="38"/>
                    <a:pt x="40" y="39"/>
                  </a:cubicBezTo>
                  <a:cubicBezTo>
                    <a:pt x="39" y="42"/>
                    <a:pt x="37" y="45"/>
                    <a:pt x="36" y="45"/>
                  </a:cubicBezTo>
                  <a:cubicBezTo>
                    <a:pt x="35" y="45"/>
                    <a:pt x="32" y="43"/>
                    <a:pt x="32" y="43"/>
                  </a:cubicBezTo>
                  <a:cubicBezTo>
                    <a:pt x="30" y="41"/>
                    <a:pt x="28" y="43"/>
                    <a:pt x="26" y="43"/>
                  </a:cubicBezTo>
                  <a:cubicBezTo>
                    <a:pt x="24" y="44"/>
                    <a:pt x="24" y="44"/>
                    <a:pt x="22" y="43"/>
                  </a:cubicBezTo>
                  <a:cubicBezTo>
                    <a:pt x="21" y="42"/>
                    <a:pt x="21" y="43"/>
                    <a:pt x="20" y="44"/>
                  </a:cubicBezTo>
                  <a:cubicBezTo>
                    <a:pt x="19" y="46"/>
                    <a:pt x="21" y="46"/>
                    <a:pt x="21" y="49"/>
                  </a:cubicBezTo>
                  <a:cubicBezTo>
                    <a:pt x="22" y="52"/>
                    <a:pt x="17" y="50"/>
                    <a:pt x="15" y="49"/>
                  </a:cubicBezTo>
                  <a:cubicBezTo>
                    <a:pt x="14" y="49"/>
                    <a:pt x="13" y="48"/>
                    <a:pt x="12" y="47"/>
                  </a:cubicBezTo>
                  <a:cubicBezTo>
                    <a:pt x="11" y="46"/>
                    <a:pt x="11" y="46"/>
                    <a:pt x="11" y="45"/>
                  </a:cubicBezTo>
                  <a:cubicBezTo>
                    <a:pt x="11" y="43"/>
                    <a:pt x="8" y="40"/>
                    <a:pt x="8" y="38"/>
                  </a:cubicBezTo>
                  <a:cubicBezTo>
                    <a:pt x="8" y="37"/>
                    <a:pt x="7" y="33"/>
                    <a:pt x="6" y="33"/>
                  </a:cubicBezTo>
                  <a:cubicBezTo>
                    <a:pt x="6" y="32"/>
                    <a:pt x="4" y="33"/>
                    <a:pt x="4" y="32"/>
                  </a:cubicBezTo>
                  <a:cubicBezTo>
                    <a:pt x="3" y="32"/>
                    <a:pt x="3" y="31"/>
                    <a:pt x="3" y="3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05" name="Freeform 1375">
              <a:extLst>
                <a:ext uri="{FF2B5EF4-FFF2-40B4-BE49-F238E27FC236}">
                  <a16:creationId xmlns:a16="http://schemas.microsoft.com/office/drawing/2014/main" xmlns="" id="{84DF5456-59E9-4888-994A-56B822C519DA}"/>
                </a:ext>
              </a:extLst>
            </p:cNvPr>
            <p:cNvSpPr>
              <a:spLocks/>
            </p:cNvSpPr>
            <p:nvPr/>
          </p:nvSpPr>
          <p:spPr bwMode="auto">
            <a:xfrm>
              <a:off x="3589947" y="2613955"/>
              <a:ext cx="255254" cy="207749"/>
            </a:xfrm>
            <a:custGeom>
              <a:avLst/>
              <a:gdLst>
                <a:gd name="T0" fmla="*/ 2 w 92"/>
                <a:gd name="T1" fmla="*/ 84 h 84"/>
                <a:gd name="T2" fmla="*/ 3 w 92"/>
                <a:gd name="T3" fmla="*/ 73 h 84"/>
                <a:gd name="T4" fmla="*/ 5 w 92"/>
                <a:gd name="T5" fmla="*/ 67 h 84"/>
                <a:gd name="T6" fmla="*/ 9 w 92"/>
                <a:gd name="T7" fmla="*/ 62 h 84"/>
                <a:gd name="T8" fmla="*/ 11 w 92"/>
                <a:gd name="T9" fmla="*/ 58 h 84"/>
                <a:gd name="T10" fmla="*/ 12 w 92"/>
                <a:gd name="T11" fmla="*/ 55 h 84"/>
                <a:gd name="T12" fmla="*/ 16 w 92"/>
                <a:gd name="T13" fmla="*/ 47 h 84"/>
                <a:gd name="T14" fmla="*/ 14 w 92"/>
                <a:gd name="T15" fmla="*/ 49 h 84"/>
                <a:gd name="T16" fmla="*/ 23 w 92"/>
                <a:gd name="T17" fmla="*/ 39 h 84"/>
                <a:gd name="T18" fmla="*/ 28 w 92"/>
                <a:gd name="T19" fmla="*/ 26 h 84"/>
                <a:gd name="T20" fmla="*/ 35 w 92"/>
                <a:gd name="T21" fmla="*/ 16 h 84"/>
                <a:gd name="T22" fmla="*/ 43 w 92"/>
                <a:gd name="T23" fmla="*/ 7 h 84"/>
                <a:gd name="T24" fmla="*/ 45 w 92"/>
                <a:gd name="T25" fmla="*/ 1 h 84"/>
                <a:gd name="T26" fmla="*/ 92 w 92"/>
                <a:gd name="T27" fmla="*/ 0 h 84"/>
                <a:gd name="T28" fmla="*/ 91 w 92"/>
                <a:gd name="T29" fmla="*/ 21 h 84"/>
                <a:gd name="T30" fmla="*/ 57 w 92"/>
                <a:gd name="T31" fmla="*/ 21 h 84"/>
                <a:gd name="T32" fmla="*/ 55 w 92"/>
                <a:gd name="T33" fmla="*/ 51 h 84"/>
                <a:gd name="T34" fmla="*/ 48 w 92"/>
                <a:gd name="T35" fmla="*/ 54 h 84"/>
                <a:gd name="T36" fmla="*/ 44 w 92"/>
                <a:gd name="T37" fmla="*/ 62 h 84"/>
                <a:gd name="T38" fmla="*/ 43 w 92"/>
                <a:gd name="T39" fmla="*/ 77 h 84"/>
                <a:gd name="T40" fmla="*/ 5 w 92"/>
                <a:gd name="T41" fmla="*/ 77 h 84"/>
                <a:gd name="T42" fmla="*/ 2 w 92"/>
                <a:gd name="T4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2" h="84">
                  <a:moveTo>
                    <a:pt x="2" y="84"/>
                  </a:moveTo>
                  <a:cubicBezTo>
                    <a:pt x="0" y="81"/>
                    <a:pt x="2" y="76"/>
                    <a:pt x="3" y="73"/>
                  </a:cubicBezTo>
                  <a:cubicBezTo>
                    <a:pt x="3" y="71"/>
                    <a:pt x="4" y="69"/>
                    <a:pt x="5" y="67"/>
                  </a:cubicBezTo>
                  <a:cubicBezTo>
                    <a:pt x="6" y="65"/>
                    <a:pt x="9" y="65"/>
                    <a:pt x="9" y="62"/>
                  </a:cubicBezTo>
                  <a:cubicBezTo>
                    <a:pt x="10" y="61"/>
                    <a:pt x="10" y="59"/>
                    <a:pt x="11" y="58"/>
                  </a:cubicBezTo>
                  <a:cubicBezTo>
                    <a:pt x="12" y="57"/>
                    <a:pt x="12" y="56"/>
                    <a:pt x="12" y="55"/>
                  </a:cubicBezTo>
                  <a:cubicBezTo>
                    <a:pt x="13" y="53"/>
                    <a:pt x="17" y="49"/>
                    <a:pt x="16" y="47"/>
                  </a:cubicBezTo>
                  <a:cubicBezTo>
                    <a:pt x="15" y="47"/>
                    <a:pt x="15" y="48"/>
                    <a:pt x="14" y="49"/>
                  </a:cubicBezTo>
                  <a:cubicBezTo>
                    <a:pt x="16" y="45"/>
                    <a:pt x="20" y="42"/>
                    <a:pt x="23" y="39"/>
                  </a:cubicBezTo>
                  <a:cubicBezTo>
                    <a:pt x="27" y="35"/>
                    <a:pt x="26" y="31"/>
                    <a:pt x="28" y="26"/>
                  </a:cubicBezTo>
                  <a:cubicBezTo>
                    <a:pt x="30" y="23"/>
                    <a:pt x="31" y="18"/>
                    <a:pt x="35" y="16"/>
                  </a:cubicBezTo>
                  <a:cubicBezTo>
                    <a:pt x="39" y="14"/>
                    <a:pt x="41" y="12"/>
                    <a:pt x="43" y="7"/>
                  </a:cubicBezTo>
                  <a:cubicBezTo>
                    <a:pt x="44" y="4"/>
                    <a:pt x="46" y="0"/>
                    <a:pt x="45" y="1"/>
                  </a:cubicBezTo>
                  <a:cubicBezTo>
                    <a:pt x="92" y="0"/>
                    <a:pt x="92" y="0"/>
                    <a:pt x="92" y="0"/>
                  </a:cubicBezTo>
                  <a:cubicBezTo>
                    <a:pt x="91" y="21"/>
                    <a:pt x="91" y="21"/>
                    <a:pt x="91" y="21"/>
                  </a:cubicBezTo>
                  <a:cubicBezTo>
                    <a:pt x="57" y="21"/>
                    <a:pt x="57" y="21"/>
                    <a:pt x="57" y="21"/>
                  </a:cubicBezTo>
                  <a:cubicBezTo>
                    <a:pt x="55" y="51"/>
                    <a:pt x="55" y="51"/>
                    <a:pt x="55" y="51"/>
                  </a:cubicBezTo>
                  <a:cubicBezTo>
                    <a:pt x="53" y="53"/>
                    <a:pt x="50" y="53"/>
                    <a:pt x="48" y="54"/>
                  </a:cubicBezTo>
                  <a:cubicBezTo>
                    <a:pt x="45" y="56"/>
                    <a:pt x="43" y="59"/>
                    <a:pt x="44" y="62"/>
                  </a:cubicBezTo>
                  <a:cubicBezTo>
                    <a:pt x="44" y="65"/>
                    <a:pt x="45" y="76"/>
                    <a:pt x="43" y="77"/>
                  </a:cubicBezTo>
                  <a:cubicBezTo>
                    <a:pt x="5" y="77"/>
                    <a:pt x="5" y="77"/>
                    <a:pt x="5" y="77"/>
                  </a:cubicBezTo>
                  <a:cubicBezTo>
                    <a:pt x="2" y="77"/>
                    <a:pt x="1" y="82"/>
                    <a:pt x="2" y="8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06" name="Freeform 1376">
              <a:extLst>
                <a:ext uri="{FF2B5EF4-FFF2-40B4-BE49-F238E27FC236}">
                  <a16:creationId xmlns:a16="http://schemas.microsoft.com/office/drawing/2014/main" xmlns="" id="{6885C62A-F0E8-45E9-A7C9-62A82490EB8A}"/>
                </a:ext>
              </a:extLst>
            </p:cNvPr>
            <p:cNvSpPr>
              <a:spLocks/>
            </p:cNvSpPr>
            <p:nvPr/>
          </p:nvSpPr>
          <p:spPr bwMode="auto">
            <a:xfrm>
              <a:off x="3589947" y="2613955"/>
              <a:ext cx="255254" cy="207749"/>
            </a:xfrm>
            <a:custGeom>
              <a:avLst/>
              <a:gdLst>
                <a:gd name="T0" fmla="*/ 2 w 92"/>
                <a:gd name="T1" fmla="*/ 84 h 84"/>
                <a:gd name="T2" fmla="*/ 3 w 92"/>
                <a:gd name="T3" fmla="*/ 73 h 84"/>
                <a:gd name="T4" fmla="*/ 5 w 92"/>
                <a:gd name="T5" fmla="*/ 67 h 84"/>
                <a:gd name="T6" fmla="*/ 9 w 92"/>
                <a:gd name="T7" fmla="*/ 62 h 84"/>
                <a:gd name="T8" fmla="*/ 11 w 92"/>
                <a:gd name="T9" fmla="*/ 58 h 84"/>
                <a:gd name="T10" fmla="*/ 12 w 92"/>
                <a:gd name="T11" fmla="*/ 55 h 84"/>
                <a:gd name="T12" fmla="*/ 16 w 92"/>
                <a:gd name="T13" fmla="*/ 47 h 84"/>
                <a:gd name="T14" fmla="*/ 14 w 92"/>
                <a:gd name="T15" fmla="*/ 49 h 84"/>
                <a:gd name="T16" fmla="*/ 23 w 92"/>
                <a:gd name="T17" fmla="*/ 39 h 84"/>
                <a:gd name="T18" fmla="*/ 28 w 92"/>
                <a:gd name="T19" fmla="*/ 26 h 84"/>
                <a:gd name="T20" fmla="*/ 35 w 92"/>
                <a:gd name="T21" fmla="*/ 16 h 84"/>
                <a:gd name="T22" fmla="*/ 43 w 92"/>
                <a:gd name="T23" fmla="*/ 7 h 84"/>
                <a:gd name="T24" fmla="*/ 45 w 92"/>
                <a:gd name="T25" fmla="*/ 1 h 84"/>
                <a:gd name="T26" fmla="*/ 92 w 92"/>
                <a:gd name="T27" fmla="*/ 0 h 84"/>
                <a:gd name="T28" fmla="*/ 91 w 92"/>
                <a:gd name="T29" fmla="*/ 21 h 84"/>
                <a:gd name="T30" fmla="*/ 57 w 92"/>
                <a:gd name="T31" fmla="*/ 21 h 84"/>
                <a:gd name="T32" fmla="*/ 55 w 92"/>
                <a:gd name="T33" fmla="*/ 51 h 84"/>
                <a:gd name="T34" fmla="*/ 48 w 92"/>
                <a:gd name="T35" fmla="*/ 54 h 84"/>
                <a:gd name="T36" fmla="*/ 44 w 92"/>
                <a:gd name="T37" fmla="*/ 62 h 84"/>
                <a:gd name="T38" fmla="*/ 43 w 92"/>
                <a:gd name="T39" fmla="*/ 77 h 84"/>
                <a:gd name="T40" fmla="*/ 5 w 92"/>
                <a:gd name="T41" fmla="*/ 77 h 84"/>
                <a:gd name="T42" fmla="*/ 2 w 92"/>
                <a:gd name="T4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2" h="84">
                  <a:moveTo>
                    <a:pt x="2" y="84"/>
                  </a:moveTo>
                  <a:cubicBezTo>
                    <a:pt x="0" y="81"/>
                    <a:pt x="2" y="76"/>
                    <a:pt x="3" y="73"/>
                  </a:cubicBezTo>
                  <a:cubicBezTo>
                    <a:pt x="3" y="71"/>
                    <a:pt x="4" y="69"/>
                    <a:pt x="5" y="67"/>
                  </a:cubicBezTo>
                  <a:cubicBezTo>
                    <a:pt x="6" y="65"/>
                    <a:pt x="9" y="65"/>
                    <a:pt x="9" y="62"/>
                  </a:cubicBezTo>
                  <a:cubicBezTo>
                    <a:pt x="10" y="61"/>
                    <a:pt x="10" y="59"/>
                    <a:pt x="11" y="58"/>
                  </a:cubicBezTo>
                  <a:cubicBezTo>
                    <a:pt x="12" y="57"/>
                    <a:pt x="12" y="56"/>
                    <a:pt x="12" y="55"/>
                  </a:cubicBezTo>
                  <a:cubicBezTo>
                    <a:pt x="13" y="53"/>
                    <a:pt x="17" y="49"/>
                    <a:pt x="16" y="47"/>
                  </a:cubicBezTo>
                  <a:cubicBezTo>
                    <a:pt x="15" y="47"/>
                    <a:pt x="15" y="48"/>
                    <a:pt x="14" y="49"/>
                  </a:cubicBezTo>
                  <a:cubicBezTo>
                    <a:pt x="16" y="45"/>
                    <a:pt x="20" y="42"/>
                    <a:pt x="23" y="39"/>
                  </a:cubicBezTo>
                  <a:cubicBezTo>
                    <a:pt x="27" y="35"/>
                    <a:pt x="26" y="31"/>
                    <a:pt x="28" y="26"/>
                  </a:cubicBezTo>
                  <a:cubicBezTo>
                    <a:pt x="30" y="23"/>
                    <a:pt x="31" y="18"/>
                    <a:pt x="35" y="16"/>
                  </a:cubicBezTo>
                  <a:cubicBezTo>
                    <a:pt x="39" y="14"/>
                    <a:pt x="41" y="12"/>
                    <a:pt x="43" y="7"/>
                  </a:cubicBezTo>
                  <a:cubicBezTo>
                    <a:pt x="44" y="4"/>
                    <a:pt x="46" y="0"/>
                    <a:pt x="45" y="1"/>
                  </a:cubicBezTo>
                  <a:cubicBezTo>
                    <a:pt x="92" y="0"/>
                    <a:pt x="92" y="0"/>
                    <a:pt x="92" y="0"/>
                  </a:cubicBezTo>
                  <a:cubicBezTo>
                    <a:pt x="91" y="21"/>
                    <a:pt x="91" y="21"/>
                    <a:pt x="91" y="21"/>
                  </a:cubicBezTo>
                  <a:cubicBezTo>
                    <a:pt x="57" y="21"/>
                    <a:pt x="57" y="21"/>
                    <a:pt x="57" y="21"/>
                  </a:cubicBezTo>
                  <a:cubicBezTo>
                    <a:pt x="55" y="51"/>
                    <a:pt x="55" y="51"/>
                    <a:pt x="55" y="51"/>
                  </a:cubicBezTo>
                  <a:cubicBezTo>
                    <a:pt x="53" y="53"/>
                    <a:pt x="50" y="53"/>
                    <a:pt x="48" y="54"/>
                  </a:cubicBezTo>
                  <a:cubicBezTo>
                    <a:pt x="45" y="56"/>
                    <a:pt x="43" y="59"/>
                    <a:pt x="44" y="62"/>
                  </a:cubicBezTo>
                  <a:cubicBezTo>
                    <a:pt x="44" y="65"/>
                    <a:pt x="45" y="76"/>
                    <a:pt x="43" y="77"/>
                  </a:cubicBezTo>
                  <a:cubicBezTo>
                    <a:pt x="5" y="77"/>
                    <a:pt x="5" y="77"/>
                    <a:pt x="5" y="77"/>
                  </a:cubicBezTo>
                  <a:cubicBezTo>
                    <a:pt x="2" y="77"/>
                    <a:pt x="1" y="82"/>
                    <a:pt x="2" y="8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07" name="Freeform 1377">
              <a:extLst>
                <a:ext uri="{FF2B5EF4-FFF2-40B4-BE49-F238E27FC236}">
                  <a16:creationId xmlns:a16="http://schemas.microsoft.com/office/drawing/2014/main" xmlns="" id="{5FAB33AF-299F-43B3-9E4F-C43BFE4D7617}"/>
                </a:ext>
              </a:extLst>
            </p:cNvPr>
            <p:cNvSpPr>
              <a:spLocks/>
            </p:cNvSpPr>
            <p:nvPr/>
          </p:nvSpPr>
          <p:spPr bwMode="auto">
            <a:xfrm>
              <a:off x="4428190" y="1926138"/>
              <a:ext cx="178048" cy="72993"/>
            </a:xfrm>
            <a:custGeom>
              <a:avLst/>
              <a:gdLst>
                <a:gd name="T0" fmla="*/ 0 w 64"/>
                <a:gd name="T1" fmla="*/ 8 h 29"/>
                <a:gd name="T2" fmla="*/ 2 w 64"/>
                <a:gd name="T3" fmla="*/ 10 h 29"/>
                <a:gd name="T4" fmla="*/ 9 w 64"/>
                <a:gd name="T5" fmla="*/ 7 h 29"/>
                <a:gd name="T6" fmla="*/ 21 w 64"/>
                <a:gd name="T7" fmla="*/ 1 h 29"/>
                <a:gd name="T8" fmla="*/ 20 w 64"/>
                <a:gd name="T9" fmla="*/ 0 h 29"/>
                <a:gd name="T10" fmla="*/ 22 w 64"/>
                <a:gd name="T11" fmla="*/ 1 h 29"/>
                <a:gd name="T12" fmla="*/ 25 w 64"/>
                <a:gd name="T13" fmla="*/ 2 h 29"/>
                <a:gd name="T14" fmla="*/ 26 w 64"/>
                <a:gd name="T15" fmla="*/ 1 h 29"/>
                <a:gd name="T16" fmla="*/ 28 w 64"/>
                <a:gd name="T17" fmla="*/ 1 h 29"/>
                <a:gd name="T18" fmla="*/ 30 w 64"/>
                <a:gd name="T19" fmla="*/ 2 h 29"/>
                <a:gd name="T20" fmla="*/ 36 w 64"/>
                <a:gd name="T21" fmla="*/ 5 h 29"/>
                <a:gd name="T22" fmla="*/ 39 w 64"/>
                <a:gd name="T23" fmla="*/ 5 h 29"/>
                <a:gd name="T24" fmla="*/ 38 w 64"/>
                <a:gd name="T25" fmla="*/ 7 h 29"/>
                <a:gd name="T26" fmla="*/ 41 w 64"/>
                <a:gd name="T27" fmla="*/ 10 h 29"/>
                <a:gd name="T28" fmla="*/ 45 w 64"/>
                <a:gd name="T29" fmla="*/ 9 h 29"/>
                <a:gd name="T30" fmla="*/ 44 w 64"/>
                <a:gd name="T31" fmla="*/ 7 h 29"/>
                <a:gd name="T32" fmla="*/ 52 w 64"/>
                <a:gd name="T33" fmla="*/ 9 h 29"/>
                <a:gd name="T34" fmla="*/ 53 w 64"/>
                <a:gd name="T35" fmla="*/ 12 h 29"/>
                <a:gd name="T36" fmla="*/ 57 w 64"/>
                <a:gd name="T37" fmla="*/ 13 h 29"/>
                <a:gd name="T38" fmla="*/ 60 w 64"/>
                <a:gd name="T39" fmla="*/ 15 h 29"/>
                <a:gd name="T40" fmla="*/ 64 w 64"/>
                <a:gd name="T41" fmla="*/ 18 h 29"/>
                <a:gd name="T42" fmla="*/ 57 w 64"/>
                <a:gd name="T43" fmla="*/ 20 h 29"/>
                <a:gd name="T44" fmla="*/ 55 w 64"/>
                <a:gd name="T45" fmla="*/ 24 h 29"/>
                <a:gd name="T46" fmla="*/ 49 w 64"/>
                <a:gd name="T47" fmla="*/ 26 h 29"/>
                <a:gd name="T48" fmla="*/ 45 w 64"/>
                <a:gd name="T49" fmla="*/ 28 h 29"/>
                <a:gd name="T50" fmla="*/ 38 w 64"/>
                <a:gd name="T51" fmla="*/ 27 h 29"/>
                <a:gd name="T52" fmla="*/ 33 w 64"/>
                <a:gd name="T53" fmla="*/ 25 h 29"/>
                <a:gd name="T54" fmla="*/ 27 w 64"/>
                <a:gd name="T55" fmla="*/ 24 h 29"/>
                <a:gd name="T56" fmla="*/ 27 w 64"/>
                <a:gd name="T57" fmla="*/ 26 h 29"/>
                <a:gd name="T58" fmla="*/ 24 w 64"/>
                <a:gd name="T59" fmla="*/ 29 h 29"/>
                <a:gd name="T60" fmla="*/ 20 w 64"/>
                <a:gd name="T61" fmla="*/ 29 h 29"/>
                <a:gd name="T62" fmla="*/ 17 w 64"/>
                <a:gd name="T63" fmla="*/ 26 h 29"/>
                <a:gd name="T64" fmla="*/ 12 w 64"/>
                <a:gd name="T65" fmla="*/ 24 h 29"/>
                <a:gd name="T66" fmla="*/ 8 w 64"/>
                <a:gd name="T67" fmla="*/ 20 h 29"/>
                <a:gd name="T68" fmla="*/ 3 w 64"/>
                <a:gd name="T69" fmla="*/ 15 h 29"/>
                <a:gd name="T70" fmla="*/ 0 w 64"/>
                <a:gd name="T71" fmla="*/ 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4" h="29">
                  <a:moveTo>
                    <a:pt x="0" y="8"/>
                  </a:moveTo>
                  <a:cubicBezTo>
                    <a:pt x="1" y="8"/>
                    <a:pt x="2" y="9"/>
                    <a:pt x="2" y="10"/>
                  </a:cubicBezTo>
                  <a:cubicBezTo>
                    <a:pt x="2" y="7"/>
                    <a:pt x="8" y="8"/>
                    <a:pt x="9" y="7"/>
                  </a:cubicBezTo>
                  <a:cubicBezTo>
                    <a:pt x="12" y="4"/>
                    <a:pt x="17" y="3"/>
                    <a:pt x="21" y="1"/>
                  </a:cubicBezTo>
                  <a:cubicBezTo>
                    <a:pt x="20" y="0"/>
                    <a:pt x="20" y="0"/>
                    <a:pt x="20" y="0"/>
                  </a:cubicBezTo>
                  <a:cubicBezTo>
                    <a:pt x="21" y="0"/>
                    <a:pt x="22" y="0"/>
                    <a:pt x="22" y="1"/>
                  </a:cubicBezTo>
                  <a:cubicBezTo>
                    <a:pt x="23" y="1"/>
                    <a:pt x="24" y="3"/>
                    <a:pt x="25" y="2"/>
                  </a:cubicBezTo>
                  <a:cubicBezTo>
                    <a:pt x="25" y="2"/>
                    <a:pt x="26" y="2"/>
                    <a:pt x="26" y="1"/>
                  </a:cubicBezTo>
                  <a:cubicBezTo>
                    <a:pt x="27" y="0"/>
                    <a:pt x="27" y="1"/>
                    <a:pt x="28" y="1"/>
                  </a:cubicBezTo>
                  <a:cubicBezTo>
                    <a:pt x="29" y="1"/>
                    <a:pt x="29" y="1"/>
                    <a:pt x="30" y="2"/>
                  </a:cubicBezTo>
                  <a:cubicBezTo>
                    <a:pt x="31" y="5"/>
                    <a:pt x="36" y="2"/>
                    <a:pt x="36" y="5"/>
                  </a:cubicBezTo>
                  <a:cubicBezTo>
                    <a:pt x="37" y="5"/>
                    <a:pt x="38" y="4"/>
                    <a:pt x="39" y="5"/>
                  </a:cubicBezTo>
                  <a:cubicBezTo>
                    <a:pt x="41" y="5"/>
                    <a:pt x="39" y="7"/>
                    <a:pt x="38" y="7"/>
                  </a:cubicBezTo>
                  <a:cubicBezTo>
                    <a:pt x="39" y="8"/>
                    <a:pt x="40" y="9"/>
                    <a:pt x="41" y="10"/>
                  </a:cubicBezTo>
                  <a:cubicBezTo>
                    <a:pt x="42" y="12"/>
                    <a:pt x="44" y="10"/>
                    <a:pt x="45" y="9"/>
                  </a:cubicBezTo>
                  <a:cubicBezTo>
                    <a:pt x="45" y="9"/>
                    <a:pt x="44" y="8"/>
                    <a:pt x="44" y="7"/>
                  </a:cubicBezTo>
                  <a:cubicBezTo>
                    <a:pt x="47" y="8"/>
                    <a:pt x="49" y="10"/>
                    <a:pt x="52" y="9"/>
                  </a:cubicBezTo>
                  <a:cubicBezTo>
                    <a:pt x="52" y="10"/>
                    <a:pt x="52" y="12"/>
                    <a:pt x="53" y="12"/>
                  </a:cubicBezTo>
                  <a:cubicBezTo>
                    <a:pt x="55" y="12"/>
                    <a:pt x="55" y="12"/>
                    <a:pt x="57" y="13"/>
                  </a:cubicBezTo>
                  <a:cubicBezTo>
                    <a:pt x="59" y="13"/>
                    <a:pt x="59" y="13"/>
                    <a:pt x="60" y="15"/>
                  </a:cubicBezTo>
                  <a:cubicBezTo>
                    <a:pt x="59" y="14"/>
                    <a:pt x="62" y="15"/>
                    <a:pt x="64" y="18"/>
                  </a:cubicBezTo>
                  <a:cubicBezTo>
                    <a:pt x="62" y="19"/>
                    <a:pt x="59" y="19"/>
                    <a:pt x="57" y="20"/>
                  </a:cubicBezTo>
                  <a:cubicBezTo>
                    <a:pt x="56" y="21"/>
                    <a:pt x="56" y="23"/>
                    <a:pt x="55" y="24"/>
                  </a:cubicBezTo>
                  <a:cubicBezTo>
                    <a:pt x="54" y="24"/>
                    <a:pt x="52" y="26"/>
                    <a:pt x="49" y="26"/>
                  </a:cubicBezTo>
                  <a:cubicBezTo>
                    <a:pt x="48" y="26"/>
                    <a:pt x="46" y="26"/>
                    <a:pt x="45" y="28"/>
                  </a:cubicBezTo>
                  <a:cubicBezTo>
                    <a:pt x="44" y="25"/>
                    <a:pt x="40" y="27"/>
                    <a:pt x="38" y="27"/>
                  </a:cubicBezTo>
                  <a:cubicBezTo>
                    <a:pt x="36" y="26"/>
                    <a:pt x="34" y="25"/>
                    <a:pt x="33" y="25"/>
                  </a:cubicBezTo>
                  <a:cubicBezTo>
                    <a:pt x="31" y="24"/>
                    <a:pt x="29" y="24"/>
                    <a:pt x="27" y="24"/>
                  </a:cubicBezTo>
                  <a:cubicBezTo>
                    <a:pt x="27" y="25"/>
                    <a:pt x="27" y="26"/>
                    <a:pt x="27" y="26"/>
                  </a:cubicBezTo>
                  <a:cubicBezTo>
                    <a:pt x="25" y="26"/>
                    <a:pt x="24" y="27"/>
                    <a:pt x="24" y="29"/>
                  </a:cubicBezTo>
                  <a:cubicBezTo>
                    <a:pt x="22" y="28"/>
                    <a:pt x="22" y="29"/>
                    <a:pt x="20" y="29"/>
                  </a:cubicBezTo>
                  <a:cubicBezTo>
                    <a:pt x="19" y="28"/>
                    <a:pt x="18" y="27"/>
                    <a:pt x="17" y="26"/>
                  </a:cubicBezTo>
                  <a:cubicBezTo>
                    <a:pt x="15" y="25"/>
                    <a:pt x="14" y="25"/>
                    <a:pt x="12" y="24"/>
                  </a:cubicBezTo>
                  <a:cubicBezTo>
                    <a:pt x="11" y="23"/>
                    <a:pt x="9" y="21"/>
                    <a:pt x="8" y="20"/>
                  </a:cubicBezTo>
                  <a:cubicBezTo>
                    <a:pt x="6" y="20"/>
                    <a:pt x="5" y="16"/>
                    <a:pt x="3" y="15"/>
                  </a:cubicBezTo>
                  <a:cubicBezTo>
                    <a:pt x="6" y="12"/>
                    <a:pt x="0" y="12"/>
                    <a:pt x="0" y="8"/>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08" name="Freeform 1378">
              <a:extLst>
                <a:ext uri="{FF2B5EF4-FFF2-40B4-BE49-F238E27FC236}">
                  <a16:creationId xmlns:a16="http://schemas.microsoft.com/office/drawing/2014/main" xmlns="" id="{19102377-2CBE-4529-862C-A1D10B395939}"/>
                </a:ext>
              </a:extLst>
            </p:cNvPr>
            <p:cNvSpPr>
              <a:spLocks/>
            </p:cNvSpPr>
            <p:nvPr/>
          </p:nvSpPr>
          <p:spPr bwMode="auto">
            <a:xfrm>
              <a:off x="4428190" y="1926138"/>
              <a:ext cx="178048" cy="72993"/>
            </a:xfrm>
            <a:custGeom>
              <a:avLst/>
              <a:gdLst>
                <a:gd name="T0" fmla="*/ 0 w 64"/>
                <a:gd name="T1" fmla="*/ 8 h 29"/>
                <a:gd name="T2" fmla="*/ 2 w 64"/>
                <a:gd name="T3" fmla="*/ 10 h 29"/>
                <a:gd name="T4" fmla="*/ 9 w 64"/>
                <a:gd name="T5" fmla="*/ 7 h 29"/>
                <a:gd name="T6" fmla="*/ 21 w 64"/>
                <a:gd name="T7" fmla="*/ 1 h 29"/>
                <a:gd name="T8" fmla="*/ 20 w 64"/>
                <a:gd name="T9" fmla="*/ 0 h 29"/>
                <a:gd name="T10" fmla="*/ 22 w 64"/>
                <a:gd name="T11" fmla="*/ 1 h 29"/>
                <a:gd name="T12" fmla="*/ 25 w 64"/>
                <a:gd name="T13" fmla="*/ 2 h 29"/>
                <a:gd name="T14" fmla="*/ 26 w 64"/>
                <a:gd name="T15" fmla="*/ 1 h 29"/>
                <a:gd name="T16" fmla="*/ 28 w 64"/>
                <a:gd name="T17" fmla="*/ 1 h 29"/>
                <a:gd name="T18" fmla="*/ 30 w 64"/>
                <a:gd name="T19" fmla="*/ 2 h 29"/>
                <a:gd name="T20" fmla="*/ 36 w 64"/>
                <a:gd name="T21" fmla="*/ 5 h 29"/>
                <a:gd name="T22" fmla="*/ 39 w 64"/>
                <a:gd name="T23" fmla="*/ 5 h 29"/>
                <a:gd name="T24" fmla="*/ 38 w 64"/>
                <a:gd name="T25" fmla="*/ 7 h 29"/>
                <a:gd name="T26" fmla="*/ 41 w 64"/>
                <a:gd name="T27" fmla="*/ 10 h 29"/>
                <a:gd name="T28" fmla="*/ 45 w 64"/>
                <a:gd name="T29" fmla="*/ 9 h 29"/>
                <a:gd name="T30" fmla="*/ 44 w 64"/>
                <a:gd name="T31" fmla="*/ 7 h 29"/>
                <a:gd name="T32" fmla="*/ 52 w 64"/>
                <a:gd name="T33" fmla="*/ 9 h 29"/>
                <a:gd name="T34" fmla="*/ 53 w 64"/>
                <a:gd name="T35" fmla="*/ 12 h 29"/>
                <a:gd name="T36" fmla="*/ 57 w 64"/>
                <a:gd name="T37" fmla="*/ 13 h 29"/>
                <a:gd name="T38" fmla="*/ 60 w 64"/>
                <a:gd name="T39" fmla="*/ 15 h 29"/>
                <a:gd name="T40" fmla="*/ 64 w 64"/>
                <a:gd name="T41" fmla="*/ 18 h 29"/>
                <a:gd name="T42" fmla="*/ 57 w 64"/>
                <a:gd name="T43" fmla="*/ 20 h 29"/>
                <a:gd name="T44" fmla="*/ 55 w 64"/>
                <a:gd name="T45" fmla="*/ 24 h 29"/>
                <a:gd name="T46" fmla="*/ 49 w 64"/>
                <a:gd name="T47" fmla="*/ 26 h 29"/>
                <a:gd name="T48" fmla="*/ 45 w 64"/>
                <a:gd name="T49" fmla="*/ 28 h 29"/>
                <a:gd name="T50" fmla="*/ 38 w 64"/>
                <a:gd name="T51" fmla="*/ 27 h 29"/>
                <a:gd name="T52" fmla="*/ 33 w 64"/>
                <a:gd name="T53" fmla="*/ 25 h 29"/>
                <a:gd name="T54" fmla="*/ 27 w 64"/>
                <a:gd name="T55" fmla="*/ 24 h 29"/>
                <a:gd name="T56" fmla="*/ 27 w 64"/>
                <a:gd name="T57" fmla="*/ 26 h 29"/>
                <a:gd name="T58" fmla="*/ 24 w 64"/>
                <a:gd name="T59" fmla="*/ 29 h 29"/>
                <a:gd name="T60" fmla="*/ 20 w 64"/>
                <a:gd name="T61" fmla="*/ 29 h 29"/>
                <a:gd name="T62" fmla="*/ 17 w 64"/>
                <a:gd name="T63" fmla="*/ 26 h 29"/>
                <a:gd name="T64" fmla="*/ 12 w 64"/>
                <a:gd name="T65" fmla="*/ 24 h 29"/>
                <a:gd name="T66" fmla="*/ 8 w 64"/>
                <a:gd name="T67" fmla="*/ 20 h 29"/>
                <a:gd name="T68" fmla="*/ 3 w 64"/>
                <a:gd name="T69" fmla="*/ 15 h 29"/>
                <a:gd name="T70" fmla="*/ 0 w 64"/>
                <a:gd name="T71" fmla="*/ 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4" h="29">
                  <a:moveTo>
                    <a:pt x="0" y="8"/>
                  </a:moveTo>
                  <a:cubicBezTo>
                    <a:pt x="1" y="8"/>
                    <a:pt x="2" y="9"/>
                    <a:pt x="2" y="10"/>
                  </a:cubicBezTo>
                  <a:cubicBezTo>
                    <a:pt x="2" y="7"/>
                    <a:pt x="8" y="8"/>
                    <a:pt x="9" y="7"/>
                  </a:cubicBezTo>
                  <a:cubicBezTo>
                    <a:pt x="12" y="4"/>
                    <a:pt x="17" y="3"/>
                    <a:pt x="21" y="1"/>
                  </a:cubicBezTo>
                  <a:cubicBezTo>
                    <a:pt x="20" y="0"/>
                    <a:pt x="20" y="0"/>
                    <a:pt x="20" y="0"/>
                  </a:cubicBezTo>
                  <a:cubicBezTo>
                    <a:pt x="21" y="0"/>
                    <a:pt x="22" y="0"/>
                    <a:pt x="22" y="1"/>
                  </a:cubicBezTo>
                  <a:cubicBezTo>
                    <a:pt x="23" y="1"/>
                    <a:pt x="24" y="3"/>
                    <a:pt x="25" y="2"/>
                  </a:cubicBezTo>
                  <a:cubicBezTo>
                    <a:pt x="25" y="2"/>
                    <a:pt x="26" y="2"/>
                    <a:pt x="26" y="1"/>
                  </a:cubicBezTo>
                  <a:cubicBezTo>
                    <a:pt x="27" y="0"/>
                    <a:pt x="27" y="1"/>
                    <a:pt x="28" y="1"/>
                  </a:cubicBezTo>
                  <a:cubicBezTo>
                    <a:pt x="29" y="1"/>
                    <a:pt x="29" y="1"/>
                    <a:pt x="30" y="2"/>
                  </a:cubicBezTo>
                  <a:cubicBezTo>
                    <a:pt x="31" y="5"/>
                    <a:pt x="36" y="2"/>
                    <a:pt x="36" y="5"/>
                  </a:cubicBezTo>
                  <a:cubicBezTo>
                    <a:pt x="37" y="5"/>
                    <a:pt x="38" y="4"/>
                    <a:pt x="39" y="5"/>
                  </a:cubicBezTo>
                  <a:cubicBezTo>
                    <a:pt x="41" y="5"/>
                    <a:pt x="39" y="7"/>
                    <a:pt x="38" y="7"/>
                  </a:cubicBezTo>
                  <a:cubicBezTo>
                    <a:pt x="39" y="8"/>
                    <a:pt x="40" y="9"/>
                    <a:pt x="41" y="10"/>
                  </a:cubicBezTo>
                  <a:cubicBezTo>
                    <a:pt x="42" y="12"/>
                    <a:pt x="44" y="10"/>
                    <a:pt x="45" y="9"/>
                  </a:cubicBezTo>
                  <a:cubicBezTo>
                    <a:pt x="45" y="9"/>
                    <a:pt x="44" y="8"/>
                    <a:pt x="44" y="7"/>
                  </a:cubicBezTo>
                  <a:cubicBezTo>
                    <a:pt x="47" y="8"/>
                    <a:pt x="49" y="10"/>
                    <a:pt x="52" y="9"/>
                  </a:cubicBezTo>
                  <a:cubicBezTo>
                    <a:pt x="52" y="10"/>
                    <a:pt x="52" y="12"/>
                    <a:pt x="53" y="12"/>
                  </a:cubicBezTo>
                  <a:cubicBezTo>
                    <a:pt x="55" y="12"/>
                    <a:pt x="55" y="12"/>
                    <a:pt x="57" y="13"/>
                  </a:cubicBezTo>
                  <a:cubicBezTo>
                    <a:pt x="59" y="13"/>
                    <a:pt x="59" y="13"/>
                    <a:pt x="60" y="15"/>
                  </a:cubicBezTo>
                  <a:cubicBezTo>
                    <a:pt x="59" y="14"/>
                    <a:pt x="62" y="15"/>
                    <a:pt x="64" y="18"/>
                  </a:cubicBezTo>
                  <a:cubicBezTo>
                    <a:pt x="62" y="19"/>
                    <a:pt x="59" y="19"/>
                    <a:pt x="57" y="20"/>
                  </a:cubicBezTo>
                  <a:cubicBezTo>
                    <a:pt x="56" y="21"/>
                    <a:pt x="56" y="23"/>
                    <a:pt x="55" y="24"/>
                  </a:cubicBezTo>
                  <a:cubicBezTo>
                    <a:pt x="54" y="24"/>
                    <a:pt x="52" y="26"/>
                    <a:pt x="49" y="26"/>
                  </a:cubicBezTo>
                  <a:cubicBezTo>
                    <a:pt x="48" y="26"/>
                    <a:pt x="46" y="26"/>
                    <a:pt x="45" y="28"/>
                  </a:cubicBezTo>
                  <a:cubicBezTo>
                    <a:pt x="44" y="25"/>
                    <a:pt x="40" y="27"/>
                    <a:pt x="38" y="27"/>
                  </a:cubicBezTo>
                  <a:cubicBezTo>
                    <a:pt x="36" y="26"/>
                    <a:pt x="34" y="25"/>
                    <a:pt x="33" y="25"/>
                  </a:cubicBezTo>
                  <a:cubicBezTo>
                    <a:pt x="31" y="24"/>
                    <a:pt x="29" y="24"/>
                    <a:pt x="27" y="24"/>
                  </a:cubicBezTo>
                  <a:cubicBezTo>
                    <a:pt x="27" y="25"/>
                    <a:pt x="27" y="26"/>
                    <a:pt x="27" y="26"/>
                  </a:cubicBezTo>
                  <a:cubicBezTo>
                    <a:pt x="25" y="26"/>
                    <a:pt x="24" y="27"/>
                    <a:pt x="24" y="29"/>
                  </a:cubicBezTo>
                  <a:cubicBezTo>
                    <a:pt x="22" y="28"/>
                    <a:pt x="22" y="29"/>
                    <a:pt x="20" y="29"/>
                  </a:cubicBezTo>
                  <a:cubicBezTo>
                    <a:pt x="19" y="28"/>
                    <a:pt x="18" y="27"/>
                    <a:pt x="17" y="26"/>
                  </a:cubicBezTo>
                  <a:cubicBezTo>
                    <a:pt x="15" y="25"/>
                    <a:pt x="14" y="25"/>
                    <a:pt x="12" y="24"/>
                  </a:cubicBezTo>
                  <a:cubicBezTo>
                    <a:pt x="11" y="23"/>
                    <a:pt x="9" y="21"/>
                    <a:pt x="8" y="20"/>
                  </a:cubicBezTo>
                  <a:cubicBezTo>
                    <a:pt x="6" y="20"/>
                    <a:pt x="5" y="16"/>
                    <a:pt x="3" y="15"/>
                  </a:cubicBezTo>
                  <a:cubicBezTo>
                    <a:pt x="6" y="12"/>
                    <a:pt x="0" y="12"/>
                    <a:pt x="0" y="8"/>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09" name="Freeform 1379">
              <a:extLst>
                <a:ext uri="{FF2B5EF4-FFF2-40B4-BE49-F238E27FC236}">
                  <a16:creationId xmlns:a16="http://schemas.microsoft.com/office/drawing/2014/main" xmlns="" id="{C02C1E45-3551-4BD8-B2F9-0E6ECD050A47}"/>
                </a:ext>
              </a:extLst>
            </p:cNvPr>
            <p:cNvSpPr>
              <a:spLocks/>
            </p:cNvSpPr>
            <p:nvPr/>
          </p:nvSpPr>
          <p:spPr bwMode="auto">
            <a:xfrm>
              <a:off x="4475459" y="2743096"/>
              <a:ext cx="308826" cy="473050"/>
            </a:xfrm>
            <a:custGeom>
              <a:avLst/>
              <a:gdLst>
                <a:gd name="T0" fmla="*/ 2 w 111"/>
                <a:gd name="T1" fmla="*/ 106 h 191"/>
                <a:gd name="T2" fmla="*/ 5 w 111"/>
                <a:gd name="T3" fmla="*/ 100 h 191"/>
                <a:gd name="T4" fmla="*/ 21 w 111"/>
                <a:gd name="T5" fmla="*/ 74 h 191"/>
                <a:gd name="T6" fmla="*/ 25 w 111"/>
                <a:gd name="T7" fmla="*/ 39 h 191"/>
                <a:gd name="T8" fmla="*/ 22 w 111"/>
                <a:gd name="T9" fmla="*/ 32 h 191"/>
                <a:gd name="T10" fmla="*/ 18 w 111"/>
                <a:gd name="T11" fmla="*/ 23 h 191"/>
                <a:gd name="T12" fmla="*/ 16 w 111"/>
                <a:gd name="T13" fmla="*/ 7 h 191"/>
                <a:gd name="T14" fmla="*/ 27 w 111"/>
                <a:gd name="T15" fmla="*/ 0 h 191"/>
                <a:gd name="T16" fmla="*/ 111 w 111"/>
                <a:gd name="T17" fmla="*/ 92 h 191"/>
                <a:gd name="T18" fmla="*/ 100 w 111"/>
                <a:gd name="T19" fmla="*/ 94 h 191"/>
                <a:gd name="T20" fmla="*/ 96 w 111"/>
                <a:gd name="T21" fmla="*/ 105 h 191"/>
                <a:gd name="T22" fmla="*/ 93 w 111"/>
                <a:gd name="T23" fmla="*/ 119 h 191"/>
                <a:gd name="T24" fmla="*/ 89 w 111"/>
                <a:gd name="T25" fmla="*/ 128 h 191"/>
                <a:gd name="T26" fmla="*/ 95 w 111"/>
                <a:gd name="T27" fmla="*/ 130 h 191"/>
                <a:gd name="T28" fmla="*/ 96 w 111"/>
                <a:gd name="T29" fmla="*/ 136 h 191"/>
                <a:gd name="T30" fmla="*/ 97 w 111"/>
                <a:gd name="T31" fmla="*/ 143 h 191"/>
                <a:gd name="T32" fmla="*/ 100 w 111"/>
                <a:gd name="T33" fmla="*/ 150 h 191"/>
                <a:gd name="T34" fmla="*/ 93 w 111"/>
                <a:gd name="T35" fmla="*/ 150 h 191"/>
                <a:gd name="T36" fmla="*/ 87 w 111"/>
                <a:gd name="T37" fmla="*/ 154 h 191"/>
                <a:gd name="T38" fmla="*/ 82 w 111"/>
                <a:gd name="T39" fmla="*/ 162 h 191"/>
                <a:gd name="T40" fmla="*/ 71 w 111"/>
                <a:gd name="T41" fmla="*/ 172 h 191"/>
                <a:gd name="T42" fmla="*/ 58 w 111"/>
                <a:gd name="T43" fmla="*/ 175 h 191"/>
                <a:gd name="T44" fmla="*/ 57 w 111"/>
                <a:gd name="T45" fmla="*/ 181 h 191"/>
                <a:gd name="T46" fmla="*/ 48 w 111"/>
                <a:gd name="T47" fmla="*/ 185 h 191"/>
                <a:gd name="T48" fmla="*/ 36 w 111"/>
                <a:gd name="T49" fmla="*/ 190 h 191"/>
                <a:gd name="T50" fmla="*/ 31 w 111"/>
                <a:gd name="T51" fmla="*/ 189 h 191"/>
                <a:gd name="T52" fmla="*/ 22 w 111"/>
                <a:gd name="T53" fmla="*/ 191 h 191"/>
                <a:gd name="T54" fmla="*/ 18 w 111"/>
                <a:gd name="T55" fmla="*/ 178 h 191"/>
                <a:gd name="T56" fmla="*/ 9 w 111"/>
                <a:gd name="T57" fmla="*/ 169 h 191"/>
                <a:gd name="T58" fmla="*/ 10 w 111"/>
                <a:gd name="T59" fmla="*/ 161 h 191"/>
                <a:gd name="T60" fmla="*/ 21 w 111"/>
                <a:gd name="T61" fmla="*/ 162 h 191"/>
                <a:gd name="T62" fmla="*/ 17 w 111"/>
                <a:gd name="T63" fmla="*/ 146 h 191"/>
                <a:gd name="T64" fmla="*/ 17 w 111"/>
                <a:gd name="T65" fmla="*/ 139 h 191"/>
                <a:gd name="T66" fmla="*/ 15 w 111"/>
                <a:gd name="T67" fmla="*/ 135 h 191"/>
                <a:gd name="T68" fmla="*/ 12 w 111"/>
                <a:gd name="T69" fmla="*/ 128 h 191"/>
                <a:gd name="T70" fmla="*/ 6 w 111"/>
                <a:gd name="T71" fmla="*/ 124 h 191"/>
                <a:gd name="T72" fmla="*/ 0 w 111"/>
                <a:gd name="T73" fmla="*/ 10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191">
                  <a:moveTo>
                    <a:pt x="0" y="108"/>
                  </a:moveTo>
                  <a:cubicBezTo>
                    <a:pt x="1" y="107"/>
                    <a:pt x="2" y="107"/>
                    <a:pt x="2" y="106"/>
                  </a:cubicBezTo>
                  <a:cubicBezTo>
                    <a:pt x="2" y="106"/>
                    <a:pt x="3" y="105"/>
                    <a:pt x="3" y="104"/>
                  </a:cubicBezTo>
                  <a:cubicBezTo>
                    <a:pt x="4" y="104"/>
                    <a:pt x="4" y="101"/>
                    <a:pt x="5" y="100"/>
                  </a:cubicBezTo>
                  <a:cubicBezTo>
                    <a:pt x="7" y="95"/>
                    <a:pt x="11" y="90"/>
                    <a:pt x="14" y="86"/>
                  </a:cubicBezTo>
                  <a:cubicBezTo>
                    <a:pt x="18" y="83"/>
                    <a:pt x="21" y="79"/>
                    <a:pt x="21" y="74"/>
                  </a:cubicBezTo>
                  <a:cubicBezTo>
                    <a:pt x="22" y="68"/>
                    <a:pt x="22" y="61"/>
                    <a:pt x="22" y="55"/>
                  </a:cubicBezTo>
                  <a:cubicBezTo>
                    <a:pt x="23" y="50"/>
                    <a:pt x="22" y="44"/>
                    <a:pt x="25" y="39"/>
                  </a:cubicBezTo>
                  <a:cubicBezTo>
                    <a:pt x="26" y="37"/>
                    <a:pt x="25" y="36"/>
                    <a:pt x="24" y="34"/>
                  </a:cubicBezTo>
                  <a:cubicBezTo>
                    <a:pt x="23" y="33"/>
                    <a:pt x="23" y="33"/>
                    <a:pt x="22" y="32"/>
                  </a:cubicBezTo>
                  <a:cubicBezTo>
                    <a:pt x="21" y="31"/>
                    <a:pt x="22" y="30"/>
                    <a:pt x="22" y="29"/>
                  </a:cubicBezTo>
                  <a:cubicBezTo>
                    <a:pt x="21" y="27"/>
                    <a:pt x="19" y="25"/>
                    <a:pt x="18" y="23"/>
                  </a:cubicBezTo>
                  <a:cubicBezTo>
                    <a:pt x="17" y="21"/>
                    <a:pt x="18" y="19"/>
                    <a:pt x="18" y="17"/>
                  </a:cubicBezTo>
                  <a:cubicBezTo>
                    <a:pt x="17" y="14"/>
                    <a:pt x="16" y="11"/>
                    <a:pt x="16" y="7"/>
                  </a:cubicBezTo>
                  <a:cubicBezTo>
                    <a:pt x="16" y="7"/>
                    <a:pt x="15" y="6"/>
                    <a:pt x="16" y="5"/>
                  </a:cubicBezTo>
                  <a:cubicBezTo>
                    <a:pt x="27" y="0"/>
                    <a:pt x="27" y="0"/>
                    <a:pt x="27" y="0"/>
                  </a:cubicBezTo>
                  <a:cubicBezTo>
                    <a:pt x="110" y="47"/>
                    <a:pt x="110" y="47"/>
                    <a:pt x="110" y="47"/>
                  </a:cubicBezTo>
                  <a:cubicBezTo>
                    <a:pt x="111" y="92"/>
                    <a:pt x="111" y="92"/>
                    <a:pt x="111" y="92"/>
                  </a:cubicBezTo>
                  <a:cubicBezTo>
                    <a:pt x="108" y="92"/>
                    <a:pt x="108" y="92"/>
                    <a:pt x="105" y="92"/>
                  </a:cubicBezTo>
                  <a:cubicBezTo>
                    <a:pt x="103" y="93"/>
                    <a:pt x="100" y="92"/>
                    <a:pt x="100" y="94"/>
                  </a:cubicBezTo>
                  <a:cubicBezTo>
                    <a:pt x="99" y="95"/>
                    <a:pt x="101" y="98"/>
                    <a:pt x="100" y="99"/>
                  </a:cubicBezTo>
                  <a:cubicBezTo>
                    <a:pt x="99" y="100"/>
                    <a:pt x="97" y="104"/>
                    <a:pt x="96" y="105"/>
                  </a:cubicBezTo>
                  <a:cubicBezTo>
                    <a:pt x="93" y="106"/>
                    <a:pt x="94" y="109"/>
                    <a:pt x="96" y="111"/>
                  </a:cubicBezTo>
                  <a:cubicBezTo>
                    <a:pt x="92" y="114"/>
                    <a:pt x="90" y="115"/>
                    <a:pt x="93" y="119"/>
                  </a:cubicBezTo>
                  <a:cubicBezTo>
                    <a:pt x="95" y="122"/>
                    <a:pt x="90" y="123"/>
                    <a:pt x="89" y="125"/>
                  </a:cubicBezTo>
                  <a:cubicBezTo>
                    <a:pt x="88" y="127"/>
                    <a:pt x="88" y="127"/>
                    <a:pt x="89" y="128"/>
                  </a:cubicBezTo>
                  <a:cubicBezTo>
                    <a:pt x="90" y="129"/>
                    <a:pt x="92" y="128"/>
                    <a:pt x="93" y="128"/>
                  </a:cubicBezTo>
                  <a:cubicBezTo>
                    <a:pt x="95" y="128"/>
                    <a:pt x="96" y="129"/>
                    <a:pt x="95" y="130"/>
                  </a:cubicBezTo>
                  <a:cubicBezTo>
                    <a:pt x="94" y="132"/>
                    <a:pt x="96" y="134"/>
                    <a:pt x="95" y="136"/>
                  </a:cubicBezTo>
                  <a:cubicBezTo>
                    <a:pt x="96" y="136"/>
                    <a:pt x="96" y="136"/>
                    <a:pt x="96" y="136"/>
                  </a:cubicBezTo>
                  <a:cubicBezTo>
                    <a:pt x="97" y="137"/>
                    <a:pt x="96" y="139"/>
                    <a:pt x="96" y="140"/>
                  </a:cubicBezTo>
                  <a:cubicBezTo>
                    <a:pt x="96" y="142"/>
                    <a:pt x="96" y="142"/>
                    <a:pt x="97" y="143"/>
                  </a:cubicBezTo>
                  <a:cubicBezTo>
                    <a:pt x="98" y="144"/>
                    <a:pt x="100" y="143"/>
                    <a:pt x="100" y="146"/>
                  </a:cubicBezTo>
                  <a:cubicBezTo>
                    <a:pt x="101" y="147"/>
                    <a:pt x="99" y="149"/>
                    <a:pt x="100" y="150"/>
                  </a:cubicBezTo>
                  <a:cubicBezTo>
                    <a:pt x="99" y="149"/>
                    <a:pt x="96" y="148"/>
                    <a:pt x="95" y="149"/>
                  </a:cubicBezTo>
                  <a:cubicBezTo>
                    <a:pt x="94" y="149"/>
                    <a:pt x="93" y="150"/>
                    <a:pt x="93" y="150"/>
                  </a:cubicBezTo>
                  <a:cubicBezTo>
                    <a:pt x="92" y="151"/>
                    <a:pt x="92" y="151"/>
                    <a:pt x="91" y="152"/>
                  </a:cubicBezTo>
                  <a:cubicBezTo>
                    <a:pt x="90" y="153"/>
                    <a:pt x="88" y="152"/>
                    <a:pt x="87" y="154"/>
                  </a:cubicBezTo>
                  <a:cubicBezTo>
                    <a:pt x="87" y="155"/>
                    <a:pt x="88" y="156"/>
                    <a:pt x="87" y="157"/>
                  </a:cubicBezTo>
                  <a:cubicBezTo>
                    <a:pt x="87" y="159"/>
                    <a:pt x="84" y="160"/>
                    <a:pt x="82" y="162"/>
                  </a:cubicBezTo>
                  <a:cubicBezTo>
                    <a:pt x="81" y="164"/>
                    <a:pt x="80" y="166"/>
                    <a:pt x="78" y="167"/>
                  </a:cubicBezTo>
                  <a:cubicBezTo>
                    <a:pt x="76" y="170"/>
                    <a:pt x="74" y="171"/>
                    <a:pt x="71" y="172"/>
                  </a:cubicBezTo>
                  <a:cubicBezTo>
                    <a:pt x="69" y="173"/>
                    <a:pt x="64" y="173"/>
                    <a:pt x="62" y="173"/>
                  </a:cubicBezTo>
                  <a:cubicBezTo>
                    <a:pt x="61" y="173"/>
                    <a:pt x="56" y="174"/>
                    <a:pt x="58" y="175"/>
                  </a:cubicBezTo>
                  <a:cubicBezTo>
                    <a:pt x="59" y="175"/>
                    <a:pt x="60" y="176"/>
                    <a:pt x="60" y="177"/>
                  </a:cubicBezTo>
                  <a:cubicBezTo>
                    <a:pt x="60" y="178"/>
                    <a:pt x="58" y="180"/>
                    <a:pt x="57" y="181"/>
                  </a:cubicBezTo>
                  <a:cubicBezTo>
                    <a:pt x="56" y="182"/>
                    <a:pt x="55" y="184"/>
                    <a:pt x="54" y="184"/>
                  </a:cubicBezTo>
                  <a:cubicBezTo>
                    <a:pt x="52" y="185"/>
                    <a:pt x="50" y="185"/>
                    <a:pt x="48" y="185"/>
                  </a:cubicBezTo>
                  <a:cubicBezTo>
                    <a:pt x="45" y="185"/>
                    <a:pt x="43" y="186"/>
                    <a:pt x="40" y="187"/>
                  </a:cubicBezTo>
                  <a:cubicBezTo>
                    <a:pt x="39" y="188"/>
                    <a:pt x="36" y="189"/>
                    <a:pt x="36" y="190"/>
                  </a:cubicBezTo>
                  <a:cubicBezTo>
                    <a:pt x="35" y="189"/>
                    <a:pt x="34" y="188"/>
                    <a:pt x="33" y="186"/>
                  </a:cubicBezTo>
                  <a:cubicBezTo>
                    <a:pt x="32" y="187"/>
                    <a:pt x="32" y="188"/>
                    <a:pt x="31" y="189"/>
                  </a:cubicBezTo>
                  <a:cubicBezTo>
                    <a:pt x="31" y="189"/>
                    <a:pt x="29" y="189"/>
                    <a:pt x="29" y="189"/>
                  </a:cubicBezTo>
                  <a:cubicBezTo>
                    <a:pt x="26" y="191"/>
                    <a:pt x="25" y="190"/>
                    <a:pt x="22" y="191"/>
                  </a:cubicBezTo>
                  <a:cubicBezTo>
                    <a:pt x="24" y="188"/>
                    <a:pt x="22" y="188"/>
                    <a:pt x="21" y="186"/>
                  </a:cubicBezTo>
                  <a:cubicBezTo>
                    <a:pt x="20" y="183"/>
                    <a:pt x="20" y="180"/>
                    <a:pt x="18" y="178"/>
                  </a:cubicBezTo>
                  <a:cubicBezTo>
                    <a:pt x="17" y="176"/>
                    <a:pt x="15" y="175"/>
                    <a:pt x="13" y="174"/>
                  </a:cubicBezTo>
                  <a:cubicBezTo>
                    <a:pt x="11" y="172"/>
                    <a:pt x="10" y="170"/>
                    <a:pt x="9" y="169"/>
                  </a:cubicBezTo>
                  <a:cubicBezTo>
                    <a:pt x="8" y="168"/>
                    <a:pt x="5" y="165"/>
                    <a:pt x="6" y="164"/>
                  </a:cubicBezTo>
                  <a:cubicBezTo>
                    <a:pt x="8" y="162"/>
                    <a:pt x="8" y="161"/>
                    <a:pt x="10" y="161"/>
                  </a:cubicBezTo>
                  <a:cubicBezTo>
                    <a:pt x="13" y="161"/>
                    <a:pt x="15" y="162"/>
                    <a:pt x="18" y="161"/>
                  </a:cubicBezTo>
                  <a:cubicBezTo>
                    <a:pt x="19" y="161"/>
                    <a:pt x="20" y="161"/>
                    <a:pt x="21" y="162"/>
                  </a:cubicBezTo>
                  <a:cubicBezTo>
                    <a:pt x="22" y="162"/>
                    <a:pt x="23" y="161"/>
                    <a:pt x="24" y="161"/>
                  </a:cubicBezTo>
                  <a:cubicBezTo>
                    <a:pt x="19" y="158"/>
                    <a:pt x="17" y="152"/>
                    <a:pt x="17" y="146"/>
                  </a:cubicBezTo>
                  <a:cubicBezTo>
                    <a:pt x="17" y="145"/>
                    <a:pt x="17" y="144"/>
                    <a:pt x="18" y="143"/>
                  </a:cubicBezTo>
                  <a:cubicBezTo>
                    <a:pt x="18" y="141"/>
                    <a:pt x="17" y="140"/>
                    <a:pt x="17" y="139"/>
                  </a:cubicBezTo>
                  <a:cubicBezTo>
                    <a:pt x="17" y="138"/>
                    <a:pt x="18" y="137"/>
                    <a:pt x="17" y="136"/>
                  </a:cubicBezTo>
                  <a:cubicBezTo>
                    <a:pt x="17" y="135"/>
                    <a:pt x="15" y="136"/>
                    <a:pt x="15" y="135"/>
                  </a:cubicBezTo>
                  <a:cubicBezTo>
                    <a:pt x="16" y="133"/>
                    <a:pt x="15" y="131"/>
                    <a:pt x="15" y="130"/>
                  </a:cubicBezTo>
                  <a:cubicBezTo>
                    <a:pt x="14" y="129"/>
                    <a:pt x="13" y="129"/>
                    <a:pt x="12" y="128"/>
                  </a:cubicBezTo>
                  <a:cubicBezTo>
                    <a:pt x="10" y="127"/>
                    <a:pt x="13" y="125"/>
                    <a:pt x="8" y="124"/>
                  </a:cubicBezTo>
                  <a:cubicBezTo>
                    <a:pt x="7" y="124"/>
                    <a:pt x="8" y="125"/>
                    <a:pt x="6" y="124"/>
                  </a:cubicBezTo>
                  <a:cubicBezTo>
                    <a:pt x="5" y="122"/>
                    <a:pt x="3" y="118"/>
                    <a:pt x="2" y="117"/>
                  </a:cubicBezTo>
                  <a:cubicBezTo>
                    <a:pt x="1" y="114"/>
                    <a:pt x="1" y="111"/>
                    <a:pt x="0" y="108"/>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10" name="Freeform 1380">
              <a:extLst>
                <a:ext uri="{FF2B5EF4-FFF2-40B4-BE49-F238E27FC236}">
                  <a16:creationId xmlns:a16="http://schemas.microsoft.com/office/drawing/2014/main" xmlns="" id="{87E08F4D-352C-4CFE-8993-8839E7F8FC75}"/>
                </a:ext>
              </a:extLst>
            </p:cNvPr>
            <p:cNvSpPr>
              <a:spLocks/>
            </p:cNvSpPr>
            <p:nvPr/>
          </p:nvSpPr>
          <p:spPr bwMode="auto">
            <a:xfrm>
              <a:off x="4475459" y="2743096"/>
              <a:ext cx="308826" cy="473050"/>
            </a:xfrm>
            <a:custGeom>
              <a:avLst/>
              <a:gdLst>
                <a:gd name="T0" fmla="*/ 2 w 111"/>
                <a:gd name="T1" fmla="*/ 106 h 191"/>
                <a:gd name="T2" fmla="*/ 5 w 111"/>
                <a:gd name="T3" fmla="*/ 100 h 191"/>
                <a:gd name="T4" fmla="*/ 21 w 111"/>
                <a:gd name="T5" fmla="*/ 74 h 191"/>
                <a:gd name="T6" fmla="*/ 25 w 111"/>
                <a:gd name="T7" fmla="*/ 39 h 191"/>
                <a:gd name="T8" fmla="*/ 22 w 111"/>
                <a:gd name="T9" fmla="*/ 32 h 191"/>
                <a:gd name="T10" fmla="*/ 18 w 111"/>
                <a:gd name="T11" fmla="*/ 23 h 191"/>
                <a:gd name="T12" fmla="*/ 16 w 111"/>
                <a:gd name="T13" fmla="*/ 7 h 191"/>
                <a:gd name="T14" fmla="*/ 27 w 111"/>
                <a:gd name="T15" fmla="*/ 0 h 191"/>
                <a:gd name="T16" fmla="*/ 111 w 111"/>
                <a:gd name="T17" fmla="*/ 92 h 191"/>
                <a:gd name="T18" fmla="*/ 100 w 111"/>
                <a:gd name="T19" fmla="*/ 94 h 191"/>
                <a:gd name="T20" fmla="*/ 96 w 111"/>
                <a:gd name="T21" fmla="*/ 105 h 191"/>
                <a:gd name="T22" fmla="*/ 93 w 111"/>
                <a:gd name="T23" fmla="*/ 119 h 191"/>
                <a:gd name="T24" fmla="*/ 89 w 111"/>
                <a:gd name="T25" fmla="*/ 128 h 191"/>
                <a:gd name="T26" fmla="*/ 95 w 111"/>
                <a:gd name="T27" fmla="*/ 130 h 191"/>
                <a:gd name="T28" fmla="*/ 96 w 111"/>
                <a:gd name="T29" fmla="*/ 136 h 191"/>
                <a:gd name="T30" fmla="*/ 97 w 111"/>
                <a:gd name="T31" fmla="*/ 143 h 191"/>
                <a:gd name="T32" fmla="*/ 100 w 111"/>
                <a:gd name="T33" fmla="*/ 150 h 191"/>
                <a:gd name="T34" fmla="*/ 93 w 111"/>
                <a:gd name="T35" fmla="*/ 150 h 191"/>
                <a:gd name="T36" fmla="*/ 87 w 111"/>
                <a:gd name="T37" fmla="*/ 154 h 191"/>
                <a:gd name="T38" fmla="*/ 82 w 111"/>
                <a:gd name="T39" fmla="*/ 162 h 191"/>
                <a:gd name="T40" fmla="*/ 71 w 111"/>
                <a:gd name="T41" fmla="*/ 172 h 191"/>
                <a:gd name="T42" fmla="*/ 58 w 111"/>
                <a:gd name="T43" fmla="*/ 175 h 191"/>
                <a:gd name="T44" fmla="*/ 57 w 111"/>
                <a:gd name="T45" fmla="*/ 181 h 191"/>
                <a:gd name="T46" fmla="*/ 48 w 111"/>
                <a:gd name="T47" fmla="*/ 185 h 191"/>
                <a:gd name="T48" fmla="*/ 36 w 111"/>
                <a:gd name="T49" fmla="*/ 190 h 191"/>
                <a:gd name="T50" fmla="*/ 31 w 111"/>
                <a:gd name="T51" fmla="*/ 189 h 191"/>
                <a:gd name="T52" fmla="*/ 22 w 111"/>
                <a:gd name="T53" fmla="*/ 191 h 191"/>
                <a:gd name="T54" fmla="*/ 18 w 111"/>
                <a:gd name="T55" fmla="*/ 178 h 191"/>
                <a:gd name="T56" fmla="*/ 9 w 111"/>
                <a:gd name="T57" fmla="*/ 169 h 191"/>
                <a:gd name="T58" fmla="*/ 10 w 111"/>
                <a:gd name="T59" fmla="*/ 161 h 191"/>
                <a:gd name="T60" fmla="*/ 21 w 111"/>
                <a:gd name="T61" fmla="*/ 162 h 191"/>
                <a:gd name="T62" fmla="*/ 17 w 111"/>
                <a:gd name="T63" fmla="*/ 146 h 191"/>
                <a:gd name="T64" fmla="*/ 17 w 111"/>
                <a:gd name="T65" fmla="*/ 139 h 191"/>
                <a:gd name="T66" fmla="*/ 15 w 111"/>
                <a:gd name="T67" fmla="*/ 135 h 191"/>
                <a:gd name="T68" fmla="*/ 12 w 111"/>
                <a:gd name="T69" fmla="*/ 128 h 191"/>
                <a:gd name="T70" fmla="*/ 6 w 111"/>
                <a:gd name="T71" fmla="*/ 124 h 191"/>
                <a:gd name="T72" fmla="*/ 0 w 111"/>
                <a:gd name="T73" fmla="*/ 10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191">
                  <a:moveTo>
                    <a:pt x="0" y="108"/>
                  </a:moveTo>
                  <a:cubicBezTo>
                    <a:pt x="1" y="107"/>
                    <a:pt x="2" y="107"/>
                    <a:pt x="2" y="106"/>
                  </a:cubicBezTo>
                  <a:cubicBezTo>
                    <a:pt x="2" y="106"/>
                    <a:pt x="3" y="105"/>
                    <a:pt x="3" y="104"/>
                  </a:cubicBezTo>
                  <a:cubicBezTo>
                    <a:pt x="4" y="104"/>
                    <a:pt x="4" y="101"/>
                    <a:pt x="5" y="100"/>
                  </a:cubicBezTo>
                  <a:cubicBezTo>
                    <a:pt x="7" y="95"/>
                    <a:pt x="11" y="90"/>
                    <a:pt x="14" y="86"/>
                  </a:cubicBezTo>
                  <a:cubicBezTo>
                    <a:pt x="18" y="83"/>
                    <a:pt x="21" y="79"/>
                    <a:pt x="21" y="74"/>
                  </a:cubicBezTo>
                  <a:cubicBezTo>
                    <a:pt x="22" y="68"/>
                    <a:pt x="22" y="61"/>
                    <a:pt x="22" y="55"/>
                  </a:cubicBezTo>
                  <a:cubicBezTo>
                    <a:pt x="23" y="50"/>
                    <a:pt x="22" y="44"/>
                    <a:pt x="25" y="39"/>
                  </a:cubicBezTo>
                  <a:cubicBezTo>
                    <a:pt x="26" y="37"/>
                    <a:pt x="25" y="36"/>
                    <a:pt x="24" y="34"/>
                  </a:cubicBezTo>
                  <a:cubicBezTo>
                    <a:pt x="23" y="33"/>
                    <a:pt x="23" y="33"/>
                    <a:pt x="22" y="32"/>
                  </a:cubicBezTo>
                  <a:cubicBezTo>
                    <a:pt x="21" y="31"/>
                    <a:pt x="22" y="30"/>
                    <a:pt x="22" y="29"/>
                  </a:cubicBezTo>
                  <a:cubicBezTo>
                    <a:pt x="21" y="27"/>
                    <a:pt x="19" y="25"/>
                    <a:pt x="18" y="23"/>
                  </a:cubicBezTo>
                  <a:cubicBezTo>
                    <a:pt x="17" y="21"/>
                    <a:pt x="18" y="19"/>
                    <a:pt x="18" y="17"/>
                  </a:cubicBezTo>
                  <a:cubicBezTo>
                    <a:pt x="17" y="14"/>
                    <a:pt x="16" y="11"/>
                    <a:pt x="16" y="7"/>
                  </a:cubicBezTo>
                  <a:cubicBezTo>
                    <a:pt x="16" y="7"/>
                    <a:pt x="15" y="6"/>
                    <a:pt x="16" y="5"/>
                  </a:cubicBezTo>
                  <a:cubicBezTo>
                    <a:pt x="27" y="0"/>
                    <a:pt x="27" y="0"/>
                    <a:pt x="27" y="0"/>
                  </a:cubicBezTo>
                  <a:cubicBezTo>
                    <a:pt x="110" y="47"/>
                    <a:pt x="110" y="47"/>
                    <a:pt x="110" y="47"/>
                  </a:cubicBezTo>
                  <a:cubicBezTo>
                    <a:pt x="111" y="92"/>
                    <a:pt x="111" y="92"/>
                    <a:pt x="111" y="92"/>
                  </a:cubicBezTo>
                  <a:cubicBezTo>
                    <a:pt x="108" y="92"/>
                    <a:pt x="108" y="92"/>
                    <a:pt x="105" y="92"/>
                  </a:cubicBezTo>
                  <a:cubicBezTo>
                    <a:pt x="103" y="93"/>
                    <a:pt x="100" y="92"/>
                    <a:pt x="100" y="94"/>
                  </a:cubicBezTo>
                  <a:cubicBezTo>
                    <a:pt x="99" y="95"/>
                    <a:pt x="101" y="98"/>
                    <a:pt x="100" y="99"/>
                  </a:cubicBezTo>
                  <a:cubicBezTo>
                    <a:pt x="99" y="100"/>
                    <a:pt x="97" y="104"/>
                    <a:pt x="96" y="105"/>
                  </a:cubicBezTo>
                  <a:cubicBezTo>
                    <a:pt x="93" y="106"/>
                    <a:pt x="94" y="109"/>
                    <a:pt x="96" y="111"/>
                  </a:cubicBezTo>
                  <a:cubicBezTo>
                    <a:pt x="92" y="114"/>
                    <a:pt x="90" y="115"/>
                    <a:pt x="93" y="119"/>
                  </a:cubicBezTo>
                  <a:cubicBezTo>
                    <a:pt x="95" y="122"/>
                    <a:pt x="90" y="123"/>
                    <a:pt x="89" y="125"/>
                  </a:cubicBezTo>
                  <a:cubicBezTo>
                    <a:pt x="88" y="127"/>
                    <a:pt x="88" y="127"/>
                    <a:pt x="89" y="128"/>
                  </a:cubicBezTo>
                  <a:cubicBezTo>
                    <a:pt x="90" y="129"/>
                    <a:pt x="92" y="128"/>
                    <a:pt x="93" y="128"/>
                  </a:cubicBezTo>
                  <a:cubicBezTo>
                    <a:pt x="95" y="128"/>
                    <a:pt x="96" y="129"/>
                    <a:pt x="95" y="130"/>
                  </a:cubicBezTo>
                  <a:cubicBezTo>
                    <a:pt x="94" y="132"/>
                    <a:pt x="96" y="134"/>
                    <a:pt x="95" y="136"/>
                  </a:cubicBezTo>
                  <a:cubicBezTo>
                    <a:pt x="96" y="136"/>
                    <a:pt x="96" y="136"/>
                    <a:pt x="96" y="136"/>
                  </a:cubicBezTo>
                  <a:cubicBezTo>
                    <a:pt x="97" y="137"/>
                    <a:pt x="96" y="139"/>
                    <a:pt x="96" y="140"/>
                  </a:cubicBezTo>
                  <a:cubicBezTo>
                    <a:pt x="96" y="142"/>
                    <a:pt x="96" y="142"/>
                    <a:pt x="97" y="143"/>
                  </a:cubicBezTo>
                  <a:cubicBezTo>
                    <a:pt x="98" y="144"/>
                    <a:pt x="100" y="143"/>
                    <a:pt x="100" y="146"/>
                  </a:cubicBezTo>
                  <a:cubicBezTo>
                    <a:pt x="101" y="147"/>
                    <a:pt x="99" y="149"/>
                    <a:pt x="100" y="150"/>
                  </a:cubicBezTo>
                  <a:cubicBezTo>
                    <a:pt x="99" y="149"/>
                    <a:pt x="96" y="148"/>
                    <a:pt x="95" y="149"/>
                  </a:cubicBezTo>
                  <a:cubicBezTo>
                    <a:pt x="94" y="149"/>
                    <a:pt x="93" y="150"/>
                    <a:pt x="93" y="150"/>
                  </a:cubicBezTo>
                  <a:cubicBezTo>
                    <a:pt x="92" y="151"/>
                    <a:pt x="92" y="151"/>
                    <a:pt x="91" y="152"/>
                  </a:cubicBezTo>
                  <a:cubicBezTo>
                    <a:pt x="90" y="153"/>
                    <a:pt x="88" y="152"/>
                    <a:pt x="87" y="154"/>
                  </a:cubicBezTo>
                  <a:cubicBezTo>
                    <a:pt x="87" y="155"/>
                    <a:pt x="88" y="156"/>
                    <a:pt x="87" y="157"/>
                  </a:cubicBezTo>
                  <a:cubicBezTo>
                    <a:pt x="87" y="159"/>
                    <a:pt x="84" y="160"/>
                    <a:pt x="82" y="162"/>
                  </a:cubicBezTo>
                  <a:cubicBezTo>
                    <a:pt x="81" y="164"/>
                    <a:pt x="80" y="166"/>
                    <a:pt x="78" y="167"/>
                  </a:cubicBezTo>
                  <a:cubicBezTo>
                    <a:pt x="76" y="170"/>
                    <a:pt x="74" y="171"/>
                    <a:pt x="71" y="172"/>
                  </a:cubicBezTo>
                  <a:cubicBezTo>
                    <a:pt x="69" y="173"/>
                    <a:pt x="64" y="173"/>
                    <a:pt x="62" y="173"/>
                  </a:cubicBezTo>
                  <a:cubicBezTo>
                    <a:pt x="61" y="173"/>
                    <a:pt x="56" y="174"/>
                    <a:pt x="58" y="175"/>
                  </a:cubicBezTo>
                  <a:cubicBezTo>
                    <a:pt x="59" y="175"/>
                    <a:pt x="60" y="176"/>
                    <a:pt x="60" y="177"/>
                  </a:cubicBezTo>
                  <a:cubicBezTo>
                    <a:pt x="60" y="178"/>
                    <a:pt x="58" y="180"/>
                    <a:pt x="57" y="181"/>
                  </a:cubicBezTo>
                  <a:cubicBezTo>
                    <a:pt x="56" y="182"/>
                    <a:pt x="55" y="184"/>
                    <a:pt x="54" y="184"/>
                  </a:cubicBezTo>
                  <a:cubicBezTo>
                    <a:pt x="52" y="185"/>
                    <a:pt x="50" y="185"/>
                    <a:pt x="48" y="185"/>
                  </a:cubicBezTo>
                  <a:cubicBezTo>
                    <a:pt x="45" y="185"/>
                    <a:pt x="43" y="186"/>
                    <a:pt x="40" y="187"/>
                  </a:cubicBezTo>
                  <a:cubicBezTo>
                    <a:pt x="39" y="188"/>
                    <a:pt x="36" y="189"/>
                    <a:pt x="36" y="190"/>
                  </a:cubicBezTo>
                  <a:cubicBezTo>
                    <a:pt x="35" y="189"/>
                    <a:pt x="34" y="188"/>
                    <a:pt x="33" y="186"/>
                  </a:cubicBezTo>
                  <a:cubicBezTo>
                    <a:pt x="32" y="187"/>
                    <a:pt x="32" y="188"/>
                    <a:pt x="31" y="189"/>
                  </a:cubicBezTo>
                  <a:cubicBezTo>
                    <a:pt x="31" y="189"/>
                    <a:pt x="29" y="189"/>
                    <a:pt x="29" y="189"/>
                  </a:cubicBezTo>
                  <a:cubicBezTo>
                    <a:pt x="26" y="191"/>
                    <a:pt x="25" y="190"/>
                    <a:pt x="22" y="191"/>
                  </a:cubicBezTo>
                  <a:cubicBezTo>
                    <a:pt x="24" y="188"/>
                    <a:pt x="22" y="188"/>
                    <a:pt x="21" y="186"/>
                  </a:cubicBezTo>
                  <a:cubicBezTo>
                    <a:pt x="20" y="183"/>
                    <a:pt x="20" y="180"/>
                    <a:pt x="18" y="178"/>
                  </a:cubicBezTo>
                  <a:cubicBezTo>
                    <a:pt x="17" y="176"/>
                    <a:pt x="15" y="175"/>
                    <a:pt x="13" y="174"/>
                  </a:cubicBezTo>
                  <a:cubicBezTo>
                    <a:pt x="11" y="172"/>
                    <a:pt x="10" y="170"/>
                    <a:pt x="9" y="169"/>
                  </a:cubicBezTo>
                  <a:cubicBezTo>
                    <a:pt x="8" y="168"/>
                    <a:pt x="5" y="165"/>
                    <a:pt x="6" y="164"/>
                  </a:cubicBezTo>
                  <a:cubicBezTo>
                    <a:pt x="8" y="162"/>
                    <a:pt x="8" y="161"/>
                    <a:pt x="10" y="161"/>
                  </a:cubicBezTo>
                  <a:cubicBezTo>
                    <a:pt x="13" y="161"/>
                    <a:pt x="15" y="162"/>
                    <a:pt x="18" y="161"/>
                  </a:cubicBezTo>
                  <a:cubicBezTo>
                    <a:pt x="19" y="161"/>
                    <a:pt x="20" y="161"/>
                    <a:pt x="21" y="162"/>
                  </a:cubicBezTo>
                  <a:cubicBezTo>
                    <a:pt x="22" y="162"/>
                    <a:pt x="23" y="161"/>
                    <a:pt x="24" y="161"/>
                  </a:cubicBezTo>
                  <a:cubicBezTo>
                    <a:pt x="19" y="158"/>
                    <a:pt x="17" y="152"/>
                    <a:pt x="17" y="146"/>
                  </a:cubicBezTo>
                  <a:cubicBezTo>
                    <a:pt x="17" y="145"/>
                    <a:pt x="17" y="144"/>
                    <a:pt x="18" y="143"/>
                  </a:cubicBezTo>
                  <a:cubicBezTo>
                    <a:pt x="18" y="141"/>
                    <a:pt x="17" y="140"/>
                    <a:pt x="17" y="139"/>
                  </a:cubicBezTo>
                  <a:cubicBezTo>
                    <a:pt x="17" y="138"/>
                    <a:pt x="18" y="137"/>
                    <a:pt x="17" y="136"/>
                  </a:cubicBezTo>
                  <a:cubicBezTo>
                    <a:pt x="17" y="135"/>
                    <a:pt x="15" y="136"/>
                    <a:pt x="15" y="135"/>
                  </a:cubicBezTo>
                  <a:cubicBezTo>
                    <a:pt x="16" y="133"/>
                    <a:pt x="15" y="131"/>
                    <a:pt x="15" y="130"/>
                  </a:cubicBezTo>
                  <a:cubicBezTo>
                    <a:pt x="14" y="129"/>
                    <a:pt x="13" y="129"/>
                    <a:pt x="12" y="128"/>
                  </a:cubicBezTo>
                  <a:cubicBezTo>
                    <a:pt x="10" y="127"/>
                    <a:pt x="13" y="125"/>
                    <a:pt x="8" y="124"/>
                  </a:cubicBezTo>
                  <a:cubicBezTo>
                    <a:pt x="7" y="124"/>
                    <a:pt x="8" y="125"/>
                    <a:pt x="6" y="124"/>
                  </a:cubicBezTo>
                  <a:cubicBezTo>
                    <a:pt x="5" y="122"/>
                    <a:pt x="3" y="118"/>
                    <a:pt x="2" y="117"/>
                  </a:cubicBezTo>
                  <a:cubicBezTo>
                    <a:pt x="1" y="114"/>
                    <a:pt x="1" y="111"/>
                    <a:pt x="0" y="108"/>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11" name="Freeform 1381">
              <a:extLst>
                <a:ext uri="{FF2B5EF4-FFF2-40B4-BE49-F238E27FC236}">
                  <a16:creationId xmlns:a16="http://schemas.microsoft.com/office/drawing/2014/main" xmlns="" id="{580D7993-0905-46DE-A4C8-029FA29993AD}"/>
                </a:ext>
              </a:extLst>
            </p:cNvPr>
            <p:cNvSpPr>
              <a:spLocks/>
            </p:cNvSpPr>
            <p:nvPr/>
          </p:nvSpPr>
          <p:spPr bwMode="auto">
            <a:xfrm>
              <a:off x="4626721" y="2167575"/>
              <a:ext cx="51996" cy="91241"/>
            </a:xfrm>
            <a:custGeom>
              <a:avLst/>
              <a:gdLst>
                <a:gd name="T0" fmla="*/ 0 w 19"/>
                <a:gd name="T1" fmla="*/ 25 h 37"/>
                <a:gd name="T2" fmla="*/ 1 w 19"/>
                <a:gd name="T3" fmla="*/ 22 h 37"/>
                <a:gd name="T4" fmla="*/ 2 w 19"/>
                <a:gd name="T5" fmla="*/ 18 h 37"/>
                <a:gd name="T6" fmla="*/ 1 w 19"/>
                <a:gd name="T7" fmla="*/ 16 h 37"/>
                <a:gd name="T8" fmla="*/ 2 w 19"/>
                <a:gd name="T9" fmla="*/ 14 h 37"/>
                <a:gd name="T10" fmla="*/ 0 w 19"/>
                <a:gd name="T11" fmla="*/ 11 h 37"/>
                <a:gd name="T12" fmla="*/ 1 w 19"/>
                <a:gd name="T13" fmla="*/ 4 h 37"/>
                <a:gd name="T14" fmla="*/ 4 w 19"/>
                <a:gd name="T15" fmla="*/ 3 h 37"/>
                <a:gd name="T16" fmla="*/ 8 w 19"/>
                <a:gd name="T17" fmla="*/ 4 h 37"/>
                <a:gd name="T18" fmla="*/ 9 w 19"/>
                <a:gd name="T19" fmla="*/ 5 h 37"/>
                <a:gd name="T20" fmla="*/ 12 w 19"/>
                <a:gd name="T21" fmla="*/ 7 h 37"/>
                <a:gd name="T22" fmla="*/ 13 w 19"/>
                <a:gd name="T23" fmla="*/ 11 h 37"/>
                <a:gd name="T24" fmla="*/ 11 w 19"/>
                <a:gd name="T25" fmla="*/ 15 h 37"/>
                <a:gd name="T26" fmla="*/ 12 w 19"/>
                <a:gd name="T27" fmla="*/ 16 h 37"/>
                <a:gd name="T28" fmla="*/ 12 w 19"/>
                <a:gd name="T29" fmla="*/ 17 h 37"/>
                <a:gd name="T30" fmla="*/ 13 w 19"/>
                <a:gd name="T31" fmla="*/ 20 h 37"/>
                <a:gd name="T32" fmla="*/ 15 w 19"/>
                <a:gd name="T33" fmla="*/ 22 h 37"/>
                <a:gd name="T34" fmla="*/ 17 w 19"/>
                <a:gd name="T35" fmla="*/ 24 h 37"/>
                <a:gd name="T36" fmla="*/ 15 w 19"/>
                <a:gd name="T37" fmla="*/ 29 h 37"/>
                <a:gd name="T38" fmla="*/ 13 w 19"/>
                <a:gd name="T39" fmla="*/ 32 h 37"/>
                <a:gd name="T40" fmla="*/ 12 w 19"/>
                <a:gd name="T41" fmla="*/ 35 h 37"/>
                <a:gd name="T42" fmla="*/ 10 w 19"/>
                <a:gd name="T43" fmla="*/ 37 h 37"/>
                <a:gd name="T44" fmla="*/ 7 w 19"/>
                <a:gd name="T45" fmla="*/ 35 h 37"/>
                <a:gd name="T46" fmla="*/ 0 w 19"/>
                <a:gd name="T47" fmla="*/ 28 h 37"/>
                <a:gd name="T48" fmla="*/ 2 w 19"/>
                <a:gd name="T49" fmla="*/ 29 h 37"/>
                <a:gd name="T50" fmla="*/ 2 w 19"/>
                <a:gd name="T51" fmla="*/ 27 h 37"/>
                <a:gd name="T52" fmla="*/ 0 w 19"/>
                <a:gd name="T53" fmla="*/ 2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 h="37">
                  <a:moveTo>
                    <a:pt x="0" y="25"/>
                  </a:moveTo>
                  <a:cubicBezTo>
                    <a:pt x="1" y="24"/>
                    <a:pt x="1" y="23"/>
                    <a:pt x="1" y="22"/>
                  </a:cubicBezTo>
                  <a:cubicBezTo>
                    <a:pt x="3" y="23"/>
                    <a:pt x="2" y="19"/>
                    <a:pt x="2" y="18"/>
                  </a:cubicBezTo>
                  <a:cubicBezTo>
                    <a:pt x="2" y="17"/>
                    <a:pt x="1" y="17"/>
                    <a:pt x="1" y="16"/>
                  </a:cubicBezTo>
                  <a:cubicBezTo>
                    <a:pt x="2" y="15"/>
                    <a:pt x="2" y="15"/>
                    <a:pt x="2" y="14"/>
                  </a:cubicBezTo>
                  <a:cubicBezTo>
                    <a:pt x="3" y="12"/>
                    <a:pt x="2" y="11"/>
                    <a:pt x="0" y="11"/>
                  </a:cubicBezTo>
                  <a:cubicBezTo>
                    <a:pt x="0" y="9"/>
                    <a:pt x="0" y="6"/>
                    <a:pt x="1" y="4"/>
                  </a:cubicBezTo>
                  <a:cubicBezTo>
                    <a:pt x="2" y="2"/>
                    <a:pt x="2" y="0"/>
                    <a:pt x="4" y="3"/>
                  </a:cubicBezTo>
                  <a:cubicBezTo>
                    <a:pt x="5" y="5"/>
                    <a:pt x="7" y="1"/>
                    <a:pt x="8" y="4"/>
                  </a:cubicBezTo>
                  <a:cubicBezTo>
                    <a:pt x="8" y="4"/>
                    <a:pt x="8" y="5"/>
                    <a:pt x="9" y="5"/>
                  </a:cubicBezTo>
                  <a:cubicBezTo>
                    <a:pt x="10" y="6"/>
                    <a:pt x="11" y="5"/>
                    <a:pt x="12" y="7"/>
                  </a:cubicBezTo>
                  <a:cubicBezTo>
                    <a:pt x="12" y="7"/>
                    <a:pt x="13" y="10"/>
                    <a:pt x="13" y="11"/>
                  </a:cubicBezTo>
                  <a:cubicBezTo>
                    <a:pt x="11" y="12"/>
                    <a:pt x="13" y="14"/>
                    <a:pt x="11" y="15"/>
                  </a:cubicBezTo>
                  <a:cubicBezTo>
                    <a:pt x="11" y="15"/>
                    <a:pt x="12" y="16"/>
                    <a:pt x="12" y="16"/>
                  </a:cubicBezTo>
                  <a:cubicBezTo>
                    <a:pt x="12" y="17"/>
                    <a:pt x="12" y="17"/>
                    <a:pt x="12" y="17"/>
                  </a:cubicBezTo>
                  <a:cubicBezTo>
                    <a:pt x="12" y="18"/>
                    <a:pt x="13" y="20"/>
                    <a:pt x="13" y="20"/>
                  </a:cubicBezTo>
                  <a:cubicBezTo>
                    <a:pt x="14" y="21"/>
                    <a:pt x="14" y="22"/>
                    <a:pt x="15" y="22"/>
                  </a:cubicBezTo>
                  <a:cubicBezTo>
                    <a:pt x="17" y="22"/>
                    <a:pt x="17" y="23"/>
                    <a:pt x="17" y="24"/>
                  </a:cubicBezTo>
                  <a:cubicBezTo>
                    <a:pt x="19" y="27"/>
                    <a:pt x="16" y="27"/>
                    <a:pt x="15" y="29"/>
                  </a:cubicBezTo>
                  <a:cubicBezTo>
                    <a:pt x="15" y="30"/>
                    <a:pt x="14" y="32"/>
                    <a:pt x="13" y="32"/>
                  </a:cubicBezTo>
                  <a:cubicBezTo>
                    <a:pt x="11" y="33"/>
                    <a:pt x="11" y="33"/>
                    <a:pt x="12" y="35"/>
                  </a:cubicBezTo>
                  <a:cubicBezTo>
                    <a:pt x="10" y="35"/>
                    <a:pt x="12" y="37"/>
                    <a:pt x="10" y="37"/>
                  </a:cubicBezTo>
                  <a:cubicBezTo>
                    <a:pt x="8" y="37"/>
                    <a:pt x="7" y="36"/>
                    <a:pt x="7" y="35"/>
                  </a:cubicBezTo>
                  <a:cubicBezTo>
                    <a:pt x="7" y="32"/>
                    <a:pt x="2" y="31"/>
                    <a:pt x="0" y="28"/>
                  </a:cubicBezTo>
                  <a:cubicBezTo>
                    <a:pt x="1" y="28"/>
                    <a:pt x="2" y="29"/>
                    <a:pt x="2" y="29"/>
                  </a:cubicBezTo>
                  <a:cubicBezTo>
                    <a:pt x="3" y="28"/>
                    <a:pt x="1" y="27"/>
                    <a:pt x="2" y="27"/>
                  </a:cubicBezTo>
                  <a:cubicBezTo>
                    <a:pt x="1" y="27"/>
                    <a:pt x="1" y="26"/>
                    <a:pt x="0" y="25"/>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12" name="Freeform 1382">
              <a:extLst>
                <a:ext uri="{FF2B5EF4-FFF2-40B4-BE49-F238E27FC236}">
                  <a16:creationId xmlns:a16="http://schemas.microsoft.com/office/drawing/2014/main" xmlns="" id="{20318750-2285-4CA2-BD17-FD203AF2E46D}"/>
                </a:ext>
              </a:extLst>
            </p:cNvPr>
            <p:cNvSpPr>
              <a:spLocks/>
            </p:cNvSpPr>
            <p:nvPr/>
          </p:nvSpPr>
          <p:spPr bwMode="auto">
            <a:xfrm>
              <a:off x="4626721" y="2167575"/>
              <a:ext cx="51996" cy="91241"/>
            </a:xfrm>
            <a:custGeom>
              <a:avLst/>
              <a:gdLst>
                <a:gd name="T0" fmla="*/ 0 w 19"/>
                <a:gd name="T1" fmla="*/ 25 h 37"/>
                <a:gd name="T2" fmla="*/ 1 w 19"/>
                <a:gd name="T3" fmla="*/ 22 h 37"/>
                <a:gd name="T4" fmla="*/ 2 w 19"/>
                <a:gd name="T5" fmla="*/ 18 h 37"/>
                <a:gd name="T6" fmla="*/ 1 w 19"/>
                <a:gd name="T7" fmla="*/ 16 h 37"/>
                <a:gd name="T8" fmla="*/ 2 w 19"/>
                <a:gd name="T9" fmla="*/ 14 h 37"/>
                <a:gd name="T10" fmla="*/ 0 w 19"/>
                <a:gd name="T11" fmla="*/ 11 h 37"/>
                <a:gd name="T12" fmla="*/ 1 w 19"/>
                <a:gd name="T13" fmla="*/ 4 h 37"/>
                <a:gd name="T14" fmla="*/ 4 w 19"/>
                <a:gd name="T15" fmla="*/ 3 h 37"/>
                <a:gd name="T16" fmla="*/ 8 w 19"/>
                <a:gd name="T17" fmla="*/ 4 h 37"/>
                <a:gd name="T18" fmla="*/ 9 w 19"/>
                <a:gd name="T19" fmla="*/ 5 h 37"/>
                <a:gd name="T20" fmla="*/ 12 w 19"/>
                <a:gd name="T21" fmla="*/ 7 h 37"/>
                <a:gd name="T22" fmla="*/ 13 w 19"/>
                <a:gd name="T23" fmla="*/ 11 h 37"/>
                <a:gd name="T24" fmla="*/ 11 w 19"/>
                <a:gd name="T25" fmla="*/ 15 h 37"/>
                <a:gd name="T26" fmla="*/ 12 w 19"/>
                <a:gd name="T27" fmla="*/ 16 h 37"/>
                <a:gd name="T28" fmla="*/ 12 w 19"/>
                <a:gd name="T29" fmla="*/ 17 h 37"/>
                <a:gd name="T30" fmla="*/ 13 w 19"/>
                <a:gd name="T31" fmla="*/ 20 h 37"/>
                <a:gd name="T32" fmla="*/ 15 w 19"/>
                <a:gd name="T33" fmla="*/ 22 h 37"/>
                <a:gd name="T34" fmla="*/ 17 w 19"/>
                <a:gd name="T35" fmla="*/ 24 h 37"/>
                <a:gd name="T36" fmla="*/ 15 w 19"/>
                <a:gd name="T37" fmla="*/ 29 h 37"/>
                <a:gd name="T38" fmla="*/ 13 w 19"/>
                <a:gd name="T39" fmla="*/ 32 h 37"/>
                <a:gd name="T40" fmla="*/ 12 w 19"/>
                <a:gd name="T41" fmla="*/ 35 h 37"/>
                <a:gd name="T42" fmla="*/ 10 w 19"/>
                <a:gd name="T43" fmla="*/ 37 h 37"/>
                <a:gd name="T44" fmla="*/ 7 w 19"/>
                <a:gd name="T45" fmla="*/ 35 h 37"/>
                <a:gd name="T46" fmla="*/ 0 w 19"/>
                <a:gd name="T47" fmla="*/ 28 h 37"/>
                <a:gd name="T48" fmla="*/ 2 w 19"/>
                <a:gd name="T49" fmla="*/ 29 h 37"/>
                <a:gd name="T50" fmla="*/ 2 w 19"/>
                <a:gd name="T51" fmla="*/ 27 h 37"/>
                <a:gd name="T52" fmla="*/ 0 w 19"/>
                <a:gd name="T53" fmla="*/ 2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 h="37">
                  <a:moveTo>
                    <a:pt x="0" y="25"/>
                  </a:moveTo>
                  <a:cubicBezTo>
                    <a:pt x="1" y="24"/>
                    <a:pt x="1" y="23"/>
                    <a:pt x="1" y="22"/>
                  </a:cubicBezTo>
                  <a:cubicBezTo>
                    <a:pt x="3" y="23"/>
                    <a:pt x="2" y="19"/>
                    <a:pt x="2" y="18"/>
                  </a:cubicBezTo>
                  <a:cubicBezTo>
                    <a:pt x="2" y="17"/>
                    <a:pt x="1" y="17"/>
                    <a:pt x="1" y="16"/>
                  </a:cubicBezTo>
                  <a:cubicBezTo>
                    <a:pt x="2" y="15"/>
                    <a:pt x="2" y="15"/>
                    <a:pt x="2" y="14"/>
                  </a:cubicBezTo>
                  <a:cubicBezTo>
                    <a:pt x="3" y="12"/>
                    <a:pt x="2" y="11"/>
                    <a:pt x="0" y="11"/>
                  </a:cubicBezTo>
                  <a:cubicBezTo>
                    <a:pt x="0" y="9"/>
                    <a:pt x="0" y="6"/>
                    <a:pt x="1" y="4"/>
                  </a:cubicBezTo>
                  <a:cubicBezTo>
                    <a:pt x="2" y="2"/>
                    <a:pt x="2" y="0"/>
                    <a:pt x="4" y="3"/>
                  </a:cubicBezTo>
                  <a:cubicBezTo>
                    <a:pt x="5" y="5"/>
                    <a:pt x="7" y="1"/>
                    <a:pt x="8" y="4"/>
                  </a:cubicBezTo>
                  <a:cubicBezTo>
                    <a:pt x="8" y="4"/>
                    <a:pt x="8" y="5"/>
                    <a:pt x="9" y="5"/>
                  </a:cubicBezTo>
                  <a:cubicBezTo>
                    <a:pt x="10" y="6"/>
                    <a:pt x="11" y="5"/>
                    <a:pt x="12" y="7"/>
                  </a:cubicBezTo>
                  <a:cubicBezTo>
                    <a:pt x="12" y="7"/>
                    <a:pt x="13" y="10"/>
                    <a:pt x="13" y="11"/>
                  </a:cubicBezTo>
                  <a:cubicBezTo>
                    <a:pt x="11" y="12"/>
                    <a:pt x="13" y="14"/>
                    <a:pt x="11" y="15"/>
                  </a:cubicBezTo>
                  <a:cubicBezTo>
                    <a:pt x="11" y="15"/>
                    <a:pt x="12" y="16"/>
                    <a:pt x="12" y="16"/>
                  </a:cubicBezTo>
                  <a:cubicBezTo>
                    <a:pt x="12" y="17"/>
                    <a:pt x="12" y="17"/>
                    <a:pt x="12" y="17"/>
                  </a:cubicBezTo>
                  <a:cubicBezTo>
                    <a:pt x="12" y="18"/>
                    <a:pt x="13" y="20"/>
                    <a:pt x="13" y="20"/>
                  </a:cubicBezTo>
                  <a:cubicBezTo>
                    <a:pt x="14" y="21"/>
                    <a:pt x="14" y="22"/>
                    <a:pt x="15" y="22"/>
                  </a:cubicBezTo>
                  <a:cubicBezTo>
                    <a:pt x="17" y="22"/>
                    <a:pt x="17" y="23"/>
                    <a:pt x="17" y="24"/>
                  </a:cubicBezTo>
                  <a:cubicBezTo>
                    <a:pt x="19" y="27"/>
                    <a:pt x="16" y="27"/>
                    <a:pt x="15" y="29"/>
                  </a:cubicBezTo>
                  <a:cubicBezTo>
                    <a:pt x="15" y="30"/>
                    <a:pt x="14" y="32"/>
                    <a:pt x="13" y="32"/>
                  </a:cubicBezTo>
                  <a:cubicBezTo>
                    <a:pt x="11" y="33"/>
                    <a:pt x="11" y="33"/>
                    <a:pt x="12" y="35"/>
                  </a:cubicBezTo>
                  <a:cubicBezTo>
                    <a:pt x="10" y="35"/>
                    <a:pt x="12" y="37"/>
                    <a:pt x="10" y="37"/>
                  </a:cubicBezTo>
                  <a:cubicBezTo>
                    <a:pt x="8" y="37"/>
                    <a:pt x="7" y="36"/>
                    <a:pt x="7" y="35"/>
                  </a:cubicBezTo>
                  <a:cubicBezTo>
                    <a:pt x="7" y="32"/>
                    <a:pt x="2" y="31"/>
                    <a:pt x="0" y="28"/>
                  </a:cubicBezTo>
                  <a:cubicBezTo>
                    <a:pt x="1" y="28"/>
                    <a:pt x="2" y="29"/>
                    <a:pt x="2" y="29"/>
                  </a:cubicBezTo>
                  <a:cubicBezTo>
                    <a:pt x="3" y="28"/>
                    <a:pt x="1" y="27"/>
                    <a:pt x="2" y="27"/>
                  </a:cubicBezTo>
                  <a:cubicBezTo>
                    <a:pt x="1" y="27"/>
                    <a:pt x="1" y="26"/>
                    <a:pt x="0" y="2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13" name="Freeform 1383">
              <a:extLst>
                <a:ext uri="{FF2B5EF4-FFF2-40B4-BE49-F238E27FC236}">
                  <a16:creationId xmlns:a16="http://schemas.microsoft.com/office/drawing/2014/main" xmlns="" id="{37DB009C-99F3-491C-9654-E49705694DCF}"/>
                </a:ext>
              </a:extLst>
            </p:cNvPr>
            <p:cNvSpPr>
              <a:spLocks/>
            </p:cNvSpPr>
            <p:nvPr/>
          </p:nvSpPr>
          <p:spPr bwMode="auto">
            <a:xfrm>
              <a:off x="4598359" y="1669259"/>
              <a:ext cx="3151" cy="1404"/>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1" y="1"/>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14" name="Freeform 1384">
              <a:extLst>
                <a:ext uri="{FF2B5EF4-FFF2-40B4-BE49-F238E27FC236}">
                  <a16:creationId xmlns:a16="http://schemas.microsoft.com/office/drawing/2014/main" xmlns="" id="{B5AA7F7C-B193-4AAB-9A5E-EF6AC80CE916}"/>
                </a:ext>
              </a:extLst>
            </p:cNvPr>
            <p:cNvSpPr>
              <a:spLocks/>
            </p:cNvSpPr>
            <p:nvPr/>
          </p:nvSpPr>
          <p:spPr bwMode="auto">
            <a:xfrm>
              <a:off x="4598359" y="1669259"/>
              <a:ext cx="3151" cy="1404"/>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1" y="1"/>
                  </a:cubicBezTo>
                  <a:cubicBezTo>
                    <a:pt x="1"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15" name="Freeform 1385">
              <a:extLst>
                <a:ext uri="{FF2B5EF4-FFF2-40B4-BE49-F238E27FC236}">
                  <a16:creationId xmlns:a16="http://schemas.microsoft.com/office/drawing/2014/main" xmlns="" id="{2AD90DE2-DAB9-40A2-A1C0-E5F928F204B2}"/>
                </a:ext>
              </a:extLst>
            </p:cNvPr>
            <p:cNvSpPr>
              <a:spLocks/>
            </p:cNvSpPr>
            <p:nvPr/>
          </p:nvSpPr>
          <p:spPr bwMode="auto">
            <a:xfrm>
              <a:off x="4601510" y="1666451"/>
              <a:ext cx="18908" cy="7019"/>
            </a:xfrm>
            <a:custGeom>
              <a:avLst/>
              <a:gdLst>
                <a:gd name="T0" fmla="*/ 2 w 7"/>
                <a:gd name="T1" fmla="*/ 3 h 3"/>
                <a:gd name="T2" fmla="*/ 3 w 7"/>
                <a:gd name="T3" fmla="*/ 1 h 3"/>
                <a:gd name="T4" fmla="*/ 5 w 7"/>
                <a:gd name="T5" fmla="*/ 2 h 3"/>
                <a:gd name="T6" fmla="*/ 2 w 7"/>
                <a:gd name="T7" fmla="*/ 0 h 3"/>
                <a:gd name="T8" fmla="*/ 2 w 7"/>
                <a:gd name="T9" fmla="*/ 2 h 3"/>
                <a:gd name="T10" fmla="*/ 0 w 7"/>
                <a:gd name="T11" fmla="*/ 1 h 3"/>
                <a:gd name="T12" fmla="*/ 2 w 7"/>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7" h="3">
                  <a:moveTo>
                    <a:pt x="2" y="3"/>
                  </a:moveTo>
                  <a:cubicBezTo>
                    <a:pt x="4" y="3"/>
                    <a:pt x="4" y="2"/>
                    <a:pt x="3" y="1"/>
                  </a:cubicBezTo>
                  <a:cubicBezTo>
                    <a:pt x="4" y="1"/>
                    <a:pt x="5" y="2"/>
                    <a:pt x="5" y="2"/>
                  </a:cubicBezTo>
                  <a:cubicBezTo>
                    <a:pt x="7" y="1"/>
                    <a:pt x="2" y="0"/>
                    <a:pt x="2" y="0"/>
                  </a:cubicBezTo>
                  <a:cubicBezTo>
                    <a:pt x="2" y="0"/>
                    <a:pt x="3" y="1"/>
                    <a:pt x="2" y="2"/>
                  </a:cubicBezTo>
                  <a:cubicBezTo>
                    <a:pt x="2" y="1"/>
                    <a:pt x="1" y="0"/>
                    <a:pt x="0" y="1"/>
                  </a:cubicBezTo>
                  <a:cubicBezTo>
                    <a:pt x="1" y="2"/>
                    <a:pt x="1" y="3"/>
                    <a:pt x="2"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16" name="Freeform 1386">
              <a:extLst>
                <a:ext uri="{FF2B5EF4-FFF2-40B4-BE49-F238E27FC236}">
                  <a16:creationId xmlns:a16="http://schemas.microsoft.com/office/drawing/2014/main" xmlns="" id="{F4BAB474-52E8-4DAC-841D-6EE3A5E118B7}"/>
                </a:ext>
              </a:extLst>
            </p:cNvPr>
            <p:cNvSpPr>
              <a:spLocks/>
            </p:cNvSpPr>
            <p:nvPr/>
          </p:nvSpPr>
          <p:spPr bwMode="auto">
            <a:xfrm>
              <a:off x="4601510" y="1666451"/>
              <a:ext cx="18908" cy="7019"/>
            </a:xfrm>
            <a:custGeom>
              <a:avLst/>
              <a:gdLst>
                <a:gd name="T0" fmla="*/ 2 w 7"/>
                <a:gd name="T1" fmla="*/ 3 h 3"/>
                <a:gd name="T2" fmla="*/ 3 w 7"/>
                <a:gd name="T3" fmla="*/ 1 h 3"/>
                <a:gd name="T4" fmla="*/ 5 w 7"/>
                <a:gd name="T5" fmla="*/ 2 h 3"/>
                <a:gd name="T6" fmla="*/ 2 w 7"/>
                <a:gd name="T7" fmla="*/ 0 h 3"/>
                <a:gd name="T8" fmla="*/ 2 w 7"/>
                <a:gd name="T9" fmla="*/ 2 h 3"/>
                <a:gd name="T10" fmla="*/ 0 w 7"/>
                <a:gd name="T11" fmla="*/ 1 h 3"/>
                <a:gd name="T12" fmla="*/ 2 w 7"/>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7" h="3">
                  <a:moveTo>
                    <a:pt x="2" y="3"/>
                  </a:moveTo>
                  <a:cubicBezTo>
                    <a:pt x="4" y="3"/>
                    <a:pt x="4" y="2"/>
                    <a:pt x="3" y="1"/>
                  </a:cubicBezTo>
                  <a:cubicBezTo>
                    <a:pt x="4" y="1"/>
                    <a:pt x="5" y="2"/>
                    <a:pt x="5" y="2"/>
                  </a:cubicBezTo>
                  <a:cubicBezTo>
                    <a:pt x="7" y="1"/>
                    <a:pt x="2" y="0"/>
                    <a:pt x="2" y="0"/>
                  </a:cubicBezTo>
                  <a:cubicBezTo>
                    <a:pt x="2" y="0"/>
                    <a:pt x="3" y="1"/>
                    <a:pt x="2" y="2"/>
                  </a:cubicBezTo>
                  <a:cubicBezTo>
                    <a:pt x="2" y="1"/>
                    <a:pt x="1" y="0"/>
                    <a:pt x="0" y="1"/>
                  </a:cubicBezTo>
                  <a:cubicBezTo>
                    <a:pt x="1" y="2"/>
                    <a:pt x="1" y="3"/>
                    <a:pt x="2"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17" name="Freeform 1387">
              <a:extLst>
                <a:ext uri="{FF2B5EF4-FFF2-40B4-BE49-F238E27FC236}">
                  <a16:creationId xmlns:a16="http://schemas.microsoft.com/office/drawing/2014/main" xmlns="" id="{BD1A9ABE-2EB8-4E93-A1C0-BFB06D42B013}"/>
                </a:ext>
              </a:extLst>
            </p:cNvPr>
            <p:cNvSpPr>
              <a:spLocks/>
            </p:cNvSpPr>
            <p:nvPr/>
          </p:nvSpPr>
          <p:spPr bwMode="auto">
            <a:xfrm>
              <a:off x="4609389" y="1670662"/>
              <a:ext cx="11030" cy="8422"/>
            </a:xfrm>
            <a:custGeom>
              <a:avLst/>
              <a:gdLst>
                <a:gd name="T0" fmla="*/ 0 w 4"/>
                <a:gd name="T1" fmla="*/ 1 h 3"/>
                <a:gd name="T2" fmla="*/ 0 w 4"/>
                <a:gd name="T3" fmla="*/ 1 h 3"/>
              </a:gdLst>
              <a:ahLst/>
              <a:cxnLst>
                <a:cxn ang="0">
                  <a:pos x="T0" y="T1"/>
                </a:cxn>
                <a:cxn ang="0">
                  <a:pos x="T2" y="T3"/>
                </a:cxn>
              </a:cxnLst>
              <a:rect l="0" t="0" r="r" b="b"/>
              <a:pathLst>
                <a:path w="4" h="3">
                  <a:moveTo>
                    <a:pt x="0" y="1"/>
                  </a:moveTo>
                  <a:cubicBezTo>
                    <a:pt x="4" y="3"/>
                    <a:pt x="2"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18" name="Freeform 1388">
              <a:extLst>
                <a:ext uri="{FF2B5EF4-FFF2-40B4-BE49-F238E27FC236}">
                  <a16:creationId xmlns:a16="http://schemas.microsoft.com/office/drawing/2014/main" xmlns="" id="{88B988F9-4FC2-4BFB-8DBE-514762D3E1F9}"/>
                </a:ext>
              </a:extLst>
            </p:cNvPr>
            <p:cNvSpPr>
              <a:spLocks/>
            </p:cNvSpPr>
            <p:nvPr/>
          </p:nvSpPr>
          <p:spPr bwMode="auto">
            <a:xfrm>
              <a:off x="4609389" y="1670662"/>
              <a:ext cx="11030" cy="8422"/>
            </a:xfrm>
            <a:custGeom>
              <a:avLst/>
              <a:gdLst>
                <a:gd name="T0" fmla="*/ 0 w 4"/>
                <a:gd name="T1" fmla="*/ 1 h 3"/>
                <a:gd name="T2" fmla="*/ 0 w 4"/>
                <a:gd name="T3" fmla="*/ 1 h 3"/>
              </a:gdLst>
              <a:ahLst/>
              <a:cxnLst>
                <a:cxn ang="0">
                  <a:pos x="T0" y="T1"/>
                </a:cxn>
                <a:cxn ang="0">
                  <a:pos x="T2" y="T3"/>
                </a:cxn>
              </a:cxnLst>
              <a:rect l="0" t="0" r="r" b="b"/>
              <a:pathLst>
                <a:path w="4" h="3">
                  <a:moveTo>
                    <a:pt x="0" y="1"/>
                  </a:moveTo>
                  <a:cubicBezTo>
                    <a:pt x="4" y="3"/>
                    <a:pt x="2"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19" name="Freeform 1389">
              <a:extLst>
                <a:ext uri="{FF2B5EF4-FFF2-40B4-BE49-F238E27FC236}">
                  <a16:creationId xmlns:a16="http://schemas.microsoft.com/office/drawing/2014/main" xmlns="" id="{9A1C49B4-E53A-4311-A63A-52E2511E7C71}"/>
                </a:ext>
              </a:extLst>
            </p:cNvPr>
            <p:cNvSpPr>
              <a:spLocks/>
            </p:cNvSpPr>
            <p:nvPr/>
          </p:nvSpPr>
          <p:spPr bwMode="auto">
            <a:xfrm>
              <a:off x="4617267" y="1676277"/>
              <a:ext cx="315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20" name="Freeform 1390">
              <a:extLst>
                <a:ext uri="{FF2B5EF4-FFF2-40B4-BE49-F238E27FC236}">
                  <a16:creationId xmlns:a16="http://schemas.microsoft.com/office/drawing/2014/main" xmlns="" id="{2A36F4CE-EC97-49CD-9E2A-DF66D9A928A6}"/>
                </a:ext>
              </a:extLst>
            </p:cNvPr>
            <p:cNvSpPr>
              <a:spLocks/>
            </p:cNvSpPr>
            <p:nvPr/>
          </p:nvSpPr>
          <p:spPr bwMode="auto">
            <a:xfrm>
              <a:off x="4617267" y="1676277"/>
              <a:ext cx="315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21" name="Freeform 1391">
              <a:extLst>
                <a:ext uri="{FF2B5EF4-FFF2-40B4-BE49-F238E27FC236}">
                  <a16:creationId xmlns:a16="http://schemas.microsoft.com/office/drawing/2014/main" xmlns="" id="{2E1DDE8A-C144-4DC3-B160-04CB0E453421}"/>
                </a:ext>
              </a:extLst>
            </p:cNvPr>
            <p:cNvSpPr>
              <a:spLocks/>
            </p:cNvSpPr>
            <p:nvPr/>
          </p:nvSpPr>
          <p:spPr bwMode="auto">
            <a:xfrm>
              <a:off x="4628296" y="1583632"/>
              <a:ext cx="9453" cy="8422"/>
            </a:xfrm>
            <a:custGeom>
              <a:avLst/>
              <a:gdLst>
                <a:gd name="T0" fmla="*/ 1 w 3"/>
                <a:gd name="T1" fmla="*/ 3 h 3"/>
                <a:gd name="T2" fmla="*/ 0 w 3"/>
                <a:gd name="T3" fmla="*/ 2 h 3"/>
                <a:gd name="T4" fmla="*/ 1 w 3"/>
                <a:gd name="T5" fmla="*/ 3 h 3"/>
              </a:gdLst>
              <a:ahLst/>
              <a:cxnLst>
                <a:cxn ang="0">
                  <a:pos x="T0" y="T1"/>
                </a:cxn>
                <a:cxn ang="0">
                  <a:pos x="T2" y="T3"/>
                </a:cxn>
                <a:cxn ang="0">
                  <a:pos x="T4" y="T5"/>
                </a:cxn>
              </a:cxnLst>
              <a:rect l="0" t="0" r="r" b="b"/>
              <a:pathLst>
                <a:path w="3" h="3">
                  <a:moveTo>
                    <a:pt x="1" y="3"/>
                  </a:moveTo>
                  <a:cubicBezTo>
                    <a:pt x="3" y="2"/>
                    <a:pt x="2" y="0"/>
                    <a:pt x="0" y="2"/>
                  </a:cubicBezTo>
                  <a:cubicBezTo>
                    <a:pt x="1" y="2"/>
                    <a:pt x="1" y="2"/>
                    <a:pt x="1"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22" name="Freeform 1392">
              <a:extLst>
                <a:ext uri="{FF2B5EF4-FFF2-40B4-BE49-F238E27FC236}">
                  <a16:creationId xmlns:a16="http://schemas.microsoft.com/office/drawing/2014/main" xmlns="" id="{DC0BE6FF-B756-49B3-BFB6-0EBDBBB925D9}"/>
                </a:ext>
              </a:extLst>
            </p:cNvPr>
            <p:cNvSpPr>
              <a:spLocks/>
            </p:cNvSpPr>
            <p:nvPr/>
          </p:nvSpPr>
          <p:spPr bwMode="auto">
            <a:xfrm>
              <a:off x="4628296" y="1583632"/>
              <a:ext cx="9453" cy="8422"/>
            </a:xfrm>
            <a:custGeom>
              <a:avLst/>
              <a:gdLst>
                <a:gd name="T0" fmla="*/ 1 w 3"/>
                <a:gd name="T1" fmla="*/ 3 h 3"/>
                <a:gd name="T2" fmla="*/ 0 w 3"/>
                <a:gd name="T3" fmla="*/ 2 h 3"/>
                <a:gd name="T4" fmla="*/ 1 w 3"/>
                <a:gd name="T5" fmla="*/ 3 h 3"/>
              </a:gdLst>
              <a:ahLst/>
              <a:cxnLst>
                <a:cxn ang="0">
                  <a:pos x="T0" y="T1"/>
                </a:cxn>
                <a:cxn ang="0">
                  <a:pos x="T2" y="T3"/>
                </a:cxn>
                <a:cxn ang="0">
                  <a:pos x="T4" y="T5"/>
                </a:cxn>
              </a:cxnLst>
              <a:rect l="0" t="0" r="r" b="b"/>
              <a:pathLst>
                <a:path w="3" h="3">
                  <a:moveTo>
                    <a:pt x="1" y="3"/>
                  </a:moveTo>
                  <a:cubicBezTo>
                    <a:pt x="3" y="2"/>
                    <a:pt x="2" y="0"/>
                    <a:pt x="0" y="2"/>
                  </a:cubicBezTo>
                  <a:cubicBezTo>
                    <a:pt x="1" y="2"/>
                    <a:pt x="1" y="2"/>
                    <a:pt x="1"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23" name="Freeform 1393">
              <a:extLst>
                <a:ext uri="{FF2B5EF4-FFF2-40B4-BE49-F238E27FC236}">
                  <a16:creationId xmlns:a16="http://schemas.microsoft.com/office/drawing/2014/main" xmlns="" id="{5035EF28-DA0E-481B-BF9F-BAB534002B56}"/>
                </a:ext>
              </a:extLst>
            </p:cNvPr>
            <p:cNvSpPr>
              <a:spLocks/>
            </p:cNvSpPr>
            <p:nvPr/>
          </p:nvSpPr>
          <p:spPr bwMode="auto">
            <a:xfrm>
              <a:off x="4642477" y="1658028"/>
              <a:ext cx="3151" cy="2807"/>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24" name="Freeform 1394">
              <a:extLst>
                <a:ext uri="{FF2B5EF4-FFF2-40B4-BE49-F238E27FC236}">
                  <a16:creationId xmlns:a16="http://schemas.microsoft.com/office/drawing/2014/main" xmlns="" id="{C7CA056A-42D4-473D-BF1C-BE068103D05B}"/>
                </a:ext>
              </a:extLst>
            </p:cNvPr>
            <p:cNvSpPr>
              <a:spLocks/>
            </p:cNvSpPr>
            <p:nvPr/>
          </p:nvSpPr>
          <p:spPr bwMode="auto">
            <a:xfrm>
              <a:off x="4642477" y="1658028"/>
              <a:ext cx="3151" cy="2807"/>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25" name="Freeform 1395">
              <a:extLst>
                <a:ext uri="{FF2B5EF4-FFF2-40B4-BE49-F238E27FC236}">
                  <a16:creationId xmlns:a16="http://schemas.microsoft.com/office/drawing/2014/main" xmlns="" id="{5CCBF947-D7F7-4649-8323-98E47ED436D8}"/>
                </a:ext>
              </a:extLst>
            </p:cNvPr>
            <p:cNvSpPr>
              <a:spLocks/>
            </p:cNvSpPr>
            <p:nvPr/>
          </p:nvSpPr>
          <p:spPr bwMode="auto">
            <a:xfrm>
              <a:off x="4648780" y="1583632"/>
              <a:ext cx="1577" cy="2807"/>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1"/>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26" name="Freeform 1396">
              <a:extLst>
                <a:ext uri="{FF2B5EF4-FFF2-40B4-BE49-F238E27FC236}">
                  <a16:creationId xmlns:a16="http://schemas.microsoft.com/office/drawing/2014/main" xmlns="" id="{6AA39C76-B63A-4C27-8B6E-256E2238C25F}"/>
                </a:ext>
              </a:extLst>
            </p:cNvPr>
            <p:cNvSpPr>
              <a:spLocks/>
            </p:cNvSpPr>
            <p:nvPr/>
          </p:nvSpPr>
          <p:spPr bwMode="auto">
            <a:xfrm>
              <a:off x="4648780" y="1583632"/>
              <a:ext cx="1577" cy="2807"/>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1"/>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27" name="Freeform 1397">
              <a:extLst>
                <a:ext uri="{FF2B5EF4-FFF2-40B4-BE49-F238E27FC236}">
                  <a16:creationId xmlns:a16="http://schemas.microsoft.com/office/drawing/2014/main" xmlns="" id="{33DBABA5-EACC-4B81-AD49-41A87C4625DF}"/>
                </a:ext>
              </a:extLst>
            </p:cNvPr>
            <p:cNvSpPr>
              <a:spLocks/>
            </p:cNvSpPr>
            <p:nvPr/>
          </p:nvSpPr>
          <p:spPr bwMode="auto">
            <a:xfrm>
              <a:off x="4650355" y="1586439"/>
              <a:ext cx="6303" cy="2807"/>
            </a:xfrm>
            <a:custGeom>
              <a:avLst/>
              <a:gdLst>
                <a:gd name="T0" fmla="*/ 1 w 2"/>
                <a:gd name="T1" fmla="*/ 0 h 1"/>
                <a:gd name="T2" fmla="*/ 0 w 2"/>
                <a:gd name="T3" fmla="*/ 0 h 1"/>
                <a:gd name="T4" fmla="*/ 1 w 2"/>
                <a:gd name="T5" fmla="*/ 0 h 1"/>
              </a:gdLst>
              <a:ahLst/>
              <a:cxnLst>
                <a:cxn ang="0">
                  <a:pos x="T0" y="T1"/>
                </a:cxn>
                <a:cxn ang="0">
                  <a:pos x="T2" y="T3"/>
                </a:cxn>
                <a:cxn ang="0">
                  <a:pos x="T4" y="T5"/>
                </a:cxn>
              </a:cxnLst>
              <a:rect l="0" t="0" r="r" b="b"/>
              <a:pathLst>
                <a:path w="2" h="1">
                  <a:moveTo>
                    <a:pt x="1" y="0"/>
                  </a:moveTo>
                  <a:cubicBezTo>
                    <a:pt x="0" y="0"/>
                    <a:pt x="0" y="0"/>
                    <a:pt x="0" y="0"/>
                  </a:cubicBezTo>
                  <a:cubicBezTo>
                    <a:pt x="1" y="1"/>
                    <a:pt x="2" y="1"/>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28" name="Freeform 1398">
              <a:extLst>
                <a:ext uri="{FF2B5EF4-FFF2-40B4-BE49-F238E27FC236}">
                  <a16:creationId xmlns:a16="http://schemas.microsoft.com/office/drawing/2014/main" xmlns="" id="{1979DCA8-F044-4344-8743-E0BB2B82A1DF}"/>
                </a:ext>
              </a:extLst>
            </p:cNvPr>
            <p:cNvSpPr>
              <a:spLocks/>
            </p:cNvSpPr>
            <p:nvPr/>
          </p:nvSpPr>
          <p:spPr bwMode="auto">
            <a:xfrm>
              <a:off x="4650355" y="1586439"/>
              <a:ext cx="6303" cy="2807"/>
            </a:xfrm>
            <a:custGeom>
              <a:avLst/>
              <a:gdLst>
                <a:gd name="T0" fmla="*/ 1 w 2"/>
                <a:gd name="T1" fmla="*/ 0 h 1"/>
                <a:gd name="T2" fmla="*/ 0 w 2"/>
                <a:gd name="T3" fmla="*/ 0 h 1"/>
                <a:gd name="T4" fmla="*/ 1 w 2"/>
                <a:gd name="T5" fmla="*/ 0 h 1"/>
              </a:gdLst>
              <a:ahLst/>
              <a:cxnLst>
                <a:cxn ang="0">
                  <a:pos x="T0" y="T1"/>
                </a:cxn>
                <a:cxn ang="0">
                  <a:pos x="T2" y="T3"/>
                </a:cxn>
                <a:cxn ang="0">
                  <a:pos x="T4" y="T5"/>
                </a:cxn>
              </a:cxnLst>
              <a:rect l="0" t="0" r="r" b="b"/>
              <a:pathLst>
                <a:path w="2" h="1">
                  <a:moveTo>
                    <a:pt x="1" y="0"/>
                  </a:moveTo>
                  <a:cubicBezTo>
                    <a:pt x="0" y="0"/>
                    <a:pt x="0" y="0"/>
                    <a:pt x="0" y="0"/>
                  </a:cubicBezTo>
                  <a:cubicBezTo>
                    <a:pt x="1" y="1"/>
                    <a:pt x="2" y="1"/>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29" name="Freeform 1399">
              <a:extLst>
                <a:ext uri="{FF2B5EF4-FFF2-40B4-BE49-F238E27FC236}">
                  <a16:creationId xmlns:a16="http://schemas.microsoft.com/office/drawing/2014/main" xmlns="" id="{B6052007-3474-46CE-93DB-BFD43E1CCEDB}"/>
                </a:ext>
              </a:extLst>
            </p:cNvPr>
            <p:cNvSpPr>
              <a:spLocks/>
            </p:cNvSpPr>
            <p:nvPr/>
          </p:nvSpPr>
          <p:spPr bwMode="auto">
            <a:xfrm>
              <a:off x="4650355" y="1663643"/>
              <a:ext cx="9453" cy="2807"/>
            </a:xfrm>
            <a:custGeom>
              <a:avLst/>
              <a:gdLst>
                <a:gd name="T0" fmla="*/ 2 w 3"/>
                <a:gd name="T1" fmla="*/ 1 h 1"/>
                <a:gd name="T2" fmla="*/ 1 w 3"/>
                <a:gd name="T3" fmla="*/ 0 h 1"/>
                <a:gd name="T4" fmla="*/ 3 w 3"/>
                <a:gd name="T5" fmla="*/ 1 h 1"/>
                <a:gd name="T6" fmla="*/ 2 w 3"/>
                <a:gd name="T7" fmla="*/ 1 h 1"/>
              </a:gdLst>
              <a:ahLst/>
              <a:cxnLst>
                <a:cxn ang="0">
                  <a:pos x="T0" y="T1"/>
                </a:cxn>
                <a:cxn ang="0">
                  <a:pos x="T2" y="T3"/>
                </a:cxn>
                <a:cxn ang="0">
                  <a:pos x="T4" y="T5"/>
                </a:cxn>
                <a:cxn ang="0">
                  <a:pos x="T6" y="T7"/>
                </a:cxn>
              </a:cxnLst>
              <a:rect l="0" t="0" r="r" b="b"/>
              <a:pathLst>
                <a:path w="3" h="1">
                  <a:moveTo>
                    <a:pt x="2" y="1"/>
                  </a:moveTo>
                  <a:cubicBezTo>
                    <a:pt x="2" y="0"/>
                    <a:pt x="1" y="0"/>
                    <a:pt x="1" y="0"/>
                  </a:cubicBezTo>
                  <a:cubicBezTo>
                    <a:pt x="0" y="1"/>
                    <a:pt x="2" y="1"/>
                    <a:pt x="3" y="1"/>
                  </a:cubicBezTo>
                  <a:cubicBezTo>
                    <a:pt x="2" y="1"/>
                    <a:pt x="2" y="1"/>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30" name="Freeform 1400">
              <a:extLst>
                <a:ext uri="{FF2B5EF4-FFF2-40B4-BE49-F238E27FC236}">
                  <a16:creationId xmlns:a16="http://schemas.microsoft.com/office/drawing/2014/main" xmlns="" id="{C4C47356-3F0C-4C71-AB32-F930B9F966CD}"/>
                </a:ext>
              </a:extLst>
            </p:cNvPr>
            <p:cNvSpPr>
              <a:spLocks/>
            </p:cNvSpPr>
            <p:nvPr/>
          </p:nvSpPr>
          <p:spPr bwMode="auto">
            <a:xfrm>
              <a:off x="4650355" y="1663643"/>
              <a:ext cx="9453" cy="2807"/>
            </a:xfrm>
            <a:custGeom>
              <a:avLst/>
              <a:gdLst>
                <a:gd name="T0" fmla="*/ 2 w 3"/>
                <a:gd name="T1" fmla="*/ 1 h 1"/>
                <a:gd name="T2" fmla="*/ 1 w 3"/>
                <a:gd name="T3" fmla="*/ 0 h 1"/>
                <a:gd name="T4" fmla="*/ 3 w 3"/>
                <a:gd name="T5" fmla="*/ 1 h 1"/>
                <a:gd name="T6" fmla="*/ 2 w 3"/>
                <a:gd name="T7" fmla="*/ 1 h 1"/>
              </a:gdLst>
              <a:ahLst/>
              <a:cxnLst>
                <a:cxn ang="0">
                  <a:pos x="T0" y="T1"/>
                </a:cxn>
                <a:cxn ang="0">
                  <a:pos x="T2" y="T3"/>
                </a:cxn>
                <a:cxn ang="0">
                  <a:pos x="T4" y="T5"/>
                </a:cxn>
                <a:cxn ang="0">
                  <a:pos x="T6" y="T7"/>
                </a:cxn>
              </a:cxnLst>
              <a:rect l="0" t="0" r="r" b="b"/>
              <a:pathLst>
                <a:path w="3" h="1">
                  <a:moveTo>
                    <a:pt x="2" y="1"/>
                  </a:moveTo>
                  <a:cubicBezTo>
                    <a:pt x="2" y="0"/>
                    <a:pt x="1" y="0"/>
                    <a:pt x="1" y="0"/>
                  </a:cubicBezTo>
                  <a:cubicBezTo>
                    <a:pt x="0" y="1"/>
                    <a:pt x="2" y="1"/>
                    <a:pt x="3" y="1"/>
                  </a:cubicBezTo>
                  <a:cubicBezTo>
                    <a:pt x="2" y="1"/>
                    <a:pt x="2" y="1"/>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31" name="Freeform 1401">
              <a:extLst>
                <a:ext uri="{FF2B5EF4-FFF2-40B4-BE49-F238E27FC236}">
                  <a16:creationId xmlns:a16="http://schemas.microsoft.com/office/drawing/2014/main" xmlns="" id="{6C468FE3-B7B0-4310-91D6-B7108EB5B12A}"/>
                </a:ext>
              </a:extLst>
            </p:cNvPr>
            <p:cNvSpPr>
              <a:spLocks/>
            </p:cNvSpPr>
            <p:nvPr/>
          </p:nvSpPr>
          <p:spPr bwMode="auto">
            <a:xfrm>
              <a:off x="4653507" y="1670662"/>
              <a:ext cx="3151"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32" name="Freeform 1402">
              <a:extLst>
                <a:ext uri="{FF2B5EF4-FFF2-40B4-BE49-F238E27FC236}">
                  <a16:creationId xmlns:a16="http://schemas.microsoft.com/office/drawing/2014/main" xmlns="" id="{EF1E0147-B468-4580-9707-155F18D941D4}"/>
                </a:ext>
              </a:extLst>
            </p:cNvPr>
            <p:cNvSpPr>
              <a:spLocks/>
            </p:cNvSpPr>
            <p:nvPr/>
          </p:nvSpPr>
          <p:spPr bwMode="auto">
            <a:xfrm>
              <a:off x="4653507" y="1670662"/>
              <a:ext cx="3151"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33" name="Freeform 1403">
              <a:extLst>
                <a:ext uri="{FF2B5EF4-FFF2-40B4-BE49-F238E27FC236}">
                  <a16:creationId xmlns:a16="http://schemas.microsoft.com/office/drawing/2014/main" xmlns="" id="{E298AFE6-141D-4DFB-B26C-995D05061994}"/>
                </a:ext>
              </a:extLst>
            </p:cNvPr>
            <p:cNvSpPr>
              <a:spLocks/>
            </p:cNvSpPr>
            <p:nvPr/>
          </p:nvSpPr>
          <p:spPr bwMode="auto">
            <a:xfrm>
              <a:off x="4653507" y="1670662"/>
              <a:ext cx="3151"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34" name="Freeform 1404">
              <a:extLst>
                <a:ext uri="{FF2B5EF4-FFF2-40B4-BE49-F238E27FC236}">
                  <a16:creationId xmlns:a16="http://schemas.microsoft.com/office/drawing/2014/main" xmlns="" id="{3425B39F-C3A2-48D7-BC15-D22AE7EC0108}"/>
                </a:ext>
              </a:extLst>
            </p:cNvPr>
            <p:cNvSpPr>
              <a:spLocks/>
            </p:cNvSpPr>
            <p:nvPr/>
          </p:nvSpPr>
          <p:spPr bwMode="auto">
            <a:xfrm>
              <a:off x="4656658" y="1670662"/>
              <a:ext cx="315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35" name="Freeform 1405">
              <a:extLst>
                <a:ext uri="{FF2B5EF4-FFF2-40B4-BE49-F238E27FC236}">
                  <a16:creationId xmlns:a16="http://schemas.microsoft.com/office/drawing/2014/main" xmlns="" id="{B22F71CC-49B7-47DD-84F5-B73A1EFAD171}"/>
                </a:ext>
              </a:extLst>
            </p:cNvPr>
            <p:cNvSpPr>
              <a:spLocks/>
            </p:cNvSpPr>
            <p:nvPr/>
          </p:nvSpPr>
          <p:spPr bwMode="auto">
            <a:xfrm>
              <a:off x="4656658" y="1670662"/>
              <a:ext cx="315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36" name="Freeform 1406">
              <a:extLst>
                <a:ext uri="{FF2B5EF4-FFF2-40B4-BE49-F238E27FC236}">
                  <a16:creationId xmlns:a16="http://schemas.microsoft.com/office/drawing/2014/main" xmlns="" id="{444B1D90-71EC-49E6-AC56-829F557EC607}"/>
                </a:ext>
              </a:extLst>
            </p:cNvPr>
            <p:cNvSpPr>
              <a:spLocks/>
            </p:cNvSpPr>
            <p:nvPr/>
          </p:nvSpPr>
          <p:spPr bwMode="auto">
            <a:xfrm>
              <a:off x="4664536" y="1572403"/>
              <a:ext cx="6303" cy="1404"/>
            </a:xfrm>
            <a:custGeom>
              <a:avLst/>
              <a:gdLst>
                <a:gd name="T0" fmla="*/ 1 w 2"/>
                <a:gd name="T1" fmla="*/ 0 h 1"/>
                <a:gd name="T2" fmla="*/ 0 w 2"/>
                <a:gd name="T3" fmla="*/ 1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0" y="1"/>
                  </a:cubicBezTo>
                  <a:cubicBezTo>
                    <a:pt x="0" y="1"/>
                    <a:pt x="1" y="1"/>
                    <a:pt x="1" y="1"/>
                  </a:cubicBezTo>
                  <a:cubicBezTo>
                    <a:pt x="1" y="1"/>
                    <a:pt x="2"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37" name="Freeform 1407">
              <a:extLst>
                <a:ext uri="{FF2B5EF4-FFF2-40B4-BE49-F238E27FC236}">
                  <a16:creationId xmlns:a16="http://schemas.microsoft.com/office/drawing/2014/main" xmlns="" id="{AB40D859-6F41-4C75-88ED-A263D2FDF561}"/>
                </a:ext>
              </a:extLst>
            </p:cNvPr>
            <p:cNvSpPr>
              <a:spLocks/>
            </p:cNvSpPr>
            <p:nvPr/>
          </p:nvSpPr>
          <p:spPr bwMode="auto">
            <a:xfrm>
              <a:off x="4664536" y="1572403"/>
              <a:ext cx="6303" cy="1404"/>
            </a:xfrm>
            <a:custGeom>
              <a:avLst/>
              <a:gdLst>
                <a:gd name="T0" fmla="*/ 1 w 2"/>
                <a:gd name="T1" fmla="*/ 0 h 1"/>
                <a:gd name="T2" fmla="*/ 0 w 2"/>
                <a:gd name="T3" fmla="*/ 1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0" y="1"/>
                  </a:cubicBezTo>
                  <a:cubicBezTo>
                    <a:pt x="0" y="1"/>
                    <a:pt x="1" y="1"/>
                    <a:pt x="1" y="1"/>
                  </a:cubicBezTo>
                  <a:cubicBezTo>
                    <a:pt x="1" y="1"/>
                    <a:pt x="2"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38" name="Freeform 1408">
              <a:extLst>
                <a:ext uri="{FF2B5EF4-FFF2-40B4-BE49-F238E27FC236}">
                  <a16:creationId xmlns:a16="http://schemas.microsoft.com/office/drawing/2014/main" xmlns="" id="{93A7AF08-558F-48F3-8F68-F58820EBC0F9}"/>
                </a:ext>
              </a:extLst>
            </p:cNvPr>
            <p:cNvSpPr>
              <a:spLocks/>
            </p:cNvSpPr>
            <p:nvPr/>
          </p:nvSpPr>
          <p:spPr bwMode="auto">
            <a:xfrm>
              <a:off x="4664536" y="1666451"/>
              <a:ext cx="3151" cy="2807"/>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39" name="Freeform 1409">
              <a:extLst>
                <a:ext uri="{FF2B5EF4-FFF2-40B4-BE49-F238E27FC236}">
                  <a16:creationId xmlns:a16="http://schemas.microsoft.com/office/drawing/2014/main" xmlns="" id="{8ACEBE3F-161D-4F8B-A8AE-B6C8E2FC6874}"/>
                </a:ext>
              </a:extLst>
            </p:cNvPr>
            <p:cNvSpPr>
              <a:spLocks/>
            </p:cNvSpPr>
            <p:nvPr/>
          </p:nvSpPr>
          <p:spPr bwMode="auto">
            <a:xfrm>
              <a:off x="4664536" y="1666451"/>
              <a:ext cx="3151" cy="2807"/>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40" name="Freeform 1410">
              <a:extLst>
                <a:ext uri="{FF2B5EF4-FFF2-40B4-BE49-F238E27FC236}">
                  <a16:creationId xmlns:a16="http://schemas.microsoft.com/office/drawing/2014/main" xmlns="" id="{74905951-F292-4C7F-9E4F-A19153846111}"/>
                </a:ext>
              </a:extLst>
            </p:cNvPr>
            <p:cNvSpPr>
              <a:spLocks/>
            </p:cNvSpPr>
            <p:nvPr/>
          </p:nvSpPr>
          <p:spPr bwMode="auto">
            <a:xfrm>
              <a:off x="4664536" y="1669259"/>
              <a:ext cx="17333" cy="7019"/>
            </a:xfrm>
            <a:custGeom>
              <a:avLst/>
              <a:gdLst>
                <a:gd name="T0" fmla="*/ 1 w 6"/>
                <a:gd name="T1" fmla="*/ 3 h 3"/>
                <a:gd name="T2" fmla="*/ 3 w 6"/>
                <a:gd name="T3" fmla="*/ 3 h 3"/>
                <a:gd name="T4" fmla="*/ 6 w 6"/>
                <a:gd name="T5" fmla="*/ 0 h 3"/>
                <a:gd name="T6" fmla="*/ 1 w 6"/>
                <a:gd name="T7" fmla="*/ 1 h 3"/>
                <a:gd name="T8" fmla="*/ 1 w 6"/>
                <a:gd name="T9" fmla="*/ 3 h 3"/>
              </a:gdLst>
              <a:ahLst/>
              <a:cxnLst>
                <a:cxn ang="0">
                  <a:pos x="T0" y="T1"/>
                </a:cxn>
                <a:cxn ang="0">
                  <a:pos x="T2" y="T3"/>
                </a:cxn>
                <a:cxn ang="0">
                  <a:pos x="T4" y="T5"/>
                </a:cxn>
                <a:cxn ang="0">
                  <a:pos x="T6" y="T7"/>
                </a:cxn>
                <a:cxn ang="0">
                  <a:pos x="T8" y="T9"/>
                </a:cxn>
              </a:cxnLst>
              <a:rect l="0" t="0" r="r" b="b"/>
              <a:pathLst>
                <a:path w="6" h="3">
                  <a:moveTo>
                    <a:pt x="1" y="3"/>
                  </a:moveTo>
                  <a:cubicBezTo>
                    <a:pt x="2" y="3"/>
                    <a:pt x="3" y="3"/>
                    <a:pt x="3" y="3"/>
                  </a:cubicBezTo>
                  <a:cubicBezTo>
                    <a:pt x="5" y="3"/>
                    <a:pt x="4" y="1"/>
                    <a:pt x="6" y="0"/>
                  </a:cubicBezTo>
                  <a:cubicBezTo>
                    <a:pt x="4" y="1"/>
                    <a:pt x="3" y="1"/>
                    <a:pt x="1" y="1"/>
                  </a:cubicBezTo>
                  <a:cubicBezTo>
                    <a:pt x="4" y="2"/>
                    <a:pt x="0" y="1"/>
                    <a:pt x="1"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41" name="Freeform 1412">
              <a:extLst>
                <a:ext uri="{FF2B5EF4-FFF2-40B4-BE49-F238E27FC236}">
                  <a16:creationId xmlns:a16="http://schemas.microsoft.com/office/drawing/2014/main" xmlns="" id="{B4409BC6-2A76-4AC7-BFC2-F928874AFCC6}"/>
                </a:ext>
              </a:extLst>
            </p:cNvPr>
            <p:cNvSpPr>
              <a:spLocks/>
            </p:cNvSpPr>
            <p:nvPr/>
          </p:nvSpPr>
          <p:spPr bwMode="auto">
            <a:xfrm>
              <a:off x="4664536" y="1669259"/>
              <a:ext cx="17333" cy="7019"/>
            </a:xfrm>
            <a:custGeom>
              <a:avLst/>
              <a:gdLst>
                <a:gd name="T0" fmla="*/ 1 w 6"/>
                <a:gd name="T1" fmla="*/ 3 h 3"/>
                <a:gd name="T2" fmla="*/ 3 w 6"/>
                <a:gd name="T3" fmla="*/ 3 h 3"/>
                <a:gd name="T4" fmla="*/ 6 w 6"/>
                <a:gd name="T5" fmla="*/ 0 h 3"/>
                <a:gd name="T6" fmla="*/ 1 w 6"/>
                <a:gd name="T7" fmla="*/ 1 h 3"/>
                <a:gd name="T8" fmla="*/ 1 w 6"/>
                <a:gd name="T9" fmla="*/ 3 h 3"/>
              </a:gdLst>
              <a:ahLst/>
              <a:cxnLst>
                <a:cxn ang="0">
                  <a:pos x="T0" y="T1"/>
                </a:cxn>
                <a:cxn ang="0">
                  <a:pos x="T2" y="T3"/>
                </a:cxn>
                <a:cxn ang="0">
                  <a:pos x="T4" y="T5"/>
                </a:cxn>
                <a:cxn ang="0">
                  <a:pos x="T6" y="T7"/>
                </a:cxn>
                <a:cxn ang="0">
                  <a:pos x="T8" y="T9"/>
                </a:cxn>
              </a:cxnLst>
              <a:rect l="0" t="0" r="r" b="b"/>
              <a:pathLst>
                <a:path w="6" h="3">
                  <a:moveTo>
                    <a:pt x="1" y="3"/>
                  </a:moveTo>
                  <a:cubicBezTo>
                    <a:pt x="2" y="3"/>
                    <a:pt x="3" y="3"/>
                    <a:pt x="3" y="3"/>
                  </a:cubicBezTo>
                  <a:cubicBezTo>
                    <a:pt x="5" y="3"/>
                    <a:pt x="4" y="1"/>
                    <a:pt x="6" y="0"/>
                  </a:cubicBezTo>
                  <a:cubicBezTo>
                    <a:pt x="4" y="1"/>
                    <a:pt x="3" y="1"/>
                    <a:pt x="1" y="1"/>
                  </a:cubicBezTo>
                  <a:cubicBezTo>
                    <a:pt x="4" y="2"/>
                    <a:pt x="0" y="1"/>
                    <a:pt x="1"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42" name="Freeform 1413">
              <a:extLst>
                <a:ext uri="{FF2B5EF4-FFF2-40B4-BE49-F238E27FC236}">
                  <a16:creationId xmlns:a16="http://schemas.microsoft.com/office/drawing/2014/main" xmlns="" id="{0CACA322-D95E-46AB-B4F7-FE1DF15C6EDD}"/>
                </a:ext>
              </a:extLst>
            </p:cNvPr>
            <p:cNvSpPr>
              <a:spLocks/>
            </p:cNvSpPr>
            <p:nvPr/>
          </p:nvSpPr>
          <p:spPr bwMode="auto">
            <a:xfrm>
              <a:off x="4675567" y="1676277"/>
              <a:ext cx="9453" cy="4212"/>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1" y="1"/>
                    <a:pt x="3" y="2"/>
                    <a:pt x="3" y="0"/>
                  </a:cubicBezTo>
                  <a:cubicBezTo>
                    <a:pt x="2" y="0"/>
                    <a:pt x="1"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43" name="Freeform 1414">
              <a:extLst>
                <a:ext uri="{FF2B5EF4-FFF2-40B4-BE49-F238E27FC236}">
                  <a16:creationId xmlns:a16="http://schemas.microsoft.com/office/drawing/2014/main" xmlns="" id="{9014315E-1004-4743-9A43-C474F48B7A3E}"/>
                </a:ext>
              </a:extLst>
            </p:cNvPr>
            <p:cNvSpPr>
              <a:spLocks/>
            </p:cNvSpPr>
            <p:nvPr/>
          </p:nvSpPr>
          <p:spPr bwMode="auto">
            <a:xfrm>
              <a:off x="4675567" y="1676277"/>
              <a:ext cx="9453" cy="4212"/>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1" y="1"/>
                    <a:pt x="3" y="2"/>
                    <a:pt x="3" y="0"/>
                  </a:cubicBezTo>
                  <a:cubicBezTo>
                    <a:pt x="2" y="0"/>
                    <a:pt x="1"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44" name="Freeform 1415">
              <a:extLst>
                <a:ext uri="{FF2B5EF4-FFF2-40B4-BE49-F238E27FC236}">
                  <a16:creationId xmlns:a16="http://schemas.microsoft.com/office/drawing/2014/main" xmlns="" id="{409A904F-C47A-44F6-990D-9D9F22A0A7A5}"/>
                </a:ext>
              </a:extLst>
            </p:cNvPr>
            <p:cNvSpPr>
              <a:spLocks/>
            </p:cNvSpPr>
            <p:nvPr/>
          </p:nvSpPr>
          <p:spPr bwMode="auto">
            <a:xfrm>
              <a:off x="4700776" y="1540117"/>
              <a:ext cx="11030" cy="4212"/>
            </a:xfrm>
            <a:custGeom>
              <a:avLst/>
              <a:gdLst>
                <a:gd name="T0" fmla="*/ 0 w 4"/>
                <a:gd name="T1" fmla="*/ 1 h 2"/>
                <a:gd name="T2" fmla="*/ 4 w 4"/>
                <a:gd name="T3" fmla="*/ 1 h 2"/>
                <a:gd name="T4" fmla="*/ 0 w 4"/>
                <a:gd name="T5" fmla="*/ 1 h 2"/>
              </a:gdLst>
              <a:ahLst/>
              <a:cxnLst>
                <a:cxn ang="0">
                  <a:pos x="T0" y="T1"/>
                </a:cxn>
                <a:cxn ang="0">
                  <a:pos x="T2" y="T3"/>
                </a:cxn>
                <a:cxn ang="0">
                  <a:pos x="T4" y="T5"/>
                </a:cxn>
              </a:cxnLst>
              <a:rect l="0" t="0" r="r" b="b"/>
              <a:pathLst>
                <a:path w="4" h="2">
                  <a:moveTo>
                    <a:pt x="0" y="1"/>
                  </a:moveTo>
                  <a:cubicBezTo>
                    <a:pt x="2" y="2"/>
                    <a:pt x="2" y="0"/>
                    <a:pt x="4" y="1"/>
                  </a:cubicBezTo>
                  <a:cubicBezTo>
                    <a:pt x="3" y="0"/>
                    <a:pt x="1"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45" name="Freeform 1416">
              <a:extLst>
                <a:ext uri="{FF2B5EF4-FFF2-40B4-BE49-F238E27FC236}">
                  <a16:creationId xmlns:a16="http://schemas.microsoft.com/office/drawing/2014/main" xmlns="" id="{38FB9EBF-E25D-4744-97E8-8A6372E81121}"/>
                </a:ext>
              </a:extLst>
            </p:cNvPr>
            <p:cNvSpPr>
              <a:spLocks/>
            </p:cNvSpPr>
            <p:nvPr/>
          </p:nvSpPr>
          <p:spPr bwMode="auto">
            <a:xfrm>
              <a:off x="4700776" y="1540117"/>
              <a:ext cx="11030" cy="4212"/>
            </a:xfrm>
            <a:custGeom>
              <a:avLst/>
              <a:gdLst>
                <a:gd name="T0" fmla="*/ 0 w 4"/>
                <a:gd name="T1" fmla="*/ 1 h 2"/>
                <a:gd name="T2" fmla="*/ 4 w 4"/>
                <a:gd name="T3" fmla="*/ 1 h 2"/>
                <a:gd name="T4" fmla="*/ 0 w 4"/>
                <a:gd name="T5" fmla="*/ 1 h 2"/>
              </a:gdLst>
              <a:ahLst/>
              <a:cxnLst>
                <a:cxn ang="0">
                  <a:pos x="T0" y="T1"/>
                </a:cxn>
                <a:cxn ang="0">
                  <a:pos x="T2" y="T3"/>
                </a:cxn>
                <a:cxn ang="0">
                  <a:pos x="T4" y="T5"/>
                </a:cxn>
              </a:cxnLst>
              <a:rect l="0" t="0" r="r" b="b"/>
              <a:pathLst>
                <a:path w="4" h="2">
                  <a:moveTo>
                    <a:pt x="0" y="1"/>
                  </a:moveTo>
                  <a:cubicBezTo>
                    <a:pt x="2" y="2"/>
                    <a:pt x="2" y="0"/>
                    <a:pt x="4" y="1"/>
                  </a:cubicBezTo>
                  <a:cubicBezTo>
                    <a:pt x="3" y="0"/>
                    <a:pt x="1"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46" name="Freeform 1417">
              <a:extLst>
                <a:ext uri="{FF2B5EF4-FFF2-40B4-BE49-F238E27FC236}">
                  <a16:creationId xmlns:a16="http://schemas.microsoft.com/office/drawing/2014/main" xmlns="" id="{7738125C-DED3-4A16-993F-7CB017025ACD}"/>
                </a:ext>
              </a:extLst>
            </p:cNvPr>
            <p:cNvSpPr>
              <a:spLocks/>
            </p:cNvSpPr>
            <p:nvPr/>
          </p:nvSpPr>
          <p:spPr bwMode="auto">
            <a:xfrm>
              <a:off x="4603086" y="1410976"/>
              <a:ext cx="267860" cy="269512"/>
            </a:xfrm>
            <a:custGeom>
              <a:avLst/>
              <a:gdLst>
                <a:gd name="T0" fmla="*/ 4 w 96"/>
                <a:gd name="T1" fmla="*/ 11 h 109"/>
                <a:gd name="T2" fmla="*/ 13 w 96"/>
                <a:gd name="T3" fmla="*/ 13 h 109"/>
                <a:gd name="T4" fmla="*/ 25 w 96"/>
                <a:gd name="T5" fmla="*/ 14 h 109"/>
                <a:gd name="T6" fmla="*/ 34 w 96"/>
                <a:gd name="T7" fmla="*/ 16 h 109"/>
                <a:gd name="T8" fmla="*/ 39 w 96"/>
                <a:gd name="T9" fmla="*/ 11 h 109"/>
                <a:gd name="T10" fmla="*/ 46 w 96"/>
                <a:gd name="T11" fmla="*/ 2 h 109"/>
                <a:gd name="T12" fmla="*/ 57 w 96"/>
                <a:gd name="T13" fmla="*/ 3 h 109"/>
                <a:gd name="T14" fmla="*/ 65 w 96"/>
                <a:gd name="T15" fmla="*/ 11 h 109"/>
                <a:gd name="T16" fmla="*/ 63 w 96"/>
                <a:gd name="T17" fmla="*/ 15 h 109"/>
                <a:gd name="T18" fmla="*/ 68 w 96"/>
                <a:gd name="T19" fmla="*/ 21 h 109"/>
                <a:gd name="T20" fmla="*/ 69 w 96"/>
                <a:gd name="T21" fmla="*/ 34 h 109"/>
                <a:gd name="T22" fmla="*/ 76 w 96"/>
                <a:gd name="T23" fmla="*/ 46 h 109"/>
                <a:gd name="T24" fmla="*/ 78 w 96"/>
                <a:gd name="T25" fmla="*/ 52 h 109"/>
                <a:gd name="T26" fmla="*/ 81 w 96"/>
                <a:gd name="T27" fmla="*/ 56 h 109"/>
                <a:gd name="T28" fmla="*/ 81 w 96"/>
                <a:gd name="T29" fmla="*/ 66 h 109"/>
                <a:gd name="T30" fmla="*/ 94 w 96"/>
                <a:gd name="T31" fmla="*/ 77 h 109"/>
                <a:gd name="T32" fmla="*/ 73 w 96"/>
                <a:gd name="T33" fmla="*/ 97 h 109"/>
                <a:gd name="T34" fmla="*/ 68 w 96"/>
                <a:gd name="T35" fmla="*/ 101 h 109"/>
                <a:gd name="T36" fmla="*/ 62 w 96"/>
                <a:gd name="T37" fmla="*/ 101 h 109"/>
                <a:gd name="T38" fmla="*/ 57 w 96"/>
                <a:gd name="T39" fmla="*/ 102 h 109"/>
                <a:gd name="T40" fmla="*/ 52 w 96"/>
                <a:gd name="T41" fmla="*/ 102 h 109"/>
                <a:gd name="T42" fmla="*/ 52 w 96"/>
                <a:gd name="T43" fmla="*/ 104 h 109"/>
                <a:gd name="T44" fmla="*/ 45 w 96"/>
                <a:gd name="T45" fmla="*/ 105 h 109"/>
                <a:gd name="T46" fmla="*/ 40 w 96"/>
                <a:gd name="T47" fmla="*/ 107 h 109"/>
                <a:gd name="T48" fmla="*/ 31 w 96"/>
                <a:gd name="T49" fmla="*/ 108 h 109"/>
                <a:gd name="T50" fmla="*/ 28 w 96"/>
                <a:gd name="T51" fmla="*/ 109 h 109"/>
                <a:gd name="T52" fmla="*/ 30 w 96"/>
                <a:gd name="T53" fmla="*/ 106 h 109"/>
                <a:gd name="T54" fmla="*/ 29 w 96"/>
                <a:gd name="T55" fmla="*/ 103 h 109"/>
                <a:gd name="T56" fmla="*/ 18 w 96"/>
                <a:gd name="T57" fmla="*/ 101 h 109"/>
                <a:gd name="T58" fmla="*/ 14 w 96"/>
                <a:gd name="T59" fmla="*/ 100 h 109"/>
                <a:gd name="T60" fmla="*/ 16 w 96"/>
                <a:gd name="T61" fmla="*/ 90 h 109"/>
                <a:gd name="T62" fmla="*/ 12 w 96"/>
                <a:gd name="T63" fmla="*/ 81 h 109"/>
                <a:gd name="T64" fmla="*/ 14 w 96"/>
                <a:gd name="T65" fmla="*/ 74 h 109"/>
                <a:gd name="T66" fmla="*/ 20 w 96"/>
                <a:gd name="T67" fmla="*/ 71 h 109"/>
                <a:gd name="T68" fmla="*/ 19 w 96"/>
                <a:gd name="T69" fmla="*/ 69 h 109"/>
                <a:gd name="T70" fmla="*/ 27 w 96"/>
                <a:gd name="T71" fmla="*/ 65 h 109"/>
                <a:gd name="T72" fmla="*/ 30 w 96"/>
                <a:gd name="T73" fmla="*/ 62 h 109"/>
                <a:gd name="T74" fmla="*/ 37 w 96"/>
                <a:gd name="T75" fmla="*/ 55 h 109"/>
                <a:gd name="T76" fmla="*/ 41 w 96"/>
                <a:gd name="T77" fmla="*/ 54 h 109"/>
                <a:gd name="T78" fmla="*/ 41 w 96"/>
                <a:gd name="T79" fmla="*/ 51 h 109"/>
                <a:gd name="T80" fmla="*/ 34 w 96"/>
                <a:gd name="T81" fmla="*/ 45 h 109"/>
                <a:gd name="T82" fmla="*/ 27 w 96"/>
                <a:gd name="T83" fmla="*/ 40 h 109"/>
                <a:gd name="T84" fmla="*/ 25 w 96"/>
                <a:gd name="T85" fmla="*/ 30 h 109"/>
                <a:gd name="T86" fmla="*/ 23 w 96"/>
                <a:gd name="T87" fmla="*/ 26 h 109"/>
                <a:gd name="T88" fmla="*/ 24 w 96"/>
                <a:gd name="T89" fmla="*/ 23 h 109"/>
                <a:gd name="T90" fmla="*/ 19 w 96"/>
                <a:gd name="T91" fmla="*/ 18 h 109"/>
                <a:gd name="T92" fmla="*/ 9 w 96"/>
                <a:gd name="T93" fmla="*/ 1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6" h="109">
                  <a:moveTo>
                    <a:pt x="0" y="11"/>
                  </a:moveTo>
                  <a:cubicBezTo>
                    <a:pt x="1" y="10"/>
                    <a:pt x="2" y="11"/>
                    <a:pt x="4" y="11"/>
                  </a:cubicBezTo>
                  <a:cubicBezTo>
                    <a:pt x="3" y="10"/>
                    <a:pt x="3" y="10"/>
                    <a:pt x="3" y="10"/>
                  </a:cubicBezTo>
                  <a:cubicBezTo>
                    <a:pt x="7" y="8"/>
                    <a:pt x="10" y="10"/>
                    <a:pt x="13" y="13"/>
                  </a:cubicBezTo>
                  <a:cubicBezTo>
                    <a:pt x="15" y="15"/>
                    <a:pt x="18" y="16"/>
                    <a:pt x="21" y="15"/>
                  </a:cubicBezTo>
                  <a:cubicBezTo>
                    <a:pt x="23" y="15"/>
                    <a:pt x="24" y="15"/>
                    <a:pt x="25" y="14"/>
                  </a:cubicBezTo>
                  <a:cubicBezTo>
                    <a:pt x="26" y="13"/>
                    <a:pt x="29" y="14"/>
                    <a:pt x="30" y="15"/>
                  </a:cubicBezTo>
                  <a:cubicBezTo>
                    <a:pt x="32" y="15"/>
                    <a:pt x="32" y="16"/>
                    <a:pt x="34" y="16"/>
                  </a:cubicBezTo>
                  <a:cubicBezTo>
                    <a:pt x="35" y="15"/>
                    <a:pt x="35" y="13"/>
                    <a:pt x="37" y="13"/>
                  </a:cubicBezTo>
                  <a:cubicBezTo>
                    <a:pt x="38" y="13"/>
                    <a:pt x="39" y="13"/>
                    <a:pt x="39" y="11"/>
                  </a:cubicBezTo>
                  <a:cubicBezTo>
                    <a:pt x="39" y="9"/>
                    <a:pt x="40" y="7"/>
                    <a:pt x="40" y="5"/>
                  </a:cubicBezTo>
                  <a:cubicBezTo>
                    <a:pt x="41" y="3"/>
                    <a:pt x="44" y="2"/>
                    <a:pt x="46" y="2"/>
                  </a:cubicBezTo>
                  <a:cubicBezTo>
                    <a:pt x="48" y="3"/>
                    <a:pt x="50" y="2"/>
                    <a:pt x="52" y="1"/>
                  </a:cubicBezTo>
                  <a:cubicBezTo>
                    <a:pt x="54" y="0"/>
                    <a:pt x="55" y="2"/>
                    <a:pt x="57" y="3"/>
                  </a:cubicBezTo>
                  <a:cubicBezTo>
                    <a:pt x="59" y="4"/>
                    <a:pt x="61" y="4"/>
                    <a:pt x="64" y="5"/>
                  </a:cubicBezTo>
                  <a:cubicBezTo>
                    <a:pt x="70" y="6"/>
                    <a:pt x="62" y="9"/>
                    <a:pt x="65" y="11"/>
                  </a:cubicBezTo>
                  <a:cubicBezTo>
                    <a:pt x="63" y="12"/>
                    <a:pt x="61" y="12"/>
                    <a:pt x="60" y="13"/>
                  </a:cubicBezTo>
                  <a:cubicBezTo>
                    <a:pt x="61" y="13"/>
                    <a:pt x="64" y="13"/>
                    <a:pt x="63" y="15"/>
                  </a:cubicBezTo>
                  <a:cubicBezTo>
                    <a:pt x="61" y="16"/>
                    <a:pt x="61" y="17"/>
                    <a:pt x="62" y="19"/>
                  </a:cubicBezTo>
                  <a:cubicBezTo>
                    <a:pt x="64" y="20"/>
                    <a:pt x="67" y="20"/>
                    <a:pt x="68" y="21"/>
                  </a:cubicBezTo>
                  <a:cubicBezTo>
                    <a:pt x="70" y="22"/>
                    <a:pt x="72" y="23"/>
                    <a:pt x="74" y="25"/>
                  </a:cubicBezTo>
                  <a:cubicBezTo>
                    <a:pt x="78" y="27"/>
                    <a:pt x="67" y="31"/>
                    <a:pt x="69" y="34"/>
                  </a:cubicBezTo>
                  <a:cubicBezTo>
                    <a:pt x="72" y="38"/>
                    <a:pt x="77" y="40"/>
                    <a:pt x="79" y="46"/>
                  </a:cubicBezTo>
                  <a:cubicBezTo>
                    <a:pt x="78" y="46"/>
                    <a:pt x="77" y="46"/>
                    <a:pt x="76" y="46"/>
                  </a:cubicBezTo>
                  <a:cubicBezTo>
                    <a:pt x="77" y="47"/>
                    <a:pt x="76" y="49"/>
                    <a:pt x="76" y="50"/>
                  </a:cubicBezTo>
                  <a:cubicBezTo>
                    <a:pt x="75" y="51"/>
                    <a:pt x="77" y="51"/>
                    <a:pt x="78" y="52"/>
                  </a:cubicBezTo>
                  <a:cubicBezTo>
                    <a:pt x="76" y="52"/>
                    <a:pt x="76" y="54"/>
                    <a:pt x="77" y="55"/>
                  </a:cubicBezTo>
                  <a:cubicBezTo>
                    <a:pt x="78" y="56"/>
                    <a:pt x="80" y="54"/>
                    <a:pt x="81" y="56"/>
                  </a:cubicBezTo>
                  <a:cubicBezTo>
                    <a:pt x="77" y="58"/>
                    <a:pt x="83" y="60"/>
                    <a:pt x="84" y="61"/>
                  </a:cubicBezTo>
                  <a:cubicBezTo>
                    <a:pt x="88" y="62"/>
                    <a:pt x="83" y="66"/>
                    <a:pt x="81" y="66"/>
                  </a:cubicBezTo>
                  <a:cubicBezTo>
                    <a:pt x="86" y="69"/>
                    <a:pt x="90" y="71"/>
                    <a:pt x="94" y="74"/>
                  </a:cubicBezTo>
                  <a:cubicBezTo>
                    <a:pt x="96" y="75"/>
                    <a:pt x="95" y="76"/>
                    <a:pt x="94" y="77"/>
                  </a:cubicBezTo>
                  <a:cubicBezTo>
                    <a:pt x="93" y="80"/>
                    <a:pt x="92" y="81"/>
                    <a:pt x="90" y="83"/>
                  </a:cubicBezTo>
                  <a:cubicBezTo>
                    <a:pt x="85" y="88"/>
                    <a:pt x="80" y="93"/>
                    <a:pt x="73" y="97"/>
                  </a:cubicBezTo>
                  <a:cubicBezTo>
                    <a:pt x="72" y="98"/>
                    <a:pt x="70" y="99"/>
                    <a:pt x="69" y="100"/>
                  </a:cubicBezTo>
                  <a:cubicBezTo>
                    <a:pt x="69" y="100"/>
                    <a:pt x="68" y="101"/>
                    <a:pt x="68" y="101"/>
                  </a:cubicBezTo>
                  <a:cubicBezTo>
                    <a:pt x="67" y="102"/>
                    <a:pt x="66" y="101"/>
                    <a:pt x="65" y="102"/>
                  </a:cubicBezTo>
                  <a:cubicBezTo>
                    <a:pt x="63" y="102"/>
                    <a:pt x="63" y="100"/>
                    <a:pt x="62" y="101"/>
                  </a:cubicBezTo>
                  <a:cubicBezTo>
                    <a:pt x="61" y="102"/>
                    <a:pt x="60" y="102"/>
                    <a:pt x="58" y="102"/>
                  </a:cubicBezTo>
                  <a:cubicBezTo>
                    <a:pt x="58" y="102"/>
                    <a:pt x="57" y="102"/>
                    <a:pt x="57" y="102"/>
                  </a:cubicBezTo>
                  <a:cubicBezTo>
                    <a:pt x="57" y="102"/>
                    <a:pt x="56" y="103"/>
                    <a:pt x="56" y="103"/>
                  </a:cubicBezTo>
                  <a:cubicBezTo>
                    <a:pt x="55" y="103"/>
                    <a:pt x="53" y="102"/>
                    <a:pt x="52" y="102"/>
                  </a:cubicBezTo>
                  <a:cubicBezTo>
                    <a:pt x="53" y="103"/>
                    <a:pt x="53" y="103"/>
                    <a:pt x="52" y="103"/>
                  </a:cubicBezTo>
                  <a:cubicBezTo>
                    <a:pt x="52" y="104"/>
                    <a:pt x="52" y="104"/>
                    <a:pt x="52" y="104"/>
                  </a:cubicBezTo>
                  <a:cubicBezTo>
                    <a:pt x="51" y="105"/>
                    <a:pt x="50" y="104"/>
                    <a:pt x="50" y="103"/>
                  </a:cubicBezTo>
                  <a:cubicBezTo>
                    <a:pt x="49" y="105"/>
                    <a:pt x="46" y="105"/>
                    <a:pt x="45" y="105"/>
                  </a:cubicBezTo>
                  <a:cubicBezTo>
                    <a:pt x="44" y="105"/>
                    <a:pt x="43" y="105"/>
                    <a:pt x="42" y="106"/>
                  </a:cubicBezTo>
                  <a:cubicBezTo>
                    <a:pt x="41" y="106"/>
                    <a:pt x="41" y="107"/>
                    <a:pt x="40" y="107"/>
                  </a:cubicBezTo>
                  <a:cubicBezTo>
                    <a:pt x="39" y="107"/>
                    <a:pt x="39" y="106"/>
                    <a:pt x="37" y="107"/>
                  </a:cubicBezTo>
                  <a:cubicBezTo>
                    <a:pt x="35" y="107"/>
                    <a:pt x="33" y="108"/>
                    <a:pt x="31" y="108"/>
                  </a:cubicBezTo>
                  <a:cubicBezTo>
                    <a:pt x="31" y="108"/>
                    <a:pt x="32" y="107"/>
                    <a:pt x="32" y="107"/>
                  </a:cubicBezTo>
                  <a:cubicBezTo>
                    <a:pt x="31" y="108"/>
                    <a:pt x="29" y="109"/>
                    <a:pt x="28" y="109"/>
                  </a:cubicBezTo>
                  <a:cubicBezTo>
                    <a:pt x="28" y="109"/>
                    <a:pt x="29" y="108"/>
                    <a:pt x="29" y="108"/>
                  </a:cubicBezTo>
                  <a:cubicBezTo>
                    <a:pt x="30" y="106"/>
                    <a:pt x="28" y="107"/>
                    <a:pt x="30" y="106"/>
                  </a:cubicBezTo>
                  <a:cubicBezTo>
                    <a:pt x="29" y="107"/>
                    <a:pt x="28" y="106"/>
                    <a:pt x="28" y="106"/>
                  </a:cubicBezTo>
                  <a:cubicBezTo>
                    <a:pt x="26" y="105"/>
                    <a:pt x="28" y="104"/>
                    <a:pt x="29" y="103"/>
                  </a:cubicBezTo>
                  <a:cubicBezTo>
                    <a:pt x="28" y="103"/>
                    <a:pt x="22" y="105"/>
                    <a:pt x="24" y="103"/>
                  </a:cubicBezTo>
                  <a:cubicBezTo>
                    <a:pt x="22" y="102"/>
                    <a:pt x="20" y="102"/>
                    <a:pt x="18" y="101"/>
                  </a:cubicBezTo>
                  <a:cubicBezTo>
                    <a:pt x="18" y="101"/>
                    <a:pt x="16" y="99"/>
                    <a:pt x="16" y="101"/>
                  </a:cubicBezTo>
                  <a:cubicBezTo>
                    <a:pt x="16" y="101"/>
                    <a:pt x="14" y="100"/>
                    <a:pt x="14" y="100"/>
                  </a:cubicBezTo>
                  <a:cubicBezTo>
                    <a:pt x="15" y="99"/>
                    <a:pt x="13" y="96"/>
                    <a:pt x="13" y="95"/>
                  </a:cubicBezTo>
                  <a:cubicBezTo>
                    <a:pt x="16" y="95"/>
                    <a:pt x="12" y="88"/>
                    <a:pt x="16" y="90"/>
                  </a:cubicBezTo>
                  <a:cubicBezTo>
                    <a:pt x="14" y="89"/>
                    <a:pt x="12" y="87"/>
                    <a:pt x="12" y="85"/>
                  </a:cubicBezTo>
                  <a:cubicBezTo>
                    <a:pt x="11" y="84"/>
                    <a:pt x="12" y="83"/>
                    <a:pt x="12" y="81"/>
                  </a:cubicBezTo>
                  <a:cubicBezTo>
                    <a:pt x="11" y="80"/>
                    <a:pt x="10" y="79"/>
                    <a:pt x="10" y="78"/>
                  </a:cubicBezTo>
                  <a:cubicBezTo>
                    <a:pt x="10" y="77"/>
                    <a:pt x="12" y="73"/>
                    <a:pt x="14" y="74"/>
                  </a:cubicBezTo>
                  <a:cubicBezTo>
                    <a:pt x="13" y="73"/>
                    <a:pt x="12" y="72"/>
                    <a:pt x="13" y="71"/>
                  </a:cubicBezTo>
                  <a:cubicBezTo>
                    <a:pt x="14" y="73"/>
                    <a:pt x="18" y="72"/>
                    <a:pt x="20" y="71"/>
                  </a:cubicBezTo>
                  <a:cubicBezTo>
                    <a:pt x="19" y="71"/>
                    <a:pt x="17" y="68"/>
                    <a:pt x="20" y="70"/>
                  </a:cubicBezTo>
                  <a:cubicBezTo>
                    <a:pt x="19" y="69"/>
                    <a:pt x="19" y="69"/>
                    <a:pt x="19" y="69"/>
                  </a:cubicBezTo>
                  <a:cubicBezTo>
                    <a:pt x="20" y="70"/>
                    <a:pt x="21" y="67"/>
                    <a:pt x="23" y="68"/>
                  </a:cubicBezTo>
                  <a:cubicBezTo>
                    <a:pt x="23" y="66"/>
                    <a:pt x="26" y="65"/>
                    <a:pt x="27" y="65"/>
                  </a:cubicBezTo>
                  <a:cubicBezTo>
                    <a:pt x="27" y="64"/>
                    <a:pt x="27" y="64"/>
                    <a:pt x="27" y="63"/>
                  </a:cubicBezTo>
                  <a:cubicBezTo>
                    <a:pt x="28" y="63"/>
                    <a:pt x="29" y="63"/>
                    <a:pt x="30" y="62"/>
                  </a:cubicBezTo>
                  <a:cubicBezTo>
                    <a:pt x="31" y="60"/>
                    <a:pt x="33" y="59"/>
                    <a:pt x="34" y="58"/>
                  </a:cubicBezTo>
                  <a:cubicBezTo>
                    <a:pt x="35" y="57"/>
                    <a:pt x="35" y="56"/>
                    <a:pt x="37" y="55"/>
                  </a:cubicBezTo>
                  <a:cubicBezTo>
                    <a:pt x="38" y="54"/>
                    <a:pt x="40" y="55"/>
                    <a:pt x="42" y="55"/>
                  </a:cubicBezTo>
                  <a:cubicBezTo>
                    <a:pt x="41" y="54"/>
                    <a:pt x="41" y="54"/>
                    <a:pt x="41" y="54"/>
                  </a:cubicBezTo>
                  <a:cubicBezTo>
                    <a:pt x="42" y="54"/>
                    <a:pt x="42" y="53"/>
                    <a:pt x="42" y="53"/>
                  </a:cubicBezTo>
                  <a:cubicBezTo>
                    <a:pt x="42" y="52"/>
                    <a:pt x="40" y="52"/>
                    <a:pt x="41" y="51"/>
                  </a:cubicBezTo>
                  <a:cubicBezTo>
                    <a:pt x="41" y="50"/>
                    <a:pt x="41" y="49"/>
                    <a:pt x="40" y="48"/>
                  </a:cubicBezTo>
                  <a:cubicBezTo>
                    <a:pt x="39" y="47"/>
                    <a:pt x="35" y="47"/>
                    <a:pt x="34" y="45"/>
                  </a:cubicBezTo>
                  <a:cubicBezTo>
                    <a:pt x="33" y="46"/>
                    <a:pt x="31" y="45"/>
                    <a:pt x="30" y="44"/>
                  </a:cubicBezTo>
                  <a:cubicBezTo>
                    <a:pt x="29" y="42"/>
                    <a:pt x="28" y="41"/>
                    <a:pt x="27" y="40"/>
                  </a:cubicBezTo>
                  <a:cubicBezTo>
                    <a:pt x="25" y="38"/>
                    <a:pt x="30" y="35"/>
                    <a:pt x="27" y="33"/>
                  </a:cubicBezTo>
                  <a:cubicBezTo>
                    <a:pt x="26" y="32"/>
                    <a:pt x="25" y="31"/>
                    <a:pt x="25" y="30"/>
                  </a:cubicBezTo>
                  <a:cubicBezTo>
                    <a:pt x="25" y="29"/>
                    <a:pt x="27" y="28"/>
                    <a:pt x="26" y="28"/>
                  </a:cubicBezTo>
                  <a:cubicBezTo>
                    <a:pt x="24" y="27"/>
                    <a:pt x="24" y="28"/>
                    <a:pt x="23" y="26"/>
                  </a:cubicBezTo>
                  <a:cubicBezTo>
                    <a:pt x="23" y="25"/>
                    <a:pt x="23" y="24"/>
                    <a:pt x="23" y="24"/>
                  </a:cubicBezTo>
                  <a:cubicBezTo>
                    <a:pt x="23" y="23"/>
                    <a:pt x="24" y="23"/>
                    <a:pt x="24" y="23"/>
                  </a:cubicBezTo>
                  <a:cubicBezTo>
                    <a:pt x="24" y="22"/>
                    <a:pt x="21" y="21"/>
                    <a:pt x="21" y="20"/>
                  </a:cubicBezTo>
                  <a:cubicBezTo>
                    <a:pt x="20" y="20"/>
                    <a:pt x="20" y="19"/>
                    <a:pt x="19" y="18"/>
                  </a:cubicBezTo>
                  <a:cubicBezTo>
                    <a:pt x="17" y="18"/>
                    <a:pt x="16" y="18"/>
                    <a:pt x="15" y="18"/>
                  </a:cubicBezTo>
                  <a:cubicBezTo>
                    <a:pt x="13" y="17"/>
                    <a:pt x="11" y="16"/>
                    <a:pt x="9" y="16"/>
                  </a:cubicBezTo>
                  <a:cubicBezTo>
                    <a:pt x="6" y="14"/>
                    <a:pt x="3" y="12"/>
                    <a:pt x="0" y="11"/>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47" name="Freeform 1418">
              <a:extLst>
                <a:ext uri="{FF2B5EF4-FFF2-40B4-BE49-F238E27FC236}">
                  <a16:creationId xmlns:a16="http://schemas.microsoft.com/office/drawing/2014/main" xmlns="" id="{C0248997-2148-4DC9-A17E-06B5B9527B1F}"/>
                </a:ext>
              </a:extLst>
            </p:cNvPr>
            <p:cNvSpPr>
              <a:spLocks/>
            </p:cNvSpPr>
            <p:nvPr/>
          </p:nvSpPr>
          <p:spPr bwMode="auto">
            <a:xfrm>
              <a:off x="4603086" y="1410976"/>
              <a:ext cx="267860" cy="269512"/>
            </a:xfrm>
            <a:custGeom>
              <a:avLst/>
              <a:gdLst>
                <a:gd name="T0" fmla="*/ 4 w 96"/>
                <a:gd name="T1" fmla="*/ 11 h 109"/>
                <a:gd name="T2" fmla="*/ 13 w 96"/>
                <a:gd name="T3" fmla="*/ 13 h 109"/>
                <a:gd name="T4" fmla="*/ 25 w 96"/>
                <a:gd name="T5" fmla="*/ 14 h 109"/>
                <a:gd name="T6" fmla="*/ 34 w 96"/>
                <a:gd name="T7" fmla="*/ 16 h 109"/>
                <a:gd name="T8" fmla="*/ 39 w 96"/>
                <a:gd name="T9" fmla="*/ 11 h 109"/>
                <a:gd name="T10" fmla="*/ 46 w 96"/>
                <a:gd name="T11" fmla="*/ 2 h 109"/>
                <a:gd name="T12" fmla="*/ 57 w 96"/>
                <a:gd name="T13" fmla="*/ 3 h 109"/>
                <a:gd name="T14" fmla="*/ 65 w 96"/>
                <a:gd name="T15" fmla="*/ 11 h 109"/>
                <a:gd name="T16" fmla="*/ 63 w 96"/>
                <a:gd name="T17" fmla="*/ 15 h 109"/>
                <a:gd name="T18" fmla="*/ 68 w 96"/>
                <a:gd name="T19" fmla="*/ 21 h 109"/>
                <a:gd name="T20" fmla="*/ 69 w 96"/>
                <a:gd name="T21" fmla="*/ 34 h 109"/>
                <a:gd name="T22" fmla="*/ 76 w 96"/>
                <a:gd name="T23" fmla="*/ 46 h 109"/>
                <a:gd name="T24" fmla="*/ 78 w 96"/>
                <a:gd name="T25" fmla="*/ 52 h 109"/>
                <a:gd name="T26" fmla="*/ 81 w 96"/>
                <a:gd name="T27" fmla="*/ 56 h 109"/>
                <a:gd name="T28" fmla="*/ 81 w 96"/>
                <a:gd name="T29" fmla="*/ 66 h 109"/>
                <a:gd name="T30" fmla="*/ 94 w 96"/>
                <a:gd name="T31" fmla="*/ 77 h 109"/>
                <a:gd name="T32" fmla="*/ 73 w 96"/>
                <a:gd name="T33" fmla="*/ 97 h 109"/>
                <a:gd name="T34" fmla="*/ 68 w 96"/>
                <a:gd name="T35" fmla="*/ 101 h 109"/>
                <a:gd name="T36" fmla="*/ 62 w 96"/>
                <a:gd name="T37" fmla="*/ 101 h 109"/>
                <a:gd name="T38" fmla="*/ 57 w 96"/>
                <a:gd name="T39" fmla="*/ 102 h 109"/>
                <a:gd name="T40" fmla="*/ 52 w 96"/>
                <a:gd name="T41" fmla="*/ 102 h 109"/>
                <a:gd name="T42" fmla="*/ 52 w 96"/>
                <a:gd name="T43" fmla="*/ 104 h 109"/>
                <a:gd name="T44" fmla="*/ 45 w 96"/>
                <a:gd name="T45" fmla="*/ 105 h 109"/>
                <a:gd name="T46" fmla="*/ 40 w 96"/>
                <a:gd name="T47" fmla="*/ 107 h 109"/>
                <a:gd name="T48" fmla="*/ 31 w 96"/>
                <a:gd name="T49" fmla="*/ 108 h 109"/>
                <a:gd name="T50" fmla="*/ 28 w 96"/>
                <a:gd name="T51" fmla="*/ 109 h 109"/>
                <a:gd name="T52" fmla="*/ 30 w 96"/>
                <a:gd name="T53" fmla="*/ 106 h 109"/>
                <a:gd name="T54" fmla="*/ 29 w 96"/>
                <a:gd name="T55" fmla="*/ 103 h 109"/>
                <a:gd name="T56" fmla="*/ 18 w 96"/>
                <a:gd name="T57" fmla="*/ 101 h 109"/>
                <a:gd name="T58" fmla="*/ 14 w 96"/>
                <a:gd name="T59" fmla="*/ 100 h 109"/>
                <a:gd name="T60" fmla="*/ 16 w 96"/>
                <a:gd name="T61" fmla="*/ 90 h 109"/>
                <a:gd name="T62" fmla="*/ 12 w 96"/>
                <a:gd name="T63" fmla="*/ 81 h 109"/>
                <a:gd name="T64" fmla="*/ 14 w 96"/>
                <a:gd name="T65" fmla="*/ 74 h 109"/>
                <a:gd name="T66" fmla="*/ 20 w 96"/>
                <a:gd name="T67" fmla="*/ 71 h 109"/>
                <a:gd name="T68" fmla="*/ 19 w 96"/>
                <a:gd name="T69" fmla="*/ 69 h 109"/>
                <a:gd name="T70" fmla="*/ 27 w 96"/>
                <a:gd name="T71" fmla="*/ 65 h 109"/>
                <a:gd name="T72" fmla="*/ 30 w 96"/>
                <a:gd name="T73" fmla="*/ 62 h 109"/>
                <a:gd name="T74" fmla="*/ 37 w 96"/>
                <a:gd name="T75" fmla="*/ 55 h 109"/>
                <a:gd name="T76" fmla="*/ 41 w 96"/>
                <a:gd name="T77" fmla="*/ 54 h 109"/>
                <a:gd name="T78" fmla="*/ 41 w 96"/>
                <a:gd name="T79" fmla="*/ 51 h 109"/>
                <a:gd name="T80" fmla="*/ 34 w 96"/>
                <a:gd name="T81" fmla="*/ 45 h 109"/>
                <a:gd name="T82" fmla="*/ 27 w 96"/>
                <a:gd name="T83" fmla="*/ 40 h 109"/>
                <a:gd name="T84" fmla="*/ 25 w 96"/>
                <a:gd name="T85" fmla="*/ 30 h 109"/>
                <a:gd name="T86" fmla="*/ 23 w 96"/>
                <a:gd name="T87" fmla="*/ 26 h 109"/>
                <a:gd name="T88" fmla="*/ 24 w 96"/>
                <a:gd name="T89" fmla="*/ 23 h 109"/>
                <a:gd name="T90" fmla="*/ 19 w 96"/>
                <a:gd name="T91" fmla="*/ 18 h 109"/>
                <a:gd name="T92" fmla="*/ 9 w 96"/>
                <a:gd name="T93" fmla="*/ 1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6" h="109">
                  <a:moveTo>
                    <a:pt x="0" y="11"/>
                  </a:moveTo>
                  <a:cubicBezTo>
                    <a:pt x="1" y="10"/>
                    <a:pt x="2" y="11"/>
                    <a:pt x="4" y="11"/>
                  </a:cubicBezTo>
                  <a:cubicBezTo>
                    <a:pt x="3" y="10"/>
                    <a:pt x="3" y="10"/>
                    <a:pt x="3" y="10"/>
                  </a:cubicBezTo>
                  <a:cubicBezTo>
                    <a:pt x="7" y="8"/>
                    <a:pt x="10" y="10"/>
                    <a:pt x="13" y="13"/>
                  </a:cubicBezTo>
                  <a:cubicBezTo>
                    <a:pt x="15" y="15"/>
                    <a:pt x="18" y="16"/>
                    <a:pt x="21" y="15"/>
                  </a:cubicBezTo>
                  <a:cubicBezTo>
                    <a:pt x="23" y="15"/>
                    <a:pt x="24" y="15"/>
                    <a:pt x="25" y="14"/>
                  </a:cubicBezTo>
                  <a:cubicBezTo>
                    <a:pt x="26" y="13"/>
                    <a:pt x="29" y="14"/>
                    <a:pt x="30" y="15"/>
                  </a:cubicBezTo>
                  <a:cubicBezTo>
                    <a:pt x="32" y="15"/>
                    <a:pt x="32" y="16"/>
                    <a:pt x="34" y="16"/>
                  </a:cubicBezTo>
                  <a:cubicBezTo>
                    <a:pt x="35" y="15"/>
                    <a:pt x="35" y="13"/>
                    <a:pt x="37" y="13"/>
                  </a:cubicBezTo>
                  <a:cubicBezTo>
                    <a:pt x="38" y="13"/>
                    <a:pt x="39" y="13"/>
                    <a:pt x="39" y="11"/>
                  </a:cubicBezTo>
                  <a:cubicBezTo>
                    <a:pt x="39" y="9"/>
                    <a:pt x="40" y="7"/>
                    <a:pt x="40" y="5"/>
                  </a:cubicBezTo>
                  <a:cubicBezTo>
                    <a:pt x="41" y="3"/>
                    <a:pt x="44" y="2"/>
                    <a:pt x="46" y="2"/>
                  </a:cubicBezTo>
                  <a:cubicBezTo>
                    <a:pt x="48" y="3"/>
                    <a:pt x="50" y="2"/>
                    <a:pt x="52" y="1"/>
                  </a:cubicBezTo>
                  <a:cubicBezTo>
                    <a:pt x="54" y="0"/>
                    <a:pt x="55" y="2"/>
                    <a:pt x="57" y="3"/>
                  </a:cubicBezTo>
                  <a:cubicBezTo>
                    <a:pt x="59" y="4"/>
                    <a:pt x="61" y="4"/>
                    <a:pt x="64" y="5"/>
                  </a:cubicBezTo>
                  <a:cubicBezTo>
                    <a:pt x="70" y="6"/>
                    <a:pt x="62" y="9"/>
                    <a:pt x="65" y="11"/>
                  </a:cubicBezTo>
                  <a:cubicBezTo>
                    <a:pt x="63" y="12"/>
                    <a:pt x="61" y="12"/>
                    <a:pt x="60" y="13"/>
                  </a:cubicBezTo>
                  <a:cubicBezTo>
                    <a:pt x="61" y="13"/>
                    <a:pt x="64" y="13"/>
                    <a:pt x="63" y="15"/>
                  </a:cubicBezTo>
                  <a:cubicBezTo>
                    <a:pt x="61" y="16"/>
                    <a:pt x="61" y="17"/>
                    <a:pt x="62" y="19"/>
                  </a:cubicBezTo>
                  <a:cubicBezTo>
                    <a:pt x="64" y="20"/>
                    <a:pt x="67" y="20"/>
                    <a:pt x="68" y="21"/>
                  </a:cubicBezTo>
                  <a:cubicBezTo>
                    <a:pt x="70" y="22"/>
                    <a:pt x="72" y="23"/>
                    <a:pt x="74" y="25"/>
                  </a:cubicBezTo>
                  <a:cubicBezTo>
                    <a:pt x="78" y="27"/>
                    <a:pt x="67" y="31"/>
                    <a:pt x="69" y="34"/>
                  </a:cubicBezTo>
                  <a:cubicBezTo>
                    <a:pt x="72" y="38"/>
                    <a:pt x="77" y="40"/>
                    <a:pt x="79" y="46"/>
                  </a:cubicBezTo>
                  <a:cubicBezTo>
                    <a:pt x="78" y="46"/>
                    <a:pt x="77" y="46"/>
                    <a:pt x="76" y="46"/>
                  </a:cubicBezTo>
                  <a:cubicBezTo>
                    <a:pt x="77" y="47"/>
                    <a:pt x="76" y="49"/>
                    <a:pt x="76" y="50"/>
                  </a:cubicBezTo>
                  <a:cubicBezTo>
                    <a:pt x="75" y="51"/>
                    <a:pt x="77" y="51"/>
                    <a:pt x="78" y="52"/>
                  </a:cubicBezTo>
                  <a:cubicBezTo>
                    <a:pt x="76" y="52"/>
                    <a:pt x="76" y="54"/>
                    <a:pt x="77" y="55"/>
                  </a:cubicBezTo>
                  <a:cubicBezTo>
                    <a:pt x="78" y="56"/>
                    <a:pt x="80" y="54"/>
                    <a:pt x="81" y="56"/>
                  </a:cubicBezTo>
                  <a:cubicBezTo>
                    <a:pt x="77" y="58"/>
                    <a:pt x="83" y="60"/>
                    <a:pt x="84" y="61"/>
                  </a:cubicBezTo>
                  <a:cubicBezTo>
                    <a:pt x="88" y="62"/>
                    <a:pt x="83" y="66"/>
                    <a:pt x="81" y="66"/>
                  </a:cubicBezTo>
                  <a:cubicBezTo>
                    <a:pt x="86" y="69"/>
                    <a:pt x="90" y="71"/>
                    <a:pt x="94" y="74"/>
                  </a:cubicBezTo>
                  <a:cubicBezTo>
                    <a:pt x="96" y="75"/>
                    <a:pt x="95" y="76"/>
                    <a:pt x="94" y="77"/>
                  </a:cubicBezTo>
                  <a:cubicBezTo>
                    <a:pt x="93" y="80"/>
                    <a:pt x="92" y="81"/>
                    <a:pt x="90" y="83"/>
                  </a:cubicBezTo>
                  <a:cubicBezTo>
                    <a:pt x="85" y="88"/>
                    <a:pt x="80" y="93"/>
                    <a:pt x="73" y="97"/>
                  </a:cubicBezTo>
                  <a:cubicBezTo>
                    <a:pt x="72" y="98"/>
                    <a:pt x="70" y="99"/>
                    <a:pt x="69" y="100"/>
                  </a:cubicBezTo>
                  <a:cubicBezTo>
                    <a:pt x="69" y="100"/>
                    <a:pt x="68" y="101"/>
                    <a:pt x="68" y="101"/>
                  </a:cubicBezTo>
                  <a:cubicBezTo>
                    <a:pt x="67" y="102"/>
                    <a:pt x="66" y="101"/>
                    <a:pt x="65" y="102"/>
                  </a:cubicBezTo>
                  <a:cubicBezTo>
                    <a:pt x="63" y="102"/>
                    <a:pt x="63" y="100"/>
                    <a:pt x="62" y="101"/>
                  </a:cubicBezTo>
                  <a:cubicBezTo>
                    <a:pt x="61" y="102"/>
                    <a:pt x="60" y="102"/>
                    <a:pt x="58" y="102"/>
                  </a:cubicBezTo>
                  <a:cubicBezTo>
                    <a:pt x="58" y="102"/>
                    <a:pt x="57" y="102"/>
                    <a:pt x="57" y="102"/>
                  </a:cubicBezTo>
                  <a:cubicBezTo>
                    <a:pt x="57" y="102"/>
                    <a:pt x="56" y="103"/>
                    <a:pt x="56" y="103"/>
                  </a:cubicBezTo>
                  <a:cubicBezTo>
                    <a:pt x="55" y="103"/>
                    <a:pt x="53" y="102"/>
                    <a:pt x="52" y="102"/>
                  </a:cubicBezTo>
                  <a:cubicBezTo>
                    <a:pt x="53" y="103"/>
                    <a:pt x="53" y="103"/>
                    <a:pt x="52" y="103"/>
                  </a:cubicBezTo>
                  <a:cubicBezTo>
                    <a:pt x="52" y="104"/>
                    <a:pt x="52" y="104"/>
                    <a:pt x="52" y="104"/>
                  </a:cubicBezTo>
                  <a:cubicBezTo>
                    <a:pt x="51" y="105"/>
                    <a:pt x="50" y="104"/>
                    <a:pt x="50" y="103"/>
                  </a:cubicBezTo>
                  <a:cubicBezTo>
                    <a:pt x="49" y="105"/>
                    <a:pt x="46" y="105"/>
                    <a:pt x="45" y="105"/>
                  </a:cubicBezTo>
                  <a:cubicBezTo>
                    <a:pt x="44" y="105"/>
                    <a:pt x="43" y="105"/>
                    <a:pt x="42" y="106"/>
                  </a:cubicBezTo>
                  <a:cubicBezTo>
                    <a:pt x="41" y="106"/>
                    <a:pt x="41" y="107"/>
                    <a:pt x="40" y="107"/>
                  </a:cubicBezTo>
                  <a:cubicBezTo>
                    <a:pt x="39" y="107"/>
                    <a:pt x="39" y="106"/>
                    <a:pt x="37" y="107"/>
                  </a:cubicBezTo>
                  <a:cubicBezTo>
                    <a:pt x="35" y="107"/>
                    <a:pt x="33" y="108"/>
                    <a:pt x="31" y="108"/>
                  </a:cubicBezTo>
                  <a:cubicBezTo>
                    <a:pt x="31" y="108"/>
                    <a:pt x="32" y="107"/>
                    <a:pt x="32" y="107"/>
                  </a:cubicBezTo>
                  <a:cubicBezTo>
                    <a:pt x="31" y="108"/>
                    <a:pt x="29" y="109"/>
                    <a:pt x="28" y="109"/>
                  </a:cubicBezTo>
                  <a:cubicBezTo>
                    <a:pt x="28" y="109"/>
                    <a:pt x="29" y="108"/>
                    <a:pt x="29" y="108"/>
                  </a:cubicBezTo>
                  <a:cubicBezTo>
                    <a:pt x="30" y="106"/>
                    <a:pt x="28" y="107"/>
                    <a:pt x="30" y="106"/>
                  </a:cubicBezTo>
                  <a:cubicBezTo>
                    <a:pt x="29" y="107"/>
                    <a:pt x="28" y="106"/>
                    <a:pt x="28" y="106"/>
                  </a:cubicBezTo>
                  <a:cubicBezTo>
                    <a:pt x="26" y="105"/>
                    <a:pt x="28" y="104"/>
                    <a:pt x="29" y="103"/>
                  </a:cubicBezTo>
                  <a:cubicBezTo>
                    <a:pt x="28" y="103"/>
                    <a:pt x="22" y="105"/>
                    <a:pt x="24" y="103"/>
                  </a:cubicBezTo>
                  <a:cubicBezTo>
                    <a:pt x="22" y="102"/>
                    <a:pt x="20" y="102"/>
                    <a:pt x="18" y="101"/>
                  </a:cubicBezTo>
                  <a:cubicBezTo>
                    <a:pt x="18" y="101"/>
                    <a:pt x="16" y="99"/>
                    <a:pt x="16" y="101"/>
                  </a:cubicBezTo>
                  <a:cubicBezTo>
                    <a:pt x="16" y="101"/>
                    <a:pt x="14" y="100"/>
                    <a:pt x="14" y="100"/>
                  </a:cubicBezTo>
                  <a:cubicBezTo>
                    <a:pt x="15" y="99"/>
                    <a:pt x="13" y="96"/>
                    <a:pt x="13" y="95"/>
                  </a:cubicBezTo>
                  <a:cubicBezTo>
                    <a:pt x="16" y="95"/>
                    <a:pt x="12" y="88"/>
                    <a:pt x="16" y="90"/>
                  </a:cubicBezTo>
                  <a:cubicBezTo>
                    <a:pt x="14" y="89"/>
                    <a:pt x="12" y="87"/>
                    <a:pt x="12" y="85"/>
                  </a:cubicBezTo>
                  <a:cubicBezTo>
                    <a:pt x="11" y="84"/>
                    <a:pt x="12" y="83"/>
                    <a:pt x="12" y="81"/>
                  </a:cubicBezTo>
                  <a:cubicBezTo>
                    <a:pt x="11" y="80"/>
                    <a:pt x="10" y="79"/>
                    <a:pt x="10" y="78"/>
                  </a:cubicBezTo>
                  <a:cubicBezTo>
                    <a:pt x="10" y="77"/>
                    <a:pt x="12" y="73"/>
                    <a:pt x="14" y="74"/>
                  </a:cubicBezTo>
                  <a:cubicBezTo>
                    <a:pt x="13" y="73"/>
                    <a:pt x="12" y="72"/>
                    <a:pt x="13" y="71"/>
                  </a:cubicBezTo>
                  <a:cubicBezTo>
                    <a:pt x="14" y="73"/>
                    <a:pt x="18" y="72"/>
                    <a:pt x="20" y="71"/>
                  </a:cubicBezTo>
                  <a:cubicBezTo>
                    <a:pt x="19" y="71"/>
                    <a:pt x="17" y="68"/>
                    <a:pt x="20" y="70"/>
                  </a:cubicBezTo>
                  <a:cubicBezTo>
                    <a:pt x="19" y="69"/>
                    <a:pt x="19" y="69"/>
                    <a:pt x="19" y="69"/>
                  </a:cubicBezTo>
                  <a:cubicBezTo>
                    <a:pt x="20" y="70"/>
                    <a:pt x="21" y="67"/>
                    <a:pt x="23" y="68"/>
                  </a:cubicBezTo>
                  <a:cubicBezTo>
                    <a:pt x="23" y="66"/>
                    <a:pt x="26" y="65"/>
                    <a:pt x="27" y="65"/>
                  </a:cubicBezTo>
                  <a:cubicBezTo>
                    <a:pt x="27" y="64"/>
                    <a:pt x="27" y="64"/>
                    <a:pt x="27" y="63"/>
                  </a:cubicBezTo>
                  <a:cubicBezTo>
                    <a:pt x="28" y="63"/>
                    <a:pt x="29" y="63"/>
                    <a:pt x="30" y="62"/>
                  </a:cubicBezTo>
                  <a:cubicBezTo>
                    <a:pt x="31" y="60"/>
                    <a:pt x="33" y="59"/>
                    <a:pt x="34" y="58"/>
                  </a:cubicBezTo>
                  <a:cubicBezTo>
                    <a:pt x="35" y="57"/>
                    <a:pt x="35" y="56"/>
                    <a:pt x="37" y="55"/>
                  </a:cubicBezTo>
                  <a:cubicBezTo>
                    <a:pt x="38" y="54"/>
                    <a:pt x="40" y="55"/>
                    <a:pt x="42" y="55"/>
                  </a:cubicBezTo>
                  <a:cubicBezTo>
                    <a:pt x="41" y="54"/>
                    <a:pt x="41" y="54"/>
                    <a:pt x="41" y="54"/>
                  </a:cubicBezTo>
                  <a:cubicBezTo>
                    <a:pt x="42" y="54"/>
                    <a:pt x="42" y="53"/>
                    <a:pt x="42" y="53"/>
                  </a:cubicBezTo>
                  <a:cubicBezTo>
                    <a:pt x="42" y="52"/>
                    <a:pt x="40" y="52"/>
                    <a:pt x="41" y="51"/>
                  </a:cubicBezTo>
                  <a:cubicBezTo>
                    <a:pt x="41" y="50"/>
                    <a:pt x="41" y="49"/>
                    <a:pt x="40" y="48"/>
                  </a:cubicBezTo>
                  <a:cubicBezTo>
                    <a:pt x="39" y="47"/>
                    <a:pt x="35" y="47"/>
                    <a:pt x="34" y="45"/>
                  </a:cubicBezTo>
                  <a:cubicBezTo>
                    <a:pt x="33" y="46"/>
                    <a:pt x="31" y="45"/>
                    <a:pt x="30" y="44"/>
                  </a:cubicBezTo>
                  <a:cubicBezTo>
                    <a:pt x="29" y="42"/>
                    <a:pt x="28" y="41"/>
                    <a:pt x="27" y="40"/>
                  </a:cubicBezTo>
                  <a:cubicBezTo>
                    <a:pt x="25" y="38"/>
                    <a:pt x="30" y="35"/>
                    <a:pt x="27" y="33"/>
                  </a:cubicBezTo>
                  <a:cubicBezTo>
                    <a:pt x="26" y="32"/>
                    <a:pt x="25" y="31"/>
                    <a:pt x="25" y="30"/>
                  </a:cubicBezTo>
                  <a:cubicBezTo>
                    <a:pt x="25" y="29"/>
                    <a:pt x="27" y="28"/>
                    <a:pt x="26" y="28"/>
                  </a:cubicBezTo>
                  <a:cubicBezTo>
                    <a:pt x="24" y="27"/>
                    <a:pt x="24" y="28"/>
                    <a:pt x="23" y="26"/>
                  </a:cubicBezTo>
                  <a:cubicBezTo>
                    <a:pt x="23" y="25"/>
                    <a:pt x="23" y="24"/>
                    <a:pt x="23" y="24"/>
                  </a:cubicBezTo>
                  <a:cubicBezTo>
                    <a:pt x="23" y="23"/>
                    <a:pt x="24" y="23"/>
                    <a:pt x="24" y="23"/>
                  </a:cubicBezTo>
                  <a:cubicBezTo>
                    <a:pt x="24" y="22"/>
                    <a:pt x="21" y="21"/>
                    <a:pt x="21" y="20"/>
                  </a:cubicBezTo>
                  <a:cubicBezTo>
                    <a:pt x="20" y="20"/>
                    <a:pt x="20" y="19"/>
                    <a:pt x="19" y="18"/>
                  </a:cubicBezTo>
                  <a:cubicBezTo>
                    <a:pt x="17" y="18"/>
                    <a:pt x="16" y="18"/>
                    <a:pt x="15" y="18"/>
                  </a:cubicBezTo>
                  <a:cubicBezTo>
                    <a:pt x="13" y="17"/>
                    <a:pt x="11" y="16"/>
                    <a:pt x="9" y="16"/>
                  </a:cubicBezTo>
                  <a:cubicBezTo>
                    <a:pt x="6" y="14"/>
                    <a:pt x="3" y="12"/>
                    <a:pt x="0" y="1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48" name="Freeform 1419">
              <a:extLst>
                <a:ext uri="{FF2B5EF4-FFF2-40B4-BE49-F238E27FC236}">
                  <a16:creationId xmlns:a16="http://schemas.microsoft.com/office/drawing/2014/main" xmlns="" id="{64BE9D3A-B6CF-4360-BD1B-5B72BDD5DA7D}"/>
                </a:ext>
              </a:extLst>
            </p:cNvPr>
            <p:cNvSpPr>
              <a:spLocks/>
            </p:cNvSpPr>
            <p:nvPr/>
          </p:nvSpPr>
          <p:spPr bwMode="auto">
            <a:xfrm>
              <a:off x="4659810" y="1666451"/>
              <a:ext cx="4727" cy="2807"/>
            </a:xfrm>
            <a:custGeom>
              <a:avLst/>
              <a:gdLst>
                <a:gd name="T0" fmla="*/ 1 w 2"/>
                <a:gd name="T1" fmla="*/ 1 h 1"/>
                <a:gd name="T2" fmla="*/ 0 w 2"/>
                <a:gd name="T3" fmla="*/ 1 h 1"/>
                <a:gd name="T4" fmla="*/ 2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1" y="1"/>
                    <a:pt x="0" y="1"/>
                  </a:cubicBezTo>
                  <a:cubicBezTo>
                    <a:pt x="1" y="0"/>
                    <a:pt x="2" y="0"/>
                    <a:pt x="2" y="1"/>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49" name="Freeform 1420">
              <a:extLst>
                <a:ext uri="{FF2B5EF4-FFF2-40B4-BE49-F238E27FC236}">
                  <a16:creationId xmlns:a16="http://schemas.microsoft.com/office/drawing/2014/main" xmlns="" id="{D273AA12-1561-42DB-9FD9-F49886B1FD21}"/>
                </a:ext>
              </a:extLst>
            </p:cNvPr>
            <p:cNvSpPr>
              <a:spLocks/>
            </p:cNvSpPr>
            <p:nvPr/>
          </p:nvSpPr>
          <p:spPr bwMode="auto">
            <a:xfrm>
              <a:off x="4659810" y="1666451"/>
              <a:ext cx="4727" cy="2807"/>
            </a:xfrm>
            <a:custGeom>
              <a:avLst/>
              <a:gdLst>
                <a:gd name="T0" fmla="*/ 1 w 2"/>
                <a:gd name="T1" fmla="*/ 1 h 1"/>
                <a:gd name="T2" fmla="*/ 0 w 2"/>
                <a:gd name="T3" fmla="*/ 1 h 1"/>
                <a:gd name="T4" fmla="*/ 2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1" y="1"/>
                    <a:pt x="0" y="1"/>
                  </a:cubicBezTo>
                  <a:cubicBezTo>
                    <a:pt x="1" y="0"/>
                    <a:pt x="2" y="0"/>
                    <a:pt x="2" y="1"/>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50" name="Freeform 1421">
              <a:extLst>
                <a:ext uri="{FF2B5EF4-FFF2-40B4-BE49-F238E27FC236}">
                  <a16:creationId xmlns:a16="http://schemas.microsoft.com/office/drawing/2014/main" xmlns="" id="{29AA1C60-5A7C-45A1-9318-457ED20278F7}"/>
                </a:ext>
              </a:extLst>
            </p:cNvPr>
            <p:cNvSpPr>
              <a:spLocks/>
            </p:cNvSpPr>
            <p:nvPr/>
          </p:nvSpPr>
          <p:spPr bwMode="auto">
            <a:xfrm>
              <a:off x="4667687" y="166645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51" name="Freeform 1422">
              <a:extLst>
                <a:ext uri="{FF2B5EF4-FFF2-40B4-BE49-F238E27FC236}">
                  <a16:creationId xmlns:a16="http://schemas.microsoft.com/office/drawing/2014/main" xmlns="" id="{01B0617D-9472-4A65-A1F5-07EE8BE45E6D}"/>
                </a:ext>
              </a:extLst>
            </p:cNvPr>
            <p:cNvSpPr>
              <a:spLocks/>
            </p:cNvSpPr>
            <p:nvPr/>
          </p:nvSpPr>
          <p:spPr bwMode="auto">
            <a:xfrm>
              <a:off x="4667687" y="1666451"/>
              <a:ext cx="0" cy="0"/>
            </a:xfrm>
            <a:custGeom>
              <a:avLst/>
              <a:gdLst/>
              <a:ahLst/>
              <a:cxnLst>
                <a:cxn ang="0">
                  <a:pos x="0" y="0"/>
                </a:cxn>
                <a:cxn ang="0">
                  <a:pos x="0" y="0"/>
                </a:cxn>
                <a:cxn ang="0">
                  <a:pos x="0" y="0"/>
                </a:cxn>
              </a:cxnLst>
              <a:rect l="0" t="0" r="r" b="b"/>
              <a:pathLst>
                <a:path>
                  <a:moveTo>
                    <a:pt x="0" y="0"/>
                  </a:moveTo>
                  <a:lnTo>
                    <a:pt x="0" y="0"/>
                  </a:lnTo>
                  <a:lnTo>
                    <a:pt x="0" y="0"/>
                  </a:ln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52" name="Freeform 1423">
              <a:extLst>
                <a:ext uri="{FF2B5EF4-FFF2-40B4-BE49-F238E27FC236}">
                  <a16:creationId xmlns:a16="http://schemas.microsoft.com/office/drawing/2014/main" xmlns="" id="{1C4B8442-D099-4597-86B6-58F873823EF7}"/>
                </a:ext>
              </a:extLst>
            </p:cNvPr>
            <p:cNvSpPr>
              <a:spLocks/>
            </p:cNvSpPr>
            <p:nvPr/>
          </p:nvSpPr>
          <p:spPr bwMode="auto">
            <a:xfrm>
              <a:off x="4667687" y="1666451"/>
              <a:ext cx="0" cy="0"/>
            </a:xfrm>
            <a:custGeom>
              <a:avLst/>
              <a:gdLst/>
              <a:ahLst/>
              <a:cxnLst>
                <a:cxn ang="0">
                  <a:pos x="0" y="0"/>
                </a:cxn>
                <a:cxn ang="0">
                  <a:pos x="0" y="0"/>
                </a:cxn>
                <a:cxn ang="0">
                  <a:pos x="0" y="0"/>
                </a:cxn>
              </a:cxnLst>
              <a:rect l="0" t="0" r="r" b="b"/>
              <a:pathLst>
                <a:path>
                  <a:moveTo>
                    <a:pt x="0" y="0"/>
                  </a:moveTo>
                  <a:lnTo>
                    <a:pt x="0" y="0"/>
                  </a:lnTo>
                  <a:lnTo>
                    <a:pt x="0" y="0"/>
                  </a:ln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53" name="Freeform 1424">
              <a:extLst>
                <a:ext uri="{FF2B5EF4-FFF2-40B4-BE49-F238E27FC236}">
                  <a16:creationId xmlns:a16="http://schemas.microsoft.com/office/drawing/2014/main" xmlns="" id="{368B162D-0BFD-4FC1-9537-22B2A26D62C9}"/>
                </a:ext>
              </a:extLst>
            </p:cNvPr>
            <p:cNvSpPr>
              <a:spLocks/>
            </p:cNvSpPr>
            <p:nvPr/>
          </p:nvSpPr>
          <p:spPr bwMode="auto">
            <a:xfrm>
              <a:off x="5089959" y="2323386"/>
              <a:ext cx="174897" cy="158620"/>
            </a:xfrm>
            <a:custGeom>
              <a:avLst/>
              <a:gdLst>
                <a:gd name="T0" fmla="*/ 1 w 63"/>
                <a:gd name="T1" fmla="*/ 51 h 64"/>
                <a:gd name="T2" fmla="*/ 5 w 63"/>
                <a:gd name="T3" fmla="*/ 47 h 64"/>
                <a:gd name="T4" fmla="*/ 8 w 63"/>
                <a:gd name="T5" fmla="*/ 44 h 64"/>
                <a:gd name="T6" fmla="*/ 9 w 63"/>
                <a:gd name="T7" fmla="*/ 39 h 64"/>
                <a:gd name="T8" fmla="*/ 7 w 63"/>
                <a:gd name="T9" fmla="*/ 36 h 64"/>
                <a:gd name="T10" fmla="*/ 6 w 63"/>
                <a:gd name="T11" fmla="*/ 34 h 64"/>
                <a:gd name="T12" fmla="*/ 2 w 63"/>
                <a:gd name="T13" fmla="*/ 31 h 64"/>
                <a:gd name="T14" fmla="*/ 1 w 63"/>
                <a:gd name="T15" fmla="*/ 24 h 64"/>
                <a:gd name="T16" fmla="*/ 1 w 63"/>
                <a:gd name="T17" fmla="*/ 19 h 64"/>
                <a:gd name="T18" fmla="*/ 3 w 63"/>
                <a:gd name="T19" fmla="*/ 20 h 64"/>
                <a:gd name="T20" fmla="*/ 5 w 63"/>
                <a:gd name="T21" fmla="*/ 18 h 64"/>
                <a:gd name="T22" fmla="*/ 5 w 63"/>
                <a:gd name="T23" fmla="*/ 15 h 64"/>
                <a:gd name="T24" fmla="*/ 8 w 63"/>
                <a:gd name="T25" fmla="*/ 15 h 64"/>
                <a:gd name="T26" fmla="*/ 7 w 63"/>
                <a:gd name="T27" fmla="*/ 11 h 64"/>
                <a:gd name="T28" fmla="*/ 8 w 63"/>
                <a:gd name="T29" fmla="*/ 8 h 64"/>
                <a:gd name="T30" fmla="*/ 10 w 63"/>
                <a:gd name="T31" fmla="*/ 8 h 64"/>
                <a:gd name="T32" fmla="*/ 13 w 63"/>
                <a:gd name="T33" fmla="*/ 10 h 64"/>
                <a:gd name="T34" fmla="*/ 18 w 63"/>
                <a:gd name="T35" fmla="*/ 9 h 64"/>
                <a:gd name="T36" fmla="*/ 24 w 63"/>
                <a:gd name="T37" fmla="*/ 7 h 64"/>
                <a:gd name="T38" fmla="*/ 28 w 63"/>
                <a:gd name="T39" fmla="*/ 9 h 64"/>
                <a:gd name="T40" fmla="*/ 34 w 63"/>
                <a:gd name="T41" fmla="*/ 9 h 64"/>
                <a:gd name="T42" fmla="*/ 46 w 63"/>
                <a:gd name="T43" fmla="*/ 5 h 64"/>
                <a:gd name="T44" fmla="*/ 52 w 63"/>
                <a:gd name="T45" fmla="*/ 5 h 64"/>
                <a:gd name="T46" fmla="*/ 58 w 63"/>
                <a:gd name="T47" fmla="*/ 4 h 64"/>
                <a:gd name="T48" fmla="*/ 63 w 63"/>
                <a:gd name="T49" fmla="*/ 5 h 64"/>
                <a:gd name="T50" fmla="*/ 60 w 63"/>
                <a:gd name="T51" fmla="*/ 9 h 64"/>
                <a:gd name="T52" fmla="*/ 55 w 63"/>
                <a:gd name="T53" fmla="*/ 12 h 64"/>
                <a:gd name="T54" fmla="*/ 55 w 63"/>
                <a:gd name="T55" fmla="*/ 21 h 64"/>
                <a:gd name="T56" fmla="*/ 55 w 63"/>
                <a:gd name="T57" fmla="*/ 26 h 64"/>
                <a:gd name="T58" fmla="*/ 55 w 63"/>
                <a:gd name="T59" fmla="*/ 34 h 64"/>
                <a:gd name="T60" fmla="*/ 21 w 63"/>
                <a:gd name="T61" fmla="*/ 57 h 64"/>
                <a:gd name="T62" fmla="*/ 9 w 63"/>
                <a:gd name="T63" fmla="*/ 61 h 64"/>
                <a:gd name="T64" fmla="*/ 5 w 63"/>
                <a:gd name="T65" fmla="*/ 58 h 64"/>
                <a:gd name="T66" fmla="*/ 2 w 63"/>
                <a:gd name="T67" fmla="*/ 58 h 64"/>
                <a:gd name="T68" fmla="*/ 1 w 63"/>
                <a:gd name="T69" fmla="*/ 58 h 64"/>
                <a:gd name="T70" fmla="*/ 1 w 63"/>
                <a:gd name="T71" fmla="*/ 5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3" h="64">
                  <a:moveTo>
                    <a:pt x="1" y="51"/>
                  </a:moveTo>
                  <a:cubicBezTo>
                    <a:pt x="1" y="49"/>
                    <a:pt x="3" y="47"/>
                    <a:pt x="5" y="47"/>
                  </a:cubicBezTo>
                  <a:cubicBezTo>
                    <a:pt x="2" y="45"/>
                    <a:pt x="6" y="43"/>
                    <a:pt x="8" y="44"/>
                  </a:cubicBezTo>
                  <a:cubicBezTo>
                    <a:pt x="6" y="42"/>
                    <a:pt x="9" y="42"/>
                    <a:pt x="9" y="39"/>
                  </a:cubicBezTo>
                  <a:cubicBezTo>
                    <a:pt x="9" y="38"/>
                    <a:pt x="8" y="36"/>
                    <a:pt x="7" y="36"/>
                  </a:cubicBezTo>
                  <a:cubicBezTo>
                    <a:pt x="5" y="36"/>
                    <a:pt x="8" y="33"/>
                    <a:pt x="6" y="34"/>
                  </a:cubicBezTo>
                  <a:cubicBezTo>
                    <a:pt x="2" y="35"/>
                    <a:pt x="2" y="33"/>
                    <a:pt x="2" y="31"/>
                  </a:cubicBezTo>
                  <a:cubicBezTo>
                    <a:pt x="1" y="29"/>
                    <a:pt x="3" y="26"/>
                    <a:pt x="1" y="24"/>
                  </a:cubicBezTo>
                  <a:cubicBezTo>
                    <a:pt x="0" y="23"/>
                    <a:pt x="1" y="21"/>
                    <a:pt x="1" y="19"/>
                  </a:cubicBezTo>
                  <a:cubicBezTo>
                    <a:pt x="1" y="18"/>
                    <a:pt x="3" y="20"/>
                    <a:pt x="3" y="20"/>
                  </a:cubicBezTo>
                  <a:cubicBezTo>
                    <a:pt x="3" y="20"/>
                    <a:pt x="4" y="19"/>
                    <a:pt x="5" y="18"/>
                  </a:cubicBezTo>
                  <a:cubicBezTo>
                    <a:pt x="6" y="18"/>
                    <a:pt x="5" y="16"/>
                    <a:pt x="5" y="15"/>
                  </a:cubicBezTo>
                  <a:cubicBezTo>
                    <a:pt x="6" y="15"/>
                    <a:pt x="7" y="15"/>
                    <a:pt x="8" y="15"/>
                  </a:cubicBezTo>
                  <a:cubicBezTo>
                    <a:pt x="7" y="13"/>
                    <a:pt x="7" y="13"/>
                    <a:pt x="7" y="11"/>
                  </a:cubicBezTo>
                  <a:cubicBezTo>
                    <a:pt x="7" y="10"/>
                    <a:pt x="7" y="8"/>
                    <a:pt x="8" y="8"/>
                  </a:cubicBezTo>
                  <a:cubicBezTo>
                    <a:pt x="8" y="8"/>
                    <a:pt x="9" y="8"/>
                    <a:pt x="10" y="8"/>
                  </a:cubicBezTo>
                  <a:cubicBezTo>
                    <a:pt x="11" y="9"/>
                    <a:pt x="12" y="11"/>
                    <a:pt x="13" y="10"/>
                  </a:cubicBezTo>
                  <a:cubicBezTo>
                    <a:pt x="15" y="10"/>
                    <a:pt x="17" y="10"/>
                    <a:pt x="18" y="9"/>
                  </a:cubicBezTo>
                  <a:cubicBezTo>
                    <a:pt x="20" y="8"/>
                    <a:pt x="22" y="7"/>
                    <a:pt x="24" y="7"/>
                  </a:cubicBezTo>
                  <a:cubicBezTo>
                    <a:pt x="26" y="7"/>
                    <a:pt x="27" y="9"/>
                    <a:pt x="28" y="9"/>
                  </a:cubicBezTo>
                  <a:cubicBezTo>
                    <a:pt x="30" y="10"/>
                    <a:pt x="33" y="10"/>
                    <a:pt x="34" y="9"/>
                  </a:cubicBezTo>
                  <a:cubicBezTo>
                    <a:pt x="39" y="9"/>
                    <a:pt x="42" y="7"/>
                    <a:pt x="46" y="5"/>
                  </a:cubicBezTo>
                  <a:cubicBezTo>
                    <a:pt x="48" y="4"/>
                    <a:pt x="50" y="4"/>
                    <a:pt x="52" y="5"/>
                  </a:cubicBezTo>
                  <a:cubicBezTo>
                    <a:pt x="54" y="5"/>
                    <a:pt x="56" y="5"/>
                    <a:pt x="58" y="4"/>
                  </a:cubicBezTo>
                  <a:cubicBezTo>
                    <a:pt x="60" y="3"/>
                    <a:pt x="63" y="0"/>
                    <a:pt x="63" y="5"/>
                  </a:cubicBezTo>
                  <a:cubicBezTo>
                    <a:pt x="63" y="6"/>
                    <a:pt x="61" y="9"/>
                    <a:pt x="60" y="9"/>
                  </a:cubicBezTo>
                  <a:cubicBezTo>
                    <a:pt x="58" y="11"/>
                    <a:pt x="57" y="11"/>
                    <a:pt x="55" y="12"/>
                  </a:cubicBezTo>
                  <a:cubicBezTo>
                    <a:pt x="51" y="14"/>
                    <a:pt x="55" y="18"/>
                    <a:pt x="55" y="21"/>
                  </a:cubicBezTo>
                  <a:cubicBezTo>
                    <a:pt x="56" y="22"/>
                    <a:pt x="55" y="24"/>
                    <a:pt x="55" y="26"/>
                  </a:cubicBezTo>
                  <a:cubicBezTo>
                    <a:pt x="54" y="28"/>
                    <a:pt x="55" y="32"/>
                    <a:pt x="55" y="34"/>
                  </a:cubicBezTo>
                  <a:cubicBezTo>
                    <a:pt x="55" y="39"/>
                    <a:pt x="32" y="49"/>
                    <a:pt x="21" y="57"/>
                  </a:cubicBezTo>
                  <a:cubicBezTo>
                    <a:pt x="18" y="59"/>
                    <a:pt x="13" y="64"/>
                    <a:pt x="9" y="61"/>
                  </a:cubicBezTo>
                  <a:cubicBezTo>
                    <a:pt x="8" y="60"/>
                    <a:pt x="7" y="59"/>
                    <a:pt x="5" y="58"/>
                  </a:cubicBezTo>
                  <a:cubicBezTo>
                    <a:pt x="4" y="57"/>
                    <a:pt x="2" y="57"/>
                    <a:pt x="2" y="58"/>
                  </a:cubicBezTo>
                  <a:cubicBezTo>
                    <a:pt x="1" y="58"/>
                    <a:pt x="1" y="58"/>
                    <a:pt x="1" y="58"/>
                  </a:cubicBezTo>
                  <a:cubicBezTo>
                    <a:pt x="1" y="57"/>
                    <a:pt x="2" y="51"/>
                    <a:pt x="1" y="51"/>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54" name="Freeform 1425">
              <a:extLst>
                <a:ext uri="{FF2B5EF4-FFF2-40B4-BE49-F238E27FC236}">
                  <a16:creationId xmlns:a16="http://schemas.microsoft.com/office/drawing/2014/main" xmlns="" id="{1E21DF46-D4C1-49A3-9D63-3E71BEEF1DCF}"/>
                </a:ext>
              </a:extLst>
            </p:cNvPr>
            <p:cNvSpPr>
              <a:spLocks/>
            </p:cNvSpPr>
            <p:nvPr/>
          </p:nvSpPr>
          <p:spPr bwMode="auto">
            <a:xfrm>
              <a:off x="5086808" y="2326194"/>
              <a:ext cx="181199" cy="153005"/>
            </a:xfrm>
            <a:custGeom>
              <a:avLst/>
              <a:gdLst>
                <a:gd name="T0" fmla="*/ 6 w 65"/>
                <a:gd name="T1" fmla="*/ 44 h 62"/>
                <a:gd name="T2" fmla="*/ 9 w 65"/>
                <a:gd name="T3" fmla="*/ 42 h 62"/>
                <a:gd name="T4" fmla="*/ 8 w 65"/>
                <a:gd name="T5" fmla="*/ 34 h 62"/>
                <a:gd name="T6" fmla="*/ 8 w 65"/>
                <a:gd name="T7" fmla="*/ 34 h 62"/>
                <a:gd name="T8" fmla="*/ 8 w 65"/>
                <a:gd name="T9" fmla="*/ 35 h 62"/>
                <a:gd name="T10" fmla="*/ 8 w 65"/>
                <a:gd name="T11" fmla="*/ 32 h 62"/>
                <a:gd name="T12" fmla="*/ 4 w 65"/>
                <a:gd name="T13" fmla="*/ 29 h 62"/>
                <a:gd name="T14" fmla="*/ 3 w 65"/>
                <a:gd name="T15" fmla="*/ 18 h 62"/>
                <a:gd name="T16" fmla="*/ 2 w 65"/>
                <a:gd name="T17" fmla="*/ 18 h 62"/>
                <a:gd name="T18" fmla="*/ 2 w 65"/>
                <a:gd name="T19" fmla="*/ 19 h 62"/>
                <a:gd name="T20" fmla="*/ 2 w 65"/>
                <a:gd name="T21" fmla="*/ 19 h 62"/>
                <a:gd name="T22" fmla="*/ 4 w 65"/>
                <a:gd name="T23" fmla="*/ 19 h 62"/>
                <a:gd name="T24" fmla="*/ 6 w 65"/>
                <a:gd name="T25" fmla="*/ 18 h 62"/>
                <a:gd name="T26" fmla="*/ 6 w 65"/>
                <a:gd name="T27" fmla="*/ 15 h 62"/>
                <a:gd name="T28" fmla="*/ 9 w 65"/>
                <a:gd name="T29" fmla="*/ 10 h 62"/>
                <a:gd name="T30" fmla="*/ 9 w 65"/>
                <a:gd name="T31" fmla="*/ 8 h 62"/>
                <a:gd name="T32" fmla="*/ 10 w 65"/>
                <a:gd name="T33" fmla="*/ 8 h 62"/>
                <a:gd name="T34" fmla="*/ 25 w 65"/>
                <a:gd name="T35" fmla="*/ 7 h 62"/>
                <a:gd name="T36" fmla="*/ 55 w 65"/>
                <a:gd name="T37" fmla="*/ 5 h 62"/>
                <a:gd name="T38" fmla="*/ 64 w 65"/>
                <a:gd name="T39" fmla="*/ 4 h 62"/>
                <a:gd name="T40" fmla="*/ 63 w 65"/>
                <a:gd name="T41" fmla="*/ 4 h 62"/>
                <a:gd name="T42" fmla="*/ 58 w 65"/>
                <a:gd name="T43" fmla="*/ 9 h 62"/>
                <a:gd name="T44" fmla="*/ 55 w 65"/>
                <a:gd name="T45" fmla="*/ 25 h 62"/>
                <a:gd name="T46" fmla="*/ 22 w 65"/>
                <a:gd name="T47" fmla="*/ 55 h 62"/>
                <a:gd name="T48" fmla="*/ 2 w 65"/>
                <a:gd name="T49" fmla="*/ 56 h 62"/>
                <a:gd name="T50" fmla="*/ 2 w 65"/>
                <a:gd name="T51" fmla="*/ 56 h 62"/>
                <a:gd name="T52" fmla="*/ 2 w 65"/>
                <a:gd name="T53" fmla="*/ 56 h 62"/>
                <a:gd name="T54" fmla="*/ 2 w 65"/>
                <a:gd name="T55" fmla="*/ 57 h 62"/>
                <a:gd name="T56" fmla="*/ 1 w 65"/>
                <a:gd name="T57" fmla="*/ 50 h 62"/>
                <a:gd name="T58" fmla="*/ 1 w 65"/>
                <a:gd name="T59" fmla="*/ 50 h 62"/>
                <a:gd name="T60" fmla="*/ 2 w 65"/>
                <a:gd name="T61" fmla="*/ 58 h 62"/>
                <a:gd name="T62" fmla="*/ 13 w 65"/>
                <a:gd name="T63" fmla="*/ 62 h 62"/>
                <a:gd name="T64" fmla="*/ 57 w 65"/>
                <a:gd name="T65" fmla="*/ 33 h 62"/>
                <a:gd name="T66" fmla="*/ 56 w 65"/>
                <a:gd name="T67" fmla="*/ 16 h 62"/>
                <a:gd name="T68" fmla="*/ 65 w 65"/>
                <a:gd name="T69" fmla="*/ 6 h 62"/>
                <a:gd name="T70" fmla="*/ 59 w 65"/>
                <a:gd name="T71" fmla="*/ 2 h 62"/>
                <a:gd name="T72" fmla="*/ 29 w 65"/>
                <a:gd name="T73" fmla="*/ 7 h 62"/>
                <a:gd name="T74" fmla="*/ 13 w 65"/>
                <a:gd name="T75" fmla="*/ 8 h 62"/>
                <a:gd name="T76" fmla="*/ 7 w 65"/>
                <a:gd name="T77" fmla="*/ 10 h 62"/>
                <a:gd name="T78" fmla="*/ 7 w 65"/>
                <a:gd name="T79" fmla="*/ 13 h 62"/>
                <a:gd name="T80" fmla="*/ 5 w 65"/>
                <a:gd name="T81" fmla="*/ 16 h 62"/>
                <a:gd name="T82" fmla="*/ 4 w 65"/>
                <a:gd name="T83" fmla="*/ 18 h 62"/>
                <a:gd name="T84" fmla="*/ 4 w 65"/>
                <a:gd name="T85" fmla="*/ 18 h 62"/>
                <a:gd name="T86" fmla="*/ 4 w 65"/>
                <a:gd name="T87" fmla="*/ 19 h 62"/>
                <a:gd name="T88" fmla="*/ 5 w 65"/>
                <a:gd name="T89" fmla="*/ 19 h 62"/>
                <a:gd name="T90" fmla="*/ 4 w 65"/>
                <a:gd name="T91" fmla="*/ 18 h 62"/>
                <a:gd name="T92" fmla="*/ 1 w 65"/>
                <a:gd name="T93" fmla="*/ 18 h 62"/>
                <a:gd name="T94" fmla="*/ 1 w 65"/>
                <a:gd name="T95" fmla="*/ 24 h 62"/>
                <a:gd name="T96" fmla="*/ 7 w 65"/>
                <a:gd name="T97" fmla="*/ 34 h 62"/>
                <a:gd name="T98" fmla="*/ 7 w 65"/>
                <a:gd name="T99" fmla="*/ 34 h 62"/>
                <a:gd name="T100" fmla="*/ 7 w 65"/>
                <a:gd name="T101" fmla="*/ 33 h 62"/>
                <a:gd name="T102" fmla="*/ 7 w 65"/>
                <a:gd name="T103" fmla="*/ 34 h 62"/>
                <a:gd name="T104" fmla="*/ 9 w 65"/>
                <a:gd name="T105" fmla="*/ 38 h 62"/>
                <a:gd name="T106" fmla="*/ 9 w 65"/>
                <a:gd name="T107" fmla="*/ 42 h 62"/>
                <a:gd name="T108" fmla="*/ 5 w 65"/>
                <a:gd name="T109"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5" h="62">
                  <a:moveTo>
                    <a:pt x="2" y="50"/>
                  </a:moveTo>
                  <a:cubicBezTo>
                    <a:pt x="3" y="50"/>
                    <a:pt x="3" y="49"/>
                    <a:pt x="4" y="48"/>
                  </a:cubicBezTo>
                  <a:cubicBezTo>
                    <a:pt x="5" y="47"/>
                    <a:pt x="5" y="47"/>
                    <a:pt x="6" y="47"/>
                  </a:cubicBezTo>
                  <a:cubicBezTo>
                    <a:pt x="8" y="46"/>
                    <a:pt x="8" y="46"/>
                    <a:pt x="8" y="46"/>
                  </a:cubicBezTo>
                  <a:cubicBezTo>
                    <a:pt x="6" y="45"/>
                    <a:pt x="6" y="45"/>
                    <a:pt x="6" y="45"/>
                  </a:cubicBezTo>
                  <a:cubicBezTo>
                    <a:pt x="6" y="45"/>
                    <a:pt x="6" y="44"/>
                    <a:pt x="6" y="44"/>
                  </a:cubicBezTo>
                  <a:cubicBezTo>
                    <a:pt x="6" y="44"/>
                    <a:pt x="6" y="44"/>
                    <a:pt x="6" y="44"/>
                  </a:cubicBezTo>
                  <a:cubicBezTo>
                    <a:pt x="7" y="44"/>
                    <a:pt x="7" y="44"/>
                    <a:pt x="8" y="44"/>
                  </a:cubicBezTo>
                  <a:cubicBezTo>
                    <a:pt x="8" y="44"/>
                    <a:pt x="8" y="44"/>
                    <a:pt x="8" y="44"/>
                  </a:cubicBezTo>
                  <a:cubicBezTo>
                    <a:pt x="12" y="45"/>
                    <a:pt x="12" y="45"/>
                    <a:pt x="12" y="45"/>
                  </a:cubicBezTo>
                  <a:cubicBezTo>
                    <a:pt x="9" y="42"/>
                    <a:pt x="9" y="42"/>
                    <a:pt x="9" y="42"/>
                  </a:cubicBezTo>
                  <a:cubicBezTo>
                    <a:pt x="9" y="42"/>
                    <a:pt x="9" y="42"/>
                    <a:pt x="9" y="42"/>
                  </a:cubicBezTo>
                  <a:cubicBezTo>
                    <a:pt x="9" y="41"/>
                    <a:pt x="9" y="41"/>
                    <a:pt x="9" y="41"/>
                  </a:cubicBezTo>
                  <a:cubicBezTo>
                    <a:pt x="9" y="41"/>
                    <a:pt x="11" y="40"/>
                    <a:pt x="11" y="39"/>
                  </a:cubicBezTo>
                  <a:cubicBezTo>
                    <a:pt x="11" y="38"/>
                    <a:pt x="11" y="38"/>
                    <a:pt x="11" y="38"/>
                  </a:cubicBezTo>
                  <a:cubicBezTo>
                    <a:pt x="11" y="37"/>
                    <a:pt x="11" y="36"/>
                    <a:pt x="10" y="36"/>
                  </a:cubicBezTo>
                  <a:cubicBezTo>
                    <a:pt x="10" y="35"/>
                    <a:pt x="9"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5"/>
                    <a:pt x="8" y="35"/>
                    <a:pt x="8" y="35"/>
                  </a:cubicBezTo>
                  <a:cubicBezTo>
                    <a:pt x="8" y="34"/>
                    <a:pt x="8" y="34"/>
                    <a:pt x="8" y="34"/>
                  </a:cubicBezTo>
                  <a:cubicBezTo>
                    <a:pt x="8" y="34"/>
                    <a:pt x="8" y="34"/>
                    <a:pt x="8" y="34"/>
                  </a:cubicBezTo>
                  <a:cubicBezTo>
                    <a:pt x="8" y="35"/>
                    <a:pt x="8" y="35"/>
                    <a:pt x="8" y="35"/>
                  </a:cubicBezTo>
                  <a:cubicBezTo>
                    <a:pt x="8" y="34"/>
                    <a:pt x="8" y="34"/>
                    <a:pt x="8" y="34"/>
                  </a:cubicBezTo>
                  <a:cubicBezTo>
                    <a:pt x="9" y="34"/>
                    <a:pt x="9" y="34"/>
                    <a:pt x="9" y="33"/>
                  </a:cubicBezTo>
                  <a:cubicBezTo>
                    <a:pt x="8" y="32"/>
                    <a:pt x="8" y="32"/>
                    <a:pt x="8" y="32"/>
                  </a:cubicBezTo>
                  <a:cubicBezTo>
                    <a:pt x="7" y="32"/>
                    <a:pt x="7" y="32"/>
                    <a:pt x="7" y="32"/>
                  </a:cubicBezTo>
                  <a:cubicBezTo>
                    <a:pt x="7" y="32"/>
                    <a:pt x="7" y="32"/>
                    <a:pt x="7" y="32"/>
                  </a:cubicBezTo>
                  <a:cubicBezTo>
                    <a:pt x="6" y="32"/>
                    <a:pt x="6" y="32"/>
                    <a:pt x="5" y="32"/>
                  </a:cubicBezTo>
                  <a:cubicBezTo>
                    <a:pt x="4" y="32"/>
                    <a:pt x="4" y="32"/>
                    <a:pt x="4" y="32"/>
                  </a:cubicBezTo>
                  <a:cubicBezTo>
                    <a:pt x="4" y="31"/>
                    <a:pt x="4" y="31"/>
                    <a:pt x="4" y="30"/>
                  </a:cubicBezTo>
                  <a:cubicBezTo>
                    <a:pt x="4" y="29"/>
                    <a:pt x="4" y="29"/>
                    <a:pt x="4" y="29"/>
                  </a:cubicBezTo>
                  <a:cubicBezTo>
                    <a:pt x="4" y="29"/>
                    <a:pt x="4" y="27"/>
                    <a:pt x="4" y="26"/>
                  </a:cubicBezTo>
                  <a:cubicBezTo>
                    <a:pt x="4" y="25"/>
                    <a:pt x="4" y="24"/>
                    <a:pt x="3" y="23"/>
                  </a:cubicBezTo>
                  <a:cubicBezTo>
                    <a:pt x="2" y="23"/>
                    <a:pt x="2" y="22"/>
                    <a:pt x="2" y="22"/>
                  </a:cubicBezTo>
                  <a:cubicBezTo>
                    <a:pt x="2" y="21"/>
                    <a:pt x="3" y="19"/>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2" y="18"/>
                    <a:pt x="2" y="18"/>
                    <a:pt x="2" y="18"/>
                  </a:cubicBezTo>
                  <a:cubicBezTo>
                    <a:pt x="2" y="18"/>
                    <a:pt x="2" y="18"/>
                    <a:pt x="2" y="18"/>
                  </a:cubicBezTo>
                  <a:cubicBezTo>
                    <a:pt x="3" y="18"/>
                    <a:pt x="3" y="18"/>
                    <a:pt x="3" y="18"/>
                  </a:cubicBezTo>
                  <a:cubicBezTo>
                    <a:pt x="2" y="18"/>
                    <a:pt x="2" y="18"/>
                    <a:pt x="2" y="18"/>
                  </a:cubicBezTo>
                  <a:cubicBezTo>
                    <a:pt x="2" y="18"/>
                    <a:pt x="2" y="18"/>
                    <a:pt x="2" y="18"/>
                  </a:cubicBezTo>
                  <a:cubicBezTo>
                    <a:pt x="2" y="18"/>
                    <a:pt x="2" y="18"/>
                    <a:pt x="2" y="18"/>
                  </a:cubicBezTo>
                  <a:cubicBezTo>
                    <a:pt x="2" y="19"/>
                    <a:pt x="2" y="19"/>
                    <a:pt x="2" y="19"/>
                  </a:cubicBezTo>
                  <a:cubicBezTo>
                    <a:pt x="2" y="18"/>
                    <a:pt x="2" y="18"/>
                    <a:pt x="2" y="18"/>
                  </a:cubicBezTo>
                  <a:cubicBezTo>
                    <a:pt x="2" y="18"/>
                    <a:pt x="2" y="18"/>
                    <a:pt x="2" y="18"/>
                  </a:cubicBezTo>
                  <a:cubicBezTo>
                    <a:pt x="2" y="19"/>
                    <a:pt x="2" y="19"/>
                    <a:pt x="2" y="19"/>
                  </a:cubicBezTo>
                  <a:cubicBezTo>
                    <a:pt x="2" y="18"/>
                    <a:pt x="2" y="18"/>
                    <a:pt x="2" y="18"/>
                  </a:cubicBezTo>
                  <a:cubicBezTo>
                    <a:pt x="2" y="19"/>
                    <a:pt x="2" y="19"/>
                    <a:pt x="2" y="19"/>
                  </a:cubicBezTo>
                  <a:cubicBezTo>
                    <a:pt x="2" y="19"/>
                    <a:pt x="2" y="19"/>
                    <a:pt x="2" y="19"/>
                  </a:cubicBezTo>
                  <a:cubicBezTo>
                    <a:pt x="2" y="18"/>
                    <a:pt x="2" y="18"/>
                    <a:pt x="2" y="18"/>
                  </a:cubicBezTo>
                  <a:cubicBezTo>
                    <a:pt x="2" y="19"/>
                    <a:pt x="2" y="19"/>
                    <a:pt x="2" y="19"/>
                  </a:cubicBezTo>
                  <a:cubicBezTo>
                    <a:pt x="2" y="19"/>
                    <a:pt x="2" y="19"/>
                    <a:pt x="2" y="19"/>
                  </a:cubicBezTo>
                  <a:cubicBezTo>
                    <a:pt x="3" y="19"/>
                    <a:pt x="3" y="19"/>
                    <a:pt x="3" y="19"/>
                  </a:cubicBezTo>
                  <a:cubicBezTo>
                    <a:pt x="4" y="20"/>
                    <a:pt x="4" y="20"/>
                    <a:pt x="4" y="20"/>
                  </a:cubicBezTo>
                  <a:cubicBezTo>
                    <a:pt x="4" y="19"/>
                    <a:pt x="4" y="19"/>
                    <a:pt x="4" y="19"/>
                  </a:cubicBezTo>
                  <a:cubicBezTo>
                    <a:pt x="3" y="19"/>
                    <a:pt x="3" y="19"/>
                    <a:pt x="3" y="19"/>
                  </a:cubicBezTo>
                  <a:cubicBezTo>
                    <a:pt x="3" y="20"/>
                    <a:pt x="3" y="20"/>
                    <a:pt x="3" y="20"/>
                  </a:cubicBezTo>
                  <a:cubicBezTo>
                    <a:pt x="4" y="20"/>
                    <a:pt x="4" y="20"/>
                    <a:pt x="4" y="20"/>
                  </a:cubicBezTo>
                  <a:cubicBezTo>
                    <a:pt x="5" y="20"/>
                    <a:pt x="5" y="20"/>
                    <a:pt x="5" y="20"/>
                  </a:cubicBezTo>
                  <a:cubicBezTo>
                    <a:pt x="5" y="19"/>
                    <a:pt x="5" y="19"/>
                    <a:pt x="5" y="19"/>
                  </a:cubicBezTo>
                  <a:cubicBezTo>
                    <a:pt x="6" y="18"/>
                    <a:pt x="6" y="18"/>
                    <a:pt x="6" y="18"/>
                  </a:cubicBezTo>
                  <a:cubicBezTo>
                    <a:pt x="7" y="18"/>
                    <a:pt x="7" y="18"/>
                    <a:pt x="7" y="17"/>
                  </a:cubicBezTo>
                  <a:cubicBezTo>
                    <a:pt x="7" y="17"/>
                    <a:pt x="7" y="16"/>
                    <a:pt x="7" y="16"/>
                  </a:cubicBezTo>
                  <a:cubicBezTo>
                    <a:pt x="7" y="15"/>
                    <a:pt x="7" y="15"/>
                    <a:pt x="7" y="15"/>
                  </a:cubicBezTo>
                  <a:cubicBezTo>
                    <a:pt x="7" y="14"/>
                    <a:pt x="7" y="14"/>
                    <a:pt x="7" y="14"/>
                  </a:cubicBezTo>
                  <a:cubicBezTo>
                    <a:pt x="6" y="14"/>
                    <a:pt x="6" y="14"/>
                    <a:pt x="6" y="14"/>
                  </a:cubicBezTo>
                  <a:cubicBezTo>
                    <a:pt x="6" y="15"/>
                    <a:pt x="6" y="15"/>
                    <a:pt x="6" y="15"/>
                  </a:cubicBezTo>
                  <a:cubicBezTo>
                    <a:pt x="6" y="15"/>
                    <a:pt x="7" y="15"/>
                    <a:pt x="7" y="15"/>
                  </a:cubicBezTo>
                  <a:cubicBezTo>
                    <a:pt x="8" y="15"/>
                    <a:pt x="9" y="15"/>
                    <a:pt x="9" y="15"/>
                  </a:cubicBezTo>
                  <a:cubicBezTo>
                    <a:pt x="11" y="15"/>
                    <a:pt x="11" y="15"/>
                    <a:pt x="11" y="15"/>
                  </a:cubicBezTo>
                  <a:cubicBezTo>
                    <a:pt x="10" y="14"/>
                    <a:pt x="10" y="14"/>
                    <a:pt x="10" y="14"/>
                  </a:cubicBezTo>
                  <a:cubicBezTo>
                    <a:pt x="10" y="13"/>
                    <a:pt x="9" y="12"/>
                    <a:pt x="9" y="12"/>
                  </a:cubicBezTo>
                  <a:cubicBezTo>
                    <a:pt x="9" y="11"/>
                    <a:pt x="9" y="11"/>
                    <a:pt x="9" y="10"/>
                  </a:cubicBezTo>
                  <a:cubicBezTo>
                    <a:pt x="9" y="10"/>
                    <a:pt x="9" y="10"/>
                    <a:pt x="9" y="10"/>
                  </a:cubicBezTo>
                  <a:cubicBezTo>
                    <a:pt x="9" y="10"/>
                    <a:pt x="9" y="10"/>
                    <a:pt x="9" y="10"/>
                  </a:cubicBezTo>
                  <a:cubicBezTo>
                    <a:pt x="9" y="9"/>
                    <a:pt x="9" y="9"/>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10" y="8"/>
                    <a:pt x="10" y="8"/>
                    <a:pt x="10" y="8"/>
                  </a:cubicBezTo>
                  <a:cubicBezTo>
                    <a:pt x="10" y="8"/>
                    <a:pt x="10" y="8"/>
                    <a:pt x="10" y="8"/>
                  </a:cubicBezTo>
                  <a:cubicBezTo>
                    <a:pt x="11" y="8"/>
                    <a:pt x="11" y="9"/>
                    <a:pt x="12" y="9"/>
                  </a:cubicBezTo>
                  <a:cubicBezTo>
                    <a:pt x="12" y="10"/>
                    <a:pt x="13" y="10"/>
                    <a:pt x="14" y="10"/>
                  </a:cubicBezTo>
                  <a:cubicBezTo>
                    <a:pt x="14" y="10"/>
                    <a:pt x="14" y="10"/>
                    <a:pt x="14" y="10"/>
                  </a:cubicBezTo>
                  <a:cubicBezTo>
                    <a:pt x="16" y="10"/>
                    <a:pt x="18" y="10"/>
                    <a:pt x="20" y="9"/>
                  </a:cubicBezTo>
                  <a:cubicBezTo>
                    <a:pt x="22" y="8"/>
                    <a:pt x="23" y="7"/>
                    <a:pt x="24" y="7"/>
                  </a:cubicBezTo>
                  <a:cubicBezTo>
                    <a:pt x="25" y="7"/>
                    <a:pt x="25" y="7"/>
                    <a:pt x="25" y="7"/>
                  </a:cubicBezTo>
                  <a:cubicBezTo>
                    <a:pt x="26" y="7"/>
                    <a:pt x="27" y="8"/>
                    <a:pt x="29" y="9"/>
                  </a:cubicBezTo>
                  <a:cubicBezTo>
                    <a:pt x="30" y="10"/>
                    <a:pt x="31" y="10"/>
                    <a:pt x="32" y="10"/>
                  </a:cubicBezTo>
                  <a:cubicBezTo>
                    <a:pt x="33" y="10"/>
                    <a:pt x="35" y="10"/>
                    <a:pt x="35" y="9"/>
                  </a:cubicBezTo>
                  <a:cubicBezTo>
                    <a:pt x="40" y="9"/>
                    <a:pt x="43" y="6"/>
                    <a:pt x="47" y="5"/>
                  </a:cubicBezTo>
                  <a:cubicBezTo>
                    <a:pt x="48" y="5"/>
                    <a:pt x="49" y="4"/>
                    <a:pt x="50" y="4"/>
                  </a:cubicBezTo>
                  <a:cubicBezTo>
                    <a:pt x="52" y="4"/>
                    <a:pt x="53" y="5"/>
                    <a:pt x="55" y="5"/>
                  </a:cubicBezTo>
                  <a:cubicBezTo>
                    <a:pt x="57" y="5"/>
                    <a:pt x="58" y="5"/>
                    <a:pt x="59" y="4"/>
                  </a:cubicBezTo>
                  <a:cubicBezTo>
                    <a:pt x="60" y="4"/>
                    <a:pt x="61" y="3"/>
                    <a:pt x="61" y="3"/>
                  </a:cubicBezTo>
                  <a:cubicBezTo>
                    <a:pt x="62" y="3"/>
                    <a:pt x="63" y="2"/>
                    <a:pt x="63" y="2"/>
                  </a:cubicBezTo>
                  <a:cubicBezTo>
                    <a:pt x="63" y="2"/>
                    <a:pt x="63" y="2"/>
                    <a:pt x="63" y="2"/>
                  </a:cubicBezTo>
                  <a:cubicBezTo>
                    <a:pt x="63" y="3"/>
                    <a:pt x="63" y="3"/>
                    <a:pt x="63" y="4"/>
                  </a:cubicBezTo>
                  <a:cubicBezTo>
                    <a:pt x="64" y="4"/>
                    <a:pt x="64" y="4"/>
                    <a:pt x="64" y="4"/>
                  </a:cubicBezTo>
                  <a:cubicBezTo>
                    <a:pt x="63" y="4"/>
                    <a:pt x="63" y="4"/>
                    <a:pt x="63" y="4"/>
                  </a:cubicBezTo>
                  <a:cubicBezTo>
                    <a:pt x="63" y="4"/>
                    <a:pt x="63" y="4"/>
                    <a:pt x="63" y="4"/>
                  </a:cubicBezTo>
                  <a:cubicBezTo>
                    <a:pt x="64" y="4"/>
                    <a:pt x="64" y="4"/>
                    <a:pt x="64" y="4"/>
                  </a:cubicBezTo>
                  <a:cubicBezTo>
                    <a:pt x="63" y="4"/>
                    <a:pt x="63" y="4"/>
                    <a:pt x="63" y="4"/>
                  </a:cubicBezTo>
                  <a:cubicBezTo>
                    <a:pt x="64" y="4"/>
                    <a:pt x="64" y="4"/>
                    <a:pt x="64" y="4"/>
                  </a:cubicBezTo>
                  <a:cubicBezTo>
                    <a:pt x="63" y="4"/>
                    <a:pt x="63" y="4"/>
                    <a:pt x="63" y="4"/>
                  </a:cubicBezTo>
                  <a:cubicBezTo>
                    <a:pt x="63" y="4"/>
                    <a:pt x="63" y="4"/>
                    <a:pt x="63" y="4"/>
                  </a:cubicBezTo>
                  <a:cubicBezTo>
                    <a:pt x="64" y="4"/>
                    <a:pt x="64" y="4"/>
                    <a:pt x="64" y="4"/>
                  </a:cubicBezTo>
                  <a:cubicBezTo>
                    <a:pt x="63" y="4"/>
                    <a:pt x="63" y="4"/>
                    <a:pt x="63" y="4"/>
                  </a:cubicBezTo>
                  <a:cubicBezTo>
                    <a:pt x="63" y="5"/>
                    <a:pt x="63" y="5"/>
                    <a:pt x="63" y="5"/>
                  </a:cubicBezTo>
                  <a:cubicBezTo>
                    <a:pt x="62" y="6"/>
                    <a:pt x="61" y="7"/>
                    <a:pt x="60" y="8"/>
                  </a:cubicBezTo>
                  <a:cubicBezTo>
                    <a:pt x="59" y="8"/>
                    <a:pt x="59" y="8"/>
                    <a:pt x="58" y="9"/>
                  </a:cubicBezTo>
                  <a:cubicBezTo>
                    <a:pt x="57" y="9"/>
                    <a:pt x="57" y="9"/>
                    <a:pt x="56" y="10"/>
                  </a:cubicBezTo>
                  <a:cubicBezTo>
                    <a:pt x="54" y="11"/>
                    <a:pt x="53" y="12"/>
                    <a:pt x="54" y="13"/>
                  </a:cubicBezTo>
                  <a:cubicBezTo>
                    <a:pt x="54" y="15"/>
                    <a:pt x="54" y="16"/>
                    <a:pt x="55" y="17"/>
                  </a:cubicBezTo>
                  <a:cubicBezTo>
                    <a:pt x="55" y="18"/>
                    <a:pt x="55" y="19"/>
                    <a:pt x="55" y="20"/>
                  </a:cubicBezTo>
                  <a:cubicBezTo>
                    <a:pt x="56" y="20"/>
                    <a:pt x="56" y="20"/>
                    <a:pt x="56" y="20"/>
                  </a:cubicBezTo>
                  <a:cubicBezTo>
                    <a:pt x="56" y="21"/>
                    <a:pt x="55" y="23"/>
                    <a:pt x="55" y="25"/>
                  </a:cubicBezTo>
                  <a:cubicBezTo>
                    <a:pt x="55" y="25"/>
                    <a:pt x="55" y="26"/>
                    <a:pt x="55" y="27"/>
                  </a:cubicBezTo>
                  <a:cubicBezTo>
                    <a:pt x="55" y="29"/>
                    <a:pt x="55" y="31"/>
                    <a:pt x="55" y="32"/>
                  </a:cubicBezTo>
                  <a:cubicBezTo>
                    <a:pt x="55" y="33"/>
                    <a:pt x="55" y="33"/>
                    <a:pt x="55" y="33"/>
                  </a:cubicBezTo>
                  <a:cubicBezTo>
                    <a:pt x="55" y="33"/>
                    <a:pt x="54" y="34"/>
                    <a:pt x="54" y="34"/>
                  </a:cubicBezTo>
                  <a:cubicBezTo>
                    <a:pt x="52" y="37"/>
                    <a:pt x="46" y="40"/>
                    <a:pt x="40" y="44"/>
                  </a:cubicBezTo>
                  <a:cubicBezTo>
                    <a:pt x="34" y="48"/>
                    <a:pt x="27" y="52"/>
                    <a:pt x="22" y="55"/>
                  </a:cubicBezTo>
                  <a:cubicBezTo>
                    <a:pt x="20" y="56"/>
                    <a:pt x="19" y="57"/>
                    <a:pt x="17" y="58"/>
                  </a:cubicBezTo>
                  <a:cubicBezTo>
                    <a:pt x="16" y="59"/>
                    <a:pt x="14" y="60"/>
                    <a:pt x="13" y="60"/>
                  </a:cubicBezTo>
                  <a:cubicBezTo>
                    <a:pt x="12" y="60"/>
                    <a:pt x="12" y="60"/>
                    <a:pt x="11" y="59"/>
                  </a:cubicBezTo>
                  <a:cubicBezTo>
                    <a:pt x="9" y="58"/>
                    <a:pt x="8" y="57"/>
                    <a:pt x="7" y="56"/>
                  </a:cubicBezTo>
                  <a:cubicBezTo>
                    <a:pt x="6" y="56"/>
                    <a:pt x="5" y="55"/>
                    <a:pt x="4" y="55"/>
                  </a:cubicBezTo>
                  <a:cubicBezTo>
                    <a:pt x="3" y="55"/>
                    <a:pt x="3" y="55"/>
                    <a:pt x="2" y="56"/>
                  </a:cubicBezTo>
                  <a:cubicBezTo>
                    <a:pt x="2" y="56"/>
                    <a:pt x="2" y="56"/>
                    <a:pt x="2" y="56"/>
                  </a:cubicBezTo>
                  <a:cubicBezTo>
                    <a:pt x="2" y="56"/>
                    <a:pt x="2" y="56"/>
                    <a:pt x="2" y="56"/>
                  </a:cubicBezTo>
                  <a:cubicBezTo>
                    <a:pt x="2" y="56"/>
                    <a:pt x="2" y="56"/>
                    <a:pt x="2" y="56"/>
                  </a:cubicBezTo>
                  <a:cubicBezTo>
                    <a:pt x="2" y="56"/>
                    <a:pt x="2" y="56"/>
                    <a:pt x="2" y="56"/>
                  </a:cubicBezTo>
                  <a:cubicBezTo>
                    <a:pt x="2" y="56"/>
                    <a:pt x="2" y="56"/>
                    <a:pt x="2" y="56"/>
                  </a:cubicBezTo>
                  <a:cubicBezTo>
                    <a:pt x="2" y="56"/>
                    <a:pt x="2" y="56"/>
                    <a:pt x="2" y="56"/>
                  </a:cubicBezTo>
                  <a:cubicBezTo>
                    <a:pt x="2" y="56"/>
                    <a:pt x="2" y="56"/>
                    <a:pt x="2" y="56"/>
                  </a:cubicBezTo>
                  <a:cubicBezTo>
                    <a:pt x="2" y="57"/>
                    <a:pt x="2" y="57"/>
                    <a:pt x="2" y="57"/>
                  </a:cubicBezTo>
                  <a:cubicBezTo>
                    <a:pt x="2" y="56"/>
                    <a:pt x="2" y="56"/>
                    <a:pt x="2" y="56"/>
                  </a:cubicBezTo>
                  <a:cubicBezTo>
                    <a:pt x="2" y="56"/>
                    <a:pt x="2" y="56"/>
                    <a:pt x="2" y="56"/>
                  </a:cubicBezTo>
                  <a:cubicBezTo>
                    <a:pt x="2" y="57"/>
                    <a:pt x="2" y="57"/>
                    <a:pt x="2" y="57"/>
                  </a:cubicBezTo>
                  <a:cubicBezTo>
                    <a:pt x="2" y="56"/>
                    <a:pt x="2" y="56"/>
                    <a:pt x="2" y="56"/>
                  </a:cubicBezTo>
                  <a:cubicBezTo>
                    <a:pt x="2" y="57"/>
                    <a:pt x="2" y="57"/>
                    <a:pt x="2" y="57"/>
                  </a:cubicBezTo>
                  <a:cubicBezTo>
                    <a:pt x="3" y="56"/>
                    <a:pt x="3" y="56"/>
                    <a:pt x="3" y="56"/>
                  </a:cubicBezTo>
                  <a:cubicBezTo>
                    <a:pt x="2" y="57"/>
                    <a:pt x="2" y="57"/>
                    <a:pt x="2" y="57"/>
                  </a:cubicBezTo>
                  <a:cubicBezTo>
                    <a:pt x="3" y="57"/>
                    <a:pt x="3" y="57"/>
                    <a:pt x="3" y="57"/>
                  </a:cubicBezTo>
                  <a:cubicBezTo>
                    <a:pt x="3" y="56"/>
                    <a:pt x="3" y="56"/>
                    <a:pt x="3" y="56"/>
                  </a:cubicBezTo>
                  <a:cubicBezTo>
                    <a:pt x="2" y="57"/>
                    <a:pt x="2" y="57"/>
                    <a:pt x="2" y="57"/>
                  </a:cubicBezTo>
                  <a:cubicBezTo>
                    <a:pt x="3" y="57"/>
                    <a:pt x="3" y="57"/>
                    <a:pt x="3" y="57"/>
                  </a:cubicBezTo>
                  <a:cubicBezTo>
                    <a:pt x="3" y="57"/>
                    <a:pt x="3" y="56"/>
                    <a:pt x="3" y="55"/>
                  </a:cubicBezTo>
                  <a:cubicBezTo>
                    <a:pt x="3" y="54"/>
                    <a:pt x="3" y="53"/>
                    <a:pt x="3" y="53"/>
                  </a:cubicBezTo>
                  <a:cubicBezTo>
                    <a:pt x="3" y="52"/>
                    <a:pt x="3" y="51"/>
                    <a:pt x="3" y="50"/>
                  </a:cubicBezTo>
                  <a:cubicBezTo>
                    <a:pt x="3" y="50"/>
                    <a:pt x="3" y="49"/>
                    <a:pt x="2" y="49"/>
                  </a:cubicBezTo>
                  <a:cubicBezTo>
                    <a:pt x="1" y="50"/>
                    <a:pt x="1" y="50"/>
                    <a:pt x="1" y="50"/>
                  </a:cubicBezTo>
                  <a:cubicBezTo>
                    <a:pt x="1" y="50"/>
                    <a:pt x="1" y="50"/>
                    <a:pt x="1" y="50"/>
                  </a:cubicBezTo>
                  <a:cubicBezTo>
                    <a:pt x="1" y="50"/>
                    <a:pt x="1" y="50"/>
                    <a:pt x="1" y="50"/>
                  </a:cubicBezTo>
                  <a:cubicBezTo>
                    <a:pt x="1" y="50"/>
                    <a:pt x="1" y="50"/>
                    <a:pt x="1" y="50"/>
                  </a:cubicBezTo>
                  <a:cubicBezTo>
                    <a:pt x="1" y="50"/>
                    <a:pt x="1" y="50"/>
                    <a:pt x="1" y="50"/>
                  </a:cubicBezTo>
                  <a:cubicBezTo>
                    <a:pt x="1" y="50"/>
                    <a:pt x="1" y="50"/>
                    <a:pt x="1" y="50"/>
                  </a:cubicBezTo>
                  <a:cubicBezTo>
                    <a:pt x="1" y="50"/>
                    <a:pt x="1" y="50"/>
                    <a:pt x="1" y="50"/>
                  </a:cubicBezTo>
                  <a:cubicBezTo>
                    <a:pt x="1" y="51"/>
                    <a:pt x="1" y="52"/>
                    <a:pt x="1" y="53"/>
                  </a:cubicBezTo>
                  <a:cubicBezTo>
                    <a:pt x="1" y="53"/>
                    <a:pt x="1" y="54"/>
                    <a:pt x="1" y="55"/>
                  </a:cubicBezTo>
                  <a:cubicBezTo>
                    <a:pt x="1" y="56"/>
                    <a:pt x="1" y="56"/>
                    <a:pt x="1" y="57"/>
                  </a:cubicBezTo>
                  <a:cubicBezTo>
                    <a:pt x="1" y="57"/>
                    <a:pt x="1" y="57"/>
                    <a:pt x="1" y="57"/>
                  </a:cubicBezTo>
                  <a:cubicBezTo>
                    <a:pt x="1" y="58"/>
                    <a:pt x="1" y="58"/>
                    <a:pt x="1" y="58"/>
                  </a:cubicBezTo>
                  <a:cubicBezTo>
                    <a:pt x="2" y="58"/>
                    <a:pt x="2" y="58"/>
                    <a:pt x="2" y="58"/>
                  </a:cubicBezTo>
                  <a:cubicBezTo>
                    <a:pt x="2" y="58"/>
                    <a:pt x="2" y="58"/>
                    <a:pt x="2" y="58"/>
                  </a:cubicBezTo>
                  <a:cubicBezTo>
                    <a:pt x="3" y="58"/>
                    <a:pt x="3" y="58"/>
                    <a:pt x="3" y="58"/>
                  </a:cubicBezTo>
                  <a:cubicBezTo>
                    <a:pt x="3" y="57"/>
                    <a:pt x="3" y="57"/>
                    <a:pt x="4" y="57"/>
                  </a:cubicBezTo>
                  <a:cubicBezTo>
                    <a:pt x="4" y="57"/>
                    <a:pt x="5" y="57"/>
                    <a:pt x="6" y="58"/>
                  </a:cubicBezTo>
                  <a:cubicBezTo>
                    <a:pt x="7" y="59"/>
                    <a:pt x="8" y="60"/>
                    <a:pt x="10" y="61"/>
                  </a:cubicBezTo>
                  <a:cubicBezTo>
                    <a:pt x="11" y="62"/>
                    <a:pt x="12" y="62"/>
                    <a:pt x="13" y="62"/>
                  </a:cubicBezTo>
                  <a:cubicBezTo>
                    <a:pt x="15" y="62"/>
                    <a:pt x="17" y="61"/>
                    <a:pt x="18" y="60"/>
                  </a:cubicBezTo>
                  <a:cubicBezTo>
                    <a:pt x="20" y="59"/>
                    <a:pt x="22" y="57"/>
                    <a:pt x="23" y="57"/>
                  </a:cubicBezTo>
                  <a:cubicBezTo>
                    <a:pt x="28" y="53"/>
                    <a:pt x="37" y="48"/>
                    <a:pt x="44" y="44"/>
                  </a:cubicBezTo>
                  <a:cubicBezTo>
                    <a:pt x="47" y="42"/>
                    <a:pt x="50" y="40"/>
                    <a:pt x="53" y="38"/>
                  </a:cubicBezTo>
                  <a:cubicBezTo>
                    <a:pt x="54" y="37"/>
                    <a:pt x="55" y="36"/>
                    <a:pt x="55" y="36"/>
                  </a:cubicBezTo>
                  <a:cubicBezTo>
                    <a:pt x="56" y="35"/>
                    <a:pt x="57" y="34"/>
                    <a:pt x="57" y="33"/>
                  </a:cubicBezTo>
                  <a:cubicBezTo>
                    <a:pt x="57" y="32"/>
                    <a:pt x="57" y="32"/>
                    <a:pt x="57" y="32"/>
                  </a:cubicBezTo>
                  <a:cubicBezTo>
                    <a:pt x="57" y="31"/>
                    <a:pt x="57" y="29"/>
                    <a:pt x="57" y="27"/>
                  </a:cubicBezTo>
                  <a:cubicBezTo>
                    <a:pt x="57" y="26"/>
                    <a:pt x="57" y="25"/>
                    <a:pt x="57" y="25"/>
                  </a:cubicBezTo>
                  <a:cubicBezTo>
                    <a:pt x="57" y="24"/>
                    <a:pt x="57" y="22"/>
                    <a:pt x="58" y="20"/>
                  </a:cubicBezTo>
                  <a:cubicBezTo>
                    <a:pt x="57" y="20"/>
                    <a:pt x="57" y="20"/>
                    <a:pt x="57" y="20"/>
                  </a:cubicBezTo>
                  <a:cubicBezTo>
                    <a:pt x="57" y="19"/>
                    <a:pt x="57" y="17"/>
                    <a:pt x="56" y="16"/>
                  </a:cubicBezTo>
                  <a:cubicBezTo>
                    <a:pt x="56" y="15"/>
                    <a:pt x="56" y="14"/>
                    <a:pt x="56" y="13"/>
                  </a:cubicBezTo>
                  <a:cubicBezTo>
                    <a:pt x="56" y="13"/>
                    <a:pt x="56" y="12"/>
                    <a:pt x="57" y="12"/>
                  </a:cubicBezTo>
                  <a:cubicBezTo>
                    <a:pt x="57" y="11"/>
                    <a:pt x="58" y="11"/>
                    <a:pt x="59" y="11"/>
                  </a:cubicBezTo>
                  <a:cubicBezTo>
                    <a:pt x="60" y="10"/>
                    <a:pt x="61" y="10"/>
                    <a:pt x="62" y="9"/>
                  </a:cubicBezTo>
                  <a:cubicBezTo>
                    <a:pt x="62" y="9"/>
                    <a:pt x="63" y="8"/>
                    <a:pt x="64" y="7"/>
                  </a:cubicBezTo>
                  <a:cubicBezTo>
                    <a:pt x="64" y="7"/>
                    <a:pt x="64" y="6"/>
                    <a:pt x="65" y="6"/>
                  </a:cubicBezTo>
                  <a:cubicBezTo>
                    <a:pt x="65" y="5"/>
                    <a:pt x="65" y="5"/>
                    <a:pt x="65" y="4"/>
                  </a:cubicBezTo>
                  <a:cubicBezTo>
                    <a:pt x="65" y="4"/>
                    <a:pt x="65" y="4"/>
                    <a:pt x="65" y="4"/>
                  </a:cubicBezTo>
                  <a:cubicBezTo>
                    <a:pt x="65" y="3"/>
                    <a:pt x="65" y="2"/>
                    <a:pt x="65" y="1"/>
                  </a:cubicBezTo>
                  <a:cubicBezTo>
                    <a:pt x="64" y="1"/>
                    <a:pt x="63" y="0"/>
                    <a:pt x="63" y="0"/>
                  </a:cubicBezTo>
                  <a:cubicBezTo>
                    <a:pt x="62" y="0"/>
                    <a:pt x="61" y="1"/>
                    <a:pt x="60" y="1"/>
                  </a:cubicBezTo>
                  <a:cubicBezTo>
                    <a:pt x="60" y="2"/>
                    <a:pt x="59" y="2"/>
                    <a:pt x="59" y="2"/>
                  </a:cubicBezTo>
                  <a:cubicBezTo>
                    <a:pt x="58" y="3"/>
                    <a:pt x="56" y="3"/>
                    <a:pt x="55" y="3"/>
                  </a:cubicBezTo>
                  <a:cubicBezTo>
                    <a:pt x="54" y="3"/>
                    <a:pt x="52" y="2"/>
                    <a:pt x="50" y="2"/>
                  </a:cubicBezTo>
                  <a:cubicBezTo>
                    <a:pt x="49" y="2"/>
                    <a:pt x="48" y="3"/>
                    <a:pt x="46" y="3"/>
                  </a:cubicBezTo>
                  <a:cubicBezTo>
                    <a:pt x="42" y="5"/>
                    <a:pt x="39" y="7"/>
                    <a:pt x="35" y="7"/>
                  </a:cubicBezTo>
                  <a:cubicBezTo>
                    <a:pt x="34" y="8"/>
                    <a:pt x="33" y="8"/>
                    <a:pt x="32" y="8"/>
                  </a:cubicBezTo>
                  <a:cubicBezTo>
                    <a:pt x="31" y="8"/>
                    <a:pt x="30" y="8"/>
                    <a:pt x="29" y="7"/>
                  </a:cubicBezTo>
                  <a:cubicBezTo>
                    <a:pt x="28" y="7"/>
                    <a:pt x="27" y="6"/>
                    <a:pt x="25" y="5"/>
                  </a:cubicBezTo>
                  <a:cubicBezTo>
                    <a:pt x="24" y="5"/>
                    <a:pt x="24" y="5"/>
                    <a:pt x="24" y="5"/>
                  </a:cubicBezTo>
                  <a:cubicBezTo>
                    <a:pt x="22" y="5"/>
                    <a:pt x="21" y="6"/>
                    <a:pt x="19" y="7"/>
                  </a:cubicBezTo>
                  <a:cubicBezTo>
                    <a:pt x="17" y="8"/>
                    <a:pt x="16" y="8"/>
                    <a:pt x="14" y="8"/>
                  </a:cubicBezTo>
                  <a:cubicBezTo>
                    <a:pt x="14" y="8"/>
                    <a:pt x="14" y="8"/>
                    <a:pt x="14" y="8"/>
                  </a:cubicBezTo>
                  <a:cubicBezTo>
                    <a:pt x="14" y="8"/>
                    <a:pt x="13" y="8"/>
                    <a:pt x="13" y="8"/>
                  </a:cubicBezTo>
                  <a:cubicBezTo>
                    <a:pt x="13" y="7"/>
                    <a:pt x="12" y="7"/>
                    <a:pt x="11" y="6"/>
                  </a:cubicBezTo>
                  <a:cubicBezTo>
                    <a:pt x="11" y="6"/>
                    <a:pt x="10" y="6"/>
                    <a:pt x="10" y="6"/>
                  </a:cubicBezTo>
                  <a:cubicBezTo>
                    <a:pt x="9" y="6"/>
                    <a:pt x="9" y="6"/>
                    <a:pt x="8" y="6"/>
                  </a:cubicBezTo>
                  <a:cubicBezTo>
                    <a:pt x="8" y="6"/>
                    <a:pt x="8" y="7"/>
                    <a:pt x="7" y="7"/>
                  </a:cubicBezTo>
                  <a:cubicBezTo>
                    <a:pt x="7" y="8"/>
                    <a:pt x="7" y="9"/>
                    <a:pt x="7" y="10"/>
                  </a:cubicBezTo>
                  <a:cubicBezTo>
                    <a:pt x="7" y="10"/>
                    <a:pt x="7" y="10"/>
                    <a:pt x="7" y="10"/>
                  </a:cubicBezTo>
                  <a:cubicBezTo>
                    <a:pt x="7" y="10"/>
                    <a:pt x="7" y="10"/>
                    <a:pt x="7" y="10"/>
                  </a:cubicBezTo>
                  <a:cubicBezTo>
                    <a:pt x="7" y="11"/>
                    <a:pt x="7" y="12"/>
                    <a:pt x="7" y="13"/>
                  </a:cubicBezTo>
                  <a:cubicBezTo>
                    <a:pt x="8" y="13"/>
                    <a:pt x="8" y="14"/>
                    <a:pt x="8" y="14"/>
                  </a:cubicBezTo>
                  <a:cubicBezTo>
                    <a:pt x="9" y="14"/>
                    <a:pt x="9" y="14"/>
                    <a:pt x="9" y="14"/>
                  </a:cubicBezTo>
                  <a:cubicBezTo>
                    <a:pt x="9" y="13"/>
                    <a:pt x="9" y="13"/>
                    <a:pt x="9" y="13"/>
                  </a:cubicBezTo>
                  <a:cubicBezTo>
                    <a:pt x="8" y="13"/>
                    <a:pt x="8" y="13"/>
                    <a:pt x="7" y="13"/>
                  </a:cubicBezTo>
                  <a:cubicBezTo>
                    <a:pt x="6" y="13"/>
                    <a:pt x="6" y="13"/>
                    <a:pt x="6" y="13"/>
                  </a:cubicBezTo>
                  <a:cubicBezTo>
                    <a:pt x="5" y="13"/>
                    <a:pt x="5" y="13"/>
                    <a:pt x="5" y="13"/>
                  </a:cubicBezTo>
                  <a:cubicBezTo>
                    <a:pt x="5" y="14"/>
                    <a:pt x="5" y="14"/>
                    <a:pt x="5" y="14"/>
                  </a:cubicBezTo>
                  <a:cubicBezTo>
                    <a:pt x="5" y="15"/>
                    <a:pt x="5" y="15"/>
                    <a:pt x="5" y="15"/>
                  </a:cubicBezTo>
                  <a:cubicBezTo>
                    <a:pt x="5" y="15"/>
                    <a:pt x="5" y="16"/>
                    <a:pt x="5" y="16"/>
                  </a:cubicBezTo>
                  <a:cubicBezTo>
                    <a:pt x="5" y="16"/>
                    <a:pt x="5" y="16"/>
                    <a:pt x="5" y="16"/>
                  </a:cubicBezTo>
                  <a:cubicBezTo>
                    <a:pt x="5" y="17"/>
                    <a:pt x="5" y="17"/>
                    <a:pt x="5" y="17"/>
                  </a:cubicBezTo>
                  <a:cubicBezTo>
                    <a:pt x="4" y="17"/>
                    <a:pt x="4" y="17"/>
                    <a:pt x="4" y="18"/>
                  </a:cubicBezTo>
                  <a:cubicBezTo>
                    <a:pt x="3" y="18"/>
                    <a:pt x="3" y="18"/>
                    <a:pt x="3" y="18"/>
                  </a:cubicBezTo>
                  <a:cubicBezTo>
                    <a:pt x="3" y="18"/>
                    <a:pt x="3" y="18"/>
                    <a:pt x="3" y="18"/>
                  </a:cubicBezTo>
                  <a:cubicBezTo>
                    <a:pt x="4" y="19"/>
                    <a:pt x="4" y="19"/>
                    <a:pt x="4" y="19"/>
                  </a:cubicBezTo>
                  <a:cubicBezTo>
                    <a:pt x="4" y="18"/>
                    <a:pt x="4" y="18"/>
                    <a:pt x="4" y="18"/>
                  </a:cubicBezTo>
                  <a:cubicBezTo>
                    <a:pt x="3" y="18"/>
                    <a:pt x="3" y="18"/>
                    <a:pt x="3" y="18"/>
                  </a:cubicBezTo>
                  <a:cubicBezTo>
                    <a:pt x="4" y="19"/>
                    <a:pt x="4" y="19"/>
                    <a:pt x="4" y="19"/>
                  </a:cubicBezTo>
                  <a:cubicBezTo>
                    <a:pt x="4" y="18"/>
                    <a:pt x="4" y="18"/>
                    <a:pt x="4" y="18"/>
                  </a:cubicBezTo>
                  <a:cubicBezTo>
                    <a:pt x="4" y="19"/>
                    <a:pt x="4" y="19"/>
                    <a:pt x="4" y="19"/>
                  </a:cubicBezTo>
                  <a:cubicBezTo>
                    <a:pt x="4" y="18"/>
                    <a:pt x="4" y="18"/>
                    <a:pt x="4" y="18"/>
                  </a:cubicBezTo>
                  <a:cubicBezTo>
                    <a:pt x="4" y="18"/>
                    <a:pt x="4" y="18"/>
                    <a:pt x="4" y="18"/>
                  </a:cubicBezTo>
                  <a:cubicBezTo>
                    <a:pt x="4" y="19"/>
                    <a:pt x="4" y="19"/>
                    <a:pt x="4" y="19"/>
                  </a:cubicBezTo>
                  <a:cubicBezTo>
                    <a:pt x="4" y="18"/>
                    <a:pt x="4" y="18"/>
                    <a:pt x="4" y="18"/>
                  </a:cubicBezTo>
                  <a:cubicBezTo>
                    <a:pt x="4" y="19"/>
                    <a:pt x="4" y="19"/>
                    <a:pt x="4" y="19"/>
                  </a:cubicBezTo>
                  <a:cubicBezTo>
                    <a:pt x="5" y="18"/>
                    <a:pt x="5" y="18"/>
                    <a:pt x="5" y="18"/>
                  </a:cubicBezTo>
                  <a:cubicBezTo>
                    <a:pt x="4" y="18"/>
                    <a:pt x="4" y="18"/>
                    <a:pt x="4" y="18"/>
                  </a:cubicBezTo>
                  <a:cubicBezTo>
                    <a:pt x="4" y="19"/>
                    <a:pt x="4" y="19"/>
                    <a:pt x="4" y="19"/>
                  </a:cubicBezTo>
                  <a:cubicBezTo>
                    <a:pt x="5" y="18"/>
                    <a:pt x="5" y="18"/>
                    <a:pt x="5" y="18"/>
                  </a:cubicBezTo>
                  <a:cubicBezTo>
                    <a:pt x="4" y="19"/>
                    <a:pt x="4" y="19"/>
                    <a:pt x="4" y="19"/>
                  </a:cubicBezTo>
                  <a:cubicBezTo>
                    <a:pt x="5" y="19"/>
                    <a:pt x="5" y="19"/>
                    <a:pt x="5" y="19"/>
                  </a:cubicBezTo>
                  <a:cubicBezTo>
                    <a:pt x="5" y="18"/>
                    <a:pt x="5" y="18"/>
                    <a:pt x="5" y="18"/>
                  </a:cubicBezTo>
                  <a:cubicBezTo>
                    <a:pt x="4" y="19"/>
                    <a:pt x="4" y="19"/>
                    <a:pt x="4" y="19"/>
                  </a:cubicBezTo>
                  <a:cubicBezTo>
                    <a:pt x="5" y="19"/>
                    <a:pt x="5" y="19"/>
                    <a:pt x="5" y="19"/>
                  </a:cubicBezTo>
                  <a:cubicBezTo>
                    <a:pt x="5" y="18"/>
                    <a:pt x="5" y="18"/>
                    <a:pt x="5" y="18"/>
                  </a:cubicBezTo>
                  <a:cubicBezTo>
                    <a:pt x="5" y="18"/>
                    <a:pt x="5" y="18"/>
                    <a:pt x="5" y="18"/>
                  </a:cubicBezTo>
                  <a:cubicBezTo>
                    <a:pt x="4" y="18"/>
                    <a:pt x="4" y="18"/>
                    <a:pt x="4" y="18"/>
                  </a:cubicBezTo>
                  <a:cubicBezTo>
                    <a:pt x="5" y="18"/>
                    <a:pt x="5" y="18"/>
                    <a:pt x="5" y="18"/>
                  </a:cubicBezTo>
                  <a:cubicBezTo>
                    <a:pt x="5" y="18"/>
                    <a:pt x="5" y="18"/>
                    <a:pt x="5" y="18"/>
                  </a:cubicBezTo>
                  <a:cubicBezTo>
                    <a:pt x="4" y="18"/>
                    <a:pt x="4" y="18"/>
                    <a:pt x="4" y="18"/>
                  </a:cubicBezTo>
                  <a:cubicBezTo>
                    <a:pt x="5" y="18"/>
                    <a:pt x="5" y="18"/>
                    <a:pt x="5" y="18"/>
                  </a:cubicBezTo>
                  <a:cubicBezTo>
                    <a:pt x="5" y="18"/>
                    <a:pt x="4" y="18"/>
                    <a:pt x="4" y="17"/>
                  </a:cubicBezTo>
                  <a:cubicBezTo>
                    <a:pt x="3" y="17"/>
                    <a:pt x="3" y="17"/>
                    <a:pt x="3" y="17"/>
                  </a:cubicBezTo>
                  <a:cubicBezTo>
                    <a:pt x="3" y="17"/>
                    <a:pt x="2" y="17"/>
                    <a:pt x="2" y="17"/>
                  </a:cubicBezTo>
                  <a:cubicBezTo>
                    <a:pt x="1" y="17"/>
                    <a:pt x="1" y="17"/>
                    <a:pt x="1" y="17"/>
                  </a:cubicBezTo>
                  <a:cubicBezTo>
                    <a:pt x="1" y="18"/>
                    <a:pt x="1" y="18"/>
                    <a:pt x="1" y="18"/>
                  </a:cubicBezTo>
                  <a:cubicBezTo>
                    <a:pt x="1" y="18"/>
                    <a:pt x="1" y="18"/>
                    <a:pt x="1" y="18"/>
                  </a:cubicBezTo>
                  <a:cubicBezTo>
                    <a:pt x="2" y="18"/>
                    <a:pt x="2" y="18"/>
                    <a:pt x="2" y="18"/>
                  </a:cubicBezTo>
                  <a:cubicBezTo>
                    <a:pt x="1" y="18"/>
                    <a:pt x="1" y="18"/>
                    <a:pt x="1" y="18"/>
                  </a:cubicBezTo>
                  <a:cubicBezTo>
                    <a:pt x="1" y="18"/>
                    <a:pt x="1" y="18"/>
                    <a:pt x="1" y="18"/>
                  </a:cubicBezTo>
                  <a:cubicBezTo>
                    <a:pt x="1" y="19"/>
                    <a:pt x="0" y="20"/>
                    <a:pt x="0" y="22"/>
                  </a:cubicBezTo>
                  <a:cubicBezTo>
                    <a:pt x="0" y="22"/>
                    <a:pt x="0" y="24"/>
                    <a:pt x="1" y="24"/>
                  </a:cubicBezTo>
                  <a:cubicBezTo>
                    <a:pt x="2" y="24"/>
                    <a:pt x="2" y="25"/>
                    <a:pt x="2" y="26"/>
                  </a:cubicBezTo>
                  <a:cubicBezTo>
                    <a:pt x="2" y="27"/>
                    <a:pt x="2" y="28"/>
                    <a:pt x="2" y="29"/>
                  </a:cubicBezTo>
                  <a:cubicBezTo>
                    <a:pt x="2" y="30"/>
                    <a:pt x="2" y="30"/>
                    <a:pt x="2" y="30"/>
                  </a:cubicBezTo>
                  <a:cubicBezTo>
                    <a:pt x="2" y="31"/>
                    <a:pt x="2" y="32"/>
                    <a:pt x="2" y="33"/>
                  </a:cubicBezTo>
                  <a:cubicBezTo>
                    <a:pt x="3" y="34"/>
                    <a:pt x="4" y="34"/>
                    <a:pt x="5" y="34"/>
                  </a:cubicBezTo>
                  <a:cubicBezTo>
                    <a:pt x="6" y="34"/>
                    <a:pt x="6" y="34"/>
                    <a:pt x="7" y="34"/>
                  </a:cubicBezTo>
                  <a:cubicBezTo>
                    <a:pt x="7" y="34"/>
                    <a:pt x="7" y="34"/>
                    <a:pt x="7" y="34"/>
                  </a:cubicBezTo>
                  <a:cubicBezTo>
                    <a:pt x="7" y="33"/>
                    <a:pt x="7" y="33"/>
                    <a:pt x="7" y="33"/>
                  </a:cubicBezTo>
                  <a:cubicBezTo>
                    <a:pt x="7" y="34"/>
                    <a:pt x="7" y="34"/>
                    <a:pt x="7" y="34"/>
                  </a:cubicBezTo>
                  <a:cubicBezTo>
                    <a:pt x="7" y="34"/>
                    <a:pt x="7" y="34"/>
                    <a:pt x="7" y="34"/>
                  </a:cubicBezTo>
                  <a:cubicBezTo>
                    <a:pt x="7" y="33"/>
                    <a:pt x="7" y="33"/>
                    <a:pt x="7" y="33"/>
                  </a:cubicBezTo>
                  <a:cubicBezTo>
                    <a:pt x="7" y="34"/>
                    <a:pt x="7" y="34"/>
                    <a:pt x="7" y="34"/>
                  </a:cubicBezTo>
                  <a:cubicBezTo>
                    <a:pt x="8" y="33"/>
                    <a:pt x="8" y="33"/>
                    <a:pt x="8" y="33"/>
                  </a:cubicBezTo>
                  <a:cubicBezTo>
                    <a:pt x="7" y="33"/>
                    <a:pt x="7" y="33"/>
                    <a:pt x="7" y="33"/>
                  </a:cubicBezTo>
                  <a:cubicBezTo>
                    <a:pt x="7" y="34"/>
                    <a:pt x="7" y="34"/>
                    <a:pt x="7" y="34"/>
                  </a:cubicBezTo>
                  <a:cubicBezTo>
                    <a:pt x="8" y="33"/>
                    <a:pt x="8" y="33"/>
                    <a:pt x="8"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4"/>
                    <a:pt x="7" y="34"/>
                    <a:pt x="7" y="34"/>
                  </a:cubicBezTo>
                  <a:cubicBezTo>
                    <a:pt x="6" y="34"/>
                    <a:pt x="6" y="34"/>
                    <a:pt x="6" y="34"/>
                  </a:cubicBezTo>
                  <a:cubicBezTo>
                    <a:pt x="7" y="35"/>
                    <a:pt x="7" y="35"/>
                    <a:pt x="7" y="35"/>
                  </a:cubicBezTo>
                  <a:cubicBezTo>
                    <a:pt x="8" y="36"/>
                    <a:pt x="8" y="36"/>
                    <a:pt x="8" y="36"/>
                  </a:cubicBezTo>
                  <a:cubicBezTo>
                    <a:pt x="8" y="36"/>
                    <a:pt x="8" y="36"/>
                    <a:pt x="9" y="37"/>
                  </a:cubicBezTo>
                  <a:cubicBezTo>
                    <a:pt x="9" y="37"/>
                    <a:pt x="9" y="38"/>
                    <a:pt x="9" y="38"/>
                  </a:cubicBezTo>
                  <a:cubicBezTo>
                    <a:pt x="9" y="38"/>
                    <a:pt x="9" y="38"/>
                    <a:pt x="9" y="38"/>
                  </a:cubicBezTo>
                  <a:cubicBezTo>
                    <a:pt x="9" y="39"/>
                    <a:pt x="9" y="39"/>
                    <a:pt x="8" y="40"/>
                  </a:cubicBezTo>
                  <a:cubicBezTo>
                    <a:pt x="8" y="40"/>
                    <a:pt x="8" y="40"/>
                    <a:pt x="8" y="40"/>
                  </a:cubicBezTo>
                  <a:cubicBezTo>
                    <a:pt x="7" y="41"/>
                    <a:pt x="7" y="41"/>
                    <a:pt x="7" y="42"/>
                  </a:cubicBezTo>
                  <a:cubicBezTo>
                    <a:pt x="7" y="42"/>
                    <a:pt x="7" y="43"/>
                    <a:pt x="8" y="44"/>
                  </a:cubicBezTo>
                  <a:cubicBezTo>
                    <a:pt x="9" y="43"/>
                    <a:pt x="9" y="43"/>
                    <a:pt x="9" y="43"/>
                  </a:cubicBezTo>
                  <a:cubicBezTo>
                    <a:pt x="9" y="42"/>
                    <a:pt x="9" y="42"/>
                    <a:pt x="9" y="42"/>
                  </a:cubicBezTo>
                  <a:cubicBezTo>
                    <a:pt x="9" y="42"/>
                    <a:pt x="8" y="42"/>
                    <a:pt x="8" y="42"/>
                  </a:cubicBezTo>
                  <a:cubicBezTo>
                    <a:pt x="7" y="42"/>
                    <a:pt x="6" y="42"/>
                    <a:pt x="5" y="42"/>
                  </a:cubicBezTo>
                  <a:cubicBezTo>
                    <a:pt x="5" y="43"/>
                    <a:pt x="4" y="43"/>
                    <a:pt x="4" y="44"/>
                  </a:cubicBezTo>
                  <a:cubicBezTo>
                    <a:pt x="4" y="45"/>
                    <a:pt x="4" y="46"/>
                    <a:pt x="5" y="47"/>
                  </a:cubicBezTo>
                  <a:cubicBezTo>
                    <a:pt x="6" y="46"/>
                    <a:pt x="6" y="46"/>
                    <a:pt x="6" y="46"/>
                  </a:cubicBezTo>
                  <a:cubicBezTo>
                    <a:pt x="5" y="45"/>
                    <a:pt x="5" y="45"/>
                    <a:pt x="5" y="45"/>
                  </a:cubicBezTo>
                  <a:cubicBezTo>
                    <a:pt x="4" y="45"/>
                    <a:pt x="3" y="46"/>
                    <a:pt x="3" y="47"/>
                  </a:cubicBezTo>
                  <a:cubicBezTo>
                    <a:pt x="2" y="48"/>
                    <a:pt x="1" y="48"/>
                    <a:pt x="1" y="49"/>
                  </a:cubicBezTo>
                  <a:cubicBezTo>
                    <a:pt x="2" y="50"/>
                    <a:pt x="2" y="50"/>
                    <a:pt x="2" y="5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55" name="Freeform 1426">
              <a:extLst>
                <a:ext uri="{FF2B5EF4-FFF2-40B4-BE49-F238E27FC236}">
                  <a16:creationId xmlns:a16="http://schemas.microsoft.com/office/drawing/2014/main" xmlns="" id="{ED06526F-FD05-42AA-A800-14AFB2444F73}"/>
                </a:ext>
              </a:extLst>
            </p:cNvPr>
            <p:cNvSpPr>
              <a:spLocks/>
            </p:cNvSpPr>
            <p:nvPr/>
          </p:nvSpPr>
          <p:spPr bwMode="auto">
            <a:xfrm>
              <a:off x="5984924" y="2152134"/>
              <a:ext cx="278889" cy="122124"/>
            </a:xfrm>
            <a:custGeom>
              <a:avLst/>
              <a:gdLst>
                <a:gd name="T0" fmla="*/ 9 w 100"/>
                <a:gd name="T1" fmla="*/ 37 h 49"/>
                <a:gd name="T2" fmla="*/ 16 w 100"/>
                <a:gd name="T3" fmla="*/ 36 h 49"/>
                <a:gd name="T4" fmla="*/ 21 w 100"/>
                <a:gd name="T5" fmla="*/ 37 h 49"/>
                <a:gd name="T6" fmla="*/ 26 w 100"/>
                <a:gd name="T7" fmla="*/ 36 h 49"/>
                <a:gd name="T8" fmla="*/ 29 w 100"/>
                <a:gd name="T9" fmla="*/ 32 h 49"/>
                <a:gd name="T10" fmla="*/ 34 w 100"/>
                <a:gd name="T11" fmla="*/ 29 h 49"/>
                <a:gd name="T12" fmla="*/ 25 w 100"/>
                <a:gd name="T13" fmla="*/ 27 h 49"/>
                <a:gd name="T14" fmla="*/ 18 w 100"/>
                <a:gd name="T15" fmla="*/ 21 h 49"/>
                <a:gd name="T16" fmla="*/ 17 w 100"/>
                <a:gd name="T17" fmla="*/ 24 h 49"/>
                <a:gd name="T18" fmla="*/ 10 w 100"/>
                <a:gd name="T19" fmla="*/ 23 h 49"/>
                <a:gd name="T20" fmla="*/ 4 w 100"/>
                <a:gd name="T21" fmla="*/ 21 h 49"/>
                <a:gd name="T22" fmla="*/ 9 w 100"/>
                <a:gd name="T23" fmla="*/ 9 h 49"/>
                <a:gd name="T24" fmla="*/ 14 w 100"/>
                <a:gd name="T25" fmla="*/ 6 h 49"/>
                <a:gd name="T26" fmla="*/ 26 w 100"/>
                <a:gd name="T27" fmla="*/ 8 h 49"/>
                <a:gd name="T28" fmla="*/ 33 w 100"/>
                <a:gd name="T29" fmla="*/ 10 h 49"/>
                <a:gd name="T30" fmla="*/ 37 w 100"/>
                <a:gd name="T31" fmla="*/ 0 h 49"/>
                <a:gd name="T32" fmla="*/ 53 w 100"/>
                <a:gd name="T33" fmla="*/ 6 h 49"/>
                <a:gd name="T34" fmla="*/ 60 w 100"/>
                <a:gd name="T35" fmla="*/ 5 h 49"/>
                <a:gd name="T36" fmla="*/ 69 w 100"/>
                <a:gd name="T37" fmla="*/ 4 h 49"/>
                <a:gd name="T38" fmla="*/ 79 w 100"/>
                <a:gd name="T39" fmla="*/ 5 h 49"/>
                <a:gd name="T40" fmla="*/ 92 w 100"/>
                <a:gd name="T41" fmla="*/ 10 h 49"/>
                <a:gd name="T42" fmla="*/ 99 w 100"/>
                <a:gd name="T43" fmla="*/ 14 h 49"/>
                <a:gd name="T44" fmla="*/ 86 w 100"/>
                <a:gd name="T45" fmla="*/ 21 h 49"/>
                <a:gd name="T46" fmla="*/ 81 w 100"/>
                <a:gd name="T47" fmla="*/ 27 h 49"/>
                <a:gd name="T48" fmla="*/ 72 w 100"/>
                <a:gd name="T49" fmla="*/ 27 h 49"/>
                <a:gd name="T50" fmla="*/ 64 w 100"/>
                <a:gd name="T51" fmla="*/ 35 h 49"/>
                <a:gd name="T52" fmla="*/ 57 w 100"/>
                <a:gd name="T53" fmla="*/ 34 h 49"/>
                <a:gd name="T54" fmla="*/ 53 w 100"/>
                <a:gd name="T55" fmla="*/ 35 h 49"/>
                <a:gd name="T56" fmla="*/ 46 w 100"/>
                <a:gd name="T57" fmla="*/ 39 h 49"/>
                <a:gd name="T58" fmla="*/ 42 w 100"/>
                <a:gd name="T59" fmla="*/ 46 h 49"/>
                <a:gd name="T60" fmla="*/ 31 w 100"/>
                <a:gd name="T61" fmla="*/ 49 h 49"/>
                <a:gd name="T62" fmla="*/ 25 w 100"/>
                <a:gd name="T63" fmla="*/ 45 h 49"/>
                <a:gd name="T64" fmla="*/ 23 w 100"/>
                <a:gd name="T65" fmla="*/ 44 h 49"/>
                <a:gd name="T66" fmla="*/ 15 w 100"/>
                <a:gd name="T67" fmla="*/ 45 h 49"/>
                <a:gd name="T68" fmla="*/ 10 w 100"/>
                <a:gd name="T69" fmla="*/ 44 h 49"/>
                <a:gd name="T70" fmla="*/ 2 w 100"/>
                <a:gd name="T71" fmla="*/ 45 h 49"/>
                <a:gd name="T72" fmla="*/ 2 w 100"/>
                <a:gd name="T73" fmla="*/ 3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0" h="49">
                  <a:moveTo>
                    <a:pt x="2" y="38"/>
                  </a:moveTo>
                  <a:cubicBezTo>
                    <a:pt x="4" y="36"/>
                    <a:pt x="7" y="36"/>
                    <a:pt x="9" y="37"/>
                  </a:cubicBezTo>
                  <a:cubicBezTo>
                    <a:pt x="9" y="37"/>
                    <a:pt x="13" y="39"/>
                    <a:pt x="12" y="40"/>
                  </a:cubicBezTo>
                  <a:cubicBezTo>
                    <a:pt x="13" y="39"/>
                    <a:pt x="15" y="37"/>
                    <a:pt x="16" y="36"/>
                  </a:cubicBezTo>
                  <a:cubicBezTo>
                    <a:pt x="17" y="35"/>
                    <a:pt x="18" y="35"/>
                    <a:pt x="20" y="36"/>
                  </a:cubicBezTo>
                  <a:cubicBezTo>
                    <a:pt x="20" y="36"/>
                    <a:pt x="21" y="36"/>
                    <a:pt x="21" y="37"/>
                  </a:cubicBezTo>
                  <a:cubicBezTo>
                    <a:pt x="22" y="37"/>
                    <a:pt x="22" y="35"/>
                    <a:pt x="23" y="37"/>
                  </a:cubicBezTo>
                  <a:cubicBezTo>
                    <a:pt x="23" y="37"/>
                    <a:pt x="25" y="36"/>
                    <a:pt x="26" y="36"/>
                  </a:cubicBezTo>
                  <a:cubicBezTo>
                    <a:pt x="23" y="35"/>
                    <a:pt x="29" y="34"/>
                    <a:pt x="29" y="34"/>
                  </a:cubicBezTo>
                  <a:cubicBezTo>
                    <a:pt x="29" y="33"/>
                    <a:pt x="29" y="33"/>
                    <a:pt x="29" y="32"/>
                  </a:cubicBezTo>
                  <a:cubicBezTo>
                    <a:pt x="30" y="33"/>
                    <a:pt x="32" y="33"/>
                    <a:pt x="33" y="31"/>
                  </a:cubicBezTo>
                  <a:cubicBezTo>
                    <a:pt x="33" y="31"/>
                    <a:pt x="36" y="30"/>
                    <a:pt x="34" y="29"/>
                  </a:cubicBezTo>
                  <a:cubicBezTo>
                    <a:pt x="34" y="29"/>
                    <a:pt x="32" y="29"/>
                    <a:pt x="31" y="29"/>
                  </a:cubicBezTo>
                  <a:cubicBezTo>
                    <a:pt x="29" y="29"/>
                    <a:pt x="28" y="26"/>
                    <a:pt x="25" y="27"/>
                  </a:cubicBezTo>
                  <a:cubicBezTo>
                    <a:pt x="25" y="25"/>
                    <a:pt x="24" y="26"/>
                    <a:pt x="22" y="24"/>
                  </a:cubicBezTo>
                  <a:cubicBezTo>
                    <a:pt x="21" y="23"/>
                    <a:pt x="19" y="22"/>
                    <a:pt x="18" y="21"/>
                  </a:cubicBezTo>
                  <a:cubicBezTo>
                    <a:pt x="18" y="21"/>
                    <a:pt x="19" y="22"/>
                    <a:pt x="18" y="23"/>
                  </a:cubicBezTo>
                  <a:cubicBezTo>
                    <a:pt x="18" y="24"/>
                    <a:pt x="18" y="24"/>
                    <a:pt x="17" y="24"/>
                  </a:cubicBezTo>
                  <a:cubicBezTo>
                    <a:pt x="17" y="24"/>
                    <a:pt x="17" y="25"/>
                    <a:pt x="17" y="26"/>
                  </a:cubicBezTo>
                  <a:cubicBezTo>
                    <a:pt x="15" y="24"/>
                    <a:pt x="12" y="26"/>
                    <a:pt x="10" y="23"/>
                  </a:cubicBezTo>
                  <a:cubicBezTo>
                    <a:pt x="10" y="22"/>
                    <a:pt x="9" y="22"/>
                    <a:pt x="8" y="22"/>
                  </a:cubicBezTo>
                  <a:cubicBezTo>
                    <a:pt x="7" y="22"/>
                    <a:pt x="5" y="21"/>
                    <a:pt x="4" y="21"/>
                  </a:cubicBezTo>
                  <a:cubicBezTo>
                    <a:pt x="5" y="18"/>
                    <a:pt x="10" y="15"/>
                    <a:pt x="12" y="13"/>
                  </a:cubicBezTo>
                  <a:cubicBezTo>
                    <a:pt x="10" y="11"/>
                    <a:pt x="8" y="13"/>
                    <a:pt x="9" y="9"/>
                  </a:cubicBezTo>
                  <a:cubicBezTo>
                    <a:pt x="10" y="8"/>
                    <a:pt x="9" y="7"/>
                    <a:pt x="10" y="7"/>
                  </a:cubicBezTo>
                  <a:cubicBezTo>
                    <a:pt x="12" y="6"/>
                    <a:pt x="13" y="6"/>
                    <a:pt x="14" y="6"/>
                  </a:cubicBezTo>
                  <a:cubicBezTo>
                    <a:pt x="16" y="4"/>
                    <a:pt x="22" y="6"/>
                    <a:pt x="24" y="7"/>
                  </a:cubicBezTo>
                  <a:cubicBezTo>
                    <a:pt x="25" y="7"/>
                    <a:pt x="25" y="8"/>
                    <a:pt x="26" y="8"/>
                  </a:cubicBezTo>
                  <a:cubicBezTo>
                    <a:pt x="27" y="9"/>
                    <a:pt x="28" y="8"/>
                    <a:pt x="29" y="9"/>
                  </a:cubicBezTo>
                  <a:cubicBezTo>
                    <a:pt x="31" y="9"/>
                    <a:pt x="32" y="11"/>
                    <a:pt x="33" y="10"/>
                  </a:cubicBezTo>
                  <a:cubicBezTo>
                    <a:pt x="32" y="9"/>
                    <a:pt x="31" y="4"/>
                    <a:pt x="33" y="2"/>
                  </a:cubicBezTo>
                  <a:cubicBezTo>
                    <a:pt x="33" y="2"/>
                    <a:pt x="38" y="1"/>
                    <a:pt x="37" y="0"/>
                  </a:cubicBezTo>
                  <a:cubicBezTo>
                    <a:pt x="40" y="1"/>
                    <a:pt x="43" y="3"/>
                    <a:pt x="46" y="4"/>
                  </a:cubicBezTo>
                  <a:cubicBezTo>
                    <a:pt x="47" y="5"/>
                    <a:pt x="52" y="6"/>
                    <a:pt x="53" y="6"/>
                  </a:cubicBezTo>
                  <a:cubicBezTo>
                    <a:pt x="54" y="5"/>
                    <a:pt x="53" y="4"/>
                    <a:pt x="54" y="4"/>
                  </a:cubicBezTo>
                  <a:cubicBezTo>
                    <a:pt x="56" y="4"/>
                    <a:pt x="58" y="5"/>
                    <a:pt x="60" y="5"/>
                  </a:cubicBezTo>
                  <a:cubicBezTo>
                    <a:pt x="62" y="4"/>
                    <a:pt x="63" y="4"/>
                    <a:pt x="65" y="4"/>
                  </a:cubicBezTo>
                  <a:cubicBezTo>
                    <a:pt x="66" y="4"/>
                    <a:pt x="67" y="5"/>
                    <a:pt x="69" y="4"/>
                  </a:cubicBezTo>
                  <a:cubicBezTo>
                    <a:pt x="70" y="4"/>
                    <a:pt x="72" y="4"/>
                    <a:pt x="73" y="5"/>
                  </a:cubicBezTo>
                  <a:cubicBezTo>
                    <a:pt x="75" y="5"/>
                    <a:pt x="77" y="5"/>
                    <a:pt x="79" y="5"/>
                  </a:cubicBezTo>
                  <a:cubicBezTo>
                    <a:pt x="82" y="5"/>
                    <a:pt x="86" y="6"/>
                    <a:pt x="89" y="8"/>
                  </a:cubicBezTo>
                  <a:cubicBezTo>
                    <a:pt x="90" y="9"/>
                    <a:pt x="90" y="10"/>
                    <a:pt x="92" y="10"/>
                  </a:cubicBezTo>
                  <a:cubicBezTo>
                    <a:pt x="93" y="10"/>
                    <a:pt x="94" y="10"/>
                    <a:pt x="95" y="10"/>
                  </a:cubicBezTo>
                  <a:cubicBezTo>
                    <a:pt x="96" y="11"/>
                    <a:pt x="99" y="13"/>
                    <a:pt x="99" y="14"/>
                  </a:cubicBezTo>
                  <a:cubicBezTo>
                    <a:pt x="100" y="15"/>
                    <a:pt x="96" y="16"/>
                    <a:pt x="95" y="17"/>
                  </a:cubicBezTo>
                  <a:cubicBezTo>
                    <a:pt x="92" y="19"/>
                    <a:pt x="89" y="19"/>
                    <a:pt x="86" y="21"/>
                  </a:cubicBezTo>
                  <a:cubicBezTo>
                    <a:pt x="85" y="22"/>
                    <a:pt x="84" y="23"/>
                    <a:pt x="84" y="24"/>
                  </a:cubicBezTo>
                  <a:cubicBezTo>
                    <a:pt x="84" y="25"/>
                    <a:pt x="83" y="27"/>
                    <a:pt x="81" y="27"/>
                  </a:cubicBezTo>
                  <a:cubicBezTo>
                    <a:pt x="80" y="27"/>
                    <a:pt x="78" y="27"/>
                    <a:pt x="77" y="27"/>
                  </a:cubicBezTo>
                  <a:cubicBezTo>
                    <a:pt x="75" y="27"/>
                    <a:pt x="74" y="27"/>
                    <a:pt x="72" y="27"/>
                  </a:cubicBezTo>
                  <a:cubicBezTo>
                    <a:pt x="70" y="27"/>
                    <a:pt x="70" y="29"/>
                    <a:pt x="70" y="31"/>
                  </a:cubicBezTo>
                  <a:cubicBezTo>
                    <a:pt x="69" y="36"/>
                    <a:pt x="67" y="34"/>
                    <a:pt x="64" y="35"/>
                  </a:cubicBezTo>
                  <a:cubicBezTo>
                    <a:pt x="61" y="36"/>
                    <a:pt x="61" y="33"/>
                    <a:pt x="60" y="32"/>
                  </a:cubicBezTo>
                  <a:cubicBezTo>
                    <a:pt x="59" y="31"/>
                    <a:pt x="57" y="33"/>
                    <a:pt x="57" y="34"/>
                  </a:cubicBezTo>
                  <a:cubicBezTo>
                    <a:pt x="55" y="34"/>
                    <a:pt x="54" y="33"/>
                    <a:pt x="53" y="33"/>
                  </a:cubicBezTo>
                  <a:cubicBezTo>
                    <a:pt x="52" y="34"/>
                    <a:pt x="53" y="34"/>
                    <a:pt x="53" y="35"/>
                  </a:cubicBezTo>
                  <a:cubicBezTo>
                    <a:pt x="52" y="35"/>
                    <a:pt x="51" y="36"/>
                    <a:pt x="50" y="37"/>
                  </a:cubicBezTo>
                  <a:cubicBezTo>
                    <a:pt x="49" y="39"/>
                    <a:pt x="47" y="38"/>
                    <a:pt x="46" y="39"/>
                  </a:cubicBezTo>
                  <a:cubicBezTo>
                    <a:pt x="44" y="41"/>
                    <a:pt x="48" y="44"/>
                    <a:pt x="46" y="45"/>
                  </a:cubicBezTo>
                  <a:cubicBezTo>
                    <a:pt x="45" y="46"/>
                    <a:pt x="43" y="45"/>
                    <a:pt x="42" y="46"/>
                  </a:cubicBezTo>
                  <a:cubicBezTo>
                    <a:pt x="41" y="47"/>
                    <a:pt x="39" y="47"/>
                    <a:pt x="38" y="46"/>
                  </a:cubicBezTo>
                  <a:cubicBezTo>
                    <a:pt x="36" y="46"/>
                    <a:pt x="32" y="46"/>
                    <a:pt x="31" y="49"/>
                  </a:cubicBezTo>
                  <a:cubicBezTo>
                    <a:pt x="29" y="46"/>
                    <a:pt x="27" y="48"/>
                    <a:pt x="26" y="47"/>
                  </a:cubicBezTo>
                  <a:cubicBezTo>
                    <a:pt x="26" y="47"/>
                    <a:pt x="26" y="46"/>
                    <a:pt x="25" y="45"/>
                  </a:cubicBezTo>
                  <a:cubicBezTo>
                    <a:pt x="25" y="46"/>
                    <a:pt x="24" y="45"/>
                    <a:pt x="23" y="45"/>
                  </a:cubicBezTo>
                  <a:cubicBezTo>
                    <a:pt x="23" y="45"/>
                    <a:pt x="23" y="44"/>
                    <a:pt x="23" y="44"/>
                  </a:cubicBezTo>
                  <a:cubicBezTo>
                    <a:pt x="22" y="44"/>
                    <a:pt x="18" y="47"/>
                    <a:pt x="17" y="46"/>
                  </a:cubicBezTo>
                  <a:cubicBezTo>
                    <a:pt x="16" y="46"/>
                    <a:pt x="15" y="46"/>
                    <a:pt x="15" y="45"/>
                  </a:cubicBezTo>
                  <a:cubicBezTo>
                    <a:pt x="14" y="44"/>
                    <a:pt x="12" y="44"/>
                    <a:pt x="10" y="45"/>
                  </a:cubicBezTo>
                  <a:cubicBezTo>
                    <a:pt x="10" y="44"/>
                    <a:pt x="10" y="44"/>
                    <a:pt x="10" y="44"/>
                  </a:cubicBezTo>
                  <a:cubicBezTo>
                    <a:pt x="10" y="44"/>
                    <a:pt x="8" y="44"/>
                    <a:pt x="7" y="44"/>
                  </a:cubicBezTo>
                  <a:cubicBezTo>
                    <a:pt x="4" y="44"/>
                    <a:pt x="3" y="45"/>
                    <a:pt x="2" y="45"/>
                  </a:cubicBezTo>
                  <a:cubicBezTo>
                    <a:pt x="0" y="44"/>
                    <a:pt x="0" y="38"/>
                    <a:pt x="2" y="40"/>
                  </a:cubicBezTo>
                  <a:cubicBezTo>
                    <a:pt x="2" y="39"/>
                    <a:pt x="2" y="39"/>
                    <a:pt x="2" y="38"/>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56" name="Freeform 1427">
              <a:extLst>
                <a:ext uri="{FF2B5EF4-FFF2-40B4-BE49-F238E27FC236}">
                  <a16:creationId xmlns:a16="http://schemas.microsoft.com/office/drawing/2014/main" xmlns="" id="{EB0FA646-31AE-40F5-8E5B-9CD26E45BF68}"/>
                </a:ext>
              </a:extLst>
            </p:cNvPr>
            <p:cNvSpPr>
              <a:spLocks/>
            </p:cNvSpPr>
            <p:nvPr/>
          </p:nvSpPr>
          <p:spPr bwMode="auto">
            <a:xfrm>
              <a:off x="5984924" y="2152134"/>
              <a:ext cx="278889" cy="122124"/>
            </a:xfrm>
            <a:custGeom>
              <a:avLst/>
              <a:gdLst>
                <a:gd name="T0" fmla="*/ 9 w 100"/>
                <a:gd name="T1" fmla="*/ 37 h 49"/>
                <a:gd name="T2" fmla="*/ 16 w 100"/>
                <a:gd name="T3" fmla="*/ 36 h 49"/>
                <a:gd name="T4" fmla="*/ 21 w 100"/>
                <a:gd name="T5" fmla="*/ 37 h 49"/>
                <a:gd name="T6" fmla="*/ 26 w 100"/>
                <a:gd name="T7" fmla="*/ 36 h 49"/>
                <a:gd name="T8" fmla="*/ 29 w 100"/>
                <a:gd name="T9" fmla="*/ 32 h 49"/>
                <a:gd name="T10" fmla="*/ 34 w 100"/>
                <a:gd name="T11" fmla="*/ 29 h 49"/>
                <a:gd name="T12" fmla="*/ 25 w 100"/>
                <a:gd name="T13" fmla="*/ 27 h 49"/>
                <a:gd name="T14" fmla="*/ 18 w 100"/>
                <a:gd name="T15" fmla="*/ 21 h 49"/>
                <a:gd name="T16" fmla="*/ 17 w 100"/>
                <a:gd name="T17" fmla="*/ 24 h 49"/>
                <a:gd name="T18" fmla="*/ 10 w 100"/>
                <a:gd name="T19" fmla="*/ 23 h 49"/>
                <a:gd name="T20" fmla="*/ 4 w 100"/>
                <a:gd name="T21" fmla="*/ 21 h 49"/>
                <a:gd name="T22" fmla="*/ 9 w 100"/>
                <a:gd name="T23" fmla="*/ 9 h 49"/>
                <a:gd name="T24" fmla="*/ 14 w 100"/>
                <a:gd name="T25" fmla="*/ 6 h 49"/>
                <a:gd name="T26" fmla="*/ 26 w 100"/>
                <a:gd name="T27" fmla="*/ 8 h 49"/>
                <a:gd name="T28" fmla="*/ 33 w 100"/>
                <a:gd name="T29" fmla="*/ 10 h 49"/>
                <a:gd name="T30" fmla="*/ 37 w 100"/>
                <a:gd name="T31" fmla="*/ 0 h 49"/>
                <a:gd name="T32" fmla="*/ 53 w 100"/>
                <a:gd name="T33" fmla="*/ 6 h 49"/>
                <a:gd name="T34" fmla="*/ 60 w 100"/>
                <a:gd name="T35" fmla="*/ 5 h 49"/>
                <a:gd name="T36" fmla="*/ 69 w 100"/>
                <a:gd name="T37" fmla="*/ 4 h 49"/>
                <a:gd name="T38" fmla="*/ 79 w 100"/>
                <a:gd name="T39" fmla="*/ 5 h 49"/>
                <a:gd name="T40" fmla="*/ 92 w 100"/>
                <a:gd name="T41" fmla="*/ 10 h 49"/>
                <a:gd name="T42" fmla="*/ 99 w 100"/>
                <a:gd name="T43" fmla="*/ 14 h 49"/>
                <a:gd name="T44" fmla="*/ 86 w 100"/>
                <a:gd name="T45" fmla="*/ 21 h 49"/>
                <a:gd name="T46" fmla="*/ 81 w 100"/>
                <a:gd name="T47" fmla="*/ 27 h 49"/>
                <a:gd name="T48" fmla="*/ 72 w 100"/>
                <a:gd name="T49" fmla="*/ 27 h 49"/>
                <a:gd name="T50" fmla="*/ 64 w 100"/>
                <a:gd name="T51" fmla="*/ 35 h 49"/>
                <a:gd name="T52" fmla="*/ 57 w 100"/>
                <a:gd name="T53" fmla="*/ 34 h 49"/>
                <a:gd name="T54" fmla="*/ 53 w 100"/>
                <a:gd name="T55" fmla="*/ 35 h 49"/>
                <a:gd name="T56" fmla="*/ 46 w 100"/>
                <a:gd name="T57" fmla="*/ 39 h 49"/>
                <a:gd name="T58" fmla="*/ 42 w 100"/>
                <a:gd name="T59" fmla="*/ 46 h 49"/>
                <a:gd name="T60" fmla="*/ 31 w 100"/>
                <a:gd name="T61" fmla="*/ 49 h 49"/>
                <a:gd name="T62" fmla="*/ 25 w 100"/>
                <a:gd name="T63" fmla="*/ 45 h 49"/>
                <a:gd name="T64" fmla="*/ 23 w 100"/>
                <a:gd name="T65" fmla="*/ 44 h 49"/>
                <a:gd name="T66" fmla="*/ 15 w 100"/>
                <a:gd name="T67" fmla="*/ 45 h 49"/>
                <a:gd name="T68" fmla="*/ 10 w 100"/>
                <a:gd name="T69" fmla="*/ 44 h 49"/>
                <a:gd name="T70" fmla="*/ 2 w 100"/>
                <a:gd name="T71" fmla="*/ 45 h 49"/>
                <a:gd name="T72" fmla="*/ 2 w 100"/>
                <a:gd name="T73" fmla="*/ 3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0" h="49">
                  <a:moveTo>
                    <a:pt x="2" y="38"/>
                  </a:moveTo>
                  <a:cubicBezTo>
                    <a:pt x="4" y="36"/>
                    <a:pt x="7" y="36"/>
                    <a:pt x="9" y="37"/>
                  </a:cubicBezTo>
                  <a:cubicBezTo>
                    <a:pt x="9" y="37"/>
                    <a:pt x="13" y="39"/>
                    <a:pt x="12" y="40"/>
                  </a:cubicBezTo>
                  <a:cubicBezTo>
                    <a:pt x="13" y="39"/>
                    <a:pt x="15" y="37"/>
                    <a:pt x="16" y="36"/>
                  </a:cubicBezTo>
                  <a:cubicBezTo>
                    <a:pt x="17" y="35"/>
                    <a:pt x="18" y="35"/>
                    <a:pt x="20" y="36"/>
                  </a:cubicBezTo>
                  <a:cubicBezTo>
                    <a:pt x="20" y="36"/>
                    <a:pt x="21" y="36"/>
                    <a:pt x="21" y="37"/>
                  </a:cubicBezTo>
                  <a:cubicBezTo>
                    <a:pt x="22" y="37"/>
                    <a:pt x="22" y="35"/>
                    <a:pt x="23" y="37"/>
                  </a:cubicBezTo>
                  <a:cubicBezTo>
                    <a:pt x="23" y="37"/>
                    <a:pt x="25" y="36"/>
                    <a:pt x="26" y="36"/>
                  </a:cubicBezTo>
                  <a:cubicBezTo>
                    <a:pt x="23" y="35"/>
                    <a:pt x="29" y="34"/>
                    <a:pt x="29" y="34"/>
                  </a:cubicBezTo>
                  <a:cubicBezTo>
                    <a:pt x="29" y="33"/>
                    <a:pt x="29" y="33"/>
                    <a:pt x="29" y="32"/>
                  </a:cubicBezTo>
                  <a:cubicBezTo>
                    <a:pt x="30" y="33"/>
                    <a:pt x="32" y="33"/>
                    <a:pt x="33" y="31"/>
                  </a:cubicBezTo>
                  <a:cubicBezTo>
                    <a:pt x="33" y="31"/>
                    <a:pt x="36" y="30"/>
                    <a:pt x="34" y="29"/>
                  </a:cubicBezTo>
                  <a:cubicBezTo>
                    <a:pt x="34" y="29"/>
                    <a:pt x="32" y="29"/>
                    <a:pt x="31" y="29"/>
                  </a:cubicBezTo>
                  <a:cubicBezTo>
                    <a:pt x="29" y="29"/>
                    <a:pt x="28" y="26"/>
                    <a:pt x="25" y="27"/>
                  </a:cubicBezTo>
                  <a:cubicBezTo>
                    <a:pt x="25" y="25"/>
                    <a:pt x="24" y="26"/>
                    <a:pt x="22" y="24"/>
                  </a:cubicBezTo>
                  <a:cubicBezTo>
                    <a:pt x="21" y="23"/>
                    <a:pt x="19" y="22"/>
                    <a:pt x="18" y="21"/>
                  </a:cubicBezTo>
                  <a:cubicBezTo>
                    <a:pt x="18" y="21"/>
                    <a:pt x="19" y="22"/>
                    <a:pt x="18" y="23"/>
                  </a:cubicBezTo>
                  <a:cubicBezTo>
                    <a:pt x="18" y="24"/>
                    <a:pt x="18" y="24"/>
                    <a:pt x="17" y="24"/>
                  </a:cubicBezTo>
                  <a:cubicBezTo>
                    <a:pt x="17" y="24"/>
                    <a:pt x="17" y="25"/>
                    <a:pt x="17" y="26"/>
                  </a:cubicBezTo>
                  <a:cubicBezTo>
                    <a:pt x="15" y="24"/>
                    <a:pt x="12" y="26"/>
                    <a:pt x="10" y="23"/>
                  </a:cubicBezTo>
                  <a:cubicBezTo>
                    <a:pt x="10" y="22"/>
                    <a:pt x="9" y="22"/>
                    <a:pt x="8" y="22"/>
                  </a:cubicBezTo>
                  <a:cubicBezTo>
                    <a:pt x="7" y="22"/>
                    <a:pt x="5" y="21"/>
                    <a:pt x="4" y="21"/>
                  </a:cubicBezTo>
                  <a:cubicBezTo>
                    <a:pt x="5" y="18"/>
                    <a:pt x="10" y="15"/>
                    <a:pt x="12" y="13"/>
                  </a:cubicBezTo>
                  <a:cubicBezTo>
                    <a:pt x="10" y="11"/>
                    <a:pt x="8" y="13"/>
                    <a:pt x="9" y="9"/>
                  </a:cubicBezTo>
                  <a:cubicBezTo>
                    <a:pt x="10" y="8"/>
                    <a:pt x="9" y="7"/>
                    <a:pt x="10" y="7"/>
                  </a:cubicBezTo>
                  <a:cubicBezTo>
                    <a:pt x="12" y="6"/>
                    <a:pt x="13" y="6"/>
                    <a:pt x="14" y="6"/>
                  </a:cubicBezTo>
                  <a:cubicBezTo>
                    <a:pt x="16" y="4"/>
                    <a:pt x="22" y="6"/>
                    <a:pt x="24" y="7"/>
                  </a:cubicBezTo>
                  <a:cubicBezTo>
                    <a:pt x="25" y="7"/>
                    <a:pt x="25" y="8"/>
                    <a:pt x="26" y="8"/>
                  </a:cubicBezTo>
                  <a:cubicBezTo>
                    <a:pt x="27" y="9"/>
                    <a:pt x="28" y="8"/>
                    <a:pt x="29" y="9"/>
                  </a:cubicBezTo>
                  <a:cubicBezTo>
                    <a:pt x="31" y="9"/>
                    <a:pt x="32" y="11"/>
                    <a:pt x="33" y="10"/>
                  </a:cubicBezTo>
                  <a:cubicBezTo>
                    <a:pt x="32" y="9"/>
                    <a:pt x="31" y="4"/>
                    <a:pt x="33" y="2"/>
                  </a:cubicBezTo>
                  <a:cubicBezTo>
                    <a:pt x="33" y="2"/>
                    <a:pt x="38" y="1"/>
                    <a:pt x="37" y="0"/>
                  </a:cubicBezTo>
                  <a:cubicBezTo>
                    <a:pt x="40" y="1"/>
                    <a:pt x="43" y="3"/>
                    <a:pt x="46" y="4"/>
                  </a:cubicBezTo>
                  <a:cubicBezTo>
                    <a:pt x="47" y="5"/>
                    <a:pt x="52" y="6"/>
                    <a:pt x="53" y="6"/>
                  </a:cubicBezTo>
                  <a:cubicBezTo>
                    <a:pt x="54" y="5"/>
                    <a:pt x="53" y="4"/>
                    <a:pt x="54" y="4"/>
                  </a:cubicBezTo>
                  <a:cubicBezTo>
                    <a:pt x="56" y="4"/>
                    <a:pt x="58" y="5"/>
                    <a:pt x="60" y="5"/>
                  </a:cubicBezTo>
                  <a:cubicBezTo>
                    <a:pt x="62" y="4"/>
                    <a:pt x="63" y="4"/>
                    <a:pt x="65" y="4"/>
                  </a:cubicBezTo>
                  <a:cubicBezTo>
                    <a:pt x="66" y="4"/>
                    <a:pt x="67" y="5"/>
                    <a:pt x="69" y="4"/>
                  </a:cubicBezTo>
                  <a:cubicBezTo>
                    <a:pt x="70" y="4"/>
                    <a:pt x="72" y="4"/>
                    <a:pt x="73" y="5"/>
                  </a:cubicBezTo>
                  <a:cubicBezTo>
                    <a:pt x="75" y="5"/>
                    <a:pt x="77" y="5"/>
                    <a:pt x="79" y="5"/>
                  </a:cubicBezTo>
                  <a:cubicBezTo>
                    <a:pt x="82" y="5"/>
                    <a:pt x="86" y="6"/>
                    <a:pt x="89" y="8"/>
                  </a:cubicBezTo>
                  <a:cubicBezTo>
                    <a:pt x="90" y="9"/>
                    <a:pt x="90" y="10"/>
                    <a:pt x="92" y="10"/>
                  </a:cubicBezTo>
                  <a:cubicBezTo>
                    <a:pt x="93" y="10"/>
                    <a:pt x="94" y="10"/>
                    <a:pt x="95" y="10"/>
                  </a:cubicBezTo>
                  <a:cubicBezTo>
                    <a:pt x="96" y="11"/>
                    <a:pt x="99" y="13"/>
                    <a:pt x="99" y="14"/>
                  </a:cubicBezTo>
                  <a:cubicBezTo>
                    <a:pt x="100" y="15"/>
                    <a:pt x="96" y="16"/>
                    <a:pt x="95" y="17"/>
                  </a:cubicBezTo>
                  <a:cubicBezTo>
                    <a:pt x="92" y="19"/>
                    <a:pt x="89" y="19"/>
                    <a:pt x="86" y="21"/>
                  </a:cubicBezTo>
                  <a:cubicBezTo>
                    <a:pt x="85" y="22"/>
                    <a:pt x="84" y="23"/>
                    <a:pt x="84" y="24"/>
                  </a:cubicBezTo>
                  <a:cubicBezTo>
                    <a:pt x="84" y="25"/>
                    <a:pt x="83" y="27"/>
                    <a:pt x="81" y="27"/>
                  </a:cubicBezTo>
                  <a:cubicBezTo>
                    <a:pt x="80" y="27"/>
                    <a:pt x="78" y="27"/>
                    <a:pt x="77" y="27"/>
                  </a:cubicBezTo>
                  <a:cubicBezTo>
                    <a:pt x="75" y="27"/>
                    <a:pt x="74" y="27"/>
                    <a:pt x="72" y="27"/>
                  </a:cubicBezTo>
                  <a:cubicBezTo>
                    <a:pt x="70" y="27"/>
                    <a:pt x="70" y="29"/>
                    <a:pt x="70" y="31"/>
                  </a:cubicBezTo>
                  <a:cubicBezTo>
                    <a:pt x="69" y="36"/>
                    <a:pt x="67" y="34"/>
                    <a:pt x="64" y="35"/>
                  </a:cubicBezTo>
                  <a:cubicBezTo>
                    <a:pt x="61" y="36"/>
                    <a:pt x="61" y="33"/>
                    <a:pt x="60" y="32"/>
                  </a:cubicBezTo>
                  <a:cubicBezTo>
                    <a:pt x="59" y="31"/>
                    <a:pt x="57" y="33"/>
                    <a:pt x="57" y="34"/>
                  </a:cubicBezTo>
                  <a:cubicBezTo>
                    <a:pt x="55" y="34"/>
                    <a:pt x="54" y="33"/>
                    <a:pt x="53" y="33"/>
                  </a:cubicBezTo>
                  <a:cubicBezTo>
                    <a:pt x="52" y="34"/>
                    <a:pt x="53" y="34"/>
                    <a:pt x="53" y="35"/>
                  </a:cubicBezTo>
                  <a:cubicBezTo>
                    <a:pt x="52" y="35"/>
                    <a:pt x="51" y="36"/>
                    <a:pt x="50" y="37"/>
                  </a:cubicBezTo>
                  <a:cubicBezTo>
                    <a:pt x="49" y="39"/>
                    <a:pt x="47" y="38"/>
                    <a:pt x="46" y="39"/>
                  </a:cubicBezTo>
                  <a:cubicBezTo>
                    <a:pt x="44" y="41"/>
                    <a:pt x="48" y="44"/>
                    <a:pt x="46" y="45"/>
                  </a:cubicBezTo>
                  <a:cubicBezTo>
                    <a:pt x="45" y="46"/>
                    <a:pt x="43" y="45"/>
                    <a:pt x="42" y="46"/>
                  </a:cubicBezTo>
                  <a:cubicBezTo>
                    <a:pt x="41" y="47"/>
                    <a:pt x="39" y="47"/>
                    <a:pt x="38" y="46"/>
                  </a:cubicBezTo>
                  <a:cubicBezTo>
                    <a:pt x="36" y="46"/>
                    <a:pt x="32" y="46"/>
                    <a:pt x="31" y="49"/>
                  </a:cubicBezTo>
                  <a:cubicBezTo>
                    <a:pt x="29" y="46"/>
                    <a:pt x="27" y="48"/>
                    <a:pt x="26" y="47"/>
                  </a:cubicBezTo>
                  <a:cubicBezTo>
                    <a:pt x="26" y="47"/>
                    <a:pt x="26" y="46"/>
                    <a:pt x="25" y="45"/>
                  </a:cubicBezTo>
                  <a:cubicBezTo>
                    <a:pt x="25" y="46"/>
                    <a:pt x="24" y="45"/>
                    <a:pt x="23" y="45"/>
                  </a:cubicBezTo>
                  <a:cubicBezTo>
                    <a:pt x="23" y="45"/>
                    <a:pt x="23" y="44"/>
                    <a:pt x="23" y="44"/>
                  </a:cubicBezTo>
                  <a:cubicBezTo>
                    <a:pt x="22" y="44"/>
                    <a:pt x="18" y="47"/>
                    <a:pt x="17" y="46"/>
                  </a:cubicBezTo>
                  <a:cubicBezTo>
                    <a:pt x="16" y="46"/>
                    <a:pt x="15" y="46"/>
                    <a:pt x="15" y="45"/>
                  </a:cubicBezTo>
                  <a:cubicBezTo>
                    <a:pt x="14" y="44"/>
                    <a:pt x="12" y="44"/>
                    <a:pt x="10" y="45"/>
                  </a:cubicBezTo>
                  <a:cubicBezTo>
                    <a:pt x="10" y="44"/>
                    <a:pt x="10" y="44"/>
                    <a:pt x="10" y="44"/>
                  </a:cubicBezTo>
                  <a:cubicBezTo>
                    <a:pt x="10" y="44"/>
                    <a:pt x="8" y="44"/>
                    <a:pt x="7" y="44"/>
                  </a:cubicBezTo>
                  <a:cubicBezTo>
                    <a:pt x="4" y="44"/>
                    <a:pt x="3" y="45"/>
                    <a:pt x="2" y="45"/>
                  </a:cubicBezTo>
                  <a:cubicBezTo>
                    <a:pt x="0" y="44"/>
                    <a:pt x="0" y="38"/>
                    <a:pt x="2" y="40"/>
                  </a:cubicBezTo>
                  <a:cubicBezTo>
                    <a:pt x="2" y="39"/>
                    <a:pt x="2" y="39"/>
                    <a:pt x="2" y="38"/>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57" name="Freeform 1428">
              <a:extLst>
                <a:ext uri="{FF2B5EF4-FFF2-40B4-BE49-F238E27FC236}">
                  <a16:creationId xmlns:a16="http://schemas.microsoft.com/office/drawing/2014/main" xmlns="" id="{544E2AA8-45D4-4DEC-B724-496D9BA18069}"/>
                </a:ext>
              </a:extLst>
            </p:cNvPr>
            <p:cNvSpPr>
              <a:spLocks/>
            </p:cNvSpPr>
            <p:nvPr/>
          </p:nvSpPr>
          <p:spPr bwMode="auto">
            <a:xfrm>
              <a:off x="8676122" y="3665333"/>
              <a:ext cx="14181" cy="9827"/>
            </a:xfrm>
            <a:custGeom>
              <a:avLst/>
              <a:gdLst>
                <a:gd name="T0" fmla="*/ 3 w 5"/>
                <a:gd name="T1" fmla="*/ 4 h 4"/>
                <a:gd name="T2" fmla="*/ 4 w 5"/>
                <a:gd name="T3" fmla="*/ 2 h 4"/>
                <a:gd name="T4" fmla="*/ 2 w 5"/>
                <a:gd name="T5" fmla="*/ 0 h 4"/>
                <a:gd name="T6" fmla="*/ 3 w 5"/>
                <a:gd name="T7" fmla="*/ 4 h 4"/>
              </a:gdLst>
              <a:ahLst/>
              <a:cxnLst>
                <a:cxn ang="0">
                  <a:pos x="T0" y="T1"/>
                </a:cxn>
                <a:cxn ang="0">
                  <a:pos x="T2" y="T3"/>
                </a:cxn>
                <a:cxn ang="0">
                  <a:pos x="T4" y="T5"/>
                </a:cxn>
                <a:cxn ang="0">
                  <a:pos x="T6" y="T7"/>
                </a:cxn>
              </a:cxnLst>
              <a:rect l="0" t="0" r="r" b="b"/>
              <a:pathLst>
                <a:path w="5" h="4">
                  <a:moveTo>
                    <a:pt x="3" y="4"/>
                  </a:moveTo>
                  <a:cubicBezTo>
                    <a:pt x="3" y="3"/>
                    <a:pt x="5" y="2"/>
                    <a:pt x="4" y="2"/>
                  </a:cubicBezTo>
                  <a:cubicBezTo>
                    <a:pt x="4" y="1"/>
                    <a:pt x="3" y="0"/>
                    <a:pt x="2" y="0"/>
                  </a:cubicBezTo>
                  <a:cubicBezTo>
                    <a:pt x="0" y="0"/>
                    <a:pt x="2" y="4"/>
                    <a:pt x="3" y="4"/>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58" name="Freeform 1429">
              <a:extLst>
                <a:ext uri="{FF2B5EF4-FFF2-40B4-BE49-F238E27FC236}">
                  <a16:creationId xmlns:a16="http://schemas.microsoft.com/office/drawing/2014/main" xmlns="" id="{8517F426-23B3-4EE5-99D7-08022C6E6847}"/>
                </a:ext>
              </a:extLst>
            </p:cNvPr>
            <p:cNvSpPr>
              <a:spLocks/>
            </p:cNvSpPr>
            <p:nvPr/>
          </p:nvSpPr>
          <p:spPr bwMode="auto">
            <a:xfrm>
              <a:off x="8676122" y="3665333"/>
              <a:ext cx="14181" cy="9827"/>
            </a:xfrm>
            <a:custGeom>
              <a:avLst/>
              <a:gdLst>
                <a:gd name="T0" fmla="*/ 3 w 5"/>
                <a:gd name="T1" fmla="*/ 4 h 4"/>
                <a:gd name="T2" fmla="*/ 4 w 5"/>
                <a:gd name="T3" fmla="*/ 2 h 4"/>
                <a:gd name="T4" fmla="*/ 2 w 5"/>
                <a:gd name="T5" fmla="*/ 0 h 4"/>
                <a:gd name="T6" fmla="*/ 3 w 5"/>
                <a:gd name="T7" fmla="*/ 4 h 4"/>
              </a:gdLst>
              <a:ahLst/>
              <a:cxnLst>
                <a:cxn ang="0">
                  <a:pos x="T0" y="T1"/>
                </a:cxn>
                <a:cxn ang="0">
                  <a:pos x="T2" y="T3"/>
                </a:cxn>
                <a:cxn ang="0">
                  <a:pos x="T4" y="T5"/>
                </a:cxn>
                <a:cxn ang="0">
                  <a:pos x="T6" y="T7"/>
                </a:cxn>
              </a:cxnLst>
              <a:rect l="0" t="0" r="r" b="b"/>
              <a:pathLst>
                <a:path w="5" h="4">
                  <a:moveTo>
                    <a:pt x="3" y="4"/>
                  </a:moveTo>
                  <a:cubicBezTo>
                    <a:pt x="3" y="3"/>
                    <a:pt x="5" y="2"/>
                    <a:pt x="4" y="2"/>
                  </a:cubicBezTo>
                  <a:cubicBezTo>
                    <a:pt x="4" y="1"/>
                    <a:pt x="3" y="0"/>
                    <a:pt x="2" y="0"/>
                  </a:cubicBezTo>
                  <a:cubicBezTo>
                    <a:pt x="0" y="0"/>
                    <a:pt x="2" y="4"/>
                    <a:pt x="3"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59" name="Freeform 1430">
              <a:extLst>
                <a:ext uri="{FF2B5EF4-FFF2-40B4-BE49-F238E27FC236}">
                  <a16:creationId xmlns:a16="http://schemas.microsoft.com/office/drawing/2014/main" xmlns="" id="{6B618FF0-03E7-4F69-B92A-577089876486}"/>
                </a:ext>
              </a:extLst>
            </p:cNvPr>
            <p:cNvSpPr>
              <a:spLocks/>
            </p:cNvSpPr>
            <p:nvPr/>
          </p:nvSpPr>
          <p:spPr bwMode="auto">
            <a:xfrm>
              <a:off x="8679272" y="3675160"/>
              <a:ext cx="1577" cy="7019"/>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1" y="2"/>
                    <a:pt x="1" y="1"/>
                    <a:pt x="0" y="0"/>
                  </a:cubicBezTo>
                  <a:cubicBezTo>
                    <a:pt x="0" y="1"/>
                    <a:pt x="0" y="2"/>
                    <a:pt x="1" y="3"/>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60" name="Freeform 1431">
              <a:extLst>
                <a:ext uri="{FF2B5EF4-FFF2-40B4-BE49-F238E27FC236}">
                  <a16:creationId xmlns:a16="http://schemas.microsoft.com/office/drawing/2014/main" xmlns="" id="{81D06B07-7B78-4A13-BDF7-F51962A9490D}"/>
                </a:ext>
              </a:extLst>
            </p:cNvPr>
            <p:cNvSpPr>
              <a:spLocks/>
            </p:cNvSpPr>
            <p:nvPr/>
          </p:nvSpPr>
          <p:spPr bwMode="auto">
            <a:xfrm>
              <a:off x="8679272" y="3675160"/>
              <a:ext cx="1577" cy="7019"/>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1" y="2"/>
                    <a:pt x="1" y="1"/>
                    <a:pt x="0" y="0"/>
                  </a:cubicBezTo>
                  <a:cubicBezTo>
                    <a:pt x="0" y="1"/>
                    <a:pt x="0" y="2"/>
                    <a:pt x="1"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61" name="Freeform 1432">
              <a:extLst>
                <a:ext uri="{FF2B5EF4-FFF2-40B4-BE49-F238E27FC236}">
                  <a16:creationId xmlns:a16="http://schemas.microsoft.com/office/drawing/2014/main" xmlns="" id="{A02F6EF9-4E9E-43E3-B736-AB6A31AA8044}"/>
                </a:ext>
              </a:extLst>
            </p:cNvPr>
            <p:cNvSpPr>
              <a:spLocks/>
            </p:cNvSpPr>
            <p:nvPr/>
          </p:nvSpPr>
          <p:spPr bwMode="auto">
            <a:xfrm>
              <a:off x="8679272" y="3635855"/>
              <a:ext cx="29937" cy="26670"/>
            </a:xfrm>
            <a:custGeom>
              <a:avLst/>
              <a:gdLst>
                <a:gd name="T0" fmla="*/ 4 w 11"/>
                <a:gd name="T1" fmla="*/ 6 h 11"/>
                <a:gd name="T2" fmla="*/ 11 w 11"/>
                <a:gd name="T3" fmla="*/ 9 h 11"/>
                <a:gd name="T4" fmla="*/ 8 w 11"/>
                <a:gd name="T5" fmla="*/ 7 h 11"/>
                <a:gd name="T6" fmla="*/ 6 w 11"/>
                <a:gd name="T7" fmla="*/ 3 h 11"/>
                <a:gd name="T8" fmla="*/ 1 w 11"/>
                <a:gd name="T9" fmla="*/ 0 h 11"/>
                <a:gd name="T10" fmla="*/ 4 w 11"/>
                <a:gd name="T11" fmla="*/ 6 h 11"/>
              </a:gdLst>
              <a:ahLst/>
              <a:cxnLst>
                <a:cxn ang="0">
                  <a:pos x="T0" y="T1"/>
                </a:cxn>
                <a:cxn ang="0">
                  <a:pos x="T2" y="T3"/>
                </a:cxn>
                <a:cxn ang="0">
                  <a:pos x="T4" y="T5"/>
                </a:cxn>
                <a:cxn ang="0">
                  <a:pos x="T6" y="T7"/>
                </a:cxn>
                <a:cxn ang="0">
                  <a:pos x="T8" y="T9"/>
                </a:cxn>
                <a:cxn ang="0">
                  <a:pos x="T10" y="T11"/>
                </a:cxn>
              </a:cxnLst>
              <a:rect l="0" t="0" r="r" b="b"/>
              <a:pathLst>
                <a:path w="11" h="11">
                  <a:moveTo>
                    <a:pt x="4" y="6"/>
                  </a:moveTo>
                  <a:cubicBezTo>
                    <a:pt x="6" y="8"/>
                    <a:pt x="9" y="11"/>
                    <a:pt x="11" y="9"/>
                  </a:cubicBezTo>
                  <a:cubicBezTo>
                    <a:pt x="10" y="9"/>
                    <a:pt x="9" y="8"/>
                    <a:pt x="8" y="7"/>
                  </a:cubicBezTo>
                  <a:cubicBezTo>
                    <a:pt x="7" y="6"/>
                    <a:pt x="8" y="5"/>
                    <a:pt x="6" y="3"/>
                  </a:cubicBezTo>
                  <a:cubicBezTo>
                    <a:pt x="5" y="2"/>
                    <a:pt x="3" y="1"/>
                    <a:pt x="1" y="0"/>
                  </a:cubicBezTo>
                  <a:cubicBezTo>
                    <a:pt x="0" y="2"/>
                    <a:pt x="4" y="5"/>
                    <a:pt x="4" y="6"/>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62" name="Freeform 1433">
              <a:extLst>
                <a:ext uri="{FF2B5EF4-FFF2-40B4-BE49-F238E27FC236}">
                  <a16:creationId xmlns:a16="http://schemas.microsoft.com/office/drawing/2014/main" xmlns="" id="{9F265AE3-4068-4762-B896-D3EAB6C46841}"/>
                </a:ext>
              </a:extLst>
            </p:cNvPr>
            <p:cNvSpPr>
              <a:spLocks/>
            </p:cNvSpPr>
            <p:nvPr/>
          </p:nvSpPr>
          <p:spPr bwMode="auto">
            <a:xfrm>
              <a:off x="8679272" y="3635855"/>
              <a:ext cx="29937" cy="26670"/>
            </a:xfrm>
            <a:custGeom>
              <a:avLst/>
              <a:gdLst>
                <a:gd name="T0" fmla="*/ 4 w 11"/>
                <a:gd name="T1" fmla="*/ 6 h 11"/>
                <a:gd name="T2" fmla="*/ 11 w 11"/>
                <a:gd name="T3" fmla="*/ 9 h 11"/>
                <a:gd name="T4" fmla="*/ 8 w 11"/>
                <a:gd name="T5" fmla="*/ 7 h 11"/>
                <a:gd name="T6" fmla="*/ 6 w 11"/>
                <a:gd name="T7" fmla="*/ 3 h 11"/>
                <a:gd name="T8" fmla="*/ 1 w 11"/>
                <a:gd name="T9" fmla="*/ 0 h 11"/>
                <a:gd name="T10" fmla="*/ 4 w 11"/>
                <a:gd name="T11" fmla="*/ 6 h 11"/>
              </a:gdLst>
              <a:ahLst/>
              <a:cxnLst>
                <a:cxn ang="0">
                  <a:pos x="T0" y="T1"/>
                </a:cxn>
                <a:cxn ang="0">
                  <a:pos x="T2" y="T3"/>
                </a:cxn>
                <a:cxn ang="0">
                  <a:pos x="T4" y="T5"/>
                </a:cxn>
                <a:cxn ang="0">
                  <a:pos x="T6" y="T7"/>
                </a:cxn>
                <a:cxn ang="0">
                  <a:pos x="T8" y="T9"/>
                </a:cxn>
                <a:cxn ang="0">
                  <a:pos x="T10" y="T11"/>
                </a:cxn>
              </a:cxnLst>
              <a:rect l="0" t="0" r="r" b="b"/>
              <a:pathLst>
                <a:path w="11" h="11">
                  <a:moveTo>
                    <a:pt x="4" y="6"/>
                  </a:moveTo>
                  <a:cubicBezTo>
                    <a:pt x="6" y="8"/>
                    <a:pt x="9" y="11"/>
                    <a:pt x="11" y="9"/>
                  </a:cubicBezTo>
                  <a:cubicBezTo>
                    <a:pt x="10" y="9"/>
                    <a:pt x="9" y="8"/>
                    <a:pt x="8" y="7"/>
                  </a:cubicBezTo>
                  <a:cubicBezTo>
                    <a:pt x="7" y="6"/>
                    <a:pt x="8" y="5"/>
                    <a:pt x="6" y="3"/>
                  </a:cubicBezTo>
                  <a:cubicBezTo>
                    <a:pt x="5" y="2"/>
                    <a:pt x="3" y="1"/>
                    <a:pt x="1" y="0"/>
                  </a:cubicBezTo>
                  <a:cubicBezTo>
                    <a:pt x="0" y="2"/>
                    <a:pt x="4" y="5"/>
                    <a:pt x="4" y="6"/>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63" name="Freeform 1434">
              <a:extLst>
                <a:ext uri="{FF2B5EF4-FFF2-40B4-BE49-F238E27FC236}">
                  <a16:creationId xmlns:a16="http://schemas.microsoft.com/office/drawing/2014/main" xmlns="" id="{B436E1AD-1909-46BE-AA95-7B03FD3FC70F}"/>
                </a:ext>
              </a:extLst>
            </p:cNvPr>
            <p:cNvSpPr>
              <a:spLocks/>
            </p:cNvSpPr>
            <p:nvPr/>
          </p:nvSpPr>
          <p:spPr bwMode="auto">
            <a:xfrm>
              <a:off x="8690303" y="3672352"/>
              <a:ext cx="11030" cy="9827"/>
            </a:xfrm>
            <a:custGeom>
              <a:avLst/>
              <a:gdLst>
                <a:gd name="T0" fmla="*/ 3 w 4"/>
                <a:gd name="T1" fmla="*/ 4 h 4"/>
                <a:gd name="T2" fmla="*/ 2 w 4"/>
                <a:gd name="T3" fmla="*/ 0 h 4"/>
                <a:gd name="T4" fmla="*/ 3 w 4"/>
                <a:gd name="T5" fmla="*/ 4 h 4"/>
              </a:gdLst>
              <a:ahLst/>
              <a:cxnLst>
                <a:cxn ang="0">
                  <a:pos x="T0" y="T1"/>
                </a:cxn>
                <a:cxn ang="0">
                  <a:pos x="T2" y="T3"/>
                </a:cxn>
                <a:cxn ang="0">
                  <a:pos x="T4" y="T5"/>
                </a:cxn>
              </a:cxnLst>
              <a:rect l="0" t="0" r="r" b="b"/>
              <a:pathLst>
                <a:path w="4" h="4">
                  <a:moveTo>
                    <a:pt x="3" y="4"/>
                  </a:moveTo>
                  <a:cubicBezTo>
                    <a:pt x="3" y="3"/>
                    <a:pt x="4" y="0"/>
                    <a:pt x="2" y="0"/>
                  </a:cubicBezTo>
                  <a:cubicBezTo>
                    <a:pt x="0" y="0"/>
                    <a:pt x="1" y="4"/>
                    <a:pt x="3" y="4"/>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64" name="Freeform 1435">
              <a:extLst>
                <a:ext uri="{FF2B5EF4-FFF2-40B4-BE49-F238E27FC236}">
                  <a16:creationId xmlns:a16="http://schemas.microsoft.com/office/drawing/2014/main" xmlns="" id="{4F74F159-BB1E-4E69-807E-2B5907A52679}"/>
                </a:ext>
              </a:extLst>
            </p:cNvPr>
            <p:cNvSpPr>
              <a:spLocks/>
            </p:cNvSpPr>
            <p:nvPr/>
          </p:nvSpPr>
          <p:spPr bwMode="auto">
            <a:xfrm>
              <a:off x="8690303" y="3672352"/>
              <a:ext cx="11030" cy="9827"/>
            </a:xfrm>
            <a:custGeom>
              <a:avLst/>
              <a:gdLst>
                <a:gd name="T0" fmla="*/ 3 w 4"/>
                <a:gd name="T1" fmla="*/ 4 h 4"/>
                <a:gd name="T2" fmla="*/ 2 w 4"/>
                <a:gd name="T3" fmla="*/ 0 h 4"/>
                <a:gd name="T4" fmla="*/ 3 w 4"/>
                <a:gd name="T5" fmla="*/ 4 h 4"/>
              </a:gdLst>
              <a:ahLst/>
              <a:cxnLst>
                <a:cxn ang="0">
                  <a:pos x="T0" y="T1"/>
                </a:cxn>
                <a:cxn ang="0">
                  <a:pos x="T2" y="T3"/>
                </a:cxn>
                <a:cxn ang="0">
                  <a:pos x="T4" y="T5"/>
                </a:cxn>
              </a:cxnLst>
              <a:rect l="0" t="0" r="r" b="b"/>
              <a:pathLst>
                <a:path w="4" h="4">
                  <a:moveTo>
                    <a:pt x="3" y="4"/>
                  </a:moveTo>
                  <a:cubicBezTo>
                    <a:pt x="3" y="3"/>
                    <a:pt x="4" y="0"/>
                    <a:pt x="2" y="0"/>
                  </a:cubicBezTo>
                  <a:cubicBezTo>
                    <a:pt x="0" y="0"/>
                    <a:pt x="1" y="4"/>
                    <a:pt x="3"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65" name="Freeform 1436">
              <a:extLst>
                <a:ext uri="{FF2B5EF4-FFF2-40B4-BE49-F238E27FC236}">
                  <a16:creationId xmlns:a16="http://schemas.microsoft.com/office/drawing/2014/main" xmlns="" id="{C27FE1B6-B670-4D07-A49F-16E97AB07012}"/>
                </a:ext>
              </a:extLst>
            </p:cNvPr>
            <p:cNvSpPr>
              <a:spLocks/>
            </p:cNvSpPr>
            <p:nvPr/>
          </p:nvSpPr>
          <p:spPr bwMode="auto">
            <a:xfrm>
              <a:off x="8698181" y="3690600"/>
              <a:ext cx="4727" cy="9827"/>
            </a:xfrm>
            <a:custGeom>
              <a:avLst/>
              <a:gdLst>
                <a:gd name="T0" fmla="*/ 1 w 2"/>
                <a:gd name="T1" fmla="*/ 4 h 4"/>
                <a:gd name="T2" fmla="*/ 2 w 2"/>
                <a:gd name="T3" fmla="*/ 0 h 4"/>
                <a:gd name="T4" fmla="*/ 1 w 2"/>
                <a:gd name="T5" fmla="*/ 4 h 4"/>
              </a:gdLst>
              <a:ahLst/>
              <a:cxnLst>
                <a:cxn ang="0">
                  <a:pos x="T0" y="T1"/>
                </a:cxn>
                <a:cxn ang="0">
                  <a:pos x="T2" y="T3"/>
                </a:cxn>
                <a:cxn ang="0">
                  <a:pos x="T4" y="T5"/>
                </a:cxn>
              </a:cxnLst>
              <a:rect l="0" t="0" r="r" b="b"/>
              <a:pathLst>
                <a:path w="2" h="4">
                  <a:moveTo>
                    <a:pt x="1" y="4"/>
                  </a:moveTo>
                  <a:cubicBezTo>
                    <a:pt x="0" y="2"/>
                    <a:pt x="2" y="1"/>
                    <a:pt x="2" y="0"/>
                  </a:cubicBezTo>
                  <a:cubicBezTo>
                    <a:pt x="0" y="1"/>
                    <a:pt x="0" y="2"/>
                    <a:pt x="1" y="4"/>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66" name="Freeform 1437">
              <a:extLst>
                <a:ext uri="{FF2B5EF4-FFF2-40B4-BE49-F238E27FC236}">
                  <a16:creationId xmlns:a16="http://schemas.microsoft.com/office/drawing/2014/main" xmlns="" id="{6854219B-0D15-40DD-BAD8-F94B5DB274D3}"/>
                </a:ext>
              </a:extLst>
            </p:cNvPr>
            <p:cNvSpPr>
              <a:spLocks/>
            </p:cNvSpPr>
            <p:nvPr/>
          </p:nvSpPr>
          <p:spPr bwMode="auto">
            <a:xfrm>
              <a:off x="8698181" y="3690600"/>
              <a:ext cx="4727" cy="9827"/>
            </a:xfrm>
            <a:custGeom>
              <a:avLst/>
              <a:gdLst>
                <a:gd name="T0" fmla="*/ 1 w 2"/>
                <a:gd name="T1" fmla="*/ 4 h 4"/>
                <a:gd name="T2" fmla="*/ 2 w 2"/>
                <a:gd name="T3" fmla="*/ 0 h 4"/>
                <a:gd name="T4" fmla="*/ 1 w 2"/>
                <a:gd name="T5" fmla="*/ 4 h 4"/>
              </a:gdLst>
              <a:ahLst/>
              <a:cxnLst>
                <a:cxn ang="0">
                  <a:pos x="T0" y="T1"/>
                </a:cxn>
                <a:cxn ang="0">
                  <a:pos x="T2" y="T3"/>
                </a:cxn>
                <a:cxn ang="0">
                  <a:pos x="T4" y="T5"/>
                </a:cxn>
              </a:cxnLst>
              <a:rect l="0" t="0" r="r" b="b"/>
              <a:pathLst>
                <a:path w="2" h="4">
                  <a:moveTo>
                    <a:pt x="1" y="4"/>
                  </a:moveTo>
                  <a:cubicBezTo>
                    <a:pt x="0" y="2"/>
                    <a:pt x="2" y="1"/>
                    <a:pt x="2" y="0"/>
                  </a:cubicBezTo>
                  <a:cubicBezTo>
                    <a:pt x="0" y="1"/>
                    <a:pt x="0" y="2"/>
                    <a:pt x="1"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67" name="Freeform 1438">
              <a:extLst>
                <a:ext uri="{FF2B5EF4-FFF2-40B4-BE49-F238E27FC236}">
                  <a16:creationId xmlns:a16="http://schemas.microsoft.com/office/drawing/2014/main" xmlns="" id="{1E15FFD1-8CC7-4565-A6A4-A435B27B7C90}"/>
                </a:ext>
              </a:extLst>
            </p:cNvPr>
            <p:cNvSpPr>
              <a:spLocks/>
            </p:cNvSpPr>
            <p:nvPr/>
          </p:nvSpPr>
          <p:spPr bwMode="auto">
            <a:xfrm>
              <a:off x="8698181" y="3675160"/>
              <a:ext cx="18908" cy="19652"/>
            </a:xfrm>
            <a:custGeom>
              <a:avLst/>
              <a:gdLst>
                <a:gd name="T0" fmla="*/ 6 w 7"/>
                <a:gd name="T1" fmla="*/ 8 h 8"/>
                <a:gd name="T2" fmla="*/ 7 w 7"/>
                <a:gd name="T3" fmla="*/ 6 h 8"/>
                <a:gd name="T4" fmla="*/ 4 w 7"/>
                <a:gd name="T5" fmla="*/ 3 h 8"/>
                <a:gd name="T6" fmla="*/ 2 w 7"/>
                <a:gd name="T7" fmla="*/ 1 h 8"/>
                <a:gd name="T8" fmla="*/ 0 w 7"/>
                <a:gd name="T9" fmla="*/ 5 h 8"/>
                <a:gd name="T10" fmla="*/ 4 w 7"/>
                <a:gd name="T11" fmla="*/ 5 h 8"/>
                <a:gd name="T12" fmla="*/ 4 w 7"/>
                <a:gd name="T13" fmla="*/ 6 h 8"/>
                <a:gd name="T14" fmla="*/ 6 w 7"/>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8">
                  <a:moveTo>
                    <a:pt x="6" y="8"/>
                  </a:moveTo>
                  <a:cubicBezTo>
                    <a:pt x="7" y="8"/>
                    <a:pt x="7" y="7"/>
                    <a:pt x="7" y="6"/>
                  </a:cubicBezTo>
                  <a:cubicBezTo>
                    <a:pt x="7" y="4"/>
                    <a:pt x="5" y="4"/>
                    <a:pt x="4" y="3"/>
                  </a:cubicBezTo>
                  <a:cubicBezTo>
                    <a:pt x="4" y="2"/>
                    <a:pt x="4" y="0"/>
                    <a:pt x="2" y="1"/>
                  </a:cubicBezTo>
                  <a:cubicBezTo>
                    <a:pt x="2" y="2"/>
                    <a:pt x="0" y="3"/>
                    <a:pt x="0" y="5"/>
                  </a:cubicBezTo>
                  <a:cubicBezTo>
                    <a:pt x="1" y="5"/>
                    <a:pt x="3" y="3"/>
                    <a:pt x="4" y="5"/>
                  </a:cubicBezTo>
                  <a:cubicBezTo>
                    <a:pt x="4" y="6"/>
                    <a:pt x="4" y="6"/>
                    <a:pt x="4" y="6"/>
                  </a:cubicBezTo>
                  <a:cubicBezTo>
                    <a:pt x="4" y="7"/>
                    <a:pt x="5" y="7"/>
                    <a:pt x="6" y="8"/>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68" name="Freeform 1439">
              <a:extLst>
                <a:ext uri="{FF2B5EF4-FFF2-40B4-BE49-F238E27FC236}">
                  <a16:creationId xmlns:a16="http://schemas.microsoft.com/office/drawing/2014/main" xmlns="" id="{EC81C7AD-B3A7-4300-97CA-04399C160DBD}"/>
                </a:ext>
              </a:extLst>
            </p:cNvPr>
            <p:cNvSpPr>
              <a:spLocks/>
            </p:cNvSpPr>
            <p:nvPr/>
          </p:nvSpPr>
          <p:spPr bwMode="auto">
            <a:xfrm>
              <a:off x="8698181" y="3675160"/>
              <a:ext cx="18908" cy="19652"/>
            </a:xfrm>
            <a:custGeom>
              <a:avLst/>
              <a:gdLst>
                <a:gd name="T0" fmla="*/ 6 w 7"/>
                <a:gd name="T1" fmla="*/ 8 h 8"/>
                <a:gd name="T2" fmla="*/ 7 w 7"/>
                <a:gd name="T3" fmla="*/ 6 h 8"/>
                <a:gd name="T4" fmla="*/ 4 w 7"/>
                <a:gd name="T5" fmla="*/ 3 h 8"/>
                <a:gd name="T6" fmla="*/ 2 w 7"/>
                <a:gd name="T7" fmla="*/ 1 h 8"/>
                <a:gd name="T8" fmla="*/ 0 w 7"/>
                <a:gd name="T9" fmla="*/ 5 h 8"/>
                <a:gd name="T10" fmla="*/ 4 w 7"/>
                <a:gd name="T11" fmla="*/ 5 h 8"/>
                <a:gd name="T12" fmla="*/ 4 w 7"/>
                <a:gd name="T13" fmla="*/ 6 h 8"/>
                <a:gd name="T14" fmla="*/ 6 w 7"/>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8">
                  <a:moveTo>
                    <a:pt x="6" y="8"/>
                  </a:moveTo>
                  <a:cubicBezTo>
                    <a:pt x="7" y="8"/>
                    <a:pt x="7" y="7"/>
                    <a:pt x="7" y="6"/>
                  </a:cubicBezTo>
                  <a:cubicBezTo>
                    <a:pt x="7" y="4"/>
                    <a:pt x="5" y="4"/>
                    <a:pt x="4" y="3"/>
                  </a:cubicBezTo>
                  <a:cubicBezTo>
                    <a:pt x="4" y="2"/>
                    <a:pt x="4" y="0"/>
                    <a:pt x="2" y="1"/>
                  </a:cubicBezTo>
                  <a:cubicBezTo>
                    <a:pt x="2" y="2"/>
                    <a:pt x="0" y="3"/>
                    <a:pt x="0" y="5"/>
                  </a:cubicBezTo>
                  <a:cubicBezTo>
                    <a:pt x="1" y="5"/>
                    <a:pt x="3" y="3"/>
                    <a:pt x="4" y="5"/>
                  </a:cubicBezTo>
                  <a:cubicBezTo>
                    <a:pt x="4" y="6"/>
                    <a:pt x="4" y="6"/>
                    <a:pt x="4" y="6"/>
                  </a:cubicBezTo>
                  <a:cubicBezTo>
                    <a:pt x="4" y="7"/>
                    <a:pt x="5" y="7"/>
                    <a:pt x="6" y="8"/>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69" name="Freeform 1440">
              <a:extLst>
                <a:ext uri="{FF2B5EF4-FFF2-40B4-BE49-F238E27FC236}">
                  <a16:creationId xmlns:a16="http://schemas.microsoft.com/office/drawing/2014/main" xmlns="" id="{142ABA83-1386-4760-9625-C040581644E5}"/>
                </a:ext>
              </a:extLst>
            </p:cNvPr>
            <p:cNvSpPr>
              <a:spLocks/>
            </p:cNvSpPr>
            <p:nvPr/>
          </p:nvSpPr>
          <p:spPr bwMode="auto">
            <a:xfrm>
              <a:off x="8706059" y="3697619"/>
              <a:ext cx="3151" cy="2807"/>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1" y="0"/>
                    <a:pt x="0" y="1"/>
                  </a:cubicBezTo>
                  <a:cubicBezTo>
                    <a:pt x="1" y="1"/>
                    <a:pt x="1" y="1"/>
                    <a:pt x="1" y="1"/>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70" name="Freeform 1441">
              <a:extLst>
                <a:ext uri="{FF2B5EF4-FFF2-40B4-BE49-F238E27FC236}">
                  <a16:creationId xmlns:a16="http://schemas.microsoft.com/office/drawing/2014/main" xmlns="" id="{1632171E-AF83-40BC-AE25-55EDB17BACC7}"/>
                </a:ext>
              </a:extLst>
            </p:cNvPr>
            <p:cNvSpPr>
              <a:spLocks/>
            </p:cNvSpPr>
            <p:nvPr/>
          </p:nvSpPr>
          <p:spPr bwMode="auto">
            <a:xfrm>
              <a:off x="8706059" y="3697619"/>
              <a:ext cx="3151" cy="2807"/>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1" y="0"/>
                    <a:pt x="0" y="1"/>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71" name="Freeform 1442">
              <a:extLst>
                <a:ext uri="{FF2B5EF4-FFF2-40B4-BE49-F238E27FC236}">
                  <a16:creationId xmlns:a16="http://schemas.microsoft.com/office/drawing/2014/main" xmlns="" id="{FD0457AA-163D-43D2-B665-77CD955260BE}"/>
                </a:ext>
              </a:extLst>
            </p:cNvPr>
            <p:cNvSpPr>
              <a:spLocks/>
            </p:cNvSpPr>
            <p:nvPr/>
          </p:nvSpPr>
          <p:spPr bwMode="auto">
            <a:xfrm>
              <a:off x="8709211" y="3658315"/>
              <a:ext cx="3151" cy="1404"/>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1" y="0"/>
                    <a:pt x="0" y="1"/>
                  </a:cubicBezTo>
                  <a:cubicBezTo>
                    <a:pt x="1" y="1"/>
                    <a:pt x="1" y="1"/>
                    <a:pt x="1" y="1"/>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72" name="Freeform 1443">
              <a:extLst>
                <a:ext uri="{FF2B5EF4-FFF2-40B4-BE49-F238E27FC236}">
                  <a16:creationId xmlns:a16="http://schemas.microsoft.com/office/drawing/2014/main" xmlns="" id="{2799003E-A25E-4C8B-8997-2D5EF96E95FD}"/>
                </a:ext>
              </a:extLst>
            </p:cNvPr>
            <p:cNvSpPr>
              <a:spLocks/>
            </p:cNvSpPr>
            <p:nvPr/>
          </p:nvSpPr>
          <p:spPr bwMode="auto">
            <a:xfrm>
              <a:off x="8709211" y="3658315"/>
              <a:ext cx="3151" cy="1404"/>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1" y="0"/>
                    <a:pt x="0" y="1"/>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73" name="Freeform 1444">
              <a:extLst>
                <a:ext uri="{FF2B5EF4-FFF2-40B4-BE49-F238E27FC236}">
                  <a16:creationId xmlns:a16="http://schemas.microsoft.com/office/drawing/2014/main" xmlns="" id="{806230F2-3370-4A9D-B147-AE2E1ADCA316}"/>
                </a:ext>
              </a:extLst>
            </p:cNvPr>
            <p:cNvSpPr>
              <a:spLocks/>
            </p:cNvSpPr>
            <p:nvPr/>
          </p:nvSpPr>
          <p:spPr bwMode="auto">
            <a:xfrm>
              <a:off x="8715512" y="3659718"/>
              <a:ext cx="1577" cy="2807"/>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0" y="0"/>
                  </a:cubicBezTo>
                  <a:cubicBezTo>
                    <a:pt x="0" y="1"/>
                    <a:pt x="0" y="1"/>
                    <a:pt x="0" y="1"/>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74" name="Freeform 1445">
              <a:extLst>
                <a:ext uri="{FF2B5EF4-FFF2-40B4-BE49-F238E27FC236}">
                  <a16:creationId xmlns:a16="http://schemas.microsoft.com/office/drawing/2014/main" xmlns="" id="{763FA990-31BC-4ECF-855A-EFEF0EA511E8}"/>
                </a:ext>
              </a:extLst>
            </p:cNvPr>
            <p:cNvSpPr>
              <a:spLocks/>
            </p:cNvSpPr>
            <p:nvPr/>
          </p:nvSpPr>
          <p:spPr bwMode="auto">
            <a:xfrm>
              <a:off x="8715512" y="3659718"/>
              <a:ext cx="1577" cy="2807"/>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0" y="0"/>
                  </a:cubicBezTo>
                  <a:cubicBezTo>
                    <a:pt x="0" y="1"/>
                    <a:pt x="0"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75" name="Freeform 1446">
              <a:extLst>
                <a:ext uri="{FF2B5EF4-FFF2-40B4-BE49-F238E27FC236}">
                  <a16:creationId xmlns:a16="http://schemas.microsoft.com/office/drawing/2014/main" xmlns="" id="{CB9CA546-73E4-4273-958E-C02C22ED4890}"/>
                </a:ext>
              </a:extLst>
            </p:cNvPr>
            <p:cNvSpPr>
              <a:spLocks/>
            </p:cNvSpPr>
            <p:nvPr/>
          </p:nvSpPr>
          <p:spPr bwMode="auto">
            <a:xfrm>
              <a:off x="8715512" y="3692003"/>
              <a:ext cx="7878" cy="842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3" y="3"/>
                    <a:pt x="2" y="1"/>
                    <a:pt x="3" y="0"/>
                  </a:cubicBezTo>
                  <a:cubicBezTo>
                    <a:pt x="1" y="0"/>
                    <a:pt x="0" y="2"/>
                    <a:pt x="2" y="3"/>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76" name="Freeform 1447">
              <a:extLst>
                <a:ext uri="{FF2B5EF4-FFF2-40B4-BE49-F238E27FC236}">
                  <a16:creationId xmlns:a16="http://schemas.microsoft.com/office/drawing/2014/main" xmlns="" id="{05C66DA9-F2FE-45D9-99C9-69585045BE31}"/>
                </a:ext>
              </a:extLst>
            </p:cNvPr>
            <p:cNvSpPr>
              <a:spLocks/>
            </p:cNvSpPr>
            <p:nvPr/>
          </p:nvSpPr>
          <p:spPr bwMode="auto">
            <a:xfrm>
              <a:off x="8715512" y="3692003"/>
              <a:ext cx="7878" cy="842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3" y="3"/>
                    <a:pt x="2" y="1"/>
                    <a:pt x="3" y="0"/>
                  </a:cubicBezTo>
                  <a:cubicBezTo>
                    <a:pt x="1" y="0"/>
                    <a:pt x="0" y="2"/>
                    <a:pt x="2"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77" name="Freeform 1448">
              <a:extLst>
                <a:ext uri="{FF2B5EF4-FFF2-40B4-BE49-F238E27FC236}">
                  <a16:creationId xmlns:a16="http://schemas.microsoft.com/office/drawing/2014/main" xmlns="" id="{2F5E203E-289E-4E8A-94AB-24DA35F21C24}"/>
                </a:ext>
              </a:extLst>
            </p:cNvPr>
            <p:cNvSpPr>
              <a:spLocks/>
            </p:cNvSpPr>
            <p:nvPr/>
          </p:nvSpPr>
          <p:spPr bwMode="auto">
            <a:xfrm>
              <a:off x="8734421" y="3662526"/>
              <a:ext cx="3151" cy="2807"/>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1"/>
                    <a:pt x="1" y="1"/>
                    <a:pt x="1" y="1"/>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78" name="Freeform 1449">
              <a:extLst>
                <a:ext uri="{FF2B5EF4-FFF2-40B4-BE49-F238E27FC236}">
                  <a16:creationId xmlns:a16="http://schemas.microsoft.com/office/drawing/2014/main" xmlns="" id="{43D6B44D-4EE4-4895-822E-C20DDCA11FB6}"/>
                </a:ext>
              </a:extLst>
            </p:cNvPr>
            <p:cNvSpPr>
              <a:spLocks/>
            </p:cNvSpPr>
            <p:nvPr/>
          </p:nvSpPr>
          <p:spPr bwMode="auto">
            <a:xfrm>
              <a:off x="8734421" y="3662526"/>
              <a:ext cx="3151" cy="2807"/>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79" name="Freeform 1450">
              <a:extLst>
                <a:ext uri="{FF2B5EF4-FFF2-40B4-BE49-F238E27FC236}">
                  <a16:creationId xmlns:a16="http://schemas.microsoft.com/office/drawing/2014/main" xmlns="" id="{27EF1DE0-C791-469E-9D71-F61D37DC38F7}"/>
                </a:ext>
              </a:extLst>
            </p:cNvPr>
            <p:cNvSpPr>
              <a:spLocks/>
            </p:cNvSpPr>
            <p:nvPr/>
          </p:nvSpPr>
          <p:spPr bwMode="auto">
            <a:xfrm>
              <a:off x="8734421" y="3665333"/>
              <a:ext cx="4727" cy="2807"/>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0" y="0"/>
                    <a:pt x="0" y="0"/>
                  </a:cubicBezTo>
                  <a:cubicBezTo>
                    <a:pt x="0" y="0"/>
                    <a:pt x="1" y="0"/>
                    <a:pt x="2" y="1"/>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80" name="Freeform 1451">
              <a:extLst>
                <a:ext uri="{FF2B5EF4-FFF2-40B4-BE49-F238E27FC236}">
                  <a16:creationId xmlns:a16="http://schemas.microsoft.com/office/drawing/2014/main" xmlns="" id="{41D52411-8931-4ABB-94D5-87CAF6AE9193}"/>
                </a:ext>
              </a:extLst>
            </p:cNvPr>
            <p:cNvSpPr>
              <a:spLocks/>
            </p:cNvSpPr>
            <p:nvPr/>
          </p:nvSpPr>
          <p:spPr bwMode="auto">
            <a:xfrm>
              <a:off x="8734421" y="3665333"/>
              <a:ext cx="4727" cy="2807"/>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0" y="0"/>
                    <a:pt x="0" y="0"/>
                  </a:cubicBezTo>
                  <a:cubicBezTo>
                    <a:pt x="0" y="0"/>
                    <a:pt x="1" y="0"/>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81" name="Freeform 1452">
              <a:extLst>
                <a:ext uri="{FF2B5EF4-FFF2-40B4-BE49-F238E27FC236}">
                  <a16:creationId xmlns:a16="http://schemas.microsoft.com/office/drawing/2014/main" xmlns="" id="{A0A4E480-930A-4C2D-B3C4-867249681261}"/>
                </a:ext>
              </a:extLst>
            </p:cNvPr>
            <p:cNvSpPr>
              <a:spLocks/>
            </p:cNvSpPr>
            <p:nvPr/>
          </p:nvSpPr>
          <p:spPr bwMode="auto">
            <a:xfrm>
              <a:off x="8737572" y="3662526"/>
              <a:ext cx="37815" cy="29479"/>
            </a:xfrm>
            <a:custGeom>
              <a:avLst/>
              <a:gdLst>
                <a:gd name="T0" fmla="*/ 6 w 14"/>
                <a:gd name="T1" fmla="*/ 7 h 12"/>
                <a:gd name="T2" fmla="*/ 13 w 14"/>
                <a:gd name="T3" fmla="*/ 12 h 12"/>
                <a:gd name="T4" fmla="*/ 8 w 14"/>
                <a:gd name="T5" fmla="*/ 5 h 12"/>
                <a:gd name="T6" fmla="*/ 4 w 14"/>
                <a:gd name="T7" fmla="*/ 2 h 12"/>
                <a:gd name="T8" fmla="*/ 2 w 14"/>
                <a:gd name="T9" fmla="*/ 1 h 12"/>
                <a:gd name="T10" fmla="*/ 0 w 14"/>
                <a:gd name="T11" fmla="*/ 0 h 12"/>
                <a:gd name="T12" fmla="*/ 6 w 14"/>
                <a:gd name="T13" fmla="*/ 7 h 12"/>
              </a:gdLst>
              <a:ahLst/>
              <a:cxnLst>
                <a:cxn ang="0">
                  <a:pos x="T0" y="T1"/>
                </a:cxn>
                <a:cxn ang="0">
                  <a:pos x="T2" y="T3"/>
                </a:cxn>
                <a:cxn ang="0">
                  <a:pos x="T4" y="T5"/>
                </a:cxn>
                <a:cxn ang="0">
                  <a:pos x="T6" y="T7"/>
                </a:cxn>
                <a:cxn ang="0">
                  <a:pos x="T8" y="T9"/>
                </a:cxn>
                <a:cxn ang="0">
                  <a:pos x="T10" y="T11"/>
                </a:cxn>
                <a:cxn ang="0">
                  <a:pos x="T12" y="T13"/>
                </a:cxn>
              </a:cxnLst>
              <a:rect l="0" t="0" r="r" b="b"/>
              <a:pathLst>
                <a:path w="14" h="12">
                  <a:moveTo>
                    <a:pt x="6" y="7"/>
                  </a:moveTo>
                  <a:cubicBezTo>
                    <a:pt x="8" y="9"/>
                    <a:pt x="11" y="10"/>
                    <a:pt x="13" y="12"/>
                  </a:cubicBezTo>
                  <a:cubicBezTo>
                    <a:pt x="14" y="10"/>
                    <a:pt x="11" y="6"/>
                    <a:pt x="8" y="5"/>
                  </a:cubicBezTo>
                  <a:cubicBezTo>
                    <a:pt x="7" y="5"/>
                    <a:pt x="5" y="3"/>
                    <a:pt x="4" y="2"/>
                  </a:cubicBezTo>
                  <a:cubicBezTo>
                    <a:pt x="3" y="2"/>
                    <a:pt x="3" y="1"/>
                    <a:pt x="2" y="1"/>
                  </a:cubicBezTo>
                  <a:cubicBezTo>
                    <a:pt x="1" y="1"/>
                    <a:pt x="1" y="1"/>
                    <a:pt x="0" y="0"/>
                  </a:cubicBezTo>
                  <a:cubicBezTo>
                    <a:pt x="1" y="3"/>
                    <a:pt x="3" y="6"/>
                    <a:pt x="6" y="7"/>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82" name="Freeform 1453">
              <a:extLst>
                <a:ext uri="{FF2B5EF4-FFF2-40B4-BE49-F238E27FC236}">
                  <a16:creationId xmlns:a16="http://schemas.microsoft.com/office/drawing/2014/main" xmlns="" id="{B29AE9AC-CE8B-4A18-8C10-432D1C4A00AC}"/>
                </a:ext>
              </a:extLst>
            </p:cNvPr>
            <p:cNvSpPr>
              <a:spLocks/>
            </p:cNvSpPr>
            <p:nvPr/>
          </p:nvSpPr>
          <p:spPr bwMode="auto">
            <a:xfrm>
              <a:off x="8737572" y="3662526"/>
              <a:ext cx="37815" cy="29479"/>
            </a:xfrm>
            <a:custGeom>
              <a:avLst/>
              <a:gdLst>
                <a:gd name="T0" fmla="*/ 6 w 14"/>
                <a:gd name="T1" fmla="*/ 7 h 12"/>
                <a:gd name="T2" fmla="*/ 13 w 14"/>
                <a:gd name="T3" fmla="*/ 12 h 12"/>
                <a:gd name="T4" fmla="*/ 8 w 14"/>
                <a:gd name="T5" fmla="*/ 5 h 12"/>
                <a:gd name="T6" fmla="*/ 4 w 14"/>
                <a:gd name="T7" fmla="*/ 2 h 12"/>
                <a:gd name="T8" fmla="*/ 2 w 14"/>
                <a:gd name="T9" fmla="*/ 1 h 12"/>
                <a:gd name="T10" fmla="*/ 0 w 14"/>
                <a:gd name="T11" fmla="*/ 0 h 12"/>
                <a:gd name="T12" fmla="*/ 6 w 14"/>
                <a:gd name="T13" fmla="*/ 7 h 12"/>
              </a:gdLst>
              <a:ahLst/>
              <a:cxnLst>
                <a:cxn ang="0">
                  <a:pos x="T0" y="T1"/>
                </a:cxn>
                <a:cxn ang="0">
                  <a:pos x="T2" y="T3"/>
                </a:cxn>
                <a:cxn ang="0">
                  <a:pos x="T4" y="T5"/>
                </a:cxn>
                <a:cxn ang="0">
                  <a:pos x="T6" y="T7"/>
                </a:cxn>
                <a:cxn ang="0">
                  <a:pos x="T8" y="T9"/>
                </a:cxn>
                <a:cxn ang="0">
                  <a:pos x="T10" y="T11"/>
                </a:cxn>
                <a:cxn ang="0">
                  <a:pos x="T12" y="T13"/>
                </a:cxn>
              </a:cxnLst>
              <a:rect l="0" t="0" r="r" b="b"/>
              <a:pathLst>
                <a:path w="14" h="12">
                  <a:moveTo>
                    <a:pt x="6" y="7"/>
                  </a:moveTo>
                  <a:cubicBezTo>
                    <a:pt x="8" y="9"/>
                    <a:pt x="11" y="10"/>
                    <a:pt x="13" y="12"/>
                  </a:cubicBezTo>
                  <a:cubicBezTo>
                    <a:pt x="14" y="10"/>
                    <a:pt x="11" y="6"/>
                    <a:pt x="8" y="5"/>
                  </a:cubicBezTo>
                  <a:cubicBezTo>
                    <a:pt x="7" y="5"/>
                    <a:pt x="5" y="3"/>
                    <a:pt x="4" y="2"/>
                  </a:cubicBezTo>
                  <a:cubicBezTo>
                    <a:pt x="3" y="2"/>
                    <a:pt x="3" y="1"/>
                    <a:pt x="2" y="1"/>
                  </a:cubicBezTo>
                  <a:cubicBezTo>
                    <a:pt x="1" y="1"/>
                    <a:pt x="1" y="1"/>
                    <a:pt x="0" y="0"/>
                  </a:cubicBezTo>
                  <a:cubicBezTo>
                    <a:pt x="1" y="3"/>
                    <a:pt x="3" y="6"/>
                    <a:pt x="6" y="7"/>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83" name="Freeform 1454">
              <a:extLst>
                <a:ext uri="{FF2B5EF4-FFF2-40B4-BE49-F238E27FC236}">
                  <a16:creationId xmlns:a16="http://schemas.microsoft.com/office/drawing/2014/main" xmlns="" id="{8A52A6EF-0A47-4602-8EF3-921ABC6546D7}"/>
                </a:ext>
              </a:extLst>
            </p:cNvPr>
            <p:cNvSpPr>
              <a:spLocks/>
            </p:cNvSpPr>
            <p:nvPr/>
          </p:nvSpPr>
          <p:spPr bwMode="auto">
            <a:xfrm>
              <a:off x="8748600" y="3707444"/>
              <a:ext cx="4727" cy="2807"/>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2" y="1"/>
                    <a:pt x="2" y="1"/>
                    <a:pt x="2" y="0"/>
                  </a:cubicBezTo>
                  <a:cubicBezTo>
                    <a:pt x="1" y="0"/>
                    <a:pt x="0" y="0"/>
                    <a:pt x="1" y="1"/>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84" name="Freeform 1455">
              <a:extLst>
                <a:ext uri="{FF2B5EF4-FFF2-40B4-BE49-F238E27FC236}">
                  <a16:creationId xmlns:a16="http://schemas.microsoft.com/office/drawing/2014/main" xmlns="" id="{5D05323D-A793-4DBB-AF48-06980D5296E6}"/>
                </a:ext>
              </a:extLst>
            </p:cNvPr>
            <p:cNvSpPr>
              <a:spLocks/>
            </p:cNvSpPr>
            <p:nvPr/>
          </p:nvSpPr>
          <p:spPr bwMode="auto">
            <a:xfrm>
              <a:off x="8748600" y="3707444"/>
              <a:ext cx="4727" cy="2807"/>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2" y="1"/>
                    <a:pt x="2" y="1"/>
                    <a:pt x="2" y="0"/>
                  </a:cubicBezTo>
                  <a:cubicBezTo>
                    <a:pt x="1" y="0"/>
                    <a:pt x="0" y="0"/>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85" name="Freeform 1456">
              <a:extLst>
                <a:ext uri="{FF2B5EF4-FFF2-40B4-BE49-F238E27FC236}">
                  <a16:creationId xmlns:a16="http://schemas.microsoft.com/office/drawing/2014/main" xmlns="" id="{E6DAFBD0-73E3-4343-8225-A9A701AD74CA}"/>
                </a:ext>
              </a:extLst>
            </p:cNvPr>
            <p:cNvSpPr>
              <a:spLocks/>
            </p:cNvSpPr>
            <p:nvPr/>
          </p:nvSpPr>
          <p:spPr bwMode="auto">
            <a:xfrm>
              <a:off x="8759631" y="3714463"/>
              <a:ext cx="40966" cy="22459"/>
            </a:xfrm>
            <a:custGeom>
              <a:avLst/>
              <a:gdLst>
                <a:gd name="T0" fmla="*/ 6 w 15"/>
                <a:gd name="T1" fmla="*/ 7 h 9"/>
                <a:gd name="T2" fmla="*/ 10 w 15"/>
                <a:gd name="T3" fmla="*/ 7 h 9"/>
                <a:gd name="T4" fmla="*/ 14 w 15"/>
                <a:gd name="T5" fmla="*/ 7 h 9"/>
                <a:gd name="T6" fmla="*/ 10 w 15"/>
                <a:gd name="T7" fmla="*/ 2 h 9"/>
                <a:gd name="T8" fmla="*/ 4 w 15"/>
                <a:gd name="T9" fmla="*/ 1 h 9"/>
                <a:gd name="T10" fmla="*/ 2 w 15"/>
                <a:gd name="T11" fmla="*/ 1 h 9"/>
                <a:gd name="T12" fmla="*/ 6 w 15"/>
                <a:gd name="T13" fmla="*/ 7 h 9"/>
              </a:gdLst>
              <a:ahLst/>
              <a:cxnLst>
                <a:cxn ang="0">
                  <a:pos x="T0" y="T1"/>
                </a:cxn>
                <a:cxn ang="0">
                  <a:pos x="T2" y="T3"/>
                </a:cxn>
                <a:cxn ang="0">
                  <a:pos x="T4" y="T5"/>
                </a:cxn>
                <a:cxn ang="0">
                  <a:pos x="T6" y="T7"/>
                </a:cxn>
                <a:cxn ang="0">
                  <a:pos x="T8" y="T9"/>
                </a:cxn>
                <a:cxn ang="0">
                  <a:pos x="T10" y="T11"/>
                </a:cxn>
                <a:cxn ang="0">
                  <a:pos x="T12" y="T13"/>
                </a:cxn>
              </a:cxnLst>
              <a:rect l="0" t="0" r="r" b="b"/>
              <a:pathLst>
                <a:path w="15" h="9">
                  <a:moveTo>
                    <a:pt x="6" y="7"/>
                  </a:moveTo>
                  <a:cubicBezTo>
                    <a:pt x="7" y="7"/>
                    <a:pt x="9" y="6"/>
                    <a:pt x="10" y="7"/>
                  </a:cubicBezTo>
                  <a:cubicBezTo>
                    <a:pt x="11" y="8"/>
                    <a:pt x="13" y="9"/>
                    <a:pt x="14" y="7"/>
                  </a:cubicBezTo>
                  <a:cubicBezTo>
                    <a:pt x="15" y="5"/>
                    <a:pt x="11" y="2"/>
                    <a:pt x="10" y="2"/>
                  </a:cubicBezTo>
                  <a:cubicBezTo>
                    <a:pt x="8" y="2"/>
                    <a:pt x="6" y="3"/>
                    <a:pt x="4" y="1"/>
                  </a:cubicBezTo>
                  <a:cubicBezTo>
                    <a:pt x="4" y="0"/>
                    <a:pt x="3" y="0"/>
                    <a:pt x="2" y="1"/>
                  </a:cubicBezTo>
                  <a:cubicBezTo>
                    <a:pt x="0" y="3"/>
                    <a:pt x="4" y="6"/>
                    <a:pt x="6" y="7"/>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86" name="Freeform 1457">
              <a:extLst>
                <a:ext uri="{FF2B5EF4-FFF2-40B4-BE49-F238E27FC236}">
                  <a16:creationId xmlns:a16="http://schemas.microsoft.com/office/drawing/2014/main" xmlns="" id="{ECF5BF0C-60AC-4453-9779-3A5E9FE224DD}"/>
                </a:ext>
              </a:extLst>
            </p:cNvPr>
            <p:cNvSpPr>
              <a:spLocks/>
            </p:cNvSpPr>
            <p:nvPr/>
          </p:nvSpPr>
          <p:spPr bwMode="auto">
            <a:xfrm>
              <a:off x="8759631" y="3714463"/>
              <a:ext cx="40966" cy="22459"/>
            </a:xfrm>
            <a:custGeom>
              <a:avLst/>
              <a:gdLst>
                <a:gd name="T0" fmla="*/ 6 w 15"/>
                <a:gd name="T1" fmla="*/ 7 h 9"/>
                <a:gd name="T2" fmla="*/ 10 w 15"/>
                <a:gd name="T3" fmla="*/ 7 h 9"/>
                <a:gd name="T4" fmla="*/ 14 w 15"/>
                <a:gd name="T5" fmla="*/ 7 h 9"/>
                <a:gd name="T6" fmla="*/ 10 w 15"/>
                <a:gd name="T7" fmla="*/ 2 h 9"/>
                <a:gd name="T8" fmla="*/ 4 w 15"/>
                <a:gd name="T9" fmla="*/ 1 h 9"/>
                <a:gd name="T10" fmla="*/ 2 w 15"/>
                <a:gd name="T11" fmla="*/ 1 h 9"/>
                <a:gd name="T12" fmla="*/ 6 w 15"/>
                <a:gd name="T13" fmla="*/ 7 h 9"/>
              </a:gdLst>
              <a:ahLst/>
              <a:cxnLst>
                <a:cxn ang="0">
                  <a:pos x="T0" y="T1"/>
                </a:cxn>
                <a:cxn ang="0">
                  <a:pos x="T2" y="T3"/>
                </a:cxn>
                <a:cxn ang="0">
                  <a:pos x="T4" y="T5"/>
                </a:cxn>
                <a:cxn ang="0">
                  <a:pos x="T6" y="T7"/>
                </a:cxn>
                <a:cxn ang="0">
                  <a:pos x="T8" y="T9"/>
                </a:cxn>
                <a:cxn ang="0">
                  <a:pos x="T10" y="T11"/>
                </a:cxn>
                <a:cxn ang="0">
                  <a:pos x="T12" y="T13"/>
                </a:cxn>
              </a:cxnLst>
              <a:rect l="0" t="0" r="r" b="b"/>
              <a:pathLst>
                <a:path w="15" h="9">
                  <a:moveTo>
                    <a:pt x="6" y="7"/>
                  </a:moveTo>
                  <a:cubicBezTo>
                    <a:pt x="7" y="7"/>
                    <a:pt x="9" y="6"/>
                    <a:pt x="10" y="7"/>
                  </a:cubicBezTo>
                  <a:cubicBezTo>
                    <a:pt x="11" y="8"/>
                    <a:pt x="13" y="9"/>
                    <a:pt x="14" y="7"/>
                  </a:cubicBezTo>
                  <a:cubicBezTo>
                    <a:pt x="15" y="5"/>
                    <a:pt x="11" y="2"/>
                    <a:pt x="10" y="2"/>
                  </a:cubicBezTo>
                  <a:cubicBezTo>
                    <a:pt x="8" y="2"/>
                    <a:pt x="6" y="3"/>
                    <a:pt x="4" y="1"/>
                  </a:cubicBezTo>
                  <a:cubicBezTo>
                    <a:pt x="4" y="0"/>
                    <a:pt x="3" y="0"/>
                    <a:pt x="2" y="1"/>
                  </a:cubicBezTo>
                  <a:cubicBezTo>
                    <a:pt x="0" y="3"/>
                    <a:pt x="4" y="6"/>
                    <a:pt x="6" y="7"/>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87" name="Freeform 1458">
              <a:extLst>
                <a:ext uri="{FF2B5EF4-FFF2-40B4-BE49-F238E27FC236}">
                  <a16:creationId xmlns:a16="http://schemas.microsoft.com/office/drawing/2014/main" xmlns="" id="{AD5608B7-3729-463F-BA14-CA93C71B9459}"/>
                </a:ext>
              </a:extLst>
            </p:cNvPr>
            <p:cNvSpPr>
              <a:spLocks/>
            </p:cNvSpPr>
            <p:nvPr/>
          </p:nvSpPr>
          <p:spPr bwMode="auto">
            <a:xfrm>
              <a:off x="8764358" y="3687792"/>
              <a:ext cx="6303" cy="4212"/>
            </a:xfrm>
            <a:custGeom>
              <a:avLst/>
              <a:gdLst>
                <a:gd name="T0" fmla="*/ 2 w 2"/>
                <a:gd name="T1" fmla="*/ 2 h 2"/>
                <a:gd name="T2" fmla="*/ 1 w 2"/>
                <a:gd name="T3" fmla="*/ 0 h 2"/>
                <a:gd name="T4" fmla="*/ 2 w 2"/>
                <a:gd name="T5" fmla="*/ 2 h 2"/>
              </a:gdLst>
              <a:ahLst/>
              <a:cxnLst>
                <a:cxn ang="0">
                  <a:pos x="T0" y="T1"/>
                </a:cxn>
                <a:cxn ang="0">
                  <a:pos x="T2" y="T3"/>
                </a:cxn>
                <a:cxn ang="0">
                  <a:pos x="T4" y="T5"/>
                </a:cxn>
              </a:cxnLst>
              <a:rect l="0" t="0" r="r" b="b"/>
              <a:pathLst>
                <a:path w="2" h="2">
                  <a:moveTo>
                    <a:pt x="2" y="2"/>
                  </a:moveTo>
                  <a:cubicBezTo>
                    <a:pt x="2" y="2"/>
                    <a:pt x="1" y="1"/>
                    <a:pt x="1" y="0"/>
                  </a:cubicBezTo>
                  <a:cubicBezTo>
                    <a:pt x="0" y="0"/>
                    <a:pt x="1" y="2"/>
                    <a:pt x="2" y="2"/>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88" name="Freeform 1459">
              <a:extLst>
                <a:ext uri="{FF2B5EF4-FFF2-40B4-BE49-F238E27FC236}">
                  <a16:creationId xmlns:a16="http://schemas.microsoft.com/office/drawing/2014/main" xmlns="" id="{D10B3198-6589-4CA6-9E00-12D91D429437}"/>
                </a:ext>
              </a:extLst>
            </p:cNvPr>
            <p:cNvSpPr>
              <a:spLocks/>
            </p:cNvSpPr>
            <p:nvPr/>
          </p:nvSpPr>
          <p:spPr bwMode="auto">
            <a:xfrm>
              <a:off x="8764358" y="3687792"/>
              <a:ext cx="6303" cy="4212"/>
            </a:xfrm>
            <a:custGeom>
              <a:avLst/>
              <a:gdLst>
                <a:gd name="T0" fmla="*/ 2 w 2"/>
                <a:gd name="T1" fmla="*/ 2 h 2"/>
                <a:gd name="T2" fmla="*/ 1 w 2"/>
                <a:gd name="T3" fmla="*/ 0 h 2"/>
                <a:gd name="T4" fmla="*/ 2 w 2"/>
                <a:gd name="T5" fmla="*/ 2 h 2"/>
              </a:gdLst>
              <a:ahLst/>
              <a:cxnLst>
                <a:cxn ang="0">
                  <a:pos x="T0" y="T1"/>
                </a:cxn>
                <a:cxn ang="0">
                  <a:pos x="T2" y="T3"/>
                </a:cxn>
                <a:cxn ang="0">
                  <a:pos x="T4" y="T5"/>
                </a:cxn>
              </a:cxnLst>
              <a:rect l="0" t="0" r="r" b="b"/>
              <a:pathLst>
                <a:path w="2" h="2">
                  <a:moveTo>
                    <a:pt x="2" y="2"/>
                  </a:moveTo>
                  <a:cubicBezTo>
                    <a:pt x="2" y="2"/>
                    <a:pt x="1" y="1"/>
                    <a:pt x="1" y="0"/>
                  </a:cubicBezTo>
                  <a:cubicBezTo>
                    <a:pt x="0" y="0"/>
                    <a:pt x="1" y="2"/>
                    <a:pt x="2"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89" name="Freeform 1460">
              <a:extLst>
                <a:ext uri="{FF2B5EF4-FFF2-40B4-BE49-F238E27FC236}">
                  <a16:creationId xmlns:a16="http://schemas.microsoft.com/office/drawing/2014/main" xmlns="" id="{CAE28D33-F217-49D1-B735-02BBC9099479}"/>
                </a:ext>
              </a:extLst>
            </p:cNvPr>
            <p:cNvSpPr>
              <a:spLocks/>
            </p:cNvSpPr>
            <p:nvPr/>
          </p:nvSpPr>
          <p:spPr bwMode="auto">
            <a:xfrm>
              <a:off x="8767509" y="3776226"/>
              <a:ext cx="17333" cy="15441"/>
            </a:xfrm>
            <a:custGeom>
              <a:avLst/>
              <a:gdLst>
                <a:gd name="T0" fmla="*/ 0 w 6"/>
                <a:gd name="T1" fmla="*/ 3 h 6"/>
                <a:gd name="T2" fmla="*/ 3 w 6"/>
                <a:gd name="T3" fmla="*/ 3 h 6"/>
                <a:gd name="T4" fmla="*/ 5 w 6"/>
                <a:gd name="T5" fmla="*/ 6 h 6"/>
                <a:gd name="T6" fmla="*/ 0 w 6"/>
                <a:gd name="T7" fmla="*/ 3 h 6"/>
              </a:gdLst>
              <a:ahLst/>
              <a:cxnLst>
                <a:cxn ang="0">
                  <a:pos x="T0" y="T1"/>
                </a:cxn>
                <a:cxn ang="0">
                  <a:pos x="T2" y="T3"/>
                </a:cxn>
                <a:cxn ang="0">
                  <a:pos x="T4" y="T5"/>
                </a:cxn>
                <a:cxn ang="0">
                  <a:pos x="T6" y="T7"/>
                </a:cxn>
              </a:cxnLst>
              <a:rect l="0" t="0" r="r" b="b"/>
              <a:pathLst>
                <a:path w="6" h="6">
                  <a:moveTo>
                    <a:pt x="0" y="3"/>
                  </a:moveTo>
                  <a:cubicBezTo>
                    <a:pt x="1" y="3"/>
                    <a:pt x="2" y="3"/>
                    <a:pt x="3" y="3"/>
                  </a:cubicBezTo>
                  <a:cubicBezTo>
                    <a:pt x="4" y="4"/>
                    <a:pt x="4" y="6"/>
                    <a:pt x="5" y="6"/>
                  </a:cubicBezTo>
                  <a:cubicBezTo>
                    <a:pt x="6" y="4"/>
                    <a:pt x="0" y="0"/>
                    <a:pt x="0" y="3"/>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90" name="Freeform 1461">
              <a:extLst>
                <a:ext uri="{FF2B5EF4-FFF2-40B4-BE49-F238E27FC236}">
                  <a16:creationId xmlns:a16="http://schemas.microsoft.com/office/drawing/2014/main" xmlns="" id="{C2A9F379-A14C-40DB-86DF-C3A9ABF05C05}"/>
                </a:ext>
              </a:extLst>
            </p:cNvPr>
            <p:cNvSpPr>
              <a:spLocks/>
            </p:cNvSpPr>
            <p:nvPr/>
          </p:nvSpPr>
          <p:spPr bwMode="auto">
            <a:xfrm>
              <a:off x="8767509" y="3776226"/>
              <a:ext cx="17333" cy="15441"/>
            </a:xfrm>
            <a:custGeom>
              <a:avLst/>
              <a:gdLst>
                <a:gd name="T0" fmla="*/ 0 w 6"/>
                <a:gd name="T1" fmla="*/ 3 h 6"/>
                <a:gd name="T2" fmla="*/ 3 w 6"/>
                <a:gd name="T3" fmla="*/ 3 h 6"/>
                <a:gd name="T4" fmla="*/ 5 w 6"/>
                <a:gd name="T5" fmla="*/ 6 h 6"/>
                <a:gd name="T6" fmla="*/ 0 w 6"/>
                <a:gd name="T7" fmla="*/ 3 h 6"/>
              </a:gdLst>
              <a:ahLst/>
              <a:cxnLst>
                <a:cxn ang="0">
                  <a:pos x="T0" y="T1"/>
                </a:cxn>
                <a:cxn ang="0">
                  <a:pos x="T2" y="T3"/>
                </a:cxn>
                <a:cxn ang="0">
                  <a:pos x="T4" y="T5"/>
                </a:cxn>
                <a:cxn ang="0">
                  <a:pos x="T6" y="T7"/>
                </a:cxn>
              </a:cxnLst>
              <a:rect l="0" t="0" r="r" b="b"/>
              <a:pathLst>
                <a:path w="6" h="6">
                  <a:moveTo>
                    <a:pt x="0" y="3"/>
                  </a:moveTo>
                  <a:cubicBezTo>
                    <a:pt x="1" y="3"/>
                    <a:pt x="2" y="3"/>
                    <a:pt x="3" y="3"/>
                  </a:cubicBezTo>
                  <a:cubicBezTo>
                    <a:pt x="4" y="4"/>
                    <a:pt x="4" y="6"/>
                    <a:pt x="5" y="6"/>
                  </a:cubicBezTo>
                  <a:cubicBezTo>
                    <a:pt x="6" y="4"/>
                    <a:pt x="0" y="0"/>
                    <a:pt x="0"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91" name="Freeform 1462">
              <a:extLst>
                <a:ext uri="{FF2B5EF4-FFF2-40B4-BE49-F238E27FC236}">
                  <a16:creationId xmlns:a16="http://schemas.microsoft.com/office/drawing/2014/main" xmlns="" id="{49D32635-0AF0-4D69-BBCD-4DC3146F8CA1}"/>
                </a:ext>
              </a:extLst>
            </p:cNvPr>
            <p:cNvSpPr>
              <a:spLocks/>
            </p:cNvSpPr>
            <p:nvPr/>
          </p:nvSpPr>
          <p:spPr bwMode="auto">
            <a:xfrm>
              <a:off x="8781690" y="3707444"/>
              <a:ext cx="4727" cy="2807"/>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2" y="1"/>
                    <a:pt x="1" y="0"/>
                    <a:pt x="0" y="0"/>
                  </a:cubicBezTo>
                  <a:cubicBezTo>
                    <a:pt x="0" y="1"/>
                    <a:pt x="0" y="1"/>
                    <a:pt x="1" y="1"/>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92" name="Freeform 1463">
              <a:extLst>
                <a:ext uri="{FF2B5EF4-FFF2-40B4-BE49-F238E27FC236}">
                  <a16:creationId xmlns:a16="http://schemas.microsoft.com/office/drawing/2014/main" xmlns="" id="{67103B54-56BD-4D27-B6C1-C18B9E6400E2}"/>
                </a:ext>
              </a:extLst>
            </p:cNvPr>
            <p:cNvSpPr>
              <a:spLocks/>
            </p:cNvSpPr>
            <p:nvPr/>
          </p:nvSpPr>
          <p:spPr bwMode="auto">
            <a:xfrm>
              <a:off x="8781690" y="3707444"/>
              <a:ext cx="4727" cy="2807"/>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2" y="1"/>
                    <a:pt x="1" y="0"/>
                    <a:pt x="0" y="0"/>
                  </a:cubicBezTo>
                  <a:cubicBezTo>
                    <a:pt x="0" y="1"/>
                    <a:pt x="0"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93" name="Freeform 1464">
              <a:extLst>
                <a:ext uri="{FF2B5EF4-FFF2-40B4-BE49-F238E27FC236}">
                  <a16:creationId xmlns:a16="http://schemas.microsoft.com/office/drawing/2014/main" xmlns="" id="{B9DD73D8-70AD-4C0C-9E0D-CF49DB3D677A}"/>
                </a:ext>
              </a:extLst>
            </p:cNvPr>
            <p:cNvSpPr>
              <a:spLocks/>
            </p:cNvSpPr>
            <p:nvPr/>
          </p:nvSpPr>
          <p:spPr bwMode="auto">
            <a:xfrm>
              <a:off x="8784842" y="3710252"/>
              <a:ext cx="4727" cy="1404"/>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0"/>
                    <a:pt x="0" y="0"/>
                    <a:pt x="0" y="1"/>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94" name="Freeform 1465">
              <a:extLst>
                <a:ext uri="{FF2B5EF4-FFF2-40B4-BE49-F238E27FC236}">
                  <a16:creationId xmlns:a16="http://schemas.microsoft.com/office/drawing/2014/main" xmlns="" id="{A3745BC3-CA3F-4DB4-B397-089727D1B0C4}"/>
                </a:ext>
              </a:extLst>
            </p:cNvPr>
            <p:cNvSpPr>
              <a:spLocks/>
            </p:cNvSpPr>
            <p:nvPr/>
          </p:nvSpPr>
          <p:spPr bwMode="auto">
            <a:xfrm>
              <a:off x="8784842" y="3710252"/>
              <a:ext cx="4727" cy="1404"/>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0"/>
                    <a:pt x="0"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95" name="Freeform 1466">
              <a:extLst>
                <a:ext uri="{FF2B5EF4-FFF2-40B4-BE49-F238E27FC236}">
                  <a16:creationId xmlns:a16="http://schemas.microsoft.com/office/drawing/2014/main" xmlns="" id="{8BF7BE87-ACB2-4638-919B-7DF89C624DED}"/>
                </a:ext>
              </a:extLst>
            </p:cNvPr>
            <p:cNvSpPr>
              <a:spLocks/>
            </p:cNvSpPr>
            <p:nvPr/>
          </p:nvSpPr>
          <p:spPr bwMode="auto">
            <a:xfrm>
              <a:off x="8795871" y="3684985"/>
              <a:ext cx="22059" cy="39304"/>
            </a:xfrm>
            <a:custGeom>
              <a:avLst/>
              <a:gdLst>
                <a:gd name="T0" fmla="*/ 3 w 8"/>
                <a:gd name="T1" fmla="*/ 11 h 16"/>
                <a:gd name="T2" fmla="*/ 7 w 8"/>
                <a:gd name="T3" fmla="*/ 16 h 16"/>
                <a:gd name="T4" fmla="*/ 6 w 8"/>
                <a:gd name="T5" fmla="*/ 9 h 16"/>
                <a:gd name="T6" fmla="*/ 4 w 8"/>
                <a:gd name="T7" fmla="*/ 7 h 16"/>
                <a:gd name="T8" fmla="*/ 4 w 8"/>
                <a:gd name="T9" fmla="*/ 4 h 16"/>
                <a:gd name="T10" fmla="*/ 3 w 8"/>
                <a:gd name="T11" fmla="*/ 1 h 16"/>
                <a:gd name="T12" fmla="*/ 1 w 8"/>
                <a:gd name="T13" fmla="*/ 1 h 16"/>
                <a:gd name="T14" fmla="*/ 3 w 8"/>
                <a:gd name="T15" fmla="*/ 11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6">
                  <a:moveTo>
                    <a:pt x="3" y="11"/>
                  </a:moveTo>
                  <a:cubicBezTo>
                    <a:pt x="5" y="12"/>
                    <a:pt x="6" y="14"/>
                    <a:pt x="7" y="16"/>
                  </a:cubicBezTo>
                  <a:cubicBezTo>
                    <a:pt x="8" y="15"/>
                    <a:pt x="7" y="11"/>
                    <a:pt x="6" y="9"/>
                  </a:cubicBezTo>
                  <a:cubicBezTo>
                    <a:pt x="6" y="9"/>
                    <a:pt x="5" y="7"/>
                    <a:pt x="4" y="7"/>
                  </a:cubicBezTo>
                  <a:cubicBezTo>
                    <a:pt x="3" y="6"/>
                    <a:pt x="5" y="5"/>
                    <a:pt x="4" y="4"/>
                  </a:cubicBezTo>
                  <a:cubicBezTo>
                    <a:pt x="4" y="3"/>
                    <a:pt x="4" y="2"/>
                    <a:pt x="3" y="1"/>
                  </a:cubicBezTo>
                  <a:cubicBezTo>
                    <a:pt x="2" y="1"/>
                    <a:pt x="0" y="0"/>
                    <a:pt x="1" y="1"/>
                  </a:cubicBezTo>
                  <a:cubicBezTo>
                    <a:pt x="2" y="4"/>
                    <a:pt x="1" y="8"/>
                    <a:pt x="3" y="11"/>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96" name="Freeform 1467">
              <a:extLst>
                <a:ext uri="{FF2B5EF4-FFF2-40B4-BE49-F238E27FC236}">
                  <a16:creationId xmlns:a16="http://schemas.microsoft.com/office/drawing/2014/main" xmlns="" id="{D6B5D15C-70EE-4232-9C3C-23350B037988}"/>
                </a:ext>
              </a:extLst>
            </p:cNvPr>
            <p:cNvSpPr>
              <a:spLocks/>
            </p:cNvSpPr>
            <p:nvPr/>
          </p:nvSpPr>
          <p:spPr bwMode="auto">
            <a:xfrm>
              <a:off x="8795871" y="3684985"/>
              <a:ext cx="22059" cy="39304"/>
            </a:xfrm>
            <a:custGeom>
              <a:avLst/>
              <a:gdLst>
                <a:gd name="T0" fmla="*/ 3 w 8"/>
                <a:gd name="T1" fmla="*/ 11 h 16"/>
                <a:gd name="T2" fmla="*/ 7 w 8"/>
                <a:gd name="T3" fmla="*/ 16 h 16"/>
                <a:gd name="T4" fmla="*/ 6 w 8"/>
                <a:gd name="T5" fmla="*/ 9 h 16"/>
                <a:gd name="T6" fmla="*/ 4 w 8"/>
                <a:gd name="T7" fmla="*/ 7 h 16"/>
                <a:gd name="T8" fmla="*/ 4 w 8"/>
                <a:gd name="T9" fmla="*/ 4 h 16"/>
                <a:gd name="T10" fmla="*/ 3 w 8"/>
                <a:gd name="T11" fmla="*/ 1 h 16"/>
                <a:gd name="T12" fmla="*/ 1 w 8"/>
                <a:gd name="T13" fmla="*/ 1 h 16"/>
                <a:gd name="T14" fmla="*/ 3 w 8"/>
                <a:gd name="T15" fmla="*/ 11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6">
                  <a:moveTo>
                    <a:pt x="3" y="11"/>
                  </a:moveTo>
                  <a:cubicBezTo>
                    <a:pt x="5" y="12"/>
                    <a:pt x="6" y="14"/>
                    <a:pt x="7" y="16"/>
                  </a:cubicBezTo>
                  <a:cubicBezTo>
                    <a:pt x="8" y="15"/>
                    <a:pt x="7" y="11"/>
                    <a:pt x="6" y="9"/>
                  </a:cubicBezTo>
                  <a:cubicBezTo>
                    <a:pt x="6" y="9"/>
                    <a:pt x="5" y="7"/>
                    <a:pt x="4" y="7"/>
                  </a:cubicBezTo>
                  <a:cubicBezTo>
                    <a:pt x="3" y="6"/>
                    <a:pt x="5" y="5"/>
                    <a:pt x="4" y="4"/>
                  </a:cubicBezTo>
                  <a:cubicBezTo>
                    <a:pt x="4" y="3"/>
                    <a:pt x="4" y="2"/>
                    <a:pt x="3" y="1"/>
                  </a:cubicBezTo>
                  <a:cubicBezTo>
                    <a:pt x="2" y="1"/>
                    <a:pt x="0" y="0"/>
                    <a:pt x="1" y="1"/>
                  </a:cubicBezTo>
                  <a:cubicBezTo>
                    <a:pt x="2" y="4"/>
                    <a:pt x="1" y="8"/>
                    <a:pt x="3" y="1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97" name="Freeform 1468">
              <a:extLst>
                <a:ext uri="{FF2B5EF4-FFF2-40B4-BE49-F238E27FC236}">
                  <a16:creationId xmlns:a16="http://schemas.microsoft.com/office/drawing/2014/main" xmlns="" id="{8CF528DE-C207-495D-81AE-9AC4E871ADC1}"/>
                </a:ext>
              </a:extLst>
            </p:cNvPr>
            <p:cNvSpPr>
              <a:spLocks/>
            </p:cNvSpPr>
            <p:nvPr/>
          </p:nvSpPr>
          <p:spPr bwMode="auto">
            <a:xfrm>
              <a:off x="8811627" y="3739729"/>
              <a:ext cx="28362" cy="22459"/>
            </a:xfrm>
            <a:custGeom>
              <a:avLst/>
              <a:gdLst>
                <a:gd name="T0" fmla="*/ 5 w 10"/>
                <a:gd name="T1" fmla="*/ 8 h 9"/>
                <a:gd name="T2" fmla="*/ 10 w 10"/>
                <a:gd name="T3" fmla="*/ 9 h 9"/>
                <a:gd name="T4" fmla="*/ 5 w 10"/>
                <a:gd name="T5" fmla="*/ 4 h 9"/>
                <a:gd name="T6" fmla="*/ 0 w 10"/>
                <a:gd name="T7" fmla="*/ 2 h 9"/>
                <a:gd name="T8" fmla="*/ 1 w 10"/>
                <a:gd name="T9" fmla="*/ 4 h 9"/>
                <a:gd name="T10" fmla="*/ 5 w 10"/>
                <a:gd name="T11" fmla="*/ 8 h 9"/>
              </a:gdLst>
              <a:ahLst/>
              <a:cxnLst>
                <a:cxn ang="0">
                  <a:pos x="T0" y="T1"/>
                </a:cxn>
                <a:cxn ang="0">
                  <a:pos x="T2" y="T3"/>
                </a:cxn>
                <a:cxn ang="0">
                  <a:pos x="T4" y="T5"/>
                </a:cxn>
                <a:cxn ang="0">
                  <a:pos x="T6" y="T7"/>
                </a:cxn>
                <a:cxn ang="0">
                  <a:pos x="T8" y="T9"/>
                </a:cxn>
                <a:cxn ang="0">
                  <a:pos x="T10" y="T11"/>
                </a:cxn>
              </a:cxnLst>
              <a:rect l="0" t="0" r="r" b="b"/>
              <a:pathLst>
                <a:path w="10" h="9">
                  <a:moveTo>
                    <a:pt x="5" y="8"/>
                  </a:moveTo>
                  <a:cubicBezTo>
                    <a:pt x="6" y="8"/>
                    <a:pt x="8" y="8"/>
                    <a:pt x="10" y="9"/>
                  </a:cubicBezTo>
                  <a:cubicBezTo>
                    <a:pt x="9" y="6"/>
                    <a:pt x="8" y="5"/>
                    <a:pt x="5" y="4"/>
                  </a:cubicBezTo>
                  <a:cubicBezTo>
                    <a:pt x="4" y="3"/>
                    <a:pt x="0" y="0"/>
                    <a:pt x="0" y="2"/>
                  </a:cubicBezTo>
                  <a:cubicBezTo>
                    <a:pt x="0" y="3"/>
                    <a:pt x="1" y="3"/>
                    <a:pt x="1" y="4"/>
                  </a:cubicBezTo>
                  <a:cubicBezTo>
                    <a:pt x="2" y="6"/>
                    <a:pt x="3" y="7"/>
                    <a:pt x="5" y="8"/>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98" name="Freeform 1469">
              <a:extLst>
                <a:ext uri="{FF2B5EF4-FFF2-40B4-BE49-F238E27FC236}">
                  <a16:creationId xmlns:a16="http://schemas.microsoft.com/office/drawing/2014/main" xmlns="" id="{9DC5C570-3F0B-4F9C-B534-BCA6E51D4A04}"/>
                </a:ext>
              </a:extLst>
            </p:cNvPr>
            <p:cNvSpPr>
              <a:spLocks/>
            </p:cNvSpPr>
            <p:nvPr/>
          </p:nvSpPr>
          <p:spPr bwMode="auto">
            <a:xfrm>
              <a:off x="8811627" y="3739729"/>
              <a:ext cx="28362" cy="22459"/>
            </a:xfrm>
            <a:custGeom>
              <a:avLst/>
              <a:gdLst>
                <a:gd name="T0" fmla="*/ 5 w 10"/>
                <a:gd name="T1" fmla="*/ 8 h 9"/>
                <a:gd name="T2" fmla="*/ 10 w 10"/>
                <a:gd name="T3" fmla="*/ 9 h 9"/>
                <a:gd name="T4" fmla="*/ 5 w 10"/>
                <a:gd name="T5" fmla="*/ 4 h 9"/>
                <a:gd name="T6" fmla="*/ 0 w 10"/>
                <a:gd name="T7" fmla="*/ 2 h 9"/>
                <a:gd name="T8" fmla="*/ 1 w 10"/>
                <a:gd name="T9" fmla="*/ 4 h 9"/>
                <a:gd name="T10" fmla="*/ 5 w 10"/>
                <a:gd name="T11" fmla="*/ 8 h 9"/>
              </a:gdLst>
              <a:ahLst/>
              <a:cxnLst>
                <a:cxn ang="0">
                  <a:pos x="T0" y="T1"/>
                </a:cxn>
                <a:cxn ang="0">
                  <a:pos x="T2" y="T3"/>
                </a:cxn>
                <a:cxn ang="0">
                  <a:pos x="T4" y="T5"/>
                </a:cxn>
                <a:cxn ang="0">
                  <a:pos x="T6" y="T7"/>
                </a:cxn>
                <a:cxn ang="0">
                  <a:pos x="T8" y="T9"/>
                </a:cxn>
                <a:cxn ang="0">
                  <a:pos x="T10" y="T11"/>
                </a:cxn>
              </a:cxnLst>
              <a:rect l="0" t="0" r="r" b="b"/>
              <a:pathLst>
                <a:path w="10" h="9">
                  <a:moveTo>
                    <a:pt x="5" y="8"/>
                  </a:moveTo>
                  <a:cubicBezTo>
                    <a:pt x="6" y="8"/>
                    <a:pt x="8" y="8"/>
                    <a:pt x="10" y="9"/>
                  </a:cubicBezTo>
                  <a:cubicBezTo>
                    <a:pt x="9" y="6"/>
                    <a:pt x="8" y="5"/>
                    <a:pt x="5" y="4"/>
                  </a:cubicBezTo>
                  <a:cubicBezTo>
                    <a:pt x="4" y="3"/>
                    <a:pt x="0" y="0"/>
                    <a:pt x="0" y="2"/>
                  </a:cubicBezTo>
                  <a:cubicBezTo>
                    <a:pt x="0" y="3"/>
                    <a:pt x="1" y="3"/>
                    <a:pt x="1" y="4"/>
                  </a:cubicBezTo>
                  <a:cubicBezTo>
                    <a:pt x="2" y="6"/>
                    <a:pt x="3" y="7"/>
                    <a:pt x="5" y="8"/>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499" name="Freeform 1470">
              <a:extLst>
                <a:ext uri="{FF2B5EF4-FFF2-40B4-BE49-F238E27FC236}">
                  <a16:creationId xmlns:a16="http://schemas.microsoft.com/office/drawing/2014/main" xmlns="" id="{D9DF1328-4F70-4AD3-82CF-7373E529E955}"/>
                </a:ext>
              </a:extLst>
            </p:cNvPr>
            <p:cNvSpPr>
              <a:spLocks/>
            </p:cNvSpPr>
            <p:nvPr/>
          </p:nvSpPr>
          <p:spPr bwMode="auto">
            <a:xfrm>
              <a:off x="8817930" y="3720078"/>
              <a:ext cx="4727" cy="9827"/>
            </a:xfrm>
            <a:custGeom>
              <a:avLst/>
              <a:gdLst>
                <a:gd name="T0" fmla="*/ 1 w 2"/>
                <a:gd name="T1" fmla="*/ 4 h 4"/>
                <a:gd name="T2" fmla="*/ 0 w 2"/>
                <a:gd name="T3" fmla="*/ 0 h 4"/>
                <a:gd name="T4" fmla="*/ 0 w 2"/>
                <a:gd name="T5" fmla="*/ 3 h 4"/>
                <a:gd name="T6" fmla="*/ 1 w 2"/>
                <a:gd name="T7" fmla="*/ 4 h 4"/>
              </a:gdLst>
              <a:ahLst/>
              <a:cxnLst>
                <a:cxn ang="0">
                  <a:pos x="T0" y="T1"/>
                </a:cxn>
                <a:cxn ang="0">
                  <a:pos x="T2" y="T3"/>
                </a:cxn>
                <a:cxn ang="0">
                  <a:pos x="T4" y="T5"/>
                </a:cxn>
                <a:cxn ang="0">
                  <a:pos x="T6" y="T7"/>
                </a:cxn>
              </a:cxnLst>
              <a:rect l="0" t="0" r="r" b="b"/>
              <a:pathLst>
                <a:path w="2" h="4">
                  <a:moveTo>
                    <a:pt x="1" y="4"/>
                  </a:moveTo>
                  <a:cubicBezTo>
                    <a:pt x="2" y="3"/>
                    <a:pt x="1" y="1"/>
                    <a:pt x="0" y="0"/>
                  </a:cubicBezTo>
                  <a:cubicBezTo>
                    <a:pt x="0" y="1"/>
                    <a:pt x="0" y="2"/>
                    <a:pt x="0" y="3"/>
                  </a:cubicBezTo>
                  <a:cubicBezTo>
                    <a:pt x="0" y="3"/>
                    <a:pt x="1" y="4"/>
                    <a:pt x="1" y="4"/>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00" name="Freeform 1471">
              <a:extLst>
                <a:ext uri="{FF2B5EF4-FFF2-40B4-BE49-F238E27FC236}">
                  <a16:creationId xmlns:a16="http://schemas.microsoft.com/office/drawing/2014/main" xmlns="" id="{4B6F7F95-3E45-4B28-B980-18396D572170}"/>
                </a:ext>
              </a:extLst>
            </p:cNvPr>
            <p:cNvSpPr>
              <a:spLocks/>
            </p:cNvSpPr>
            <p:nvPr/>
          </p:nvSpPr>
          <p:spPr bwMode="auto">
            <a:xfrm>
              <a:off x="8817930" y="3720078"/>
              <a:ext cx="4727" cy="9827"/>
            </a:xfrm>
            <a:custGeom>
              <a:avLst/>
              <a:gdLst>
                <a:gd name="T0" fmla="*/ 1 w 2"/>
                <a:gd name="T1" fmla="*/ 4 h 4"/>
                <a:gd name="T2" fmla="*/ 0 w 2"/>
                <a:gd name="T3" fmla="*/ 0 h 4"/>
                <a:gd name="T4" fmla="*/ 0 w 2"/>
                <a:gd name="T5" fmla="*/ 3 h 4"/>
                <a:gd name="T6" fmla="*/ 1 w 2"/>
                <a:gd name="T7" fmla="*/ 4 h 4"/>
              </a:gdLst>
              <a:ahLst/>
              <a:cxnLst>
                <a:cxn ang="0">
                  <a:pos x="T0" y="T1"/>
                </a:cxn>
                <a:cxn ang="0">
                  <a:pos x="T2" y="T3"/>
                </a:cxn>
                <a:cxn ang="0">
                  <a:pos x="T4" y="T5"/>
                </a:cxn>
                <a:cxn ang="0">
                  <a:pos x="T6" y="T7"/>
                </a:cxn>
              </a:cxnLst>
              <a:rect l="0" t="0" r="r" b="b"/>
              <a:pathLst>
                <a:path w="2" h="4">
                  <a:moveTo>
                    <a:pt x="1" y="4"/>
                  </a:moveTo>
                  <a:cubicBezTo>
                    <a:pt x="2" y="3"/>
                    <a:pt x="1" y="1"/>
                    <a:pt x="0" y="0"/>
                  </a:cubicBezTo>
                  <a:cubicBezTo>
                    <a:pt x="0" y="1"/>
                    <a:pt x="0" y="2"/>
                    <a:pt x="0" y="3"/>
                  </a:cubicBezTo>
                  <a:cubicBezTo>
                    <a:pt x="0" y="3"/>
                    <a:pt x="1" y="4"/>
                    <a:pt x="1"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01" name="Freeform 1472">
              <a:extLst>
                <a:ext uri="{FF2B5EF4-FFF2-40B4-BE49-F238E27FC236}">
                  <a16:creationId xmlns:a16="http://schemas.microsoft.com/office/drawing/2014/main" xmlns="" id="{CBDC9B07-DC06-48D2-8CDA-6A529CE1E59D}"/>
                </a:ext>
              </a:extLst>
            </p:cNvPr>
            <p:cNvSpPr>
              <a:spLocks/>
            </p:cNvSpPr>
            <p:nvPr/>
          </p:nvSpPr>
          <p:spPr bwMode="auto">
            <a:xfrm>
              <a:off x="8939254" y="3756574"/>
              <a:ext cx="11030" cy="5615"/>
            </a:xfrm>
            <a:custGeom>
              <a:avLst/>
              <a:gdLst>
                <a:gd name="T0" fmla="*/ 1 w 4"/>
                <a:gd name="T1" fmla="*/ 2 h 2"/>
                <a:gd name="T2" fmla="*/ 4 w 4"/>
                <a:gd name="T3" fmla="*/ 0 h 2"/>
                <a:gd name="T4" fmla="*/ 0 w 4"/>
                <a:gd name="T5" fmla="*/ 2 h 2"/>
                <a:gd name="T6" fmla="*/ 1 w 4"/>
                <a:gd name="T7" fmla="*/ 2 h 2"/>
              </a:gdLst>
              <a:ahLst/>
              <a:cxnLst>
                <a:cxn ang="0">
                  <a:pos x="T0" y="T1"/>
                </a:cxn>
                <a:cxn ang="0">
                  <a:pos x="T2" y="T3"/>
                </a:cxn>
                <a:cxn ang="0">
                  <a:pos x="T4" y="T5"/>
                </a:cxn>
                <a:cxn ang="0">
                  <a:pos x="T6" y="T7"/>
                </a:cxn>
              </a:cxnLst>
              <a:rect l="0" t="0" r="r" b="b"/>
              <a:pathLst>
                <a:path w="4" h="2">
                  <a:moveTo>
                    <a:pt x="1" y="2"/>
                  </a:moveTo>
                  <a:cubicBezTo>
                    <a:pt x="2" y="1"/>
                    <a:pt x="4" y="2"/>
                    <a:pt x="4" y="0"/>
                  </a:cubicBezTo>
                  <a:cubicBezTo>
                    <a:pt x="3" y="0"/>
                    <a:pt x="1" y="0"/>
                    <a:pt x="0" y="2"/>
                  </a:cubicBezTo>
                  <a:cubicBezTo>
                    <a:pt x="1" y="2"/>
                    <a:pt x="1" y="2"/>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02" name="Freeform 1473">
              <a:extLst>
                <a:ext uri="{FF2B5EF4-FFF2-40B4-BE49-F238E27FC236}">
                  <a16:creationId xmlns:a16="http://schemas.microsoft.com/office/drawing/2014/main" xmlns="" id="{34F67FCD-1859-45AE-95EB-62B98FFD48EC}"/>
                </a:ext>
              </a:extLst>
            </p:cNvPr>
            <p:cNvSpPr>
              <a:spLocks/>
            </p:cNvSpPr>
            <p:nvPr/>
          </p:nvSpPr>
          <p:spPr bwMode="auto">
            <a:xfrm>
              <a:off x="8939254" y="3756574"/>
              <a:ext cx="11030" cy="5615"/>
            </a:xfrm>
            <a:custGeom>
              <a:avLst/>
              <a:gdLst>
                <a:gd name="T0" fmla="*/ 1 w 4"/>
                <a:gd name="T1" fmla="*/ 2 h 2"/>
                <a:gd name="T2" fmla="*/ 4 w 4"/>
                <a:gd name="T3" fmla="*/ 0 h 2"/>
                <a:gd name="T4" fmla="*/ 0 w 4"/>
                <a:gd name="T5" fmla="*/ 2 h 2"/>
                <a:gd name="T6" fmla="*/ 1 w 4"/>
                <a:gd name="T7" fmla="*/ 2 h 2"/>
              </a:gdLst>
              <a:ahLst/>
              <a:cxnLst>
                <a:cxn ang="0">
                  <a:pos x="T0" y="T1"/>
                </a:cxn>
                <a:cxn ang="0">
                  <a:pos x="T2" y="T3"/>
                </a:cxn>
                <a:cxn ang="0">
                  <a:pos x="T4" y="T5"/>
                </a:cxn>
                <a:cxn ang="0">
                  <a:pos x="T6" y="T7"/>
                </a:cxn>
              </a:cxnLst>
              <a:rect l="0" t="0" r="r" b="b"/>
              <a:pathLst>
                <a:path w="4" h="2">
                  <a:moveTo>
                    <a:pt x="1" y="2"/>
                  </a:moveTo>
                  <a:cubicBezTo>
                    <a:pt x="2" y="1"/>
                    <a:pt x="4" y="2"/>
                    <a:pt x="4" y="0"/>
                  </a:cubicBezTo>
                  <a:cubicBezTo>
                    <a:pt x="3" y="0"/>
                    <a:pt x="1" y="0"/>
                    <a:pt x="0" y="2"/>
                  </a:cubicBezTo>
                  <a:cubicBezTo>
                    <a:pt x="1" y="2"/>
                    <a:pt x="1" y="2"/>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03" name="Freeform 1474">
              <a:extLst>
                <a:ext uri="{FF2B5EF4-FFF2-40B4-BE49-F238E27FC236}">
                  <a16:creationId xmlns:a16="http://schemas.microsoft.com/office/drawing/2014/main" xmlns="" id="{D9725CA0-6A24-4DF5-B5E2-DDB23EF84B0A}"/>
                </a:ext>
              </a:extLst>
            </p:cNvPr>
            <p:cNvSpPr>
              <a:spLocks/>
            </p:cNvSpPr>
            <p:nvPr/>
          </p:nvSpPr>
          <p:spPr bwMode="auto">
            <a:xfrm>
              <a:off x="8964464" y="3784648"/>
              <a:ext cx="6303" cy="1404"/>
            </a:xfrm>
            <a:custGeom>
              <a:avLst/>
              <a:gdLst>
                <a:gd name="T0" fmla="*/ 1 w 2"/>
                <a:gd name="T1" fmla="*/ 1 h 1"/>
                <a:gd name="T2" fmla="*/ 2 w 2"/>
                <a:gd name="T3" fmla="*/ 1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1"/>
                    <a:pt x="2" y="1"/>
                  </a:cubicBezTo>
                  <a:cubicBezTo>
                    <a:pt x="2" y="0"/>
                    <a:pt x="1" y="0"/>
                    <a:pt x="0" y="0"/>
                  </a:cubicBezTo>
                  <a:cubicBezTo>
                    <a:pt x="0"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04" name="Freeform 1475">
              <a:extLst>
                <a:ext uri="{FF2B5EF4-FFF2-40B4-BE49-F238E27FC236}">
                  <a16:creationId xmlns:a16="http://schemas.microsoft.com/office/drawing/2014/main" xmlns="" id="{8DD76723-3CFF-4CFB-93E9-F67672F49ACF}"/>
                </a:ext>
              </a:extLst>
            </p:cNvPr>
            <p:cNvSpPr>
              <a:spLocks/>
            </p:cNvSpPr>
            <p:nvPr/>
          </p:nvSpPr>
          <p:spPr bwMode="auto">
            <a:xfrm>
              <a:off x="8964464" y="3784648"/>
              <a:ext cx="6303" cy="1404"/>
            </a:xfrm>
            <a:custGeom>
              <a:avLst/>
              <a:gdLst>
                <a:gd name="T0" fmla="*/ 1 w 2"/>
                <a:gd name="T1" fmla="*/ 1 h 1"/>
                <a:gd name="T2" fmla="*/ 2 w 2"/>
                <a:gd name="T3" fmla="*/ 1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1"/>
                    <a:pt x="2" y="1"/>
                  </a:cubicBezTo>
                  <a:cubicBezTo>
                    <a:pt x="2" y="0"/>
                    <a:pt x="1" y="0"/>
                    <a:pt x="0" y="0"/>
                  </a:cubicBezTo>
                  <a:cubicBezTo>
                    <a:pt x="0"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05" name="Freeform 1476">
              <a:extLst>
                <a:ext uri="{FF2B5EF4-FFF2-40B4-BE49-F238E27FC236}">
                  <a16:creationId xmlns:a16="http://schemas.microsoft.com/office/drawing/2014/main" xmlns="" id="{E5B7E0F2-5805-4E67-8194-B52EB886A649}"/>
                </a:ext>
              </a:extLst>
            </p:cNvPr>
            <p:cNvSpPr>
              <a:spLocks/>
            </p:cNvSpPr>
            <p:nvPr/>
          </p:nvSpPr>
          <p:spPr bwMode="auto">
            <a:xfrm>
              <a:off x="5780091" y="2824512"/>
              <a:ext cx="11030" cy="15441"/>
            </a:xfrm>
            <a:custGeom>
              <a:avLst/>
              <a:gdLst>
                <a:gd name="T0" fmla="*/ 1 w 4"/>
                <a:gd name="T1" fmla="*/ 6 h 6"/>
                <a:gd name="T2" fmla="*/ 3 w 4"/>
                <a:gd name="T3" fmla="*/ 3 h 6"/>
                <a:gd name="T4" fmla="*/ 4 w 4"/>
                <a:gd name="T5" fmla="*/ 2 h 6"/>
                <a:gd name="T6" fmla="*/ 3 w 4"/>
                <a:gd name="T7" fmla="*/ 0 h 6"/>
                <a:gd name="T8" fmla="*/ 1 w 4"/>
                <a:gd name="T9" fmla="*/ 6 h 6"/>
              </a:gdLst>
              <a:ahLst/>
              <a:cxnLst>
                <a:cxn ang="0">
                  <a:pos x="T0" y="T1"/>
                </a:cxn>
                <a:cxn ang="0">
                  <a:pos x="T2" y="T3"/>
                </a:cxn>
                <a:cxn ang="0">
                  <a:pos x="T4" y="T5"/>
                </a:cxn>
                <a:cxn ang="0">
                  <a:pos x="T6" y="T7"/>
                </a:cxn>
                <a:cxn ang="0">
                  <a:pos x="T8" y="T9"/>
                </a:cxn>
              </a:cxnLst>
              <a:rect l="0" t="0" r="r" b="b"/>
              <a:pathLst>
                <a:path w="4" h="6">
                  <a:moveTo>
                    <a:pt x="1" y="6"/>
                  </a:moveTo>
                  <a:cubicBezTo>
                    <a:pt x="2" y="5"/>
                    <a:pt x="2" y="4"/>
                    <a:pt x="3" y="3"/>
                  </a:cubicBezTo>
                  <a:cubicBezTo>
                    <a:pt x="4" y="2"/>
                    <a:pt x="4" y="2"/>
                    <a:pt x="4" y="2"/>
                  </a:cubicBezTo>
                  <a:cubicBezTo>
                    <a:pt x="4" y="1"/>
                    <a:pt x="3" y="0"/>
                    <a:pt x="3" y="0"/>
                  </a:cubicBezTo>
                  <a:cubicBezTo>
                    <a:pt x="3" y="2"/>
                    <a:pt x="0" y="3"/>
                    <a:pt x="1" y="6"/>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06" name="Freeform 1477">
              <a:extLst>
                <a:ext uri="{FF2B5EF4-FFF2-40B4-BE49-F238E27FC236}">
                  <a16:creationId xmlns:a16="http://schemas.microsoft.com/office/drawing/2014/main" xmlns="" id="{152BF4F9-2275-4A7B-93D7-BF2160034F4E}"/>
                </a:ext>
              </a:extLst>
            </p:cNvPr>
            <p:cNvSpPr>
              <a:spLocks/>
            </p:cNvSpPr>
            <p:nvPr/>
          </p:nvSpPr>
          <p:spPr bwMode="auto">
            <a:xfrm>
              <a:off x="5780091" y="2824512"/>
              <a:ext cx="11030" cy="15441"/>
            </a:xfrm>
            <a:custGeom>
              <a:avLst/>
              <a:gdLst>
                <a:gd name="T0" fmla="*/ 1 w 4"/>
                <a:gd name="T1" fmla="*/ 6 h 6"/>
                <a:gd name="T2" fmla="*/ 3 w 4"/>
                <a:gd name="T3" fmla="*/ 3 h 6"/>
                <a:gd name="T4" fmla="*/ 4 w 4"/>
                <a:gd name="T5" fmla="*/ 2 h 6"/>
                <a:gd name="T6" fmla="*/ 3 w 4"/>
                <a:gd name="T7" fmla="*/ 0 h 6"/>
                <a:gd name="T8" fmla="*/ 1 w 4"/>
                <a:gd name="T9" fmla="*/ 6 h 6"/>
              </a:gdLst>
              <a:ahLst/>
              <a:cxnLst>
                <a:cxn ang="0">
                  <a:pos x="T0" y="T1"/>
                </a:cxn>
                <a:cxn ang="0">
                  <a:pos x="T2" y="T3"/>
                </a:cxn>
                <a:cxn ang="0">
                  <a:pos x="T4" y="T5"/>
                </a:cxn>
                <a:cxn ang="0">
                  <a:pos x="T6" y="T7"/>
                </a:cxn>
                <a:cxn ang="0">
                  <a:pos x="T8" y="T9"/>
                </a:cxn>
              </a:cxnLst>
              <a:rect l="0" t="0" r="r" b="b"/>
              <a:pathLst>
                <a:path w="4" h="6">
                  <a:moveTo>
                    <a:pt x="1" y="6"/>
                  </a:moveTo>
                  <a:cubicBezTo>
                    <a:pt x="2" y="5"/>
                    <a:pt x="2" y="4"/>
                    <a:pt x="3" y="3"/>
                  </a:cubicBezTo>
                  <a:cubicBezTo>
                    <a:pt x="4" y="2"/>
                    <a:pt x="4" y="2"/>
                    <a:pt x="4" y="2"/>
                  </a:cubicBezTo>
                  <a:cubicBezTo>
                    <a:pt x="4" y="1"/>
                    <a:pt x="3" y="0"/>
                    <a:pt x="3" y="0"/>
                  </a:cubicBezTo>
                  <a:cubicBezTo>
                    <a:pt x="3" y="2"/>
                    <a:pt x="0" y="3"/>
                    <a:pt x="1" y="6"/>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07" name="Freeform 1478">
              <a:extLst>
                <a:ext uri="{FF2B5EF4-FFF2-40B4-BE49-F238E27FC236}">
                  <a16:creationId xmlns:a16="http://schemas.microsoft.com/office/drawing/2014/main" xmlns="" id="{4AB311A8-7E36-4EFE-9014-3C3F672A89FE}"/>
                </a:ext>
              </a:extLst>
            </p:cNvPr>
            <p:cNvSpPr>
              <a:spLocks/>
            </p:cNvSpPr>
            <p:nvPr/>
          </p:nvSpPr>
          <p:spPr bwMode="auto">
            <a:xfrm>
              <a:off x="5693432" y="2653259"/>
              <a:ext cx="14181" cy="25267"/>
            </a:xfrm>
            <a:custGeom>
              <a:avLst/>
              <a:gdLst>
                <a:gd name="T0" fmla="*/ 0 w 5"/>
                <a:gd name="T1" fmla="*/ 4 h 10"/>
                <a:gd name="T2" fmla="*/ 1 w 5"/>
                <a:gd name="T3" fmla="*/ 2 h 10"/>
                <a:gd name="T4" fmla="*/ 2 w 5"/>
                <a:gd name="T5" fmla="*/ 0 h 10"/>
                <a:gd name="T6" fmla="*/ 3 w 5"/>
                <a:gd name="T7" fmla="*/ 3 h 10"/>
                <a:gd name="T8" fmla="*/ 2 w 5"/>
                <a:gd name="T9" fmla="*/ 9 h 10"/>
                <a:gd name="T10" fmla="*/ 0 w 5"/>
                <a:gd name="T11" fmla="*/ 4 h 10"/>
              </a:gdLst>
              <a:ahLst/>
              <a:cxnLst>
                <a:cxn ang="0">
                  <a:pos x="T0" y="T1"/>
                </a:cxn>
                <a:cxn ang="0">
                  <a:pos x="T2" y="T3"/>
                </a:cxn>
                <a:cxn ang="0">
                  <a:pos x="T4" y="T5"/>
                </a:cxn>
                <a:cxn ang="0">
                  <a:pos x="T6" y="T7"/>
                </a:cxn>
                <a:cxn ang="0">
                  <a:pos x="T8" y="T9"/>
                </a:cxn>
                <a:cxn ang="0">
                  <a:pos x="T10" y="T11"/>
                </a:cxn>
              </a:cxnLst>
              <a:rect l="0" t="0" r="r" b="b"/>
              <a:pathLst>
                <a:path w="5" h="10">
                  <a:moveTo>
                    <a:pt x="0" y="4"/>
                  </a:moveTo>
                  <a:cubicBezTo>
                    <a:pt x="0" y="3"/>
                    <a:pt x="1" y="2"/>
                    <a:pt x="1" y="2"/>
                  </a:cubicBezTo>
                  <a:cubicBezTo>
                    <a:pt x="2" y="3"/>
                    <a:pt x="3" y="1"/>
                    <a:pt x="2" y="0"/>
                  </a:cubicBezTo>
                  <a:cubicBezTo>
                    <a:pt x="3" y="1"/>
                    <a:pt x="5" y="4"/>
                    <a:pt x="3" y="3"/>
                  </a:cubicBezTo>
                  <a:cubicBezTo>
                    <a:pt x="4" y="4"/>
                    <a:pt x="3" y="10"/>
                    <a:pt x="2" y="9"/>
                  </a:cubicBezTo>
                  <a:cubicBezTo>
                    <a:pt x="0" y="9"/>
                    <a:pt x="2" y="4"/>
                    <a:pt x="0"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08" name="Freeform 1479">
              <a:extLst>
                <a:ext uri="{FF2B5EF4-FFF2-40B4-BE49-F238E27FC236}">
                  <a16:creationId xmlns:a16="http://schemas.microsoft.com/office/drawing/2014/main" xmlns="" id="{4929394D-EB8B-4985-91CD-701906804ED1}"/>
                </a:ext>
              </a:extLst>
            </p:cNvPr>
            <p:cNvSpPr>
              <a:spLocks/>
            </p:cNvSpPr>
            <p:nvPr/>
          </p:nvSpPr>
          <p:spPr bwMode="auto">
            <a:xfrm>
              <a:off x="5693432" y="2653259"/>
              <a:ext cx="14181" cy="25267"/>
            </a:xfrm>
            <a:custGeom>
              <a:avLst/>
              <a:gdLst>
                <a:gd name="T0" fmla="*/ 0 w 5"/>
                <a:gd name="T1" fmla="*/ 4 h 10"/>
                <a:gd name="T2" fmla="*/ 1 w 5"/>
                <a:gd name="T3" fmla="*/ 2 h 10"/>
                <a:gd name="T4" fmla="*/ 2 w 5"/>
                <a:gd name="T5" fmla="*/ 0 h 10"/>
                <a:gd name="T6" fmla="*/ 3 w 5"/>
                <a:gd name="T7" fmla="*/ 3 h 10"/>
                <a:gd name="T8" fmla="*/ 2 w 5"/>
                <a:gd name="T9" fmla="*/ 9 h 10"/>
                <a:gd name="T10" fmla="*/ 0 w 5"/>
                <a:gd name="T11" fmla="*/ 4 h 10"/>
              </a:gdLst>
              <a:ahLst/>
              <a:cxnLst>
                <a:cxn ang="0">
                  <a:pos x="T0" y="T1"/>
                </a:cxn>
                <a:cxn ang="0">
                  <a:pos x="T2" y="T3"/>
                </a:cxn>
                <a:cxn ang="0">
                  <a:pos x="T4" y="T5"/>
                </a:cxn>
                <a:cxn ang="0">
                  <a:pos x="T6" y="T7"/>
                </a:cxn>
                <a:cxn ang="0">
                  <a:pos x="T8" y="T9"/>
                </a:cxn>
                <a:cxn ang="0">
                  <a:pos x="T10" y="T11"/>
                </a:cxn>
              </a:cxnLst>
              <a:rect l="0" t="0" r="r" b="b"/>
              <a:pathLst>
                <a:path w="5" h="10">
                  <a:moveTo>
                    <a:pt x="0" y="4"/>
                  </a:moveTo>
                  <a:cubicBezTo>
                    <a:pt x="0" y="3"/>
                    <a:pt x="1" y="2"/>
                    <a:pt x="1" y="2"/>
                  </a:cubicBezTo>
                  <a:cubicBezTo>
                    <a:pt x="2" y="3"/>
                    <a:pt x="3" y="1"/>
                    <a:pt x="2" y="0"/>
                  </a:cubicBezTo>
                  <a:cubicBezTo>
                    <a:pt x="3" y="1"/>
                    <a:pt x="5" y="4"/>
                    <a:pt x="3" y="3"/>
                  </a:cubicBezTo>
                  <a:cubicBezTo>
                    <a:pt x="4" y="4"/>
                    <a:pt x="3" y="10"/>
                    <a:pt x="2" y="9"/>
                  </a:cubicBezTo>
                  <a:cubicBezTo>
                    <a:pt x="0" y="9"/>
                    <a:pt x="2" y="4"/>
                    <a:pt x="0"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09" name="Freeform 1480">
              <a:extLst>
                <a:ext uri="{FF2B5EF4-FFF2-40B4-BE49-F238E27FC236}">
                  <a16:creationId xmlns:a16="http://schemas.microsoft.com/office/drawing/2014/main" xmlns="" id="{C79EB77B-5CD3-463D-BA4D-9F7CDED2FBFE}"/>
                </a:ext>
              </a:extLst>
            </p:cNvPr>
            <p:cNvSpPr>
              <a:spLocks/>
            </p:cNvSpPr>
            <p:nvPr/>
          </p:nvSpPr>
          <p:spPr bwMode="auto">
            <a:xfrm>
              <a:off x="5592589" y="2695370"/>
              <a:ext cx="225317" cy="248457"/>
            </a:xfrm>
            <a:custGeom>
              <a:avLst/>
              <a:gdLst>
                <a:gd name="T0" fmla="*/ 0 w 81"/>
                <a:gd name="T1" fmla="*/ 71 h 100"/>
                <a:gd name="T2" fmla="*/ 30 w 81"/>
                <a:gd name="T3" fmla="*/ 60 h 100"/>
                <a:gd name="T4" fmla="*/ 31 w 81"/>
                <a:gd name="T5" fmla="*/ 57 h 100"/>
                <a:gd name="T6" fmla="*/ 34 w 81"/>
                <a:gd name="T7" fmla="*/ 44 h 100"/>
                <a:gd name="T8" fmla="*/ 35 w 81"/>
                <a:gd name="T9" fmla="*/ 34 h 100"/>
                <a:gd name="T10" fmla="*/ 30 w 81"/>
                <a:gd name="T11" fmla="*/ 27 h 100"/>
                <a:gd name="T12" fmla="*/ 32 w 81"/>
                <a:gd name="T13" fmla="*/ 13 h 100"/>
                <a:gd name="T14" fmla="*/ 37 w 81"/>
                <a:gd name="T15" fmla="*/ 11 h 100"/>
                <a:gd name="T16" fmla="*/ 36 w 81"/>
                <a:gd name="T17" fmla="*/ 9 h 100"/>
                <a:gd name="T18" fmla="*/ 35 w 81"/>
                <a:gd name="T19" fmla="*/ 1 h 100"/>
                <a:gd name="T20" fmla="*/ 37 w 81"/>
                <a:gd name="T21" fmla="*/ 2 h 100"/>
                <a:gd name="T22" fmla="*/ 39 w 81"/>
                <a:gd name="T23" fmla="*/ 1 h 100"/>
                <a:gd name="T24" fmla="*/ 41 w 81"/>
                <a:gd name="T25" fmla="*/ 2 h 100"/>
                <a:gd name="T26" fmla="*/ 46 w 81"/>
                <a:gd name="T27" fmla="*/ 9 h 100"/>
                <a:gd name="T28" fmla="*/ 58 w 81"/>
                <a:gd name="T29" fmla="*/ 15 h 100"/>
                <a:gd name="T30" fmla="*/ 64 w 81"/>
                <a:gd name="T31" fmla="*/ 16 h 100"/>
                <a:gd name="T32" fmla="*/ 70 w 81"/>
                <a:gd name="T33" fmla="*/ 22 h 100"/>
                <a:gd name="T34" fmla="*/ 73 w 81"/>
                <a:gd name="T35" fmla="*/ 27 h 100"/>
                <a:gd name="T36" fmla="*/ 77 w 81"/>
                <a:gd name="T37" fmla="*/ 29 h 100"/>
                <a:gd name="T38" fmla="*/ 75 w 81"/>
                <a:gd name="T39" fmla="*/ 39 h 100"/>
                <a:gd name="T40" fmla="*/ 68 w 81"/>
                <a:gd name="T41" fmla="*/ 51 h 100"/>
                <a:gd name="T42" fmla="*/ 65 w 81"/>
                <a:gd name="T43" fmla="*/ 55 h 100"/>
                <a:gd name="T44" fmla="*/ 62 w 81"/>
                <a:gd name="T45" fmla="*/ 53 h 100"/>
                <a:gd name="T46" fmla="*/ 59 w 81"/>
                <a:gd name="T47" fmla="*/ 61 h 100"/>
                <a:gd name="T48" fmla="*/ 60 w 81"/>
                <a:gd name="T49" fmla="*/ 69 h 100"/>
                <a:gd name="T50" fmla="*/ 58 w 81"/>
                <a:gd name="T51" fmla="*/ 72 h 100"/>
                <a:gd name="T52" fmla="*/ 49 w 81"/>
                <a:gd name="T53" fmla="*/ 78 h 100"/>
                <a:gd name="T54" fmla="*/ 47 w 81"/>
                <a:gd name="T55" fmla="*/ 83 h 100"/>
                <a:gd name="T56" fmla="*/ 41 w 81"/>
                <a:gd name="T57" fmla="*/ 85 h 100"/>
                <a:gd name="T58" fmla="*/ 36 w 81"/>
                <a:gd name="T59" fmla="*/ 88 h 100"/>
                <a:gd name="T60" fmla="*/ 35 w 81"/>
                <a:gd name="T61" fmla="*/ 92 h 100"/>
                <a:gd name="T62" fmla="*/ 32 w 81"/>
                <a:gd name="T63" fmla="*/ 96 h 100"/>
                <a:gd name="T64" fmla="*/ 30 w 81"/>
                <a:gd name="T65" fmla="*/ 96 h 100"/>
                <a:gd name="T66" fmla="*/ 26 w 81"/>
                <a:gd name="T67" fmla="*/ 95 h 100"/>
                <a:gd name="T68" fmla="*/ 13 w 81"/>
                <a:gd name="T69" fmla="*/ 100 h 100"/>
                <a:gd name="T70" fmla="*/ 9 w 81"/>
                <a:gd name="T71" fmla="*/ 92 h 100"/>
                <a:gd name="T72" fmla="*/ 6 w 81"/>
                <a:gd name="T73" fmla="*/ 85 h 100"/>
                <a:gd name="T74" fmla="*/ 0 w 81"/>
                <a:gd name="T75" fmla="*/ 7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1" h="100">
                  <a:moveTo>
                    <a:pt x="0" y="71"/>
                  </a:moveTo>
                  <a:cubicBezTo>
                    <a:pt x="15" y="67"/>
                    <a:pt x="24" y="64"/>
                    <a:pt x="30" y="60"/>
                  </a:cubicBezTo>
                  <a:cubicBezTo>
                    <a:pt x="33" y="55"/>
                    <a:pt x="30" y="63"/>
                    <a:pt x="31" y="57"/>
                  </a:cubicBezTo>
                  <a:cubicBezTo>
                    <a:pt x="32" y="53"/>
                    <a:pt x="33" y="48"/>
                    <a:pt x="34" y="44"/>
                  </a:cubicBezTo>
                  <a:cubicBezTo>
                    <a:pt x="35" y="40"/>
                    <a:pt x="37" y="37"/>
                    <a:pt x="35" y="34"/>
                  </a:cubicBezTo>
                  <a:cubicBezTo>
                    <a:pt x="34" y="32"/>
                    <a:pt x="31" y="30"/>
                    <a:pt x="30" y="27"/>
                  </a:cubicBezTo>
                  <a:cubicBezTo>
                    <a:pt x="29" y="24"/>
                    <a:pt x="35" y="14"/>
                    <a:pt x="32" y="13"/>
                  </a:cubicBezTo>
                  <a:cubicBezTo>
                    <a:pt x="33" y="11"/>
                    <a:pt x="36" y="13"/>
                    <a:pt x="37" y="11"/>
                  </a:cubicBezTo>
                  <a:cubicBezTo>
                    <a:pt x="38" y="10"/>
                    <a:pt x="36" y="10"/>
                    <a:pt x="36" y="9"/>
                  </a:cubicBezTo>
                  <a:cubicBezTo>
                    <a:pt x="35" y="7"/>
                    <a:pt x="34" y="3"/>
                    <a:pt x="35" y="1"/>
                  </a:cubicBezTo>
                  <a:cubicBezTo>
                    <a:pt x="36" y="0"/>
                    <a:pt x="37" y="1"/>
                    <a:pt x="37" y="2"/>
                  </a:cubicBezTo>
                  <a:cubicBezTo>
                    <a:pt x="36" y="4"/>
                    <a:pt x="39" y="2"/>
                    <a:pt x="39" y="1"/>
                  </a:cubicBezTo>
                  <a:cubicBezTo>
                    <a:pt x="40" y="0"/>
                    <a:pt x="40" y="0"/>
                    <a:pt x="41" y="2"/>
                  </a:cubicBezTo>
                  <a:cubicBezTo>
                    <a:pt x="42" y="5"/>
                    <a:pt x="44" y="7"/>
                    <a:pt x="46" y="9"/>
                  </a:cubicBezTo>
                  <a:cubicBezTo>
                    <a:pt x="49" y="13"/>
                    <a:pt x="53" y="14"/>
                    <a:pt x="58" y="15"/>
                  </a:cubicBezTo>
                  <a:cubicBezTo>
                    <a:pt x="60" y="15"/>
                    <a:pt x="61" y="16"/>
                    <a:pt x="64" y="16"/>
                  </a:cubicBezTo>
                  <a:cubicBezTo>
                    <a:pt x="66" y="17"/>
                    <a:pt x="68" y="20"/>
                    <a:pt x="70" y="22"/>
                  </a:cubicBezTo>
                  <a:cubicBezTo>
                    <a:pt x="71" y="24"/>
                    <a:pt x="72" y="25"/>
                    <a:pt x="73" y="27"/>
                  </a:cubicBezTo>
                  <a:cubicBezTo>
                    <a:pt x="74" y="28"/>
                    <a:pt x="75" y="29"/>
                    <a:pt x="77" y="29"/>
                  </a:cubicBezTo>
                  <a:cubicBezTo>
                    <a:pt x="81" y="31"/>
                    <a:pt x="76" y="37"/>
                    <a:pt x="75" y="39"/>
                  </a:cubicBezTo>
                  <a:cubicBezTo>
                    <a:pt x="74" y="44"/>
                    <a:pt x="69" y="46"/>
                    <a:pt x="68" y="51"/>
                  </a:cubicBezTo>
                  <a:cubicBezTo>
                    <a:pt x="67" y="52"/>
                    <a:pt x="67" y="56"/>
                    <a:pt x="65" y="55"/>
                  </a:cubicBezTo>
                  <a:cubicBezTo>
                    <a:pt x="64" y="55"/>
                    <a:pt x="64" y="52"/>
                    <a:pt x="62" y="53"/>
                  </a:cubicBezTo>
                  <a:cubicBezTo>
                    <a:pt x="60" y="55"/>
                    <a:pt x="60" y="59"/>
                    <a:pt x="59" y="61"/>
                  </a:cubicBezTo>
                  <a:cubicBezTo>
                    <a:pt x="58" y="64"/>
                    <a:pt x="59" y="66"/>
                    <a:pt x="60" y="69"/>
                  </a:cubicBezTo>
                  <a:cubicBezTo>
                    <a:pt x="61" y="71"/>
                    <a:pt x="61" y="72"/>
                    <a:pt x="58" y="72"/>
                  </a:cubicBezTo>
                  <a:cubicBezTo>
                    <a:pt x="54" y="73"/>
                    <a:pt x="50" y="74"/>
                    <a:pt x="49" y="78"/>
                  </a:cubicBezTo>
                  <a:cubicBezTo>
                    <a:pt x="49" y="80"/>
                    <a:pt x="48" y="82"/>
                    <a:pt x="47" y="83"/>
                  </a:cubicBezTo>
                  <a:cubicBezTo>
                    <a:pt x="46" y="85"/>
                    <a:pt x="43" y="85"/>
                    <a:pt x="41" y="85"/>
                  </a:cubicBezTo>
                  <a:cubicBezTo>
                    <a:pt x="38" y="85"/>
                    <a:pt x="37" y="86"/>
                    <a:pt x="36" y="88"/>
                  </a:cubicBezTo>
                  <a:cubicBezTo>
                    <a:pt x="34" y="90"/>
                    <a:pt x="35" y="90"/>
                    <a:pt x="35" y="92"/>
                  </a:cubicBezTo>
                  <a:cubicBezTo>
                    <a:pt x="35" y="94"/>
                    <a:pt x="33" y="95"/>
                    <a:pt x="32" y="96"/>
                  </a:cubicBezTo>
                  <a:cubicBezTo>
                    <a:pt x="31" y="96"/>
                    <a:pt x="31" y="97"/>
                    <a:pt x="30" y="96"/>
                  </a:cubicBezTo>
                  <a:cubicBezTo>
                    <a:pt x="29" y="95"/>
                    <a:pt x="28" y="95"/>
                    <a:pt x="26" y="95"/>
                  </a:cubicBezTo>
                  <a:cubicBezTo>
                    <a:pt x="22" y="95"/>
                    <a:pt x="18" y="100"/>
                    <a:pt x="13" y="100"/>
                  </a:cubicBezTo>
                  <a:cubicBezTo>
                    <a:pt x="11" y="100"/>
                    <a:pt x="12" y="93"/>
                    <a:pt x="9" y="92"/>
                  </a:cubicBezTo>
                  <a:cubicBezTo>
                    <a:pt x="10" y="91"/>
                    <a:pt x="7" y="86"/>
                    <a:pt x="6" y="85"/>
                  </a:cubicBezTo>
                  <a:cubicBezTo>
                    <a:pt x="4" y="81"/>
                    <a:pt x="1" y="75"/>
                    <a:pt x="0" y="71"/>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10" name="Freeform 1481">
              <a:extLst>
                <a:ext uri="{FF2B5EF4-FFF2-40B4-BE49-F238E27FC236}">
                  <a16:creationId xmlns:a16="http://schemas.microsoft.com/office/drawing/2014/main" xmlns="" id="{F0FA7ED8-84BA-4160-910C-502602289146}"/>
                </a:ext>
              </a:extLst>
            </p:cNvPr>
            <p:cNvSpPr>
              <a:spLocks/>
            </p:cNvSpPr>
            <p:nvPr/>
          </p:nvSpPr>
          <p:spPr bwMode="auto">
            <a:xfrm>
              <a:off x="5592589" y="2695370"/>
              <a:ext cx="225317" cy="248457"/>
            </a:xfrm>
            <a:custGeom>
              <a:avLst/>
              <a:gdLst>
                <a:gd name="T0" fmla="*/ 0 w 81"/>
                <a:gd name="T1" fmla="*/ 71 h 100"/>
                <a:gd name="T2" fmla="*/ 30 w 81"/>
                <a:gd name="T3" fmla="*/ 60 h 100"/>
                <a:gd name="T4" fmla="*/ 31 w 81"/>
                <a:gd name="T5" fmla="*/ 57 h 100"/>
                <a:gd name="T6" fmla="*/ 34 w 81"/>
                <a:gd name="T7" fmla="*/ 44 h 100"/>
                <a:gd name="T8" fmla="*/ 35 w 81"/>
                <a:gd name="T9" fmla="*/ 34 h 100"/>
                <a:gd name="T10" fmla="*/ 30 w 81"/>
                <a:gd name="T11" fmla="*/ 27 h 100"/>
                <a:gd name="T12" fmla="*/ 32 w 81"/>
                <a:gd name="T13" fmla="*/ 13 h 100"/>
                <a:gd name="T14" fmla="*/ 37 w 81"/>
                <a:gd name="T15" fmla="*/ 11 h 100"/>
                <a:gd name="T16" fmla="*/ 36 w 81"/>
                <a:gd name="T17" fmla="*/ 9 h 100"/>
                <a:gd name="T18" fmla="*/ 35 w 81"/>
                <a:gd name="T19" fmla="*/ 1 h 100"/>
                <a:gd name="T20" fmla="*/ 37 w 81"/>
                <a:gd name="T21" fmla="*/ 2 h 100"/>
                <a:gd name="T22" fmla="*/ 39 w 81"/>
                <a:gd name="T23" fmla="*/ 1 h 100"/>
                <a:gd name="T24" fmla="*/ 41 w 81"/>
                <a:gd name="T25" fmla="*/ 2 h 100"/>
                <a:gd name="T26" fmla="*/ 46 w 81"/>
                <a:gd name="T27" fmla="*/ 9 h 100"/>
                <a:gd name="T28" fmla="*/ 58 w 81"/>
                <a:gd name="T29" fmla="*/ 15 h 100"/>
                <a:gd name="T30" fmla="*/ 64 w 81"/>
                <a:gd name="T31" fmla="*/ 16 h 100"/>
                <a:gd name="T32" fmla="*/ 70 w 81"/>
                <a:gd name="T33" fmla="*/ 22 h 100"/>
                <a:gd name="T34" fmla="*/ 73 w 81"/>
                <a:gd name="T35" fmla="*/ 27 h 100"/>
                <a:gd name="T36" fmla="*/ 77 w 81"/>
                <a:gd name="T37" fmla="*/ 29 h 100"/>
                <a:gd name="T38" fmla="*/ 75 w 81"/>
                <a:gd name="T39" fmla="*/ 39 h 100"/>
                <a:gd name="T40" fmla="*/ 68 w 81"/>
                <a:gd name="T41" fmla="*/ 51 h 100"/>
                <a:gd name="T42" fmla="*/ 65 w 81"/>
                <a:gd name="T43" fmla="*/ 55 h 100"/>
                <a:gd name="T44" fmla="*/ 62 w 81"/>
                <a:gd name="T45" fmla="*/ 53 h 100"/>
                <a:gd name="T46" fmla="*/ 59 w 81"/>
                <a:gd name="T47" fmla="*/ 61 h 100"/>
                <a:gd name="T48" fmla="*/ 60 w 81"/>
                <a:gd name="T49" fmla="*/ 69 h 100"/>
                <a:gd name="T50" fmla="*/ 58 w 81"/>
                <a:gd name="T51" fmla="*/ 72 h 100"/>
                <a:gd name="T52" fmla="*/ 49 w 81"/>
                <a:gd name="T53" fmla="*/ 78 h 100"/>
                <a:gd name="T54" fmla="*/ 47 w 81"/>
                <a:gd name="T55" fmla="*/ 83 h 100"/>
                <a:gd name="T56" fmla="*/ 41 w 81"/>
                <a:gd name="T57" fmla="*/ 85 h 100"/>
                <a:gd name="T58" fmla="*/ 36 w 81"/>
                <a:gd name="T59" fmla="*/ 88 h 100"/>
                <a:gd name="T60" fmla="*/ 35 w 81"/>
                <a:gd name="T61" fmla="*/ 92 h 100"/>
                <a:gd name="T62" fmla="*/ 32 w 81"/>
                <a:gd name="T63" fmla="*/ 96 h 100"/>
                <a:gd name="T64" fmla="*/ 30 w 81"/>
                <a:gd name="T65" fmla="*/ 96 h 100"/>
                <a:gd name="T66" fmla="*/ 26 w 81"/>
                <a:gd name="T67" fmla="*/ 95 h 100"/>
                <a:gd name="T68" fmla="*/ 13 w 81"/>
                <a:gd name="T69" fmla="*/ 100 h 100"/>
                <a:gd name="T70" fmla="*/ 9 w 81"/>
                <a:gd name="T71" fmla="*/ 92 h 100"/>
                <a:gd name="T72" fmla="*/ 6 w 81"/>
                <a:gd name="T73" fmla="*/ 85 h 100"/>
                <a:gd name="T74" fmla="*/ 0 w 81"/>
                <a:gd name="T75" fmla="*/ 7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1" h="100">
                  <a:moveTo>
                    <a:pt x="0" y="71"/>
                  </a:moveTo>
                  <a:cubicBezTo>
                    <a:pt x="15" y="67"/>
                    <a:pt x="24" y="64"/>
                    <a:pt x="30" y="60"/>
                  </a:cubicBezTo>
                  <a:cubicBezTo>
                    <a:pt x="33" y="55"/>
                    <a:pt x="30" y="63"/>
                    <a:pt x="31" y="57"/>
                  </a:cubicBezTo>
                  <a:cubicBezTo>
                    <a:pt x="32" y="53"/>
                    <a:pt x="33" y="48"/>
                    <a:pt x="34" y="44"/>
                  </a:cubicBezTo>
                  <a:cubicBezTo>
                    <a:pt x="35" y="40"/>
                    <a:pt x="37" y="37"/>
                    <a:pt x="35" y="34"/>
                  </a:cubicBezTo>
                  <a:cubicBezTo>
                    <a:pt x="34" y="32"/>
                    <a:pt x="31" y="30"/>
                    <a:pt x="30" y="27"/>
                  </a:cubicBezTo>
                  <a:cubicBezTo>
                    <a:pt x="29" y="24"/>
                    <a:pt x="35" y="14"/>
                    <a:pt x="32" y="13"/>
                  </a:cubicBezTo>
                  <a:cubicBezTo>
                    <a:pt x="33" y="11"/>
                    <a:pt x="36" y="13"/>
                    <a:pt x="37" y="11"/>
                  </a:cubicBezTo>
                  <a:cubicBezTo>
                    <a:pt x="38" y="10"/>
                    <a:pt x="36" y="10"/>
                    <a:pt x="36" y="9"/>
                  </a:cubicBezTo>
                  <a:cubicBezTo>
                    <a:pt x="35" y="7"/>
                    <a:pt x="34" y="3"/>
                    <a:pt x="35" y="1"/>
                  </a:cubicBezTo>
                  <a:cubicBezTo>
                    <a:pt x="36" y="0"/>
                    <a:pt x="37" y="1"/>
                    <a:pt x="37" y="2"/>
                  </a:cubicBezTo>
                  <a:cubicBezTo>
                    <a:pt x="36" y="4"/>
                    <a:pt x="39" y="2"/>
                    <a:pt x="39" y="1"/>
                  </a:cubicBezTo>
                  <a:cubicBezTo>
                    <a:pt x="40" y="0"/>
                    <a:pt x="40" y="0"/>
                    <a:pt x="41" y="2"/>
                  </a:cubicBezTo>
                  <a:cubicBezTo>
                    <a:pt x="42" y="5"/>
                    <a:pt x="44" y="7"/>
                    <a:pt x="46" y="9"/>
                  </a:cubicBezTo>
                  <a:cubicBezTo>
                    <a:pt x="49" y="13"/>
                    <a:pt x="53" y="14"/>
                    <a:pt x="58" y="15"/>
                  </a:cubicBezTo>
                  <a:cubicBezTo>
                    <a:pt x="60" y="15"/>
                    <a:pt x="61" y="16"/>
                    <a:pt x="64" y="16"/>
                  </a:cubicBezTo>
                  <a:cubicBezTo>
                    <a:pt x="66" y="17"/>
                    <a:pt x="68" y="20"/>
                    <a:pt x="70" y="22"/>
                  </a:cubicBezTo>
                  <a:cubicBezTo>
                    <a:pt x="71" y="24"/>
                    <a:pt x="72" y="25"/>
                    <a:pt x="73" y="27"/>
                  </a:cubicBezTo>
                  <a:cubicBezTo>
                    <a:pt x="74" y="28"/>
                    <a:pt x="75" y="29"/>
                    <a:pt x="77" y="29"/>
                  </a:cubicBezTo>
                  <a:cubicBezTo>
                    <a:pt x="81" y="31"/>
                    <a:pt x="76" y="37"/>
                    <a:pt x="75" y="39"/>
                  </a:cubicBezTo>
                  <a:cubicBezTo>
                    <a:pt x="74" y="44"/>
                    <a:pt x="69" y="46"/>
                    <a:pt x="68" y="51"/>
                  </a:cubicBezTo>
                  <a:cubicBezTo>
                    <a:pt x="67" y="52"/>
                    <a:pt x="67" y="56"/>
                    <a:pt x="65" y="55"/>
                  </a:cubicBezTo>
                  <a:cubicBezTo>
                    <a:pt x="64" y="55"/>
                    <a:pt x="64" y="52"/>
                    <a:pt x="62" y="53"/>
                  </a:cubicBezTo>
                  <a:cubicBezTo>
                    <a:pt x="60" y="55"/>
                    <a:pt x="60" y="59"/>
                    <a:pt x="59" y="61"/>
                  </a:cubicBezTo>
                  <a:cubicBezTo>
                    <a:pt x="58" y="64"/>
                    <a:pt x="59" y="66"/>
                    <a:pt x="60" y="69"/>
                  </a:cubicBezTo>
                  <a:cubicBezTo>
                    <a:pt x="61" y="71"/>
                    <a:pt x="61" y="72"/>
                    <a:pt x="58" y="72"/>
                  </a:cubicBezTo>
                  <a:cubicBezTo>
                    <a:pt x="54" y="73"/>
                    <a:pt x="50" y="74"/>
                    <a:pt x="49" y="78"/>
                  </a:cubicBezTo>
                  <a:cubicBezTo>
                    <a:pt x="49" y="80"/>
                    <a:pt x="48" y="82"/>
                    <a:pt x="47" y="83"/>
                  </a:cubicBezTo>
                  <a:cubicBezTo>
                    <a:pt x="46" y="85"/>
                    <a:pt x="43" y="85"/>
                    <a:pt x="41" y="85"/>
                  </a:cubicBezTo>
                  <a:cubicBezTo>
                    <a:pt x="38" y="85"/>
                    <a:pt x="37" y="86"/>
                    <a:pt x="36" y="88"/>
                  </a:cubicBezTo>
                  <a:cubicBezTo>
                    <a:pt x="34" y="90"/>
                    <a:pt x="35" y="90"/>
                    <a:pt x="35" y="92"/>
                  </a:cubicBezTo>
                  <a:cubicBezTo>
                    <a:pt x="35" y="94"/>
                    <a:pt x="33" y="95"/>
                    <a:pt x="32" y="96"/>
                  </a:cubicBezTo>
                  <a:cubicBezTo>
                    <a:pt x="31" y="96"/>
                    <a:pt x="31" y="97"/>
                    <a:pt x="30" y="96"/>
                  </a:cubicBezTo>
                  <a:cubicBezTo>
                    <a:pt x="29" y="95"/>
                    <a:pt x="28" y="95"/>
                    <a:pt x="26" y="95"/>
                  </a:cubicBezTo>
                  <a:cubicBezTo>
                    <a:pt x="22" y="95"/>
                    <a:pt x="18" y="100"/>
                    <a:pt x="13" y="100"/>
                  </a:cubicBezTo>
                  <a:cubicBezTo>
                    <a:pt x="11" y="100"/>
                    <a:pt x="12" y="93"/>
                    <a:pt x="9" y="92"/>
                  </a:cubicBezTo>
                  <a:cubicBezTo>
                    <a:pt x="10" y="91"/>
                    <a:pt x="7" y="86"/>
                    <a:pt x="6" y="85"/>
                  </a:cubicBezTo>
                  <a:cubicBezTo>
                    <a:pt x="4" y="81"/>
                    <a:pt x="1" y="75"/>
                    <a:pt x="0" y="7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11" name="Freeform 1482">
              <a:extLst>
                <a:ext uri="{FF2B5EF4-FFF2-40B4-BE49-F238E27FC236}">
                  <a16:creationId xmlns:a16="http://schemas.microsoft.com/office/drawing/2014/main" xmlns="" id="{2E608419-F894-4E81-987A-78FBC53B560D}"/>
                </a:ext>
              </a:extLst>
            </p:cNvPr>
            <p:cNvSpPr>
              <a:spLocks/>
            </p:cNvSpPr>
            <p:nvPr/>
          </p:nvSpPr>
          <p:spPr bwMode="auto">
            <a:xfrm>
              <a:off x="1644031" y="3151575"/>
              <a:ext cx="171745" cy="74396"/>
            </a:xfrm>
            <a:custGeom>
              <a:avLst/>
              <a:gdLst>
                <a:gd name="T0" fmla="*/ 1 w 62"/>
                <a:gd name="T1" fmla="*/ 17 h 30"/>
                <a:gd name="T2" fmla="*/ 2 w 62"/>
                <a:gd name="T3" fmla="*/ 14 h 30"/>
                <a:gd name="T4" fmla="*/ 3 w 62"/>
                <a:gd name="T5" fmla="*/ 9 h 30"/>
                <a:gd name="T6" fmla="*/ 2 w 62"/>
                <a:gd name="T7" fmla="*/ 7 h 30"/>
                <a:gd name="T8" fmla="*/ 2 w 62"/>
                <a:gd name="T9" fmla="*/ 1 h 30"/>
                <a:gd name="T10" fmla="*/ 6 w 62"/>
                <a:gd name="T11" fmla="*/ 1 h 30"/>
                <a:gd name="T12" fmla="*/ 8 w 62"/>
                <a:gd name="T13" fmla="*/ 3 h 30"/>
                <a:gd name="T14" fmla="*/ 8 w 62"/>
                <a:gd name="T15" fmla="*/ 5 h 30"/>
                <a:gd name="T16" fmla="*/ 9 w 62"/>
                <a:gd name="T17" fmla="*/ 6 h 30"/>
                <a:gd name="T18" fmla="*/ 14 w 62"/>
                <a:gd name="T19" fmla="*/ 9 h 30"/>
                <a:gd name="T20" fmla="*/ 12 w 62"/>
                <a:gd name="T21" fmla="*/ 7 h 30"/>
                <a:gd name="T22" fmla="*/ 18 w 62"/>
                <a:gd name="T23" fmla="*/ 10 h 30"/>
                <a:gd name="T24" fmla="*/ 28 w 62"/>
                <a:gd name="T25" fmla="*/ 6 h 30"/>
                <a:gd name="T26" fmla="*/ 35 w 62"/>
                <a:gd name="T27" fmla="*/ 3 h 30"/>
                <a:gd name="T28" fmla="*/ 38 w 62"/>
                <a:gd name="T29" fmla="*/ 1 h 30"/>
                <a:gd name="T30" fmla="*/ 44 w 62"/>
                <a:gd name="T31" fmla="*/ 1 h 30"/>
                <a:gd name="T32" fmla="*/ 43 w 62"/>
                <a:gd name="T33" fmla="*/ 3 h 30"/>
                <a:gd name="T34" fmla="*/ 54 w 62"/>
                <a:gd name="T35" fmla="*/ 6 h 30"/>
                <a:gd name="T36" fmla="*/ 60 w 62"/>
                <a:gd name="T37" fmla="*/ 12 h 30"/>
                <a:gd name="T38" fmla="*/ 61 w 62"/>
                <a:gd name="T39" fmla="*/ 18 h 30"/>
                <a:gd name="T40" fmla="*/ 57 w 62"/>
                <a:gd name="T41" fmla="*/ 25 h 30"/>
                <a:gd name="T42" fmla="*/ 56 w 62"/>
                <a:gd name="T43" fmla="*/ 23 h 30"/>
                <a:gd name="T44" fmla="*/ 55 w 62"/>
                <a:gd name="T45" fmla="*/ 25 h 30"/>
                <a:gd name="T46" fmla="*/ 54 w 62"/>
                <a:gd name="T47" fmla="*/ 29 h 30"/>
                <a:gd name="T48" fmla="*/ 48 w 62"/>
                <a:gd name="T49" fmla="*/ 19 h 30"/>
                <a:gd name="T50" fmla="*/ 51 w 62"/>
                <a:gd name="T51" fmla="*/ 16 h 30"/>
                <a:gd name="T52" fmla="*/ 56 w 62"/>
                <a:gd name="T53" fmla="*/ 18 h 30"/>
                <a:gd name="T54" fmla="*/ 54 w 62"/>
                <a:gd name="T55" fmla="*/ 17 h 30"/>
                <a:gd name="T56" fmla="*/ 52 w 62"/>
                <a:gd name="T57" fmla="*/ 13 h 30"/>
                <a:gd name="T58" fmla="*/ 51 w 62"/>
                <a:gd name="T59" fmla="*/ 15 h 30"/>
                <a:gd name="T60" fmla="*/ 49 w 62"/>
                <a:gd name="T61" fmla="*/ 13 h 30"/>
                <a:gd name="T62" fmla="*/ 49 w 62"/>
                <a:gd name="T63" fmla="*/ 16 h 30"/>
                <a:gd name="T64" fmla="*/ 46 w 62"/>
                <a:gd name="T65" fmla="*/ 10 h 30"/>
                <a:gd name="T66" fmla="*/ 43 w 62"/>
                <a:gd name="T67" fmla="*/ 9 h 30"/>
                <a:gd name="T68" fmla="*/ 41 w 62"/>
                <a:gd name="T69" fmla="*/ 8 h 30"/>
                <a:gd name="T70" fmla="*/ 35 w 62"/>
                <a:gd name="T71" fmla="*/ 11 h 30"/>
                <a:gd name="T72" fmla="*/ 29 w 62"/>
                <a:gd name="T73" fmla="*/ 16 h 30"/>
                <a:gd name="T74" fmla="*/ 30 w 62"/>
                <a:gd name="T75" fmla="*/ 23 h 30"/>
                <a:gd name="T76" fmla="*/ 31 w 62"/>
                <a:gd name="T77" fmla="*/ 26 h 30"/>
                <a:gd name="T78" fmla="*/ 28 w 62"/>
                <a:gd name="T79" fmla="*/ 27 h 30"/>
                <a:gd name="T80" fmla="*/ 22 w 62"/>
                <a:gd name="T81" fmla="*/ 29 h 30"/>
                <a:gd name="T82" fmla="*/ 22 w 62"/>
                <a:gd name="T83" fmla="*/ 25 h 30"/>
                <a:gd name="T84" fmla="*/ 21 w 62"/>
                <a:gd name="T85" fmla="*/ 21 h 30"/>
                <a:gd name="T86" fmla="*/ 19 w 62"/>
                <a:gd name="T87" fmla="*/ 21 h 30"/>
                <a:gd name="T88" fmla="*/ 15 w 62"/>
                <a:gd name="T89" fmla="*/ 22 h 30"/>
                <a:gd name="T90" fmla="*/ 11 w 62"/>
                <a:gd name="T91" fmla="*/ 17 h 30"/>
                <a:gd name="T92" fmla="*/ 9 w 62"/>
                <a:gd name="T93" fmla="*/ 17 h 30"/>
                <a:gd name="T94" fmla="*/ 6 w 62"/>
                <a:gd name="T95" fmla="*/ 16 h 30"/>
                <a:gd name="T96" fmla="*/ 3 w 62"/>
                <a:gd name="T97" fmla="*/ 16 h 30"/>
                <a:gd name="T98" fmla="*/ 1 w 62"/>
                <a:gd name="T99" fmla="*/ 20 h 30"/>
                <a:gd name="T100" fmla="*/ 1 w 62"/>
                <a:gd name="T101" fmla="*/ 1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2" h="30">
                  <a:moveTo>
                    <a:pt x="1" y="17"/>
                  </a:moveTo>
                  <a:cubicBezTo>
                    <a:pt x="0" y="16"/>
                    <a:pt x="2" y="14"/>
                    <a:pt x="2" y="14"/>
                  </a:cubicBezTo>
                  <a:cubicBezTo>
                    <a:pt x="3" y="12"/>
                    <a:pt x="1" y="10"/>
                    <a:pt x="3" y="9"/>
                  </a:cubicBezTo>
                  <a:cubicBezTo>
                    <a:pt x="5" y="8"/>
                    <a:pt x="2" y="7"/>
                    <a:pt x="2" y="7"/>
                  </a:cubicBezTo>
                  <a:cubicBezTo>
                    <a:pt x="2" y="5"/>
                    <a:pt x="3" y="2"/>
                    <a:pt x="2" y="1"/>
                  </a:cubicBezTo>
                  <a:cubicBezTo>
                    <a:pt x="4" y="0"/>
                    <a:pt x="5" y="3"/>
                    <a:pt x="6" y="1"/>
                  </a:cubicBezTo>
                  <a:cubicBezTo>
                    <a:pt x="7" y="2"/>
                    <a:pt x="8" y="2"/>
                    <a:pt x="8" y="3"/>
                  </a:cubicBezTo>
                  <a:cubicBezTo>
                    <a:pt x="8" y="4"/>
                    <a:pt x="8" y="5"/>
                    <a:pt x="8" y="5"/>
                  </a:cubicBezTo>
                  <a:cubicBezTo>
                    <a:pt x="8" y="6"/>
                    <a:pt x="9" y="5"/>
                    <a:pt x="9" y="6"/>
                  </a:cubicBezTo>
                  <a:cubicBezTo>
                    <a:pt x="8" y="9"/>
                    <a:pt x="12" y="8"/>
                    <a:pt x="14" y="9"/>
                  </a:cubicBezTo>
                  <a:cubicBezTo>
                    <a:pt x="13" y="8"/>
                    <a:pt x="13" y="7"/>
                    <a:pt x="12" y="7"/>
                  </a:cubicBezTo>
                  <a:cubicBezTo>
                    <a:pt x="14" y="6"/>
                    <a:pt x="16" y="10"/>
                    <a:pt x="18" y="10"/>
                  </a:cubicBezTo>
                  <a:cubicBezTo>
                    <a:pt x="22" y="11"/>
                    <a:pt x="24" y="8"/>
                    <a:pt x="28" y="6"/>
                  </a:cubicBezTo>
                  <a:cubicBezTo>
                    <a:pt x="30" y="6"/>
                    <a:pt x="33" y="5"/>
                    <a:pt x="35" y="3"/>
                  </a:cubicBezTo>
                  <a:cubicBezTo>
                    <a:pt x="36" y="2"/>
                    <a:pt x="37" y="1"/>
                    <a:pt x="38" y="1"/>
                  </a:cubicBezTo>
                  <a:cubicBezTo>
                    <a:pt x="40" y="1"/>
                    <a:pt x="42" y="1"/>
                    <a:pt x="44" y="1"/>
                  </a:cubicBezTo>
                  <a:cubicBezTo>
                    <a:pt x="43" y="2"/>
                    <a:pt x="43" y="2"/>
                    <a:pt x="43" y="3"/>
                  </a:cubicBezTo>
                  <a:cubicBezTo>
                    <a:pt x="46" y="2"/>
                    <a:pt x="51" y="3"/>
                    <a:pt x="54" y="6"/>
                  </a:cubicBezTo>
                  <a:cubicBezTo>
                    <a:pt x="55" y="7"/>
                    <a:pt x="58" y="12"/>
                    <a:pt x="60" y="12"/>
                  </a:cubicBezTo>
                  <a:cubicBezTo>
                    <a:pt x="58" y="14"/>
                    <a:pt x="60" y="15"/>
                    <a:pt x="61" y="18"/>
                  </a:cubicBezTo>
                  <a:cubicBezTo>
                    <a:pt x="62" y="21"/>
                    <a:pt x="59" y="24"/>
                    <a:pt x="57" y="25"/>
                  </a:cubicBezTo>
                  <a:cubicBezTo>
                    <a:pt x="57" y="25"/>
                    <a:pt x="56" y="24"/>
                    <a:pt x="56" y="23"/>
                  </a:cubicBezTo>
                  <a:cubicBezTo>
                    <a:pt x="55" y="24"/>
                    <a:pt x="56" y="25"/>
                    <a:pt x="55" y="25"/>
                  </a:cubicBezTo>
                  <a:cubicBezTo>
                    <a:pt x="55" y="26"/>
                    <a:pt x="54" y="27"/>
                    <a:pt x="54" y="29"/>
                  </a:cubicBezTo>
                  <a:cubicBezTo>
                    <a:pt x="51" y="27"/>
                    <a:pt x="49" y="22"/>
                    <a:pt x="48" y="19"/>
                  </a:cubicBezTo>
                  <a:cubicBezTo>
                    <a:pt x="51" y="20"/>
                    <a:pt x="50" y="17"/>
                    <a:pt x="51" y="16"/>
                  </a:cubicBezTo>
                  <a:cubicBezTo>
                    <a:pt x="52" y="15"/>
                    <a:pt x="55" y="18"/>
                    <a:pt x="56" y="18"/>
                  </a:cubicBezTo>
                  <a:cubicBezTo>
                    <a:pt x="55" y="18"/>
                    <a:pt x="54" y="17"/>
                    <a:pt x="54" y="17"/>
                  </a:cubicBezTo>
                  <a:cubicBezTo>
                    <a:pt x="52" y="16"/>
                    <a:pt x="53" y="14"/>
                    <a:pt x="52" y="13"/>
                  </a:cubicBezTo>
                  <a:cubicBezTo>
                    <a:pt x="52" y="14"/>
                    <a:pt x="52" y="15"/>
                    <a:pt x="51" y="15"/>
                  </a:cubicBezTo>
                  <a:cubicBezTo>
                    <a:pt x="52" y="13"/>
                    <a:pt x="50" y="15"/>
                    <a:pt x="49" y="13"/>
                  </a:cubicBezTo>
                  <a:cubicBezTo>
                    <a:pt x="49" y="14"/>
                    <a:pt x="49" y="15"/>
                    <a:pt x="49" y="16"/>
                  </a:cubicBezTo>
                  <a:cubicBezTo>
                    <a:pt x="48" y="14"/>
                    <a:pt x="48" y="11"/>
                    <a:pt x="46" y="10"/>
                  </a:cubicBezTo>
                  <a:cubicBezTo>
                    <a:pt x="45" y="10"/>
                    <a:pt x="44" y="9"/>
                    <a:pt x="43" y="9"/>
                  </a:cubicBezTo>
                  <a:cubicBezTo>
                    <a:pt x="42" y="8"/>
                    <a:pt x="43" y="8"/>
                    <a:pt x="41" y="8"/>
                  </a:cubicBezTo>
                  <a:cubicBezTo>
                    <a:pt x="39" y="8"/>
                    <a:pt x="35" y="8"/>
                    <a:pt x="35" y="11"/>
                  </a:cubicBezTo>
                  <a:cubicBezTo>
                    <a:pt x="34" y="13"/>
                    <a:pt x="31" y="17"/>
                    <a:pt x="29" y="16"/>
                  </a:cubicBezTo>
                  <a:cubicBezTo>
                    <a:pt x="25" y="16"/>
                    <a:pt x="29" y="22"/>
                    <a:pt x="30" y="23"/>
                  </a:cubicBezTo>
                  <a:cubicBezTo>
                    <a:pt x="31" y="23"/>
                    <a:pt x="32" y="25"/>
                    <a:pt x="31" y="26"/>
                  </a:cubicBezTo>
                  <a:cubicBezTo>
                    <a:pt x="31" y="27"/>
                    <a:pt x="29" y="26"/>
                    <a:pt x="28" y="27"/>
                  </a:cubicBezTo>
                  <a:cubicBezTo>
                    <a:pt x="27" y="28"/>
                    <a:pt x="24" y="30"/>
                    <a:pt x="22" y="29"/>
                  </a:cubicBezTo>
                  <a:cubicBezTo>
                    <a:pt x="22" y="29"/>
                    <a:pt x="22" y="26"/>
                    <a:pt x="22" y="25"/>
                  </a:cubicBezTo>
                  <a:cubicBezTo>
                    <a:pt x="21" y="24"/>
                    <a:pt x="21" y="22"/>
                    <a:pt x="21" y="21"/>
                  </a:cubicBezTo>
                  <a:cubicBezTo>
                    <a:pt x="20" y="22"/>
                    <a:pt x="20" y="22"/>
                    <a:pt x="19" y="21"/>
                  </a:cubicBezTo>
                  <a:cubicBezTo>
                    <a:pt x="21" y="24"/>
                    <a:pt x="17" y="25"/>
                    <a:pt x="15" y="22"/>
                  </a:cubicBezTo>
                  <a:cubicBezTo>
                    <a:pt x="14" y="20"/>
                    <a:pt x="14" y="18"/>
                    <a:pt x="11" y="17"/>
                  </a:cubicBezTo>
                  <a:cubicBezTo>
                    <a:pt x="10" y="17"/>
                    <a:pt x="9" y="18"/>
                    <a:pt x="9" y="17"/>
                  </a:cubicBezTo>
                  <a:cubicBezTo>
                    <a:pt x="8" y="16"/>
                    <a:pt x="7" y="17"/>
                    <a:pt x="6" y="16"/>
                  </a:cubicBezTo>
                  <a:cubicBezTo>
                    <a:pt x="5" y="17"/>
                    <a:pt x="4" y="16"/>
                    <a:pt x="3" y="16"/>
                  </a:cubicBezTo>
                  <a:cubicBezTo>
                    <a:pt x="1" y="17"/>
                    <a:pt x="2" y="19"/>
                    <a:pt x="1" y="20"/>
                  </a:cubicBezTo>
                  <a:cubicBezTo>
                    <a:pt x="1" y="18"/>
                    <a:pt x="1" y="17"/>
                    <a:pt x="1" y="17"/>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12" name="Freeform 1483">
              <a:extLst>
                <a:ext uri="{FF2B5EF4-FFF2-40B4-BE49-F238E27FC236}">
                  <a16:creationId xmlns:a16="http://schemas.microsoft.com/office/drawing/2014/main" xmlns="" id="{1158F061-97CF-4BB1-BDE8-F0EB68F567BC}"/>
                </a:ext>
              </a:extLst>
            </p:cNvPr>
            <p:cNvSpPr>
              <a:spLocks/>
            </p:cNvSpPr>
            <p:nvPr/>
          </p:nvSpPr>
          <p:spPr bwMode="auto">
            <a:xfrm>
              <a:off x="1644031" y="3151575"/>
              <a:ext cx="171745" cy="74396"/>
            </a:xfrm>
            <a:custGeom>
              <a:avLst/>
              <a:gdLst>
                <a:gd name="T0" fmla="*/ 1 w 62"/>
                <a:gd name="T1" fmla="*/ 17 h 30"/>
                <a:gd name="T2" fmla="*/ 2 w 62"/>
                <a:gd name="T3" fmla="*/ 14 h 30"/>
                <a:gd name="T4" fmla="*/ 3 w 62"/>
                <a:gd name="T5" fmla="*/ 9 h 30"/>
                <a:gd name="T6" fmla="*/ 2 w 62"/>
                <a:gd name="T7" fmla="*/ 7 h 30"/>
                <a:gd name="T8" fmla="*/ 2 w 62"/>
                <a:gd name="T9" fmla="*/ 1 h 30"/>
                <a:gd name="T10" fmla="*/ 6 w 62"/>
                <a:gd name="T11" fmla="*/ 1 h 30"/>
                <a:gd name="T12" fmla="*/ 8 w 62"/>
                <a:gd name="T13" fmla="*/ 3 h 30"/>
                <a:gd name="T14" fmla="*/ 8 w 62"/>
                <a:gd name="T15" fmla="*/ 5 h 30"/>
                <a:gd name="T16" fmla="*/ 9 w 62"/>
                <a:gd name="T17" fmla="*/ 6 h 30"/>
                <a:gd name="T18" fmla="*/ 14 w 62"/>
                <a:gd name="T19" fmla="*/ 9 h 30"/>
                <a:gd name="T20" fmla="*/ 12 w 62"/>
                <a:gd name="T21" fmla="*/ 7 h 30"/>
                <a:gd name="T22" fmla="*/ 18 w 62"/>
                <a:gd name="T23" fmla="*/ 10 h 30"/>
                <a:gd name="T24" fmla="*/ 28 w 62"/>
                <a:gd name="T25" fmla="*/ 6 h 30"/>
                <a:gd name="T26" fmla="*/ 35 w 62"/>
                <a:gd name="T27" fmla="*/ 3 h 30"/>
                <a:gd name="T28" fmla="*/ 38 w 62"/>
                <a:gd name="T29" fmla="*/ 1 h 30"/>
                <a:gd name="T30" fmla="*/ 44 w 62"/>
                <a:gd name="T31" fmla="*/ 1 h 30"/>
                <a:gd name="T32" fmla="*/ 43 w 62"/>
                <a:gd name="T33" fmla="*/ 3 h 30"/>
                <a:gd name="T34" fmla="*/ 54 w 62"/>
                <a:gd name="T35" fmla="*/ 6 h 30"/>
                <a:gd name="T36" fmla="*/ 60 w 62"/>
                <a:gd name="T37" fmla="*/ 12 h 30"/>
                <a:gd name="T38" fmla="*/ 61 w 62"/>
                <a:gd name="T39" fmla="*/ 18 h 30"/>
                <a:gd name="T40" fmla="*/ 57 w 62"/>
                <a:gd name="T41" fmla="*/ 25 h 30"/>
                <a:gd name="T42" fmla="*/ 56 w 62"/>
                <a:gd name="T43" fmla="*/ 23 h 30"/>
                <a:gd name="T44" fmla="*/ 55 w 62"/>
                <a:gd name="T45" fmla="*/ 25 h 30"/>
                <a:gd name="T46" fmla="*/ 54 w 62"/>
                <a:gd name="T47" fmla="*/ 29 h 30"/>
                <a:gd name="T48" fmla="*/ 48 w 62"/>
                <a:gd name="T49" fmla="*/ 19 h 30"/>
                <a:gd name="T50" fmla="*/ 51 w 62"/>
                <a:gd name="T51" fmla="*/ 16 h 30"/>
                <a:gd name="T52" fmla="*/ 56 w 62"/>
                <a:gd name="T53" fmla="*/ 18 h 30"/>
                <a:gd name="T54" fmla="*/ 54 w 62"/>
                <a:gd name="T55" fmla="*/ 17 h 30"/>
                <a:gd name="T56" fmla="*/ 52 w 62"/>
                <a:gd name="T57" fmla="*/ 13 h 30"/>
                <a:gd name="T58" fmla="*/ 51 w 62"/>
                <a:gd name="T59" fmla="*/ 15 h 30"/>
                <a:gd name="T60" fmla="*/ 49 w 62"/>
                <a:gd name="T61" fmla="*/ 13 h 30"/>
                <a:gd name="T62" fmla="*/ 49 w 62"/>
                <a:gd name="T63" fmla="*/ 16 h 30"/>
                <a:gd name="T64" fmla="*/ 46 w 62"/>
                <a:gd name="T65" fmla="*/ 10 h 30"/>
                <a:gd name="T66" fmla="*/ 43 w 62"/>
                <a:gd name="T67" fmla="*/ 9 h 30"/>
                <a:gd name="T68" fmla="*/ 41 w 62"/>
                <a:gd name="T69" fmla="*/ 8 h 30"/>
                <a:gd name="T70" fmla="*/ 35 w 62"/>
                <a:gd name="T71" fmla="*/ 11 h 30"/>
                <a:gd name="T72" fmla="*/ 29 w 62"/>
                <a:gd name="T73" fmla="*/ 16 h 30"/>
                <a:gd name="T74" fmla="*/ 30 w 62"/>
                <a:gd name="T75" fmla="*/ 23 h 30"/>
                <a:gd name="T76" fmla="*/ 31 w 62"/>
                <a:gd name="T77" fmla="*/ 26 h 30"/>
                <a:gd name="T78" fmla="*/ 28 w 62"/>
                <a:gd name="T79" fmla="*/ 27 h 30"/>
                <a:gd name="T80" fmla="*/ 22 w 62"/>
                <a:gd name="T81" fmla="*/ 29 h 30"/>
                <a:gd name="T82" fmla="*/ 22 w 62"/>
                <a:gd name="T83" fmla="*/ 25 h 30"/>
                <a:gd name="T84" fmla="*/ 21 w 62"/>
                <a:gd name="T85" fmla="*/ 21 h 30"/>
                <a:gd name="T86" fmla="*/ 19 w 62"/>
                <a:gd name="T87" fmla="*/ 21 h 30"/>
                <a:gd name="T88" fmla="*/ 15 w 62"/>
                <a:gd name="T89" fmla="*/ 22 h 30"/>
                <a:gd name="T90" fmla="*/ 11 w 62"/>
                <a:gd name="T91" fmla="*/ 17 h 30"/>
                <a:gd name="T92" fmla="*/ 9 w 62"/>
                <a:gd name="T93" fmla="*/ 17 h 30"/>
                <a:gd name="T94" fmla="*/ 6 w 62"/>
                <a:gd name="T95" fmla="*/ 16 h 30"/>
                <a:gd name="T96" fmla="*/ 3 w 62"/>
                <a:gd name="T97" fmla="*/ 16 h 30"/>
                <a:gd name="T98" fmla="*/ 1 w 62"/>
                <a:gd name="T99" fmla="*/ 20 h 30"/>
                <a:gd name="T100" fmla="*/ 1 w 62"/>
                <a:gd name="T101" fmla="*/ 1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2" h="30">
                  <a:moveTo>
                    <a:pt x="1" y="17"/>
                  </a:moveTo>
                  <a:cubicBezTo>
                    <a:pt x="0" y="16"/>
                    <a:pt x="2" y="14"/>
                    <a:pt x="2" y="14"/>
                  </a:cubicBezTo>
                  <a:cubicBezTo>
                    <a:pt x="3" y="12"/>
                    <a:pt x="1" y="10"/>
                    <a:pt x="3" y="9"/>
                  </a:cubicBezTo>
                  <a:cubicBezTo>
                    <a:pt x="5" y="8"/>
                    <a:pt x="2" y="7"/>
                    <a:pt x="2" y="7"/>
                  </a:cubicBezTo>
                  <a:cubicBezTo>
                    <a:pt x="2" y="5"/>
                    <a:pt x="3" y="2"/>
                    <a:pt x="2" y="1"/>
                  </a:cubicBezTo>
                  <a:cubicBezTo>
                    <a:pt x="4" y="0"/>
                    <a:pt x="5" y="3"/>
                    <a:pt x="6" y="1"/>
                  </a:cubicBezTo>
                  <a:cubicBezTo>
                    <a:pt x="7" y="2"/>
                    <a:pt x="8" y="2"/>
                    <a:pt x="8" y="3"/>
                  </a:cubicBezTo>
                  <a:cubicBezTo>
                    <a:pt x="8" y="4"/>
                    <a:pt x="8" y="5"/>
                    <a:pt x="8" y="5"/>
                  </a:cubicBezTo>
                  <a:cubicBezTo>
                    <a:pt x="8" y="6"/>
                    <a:pt x="9" y="5"/>
                    <a:pt x="9" y="6"/>
                  </a:cubicBezTo>
                  <a:cubicBezTo>
                    <a:pt x="8" y="9"/>
                    <a:pt x="12" y="8"/>
                    <a:pt x="14" y="9"/>
                  </a:cubicBezTo>
                  <a:cubicBezTo>
                    <a:pt x="13" y="8"/>
                    <a:pt x="13" y="7"/>
                    <a:pt x="12" y="7"/>
                  </a:cubicBezTo>
                  <a:cubicBezTo>
                    <a:pt x="14" y="6"/>
                    <a:pt x="16" y="10"/>
                    <a:pt x="18" y="10"/>
                  </a:cubicBezTo>
                  <a:cubicBezTo>
                    <a:pt x="22" y="11"/>
                    <a:pt x="24" y="8"/>
                    <a:pt x="28" y="6"/>
                  </a:cubicBezTo>
                  <a:cubicBezTo>
                    <a:pt x="30" y="6"/>
                    <a:pt x="33" y="5"/>
                    <a:pt x="35" y="3"/>
                  </a:cubicBezTo>
                  <a:cubicBezTo>
                    <a:pt x="36" y="2"/>
                    <a:pt x="37" y="1"/>
                    <a:pt x="38" y="1"/>
                  </a:cubicBezTo>
                  <a:cubicBezTo>
                    <a:pt x="40" y="1"/>
                    <a:pt x="42" y="1"/>
                    <a:pt x="44" y="1"/>
                  </a:cubicBezTo>
                  <a:cubicBezTo>
                    <a:pt x="43" y="2"/>
                    <a:pt x="43" y="2"/>
                    <a:pt x="43" y="3"/>
                  </a:cubicBezTo>
                  <a:cubicBezTo>
                    <a:pt x="46" y="2"/>
                    <a:pt x="51" y="3"/>
                    <a:pt x="54" y="6"/>
                  </a:cubicBezTo>
                  <a:cubicBezTo>
                    <a:pt x="55" y="7"/>
                    <a:pt x="58" y="12"/>
                    <a:pt x="60" y="12"/>
                  </a:cubicBezTo>
                  <a:cubicBezTo>
                    <a:pt x="58" y="14"/>
                    <a:pt x="60" y="15"/>
                    <a:pt x="61" y="18"/>
                  </a:cubicBezTo>
                  <a:cubicBezTo>
                    <a:pt x="62" y="21"/>
                    <a:pt x="59" y="24"/>
                    <a:pt x="57" y="25"/>
                  </a:cubicBezTo>
                  <a:cubicBezTo>
                    <a:pt x="57" y="25"/>
                    <a:pt x="56" y="24"/>
                    <a:pt x="56" y="23"/>
                  </a:cubicBezTo>
                  <a:cubicBezTo>
                    <a:pt x="55" y="24"/>
                    <a:pt x="56" y="25"/>
                    <a:pt x="55" y="25"/>
                  </a:cubicBezTo>
                  <a:cubicBezTo>
                    <a:pt x="55" y="26"/>
                    <a:pt x="54" y="27"/>
                    <a:pt x="54" y="29"/>
                  </a:cubicBezTo>
                  <a:cubicBezTo>
                    <a:pt x="51" y="27"/>
                    <a:pt x="49" y="22"/>
                    <a:pt x="48" y="19"/>
                  </a:cubicBezTo>
                  <a:cubicBezTo>
                    <a:pt x="51" y="20"/>
                    <a:pt x="50" y="17"/>
                    <a:pt x="51" y="16"/>
                  </a:cubicBezTo>
                  <a:cubicBezTo>
                    <a:pt x="52" y="15"/>
                    <a:pt x="55" y="18"/>
                    <a:pt x="56" y="18"/>
                  </a:cubicBezTo>
                  <a:cubicBezTo>
                    <a:pt x="55" y="18"/>
                    <a:pt x="54" y="17"/>
                    <a:pt x="54" y="17"/>
                  </a:cubicBezTo>
                  <a:cubicBezTo>
                    <a:pt x="52" y="16"/>
                    <a:pt x="53" y="14"/>
                    <a:pt x="52" y="13"/>
                  </a:cubicBezTo>
                  <a:cubicBezTo>
                    <a:pt x="52" y="14"/>
                    <a:pt x="52" y="15"/>
                    <a:pt x="51" y="15"/>
                  </a:cubicBezTo>
                  <a:cubicBezTo>
                    <a:pt x="52" y="13"/>
                    <a:pt x="50" y="15"/>
                    <a:pt x="49" y="13"/>
                  </a:cubicBezTo>
                  <a:cubicBezTo>
                    <a:pt x="49" y="14"/>
                    <a:pt x="49" y="15"/>
                    <a:pt x="49" y="16"/>
                  </a:cubicBezTo>
                  <a:cubicBezTo>
                    <a:pt x="48" y="14"/>
                    <a:pt x="48" y="11"/>
                    <a:pt x="46" y="10"/>
                  </a:cubicBezTo>
                  <a:cubicBezTo>
                    <a:pt x="45" y="10"/>
                    <a:pt x="44" y="9"/>
                    <a:pt x="43" y="9"/>
                  </a:cubicBezTo>
                  <a:cubicBezTo>
                    <a:pt x="42" y="8"/>
                    <a:pt x="43" y="8"/>
                    <a:pt x="41" y="8"/>
                  </a:cubicBezTo>
                  <a:cubicBezTo>
                    <a:pt x="39" y="8"/>
                    <a:pt x="35" y="8"/>
                    <a:pt x="35" y="11"/>
                  </a:cubicBezTo>
                  <a:cubicBezTo>
                    <a:pt x="34" y="13"/>
                    <a:pt x="31" y="17"/>
                    <a:pt x="29" y="16"/>
                  </a:cubicBezTo>
                  <a:cubicBezTo>
                    <a:pt x="25" y="16"/>
                    <a:pt x="29" y="22"/>
                    <a:pt x="30" y="23"/>
                  </a:cubicBezTo>
                  <a:cubicBezTo>
                    <a:pt x="31" y="23"/>
                    <a:pt x="32" y="25"/>
                    <a:pt x="31" y="26"/>
                  </a:cubicBezTo>
                  <a:cubicBezTo>
                    <a:pt x="31" y="27"/>
                    <a:pt x="29" y="26"/>
                    <a:pt x="28" y="27"/>
                  </a:cubicBezTo>
                  <a:cubicBezTo>
                    <a:pt x="27" y="28"/>
                    <a:pt x="24" y="30"/>
                    <a:pt x="22" y="29"/>
                  </a:cubicBezTo>
                  <a:cubicBezTo>
                    <a:pt x="22" y="29"/>
                    <a:pt x="22" y="26"/>
                    <a:pt x="22" y="25"/>
                  </a:cubicBezTo>
                  <a:cubicBezTo>
                    <a:pt x="21" y="24"/>
                    <a:pt x="21" y="22"/>
                    <a:pt x="21" y="21"/>
                  </a:cubicBezTo>
                  <a:cubicBezTo>
                    <a:pt x="20" y="22"/>
                    <a:pt x="20" y="22"/>
                    <a:pt x="19" y="21"/>
                  </a:cubicBezTo>
                  <a:cubicBezTo>
                    <a:pt x="21" y="24"/>
                    <a:pt x="17" y="25"/>
                    <a:pt x="15" y="22"/>
                  </a:cubicBezTo>
                  <a:cubicBezTo>
                    <a:pt x="14" y="20"/>
                    <a:pt x="14" y="18"/>
                    <a:pt x="11" y="17"/>
                  </a:cubicBezTo>
                  <a:cubicBezTo>
                    <a:pt x="10" y="17"/>
                    <a:pt x="9" y="18"/>
                    <a:pt x="9" y="17"/>
                  </a:cubicBezTo>
                  <a:cubicBezTo>
                    <a:pt x="8" y="16"/>
                    <a:pt x="7" y="17"/>
                    <a:pt x="6" y="16"/>
                  </a:cubicBezTo>
                  <a:cubicBezTo>
                    <a:pt x="5" y="17"/>
                    <a:pt x="4" y="16"/>
                    <a:pt x="3" y="16"/>
                  </a:cubicBezTo>
                  <a:cubicBezTo>
                    <a:pt x="1" y="17"/>
                    <a:pt x="2" y="19"/>
                    <a:pt x="1" y="20"/>
                  </a:cubicBezTo>
                  <a:cubicBezTo>
                    <a:pt x="1" y="18"/>
                    <a:pt x="1" y="17"/>
                    <a:pt x="1" y="17"/>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13" name="Freeform 1484">
              <a:extLst>
                <a:ext uri="{FF2B5EF4-FFF2-40B4-BE49-F238E27FC236}">
                  <a16:creationId xmlns:a16="http://schemas.microsoft.com/office/drawing/2014/main" xmlns="" id="{51708350-99C3-433A-BC4D-53F7DA4FF50B}"/>
                </a:ext>
              </a:extLst>
            </p:cNvPr>
            <p:cNvSpPr>
              <a:spLocks/>
            </p:cNvSpPr>
            <p:nvPr/>
          </p:nvSpPr>
          <p:spPr bwMode="auto">
            <a:xfrm>
              <a:off x="1662938" y="3193686"/>
              <a:ext cx="0" cy="2807"/>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1"/>
                    <a:pt x="0" y="0"/>
                  </a:cubicBezTo>
                  <a:cubicBezTo>
                    <a:pt x="0"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14" name="Freeform 1485">
              <a:extLst>
                <a:ext uri="{FF2B5EF4-FFF2-40B4-BE49-F238E27FC236}">
                  <a16:creationId xmlns:a16="http://schemas.microsoft.com/office/drawing/2014/main" xmlns="" id="{118199F5-392B-4A06-9980-9E1B714B189E}"/>
                </a:ext>
              </a:extLst>
            </p:cNvPr>
            <p:cNvSpPr>
              <a:spLocks/>
            </p:cNvSpPr>
            <p:nvPr/>
          </p:nvSpPr>
          <p:spPr bwMode="auto">
            <a:xfrm>
              <a:off x="1662938" y="3193686"/>
              <a:ext cx="0" cy="2807"/>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1"/>
                    <a:pt x="0" y="0"/>
                  </a:cubicBezTo>
                  <a:cubicBezTo>
                    <a:pt x="0"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15" name="Freeform 1486">
              <a:extLst>
                <a:ext uri="{FF2B5EF4-FFF2-40B4-BE49-F238E27FC236}">
                  <a16:creationId xmlns:a16="http://schemas.microsoft.com/office/drawing/2014/main" xmlns="" id="{A8698319-D66E-4F43-8DB5-5E04D442BAE7}"/>
                </a:ext>
              </a:extLst>
            </p:cNvPr>
            <p:cNvSpPr>
              <a:spLocks/>
            </p:cNvSpPr>
            <p:nvPr/>
          </p:nvSpPr>
          <p:spPr bwMode="auto">
            <a:xfrm>
              <a:off x="1677119" y="3211935"/>
              <a:ext cx="4727" cy="9827"/>
            </a:xfrm>
            <a:custGeom>
              <a:avLst/>
              <a:gdLst>
                <a:gd name="T0" fmla="*/ 1 w 2"/>
                <a:gd name="T1" fmla="*/ 0 h 4"/>
                <a:gd name="T2" fmla="*/ 0 w 2"/>
                <a:gd name="T3" fmla="*/ 2 h 4"/>
                <a:gd name="T4" fmla="*/ 2 w 2"/>
                <a:gd name="T5" fmla="*/ 3 h 4"/>
                <a:gd name="T6" fmla="*/ 1 w 2"/>
                <a:gd name="T7" fmla="*/ 0 h 4"/>
              </a:gdLst>
              <a:ahLst/>
              <a:cxnLst>
                <a:cxn ang="0">
                  <a:pos x="T0" y="T1"/>
                </a:cxn>
                <a:cxn ang="0">
                  <a:pos x="T2" y="T3"/>
                </a:cxn>
                <a:cxn ang="0">
                  <a:pos x="T4" y="T5"/>
                </a:cxn>
                <a:cxn ang="0">
                  <a:pos x="T6" y="T7"/>
                </a:cxn>
              </a:cxnLst>
              <a:rect l="0" t="0" r="r" b="b"/>
              <a:pathLst>
                <a:path w="2" h="4">
                  <a:moveTo>
                    <a:pt x="1" y="0"/>
                  </a:moveTo>
                  <a:cubicBezTo>
                    <a:pt x="1" y="1"/>
                    <a:pt x="0" y="1"/>
                    <a:pt x="0" y="2"/>
                  </a:cubicBezTo>
                  <a:cubicBezTo>
                    <a:pt x="0" y="3"/>
                    <a:pt x="1" y="4"/>
                    <a:pt x="2" y="3"/>
                  </a:cubicBezTo>
                  <a:cubicBezTo>
                    <a:pt x="1" y="2"/>
                    <a:pt x="1" y="1"/>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16" name="Freeform 1487">
              <a:extLst>
                <a:ext uri="{FF2B5EF4-FFF2-40B4-BE49-F238E27FC236}">
                  <a16:creationId xmlns:a16="http://schemas.microsoft.com/office/drawing/2014/main" xmlns="" id="{72593B7F-98E0-4FF2-8165-B1169ED026E2}"/>
                </a:ext>
              </a:extLst>
            </p:cNvPr>
            <p:cNvSpPr>
              <a:spLocks/>
            </p:cNvSpPr>
            <p:nvPr/>
          </p:nvSpPr>
          <p:spPr bwMode="auto">
            <a:xfrm>
              <a:off x="1677119" y="3211935"/>
              <a:ext cx="4727" cy="9827"/>
            </a:xfrm>
            <a:custGeom>
              <a:avLst/>
              <a:gdLst>
                <a:gd name="T0" fmla="*/ 1 w 2"/>
                <a:gd name="T1" fmla="*/ 0 h 4"/>
                <a:gd name="T2" fmla="*/ 0 w 2"/>
                <a:gd name="T3" fmla="*/ 2 h 4"/>
                <a:gd name="T4" fmla="*/ 2 w 2"/>
                <a:gd name="T5" fmla="*/ 3 h 4"/>
                <a:gd name="T6" fmla="*/ 1 w 2"/>
                <a:gd name="T7" fmla="*/ 0 h 4"/>
              </a:gdLst>
              <a:ahLst/>
              <a:cxnLst>
                <a:cxn ang="0">
                  <a:pos x="T0" y="T1"/>
                </a:cxn>
                <a:cxn ang="0">
                  <a:pos x="T2" y="T3"/>
                </a:cxn>
                <a:cxn ang="0">
                  <a:pos x="T4" y="T5"/>
                </a:cxn>
                <a:cxn ang="0">
                  <a:pos x="T6" y="T7"/>
                </a:cxn>
              </a:cxnLst>
              <a:rect l="0" t="0" r="r" b="b"/>
              <a:pathLst>
                <a:path w="2" h="4">
                  <a:moveTo>
                    <a:pt x="1" y="0"/>
                  </a:moveTo>
                  <a:cubicBezTo>
                    <a:pt x="1" y="1"/>
                    <a:pt x="0" y="1"/>
                    <a:pt x="0" y="2"/>
                  </a:cubicBezTo>
                  <a:cubicBezTo>
                    <a:pt x="0" y="3"/>
                    <a:pt x="1" y="4"/>
                    <a:pt x="2" y="3"/>
                  </a:cubicBezTo>
                  <a:cubicBezTo>
                    <a:pt x="1" y="2"/>
                    <a:pt x="1" y="1"/>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17" name="Freeform 1488">
              <a:extLst>
                <a:ext uri="{FF2B5EF4-FFF2-40B4-BE49-F238E27FC236}">
                  <a16:creationId xmlns:a16="http://schemas.microsoft.com/office/drawing/2014/main" xmlns="" id="{F130937A-E0C0-439D-AA6E-EA0EAD7C8205}"/>
                </a:ext>
              </a:extLst>
            </p:cNvPr>
            <p:cNvSpPr>
              <a:spLocks/>
            </p:cNvSpPr>
            <p:nvPr/>
          </p:nvSpPr>
          <p:spPr bwMode="auto">
            <a:xfrm>
              <a:off x="1692875" y="3213339"/>
              <a:ext cx="6303" cy="2807"/>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2" y="0"/>
                  </a:cubicBezTo>
                  <a:cubicBezTo>
                    <a:pt x="2" y="0"/>
                    <a:pt x="1"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18" name="Freeform 1489">
              <a:extLst>
                <a:ext uri="{FF2B5EF4-FFF2-40B4-BE49-F238E27FC236}">
                  <a16:creationId xmlns:a16="http://schemas.microsoft.com/office/drawing/2014/main" xmlns="" id="{9E5D2D37-515C-4E95-8B51-C5B9100145A4}"/>
                </a:ext>
              </a:extLst>
            </p:cNvPr>
            <p:cNvSpPr>
              <a:spLocks/>
            </p:cNvSpPr>
            <p:nvPr/>
          </p:nvSpPr>
          <p:spPr bwMode="auto">
            <a:xfrm>
              <a:off x="1692875" y="3213339"/>
              <a:ext cx="6303" cy="2807"/>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2" y="0"/>
                  </a:cubicBezTo>
                  <a:cubicBezTo>
                    <a:pt x="2" y="0"/>
                    <a:pt x="1"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19" name="Freeform 1490">
              <a:extLst>
                <a:ext uri="{FF2B5EF4-FFF2-40B4-BE49-F238E27FC236}">
                  <a16:creationId xmlns:a16="http://schemas.microsoft.com/office/drawing/2014/main" xmlns="" id="{F4FBB433-8BFE-4140-A043-2DB154AE83E0}"/>
                </a:ext>
              </a:extLst>
            </p:cNvPr>
            <p:cNvSpPr>
              <a:spLocks/>
            </p:cNvSpPr>
            <p:nvPr/>
          </p:nvSpPr>
          <p:spPr bwMode="auto">
            <a:xfrm>
              <a:off x="1763780" y="3186668"/>
              <a:ext cx="4727" cy="7019"/>
            </a:xfrm>
            <a:custGeom>
              <a:avLst/>
              <a:gdLst>
                <a:gd name="T0" fmla="*/ 1 w 2"/>
                <a:gd name="T1" fmla="*/ 0 h 3"/>
                <a:gd name="T2" fmla="*/ 0 w 2"/>
                <a:gd name="T3" fmla="*/ 2 h 3"/>
                <a:gd name="T4" fmla="*/ 1 w 2"/>
                <a:gd name="T5" fmla="*/ 0 h 3"/>
              </a:gdLst>
              <a:ahLst/>
              <a:cxnLst>
                <a:cxn ang="0">
                  <a:pos x="T0" y="T1"/>
                </a:cxn>
                <a:cxn ang="0">
                  <a:pos x="T2" y="T3"/>
                </a:cxn>
                <a:cxn ang="0">
                  <a:pos x="T4" y="T5"/>
                </a:cxn>
              </a:cxnLst>
              <a:rect l="0" t="0" r="r" b="b"/>
              <a:pathLst>
                <a:path w="2" h="3">
                  <a:moveTo>
                    <a:pt x="1" y="0"/>
                  </a:moveTo>
                  <a:cubicBezTo>
                    <a:pt x="0" y="0"/>
                    <a:pt x="0" y="2"/>
                    <a:pt x="0" y="2"/>
                  </a:cubicBezTo>
                  <a:cubicBezTo>
                    <a:pt x="2" y="3"/>
                    <a:pt x="1" y="1"/>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20" name="Freeform 1491">
              <a:extLst>
                <a:ext uri="{FF2B5EF4-FFF2-40B4-BE49-F238E27FC236}">
                  <a16:creationId xmlns:a16="http://schemas.microsoft.com/office/drawing/2014/main" xmlns="" id="{A8E93F22-9EB1-417B-8910-280F1B9EB737}"/>
                </a:ext>
              </a:extLst>
            </p:cNvPr>
            <p:cNvSpPr>
              <a:spLocks/>
            </p:cNvSpPr>
            <p:nvPr/>
          </p:nvSpPr>
          <p:spPr bwMode="auto">
            <a:xfrm>
              <a:off x="1763780" y="3186668"/>
              <a:ext cx="4727" cy="7019"/>
            </a:xfrm>
            <a:custGeom>
              <a:avLst/>
              <a:gdLst>
                <a:gd name="T0" fmla="*/ 1 w 2"/>
                <a:gd name="T1" fmla="*/ 0 h 3"/>
                <a:gd name="T2" fmla="*/ 0 w 2"/>
                <a:gd name="T3" fmla="*/ 2 h 3"/>
                <a:gd name="T4" fmla="*/ 1 w 2"/>
                <a:gd name="T5" fmla="*/ 0 h 3"/>
              </a:gdLst>
              <a:ahLst/>
              <a:cxnLst>
                <a:cxn ang="0">
                  <a:pos x="T0" y="T1"/>
                </a:cxn>
                <a:cxn ang="0">
                  <a:pos x="T2" y="T3"/>
                </a:cxn>
                <a:cxn ang="0">
                  <a:pos x="T4" y="T5"/>
                </a:cxn>
              </a:cxnLst>
              <a:rect l="0" t="0" r="r" b="b"/>
              <a:pathLst>
                <a:path w="2" h="3">
                  <a:moveTo>
                    <a:pt x="1" y="0"/>
                  </a:moveTo>
                  <a:cubicBezTo>
                    <a:pt x="0" y="0"/>
                    <a:pt x="0" y="2"/>
                    <a:pt x="0" y="2"/>
                  </a:cubicBezTo>
                  <a:cubicBezTo>
                    <a:pt x="2" y="3"/>
                    <a:pt x="1" y="1"/>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21" name="Freeform 1492">
              <a:extLst>
                <a:ext uri="{FF2B5EF4-FFF2-40B4-BE49-F238E27FC236}">
                  <a16:creationId xmlns:a16="http://schemas.microsoft.com/office/drawing/2014/main" xmlns="" id="{A282B42A-7BB4-4F93-B8D7-A990859F3020}"/>
                </a:ext>
              </a:extLst>
            </p:cNvPr>
            <p:cNvSpPr>
              <a:spLocks/>
            </p:cNvSpPr>
            <p:nvPr/>
          </p:nvSpPr>
          <p:spPr bwMode="auto">
            <a:xfrm>
              <a:off x="2408217" y="4600203"/>
              <a:ext cx="315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22" name="Freeform 1493">
              <a:extLst>
                <a:ext uri="{FF2B5EF4-FFF2-40B4-BE49-F238E27FC236}">
                  <a16:creationId xmlns:a16="http://schemas.microsoft.com/office/drawing/2014/main" xmlns="" id="{8F9ABA44-AD94-4392-8547-233BC65BF9A6}"/>
                </a:ext>
              </a:extLst>
            </p:cNvPr>
            <p:cNvSpPr>
              <a:spLocks/>
            </p:cNvSpPr>
            <p:nvPr/>
          </p:nvSpPr>
          <p:spPr bwMode="auto">
            <a:xfrm>
              <a:off x="2408217" y="4600203"/>
              <a:ext cx="315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23" name="Freeform 1494">
              <a:extLst>
                <a:ext uri="{FF2B5EF4-FFF2-40B4-BE49-F238E27FC236}">
                  <a16:creationId xmlns:a16="http://schemas.microsoft.com/office/drawing/2014/main" xmlns="" id="{DC4A4F96-7B14-4345-9525-86BE9FA84306}"/>
                </a:ext>
              </a:extLst>
            </p:cNvPr>
            <p:cNvSpPr>
              <a:spLocks/>
            </p:cNvSpPr>
            <p:nvPr/>
          </p:nvSpPr>
          <p:spPr bwMode="auto">
            <a:xfrm>
              <a:off x="2411367" y="4603010"/>
              <a:ext cx="4727" cy="421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2" y="0"/>
                    <a:pt x="1" y="0"/>
                    <a:pt x="0" y="0"/>
                  </a:cubicBezTo>
                  <a:cubicBezTo>
                    <a:pt x="0" y="1"/>
                    <a:pt x="1" y="1"/>
                    <a:pt x="2"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24" name="Freeform 1495">
              <a:extLst>
                <a:ext uri="{FF2B5EF4-FFF2-40B4-BE49-F238E27FC236}">
                  <a16:creationId xmlns:a16="http://schemas.microsoft.com/office/drawing/2014/main" xmlns="" id="{00A878B2-63EA-4312-AC6F-A70233A71B1C}"/>
                </a:ext>
              </a:extLst>
            </p:cNvPr>
            <p:cNvSpPr>
              <a:spLocks/>
            </p:cNvSpPr>
            <p:nvPr/>
          </p:nvSpPr>
          <p:spPr bwMode="auto">
            <a:xfrm>
              <a:off x="2411367" y="4603010"/>
              <a:ext cx="4727" cy="421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2" y="0"/>
                    <a:pt x="1" y="0"/>
                    <a:pt x="0" y="0"/>
                  </a:cubicBezTo>
                  <a:cubicBezTo>
                    <a:pt x="0" y="1"/>
                    <a:pt x="1" y="1"/>
                    <a:pt x="2"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25" name="Freeform 1496">
              <a:extLst>
                <a:ext uri="{FF2B5EF4-FFF2-40B4-BE49-F238E27FC236}">
                  <a16:creationId xmlns:a16="http://schemas.microsoft.com/office/drawing/2014/main" xmlns="" id="{2E171EBF-20EC-439E-9897-846BA74A2B60}"/>
                </a:ext>
              </a:extLst>
            </p:cNvPr>
            <p:cNvSpPr>
              <a:spLocks/>
            </p:cNvSpPr>
            <p:nvPr/>
          </p:nvSpPr>
          <p:spPr bwMode="auto">
            <a:xfrm>
              <a:off x="2105694" y="4086446"/>
              <a:ext cx="452209" cy="902585"/>
            </a:xfrm>
            <a:custGeom>
              <a:avLst/>
              <a:gdLst>
                <a:gd name="T0" fmla="*/ 6 w 163"/>
                <a:gd name="T1" fmla="*/ 74 h 364"/>
                <a:gd name="T2" fmla="*/ 10 w 163"/>
                <a:gd name="T3" fmla="*/ 57 h 364"/>
                <a:gd name="T4" fmla="*/ 11 w 163"/>
                <a:gd name="T5" fmla="*/ 30 h 364"/>
                <a:gd name="T6" fmla="*/ 17 w 163"/>
                <a:gd name="T7" fmla="*/ 13 h 364"/>
                <a:gd name="T8" fmla="*/ 39 w 163"/>
                <a:gd name="T9" fmla="*/ 4 h 364"/>
                <a:gd name="T10" fmla="*/ 53 w 163"/>
                <a:gd name="T11" fmla="*/ 3 h 364"/>
                <a:gd name="T12" fmla="*/ 69 w 163"/>
                <a:gd name="T13" fmla="*/ 11 h 364"/>
                <a:gd name="T14" fmla="*/ 87 w 163"/>
                <a:gd name="T15" fmla="*/ 26 h 364"/>
                <a:gd name="T16" fmla="*/ 111 w 163"/>
                <a:gd name="T17" fmla="*/ 37 h 364"/>
                <a:gd name="T18" fmla="*/ 119 w 163"/>
                <a:gd name="T19" fmla="*/ 49 h 364"/>
                <a:gd name="T20" fmla="*/ 120 w 163"/>
                <a:gd name="T21" fmla="*/ 66 h 364"/>
                <a:gd name="T22" fmla="*/ 139 w 163"/>
                <a:gd name="T23" fmla="*/ 66 h 364"/>
                <a:gd name="T24" fmla="*/ 150 w 163"/>
                <a:gd name="T25" fmla="*/ 59 h 364"/>
                <a:gd name="T26" fmla="*/ 157 w 163"/>
                <a:gd name="T27" fmla="*/ 46 h 364"/>
                <a:gd name="T28" fmla="*/ 162 w 163"/>
                <a:gd name="T29" fmla="*/ 65 h 364"/>
                <a:gd name="T30" fmla="*/ 149 w 163"/>
                <a:gd name="T31" fmla="*/ 73 h 364"/>
                <a:gd name="T32" fmla="*/ 139 w 163"/>
                <a:gd name="T33" fmla="*/ 87 h 364"/>
                <a:gd name="T34" fmla="*/ 128 w 163"/>
                <a:gd name="T35" fmla="*/ 104 h 364"/>
                <a:gd name="T36" fmla="*/ 128 w 163"/>
                <a:gd name="T37" fmla="*/ 116 h 364"/>
                <a:gd name="T38" fmla="*/ 130 w 163"/>
                <a:gd name="T39" fmla="*/ 134 h 364"/>
                <a:gd name="T40" fmla="*/ 133 w 163"/>
                <a:gd name="T41" fmla="*/ 154 h 364"/>
                <a:gd name="T42" fmla="*/ 155 w 163"/>
                <a:gd name="T43" fmla="*/ 179 h 364"/>
                <a:gd name="T44" fmla="*/ 135 w 163"/>
                <a:gd name="T45" fmla="*/ 203 h 364"/>
                <a:gd name="T46" fmla="*/ 107 w 163"/>
                <a:gd name="T47" fmla="*/ 206 h 364"/>
                <a:gd name="T48" fmla="*/ 110 w 163"/>
                <a:gd name="T49" fmla="*/ 217 h 364"/>
                <a:gd name="T50" fmla="*/ 114 w 163"/>
                <a:gd name="T51" fmla="*/ 226 h 364"/>
                <a:gd name="T52" fmla="*/ 86 w 163"/>
                <a:gd name="T53" fmla="*/ 230 h 364"/>
                <a:gd name="T54" fmla="*/ 103 w 163"/>
                <a:gd name="T55" fmla="*/ 247 h 364"/>
                <a:gd name="T56" fmla="*/ 108 w 163"/>
                <a:gd name="T57" fmla="*/ 252 h 364"/>
                <a:gd name="T58" fmla="*/ 102 w 163"/>
                <a:gd name="T59" fmla="*/ 254 h 364"/>
                <a:gd name="T60" fmla="*/ 98 w 163"/>
                <a:gd name="T61" fmla="*/ 267 h 364"/>
                <a:gd name="T62" fmla="*/ 97 w 163"/>
                <a:gd name="T63" fmla="*/ 274 h 364"/>
                <a:gd name="T64" fmla="*/ 91 w 163"/>
                <a:gd name="T65" fmla="*/ 298 h 364"/>
                <a:gd name="T66" fmla="*/ 107 w 163"/>
                <a:gd name="T67" fmla="*/ 311 h 364"/>
                <a:gd name="T68" fmla="*/ 100 w 163"/>
                <a:gd name="T69" fmla="*/ 323 h 364"/>
                <a:gd name="T70" fmla="*/ 98 w 163"/>
                <a:gd name="T71" fmla="*/ 338 h 364"/>
                <a:gd name="T72" fmla="*/ 96 w 163"/>
                <a:gd name="T73" fmla="*/ 338 h 364"/>
                <a:gd name="T74" fmla="*/ 93 w 163"/>
                <a:gd name="T75" fmla="*/ 355 h 364"/>
                <a:gd name="T76" fmla="*/ 105 w 163"/>
                <a:gd name="T77" fmla="*/ 363 h 364"/>
                <a:gd name="T78" fmla="*/ 74 w 163"/>
                <a:gd name="T79" fmla="*/ 359 h 364"/>
                <a:gd name="T80" fmla="*/ 61 w 163"/>
                <a:gd name="T81" fmla="*/ 344 h 364"/>
                <a:gd name="T82" fmla="*/ 49 w 163"/>
                <a:gd name="T83" fmla="*/ 337 h 364"/>
                <a:gd name="T84" fmla="*/ 46 w 163"/>
                <a:gd name="T85" fmla="*/ 328 h 364"/>
                <a:gd name="T86" fmla="*/ 50 w 163"/>
                <a:gd name="T87" fmla="*/ 319 h 364"/>
                <a:gd name="T88" fmla="*/ 50 w 163"/>
                <a:gd name="T89" fmla="*/ 304 h 364"/>
                <a:gd name="T90" fmla="*/ 44 w 163"/>
                <a:gd name="T91" fmla="*/ 291 h 364"/>
                <a:gd name="T92" fmla="*/ 45 w 163"/>
                <a:gd name="T93" fmla="*/ 280 h 364"/>
                <a:gd name="T94" fmla="*/ 44 w 163"/>
                <a:gd name="T95" fmla="*/ 273 h 364"/>
                <a:gd name="T96" fmla="*/ 35 w 163"/>
                <a:gd name="T97" fmla="*/ 263 h 364"/>
                <a:gd name="T98" fmla="*/ 26 w 163"/>
                <a:gd name="T99" fmla="*/ 248 h 364"/>
                <a:gd name="T100" fmla="*/ 20 w 163"/>
                <a:gd name="T101" fmla="*/ 227 h 364"/>
                <a:gd name="T102" fmla="*/ 19 w 163"/>
                <a:gd name="T103" fmla="*/ 214 h 364"/>
                <a:gd name="T104" fmla="*/ 15 w 163"/>
                <a:gd name="T105" fmla="*/ 190 h 364"/>
                <a:gd name="T106" fmla="*/ 15 w 163"/>
                <a:gd name="T107" fmla="*/ 173 h 364"/>
                <a:gd name="T108" fmla="*/ 13 w 163"/>
                <a:gd name="T109" fmla="*/ 162 h 364"/>
                <a:gd name="T110" fmla="*/ 15 w 163"/>
                <a:gd name="T111" fmla="*/ 146 h 364"/>
                <a:gd name="T112" fmla="*/ 9 w 163"/>
                <a:gd name="T113" fmla="*/ 132 h 364"/>
                <a:gd name="T114" fmla="*/ 1 w 163"/>
                <a:gd name="T115" fmla="*/ 114 h 364"/>
                <a:gd name="T116" fmla="*/ 1 w 163"/>
                <a:gd name="T117" fmla="*/ 90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3" h="364">
                  <a:moveTo>
                    <a:pt x="1" y="90"/>
                  </a:moveTo>
                  <a:cubicBezTo>
                    <a:pt x="1" y="89"/>
                    <a:pt x="2" y="89"/>
                    <a:pt x="3" y="88"/>
                  </a:cubicBezTo>
                  <a:cubicBezTo>
                    <a:pt x="3" y="86"/>
                    <a:pt x="2" y="85"/>
                    <a:pt x="2" y="83"/>
                  </a:cubicBezTo>
                  <a:cubicBezTo>
                    <a:pt x="2" y="79"/>
                    <a:pt x="5" y="78"/>
                    <a:pt x="6" y="74"/>
                  </a:cubicBezTo>
                  <a:cubicBezTo>
                    <a:pt x="7" y="72"/>
                    <a:pt x="7" y="70"/>
                    <a:pt x="7" y="68"/>
                  </a:cubicBezTo>
                  <a:cubicBezTo>
                    <a:pt x="8" y="67"/>
                    <a:pt x="8" y="66"/>
                    <a:pt x="8" y="65"/>
                  </a:cubicBezTo>
                  <a:cubicBezTo>
                    <a:pt x="9" y="64"/>
                    <a:pt x="10" y="64"/>
                    <a:pt x="11" y="64"/>
                  </a:cubicBezTo>
                  <a:cubicBezTo>
                    <a:pt x="15" y="62"/>
                    <a:pt x="11" y="60"/>
                    <a:pt x="10" y="57"/>
                  </a:cubicBezTo>
                  <a:cubicBezTo>
                    <a:pt x="8" y="55"/>
                    <a:pt x="11" y="53"/>
                    <a:pt x="10" y="51"/>
                  </a:cubicBezTo>
                  <a:cubicBezTo>
                    <a:pt x="9" y="49"/>
                    <a:pt x="4" y="41"/>
                    <a:pt x="9" y="40"/>
                  </a:cubicBezTo>
                  <a:cubicBezTo>
                    <a:pt x="8" y="39"/>
                    <a:pt x="6" y="37"/>
                    <a:pt x="6" y="36"/>
                  </a:cubicBezTo>
                  <a:cubicBezTo>
                    <a:pt x="7" y="33"/>
                    <a:pt x="9" y="31"/>
                    <a:pt x="11" y="30"/>
                  </a:cubicBezTo>
                  <a:cubicBezTo>
                    <a:pt x="13" y="29"/>
                    <a:pt x="17" y="29"/>
                    <a:pt x="18" y="26"/>
                  </a:cubicBezTo>
                  <a:cubicBezTo>
                    <a:pt x="19" y="24"/>
                    <a:pt x="18" y="21"/>
                    <a:pt x="19" y="18"/>
                  </a:cubicBezTo>
                  <a:cubicBezTo>
                    <a:pt x="19" y="17"/>
                    <a:pt x="19" y="15"/>
                    <a:pt x="18" y="14"/>
                  </a:cubicBezTo>
                  <a:cubicBezTo>
                    <a:pt x="18" y="13"/>
                    <a:pt x="16" y="13"/>
                    <a:pt x="17" y="13"/>
                  </a:cubicBezTo>
                  <a:cubicBezTo>
                    <a:pt x="17" y="13"/>
                    <a:pt x="20" y="6"/>
                    <a:pt x="22" y="5"/>
                  </a:cubicBezTo>
                  <a:cubicBezTo>
                    <a:pt x="25" y="4"/>
                    <a:pt x="25" y="4"/>
                    <a:pt x="26" y="0"/>
                  </a:cubicBezTo>
                  <a:cubicBezTo>
                    <a:pt x="28" y="1"/>
                    <a:pt x="29" y="3"/>
                    <a:pt x="31" y="4"/>
                  </a:cubicBezTo>
                  <a:cubicBezTo>
                    <a:pt x="34" y="5"/>
                    <a:pt x="36" y="4"/>
                    <a:pt x="39" y="4"/>
                  </a:cubicBezTo>
                  <a:cubicBezTo>
                    <a:pt x="44" y="5"/>
                    <a:pt x="44" y="9"/>
                    <a:pt x="47" y="13"/>
                  </a:cubicBezTo>
                  <a:cubicBezTo>
                    <a:pt x="47" y="11"/>
                    <a:pt x="47" y="10"/>
                    <a:pt x="48" y="8"/>
                  </a:cubicBezTo>
                  <a:cubicBezTo>
                    <a:pt x="48" y="7"/>
                    <a:pt x="49" y="4"/>
                    <a:pt x="50" y="3"/>
                  </a:cubicBezTo>
                  <a:cubicBezTo>
                    <a:pt x="51" y="3"/>
                    <a:pt x="52" y="3"/>
                    <a:pt x="53" y="3"/>
                  </a:cubicBezTo>
                  <a:cubicBezTo>
                    <a:pt x="55" y="2"/>
                    <a:pt x="56" y="3"/>
                    <a:pt x="58" y="3"/>
                  </a:cubicBezTo>
                  <a:cubicBezTo>
                    <a:pt x="59" y="3"/>
                    <a:pt x="61" y="2"/>
                    <a:pt x="61" y="3"/>
                  </a:cubicBezTo>
                  <a:cubicBezTo>
                    <a:pt x="62" y="5"/>
                    <a:pt x="65" y="7"/>
                    <a:pt x="66" y="8"/>
                  </a:cubicBezTo>
                  <a:cubicBezTo>
                    <a:pt x="67" y="9"/>
                    <a:pt x="68" y="9"/>
                    <a:pt x="69" y="11"/>
                  </a:cubicBezTo>
                  <a:cubicBezTo>
                    <a:pt x="69" y="12"/>
                    <a:pt x="70" y="13"/>
                    <a:pt x="71" y="14"/>
                  </a:cubicBezTo>
                  <a:cubicBezTo>
                    <a:pt x="73" y="17"/>
                    <a:pt x="76" y="19"/>
                    <a:pt x="79" y="21"/>
                  </a:cubicBezTo>
                  <a:cubicBezTo>
                    <a:pt x="80" y="22"/>
                    <a:pt x="81" y="23"/>
                    <a:pt x="83" y="24"/>
                  </a:cubicBezTo>
                  <a:cubicBezTo>
                    <a:pt x="84" y="25"/>
                    <a:pt x="86" y="25"/>
                    <a:pt x="87" y="26"/>
                  </a:cubicBezTo>
                  <a:cubicBezTo>
                    <a:pt x="89" y="27"/>
                    <a:pt x="90" y="27"/>
                    <a:pt x="93" y="27"/>
                  </a:cubicBezTo>
                  <a:cubicBezTo>
                    <a:pt x="94" y="27"/>
                    <a:pt x="95" y="29"/>
                    <a:pt x="97" y="29"/>
                  </a:cubicBezTo>
                  <a:cubicBezTo>
                    <a:pt x="100" y="31"/>
                    <a:pt x="103" y="35"/>
                    <a:pt x="107" y="36"/>
                  </a:cubicBezTo>
                  <a:cubicBezTo>
                    <a:pt x="108" y="36"/>
                    <a:pt x="110" y="36"/>
                    <a:pt x="111" y="37"/>
                  </a:cubicBezTo>
                  <a:cubicBezTo>
                    <a:pt x="112" y="39"/>
                    <a:pt x="113" y="38"/>
                    <a:pt x="114" y="39"/>
                  </a:cubicBezTo>
                  <a:cubicBezTo>
                    <a:pt x="115" y="39"/>
                    <a:pt x="117" y="40"/>
                    <a:pt x="118" y="41"/>
                  </a:cubicBezTo>
                  <a:cubicBezTo>
                    <a:pt x="119" y="42"/>
                    <a:pt x="120" y="43"/>
                    <a:pt x="120" y="43"/>
                  </a:cubicBezTo>
                  <a:cubicBezTo>
                    <a:pt x="122" y="45"/>
                    <a:pt x="119" y="47"/>
                    <a:pt x="119" y="49"/>
                  </a:cubicBezTo>
                  <a:cubicBezTo>
                    <a:pt x="118" y="52"/>
                    <a:pt x="115" y="53"/>
                    <a:pt x="116" y="57"/>
                  </a:cubicBezTo>
                  <a:cubicBezTo>
                    <a:pt x="117" y="60"/>
                    <a:pt x="114" y="61"/>
                    <a:pt x="113" y="64"/>
                  </a:cubicBezTo>
                  <a:cubicBezTo>
                    <a:pt x="113" y="65"/>
                    <a:pt x="113" y="65"/>
                    <a:pt x="113" y="67"/>
                  </a:cubicBezTo>
                  <a:cubicBezTo>
                    <a:pt x="115" y="66"/>
                    <a:pt x="118" y="66"/>
                    <a:pt x="120" y="66"/>
                  </a:cubicBezTo>
                  <a:cubicBezTo>
                    <a:pt x="123" y="67"/>
                    <a:pt x="127" y="69"/>
                    <a:pt x="131" y="68"/>
                  </a:cubicBezTo>
                  <a:cubicBezTo>
                    <a:pt x="132" y="68"/>
                    <a:pt x="132" y="69"/>
                    <a:pt x="134" y="68"/>
                  </a:cubicBezTo>
                  <a:cubicBezTo>
                    <a:pt x="135" y="68"/>
                    <a:pt x="136" y="70"/>
                    <a:pt x="137" y="70"/>
                  </a:cubicBezTo>
                  <a:cubicBezTo>
                    <a:pt x="137" y="69"/>
                    <a:pt x="138" y="67"/>
                    <a:pt x="139" y="66"/>
                  </a:cubicBezTo>
                  <a:cubicBezTo>
                    <a:pt x="141" y="66"/>
                    <a:pt x="142" y="68"/>
                    <a:pt x="143" y="68"/>
                  </a:cubicBezTo>
                  <a:cubicBezTo>
                    <a:pt x="145" y="67"/>
                    <a:pt x="144" y="65"/>
                    <a:pt x="145" y="64"/>
                  </a:cubicBezTo>
                  <a:cubicBezTo>
                    <a:pt x="145" y="62"/>
                    <a:pt x="149" y="62"/>
                    <a:pt x="148" y="62"/>
                  </a:cubicBezTo>
                  <a:cubicBezTo>
                    <a:pt x="150" y="59"/>
                    <a:pt x="150" y="59"/>
                    <a:pt x="150" y="59"/>
                  </a:cubicBezTo>
                  <a:cubicBezTo>
                    <a:pt x="152" y="59"/>
                    <a:pt x="152" y="56"/>
                    <a:pt x="152" y="54"/>
                  </a:cubicBezTo>
                  <a:cubicBezTo>
                    <a:pt x="152" y="52"/>
                    <a:pt x="152" y="50"/>
                    <a:pt x="151" y="48"/>
                  </a:cubicBezTo>
                  <a:cubicBezTo>
                    <a:pt x="151" y="45"/>
                    <a:pt x="152" y="46"/>
                    <a:pt x="153" y="47"/>
                  </a:cubicBezTo>
                  <a:cubicBezTo>
                    <a:pt x="154" y="45"/>
                    <a:pt x="156" y="45"/>
                    <a:pt x="157" y="46"/>
                  </a:cubicBezTo>
                  <a:cubicBezTo>
                    <a:pt x="160" y="46"/>
                    <a:pt x="160" y="49"/>
                    <a:pt x="161" y="51"/>
                  </a:cubicBezTo>
                  <a:cubicBezTo>
                    <a:pt x="162" y="53"/>
                    <a:pt x="162" y="55"/>
                    <a:pt x="162" y="58"/>
                  </a:cubicBezTo>
                  <a:cubicBezTo>
                    <a:pt x="162" y="60"/>
                    <a:pt x="163" y="61"/>
                    <a:pt x="162" y="63"/>
                  </a:cubicBezTo>
                  <a:cubicBezTo>
                    <a:pt x="162" y="63"/>
                    <a:pt x="162" y="64"/>
                    <a:pt x="162" y="65"/>
                  </a:cubicBezTo>
                  <a:cubicBezTo>
                    <a:pt x="161" y="65"/>
                    <a:pt x="161" y="65"/>
                    <a:pt x="161" y="65"/>
                  </a:cubicBezTo>
                  <a:cubicBezTo>
                    <a:pt x="159" y="66"/>
                    <a:pt x="158" y="67"/>
                    <a:pt x="156" y="68"/>
                  </a:cubicBezTo>
                  <a:cubicBezTo>
                    <a:pt x="155" y="68"/>
                    <a:pt x="152" y="69"/>
                    <a:pt x="152" y="71"/>
                  </a:cubicBezTo>
                  <a:cubicBezTo>
                    <a:pt x="152" y="72"/>
                    <a:pt x="150" y="73"/>
                    <a:pt x="149" y="73"/>
                  </a:cubicBezTo>
                  <a:cubicBezTo>
                    <a:pt x="148" y="74"/>
                    <a:pt x="148" y="75"/>
                    <a:pt x="147" y="75"/>
                  </a:cubicBezTo>
                  <a:cubicBezTo>
                    <a:pt x="146" y="76"/>
                    <a:pt x="145" y="77"/>
                    <a:pt x="144" y="78"/>
                  </a:cubicBezTo>
                  <a:cubicBezTo>
                    <a:pt x="145" y="78"/>
                    <a:pt x="145" y="79"/>
                    <a:pt x="145" y="80"/>
                  </a:cubicBezTo>
                  <a:cubicBezTo>
                    <a:pt x="143" y="78"/>
                    <a:pt x="140" y="85"/>
                    <a:pt x="139" y="87"/>
                  </a:cubicBezTo>
                  <a:cubicBezTo>
                    <a:pt x="137" y="89"/>
                    <a:pt x="136" y="95"/>
                    <a:pt x="133" y="96"/>
                  </a:cubicBezTo>
                  <a:cubicBezTo>
                    <a:pt x="131" y="97"/>
                    <a:pt x="132" y="99"/>
                    <a:pt x="131" y="100"/>
                  </a:cubicBezTo>
                  <a:cubicBezTo>
                    <a:pt x="130" y="101"/>
                    <a:pt x="130" y="101"/>
                    <a:pt x="129" y="101"/>
                  </a:cubicBezTo>
                  <a:cubicBezTo>
                    <a:pt x="130" y="102"/>
                    <a:pt x="129" y="104"/>
                    <a:pt x="128" y="104"/>
                  </a:cubicBezTo>
                  <a:cubicBezTo>
                    <a:pt x="126" y="106"/>
                    <a:pt x="129" y="106"/>
                    <a:pt x="129" y="109"/>
                  </a:cubicBezTo>
                  <a:cubicBezTo>
                    <a:pt x="129" y="110"/>
                    <a:pt x="128" y="110"/>
                    <a:pt x="128" y="111"/>
                  </a:cubicBezTo>
                  <a:cubicBezTo>
                    <a:pt x="128" y="112"/>
                    <a:pt x="128" y="112"/>
                    <a:pt x="129" y="113"/>
                  </a:cubicBezTo>
                  <a:cubicBezTo>
                    <a:pt x="129" y="114"/>
                    <a:pt x="129" y="115"/>
                    <a:pt x="128" y="116"/>
                  </a:cubicBezTo>
                  <a:cubicBezTo>
                    <a:pt x="127" y="117"/>
                    <a:pt x="129" y="116"/>
                    <a:pt x="129" y="118"/>
                  </a:cubicBezTo>
                  <a:cubicBezTo>
                    <a:pt x="129" y="120"/>
                    <a:pt x="127" y="121"/>
                    <a:pt x="128" y="123"/>
                  </a:cubicBezTo>
                  <a:cubicBezTo>
                    <a:pt x="128" y="125"/>
                    <a:pt x="129" y="126"/>
                    <a:pt x="129" y="128"/>
                  </a:cubicBezTo>
                  <a:cubicBezTo>
                    <a:pt x="128" y="130"/>
                    <a:pt x="129" y="132"/>
                    <a:pt x="130" y="134"/>
                  </a:cubicBezTo>
                  <a:cubicBezTo>
                    <a:pt x="132" y="136"/>
                    <a:pt x="128" y="135"/>
                    <a:pt x="128" y="137"/>
                  </a:cubicBezTo>
                  <a:cubicBezTo>
                    <a:pt x="129" y="139"/>
                    <a:pt x="127" y="141"/>
                    <a:pt x="128" y="143"/>
                  </a:cubicBezTo>
                  <a:cubicBezTo>
                    <a:pt x="129" y="144"/>
                    <a:pt x="133" y="150"/>
                    <a:pt x="130" y="150"/>
                  </a:cubicBezTo>
                  <a:cubicBezTo>
                    <a:pt x="131" y="152"/>
                    <a:pt x="131" y="153"/>
                    <a:pt x="133" y="154"/>
                  </a:cubicBezTo>
                  <a:cubicBezTo>
                    <a:pt x="135" y="156"/>
                    <a:pt x="137" y="157"/>
                    <a:pt x="140" y="158"/>
                  </a:cubicBezTo>
                  <a:cubicBezTo>
                    <a:pt x="143" y="159"/>
                    <a:pt x="148" y="162"/>
                    <a:pt x="146" y="167"/>
                  </a:cubicBezTo>
                  <a:cubicBezTo>
                    <a:pt x="145" y="170"/>
                    <a:pt x="149" y="176"/>
                    <a:pt x="153" y="175"/>
                  </a:cubicBezTo>
                  <a:cubicBezTo>
                    <a:pt x="154" y="174"/>
                    <a:pt x="155" y="179"/>
                    <a:pt x="155" y="179"/>
                  </a:cubicBezTo>
                  <a:cubicBezTo>
                    <a:pt x="156" y="182"/>
                    <a:pt x="155" y="185"/>
                    <a:pt x="154" y="187"/>
                  </a:cubicBezTo>
                  <a:cubicBezTo>
                    <a:pt x="153" y="189"/>
                    <a:pt x="151" y="192"/>
                    <a:pt x="150" y="194"/>
                  </a:cubicBezTo>
                  <a:cubicBezTo>
                    <a:pt x="150" y="196"/>
                    <a:pt x="151" y="197"/>
                    <a:pt x="148" y="198"/>
                  </a:cubicBezTo>
                  <a:cubicBezTo>
                    <a:pt x="145" y="201"/>
                    <a:pt x="140" y="203"/>
                    <a:pt x="135" y="203"/>
                  </a:cubicBezTo>
                  <a:cubicBezTo>
                    <a:pt x="130" y="205"/>
                    <a:pt x="124" y="206"/>
                    <a:pt x="119" y="207"/>
                  </a:cubicBezTo>
                  <a:cubicBezTo>
                    <a:pt x="116" y="207"/>
                    <a:pt x="114" y="207"/>
                    <a:pt x="112" y="206"/>
                  </a:cubicBezTo>
                  <a:cubicBezTo>
                    <a:pt x="110" y="206"/>
                    <a:pt x="108" y="205"/>
                    <a:pt x="106" y="204"/>
                  </a:cubicBezTo>
                  <a:cubicBezTo>
                    <a:pt x="106" y="205"/>
                    <a:pt x="106" y="205"/>
                    <a:pt x="107" y="206"/>
                  </a:cubicBezTo>
                  <a:cubicBezTo>
                    <a:pt x="108" y="206"/>
                    <a:pt x="107" y="208"/>
                    <a:pt x="107" y="208"/>
                  </a:cubicBezTo>
                  <a:cubicBezTo>
                    <a:pt x="107" y="209"/>
                    <a:pt x="112" y="212"/>
                    <a:pt x="109" y="211"/>
                  </a:cubicBezTo>
                  <a:cubicBezTo>
                    <a:pt x="110" y="212"/>
                    <a:pt x="111" y="213"/>
                    <a:pt x="111" y="214"/>
                  </a:cubicBezTo>
                  <a:cubicBezTo>
                    <a:pt x="112" y="216"/>
                    <a:pt x="112" y="218"/>
                    <a:pt x="110" y="217"/>
                  </a:cubicBezTo>
                  <a:cubicBezTo>
                    <a:pt x="110" y="218"/>
                    <a:pt x="111" y="219"/>
                    <a:pt x="111" y="220"/>
                  </a:cubicBezTo>
                  <a:cubicBezTo>
                    <a:pt x="110" y="221"/>
                    <a:pt x="109" y="222"/>
                    <a:pt x="110" y="223"/>
                  </a:cubicBezTo>
                  <a:cubicBezTo>
                    <a:pt x="111" y="224"/>
                    <a:pt x="112" y="224"/>
                    <a:pt x="112" y="225"/>
                  </a:cubicBezTo>
                  <a:cubicBezTo>
                    <a:pt x="113" y="226"/>
                    <a:pt x="113" y="227"/>
                    <a:pt x="114" y="226"/>
                  </a:cubicBezTo>
                  <a:cubicBezTo>
                    <a:pt x="113" y="231"/>
                    <a:pt x="108" y="232"/>
                    <a:pt x="104" y="232"/>
                  </a:cubicBezTo>
                  <a:cubicBezTo>
                    <a:pt x="99" y="233"/>
                    <a:pt x="94" y="229"/>
                    <a:pt x="89" y="228"/>
                  </a:cubicBezTo>
                  <a:cubicBezTo>
                    <a:pt x="91" y="228"/>
                    <a:pt x="89" y="227"/>
                    <a:pt x="88" y="227"/>
                  </a:cubicBezTo>
                  <a:cubicBezTo>
                    <a:pt x="87" y="228"/>
                    <a:pt x="86" y="229"/>
                    <a:pt x="86" y="230"/>
                  </a:cubicBezTo>
                  <a:cubicBezTo>
                    <a:pt x="86" y="233"/>
                    <a:pt x="90" y="235"/>
                    <a:pt x="90" y="238"/>
                  </a:cubicBezTo>
                  <a:cubicBezTo>
                    <a:pt x="91" y="240"/>
                    <a:pt x="91" y="243"/>
                    <a:pt x="93" y="244"/>
                  </a:cubicBezTo>
                  <a:cubicBezTo>
                    <a:pt x="95" y="245"/>
                    <a:pt x="98" y="245"/>
                    <a:pt x="97" y="247"/>
                  </a:cubicBezTo>
                  <a:cubicBezTo>
                    <a:pt x="98" y="247"/>
                    <a:pt x="103" y="248"/>
                    <a:pt x="103" y="247"/>
                  </a:cubicBezTo>
                  <a:cubicBezTo>
                    <a:pt x="102" y="246"/>
                    <a:pt x="100" y="246"/>
                    <a:pt x="99" y="245"/>
                  </a:cubicBezTo>
                  <a:cubicBezTo>
                    <a:pt x="101" y="245"/>
                    <a:pt x="102" y="244"/>
                    <a:pt x="103" y="244"/>
                  </a:cubicBezTo>
                  <a:cubicBezTo>
                    <a:pt x="105" y="243"/>
                    <a:pt x="107" y="246"/>
                    <a:pt x="107" y="247"/>
                  </a:cubicBezTo>
                  <a:cubicBezTo>
                    <a:pt x="107" y="248"/>
                    <a:pt x="109" y="250"/>
                    <a:pt x="108" y="252"/>
                  </a:cubicBezTo>
                  <a:cubicBezTo>
                    <a:pt x="107" y="253"/>
                    <a:pt x="105" y="253"/>
                    <a:pt x="104" y="253"/>
                  </a:cubicBezTo>
                  <a:cubicBezTo>
                    <a:pt x="102" y="253"/>
                    <a:pt x="103" y="251"/>
                    <a:pt x="102" y="250"/>
                  </a:cubicBezTo>
                  <a:cubicBezTo>
                    <a:pt x="100" y="248"/>
                    <a:pt x="99" y="248"/>
                    <a:pt x="97" y="249"/>
                  </a:cubicBezTo>
                  <a:cubicBezTo>
                    <a:pt x="93" y="252"/>
                    <a:pt x="100" y="254"/>
                    <a:pt x="102" y="254"/>
                  </a:cubicBezTo>
                  <a:cubicBezTo>
                    <a:pt x="102" y="255"/>
                    <a:pt x="101" y="256"/>
                    <a:pt x="100" y="256"/>
                  </a:cubicBezTo>
                  <a:cubicBezTo>
                    <a:pt x="97" y="257"/>
                    <a:pt x="97" y="258"/>
                    <a:pt x="97" y="260"/>
                  </a:cubicBezTo>
                  <a:cubicBezTo>
                    <a:pt x="96" y="262"/>
                    <a:pt x="96" y="263"/>
                    <a:pt x="97" y="265"/>
                  </a:cubicBezTo>
                  <a:cubicBezTo>
                    <a:pt x="97" y="265"/>
                    <a:pt x="98" y="266"/>
                    <a:pt x="98" y="267"/>
                  </a:cubicBezTo>
                  <a:cubicBezTo>
                    <a:pt x="98" y="268"/>
                    <a:pt x="98" y="268"/>
                    <a:pt x="98" y="269"/>
                  </a:cubicBezTo>
                  <a:cubicBezTo>
                    <a:pt x="99" y="269"/>
                    <a:pt x="99" y="270"/>
                    <a:pt x="99" y="271"/>
                  </a:cubicBezTo>
                  <a:cubicBezTo>
                    <a:pt x="99" y="271"/>
                    <a:pt x="99" y="272"/>
                    <a:pt x="99" y="273"/>
                  </a:cubicBezTo>
                  <a:cubicBezTo>
                    <a:pt x="98" y="273"/>
                    <a:pt x="97" y="273"/>
                    <a:pt x="97" y="274"/>
                  </a:cubicBezTo>
                  <a:cubicBezTo>
                    <a:pt x="97" y="276"/>
                    <a:pt x="99" y="276"/>
                    <a:pt x="99" y="277"/>
                  </a:cubicBezTo>
                  <a:cubicBezTo>
                    <a:pt x="98" y="279"/>
                    <a:pt x="89" y="277"/>
                    <a:pt x="91" y="280"/>
                  </a:cubicBezTo>
                  <a:cubicBezTo>
                    <a:pt x="86" y="279"/>
                    <a:pt x="85" y="285"/>
                    <a:pt x="85" y="288"/>
                  </a:cubicBezTo>
                  <a:cubicBezTo>
                    <a:pt x="84" y="293"/>
                    <a:pt x="87" y="295"/>
                    <a:pt x="91" y="298"/>
                  </a:cubicBezTo>
                  <a:cubicBezTo>
                    <a:pt x="93" y="299"/>
                    <a:pt x="95" y="301"/>
                    <a:pt x="97" y="302"/>
                  </a:cubicBezTo>
                  <a:cubicBezTo>
                    <a:pt x="100" y="303"/>
                    <a:pt x="103" y="301"/>
                    <a:pt x="106" y="303"/>
                  </a:cubicBezTo>
                  <a:cubicBezTo>
                    <a:pt x="109" y="305"/>
                    <a:pt x="110" y="312"/>
                    <a:pt x="104" y="312"/>
                  </a:cubicBezTo>
                  <a:cubicBezTo>
                    <a:pt x="105" y="312"/>
                    <a:pt x="106" y="311"/>
                    <a:pt x="107" y="311"/>
                  </a:cubicBezTo>
                  <a:cubicBezTo>
                    <a:pt x="108" y="311"/>
                    <a:pt x="109" y="312"/>
                    <a:pt x="110" y="313"/>
                  </a:cubicBezTo>
                  <a:cubicBezTo>
                    <a:pt x="109" y="313"/>
                    <a:pt x="109" y="313"/>
                    <a:pt x="109" y="314"/>
                  </a:cubicBezTo>
                  <a:cubicBezTo>
                    <a:pt x="107" y="314"/>
                    <a:pt x="104" y="318"/>
                    <a:pt x="103" y="319"/>
                  </a:cubicBezTo>
                  <a:cubicBezTo>
                    <a:pt x="102" y="320"/>
                    <a:pt x="101" y="322"/>
                    <a:pt x="100" y="323"/>
                  </a:cubicBezTo>
                  <a:cubicBezTo>
                    <a:pt x="99" y="324"/>
                    <a:pt x="98" y="325"/>
                    <a:pt x="99" y="326"/>
                  </a:cubicBezTo>
                  <a:cubicBezTo>
                    <a:pt x="99" y="328"/>
                    <a:pt x="99" y="329"/>
                    <a:pt x="98" y="329"/>
                  </a:cubicBezTo>
                  <a:cubicBezTo>
                    <a:pt x="99" y="329"/>
                    <a:pt x="99" y="329"/>
                    <a:pt x="99" y="328"/>
                  </a:cubicBezTo>
                  <a:cubicBezTo>
                    <a:pt x="99" y="331"/>
                    <a:pt x="103" y="336"/>
                    <a:pt x="98" y="338"/>
                  </a:cubicBezTo>
                  <a:cubicBezTo>
                    <a:pt x="95" y="339"/>
                    <a:pt x="94" y="334"/>
                    <a:pt x="91" y="333"/>
                  </a:cubicBezTo>
                  <a:cubicBezTo>
                    <a:pt x="92" y="334"/>
                    <a:pt x="94" y="335"/>
                    <a:pt x="93" y="336"/>
                  </a:cubicBezTo>
                  <a:cubicBezTo>
                    <a:pt x="93" y="337"/>
                    <a:pt x="91" y="336"/>
                    <a:pt x="90" y="337"/>
                  </a:cubicBezTo>
                  <a:cubicBezTo>
                    <a:pt x="93" y="336"/>
                    <a:pt x="94" y="337"/>
                    <a:pt x="96" y="338"/>
                  </a:cubicBezTo>
                  <a:cubicBezTo>
                    <a:pt x="96" y="340"/>
                    <a:pt x="93" y="340"/>
                    <a:pt x="93" y="342"/>
                  </a:cubicBezTo>
                  <a:cubicBezTo>
                    <a:pt x="92" y="344"/>
                    <a:pt x="94" y="346"/>
                    <a:pt x="92" y="349"/>
                  </a:cubicBezTo>
                  <a:cubicBezTo>
                    <a:pt x="94" y="346"/>
                    <a:pt x="97" y="352"/>
                    <a:pt x="98" y="353"/>
                  </a:cubicBezTo>
                  <a:cubicBezTo>
                    <a:pt x="99" y="356"/>
                    <a:pt x="94" y="354"/>
                    <a:pt x="93" y="355"/>
                  </a:cubicBezTo>
                  <a:cubicBezTo>
                    <a:pt x="94" y="355"/>
                    <a:pt x="97" y="356"/>
                    <a:pt x="98" y="356"/>
                  </a:cubicBezTo>
                  <a:cubicBezTo>
                    <a:pt x="99" y="355"/>
                    <a:pt x="100" y="357"/>
                    <a:pt x="102" y="358"/>
                  </a:cubicBezTo>
                  <a:cubicBezTo>
                    <a:pt x="104" y="360"/>
                    <a:pt x="107" y="361"/>
                    <a:pt x="108" y="364"/>
                  </a:cubicBezTo>
                  <a:cubicBezTo>
                    <a:pt x="107" y="363"/>
                    <a:pt x="106" y="363"/>
                    <a:pt x="105" y="363"/>
                  </a:cubicBezTo>
                  <a:cubicBezTo>
                    <a:pt x="103" y="363"/>
                    <a:pt x="102" y="362"/>
                    <a:pt x="100" y="361"/>
                  </a:cubicBezTo>
                  <a:cubicBezTo>
                    <a:pt x="96" y="360"/>
                    <a:pt x="91" y="360"/>
                    <a:pt x="86" y="360"/>
                  </a:cubicBezTo>
                  <a:cubicBezTo>
                    <a:pt x="85" y="360"/>
                    <a:pt x="83" y="360"/>
                    <a:pt x="81" y="360"/>
                  </a:cubicBezTo>
                  <a:cubicBezTo>
                    <a:pt x="79" y="360"/>
                    <a:pt x="75" y="360"/>
                    <a:pt x="74" y="359"/>
                  </a:cubicBezTo>
                  <a:cubicBezTo>
                    <a:pt x="72" y="358"/>
                    <a:pt x="70" y="355"/>
                    <a:pt x="67" y="354"/>
                  </a:cubicBezTo>
                  <a:cubicBezTo>
                    <a:pt x="68" y="353"/>
                    <a:pt x="67" y="351"/>
                    <a:pt x="66" y="350"/>
                  </a:cubicBezTo>
                  <a:cubicBezTo>
                    <a:pt x="64" y="349"/>
                    <a:pt x="66" y="348"/>
                    <a:pt x="65" y="346"/>
                  </a:cubicBezTo>
                  <a:cubicBezTo>
                    <a:pt x="64" y="345"/>
                    <a:pt x="63" y="343"/>
                    <a:pt x="61" y="344"/>
                  </a:cubicBezTo>
                  <a:cubicBezTo>
                    <a:pt x="60" y="344"/>
                    <a:pt x="60" y="344"/>
                    <a:pt x="59" y="344"/>
                  </a:cubicBezTo>
                  <a:cubicBezTo>
                    <a:pt x="58" y="344"/>
                    <a:pt x="58" y="345"/>
                    <a:pt x="57" y="345"/>
                  </a:cubicBezTo>
                  <a:cubicBezTo>
                    <a:pt x="56" y="346"/>
                    <a:pt x="54" y="342"/>
                    <a:pt x="53" y="342"/>
                  </a:cubicBezTo>
                  <a:cubicBezTo>
                    <a:pt x="52" y="340"/>
                    <a:pt x="49" y="339"/>
                    <a:pt x="49" y="337"/>
                  </a:cubicBezTo>
                  <a:cubicBezTo>
                    <a:pt x="49" y="336"/>
                    <a:pt x="48" y="336"/>
                    <a:pt x="48" y="336"/>
                  </a:cubicBezTo>
                  <a:cubicBezTo>
                    <a:pt x="48" y="335"/>
                    <a:pt x="48" y="334"/>
                    <a:pt x="48" y="334"/>
                  </a:cubicBezTo>
                  <a:cubicBezTo>
                    <a:pt x="47" y="333"/>
                    <a:pt x="46" y="332"/>
                    <a:pt x="46" y="331"/>
                  </a:cubicBezTo>
                  <a:cubicBezTo>
                    <a:pt x="46" y="330"/>
                    <a:pt x="46" y="329"/>
                    <a:pt x="46" y="328"/>
                  </a:cubicBezTo>
                  <a:cubicBezTo>
                    <a:pt x="47" y="329"/>
                    <a:pt x="48" y="328"/>
                    <a:pt x="48" y="326"/>
                  </a:cubicBezTo>
                  <a:cubicBezTo>
                    <a:pt x="48" y="326"/>
                    <a:pt x="48" y="325"/>
                    <a:pt x="48" y="324"/>
                  </a:cubicBezTo>
                  <a:cubicBezTo>
                    <a:pt x="49" y="324"/>
                    <a:pt x="50" y="324"/>
                    <a:pt x="50" y="324"/>
                  </a:cubicBezTo>
                  <a:cubicBezTo>
                    <a:pt x="52" y="322"/>
                    <a:pt x="50" y="320"/>
                    <a:pt x="50" y="319"/>
                  </a:cubicBezTo>
                  <a:cubicBezTo>
                    <a:pt x="49" y="318"/>
                    <a:pt x="51" y="318"/>
                    <a:pt x="51" y="317"/>
                  </a:cubicBezTo>
                  <a:cubicBezTo>
                    <a:pt x="51" y="316"/>
                    <a:pt x="50" y="314"/>
                    <a:pt x="49" y="314"/>
                  </a:cubicBezTo>
                  <a:cubicBezTo>
                    <a:pt x="47" y="312"/>
                    <a:pt x="47" y="312"/>
                    <a:pt x="47" y="310"/>
                  </a:cubicBezTo>
                  <a:cubicBezTo>
                    <a:pt x="47" y="308"/>
                    <a:pt x="47" y="303"/>
                    <a:pt x="50" y="304"/>
                  </a:cubicBezTo>
                  <a:cubicBezTo>
                    <a:pt x="49" y="303"/>
                    <a:pt x="48" y="303"/>
                    <a:pt x="48" y="301"/>
                  </a:cubicBezTo>
                  <a:cubicBezTo>
                    <a:pt x="48" y="301"/>
                    <a:pt x="47" y="300"/>
                    <a:pt x="48" y="299"/>
                  </a:cubicBezTo>
                  <a:cubicBezTo>
                    <a:pt x="48" y="299"/>
                    <a:pt x="48" y="299"/>
                    <a:pt x="49" y="298"/>
                  </a:cubicBezTo>
                  <a:cubicBezTo>
                    <a:pt x="50" y="296"/>
                    <a:pt x="46" y="292"/>
                    <a:pt x="44" y="291"/>
                  </a:cubicBezTo>
                  <a:cubicBezTo>
                    <a:pt x="46" y="291"/>
                    <a:pt x="47" y="289"/>
                    <a:pt x="45" y="288"/>
                  </a:cubicBezTo>
                  <a:cubicBezTo>
                    <a:pt x="44" y="288"/>
                    <a:pt x="42" y="285"/>
                    <a:pt x="43" y="284"/>
                  </a:cubicBezTo>
                  <a:cubicBezTo>
                    <a:pt x="44" y="283"/>
                    <a:pt x="45" y="284"/>
                    <a:pt x="45" y="283"/>
                  </a:cubicBezTo>
                  <a:cubicBezTo>
                    <a:pt x="46" y="281"/>
                    <a:pt x="46" y="281"/>
                    <a:pt x="45" y="280"/>
                  </a:cubicBezTo>
                  <a:cubicBezTo>
                    <a:pt x="44" y="279"/>
                    <a:pt x="43" y="279"/>
                    <a:pt x="42" y="278"/>
                  </a:cubicBezTo>
                  <a:cubicBezTo>
                    <a:pt x="40" y="277"/>
                    <a:pt x="38" y="278"/>
                    <a:pt x="37" y="276"/>
                  </a:cubicBezTo>
                  <a:cubicBezTo>
                    <a:pt x="36" y="275"/>
                    <a:pt x="43" y="276"/>
                    <a:pt x="44" y="275"/>
                  </a:cubicBezTo>
                  <a:cubicBezTo>
                    <a:pt x="44" y="275"/>
                    <a:pt x="44" y="272"/>
                    <a:pt x="44" y="273"/>
                  </a:cubicBezTo>
                  <a:cubicBezTo>
                    <a:pt x="43" y="269"/>
                    <a:pt x="38" y="273"/>
                    <a:pt x="36" y="269"/>
                  </a:cubicBezTo>
                  <a:cubicBezTo>
                    <a:pt x="36" y="269"/>
                    <a:pt x="36" y="268"/>
                    <a:pt x="36" y="268"/>
                  </a:cubicBezTo>
                  <a:cubicBezTo>
                    <a:pt x="35" y="267"/>
                    <a:pt x="37" y="266"/>
                    <a:pt x="36" y="265"/>
                  </a:cubicBezTo>
                  <a:cubicBezTo>
                    <a:pt x="35" y="264"/>
                    <a:pt x="33" y="264"/>
                    <a:pt x="35" y="263"/>
                  </a:cubicBezTo>
                  <a:cubicBezTo>
                    <a:pt x="36" y="261"/>
                    <a:pt x="29" y="260"/>
                    <a:pt x="32" y="258"/>
                  </a:cubicBezTo>
                  <a:cubicBezTo>
                    <a:pt x="33" y="257"/>
                    <a:pt x="31" y="256"/>
                    <a:pt x="30" y="256"/>
                  </a:cubicBezTo>
                  <a:cubicBezTo>
                    <a:pt x="28" y="255"/>
                    <a:pt x="27" y="255"/>
                    <a:pt x="27" y="253"/>
                  </a:cubicBezTo>
                  <a:cubicBezTo>
                    <a:pt x="26" y="251"/>
                    <a:pt x="26" y="249"/>
                    <a:pt x="26" y="248"/>
                  </a:cubicBezTo>
                  <a:cubicBezTo>
                    <a:pt x="25" y="246"/>
                    <a:pt x="23" y="246"/>
                    <a:pt x="25" y="244"/>
                  </a:cubicBezTo>
                  <a:cubicBezTo>
                    <a:pt x="26" y="244"/>
                    <a:pt x="28" y="244"/>
                    <a:pt x="27" y="243"/>
                  </a:cubicBezTo>
                  <a:cubicBezTo>
                    <a:pt x="25" y="241"/>
                    <a:pt x="23" y="239"/>
                    <a:pt x="23" y="237"/>
                  </a:cubicBezTo>
                  <a:cubicBezTo>
                    <a:pt x="24" y="234"/>
                    <a:pt x="20" y="231"/>
                    <a:pt x="20" y="227"/>
                  </a:cubicBezTo>
                  <a:cubicBezTo>
                    <a:pt x="19" y="226"/>
                    <a:pt x="19" y="225"/>
                    <a:pt x="20" y="223"/>
                  </a:cubicBezTo>
                  <a:cubicBezTo>
                    <a:pt x="21" y="222"/>
                    <a:pt x="18" y="221"/>
                    <a:pt x="18" y="220"/>
                  </a:cubicBezTo>
                  <a:cubicBezTo>
                    <a:pt x="20" y="220"/>
                    <a:pt x="19" y="217"/>
                    <a:pt x="18" y="216"/>
                  </a:cubicBezTo>
                  <a:cubicBezTo>
                    <a:pt x="17" y="215"/>
                    <a:pt x="17" y="214"/>
                    <a:pt x="19" y="214"/>
                  </a:cubicBezTo>
                  <a:cubicBezTo>
                    <a:pt x="18" y="213"/>
                    <a:pt x="19" y="209"/>
                    <a:pt x="18" y="207"/>
                  </a:cubicBezTo>
                  <a:cubicBezTo>
                    <a:pt x="17" y="205"/>
                    <a:pt x="20" y="204"/>
                    <a:pt x="21" y="203"/>
                  </a:cubicBezTo>
                  <a:cubicBezTo>
                    <a:pt x="23" y="202"/>
                    <a:pt x="19" y="199"/>
                    <a:pt x="19" y="197"/>
                  </a:cubicBezTo>
                  <a:cubicBezTo>
                    <a:pt x="18" y="195"/>
                    <a:pt x="14" y="192"/>
                    <a:pt x="15" y="190"/>
                  </a:cubicBezTo>
                  <a:cubicBezTo>
                    <a:pt x="15" y="188"/>
                    <a:pt x="14" y="184"/>
                    <a:pt x="13" y="183"/>
                  </a:cubicBezTo>
                  <a:cubicBezTo>
                    <a:pt x="12" y="181"/>
                    <a:pt x="12" y="178"/>
                    <a:pt x="13" y="176"/>
                  </a:cubicBezTo>
                  <a:cubicBezTo>
                    <a:pt x="14" y="176"/>
                    <a:pt x="14" y="176"/>
                    <a:pt x="15" y="175"/>
                  </a:cubicBezTo>
                  <a:cubicBezTo>
                    <a:pt x="15" y="175"/>
                    <a:pt x="15" y="174"/>
                    <a:pt x="15" y="173"/>
                  </a:cubicBezTo>
                  <a:cubicBezTo>
                    <a:pt x="16" y="173"/>
                    <a:pt x="17" y="172"/>
                    <a:pt x="17" y="172"/>
                  </a:cubicBezTo>
                  <a:cubicBezTo>
                    <a:pt x="17" y="170"/>
                    <a:pt x="16" y="168"/>
                    <a:pt x="16" y="167"/>
                  </a:cubicBezTo>
                  <a:cubicBezTo>
                    <a:pt x="15" y="166"/>
                    <a:pt x="15" y="164"/>
                    <a:pt x="14" y="163"/>
                  </a:cubicBezTo>
                  <a:cubicBezTo>
                    <a:pt x="13" y="162"/>
                    <a:pt x="13" y="162"/>
                    <a:pt x="13" y="162"/>
                  </a:cubicBezTo>
                  <a:cubicBezTo>
                    <a:pt x="13" y="161"/>
                    <a:pt x="14" y="161"/>
                    <a:pt x="14" y="160"/>
                  </a:cubicBezTo>
                  <a:cubicBezTo>
                    <a:pt x="14" y="159"/>
                    <a:pt x="14" y="158"/>
                    <a:pt x="14" y="157"/>
                  </a:cubicBezTo>
                  <a:cubicBezTo>
                    <a:pt x="14" y="155"/>
                    <a:pt x="14" y="150"/>
                    <a:pt x="16" y="150"/>
                  </a:cubicBezTo>
                  <a:cubicBezTo>
                    <a:pt x="18" y="151"/>
                    <a:pt x="15" y="146"/>
                    <a:pt x="15" y="146"/>
                  </a:cubicBezTo>
                  <a:cubicBezTo>
                    <a:pt x="14" y="144"/>
                    <a:pt x="15" y="139"/>
                    <a:pt x="13" y="138"/>
                  </a:cubicBezTo>
                  <a:cubicBezTo>
                    <a:pt x="12" y="138"/>
                    <a:pt x="13" y="139"/>
                    <a:pt x="11" y="138"/>
                  </a:cubicBezTo>
                  <a:cubicBezTo>
                    <a:pt x="10" y="136"/>
                    <a:pt x="11" y="136"/>
                    <a:pt x="11" y="134"/>
                  </a:cubicBezTo>
                  <a:cubicBezTo>
                    <a:pt x="11" y="133"/>
                    <a:pt x="10" y="132"/>
                    <a:pt x="9" y="132"/>
                  </a:cubicBezTo>
                  <a:cubicBezTo>
                    <a:pt x="8" y="131"/>
                    <a:pt x="9" y="130"/>
                    <a:pt x="8" y="129"/>
                  </a:cubicBezTo>
                  <a:cubicBezTo>
                    <a:pt x="8" y="127"/>
                    <a:pt x="5" y="126"/>
                    <a:pt x="5" y="123"/>
                  </a:cubicBezTo>
                  <a:cubicBezTo>
                    <a:pt x="7" y="124"/>
                    <a:pt x="4" y="121"/>
                    <a:pt x="4" y="121"/>
                  </a:cubicBezTo>
                  <a:cubicBezTo>
                    <a:pt x="1" y="120"/>
                    <a:pt x="1" y="116"/>
                    <a:pt x="1" y="114"/>
                  </a:cubicBezTo>
                  <a:cubicBezTo>
                    <a:pt x="1" y="112"/>
                    <a:pt x="2" y="113"/>
                    <a:pt x="2" y="110"/>
                  </a:cubicBezTo>
                  <a:cubicBezTo>
                    <a:pt x="2" y="108"/>
                    <a:pt x="3" y="105"/>
                    <a:pt x="2" y="103"/>
                  </a:cubicBezTo>
                  <a:cubicBezTo>
                    <a:pt x="5" y="105"/>
                    <a:pt x="4" y="100"/>
                    <a:pt x="4" y="98"/>
                  </a:cubicBezTo>
                  <a:cubicBezTo>
                    <a:pt x="3" y="96"/>
                    <a:pt x="0" y="92"/>
                    <a:pt x="1" y="90"/>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26" name="Freeform 1497">
              <a:extLst>
                <a:ext uri="{FF2B5EF4-FFF2-40B4-BE49-F238E27FC236}">
                  <a16:creationId xmlns:a16="http://schemas.microsoft.com/office/drawing/2014/main" xmlns="" id="{21734FAD-869D-46DA-A290-3EC74C26C09A}"/>
                </a:ext>
              </a:extLst>
            </p:cNvPr>
            <p:cNvSpPr>
              <a:spLocks/>
            </p:cNvSpPr>
            <p:nvPr/>
          </p:nvSpPr>
          <p:spPr bwMode="auto">
            <a:xfrm>
              <a:off x="2105694" y="4086446"/>
              <a:ext cx="452209" cy="902585"/>
            </a:xfrm>
            <a:custGeom>
              <a:avLst/>
              <a:gdLst>
                <a:gd name="T0" fmla="*/ 6 w 163"/>
                <a:gd name="T1" fmla="*/ 74 h 364"/>
                <a:gd name="T2" fmla="*/ 10 w 163"/>
                <a:gd name="T3" fmla="*/ 57 h 364"/>
                <a:gd name="T4" fmla="*/ 11 w 163"/>
                <a:gd name="T5" fmla="*/ 30 h 364"/>
                <a:gd name="T6" fmla="*/ 17 w 163"/>
                <a:gd name="T7" fmla="*/ 13 h 364"/>
                <a:gd name="T8" fmla="*/ 39 w 163"/>
                <a:gd name="T9" fmla="*/ 4 h 364"/>
                <a:gd name="T10" fmla="*/ 53 w 163"/>
                <a:gd name="T11" fmla="*/ 3 h 364"/>
                <a:gd name="T12" fmla="*/ 69 w 163"/>
                <a:gd name="T13" fmla="*/ 11 h 364"/>
                <a:gd name="T14" fmla="*/ 87 w 163"/>
                <a:gd name="T15" fmla="*/ 26 h 364"/>
                <a:gd name="T16" fmla="*/ 111 w 163"/>
                <a:gd name="T17" fmla="*/ 37 h 364"/>
                <a:gd name="T18" fmla="*/ 119 w 163"/>
                <a:gd name="T19" fmla="*/ 49 h 364"/>
                <a:gd name="T20" fmla="*/ 120 w 163"/>
                <a:gd name="T21" fmla="*/ 66 h 364"/>
                <a:gd name="T22" fmla="*/ 139 w 163"/>
                <a:gd name="T23" fmla="*/ 66 h 364"/>
                <a:gd name="T24" fmla="*/ 150 w 163"/>
                <a:gd name="T25" fmla="*/ 59 h 364"/>
                <a:gd name="T26" fmla="*/ 157 w 163"/>
                <a:gd name="T27" fmla="*/ 46 h 364"/>
                <a:gd name="T28" fmla="*/ 162 w 163"/>
                <a:gd name="T29" fmla="*/ 65 h 364"/>
                <a:gd name="T30" fmla="*/ 149 w 163"/>
                <a:gd name="T31" fmla="*/ 73 h 364"/>
                <a:gd name="T32" fmla="*/ 139 w 163"/>
                <a:gd name="T33" fmla="*/ 87 h 364"/>
                <a:gd name="T34" fmla="*/ 128 w 163"/>
                <a:gd name="T35" fmla="*/ 104 h 364"/>
                <a:gd name="T36" fmla="*/ 128 w 163"/>
                <a:gd name="T37" fmla="*/ 116 h 364"/>
                <a:gd name="T38" fmla="*/ 130 w 163"/>
                <a:gd name="T39" fmla="*/ 134 h 364"/>
                <a:gd name="T40" fmla="*/ 133 w 163"/>
                <a:gd name="T41" fmla="*/ 154 h 364"/>
                <a:gd name="T42" fmla="*/ 155 w 163"/>
                <a:gd name="T43" fmla="*/ 179 h 364"/>
                <a:gd name="T44" fmla="*/ 135 w 163"/>
                <a:gd name="T45" fmla="*/ 203 h 364"/>
                <a:gd name="T46" fmla="*/ 107 w 163"/>
                <a:gd name="T47" fmla="*/ 206 h 364"/>
                <a:gd name="T48" fmla="*/ 110 w 163"/>
                <a:gd name="T49" fmla="*/ 217 h 364"/>
                <a:gd name="T50" fmla="*/ 114 w 163"/>
                <a:gd name="T51" fmla="*/ 226 h 364"/>
                <a:gd name="T52" fmla="*/ 86 w 163"/>
                <a:gd name="T53" fmla="*/ 230 h 364"/>
                <a:gd name="T54" fmla="*/ 103 w 163"/>
                <a:gd name="T55" fmla="*/ 247 h 364"/>
                <a:gd name="T56" fmla="*/ 108 w 163"/>
                <a:gd name="T57" fmla="*/ 252 h 364"/>
                <a:gd name="T58" fmla="*/ 102 w 163"/>
                <a:gd name="T59" fmla="*/ 254 h 364"/>
                <a:gd name="T60" fmla="*/ 98 w 163"/>
                <a:gd name="T61" fmla="*/ 267 h 364"/>
                <a:gd name="T62" fmla="*/ 97 w 163"/>
                <a:gd name="T63" fmla="*/ 274 h 364"/>
                <a:gd name="T64" fmla="*/ 91 w 163"/>
                <a:gd name="T65" fmla="*/ 298 h 364"/>
                <a:gd name="T66" fmla="*/ 107 w 163"/>
                <a:gd name="T67" fmla="*/ 311 h 364"/>
                <a:gd name="T68" fmla="*/ 100 w 163"/>
                <a:gd name="T69" fmla="*/ 323 h 364"/>
                <a:gd name="T70" fmla="*/ 98 w 163"/>
                <a:gd name="T71" fmla="*/ 338 h 364"/>
                <a:gd name="T72" fmla="*/ 96 w 163"/>
                <a:gd name="T73" fmla="*/ 338 h 364"/>
                <a:gd name="T74" fmla="*/ 93 w 163"/>
                <a:gd name="T75" fmla="*/ 355 h 364"/>
                <a:gd name="T76" fmla="*/ 105 w 163"/>
                <a:gd name="T77" fmla="*/ 363 h 364"/>
                <a:gd name="T78" fmla="*/ 74 w 163"/>
                <a:gd name="T79" fmla="*/ 359 h 364"/>
                <a:gd name="T80" fmla="*/ 61 w 163"/>
                <a:gd name="T81" fmla="*/ 344 h 364"/>
                <a:gd name="T82" fmla="*/ 49 w 163"/>
                <a:gd name="T83" fmla="*/ 337 h 364"/>
                <a:gd name="T84" fmla="*/ 46 w 163"/>
                <a:gd name="T85" fmla="*/ 328 h 364"/>
                <a:gd name="T86" fmla="*/ 50 w 163"/>
                <a:gd name="T87" fmla="*/ 319 h 364"/>
                <a:gd name="T88" fmla="*/ 50 w 163"/>
                <a:gd name="T89" fmla="*/ 304 h 364"/>
                <a:gd name="T90" fmla="*/ 44 w 163"/>
                <a:gd name="T91" fmla="*/ 291 h 364"/>
                <a:gd name="T92" fmla="*/ 45 w 163"/>
                <a:gd name="T93" fmla="*/ 280 h 364"/>
                <a:gd name="T94" fmla="*/ 44 w 163"/>
                <a:gd name="T95" fmla="*/ 273 h 364"/>
                <a:gd name="T96" fmla="*/ 35 w 163"/>
                <a:gd name="T97" fmla="*/ 263 h 364"/>
                <a:gd name="T98" fmla="*/ 26 w 163"/>
                <a:gd name="T99" fmla="*/ 248 h 364"/>
                <a:gd name="T100" fmla="*/ 20 w 163"/>
                <a:gd name="T101" fmla="*/ 227 h 364"/>
                <a:gd name="T102" fmla="*/ 19 w 163"/>
                <a:gd name="T103" fmla="*/ 214 h 364"/>
                <a:gd name="T104" fmla="*/ 15 w 163"/>
                <a:gd name="T105" fmla="*/ 190 h 364"/>
                <a:gd name="T106" fmla="*/ 15 w 163"/>
                <a:gd name="T107" fmla="*/ 173 h 364"/>
                <a:gd name="T108" fmla="*/ 13 w 163"/>
                <a:gd name="T109" fmla="*/ 162 h 364"/>
                <a:gd name="T110" fmla="*/ 15 w 163"/>
                <a:gd name="T111" fmla="*/ 146 h 364"/>
                <a:gd name="T112" fmla="*/ 9 w 163"/>
                <a:gd name="T113" fmla="*/ 132 h 364"/>
                <a:gd name="T114" fmla="*/ 1 w 163"/>
                <a:gd name="T115" fmla="*/ 114 h 364"/>
                <a:gd name="T116" fmla="*/ 1 w 163"/>
                <a:gd name="T117" fmla="*/ 90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3" h="364">
                  <a:moveTo>
                    <a:pt x="1" y="90"/>
                  </a:moveTo>
                  <a:cubicBezTo>
                    <a:pt x="1" y="89"/>
                    <a:pt x="2" y="89"/>
                    <a:pt x="3" y="88"/>
                  </a:cubicBezTo>
                  <a:cubicBezTo>
                    <a:pt x="3" y="86"/>
                    <a:pt x="2" y="85"/>
                    <a:pt x="2" y="83"/>
                  </a:cubicBezTo>
                  <a:cubicBezTo>
                    <a:pt x="2" y="79"/>
                    <a:pt x="5" y="78"/>
                    <a:pt x="6" y="74"/>
                  </a:cubicBezTo>
                  <a:cubicBezTo>
                    <a:pt x="7" y="72"/>
                    <a:pt x="7" y="70"/>
                    <a:pt x="7" y="68"/>
                  </a:cubicBezTo>
                  <a:cubicBezTo>
                    <a:pt x="8" y="67"/>
                    <a:pt x="8" y="66"/>
                    <a:pt x="8" y="65"/>
                  </a:cubicBezTo>
                  <a:cubicBezTo>
                    <a:pt x="9" y="64"/>
                    <a:pt x="10" y="64"/>
                    <a:pt x="11" y="64"/>
                  </a:cubicBezTo>
                  <a:cubicBezTo>
                    <a:pt x="15" y="62"/>
                    <a:pt x="11" y="60"/>
                    <a:pt x="10" y="57"/>
                  </a:cubicBezTo>
                  <a:cubicBezTo>
                    <a:pt x="8" y="55"/>
                    <a:pt x="11" y="53"/>
                    <a:pt x="10" y="51"/>
                  </a:cubicBezTo>
                  <a:cubicBezTo>
                    <a:pt x="9" y="49"/>
                    <a:pt x="4" y="41"/>
                    <a:pt x="9" y="40"/>
                  </a:cubicBezTo>
                  <a:cubicBezTo>
                    <a:pt x="8" y="39"/>
                    <a:pt x="6" y="37"/>
                    <a:pt x="6" y="36"/>
                  </a:cubicBezTo>
                  <a:cubicBezTo>
                    <a:pt x="7" y="33"/>
                    <a:pt x="9" y="31"/>
                    <a:pt x="11" y="30"/>
                  </a:cubicBezTo>
                  <a:cubicBezTo>
                    <a:pt x="13" y="29"/>
                    <a:pt x="17" y="29"/>
                    <a:pt x="18" y="26"/>
                  </a:cubicBezTo>
                  <a:cubicBezTo>
                    <a:pt x="19" y="24"/>
                    <a:pt x="18" y="21"/>
                    <a:pt x="19" y="18"/>
                  </a:cubicBezTo>
                  <a:cubicBezTo>
                    <a:pt x="19" y="17"/>
                    <a:pt x="19" y="15"/>
                    <a:pt x="18" y="14"/>
                  </a:cubicBezTo>
                  <a:cubicBezTo>
                    <a:pt x="18" y="13"/>
                    <a:pt x="16" y="13"/>
                    <a:pt x="17" y="13"/>
                  </a:cubicBezTo>
                  <a:cubicBezTo>
                    <a:pt x="17" y="13"/>
                    <a:pt x="20" y="6"/>
                    <a:pt x="22" y="5"/>
                  </a:cubicBezTo>
                  <a:cubicBezTo>
                    <a:pt x="25" y="4"/>
                    <a:pt x="25" y="4"/>
                    <a:pt x="26" y="0"/>
                  </a:cubicBezTo>
                  <a:cubicBezTo>
                    <a:pt x="28" y="1"/>
                    <a:pt x="29" y="3"/>
                    <a:pt x="31" y="4"/>
                  </a:cubicBezTo>
                  <a:cubicBezTo>
                    <a:pt x="34" y="5"/>
                    <a:pt x="36" y="4"/>
                    <a:pt x="39" y="4"/>
                  </a:cubicBezTo>
                  <a:cubicBezTo>
                    <a:pt x="44" y="5"/>
                    <a:pt x="44" y="9"/>
                    <a:pt x="47" y="13"/>
                  </a:cubicBezTo>
                  <a:cubicBezTo>
                    <a:pt x="47" y="11"/>
                    <a:pt x="47" y="10"/>
                    <a:pt x="48" y="8"/>
                  </a:cubicBezTo>
                  <a:cubicBezTo>
                    <a:pt x="48" y="7"/>
                    <a:pt x="49" y="4"/>
                    <a:pt x="50" y="3"/>
                  </a:cubicBezTo>
                  <a:cubicBezTo>
                    <a:pt x="51" y="3"/>
                    <a:pt x="52" y="3"/>
                    <a:pt x="53" y="3"/>
                  </a:cubicBezTo>
                  <a:cubicBezTo>
                    <a:pt x="55" y="2"/>
                    <a:pt x="56" y="3"/>
                    <a:pt x="58" y="3"/>
                  </a:cubicBezTo>
                  <a:cubicBezTo>
                    <a:pt x="59" y="3"/>
                    <a:pt x="61" y="2"/>
                    <a:pt x="61" y="3"/>
                  </a:cubicBezTo>
                  <a:cubicBezTo>
                    <a:pt x="62" y="5"/>
                    <a:pt x="65" y="7"/>
                    <a:pt x="66" y="8"/>
                  </a:cubicBezTo>
                  <a:cubicBezTo>
                    <a:pt x="67" y="9"/>
                    <a:pt x="68" y="9"/>
                    <a:pt x="69" y="11"/>
                  </a:cubicBezTo>
                  <a:cubicBezTo>
                    <a:pt x="69" y="12"/>
                    <a:pt x="70" y="13"/>
                    <a:pt x="71" y="14"/>
                  </a:cubicBezTo>
                  <a:cubicBezTo>
                    <a:pt x="73" y="17"/>
                    <a:pt x="76" y="19"/>
                    <a:pt x="79" y="21"/>
                  </a:cubicBezTo>
                  <a:cubicBezTo>
                    <a:pt x="80" y="22"/>
                    <a:pt x="81" y="23"/>
                    <a:pt x="83" y="24"/>
                  </a:cubicBezTo>
                  <a:cubicBezTo>
                    <a:pt x="84" y="25"/>
                    <a:pt x="86" y="25"/>
                    <a:pt x="87" y="26"/>
                  </a:cubicBezTo>
                  <a:cubicBezTo>
                    <a:pt x="89" y="27"/>
                    <a:pt x="90" y="27"/>
                    <a:pt x="93" y="27"/>
                  </a:cubicBezTo>
                  <a:cubicBezTo>
                    <a:pt x="94" y="27"/>
                    <a:pt x="95" y="29"/>
                    <a:pt x="97" y="29"/>
                  </a:cubicBezTo>
                  <a:cubicBezTo>
                    <a:pt x="100" y="31"/>
                    <a:pt x="103" y="35"/>
                    <a:pt x="107" y="36"/>
                  </a:cubicBezTo>
                  <a:cubicBezTo>
                    <a:pt x="108" y="36"/>
                    <a:pt x="110" y="36"/>
                    <a:pt x="111" y="37"/>
                  </a:cubicBezTo>
                  <a:cubicBezTo>
                    <a:pt x="112" y="39"/>
                    <a:pt x="113" y="38"/>
                    <a:pt x="114" y="39"/>
                  </a:cubicBezTo>
                  <a:cubicBezTo>
                    <a:pt x="115" y="39"/>
                    <a:pt x="117" y="40"/>
                    <a:pt x="118" y="41"/>
                  </a:cubicBezTo>
                  <a:cubicBezTo>
                    <a:pt x="119" y="42"/>
                    <a:pt x="120" y="43"/>
                    <a:pt x="120" y="43"/>
                  </a:cubicBezTo>
                  <a:cubicBezTo>
                    <a:pt x="122" y="45"/>
                    <a:pt x="119" y="47"/>
                    <a:pt x="119" y="49"/>
                  </a:cubicBezTo>
                  <a:cubicBezTo>
                    <a:pt x="118" y="52"/>
                    <a:pt x="115" y="53"/>
                    <a:pt x="116" y="57"/>
                  </a:cubicBezTo>
                  <a:cubicBezTo>
                    <a:pt x="117" y="60"/>
                    <a:pt x="114" y="61"/>
                    <a:pt x="113" y="64"/>
                  </a:cubicBezTo>
                  <a:cubicBezTo>
                    <a:pt x="113" y="65"/>
                    <a:pt x="113" y="65"/>
                    <a:pt x="113" y="67"/>
                  </a:cubicBezTo>
                  <a:cubicBezTo>
                    <a:pt x="115" y="66"/>
                    <a:pt x="118" y="66"/>
                    <a:pt x="120" y="66"/>
                  </a:cubicBezTo>
                  <a:cubicBezTo>
                    <a:pt x="123" y="67"/>
                    <a:pt x="127" y="69"/>
                    <a:pt x="131" y="68"/>
                  </a:cubicBezTo>
                  <a:cubicBezTo>
                    <a:pt x="132" y="68"/>
                    <a:pt x="132" y="69"/>
                    <a:pt x="134" y="68"/>
                  </a:cubicBezTo>
                  <a:cubicBezTo>
                    <a:pt x="135" y="68"/>
                    <a:pt x="136" y="70"/>
                    <a:pt x="137" y="70"/>
                  </a:cubicBezTo>
                  <a:cubicBezTo>
                    <a:pt x="137" y="69"/>
                    <a:pt x="138" y="67"/>
                    <a:pt x="139" y="66"/>
                  </a:cubicBezTo>
                  <a:cubicBezTo>
                    <a:pt x="141" y="66"/>
                    <a:pt x="142" y="68"/>
                    <a:pt x="143" y="68"/>
                  </a:cubicBezTo>
                  <a:cubicBezTo>
                    <a:pt x="145" y="67"/>
                    <a:pt x="144" y="65"/>
                    <a:pt x="145" y="64"/>
                  </a:cubicBezTo>
                  <a:cubicBezTo>
                    <a:pt x="145" y="62"/>
                    <a:pt x="149" y="62"/>
                    <a:pt x="148" y="62"/>
                  </a:cubicBezTo>
                  <a:cubicBezTo>
                    <a:pt x="150" y="59"/>
                    <a:pt x="150" y="59"/>
                    <a:pt x="150" y="59"/>
                  </a:cubicBezTo>
                  <a:cubicBezTo>
                    <a:pt x="152" y="59"/>
                    <a:pt x="152" y="56"/>
                    <a:pt x="152" y="54"/>
                  </a:cubicBezTo>
                  <a:cubicBezTo>
                    <a:pt x="152" y="52"/>
                    <a:pt x="152" y="50"/>
                    <a:pt x="151" y="48"/>
                  </a:cubicBezTo>
                  <a:cubicBezTo>
                    <a:pt x="151" y="45"/>
                    <a:pt x="152" y="46"/>
                    <a:pt x="153" y="47"/>
                  </a:cubicBezTo>
                  <a:cubicBezTo>
                    <a:pt x="154" y="45"/>
                    <a:pt x="156" y="45"/>
                    <a:pt x="157" y="46"/>
                  </a:cubicBezTo>
                  <a:cubicBezTo>
                    <a:pt x="160" y="46"/>
                    <a:pt x="160" y="49"/>
                    <a:pt x="161" y="51"/>
                  </a:cubicBezTo>
                  <a:cubicBezTo>
                    <a:pt x="162" y="53"/>
                    <a:pt x="162" y="55"/>
                    <a:pt x="162" y="58"/>
                  </a:cubicBezTo>
                  <a:cubicBezTo>
                    <a:pt x="162" y="60"/>
                    <a:pt x="163" y="61"/>
                    <a:pt x="162" y="63"/>
                  </a:cubicBezTo>
                  <a:cubicBezTo>
                    <a:pt x="162" y="63"/>
                    <a:pt x="162" y="64"/>
                    <a:pt x="162" y="65"/>
                  </a:cubicBezTo>
                  <a:cubicBezTo>
                    <a:pt x="161" y="65"/>
                    <a:pt x="161" y="65"/>
                    <a:pt x="161" y="65"/>
                  </a:cubicBezTo>
                  <a:cubicBezTo>
                    <a:pt x="159" y="66"/>
                    <a:pt x="158" y="67"/>
                    <a:pt x="156" y="68"/>
                  </a:cubicBezTo>
                  <a:cubicBezTo>
                    <a:pt x="155" y="68"/>
                    <a:pt x="152" y="69"/>
                    <a:pt x="152" y="71"/>
                  </a:cubicBezTo>
                  <a:cubicBezTo>
                    <a:pt x="152" y="72"/>
                    <a:pt x="150" y="73"/>
                    <a:pt x="149" y="73"/>
                  </a:cubicBezTo>
                  <a:cubicBezTo>
                    <a:pt x="148" y="74"/>
                    <a:pt x="148" y="75"/>
                    <a:pt x="147" y="75"/>
                  </a:cubicBezTo>
                  <a:cubicBezTo>
                    <a:pt x="146" y="76"/>
                    <a:pt x="145" y="77"/>
                    <a:pt x="144" y="78"/>
                  </a:cubicBezTo>
                  <a:cubicBezTo>
                    <a:pt x="145" y="78"/>
                    <a:pt x="145" y="79"/>
                    <a:pt x="145" y="80"/>
                  </a:cubicBezTo>
                  <a:cubicBezTo>
                    <a:pt x="143" y="78"/>
                    <a:pt x="140" y="85"/>
                    <a:pt x="139" y="87"/>
                  </a:cubicBezTo>
                  <a:cubicBezTo>
                    <a:pt x="137" y="89"/>
                    <a:pt x="136" y="95"/>
                    <a:pt x="133" y="96"/>
                  </a:cubicBezTo>
                  <a:cubicBezTo>
                    <a:pt x="131" y="97"/>
                    <a:pt x="132" y="99"/>
                    <a:pt x="131" y="100"/>
                  </a:cubicBezTo>
                  <a:cubicBezTo>
                    <a:pt x="130" y="101"/>
                    <a:pt x="130" y="101"/>
                    <a:pt x="129" y="101"/>
                  </a:cubicBezTo>
                  <a:cubicBezTo>
                    <a:pt x="130" y="102"/>
                    <a:pt x="129" y="104"/>
                    <a:pt x="128" y="104"/>
                  </a:cubicBezTo>
                  <a:cubicBezTo>
                    <a:pt x="126" y="106"/>
                    <a:pt x="129" y="106"/>
                    <a:pt x="129" y="109"/>
                  </a:cubicBezTo>
                  <a:cubicBezTo>
                    <a:pt x="129" y="110"/>
                    <a:pt x="128" y="110"/>
                    <a:pt x="128" y="111"/>
                  </a:cubicBezTo>
                  <a:cubicBezTo>
                    <a:pt x="128" y="112"/>
                    <a:pt x="128" y="112"/>
                    <a:pt x="129" y="113"/>
                  </a:cubicBezTo>
                  <a:cubicBezTo>
                    <a:pt x="129" y="114"/>
                    <a:pt x="129" y="115"/>
                    <a:pt x="128" y="116"/>
                  </a:cubicBezTo>
                  <a:cubicBezTo>
                    <a:pt x="127" y="117"/>
                    <a:pt x="129" y="116"/>
                    <a:pt x="129" y="118"/>
                  </a:cubicBezTo>
                  <a:cubicBezTo>
                    <a:pt x="129" y="120"/>
                    <a:pt x="127" y="121"/>
                    <a:pt x="128" y="123"/>
                  </a:cubicBezTo>
                  <a:cubicBezTo>
                    <a:pt x="128" y="125"/>
                    <a:pt x="129" y="126"/>
                    <a:pt x="129" y="128"/>
                  </a:cubicBezTo>
                  <a:cubicBezTo>
                    <a:pt x="128" y="130"/>
                    <a:pt x="129" y="132"/>
                    <a:pt x="130" y="134"/>
                  </a:cubicBezTo>
                  <a:cubicBezTo>
                    <a:pt x="132" y="136"/>
                    <a:pt x="128" y="135"/>
                    <a:pt x="128" y="137"/>
                  </a:cubicBezTo>
                  <a:cubicBezTo>
                    <a:pt x="129" y="139"/>
                    <a:pt x="127" y="141"/>
                    <a:pt x="128" y="143"/>
                  </a:cubicBezTo>
                  <a:cubicBezTo>
                    <a:pt x="129" y="144"/>
                    <a:pt x="133" y="150"/>
                    <a:pt x="130" y="150"/>
                  </a:cubicBezTo>
                  <a:cubicBezTo>
                    <a:pt x="131" y="152"/>
                    <a:pt x="131" y="153"/>
                    <a:pt x="133" y="154"/>
                  </a:cubicBezTo>
                  <a:cubicBezTo>
                    <a:pt x="135" y="156"/>
                    <a:pt x="137" y="157"/>
                    <a:pt x="140" y="158"/>
                  </a:cubicBezTo>
                  <a:cubicBezTo>
                    <a:pt x="143" y="159"/>
                    <a:pt x="148" y="162"/>
                    <a:pt x="146" y="167"/>
                  </a:cubicBezTo>
                  <a:cubicBezTo>
                    <a:pt x="145" y="170"/>
                    <a:pt x="149" y="176"/>
                    <a:pt x="153" y="175"/>
                  </a:cubicBezTo>
                  <a:cubicBezTo>
                    <a:pt x="154" y="174"/>
                    <a:pt x="155" y="179"/>
                    <a:pt x="155" y="179"/>
                  </a:cubicBezTo>
                  <a:cubicBezTo>
                    <a:pt x="156" y="182"/>
                    <a:pt x="155" y="185"/>
                    <a:pt x="154" y="187"/>
                  </a:cubicBezTo>
                  <a:cubicBezTo>
                    <a:pt x="153" y="189"/>
                    <a:pt x="151" y="192"/>
                    <a:pt x="150" y="194"/>
                  </a:cubicBezTo>
                  <a:cubicBezTo>
                    <a:pt x="150" y="196"/>
                    <a:pt x="151" y="197"/>
                    <a:pt x="148" y="198"/>
                  </a:cubicBezTo>
                  <a:cubicBezTo>
                    <a:pt x="145" y="201"/>
                    <a:pt x="140" y="203"/>
                    <a:pt x="135" y="203"/>
                  </a:cubicBezTo>
                  <a:cubicBezTo>
                    <a:pt x="130" y="205"/>
                    <a:pt x="124" y="206"/>
                    <a:pt x="119" y="207"/>
                  </a:cubicBezTo>
                  <a:cubicBezTo>
                    <a:pt x="116" y="207"/>
                    <a:pt x="114" y="207"/>
                    <a:pt x="112" y="206"/>
                  </a:cubicBezTo>
                  <a:cubicBezTo>
                    <a:pt x="110" y="206"/>
                    <a:pt x="108" y="205"/>
                    <a:pt x="106" y="204"/>
                  </a:cubicBezTo>
                  <a:cubicBezTo>
                    <a:pt x="106" y="205"/>
                    <a:pt x="106" y="205"/>
                    <a:pt x="107" y="206"/>
                  </a:cubicBezTo>
                  <a:cubicBezTo>
                    <a:pt x="108" y="206"/>
                    <a:pt x="107" y="208"/>
                    <a:pt x="107" y="208"/>
                  </a:cubicBezTo>
                  <a:cubicBezTo>
                    <a:pt x="107" y="209"/>
                    <a:pt x="112" y="212"/>
                    <a:pt x="109" y="211"/>
                  </a:cubicBezTo>
                  <a:cubicBezTo>
                    <a:pt x="110" y="212"/>
                    <a:pt x="111" y="213"/>
                    <a:pt x="111" y="214"/>
                  </a:cubicBezTo>
                  <a:cubicBezTo>
                    <a:pt x="112" y="216"/>
                    <a:pt x="112" y="218"/>
                    <a:pt x="110" y="217"/>
                  </a:cubicBezTo>
                  <a:cubicBezTo>
                    <a:pt x="110" y="218"/>
                    <a:pt x="111" y="219"/>
                    <a:pt x="111" y="220"/>
                  </a:cubicBezTo>
                  <a:cubicBezTo>
                    <a:pt x="110" y="221"/>
                    <a:pt x="109" y="222"/>
                    <a:pt x="110" y="223"/>
                  </a:cubicBezTo>
                  <a:cubicBezTo>
                    <a:pt x="111" y="224"/>
                    <a:pt x="112" y="224"/>
                    <a:pt x="112" y="225"/>
                  </a:cubicBezTo>
                  <a:cubicBezTo>
                    <a:pt x="113" y="226"/>
                    <a:pt x="113" y="227"/>
                    <a:pt x="114" y="226"/>
                  </a:cubicBezTo>
                  <a:cubicBezTo>
                    <a:pt x="113" y="231"/>
                    <a:pt x="108" y="232"/>
                    <a:pt x="104" y="232"/>
                  </a:cubicBezTo>
                  <a:cubicBezTo>
                    <a:pt x="99" y="233"/>
                    <a:pt x="94" y="229"/>
                    <a:pt x="89" y="228"/>
                  </a:cubicBezTo>
                  <a:cubicBezTo>
                    <a:pt x="91" y="228"/>
                    <a:pt x="89" y="227"/>
                    <a:pt x="88" y="227"/>
                  </a:cubicBezTo>
                  <a:cubicBezTo>
                    <a:pt x="87" y="228"/>
                    <a:pt x="86" y="229"/>
                    <a:pt x="86" y="230"/>
                  </a:cubicBezTo>
                  <a:cubicBezTo>
                    <a:pt x="86" y="233"/>
                    <a:pt x="90" y="235"/>
                    <a:pt x="90" y="238"/>
                  </a:cubicBezTo>
                  <a:cubicBezTo>
                    <a:pt x="91" y="240"/>
                    <a:pt x="91" y="243"/>
                    <a:pt x="93" y="244"/>
                  </a:cubicBezTo>
                  <a:cubicBezTo>
                    <a:pt x="95" y="245"/>
                    <a:pt x="98" y="245"/>
                    <a:pt x="97" y="247"/>
                  </a:cubicBezTo>
                  <a:cubicBezTo>
                    <a:pt x="98" y="247"/>
                    <a:pt x="103" y="248"/>
                    <a:pt x="103" y="247"/>
                  </a:cubicBezTo>
                  <a:cubicBezTo>
                    <a:pt x="102" y="246"/>
                    <a:pt x="100" y="246"/>
                    <a:pt x="99" y="245"/>
                  </a:cubicBezTo>
                  <a:cubicBezTo>
                    <a:pt x="101" y="245"/>
                    <a:pt x="102" y="244"/>
                    <a:pt x="103" y="244"/>
                  </a:cubicBezTo>
                  <a:cubicBezTo>
                    <a:pt x="105" y="243"/>
                    <a:pt x="107" y="246"/>
                    <a:pt x="107" y="247"/>
                  </a:cubicBezTo>
                  <a:cubicBezTo>
                    <a:pt x="107" y="248"/>
                    <a:pt x="109" y="250"/>
                    <a:pt x="108" y="252"/>
                  </a:cubicBezTo>
                  <a:cubicBezTo>
                    <a:pt x="107" y="253"/>
                    <a:pt x="105" y="253"/>
                    <a:pt x="104" y="253"/>
                  </a:cubicBezTo>
                  <a:cubicBezTo>
                    <a:pt x="102" y="253"/>
                    <a:pt x="103" y="251"/>
                    <a:pt x="102" y="250"/>
                  </a:cubicBezTo>
                  <a:cubicBezTo>
                    <a:pt x="100" y="248"/>
                    <a:pt x="99" y="248"/>
                    <a:pt x="97" y="249"/>
                  </a:cubicBezTo>
                  <a:cubicBezTo>
                    <a:pt x="93" y="252"/>
                    <a:pt x="100" y="254"/>
                    <a:pt x="102" y="254"/>
                  </a:cubicBezTo>
                  <a:cubicBezTo>
                    <a:pt x="102" y="255"/>
                    <a:pt x="101" y="256"/>
                    <a:pt x="100" y="256"/>
                  </a:cubicBezTo>
                  <a:cubicBezTo>
                    <a:pt x="97" y="257"/>
                    <a:pt x="97" y="258"/>
                    <a:pt x="97" y="260"/>
                  </a:cubicBezTo>
                  <a:cubicBezTo>
                    <a:pt x="96" y="262"/>
                    <a:pt x="96" y="263"/>
                    <a:pt x="97" y="265"/>
                  </a:cubicBezTo>
                  <a:cubicBezTo>
                    <a:pt x="97" y="265"/>
                    <a:pt x="98" y="266"/>
                    <a:pt x="98" y="267"/>
                  </a:cubicBezTo>
                  <a:cubicBezTo>
                    <a:pt x="98" y="268"/>
                    <a:pt x="98" y="268"/>
                    <a:pt x="98" y="269"/>
                  </a:cubicBezTo>
                  <a:cubicBezTo>
                    <a:pt x="99" y="269"/>
                    <a:pt x="99" y="270"/>
                    <a:pt x="99" y="271"/>
                  </a:cubicBezTo>
                  <a:cubicBezTo>
                    <a:pt x="99" y="271"/>
                    <a:pt x="99" y="272"/>
                    <a:pt x="99" y="273"/>
                  </a:cubicBezTo>
                  <a:cubicBezTo>
                    <a:pt x="98" y="273"/>
                    <a:pt x="97" y="273"/>
                    <a:pt x="97" y="274"/>
                  </a:cubicBezTo>
                  <a:cubicBezTo>
                    <a:pt x="97" y="276"/>
                    <a:pt x="99" y="276"/>
                    <a:pt x="99" y="277"/>
                  </a:cubicBezTo>
                  <a:cubicBezTo>
                    <a:pt x="98" y="279"/>
                    <a:pt x="89" y="277"/>
                    <a:pt x="91" y="280"/>
                  </a:cubicBezTo>
                  <a:cubicBezTo>
                    <a:pt x="86" y="279"/>
                    <a:pt x="85" y="285"/>
                    <a:pt x="85" y="288"/>
                  </a:cubicBezTo>
                  <a:cubicBezTo>
                    <a:pt x="84" y="293"/>
                    <a:pt x="87" y="295"/>
                    <a:pt x="91" y="298"/>
                  </a:cubicBezTo>
                  <a:cubicBezTo>
                    <a:pt x="93" y="299"/>
                    <a:pt x="95" y="301"/>
                    <a:pt x="97" y="302"/>
                  </a:cubicBezTo>
                  <a:cubicBezTo>
                    <a:pt x="100" y="303"/>
                    <a:pt x="103" y="301"/>
                    <a:pt x="106" y="303"/>
                  </a:cubicBezTo>
                  <a:cubicBezTo>
                    <a:pt x="109" y="305"/>
                    <a:pt x="110" y="312"/>
                    <a:pt x="104" y="312"/>
                  </a:cubicBezTo>
                  <a:cubicBezTo>
                    <a:pt x="105" y="312"/>
                    <a:pt x="106" y="311"/>
                    <a:pt x="107" y="311"/>
                  </a:cubicBezTo>
                  <a:cubicBezTo>
                    <a:pt x="108" y="311"/>
                    <a:pt x="109" y="312"/>
                    <a:pt x="110" y="313"/>
                  </a:cubicBezTo>
                  <a:cubicBezTo>
                    <a:pt x="109" y="313"/>
                    <a:pt x="109" y="313"/>
                    <a:pt x="109" y="314"/>
                  </a:cubicBezTo>
                  <a:cubicBezTo>
                    <a:pt x="107" y="314"/>
                    <a:pt x="104" y="318"/>
                    <a:pt x="103" y="319"/>
                  </a:cubicBezTo>
                  <a:cubicBezTo>
                    <a:pt x="102" y="320"/>
                    <a:pt x="101" y="322"/>
                    <a:pt x="100" y="323"/>
                  </a:cubicBezTo>
                  <a:cubicBezTo>
                    <a:pt x="99" y="324"/>
                    <a:pt x="98" y="325"/>
                    <a:pt x="99" y="326"/>
                  </a:cubicBezTo>
                  <a:cubicBezTo>
                    <a:pt x="99" y="328"/>
                    <a:pt x="99" y="329"/>
                    <a:pt x="98" y="329"/>
                  </a:cubicBezTo>
                  <a:cubicBezTo>
                    <a:pt x="99" y="329"/>
                    <a:pt x="99" y="329"/>
                    <a:pt x="99" y="328"/>
                  </a:cubicBezTo>
                  <a:cubicBezTo>
                    <a:pt x="99" y="331"/>
                    <a:pt x="103" y="336"/>
                    <a:pt x="98" y="338"/>
                  </a:cubicBezTo>
                  <a:cubicBezTo>
                    <a:pt x="95" y="339"/>
                    <a:pt x="94" y="334"/>
                    <a:pt x="91" y="333"/>
                  </a:cubicBezTo>
                  <a:cubicBezTo>
                    <a:pt x="92" y="334"/>
                    <a:pt x="94" y="335"/>
                    <a:pt x="93" y="336"/>
                  </a:cubicBezTo>
                  <a:cubicBezTo>
                    <a:pt x="93" y="337"/>
                    <a:pt x="91" y="336"/>
                    <a:pt x="90" y="337"/>
                  </a:cubicBezTo>
                  <a:cubicBezTo>
                    <a:pt x="93" y="336"/>
                    <a:pt x="94" y="337"/>
                    <a:pt x="96" y="338"/>
                  </a:cubicBezTo>
                  <a:cubicBezTo>
                    <a:pt x="96" y="340"/>
                    <a:pt x="93" y="340"/>
                    <a:pt x="93" y="342"/>
                  </a:cubicBezTo>
                  <a:cubicBezTo>
                    <a:pt x="92" y="344"/>
                    <a:pt x="94" y="346"/>
                    <a:pt x="92" y="349"/>
                  </a:cubicBezTo>
                  <a:cubicBezTo>
                    <a:pt x="94" y="346"/>
                    <a:pt x="97" y="352"/>
                    <a:pt x="98" y="353"/>
                  </a:cubicBezTo>
                  <a:cubicBezTo>
                    <a:pt x="99" y="356"/>
                    <a:pt x="94" y="354"/>
                    <a:pt x="93" y="355"/>
                  </a:cubicBezTo>
                  <a:cubicBezTo>
                    <a:pt x="94" y="355"/>
                    <a:pt x="97" y="356"/>
                    <a:pt x="98" y="356"/>
                  </a:cubicBezTo>
                  <a:cubicBezTo>
                    <a:pt x="99" y="355"/>
                    <a:pt x="100" y="357"/>
                    <a:pt x="102" y="358"/>
                  </a:cubicBezTo>
                  <a:cubicBezTo>
                    <a:pt x="104" y="360"/>
                    <a:pt x="107" y="361"/>
                    <a:pt x="108" y="364"/>
                  </a:cubicBezTo>
                  <a:cubicBezTo>
                    <a:pt x="107" y="363"/>
                    <a:pt x="106" y="363"/>
                    <a:pt x="105" y="363"/>
                  </a:cubicBezTo>
                  <a:cubicBezTo>
                    <a:pt x="103" y="363"/>
                    <a:pt x="102" y="362"/>
                    <a:pt x="100" y="361"/>
                  </a:cubicBezTo>
                  <a:cubicBezTo>
                    <a:pt x="96" y="360"/>
                    <a:pt x="91" y="360"/>
                    <a:pt x="86" y="360"/>
                  </a:cubicBezTo>
                  <a:cubicBezTo>
                    <a:pt x="85" y="360"/>
                    <a:pt x="83" y="360"/>
                    <a:pt x="81" y="360"/>
                  </a:cubicBezTo>
                  <a:cubicBezTo>
                    <a:pt x="79" y="360"/>
                    <a:pt x="75" y="360"/>
                    <a:pt x="74" y="359"/>
                  </a:cubicBezTo>
                  <a:cubicBezTo>
                    <a:pt x="72" y="358"/>
                    <a:pt x="70" y="355"/>
                    <a:pt x="67" y="354"/>
                  </a:cubicBezTo>
                  <a:cubicBezTo>
                    <a:pt x="68" y="353"/>
                    <a:pt x="67" y="351"/>
                    <a:pt x="66" y="350"/>
                  </a:cubicBezTo>
                  <a:cubicBezTo>
                    <a:pt x="64" y="349"/>
                    <a:pt x="66" y="348"/>
                    <a:pt x="65" y="346"/>
                  </a:cubicBezTo>
                  <a:cubicBezTo>
                    <a:pt x="64" y="345"/>
                    <a:pt x="63" y="343"/>
                    <a:pt x="61" y="344"/>
                  </a:cubicBezTo>
                  <a:cubicBezTo>
                    <a:pt x="60" y="344"/>
                    <a:pt x="60" y="344"/>
                    <a:pt x="59" y="344"/>
                  </a:cubicBezTo>
                  <a:cubicBezTo>
                    <a:pt x="58" y="344"/>
                    <a:pt x="58" y="345"/>
                    <a:pt x="57" y="345"/>
                  </a:cubicBezTo>
                  <a:cubicBezTo>
                    <a:pt x="56" y="346"/>
                    <a:pt x="54" y="342"/>
                    <a:pt x="53" y="342"/>
                  </a:cubicBezTo>
                  <a:cubicBezTo>
                    <a:pt x="52" y="340"/>
                    <a:pt x="49" y="339"/>
                    <a:pt x="49" y="337"/>
                  </a:cubicBezTo>
                  <a:cubicBezTo>
                    <a:pt x="49" y="336"/>
                    <a:pt x="48" y="336"/>
                    <a:pt x="48" y="336"/>
                  </a:cubicBezTo>
                  <a:cubicBezTo>
                    <a:pt x="48" y="335"/>
                    <a:pt x="48" y="334"/>
                    <a:pt x="48" y="334"/>
                  </a:cubicBezTo>
                  <a:cubicBezTo>
                    <a:pt x="47" y="333"/>
                    <a:pt x="46" y="332"/>
                    <a:pt x="46" y="331"/>
                  </a:cubicBezTo>
                  <a:cubicBezTo>
                    <a:pt x="46" y="330"/>
                    <a:pt x="46" y="329"/>
                    <a:pt x="46" y="328"/>
                  </a:cubicBezTo>
                  <a:cubicBezTo>
                    <a:pt x="47" y="329"/>
                    <a:pt x="48" y="328"/>
                    <a:pt x="48" y="326"/>
                  </a:cubicBezTo>
                  <a:cubicBezTo>
                    <a:pt x="48" y="326"/>
                    <a:pt x="48" y="325"/>
                    <a:pt x="48" y="324"/>
                  </a:cubicBezTo>
                  <a:cubicBezTo>
                    <a:pt x="49" y="324"/>
                    <a:pt x="50" y="324"/>
                    <a:pt x="50" y="324"/>
                  </a:cubicBezTo>
                  <a:cubicBezTo>
                    <a:pt x="52" y="322"/>
                    <a:pt x="50" y="320"/>
                    <a:pt x="50" y="319"/>
                  </a:cubicBezTo>
                  <a:cubicBezTo>
                    <a:pt x="49" y="318"/>
                    <a:pt x="51" y="318"/>
                    <a:pt x="51" y="317"/>
                  </a:cubicBezTo>
                  <a:cubicBezTo>
                    <a:pt x="51" y="316"/>
                    <a:pt x="50" y="314"/>
                    <a:pt x="49" y="314"/>
                  </a:cubicBezTo>
                  <a:cubicBezTo>
                    <a:pt x="47" y="312"/>
                    <a:pt x="47" y="312"/>
                    <a:pt x="47" y="310"/>
                  </a:cubicBezTo>
                  <a:cubicBezTo>
                    <a:pt x="47" y="308"/>
                    <a:pt x="47" y="303"/>
                    <a:pt x="50" y="304"/>
                  </a:cubicBezTo>
                  <a:cubicBezTo>
                    <a:pt x="49" y="303"/>
                    <a:pt x="48" y="303"/>
                    <a:pt x="48" y="301"/>
                  </a:cubicBezTo>
                  <a:cubicBezTo>
                    <a:pt x="48" y="301"/>
                    <a:pt x="47" y="300"/>
                    <a:pt x="48" y="299"/>
                  </a:cubicBezTo>
                  <a:cubicBezTo>
                    <a:pt x="48" y="299"/>
                    <a:pt x="48" y="299"/>
                    <a:pt x="49" y="298"/>
                  </a:cubicBezTo>
                  <a:cubicBezTo>
                    <a:pt x="50" y="296"/>
                    <a:pt x="46" y="292"/>
                    <a:pt x="44" y="291"/>
                  </a:cubicBezTo>
                  <a:cubicBezTo>
                    <a:pt x="46" y="291"/>
                    <a:pt x="47" y="289"/>
                    <a:pt x="45" y="288"/>
                  </a:cubicBezTo>
                  <a:cubicBezTo>
                    <a:pt x="44" y="288"/>
                    <a:pt x="42" y="285"/>
                    <a:pt x="43" y="284"/>
                  </a:cubicBezTo>
                  <a:cubicBezTo>
                    <a:pt x="44" y="283"/>
                    <a:pt x="45" y="284"/>
                    <a:pt x="45" y="283"/>
                  </a:cubicBezTo>
                  <a:cubicBezTo>
                    <a:pt x="46" y="281"/>
                    <a:pt x="46" y="281"/>
                    <a:pt x="45" y="280"/>
                  </a:cubicBezTo>
                  <a:cubicBezTo>
                    <a:pt x="44" y="279"/>
                    <a:pt x="43" y="279"/>
                    <a:pt x="42" y="278"/>
                  </a:cubicBezTo>
                  <a:cubicBezTo>
                    <a:pt x="40" y="277"/>
                    <a:pt x="38" y="278"/>
                    <a:pt x="37" y="276"/>
                  </a:cubicBezTo>
                  <a:cubicBezTo>
                    <a:pt x="36" y="275"/>
                    <a:pt x="43" y="276"/>
                    <a:pt x="44" y="275"/>
                  </a:cubicBezTo>
                  <a:cubicBezTo>
                    <a:pt x="44" y="275"/>
                    <a:pt x="44" y="272"/>
                    <a:pt x="44" y="273"/>
                  </a:cubicBezTo>
                  <a:cubicBezTo>
                    <a:pt x="43" y="269"/>
                    <a:pt x="38" y="273"/>
                    <a:pt x="36" y="269"/>
                  </a:cubicBezTo>
                  <a:cubicBezTo>
                    <a:pt x="36" y="269"/>
                    <a:pt x="36" y="268"/>
                    <a:pt x="36" y="268"/>
                  </a:cubicBezTo>
                  <a:cubicBezTo>
                    <a:pt x="35" y="267"/>
                    <a:pt x="37" y="266"/>
                    <a:pt x="36" y="265"/>
                  </a:cubicBezTo>
                  <a:cubicBezTo>
                    <a:pt x="35" y="264"/>
                    <a:pt x="33" y="264"/>
                    <a:pt x="35" y="263"/>
                  </a:cubicBezTo>
                  <a:cubicBezTo>
                    <a:pt x="36" y="261"/>
                    <a:pt x="29" y="260"/>
                    <a:pt x="32" y="258"/>
                  </a:cubicBezTo>
                  <a:cubicBezTo>
                    <a:pt x="33" y="257"/>
                    <a:pt x="31" y="256"/>
                    <a:pt x="30" y="256"/>
                  </a:cubicBezTo>
                  <a:cubicBezTo>
                    <a:pt x="28" y="255"/>
                    <a:pt x="27" y="255"/>
                    <a:pt x="27" y="253"/>
                  </a:cubicBezTo>
                  <a:cubicBezTo>
                    <a:pt x="26" y="251"/>
                    <a:pt x="26" y="249"/>
                    <a:pt x="26" y="248"/>
                  </a:cubicBezTo>
                  <a:cubicBezTo>
                    <a:pt x="25" y="246"/>
                    <a:pt x="23" y="246"/>
                    <a:pt x="25" y="244"/>
                  </a:cubicBezTo>
                  <a:cubicBezTo>
                    <a:pt x="26" y="244"/>
                    <a:pt x="28" y="244"/>
                    <a:pt x="27" y="243"/>
                  </a:cubicBezTo>
                  <a:cubicBezTo>
                    <a:pt x="25" y="241"/>
                    <a:pt x="23" y="239"/>
                    <a:pt x="23" y="237"/>
                  </a:cubicBezTo>
                  <a:cubicBezTo>
                    <a:pt x="24" y="234"/>
                    <a:pt x="20" y="231"/>
                    <a:pt x="20" y="227"/>
                  </a:cubicBezTo>
                  <a:cubicBezTo>
                    <a:pt x="19" y="226"/>
                    <a:pt x="19" y="225"/>
                    <a:pt x="20" y="223"/>
                  </a:cubicBezTo>
                  <a:cubicBezTo>
                    <a:pt x="21" y="222"/>
                    <a:pt x="18" y="221"/>
                    <a:pt x="18" y="220"/>
                  </a:cubicBezTo>
                  <a:cubicBezTo>
                    <a:pt x="20" y="220"/>
                    <a:pt x="19" y="217"/>
                    <a:pt x="18" y="216"/>
                  </a:cubicBezTo>
                  <a:cubicBezTo>
                    <a:pt x="17" y="215"/>
                    <a:pt x="17" y="214"/>
                    <a:pt x="19" y="214"/>
                  </a:cubicBezTo>
                  <a:cubicBezTo>
                    <a:pt x="18" y="213"/>
                    <a:pt x="19" y="209"/>
                    <a:pt x="18" y="207"/>
                  </a:cubicBezTo>
                  <a:cubicBezTo>
                    <a:pt x="17" y="205"/>
                    <a:pt x="20" y="204"/>
                    <a:pt x="21" y="203"/>
                  </a:cubicBezTo>
                  <a:cubicBezTo>
                    <a:pt x="23" y="202"/>
                    <a:pt x="19" y="199"/>
                    <a:pt x="19" y="197"/>
                  </a:cubicBezTo>
                  <a:cubicBezTo>
                    <a:pt x="18" y="195"/>
                    <a:pt x="14" y="192"/>
                    <a:pt x="15" y="190"/>
                  </a:cubicBezTo>
                  <a:cubicBezTo>
                    <a:pt x="15" y="188"/>
                    <a:pt x="14" y="184"/>
                    <a:pt x="13" y="183"/>
                  </a:cubicBezTo>
                  <a:cubicBezTo>
                    <a:pt x="12" y="181"/>
                    <a:pt x="12" y="178"/>
                    <a:pt x="13" y="176"/>
                  </a:cubicBezTo>
                  <a:cubicBezTo>
                    <a:pt x="14" y="176"/>
                    <a:pt x="14" y="176"/>
                    <a:pt x="15" y="175"/>
                  </a:cubicBezTo>
                  <a:cubicBezTo>
                    <a:pt x="15" y="175"/>
                    <a:pt x="15" y="174"/>
                    <a:pt x="15" y="173"/>
                  </a:cubicBezTo>
                  <a:cubicBezTo>
                    <a:pt x="16" y="173"/>
                    <a:pt x="17" y="172"/>
                    <a:pt x="17" y="172"/>
                  </a:cubicBezTo>
                  <a:cubicBezTo>
                    <a:pt x="17" y="170"/>
                    <a:pt x="16" y="168"/>
                    <a:pt x="16" y="167"/>
                  </a:cubicBezTo>
                  <a:cubicBezTo>
                    <a:pt x="15" y="166"/>
                    <a:pt x="15" y="164"/>
                    <a:pt x="14" y="163"/>
                  </a:cubicBezTo>
                  <a:cubicBezTo>
                    <a:pt x="13" y="162"/>
                    <a:pt x="13" y="162"/>
                    <a:pt x="13" y="162"/>
                  </a:cubicBezTo>
                  <a:cubicBezTo>
                    <a:pt x="13" y="161"/>
                    <a:pt x="14" y="161"/>
                    <a:pt x="14" y="160"/>
                  </a:cubicBezTo>
                  <a:cubicBezTo>
                    <a:pt x="14" y="159"/>
                    <a:pt x="14" y="158"/>
                    <a:pt x="14" y="157"/>
                  </a:cubicBezTo>
                  <a:cubicBezTo>
                    <a:pt x="14" y="155"/>
                    <a:pt x="14" y="150"/>
                    <a:pt x="16" y="150"/>
                  </a:cubicBezTo>
                  <a:cubicBezTo>
                    <a:pt x="18" y="151"/>
                    <a:pt x="15" y="146"/>
                    <a:pt x="15" y="146"/>
                  </a:cubicBezTo>
                  <a:cubicBezTo>
                    <a:pt x="14" y="144"/>
                    <a:pt x="15" y="139"/>
                    <a:pt x="13" y="138"/>
                  </a:cubicBezTo>
                  <a:cubicBezTo>
                    <a:pt x="12" y="138"/>
                    <a:pt x="13" y="139"/>
                    <a:pt x="11" y="138"/>
                  </a:cubicBezTo>
                  <a:cubicBezTo>
                    <a:pt x="10" y="136"/>
                    <a:pt x="11" y="136"/>
                    <a:pt x="11" y="134"/>
                  </a:cubicBezTo>
                  <a:cubicBezTo>
                    <a:pt x="11" y="133"/>
                    <a:pt x="10" y="132"/>
                    <a:pt x="9" y="132"/>
                  </a:cubicBezTo>
                  <a:cubicBezTo>
                    <a:pt x="8" y="131"/>
                    <a:pt x="9" y="130"/>
                    <a:pt x="8" y="129"/>
                  </a:cubicBezTo>
                  <a:cubicBezTo>
                    <a:pt x="8" y="127"/>
                    <a:pt x="5" y="126"/>
                    <a:pt x="5" y="123"/>
                  </a:cubicBezTo>
                  <a:cubicBezTo>
                    <a:pt x="7" y="124"/>
                    <a:pt x="4" y="121"/>
                    <a:pt x="4" y="121"/>
                  </a:cubicBezTo>
                  <a:cubicBezTo>
                    <a:pt x="1" y="120"/>
                    <a:pt x="1" y="116"/>
                    <a:pt x="1" y="114"/>
                  </a:cubicBezTo>
                  <a:cubicBezTo>
                    <a:pt x="1" y="112"/>
                    <a:pt x="2" y="113"/>
                    <a:pt x="2" y="110"/>
                  </a:cubicBezTo>
                  <a:cubicBezTo>
                    <a:pt x="2" y="108"/>
                    <a:pt x="3" y="105"/>
                    <a:pt x="2" y="103"/>
                  </a:cubicBezTo>
                  <a:cubicBezTo>
                    <a:pt x="5" y="105"/>
                    <a:pt x="4" y="100"/>
                    <a:pt x="4" y="98"/>
                  </a:cubicBezTo>
                  <a:cubicBezTo>
                    <a:pt x="3" y="96"/>
                    <a:pt x="0" y="92"/>
                    <a:pt x="1" y="9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27" name="Freeform 1498">
              <a:extLst>
                <a:ext uri="{FF2B5EF4-FFF2-40B4-BE49-F238E27FC236}">
                  <a16:creationId xmlns:a16="http://schemas.microsoft.com/office/drawing/2014/main" xmlns="" id="{25DEEA6C-DEF9-4E4A-B025-6C35B43CF4B0}"/>
                </a:ext>
              </a:extLst>
            </p:cNvPr>
            <p:cNvSpPr>
              <a:spLocks/>
            </p:cNvSpPr>
            <p:nvPr/>
          </p:nvSpPr>
          <p:spPr bwMode="auto">
            <a:xfrm>
              <a:off x="2405065" y="4997453"/>
              <a:ext cx="116597" cy="65975"/>
            </a:xfrm>
            <a:custGeom>
              <a:avLst/>
              <a:gdLst>
                <a:gd name="T0" fmla="*/ 0 w 42"/>
                <a:gd name="T1" fmla="*/ 0 h 27"/>
                <a:gd name="T2" fmla="*/ 6 w 42"/>
                <a:gd name="T3" fmla="*/ 5 h 27"/>
                <a:gd name="T4" fmla="*/ 6 w 42"/>
                <a:gd name="T5" fmla="*/ 7 h 27"/>
                <a:gd name="T6" fmla="*/ 10 w 42"/>
                <a:gd name="T7" fmla="*/ 11 h 27"/>
                <a:gd name="T8" fmla="*/ 16 w 42"/>
                <a:gd name="T9" fmla="*/ 14 h 27"/>
                <a:gd name="T10" fmla="*/ 30 w 42"/>
                <a:gd name="T11" fmla="*/ 21 h 27"/>
                <a:gd name="T12" fmla="*/ 37 w 42"/>
                <a:gd name="T13" fmla="*/ 23 h 27"/>
                <a:gd name="T14" fmla="*/ 41 w 42"/>
                <a:gd name="T15" fmla="*/ 23 h 27"/>
                <a:gd name="T16" fmla="*/ 42 w 42"/>
                <a:gd name="T17" fmla="*/ 26 h 27"/>
                <a:gd name="T18" fmla="*/ 37 w 42"/>
                <a:gd name="T19" fmla="*/ 26 h 27"/>
                <a:gd name="T20" fmla="*/ 31 w 42"/>
                <a:gd name="T21" fmla="*/ 27 h 27"/>
                <a:gd name="T22" fmla="*/ 24 w 42"/>
                <a:gd name="T23" fmla="*/ 26 h 27"/>
                <a:gd name="T24" fmla="*/ 15 w 42"/>
                <a:gd name="T25" fmla="*/ 25 h 27"/>
                <a:gd name="T26" fmla="*/ 11 w 42"/>
                <a:gd name="T27" fmla="*/ 24 h 27"/>
                <a:gd name="T28" fmla="*/ 8 w 42"/>
                <a:gd name="T29" fmla="*/ 17 h 27"/>
                <a:gd name="T30" fmla="*/ 0 w 42"/>
                <a:gd name="T3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27">
                  <a:moveTo>
                    <a:pt x="0" y="0"/>
                  </a:moveTo>
                  <a:cubicBezTo>
                    <a:pt x="2" y="2"/>
                    <a:pt x="4" y="3"/>
                    <a:pt x="6" y="5"/>
                  </a:cubicBezTo>
                  <a:cubicBezTo>
                    <a:pt x="4" y="3"/>
                    <a:pt x="1" y="7"/>
                    <a:pt x="6" y="7"/>
                  </a:cubicBezTo>
                  <a:cubicBezTo>
                    <a:pt x="8" y="7"/>
                    <a:pt x="9" y="9"/>
                    <a:pt x="10" y="11"/>
                  </a:cubicBezTo>
                  <a:cubicBezTo>
                    <a:pt x="12" y="12"/>
                    <a:pt x="14" y="12"/>
                    <a:pt x="16" y="14"/>
                  </a:cubicBezTo>
                  <a:cubicBezTo>
                    <a:pt x="19" y="17"/>
                    <a:pt x="25" y="19"/>
                    <a:pt x="30" y="21"/>
                  </a:cubicBezTo>
                  <a:cubicBezTo>
                    <a:pt x="32" y="22"/>
                    <a:pt x="35" y="23"/>
                    <a:pt x="37" y="23"/>
                  </a:cubicBezTo>
                  <a:cubicBezTo>
                    <a:pt x="38" y="23"/>
                    <a:pt x="40" y="23"/>
                    <a:pt x="41" y="23"/>
                  </a:cubicBezTo>
                  <a:cubicBezTo>
                    <a:pt x="42" y="23"/>
                    <a:pt x="42" y="25"/>
                    <a:pt x="42" y="26"/>
                  </a:cubicBezTo>
                  <a:cubicBezTo>
                    <a:pt x="40" y="25"/>
                    <a:pt x="39" y="26"/>
                    <a:pt x="37" y="26"/>
                  </a:cubicBezTo>
                  <a:cubicBezTo>
                    <a:pt x="35" y="25"/>
                    <a:pt x="33" y="27"/>
                    <a:pt x="31" y="27"/>
                  </a:cubicBezTo>
                  <a:cubicBezTo>
                    <a:pt x="29" y="26"/>
                    <a:pt x="27" y="26"/>
                    <a:pt x="24" y="26"/>
                  </a:cubicBezTo>
                  <a:cubicBezTo>
                    <a:pt x="21" y="26"/>
                    <a:pt x="18" y="26"/>
                    <a:pt x="15" y="25"/>
                  </a:cubicBezTo>
                  <a:cubicBezTo>
                    <a:pt x="14" y="24"/>
                    <a:pt x="12" y="26"/>
                    <a:pt x="11" y="24"/>
                  </a:cubicBezTo>
                  <a:cubicBezTo>
                    <a:pt x="10" y="22"/>
                    <a:pt x="9" y="19"/>
                    <a:pt x="8" y="17"/>
                  </a:cubicBezTo>
                  <a:cubicBezTo>
                    <a:pt x="5" y="11"/>
                    <a:pt x="2" y="6"/>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28" name="Freeform 1499">
              <a:extLst>
                <a:ext uri="{FF2B5EF4-FFF2-40B4-BE49-F238E27FC236}">
                  <a16:creationId xmlns:a16="http://schemas.microsoft.com/office/drawing/2014/main" xmlns="" id="{5BB2018D-9858-45F5-8E0E-4A3D67C2CAAD}"/>
                </a:ext>
              </a:extLst>
            </p:cNvPr>
            <p:cNvSpPr>
              <a:spLocks/>
            </p:cNvSpPr>
            <p:nvPr/>
          </p:nvSpPr>
          <p:spPr bwMode="auto">
            <a:xfrm>
              <a:off x="2405065" y="4997453"/>
              <a:ext cx="116597" cy="65975"/>
            </a:xfrm>
            <a:custGeom>
              <a:avLst/>
              <a:gdLst>
                <a:gd name="T0" fmla="*/ 0 w 42"/>
                <a:gd name="T1" fmla="*/ 0 h 27"/>
                <a:gd name="T2" fmla="*/ 6 w 42"/>
                <a:gd name="T3" fmla="*/ 5 h 27"/>
                <a:gd name="T4" fmla="*/ 6 w 42"/>
                <a:gd name="T5" fmla="*/ 7 h 27"/>
                <a:gd name="T6" fmla="*/ 10 w 42"/>
                <a:gd name="T7" fmla="*/ 11 h 27"/>
                <a:gd name="T8" fmla="*/ 16 w 42"/>
                <a:gd name="T9" fmla="*/ 14 h 27"/>
                <a:gd name="T10" fmla="*/ 30 w 42"/>
                <a:gd name="T11" fmla="*/ 21 h 27"/>
                <a:gd name="T12" fmla="*/ 37 w 42"/>
                <a:gd name="T13" fmla="*/ 23 h 27"/>
                <a:gd name="T14" fmla="*/ 41 w 42"/>
                <a:gd name="T15" fmla="*/ 23 h 27"/>
                <a:gd name="T16" fmla="*/ 42 w 42"/>
                <a:gd name="T17" fmla="*/ 26 h 27"/>
                <a:gd name="T18" fmla="*/ 37 w 42"/>
                <a:gd name="T19" fmla="*/ 26 h 27"/>
                <a:gd name="T20" fmla="*/ 31 w 42"/>
                <a:gd name="T21" fmla="*/ 27 h 27"/>
                <a:gd name="T22" fmla="*/ 24 w 42"/>
                <a:gd name="T23" fmla="*/ 26 h 27"/>
                <a:gd name="T24" fmla="*/ 15 w 42"/>
                <a:gd name="T25" fmla="*/ 25 h 27"/>
                <a:gd name="T26" fmla="*/ 11 w 42"/>
                <a:gd name="T27" fmla="*/ 24 h 27"/>
                <a:gd name="T28" fmla="*/ 8 w 42"/>
                <a:gd name="T29" fmla="*/ 17 h 27"/>
                <a:gd name="T30" fmla="*/ 0 w 42"/>
                <a:gd name="T3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27">
                  <a:moveTo>
                    <a:pt x="0" y="0"/>
                  </a:moveTo>
                  <a:cubicBezTo>
                    <a:pt x="2" y="2"/>
                    <a:pt x="4" y="3"/>
                    <a:pt x="6" y="5"/>
                  </a:cubicBezTo>
                  <a:cubicBezTo>
                    <a:pt x="4" y="3"/>
                    <a:pt x="1" y="7"/>
                    <a:pt x="6" y="7"/>
                  </a:cubicBezTo>
                  <a:cubicBezTo>
                    <a:pt x="8" y="7"/>
                    <a:pt x="9" y="9"/>
                    <a:pt x="10" y="11"/>
                  </a:cubicBezTo>
                  <a:cubicBezTo>
                    <a:pt x="12" y="12"/>
                    <a:pt x="14" y="12"/>
                    <a:pt x="16" y="14"/>
                  </a:cubicBezTo>
                  <a:cubicBezTo>
                    <a:pt x="19" y="17"/>
                    <a:pt x="25" y="19"/>
                    <a:pt x="30" y="21"/>
                  </a:cubicBezTo>
                  <a:cubicBezTo>
                    <a:pt x="32" y="22"/>
                    <a:pt x="35" y="23"/>
                    <a:pt x="37" y="23"/>
                  </a:cubicBezTo>
                  <a:cubicBezTo>
                    <a:pt x="38" y="23"/>
                    <a:pt x="40" y="23"/>
                    <a:pt x="41" y="23"/>
                  </a:cubicBezTo>
                  <a:cubicBezTo>
                    <a:pt x="42" y="23"/>
                    <a:pt x="42" y="25"/>
                    <a:pt x="42" y="26"/>
                  </a:cubicBezTo>
                  <a:cubicBezTo>
                    <a:pt x="40" y="25"/>
                    <a:pt x="39" y="26"/>
                    <a:pt x="37" y="26"/>
                  </a:cubicBezTo>
                  <a:cubicBezTo>
                    <a:pt x="35" y="25"/>
                    <a:pt x="33" y="27"/>
                    <a:pt x="31" y="27"/>
                  </a:cubicBezTo>
                  <a:cubicBezTo>
                    <a:pt x="29" y="26"/>
                    <a:pt x="27" y="26"/>
                    <a:pt x="24" y="26"/>
                  </a:cubicBezTo>
                  <a:cubicBezTo>
                    <a:pt x="21" y="26"/>
                    <a:pt x="18" y="26"/>
                    <a:pt x="15" y="25"/>
                  </a:cubicBezTo>
                  <a:cubicBezTo>
                    <a:pt x="14" y="24"/>
                    <a:pt x="12" y="26"/>
                    <a:pt x="11" y="24"/>
                  </a:cubicBezTo>
                  <a:cubicBezTo>
                    <a:pt x="10" y="22"/>
                    <a:pt x="9" y="19"/>
                    <a:pt x="8" y="17"/>
                  </a:cubicBezTo>
                  <a:cubicBezTo>
                    <a:pt x="5" y="11"/>
                    <a:pt x="2" y="6"/>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29" name="Freeform 1500">
              <a:extLst>
                <a:ext uri="{FF2B5EF4-FFF2-40B4-BE49-F238E27FC236}">
                  <a16:creationId xmlns:a16="http://schemas.microsoft.com/office/drawing/2014/main" xmlns="" id="{F3306602-EFE8-4C64-9C6F-1E74C57C4891}"/>
                </a:ext>
              </a:extLst>
            </p:cNvPr>
            <p:cNvSpPr>
              <a:spLocks/>
            </p:cNvSpPr>
            <p:nvPr/>
          </p:nvSpPr>
          <p:spPr bwMode="auto">
            <a:xfrm>
              <a:off x="2532692" y="5053602"/>
              <a:ext cx="22059" cy="8422"/>
            </a:xfrm>
            <a:custGeom>
              <a:avLst/>
              <a:gdLst>
                <a:gd name="T0" fmla="*/ 1 w 8"/>
                <a:gd name="T1" fmla="*/ 3 h 3"/>
                <a:gd name="T2" fmla="*/ 8 w 8"/>
                <a:gd name="T3" fmla="*/ 1 h 3"/>
                <a:gd name="T4" fmla="*/ 0 w 8"/>
                <a:gd name="T5" fmla="*/ 2 h 3"/>
                <a:gd name="T6" fmla="*/ 1 w 8"/>
                <a:gd name="T7" fmla="*/ 3 h 3"/>
              </a:gdLst>
              <a:ahLst/>
              <a:cxnLst>
                <a:cxn ang="0">
                  <a:pos x="T0" y="T1"/>
                </a:cxn>
                <a:cxn ang="0">
                  <a:pos x="T2" y="T3"/>
                </a:cxn>
                <a:cxn ang="0">
                  <a:pos x="T4" y="T5"/>
                </a:cxn>
                <a:cxn ang="0">
                  <a:pos x="T6" y="T7"/>
                </a:cxn>
              </a:cxnLst>
              <a:rect l="0" t="0" r="r" b="b"/>
              <a:pathLst>
                <a:path w="8" h="3">
                  <a:moveTo>
                    <a:pt x="1" y="3"/>
                  </a:moveTo>
                  <a:cubicBezTo>
                    <a:pt x="3" y="1"/>
                    <a:pt x="6" y="2"/>
                    <a:pt x="8" y="1"/>
                  </a:cubicBezTo>
                  <a:cubicBezTo>
                    <a:pt x="5" y="0"/>
                    <a:pt x="3" y="1"/>
                    <a:pt x="0" y="2"/>
                  </a:cubicBezTo>
                  <a:cubicBezTo>
                    <a:pt x="1" y="2"/>
                    <a:pt x="1" y="3"/>
                    <a:pt x="1"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30" name="Freeform 1501">
              <a:extLst>
                <a:ext uri="{FF2B5EF4-FFF2-40B4-BE49-F238E27FC236}">
                  <a16:creationId xmlns:a16="http://schemas.microsoft.com/office/drawing/2014/main" xmlns="" id="{E5A7B3AB-89ED-4719-96A2-E2729E900613}"/>
                </a:ext>
              </a:extLst>
            </p:cNvPr>
            <p:cNvSpPr>
              <a:spLocks/>
            </p:cNvSpPr>
            <p:nvPr/>
          </p:nvSpPr>
          <p:spPr bwMode="auto">
            <a:xfrm>
              <a:off x="2532692" y="5053602"/>
              <a:ext cx="22059" cy="8422"/>
            </a:xfrm>
            <a:custGeom>
              <a:avLst/>
              <a:gdLst>
                <a:gd name="T0" fmla="*/ 1 w 8"/>
                <a:gd name="T1" fmla="*/ 3 h 3"/>
                <a:gd name="T2" fmla="*/ 8 w 8"/>
                <a:gd name="T3" fmla="*/ 1 h 3"/>
                <a:gd name="T4" fmla="*/ 0 w 8"/>
                <a:gd name="T5" fmla="*/ 2 h 3"/>
                <a:gd name="T6" fmla="*/ 1 w 8"/>
                <a:gd name="T7" fmla="*/ 3 h 3"/>
              </a:gdLst>
              <a:ahLst/>
              <a:cxnLst>
                <a:cxn ang="0">
                  <a:pos x="T0" y="T1"/>
                </a:cxn>
                <a:cxn ang="0">
                  <a:pos x="T2" y="T3"/>
                </a:cxn>
                <a:cxn ang="0">
                  <a:pos x="T4" y="T5"/>
                </a:cxn>
                <a:cxn ang="0">
                  <a:pos x="T6" y="T7"/>
                </a:cxn>
              </a:cxnLst>
              <a:rect l="0" t="0" r="r" b="b"/>
              <a:pathLst>
                <a:path w="8" h="3">
                  <a:moveTo>
                    <a:pt x="1" y="3"/>
                  </a:moveTo>
                  <a:cubicBezTo>
                    <a:pt x="3" y="1"/>
                    <a:pt x="6" y="2"/>
                    <a:pt x="8" y="1"/>
                  </a:cubicBezTo>
                  <a:cubicBezTo>
                    <a:pt x="5" y="0"/>
                    <a:pt x="3" y="1"/>
                    <a:pt x="0" y="2"/>
                  </a:cubicBezTo>
                  <a:cubicBezTo>
                    <a:pt x="1" y="2"/>
                    <a:pt x="1" y="3"/>
                    <a:pt x="1"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31" name="Freeform 1502">
              <a:extLst>
                <a:ext uri="{FF2B5EF4-FFF2-40B4-BE49-F238E27FC236}">
                  <a16:creationId xmlns:a16="http://schemas.microsoft.com/office/drawing/2014/main" xmlns="" id="{876D14A4-4E9A-4EDF-9BCB-09E1201AF9BA}"/>
                </a:ext>
              </a:extLst>
            </p:cNvPr>
            <p:cNvSpPr>
              <a:spLocks/>
            </p:cNvSpPr>
            <p:nvPr/>
          </p:nvSpPr>
          <p:spPr bwMode="auto">
            <a:xfrm>
              <a:off x="3928712" y="1805419"/>
              <a:ext cx="66177" cy="39304"/>
            </a:xfrm>
            <a:custGeom>
              <a:avLst/>
              <a:gdLst>
                <a:gd name="T0" fmla="*/ 0 w 24"/>
                <a:gd name="T1" fmla="*/ 10 h 16"/>
                <a:gd name="T2" fmla="*/ 4 w 24"/>
                <a:gd name="T3" fmla="*/ 8 h 16"/>
                <a:gd name="T4" fmla="*/ 2 w 24"/>
                <a:gd name="T5" fmla="*/ 7 h 16"/>
                <a:gd name="T6" fmla="*/ 7 w 24"/>
                <a:gd name="T7" fmla="*/ 4 h 16"/>
                <a:gd name="T8" fmla="*/ 11 w 24"/>
                <a:gd name="T9" fmla="*/ 2 h 16"/>
                <a:gd name="T10" fmla="*/ 18 w 24"/>
                <a:gd name="T11" fmla="*/ 2 h 16"/>
                <a:gd name="T12" fmla="*/ 20 w 24"/>
                <a:gd name="T13" fmla="*/ 5 h 16"/>
                <a:gd name="T14" fmla="*/ 22 w 24"/>
                <a:gd name="T15" fmla="*/ 6 h 16"/>
                <a:gd name="T16" fmla="*/ 20 w 24"/>
                <a:gd name="T17" fmla="*/ 8 h 16"/>
                <a:gd name="T18" fmla="*/ 23 w 24"/>
                <a:gd name="T19" fmla="*/ 8 h 16"/>
                <a:gd name="T20" fmla="*/ 23 w 24"/>
                <a:gd name="T21" fmla="*/ 11 h 16"/>
                <a:gd name="T22" fmla="*/ 21 w 24"/>
                <a:gd name="T23" fmla="*/ 9 h 16"/>
                <a:gd name="T24" fmla="*/ 21 w 24"/>
                <a:gd name="T25" fmla="*/ 11 h 16"/>
                <a:gd name="T26" fmla="*/ 22 w 24"/>
                <a:gd name="T27" fmla="*/ 11 h 16"/>
                <a:gd name="T28" fmla="*/ 20 w 24"/>
                <a:gd name="T29" fmla="*/ 13 h 16"/>
                <a:gd name="T30" fmla="*/ 17 w 24"/>
                <a:gd name="T31" fmla="*/ 15 h 16"/>
                <a:gd name="T32" fmla="*/ 15 w 24"/>
                <a:gd name="T33" fmla="*/ 15 h 16"/>
                <a:gd name="T34" fmla="*/ 12 w 24"/>
                <a:gd name="T35" fmla="*/ 13 h 16"/>
                <a:gd name="T36" fmla="*/ 8 w 24"/>
                <a:gd name="T37" fmla="*/ 12 h 16"/>
                <a:gd name="T38" fmla="*/ 0 w 24"/>
                <a:gd name="T3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16">
                  <a:moveTo>
                    <a:pt x="0" y="10"/>
                  </a:moveTo>
                  <a:cubicBezTo>
                    <a:pt x="0" y="9"/>
                    <a:pt x="2" y="9"/>
                    <a:pt x="4" y="8"/>
                  </a:cubicBezTo>
                  <a:cubicBezTo>
                    <a:pt x="3" y="8"/>
                    <a:pt x="3" y="8"/>
                    <a:pt x="2" y="7"/>
                  </a:cubicBezTo>
                  <a:cubicBezTo>
                    <a:pt x="5" y="8"/>
                    <a:pt x="6" y="5"/>
                    <a:pt x="7" y="4"/>
                  </a:cubicBezTo>
                  <a:cubicBezTo>
                    <a:pt x="8" y="2"/>
                    <a:pt x="11" y="4"/>
                    <a:pt x="11" y="2"/>
                  </a:cubicBezTo>
                  <a:cubicBezTo>
                    <a:pt x="13" y="3"/>
                    <a:pt x="16" y="0"/>
                    <a:pt x="18" y="2"/>
                  </a:cubicBezTo>
                  <a:cubicBezTo>
                    <a:pt x="19" y="2"/>
                    <a:pt x="20" y="4"/>
                    <a:pt x="20" y="5"/>
                  </a:cubicBezTo>
                  <a:cubicBezTo>
                    <a:pt x="20" y="5"/>
                    <a:pt x="22" y="7"/>
                    <a:pt x="22" y="6"/>
                  </a:cubicBezTo>
                  <a:cubicBezTo>
                    <a:pt x="22" y="7"/>
                    <a:pt x="20" y="8"/>
                    <a:pt x="20" y="8"/>
                  </a:cubicBezTo>
                  <a:cubicBezTo>
                    <a:pt x="20" y="8"/>
                    <a:pt x="22" y="7"/>
                    <a:pt x="23" y="8"/>
                  </a:cubicBezTo>
                  <a:cubicBezTo>
                    <a:pt x="23" y="9"/>
                    <a:pt x="24" y="11"/>
                    <a:pt x="23" y="11"/>
                  </a:cubicBezTo>
                  <a:cubicBezTo>
                    <a:pt x="23" y="10"/>
                    <a:pt x="22" y="9"/>
                    <a:pt x="21" y="9"/>
                  </a:cubicBezTo>
                  <a:cubicBezTo>
                    <a:pt x="22" y="10"/>
                    <a:pt x="22" y="10"/>
                    <a:pt x="21" y="11"/>
                  </a:cubicBezTo>
                  <a:cubicBezTo>
                    <a:pt x="22" y="11"/>
                    <a:pt x="22" y="11"/>
                    <a:pt x="22" y="11"/>
                  </a:cubicBezTo>
                  <a:cubicBezTo>
                    <a:pt x="23" y="12"/>
                    <a:pt x="21" y="13"/>
                    <a:pt x="20" y="13"/>
                  </a:cubicBezTo>
                  <a:cubicBezTo>
                    <a:pt x="19" y="13"/>
                    <a:pt x="19" y="15"/>
                    <a:pt x="17" y="15"/>
                  </a:cubicBezTo>
                  <a:cubicBezTo>
                    <a:pt x="16" y="14"/>
                    <a:pt x="16" y="14"/>
                    <a:pt x="15" y="15"/>
                  </a:cubicBezTo>
                  <a:cubicBezTo>
                    <a:pt x="14" y="15"/>
                    <a:pt x="12" y="14"/>
                    <a:pt x="12" y="13"/>
                  </a:cubicBezTo>
                  <a:cubicBezTo>
                    <a:pt x="12" y="13"/>
                    <a:pt x="8" y="9"/>
                    <a:pt x="8" y="12"/>
                  </a:cubicBezTo>
                  <a:cubicBezTo>
                    <a:pt x="7" y="16"/>
                    <a:pt x="1" y="12"/>
                    <a:pt x="0" y="1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32" name="Freeform 1503">
              <a:extLst>
                <a:ext uri="{FF2B5EF4-FFF2-40B4-BE49-F238E27FC236}">
                  <a16:creationId xmlns:a16="http://schemas.microsoft.com/office/drawing/2014/main" xmlns="" id="{DADA41D2-0E0B-4970-BDED-101954F96F0C}"/>
                </a:ext>
              </a:extLst>
            </p:cNvPr>
            <p:cNvSpPr>
              <a:spLocks/>
            </p:cNvSpPr>
            <p:nvPr/>
          </p:nvSpPr>
          <p:spPr bwMode="auto">
            <a:xfrm>
              <a:off x="3928712" y="1805419"/>
              <a:ext cx="66177" cy="39304"/>
            </a:xfrm>
            <a:custGeom>
              <a:avLst/>
              <a:gdLst>
                <a:gd name="T0" fmla="*/ 0 w 24"/>
                <a:gd name="T1" fmla="*/ 10 h 16"/>
                <a:gd name="T2" fmla="*/ 4 w 24"/>
                <a:gd name="T3" fmla="*/ 8 h 16"/>
                <a:gd name="T4" fmla="*/ 2 w 24"/>
                <a:gd name="T5" fmla="*/ 7 h 16"/>
                <a:gd name="T6" fmla="*/ 7 w 24"/>
                <a:gd name="T7" fmla="*/ 4 h 16"/>
                <a:gd name="T8" fmla="*/ 11 w 24"/>
                <a:gd name="T9" fmla="*/ 2 h 16"/>
                <a:gd name="T10" fmla="*/ 18 w 24"/>
                <a:gd name="T11" fmla="*/ 2 h 16"/>
                <a:gd name="T12" fmla="*/ 20 w 24"/>
                <a:gd name="T13" fmla="*/ 5 h 16"/>
                <a:gd name="T14" fmla="*/ 22 w 24"/>
                <a:gd name="T15" fmla="*/ 6 h 16"/>
                <a:gd name="T16" fmla="*/ 20 w 24"/>
                <a:gd name="T17" fmla="*/ 8 h 16"/>
                <a:gd name="T18" fmla="*/ 23 w 24"/>
                <a:gd name="T19" fmla="*/ 8 h 16"/>
                <a:gd name="T20" fmla="*/ 23 w 24"/>
                <a:gd name="T21" fmla="*/ 11 h 16"/>
                <a:gd name="T22" fmla="*/ 21 w 24"/>
                <a:gd name="T23" fmla="*/ 9 h 16"/>
                <a:gd name="T24" fmla="*/ 21 w 24"/>
                <a:gd name="T25" fmla="*/ 11 h 16"/>
                <a:gd name="T26" fmla="*/ 22 w 24"/>
                <a:gd name="T27" fmla="*/ 11 h 16"/>
                <a:gd name="T28" fmla="*/ 20 w 24"/>
                <a:gd name="T29" fmla="*/ 13 h 16"/>
                <a:gd name="T30" fmla="*/ 17 w 24"/>
                <a:gd name="T31" fmla="*/ 15 h 16"/>
                <a:gd name="T32" fmla="*/ 15 w 24"/>
                <a:gd name="T33" fmla="*/ 15 h 16"/>
                <a:gd name="T34" fmla="*/ 12 w 24"/>
                <a:gd name="T35" fmla="*/ 13 h 16"/>
                <a:gd name="T36" fmla="*/ 8 w 24"/>
                <a:gd name="T37" fmla="*/ 12 h 16"/>
                <a:gd name="T38" fmla="*/ 0 w 24"/>
                <a:gd name="T3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16">
                  <a:moveTo>
                    <a:pt x="0" y="10"/>
                  </a:moveTo>
                  <a:cubicBezTo>
                    <a:pt x="0" y="9"/>
                    <a:pt x="2" y="9"/>
                    <a:pt x="4" y="8"/>
                  </a:cubicBezTo>
                  <a:cubicBezTo>
                    <a:pt x="3" y="8"/>
                    <a:pt x="3" y="8"/>
                    <a:pt x="2" y="7"/>
                  </a:cubicBezTo>
                  <a:cubicBezTo>
                    <a:pt x="5" y="8"/>
                    <a:pt x="6" y="5"/>
                    <a:pt x="7" y="4"/>
                  </a:cubicBezTo>
                  <a:cubicBezTo>
                    <a:pt x="8" y="2"/>
                    <a:pt x="11" y="4"/>
                    <a:pt x="11" y="2"/>
                  </a:cubicBezTo>
                  <a:cubicBezTo>
                    <a:pt x="13" y="3"/>
                    <a:pt x="16" y="0"/>
                    <a:pt x="18" y="2"/>
                  </a:cubicBezTo>
                  <a:cubicBezTo>
                    <a:pt x="19" y="2"/>
                    <a:pt x="20" y="4"/>
                    <a:pt x="20" y="5"/>
                  </a:cubicBezTo>
                  <a:cubicBezTo>
                    <a:pt x="20" y="5"/>
                    <a:pt x="22" y="7"/>
                    <a:pt x="22" y="6"/>
                  </a:cubicBezTo>
                  <a:cubicBezTo>
                    <a:pt x="22" y="7"/>
                    <a:pt x="20" y="8"/>
                    <a:pt x="20" y="8"/>
                  </a:cubicBezTo>
                  <a:cubicBezTo>
                    <a:pt x="20" y="8"/>
                    <a:pt x="22" y="7"/>
                    <a:pt x="23" y="8"/>
                  </a:cubicBezTo>
                  <a:cubicBezTo>
                    <a:pt x="23" y="9"/>
                    <a:pt x="24" y="11"/>
                    <a:pt x="23" y="11"/>
                  </a:cubicBezTo>
                  <a:cubicBezTo>
                    <a:pt x="23" y="10"/>
                    <a:pt x="22" y="9"/>
                    <a:pt x="21" y="9"/>
                  </a:cubicBezTo>
                  <a:cubicBezTo>
                    <a:pt x="22" y="10"/>
                    <a:pt x="22" y="10"/>
                    <a:pt x="21" y="11"/>
                  </a:cubicBezTo>
                  <a:cubicBezTo>
                    <a:pt x="22" y="11"/>
                    <a:pt x="22" y="11"/>
                    <a:pt x="22" y="11"/>
                  </a:cubicBezTo>
                  <a:cubicBezTo>
                    <a:pt x="23" y="12"/>
                    <a:pt x="21" y="13"/>
                    <a:pt x="20" y="13"/>
                  </a:cubicBezTo>
                  <a:cubicBezTo>
                    <a:pt x="19" y="13"/>
                    <a:pt x="19" y="15"/>
                    <a:pt x="17" y="15"/>
                  </a:cubicBezTo>
                  <a:cubicBezTo>
                    <a:pt x="16" y="14"/>
                    <a:pt x="16" y="14"/>
                    <a:pt x="15" y="15"/>
                  </a:cubicBezTo>
                  <a:cubicBezTo>
                    <a:pt x="14" y="15"/>
                    <a:pt x="12" y="14"/>
                    <a:pt x="12" y="13"/>
                  </a:cubicBezTo>
                  <a:cubicBezTo>
                    <a:pt x="12" y="13"/>
                    <a:pt x="8" y="9"/>
                    <a:pt x="8" y="12"/>
                  </a:cubicBezTo>
                  <a:cubicBezTo>
                    <a:pt x="7" y="16"/>
                    <a:pt x="1" y="12"/>
                    <a:pt x="0" y="1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33" name="Freeform 1504">
              <a:extLst>
                <a:ext uri="{FF2B5EF4-FFF2-40B4-BE49-F238E27FC236}">
                  <a16:creationId xmlns:a16="http://schemas.microsoft.com/office/drawing/2014/main" xmlns="" id="{921F2D9B-7F75-43EB-8DC8-BD30FE264CF0}"/>
                </a:ext>
              </a:extLst>
            </p:cNvPr>
            <p:cNvSpPr>
              <a:spLocks/>
            </p:cNvSpPr>
            <p:nvPr/>
          </p:nvSpPr>
          <p:spPr bwMode="auto">
            <a:xfrm>
              <a:off x="3950771" y="1743655"/>
              <a:ext cx="11030" cy="14038"/>
            </a:xfrm>
            <a:custGeom>
              <a:avLst/>
              <a:gdLst>
                <a:gd name="T0" fmla="*/ 3 w 4"/>
                <a:gd name="T1" fmla="*/ 5 h 6"/>
                <a:gd name="T2" fmla="*/ 4 w 4"/>
                <a:gd name="T3" fmla="*/ 3 h 6"/>
                <a:gd name="T4" fmla="*/ 3 w 4"/>
                <a:gd name="T5" fmla="*/ 5 h 6"/>
              </a:gdLst>
              <a:ahLst/>
              <a:cxnLst>
                <a:cxn ang="0">
                  <a:pos x="T0" y="T1"/>
                </a:cxn>
                <a:cxn ang="0">
                  <a:pos x="T2" y="T3"/>
                </a:cxn>
                <a:cxn ang="0">
                  <a:pos x="T4" y="T5"/>
                </a:cxn>
              </a:cxnLst>
              <a:rect l="0" t="0" r="r" b="b"/>
              <a:pathLst>
                <a:path w="4" h="6">
                  <a:moveTo>
                    <a:pt x="3" y="5"/>
                  </a:moveTo>
                  <a:cubicBezTo>
                    <a:pt x="2" y="5"/>
                    <a:pt x="2" y="3"/>
                    <a:pt x="4" y="3"/>
                  </a:cubicBezTo>
                  <a:cubicBezTo>
                    <a:pt x="2" y="0"/>
                    <a:pt x="0" y="6"/>
                    <a:pt x="3" y="5"/>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34" name="Freeform 1505">
              <a:extLst>
                <a:ext uri="{FF2B5EF4-FFF2-40B4-BE49-F238E27FC236}">
                  <a16:creationId xmlns:a16="http://schemas.microsoft.com/office/drawing/2014/main" xmlns="" id="{187882AF-43F5-4EE5-BD52-6D4906834B0B}"/>
                </a:ext>
              </a:extLst>
            </p:cNvPr>
            <p:cNvSpPr>
              <a:spLocks/>
            </p:cNvSpPr>
            <p:nvPr/>
          </p:nvSpPr>
          <p:spPr bwMode="auto">
            <a:xfrm>
              <a:off x="3950771" y="1743655"/>
              <a:ext cx="11030" cy="14038"/>
            </a:xfrm>
            <a:custGeom>
              <a:avLst/>
              <a:gdLst>
                <a:gd name="T0" fmla="*/ 3 w 4"/>
                <a:gd name="T1" fmla="*/ 5 h 6"/>
                <a:gd name="T2" fmla="*/ 4 w 4"/>
                <a:gd name="T3" fmla="*/ 3 h 6"/>
                <a:gd name="T4" fmla="*/ 3 w 4"/>
                <a:gd name="T5" fmla="*/ 5 h 6"/>
              </a:gdLst>
              <a:ahLst/>
              <a:cxnLst>
                <a:cxn ang="0">
                  <a:pos x="T0" y="T1"/>
                </a:cxn>
                <a:cxn ang="0">
                  <a:pos x="T2" y="T3"/>
                </a:cxn>
                <a:cxn ang="0">
                  <a:pos x="T4" y="T5"/>
                </a:cxn>
              </a:cxnLst>
              <a:rect l="0" t="0" r="r" b="b"/>
              <a:pathLst>
                <a:path w="4" h="6">
                  <a:moveTo>
                    <a:pt x="3" y="5"/>
                  </a:moveTo>
                  <a:cubicBezTo>
                    <a:pt x="2" y="5"/>
                    <a:pt x="2" y="3"/>
                    <a:pt x="4" y="3"/>
                  </a:cubicBezTo>
                  <a:cubicBezTo>
                    <a:pt x="2" y="0"/>
                    <a:pt x="0" y="6"/>
                    <a:pt x="3" y="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35" name="Freeform 1506">
              <a:extLst>
                <a:ext uri="{FF2B5EF4-FFF2-40B4-BE49-F238E27FC236}">
                  <a16:creationId xmlns:a16="http://schemas.microsoft.com/office/drawing/2014/main" xmlns="" id="{5D95BCBD-7DF0-4DFF-9551-346232C2A377}"/>
                </a:ext>
              </a:extLst>
            </p:cNvPr>
            <p:cNvSpPr>
              <a:spLocks/>
            </p:cNvSpPr>
            <p:nvPr/>
          </p:nvSpPr>
          <p:spPr bwMode="auto">
            <a:xfrm>
              <a:off x="3953922" y="1738041"/>
              <a:ext cx="11030" cy="7019"/>
            </a:xfrm>
            <a:custGeom>
              <a:avLst/>
              <a:gdLst>
                <a:gd name="T0" fmla="*/ 3 w 4"/>
                <a:gd name="T1" fmla="*/ 3 h 3"/>
                <a:gd name="T2" fmla="*/ 4 w 4"/>
                <a:gd name="T3" fmla="*/ 1 h 3"/>
                <a:gd name="T4" fmla="*/ 1 w 4"/>
                <a:gd name="T5" fmla="*/ 2 h 3"/>
                <a:gd name="T6" fmla="*/ 3 w 4"/>
                <a:gd name="T7" fmla="*/ 3 h 3"/>
              </a:gdLst>
              <a:ahLst/>
              <a:cxnLst>
                <a:cxn ang="0">
                  <a:pos x="T0" y="T1"/>
                </a:cxn>
                <a:cxn ang="0">
                  <a:pos x="T2" y="T3"/>
                </a:cxn>
                <a:cxn ang="0">
                  <a:pos x="T4" y="T5"/>
                </a:cxn>
                <a:cxn ang="0">
                  <a:pos x="T6" y="T7"/>
                </a:cxn>
              </a:cxnLst>
              <a:rect l="0" t="0" r="r" b="b"/>
              <a:pathLst>
                <a:path w="4" h="3">
                  <a:moveTo>
                    <a:pt x="3" y="3"/>
                  </a:moveTo>
                  <a:cubicBezTo>
                    <a:pt x="3" y="2"/>
                    <a:pt x="4" y="1"/>
                    <a:pt x="4" y="1"/>
                  </a:cubicBezTo>
                  <a:cubicBezTo>
                    <a:pt x="3" y="1"/>
                    <a:pt x="0" y="0"/>
                    <a:pt x="1" y="2"/>
                  </a:cubicBezTo>
                  <a:cubicBezTo>
                    <a:pt x="1" y="2"/>
                    <a:pt x="2" y="2"/>
                    <a:pt x="3"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36" name="Freeform 1507">
              <a:extLst>
                <a:ext uri="{FF2B5EF4-FFF2-40B4-BE49-F238E27FC236}">
                  <a16:creationId xmlns:a16="http://schemas.microsoft.com/office/drawing/2014/main" xmlns="" id="{69B75845-74E5-427A-AC7F-E8A7E0187170}"/>
                </a:ext>
              </a:extLst>
            </p:cNvPr>
            <p:cNvSpPr>
              <a:spLocks/>
            </p:cNvSpPr>
            <p:nvPr/>
          </p:nvSpPr>
          <p:spPr bwMode="auto">
            <a:xfrm>
              <a:off x="3953922" y="1738041"/>
              <a:ext cx="11030" cy="7019"/>
            </a:xfrm>
            <a:custGeom>
              <a:avLst/>
              <a:gdLst>
                <a:gd name="T0" fmla="*/ 3 w 4"/>
                <a:gd name="T1" fmla="*/ 3 h 3"/>
                <a:gd name="T2" fmla="*/ 4 w 4"/>
                <a:gd name="T3" fmla="*/ 1 h 3"/>
                <a:gd name="T4" fmla="*/ 1 w 4"/>
                <a:gd name="T5" fmla="*/ 2 h 3"/>
                <a:gd name="T6" fmla="*/ 3 w 4"/>
                <a:gd name="T7" fmla="*/ 3 h 3"/>
              </a:gdLst>
              <a:ahLst/>
              <a:cxnLst>
                <a:cxn ang="0">
                  <a:pos x="T0" y="T1"/>
                </a:cxn>
                <a:cxn ang="0">
                  <a:pos x="T2" y="T3"/>
                </a:cxn>
                <a:cxn ang="0">
                  <a:pos x="T4" y="T5"/>
                </a:cxn>
                <a:cxn ang="0">
                  <a:pos x="T6" y="T7"/>
                </a:cxn>
              </a:cxnLst>
              <a:rect l="0" t="0" r="r" b="b"/>
              <a:pathLst>
                <a:path w="4" h="3">
                  <a:moveTo>
                    <a:pt x="3" y="3"/>
                  </a:moveTo>
                  <a:cubicBezTo>
                    <a:pt x="3" y="2"/>
                    <a:pt x="4" y="1"/>
                    <a:pt x="4" y="1"/>
                  </a:cubicBezTo>
                  <a:cubicBezTo>
                    <a:pt x="3" y="1"/>
                    <a:pt x="0" y="0"/>
                    <a:pt x="1" y="2"/>
                  </a:cubicBezTo>
                  <a:cubicBezTo>
                    <a:pt x="1" y="2"/>
                    <a:pt x="2" y="2"/>
                    <a:pt x="3"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37" name="Freeform 1508">
              <a:extLst>
                <a:ext uri="{FF2B5EF4-FFF2-40B4-BE49-F238E27FC236}">
                  <a16:creationId xmlns:a16="http://schemas.microsoft.com/office/drawing/2014/main" xmlns="" id="{9825275D-E1E2-465F-86EC-93D641C1E6C0}"/>
                </a:ext>
              </a:extLst>
            </p:cNvPr>
            <p:cNvSpPr>
              <a:spLocks/>
            </p:cNvSpPr>
            <p:nvPr/>
          </p:nvSpPr>
          <p:spPr bwMode="auto">
            <a:xfrm>
              <a:off x="3955497" y="1745059"/>
              <a:ext cx="3151" cy="2807"/>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38" name="Freeform 1509">
              <a:extLst>
                <a:ext uri="{FF2B5EF4-FFF2-40B4-BE49-F238E27FC236}">
                  <a16:creationId xmlns:a16="http://schemas.microsoft.com/office/drawing/2014/main" xmlns="" id="{7A5F6AE4-15C7-4708-8EED-FA90F5295449}"/>
                </a:ext>
              </a:extLst>
            </p:cNvPr>
            <p:cNvSpPr>
              <a:spLocks/>
            </p:cNvSpPr>
            <p:nvPr/>
          </p:nvSpPr>
          <p:spPr bwMode="auto">
            <a:xfrm>
              <a:off x="3955497" y="1745059"/>
              <a:ext cx="3151" cy="2807"/>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39" name="Freeform 1510">
              <a:extLst>
                <a:ext uri="{FF2B5EF4-FFF2-40B4-BE49-F238E27FC236}">
                  <a16:creationId xmlns:a16="http://schemas.microsoft.com/office/drawing/2014/main" xmlns="" id="{C783092F-4262-4541-A73E-807A0027D68E}"/>
                </a:ext>
              </a:extLst>
            </p:cNvPr>
            <p:cNvSpPr>
              <a:spLocks/>
            </p:cNvSpPr>
            <p:nvPr/>
          </p:nvSpPr>
          <p:spPr bwMode="auto">
            <a:xfrm>
              <a:off x="3964951" y="1770325"/>
              <a:ext cx="4727" cy="5615"/>
            </a:xfrm>
            <a:custGeom>
              <a:avLst/>
              <a:gdLst>
                <a:gd name="T0" fmla="*/ 0 w 2"/>
                <a:gd name="T1" fmla="*/ 2 h 2"/>
                <a:gd name="T2" fmla="*/ 2 w 2"/>
                <a:gd name="T3" fmla="*/ 1 h 2"/>
                <a:gd name="T4" fmla="*/ 0 w 2"/>
                <a:gd name="T5" fmla="*/ 2 h 2"/>
              </a:gdLst>
              <a:ahLst/>
              <a:cxnLst>
                <a:cxn ang="0">
                  <a:pos x="T0" y="T1"/>
                </a:cxn>
                <a:cxn ang="0">
                  <a:pos x="T2" y="T3"/>
                </a:cxn>
                <a:cxn ang="0">
                  <a:pos x="T4" y="T5"/>
                </a:cxn>
              </a:cxnLst>
              <a:rect l="0" t="0" r="r" b="b"/>
              <a:pathLst>
                <a:path w="2" h="2">
                  <a:moveTo>
                    <a:pt x="0" y="2"/>
                  </a:moveTo>
                  <a:cubicBezTo>
                    <a:pt x="1" y="1"/>
                    <a:pt x="1" y="1"/>
                    <a:pt x="2" y="1"/>
                  </a:cubicBezTo>
                  <a:cubicBezTo>
                    <a:pt x="1" y="0"/>
                    <a:pt x="0" y="1"/>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40" name="Freeform 1511">
              <a:extLst>
                <a:ext uri="{FF2B5EF4-FFF2-40B4-BE49-F238E27FC236}">
                  <a16:creationId xmlns:a16="http://schemas.microsoft.com/office/drawing/2014/main" xmlns="" id="{8A02AFDE-9B37-4AC1-9190-C531598D6AE3}"/>
                </a:ext>
              </a:extLst>
            </p:cNvPr>
            <p:cNvSpPr>
              <a:spLocks/>
            </p:cNvSpPr>
            <p:nvPr/>
          </p:nvSpPr>
          <p:spPr bwMode="auto">
            <a:xfrm>
              <a:off x="3964951" y="1770325"/>
              <a:ext cx="4727" cy="5615"/>
            </a:xfrm>
            <a:custGeom>
              <a:avLst/>
              <a:gdLst>
                <a:gd name="T0" fmla="*/ 0 w 2"/>
                <a:gd name="T1" fmla="*/ 2 h 2"/>
                <a:gd name="T2" fmla="*/ 2 w 2"/>
                <a:gd name="T3" fmla="*/ 1 h 2"/>
                <a:gd name="T4" fmla="*/ 0 w 2"/>
                <a:gd name="T5" fmla="*/ 2 h 2"/>
              </a:gdLst>
              <a:ahLst/>
              <a:cxnLst>
                <a:cxn ang="0">
                  <a:pos x="T0" y="T1"/>
                </a:cxn>
                <a:cxn ang="0">
                  <a:pos x="T2" y="T3"/>
                </a:cxn>
                <a:cxn ang="0">
                  <a:pos x="T4" y="T5"/>
                </a:cxn>
              </a:cxnLst>
              <a:rect l="0" t="0" r="r" b="b"/>
              <a:pathLst>
                <a:path w="2" h="2">
                  <a:moveTo>
                    <a:pt x="0" y="2"/>
                  </a:moveTo>
                  <a:cubicBezTo>
                    <a:pt x="1" y="1"/>
                    <a:pt x="1" y="1"/>
                    <a:pt x="2" y="1"/>
                  </a:cubicBezTo>
                  <a:cubicBezTo>
                    <a:pt x="1" y="0"/>
                    <a:pt x="0" y="1"/>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41" name="Freeform 1512">
              <a:extLst>
                <a:ext uri="{FF2B5EF4-FFF2-40B4-BE49-F238E27FC236}">
                  <a16:creationId xmlns:a16="http://schemas.microsoft.com/office/drawing/2014/main" xmlns="" id="{0A96274B-2CB3-465C-B247-7645046C738F}"/>
                </a:ext>
              </a:extLst>
            </p:cNvPr>
            <p:cNvSpPr>
              <a:spLocks/>
            </p:cNvSpPr>
            <p:nvPr/>
          </p:nvSpPr>
          <p:spPr bwMode="auto">
            <a:xfrm>
              <a:off x="3964951" y="1715581"/>
              <a:ext cx="26787" cy="25267"/>
            </a:xfrm>
            <a:custGeom>
              <a:avLst/>
              <a:gdLst>
                <a:gd name="T0" fmla="*/ 4 w 10"/>
                <a:gd name="T1" fmla="*/ 6 h 10"/>
                <a:gd name="T2" fmla="*/ 5 w 10"/>
                <a:gd name="T3" fmla="*/ 5 h 10"/>
                <a:gd name="T4" fmla="*/ 7 w 10"/>
                <a:gd name="T5" fmla="*/ 3 h 10"/>
                <a:gd name="T6" fmla="*/ 7 w 10"/>
                <a:gd name="T7" fmla="*/ 1 h 10"/>
                <a:gd name="T8" fmla="*/ 4 w 10"/>
                <a:gd name="T9" fmla="*/ 3 h 10"/>
                <a:gd name="T10" fmla="*/ 2 w 10"/>
                <a:gd name="T11" fmla="*/ 5 h 10"/>
                <a:gd name="T12" fmla="*/ 2 w 10"/>
                <a:gd name="T13" fmla="*/ 4 h 10"/>
                <a:gd name="T14" fmla="*/ 0 w 10"/>
                <a:gd name="T15" fmla="*/ 5 h 10"/>
                <a:gd name="T16" fmla="*/ 0 w 10"/>
                <a:gd name="T17" fmla="*/ 6 h 10"/>
                <a:gd name="T18" fmla="*/ 2 w 10"/>
                <a:gd name="T19" fmla="*/ 7 h 10"/>
                <a:gd name="T20" fmla="*/ 0 w 10"/>
                <a:gd name="T21" fmla="*/ 8 h 10"/>
                <a:gd name="T22" fmla="*/ 4 w 10"/>
                <a:gd name="T2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0">
                  <a:moveTo>
                    <a:pt x="4" y="6"/>
                  </a:moveTo>
                  <a:cubicBezTo>
                    <a:pt x="5" y="9"/>
                    <a:pt x="7" y="4"/>
                    <a:pt x="5" y="5"/>
                  </a:cubicBezTo>
                  <a:cubicBezTo>
                    <a:pt x="6" y="5"/>
                    <a:pt x="10" y="4"/>
                    <a:pt x="7" y="3"/>
                  </a:cubicBezTo>
                  <a:cubicBezTo>
                    <a:pt x="9" y="2"/>
                    <a:pt x="9" y="0"/>
                    <a:pt x="7" y="1"/>
                  </a:cubicBezTo>
                  <a:cubicBezTo>
                    <a:pt x="6" y="2"/>
                    <a:pt x="5" y="2"/>
                    <a:pt x="4" y="3"/>
                  </a:cubicBezTo>
                  <a:cubicBezTo>
                    <a:pt x="3" y="3"/>
                    <a:pt x="4" y="4"/>
                    <a:pt x="2" y="5"/>
                  </a:cubicBezTo>
                  <a:cubicBezTo>
                    <a:pt x="2" y="4"/>
                    <a:pt x="2" y="4"/>
                    <a:pt x="2" y="4"/>
                  </a:cubicBezTo>
                  <a:cubicBezTo>
                    <a:pt x="2" y="4"/>
                    <a:pt x="1" y="4"/>
                    <a:pt x="0" y="5"/>
                  </a:cubicBezTo>
                  <a:cubicBezTo>
                    <a:pt x="1" y="5"/>
                    <a:pt x="2" y="6"/>
                    <a:pt x="0" y="6"/>
                  </a:cubicBezTo>
                  <a:cubicBezTo>
                    <a:pt x="1" y="6"/>
                    <a:pt x="2" y="7"/>
                    <a:pt x="2" y="7"/>
                  </a:cubicBezTo>
                  <a:cubicBezTo>
                    <a:pt x="2" y="8"/>
                    <a:pt x="1" y="8"/>
                    <a:pt x="0" y="8"/>
                  </a:cubicBezTo>
                  <a:cubicBezTo>
                    <a:pt x="1" y="10"/>
                    <a:pt x="4" y="8"/>
                    <a:pt x="4" y="6"/>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42" name="Freeform 1513">
              <a:extLst>
                <a:ext uri="{FF2B5EF4-FFF2-40B4-BE49-F238E27FC236}">
                  <a16:creationId xmlns:a16="http://schemas.microsoft.com/office/drawing/2014/main" xmlns="" id="{29A73023-60A2-4734-AE6E-5B970E37F27E}"/>
                </a:ext>
              </a:extLst>
            </p:cNvPr>
            <p:cNvSpPr>
              <a:spLocks/>
            </p:cNvSpPr>
            <p:nvPr/>
          </p:nvSpPr>
          <p:spPr bwMode="auto">
            <a:xfrm>
              <a:off x="3964951" y="1715581"/>
              <a:ext cx="26787" cy="25267"/>
            </a:xfrm>
            <a:custGeom>
              <a:avLst/>
              <a:gdLst>
                <a:gd name="T0" fmla="*/ 4 w 10"/>
                <a:gd name="T1" fmla="*/ 6 h 10"/>
                <a:gd name="T2" fmla="*/ 5 w 10"/>
                <a:gd name="T3" fmla="*/ 5 h 10"/>
                <a:gd name="T4" fmla="*/ 7 w 10"/>
                <a:gd name="T5" fmla="*/ 3 h 10"/>
                <a:gd name="T6" fmla="*/ 7 w 10"/>
                <a:gd name="T7" fmla="*/ 1 h 10"/>
                <a:gd name="T8" fmla="*/ 4 w 10"/>
                <a:gd name="T9" fmla="*/ 3 h 10"/>
                <a:gd name="T10" fmla="*/ 2 w 10"/>
                <a:gd name="T11" fmla="*/ 5 h 10"/>
                <a:gd name="T12" fmla="*/ 2 w 10"/>
                <a:gd name="T13" fmla="*/ 4 h 10"/>
                <a:gd name="T14" fmla="*/ 0 w 10"/>
                <a:gd name="T15" fmla="*/ 5 h 10"/>
                <a:gd name="T16" fmla="*/ 0 w 10"/>
                <a:gd name="T17" fmla="*/ 6 h 10"/>
                <a:gd name="T18" fmla="*/ 2 w 10"/>
                <a:gd name="T19" fmla="*/ 7 h 10"/>
                <a:gd name="T20" fmla="*/ 0 w 10"/>
                <a:gd name="T21" fmla="*/ 8 h 10"/>
                <a:gd name="T22" fmla="*/ 4 w 10"/>
                <a:gd name="T2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0">
                  <a:moveTo>
                    <a:pt x="4" y="6"/>
                  </a:moveTo>
                  <a:cubicBezTo>
                    <a:pt x="5" y="9"/>
                    <a:pt x="7" y="4"/>
                    <a:pt x="5" y="5"/>
                  </a:cubicBezTo>
                  <a:cubicBezTo>
                    <a:pt x="6" y="5"/>
                    <a:pt x="10" y="4"/>
                    <a:pt x="7" y="3"/>
                  </a:cubicBezTo>
                  <a:cubicBezTo>
                    <a:pt x="9" y="2"/>
                    <a:pt x="9" y="0"/>
                    <a:pt x="7" y="1"/>
                  </a:cubicBezTo>
                  <a:cubicBezTo>
                    <a:pt x="6" y="2"/>
                    <a:pt x="5" y="2"/>
                    <a:pt x="4" y="3"/>
                  </a:cubicBezTo>
                  <a:cubicBezTo>
                    <a:pt x="3" y="3"/>
                    <a:pt x="4" y="4"/>
                    <a:pt x="2" y="5"/>
                  </a:cubicBezTo>
                  <a:cubicBezTo>
                    <a:pt x="2" y="4"/>
                    <a:pt x="2" y="4"/>
                    <a:pt x="2" y="4"/>
                  </a:cubicBezTo>
                  <a:cubicBezTo>
                    <a:pt x="2" y="4"/>
                    <a:pt x="1" y="4"/>
                    <a:pt x="0" y="5"/>
                  </a:cubicBezTo>
                  <a:cubicBezTo>
                    <a:pt x="1" y="5"/>
                    <a:pt x="2" y="6"/>
                    <a:pt x="0" y="6"/>
                  </a:cubicBezTo>
                  <a:cubicBezTo>
                    <a:pt x="1" y="6"/>
                    <a:pt x="2" y="7"/>
                    <a:pt x="2" y="7"/>
                  </a:cubicBezTo>
                  <a:cubicBezTo>
                    <a:pt x="2" y="8"/>
                    <a:pt x="1" y="8"/>
                    <a:pt x="0" y="8"/>
                  </a:cubicBezTo>
                  <a:cubicBezTo>
                    <a:pt x="1" y="10"/>
                    <a:pt x="4" y="8"/>
                    <a:pt x="4" y="6"/>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43" name="Freeform 1514">
              <a:extLst>
                <a:ext uri="{FF2B5EF4-FFF2-40B4-BE49-F238E27FC236}">
                  <a16:creationId xmlns:a16="http://schemas.microsoft.com/office/drawing/2014/main" xmlns="" id="{D52FA7E0-1ED8-4EE2-9A3B-4EB74B233923}"/>
                </a:ext>
              </a:extLst>
            </p:cNvPr>
            <p:cNvSpPr>
              <a:spLocks/>
            </p:cNvSpPr>
            <p:nvPr/>
          </p:nvSpPr>
          <p:spPr bwMode="auto">
            <a:xfrm>
              <a:off x="3969678" y="1767518"/>
              <a:ext cx="6303" cy="2807"/>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2" y="0"/>
                  </a:cubicBezTo>
                  <a:cubicBezTo>
                    <a:pt x="1" y="0"/>
                    <a:pt x="1"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44" name="Freeform 1515">
              <a:extLst>
                <a:ext uri="{FF2B5EF4-FFF2-40B4-BE49-F238E27FC236}">
                  <a16:creationId xmlns:a16="http://schemas.microsoft.com/office/drawing/2014/main" xmlns="" id="{CFDAEEB0-E9EB-4F47-86B8-57C38F475AA1}"/>
                </a:ext>
              </a:extLst>
            </p:cNvPr>
            <p:cNvSpPr>
              <a:spLocks/>
            </p:cNvSpPr>
            <p:nvPr/>
          </p:nvSpPr>
          <p:spPr bwMode="auto">
            <a:xfrm>
              <a:off x="3969678" y="1767518"/>
              <a:ext cx="6303" cy="2807"/>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2" y="0"/>
                  </a:cubicBezTo>
                  <a:cubicBezTo>
                    <a:pt x="1" y="0"/>
                    <a:pt x="1"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45" name="Freeform 1516">
              <a:extLst>
                <a:ext uri="{FF2B5EF4-FFF2-40B4-BE49-F238E27FC236}">
                  <a16:creationId xmlns:a16="http://schemas.microsoft.com/office/drawing/2014/main" xmlns="" id="{91FA6BBE-2F31-44E0-B2F3-7AB26659D897}"/>
                </a:ext>
              </a:extLst>
            </p:cNvPr>
            <p:cNvSpPr>
              <a:spLocks/>
            </p:cNvSpPr>
            <p:nvPr/>
          </p:nvSpPr>
          <p:spPr bwMode="auto">
            <a:xfrm>
              <a:off x="3972829" y="1787170"/>
              <a:ext cx="14181" cy="9827"/>
            </a:xfrm>
            <a:custGeom>
              <a:avLst/>
              <a:gdLst>
                <a:gd name="T0" fmla="*/ 1 w 5"/>
                <a:gd name="T1" fmla="*/ 4 h 4"/>
                <a:gd name="T2" fmla="*/ 2 w 5"/>
                <a:gd name="T3" fmla="*/ 1 h 4"/>
                <a:gd name="T4" fmla="*/ 0 w 5"/>
                <a:gd name="T5" fmla="*/ 3 h 4"/>
                <a:gd name="T6" fmla="*/ 2 w 5"/>
                <a:gd name="T7" fmla="*/ 2 h 4"/>
                <a:gd name="T8" fmla="*/ 1 w 5"/>
                <a:gd name="T9" fmla="*/ 4 h 4"/>
              </a:gdLst>
              <a:ahLst/>
              <a:cxnLst>
                <a:cxn ang="0">
                  <a:pos x="T0" y="T1"/>
                </a:cxn>
                <a:cxn ang="0">
                  <a:pos x="T2" y="T3"/>
                </a:cxn>
                <a:cxn ang="0">
                  <a:pos x="T4" y="T5"/>
                </a:cxn>
                <a:cxn ang="0">
                  <a:pos x="T6" y="T7"/>
                </a:cxn>
                <a:cxn ang="0">
                  <a:pos x="T8" y="T9"/>
                </a:cxn>
              </a:cxnLst>
              <a:rect l="0" t="0" r="r" b="b"/>
              <a:pathLst>
                <a:path w="5" h="4">
                  <a:moveTo>
                    <a:pt x="1" y="4"/>
                  </a:moveTo>
                  <a:cubicBezTo>
                    <a:pt x="3" y="4"/>
                    <a:pt x="5" y="2"/>
                    <a:pt x="2" y="1"/>
                  </a:cubicBezTo>
                  <a:cubicBezTo>
                    <a:pt x="1" y="0"/>
                    <a:pt x="0" y="2"/>
                    <a:pt x="0" y="3"/>
                  </a:cubicBezTo>
                  <a:cubicBezTo>
                    <a:pt x="0" y="3"/>
                    <a:pt x="1" y="3"/>
                    <a:pt x="2" y="2"/>
                  </a:cubicBezTo>
                  <a:cubicBezTo>
                    <a:pt x="2" y="3"/>
                    <a:pt x="2" y="4"/>
                    <a:pt x="1"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46" name="Freeform 1517">
              <a:extLst>
                <a:ext uri="{FF2B5EF4-FFF2-40B4-BE49-F238E27FC236}">
                  <a16:creationId xmlns:a16="http://schemas.microsoft.com/office/drawing/2014/main" xmlns="" id="{B3126B3E-E879-452C-8F0D-394CC9884993}"/>
                </a:ext>
              </a:extLst>
            </p:cNvPr>
            <p:cNvSpPr>
              <a:spLocks/>
            </p:cNvSpPr>
            <p:nvPr/>
          </p:nvSpPr>
          <p:spPr bwMode="auto">
            <a:xfrm>
              <a:off x="3972829" y="1787170"/>
              <a:ext cx="14181" cy="9827"/>
            </a:xfrm>
            <a:custGeom>
              <a:avLst/>
              <a:gdLst>
                <a:gd name="T0" fmla="*/ 1 w 5"/>
                <a:gd name="T1" fmla="*/ 4 h 4"/>
                <a:gd name="T2" fmla="*/ 2 w 5"/>
                <a:gd name="T3" fmla="*/ 1 h 4"/>
                <a:gd name="T4" fmla="*/ 0 w 5"/>
                <a:gd name="T5" fmla="*/ 3 h 4"/>
                <a:gd name="T6" fmla="*/ 2 w 5"/>
                <a:gd name="T7" fmla="*/ 2 h 4"/>
                <a:gd name="T8" fmla="*/ 1 w 5"/>
                <a:gd name="T9" fmla="*/ 4 h 4"/>
              </a:gdLst>
              <a:ahLst/>
              <a:cxnLst>
                <a:cxn ang="0">
                  <a:pos x="T0" y="T1"/>
                </a:cxn>
                <a:cxn ang="0">
                  <a:pos x="T2" y="T3"/>
                </a:cxn>
                <a:cxn ang="0">
                  <a:pos x="T4" y="T5"/>
                </a:cxn>
                <a:cxn ang="0">
                  <a:pos x="T6" y="T7"/>
                </a:cxn>
                <a:cxn ang="0">
                  <a:pos x="T8" y="T9"/>
                </a:cxn>
              </a:cxnLst>
              <a:rect l="0" t="0" r="r" b="b"/>
              <a:pathLst>
                <a:path w="5" h="4">
                  <a:moveTo>
                    <a:pt x="1" y="4"/>
                  </a:moveTo>
                  <a:cubicBezTo>
                    <a:pt x="3" y="4"/>
                    <a:pt x="5" y="2"/>
                    <a:pt x="2" y="1"/>
                  </a:cubicBezTo>
                  <a:cubicBezTo>
                    <a:pt x="1" y="0"/>
                    <a:pt x="0" y="2"/>
                    <a:pt x="0" y="3"/>
                  </a:cubicBezTo>
                  <a:cubicBezTo>
                    <a:pt x="0" y="3"/>
                    <a:pt x="1" y="3"/>
                    <a:pt x="2" y="2"/>
                  </a:cubicBezTo>
                  <a:cubicBezTo>
                    <a:pt x="2" y="3"/>
                    <a:pt x="2" y="4"/>
                    <a:pt x="1"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47" name="Freeform 1518">
              <a:extLst>
                <a:ext uri="{FF2B5EF4-FFF2-40B4-BE49-F238E27FC236}">
                  <a16:creationId xmlns:a16="http://schemas.microsoft.com/office/drawing/2014/main" xmlns="" id="{942A5CE3-6DA8-439F-B129-F728C5C98239}"/>
                </a:ext>
              </a:extLst>
            </p:cNvPr>
            <p:cNvSpPr>
              <a:spLocks/>
            </p:cNvSpPr>
            <p:nvPr/>
          </p:nvSpPr>
          <p:spPr bwMode="auto">
            <a:xfrm>
              <a:off x="3972829" y="1740848"/>
              <a:ext cx="25210" cy="16845"/>
            </a:xfrm>
            <a:custGeom>
              <a:avLst/>
              <a:gdLst>
                <a:gd name="T0" fmla="*/ 6 w 9"/>
                <a:gd name="T1" fmla="*/ 7 h 7"/>
                <a:gd name="T2" fmla="*/ 8 w 9"/>
                <a:gd name="T3" fmla="*/ 4 h 7"/>
                <a:gd name="T4" fmla="*/ 3 w 9"/>
                <a:gd name="T5" fmla="*/ 0 h 7"/>
                <a:gd name="T6" fmla="*/ 3 w 9"/>
                <a:gd name="T7" fmla="*/ 2 h 7"/>
                <a:gd name="T8" fmla="*/ 0 w 9"/>
                <a:gd name="T9" fmla="*/ 2 h 7"/>
                <a:gd name="T10" fmla="*/ 3 w 9"/>
                <a:gd name="T11" fmla="*/ 4 h 7"/>
                <a:gd name="T12" fmla="*/ 4 w 9"/>
                <a:gd name="T13" fmla="*/ 5 h 7"/>
                <a:gd name="T14" fmla="*/ 7 w 9"/>
                <a:gd name="T15" fmla="*/ 5 h 7"/>
                <a:gd name="T16" fmla="*/ 6 w 9"/>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6" y="7"/>
                  </a:moveTo>
                  <a:cubicBezTo>
                    <a:pt x="7" y="7"/>
                    <a:pt x="9" y="6"/>
                    <a:pt x="8" y="4"/>
                  </a:cubicBezTo>
                  <a:cubicBezTo>
                    <a:pt x="4" y="6"/>
                    <a:pt x="6" y="1"/>
                    <a:pt x="3" y="0"/>
                  </a:cubicBezTo>
                  <a:cubicBezTo>
                    <a:pt x="3" y="0"/>
                    <a:pt x="3" y="1"/>
                    <a:pt x="3" y="2"/>
                  </a:cubicBezTo>
                  <a:cubicBezTo>
                    <a:pt x="1" y="1"/>
                    <a:pt x="1" y="2"/>
                    <a:pt x="0" y="2"/>
                  </a:cubicBezTo>
                  <a:cubicBezTo>
                    <a:pt x="0" y="4"/>
                    <a:pt x="2" y="3"/>
                    <a:pt x="3" y="4"/>
                  </a:cubicBezTo>
                  <a:cubicBezTo>
                    <a:pt x="1" y="4"/>
                    <a:pt x="3" y="5"/>
                    <a:pt x="4" y="5"/>
                  </a:cubicBezTo>
                  <a:cubicBezTo>
                    <a:pt x="5" y="5"/>
                    <a:pt x="6" y="5"/>
                    <a:pt x="7" y="5"/>
                  </a:cubicBezTo>
                  <a:cubicBezTo>
                    <a:pt x="6" y="6"/>
                    <a:pt x="6" y="6"/>
                    <a:pt x="6" y="7"/>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48" name="Freeform 1519">
              <a:extLst>
                <a:ext uri="{FF2B5EF4-FFF2-40B4-BE49-F238E27FC236}">
                  <a16:creationId xmlns:a16="http://schemas.microsoft.com/office/drawing/2014/main" xmlns="" id="{BE281744-067A-428A-8A3E-9B79B98D8C4F}"/>
                </a:ext>
              </a:extLst>
            </p:cNvPr>
            <p:cNvSpPr>
              <a:spLocks/>
            </p:cNvSpPr>
            <p:nvPr/>
          </p:nvSpPr>
          <p:spPr bwMode="auto">
            <a:xfrm>
              <a:off x="3972829" y="1740848"/>
              <a:ext cx="25210" cy="16845"/>
            </a:xfrm>
            <a:custGeom>
              <a:avLst/>
              <a:gdLst>
                <a:gd name="T0" fmla="*/ 6 w 9"/>
                <a:gd name="T1" fmla="*/ 7 h 7"/>
                <a:gd name="T2" fmla="*/ 8 w 9"/>
                <a:gd name="T3" fmla="*/ 4 h 7"/>
                <a:gd name="T4" fmla="*/ 3 w 9"/>
                <a:gd name="T5" fmla="*/ 0 h 7"/>
                <a:gd name="T6" fmla="*/ 3 w 9"/>
                <a:gd name="T7" fmla="*/ 2 h 7"/>
                <a:gd name="T8" fmla="*/ 0 w 9"/>
                <a:gd name="T9" fmla="*/ 2 h 7"/>
                <a:gd name="T10" fmla="*/ 3 w 9"/>
                <a:gd name="T11" fmla="*/ 4 h 7"/>
                <a:gd name="T12" fmla="*/ 4 w 9"/>
                <a:gd name="T13" fmla="*/ 5 h 7"/>
                <a:gd name="T14" fmla="*/ 7 w 9"/>
                <a:gd name="T15" fmla="*/ 5 h 7"/>
                <a:gd name="T16" fmla="*/ 6 w 9"/>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6" y="7"/>
                  </a:moveTo>
                  <a:cubicBezTo>
                    <a:pt x="7" y="7"/>
                    <a:pt x="9" y="6"/>
                    <a:pt x="8" y="4"/>
                  </a:cubicBezTo>
                  <a:cubicBezTo>
                    <a:pt x="4" y="6"/>
                    <a:pt x="6" y="1"/>
                    <a:pt x="3" y="0"/>
                  </a:cubicBezTo>
                  <a:cubicBezTo>
                    <a:pt x="3" y="0"/>
                    <a:pt x="3" y="1"/>
                    <a:pt x="3" y="2"/>
                  </a:cubicBezTo>
                  <a:cubicBezTo>
                    <a:pt x="1" y="1"/>
                    <a:pt x="1" y="2"/>
                    <a:pt x="0" y="2"/>
                  </a:cubicBezTo>
                  <a:cubicBezTo>
                    <a:pt x="0" y="4"/>
                    <a:pt x="2" y="3"/>
                    <a:pt x="3" y="4"/>
                  </a:cubicBezTo>
                  <a:cubicBezTo>
                    <a:pt x="1" y="4"/>
                    <a:pt x="3" y="5"/>
                    <a:pt x="4" y="5"/>
                  </a:cubicBezTo>
                  <a:cubicBezTo>
                    <a:pt x="5" y="5"/>
                    <a:pt x="6" y="5"/>
                    <a:pt x="7" y="5"/>
                  </a:cubicBezTo>
                  <a:cubicBezTo>
                    <a:pt x="6" y="6"/>
                    <a:pt x="6" y="6"/>
                    <a:pt x="6" y="7"/>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49" name="Freeform 1520">
              <a:extLst>
                <a:ext uri="{FF2B5EF4-FFF2-40B4-BE49-F238E27FC236}">
                  <a16:creationId xmlns:a16="http://schemas.microsoft.com/office/drawing/2014/main" xmlns="" id="{C4BA093E-F4E1-4801-8A6C-CC2EF1F20082}"/>
                </a:ext>
              </a:extLst>
            </p:cNvPr>
            <p:cNvSpPr>
              <a:spLocks/>
            </p:cNvSpPr>
            <p:nvPr/>
          </p:nvSpPr>
          <p:spPr bwMode="auto">
            <a:xfrm>
              <a:off x="3975981" y="1712774"/>
              <a:ext cx="193804" cy="242843"/>
            </a:xfrm>
            <a:custGeom>
              <a:avLst/>
              <a:gdLst>
                <a:gd name="T0" fmla="*/ 14 w 70"/>
                <a:gd name="T1" fmla="*/ 93 h 98"/>
                <a:gd name="T2" fmla="*/ 24 w 70"/>
                <a:gd name="T3" fmla="*/ 90 h 98"/>
                <a:gd name="T4" fmla="*/ 33 w 70"/>
                <a:gd name="T5" fmla="*/ 90 h 98"/>
                <a:gd name="T6" fmla="*/ 44 w 70"/>
                <a:gd name="T7" fmla="*/ 89 h 98"/>
                <a:gd name="T8" fmla="*/ 59 w 70"/>
                <a:gd name="T9" fmla="*/ 88 h 98"/>
                <a:gd name="T10" fmla="*/ 58 w 70"/>
                <a:gd name="T11" fmla="*/ 82 h 98"/>
                <a:gd name="T12" fmla="*/ 60 w 70"/>
                <a:gd name="T13" fmla="*/ 81 h 98"/>
                <a:gd name="T14" fmla="*/ 65 w 70"/>
                <a:gd name="T15" fmla="*/ 77 h 98"/>
                <a:gd name="T16" fmla="*/ 68 w 70"/>
                <a:gd name="T17" fmla="*/ 72 h 98"/>
                <a:gd name="T18" fmla="*/ 57 w 70"/>
                <a:gd name="T19" fmla="*/ 66 h 98"/>
                <a:gd name="T20" fmla="*/ 48 w 70"/>
                <a:gd name="T21" fmla="*/ 56 h 98"/>
                <a:gd name="T22" fmla="*/ 50 w 70"/>
                <a:gd name="T23" fmla="*/ 47 h 98"/>
                <a:gd name="T24" fmla="*/ 34 w 70"/>
                <a:gd name="T25" fmla="*/ 30 h 98"/>
                <a:gd name="T26" fmla="*/ 23 w 70"/>
                <a:gd name="T27" fmla="*/ 28 h 98"/>
                <a:gd name="T28" fmla="*/ 27 w 70"/>
                <a:gd name="T29" fmla="*/ 25 h 98"/>
                <a:gd name="T30" fmla="*/ 41 w 70"/>
                <a:gd name="T31" fmla="*/ 12 h 98"/>
                <a:gd name="T32" fmla="*/ 21 w 70"/>
                <a:gd name="T33" fmla="*/ 13 h 98"/>
                <a:gd name="T34" fmla="*/ 24 w 70"/>
                <a:gd name="T35" fmla="*/ 9 h 98"/>
                <a:gd name="T36" fmla="*/ 27 w 70"/>
                <a:gd name="T37" fmla="*/ 5 h 98"/>
                <a:gd name="T38" fmla="*/ 20 w 70"/>
                <a:gd name="T39" fmla="*/ 1 h 98"/>
                <a:gd name="T40" fmla="*/ 17 w 70"/>
                <a:gd name="T41" fmla="*/ 1 h 98"/>
                <a:gd name="T42" fmla="*/ 15 w 70"/>
                <a:gd name="T43" fmla="*/ 4 h 98"/>
                <a:gd name="T44" fmla="*/ 9 w 70"/>
                <a:gd name="T45" fmla="*/ 10 h 98"/>
                <a:gd name="T46" fmla="*/ 9 w 70"/>
                <a:gd name="T47" fmla="*/ 14 h 98"/>
                <a:gd name="T48" fmla="*/ 10 w 70"/>
                <a:gd name="T49" fmla="*/ 17 h 98"/>
                <a:gd name="T50" fmla="*/ 6 w 70"/>
                <a:gd name="T51" fmla="*/ 21 h 98"/>
                <a:gd name="T52" fmla="*/ 4 w 70"/>
                <a:gd name="T53" fmla="*/ 22 h 98"/>
                <a:gd name="T54" fmla="*/ 10 w 70"/>
                <a:gd name="T55" fmla="*/ 23 h 98"/>
                <a:gd name="T56" fmla="*/ 9 w 70"/>
                <a:gd name="T57" fmla="*/ 25 h 98"/>
                <a:gd name="T58" fmla="*/ 7 w 70"/>
                <a:gd name="T59" fmla="*/ 29 h 98"/>
                <a:gd name="T60" fmla="*/ 7 w 70"/>
                <a:gd name="T61" fmla="*/ 36 h 98"/>
                <a:gd name="T62" fmla="*/ 9 w 70"/>
                <a:gd name="T63" fmla="*/ 30 h 98"/>
                <a:gd name="T64" fmla="*/ 11 w 70"/>
                <a:gd name="T65" fmla="*/ 31 h 98"/>
                <a:gd name="T66" fmla="*/ 14 w 70"/>
                <a:gd name="T67" fmla="*/ 30 h 98"/>
                <a:gd name="T68" fmla="*/ 15 w 70"/>
                <a:gd name="T69" fmla="*/ 35 h 98"/>
                <a:gd name="T70" fmla="*/ 12 w 70"/>
                <a:gd name="T71" fmla="*/ 45 h 98"/>
                <a:gd name="T72" fmla="*/ 22 w 70"/>
                <a:gd name="T73" fmla="*/ 42 h 98"/>
                <a:gd name="T74" fmla="*/ 24 w 70"/>
                <a:gd name="T75" fmla="*/ 45 h 98"/>
                <a:gd name="T76" fmla="*/ 28 w 70"/>
                <a:gd name="T77" fmla="*/ 50 h 98"/>
                <a:gd name="T78" fmla="*/ 28 w 70"/>
                <a:gd name="T79" fmla="*/ 55 h 98"/>
                <a:gd name="T80" fmla="*/ 17 w 70"/>
                <a:gd name="T81" fmla="*/ 61 h 98"/>
                <a:gd name="T82" fmla="*/ 11 w 70"/>
                <a:gd name="T83" fmla="*/ 66 h 98"/>
                <a:gd name="T84" fmla="*/ 18 w 70"/>
                <a:gd name="T85" fmla="*/ 69 h 98"/>
                <a:gd name="T86" fmla="*/ 6 w 70"/>
                <a:gd name="T87" fmla="*/ 77 h 98"/>
                <a:gd name="T88" fmla="*/ 6 w 70"/>
                <a:gd name="T89" fmla="*/ 79 h 98"/>
                <a:gd name="T90" fmla="*/ 14 w 70"/>
                <a:gd name="T91" fmla="*/ 79 h 98"/>
                <a:gd name="T92" fmla="*/ 26 w 70"/>
                <a:gd name="T93" fmla="*/ 81 h 98"/>
                <a:gd name="T94" fmla="*/ 24 w 70"/>
                <a:gd name="T95" fmla="*/ 84 h 98"/>
                <a:gd name="T96" fmla="*/ 13 w 70"/>
                <a:gd name="T97" fmla="*/ 87 h 98"/>
                <a:gd name="T98" fmla="*/ 6 w 70"/>
                <a:gd name="T99" fmla="*/ 93 h 98"/>
                <a:gd name="T100" fmla="*/ 0 w 70"/>
                <a:gd name="T101"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 h="98">
                  <a:moveTo>
                    <a:pt x="3" y="98"/>
                  </a:moveTo>
                  <a:cubicBezTo>
                    <a:pt x="5" y="98"/>
                    <a:pt x="6" y="96"/>
                    <a:pt x="7" y="95"/>
                  </a:cubicBezTo>
                  <a:cubicBezTo>
                    <a:pt x="9" y="94"/>
                    <a:pt x="13" y="95"/>
                    <a:pt x="14" y="93"/>
                  </a:cubicBezTo>
                  <a:cubicBezTo>
                    <a:pt x="14" y="94"/>
                    <a:pt x="16" y="96"/>
                    <a:pt x="17" y="96"/>
                  </a:cubicBezTo>
                  <a:cubicBezTo>
                    <a:pt x="19" y="96"/>
                    <a:pt x="21" y="92"/>
                    <a:pt x="21" y="90"/>
                  </a:cubicBezTo>
                  <a:cubicBezTo>
                    <a:pt x="21" y="92"/>
                    <a:pt x="23" y="90"/>
                    <a:pt x="24" y="90"/>
                  </a:cubicBezTo>
                  <a:cubicBezTo>
                    <a:pt x="26" y="89"/>
                    <a:pt x="28" y="90"/>
                    <a:pt x="30" y="92"/>
                  </a:cubicBezTo>
                  <a:cubicBezTo>
                    <a:pt x="30" y="90"/>
                    <a:pt x="31" y="91"/>
                    <a:pt x="32" y="91"/>
                  </a:cubicBezTo>
                  <a:cubicBezTo>
                    <a:pt x="33" y="91"/>
                    <a:pt x="36" y="90"/>
                    <a:pt x="33" y="90"/>
                  </a:cubicBezTo>
                  <a:cubicBezTo>
                    <a:pt x="35" y="90"/>
                    <a:pt x="42" y="90"/>
                    <a:pt x="40" y="88"/>
                  </a:cubicBezTo>
                  <a:cubicBezTo>
                    <a:pt x="41" y="89"/>
                    <a:pt x="42" y="88"/>
                    <a:pt x="44" y="88"/>
                  </a:cubicBezTo>
                  <a:cubicBezTo>
                    <a:pt x="44" y="89"/>
                    <a:pt x="44" y="89"/>
                    <a:pt x="44" y="89"/>
                  </a:cubicBezTo>
                  <a:cubicBezTo>
                    <a:pt x="44" y="90"/>
                    <a:pt x="47" y="89"/>
                    <a:pt x="47" y="89"/>
                  </a:cubicBezTo>
                  <a:cubicBezTo>
                    <a:pt x="49" y="89"/>
                    <a:pt x="51" y="89"/>
                    <a:pt x="53" y="89"/>
                  </a:cubicBezTo>
                  <a:cubicBezTo>
                    <a:pt x="55" y="90"/>
                    <a:pt x="57" y="88"/>
                    <a:pt x="59" y="88"/>
                  </a:cubicBezTo>
                  <a:cubicBezTo>
                    <a:pt x="60" y="88"/>
                    <a:pt x="61" y="87"/>
                    <a:pt x="62" y="86"/>
                  </a:cubicBezTo>
                  <a:cubicBezTo>
                    <a:pt x="63" y="85"/>
                    <a:pt x="65" y="85"/>
                    <a:pt x="66" y="84"/>
                  </a:cubicBezTo>
                  <a:cubicBezTo>
                    <a:pt x="66" y="82"/>
                    <a:pt x="59" y="82"/>
                    <a:pt x="58" y="82"/>
                  </a:cubicBezTo>
                  <a:cubicBezTo>
                    <a:pt x="58" y="82"/>
                    <a:pt x="59" y="82"/>
                    <a:pt x="59" y="81"/>
                  </a:cubicBezTo>
                  <a:cubicBezTo>
                    <a:pt x="58" y="81"/>
                    <a:pt x="57" y="81"/>
                    <a:pt x="56" y="81"/>
                  </a:cubicBezTo>
                  <a:cubicBezTo>
                    <a:pt x="57" y="81"/>
                    <a:pt x="59" y="81"/>
                    <a:pt x="60" y="81"/>
                  </a:cubicBezTo>
                  <a:cubicBezTo>
                    <a:pt x="62" y="80"/>
                    <a:pt x="62" y="78"/>
                    <a:pt x="60" y="78"/>
                  </a:cubicBezTo>
                  <a:cubicBezTo>
                    <a:pt x="60" y="78"/>
                    <a:pt x="61" y="78"/>
                    <a:pt x="61" y="77"/>
                  </a:cubicBezTo>
                  <a:cubicBezTo>
                    <a:pt x="63" y="77"/>
                    <a:pt x="63" y="78"/>
                    <a:pt x="65" y="77"/>
                  </a:cubicBezTo>
                  <a:cubicBezTo>
                    <a:pt x="64" y="76"/>
                    <a:pt x="64" y="76"/>
                    <a:pt x="63" y="76"/>
                  </a:cubicBezTo>
                  <a:cubicBezTo>
                    <a:pt x="64" y="76"/>
                    <a:pt x="66" y="76"/>
                    <a:pt x="64" y="75"/>
                  </a:cubicBezTo>
                  <a:cubicBezTo>
                    <a:pt x="67" y="76"/>
                    <a:pt x="67" y="74"/>
                    <a:pt x="68" y="72"/>
                  </a:cubicBezTo>
                  <a:cubicBezTo>
                    <a:pt x="70" y="69"/>
                    <a:pt x="70" y="67"/>
                    <a:pt x="66" y="65"/>
                  </a:cubicBezTo>
                  <a:cubicBezTo>
                    <a:pt x="65" y="64"/>
                    <a:pt x="61" y="63"/>
                    <a:pt x="59" y="64"/>
                  </a:cubicBezTo>
                  <a:cubicBezTo>
                    <a:pt x="58" y="65"/>
                    <a:pt x="58" y="66"/>
                    <a:pt x="57" y="66"/>
                  </a:cubicBezTo>
                  <a:cubicBezTo>
                    <a:pt x="56" y="67"/>
                    <a:pt x="55" y="65"/>
                    <a:pt x="54" y="65"/>
                  </a:cubicBezTo>
                  <a:cubicBezTo>
                    <a:pt x="55" y="63"/>
                    <a:pt x="59" y="62"/>
                    <a:pt x="56" y="59"/>
                  </a:cubicBezTo>
                  <a:cubicBezTo>
                    <a:pt x="54" y="56"/>
                    <a:pt x="51" y="56"/>
                    <a:pt x="48" y="56"/>
                  </a:cubicBezTo>
                  <a:cubicBezTo>
                    <a:pt x="50" y="55"/>
                    <a:pt x="54" y="56"/>
                    <a:pt x="56" y="57"/>
                  </a:cubicBezTo>
                  <a:cubicBezTo>
                    <a:pt x="55" y="56"/>
                    <a:pt x="51" y="52"/>
                    <a:pt x="54" y="51"/>
                  </a:cubicBezTo>
                  <a:cubicBezTo>
                    <a:pt x="52" y="50"/>
                    <a:pt x="51" y="48"/>
                    <a:pt x="50" y="47"/>
                  </a:cubicBezTo>
                  <a:cubicBezTo>
                    <a:pt x="49" y="46"/>
                    <a:pt x="47" y="46"/>
                    <a:pt x="45" y="46"/>
                  </a:cubicBezTo>
                  <a:cubicBezTo>
                    <a:pt x="43" y="45"/>
                    <a:pt x="42" y="39"/>
                    <a:pt x="42" y="37"/>
                  </a:cubicBezTo>
                  <a:cubicBezTo>
                    <a:pt x="41" y="33"/>
                    <a:pt x="37" y="30"/>
                    <a:pt x="34" y="30"/>
                  </a:cubicBezTo>
                  <a:cubicBezTo>
                    <a:pt x="33" y="29"/>
                    <a:pt x="32" y="28"/>
                    <a:pt x="31" y="29"/>
                  </a:cubicBezTo>
                  <a:cubicBezTo>
                    <a:pt x="31" y="30"/>
                    <a:pt x="30" y="30"/>
                    <a:pt x="29" y="30"/>
                  </a:cubicBezTo>
                  <a:cubicBezTo>
                    <a:pt x="27" y="30"/>
                    <a:pt x="24" y="30"/>
                    <a:pt x="23" y="28"/>
                  </a:cubicBezTo>
                  <a:cubicBezTo>
                    <a:pt x="26" y="31"/>
                    <a:pt x="28" y="27"/>
                    <a:pt x="32" y="27"/>
                  </a:cubicBezTo>
                  <a:cubicBezTo>
                    <a:pt x="33" y="27"/>
                    <a:pt x="33" y="26"/>
                    <a:pt x="32" y="25"/>
                  </a:cubicBezTo>
                  <a:cubicBezTo>
                    <a:pt x="30" y="24"/>
                    <a:pt x="29" y="26"/>
                    <a:pt x="27" y="25"/>
                  </a:cubicBezTo>
                  <a:cubicBezTo>
                    <a:pt x="31" y="25"/>
                    <a:pt x="35" y="23"/>
                    <a:pt x="37" y="20"/>
                  </a:cubicBezTo>
                  <a:cubicBezTo>
                    <a:pt x="38" y="18"/>
                    <a:pt x="39" y="17"/>
                    <a:pt x="39" y="15"/>
                  </a:cubicBezTo>
                  <a:cubicBezTo>
                    <a:pt x="40" y="14"/>
                    <a:pt x="42" y="14"/>
                    <a:pt x="41" y="12"/>
                  </a:cubicBezTo>
                  <a:cubicBezTo>
                    <a:pt x="41" y="9"/>
                    <a:pt x="35" y="10"/>
                    <a:pt x="33" y="11"/>
                  </a:cubicBezTo>
                  <a:cubicBezTo>
                    <a:pt x="31" y="11"/>
                    <a:pt x="29" y="10"/>
                    <a:pt x="26" y="11"/>
                  </a:cubicBezTo>
                  <a:cubicBezTo>
                    <a:pt x="25" y="11"/>
                    <a:pt x="22" y="12"/>
                    <a:pt x="21" y="13"/>
                  </a:cubicBezTo>
                  <a:cubicBezTo>
                    <a:pt x="21" y="12"/>
                    <a:pt x="22" y="12"/>
                    <a:pt x="22" y="11"/>
                  </a:cubicBezTo>
                  <a:cubicBezTo>
                    <a:pt x="21" y="11"/>
                    <a:pt x="20" y="11"/>
                    <a:pt x="19" y="12"/>
                  </a:cubicBezTo>
                  <a:cubicBezTo>
                    <a:pt x="20" y="10"/>
                    <a:pt x="23" y="11"/>
                    <a:pt x="24" y="9"/>
                  </a:cubicBezTo>
                  <a:cubicBezTo>
                    <a:pt x="23" y="9"/>
                    <a:pt x="21" y="9"/>
                    <a:pt x="20" y="8"/>
                  </a:cubicBezTo>
                  <a:cubicBezTo>
                    <a:pt x="22" y="9"/>
                    <a:pt x="21" y="9"/>
                    <a:pt x="23" y="7"/>
                  </a:cubicBezTo>
                  <a:cubicBezTo>
                    <a:pt x="24" y="7"/>
                    <a:pt x="26" y="6"/>
                    <a:pt x="27" y="5"/>
                  </a:cubicBezTo>
                  <a:cubicBezTo>
                    <a:pt x="28" y="5"/>
                    <a:pt x="34" y="1"/>
                    <a:pt x="31" y="0"/>
                  </a:cubicBezTo>
                  <a:cubicBezTo>
                    <a:pt x="29" y="0"/>
                    <a:pt x="26" y="1"/>
                    <a:pt x="24" y="1"/>
                  </a:cubicBezTo>
                  <a:cubicBezTo>
                    <a:pt x="23" y="1"/>
                    <a:pt x="22" y="1"/>
                    <a:pt x="20" y="1"/>
                  </a:cubicBezTo>
                  <a:cubicBezTo>
                    <a:pt x="19" y="1"/>
                    <a:pt x="19" y="1"/>
                    <a:pt x="19" y="1"/>
                  </a:cubicBezTo>
                  <a:cubicBezTo>
                    <a:pt x="19" y="1"/>
                    <a:pt x="18" y="2"/>
                    <a:pt x="17" y="2"/>
                  </a:cubicBezTo>
                  <a:cubicBezTo>
                    <a:pt x="18" y="0"/>
                    <a:pt x="17" y="1"/>
                    <a:pt x="17" y="1"/>
                  </a:cubicBezTo>
                  <a:cubicBezTo>
                    <a:pt x="16" y="1"/>
                    <a:pt x="16" y="0"/>
                    <a:pt x="15" y="0"/>
                  </a:cubicBezTo>
                  <a:cubicBezTo>
                    <a:pt x="14" y="0"/>
                    <a:pt x="15" y="3"/>
                    <a:pt x="14" y="4"/>
                  </a:cubicBezTo>
                  <a:cubicBezTo>
                    <a:pt x="14" y="4"/>
                    <a:pt x="15" y="4"/>
                    <a:pt x="15" y="4"/>
                  </a:cubicBezTo>
                  <a:cubicBezTo>
                    <a:pt x="12" y="3"/>
                    <a:pt x="13" y="6"/>
                    <a:pt x="11" y="7"/>
                  </a:cubicBezTo>
                  <a:cubicBezTo>
                    <a:pt x="12" y="7"/>
                    <a:pt x="13" y="8"/>
                    <a:pt x="13" y="9"/>
                  </a:cubicBezTo>
                  <a:cubicBezTo>
                    <a:pt x="12" y="9"/>
                    <a:pt x="8" y="8"/>
                    <a:pt x="9" y="10"/>
                  </a:cubicBezTo>
                  <a:cubicBezTo>
                    <a:pt x="8" y="8"/>
                    <a:pt x="6" y="11"/>
                    <a:pt x="9" y="12"/>
                  </a:cubicBezTo>
                  <a:cubicBezTo>
                    <a:pt x="8" y="12"/>
                    <a:pt x="7" y="12"/>
                    <a:pt x="7" y="12"/>
                  </a:cubicBezTo>
                  <a:cubicBezTo>
                    <a:pt x="6" y="14"/>
                    <a:pt x="8" y="14"/>
                    <a:pt x="9" y="14"/>
                  </a:cubicBezTo>
                  <a:cubicBezTo>
                    <a:pt x="9" y="14"/>
                    <a:pt x="8" y="15"/>
                    <a:pt x="7" y="15"/>
                  </a:cubicBezTo>
                  <a:cubicBezTo>
                    <a:pt x="8" y="15"/>
                    <a:pt x="9" y="15"/>
                    <a:pt x="10" y="16"/>
                  </a:cubicBezTo>
                  <a:cubicBezTo>
                    <a:pt x="9" y="14"/>
                    <a:pt x="7" y="17"/>
                    <a:pt x="10" y="17"/>
                  </a:cubicBezTo>
                  <a:cubicBezTo>
                    <a:pt x="9" y="17"/>
                    <a:pt x="5" y="17"/>
                    <a:pt x="8" y="19"/>
                  </a:cubicBezTo>
                  <a:cubicBezTo>
                    <a:pt x="7" y="17"/>
                    <a:pt x="5" y="20"/>
                    <a:pt x="7" y="20"/>
                  </a:cubicBezTo>
                  <a:cubicBezTo>
                    <a:pt x="6" y="20"/>
                    <a:pt x="6" y="20"/>
                    <a:pt x="6" y="21"/>
                  </a:cubicBezTo>
                  <a:cubicBezTo>
                    <a:pt x="5" y="21"/>
                    <a:pt x="3" y="21"/>
                    <a:pt x="2" y="22"/>
                  </a:cubicBezTo>
                  <a:cubicBezTo>
                    <a:pt x="4" y="22"/>
                    <a:pt x="6" y="21"/>
                    <a:pt x="7" y="22"/>
                  </a:cubicBezTo>
                  <a:cubicBezTo>
                    <a:pt x="6" y="21"/>
                    <a:pt x="6" y="23"/>
                    <a:pt x="4" y="22"/>
                  </a:cubicBezTo>
                  <a:cubicBezTo>
                    <a:pt x="5" y="26"/>
                    <a:pt x="10" y="21"/>
                    <a:pt x="12" y="20"/>
                  </a:cubicBezTo>
                  <a:cubicBezTo>
                    <a:pt x="11" y="21"/>
                    <a:pt x="11" y="22"/>
                    <a:pt x="13" y="22"/>
                  </a:cubicBezTo>
                  <a:cubicBezTo>
                    <a:pt x="12" y="22"/>
                    <a:pt x="8" y="24"/>
                    <a:pt x="10" y="23"/>
                  </a:cubicBezTo>
                  <a:cubicBezTo>
                    <a:pt x="9" y="24"/>
                    <a:pt x="9" y="24"/>
                    <a:pt x="9" y="24"/>
                  </a:cubicBezTo>
                  <a:cubicBezTo>
                    <a:pt x="10" y="24"/>
                    <a:pt x="11" y="24"/>
                    <a:pt x="11" y="24"/>
                  </a:cubicBezTo>
                  <a:cubicBezTo>
                    <a:pt x="11" y="24"/>
                    <a:pt x="9" y="24"/>
                    <a:pt x="9" y="25"/>
                  </a:cubicBezTo>
                  <a:cubicBezTo>
                    <a:pt x="9" y="25"/>
                    <a:pt x="8" y="25"/>
                    <a:pt x="8" y="26"/>
                  </a:cubicBezTo>
                  <a:cubicBezTo>
                    <a:pt x="7" y="26"/>
                    <a:pt x="8" y="27"/>
                    <a:pt x="8" y="28"/>
                  </a:cubicBezTo>
                  <a:cubicBezTo>
                    <a:pt x="7" y="28"/>
                    <a:pt x="5" y="32"/>
                    <a:pt x="7" y="29"/>
                  </a:cubicBezTo>
                  <a:cubicBezTo>
                    <a:pt x="6" y="30"/>
                    <a:pt x="6" y="33"/>
                    <a:pt x="8" y="32"/>
                  </a:cubicBezTo>
                  <a:cubicBezTo>
                    <a:pt x="6" y="33"/>
                    <a:pt x="6" y="35"/>
                    <a:pt x="5" y="36"/>
                  </a:cubicBezTo>
                  <a:cubicBezTo>
                    <a:pt x="4" y="37"/>
                    <a:pt x="6" y="38"/>
                    <a:pt x="7" y="36"/>
                  </a:cubicBezTo>
                  <a:cubicBezTo>
                    <a:pt x="7" y="34"/>
                    <a:pt x="9" y="33"/>
                    <a:pt x="8" y="31"/>
                  </a:cubicBezTo>
                  <a:cubicBezTo>
                    <a:pt x="8" y="29"/>
                    <a:pt x="11" y="28"/>
                    <a:pt x="12" y="27"/>
                  </a:cubicBezTo>
                  <a:cubicBezTo>
                    <a:pt x="11" y="28"/>
                    <a:pt x="9" y="29"/>
                    <a:pt x="9" y="30"/>
                  </a:cubicBezTo>
                  <a:cubicBezTo>
                    <a:pt x="9" y="31"/>
                    <a:pt x="10" y="31"/>
                    <a:pt x="10" y="31"/>
                  </a:cubicBezTo>
                  <a:cubicBezTo>
                    <a:pt x="11" y="32"/>
                    <a:pt x="11" y="32"/>
                    <a:pt x="12" y="33"/>
                  </a:cubicBezTo>
                  <a:cubicBezTo>
                    <a:pt x="12" y="32"/>
                    <a:pt x="11" y="31"/>
                    <a:pt x="11" y="31"/>
                  </a:cubicBezTo>
                  <a:cubicBezTo>
                    <a:pt x="11" y="30"/>
                    <a:pt x="12" y="30"/>
                    <a:pt x="12" y="31"/>
                  </a:cubicBezTo>
                  <a:cubicBezTo>
                    <a:pt x="13" y="30"/>
                    <a:pt x="13" y="27"/>
                    <a:pt x="14" y="28"/>
                  </a:cubicBezTo>
                  <a:cubicBezTo>
                    <a:pt x="13" y="28"/>
                    <a:pt x="13" y="29"/>
                    <a:pt x="14" y="30"/>
                  </a:cubicBezTo>
                  <a:cubicBezTo>
                    <a:pt x="14" y="28"/>
                    <a:pt x="15" y="30"/>
                    <a:pt x="16" y="30"/>
                  </a:cubicBezTo>
                  <a:cubicBezTo>
                    <a:pt x="15" y="30"/>
                    <a:pt x="13" y="30"/>
                    <a:pt x="13" y="31"/>
                  </a:cubicBezTo>
                  <a:cubicBezTo>
                    <a:pt x="12" y="33"/>
                    <a:pt x="14" y="33"/>
                    <a:pt x="15" y="35"/>
                  </a:cubicBezTo>
                  <a:cubicBezTo>
                    <a:pt x="16" y="37"/>
                    <a:pt x="10" y="39"/>
                    <a:pt x="11" y="42"/>
                  </a:cubicBezTo>
                  <a:cubicBezTo>
                    <a:pt x="11" y="42"/>
                    <a:pt x="10" y="40"/>
                    <a:pt x="9" y="41"/>
                  </a:cubicBezTo>
                  <a:cubicBezTo>
                    <a:pt x="9" y="42"/>
                    <a:pt x="11" y="44"/>
                    <a:pt x="12" y="45"/>
                  </a:cubicBezTo>
                  <a:cubicBezTo>
                    <a:pt x="11" y="43"/>
                    <a:pt x="12" y="42"/>
                    <a:pt x="14" y="43"/>
                  </a:cubicBezTo>
                  <a:cubicBezTo>
                    <a:pt x="16" y="44"/>
                    <a:pt x="16" y="44"/>
                    <a:pt x="16" y="42"/>
                  </a:cubicBezTo>
                  <a:cubicBezTo>
                    <a:pt x="18" y="44"/>
                    <a:pt x="20" y="43"/>
                    <a:pt x="22" y="42"/>
                  </a:cubicBezTo>
                  <a:cubicBezTo>
                    <a:pt x="23" y="42"/>
                    <a:pt x="24" y="42"/>
                    <a:pt x="24" y="41"/>
                  </a:cubicBezTo>
                  <a:cubicBezTo>
                    <a:pt x="25" y="41"/>
                    <a:pt x="27" y="41"/>
                    <a:pt x="29" y="41"/>
                  </a:cubicBezTo>
                  <a:cubicBezTo>
                    <a:pt x="27" y="42"/>
                    <a:pt x="25" y="43"/>
                    <a:pt x="24" y="45"/>
                  </a:cubicBezTo>
                  <a:cubicBezTo>
                    <a:pt x="23" y="46"/>
                    <a:pt x="24" y="51"/>
                    <a:pt x="26" y="49"/>
                  </a:cubicBezTo>
                  <a:cubicBezTo>
                    <a:pt x="26" y="50"/>
                    <a:pt x="26" y="51"/>
                    <a:pt x="27" y="51"/>
                  </a:cubicBezTo>
                  <a:cubicBezTo>
                    <a:pt x="27" y="51"/>
                    <a:pt x="27" y="50"/>
                    <a:pt x="28" y="50"/>
                  </a:cubicBezTo>
                  <a:cubicBezTo>
                    <a:pt x="28" y="51"/>
                    <a:pt x="29" y="50"/>
                    <a:pt x="30" y="50"/>
                  </a:cubicBezTo>
                  <a:cubicBezTo>
                    <a:pt x="29" y="51"/>
                    <a:pt x="29" y="52"/>
                    <a:pt x="28" y="53"/>
                  </a:cubicBezTo>
                  <a:cubicBezTo>
                    <a:pt x="28" y="53"/>
                    <a:pt x="26" y="56"/>
                    <a:pt x="28" y="55"/>
                  </a:cubicBezTo>
                  <a:cubicBezTo>
                    <a:pt x="26" y="57"/>
                    <a:pt x="27" y="61"/>
                    <a:pt x="30" y="60"/>
                  </a:cubicBezTo>
                  <a:cubicBezTo>
                    <a:pt x="28" y="61"/>
                    <a:pt x="24" y="57"/>
                    <a:pt x="26" y="61"/>
                  </a:cubicBezTo>
                  <a:cubicBezTo>
                    <a:pt x="24" y="59"/>
                    <a:pt x="20" y="61"/>
                    <a:pt x="17" y="61"/>
                  </a:cubicBezTo>
                  <a:cubicBezTo>
                    <a:pt x="18" y="60"/>
                    <a:pt x="14" y="58"/>
                    <a:pt x="13" y="59"/>
                  </a:cubicBezTo>
                  <a:cubicBezTo>
                    <a:pt x="12" y="61"/>
                    <a:pt x="15" y="63"/>
                    <a:pt x="16" y="61"/>
                  </a:cubicBezTo>
                  <a:cubicBezTo>
                    <a:pt x="15" y="63"/>
                    <a:pt x="12" y="64"/>
                    <a:pt x="11" y="66"/>
                  </a:cubicBezTo>
                  <a:cubicBezTo>
                    <a:pt x="13" y="66"/>
                    <a:pt x="15" y="64"/>
                    <a:pt x="17" y="65"/>
                  </a:cubicBezTo>
                  <a:cubicBezTo>
                    <a:pt x="16" y="66"/>
                    <a:pt x="17" y="67"/>
                    <a:pt x="17" y="67"/>
                  </a:cubicBezTo>
                  <a:cubicBezTo>
                    <a:pt x="16" y="68"/>
                    <a:pt x="16" y="69"/>
                    <a:pt x="18" y="69"/>
                  </a:cubicBezTo>
                  <a:cubicBezTo>
                    <a:pt x="17" y="69"/>
                    <a:pt x="17" y="70"/>
                    <a:pt x="16" y="71"/>
                  </a:cubicBezTo>
                  <a:cubicBezTo>
                    <a:pt x="16" y="72"/>
                    <a:pt x="14" y="73"/>
                    <a:pt x="13" y="73"/>
                  </a:cubicBezTo>
                  <a:cubicBezTo>
                    <a:pt x="11" y="74"/>
                    <a:pt x="7" y="75"/>
                    <a:pt x="6" y="77"/>
                  </a:cubicBezTo>
                  <a:cubicBezTo>
                    <a:pt x="7" y="77"/>
                    <a:pt x="7" y="78"/>
                    <a:pt x="6" y="78"/>
                  </a:cubicBezTo>
                  <a:cubicBezTo>
                    <a:pt x="7" y="79"/>
                    <a:pt x="8" y="79"/>
                    <a:pt x="9" y="78"/>
                  </a:cubicBezTo>
                  <a:cubicBezTo>
                    <a:pt x="9" y="79"/>
                    <a:pt x="8" y="79"/>
                    <a:pt x="6" y="79"/>
                  </a:cubicBezTo>
                  <a:cubicBezTo>
                    <a:pt x="8" y="81"/>
                    <a:pt x="12" y="79"/>
                    <a:pt x="13" y="78"/>
                  </a:cubicBezTo>
                  <a:cubicBezTo>
                    <a:pt x="13" y="79"/>
                    <a:pt x="15" y="79"/>
                    <a:pt x="16" y="79"/>
                  </a:cubicBezTo>
                  <a:cubicBezTo>
                    <a:pt x="16" y="79"/>
                    <a:pt x="15" y="80"/>
                    <a:pt x="14" y="79"/>
                  </a:cubicBezTo>
                  <a:cubicBezTo>
                    <a:pt x="15" y="81"/>
                    <a:pt x="16" y="80"/>
                    <a:pt x="17" y="80"/>
                  </a:cubicBezTo>
                  <a:cubicBezTo>
                    <a:pt x="18" y="79"/>
                    <a:pt x="19" y="81"/>
                    <a:pt x="21" y="82"/>
                  </a:cubicBezTo>
                  <a:cubicBezTo>
                    <a:pt x="23" y="83"/>
                    <a:pt x="24" y="81"/>
                    <a:pt x="26" y="81"/>
                  </a:cubicBezTo>
                  <a:cubicBezTo>
                    <a:pt x="28" y="80"/>
                    <a:pt x="29" y="79"/>
                    <a:pt x="31" y="78"/>
                  </a:cubicBezTo>
                  <a:cubicBezTo>
                    <a:pt x="30" y="80"/>
                    <a:pt x="27" y="81"/>
                    <a:pt x="25" y="83"/>
                  </a:cubicBezTo>
                  <a:cubicBezTo>
                    <a:pt x="25" y="84"/>
                    <a:pt x="25" y="84"/>
                    <a:pt x="24" y="84"/>
                  </a:cubicBezTo>
                  <a:cubicBezTo>
                    <a:pt x="23" y="84"/>
                    <a:pt x="22" y="85"/>
                    <a:pt x="21" y="84"/>
                  </a:cubicBezTo>
                  <a:cubicBezTo>
                    <a:pt x="19" y="84"/>
                    <a:pt x="16" y="83"/>
                    <a:pt x="15" y="84"/>
                  </a:cubicBezTo>
                  <a:cubicBezTo>
                    <a:pt x="14" y="85"/>
                    <a:pt x="14" y="86"/>
                    <a:pt x="13" y="87"/>
                  </a:cubicBezTo>
                  <a:cubicBezTo>
                    <a:pt x="12" y="87"/>
                    <a:pt x="11" y="85"/>
                    <a:pt x="11" y="88"/>
                  </a:cubicBezTo>
                  <a:cubicBezTo>
                    <a:pt x="11" y="89"/>
                    <a:pt x="8" y="92"/>
                    <a:pt x="7" y="92"/>
                  </a:cubicBezTo>
                  <a:cubicBezTo>
                    <a:pt x="6" y="92"/>
                    <a:pt x="6" y="92"/>
                    <a:pt x="6" y="93"/>
                  </a:cubicBezTo>
                  <a:cubicBezTo>
                    <a:pt x="5" y="94"/>
                    <a:pt x="4" y="95"/>
                    <a:pt x="2" y="95"/>
                  </a:cubicBezTo>
                  <a:cubicBezTo>
                    <a:pt x="1" y="96"/>
                    <a:pt x="0" y="96"/>
                    <a:pt x="0" y="97"/>
                  </a:cubicBezTo>
                  <a:cubicBezTo>
                    <a:pt x="0" y="98"/>
                    <a:pt x="0" y="98"/>
                    <a:pt x="0" y="98"/>
                  </a:cubicBezTo>
                  <a:cubicBezTo>
                    <a:pt x="1" y="97"/>
                    <a:pt x="3" y="96"/>
                    <a:pt x="3" y="98"/>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50" name="Freeform 1521">
              <a:extLst>
                <a:ext uri="{FF2B5EF4-FFF2-40B4-BE49-F238E27FC236}">
                  <a16:creationId xmlns:a16="http://schemas.microsoft.com/office/drawing/2014/main" xmlns="" id="{82FA59AA-238A-465D-8331-C34A675C5ACD}"/>
                </a:ext>
              </a:extLst>
            </p:cNvPr>
            <p:cNvSpPr>
              <a:spLocks/>
            </p:cNvSpPr>
            <p:nvPr/>
          </p:nvSpPr>
          <p:spPr bwMode="auto">
            <a:xfrm>
              <a:off x="3975981" y="1712774"/>
              <a:ext cx="193804" cy="242843"/>
            </a:xfrm>
            <a:custGeom>
              <a:avLst/>
              <a:gdLst>
                <a:gd name="T0" fmla="*/ 14 w 70"/>
                <a:gd name="T1" fmla="*/ 93 h 98"/>
                <a:gd name="T2" fmla="*/ 24 w 70"/>
                <a:gd name="T3" fmla="*/ 90 h 98"/>
                <a:gd name="T4" fmla="*/ 33 w 70"/>
                <a:gd name="T5" fmla="*/ 90 h 98"/>
                <a:gd name="T6" fmla="*/ 44 w 70"/>
                <a:gd name="T7" fmla="*/ 89 h 98"/>
                <a:gd name="T8" fmla="*/ 59 w 70"/>
                <a:gd name="T9" fmla="*/ 88 h 98"/>
                <a:gd name="T10" fmla="*/ 58 w 70"/>
                <a:gd name="T11" fmla="*/ 82 h 98"/>
                <a:gd name="T12" fmla="*/ 60 w 70"/>
                <a:gd name="T13" fmla="*/ 81 h 98"/>
                <a:gd name="T14" fmla="*/ 65 w 70"/>
                <a:gd name="T15" fmla="*/ 77 h 98"/>
                <a:gd name="T16" fmla="*/ 68 w 70"/>
                <a:gd name="T17" fmla="*/ 72 h 98"/>
                <a:gd name="T18" fmla="*/ 57 w 70"/>
                <a:gd name="T19" fmla="*/ 66 h 98"/>
                <a:gd name="T20" fmla="*/ 48 w 70"/>
                <a:gd name="T21" fmla="*/ 56 h 98"/>
                <a:gd name="T22" fmla="*/ 50 w 70"/>
                <a:gd name="T23" fmla="*/ 47 h 98"/>
                <a:gd name="T24" fmla="*/ 34 w 70"/>
                <a:gd name="T25" fmla="*/ 30 h 98"/>
                <a:gd name="T26" fmla="*/ 23 w 70"/>
                <a:gd name="T27" fmla="*/ 28 h 98"/>
                <a:gd name="T28" fmla="*/ 27 w 70"/>
                <a:gd name="T29" fmla="*/ 25 h 98"/>
                <a:gd name="T30" fmla="*/ 41 w 70"/>
                <a:gd name="T31" fmla="*/ 12 h 98"/>
                <a:gd name="T32" fmla="*/ 21 w 70"/>
                <a:gd name="T33" fmla="*/ 13 h 98"/>
                <a:gd name="T34" fmla="*/ 24 w 70"/>
                <a:gd name="T35" fmla="*/ 9 h 98"/>
                <a:gd name="T36" fmla="*/ 27 w 70"/>
                <a:gd name="T37" fmla="*/ 5 h 98"/>
                <a:gd name="T38" fmla="*/ 20 w 70"/>
                <a:gd name="T39" fmla="*/ 1 h 98"/>
                <a:gd name="T40" fmla="*/ 17 w 70"/>
                <a:gd name="T41" fmla="*/ 1 h 98"/>
                <a:gd name="T42" fmla="*/ 15 w 70"/>
                <a:gd name="T43" fmla="*/ 4 h 98"/>
                <a:gd name="T44" fmla="*/ 9 w 70"/>
                <a:gd name="T45" fmla="*/ 10 h 98"/>
                <a:gd name="T46" fmla="*/ 9 w 70"/>
                <a:gd name="T47" fmla="*/ 14 h 98"/>
                <a:gd name="T48" fmla="*/ 10 w 70"/>
                <a:gd name="T49" fmla="*/ 17 h 98"/>
                <a:gd name="T50" fmla="*/ 6 w 70"/>
                <a:gd name="T51" fmla="*/ 21 h 98"/>
                <a:gd name="T52" fmla="*/ 4 w 70"/>
                <a:gd name="T53" fmla="*/ 22 h 98"/>
                <a:gd name="T54" fmla="*/ 10 w 70"/>
                <a:gd name="T55" fmla="*/ 23 h 98"/>
                <a:gd name="T56" fmla="*/ 9 w 70"/>
                <a:gd name="T57" fmla="*/ 25 h 98"/>
                <a:gd name="T58" fmla="*/ 7 w 70"/>
                <a:gd name="T59" fmla="*/ 29 h 98"/>
                <a:gd name="T60" fmla="*/ 7 w 70"/>
                <a:gd name="T61" fmla="*/ 36 h 98"/>
                <a:gd name="T62" fmla="*/ 9 w 70"/>
                <a:gd name="T63" fmla="*/ 30 h 98"/>
                <a:gd name="T64" fmla="*/ 11 w 70"/>
                <a:gd name="T65" fmla="*/ 31 h 98"/>
                <a:gd name="T66" fmla="*/ 14 w 70"/>
                <a:gd name="T67" fmla="*/ 30 h 98"/>
                <a:gd name="T68" fmla="*/ 15 w 70"/>
                <a:gd name="T69" fmla="*/ 35 h 98"/>
                <a:gd name="T70" fmla="*/ 12 w 70"/>
                <a:gd name="T71" fmla="*/ 45 h 98"/>
                <a:gd name="T72" fmla="*/ 22 w 70"/>
                <a:gd name="T73" fmla="*/ 42 h 98"/>
                <a:gd name="T74" fmla="*/ 24 w 70"/>
                <a:gd name="T75" fmla="*/ 45 h 98"/>
                <a:gd name="T76" fmla="*/ 28 w 70"/>
                <a:gd name="T77" fmla="*/ 50 h 98"/>
                <a:gd name="T78" fmla="*/ 28 w 70"/>
                <a:gd name="T79" fmla="*/ 55 h 98"/>
                <a:gd name="T80" fmla="*/ 17 w 70"/>
                <a:gd name="T81" fmla="*/ 61 h 98"/>
                <a:gd name="T82" fmla="*/ 11 w 70"/>
                <a:gd name="T83" fmla="*/ 66 h 98"/>
                <a:gd name="T84" fmla="*/ 18 w 70"/>
                <a:gd name="T85" fmla="*/ 69 h 98"/>
                <a:gd name="T86" fmla="*/ 6 w 70"/>
                <a:gd name="T87" fmla="*/ 77 h 98"/>
                <a:gd name="T88" fmla="*/ 6 w 70"/>
                <a:gd name="T89" fmla="*/ 79 h 98"/>
                <a:gd name="T90" fmla="*/ 14 w 70"/>
                <a:gd name="T91" fmla="*/ 79 h 98"/>
                <a:gd name="T92" fmla="*/ 26 w 70"/>
                <a:gd name="T93" fmla="*/ 81 h 98"/>
                <a:gd name="T94" fmla="*/ 24 w 70"/>
                <a:gd name="T95" fmla="*/ 84 h 98"/>
                <a:gd name="T96" fmla="*/ 13 w 70"/>
                <a:gd name="T97" fmla="*/ 87 h 98"/>
                <a:gd name="T98" fmla="*/ 6 w 70"/>
                <a:gd name="T99" fmla="*/ 93 h 98"/>
                <a:gd name="T100" fmla="*/ 0 w 70"/>
                <a:gd name="T101"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 h="98">
                  <a:moveTo>
                    <a:pt x="3" y="98"/>
                  </a:moveTo>
                  <a:cubicBezTo>
                    <a:pt x="5" y="98"/>
                    <a:pt x="6" y="96"/>
                    <a:pt x="7" y="95"/>
                  </a:cubicBezTo>
                  <a:cubicBezTo>
                    <a:pt x="9" y="94"/>
                    <a:pt x="13" y="95"/>
                    <a:pt x="14" y="93"/>
                  </a:cubicBezTo>
                  <a:cubicBezTo>
                    <a:pt x="14" y="94"/>
                    <a:pt x="16" y="96"/>
                    <a:pt x="17" y="96"/>
                  </a:cubicBezTo>
                  <a:cubicBezTo>
                    <a:pt x="19" y="96"/>
                    <a:pt x="21" y="92"/>
                    <a:pt x="21" y="90"/>
                  </a:cubicBezTo>
                  <a:cubicBezTo>
                    <a:pt x="21" y="92"/>
                    <a:pt x="23" y="90"/>
                    <a:pt x="24" y="90"/>
                  </a:cubicBezTo>
                  <a:cubicBezTo>
                    <a:pt x="26" y="89"/>
                    <a:pt x="28" y="90"/>
                    <a:pt x="30" y="92"/>
                  </a:cubicBezTo>
                  <a:cubicBezTo>
                    <a:pt x="30" y="90"/>
                    <a:pt x="31" y="91"/>
                    <a:pt x="32" y="91"/>
                  </a:cubicBezTo>
                  <a:cubicBezTo>
                    <a:pt x="33" y="91"/>
                    <a:pt x="36" y="90"/>
                    <a:pt x="33" y="90"/>
                  </a:cubicBezTo>
                  <a:cubicBezTo>
                    <a:pt x="35" y="90"/>
                    <a:pt x="42" y="90"/>
                    <a:pt x="40" y="88"/>
                  </a:cubicBezTo>
                  <a:cubicBezTo>
                    <a:pt x="41" y="89"/>
                    <a:pt x="42" y="88"/>
                    <a:pt x="44" y="88"/>
                  </a:cubicBezTo>
                  <a:cubicBezTo>
                    <a:pt x="44" y="89"/>
                    <a:pt x="44" y="89"/>
                    <a:pt x="44" y="89"/>
                  </a:cubicBezTo>
                  <a:cubicBezTo>
                    <a:pt x="44" y="90"/>
                    <a:pt x="47" y="89"/>
                    <a:pt x="47" y="89"/>
                  </a:cubicBezTo>
                  <a:cubicBezTo>
                    <a:pt x="49" y="89"/>
                    <a:pt x="51" y="89"/>
                    <a:pt x="53" y="89"/>
                  </a:cubicBezTo>
                  <a:cubicBezTo>
                    <a:pt x="55" y="90"/>
                    <a:pt x="57" y="88"/>
                    <a:pt x="59" y="88"/>
                  </a:cubicBezTo>
                  <a:cubicBezTo>
                    <a:pt x="60" y="88"/>
                    <a:pt x="61" y="87"/>
                    <a:pt x="62" y="86"/>
                  </a:cubicBezTo>
                  <a:cubicBezTo>
                    <a:pt x="63" y="85"/>
                    <a:pt x="65" y="85"/>
                    <a:pt x="66" y="84"/>
                  </a:cubicBezTo>
                  <a:cubicBezTo>
                    <a:pt x="66" y="82"/>
                    <a:pt x="59" y="82"/>
                    <a:pt x="58" y="82"/>
                  </a:cubicBezTo>
                  <a:cubicBezTo>
                    <a:pt x="58" y="82"/>
                    <a:pt x="59" y="82"/>
                    <a:pt x="59" y="81"/>
                  </a:cubicBezTo>
                  <a:cubicBezTo>
                    <a:pt x="58" y="81"/>
                    <a:pt x="57" y="81"/>
                    <a:pt x="56" y="81"/>
                  </a:cubicBezTo>
                  <a:cubicBezTo>
                    <a:pt x="57" y="81"/>
                    <a:pt x="59" y="81"/>
                    <a:pt x="60" y="81"/>
                  </a:cubicBezTo>
                  <a:cubicBezTo>
                    <a:pt x="62" y="80"/>
                    <a:pt x="62" y="78"/>
                    <a:pt x="60" y="78"/>
                  </a:cubicBezTo>
                  <a:cubicBezTo>
                    <a:pt x="60" y="78"/>
                    <a:pt x="61" y="78"/>
                    <a:pt x="61" y="77"/>
                  </a:cubicBezTo>
                  <a:cubicBezTo>
                    <a:pt x="63" y="77"/>
                    <a:pt x="63" y="78"/>
                    <a:pt x="65" y="77"/>
                  </a:cubicBezTo>
                  <a:cubicBezTo>
                    <a:pt x="64" y="76"/>
                    <a:pt x="64" y="76"/>
                    <a:pt x="63" y="76"/>
                  </a:cubicBezTo>
                  <a:cubicBezTo>
                    <a:pt x="64" y="76"/>
                    <a:pt x="66" y="76"/>
                    <a:pt x="64" y="75"/>
                  </a:cubicBezTo>
                  <a:cubicBezTo>
                    <a:pt x="67" y="76"/>
                    <a:pt x="67" y="74"/>
                    <a:pt x="68" y="72"/>
                  </a:cubicBezTo>
                  <a:cubicBezTo>
                    <a:pt x="70" y="69"/>
                    <a:pt x="70" y="67"/>
                    <a:pt x="66" y="65"/>
                  </a:cubicBezTo>
                  <a:cubicBezTo>
                    <a:pt x="65" y="64"/>
                    <a:pt x="61" y="63"/>
                    <a:pt x="59" y="64"/>
                  </a:cubicBezTo>
                  <a:cubicBezTo>
                    <a:pt x="58" y="65"/>
                    <a:pt x="58" y="66"/>
                    <a:pt x="57" y="66"/>
                  </a:cubicBezTo>
                  <a:cubicBezTo>
                    <a:pt x="56" y="67"/>
                    <a:pt x="55" y="65"/>
                    <a:pt x="54" y="65"/>
                  </a:cubicBezTo>
                  <a:cubicBezTo>
                    <a:pt x="55" y="63"/>
                    <a:pt x="59" y="62"/>
                    <a:pt x="56" y="59"/>
                  </a:cubicBezTo>
                  <a:cubicBezTo>
                    <a:pt x="54" y="56"/>
                    <a:pt x="51" y="56"/>
                    <a:pt x="48" y="56"/>
                  </a:cubicBezTo>
                  <a:cubicBezTo>
                    <a:pt x="50" y="55"/>
                    <a:pt x="54" y="56"/>
                    <a:pt x="56" y="57"/>
                  </a:cubicBezTo>
                  <a:cubicBezTo>
                    <a:pt x="55" y="56"/>
                    <a:pt x="51" y="52"/>
                    <a:pt x="54" y="51"/>
                  </a:cubicBezTo>
                  <a:cubicBezTo>
                    <a:pt x="52" y="50"/>
                    <a:pt x="51" y="48"/>
                    <a:pt x="50" y="47"/>
                  </a:cubicBezTo>
                  <a:cubicBezTo>
                    <a:pt x="49" y="46"/>
                    <a:pt x="47" y="46"/>
                    <a:pt x="45" y="46"/>
                  </a:cubicBezTo>
                  <a:cubicBezTo>
                    <a:pt x="43" y="45"/>
                    <a:pt x="42" y="39"/>
                    <a:pt x="42" y="37"/>
                  </a:cubicBezTo>
                  <a:cubicBezTo>
                    <a:pt x="41" y="33"/>
                    <a:pt x="37" y="30"/>
                    <a:pt x="34" y="30"/>
                  </a:cubicBezTo>
                  <a:cubicBezTo>
                    <a:pt x="33" y="29"/>
                    <a:pt x="32" y="28"/>
                    <a:pt x="31" y="29"/>
                  </a:cubicBezTo>
                  <a:cubicBezTo>
                    <a:pt x="31" y="30"/>
                    <a:pt x="30" y="30"/>
                    <a:pt x="29" y="30"/>
                  </a:cubicBezTo>
                  <a:cubicBezTo>
                    <a:pt x="27" y="30"/>
                    <a:pt x="24" y="30"/>
                    <a:pt x="23" y="28"/>
                  </a:cubicBezTo>
                  <a:cubicBezTo>
                    <a:pt x="26" y="31"/>
                    <a:pt x="28" y="27"/>
                    <a:pt x="32" y="27"/>
                  </a:cubicBezTo>
                  <a:cubicBezTo>
                    <a:pt x="33" y="27"/>
                    <a:pt x="33" y="26"/>
                    <a:pt x="32" y="25"/>
                  </a:cubicBezTo>
                  <a:cubicBezTo>
                    <a:pt x="30" y="24"/>
                    <a:pt x="29" y="26"/>
                    <a:pt x="27" y="25"/>
                  </a:cubicBezTo>
                  <a:cubicBezTo>
                    <a:pt x="31" y="25"/>
                    <a:pt x="35" y="23"/>
                    <a:pt x="37" y="20"/>
                  </a:cubicBezTo>
                  <a:cubicBezTo>
                    <a:pt x="38" y="18"/>
                    <a:pt x="39" y="17"/>
                    <a:pt x="39" y="15"/>
                  </a:cubicBezTo>
                  <a:cubicBezTo>
                    <a:pt x="40" y="14"/>
                    <a:pt x="42" y="14"/>
                    <a:pt x="41" y="12"/>
                  </a:cubicBezTo>
                  <a:cubicBezTo>
                    <a:pt x="41" y="9"/>
                    <a:pt x="35" y="10"/>
                    <a:pt x="33" y="11"/>
                  </a:cubicBezTo>
                  <a:cubicBezTo>
                    <a:pt x="31" y="11"/>
                    <a:pt x="29" y="10"/>
                    <a:pt x="26" y="11"/>
                  </a:cubicBezTo>
                  <a:cubicBezTo>
                    <a:pt x="25" y="11"/>
                    <a:pt x="22" y="12"/>
                    <a:pt x="21" y="13"/>
                  </a:cubicBezTo>
                  <a:cubicBezTo>
                    <a:pt x="21" y="12"/>
                    <a:pt x="22" y="12"/>
                    <a:pt x="22" y="11"/>
                  </a:cubicBezTo>
                  <a:cubicBezTo>
                    <a:pt x="21" y="11"/>
                    <a:pt x="20" y="11"/>
                    <a:pt x="19" y="12"/>
                  </a:cubicBezTo>
                  <a:cubicBezTo>
                    <a:pt x="20" y="10"/>
                    <a:pt x="23" y="11"/>
                    <a:pt x="24" y="9"/>
                  </a:cubicBezTo>
                  <a:cubicBezTo>
                    <a:pt x="23" y="9"/>
                    <a:pt x="21" y="9"/>
                    <a:pt x="20" y="8"/>
                  </a:cubicBezTo>
                  <a:cubicBezTo>
                    <a:pt x="22" y="9"/>
                    <a:pt x="21" y="9"/>
                    <a:pt x="23" y="7"/>
                  </a:cubicBezTo>
                  <a:cubicBezTo>
                    <a:pt x="24" y="7"/>
                    <a:pt x="26" y="6"/>
                    <a:pt x="27" y="5"/>
                  </a:cubicBezTo>
                  <a:cubicBezTo>
                    <a:pt x="28" y="5"/>
                    <a:pt x="34" y="1"/>
                    <a:pt x="31" y="0"/>
                  </a:cubicBezTo>
                  <a:cubicBezTo>
                    <a:pt x="29" y="0"/>
                    <a:pt x="26" y="1"/>
                    <a:pt x="24" y="1"/>
                  </a:cubicBezTo>
                  <a:cubicBezTo>
                    <a:pt x="23" y="1"/>
                    <a:pt x="22" y="1"/>
                    <a:pt x="20" y="1"/>
                  </a:cubicBezTo>
                  <a:cubicBezTo>
                    <a:pt x="19" y="1"/>
                    <a:pt x="19" y="1"/>
                    <a:pt x="19" y="1"/>
                  </a:cubicBezTo>
                  <a:cubicBezTo>
                    <a:pt x="19" y="1"/>
                    <a:pt x="18" y="2"/>
                    <a:pt x="17" y="2"/>
                  </a:cubicBezTo>
                  <a:cubicBezTo>
                    <a:pt x="18" y="0"/>
                    <a:pt x="17" y="1"/>
                    <a:pt x="17" y="1"/>
                  </a:cubicBezTo>
                  <a:cubicBezTo>
                    <a:pt x="16" y="1"/>
                    <a:pt x="16" y="0"/>
                    <a:pt x="15" y="0"/>
                  </a:cubicBezTo>
                  <a:cubicBezTo>
                    <a:pt x="14" y="0"/>
                    <a:pt x="15" y="3"/>
                    <a:pt x="14" y="4"/>
                  </a:cubicBezTo>
                  <a:cubicBezTo>
                    <a:pt x="14" y="4"/>
                    <a:pt x="15" y="4"/>
                    <a:pt x="15" y="4"/>
                  </a:cubicBezTo>
                  <a:cubicBezTo>
                    <a:pt x="12" y="3"/>
                    <a:pt x="13" y="6"/>
                    <a:pt x="11" y="7"/>
                  </a:cubicBezTo>
                  <a:cubicBezTo>
                    <a:pt x="12" y="7"/>
                    <a:pt x="13" y="8"/>
                    <a:pt x="13" y="9"/>
                  </a:cubicBezTo>
                  <a:cubicBezTo>
                    <a:pt x="12" y="9"/>
                    <a:pt x="8" y="8"/>
                    <a:pt x="9" y="10"/>
                  </a:cubicBezTo>
                  <a:cubicBezTo>
                    <a:pt x="8" y="8"/>
                    <a:pt x="6" y="11"/>
                    <a:pt x="9" y="12"/>
                  </a:cubicBezTo>
                  <a:cubicBezTo>
                    <a:pt x="8" y="12"/>
                    <a:pt x="7" y="12"/>
                    <a:pt x="7" y="12"/>
                  </a:cubicBezTo>
                  <a:cubicBezTo>
                    <a:pt x="6" y="14"/>
                    <a:pt x="8" y="14"/>
                    <a:pt x="9" y="14"/>
                  </a:cubicBezTo>
                  <a:cubicBezTo>
                    <a:pt x="9" y="14"/>
                    <a:pt x="8" y="15"/>
                    <a:pt x="7" y="15"/>
                  </a:cubicBezTo>
                  <a:cubicBezTo>
                    <a:pt x="8" y="15"/>
                    <a:pt x="9" y="15"/>
                    <a:pt x="10" y="16"/>
                  </a:cubicBezTo>
                  <a:cubicBezTo>
                    <a:pt x="9" y="14"/>
                    <a:pt x="7" y="17"/>
                    <a:pt x="10" y="17"/>
                  </a:cubicBezTo>
                  <a:cubicBezTo>
                    <a:pt x="9" y="17"/>
                    <a:pt x="5" y="17"/>
                    <a:pt x="8" y="19"/>
                  </a:cubicBezTo>
                  <a:cubicBezTo>
                    <a:pt x="7" y="17"/>
                    <a:pt x="5" y="20"/>
                    <a:pt x="7" y="20"/>
                  </a:cubicBezTo>
                  <a:cubicBezTo>
                    <a:pt x="6" y="20"/>
                    <a:pt x="6" y="20"/>
                    <a:pt x="6" y="21"/>
                  </a:cubicBezTo>
                  <a:cubicBezTo>
                    <a:pt x="5" y="21"/>
                    <a:pt x="3" y="21"/>
                    <a:pt x="2" y="22"/>
                  </a:cubicBezTo>
                  <a:cubicBezTo>
                    <a:pt x="4" y="22"/>
                    <a:pt x="6" y="21"/>
                    <a:pt x="7" y="22"/>
                  </a:cubicBezTo>
                  <a:cubicBezTo>
                    <a:pt x="6" y="21"/>
                    <a:pt x="6" y="23"/>
                    <a:pt x="4" y="22"/>
                  </a:cubicBezTo>
                  <a:cubicBezTo>
                    <a:pt x="5" y="26"/>
                    <a:pt x="10" y="21"/>
                    <a:pt x="12" y="20"/>
                  </a:cubicBezTo>
                  <a:cubicBezTo>
                    <a:pt x="11" y="21"/>
                    <a:pt x="11" y="22"/>
                    <a:pt x="13" y="22"/>
                  </a:cubicBezTo>
                  <a:cubicBezTo>
                    <a:pt x="12" y="22"/>
                    <a:pt x="8" y="24"/>
                    <a:pt x="10" y="23"/>
                  </a:cubicBezTo>
                  <a:cubicBezTo>
                    <a:pt x="9" y="24"/>
                    <a:pt x="9" y="24"/>
                    <a:pt x="9" y="24"/>
                  </a:cubicBezTo>
                  <a:cubicBezTo>
                    <a:pt x="10" y="24"/>
                    <a:pt x="11" y="24"/>
                    <a:pt x="11" y="24"/>
                  </a:cubicBezTo>
                  <a:cubicBezTo>
                    <a:pt x="11" y="24"/>
                    <a:pt x="9" y="24"/>
                    <a:pt x="9" y="25"/>
                  </a:cubicBezTo>
                  <a:cubicBezTo>
                    <a:pt x="9" y="25"/>
                    <a:pt x="8" y="25"/>
                    <a:pt x="8" y="26"/>
                  </a:cubicBezTo>
                  <a:cubicBezTo>
                    <a:pt x="7" y="26"/>
                    <a:pt x="8" y="27"/>
                    <a:pt x="8" y="28"/>
                  </a:cubicBezTo>
                  <a:cubicBezTo>
                    <a:pt x="7" y="28"/>
                    <a:pt x="5" y="32"/>
                    <a:pt x="7" y="29"/>
                  </a:cubicBezTo>
                  <a:cubicBezTo>
                    <a:pt x="6" y="30"/>
                    <a:pt x="6" y="33"/>
                    <a:pt x="8" y="32"/>
                  </a:cubicBezTo>
                  <a:cubicBezTo>
                    <a:pt x="6" y="33"/>
                    <a:pt x="6" y="35"/>
                    <a:pt x="5" y="36"/>
                  </a:cubicBezTo>
                  <a:cubicBezTo>
                    <a:pt x="4" y="37"/>
                    <a:pt x="6" y="38"/>
                    <a:pt x="7" y="36"/>
                  </a:cubicBezTo>
                  <a:cubicBezTo>
                    <a:pt x="7" y="34"/>
                    <a:pt x="9" y="33"/>
                    <a:pt x="8" y="31"/>
                  </a:cubicBezTo>
                  <a:cubicBezTo>
                    <a:pt x="8" y="29"/>
                    <a:pt x="11" y="28"/>
                    <a:pt x="12" y="27"/>
                  </a:cubicBezTo>
                  <a:cubicBezTo>
                    <a:pt x="11" y="28"/>
                    <a:pt x="9" y="29"/>
                    <a:pt x="9" y="30"/>
                  </a:cubicBezTo>
                  <a:cubicBezTo>
                    <a:pt x="9" y="31"/>
                    <a:pt x="10" y="31"/>
                    <a:pt x="10" y="31"/>
                  </a:cubicBezTo>
                  <a:cubicBezTo>
                    <a:pt x="11" y="32"/>
                    <a:pt x="11" y="32"/>
                    <a:pt x="12" y="33"/>
                  </a:cubicBezTo>
                  <a:cubicBezTo>
                    <a:pt x="12" y="32"/>
                    <a:pt x="11" y="31"/>
                    <a:pt x="11" y="31"/>
                  </a:cubicBezTo>
                  <a:cubicBezTo>
                    <a:pt x="11" y="30"/>
                    <a:pt x="12" y="30"/>
                    <a:pt x="12" y="31"/>
                  </a:cubicBezTo>
                  <a:cubicBezTo>
                    <a:pt x="13" y="30"/>
                    <a:pt x="13" y="27"/>
                    <a:pt x="14" y="28"/>
                  </a:cubicBezTo>
                  <a:cubicBezTo>
                    <a:pt x="13" y="28"/>
                    <a:pt x="13" y="29"/>
                    <a:pt x="14" y="30"/>
                  </a:cubicBezTo>
                  <a:cubicBezTo>
                    <a:pt x="14" y="28"/>
                    <a:pt x="15" y="30"/>
                    <a:pt x="16" y="30"/>
                  </a:cubicBezTo>
                  <a:cubicBezTo>
                    <a:pt x="15" y="30"/>
                    <a:pt x="13" y="30"/>
                    <a:pt x="13" y="31"/>
                  </a:cubicBezTo>
                  <a:cubicBezTo>
                    <a:pt x="12" y="33"/>
                    <a:pt x="14" y="33"/>
                    <a:pt x="15" y="35"/>
                  </a:cubicBezTo>
                  <a:cubicBezTo>
                    <a:pt x="16" y="37"/>
                    <a:pt x="10" y="39"/>
                    <a:pt x="11" y="42"/>
                  </a:cubicBezTo>
                  <a:cubicBezTo>
                    <a:pt x="11" y="42"/>
                    <a:pt x="10" y="40"/>
                    <a:pt x="9" y="41"/>
                  </a:cubicBezTo>
                  <a:cubicBezTo>
                    <a:pt x="9" y="42"/>
                    <a:pt x="11" y="44"/>
                    <a:pt x="12" y="45"/>
                  </a:cubicBezTo>
                  <a:cubicBezTo>
                    <a:pt x="11" y="43"/>
                    <a:pt x="12" y="42"/>
                    <a:pt x="14" y="43"/>
                  </a:cubicBezTo>
                  <a:cubicBezTo>
                    <a:pt x="16" y="44"/>
                    <a:pt x="16" y="44"/>
                    <a:pt x="16" y="42"/>
                  </a:cubicBezTo>
                  <a:cubicBezTo>
                    <a:pt x="18" y="44"/>
                    <a:pt x="20" y="43"/>
                    <a:pt x="22" y="42"/>
                  </a:cubicBezTo>
                  <a:cubicBezTo>
                    <a:pt x="23" y="42"/>
                    <a:pt x="24" y="42"/>
                    <a:pt x="24" y="41"/>
                  </a:cubicBezTo>
                  <a:cubicBezTo>
                    <a:pt x="25" y="41"/>
                    <a:pt x="27" y="41"/>
                    <a:pt x="29" y="41"/>
                  </a:cubicBezTo>
                  <a:cubicBezTo>
                    <a:pt x="27" y="42"/>
                    <a:pt x="25" y="43"/>
                    <a:pt x="24" y="45"/>
                  </a:cubicBezTo>
                  <a:cubicBezTo>
                    <a:pt x="23" y="46"/>
                    <a:pt x="24" y="51"/>
                    <a:pt x="26" y="49"/>
                  </a:cubicBezTo>
                  <a:cubicBezTo>
                    <a:pt x="26" y="50"/>
                    <a:pt x="26" y="51"/>
                    <a:pt x="27" y="51"/>
                  </a:cubicBezTo>
                  <a:cubicBezTo>
                    <a:pt x="27" y="51"/>
                    <a:pt x="27" y="50"/>
                    <a:pt x="28" y="50"/>
                  </a:cubicBezTo>
                  <a:cubicBezTo>
                    <a:pt x="28" y="51"/>
                    <a:pt x="29" y="50"/>
                    <a:pt x="30" y="50"/>
                  </a:cubicBezTo>
                  <a:cubicBezTo>
                    <a:pt x="29" y="51"/>
                    <a:pt x="29" y="52"/>
                    <a:pt x="28" y="53"/>
                  </a:cubicBezTo>
                  <a:cubicBezTo>
                    <a:pt x="28" y="53"/>
                    <a:pt x="26" y="56"/>
                    <a:pt x="28" y="55"/>
                  </a:cubicBezTo>
                  <a:cubicBezTo>
                    <a:pt x="26" y="57"/>
                    <a:pt x="27" y="61"/>
                    <a:pt x="30" y="60"/>
                  </a:cubicBezTo>
                  <a:cubicBezTo>
                    <a:pt x="28" y="61"/>
                    <a:pt x="24" y="57"/>
                    <a:pt x="26" y="61"/>
                  </a:cubicBezTo>
                  <a:cubicBezTo>
                    <a:pt x="24" y="59"/>
                    <a:pt x="20" y="61"/>
                    <a:pt x="17" y="61"/>
                  </a:cubicBezTo>
                  <a:cubicBezTo>
                    <a:pt x="18" y="60"/>
                    <a:pt x="14" y="58"/>
                    <a:pt x="13" y="59"/>
                  </a:cubicBezTo>
                  <a:cubicBezTo>
                    <a:pt x="12" y="61"/>
                    <a:pt x="15" y="63"/>
                    <a:pt x="16" y="61"/>
                  </a:cubicBezTo>
                  <a:cubicBezTo>
                    <a:pt x="15" y="63"/>
                    <a:pt x="12" y="64"/>
                    <a:pt x="11" y="66"/>
                  </a:cubicBezTo>
                  <a:cubicBezTo>
                    <a:pt x="13" y="66"/>
                    <a:pt x="15" y="64"/>
                    <a:pt x="17" y="65"/>
                  </a:cubicBezTo>
                  <a:cubicBezTo>
                    <a:pt x="16" y="66"/>
                    <a:pt x="17" y="67"/>
                    <a:pt x="17" y="67"/>
                  </a:cubicBezTo>
                  <a:cubicBezTo>
                    <a:pt x="16" y="68"/>
                    <a:pt x="16" y="69"/>
                    <a:pt x="18" y="69"/>
                  </a:cubicBezTo>
                  <a:cubicBezTo>
                    <a:pt x="17" y="69"/>
                    <a:pt x="17" y="70"/>
                    <a:pt x="16" y="71"/>
                  </a:cubicBezTo>
                  <a:cubicBezTo>
                    <a:pt x="16" y="72"/>
                    <a:pt x="14" y="73"/>
                    <a:pt x="13" y="73"/>
                  </a:cubicBezTo>
                  <a:cubicBezTo>
                    <a:pt x="11" y="74"/>
                    <a:pt x="7" y="75"/>
                    <a:pt x="6" y="77"/>
                  </a:cubicBezTo>
                  <a:cubicBezTo>
                    <a:pt x="7" y="77"/>
                    <a:pt x="7" y="78"/>
                    <a:pt x="6" y="78"/>
                  </a:cubicBezTo>
                  <a:cubicBezTo>
                    <a:pt x="7" y="79"/>
                    <a:pt x="8" y="79"/>
                    <a:pt x="9" y="78"/>
                  </a:cubicBezTo>
                  <a:cubicBezTo>
                    <a:pt x="9" y="79"/>
                    <a:pt x="8" y="79"/>
                    <a:pt x="6" y="79"/>
                  </a:cubicBezTo>
                  <a:cubicBezTo>
                    <a:pt x="8" y="81"/>
                    <a:pt x="12" y="79"/>
                    <a:pt x="13" y="78"/>
                  </a:cubicBezTo>
                  <a:cubicBezTo>
                    <a:pt x="13" y="79"/>
                    <a:pt x="15" y="79"/>
                    <a:pt x="16" y="79"/>
                  </a:cubicBezTo>
                  <a:cubicBezTo>
                    <a:pt x="16" y="79"/>
                    <a:pt x="15" y="80"/>
                    <a:pt x="14" y="79"/>
                  </a:cubicBezTo>
                  <a:cubicBezTo>
                    <a:pt x="15" y="81"/>
                    <a:pt x="16" y="80"/>
                    <a:pt x="17" y="80"/>
                  </a:cubicBezTo>
                  <a:cubicBezTo>
                    <a:pt x="18" y="79"/>
                    <a:pt x="19" y="81"/>
                    <a:pt x="21" y="82"/>
                  </a:cubicBezTo>
                  <a:cubicBezTo>
                    <a:pt x="23" y="83"/>
                    <a:pt x="24" y="81"/>
                    <a:pt x="26" y="81"/>
                  </a:cubicBezTo>
                  <a:cubicBezTo>
                    <a:pt x="28" y="80"/>
                    <a:pt x="29" y="79"/>
                    <a:pt x="31" y="78"/>
                  </a:cubicBezTo>
                  <a:cubicBezTo>
                    <a:pt x="30" y="80"/>
                    <a:pt x="27" y="81"/>
                    <a:pt x="25" y="83"/>
                  </a:cubicBezTo>
                  <a:cubicBezTo>
                    <a:pt x="25" y="84"/>
                    <a:pt x="25" y="84"/>
                    <a:pt x="24" y="84"/>
                  </a:cubicBezTo>
                  <a:cubicBezTo>
                    <a:pt x="23" y="84"/>
                    <a:pt x="22" y="85"/>
                    <a:pt x="21" y="84"/>
                  </a:cubicBezTo>
                  <a:cubicBezTo>
                    <a:pt x="19" y="84"/>
                    <a:pt x="16" y="83"/>
                    <a:pt x="15" y="84"/>
                  </a:cubicBezTo>
                  <a:cubicBezTo>
                    <a:pt x="14" y="85"/>
                    <a:pt x="14" y="86"/>
                    <a:pt x="13" y="87"/>
                  </a:cubicBezTo>
                  <a:cubicBezTo>
                    <a:pt x="12" y="87"/>
                    <a:pt x="11" y="85"/>
                    <a:pt x="11" y="88"/>
                  </a:cubicBezTo>
                  <a:cubicBezTo>
                    <a:pt x="11" y="89"/>
                    <a:pt x="8" y="92"/>
                    <a:pt x="7" y="92"/>
                  </a:cubicBezTo>
                  <a:cubicBezTo>
                    <a:pt x="6" y="92"/>
                    <a:pt x="6" y="92"/>
                    <a:pt x="6" y="93"/>
                  </a:cubicBezTo>
                  <a:cubicBezTo>
                    <a:pt x="5" y="94"/>
                    <a:pt x="4" y="95"/>
                    <a:pt x="2" y="95"/>
                  </a:cubicBezTo>
                  <a:cubicBezTo>
                    <a:pt x="1" y="96"/>
                    <a:pt x="0" y="96"/>
                    <a:pt x="0" y="97"/>
                  </a:cubicBezTo>
                  <a:cubicBezTo>
                    <a:pt x="0" y="98"/>
                    <a:pt x="0" y="98"/>
                    <a:pt x="0" y="98"/>
                  </a:cubicBezTo>
                  <a:cubicBezTo>
                    <a:pt x="1" y="97"/>
                    <a:pt x="3" y="96"/>
                    <a:pt x="3" y="98"/>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51" name="Freeform 1522">
              <a:extLst>
                <a:ext uri="{FF2B5EF4-FFF2-40B4-BE49-F238E27FC236}">
                  <a16:creationId xmlns:a16="http://schemas.microsoft.com/office/drawing/2014/main" xmlns="" id="{28D74846-2010-4095-8214-57ED47BFFF1F}"/>
                </a:ext>
              </a:extLst>
            </p:cNvPr>
            <p:cNvSpPr>
              <a:spLocks/>
            </p:cNvSpPr>
            <p:nvPr/>
          </p:nvSpPr>
          <p:spPr bwMode="auto">
            <a:xfrm>
              <a:off x="3979132" y="1757693"/>
              <a:ext cx="1577" cy="2807"/>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0"/>
                    <a:pt x="0" y="0"/>
                    <a:pt x="0" y="0"/>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52" name="Freeform 1523">
              <a:extLst>
                <a:ext uri="{FF2B5EF4-FFF2-40B4-BE49-F238E27FC236}">
                  <a16:creationId xmlns:a16="http://schemas.microsoft.com/office/drawing/2014/main" xmlns="" id="{ACAD3718-9A1F-4E23-9B4F-B4DA116D9396}"/>
                </a:ext>
              </a:extLst>
            </p:cNvPr>
            <p:cNvSpPr>
              <a:spLocks/>
            </p:cNvSpPr>
            <p:nvPr/>
          </p:nvSpPr>
          <p:spPr bwMode="auto">
            <a:xfrm>
              <a:off x="3979132" y="1757693"/>
              <a:ext cx="1577" cy="2807"/>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0"/>
                    <a:pt x="0" y="0"/>
                    <a:pt x="0" y="0"/>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53" name="Freeform 1524">
              <a:extLst>
                <a:ext uri="{FF2B5EF4-FFF2-40B4-BE49-F238E27FC236}">
                  <a16:creationId xmlns:a16="http://schemas.microsoft.com/office/drawing/2014/main" xmlns="" id="{5E3DA64D-EEB3-4E31-A267-D1C9C9984468}"/>
                </a:ext>
              </a:extLst>
            </p:cNvPr>
            <p:cNvSpPr>
              <a:spLocks/>
            </p:cNvSpPr>
            <p:nvPr/>
          </p:nvSpPr>
          <p:spPr bwMode="auto">
            <a:xfrm>
              <a:off x="3979132" y="1764711"/>
              <a:ext cx="15756" cy="12634"/>
            </a:xfrm>
            <a:custGeom>
              <a:avLst/>
              <a:gdLst>
                <a:gd name="T0" fmla="*/ 1 w 6"/>
                <a:gd name="T1" fmla="*/ 5 h 5"/>
                <a:gd name="T2" fmla="*/ 6 w 6"/>
                <a:gd name="T3" fmla="*/ 4 h 5"/>
                <a:gd name="T4" fmla="*/ 0 w 6"/>
                <a:gd name="T5" fmla="*/ 2 h 5"/>
                <a:gd name="T6" fmla="*/ 2 w 6"/>
                <a:gd name="T7" fmla="*/ 3 h 5"/>
                <a:gd name="T8" fmla="*/ 2 w 6"/>
                <a:gd name="T9" fmla="*/ 4 h 5"/>
                <a:gd name="T10" fmla="*/ 1 w 6"/>
                <a:gd name="T11" fmla="*/ 5 h 5"/>
              </a:gdLst>
              <a:ahLst/>
              <a:cxnLst>
                <a:cxn ang="0">
                  <a:pos x="T0" y="T1"/>
                </a:cxn>
                <a:cxn ang="0">
                  <a:pos x="T2" y="T3"/>
                </a:cxn>
                <a:cxn ang="0">
                  <a:pos x="T4" y="T5"/>
                </a:cxn>
                <a:cxn ang="0">
                  <a:pos x="T6" y="T7"/>
                </a:cxn>
                <a:cxn ang="0">
                  <a:pos x="T8" y="T9"/>
                </a:cxn>
                <a:cxn ang="0">
                  <a:pos x="T10" y="T11"/>
                </a:cxn>
              </a:cxnLst>
              <a:rect l="0" t="0" r="r" b="b"/>
              <a:pathLst>
                <a:path w="6" h="5">
                  <a:moveTo>
                    <a:pt x="1" y="5"/>
                  </a:moveTo>
                  <a:cubicBezTo>
                    <a:pt x="2" y="5"/>
                    <a:pt x="4" y="5"/>
                    <a:pt x="6" y="4"/>
                  </a:cubicBezTo>
                  <a:cubicBezTo>
                    <a:pt x="5" y="2"/>
                    <a:pt x="1" y="0"/>
                    <a:pt x="0" y="2"/>
                  </a:cubicBezTo>
                  <a:cubicBezTo>
                    <a:pt x="1" y="3"/>
                    <a:pt x="2" y="3"/>
                    <a:pt x="2" y="3"/>
                  </a:cubicBezTo>
                  <a:cubicBezTo>
                    <a:pt x="2" y="4"/>
                    <a:pt x="1" y="5"/>
                    <a:pt x="2" y="4"/>
                  </a:cubicBezTo>
                  <a:cubicBezTo>
                    <a:pt x="2" y="5"/>
                    <a:pt x="1" y="5"/>
                    <a:pt x="1" y="5"/>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54" name="Freeform 1525">
              <a:extLst>
                <a:ext uri="{FF2B5EF4-FFF2-40B4-BE49-F238E27FC236}">
                  <a16:creationId xmlns:a16="http://schemas.microsoft.com/office/drawing/2014/main" xmlns="" id="{D40B4B81-A98C-4A79-B36A-4DD88F68F658}"/>
                </a:ext>
              </a:extLst>
            </p:cNvPr>
            <p:cNvSpPr>
              <a:spLocks/>
            </p:cNvSpPr>
            <p:nvPr/>
          </p:nvSpPr>
          <p:spPr bwMode="auto">
            <a:xfrm>
              <a:off x="3979132" y="1764711"/>
              <a:ext cx="15756" cy="12634"/>
            </a:xfrm>
            <a:custGeom>
              <a:avLst/>
              <a:gdLst>
                <a:gd name="T0" fmla="*/ 1 w 6"/>
                <a:gd name="T1" fmla="*/ 5 h 5"/>
                <a:gd name="T2" fmla="*/ 6 w 6"/>
                <a:gd name="T3" fmla="*/ 4 h 5"/>
                <a:gd name="T4" fmla="*/ 0 w 6"/>
                <a:gd name="T5" fmla="*/ 2 h 5"/>
                <a:gd name="T6" fmla="*/ 2 w 6"/>
                <a:gd name="T7" fmla="*/ 3 h 5"/>
                <a:gd name="T8" fmla="*/ 2 w 6"/>
                <a:gd name="T9" fmla="*/ 4 h 5"/>
                <a:gd name="T10" fmla="*/ 1 w 6"/>
                <a:gd name="T11" fmla="*/ 5 h 5"/>
              </a:gdLst>
              <a:ahLst/>
              <a:cxnLst>
                <a:cxn ang="0">
                  <a:pos x="T0" y="T1"/>
                </a:cxn>
                <a:cxn ang="0">
                  <a:pos x="T2" y="T3"/>
                </a:cxn>
                <a:cxn ang="0">
                  <a:pos x="T4" y="T5"/>
                </a:cxn>
                <a:cxn ang="0">
                  <a:pos x="T6" y="T7"/>
                </a:cxn>
                <a:cxn ang="0">
                  <a:pos x="T8" y="T9"/>
                </a:cxn>
                <a:cxn ang="0">
                  <a:pos x="T10" y="T11"/>
                </a:cxn>
              </a:cxnLst>
              <a:rect l="0" t="0" r="r" b="b"/>
              <a:pathLst>
                <a:path w="6" h="5">
                  <a:moveTo>
                    <a:pt x="1" y="5"/>
                  </a:moveTo>
                  <a:cubicBezTo>
                    <a:pt x="2" y="5"/>
                    <a:pt x="4" y="5"/>
                    <a:pt x="6" y="4"/>
                  </a:cubicBezTo>
                  <a:cubicBezTo>
                    <a:pt x="5" y="2"/>
                    <a:pt x="1" y="0"/>
                    <a:pt x="0" y="2"/>
                  </a:cubicBezTo>
                  <a:cubicBezTo>
                    <a:pt x="1" y="3"/>
                    <a:pt x="2" y="3"/>
                    <a:pt x="2" y="3"/>
                  </a:cubicBezTo>
                  <a:cubicBezTo>
                    <a:pt x="2" y="4"/>
                    <a:pt x="1" y="5"/>
                    <a:pt x="2" y="4"/>
                  </a:cubicBezTo>
                  <a:cubicBezTo>
                    <a:pt x="2" y="5"/>
                    <a:pt x="1" y="5"/>
                    <a:pt x="1" y="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55" name="Freeform 1526">
              <a:extLst>
                <a:ext uri="{FF2B5EF4-FFF2-40B4-BE49-F238E27FC236}">
                  <a16:creationId xmlns:a16="http://schemas.microsoft.com/office/drawing/2014/main" xmlns="" id="{3C9F75CA-6BCB-46BA-A505-CE486D7528F4}"/>
                </a:ext>
              </a:extLst>
            </p:cNvPr>
            <p:cNvSpPr>
              <a:spLocks/>
            </p:cNvSpPr>
            <p:nvPr/>
          </p:nvSpPr>
          <p:spPr bwMode="auto">
            <a:xfrm>
              <a:off x="3980707" y="1782959"/>
              <a:ext cx="11030" cy="9827"/>
            </a:xfrm>
            <a:custGeom>
              <a:avLst/>
              <a:gdLst>
                <a:gd name="T0" fmla="*/ 1 w 4"/>
                <a:gd name="T1" fmla="*/ 4 h 4"/>
                <a:gd name="T2" fmla="*/ 4 w 4"/>
                <a:gd name="T3" fmla="*/ 0 h 4"/>
                <a:gd name="T4" fmla="*/ 0 w 4"/>
                <a:gd name="T5" fmla="*/ 3 h 4"/>
                <a:gd name="T6" fmla="*/ 1 w 4"/>
                <a:gd name="T7" fmla="*/ 4 h 4"/>
              </a:gdLst>
              <a:ahLst/>
              <a:cxnLst>
                <a:cxn ang="0">
                  <a:pos x="T0" y="T1"/>
                </a:cxn>
                <a:cxn ang="0">
                  <a:pos x="T2" y="T3"/>
                </a:cxn>
                <a:cxn ang="0">
                  <a:pos x="T4" y="T5"/>
                </a:cxn>
                <a:cxn ang="0">
                  <a:pos x="T6" y="T7"/>
                </a:cxn>
              </a:cxnLst>
              <a:rect l="0" t="0" r="r" b="b"/>
              <a:pathLst>
                <a:path w="4" h="4">
                  <a:moveTo>
                    <a:pt x="1" y="4"/>
                  </a:moveTo>
                  <a:cubicBezTo>
                    <a:pt x="2" y="3"/>
                    <a:pt x="4" y="2"/>
                    <a:pt x="4" y="0"/>
                  </a:cubicBezTo>
                  <a:cubicBezTo>
                    <a:pt x="3" y="1"/>
                    <a:pt x="2" y="2"/>
                    <a:pt x="0" y="3"/>
                  </a:cubicBezTo>
                  <a:cubicBezTo>
                    <a:pt x="1" y="3"/>
                    <a:pt x="1" y="4"/>
                    <a:pt x="1"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56" name="Freeform 1527">
              <a:extLst>
                <a:ext uri="{FF2B5EF4-FFF2-40B4-BE49-F238E27FC236}">
                  <a16:creationId xmlns:a16="http://schemas.microsoft.com/office/drawing/2014/main" xmlns="" id="{0C70BA08-A1C8-4E32-AFBD-1DAEB417847A}"/>
                </a:ext>
              </a:extLst>
            </p:cNvPr>
            <p:cNvSpPr>
              <a:spLocks/>
            </p:cNvSpPr>
            <p:nvPr/>
          </p:nvSpPr>
          <p:spPr bwMode="auto">
            <a:xfrm>
              <a:off x="3980707" y="1782959"/>
              <a:ext cx="11030" cy="9827"/>
            </a:xfrm>
            <a:custGeom>
              <a:avLst/>
              <a:gdLst>
                <a:gd name="T0" fmla="*/ 1 w 4"/>
                <a:gd name="T1" fmla="*/ 4 h 4"/>
                <a:gd name="T2" fmla="*/ 4 w 4"/>
                <a:gd name="T3" fmla="*/ 0 h 4"/>
                <a:gd name="T4" fmla="*/ 0 w 4"/>
                <a:gd name="T5" fmla="*/ 3 h 4"/>
                <a:gd name="T6" fmla="*/ 1 w 4"/>
                <a:gd name="T7" fmla="*/ 4 h 4"/>
              </a:gdLst>
              <a:ahLst/>
              <a:cxnLst>
                <a:cxn ang="0">
                  <a:pos x="T0" y="T1"/>
                </a:cxn>
                <a:cxn ang="0">
                  <a:pos x="T2" y="T3"/>
                </a:cxn>
                <a:cxn ang="0">
                  <a:pos x="T4" y="T5"/>
                </a:cxn>
                <a:cxn ang="0">
                  <a:pos x="T6" y="T7"/>
                </a:cxn>
              </a:cxnLst>
              <a:rect l="0" t="0" r="r" b="b"/>
              <a:pathLst>
                <a:path w="4" h="4">
                  <a:moveTo>
                    <a:pt x="1" y="4"/>
                  </a:moveTo>
                  <a:cubicBezTo>
                    <a:pt x="2" y="3"/>
                    <a:pt x="4" y="2"/>
                    <a:pt x="4" y="0"/>
                  </a:cubicBezTo>
                  <a:cubicBezTo>
                    <a:pt x="3" y="1"/>
                    <a:pt x="2" y="2"/>
                    <a:pt x="0" y="3"/>
                  </a:cubicBezTo>
                  <a:cubicBezTo>
                    <a:pt x="1" y="3"/>
                    <a:pt x="1" y="4"/>
                    <a:pt x="1"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57" name="Freeform 1528">
              <a:extLst>
                <a:ext uri="{FF2B5EF4-FFF2-40B4-BE49-F238E27FC236}">
                  <a16:creationId xmlns:a16="http://schemas.microsoft.com/office/drawing/2014/main" xmlns="" id="{CF3F5FE3-BFF3-4EC4-AEED-67D7F4E69E8C}"/>
                </a:ext>
              </a:extLst>
            </p:cNvPr>
            <p:cNvSpPr>
              <a:spLocks/>
            </p:cNvSpPr>
            <p:nvPr/>
          </p:nvSpPr>
          <p:spPr bwMode="auto">
            <a:xfrm>
              <a:off x="3987010" y="1745059"/>
              <a:ext cx="3151" cy="5615"/>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0"/>
                    <a:pt x="1" y="0"/>
                  </a:cubicBezTo>
                  <a:cubicBezTo>
                    <a:pt x="1" y="0"/>
                    <a:pt x="0" y="1"/>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58" name="Freeform 1529">
              <a:extLst>
                <a:ext uri="{FF2B5EF4-FFF2-40B4-BE49-F238E27FC236}">
                  <a16:creationId xmlns:a16="http://schemas.microsoft.com/office/drawing/2014/main" xmlns="" id="{60D9A71A-B9F8-41FB-9D5B-0025538E1B23}"/>
                </a:ext>
              </a:extLst>
            </p:cNvPr>
            <p:cNvSpPr>
              <a:spLocks/>
            </p:cNvSpPr>
            <p:nvPr/>
          </p:nvSpPr>
          <p:spPr bwMode="auto">
            <a:xfrm>
              <a:off x="3987010" y="1745059"/>
              <a:ext cx="3151" cy="5615"/>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0"/>
                    <a:pt x="1" y="0"/>
                  </a:cubicBezTo>
                  <a:cubicBezTo>
                    <a:pt x="1" y="0"/>
                    <a:pt x="0" y="1"/>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59" name="Freeform 1530">
              <a:extLst>
                <a:ext uri="{FF2B5EF4-FFF2-40B4-BE49-F238E27FC236}">
                  <a16:creationId xmlns:a16="http://schemas.microsoft.com/office/drawing/2014/main" xmlns="" id="{CBECF3DA-AB34-47E0-A2B0-C1D1F5C08BB9}"/>
                </a:ext>
              </a:extLst>
            </p:cNvPr>
            <p:cNvSpPr>
              <a:spLocks/>
            </p:cNvSpPr>
            <p:nvPr/>
          </p:nvSpPr>
          <p:spPr bwMode="auto">
            <a:xfrm>
              <a:off x="3998040" y="1795592"/>
              <a:ext cx="7878" cy="7019"/>
            </a:xfrm>
            <a:custGeom>
              <a:avLst/>
              <a:gdLst>
                <a:gd name="T0" fmla="*/ 2 w 3"/>
                <a:gd name="T1" fmla="*/ 3 h 3"/>
                <a:gd name="T2" fmla="*/ 1 w 3"/>
                <a:gd name="T3" fmla="*/ 0 h 3"/>
                <a:gd name="T4" fmla="*/ 2 w 3"/>
                <a:gd name="T5" fmla="*/ 3 h 3"/>
              </a:gdLst>
              <a:ahLst/>
              <a:cxnLst>
                <a:cxn ang="0">
                  <a:pos x="T0" y="T1"/>
                </a:cxn>
                <a:cxn ang="0">
                  <a:pos x="T2" y="T3"/>
                </a:cxn>
                <a:cxn ang="0">
                  <a:pos x="T4" y="T5"/>
                </a:cxn>
              </a:cxnLst>
              <a:rect l="0" t="0" r="r" b="b"/>
              <a:pathLst>
                <a:path w="3" h="3">
                  <a:moveTo>
                    <a:pt x="2" y="3"/>
                  </a:moveTo>
                  <a:cubicBezTo>
                    <a:pt x="3" y="2"/>
                    <a:pt x="3" y="0"/>
                    <a:pt x="1" y="0"/>
                  </a:cubicBezTo>
                  <a:cubicBezTo>
                    <a:pt x="0" y="0"/>
                    <a:pt x="0" y="3"/>
                    <a:pt x="2"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60" name="Freeform 1531">
              <a:extLst>
                <a:ext uri="{FF2B5EF4-FFF2-40B4-BE49-F238E27FC236}">
                  <a16:creationId xmlns:a16="http://schemas.microsoft.com/office/drawing/2014/main" xmlns="" id="{109E37AC-BA0B-40A4-A2D3-69820DDA7354}"/>
                </a:ext>
              </a:extLst>
            </p:cNvPr>
            <p:cNvSpPr>
              <a:spLocks/>
            </p:cNvSpPr>
            <p:nvPr/>
          </p:nvSpPr>
          <p:spPr bwMode="auto">
            <a:xfrm>
              <a:off x="3998040" y="1795592"/>
              <a:ext cx="7878" cy="7019"/>
            </a:xfrm>
            <a:custGeom>
              <a:avLst/>
              <a:gdLst>
                <a:gd name="T0" fmla="*/ 2 w 3"/>
                <a:gd name="T1" fmla="*/ 3 h 3"/>
                <a:gd name="T2" fmla="*/ 1 w 3"/>
                <a:gd name="T3" fmla="*/ 0 h 3"/>
                <a:gd name="T4" fmla="*/ 2 w 3"/>
                <a:gd name="T5" fmla="*/ 3 h 3"/>
              </a:gdLst>
              <a:ahLst/>
              <a:cxnLst>
                <a:cxn ang="0">
                  <a:pos x="T0" y="T1"/>
                </a:cxn>
                <a:cxn ang="0">
                  <a:pos x="T2" y="T3"/>
                </a:cxn>
                <a:cxn ang="0">
                  <a:pos x="T4" y="T5"/>
                </a:cxn>
              </a:cxnLst>
              <a:rect l="0" t="0" r="r" b="b"/>
              <a:pathLst>
                <a:path w="3" h="3">
                  <a:moveTo>
                    <a:pt x="2" y="3"/>
                  </a:moveTo>
                  <a:cubicBezTo>
                    <a:pt x="3" y="2"/>
                    <a:pt x="3" y="0"/>
                    <a:pt x="1" y="0"/>
                  </a:cubicBezTo>
                  <a:cubicBezTo>
                    <a:pt x="0" y="0"/>
                    <a:pt x="0" y="3"/>
                    <a:pt x="2"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61" name="Freeform 1532">
              <a:extLst>
                <a:ext uri="{FF2B5EF4-FFF2-40B4-BE49-F238E27FC236}">
                  <a16:creationId xmlns:a16="http://schemas.microsoft.com/office/drawing/2014/main" xmlns="" id="{C2F5952D-8586-4762-9CEB-37C07598B864}"/>
                </a:ext>
              </a:extLst>
            </p:cNvPr>
            <p:cNvSpPr>
              <a:spLocks/>
            </p:cNvSpPr>
            <p:nvPr/>
          </p:nvSpPr>
          <p:spPr bwMode="auto">
            <a:xfrm>
              <a:off x="4056338" y="1705754"/>
              <a:ext cx="4727" cy="5615"/>
            </a:xfrm>
            <a:custGeom>
              <a:avLst/>
              <a:gdLst>
                <a:gd name="T0" fmla="*/ 2 w 2"/>
                <a:gd name="T1" fmla="*/ 2 h 2"/>
                <a:gd name="T2" fmla="*/ 1 w 2"/>
                <a:gd name="T3" fmla="*/ 0 h 2"/>
                <a:gd name="T4" fmla="*/ 2 w 2"/>
                <a:gd name="T5" fmla="*/ 2 h 2"/>
              </a:gdLst>
              <a:ahLst/>
              <a:cxnLst>
                <a:cxn ang="0">
                  <a:pos x="T0" y="T1"/>
                </a:cxn>
                <a:cxn ang="0">
                  <a:pos x="T2" y="T3"/>
                </a:cxn>
                <a:cxn ang="0">
                  <a:pos x="T4" y="T5"/>
                </a:cxn>
              </a:cxnLst>
              <a:rect l="0" t="0" r="r" b="b"/>
              <a:pathLst>
                <a:path w="2" h="2">
                  <a:moveTo>
                    <a:pt x="2" y="2"/>
                  </a:moveTo>
                  <a:cubicBezTo>
                    <a:pt x="2" y="1"/>
                    <a:pt x="1" y="0"/>
                    <a:pt x="1" y="0"/>
                  </a:cubicBezTo>
                  <a:cubicBezTo>
                    <a:pt x="0" y="1"/>
                    <a:pt x="1" y="1"/>
                    <a:pt x="2"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62" name="Freeform 1533">
              <a:extLst>
                <a:ext uri="{FF2B5EF4-FFF2-40B4-BE49-F238E27FC236}">
                  <a16:creationId xmlns:a16="http://schemas.microsoft.com/office/drawing/2014/main" xmlns="" id="{DDD14A68-0E9B-4A01-BA17-1A6682C09DBF}"/>
                </a:ext>
              </a:extLst>
            </p:cNvPr>
            <p:cNvSpPr>
              <a:spLocks/>
            </p:cNvSpPr>
            <p:nvPr/>
          </p:nvSpPr>
          <p:spPr bwMode="auto">
            <a:xfrm>
              <a:off x="4056338" y="1705754"/>
              <a:ext cx="4727" cy="5615"/>
            </a:xfrm>
            <a:custGeom>
              <a:avLst/>
              <a:gdLst>
                <a:gd name="T0" fmla="*/ 2 w 2"/>
                <a:gd name="T1" fmla="*/ 2 h 2"/>
                <a:gd name="T2" fmla="*/ 1 w 2"/>
                <a:gd name="T3" fmla="*/ 0 h 2"/>
                <a:gd name="T4" fmla="*/ 2 w 2"/>
                <a:gd name="T5" fmla="*/ 2 h 2"/>
              </a:gdLst>
              <a:ahLst/>
              <a:cxnLst>
                <a:cxn ang="0">
                  <a:pos x="T0" y="T1"/>
                </a:cxn>
                <a:cxn ang="0">
                  <a:pos x="T2" y="T3"/>
                </a:cxn>
                <a:cxn ang="0">
                  <a:pos x="T4" y="T5"/>
                </a:cxn>
              </a:cxnLst>
              <a:rect l="0" t="0" r="r" b="b"/>
              <a:pathLst>
                <a:path w="2" h="2">
                  <a:moveTo>
                    <a:pt x="2" y="2"/>
                  </a:moveTo>
                  <a:cubicBezTo>
                    <a:pt x="2" y="1"/>
                    <a:pt x="1" y="0"/>
                    <a:pt x="1" y="0"/>
                  </a:cubicBezTo>
                  <a:cubicBezTo>
                    <a:pt x="0" y="1"/>
                    <a:pt x="1" y="1"/>
                    <a:pt x="2"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63" name="Freeform 1534">
              <a:extLst>
                <a:ext uri="{FF2B5EF4-FFF2-40B4-BE49-F238E27FC236}">
                  <a16:creationId xmlns:a16="http://schemas.microsoft.com/office/drawing/2014/main" xmlns="" id="{08E46C84-2523-4853-8B8E-5958A4A4A91D}"/>
                </a:ext>
              </a:extLst>
            </p:cNvPr>
            <p:cNvSpPr>
              <a:spLocks/>
            </p:cNvSpPr>
            <p:nvPr/>
          </p:nvSpPr>
          <p:spPr bwMode="auto">
            <a:xfrm>
              <a:off x="4056338" y="1698736"/>
              <a:ext cx="17333" cy="9827"/>
            </a:xfrm>
            <a:custGeom>
              <a:avLst/>
              <a:gdLst>
                <a:gd name="T0" fmla="*/ 2 w 6"/>
                <a:gd name="T1" fmla="*/ 2 h 4"/>
                <a:gd name="T2" fmla="*/ 6 w 6"/>
                <a:gd name="T3" fmla="*/ 2 h 4"/>
                <a:gd name="T4" fmla="*/ 3 w 6"/>
                <a:gd name="T5" fmla="*/ 1 h 4"/>
                <a:gd name="T6" fmla="*/ 2 w 6"/>
                <a:gd name="T7" fmla="*/ 2 h 4"/>
              </a:gdLst>
              <a:ahLst/>
              <a:cxnLst>
                <a:cxn ang="0">
                  <a:pos x="T0" y="T1"/>
                </a:cxn>
                <a:cxn ang="0">
                  <a:pos x="T2" y="T3"/>
                </a:cxn>
                <a:cxn ang="0">
                  <a:pos x="T4" y="T5"/>
                </a:cxn>
                <a:cxn ang="0">
                  <a:pos x="T6" y="T7"/>
                </a:cxn>
              </a:cxnLst>
              <a:rect l="0" t="0" r="r" b="b"/>
              <a:pathLst>
                <a:path w="6" h="4">
                  <a:moveTo>
                    <a:pt x="2" y="2"/>
                  </a:moveTo>
                  <a:cubicBezTo>
                    <a:pt x="3" y="3"/>
                    <a:pt x="5" y="4"/>
                    <a:pt x="6" y="2"/>
                  </a:cubicBezTo>
                  <a:cubicBezTo>
                    <a:pt x="5" y="2"/>
                    <a:pt x="3" y="2"/>
                    <a:pt x="3" y="1"/>
                  </a:cubicBezTo>
                  <a:cubicBezTo>
                    <a:pt x="3" y="0"/>
                    <a:pt x="0" y="1"/>
                    <a:pt x="2"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64" name="Freeform 1535">
              <a:extLst>
                <a:ext uri="{FF2B5EF4-FFF2-40B4-BE49-F238E27FC236}">
                  <a16:creationId xmlns:a16="http://schemas.microsoft.com/office/drawing/2014/main" xmlns="" id="{14D1EC83-AB3E-44C0-97F7-6C666C5F1678}"/>
                </a:ext>
              </a:extLst>
            </p:cNvPr>
            <p:cNvSpPr>
              <a:spLocks/>
            </p:cNvSpPr>
            <p:nvPr/>
          </p:nvSpPr>
          <p:spPr bwMode="auto">
            <a:xfrm>
              <a:off x="4056338" y="1698736"/>
              <a:ext cx="17333" cy="9827"/>
            </a:xfrm>
            <a:custGeom>
              <a:avLst/>
              <a:gdLst>
                <a:gd name="T0" fmla="*/ 2 w 6"/>
                <a:gd name="T1" fmla="*/ 2 h 4"/>
                <a:gd name="T2" fmla="*/ 6 w 6"/>
                <a:gd name="T3" fmla="*/ 2 h 4"/>
                <a:gd name="T4" fmla="*/ 3 w 6"/>
                <a:gd name="T5" fmla="*/ 1 h 4"/>
                <a:gd name="T6" fmla="*/ 2 w 6"/>
                <a:gd name="T7" fmla="*/ 2 h 4"/>
              </a:gdLst>
              <a:ahLst/>
              <a:cxnLst>
                <a:cxn ang="0">
                  <a:pos x="T0" y="T1"/>
                </a:cxn>
                <a:cxn ang="0">
                  <a:pos x="T2" y="T3"/>
                </a:cxn>
                <a:cxn ang="0">
                  <a:pos x="T4" y="T5"/>
                </a:cxn>
                <a:cxn ang="0">
                  <a:pos x="T6" y="T7"/>
                </a:cxn>
              </a:cxnLst>
              <a:rect l="0" t="0" r="r" b="b"/>
              <a:pathLst>
                <a:path w="6" h="4">
                  <a:moveTo>
                    <a:pt x="2" y="2"/>
                  </a:moveTo>
                  <a:cubicBezTo>
                    <a:pt x="3" y="3"/>
                    <a:pt x="5" y="4"/>
                    <a:pt x="6" y="2"/>
                  </a:cubicBezTo>
                  <a:cubicBezTo>
                    <a:pt x="5" y="2"/>
                    <a:pt x="3" y="2"/>
                    <a:pt x="3" y="1"/>
                  </a:cubicBezTo>
                  <a:cubicBezTo>
                    <a:pt x="3" y="0"/>
                    <a:pt x="0" y="1"/>
                    <a:pt x="2"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65" name="Freeform 1536">
              <a:extLst>
                <a:ext uri="{FF2B5EF4-FFF2-40B4-BE49-F238E27FC236}">
                  <a16:creationId xmlns:a16="http://schemas.microsoft.com/office/drawing/2014/main" xmlns="" id="{01338B9B-8E65-46A3-9A8D-BCCE2C269311}"/>
                </a:ext>
              </a:extLst>
            </p:cNvPr>
            <p:cNvSpPr>
              <a:spLocks/>
            </p:cNvSpPr>
            <p:nvPr/>
          </p:nvSpPr>
          <p:spPr bwMode="auto">
            <a:xfrm>
              <a:off x="4064217" y="1708562"/>
              <a:ext cx="3151" cy="2807"/>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0"/>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66" name="Freeform 1537">
              <a:extLst>
                <a:ext uri="{FF2B5EF4-FFF2-40B4-BE49-F238E27FC236}">
                  <a16:creationId xmlns:a16="http://schemas.microsoft.com/office/drawing/2014/main" xmlns="" id="{82B22C55-E165-43BD-86BD-BFF6148EA1D1}"/>
                </a:ext>
              </a:extLst>
            </p:cNvPr>
            <p:cNvSpPr>
              <a:spLocks/>
            </p:cNvSpPr>
            <p:nvPr/>
          </p:nvSpPr>
          <p:spPr bwMode="auto">
            <a:xfrm>
              <a:off x="4064217" y="1708562"/>
              <a:ext cx="3151" cy="2807"/>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0"/>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67" name="Freeform 1538">
              <a:extLst>
                <a:ext uri="{FF2B5EF4-FFF2-40B4-BE49-F238E27FC236}">
                  <a16:creationId xmlns:a16="http://schemas.microsoft.com/office/drawing/2014/main" xmlns="" id="{AA65ED4B-21BF-403F-AFD0-1662E09AC62A}"/>
                </a:ext>
              </a:extLst>
            </p:cNvPr>
            <p:cNvSpPr>
              <a:spLocks/>
            </p:cNvSpPr>
            <p:nvPr/>
          </p:nvSpPr>
          <p:spPr bwMode="auto">
            <a:xfrm>
              <a:off x="4067368" y="1693122"/>
              <a:ext cx="3151" cy="5615"/>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0"/>
                    <a:pt x="0" y="0"/>
                  </a:cubicBezTo>
                  <a:cubicBezTo>
                    <a:pt x="0" y="1"/>
                    <a:pt x="0" y="1"/>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68" name="Freeform 1539">
              <a:extLst>
                <a:ext uri="{FF2B5EF4-FFF2-40B4-BE49-F238E27FC236}">
                  <a16:creationId xmlns:a16="http://schemas.microsoft.com/office/drawing/2014/main" xmlns="" id="{8A0634D3-4005-437F-8E7F-5374B4CF30F1}"/>
                </a:ext>
              </a:extLst>
            </p:cNvPr>
            <p:cNvSpPr>
              <a:spLocks/>
            </p:cNvSpPr>
            <p:nvPr/>
          </p:nvSpPr>
          <p:spPr bwMode="auto">
            <a:xfrm>
              <a:off x="4067368" y="1693122"/>
              <a:ext cx="3151" cy="5615"/>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0"/>
                    <a:pt x="0" y="0"/>
                  </a:cubicBezTo>
                  <a:cubicBezTo>
                    <a:pt x="0" y="1"/>
                    <a:pt x="0" y="1"/>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69" name="Freeform 1540">
              <a:extLst>
                <a:ext uri="{FF2B5EF4-FFF2-40B4-BE49-F238E27FC236}">
                  <a16:creationId xmlns:a16="http://schemas.microsoft.com/office/drawing/2014/main" xmlns="" id="{7BDE0FE3-E998-47CE-A350-AD3D867CC301}"/>
                </a:ext>
              </a:extLst>
            </p:cNvPr>
            <p:cNvSpPr>
              <a:spLocks/>
            </p:cNvSpPr>
            <p:nvPr/>
          </p:nvSpPr>
          <p:spPr bwMode="auto">
            <a:xfrm>
              <a:off x="4075246" y="1695929"/>
              <a:ext cx="6303" cy="2807"/>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0" y="1"/>
                    <a:pt x="1" y="0"/>
                    <a:pt x="2" y="0"/>
                  </a:cubicBezTo>
                  <a:cubicBezTo>
                    <a:pt x="1" y="0"/>
                    <a:pt x="0"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70" name="Freeform 1541">
              <a:extLst>
                <a:ext uri="{FF2B5EF4-FFF2-40B4-BE49-F238E27FC236}">
                  <a16:creationId xmlns:a16="http://schemas.microsoft.com/office/drawing/2014/main" xmlns="" id="{FD1ACB0D-1557-4457-8485-321458A3AFF4}"/>
                </a:ext>
              </a:extLst>
            </p:cNvPr>
            <p:cNvSpPr>
              <a:spLocks/>
            </p:cNvSpPr>
            <p:nvPr/>
          </p:nvSpPr>
          <p:spPr bwMode="auto">
            <a:xfrm>
              <a:off x="4075246" y="1695929"/>
              <a:ext cx="6303" cy="2807"/>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0" y="1"/>
                    <a:pt x="1" y="0"/>
                    <a:pt x="2" y="0"/>
                  </a:cubicBezTo>
                  <a:cubicBezTo>
                    <a:pt x="1" y="0"/>
                    <a:pt x="0"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71" name="Freeform 1542">
              <a:extLst>
                <a:ext uri="{FF2B5EF4-FFF2-40B4-BE49-F238E27FC236}">
                  <a16:creationId xmlns:a16="http://schemas.microsoft.com/office/drawing/2014/main" xmlns="" id="{AC21E127-BCA2-4337-8F89-C89BB7FD2168}"/>
                </a:ext>
              </a:extLst>
            </p:cNvPr>
            <p:cNvSpPr>
              <a:spLocks/>
            </p:cNvSpPr>
            <p:nvPr/>
          </p:nvSpPr>
          <p:spPr bwMode="auto">
            <a:xfrm>
              <a:off x="4100456" y="1658028"/>
              <a:ext cx="17333" cy="21056"/>
            </a:xfrm>
            <a:custGeom>
              <a:avLst/>
              <a:gdLst>
                <a:gd name="T0" fmla="*/ 3 w 6"/>
                <a:gd name="T1" fmla="*/ 7 h 8"/>
                <a:gd name="T2" fmla="*/ 2 w 6"/>
                <a:gd name="T3" fmla="*/ 8 h 8"/>
                <a:gd name="T4" fmla="*/ 6 w 6"/>
                <a:gd name="T5" fmla="*/ 3 h 8"/>
                <a:gd name="T6" fmla="*/ 4 w 6"/>
                <a:gd name="T7" fmla="*/ 2 h 8"/>
                <a:gd name="T8" fmla="*/ 3 w 6"/>
                <a:gd name="T9" fmla="*/ 2 h 8"/>
                <a:gd name="T10" fmla="*/ 4 w 6"/>
                <a:gd name="T11" fmla="*/ 0 h 8"/>
                <a:gd name="T12" fmla="*/ 2 w 6"/>
                <a:gd name="T13" fmla="*/ 1 h 8"/>
                <a:gd name="T14" fmla="*/ 4 w 6"/>
                <a:gd name="T15" fmla="*/ 3 h 8"/>
                <a:gd name="T16" fmla="*/ 0 w 6"/>
                <a:gd name="T17" fmla="*/ 4 h 8"/>
                <a:gd name="T18" fmla="*/ 2 w 6"/>
                <a:gd name="T19" fmla="*/ 5 h 8"/>
                <a:gd name="T20" fmla="*/ 3 w 6"/>
                <a:gd name="T21"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8">
                  <a:moveTo>
                    <a:pt x="3" y="7"/>
                  </a:moveTo>
                  <a:cubicBezTo>
                    <a:pt x="3" y="7"/>
                    <a:pt x="3" y="8"/>
                    <a:pt x="2" y="8"/>
                  </a:cubicBezTo>
                  <a:cubicBezTo>
                    <a:pt x="5" y="8"/>
                    <a:pt x="5" y="4"/>
                    <a:pt x="6" y="3"/>
                  </a:cubicBezTo>
                  <a:cubicBezTo>
                    <a:pt x="5" y="3"/>
                    <a:pt x="4" y="2"/>
                    <a:pt x="4" y="2"/>
                  </a:cubicBezTo>
                  <a:cubicBezTo>
                    <a:pt x="3" y="2"/>
                    <a:pt x="3" y="2"/>
                    <a:pt x="3" y="2"/>
                  </a:cubicBezTo>
                  <a:cubicBezTo>
                    <a:pt x="3" y="2"/>
                    <a:pt x="3" y="1"/>
                    <a:pt x="4" y="0"/>
                  </a:cubicBezTo>
                  <a:cubicBezTo>
                    <a:pt x="3" y="0"/>
                    <a:pt x="3" y="2"/>
                    <a:pt x="2" y="1"/>
                  </a:cubicBezTo>
                  <a:cubicBezTo>
                    <a:pt x="2" y="2"/>
                    <a:pt x="3" y="3"/>
                    <a:pt x="4" y="3"/>
                  </a:cubicBezTo>
                  <a:cubicBezTo>
                    <a:pt x="3" y="3"/>
                    <a:pt x="2" y="4"/>
                    <a:pt x="0" y="4"/>
                  </a:cubicBezTo>
                  <a:cubicBezTo>
                    <a:pt x="1" y="5"/>
                    <a:pt x="1" y="4"/>
                    <a:pt x="2" y="5"/>
                  </a:cubicBezTo>
                  <a:cubicBezTo>
                    <a:pt x="3" y="5"/>
                    <a:pt x="4" y="6"/>
                    <a:pt x="3" y="7"/>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72" name="Freeform 1543">
              <a:extLst>
                <a:ext uri="{FF2B5EF4-FFF2-40B4-BE49-F238E27FC236}">
                  <a16:creationId xmlns:a16="http://schemas.microsoft.com/office/drawing/2014/main" xmlns="" id="{C2EE84CF-07C9-44D8-B610-C5A465DE3BA0}"/>
                </a:ext>
              </a:extLst>
            </p:cNvPr>
            <p:cNvSpPr>
              <a:spLocks/>
            </p:cNvSpPr>
            <p:nvPr/>
          </p:nvSpPr>
          <p:spPr bwMode="auto">
            <a:xfrm>
              <a:off x="4100456" y="1658028"/>
              <a:ext cx="17333" cy="21056"/>
            </a:xfrm>
            <a:custGeom>
              <a:avLst/>
              <a:gdLst>
                <a:gd name="T0" fmla="*/ 3 w 6"/>
                <a:gd name="T1" fmla="*/ 7 h 8"/>
                <a:gd name="T2" fmla="*/ 2 w 6"/>
                <a:gd name="T3" fmla="*/ 8 h 8"/>
                <a:gd name="T4" fmla="*/ 6 w 6"/>
                <a:gd name="T5" fmla="*/ 3 h 8"/>
                <a:gd name="T6" fmla="*/ 4 w 6"/>
                <a:gd name="T7" fmla="*/ 2 h 8"/>
                <a:gd name="T8" fmla="*/ 3 w 6"/>
                <a:gd name="T9" fmla="*/ 2 h 8"/>
                <a:gd name="T10" fmla="*/ 4 w 6"/>
                <a:gd name="T11" fmla="*/ 0 h 8"/>
                <a:gd name="T12" fmla="*/ 2 w 6"/>
                <a:gd name="T13" fmla="*/ 1 h 8"/>
                <a:gd name="T14" fmla="*/ 4 w 6"/>
                <a:gd name="T15" fmla="*/ 3 h 8"/>
                <a:gd name="T16" fmla="*/ 0 w 6"/>
                <a:gd name="T17" fmla="*/ 4 h 8"/>
                <a:gd name="T18" fmla="*/ 2 w 6"/>
                <a:gd name="T19" fmla="*/ 5 h 8"/>
                <a:gd name="T20" fmla="*/ 3 w 6"/>
                <a:gd name="T21"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8">
                  <a:moveTo>
                    <a:pt x="3" y="7"/>
                  </a:moveTo>
                  <a:cubicBezTo>
                    <a:pt x="3" y="7"/>
                    <a:pt x="3" y="8"/>
                    <a:pt x="2" y="8"/>
                  </a:cubicBezTo>
                  <a:cubicBezTo>
                    <a:pt x="5" y="8"/>
                    <a:pt x="5" y="4"/>
                    <a:pt x="6" y="3"/>
                  </a:cubicBezTo>
                  <a:cubicBezTo>
                    <a:pt x="5" y="3"/>
                    <a:pt x="4" y="2"/>
                    <a:pt x="4" y="2"/>
                  </a:cubicBezTo>
                  <a:cubicBezTo>
                    <a:pt x="3" y="2"/>
                    <a:pt x="3" y="2"/>
                    <a:pt x="3" y="2"/>
                  </a:cubicBezTo>
                  <a:cubicBezTo>
                    <a:pt x="3" y="2"/>
                    <a:pt x="3" y="1"/>
                    <a:pt x="4" y="0"/>
                  </a:cubicBezTo>
                  <a:cubicBezTo>
                    <a:pt x="3" y="0"/>
                    <a:pt x="3" y="2"/>
                    <a:pt x="2" y="1"/>
                  </a:cubicBezTo>
                  <a:cubicBezTo>
                    <a:pt x="2" y="2"/>
                    <a:pt x="3" y="3"/>
                    <a:pt x="4" y="3"/>
                  </a:cubicBezTo>
                  <a:cubicBezTo>
                    <a:pt x="3" y="3"/>
                    <a:pt x="2" y="4"/>
                    <a:pt x="0" y="4"/>
                  </a:cubicBezTo>
                  <a:cubicBezTo>
                    <a:pt x="1" y="5"/>
                    <a:pt x="1" y="4"/>
                    <a:pt x="2" y="5"/>
                  </a:cubicBezTo>
                  <a:cubicBezTo>
                    <a:pt x="3" y="5"/>
                    <a:pt x="4" y="6"/>
                    <a:pt x="3" y="7"/>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73" name="Freeform 1544">
              <a:extLst>
                <a:ext uri="{FF2B5EF4-FFF2-40B4-BE49-F238E27FC236}">
                  <a16:creationId xmlns:a16="http://schemas.microsoft.com/office/drawing/2014/main" xmlns="" id="{8E5B20C9-53B4-4577-BC13-E367EAA89881}"/>
                </a:ext>
              </a:extLst>
            </p:cNvPr>
            <p:cNvSpPr>
              <a:spLocks/>
            </p:cNvSpPr>
            <p:nvPr/>
          </p:nvSpPr>
          <p:spPr bwMode="auto">
            <a:xfrm>
              <a:off x="4114637" y="1656625"/>
              <a:ext cx="6303" cy="7019"/>
            </a:xfrm>
            <a:custGeom>
              <a:avLst/>
              <a:gdLst>
                <a:gd name="T0" fmla="*/ 0 w 2"/>
                <a:gd name="T1" fmla="*/ 3 h 3"/>
                <a:gd name="T2" fmla="*/ 0 w 2"/>
                <a:gd name="T3" fmla="*/ 0 h 3"/>
                <a:gd name="T4" fmla="*/ 0 w 2"/>
                <a:gd name="T5" fmla="*/ 3 h 3"/>
              </a:gdLst>
              <a:ahLst/>
              <a:cxnLst>
                <a:cxn ang="0">
                  <a:pos x="T0" y="T1"/>
                </a:cxn>
                <a:cxn ang="0">
                  <a:pos x="T2" y="T3"/>
                </a:cxn>
                <a:cxn ang="0">
                  <a:pos x="T4" y="T5"/>
                </a:cxn>
              </a:cxnLst>
              <a:rect l="0" t="0" r="r" b="b"/>
              <a:pathLst>
                <a:path w="2" h="3">
                  <a:moveTo>
                    <a:pt x="0" y="3"/>
                  </a:moveTo>
                  <a:cubicBezTo>
                    <a:pt x="1" y="2"/>
                    <a:pt x="2" y="0"/>
                    <a:pt x="0" y="0"/>
                  </a:cubicBezTo>
                  <a:cubicBezTo>
                    <a:pt x="0" y="1"/>
                    <a:pt x="0" y="2"/>
                    <a:pt x="0"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74" name="Freeform 1545">
              <a:extLst>
                <a:ext uri="{FF2B5EF4-FFF2-40B4-BE49-F238E27FC236}">
                  <a16:creationId xmlns:a16="http://schemas.microsoft.com/office/drawing/2014/main" xmlns="" id="{4E4E0B7C-F44C-47D8-BDA8-364EB3A79584}"/>
                </a:ext>
              </a:extLst>
            </p:cNvPr>
            <p:cNvSpPr>
              <a:spLocks/>
            </p:cNvSpPr>
            <p:nvPr/>
          </p:nvSpPr>
          <p:spPr bwMode="auto">
            <a:xfrm>
              <a:off x="4114637" y="1656625"/>
              <a:ext cx="6303" cy="7019"/>
            </a:xfrm>
            <a:custGeom>
              <a:avLst/>
              <a:gdLst>
                <a:gd name="T0" fmla="*/ 0 w 2"/>
                <a:gd name="T1" fmla="*/ 3 h 3"/>
                <a:gd name="T2" fmla="*/ 0 w 2"/>
                <a:gd name="T3" fmla="*/ 0 h 3"/>
                <a:gd name="T4" fmla="*/ 0 w 2"/>
                <a:gd name="T5" fmla="*/ 3 h 3"/>
              </a:gdLst>
              <a:ahLst/>
              <a:cxnLst>
                <a:cxn ang="0">
                  <a:pos x="T0" y="T1"/>
                </a:cxn>
                <a:cxn ang="0">
                  <a:pos x="T2" y="T3"/>
                </a:cxn>
                <a:cxn ang="0">
                  <a:pos x="T4" y="T5"/>
                </a:cxn>
              </a:cxnLst>
              <a:rect l="0" t="0" r="r" b="b"/>
              <a:pathLst>
                <a:path w="2" h="3">
                  <a:moveTo>
                    <a:pt x="0" y="3"/>
                  </a:moveTo>
                  <a:cubicBezTo>
                    <a:pt x="1" y="2"/>
                    <a:pt x="2" y="0"/>
                    <a:pt x="0" y="0"/>
                  </a:cubicBezTo>
                  <a:cubicBezTo>
                    <a:pt x="0" y="1"/>
                    <a:pt x="0" y="2"/>
                    <a:pt x="0"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75" name="Freeform 1546">
              <a:extLst>
                <a:ext uri="{FF2B5EF4-FFF2-40B4-BE49-F238E27FC236}">
                  <a16:creationId xmlns:a16="http://schemas.microsoft.com/office/drawing/2014/main" xmlns="" id="{6E66A7AB-EAEA-4C4D-A85B-5FEBF121492B}"/>
                </a:ext>
              </a:extLst>
            </p:cNvPr>
            <p:cNvSpPr>
              <a:spLocks/>
            </p:cNvSpPr>
            <p:nvPr/>
          </p:nvSpPr>
          <p:spPr bwMode="auto">
            <a:xfrm>
              <a:off x="4114637" y="1651010"/>
              <a:ext cx="11030" cy="7019"/>
            </a:xfrm>
            <a:custGeom>
              <a:avLst/>
              <a:gdLst>
                <a:gd name="T0" fmla="*/ 3 w 4"/>
                <a:gd name="T1" fmla="*/ 3 h 3"/>
                <a:gd name="T2" fmla="*/ 3 w 4"/>
                <a:gd name="T3" fmla="*/ 3 h 3"/>
              </a:gdLst>
              <a:ahLst/>
              <a:cxnLst>
                <a:cxn ang="0">
                  <a:pos x="T0" y="T1"/>
                </a:cxn>
                <a:cxn ang="0">
                  <a:pos x="T2" y="T3"/>
                </a:cxn>
              </a:cxnLst>
              <a:rect l="0" t="0" r="r" b="b"/>
              <a:pathLst>
                <a:path w="4" h="3">
                  <a:moveTo>
                    <a:pt x="3" y="3"/>
                  </a:moveTo>
                  <a:cubicBezTo>
                    <a:pt x="4" y="0"/>
                    <a:pt x="0" y="2"/>
                    <a:pt x="3"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76" name="Freeform 1547">
              <a:extLst>
                <a:ext uri="{FF2B5EF4-FFF2-40B4-BE49-F238E27FC236}">
                  <a16:creationId xmlns:a16="http://schemas.microsoft.com/office/drawing/2014/main" xmlns="" id="{DACF5CAE-4165-4C8D-B50E-65ECAE1103B2}"/>
                </a:ext>
              </a:extLst>
            </p:cNvPr>
            <p:cNvSpPr>
              <a:spLocks/>
            </p:cNvSpPr>
            <p:nvPr/>
          </p:nvSpPr>
          <p:spPr bwMode="auto">
            <a:xfrm>
              <a:off x="4114637" y="1651010"/>
              <a:ext cx="11030" cy="7019"/>
            </a:xfrm>
            <a:custGeom>
              <a:avLst/>
              <a:gdLst>
                <a:gd name="T0" fmla="*/ 3 w 4"/>
                <a:gd name="T1" fmla="*/ 3 h 3"/>
                <a:gd name="T2" fmla="*/ 3 w 4"/>
                <a:gd name="T3" fmla="*/ 3 h 3"/>
              </a:gdLst>
              <a:ahLst/>
              <a:cxnLst>
                <a:cxn ang="0">
                  <a:pos x="T0" y="T1"/>
                </a:cxn>
                <a:cxn ang="0">
                  <a:pos x="T2" y="T3"/>
                </a:cxn>
              </a:cxnLst>
              <a:rect l="0" t="0" r="r" b="b"/>
              <a:pathLst>
                <a:path w="4" h="3">
                  <a:moveTo>
                    <a:pt x="3" y="3"/>
                  </a:moveTo>
                  <a:cubicBezTo>
                    <a:pt x="4" y="0"/>
                    <a:pt x="0" y="2"/>
                    <a:pt x="3"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77" name="Freeform 1548">
              <a:extLst>
                <a:ext uri="{FF2B5EF4-FFF2-40B4-BE49-F238E27FC236}">
                  <a16:creationId xmlns:a16="http://schemas.microsoft.com/office/drawing/2014/main" xmlns="" id="{15723CF1-2A67-42E0-8C6B-FAF641CA5479}"/>
                </a:ext>
              </a:extLst>
            </p:cNvPr>
            <p:cNvSpPr>
              <a:spLocks/>
            </p:cNvSpPr>
            <p:nvPr/>
          </p:nvSpPr>
          <p:spPr bwMode="auto">
            <a:xfrm>
              <a:off x="4120940" y="1658028"/>
              <a:ext cx="1577" cy="2807"/>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78" name="Freeform 1549">
              <a:extLst>
                <a:ext uri="{FF2B5EF4-FFF2-40B4-BE49-F238E27FC236}">
                  <a16:creationId xmlns:a16="http://schemas.microsoft.com/office/drawing/2014/main" xmlns="" id="{D841308F-323A-41B3-B576-E80E1366326B}"/>
                </a:ext>
              </a:extLst>
            </p:cNvPr>
            <p:cNvSpPr>
              <a:spLocks/>
            </p:cNvSpPr>
            <p:nvPr/>
          </p:nvSpPr>
          <p:spPr bwMode="auto">
            <a:xfrm>
              <a:off x="4120940" y="1658028"/>
              <a:ext cx="1577" cy="2807"/>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79" name="Freeform 1550">
              <a:extLst>
                <a:ext uri="{FF2B5EF4-FFF2-40B4-BE49-F238E27FC236}">
                  <a16:creationId xmlns:a16="http://schemas.microsoft.com/office/drawing/2014/main" xmlns="" id="{4EF74AE9-EDFA-441B-B041-9F6358846A00}"/>
                </a:ext>
              </a:extLst>
            </p:cNvPr>
            <p:cNvSpPr>
              <a:spLocks/>
            </p:cNvSpPr>
            <p:nvPr/>
          </p:nvSpPr>
          <p:spPr bwMode="auto">
            <a:xfrm>
              <a:off x="4081549" y="1934559"/>
              <a:ext cx="14181" cy="4212"/>
            </a:xfrm>
            <a:custGeom>
              <a:avLst/>
              <a:gdLst>
                <a:gd name="T0" fmla="*/ 2 w 5"/>
                <a:gd name="T1" fmla="*/ 2 h 2"/>
                <a:gd name="T2" fmla="*/ 5 w 5"/>
                <a:gd name="T3" fmla="*/ 1 h 2"/>
                <a:gd name="T4" fmla="*/ 0 w 5"/>
                <a:gd name="T5" fmla="*/ 1 h 2"/>
                <a:gd name="T6" fmla="*/ 2 w 5"/>
                <a:gd name="T7" fmla="*/ 2 h 2"/>
              </a:gdLst>
              <a:ahLst/>
              <a:cxnLst>
                <a:cxn ang="0">
                  <a:pos x="T0" y="T1"/>
                </a:cxn>
                <a:cxn ang="0">
                  <a:pos x="T2" y="T3"/>
                </a:cxn>
                <a:cxn ang="0">
                  <a:pos x="T4" y="T5"/>
                </a:cxn>
                <a:cxn ang="0">
                  <a:pos x="T6" y="T7"/>
                </a:cxn>
              </a:cxnLst>
              <a:rect l="0" t="0" r="r" b="b"/>
              <a:pathLst>
                <a:path w="5" h="2">
                  <a:moveTo>
                    <a:pt x="2" y="2"/>
                  </a:moveTo>
                  <a:cubicBezTo>
                    <a:pt x="3" y="2"/>
                    <a:pt x="4" y="2"/>
                    <a:pt x="5" y="1"/>
                  </a:cubicBezTo>
                  <a:cubicBezTo>
                    <a:pt x="3" y="0"/>
                    <a:pt x="2" y="1"/>
                    <a:pt x="0" y="1"/>
                  </a:cubicBezTo>
                  <a:cubicBezTo>
                    <a:pt x="1" y="2"/>
                    <a:pt x="2" y="2"/>
                    <a:pt x="2"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80" name="Freeform 1551">
              <a:extLst>
                <a:ext uri="{FF2B5EF4-FFF2-40B4-BE49-F238E27FC236}">
                  <a16:creationId xmlns:a16="http://schemas.microsoft.com/office/drawing/2014/main" xmlns="" id="{6B09F750-8E4E-42B0-B4C6-6BEB35C5087D}"/>
                </a:ext>
              </a:extLst>
            </p:cNvPr>
            <p:cNvSpPr>
              <a:spLocks/>
            </p:cNvSpPr>
            <p:nvPr/>
          </p:nvSpPr>
          <p:spPr bwMode="auto">
            <a:xfrm>
              <a:off x="4081549" y="1934559"/>
              <a:ext cx="14181" cy="4212"/>
            </a:xfrm>
            <a:custGeom>
              <a:avLst/>
              <a:gdLst>
                <a:gd name="T0" fmla="*/ 2 w 5"/>
                <a:gd name="T1" fmla="*/ 2 h 2"/>
                <a:gd name="T2" fmla="*/ 5 w 5"/>
                <a:gd name="T3" fmla="*/ 1 h 2"/>
                <a:gd name="T4" fmla="*/ 0 w 5"/>
                <a:gd name="T5" fmla="*/ 1 h 2"/>
                <a:gd name="T6" fmla="*/ 2 w 5"/>
                <a:gd name="T7" fmla="*/ 2 h 2"/>
              </a:gdLst>
              <a:ahLst/>
              <a:cxnLst>
                <a:cxn ang="0">
                  <a:pos x="T0" y="T1"/>
                </a:cxn>
                <a:cxn ang="0">
                  <a:pos x="T2" y="T3"/>
                </a:cxn>
                <a:cxn ang="0">
                  <a:pos x="T4" y="T5"/>
                </a:cxn>
                <a:cxn ang="0">
                  <a:pos x="T6" y="T7"/>
                </a:cxn>
              </a:cxnLst>
              <a:rect l="0" t="0" r="r" b="b"/>
              <a:pathLst>
                <a:path w="5" h="2">
                  <a:moveTo>
                    <a:pt x="2" y="2"/>
                  </a:moveTo>
                  <a:cubicBezTo>
                    <a:pt x="3" y="2"/>
                    <a:pt x="4" y="2"/>
                    <a:pt x="5" y="1"/>
                  </a:cubicBezTo>
                  <a:cubicBezTo>
                    <a:pt x="3" y="0"/>
                    <a:pt x="2" y="1"/>
                    <a:pt x="0" y="1"/>
                  </a:cubicBezTo>
                  <a:cubicBezTo>
                    <a:pt x="1" y="2"/>
                    <a:pt x="2" y="2"/>
                    <a:pt x="2"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81" name="Freeform 1552">
              <a:extLst>
                <a:ext uri="{FF2B5EF4-FFF2-40B4-BE49-F238E27FC236}">
                  <a16:creationId xmlns:a16="http://schemas.microsoft.com/office/drawing/2014/main" xmlns="" id="{48401D8E-F264-4CDA-9C76-3C794F3A77B9}"/>
                </a:ext>
              </a:extLst>
            </p:cNvPr>
            <p:cNvSpPr>
              <a:spLocks/>
            </p:cNvSpPr>
            <p:nvPr/>
          </p:nvSpPr>
          <p:spPr bwMode="auto">
            <a:xfrm>
              <a:off x="1563672" y="3105254"/>
              <a:ext cx="96115" cy="95452"/>
            </a:xfrm>
            <a:custGeom>
              <a:avLst/>
              <a:gdLst>
                <a:gd name="T0" fmla="*/ 1 w 35"/>
                <a:gd name="T1" fmla="*/ 10 h 39"/>
                <a:gd name="T2" fmla="*/ 3 w 35"/>
                <a:gd name="T3" fmla="*/ 7 h 39"/>
                <a:gd name="T4" fmla="*/ 2 w 35"/>
                <a:gd name="T5" fmla="*/ 4 h 39"/>
                <a:gd name="T6" fmla="*/ 4 w 35"/>
                <a:gd name="T7" fmla="*/ 1 h 39"/>
                <a:gd name="T8" fmla="*/ 9 w 35"/>
                <a:gd name="T9" fmla="*/ 2 h 39"/>
                <a:gd name="T10" fmla="*/ 14 w 35"/>
                <a:gd name="T11" fmla="*/ 2 h 39"/>
                <a:gd name="T12" fmla="*/ 17 w 35"/>
                <a:gd name="T13" fmla="*/ 3 h 39"/>
                <a:gd name="T14" fmla="*/ 20 w 35"/>
                <a:gd name="T15" fmla="*/ 6 h 39"/>
                <a:gd name="T16" fmla="*/ 24 w 35"/>
                <a:gd name="T17" fmla="*/ 4 h 39"/>
                <a:gd name="T18" fmla="*/ 25 w 35"/>
                <a:gd name="T19" fmla="*/ 7 h 39"/>
                <a:gd name="T20" fmla="*/ 27 w 35"/>
                <a:gd name="T21" fmla="*/ 10 h 39"/>
                <a:gd name="T22" fmla="*/ 30 w 35"/>
                <a:gd name="T23" fmla="*/ 15 h 39"/>
                <a:gd name="T24" fmla="*/ 34 w 35"/>
                <a:gd name="T25" fmla="*/ 20 h 39"/>
                <a:gd name="T26" fmla="*/ 34 w 35"/>
                <a:gd name="T27" fmla="*/ 21 h 39"/>
                <a:gd name="T28" fmla="*/ 31 w 35"/>
                <a:gd name="T29" fmla="*/ 20 h 39"/>
                <a:gd name="T30" fmla="*/ 31 w 35"/>
                <a:gd name="T31" fmla="*/ 25 h 39"/>
                <a:gd name="T32" fmla="*/ 32 w 35"/>
                <a:gd name="T33" fmla="*/ 28 h 39"/>
                <a:gd name="T34" fmla="*/ 31 w 35"/>
                <a:gd name="T35" fmla="*/ 34 h 39"/>
                <a:gd name="T36" fmla="*/ 30 w 35"/>
                <a:gd name="T37" fmla="*/ 39 h 39"/>
                <a:gd name="T38" fmla="*/ 29 w 35"/>
                <a:gd name="T39" fmla="*/ 36 h 39"/>
                <a:gd name="T40" fmla="*/ 28 w 35"/>
                <a:gd name="T41" fmla="*/ 35 h 39"/>
                <a:gd name="T42" fmla="*/ 28 w 35"/>
                <a:gd name="T43" fmla="*/ 33 h 39"/>
                <a:gd name="T44" fmla="*/ 25 w 35"/>
                <a:gd name="T45" fmla="*/ 30 h 39"/>
                <a:gd name="T46" fmla="*/ 26 w 35"/>
                <a:gd name="T47" fmla="*/ 34 h 39"/>
                <a:gd name="T48" fmla="*/ 22 w 35"/>
                <a:gd name="T49" fmla="*/ 32 h 39"/>
                <a:gd name="T50" fmla="*/ 24 w 35"/>
                <a:gd name="T51" fmla="*/ 28 h 39"/>
                <a:gd name="T52" fmla="*/ 19 w 35"/>
                <a:gd name="T53" fmla="*/ 23 h 39"/>
                <a:gd name="T54" fmla="*/ 16 w 35"/>
                <a:gd name="T55" fmla="*/ 21 h 39"/>
                <a:gd name="T56" fmla="*/ 13 w 35"/>
                <a:gd name="T57" fmla="*/ 18 h 39"/>
                <a:gd name="T58" fmla="*/ 7 w 35"/>
                <a:gd name="T59" fmla="*/ 11 h 39"/>
                <a:gd name="T60" fmla="*/ 7 w 35"/>
                <a:gd name="T61" fmla="*/ 14 h 39"/>
                <a:gd name="T62" fmla="*/ 10 w 35"/>
                <a:gd name="T63" fmla="*/ 16 h 39"/>
                <a:gd name="T64" fmla="*/ 9 w 35"/>
                <a:gd name="T65" fmla="*/ 19 h 39"/>
                <a:gd name="T66" fmla="*/ 5 w 35"/>
                <a:gd name="T67" fmla="*/ 17 h 39"/>
                <a:gd name="T68" fmla="*/ 1 w 35"/>
                <a:gd name="T69" fmla="*/ 1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 h="39">
                  <a:moveTo>
                    <a:pt x="1" y="10"/>
                  </a:moveTo>
                  <a:cubicBezTo>
                    <a:pt x="1" y="10"/>
                    <a:pt x="3" y="8"/>
                    <a:pt x="3" y="7"/>
                  </a:cubicBezTo>
                  <a:cubicBezTo>
                    <a:pt x="3" y="6"/>
                    <a:pt x="1" y="4"/>
                    <a:pt x="2" y="4"/>
                  </a:cubicBezTo>
                  <a:cubicBezTo>
                    <a:pt x="3" y="3"/>
                    <a:pt x="3" y="2"/>
                    <a:pt x="4" y="1"/>
                  </a:cubicBezTo>
                  <a:cubicBezTo>
                    <a:pt x="4" y="0"/>
                    <a:pt x="8" y="2"/>
                    <a:pt x="9" y="2"/>
                  </a:cubicBezTo>
                  <a:cubicBezTo>
                    <a:pt x="12" y="4"/>
                    <a:pt x="11" y="3"/>
                    <a:pt x="14" y="2"/>
                  </a:cubicBezTo>
                  <a:cubicBezTo>
                    <a:pt x="15" y="2"/>
                    <a:pt x="15" y="4"/>
                    <a:pt x="17" y="3"/>
                  </a:cubicBezTo>
                  <a:cubicBezTo>
                    <a:pt x="18" y="4"/>
                    <a:pt x="19" y="5"/>
                    <a:pt x="20" y="6"/>
                  </a:cubicBezTo>
                  <a:cubicBezTo>
                    <a:pt x="22" y="6"/>
                    <a:pt x="25" y="6"/>
                    <a:pt x="24" y="4"/>
                  </a:cubicBezTo>
                  <a:cubicBezTo>
                    <a:pt x="25" y="5"/>
                    <a:pt x="24" y="6"/>
                    <a:pt x="25" y="7"/>
                  </a:cubicBezTo>
                  <a:cubicBezTo>
                    <a:pt x="26" y="8"/>
                    <a:pt x="26" y="9"/>
                    <a:pt x="27" y="10"/>
                  </a:cubicBezTo>
                  <a:cubicBezTo>
                    <a:pt x="28" y="13"/>
                    <a:pt x="29" y="13"/>
                    <a:pt x="30" y="15"/>
                  </a:cubicBezTo>
                  <a:cubicBezTo>
                    <a:pt x="32" y="16"/>
                    <a:pt x="32" y="19"/>
                    <a:pt x="34" y="20"/>
                  </a:cubicBezTo>
                  <a:cubicBezTo>
                    <a:pt x="35" y="20"/>
                    <a:pt x="35" y="21"/>
                    <a:pt x="34" y="21"/>
                  </a:cubicBezTo>
                  <a:cubicBezTo>
                    <a:pt x="33" y="21"/>
                    <a:pt x="33" y="19"/>
                    <a:pt x="31" y="20"/>
                  </a:cubicBezTo>
                  <a:cubicBezTo>
                    <a:pt x="32" y="21"/>
                    <a:pt x="31" y="23"/>
                    <a:pt x="31" y="25"/>
                  </a:cubicBezTo>
                  <a:cubicBezTo>
                    <a:pt x="31" y="27"/>
                    <a:pt x="35" y="27"/>
                    <a:pt x="32" y="28"/>
                  </a:cubicBezTo>
                  <a:cubicBezTo>
                    <a:pt x="30" y="30"/>
                    <a:pt x="33" y="32"/>
                    <a:pt x="31" y="34"/>
                  </a:cubicBezTo>
                  <a:cubicBezTo>
                    <a:pt x="29" y="35"/>
                    <a:pt x="31" y="36"/>
                    <a:pt x="30" y="39"/>
                  </a:cubicBezTo>
                  <a:cubicBezTo>
                    <a:pt x="30" y="37"/>
                    <a:pt x="30" y="37"/>
                    <a:pt x="29" y="36"/>
                  </a:cubicBezTo>
                  <a:cubicBezTo>
                    <a:pt x="29" y="35"/>
                    <a:pt x="28" y="35"/>
                    <a:pt x="28" y="35"/>
                  </a:cubicBezTo>
                  <a:cubicBezTo>
                    <a:pt x="28" y="34"/>
                    <a:pt x="28" y="34"/>
                    <a:pt x="28" y="33"/>
                  </a:cubicBezTo>
                  <a:cubicBezTo>
                    <a:pt x="28" y="32"/>
                    <a:pt x="26" y="29"/>
                    <a:pt x="25" y="30"/>
                  </a:cubicBezTo>
                  <a:cubicBezTo>
                    <a:pt x="25" y="32"/>
                    <a:pt x="27" y="33"/>
                    <a:pt x="26" y="34"/>
                  </a:cubicBezTo>
                  <a:cubicBezTo>
                    <a:pt x="25" y="34"/>
                    <a:pt x="23" y="33"/>
                    <a:pt x="22" y="32"/>
                  </a:cubicBezTo>
                  <a:cubicBezTo>
                    <a:pt x="22" y="30"/>
                    <a:pt x="24" y="29"/>
                    <a:pt x="24" y="28"/>
                  </a:cubicBezTo>
                  <a:cubicBezTo>
                    <a:pt x="24" y="25"/>
                    <a:pt x="21" y="24"/>
                    <a:pt x="19" y="23"/>
                  </a:cubicBezTo>
                  <a:cubicBezTo>
                    <a:pt x="17" y="22"/>
                    <a:pt x="17" y="21"/>
                    <a:pt x="16" y="21"/>
                  </a:cubicBezTo>
                  <a:cubicBezTo>
                    <a:pt x="14" y="21"/>
                    <a:pt x="13" y="20"/>
                    <a:pt x="13" y="18"/>
                  </a:cubicBezTo>
                  <a:cubicBezTo>
                    <a:pt x="13" y="14"/>
                    <a:pt x="8" y="14"/>
                    <a:pt x="7" y="11"/>
                  </a:cubicBezTo>
                  <a:cubicBezTo>
                    <a:pt x="7" y="12"/>
                    <a:pt x="7" y="13"/>
                    <a:pt x="7" y="14"/>
                  </a:cubicBezTo>
                  <a:cubicBezTo>
                    <a:pt x="8" y="15"/>
                    <a:pt x="9" y="15"/>
                    <a:pt x="10" y="16"/>
                  </a:cubicBezTo>
                  <a:cubicBezTo>
                    <a:pt x="11" y="17"/>
                    <a:pt x="10" y="19"/>
                    <a:pt x="9" y="19"/>
                  </a:cubicBezTo>
                  <a:cubicBezTo>
                    <a:pt x="7" y="20"/>
                    <a:pt x="6" y="17"/>
                    <a:pt x="5" y="17"/>
                  </a:cubicBezTo>
                  <a:cubicBezTo>
                    <a:pt x="2" y="16"/>
                    <a:pt x="0" y="13"/>
                    <a:pt x="1" y="10"/>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82" name="Freeform 1553">
              <a:extLst>
                <a:ext uri="{FF2B5EF4-FFF2-40B4-BE49-F238E27FC236}">
                  <a16:creationId xmlns:a16="http://schemas.microsoft.com/office/drawing/2014/main" xmlns="" id="{90C2B99E-4A9B-4D9C-8B00-9FF9E4C842C2}"/>
                </a:ext>
              </a:extLst>
            </p:cNvPr>
            <p:cNvSpPr>
              <a:spLocks/>
            </p:cNvSpPr>
            <p:nvPr/>
          </p:nvSpPr>
          <p:spPr bwMode="auto">
            <a:xfrm>
              <a:off x="1563672" y="3105254"/>
              <a:ext cx="96115" cy="95452"/>
            </a:xfrm>
            <a:custGeom>
              <a:avLst/>
              <a:gdLst>
                <a:gd name="T0" fmla="*/ 1 w 35"/>
                <a:gd name="T1" fmla="*/ 10 h 39"/>
                <a:gd name="T2" fmla="*/ 3 w 35"/>
                <a:gd name="T3" fmla="*/ 7 h 39"/>
                <a:gd name="T4" fmla="*/ 2 w 35"/>
                <a:gd name="T5" fmla="*/ 4 h 39"/>
                <a:gd name="T6" fmla="*/ 4 w 35"/>
                <a:gd name="T7" fmla="*/ 1 h 39"/>
                <a:gd name="T8" fmla="*/ 9 w 35"/>
                <a:gd name="T9" fmla="*/ 2 h 39"/>
                <a:gd name="T10" fmla="*/ 14 w 35"/>
                <a:gd name="T11" fmla="*/ 2 h 39"/>
                <a:gd name="T12" fmla="*/ 17 w 35"/>
                <a:gd name="T13" fmla="*/ 3 h 39"/>
                <a:gd name="T14" fmla="*/ 20 w 35"/>
                <a:gd name="T15" fmla="*/ 6 h 39"/>
                <a:gd name="T16" fmla="*/ 24 w 35"/>
                <a:gd name="T17" fmla="*/ 4 h 39"/>
                <a:gd name="T18" fmla="*/ 25 w 35"/>
                <a:gd name="T19" fmla="*/ 7 h 39"/>
                <a:gd name="T20" fmla="*/ 27 w 35"/>
                <a:gd name="T21" fmla="*/ 10 h 39"/>
                <a:gd name="T22" fmla="*/ 30 w 35"/>
                <a:gd name="T23" fmla="*/ 15 h 39"/>
                <a:gd name="T24" fmla="*/ 34 w 35"/>
                <a:gd name="T25" fmla="*/ 20 h 39"/>
                <a:gd name="T26" fmla="*/ 34 w 35"/>
                <a:gd name="T27" fmla="*/ 21 h 39"/>
                <a:gd name="T28" fmla="*/ 31 w 35"/>
                <a:gd name="T29" fmla="*/ 20 h 39"/>
                <a:gd name="T30" fmla="*/ 31 w 35"/>
                <a:gd name="T31" fmla="*/ 25 h 39"/>
                <a:gd name="T32" fmla="*/ 32 w 35"/>
                <a:gd name="T33" fmla="*/ 28 h 39"/>
                <a:gd name="T34" fmla="*/ 31 w 35"/>
                <a:gd name="T35" fmla="*/ 34 h 39"/>
                <a:gd name="T36" fmla="*/ 30 w 35"/>
                <a:gd name="T37" fmla="*/ 39 h 39"/>
                <a:gd name="T38" fmla="*/ 29 w 35"/>
                <a:gd name="T39" fmla="*/ 36 h 39"/>
                <a:gd name="T40" fmla="*/ 28 w 35"/>
                <a:gd name="T41" fmla="*/ 35 h 39"/>
                <a:gd name="T42" fmla="*/ 28 w 35"/>
                <a:gd name="T43" fmla="*/ 33 h 39"/>
                <a:gd name="T44" fmla="*/ 25 w 35"/>
                <a:gd name="T45" fmla="*/ 30 h 39"/>
                <a:gd name="T46" fmla="*/ 26 w 35"/>
                <a:gd name="T47" fmla="*/ 34 h 39"/>
                <a:gd name="T48" fmla="*/ 22 w 35"/>
                <a:gd name="T49" fmla="*/ 32 h 39"/>
                <a:gd name="T50" fmla="*/ 24 w 35"/>
                <a:gd name="T51" fmla="*/ 28 h 39"/>
                <a:gd name="T52" fmla="*/ 19 w 35"/>
                <a:gd name="T53" fmla="*/ 23 h 39"/>
                <a:gd name="T54" fmla="*/ 16 w 35"/>
                <a:gd name="T55" fmla="*/ 21 h 39"/>
                <a:gd name="T56" fmla="*/ 13 w 35"/>
                <a:gd name="T57" fmla="*/ 18 h 39"/>
                <a:gd name="T58" fmla="*/ 7 w 35"/>
                <a:gd name="T59" fmla="*/ 11 h 39"/>
                <a:gd name="T60" fmla="*/ 7 w 35"/>
                <a:gd name="T61" fmla="*/ 14 h 39"/>
                <a:gd name="T62" fmla="*/ 10 w 35"/>
                <a:gd name="T63" fmla="*/ 16 h 39"/>
                <a:gd name="T64" fmla="*/ 9 w 35"/>
                <a:gd name="T65" fmla="*/ 19 h 39"/>
                <a:gd name="T66" fmla="*/ 5 w 35"/>
                <a:gd name="T67" fmla="*/ 17 h 39"/>
                <a:gd name="T68" fmla="*/ 1 w 35"/>
                <a:gd name="T69" fmla="*/ 1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 h="39">
                  <a:moveTo>
                    <a:pt x="1" y="10"/>
                  </a:moveTo>
                  <a:cubicBezTo>
                    <a:pt x="1" y="10"/>
                    <a:pt x="3" y="8"/>
                    <a:pt x="3" y="7"/>
                  </a:cubicBezTo>
                  <a:cubicBezTo>
                    <a:pt x="3" y="6"/>
                    <a:pt x="1" y="4"/>
                    <a:pt x="2" y="4"/>
                  </a:cubicBezTo>
                  <a:cubicBezTo>
                    <a:pt x="3" y="3"/>
                    <a:pt x="3" y="2"/>
                    <a:pt x="4" y="1"/>
                  </a:cubicBezTo>
                  <a:cubicBezTo>
                    <a:pt x="4" y="0"/>
                    <a:pt x="8" y="2"/>
                    <a:pt x="9" y="2"/>
                  </a:cubicBezTo>
                  <a:cubicBezTo>
                    <a:pt x="12" y="4"/>
                    <a:pt x="11" y="3"/>
                    <a:pt x="14" y="2"/>
                  </a:cubicBezTo>
                  <a:cubicBezTo>
                    <a:pt x="15" y="2"/>
                    <a:pt x="15" y="4"/>
                    <a:pt x="17" y="3"/>
                  </a:cubicBezTo>
                  <a:cubicBezTo>
                    <a:pt x="18" y="4"/>
                    <a:pt x="19" y="5"/>
                    <a:pt x="20" y="6"/>
                  </a:cubicBezTo>
                  <a:cubicBezTo>
                    <a:pt x="22" y="6"/>
                    <a:pt x="25" y="6"/>
                    <a:pt x="24" y="4"/>
                  </a:cubicBezTo>
                  <a:cubicBezTo>
                    <a:pt x="25" y="5"/>
                    <a:pt x="24" y="6"/>
                    <a:pt x="25" y="7"/>
                  </a:cubicBezTo>
                  <a:cubicBezTo>
                    <a:pt x="26" y="8"/>
                    <a:pt x="26" y="9"/>
                    <a:pt x="27" y="10"/>
                  </a:cubicBezTo>
                  <a:cubicBezTo>
                    <a:pt x="28" y="13"/>
                    <a:pt x="29" y="13"/>
                    <a:pt x="30" y="15"/>
                  </a:cubicBezTo>
                  <a:cubicBezTo>
                    <a:pt x="32" y="16"/>
                    <a:pt x="32" y="19"/>
                    <a:pt x="34" y="20"/>
                  </a:cubicBezTo>
                  <a:cubicBezTo>
                    <a:pt x="35" y="20"/>
                    <a:pt x="35" y="21"/>
                    <a:pt x="34" y="21"/>
                  </a:cubicBezTo>
                  <a:cubicBezTo>
                    <a:pt x="33" y="21"/>
                    <a:pt x="33" y="19"/>
                    <a:pt x="31" y="20"/>
                  </a:cubicBezTo>
                  <a:cubicBezTo>
                    <a:pt x="32" y="21"/>
                    <a:pt x="31" y="23"/>
                    <a:pt x="31" y="25"/>
                  </a:cubicBezTo>
                  <a:cubicBezTo>
                    <a:pt x="31" y="27"/>
                    <a:pt x="35" y="27"/>
                    <a:pt x="32" y="28"/>
                  </a:cubicBezTo>
                  <a:cubicBezTo>
                    <a:pt x="30" y="30"/>
                    <a:pt x="33" y="32"/>
                    <a:pt x="31" y="34"/>
                  </a:cubicBezTo>
                  <a:cubicBezTo>
                    <a:pt x="29" y="35"/>
                    <a:pt x="31" y="36"/>
                    <a:pt x="30" y="39"/>
                  </a:cubicBezTo>
                  <a:cubicBezTo>
                    <a:pt x="30" y="37"/>
                    <a:pt x="30" y="37"/>
                    <a:pt x="29" y="36"/>
                  </a:cubicBezTo>
                  <a:cubicBezTo>
                    <a:pt x="29" y="35"/>
                    <a:pt x="28" y="35"/>
                    <a:pt x="28" y="35"/>
                  </a:cubicBezTo>
                  <a:cubicBezTo>
                    <a:pt x="28" y="34"/>
                    <a:pt x="28" y="34"/>
                    <a:pt x="28" y="33"/>
                  </a:cubicBezTo>
                  <a:cubicBezTo>
                    <a:pt x="28" y="32"/>
                    <a:pt x="26" y="29"/>
                    <a:pt x="25" y="30"/>
                  </a:cubicBezTo>
                  <a:cubicBezTo>
                    <a:pt x="25" y="32"/>
                    <a:pt x="27" y="33"/>
                    <a:pt x="26" y="34"/>
                  </a:cubicBezTo>
                  <a:cubicBezTo>
                    <a:pt x="25" y="34"/>
                    <a:pt x="23" y="33"/>
                    <a:pt x="22" y="32"/>
                  </a:cubicBezTo>
                  <a:cubicBezTo>
                    <a:pt x="22" y="30"/>
                    <a:pt x="24" y="29"/>
                    <a:pt x="24" y="28"/>
                  </a:cubicBezTo>
                  <a:cubicBezTo>
                    <a:pt x="24" y="25"/>
                    <a:pt x="21" y="24"/>
                    <a:pt x="19" y="23"/>
                  </a:cubicBezTo>
                  <a:cubicBezTo>
                    <a:pt x="17" y="22"/>
                    <a:pt x="17" y="21"/>
                    <a:pt x="16" y="21"/>
                  </a:cubicBezTo>
                  <a:cubicBezTo>
                    <a:pt x="14" y="21"/>
                    <a:pt x="13" y="20"/>
                    <a:pt x="13" y="18"/>
                  </a:cubicBezTo>
                  <a:cubicBezTo>
                    <a:pt x="13" y="14"/>
                    <a:pt x="8" y="14"/>
                    <a:pt x="7" y="11"/>
                  </a:cubicBezTo>
                  <a:cubicBezTo>
                    <a:pt x="7" y="12"/>
                    <a:pt x="7" y="13"/>
                    <a:pt x="7" y="14"/>
                  </a:cubicBezTo>
                  <a:cubicBezTo>
                    <a:pt x="8" y="15"/>
                    <a:pt x="9" y="15"/>
                    <a:pt x="10" y="16"/>
                  </a:cubicBezTo>
                  <a:cubicBezTo>
                    <a:pt x="11" y="17"/>
                    <a:pt x="10" y="19"/>
                    <a:pt x="9" y="19"/>
                  </a:cubicBezTo>
                  <a:cubicBezTo>
                    <a:pt x="7" y="20"/>
                    <a:pt x="6" y="17"/>
                    <a:pt x="5" y="17"/>
                  </a:cubicBezTo>
                  <a:cubicBezTo>
                    <a:pt x="2" y="16"/>
                    <a:pt x="0" y="13"/>
                    <a:pt x="1" y="1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83" name="Freeform 1554">
              <a:extLst>
                <a:ext uri="{FF2B5EF4-FFF2-40B4-BE49-F238E27FC236}">
                  <a16:creationId xmlns:a16="http://schemas.microsoft.com/office/drawing/2014/main" xmlns="" id="{60EFD9CD-298E-4C15-98C0-F1FD6F86B2A5}"/>
                </a:ext>
              </a:extLst>
            </p:cNvPr>
            <p:cNvSpPr>
              <a:spLocks/>
            </p:cNvSpPr>
            <p:nvPr/>
          </p:nvSpPr>
          <p:spPr bwMode="auto">
            <a:xfrm>
              <a:off x="2282165" y="4009242"/>
              <a:ext cx="247376" cy="251264"/>
            </a:xfrm>
            <a:custGeom>
              <a:avLst/>
              <a:gdLst>
                <a:gd name="T0" fmla="*/ 0 w 89"/>
                <a:gd name="T1" fmla="*/ 37 h 101"/>
                <a:gd name="T2" fmla="*/ 2 w 89"/>
                <a:gd name="T3" fmla="*/ 25 h 101"/>
                <a:gd name="T4" fmla="*/ 1 w 89"/>
                <a:gd name="T5" fmla="*/ 18 h 101"/>
                <a:gd name="T6" fmla="*/ 3 w 89"/>
                <a:gd name="T7" fmla="*/ 12 h 101"/>
                <a:gd name="T8" fmla="*/ 8 w 89"/>
                <a:gd name="T9" fmla="*/ 5 h 101"/>
                <a:gd name="T10" fmla="*/ 20 w 89"/>
                <a:gd name="T11" fmla="*/ 2 h 101"/>
                <a:gd name="T12" fmla="*/ 38 w 89"/>
                <a:gd name="T13" fmla="*/ 4 h 101"/>
                <a:gd name="T14" fmla="*/ 43 w 89"/>
                <a:gd name="T15" fmla="*/ 10 h 101"/>
                <a:gd name="T16" fmla="*/ 47 w 89"/>
                <a:gd name="T17" fmla="*/ 18 h 101"/>
                <a:gd name="T18" fmla="*/ 48 w 89"/>
                <a:gd name="T19" fmla="*/ 21 h 101"/>
                <a:gd name="T20" fmla="*/ 48 w 89"/>
                <a:gd name="T21" fmla="*/ 26 h 101"/>
                <a:gd name="T22" fmla="*/ 48 w 89"/>
                <a:gd name="T23" fmla="*/ 28 h 101"/>
                <a:gd name="T24" fmla="*/ 48 w 89"/>
                <a:gd name="T25" fmla="*/ 31 h 101"/>
                <a:gd name="T26" fmla="*/ 47 w 89"/>
                <a:gd name="T27" fmla="*/ 34 h 101"/>
                <a:gd name="T28" fmla="*/ 56 w 89"/>
                <a:gd name="T29" fmla="*/ 37 h 101"/>
                <a:gd name="T30" fmla="*/ 61 w 89"/>
                <a:gd name="T31" fmla="*/ 38 h 101"/>
                <a:gd name="T32" fmla="*/ 63 w 89"/>
                <a:gd name="T33" fmla="*/ 36 h 101"/>
                <a:gd name="T34" fmla="*/ 69 w 89"/>
                <a:gd name="T35" fmla="*/ 38 h 101"/>
                <a:gd name="T36" fmla="*/ 71 w 89"/>
                <a:gd name="T37" fmla="*/ 40 h 101"/>
                <a:gd name="T38" fmla="*/ 72 w 89"/>
                <a:gd name="T39" fmla="*/ 45 h 101"/>
                <a:gd name="T40" fmla="*/ 75 w 89"/>
                <a:gd name="T41" fmla="*/ 50 h 101"/>
                <a:gd name="T42" fmla="*/ 79 w 89"/>
                <a:gd name="T43" fmla="*/ 58 h 101"/>
                <a:gd name="T44" fmla="*/ 85 w 89"/>
                <a:gd name="T45" fmla="*/ 56 h 101"/>
                <a:gd name="T46" fmla="*/ 89 w 89"/>
                <a:gd name="T47" fmla="*/ 58 h 101"/>
                <a:gd name="T48" fmla="*/ 89 w 89"/>
                <a:gd name="T49" fmla="*/ 61 h 101"/>
                <a:gd name="T50" fmla="*/ 88 w 89"/>
                <a:gd name="T51" fmla="*/ 64 h 101"/>
                <a:gd name="T52" fmla="*/ 88 w 89"/>
                <a:gd name="T53" fmla="*/ 70 h 101"/>
                <a:gd name="T54" fmla="*/ 87 w 89"/>
                <a:gd name="T55" fmla="*/ 76 h 101"/>
                <a:gd name="T56" fmla="*/ 89 w 89"/>
                <a:gd name="T57" fmla="*/ 86 h 101"/>
                <a:gd name="T58" fmla="*/ 87 w 89"/>
                <a:gd name="T59" fmla="*/ 89 h 101"/>
                <a:gd name="T60" fmla="*/ 85 w 89"/>
                <a:gd name="T61" fmla="*/ 93 h 101"/>
                <a:gd name="T62" fmla="*/ 82 w 89"/>
                <a:gd name="T63" fmla="*/ 94 h 101"/>
                <a:gd name="T64" fmla="*/ 81 w 89"/>
                <a:gd name="T65" fmla="*/ 95 h 101"/>
                <a:gd name="T66" fmla="*/ 78 w 89"/>
                <a:gd name="T67" fmla="*/ 99 h 101"/>
                <a:gd name="T68" fmla="*/ 73 w 89"/>
                <a:gd name="T69" fmla="*/ 101 h 101"/>
                <a:gd name="T70" fmla="*/ 70 w 89"/>
                <a:gd name="T71" fmla="*/ 99 h 101"/>
                <a:gd name="T72" fmla="*/ 68 w 89"/>
                <a:gd name="T73" fmla="*/ 99 h 101"/>
                <a:gd name="T74" fmla="*/ 65 w 89"/>
                <a:gd name="T75" fmla="*/ 100 h 101"/>
                <a:gd name="T76" fmla="*/ 62 w 89"/>
                <a:gd name="T77" fmla="*/ 99 h 101"/>
                <a:gd name="T78" fmla="*/ 52 w 89"/>
                <a:gd name="T79" fmla="*/ 97 h 101"/>
                <a:gd name="T80" fmla="*/ 49 w 89"/>
                <a:gd name="T81" fmla="*/ 97 h 101"/>
                <a:gd name="T82" fmla="*/ 50 w 89"/>
                <a:gd name="T83" fmla="*/ 93 h 101"/>
                <a:gd name="T84" fmla="*/ 53 w 89"/>
                <a:gd name="T85" fmla="*/ 83 h 101"/>
                <a:gd name="T86" fmla="*/ 56 w 89"/>
                <a:gd name="T87" fmla="*/ 77 h 101"/>
                <a:gd name="T88" fmla="*/ 53 w 89"/>
                <a:gd name="T89" fmla="*/ 71 h 101"/>
                <a:gd name="T90" fmla="*/ 47 w 89"/>
                <a:gd name="T91" fmla="*/ 69 h 101"/>
                <a:gd name="T92" fmla="*/ 44 w 89"/>
                <a:gd name="T93" fmla="*/ 67 h 101"/>
                <a:gd name="T94" fmla="*/ 40 w 89"/>
                <a:gd name="T95" fmla="*/ 65 h 101"/>
                <a:gd name="T96" fmla="*/ 33 w 89"/>
                <a:gd name="T97" fmla="*/ 60 h 101"/>
                <a:gd name="T98" fmla="*/ 24 w 89"/>
                <a:gd name="T99" fmla="*/ 57 h 101"/>
                <a:gd name="T100" fmla="*/ 18 w 89"/>
                <a:gd name="T101" fmla="*/ 55 h 101"/>
                <a:gd name="T102" fmla="*/ 10 w 89"/>
                <a:gd name="T103" fmla="*/ 48 h 101"/>
                <a:gd name="T104" fmla="*/ 5 w 89"/>
                <a:gd name="T105" fmla="*/ 42 h 101"/>
                <a:gd name="T106" fmla="*/ 0 w 89"/>
                <a:gd name="T107" fmla="*/ 3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9" h="101">
                  <a:moveTo>
                    <a:pt x="0" y="37"/>
                  </a:moveTo>
                  <a:cubicBezTo>
                    <a:pt x="1" y="33"/>
                    <a:pt x="1" y="29"/>
                    <a:pt x="2" y="25"/>
                  </a:cubicBezTo>
                  <a:cubicBezTo>
                    <a:pt x="2" y="22"/>
                    <a:pt x="2" y="20"/>
                    <a:pt x="1" y="18"/>
                  </a:cubicBezTo>
                  <a:cubicBezTo>
                    <a:pt x="1" y="16"/>
                    <a:pt x="2" y="14"/>
                    <a:pt x="3" y="12"/>
                  </a:cubicBezTo>
                  <a:cubicBezTo>
                    <a:pt x="5" y="9"/>
                    <a:pt x="4" y="6"/>
                    <a:pt x="8" y="5"/>
                  </a:cubicBezTo>
                  <a:cubicBezTo>
                    <a:pt x="12" y="5"/>
                    <a:pt x="16" y="4"/>
                    <a:pt x="20" y="2"/>
                  </a:cubicBezTo>
                  <a:cubicBezTo>
                    <a:pt x="27" y="0"/>
                    <a:pt x="32" y="1"/>
                    <a:pt x="38" y="4"/>
                  </a:cubicBezTo>
                  <a:cubicBezTo>
                    <a:pt x="40" y="5"/>
                    <a:pt x="43" y="7"/>
                    <a:pt x="43" y="10"/>
                  </a:cubicBezTo>
                  <a:cubicBezTo>
                    <a:pt x="44" y="12"/>
                    <a:pt x="45" y="18"/>
                    <a:pt x="47" y="18"/>
                  </a:cubicBezTo>
                  <a:cubicBezTo>
                    <a:pt x="46" y="20"/>
                    <a:pt x="48" y="20"/>
                    <a:pt x="48" y="21"/>
                  </a:cubicBezTo>
                  <a:cubicBezTo>
                    <a:pt x="48" y="22"/>
                    <a:pt x="48" y="25"/>
                    <a:pt x="48" y="26"/>
                  </a:cubicBezTo>
                  <a:cubicBezTo>
                    <a:pt x="48" y="26"/>
                    <a:pt x="48" y="27"/>
                    <a:pt x="48" y="28"/>
                  </a:cubicBezTo>
                  <a:cubicBezTo>
                    <a:pt x="48" y="29"/>
                    <a:pt x="48" y="30"/>
                    <a:pt x="48" y="31"/>
                  </a:cubicBezTo>
                  <a:cubicBezTo>
                    <a:pt x="48" y="32"/>
                    <a:pt x="47" y="33"/>
                    <a:pt x="47" y="34"/>
                  </a:cubicBezTo>
                  <a:cubicBezTo>
                    <a:pt x="47" y="35"/>
                    <a:pt x="55" y="37"/>
                    <a:pt x="56" y="37"/>
                  </a:cubicBezTo>
                  <a:cubicBezTo>
                    <a:pt x="57" y="37"/>
                    <a:pt x="59" y="38"/>
                    <a:pt x="61" y="38"/>
                  </a:cubicBezTo>
                  <a:cubicBezTo>
                    <a:pt x="62" y="38"/>
                    <a:pt x="62" y="34"/>
                    <a:pt x="63" y="36"/>
                  </a:cubicBezTo>
                  <a:cubicBezTo>
                    <a:pt x="65" y="37"/>
                    <a:pt x="67" y="38"/>
                    <a:pt x="69" y="38"/>
                  </a:cubicBezTo>
                  <a:cubicBezTo>
                    <a:pt x="71" y="38"/>
                    <a:pt x="71" y="39"/>
                    <a:pt x="71" y="40"/>
                  </a:cubicBezTo>
                  <a:cubicBezTo>
                    <a:pt x="71" y="42"/>
                    <a:pt x="72" y="43"/>
                    <a:pt x="72" y="45"/>
                  </a:cubicBezTo>
                  <a:cubicBezTo>
                    <a:pt x="73" y="47"/>
                    <a:pt x="75" y="48"/>
                    <a:pt x="75" y="50"/>
                  </a:cubicBezTo>
                  <a:cubicBezTo>
                    <a:pt x="75" y="53"/>
                    <a:pt x="76" y="58"/>
                    <a:pt x="79" y="58"/>
                  </a:cubicBezTo>
                  <a:cubicBezTo>
                    <a:pt x="81" y="58"/>
                    <a:pt x="83" y="56"/>
                    <a:pt x="85" y="56"/>
                  </a:cubicBezTo>
                  <a:cubicBezTo>
                    <a:pt x="86" y="56"/>
                    <a:pt x="88" y="58"/>
                    <a:pt x="89" y="58"/>
                  </a:cubicBezTo>
                  <a:cubicBezTo>
                    <a:pt x="88" y="59"/>
                    <a:pt x="88" y="60"/>
                    <a:pt x="89" y="61"/>
                  </a:cubicBezTo>
                  <a:cubicBezTo>
                    <a:pt x="89" y="62"/>
                    <a:pt x="88" y="63"/>
                    <a:pt x="88" y="64"/>
                  </a:cubicBezTo>
                  <a:cubicBezTo>
                    <a:pt x="89" y="66"/>
                    <a:pt x="88" y="69"/>
                    <a:pt x="88" y="70"/>
                  </a:cubicBezTo>
                  <a:cubicBezTo>
                    <a:pt x="87" y="72"/>
                    <a:pt x="87" y="75"/>
                    <a:pt x="87" y="76"/>
                  </a:cubicBezTo>
                  <a:cubicBezTo>
                    <a:pt x="89" y="86"/>
                    <a:pt x="89" y="86"/>
                    <a:pt x="89" y="86"/>
                  </a:cubicBezTo>
                  <a:cubicBezTo>
                    <a:pt x="89" y="87"/>
                    <a:pt x="88" y="89"/>
                    <a:pt x="87" y="89"/>
                  </a:cubicBezTo>
                  <a:cubicBezTo>
                    <a:pt x="86" y="90"/>
                    <a:pt x="85" y="92"/>
                    <a:pt x="85" y="93"/>
                  </a:cubicBezTo>
                  <a:cubicBezTo>
                    <a:pt x="85" y="93"/>
                    <a:pt x="83" y="94"/>
                    <a:pt x="82" y="94"/>
                  </a:cubicBezTo>
                  <a:cubicBezTo>
                    <a:pt x="82" y="94"/>
                    <a:pt x="81" y="95"/>
                    <a:pt x="81" y="95"/>
                  </a:cubicBezTo>
                  <a:cubicBezTo>
                    <a:pt x="81" y="96"/>
                    <a:pt x="80" y="100"/>
                    <a:pt x="78" y="99"/>
                  </a:cubicBezTo>
                  <a:cubicBezTo>
                    <a:pt x="75" y="96"/>
                    <a:pt x="74" y="98"/>
                    <a:pt x="73" y="101"/>
                  </a:cubicBezTo>
                  <a:cubicBezTo>
                    <a:pt x="72" y="101"/>
                    <a:pt x="71" y="99"/>
                    <a:pt x="70" y="99"/>
                  </a:cubicBezTo>
                  <a:cubicBezTo>
                    <a:pt x="69" y="100"/>
                    <a:pt x="69" y="101"/>
                    <a:pt x="68" y="99"/>
                  </a:cubicBezTo>
                  <a:cubicBezTo>
                    <a:pt x="67" y="98"/>
                    <a:pt x="66" y="100"/>
                    <a:pt x="65" y="100"/>
                  </a:cubicBezTo>
                  <a:cubicBezTo>
                    <a:pt x="64" y="100"/>
                    <a:pt x="63" y="99"/>
                    <a:pt x="62" y="99"/>
                  </a:cubicBezTo>
                  <a:cubicBezTo>
                    <a:pt x="58" y="98"/>
                    <a:pt x="55" y="97"/>
                    <a:pt x="52" y="97"/>
                  </a:cubicBezTo>
                  <a:cubicBezTo>
                    <a:pt x="50" y="98"/>
                    <a:pt x="49" y="99"/>
                    <a:pt x="49" y="97"/>
                  </a:cubicBezTo>
                  <a:cubicBezTo>
                    <a:pt x="49" y="96"/>
                    <a:pt x="50" y="93"/>
                    <a:pt x="50" y="93"/>
                  </a:cubicBezTo>
                  <a:cubicBezTo>
                    <a:pt x="54" y="90"/>
                    <a:pt x="50" y="84"/>
                    <a:pt x="53" y="83"/>
                  </a:cubicBezTo>
                  <a:cubicBezTo>
                    <a:pt x="55" y="82"/>
                    <a:pt x="55" y="79"/>
                    <a:pt x="56" y="77"/>
                  </a:cubicBezTo>
                  <a:cubicBezTo>
                    <a:pt x="57" y="74"/>
                    <a:pt x="55" y="73"/>
                    <a:pt x="53" y="71"/>
                  </a:cubicBezTo>
                  <a:cubicBezTo>
                    <a:pt x="51" y="70"/>
                    <a:pt x="49" y="70"/>
                    <a:pt x="47" y="69"/>
                  </a:cubicBezTo>
                  <a:cubicBezTo>
                    <a:pt x="46" y="68"/>
                    <a:pt x="45" y="68"/>
                    <a:pt x="44" y="67"/>
                  </a:cubicBezTo>
                  <a:cubicBezTo>
                    <a:pt x="42" y="67"/>
                    <a:pt x="41" y="66"/>
                    <a:pt x="40" y="65"/>
                  </a:cubicBezTo>
                  <a:cubicBezTo>
                    <a:pt x="37" y="64"/>
                    <a:pt x="35" y="62"/>
                    <a:pt x="33" y="60"/>
                  </a:cubicBezTo>
                  <a:cubicBezTo>
                    <a:pt x="30" y="58"/>
                    <a:pt x="27" y="59"/>
                    <a:pt x="24" y="57"/>
                  </a:cubicBezTo>
                  <a:cubicBezTo>
                    <a:pt x="22" y="57"/>
                    <a:pt x="20" y="56"/>
                    <a:pt x="18" y="55"/>
                  </a:cubicBezTo>
                  <a:cubicBezTo>
                    <a:pt x="15" y="52"/>
                    <a:pt x="11" y="50"/>
                    <a:pt x="10" y="48"/>
                  </a:cubicBezTo>
                  <a:cubicBezTo>
                    <a:pt x="8" y="46"/>
                    <a:pt x="5" y="44"/>
                    <a:pt x="5" y="42"/>
                  </a:cubicBezTo>
                  <a:cubicBezTo>
                    <a:pt x="4" y="39"/>
                    <a:pt x="1" y="39"/>
                    <a:pt x="0" y="37"/>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84" name="Freeform 1555">
              <a:extLst>
                <a:ext uri="{FF2B5EF4-FFF2-40B4-BE49-F238E27FC236}">
                  <a16:creationId xmlns:a16="http://schemas.microsoft.com/office/drawing/2014/main" xmlns="" id="{006F81AB-9ADF-41F9-AF60-C3EB65D83E28}"/>
                </a:ext>
              </a:extLst>
            </p:cNvPr>
            <p:cNvSpPr>
              <a:spLocks/>
            </p:cNvSpPr>
            <p:nvPr/>
          </p:nvSpPr>
          <p:spPr bwMode="auto">
            <a:xfrm>
              <a:off x="2282165" y="4009242"/>
              <a:ext cx="247376" cy="251264"/>
            </a:xfrm>
            <a:custGeom>
              <a:avLst/>
              <a:gdLst>
                <a:gd name="T0" fmla="*/ 0 w 89"/>
                <a:gd name="T1" fmla="*/ 37 h 101"/>
                <a:gd name="T2" fmla="*/ 2 w 89"/>
                <a:gd name="T3" fmla="*/ 25 h 101"/>
                <a:gd name="T4" fmla="*/ 1 w 89"/>
                <a:gd name="T5" fmla="*/ 18 h 101"/>
                <a:gd name="T6" fmla="*/ 3 w 89"/>
                <a:gd name="T7" fmla="*/ 12 h 101"/>
                <a:gd name="T8" fmla="*/ 8 w 89"/>
                <a:gd name="T9" fmla="*/ 5 h 101"/>
                <a:gd name="T10" fmla="*/ 20 w 89"/>
                <a:gd name="T11" fmla="*/ 2 h 101"/>
                <a:gd name="T12" fmla="*/ 38 w 89"/>
                <a:gd name="T13" fmla="*/ 4 h 101"/>
                <a:gd name="T14" fmla="*/ 43 w 89"/>
                <a:gd name="T15" fmla="*/ 10 h 101"/>
                <a:gd name="T16" fmla="*/ 47 w 89"/>
                <a:gd name="T17" fmla="*/ 18 h 101"/>
                <a:gd name="T18" fmla="*/ 48 w 89"/>
                <a:gd name="T19" fmla="*/ 21 h 101"/>
                <a:gd name="T20" fmla="*/ 48 w 89"/>
                <a:gd name="T21" fmla="*/ 26 h 101"/>
                <a:gd name="T22" fmla="*/ 48 w 89"/>
                <a:gd name="T23" fmla="*/ 28 h 101"/>
                <a:gd name="T24" fmla="*/ 48 w 89"/>
                <a:gd name="T25" fmla="*/ 31 h 101"/>
                <a:gd name="T26" fmla="*/ 47 w 89"/>
                <a:gd name="T27" fmla="*/ 34 h 101"/>
                <a:gd name="T28" fmla="*/ 56 w 89"/>
                <a:gd name="T29" fmla="*/ 37 h 101"/>
                <a:gd name="T30" fmla="*/ 61 w 89"/>
                <a:gd name="T31" fmla="*/ 38 h 101"/>
                <a:gd name="T32" fmla="*/ 63 w 89"/>
                <a:gd name="T33" fmla="*/ 36 h 101"/>
                <a:gd name="T34" fmla="*/ 69 w 89"/>
                <a:gd name="T35" fmla="*/ 38 h 101"/>
                <a:gd name="T36" fmla="*/ 71 w 89"/>
                <a:gd name="T37" fmla="*/ 40 h 101"/>
                <a:gd name="T38" fmla="*/ 72 w 89"/>
                <a:gd name="T39" fmla="*/ 45 h 101"/>
                <a:gd name="T40" fmla="*/ 75 w 89"/>
                <a:gd name="T41" fmla="*/ 50 h 101"/>
                <a:gd name="T42" fmla="*/ 79 w 89"/>
                <a:gd name="T43" fmla="*/ 58 h 101"/>
                <a:gd name="T44" fmla="*/ 85 w 89"/>
                <a:gd name="T45" fmla="*/ 56 h 101"/>
                <a:gd name="T46" fmla="*/ 89 w 89"/>
                <a:gd name="T47" fmla="*/ 58 h 101"/>
                <a:gd name="T48" fmla="*/ 89 w 89"/>
                <a:gd name="T49" fmla="*/ 61 h 101"/>
                <a:gd name="T50" fmla="*/ 88 w 89"/>
                <a:gd name="T51" fmla="*/ 64 h 101"/>
                <a:gd name="T52" fmla="*/ 88 w 89"/>
                <a:gd name="T53" fmla="*/ 70 h 101"/>
                <a:gd name="T54" fmla="*/ 87 w 89"/>
                <a:gd name="T55" fmla="*/ 76 h 101"/>
                <a:gd name="T56" fmla="*/ 89 w 89"/>
                <a:gd name="T57" fmla="*/ 86 h 101"/>
                <a:gd name="T58" fmla="*/ 87 w 89"/>
                <a:gd name="T59" fmla="*/ 89 h 101"/>
                <a:gd name="T60" fmla="*/ 85 w 89"/>
                <a:gd name="T61" fmla="*/ 93 h 101"/>
                <a:gd name="T62" fmla="*/ 82 w 89"/>
                <a:gd name="T63" fmla="*/ 94 h 101"/>
                <a:gd name="T64" fmla="*/ 81 w 89"/>
                <a:gd name="T65" fmla="*/ 95 h 101"/>
                <a:gd name="T66" fmla="*/ 78 w 89"/>
                <a:gd name="T67" fmla="*/ 99 h 101"/>
                <a:gd name="T68" fmla="*/ 73 w 89"/>
                <a:gd name="T69" fmla="*/ 101 h 101"/>
                <a:gd name="T70" fmla="*/ 70 w 89"/>
                <a:gd name="T71" fmla="*/ 99 h 101"/>
                <a:gd name="T72" fmla="*/ 68 w 89"/>
                <a:gd name="T73" fmla="*/ 99 h 101"/>
                <a:gd name="T74" fmla="*/ 65 w 89"/>
                <a:gd name="T75" fmla="*/ 100 h 101"/>
                <a:gd name="T76" fmla="*/ 62 w 89"/>
                <a:gd name="T77" fmla="*/ 99 h 101"/>
                <a:gd name="T78" fmla="*/ 52 w 89"/>
                <a:gd name="T79" fmla="*/ 97 h 101"/>
                <a:gd name="T80" fmla="*/ 49 w 89"/>
                <a:gd name="T81" fmla="*/ 97 h 101"/>
                <a:gd name="T82" fmla="*/ 50 w 89"/>
                <a:gd name="T83" fmla="*/ 93 h 101"/>
                <a:gd name="T84" fmla="*/ 53 w 89"/>
                <a:gd name="T85" fmla="*/ 83 h 101"/>
                <a:gd name="T86" fmla="*/ 56 w 89"/>
                <a:gd name="T87" fmla="*/ 77 h 101"/>
                <a:gd name="T88" fmla="*/ 53 w 89"/>
                <a:gd name="T89" fmla="*/ 71 h 101"/>
                <a:gd name="T90" fmla="*/ 47 w 89"/>
                <a:gd name="T91" fmla="*/ 69 h 101"/>
                <a:gd name="T92" fmla="*/ 44 w 89"/>
                <a:gd name="T93" fmla="*/ 67 h 101"/>
                <a:gd name="T94" fmla="*/ 40 w 89"/>
                <a:gd name="T95" fmla="*/ 65 h 101"/>
                <a:gd name="T96" fmla="*/ 33 w 89"/>
                <a:gd name="T97" fmla="*/ 60 h 101"/>
                <a:gd name="T98" fmla="*/ 24 w 89"/>
                <a:gd name="T99" fmla="*/ 57 h 101"/>
                <a:gd name="T100" fmla="*/ 18 w 89"/>
                <a:gd name="T101" fmla="*/ 55 h 101"/>
                <a:gd name="T102" fmla="*/ 10 w 89"/>
                <a:gd name="T103" fmla="*/ 48 h 101"/>
                <a:gd name="T104" fmla="*/ 5 w 89"/>
                <a:gd name="T105" fmla="*/ 42 h 101"/>
                <a:gd name="T106" fmla="*/ 0 w 89"/>
                <a:gd name="T107" fmla="*/ 3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9" h="101">
                  <a:moveTo>
                    <a:pt x="0" y="37"/>
                  </a:moveTo>
                  <a:cubicBezTo>
                    <a:pt x="1" y="33"/>
                    <a:pt x="1" y="29"/>
                    <a:pt x="2" y="25"/>
                  </a:cubicBezTo>
                  <a:cubicBezTo>
                    <a:pt x="2" y="22"/>
                    <a:pt x="2" y="20"/>
                    <a:pt x="1" y="18"/>
                  </a:cubicBezTo>
                  <a:cubicBezTo>
                    <a:pt x="1" y="16"/>
                    <a:pt x="2" y="14"/>
                    <a:pt x="3" y="12"/>
                  </a:cubicBezTo>
                  <a:cubicBezTo>
                    <a:pt x="5" y="9"/>
                    <a:pt x="4" y="6"/>
                    <a:pt x="8" y="5"/>
                  </a:cubicBezTo>
                  <a:cubicBezTo>
                    <a:pt x="12" y="5"/>
                    <a:pt x="16" y="4"/>
                    <a:pt x="20" y="2"/>
                  </a:cubicBezTo>
                  <a:cubicBezTo>
                    <a:pt x="27" y="0"/>
                    <a:pt x="32" y="1"/>
                    <a:pt x="38" y="4"/>
                  </a:cubicBezTo>
                  <a:cubicBezTo>
                    <a:pt x="40" y="5"/>
                    <a:pt x="43" y="7"/>
                    <a:pt x="43" y="10"/>
                  </a:cubicBezTo>
                  <a:cubicBezTo>
                    <a:pt x="44" y="12"/>
                    <a:pt x="45" y="18"/>
                    <a:pt x="47" y="18"/>
                  </a:cubicBezTo>
                  <a:cubicBezTo>
                    <a:pt x="46" y="20"/>
                    <a:pt x="48" y="20"/>
                    <a:pt x="48" y="21"/>
                  </a:cubicBezTo>
                  <a:cubicBezTo>
                    <a:pt x="48" y="22"/>
                    <a:pt x="48" y="25"/>
                    <a:pt x="48" y="26"/>
                  </a:cubicBezTo>
                  <a:cubicBezTo>
                    <a:pt x="48" y="26"/>
                    <a:pt x="48" y="27"/>
                    <a:pt x="48" y="28"/>
                  </a:cubicBezTo>
                  <a:cubicBezTo>
                    <a:pt x="48" y="29"/>
                    <a:pt x="48" y="30"/>
                    <a:pt x="48" y="31"/>
                  </a:cubicBezTo>
                  <a:cubicBezTo>
                    <a:pt x="48" y="32"/>
                    <a:pt x="47" y="33"/>
                    <a:pt x="47" y="34"/>
                  </a:cubicBezTo>
                  <a:cubicBezTo>
                    <a:pt x="47" y="35"/>
                    <a:pt x="55" y="37"/>
                    <a:pt x="56" y="37"/>
                  </a:cubicBezTo>
                  <a:cubicBezTo>
                    <a:pt x="57" y="37"/>
                    <a:pt x="59" y="38"/>
                    <a:pt x="61" y="38"/>
                  </a:cubicBezTo>
                  <a:cubicBezTo>
                    <a:pt x="62" y="38"/>
                    <a:pt x="62" y="34"/>
                    <a:pt x="63" y="36"/>
                  </a:cubicBezTo>
                  <a:cubicBezTo>
                    <a:pt x="65" y="37"/>
                    <a:pt x="67" y="38"/>
                    <a:pt x="69" y="38"/>
                  </a:cubicBezTo>
                  <a:cubicBezTo>
                    <a:pt x="71" y="38"/>
                    <a:pt x="71" y="39"/>
                    <a:pt x="71" y="40"/>
                  </a:cubicBezTo>
                  <a:cubicBezTo>
                    <a:pt x="71" y="42"/>
                    <a:pt x="72" y="43"/>
                    <a:pt x="72" y="45"/>
                  </a:cubicBezTo>
                  <a:cubicBezTo>
                    <a:pt x="73" y="47"/>
                    <a:pt x="75" y="48"/>
                    <a:pt x="75" y="50"/>
                  </a:cubicBezTo>
                  <a:cubicBezTo>
                    <a:pt x="75" y="53"/>
                    <a:pt x="76" y="58"/>
                    <a:pt x="79" y="58"/>
                  </a:cubicBezTo>
                  <a:cubicBezTo>
                    <a:pt x="81" y="58"/>
                    <a:pt x="83" y="56"/>
                    <a:pt x="85" y="56"/>
                  </a:cubicBezTo>
                  <a:cubicBezTo>
                    <a:pt x="86" y="56"/>
                    <a:pt x="88" y="58"/>
                    <a:pt x="89" y="58"/>
                  </a:cubicBezTo>
                  <a:cubicBezTo>
                    <a:pt x="88" y="59"/>
                    <a:pt x="88" y="60"/>
                    <a:pt x="89" y="61"/>
                  </a:cubicBezTo>
                  <a:cubicBezTo>
                    <a:pt x="89" y="62"/>
                    <a:pt x="88" y="63"/>
                    <a:pt x="88" y="64"/>
                  </a:cubicBezTo>
                  <a:cubicBezTo>
                    <a:pt x="89" y="66"/>
                    <a:pt x="88" y="69"/>
                    <a:pt x="88" y="70"/>
                  </a:cubicBezTo>
                  <a:cubicBezTo>
                    <a:pt x="87" y="72"/>
                    <a:pt x="87" y="75"/>
                    <a:pt x="87" y="76"/>
                  </a:cubicBezTo>
                  <a:cubicBezTo>
                    <a:pt x="89" y="86"/>
                    <a:pt x="89" y="86"/>
                    <a:pt x="89" y="86"/>
                  </a:cubicBezTo>
                  <a:cubicBezTo>
                    <a:pt x="89" y="87"/>
                    <a:pt x="88" y="89"/>
                    <a:pt x="87" y="89"/>
                  </a:cubicBezTo>
                  <a:cubicBezTo>
                    <a:pt x="86" y="90"/>
                    <a:pt x="85" y="92"/>
                    <a:pt x="85" y="93"/>
                  </a:cubicBezTo>
                  <a:cubicBezTo>
                    <a:pt x="85" y="93"/>
                    <a:pt x="83" y="94"/>
                    <a:pt x="82" y="94"/>
                  </a:cubicBezTo>
                  <a:cubicBezTo>
                    <a:pt x="82" y="94"/>
                    <a:pt x="81" y="95"/>
                    <a:pt x="81" y="95"/>
                  </a:cubicBezTo>
                  <a:cubicBezTo>
                    <a:pt x="81" y="96"/>
                    <a:pt x="80" y="100"/>
                    <a:pt x="78" y="99"/>
                  </a:cubicBezTo>
                  <a:cubicBezTo>
                    <a:pt x="75" y="96"/>
                    <a:pt x="74" y="98"/>
                    <a:pt x="73" y="101"/>
                  </a:cubicBezTo>
                  <a:cubicBezTo>
                    <a:pt x="72" y="101"/>
                    <a:pt x="71" y="99"/>
                    <a:pt x="70" y="99"/>
                  </a:cubicBezTo>
                  <a:cubicBezTo>
                    <a:pt x="69" y="100"/>
                    <a:pt x="69" y="101"/>
                    <a:pt x="68" y="99"/>
                  </a:cubicBezTo>
                  <a:cubicBezTo>
                    <a:pt x="67" y="98"/>
                    <a:pt x="66" y="100"/>
                    <a:pt x="65" y="100"/>
                  </a:cubicBezTo>
                  <a:cubicBezTo>
                    <a:pt x="64" y="100"/>
                    <a:pt x="63" y="99"/>
                    <a:pt x="62" y="99"/>
                  </a:cubicBezTo>
                  <a:cubicBezTo>
                    <a:pt x="58" y="98"/>
                    <a:pt x="55" y="97"/>
                    <a:pt x="52" y="97"/>
                  </a:cubicBezTo>
                  <a:cubicBezTo>
                    <a:pt x="50" y="98"/>
                    <a:pt x="49" y="99"/>
                    <a:pt x="49" y="97"/>
                  </a:cubicBezTo>
                  <a:cubicBezTo>
                    <a:pt x="49" y="96"/>
                    <a:pt x="50" y="93"/>
                    <a:pt x="50" y="93"/>
                  </a:cubicBezTo>
                  <a:cubicBezTo>
                    <a:pt x="54" y="90"/>
                    <a:pt x="50" y="84"/>
                    <a:pt x="53" y="83"/>
                  </a:cubicBezTo>
                  <a:cubicBezTo>
                    <a:pt x="55" y="82"/>
                    <a:pt x="55" y="79"/>
                    <a:pt x="56" y="77"/>
                  </a:cubicBezTo>
                  <a:cubicBezTo>
                    <a:pt x="57" y="74"/>
                    <a:pt x="55" y="73"/>
                    <a:pt x="53" y="71"/>
                  </a:cubicBezTo>
                  <a:cubicBezTo>
                    <a:pt x="51" y="70"/>
                    <a:pt x="49" y="70"/>
                    <a:pt x="47" y="69"/>
                  </a:cubicBezTo>
                  <a:cubicBezTo>
                    <a:pt x="46" y="68"/>
                    <a:pt x="45" y="68"/>
                    <a:pt x="44" y="67"/>
                  </a:cubicBezTo>
                  <a:cubicBezTo>
                    <a:pt x="42" y="67"/>
                    <a:pt x="41" y="66"/>
                    <a:pt x="40" y="65"/>
                  </a:cubicBezTo>
                  <a:cubicBezTo>
                    <a:pt x="37" y="64"/>
                    <a:pt x="35" y="62"/>
                    <a:pt x="33" y="60"/>
                  </a:cubicBezTo>
                  <a:cubicBezTo>
                    <a:pt x="30" y="58"/>
                    <a:pt x="27" y="59"/>
                    <a:pt x="24" y="57"/>
                  </a:cubicBezTo>
                  <a:cubicBezTo>
                    <a:pt x="22" y="57"/>
                    <a:pt x="20" y="56"/>
                    <a:pt x="18" y="55"/>
                  </a:cubicBezTo>
                  <a:cubicBezTo>
                    <a:pt x="15" y="52"/>
                    <a:pt x="11" y="50"/>
                    <a:pt x="10" y="48"/>
                  </a:cubicBezTo>
                  <a:cubicBezTo>
                    <a:pt x="8" y="46"/>
                    <a:pt x="5" y="44"/>
                    <a:pt x="5" y="42"/>
                  </a:cubicBezTo>
                  <a:cubicBezTo>
                    <a:pt x="4" y="39"/>
                    <a:pt x="1" y="39"/>
                    <a:pt x="0" y="37"/>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85" name="Freeform 1556">
              <a:extLst>
                <a:ext uri="{FF2B5EF4-FFF2-40B4-BE49-F238E27FC236}">
                  <a16:creationId xmlns:a16="http://schemas.microsoft.com/office/drawing/2014/main" xmlns="" id="{52F04262-C6B1-4ED5-ABCC-537865604DBA}"/>
                </a:ext>
              </a:extLst>
            </p:cNvPr>
            <p:cNvSpPr>
              <a:spLocks/>
            </p:cNvSpPr>
            <p:nvPr/>
          </p:nvSpPr>
          <p:spPr bwMode="auto">
            <a:xfrm>
              <a:off x="3638793" y="3112272"/>
              <a:ext cx="6303" cy="7019"/>
            </a:xfrm>
            <a:custGeom>
              <a:avLst/>
              <a:gdLst>
                <a:gd name="T0" fmla="*/ 1 w 2"/>
                <a:gd name="T1" fmla="*/ 0 h 3"/>
                <a:gd name="T2" fmla="*/ 2 w 2"/>
                <a:gd name="T3" fmla="*/ 3 h 3"/>
                <a:gd name="T4" fmla="*/ 2 w 2"/>
                <a:gd name="T5" fmla="*/ 0 h 3"/>
                <a:gd name="T6" fmla="*/ 1 w 2"/>
                <a:gd name="T7" fmla="*/ 0 h 3"/>
              </a:gdLst>
              <a:ahLst/>
              <a:cxnLst>
                <a:cxn ang="0">
                  <a:pos x="T0" y="T1"/>
                </a:cxn>
                <a:cxn ang="0">
                  <a:pos x="T2" y="T3"/>
                </a:cxn>
                <a:cxn ang="0">
                  <a:pos x="T4" y="T5"/>
                </a:cxn>
                <a:cxn ang="0">
                  <a:pos x="T6" y="T7"/>
                </a:cxn>
              </a:cxnLst>
              <a:rect l="0" t="0" r="r" b="b"/>
              <a:pathLst>
                <a:path w="2" h="3">
                  <a:moveTo>
                    <a:pt x="1" y="0"/>
                  </a:moveTo>
                  <a:cubicBezTo>
                    <a:pt x="0" y="1"/>
                    <a:pt x="1" y="2"/>
                    <a:pt x="2" y="3"/>
                  </a:cubicBezTo>
                  <a:cubicBezTo>
                    <a:pt x="1" y="2"/>
                    <a:pt x="2" y="1"/>
                    <a:pt x="2" y="0"/>
                  </a:cubicBezTo>
                  <a:cubicBezTo>
                    <a:pt x="2" y="0"/>
                    <a:pt x="1" y="0"/>
                    <a:pt x="1" y="0"/>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86" name="Freeform 1557">
              <a:extLst>
                <a:ext uri="{FF2B5EF4-FFF2-40B4-BE49-F238E27FC236}">
                  <a16:creationId xmlns:a16="http://schemas.microsoft.com/office/drawing/2014/main" xmlns="" id="{D1FF7851-26C2-423D-9AF9-8FBE4C81DC12}"/>
                </a:ext>
              </a:extLst>
            </p:cNvPr>
            <p:cNvSpPr>
              <a:spLocks/>
            </p:cNvSpPr>
            <p:nvPr/>
          </p:nvSpPr>
          <p:spPr bwMode="auto">
            <a:xfrm>
              <a:off x="3638793" y="3112272"/>
              <a:ext cx="6303" cy="7019"/>
            </a:xfrm>
            <a:custGeom>
              <a:avLst/>
              <a:gdLst>
                <a:gd name="T0" fmla="*/ 1 w 2"/>
                <a:gd name="T1" fmla="*/ 0 h 3"/>
                <a:gd name="T2" fmla="*/ 2 w 2"/>
                <a:gd name="T3" fmla="*/ 3 h 3"/>
                <a:gd name="T4" fmla="*/ 2 w 2"/>
                <a:gd name="T5" fmla="*/ 0 h 3"/>
                <a:gd name="T6" fmla="*/ 1 w 2"/>
                <a:gd name="T7" fmla="*/ 0 h 3"/>
              </a:gdLst>
              <a:ahLst/>
              <a:cxnLst>
                <a:cxn ang="0">
                  <a:pos x="T0" y="T1"/>
                </a:cxn>
                <a:cxn ang="0">
                  <a:pos x="T2" y="T3"/>
                </a:cxn>
                <a:cxn ang="0">
                  <a:pos x="T4" y="T5"/>
                </a:cxn>
                <a:cxn ang="0">
                  <a:pos x="T6" y="T7"/>
                </a:cxn>
              </a:cxnLst>
              <a:rect l="0" t="0" r="r" b="b"/>
              <a:pathLst>
                <a:path w="2" h="3">
                  <a:moveTo>
                    <a:pt x="1" y="0"/>
                  </a:moveTo>
                  <a:cubicBezTo>
                    <a:pt x="0" y="1"/>
                    <a:pt x="1" y="2"/>
                    <a:pt x="2" y="3"/>
                  </a:cubicBezTo>
                  <a:cubicBezTo>
                    <a:pt x="1" y="2"/>
                    <a:pt x="2" y="1"/>
                    <a:pt x="2" y="0"/>
                  </a:cubicBezTo>
                  <a:cubicBezTo>
                    <a:pt x="2"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87" name="Freeform 1558">
              <a:extLst>
                <a:ext uri="{FF2B5EF4-FFF2-40B4-BE49-F238E27FC236}">
                  <a16:creationId xmlns:a16="http://schemas.microsoft.com/office/drawing/2014/main" xmlns="" id="{4B3642BA-684B-46BF-86BC-C5534662F40A}"/>
                </a:ext>
              </a:extLst>
            </p:cNvPr>
            <p:cNvSpPr>
              <a:spLocks/>
            </p:cNvSpPr>
            <p:nvPr/>
          </p:nvSpPr>
          <p:spPr bwMode="auto">
            <a:xfrm>
              <a:off x="3641945" y="3063142"/>
              <a:ext cx="214287" cy="162830"/>
            </a:xfrm>
            <a:custGeom>
              <a:avLst/>
              <a:gdLst>
                <a:gd name="T0" fmla="*/ 3 w 77"/>
                <a:gd name="T1" fmla="*/ 14 h 66"/>
                <a:gd name="T2" fmla="*/ 13 w 77"/>
                <a:gd name="T3" fmla="*/ 12 h 66"/>
                <a:gd name="T4" fmla="*/ 11 w 77"/>
                <a:gd name="T5" fmla="*/ 5 h 66"/>
                <a:gd name="T6" fmla="*/ 14 w 77"/>
                <a:gd name="T7" fmla="*/ 0 h 66"/>
                <a:gd name="T8" fmla="*/ 21 w 77"/>
                <a:gd name="T9" fmla="*/ 0 h 66"/>
                <a:gd name="T10" fmla="*/ 26 w 77"/>
                <a:gd name="T11" fmla="*/ 3 h 66"/>
                <a:gd name="T12" fmla="*/ 33 w 77"/>
                <a:gd name="T13" fmla="*/ 3 h 66"/>
                <a:gd name="T14" fmla="*/ 39 w 77"/>
                <a:gd name="T15" fmla="*/ 8 h 66"/>
                <a:gd name="T16" fmla="*/ 48 w 77"/>
                <a:gd name="T17" fmla="*/ 7 h 66"/>
                <a:gd name="T18" fmla="*/ 58 w 77"/>
                <a:gd name="T19" fmla="*/ 6 h 66"/>
                <a:gd name="T20" fmla="*/ 62 w 77"/>
                <a:gd name="T21" fmla="*/ 2 h 66"/>
                <a:gd name="T22" fmla="*/ 65 w 77"/>
                <a:gd name="T23" fmla="*/ 7 h 66"/>
                <a:gd name="T24" fmla="*/ 70 w 77"/>
                <a:gd name="T25" fmla="*/ 16 h 66"/>
                <a:gd name="T26" fmla="*/ 67 w 77"/>
                <a:gd name="T27" fmla="*/ 20 h 66"/>
                <a:gd name="T28" fmla="*/ 71 w 77"/>
                <a:gd name="T29" fmla="*/ 23 h 66"/>
                <a:gd name="T30" fmla="*/ 75 w 77"/>
                <a:gd name="T31" fmla="*/ 29 h 66"/>
                <a:gd name="T32" fmla="*/ 72 w 77"/>
                <a:gd name="T33" fmla="*/ 35 h 66"/>
                <a:gd name="T34" fmla="*/ 77 w 77"/>
                <a:gd name="T35" fmla="*/ 43 h 66"/>
                <a:gd name="T36" fmla="*/ 77 w 77"/>
                <a:gd name="T37" fmla="*/ 51 h 66"/>
                <a:gd name="T38" fmla="*/ 74 w 77"/>
                <a:gd name="T39" fmla="*/ 56 h 66"/>
                <a:gd name="T40" fmla="*/ 73 w 77"/>
                <a:gd name="T41" fmla="*/ 59 h 66"/>
                <a:gd name="T42" fmla="*/ 69 w 77"/>
                <a:gd name="T43" fmla="*/ 61 h 66"/>
                <a:gd name="T44" fmla="*/ 65 w 77"/>
                <a:gd name="T45" fmla="*/ 62 h 66"/>
                <a:gd name="T46" fmla="*/ 58 w 77"/>
                <a:gd name="T47" fmla="*/ 64 h 66"/>
                <a:gd name="T48" fmla="*/ 58 w 77"/>
                <a:gd name="T49" fmla="*/ 55 h 66"/>
                <a:gd name="T50" fmla="*/ 58 w 77"/>
                <a:gd name="T51" fmla="*/ 52 h 66"/>
                <a:gd name="T52" fmla="*/ 51 w 77"/>
                <a:gd name="T53" fmla="*/ 50 h 66"/>
                <a:gd name="T54" fmla="*/ 45 w 77"/>
                <a:gd name="T55" fmla="*/ 53 h 66"/>
                <a:gd name="T56" fmla="*/ 45 w 77"/>
                <a:gd name="T57" fmla="*/ 42 h 66"/>
                <a:gd name="T58" fmla="*/ 35 w 77"/>
                <a:gd name="T59" fmla="*/ 32 h 66"/>
                <a:gd name="T60" fmla="*/ 26 w 77"/>
                <a:gd name="T61" fmla="*/ 35 h 66"/>
                <a:gd name="T62" fmla="*/ 21 w 77"/>
                <a:gd name="T63" fmla="*/ 42 h 66"/>
                <a:gd name="T64" fmla="*/ 19 w 77"/>
                <a:gd name="T65" fmla="*/ 42 h 66"/>
                <a:gd name="T66" fmla="*/ 18 w 77"/>
                <a:gd name="T67" fmla="*/ 42 h 66"/>
                <a:gd name="T68" fmla="*/ 17 w 77"/>
                <a:gd name="T69" fmla="*/ 40 h 66"/>
                <a:gd name="T70" fmla="*/ 14 w 77"/>
                <a:gd name="T71" fmla="*/ 34 h 66"/>
                <a:gd name="T72" fmla="*/ 14 w 77"/>
                <a:gd name="T73" fmla="*/ 32 h 66"/>
                <a:gd name="T74" fmla="*/ 10 w 77"/>
                <a:gd name="T75" fmla="*/ 30 h 66"/>
                <a:gd name="T76" fmla="*/ 5 w 77"/>
                <a:gd name="T77" fmla="*/ 26 h 66"/>
                <a:gd name="T78" fmla="*/ 5 w 77"/>
                <a:gd name="T79" fmla="*/ 21 h 66"/>
                <a:gd name="T80" fmla="*/ 3 w 77"/>
                <a:gd name="T81" fmla="*/ 23 h 66"/>
                <a:gd name="T82" fmla="*/ 0 w 77"/>
                <a:gd name="T83" fmla="*/ 2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 h="66">
                  <a:moveTo>
                    <a:pt x="0" y="20"/>
                  </a:moveTo>
                  <a:cubicBezTo>
                    <a:pt x="2" y="18"/>
                    <a:pt x="2" y="16"/>
                    <a:pt x="3" y="14"/>
                  </a:cubicBezTo>
                  <a:cubicBezTo>
                    <a:pt x="4" y="13"/>
                    <a:pt x="7" y="13"/>
                    <a:pt x="8" y="12"/>
                  </a:cubicBezTo>
                  <a:cubicBezTo>
                    <a:pt x="10" y="11"/>
                    <a:pt x="11" y="12"/>
                    <a:pt x="13" y="12"/>
                  </a:cubicBezTo>
                  <a:cubicBezTo>
                    <a:pt x="13" y="11"/>
                    <a:pt x="14" y="10"/>
                    <a:pt x="14" y="9"/>
                  </a:cubicBezTo>
                  <a:cubicBezTo>
                    <a:pt x="14" y="7"/>
                    <a:pt x="11" y="7"/>
                    <a:pt x="11" y="5"/>
                  </a:cubicBezTo>
                  <a:cubicBezTo>
                    <a:pt x="12" y="4"/>
                    <a:pt x="14" y="5"/>
                    <a:pt x="15" y="3"/>
                  </a:cubicBezTo>
                  <a:cubicBezTo>
                    <a:pt x="15" y="2"/>
                    <a:pt x="14" y="0"/>
                    <a:pt x="14" y="0"/>
                  </a:cubicBezTo>
                  <a:cubicBezTo>
                    <a:pt x="19" y="0"/>
                    <a:pt x="19" y="0"/>
                    <a:pt x="19" y="0"/>
                  </a:cubicBezTo>
                  <a:cubicBezTo>
                    <a:pt x="20" y="0"/>
                    <a:pt x="21" y="0"/>
                    <a:pt x="21" y="0"/>
                  </a:cubicBezTo>
                  <a:cubicBezTo>
                    <a:pt x="22" y="1"/>
                    <a:pt x="21" y="3"/>
                    <a:pt x="22" y="2"/>
                  </a:cubicBezTo>
                  <a:cubicBezTo>
                    <a:pt x="23" y="1"/>
                    <a:pt x="26" y="3"/>
                    <a:pt x="26" y="3"/>
                  </a:cubicBezTo>
                  <a:cubicBezTo>
                    <a:pt x="28" y="4"/>
                    <a:pt x="28" y="4"/>
                    <a:pt x="28" y="4"/>
                  </a:cubicBezTo>
                  <a:cubicBezTo>
                    <a:pt x="30" y="4"/>
                    <a:pt x="31" y="3"/>
                    <a:pt x="33" y="3"/>
                  </a:cubicBezTo>
                  <a:cubicBezTo>
                    <a:pt x="35" y="3"/>
                    <a:pt x="37" y="2"/>
                    <a:pt x="39" y="3"/>
                  </a:cubicBezTo>
                  <a:cubicBezTo>
                    <a:pt x="38" y="5"/>
                    <a:pt x="37" y="6"/>
                    <a:pt x="39" y="8"/>
                  </a:cubicBezTo>
                  <a:cubicBezTo>
                    <a:pt x="40" y="9"/>
                    <a:pt x="42" y="5"/>
                    <a:pt x="43" y="5"/>
                  </a:cubicBezTo>
                  <a:cubicBezTo>
                    <a:pt x="47" y="6"/>
                    <a:pt x="45" y="11"/>
                    <a:pt x="48" y="7"/>
                  </a:cubicBezTo>
                  <a:cubicBezTo>
                    <a:pt x="52" y="3"/>
                    <a:pt x="54" y="8"/>
                    <a:pt x="55" y="7"/>
                  </a:cubicBezTo>
                  <a:cubicBezTo>
                    <a:pt x="56" y="7"/>
                    <a:pt x="57" y="6"/>
                    <a:pt x="58" y="6"/>
                  </a:cubicBezTo>
                  <a:cubicBezTo>
                    <a:pt x="58" y="5"/>
                    <a:pt x="60" y="5"/>
                    <a:pt x="60" y="4"/>
                  </a:cubicBezTo>
                  <a:cubicBezTo>
                    <a:pt x="61" y="3"/>
                    <a:pt x="58" y="1"/>
                    <a:pt x="62" y="2"/>
                  </a:cubicBezTo>
                  <a:cubicBezTo>
                    <a:pt x="63" y="2"/>
                    <a:pt x="64" y="3"/>
                    <a:pt x="64" y="4"/>
                  </a:cubicBezTo>
                  <a:cubicBezTo>
                    <a:pt x="64" y="5"/>
                    <a:pt x="65" y="7"/>
                    <a:pt x="65" y="7"/>
                  </a:cubicBezTo>
                  <a:cubicBezTo>
                    <a:pt x="67" y="9"/>
                    <a:pt x="65" y="13"/>
                    <a:pt x="67" y="12"/>
                  </a:cubicBezTo>
                  <a:cubicBezTo>
                    <a:pt x="67" y="14"/>
                    <a:pt x="71" y="14"/>
                    <a:pt x="70" y="16"/>
                  </a:cubicBezTo>
                  <a:cubicBezTo>
                    <a:pt x="69" y="16"/>
                    <a:pt x="69" y="16"/>
                    <a:pt x="69" y="17"/>
                  </a:cubicBezTo>
                  <a:cubicBezTo>
                    <a:pt x="68" y="18"/>
                    <a:pt x="67" y="19"/>
                    <a:pt x="67" y="20"/>
                  </a:cubicBezTo>
                  <a:cubicBezTo>
                    <a:pt x="68" y="20"/>
                    <a:pt x="69" y="19"/>
                    <a:pt x="70" y="19"/>
                  </a:cubicBezTo>
                  <a:cubicBezTo>
                    <a:pt x="72" y="19"/>
                    <a:pt x="71" y="21"/>
                    <a:pt x="71" y="23"/>
                  </a:cubicBezTo>
                  <a:cubicBezTo>
                    <a:pt x="71" y="24"/>
                    <a:pt x="71" y="26"/>
                    <a:pt x="72" y="27"/>
                  </a:cubicBezTo>
                  <a:cubicBezTo>
                    <a:pt x="73" y="27"/>
                    <a:pt x="74" y="28"/>
                    <a:pt x="75" y="29"/>
                  </a:cubicBezTo>
                  <a:cubicBezTo>
                    <a:pt x="75" y="30"/>
                    <a:pt x="74" y="30"/>
                    <a:pt x="73" y="31"/>
                  </a:cubicBezTo>
                  <a:cubicBezTo>
                    <a:pt x="72" y="32"/>
                    <a:pt x="72" y="34"/>
                    <a:pt x="72" y="35"/>
                  </a:cubicBezTo>
                  <a:cubicBezTo>
                    <a:pt x="72" y="36"/>
                    <a:pt x="73" y="40"/>
                    <a:pt x="75" y="39"/>
                  </a:cubicBezTo>
                  <a:cubicBezTo>
                    <a:pt x="75" y="41"/>
                    <a:pt x="75" y="41"/>
                    <a:pt x="77" y="43"/>
                  </a:cubicBezTo>
                  <a:cubicBezTo>
                    <a:pt x="75" y="43"/>
                    <a:pt x="75" y="45"/>
                    <a:pt x="74" y="46"/>
                  </a:cubicBezTo>
                  <a:cubicBezTo>
                    <a:pt x="77" y="47"/>
                    <a:pt x="77" y="49"/>
                    <a:pt x="77" y="51"/>
                  </a:cubicBezTo>
                  <a:cubicBezTo>
                    <a:pt x="76" y="51"/>
                    <a:pt x="72" y="49"/>
                    <a:pt x="71" y="51"/>
                  </a:cubicBezTo>
                  <a:cubicBezTo>
                    <a:pt x="70" y="52"/>
                    <a:pt x="73" y="54"/>
                    <a:pt x="74" y="56"/>
                  </a:cubicBezTo>
                  <a:cubicBezTo>
                    <a:pt x="73" y="55"/>
                    <a:pt x="72" y="57"/>
                    <a:pt x="72" y="57"/>
                  </a:cubicBezTo>
                  <a:cubicBezTo>
                    <a:pt x="73" y="58"/>
                    <a:pt x="73" y="58"/>
                    <a:pt x="73" y="59"/>
                  </a:cubicBezTo>
                  <a:cubicBezTo>
                    <a:pt x="73" y="59"/>
                    <a:pt x="71" y="61"/>
                    <a:pt x="71" y="61"/>
                  </a:cubicBezTo>
                  <a:cubicBezTo>
                    <a:pt x="71" y="61"/>
                    <a:pt x="70" y="60"/>
                    <a:pt x="69" y="61"/>
                  </a:cubicBezTo>
                  <a:cubicBezTo>
                    <a:pt x="68" y="61"/>
                    <a:pt x="69" y="60"/>
                    <a:pt x="67" y="60"/>
                  </a:cubicBezTo>
                  <a:cubicBezTo>
                    <a:pt x="66" y="59"/>
                    <a:pt x="66" y="62"/>
                    <a:pt x="65" y="62"/>
                  </a:cubicBezTo>
                  <a:cubicBezTo>
                    <a:pt x="65" y="64"/>
                    <a:pt x="64" y="65"/>
                    <a:pt x="62" y="66"/>
                  </a:cubicBezTo>
                  <a:cubicBezTo>
                    <a:pt x="62" y="63"/>
                    <a:pt x="60" y="63"/>
                    <a:pt x="58" y="64"/>
                  </a:cubicBezTo>
                  <a:cubicBezTo>
                    <a:pt x="58" y="62"/>
                    <a:pt x="59" y="60"/>
                    <a:pt x="59" y="59"/>
                  </a:cubicBezTo>
                  <a:cubicBezTo>
                    <a:pt x="59" y="58"/>
                    <a:pt x="59" y="55"/>
                    <a:pt x="58" y="55"/>
                  </a:cubicBezTo>
                  <a:cubicBezTo>
                    <a:pt x="58" y="55"/>
                    <a:pt x="58" y="56"/>
                    <a:pt x="58" y="54"/>
                  </a:cubicBezTo>
                  <a:cubicBezTo>
                    <a:pt x="58" y="54"/>
                    <a:pt x="57" y="53"/>
                    <a:pt x="58" y="52"/>
                  </a:cubicBezTo>
                  <a:cubicBezTo>
                    <a:pt x="55" y="48"/>
                    <a:pt x="55" y="50"/>
                    <a:pt x="54" y="50"/>
                  </a:cubicBezTo>
                  <a:cubicBezTo>
                    <a:pt x="53" y="51"/>
                    <a:pt x="53" y="50"/>
                    <a:pt x="51" y="50"/>
                  </a:cubicBezTo>
                  <a:cubicBezTo>
                    <a:pt x="50" y="50"/>
                    <a:pt x="49" y="50"/>
                    <a:pt x="48" y="51"/>
                  </a:cubicBezTo>
                  <a:cubicBezTo>
                    <a:pt x="48" y="51"/>
                    <a:pt x="45" y="52"/>
                    <a:pt x="45" y="53"/>
                  </a:cubicBezTo>
                  <a:cubicBezTo>
                    <a:pt x="45" y="51"/>
                    <a:pt x="48" y="48"/>
                    <a:pt x="47" y="47"/>
                  </a:cubicBezTo>
                  <a:cubicBezTo>
                    <a:pt x="45" y="45"/>
                    <a:pt x="48" y="44"/>
                    <a:pt x="45" y="42"/>
                  </a:cubicBezTo>
                  <a:cubicBezTo>
                    <a:pt x="45" y="42"/>
                    <a:pt x="46" y="41"/>
                    <a:pt x="45" y="40"/>
                  </a:cubicBezTo>
                  <a:cubicBezTo>
                    <a:pt x="42" y="35"/>
                    <a:pt x="41" y="31"/>
                    <a:pt x="35" y="32"/>
                  </a:cubicBezTo>
                  <a:cubicBezTo>
                    <a:pt x="33" y="32"/>
                    <a:pt x="32" y="33"/>
                    <a:pt x="31" y="33"/>
                  </a:cubicBezTo>
                  <a:cubicBezTo>
                    <a:pt x="28" y="34"/>
                    <a:pt x="27" y="32"/>
                    <a:pt x="26" y="35"/>
                  </a:cubicBezTo>
                  <a:cubicBezTo>
                    <a:pt x="25" y="37"/>
                    <a:pt x="24" y="39"/>
                    <a:pt x="23" y="40"/>
                  </a:cubicBezTo>
                  <a:cubicBezTo>
                    <a:pt x="22" y="41"/>
                    <a:pt x="22" y="41"/>
                    <a:pt x="21" y="42"/>
                  </a:cubicBezTo>
                  <a:cubicBezTo>
                    <a:pt x="21" y="44"/>
                    <a:pt x="19" y="43"/>
                    <a:pt x="18" y="43"/>
                  </a:cubicBezTo>
                  <a:cubicBezTo>
                    <a:pt x="18" y="43"/>
                    <a:pt x="18" y="42"/>
                    <a:pt x="19" y="42"/>
                  </a:cubicBezTo>
                  <a:cubicBezTo>
                    <a:pt x="19" y="41"/>
                    <a:pt x="19" y="41"/>
                    <a:pt x="18" y="41"/>
                  </a:cubicBezTo>
                  <a:cubicBezTo>
                    <a:pt x="18" y="42"/>
                    <a:pt x="18" y="42"/>
                    <a:pt x="18" y="42"/>
                  </a:cubicBezTo>
                  <a:cubicBezTo>
                    <a:pt x="18" y="41"/>
                    <a:pt x="18" y="40"/>
                    <a:pt x="18" y="40"/>
                  </a:cubicBezTo>
                  <a:cubicBezTo>
                    <a:pt x="17" y="40"/>
                    <a:pt x="17" y="40"/>
                    <a:pt x="17" y="40"/>
                  </a:cubicBezTo>
                  <a:cubicBezTo>
                    <a:pt x="17" y="39"/>
                    <a:pt x="15" y="38"/>
                    <a:pt x="16" y="37"/>
                  </a:cubicBezTo>
                  <a:cubicBezTo>
                    <a:pt x="14" y="39"/>
                    <a:pt x="15" y="34"/>
                    <a:pt x="14" y="34"/>
                  </a:cubicBezTo>
                  <a:cubicBezTo>
                    <a:pt x="14" y="35"/>
                    <a:pt x="14" y="35"/>
                    <a:pt x="13" y="35"/>
                  </a:cubicBezTo>
                  <a:cubicBezTo>
                    <a:pt x="13" y="34"/>
                    <a:pt x="14" y="33"/>
                    <a:pt x="14" y="32"/>
                  </a:cubicBezTo>
                  <a:cubicBezTo>
                    <a:pt x="13" y="34"/>
                    <a:pt x="12" y="33"/>
                    <a:pt x="12" y="33"/>
                  </a:cubicBezTo>
                  <a:cubicBezTo>
                    <a:pt x="10" y="32"/>
                    <a:pt x="11" y="31"/>
                    <a:pt x="10" y="30"/>
                  </a:cubicBezTo>
                  <a:cubicBezTo>
                    <a:pt x="10" y="30"/>
                    <a:pt x="9" y="31"/>
                    <a:pt x="9" y="31"/>
                  </a:cubicBezTo>
                  <a:cubicBezTo>
                    <a:pt x="9" y="29"/>
                    <a:pt x="4" y="29"/>
                    <a:pt x="5" y="26"/>
                  </a:cubicBezTo>
                  <a:cubicBezTo>
                    <a:pt x="5" y="26"/>
                    <a:pt x="4" y="26"/>
                    <a:pt x="4" y="26"/>
                  </a:cubicBezTo>
                  <a:cubicBezTo>
                    <a:pt x="4" y="25"/>
                    <a:pt x="5" y="23"/>
                    <a:pt x="5" y="21"/>
                  </a:cubicBezTo>
                  <a:cubicBezTo>
                    <a:pt x="5" y="22"/>
                    <a:pt x="4" y="23"/>
                    <a:pt x="4" y="23"/>
                  </a:cubicBezTo>
                  <a:cubicBezTo>
                    <a:pt x="4" y="22"/>
                    <a:pt x="3" y="23"/>
                    <a:pt x="3" y="23"/>
                  </a:cubicBezTo>
                  <a:cubicBezTo>
                    <a:pt x="3" y="22"/>
                    <a:pt x="2" y="20"/>
                    <a:pt x="4" y="20"/>
                  </a:cubicBezTo>
                  <a:cubicBezTo>
                    <a:pt x="3" y="20"/>
                    <a:pt x="1" y="20"/>
                    <a:pt x="0" y="2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88" name="Freeform 1559">
              <a:extLst>
                <a:ext uri="{FF2B5EF4-FFF2-40B4-BE49-F238E27FC236}">
                  <a16:creationId xmlns:a16="http://schemas.microsoft.com/office/drawing/2014/main" xmlns="" id="{CAF6E968-CCAD-4935-BDFF-21F8E1D7F9AE}"/>
                </a:ext>
              </a:extLst>
            </p:cNvPr>
            <p:cNvSpPr>
              <a:spLocks/>
            </p:cNvSpPr>
            <p:nvPr/>
          </p:nvSpPr>
          <p:spPr bwMode="auto">
            <a:xfrm>
              <a:off x="3641945" y="3063142"/>
              <a:ext cx="214287" cy="162830"/>
            </a:xfrm>
            <a:custGeom>
              <a:avLst/>
              <a:gdLst>
                <a:gd name="T0" fmla="*/ 3 w 77"/>
                <a:gd name="T1" fmla="*/ 14 h 66"/>
                <a:gd name="T2" fmla="*/ 13 w 77"/>
                <a:gd name="T3" fmla="*/ 12 h 66"/>
                <a:gd name="T4" fmla="*/ 11 w 77"/>
                <a:gd name="T5" fmla="*/ 5 h 66"/>
                <a:gd name="T6" fmla="*/ 14 w 77"/>
                <a:gd name="T7" fmla="*/ 0 h 66"/>
                <a:gd name="T8" fmla="*/ 21 w 77"/>
                <a:gd name="T9" fmla="*/ 0 h 66"/>
                <a:gd name="T10" fmla="*/ 26 w 77"/>
                <a:gd name="T11" fmla="*/ 3 h 66"/>
                <a:gd name="T12" fmla="*/ 33 w 77"/>
                <a:gd name="T13" fmla="*/ 3 h 66"/>
                <a:gd name="T14" fmla="*/ 39 w 77"/>
                <a:gd name="T15" fmla="*/ 8 h 66"/>
                <a:gd name="T16" fmla="*/ 48 w 77"/>
                <a:gd name="T17" fmla="*/ 7 h 66"/>
                <a:gd name="T18" fmla="*/ 58 w 77"/>
                <a:gd name="T19" fmla="*/ 6 h 66"/>
                <a:gd name="T20" fmla="*/ 62 w 77"/>
                <a:gd name="T21" fmla="*/ 2 h 66"/>
                <a:gd name="T22" fmla="*/ 65 w 77"/>
                <a:gd name="T23" fmla="*/ 7 h 66"/>
                <a:gd name="T24" fmla="*/ 70 w 77"/>
                <a:gd name="T25" fmla="*/ 16 h 66"/>
                <a:gd name="T26" fmla="*/ 67 w 77"/>
                <a:gd name="T27" fmla="*/ 20 h 66"/>
                <a:gd name="T28" fmla="*/ 71 w 77"/>
                <a:gd name="T29" fmla="*/ 23 h 66"/>
                <a:gd name="T30" fmla="*/ 75 w 77"/>
                <a:gd name="T31" fmla="*/ 29 h 66"/>
                <a:gd name="T32" fmla="*/ 72 w 77"/>
                <a:gd name="T33" fmla="*/ 35 h 66"/>
                <a:gd name="T34" fmla="*/ 77 w 77"/>
                <a:gd name="T35" fmla="*/ 43 h 66"/>
                <a:gd name="T36" fmla="*/ 77 w 77"/>
                <a:gd name="T37" fmla="*/ 51 h 66"/>
                <a:gd name="T38" fmla="*/ 74 w 77"/>
                <a:gd name="T39" fmla="*/ 56 h 66"/>
                <a:gd name="T40" fmla="*/ 73 w 77"/>
                <a:gd name="T41" fmla="*/ 59 h 66"/>
                <a:gd name="T42" fmla="*/ 69 w 77"/>
                <a:gd name="T43" fmla="*/ 61 h 66"/>
                <a:gd name="T44" fmla="*/ 65 w 77"/>
                <a:gd name="T45" fmla="*/ 62 h 66"/>
                <a:gd name="T46" fmla="*/ 58 w 77"/>
                <a:gd name="T47" fmla="*/ 64 h 66"/>
                <a:gd name="T48" fmla="*/ 58 w 77"/>
                <a:gd name="T49" fmla="*/ 55 h 66"/>
                <a:gd name="T50" fmla="*/ 58 w 77"/>
                <a:gd name="T51" fmla="*/ 52 h 66"/>
                <a:gd name="T52" fmla="*/ 51 w 77"/>
                <a:gd name="T53" fmla="*/ 50 h 66"/>
                <a:gd name="T54" fmla="*/ 45 w 77"/>
                <a:gd name="T55" fmla="*/ 53 h 66"/>
                <a:gd name="T56" fmla="*/ 45 w 77"/>
                <a:gd name="T57" fmla="*/ 42 h 66"/>
                <a:gd name="T58" fmla="*/ 35 w 77"/>
                <a:gd name="T59" fmla="*/ 32 h 66"/>
                <a:gd name="T60" fmla="*/ 26 w 77"/>
                <a:gd name="T61" fmla="*/ 35 h 66"/>
                <a:gd name="T62" fmla="*/ 21 w 77"/>
                <a:gd name="T63" fmla="*/ 42 h 66"/>
                <a:gd name="T64" fmla="*/ 19 w 77"/>
                <a:gd name="T65" fmla="*/ 42 h 66"/>
                <a:gd name="T66" fmla="*/ 18 w 77"/>
                <a:gd name="T67" fmla="*/ 42 h 66"/>
                <a:gd name="T68" fmla="*/ 17 w 77"/>
                <a:gd name="T69" fmla="*/ 40 h 66"/>
                <a:gd name="T70" fmla="*/ 14 w 77"/>
                <a:gd name="T71" fmla="*/ 34 h 66"/>
                <a:gd name="T72" fmla="*/ 14 w 77"/>
                <a:gd name="T73" fmla="*/ 32 h 66"/>
                <a:gd name="T74" fmla="*/ 10 w 77"/>
                <a:gd name="T75" fmla="*/ 30 h 66"/>
                <a:gd name="T76" fmla="*/ 5 w 77"/>
                <a:gd name="T77" fmla="*/ 26 h 66"/>
                <a:gd name="T78" fmla="*/ 5 w 77"/>
                <a:gd name="T79" fmla="*/ 21 h 66"/>
                <a:gd name="T80" fmla="*/ 3 w 77"/>
                <a:gd name="T81" fmla="*/ 23 h 66"/>
                <a:gd name="T82" fmla="*/ 0 w 77"/>
                <a:gd name="T83" fmla="*/ 2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 h="66">
                  <a:moveTo>
                    <a:pt x="0" y="20"/>
                  </a:moveTo>
                  <a:cubicBezTo>
                    <a:pt x="2" y="18"/>
                    <a:pt x="2" y="16"/>
                    <a:pt x="3" y="14"/>
                  </a:cubicBezTo>
                  <a:cubicBezTo>
                    <a:pt x="4" y="13"/>
                    <a:pt x="7" y="13"/>
                    <a:pt x="8" y="12"/>
                  </a:cubicBezTo>
                  <a:cubicBezTo>
                    <a:pt x="10" y="11"/>
                    <a:pt x="11" y="12"/>
                    <a:pt x="13" y="12"/>
                  </a:cubicBezTo>
                  <a:cubicBezTo>
                    <a:pt x="13" y="11"/>
                    <a:pt x="14" y="10"/>
                    <a:pt x="14" y="9"/>
                  </a:cubicBezTo>
                  <a:cubicBezTo>
                    <a:pt x="14" y="7"/>
                    <a:pt x="11" y="7"/>
                    <a:pt x="11" y="5"/>
                  </a:cubicBezTo>
                  <a:cubicBezTo>
                    <a:pt x="12" y="4"/>
                    <a:pt x="14" y="5"/>
                    <a:pt x="15" y="3"/>
                  </a:cubicBezTo>
                  <a:cubicBezTo>
                    <a:pt x="15" y="2"/>
                    <a:pt x="14" y="0"/>
                    <a:pt x="14" y="0"/>
                  </a:cubicBezTo>
                  <a:cubicBezTo>
                    <a:pt x="19" y="0"/>
                    <a:pt x="19" y="0"/>
                    <a:pt x="19" y="0"/>
                  </a:cubicBezTo>
                  <a:cubicBezTo>
                    <a:pt x="20" y="0"/>
                    <a:pt x="21" y="0"/>
                    <a:pt x="21" y="0"/>
                  </a:cubicBezTo>
                  <a:cubicBezTo>
                    <a:pt x="22" y="1"/>
                    <a:pt x="21" y="3"/>
                    <a:pt x="22" y="2"/>
                  </a:cubicBezTo>
                  <a:cubicBezTo>
                    <a:pt x="23" y="1"/>
                    <a:pt x="26" y="3"/>
                    <a:pt x="26" y="3"/>
                  </a:cubicBezTo>
                  <a:cubicBezTo>
                    <a:pt x="28" y="4"/>
                    <a:pt x="28" y="4"/>
                    <a:pt x="28" y="4"/>
                  </a:cubicBezTo>
                  <a:cubicBezTo>
                    <a:pt x="30" y="4"/>
                    <a:pt x="31" y="3"/>
                    <a:pt x="33" y="3"/>
                  </a:cubicBezTo>
                  <a:cubicBezTo>
                    <a:pt x="35" y="3"/>
                    <a:pt x="37" y="2"/>
                    <a:pt x="39" y="3"/>
                  </a:cubicBezTo>
                  <a:cubicBezTo>
                    <a:pt x="38" y="5"/>
                    <a:pt x="37" y="6"/>
                    <a:pt x="39" y="8"/>
                  </a:cubicBezTo>
                  <a:cubicBezTo>
                    <a:pt x="40" y="9"/>
                    <a:pt x="42" y="5"/>
                    <a:pt x="43" y="5"/>
                  </a:cubicBezTo>
                  <a:cubicBezTo>
                    <a:pt x="47" y="6"/>
                    <a:pt x="45" y="11"/>
                    <a:pt x="48" y="7"/>
                  </a:cubicBezTo>
                  <a:cubicBezTo>
                    <a:pt x="52" y="3"/>
                    <a:pt x="54" y="8"/>
                    <a:pt x="55" y="7"/>
                  </a:cubicBezTo>
                  <a:cubicBezTo>
                    <a:pt x="56" y="7"/>
                    <a:pt x="57" y="6"/>
                    <a:pt x="58" y="6"/>
                  </a:cubicBezTo>
                  <a:cubicBezTo>
                    <a:pt x="58" y="5"/>
                    <a:pt x="60" y="5"/>
                    <a:pt x="60" y="4"/>
                  </a:cubicBezTo>
                  <a:cubicBezTo>
                    <a:pt x="61" y="3"/>
                    <a:pt x="58" y="1"/>
                    <a:pt x="62" y="2"/>
                  </a:cubicBezTo>
                  <a:cubicBezTo>
                    <a:pt x="63" y="2"/>
                    <a:pt x="64" y="3"/>
                    <a:pt x="64" y="4"/>
                  </a:cubicBezTo>
                  <a:cubicBezTo>
                    <a:pt x="64" y="5"/>
                    <a:pt x="65" y="7"/>
                    <a:pt x="65" y="7"/>
                  </a:cubicBezTo>
                  <a:cubicBezTo>
                    <a:pt x="67" y="9"/>
                    <a:pt x="65" y="13"/>
                    <a:pt x="67" y="12"/>
                  </a:cubicBezTo>
                  <a:cubicBezTo>
                    <a:pt x="67" y="14"/>
                    <a:pt x="71" y="14"/>
                    <a:pt x="70" y="16"/>
                  </a:cubicBezTo>
                  <a:cubicBezTo>
                    <a:pt x="69" y="16"/>
                    <a:pt x="69" y="16"/>
                    <a:pt x="69" y="17"/>
                  </a:cubicBezTo>
                  <a:cubicBezTo>
                    <a:pt x="68" y="18"/>
                    <a:pt x="67" y="19"/>
                    <a:pt x="67" y="20"/>
                  </a:cubicBezTo>
                  <a:cubicBezTo>
                    <a:pt x="68" y="20"/>
                    <a:pt x="69" y="19"/>
                    <a:pt x="70" y="19"/>
                  </a:cubicBezTo>
                  <a:cubicBezTo>
                    <a:pt x="72" y="19"/>
                    <a:pt x="71" y="21"/>
                    <a:pt x="71" y="23"/>
                  </a:cubicBezTo>
                  <a:cubicBezTo>
                    <a:pt x="71" y="24"/>
                    <a:pt x="71" y="26"/>
                    <a:pt x="72" y="27"/>
                  </a:cubicBezTo>
                  <a:cubicBezTo>
                    <a:pt x="73" y="27"/>
                    <a:pt x="74" y="28"/>
                    <a:pt x="75" y="29"/>
                  </a:cubicBezTo>
                  <a:cubicBezTo>
                    <a:pt x="75" y="30"/>
                    <a:pt x="74" y="30"/>
                    <a:pt x="73" y="31"/>
                  </a:cubicBezTo>
                  <a:cubicBezTo>
                    <a:pt x="72" y="32"/>
                    <a:pt x="72" y="34"/>
                    <a:pt x="72" y="35"/>
                  </a:cubicBezTo>
                  <a:cubicBezTo>
                    <a:pt x="72" y="36"/>
                    <a:pt x="73" y="40"/>
                    <a:pt x="75" y="39"/>
                  </a:cubicBezTo>
                  <a:cubicBezTo>
                    <a:pt x="75" y="41"/>
                    <a:pt x="75" y="41"/>
                    <a:pt x="77" y="43"/>
                  </a:cubicBezTo>
                  <a:cubicBezTo>
                    <a:pt x="75" y="43"/>
                    <a:pt x="75" y="45"/>
                    <a:pt x="74" y="46"/>
                  </a:cubicBezTo>
                  <a:cubicBezTo>
                    <a:pt x="77" y="47"/>
                    <a:pt x="77" y="49"/>
                    <a:pt x="77" y="51"/>
                  </a:cubicBezTo>
                  <a:cubicBezTo>
                    <a:pt x="76" y="51"/>
                    <a:pt x="72" y="49"/>
                    <a:pt x="71" y="51"/>
                  </a:cubicBezTo>
                  <a:cubicBezTo>
                    <a:pt x="70" y="52"/>
                    <a:pt x="73" y="54"/>
                    <a:pt x="74" y="56"/>
                  </a:cubicBezTo>
                  <a:cubicBezTo>
                    <a:pt x="73" y="55"/>
                    <a:pt x="72" y="57"/>
                    <a:pt x="72" y="57"/>
                  </a:cubicBezTo>
                  <a:cubicBezTo>
                    <a:pt x="73" y="58"/>
                    <a:pt x="73" y="58"/>
                    <a:pt x="73" y="59"/>
                  </a:cubicBezTo>
                  <a:cubicBezTo>
                    <a:pt x="73" y="59"/>
                    <a:pt x="71" y="61"/>
                    <a:pt x="71" y="61"/>
                  </a:cubicBezTo>
                  <a:cubicBezTo>
                    <a:pt x="71" y="61"/>
                    <a:pt x="70" y="60"/>
                    <a:pt x="69" y="61"/>
                  </a:cubicBezTo>
                  <a:cubicBezTo>
                    <a:pt x="68" y="61"/>
                    <a:pt x="69" y="60"/>
                    <a:pt x="67" y="60"/>
                  </a:cubicBezTo>
                  <a:cubicBezTo>
                    <a:pt x="66" y="59"/>
                    <a:pt x="66" y="62"/>
                    <a:pt x="65" y="62"/>
                  </a:cubicBezTo>
                  <a:cubicBezTo>
                    <a:pt x="65" y="64"/>
                    <a:pt x="64" y="65"/>
                    <a:pt x="62" y="66"/>
                  </a:cubicBezTo>
                  <a:cubicBezTo>
                    <a:pt x="62" y="63"/>
                    <a:pt x="60" y="63"/>
                    <a:pt x="58" y="64"/>
                  </a:cubicBezTo>
                  <a:cubicBezTo>
                    <a:pt x="58" y="62"/>
                    <a:pt x="59" y="60"/>
                    <a:pt x="59" y="59"/>
                  </a:cubicBezTo>
                  <a:cubicBezTo>
                    <a:pt x="59" y="58"/>
                    <a:pt x="59" y="55"/>
                    <a:pt x="58" y="55"/>
                  </a:cubicBezTo>
                  <a:cubicBezTo>
                    <a:pt x="58" y="55"/>
                    <a:pt x="58" y="56"/>
                    <a:pt x="58" y="54"/>
                  </a:cubicBezTo>
                  <a:cubicBezTo>
                    <a:pt x="58" y="54"/>
                    <a:pt x="57" y="53"/>
                    <a:pt x="58" y="52"/>
                  </a:cubicBezTo>
                  <a:cubicBezTo>
                    <a:pt x="55" y="48"/>
                    <a:pt x="55" y="50"/>
                    <a:pt x="54" y="50"/>
                  </a:cubicBezTo>
                  <a:cubicBezTo>
                    <a:pt x="53" y="51"/>
                    <a:pt x="53" y="50"/>
                    <a:pt x="51" y="50"/>
                  </a:cubicBezTo>
                  <a:cubicBezTo>
                    <a:pt x="50" y="50"/>
                    <a:pt x="49" y="50"/>
                    <a:pt x="48" y="51"/>
                  </a:cubicBezTo>
                  <a:cubicBezTo>
                    <a:pt x="48" y="51"/>
                    <a:pt x="45" y="52"/>
                    <a:pt x="45" y="53"/>
                  </a:cubicBezTo>
                  <a:cubicBezTo>
                    <a:pt x="45" y="51"/>
                    <a:pt x="48" y="48"/>
                    <a:pt x="47" y="47"/>
                  </a:cubicBezTo>
                  <a:cubicBezTo>
                    <a:pt x="45" y="45"/>
                    <a:pt x="48" y="44"/>
                    <a:pt x="45" y="42"/>
                  </a:cubicBezTo>
                  <a:cubicBezTo>
                    <a:pt x="45" y="42"/>
                    <a:pt x="46" y="41"/>
                    <a:pt x="45" y="40"/>
                  </a:cubicBezTo>
                  <a:cubicBezTo>
                    <a:pt x="42" y="35"/>
                    <a:pt x="41" y="31"/>
                    <a:pt x="35" y="32"/>
                  </a:cubicBezTo>
                  <a:cubicBezTo>
                    <a:pt x="33" y="32"/>
                    <a:pt x="32" y="33"/>
                    <a:pt x="31" y="33"/>
                  </a:cubicBezTo>
                  <a:cubicBezTo>
                    <a:pt x="28" y="34"/>
                    <a:pt x="27" y="32"/>
                    <a:pt x="26" y="35"/>
                  </a:cubicBezTo>
                  <a:cubicBezTo>
                    <a:pt x="25" y="37"/>
                    <a:pt x="24" y="39"/>
                    <a:pt x="23" y="40"/>
                  </a:cubicBezTo>
                  <a:cubicBezTo>
                    <a:pt x="22" y="41"/>
                    <a:pt x="22" y="41"/>
                    <a:pt x="21" y="42"/>
                  </a:cubicBezTo>
                  <a:cubicBezTo>
                    <a:pt x="21" y="44"/>
                    <a:pt x="19" y="43"/>
                    <a:pt x="18" y="43"/>
                  </a:cubicBezTo>
                  <a:cubicBezTo>
                    <a:pt x="18" y="43"/>
                    <a:pt x="18" y="42"/>
                    <a:pt x="19" y="42"/>
                  </a:cubicBezTo>
                  <a:cubicBezTo>
                    <a:pt x="19" y="41"/>
                    <a:pt x="19" y="41"/>
                    <a:pt x="18" y="41"/>
                  </a:cubicBezTo>
                  <a:cubicBezTo>
                    <a:pt x="18" y="42"/>
                    <a:pt x="18" y="42"/>
                    <a:pt x="18" y="42"/>
                  </a:cubicBezTo>
                  <a:cubicBezTo>
                    <a:pt x="18" y="41"/>
                    <a:pt x="18" y="40"/>
                    <a:pt x="18" y="40"/>
                  </a:cubicBezTo>
                  <a:cubicBezTo>
                    <a:pt x="17" y="40"/>
                    <a:pt x="17" y="40"/>
                    <a:pt x="17" y="40"/>
                  </a:cubicBezTo>
                  <a:cubicBezTo>
                    <a:pt x="17" y="39"/>
                    <a:pt x="15" y="38"/>
                    <a:pt x="16" y="37"/>
                  </a:cubicBezTo>
                  <a:cubicBezTo>
                    <a:pt x="14" y="39"/>
                    <a:pt x="15" y="34"/>
                    <a:pt x="14" y="34"/>
                  </a:cubicBezTo>
                  <a:cubicBezTo>
                    <a:pt x="14" y="35"/>
                    <a:pt x="14" y="35"/>
                    <a:pt x="13" y="35"/>
                  </a:cubicBezTo>
                  <a:cubicBezTo>
                    <a:pt x="13" y="34"/>
                    <a:pt x="14" y="33"/>
                    <a:pt x="14" y="32"/>
                  </a:cubicBezTo>
                  <a:cubicBezTo>
                    <a:pt x="13" y="34"/>
                    <a:pt x="12" y="33"/>
                    <a:pt x="12" y="33"/>
                  </a:cubicBezTo>
                  <a:cubicBezTo>
                    <a:pt x="10" y="32"/>
                    <a:pt x="11" y="31"/>
                    <a:pt x="10" y="30"/>
                  </a:cubicBezTo>
                  <a:cubicBezTo>
                    <a:pt x="10" y="30"/>
                    <a:pt x="9" y="31"/>
                    <a:pt x="9" y="31"/>
                  </a:cubicBezTo>
                  <a:cubicBezTo>
                    <a:pt x="9" y="29"/>
                    <a:pt x="4" y="29"/>
                    <a:pt x="5" y="26"/>
                  </a:cubicBezTo>
                  <a:cubicBezTo>
                    <a:pt x="5" y="26"/>
                    <a:pt x="4" y="26"/>
                    <a:pt x="4" y="26"/>
                  </a:cubicBezTo>
                  <a:cubicBezTo>
                    <a:pt x="4" y="25"/>
                    <a:pt x="5" y="23"/>
                    <a:pt x="5" y="21"/>
                  </a:cubicBezTo>
                  <a:cubicBezTo>
                    <a:pt x="5" y="22"/>
                    <a:pt x="4" y="23"/>
                    <a:pt x="4" y="23"/>
                  </a:cubicBezTo>
                  <a:cubicBezTo>
                    <a:pt x="4" y="22"/>
                    <a:pt x="3" y="23"/>
                    <a:pt x="3" y="23"/>
                  </a:cubicBezTo>
                  <a:cubicBezTo>
                    <a:pt x="3" y="22"/>
                    <a:pt x="2" y="20"/>
                    <a:pt x="4" y="20"/>
                  </a:cubicBezTo>
                  <a:cubicBezTo>
                    <a:pt x="3" y="20"/>
                    <a:pt x="1" y="20"/>
                    <a:pt x="0" y="2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89" name="Freeform 1560">
              <a:extLst>
                <a:ext uri="{FF2B5EF4-FFF2-40B4-BE49-F238E27FC236}">
                  <a16:creationId xmlns:a16="http://schemas.microsoft.com/office/drawing/2014/main" xmlns="" id="{4FF4AC37-A0EA-41AF-8663-9EC1E6882782}"/>
                </a:ext>
              </a:extLst>
            </p:cNvPr>
            <p:cNvSpPr>
              <a:spLocks/>
            </p:cNvSpPr>
            <p:nvPr/>
          </p:nvSpPr>
          <p:spPr bwMode="auto">
            <a:xfrm>
              <a:off x="3919257" y="1815244"/>
              <a:ext cx="0" cy="2807"/>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90" name="Freeform 1561">
              <a:extLst>
                <a:ext uri="{FF2B5EF4-FFF2-40B4-BE49-F238E27FC236}">
                  <a16:creationId xmlns:a16="http://schemas.microsoft.com/office/drawing/2014/main" xmlns="" id="{3529B14D-F6FD-486A-BA3A-19FFB8DBAB71}"/>
                </a:ext>
              </a:extLst>
            </p:cNvPr>
            <p:cNvSpPr>
              <a:spLocks/>
            </p:cNvSpPr>
            <p:nvPr/>
          </p:nvSpPr>
          <p:spPr bwMode="auto">
            <a:xfrm>
              <a:off x="3919257" y="1815244"/>
              <a:ext cx="0" cy="2807"/>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91" name="Freeform 1562">
              <a:extLst>
                <a:ext uri="{FF2B5EF4-FFF2-40B4-BE49-F238E27FC236}">
                  <a16:creationId xmlns:a16="http://schemas.microsoft.com/office/drawing/2014/main" xmlns="" id="{55D32D57-D0FF-42BD-98CF-B820232E8536}"/>
                </a:ext>
              </a:extLst>
            </p:cNvPr>
            <p:cNvSpPr>
              <a:spLocks/>
            </p:cNvSpPr>
            <p:nvPr/>
          </p:nvSpPr>
          <p:spPr bwMode="auto">
            <a:xfrm>
              <a:off x="3873564" y="1841915"/>
              <a:ext cx="11030" cy="2807"/>
            </a:xfrm>
            <a:custGeom>
              <a:avLst/>
              <a:gdLst>
                <a:gd name="T0" fmla="*/ 2 w 4"/>
                <a:gd name="T1" fmla="*/ 1 h 1"/>
                <a:gd name="T2" fmla="*/ 0 w 4"/>
                <a:gd name="T3" fmla="*/ 1 h 1"/>
                <a:gd name="T4" fmla="*/ 2 w 4"/>
                <a:gd name="T5" fmla="*/ 1 h 1"/>
              </a:gdLst>
              <a:ahLst/>
              <a:cxnLst>
                <a:cxn ang="0">
                  <a:pos x="T0" y="T1"/>
                </a:cxn>
                <a:cxn ang="0">
                  <a:pos x="T2" y="T3"/>
                </a:cxn>
                <a:cxn ang="0">
                  <a:pos x="T4" y="T5"/>
                </a:cxn>
              </a:cxnLst>
              <a:rect l="0" t="0" r="r" b="b"/>
              <a:pathLst>
                <a:path w="4" h="1">
                  <a:moveTo>
                    <a:pt x="2" y="1"/>
                  </a:moveTo>
                  <a:cubicBezTo>
                    <a:pt x="4" y="1"/>
                    <a:pt x="1" y="0"/>
                    <a:pt x="0" y="1"/>
                  </a:cubicBezTo>
                  <a:cubicBezTo>
                    <a:pt x="1" y="1"/>
                    <a:pt x="2" y="1"/>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92" name="Freeform 1563">
              <a:extLst>
                <a:ext uri="{FF2B5EF4-FFF2-40B4-BE49-F238E27FC236}">
                  <a16:creationId xmlns:a16="http://schemas.microsoft.com/office/drawing/2014/main" xmlns="" id="{1BE8A277-6EB3-48D3-B811-9EA3BC73BAA9}"/>
                </a:ext>
              </a:extLst>
            </p:cNvPr>
            <p:cNvSpPr>
              <a:spLocks/>
            </p:cNvSpPr>
            <p:nvPr/>
          </p:nvSpPr>
          <p:spPr bwMode="auto">
            <a:xfrm>
              <a:off x="3873564" y="1841915"/>
              <a:ext cx="11030" cy="2807"/>
            </a:xfrm>
            <a:custGeom>
              <a:avLst/>
              <a:gdLst>
                <a:gd name="T0" fmla="*/ 2 w 4"/>
                <a:gd name="T1" fmla="*/ 1 h 1"/>
                <a:gd name="T2" fmla="*/ 0 w 4"/>
                <a:gd name="T3" fmla="*/ 1 h 1"/>
                <a:gd name="T4" fmla="*/ 2 w 4"/>
                <a:gd name="T5" fmla="*/ 1 h 1"/>
              </a:gdLst>
              <a:ahLst/>
              <a:cxnLst>
                <a:cxn ang="0">
                  <a:pos x="T0" y="T1"/>
                </a:cxn>
                <a:cxn ang="0">
                  <a:pos x="T2" y="T3"/>
                </a:cxn>
                <a:cxn ang="0">
                  <a:pos x="T4" y="T5"/>
                </a:cxn>
              </a:cxnLst>
              <a:rect l="0" t="0" r="r" b="b"/>
              <a:pathLst>
                <a:path w="4" h="1">
                  <a:moveTo>
                    <a:pt x="2" y="1"/>
                  </a:moveTo>
                  <a:cubicBezTo>
                    <a:pt x="4" y="1"/>
                    <a:pt x="1" y="0"/>
                    <a:pt x="0" y="1"/>
                  </a:cubicBezTo>
                  <a:cubicBezTo>
                    <a:pt x="1" y="1"/>
                    <a:pt x="2" y="1"/>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93" name="Freeform 1564">
              <a:extLst>
                <a:ext uri="{FF2B5EF4-FFF2-40B4-BE49-F238E27FC236}">
                  <a16:creationId xmlns:a16="http://schemas.microsoft.com/office/drawing/2014/main" xmlns="" id="{14AC48D6-80AB-44BA-AC2A-606C963AEB9C}"/>
                </a:ext>
              </a:extLst>
            </p:cNvPr>
            <p:cNvSpPr>
              <a:spLocks/>
            </p:cNvSpPr>
            <p:nvPr/>
          </p:nvSpPr>
          <p:spPr bwMode="auto">
            <a:xfrm>
              <a:off x="3859383" y="1805419"/>
              <a:ext cx="119749" cy="108086"/>
            </a:xfrm>
            <a:custGeom>
              <a:avLst/>
              <a:gdLst>
                <a:gd name="T0" fmla="*/ 3 w 43"/>
                <a:gd name="T1" fmla="*/ 43 h 44"/>
                <a:gd name="T2" fmla="*/ 1 w 43"/>
                <a:gd name="T3" fmla="*/ 41 h 44"/>
                <a:gd name="T4" fmla="*/ 1 w 43"/>
                <a:gd name="T5" fmla="*/ 37 h 44"/>
                <a:gd name="T6" fmla="*/ 4 w 43"/>
                <a:gd name="T7" fmla="*/ 35 h 44"/>
                <a:gd name="T8" fmla="*/ 6 w 43"/>
                <a:gd name="T9" fmla="*/ 33 h 44"/>
                <a:gd name="T10" fmla="*/ 17 w 43"/>
                <a:gd name="T11" fmla="*/ 30 h 44"/>
                <a:gd name="T12" fmla="*/ 7 w 43"/>
                <a:gd name="T13" fmla="*/ 32 h 44"/>
                <a:gd name="T14" fmla="*/ 16 w 43"/>
                <a:gd name="T15" fmla="*/ 24 h 44"/>
                <a:gd name="T16" fmla="*/ 8 w 43"/>
                <a:gd name="T17" fmla="*/ 23 h 44"/>
                <a:gd name="T18" fmla="*/ 5 w 43"/>
                <a:gd name="T19" fmla="*/ 22 h 44"/>
                <a:gd name="T20" fmla="*/ 5 w 43"/>
                <a:gd name="T21" fmla="*/ 21 h 44"/>
                <a:gd name="T22" fmla="*/ 9 w 43"/>
                <a:gd name="T23" fmla="*/ 20 h 44"/>
                <a:gd name="T24" fmla="*/ 10 w 43"/>
                <a:gd name="T25" fmla="*/ 18 h 44"/>
                <a:gd name="T26" fmla="*/ 9 w 43"/>
                <a:gd name="T27" fmla="*/ 16 h 44"/>
                <a:gd name="T28" fmla="*/ 8 w 43"/>
                <a:gd name="T29" fmla="*/ 13 h 44"/>
                <a:gd name="T30" fmla="*/ 8 w 43"/>
                <a:gd name="T31" fmla="*/ 12 h 44"/>
                <a:gd name="T32" fmla="*/ 15 w 43"/>
                <a:gd name="T33" fmla="*/ 14 h 44"/>
                <a:gd name="T34" fmla="*/ 20 w 43"/>
                <a:gd name="T35" fmla="*/ 11 h 44"/>
                <a:gd name="T36" fmla="*/ 19 w 43"/>
                <a:gd name="T37" fmla="*/ 8 h 44"/>
                <a:gd name="T38" fmla="*/ 23 w 43"/>
                <a:gd name="T39" fmla="*/ 6 h 44"/>
                <a:gd name="T40" fmla="*/ 29 w 43"/>
                <a:gd name="T41" fmla="*/ 2 h 44"/>
                <a:gd name="T42" fmla="*/ 30 w 43"/>
                <a:gd name="T43" fmla="*/ 4 h 44"/>
                <a:gd name="T44" fmla="*/ 36 w 43"/>
                <a:gd name="T45" fmla="*/ 1 h 44"/>
                <a:gd name="T46" fmla="*/ 27 w 43"/>
                <a:gd name="T47" fmla="*/ 7 h 44"/>
                <a:gd name="T48" fmla="*/ 26 w 43"/>
                <a:gd name="T49" fmla="*/ 11 h 44"/>
                <a:gd name="T50" fmla="*/ 32 w 43"/>
                <a:gd name="T51" fmla="*/ 12 h 44"/>
                <a:gd name="T52" fmla="*/ 37 w 43"/>
                <a:gd name="T53" fmla="*/ 13 h 44"/>
                <a:gd name="T54" fmla="*/ 42 w 43"/>
                <a:gd name="T55" fmla="*/ 15 h 44"/>
                <a:gd name="T56" fmla="*/ 40 w 43"/>
                <a:gd name="T57" fmla="*/ 18 h 44"/>
                <a:gd name="T58" fmla="*/ 40 w 43"/>
                <a:gd name="T59" fmla="*/ 30 h 44"/>
                <a:gd name="T60" fmla="*/ 36 w 43"/>
                <a:gd name="T61" fmla="*/ 36 h 44"/>
                <a:gd name="T62" fmla="*/ 27 w 43"/>
                <a:gd name="T63" fmla="*/ 37 h 44"/>
                <a:gd name="T64" fmla="*/ 20 w 43"/>
                <a:gd name="T65" fmla="*/ 40 h 44"/>
                <a:gd name="T66" fmla="*/ 19 w 43"/>
                <a:gd name="T67" fmla="*/ 41 h 44"/>
                <a:gd name="T68" fmla="*/ 16 w 43"/>
                <a:gd name="T69" fmla="*/ 42 h 44"/>
                <a:gd name="T70" fmla="*/ 6 w 43"/>
                <a:gd name="T71" fmla="*/ 44 h 44"/>
                <a:gd name="T72" fmla="*/ 6 w 43"/>
                <a:gd name="T73" fmla="*/ 43 h 44"/>
                <a:gd name="T74" fmla="*/ 4 w 43"/>
                <a:gd name="T75" fmla="*/ 4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3" h="44">
                  <a:moveTo>
                    <a:pt x="4" y="43"/>
                  </a:moveTo>
                  <a:cubicBezTo>
                    <a:pt x="3" y="43"/>
                    <a:pt x="3" y="43"/>
                    <a:pt x="3" y="43"/>
                  </a:cubicBezTo>
                  <a:cubicBezTo>
                    <a:pt x="4" y="42"/>
                    <a:pt x="6" y="40"/>
                    <a:pt x="8" y="40"/>
                  </a:cubicBezTo>
                  <a:cubicBezTo>
                    <a:pt x="6" y="40"/>
                    <a:pt x="3" y="42"/>
                    <a:pt x="1" y="41"/>
                  </a:cubicBezTo>
                  <a:cubicBezTo>
                    <a:pt x="0" y="39"/>
                    <a:pt x="5" y="36"/>
                    <a:pt x="7" y="37"/>
                  </a:cubicBezTo>
                  <a:cubicBezTo>
                    <a:pt x="5" y="36"/>
                    <a:pt x="2" y="37"/>
                    <a:pt x="1" y="37"/>
                  </a:cubicBezTo>
                  <a:cubicBezTo>
                    <a:pt x="0" y="36"/>
                    <a:pt x="2" y="35"/>
                    <a:pt x="3" y="35"/>
                  </a:cubicBezTo>
                  <a:cubicBezTo>
                    <a:pt x="3" y="35"/>
                    <a:pt x="4" y="35"/>
                    <a:pt x="4" y="35"/>
                  </a:cubicBezTo>
                  <a:cubicBezTo>
                    <a:pt x="5" y="35"/>
                    <a:pt x="6" y="36"/>
                    <a:pt x="7" y="35"/>
                  </a:cubicBezTo>
                  <a:cubicBezTo>
                    <a:pt x="7" y="35"/>
                    <a:pt x="6" y="34"/>
                    <a:pt x="6" y="33"/>
                  </a:cubicBezTo>
                  <a:cubicBezTo>
                    <a:pt x="8" y="33"/>
                    <a:pt x="8" y="31"/>
                    <a:pt x="10" y="32"/>
                  </a:cubicBezTo>
                  <a:cubicBezTo>
                    <a:pt x="12" y="32"/>
                    <a:pt x="15" y="31"/>
                    <a:pt x="17" y="30"/>
                  </a:cubicBezTo>
                  <a:cubicBezTo>
                    <a:pt x="16" y="30"/>
                    <a:pt x="15" y="30"/>
                    <a:pt x="15" y="29"/>
                  </a:cubicBezTo>
                  <a:cubicBezTo>
                    <a:pt x="12" y="31"/>
                    <a:pt x="10" y="31"/>
                    <a:pt x="7" y="32"/>
                  </a:cubicBezTo>
                  <a:cubicBezTo>
                    <a:pt x="8" y="31"/>
                    <a:pt x="12" y="29"/>
                    <a:pt x="12" y="27"/>
                  </a:cubicBezTo>
                  <a:cubicBezTo>
                    <a:pt x="11" y="25"/>
                    <a:pt x="15" y="25"/>
                    <a:pt x="16" y="24"/>
                  </a:cubicBezTo>
                  <a:cubicBezTo>
                    <a:pt x="14" y="24"/>
                    <a:pt x="13" y="24"/>
                    <a:pt x="11" y="24"/>
                  </a:cubicBezTo>
                  <a:cubicBezTo>
                    <a:pt x="10" y="24"/>
                    <a:pt x="9" y="23"/>
                    <a:pt x="8" y="23"/>
                  </a:cubicBezTo>
                  <a:cubicBezTo>
                    <a:pt x="8" y="22"/>
                    <a:pt x="8" y="22"/>
                    <a:pt x="8" y="22"/>
                  </a:cubicBezTo>
                  <a:cubicBezTo>
                    <a:pt x="7" y="22"/>
                    <a:pt x="6" y="23"/>
                    <a:pt x="5" y="22"/>
                  </a:cubicBezTo>
                  <a:cubicBezTo>
                    <a:pt x="6" y="21"/>
                    <a:pt x="6" y="21"/>
                    <a:pt x="6" y="21"/>
                  </a:cubicBezTo>
                  <a:cubicBezTo>
                    <a:pt x="5" y="21"/>
                    <a:pt x="5" y="21"/>
                    <a:pt x="5" y="21"/>
                  </a:cubicBezTo>
                  <a:cubicBezTo>
                    <a:pt x="7" y="20"/>
                    <a:pt x="6" y="20"/>
                    <a:pt x="7" y="20"/>
                  </a:cubicBezTo>
                  <a:cubicBezTo>
                    <a:pt x="8" y="19"/>
                    <a:pt x="9" y="20"/>
                    <a:pt x="9" y="20"/>
                  </a:cubicBezTo>
                  <a:cubicBezTo>
                    <a:pt x="8" y="20"/>
                    <a:pt x="7" y="19"/>
                    <a:pt x="8" y="18"/>
                  </a:cubicBezTo>
                  <a:cubicBezTo>
                    <a:pt x="9" y="18"/>
                    <a:pt x="10" y="18"/>
                    <a:pt x="10" y="18"/>
                  </a:cubicBezTo>
                  <a:cubicBezTo>
                    <a:pt x="13" y="17"/>
                    <a:pt x="8" y="16"/>
                    <a:pt x="8" y="17"/>
                  </a:cubicBezTo>
                  <a:cubicBezTo>
                    <a:pt x="8" y="16"/>
                    <a:pt x="9" y="16"/>
                    <a:pt x="9" y="16"/>
                  </a:cubicBezTo>
                  <a:cubicBezTo>
                    <a:pt x="8" y="15"/>
                    <a:pt x="9" y="14"/>
                    <a:pt x="8" y="14"/>
                  </a:cubicBezTo>
                  <a:cubicBezTo>
                    <a:pt x="8" y="14"/>
                    <a:pt x="8" y="13"/>
                    <a:pt x="8" y="13"/>
                  </a:cubicBezTo>
                  <a:cubicBezTo>
                    <a:pt x="7" y="14"/>
                    <a:pt x="7" y="14"/>
                    <a:pt x="7" y="14"/>
                  </a:cubicBezTo>
                  <a:cubicBezTo>
                    <a:pt x="7" y="13"/>
                    <a:pt x="7" y="12"/>
                    <a:pt x="8" y="12"/>
                  </a:cubicBezTo>
                  <a:cubicBezTo>
                    <a:pt x="8" y="13"/>
                    <a:pt x="10" y="12"/>
                    <a:pt x="12" y="12"/>
                  </a:cubicBezTo>
                  <a:cubicBezTo>
                    <a:pt x="13" y="11"/>
                    <a:pt x="15" y="12"/>
                    <a:pt x="15" y="14"/>
                  </a:cubicBezTo>
                  <a:cubicBezTo>
                    <a:pt x="16" y="10"/>
                    <a:pt x="19" y="14"/>
                    <a:pt x="21" y="12"/>
                  </a:cubicBezTo>
                  <a:cubicBezTo>
                    <a:pt x="21" y="12"/>
                    <a:pt x="20" y="12"/>
                    <a:pt x="20" y="11"/>
                  </a:cubicBezTo>
                  <a:cubicBezTo>
                    <a:pt x="21" y="10"/>
                    <a:pt x="24" y="10"/>
                    <a:pt x="24" y="8"/>
                  </a:cubicBezTo>
                  <a:cubicBezTo>
                    <a:pt x="23" y="8"/>
                    <a:pt x="21" y="9"/>
                    <a:pt x="19" y="8"/>
                  </a:cubicBezTo>
                  <a:cubicBezTo>
                    <a:pt x="20" y="7"/>
                    <a:pt x="21" y="6"/>
                    <a:pt x="22" y="7"/>
                  </a:cubicBezTo>
                  <a:cubicBezTo>
                    <a:pt x="22" y="6"/>
                    <a:pt x="22" y="5"/>
                    <a:pt x="23" y="6"/>
                  </a:cubicBezTo>
                  <a:cubicBezTo>
                    <a:pt x="22" y="5"/>
                    <a:pt x="23" y="3"/>
                    <a:pt x="24" y="2"/>
                  </a:cubicBezTo>
                  <a:cubicBezTo>
                    <a:pt x="26" y="1"/>
                    <a:pt x="27" y="2"/>
                    <a:pt x="29" y="2"/>
                  </a:cubicBezTo>
                  <a:cubicBezTo>
                    <a:pt x="28" y="1"/>
                    <a:pt x="30" y="0"/>
                    <a:pt x="30" y="1"/>
                  </a:cubicBezTo>
                  <a:cubicBezTo>
                    <a:pt x="31" y="3"/>
                    <a:pt x="30" y="3"/>
                    <a:pt x="30" y="4"/>
                  </a:cubicBezTo>
                  <a:cubicBezTo>
                    <a:pt x="31" y="4"/>
                    <a:pt x="32" y="2"/>
                    <a:pt x="31" y="1"/>
                  </a:cubicBezTo>
                  <a:cubicBezTo>
                    <a:pt x="33" y="0"/>
                    <a:pt x="34" y="1"/>
                    <a:pt x="36" y="1"/>
                  </a:cubicBezTo>
                  <a:cubicBezTo>
                    <a:pt x="35" y="2"/>
                    <a:pt x="32" y="3"/>
                    <a:pt x="32" y="4"/>
                  </a:cubicBezTo>
                  <a:cubicBezTo>
                    <a:pt x="31" y="6"/>
                    <a:pt x="29" y="8"/>
                    <a:pt x="27" y="7"/>
                  </a:cubicBezTo>
                  <a:cubicBezTo>
                    <a:pt x="28" y="8"/>
                    <a:pt x="28" y="8"/>
                    <a:pt x="29" y="8"/>
                  </a:cubicBezTo>
                  <a:cubicBezTo>
                    <a:pt x="27" y="9"/>
                    <a:pt x="24" y="9"/>
                    <a:pt x="26" y="11"/>
                  </a:cubicBezTo>
                  <a:cubicBezTo>
                    <a:pt x="27" y="12"/>
                    <a:pt x="29" y="13"/>
                    <a:pt x="30" y="13"/>
                  </a:cubicBezTo>
                  <a:cubicBezTo>
                    <a:pt x="31" y="14"/>
                    <a:pt x="32" y="14"/>
                    <a:pt x="32" y="12"/>
                  </a:cubicBezTo>
                  <a:cubicBezTo>
                    <a:pt x="33" y="11"/>
                    <a:pt x="32" y="10"/>
                    <a:pt x="34" y="11"/>
                  </a:cubicBezTo>
                  <a:cubicBezTo>
                    <a:pt x="36" y="11"/>
                    <a:pt x="37" y="13"/>
                    <a:pt x="37" y="13"/>
                  </a:cubicBezTo>
                  <a:cubicBezTo>
                    <a:pt x="37" y="15"/>
                    <a:pt x="39" y="15"/>
                    <a:pt x="40" y="14"/>
                  </a:cubicBezTo>
                  <a:cubicBezTo>
                    <a:pt x="41" y="14"/>
                    <a:pt x="41" y="14"/>
                    <a:pt x="42" y="15"/>
                  </a:cubicBezTo>
                  <a:cubicBezTo>
                    <a:pt x="41" y="15"/>
                    <a:pt x="40" y="15"/>
                    <a:pt x="40" y="16"/>
                  </a:cubicBezTo>
                  <a:cubicBezTo>
                    <a:pt x="39" y="16"/>
                    <a:pt x="41" y="17"/>
                    <a:pt x="40" y="18"/>
                  </a:cubicBezTo>
                  <a:cubicBezTo>
                    <a:pt x="40" y="19"/>
                    <a:pt x="43" y="22"/>
                    <a:pt x="40" y="23"/>
                  </a:cubicBezTo>
                  <a:cubicBezTo>
                    <a:pt x="42" y="25"/>
                    <a:pt x="41" y="27"/>
                    <a:pt x="40" y="30"/>
                  </a:cubicBezTo>
                  <a:cubicBezTo>
                    <a:pt x="40" y="31"/>
                    <a:pt x="39" y="34"/>
                    <a:pt x="37" y="34"/>
                  </a:cubicBezTo>
                  <a:cubicBezTo>
                    <a:pt x="39" y="34"/>
                    <a:pt x="37" y="36"/>
                    <a:pt x="36" y="36"/>
                  </a:cubicBezTo>
                  <a:cubicBezTo>
                    <a:pt x="34" y="36"/>
                    <a:pt x="32" y="37"/>
                    <a:pt x="32" y="35"/>
                  </a:cubicBezTo>
                  <a:cubicBezTo>
                    <a:pt x="33" y="37"/>
                    <a:pt x="28" y="36"/>
                    <a:pt x="27" y="37"/>
                  </a:cubicBezTo>
                  <a:cubicBezTo>
                    <a:pt x="26" y="37"/>
                    <a:pt x="27" y="38"/>
                    <a:pt x="25" y="38"/>
                  </a:cubicBezTo>
                  <a:cubicBezTo>
                    <a:pt x="23" y="38"/>
                    <a:pt x="22" y="41"/>
                    <a:pt x="20" y="40"/>
                  </a:cubicBezTo>
                  <a:cubicBezTo>
                    <a:pt x="22" y="39"/>
                    <a:pt x="19" y="39"/>
                    <a:pt x="19" y="40"/>
                  </a:cubicBezTo>
                  <a:cubicBezTo>
                    <a:pt x="20" y="40"/>
                    <a:pt x="20" y="41"/>
                    <a:pt x="19" y="41"/>
                  </a:cubicBezTo>
                  <a:cubicBezTo>
                    <a:pt x="18" y="41"/>
                    <a:pt x="18" y="42"/>
                    <a:pt x="18" y="42"/>
                  </a:cubicBezTo>
                  <a:cubicBezTo>
                    <a:pt x="17" y="43"/>
                    <a:pt x="17" y="42"/>
                    <a:pt x="16" y="42"/>
                  </a:cubicBezTo>
                  <a:cubicBezTo>
                    <a:pt x="15" y="43"/>
                    <a:pt x="13" y="43"/>
                    <a:pt x="11" y="44"/>
                  </a:cubicBezTo>
                  <a:cubicBezTo>
                    <a:pt x="10" y="44"/>
                    <a:pt x="8" y="44"/>
                    <a:pt x="6" y="44"/>
                  </a:cubicBezTo>
                  <a:cubicBezTo>
                    <a:pt x="7" y="44"/>
                    <a:pt x="7" y="43"/>
                    <a:pt x="8" y="43"/>
                  </a:cubicBezTo>
                  <a:cubicBezTo>
                    <a:pt x="7" y="43"/>
                    <a:pt x="7" y="43"/>
                    <a:pt x="6" y="43"/>
                  </a:cubicBezTo>
                  <a:cubicBezTo>
                    <a:pt x="7" y="43"/>
                    <a:pt x="8" y="42"/>
                    <a:pt x="9" y="42"/>
                  </a:cubicBezTo>
                  <a:cubicBezTo>
                    <a:pt x="8" y="41"/>
                    <a:pt x="5" y="42"/>
                    <a:pt x="4" y="43"/>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94" name="Freeform 1565">
              <a:extLst>
                <a:ext uri="{FF2B5EF4-FFF2-40B4-BE49-F238E27FC236}">
                  <a16:creationId xmlns:a16="http://schemas.microsoft.com/office/drawing/2014/main" xmlns="" id="{971990AF-E799-4AC0-9BEC-726CE7B1CE99}"/>
                </a:ext>
              </a:extLst>
            </p:cNvPr>
            <p:cNvSpPr>
              <a:spLocks/>
            </p:cNvSpPr>
            <p:nvPr/>
          </p:nvSpPr>
          <p:spPr bwMode="auto">
            <a:xfrm>
              <a:off x="3859383" y="1805419"/>
              <a:ext cx="119749" cy="108086"/>
            </a:xfrm>
            <a:custGeom>
              <a:avLst/>
              <a:gdLst>
                <a:gd name="T0" fmla="*/ 3 w 43"/>
                <a:gd name="T1" fmla="*/ 43 h 44"/>
                <a:gd name="T2" fmla="*/ 1 w 43"/>
                <a:gd name="T3" fmla="*/ 41 h 44"/>
                <a:gd name="T4" fmla="*/ 1 w 43"/>
                <a:gd name="T5" fmla="*/ 37 h 44"/>
                <a:gd name="T6" fmla="*/ 4 w 43"/>
                <a:gd name="T7" fmla="*/ 35 h 44"/>
                <a:gd name="T8" fmla="*/ 6 w 43"/>
                <a:gd name="T9" fmla="*/ 33 h 44"/>
                <a:gd name="T10" fmla="*/ 17 w 43"/>
                <a:gd name="T11" fmla="*/ 30 h 44"/>
                <a:gd name="T12" fmla="*/ 7 w 43"/>
                <a:gd name="T13" fmla="*/ 32 h 44"/>
                <a:gd name="T14" fmla="*/ 16 w 43"/>
                <a:gd name="T15" fmla="*/ 24 h 44"/>
                <a:gd name="T16" fmla="*/ 8 w 43"/>
                <a:gd name="T17" fmla="*/ 23 h 44"/>
                <a:gd name="T18" fmla="*/ 5 w 43"/>
                <a:gd name="T19" fmla="*/ 22 h 44"/>
                <a:gd name="T20" fmla="*/ 5 w 43"/>
                <a:gd name="T21" fmla="*/ 21 h 44"/>
                <a:gd name="T22" fmla="*/ 9 w 43"/>
                <a:gd name="T23" fmla="*/ 20 h 44"/>
                <a:gd name="T24" fmla="*/ 10 w 43"/>
                <a:gd name="T25" fmla="*/ 18 h 44"/>
                <a:gd name="T26" fmla="*/ 9 w 43"/>
                <a:gd name="T27" fmla="*/ 16 h 44"/>
                <a:gd name="T28" fmla="*/ 8 w 43"/>
                <a:gd name="T29" fmla="*/ 13 h 44"/>
                <a:gd name="T30" fmla="*/ 8 w 43"/>
                <a:gd name="T31" fmla="*/ 12 h 44"/>
                <a:gd name="T32" fmla="*/ 15 w 43"/>
                <a:gd name="T33" fmla="*/ 14 h 44"/>
                <a:gd name="T34" fmla="*/ 20 w 43"/>
                <a:gd name="T35" fmla="*/ 11 h 44"/>
                <a:gd name="T36" fmla="*/ 19 w 43"/>
                <a:gd name="T37" fmla="*/ 8 h 44"/>
                <a:gd name="T38" fmla="*/ 23 w 43"/>
                <a:gd name="T39" fmla="*/ 6 h 44"/>
                <a:gd name="T40" fmla="*/ 29 w 43"/>
                <a:gd name="T41" fmla="*/ 2 h 44"/>
                <a:gd name="T42" fmla="*/ 30 w 43"/>
                <a:gd name="T43" fmla="*/ 4 h 44"/>
                <a:gd name="T44" fmla="*/ 36 w 43"/>
                <a:gd name="T45" fmla="*/ 1 h 44"/>
                <a:gd name="T46" fmla="*/ 27 w 43"/>
                <a:gd name="T47" fmla="*/ 7 h 44"/>
                <a:gd name="T48" fmla="*/ 26 w 43"/>
                <a:gd name="T49" fmla="*/ 11 h 44"/>
                <a:gd name="T50" fmla="*/ 32 w 43"/>
                <a:gd name="T51" fmla="*/ 12 h 44"/>
                <a:gd name="T52" fmla="*/ 37 w 43"/>
                <a:gd name="T53" fmla="*/ 13 h 44"/>
                <a:gd name="T54" fmla="*/ 42 w 43"/>
                <a:gd name="T55" fmla="*/ 15 h 44"/>
                <a:gd name="T56" fmla="*/ 40 w 43"/>
                <a:gd name="T57" fmla="*/ 18 h 44"/>
                <a:gd name="T58" fmla="*/ 40 w 43"/>
                <a:gd name="T59" fmla="*/ 30 h 44"/>
                <a:gd name="T60" fmla="*/ 36 w 43"/>
                <a:gd name="T61" fmla="*/ 36 h 44"/>
                <a:gd name="T62" fmla="*/ 27 w 43"/>
                <a:gd name="T63" fmla="*/ 37 h 44"/>
                <a:gd name="T64" fmla="*/ 20 w 43"/>
                <a:gd name="T65" fmla="*/ 40 h 44"/>
                <a:gd name="T66" fmla="*/ 19 w 43"/>
                <a:gd name="T67" fmla="*/ 41 h 44"/>
                <a:gd name="T68" fmla="*/ 16 w 43"/>
                <a:gd name="T69" fmla="*/ 42 h 44"/>
                <a:gd name="T70" fmla="*/ 6 w 43"/>
                <a:gd name="T71" fmla="*/ 44 h 44"/>
                <a:gd name="T72" fmla="*/ 6 w 43"/>
                <a:gd name="T73" fmla="*/ 43 h 44"/>
                <a:gd name="T74" fmla="*/ 4 w 43"/>
                <a:gd name="T75" fmla="*/ 4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3" h="44">
                  <a:moveTo>
                    <a:pt x="4" y="43"/>
                  </a:moveTo>
                  <a:cubicBezTo>
                    <a:pt x="3" y="43"/>
                    <a:pt x="3" y="43"/>
                    <a:pt x="3" y="43"/>
                  </a:cubicBezTo>
                  <a:cubicBezTo>
                    <a:pt x="4" y="42"/>
                    <a:pt x="6" y="40"/>
                    <a:pt x="8" y="40"/>
                  </a:cubicBezTo>
                  <a:cubicBezTo>
                    <a:pt x="6" y="40"/>
                    <a:pt x="3" y="42"/>
                    <a:pt x="1" y="41"/>
                  </a:cubicBezTo>
                  <a:cubicBezTo>
                    <a:pt x="0" y="39"/>
                    <a:pt x="5" y="36"/>
                    <a:pt x="7" y="37"/>
                  </a:cubicBezTo>
                  <a:cubicBezTo>
                    <a:pt x="5" y="36"/>
                    <a:pt x="2" y="37"/>
                    <a:pt x="1" y="37"/>
                  </a:cubicBezTo>
                  <a:cubicBezTo>
                    <a:pt x="0" y="36"/>
                    <a:pt x="2" y="35"/>
                    <a:pt x="3" y="35"/>
                  </a:cubicBezTo>
                  <a:cubicBezTo>
                    <a:pt x="3" y="35"/>
                    <a:pt x="4" y="35"/>
                    <a:pt x="4" y="35"/>
                  </a:cubicBezTo>
                  <a:cubicBezTo>
                    <a:pt x="5" y="35"/>
                    <a:pt x="6" y="36"/>
                    <a:pt x="7" y="35"/>
                  </a:cubicBezTo>
                  <a:cubicBezTo>
                    <a:pt x="7" y="35"/>
                    <a:pt x="6" y="34"/>
                    <a:pt x="6" y="33"/>
                  </a:cubicBezTo>
                  <a:cubicBezTo>
                    <a:pt x="8" y="33"/>
                    <a:pt x="8" y="31"/>
                    <a:pt x="10" y="32"/>
                  </a:cubicBezTo>
                  <a:cubicBezTo>
                    <a:pt x="12" y="32"/>
                    <a:pt x="15" y="31"/>
                    <a:pt x="17" y="30"/>
                  </a:cubicBezTo>
                  <a:cubicBezTo>
                    <a:pt x="16" y="30"/>
                    <a:pt x="15" y="30"/>
                    <a:pt x="15" y="29"/>
                  </a:cubicBezTo>
                  <a:cubicBezTo>
                    <a:pt x="12" y="31"/>
                    <a:pt x="10" y="31"/>
                    <a:pt x="7" y="32"/>
                  </a:cubicBezTo>
                  <a:cubicBezTo>
                    <a:pt x="8" y="31"/>
                    <a:pt x="12" y="29"/>
                    <a:pt x="12" y="27"/>
                  </a:cubicBezTo>
                  <a:cubicBezTo>
                    <a:pt x="11" y="25"/>
                    <a:pt x="15" y="25"/>
                    <a:pt x="16" y="24"/>
                  </a:cubicBezTo>
                  <a:cubicBezTo>
                    <a:pt x="14" y="24"/>
                    <a:pt x="13" y="24"/>
                    <a:pt x="11" y="24"/>
                  </a:cubicBezTo>
                  <a:cubicBezTo>
                    <a:pt x="10" y="24"/>
                    <a:pt x="9" y="23"/>
                    <a:pt x="8" y="23"/>
                  </a:cubicBezTo>
                  <a:cubicBezTo>
                    <a:pt x="8" y="22"/>
                    <a:pt x="8" y="22"/>
                    <a:pt x="8" y="22"/>
                  </a:cubicBezTo>
                  <a:cubicBezTo>
                    <a:pt x="7" y="22"/>
                    <a:pt x="6" y="23"/>
                    <a:pt x="5" y="22"/>
                  </a:cubicBezTo>
                  <a:cubicBezTo>
                    <a:pt x="6" y="21"/>
                    <a:pt x="6" y="21"/>
                    <a:pt x="6" y="21"/>
                  </a:cubicBezTo>
                  <a:cubicBezTo>
                    <a:pt x="5" y="21"/>
                    <a:pt x="5" y="21"/>
                    <a:pt x="5" y="21"/>
                  </a:cubicBezTo>
                  <a:cubicBezTo>
                    <a:pt x="7" y="20"/>
                    <a:pt x="6" y="20"/>
                    <a:pt x="7" y="20"/>
                  </a:cubicBezTo>
                  <a:cubicBezTo>
                    <a:pt x="8" y="19"/>
                    <a:pt x="9" y="20"/>
                    <a:pt x="9" y="20"/>
                  </a:cubicBezTo>
                  <a:cubicBezTo>
                    <a:pt x="8" y="20"/>
                    <a:pt x="7" y="19"/>
                    <a:pt x="8" y="18"/>
                  </a:cubicBezTo>
                  <a:cubicBezTo>
                    <a:pt x="9" y="18"/>
                    <a:pt x="10" y="18"/>
                    <a:pt x="10" y="18"/>
                  </a:cubicBezTo>
                  <a:cubicBezTo>
                    <a:pt x="13" y="17"/>
                    <a:pt x="8" y="16"/>
                    <a:pt x="8" y="17"/>
                  </a:cubicBezTo>
                  <a:cubicBezTo>
                    <a:pt x="8" y="16"/>
                    <a:pt x="9" y="16"/>
                    <a:pt x="9" y="16"/>
                  </a:cubicBezTo>
                  <a:cubicBezTo>
                    <a:pt x="8" y="15"/>
                    <a:pt x="9" y="14"/>
                    <a:pt x="8" y="14"/>
                  </a:cubicBezTo>
                  <a:cubicBezTo>
                    <a:pt x="8" y="14"/>
                    <a:pt x="8" y="13"/>
                    <a:pt x="8" y="13"/>
                  </a:cubicBezTo>
                  <a:cubicBezTo>
                    <a:pt x="7" y="14"/>
                    <a:pt x="7" y="14"/>
                    <a:pt x="7" y="14"/>
                  </a:cubicBezTo>
                  <a:cubicBezTo>
                    <a:pt x="7" y="13"/>
                    <a:pt x="7" y="12"/>
                    <a:pt x="8" y="12"/>
                  </a:cubicBezTo>
                  <a:cubicBezTo>
                    <a:pt x="8" y="13"/>
                    <a:pt x="10" y="12"/>
                    <a:pt x="12" y="12"/>
                  </a:cubicBezTo>
                  <a:cubicBezTo>
                    <a:pt x="13" y="11"/>
                    <a:pt x="15" y="12"/>
                    <a:pt x="15" y="14"/>
                  </a:cubicBezTo>
                  <a:cubicBezTo>
                    <a:pt x="16" y="10"/>
                    <a:pt x="19" y="14"/>
                    <a:pt x="21" y="12"/>
                  </a:cubicBezTo>
                  <a:cubicBezTo>
                    <a:pt x="21" y="12"/>
                    <a:pt x="20" y="12"/>
                    <a:pt x="20" y="11"/>
                  </a:cubicBezTo>
                  <a:cubicBezTo>
                    <a:pt x="21" y="10"/>
                    <a:pt x="24" y="10"/>
                    <a:pt x="24" y="8"/>
                  </a:cubicBezTo>
                  <a:cubicBezTo>
                    <a:pt x="23" y="8"/>
                    <a:pt x="21" y="9"/>
                    <a:pt x="19" y="8"/>
                  </a:cubicBezTo>
                  <a:cubicBezTo>
                    <a:pt x="20" y="7"/>
                    <a:pt x="21" y="6"/>
                    <a:pt x="22" y="7"/>
                  </a:cubicBezTo>
                  <a:cubicBezTo>
                    <a:pt x="22" y="6"/>
                    <a:pt x="22" y="5"/>
                    <a:pt x="23" y="6"/>
                  </a:cubicBezTo>
                  <a:cubicBezTo>
                    <a:pt x="22" y="5"/>
                    <a:pt x="23" y="3"/>
                    <a:pt x="24" y="2"/>
                  </a:cubicBezTo>
                  <a:cubicBezTo>
                    <a:pt x="26" y="1"/>
                    <a:pt x="27" y="2"/>
                    <a:pt x="29" y="2"/>
                  </a:cubicBezTo>
                  <a:cubicBezTo>
                    <a:pt x="28" y="1"/>
                    <a:pt x="30" y="0"/>
                    <a:pt x="30" y="1"/>
                  </a:cubicBezTo>
                  <a:cubicBezTo>
                    <a:pt x="31" y="3"/>
                    <a:pt x="30" y="3"/>
                    <a:pt x="30" y="4"/>
                  </a:cubicBezTo>
                  <a:cubicBezTo>
                    <a:pt x="31" y="4"/>
                    <a:pt x="32" y="2"/>
                    <a:pt x="31" y="1"/>
                  </a:cubicBezTo>
                  <a:cubicBezTo>
                    <a:pt x="33" y="0"/>
                    <a:pt x="34" y="1"/>
                    <a:pt x="36" y="1"/>
                  </a:cubicBezTo>
                  <a:cubicBezTo>
                    <a:pt x="35" y="2"/>
                    <a:pt x="32" y="3"/>
                    <a:pt x="32" y="4"/>
                  </a:cubicBezTo>
                  <a:cubicBezTo>
                    <a:pt x="31" y="6"/>
                    <a:pt x="29" y="8"/>
                    <a:pt x="27" y="7"/>
                  </a:cubicBezTo>
                  <a:cubicBezTo>
                    <a:pt x="28" y="8"/>
                    <a:pt x="28" y="8"/>
                    <a:pt x="29" y="8"/>
                  </a:cubicBezTo>
                  <a:cubicBezTo>
                    <a:pt x="27" y="9"/>
                    <a:pt x="24" y="9"/>
                    <a:pt x="26" y="11"/>
                  </a:cubicBezTo>
                  <a:cubicBezTo>
                    <a:pt x="27" y="12"/>
                    <a:pt x="29" y="13"/>
                    <a:pt x="30" y="13"/>
                  </a:cubicBezTo>
                  <a:cubicBezTo>
                    <a:pt x="31" y="14"/>
                    <a:pt x="32" y="14"/>
                    <a:pt x="32" y="12"/>
                  </a:cubicBezTo>
                  <a:cubicBezTo>
                    <a:pt x="33" y="11"/>
                    <a:pt x="32" y="10"/>
                    <a:pt x="34" y="11"/>
                  </a:cubicBezTo>
                  <a:cubicBezTo>
                    <a:pt x="36" y="11"/>
                    <a:pt x="37" y="13"/>
                    <a:pt x="37" y="13"/>
                  </a:cubicBezTo>
                  <a:cubicBezTo>
                    <a:pt x="37" y="15"/>
                    <a:pt x="39" y="15"/>
                    <a:pt x="40" y="14"/>
                  </a:cubicBezTo>
                  <a:cubicBezTo>
                    <a:pt x="41" y="14"/>
                    <a:pt x="41" y="14"/>
                    <a:pt x="42" y="15"/>
                  </a:cubicBezTo>
                  <a:cubicBezTo>
                    <a:pt x="41" y="15"/>
                    <a:pt x="40" y="15"/>
                    <a:pt x="40" y="16"/>
                  </a:cubicBezTo>
                  <a:cubicBezTo>
                    <a:pt x="39" y="16"/>
                    <a:pt x="41" y="17"/>
                    <a:pt x="40" y="18"/>
                  </a:cubicBezTo>
                  <a:cubicBezTo>
                    <a:pt x="40" y="19"/>
                    <a:pt x="43" y="22"/>
                    <a:pt x="40" y="23"/>
                  </a:cubicBezTo>
                  <a:cubicBezTo>
                    <a:pt x="42" y="25"/>
                    <a:pt x="41" y="27"/>
                    <a:pt x="40" y="30"/>
                  </a:cubicBezTo>
                  <a:cubicBezTo>
                    <a:pt x="40" y="31"/>
                    <a:pt x="39" y="34"/>
                    <a:pt x="37" y="34"/>
                  </a:cubicBezTo>
                  <a:cubicBezTo>
                    <a:pt x="39" y="34"/>
                    <a:pt x="37" y="36"/>
                    <a:pt x="36" y="36"/>
                  </a:cubicBezTo>
                  <a:cubicBezTo>
                    <a:pt x="34" y="36"/>
                    <a:pt x="32" y="37"/>
                    <a:pt x="32" y="35"/>
                  </a:cubicBezTo>
                  <a:cubicBezTo>
                    <a:pt x="33" y="37"/>
                    <a:pt x="28" y="36"/>
                    <a:pt x="27" y="37"/>
                  </a:cubicBezTo>
                  <a:cubicBezTo>
                    <a:pt x="26" y="37"/>
                    <a:pt x="27" y="38"/>
                    <a:pt x="25" y="38"/>
                  </a:cubicBezTo>
                  <a:cubicBezTo>
                    <a:pt x="23" y="38"/>
                    <a:pt x="22" y="41"/>
                    <a:pt x="20" y="40"/>
                  </a:cubicBezTo>
                  <a:cubicBezTo>
                    <a:pt x="22" y="39"/>
                    <a:pt x="19" y="39"/>
                    <a:pt x="19" y="40"/>
                  </a:cubicBezTo>
                  <a:cubicBezTo>
                    <a:pt x="20" y="40"/>
                    <a:pt x="20" y="41"/>
                    <a:pt x="19" y="41"/>
                  </a:cubicBezTo>
                  <a:cubicBezTo>
                    <a:pt x="18" y="41"/>
                    <a:pt x="18" y="42"/>
                    <a:pt x="18" y="42"/>
                  </a:cubicBezTo>
                  <a:cubicBezTo>
                    <a:pt x="17" y="43"/>
                    <a:pt x="17" y="42"/>
                    <a:pt x="16" y="42"/>
                  </a:cubicBezTo>
                  <a:cubicBezTo>
                    <a:pt x="15" y="43"/>
                    <a:pt x="13" y="43"/>
                    <a:pt x="11" y="44"/>
                  </a:cubicBezTo>
                  <a:cubicBezTo>
                    <a:pt x="10" y="44"/>
                    <a:pt x="8" y="44"/>
                    <a:pt x="6" y="44"/>
                  </a:cubicBezTo>
                  <a:cubicBezTo>
                    <a:pt x="7" y="44"/>
                    <a:pt x="7" y="43"/>
                    <a:pt x="8" y="43"/>
                  </a:cubicBezTo>
                  <a:cubicBezTo>
                    <a:pt x="7" y="43"/>
                    <a:pt x="7" y="43"/>
                    <a:pt x="6" y="43"/>
                  </a:cubicBezTo>
                  <a:cubicBezTo>
                    <a:pt x="7" y="43"/>
                    <a:pt x="8" y="42"/>
                    <a:pt x="9" y="42"/>
                  </a:cubicBezTo>
                  <a:cubicBezTo>
                    <a:pt x="8" y="41"/>
                    <a:pt x="5" y="42"/>
                    <a:pt x="4" y="4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95" name="Freeform 1566">
              <a:extLst>
                <a:ext uri="{FF2B5EF4-FFF2-40B4-BE49-F238E27FC236}">
                  <a16:creationId xmlns:a16="http://schemas.microsoft.com/office/drawing/2014/main" xmlns="" id="{7D7EEDEE-0D49-44C6-927A-C05A12A6D778}"/>
                </a:ext>
              </a:extLst>
            </p:cNvPr>
            <p:cNvSpPr>
              <a:spLocks/>
            </p:cNvSpPr>
            <p:nvPr/>
          </p:nvSpPr>
          <p:spPr bwMode="auto">
            <a:xfrm>
              <a:off x="4292685" y="3305984"/>
              <a:ext cx="4727" cy="1404"/>
            </a:xfrm>
            <a:custGeom>
              <a:avLst/>
              <a:gdLst>
                <a:gd name="T0" fmla="*/ 0 w 2"/>
                <a:gd name="T1" fmla="*/ 1 h 1"/>
                <a:gd name="T2" fmla="*/ 1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1" y="0"/>
                  </a:cubicBezTo>
                  <a:cubicBezTo>
                    <a:pt x="0" y="0"/>
                    <a:pt x="0"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96" name="Freeform 1567">
              <a:extLst>
                <a:ext uri="{FF2B5EF4-FFF2-40B4-BE49-F238E27FC236}">
                  <a16:creationId xmlns:a16="http://schemas.microsoft.com/office/drawing/2014/main" xmlns="" id="{2EF45634-A2E7-4DCA-B026-5BA5DCF87BDB}"/>
                </a:ext>
              </a:extLst>
            </p:cNvPr>
            <p:cNvSpPr>
              <a:spLocks/>
            </p:cNvSpPr>
            <p:nvPr/>
          </p:nvSpPr>
          <p:spPr bwMode="auto">
            <a:xfrm>
              <a:off x="4292685" y="3305984"/>
              <a:ext cx="4727" cy="1404"/>
            </a:xfrm>
            <a:custGeom>
              <a:avLst/>
              <a:gdLst>
                <a:gd name="T0" fmla="*/ 0 w 2"/>
                <a:gd name="T1" fmla="*/ 1 h 1"/>
                <a:gd name="T2" fmla="*/ 1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1" y="0"/>
                  </a:cubicBezTo>
                  <a:cubicBezTo>
                    <a:pt x="0" y="0"/>
                    <a:pt x="0"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97" name="Freeform 1568">
              <a:extLst>
                <a:ext uri="{FF2B5EF4-FFF2-40B4-BE49-F238E27FC236}">
                  <a16:creationId xmlns:a16="http://schemas.microsoft.com/office/drawing/2014/main" xmlns="" id="{26D3C54E-6CAA-417C-B31B-26F60782B998}"/>
                </a:ext>
              </a:extLst>
            </p:cNvPr>
            <p:cNvSpPr>
              <a:spLocks/>
            </p:cNvSpPr>
            <p:nvPr/>
          </p:nvSpPr>
          <p:spPr bwMode="auto">
            <a:xfrm>
              <a:off x="4297413" y="3305984"/>
              <a:ext cx="6303" cy="1404"/>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2" y="0"/>
                    <a:pt x="2" y="0"/>
                    <a:pt x="2" y="0"/>
                  </a:cubicBezTo>
                  <a:cubicBezTo>
                    <a:pt x="1" y="0"/>
                    <a:pt x="0" y="0"/>
                    <a:pt x="0" y="1"/>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98" name="Freeform 1569">
              <a:extLst>
                <a:ext uri="{FF2B5EF4-FFF2-40B4-BE49-F238E27FC236}">
                  <a16:creationId xmlns:a16="http://schemas.microsoft.com/office/drawing/2014/main" xmlns="" id="{65E8E4FC-BF3D-4055-834C-6C88EE342F76}"/>
                </a:ext>
              </a:extLst>
            </p:cNvPr>
            <p:cNvSpPr>
              <a:spLocks/>
            </p:cNvSpPr>
            <p:nvPr/>
          </p:nvSpPr>
          <p:spPr bwMode="auto">
            <a:xfrm>
              <a:off x="4297413" y="3305984"/>
              <a:ext cx="6303" cy="1404"/>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2" y="0"/>
                    <a:pt x="2" y="0"/>
                    <a:pt x="2" y="0"/>
                  </a:cubicBezTo>
                  <a:cubicBezTo>
                    <a:pt x="1" y="0"/>
                    <a:pt x="0" y="0"/>
                    <a:pt x="0" y="1"/>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599" name="Freeform 1570">
              <a:extLst>
                <a:ext uri="{FF2B5EF4-FFF2-40B4-BE49-F238E27FC236}">
                  <a16:creationId xmlns:a16="http://schemas.microsoft.com/office/drawing/2014/main" xmlns="" id="{5B71D0EB-A4BE-418B-A5C9-DE57B7E2CCFD}"/>
                </a:ext>
              </a:extLst>
            </p:cNvPr>
            <p:cNvSpPr>
              <a:spLocks/>
            </p:cNvSpPr>
            <p:nvPr/>
          </p:nvSpPr>
          <p:spPr bwMode="auto">
            <a:xfrm>
              <a:off x="4158755" y="3025242"/>
              <a:ext cx="359247" cy="290569"/>
            </a:xfrm>
            <a:custGeom>
              <a:avLst/>
              <a:gdLst>
                <a:gd name="T0" fmla="*/ 2 w 129"/>
                <a:gd name="T1" fmla="*/ 59 h 117"/>
                <a:gd name="T2" fmla="*/ 6 w 129"/>
                <a:gd name="T3" fmla="*/ 52 h 117"/>
                <a:gd name="T4" fmla="*/ 11 w 129"/>
                <a:gd name="T5" fmla="*/ 45 h 117"/>
                <a:gd name="T6" fmla="*/ 12 w 129"/>
                <a:gd name="T7" fmla="*/ 37 h 117"/>
                <a:gd name="T8" fmla="*/ 10 w 129"/>
                <a:gd name="T9" fmla="*/ 31 h 117"/>
                <a:gd name="T10" fmla="*/ 11 w 129"/>
                <a:gd name="T11" fmla="*/ 19 h 117"/>
                <a:gd name="T12" fmla="*/ 16 w 129"/>
                <a:gd name="T13" fmla="*/ 8 h 117"/>
                <a:gd name="T14" fmla="*/ 24 w 129"/>
                <a:gd name="T15" fmla="*/ 2 h 117"/>
                <a:gd name="T16" fmla="*/ 35 w 129"/>
                <a:gd name="T17" fmla="*/ 2 h 117"/>
                <a:gd name="T18" fmla="*/ 44 w 129"/>
                <a:gd name="T19" fmla="*/ 9 h 117"/>
                <a:gd name="T20" fmla="*/ 49 w 129"/>
                <a:gd name="T21" fmla="*/ 9 h 117"/>
                <a:gd name="T22" fmla="*/ 61 w 129"/>
                <a:gd name="T23" fmla="*/ 10 h 117"/>
                <a:gd name="T24" fmla="*/ 68 w 129"/>
                <a:gd name="T25" fmla="*/ 13 h 117"/>
                <a:gd name="T26" fmla="*/ 78 w 129"/>
                <a:gd name="T27" fmla="*/ 9 h 117"/>
                <a:gd name="T28" fmla="*/ 98 w 129"/>
                <a:gd name="T29" fmla="*/ 8 h 117"/>
                <a:gd name="T30" fmla="*/ 108 w 129"/>
                <a:gd name="T31" fmla="*/ 6 h 117"/>
                <a:gd name="T32" fmla="*/ 112 w 129"/>
                <a:gd name="T33" fmla="*/ 3 h 117"/>
                <a:gd name="T34" fmla="*/ 121 w 129"/>
                <a:gd name="T35" fmla="*/ 15 h 117"/>
                <a:gd name="T36" fmla="*/ 125 w 129"/>
                <a:gd name="T37" fmla="*/ 19 h 117"/>
                <a:gd name="T38" fmla="*/ 121 w 129"/>
                <a:gd name="T39" fmla="*/ 31 h 117"/>
                <a:gd name="T40" fmla="*/ 115 w 129"/>
                <a:gd name="T41" fmla="*/ 44 h 117"/>
                <a:gd name="T42" fmla="*/ 112 w 129"/>
                <a:gd name="T43" fmla="*/ 52 h 117"/>
                <a:gd name="T44" fmla="*/ 108 w 129"/>
                <a:gd name="T45" fmla="*/ 60 h 117"/>
                <a:gd name="T46" fmla="*/ 102 w 129"/>
                <a:gd name="T47" fmla="*/ 66 h 117"/>
                <a:gd name="T48" fmla="*/ 98 w 129"/>
                <a:gd name="T49" fmla="*/ 78 h 117"/>
                <a:gd name="T50" fmla="*/ 94 w 129"/>
                <a:gd name="T51" fmla="*/ 87 h 117"/>
                <a:gd name="T52" fmla="*/ 90 w 129"/>
                <a:gd name="T53" fmla="*/ 90 h 117"/>
                <a:gd name="T54" fmla="*/ 86 w 129"/>
                <a:gd name="T55" fmla="*/ 84 h 117"/>
                <a:gd name="T56" fmla="*/ 82 w 129"/>
                <a:gd name="T57" fmla="*/ 84 h 117"/>
                <a:gd name="T58" fmla="*/ 74 w 129"/>
                <a:gd name="T59" fmla="*/ 89 h 117"/>
                <a:gd name="T60" fmla="*/ 65 w 129"/>
                <a:gd name="T61" fmla="*/ 104 h 117"/>
                <a:gd name="T62" fmla="*/ 61 w 129"/>
                <a:gd name="T63" fmla="*/ 109 h 117"/>
                <a:gd name="T64" fmla="*/ 57 w 129"/>
                <a:gd name="T65" fmla="*/ 112 h 117"/>
                <a:gd name="T66" fmla="*/ 50 w 129"/>
                <a:gd name="T67" fmla="*/ 112 h 117"/>
                <a:gd name="T68" fmla="*/ 47 w 129"/>
                <a:gd name="T69" fmla="*/ 113 h 117"/>
                <a:gd name="T70" fmla="*/ 46 w 129"/>
                <a:gd name="T71" fmla="*/ 114 h 117"/>
                <a:gd name="T72" fmla="*/ 44 w 129"/>
                <a:gd name="T73" fmla="*/ 114 h 117"/>
                <a:gd name="T74" fmla="*/ 43 w 129"/>
                <a:gd name="T75" fmla="*/ 112 h 117"/>
                <a:gd name="T76" fmla="*/ 41 w 129"/>
                <a:gd name="T77" fmla="*/ 113 h 117"/>
                <a:gd name="T78" fmla="*/ 38 w 129"/>
                <a:gd name="T79" fmla="*/ 113 h 117"/>
                <a:gd name="T80" fmla="*/ 34 w 129"/>
                <a:gd name="T81" fmla="*/ 114 h 117"/>
                <a:gd name="T82" fmla="*/ 30 w 129"/>
                <a:gd name="T83" fmla="*/ 106 h 117"/>
                <a:gd name="T84" fmla="*/ 30 w 129"/>
                <a:gd name="T85" fmla="*/ 103 h 117"/>
                <a:gd name="T86" fmla="*/ 28 w 129"/>
                <a:gd name="T87" fmla="*/ 102 h 117"/>
                <a:gd name="T88" fmla="*/ 28 w 129"/>
                <a:gd name="T89" fmla="*/ 99 h 117"/>
                <a:gd name="T90" fmla="*/ 26 w 129"/>
                <a:gd name="T91" fmla="*/ 99 h 117"/>
                <a:gd name="T92" fmla="*/ 26 w 129"/>
                <a:gd name="T93" fmla="*/ 98 h 117"/>
                <a:gd name="T94" fmla="*/ 12 w 129"/>
                <a:gd name="T95" fmla="*/ 90 h 117"/>
                <a:gd name="T96" fmla="*/ 12 w 129"/>
                <a:gd name="T97" fmla="*/ 87 h 117"/>
                <a:gd name="T98" fmla="*/ 8 w 129"/>
                <a:gd name="T99" fmla="*/ 90 h 117"/>
                <a:gd name="T100" fmla="*/ 2 w 129"/>
                <a:gd name="T101" fmla="*/ 86 h 117"/>
                <a:gd name="T102" fmla="*/ 0 w 129"/>
                <a:gd name="T103" fmla="*/ 7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 h="117">
                  <a:moveTo>
                    <a:pt x="0" y="72"/>
                  </a:moveTo>
                  <a:cubicBezTo>
                    <a:pt x="2" y="68"/>
                    <a:pt x="0" y="63"/>
                    <a:pt x="2" y="59"/>
                  </a:cubicBezTo>
                  <a:cubicBezTo>
                    <a:pt x="2" y="58"/>
                    <a:pt x="4" y="58"/>
                    <a:pt x="5" y="57"/>
                  </a:cubicBezTo>
                  <a:cubicBezTo>
                    <a:pt x="6" y="56"/>
                    <a:pt x="5" y="54"/>
                    <a:pt x="6" y="52"/>
                  </a:cubicBezTo>
                  <a:cubicBezTo>
                    <a:pt x="7" y="51"/>
                    <a:pt x="7" y="49"/>
                    <a:pt x="9" y="49"/>
                  </a:cubicBezTo>
                  <a:cubicBezTo>
                    <a:pt x="10" y="48"/>
                    <a:pt x="12" y="46"/>
                    <a:pt x="11" y="45"/>
                  </a:cubicBezTo>
                  <a:cubicBezTo>
                    <a:pt x="11" y="43"/>
                    <a:pt x="10" y="42"/>
                    <a:pt x="12" y="42"/>
                  </a:cubicBezTo>
                  <a:cubicBezTo>
                    <a:pt x="14" y="41"/>
                    <a:pt x="12" y="38"/>
                    <a:pt x="12" y="37"/>
                  </a:cubicBezTo>
                  <a:cubicBezTo>
                    <a:pt x="12" y="36"/>
                    <a:pt x="12" y="35"/>
                    <a:pt x="12" y="34"/>
                  </a:cubicBezTo>
                  <a:cubicBezTo>
                    <a:pt x="11" y="33"/>
                    <a:pt x="10" y="32"/>
                    <a:pt x="10" y="31"/>
                  </a:cubicBezTo>
                  <a:cubicBezTo>
                    <a:pt x="9" y="29"/>
                    <a:pt x="10" y="27"/>
                    <a:pt x="11" y="26"/>
                  </a:cubicBezTo>
                  <a:cubicBezTo>
                    <a:pt x="11" y="23"/>
                    <a:pt x="11" y="21"/>
                    <a:pt x="11" y="19"/>
                  </a:cubicBezTo>
                  <a:cubicBezTo>
                    <a:pt x="11" y="16"/>
                    <a:pt x="12" y="16"/>
                    <a:pt x="14" y="14"/>
                  </a:cubicBezTo>
                  <a:cubicBezTo>
                    <a:pt x="16" y="12"/>
                    <a:pt x="16" y="10"/>
                    <a:pt x="16" y="8"/>
                  </a:cubicBezTo>
                  <a:cubicBezTo>
                    <a:pt x="16" y="6"/>
                    <a:pt x="17" y="5"/>
                    <a:pt x="19" y="4"/>
                  </a:cubicBezTo>
                  <a:cubicBezTo>
                    <a:pt x="20" y="2"/>
                    <a:pt x="22" y="2"/>
                    <a:pt x="24" y="2"/>
                  </a:cubicBezTo>
                  <a:cubicBezTo>
                    <a:pt x="27" y="2"/>
                    <a:pt x="28" y="1"/>
                    <a:pt x="31" y="0"/>
                  </a:cubicBezTo>
                  <a:cubicBezTo>
                    <a:pt x="32" y="0"/>
                    <a:pt x="34" y="1"/>
                    <a:pt x="35" y="2"/>
                  </a:cubicBezTo>
                  <a:cubicBezTo>
                    <a:pt x="37" y="3"/>
                    <a:pt x="39" y="2"/>
                    <a:pt x="41" y="4"/>
                  </a:cubicBezTo>
                  <a:cubicBezTo>
                    <a:pt x="42" y="6"/>
                    <a:pt x="43" y="7"/>
                    <a:pt x="44" y="9"/>
                  </a:cubicBezTo>
                  <a:cubicBezTo>
                    <a:pt x="45" y="10"/>
                    <a:pt x="45" y="11"/>
                    <a:pt x="46" y="11"/>
                  </a:cubicBezTo>
                  <a:cubicBezTo>
                    <a:pt x="47" y="11"/>
                    <a:pt x="48" y="10"/>
                    <a:pt x="49" y="9"/>
                  </a:cubicBezTo>
                  <a:cubicBezTo>
                    <a:pt x="53" y="9"/>
                    <a:pt x="55" y="5"/>
                    <a:pt x="59" y="8"/>
                  </a:cubicBezTo>
                  <a:cubicBezTo>
                    <a:pt x="60" y="9"/>
                    <a:pt x="61" y="9"/>
                    <a:pt x="61" y="10"/>
                  </a:cubicBezTo>
                  <a:cubicBezTo>
                    <a:pt x="63" y="10"/>
                    <a:pt x="63" y="10"/>
                    <a:pt x="63" y="10"/>
                  </a:cubicBezTo>
                  <a:cubicBezTo>
                    <a:pt x="65" y="11"/>
                    <a:pt x="66" y="13"/>
                    <a:pt x="68" y="13"/>
                  </a:cubicBezTo>
                  <a:cubicBezTo>
                    <a:pt x="69" y="13"/>
                    <a:pt x="72" y="14"/>
                    <a:pt x="74" y="13"/>
                  </a:cubicBezTo>
                  <a:cubicBezTo>
                    <a:pt x="76" y="12"/>
                    <a:pt x="76" y="10"/>
                    <a:pt x="78" y="9"/>
                  </a:cubicBezTo>
                  <a:cubicBezTo>
                    <a:pt x="81" y="6"/>
                    <a:pt x="87" y="6"/>
                    <a:pt x="91" y="6"/>
                  </a:cubicBezTo>
                  <a:cubicBezTo>
                    <a:pt x="93" y="6"/>
                    <a:pt x="96" y="7"/>
                    <a:pt x="98" y="8"/>
                  </a:cubicBezTo>
                  <a:cubicBezTo>
                    <a:pt x="99" y="9"/>
                    <a:pt x="101" y="10"/>
                    <a:pt x="103" y="10"/>
                  </a:cubicBezTo>
                  <a:cubicBezTo>
                    <a:pt x="105" y="9"/>
                    <a:pt x="106" y="7"/>
                    <a:pt x="108" y="6"/>
                  </a:cubicBezTo>
                  <a:cubicBezTo>
                    <a:pt x="109" y="5"/>
                    <a:pt x="110" y="4"/>
                    <a:pt x="111" y="4"/>
                  </a:cubicBezTo>
                  <a:cubicBezTo>
                    <a:pt x="112" y="4"/>
                    <a:pt x="111" y="4"/>
                    <a:pt x="112" y="3"/>
                  </a:cubicBezTo>
                  <a:cubicBezTo>
                    <a:pt x="116" y="1"/>
                    <a:pt x="117" y="4"/>
                    <a:pt x="118" y="7"/>
                  </a:cubicBezTo>
                  <a:cubicBezTo>
                    <a:pt x="119" y="9"/>
                    <a:pt x="122" y="9"/>
                    <a:pt x="121" y="15"/>
                  </a:cubicBezTo>
                  <a:cubicBezTo>
                    <a:pt x="121" y="15"/>
                    <a:pt x="122" y="18"/>
                    <a:pt x="123" y="18"/>
                  </a:cubicBezTo>
                  <a:cubicBezTo>
                    <a:pt x="123" y="19"/>
                    <a:pt x="124" y="18"/>
                    <a:pt x="125" y="19"/>
                  </a:cubicBezTo>
                  <a:cubicBezTo>
                    <a:pt x="129" y="20"/>
                    <a:pt x="125" y="25"/>
                    <a:pt x="127" y="27"/>
                  </a:cubicBezTo>
                  <a:cubicBezTo>
                    <a:pt x="128" y="30"/>
                    <a:pt x="123" y="32"/>
                    <a:pt x="121" y="31"/>
                  </a:cubicBezTo>
                  <a:cubicBezTo>
                    <a:pt x="118" y="31"/>
                    <a:pt x="117" y="38"/>
                    <a:pt x="116" y="40"/>
                  </a:cubicBezTo>
                  <a:cubicBezTo>
                    <a:pt x="115" y="42"/>
                    <a:pt x="115" y="43"/>
                    <a:pt x="115" y="44"/>
                  </a:cubicBezTo>
                  <a:cubicBezTo>
                    <a:pt x="114" y="46"/>
                    <a:pt x="112" y="46"/>
                    <a:pt x="112" y="47"/>
                  </a:cubicBezTo>
                  <a:cubicBezTo>
                    <a:pt x="112" y="49"/>
                    <a:pt x="113" y="51"/>
                    <a:pt x="112" y="52"/>
                  </a:cubicBezTo>
                  <a:cubicBezTo>
                    <a:pt x="111" y="53"/>
                    <a:pt x="109" y="54"/>
                    <a:pt x="108" y="55"/>
                  </a:cubicBezTo>
                  <a:cubicBezTo>
                    <a:pt x="109" y="55"/>
                    <a:pt x="108" y="59"/>
                    <a:pt x="108" y="60"/>
                  </a:cubicBezTo>
                  <a:cubicBezTo>
                    <a:pt x="107" y="62"/>
                    <a:pt x="106" y="63"/>
                    <a:pt x="103" y="64"/>
                  </a:cubicBezTo>
                  <a:cubicBezTo>
                    <a:pt x="104" y="65"/>
                    <a:pt x="103" y="65"/>
                    <a:pt x="102" y="66"/>
                  </a:cubicBezTo>
                  <a:cubicBezTo>
                    <a:pt x="101" y="67"/>
                    <a:pt x="102" y="68"/>
                    <a:pt x="101" y="70"/>
                  </a:cubicBezTo>
                  <a:cubicBezTo>
                    <a:pt x="101" y="73"/>
                    <a:pt x="100" y="76"/>
                    <a:pt x="98" y="78"/>
                  </a:cubicBezTo>
                  <a:cubicBezTo>
                    <a:pt x="96" y="80"/>
                    <a:pt x="99" y="81"/>
                    <a:pt x="95" y="83"/>
                  </a:cubicBezTo>
                  <a:cubicBezTo>
                    <a:pt x="94" y="84"/>
                    <a:pt x="95" y="85"/>
                    <a:pt x="94" y="87"/>
                  </a:cubicBezTo>
                  <a:cubicBezTo>
                    <a:pt x="94" y="88"/>
                    <a:pt x="93" y="89"/>
                    <a:pt x="92" y="90"/>
                  </a:cubicBezTo>
                  <a:cubicBezTo>
                    <a:pt x="92" y="90"/>
                    <a:pt x="90" y="90"/>
                    <a:pt x="90" y="90"/>
                  </a:cubicBezTo>
                  <a:cubicBezTo>
                    <a:pt x="89" y="89"/>
                    <a:pt x="89" y="87"/>
                    <a:pt x="89" y="86"/>
                  </a:cubicBezTo>
                  <a:cubicBezTo>
                    <a:pt x="89" y="86"/>
                    <a:pt x="86" y="85"/>
                    <a:pt x="86" y="84"/>
                  </a:cubicBezTo>
                  <a:cubicBezTo>
                    <a:pt x="85" y="82"/>
                    <a:pt x="85" y="83"/>
                    <a:pt x="84" y="81"/>
                  </a:cubicBezTo>
                  <a:cubicBezTo>
                    <a:pt x="84" y="82"/>
                    <a:pt x="84" y="84"/>
                    <a:pt x="82" y="84"/>
                  </a:cubicBezTo>
                  <a:cubicBezTo>
                    <a:pt x="81" y="85"/>
                    <a:pt x="80" y="83"/>
                    <a:pt x="79" y="83"/>
                  </a:cubicBezTo>
                  <a:cubicBezTo>
                    <a:pt x="76" y="84"/>
                    <a:pt x="76" y="88"/>
                    <a:pt x="74" y="89"/>
                  </a:cubicBezTo>
                  <a:cubicBezTo>
                    <a:pt x="72" y="90"/>
                    <a:pt x="65" y="97"/>
                    <a:pt x="66" y="98"/>
                  </a:cubicBezTo>
                  <a:cubicBezTo>
                    <a:pt x="68" y="100"/>
                    <a:pt x="65" y="103"/>
                    <a:pt x="65" y="104"/>
                  </a:cubicBezTo>
                  <a:cubicBezTo>
                    <a:pt x="65" y="106"/>
                    <a:pt x="64" y="107"/>
                    <a:pt x="62" y="111"/>
                  </a:cubicBezTo>
                  <a:cubicBezTo>
                    <a:pt x="61" y="111"/>
                    <a:pt x="61" y="109"/>
                    <a:pt x="61" y="109"/>
                  </a:cubicBezTo>
                  <a:cubicBezTo>
                    <a:pt x="60" y="109"/>
                    <a:pt x="59" y="108"/>
                    <a:pt x="59" y="108"/>
                  </a:cubicBezTo>
                  <a:cubicBezTo>
                    <a:pt x="60" y="111"/>
                    <a:pt x="61" y="112"/>
                    <a:pt x="57" y="112"/>
                  </a:cubicBezTo>
                  <a:cubicBezTo>
                    <a:pt x="55" y="112"/>
                    <a:pt x="51" y="113"/>
                    <a:pt x="52" y="110"/>
                  </a:cubicBezTo>
                  <a:cubicBezTo>
                    <a:pt x="51" y="112"/>
                    <a:pt x="51" y="112"/>
                    <a:pt x="50" y="112"/>
                  </a:cubicBezTo>
                  <a:cubicBezTo>
                    <a:pt x="48" y="112"/>
                    <a:pt x="48" y="111"/>
                    <a:pt x="47" y="110"/>
                  </a:cubicBezTo>
                  <a:cubicBezTo>
                    <a:pt x="47" y="111"/>
                    <a:pt x="48" y="114"/>
                    <a:pt x="47" y="113"/>
                  </a:cubicBezTo>
                  <a:cubicBezTo>
                    <a:pt x="45" y="112"/>
                    <a:pt x="47" y="110"/>
                    <a:pt x="45" y="111"/>
                  </a:cubicBezTo>
                  <a:cubicBezTo>
                    <a:pt x="46" y="112"/>
                    <a:pt x="46" y="113"/>
                    <a:pt x="46" y="114"/>
                  </a:cubicBezTo>
                  <a:cubicBezTo>
                    <a:pt x="45" y="114"/>
                    <a:pt x="43" y="110"/>
                    <a:pt x="44" y="109"/>
                  </a:cubicBezTo>
                  <a:cubicBezTo>
                    <a:pt x="43" y="110"/>
                    <a:pt x="45" y="113"/>
                    <a:pt x="44" y="114"/>
                  </a:cubicBezTo>
                  <a:cubicBezTo>
                    <a:pt x="43" y="116"/>
                    <a:pt x="43" y="112"/>
                    <a:pt x="43" y="112"/>
                  </a:cubicBezTo>
                  <a:cubicBezTo>
                    <a:pt x="43" y="112"/>
                    <a:pt x="43" y="115"/>
                    <a:pt x="43" y="112"/>
                  </a:cubicBezTo>
                  <a:cubicBezTo>
                    <a:pt x="43" y="113"/>
                    <a:pt x="42" y="114"/>
                    <a:pt x="42" y="115"/>
                  </a:cubicBezTo>
                  <a:cubicBezTo>
                    <a:pt x="42" y="114"/>
                    <a:pt x="42" y="113"/>
                    <a:pt x="41" y="113"/>
                  </a:cubicBezTo>
                  <a:cubicBezTo>
                    <a:pt x="42" y="114"/>
                    <a:pt x="42" y="115"/>
                    <a:pt x="40" y="115"/>
                  </a:cubicBezTo>
                  <a:cubicBezTo>
                    <a:pt x="38" y="115"/>
                    <a:pt x="39" y="115"/>
                    <a:pt x="38" y="113"/>
                  </a:cubicBezTo>
                  <a:cubicBezTo>
                    <a:pt x="38" y="115"/>
                    <a:pt x="36" y="117"/>
                    <a:pt x="36" y="114"/>
                  </a:cubicBezTo>
                  <a:cubicBezTo>
                    <a:pt x="36" y="116"/>
                    <a:pt x="36" y="115"/>
                    <a:pt x="34" y="114"/>
                  </a:cubicBezTo>
                  <a:cubicBezTo>
                    <a:pt x="33" y="113"/>
                    <a:pt x="32" y="112"/>
                    <a:pt x="31" y="110"/>
                  </a:cubicBezTo>
                  <a:cubicBezTo>
                    <a:pt x="30" y="109"/>
                    <a:pt x="29" y="108"/>
                    <a:pt x="30" y="106"/>
                  </a:cubicBezTo>
                  <a:cubicBezTo>
                    <a:pt x="30" y="105"/>
                    <a:pt x="30" y="104"/>
                    <a:pt x="29" y="105"/>
                  </a:cubicBezTo>
                  <a:cubicBezTo>
                    <a:pt x="28" y="104"/>
                    <a:pt x="29" y="103"/>
                    <a:pt x="30" y="103"/>
                  </a:cubicBezTo>
                  <a:cubicBezTo>
                    <a:pt x="32" y="102"/>
                    <a:pt x="30" y="102"/>
                    <a:pt x="31" y="101"/>
                  </a:cubicBezTo>
                  <a:cubicBezTo>
                    <a:pt x="30" y="101"/>
                    <a:pt x="29" y="102"/>
                    <a:pt x="28" y="102"/>
                  </a:cubicBezTo>
                  <a:cubicBezTo>
                    <a:pt x="25" y="101"/>
                    <a:pt x="29" y="100"/>
                    <a:pt x="30" y="100"/>
                  </a:cubicBezTo>
                  <a:cubicBezTo>
                    <a:pt x="30" y="99"/>
                    <a:pt x="29" y="99"/>
                    <a:pt x="28" y="99"/>
                  </a:cubicBezTo>
                  <a:cubicBezTo>
                    <a:pt x="28" y="99"/>
                    <a:pt x="28" y="99"/>
                    <a:pt x="28" y="98"/>
                  </a:cubicBezTo>
                  <a:cubicBezTo>
                    <a:pt x="28" y="99"/>
                    <a:pt x="27" y="100"/>
                    <a:pt x="26" y="99"/>
                  </a:cubicBezTo>
                  <a:cubicBezTo>
                    <a:pt x="25" y="97"/>
                    <a:pt x="27" y="97"/>
                    <a:pt x="28" y="96"/>
                  </a:cubicBezTo>
                  <a:cubicBezTo>
                    <a:pt x="27" y="96"/>
                    <a:pt x="26" y="97"/>
                    <a:pt x="26" y="98"/>
                  </a:cubicBezTo>
                  <a:cubicBezTo>
                    <a:pt x="24" y="95"/>
                    <a:pt x="21" y="91"/>
                    <a:pt x="18" y="90"/>
                  </a:cubicBezTo>
                  <a:cubicBezTo>
                    <a:pt x="16" y="90"/>
                    <a:pt x="14" y="90"/>
                    <a:pt x="12" y="90"/>
                  </a:cubicBezTo>
                  <a:cubicBezTo>
                    <a:pt x="11" y="90"/>
                    <a:pt x="9" y="90"/>
                    <a:pt x="8" y="89"/>
                  </a:cubicBezTo>
                  <a:cubicBezTo>
                    <a:pt x="9" y="90"/>
                    <a:pt x="12" y="89"/>
                    <a:pt x="12" y="87"/>
                  </a:cubicBezTo>
                  <a:cubicBezTo>
                    <a:pt x="11" y="87"/>
                    <a:pt x="10" y="89"/>
                    <a:pt x="8" y="88"/>
                  </a:cubicBezTo>
                  <a:cubicBezTo>
                    <a:pt x="8" y="89"/>
                    <a:pt x="8" y="89"/>
                    <a:pt x="8" y="90"/>
                  </a:cubicBezTo>
                  <a:cubicBezTo>
                    <a:pt x="6" y="90"/>
                    <a:pt x="3" y="90"/>
                    <a:pt x="1" y="90"/>
                  </a:cubicBezTo>
                  <a:cubicBezTo>
                    <a:pt x="1" y="89"/>
                    <a:pt x="2" y="88"/>
                    <a:pt x="2" y="86"/>
                  </a:cubicBezTo>
                  <a:cubicBezTo>
                    <a:pt x="2" y="85"/>
                    <a:pt x="1" y="84"/>
                    <a:pt x="1" y="82"/>
                  </a:cubicBezTo>
                  <a:cubicBezTo>
                    <a:pt x="2" y="79"/>
                    <a:pt x="2" y="74"/>
                    <a:pt x="0" y="7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00" name="Freeform 1571">
              <a:extLst>
                <a:ext uri="{FF2B5EF4-FFF2-40B4-BE49-F238E27FC236}">
                  <a16:creationId xmlns:a16="http://schemas.microsoft.com/office/drawing/2014/main" xmlns="" id="{F8351E90-FD87-40B6-8E9C-9363310B6087}"/>
                </a:ext>
              </a:extLst>
            </p:cNvPr>
            <p:cNvSpPr>
              <a:spLocks/>
            </p:cNvSpPr>
            <p:nvPr/>
          </p:nvSpPr>
          <p:spPr bwMode="auto">
            <a:xfrm>
              <a:off x="4158755" y="3025242"/>
              <a:ext cx="359247" cy="290569"/>
            </a:xfrm>
            <a:custGeom>
              <a:avLst/>
              <a:gdLst>
                <a:gd name="T0" fmla="*/ 2 w 129"/>
                <a:gd name="T1" fmla="*/ 59 h 117"/>
                <a:gd name="T2" fmla="*/ 6 w 129"/>
                <a:gd name="T3" fmla="*/ 52 h 117"/>
                <a:gd name="T4" fmla="*/ 11 w 129"/>
                <a:gd name="T5" fmla="*/ 45 h 117"/>
                <a:gd name="T6" fmla="*/ 12 w 129"/>
                <a:gd name="T7" fmla="*/ 37 h 117"/>
                <a:gd name="T8" fmla="*/ 10 w 129"/>
                <a:gd name="T9" fmla="*/ 31 h 117"/>
                <a:gd name="T10" fmla="*/ 11 w 129"/>
                <a:gd name="T11" fmla="*/ 19 h 117"/>
                <a:gd name="T12" fmla="*/ 16 w 129"/>
                <a:gd name="T13" fmla="*/ 8 h 117"/>
                <a:gd name="T14" fmla="*/ 24 w 129"/>
                <a:gd name="T15" fmla="*/ 2 h 117"/>
                <a:gd name="T16" fmla="*/ 35 w 129"/>
                <a:gd name="T17" fmla="*/ 2 h 117"/>
                <a:gd name="T18" fmla="*/ 44 w 129"/>
                <a:gd name="T19" fmla="*/ 9 h 117"/>
                <a:gd name="T20" fmla="*/ 49 w 129"/>
                <a:gd name="T21" fmla="*/ 9 h 117"/>
                <a:gd name="T22" fmla="*/ 61 w 129"/>
                <a:gd name="T23" fmla="*/ 10 h 117"/>
                <a:gd name="T24" fmla="*/ 68 w 129"/>
                <a:gd name="T25" fmla="*/ 13 h 117"/>
                <a:gd name="T26" fmla="*/ 78 w 129"/>
                <a:gd name="T27" fmla="*/ 9 h 117"/>
                <a:gd name="T28" fmla="*/ 98 w 129"/>
                <a:gd name="T29" fmla="*/ 8 h 117"/>
                <a:gd name="T30" fmla="*/ 108 w 129"/>
                <a:gd name="T31" fmla="*/ 6 h 117"/>
                <a:gd name="T32" fmla="*/ 112 w 129"/>
                <a:gd name="T33" fmla="*/ 3 h 117"/>
                <a:gd name="T34" fmla="*/ 121 w 129"/>
                <a:gd name="T35" fmla="*/ 15 h 117"/>
                <a:gd name="T36" fmla="*/ 125 w 129"/>
                <a:gd name="T37" fmla="*/ 19 h 117"/>
                <a:gd name="T38" fmla="*/ 121 w 129"/>
                <a:gd name="T39" fmla="*/ 31 h 117"/>
                <a:gd name="T40" fmla="*/ 115 w 129"/>
                <a:gd name="T41" fmla="*/ 44 h 117"/>
                <a:gd name="T42" fmla="*/ 112 w 129"/>
                <a:gd name="T43" fmla="*/ 52 h 117"/>
                <a:gd name="T44" fmla="*/ 108 w 129"/>
                <a:gd name="T45" fmla="*/ 60 h 117"/>
                <a:gd name="T46" fmla="*/ 102 w 129"/>
                <a:gd name="T47" fmla="*/ 66 h 117"/>
                <a:gd name="T48" fmla="*/ 98 w 129"/>
                <a:gd name="T49" fmla="*/ 78 h 117"/>
                <a:gd name="T50" fmla="*/ 94 w 129"/>
                <a:gd name="T51" fmla="*/ 87 h 117"/>
                <a:gd name="T52" fmla="*/ 90 w 129"/>
                <a:gd name="T53" fmla="*/ 90 h 117"/>
                <a:gd name="T54" fmla="*/ 86 w 129"/>
                <a:gd name="T55" fmla="*/ 84 h 117"/>
                <a:gd name="T56" fmla="*/ 82 w 129"/>
                <a:gd name="T57" fmla="*/ 84 h 117"/>
                <a:gd name="T58" fmla="*/ 74 w 129"/>
                <a:gd name="T59" fmla="*/ 89 h 117"/>
                <a:gd name="T60" fmla="*/ 65 w 129"/>
                <a:gd name="T61" fmla="*/ 104 h 117"/>
                <a:gd name="T62" fmla="*/ 61 w 129"/>
                <a:gd name="T63" fmla="*/ 109 h 117"/>
                <a:gd name="T64" fmla="*/ 57 w 129"/>
                <a:gd name="T65" fmla="*/ 112 h 117"/>
                <a:gd name="T66" fmla="*/ 50 w 129"/>
                <a:gd name="T67" fmla="*/ 112 h 117"/>
                <a:gd name="T68" fmla="*/ 47 w 129"/>
                <a:gd name="T69" fmla="*/ 113 h 117"/>
                <a:gd name="T70" fmla="*/ 46 w 129"/>
                <a:gd name="T71" fmla="*/ 114 h 117"/>
                <a:gd name="T72" fmla="*/ 44 w 129"/>
                <a:gd name="T73" fmla="*/ 114 h 117"/>
                <a:gd name="T74" fmla="*/ 43 w 129"/>
                <a:gd name="T75" fmla="*/ 112 h 117"/>
                <a:gd name="T76" fmla="*/ 41 w 129"/>
                <a:gd name="T77" fmla="*/ 113 h 117"/>
                <a:gd name="T78" fmla="*/ 38 w 129"/>
                <a:gd name="T79" fmla="*/ 113 h 117"/>
                <a:gd name="T80" fmla="*/ 34 w 129"/>
                <a:gd name="T81" fmla="*/ 114 h 117"/>
                <a:gd name="T82" fmla="*/ 30 w 129"/>
                <a:gd name="T83" fmla="*/ 106 h 117"/>
                <a:gd name="T84" fmla="*/ 30 w 129"/>
                <a:gd name="T85" fmla="*/ 103 h 117"/>
                <a:gd name="T86" fmla="*/ 28 w 129"/>
                <a:gd name="T87" fmla="*/ 102 h 117"/>
                <a:gd name="T88" fmla="*/ 28 w 129"/>
                <a:gd name="T89" fmla="*/ 99 h 117"/>
                <a:gd name="T90" fmla="*/ 26 w 129"/>
                <a:gd name="T91" fmla="*/ 99 h 117"/>
                <a:gd name="T92" fmla="*/ 26 w 129"/>
                <a:gd name="T93" fmla="*/ 98 h 117"/>
                <a:gd name="T94" fmla="*/ 12 w 129"/>
                <a:gd name="T95" fmla="*/ 90 h 117"/>
                <a:gd name="T96" fmla="*/ 12 w 129"/>
                <a:gd name="T97" fmla="*/ 87 h 117"/>
                <a:gd name="T98" fmla="*/ 8 w 129"/>
                <a:gd name="T99" fmla="*/ 90 h 117"/>
                <a:gd name="T100" fmla="*/ 2 w 129"/>
                <a:gd name="T101" fmla="*/ 86 h 117"/>
                <a:gd name="T102" fmla="*/ 0 w 129"/>
                <a:gd name="T103" fmla="*/ 7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 h="117">
                  <a:moveTo>
                    <a:pt x="0" y="72"/>
                  </a:moveTo>
                  <a:cubicBezTo>
                    <a:pt x="2" y="68"/>
                    <a:pt x="0" y="63"/>
                    <a:pt x="2" y="59"/>
                  </a:cubicBezTo>
                  <a:cubicBezTo>
                    <a:pt x="2" y="58"/>
                    <a:pt x="4" y="58"/>
                    <a:pt x="5" y="57"/>
                  </a:cubicBezTo>
                  <a:cubicBezTo>
                    <a:pt x="6" y="56"/>
                    <a:pt x="5" y="54"/>
                    <a:pt x="6" y="52"/>
                  </a:cubicBezTo>
                  <a:cubicBezTo>
                    <a:pt x="7" y="51"/>
                    <a:pt x="7" y="49"/>
                    <a:pt x="9" y="49"/>
                  </a:cubicBezTo>
                  <a:cubicBezTo>
                    <a:pt x="10" y="48"/>
                    <a:pt x="12" y="46"/>
                    <a:pt x="11" y="45"/>
                  </a:cubicBezTo>
                  <a:cubicBezTo>
                    <a:pt x="11" y="43"/>
                    <a:pt x="10" y="42"/>
                    <a:pt x="12" y="42"/>
                  </a:cubicBezTo>
                  <a:cubicBezTo>
                    <a:pt x="14" y="41"/>
                    <a:pt x="12" y="38"/>
                    <a:pt x="12" y="37"/>
                  </a:cubicBezTo>
                  <a:cubicBezTo>
                    <a:pt x="12" y="36"/>
                    <a:pt x="12" y="35"/>
                    <a:pt x="12" y="34"/>
                  </a:cubicBezTo>
                  <a:cubicBezTo>
                    <a:pt x="11" y="33"/>
                    <a:pt x="10" y="32"/>
                    <a:pt x="10" y="31"/>
                  </a:cubicBezTo>
                  <a:cubicBezTo>
                    <a:pt x="9" y="29"/>
                    <a:pt x="10" y="27"/>
                    <a:pt x="11" y="26"/>
                  </a:cubicBezTo>
                  <a:cubicBezTo>
                    <a:pt x="11" y="23"/>
                    <a:pt x="11" y="21"/>
                    <a:pt x="11" y="19"/>
                  </a:cubicBezTo>
                  <a:cubicBezTo>
                    <a:pt x="11" y="16"/>
                    <a:pt x="12" y="16"/>
                    <a:pt x="14" y="14"/>
                  </a:cubicBezTo>
                  <a:cubicBezTo>
                    <a:pt x="16" y="12"/>
                    <a:pt x="16" y="10"/>
                    <a:pt x="16" y="8"/>
                  </a:cubicBezTo>
                  <a:cubicBezTo>
                    <a:pt x="16" y="6"/>
                    <a:pt x="17" y="5"/>
                    <a:pt x="19" y="4"/>
                  </a:cubicBezTo>
                  <a:cubicBezTo>
                    <a:pt x="20" y="2"/>
                    <a:pt x="22" y="2"/>
                    <a:pt x="24" y="2"/>
                  </a:cubicBezTo>
                  <a:cubicBezTo>
                    <a:pt x="27" y="2"/>
                    <a:pt x="28" y="1"/>
                    <a:pt x="31" y="0"/>
                  </a:cubicBezTo>
                  <a:cubicBezTo>
                    <a:pt x="32" y="0"/>
                    <a:pt x="34" y="1"/>
                    <a:pt x="35" y="2"/>
                  </a:cubicBezTo>
                  <a:cubicBezTo>
                    <a:pt x="37" y="3"/>
                    <a:pt x="39" y="2"/>
                    <a:pt x="41" y="4"/>
                  </a:cubicBezTo>
                  <a:cubicBezTo>
                    <a:pt x="42" y="6"/>
                    <a:pt x="43" y="7"/>
                    <a:pt x="44" y="9"/>
                  </a:cubicBezTo>
                  <a:cubicBezTo>
                    <a:pt x="45" y="10"/>
                    <a:pt x="45" y="11"/>
                    <a:pt x="46" y="11"/>
                  </a:cubicBezTo>
                  <a:cubicBezTo>
                    <a:pt x="47" y="11"/>
                    <a:pt x="48" y="10"/>
                    <a:pt x="49" y="9"/>
                  </a:cubicBezTo>
                  <a:cubicBezTo>
                    <a:pt x="53" y="9"/>
                    <a:pt x="55" y="5"/>
                    <a:pt x="59" y="8"/>
                  </a:cubicBezTo>
                  <a:cubicBezTo>
                    <a:pt x="60" y="9"/>
                    <a:pt x="61" y="9"/>
                    <a:pt x="61" y="10"/>
                  </a:cubicBezTo>
                  <a:cubicBezTo>
                    <a:pt x="63" y="10"/>
                    <a:pt x="63" y="10"/>
                    <a:pt x="63" y="10"/>
                  </a:cubicBezTo>
                  <a:cubicBezTo>
                    <a:pt x="65" y="11"/>
                    <a:pt x="66" y="13"/>
                    <a:pt x="68" y="13"/>
                  </a:cubicBezTo>
                  <a:cubicBezTo>
                    <a:pt x="69" y="13"/>
                    <a:pt x="72" y="14"/>
                    <a:pt x="74" y="13"/>
                  </a:cubicBezTo>
                  <a:cubicBezTo>
                    <a:pt x="76" y="12"/>
                    <a:pt x="76" y="10"/>
                    <a:pt x="78" y="9"/>
                  </a:cubicBezTo>
                  <a:cubicBezTo>
                    <a:pt x="81" y="6"/>
                    <a:pt x="87" y="6"/>
                    <a:pt x="91" y="6"/>
                  </a:cubicBezTo>
                  <a:cubicBezTo>
                    <a:pt x="93" y="6"/>
                    <a:pt x="96" y="7"/>
                    <a:pt x="98" y="8"/>
                  </a:cubicBezTo>
                  <a:cubicBezTo>
                    <a:pt x="99" y="9"/>
                    <a:pt x="101" y="10"/>
                    <a:pt x="103" y="10"/>
                  </a:cubicBezTo>
                  <a:cubicBezTo>
                    <a:pt x="105" y="9"/>
                    <a:pt x="106" y="7"/>
                    <a:pt x="108" y="6"/>
                  </a:cubicBezTo>
                  <a:cubicBezTo>
                    <a:pt x="109" y="5"/>
                    <a:pt x="110" y="4"/>
                    <a:pt x="111" y="4"/>
                  </a:cubicBezTo>
                  <a:cubicBezTo>
                    <a:pt x="112" y="4"/>
                    <a:pt x="111" y="4"/>
                    <a:pt x="112" y="3"/>
                  </a:cubicBezTo>
                  <a:cubicBezTo>
                    <a:pt x="116" y="1"/>
                    <a:pt x="117" y="4"/>
                    <a:pt x="118" y="7"/>
                  </a:cubicBezTo>
                  <a:cubicBezTo>
                    <a:pt x="119" y="9"/>
                    <a:pt x="122" y="9"/>
                    <a:pt x="121" y="15"/>
                  </a:cubicBezTo>
                  <a:cubicBezTo>
                    <a:pt x="121" y="15"/>
                    <a:pt x="122" y="18"/>
                    <a:pt x="123" y="18"/>
                  </a:cubicBezTo>
                  <a:cubicBezTo>
                    <a:pt x="123" y="19"/>
                    <a:pt x="124" y="18"/>
                    <a:pt x="125" y="19"/>
                  </a:cubicBezTo>
                  <a:cubicBezTo>
                    <a:pt x="129" y="20"/>
                    <a:pt x="125" y="25"/>
                    <a:pt x="127" y="27"/>
                  </a:cubicBezTo>
                  <a:cubicBezTo>
                    <a:pt x="128" y="30"/>
                    <a:pt x="123" y="32"/>
                    <a:pt x="121" y="31"/>
                  </a:cubicBezTo>
                  <a:cubicBezTo>
                    <a:pt x="118" y="31"/>
                    <a:pt x="117" y="38"/>
                    <a:pt x="116" y="40"/>
                  </a:cubicBezTo>
                  <a:cubicBezTo>
                    <a:pt x="115" y="42"/>
                    <a:pt x="115" y="43"/>
                    <a:pt x="115" y="44"/>
                  </a:cubicBezTo>
                  <a:cubicBezTo>
                    <a:pt x="114" y="46"/>
                    <a:pt x="112" y="46"/>
                    <a:pt x="112" y="47"/>
                  </a:cubicBezTo>
                  <a:cubicBezTo>
                    <a:pt x="112" y="49"/>
                    <a:pt x="113" y="51"/>
                    <a:pt x="112" y="52"/>
                  </a:cubicBezTo>
                  <a:cubicBezTo>
                    <a:pt x="111" y="53"/>
                    <a:pt x="109" y="54"/>
                    <a:pt x="108" y="55"/>
                  </a:cubicBezTo>
                  <a:cubicBezTo>
                    <a:pt x="109" y="55"/>
                    <a:pt x="108" y="59"/>
                    <a:pt x="108" y="60"/>
                  </a:cubicBezTo>
                  <a:cubicBezTo>
                    <a:pt x="107" y="62"/>
                    <a:pt x="106" y="63"/>
                    <a:pt x="103" y="64"/>
                  </a:cubicBezTo>
                  <a:cubicBezTo>
                    <a:pt x="104" y="65"/>
                    <a:pt x="103" y="65"/>
                    <a:pt x="102" y="66"/>
                  </a:cubicBezTo>
                  <a:cubicBezTo>
                    <a:pt x="101" y="67"/>
                    <a:pt x="102" y="68"/>
                    <a:pt x="101" y="70"/>
                  </a:cubicBezTo>
                  <a:cubicBezTo>
                    <a:pt x="101" y="73"/>
                    <a:pt x="100" y="76"/>
                    <a:pt x="98" y="78"/>
                  </a:cubicBezTo>
                  <a:cubicBezTo>
                    <a:pt x="96" y="80"/>
                    <a:pt x="99" y="81"/>
                    <a:pt x="95" y="83"/>
                  </a:cubicBezTo>
                  <a:cubicBezTo>
                    <a:pt x="94" y="84"/>
                    <a:pt x="95" y="85"/>
                    <a:pt x="94" y="87"/>
                  </a:cubicBezTo>
                  <a:cubicBezTo>
                    <a:pt x="94" y="88"/>
                    <a:pt x="93" y="89"/>
                    <a:pt x="92" y="90"/>
                  </a:cubicBezTo>
                  <a:cubicBezTo>
                    <a:pt x="92" y="90"/>
                    <a:pt x="90" y="90"/>
                    <a:pt x="90" y="90"/>
                  </a:cubicBezTo>
                  <a:cubicBezTo>
                    <a:pt x="89" y="89"/>
                    <a:pt x="89" y="87"/>
                    <a:pt x="89" y="86"/>
                  </a:cubicBezTo>
                  <a:cubicBezTo>
                    <a:pt x="89" y="86"/>
                    <a:pt x="86" y="85"/>
                    <a:pt x="86" y="84"/>
                  </a:cubicBezTo>
                  <a:cubicBezTo>
                    <a:pt x="85" y="82"/>
                    <a:pt x="85" y="83"/>
                    <a:pt x="84" y="81"/>
                  </a:cubicBezTo>
                  <a:cubicBezTo>
                    <a:pt x="84" y="82"/>
                    <a:pt x="84" y="84"/>
                    <a:pt x="82" y="84"/>
                  </a:cubicBezTo>
                  <a:cubicBezTo>
                    <a:pt x="81" y="85"/>
                    <a:pt x="80" y="83"/>
                    <a:pt x="79" y="83"/>
                  </a:cubicBezTo>
                  <a:cubicBezTo>
                    <a:pt x="76" y="84"/>
                    <a:pt x="76" y="88"/>
                    <a:pt x="74" y="89"/>
                  </a:cubicBezTo>
                  <a:cubicBezTo>
                    <a:pt x="72" y="90"/>
                    <a:pt x="65" y="97"/>
                    <a:pt x="66" y="98"/>
                  </a:cubicBezTo>
                  <a:cubicBezTo>
                    <a:pt x="68" y="100"/>
                    <a:pt x="65" y="103"/>
                    <a:pt x="65" y="104"/>
                  </a:cubicBezTo>
                  <a:cubicBezTo>
                    <a:pt x="65" y="106"/>
                    <a:pt x="64" y="107"/>
                    <a:pt x="62" y="111"/>
                  </a:cubicBezTo>
                  <a:cubicBezTo>
                    <a:pt x="61" y="111"/>
                    <a:pt x="61" y="109"/>
                    <a:pt x="61" y="109"/>
                  </a:cubicBezTo>
                  <a:cubicBezTo>
                    <a:pt x="60" y="109"/>
                    <a:pt x="59" y="108"/>
                    <a:pt x="59" y="108"/>
                  </a:cubicBezTo>
                  <a:cubicBezTo>
                    <a:pt x="60" y="111"/>
                    <a:pt x="61" y="112"/>
                    <a:pt x="57" y="112"/>
                  </a:cubicBezTo>
                  <a:cubicBezTo>
                    <a:pt x="55" y="112"/>
                    <a:pt x="51" y="113"/>
                    <a:pt x="52" y="110"/>
                  </a:cubicBezTo>
                  <a:cubicBezTo>
                    <a:pt x="51" y="112"/>
                    <a:pt x="51" y="112"/>
                    <a:pt x="50" y="112"/>
                  </a:cubicBezTo>
                  <a:cubicBezTo>
                    <a:pt x="48" y="112"/>
                    <a:pt x="48" y="111"/>
                    <a:pt x="47" y="110"/>
                  </a:cubicBezTo>
                  <a:cubicBezTo>
                    <a:pt x="47" y="111"/>
                    <a:pt x="48" y="114"/>
                    <a:pt x="47" y="113"/>
                  </a:cubicBezTo>
                  <a:cubicBezTo>
                    <a:pt x="45" y="112"/>
                    <a:pt x="47" y="110"/>
                    <a:pt x="45" y="111"/>
                  </a:cubicBezTo>
                  <a:cubicBezTo>
                    <a:pt x="46" y="112"/>
                    <a:pt x="46" y="113"/>
                    <a:pt x="46" y="114"/>
                  </a:cubicBezTo>
                  <a:cubicBezTo>
                    <a:pt x="45" y="114"/>
                    <a:pt x="43" y="110"/>
                    <a:pt x="44" y="109"/>
                  </a:cubicBezTo>
                  <a:cubicBezTo>
                    <a:pt x="43" y="110"/>
                    <a:pt x="45" y="113"/>
                    <a:pt x="44" y="114"/>
                  </a:cubicBezTo>
                  <a:cubicBezTo>
                    <a:pt x="43" y="116"/>
                    <a:pt x="43" y="112"/>
                    <a:pt x="43" y="112"/>
                  </a:cubicBezTo>
                  <a:cubicBezTo>
                    <a:pt x="43" y="112"/>
                    <a:pt x="43" y="115"/>
                    <a:pt x="43" y="112"/>
                  </a:cubicBezTo>
                  <a:cubicBezTo>
                    <a:pt x="43" y="113"/>
                    <a:pt x="42" y="114"/>
                    <a:pt x="42" y="115"/>
                  </a:cubicBezTo>
                  <a:cubicBezTo>
                    <a:pt x="42" y="114"/>
                    <a:pt x="42" y="113"/>
                    <a:pt x="41" y="113"/>
                  </a:cubicBezTo>
                  <a:cubicBezTo>
                    <a:pt x="42" y="114"/>
                    <a:pt x="42" y="115"/>
                    <a:pt x="40" y="115"/>
                  </a:cubicBezTo>
                  <a:cubicBezTo>
                    <a:pt x="38" y="115"/>
                    <a:pt x="39" y="115"/>
                    <a:pt x="38" y="113"/>
                  </a:cubicBezTo>
                  <a:cubicBezTo>
                    <a:pt x="38" y="115"/>
                    <a:pt x="36" y="117"/>
                    <a:pt x="36" y="114"/>
                  </a:cubicBezTo>
                  <a:cubicBezTo>
                    <a:pt x="36" y="116"/>
                    <a:pt x="36" y="115"/>
                    <a:pt x="34" y="114"/>
                  </a:cubicBezTo>
                  <a:cubicBezTo>
                    <a:pt x="33" y="113"/>
                    <a:pt x="32" y="112"/>
                    <a:pt x="31" y="110"/>
                  </a:cubicBezTo>
                  <a:cubicBezTo>
                    <a:pt x="30" y="109"/>
                    <a:pt x="29" y="108"/>
                    <a:pt x="30" y="106"/>
                  </a:cubicBezTo>
                  <a:cubicBezTo>
                    <a:pt x="30" y="105"/>
                    <a:pt x="30" y="104"/>
                    <a:pt x="29" y="105"/>
                  </a:cubicBezTo>
                  <a:cubicBezTo>
                    <a:pt x="28" y="104"/>
                    <a:pt x="29" y="103"/>
                    <a:pt x="30" y="103"/>
                  </a:cubicBezTo>
                  <a:cubicBezTo>
                    <a:pt x="32" y="102"/>
                    <a:pt x="30" y="102"/>
                    <a:pt x="31" y="101"/>
                  </a:cubicBezTo>
                  <a:cubicBezTo>
                    <a:pt x="30" y="101"/>
                    <a:pt x="29" y="102"/>
                    <a:pt x="28" y="102"/>
                  </a:cubicBezTo>
                  <a:cubicBezTo>
                    <a:pt x="25" y="101"/>
                    <a:pt x="29" y="100"/>
                    <a:pt x="30" y="100"/>
                  </a:cubicBezTo>
                  <a:cubicBezTo>
                    <a:pt x="30" y="99"/>
                    <a:pt x="29" y="99"/>
                    <a:pt x="28" y="99"/>
                  </a:cubicBezTo>
                  <a:cubicBezTo>
                    <a:pt x="28" y="99"/>
                    <a:pt x="28" y="99"/>
                    <a:pt x="28" y="98"/>
                  </a:cubicBezTo>
                  <a:cubicBezTo>
                    <a:pt x="28" y="99"/>
                    <a:pt x="27" y="100"/>
                    <a:pt x="26" y="99"/>
                  </a:cubicBezTo>
                  <a:cubicBezTo>
                    <a:pt x="25" y="97"/>
                    <a:pt x="27" y="97"/>
                    <a:pt x="28" y="96"/>
                  </a:cubicBezTo>
                  <a:cubicBezTo>
                    <a:pt x="27" y="96"/>
                    <a:pt x="26" y="97"/>
                    <a:pt x="26" y="98"/>
                  </a:cubicBezTo>
                  <a:cubicBezTo>
                    <a:pt x="24" y="95"/>
                    <a:pt x="21" y="91"/>
                    <a:pt x="18" y="90"/>
                  </a:cubicBezTo>
                  <a:cubicBezTo>
                    <a:pt x="16" y="90"/>
                    <a:pt x="14" y="90"/>
                    <a:pt x="12" y="90"/>
                  </a:cubicBezTo>
                  <a:cubicBezTo>
                    <a:pt x="11" y="90"/>
                    <a:pt x="9" y="90"/>
                    <a:pt x="8" y="89"/>
                  </a:cubicBezTo>
                  <a:cubicBezTo>
                    <a:pt x="9" y="90"/>
                    <a:pt x="12" y="89"/>
                    <a:pt x="12" y="87"/>
                  </a:cubicBezTo>
                  <a:cubicBezTo>
                    <a:pt x="11" y="87"/>
                    <a:pt x="10" y="89"/>
                    <a:pt x="8" y="88"/>
                  </a:cubicBezTo>
                  <a:cubicBezTo>
                    <a:pt x="8" y="89"/>
                    <a:pt x="8" y="89"/>
                    <a:pt x="8" y="90"/>
                  </a:cubicBezTo>
                  <a:cubicBezTo>
                    <a:pt x="6" y="90"/>
                    <a:pt x="3" y="90"/>
                    <a:pt x="1" y="90"/>
                  </a:cubicBezTo>
                  <a:cubicBezTo>
                    <a:pt x="1" y="89"/>
                    <a:pt x="2" y="88"/>
                    <a:pt x="2" y="86"/>
                  </a:cubicBezTo>
                  <a:cubicBezTo>
                    <a:pt x="2" y="85"/>
                    <a:pt x="1" y="84"/>
                    <a:pt x="1" y="82"/>
                  </a:cubicBezTo>
                  <a:cubicBezTo>
                    <a:pt x="2" y="79"/>
                    <a:pt x="2" y="74"/>
                    <a:pt x="0" y="7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01" name="Freeform 1572">
              <a:extLst>
                <a:ext uri="{FF2B5EF4-FFF2-40B4-BE49-F238E27FC236}">
                  <a16:creationId xmlns:a16="http://schemas.microsoft.com/office/drawing/2014/main" xmlns="" id="{40EABA61-CD07-47D5-92BA-42C00532CD27}"/>
                </a:ext>
              </a:extLst>
            </p:cNvPr>
            <p:cNvSpPr>
              <a:spLocks/>
            </p:cNvSpPr>
            <p:nvPr/>
          </p:nvSpPr>
          <p:spPr bwMode="auto">
            <a:xfrm>
              <a:off x="4303714" y="2329001"/>
              <a:ext cx="119749" cy="210557"/>
            </a:xfrm>
            <a:custGeom>
              <a:avLst/>
              <a:gdLst>
                <a:gd name="T0" fmla="*/ 1 w 43"/>
                <a:gd name="T1" fmla="*/ 39 h 85"/>
                <a:gd name="T2" fmla="*/ 3 w 43"/>
                <a:gd name="T3" fmla="*/ 37 h 85"/>
                <a:gd name="T4" fmla="*/ 6 w 43"/>
                <a:gd name="T5" fmla="*/ 34 h 85"/>
                <a:gd name="T6" fmla="*/ 9 w 43"/>
                <a:gd name="T7" fmla="*/ 30 h 85"/>
                <a:gd name="T8" fmla="*/ 9 w 43"/>
                <a:gd name="T9" fmla="*/ 22 h 85"/>
                <a:gd name="T10" fmla="*/ 9 w 43"/>
                <a:gd name="T11" fmla="*/ 17 h 85"/>
                <a:gd name="T12" fmla="*/ 8 w 43"/>
                <a:gd name="T13" fmla="*/ 10 h 85"/>
                <a:gd name="T14" fmla="*/ 12 w 43"/>
                <a:gd name="T15" fmla="*/ 6 h 85"/>
                <a:gd name="T16" fmla="*/ 13 w 43"/>
                <a:gd name="T17" fmla="*/ 4 h 85"/>
                <a:gd name="T18" fmla="*/ 15 w 43"/>
                <a:gd name="T19" fmla="*/ 4 h 85"/>
                <a:gd name="T20" fmla="*/ 20 w 43"/>
                <a:gd name="T21" fmla="*/ 1 h 85"/>
                <a:gd name="T22" fmla="*/ 24 w 43"/>
                <a:gd name="T23" fmla="*/ 0 h 85"/>
                <a:gd name="T24" fmla="*/ 24 w 43"/>
                <a:gd name="T25" fmla="*/ 2 h 85"/>
                <a:gd name="T26" fmla="*/ 25 w 43"/>
                <a:gd name="T27" fmla="*/ 1 h 85"/>
                <a:gd name="T28" fmla="*/ 28 w 43"/>
                <a:gd name="T29" fmla="*/ 3 h 85"/>
                <a:gd name="T30" fmla="*/ 28 w 43"/>
                <a:gd name="T31" fmla="*/ 4 h 85"/>
                <a:gd name="T32" fmla="*/ 28 w 43"/>
                <a:gd name="T33" fmla="*/ 6 h 85"/>
                <a:gd name="T34" fmla="*/ 30 w 43"/>
                <a:gd name="T35" fmla="*/ 7 h 85"/>
                <a:gd name="T36" fmla="*/ 33 w 43"/>
                <a:gd name="T37" fmla="*/ 5 h 85"/>
                <a:gd name="T38" fmla="*/ 35 w 43"/>
                <a:gd name="T39" fmla="*/ 3 h 85"/>
                <a:gd name="T40" fmla="*/ 36 w 43"/>
                <a:gd name="T41" fmla="*/ 7 h 85"/>
                <a:gd name="T42" fmla="*/ 30 w 43"/>
                <a:gd name="T43" fmla="*/ 14 h 85"/>
                <a:gd name="T44" fmla="*/ 33 w 43"/>
                <a:gd name="T45" fmla="*/ 19 h 85"/>
                <a:gd name="T46" fmla="*/ 36 w 43"/>
                <a:gd name="T47" fmla="*/ 23 h 85"/>
                <a:gd name="T48" fmla="*/ 32 w 43"/>
                <a:gd name="T49" fmla="*/ 33 h 85"/>
                <a:gd name="T50" fmla="*/ 27 w 43"/>
                <a:gd name="T51" fmla="*/ 41 h 85"/>
                <a:gd name="T52" fmla="*/ 30 w 43"/>
                <a:gd name="T53" fmla="*/ 44 h 85"/>
                <a:gd name="T54" fmla="*/ 32 w 43"/>
                <a:gd name="T55" fmla="*/ 44 h 85"/>
                <a:gd name="T56" fmla="*/ 33 w 43"/>
                <a:gd name="T57" fmla="*/ 46 h 85"/>
                <a:gd name="T58" fmla="*/ 36 w 43"/>
                <a:gd name="T59" fmla="*/ 44 h 85"/>
                <a:gd name="T60" fmla="*/ 37 w 43"/>
                <a:gd name="T61" fmla="*/ 46 h 85"/>
                <a:gd name="T62" fmla="*/ 37 w 43"/>
                <a:gd name="T63" fmla="*/ 49 h 85"/>
                <a:gd name="T64" fmla="*/ 41 w 43"/>
                <a:gd name="T65" fmla="*/ 50 h 85"/>
                <a:gd name="T66" fmla="*/ 41 w 43"/>
                <a:gd name="T67" fmla="*/ 56 h 85"/>
                <a:gd name="T68" fmla="*/ 40 w 43"/>
                <a:gd name="T69" fmla="*/ 60 h 85"/>
                <a:gd name="T70" fmla="*/ 32 w 43"/>
                <a:gd name="T71" fmla="*/ 64 h 85"/>
                <a:gd name="T72" fmla="*/ 31 w 43"/>
                <a:gd name="T73" fmla="*/ 67 h 85"/>
                <a:gd name="T74" fmla="*/ 27 w 43"/>
                <a:gd name="T75" fmla="*/ 72 h 85"/>
                <a:gd name="T76" fmla="*/ 28 w 43"/>
                <a:gd name="T77" fmla="*/ 79 h 85"/>
                <a:gd name="T78" fmla="*/ 21 w 43"/>
                <a:gd name="T79" fmla="*/ 85 h 85"/>
                <a:gd name="T80" fmla="*/ 18 w 43"/>
                <a:gd name="T81" fmla="*/ 70 h 85"/>
                <a:gd name="T82" fmla="*/ 12 w 43"/>
                <a:gd name="T83" fmla="*/ 60 h 85"/>
                <a:gd name="T84" fmla="*/ 9 w 43"/>
                <a:gd name="T85" fmla="*/ 55 h 85"/>
                <a:gd name="T86" fmla="*/ 5 w 43"/>
                <a:gd name="T87" fmla="*/ 51 h 85"/>
                <a:gd name="T88" fmla="*/ 3 w 43"/>
                <a:gd name="T89" fmla="*/ 49 h 85"/>
                <a:gd name="T90" fmla="*/ 2 w 43"/>
                <a:gd name="T91" fmla="*/ 45 h 85"/>
                <a:gd name="T92" fmla="*/ 1 w 43"/>
                <a:gd name="T93" fmla="*/ 3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85">
                  <a:moveTo>
                    <a:pt x="1" y="39"/>
                  </a:moveTo>
                  <a:cubicBezTo>
                    <a:pt x="1" y="38"/>
                    <a:pt x="2" y="38"/>
                    <a:pt x="3" y="37"/>
                  </a:cubicBezTo>
                  <a:cubicBezTo>
                    <a:pt x="4" y="36"/>
                    <a:pt x="5" y="35"/>
                    <a:pt x="6" y="34"/>
                  </a:cubicBezTo>
                  <a:cubicBezTo>
                    <a:pt x="7" y="33"/>
                    <a:pt x="8" y="31"/>
                    <a:pt x="9" y="30"/>
                  </a:cubicBezTo>
                  <a:cubicBezTo>
                    <a:pt x="9" y="27"/>
                    <a:pt x="9" y="25"/>
                    <a:pt x="9" y="22"/>
                  </a:cubicBezTo>
                  <a:cubicBezTo>
                    <a:pt x="9" y="20"/>
                    <a:pt x="8" y="18"/>
                    <a:pt x="9" y="17"/>
                  </a:cubicBezTo>
                  <a:cubicBezTo>
                    <a:pt x="9" y="15"/>
                    <a:pt x="11" y="11"/>
                    <a:pt x="8" y="10"/>
                  </a:cubicBezTo>
                  <a:cubicBezTo>
                    <a:pt x="9" y="9"/>
                    <a:pt x="11" y="8"/>
                    <a:pt x="12" y="6"/>
                  </a:cubicBezTo>
                  <a:cubicBezTo>
                    <a:pt x="12" y="6"/>
                    <a:pt x="12" y="5"/>
                    <a:pt x="13" y="4"/>
                  </a:cubicBezTo>
                  <a:cubicBezTo>
                    <a:pt x="14" y="4"/>
                    <a:pt x="14" y="4"/>
                    <a:pt x="15" y="4"/>
                  </a:cubicBezTo>
                  <a:cubicBezTo>
                    <a:pt x="16" y="2"/>
                    <a:pt x="18" y="1"/>
                    <a:pt x="20" y="1"/>
                  </a:cubicBezTo>
                  <a:cubicBezTo>
                    <a:pt x="21" y="0"/>
                    <a:pt x="23" y="0"/>
                    <a:pt x="24" y="0"/>
                  </a:cubicBezTo>
                  <a:cubicBezTo>
                    <a:pt x="25" y="1"/>
                    <a:pt x="24" y="1"/>
                    <a:pt x="24" y="2"/>
                  </a:cubicBezTo>
                  <a:cubicBezTo>
                    <a:pt x="25" y="2"/>
                    <a:pt x="25" y="2"/>
                    <a:pt x="25" y="1"/>
                  </a:cubicBezTo>
                  <a:cubicBezTo>
                    <a:pt x="27" y="1"/>
                    <a:pt x="27" y="1"/>
                    <a:pt x="28" y="3"/>
                  </a:cubicBezTo>
                  <a:cubicBezTo>
                    <a:pt x="28" y="3"/>
                    <a:pt x="27" y="3"/>
                    <a:pt x="28" y="4"/>
                  </a:cubicBezTo>
                  <a:cubicBezTo>
                    <a:pt x="29" y="5"/>
                    <a:pt x="29" y="6"/>
                    <a:pt x="28" y="6"/>
                  </a:cubicBezTo>
                  <a:cubicBezTo>
                    <a:pt x="28" y="6"/>
                    <a:pt x="29" y="7"/>
                    <a:pt x="30" y="7"/>
                  </a:cubicBezTo>
                  <a:cubicBezTo>
                    <a:pt x="31" y="7"/>
                    <a:pt x="32" y="6"/>
                    <a:pt x="33" y="5"/>
                  </a:cubicBezTo>
                  <a:cubicBezTo>
                    <a:pt x="34" y="4"/>
                    <a:pt x="35" y="3"/>
                    <a:pt x="35" y="3"/>
                  </a:cubicBezTo>
                  <a:cubicBezTo>
                    <a:pt x="37" y="4"/>
                    <a:pt x="37" y="5"/>
                    <a:pt x="36" y="7"/>
                  </a:cubicBezTo>
                  <a:cubicBezTo>
                    <a:pt x="35" y="9"/>
                    <a:pt x="31" y="11"/>
                    <a:pt x="30" y="14"/>
                  </a:cubicBezTo>
                  <a:cubicBezTo>
                    <a:pt x="30" y="15"/>
                    <a:pt x="31" y="18"/>
                    <a:pt x="33" y="19"/>
                  </a:cubicBezTo>
                  <a:cubicBezTo>
                    <a:pt x="36" y="20"/>
                    <a:pt x="36" y="20"/>
                    <a:pt x="36" y="23"/>
                  </a:cubicBezTo>
                  <a:cubicBezTo>
                    <a:pt x="37" y="27"/>
                    <a:pt x="34" y="31"/>
                    <a:pt x="32" y="33"/>
                  </a:cubicBezTo>
                  <a:cubicBezTo>
                    <a:pt x="29" y="36"/>
                    <a:pt x="24" y="37"/>
                    <a:pt x="27" y="41"/>
                  </a:cubicBezTo>
                  <a:cubicBezTo>
                    <a:pt x="28" y="42"/>
                    <a:pt x="29" y="43"/>
                    <a:pt x="30" y="44"/>
                  </a:cubicBezTo>
                  <a:cubicBezTo>
                    <a:pt x="31" y="44"/>
                    <a:pt x="31" y="44"/>
                    <a:pt x="32" y="44"/>
                  </a:cubicBezTo>
                  <a:cubicBezTo>
                    <a:pt x="33" y="44"/>
                    <a:pt x="33" y="45"/>
                    <a:pt x="33" y="46"/>
                  </a:cubicBezTo>
                  <a:cubicBezTo>
                    <a:pt x="34" y="47"/>
                    <a:pt x="35" y="44"/>
                    <a:pt x="36" y="44"/>
                  </a:cubicBezTo>
                  <a:cubicBezTo>
                    <a:pt x="37" y="45"/>
                    <a:pt x="37" y="46"/>
                    <a:pt x="37" y="46"/>
                  </a:cubicBezTo>
                  <a:cubicBezTo>
                    <a:pt x="37" y="48"/>
                    <a:pt x="39" y="48"/>
                    <a:pt x="37" y="49"/>
                  </a:cubicBezTo>
                  <a:cubicBezTo>
                    <a:pt x="38" y="50"/>
                    <a:pt x="40" y="49"/>
                    <a:pt x="41" y="50"/>
                  </a:cubicBezTo>
                  <a:cubicBezTo>
                    <a:pt x="42" y="51"/>
                    <a:pt x="40" y="54"/>
                    <a:pt x="41" y="56"/>
                  </a:cubicBezTo>
                  <a:cubicBezTo>
                    <a:pt x="41" y="58"/>
                    <a:pt x="43" y="58"/>
                    <a:pt x="40" y="60"/>
                  </a:cubicBezTo>
                  <a:cubicBezTo>
                    <a:pt x="38" y="61"/>
                    <a:pt x="34" y="62"/>
                    <a:pt x="32" y="64"/>
                  </a:cubicBezTo>
                  <a:cubicBezTo>
                    <a:pt x="32" y="65"/>
                    <a:pt x="32" y="67"/>
                    <a:pt x="31" y="67"/>
                  </a:cubicBezTo>
                  <a:cubicBezTo>
                    <a:pt x="29" y="68"/>
                    <a:pt x="27" y="69"/>
                    <a:pt x="27" y="72"/>
                  </a:cubicBezTo>
                  <a:cubicBezTo>
                    <a:pt x="28" y="75"/>
                    <a:pt x="29" y="77"/>
                    <a:pt x="28" y="79"/>
                  </a:cubicBezTo>
                  <a:cubicBezTo>
                    <a:pt x="26" y="82"/>
                    <a:pt x="24" y="84"/>
                    <a:pt x="21" y="85"/>
                  </a:cubicBezTo>
                  <a:cubicBezTo>
                    <a:pt x="20" y="80"/>
                    <a:pt x="19" y="75"/>
                    <a:pt x="18" y="70"/>
                  </a:cubicBezTo>
                  <a:cubicBezTo>
                    <a:pt x="17" y="65"/>
                    <a:pt x="16" y="62"/>
                    <a:pt x="12" y="60"/>
                  </a:cubicBezTo>
                  <a:cubicBezTo>
                    <a:pt x="10" y="59"/>
                    <a:pt x="9" y="57"/>
                    <a:pt x="9" y="55"/>
                  </a:cubicBezTo>
                  <a:cubicBezTo>
                    <a:pt x="8" y="53"/>
                    <a:pt x="7" y="52"/>
                    <a:pt x="5" y="51"/>
                  </a:cubicBezTo>
                  <a:cubicBezTo>
                    <a:pt x="5" y="50"/>
                    <a:pt x="4" y="50"/>
                    <a:pt x="3" y="49"/>
                  </a:cubicBezTo>
                  <a:cubicBezTo>
                    <a:pt x="2" y="48"/>
                    <a:pt x="3" y="46"/>
                    <a:pt x="2" y="45"/>
                  </a:cubicBezTo>
                  <a:cubicBezTo>
                    <a:pt x="1" y="43"/>
                    <a:pt x="0" y="41"/>
                    <a:pt x="1" y="39"/>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02" name="Freeform 1573">
              <a:extLst>
                <a:ext uri="{FF2B5EF4-FFF2-40B4-BE49-F238E27FC236}">
                  <a16:creationId xmlns:a16="http://schemas.microsoft.com/office/drawing/2014/main" xmlns="" id="{F9B935B7-BED1-41C4-B6BF-D70F5D840161}"/>
                </a:ext>
              </a:extLst>
            </p:cNvPr>
            <p:cNvSpPr>
              <a:spLocks/>
            </p:cNvSpPr>
            <p:nvPr/>
          </p:nvSpPr>
          <p:spPr bwMode="auto">
            <a:xfrm>
              <a:off x="4303714" y="2329001"/>
              <a:ext cx="119749" cy="210557"/>
            </a:xfrm>
            <a:custGeom>
              <a:avLst/>
              <a:gdLst>
                <a:gd name="T0" fmla="*/ 1 w 43"/>
                <a:gd name="T1" fmla="*/ 39 h 85"/>
                <a:gd name="T2" fmla="*/ 3 w 43"/>
                <a:gd name="T3" fmla="*/ 37 h 85"/>
                <a:gd name="T4" fmla="*/ 6 w 43"/>
                <a:gd name="T5" fmla="*/ 34 h 85"/>
                <a:gd name="T6" fmla="*/ 9 w 43"/>
                <a:gd name="T7" fmla="*/ 30 h 85"/>
                <a:gd name="T8" fmla="*/ 9 w 43"/>
                <a:gd name="T9" fmla="*/ 22 h 85"/>
                <a:gd name="T10" fmla="*/ 9 w 43"/>
                <a:gd name="T11" fmla="*/ 17 h 85"/>
                <a:gd name="T12" fmla="*/ 8 w 43"/>
                <a:gd name="T13" fmla="*/ 10 h 85"/>
                <a:gd name="T14" fmla="*/ 12 w 43"/>
                <a:gd name="T15" fmla="*/ 6 h 85"/>
                <a:gd name="T16" fmla="*/ 13 w 43"/>
                <a:gd name="T17" fmla="*/ 4 h 85"/>
                <a:gd name="T18" fmla="*/ 15 w 43"/>
                <a:gd name="T19" fmla="*/ 4 h 85"/>
                <a:gd name="T20" fmla="*/ 20 w 43"/>
                <a:gd name="T21" fmla="*/ 1 h 85"/>
                <a:gd name="T22" fmla="*/ 24 w 43"/>
                <a:gd name="T23" fmla="*/ 0 h 85"/>
                <a:gd name="T24" fmla="*/ 24 w 43"/>
                <a:gd name="T25" fmla="*/ 2 h 85"/>
                <a:gd name="T26" fmla="*/ 25 w 43"/>
                <a:gd name="T27" fmla="*/ 1 h 85"/>
                <a:gd name="T28" fmla="*/ 28 w 43"/>
                <a:gd name="T29" fmla="*/ 3 h 85"/>
                <a:gd name="T30" fmla="*/ 28 w 43"/>
                <a:gd name="T31" fmla="*/ 4 h 85"/>
                <a:gd name="T32" fmla="*/ 28 w 43"/>
                <a:gd name="T33" fmla="*/ 6 h 85"/>
                <a:gd name="T34" fmla="*/ 30 w 43"/>
                <a:gd name="T35" fmla="*/ 7 h 85"/>
                <a:gd name="T36" fmla="*/ 33 w 43"/>
                <a:gd name="T37" fmla="*/ 5 h 85"/>
                <a:gd name="T38" fmla="*/ 35 w 43"/>
                <a:gd name="T39" fmla="*/ 3 h 85"/>
                <a:gd name="T40" fmla="*/ 36 w 43"/>
                <a:gd name="T41" fmla="*/ 7 h 85"/>
                <a:gd name="T42" fmla="*/ 30 w 43"/>
                <a:gd name="T43" fmla="*/ 14 h 85"/>
                <a:gd name="T44" fmla="*/ 33 w 43"/>
                <a:gd name="T45" fmla="*/ 19 h 85"/>
                <a:gd name="T46" fmla="*/ 36 w 43"/>
                <a:gd name="T47" fmla="*/ 23 h 85"/>
                <a:gd name="T48" fmla="*/ 32 w 43"/>
                <a:gd name="T49" fmla="*/ 33 h 85"/>
                <a:gd name="T50" fmla="*/ 27 w 43"/>
                <a:gd name="T51" fmla="*/ 41 h 85"/>
                <a:gd name="T52" fmla="*/ 30 w 43"/>
                <a:gd name="T53" fmla="*/ 44 h 85"/>
                <a:gd name="T54" fmla="*/ 32 w 43"/>
                <a:gd name="T55" fmla="*/ 44 h 85"/>
                <a:gd name="T56" fmla="*/ 33 w 43"/>
                <a:gd name="T57" fmla="*/ 46 h 85"/>
                <a:gd name="T58" fmla="*/ 36 w 43"/>
                <a:gd name="T59" fmla="*/ 44 h 85"/>
                <a:gd name="T60" fmla="*/ 37 w 43"/>
                <a:gd name="T61" fmla="*/ 46 h 85"/>
                <a:gd name="T62" fmla="*/ 37 w 43"/>
                <a:gd name="T63" fmla="*/ 49 h 85"/>
                <a:gd name="T64" fmla="*/ 41 w 43"/>
                <a:gd name="T65" fmla="*/ 50 h 85"/>
                <a:gd name="T66" fmla="*/ 41 w 43"/>
                <a:gd name="T67" fmla="*/ 56 h 85"/>
                <a:gd name="T68" fmla="*/ 40 w 43"/>
                <a:gd name="T69" fmla="*/ 60 h 85"/>
                <a:gd name="T70" fmla="*/ 32 w 43"/>
                <a:gd name="T71" fmla="*/ 64 h 85"/>
                <a:gd name="T72" fmla="*/ 31 w 43"/>
                <a:gd name="T73" fmla="*/ 67 h 85"/>
                <a:gd name="T74" fmla="*/ 27 w 43"/>
                <a:gd name="T75" fmla="*/ 72 h 85"/>
                <a:gd name="T76" fmla="*/ 28 w 43"/>
                <a:gd name="T77" fmla="*/ 79 h 85"/>
                <a:gd name="T78" fmla="*/ 21 w 43"/>
                <a:gd name="T79" fmla="*/ 85 h 85"/>
                <a:gd name="T80" fmla="*/ 18 w 43"/>
                <a:gd name="T81" fmla="*/ 70 h 85"/>
                <a:gd name="T82" fmla="*/ 12 w 43"/>
                <a:gd name="T83" fmla="*/ 60 h 85"/>
                <a:gd name="T84" fmla="*/ 9 w 43"/>
                <a:gd name="T85" fmla="*/ 55 h 85"/>
                <a:gd name="T86" fmla="*/ 5 w 43"/>
                <a:gd name="T87" fmla="*/ 51 h 85"/>
                <a:gd name="T88" fmla="*/ 3 w 43"/>
                <a:gd name="T89" fmla="*/ 49 h 85"/>
                <a:gd name="T90" fmla="*/ 2 w 43"/>
                <a:gd name="T91" fmla="*/ 45 h 85"/>
                <a:gd name="T92" fmla="*/ 1 w 43"/>
                <a:gd name="T93" fmla="*/ 3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85">
                  <a:moveTo>
                    <a:pt x="1" y="39"/>
                  </a:moveTo>
                  <a:cubicBezTo>
                    <a:pt x="1" y="38"/>
                    <a:pt x="2" y="38"/>
                    <a:pt x="3" y="37"/>
                  </a:cubicBezTo>
                  <a:cubicBezTo>
                    <a:pt x="4" y="36"/>
                    <a:pt x="5" y="35"/>
                    <a:pt x="6" y="34"/>
                  </a:cubicBezTo>
                  <a:cubicBezTo>
                    <a:pt x="7" y="33"/>
                    <a:pt x="8" y="31"/>
                    <a:pt x="9" y="30"/>
                  </a:cubicBezTo>
                  <a:cubicBezTo>
                    <a:pt x="9" y="27"/>
                    <a:pt x="9" y="25"/>
                    <a:pt x="9" y="22"/>
                  </a:cubicBezTo>
                  <a:cubicBezTo>
                    <a:pt x="9" y="20"/>
                    <a:pt x="8" y="18"/>
                    <a:pt x="9" y="17"/>
                  </a:cubicBezTo>
                  <a:cubicBezTo>
                    <a:pt x="9" y="15"/>
                    <a:pt x="11" y="11"/>
                    <a:pt x="8" y="10"/>
                  </a:cubicBezTo>
                  <a:cubicBezTo>
                    <a:pt x="9" y="9"/>
                    <a:pt x="11" y="8"/>
                    <a:pt x="12" y="6"/>
                  </a:cubicBezTo>
                  <a:cubicBezTo>
                    <a:pt x="12" y="6"/>
                    <a:pt x="12" y="5"/>
                    <a:pt x="13" y="4"/>
                  </a:cubicBezTo>
                  <a:cubicBezTo>
                    <a:pt x="14" y="4"/>
                    <a:pt x="14" y="4"/>
                    <a:pt x="15" y="4"/>
                  </a:cubicBezTo>
                  <a:cubicBezTo>
                    <a:pt x="16" y="2"/>
                    <a:pt x="18" y="1"/>
                    <a:pt x="20" y="1"/>
                  </a:cubicBezTo>
                  <a:cubicBezTo>
                    <a:pt x="21" y="0"/>
                    <a:pt x="23" y="0"/>
                    <a:pt x="24" y="0"/>
                  </a:cubicBezTo>
                  <a:cubicBezTo>
                    <a:pt x="25" y="1"/>
                    <a:pt x="24" y="1"/>
                    <a:pt x="24" y="2"/>
                  </a:cubicBezTo>
                  <a:cubicBezTo>
                    <a:pt x="25" y="2"/>
                    <a:pt x="25" y="2"/>
                    <a:pt x="25" y="1"/>
                  </a:cubicBezTo>
                  <a:cubicBezTo>
                    <a:pt x="27" y="1"/>
                    <a:pt x="27" y="1"/>
                    <a:pt x="28" y="3"/>
                  </a:cubicBezTo>
                  <a:cubicBezTo>
                    <a:pt x="28" y="3"/>
                    <a:pt x="27" y="3"/>
                    <a:pt x="28" y="4"/>
                  </a:cubicBezTo>
                  <a:cubicBezTo>
                    <a:pt x="29" y="5"/>
                    <a:pt x="29" y="6"/>
                    <a:pt x="28" y="6"/>
                  </a:cubicBezTo>
                  <a:cubicBezTo>
                    <a:pt x="28" y="6"/>
                    <a:pt x="29" y="7"/>
                    <a:pt x="30" y="7"/>
                  </a:cubicBezTo>
                  <a:cubicBezTo>
                    <a:pt x="31" y="7"/>
                    <a:pt x="32" y="6"/>
                    <a:pt x="33" y="5"/>
                  </a:cubicBezTo>
                  <a:cubicBezTo>
                    <a:pt x="34" y="4"/>
                    <a:pt x="35" y="3"/>
                    <a:pt x="35" y="3"/>
                  </a:cubicBezTo>
                  <a:cubicBezTo>
                    <a:pt x="37" y="4"/>
                    <a:pt x="37" y="5"/>
                    <a:pt x="36" y="7"/>
                  </a:cubicBezTo>
                  <a:cubicBezTo>
                    <a:pt x="35" y="9"/>
                    <a:pt x="31" y="11"/>
                    <a:pt x="30" y="14"/>
                  </a:cubicBezTo>
                  <a:cubicBezTo>
                    <a:pt x="30" y="15"/>
                    <a:pt x="31" y="18"/>
                    <a:pt x="33" y="19"/>
                  </a:cubicBezTo>
                  <a:cubicBezTo>
                    <a:pt x="36" y="20"/>
                    <a:pt x="36" y="20"/>
                    <a:pt x="36" y="23"/>
                  </a:cubicBezTo>
                  <a:cubicBezTo>
                    <a:pt x="37" y="27"/>
                    <a:pt x="34" y="31"/>
                    <a:pt x="32" y="33"/>
                  </a:cubicBezTo>
                  <a:cubicBezTo>
                    <a:pt x="29" y="36"/>
                    <a:pt x="24" y="37"/>
                    <a:pt x="27" y="41"/>
                  </a:cubicBezTo>
                  <a:cubicBezTo>
                    <a:pt x="28" y="42"/>
                    <a:pt x="29" y="43"/>
                    <a:pt x="30" y="44"/>
                  </a:cubicBezTo>
                  <a:cubicBezTo>
                    <a:pt x="31" y="44"/>
                    <a:pt x="31" y="44"/>
                    <a:pt x="32" y="44"/>
                  </a:cubicBezTo>
                  <a:cubicBezTo>
                    <a:pt x="33" y="44"/>
                    <a:pt x="33" y="45"/>
                    <a:pt x="33" y="46"/>
                  </a:cubicBezTo>
                  <a:cubicBezTo>
                    <a:pt x="34" y="47"/>
                    <a:pt x="35" y="44"/>
                    <a:pt x="36" y="44"/>
                  </a:cubicBezTo>
                  <a:cubicBezTo>
                    <a:pt x="37" y="45"/>
                    <a:pt x="37" y="46"/>
                    <a:pt x="37" y="46"/>
                  </a:cubicBezTo>
                  <a:cubicBezTo>
                    <a:pt x="37" y="48"/>
                    <a:pt x="39" y="48"/>
                    <a:pt x="37" y="49"/>
                  </a:cubicBezTo>
                  <a:cubicBezTo>
                    <a:pt x="38" y="50"/>
                    <a:pt x="40" y="49"/>
                    <a:pt x="41" y="50"/>
                  </a:cubicBezTo>
                  <a:cubicBezTo>
                    <a:pt x="42" y="51"/>
                    <a:pt x="40" y="54"/>
                    <a:pt x="41" y="56"/>
                  </a:cubicBezTo>
                  <a:cubicBezTo>
                    <a:pt x="41" y="58"/>
                    <a:pt x="43" y="58"/>
                    <a:pt x="40" y="60"/>
                  </a:cubicBezTo>
                  <a:cubicBezTo>
                    <a:pt x="38" y="61"/>
                    <a:pt x="34" y="62"/>
                    <a:pt x="32" y="64"/>
                  </a:cubicBezTo>
                  <a:cubicBezTo>
                    <a:pt x="32" y="65"/>
                    <a:pt x="32" y="67"/>
                    <a:pt x="31" y="67"/>
                  </a:cubicBezTo>
                  <a:cubicBezTo>
                    <a:pt x="29" y="68"/>
                    <a:pt x="27" y="69"/>
                    <a:pt x="27" y="72"/>
                  </a:cubicBezTo>
                  <a:cubicBezTo>
                    <a:pt x="28" y="75"/>
                    <a:pt x="29" y="77"/>
                    <a:pt x="28" y="79"/>
                  </a:cubicBezTo>
                  <a:cubicBezTo>
                    <a:pt x="26" y="82"/>
                    <a:pt x="24" y="84"/>
                    <a:pt x="21" y="85"/>
                  </a:cubicBezTo>
                  <a:cubicBezTo>
                    <a:pt x="20" y="80"/>
                    <a:pt x="19" y="75"/>
                    <a:pt x="18" y="70"/>
                  </a:cubicBezTo>
                  <a:cubicBezTo>
                    <a:pt x="17" y="65"/>
                    <a:pt x="16" y="62"/>
                    <a:pt x="12" y="60"/>
                  </a:cubicBezTo>
                  <a:cubicBezTo>
                    <a:pt x="10" y="59"/>
                    <a:pt x="9" y="57"/>
                    <a:pt x="9" y="55"/>
                  </a:cubicBezTo>
                  <a:cubicBezTo>
                    <a:pt x="8" y="53"/>
                    <a:pt x="7" y="52"/>
                    <a:pt x="5" y="51"/>
                  </a:cubicBezTo>
                  <a:cubicBezTo>
                    <a:pt x="5" y="50"/>
                    <a:pt x="4" y="50"/>
                    <a:pt x="3" y="49"/>
                  </a:cubicBezTo>
                  <a:cubicBezTo>
                    <a:pt x="2" y="48"/>
                    <a:pt x="3" y="46"/>
                    <a:pt x="2" y="45"/>
                  </a:cubicBezTo>
                  <a:cubicBezTo>
                    <a:pt x="1" y="43"/>
                    <a:pt x="0" y="41"/>
                    <a:pt x="1" y="39"/>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03" name="Freeform 1574">
              <a:extLst>
                <a:ext uri="{FF2B5EF4-FFF2-40B4-BE49-F238E27FC236}">
                  <a16:creationId xmlns:a16="http://schemas.microsoft.com/office/drawing/2014/main" xmlns="" id="{71384C05-75BD-4E95-9463-C68C8F623A71}"/>
                </a:ext>
              </a:extLst>
            </p:cNvPr>
            <p:cNvSpPr>
              <a:spLocks/>
            </p:cNvSpPr>
            <p:nvPr/>
          </p:nvSpPr>
          <p:spPr bwMode="auto">
            <a:xfrm>
              <a:off x="4391950" y="2430069"/>
              <a:ext cx="14181" cy="7019"/>
            </a:xfrm>
            <a:custGeom>
              <a:avLst/>
              <a:gdLst>
                <a:gd name="T0" fmla="*/ 3 w 5"/>
                <a:gd name="T1" fmla="*/ 3 h 3"/>
                <a:gd name="T2" fmla="*/ 1 w 5"/>
                <a:gd name="T3" fmla="*/ 2 h 3"/>
                <a:gd name="T4" fmla="*/ 2 w 5"/>
                <a:gd name="T5" fmla="*/ 0 h 3"/>
                <a:gd name="T6" fmla="*/ 3 w 5"/>
                <a:gd name="T7" fmla="*/ 3 h 3"/>
              </a:gdLst>
              <a:ahLst/>
              <a:cxnLst>
                <a:cxn ang="0">
                  <a:pos x="T0" y="T1"/>
                </a:cxn>
                <a:cxn ang="0">
                  <a:pos x="T2" y="T3"/>
                </a:cxn>
                <a:cxn ang="0">
                  <a:pos x="T4" y="T5"/>
                </a:cxn>
                <a:cxn ang="0">
                  <a:pos x="T6" y="T7"/>
                </a:cxn>
              </a:cxnLst>
              <a:rect l="0" t="0" r="r" b="b"/>
              <a:pathLst>
                <a:path w="5" h="3">
                  <a:moveTo>
                    <a:pt x="3" y="3"/>
                  </a:moveTo>
                  <a:cubicBezTo>
                    <a:pt x="2" y="2"/>
                    <a:pt x="1" y="3"/>
                    <a:pt x="1" y="2"/>
                  </a:cubicBezTo>
                  <a:cubicBezTo>
                    <a:pt x="0" y="1"/>
                    <a:pt x="1" y="0"/>
                    <a:pt x="2" y="0"/>
                  </a:cubicBezTo>
                  <a:cubicBezTo>
                    <a:pt x="5" y="0"/>
                    <a:pt x="4" y="2"/>
                    <a:pt x="3"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04" name="Freeform 1575">
              <a:extLst>
                <a:ext uri="{FF2B5EF4-FFF2-40B4-BE49-F238E27FC236}">
                  <a16:creationId xmlns:a16="http://schemas.microsoft.com/office/drawing/2014/main" xmlns="" id="{D9D98397-8901-497B-BFAD-3CAE9653D2E8}"/>
                </a:ext>
              </a:extLst>
            </p:cNvPr>
            <p:cNvSpPr>
              <a:spLocks/>
            </p:cNvSpPr>
            <p:nvPr/>
          </p:nvSpPr>
          <p:spPr bwMode="auto">
            <a:xfrm>
              <a:off x="4391950" y="2430069"/>
              <a:ext cx="14181" cy="7019"/>
            </a:xfrm>
            <a:custGeom>
              <a:avLst/>
              <a:gdLst>
                <a:gd name="T0" fmla="*/ 3 w 5"/>
                <a:gd name="T1" fmla="*/ 3 h 3"/>
                <a:gd name="T2" fmla="*/ 1 w 5"/>
                <a:gd name="T3" fmla="*/ 2 h 3"/>
                <a:gd name="T4" fmla="*/ 2 w 5"/>
                <a:gd name="T5" fmla="*/ 0 h 3"/>
                <a:gd name="T6" fmla="*/ 3 w 5"/>
                <a:gd name="T7" fmla="*/ 3 h 3"/>
              </a:gdLst>
              <a:ahLst/>
              <a:cxnLst>
                <a:cxn ang="0">
                  <a:pos x="T0" y="T1"/>
                </a:cxn>
                <a:cxn ang="0">
                  <a:pos x="T2" y="T3"/>
                </a:cxn>
                <a:cxn ang="0">
                  <a:pos x="T4" y="T5"/>
                </a:cxn>
                <a:cxn ang="0">
                  <a:pos x="T6" y="T7"/>
                </a:cxn>
              </a:cxnLst>
              <a:rect l="0" t="0" r="r" b="b"/>
              <a:pathLst>
                <a:path w="5" h="3">
                  <a:moveTo>
                    <a:pt x="3" y="3"/>
                  </a:moveTo>
                  <a:cubicBezTo>
                    <a:pt x="2" y="2"/>
                    <a:pt x="1" y="3"/>
                    <a:pt x="1" y="2"/>
                  </a:cubicBezTo>
                  <a:cubicBezTo>
                    <a:pt x="0" y="1"/>
                    <a:pt x="1" y="0"/>
                    <a:pt x="2" y="0"/>
                  </a:cubicBezTo>
                  <a:cubicBezTo>
                    <a:pt x="5" y="0"/>
                    <a:pt x="4" y="2"/>
                    <a:pt x="3"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05" name="Freeform 1576">
              <a:extLst>
                <a:ext uri="{FF2B5EF4-FFF2-40B4-BE49-F238E27FC236}">
                  <a16:creationId xmlns:a16="http://schemas.microsoft.com/office/drawing/2014/main" xmlns="" id="{AFCF5A28-6345-499C-8557-8104EFCF6462}"/>
                </a:ext>
              </a:extLst>
            </p:cNvPr>
            <p:cNvSpPr>
              <a:spLocks/>
            </p:cNvSpPr>
            <p:nvPr/>
          </p:nvSpPr>
          <p:spPr bwMode="auto">
            <a:xfrm>
              <a:off x="4478610" y="1818051"/>
              <a:ext cx="258405" cy="168445"/>
            </a:xfrm>
            <a:custGeom>
              <a:avLst/>
              <a:gdLst>
                <a:gd name="T0" fmla="*/ 0 w 93"/>
                <a:gd name="T1" fmla="*/ 23 h 68"/>
                <a:gd name="T2" fmla="*/ 2 w 93"/>
                <a:gd name="T3" fmla="*/ 17 h 68"/>
                <a:gd name="T4" fmla="*/ 1 w 93"/>
                <a:gd name="T5" fmla="*/ 14 h 68"/>
                <a:gd name="T6" fmla="*/ 4 w 93"/>
                <a:gd name="T7" fmla="*/ 14 h 68"/>
                <a:gd name="T8" fmla="*/ 4 w 93"/>
                <a:gd name="T9" fmla="*/ 12 h 68"/>
                <a:gd name="T10" fmla="*/ 4 w 93"/>
                <a:gd name="T11" fmla="*/ 12 h 68"/>
                <a:gd name="T12" fmla="*/ 2 w 93"/>
                <a:gd name="T13" fmla="*/ 12 h 68"/>
                <a:gd name="T14" fmla="*/ 1 w 93"/>
                <a:gd name="T15" fmla="*/ 11 h 68"/>
                <a:gd name="T16" fmla="*/ 9 w 93"/>
                <a:gd name="T17" fmla="*/ 9 h 68"/>
                <a:gd name="T18" fmla="*/ 19 w 93"/>
                <a:gd name="T19" fmla="*/ 6 h 68"/>
                <a:gd name="T20" fmla="*/ 28 w 93"/>
                <a:gd name="T21" fmla="*/ 2 h 68"/>
                <a:gd name="T22" fmla="*/ 40 w 93"/>
                <a:gd name="T23" fmla="*/ 3 h 68"/>
                <a:gd name="T24" fmla="*/ 37 w 93"/>
                <a:gd name="T25" fmla="*/ 2 h 68"/>
                <a:gd name="T26" fmla="*/ 41 w 93"/>
                <a:gd name="T27" fmla="*/ 6 h 68"/>
                <a:gd name="T28" fmla="*/ 49 w 93"/>
                <a:gd name="T29" fmla="*/ 5 h 68"/>
                <a:gd name="T30" fmla="*/ 46 w 93"/>
                <a:gd name="T31" fmla="*/ 6 h 68"/>
                <a:gd name="T32" fmla="*/ 48 w 93"/>
                <a:gd name="T33" fmla="*/ 7 h 68"/>
                <a:gd name="T34" fmla="*/ 59 w 93"/>
                <a:gd name="T35" fmla="*/ 6 h 68"/>
                <a:gd name="T36" fmla="*/ 78 w 93"/>
                <a:gd name="T37" fmla="*/ 7 h 68"/>
                <a:gd name="T38" fmla="*/ 84 w 93"/>
                <a:gd name="T39" fmla="*/ 12 h 68"/>
                <a:gd name="T40" fmla="*/ 88 w 93"/>
                <a:gd name="T41" fmla="*/ 25 h 68"/>
                <a:gd name="T42" fmla="*/ 84 w 93"/>
                <a:gd name="T43" fmla="*/ 28 h 68"/>
                <a:gd name="T44" fmla="*/ 84 w 93"/>
                <a:gd name="T45" fmla="*/ 31 h 68"/>
                <a:gd name="T46" fmla="*/ 86 w 93"/>
                <a:gd name="T47" fmla="*/ 39 h 68"/>
                <a:gd name="T48" fmla="*/ 92 w 93"/>
                <a:gd name="T49" fmla="*/ 46 h 68"/>
                <a:gd name="T50" fmla="*/ 90 w 93"/>
                <a:gd name="T51" fmla="*/ 47 h 68"/>
                <a:gd name="T52" fmla="*/ 90 w 93"/>
                <a:gd name="T53" fmla="*/ 51 h 68"/>
                <a:gd name="T54" fmla="*/ 84 w 93"/>
                <a:gd name="T55" fmla="*/ 56 h 68"/>
                <a:gd name="T56" fmla="*/ 80 w 93"/>
                <a:gd name="T57" fmla="*/ 63 h 68"/>
                <a:gd name="T58" fmla="*/ 81 w 93"/>
                <a:gd name="T59" fmla="*/ 66 h 68"/>
                <a:gd name="T60" fmla="*/ 82 w 93"/>
                <a:gd name="T61" fmla="*/ 68 h 68"/>
                <a:gd name="T62" fmla="*/ 76 w 93"/>
                <a:gd name="T63" fmla="*/ 66 h 68"/>
                <a:gd name="T64" fmla="*/ 71 w 93"/>
                <a:gd name="T65" fmla="*/ 63 h 68"/>
                <a:gd name="T66" fmla="*/ 66 w 93"/>
                <a:gd name="T67" fmla="*/ 63 h 68"/>
                <a:gd name="T68" fmla="*/ 61 w 93"/>
                <a:gd name="T69" fmla="*/ 63 h 68"/>
                <a:gd name="T70" fmla="*/ 57 w 93"/>
                <a:gd name="T71" fmla="*/ 64 h 68"/>
                <a:gd name="T72" fmla="*/ 55 w 93"/>
                <a:gd name="T73" fmla="*/ 65 h 68"/>
                <a:gd name="T74" fmla="*/ 53 w 93"/>
                <a:gd name="T75" fmla="*/ 64 h 68"/>
                <a:gd name="T76" fmla="*/ 51 w 93"/>
                <a:gd name="T77" fmla="*/ 61 h 68"/>
                <a:gd name="T78" fmla="*/ 46 w 93"/>
                <a:gd name="T79" fmla="*/ 63 h 68"/>
                <a:gd name="T80" fmla="*/ 40 w 93"/>
                <a:gd name="T81" fmla="*/ 57 h 68"/>
                <a:gd name="T82" fmla="*/ 36 w 93"/>
                <a:gd name="T83" fmla="*/ 56 h 68"/>
                <a:gd name="T84" fmla="*/ 34 w 93"/>
                <a:gd name="T85" fmla="*/ 53 h 68"/>
                <a:gd name="T86" fmla="*/ 26 w 93"/>
                <a:gd name="T87" fmla="*/ 51 h 68"/>
                <a:gd name="T88" fmla="*/ 27 w 93"/>
                <a:gd name="T89" fmla="*/ 53 h 68"/>
                <a:gd name="T90" fmla="*/ 23 w 93"/>
                <a:gd name="T91" fmla="*/ 54 h 68"/>
                <a:gd name="T92" fmla="*/ 20 w 93"/>
                <a:gd name="T93" fmla="*/ 51 h 68"/>
                <a:gd name="T94" fmla="*/ 21 w 93"/>
                <a:gd name="T95" fmla="*/ 49 h 68"/>
                <a:gd name="T96" fmla="*/ 18 w 93"/>
                <a:gd name="T97" fmla="*/ 49 h 68"/>
                <a:gd name="T98" fmla="*/ 12 w 93"/>
                <a:gd name="T99" fmla="*/ 47 h 68"/>
                <a:gd name="T100" fmla="*/ 10 w 93"/>
                <a:gd name="T101" fmla="*/ 45 h 68"/>
                <a:gd name="T102" fmla="*/ 7 w 93"/>
                <a:gd name="T103" fmla="*/ 46 h 68"/>
                <a:gd name="T104" fmla="*/ 7 w 93"/>
                <a:gd name="T105" fmla="*/ 39 h 68"/>
                <a:gd name="T106" fmla="*/ 5 w 93"/>
                <a:gd name="T107" fmla="*/ 36 h 68"/>
                <a:gd name="T108" fmla="*/ 6 w 93"/>
                <a:gd name="T109" fmla="*/ 33 h 68"/>
                <a:gd name="T110" fmla="*/ 5 w 93"/>
                <a:gd name="T111" fmla="*/ 30 h 68"/>
                <a:gd name="T112" fmla="*/ 4 w 93"/>
                <a:gd name="T113" fmla="*/ 29 h 68"/>
                <a:gd name="T114" fmla="*/ 4 w 93"/>
                <a:gd name="T115" fmla="*/ 26 h 68"/>
                <a:gd name="T116" fmla="*/ 0 w 93"/>
                <a:gd name="T117" fmla="*/ 2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3" h="68">
                  <a:moveTo>
                    <a:pt x="0" y="23"/>
                  </a:moveTo>
                  <a:cubicBezTo>
                    <a:pt x="0" y="21"/>
                    <a:pt x="4" y="20"/>
                    <a:pt x="2" y="17"/>
                  </a:cubicBezTo>
                  <a:cubicBezTo>
                    <a:pt x="2" y="16"/>
                    <a:pt x="1" y="15"/>
                    <a:pt x="1" y="14"/>
                  </a:cubicBezTo>
                  <a:cubicBezTo>
                    <a:pt x="1" y="13"/>
                    <a:pt x="3" y="14"/>
                    <a:pt x="4" y="14"/>
                  </a:cubicBezTo>
                  <a:cubicBezTo>
                    <a:pt x="4" y="13"/>
                    <a:pt x="4" y="13"/>
                    <a:pt x="4" y="12"/>
                  </a:cubicBezTo>
                  <a:cubicBezTo>
                    <a:pt x="4" y="12"/>
                    <a:pt x="4" y="12"/>
                    <a:pt x="4" y="12"/>
                  </a:cubicBezTo>
                  <a:cubicBezTo>
                    <a:pt x="3" y="12"/>
                    <a:pt x="3" y="12"/>
                    <a:pt x="2" y="12"/>
                  </a:cubicBezTo>
                  <a:cubicBezTo>
                    <a:pt x="2" y="13"/>
                    <a:pt x="1" y="12"/>
                    <a:pt x="1" y="11"/>
                  </a:cubicBezTo>
                  <a:cubicBezTo>
                    <a:pt x="3" y="12"/>
                    <a:pt x="6" y="10"/>
                    <a:pt x="9" y="9"/>
                  </a:cubicBezTo>
                  <a:cubicBezTo>
                    <a:pt x="11" y="8"/>
                    <a:pt x="17" y="8"/>
                    <a:pt x="19" y="6"/>
                  </a:cubicBezTo>
                  <a:cubicBezTo>
                    <a:pt x="21" y="4"/>
                    <a:pt x="25" y="3"/>
                    <a:pt x="28" y="2"/>
                  </a:cubicBezTo>
                  <a:cubicBezTo>
                    <a:pt x="32" y="1"/>
                    <a:pt x="37" y="0"/>
                    <a:pt x="40" y="3"/>
                  </a:cubicBezTo>
                  <a:cubicBezTo>
                    <a:pt x="40" y="2"/>
                    <a:pt x="39" y="1"/>
                    <a:pt x="37" y="2"/>
                  </a:cubicBezTo>
                  <a:cubicBezTo>
                    <a:pt x="39" y="3"/>
                    <a:pt x="39" y="5"/>
                    <a:pt x="41" y="6"/>
                  </a:cubicBezTo>
                  <a:cubicBezTo>
                    <a:pt x="43" y="7"/>
                    <a:pt x="46" y="6"/>
                    <a:pt x="49" y="5"/>
                  </a:cubicBezTo>
                  <a:cubicBezTo>
                    <a:pt x="48" y="6"/>
                    <a:pt x="46" y="6"/>
                    <a:pt x="46" y="6"/>
                  </a:cubicBezTo>
                  <a:cubicBezTo>
                    <a:pt x="44" y="7"/>
                    <a:pt x="47" y="7"/>
                    <a:pt x="48" y="7"/>
                  </a:cubicBezTo>
                  <a:cubicBezTo>
                    <a:pt x="51" y="5"/>
                    <a:pt x="54" y="6"/>
                    <a:pt x="59" y="6"/>
                  </a:cubicBezTo>
                  <a:cubicBezTo>
                    <a:pt x="64" y="6"/>
                    <a:pt x="72" y="7"/>
                    <a:pt x="78" y="7"/>
                  </a:cubicBezTo>
                  <a:cubicBezTo>
                    <a:pt x="82" y="6"/>
                    <a:pt x="83" y="8"/>
                    <a:pt x="84" y="12"/>
                  </a:cubicBezTo>
                  <a:cubicBezTo>
                    <a:pt x="85" y="16"/>
                    <a:pt x="90" y="20"/>
                    <a:pt x="88" y="25"/>
                  </a:cubicBezTo>
                  <a:cubicBezTo>
                    <a:pt x="88" y="27"/>
                    <a:pt x="85" y="26"/>
                    <a:pt x="84" y="28"/>
                  </a:cubicBezTo>
                  <a:cubicBezTo>
                    <a:pt x="83" y="29"/>
                    <a:pt x="82" y="31"/>
                    <a:pt x="84" y="31"/>
                  </a:cubicBezTo>
                  <a:cubicBezTo>
                    <a:pt x="89" y="32"/>
                    <a:pt x="85" y="36"/>
                    <a:pt x="86" y="39"/>
                  </a:cubicBezTo>
                  <a:cubicBezTo>
                    <a:pt x="88" y="41"/>
                    <a:pt x="88" y="44"/>
                    <a:pt x="92" y="46"/>
                  </a:cubicBezTo>
                  <a:cubicBezTo>
                    <a:pt x="92" y="47"/>
                    <a:pt x="91" y="47"/>
                    <a:pt x="90" y="47"/>
                  </a:cubicBezTo>
                  <a:cubicBezTo>
                    <a:pt x="92" y="49"/>
                    <a:pt x="93" y="50"/>
                    <a:pt x="90" y="51"/>
                  </a:cubicBezTo>
                  <a:cubicBezTo>
                    <a:pt x="88" y="52"/>
                    <a:pt x="86" y="54"/>
                    <a:pt x="84" y="56"/>
                  </a:cubicBezTo>
                  <a:cubicBezTo>
                    <a:pt x="82" y="58"/>
                    <a:pt x="79" y="60"/>
                    <a:pt x="80" y="63"/>
                  </a:cubicBezTo>
                  <a:cubicBezTo>
                    <a:pt x="81" y="64"/>
                    <a:pt x="81" y="65"/>
                    <a:pt x="81" y="66"/>
                  </a:cubicBezTo>
                  <a:cubicBezTo>
                    <a:pt x="81" y="67"/>
                    <a:pt x="82" y="67"/>
                    <a:pt x="82" y="68"/>
                  </a:cubicBezTo>
                  <a:cubicBezTo>
                    <a:pt x="80" y="67"/>
                    <a:pt x="78" y="67"/>
                    <a:pt x="76" y="66"/>
                  </a:cubicBezTo>
                  <a:cubicBezTo>
                    <a:pt x="74" y="65"/>
                    <a:pt x="73" y="64"/>
                    <a:pt x="71" y="63"/>
                  </a:cubicBezTo>
                  <a:cubicBezTo>
                    <a:pt x="70" y="63"/>
                    <a:pt x="67" y="63"/>
                    <a:pt x="66" y="63"/>
                  </a:cubicBezTo>
                  <a:cubicBezTo>
                    <a:pt x="63" y="64"/>
                    <a:pt x="63" y="63"/>
                    <a:pt x="61" y="63"/>
                  </a:cubicBezTo>
                  <a:cubicBezTo>
                    <a:pt x="59" y="63"/>
                    <a:pt x="58" y="63"/>
                    <a:pt x="57" y="64"/>
                  </a:cubicBezTo>
                  <a:cubicBezTo>
                    <a:pt x="56" y="65"/>
                    <a:pt x="56" y="65"/>
                    <a:pt x="55" y="65"/>
                  </a:cubicBezTo>
                  <a:cubicBezTo>
                    <a:pt x="54" y="66"/>
                    <a:pt x="54" y="64"/>
                    <a:pt x="53" y="64"/>
                  </a:cubicBezTo>
                  <a:cubicBezTo>
                    <a:pt x="53" y="63"/>
                    <a:pt x="52" y="62"/>
                    <a:pt x="51" y="61"/>
                  </a:cubicBezTo>
                  <a:cubicBezTo>
                    <a:pt x="50" y="60"/>
                    <a:pt x="47" y="63"/>
                    <a:pt x="46" y="63"/>
                  </a:cubicBezTo>
                  <a:cubicBezTo>
                    <a:pt x="46" y="62"/>
                    <a:pt x="41" y="57"/>
                    <a:pt x="40" y="57"/>
                  </a:cubicBezTo>
                  <a:cubicBezTo>
                    <a:pt x="38" y="56"/>
                    <a:pt x="37" y="56"/>
                    <a:pt x="36" y="56"/>
                  </a:cubicBezTo>
                  <a:cubicBezTo>
                    <a:pt x="34" y="57"/>
                    <a:pt x="34" y="54"/>
                    <a:pt x="34" y="53"/>
                  </a:cubicBezTo>
                  <a:cubicBezTo>
                    <a:pt x="31" y="54"/>
                    <a:pt x="29" y="52"/>
                    <a:pt x="26" y="51"/>
                  </a:cubicBezTo>
                  <a:cubicBezTo>
                    <a:pt x="26" y="52"/>
                    <a:pt x="27" y="53"/>
                    <a:pt x="27" y="53"/>
                  </a:cubicBezTo>
                  <a:cubicBezTo>
                    <a:pt x="26" y="54"/>
                    <a:pt x="24" y="56"/>
                    <a:pt x="23" y="54"/>
                  </a:cubicBezTo>
                  <a:cubicBezTo>
                    <a:pt x="22" y="53"/>
                    <a:pt x="21" y="52"/>
                    <a:pt x="20" y="51"/>
                  </a:cubicBezTo>
                  <a:cubicBezTo>
                    <a:pt x="20" y="51"/>
                    <a:pt x="22" y="50"/>
                    <a:pt x="21" y="49"/>
                  </a:cubicBezTo>
                  <a:cubicBezTo>
                    <a:pt x="21" y="48"/>
                    <a:pt x="19" y="49"/>
                    <a:pt x="18" y="49"/>
                  </a:cubicBezTo>
                  <a:cubicBezTo>
                    <a:pt x="18" y="46"/>
                    <a:pt x="13" y="48"/>
                    <a:pt x="12" y="47"/>
                  </a:cubicBezTo>
                  <a:cubicBezTo>
                    <a:pt x="11" y="45"/>
                    <a:pt x="12" y="46"/>
                    <a:pt x="10" y="45"/>
                  </a:cubicBezTo>
                  <a:cubicBezTo>
                    <a:pt x="8" y="44"/>
                    <a:pt x="9" y="47"/>
                    <a:pt x="7" y="46"/>
                  </a:cubicBezTo>
                  <a:cubicBezTo>
                    <a:pt x="9" y="42"/>
                    <a:pt x="10" y="41"/>
                    <a:pt x="7" y="39"/>
                  </a:cubicBezTo>
                  <a:cubicBezTo>
                    <a:pt x="5" y="38"/>
                    <a:pt x="6" y="37"/>
                    <a:pt x="5" y="36"/>
                  </a:cubicBezTo>
                  <a:cubicBezTo>
                    <a:pt x="4" y="35"/>
                    <a:pt x="5" y="35"/>
                    <a:pt x="6" y="33"/>
                  </a:cubicBezTo>
                  <a:cubicBezTo>
                    <a:pt x="6" y="33"/>
                    <a:pt x="6" y="31"/>
                    <a:pt x="5" y="30"/>
                  </a:cubicBezTo>
                  <a:cubicBezTo>
                    <a:pt x="5" y="30"/>
                    <a:pt x="4" y="30"/>
                    <a:pt x="4" y="29"/>
                  </a:cubicBezTo>
                  <a:cubicBezTo>
                    <a:pt x="4" y="28"/>
                    <a:pt x="5" y="27"/>
                    <a:pt x="4" y="26"/>
                  </a:cubicBezTo>
                  <a:cubicBezTo>
                    <a:pt x="3" y="25"/>
                    <a:pt x="1" y="24"/>
                    <a:pt x="0" y="23"/>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06" name="Freeform 1577">
              <a:extLst>
                <a:ext uri="{FF2B5EF4-FFF2-40B4-BE49-F238E27FC236}">
                  <a16:creationId xmlns:a16="http://schemas.microsoft.com/office/drawing/2014/main" xmlns="" id="{ADA03112-B493-4A5F-943F-B029F204821E}"/>
                </a:ext>
              </a:extLst>
            </p:cNvPr>
            <p:cNvSpPr>
              <a:spLocks/>
            </p:cNvSpPr>
            <p:nvPr/>
          </p:nvSpPr>
          <p:spPr bwMode="auto">
            <a:xfrm>
              <a:off x="4478610" y="1818051"/>
              <a:ext cx="258405" cy="168445"/>
            </a:xfrm>
            <a:custGeom>
              <a:avLst/>
              <a:gdLst>
                <a:gd name="T0" fmla="*/ 0 w 93"/>
                <a:gd name="T1" fmla="*/ 23 h 68"/>
                <a:gd name="T2" fmla="*/ 2 w 93"/>
                <a:gd name="T3" fmla="*/ 17 h 68"/>
                <a:gd name="T4" fmla="*/ 1 w 93"/>
                <a:gd name="T5" fmla="*/ 14 h 68"/>
                <a:gd name="T6" fmla="*/ 4 w 93"/>
                <a:gd name="T7" fmla="*/ 14 h 68"/>
                <a:gd name="T8" fmla="*/ 4 w 93"/>
                <a:gd name="T9" fmla="*/ 12 h 68"/>
                <a:gd name="T10" fmla="*/ 4 w 93"/>
                <a:gd name="T11" fmla="*/ 12 h 68"/>
                <a:gd name="T12" fmla="*/ 2 w 93"/>
                <a:gd name="T13" fmla="*/ 12 h 68"/>
                <a:gd name="T14" fmla="*/ 1 w 93"/>
                <a:gd name="T15" fmla="*/ 11 h 68"/>
                <a:gd name="T16" fmla="*/ 9 w 93"/>
                <a:gd name="T17" fmla="*/ 9 h 68"/>
                <a:gd name="T18" fmla="*/ 19 w 93"/>
                <a:gd name="T19" fmla="*/ 6 h 68"/>
                <a:gd name="T20" fmla="*/ 28 w 93"/>
                <a:gd name="T21" fmla="*/ 2 h 68"/>
                <a:gd name="T22" fmla="*/ 40 w 93"/>
                <a:gd name="T23" fmla="*/ 3 h 68"/>
                <a:gd name="T24" fmla="*/ 37 w 93"/>
                <a:gd name="T25" fmla="*/ 2 h 68"/>
                <a:gd name="T26" fmla="*/ 41 w 93"/>
                <a:gd name="T27" fmla="*/ 6 h 68"/>
                <a:gd name="T28" fmla="*/ 49 w 93"/>
                <a:gd name="T29" fmla="*/ 5 h 68"/>
                <a:gd name="T30" fmla="*/ 46 w 93"/>
                <a:gd name="T31" fmla="*/ 6 h 68"/>
                <a:gd name="T32" fmla="*/ 48 w 93"/>
                <a:gd name="T33" fmla="*/ 7 h 68"/>
                <a:gd name="T34" fmla="*/ 59 w 93"/>
                <a:gd name="T35" fmla="*/ 6 h 68"/>
                <a:gd name="T36" fmla="*/ 78 w 93"/>
                <a:gd name="T37" fmla="*/ 7 h 68"/>
                <a:gd name="T38" fmla="*/ 84 w 93"/>
                <a:gd name="T39" fmla="*/ 12 h 68"/>
                <a:gd name="T40" fmla="*/ 88 w 93"/>
                <a:gd name="T41" fmla="*/ 25 h 68"/>
                <a:gd name="T42" fmla="*/ 84 w 93"/>
                <a:gd name="T43" fmla="*/ 28 h 68"/>
                <a:gd name="T44" fmla="*/ 84 w 93"/>
                <a:gd name="T45" fmla="*/ 31 h 68"/>
                <a:gd name="T46" fmla="*/ 86 w 93"/>
                <a:gd name="T47" fmla="*/ 39 h 68"/>
                <a:gd name="T48" fmla="*/ 92 w 93"/>
                <a:gd name="T49" fmla="*/ 46 h 68"/>
                <a:gd name="T50" fmla="*/ 90 w 93"/>
                <a:gd name="T51" fmla="*/ 47 h 68"/>
                <a:gd name="T52" fmla="*/ 90 w 93"/>
                <a:gd name="T53" fmla="*/ 51 h 68"/>
                <a:gd name="T54" fmla="*/ 84 w 93"/>
                <a:gd name="T55" fmla="*/ 56 h 68"/>
                <a:gd name="T56" fmla="*/ 80 w 93"/>
                <a:gd name="T57" fmla="*/ 63 h 68"/>
                <a:gd name="T58" fmla="*/ 81 w 93"/>
                <a:gd name="T59" fmla="*/ 66 h 68"/>
                <a:gd name="T60" fmla="*/ 82 w 93"/>
                <a:gd name="T61" fmla="*/ 68 h 68"/>
                <a:gd name="T62" fmla="*/ 76 w 93"/>
                <a:gd name="T63" fmla="*/ 66 h 68"/>
                <a:gd name="T64" fmla="*/ 71 w 93"/>
                <a:gd name="T65" fmla="*/ 63 h 68"/>
                <a:gd name="T66" fmla="*/ 66 w 93"/>
                <a:gd name="T67" fmla="*/ 63 h 68"/>
                <a:gd name="T68" fmla="*/ 61 w 93"/>
                <a:gd name="T69" fmla="*/ 63 h 68"/>
                <a:gd name="T70" fmla="*/ 57 w 93"/>
                <a:gd name="T71" fmla="*/ 64 h 68"/>
                <a:gd name="T72" fmla="*/ 55 w 93"/>
                <a:gd name="T73" fmla="*/ 65 h 68"/>
                <a:gd name="T74" fmla="*/ 53 w 93"/>
                <a:gd name="T75" fmla="*/ 64 h 68"/>
                <a:gd name="T76" fmla="*/ 51 w 93"/>
                <a:gd name="T77" fmla="*/ 61 h 68"/>
                <a:gd name="T78" fmla="*/ 46 w 93"/>
                <a:gd name="T79" fmla="*/ 63 h 68"/>
                <a:gd name="T80" fmla="*/ 40 w 93"/>
                <a:gd name="T81" fmla="*/ 57 h 68"/>
                <a:gd name="T82" fmla="*/ 36 w 93"/>
                <a:gd name="T83" fmla="*/ 56 h 68"/>
                <a:gd name="T84" fmla="*/ 34 w 93"/>
                <a:gd name="T85" fmla="*/ 53 h 68"/>
                <a:gd name="T86" fmla="*/ 26 w 93"/>
                <a:gd name="T87" fmla="*/ 51 h 68"/>
                <a:gd name="T88" fmla="*/ 27 w 93"/>
                <a:gd name="T89" fmla="*/ 53 h 68"/>
                <a:gd name="T90" fmla="*/ 23 w 93"/>
                <a:gd name="T91" fmla="*/ 54 h 68"/>
                <a:gd name="T92" fmla="*/ 20 w 93"/>
                <a:gd name="T93" fmla="*/ 51 h 68"/>
                <a:gd name="T94" fmla="*/ 21 w 93"/>
                <a:gd name="T95" fmla="*/ 49 h 68"/>
                <a:gd name="T96" fmla="*/ 18 w 93"/>
                <a:gd name="T97" fmla="*/ 49 h 68"/>
                <a:gd name="T98" fmla="*/ 12 w 93"/>
                <a:gd name="T99" fmla="*/ 47 h 68"/>
                <a:gd name="T100" fmla="*/ 10 w 93"/>
                <a:gd name="T101" fmla="*/ 45 h 68"/>
                <a:gd name="T102" fmla="*/ 7 w 93"/>
                <a:gd name="T103" fmla="*/ 46 h 68"/>
                <a:gd name="T104" fmla="*/ 7 w 93"/>
                <a:gd name="T105" fmla="*/ 39 h 68"/>
                <a:gd name="T106" fmla="*/ 5 w 93"/>
                <a:gd name="T107" fmla="*/ 36 h 68"/>
                <a:gd name="T108" fmla="*/ 6 w 93"/>
                <a:gd name="T109" fmla="*/ 33 h 68"/>
                <a:gd name="T110" fmla="*/ 5 w 93"/>
                <a:gd name="T111" fmla="*/ 30 h 68"/>
                <a:gd name="T112" fmla="*/ 4 w 93"/>
                <a:gd name="T113" fmla="*/ 29 h 68"/>
                <a:gd name="T114" fmla="*/ 4 w 93"/>
                <a:gd name="T115" fmla="*/ 26 h 68"/>
                <a:gd name="T116" fmla="*/ 0 w 93"/>
                <a:gd name="T117" fmla="*/ 2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3" h="68">
                  <a:moveTo>
                    <a:pt x="0" y="23"/>
                  </a:moveTo>
                  <a:cubicBezTo>
                    <a:pt x="0" y="21"/>
                    <a:pt x="4" y="20"/>
                    <a:pt x="2" y="17"/>
                  </a:cubicBezTo>
                  <a:cubicBezTo>
                    <a:pt x="2" y="16"/>
                    <a:pt x="1" y="15"/>
                    <a:pt x="1" y="14"/>
                  </a:cubicBezTo>
                  <a:cubicBezTo>
                    <a:pt x="1" y="13"/>
                    <a:pt x="3" y="14"/>
                    <a:pt x="4" y="14"/>
                  </a:cubicBezTo>
                  <a:cubicBezTo>
                    <a:pt x="4" y="13"/>
                    <a:pt x="4" y="13"/>
                    <a:pt x="4" y="12"/>
                  </a:cubicBezTo>
                  <a:cubicBezTo>
                    <a:pt x="4" y="12"/>
                    <a:pt x="4" y="12"/>
                    <a:pt x="4" y="12"/>
                  </a:cubicBezTo>
                  <a:cubicBezTo>
                    <a:pt x="3" y="12"/>
                    <a:pt x="3" y="12"/>
                    <a:pt x="2" y="12"/>
                  </a:cubicBezTo>
                  <a:cubicBezTo>
                    <a:pt x="2" y="13"/>
                    <a:pt x="1" y="12"/>
                    <a:pt x="1" y="11"/>
                  </a:cubicBezTo>
                  <a:cubicBezTo>
                    <a:pt x="3" y="12"/>
                    <a:pt x="6" y="10"/>
                    <a:pt x="9" y="9"/>
                  </a:cubicBezTo>
                  <a:cubicBezTo>
                    <a:pt x="11" y="8"/>
                    <a:pt x="17" y="8"/>
                    <a:pt x="19" y="6"/>
                  </a:cubicBezTo>
                  <a:cubicBezTo>
                    <a:pt x="21" y="4"/>
                    <a:pt x="25" y="3"/>
                    <a:pt x="28" y="2"/>
                  </a:cubicBezTo>
                  <a:cubicBezTo>
                    <a:pt x="32" y="1"/>
                    <a:pt x="37" y="0"/>
                    <a:pt x="40" y="3"/>
                  </a:cubicBezTo>
                  <a:cubicBezTo>
                    <a:pt x="40" y="2"/>
                    <a:pt x="39" y="1"/>
                    <a:pt x="37" y="2"/>
                  </a:cubicBezTo>
                  <a:cubicBezTo>
                    <a:pt x="39" y="3"/>
                    <a:pt x="39" y="5"/>
                    <a:pt x="41" y="6"/>
                  </a:cubicBezTo>
                  <a:cubicBezTo>
                    <a:pt x="43" y="7"/>
                    <a:pt x="46" y="6"/>
                    <a:pt x="49" y="5"/>
                  </a:cubicBezTo>
                  <a:cubicBezTo>
                    <a:pt x="48" y="6"/>
                    <a:pt x="46" y="6"/>
                    <a:pt x="46" y="6"/>
                  </a:cubicBezTo>
                  <a:cubicBezTo>
                    <a:pt x="44" y="7"/>
                    <a:pt x="47" y="7"/>
                    <a:pt x="48" y="7"/>
                  </a:cubicBezTo>
                  <a:cubicBezTo>
                    <a:pt x="51" y="5"/>
                    <a:pt x="54" y="6"/>
                    <a:pt x="59" y="6"/>
                  </a:cubicBezTo>
                  <a:cubicBezTo>
                    <a:pt x="64" y="6"/>
                    <a:pt x="72" y="7"/>
                    <a:pt x="78" y="7"/>
                  </a:cubicBezTo>
                  <a:cubicBezTo>
                    <a:pt x="82" y="6"/>
                    <a:pt x="83" y="8"/>
                    <a:pt x="84" y="12"/>
                  </a:cubicBezTo>
                  <a:cubicBezTo>
                    <a:pt x="85" y="16"/>
                    <a:pt x="90" y="20"/>
                    <a:pt x="88" y="25"/>
                  </a:cubicBezTo>
                  <a:cubicBezTo>
                    <a:pt x="88" y="27"/>
                    <a:pt x="85" y="26"/>
                    <a:pt x="84" y="28"/>
                  </a:cubicBezTo>
                  <a:cubicBezTo>
                    <a:pt x="83" y="29"/>
                    <a:pt x="82" y="31"/>
                    <a:pt x="84" y="31"/>
                  </a:cubicBezTo>
                  <a:cubicBezTo>
                    <a:pt x="89" y="32"/>
                    <a:pt x="85" y="36"/>
                    <a:pt x="86" y="39"/>
                  </a:cubicBezTo>
                  <a:cubicBezTo>
                    <a:pt x="88" y="41"/>
                    <a:pt x="88" y="44"/>
                    <a:pt x="92" y="46"/>
                  </a:cubicBezTo>
                  <a:cubicBezTo>
                    <a:pt x="92" y="47"/>
                    <a:pt x="91" y="47"/>
                    <a:pt x="90" y="47"/>
                  </a:cubicBezTo>
                  <a:cubicBezTo>
                    <a:pt x="92" y="49"/>
                    <a:pt x="93" y="50"/>
                    <a:pt x="90" y="51"/>
                  </a:cubicBezTo>
                  <a:cubicBezTo>
                    <a:pt x="88" y="52"/>
                    <a:pt x="86" y="54"/>
                    <a:pt x="84" y="56"/>
                  </a:cubicBezTo>
                  <a:cubicBezTo>
                    <a:pt x="82" y="58"/>
                    <a:pt x="79" y="60"/>
                    <a:pt x="80" y="63"/>
                  </a:cubicBezTo>
                  <a:cubicBezTo>
                    <a:pt x="81" y="64"/>
                    <a:pt x="81" y="65"/>
                    <a:pt x="81" y="66"/>
                  </a:cubicBezTo>
                  <a:cubicBezTo>
                    <a:pt x="81" y="67"/>
                    <a:pt x="82" y="67"/>
                    <a:pt x="82" y="68"/>
                  </a:cubicBezTo>
                  <a:cubicBezTo>
                    <a:pt x="80" y="67"/>
                    <a:pt x="78" y="67"/>
                    <a:pt x="76" y="66"/>
                  </a:cubicBezTo>
                  <a:cubicBezTo>
                    <a:pt x="74" y="65"/>
                    <a:pt x="73" y="64"/>
                    <a:pt x="71" y="63"/>
                  </a:cubicBezTo>
                  <a:cubicBezTo>
                    <a:pt x="70" y="63"/>
                    <a:pt x="67" y="63"/>
                    <a:pt x="66" y="63"/>
                  </a:cubicBezTo>
                  <a:cubicBezTo>
                    <a:pt x="63" y="64"/>
                    <a:pt x="63" y="63"/>
                    <a:pt x="61" y="63"/>
                  </a:cubicBezTo>
                  <a:cubicBezTo>
                    <a:pt x="59" y="63"/>
                    <a:pt x="58" y="63"/>
                    <a:pt x="57" y="64"/>
                  </a:cubicBezTo>
                  <a:cubicBezTo>
                    <a:pt x="56" y="65"/>
                    <a:pt x="56" y="65"/>
                    <a:pt x="55" y="65"/>
                  </a:cubicBezTo>
                  <a:cubicBezTo>
                    <a:pt x="54" y="66"/>
                    <a:pt x="54" y="64"/>
                    <a:pt x="53" y="64"/>
                  </a:cubicBezTo>
                  <a:cubicBezTo>
                    <a:pt x="53" y="63"/>
                    <a:pt x="52" y="62"/>
                    <a:pt x="51" y="61"/>
                  </a:cubicBezTo>
                  <a:cubicBezTo>
                    <a:pt x="50" y="60"/>
                    <a:pt x="47" y="63"/>
                    <a:pt x="46" y="63"/>
                  </a:cubicBezTo>
                  <a:cubicBezTo>
                    <a:pt x="46" y="62"/>
                    <a:pt x="41" y="57"/>
                    <a:pt x="40" y="57"/>
                  </a:cubicBezTo>
                  <a:cubicBezTo>
                    <a:pt x="38" y="56"/>
                    <a:pt x="37" y="56"/>
                    <a:pt x="36" y="56"/>
                  </a:cubicBezTo>
                  <a:cubicBezTo>
                    <a:pt x="34" y="57"/>
                    <a:pt x="34" y="54"/>
                    <a:pt x="34" y="53"/>
                  </a:cubicBezTo>
                  <a:cubicBezTo>
                    <a:pt x="31" y="54"/>
                    <a:pt x="29" y="52"/>
                    <a:pt x="26" y="51"/>
                  </a:cubicBezTo>
                  <a:cubicBezTo>
                    <a:pt x="26" y="52"/>
                    <a:pt x="27" y="53"/>
                    <a:pt x="27" y="53"/>
                  </a:cubicBezTo>
                  <a:cubicBezTo>
                    <a:pt x="26" y="54"/>
                    <a:pt x="24" y="56"/>
                    <a:pt x="23" y="54"/>
                  </a:cubicBezTo>
                  <a:cubicBezTo>
                    <a:pt x="22" y="53"/>
                    <a:pt x="21" y="52"/>
                    <a:pt x="20" y="51"/>
                  </a:cubicBezTo>
                  <a:cubicBezTo>
                    <a:pt x="20" y="51"/>
                    <a:pt x="22" y="50"/>
                    <a:pt x="21" y="49"/>
                  </a:cubicBezTo>
                  <a:cubicBezTo>
                    <a:pt x="21" y="48"/>
                    <a:pt x="19" y="49"/>
                    <a:pt x="18" y="49"/>
                  </a:cubicBezTo>
                  <a:cubicBezTo>
                    <a:pt x="18" y="46"/>
                    <a:pt x="13" y="48"/>
                    <a:pt x="12" y="47"/>
                  </a:cubicBezTo>
                  <a:cubicBezTo>
                    <a:pt x="11" y="45"/>
                    <a:pt x="12" y="46"/>
                    <a:pt x="10" y="45"/>
                  </a:cubicBezTo>
                  <a:cubicBezTo>
                    <a:pt x="8" y="44"/>
                    <a:pt x="9" y="47"/>
                    <a:pt x="7" y="46"/>
                  </a:cubicBezTo>
                  <a:cubicBezTo>
                    <a:pt x="9" y="42"/>
                    <a:pt x="10" y="41"/>
                    <a:pt x="7" y="39"/>
                  </a:cubicBezTo>
                  <a:cubicBezTo>
                    <a:pt x="5" y="38"/>
                    <a:pt x="6" y="37"/>
                    <a:pt x="5" y="36"/>
                  </a:cubicBezTo>
                  <a:cubicBezTo>
                    <a:pt x="4" y="35"/>
                    <a:pt x="5" y="35"/>
                    <a:pt x="6" y="33"/>
                  </a:cubicBezTo>
                  <a:cubicBezTo>
                    <a:pt x="6" y="33"/>
                    <a:pt x="6" y="31"/>
                    <a:pt x="5" y="30"/>
                  </a:cubicBezTo>
                  <a:cubicBezTo>
                    <a:pt x="5" y="30"/>
                    <a:pt x="4" y="30"/>
                    <a:pt x="4" y="29"/>
                  </a:cubicBezTo>
                  <a:cubicBezTo>
                    <a:pt x="4" y="28"/>
                    <a:pt x="5" y="27"/>
                    <a:pt x="4" y="26"/>
                  </a:cubicBezTo>
                  <a:cubicBezTo>
                    <a:pt x="3" y="25"/>
                    <a:pt x="1" y="24"/>
                    <a:pt x="0" y="2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07" name="Freeform 1578">
              <a:extLst>
                <a:ext uri="{FF2B5EF4-FFF2-40B4-BE49-F238E27FC236}">
                  <a16:creationId xmlns:a16="http://schemas.microsoft.com/office/drawing/2014/main" xmlns="" id="{47FC0219-018D-45CE-BD44-28373B8FFB38}"/>
                </a:ext>
              </a:extLst>
            </p:cNvPr>
            <p:cNvSpPr>
              <a:spLocks/>
            </p:cNvSpPr>
            <p:nvPr/>
          </p:nvSpPr>
          <p:spPr bwMode="auto">
            <a:xfrm>
              <a:off x="4426615" y="3943268"/>
              <a:ext cx="390760" cy="356542"/>
            </a:xfrm>
            <a:custGeom>
              <a:avLst/>
              <a:gdLst>
                <a:gd name="T0" fmla="*/ 0 w 141"/>
                <a:gd name="T1" fmla="*/ 4 h 144"/>
                <a:gd name="T2" fmla="*/ 4 w 141"/>
                <a:gd name="T3" fmla="*/ 3 h 144"/>
                <a:gd name="T4" fmla="*/ 8 w 141"/>
                <a:gd name="T5" fmla="*/ 4 h 144"/>
                <a:gd name="T6" fmla="*/ 17 w 141"/>
                <a:gd name="T7" fmla="*/ 1 h 144"/>
                <a:gd name="T8" fmla="*/ 23 w 141"/>
                <a:gd name="T9" fmla="*/ 5 h 144"/>
                <a:gd name="T10" fmla="*/ 32 w 141"/>
                <a:gd name="T11" fmla="*/ 5 h 144"/>
                <a:gd name="T12" fmla="*/ 66 w 141"/>
                <a:gd name="T13" fmla="*/ 5 h 144"/>
                <a:gd name="T14" fmla="*/ 72 w 141"/>
                <a:gd name="T15" fmla="*/ 8 h 144"/>
                <a:gd name="T16" fmla="*/ 79 w 141"/>
                <a:gd name="T17" fmla="*/ 11 h 144"/>
                <a:gd name="T18" fmla="*/ 92 w 141"/>
                <a:gd name="T19" fmla="*/ 12 h 144"/>
                <a:gd name="T20" fmla="*/ 97 w 141"/>
                <a:gd name="T21" fmla="*/ 12 h 144"/>
                <a:gd name="T22" fmla="*/ 101 w 141"/>
                <a:gd name="T23" fmla="*/ 12 h 144"/>
                <a:gd name="T24" fmla="*/ 105 w 141"/>
                <a:gd name="T25" fmla="*/ 12 h 144"/>
                <a:gd name="T26" fmla="*/ 127 w 141"/>
                <a:gd name="T27" fmla="*/ 7 h 144"/>
                <a:gd name="T28" fmla="*/ 132 w 141"/>
                <a:gd name="T29" fmla="*/ 7 h 144"/>
                <a:gd name="T30" fmla="*/ 135 w 141"/>
                <a:gd name="T31" fmla="*/ 7 h 144"/>
                <a:gd name="T32" fmla="*/ 141 w 141"/>
                <a:gd name="T33" fmla="*/ 10 h 144"/>
                <a:gd name="T34" fmla="*/ 137 w 141"/>
                <a:gd name="T35" fmla="*/ 11 h 144"/>
                <a:gd name="T36" fmla="*/ 133 w 141"/>
                <a:gd name="T37" fmla="*/ 13 h 144"/>
                <a:gd name="T38" fmla="*/ 124 w 141"/>
                <a:gd name="T39" fmla="*/ 19 h 144"/>
                <a:gd name="T40" fmla="*/ 119 w 141"/>
                <a:gd name="T41" fmla="*/ 13 h 144"/>
                <a:gd name="T42" fmla="*/ 109 w 141"/>
                <a:gd name="T43" fmla="*/ 15 h 144"/>
                <a:gd name="T44" fmla="*/ 97 w 141"/>
                <a:gd name="T45" fmla="*/ 17 h 144"/>
                <a:gd name="T46" fmla="*/ 96 w 141"/>
                <a:gd name="T47" fmla="*/ 61 h 144"/>
                <a:gd name="T48" fmla="*/ 86 w 141"/>
                <a:gd name="T49" fmla="*/ 61 h 144"/>
                <a:gd name="T50" fmla="*/ 84 w 141"/>
                <a:gd name="T51" fmla="*/ 136 h 144"/>
                <a:gd name="T52" fmla="*/ 80 w 141"/>
                <a:gd name="T53" fmla="*/ 140 h 144"/>
                <a:gd name="T54" fmla="*/ 77 w 141"/>
                <a:gd name="T55" fmla="*/ 142 h 144"/>
                <a:gd name="T56" fmla="*/ 77 w 141"/>
                <a:gd name="T57" fmla="*/ 144 h 144"/>
                <a:gd name="T58" fmla="*/ 72 w 141"/>
                <a:gd name="T59" fmla="*/ 143 h 144"/>
                <a:gd name="T60" fmla="*/ 65 w 141"/>
                <a:gd name="T61" fmla="*/ 143 h 144"/>
                <a:gd name="T62" fmla="*/ 57 w 141"/>
                <a:gd name="T63" fmla="*/ 140 h 144"/>
                <a:gd name="T64" fmla="*/ 57 w 141"/>
                <a:gd name="T65" fmla="*/ 137 h 144"/>
                <a:gd name="T66" fmla="*/ 56 w 141"/>
                <a:gd name="T67" fmla="*/ 136 h 144"/>
                <a:gd name="T68" fmla="*/ 53 w 141"/>
                <a:gd name="T69" fmla="*/ 133 h 144"/>
                <a:gd name="T70" fmla="*/ 51 w 141"/>
                <a:gd name="T71" fmla="*/ 138 h 144"/>
                <a:gd name="T72" fmla="*/ 46 w 141"/>
                <a:gd name="T73" fmla="*/ 139 h 144"/>
                <a:gd name="T74" fmla="*/ 41 w 141"/>
                <a:gd name="T75" fmla="*/ 132 h 144"/>
                <a:gd name="T76" fmla="*/ 37 w 141"/>
                <a:gd name="T77" fmla="*/ 126 h 144"/>
                <a:gd name="T78" fmla="*/ 36 w 141"/>
                <a:gd name="T79" fmla="*/ 122 h 144"/>
                <a:gd name="T80" fmla="*/ 34 w 141"/>
                <a:gd name="T81" fmla="*/ 118 h 144"/>
                <a:gd name="T82" fmla="*/ 33 w 141"/>
                <a:gd name="T83" fmla="*/ 113 h 144"/>
                <a:gd name="T84" fmla="*/ 33 w 141"/>
                <a:gd name="T85" fmla="*/ 111 h 144"/>
                <a:gd name="T86" fmla="*/ 32 w 141"/>
                <a:gd name="T87" fmla="*/ 106 h 144"/>
                <a:gd name="T88" fmla="*/ 32 w 141"/>
                <a:gd name="T89" fmla="*/ 102 h 144"/>
                <a:gd name="T90" fmla="*/ 32 w 141"/>
                <a:gd name="T91" fmla="*/ 97 h 144"/>
                <a:gd name="T92" fmla="*/ 29 w 141"/>
                <a:gd name="T93" fmla="*/ 89 h 144"/>
                <a:gd name="T94" fmla="*/ 28 w 141"/>
                <a:gd name="T95" fmla="*/ 80 h 144"/>
                <a:gd name="T96" fmla="*/ 28 w 141"/>
                <a:gd name="T97" fmla="*/ 75 h 144"/>
                <a:gd name="T98" fmla="*/ 29 w 141"/>
                <a:gd name="T99" fmla="*/ 69 h 144"/>
                <a:gd name="T100" fmla="*/ 26 w 141"/>
                <a:gd name="T101" fmla="*/ 61 h 144"/>
                <a:gd name="T102" fmla="*/ 23 w 141"/>
                <a:gd name="T103" fmla="*/ 58 h 144"/>
                <a:gd name="T104" fmla="*/ 21 w 141"/>
                <a:gd name="T105" fmla="*/ 54 h 144"/>
                <a:gd name="T106" fmla="*/ 13 w 141"/>
                <a:gd name="T107" fmla="*/ 37 h 144"/>
                <a:gd name="T108" fmla="*/ 5 w 141"/>
                <a:gd name="T109" fmla="*/ 21 h 144"/>
                <a:gd name="T110" fmla="*/ 0 w 141"/>
                <a:gd name="T111" fmla="*/ 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1" h="144">
                  <a:moveTo>
                    <a:pt x="0" y="4"/>
                  </a:moveTo>
                  <a:cubicBezTo>
                    <a:pt x="2" y="4"/>
                    <a:pt x="3" y="2"/>
                    <a:pt x="4" y="3"/>
                  </a:cubicBezTo>
                  <a:cubicBezTo>
                    <a:pt x="6" y="3"/>
                    <a:pt x="7" y="4"/>
                    <a:pt x="8" y="4"/>
                  </a:cubicBezTo>
                  <a:cubicBezTo>
                    <a:pt x="11" y="3"/>
                    <a:pt x="13" y="0"/>
                    <a:pt x="17" y="1"/>
                  </a:cubicBezTo>
                  <a:cubicBezTo>
                    <a:pt x="19" y="1"/>
                    <a:pt x="21" y="4"/>
                    <a:pt x="23" y="5"/>
                  </a:cubicBezTo>
                  <a:cubicBezTo>
                    <a:pt x="25" y="6"/>
                    <a:pt x="30" y="5"/>
                    <a:pt x="32" y="5"/>
                  </a:cubicBezTo>
                  <a:cubicBezTo>
                    <a:pt x="43" y="6"/>
                    <a:pt x="55" y="6"/>
                    <a:pt x="66" y="5"/>
                  </a:cubicBezTo>
                  <a:cubicBezTo>
                    <a:pt x="69" y="5"/>
                    <a:pt x="70" y="5"/>
                    <a:pt x="72" y="8"/>
                  </a:cubicBezTo>
                  <a:cubicBezTo>
                    <a:pt x="74" y="11"/>
                    <a:pt x="76" y="10"/>
                    <a:pt x="79" y="11"/>
                  </a:cubicBezTo>
                  <a:cubicBezTo>
                    <a:pt x="84" y="11"/>
                    <a:pt x="88" y="11"/>
                    <a:pt x="92" y="12"/>
                  </a:cubicBezTo>
                  <a:cubicBezTo>
                    <a:pt x="94" y="13"/>
                    <a:pt x="95" y="13"/>
                    <a:pt x="97" y="12"/>
                  </a:cubicBezTo>
                  <a:cubicBezTo>
                    <a:pt x="98" y="11"/>
                    <a:pt x="99" y="12"/>
                    <a:pt x="101" y="12"/>
                  </a:cubicBezTo>
                  <a:cubicBezTo>
                    <a:pt x="102" y="13"/>
                    <a:pt x="103" y="12"/>
                    <a:pt x="105" y="12"/>
                  </a:cubicBezTo>
                  <a:cubicBezTo>
                    <a:pt x="112" y="10"/>
                    <a:pt x="120" y="9"/>
                    <a:pt x="127" y="7"/>
                  </a:cubicBezTo>
                  <a:cubicBezTo>
                    <a:pt x="129" y="7"/>
                    <a:pt x="130" y="6"/>
                    <a:pt x="132" y="7"/>
                  </a:cubicBezTo>
                  <a:cubicBezTo>
                    <a:pt x="133" y="7"/>
                    <a:pt x="134" y="8"/>
                    <a:pt x="135" y="7"/>
                  </a:cubicBezTo>
                  <a:cubicBezTo>
                    <a:pt x="138" y="6"/>
                    <a:pt x="139" y="9"/>
                    <a:pt x="141" y="10"/>
                  </a:cubicBezTo>
                  <a:cubicBezTo>
                    <a:pt x="140" y="10"/>
                    <a:pt x="138" y="10"/>
                    <a:pt x="137" y="11"/>
                  </a:cubicBezTo>
                  <a:cubicBezTo>
                    <a:pt x="135" y="12"/>
                    <a:pt x="135" y="14"/>
                    <a:pt x="133" y="13"/>
                  </a:cubicBezTo>
                  <a:cubicBezTo>
                    <a:pt x="131" y="10"/>
                    <a:pt x="126" y="18"/>
                    <a:pt x="124" y="19"/>
                  </a:cubicBezTo>
                  <a:cubicBezTo>
                    <a:pt x="123" y="17"/>
                    <a:pt x="122" y="13"/>
                    <a:pt x="119" y="13"/>
                  </a:cubicBezTo>
                  <a:cubicBezTo>
                    <a:pt x="116" y="13"/>
                    <a:pt x="112" y="14"/>
                    <a:pt x="109" y="15"/>
                  </a:cubicBezTo>
                  <a:cubicBezTo>
                    <a:pt x="105" y="16"/>
                    <a:pt x="101" y="16"/>
                    <a:pt x="97" y="17"/>
                  </a:cubicBezTo>
                  <a:cubicBezTo>
                    <a:pt x="96" y="61"/>
                    <a:pt x="96" y="61"/>
                    <a:pt x="96" y="61"/>
                  </a:cubicBezTo>
                  <a:cubicBezTo>
                    <a:pt x="86" y="61"/>
                    <a:pt x="86" y="61"/>
                    <a:pt x="86" y="61"/>
                  </a:cubicBezTo>
                  <a:cubicBezTo>
                    <a:pt x="84" y="136"/>
                    <a:pt x="84" y="136"/>
                    <a:pt x="84" y="136"/>
                  </a:cubicBezTo>
                  <a:cubicBezTo>
                    <a:pt x="84" y="139"/>
                    <a:pt x="81" y="138"/>
                    <a:pt x="80" y="140"/>
                  </a:cubicBezTo>
                  <a:cubicBezTo>
                    <a:pt x="79" y="140"/>
                    <a:pt x="79" y="141"/>
                    <a:pt x="77" y="142"/>
                  </a:cubicBezTo>
                  <a:cubicBezTo>
                    <a:pt x="76" y="142"/>
                    <a:pt x="76" y="143"/>
                    <a:pt x="77" y="144"/>
                  </a:cubicBezTo>
                  <a:cubicBezTo>
                    <a:pt x="74" y="144"/>
                    <a:pt x="74" y="143"/>
                    <a:pt x="72" y="143"/>
                  </a:cubicBezTo>
                  <a:cubicBezTo>
                    <a:pt x="70" y="143"/>
                    <a:pt x="68" y="144"/>
                    <a:pt x="65" y="143"/>
                  </a:cubicBezTo>
                  <a:cubicBezTo>
                    <a:pt x="60" y="142"/>
                    <a:pt x="57" y="141"/>
                    <a:pt x="57" y="140"/>
                  </a:cubicBezTo>
                  <a:cubicBezTo>
                    <a:pt x="57" y="138"/>
                    <a:pt x="57" y="138"/>
                    <a:pt x="57" y="137"/>
                  </a:cubicBezTo>
                  <a:cubicBezTo>
                    <a:pt x="57" y="136"/>
                    <a:pt x="56" y="136"/>
                    <a:pt x="56" y="136"/>
                  </a:cubicBezTo>
                  <a:cubicBezTo>
                    <a:pt x="55" y="135"/>
                    <a:pt x="54" y="133"/>
                    <a:pt x="53" y="133"/>
                  </a:cubicBezTo>
                  <a:cubicBezTo>
                    <a:pt x="51" y="135"/>
                    <a:pt x="52" y="138"/>
                    <a:pt x="51" y="138"/>
                  </a:cubicBezTo>
                  <a:cubicBezTo>
                    <a:pt x="49" y="139"/>
                    <a:pt x="48" y="141"/>
                    <a:pt x="46" y="139"/>
                  </a:cubicBezTo>
                  <a:cubicBezTo>
                    <a:pt x="45" y="137"/>
                    <a:pt x="42" y="135"/>
                    <a:pt x="41" y="132"/>
                  </a:cubicBezTo>
                  <a:cubicBezTo>
                    <a:pt x="39" y="130"/>
                    <a:pt x="38" y="128"/>
                    <a:pt x="37" y="126"/>
                  </a:cubicBezTo>
                  <a:cubicBezTo>
                    <a:pt x="36" y="124"/>
                    <a:pt x="36" y="123"/>
                    <a:pt x="36" y="122"/>
                  </a:cubicBezTo>
                  <a:cubicBezTo>
                    <a:pt x="36" y="120"/>
                    <a:pt x="35" y="120"/>
                    <a:pt x="34" y="118"/>
                  </a:cubicBezTo>
                  <a:cubicBezTo>
                    <a:pt x="34" y="116"/>
                    <a:pt x="35" y="115"/>
                    <a:pt x="33" y="113"/>
                  </a:cubicBezTo>
                  <a:cubicBezTo>
                    <a:pt x="33" y="112"/>
                    <a:pt x="33" y="112"/>
                    <a:pt x="33" y="111"/>
                  </a:cubicBezTo>
                  <a:cubicBezTo>
                    <a:pt x="33" y="109"/>
                    <a:pt x="32" y="108"/>
                    <a:pt x="32" y="106"/>
                  </a:cubicBezTo>
                  <a:cubicBezTo>
                    <a:pt x="32" y="105"/>
                    <a:pt x="32" y="103"/>
                    <a:pt x="32" y="102"/>
                  </a:cubicBezTo>
                  <a:cubicBezTo>
                    <a:pt x="31" y="101"/>
                    <a:pt x="32" y="99"/>
                    <a:pt x="32" y="97"/>
                  </a:cubicBezTo>
                  <a:cubicBezTo>
                    <a:pt x="31" y="94"/>
                    <a:pt x="30" y="92"/>
                    <a:pt x="29" y="89"/>
                  </a:cubicBezTo>
                  <a:cubicBezTo>
                    <a:pt x="28" y="86"/>
                    <a:pt x="29" y="83"/>
                    <a:pt x="28" y="80"/>
                  </a:cubicBezTo>
                  <a:cubicBezTo>
                    <a:pt x="28" y="78"/>
                    <a:pt x="28" y="76"/>
                    <a:pt x="28" y="75"/>
                  </a:cubicBezTo>
                  <a:cubicBezTo>
                    <a:pt x="28" y="74"/>
                    <a:pt x="29" y="69"/>
                    <a:pt x="29" y="69"/>
                  </a:cubicBezTo>
                  <a:cubicBezTo>
                    <a:pt x="29" y="66"/>
                    <a:pt x="27" y="64"/>
                    <a:pt x="26" y="61"/>
                  </a:cubicBezTo>
                  <a:cubicBezTo>
                    <a:pt x="25" y="60"/>
                    <a:pt x="24" y="59"/>
                    <a:pt x="23" y="58"/>
                  </a:cubicBezTo>
                  <a:cubicBezTo>
                    <a:pt x="22" y="56"/>
                    <a:pt x="22" y="55"/>
                    <a:pt x="21" y="54"/>
                  </a:cubicBezTo>
                  <a:cubicBezTo>
                    <a:pt x="17" y="49"/>
                    <a:pt x="16" y="42"/>
                    <a:pt x="13" y="37"/>
                  </a:cubicBezTo>
                  <a:cubicBezTo>
                    <a:pt x="11" y="32"/>
                    <a:pt x="10" y="25"/>
                    <a:pt x="5" y="21"/>
                  </a:cubicBezTo>
                  <a:cubicBezTo>
                    <a:pt x="0" y="16"/>
                    <a:pt x="0" y="10"/>
                    <a:pt x="0" y="4"/>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08" name="Freeform 1579">
              <a:extLst>
                <a:ext uri="{FF2B5EF4-FFF2-40B4-BE49-F238E27FC236}">
                  <a16:creationId xmlns:a16="http://schemas.microsoft.com/office/drawing/2014/main" xmlns="" id="{80429BA6-62F0-4502-8326-0BE31453AD57}"/>
                </a:ext>
              </a:extLst>
            </p:cNvPr>
            <p:cNvSpPr>
              <a:spLocks/>
            </p:cNvSpPr>
            <p:nvPr/>
          </p:nvSpPr>
          <p:spPr bwMode="auto">
            <a:xfrm>
              <a:off x="4426615" y="3943268"/>
              <a:ext cx="390760" cy="356542"/>
            </a:xfrm>
            <a:custGeom>
              <a:avLst/>
              <a:gdLst>
                <a:gd name="T0" fmla="*/ 0 w 141"/>
                <a:gd name="T1" fmla="*/ 4 h 144"/>
                <a:gd name="T2" fmla="*/ 4 w 141"/>
                <a:gd name="T3" fmla="*/ 3 h 144"/>
                <a:gd name="T4" fmla="*/ 8 w 141"/>
                <a:gd name="T5" fmla="*/ 4 h 144"/>
                <a:gd name="T6" fmla="*/ 17 w 141"/>
                <a:gd name="T7" fmla="*/ 1 h 144"/>
                <a:gd name="T8" fmla="*/ 23 w 141"/>
                <a:gd name="T9" fmla="*/ 5 h 144"/>
                <a:gd name="T10" fmla="*/ 32 w 141"/>
                <a:gd name="T11" fmla="*/ 5 h 144"/>
                <a:gd name="T12" fmla="*/ 66 w 141"/>
                <a:gd name="T13" fmla="*/ 5 h 144"/>
                <a:gd name="T14" fmla="*/ 72 w 141"/>
                <a:gd name="T15" fmla="*/ 8 h 144"/>
                <a:gd name="T16" fmla="*/ 79 w 141"/>
                <a:gd name="T17" fmla="*/ 11 h 144"/>
                <a:gd name="T18" fmla="*/ 92 w 141"/>
                <a:gd name="T19" fmla="*/ 12 h 144"/>
                <a:gd name="T20" fmla="*/ 97 w 141"/>
                <a:gd name="T21" fmla="*/ 12 h 144"/>
                <a:gd name="T22" fmla="*/ 101 w 141"/>
                <a:gd name="T23" fmla="*/ 12 h 144"/>
                <a:gd name="T24" fmla="*/ 105 w 141"/>
                <a:gd name="T25" fmla="*/ 12 h 144"/>
                <a:gd name="T26" fmla="*/ 127 w 141"/>
                <a:gd name="T27" fmla="*/ 7 h 144"/>
                <a:gd name="T28" fmla="*/ 132 w 141"/>
                <a:gd name="T29" fmla="*/ 7 h 144"/>
                <a:gd name="T30" fmla="*/ 135 w 141"/>
                <a:gd name="T31" fmla="*/ 7 h 144"/>
                <a:gd name="T32" fmla="*/ 141 w 141"/>
                <a:gd name="T33" fmla="*/ 10 h 144"/>
                <a:gd name="T34" fmla="*/ 137 w 141"/>
                <a:gd name="T35" fmla="*/ 11 h 144"/>
                <a:gd name="T36" fmla="*/ 133 w 141"/>
                <a:gd name="T37" fmla="*/ 13 h 144"/>
                <a:gd name="T38" fmla="*/ 124 w 141"/>
                <a:gd name="T39" fmla="*/ 19 h 144"/>
                <a:gd name="T40" fmla="*/ 119 w 141"/>
                <a:gd name="T41" fmla="*/ 13 h 144"/>
                <a:gd name="T42" fmla="*/ 109 w 141"/>
                <a:gd name="T43" fmla="*/ 15 h 144"/>
                <a:gd name="T44" fmla="*/ 97 w 141"/>
                <a:gd name="T45" fmla="*/ 17 h 144"/>
                <a:gd name="T46" fmla="*/ 96 w 141"/>
                <a:gd name="T47" fmla="*/ 61 h 144"/>
                <a:gd name="T48" fmla="*/ 86 w 141"/>
                <a:gd name="T49" fmla="*/ 61 h 144"/>
                <a:gd name="T50" fmla="*/ 84 w 141"/>
                <a:gd name="T51" fmla="*/ 136 h 144"/>
                <a:gd name="T52" fmla="*/ 80 w 141"/>
                <a:gd name="T53" fmla="*/ 140 h 144"/>
                <a:gd name="T54" fmla="*/ 77 w 141"/>
                <a:gd name="T55" fmla="*/ 142 h 144"/>
                <a:gd name="T56" fmla="*/ 77 w 141"/>
                <a:gd name="T57" fmla="*/ 144 h 144"/>
                <a:gd name="T58" fmla="*/ 72 w 141"/>
                <a:gd name="T59" fmla="*/ 143 h 144"/>
                <a:gd name="T60" fmla="*/ 65 w 141"/>
                <a:gd name="T61" fmla="*/ 143 h 144"/>
                <a:gd name="T62" fmla="*/ 57 w 141"/>
                <a:gd name="T63" fmla="*/ 140 h 144"/>
                <a:gd name="T64" fmla="*/ 57 w 141"/>
                <a:gd name="T65" fmla="*/ 137 h 144"/>
                <a:gd name="T66" fmla="*/ 56 w 141"/>
                <a:gd name="T67" fmla="*/ 136 h 144"/>
                <a:gd name="T68" fmla="*/ 53 w 141"/>
                <a:gd name="T69" fmla="*/ 133 h 144"/>
                <a:gd name="T70" fmla="*/ 51 w 141"/>
                <a:gd name="T71" fmla="*/ 138 h 144"/>
                <a:gd name="T72" fmla="*/ 46 w 141"/>
                <a:gd name="T73" fmla="*/ 139 h 144"/>
                <a:gd name="T74" fmla="*/ 41 w 141"/>
                <a:gd name="T75" fmla="*/ 132 h 144"/>
                <a:gd name="T76" fmla="*/ 37 w 141"/>
                <a:gd name="T77" fmla="*/ 126 h 144"/>
                <a:gd name="T78" fmla="*/ 36 w 141"/>
                <a:gd name="T79" fmla="*/ 122 h 144"/>
                <a:gd name="T80" fmla="*/ 34 w 141"/>
                <a:gd name="T81" fmla="*/ 118 h 144"/>
                <a:gd name="T82" fmla="*/ 33 w 141"/>
                <a:gd name="T83" fmla="*/ 113 h 144"/>
                <a:gd name="T84" fmla="*/ 33 w 141"/>
                <a:gd name="T85" fmla="*/ 111 h 144"/>
                <a:gd name="T86" fmla="*/ 32 w 141"/>
                <a:gd name="T87" fmla="*/ 106 h 144"/>
                <a:gd name="T88" fmla="*/ 32 w 141"/>
                <a:gd name="T89" fmla="*/ 102 h 144"/>
                <a:gd name="T90" fmla="*/ 32 w 141"/>
                <a:gd name="T91" fmla="*/ 97 h 144"/>
                <a:gd name="T92" fmla="*/ 29 w 141"/>
                <a:gd name="T93" fmla="*/ 89 h 144"/>
                <a:gd name="T94" fmla="*/ 28 w 141"/>
                <a:gd name="T95" fmla="*/ 80 h 144"/>
                <a:gd name="T96" fmla="*/ 28 w 141"/>
                <a:gd name="T97" fmla="*/ 75 h 144"/>
                <a:gd name="T98" fmla="*/ 29 w 141"/>
                <a:gd name="T99" fmla="*/ 69 h 144"/>
                <a:gd name="T100" fmla="*/ 26 w 141"/>
                <a:gd name="T101" fmla="*/ 61 h 144"/>
                <a:gd name="T102" fmla="*/ 23 w 141"/>
                <a:gd name="T103" fmla="*/ 58 h 144"/>
                <a:gd name="T104" fmla="*/ 21 w 141"/>
                <a:gd name="T105" fmla="*/ 54 h 144"/>
                <a:gd name="T106" fmla="*/ 13 w 141"/>
                <a:gd name="T107" fmla="*/ 37 h 144"/>
                <a:gd name="T108" fmla="*/ 5 w 141"/>
                <a:gd name="T109" fmla="*/ 21 h 144"/>
                <a:gd name="T110" fmla="*/ 0 w 141"/>
                <a:gd name="T111" fmla="*/ 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1" h="144">
                  <a:moveTo>
                    <a:pt x="0" y="4"/>
                  </a:moveTo>
                  <a:cubicBezTo>
                    <a:pt x="2" y="4"/>
                    <a:pt x="3" y="2"/>
                    <a:pt x="4" y="3"/>
                  </a:cubicBezTo>
                  <a:cubicBezTo>
                    <a:pt x="6" y="3"/>
                    <a:pt x="7" y="4"/>
                    <a:pt x="8" y="4"/>
                  </a:cubicBezTo>
                  <a:cubicBezTo>
                    <a:pt x="11" y="3"/>
                    <a:pt x="13" y="0"/>
                    <a:pt x="17" y="1"/>
                  </a:cubicBezTo>
                  <a:cubicBezTo>
                    <a:pt x="19" y="1"/>
                    <a:pt x="21" y="4"/>
                    <a:pt x="23" y="5"/>
                  </a:cubicBezTo>
                  <a:cubicBezTo>
                    <a:pt x="25" y="6"/>
                    <a:pt x="30" y="5"/>
                    <a:pt x="32" y="5"/>
                  </a:cubicBezTo>
                  <a:cubicBezTo>
                    <a:pt x="43" y="6"/>
                    <a:pt x="55" y="6"/>
                    <a:pt x="66" y="5"/>
                  </a:cubicBezTo>
                  <a:cubicBezTo>
                    <a:pt x="69" y="5"/>
                    <a:pt x="70" y="5"/>
                    <a:pt x="72" y="8"/>
                  </a:cubicBezTo>
                  <a:cubicBezTo>
                    <a:pt x="74" y="11"/>
                    <a:pt x="76" y="10"/>
                    <a:pt x="79" y="11"/>
                  </a:cubicBezTo>
                  <a:cubicBezTo>
                    <a:pt x="84" y="11"/>
                    <a:pt x="88" y="11"/>
                    <a:pt x="92" y="12"/>
                  </a:cubicBezTo>
                  <a:cubicBezTo>
                    <a:pt x="94" y="13"/>
                    <a:pt x="95" y="13"/>
                    <a:pt x="97" y="12"/>
                  </a:cubicBezTo>
                  <a:cubicBezTo>
                    <a:pt x="98" y="11"/>
                    <a:pt x="99" y="12"/>
                    <a:pt x="101" y="12"/>
                  </a:cubicBezTo>
                  <a:cubicBezTo>
                    <a:pt x="102" y="13"/>
                    <a:pt x="103" y="12"/>
                    <a:pt x="105" y="12"/>
                  </a:cubicBezTo>
                  <a:cubicBezTo>
                    <a:pt x="112" y="10"/>
                    <a:pt x="120" y="9"/>
                    <a:pt x="127" y="7"/>
                  </a:cubicBezTo>
                  <a:cubicBezTo>
                    <a:pt x="129" y="7"/>
                    <a:pt x="130" y="6"/>
                    <a:pt x="132" y="7"/>
                  </a:cubicBezTo>
                  <a:cubicBezTo>
                    <a:pt x="133" y="7"/>
                    <a:pt x="134" y="8"/>
                    <a:pt x="135" y="7"/>
                  </a:cubicBezTo>
                  <a:cubicBezTo>
                    <a:pt x="138" y="6"/>
                    <a:pt x="139" y="9"/>
                    <a:pt x="141" y="10"/>
                  </a:cubicBezTo>
                  <a:cubicBezTo>
                    <a:pt x="140" y="10"/>
                    <a:pt x="138" y="10"/>
                    <a:pt x="137" y="11"/>
                  </a:cubicBezTo>
                  <a:cubicBezTo>
                    <a:pt x="135" y="12"/>
                    <a:pt x="135" y="14"/>
                    <a:pt x="133" y="13"/>
                  </a:cubicBezTo>
                  <a:cubicBezTo>
                    <a:pt x="131" y="10"/>
                    <a:pt x="126" y="18"/>
                    <a:pt x="124" y="19"/>
                  </a:cubicBezTo>
                  <a:cubicBezTo>
                    <a:pt x="123" y="17"/>
                    <a:pt x="122" y="13"/>
                    <a:pt x="119" y="13"/>
                  </a:cubicBezTo>
                  <a:cubicBezTo>
                    <a:pt x="116" y="13"/>
                    <a:pt x="112" y="14"/>
                    <a:pt x="109" y="15"/>
                  </a:cubicBezTo>
                  <a:cubicBezTo>
                    <a:pt x="105" y="16"/>
                    <a:pt x="101" y="16"/>
                    <a:pt x="97" y="17"/>
                  </a:cubicBezTo>
                  <a:cubicBezTo>
                    <a:pt x="96" y="61"/>
                    <a:pt x="96" y="61"/>
                    <a:pt x="96" y="61"/>
                  </a:cubicBezTo>
                  <a:cubicBezTo>
                    <a:pt x="86" y="61"/>
                    <a:pt x="86" y="61"/>
                    <a:pt x="86" y="61"/>
                  </a:cubicBezTo>
                  <a:cubicBezTo>
                    <a:pt x="84" y="136"/>
                    <a:pt x="84" y="136"/>
                    <a:pt x="84" y="136"/>
                  </a:cubicBezTo>
                  <a:cubicBezTo>
                    <a:pt x="84" y="139"/>
                    <a:pt x="81" y="138"/>
                    <a:pt x="80" y="140"/>
                  </a:cubicBezTo>
                  <a:cubicBezTo>
                    <a:pt x="79" y="140"/>
                    <a:pt x="79" y="141"/>
                    <a:pt x="77" y="142"/>
                  </a:cubicBezTo>
                  <a:cubicBezTo>
                    <a:pt x="76" y="142"/>
                    <a:pt x="76" y="143"/>
                    <a:pt x="77" y="144"/>
                  </a:cubicBezTo>
                  <a:cubicBezTo>
                    <a:pt x="74" y="144"/>
                    <a:pt x="74" y="143"/>
                    <a:pt x="72" y="143"/>
                  </a:cubicBezTo>
                  <a:cubicBezTo>
                    <a:pt x="70" y="143"/>
                    <a:pt x="68" y="144"/>
                    <a:pt x="65" y="143"/>
                  </a:cubicBezTo>
                  <a:cubicBezTo>
                    <a:pt x="60" y="142"/>
                    <a:pt x="57" y="141"/>
                    <a:pt x="57" y="140"/>
                  </a:cubicBezTo>
                  <a:cubicBezTo>
                    <a:pt x="57" y="138"/>
                    <a:pt x="57" y="138"/>
                    <a:pt x="57" y="137"/>
                  </a:cubicBezTo>
                  <a:cubicBezTo>
                    <a:pt x="57" y="136"/>
                    <a:pt x="56" y="136"/>
                    <a:pt x="56" y="136"/>
                  </a:cubicBezTo>
                  <a:cubicBezTo>
                    <a:pt x="55" y="135"/>
                    <a:pt x="54" y="133"/>
                    <a:pt x="53" y="133"/>
                  </a:cubicBezTo>
                  <a:cubicBezTo>
                    <a:pt x="51" y="135"/>
                    <a:pt x="52" y="138"/>
                    <a:pt x="51" y="138"/>
                  </a:cubicBezTo>
                  <a:cubicBezTo>
                    <a:pt x="49" y="139"/>
                    <a:pt x="48" y="141"/>
                    <a:pt x="46" y="139"/>
                  </a:cubicBezTo>
                  <a:cubicBezTo>
                    <a:pt x="45" y="137"/>
                    <a:pt x="42" y="135"/>
                    <a:pt x="41" y="132"/>
                  </a:cubicBezTo>
                  <a:cubicBezTo>
                    <a:pt x="39" y="130"/>
                    <a:pt x="38" y="128"/>
                    <a:pt x="37" y="126"/>
                  </a:cubicBezTo>
                  <a:cubicBezTo>
                    <a:pt x="36" y="124"/>
                    <a:pt x="36" y="123"/>
                    <a:pt x="36" y="122"/>
                  </a:cubicBezTo>
                  <a:cubicBezTo>
                    <a:pt x="36" y="120"/>
                    <a:pt x="35" y="120"/>
                    <a:pt x="34" y="118"/>
                  </a:cubicBezTo>
                  <a:cubicBezTo>
                    <a:pt x="34" y="116"/>
                    <a:pt x="35" y="115"/>
                    <a:pt x="33" y="113"/>
                  </a:cubicBezTo>
                  <a:cubicBezTo>
                    <a:pt x="33" y="112"/>
                    <a:pt x="33" y="112"/>
                    <a:pt x="33" y="111"/>
                  </a:cubicBezTo>
                  <a:cubicBezTo>
                    <a:pt x="33" y="109"/>
                    <a:pt x="32" y="108"/>
                    <a:pt x="32" y="106"/>
                  </a:cubicBezTo>
                  <a:cubicBezTo>
                    <a:pt x="32" y="105"/>
                    <a:pt x="32" y="103"/>
                    <a:pt x="32" y="102"/>
                  </a:cubicBezTo>
                  <a:cubicBezTo>
                    <a:pt x="31" y="101"/>
                    <a:pt x="32" y="99"/>
                    <a:pt x="32" y="97"/>
                  </a:cubicBezTo>
                  <a:cubicBezTo>
                    <a:pt x="31" y="94"/>
                    <a:pt x="30" y="92"/>
                    <a:pt x="29" y="89"/>
                  </a:cubicBezTo>
                  <a:cubicBezTo>
                    <a:pt x="28" y="86"/>
                    <a:pt x="29" y="83"/>
                    <a:pt x="28" y="80"/>
                  </a:cubicBezTo>
                  <a:cubicBezTo>
                    <a:pt x="28" y="78"/>
                    <a:pt x="28" y="76"/>
                    <a:pt x="28" y="75"/>
                  </a:cubicBezTo>
                  <a:cubicBezTo>
                    <a:pt x="28" y="74"/>
                    <a:pt x="29" y="69"/>
                    <a:pt x="29" y="69"/>
                  </a:cubicBezTo>
                  <a:cubicBezTo>
                    <a:pt x="29" y="66"/>
                    <a:pt x="27" y="64"/>
                    <a:pt x="26" y="61"/>
                  </a:cubicBezTo>
                  <a:cubicBezTo>
                    <a:pt x="25" y="60"/>
                    <a:pt x="24" y="59"/>
                    <a:pt x="23" y="58"/>
                  </a:cubicBezTo>
                  <a:cubicBezTo>
                    <a:pt x="22" y="56"/>
                    <a:pt x="22" y="55"/>
                    <a:pt x="21" y="54"/>
                  </a:cubicBezTo>
                  <a:cubicBezTo>
                    <a:pt x="17" y="49"/>
                    <a:pt x="16" y="42"/>
                    <a:pt x="13" y="37"/>
                  </a:cubicBezTo>
                  <a:cubicBezTo>
                    <a:pt x="11" y="32"/>
                    <a:pt x="10" y="25"/>
                    <a:pt x="5" y="21"/>
                  </a:cubicBezTo>
                  <a:cubicBezTo>
                    <a:pt x="0" y="16"/>
                    <a:pt x="0" y="10"/>
                    <a:pt x="0"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09" name="Freeform 1580">
              <a:extLst>
                <a:ext uri="{FF2B5EF4-FFF2-40B4-BE49-F238E27FC236}">
                  <a16:creationId xmlns:a16="http://schemas.microsoft.com/office/drawing/2014/main" xmlns="" id="{401A5B48-27E3-4926-B863-E252E03F1C40}"/>
                </a:ext>
              </a:extLst>
            </p:cNvPr>
            <p:cNvSpPr>
              <a:spLocks/>
            </p:cNvSpPr>
            <p:nvPr/>
          </p:nvSpPr>
          <p:spPr bwMode="auto">
            <a:xfrm>
              <a:off x="4558968" y="4096271"/>
              <a:ext cx="467966" cy="380405"/>
            </a:xfrm>
            <a:custGeom>
              <a:avLst/>
              <a:gdLst>
                <a:gd name="T0" fmla="*/ 3 w 168"/>
                <a:gd name="T1" fmla="*/ 75 h 153"/>
                <a:gd name="T2" fmla="*/ 8 w 168"/>
                <a:gd name="T3" fmla="*/ 74 h 153"/>
                <a:gd name="T4" fmla="*/ 17 w 168"/>
                <a:gd name="T5" fmla="*/ 81 h 153"/>
                <a:gd name="T6" fmla="*/ 29 w 168"/>
                <a:gd name="T7" fmla="*/ 82 h 153"/>
                <a:gd name="T8" fmla="*/ 33 w 168"/>
                <a:gd name="T9" fmla="*/ 77 h 153"/>
                <a:gd name="T10" fmla="*/ 37 w 168"/>
                <a:gd name="T11" fmla="*/ 32 h 153"/>
                <a:gd name="T12" fmla="*/ 44 w 168"/>
                <a:gd name="T13" fmla="*/ 43 h 153"/>
                <a:gd name="T14" fmla="*/ 44 w 168"/>
                <a:gd name="T15" fmla="*/ 58 h 153"/>
                <a:gd name="T16" fmla="*/ 55 w 168"/>
                <a:gd name="T17" fmla="*/ 55 h 153"/>
                <a:gd name="T18" fmla="*/ 61 w 168"/>
                <a:gd name="T19" fmla="*/ 50 h 153"/>
                <a:gd name="T20" fmla="*/ 67 w 168"/>
                <a:gd name="T21" fmla="*/ 39 h 153"/>
                <a:gd name="T22" fmla="*/ 78 w 168"/>
                <a:gd name="T23" fmla="*/ 43 h 153"/>
                <a:gd name="T24" fmla="*/ 93 w 168"/>
                <a:gd name="T25" fmla="*/ 43 h 153"/>
                <a:gd name="T26" fmla="*/ 97 w 168"/>
                <a:gd name="T27" fmla="*/ 34 h 153"/>
                <a:gd name="T28" fmla="*/ 104 w 168"/>
                <a:gd name="T29" fmla="*/ 30 h 153"/>
                <a:gd name="T30" fmla="*/ 110 w 168"/>
                <a:gd name="T31" fmla="*/ 18 h 153"/>
                <a:gd name="T32" fmla="*/ 119 w 168"/>
                <a:gd name="T33" fmla="*/ 11 h 153"/>
                <a:gd name="T34" fmla="*/ 128 w 168"/>
                <a:gd name="T35" fmla="*/ 5 h 153"/>
                <a:gd name="T36" fmla="*/ 134 w 168"/>
                <a:gd name="T37" fmla="*/ 1 h 153"/>
                <a:gd name="T38" fmla="*/ 155 w 168"/>
                <a:gd name="T39" fmla="*/ 6 h 153"/>
                <a:gd name="T40" fmla="*/ 159 w 168"/>
                <a:gd name="T41" fmla="*/ 22 h 153"/>
                <a:gd name="T42" fmla="*/ 160 w 168"/>
                <a:gd name="T43" fmla="*/ 43 h 153"/>
                <a:gd name="T44" fmla="*/ 157 w 168"/>
                <a:gd name="T45" fmla="*/ 46 h 153"/>
                <a:gd name="T46" fmla="*/ 150 w 168"/>
                <a:gd name="T47" fmla="*/ 49 h 153"/>
                <a:gd name="T48" fmla="*/ 151 w 168"/>
                <a:gd name="T49" fmla="*/ 60 h 153"/>
                <a:gd name="T50" fmla="*/ 160 w 168"/>
                <a:gd name="T51" fmla="*/ 57 h 153"/>
                <a:gd name="T52" fmla="*/ 168 w 168"/>
                <a:gd name="T53" fmla="*/ 57 h 153"/>
                <a:gd name="T54" fmla="*/ 158 w 168"/>
                <a:gd name="T55" fmla="*/ 80 h 153"/>
                <a:gd name="T56" fmla="*/ 154 w 168"/>
                <a:gd name="T57" fmla="*/ 84 h 153"/>
                <a:gd name="T58" fmla="*/ 145 w 168"/>
                <a:gd name="T59" fmla="*/ 97 h 153"/>
                <a:gd name="T60" fmla="*/ 131 w 168"/>
                <a:gd name="T61" fmla="*/ 114 h 153"/>
                <a:gd name="T62" fmla="*/ 110 w 168"/>
                <a:gd name="T63" fmla="*/ 134 h 153"/>
                <a:gd name="T64" fmla="*/ 93 w 168"/>
                <a:gd name="T65" fmla="*/ 140 h 153"/>
                <a:gd name="T66" fmla="*/ 84 w 168"/>
                <a:gd name="T67" fmla="*/ 143 h 153"/>
                <a:gd name="T68" fmla="*/ 68 w 168"/>
                <a:gd name="T69" fmla="*/ 143 h 153"/>
                <a:gd name="T70" fmla="*/ 62 w 168"/>
                <a:gd name="T71" fmla="*/ 143 h 153"/>
                <a:gd name="T72" fmla="*/ 53 w 168"/>
                <a:gd name="T73" fmla="*/ 147 h 153"/>
                <a:gd name="T74" fmla="*/ 39 w 168"/>
                <a:gd name="T75" fmla="*/ 148 h 153"/>
                <a:gd name="T76" fmla="*/ 32 w 168"/>
                <a:gd name="T77" fmla="*/ 152 h 153"/>
                <a:gd name="T78" fmla="*/ 27 w 168"/>
                <a:gd name="T79" fmla="*/ 150 h 153"/>
                <a:gd name="T80" fmla="*/ 20 w 168"/>
                <a:gd name="T81" fmla="*/ 144 h 153"/>
                <a:gd name="T82" fmla="*/ 19 w 168"/>
                <a:gd name="T83" fmla="*/ 141 h 153"/>
                <a:gd name="T84" fmla="*/ 16 w 168"/>
                <a:gd name="T85" fmla="*/ 133 h 153"/>
                <a:gd name="T86" fmla="*/ 14 w 168"/>
                <a:gd name="T87" fmla="*/ 127 h 153"/>
                <a:gd name="T88" fmla="*/ 15 w 168"/>
                <a:gd name="T89" fmla="*/ 112 h 153"/>
                <a:gd name="T90" fmla="*/ 4 w 168"/>
                <a:gd name="T91" fmla="*/ 8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8" h="153">
                  <a:moveTo>
                    <a:pt x="0" y="78"/>
                  </a:moveTo>
                  <a:cubicBezTo>
                    <a:pt x="1" y="77"/>
                    <a:pt x="3" y="77"/>
                    <a:pt x="3" y="75"/>
                  </a:cubicBezTo>
                  <a:cubicBezTo>
                    <a:pt x="3" y="74"/>
                    <a:pt x="4" y="72"/>
                    <a:pt x="5" y="71"/>
                  </a:cubicBezTo>
                  <a:cubicBezTo>
                    <a:pt x="7" y="71"/>
                    <a:pt x="7" y="73"/>
                    <a:pt x="8" y="74"/>
                  </a:cubicBezTo>
                  <a:cubicBezTo>
                    <a:pt x="10" y="74"/>
                    <a:pt x="8" y="77"/>
                    <a:pt x="9" y="78"/>
                  </a:cubicBezTo>
                  <a:cubicBezTo>
                    <a:pt x="11" y="80"/>
                    <a:pt x="14" y="80"/>
                    <a:pt x="17" y="81"/>
                  </a:cubicBezTo>
                  <a:cubicBezTo>
                    <a:pt x="19" y="82"/>
                    <a:pt x="21" y="81"/>
                    <a:pt x="24" y="81"/>
                  </a:cubicBezTo>
                  <a:cubicBezTo>
                    <a:pt x="26" y="81"/>
                    <a:pt x="27" y="82"/>
                    <a:pt x="29" y="82"/>
                  </a:cubicBezTo>
                  <a:cubicBezTo>
                    <a:pt x="27" y="80"/>
                    <a:pt x="29" y="80"/>
                    <a:pt x="30" y="79"/>
                  </a:cubicBezTo>
                  <a:cubicBezTo>
                    <a:pt x="31" y="79"/>
                    <a:pt x="31" y="77"/>
                    <a:pt x="33" y="77"/>
                  </a:cubicBezTo>
                  <a:cubicBezTo>
                    <a:pt x="34" y="77"/>
                    <a:pt x="36" y="76"/>
                    <a:pt x="36" y="75"/>
                  </a:cubicBezTo>
                  <a:cubicBezTo>
                    <a:pt x="37" y="32"/>
                    <a:pt x="37" y="32"/>
                    <a:pt x="37" y="32"/>
                  </a:cubicBezTo>
                  <a:cubicBezTo>
                    <a:pt x="38" y="34"/>
                    <a:pt x="40" y="34"/>
                    <a:pt x="41" y="36"/>
                  </a:cubicBezTo>
                  <a:cubicBezTo>
                    <a:pt x="43" y="38"/>
                    <a:pt x="43" y="41"/>
                    <a:pt x="44" y="43"/>
                  </a:cubicBezTo>
                  <a:cubicBezTo>
                    <a:pt x="45" y="45"/>
                    <a:pt x="46" y="48"/>
                    <a:pt x="45" y="50"/>
                  </a:cubicBezTo>
                  <a:cubicBezTo>
                    <a:pt x="43" y="53"/>
                    <a:pt x="42" y="54"/>
                    <a:pt x="44" y="58"/>
                  </a:cubicBezTo>
                  <a:cubicBezTo>
                    <a:pt x="46" y="55"/>
                    <a:pt x="52" y="59"/>
                    <a:pt x="54" y="56"/>
                  </a:cubicBezTo>
                  <a:cubicBezTo>
                    <a:pt x="55" y="56"/>
                    <a:pt x="55" y="55"/>
                    <a:pt x="55" y="55"/>
                  </a:cubicBezTo>
                  <a:cubicBezTo>
                    <a:pt x="56" y="55"/>
                    <a:pt x="57" y="55"/>
                    <a:pt x="57" y="54"/>
                  </a:cubicBezTo>
                  <a:cubicBezTo>
                    <a:pt x="59" y="53"/>
                    <a:pt x="59" y="51"/>
                    <a:pt x="61" y="50"/>
                  </a:cubicBezTo>
                  <a:cubicBezTo>
                    <a:pt x="63" y="49"/>
                    <a:pt x="65" y="47"/>
                    <a:pt x="65" y="45"/>
                  </a:cubicBezTo>
                  <a:cubicBezTo>
                    <a:pt x="65" y="43"/>
                    <a:pt x="65" y="41"/>
                    <a:pt x="67" y="39"/>
                  </a:cubicBezTo>
                  <a:cubicBezTo>
                    <a:pt x="69" y="38"/>
                    <a:pt x="71" y="38"/>
                    <a:pt x="73" y="39"/>
                  </a:cubicBezTo>
                  <a:cubicBezTo>
                    <a:pt x="74" y="39"/>
                    <a:pt x="76" y="43"/>
                    <a:pt x="78" y="43"/>
                  </a:cubicBezTo>
                  <a:cubicBezTo>
                    <a:pt x="81" y="42"/>
                    <a:pt x="85" y="46"/>
                    <a:pt x="88" y="44"/>
                  </a:cubicBezTo>
                  <a:cubicBezTo>
                    <a:pt x="89" y="43"/>
                    <a:pt x="91" y="44"/>
                    <a:pt x="93" y="43"/>
                  </a:cubicBezTo>
                  <a:cubicBezTo>
                    <a:pt x="95" y="42"/>
                    <a:pt x="96" y="39"/>
                    <a:pt x="97" y="37"/>
                  </a:cubicBezTo>
                  <a:cubicBezTo>
                    <a:pt x="97" y="36"/>
                    <a:pt x="97" y="35"/>
                    <a:pt x="97" y="34"/>
                  </a:cubicBezTo>
                  <a:cubicBezTo>
                    <a:pt x="98" y="32"/>
                    <a:pt x="97" y="32"/>
                    <a:pt x="99" y="32"/>
                  </a:cubicBezTo>
                  <a:cubicBezTo>
                    <a:pt x="100" y="31"/>
                    <a:pt x="103" y="31"/>
                    <a:pt x="104" y="30"/>
                  </a:cubicBezTo>
                  <a:cubicBezTo>
                    <a:pt x="105" y="28"/>
                    <a:pt x="107" y="27"/>
                    <a:pt x="108" y="25"/>
                  </a:cubicBezTo>
                  <a:cubicBezTo>
                    <a:pt x="109" y="23"/>
                    <a:pt x="109" y="21"/>
                    <a:pt x="110" y="18"/>
                  </a:cubicBezTo>
                  <a:cubicBezTo>
                    <a:pt x="111" y="17"/>
                    <a:pt x="113" y="17"/>
                    <a:pt x="114" y="15"/>
                  </a:cubicBezTo>
                  <a:cubicBezTo>
                    <a:pt x="116" y="14"/>
                    <a:pt x="118" y="12"/>
                    <a:pt x="119" y="11"/>
                  </a:cubicBezTo>
                  <a:cubicBezTo>
                    <a:pt x="121" y="9"/>
                    <a:pt x="121" y="7"/>
                    <a:pt x="123" y="7"/>
                  </a:cubicBezTo>
                  <a:cubicBezTo>
                    <a:pt x="125" y="6"/>
                    <a:pt x="127" y="6"/>
                    <a:pt x="128" y="5"/>
                  </a:cubicBezTo>
                  <a:cubicBezTo>
                    <a:pt x="130" y="4"/>
                    <a:pt x="130" y="4"/>
                    <a:pt x="131" y="2"/>
                  </a:cubicBezTo>
                  <a:cubicBezTo>
                    <a:pt x="131" y="1"/>
                    <a:pt x="133" y="1"/>
                    <a:pt x="134" y="1"/>
                  </a:cubicBezTo>
                  <a:cubicBezTo>
                    <a:pt x="139" y="0"/>
                    <a:pt x="142" y="3"/>
                    <a:pt x="146" y="3"/>
                  </a:cubicBezTo>
                  <a:cubicBezTo>
                    <a:pt x="150" y="3"/>
                    <a:pt x="154" y="1"/>
                    <a:pt x="155" y="6"/>
                  </a:cubicBezTo>
                  <a:cubicBezTo>
                    <a:pt x="156" y="9"/>
                    <a:pt x="157" y="12"/>
                    <a:pt x="157" y="15"/>
                  </a:cubicBezTo>
                  <a:cubicBezTo>
                    <a:pt x="157" y="17"/>
                    <a:pt x="158" y="19"/>
                    <a:pt x="159" y="22"/>
                  </a:cubicBezTo>
                  <a:cubicBezTo>
                    <a:pt x="161" y="27"/>
                    <a:pt x="161" y="32"/>
                    <a:pt x="161" y="37"/>
                  </a:cubicBezTo>
                  <a:cubicBezTo>
                    <a:pt x="160" y="39"/>
                    <a:pt x="161" y="41"/>
                    <a:pt x="160" y="43"/>
                  </a:cubicBezTo>
                  <a:cubicBezTo>
                    <a:pt x="160" y="45"/>
                    <a:pt x="159" y="44"/>
                    <a:pt x="160" y="47"/>
                  </a:cubicBezTo>
                  <a:cubicBezTo>
                    <a:pt x="160" y="48"/>
                    <a:pt x="159" y="46"/>
                    <a:pt x="157" y="46"/>
                  </a:cubicBezTo>
                  <a:cubicBezTo>
                    <a:pt x="156" y="45"/>
                    <a:pt x="155" y="45"/>
                    <a:pt x="154" y="45"/>
                  </a:cubicBezTo>
                  <a:cubicBezTo>
                    <a:pt x="153" y="47"/>
                    <a:pt x="151" y="47"/>
                    <a:pt x="150" y="49"/>
                  </a:cubicBezTo>
                  <a:cubicBezTo>
                    <a:pt x="149" y="51"/>
                    <a:pt x="148" y="55"/>
                    <a:pt x="148" y="55"/>
                  </a:cubicBezTo>
                  <a:cubicBezTo>
                    <a:pt x="150" y="57"/>
                    <a:pt x="150" y="58"/>
                    <a:pt x="151" y="60"/>
                  </a:cubicBezTo>
                  <a:cubicBezTo>
                    <a:pt x="153" y="62"/>
                    <a:pt x="156" y="63"/>
                    <a:pt x="158" y="61"/>
                  </a:cubicBezTo>
                  <a:cubicBezTo>
                    <a:pt x="159" y="60"/>
                    <a:pt x="158" y="60"/>
                    <a:pt x="160" y="57"/>
                  </a:cubicBezTo>
                  <a:cubicBezTo>
                    <a:pt x="162" y="57"/>
                    <a:pt x="162" y="57"/>
                    <a:pt x="162" y="57"/>
                  </a:cubicBezTo>
                  <a:cubicBezTo>
                    <a:pt x="168" y="57"/>
                    <a:pt x="168" y="57"/>
                    <a:pt x="168" y="57"/>
                  </a:cubicBezTo>
                  <a:cubicBezTo>
                    <a:pt x="167" y="63"/>
                    <a:pt x="166" y="67"/>
                    <a:pt x="164" y="73"/>
                  </a:cubicBezTo>
                  <a:cubicBezTo>
                    <a:pt x="164" y="75"/>
                    <a:pt x="162" y="81"/>
                    <a:pt x="158" y="80"/>
                  </a:cubicBezTo>
                  <a:cubicBezTo>
                    <a:pt x="159" y="82"/>
                    <a:pt x="157" y="82"/>
                    <a:pt x="157" y="82"/>
                  </a:cubicBezTo>
                  <a:cubicBezTo>
                    <a:pt x="156" y="82"/>
                    <a:pt x="155" y="83"/>
                    <a:pt x="154" y="84"/>
                  </a:cubicBezTo>
                  <a:cubicBezTo>
                    <a:pt x="152" y="87"/>
                    <a:pt x="150" y="89"/>
                    <a:pt x="148" y="93"/>
                  </a:cubicBezTo>
                  <a:cubicBezTo>
                    <a:pt x="148" y="94"/>
                    <a:pt x="146" y="96"/>
                    <a:pt x="145" y="97"/>
                  </a:cubicBezTo>
                  <a:cubicBezTo>
                    <a:pt x="144" y="100"/>
                    <a:pt x="143" y="102"/>
                    <a:pt x="141" y="104"/>
                  </a:cubicBezTo>
                  <a:cubicBezTo>
                    <a:pt x="138" y="108"/>
                    <a:pt x="135" y="111"/>
                    <a:pt x="131" y="114"/>
                  </a:cubicBezTo>
                  <a:cubicBezTo>
                    <a:pt x="128" y="117"/>
                    <a:pt x="126" y="121"/>
                    <a:pt x="123" y="124"/>
                  </a:cubicBezTo>
                  <a:cubicBezTo>
                    <a:pt x="119" y="127"/>
                    <a:pt x="115" y="130"/>
                    <a:pt x="110" y="134"/>
                  </a:cubicBezTo>
                  <a:cubicBezTo>
                    <a:pt x="107" y="136"/>
                    <a:pt x="103" y="139"/>
                    <a:pt x="99" y="140"/>
                  </a:cubicBezTo>
                  <a:cubicBezTo>
                    <a:pt x="97" y="140"/>
                    <a:pt x="95" y="139"/>
                    <a:pt x="93" y="140"/>
                  </a:cubicBezTo>
                  <a:cubicBezTo>
                    <a:pt x="91" y="140"/>
                    <a:pt x="89" y="142"/>
                    <a:pt x="91" y="143"/>
                  </a:cubicBezTo>
                  <a:cubicBezTo>
                    <a:pt x="89" y="144"/>
                    <a:pt x="86" y="141"/>
                    <a:pt x="84" y="143"/>
                  </a:cubicBezTo>
                  <a:cubicBezTo>
                    <a:pt x="81" y="144"/>
                    <a:pt x="81" y="145"/>
                    <a:pt x="77" y="144"/>
                  </a:cubicBezTo>
                  <a:cubicBezTo>
                    <a:pt x="75" y="143"/>
                    <a:pt x="71" y="142"/>
                    <a:pt x="68" y="143"/>
                  </a:cubicBezTo>
                  <a:cubicBezTo>
                    <a:pt x="67" y="144"/>
                    <a:pt x="68" y="144"/>
                    <a:pt x="66" y="144"/>
                  </a:cubicBezTo>
                  <a:cubicBezTo>
                    <a:pt x="65" y="143"/>
                    <a:pt x="63" y="144"/>
                    <a:pt x="62" y="143"/>
                  </a:cubicBezTo>
                  <a:cubicBezTo>
                    <a:pt x="62" y="143"/>
                    <a:pt x="62" y="143"/>
                    <a:pt x="62" y="143"/>
                  </a:cubicBezTo>
                  <a:cubicBezTo>
                    <a:pt x="59" y="143"/>
                    <a:pt x="54" y="144"/>
                    <a:pt x="53" y="147"/>
                  </a:cubicBezTo>
                  <a:cubicBezTo>
                    <a:pt x="52" y="149"/>
                    <a:pt x="45" y="147"/>
                    <a:pt x="43" y="148"/>
                  </a:cubicBezTo>
                  <a:cubicBezTo>
                    <a:pt x="42" y="148"/>
                    <a:pt x="40" y="148"/>
                    <a:pt x="39" y="148"/>
                  </a:cubicBezTo>
                  <a:cubicBezTo>
                    <a:pt x="38" y="149"/>
                    <a:pt x="36" y="150"/>
                    <a:pt x="35" y="151"/>
                  </a:cubicBezTo>
                  <a:cubicBezTo>
                    <a:pt x="33" y="153"/>
                    <a:pt x="34" y="152"/>
                    <a:pt x="32" y="152"/>
                  </a:cubicBezTo>
                  <a:cubicBezTo>
                    <a:pt x="31" y="152"/>
                    <a:pt x="30" y="152"/>
                    <a:pt x="30" y="152"/>
                  </a:cubicBezTo>
                  <a:cubicBezTo>
                    <a:pt x="29" y="151"/>
                    <a:pt x="28" y="150"/>
                    <a:pt x="27" y="150"/>
                  </a:cubicBezTo>
                  <a:cubicBezTo>
                    <a:pt x="29" y="147"/>
                    <a:pt x="23" y="147"/>
                    <a:pt x="22" y="147"/>
                  </a:cubicBezTo>
                  <a:cubicBezTo>
                    <a:pt x="23" y="145"/>
                    <a:pt x="22" y="143"/>
                    <a:pt x="20" y="144"/>
                  </a:cubicBezTo>
                  <a:cubicBezTo>
                    <a:pt x="18" y="144"/>
                    <a:pt x="19" y="146"/>
                    <a:pt x="19" y="147"/>
                  </a:cubicBezTo>
                  <a:cubicBezTo>
                    <a:pt x="16" y="146"/>
                    <a:pt x="18" y="142"/>
                    <a:pt x="19" y="141"/>
                  </a:cubicBezTo>
                  <a:cubicBezTo>
                    <a:pt x="19" y="139"/>
                    <a:pt x="18" y="138"/>
                    <a:pt x="17" y="136"/>
                  </a:cubicBezTo>
                  <a:cubicBezTo>
                    <a:pt x="17" y="136"/>
                    <a:pt x="13" y="131"/>
                    <a:pt x="16" y="133"/>
                  </a:cubicBezTo>
                  <a:cubicBezTo>
                    <a:pt x="15" y="132"/>
                    <a:pt x="15" y="131"/>
                    <a:pt x="13" y="131"/>
                  </a:cubicBezTo>
                  <a:cubicBezTo>
                    <a:pt x="12" y="131"/>
                    <a:pt x="14" y="128"/>
                    <a:pt x="14" y="127"/>
                  </a:cubicBezTo>
                  <a:cubicBezTo>
                    <a:pt x="17" y="129"/>
                    <a:pt x="18" y="126"/>
                    <a:pt x="18" y="123"/>
                  </a:cubicBezTo>
                  <a:cubicBezTo>
                    <a:pt x="18" y="119"/>
                    <a:pt x="17" y="115"/>
                    <a:pt x="15" y="112"/>
                  </a:cubicBezTo>
                  <a:cubicBezTo>
                    <a:pt x="11" y="106"/>
                    <a:pt x="8" y="101"/>
                    <a:pt x="7" y="95"/>
                  </a:cubicBezTo>
                  <a:cubicBezTo>
                    <a:pt x="6" y="92"/>
                    <a:pt x="5" y="89"/>
                    <a:pt x="4" y="86"/>
                  </a:cubicBezTo>
                  <a:cubicBezTo>
                    <a:pt x="3" y="83"/>
                    <a:pt x="0" y="81"/>
                    <a:pt x="0" y="78"/>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10" name="Freeform 1581">
              <a:extLst>
                <a:ext uri="{FF2B5EF4-FFF2-40B4-BE49-F238E27FC236}">
                  <a16:creationId xmlns:a16="http://schemas.microsoft.com/office/drawing/2014/main" xmlns="" id="{E7E826B4-F957-4125-904D-C25FB05ACBB8}"/>
                </a:ext>
              </a:extLst>
            </p:cNvPr>
            <p:cNvSpPr>
              <a:spLocks/>
            </p:cNvSpPr>
            <p:nvPr/>
          </p:nvSpPr>
          <p:spPr bwMode="auto">
            <a:xfrm>
              <a:off x="4558968" y="4096271"/>
              <a:ext cx="467966" cy="380405"/>
            </a:xfrm>
            <a:custGeom>
              <a:avLst/>
              <a:gdLst>
                <a:gd name="T0" fmla="*/ 3 w 168"/>
                <a:gd name="T1" fmla="*/ 75 h 153"/>
                <a:gd name="T2" fmla="*/ 8 w 168"/>
                <a:gd name="T3" fmla="*/ 74 h 153"/>
                <a:gd name="T4" fmla="*/ 17 w 168"/>
                <a:gd name="T5" fmla="*/ 81 h 153"/>
                <a:gd name="T6" fmla="*/ 29 w 168"/>
                <a:gd name="T7" fmla="*/ 82 h 153"/>
                <a:gd name="T8" fmla="*/ 33 w 168"/>
                <a:gd name="T9" fmla="*/ 77 h 153"/>
                <a:gd name="T10" fmla="*/ 37 w 168"/>
                <a:gd name="T11" fmla="*/ 32 h 153"/>
                <a:gd name="T12" fmla="*/ 44 w 168"/>
                <a:gd name="T13" fmla="*/ 43 h 153"/>
                <a:gd name="T14" fmla="*/ 44 w 168"/>
                <a:gd name="T15" fmla="*/ 58 h 153"/>
                <a:gd name="T16" fmla="*/ 55 w 168"/>
                <a:gd name="T17" fmla="*/ 55 h 153"/>
                <a:gd name="T18" fmla="*/ 61 w 168"/>
                <a:gd name="T19" fmla="*/ 50 h 153"/>
                <a:gd name="T20" fmla="*/ 67 w 168"/>
                <a:gd name="T21" fmla="*/ 39 h 153"/>
                <a:gd name="T22" fmla="*/ 78 w 168"/>
                <a:gd name="T23" fmla="*/ 43 h 153"/>
                <a:gd name="T24" fmla="*/ 93 w 168"/>
                <a:gd name="T25" fmla="*/ 43 h 153"/>
                <a:gd name="T26" fmla="*/ 97 w 168"/>
                <a:gd name="T27" fmla="*/ 34 h 153"/>
                <a:gd name="T28" fmla="*/ 104 w 168"/>
                <a:gd name="T29" fmla="*/ 30 h 153"/>
                <a:gd name="T30" fmla="*/ 110 w 168"/>
                <a:gd name="T31" fmla="*/ 18 h 153"/>
                <a:gd name="T32" fmla="*/ 119 w 168"/>
                <a:gd name="T33" fmla="*/ 11 h 153"/>
                <a:gd name="T34" fmla="*/ 128 w 168"/>
                <a:gd name="T35" fmla="*/ 5 h 153"/>
                <a:gd name="T36" fmla="*/ 134 w 168"/>
                <a:gd name="T37" fmla="*/ 1 h 153"/>
                <a:gd name="T38" fmla="*/ 155 w 168"/>
                <a:gd name="T39" fmla="*/ 6 h 153"/>
                <a:gd name="T40" fmla="*/ 159 w 168"/>
                <a:gd name="T41" fmla="*/ 22 h 153"/>
                <a:gd name="T42" fmla="*/ 160 w 168"/>
                <a:gd name="T43" fmla="*/ 43 h 153"/>
                <a:gd name="T44" fmla="*/ 157 w 168"/>
                <a:gd name="T45" fmla="*/ 46 h 153"/>
                <a:gd name="T46" fmla="*/ 150 w 168"/>
                <a:gd name="T47" fmla="*/ 49 h 153"/>
                <a:gd name="T48" fmla="*/ 151 w 168"/>
                <a:gd name="T49" fmla="*/ 60 h 153"/>
                <a:gd name="T50" fmla="*/ 160 w 168"/>
                <a:gd name="T51" fmla="*/ 57 h 153"/>
                <a:gd name="T52" fmla="*/ 168 w 168"/>
                <a:gd name="T53" fmla="*/ 57 h 153"/>
                <a:gd name="T54" fmla="*/ 158 w 168"/>
                <a:gd name="T55" fmla="*/ 80 h 153"/>
                <a:gd name="T56" fmla="*/ 154 w 168"/>
                <a:gd name="T57" fmla="*/ 84 h 153"/>
                <a:gd name="T58" fmla="*/ 145 w 168"/>
                <a:gd name="T59" fmla="*/ 97 h 153"/>
                <a:gd name="T60" fmla="*/ 131 w 168"/>
                <a:gd name="T61" fmla="*/ 114 h 153"/>
                <a:gd name="T62" fmla="*/ 110 w 168"/>
                <a:gd name="T63" fmla="*/ 134 h 153"/>
                <a:gd name="T64" fmla="*/ 93 w 168"/>
                <a:gd name="T65" fmla="*/ 140 h 153"/>
                <a:gd name="T66" fmla="*/ 84 w 168"/>
                <a:gd name="T67" fmla="*/ 143 h 153"/>
                <a:gd name="T68" fmla="*/ 68 w 168"/>
                <a:gd name="T69" fmla="*/ 143 h 153"/>
                <a:gd name="T70" fmla="*/ 62 w 168"/>
                <a:gd name="T71" fmla="*/ 143 h 153"/>
                <a:gd name="T72" fmla="*/ 53 w 168"/>
                <a:gd name="T73" fmla="*/ 147 h 153"/>
                <a:gd name="T74" fmla="*/ 39 w 168"/>
                <a:gd name="T75" fmla="*/ 148 h 153"/>
                <a:gd name="T76" fmla="*/ 32 w 168"/>
                <a:gd name="T77" fmla="*/ 152 h 153"/>
                <a:gd name="T78" fmla="*/ 27 w 168"/>
                <a:gd name="T79" fmla="*/ 150 h 153"/>
                <a:gd name="T80" fmla="*/ 20 w 168"/>
                <a:gd name="T81" fmla="*/ 144 h 153"/>
                <a:gd name="T82" fmla="*/ 19 w 168"/>
                <a:gd name="T83" fmla="*/ 141 h 153"/>
                <a:gd name="T84" fmla="*/ 16 w 168"/>
                <a:gd name="T85" fmla="*/ 133 h 153"/>
                <a:gd name="T86" fmla="*/ 14 w 168"/>
                <a:gd name="T87" fmla="*/ 127 h 153"/>
                <a:gd name="T88" fmla="*/ 15 w 168"/>
                <a:gd name="T89" fmla="*/ 112 h 153"/>
                <a:gd name="T90" fmla="*/ 4 w 168"/>
                <a:gd name="T91" fmla="*/ 8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8" h="153">
                  <a:moveTo>
                    <a:pt x="0" y="78"/>
                  </a:moveTo>
                  <a:cubicBezTo>
                    <a:pt x="1" y="77"/>
                    <a:pt x="3" y="77"/>
                    <a:pt x="3" y="75"/>
                  </a:cubicBezTo>
                  <a:cubicBezTo>
                    <a:pt x="3" y="74"/>
                    <a:pt x="4" y="72"/>
                    <a:pt x="5" y="71"/>
                  </a:cubicBezTo>
                  <a:cubicBezTo>
                    <a:pt x="7" y="71"/>
                    <a:pt x="7" y="73"/>
                    <a:pt x="8" y="74"/>
                  </a:cubicBezTo>
                  <a:cubicBezTo>
                    <a:pt x="10" y="74"/>
                    <a:pt x="8" y="77"/>
                    <a:pt x="9" y="78"/>
                  </a:cubicBezTo>
                  <a:cubicBezTo>
                    <a:pt x="11" y="80"/>
                    <a:pt x="14" y="80"/>
                    <a:pt x="17" y="81"/>
                  </a:cubicBezTo>
                  <a:cubicBezTo>
                    <a:pt x="19" y="82"/>
                    <a:pt x="21" y="81"/>
                    <a:pt x="24" y="81"/>
                  </a:cubicBezTo>
                  <a:cubicBezTo>
                    <a:pt x="26" y="81"/>
                    <a:pt x="27" y="82"/>
                    <a:pt x="29" y="82"/>
                  </a:cubicBezTo>
                  <a:cubicBezTo>
                    <a:pt x="27" y="80"/>
                    <a:pt x="29" y="80"/>
                    <a:pt x="30" y="79"/>
                  </a:cubicBezTo>
                  <a:cubicBezTo>
                    <a:pt x="31" y="79"/>
                    <a:pt x="31" y="77"/>
                    <a:pt x="33" y="77"/>
                  </a:cubicBezTo>
                  <a:cubicBezTo>
                    <a:pt x="34" y="77"/>
                    <a:pt x="36" y="76"/>
                    <a:pt x="36" y="75"/>
                  </a:cubicBezTo>
                  <a:cubicBezTo>
                    <a:pt x="37" y="32"/>
                    <a:pt x="37" y="32"/>
                    <a:pt x="37" y="32"/>
                  </a:cubicBezTo>
                  <a:cubicBezTo>
                    <a:pt x="38" y="34"/>
                    <a:pt x="40" y="34"/>
                    <a:pt x="41" y="36"/>
                  </a:cubicBezTo>
                  <a:cubicBezTo>
                    <a:pt x="43" y="38"/>
                    <a:pt x="43" y="41"/>
                    <a:pt x="44" y="43"/>
                  </a:cubicBezTo>
                  <a:cubicBezTo>
                    <a:pt x="45" y="45"/>
                    <a:pt x="46" y="48"/>
                    <a:pt x="45" y="50"/>
                  </a:cubicBezTo>
                  <a:cubicBezTo>
                    <a:pt x="43" y="53"/>
                    <a:pt x="42" y="54"/>
                    <a:pt x="44" y="58"/>
                  </a:cubicBezTo>
                  <a:cubicBezTo>
                    <a:pt x="46" y="55"/>
                    <a:pt x="52" y="59"/>
                    <a:pt x="54" y="56"/>
                  </a:cubicBezTo>
                  <a:cubicBezTo>
                    <a:pt x="55" y="56"/>
                    <a:pt x="55" y="55"/>
                    <a:pt x="55" y="55"/>
                  </a:cubicBezTo>
                  <a:cubicBezTo>
                    <a:pt x="56" y="55"/>
                    <a:pt x="57" y="55"/>
                    <a:pt x="57" y="54"/>
                  </a:cubicBezTo>
                  <a:cubicBezTo>
                    <a:pt x="59" y="53"/>
                    <a:pt x="59" y="51"/>
                    <a:pt x="61" y="50"/>
                  </a:cubicBezTo>
                  <a:cubicBezTo>
                    <a:pt x="63" y="49"/>
                    <a:pt x="65" y="47"/>
                    <a:pt x="65" y="45"/>
                  </a:cubicBezTo>
                  <a:cubicBezTo>
                    <a:pt x="65" y="43"/>
                    <a:pt x="65" y="41"/>
                    <a:pt x="67" y="39"/>
                  </a:cubicBezTo>
                  <a:cubicBezTo>
                    <a:pt x="69" y="38"/>
                    <a:pt x="71" y="38"/>
                    <a:pt x="73" y="39"/>
                  </a:cubicBezTo>
                  <a:cubicBezTo>
                    <a:pt x="74" y="39"/>
                    <a:pt x="76" y="43"/>
                    <a:pt x="78" y="43"/>
                  </a:cubicBezTo>
                  <a:cubicBezTo>
                    <a:pt x="81" y="42"/>
                    <a:pt x="85" y="46"/>
                    <a:pt x="88" y="44"/>
                  </a:cubicBezTo>
                  <a:cubicBezTo>
                    <a:pt x="89" y="43"/>
                    <a:pt x="91" y="44"/>
                    <a:pt x="93" y="43"/>
                  </a:cubicBezTo>
                  <a:cubicBezTo>
                    <a:pt x="95" y="42"/>
                    <a:pt x="96" y="39"/>
                    <a:pt x="97" y="37"/>
                  </a:cubicBezTo>
                  <a:cubicBezTo>
                    <a:pt x="97" y="36"/>
                    <a:pt x="97" y="35"/>
                    <a:pt x="97" y="34"/>
                  </a:cubicBezTo>
                  <a:cubicBezTo>
                    <a:pt x="98" y="32"/>
                    <a:pt x="97" y="32"/>
                    <a:pt x="99" y="32"/>
                  </a:cubicBezTo>
                  <a:cubicBezTo>
                    <a:pt x="100" y="31"/>
                    <a:pt x="103" y="31"/>
                    <a:pt x="104" y="30"/>
                  </a:cubicBezTo>
                  <a:cubicBezTo>
                    <a:pt x="105" y="28"/>
                    <a:pt x="107" y="27"/>
                    <a:pt x="108" y="25"/>
                  </a:cubicBezTo>
                  <a:cubicBezTo>
                    <a:pt x="109" y="23"/>
                    <a:pt x="109" y="21"/>
                    <a:pt x="110" y="18"/>
                  </a:cubicBezTo>
                  <a:cubicBezTo>
                    <a:pt x="111" y="17"/>
                    <a:pt x="113" y="17"/>
                    <a:pt x="114" y="15"/>
                  </a:cubicBezTo>
                  <a:cubicBezTo>
                    <a:pt x="116" y="14"/>
                    <a:pt x="118" y="12"/>
                    <a:pt x="119" y="11"/>
                  </a:cubicBezTo>
                  <a:cubicBezTo>
                    <a:pt x="121" y="9"/>
                    <a:pt x="121" y="7"/>
                    <a:pt x="123" y="7"/>
                  </a:cubicBezTo>
                  <a:cubicBezTo>
                    <a:pt x="125" y="6"/>
                    <a:pt x="127" y="6"/>
                    <a:pt x="128" y="5"/>
                  </a:cubicBezTo>
                  <a:cubicBezTo>
                    <a:pt x="130" y="4"/>
                    <a:pt x="130" y="4"/>
                    <a:pt x="131" y="2"/>
                  </a:cubicBezTo>
                  <a:cubicBezTo>
                    <a:pt x="131" y="1"/>
                    <a:pt x="133" y="1"/>
                    <a:pt x="134" y="1"/>
                  </a:cubicBezTo>
                  <a:cubicBezTo>
                    <a:pt x="139" y="0"/>
                    <a:pt x="142" y="3"/>
                    <a:pt x="146" y="3"/>
                  </a:cubicBezTo>
                  <a:cubicBezTo>
                    <a:pt x="150" y="3"/>
                    <a:pt x="154" y="1"/>
                    <a:pt x="155" y="6"/>
                  </a:cubicBezTo>
                  <a:cubicBezTo>
                    <a:pt x="156" y="9"/>
                    <a:pt x="157" y="12"/>
                    <a:pt x="157" y="15"/>
                  </a:cubicBezTo>
                  <a:cubicBezTo>
                    <a:pt x="157" y="17"/>
                    <a:pt x="158" y="19"/>
                    <a:pt x="159" y="22"/>
                  </a:cubicBezTo>
                  <a:cubicBezTo>
                    <a:pt x="161" y="27"/>
                    <a:pt x="161" y="32"/>
                    <a:pt x="161" y="37"/>
                  </a:cubicBezTo>
                  <a:cubicBezTo>
                    <a:pt x="160" y="39"/>
                    <a:pt x="161" y="41"/>
                    <a:pt x="160" y="43"/>
                  </a:cubicBezTo>
                  <a:cubicBezTo>
                    <a:pt x="160" y="45"/>
                    <a:pt x="159" y="44"/>
                    <a:pt x="160" y="47"/>
                  </a:cubicBezTo>
                  <a:cubicBezTo>
                    <a:pt x="160" y="48"/>
                    <a:pt x="159" y="46"/>
                    <a:pt x="157" y="46"/>
                  </a:cubicBezTo>
                  <a:cubicBezTo>
                    <a:pt x="156" y="45"/>
                    <a:pt x="155" y="45"/>
                    <a:pt x="154" y="45"/>
                  </a:cubicBezTo>
                  <a:cubicBezTo>
                    <a:pt x="153" y="47"/>
                    <a:pt x="151" y="47"/>
                    <a:pt x="150" y="49"/>
                  </a:cubicBezTo>
                  <a:cubicBezTo>
                    <a:pt x="149" y="51"/>
                    <a:pt x="148" y="55"/>
                    <a:pt x="148" y="55"/>
                  </a:cubicBezTo>
                  <a:cubicBezTo>
                    <a:pt x="150" y="57"/>
                    <a:pt x="150" y="58"/>
                    <a:pt x="151" y="60"/>
                  </a:cubicBezTo>
                  <a:cubicBezTo>
                    <a:pt x="153" y="62"/>
                    <a:pt x="156" y="63"/>
                    <a:pt x="158" y="61"/>
                  </a:cubicBezTo>
                  <a:cubicBezTo>
                    <a:pt x="159" y="60"/>
                    <a:pt x="158" y="60"/>
                    <a:pt x="160" y="57"/>
                  </a:cubicBezTo>
                  <a:cubicBezTo>
                    <a:pt x="162" y="57"/>
                    <a:pt x="162" y="57"/>
                    <a:pt x="162" y="57"/>
                  </a:cubicBezTo>
                  <a:cubicBezTo>
                    <a:pt x="168" y="57"/>
                    <a:pt x="168" y="57"/>
                    <a:pt x="168" y="57"/>
                  </a:cubicBezTo>
                  <a:cubicBezTo>
                    <a:pt x="167" y="63"/>
                    <a:pt x="166" y="67"/>
                    <a:pt x="164" y="73"/>
                  </a:cubicBezTo>
                  <a:cubicBezTo>
                    <a:pt x="164" y="75"/>
                    <a:pt x="162" y="81"/>
                    <a:pt x="158" y="80"/>
                  </a:cubicBezTo>
                  <a:cubicBezTo>
                    <a:pt x="159" y="82"/>
                    <a:pt x="157" y="82"/>
                    <a:pt x="157" y="82"/>
                  </a:cubicBezTo>
                  <a:cubicBezTo>
                    <a:pt x="156" y="82"/>
                    <a:pt x="155" y="83"/>
                    <a:pt x="154" y="84"/>
                  </a:cubicBezTo>
                  <a:cubicBezTo>
                    <a:pt x="152" y="87"/>
                    <a:pt x="150" y="89"/>
                    <a:pt x="148" y="93"/>
                  </a:cubicBezTo>
                  <a:cubicBezTo>
                    <a:pt x="148" y="94"/>
                    <a:pt x="146" y="96"/>
                    <a:pt x="145" y="97"/>
                  </a:cubicBezTo>
                  <a:cubicBezTo>
                    <a:pt x="144" y="100"/>
                    <a:pt x="143" y="102"/>
                    <a:pt x="141" y="104"/>
                  </a:cubicBezTo>
                  <a:cubicBezTo>
                    <a:pt x="138" y="108"/>
                    <a:pt x="135" y="111"/>
                    <a:pt x="131" y="114"/>
                  </a:cubicBezTo>
                  <a:cubicBezTo>
                    <a:pt x="128" y="117"/>
                    <a:pt x="126" y="121"/>
                    <a:pt x="123" y="124"/>
                  </a:cubicBezTo>
                  <a:cubicBezTo>
                    <a:pt x="119" y="127"/>
                    <a:pt x="115" y="130"/>
                    <a:pt x="110" y="134"/>
                  </a:cubicBezTo>
                  <a:cubicBezTo>
                    <a:pt x="107" y="136"/>
                    <a:pt x="103" y="139"/>
                    <a:pt x="99" y="140"/>
                  </a:cubicBezTo>
                  <a:cubicBezTo>
                    <a:pt x="97" y="140"/>
                    <a:pt x="95" y="139"/>
                    <a:pt x="93" y="140"/>
                  </a:cubicBezTo>
                  <a:cubicBezTo>
                    <a:pt x="91" y="140"/>
                    <a:pt x="89" y="142"/>
                    <a:pt x="91" y="143"/>
                  </a:cubicBezTo>
                  <a:cubicBezTo>
                    <a:pt x="89" y="144"/>
                    <a:pt x="86" y="141"/>
                    <a:pt x="84" y="143"/>
                  </a:cubicBezTo>
                  <a:cubicBezTo>
                    <a:pt x="81" y="144"/>
                    <a:pt x="81" y="145"/>
                    <a:pt x="77" y="144"/>
                  </a:cubicBezTo>
                  <a:cubicBezTo>
                    <a:pt x="75" y="143"/>
                    <a:pt x="71" y="142"/>
                    <a:pt x="68" y="143"/>
                  </a:cubicBezTo>
                  <a:cubicBezTo>
                    <a:pt x="67" y="144"/>
                    <a:pt x="68" y="144"/>
                    <a:pt x="66" y="144"/>
                  </a:cubicBezTo>
                  <a:cubicBezTo>
                    <a:pt x="65" y="143"/>
                    <a:pt x="63" y="144"/>
                    <a:pt x="62" y="143"/>
                  </a:cubicBezTo>
                  <a:cubicBezTo>
                    <a:pt x="62" y="143"/>
                    <a:pt x="62" y="143"/>
                    <a:pt x="62" y="143"/>
                  </a:cubicBezTo>
                  <a:cubicBezTo>
                    <a:pt x="59" y="143"/>
                    <a:pt x="54" y="144"/>
                    <a:pt x="53" y="147"/>
                  </a:cubicBezTo>
                  <a:cubicBezTo>
                    <a:pt x="52" y="149"/>
                    <a:pt x="45" y="147"/>
                    <a:pt x="43" y="148"/>
                  </a:cubicBezTo>
                  <a:cubicBezTo>
                    <a:pt x="42" y="148"/>
                    <a:pt x="40" y="148"/>
                    <a:pt x="39" y="148"/>
                  </a:cubicBezTo>
                  <a:cubicBezTo>
                    <a:pt x="38" y="149"/>
                    <a:pt x="36" y="150"/>
                    <a:pt x="35" y="151"/>
                  </a:cubicBezTo>
                  <a:cubicBezTo>
                    <a:pt x="33" y="153"/>
                    <a:pt x="34" y="152"/>
                    <a:pt x="32" y="152"/>
                  </a:cubicBezTo>
                  <a:cubicBezTo>
                    <a:pt x="31" y="152"/>
                    <a:pt x="30" y="152"/>
                    <a:pt x="30" y="152"/>
                  </a:cubicBezTo>
                  <a:cubicBezTo>
                    <a:pt x="29" y="151"/>
                    <a:pt x="28" y="150"/>
                    <a:pt x="27" y="150"/>
                  </a:cubicBezTo>
                  <a:cubicBezTo>
                    <a:pt x="29" y="147"/>
                    <a:pt x="23" y="147"/>
                    <a:pt x="22" y="147"/>
                  </a:cubicBezTo>
                  <a:cubicBezTo>
                    <a:pt x="23" y="145"/>
                    <a:pt x="22" y="143"/>
                    <a:pt x="20" y="144"/>
                  </a:cubicBezTo>
                  <a:cubicBezTo>
                    <a:pt x="18" y="144"/>
                    <a:pt x="19" y="146"/>
                    <a:pt x="19" y="147"/>
                  </a:cubicBezTo>
                  <a:cubicBezTo>
                    <a:pt x="16" y="146"/>
                    <a:pt x="18" y="142"/>
                    <a:pt x="19" y="141"/>
                  </a:cubicBezTo>
                  <a:cubicBezTo>
                    <a:pt x="19" y="139"/>
                    <a:pt x="18" y="138"/>
                    <a:pt x="17" y="136"/>
                  </a:cubicBezTo>
                  <a:cubicBezTo>
                    <a:pt x="17" y="136"/>
                    <a:pt x="13" y="131"/>
                    <a:pt x="16" y="133"/>
                  </a:cubicBezTo>
                  <a:cubicBezTo>
                    <a:pt x="15" y="132"/>
                    <a:pt x="15" y="131"/>
                    <a:pt x="13" y="131"/>
                  </a:cubicBezTo>
                  <a:cubicBezTo>
                    <a:pt x="12" y="131"/>
                    <a:pt x="14" y="128"/>
                    <a:pt x="14" y="127"/>
                  </a:cubicBezTo>
                  <a:cubicBezTo>
                    <a:pt x="17" y="129"/>
                    <a:pt x="18" y="126"/>
                    <a:pt x="18" y="123"/>
                  </a:cubicBezTo>
                  <a:cubicBezTo>
                    <a:pt x="18" y="119"/>
                    <a:pt x="17" y="115"/>
                    <a:pt x="15" y="112"/>
                  </a:cubicBezTo>
                  <a:cubicBezTo>
                    <a:pt x="11" y="106"/>
                    <a:pt x="8" y="101"/>
                    <a:pt x="7" y="95"/>
                  </a:cubicBezTo>
                  <a:cubicBezTo>
                    <a:pt x="6" y="92"/>
                    <a:pt x="5" y="89"/>
                    <a:pt x="4" y="86"/>
                  </a:cubicBezTo>
                  <a:cubicBezTo>
                    <a:pt x="3" y="83"/>
                    <a:pt x="0" y="81"/>
                    <a:pt x="0" y="78"/>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11" name="Freeform 1582">
              <a:extLst>
                <a:ext uri="{FF2B5EF4-FFF2-40B4-BE49-F238E27FC236}">
                  <a16:creationId xmlns:a16="http://schemas.microsoft.com/office/drawing/2014/main" xmlns="" id="{DCBD028D-AAA0-4941-830C-A4092040409F}"/>
                </a:ext>
              </a:extLst>
            </p:cNvPr>
            <p:cNvSpPr>
              <a:spLocks/>
            </p:cNvSpPr>
            <p:nvPr/>
          </p:nvSpPr>
          <p:spPr bwMode="auto">
            <a:xfrm>
              <a:off x="4787436" y="2497447"/>
              <a:ext cx="330885" cy="294778"/>
            </a:xfrm>
            <a:custGeom>
              <a:avLst/>
              <a:gdLst>
                <a:gd name="T0" fmla="*/ 4 w 119"/>
                <a:gd name="T1" fmla="*/ 10 h 119"/>
                <a:gd name="T2" fmla="*/ 10 w 119"/>
                <a:gd name="T3" fmla="*/ 1 h 119"/>
                <a:gd name="T4" fmla="*/ 27 w 119"/>
                <a:gd name="T5" fmla="*/ 3 h 119"/>
                <a:gd name="T6" fmla="*/ 32 w 119"/>
                <a:gd name="T7" fmla="*/ 6 h 119"/>
                <a:gd name="T8" fmla="*/ 37 w 119"/>
                <a:gd name="T9" fmla="*/ 7 h 119"/>
                <a:gd name="T10" fmla="*/ 52 w 119"/>
                <a:gd name="T11" fmla="*/ 7 h 119"/>
                <a:gd name="T12" fmla="*/ 57 w 119"/>
                <a:gd name="T13" fmla="*/ 5 h 119"/>
                <a:gd name="T14" fmla="*/ 58 w 119"/>
                <a:gd name="T15" fmla="*/ 2 h 119"/>
                <a:gd name="T16" fmla="*/ 60 w 119"/>
                <a:gd name="T17" fmla="*/ 3 h 119"/>
                <a:gd name="T18" fmla="*/ 71 w 119"/>
                <a:gd name="T19" fmla="*/ 2 h 119"/>
                <a:gd name="T20" fmla="*/ 77 w 119"/>
                <a:gd name="T21" fmla="*/ 4 h 119"/>
                <a:gd name="T22" fmla="*/ 74 w 119"/>
                <a:gd name="T23" fmla="*/ 5 h 119"/>
                <a:gd name="T24" fmla="*/ 77 w 119"/>
                <a:gd name="T25" fmla="*/ 4 h 119"/>
                <a:gd name="T26" fmla="*/ 87 w 119"/>
                <a:gd name="T27" fmla="*/ 7 h 119"/>
                <a:gd name="T28" fmla="*/ 97 w 119"/>
                <a:gd name="T29" fmla="*/ 4 h 119"/>
                <a:gd name="T30" fmla="*/ 103 w 119"/>
                <a:gd name="T31" fmla="*/ 37 h 119"/>
                <a:gd name="T32" fmla="*/ 100 w 119"/>
                <a:gd name="T33" fmla="*/ 47 h 119"/>
                <a:gd name="T34" fmla="*/ 93 w 119"/>
                <a:gd name="T35" fmla="*/ 41 h 119"/>
                <a:gd name="T36" fmla="*/ 85 w 119"/>
                <a:gd name="T37" fmla="*/ 29 h 119"/>
                <a:gd name="T38" fmla="*/ 80 w 119"/>
                <a:gd name="T39" fmla="*/ 26 h 119"/>
                <a:gd name="T40" fmla="*/ 89 w 119"/>
                <a:gd name="T41" fmla="*/ 41 h 119"/>
                <a:gd name="T42" fmla="*/ 92 w 119"/>
                <a:gd name="T43" fmla="*/ 46 h 119"/>
                <a:gd name="T44" fmla="*/ 97 w 119"/>
                <a:gd name="T45" fmla="*/ 55 h 119"/>
                <a:gd name="T46" fmla="*/ 98 w 119"/>
                <a:gd name="T47" fmla="*/ 60 h 119"/>
                <a:gd name="T48" fmla="*/ 102 w 119"/>
                <a:gd name="T49" fmla="*/ 67 h 119"/>
                <a:gd name="T50" fmla="*/ 114 w 119"/>
                <a:gd name="T51" fmla="*/ 89 h 119"/>
                <a:gd name="T52" fmla="*/ 115 w 119"/>
                <a:gd name="T53" fmla="*/ 92 h 119"/>
                <a:gd name="T54" fmla="*/ 113 w 119"/>
                <a:gd name="T55" fmla="*/ 106 h 119"/>
                <a:gd name="T56" fmla="*/ 109 w 119"/>
                <a:gd name="T57" fmla="*/ 110 h 119"/>
                <a:gd name="T58" fmla="*/ 103 w 119"/>
                <a:gd name="T59" fmla="*/ 114 h 119"/>
                <a:gd name="T60" fmla="*/ 91 w 119"/>
                <a:gd name="T61" fmla="*/ 116 h 119"/>
                <a:gd name="T62" fmla="*/ 75 w 119"/>
                <a:gd name="T63" fmla="*/ 114 h 119"/>
                <a:gd name="T64" fmla="*/ 63 w 119"/>
                <a:gd name="T65" fmla="*/ 116 h 119"/>
                <a:gd name="T66" fmla="*/ 5 w 119"/>
                <a:gd name="T67" fmla="*/ 41 h 119"/>
                <a:gd name="T68" fmla="*/ 2 w 119"/>
                <a:gd name="T69" fmla="*/ 2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9" h="119">
                  <a:moveTo>
                    <a:pt x="2" y="20"/>
                  </a:moveTo>
                  <a:cubicBezTo>
                    <a:pt x="0" y="17"/>
                    <a:pt x="4" y="13"/>
                    <a:pt x="4" y="10"/>
                  </a:cubicBezTo>
                  <a:cubicBezTo>
                    <a:pt x="3" y="7"/>
                    <a:pt x="0" y="4"/>
                    <a:pt x="5" y="0"/>
                  </a:cubicBezTo>
                  <a:cubicBezTo>
                    <a:pt x="5" y="3"/>
                    <a:pt x="8" y="2"/>
                    <a:pt x="10" y="1"/>
                  </a:cubicBezTo>
                  <a:cubicBezTo>
                    <a:pt x="13" y="0"/>
                    <a:pt x="15" y="1"/>
                    <a:pt x="18" y="2"/>
                  </a:cubicBezTo>
                  <a:cubicBezTo>
                    <a:pt x="21" y="2"/>
                    <a:pt x="24" y="3"/>
                    <a:pt x="27" y="3"/>
                  </a:cubicBezTo>
                  <a:cubicBezTo>
                    <a:pt x="28" y="4"/>
                    <a:pt x="28" y="5"/>
                    <a:pt x="29" y="5"/>
                  </a:cubicBezTo>
                  <a:cubicBezTo>
                    <a:pt x="30" y="6"/>
                    <a:pt x="31" y="6"/>
                    <a:pt x="32" y="6"/>
                  </a:cubicBezTo>
                  <a:cubicBezTo>
                    <a:pt x="33" y="5"/>
                    <a:pt x="33" y="7"/>
                    <a:pt x="34" y="7"/>
                  </a:cubicBezTo>
                  <a:cubicBezTo>
                    <a:pt x="35" y="7"/>
                    <a:pt x="36" y="7"/>
                    <a:pt x="37" y="7"/>
                  </a:cubicBezTo>
                  <a:cubicBezTo>
                    <a:pt x="40" y="7"/>
                    <a:pt x="42" y="9"/>
                    <a:pt x="45" y="10"/>
                  </a:cubicBezTo>
                  <a:cubicBezTo>
                    <a:pt x="48" y="10"/>
                    <a:pt x="50" y="8"/>
                    <a:pt x="52" y="7"/>
                  </a:cubicBezTo>
                  <a:cubicBezTo>
                    <a:pt x="53" y="6"/>
                    <a:pt x="54" y="5"/>
                    <a:pt x="55" y="4"/>
                  </a:cubicBezTo>
                  <a:cubicBezTo>
                    <a:pt x="56" y="5"/>
                    <a:pt x="56" y="5"/>
                    <a:pt x="57" y="5"/>
                  </a:cubicBezTo>
                  <a:cubicBezTo>
                    <a:pt x="57" y="5"/>
                    <a:pt x="57" y="5"/>
                    <a:pt x="56" y="5"/>
                  </a:cubicBezTo>
                  <a:cubicBezTo>
                    <a:pt x="57" y="4"/>
                    <a:pt x="58" y="3"/>
                    <a:pt x="58" y="2"/>
                  </a:cubicBezTo>
                  <a:cubicBezTo>
                    <a:pt x="60" y="3"/>
                    <a:pt x="62" y="1"/>
                    <a:pt x="63" y="1"/>
                  </a:cubicBezTo>
                  <a:cubicBezTo>
                    <a:pt x="62" y="2"/>
                    <a:pt x="61" y="2"/>
                    <a:pt x="60" y="3"/>
                  </a:cubicBezTo>
                  <a:cubicBezTo>
                    <a:pt x="61" y="3"/>
                    <a:pt x="68" y="1"/>
                    <a:pt x="64" y="1"/>
                  </a:cubicBezTo>
                  <a:cubicBezTo>
                    <a:pt x="67" y="0"/>
                    <a:pt x="68" y="3"/>
                    <a:pt x="71" y="2"/>
                  </a:cubicBezTo>
                  <a:cubicBezTo>
                    <a:pt x="72" y="2"/>
                    <a:pt x="73" y="1"/>
                    <a:pt x="74" y="2"/>
                  </a:cubicBezTo>
                  <a:cubicBezTo>
                    <a:pt x="75" y="2"/>
                    <a:pt x="76" y="4"/>
                    <a:pt x="77" y="4"/>
                  </a:cubicBezTo>
                  <a:cubicBezTo>
                    <a:pt x="76" y="4"/>
                    <a:pt x="75" y="2"/>
                    <a:pt x="73" y="2"/>
                  </a:cubicBezTo>
                  <a:cubicBezTo>
                    <a:pt x="74" y="3"/>
                    <a:pt x="72" y="5"/>
                    <a:pt x="74" y="5"/>
                  </a:cubicBezTo>
                  <a:cubicBezTo>
                    <a:pt x="76" y="6"/>
                    <a:pt x="75" y="6"/>
                    <a:pt x="76" y="7"/>
                  </a:cubicBezTo>
                  <a:cubicBezTo>
                    <a:pt x="76" y="7"/>
                    <a:pt x="79" y="6"/>
                    <a:pt x="77" y="4"/>
                  </a:cubicBezTo>
                  <a:cubicBezTo>
                    <a:pt x="79" y="5"/>
                    <a:pt x="80" y="7"/>
                    <a:pt x="83" y="7"/>
                  </a:cubicBezTo>
                  <a:cubicBezTo>
                    <a:pt x="84" y="7"/>
                    <a:pt x="87" y="5"/>
                    <a:pt x="87" y="7"/>
                  </a:cubicBezTo>
                  <a:cubicBezTo>
                    <a:pt x="88" y="6"/>
                    <a:pt x="90" y="7"/>
                    <a:pt x="92" y="6"/>
                  </a:cubicBezTo>
                  <a:cubicBezTo>
                    <a:pt x="94" y="6"/>
                    <a:pt x="96" y="5"/>
                    <a:pt x="97" y="4"/>
                  </a:cubicBezTo>
                  <a:cubicBezTo>
                    <a:pt x="106" y="26"/>
                    <a:pt x="106" y="26"/>
                    <a:pt x="106" y="26"/>
                  </a:cubicBezTo>
                  <a:cubicBezTo>
                    <a:pt x="104" y="29"/>
                    <a:pt x="104" y="34"/>
                    <a:pt x="103" y="37"/>
                  </a:cubicBezTo>
                  <a:cubicBezTo>
                    <a:pt x="102" y="39"/>
                    <a:pt x="102" y="40"/>
                    <a:pt x="102" y="42"/>
                  </a:cubicBezTo>
                  <a:cubicBezTo>
                    <a:pt x="102" y="44"/>
                    <a:pt x="100" y="45"/>
                    <a:pt x="100" y="47"/>
                  </a:cubicBezTo>
                  <a:cubicBezTo>
                    <a:pt x="99" y="46"/>
                    <a:pt x="98" y="46"/>
                    <a:pt x="97" y="45"/>
                  </a:cubicBezTo>
                  <a:cubicBezTo>
                    <a:pt x="95" y="44"/>
                    <a:pt x="94" y="42"/>
                    <a:pt x="93" y="41"/>
                  </a:cubicBezTo>
                  <a:cubicBezTo>
                    <a:pt x="92" y="39"/>
                    <a:pt x="88" y="38"/>
                    <a:pt x="89" y="35"/>
                  </a:cubicBezTo>
                  <a:cubicBezTo>
                    <a:pt x="89" y="33"/>
                    <a:pt x="87" y="31"/>
                    <a:pt x="85" y="29"/>
                  </a:cubicBezTo>
                  <a:cubicBezTo>
                    <a:pt x="84" y="26"/>
                    <a:pt x="82" y="23"/>
                    <a:pt x="82" y="20"/>
                  </a:cubicBezTo>
                  <a:cubicBezTo>
                    <a:pt x="80" y="21"/>
                    <a:pt x="79" y="24"/>
                    <a:pt x="80" y="26"/>
                  </a:cubicBezTo>
                  <a:cubicBezTo>
                    <a:pt x="82" y="28"/>
                    <a:pt x="82" y="31"/>
                    <a:pt x="84" y="34"/>
                  </a:cubicBezTo>
                  <a:cubicBezTo>
                    <a:pt x="86" y="37"/>
                    <a:pt x="87" y="39"/>
                    <a:pt x="89" y="41"/>
                  </a:cubicBezTo>
                  <a:cubicBezTo>
                    <a:pt x="90" y="42"/>
                    <a:pt x="91" y="43"/>
                    <a:pt x="92" y="44"/>
                  </a:cubicBezTo>
                  <a:cubicBezTo>
                    <a:pt x="93" y="45"/>
                    <a:pt x="94" y="47"/>
                    <a:pt x="92" y="46"/>
                  </a:cubicBezTo>
                  <a:cubicBezTo>
                    <a:pt x="94" y="47"/>
                    <a:pt x="93" y="49"/>
                    <a:pt x="94" y="50"/>
                  </a:cubicBezTo>
                  <a:cubicBezTo>
                    <a:pt x="95" y="52"/>
                    <a:pt x="96" y="53"/>
                    <a:pt x="97" y="55"/>
                  </a:cubicBezTo>
                  <a:cubicBezTo>
                    <a:pt x="97" y="56"/>
                    <a:pt x="98" y="57"/>
                    <a:pt x="98" y="57"/>
                  </a:cubicBezTo>
                  <a:cubicBezTo>
                    <a:pt x="99" y="58"/>
                    <a:pt x="98" y="59"/>
                    <a:pt x="98" y="60"/>
                  </a:cubicBezTo>
                  <a:cubicBezTo>
                    <a:pt x="98" y="60"/>
                    <a:pt x="99" y="62"/>
                    <a:pt x="99" y="62"/>
                  </a:cubicBezTo>
                  <a:cubicBezTo>
                    <a:pt x="100" y="64"/>
                    <a:pt x="101" y="66"/>
                    <a:pt x="102" y="67"/>
                  </a:cubicBezTo>
                  <a:cubicBezTo>
                    <a:pt x="105" y="72"/>
                    <a:pt x="108" y="78"/>
                    <a:pt x="110" y="83"/>
                  </a:cubicBezTo>
                  <a:cubicBezTo>
                    <a:pt x="111" y="85"/>
                    <a:pt x="113" y="87"/>
                    <a:pt x="114" y="89"/>
                  </a:cubicBezTo>
                  <a:cubicBezTo>
                    <a:pt x="115" y="90"/>
                    <a:pt x="117" y="91"/>
                    <a:pt x="119" y="93"/>
                  </a:cubicBezTo>
                  <a:cubicBezTo>
                    <a:pt x="118" y="93"/>
                    <a:pt x="116" y="93"/>
                    <a:pt x="115" y="92"/>
                  </a:cubicBezTo>
                  <a:cubicBezTo>
                    <a:pt x="115" y="95"/>
                    <a:pt x="115" y="100"/>
                    <a:pt x="117" y="101"/>
                  </a:cubicBezTo>
                  <a:cubicBezTo>
                    <a:pt x="118" y="103"/>
                    <a:pt x="115" y="106"/>
                    <a:pt x="113" y="106"/>
                  </a:cubicBezTo>
                  <a:cubicBezTo>
                    <a:pt x="112" y="106"/>
                    <a:pt x="111" y="106"/>
                    <a:pt x="110" y="107"/>
                  </a:cubicBezTo>
                  <a:cubicBezTo>
                    <a:pt x="110" y="108"/>
                    <a:pt x="109" y="109"/>
                    <a:pt x="109" y="110"/>
                  </a:cubicBezTo>
                  <a:cubicBezTo>
                    <a:pt x="108" y="111"/>
                    <a:pt x="108" y="113"/>
                    <a:pt x="106" y="113"/>
                  </a:cubicBezTo>
                  <a:cubicBezTo>
                    <a:pt x="105" y="113"/>
                    <a:pt x="103" y="113"/>
                    <a:pt x="103" y="114"/>
                  </a:cubicBezTo>
                  <a:cubicBezTo>
                    <a:pt x="101" y="117"/>
                    <a:pt x="102" y="119"/>
                    <a:pt x="99" y="119"/>
                  </a:cubicBezTo>
                  <a:cubicBezTo>
                    <a:pt x="95" y="119"/>
                    <a:pt x="93" y="116"/>
                    <a:pt x="91" y="116"/>
                  </a:cubicBezTo>
                  <a:cubicBezTo>
                    <a:pt x="84" y="116"/>
                    <a:pt x="80" y="117"/>
                    <a:pt x="74" y="116"/>
                  </a:cubicBezTo>
                  <a:cubicBezTo>
                    <a:pt x="75" y="115"/>
                    <a:pt x="75" y="114"/>
                    <a:pt x="75" y="114"/>
                  </a:cubicBezTo>
                  <a:cubicBezTo>
                    <a:pt x="74" y="112"/>
                    <a:pt x="73" y="115"/>
                    <a:pt x="73" y="115"/>
                  </a:cubicBezTo>
                  <a:cubicBezTo>
                    <a:pt x="72" y="117"/>
                    <a:pt x="65" y="116"/>
                    <a:pt x="63" y="116"/>
                  </a:cubicBezTo>
                  <a:cubicBezTo>
                    <a:pt x="7" y="116"/>
                    <a:pt x="7" y="116"/>
                    <a:pt x="7" y="116"/>
                  </a:cubicBezTo>
                  <a:cubicBezTo>
                    <a:pt x="5" y="41"/>
                    <a:pt x="5" y="41"/>
                    <a:pt x="5" y="41"/>
                  </a:cubicBezTo>
                  <a:cubicBezTo>
                    <a:pt x="5" y="37"/>
                    <a:pt x="5" y="33"/>
                    <a:pt x="5" y="30"/>
                  </a:cubicBezTo>
                  <a:cubicBezTo>
                    <a:pt x="4" y="27"/>
                    <a:pt x="4" y="23"/>
                    <a:pt x="2" y="20"/>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12" name="Freeform 1583">
              <a:extLst>
                <a:ext uri="{FF2B5EF4-FFF2-40B4-BE49-F238E27FC236}">
                  <a16:creationId xmlns:a16="http://schemas.microsoft.com/office/drawing/2014/main" xmlns="" id="{CE7CF828-1189-4AFA-AC38-9F1301DAD81A}"/>
                </a:ext>
              </a:extLst>
            </p:cNvPr>
            <p:cNvSpPr>
              <a:spLocks/>
            </p:cNvSpPr>
            <p:nvPr/>
          </p:nvSpPr>
          <p:spPr bwMode="auto">
            <a:xfrm>
              <a:off x="4787436" y="2497447"/>
              <a:ext cx="330885" cy="294778"/>
            </a:xfrm>
            <a:custGeom>
              <a:avLst/>
              <a:gdLst>
                <a:gd name="T0" fmla="*/ 4 w 119"/>
                <a:gd name="T1" fmla="*/ 10 h 119"/>
                <a:gd name="T2" fmla="*/ 10 w 119"/>
                <a:gd name="T3" fmla="*/ 1 h 119"/>
                <a:gd name="T4" fmla="*/ 27 w 119"/>
                <a:gd name="T5" fmla="*/ 3 h 119"/>
                <a:gd name="T6" fmla="*/ 32 w 119"/>
                <a:gd name="T7" fmla="*/ 6 h 119"/>
                <a:gd name="T8" fmla="*/ 37 w 119"/>
                <a:gd name="T9" fmla="*/ 7 h 119"/>
                <a:gd name="T10" fmla="*/ 52 w 119"/>
                <a:gd name="T11" fmla="*/ 7 h 119"/>
                <a:gd name="T12" fmla="*/ 57 w 119"/>
                <a:gd name="T13" fmla="*/ 5 h 119"/>
                <a:gd name="T14" fmla="*/ 58 w 119"/>
                <a:gd name="T15" fmla="*/ 2 h 119"/>
                <a:gd name="T16" fmla="*/ 60 w 119"/>
                <a:gd name="T17" fmla="*/ 3 h 119"/>
                <a:gd name="T18" fmla="*/ 71 w 119"/>
                <a:gd name="T19" fmla="*/ 2 h 119"/>
                <a:gd name="T20" fmla="*/ 77 w 119"/>
                <a:gd name="T21" fmla="*/ 4 h 119"/>
                <a:gd name="T22" fmla="*/ 74 w 119"/>
                <a:gd name="T23" fmla="*/ 5 h 119"/>
                <a:gd name="T24" fmla="*/ 77 w 119"/>
                <a:gd name="T25" fmla="*/ 4 h 119"/>
                <a:gd name="T26" fmla="*/ 87 w 119"/>
                <a:gd name="T27" fmla="*/ 7 h 119"/>
                <a:gd name="T28" fmla="*/ 97 w 119"/>
                <a:gd name="T29" fmla="*/ 4 h 119"/>
                <a:gd name="T30" fmla="*/ 103 w 119"/>
                <a:gd name="T31" fmla="*/ 37 h 119"/>
                <a:gd name="T32" fmla="*/ 100 w 119"/>
                <a:gd name="T33" fmla="*/ 47 h 119"/>
                <a:gd name="T34" fmla="*/ 93 w 119"/>
                <a:gd name="T35" fmla="*/ 41 h 119"/>
                <a:gd name="T36" fmla="*/ 85 w 119"/>
                <a:gd name="T37" fmla="*/ 29 h 119"/>
                <a:gd name="T38" fmla="*/ 80 w 119"/>
                <a:gd name="T39" fmla="*/ 26 h 119"/>
                <a:gd name="T40" fmla="*/ 89 w 119"/>
                <a:gd name="T41" fmla="*/ 41 h 119"/>
                <a:gd name="T42" fmla="*/ 92 w 119"/>
                <a:gd name="T43" fmla="*/ 46 h 119"/>
                <a:gd name="T44" fmla="*/ 97 w 119"/>
                <a:gd name="T45" fmla="*/ 55 h 119"/>
                <a:gd name="T46" fmla="*/ 98 w 119"/>
                <a:gd name="T47" fmla="*/ 60 h 119"/>
                <a:gd name="T48" fmla="*/ 102 w 119"/>
                <a:gd name="T49" fmla="*/ 67 h 119"/>
                <a:gd name="T50" fmla="*/ 114 w 119"/>
                <a:gd name="T51" fmla="*/ 89 h 119"/>
                <a:gd name="T52" fmla="*/ 115 w 119"/>
                <a:gd name="T53" fmla="*/ 92 h 119"/>
                <a:gd name="T54" fmla="*/ 113 w 119"/>
                <a:gd name="T55" fmla="*/ 106 h 119"/>
                <a:gd name="T56" fmla="*/ 109 w 119"/>
                <a:gd name="T57" fmla="*/ 110 h 119"/>
                <a:gd name="T58" fmla="*/ 103 w 119"/>
                <a:gd name="T59" fmla="*/ 114 h 119"/>
                <a:gd name="T60" fmla="*/ 91 w 119"/>
                <a:gd name="T61" fmla="*/ 116 h 119"/>
                <a:gd name="T62" fmla="*/ 75 w 119"/>
                <a:gd name="T63" fmla="*/ 114 h 119"/>
                <a:gd name="T64" fmla="*/ 63 w 119"/>
                <a:gd name="T65" fmla="*/ 116 h 119"/>
                <a:gd name="T66" fmla="*/ 5 w 119"/>
                <a:gd name="T67" fmla="*/ 41 h 119"/>
                <a:gd name="T68" fmla="*/ 2 w 119"/>
                <a:gd name="T69" fmla="*/ 2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9" h="119">
                  <a:moveTo>
                    <a:pt x="2" y="20"/>
                  </a:moveTo>
                  <a:cubicBezTo>
                    <a:pt x="0" y="17"/>
                    <a:pt x="4" y="13"/>
                    <a:pt x="4" y="10"/>
                  </a:cubicBezTo>
                  <a:cubicBezTo>
                    <a:pt x="3" y="7"/>
                    <a:pt x="0" y="4"/>
                    <a:pt x="5" y="0"/>
                  </a:cubicBezTo>
                  <a:cubicBezTo>
                    <a:pt x="5" y="3"/>
                    <a:pt x="8" y="2"/>
                    <a:pt x="10" y="1"/>
                  </a:cubicBezTo>
                  <a:cubicBezTo>
                    <a:pt x="13" y="0"/>
                    <a:pt x="15" y="1"/>
                    <a:pt x="18" y="2"/>
                  </a:cubicBezTo>
                  <a:cubicBezTo>
                    <a:pt x="21" y="2"/>
                    <a:pt x="24" y="3"/>
                    <a:pt x="27" y="3"/>
                  </a:cubicBezTo>
                  <a:cubicBezTo>
                    <a:pt x="28" y="4"/>
                    <a:pt x="28" y="5"/>
                    <a:pt x="29" y="5"/>
                  </a:cubicBezTo>
                  <a:cubicBezTo>
                    <a:pt x="30" y="6"/>
                    <a:pt x="31" y="6"/>
                    <a:pt x="32" y="6"/>
                  </a:cubicBezTo>
                  <a:cubicBezTo>
                    <a:pt x="33" y="5"/>
                    <a:pt x="33" y="7"/>
                    <a:pt x="34" y="7"/>
                  </a:cubicBezTo>
                  <a:cubicBezTo>
                    <a:pt x="35" y="7"/>
                    <a:pt x="36" y="7"/>
                    <a:pt x="37" y="7"/>
                  </a:cubicBezTo>
                  <a:cubicBezTo>
                    <a:pt x="40" y="7"/>
                    <a:pt x="42" y="9"/>
                    <a:pt x="45" y="10"/>
                  </a:cubicBezTo>
                  <a:cubicBezTo>
                    <a:pt x="48" y="10"/>
                    <a:pt x="50" y="8"/>
                    <a:pt x="52" y="7"/>
                  </a:cubicBezTo>
                  <a:cubicBezTo>
                    <a:pt x="53" y="6"/>
                    <a:pt x="54" y="5"/>
                    <a:pt x="55" y="4"/>
                  </a:cubicBezTo>
                  <a:cubicBezTo>
                    <a:pt x="56" y="5"/>
                    <a:pt x="56" y="5"/>
                    <a:pt x="57" y="5"/>
                  </a:cubicBezTo>
                  <a:cubicBezTo>
                    <a:pt x="57" y="5"/>
                    <a:pt x="57" y="5"/>
                    <a:pt x="56" y="5"/>
                  </a:cubicBezTo>
                  <a:cubicBezTo>
                    <a:pt x="57" y="4"/>
                    <a:pt x="58" y="3"/>
                    <a:pt x="58" y="2"/>
                  </a:cubicBezTo>
                  <a:cubicBezTo>
                    <a:pt x="60" y="3"/>
                    <a:pt x="62" y="1"/>
                    <a:pt x="63" y="1"/>
                  </a:cubicBezTo>
                  <a:cubicBezTo>
                    <a:pt x="62" y="2"/>
                    <a:pt x="61" y="2"/>
                    <a:pt x="60" y="3"/>
                  </a:cubicBezTo>
                  <a:cubicBezTo>
                    <a:pt x="61" y="3"/>
                    <a:pt x="68" y="1"/>
                    <a:pt x="64" y="1"/>
                  </a:cubicBezTo>
                  <a:cubicBezTo>
                    <a:pt x="67" y="0"/>
                    <a:pt x="68" y="3"/>
                    <a:pt x="71" y="2"/>
                  </a:cubicBezTo>
                  <a:cubicBezTo>
                    <a:pt x="72" y="2"/>
                    <a:pt x="73" y="1"/>
                    <a:pt x="74" y="2"/>
                  </a:cubicBezTo>
                  <a:cubicBezTo>
                    <a:pt x="75" y="2"/>
                    <a:pt x="76" y="4"/>
                    <a:pt x="77" y="4"/>
                  </a:cubicBezTo>
                  <a:cubicBezTo>
                    <a:pt x="76" y="4"/>
                    <a:pt x="75" y="2"/>
                    <a:pt x="73" y="2"/>
                  </a:cubicBezTo>
                  <a:cubicBezTo>
                    <a:pt x="74" y="3"/>
                    <a:pt x="72" y="5"/>
                    <a:pt x="74" y="5"/>
                  </a:cubicBezTo>
                  <a:cubicBezTo>
                    <a:pt x="76" y="6"/>
                    <a:pt x="75" y="6"/>
                    <a:pt x="76" y="7"/>
                  </a:cubicBezTo>
                  <a:cubicBezTo>
                    <a:pt x="76" y="7"/>
                    <a:pt x="79" y="6"/>
                    <a:pt x="77" y="4"/>
                  </a:cubicBezTo>
                  <a:cubicBezTo>
                    <a:pt x="79" y="5"/>
                    <a:pt x="80" y="7"/>
                    <a:pt x="83" y="7"/>
                  </a:cubicBezTo>
                  <a:cubicBezTo>
                    <a:pt x="84" y="7"/>
                    <a:pt x="87" y="5"/>
                    <a:pt x="87" y="7"/>
                  </a:cubicBezTo>
                  <a:cubicBezTo>
                    <a:pt x="88" y="6"/>
                    <a:pt x="90" y="7"/>
                    <a:pt x="92" y="6"/>
                  </a:cubicBezTo>
                  <a:cubicBezTo>
                    <a:pt x="94" y="6"/>
                    <a:pt x="96" y="5"/>
                    <a:pt x="97" y="4"/>
                  </a:cubicBezTo>
                  <a:cubicBezTo>
                    <a:pt x="106" y="26"/>
                    <a:pt x="106" y="26"/>
                    <a:pt x="106" y="26"/>
                  </a:cubicBezTo>
                  <a:cubicBezTo>
                    <a:pt x="104" y="29"/>
                    <a:pt x="104" y="34"/>
                    <a:pt x="103" y="37"/>
                  </a:cubicBezTo>
                  <a:cubicBezTo>
                    <a:pt x="102" y="39"/>
                    <a:pt x="102" y="40"/>
                    <a:pt x="102" y="42"/>
                  </a:cubicBezTo>
                  <a:cubicBezTo>
                    <a:pt x="102" y="44"/>
                    <a:pt x="100" y="45"/>
                    <a:pt x="100" y="47"/>
                  </a:cubicBezTo>
                  <a:cubicBezTo>
                    <a:pt x="99" y="46"/>
                    <a:pt x="98" y="46"/>
                    <a:pt x="97" y="45"/>
                  </a:cubicBezTo>
                  <a:cubicBezTo>
                    <a:pt x="95" y="44"/>
                    <a:pt x="94" y="42"/>
                    <a:pt x="93" y="41"/>
                  </a:cubicBezTo>
                  <a:cubicBezTo>
                    <a:pt x="92" y="39"/>
                    <a:pt x="88" y="38"/>
                    <a:pt x="89" y="35"/>
                  </a:cubicBezTo>
                  <a:cubicBezTo>
                    <a:pt x="89" y="33"/>
                    <a:pt x="87" y="31"/>
                    <a:pt x="85" y="29"/>
                  </a:cubicBezTo>
                  <a:cubicBezTo>
                    <a:pt x="84" y="26"/>
                    <a:pt x="82" y="23"/>
                    <a:pt x="82" y="20"/>
                  </a:cubicBezTo>
                  <a:cubicBezTo>
                    <a:pt x="80" y="21"/>
                    <a:pt x="79" y="24"/>
                    <a:pt x="80" y="26"/>
                  </a:cubicBezTo>
                  <a:cubicBezTo>
                    <a:pt x="82" y="28"/>
                    <a:pt x="82" y="31"/>
                    <a:pt x="84" y="34"/>
                  </a:cubicBezTo>
                  <a:cubicBezTo>
                    <a:pt x="86" y="37"/>
                    <a:pt x="87" y="39"/>
                    <a:pt x="89" y="41"/>
                  </a:cubicBezTo>
                  <a:cubicBezTo>
                    <a:pt x="90" y="42"/>
                    <a:pt x="91" y="43"/>
                    <a:pt x="92" y="44"/>
                  </a:cubicBezTo>
                  <a:cubicBezTo>
                    <a:pt x="93" y="45"/>
                    <a:pt x="94" y="47"/>
                    <a:pt x="92" y="46"/>
                  </a:cubicBezTo>
                  <a:cubicBezTo>
                    <a:pt x="94" y="47"/>
                    <a:pt x="93" y="49"/>
                    <a:pt x="94" y="50"/>
                  </a:cubicBezTo>
                  <a:cubicBezTo>
                    <a:pt x="95" y="52"/>
                    <a:pt x="96" y="53"/>
                    <a:pt x="97" y="55"/>
                  </a:cubicBezTo>
                  <a:cubicBezTo>
                    <a:pt x="97" y="56"/>
                    <a:pt x="98" y="57"/>
                    <a:pt x="98" y="57"/>
                  </a:cubicBezTo>
                  <a:cubicBezTo>
                    <a:pt x="99" y="58"/>
                    <a:pt x="98" y="59"/>
                    <a:pt x="98" y="60"/>
                  </a:cubicBezTo>
                  <a:cubicBezTo>
                    <a:pt x="98" y="60"/>
                    <a:pt x="99" y="62"/>
                    <a:pt x="99" y="62"/>
                  </a:cubicBezTo>
                  <a:cubicBezTo>
                    <a:pt x="100" y="64"/>
                    <a:pt x="101" y="66"/>
                    <a:pt x="102" y="67"/>
                  </a:cubicBezTo>
                  <a:cubicBezTo>
                    <a:pt x="105" y="72"/>
                    <a:pt x="108" y="78"/>
                    <a:pt x="110" y="83"/>
                  </a:cubicBezTo>
                  <a:cubicBezTo>
                    <a:pt x="111" y="85"/>
                    <a:pt x="113" y="87"/>
                    <a:pt x="114" y="89"/>
                  </a:cubicBezTo>
                  <a:cubicBezTo>
                    <a:pt x="115" y="90"/>
                    <a:pt x="117" y="91"/>
                    <a:pt x="119" y="93"/>
                  </a:cubicBezTo>
                  <a:cubicBezTo>
                    <a:pt x="118" y="93"/>
                    <a:pt x="116" y="93"/>
                    <a:pt x="115" y="92"/>
                  </a:cubicBezTo>
                  <a:cubicBezTo>
                    <a:pt x="115" y="95"/>
                    <a:pt x="115" y="100"/>
                    <a:pt x="117" y="101"/>
                  </a:cubicBezTo>
                  <a:cubicBezTo>
                    <a:pt x="118" y="103"/>
                    <a:pt x="115" y="106"/>
                    <a:pt x="113" y="106"/>
                  </a:cubicBezTo>
                  <a:cubicBezTo>
                    <a:pt x="112" y="106"/>
                    <a:pt x="111" y="106"/>
                    <a:pt x="110" y="107"/>
                  </a:cubicBezTo>
                  <a:cubicBezTo>
                    <a:pt x="110" y="108"/>
                    <a:pt x="109" y="109"/>
                    <a:pt x="109" y="110"/>
                  </a:cubicBezTo>
                  <a:cubicBezTo>
                    <a:pt x="108" y="111"/>
                    <a:pt x="108" y="113"/>
                    <a:pt x="106" y="113"/>
                  </a:cubicBezTo>
                  <a:cubicBezTo>
                    <a:pt x="105" y="113"/>
                    <a:pt x="103" y="113"/>
                    <a:pt x="103" y="114"/>
                  </a:cubicBezTo>
                  <a:cubicBezTo>
                    <a:pt x="101" y="117"/>
                    <a:pt x="102" y="119"/>
                    <a:pt x="99" y="119"/>
                  </a:cubicBezTo>
                  <a:cubicBezTo>
                    <a:pt x="95" y="119"/>
                    <a:pt x="93" y="116"/>
                    <a:pt x="91" y="116"/>
                  </a:cubicBezTo>
                  <a:cubicBezTo>
                    <a:pt x="84" y="116"/>
                    <a:pt x="80" y="117"/>
                    <a:pt x="74" y="116"/>
                  </a:cubicBezTo>
                  <a:cubicBezTo>
                    <a:pt x="75" y="115"/>
                    <a:pt x="75" y="114"/>
                    <a:pt x="75" y="114"/>
                  </a:cubicBezTo>
                  <a:cubicBezTo>
                    <a:pt x="74" y="112"/>
                    <a:pt x="73" y="115"/>
                    <a:pt x="73" y="115"/>
                  </a:cubicBezTo>
                  <a:cubicBezTo>
                    <a:pt x="72" y="117"/>
                    <a:pt x="65" y="116"/>
                    <a:pt x="63" y="116"/>
                  </a:cubicBezTo>
                  <a:cubicBezTo>
                    <a:pt x="7" y="116"/>
                    <a:pt x="7" y="116"/>
                    <a:pt x="7" y="116"/>
                  </a:cubicBezTo>
                  <a:cubicBezTo>
                    <a:pt x="5" y="41"/>
                    <a:pt x="5" y="41"/>
                    <a:pt x="5" y="41"/>
                  </a:cubicBezTo>
                  <a:cubicBezTo>
                    <a:pt x="5" y="37"/>
                    <a:pt x="5" y="33"/>
                    <a:pt x="5" y="30"/>
                  </a:cubicBezTo>
                  <a:cubicBezTo>
                    <a:pt x="4" y="27"/>
                    <a:pt x="4" y="23"/>
                    <a:pt x="2" y="2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13" name="Freeform 1584">
              <a:extLst>
                <a:ext uri="{FF2B5EF4-FFF2-40B4-BE49-F238E27FC236}">
                  <a16:creationId xmlns:a16="http://schemas.microsoft.com/office/drawing/2014/main" xmlns="" id="{9F4D8139-664D-4FF8-838C-015648A44DBC}"/>
                </a:ext>
              </a:extLst>
            </p:cNvPr>
            <p:cNvSpPr>
              <a:spLocks/>
            </p:cNvSpPr>
            <p:nvPr/>
          </p:nvSpPr>
          <p:spPr bwMode="auto">
            <a:xfrm>
              <a:off x="5231767" y="3610589"/>
              <a:ext cx="14181" cy="22459"/>
            </a:xfrm>
            <a:custGeom>
              <a:avLst/>
              <a:gdLst>
                <a:gd name="T0" fmla="*/ 1 w 5"/>
                <a:gd name="T1" fmla="*/ 3 h 9"/>
                <a:gd name="T2" fmla="*/ 3 w 5"/>
                <a:gd name="T3" fmla="*/ 8 h 9"/>
                <a:gd name="T4" fmla="*/ 3 w 5"/>
                <a:gd name="T5" fmla="*/ 5 h 9"/>
                <a:gd name="T6" fmla="*/ 2 w 5"/>
                <a:gd name="T7" fmla="*/ 0 h 9"/>
                <a:gd name="T8" fmla="*/ 1 w 5"/>
                <a:gd name="T9" fmla="*/ 3 h 9"/>
              </a:gdLst>
              <a:ahLst/>
              <a:cxnLst>
                <a:cxn ang="0">
                  <a:pos x="T0" y="T1"/>
                </a:cxn>
                <a:cxn ang="0">
                  <a:pos x="T2" y="T3"/>
                </a:cxn>
                <a:cxn ang="0">
                  <a:pos x="T4" y="T5"/>
                </a:cxn>
                <a:cxn ang="0">
                  <a:pos x="T6" y="T7"/>
                </a:cxn>
                <a:cxn ang="0">
                  <a:pos x="T8" y="T9"/>
                </a:cxn>
              </a:cxnLst>
              <a:rect l="0" t="0" r="r" b="b"/>
              <a:pathLst>
                <a:path w="5" h="9">
                  <a:moveTo>
                    <a:pt x="1" y="3"/>
                  </a:moveTo>
                  <a:cubicBezTo>
                    <a:pt x="1" y="6"/>
                    <a:pt x="1" y="6"/>
                    <a:pt x="3" y="8"/>
                  </a:cubicBezTo>
                  <a:cubicBezTo>
                    <a:pt x="5" y="9"/>
                    <a:pt x="5" y="3"/>
                    <a:pt x="3" y="5"/>
                  </a:cubicBezTo>
                  <a:cubicBezTo>
                    <a:pt x="3" y="4"/>
                    <a:pt x="3" y="1"/>
                    <a:pt x="2" y="0"/>
                  </a:cubicBezTo>
                  <a:cubicBezTo>
                    <a:pt x="2" y="1"/>
                    <a:pt x="0" y="2"/>
                    <a:pt x="1"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14" name="Freeform 1585">
              <a:extLst>
                <a:ext uri="{FF2B5EF4-FFF2-40B4-BE49-F238E27FC236}">
                  <a16:creationId xmlns:a16="http://schemas.microsoft.com/office/drawing/2014/main" xmlns="" id="{90085986-B16A-4A52-BF5C-ABD421DC130B}"/>
                </a:ext>
              </a:extLst>
            </p:cNvPr>
            <p:cNvSpPr>
              <a:spLocks/>
            </p:cNvSpPr>
            <p:nvPr/>
          </p:nvSpPr>
          <p:spPr bwMode="auto">
            <a:xfrm>
              <a:off x="5231767" y="3610589"/>
              <a:ext cx="14181" cy="22459"/>
            </a:xfrm>
            <a:custGeom>
              <a:avLst/>
              <a:gdLst>
                <a:gd name="T0" fmla="*/ 1 w 5"/>
                <a:gd name="T1" fmla="*/ 3 h 9"/>
                <a:gd name="T2" fmla="*/ 3 w 5"/>
                <a:gd name="T3" fmla="*/ 8 h 9"/>
                <a:gd name="T4" fmla="*/ 3 w 5"/>
                <a:gd name="T5" fmla="*/ 5 h 9"/>
                <a:gd name="T6" fmla="*/ 2 w 5"/>
                <a:gd name="T7" fmla="*/ 0 h 9"/>
                <a:gd name="T8" fmla="*/ 1 w 5"/>
                <a:gd name="T9" fmla="*/ 3 h 9"/>
              </a:gdLst>
              <a:ahLst/>
              <a:cxnLst>
                <a:cxn ang="0">
                  <a:pos x="T0" y="T1"/>
                </a:cxn>
                <a:cxn ang="0">
                  <a:pos x="T2" y="T3"/>
                </a:cxn>
                <a:cxn ang="0">
                  <a:pos x="T4" y="T5"/>
                </a:cxn>
                <a:cxn ang="0">
                  <a:pos x="T6" y="T7"/>
                </a:cxn>
                <a:cxn ang="0">
                  <a:pos x="T8" y="T9"/>
                </a:cxn>
              </a:cxnLst>
              <a:rect l="0" t="0" r="r" b="b"/>
              <a:pathLst>
                <a:path w="5" h="9">
                  <a:moveTo>
                    <a:pt x="1" y="3"/>
                  </a:moveTo>
                  <a:cubicBezTo>
                    <a:pt x="1" y="6"/>
                    <a:pt x="1" y="6"/>
                    <a:pt x="3" y="8"/>
                  </a:cubicBezTo>
                  <a:cubicBezTo>
                    <a:pt x="5" y="9"/>
                    <a:pt x="5" y="3"/>
                    <a:pt x="3" y="5"/>
                  </a:cubicBezTo>
                  <a:cubicBezTo>
                    <a:pt x="3" y="4"/>
                    <a:pt x="3" y="1"/>
                    <a:pt x="2" y="0"/>
                  </a:cubicBezTo>
                  <a:cubicBezTo>
                    <a:pt x="2" y="1"/>
                    <a:pt x="0" y="2"/>
                    <a:pt x="1"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15" name="Freeform 1586">
              <a:extLst>
                <a:ext uri="{FF2B5EF4-FFF2-40B4-BE49-F238E27FC236}">
                  <a16:creationId xmlns:a16="http://schemas.microsoft.com/office/drawing/2014/main" xmlns="" id="{666693F6-DDE1-4E31-BFF0-1EB3C313F913}"/>
                </a:ext>
              </a:extLst>
            </p:cNvPr>
            <p:cNvSpPr>
              <a:spLocks/>
            </p:cNvSpPr>
            <p:nvPr/>
          </p:nvSpPr>
          <p:spPr bwMode="auto">
            <a:xfrm>
              <a:off x="5245948" y="3668140"/>
              <a:ext cx="7878" cy="9827"/>
            </a:xfrm>
            <a:custGeom>
              <a:avLst/>
              <a:gdLst>
                <a:gd name="T0" fmla="*/ 0 w 3"/>
                <a:gd name="T1" fmla="*/ 4 h 4"/>
                <a:gd name="T2" fmla="*/ 2 w 3"/>
                <a:gd name="T3" fmla="*/ 0 h 4"/>
                <a:gd name="T4" fmla="*/ 0 w 3"/>
                <a:gd name="T5" fmla="*/ 4 h 4"/>
              </a:gdLst>
              <a:ahLst/>
              <a:cxnLst>
                <a:cxn ang="0">
                  <a:pos x="T0" y="T1"/>
                </a:cxn>
                <a:cxn ang="0">
                  <a:pos x="T2" y="T3"/>
                </a:cxn>
                <a:cxn ang="0">
                  <a:pos x="T4" y="T5"/>
                </a:cxn>
              </a:cxnLst>
              <a:rect l="0" t="0" r="r" b="b"/>
              <a:pathLst>
                <a:path w="3" h="4">
                  <a:moveTo>
                    <a:pt x="0" y="4"/>
                  </a:moveTo>
                  <a:cubicBezTo>
                    <a:pt x="1" y="3"/>
                    <a:pt x="3" y="2"/>
                    <a:pt x="2" y="0"/>
                  </a:cubicBezTo>
                  <a:cubicBezTo>
                    <a:pt x="2" y="2"/>
                    <a:pt x="0" y="2"/>
                    <a:pt x="0"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16" name="Freeform 1587">
              <a:extLst>
                <a:ext uri="{FF2B5EF4-FFF2-40B4-BE49-F238E27FC236}">
                  <a16:creationId xmlns:a16="http://schemas.microsoft.com/office/drawing/2014/main" xmlns="" id="{7A66E56F-B4EA-40B6-BF1C-7DE749BE4529}"/>
                </a:ext>
              </a:extLst>
            </p:cNvPr>
            <p:cNvSpPr>
              <a:spLocks/>
            </p:cNvSpPr>
            <p:nvPr/>
          </p:nvSpPr>
          <p:spPr bwMode="auto">
            <a:xfrm>
              <a:off x="5245948" y="3668140"/>
              <a:ext cx="7878" cy="9827"/>
            </a:xfrm>
            <a:custGeom>
              <a:avLst/>
              <a:gdLst>
                <a:gd name="T0" fmla="*/ 0 w 3"/>
                <a:gd name="T1" fmla="*/ 4 h 4"/>
                <a:gd name="T2" fmla="*/ 2 w 3"/>
                <a:gd name="T3" fmla="*/ 0 h 4"/>
                <a:gd name="T4" fmla="*/ 0 w 3"/>
                <a:gd name="T5" fmla="*/ 4 h 4"/>
              </a:gdLst>
              <a:ahLst/>
              <a:cxnLst>
                <a:cxn ang="0">
                  <a:pos x="T0" y="T1"/>
                </a:cxn>
                <a:cxn ang="0">
                  <a:pos x="T2" y="T3"/>
                </a:cxn>
                <a:cxn ang="0">
                  <a:pos x="T4" y="T5"/>
                </a:cxn>
              </a:cxnLst>
              <a:rect l="0" t="0" r="r" b="b"/>
              <a:pathLst>
                <a:path w="3" h="4">
                  <a:moveTo>
                    <a:pt x="0" y="4"/>
                  </a:moveTo>
                  <a:cubicBezTo>
                    <a:pt x="1" y="3"/>
                    <a:pt x="3" y="2"/>
                    <a:pt x="2" y="0"/>
                  </a:cubicBezTo>
                  <a:cubicBezTo>
                    <a:pt x="2" y="2"/>
                    <a:pt x="0" y="2"/>
                    <a:pt x="0"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17" name="Freeform 1588">
              <a:extLst>
                <a:ext uri="{FF2B5EF4-FFF2-40B4-BE49-F238E27FC236}">
                  <a16:creationId xmlns:a16="http://schemas.microsoft.com/office/drawing/2014/main" xmlns="" id="{39511D6B-0649-45C7-B47B-406F78DB1AAE}"/>
                </a:ext>
              </a:extLst>
            </p:cNvPr>
            <p:cNvSpPr>
              <a:spLocks/>
            </p:cNvSpPr>
            <p:nvPr/>
          </p:nvSpPr>
          <p:spPr bwMode="auto">
            <a:xfrm>
              <a:off x="5245948" y="3585322"/>
              <a:ext cx="7878" cy="18249"/>
            </a:xfrm>
            <a:custGeom>
              <a:avLst/>
              <a:gdLst>
                <a:gd name="T0" fmla="*/ 1 w 3"/>
                <a:gd name="T1" fmla="*/ 1 h 7"/>
                <a:gd name="T2" fmla="*/ 1 w 3"/>
                <a:gd name="T3" fmla="*/ 3 h 7"/>
                <a:gd name="T4" fmla="*/ 2 w 3"/>
                <a:gd name="T5" fmla="*/ 4 h 7"/>
                <a:gd name="T6" fmla="*/ 2 w 3"/>
                <a:gd name="T7" fmla="*/ 5 h 7"/>
                <a:gd name="T8" fmla="*/ 1 w 3"/>
                <a:gd name="T9" fmla="*/ 0 h 7"/>
                <a:gd name="T10" fmla="*/ 1 w 3"/>
                <a:gd name="T11" fmla="*/ 1 h 7"/>
              </a:gdLst>
              <a:ahLst/>
              <a:cxnLst>
                <a:cxn ang="0">
                  <a:pos x="T0" y="T1"/>
                </a:cxn>
                <a:cxn ang="0">
                  <a:pos x="T2" y="T3"/>
                </a:cxn>
                <a:cxn ang="0">
                  <a:pos x="T4" y="T5"/>
                </a:cxn>
                <a:cxn ang="0">
                  <a:pos x="T6" y="T7"/>
                </a:cxn>
                <a:cxn ang="0">
                  <a:pos x="T8" y="T9"/>
                </a:cxn>
                <a:cxn ang="0">
                  <a:pos x="T10" y="T11"/>
                </a:cxn>
              </a:cxnLst>
              <a:rect l="0" t="0" r="r" b="b"/>
              <a:pathLst>
                <a:path w="3" h="7">
                  <a:moveTo>
                    <a:pt x="1" y="1"/>
                  </a:moveTo>
                  <a:cubicBezTo>
                    <a:pt x="1" y="2"/>
                    <a:pt x="2" y="3"/>
                    <a:pt x="1" y="3"/>
                  </a:cubicBezTo>
                  <a:cubicBezTo>
                    <a:pt x="2" y="4"/>
                    <a:pt x="2" y="4"/>
                    <a:pt x="2" y="4"/>
                  </a:cubicBezTo>
                  <a:cubicBezTo>
                    <a:pt x="0" y="5"/>
                    <a:pt x="1" y="7"/>
                    <a:pt x="2" y="5"/>
                  </a:cubicBezTo>
                  <a:cubicBezTo>
                    <a:pt x="3" y="3"/>
                    <a:pt x="3" y="1"/>
                    <a:pt x="1" y="0"/>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18" name="Freeform 1589">
              <a:extLst>
                <a:ext uri="{FF2B5EF4-FFF2-40B4-BE49-F238E27FC236}">
                  <a16:creationId xmlns:a16="http://schemas.microsoft.com/office/drawing/2014/main" xmlns="" id="{8C539B67-345E-4DB0-A0BC-832C6FCBB75F}"/>
                </a:ext>
              </a:extLst>
            </p:cNvPr>
            <p:cNvSpPr>
              <a:spLocks/>
            </p:cNvSpPr>
            <p:nvPr/>
          </p:nvSpPr>
          <p:spPr bwMode="auto">
            <a:xfrm>
              <a:off x="5245948" y="3585322"/>
              <a:ext cx="7878" cy="18249"/>
            </a:xfrm>
            <a:custGeom>
              <a:avLst/>
              <a:gdLst>
                <a:gd name="T0" fmla="*/ 1 w 3"/>
                <a:gd name="T1" fmla="*/ 1 h 7"/>
                <a:gd name="T2" fmla="*/ 1 w 3"/>
                <a:gd name="T3" fmla="*/ 3 h 7"/>
                <a:gd name="T4" fmla="*/ 2 w 3"/>
                <a:gd name="T5" fmla="*/ 4 h 7"/>
                <a:gd name="T6" fmla="*/ 2 w 3"/>
                <a:gd name="T7" fmla="*/ 5 h 7"/>
                <a:gd name="T8" fmla="*/ 1 w 3"/>
                <a:gd name="T9" fmla="*/ 0 h 7"/>
                <a:gd name="T10" fmla="*/ 1 w 3"/>
                <a:gd name="T11" fmla="*/ 1 h 7"/>
              </a:gdLst>
              <a:ahLst/>
              <a:cxnLst>
                <a:cxn ang="0">
                  <a:pos x="T0" y="T1"/>
                </a:cxn>
                <a:cxn ang="0">
                  <a:pos x="T2" y="T3"/>
                </a:cxn>
                <a:cxn ang="0">
                  <a:pos x="T4" y="T5"/>
                </a:cxn>
                <a:cxn ang="0">
                  <a:pos x="T6" y="T7"/>
                </a:cxn>
                <a:cxn ang="0">
                  <a:pos x="T8" y="T9"/>
                </a:cxn>
                <a:cxn ang="0">
                  <a:pos x="T10" y="T11"/>
                </a:cxn>
              </a:cxnLst>
              <a:rect l="0" t="0" r="r" b="b"/>
              <a:pathLst>
                <a:path w="3" h="7">
                  <a:moveTo>
                    <a:pt x="1" y="1"/>
                  </a:moveTo>
                  <a:cubicBezTo>
                    <a:pt x="1" y="2"/>
                    <a:pt x="2" y="3"/>
                    <a:pt x="1" y="3"/>
                  </a:cubicBezTo>
                  <a:cubicBezTo>
                    <a:pt x="2" y="4"/>
                    <a:pt x="2" y="4"/>
                    <a:pt x="2" y="4"/>
                  </a:cubicBezTo>
                  <a:cubicBezTo>
                    <a:pt x="0" y="5"/>
                    <a:pt x="1" y="7"/>
                    <a:pt x="2" y="5"/>
                  </a:cubicBezTo>
                  <a:cubicBezTo>
                    <a:pt x="3" y="3"/>
                    <a:pt x="3" y="1"/>
                    <a:pt x="1" y="0"/>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19" name="Freeform 1590">
              <a:extLst>
                <a:ext uri="{FF2B5EF4-FFF2-40B4-BE49-F238E27FC236}">
                  <a16:creationId xmlns:a16="http://schemas.microsoft.com/office/drawing/2014/main" xmlns="" id="{22187973-6F48-40D3-A663-C31C2682FABB}"/>
                </a:ext>
              </a:extLst>
            </p:cNvPr>
            <p:cNvSpPr>
              <a:spLocks/>
            </p:cNvSpPr>
            <p:nvPr/>
          </p:nvSpPr>
          <p:spPr bwMode="auto">
            <a:xfrm>
              <a:off x="4951303" y="3467410"/>
              <a:ext cx="319856" cy="321450"/>
            </a:xfrm>
            <a:custGeom>
              <a:avLst/>
              <a:gdLst>
                <a:gd name="T0" fmla="*/ 0 w 115"/>
                <a:gd name="T1" fmla="*/ 47 h 130"/>
                <a:gd name="T2" fmla="*/ 5 w 115"/>
                <a:gd name="T3" fmla="*/ 40 h 130"/>
                <a:gd name="T4" fmla="*/ 9 w 115"/>
                <a:gd name="T5" fmla="*/ 32 h 130"/>
                <a:gd name="T6" fmla="*/ 13 w 115"/>
                <a:gd name="T7" fmla="*/ 28 h 130"/>
                <a:gd name="T8" fmla="*/ 10 w 115"/>
                <a:gd name="T9" fmla="*/ 21 h 130"/>
                <a:gd name="T10" fmla="*/ 13 w 115"/>
                <a:gd name="T11" fmla="*/ 16 h 130"/>
                <a:gd name="T12" fmla="*/ 11 w 115"/>
                <a:gd name="T13" fmla="*/ 1 h 130"/>
                <a:gd name="T14" fmla="*/ 23 w 115"/>
                <a:gd name="T15" fmla="*/ 7 h 130"/>
                <a:gd name="T16" fmla="*/ 22 w 115"/>
                <a:gd name="T17" fmla="*/ 16 h 130"/>
                <a:gd name="T18" fmla="*/ 26 w 115"/>
                <a:gd name="T19" fmla="*/ 22 h 130"/>
                <a:gd name="T20" fmla="*/ 29 w 115"/>
                <a:gd name="T21" fmla="*/ 16 h 130"/>
                <a:gd name="T22" fmla="*/ 35 w 115"/>
                <a:gd name="T23" fmla="*/ 19 h 130"/>
                <a:gd name="T24" fmla="*/ 34 w 115"/>
                <a:gd name="T25" fmla="*/ 24 h 130"/>
                <a:gd name="T26" fmla="*/ 41 w 115"/>
                <a:gd name="T27" fmla="*/ 19 h 130"/>
                <a:gd name="T28" fmla="*/ 42 w 115"/>
                <a:gd name="T29" fmla="*/ 15 h 130"/>
                <a:gd name="T30" fmla="*/ 42 w 115"/>
                <a:gd name="T31" fmla="*/ 13 h 130"/>
                <a:gd name="T32" fmla="*/ 43 w 115"/>
                <a:gd name="T33" fmla="*/ 10 h 130"/>
                <a:gd name="T34" fmla="*/ 44 w 115"/>
                <a:gd name="T35" fmla="*/ 9 h 130"/>
                <a:gd name="T36" fmla="*/ 46 w 115"/>
                <a:gd name="T37" fmla="*/ 7 h 130"/>
                <a:gd name="T38" fmla="*/ 46 w 115"/>
                <a:gd name="T39" fmla="*/ 5 h 130"/>
                <a:gd name="T40" fmla="*/ 48 w 115"/>
                <a:gd name="T41" fmla="*/ 1 h 130"/>
                <a:gd name="T42" fmla="*/ 86 w 115"/>
                <a:gd name="T43" fmla="*/ 27 h 130"/>
                <a:gd name="T44" fmla="*/ 87 w 115"/>
                <a:gd name="T45" fmla="*/ 33 h 130"/>
                <a:gd name="T46" fmla="*/ 102 w 115"/>
                <a:gd name="T47" fmla="*/ 46 h 130"/>
                <a:gd name="T48" fmla="*/ 98 w 115"/>
                <a:gd name="T49" fmla="*/ 59 h 130"/>
                <a:gd name="T50" fmla="*/ 98 w 115"/>
                <a:gd name="T51" fmla="*/ 63 h 130"/>
                <a:gd name="T52" fmla="*/ 104 w 115"/>
                <a:gd name="T53" fmla="*/ 75 h 130"/>
                <a:gd name="T54" fmla="*/ 104 w 115"/>
                <a:gd name="T55" fmla="*/ 86 h 130"/>
                <a:gd name="T56" fmla="*/ 103 w 115"/>
                <a:gd name="T57" fmla="*/ 96 h 130"/>
                <a:gd name="T58" fmla="*/ 105 w 115"/>
                <a:gd name="T59" fmla="*/ 101 h 130"/>
                <a:gd name="T60" fmla="*/ 107 w 115"/>
                <a:gd name="T61" fmla="*/ 106 h 130"/>
                <a:gd name="T62" fmla="*/ 109 w 115"/>
                <a:gd name="T63" fmla="*/ 111 h 130"/>
                <a:gd name="T64" fmla="*/ 101 w 115"/>
                <a:gd name="T65" fmla="*/ 123 h 130"/>
                <a:gd name="T66" fmla="*/ 93 w 115"/>
                <a:gd name="T67" fmla="*/ 126 h 130"/>
                <a:gd name="T68" fmla="*/ 83 w 115"/>
                <a:gd name="T69" fmla="*/ 129 h 130"/>
                <a:gd name="T70" fmla="*/ 73 w 115"/>
                <a:gd name="T71" fmla="*/ 130 h 130"/>
                <a:gd name="T72" fmla="*/ 63 w 115"/>
                <a:gd name="T73" fmla="*/ 127 h 130"/>
                <a:gd name="T74" fmla="*/ 55 w 115"/>
                <a:gd name="T75" fmla="*/ 126 h 130"/>
                <a:gd name="T76" fmla="*/ 52 w 115"/>
                <a:gd name="T77" fmla="*/ 117 h 130"/>
                <a:gd name="T78" fmla="*/ 47 w 115"/>
                <a:gd name="T79" fmla="*/ 103 h 130"/>
                <a:gd name="T80" fmla="*/ 40 w 115"/>
                <a:gd name="T81" fmla="*/ 103 h 130"/>
                <a:gd name="T82" fmla="*/ 31 w 115"/>
                <a:gd name="T83" fmla="*/ 100 h 130"/>
                <a:gd name="T84" fmla="*/ 28 w 115"/>
                <a:gd name="T85" fmla="*/ 98 h 130"/>
                <a:gd name="T86" fmla="*/ 24 w 115"/>
                <a:gd name="T87" fmla="*/ 96 h 130"/>
                <a:gd name="T88" fmla="*/ 20 w 115"/>
                <a:gd name="T89" fmla="*/ 94 h 130"/>
                <a:gd name="T90" fmla="*/ 11 w 115"/>
                <a:gd name="T91" fmla="*/ 79 h 130"/>
                <a:gd name="T92" fmla="*/ 4 w 115"/>
                <a:gd name="T93" fmla="*/ 66 h 130"/>
                <a:gd name="T94" fmla="*/ 2 w 115"/>
                <a:gd name="T95" fmla="*/ 54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5" h="130">
                  <a:moveTo>
                    <a:pt x="2" y="54"/>
                  </a:moveTo>
                  <a:cubicBezTo>
                    <a:pt x="3" y="48"/>
                    <a:pt x="3" y="52"/>
                    <a:pt x="0" y="47"/>
                  </a:cubicBezTo>
                  <a:cubicBezTo>
                    <a:pt x="0" y="46"/>
                    <a:pt x="1" y="44"/>
                    <a:pt x="1" y="42"/>
                  </a:cubicBezTo>
                  <a:cubicBezTo>
                    <a:pt x="3" y="42"/>
                    <a:pt x="3" y="42"/>
                    <a:pt x="5" y="40"/>
                  </a:cubicBezTo>
                  <a:cubicBezTo>
                    <a:pt x="6" y="38"/>
                    <a:pt x="8" y="36"/>
                    <a:pt x="9" y="35"/>
                  </a:cubicBezTo>
                  <a:cubicBezTo>
                    <a:pt x="10" y="34"/>
                    <a:pt x="8" y="33"/>
                    <a:pt x="9" y="32"/>
                  </a:cubicBezTo>
                  <a:cubicBezTo>
                    <a:pt x="9" y="31"/>
                    <a:pt x="11" y="32"/>
                    <a:pt x="11" y="30"/>
                  </a:cubicBezTo>
                  <a:cubicBezTo>
                    <a:pt x="11" y="30"/>
                    <a:pt x="13" y="28"/>
                    <a:pt x="13" y="28"/>
                  </a:cubicBezTo>
                  <a:cubicBezTo>
                    <a:pt x="14" y="27"/>
                    <a:pt x="13" y="26"/>
                    <a:pt x="14" y="25"/>
                  </a:cubicBezTo>
                  <a:cubicBezTo>
                    <a:pt x="10" y="25"/>
                    <a:pt x="8" y="23"/>
                    <a:pt x="10" y="21"/>
                  </a:cubicBezTo>
                  <a:cubicBezTo>
                    <a:pt x="9" y="21"/>
                    <a:pt x="10" y="20"/>
                    <a:pt x="10" y="19"/>
                  </a:cubicBezTo>
                  <a:cubicBezTo>
                    <a:pt x="11" y="17"/>
                    <a:pt x="13" y="18"/>
                    <a:pt x="13" y="16"/>
                  </a:cubicBezTo>
                  <a:cubicBezTo>
                    <a:pt x="15" y="14"/>
                    <a:pt x="13" y="10"/>
                    <a:pt x="12" y="7"/>
                  </a:cubicBezTo>
                  <a:cubicBezTo>
                    <a:pt x="11" y="6"/>
                    <a:pt x="8" y="2"/>
                    <a:pt x="11" y="1"/>
                  </a:cubicBezTo>
                  <a:cubicBezTo>
                    <a:pt x="14" y="0"/>
                    <a:pt x="21" y="1"/>
                    <a:pt x="24" y="1"/>
                  </a:cubicBezTo>
                  <a:cubicBezTo>
                    <a:pt x="26" y="6"/>
                    <a:pt x="23" y="6"/>
                    <a:pt x="23" y="7"/>
                  </a:cubicBezTo>
                  <a:cubicBezTo>
                    <a:pt x="24" y="9"/>
                    <a:pt x="22" y="12"/>
                    <a:pt x="22" y="12"/>
                  </a:cubicBezTo>
                  <a:cubicBezTo>
                    <a:pt x="23" y="13"/>
                    <a:pt x="22" y="15"/>
                    <a:pt x="22" y="16"/>
                  </a:cubicBezTo>
                  <a:cubicBezTo>
                    <a:pt x="23" y="18"/>
                    <a:pt x="24" y="16"/>
                    <a:pt x="24" y="22"/>
                  </a:cubicBezTo>
                  <a:cubicBezTo>
                    <a:pt x="24" y="21"/>
                    <a:pt x="25" y="20"/>
                    <a:pt x="26" y="22"/>
                  </a:cubicBezTo>
                  <a:cubicBezTo>
                    <a:pt x="26" y="19"/>
                    <a:pt x="26" y="19"/>
                    <a:pt x="28" y="19"/>
                  </a:cubicBezTo>
                  <a:cubicBezTo>
                    <a:pt x="26" y="19"/>
                    <a:pt x="27" y="17"/>
                    <a:pt x="29" y="16"/>
                  </a:cubicBezTo>
                  <a:cubicBezTo>
                    <a:pt x="29" y="16"/>
                    <a:pt x="31" y="20"/>
                    <a:pt x="33" y="18"/>
                  </a:cubicBezTo>
                  <a:cubicBezTo>
                    <a:pt x="33" y="18"/>
                    <a:pt x="34" y="19"/>
                    <a:pt x="35" y="19"/>
                  </a:cubicBezTo>
                  <a:cubicBezTo>
                    <a:pt x="35" y="21"/>
                    <a:pt x="35" y="24"/>
                    <a:pt x="34" y="23"/>
                  </a:cubicBezTo>
                  <a:cubicBezTo>
                    <a:pt x="34" y="24"/>
                    <a:pt x="34" y="24"/>
                    <a:pt x="34" y="24"/>
                  </a:cubicBezTo>
                  <a:cubicBezTo>
                    <a:pt x="35" y="23"/>
                    <a:pt x="34" y="23"/>
                    <a:pt x="37" y="23"/>
                  </a:cubicBezTo>
                  <a:cubicBezTo>
                    <a:pt x="35" y="23"/>
                    <a:pt x="32" y="14"/>
                    <a:pt x="41" y="19"/>
                  </a:cubicBezTo>
                  <a:cubicBezTo>
                    <a:pt x="41" y="17"/>
                    <a:pt x="47" y="15"/>
                    <a:pt x="45" y="14"/>
                  </a:cubicBezTo>
                  <a:cubicBezTo>
                    <a:pt x="43" y="14"/>
                    <a:pt x="43" y="15"/>
                    <a:pt x="42" y="15"/>
                  </a:cubicBezTo>
                  <a:cubicBezTo>
                    <a:pt x="39" y="14"/>
                    <a:pt x="39" y="14"/>
                    <a:pt x="39" y="14"/>
                  </a:cubicBezTo>
                  <a:cubicBezTo>
                    <a:pt x="40" y="13"/>
                    <a:pt x="39" y="13"/>
                    <a:pt x="42" y="13"/>
                  </a:cubicBezTo>
                  <a:cubicBezTo>
                    <a:pt x="42" y="11"/>
                    <a:pt x="39" y="12"/>
                    <a:pt x="40" y="12"/>
                  </a:cubicBezTo>
                  <a:cubicBezTo>
                    <a:pt x="40" y="12"/>
                    <a:pt x="39" y="11"/>
                    <a:pt x="43" y="10"/>
                  </a:cubicBezTo>
                  <a:cubicBezTo>
                    <a:pt x="43" y="10"/>
                    <a:pt x="44" y="10"/>
                    <a:pt x="43" y="9"/>
                  </a:cubicBezTo>
                  <a:cubicBezTo>
                    <a:pt x="43" y="8"/>
                    <a:pt x="44" y="9"/>
                    <a:pt x="44" y="9"/>
                  </a:cubicBezTo>
                  <a:cubicBezTo>
                    <a:pt x="42" y="7"/>
                    <a:pt x="44" y="7"/>
                    <a:pt x="44" y="6"/>
                  </a:cubicBezTo>
                  <a:cubicBezTo>
                    <a:pt x="44" y="6"/>
                    <a:pt x="45" y="7"/>
                    <a:pt x="46" y="7"/>
                  </a:cubicBezTo>
                  <a:cubicBezTo>
                    <a:pt x="46" y="7"/>
                    <a:pt x="45" y="6"/>
                    <a:pt x="46" y="5"/>
                  </a:cubicBezTo>
                  <a:cubicBezTo>
                    <a:pt x="46" y="4"/>
                    <a:pt x="46" y="5"/>
                    <a:pt x="46" y="5"/>
                  </a:cubicBezTo>
                  <a:cubicBezTo>
                    <a:pt x="46" y="4"/>
                    <a:pt x="46" y="3"/>
                    <a:pt x="46" y="3"/>
                  </a:cubicBezTo>
                  <a:cubicBezTo>
                    <a:pt x="47" y="2"/>
                    <a:pt x="47" y="2"/>
                    <a:pt x="48" y="1"/>
                  </a:cubicBezTo>
                  <a:cubicBezTo>
                    <a:pt x="80" y="21"/>
                    <a:pt x="80" y="21"/>
                    <a:pt x="80" y="21"/>
                  </a:cubicBezTo>
                  <a:cubicBezTo>
                    <a:pt x="82" y="23"/>
                    <a:pt x="86" y="24"/>
                    <a:pt x="86" y="27"/>
                  </a:cubicBezTo>
                  <a:cubicBezTo>
                    <a:pt x="87" y="29"/>
                    <a:pt x="86" y="29"/>
                    <a:pt x="85" y="30"/>
                  </a:cubicBezTo>
                  <a:cubicBezTo>
                    <a:pt x="85" y="31"/>
                    <a:pt x="87" y="32"/>
                    <a:pt x="87" y="33"/>
                  </a:cubicBezTo>
                  <a:cubicBezTo>
                    <a:pt x="89" y="35"/>
                    <a:pt x="92" y="37"/>
                    <a:pt x="95" y="39"/>
                  </a:cubicBezTo>
                  <a:cubicBezTo>
                    <a:pt x="96" y="40"/>
                    <a:pt x="102" y="44"/>
                    <a:pt x="102" y="46"/>
                  </a:cubicBezTo>
                  <a:cubicBezTo>
                    <a:pt x="102" y="49"/>
                    <a:pt x="101" y="52"/>
                    <a:pt x="99" y="55"/>
                  </a:cubicBezTo>
                  <a:cubicBezTo>
                    <a:pt x="99" y="56"/>
                    <a:pt x="98" y="57"/>
                    <a:pt x="98" y="59"/>
                  </a:cubicBezTo>
                  <a:cubicBezTo>
                    <a:pt x="98" y="59"/>
                    <a:pt x="97" y="60"/>
                    <a:pt x="97" y="61"/>
                  </a:cubicBezTo>
                  <a:cubicBezTo>
                    <a:pt x="97" y="62"/>
                    <a:pt x="98" y="63"/>
                    <a:pt x="98" y="63"/>
                  </a:cubicBezTo>
                  <a:cubicBezTo>
                    <a:pt x="97" y="67"/>
                    <a:pt x="103" y="67"/>
                    <a:pt x="103" y="71"/>
                  </a:cubicBezTo>
                  <a:cubicBezTo>
                    <a:pt x="106" y="70"/>
                    <a:pt x="105" y="74"/>
                    <a:pt x="104" y="75"/>
                  </a:cubicBezTo>
                  <a:cubicBezTo>
                    <a:pt x="102" y="78"/>
                    <a:pt x="103" y="80"/>
                    <a:pt x="102" y="83"/>
                  </a:cubicBezTo>
                  <a:cubicBezTo>
                    <a:pt x="104" y="81"/>
                    <a:pt x="104" y="85"/>
                    <a:pt x="104" y="86"/>
                  </a:cubicBezTo>
                  <a:cubicBezTo>
                    <a:pt x="103" y="87"/>
                    <a:pt x="102" y="89"/>
                    <a:pt x="102" y="91"/>
                  </a:cubicBezTo>
                  <a:cubicBezTo>
                    <a:pt x="103" y="93"/>
                    <a:pt x="105" y="95"/>
                    <a:pt x="103" y="96"/>
                  </a:cubicBezTo>
                  <a:cubicBezTo>
                    <a:pt x="105" y="96"/>
                    <a:pt x="104" y="98"/>
                    <a:pt x="105" y="98"/>
                  </a:cubicBezTo>
                  <a:cubicBezTo>
                    <a:pt x="106" y="98"/>
                    <a:pt x="106" y="100"/>
                    <a:pt x="105" y="101"/>
                  </a:cubicBezTo>
                  <a:cubicBezTo>
                    <a:pt x="105" y="102"/>
                    <a:pt x="106" y="103"/>
                    <a:pt x="107" y="104"/>
                  </a:cubicBezTo>
                  <a:cubicBezTo>
                    <a:pt x="107" y="105"/>
                    <a:pt x="106" y="106"/>
                    <a:pt x="107" y="106"/>
                  </a:cubicBezTo>
                  <a:cubicBezTo>
                    <a:pt x="107" y="107"/>
                    <a:pt x="107" y="108"/>
                    <a:pt x="106" y="109"/>
                  </a:cubicBezTo>
                  <a:cubicBezTo>
                    <a:pt x="108" y="108"/>
                    <a:pt x="109" y="110"/>
                    <a:pt x="109" y="111"/>
                  </a:cubicBezTo>
                  <a:cubicBezTo>
                    <a:pt x="109" y="109"/>
                    <a:pt x="115" y="112"/>
                    <a:pt x="113" y="115"/>
                  </a:cubicBezTo>
                  <a:cubicBezTo>
                    <a:pt x="109" y="118"/>
                    <a:pt x="105" y="120"/>
                    <a:pt x="101" y="123"/>
                  </a:cubicBezTo>
                  <a:cubicBezTo>
                    <a:pt x="100" y="123"/>
                    <a:pt x="100" y="122"/>
                    <a:pt x="98" y="123"/>
                  </a:cubicBezTo>
                  <a:cubicBezTo>
                    <a:pt x="97" y="123"/>
                    <a:pt x="95" y="125"/>
                    <a:pt x="93" y="126"/>
                  </a:cubicBezTo>
                  <a:cubicBezTo>
                    <a:pt x="92" y="126"/>
                    <a:pt x="90" y="123"/>
                    <a:pt x="88" y="124"/>
                  </a:cubicBezTo>
                  <a:cubicBezTo>
                    <a:pt x="86" y="125"/>
                    <a:pt x="85" y="128"/>
                    <a:pt x="83" y="129"/>
                  </a:cubicBezTo>
                  <a:cubicBezTo>
                    <a:pt x="80" y="130"/>
                    <a:pt x="79" y="129"/>
                    <a:pt x="78" y="128"/>
                  </a:cubicBezTo>
                  <a:cubicBezTo>
                    <a:pt x="76" y="127"/>
                    <a:pt x="75" y="130"/>
                    <a:pt x="73" y="130"/>
                  </a:cubicBezTo>
                  <a:cubicBezTo>
                    <a:pt x="70" y="129"/>
                    <a:pt x="69" y="130"/>
                    <a:pt x="67" y="128"/>
                  </a:cubicBezTo>
                  <a:cubicBezTo>
                    <a:pt x="66" y="126"/>
                    <a:pt x="65" y="126"/>
                    <a:pt x="63" y="127"/>
                  </a:cubicBezTo>
                  <a:cubicBezTo>
                    <a:pt x="62" y="128"/>
                    <a:pt x="58" y="128"/>
                    <a:pt x="56" y="128"/>
                  </a:cubicBezTo>
                  <a:cubicBezTo>
                    <a:pt x="56" y="127"/>
                    <a:pt x="55" y="126"/>
                    <a:pt x="55" y="126"/>
                  </a:cubicBezTo>
                  <a:cubicBezTo>
                    <a:pt x="54" y="125"/>
                    <a:pt x="54" y="124"/>
                    <a:pt x="53" y="122"/>
                  </a:cubicBezTo>
                  <a:cubicBezTo>
                    <a:pt x="52" y="121"/>
                    <a:pt x="53" y="119"/>
                    <a:pt x="52" y="117"/>
                  </a:cubicBezTo>
                  <a:cubicBezTo>
                    <a:pt x="52" y="115"/>
                    <a:pt x="52" y="112"/>
                    <a:pt x="52" y="110"/>
                  </a:cubicBezTo>
                  <a:cubicBezTo>
                    <a:pt x="51" y="107"/>
                    <a:pt x="49" y="105"/>
                    <a:pt x="47" y="103"/>
                  </a:cubicBezTo>
                  <a:cubicBezTo>
                    <a:pt x="45" y="102"/>
                    <a:pt x="45" y="105"/>
                    <a:pt x="45" y="105"/>
                  </a:cubicBezTo>
                  <a:cubicBezTo>
                    <a:pt x="43" y="103"/>
                    <a:pt x="41" y="105"/>
                    <a:pt x="40" y="103"/>
                  </a:cubicBezTo>
                  <a:cubicBezTo>
                    <a:pt x="39" y="102"/>
                    <a:pt x="37" y="102"/>
                    <a:pt x="36" y="102"/>
                  </a:cubicBezTo>
                  <a:cubicBezTo>
                    <a:pt x="34" y="101"/>
                    <a:pt x="33" y="100"/>
                    <a:pt x="31" y="100"/>
                  </a:cubicBezTo>
                  <a:cubicBezTo>
                    <a:pt x="30" y="99"/>
                    <a:pt x="30" y="99"/>
                    <a:pt x="30" y="99"/>
                  </a:cubicBezTo>
                  <a:cubicBezTo>
                    <a:pt x="29" y="98"/>
                    <a:pt x="29" y="98"/>
                    <a:pt x="28" y="98"/>
                  </a:cubicBezTo>
                  <a:cubicBezTo>
                    <a:pt x="27" y="98"/>
                    <a:pt x="26" y="98"/>
                    <a:pt x="25" y="97"/>
                  </a:cubicBezTo>
                  <a:cubicBezTo>
                    <a:pt x="25" y="97"/>
                    <a:pt x="24" y="96"/>
                    <a:pt x="24" y="96"/>
                  </a:cubicBezTo>
                  <a:cubicBezTo>
                    <a:pt x="23" y="95"/>
                    <a:pt x="22" y="96"/>
                    <a:pt x="22" y="96"/>
                  </a:cubicBezTo>
                  <a:cubicBezTo>
                    <a:pt x="21" y="96"/>
                    <a:pt x="21" y="94"/>
                    <a:pt x="20" y="94"/>
                  </a:cubicBezTo>
                  <a:cubicBezTo>
                    <a:pt x="19" y="92"/>
                    <a:pt x="18" y="92"/>
                    <a:pt x="17" y="92"/>
                  </a:cubicBezTo>
                  <a:cubicBezTo>
                    <a:pt x="16" y="91"/>
                    <a:pt x="12" y="84"/>
                    <a:pt x="11" y="79"/>
                  </a:cubicBezTo>
                  <a:cubicBezTo>
                    <a:pt x="9" y="76"/>
                    <a:pt x="10" y="68"/>
                    <a:pt x="5" y="66"/>
                  </a:cubicBezTo>
                  <a:cubicBezTo>
                    <a:pt x="4" y="66"/>
                    <a:pt x="5" y="67"/>
                    <a:pt x="4" y="66"/>
                  </a:cubicBezTo>
                  <a:cubicBezTo>
                    <a:pt x="2" y="66"/>
                    <a:pt x="0" y="63"/>
                    <a:pt x="3" y="60"/>
                  </a:cubicBezTo>
                  <a:cubicBezTo>
                    <a:pt x="5" y="58"/>
                    <a:pt x="2" y="56"/>
                    <a:pt x="2" y="5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20" name="Freeform 1591">
              <a:extLst>
                <a:ext uri="{FF2B5EF4-FFF2-40B4-BE49-F238E27FC236}">
                  <a16:creationId xmlns:a16="http://schemas.microsoft.com/office/drawing/2014/main" xmlns="" id="{E5002D6D-4E39-4FDB-A2B6-7D1655887DC9}"/>
                </a:ext>
              </a:extLst>
            </p:cNvPr>
            <p:cNvSpPr>
              <a:spLocks/>
            </p:cNvSpPr>
            <p:nvPr/>
          </p:nvSpPr>
          <p:spPr bwMode="auto">
            <a:xfrm>
              <a:off x="4951303" y="3467410"/>
              <a:ext cx="319856" cy="321450"/>
            </a:xfrm>
            <a:custGeom>
              <a:avLst/>
              <a:gdLst>
                <a:gd name="T0" fmla="*/ 0 w 115"/>
                <a:gd name="T1" fmla="*/ 47 h 130"/>
                <a:gd name="T2" fmla="*/ 5 w 115"/>
                <a:gd name="T3" fmla="*/ 40 h 130"/>
                <a:gd name="T4" fmla="*/ 9 w 115"/>
                <a:gd name="T5" fmla="*/ 32 h 130"/>
                <a:gd name="T6" fmla="*/ 13 w 115"/>
                <a:gd name="T7" fmla="*/ 28 h 130"/>
                <a:gd name="T8" fmla="*/ 10 w 115"/>
                <a:gd name="T9" fmla="*/ 21 h 130"/>
                <a:gd name="T10" fmla="*/ 13 w 115"/>
                <a:gd name="T11" fmla="*/ 16 h 130"/>
                <a:gd name="T12" fmla="*/ 11 w 115"/>
                <a:gd name="T13" fmla="*/ 1 h 130"/>
                <a:gd name="T14" fmla="*/ 23 w 115"/>
                <a:gd name="T15" fmla="*/ 7 h 130"/>
                <a:gd name="T16" fmla="*/ 22 w 115"/>
                <a:gd name="T17" fmla="*/ 16 h 130"/>
                <a:gd name="T18" fmla="*/ 26 w 115"/>
                <a:gd name="T19" fmla="*/ 22 h 130"/>
                <a:gd name="T20" fmla="*/ 29 w 115"/>
                <a:gd name="T21" fmla="*/ 16 h 130"/>
                <a:gd name="T22" fmla="*/ 35 w 115"/>
                <a:gd name="T23" fmla="*/ 19 h 130"/>
                <a:gd name="T24" fmla="*/ 34 w 115"/>
                <a:gd name="T25" fmla="*/ 24 h 130"/>
                <a:gd name="T26" fmla="*/ 41 w 115"/>
                <a:gd name="T27" fmla="*/ 19 h 130"/>
                <a:gd name="T28" fmla="*/ 42 w 115"/>
                <a:gd name="T29" fmla="*/ 15 h 130"/>
                <a:gd name="T30" fmla="*/ 42 w 115"/>
                <a:gd name="T31" fmla="*/ 13 h 130"/>
                <a:gd name="T32" fmla="*/ 43 w 115"/>
                <a:gd name="T33" fmla="*/ 10 h 130"/>
                <a:gd name="T34" fmla="*/ 44 w 115"/>
                <a:gd name="T35" fmla="*/ 9 h 130"/>
                <a:gd name="T36" fmla="*/ 46 w 115"/>
                <a:gd name="T37" fmla="*/ 7 h 130"/>
                <a:gd name="T38" fmla="*/ 46 w 115"/>
                <a:gd name="T39" fmla="*/ 5 h 130"/>
                <a:gd name="T40" fmla="*/ 48 w 115"/>
                <a:gd name="T41" fmla="*/ 1 h 130"/>
                <a:gd name="T42" fmla="*/ 86 w 115"/>
                <a:gd name="T43" fmla="*/ 27 h 130"/>
                <a:gd name="T44" fmla="*/ 87 w 115"/>
                <a:gd name="T45" fmla="*/ 33 h 130"/>
                <a:gd name="T46" fmla="*/ 102 w 115"/>
                <a:gd name="T47" fmla="*/ 46 h 130"/>
                <a:gd name="T48" fmla="*/ 98 w 115"/>
                <a:gd name="T49" fmla="*/ 59 h 130"/>
                <a:gd name="T50" fmla="*/ 98 w 115"/>
                <a:gd name="T51" fmla="*/ 63 h 130"/>
                <a:gd name="T52" fmla="*/ 104 w 115"/>
                <a:gd name="T53" fmla="*/ 75 h 130"/>
                <a:gd name="T54" fmla="*/ 104 w 115"/>
                <a:gd name="T55" fmla="*/ 86 h 130"/>
                <a:gd name="T56" fmla="*/ 103 w 115"/>
                <a:gd name="T57" fmla="*/ 96 h 130"/>
                <a:gd name="T58" fmla="*/ 105 w 115"/>
                <a:gd name="T59" fmla="*/ 101 h 130"/>
                <a:gd name="T60" fmla="*/ 107 w 115"/>
                <a:gd name="T61" fmla="*/ 106 h 130"/>
                <a:gd name="T62" fmla="*/ 109 w 115"/>
                <a:gd name="T63" fmla="*/ 111 h 130"/>
                <a:gd name="T64" fmla="*/ 101 w 115"/>
                <a:gd name="T65" fmla="*/ 123 h 130"/>
                <a:gd name="T66" fmla="*/ 93 w 115"/>
                <a:gd name="T67" fmla="*/ 126 h 130"/>
                <a:gd name="T68" fmla="*/ 83 w 115"/>
                <a:gd name="T69" fmla="*/ 129 h 130"/>
                <a:gd name="T70" fmla="*/ 73 w 115"/>
                <a:gd name="T71" fmla="*/ 130 h 130"/>
                <a:gd name="T72" fmla="*/ 63 w 115"/>
                <a:gd name="T73" fmla="*/ 127 h 130"/>
                <a:gd name="T74" fmla="*/ 55 w 115"/>
                <a:gd name="T75" fmla="*/ 126 h 130"/>
                <a:gd name="T76" fmla="*/ 52 w 115"/>
                <a:gd name="T77" fmla="*/ 117 h 130"/>
                <a:gd name="T78" fmla="*/ 47 w 115"/>
                <a:gd name="T79" fmla="*/ 103 h 130"/>
                <a:gd name="T80" fmla="*/ 40 w 115"/>
                <a:gd name="T81" fmla="*/ 103 h 130"/>
                <a:gd name="T82" fmla="*/ 31 w 115"/>
                <a:gd name="T83" fmla="*/ 100 h 130"/>
                <a:gd name="T84" fmla="*/ 28 w 115"/>
                <a:gd name="T85" fmla="*/ 98 h 130"/>
                <a:gd name="T86" fmla="*/ 24 w 115"/>
                <a:gd name="T87" fmla="*/ 96 h 130"/>
                <a:gd name="T88" fmla="*/ 20 w 115"/>
                <a:gd name="T89" fmla="*/ 94 h 130"/>
                <a:gd name="T90" fmla="*/ 11 w 115"/>
                <a:gd name="T91" fmla="*/ 79 h 130"/>
                <a:gd name="T92" fmla="*/ 4 w 115"/>
                <a:gd name="T93" fmla="*/ 66 h 130"/>
                <a:gd name="T94" fmla="*/ 2 w 115"/>
                <a:gd name="T95" fmla="*/ 54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5" h="130">
                  <a:moveTo>
                    <a:pt x="2" y="54"/>
                  </a:moveTo>
                  <a:cubicBezTo>
                    <a:pt x="3" y="48"/>
                    <a:pt x="3" y="52"/>
                    <a:pt x="0" y="47"/>
                  </a:cubicBezTo>
                  <a:cubicBezTo>
                    <a:pt x="0" y="46"/>
                    <a:pt x="1" y="44"/>
                    <a:pt x="1" y="42"/>
                  </a:cubicBezTo>
                  <a:cubicBezTo>
                    <a:pt x="3" y="42"/>
                    <a:pt x="3" y="42"/>
                    <a:pt x="5" y="40"/>
                  </a:cubicBezTo>
                  <a:cubicBezTo>
                    <a:pt x="6" y="38"/>
                    <a:pt x="8" y="36"/>
                    <a:pt x="9" y="35"/>
                  </a:cubicBezTo>
                  <a:cubicBezTo>
                    <a:pt x="10" y="34"/>
                    <a:pt x="8" y="33"/>
                    <a:pt x="9" y="32"/>
                  </a:cubicBezTo>
                  <a:cubicBezTo>
                    <a:pt x="9" y="31"/>
                    <a:pt x="11" y="32"/>
                    <a:pt x="11" y="30"/>
                  </a:cubicBezTo>
                  <a:cubicBezTo>
                    <a:pt x="11" y="30"/>
                    <a:pt x="13" y="28"/>
                    <a:pt x="13" y="28"/>
                  </a:cubicBezTo>
                  <a:cubicBezTo>
                    <a:pt x="14" y="27"/>
                    <a:pt x="13" y="26"/>
                    <a:pt x="14" y="25"/>
                  </a:cubicBezTo>
                  <a:cubicBezTo>
                    <a:pt x="10" y="25"/>
                    <a:pt x="8" y="23"/>
                    <a:pt x="10" y="21"/>
                  </a:cubicBezTo>
                  <a:cubicBezTo>
                    <a:pt x="9" y="21"/>
                    <a:pt x="10" y="20"/>
                    <a:pt x="10" y="19"/>
                  </a:cubicBezTo>
                  <a:cubicBezTo>
                    <a:pt x="11" y="17"/>
                    <a:pt x="13" y="18"/>
                    <a:pt x="13" y="16"/>
                  </a:cubicBezTo>
                  <a:cubicBezTo>
                    <a:pt x="15" y="14"/>
                    <a:pt x="13" y="10"/>
                    <a:pt x="12" y="7"/>
                  </a:cubicBezTo>
                  <a:cubicBezTo>
                    <a:pt x="11" y="6"/>
                    <a:pt x="8" y="2"/>
                    <a:pt x="11" y="1"/>
                  </a:cubicBezTo>
                  <a:cubicBezTo>
                    <a:pt x="14" y="0"/>
                    <a:pt x="21" y="1"/>
                    <a:pt x="24" y="1"/>
                  </a:cubicBezTo>
                  <a:cubicBezTo>
                    <a:pt x="26" y="6"/>
                    <a:pt x="23" y="6"/>
                    <a:pt x="23" y="7"/>
                  </a:cubicBezTo>
                  <a:cubicBezTo>
                    <a:pt x="24" y="9"/>
                    <a:pt x="22" y="12"/>
                    <a:pt x="22" y="12"/>
                  </a:cubicBezTo>
                  <a:cubicBezTo>
                    <a:pt x="23" y="13"/>
                    <a:pt x="22" y="15"/>
                    <a:pt x="22" y="16"/>
                  </a:cubicBezTo>
                  <a:cubicBezTo>
                    <a:pt x="23" y="18"/>
                    <a:pt x="24" y="16"/>
                    <a:pt x="24" y="22"/>
                  </a:cubicBezTo>
                  <a:cubicBezTo>
                    <a:pt x="24" y="21"/>
                    <a:pt x="25" y="20"/>
                    <a:pt x="26" y="22"/>
                  </a:cubicBezTo>
                  <a:cubicBezTo>
                    <a:pt x="26" y="19"/>
                    <a:pt x="26" y="19"/>
                    <a:pt x="28" y="19"/>
                  </a:cubicBezTo>
                  <a:cubicBezTo>
                    <a:pt x="26" y="19"/>
                    <a:pt x="27" y="17"/>
                    <a:pt x="29" y="16"/>
                  </a:cubicBezTo>
                  <a:cubicBezTo>
                    <a:pt x="29" y="16"/>
                    <a:pt x="31" y="20"/>
                    <a:pt x="33" y="18"/>
                  </a:cubicBezTo>
                  <a:cubicBezTo>
                    <a:pt x="33" y="18"/>
                    <a:pt x="34" y="19"/>
                    <a:pt x="35" y="19"/>
                  </a:cubicBezTo>
                  <a:cubicBezTo>
                    <a:pt x="35" y="21"/>
                    <a:pt x="35" y="24"/>
                    <a:pt x="34" y="23"/>
                  </a:cubicBezTo>
                  <a:cubicBezTo>
                    <a:pt x="34" y="24"/>
                    <a:pt x="34" y="24"/>
                    <a:pt x="34" y="24"/>
                  </a:cubicBezTo>
                  <a:cubicBezTo>
                    <a:pt x="35" y="23"/>
                    <a:pt x="34" y="23"/>
                    <a:pt x="37" y="23"/>
                  </a:cubicBezTo>
                  <a:cubicBezTo>
                    <a:pt x="35" y="23"/>
                    <a:pt x="32" y="14"/>
                    <a:pt x="41" y="19"/>
                  </a:cubicBezTo>
                  <a:cubicBezTo>
                    <a:pt x="41" y="17"/>
                    <a:pt x="47" y="15"/>
                    <a:pt x="45" y="14"/>
                  </a:cubicBezTo>
                  <a:cubicBezTo>
                    <a:pt x="43" y="14"/>
                    <a:pt x="43" y="15"/>
                    <a:pt x="42" y="15"/>
                  </a:cubicBezTo>
                  <a:cubicBezTo>
                    <a:pt x="39" y="14"/>
                    <a:pt x="39" y="14"/>
                    <a:pt x="39" y="14"/>
                  </a:cubicBezTo>
                  <a:cubicBezTo>
                    <a:pt x="40" y="13"/>
                    <a:pt x="39" y="13"/>
                    <a:pt x="42" y="13"/>
                  </a:cubicBezTo>
                  <a:cubicBezTo>
                    <a:pt x="42" y="11"/>
                    <a:pt x="39" y="12"/>
                    <a:pt x="40" y="12"/>
                  </a:cubicBezTo>
                  <a:cubicBezTo>
                    <a:pt x="40" y="12"/>
                    <a:pt x="39" y="11"/>
                    <a:pt x="43" y="10"/>
                  </a:cubicBezTo>
                  <a:cubicBezTo>
                    <a:pt x="43" y="10"/>
                    <a:pt x="44" y="10"/>
                    <a:pt x="43" y="9"/>
                  </a:cubicBezTo>
                  <a:cubicBezTo>
                    <a:pt x="43" y="8"/>
                    <a:pt x="44" y="9"/>
                    <a:pt x="44" y="9"/>
                  </a:cubicBezTo>
                  <a:cubicBezTo>
                    <a:pt x="42" y="7"/>
                    <a:pt x="44" y="7"/>
                    <a:pt x="44" y="6"/>
                  </a:cubicBezTo>
                  <a:cubicBezTo>
                    <a:pt x="44" y="6"/>
                    <a:pt x="45" y="7"/>
                    <a:pt x="46" y="7"/>
                  </a:cubicBezTo>
                  <a:cubicBezTo>
                    <a:pt x="46" y="7"/>
                    <a:pt x="45" y="6"/>
                    <a:pt x="46" y="5"/>
                  </a:cubicBezTo>
                  <a:cubicBezTo>
                    <a:pt x="46" y="4"/>
                    <a:pt x="46" y="5"/>
                    <a:pt x="46" y="5"/>
                  </a:cubicBezTo>
                  <a:cubicBezTo>
                    <a:pt x="46" y="4"/>
                    <a:pt x="46" y="3"/>
                    <a:pt x="46" y="3"/>
                  </a:cubicBezTo>
                  <a:cubicBezTo>
                    <a:pt x="47" y="2"/>
                    <a:pt x="47" y="2"/>
                    <a:pt x="48" y="1"/>
                  </a:cubicBezTo>
                  <a:cubicBezTo>
                    <a:pt x="80" y="21"/>
                    <a:pt x="80" y="21"/>
                    <a:pt x="80" y="21"/>
                  </a:cubicBezTo>
                  <a:cubicBezTo>
                    <a:pt x="82" y="23"/>
                    <a:pt x="86" y="24"/>
                    <a:pt x="86" y="27"/>
                  </a:cubicBezTo>
                  <a:cubicBezTo>
                    <a:pt x="87" y="29"/>
                    <a:pt x="86" y="29"/>
                    <a:pt x="85" y="30"/>
                  </a:cubicBezTo>
                  <a:cubicBezTo>
                    <a:pt x="85" y="31"/>
                    <a:pt x="87" y="32"/>
                    <a:pt x="87" y="33"/>
                  </a:cubicBezTo>
                  <a:cubicBezTo>
                    <a:pt x="89" y="35"/>
                    <a:pt x="92" y="37"/>
                    <a:pt x="95" y="39"/>
                  </a:cubicBezTo>
                  <a:cubicBezTo>
                    <a:pt x="96" y="40"/>
                    <a:pt x="102" y="44"/>
                    <a:pt x="102" y="46"/>
                  </a:cubicBezTo>
                  <a:cubicBezTo>
                    <a:pt x="102" y="49"/>
                    <a:pt x="101" y="52"/>
                    <a:pt x="99" y="55"/>
                  </a:cubicBezTo>
                  <a:cubicBezTo>
                    <a:pt x="99" y="56"/>
                    <a:pt x="98" y="57"/>
                    <a:pt x="98" y="59"/>
                  </a:cubicBezTo>
                  <a:cubicBezTo>
                    <a:pt x="98" y="59"/>
                    <a:pt x="97" y="60"/>
                    <a:pt x="97" y="61"/>
                  </a:cubicBezTo>
                  <a:cubicBezTo>
                    <a:pt x="97" y="62"/>
                    <a:pt x="98" y="63"/>
                    <a:pt x="98" y="63"/>
                  </a:cubicBezTo>
                  <a:cubicBezTo>
                    <a:pt x="97" y="67"/>
                    <a:pt x="103" y="67"/>
                    <a:pt x="103" y="71"/>
                  </a:cubicBezTo>
                  <a:cubicBezTo>
                    <a:pt x="106" y="70"/>
                    <a:pt x="105" y="74"/>
                    <a:pt x="104" y="75"/>
                  </a:cubicBezTo>
                  <a:cubicBezTo>
                    <a:pt x="102" y="78"/>
                    <a:pt x="103" y="80"/>
                    <a:pt x="102" y="83"/>
                  </a:cubicBezTo>
                  <a:cubicBezTo>
                    <a:pt x="104" y="81"/>
                    <a:pt x="104" y="85"/>
                    <a:pt x="104" y="86"/>
                  </a:cubicBezTo>
                  <a:cubicBezTo>
                    <a:pt x="103" y="87"/>
                    <a:pt x="102" y="89"/>
                    <a:pt x="102" y="91"/>
                  </a:cubicBezTo>
                  <a:cubicBezTo>
                    <a:pt x="103" y="93"/>
                    <a:pt x="105" y="95"/>
                    <a:pt x="103" y="96"/>
                  </a:cubicBezTo>
                  <a:cubicBezTo>
                    <a:pt x="105" y="96"/>
                    <a:pt x="104" y="98"/>
                    <a:pt x="105" y="98"/>
                  </a:cubicBezTo>
                  <a:cubicBezTo>
                    <a:pt x="106" y="98"/>
                    <a:pt x="106" y="100"/>
                    <a:pt x="105" y="101"/>
                  </a:cubicBezTo>
                  <a:cubicBezTo>
                    <a:pt x="105" y="102"/>
                    <a:pt x="106" y="103"/>
                    <a:pt x="107" y="104"/>
                  </a:cubicBezTo>
                  <a:cubicBezTo>
                    <a:pt x="107" y="105"/>
                    <a:pt x="106" y="106"/>
                    <a:pt x="107" y="106"/>
                  </a:cubicBezTo>
                  <a:cubicBezTo>
                    <a:pt x="107" y="107"/>
                    <a:pt x="107" y="108"/>
                    <a:pt x="106" y="109"/>
                  </a:cubicBezTo>
                  <a:cubicBezTo>
                    <a:pt x="108" y="108"/>
                    <a:pt x="109" y="110"/>
                    <a:pt x="109" y="111"/>
                  </a:cubicBezTo>
                  <a:cubicBezTo>
                    <a:pt x="109" y="109"/>
                    <a:pt x="115" y="112"/>
                    <a:pt x="113" y="115"/>
                  </a:cubicBezTo>
                  <a:cubicBezTo>
                    <a:pt x="109" y="118"/>
                    <a:pt x="105" y="120"/>
                    <a:pt x="101" y="123"/>
                  </a:cubicBezTo>
                  <a:cubicBezTo>
                    <a:pt x="100" y="123"/>
                    <a:pt x="100" y="122"/>
                    <a:pt x="98" y="123"/>
                  </a:cubicBezTo>
                  <a:cubicBezTo>
                    <a:pt x="97" y="123"/>
                    <a:pt x="95" y="125"/>
                    <a:pt x="93" y="126"/>
                  </a:cubicBezTo>
                  <a:cubicBezTo>
                    <a:pt x="92" y="126"/>
                    <a:pt x="90" y="123"/>
                    <a:pt x="88" y="124"/>
                  </a:cubicBezTo>
                  <a:cubicBezTo>
                    <a:pt x="86" y="125"/>
                    <a:pt x="85" y="128"/>
                    <a:pt x="83" y="129"/>
                  </a:cubicBezTo>
                  <a:cubicBezTo>
                    <a:pt x="80" y="130"/>
                    <a:pt x="79" y="129"/>
                    <a:pt x="78" y="128"/>
                  </a:cubicBezTo>
                  <a:cubicBezTo>
                    <a:pt x="76" y="127"/>
                    <a:pt x="75" y="130"/>
                    <a:pt x="73" y="130"/>
                  </a:cubicBezTo>
                  <a:cubicBezTo>
                    <a:pt x="70" y="129"/>
                    <a:pt x="69" y="130"/>
                    <a:pt x="67" y="128"/>
                  </a:cubicBezTo>
                  <a:cubicBezTo>
                    <a:pt x="66" y="126"/>
                    <a:pt x="65" y="126"/>
                    <a:pt x="63" y="127"/>
                  </a:cubicBezTo>
                  <a:cubicBezTo>
                    <a:pt x="62" y="128"/>
                    <a:pt x="58" y="128"/>
                    <a:pt x="56" y="128"/>
                  </a:cubicBezTo>
                  <a:cubicBezTo>
                    <a:pt x="56" y="127"/>
                    <a:pt x="55" y="126"/>
                    <a:pt x="55" y="126"/>
                  </a:cubicBezTo>
                  <a:cubicBezTo>
                    <a:pt x="54" y="125"/>
                    <a:pt x="54" y="124"/>
                    <a:pt x="53" y="122"/>
                  </a:cubicBezTo>
                  <a:cubicBezTo>
                    <a:pt x="52" y="121"/>
                    <a:pt x="53" y="119"/>
                    <a:pt x="52" y="117"/>
                  </a:cubicBezTo>
                  <a:cubicBezTo>
                    <a:pt x="52" y="115"/>
                    <a:pt x="52" y="112"/>
                    <a:pt x="52" y="110"/>
                  </a:cubicBezTo>
                  <a:cubicBezTo>
                    <a:pt x="51" y="107"/>
                    <a:pt x="49" y="105"/>
                    <a:pt x="47" y="103"/>
                  </a:cubicBezTo>
                  <a:cubicBezTo>
                    <a:pt x="45" y="102"/>
                    <a:pt x="45" y="105"/>
                    <a:pt x="45" y="105"/>
                  </a:cubicBezTo>
                  <a:cubicBezTo>
                    <a:pt x="43" y="103"/>
                    <a:pt x="41" y="105"/>
                    <a:pt x="40" y="103"/>
                  </a:cubicBezTo>
                  <a:cubicBezTo>
                    <a:pt x="39" y="102"/>
                    <a:pt x="37" y="102"/>
                    <a:pt x="36" y="102"/>
                  </a:cubicBezTo>
                  <a:cubicBezTo>
                    <a:pt x="34" y="101"/>
                    <a:pt x="33" y="100"/>
                    <a:pt x="31" y="100"/>
                  </a:cubicBezTo>
                  <a:cubicBezTo>
                    <a:pt x="30" y="99"/>
                    <a:pt x="30" y="99"/>
                    <a:pt x="30" y="99"/>
                  </a:cubicBezTo>
                  <a:cubicBezTo>
                    <a:pt x="29" y="98"/>
                    <a:pt x="29" y="98"/>
                    <a:pt x="28" y="98"/>
                  </a:cubicBezTo>
                  <a:cubicBezTo>
                    <a:pt x="27" y="98"/>
                    <a:pt x="26" y="98"/>
                    <a:pt x="25" y="97"/>
                  </a:cubicBezTo>
                  <a:cubicBezTo>
                    <a:pt x="25" y="97"/>
                    <a:pt x="24" y="96"/>
                    <a:pt x="24" y="96"/>
                  </a:cubicBezTo>
                  <a:cubicBezTo>
                    <a:pt x="23" y="95"/>
                    <a:pt x="22" y="96"/>
                    <a:pt x="22" y="96"/>
                  </a:cubicBezTo>
                  <a:cubicBezTo>
                    <a:pt x="21" y="96"/>
                    <a:pt x="21" y="94"/>
                    <a:pt x="20" y="94"/>
                  </a:cubicBezTo>
                  <a:cubicBezTo>
                    <a:pt x="19" y="92"/>
                    <a:pt x="18" y="92"/>
                    <a:pt x="17" y="92"/>
                  </a:cubicBezTo>
                  <a:cubicBezTo>
                    <a:pt x="16" y="91"/>
                    <a:pt x="12" y="84"/>
                    <a:pt x="11" y="79"/>
                  </a:cubicBezTo>
                  <a:cubicBezTo>
                    <a:pt x="9" y="76"/>
                    <a:pt x="10" y="68"/>
                    <a:pt x="5" y="66"/>
                  </a:cubicBezTo>
                  <a:cubicBezTo>
                    <a:pt x="4" y="66"/>
                    <a:pt x="5" y="67"/>
                    <a:pt x="4" y="66"/>
                  </a:cubicBezTo>
                  <a:cubicBezTo>
                    <a:pt x="2" y="66"/>
                    <a:pt x="0" y="63"/>
                    <a:pt x="3" y="60"/>
                  </a:cubicBezTo>
                  <a:cubicBezTo>
                    <a:pt x="5" y="58"/>
                    <a:pt x="2" y="56"/>
                    <a:pt x="2" y="5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21" name="Freeform 1592">
              <a:extLst>
                <a:ext uri="{FF2B5EF4-FFF2-40B4-BE49-F238E27FC236}">
                  <a16:creationId xmlns:a16="http://schemas.microsoft.com/office/drawing/2014/main" xmlns="" id="{21CD1A43-FC2E-45AD-8DF8-E0AEF054C642}"/>
                </a:ext>
              </a:extLst>
            </p:cNvPr>
            <p:cNvSpPr>
              <a:spLocks/>
            </p:cNvSpPr>
            <p:nvPr/>
          </p:nvSpPr>
          <p:spPr bwMode="auto">
            <a:xfrm>
              <a:off x="5176620" y="2136694"/>
              <a:ext cx="189077" cy="85627"/>
            </a:xfrm>
            <a:custGeom>
              <a:avLst/>
              <a:gdLst>
                <a:gd name="T0" fmla="*/ 0 w 68"/>
                <a:gd name="T1" fmla="*/ 5 h 34"/>
                <a:gd name="T2" fmla="*/ 13 w 68"/>
                <a:gd name="T3" fmla="*/ 5 h 34"/>
                <a:gd name="T4" fmla="*/ 20 w 68"/>
                <a:gd name="T5" fmla="*/ 7 h 34"/>
                <a:gd name="T6" fmla="*/ 24 w 68"/>
                <a:gd name="T7" fmla="*/ 7 h 34"/>
                <a:gd name="T8" fmla="*/ 28 w 68"/>
                <a:gd name="T9" fmla="*/ 8 h 34"/>
                <a:gd name="T10" fmla="*/ 34 w 68"/>
                <a:gd name="T11" fmla="*/ 11 h 34"/>
                <a:gd name="T12" fmla="*/ 37 w 68"/>
                <a:gd name="T13" fmla="*/ 13 h 34"/>
                <a:gd name="T14" fmla="*/ 38 w 68"/>
                <a:gd name="T15" fmla="*/ 14 h 34"/>
                <a:gd name="T16" fmla="*/ 47 w 68"/>
                <a:gd name="T17" fmla="*/ 14 h 34"/>
                <a:gd name="T18" fmla="*/ 51 w 68"/>
                <a:gd name="T19" fmla="*/ 13 h 34"/>
                <a:gd name="T20" fmla="*/ 52 w 68"/>
                <a:gd name="T21" fmla="*/ 15 h 34"/>
                <a:gd name="T22" fmla="*/ 56 w 68"/>
                <a:gd name="T23" fmla="*/ 16 h 34"/>
                <a:gd name="T24" fmla="*/ 57 w 68"/>
                <a:gd name="T25" fmla="*/ 19 h 34"/>
                <a:gd name="T26" fmla="*/ 63 w 68"/>
                <a:gd name="T27" fmla="*/ 22 h 34"/>
                <a:gd name="T28" fmla="*/ 63 w 68"/>
                <a:gd name="T29" fmla="*/ 26 h 34"/>
                <a:gd name="T30" fmla="*/ 68 w 68"/>
                <a:gd name="T31" fmla="*/ 31 h 34"/>
                <a:gd name="T32" fmla="*/ 63 w 68"/>
                <a:gd name="T33" fmla="*/ 31 h 34"/>
                <a:gd name="T34" fmla="*/ 56 w 68"/>
                <a:gd name="T35" fmla="*/ 28 h 34"/>
                <a:gd name="T36" fmla="*/ 53 w 68"/>
                <a:gd name="T37" fmla="*/ 29 h 34"/>
                <a:gd name="T38" fmla="*/ 50 w 68"/>
                <a:gd name="T39" fmla="*/ 31 h 34"/>
                <a:gd name="T40" fmla="*/ 45 w 68"/>
                <a:gd name="T41" fmla="*/ 31 h 34"/>
                <a:gd name="T42" fmla="*/ 40 w 68"/>
                <a:gd name="T43" fmla="*/ 31 h 34"/>
                <a:gd name="T44" fmla="*/ 36 w 68"/>
                <a:gd name="T45" fmla="*/ 31 h 34"/>
                <a:gd name="T46" fmla="*/ 34 w 68"/>
                <a:gd name="T47" fmla="*/ 30 h 34"/>
                <a:gd name="T48" fmla="*/ 33 w 68"/>
                <a:gd name="T49" fmla="*/ 29 h 34"/>
                <a:gd name="T50" fmla="*/ 30 w 68"/>
                <a:gd name="T51" fmla="*/ 27 h 34"/>
                <a:gd name="T52" fmla="*/ 27 w 68"/>
                <a:gd name="T53" fmla="*/ 28 h 34"/>
                <a:gd name="T54" fmla="*/ 22 w 68"/>
                <a:gd name="T55" fmla="*/ 27 h 34"/>
                <a:gd name="T56" fmla="*/ 20 w 68"/>
                <a:gd name="T57" fmla="*/ 28 h 34"/>
                <a:gd name="T58" fmla="*/ 17 w 68"/>
                <a:gd name="T59" fmla="*/ 27 h 34"/>
                <a:gd name="T60" fmla="*/ 18 w 68"/>
                <a:gd name="T61" fmla="*/ 26 h 34"/>
                <a:gd name="T62" fmla="*/ 18 w 68"/>
                <a:gd name="T63" fmla="*/ 20 h 34"/>
                <a:gd name="T64" fmla="*/ 15 w 68"/>
                <a:gd name="T65" fmla="*/ 13 h 34"/>
                <a:gd name="T66" fmla="*/ 10 w 68"/>
                <a:gd name="T67" fmla="*/ 10 h 34"/>
                <a:gd name="T68" fmla="*/ 5 w 68"/>
                <a:gd name="T69" fmla="*/ 8 h 34"/>
                <a:gd name="T70" fmla="*/ 0 w 68"/>
                <a:gd name="T71"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 h="34">
                  <a:moveTo>
                    <a:pt x="0" y="5"/>
                  </a:moveTo>
                  <a:cubicBezTo>
                    <a:pt x="0" y="0"/>
                    <a:pt x="11" y="5"/>
                    <a:pt x="13" y="5"/>
                  </a:cubicBezTo>
                  <a:cubicBezTo>
                    <a:pt x="15" y="7"/>
                    <a:pt x="17" y="7"/>
                    <a:pt x="20" y="7"/>
                  </a:cubicBezTo>
                  <a:cubicBezTo>
                    <a:pt x="22" y="7"/>
                    <a:pt x="23" y="6"/>
                    <a:pt x="24" y="7"/>
                  </a:cubicBezTo>
                  <a:cubicBezTo>
                    <a:pt x="25" y="8"/>
                    <a:pt x="27" y="7"/>
                    <a:pt x="28" y="8"/>
                  </a:cubicBezTo>
                  <a:cubicBezTo>
                    <a:pt x="31" y="9"/>
                    <a:pt x="33" y="10"/>
                    <a:pt x="34" y="11"/>
                  </a:cubicBezTo>
                  <a:cubicBezTo>
                    <a:pt x="34" y="11"/>
                    <a:pt x="35" y="11"/>
                    <a:pt x="37" y="13"/>
                  </a:cubicBezTo>
                  <a:cubicBezTo>
                    <a:pt x="38" y="14"/>
                    <a:pt x="36" y="13"/>
                    <a:pt x="38" y="14"/>
                  </a:cubicBezTo>
                  <a:cubicBezTo>
                    <a:pt x="41" y="15"/>
                    <a:pt x="45" y="10"/>
                    <a:pt x="47" y="14"/>
                  </a:cubicBezTo>
                  <a:cubicBezTo>
                    <a:pt x="48" y="11"/>
                    <a:pt x="50" y="13"/>
                    <a:pt x="51" y="13"/>
                  </a:cubicBezTo>
                  <a:cubicBezTo>
                    <a:pt x="51" y="14"/>
                    <a:pt x="52" y="14"/>
                    <a:pt x="52" y="15"/>
                  </a:cubicBezTo>
                  <a:cubicBezTo>
                    <a:pt x="54" y="15"/>
                    <a:pt x="56" y="14"/>
                    <a:pt x="56" y="16"/>
                  </a:cubicBezTo>
                  <a:cubicBezTo>
                    <a:pt x="57" y="17"/>
                    <a:pt x="55" y="18"/>
                    <a:pt x="57" y="19"/>
                  </a:cubicBezTo>
                  <a:cubicBezTo>
                    <a:pt x="59" y="21"/>
                    <a:pt x="61" y="21"/>
                    <a:pt x="63" y="22"/>
                  </a:cubicBezTo>
                  <a:cubicBezTo>
                    <a:pt x="66" y="23"/>
                    <a:pt x="61" y="24"/>
                    <a:pt x="63" y="26"/>
                  </a:cubicBezTo>
                  <a:cubicBezTo>
                    <a:pt x="64" y="27"/>
                    <a:pt x="68" y="29"/>
                    <a:pt x="68" y="31"/>
                  </a:cubicBezTo>
                  <a:cubicBezTo>
                    <a:pt x="68" y="34"/>
                    <a:pt x="64" y="30"/>
                    <a:pt x="63" y="31"/>
                  </a:cubicBezTo>
                  <a:cubicBezTo>
                    <a:pt x="60" y="32"/>
                    <a:pt x="58" y="29"/>
                    <a:pt x="56" y="28"/>
                  </a:cubicBezTo>
                  <a:cubicBezTo>
                    <a:pt x="55" y="28"/>
                    <a:pt x="54" y="28"/>
                    <a:pt x="53" y="29"/>
                  </a:cubicBezTo>
                  <a:cubicBezTo>
                    <a:pt x="52" y="29"/>
                    <a:pt x="50" y="30"/>
                    <a:pt x="50" y="31"/>
                  </a:cubicBezTo>
                  <a:cubicBezTo>
                    <a:pt x="49" y="31"/>
                    <a:pt x="47" y="30"/>
                    <a:pt x="45" y="31"/>
                  </a:cubicBezTo>
                  <a:cubicBezTo>
                    <a:pt x="43" y="31"/>
                    <a:pt x="42" y="31"/>
                    <a:pt x="40" y="31"/>
                  </a:cubicBezTo>
                  <a:cubicBezTo>
                    <a:pt x="38" y="31"/>
                    <a:pt x="38" y="31"/>
                    <a:pt x="36" y="31"/>
                  </a:cubicBezTo>
                  <a:cubicBezTo>
                    <a:pt x="36" y="31"/>
                    <a:pt x="33" y="31"/>
                    <a:pt x="34" y="30"/>
                  </a:cubicBezTo>
                  <a:cubicBezTo>
                    <a:pt x="34" y="30"/>
                    <a:pt x="34" y="29"/>
                    <a:pt x="33" y="29"/>
                  </a:cubicBezTo>
                  <a:cubicBezTo>
                    <a:pt x="33" y="29"/>
                    <a:pt x="31" y="27"/>
                    <a:pt x="30" y="27"/>
                  </a:cubicBezTo>
                  <a:cubicBezTo>
                    <a:pt x="30" y="25"/>
                    <a:pt x="27" y="26"/>
                    <a:pt x="27" y="28"/>
                  </a:cubicBezTo>
                  <a:cubicBezTo>
                    <a:pt x="27" y="29"/>
                    <a:pt x="23" y="27"/>
                    <a:pt x="22" y="27"/>
                  </a:cubicBezTo>
                  <a:cubicBezTo>
                    <a:pt x="21" y="27"/>
                    <a:pt x="21" y="29"/>
                    <a:pt x="20" y="28"/>
                  </a:cubicBezTo>
                  <a:cubicBezTo>
                    <a:pt x="19" y="28"/>
                    <a:pt x="18" y="27"/>
                    <a:pt x="17" y="27"/>
                  </a:cubicBezTo>
                  <a:cubicBezTo>
                    <a:pt x="17" y="27"/>
                    <a:pt x="18" y="27"/>
                    <a:pt x="18" y="26"/>
                  </a:cubicBezTo>
                  <a:cubicBezTo>
                    <a:pt x="19" y="24"/>
                    <a:pt x="20" y="22"/>
                    <a:pt x="18" y="20"/>
                  </a:cubicBezTo>
                  <a:cubicBezTo>
                    <a:pt x="17" y="18"/>
                    <a:pt x="16" y="15"/>
                    <a:pt x="15" y="13"/>
                  </a:cubicBezTo>
                  <a:cubicBezTo>
                    <a:pt x="14" y="12"/>
                    <a:pt x="12" y="12"/>
                    <a:pt x="10" y="10"/>
                  </a:cubicBezTo>
                  <a:cubicBezTo>
                    <a:pt x="9" y="9"/>
                    <a:pt x="7" y="8"/>
                    <a:pt x="5" y="8"/>
                  </a:cubicBezTo>
                  <a:cubicBezTo>
                    <a:pt x="3" y="8"/>
                    <a:pt x="2" y="5"/>
                    <a:pt x="0" y="5"/>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22" name="Freeform 1593">
              <a:extLst>
                <a:ext uri="{FF2B5EF4-FFF2-40B4-BE49-F238E27FC236}">
                  <a16:creationId xmlns:a16="http://schemas.microsoft.com/office/drawing/2014/main" xmlns="" id="{DA39E93E-EA88-4BD7-8958-A08236187CF4}"/>
                </a:ext>
              </a:extLst>
            </p:cNvPr>
            <p:cNvSpPr>
              <a:spLocks/>
            </p:cNvSpPr>
            <p:nvPr/>
          </p:nvSpPr>
          <p:spPr bwMode="auto">
            <a:xfrm>
              <a:off x="5176620" y="2136694"/>
              <a:ext cx="189077" cy="85627"/>
            </a:xfrm>
            <a:custGeom>
              <a:avLst/>
              <a:gdLst>
                <a:gd name="T0" fmla="*/ 0 w 68"/>
                <a:gd name="T1" fmla="*/ 5 h 34"/>
                <a:gd name="T2" fmla="*/ 13 w 68"/>
                <a:gd name="T3" fmla="*/ 5 h 34"/>
                <a:gd name="T4" fmla="*/ 20 w 68"/>
                <a:gd name="T5" fmla="*/ 7 h 34"/>
                <a:gd name="T6" fmla="*/ 24 w 68"/>
                <a:gd name="T7" fmla="*/ 7 h 34"/>
                <a:gd name="T8" fmla="*/ 28 w 68"/>
                <a:gd name="T9" fmla="*/ 8 h 34"/>
                <a:gd name="T10" fmla="*/ 34 w 68"/>
                <a:gd name="T11" fmla="*/ 11 h 34"/>
                <a:gd name="T12" fmla="*/ 37 w 68"/>
                <a:gd name="T13" fmla="*/ 13 h 34"/>
                <a:gd name="T14" fmla="*/ 38 w 68"/>
                <a:gd name="T15" fmla="*/ 14 h 34"/>
                <a:gd name="T16" fmla="*/ 47 w 68"/>
                <a:gd name="T17" fmla="*/ 14 h 34"/>
                <a:gd name="T18" fmla="*/ 51 w 68"/>
                <a:gd name="T19" fmla="*/ 13 h 34"/>
                <a:gd name="T20" fmla="*/ 52 w 68"/>
                <a:gd name="T21" fmla="*/ 15 h 34"/>
                <a:gd name="T22" fmla="*/ 56 w 68"/>
                <a:gd name="T23" fmla="*/ 16 h 34"/>
                <a:gd name="T24" fmla="*/ 57 w 68"/>
                <a:gd name="T25" fmla="*/ 19 h 34"/>
                <a:gd name="T26" fmla="*/ 63 w 68"/>
                <a:gd name="T27" fmla="*/ 22 h 34"/>
                <a:gd name="T28" fmla="*/ 63 w 68"/>
                <a:gd name="T29" fmla="*/ 26 h 34"/>
                <a:gd name="T30" fmla="*/ 68 w 68"/>
                <a:gd name="T31" fmla="*/ 31 h 34"/>
                <a:gd name="T32" fmla="*/ 63 w 68"/>
                <a:gd name="T33" fmla="*/ 31 h 34"/>
                <a:gd name="T34" fmla="*/ 56 w 68"/>
                <a:gd name="T35" fmla="*/ 28 h 34"/>
                <a:gd name="T36" fmla="*/ 53 w 68"/>
                <a:gd name="T37" fmla="*/ 29 h 34"/>
                <a:gd name="T38" fmla="*/ 50 w 68"/>
                <a:gd name="T39" fmla="*/ 31 h 34"/>
                <a:gd name="T40" fmla="*/ 45 w 68"/>
                <a:gd name="T41" fmla="*/ 31 h 34"/>
                <a:gd name="T42" fmla="*/ 40 w 68"/>
                <a:gd name="T43" fmla="*/ 31 h 34"/>
                <a:gd name="T44" fmla="*/ 36 w 68"/>
                <a:gd name="T45" fmla="*/ 31 h 34"/>
                <a:gd name="T46" fmla="*/ 34 w 68"/>
                <a:gd name="T47" fmla="*/ 30 h 34"/>
                <a:gd name="T48" fmla="*/ 33 w 68"/>
                <a:gd name="T49" fmla="*/ 29 h 34"/>
                <a:gd name="T50" fmla="*/ 30 w 68"/>
                <a:gd name="T51" fmla="*/ 27 h 34"/>
                <a:gd name="T52" fmla="*/ 27 w 68"/>
                <a:gd name="T53" fmla="*/ 28 h 34"/>
                <a:gd name="T54" fmla="*/ 22 w 68"/>
                <a:gd name="T55" fmla="*/ 27 h 34"/>
                <a:gd name="T56" fmla="*/ 20 w 68"/>
                <a:gd name="T57" fmla="*/ 28 h 34"/>
                <a:gd name="T58" fmla="*/ 17 w 68"/>
                <a:gd name="T59" fmla="*/ 27 h 34"/>
                <a:gd name="T60" fmla="*/ 18 w 68"/>
                <a:gd name="T61" fmla="*/ 26 h 34"/>
                <a:gd name="T62" fmla="*/ 18 w 68"/>
                <a:gd name="T63" fmla="*/ 20 h 34"/>
                <a:gd name="T64" fmla="*/ 15 w 68"/>
                <a:gd name="T65" fmla="*/ 13 h 34"/>
                <a:gd name="T66" fmla="*/ 10 w 68"/>
                <a:gd name="T67" fmla="*/ 10 h 34"/>
                <a:gd name="T68" fmla="*/ 5 w 68"/>
                <a:gd name="T69" fmla="*/ 8 h 34"/>
                <a:gd name="T70" fmla="*/ 0 w 68"/>
                <a:gd name="T71"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 h="34">
                  <a:moveTo>
                    <a:pt x="0" y="5"/>
                  </a:moveTo>
                  <a:cubicBezTo>
                    <a:pt x="0" y="0"/>
                    <a:pt x="11" y="5"/>
                    <a:pt x="13" y="5"/>
                  </a:cubicBezTo>
                  <a:cubicBezTo>
                    <a:pt x="15" y="7"/>
                    <a:pt x="17" y="7"/>
                    <a:pt x="20" y="7"/>
                  </a:cubicBezTo>
                  <a:cubicBezTo>
                    <a:pt x="22" y="7"/>
                    <a:pt x="23" y="6"/>
                    <a:pt x="24" y="7"/>
                  </a:cubicBezTo>
                  <a:cubicBezTo>
                    <a:pt x="25" y="8"/>
                    <a:pt x="27" y="7"/>
                    <a:pt x="28" y="8"/>
                  </a:cubicBezTo>
                  <a:cubicBezTo>
                    <a:pt x="31" y="9"/>
                    <a:pt x="33" y="10"/>
                    <a:pt x="34" y="11"/>
                  </a:cubicBezTo>
                  <a:cubicBezTo>
                    <a:pt x="34" y="11"/>
                    <a:pt x="35" y="11"/>
                    <a:pt x="37" y="13"/>
                  </a:cubicBezTo>
                  <a:cubicBezTo>
                    <a:pt x="38" y="14"/>
                    <a:pt x="36" y="13"/>
                    <a:pt x="38" y="14"/>
                  </a:cubicBezTo>
                  <a:cubicBezTo>
                    <a:pt x="41" y="15"/>
                    <a:pt x="45" y="10"/>
                    <a:pt x="47" y="14"/>
                  </a:cubicBezTo>
                  <a:cubicBezTo>
                    <a:pt x="48" y="11"/>
                    <a:pt x="50" y="13"/>
                    <a:pt x="51" y="13"/>
                  </a:cubicBezTo>
                  <a:cubicBezTo>
                    <a:pt x="51" y="14"/>
                    <a:pt x="52" y="14"/>
                    <a:pt x="52" y="15"/>
                  </a:cubicBezTo>
                  <a:cubicBezTo>
                    <a:pt x="54" y="15"/>
                    <a:pt x="56" y="14"/>
                    <a:pt x="56" y="16"/>
                  </a:cubicBezTo>
                  <a:cubicBezTo>
                    <a:pt x="57" y="17"/>
                    <a:pt x="55" y="18"/>
                    <a:pt x="57" y="19"/>
                  </a:cubicBezTo>
                  <a:cubicBezTo>
                    <a:pt x="59" y="21"/>
                    <a:pt x="61" y="21"/>
                    <a:pt x="63" y="22"/>
                  </a:cubicBezTo>
                  <a:cubicBezTo>
                    <a:pt x="66" y="23"/>
                    <a:pt x="61" y="24"/>
                    <a:pt x="63" y="26"/>
                  </a:cubicBezTo>
                  <a:cubicBezTo>
                    <a:pt x="64" y="27"/>
                    <a:pt x="68" y="29"/>
                    <a:pt x="68" y="31"/>
                  </a:cubicBezTo>
                  <a:cubicBezTo>
                    <a:pt x="68" y="34"/>
                    <a:pt x="64" y="30"/>
                    <a:pt x="63" y="31"/>
                  </a:cubicBezTo>
                  <a:cubicBezTo>
                    <a:pt x="60" y="32"/>
                    <a:pt x="58" y="29"/>
                    <a:pt x="56" y="28"/>
                  </a:cubicBezTo>
                  <a:cubicBezTo>
                    <a:pt x="55" y="28"/>
                    <a:pt x="54" y="28"/>
                    <a:pt x="53" y="29"/>
                  </a:cubicBezTo>
                  <a:cubicBezTo>
                    <a:pt x="52" y="29"/>
                    <a:pt x="50" y="30"/>
                    <a:pt x="50" y="31"/>
                  </a:cubicBezTo>
                  <a:cubicBezTo>
                    <a:pt x="49" y="31"/>
                    <a:pt x="47" y="30"/>
                    <a:pt x="45" y="31"/>
                  </a:cubicBezTo>
                  <a:cubicBezTo>
                    <a:pt x="43" y="31"/>
                    <a:pt x="42" y="31"/>
                    <a:pt x="40" y="31"/>
                  </a:cubicBezTo>
                  <a:cubicBezTo>
                    <a:pt x="38" y="31"/>
                    <a:pt x="38" y="31"/>
                    <a:pt x="36" y="31"/>
                  </a:cubicBezTo>
                  <a:cubicBezTo>
                    <a:pt x="36" y="31"/>
                    <a:pt x="33" y="31"/>
                    <a:pt x="34" y="30"/>
                  </a:cubicBezTo>
                  <a:cubicBezTo>
                    <a:pt x="34" y="30"/>
                    <a:pt x="34" y="29"/>
                    <a:pt x="33" y="29"/>
                  </a:cubicBezTo>
                  <a:cubicBezTo>
                    <a:pt x="33" y="29"/>
                    <a:pt x="31" y="27"/>
                    <a:pt x="30" y="27"/>
                  </a:cubicBezTo>
                  <a:cubicBezTo>
                    <a:pt x="30" y="25"/>
                    <a:pt x="27" y="26"/>
                    <a:pt x="27" y="28"/>
                  </a:cubicBezTo>
                  <a:cubicBezTo>
                    <a:pt x="27" y="29"/>
                    <a:pt x="23" y="27"/>
                    <a:pt x="22" y="27"/>
                  </a:cubicBezTo>
                  <a:cubicBezTo>
                    <a:pt x="21" y="27"/>
                    <a:pt x="21" y="29"/>
                    <a:pt x="20" y="28"/>
                  </a:cubicBezTo>
                  <a:cubicBezTo>
                    <a:pt x="19" y="28"/>
                    <a:pt x="18" y="27"/>
                    <a:pt x="17" y="27"/>
                  </a:cubicBezTo>
                  <a:cubicBezTo>
                    <a:pt x="17" y="27"/>
                    <a:pt x="18" y="27"/>
                    <a:pt x="18" y="26"/>
                  </a:cubicBezTo>
                  <a:cubicBezTo>
                    <a:pt x="19" y="24"/>
                    <a:pt x="20" y="22"/>
                    <a:pt x="18" y="20"/>
                  </a:cubicBezTo>
                  <a:cubicBezTo>
                    <a:pt x="17" y="18"/>
                    <a:pt x="16" y="15"/>
                    <a:pt x="15" y="13"/>
                  </a:cubicBezTo>
                  <a:cubicBezTo>
                    <a:pt x="14" y="12"/>
                    <a:pt x="12" y="12"/>
                    <a:pt x="10" y="10"/>
                  </a:cubicBezTo>
                  <a:cubicBezTo>
                    <a:pt x="9" y="9"/>
                    <a:pt x="7" y="8"/>
                    <a:pt x="5" y="8"/>
                  </a:cubicBezTo>
                  <a:cubicBezTo>
                    <a:pt x="3" y="8"/>
                    <a:pt x="2" y="5"/>
                    <a:pt x="0" y="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23" name="Freeform 1594">
              <a:extLst>
                <a:ext uri="{FF2B5EF4-FFF2-40B4-BE49-F238E27FC236}">
                  <a16:creationId xmlns:a16="http://schemas.microsoft.com/office/drawing/2014/main" xmlns="" id="{49643AE9-F7AF-4BFB-A061-A0979553E06F}"/>
                </a:ext>
              </a:extLst>
            </p:cNvPr>
            <p:cNvSpPr>
              <a:spLocks/>
            </p:cNvSpPr>
            <p:nvPr/>
          </p:nvSpPr>
          <p:spPr bwMode="auto">
            <a:xfrm>
              <a:off x="5297944" y="2938211"/>
              <a:ext cx="14181" cy="7019"/>
            </a:xfrm>
            <a:custGeom>
              <a:avLst/>
              <a:gdLst>
                <a:gd name="T0" fmla="*/ 5 w 5"/>
                <a:gd name="T1" fmla="*/ 3 h 3"/>
                <a:gd name="T2" fmla="*/ 3 w 5"/>
                <a:gd name="T3" fmla="*/ 0 h 3"/>
                <a:gd name="T4" fmla="*/ 3 w 5"/>
                <a:gd name="T5" fmla="*/ 1 h 3"/>
                <a:gd name="T6" fmla="*/ 0 w 5"/>
                <a:gd name="T7" fmla="*/ 0 h 3"/>
                <a:gd name="T8" fmla="*/ 5 w 5"/>
                <a:gd name="T9" fmla="*/ 3 h 3"/>
              </a:gdLst>
              <a:ahLst/>
              <a:cxnLst>
                <a:cxn ang="0">
                  <a:pos x="T0" y="T1"/>
                </a:cxn>
                <a:cxn ang="0">
                  <a:pos x="T2" y="T3"/>
                </a:cxn>
                <a:cxn ang="0">
                  <a:pos x="T4" y="T5"/>
                </a:cxn>
                <a:cxn ang="0">
                  <a:pos x="T6" y="T7"/>
                </a:cxn>
                <a:cxn ang="0">
                  <a:pos x="T8" y="T9"/>
                </a:cxn>
              </a:cxnLst>
              <a:rect l="0" t="0" r="r" b="b"/>
              <a:pathLst>
                <a:path w="5" h="3">
                  <a:moveTo>
                    <a:pt x="5" y="3"/>
                  </a:moveTo>
                  <a:cubicBezTo>
                    <a:pt x="5" y="2"/>
                    <a:pt x="4" y="1"/>
                    <a:pt x="3" y="0"/>
                  </a:cubicBezTo>
                  <a:cubicBezTo>
                    <a:pt x="3" y="1"/>
                    <a:pt x="3" y="1"/>
                    <a:pt x="3" y="1"/>
                  </a:cubicBezTo>
                  <a:cubicBezTo>
                    <a:pt x="2" y="1"/>
                    <a:pt x="1" y="0"/>
                    <a:pt x="0" y="0"/>
                  </a:cubicBezTo>
                  <a:cubicBezTo>
                    <a:pt x="1" y="1"/>
                    <a:pt x="4" y="1"/>
                    <a:pt x="5"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24" name="Freeform 1595">
              <a:extLst>
                <a:ext uri="{FF2B5EF4-FFF2-40B4-BE49-F238E27FC236}">
                  <a16:creationId xmlns:a16="http://schemas.microsoft.com/office/drawing/2014/main" xmlns="" id="{3870B248-64D8-43D4-881D-294B1B3D27C0}"/>
                </a:ext>
              </a:extLst>
            </p:cNvPr>
            <p:cNvSpPr>
              <a:spLocks/>
            </p:cNvSpPr>
            <p:nvPr/>
          </p:nvSpPr>
          <p:spPr bwMode="auto">
            <a:xfrm>
              <a:off x="5297944" y="2938211"/>
              <a:ext cx="14181" cy="7019"/>
            </a:xfrm>
            <a:custGeom>
              <a:avLst/>
              <a:gdLst>
                <a:gd name="T0" fmla="*/ 5 w 5"/>
                <a:gd name="T1" fmla="*/ 3 h 3"/>
                <a:gd name="T2" fmla="*/ 3 w 5"/>
                <a:gd name="T3" fmla="*/ 0 h 3"/>
                <a:gd name="T4" fmla="*/ 3 w 5"/>
                <a:gd name="T5" fmla="*/ 1 h 3"/>
                <a:gd name="T6" fmla="*/ 0 w 5"/>
                <a:gd name="T7" fmla="*/ 0 h 3"/>
                <a:gd name="T8" fmla="*/ 5 w 5"/>
                <a:gd name="T9" fmla="*/ 3 h 3"/>
              </a:gdLst>
              <a:ahLst/>
              <a:cxnLst>
                <a:cxn ang="0">
                  <a:pos x="T0" y="T1"/>
                </a:cxn>
                <a:cxn ang="0">
                  <a:pos x="T2" y="T3"/>
                </a:cxn>
                <a:cxn ang="0">
                  <a:pos x="T4" y="T5"/>
                </a:cxn>
                <a:cxn ang="0">
                  <a:pos x="T6" y="T7"/>
                </a:cxn>
                <a:cxn ang="0">
                  <a:pos x="T8" y="T9"/>
                </a:cxn>
              </a:cxnLst>
              <a:rect l="0" t="0" r="r" b="b"/>
              <a:pathLst>
                <a:path w="5" h="3">
                  <a:moveTo>
                    <a:pt x="5" y="3"/>
                  </a:moveTo>
                  <a:cubicBezTo>
                    <a:pt x="5" y="2"/>
                    <a:pt x="4" y="1"/>
                    <a:pt x="3" y="0"/>
                  </a:cubicBezTo>
                  <a:cubicBezTo>
                    <a:pt x="3" y="1"/>
                    <a:pt x="3" y="1"/>
                    <a:pt x="3" y="1"/>
                  </a:cubicBezTo>
                  <a:cubicBezTo>
                    <a:pt x="2" y="1"/>
                    <a:pt x="1" y="0"/>
                    <a:pt x="0" y="0"/>
                  </a:cubicBezTo>
                  <a:cubicBezTo>
                    <a:pt x="1" y="1"/>
                    <a:pt x="4" y="1"/>
                    <a:pt x="5"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25" name="Freeform 1596">
              <a:extLst>
                <a:ext uri="{FF2B5EF4-FFF2-40B4-BE49-F238E27FC236}">
                  <a16:creationId xmlns:a16="http://schemas.microsoft.com/office/drawing/2014/main" xmlns="" id="{855BD946-E706-4D21-A8D9-105C3AC3F0D7}"/>
                </a:ext>
              </a:extLst>
            </p:cNvPr>
            <p:cNvSpPr>
              <a:spLocks/>
            </p:cNvSpPr>
            <p:nvPr/>
          </p:nvSpPr>
          <p:spPr bwMode="auto">
            <a:xfrm>
              <a:off x="5074203" y="2482006"/>
              <a:ext cx="619227" cy="468839"/>
            </a:xfrm>
            <a:custGeom>
              <a:avLst/>
              <a:gdLst>
                <a:gd name="T0" fmla="*/ 91 w 223"/>
                <a:gd name="T1" fmla="*/ 184 h 189"/>
                <a:gd name="T2" fmla="*/ 81 w 223"/>
                <a:gd name="T3" fmla="*/ 171 h 189"/>
                <a:gd name="T4" fmla="*/ 75 w 223"/>
                <a:gd name="T5" fmla="*/ 162 h 189"/>
                <a:gd name="T6" fmla="*/ 72 w 223"/>
                <a:gd name="T7" fmla="*/ 155 h 189"/>
                <a:gd name="T8" fmla="*/ 70 w 223"/>
                <a:gd name="T9" fmla="*/ 151 h 189"/>
                <a:gd name="T10" fmla="*/ 68 w 223"/>
                <a:gd name="T11" fmla="*/ 148 h 189"/>
                <a:gd name="T12" fmla="*/ 59 w 223"/>
                <a:gd name="T13" fmla="*/ 141 h 189"/>
                <a:gd name="T14" fmla="*/ 52 w 223"/>
                <a:gd name="T15" fmla="*/ 128 h 189"/>
                <a:gd name="T16" fmla="*/ 50 w 223"/>
                <a:gd name="T17" fmla="*/ 116 h 189"/>
                <a:gd name="T18" fmla="*/ 49 w 223"/>
                <a:gd name="T19" fmla="*/ 111 h 189"/>
                <a:gd name="T20" fmla="*/ 46 w 223"/>
                <a:gd name="T21" fmla="*/ 105 h 189"/>
                <a:gd name="T22" fmla="*/ 34 w 223"/>
                <a:gd name="T23" fmla="*/ 94 h 189"/>
                <a:gd name="T24" fmla="*/ 29 w 223"/>
                <a:gd name="T25" fmla="*/ 88 h 189"/>
                <a:gd name="T26" fmla="*/ 24 w 223"/>
                <a:gd name="T27" fmla="*/ 75 h 189"/>
                <a:gd name="T28" fmla="*/ 10 w 223"/>
                <a:gd name="T29" fmla="*/ 54 h 189"/>
                <a:gd name="T30" fmla="*/ 1 w 223"/>
                <a:gd name="T31" fmla="*/ 50 h 189"/>
                <a:gd name="T32" fmla="*/ 3 w 223"/>
                <a:gd name="T33" fmla="*/ 37 h 189"/>
                <a:gd name="T34" fmla="*/ 15 w 223"/>
                <a:gd name="T35" fmla="*/ 35 h 189"/>
                <a:gd name="T36" fmla="*/ 29 w 223"/>
                <a:gd name="T37" fmla="*/ 25 h 189"/>
                <a:gd name="T38" fmla="*/ 23 w 223"/>
                <a:gd name="T39" fmla="*/ 8 h 189"/>
                <a:gd name="T40" fmla="*/ 57 w 223"/>
                <a:gd name="T41" fmla="*/ 3 h 189"/>
                <a:gd name="T42" fmla="*/ 100 w 223"/>
                <a:gd name="T43" fmla="*/ 33 h 189"/>
                <a:gd name="T44" fmla="*/ 120 w 223"/>
                <a:gd name="T45" fmla="*/ 37 h 189"/>
                <a:gd name="T46" fmla="*/ 130 w 223"/>
                <a:gd name="T47" fmla="*/ 38 h 189"/>
                <a:gd name="T48" fmla="*/ 140 w 223"/>
                <a:gd name="T49" fmla="*/ 43 h 189"/>
                <a:gd name="T50" fmla="*/ 147 w 223"/>
                <a:gd name="T51" fmla="*/ 53 h 189"/>
                <a:gd name="T52" fmla="*/ 147 w 223"/>
                <a:gd name="T53" fmla="*/ 55 h 189"/>
                <a:gd name="T54" fmla="*/ 155 w 223"/>
                <a:gd name="T55" fmla="*/ 59 h 189"/>
                <a:gd name="T56" fmla="*/ 160 w 223"/>
                <a:gd name="T57" fmla="*/ 65 h 189"/>
                <a:gd name="T58" fmla="*/ 160 w 223"/>
                <a:gd name="T59" fmla="*/ 72 h 189"/>
                <a:gd name="T60" fmla="*/ 163 w 223"/>
                <a:gd name="T61" fmla="*/ 78 h 189"/>
                <a:gd name="T62" fmla="*/ 166 w 223"/>
                <a:gd name="T63" fmla="*/ 81 h 189"/>
                <a:gd name="T64" fmla="*/ 172 w 223"/>
                <a:gd name="T65" fmla="*/ 91 h 189"/>
                <a:gd name="T66" fmla="*/ 177 w 223"/>
                <a:gd name="T67" fmla="*/ 91 h 189"/>
                <a:gd name="T68" fmla="*/ 180 w 223"/>
                <a:gd name="T69" fmla="*/ 98 h 189"/>
                <a:gd name="T70" fmla="*/ 215 w 223"/>
                <a:gd name="T71" fmla="*/ 114 h 189"/>
                <a:gd name="T72" fmla="*/ 222 w 223"/>
                <a:gd name="T73" fmla="*/ 120 h 189"/>
                <a:gd name="T74" fmla="*/ 217 w 223"/>
                <a:gd name="T75" fmla="*/ 146 h 189"/>
                <a:gd name="T76" fmla="*/ 150 w 223"/>
                <a:gd name="T77" fmla="*/ 166 h 189"/>
                <a:gd name="T78" fmla="*/ 137 w 223"/>
                <a:gd name="T79" fmla="*/ 182 h 189"/>
                <a:gd name="T80" fmla="*/ 128 w 223"/>
                <a:gd name="T81" fmla="*/ 178 h 189"/>
                <a:gd name="T82" fmla="*/ 112 w 223"/>
                <a:gd name="T83" fmla="*/ 176 h 189"/>
                <a:gd name="T84" fmla="*/ 99 w 223"/>
                <a:gd name="T85" fmla="*/ 176 h 189"/>
                <a:gd name="T86" fmla="*/ 96 w 223"/>
                <a:gd name="T87" fmla="*/ 186 h 189"/>
                <a:gd name="T88" fmla="*/ 92 w 223"/>
                <a:gd name="T89"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3" h="189">
                  <a:moveTo>
                    <a:pt x="92" y="189"/>
                  </a:moveTo>
                  <a:cubicBezTo>
                    <a:pt x="93" y="188"/>
                    <a:pt x="92" y="185"/>
                    <a:pt x="91" y="184"/>
                  </a:cubicBezTo>
                  <a:cubicBezTo>
                    <a:pt x="90" y="184"/>
                    <a:pt x="87" y="178"/>
                    <a:pt x="87" y="181"/>
                  </a:cubicBezTo>
                  <a:cubicBezTo>
                    <a:pt x="87" y="175"/>
                    <a:pt x="84" y="174"/>
                    <a:pt x="81" y="171"/>
                  </a:cubicBezTo>
                  <a:cubicBezTo>
                    <a:pt x="80" y="169"/>
                    <a:pt x="78" y="168"/>
                    <a:pt x="78" y="166"/>
                  </a:cubicBezTo>
                  <a:cubicBezTo>
                    <a:pt x="77" y="164"/>
                    <a:pt x="76" y="163"/>
                    <a:pt x="75" y="162"/>
                  </a:cubicBezTo>
                  <a:cubicBezTo>
                    <a:pt x="74" y="161"/>
                    <a:pt x="75" y="160"/>
                    <a:pt x="74" y="159"/>
                  </a:cubicBezTo>
                  <a:cubicBezTo>
                    <a:pt x="74" y="158"/>
                    <a:pt x="73" y="156"/>
                    <a:pt x="72" y="155"/>
                  </a:cubicBezTo>
                  <a:cubicBezTo>
                    <a:pt x="72" y="154"/>
                    <a:pt x="72" y="153"/>
                    <a:pt x="72" y="152"/>
                  </a:cubicBezTo>
                  <a:cubicBezTo>
                    <a:pt x="71" y="152"/>
                    <a:pt x="70" y="151"/>
                    <a:pt x="70" y="151"/>
                  </a:cubicBezTo>
                  <a:cubicBezTo>
                    <a:pt x="70" y="150"/>
                    <a:pt x="70" y="149"/>
                    <a:pt x="70" y="149"/>
                  </a:cubicBezTo>
                  <a:cubicBezTo>
                    <a:pt x="69" y="148"/>
                    <a:pt x="68" y="148"/>
                    <a:pt x="68" y="148"/>
                  </a:cubicBezTo>
                  <a:cubicBezTo>
                    <a:pt x="66" y="146"/>
                    <a:pt x="65" y="145"/>
                    <a:pt x="64" y="144"/>
                  </a:cubicBezTo>
                  <a:cubicBezTo>
                    <a:pt x="62" y="142"/>
                    <a:pt x="60" y="143"/>
                    <a:pt x="59" y="141"/>
                  </a:cubicBezTo>
                  <a:cubicBezTo>
                    <a:pt x="56" y="139"/>
                    <a:pt x="54" y="136"/>
                    <a:pt x="53" y="133"/>
                  </a:cubicBezTo>
                  <a:cubicBezTo>
                    <a:pt x="52" y="131"/>
                    <a:pt x="52" y="130"/>
                    <a:pt x="52" y="128"/>
                  </a:cubicBezTo>
                  <a:cubicBezTo>
                    <a:pt x="52" y="127"/>
                    <a:pt x="50" y="125"/>
                    <a:pt x="50" y="123"/>
                  </a:cubicBezTo>
                  <a:cubicBezTo>
                    <a:pt x="50" y="121"/>
                    <a:pt x="51" y="118"/>
                    <a:pt x="50" y="116"/>
                  </a:cubicBezTo>
                  <a:cubicBezTo>
                    <a:pt x="50" y="114"/>
                    <a:pt x="50" y="113"/>
                    <a:pt x="49" y="113"/>
                  </a:cubicBezTo>
                  <a:cubicBezTo>
                    <a:pt x="49" y="112"/>
                    <a:pt x="47" y="109"/>
                    <a:pt x="49" y="111"/>
                  </a:cubicBezTo>
                  <a:cubicBezTo>
                    <a:pt x="48" y="110"/>
                    <a:pt x="47" y="110"/>
                    <a:pt x="47" y="109"/>
                  </a:cubicBezTo>
                  <a:cubicBezTo>
                    <a:pt x="47" y="107"/>
                    <a:pt x="46" y="106"/>
                    <a:pt x="46" y="105"/>
                  </a:cubicBezTo>
                  <a:cubicBezTo>
                    <a:pt x="44" y="102"/>
                    <a:pt x="42" y="99"/>
                    <a:pt x="39" y="97"/>
                  </a:cubicBezTo>
                  <a:cubicBezTo>
                    <a:pt x="38" y="95"/>
                    <a:pt x="36" y="95"/>
                    <a:pt x="34" y="94"/>
                  </a:cubicBezTo>
                  <a:cubicBezTo>
                    <a:pt x="33" y="94"/>
                    <a:pt x="32" y="92"/>
                    <a:pt x="32" y="92"/>
                  </a:cubicBezTo>
                  <a:cubicBezTo>
                    <a:pt x="31" y="90"/>
                    <a:pt x="30" y="89"/>
                    <a:pt x="29" y="88"/>
                  </a:cubicBezTo>
                  <a:cubicBezTo>
                    <a:pt x="33" y="86"/>
                    <a:pt x="28" y="81"/>
                    <a:pt x="27" y="79"/>
                  </a:cubicBezTo>
                  <a:cubicBezTo>
                    <a:pt x="26" y="78"/>
                    <a:pt x="24" y="77"/>
                    <a:pt x="24" y="75"/>
                  </a:cubicBezTo>
                  <a:cubicBezTo>
                    <a:pt x="24" y="73"/>
                    <a:pt x="21" y="72"/>
                    <a:pt x="20" y="70"/>
                  </a:cubicBezTo>
                  <a:cubicBezTo>
                    <a:pt x="18" y="64"/>
                    <a:pt x="13" y="59"/>
                    <a:pt x="10" y="54"/>
                  </a:cubicBezTo>
                  <a:cubicBezTo>
                    <a:pt x="9" y="52"/>
                    <a:pt x="8" y="49"/>
                    <a:pt x="6" y="49"/>
                  </a:cubicBezTo>
                  <a:cubicBezTo>
                    <a:pt x="5" y="48"/>
                    <a:pt x="1" y="48"/>
                    <a:pt x="1" y="50"/>
                  </a:cubicBezTo>
                  <a:cubicBezTo>
                    <a:pt x="0" y="48"/>
                    <a:pt x="2" y="45"/>
                    <a:pt x="2" y="44"/>
                  </a:cubicBezTo>
                  <a:cubicBezTo>
                    <a:pt x="3" y="42"/>
                    <a:pt x="2" y="39"/>
                    <a:pt x="3" y="37"/>
                  </a:cubicBezTo>
                  <a:cubicBezTo>
                    <a:pt x="3" y="33"/>
                    <a:pt x="3" y="35"/>
                    <a:pt x="3" y="33"/>
                  </a:cubicBezTo>
                  <a:cubicBezTo>
                    <a:pt x="6" y="34"/>
                    <a:pt x="12" y="36"/>
                    <a:pt x="15" y="35"/>
                  </a:cubicBezTo>
                  <a:cubicBezTo>
                    <a:pt x="19" y="34"/>
                    <a:pt x="19" y="27"/>
                    <a:pt x="24" y="27"/>
                  </a:cubicBezTo>
                  <a:cubicBezTo>
                    <a:pt x="25" y="27"/>
                    <a:pt x="30" y="27"/>
                    <a:pt x="29" y="25"/>
                  </a:cubicBezTo>
                  <a:cubicBezTo>
                    <a:pt x="29" y="20"/>
                    <a:pt x="31" y="21"/>
                    <a:pt x="34" y="20"/>
                  </a:cubicBezTo>
                  <a:cubicBezTo>
                    <a:pt x="30" y="16"/>
                    <a:pt x="26" y="12"/>
                    <a:pt x="23" y="8"/>
                  </a:cubicBezTo>
                  <a:cubicBezTo>
                    <a:pt x="30" y="6"/>
                    <a:pt x="35" y="5"/>
                    <a:pt x="43" y="0"/>
                  </a:cubicBezTo>
                  <a:cubicBezTo>
                    <a:pt x="47" y="1"/>
                    <a:pt x="53" y="1"/>
                    <a:pt x="57" y="3"/>
                  </a:cubicBezTo>
                  <a:cubicBezTo>
                    <a:pt x="70" y="9"/>
                    <a:pt x="81" y="19"/>
                    <a:pt x="93" y="27"/>
                  </a:cubicBezTo>
                  <a:cubicBezTo>
                    <a:pt x="95" y="29"/>
                    <a:pt x="98" y="31"/>
                    <a:pt x="100" y="33"/>
                  </a:cubicBezTo>
                  <a:cubicBezTo>
                    <a:pt x="102" y="35"/>
                    <a:pt x="104" y="35"/>
                    <a:pt x="108" y="36"/>
                  </a:cubicBezTo>
                  <a:cubicBezTo>
                    <a:pt x="112" y="36"/>
                    <a:pt x="116" y="37"/>
                    <a:pt x="120" y="37"/>
                  </a:cubicBezTo>
                  <a:cubicBezTo>
                    <a:pt x="121" y="37"/>
                    <a:pt x="122" y="36"/>
                    <a:pt x="123" y="37"/>
                  </a:cubicBezTo>
                  <a:cubicBezTo>
                    <a:pt x="126" y="37"/>
                    <a:pt x="128" y="37"/>
                    <a:pt x="130" y="38"/>
                  </a:cubicBezTo>
                  <a:cubicBezTo>
                    <a:pt x="132" y="38"/>
                    <a:pt x="132" y="41"/>
                    <a:pt x="133" y="42"/>
                  </a:cubicBezTo>
                  <a:cubicBezTo>
                    <a:pt x="134" y="45"/>
                    <a:pt x="138" y="43"/>
                    <a:pt x="140" y="43"/>
                  </a:cubicBezTo>
                  <a:cubicBezTo>
                    <a:pt x="142" y="43"/>
                    <a:pt x="142" y="45"/>
                    <a:pt x="143" y="46"/>
                  </a:cubicBezTo>
                  <a:cubicBezTo>
                    <a:pt x="144" y="48"/>
                    <a:pt x="147" y="51"/>
                    <a:pt x="147" y="53"/>
                  </a:cubicBezTo>
                  <a:cubicBezTo>
                    <a:pt x="146" y="52"/>
                    <a:pt x="146" y="52"/>
                    <a:pt x="146" y="52"/>
                  </a:cubicBezTo>
                  <a:cubicBezTo>
                    <a:pt x="146" y="53"/>
                    <a:pt x="147" y="53"/>
                    <a:pt x="147" y="55"/>
                  </a:cubicBezTo>
                  <a:cubicBezTo>
                    <a:pt x="147" y="55"/>
                    <a:pt x="153" y="55"/>
                    <a:pt x="151" y="57"/>
                  </a:cubicBezTo>
                  <a:cubicBezTo>
                    <a:pt x="152" y="57"/>
                    <a:pt x="154" y="62"/>
                    <a:pt x="155" y="59"/>
                  </a:cubicBezTo>
                  <a:cubicBezTo>
                    <a:pt x="154" y="62"/>
                    <a:pt x="160" y="65"/>
                    <a:pt x="161" y="66"/>
                  </a:cubicBezTo>
                  <a:cubicBezTo>
                    <a:pt x="161" y="66"/>
                    <a:pt x="160" y="65"/>
                    <a:pt x="160" y="65"/>
                  </a:cubicBezTo>
                  <a:cubicBezTo>
                    <a:pt x="160" y="67"/>
                    <a:pt x="161" y="67"/>
                    <a:pt x="162" y="70"/>
                  </a:cubicBezTo>
                  <a:cubicBezTo>
                    <a:pt x="162" y="71"/>
                    <a:pt x="162" y="73"/>
                    <a:pt x="160" y="72"/>
                  </a:cubicBezTo>
                  <a:cubicBezTo>
                    <a:pt x="160" y="73"/>
                    <a:pt x="160" y="74"/>
                    <a:pt x="161" y="74"/>
                  </a:cubicBezTo>
                  <a:cubicBezTo>
                    <a:pt x="161" y="74"/>
                    <a:pt x="163" y="77"/>
                    <a:pt x="163" y="78"/>
                  </a:cubicBezTo>
                  <a:cubicBezTo>
                    <a:pt x="163" y="78"/>
                    <a:pt x="162" y="77"/>
                    <a:pt x="162" y="77"/>
                  </a:cubicBezTo>
                  <a:cubicBezTo>
                    <a:pt x="163" y="79"/>
                    <a:pt x="165" y="79"/>
                    <a:pt x="166" y="81"/>
                  </a:cubicBezTo>
                  <a:cubicBezTo>
                    <a:pt x="167" y="83"/>
                    <a:pt x="167" y="85"/>
                    <a:pt x="168" y="86"/>
                  </a:cubicBezTo>
                  <a:cubicBezTo>
                    <a:pt x="169" y="88"/>
                    <a:pt x="170" y="90"/>
                    <a:pt x="172" y="91"/>
                  </a:cubicBezTo>
                  <a:cubicBezTo>
                    <a:pt x="173" y="91"/>
                    <a:pt x="176" y="90"/>
                    <a:pt x="175" y="92"/>
                  </a:cubicBezTo>
                  <a:cubicBezTo>
                    <a:pt x="175" y="91"/>
                    <a:pt x="176" y="91"/>
                    <a:pt x="177" y="91"/>
                  </a:cubicBezTo>
                  <a:cubicBezTo>
                    <a:pt x="176" y="92"/>
                    <a:pt x="175" y="95"/>
                    <a:pt x="178" y="94"/>
                  </a:cubicBezTo>
                  <a:cubicBezTo>
                    <a:pt x="180" y="98"/>
                    <a:pt x="180" y="98"/>
                    <a:pt x="180" y="98"/>
                  </a:cubicBezTo>
                  <a:cubicBezTo>
                    <a:pt x="184" y="103"/>
                    <a:pt x="189" y="110"/>
                    <a:pt x="191" y="111"/>
                  </a:cubicBezTo>
                  <a:cubicBezTo>
                    <a:pt x="203" y="112"/>
                    <a:pt x="208" y="113"/>
                    <a:pt x="215" y="114"/>
                  </a:cubicBezTo>
                  <a:cubicBezTo>
                    <a:pt x="216" y="114"/>
                    <a:pt x="217" y="113"/>
                    <a:pt x="217" y="113"/>
                  </a:cubicBezTo>
                  <a:cubicBezTo>
                    <a:pt x="218" y="116"/>
                    <a:pt x="222" y="118"/>
                    <a:pt x="222" y="120"/>
                  </a:cubicBezTo>
                  <a:cubicBezTo>
                    <a:pt x="223" y="122"/>
                    <a:pt x="223" y="124"/>
                    <a:pt x="222" y="126"/>
                  </a:cubicBezTo>
                  <a:cubicBezTo>
                    <a:pt x="220" y="133"/>
                    <a:pt x="219" y="145"/>
                    <a:pt x="217" y="146"/>
                  </a:cubicBezTo>
                  <a:cubicBezTo>
                    <a:pt x="200" y="156"/>
                    <a:pt x="178" y="159"/>
                    <a:pt x="157" y="162"/>
                  </a:cubicBezTo>
                  <a:cubicBezTo>
                    <a:pt x="155" y="163"/>
                    <a:pt x="152" y="165"/>
                    <a:pt x="150" y="166"/>
                  </a:cubicBezTo>
                  <a:cubicBezTo>
                    <a:pt x="146" y="168"/>
                    <a:pt x="142" y="174"/>
                    <a:pt x="141" y="178"/>
                  </a:cubicBezTo>
                  <a:cubicBezTo>
                    <a:pt x="141" y="180"/>
                    <a:pt x="139" y="182"/>
                    <a:pt x="137" y="182"/>
                  </a:cubicBezTo>
                  <a:cubicBezTo>
                    <a:pt x="135" y="182"/>
                    <a:pt x="134" y="179"/>
                    <a:pt x="133" y="178"/>
                  </a:cubicBezTo>
                  <a:cubicBezTo>
                    <a:pt x="131" y="178"/>
                    <a:pt x="129" y="178"/>
                    <a:pt x="128" y="178"/>
                  </a:cubicBezTo>
                  <a:cubicBezTo>
                    <a:pt x="125" y="178"/>
                    <a:pt x="122" y="178"/>
                    <a:pt x="120" y="177"/>
                  </a:cubicBezTo>
                  <a:cubicBezTo>
                    <a:pt x="117" y="176"/>
                    <a:pt x="115" y="176"/>
                    <a:pt x="112" y="176"/>
                  </a:cubicBezTo>
                  <a:cubicBezTo>
                    <a:pt x="109" y="176"/>
                    <a:pt x="107" y="178"/>
                    <a:pt x="104" y="178"/>
                  </a:cubicBezTo>
                  <a:cubicBezTo>
                    <a:pt x="101" y="178"/>
                    <a:pt x="100" y="176"/>
                    <a:pt x="99" y="176"/>
                  </a:cubicBezTo>
                  <a:cubicBezTo>
                    <a:pt x="96" y="177"/>
                    <a:pt x="96" y="180"/>
                    <a:pt x="96" y="181"/>
                  </a:cubicBezTo>
                  <a:cubicBezTo>
                    <a:pt x="95" y="183"/>
                    <a:pt x="98" y="184"/>
                    <a:pt x="96" y="186"/>
                  </a:cubicBezTo>
                  <a:cubicBezTo>
                    <a:pt x="95" y="186"/>
                    <a:pt x="95" y="189"/>
                    <a:pt x="92" y="189"/>
                  </a:cubicBezTo>
                  <a:cubicBezTo>
                    <a:pt x="92" y="189"/>
                    <a:pt x="92" y="189"/>
                    <a:pt x="92" y="189"/>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26" name="Freeform 1597">
              <a:extLst>
                <a:ext uri="{FF2B5EF4-FFF2-40B4-BE49-F238E27FC236}">
                  <a16:creationId xmlns:a16="http://schemas.microsoft.com/office/drawing/2014/main" xmlns="" id="{FD7AB501-71B3-4F96-BAFF-4CF3FB4DFDD0}"/>
                </a:ext>
              </a:extLst>
            </p:cNvPr>
            <p:cNvSpPr>
              <a:spLocks/>
            </p:cNvSpPr>
            <p:nvPr/>
          </p:nvSpPr>
          <p:spPr bwMode="auto">
            <a:xfrm>
              <a:off x="5074203" y="2482006"/>
              <a:ext cx="619227" cy="468839"/>
            </a:xfrm>
            <a:custGeom>
              <a:avLst/>
              <a:gdLst>
                <a:gd name="T0" fmla="*/ 91 w 223"/>
                <a:gd name="T1" fmla="*/ 184 h 189"/>
                <a:gd name="T2" fmla="*/ 81 w 223"/>
                <a:gd name="T3" fmla="*/ 171 h 189"/>
                <a:gd name="T4" fmla="*/ 75 w 223"/>
                <a:gd name="T5" fmla="*/ 162 h 189"/>
                <a:gd name="T6" fmla="*/ 72 w 223"/>
                <a:gd name="T7" fmla="*/ 155 h 189"/>
                <a:gd name="T8" fmla="*/ 70 w 223"/>
                <a:gd name="T9" fmla="*/ 151 h 189"/>
                <a:gd name="T10" fmla="*/ 68 w 223"/>
                <a:gd name="T11" fmla="*/ 148 h 189"/>
                <a:gd name="T12" fmla="*/ 59 w 223"/>
                <a:gd name="T13" fmla="*/ 141 h 189"/>
                <a:gd name="T14" fmla="*/ 52 w 223"/>
                <a:gd name="T15" fmla="*/ 128 h 189"/>
                <a:gd name="T16" fmla="*/ 50 w 223"/>
                <a:gd name="T17" fmla="*/ 116 h 189"/>
                <a:gd name="T18" fmla="*/ 49 w 223"/>
                <a:gd name="T19" fmla="*/ 111 h 189"/>
                <a:gd name="T20" fmla="*/ 46 w 223"/>
                <a:gd name="T21" fmla="*/ 105 h 189"/>
                <a:gd name="T22" fmla="*/ 34 w 223"/>
                <a:gd name="T23" fmla="*/ 94 h 189"/>
                <a:gd name="T24" fmla="*/ 29 w 223"/>
                <a:gd name="T25" fmla="*/ 88 h 189"/>
                <a:gd name="T26" fmla="*/ 24 w 223"/>
                <a:gd name="T27" fmla="*/ 75 h 189"/>
                <a:gd name="T28" fmla="*/ 10 w 223"/>
                <a:gd name="T29" fmla="*/ 54 h 189"/>
                <a:gd name="T30" fmla="*/ 1 w 223"/>
                <a:gd name="T31" fmla="*/ 50 h 189"/>
                <a:gd name="T32" fmla="*/ 3 w 223"/>
                <a:gd name="T33" fmla="*/ 37 h 189"/>
                <a:gd name="T34" fmla="*/ 15 w 223"/>
                <a:gd name="T35" fmla="*/ 35 h 189"/>
                <a:gd name="T36" fmla="*/ 29 w 223"/>
                <a:gd name="T37" fmla="*/ 25 h 189"/>
                <a:gd name="T38" fmla="*/ 23 w 223"/>
                <a:gd name="T39" fmla="*/ 8 h 189"/>
                <a:gd name="T40" fmla="*/ 57 w 223"/>
                <a:gd name="T41" fmla="*/ 3 h 189"/>
                <a:gd name="T42" fmla="*/ 100 w 223"/>
                <a:gd name="T43" fmla="*/ 33 h 189"/>
                <a:gd name="T44" fmla="*/ 120 w 223"/>
                <a:gd name="T45" fmla="*/ 37 h 189"/>
                <a:gd name="T46" fmla="*/ 130 w 223"/>
                <a:gd name="T47" fmla="*/ 38 h 189"/>
                <a:gd name="T48" fmla="*/ 140 w 223"/>
                <a:gd name="T49" fmla="*/ 43 h 189"/>
                <a:gd name="T50" fmla="*/ 147 w 223"/>
                <a:gd name="T51" fmla="*/ 53 h 189"/>
                <a:gd name="T52" fmla="*/ 147 w 223"/>
                <a:gd name="T53" fmla="*/ 55 h 189"/>
                <a:gd name="T54" fmla="*/ 155 w 223"/>
                <a:gd name="T55" fmla="*/ 59 h 189"/>
                <a:gd name="T56" fmla="*/ 160 w 223"/>
                <a:gd name="T57" fmla="*/ 65 h 189"/>
                <a:gd name="T58" fmla="*/ 160 w 223"/>
                <a:gd name="T59" fmla="*/ 72 h 189"/>
                <a:gd name="T60" fmla="*/ 163 w 223"/>
                <a:gd name="T61" fmla="*/ 78 h 189"/>
                <a:gd name="T62" fmla="*/ 166 w 223"/>
                <a:gd name="T63" fmla="*/ 81 h 189"/>
                <a:gd name="T64" fmla="*/ 172 w 223"/>
                <a:gd name="T65" fmla="*/ 91 h 189"/>
                <a:gd name="T66" fmla="*/ 177 w 223"/>
                <a:gd name="T67" fmla="*/ 91 h 189"/>
                <a:gd name="T68" fmla="*/ 180 w 223"/>
                <a:gd name="T69" fmla="*/ 98 h 189"/>
                <a:gd name="T70" fmla="*/ 215 w 223"/>
                <a:gd name="T71" fmla="*/ 114 h 189"/>
                <a:gd name="T72" fmla="*/ 222 w 223"/>
                <a:gd name="T73" fmla="*/ 120 h 189"/>
                <a:gd name="T74" fmla="*/ 217 w 223"/>
                <a:gd name="T75" fmla="*/ 146 h 189"/>
                <a:gd name="T76" fmla="*/ 150 w 223"/>
                <a:gd name="T77" fmla="*/ 166 h 189"/>
                <a:gd name="T78" fmla="*/ 137 w 223"/>
                <a:gd name="T79" fmla="*/ 182 h 189"/>
                <a:gd name="T80" fmla="*/ 128 w 223"/>
                <a:gd name="T81" fmla="*/ 178 h 189"/>
                <a:gd name="T82" fmla="*/ 112 w 223"/>
                <a:gd name="T83" fmla="*/ 176 h 189"/>
                <a:gd name="T84" fmla="*/ 99 w 223"/>
                <a:gd name="T85" fmla="*/ 176 h 189"/>
                <a:gd name="T86" fmla="*/ 96 w 223"/>
                <a:gd name="T87" fmla="*/ 186 h 189"/>
                <a:gd name="T88" fmla="*/ 92 w 223"/>
                <a:gd name="T89"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3" h="189">
                  <a:moveTo>
                    <a:pt x="92" y="189"/>
                  </a:moveTo>
                  <a:cubicBezTo>
                    <a:pt x="93" y="188"/>
                    <a:pt x="92" y="185"/>
                    <a:pt x="91" y="184"/>
                  </a:cubicBezTo>
                  <a:cubicBezTo>
                    <a:pt x="90" y="184"/>
                    <a:pt x="87" y="178"/>
                    <a:pt x="87" y="181"/>
                  </a:cubicBezTo>
                  <a:cubicBezTo>
                    <a:pt x="87" y="175"/>
                    <a:pt x="84" y="174"/>
                    <a:pt x="81" y="171"/>
                  </a:cubicBezTo>
                  <a:cubicBezTo>
                    <a:pt x="80" y="169"/>
                    <a:pt x="78" y="168"/>
                    <a:pt x="78" y="166"/>
                  </a:cubicBezTo>
                  <a:cubicBezTo>
                    <a:pt x="77" y="164"/>
                    <a:pt x="76" y="163"/>
                    <a:pt x="75" y="162"/>
                  </a:cubicBezTo>
                  <a:cubicBezTo>
                    <a:pt x="74" y="161"/>
                    <a:pt x="75" y="160"/>
                    <a:pt x="74" y="159"/>
                  </a:cubicBezTo>
                  <a:cubicBezTo>
                    <a:pt x="74" y="158"/>
                    <a:pt x="73" y="156"/>
                    <a:pt x="72" y="155"/>
                  </a:cubicBezTo>
                  <a:cubicBezTo>
                    <a:pt x="72" y="154"/>
                    <a:pt x="72" y="153"/>
                    <a:pt x="72" y="152"/>
                  </a:cubicBezTo>
                  <a:cubicBezTo>
                    <a:pt x="71" y="152"/>
                    <a:pt x="70" y="151"/>
                    <a:pt x="70" y="151"/>
                  </a:cubicBezTo>
                  <a:cubicBezTo>
                    <a:pt x="70" y="150"/>
                    <a:pt x="70" y="149"/>
                    <a:pt x="70" y="149"/>
                  </a:cubicBezTo>
                  <a:cubicBezTo>
                    <a:pt x="69" y="148"/>
                    <a:pt x="68" y="148"/>
                    <a:pt x="68" y="148"/>
                  </a:cubicBezTo>
                  <a:cubicBezTo>
                    <a:pt x="66" y="146"/>
                    <a:pt x="65" y="145"/>
                    <a:pt x="64" y="144"/>
                  </a:cubicBezTo>
                  <a:cubicBezTo>
                    <a:pt x="62" y="142"/>
                    <a:pt x="60" y="143"/>
                    <a:pt x="59" y="141"/>
                  </a:cubicBezTo>
                  <a:cubicBezTo>
                    <a:pt x="56" y="139"/>
                    <a:pt x="54" y="136"/>
                    <a:pt x="53" y="133"/>
                  </a:cubicBezTo>
                  <a:cubicBezTo>
                    <a:pt x="52" y="131"/>
                    <a:pt x="52" y="130"/>
                    <a:pt x="52" y="128"/>
                  </a:cubicBezTo>
                  <a:cubicBezTo>
                    <a:pt x="52" y="127"/>
                    <a:pt x="50" y="125"/>
                    <a:pt x="50" y="123"/>
                  </a:cubicBezTo>
                  <a:cubicBezTo>
                    <a:pt x="50" y="121"/>
                    <a:pt x="51" y="118"/>
                    <a:pt x="50" y="116"/>
                  </a:cubicBezTo>
                  <a:cubicBezTo>
                    <a:pt x="50" y="114"/>
                    <a:pt x="50" y="113"/>
                    <a:pt x="49" y="113"/>
                  </a:cubicBezTo>
                  <a:cubicBezTo>
                    <a:pt x="49" y="112"/>
                    <a:pt x="47" y="109"/>
                    <a:pt x="49" y="111"/>
                  </a:cubicBezTo>
                  <a:cubicBezTo>
                    <a:pt x="48" y="110"/>
                    <a:pt x="47" y="110"/>
                    <a:pt x="47" y="109"/>
                  </a:cubicBezTo>
                  <a:cubicBezTo>
                    <a:pt x="47" y="107"/>
                    <a:pt x="46" y="106"/>
                    <a:pt x="46" y="105"/>
                  </a:cubicBezTo>
                  <a:cubicBezTo>
                    <a:pt x="44" y="102"/>
                    <a:pt x="42" y="99"/>
                    <a:pt x="39" y="97"/>
                  </a:cubicBezTo>
                  <a:cubicBezTo>
                    <a:pt x="38" y="95"/>
                    <a:pt x="36" y="95"/>
                    <a:pt x="34" y="94"/>
                  </a:cubicBezTo>
                  <a:cubicBezTo>
                    <a:pt x="33" y="94"/>
                    <a:pt x="32" y="92"/>
                    <a:pt x="32" y="92"/>
                  </a:cubicBezTo>
                  <a:cubicBezTo>
                    <a:pt x="31" y="90"/>
                    <a:pt x="30" y="89"/>
                    <a:pt x="29" y="88"/>
                  </a:cubicBezTo>
                  <a:cubicBezTo>
                    <a:pt x="33" y="86"/>
                    <a:pt x="28" y="81"/>
                    <a:pt x="27" y="79"/>
                  </a:cubicBezTo>
                  <a:cubicBezTo>
                    <a:pt x="26" y="78"/>
                    <a:pt x="24" y="77"/>
                    <a:pt x="24" y="75"/>
                  </a:cubicBezTo>
                  <a:cubicBezTo>
                    <a:pt x="24" y="73"/>
                    <a:pt x="21" y="72"/>
                    <a:pt x="20" y="70"/>
                  </a:cubicBezTo>
                  <a:cubicBezTo>
                    <a:pt x="18" y="64"/>
                    <a:pt x="13" y="59"/>
                    <a:pt x="10" y="54"/>
                  </a:cubicBezTo>
                  <a:cubicBezTo>
                    <a:pt x="9" y="52"/>
                    <a:pt x="8" y="49"/>
                    <a:pt x="6" y="49"/>
                  </a:cubicBezTo>
                  <a:cubicBezTo>
                    <a:pt x="5" y="48"/>
                    <a:pt x="1" y="48"/>
                    <a:pt x="1" y="50"/>
                  </a:cubicBezTo>
                  <a:cubicBezTo>
                    <a:pt x="0" y="48"/>
                    <a:pt x="2" y="45"/>
                    <a:pt x="2" y="44"/>
                  </a:cubicBezTo>
                  <a:cubicBezTo>
                    <a:pt x="3" y="42"/>
                    <a:pt x="2" y="39"/>
                    <a:pt x="3" y="37"/>
                  </a:cubicBezTo>
                  <a:cubicBezTo>
                    <a:pt x="3" y="33"/>
                    <a:pt x="3" y="35"/>
                    <a:pt x="3" y="33"/>
                  </a:cubicBezTo>
                  <a:cubicBezTo>
                    <a:pt x="6" y="34"/>
                    <a:pt x="12" y="36"/>
                    <a:pt x="15" y="35"/>
                  </a:cubicBezTo>
                  <a:cubicBezTo>
                    <a:pt x="19" y="34"/>
                    <a:pt x="19" y="27"/>
                    <a:pt x="24" y="27"/>
                  </a:cubicBezTo>
                  <a:cubicBezTo>
                    <a:pt x="25" y="27"/>
                    <a:pt x="30" y="27"/>
                    <a:pt x="29" y="25"/>
                  </a:cubicBezTo>
                  <a:cubicBezTo>
                    <a:pt x="29" y="20"/>
                    <a:pt x="31" y="21"/>
                    <a:pt x="34" y="20"/>
                  </a:cubicBezTo>
                  <a:cubicBezTo>
                    <a:pt x="30" y="16"/>
                    <a:pt x="26" y="12"/>
                    <a:pt x="23" y="8"/>
                  </a:cubicBezTo>
                  <a:cubicBezTo>
                    <a:pt x="30" y="6"/>
                    <a:pt x="35" y="5"/>
                    <a:pt x="43" y="0"/>
                  </a:cubicBezTo>
                  <a:cubicBezTo>
                    <a:pt x="47" y="1"/>
                    <a:pt x="53" y="1"/>
                    <a:pt x="57" y="3"/>
                  </a:cubicBezTo>
                  <a:cubicBezTo>
                    <a:pt x="70" y="9"/>
                    <a:pt x="81" y="19"/>
                    <a:pt x="93" y="27"/>
                  </a:cubicBezTo>
                  <a:cubicBezTo>
                    <a:pt x="95" y="29"/>
                    <a:pt x="98" y="31"/>
                    <a:pt x="100" y="33"/>
                  </a:cubicBezTo>
                  <a:cubicBezTo>
                    <a:pt x="102" y="35"/>
                    <a:pt x="104" y="35"/>
                    <a:pt x="108" y="36"/>
                  </a:cubicBezTo>
                  <a:cubicBezTo>
                    <a:pt x="112" y="36"/>
                    <a:pt x="116" y="37"/>
                    <a:pt x="120" y="37"/>
                  </a:cubicBezTo>
                  <a:cubicBezTo>
                    <a:pt x="121" y="37"/>
                    <a:pt x="122" y="36"/>
                    <a:pt x="123" y="37"/>
                  </a:cubicBezTo>
                  <a:cubicBezTo>
                    <a:pt x="126" y="37"/>
                    <a:pt x="128" y="37"/>
                    <a:pt x="130" y="38"/>
                  </a:cubicBezTo>
                  <a:cubicBezTo>
                    <a:pt x="132" y="38"/>
                    <a:pt x="132" y="41"/>
                    <a:pt x="133" y="42"/>
                  </a:cubicBezTo>
                  <a:cubicBezTo>
                    <a:pt x="134" y="45"/>
                    <a:pt x="138" y="43"/>
                    <a:pt x="140" y="43"/>
                  </a:cubicBezTo>
                  <a:cubicBezTo>
                    <a:pt x="142" y="43"/>
                    <a:pt x="142" y="45"/>
                    <a:pt x="143" y="46"/>
                  </a:cubicBezTo>
                  <a:cubicBezTo>
                    <a:pt x="144" y="48"/>
                    <a:pt x="147" y="51"/>
                    <a:pt x="147" y="53"/>
                  </a:cubicBezTo>
                  <a:cubicBezTo>
                    <a:pt x="146" y="52"/>
                    <a:pt x="146" y="52"/>
                    <a:pt x="146" y="52"/>
                  </a:cubicBezTo>
                  <a:cubicBezTo>
                    <a:pt x="146" y="53"/>
                    <a:pt x="147" y="53"/>
                    <a:pt x="147" y="55"/>
                  </a:cubicBezTo>
                  <a:cubicBezTo>
                    <a:pt x="147" y="55"/>
                    <a:pt x="153" y="55"/>
                    <a:pt x="151" y="57"/>
                  </a:cubicBezTo>
                  <a:cubicBezTo>
                    <a:pt x="152" y="57"/>
                    <a:pt x="154" y="62"/>
                    <a:pt x="155" y="59"/>
                  </a:cubicBezTo>
                  <a:cubicBezTo>
                    <a:pt x="154" y="62"/>
                    <a:pt x="160" y="65"/>
                    <a:pt x="161" y="66"/>
                  </a:cubicBezTo>
                  <a:cubicBezTo>
                    <a:pt x="161" y="66"/>
                    <a:pt x="160" y="65"/>
                    <a:pt x="160" y="65"/>
                  </a:cubicBezTo>
                  <a:cubicBezTo>
                    <a:pt x="160" y="67"/>
                    <a:pt x="161" y="67"/>
                    <a:pt x="162" y="70"/>
                  </a:cubicBezTo>
                  <a:cubicBezTo>
                    <a:pt x="162" y="71"/>
                    <a:pt x="162" y="73"/>
                    <a:pt x="160" y="72"/>
                  </a:cubicBezTo>
                  <a:cubicBezTo>
                    <a:pt x="160" y="73"/>
                    <a:pt x="160" y="74"/>
                    <a:pt x="161" y="74"/>
                  </a:cubicBezTo>
                  <a:cubicBezTo>
                    <a:pt x="161" y="74"/>
                    <a:pt x="163" y="77"/>
                    <a:pt x="163" y="78"/>
                  </a:cubicBezTo>
                  <a:cubicBezTo>
                    <a:pt x="163" y="78"/>
                    <a:pt x="162" y="77"/>
                    <a:pt x="162" y="77"/>
                  </a:cubicBezTo>
                  <a:cubicBezTo>
                    <a:pt x="163" y="79"/>
                    <a:pt x="165" y="79"/>
                    <a:pt x="166" y="81"/>
                  </a:cubicBezTo>
                  <a:cubicBezTo>
                    <a:pt x="167" y="83"/>
                    <a:pt x="167" y="85"/>
                    <a:pt x="168" y="86"/>
                  </a:cubicBezTo>
                  <a:cubicBezTo>
                    <a:pt x="169" y="88"/>
                    <a:pt x="170" y="90"/>
                    <a:pt x="172" y="91"/>
                  </a:cubicBezTo>
                  <a:cubicBezTo>
                    <a:pt x="173" y="91"/>
                    <a:pt x="176" y="90"/>
                    <a:pt x="175" y="92"/>
                  </a:cubicBezTo>
                  <a:cubicBezTo>
                    <a:pt x="175" y="91"/>
                    <a:pt x="176" y="91"/>
                    <a:pt x="177" y="91"/>
                  </a:cubicBezTo>
                  <a:cubicBezTo>
                    <a:pt x="176" y="92"/>
                    <a:pt x="175" y="95"/>
                    <a:pt x="178" y="94"/>
                  </a:cubicBezTo>
                  <a:cubicBezTo>
                    <a:pt x="180" y="98"/>
                    <a:pt x="180" y="98"/>
                    <a:pt x="180" y="98"/>
                  </a:cubicBezTo>
                  <a:cubicBezTo>
                    <a:pt x="184" y="103"/>
                    <a:pt x="189" y="110"/>
                    <a:pt x="191" y="111"/>
                  </a:cubicBezTo>
                  <a:cubicBezTo>
                    <a:pt x="203" y="112"/>
                    <a:pt x="208" y="113"/>
                    <a:pt x="215" y="114"/>
                  </a:cubicBezTo>
                  <a:cubicBezTo>
                    <a:pt x="216" y="114"/>
                    <a:pt x="217" y="113"/>
                    <a:pt x="217" y="113"/>
                  </a:cubicBezTo>
                  <a:cubicBezTo>
                    <a:pt x="218" y="116"/>
                    <a:pt x="222" y="118"/>
                    <a:pt x="222" y="120"/>
                  </a:cubicBezTo>
                  <a:cubicBezTo>
                    <a:pt x="223" y="122"/>
                    <a:pt x="223" y="124"/>
                    <a:pt x="222" y="126"/>
                  </a:cubicBezTo>
                  <a:cubicBezTo>
                    <a:pt x="220" y="133"/>
                    <a:pt x="219" y="145"/>
                    <a:pt x="217" y="146"/>
                  </a:cubicBezTo>
                  <a:cubicBezTo>
                    <a:pt x="200" y="156"/>
                    <a:pt x="178" y="159"/>
                    <a:pt x="157" y="162"/>
                  </a:cubicBezTo>
                  <a:cubicBezTo>
                    <a:pt x="155" y="163"/>
                    <a:pt x="152" y="165"/>
                    <a:pt x="150" y="166"/>
                  </a:cubicBezTo>
                  <a:cubicBezTo>
                    <a:pt x="146" y="168"/>
                    <a:pt x="142" y="174"/>
                    <a:pt x="141" y="178"/>
                  </a:cubicBezTo>
                  <a:cubicBezTo>
                    <a:pt x="141" y="180"/>
                    <a:pt x="139" y="182"/>
                    <a:pt x="137" y="182"/>
                  </a:cubicBezTo>
                  <a:cubicBezTo>
                    <a:pt x="135" y="182"/>
                    <a:pt x="134" y="179"/>
                    <a:pt x="133" y="178"/>
                  </a:cubicBezTo>
                  <a:cubicBezTo>
                    <a:pt x="131" y="178"/>
                    <a:pt x="129" y="178"/>
                    <a:pt x="128" y="178"/>
                  </a:cubicBezTo>
                  <a:cubicBezTo>
                    <a:pt x="125" y="178"/>
                    <a:pt x="122" y="178"/>
                    <a:pt x="120" y="177"/>
                  </a:cubicBezTo>
                  <a:cubicBezTo>
                    <a:pt x="117" y="176"/>
                    <a:pt x="115" y="176"/>
                    <a:pt x="112" y="176"/>
                  </a:cubicBezTo>
                  <a:cubicBezTo>
                    <a:pt x="109" y="176"/>
                    <a:pt x="107" y="178"/>
                    <a:pt x="104" y="178"/>
                  </a:cubicBezTo>
                  <a:cubicBezTo>
                    <a:pt x="101" y="178"/>
                    <a:pt x="100" y="176"/>
                    <a:pt x="99" y="176"/>
                  </a:cubicBezTo>
                  <a:cubicBezTo>
                    <a:pt x="96" y="177"/>
                    <a:pt x="96" y="180"/>
                    <a:pt x="96" y="181"/>
                  </a:cubicBezTo>
                  <a:cubicBezTo>
                    <a:pt x="95" y="183"/>
                    <a:pt x="98" y="184"/>
                    <a:pt x="96" y="186"/>
                  </a:cubicBezTo>
                  <a:cubicBezTo>
                    <a:pt x="95" y="186"/>
                    <a:pt x="95" y="189"/>
                    <a:pt x="92" y="189"/>
                  </a:cubicBezTo>
                  <a:cubicBezTo>
                    <a:pt x="92" y="189"/>
                    <a:pt x="92" y="189"/>
                    <a:pt x="92" y="189"/>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27" name="Freeform 1598">
              <a:extLst>
                <a:ext uri="{FF2B5EF4-FFF2-40B4-BE49-F238E27FC236}">
                  <a16:creationId xmlns:a16="http://schemas.microsoft.com/office/drawing/2014/main" xmlns="" id="{EA865017-124A-4ABA-B167-76987448B472}"/>
                </a:ext>
              </a:extLst>
            </p:cNvPr>
            <p:cNvSpPr>
              <a:spLocks/>
            </p:cNvSpPr>
            <p:nvPr/>
          </p:nvSpPr>
          <p:spPr bwMode="auto">
            <a:xfrm>
              <a:off x="5301095" y="2934000"/>
              <a:ext cx="315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28" name="Freeform 1599">
              <a:extLst>
                <a:ext uri="{FF2B5EF4-FFF2-40B4-BE49-F238E27FC236}">
                  <a16:creationId xmlns:a16="http://schemas.microsoft.com/office/drawing/2014/main" xmlns="" id="{75ED2B81-DC87-4151-8035-9AAEF38AD3FF}"/>
                </a:ext>
              </a:extLst>
            </p:cNvPr>
            <p:cNvSpPr>
              <a:spLocks/>
            </p:cNvSpPr>
            <p:nvPr/>
          </p:nvSpPr>
          <p:spPr bwMode="auto">
            <a:xfrm>
              <a:off x="5301095" y="2934000"/>
              <a:ext cx="315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29" name="Freeform 1600">
              <a:extLst>
                <a:ext uri="{FF2B5EF4-FFF2-40B4-BE49-F238E27FC236}">
                  <a16:creationId xmlns:a16="http://schemas.microsoft.com/office/drawing/2014/main" xmlns="" id="{7FE03085-FD07-44E6-98C8-D15F010F0E1D}"/>
                </a:ext>
              </a:extLst>
            </p:cNvPr>
            <p:cNvSpPr>
              <a:spLocks/>
            </p:cNvSpPr>
            <p:nvPr/>
          </p:nvSpPr>
          <p:spPr bwMode="auto">
            <a:xfrm>
              <a:off x="5301095" y="2934000"/>
              <a:ext cx="3151" cy="4212"/>
            </a:xfrm>
            <a:custGeom>
              <a:avLst/>
              <a:gdLst>
                <a:gd name="T0" fmla="*/ 1 w 1"/>
                <a:gd name="T1" fmla="*/ 0 h 2"/>
                <a:gd name="T2" fmla="*/ 1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2"/>
                  </a:cubicBezTo>
                  <a:cubicBezTo>
                    <a:pt x="1" y="2"/>
                    <a:pt x="0" y="2"/>
                    <a:pt x="0" y="1"/>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30" name="Freeform 1601">
              <a:extLst>
                <a:ext uri="{FF2B5EF4-FFF2-40B4-BE49-F238E27FC236}">
                  <a16:creationId xmlns:a16="http://schemas.microsoft.com/office/drawing/2014/main" xmlns="" id="{57682A2A-CF25-49C1-BB60-18E28AA84D20}"/>
                </a:ext>
              </a:extLst>
            </p:cNvPr>
            <p:cNvSpPr>
              <a:spLocks/>
            </p:cNvSpPr>
            <p:nvPr/>
          </p:nvSpPr>
          <p:spPr bwMode="auto">
            <a:xfrm>
              <a:off x="5301095" y="2934000"/>
              <a:ext cx="3151" cy="4212"/>
            </a:xfrm>
            <a:custGeom>
              <a:avLst/>
              <a:gdLst>
                <a:gd name="T0" fmla="*/ 1 w 1"/>
                <a:gd name="T1" fmla="*/ 0 h 2"/>
                <a:gd name="T2" fmla="*/ 1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2"/>
                  </a:cubicBezTo>
                  <a:cubicBezTo>
                    <a:pt x="1" y="2"/>
                    <a:pt x="0" y="2"/>
                    <a:pt x="0" y="1"/>
                  </a:cubicBezTo>
                  <a:cubicBezTo>
                    <a:pt x="1"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31" name="Freeform 1602">
              <a:extLst>
                <a:ext uri="{FF2B5EF4-FFF2-40B4-BE49-F238E27FC236}">
                  <a16:creationId xmlns:a16="http://schemas.microsoft.com/office/drawing/2014/main" xmlns="" id="{B8DF2F4A-7122-4FA6-87FF-10A9491A8186}"/>
                </a:ext>
              </a:extLst>
            </p:cNvPr>
            <p:cNvSpPr>
              <a:spLocks/>
            </p:cNvSpPr>
            <p:nvPr/>
          </p:nvSpPr>
          <p:spPr bwMode="auto">
            <a:xfrm>
              <a:off x="5501202" y="2623781"/>
              <a:ext cx="6303" cy="2807"/>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0" y="0"/>
                    <a:pt x="1" y="1"/>
                    <a:pt x="2" y="1"/>
                  </a:cubicBezTo>
                  <a:cubicBezTo>
                    <a:pt x="1" y="1"/>
                    <a:pt x="0"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32" name="Freeform 1603">
              <a:extLst>
                <a:ext uri="{FF2B5EF4-FFF2-40B4-BE49-F238E27FC236}">
                  <a16:creationId xmlns:a16="http://schemas.microsoft.com/office/drawing/2014/main" xmlns="" id="{4139300D-6A09-4366-9EC5-09EF0C03C598}"/>
                </a:ext>
              </a:extLst>
            </p:cNvPr>
            <p:cNvSpPr>
              <a:spLocks/>
            </p:cNvSpPr>
            <p:nvPr/>
          </p:nvSpPr>
          <p:spPr bwMode="auto">
            <a:xfrm>
              <a:off x="5501202" y="2623781"/>
              <a:ext cx="6303" cy="2807"/>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0" y="0"/>
                    <a:pt x="1" y="1"/>
                    <a:pt x="2" y="1"/>
                  </a:cubicBezTo>
                  <a:cubicBezTo>
                    <a:pt x="1" y="1"/>
                    <a:pt x="0"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33" name="Freeform 1604">
              <a:extLst>
                <a:ext uri="{FF2B5EF4-FFF2-40B4-BE49-F238E27FC236}">
                  <a16:creationId xmlns:a16="http://schemas.microsoft.com/office/drawing/2014/main" xmlns="" id="{B62D4451-F711-4E51-B202-94D3C00F875B}"/>
                </a:ext>
              </a:extLst>
            </p:cNvPr>
            <p:cNvSpPr>
              <a:spLocks/>
            </p:cNvSpPr>
            <p:nvPr/>
          </p:nvSpPr>
          <p:spPr bwMode="auto">
            <a:xfrm>
              <a:off x="7195017" y="3148768"/>
              <a:ext cx="4727" cy="5615"/>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0" y="1"/>
                    <a:pt x="1" y="2"/>
                    <a:pt x="2" y="2"/>
                  </a:cubicBezTo>
                  <a:cubicBezTo>
                    <a:pt x="1" y="2"/>
                    <a:pt x="0" y="1"/>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34" name="Freeform 1605">
              <a:extLst>
                <a:ext uri="{FF2B5EF4-FFF2-40B4-BE49-F238E27FC236}">
                  <a16:creationId xmlns:a16="http://schemas.microsoft.com/office/drawing/2014/main" xmlns="" id="{A097F86A-C852-40B0-9DAE-AF48FE78B44B}"/>
                </a:ext>
              </a:extLst>
            </p:cNvPr>
            <p:cNvSpPr>
              <a:spLocks/>
            </p:cNvSpPr>
            <p:nvPr/>
          </p:nvSpPr>
          <p:spPr bwMode="auto">
            <a:xfrm>
              <a:off x="7195017" y="3148768"/>
              <a:ext cx="4727" cy="5615"/>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0" y="1"/>
                    <a:pt x="1" y="2"/>
                    <a:pt x="2" y="2"/>
                  </a:cubicBezTo>
                  <a:cubicBezTo>
                    <a:pt x="1" y="2"/>
                    <a:pt x="0" y="1"/>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35" name="Freeform 1606">
              <a:extLst>
                <a:ext uri="{FF2B5EF4-FFF2-40B4-BE49-F238E27FC236}">
                  <a16:creationId xmlns:a16="http://schemas.microsoft.com/office/drawing/2014/main" xmlns="" id="{BE42D791-D185-482F-B8B6-A340A8E44CF5}"/>
                </a:ext>
              </a:extLst>
            </p:cNvPr>
            <p:cNvSpPr>
              <a:spLocks/>
            </p:cNvSpPr>
            <p:nvPr/>
          </p:nvSpPr>
          <p:spPr bwMode="auto">
            <a:xfrm>
              <a:off x="7210773" y="3122097"/>
              <a:ext cx="3151" cy="7019"/>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1" y="1"/>
                    <a:pt x="0" y="2"/>
                    <a:pt x="1" y="3"/>
                  </a:cubicBezTo>
                  <a:cubicBezTo>
                    <a:pt x="1" y="2"/>
                    <a:pt x="1" y="1"/>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36" name="Freeform 1607">
              <a:extLst>
                <a:ext uri="{FF2B5EF4-FFF2-40B4-BE49-F238E27FC236}">
                  <a16:creationId xmlns:a16="http://schemas.microsoft.com/office/drawing/2014/main" xmlns="" id="{534D3D6A-85F1-47FD-8906-6230E8FED801}"/>
                </a:ext>
              </a:extLst>
            </p:cNvPr>
            <p:cNvSpPr>
              <a:spLocks/>
            </p:cNvSpPr>
            <p:nvPr/>
          </p:nvSpPr>
          <p:spPr bwMode="auto">
            <a:xfrm>
              <a:off x="7210773" y="3122097"/>
              <a:ext cx="3151" cy="7019"/>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1" y="1"/>
                    <a:pt x="0" y="2"/>
                    <a:pt x="1" y="3"/>
                  </a:cubicBezTo>
                  <a:cubicBezTo>
                    <a:pt x="1" y="2"/>
                    <a:pt x="1" y="1"/>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37" name="Freeform 1608">
              <a:extLst>
                <a:ext uri="{FF2B5EF4-FFF2-40B4-BE49-F238E27FC236}">
                  <a16:creationId xmlns:a16="http://schemas.microsoft.com/office/drawing/2014/main" xmlns="" id="{AD0F3079-D742-47B4-80B4-AEC841DA74EF}"/>
                </a:ext>
              </a:extLst>
            </p:cNvPr>
            <p:cNvSpPr>
              <a:spLocks/>
            </p:cNvSpPr>
            <p:nvPr/>
          </p:nvSpPr>
          <p:spPr bwMode="auto">
            <a:xfrm>
              <a:off x="7217076" y="3126308"/>
              <a:ext cx="0" cy="2807"/>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38" name="Freeform 1609">
              <a:extLst>
                <a:ext uri="{FF2B5EF4-FFF2-40B4-BE49-F238E27FC236}">
                  <a16:creationId xmlns:a16="http://schemas.microsoft.com/office/drawing/2014/main" xmlns="" id="{6D3DDD01-97C9-4D2E-BEC6-74FF1DAFF4E0}"/>
                </a:ext>
              </a:extLst>
            </p:cNvPr>
            <p:cNvSpPr>
              <a:spLocks/>
            </p:cNvSpPr>
            <p:nvPr/>
          </p:nvSpPr>
          <p:spPr bwMode="auto">
            <a:xfrm>
              <a:off x="7217076" y="3126308"/>
              <a:ext cx="0" cy="2807"/>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39" name="Freeform 1610">
              <a:extLst>
                <a:ext uri="{FF2B5EF4-FFF2-40B4-BE49-F238E27FC236}">
                  <a16:creationId xmlns:a16="http://schemas.microsoft.com/office/drawing/2014/main" xmlns="" id="{80057A96-53CA-464D-954A-93BD97D2E83F}"/>
                </a:ext>
              </a:extLst>
            </p:cNvPr>
            <p:cNvSpPr>
              <a:spLocks/>
            </p:cNvSpPr>
            <p:nvPr/>
          </p:nvSpPr>
          <p:spPr bwMode="auto">
            <a:xfrm>
              <a:off x="7217076" y="3126308"/>
              <a:ext cx="0" cy="2807"/>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40" name="Freeform 1611">
              <a:extLst>
                <a:ext uri="{FF2B5EF4-FFF2-40B4-BE49-F238E27FC236}">
                  <a16:creationId xmlns:a16="http://schemas.microsoft.com/office/drawing/2014/main" xmlns="" id="{A434804F-5781-4721-AAE1-1C7A3D95B6BE}"/>
                </a:ext>
              </a:extLst>
            </p:cNvPr>
            <p:cNvSpPr>
              <a:spLocks/>
            </p:cNvSpPr>
            <p:nvPr/>
          </p:nvSpPr>
          <p:spPr bwMode="auto">
            <a:xfrm>
              <a:off x="7280103" y="3063142"/>
              <a:ext cx="3151" cy="140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0"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41" name="Freeform 1613">
              <a:extLst>
                <a:ext uri="{FF2B5EF4-FFF2-40B4-BE49-F238E27FC236}">
                  <a16:creationId xmlns:a16="http://schemas.microsoft.com/office/drawing/2014/main" xmlns="" id="{0D709E3F-68A6-4D62-9638-7FD40622E088}"/>
                </a:ext>
              </a:extLst>
            </p:cNvPr>
            <p:cNvSpPr>
              <a:spLocks/>
            </p:cNvSpPr>
            <p:nvPr/>
          </p:nvSpPr>
          <p:spPr bwMode="auto">
            <a:xfrm>
              <a:off x="7280103" y="3063142"/>
              <a:ext cx="3151" cy="140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0"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42" name="Freeform 1614">
              <a:extLst>
                <a:ext uri="{FF2B5EF4-FFF2-40B4-BE49-F238E27FC236}">
                  <a16:creationId xmlns:a16="http://schemas.microsoft.com/office/drawing/2014/main" xmlns="" id="{E632517C-F7AB-4824-85EE-96EAC1C7FCB6}"/>
                </a:ext>
              </a:extLst>
            </p:cNvPr>
            <p:cNvSpPr>
              <a:spLocks/>
            </p:cNvSpPr>
            <p:nvPr/>
          </p:nvSpPr>
          <p:spPr bwMode="auto">
            <a:xfrm>
              <a:off x="7029576" y="2743096"/>
              <a:ext cx="253679" cy="443572"/>
            </a:xfrm>
            <a:custGeom>
              <a:avLst/>
              <a:gdLst>
                <a:gd name="T0" fmla="*/ 7 w 91"/>
                <a:gd name="T1" fmla="*/ 10 h 179"/>
                <a:gd name="T2" fmla="*/ 16 w 91"/>
                <a:gd name="T3" fmla="*/ 8 h 179"/>
                <a:gd name="T4" fmla="*/ 27 w 91"/>
                <a:gd name="T5" fmla="*/ 6 h 179"/>
                <a:gd name="T6" fmla="*/ 37 w 91"/>
                <a:gd name="T7" fmla="*/ 5 h 179"/>
                <a:gd name="T8" fmla="*/ 46 w 91"/>
                <a:gd name="T9" fmla="*/ 10 h 179"/>
                <a:gd name="T10" fmla="*/ 56 w 91"/>
                <a:gd name="T11" fmla="*/ 22 h 179"/>
                <a:gd name="T12" fmla="*/ 64 w 91"/>
                <a:gd name="T13" fmla="*/ 23 h 179"/>
                <a:gd name="T14" fmla="*/ 56 w 91"/>
                <a:gd name="T15" fmla="*/ 28 h 179"/>
                <a:gd name="T16" fmla="*/ 49 w 91"/>
                <a:gd name="T17" fmla="*/ 29 h 179"/>
                <a:gd name="T18" fmla="*/ 49 w 91"/>
                <a:gd name="T19" fmla="*/ 33 h 179"/>
                <a:gd name="T20" fmla="*/ 45 w 91"/>
                <a:gd name="T21" fmla="*/ 41 h 179"/>
                <a:gd name="T22" fmla="*/ 44 w 91"/>
                <a:gd name="T23" fmla="*/ 57 h 179"/>
                <a:gd name="T24" fmla="*/ 52 w 91"/>
                <a:gd name="T25" fmla="*/ 64 h 179"/>
                <a:gd name="T26" fmla="*/ 57 w 91"/>
                <a:gd name="T27" fmla="*/ 73 h 179"/>
                <a:gd name="T28" fmla="*/ 65 w 91"/>
                <a:gd name="T29" fmla="*/ 81 h 179"/>
                <a:gd name="T30" fmla="*/ 75 w 91"/>
                <a:gd name="T31" fmla="*/ 87 h 179"/>
                <a:gd name="T32" fmla="*/ 82 w 91"/>
                <a:gd name="T33" fmla="*/ 99 h 179"/>
                <a:gd name="T34" fmla="*/ 88 w 91"/>
                <a:gd name="T35" fmla="*/ 114 h 179"/>
                <a:gd name="T36" fmla="*/ 89 w 91"/>
                <a:gd name="T37" fmla="*/ 119 h 179"/>
                <a:gd name="T38" fmla="*/ 91 w 91"/>
                <a:gd name="T39" fmla="*/ 130 h 179"/>
                <a:gd name="T40" fmla="*/ 88 w 91"/>
                <a:gd name="T41" fmla="*/ 132 h 179"/>
                <a:gd name="T42" fmla="*/ 89 w 91"/>
                <a:gd name="T43" fmla="*/ 139 h 179"/>
                <a:gd name="T44" fmla="*/ 86 w 91"/>
                <a:gd name="T45" fmla="*/ 145 h 179"/>
                <a:gd name="T46" fmla="*/ 79 w 91"/>
                <a:gd name="T47" fmla="*/ 150 h 179"/>
                <a:gd name="T48" fmla="*/ 70 w 91"/>
                <a:gd name="T49" fmla="*/ 156 h 179"/>
                <a:gd name="T50" fmla="*/ 67 w 91"/>
                <a:gd name="T51" fmla="*/ 154 h 179"/>
                <a:gd name="T52" fmla="*/ 63 w 91"/>
                <a:gd name="T53" fmla="*/ 155 h 179"/>
                <a:gd name="T54" fmla="*/ 66 w 91"/>
                <a:gd name="T55" fmla="*/ 159 h 179"/>
                <a:gd name="T56" fmla="*/ 65 w 91"/>
                <a:gd name="T57" fmla="*/ 163 h 179"/>
                <a:gd name="T58" fmla="*/ 56 w 91"/>
                <a:gd name="T59" fmla="*/ 161 h 179"/>
                <a:gd name="T60" fmla="*/ 51 w 91"/>
                <a:gd name="T61" fmla="*/ 176 h 179"/>
                <a:gd name="T62" fmla="*/ 47 w 91"/>
                <a:gd name="T63" fmla="*/ 175 h 179"/>
                <a:gd name="T64" fmla="*/ 46 w 91"/>
                <a:gd name="T65" fmla="*/ 164 h 179"/>
                <a:gd name="T66" fmla="*/ 40 w 91"/>
                <a:gd name="T67" fmla="*/ 155 h 179"/>
                <a:gd name="T68" fmla="*/ 54 w 91"/>
                <a:gd name="T69" fmla="*/ 149 h 179"/>
                <a:gd name="T70" fmla="*/ 59 w 91"/>
                <a:gd name="T71" fmla="*/ 149 h 179"/>
                <a:gd name="T72" fmla="*/ 56 w 91"/>
                <a:gd name="T73" fmla="*/ 140 h 179"/>
                <a:gd name="T74" fmla="*/ 63 w 91"/>
                <a:gd name="T75" fmla="*/ 137 h 179"/>
                <a:gd name="T76" fmla="*/ 71 w 91"/>
                <a:gd name="T77" fmla="*/ 133 h 179"/>
                <a:gd name="T78" fmla="*/ 70 w 91"/>
                <a:gd name="T79" fmla="*/ 116 h 179"/>
                <a:gd name="T80" fmla="*/ 69 w 91"/>
                <a:gd name="T81" fmla="*/ 105 h 179"/>
                <a:gd name="T82" fmla="*/ 66 w 91"/>
                <a:gd name="T83" fmla="*/ 94 h 179"/>
                <a:gd name="T84" fmla="*/ 62 w 91"/>
                <a:gd name="T85" fmla="*/ 86 h 179"/>
                <a:gd name="T86" fmla="*/ 56 w 91"/>
                <a:gd name="T87" fmla="*/ 80 h 179"/>
                <a:gd name="T88" fmla="*/ 45 w 91"/>
                <a:gd name="T89" fmla="*/ 67 h 179"/>
                <a:gd name="T90" fmla="*/ 39 w 91"/>
                <a:gd name="T91" fmla="*/ 61 h 179"/>
                <a:gd name="T92" fmla="*/ 26 w 91"/>
                <a:gd name="T93" fmla="*/ 50 h 179"/>
                <a:gd name="T94" fmla="*/ 28 w 91"/>
                <a:gd name="T95" fmla="*/ 45 h 179"/>
                <a:gd name="T96" fmla="*/ 31 w 91"/>
                <a:gd name="T97" fmla="*/ 38 h 179"/>
                <a:gd name="T98" fmla="*/ 29 w 91"/>
                <a:gd name="T99" fmla="*/ 34 h 179"/>
                <a:gd name="T100" fmla="*/ 20 w 91"/>
                <a:gd name="T101" fmla="*/ 33 h 179"/>
                <a:gd name="T102" fmla="*/ 10 w 91"/>
                <a:gd name="T103" fmla="*/ 23 h 179"/>
                <a:gd name="T104" fmla="*/ 5 w 91"/>
                <a:gd name="T105" fmla="*/ 17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1" h="179">
                  <a:moveTo>
                    <a:pt x="0" y="12"/>
                  </a:moveTo>
                  <a:cubicBezTo>
                    <a:pt x="2" y="12"/>
                    <a:pt x="2" y="9"/>
                    <a:pt x="3" y="8"/>
                  </a:cubicBezTo>
                  <a:cubicBezTo>
                    <a:pt x="4" y="7"/>
                    <a:pt x="6" y="9"/>
                    <a:pt x="7" y="10"/>
                  </a:cubicBezTo>
                  <a:cubicBezTo>
                    <a:pt x="9" y="12"/>
                    <a:pt x="10" y="11"/>
                    <a:pt x="11" y="9"/>
                  </a:cubicBezTo>
                  <a:cubicBezTo>
                    <a:pt x="12" y="7"/>
                    <a:pt x="13" y="9"/>
                    <a:pt x="14" y="10"/>
                  </a:cubicBezTo>
                  <a:cubicBezTo>
                    <a:pt x="14" y="9"/>
                    <a:pt x="14" y="7"/>
                    <a:pt x="16" y="8"/>
                  </a:cubicBezTo>
                  <a:cubicBezTo>
                    <a:pt x="17" y="9"/>
                    <a:pt x="17" y="10"/>
                    <a:pt x="18" y="11"/>
                  </a:cubicBezTo>
                  <a:cubicBezTo>
                    <a:pt x="19" y="11"/>
                    <a:pt x="19" y="7"/>
                    <a:pt x="21" y="7"/>
                  </a:cubicBezTo>
                  <a:cubicBezTo>
                    <a:pt x="21" y="10"/>
                    <a:pt x="26" y="7"/>
                    <a:pt x="27" y="6"/>
                  </a:cubicBezTo>
                  <a:cubicBezTo>
                    <a:pt x="27" y="5"/>
                    <a:pt x="26" y="5"/>
                    <a:pt x="27" y="4"/>
                  </a:cubicBezTo>
                  <a:cubicBezTo>
                    <a:pt x="27" y="2"/>
                    <a:pt x="30" y="2"/>
                    <a:pt x="31" y="0"/>
                  </a:cubicBezTo>
                  <a:cubicBezTo>
                    <a:pt x="33" y="2"/>
                    <a:pt x="34" y="4"/>
                    <a:pt x="37" y="5"/>
                  </a:cubicBezTo>
                  <a:cubicBezTo>
                    <a:pt x="38" y="6"/>
                    <a:pt x="40" y="4"/>
                    <a:pt x="41" y="6"/>
                  </a:cubicBezTo>
                  <a:cubicBezTo>
                    <a:pt x="43" y="7"/>
                    <a:pt x="45" y="5"/>
                    <a:pt x="46" y="7"/>
                  </a:cubicBezTo>
                  <a:cubicBezTo>
                    <a:pt x="47" y="7"/>
                    <a:pt x="48" y="11"/>
                    <a:pt x="46" y="10"/>
                  </a:cubicBezTo>
                  <a:cubicBezTo>
                    <a:pt x="46" y="13"/>
                    <a:pt x="47" y="15"/>
                    <a:pt x="48" y="17"/>
                  </a:cubicBezTo>
                  <a:cubicBezTo>
                    <a:pt x="49" y="16"/>
                    <a:pt x="52" y="17"/>
                    <a:pt x="52" y="19"/>
                  </a:cubicBezTo>
                  <a:cubicBezTo>
                    <a:pt x="52" y="20"/>
                    <a:pt x="55" y="20"/>
                    <a:pt x="56" y="22"/>
                  </a:cubicBezTo>
                  <a:cubicBezTo>
                    <a:pt x="57" y="21"/>
                    <a:pt x="57" y="21"/>
                    <a:pt x="57" y="21"/>
                  </a:cubicBezTo>
                  <a:cubicBezTo>
                    <a:pt x="57" y="22"/>
                    <a:pt x="58" y="21"/>
                    <a:pt x="59" y="21"/>
                  </a:cubicBezTo>
                  <a:cubicBezTo>
                    <a:pt x="61" y="21"/>
                    <a:pt x="66" y="22"/>
                    <a:pt x="64" y="23"/>
                  </a:cubicBezTo>
                  <a:cubicBezTo>
                    <a:pt x="63" y="24"/>
                    <a:pt x="61" y="22"/>
                    <a:pt x="60" y="23"/>
                  </a:cubicBezTo>
                  <a:cubicBezTo>
                    <a:pt x="59" y="24"/>
                    <a:pt x="59" y="25"/>
                    <a:pt x="57" y="26"/>
                  </a:cubicBezTo>
                  <a:cubicBezTo>
                    <a:pt x="56" y="26"/>
                    <a:pt x="57" y="27"/>
                    <a:pt x="56" y="28"/>
                  </a:cubicBezTo>
                  <a:cubicBezTo>
                    <a:pt x="56" y="29"/>
                    <a:pt x="53" y="30"/>
                    <a:pt x="54" y="28"/>
                  </a:cubicBezTo>
                  <a:cubicBezTo>
                    <a:pt x="53" y="28"/>
                    <a:pt x="52" y="30"/>
                    <a:pt x="52" y="30"/>
                  </a:cubicBezTo>
                  <a:cubicBezTo>
                    <a:pt x="51" y="30"/>
                    <a:pt x="50" y="28"/>
                    <a:pt x="49" y="29"/>
                  </a:cubicBezTo>
                  <a:cubicBezTo>
                    <a:pt x="50" y="29"/>
                    <a:pt x="50" y="29"/>
                    <a:pt x="51" y="30"/>
                  </a:cubicBezTo>
                  <a:cubicBezTo>
                    <a:pt x="50" y="31"/>
                    <a:pt x="50" y="31"/>
                    <a:pt x="51" y="32"/>
                  </a:cubicBezTo>
                  <a:cubicBezTo>
                    <a:pt x="52" y="33"/>
                    <a:pt x="50" y="33"/>
                    <a:pt x="49" y="33"/>
                  </a:cubicBezTo>
                  <a:cubicBezTo>
                    <a:pt x="50" y="34"/>
                    <a:pt x="50" y="37"/>
                    <a:pt x="49" y="37"/>
                  </a:cubicBezTo>
                  <a:cubicBezTo>
                    <a:pt x="49" y="37"/>
                    <a:pt x="49" y="37"/>
                    <a:pt x="49" y="37"/>
                  </a:cubicBezTo>
                  <a:cubicBezTo>
                    <a:pt x="49" y="38"/>
                    <a:pt x="46" y="41"/>
                    <a:pt x="45" y="41"/>
                  </a:cubicBezTo>
                  <a:cubicBezTo>
                    <a:pt x="44" y="41"/>
                    <a:pt x="43" y="44"/>
                    <a:pt x="43" y="46"/>
                  </a:cubicBezTo>
                  <a:cubicBezTo>
                    <a:pt x="43" y="48"/>
                    <a:pt x="44" y="49"/>
                    <a:pt x="43" y="52"/>
                  </a:cubicBezTo>
                  <a:cubicBezTo>
                    <a:pt x="41" y="54"/>
                    <a:pt x="44" y="55"/>
                    <a:pt x="44" y="57"/>
                  </a:cubicBezTo>
                  <a:cubicBezTo>
                    <a:pt x="45" y="55"/>
                    <a:pt x="45" y="58"/>
                    <a:pt x="46" y="59"/>
                  </a:cubicBezTo>
                  <a:cubicBezTo>
                    <a:pt x="46" y="60"/>
                    <a:pt x="47" y="61"/>
                    <a:pt x="49" y="61"/>
                  </a:cubicBezTo>
                  <a:cubicBezTo>
                    <a:pt x="50" y="62"/>
                    <a:pt x="51" y="63"/>
                    <a:pt x="52" y="64"/>
                  </a:cubicBezTo>
                  <a:cubicBezTo>
                    <a:pt x="53" y="65"/>
                    <a:pt x="53" y="67"/>
                    <a:pt x="53" y="68"/>
                  </a:cubicBezTo>
                  <a:cubicBezTo>
                    <a:pt x="53" y="68"/>
                    <a:pt x="52" y="68"/>
                    <a:pt x="51" y="68"/>
                  </a:cubicBezTo>
                  <a:cubicBezTo>
                    <a:pt x="54" y="68"/>
                    <a:pt x="55" y="71"/>
                    <a:pt x="57" y="73"/>
                  </a:cubicBezTo>
                  <a:cubicBezTo>
                    <a:pt x="58" y="74"/>
                    <a:pt x="63" y="76"/>
                    <a:pt x="61" y="78"/>
                  </a:cubicBezTo>
                  <a:cubicBezTo>
                    <a:pt x="63" y="78"/>
                    <a:pt x="65" y="81"/>
                    <a:pt x="66" y="82"/>
                  </a:cubicBezTo>
                  <a:cubicBezTo>
                    <a:pt x="66" y="81"/>
                    <a:pt x="65" y="81"/>
                    <a:pt x="65" y="81"/>
                  </a:cubicBezTo>
                  <a:cubicBezTo>
                    <a:pt x="67" y="82"/>
                    <a:pt x="68" y="84"/>
                    <a:pt x="70" y="85"/>
                  </a:cubicBezTo>
                  <a:cubicBezTo>
                    <a:pt x="71" y="83"/>
                    <a:pt x="75" y="88"/>
                    <a:pt x="74" y="89"/>
                  </a:cubicBezTo>
                  <a:cubicBezTo>
                    <a:pt x="75" y="88"/>
                    <a:pt x="73" y="86"/>
                    <a:pt x="75" y="87"/>
                  </a:cubicBezTo>
                  <a:cubicBezTo>
                    <a:pt x="72" y="90"/>
                    <a:pt x="81" y="95"/>
                    <a:pt x="81" y="97"/>
                  </a:cubicBezTo>
                  <a:cubicBezTo>
                    <a:pt x="81" y="95"/>
                    <a:pt x="82" y="97"/>
                    <a:pt x="82" y="97"/>
                  </a:cubicBezTo>
                  <a:cubicBezTo>
                    <a:pt x="83" y="99"/>
                    <a:pt x="82" y="98"/>
                    <a:pt x="82" y="99"/>
                  </a:cubicBezTo>
                  <a:cubicBezTo>
                    <a:pt x="83" y="101"/>
                    <a:pt x="84" y="102"/>
                    <a:pt x="85" y="104"/>
                  </a:cubicBezTo>
                  <a:cubicBezTo>
                    <a:pt x="86" y="106"/>
                    <a:pt x="86" y="109"/>
                    <a:pt x="87" y="111"/>
                  </a:cubicBezTo>
                  <a:cubicBezTo>
                    <a:pt x="88" y="112"/>
                    <a:pt x="88" y="113"/>
                    <a:pt x="88" y="114"/>
                  </a:cubicBezTo>
                  <a:cubicBezTo>
                    <a:pt x="88" y="114"/>
                    <a:pt x="88" y="117"/>
                    <a:pt x="88" y="114"/>
                  </a:cubicBezTo>
                  <a:cubicBezTo>
                    <a:pt x="88" y="116"/>
                    <a:pt x="89" y="120"/>
                    <a:pt x="88" y="117"/>
                  </a:cubicBezTo>
                  <a:cubicBezTo>
                    <a:pt x="88" y="118"/>
                    <a:pt x="89" y="119"/>
                    <a:pt x="89" y="119"/>
                  </a:cubicBezTo>
                  <a:cubicBezTo>
                    <a:pt x="87" y="120"/>
                    <a:pt x="89" y="121"/>
                    <a:pt x="89" y="122"/>
                  </a:cubicBezTo>
                  <a:cubicBezTo>
                    <a:pt x="90" y="123"/>
                    <a:pt x="90" y="124"/>
                    <a:pt x="91" y="126"/>
                  </a:cubicBezTo>
                  <a:cubicBezTo>
                    <a:pt x="91" y="126"/>
                    <a:pt x="91" y="129"/>
                    <a:pt x="91" y="130"/>
                  </a:cubicBezTo>
                  <a:cubicBezTo>
                    <a:pt x="91" y="129"/>
                    <a:pt x="90" y="128"/>
                    <a:pt x="90" y="128"/>
                  </a:cubicBezTo>
                  <a:cubicBezTo>
                    <a:pt x="88" y="129"/>
                    <a:pt x="90" y="131"/>
                    <a:pt x="90" y="132"/>
                  </a:cubicBezTo>
                  <a:cubicBezTo>
                    <a:pt x="90" y="132"/>
                    <a:pt x="89" y="132"/>
                    <a:pt x="88" y="132"/>
                  </a:cubicBezTo>
                  <a:cubicBezTo>
                    <a:pt x="89" y="132"/>
                    <a:pt x="90" y="137"/>
                    <a:pt x="90" y="138"/>
                  </a:cubicBezTo>
                  <a:cubicBezTo>
                    <a:pt x="90" y="137"/>
                    <a:pt x="89" y="137"/>
                    <a:pt x="89" y="136"/>
                  </a:cubicBezTo>
                  <a:cubicBezTo>
                    <a:pt x="90" y="137"/>
                    <a:pt x="89" y="138"/>
                    <a:pt x="89" y="139"/>
                  </a:cubicBezTo>
                  <a:cubicBezTo>
                    <a:pt x="90" y="139"/>
                    <a:pt x="90" y="140"/>
                    <a:pt x="90" y="141"/>
                  </a:cubicBezTo>
                  <a:cubicBezTo>
                    <a:pt x="89" y="141"/>
                    <a:pt x="88" y="142"/>
                    <a:pt x="88" y="142"/>
                  </a:cubicBezTo>
                  <a:cubicBezTo>
                    <a:pt x="88" y="144"/>
                    <a:pt x="88" y="144"/>
                    <a:pt x="86" y="145"/>
                  </a:cubicBezTo>
                  <a:cubicBezTo>
                    <a:pt x="86" y="146"/>
                    <a:pt x="85" y="146"/>
                    <a:pt x="84" y="146"/>
                  </a:cubicBezTo>
                  <a:cubicBezTo>
                    <a:pt x="84" y="147"/>
                    <a:pt x="83" y="148"/>
                    <a:pt x="83" y="148"/>
                  </a:cubicBezTo>
                  <a:cubicBezTo>
                    <a:pt x="81" y="149"/>
                    <a:pt x="80" y="149"/>
                    <a:pt x="79" y="150"/>
                  </a:cubicBezTo>
                  <a:cubicBezTo>
                    <a:pt x="79" y="150"/>
                    <a:pt x="78" y="152"/>
                    <a:pt x="78" y="152"/>
                  </a:cubicBezTo>
                  <a:cubicBezTo>
                    <a:pt x="77" y="152"/>
                    <a:pt x="75" y="153"/>
                    <a:pt x="74" y="154"/>
                  </a:cubicBezTo>
                  <a:cubicBezTo>
                    <a:pt x="73" y="155"/>
                    <a:pt x="71" y="155"/>
                    <a:pt x="70" y="156"/>
                  </a:cubicBezTo>
                  <a:cubicBezTo>
                    <a:pt x="70" y="155"/>
                    <a:pt x="68" y="155"/>
                    <a:pt x="68" y="153"/>
                  </a:cubicBezTo>
                  <a:cubicBezTo>
                    <a:pt x="68" y="154"/>
                    <a:pt x="67" y="154"/>
                    <a:pt x="67" y="155"/>
                  </a:cubicBezTo>
                  <a:cubicBezTo>
                    <a:pt x="67" y="155"/>
                    <a:pt x="67" y="154"/>
                    <a:pt x="67" y="154"/>
                  </a:cubicBezTo>
                  <a:cubicBezTo>
                    <a:pt x="67" y="155"/>
                    <a:pt x="67" y="155"/>
                    <a:pt x="66" y="153"/>
                  </a:cubicBezTo>
                  <a:cubicBezTo>
                    <a:pt x="67" y="153"/>
                    <a:pt x="65" y="153"/>
                    <a:pt x="65" y="153"/>
                  </a:cubicBezTo>
                  <a:cubicBezTo>
                    <a:pt x="65" y="154"/>
                    <a:pt x="65" y="155"/>
                    <a:pt x="63" y="155"/>
                  </a:cubicBezTo>
                  <a:cubicBezTo>
                    <a:pt x="64" y="156"/>
                    <a:pt x="65" y="154"/>
                    <a:pt x="66" y="156"/>
                  </a:cubicBezTo>
                  <a:cubicBezTo>
                    <a:pt x="66" y="158"/>
                    <a:pt x="63" y="157"/>
                    <a:pt x="62" y="157"/>
                  </a:cubicBezTo>
                  <a:cubicBezTo>
                    <a:pt x="63" y="158"/>
                    <a:pt x="65" y="158"/>
                    <a:pt x="66" y="159"/>
                  </a:cubicBezTo>
                  <a:cubicBezTo>
                    <a:pt x="65" y="160"/>
                    <a:pt x="65" y="162"/>
                    <a:pt x="63" y="161"/>
                  </a:cubicBezTo>
                  <a:cubicBezTo>
                    <a:pt x="62" y="160"/>
                    <a:pt x="62" y="158"/>
                    <a:pt x="61" y="158"/>
                  </a:cubicBezTo>
                  <a:cubicBezTo>
                    <a:pt x="61" y="159"/>
                    <a:pt x="65" y="162"/>
                    <a:pt x="65" y="163"/>
                  </a:cubicBezTo>
                  <a:cubicBezTo>
                    <a:pt x="62" y="162"/>
                    <a:pt x="61" y="160"/>
                    <a:pt x="59" y="158"/>
                  </a:cubicBezTo>
                  <a:cubicBezTo>
                    <a:pt x="59" y="160"/>
                    <a:pt x="66" y="164"/>
                    <a:pt x="63" y="166"/>
                  </a:cubicBezTo>
                  <a:cubicBezTo>
                    <a:pt x="61" y="167"/>
                    <a:pt x="57" y="162"/>
                    <a:pt x="56" y="161"/>
                  </a:cubicBezTo>
                  <a:cubicBezTo>
                    <a:pt x="57" y="163"/>
                    <a:pt x="61" y="165"/>
                    <a:pt x="60" y="168"/>
                  </a:cubicBezTo>
                  <a:cubicBezTo>
                    <a:pt x="60" y="169"/>
                    <a:pt x="57" y="170"/>
                    <a:pt x="55" y="171"/>
                  </a:cubicBezTo>
                  <a:cubicBezTo>
                    <a:pt x="53" y="172"/>
                    <a:pt x="53" y="174"/>
                    <a:pt x="51" y="176"/>
                  </a:cubicBezTo>
                  <a:cubicBezTo>
                    <a:pt x="50" y="177"/>
                    <a:pt x="47" y="179"/>
                    <a:pt x="46" y="178"/>
                  </a:cubicBezTo>
                  <a:cubicBezTo>
                    <a:pt x="46" y="177"/>
                    <a:pt x="47" y="176"/>
                    <a:pt x="48" y="176"/>
                  </a:cubicBezTo>
                  <a:cubicBezTo>
                    <a:pt x="48" y="176"/>
                    <a:pt x="47" y="175"/>
                    <a:pt x="47" y="175"/>
                  </a:cubicBezTo>
                  <a:cubicBezTo>
                    <a:pt x="47" y="175"/>
                    <a:pt x="47" y="175"/>
                    <a:pt x="46" y="176"/>
                  </a:cubicBezTo>
                  <a:cubicBezTo>
                    <a:pt x="46" y="173"/>
                    <a:pt x="46" y="171"/>
                    <a:pt x="46" y="168"/>
                  </a:cubicBezTo>
                  <a:cubicBezTo>
                    <a:pt x="46" y="167"/>
                    <a:pt x="46" y="165"/>
                    <a:pt x="46" y="164"/>
                  </a:cubicBezTo>
                  <a:cubicBezTo>
                    <a:pt x="46" y="164"/>
                    <a:pt x="48" y="160"/>
                    <a:pt x="48" y="163"/>
                  </a:cubicBezTo>
                  <a:cubicBezTo>
                    <a:pt x="48" y="159"/>
                    <a:pt x="41" y="159"/>
                    <a:pt x="42" y="156"/>
                  </a:cubicBezTo>
                  <a:cubicBezTo>
                    <a:pt x="42" y="156"/>
                    <a:pt x="41" y="156"/>
                    <a:pt x="40" y="155"/>
                  </a:cubicBezTo>
                  <a:cubicBezTo>
                    <a:pt x="41" y="155"/>
                    <a:pt x="42" y="154"/>
                    <a:pt x="43" y="154"/>
                  </a:cubicBezTo>
                  <a:cubicBezTo>
                    <a:pt x="49" y="154"/>
                    <a:pt x="46" y="151"/>
                    <a:pt x="47" y="149"/>
                  </a:cubicBezTo>
                  <a:cubicBezTo>
                    <a:pt x="49" y="151"/>
                    <a:pt x="52" y="149"/>
                    <a:pt x="54" y="149"/>
                  </a:cubicBezTo>
                  <a:cubicBezTo>
                    <a:pt x="55" y="149"/>
                    <a:pt x="55" y="149"/>
                    <a:pt x="55" y="150"/>
                  </a:cubicBezTo>
                  <a:cubicBezTo>
                    <a:pt x="56" y="151"/>
                    <a:pt x="58" y="151"/>
                    <a:pt x="59" y="151"/>
                  </a:cubicBezTo>
                  <a:cubicBezTo>
                    <a:pt x="59" y="150"/>
                    <a:pt x="58" y="149"/>
                    <a:pt x="59" y="149"/>
                  </a:cubicBezTo>
                  <a:cubicBezTo>
                    <a:pt x="59" y="147"/>
                    <a:pt x="56" y="147"/>
                    <a:pt x="56" y="146"/>
                  </a:cubicBezTo>
                  <a:cubicBezTo>
                    <a:pt x="55" y="145"/>
                    <a:pt x="55" y="143"/>
                    <a:pt x="54" y="142"/>
                  </a:cubicBezTo>
                  <a:cubicBezTo>
                    <a:pt x="54" y="141"/>
                    <a:pt x="55" y="141"/>
                    <a:pt x="56" y="140"/>
                  </a:cubicBezTo>
                  <a:cubicBezTo>
                    <a:pt x="57" y="139"/>
                    <a:pt x="60" y="141"/>
                    <a:pt x="61" y="141"/>
                  </a:cubicBezTo>
                  <a:cubicBezTo>
                    <a:pt x="60" y="140"/>
                    <a:pt x="61" y="138"/>
                    <a:pt x="60" y="137"/>
                  </a:cubicBezTo>
                  <a:cubicBezTo>
                    <a:pt x="61" y="137"/>
                    <a:pt x="62" y="137"/>
                    <a:pt x="63" y="137"/>
                  </a:cubicBezTo>
                  <a:cubicBezTo>
                    <a:pt x="64" y="137"/>
                    <a:pt x="65" y="136"/>
                    <a:pt x="66" y="135"/>
                  </a:cubicBezTo>
                  <a:cubicBezTo>
                    <a:pt x="67" y="134"/>
                    <a:pt x="67" y="134"/>
                    <a:pt x="69" y="133"/>
                  </a:cubicBezTo>
                  <a:cubicBezTo>
                    <a:pt x="70" y="133"/>
                    <a:pt x="71" y="133"/>
                    <a:pt x="71" y="133"/>
                  </a:cubicBezTo>
                  <a:cubicBezTo>
                    <a:pt x="73" y="131"/>
                    <a:pt x="70" y="126"/>
                    <a:pt x="71" y="123"/>
                  </a:cubicBezTo>
                  <a:cubicBezTo>
                    <a:pt x="71" y="121"/>
                    <a:pt x="72" y="120"/>
                    <a:pt x="71" y="118"/>
                  </a:cubicBezTo>
                  <a:cubicBezTo>
                    <a:pt x="70" y="118"/>
                    <a:pt x="70" y="117"/>
                    <a:pt x="70" y="116"/>
                  </a:cubicBezTo>
                  <a:cubicBezTo>
                    <a:pt x="69" y="115"/>
                    <a:pt x="69" y="115"/>
                    <a:pt x="69" y="114"/>
                  </a:cubicBezTo>
                  <a:cubicBezTo>
                    <a:pt x="68" y="112"/>
                    <a:pt x="68" y="112"/>
                    <a:pt x="68" y="111"/>
                  </a:cubicBezTo>
                  <a:cubicBezTo>
                    <a:pt x="67" y="108"/>
                    <a:pt x="69" y="107"/>
                    <a:pt x="69" y="105"/>
                  </a:cubicBezTo>
                  <a:cubicBezTo>
                    <a:pt x="69" y="105"/>
                    <a:pt x="69" y="102"/>
                    <a:pt x="69" y="102"/>
                  </a:cubicBezTo>
                  <a:cubicBezTo>
                    <a:pt x="67" y="101"/>
                    <a:pt x="69" y="101"/>
                    <a:pt x="69" y="100"/>
                  </a:cubicBezTo>
                  <a:cubicBezTo>
                    <a:pt x="70" y="97"/>
                    <a:pt x="68" y="95"/>
                    <a:pt x="66" y="94"/>
                  </a:cubicBezTo>
                  <a:cubicBezTo>
                    <a:pt x="65" y="94"/>
                    <a:pt x="63" y="93"/>
                    <a:pt x="63" y="91"/>
                  </a:cubicBezTo>
                  <a:cubicBezTo>
                    <a:pt x="64" y="90"/>
                    <a:pt x="66" y="90"/>
                    <a:pt x="66" y="88"/>
                  </a:cubicBezTo>
                  <a:cubicBezTo>
                    <a:pt x="65" y="88"/>
                    <a:pt x="63" y="87"/>
                    <a:pt x="62" y="86"/>
                  </a:cubicBezTo>
                  <a:cubicBezTo>
                    <a:pt x="61" y="85"/>
                    <a:pt x="61" y="85"/>
                    <a:pt x="60" y="84"/>
                  </a:cubicBezTo>
                  <a:cubicBezTo>
                    <a:pt x="59" y="83"/>
                    <a:pt x="59" y="84"/>
                    <a:pt x="57" y="83"/>
                  </a:cubicBezTo>
                  <a:cubicBezTo>
                    <a:pt x="57" y="83"/>
                    <a:pt x="56" y="81"/>
                    <a:pt x="56" y="80"/>
                  </a:cubicBezTo>
                  <a:cubicBezTo>
                    <a:pt x="55" y="78"/>
                    <a:pt x="54" y="76"/>
                    <a:pt x="52" y="74"/>
                  </a:cubicBezTo>
                  <a:cubicBezTo>
                    <a:pt x="52" y="73"/>
                    <a:pt x="50" y="73"/>
                    <a:pt x="49" y="72"/>
                  </a:cubicBezTo>
                  <a:cubicBezTo>
                    <a:pt x="48" y="71"/>
                    <a:pt x="46" y="69"/>
                    <a:pt x="45" y="67"/>
                  </a:cubicBezTo>
                  <a:cubicBezTo>
                    <a:pt x="44" y="66"/>
                    <a:pt x="44" y="65"/>
                    <a:pt x="43" y="63"/>
                  </a:cubicBezTo>
                  <a:cubicBezTo>
                    <a:pt x="42" y="63"/>
                    <a:pt x="42" y="62"/>
                    <a:pt x="41" y="63"/>
                  </a:cubicBezTo>
                  <a:cubicBezTo>
                    <a:pt x="41" y="62"/>
                    <a:pt x="39" y="62"/>
                    <a:pt x="39" y="61"/>
                  </a:cubicBezTo>
                  <a:cubicBezTo>
                    <a:pt x="38" y="60"/>
                    <a:pt x="37" y="58"/>
                    <a:pt x="38" y="57"/>
                  </a:cubicBezTo>
                  <a:cubicBezTo>
                    <a:pt x="39" y="56"/>
                    <a:pt x="34" y="56"/>
                    <a:pt x="34" y="55"/>
                  </a:cubicBezTo>
                  <a:cubicBezTo>
                    <a:pt x="31" y="55"/>
                    <a:pt x="29" y="51"/>
                    <a:pt x="26" y="50"/>
                  </a:cubicBezTo>
                  <a:cubicBezTo>
                    <a:pt x="25" y="50"/>
                    <a:pt x="23" y="49"/>
                    <a:pt x="24" y="48"/>
                  </a:cubicBezTo>
                  <a:cubicBezTo>
                    <a:pt x="27" y="47"/>
                    <a:pt x="24" y="46"/>
                    <a:pt x="24" y="45"/>
                  </a:cubicBezTo>
                  <a:cubicBezTo>
                    <a:pt x="24" y="44"/>
                    <a:pt x="28" y="45"/>
                    <a:pt x="28" y="45"/>
                  </a:cubicBezTo>
                  <a:cubicBezTo>
                    <a:pt x="30" y="45"/>
                    <a:pt x="34" y="43"/>
                    <a:pt x="32" y="42"/>
                  </a:cubicBezTo>
                  <a:cubicBezTo>
                    <a:pt x="32" y="42"/>
                    <a:pt x="34" y="41"/>
                    <a:pt x="34" y="40"/>
                  </a:cubicBezTo>
                  <a:cubicBezTo>
                    <a:pt x="34" y="39"/>
                    <a:pt x="32" y="38"/>
                    <a:pt x="31" y="38"/>
                  </a:cubicBezTo>
                  <a:cubicBezTo>
                    <a:pt x="30" y="38"/>
                    <a:pt x="30" y="38"/>
                    <a:pt x="30" y="37"/>
                  </a:cubicBezTo>
                  <a:cubicBezTo>
                    <a:pt x="29" y="36"/>
                    <a:pt x="28" y="36"/>
                    <a:pt x="27" y="36"/>
                  </a:cubicBezTo>
                  <a:cubicBezTo>
                    <a:pt x="27" y="34"/>
                    <a:pt x="29" y="35"/>
                    <a:pt x="29" y="34"/>
                  </a:cubicBezTo>
                  <a:cubicBezTo>
                    <a:pt x="29" y="32"/>
                    <a:pt x="27" y="32"/>
                    <a:pt x="26" y="31"/>
                  </a:cubicBezTo>
                  <a:cubicBezTo>
                    <a:pt x="25" y="30"/>
                    <a:pt x="24" y="29"/>
                    <a:pt x="23" y="30"/>
                  </a:cubicBezTo>
                  <a:cubicBezTo>
                    <a:pt x="20" y="30"/>
                    <a:pt x="21" y="31"/>
                    <a:pt x="20" y="33"/>
                  </a:cubicBezTo>
                  <a:cubicBezTo>
                    <a:pt x="18" y="32"/>
                    <a:pt x="17" y="31"/>
                    <a:pt x="16" y="31"/>
                  </a:cubicBezTo>
                  <a:cubicBezTo>
                    <a:pt x="14" y="31"/>
                    <a:pt x="12" y="29"/>
                    <a:pt x="11" y="28"/>
                  </a:cubicBezTo>
                  <a:cubicBezTo>
                    <a:pt x="10" y="27"/>
                    <a:pt x="9" y="24"/>
                    <a:pt x="10" y="23"/>
                  </a:cubicBezTo>
                  <a:cubicBezTo>
                    <a:pt x="10" y="20"/>
                    <a:pt x="8" y="21"/>
                    <a:pt x="8" y="19"/>
                  </a:cubicBezTo>
                  <a:cubicBezTo>
                    <a:pt x="8" y="20"/>
                    <a:pt x="8" y="20"/>
                    <a:pt x="8" y="21"/>
                  </a:cubicBezTo>
                  <a:cubicBezTo>
                    <a:pt x="6" y="20"/>
                    <a:pt x="6" y="18"/>
                    <a:pt x="5" y="17"/>
                  </a:cubicBezTo>
                  <a:cubicBezTo>
                    <a:pt x="3" y="16"/>
                    <a:pt x="1" y="14"/>
                    <a:pt x="0" y="1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43" name="Freeform 1615">
              <a:extLst>
                <a:ext uri="{FF2B5EF4-FFF2-40B4-BE49-F238E27FC236}">
                  <a16:creationId xmlns:a16="http://schemas.microsoft.com/office/drawing/2014/main" xmlns="" id="{828F1C09-9569-47A3-AA70-289E0819AAF9}"/>
                </a:ext>
              </a:extLst>
            </p:cNvPr>
            <p:cNvSpPr>
              <a:spLocks/>
            </p:cNvSpPr>
            <p:nvPr/>
          </p:nvSpPr>
          <p:spPr bwMode="auto">
            <a:xfrm>
              <a:off x="7029576" y="2743096"/>
              <a:ext cx="253679" cy="443572"/>
            </a:xfrm>
            <a:custGeom>
              <a:avLst/>
              <a:gdLst>
                <a:gd name="T0" fmla="*/ 7 w 91"/>
                <a:gd name="T1" fmla="*/ 10 h 179"/>
                <a:gd name="T2" fmla="*/ 16 w 91"/>
                <a:gd name="T3" fmla="*/ 8 h 179"/>
                <a:gd name="T4" fmla="*/ 27 w 91"/>
                <a:gd name="T5" fmla="*/ 6 h 179"/>
                <a:gd name="T6" fmla="*/ 37 w 91"/>
                <a:gd name="T7" fmla="*/ 5 h 179"/>
                <a:gd name="T8" fmla="*/ 46 w 91"/>
                <a:gd name="T9" fmla="*/ 10 h 179"/>
                <a:gd name="T10" fmla="*/ 56 w 91"/>
                <a:gd name="T11" fmla="*/ 22 h 179"/>
                <a:gd name="T12" fmla="*/ 64 w 91"/>
                <a:gd name="T13" fmla="*/ 23 h 179"/>
                <a:gd name="T14" fmla="*/ 56 w 91"/>
                <a:gd name="T15" fmla="*/ 28 h 179"/>
                <a:gd name="T16" fmla="*/ 49 w 91"/>
                <a:gd name="T17" fmla="*/ 29 h 179"/>
                <a:gd name="T18" fmla="*/ 49 w 91"/>
                <a:gd name="T19" fmla="*/ 33 h 179"/>
                <a:gd name="T20" fmla="*/ 45 w 91"/>
                <a:gd name="T21" fmla="*/ 41 h 179"/>
                <a:gd name="T22" fmla="*/ 44 w 91"/>
                <a:gd name="T23" fmla="*/ 57 h 179"/>
                <a:gd name="T24" fmla="*/ 52 w 91"/>
                <a:gd name="T25" fmla="*/ 64 h 179"/>
                <a:gd name="T26" fmla="*/ 57 w 91"/>
                <a:gd name="T27" fmla="*/ 73 h 179"/>
                <a:gd name="T28" fmla="*/ 65 w 91"/>
                <a:gd name="T29" fmla="*/ 81 h 179"/>
                <a:gd name="T30" fmla="*/ 75 w 91"/>
                <a:gd name="T31" fmla="*/ 87 h 179"/>
                <a:gd name="T32" fmla="*/ 82 w 91"/>
                <a:gd name="T33" fmla="*/ 99 h 179"/>
                <a:gd name="T34" fmla="*/ 88 w 91"/>
                <a:gd name="T35" fmla="*/ 114 h 179"/>
                <a:gd name="T36" fmla="*/ 89 w 91"/>
                <a:gd name="T37" fmla="*/ 119 h 179"/>
                <a:gd name="T38" fmla="*/ 91 w 91"/>
                <a:gd name="T39" fmla="*/ 130 h 179"/>
                <a:gd name="T40" fmla="*/ 88 w 91"/>
                <a:gd name="T41" fmla="*/ 132 h 179"/>
                <a:gd name="T42" fmla="*/ 89 w 91"/>
                <a:gd name="T43" fmla="*/ 139 h 179"/>
                <a:gd name="T44" fmla="*/ 86 w 91"/>
                <a:gd name="T45" fmla="*/ 145 h 179"/>
                <a:gd name="T46" fmla="*/ 79 w 91"/>
                <a:gd name="T47" fmla="*/ 150 h 179"/>
                <a:gd name="T48" fmla="*/ 70 w 91"/>
                <a:gd name="T49" fmla="*/ 156 h 179"/>
                <a:gd name="T50" fmla="*/ 67 w 91"/>
                <a:gd name="T51" fmla="*/ 154 h 179"/>
                <a:gd name="T52" fmla="*/ 63 w 91"/>
                <a:gd name="T53" fmla="*/ 155 h 179"/>
                <a:gd name="T54" fmla="*/ 66 w 91"/>
                <a:gd name="T55" fmla="*/ 159 h 179"/>
                <a:gd name="T56" fmla="*/ 65 w 91"/>
                <a:gd name="T57" fmla="*/ 163 h 179"/>
                <a:gd name="T58" fmla="*/ 56 w 91"/>
                <a:gd name="T59" fmla="*/ 161 h 179"/>
                <a:gd name="T60" fmla="*/ 51 w 91"/>
                <a:gd name="T61" fmla="*/ 176 h 179"/>
                <a:gd name="T62" fmla="*/ 47 w 91"/>
                <a:gd name="T63" fmla="*/ 175 h 179"/>
                <a:gd name="T64" fmla="*/ 46 w 91"/>
                <a:gd name="T65" fmla="*/ 164 h 179"/>
                <a:gd name="T66" fmla="*/ 40 w 91"/>
                <a:gd name="T67" fmla="*/ 155 h 179"/>
                <a:gd name="T68" fmla="*/ 54 w 91"/>
                <a:gd name="T69" fmla="*/ 149 h 179"/>
                <a:gd name="T70" fmla="*/ 59 w 91"/>
                <a:gd name="T71" fmla="*/ 149 h 179"/>
                <a:gd name="T72" fmla="*/ 56 w 91"/>
                <a:gd name="T73" fmla="*/ 140 h 179"/>
                <a:gd name="T74" fmla="*/ 63 w 91"/>
                <a:gd name="T75" fmla="*/ 137 h 179"/>
                <a:gd name="T76" fmla="*/ 71 w 91"/>
                <a:gd name="T77" fmla="*/ 133 h 179"/>
                <a:gd name="T78" fmla="*/ 70 w 91"/>
                <a:gd name="T79" fmla="*/ 116 h 179"/>
                <a:gd name="T80" fmla="*/ 69 w 91"/>
                <a:gd name="T81" fmla="*/ 105 h 179"/>
                <a:gd name="T82" fmla="*/ 66 w 91"/>
                <a:gd name="T83" fmla="*/ 94 h 179"/>
                <a:gd name="T84" fmla="*/ 62 w 91"/>
                <a:gd name="T85" fmla="*/ 86 h 179"/>
                <a:gd name="T86" fmla="*/ 56 w 91"/>
                <a:gd name="T87" fmla="*/ 80 h 179"/>
                <a:gd name="T88" fmla="*/ 45 w 91"/>
                <a:gd name="T89" fmla="*/ 67 h 179"/>
                <a:gd name="T90" fmla="*/ 39 w 91"/>
                <a:gd name="T91" fmla="*/ 61 h 179"/>
                <a:gd name="T92" fmla="*/ 26 w 91"/>
                <a:gd name="T93" fmla="*/ 50 h 179"/>
                <a:gd name="T94" fmla="*/ 28 w 91"/>
                <a:gd name="T95" fmla="*/ 45 h 179"/>
                <a:gd name="T96" fmla="*/ 31 w 91"/>
                <a:gd name="T97" fmla="*/ 38 h 179"/>
                <a:gd name="T98" fmla="*/ 29 w 91"/>
                <a:gd name="T99" fmla="*/ 34 h 179"/>
                <a:gd name="T100" fmla="*/ 20 w 91"/>
                <a:gd name="T101" fmla="*/ 33 h 179"/>
                <a:gd name="T102" fmla="*/ 10 w 91"/>
                <a:gd name="T103" fmla="*/ 23 h 179"/>
                <a:gd name="T104" fmla="*/ 5 w 91"/>
                <a:gd name="T105" fmla="*/ 17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1" h="179">
                  <a:moveTo>
                    <a:pt x="0" y="12"/>
                  </a:moveTo>
                  <a:cubicBezTo>
                    <a:pt x="2" y="12"/>
                    <a:pt x="2" y="9"/>
                    <a:pt x="3" y="8"/>
                  </a:cubicBezTo>
                  <a:cubicBezTo>
                    <a:pt x="4" y="7"/>
                    <a:pt x="6" y="9"/>
                    <a:pt x="7" y="10"/>
                  </a:cubicBezTo>
                  <a:cubicBezTo>
                    <a:pt x="9" y="12"/>
                    <a:pt x="10" y="11"/>
                    <a:pt x="11" y="9"/>
                  </a:cubicBezTo>
                  <a:cubicBezTo>
                    <a:pt x="12" y="7"/>
                    <a:pt x="13" y="9"/>
                    <a:pt x="14" y="10"/>
                  </a:cubicBezTo>
                  <a:cubicBezTo>
                    <a:pt x="14" y="9"/>
                    <a:pt x="14" y="7"/>
                    <a:pt x="16" y="8"/>
                  </a:cubicBezTo>
                  <a:cubicBezTo>
                    <a:pt x="17" y="9"/>
                    <a:pt x="17" y="10"/>
                    <a:pt x="18" y="11"/>
                  </a:cubicBezTo>
                  <a:cubicBezTo>
                    <a:pt x="19" y="11"/>
                    <a:pt x="19" y="7"/>
                    <a:pt x="21" y="7"/>
                  </a:cubicBezTo>
                  <a:cubicBezTo>
                    <a:pt x="21" y="10"/>
                    <a:pt x="26" y="7"/>
                    <a:pt x="27" y="6"/>
                  </a:cubicBezTo>
                  <a:cubicBezTo>
                    <a:pt x="27" y="5"/>
                    <a:pt x="26" y="5"/>
                    <a:pt x="27" y="4"/>
                  </a:cubicBezTo>
                  <a:cubicBezTo>
                    <a:pt x="27" y="2"/>
                    <a:pt x="30" y="2"/>
                    <a:pt x="31" y="0"/>
                  </a:cubicBezTo>
                  <a:cubicBezTo>
                    <a:pt x="33" y="2"/>
                    <a:pt x="34" y="4"/>
                    <a:pt x="37" y="5"/>
                  </a:cubicBezTo>
                  <a:cubicBezTo>
                    <a:pt x="38" y="6"/>
                    <a:pt x="40" y="4"/>
                    <a:pt x="41" y="6"/>
                  </a:cubicBezTo>
                  <a:cubicBezTo>
                    <a:pt x="43" y="7"/>
                    <a:pt x="45" y="5"/>
                    <a:pt x="46" y="7"/>
                  </a:cubicBezTo>
                  <a:cubicBezTo>
                    <a:pt x="47" y="7"/>
                    <a:pt x="48" y="11"/>
                    <a:pt x="46" y="10"/>
                  </a:cubicBezTo>
                  <a:cubicBezTo>
                    <a:pt x="46" y="13"/>
                    <a:pt x="47" y="15"/>
                    <a:pt x="48" y="17"/>
                  </a:cubicBezTo>
                  <a:cubicBezTo>
                    <a:pt x="49" y="16"/>
                    <a:pt x="52" y="17"/>
                    <a:pt x="52" y="19"/>
                  </a:cubicBezTo>
                  <a:cubicBezTo>
                    <a:pt x="52" y="20"/>
                    <a:pt x="55" y="20"/>
                    <a:pt x="56" y="22"/>
                  </a:cubicBezTo>
                  <a:cubicBezTo>
                    <a:pt x="57" y="21"/>
                    <a:pt x="57" y="21"/>
                    <a:pt x="57" y="21"/>
                  </a:cubicBezTo>
                  <a:cubicBezTo>
                    <a:pt x="57" y="22"/>
                    <a:pt x="58" y="21"/>
                    <a:pt x="59" y="21"/>
                  </a:cubicBezTo>
                  <a:cubicBezTo>
                    <a:pt x="61" y="21"/>
                    <a:pt x="66" y="22"/>
                    <a:pt x="64" y="23"/>
                  </a:cubicBezTo>
                  <a:cubicBezTo>
                    <a:pt x="63" y="24"/>
                    <a:pt x="61" y="22"/>
                    <a:pt x="60" y="23"/>
                  </a:cubicBezTo>
                  <a:cubicBezTo>
                    <a:pt x="59" y="24"/>
                    <a:pt x="59" y="25"/>
                    <a:pt x="57" y="26"/>
                  </a:cubicBezTo>
                  <a:cubicBezTo>
                    <a:pt x="56" y="26"/>
                    <a:pt x="57" y="27"/>
                    <a:pt x="56" y="28"/>
                  </a:cubicBezTo>
                  <a:cubicBezTo>
                    <a:pt x="56" y="29"/>
                    <a:pt x="53" y="30"/>
                    <a:pt x="54" y="28"/>
                  </a:cubicBezTo>
                  <a:cubicBezTo>
                    <a:pt x="53" y="28"/>
                    <a:pt x="52" y="30"/>
                    <a:pt x="52" y="30"/>
                  </a:cubicBezTo>
                  <a:cubicBezTo>
                    <a:pt x="51" y="30"/>
                    <a:pt x="50" y="28"/>
                    <a:pt x="49" y="29"/>
                  </a:cubicBezTo>
                  <a:cubicBezTo>
                    <a:pt x="50" y="29"/>
                    <a:pt x="50" y="29"/>
                    <a:pt x="51" y="30"/>
                  </a:cubicBezTo>
                  <a:cubicBezTo>
                    <a:pt x="50" y="31"/>
                    <a:pt x="50" y="31"/>
                    <a:pt x="51" y="32"/>
                  </a:cubicBezTo>
                  <a:cubicBezTo>
                    <a:pt x="52" y="33"/>
                    <a:pt x="50" y="33"/>
                    <a:pt x="49" y="33"/>
                  </a:cubicBezTo>
                  <a:cubicBezTo>
                    <a:pt x="50" y="34"/>
                    <a:pt x="50" y="37"/>
                    <a:pt x="49" y="37"/>
                  </a:cubicBezTo>
                  <a:cubicBezTo>
                    <a:pt x="49" y="37"/>
                    <a:pt x="49" y="37"/>
                    <a:pt x="49" y="37"/>
                  </a:cubicBezTo>
                  <a:cubicBezTo>
                    <a:pt x="49" y="38"/>
                    <a:pt x="46" y="41"/>
                    <a:pt x="45" y="41"/>
                  </a:cubicBezTo>
                  <a:cubicBezTo>
                    <a:pt x="44" y="41"/>
                    <a:pt x="43" y="44"/>
                    <a:pt x="43" y="46"/>
                  </a:cubicBezTo>
                  <a:cubicBezTo>
                    <a:pt x="43" y="48"/>
                    <a:pt x="44" y="49"/>
                    <a:pt x="43" y="52"/>
                  </a:cubicBezTo>
                  <a:cubicBezTo>
                    <a:pt x="41" y="54"/>
                    <a:pt x="44" y="55"/>
                    <a:pt x="44" y="57"/>
                  </a:cubicBezTo>
                  <a:cubicBezTo>
                    <a:pt x="45" y="55"/>
                    <a:pt x="45" y="58"/>
                    <a:pt x="46" y="59"/>
                  </a:cubicBezTo>
                  <a:cubicBezTo>
                    <a:pt x="46" y="60"/>
                    <a:pt x="47" y="61"/>
                    <a:pt x="49" y="61"/>
                  </a:cubicBezTo>
                  <a:cubicBezTo>
                    <a:pt x="50" y="62"/>
                    <a:pt x="51" y="63"/>
                    <a:pt x="52" y="64"/>
                  </a:cubicBezTo>
                  <a:cubicBezTo>
                    <a:pt x="53" y="65"/>
                    <a:pt x="53" y="67"/>
                    <a:pt x="53" y="68"/>
                  </a:cubicBezTo>
                  <a:cubicBezTo>
                    <a:pt x="53" y="68"/>
                    <a:pt x="52" y="68"/>
                    <a:pt x="51" y="68"/>
                  </a:cubicBezTo>
                  <a:cubicBezTo>
                    <a:pt x="54" y="68"/>
                    <a:pt x="55" y="71"/>
                    <a:pt x="57" y="73"/>
                  </a:cubicBezTo>
                  <a:cubicBezTo>
                    <a:pt x="58" y="74"/>
                    <a:pt x="63" y="76"/>
                    <a:pt x="61" y="78"/>
                  </a:cubicBezTo>
                  <a:cubicBezTo>
                    <a:pt x="63" y="78"/>
                    <a:pt x="65" y="81"/>
                    <a:pt x="66" y="82"/>
                  </a:cubicBezTo>
                  <a:cubicBezTo>
                    <a:pt x="66" y="81"/>
                    <a:pt x="65" y="81"/>
                    <a:pt x="65" y="81"/>
                  </a:cubicBezTo>
                  <a:cubicBezTo>
                    <a:pt x="67" y="82"/>
                    <a:pt x="68" y="84"/>
                    <a:pt x="70" y="85"/>
                  </a:cubicBezTo>
                  <a:cubicBezTo>
                    <a:pt x="71" y="83"/>
                    <a:pt x="75" y="88"/>
                    <a:pt x="74" y="89"/>
                  </a:cubicBezTo>
                  <a:cubicBezTo>
                    <a:pt x="75" y="88"/>
                    <a:pt x="73" y="86"/>
                    <a:pt x="75" y="87"/>
                  </a:cubicBezTo>
                  <a:cubicBezTo>
                    <a:pt x="72" y="90"/>
                    <a:pt x="81" y="95"/>
                    <a:pt x="81" y="97"/>
                  </a:cubicBezTo>
                  <a:cubicBezTo>
                    <a:pt x="81" y="95"/>
                    <a:pt x="82" y="97"/>
                    <a:pt x="82" y="97"/>
                  </a:cubicBezTo>
                  <a:cubicBezTo>
                    <a:pt x="83" y="99"/>
                    <a:pt x="82" y="98"/>
                    <a:pt x="82" y="99"/>
                  </a:cubicBezTo>
                  <a:cubicBezTo>
                    <a:pt x="83" y="101"/>
                    <a:pt x="84" y="102"/>
                    <a:pt x="85" y="104"/>
                  </a:cubicBezTo>
                  <a:cubicBezTo>
                    <a:pt x="86" y="106"/>
                    <a:pt x="86" y="109"/>
                    <a:pt x="87" y="111"/>
                  </a:cubicBezTo>
                  <a:cubicBezTo>
                    <a:pt x="88" y="112"/>
                    <a:pt x="88" y="113"/>
                    <a:pt x="88" y="114"/>
                  </a:cubicBezTo>
                  <a:cubicBezTo>
                    <a:pt x="88" y="114"/>
                    <a:pt x="88" y="117"/>
                    <a:pt x="88" y="114"/>
                  </a:cubicBezTo>
                  <a:cubicBezTo>
                    <a:pt x="88" y="116"/>
                    <a:pt x="89" y="120"/>
                    <a:pt x="88" y="117"/>
                  </a:cubicBezTo>
                  <a:cubicBezTo>
                    <a:pt x="88" y="118"/>
                    <a:pt x="89" y="119"/>
                    <a:pt x="89" y="119"/>
                  </a:cubicBezTo>
                  <a:cubicBezTo>
                    <a:pt x="87" y="120"/>
                    <a:pt x="89" y="121"/>
                    <a:pt x="89" y="122"/>
                  </a:cubicBezTo>
                  <a:cubicBezTo>
                    <a:pt x="90" y="123"/>
                    <a:pt x="90" y="124"/>
                    <a:pt x="91" y="126"/>
                  </a:cubicBezTo>
                  <a:cubicBezTo>
                    <a:pt x="91" y="126"/>
                    <a:pt x="91" y="129"/>
                    <a:pt x="91" y="130"/>
                  </a:cubicBezTo>
                  <a:cubicBezTo>
                    <a:pt x="91" y="129"/>
                    <a:pt x="90" y="128"/>
                    <a:pt x="90" y="128"/>
                  </a:cubicBezTo>
                  <a:cubicBezTo>
                    <a:pt x="88" y="129"/>
                    <a:pt x="90" y="131"/>
                    <a:pt x="90" y="132"/>
                  </a:cubicBezTo>
                  <a:cubicBezTo>
                    <a:pt x="90" y="132"/>
                    <a:pt x="89" y="132"/>
                    <a:pt x="88" y="132"/>
                  </a:cubicBezTo>
                  <a:cubicBezTo>
                    <a:pt x="89" y="132"/>
                    <a:pt x="90" y="137"/>
                    <a:pt x="90" y="138"/>
                  </a:cubicBezTo>
                  <a:cubicBezTo>
                    <a:pt x="90" y="137"/>
                    <a:pt x="89" y="137"/>
                    <a:pt x="89" y="136"/>
                  </a:cubicBezTo>
                  <a:cubicBezTo>
                    <a:pt x="90" y="137"/>
                    <a:pt x="89" y="138"/>
                    <a:pt x="89" y="139"/>
                  </a:cubicBezTo>
                  <a:cubicBezTo>
                    <a:pt x="90" y="139"/>
                    <a:pt x="90" y="140"/>
                    <a:pt x="90" y="141"/>
                  </a:cubicBezTo>
                  <a:cubicBezTo>
                    <a:pt x="89" y="141"/>
                    <a:pt x="88" y="142"/>
                    <a:pt x="88" y="142"/>
                  </a:cubicBezTo>
                  <a:cubicBezTo>
                    <a:pt x="88" y="144"/>
                    <a:pt x="88" y="144"/>
                    <a:pt x="86" y="145"/>
                  </a:cubicBezTo>
                  <a:cubicBezTo>
                    <a:pt x="86" y="146"/>
                    <a:pt x="85" y="146"/>
                    <a:pt x="84" y="146"/>
                  </a:cubicBezTo>
                  <a:cubicBezTo>
                    <a:pt x="84" y="147"/>
                    <a:pt x="83" y="148"/>
                    <a:pt x="83" y="148"/>
                  </a:cubicBezTo>
                  <a:cubicBezTo>
                    <a:pt x="81" y="149"/>
                    <a:pt x="80" y="149"/>
                    <a:pt x="79" y="150"/>
                  </a:cubicBezTo>
                  <a:cubicBezTo>
                    <a:pt x="79" y="150"/>
                    <a:pt x="78" y="152"/>
                    <a:pt x="78" y="152"/>
                  </a:cubicBezTo>
                  <a:cubicBezTo>
                    <a:pt x="77" y="152"/>
                    <a:pt x="75" y="153"/>
                    <a:pt x="74" y="154"/>
                  </a:cubicBezTo>
                  <a:cubicBezTo>
                    <a:pt x="73" y="155"/>
                    <a:pt x="71" y="155"/>
                    <a:pt x="70" y="156"/>
                  </a:cubicBezTo>
                  <a:cubicBezTo>
                    <a:pt x="70" y="155"/>
                    <a:pt x="68" y="155"/>
                    <a:pt x="68" y="153"/>
                  </a:cubicBezTo>
                  <a:cubicBezTo>
                    <a:pt x="68" y="154"/>
                    <a:pt x="67" y="154"/>
                    <a:pt x="67" y="155"/>
                  </a:cubicBezTo>
                  <a:cubicBezTo>
                    <a:pt x="67" y="155"/>
                    <a:pt x="67" y="154"/>
                    <a:pt x="67" y="154"/>
                  </a:cubicBezTo>
                  <a:cubicBezTo>
                    <a:pt x="67" y="155"/>
                    <a:pt x="67" y="155"/>
                    <a:pt x="66" y="153"/>
                  </a:cubicBezTo>
                  <a:cubicBezTo>
                    <a:pt x="67" y="153"/>
                    <a:pt x="65" y="153"/>
                    <a:pt x="65" y="153"/>
                  </a:cubicBezTo>
                  <a:cubicBezTo>
                    <a:pt x="65" y="154"/>
                    <a:pt x="65" y="155"/>
                    <a:pt x="63" y="155"/>
                  </a:cubicBezTo>
                  <a:cubicBezTo>
                    <a:pt x="64" y="156"/>
                    <a:pt x="65" y="154"/>
                    <a:pt x="66" y="156"/>
                  </a:cubicBezTo>
                  <a:cubicBezTo>
                    <a:pt x="66" y="158"/>
                    <a:pt x="63" y="157"/>
                    <a:pt x="62" y="157"/>
                  </a:cubicBezTo>
                  <a:cubicBezTo>
                    <a:pt x="63" y="158"/>
                    <a:pt x="65" y="158"/>
                    <a:pt x="66" y="159"/>
                  </a:cubicBezTo>
                  <a:cubicBezTo>
                    <a:pt x="65" y="160"/>
                    <a:pt x="65" y="162"/>
                    <a:pt x="63" y="161"/>
                  </a:cubicBezTo>
                  <a:cubicBezTo>
                    <a:pt x="62" y="160"/>
                    <a:pt x="62" y="158"/>
                    <a:pt x="61" y="158"/>
                  </a:cubicBezTo>
                  <a:cubicBezTo>
                    <a:pt x="61" y="159"/>
                    <a:pt x="65" y="162"/>
                    <a:pt x="65" y="163"/>
                  </a:cubicBezTo>
                  <a:cubicBezTo>
                    <a:pt x="62" y="162"/>
                    <a:pt x="61" y="160"/>
                    <a:pt x="59" y="158"/>
                  </a:cubicBezTo>
                  <a:cubicBezTo>
                    <a:pt x="59" y="160"/>
                    <a:pt x="66" y="164"/>
                    <a:pt x="63" y="166"/>
                  </a:cubicBezTo>
                  <a:cubicBezTo>
                    <a:pt x="61" y="167"/>
                    <a:pt x="57" y="162"/>
                    <a:pt x="56" y="161"/>
                  </a:cubicBezTo>
                  <a:cubicBezTo>
                    <a:pt x="57" y="163"/>
                    <a:pt x="61" y="165"/>
                    <a:pt x="60" y="168"/>
                  </a:cubicBezTo>
                  <a:cubicBezTo>
                    <a:pt x="60" y="169"/>
                    <a:pt x="57" y="170"/>
                    <a:pt x="55" y="171"/>
                  </a:cubicBezTo>
                  <a:cubicBezTo>
                    <a:pt x="53" y="172"/>
                    <a:pt x="53" y="174"/>
                    <a:pt x="51" y="176"/>
                  </a:cubicBezTo>
                  <a:cubicBezTo>
                    <a:pt x="50" y="177"/>
                    <a:pt x="47" y="179"/>
                    <a:pt x="46" y="178"/>
                  </a:cubicBezTo>
                  <a:cubicBezTo>
                    <a:pt x="46" y="177"/>
                    <a:pt x="47" y="176"/>
                    <a:pt x="48" y="176"/>
                  </a:cubicBezTo>
                  <a:cubicBezTo>
                    <a:pt x="48" y="176"/>
                    <a:pt x="47" y="175"/>
                    <a:pt x="47" y="175"/>
                  </a:cubicBezTo>
                  <a:cubicBezTo>
                    <a:pt x="47" y="175"/>
                    <a:pt x="47" y="175"/>
                    <a:pt x="46" y="176"/>
                  </a:cubicBezTo>
                  <a:cubicBezTo>
                    <a:pt x="46" y="173"/>
                    <a:pt x="46" y="171"/>
                    <a:pt x="46" y="168"/>
                  </a:cubicBezTo>
                  <a:cubicBezTo>
                    <a:pt x="46" y="167"/>
                    <a:pt x="46" y="165"/>
                    <a:pt x="46" y="164"/>
                  </a:cubicBezTo>
                  <a:cubicBezTo>
                    <a:pt x="46" y="164"/>
                    <a:pt x="48" y="160"/>
                    <a:pt x="48" y="163"/>
                  </a:cubicBezTo>
                  <a:cubicBezTo>
                    <a:pt x="48" y="159"/>
                    <a:pt x="41" y="159"/>
                    <a:pt x="42" y="156"/>
                  </a:cubicBezTo>
                  <a:cubicBezTo>
                    <a:pt x="42" y="156"/>
                    <a:pt x="41" y="156"/>
                    <a:pt x="40" y="155"/>
                  </a:cubicBezTo>
                  <a:cubicBezTo>
                    <a:pt x="41" y="155"/>
                    <a:pt x="42" y="154"/>
                    <a:pt x="43" y="154"/>
                  </a:cubicBezTo>
                  <a:cubicBezTo>
                    <a:pt x="49" y="154"/>
                    <a:pt x="46" y="151"/>
                    <a:pt x="47" y="149"/>
                  </a:cubicBezTo>
                  <a:cubicBezTo>
                    <a:pt x="49" y="151"/>
                    <a:pt x="52" y="149"/>
                    <a:pt x="54" y="149"/>
                  </a:cubicBezTo>
                  <a:cubicBezTo>
                    <a:pt x="55" y="149"/>
                    <a:pt x="55" y="149"/>
                    <a:pt x="55" y="150"/>
                  </a:cubicBezTo>
                  <a:cubicBezTo>
                    <a:pt x="56" y="151"/>
                    <a:pt x="58" y="151"/>
                    <a:pt x="59" y="151"/>
                  </a:cubicBezTo>
                  <a:cubicBezTo>
                    <a:pt x="59" y="150"/>
                    <a:pt x="58" y="149"/>
                    <a:pt x="59" y="149"/>
                  </a:cubicBezTo>
                  <a:cubicBezTo>
                    <a:pt x="59" y="147"/>
                    <a:pt x="56" y="147"/>
                    <a:pt x="56" y="146"/>
                  </a:cubicBezTo>
                  <a:cubicBezTo>
                    <a:pt x="55" y="145"/>
                    <a:pt x="55" y="143"/>
                    <a:pt x="54" y="142"/>
                  </a:cubicBezTo>
                  <a:cubicBezTo>
                    <a:pt x="54" y="141"/>
                    <a:pt x="55" y="141"/>
                    <a:pt x="56" y="140"/>
                  </a:cubicBezTo>
                  <a:cubicBezTo>
                    <a:pt x="57" y="139"/>
                    <a:pt x="60" y="141"/>
                    <a:pt x="61" y="141"/>
                  </a:cubicBezTo>
                  <a:cubicBezTo>
                    <a:pt x="60" y="140"/>
                    <a:pt x="61" y="138"/>
                    <a:pt x="60" y="137"/>
                  </a:cubicBezTo>
                  <a:cubicBezTo>
                    <a:pt x="61" y="137"/>
                    <a:pt x="62" y="137"/>
                    <a:pt x="63" y="137"/>
                  </a:cubicBezTo>
                  <a:cubicBezTo>
                    <a:pt x="64" y="137"/>
                    <a:pt x="65" y="136"/>
                    <a:pt x="66" y="135"/>
                  </a:cubicBezTo>
                  <a:cubicBezTo>
                    <a:pt x="67" y="134"/>
                    <a:pt x="67" y="134"/>
                    <a:pt x="69" y="133"/>
                  </a:cubicBezTo>
                  <a:cubicBezTo>
                    <a:pt x="70" y="133"/>
                    <a:pt x="71" y="133"/>
                    <a:pt x="71" y="133"/>
                  </a:cubicBezTo>
                  <a:cubicBezTo>
                    <a:pt x="73" y="131"/>
                    <a:pt x="70" y="126"/>
                    <a:pt x="71" y="123"/>
                  </a:cubicBezTo>
                  <a:cubicBezTo>
                    <a:pt x="71" y="121"/>
                    <a:pt x="72" y="120"/>
                    <a:pt x="71" y="118"/>
                  </a:cubicBezTo>
                  <a:cubicBezTo>
                    <a:pt x="70" y="118"/>
                    <a:pt x="70" y="117"/>
                    <a:pt x="70" y="116"/>
                  </a:cubicBezTo>
                  <a:cubicBezTo>
                    <a:pt x="69" y="115"/>
                    <a:pt x="69" y="115"/>
                    <a:pt x="69" y="114"/>
                  </a:cubicBezTo>
                  <a:cubicBezTo>
                    <a:pt x="68" y="112"/>
                    <a:pt x="68" y="112"/>
                    <a:pt x="68" y="111"/>
                  </a:cubicBezTo>
                  <a:cubicBezTo>
                    <a:pt x="67" y="108"/>
                    <a:pt x="69" y="107"/>
                    <a:pt x="69" y="105"/>
                  </a:cubicBezTo>
                  <a:cubicBezTo>
                    <a:pt x="69" y="105"/>
                    <a:pt x="69" y="102"/>
                    <a:pt x="69" y="102"/>
                  </a:cubicBezTo>
                  <a:cubicBezTo>
                    <a:pt x="67" y="101"/>
                    <a:pt x="69" y="101"/>
                    <a:pt x="69" y="100"/>
                  </a:cubicBezTo>
                  <a:cubicBezTo>
                    <a:pt x="70" y="97"/>
                    <a:pt x="68" y="95"/>
                    <a:pt x="66" y="94"/>
                  </a:cubicBezTo>
                  <a:cubicBezTo>
                    <a:pt x="65" y="94"/>
                    <a:pt x="63" y="93"/>
                    <a:pt x="63" y="91"/>
                  </a:cubicBezTo>
                  <a:cubicBezTo>
                    <a:pt x="64" y="90"/>
                    <a:pt x="66" y="90"/>
                    <a:pt x="66" y="88"/>
                  </a:cubicBezTo>
                  <a:cubicBezTo>
                    <a:pt x="65" y="88"/>
                    <a:pt x="63" y="87"/>
                    <a:pt x="62" y="86"/>
                  </a:cubicBezTo>
                  <a:cubicBezTo>
                    <a:pt x="61" y="85"/>
                    <a:pt x="61" y="85"/>
                    <a:pt x="60" y="84"/>
                  </a:cubicBezTo>
                  <a:cubicBezTo>
                    <a:pt x="59" y="83"/>
                    <a:pt x="59" y="84"/>
                    <a:pt x="57" y="83"/>
                  </a:cubicBezTo>
                  <a:cubicBezTo>
                    <a:pt x="57" y="83"/>
                    <a:pt x="56" y="81"/>
                    <a:pt x="56" y="80"/>
                  </a:cubicBezTo>
                  <a:cubicBezTo>
                    <a:pt x="55" y="78"/>
                    <a:pt x="54" y="76"/>
                    <a:pt x="52" y="74"/>
                  </a:cubicBezTo>
                  <a:cubicBezTo>
                    <a:pt x="52" y="73"/>
                    <a:pt x="50" y="73"/>
                    <a:pt x="49" y="72"/>
                  </a:cubicBezTo>
                  <a:cubicBezTo>
                    <a:pt x="48" y="71"/>
                    <a:pt x="46" y="69"/>
                    <a:pt x="45" y="67"/>
                  </a:cubicBezTo>
                  <a:cubicBezTo>
                    <a:pt x="44" y="66"/>
                    <a:pt x="44" y="65"/>
                    <a:pt x="43" y="63"/>
                  </a:cubicBezTo>
                  <a:cubicBezTo>
                    <a:pt x="42" y="63"/>
                    <a:pt x="42" y="62"/>
                    <a:pt x="41" y="63"/>
                  </a:cubicBezTo>
                  <a:cubicBezTo>
                    <a:pt x="41" y="62"/>
                    <a:pt x="39" y="62"/>
                    <a:pt x="39" y="61"/>
                  </a:cubicBezTo>
                  <a:cubicBezTo>
                    <a:pt x="38" y="60"/>
                    <a:pt x="37" y="58"/>
                    <a:pt x="38" y="57"/>
                  </a:cubicBezTo>
                  <a:cubicBezTo>
                    <a:pt x="39" y="56"/>
                    <a:pt x="34" y="56"/>
                    <a:pt x="34" y="55"/>
                  </a:cubicBezTo>
                  <a:cubicBezTo>
                    <a:pt x="31" y="55"/>
                    <a:pt x="29" y="51"/>
                    <a:pt x="26" y="50"/>
                  </a:cubicBezTo>
                  <a:cubicBezTo>
                    <a:pt x="25" y="50"/>
                    <a:pt x="23" y="49"/>
                    <a:pt x="24" y="48"/>
                  </a:cubicBezTo>
                  <a:cubicBezTo>
                    <a:pt x="27" y="47"/>
                    <a:pt x="24" y="46"/>
                    <a:pt x="24" y="45"/>
                  </a:cubicBezTo>
                  <a:cubicBezTo>
                    <a:pt x="24" y="44"/>
                    <a:pt x="28" y="45"/>
                    <a:pt x="28" y="45"/>
                  </a:cubicBezTo>
                  <a:cubicBezTo>
                    <a:pt x="30" y="45"/>
                    <a:pt x="34" y="43"/>
                    <a:pt x="32" y="42"/>
                  </a:cubicBezTo>
                  <a:cubicBezTo>
                    <a:pt x="32" y="42"/>
                    <a:pt x="34" y="41"/>
                    <a:pt x="34" y="40"/>
                  </a:cubicBezTo>
                  <a:cubicBezTo>
                    <a:pt x="34" y="39"/>
                    <a:pt x="32" y="38"/>
                    <a:pt x="31" y="38"/>
                  </a:cubicBezTo>
                  <a:cubicBezTo>
                    <a:pt x="30" y="38"/>
                    <a:pt x="30" y="38"/>
                    <a:pt x="30" y="37"/>
                  </a:cubicBezTo>
                  <a:cubicBezTo>
                    <a:pt x="29" y="36"/>
                    <a:pt x="28" y="36"/>
                    <a:pt x="27" y="36"/>
                  </a:cubicBezTo>
                  <a:cubicBezTo>
                    <a:pt x="27" y="34"/>
                    <a:pt x="29" y="35"/>
                    <a:pt x="29" y="34"/>
                  </a:cubicBezTo>
                  <a:cubicBezTo>
                    <a:pt x="29" y="32"/>
                    <a:pt x="27" y="32"/>
                    <a:pt x="26" y="31"/>
                  </a:cubicBezTo>
                  <a:cubicBezTo>
                    <a:pt x="25" y="30"/>
                    <a:pt x="24" y="29"/>
                    <a:pt x="23" y="30"/>
                  </a:cubicBezTo>
                  <a:cubicBezTo>
                    <a:pt x="20" y="30"/>
                    <a:pt x="21" y="31"/>
                    <a:pt x="20" y="33"/>
                  </a:cubicBezTo>
                  <a:cubicBezTo>
                    <a:pt x="18" y="32"/>
                    <a:pt x="17" y="31"/>
                    <a:pt x="16" y="31"/>
                  </a:cubicBezTo>
                  <a:cubicBezTo>
                    <a:pt x="14" y="31"/>
                    <a:pt x="12" y="29"/>
                    <a:pt x="11" y="28"/>
                  </a:cubicBezTo>
                  <a:cubicBezTo>
                    <a:pt x="10" y="27"/>
                    <a:pt x="9" y="24"/>
                    <a:pt x="10" y="23"/>
                  </a:cubicBezTo>
                  <a:cubicBezTo>
                    <a:pt x="10" y="20"/>
                    <a:pt x="8" y="21"/>
                    <a:pt x="8" y="19"/>
                  </a:cubicBezTo>
                  <a:cubicBezTo>
                    <a:pt x="8" y="20"/>
                    <a:pt x="8" y="20"/>
                    <a:pt x="8" y="21"/>
                  </a:cubicBezTo>
                  <a:cubicBezTo>
                    <a:pt x="6" y="20"/>
                    <a:pt x="6" y="18"/>
                    <a:pt x="5" y="17"/>
                  </a:cubicBezTo>
                  <a:cubicBezTo>
                    <a:pt x="3" y="16"/>
                    <a:pt x="1" y="14"/>
                    <a:pt x="0" y="1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44" name="Freeform 1616">
              <a:extLst>
                <a:ext uri="{FF2B5EF4-FFF2-40B4-BE49-F238E27FC236}">
                  <a16:creationId xmlns:a16="http://schemas.microsoft.com/office/drawing/2014/main" xmlns="" id="{176C6E7B-B854-4C0B-A1D8-2AA8405F381A}"/>
                </a:ext>
              </a:extLst>
            </p:cNvPr>
            <p:cNvSpPr>
              <a:spLocks/>
            </p:cNvSpPr>
            <p:nvPr/>
          </p:nvSpPr>
          <p:spPr bwMode="auto">
            <a:xfrm>
              <a:off x="7171384" y="2817492"/>
              <a:ext cx="0" cy="140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45" name="Freeform 1617">
              <a:extLst>
                <a:ext uri="{FF2B5EF4-FFF2-40B4-BE49-F238E27FC236}">
                  <a16:creationId xmlns:a16="http://schemas.microsoft.com/office/drawing/2014/main" xmlns="" id="{2953299F-F980-4183-B773-4709F177D741}"/>
                </a:ext>
              </a:extLst>
            </p:cNvPr>
            <p:cNvSpPr>
              <a:spLocks/>
            </p:cNvSpPr>
            <p:nvPr/>
          </p:nvSpPr>
          <p:spPr bwMode="auto">
            <a:xfrm>
              <a:off x="7171384" y="2817492"/>
              <a:ext cx="0" cy="140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46" name="Freeform 1618">
              <a:extLst>
                <a:ext uri="{FF2B5EF4-FFF2-40B4-BE49-F238E27FC236}">
                  <a16:creationId xmlns:a16="http://schemas.microsoft.com/office/drawing/2014/main" xmlns="" id="{39E24B82-5A67-4D40-BF9B-138BFDC0CB5B}"/>
                </a:ext>
              </a:extLst>
            </p:cNvPr>
            <p:cNvSpPr>
              <a:spLocks/>
            </p:cNvSpPr>
            <p:nvPr/>
          </p:nvSpPr>
          <p:spPr bwMode="auto">
            <a:xfrm>
              <a:off x="7174535" y="2818897"/>
              <a:ext cx="9453" cy="2807"/>
            </a:xfrm>
            <a:custGeom>
              <a:avLst/>
              <a:gdLst>
                <a:gd name="T0" fmla="*/ 0 w 3"/>
                <a:gd name="T1" fmla="*/ 0 h 1"/>
                <a:gd name="T2" fmla="*/ 2 w 3"/>
                <a:gd name="T3" fmla="*/ 1 h 1"/>
                <a:gd name="T4" fmla="*/ 0 w 3"/>
                <a:gd name="T5" fmla="*/ 0 h 1"/>
              </a:gdLst>
              <a:ahLst/>
              <a:cxnLst>
                <a:cxn ang="0">
                  <a:pos x="T0" y="T1"/>
                </a:cxn>
                <a:cxn ang="0">
                  <a:pos x="T2" y="T3"/>
                </a:cxn>
                <a:cxn ang="0">
                  <a:pos x="T4" y="T5"/>
                </a:cxn>
              </a:cxnLst>
              <a:rect l="0" t="0" r="r" b="b"/>
              <a:pathLst>
                <a:path w="3" h="1">
                  <a:moveTo>
                    <a:pt x="0" y="0"/>
                  </a:moveTo>
                  <a:cubicBezTo>
                    <a:pt x="1" y="0"/>
                    <a:pt x="1" y="1"/>
                    <a:pt x="2" y="1"/>
                  </a:cubicBezTo>
                  <a:cubicBezTo>
                    <a:pt x="3" y="0"/>
                    <a:pt x="1"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47" name="Freeform 1619">
              <a:extLst>
                <a:ext uri="{FF2B5EF4-FFF2-40B4-BE49-F238E27FC236}">
                  <a16:creationId xmlns:a16="http://schemas.microsoft.com/office/drawing/2014/main" xmlns="" id="{1C90D703-8B93-43E9-B096-6DF44155FFEE}"/>
                </a:ext>
              </a:extLst>
            </p:cNvPr>
            <p:cNvSpPr>
              <a:spLocks/>
            </p:cNvSpPr>
            <p:nvPr/>
          </p:nvSpPr>
          <p:spPr bwMode="auto">
            <a:xfrm>
              <a:off x="7174535" y="2818897"/>
              <a:ext cx="9453" cy="2807"/>
            </a:xfrm>
            <a:custGeom>
              <a:avLst/>
              <a:gdLst>
                <a:gd name="T0" fmla="*/ 0 w 3"/>
                <a:gd name="T1" fmla="*/ 0 h 1"/>
                <a:gd name="T2" fmla="*/ 2 w 3"/>
                <a:gd name="T3" fmla="*/ 1 h 1"/>
                <a:gd name="T4" fmla="*/ 0 w 3"/>
                <a:gd name="T5" fmla="*/ 0 h 1"/>
              </a:gdLst>
              <a:ahLst/>
              <a:cxnLst>
                <a:cxn ang="0">
                  <a:pos x="T0" y="T1"/>
                </a:cxn>
                <a:cxn ang="0">
                  <a:pos x="T2" y="T3"/>
                </a:cxn>
                <a:cxn ang="0">
                  <a:pos x="T4" y="T5"/>
                </a:cxn>
              </a:cxnLst>
              <a:rect l="0" t="0" r="r" b="b"/>
              <a:pathLst>
                <a:path w="3" h="1">
                  <a:moveTo>
                    <a:pt x="0" y="0"/>
                  </a:moveTo>
                  <a:cubicBezTo>
                    <a:pt x="1" y="0"/>
                    <a:pt x="1" y="1"/>
                    <a:pt x="2" y="1"/>
                  </a:cubicBezTo>
                  <a:cubicBezTo>
                    <a:pt x="3" y="0"/>
                    <a:pt x="1"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48" name="Freeform 1620">
              <a:extLst>
                <a:ext uri="{FF2B5EF4-FFF2-40B4-BE49-F238E27FC236}">
                  <a16:creationId xmlns:a16="http://schemas.microsoft.com/office/drawing/2014/main" xmlns="" id="{7878F8D0-9CA1-49FF-8EF1-0E7146C6C124}"/>
                </a:ext>
              </a:extLst>
            </p:cNvPr>
            <p:cNvSpPr>
              <a:spLocks/>
            </p:cNvSpPr>
            <p:nvPr/>
          </p:nvSpPr>
          <p:spPr bwMode="auto">
            <a:xfrm>
              <a:off x="7188716" y="2807667"/>
              <a:ext cx="6303" cy="4212"/>
            </a:xfrm>
            <a:custGeom>
              <a:avLst/>
              <a:gdLst>
                <a:gd name="T0" fmla="*/ 0 w 2"/>
                <a:gd name="T1" fmla="*/ 0 h 2"/>
                <a:gd name="T2" fmla="*/ 0 w 2"/>
                <a:gd name="T3" fmla="*/ 2 h 2"/>
                <a:gd name="T4" fmla="*/ 0 w 2"/>
                <a:gd name="T5" fmla="*/ 0 h 2"/>
              </a:gdLst>
              <a:ahLst/>
              <a:cxnLst>
                <a:cxn ang="0">
                  <a:pos x="T0" y="T1"/>
                </a:cxn>
                <a:cxn ang="0">
                  <a:pos x="T2" y="T3"/>
                </a:cxn>
                <a:cxn ang="0">
                  <a:pos x="T4" y="T5"/>
                </a:cxn>
              </a:cxnLst>
              <a:rect l="0" t="0" r="r" b="b"/>
              <a:pathLst>
                <a:path w="2" h="2">
                  <a:moveTo>
                    <a:pt x="0" y="0"/>
                  </a:moveTo>
                  <a:cubicBezTo>
                    <a:pt x="0" y="0"/>
                    <a:pt x="0" y="1"/>
                    <a:pt x="0" y="2"/>
                  </a:cubicBezTo>
                  <a:cubicBezTo>
                    <a:pt x="1" y="2"/>
                    <a:pt x="2"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49" name="Freeform 1621">
              <a:extLst>
                <a:ext uri="{FF2B5EF4-FFF2-40B4-BE49-F238E27FC236}">
                  <a16:creationId xmlns:a16="http://schemas.microsoft.com/office/drawing/2014/main" xmlns="" id="{98C5F432-C3F7-4646-A8CD-5124BA11B571}"/>
                </a:ext>
              </a:extLst>
            </p:cNvPr>
            <p:cNvSpPr>
              <a:spLocks/>
            </p:cNvSpPr>
            <p:nvPr/>
          </p:nvSpPr>
          <p:spPr bwMode="auto">
            <a:xfrm>
              <a:off x="7188716" y="2807667"/>
              <a:ext cx="6303" cy="4212"/>
            </a:xfrm>
            <a:custGeom>
              <a:avLst/>
              <a:gdLst>
                <a:gd name="T0" fmla="*/ 0 w 2"/>
                <a:gd name="T1" fmla="*/ 0 h 2"/>
                <a:gd name="T2" fmla="*/ 0 w 2"/>
                <a:gd name="T3" fmla="*/ 2 h 2"/>
                <a:gd name="T4" fmla="*/ 0 w 2"/>
                <a:gd name="T5" fmla="*/ 0 h 2"/>
              </a:gdLst>
              <a:ahLst/>
              <a:cxnLst>
                <a:cxn ang="0">
                  <a:pos x="T0" y="T1"/>
                </a:cxn>
                <a:cxn ang="0">
                  <a:pos x="T2" y="T3"/>
                </a:cxn>
                <a:cxn ang="0">
                  <a:pos x="T4" y="T5"/>
                </a:cxn>
              </a:cxnLst>
              <a:rect l="0" t="0" r="r" b="b"/>
              <a:pathLst>
                <a:path w="2" h="2">
                  <a:moveTo>
                    <a:pt x="0" y="0"/>
                  </a:moveTo>
                  <a:cubicBezTo>
                    <a:pt x="0" y="0"/>
                    <a:pt x="0" y="1"/>
                    <a:pt x="0" y="2"/>
                  </a:cubicBezTo>
                  <a:cubicBezTo>
                    <a:pt x="1" y="2"/>
                    <a:pt x="2"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50" name="Freeform 1622">
              <a:extLst>
                <a:ext uri="{FF2B5EF4-FFF2-40B4-BE49-F238E27FC236}">
                  <a16:creationId xmlns:a16="http://schemas.microsoft.com/office/drawing/2014/main" xmlns="" id="{D7567A75-2080-407A-BB8A-1510139BAAF2}"/>
                </a:ext>
              </a:extLst>
            </p:cNvPr>
            <p:cNvSpPr>
              <a:spLocks/>
            </p:cNvSpPr>
            <p:nvPr/>
          </p:nvSpPr>
          <p:spPr bwMode="auto">
            <a:xfrm>
              <a:off x="7188716" y="2811878"/>
              <a:ext cx="6303" cy="561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1"/>
                    <a:pt x="1" y="1"/>
                    <a:pt x="0" y="2"/>
                  </a:cubicBezTo>
                  <a:cubicBezTo>
                    <a:pt x="1" y="2"/>
                    <a:pt x="2" y="1"/>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51" name="Freeform 1623">
              <a:extLst>
                <a:ext uri="{FF2B5EF4-FFF2-40B4-BE49-F238E27FC236}">
                  <a16:creationId xmlns:a16="http://schemas.microsoft.com/office/drawing/2014/main" xmlns="" id="{D0B3C2E3-C148-4B0C-918D-232AA2D86F1D}"/>
                </a:ext>
              </a:extLst>
            </p:cNvPr>
            <p:cNvSpPr>
              <a:spLocks/>
            </p:cNvSpPr>
            <p:nvPr/>
          </p:nvSpPr>
          <p:spPr bwMode="auto">
            <a:xfrm>
              <a:off x="7188716" y="2811878"/>
              <a:ext cx="6303" cy="561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1"/>
                    <a:pt x="1" y="1"/>
                    <a:pt x="0" y="2"/>
                  </a:cubicBezTo>
                  <a:cubicBezTo>
                    <a:pt x="1" y="2"/>
                    <a:pt x="2" y="1"/>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52" name="Freeform 1624">
              <a:extLst>
                <a:ext uri="{FF2B5EF4-FFF2-40B4-BE49-F238E27FC236}">
                  <a16:creationId xmlns:a16="http://schemas.microsoft.com/office/drawing/2014/main" xmlns="" id="{8979AAF0-6562-4A37-9995-DEFED04310A0}"/>
                </a:ext>
              </a:extLst>
            </p:cNvPr>
            <p:cNvSpPr>
              <a:spLocks/>
            </p:cNvSpPr>
            <p:nvPr/>
          </p:nvSpPr>
          <p:spPr bwMode="auto">
            <a:xfrm>
              <a:off x="7199745" y="2802052"/>
              <a:ext cx="3151"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53" name="Freeform 1625">
              <a:extLst>
                <a:ext uri="{FF2B5EF4-FFF2-40B4-BE49-F238E27FC236}">
                  <a16:creationId xmlns:a16="http://schemas.microsoft.com/office/drawing/2014/main" xmlns="" id="{DAF07066-72E9-43AB-A7AB-5267560FCB21}"/>
                </a:ext>
              </a:extLst>
            </p:cNvPr>
            <p:cNvSpPr>
              <a:spLocks/>
            </p:cNvSpPr>
            <p:nvPr/>
          </p:nvSpPr>
          <p:spPr bwMode="auto">
            <a:xfrm>
              <a:off x="7199745" y="2802052"/>
              <a:ext cx="3151"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54" name="Freeform 1626">
              <a:extLst>
                <a:ext uri="{FF2B5EF4-FFF2-40B4-BE49-F238E27FC236}">
                  <a16:creationId xmlns:a16="http://schemas.microsoft.com/office/drawing/2014/main" xmlns="" id="{FE914963-CE32-4EAB-A471-CFCFA8107619}"/>
                </a:ext>
              </a:extLst>
            </p:cNvPr>
            <p:cNvSpPr>
              <a:spLocks/>
            </p:cNvSpPr>
            <p:nvPr/>
          </p:nvSpPr>
          <p:spPr bwMode="auto">
            <a:xfrm>
              <a:off x="7199745" y="2802052"/>
              <a:ext cx="3151"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55" name="Freeform 1627">
              <a:extLst>
                <a:ext uri="{FF2B5EF4-FFF2-40B4-BE49-F238E27FC236}">
                  <a16:creationId xmlns:a16="http://schemas.microsoft.com/office/drawing/2014/main" xmlns="" id="{E9A43D0D-29CB-4915-B3DE-4EA9B1BFCD20}"/>
                </a:ext>
              </a:extLst>
            </p:cNvPr>
            <p:cNvSpPr>
              <a:spLocks/>
            </p:cNvSpPr>
            <p:nvPr/>
          </p:nvSpPr>
          <p:spPr bwMode="auto">
            <a:xfrm>
              <a:off x="4945000" y="1537309"/>
              <a:ext cx="9453" cy="4212"/>
            </a:xfrm>
            <a:custGeom>
              <a:avLst/>
              <a:gdLst>
                <a:gd name="T0" fmla="*/ 2 w 3"/>
                <a:gd name="T1" fmla="*/ 2 h 2"/>
                <a:gd name="T2" fmla="*/ 3 w 3"/>
                <a:gd name="T3" fmla="*/ 2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cubicBezTo>
                    <a:pt x="2" y="2"/>
                    <a:pt x="3" y="2"/>
                    <a:pt x="3" y="2"/>
                  </a:cubicBezTo>
                  <a:cubicBezTo>
                    <a:pt x="3" y="0"/>
                    <a:pt x="2" y="0"/>
                    <a:pt x="0" y="0"/>
                  </a:cubicBezTo>
                  <a:cubicBezTo>
                    <a:pt x="1" y="1"/>
                    <a:pt x="1" y="2"/>
                    <a:pt x="2"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56" name="Freeform 1628">
              <a:extLst>
                <a:ext uri="{FF2B5EF4-FFF2-40B4-BE49-F238E27FC236}">
                  <a16:creationId xmlns:a16="http://schemas.microsoft.com/office/drawing/2014/main" xmlns="" id="{FEF3DDF0-C1F6-47B4-BD4E-50B4C0A5831C}"/>
                </a:ext>
              </a:extLst>
            </p:cNvPr>
            <p:cNvSpPr>
              <a:spLocks/>
            </p:cNvSpPr>
            <p:nvPr/>
          </p:nvSpPr>
          <p:spPr bwMode="auto">
            <a:xfrm>
              <a:off x="4945000" y="1537309"/>
              <a:ext cx="9453" cy="4212"/>
            </a:xfrm>
            <a:custGeom>
              <a:avLst/>
              <a:gdLst>
                <a:gd name="T0" fmla="*/ 2 w 3"/>
                <a:gd name="T1" fmla="*/ 2 h 2"/>
                <a:gd name="T2" fmla="*/ 3 w 3"/>
                <a:gd name="T3" fmla="*/ 2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cubicBezTo>
                    <a:pt x="2" y="2"/>
                    <a:pt x="3" y="2"/>
                    <a:pt x="3" y="2"/>
                  </a:cubicBezTo>
                  <a:cubicBezTo>
                    <a:pt x="3" y="0"/>
                    <a:pt x="2" y="0"/>
                    <a:pt x="0" y="0"/>
                  </a:cubicBezTo>
                  <a:cubicBezTo>
                    <a:pt x="1" y="1"/>
                    <a:pt x="1" y="2"/>
                    <a:pt x="2"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57" name="Freeform 1629">
              <a:extLst>
                <a:ext uri="{FF2B5EF4-FFF2-40B4-BE49-F238E27FC236}">
                  <a16:creationId xmlns:a16="http://schemas.microsoft.com/office/drawing/2014/main" xmlns="" id="{BA9B851D-CC2C-471E-87C4-E99CAEAFA068}"/>
                </a:ext>
              </a:extLst>
            </p:cNvPr>
            <p:cNvSpPr>
              <a:spLocks/>
            </p:cNvSpPr>
            <p:nvPr/>
          </p:nvSpPr>
          <p:spPr bwMode="auto">
            <a:xfrm>
              <a:off x="4954454" y="1541522"/>
              <a:ext cx="1577"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58" name="Freeform 1630">
              <a:extLst>
                <a:ext uri="{FF2B5EF4-FFF2-40B4-BE49-F238E27FC236}">
                  <a16:creationId xmlns:a16="http://schemas.microsoft.com/office/drawing/2014/main" xmlns="" id="{1BEBB6E7-D37A-4431-87C1-C62C9E16FD7F}"/>
                </a:ext>
              </a:extLst>
            </p:cNvPr>
            <p:cNvSpPr>
              <a:spLocks/>
            </p:cNvSpPr>
            <p:nvPr/>
          </p:nvSpPr>
          <p:spPr bwMode="auto">
            <a:xfrm>
              <a:off x="4954454" y="1541522"/>
              <a:ext cx="1577"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59" name="Freeform 1631">
              <a:extLst>
                <a:ext uri="{FF2B5EF4-FFF2-40B4-BE49-F238E27FC236}">
                  <a16:creationId xmlns:a16="http://schemas.microsoft.com/office/drawing/2014/main" xmlns="" id="{97E4388E-E7CF-4CA2-A87D-584F6F6E1C57}"/>
                </a:ext>
              </a:extLst>
            </p:cNvPr>
            <p:cNvSpPr>
              <a:spLocks/>
            </p:cNvSpPr>
            <p:nvPr/>
          </p:nvSpPr>
          <p:spPr bwMode="auto">
            <a:xfrm>
              <a:off x="4954454" y="1541522"/>
              <a:ext cx="1577"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60" name="Freeform 1632">
              <a:extLst>
                <a:ext uri="{FF2B5EF4-FFF2-40B4-BE49-F238E27FC236}">
                  <a16:creationId xmlns:a16="http://schemas.microsoft.com/office/drawing/2014/main" xmlns="" id="{00D144EE-E33A-4FAA-8552-1E595DED67DE}"/>
                </a:ext>
              </a:extLst>
            </p:cNvPr>
            <p:cNvSpPr>
              <a:spLocks/>
            </p:cNvSpPr>
            <p:nvPr/>
          </p:nvSpPr>
          <p:spPr bwMode="auto">
            <a:xfrm>
              <a:off x="5048993" y="1547136"/>
              <a:ext cx="11030" cy="7019"/>
            </a:xfrm>
            <a:custGeom>
              <a:avLst/>
              <a:gdLst>
                <a:gd name="T0" fmla="*/ 0 w 4"/>
                <a:gd name="T1" fmla="*/ 2 h 3"/>
                <a:gd name="T2" fmla="*/ 4 w 4"/>
                <a:gd name="T3" fmla="*/ 3 h 3"/>
                <a:gd name="T4" fmla="*/ 3 w 4"/>
                <a:gd name="T5" fmla="*/ 1 h 3"/>
                <a:gd name="T6" fmla="*/ 2 w 4"/>
                <a:gd name="T7" fmla="*/ 2 h 3"/>
                <a:gd name="T8" fmla="*/ 0 w 4"/>
                <a:gd name="T9" fmla="*/ 2 h 3"/>
              </a:gdLst>
              <a:ahLst/>
              <a:cxnLst>
                <a:cxn ang="0">
                  <a:pos x="T0" y="T1"/>
                </a:cxn>
                <a:cxn ang="0">
                  <a:pos x="T2" y="T3"/>
                </a:cxn>
                <a:cxn ang="0">
                  <a:pos x="T4" y="T5"/>
                </a:cxn>
                <a:cxn ang="0">
                  <a:pos x="T6" y="T7"/>
                </a:cxn>
                <a:cxn ang="0">
                  <a:pos x="T8" y="T9"/>
                </a:cxn>
              </a:cxnLst>
              <a:rect l="0" t="0" r="r" b="b"/>
              <a:pathLst>
                <a:path w="4" h="3">
                  <a:moveTo>
                    <a:pt x="0" y="2"/>
                  </a:moveTo>
                  <a:cubicBezTo>
                    <a:pt x="2" y="2"/>
                    <a:pt x="3" y="2"/>
                    <a:pt x="4" y="3"/>
                  </a:cubicBezTo>
                  <a:cubicBezTo>
                    <a:pt x="4" y="2"/>
                    <a:pt x="4" y="1"/>
                    <a:pt x="3" y="1"/>
                  </a:cubicBezTo>
                  <a:cubicBezTo>
                    <a:pt x="2" y="0"/>
                    <a:pt x="1" y="1"/>
                    <a:pt x="2" y="2"/>
                  </a:cubicBezTo>
                  <a:cubicBezTo>
                    <a:pt x="2" y="1"/>
                    <a:pt x="1" y="1"/>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61" name="Freeform 1633">
              <a:extLst>
                <a:ext uri="{FF2B5EF4-FFF2-40B4-BE49-F238E27FC236}">
                  <a16:creationId xmlns:a16="http://schemas.microsoft.com/office/drawing/2014/main" xmlns="" id="{5A45B2B9-2379-4189-ABFA-81D54B423237}"/>
                </a:ext>
              </a:extLst>
            </p:cNvPr>
            <p:cNvSpPr>
              <a:spLocks/>
            </p:cNvSpPr>
            <p:nvPr/>
          </p:nvSpPr>
          <p:spPr bwMode="auto">
            <a:xfrm>
              <a:off x="5048993" y="1547136"/>
              <a:ext cx="11030" cy="7019"/>
            </a:xfrm>
            <a:custGeom>
              <a:avLst/>
              <a:gdLst>
                <a:gd name="T0" fmla="*/ 0 w 4"/>
                <a:gd name="T1" fmla="*/ 2 h 3"/>
                <a:gd name="T2" fmla="*/ 4 w 4"/>
                <a:gd name="T3" fmla="*/ 3 h 3"/>
                <a:gd name="T4" fmla="*/ 3 w 4"/>
                <a:gd name="T5" fmla="*/ 1 h 3"/>
                <a:gd name="T6" fmla="*/ 2 w 4"/>
                <a:gd name="T7" fmla="*/ 2 h 3"/>
                <a:gd name="T8" fmla="*/ 0 w 4"/>
                <a:gd name="T9" fmla="*/ 2 h 3"/>
              </a:gdLst>
              <a:ahLst/>
              <a:cxnLst>
                <a:cxn ang="0">
                  <a:pos x="T0" y="T1"/>
                </a:cxn>
                <a:cxn ang="0">
                  <a:pos x="T2" y="T3"/>
                </a:cxn>
                <a:cxn ang="0">
                  <a:pos x="T4" y="T5"/>
                </a:cxn>
                <a:cxn ang="0">
                  <a:pos x="T6" y="T7"/>
                </a:cxn>
                <a:cxn ang="0">
                  <a:pos x="T8" y="T9"/>
                </a:cxn>
              </a:cxnLst>
              <a:rect l="0" t="0" r="r" b="b"/>
              <a:pathLst>
                <a:path w="4" h="3">
                  <a:moveTo>
                    <a:pt x="0" y="2"/>
                  </a:moveTo>
                  <a:cubicBezTo>
                    <a:pt x="2" y="2"/>
                    <a:pt x="3" y="2"/>
                    <a:pt x="4" y="3"/>
                  </a:cubicBezTo>
                  <a:cubicBezTo>
                    <a:pt x="4" y="2"/>
                    <a:pt x="4" y="1"/>
                    <a:pt x="3" y="1"/>
                  </a:cubicBezTo>
                  <a:cubicBezTo>
                    <a:pt x="2" y="0"/>
                    <a:pt x="1" y="1"/>
                    <a:pt x="2" y="2"/>
                  </a:cubicBezTo>
                  <a:cubicBezTo>
                    <a:pt x="2" y="1"/>
                    <a:pt x="1" y="1"/>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62" name="Freeform 1634">
              <a:extLst>
                <a:ext uri="{FF2B5EF4-FFF2-40B4-BE49-F238E27FC236}">
                  <a16:creationId xmlns:a16="http://schemas.microsoft.com/office/drawing/2014/main" xmlns="" id="{3A1E50D1-93A7-4896-870D-05840EDADE0A}"/>
                </a:ext>
              </a:extLst>
            </p:cNvPr>
            <p:cNvSpPr>
              <a:spLocks/>
            </p:cNvSpPr>
            <p:nvPr/>
          </p:nvSpPr>
          <p:spPr bwMode="auto">
            <a:xfrm>
              <a:off x="5050568" y="1541522"/>
              <a:ext cx="3151" cy="2807"/>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1" y="1"/>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63" name="Freeform 1635">
              <a:extLst>
                <a:ext uri="{FF2B5EF4-FFF2-40B4-BE49-F238E27FC236}">
                  <a16:creationId xmlns:a16="http://schemas.microsoft.com/office/drawing/2014/main" xmlns="" id="{B3B1E1CE-C791-4387-BED4-8911E02C2C9A}"/>
                </a:ext>
              </a:extLst>
            </p:cNvPr>
            <p:cNvSpPr>
              <a:spLocks/>
            </p:cNvSpPr>
            <p:nvPr/>
          </p:nvSpPr>
          <p:spPr bwMode="auto">
            <a:xfrm>
              <a:off x="5050568" y="1541522"/>
              <a:ext cx="3151" cy="2807"/>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1" y="1"/>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64" name="Freeform 1636">
              <a:extLst>
                <a:ext uri="{FF2B5EF4-FFF2-40B4-BE49-F238E27FC236}">
                  <a16:creationId xmlns:a16="http://schemas.microsoft.com/office/drawing/2014/main" xmlns="" id="{0C777DD2-9002-4114-86C1-BEF4AFAE7BB2}"/>
                </a:ext>
              </a:extLst>
            </p:cNvPr>
            <p:cNvSpPr>
              <a:spLocks/>
            </p:cNvSpPr>
            <p:nvPr/>
          </p:nvSpPr>
          <p:spPr bwMode="auto">
            <a:xfrm>
              <a:off x="7494390" y="1809630"/>
              <a:ext cx="7878" cy="8422"/>
            </a:xfrm>
            <a:custGeom>
              <a:avLst/>
              <a:gdLst>
                <a:gd name="T0" fmla="*/ 0 w 3"/>
                <a:gd name="T1" fmla="*/ 2 h 3"/>
                <a:gd name="T2" fmla="*/ 0 w 3"/>
                <a:gd name="T3" fmla="*/ 3 h 3"/>
                <a:gd name="T4" fmla="*/ 3 w 3"/>
                <a:gd name="T5" fmla="*/ 3 h 3"/>
                <a:gd name="T6" fmla="*/ 3 w 3"/>
                <a:gd name="T7" fmla="*/ 1 h 3"/>
                <a:gd name="T8" fmla="*/ 0 w 3"/>
                <a:gd name="T9" fmla="*/ 2 h 3"/>
              </a:gdLst>
              <a:ahLst/>
              <a:cxnLst>
                <a:cxn ang="0">
                  <a:pos x="T0" y="T1"/>
                </a:cxn>
                <a:cxn ang="0">
                  <a:pos x="T2" y="T3"/>
                </a:cxn>
                <a:cxn ang="0">
                  <a:pos x="T4" y="T5"/>
                </a:cxn>
                <a:cxn ang="0">
                  <a:pos x="T6" y="T7"/>
                </a:cxn>
                <a:cxn ang="0">
                  <a:pos x="T8" y="T9"/>
                </a:cxn>
              </a:cxnLst>
              <a:rect l="0" t="0" r="r" b="b"/>
              <a:pathLst>
                <a:path w="3" h="3">
                  <a:moveTo>
                    <a:pt x="0" y="2"/>
                  </a:moveTo>
                  <a:cubicBezTo>
                    <a:pt x="0" y="3"/>
                    <a:pt x="0" y="3"/>
                    <a:pt x="0" y="3"/>
                  </a:cubicBezTo>
                  <a:cubicBezTo>
                    <a:pt x="1" y="2"/>
                    <a:pt x="2" y="2"/>
                    <a:pt x="3" y="3"/>
                  </a:cubicBezTo>
                  <a:cubicBezTo>
                    <a:pt x="2" y="2"/>
                    <a:pt x="2" y="2"/>
                    <a:pt x="3" y="1"/>
                  </a:cubicBezTo>
                  <a:cubicBezTo>
                    <a:pt x="1" y="0"/>
                    <a:pt x="1" y="1"/>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65" name="Freeform 1637">
              <a:extLst>
                <a:ext uri="{FF2B5EF4-FFF2-40B4-BE49-F238E27FC236}">
                  <a16:creationId xmlns:a16="http://schemas.microsoft.com/office/drawing/2014/main" xmlns="" id="{73BE84E5-AAF9-4DB7-BA9D-B491A0C003BD}"/>
                </a:ext>
              </a:extLst>
            </p:cNvPr>
            <p:cNvSpPr>
              <a:spLocks/>
            </p:cNvSpPr>
            <p:nvPr/>
          </p:nvSpPr>
          <p:spPr bwMode="auto">
            <a:xfrm>
              <a:off x="7494390" y="1809630"/>
              <a:ext cx="7878" cy="8422"/>
            </a:xfrm>
            <a:custGeom>
              <a:avLst/>
              <a:gdLst>
                <a:gd name="T0" fmla="*/ 0 w 3"/>
                <a:gd name="T1" fmla="*/ 2 h 3"/>
                <a:gd name="T2" fmla="*/ 0 w 3"/>
                <a:gd name="T3" fmla="*/ 3 h 3"/>
                <a:gd name="T4" fmla="*/ 3 w 3"/>
                <a:gd name="T5" fmla="*/ 3 h 3"/>
                <a:gd name="T6" fmla="*/ 3 w 3"/>
                <a:gd name="T7" fmla="*/ 1 h 3"/>
                <a:gd name="T8" fmla="*/ 0 w 3"/>
                <a:gd name="T9" fmla="*/ 2 h 3"/>
              </a:gdLst>
              <a:ahLst/>
              <a:cxnLst>
                <a:cxn ang="0">
                  <a:pos x="T0" y="T1"/>
                </a:cxn>
                <a:cxn ang="0">
                  <a:pos x="T2" y="T3"/>
                </a:cxn>
                <a:cxn ang="0">
                  <a:pos x="T4" y="T5"/>
                </a:cxn>
                <a:cxn ang="0">
                  <a:pos x="T6" y="T7"/>
                </a:cxn>
                <a:cxn ang="0">
                  <a:pos x="T8" y="T9"/>
                </a:cxn>
              </a:cxnLst>
              <a:rect l="0" t="0" r="r" b="b"/>
              <a:pathLst>
                <a:path w="3" h="3">
                  <a:moveTo>
                    <a:pt x="0" y="2"/>
                  </a:moveTo>
                  <a:cubicBezTo>
                    <a:pt x="0" y="3"/>
                    <a:pt x="0" y="3"/>
                    <a:pt x="0" y="3"/>
                  </a:cubicBezTo>
                  <a:cubicBezTo>
                    <a:pt x="1" y="2"/>
                    <a:pt x="2" y="2"/>
                    <a:pt x="3" y="3"/>
                  </a:cubicBezTo>
                  <a:cubicBezTo>
                    <a:pt x="2" y="2"/>
                    <a:pt x="2" y="2"/>
                    <a:pt x="3" y="1"/>
                  </a:cubicBezTo>
                  <a:cubicBezTo>
                    <a:pt x="1" y="0"/>
                    <a:pt x="1" y="1"/>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66" name="Freeform 1638">
              <a:extLst>
                <a:ext uri="{FF2B5EF4-FFF2-40B4-BE49-F238E27FC236}">
                  <a16:creationId xmlns:a16="http://schemas.microsoft.com/office/drawing/2014/main" xmlns="" id="{0CE584A1-FBA7-4997-B863-5423F85A2D05}"/>
                </a:ext>
              </a:extLst>
            </p:cNvPr>
            <p:cNvSpPr>
              <a:spLocks/>
            </p:cNvSpPr>
            <p:nvPr/>
          </p:nvSpPr>
          <p:spPr bwMode="auto">
            <a:xfrm>
              <a:off x="7508570" y="1809630"/>
              <a:ext cx="22059" cy="15441"/>
            </a:xfrm>
            <a:custGeom>
              <a:avLst/>
              <a:gdLst>
                <a:gd name="T0" fmla="*/ 0 w 8"/>
                <a:gd name="T1" fmla="*/ 2 h 6"/>
                <a:gd name="T2" fmla="*/ 1 w 8"/>
                <a:gd name="T3" fmla="*/ 4 h 6"/>
                <a:gd name="T4" fmla="*/ 6 w 8"/>
                <a:gd name="T5" fmla="*/ 6 h 6"/>
                <a:gd name="T6" fmla="*/ 5 w 8"/>
                <a:gd name="T7" fmla="*/ 2 h 6"/>
                <a:gd name="T8" fmla="*/ 1 w 8"/>
                <a:gd name="T9" fmla="*/ 0 h 6"/>
                <a:gd name="T10" fmla="*/ 0 w 8"/>
                <a:gd name="T11" fmla="*/ 2 h 6"/>
              </a:gdLst>
              <a:ahLst/>
              <a:cxnLst>
                <a:cxn ang="0">
                  <a:pos x="T0" y="T1"/>
                </a:cxn>
                <a:cxn ang="0">
                  <a:pos x="T2" y="T3"/>
                </a:cxn>
                <a:cxn ang="0">
                  <a:pos x="T4" y="T5"/>
                </a:cxn>
                <a:cxn ang="0">
                  <a:pos x="T6" y="T7"/>
                </a:cxn>
                <a:cxn ang="0">
                  <a:pos x="T8" y="T9"/>
                </a:cxn>
                <a:cxn ang="0">
                  <a:pos x="T10" y="T11"/>
                </a:cxn>
              </a:cxnLst>
              <a:rect l="0" t="0" r="r" b="b"/>
              <a:pathLst>
                <a:path w="8" h="6">
                  <a:moveTo>
                    <a:pt x="0" y="2"/>
                  </a:moveTo>
                  <a:cubicBezTo>
                    <a:pt x="0" y="3"/>
                    <a:pt x="0" y="3"/>
                    <a:pt x="1" y="4"/>
                  </a:cubicBezTo>
                  <a:cubicBezTo>
                    <a:pt x="3" y="2"/>
                    <a:pt x="4" y="6"/>
                    <a:pt x="6" y="6"/>
                  </a:cubicBezTo>
                  <a:cubicBezTo>
                    <a:pt x="8" y="5"/>
                    <a:pt x="6" y="0"/>
                    <a:pt x="5" y="2"/>
                  </a:cubicBezTo>
                  <a:cubicBezTo>
                    <a:pt x="5" y="0"/>
                    <a:pt x="2" y="0"/>
                    <a:pt x="1" y="0"/>
                  </a:cubicBezTo>
                  <a:cubicBezTo>
                    <a:pt x="0" y="0"/>
                    <a:pt x="1" y="1"/>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67" name="Freeform 1639">
              <a:extLst>
                <a:ext uri="{FF2B5EF4-FFF2-40B4-BE49-F238E27FC236}">
                  <a16:creationId xmlns:a16="http://schemas.microsoft.com/office/drawing/2014/main" xmlns="" id="{DCA10CB4-F2B1-4E05-8189-679EA01B5580}"/>
                </a:ext>
              </a:extLst>
            </p:cNvPr>
            <p:cNvSpPr>
              <a:spLocks/>
            </p:cNvSpPr>
            <p:nvPr/>
          </p:nvSpPr>
          <p:spPr bwMode="auto">
            <a:xfrm>
              <a:off x="7508570" y="1809630"/>
              <a:ext cx="22059" cy="15441"/>
            </a:xfrm>
            <a:custGeom>
              <a:avLst/>
              <a:gdLst>
                <a:gd name="T0" fmla="*/ 0 w 8"/>
                <a:gd name="T1" fmla="*/ 2 h 6"/>
                <a:gd name="T2" fmla="*/ 1 w 8"/>
                <a:gd name="T3" fmla="*/ 4 h 6"/>
                <a:gd name="T4" fmla="*/ 6 w 8"/>
                <a:gd name="T5" fmla="*/ 6 h 6"/>
                <a:gd name="T6" fmla="*/ 5 w 8"/>
                <a:gd name="T7" fmla="*/ 2 h 6"/>
                <a:gd name="T8" fmla="*/ 1 w 8"/>
                <a:gd name="T9" fmla="*/ 0 h 6"/>
                <a:gd name="T10" fmla="*/ 0 w 8"/>
                <a:gd name="T11" fmla="*/ 2 h 6"/>
              </a:gdLst>
              <a:ahLst/>
              <a:cxnLst>
                <a:cxn ang="0">
                  <a:pos x="T0" y="T1"/>
                </a:cxn>
                <a:cxn ang="0">
                  <a:pos x="T2" y="T3"/>
                </a:cxn>
                <a:cxn ang="0">
                  <a:pos x="T4" y="T5"/>
                </a:cxn>
                <a:cxn ang="0">
                  <a:pos x="T6" y="T7"/>
                </a:cxn>
                <a:cxn ang="0">
                  <a:pos x="T8" y="T9"/>
                </a:cxn>
                <a:cxn ang="0">
                  <a:pos x="T10" y="T11"/>
                </a:cxn>
              </a:cxnLst>
              <a:rect l="0" t="0" r="r" b="b"/>
              <a:pathLst>
                <a:path w="8" h="6">
                  <a:moveTo>
                    <a:pt x="0" y="2"/>
                  </a:moveTo>
                  <a:cubicBezTo>
                    <a:pt x="0" y="3"/>
                    <a:pt x="0" y="3"/>
                    <a:pt x="1" y="4"/>
                  </a:cubicBezTo>
                  <a:cubicBezTo>
                    <a:pt x="3" y="2"/>
                    <a:pt x="4" y="6"/>
                    <a:pt x="6" y="6"/>
                  </a:cubicBezTo>
                  <a:cubicBezTo>
                    <a:pt x="8" y="5"/>
                    <a:pt x="6" y="0"/>
                    <a:pt x="5" y="2"/>
                  </a:cubicBezTo>
                  <a:cubicBezTo>
                    <a:pt x="5" y="0"/>
                    <a:pt x="2" y="0"/>
                    <a:pt x="1" y="0"/>
                  </a:cubicBezTo>
                  <a:cubicBezTo>
                    <a:pt x="0" y="0"/>
                    <a:pt x="1" y="1"/>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68" name="Freeform 1640">
              <a:extLst>
                <a:ext uri="{FF2B5EF4-FFF2-40B4-BE49-F238E27FC236}">
                  <a16:creationId xmlns:a16="http://schemas.microsoft.com/office/drawing/2014/main" xmlns="" id="{4E351F44-6358-4582-B7E9-7E2EB86B027A}"/>
                </a:ext>
              </a:extLst>
            </p:cNvPr>
            <p:cNvSpPr>
              <a:spLocks/>
            </p:cNvSpPr>
            <p:nvPr/>
          </p:nvSpPr>
          <p:spPr bwMode="auto">
            <a:xfrm>
              <a:off x="7524327" y="1827878"/>
              <a:ext cx="6303" cy="421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2" y="1"/>
                    <a:pt x="1" y="0"/>
                    <a:pt x="0" y="0"/>
                  </a:cubicBezTo>
                  <a:cubicBezTo>
                    <a:pt x="1" y="1"/>
                    <a:pt x="1" y="2"/>
                    <a:pt x="2"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69" name="Freeform 1641">
              <a:extLst>
                <a:ext uri="{FF2B5EF4-FFF2-40B4-BE49-F238E27FC236}">
                  <a16:creationId xmlns:a16="http://schemas.microsoft.com/office/drawing/2014/main" xmlns="" id="{29321D03-FD6E-43EA-A6E2-22419C789A51}"/>
                </a:ext>
              </a:extLst>
            </p:cNvPr>
            <p:cNvSpPr>
              <a:spLocks/>
            </p:cNvSpPr>
            <p:nvPr/>
          </p:nvSpPr>
          <p:spPr bwMode="auto">
            <a:xfrm>
              <a:off x="7524327" y="1827878"/>
              <a:ext cx="6303" cy="421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2" y="1"/>
                    <a:pt x="1" y="0"/>
                    <a:pt x="0" y="0"/>
                  </a:cubicBezTo>
                  <a:cubicBezTo>
                    <a:pt x="1" y="1"/>
                    <a:pt x="1" y="2"/>
                    <a:pt x="2"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70" name="Freeform 1642">
              <a:extLst>
                <a:ext uri="{FF2B5EF4-FFF2-40B4-BE49-F238E27FC236}">
                  <a16:creationId xmlns:a16="http://schemas.microsoft.com/office/drawing/2014/main" xmlns="" id="{589BC7BB-C02B-419B-B8EF-3C423D809E36}"/>
                </a:ext>
              </a:extLst>
            </p:cNvPr>
            <p:cNvSpPr>
              <a:spLocks/>
            </p:cNvSpPr>
            <p:nvPr/>
          </p:nvSpPr>
          <p:spPr bwMode="auto">
            <a:xfrm>
              <a:off x="7533782" y="1827878"/>
              <a:ext cx="3151" cy="4212"/>
            </a:xfrm>
            <a:custGeom>
              <a:avLst/>
              <a:gdLst>
                <a:gd name="T0" fmla="*/ 0 w 1"/>
                <a:gd name="T1" fmla="*/ 2 h 2"/>
                <a:gd name="T2" fmla="*/ 1 w 1"/>
                <a:gd name="T3" fmla="*/ 1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1" y="1"/>
                    <a:pt x="1" y="1"/>
                  </a:cubicBezTo>
                  <a:cubicBezTo>
                    <a:pt x="1" y="1"/>
                    <a:pt x="0" y="1"/>
                    <a:pt x="0" y="0"/>
                  </a:cubicBezTo>
                  <a:cubicBezTo>
                    <a:pt x="0" y="1"/>
                    <a:pt x="0" y="1"/>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71" name="Freeform 1643">
              <a:extLst>
                <a:ext uri="{FF2B5EF4-FFF2-40B4-BE49-F238E27FC236}">
                  <a16:creationId xmlns:a16="http://schemas.microsoft.com/office/drawing/2014/main" xmlns="" id="{00C69DD9-9DAD-473A-ABFE-24C0973B618F}"/>
                </a:ext>
              </a:extLst>
            </p:cNvPr>
            <p:cNvSpPr>
              <a:spLocks/>
            </p:cNvSpPr>
            <p:nvPr/>
          </p:nvSpPr>
          <p:spPr bwMode="auto">
            <a:xfrm>
              <a:off x="7533782" y="1827878"/>
              <a:ext cx="3151" cy="4212"/>
            </a:xfrm>
            <a:custGeom>
              <a:avLst/>
              <a:gdLst>
                <a:gd name="T0" fmla="*/ 0 w 1"/>
                <a:gd name="T1" fmla="*/ 2 h 2"/>
                <a:gd name="T2" fmla="*/ 1 w 1"/>
                <a:gd name="T3" fmla="*/ 1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1" y="1"/>
                    <a:pt x="1" y="1"/>
                  </a:cubicBezTo>
                  <a:cubicBezTo>
                    <a:pt x="1" y="1"/>
                    <a:pt x="0" y="1"/>
                    <a:pt x="0" y="0"/>
                  </a:cubicBezTo>
                  <a:cubicBezTo>
                    <a:pt x="0" y="1"/>
                    <a:pt x="0" y="1"/>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72" name="Freeform 1644">
              <a:extLst>
                <a:ext uri="{FF2B5EF4-FFF2-40B4-BE49-F238E27FC236}">
                  <a16:creationId xmlns:a16="http://schemas.microsoft.com/office/drawing/2014/main" xmlns="" id="{5F1211B6-B21A-4E02-9ED6-6BA239C25B6B}"/>
                </a:ext>
              </a:extLst>
            </p:cNvPr>
            <p:cNvSpPr>
              <a:spLocks/>
            </p:cNvSpPr>
            <p:nvPr/>
          </p:nvSpPr>
          <p:spPr bwMode="auto">
            <a:xfrm>
              <a:off x="7650379" y="1832089"/>
              <a:ext cx="225317" cy="242843"/>
            </a:xfrm>
            <a:custGeom>
              <a:avLst/>
              <a:gdLst>
                <a:gd name="T0" fmla="*/ 5 w 81"/>
                <a:gd name="T1" fmla="*/ 4 h 98"/>
                <a:gd name="T2" fmla="*/ 8 w 81"/>
                <a:gd name="T3" fmla="*/ 6 h 98"/>
                <a:gd name="T4" fmla="*/ 10 w 81"/>
                <a:gd name="T5" fmla="*/ 8 h 98"/>
                <a:gd name="T6" fmla="*/ 8 w 81"/>
                <a:gd name="T7" fmla="*/ 8 h 98"/>
                <a:gd name="T8" fmla="*/ 10 w 81"/>
                <a:gd name="T9" fmla="*/ 10 h 98"/>
                <a:gd name="T10" fmla="*/ 9 w 81"/>
                <a:gd name="T11" fmla="*/ 12 h 98"/>
                <a:gd name="T12" fmla="*/ 7 w 81"/>
                <a:gd name="T13" fmla="*/ 10 h 98"/>
                <a:gd name="T14" fmla="*/ 7 w 81"/>
                <a:gd name="T15" fmla="*/ 14 h 98"/>
                <a:gd name="T16" fmla="*/ 12 w 81"/>
                <a:gd name="T17" fmla="*/ 21 h 98"/>
                <a:gd name="T18" fmla="*/ 15 w 81"/>
                <a:gd name="T19" fmla="*/ 27 h 98"/>
                <a:gd name="T20" fmla="*/ 28 w 81"/>
                <a:gd name="T21" fmla="*/ 36 h 98"/>
                <a:gd name="T22" fmla="*/ 31 w 81"/>
                <a:gd name="T23" fmla="*/ 42 h 98"/>
                <a:gd name="T24" fmla="*/ 37 w 81"/>
                <a:gd name="T25" fmla="*/ 49 h 98"/>
                <a:gd name="T26" fmla="*/ 44 w 81"/>
                <a:gd name="T27" fmla="*/ 62 h 98"/>
                <a:gd name="T28" fmla="*/ 54 w 81"/>
                <a:gd name="T29" fmla="*/ 73 h 98"/>
                <a:gd name="T30" fmla="*/ 56 w 81"/>
                <a:gd name="T31" fmla="*/ 79 h 98"/>
                <a:gd name="T32" fmla="*/ 60 w 81"/>
                <a:gd name="T33" fmla="*/ 85 h 98"/>
                <a:gd name="T34" fmla="*/ 63 w 81"/>
                <a:gd name="T35" fmla="*/ 91 h 98"/>
                <a:gd name="T36" fmla="*/ 70 w 81"/>
                <a:gd name="T37" fmla="*/ 98 h 98"/>
                <a:gd name="T38" fmla="*/ 69 w 81"/>
                <a:gd name="T39" fmla="*/ 95 h 98"/>
                <a:gd name="T40" fmla="*/ 68 w 81"/>
                <a:gd name="T41" fmla="*/ 91 h 98"/>
                <a:gd name="T42" fmla="*/ 70 w 81"/>
                <a:gd name="T43" fmla="*/ 90 h 98"/>
                <a:gd name="T44" fmla="*/ 77 w 81"/>
                <a:gd name="T45" fmla="*/ 91 h 98"/>
                <a:gd name="T46" fmla="*/ 81 w 81"/>
                <a:gd name="T47" fmla="*/ 96 h 98"/>
                <a:gd name="T48" fmla="*/ 79 w 81"/>
                <a:gd name="T49" fmla="*/ 91 h 98"/>
                <a:gd name="T50" fmla="*/ 77 w 81"/>
                <a:gd name="T51" fmla="*/ 88 h 98"/>
                <a:gd name="T52" fmla="*/ 73 w 81"/>
                <a:gd name="T53" fmla="*/ 87 h 98"/>
                <a:gd name="T54" fmla="*/ 75 w 81"/>
                <a:gd name="T55" fmla="*/ 88 h 98"/>
                <a:gd name="T56" fmla="*/ 69 w 81"/>
                <a:gd name="T57" fmla="*/ 83 h 98"/>
                <a:gd name="T58" fmla="*/ 59 w 81"/>
                <a:gd name="T59" fmla="*/ 76 h 98"/>
                <a:gd name="T60" fmla="*/ 54 w 81"/>
                <a:gd name="T61" fmla="*/ 63 h 98"/>
                <a:gd name="T62" fmla="*/ 53 w 81"/>
                <a:gd name="T63" fmla="*/ 59 h 98"/>
                <a:gd name="T64" fmla="*/ 57 w 81"/>
                <a:gd name="T65" fmla="*/ 58 h 98"/>
                <a:gd name="T66" fmla="*/ 53 w 81"/>
                <a:gd name="T67" fmla="*/ 58 h 98"/>
                <a:gd name="T68" fmla="*/ 63 w 81"/>
                <a:gd name="T69" fmla="*/ 60 h 98"/>
                <a:gd name="T70" fmla="*/ 69 w 81"/>
                <a:gd name="T71" fmla="*/ 63 h 98"/>
                <a:gd name="T72" fmla="*/ 73 w 81"/>
                <a:gd name="T73" fmla="*/ 66 h 98"/>
                <a:gd name="T74" fmla="*/ 70 w 81"/>
                <a:gd name="T75" fmla="*/ 63 h 98"/>
                <a:gd name="T76" fmla="*/ 66 w 81"/>
                <a:gd name="T77" fmla="*/ 61 h 98"/>
                <a:gd name="T78" fmla="*/ 57 w 81"/>
                <a:gd name="T79" fmla="*/ 52 h 98"/>
                <a:gd name="T80" fmla="*/ 39 w 81"/>
                <a:gd name="T81" fmla="*/ 35 h 98"/>
                <a:gd name="T82" fmla="*/ 37 w 81"/>
                <a:gd name="T83" fmla="*/ 35 h 98"/>
                <a:gd name="T84" fmla="*/ 34 w 81"/>
                <a:gd name="T85" fmla="*/ 31 h 98"/>
                <a:gd name="T86" fmla="*/ 35 w 81"/>
                <a:gd name="T87" fmla="*/ 32 h 98"/>
                <a:gd name="T88" fmla="*/ 33 w 81"/>
                <a:gd name="T89" fmla="*/ 31 h 98"/>
                <a:gd name="T90" fmla="*/ 30 w 81"/>
                <a:gd name="T91" fmla="*/ 29 h 98"/>
                <a:gd name="T92" fmla="*/ 25 w 81"/>
                <a:gd name="T93" fmla="*/ 21 h 98"/>
                <a:gd name="T94" fmla="*/ 26 w 81"/>
                <a:gd name="T95" fmla="*/ 23 h 98"/>
                <a:gd name="T96" fmla="*/ 16 w 81"/>
                <a:gd name="T97" fmla="*/ 12 h 98"/>
                <a:gd name="T98" fmla="*/ 23 w 81"/>
                <a:gd name="T99" fmla="*/ 17 h 98"/>
                <a:gd name="T100" fmla="*/ 17 w 81"/>
                <a:gd name="T101" fmla="*/ 12 h 98"/>
                <a:gd name="T102" fmla="*/ 9 w 81"/>
                <a:gd name="T103" fmla="*/ 6 h 98"/>
                <a:gd name="T104" fmla="*/ 12 w 81"/>
                <a:gd name="T105" fmla="*/ 8 h 98"/>
                <a:gd name="T106" fmla="*/ 9 w 81"/>
                <a:gd name="T107" fmla="*/ 6 h 98"/>
                <a:gd name="T108" fmla="*/ 8 w 81"/>
                <a:gd name="T109" fmla="*/ 3 h 98"/>
                <a:gd name="T110" fmla="*/ 3 w 81"/>
                <a:gd name="T111" fmla="*/ 0 h 98"/>
                <a:gd name="T112" fmla="*/ 0 w 81"/>
                <a:gd name="T113" fmla="*/ 1 h 98"/>
                <a:gd name="T114" fmla="*/ 5 w 81"/>
                <a:gd name="T115" fmla="*/ 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 h="98">
                  <a:moveTo>
                    <a:pt x="5" y="4"/>
                  </a:moveTo>
                  <a:cubicBezTo>
                    <a:pt x="6" y="4"/>
                    <a:pt x="7" y="5"/>
                    <a:pt x="8" y="6"/>
                  </a:cubicBezTo>
                  <a:cubicBezTo>
                    <a:pt x="8" y="7"/>
                    <a:pt x="9" y="7"/>
                    <a:pt x="10" y="8"/>
                  </a:cubicBezTo>
                  <a:cubicBezTo>
                    <a:pt x="9" y="8"/>
                    <a:pt x="8" y="8"/>
                    <a:pt x="8" y="8"/>
                  </a:cubicBezTo>
                  <a:cubicBezTo>
                    <a:pt x="8" y="9"/>
                    <a:pt x="10" y="9"/>
                    <a:pt x="10" y="10"/>
                  </a:cubicBezTo>
                  <a:cubicBezTo>
                    <a:pt x="10" y="10"/>
                    <a:pt x="10" y="11"/>
                    <a:pt x="9" y="12"/>
                  </a:cubicBezTo>
                  <a:cubicBezTo>
                    <a:pt x="8" y="12"/>
                    <a:pt x="8" y="10"/>
                    <a:pt x="7" y="10"/>
                  </a:cubicBezTo>
                  <a:cubicBezTo>
                    <a:pt x="3" y="9"/>
                    <a:pt x="5" y="13"/>
                    <a:pt x="7" y="14"/>
                  </a:cubicBezTo>
                  <a:cubicBezTo>
                    <a:pt x="9" y="16"/>
                    <a:pt x="11" y="18"/>
                    <a:pt x="12" y="21"/>
                  </a:cubicBezTo>
                  <a:cubicBezTo>
                    <a:pt x="13" y="23"/>
                    <a:pt x="14" y="25"/>
                    <a:pt x="15" y="27"/>
                  </a:cubicBezTo>
                  <a:cubicBezTo>
                    <a:pt x="18" y="31"/>
                    <a:pt x="24" y="33"/>
                    <a:pt x="28" y="36"/>
                  </a:cubicBezTo>
                  <a:cubicBezTo>
                    <a:pt x="29" y="38"/>
                    <a:pt x="30" y="40"/>
                    <a:pt x="31" y="42"/>
                  </a:cubicBezTo>
                  <a:cubicBezTo>
                    <a:pt x="32" y="45"/>
                    <a:pt x="35" y="47"/>
                    <a:pt x="37" y="49"/>
                  </a:cubicBezTo>
                  <a:cubicBezTo>
                    <a:pt x="40" y="53"/>
                    <a:pt x="42" y="57"/>
                    <a:pt x="44" y="62"/>
                  </a:cubicBezTo>
                  <a:cubicBezTo>
                    <a:pt x="46" y="67"/>
                    <a:pt x="51" y="68"/>
                    <a:pt x="54" y="73"/>
                  </a:cubicBezTo>
                  <a:cubicBezTo>
                    <a:pt x="55" y="75"/>
                    <a:pt x="54" y="77"/>
                    <a:pt x="56" y="79"/>
                  </a:cubicBezTo>
                  <a:cubicBezTo>
                    <a:pt x="57" y="81"/>
                    <a:pt x="59" y="82"/>
                    <a:pt x="60" y="85"/>
                  </a:cubicBezTo>
                  <a:cubicBezTo>
                    <a:pt x="61" y="87"/>
                    <a:pt x="61" y="89"/>
                    <a:pt x="63" y="91"/>
                  </a:cubicBezTo>
                  <a:cubicBezTo>
                    <a:pt x="65" y="94"/>
                    <a:pt x="67" y="96"/>
                    <a:pt x="70" y="98"/>
                  </a:cubicBezTo>
                  <a:cubicBezTo>
                    <a:pt x="69" y="97"/>
                    <a:pt x="69" y="96"/>
                    <a:pt x="69" y="95"/>
                  </a:cubicBezTo>
                  <a:cubicBezTo>
                    <a:pt x="68" y="93"/>
                    <a:pt x="68" y="92"/>
                    <a:pt x="68" y="91"/>
                  </a:cubicBezTo>
                  <a:cubicBezTo>
                    <a:pt x="68" y="90"/>
                    <a:pt x="69" y="87"/>
                    <a:pt x="70" y="90"/>
                  </a:cubicBezTo>
                  <a:cubicBezTo>
                    <a:pt x="72" y="91"/>
                    <a:pt x="75" y="90"/>
                    <a:pt x="77" y="91"/>
                  </a:cubicBezTo>
                  <a:cubicBezTo>
                    <a:pt x="78" y="92"/>
                    <a:pt x="80" y="94"/>
                    <a:pt x="81" y="96"/>
                  </a:cubicBezTo>
                  <a:cubicBezTo>
                    <a:pt x="81" y="94"/>
                    <a:pt x="80" y="92"/>
                    <a:pt x="79" y="91"/>
                  </a:cubicBezTo>
                  <a:cubicBezTo>
                    <a:pt x="78" y="90"/>
                    <a:pt x="77" y="89"/>
                    <a:pt x="77" y="88"/>
                  </a:cubicBezTo>
                  <a:cubicBezTo>
                    <a:pt x="75" y="87"/>
                    <a:pt x="74" y="88"/>
                    <a:pt x="73" y="87"/>
                  </a:cubicBezTo>
                  <a:cubicBezTo>
                    <a:pt x="74" y="88"/>
                    <a:pt x="74" y="88"/>
                    <a:pt x="75" y="88"/>
                  </a:cubicBezTo>
                  <a:cubicBezTo>
                    <a:pt x="73" y="90"/>
                    <a:pt x="70" y="85"/>
                    <a:pt x="69" y="83"/>
                  </a:cubicBezTo>
                  <a:cubicBezTo>
                    <a:pt x="66" y="80"/>
                    <a:pt x="62" y="79"/>
                    <a:pt x="59" y="76"/>
                  </a:cubicBezTo>
                  <a:cubicBezTo>
                    <a:pt x="56" y="73"/>
                    <a:pt x="56" y="67"/>
                    <a:pt x="54" y="63"/>
                  </a:cubicBezTo>
                  <a:cubicBezTo>
                    <a:pt x="53" y="62"/>
                    <a:pt x="52" y="60"/>
                    <a:pt x="53" y="59"/>
                  </a:cubicBezTo>
                  <a:cubicBezTo>
                    <a:pt x="54" y="58"/>
                    <a:pt x="56" y="58"/>
                    <a:pt x="57" y="58"/>
                  </a:cubicBezTo>
                  <a:cubicBezTo>
                    <a:pt x="56" y="58"/>
                    <a:pt x="54" y="58"/>
                    <a:pt x="53" y="58"/>
                  </a:cubicBezTo>
                  <a:cubicBezTo>
                    <a:pt x="55" y="56"/>
                    <a:pt x="62" y="59"/>
                    <a:pt x="63" y="60"/>
                  </a:cubicBezTo>
                  <a:cubicBezTo>
                    <a:pt x="65" y="61"/>
                    <a:pt x="67" y="62"/>
                    <a:pt x="69" y="63"/>
                  </a:cubicBezTo>
                  <a:cubicBezTo>
                    <a:pt x="70" y="64"/>
                    <a:pt x="71" y="66"/>
                    <a:pt x="73" y="66"/>
                  </a:cubicBezTo>
                  <a:cubicBezTo>
                    <a:pt x="72" y="65"/>
                    <a:pt x="71" y="64"/>
                    <a:pt x="70" y="63"/>
                  </a:cubicBezTo>
                  <a:cubicBezTo>
                    <a:pt x="69" y="62"/>
                    <a:pt x="67" y="62"/>
                    <a:pt x="66" y="61"/>
                  </a:cubicBezTo>
                  <a:cubicBezTo>
                    <a:pt x="62" y="58"/>
                    <a:pt x="60" y="55"/>
                    <a:pt x="57" y="52"/>
                  </a:cubicBezTo>
                  <a:cubicBezTo>
                    <a:pt x="51" y="47"/>
                    <a:pt x="44" y="41"/>
                    <a:pt x="39" y="35"/>
                  </a:cubicBezTo>
                  <a:cubicBezTo>
                    <a:pt x="41" y="38"/>
                    <a:pt x="38" y="35"/>
                    <a:pt x="37" y="35"/>
                  </a:cubicBezTo>
                  <a:cubicBezTo>
                    <a:pt x="37" y="33"/>
                    <a:pt x="36" y="32"/>
                    <a:pt x="34" y="31"/>
                  </a:cubicBezTo>
                  <a:cubicBezTo>
                    <a:pt x="35" y="32"/>
                    <a:pt x="35" y="32"/>
                    <a:pt x="35" y="32"/>
                  </a:cubicBezTo>
                  <a:cubicBezTo>
                    <a:pt x="34" y="33"/>
                    <a:pt x="33" y="32"/>
                    <a:pt x="33" y="31"/>
                  </a:cubicBezTo>
                  <a:cubicBezTo>
                    <a:pt x="32" y="30"/>
                    <a:pt x="32" y="29"/>
                    <a:pt x="30" y="29"/>
                  </a:cubicBezTo>
                  <a:cubicBezTo>
                    <a:pt x="28" y="27"/>
                    <a:pt x="25" y="24"/>
                    <a:pt x="25" y="21"/>
                  </a:cubicBezTo>
                  <a:cubicBezTo>
                    <a:pt x="25" y="22"/>
                    <a:pt x="26" y="23"/>
                    <a:pt x="26" y="23"/>
                  </a:cubicBezTo>
                  <a:cubicBezTo>
                    <a:pt x="26" y="17"/>
                    <a:pt x="17" y="17"/>
                    <a:pt x="16" y="12"/>
                  </a:cubicBezTo>
                  <a:cubicBezTo>
                    <a:pt x="18" y="12"/>
                    <a:pt x="21" y="16"/>
                    <a:pt x="23" y="17"/>
                  </a:cubicBezTo>
                  <a:cubicBezTo>
                    <a:pt x="21" y="15"/>
                    <a:pt x="19" y="13"/>
                    <a:pt x="17" y="12"/>
                  </a:cubicBezTo>
                  <a:cubicBezTo>
                    <a:pt x="14" y="10"/>
                    <a:pt x="12" y="8"/>
                    <a:pt x="9" y="6"/>
                  </a:cubicBezTo>
                  <a:cubicBezTo>
                    <a:pt x="10" y="7"/>
                    <a:pt x="11" y="7"/>
                    <a:pt x="12" y="8"/>
                  </a:cubicBezTo>
                  <a:cubicBezTo>
                    <a:pt x="11" y="7"/>
                    <a:pt x="10" y="6"/>
                    <a:pt x="9" y="6"/>
                  </a:cubicBezTo>
                  <a:cubicBezTo>
                    <a:pt x="8" y="5"/>
                    <a:pt x="9" y="4"/>
                    <a:pt x="8" y="3"/>
                  </a:cubicBezTo>
                  <a:cubicBezTo>
                    <a:pt x="7" y="1"/>
                    <a:pt x="4" y="1"/>
                    <a:pt x="3" y="0"/>
                  </a:cubicBezTo>
                  <a:cubicBezTo>
                    <a:pt x="3" y="1"/>
                    <a:pt x="1" y="1"/>
                    <a:pt x="0" y="1"/>
                  </a:cubicBezTo>
                  <a:cubicBezTo>
                    <a:pt x="2" y="2"/>
                    <a:pt x="4" y="3"/>
                    <a:pt x="5"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73" name="Freeform 1645">
              <a:extLst>
                <a:ext uri="{FF2B5EF4-FFF2-40B4-BE49-F238E27FC236}">
                  <a16:creationId xmlns:a16="http://schemas.microsoft.com/office/drawing/2014/main" xmlns="" id="{4A96DE30-0082-4C9F-8DDA-8054996D0A92}"/>
                </a:ext>
              </a:extLst>
            </p:cNvPr>
            <p:cNvSpPr>
              <a:spLocks/>
            </p:cNvSpPr>
            <p:nvPr/>
          </p:nvSpPr>
          <p:spPr bwMode="auto">
            <a:xfrm>
              <a:off x="7650379" y="1832089"/>
              <a:ext cx="225317" cy="242843"/>
            </a:xfrm>
            <a:custGeom>
              <a:avLst/>
              <a:gdLst>
                <a:gd name="T0" fmla="*/ 5 w 81"/>
                <a:gd name="T1" fmla="*/ 4 h 98"/>
                <a:gd name="T2" fmla="*/ 8 w 81"/>
                <a:gd name="T3" fmla="*/ 6 h 98"/>
                <a:gd name="T4" fmla="*/ 10 w 81"/>
                <a:gd name="T5" fmla="*/ 8 h 98"/>
                <a:gd name="T6" fmla="*/ 8 w 81"/>
                <a:gd name="T7" fmla="*/ 8 h 98"/>
                <a:gd name="T8" fmla="*/ 10 w 81"/>
                <a:gd name="T9" fmla="*/ 10 h 98"/>
                <a:gd name="T10" fmla="*/ 9 w 81"/>
                <a:gd name="T11" fmla="*/ 12 h 98"/>
                <a:gd name="T12" fmla="*/ 7 w 81"/>
                <a:gd name="T13" fmla="*/ 10 h 98"/>
                <a:gd name="T14" fmla="*/ 7 w 81"/>
                <a:gd name="T15" fmla="*/ 14 h 98"/>
                <a:gd name="T16" fmla="*/ 12 w 81"/>
                <a:gd name="T17" fmla="*/ 21 h 98"/>
                <a:gd name="T18" fmla="*/ 15 w 81"/>
                <a:gd name="T19" fmla="*/ 27 h 98"/>
                <a:gd name="T20" fmla="*/ 28 w 81"/>
                <a:gd name="T21" fmla="*/ 36 h 98"/>
                <a:gd name="T22" fmla="*/ 31 w 81"/>
                <a:gd name="T23" fmla="*/ 42 h 98"/>
                <a:gd name="T24" fmla="*/ 37 w 81"/>
                <a:gd name="T25" fmla="*/ 49 h 98"/>
                <a:gd name="T26" fmla="*/ 44 w 81"/>
                <a:gd name="T27" fmla="*/ 62 h 98"/>
                <a:gd name="T28" fmla="*/ 54 w 81"/>
                <a:gd name="T29" fmla="*/ 73 h 98"/>
                <a:gd name="T30" fmla="*/ 56 w 81"/>
                <a:gd name="T31" fmla="*/ 79 h 98"/>
                <a:gd name="T32" fmla="*/ 60 w 81"/>
                <a:gd name="T33" fmla="*/ 85 h 98"/>
                <a:gd name="T34" fmla="*/ 63 w 81"/>
                <a:gd name="T35" fmla="*/ 91 h 98"/>
                <a:gd name="T36" fmla="*/ 70 w 81"/>
                <a:gd name="T37" fmla="*/ 98 h 98"/>
                <a:gd name="T38" fmla="*/ 69 w 81"/>
                <a:gd name="T39" fmla="*/ 95 h 98"/>
                <a:gd name="T40" fmla="*/ 68 w 81"/>
                <a:gd name="T41" fmla="*/ 91 h 98"/>
                <a:gd name="T42" fmla="*/ 70 w 81"/>
                <a:gd name="T43" fmla="*/ 90 h 98"/>
                <a:gd name="T44" fmla="*/ 77 w 81"/>
                <a:gd name="T45" fmla="*/ 91 h 98"/>
                <a:gd name="T46" fmla="*/ 81 w 81"/>
                <a:gd name="T47" fmla="*/ 96 h 98"/>
                <a:gd name="T48" fmla="*/ 79 w 81"/>
                <a:gd name="T49" fmla="*/ 91 h 98"/>
                <a:gd name="T50" fmla="*/ 77 w 81"/>
                <a:gd name="T51" fmla="*/ 88 h 98"/>
                <a:gd name="T52" fmla="*/ 73 w 81"/>
                <a:gd name="T53" fmla="*/ 87 h 98"/>
                <a:gd name="T54" fmla="*/ 75 w 81"/>
                <a:gd name="T55" fmla="*/ 88 h 98"/>
                <a:gd name="T56" fmla="*/ 69 w 81"/>
                <a:gd name="T57" fmla="*/ 83 h 98"/>
                <a:gd name="T58" fmla="*/ 59 w 81"/>
                <a:gd name="T59" fmla="*/ 76 h 98"/>
                <a:gd name="T60" fmla="*/ 54 w 81"/>
                <a:gd name="T61" fmla="*/ 63 h 98"/>
                <a:gd name="T62" fmla="*/ 53 w 81"/>
                <a:gd name="T63" fmla="*/ 59 h 98"/>
                <a:gd name="T64" fmla="*/ 57 w 81"/>
                <a:gd name="T65" fmla="*/ 58 h 98"/>
                <a:gd name="T66" fmla="*/ 53 w 81"/>
                <a:gd name="T67" fmla="*/ 58 h 98"/>
                <a:gd name="T68" fmla="*/ 63 w 81"/>
                <a:gd name="T69" fmla="*/ 60 h 98"/>
                <a:gd name="T70" fmla="*/ 69 w 81"/>
                <a:gd name="T71" fmla="*/ 63 h 98"/>
                <a:gd name="T72" fmla="*/ 73 w 81"/>
                <a:gd name="T73" fmla="*/ 66 h 98"/>
                <a:gd name="T74" fmla="*/ 70 w 81"/>
                <a:gd name="T75" fmla="*/ 63 h 98"/>
                <a:gd name="T76" fmla="*/ 66 w 81"/>
                <a:gd name="T77" fmla="*/ 61 h 98"/>
                <a:gd name="T78" fmla="*/ 57 w 81"/>
                <a:gd name="T79" fmla="*/ 52 h 98"/>
                <a:gd name="T80" fmla="*/ 39 w 81"/>
                <a:gd name="T81" fmla="*/ 35 h 98"/>
                <a:gd name="T82" fmla="*/ 37 w 81"/>
                <a:gd name="T83" fmla="*/ 35 h 98"/>
                <a:gd name="T84" fmla="*/ 34 w 81"/>
                <a:gd name="T85" fmla="*/ 31 h 98"/>
                <a:gd name="T86" fmla="*/ 35 w 81"/>
                <a:gd name="T87" fmla="*/ 32 h 98"/>
                <a:gd name="T88" fmla="*/ 33 w 81"/>
                <a:gd name="T89" fmla="*/ 31 h 98"/>
                <a:gd name="T90" fmla="*/ 30 w 81"/>
                <a:gd name="T91" fmla="*/ 29 h 98"/>
                <a:gd name="T92" fmla="*/ 25 w 81"/>
                <a:gd name="T93" fmla="*/ 21 h 98"/>
                <a:gd name="T94" fmla="*/ 26 w 81"/>
                <a:gd name="T95" fmla="*/ 23 h 98"/>
                <a:gd name="T96" fmla="*/ 16 w 81"/>
                <a:gd name="T97" fmla="*/ 12 h 98"/>
                <a:gd name="T98" fmla="*/ 23 w 81"/>
                <a:gd name="T99" fmla="*/ 17 h 98"/>
                <a:gd name="T100" fmla="*/ 17 w 81"/>
                <a:gd name="T101" fmla="*/ 12 h 98"/>
                <a:gd name="T102" fmla="*/ 9 w 81"/>
                <a:gd name="T103" fmla="*/ 6 h 98"/>
                <a:gd name="T104" fmla="*/ 12 w 81"/>
                <a:gd name="T105" fmla="*/ 8 h 98"/>
                <a:gd name="T106" fmla="*/ 9 w 81"/>
                <a:gd name="T107" fmla="*/ 6 h 98"/>
                <a:gd name="T108" fmla="*/ 8 w 81"/>
                <a:gd name="T109" fmla="*/ 3 h 98"/>
                <a:gd name="T110" fmla="*/ 3 w 81"/>
                <a:gd name="T111" fmla="*/ 0 h 98"/>
                <a:gd name="T112" fmla="*/ 0 w 81"/>
                <a:gd name="T113" fmla="*/ 1 h 98"/>
                <a:gd name="T114" fmla="*/ 5 w 81"/>
                <a:gd name="T115" fmla="*/ 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 h="98">
                  <a:moveTo>
                    <a:pt x="5" y="4"/>
                  </a:moveTo>
                  <a:cubicBezTo>
                    <a:pt x="6" y="4"/>
                    <a:pt x="7" y="5"/>
                    <a:pt x="8" y="6"/>
                  </a:cubicBezTo>
                  <a:cubicBezTo>
                    <a:pt x="8" y="7"/>
                    <a:pt x="9" y="7"/>
                    <a:pt x="10" y="8"/>
                  </a:cubicBezTo>
                  <a:cubicBezTo>
                    <a:pt x="9" y="8"/>
                    <a:pt x="8" y="8"/>
                    <a:pt x="8" y="8"/>
                  </a:cubicBezTo>
                  <a:cubicBezTo>
                    <a:pt x="8" y="9"/>
                    <a:pt x="10" y="9"/>
                    <a:pt x="10" y="10"/>
                  </a:cubicBezTo>
                  <a:cubicBezTo>
                    <a:pt x="10" y="10"/>
                    <a:pt x="10" y="11"/>
                    <a:pt x="9" y="12"/>
                  </a:cubicBezTo>
                  <a:cubicBezTo>
                    <a:pt x="8" y="12"/>
                    <a:pt x="8" y="10"/>
                    <a:pt x="7" y="10"/>
                  </a:cubicBezTo>
                  <a:cubicBezTo>
                    <a:pt x="3" y="9"/>
                    <a:pt x="5" y="13"/>
                    <a:pt x="7" y="14"/>
                  </a:cubicBezTo>
                  <a:cubicBezTo>
                    <a:pt x="9" y="16"/>
                    <a:pt x="11" y="18"/>
                    <a:pt x="12" y="21"/>
                  </a:cubicBezTo>
                  <a:cubicBezTo>
                    <a:pt x="13" y="23"/>
                    <a:pt x="14" y="25"/>
                    <a:pt x="15" y="27"/>
                  </a:cubicBezTo>
                  <a:cubicBezTo>
                    <a:pt x="18" y="31"/>
                    <a:pt x="24" y="33"/>
                    <a:pt x="28" y="36"/>
                  </a:cubicBezTo>
                  <a:cubicBezTo>
                    <a:pt x="29" y="38"/>
                    <a:pt x="30" y="40"/>
                    <a:pt x="31" y="42"/>
                  </a:cubicBezTo>
                  <a:cubicBezTo>
                    <a:pt x="32" y="45"/>
                    <a:pt x="35" y="47"/>
                    <a:pt x="37" y="49"/>
                  </a:cubicBezTo>
                  <a:cubicBezTo>
                    <a:pt x="40" y="53"/>
                    <a:pt x="42" y="57"/>
                    <a:pt x="44" y="62"/>
                  </a:cubicBezTo>
                  <a:cubicBezTo>
                    <a:pt x="46" y="67"/>
                    <a:pt x="51" y="68"/>
                    <a:pt x="54" y="73"/>
                  </a:cubicBezTo>
                  <a:cubicBezTo>
                    <a:pt x="55" y="75"/>
                    <a:pt x="54" y="77"/>
                    <a:pt x="56" y="79"/>
                  </a:cubicBezTo>
                  <a:cubicBezTo>
                    <a:pt x="57" y="81"/>
                    <a:pt x="59" y="82"/>
                    <a:pt x="60" y="85"/>
                  </a:cubicBezTo>
                  <a:cubicBezTo>
                    <a:pt x="61" y="87"/>
                    <a:pt x="61" y="89"/>
                    <a:pt x="63" y="91"/>
                  </a:cubicBezTo>
                  <a:cubicBezTo>
                    <a:pt x="65" y="94"/>
                    <a:pt x="67" y="96"/>
                    <a:pt x="70" y="98"/>
                  </a:cubicBezTo>
                  <a:cubicBezTo>
                    <a:pt x="69" y="97"/>
                    <a:pt x="69" y="96"/>
                    <a:pt x="69" y="95"/>
                  </a:cubicBezTo>
                  <a:cubicBezTo>
                    <a:pt x="68" y="93"/>
                    <a:pt x="68" y="92"/>
                    <a:pt x="68" y="91"/>
                  </a:cubicBezTo>
                  <a:cubicBezTo>
                    <a:pt x="68" y="90"/>
                    <a:pt x="69" y="87"/>
                    <a:pt x="70" y="90"/>
                  </a:cubicBezTo>
                  <a:cubicBezTo>
                    <a:pt x="72" y="91"/>
                    <a:pt x="75" y="90"/>
                    <a:pt x="77" y="91"/>
                  </a:cubicBezTo>
                  <a:cubicBezTo>
                    <a:pt x="78" y="92"/>
                    <a:pt x="80" y="94"/>
                    <a:pt x="81" y="96"/>
                  </a:cubicBezTo>
                  <a:cubicBezTo>
                    <a:pt x="81" y="94"/>
                    <a:pt x="80" y="92"/>
                    <a:pt x="79" y="91"/>
                  </a:cubicBezTo>
                  <a:cubicBezTo>
                    <a:pt x="78" y="90"/>
                    <a:pt x="77" y="89"/>
                    <a:pt x="77" y="88"/>
                  </a:cubicBezTo>
                  <a:cubicBezTo>
                    <a:pt x="75" y="87"/>
                    <a:pt x="74" y="88"/>
                    <a:pt x="73" y="87"/>
                  </a:cubicBezTo>
                  <a:cubicBezTo>
                    <a:pt x="74" y="88"/>
                    <a:pt x="74" y="88"/>
                    <a:pt x="75" y="88"/>
                  </a:cubicBezTo>
                  <a:cubicBezTo>
                    <a:pt x="73" y="90"/>
                    <a:pt x="70" y="85"/>
                    <a:pt x="69" y="83"/>
                  </a:cubicBezTo>
                  <a:cubicBezTo>
                    <a:pt x="66" y="80"/>
                    <a:pt x="62" y="79"/>
                    <a:pt x="59" y="76"/>
                  </a:cubicBezTo>
                  <a:cubicBezTo>
                    <a:pt x="56" y="73"/>
                    <a:pt x="56" y="67"/>
                    <a:pt x="54" y="63"/>
                  </a:cubicBezTo>
                  <a:cubicBezTo>
                    <a:pt x="53" y="62"/>
                    <a:pt x="52" y="60"/>
                    <a:pt x="53" y="59"/>
                  </a:cubicBezTo>
                  <a:cubicBezTo>
                    <a:pt x="54" y="58"/>
                    <a:pt x="56" y="58"/>
                    <a:pt x="57" y="58"/>
                  </a:cubicBezTo>
                  <a:cubicBezTo>
                    <a:pt x="56" y="58"/>
                    <a:pt x="54" y="58"/>
                    <a:pt x="53" y="58"/>
                  </a:cubicBezTo>
                  <a:cubicBezTo>
                    <a:pt x="55" y="56"/>
                    <a:pt x="62" y="59"/>
                    <a:pt x="63" y="60"/>
                  </a:cubicBezTo>
                  <a:cubicBezTo>
                    <a:pt x="65" y="61"/>
                    <a:pt x="67" y="62"/>
                    <a:pt x="69" y="63"/>
                  </a:cubicBezTo>
                  <a:cubicBezTo>
                    <a:pt x="70" y="64"/>
                    <a:pt x="71" y="66"/>
                    <a:pt x="73" y="66"/>
                  </a:cubicBezTo>
                  <a:cubicBezTo>
                    <a:pt x="72" y="65"/>
                    <a:pt x="71" y="64"/>
                    <a:pt x="70" y="63"/>
                  </a:cubicBezTo>
                  <a:cubicBezTo>
                    <a:pt x="69" y="62"/>
                    <a:pt x="67" y="62"/>
                    <a:pt x="66" y="61"/>
                  </a:cubicBezTo>
                  <a:cubicBezTo>
                    <a:pt x="62" y="58"/>
                    <a:pt x="60" y="55"/>
                    <a:pt x="57" y="52"/>
                  </a:cubicBezTo>
                  <a:cubicBezTo>
                    <a:pt x="51" y="47"/>
                    <a:pt x="44" y="41"/>
                    <a:pt x="39" y="35"/>
                  </a:cubicBezTo>
                  <a:cubicBezTo>
                    <a:pt x="41" y="38"/>
                    <a:pt x="38" y="35"/>
                    <a:pt x="37" y="35"/>
                  </a:cubicBezTo>
                  <a:cubicBezTo>
                    <a:pt x="37" y="33"/>
                    <a:pt x="36" y="32"/>
                    <a:pt x="34" y="31"/>
                  </a:cubicBezTo>
                  <a:cubicBezTo>
                    <a:pt x="35" y="32"/>
                    <a:pt x="35" y="32"/>
                    <a:pt x="35" y="32"/>
                  </a:cubicBezTo>
                  <a:cubicBezTo>
                    <a:pt x="34" y="33"/>
                    <a:pt x="33" y="32"/>
                    <a:pt x="33" y="31"/>
                  </a:cubicBezTo>
                  <a:cubicBezTo>
                    <a:pt x="32" y="30"/>
                    <a:pt x="32" y="29"/>
                    <a:pt x="30" y="29"/>
                  </a:cubicBezTo>
                  <a:cubicBezTo>
                    <a:pt x="28" y="27"/>
                    <a:pt x="25" y="24"/>
                    <a:pt x="25" y="21"/>
                  </a:cubicBezTo>
                  <a:cubicBezTo>
                    <a:pt x="25" y="22"/>
                    <a:pt x="26" y="23"/>
                    <a:pt x="26" y="23"/>
                  </a:cubicBezTo>
                  <a:cubicBezTo>
                    <a:pt x="26" y="17"/>
                    <a:pt x="17" y="17"/>
                    <a:pt x="16" y="12"/>
                  </a:cubicBezTo>
                  <a:cubicBezTo>
                    <a:pt x="18" y="12"/>
                    <a:pt x="21" y="16"/>
                    <a:pt x="23" y="17"/>
                  </a:cubicBezTo>
                  <a:cubicBezTo>
                    <a:pt x="21" y="15"/>
                    <a:pt x="19" y="13"/>
                    <a:pt x="17" y="12"/>
                  </a:cubicBezTo>
                  <a:cubicBezTo>
                    <a:pt x="14" y="10"/>
                    <a:pt x="12" y="8"/>
                    <a:pt x="9" y="6"/>
                  </a:cubicBezTo>
                  <a:cubicBezTo>
                    <a:pt x="10" y="7"/>
                    <a:pt x="11" y="7"/>
                    <a:pt x="12" y="8"/>
                  </a:cubicBezTo>
                  <a:cubicBezTo>
                    <a:pt x="11" y="7"/>
                    <a:pt x="10" y="6"/>
                    <a:pt x="9" y="6"/>
                  </a:cubicBezTo>
                  <a:cubicBezTo>
                    <a:pt x="8" y="5"/>
                    <a:pt x="9" y="4"/>
                    <a:pt x="8" y="3"/>
                  </a:cubicBezTo>
                  <a:cubicBezTo>
                    <a:pt x="7" y="1"/>
                    <a:pt x="4" y="1"/>
                    <a:pt x="3" y="0"/>
                  </a:cubicBezTo>
                  <a:cubicBezTo>
                    <a:pt x="3" y="1"/>
                    <a:pt x="1" y="1"/>
                    <a:pt x="0" y="1"/>
                  </a:cubicBezTo>
                  <a:cubicBezTo>
                    <a:pt x="2" y="2"/>
                    <a:pt x="4" y="3"/>
                    <a:pt x="5"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74" name="Freeform 1646">
              <a:extLst>
                <a:ext uri="{FF2B5EF4-FFF2-40B4-BE49-F238E27FC236}">
                  <a16:creationId xmlns:a16="http://schemas.microsoft.com/office/drawing/2014/main" xmlns="" id="{F5B663CD-28F4-4A55-ADDE-3997DBE4D8D1}"/>
                </a:ext>
              </a:extLst>
            </p:cNvPr>
            <p:cNvSpPr>
              <a:spLocks/>
            </p:cNvSpPr>
            <p:nvPr/>
          </p:nvSpPr>
          <p:spPr bwMode="auto">
            <a:xfrm>
              <a:off x="7708678" y="1693122"/>
              <a:ext cx="11030" cy="12634"/>
            </a:xfrm>
            <a:custGeom>
              <a:avLst/>
              <a:gdLst>
                <a:gd name="T0" fmla="*/ 1 w 4"/>
                <a:gd name="T1" fmla="*/ 4 h 5"/>
                <a:gd name="T2" fmla="*/ 1 w 4"/>
                <a:gd name="T3" fmla="*/ 4 h 5"/>
              </a:gdLst>
              <a:ahLst/>
              <a:cxnLst>
                <a:cxn ang="0">
                  <a:pos x="T0" y="T1"/>
                </a:cxn>
                <a:cxn ang="0">
                  <a:pos x="T2" y="T3"/>
                </a:cxn>
              </a:cxnLst>
              <a:rect l="0" t="0" r="r" b="b"/>
              <a:pathLst>
                <a:path w="4" h="5">
                  <a:moveTo>
                    <a:pt x="1" y="4"/>
                  </a:moveTo>
                  <a:cubicBezTo>
                    <a:pt x="4" y="5"/>
                    <a:pt x="0" y="0"/>
                    <a:pt x="1"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75" name="Freeform 1647">
              <a:extLst>
                <a:ext uri="{FF2B5EF4-FFF2-40B4-BE49-F238E27FC236}">
                  <a16:creationId xmlns:a16="http://schemas.microsoft.com/office/drawing/2014/main" xmlns="" id="{6FDECDEB-4888-4B1E-A216-281C79EF0B41}"/>
                </a:ext>
              </a:extLst>
            </p:cNvPr>
            <p:cNvSpPr>
              <a:spLocks/>
            </p:cNvSpPr>
            <p:nvPr/>
          </p:nvSpPr>
          <p:spPr bwMode="auto">
            <a:xfrm>
              <a:off x="7708678" y="1693122"/>
              <a:ext cx="11030" cy="12634"/>
            </a:xfrm>
            <a:custGeom>
              <a:avLst/>
              <a:gdLst>
                <a:gd name="T0" fmla="*/ 1 w 4"/>
                <a:gd name="T1" fmla="*/ 4 h 5"/>
                <a:gd name="T2" fmla="*/ 1 w 4"/>
                <a:gd name="T3" fmla="*/ 4 h 5"/>
              </a:gdLst>
              <a:ahLst/>
              <a:cxnLst>
                <a:cxn ang="0">
                  <a:pos x="T0" y="T1"/>
                </a:cxn>
                <a:cxn ang="0">
                  <a:pos x="T2" y="T3"/>
                </a:cxn>
              </a:cxnLst>
              <a:rect l="0" t="0" r="r" b="b"/>
              <a:pathLst>
                <a:path w="4" h="5">
                  <a:moveTo>
                    <a:pt x="1" y="4"/>
                  </a:moveTo>
                  <a:cubicBezTo>
                    <a:pt x="4" y="5"/>
                    <a:pt x="0" y="0"/>
                    <a:pt x="1"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76" name="Freeform 1648">
              <a:extLst>
                <a:ext uri="{FF2B5EF4-FFF2-40B4-BE49-F238E27FC236}">
                  <a16:creationId xmlns:a16="http://schemas.microsoft.com/office/drawing/2014/main" xmlns="" id="{364742DF-E94B-4E95-B1EC-91645CE1B0A8}"/>
                </a:ext>
              </a:extLst>
            </p:cNvPr>
            <p:cNvSpPr>
              <a:spLocks/>
            </p:cNvSpPr>
            <p:nvPr/>
          </p:nvSpPr>
          <p:spPr bwMode="auto">
            <a:xfrm>
              <a:off x="7974961" y="2117042"/>
              <a:ext cx="20484" cy="22459"/>
            </a:xfrm>
            <a:custGeom>
              <a:avLst/>
              <a:gdLst>
                <a:gd name="T0" fmla="*/ 2 w 7"/>
                <a:gd name="T1" fmla="*/ 0 h 9"/>
                <a:gd name="T2" fmla="*/ 1 w 7"/>
                <a:gd name="T3" fmla="*/ 6 h 9"/>
                <a:gd name="T4" fmla="*/ 2 w 7"/>
                <a:gd name="T5" fmla="*/ 9 h 9"/>
                <a:gd name="T6" fmla="*/ 7 w 7"/>
                <a:gd name="T7" fmla="*/ 1 h 9"/>
                <a:gd name="T8" fmla="*/ 7 w 7"/>
                <a:gd name="T9" fmla="*/ 0 h 9"/>
                <a:gd name="T10" fmla="*/ 2 w 7"/>
                <a:gd name="T11" fmla="*/ 0 h 9"/>
              </a:gdLst>
              <a:ahLst/>
              <a:cxnLst>
                <a:cxn ang="0">
                  <a:pos x="T0" y="T1"/>
                </a:cxn>
                <a:cxn ang="0">
                  <a:pos x="T2" y="T3"/>
                </a:cxn>
                <a:cxn ang="0">
                  <a:pos x="T4" y="T5"/>
                </a:cxn>
                <a:cxn ang="0">
                  <a:pos x="T6" y="T7"/>
                </a:cxn>
                <a:cxn ang="0">
                  <a:pos x="T8" y="T9"/>
                </a:cxn>
                <a:cxn ang="0">
                  <a:pos x="T10" y="T11"/>
                </a:cxn>
              </a:cxnLst>
              <a:rect l="0" t="0" r="r" b="b"/>
              <a:pathLst>
                <a:path w="7" h="9">
                  <a:moveTo>
                    <a:pt x="2" y="0"/>
                  </a:moveTo>
                  <a:cubicBezTo>
                    <a:pt x="1" y="2"/>
                    <a:pt x="2" y="4"/>
                    <a:pt x="1" y="6"/>
                  </a:cubicBezTo>
                  <a:cubicBezTo>
                    <a:pt x="1" y="7"/>
                    <a:pt x="0" y="9"/>
                    <a:pt x="2" y="9"/>
                  </a:cubicBezTo>
                  <a:cubicBezTo>
                    <a:pt x="1" y="7"/>
                    <a:pt x="4" y="1"/>
                    <a:pt x="7" y="1"/>
                  </a:cubicBezTo>
                  <a:cubicBezTo>
                    <a:pt x="7" y="1"/>
                    <a:pt x="7" y="1"/>
                    <a:pt x="7" y="0"/>
                  </a:cubicBezTo>
                  <a:cubicBezTo>
                    <a:pt x="5" y="1"/>
                    <a:pt x="4" y="0"/>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77" name="Freeform 1649">
              <a:extLst>
                <a:ext uri="{FF2B5EF4-FFF2-40B4-BE49-F238E27FC236}">
                  <a16:creationId xmlns:a16="http://schemas.microsoft.com/office/drawing/2014/main" xmlns="" id="{4D0A24FE-0741-49B2-997B-4C32D95B6203}"/>
                </a:ext>
              </a:extLst>
            </p:cNvPr>
            <p:cNvSpPr>
              <a:spLocks/>
            </p:cNvSpPr>
            <p:nvPr/>
          </p:nvSpPr>
          <p:spPr bwMode="auto">
            <a:xfrm>
              <a:off x="7974961" y="2117042"/>
              <a:ext cx="20484" cy="22459"/>
            </a:xfrm>
            <a:custGeom>
              <a:avLst/>
              <a:gdLst>
                <a:gd name="T0" fmla="*/ 2 w 7"/>
                <a:gd name="T1" fmla="*/ 0 h 9"/>
                <a:gd name="T2" fmla="*/ 1 w 7"/>
                <a:gd name="T3" fmla="*/ 6 h 9"/>
                <a:gd name="T4" fmla="*/ 2 w 7"/>
                <a:gd name="T5" fmla="*/ 9 h 9"/>
                <a:gd name="T6" fmla="*/ 7 w 7"/>
                <a:gd name="T7" fmla="*/ 1 h 9"/>
                <a:gd name="T8" fmla="*/ 7 w 7"/>
                <a:gd name="T9" fmla="*/ 0 h 9"/>
                <a:gd name="T10" fmla="*/ 2 w 7"/>
                <a:gd name="T11" fmla="*/ 0 h 9"/>
              </a:gdLst>
              <a:ahLst/>
              <a:cxnLst>
                <a:cxn ang="0">
                  <a:pos x="T0" y="T1"/>
                </a:cxn>
                <a:cxn ang="0">
                  <a:pos x="T2" y="T3"/>
                </a:cxn>
                <a:cxn ang="0">
                  <a:pos x="T4" y="T5"/>
                </a:cxn>
                <a:cxn ang="0">
                  <a:pos x="T6" y="T7"/>
                </a:cxn>
                <a:cxn ang="0">
                  <a:pos x="T8" y="T9"/>
                </a:cxn>
                <a:cxn ang="0">
                  <a:pos x="T10" y="T11"/>
                </a:cxn>
              </a:cxnLst>
              <a:rect l="0" t="0" r="r" b="b"/>
              <a:pathLst>
                <a:path w="7" h="9">
                  <a:moveTo>
                    <a:pt x="2" y="0"/>
                  </a:moveTo>
                  <a:cubicBezTo>
                    <a:pt x="1" y="2"/>
                    <a:pt x="2" y="4"/>
                    <a:pt x="1" y="6"/>
                  </a:cubicBezTo>
                  <a:cubicBezTo>
                    <a:pt x="1" y="7"/>
                    <a:pt x="0" y="9"/>
                    <a:pt x="2" y="9"/>
                  </a:cubicBezTo>
                  <a:cubicBezTo>
                    <a:pt x="1" y="7"/>
                    <a:pt x="4" y="1"/>
                    <a:pt x="7" y="1"/>
                  </a:cubicBezTo>
                  <a:cubicBezTo>
                    <a:pt x="7" y="1"/>
                    <a:pt x="7" y="1"/>
                    <a:pt x="7" y="0"/>
                  </a:cubicBezTo>
                  <a:cubicBezTo>
                    <a:pt x="5" y="1"/>
                    <a:pt x="4" y="0"/>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78" name="Freeform 1650">
              <a:extLst>
                <a:ext uri="{FF2B5EF4-FFF2-40B4-BE49-F238E27FC236}">
                  <a16:creationId xmlns:a16="http://schemas.microsoft.com/office/drawing/2014/main" xmlns="" id="{2E21C0AB-3D39-4171-B37F-2A285D940844}"/>
                </a:ext>
              </a:extLst>
            </p:cNvPr>
            <p:cNvSpPr>
              <a:spLocks/>
            </p:cNvSpPr>
            <p:nvPr/>
          </p:nvSpPr>
          <p:spPr bwMode="auto">
            <a:xfrm>
              <a:off x="7997020" y="2084756"/>
              <a:ext cx="42543" cy="35093"/>
            </a:xfrm>
            <a:custGeom>
              <a:avLst/>
              <a:gdLst>
                <a:gd name="T0" fmla="*/ 11 w 15"/>
                <a:gd name="T1" fmla="*/ 1 h 14"/>
                <a:gd name="T2" fmla="*/ 8 w 15"/>
                <a:gd name="T3" fmla="*/ 3 h 14"/>
                <a:gd name="T4" fmla="*/ 4 w 15"/>
                <a:gd name="T5" fmla="*/ 2 h 14"/>
                <a:gd name="T6" fmla="*/ 4 w 15"/>
                <a:gd name="T7" fmla="*/ 3 h 14"/>
                <a:gd name="T8" fmla="*/ 4 w 15"/>
                <a:gd name="T9" fmla="*/ 6 h 14"/>
                <a:gd name="T10" fmla="*/ 3 w 15"/>
                <a:gd name="T11" fmla="*/ 6 h 14"/>
                <a:gd name="T12" fmla="*/ 2 w 15"/>
                <a:gd name="T13" fmla="*/ 11 h 14"/>
                <a:gd name="T14" fmla="*/ 2 w 15"/>
                <a:gd name="T15" fmla="*/ 14 h 14"/>
                <a:gd name="T16" fmla="*/ 4 w 15"/>
                <a:gd name="T17" fmla="*/ 7 h 14"/>
                <a:gd name="T18" fmla="*/ 9 w 15"/>
                <a:gd name="T19" fmla="*/ 4 h 14"/>
                <a:gd name="T20" fmla="*/ 11 w 15"/>
                <a:gd name="T21"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4">
                  <a:moveTo>
                    <a:pt x="11" y="1"/>
                  </a:moveTo>
                  <a:cubicBezTo>
                    <a:pt x="10" y="0"/>
                    <a:pt x="9" y="2"/>
                    <a:pt x="8" y="3"/>
                  </a:cubicBezTo>
                  <a:cubicBezTo>
                    <a:pt x="7" y="5"/>
                    <a:pt x="5" y="3"/>
                    <a:pt x="4" y="2"/>
                  </a:cubicBezTo>
                  <a:cubicBezTo>
                    <a:pt x="4" y="3"/>
                    <a:pt x="4" y="3"/>
                    <a:pt x="4" y="3"/>
                  </a:cubicBezTo>
                  <a:cubicBezTo>
                    <a:pt x="5" y="4"/>
                    <a:pt x="4" y="5"/>
                    <a:pt x="4" y="6"/>
                  </a:cubicBezTo>
                  <a:cubicBezTo>
                    <a:pt x="4" y="6"/>
                    <a:pt x="3" y="6"/>
                    <a:pt x="3" y="6"/>
                  </a:cubicBezTo>
                  <a:cubicBezTo>
                    <a:pt x="3" y="7"/>
                    <a:pt x="0" y="10"/>
                    <a:pt x="2" y="11"/>
                  </a:cubicBezTo>
                  <a:cubicBezTo>
                    <a:pt x="1" y="11"/>
                    <a:pt x="0" y="13"/>
                    <a:pt x="2" y="14"/>
                  </a:cubicBezTo>
                  <a:cubicBezTo>
                    <a:pt x="2" y="12"/>
                    <a:pt x="6" y="10"/>
                    <a:pt x="4" y="7"/>
                  </a:cubicBezTo>
                  <a:cubicBezTo>
                    <a:pt x="7" y="8"/>
                    <a:pt x="7" y="5"/>
                    <a:pt x="9" y="4"/>
                  </a:cubicBezTo>
                  <a:cubicBezTo>
                    <a:pt x="9" y="4"/>
                    <a:pt x="15" y="2"/>
                    <a:pt x="1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79" name="Freeform 1651">
              <a:extLst>
                <a:ext uri="{FF2B5EF4-FFF2-40B4-BE49-F238E27FC236}">
                  <a16:creationId xmlns:a16="http://schemas.microsoft.com/office/drawing/2014/main" xmlns="" id="{5069B727-B657-4CF1-8B95-B1BD9D666AE8}"/>
                </a:ext>
              </a:extLst>
            </p:cNvPr>
            <p:cNvSpPr>
              <a:spLocks/>
            </p:cNvSpPr>
            <p:nvPr/>
          </p:nvSpPr>
          <p:spPr bwMode="auto">
            <a:xfrm>
              <a:off x="7997020" y="2084756"/>
              <a:ext cx="42543" cy="35093"/>
            </a:xfrm>
            <a:custGeom>
              <a:avLst/>
              <a:gdLst>
                <a:gd name="T0" fmla="*/ 11 w 15"/>
                <a:gd name="T1" fmla="*/ 1 h 14"/>
                <a:gd name="T2" fmla="*/ 8 w 15"/>
                <a:gd name="T3" fmla="*/ 3 h 14"/>
                <a:gd name="T4" fmla="*/ 4 w 15"/>
                <a:gd name="T5" fmla="*/ 2 h 14"/>
                <a:gd name="T6" fmla="*/ 4 w 15"/>
                <a:gd name="T7" fmla="*/ 3 h 14"/>
                <a:gd name="T8" fmla="*/ 4 w 15"/>
                <a:gd name="T9" fmla="*/ 6 h 14"/>
                <a:gd name="T10" fmla="*/ 3 w 15"/>
                <a:gd name="T11" fmla="*/ 6 h 14"/>
                <a:gd name="T12" fmla="*/ 2 w 15"/>
                <a:gd name="T13" fmla="*/ 11 h 14"/>
                <a:gd name="T14" fmla="*/ 2 w 15"/>
                <a:gd name="T15" fmla="*/ 14 h 14"/>
                <a:gd name="T16" fmla="*/ 4 w 15"/>
                <a:gd name="T17" fmla="*/ 7 h 14"/>
                <a:gd name="T18" fmla="*/ 9 w 15"/>
                <a:gd name="T19" fmla="*/ 4 h 14"/>
                <a:gd name="T20" fmla="*/ 11 w 15"/>
                <a:gd name="T21"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4">
                  <a:moveTo>
                    <a:pt x="11" y="1"/>
                  </a:moveTo>
                  <a:cubicBezTo>
                    <a:pt x="10" y="0"/>
                    <a:pt x="9" y="2"/>
                    <a:pt x="8" y="3"/>
                  </a:cubicBezTo>
                  <a:cubicBezTo>
                    <a:pt x="7" y="5"/>
                    <a:pt x="5" y="3"/>
                    <a:pt x="4" y="2"/>
                  </a:cubicBezTo>
                  <a:cubicBezTo>
                    <a:pt x="4" y="3"/>
                    <a:pt x="4" y="3"/>
                    <a:pt x="4" y="3"/>
                  </a:cubicBezTo>
                  <a:cubicBezTo>
                    <a:pt x="5" y="4"/>
                    <a:pt x="4" y="5"/>
                    <a:pt x="4" y="6"/>
                  </a:cubicBezTo>
                  <a:cubicBezTo>
                    <a:pt x="4" y="6"/>
                    <a:pt x="3" y="6"/>
                    <a:pt x="3" y="6"/>
                  </a:cubicBezTo>
                  <a:cubicBezTo>
                    <a:pt x="3" y="7"/>
                    <a:pt x="0" y="10"/>
                    <a:pt x="2" y="11"/>
                  </a:cubicBezTo>
                  <a:cubicBezTo>
                    <a:pt x="1" y="11"/>
                    <a:pt x="0" y="13"/>
                    <a:pt x="2" y="14"/>
                  </a:cubicBezTo>
                  <a:cubicBezTo>
                    <a:pt x="2" y="12"/>
                    <a:pt x="6" y="10"/>
                    <a:pt x="4" y="7"/>
                  </a:cubicBezTo>
                  <a:cubicBezTo>
                    <a:pt x="7" y="8"/>
                    <a:pt x="7" y="5"/>
                    <a:pt x="9" y="4"/>
                  </a:cubicBezTo>
                  <a:cubicBezTo>
                    <a:pt x="9" y="4"/>
                    <a:pt x="15" y="2"/>
                    <a:pt x="1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80" name="Freeform 1652">
              <a:extLst>
                <a:ext uri="{FF2B5EF4-FFF2-40B4-BE49-F238E27FC236}">
                  <a16:creationId xmlns:a16="http://schemas.microsoft.com/office/drawing/2014/main" xmlns="" id="{0D879607-CAF7-4AFD-A9F1-B8E2FC1ED75D}"/>
                </a:ext>
              </a:extLst>
            </p:cNvPr>
            <p:cNvSpPr>
              <a:spLocks/>
            </p:cNvSpPr>
            <p:nvPr/>
          </p:nvSpPr>
          <p:spPr bwMode="auto">
            <a:xfrm>
              <a:off x="8008049" y="2135289"/>
              <a:ext cx="6303" cy="4212"/>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0" y="1"/>
                    <a:pt x="0" y="1"/>
                  </a:cubicBezTo>
                  <a:cubicBezTo>
                    <a:pt x="1" y="2"/>
                    <a:pt x="2" y="2"/>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81" name="Freeform 1653">
              <a:extLst>
                <a:ext uri="{FF2B5EF4-FFF2-40B4-BE49-F238E27FC236}">
                  <a16:creationId xmlns:a16="http://schemas.microsoft.com/office/drawing/2014/main" xmlns="" id="{EA3D207F-540B-4B00-9754-976EFDB53D72}"/>
                </a:ext>
              </a:extLst>
            </p:cNvPr>
            <p:cNvSpPr>
              <a:spLocks/>
            </p:cNvSpPr>
            <p:nvPr/>
          </p:nvSpPr>
          <p:spPr bwMode="auto">
            <a:xfrm>
              <a:off x="8008049" y="2135289"/>
              <a:ext cx="6303" cy="4212"/>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0" y="1"/>
                    <a:pt x="0" y="1"/>
                  </a:cubicBezTo>
                  <a:cubicBezTo>
                    <a:pt x="1" y="2"/>
                    <a:pt x="2" y="2"/>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82" name="Freeform 1654">
              <a:extLst>
                <a:ext uri="{FF2B5EF4-FFF2-40B4-BE49-F238E27FC236}">
                  <a16:creationId xmlns:a16="http://schemas.microsoft.com/office/drawing/2014/main" xmlns="" id="{D244F80F-25CA-436C-B7B0-0D6D39B7778C}"/>
                </a:ext>
              </a:extLst>
            </p:cNvPr>
            <p:cNvSpPr>
              <a:spLocks/>
            </p:cNvSpPr>
            <p:nvPr/>
          </p:nvSpPr>
          <p:spPr bwMode="auto">
            <a:xfrm>
              <a:off x="8042713" y="2065104"/>
              <a:ext cx="15756" cy="25267"/>
            </a:xfrm>
            <a:custGeom>
              <a:avLst/>
              <a:gdLst>
                <a:gd name="T0" fmla="*/ 2 w 6"/>
                <a:gd name="T1" fmla="*/ 2 h 10"/>
                <a:gd name="T2" fmla="*/ 1 w 6"/>
                <a:gd name="T3" fmla="*/ 8 h 10"/>
                <a:gd name="T4" fmla="*/ 6 w 6"/>
                <a:gd name="T5" fmla="*/ 1 h 10"/>
                <a:gd name="T6" fmla="*/ 2 w 6"/>
                <a:gd name="T7" fmla="*/ 2 h 10"/>
              </a:gdLst>
              <a:ahLst/>
              <a:cxnLst>
                <a:cxn ang="0">
                  <a:pos x="T0" y="T1"/>
                </a:cxn>
                <a:cxn ang="0">
                  <a:pos x="T2" y="T3"/>
                </a:cxn>
                <a:cxn ang="0">
                  <a:pos x="T4" y="T5"/>
                </a:cxn>
                <a:cxn ang="0">
                  <a:pos x="T6" y="T7"/>
                </a:cxn>
              </a:cxnLst>
              <a:rect l="0" t="0" r="r" b="b"/>
              <a:pathLst>
                <a:path w="6" h="10">
                  <a:moveTo>
                    <a:pt x="2" y="2"/>
                  </a:moveTo>
                  <a:cubicBezTo>
                    <a:pt x="2" y="4"/>
                    <a:pt x="0" y="5"/>
                    <a:pt x="1" y="8"/>
                  </a:cubicBezTo>
                  <a:cubicBezTo>
                    <a:pt x="2" y="10"/>
                    <a:pt x="6" y="1"/>
                    <a:pt x="6" y="1"/>
                  </a:cubicBezTo>
                  <a:cubicBezTo>
                    <a:pt x="4" y="0"/>
                    <a:pt x="4" y="2"/>
                    <a:pt x="2"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83" name="Freeform 1655">
              <a:extLst>
                <a:ext uri="{FF2B5EF4-FFF2-40B4-BE49-F238E27FC236}">
                  <a16:creationId xmlns:a16="http://schemas.microsoft.com/office/drawing/2014/main" xmlns="" id="{EDEF6856-858F-4668-8D48-67F56BEA7A73}"/>
                </a:ext>
              </a:extLst>
            </p:cNvPr>
            <p:cNvSpPr>
              <a:spLocks/>
            </p:cNvSpPr>
            <p:nvPr/>
          </p:nvSpPr>
          <p:spPr bwMode="auto">
            <a:xfrm>
              <a:off x="8042713" y="2065104"/>
              <a:ext cx="15756" cy="25267"/>
            </a:xfrm>
            <a:custGeom>
              <a:avLst/>
              <a:gdLst>
                <a:gd name="T0" fmla="*/ 2 w 6"/>
                <a:gd name="T1" fmla="*/ 2 h 10"/>
                <a:gd name="T2" fmla="*/ 1 w 6"/>
                <a:gd name="T3" fmla="*/ 8 h 10"/>
                <a:gd name="T4" fmla="*/ 6 w 6"/>
                <a:gd name="T5" fmla="*/ 1 h 10"/>
                <a:gd name="T6" fmla="*/ 2 w 6"/>
                <a:gd name="T7" fmla="*/ 2 h 10"/>
              </a:gdLst>
              <a:ahLst/>
              <a:cxnLst>
                <a:cxn ang="0">
                  <a:pos x="T0" y="T1"/>
                </a:cxn>
                <a:cxn ang="0">
                  <a:pos x="T2" y="T3"/>
                </a:cxn>
                <a:cxn ang="0">
                  <a:pos x="T4" y="T5"/>
                </a:cxn>
                <a:cxn ang="0">
                  <a:pos x="T6" y="T7"/>
                </a:cxn>
              </a:cxnLst>
              <a:rect l="0" t="0" r="r" b="b"/>
              <a:pathLst>
                <a:path w="6" h="10">
                  <a:moveTo>
                    <a:pt x="2" y="2"/>
                  </a:moveTo>
                  <a:cubicBezTo>
                    <a:pt x="2" y="4"/>
                    <a:pt x="0" y="5"/>
                    <a:pt x="1" y="8"/>
                  </a:cubicBezTo>
                  <a:cubicBezTo>
                    <a:pt x="2" y="10"/>
                    <a:pt x="6" y="1"/>
                    <a:pt x="6" y="1"/>
                  </a:cubicBezTo>
                  <a:cubicBezTo>
                    <a:pt x="4" y="0"/>
                    <a:pt x="4" y="2"/>
                    <a:pt x="2"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84" name="Freeform 1656">
              <a:extLst>
                <a:ext uri="{FF2B5EF4-FFF2-40B4-BE49-F238E27FC236}">
                  <a16:creationId xmlns:a16="http://schemas.microsoft.com/office/drawing/2014/main" xmlns="" id="{4AA3F097-5408-4D3F-96C3-912955D3EE44}"/>
                </a:ext>
              </a:extLst>
            </p:cNvPr>
            <p:cNvSpPr>
              <a:spLocks/>
            </p:cNvSpPr>
            <p:nvPr/>
          </p:nvSpPr>
          <p:spPr bwMode="auto">
            <a:xfrm>
              <a:off x="8069500" y="1928945"/>
              <a:ext cx="9453" cy="5615"/>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2"/>
                    <a:pt x="3" y="2"/>
                  </a:cubicBezTo>
                  <a:cubicBezTo>
                    <a:pt x="2" y="1"/>
                    <a:pt x="1"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85" name="Freeform 1657">
              <a:extLst>
                <a:ext uri="{FF2B5EF4-FFF2-40B4-BE49-F238E27FC236}">
                  <a16:creationId xmlns:a16="http://schemas.microsoft.com/office/drawing/2014/main" xmlns="" id="{99C4F3E7-593D-4C5E-8B3A-29F9B067E7D5}"/>
                </a:ext>
              </a:extLst>
            </p:cNvPr>
            <p:cNvSpPr>
              <a:spLocks/>
            </p:cNvSpPr>
            <p:nvPr/>
          </p:nvSpPr>
          <p:spPr bwMode="auto">
            <a:xfrm>
              <a:off x="8069500" y="1928945"/>
              <a:ext cx="9453" cy="5615"/>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2"/>
                    <a:pt x="3" y="2"/>
                  </a:cubicBezTo>
                  <a:cubicBezTo>
                    <a:pt x="2" y="1"/>
                    <a:pt x="1"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86" name="Freeform 1658">
              <a:extLst>
                <a:ext uri="{FF2B5EF4-FFF2-40B4-BE49-F238E27FC236}">
                  <a16:creationId xmlns:a16="http://schemas.microsoft.com/office/drawing/2014/main" xmlns="" id="{830C48D0-E27D-49EE-A4DB-CAFE1A95AF34}"/>
                </a:ext>
              </a:extLst>
            </p:cNvPr>
            <p:cNvSpPr>
              <a:spLocks/>
            </p:cNvSpPr>
            <p:nvPr/>
          </p:nvSpPr>
          <p:spPr bwMode="auto">
            <a:xfrm>
              <a:off x="8075803" y="2041242"/>
              <a:ext cx="7878" cy="9827"/>
            </a:xfrm>
            <a:custGeom>
              <a:avLst/>
              <a:gdLst>
                <a:gd name="T0" fmla="*/ 2 w 3"/>
                <a:gd name="T1" fmla="*/ 0 h 4"/>
                <a:gd name="T2" fmla="*/ 0 w 3"/>
                <a:gd name="T3" fmla="*/ 3 h 4"/>
                <a:gd name="T4" fmla="*/ 1 w 3"/>
                <a:gd name="T5" fmla="*/ 4 h 4"/>
                <a:gd name="T6" fmla="*/ 3 w 3"/>
                <a:gd name="T7" fmla="*/ 0 h 4"/>
                <a:gd name="T8" fmla="*/ 2 w 3"/>
                <a:gd name="T9" fmla="*/ 0 h 4"/>
              </a:gdLst>
              <a:ahLst/>
              <a:cxnLst>
                <a:cxn ang="0">
                  <a:pos x="T0" y="T1"/>
                </a:cxn>
                <a:cxn ang="0">
                  <a:pos x="T2" y="T3"/>
                </a:cxn>
                <a:cxn ang="0">
                  <a:pos x="T4" y="T5"/>
                </a:cxn>
                <a:cxn ang="0">
                  <a:pos x="T6" y="T7"/>
                </a:cxn>
                <a:cxn ang="0">
                  <a:pos x="T8" y="T9"/>
                </a:cxn>
              </a:cxnLst>
              <a:rect l="0" t="0" r="r" b="b"/>
              <a:pathLst>
                <a:path w="3" h="4">
                  <a:moveTo>
                    <a:pt x="2" y="0"/>
                  </a:moveTo>
                  <a:cubicBezTo>
                    <a:pt x="2" y="1"/>
                    <a:pt x="1" y="3"/>
                    <a:pt x="0" y="3"/>
                  </a:cubicBezTo>
                  <a:cubicBezTo>
                    <a:pt x="0" y="3"/>
                    <a:pt x="0" y="4"/>
                    <a:pt x="1" y="4"/>
                  </a:cubicBezTo>
                  <a:cubicBezTo>
                    <a:pt x="2" y="3"/>
                    <a:pt x="2" y="1"/>
                    <a:pt x="3" y="0"/>
                  </a:cubicBezTo>
                  <a:cubicBezTo>
                    <a:pt x="2" y="0"/>
                    <a:pt x="2" y="0"/>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87" name="Freeform 1659">
              <a:extLst>
                <a:ext uri="{FF2B5EF4-FFF2-40B4-BE49-F238E27FC236}">
                  <a16:creationId xmlns:a16="http://schemas.microsoft.com/office/drawing/2014/main" xmlns="" id="{9CEA754F-A6DB-4119-AEFE-4D31109F7AC9}"/>
                </a:ext>
              </a:extLst>
            </p:cNvPr>
            <p:cNvSpPr>
              <a:spLocks/>
            </p:cNvSpPr>
            <p:nvPr/>
          </p:nvSpPr>
          <p:spPr bwMode="auto">
            <a:xfrm>
              <a:off x="8075803" y="2041242"/>
              <a:ext cx="7878" cy="9827"/>
            </a:xfrm>
            <a:custGeom>
              <a:avLst/>
              <a:gdLst>
                <a:gd name="T0" fmla="*/ 2 w 3"/>
                <a:gd name="T1" fmla="*/ 0 h 4"/>
                <a:gd name="T2" fmla="*/ 0 w 3"/>
                <a:gd name="T3" fmla="*/ 3 h 4"/>
                <a:gd name="T4" fmla="*/ 1 w 3"/>
                <a:gd name="T5" fmla="*/ 4 h 4"/>
                <a:gd name="T6" fmla="*/ 3 w 3"/>
                <a:gd name="T7" fmla="*/ 0 h 4"/>
                <a:gd name="T8" fmla="*/ 2 w 3"/>
                <a:gd name="T9" fmla="*/ 0 h 4"/>
              </a:gdLst>
              <a:ahLst/>
              <a:cxnLst>
                <a:cxn ang="0">
                  <a:pos x="T0" y="T1"/>
                </a:cxn>
                <a:cxn ang="0">
                  <a:pos x="T2" y="T3"/>
                </a:cxn>
                <a:cxn ang="0">
                  <a:pos x="T4" y="T5"/>
                </a:cxn>
                <a:cxn ang="0">
                  <a:pos x="T6" y="T7"/>
                </a:cxn>
                <a:cxn ang="0">
                  <a:pos x="T8" y="T9"/>
                </a:cxn>
              </a:cxnLst>
              <a:rect l="0" t="0" r="r" b="b"/>
              <a:pathLst>
                <a:path w="3" h="4">
                  <a:moveTo>
                    <a:pt x="2" y="0"/>
                  </a:moveTo>
                  <a:cubicBezTo>
                    <a:pt x="2" y="1"/>
                    <a:pt x="1" y="3"/>
                    <a:pt x="0" y="3"/>
                  </a:cubicBezTo>
                  <a:cubicBezTo>
                    <a:pt x="0" y="3"/>
                    <a:pt x="0" y="4"/>
                    <a:pt x="1" y="4"/>
                  </a:cubicBezTo>
                  <a:cubicBezTo>
                    <a:pt x="2" y="3"/>
                    <a:pt x="2" y="1"/>
                    <a:pt x="3" y="0"/>
                  </a:cubicBezTo>
                  <a:cubicBezTo>
                    <a:pt x="2" y="0"/>
                    <a:pt x="2" y="0"/>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88" name="Freeform 1660">
              <a:extLst>
                <a:ext uri="{FF2B5EF4-FFF2-40B4-BE49-F238E27FC236}">
                  <a16:creationId xmlns:a16="http://schemas.microsoft.com/office/drawing/2014/main" xmlns="" id="{DBE6531C-8560-4EAC-8CE6-AACE16CB66F3}"/>
                </a:ext>
              </a:extLst>
            </p:cNvPr>
            <p:cNvSpPr>
              <a:spLocks/>
            </p:cNvSpPr>
            <p:nvPr/>
          </p:nvSpPr>
          <p:spPr bwMode="auto">
            <a:xfrm>
              <a:off x="8075803" y="1931752"/>
              <a:ext cx="25210" cy="23863"/>
            </a:xfrm>
            <a:custGeom>
              <a:avLst/>
              <a:gdLst>
                <a:gd name="T0" fmla="*/ 6 w 9"/>
                <a:gd name="T1" fmla="*/ 10 h 10"/>
                <a:gd name="T2" fmla="*/ 8 w 9"/>
                <a:gd name="T3" fmla="*/ 7 h 10"/>
                <a:gd name="T4" fmla="*/ 4 w 9"/>
                <a:gd name="T5" fmla="*/ 2 h 10"/>
                <a:gd name="T6" fmla="*/ 3 w 9"/>
                <a:gd name="T7" fmla="*/ 6 h 10"/>
                <a:gd name="T8" fmla="*/ 6 w 9"/>
                <a:gd name="T9" fmla="*/ 10 h 10"/>
              </a:gdLst>
              <a:ahLst/>
              <a:cxnLst>
                <a:cxn ang="0">
                  <a:pos x="T0" y="T1"/>
                </a:cxn>
                <a:cxn ang="0">
                  <a:pos x="T2" y="T3"/>
                </a:cxn>
                <a:cxn ang="0">
                  <a:pos x="T4" y="T5"/>
                </a:cxn>
                <a:cxn ang="0">
                  <a:pos x="T6" y="T7"/>
                </a:cxn>
                <a:cxn ang="0">
                  <a:pos x="T8" y="T9"/>
                </a:cxn>
              </a:cxnLst>
              <a:rect l="0" t="0" r="r" b="b"/>
              <a:pathLst>
                <a:path w="9" h="10">
                  <a:moveTo>
                    <a:pt x="6" y="10"/>
                  </a:moveTo>
                  <a:cubicBezTo>
                    <a:pt x="5" y="8"/>
                    <a:pt x="8" y="8"/>
                    <a:pt x="8" y="7"/>
                  </a:cubicBezTo>
                  <a:cubicBezTo>
                    <a:pt x="9" y="5"/>
                    <a:pt x="6" y="0"/>
                    <a:pt x="4" y="2"/>
                  </a:cubicBezTo>
                  <a:cubicBezTo>
                    <a:pt x="3" y="4"/>
                    <a:pt x="7" y="5"/>
                    <a:pt x="3" y="6"/>
                  </a:cubicBezTo>
                  <a:cubicBezTo>
                    <a:pt x="0" y="7"/>
                    <a:pt x="6" y="9"/>
                    <a:pt x="6" y="1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89" name="Freeform 1661">
              <a:extLst>
                <a:ext uri="{FF2B5EF4-FFF2-40B4-BE49-F238E27FC236}">
                  <a16:creationId xmlns:a16="http://schemas.microsoft.com/office/drawing/2014/main" xmlns="" id="{748521CB-71AC-4EBE-9456-F3AAD2EC3824}"/>
                </a:ext>
              </a:extLst>
            </p:cNvPr>
            <p:cNvSpPr>
              <a:spLocks/>
            </p:cNvSpPr>
            <p:nvPr/>
          </p:nvSpPr>
          <p:spPr bwMode="auto">
            <a:xfrm>
              <a:off x="8075803" y="1931752"/>
              <a:ext cx="25210" cy="23863"/>
            </a:xfrm>
            <a:custGeom>
              <a:avLst/>
              <a:gdLst>
                <a:gd name="T0" fmla="*/ 6 w 9"/>
                <a:gd name="T1" fmla="*/ 10 h 10"/>
                <a:gd name="T2" fmla="*/ 8 w 9"/>
                <a:gd name="T3" fmla="*/ 7 h 10"/>
                <a:gd name="T4" fmla="*/ 4 w 9"/>
                <a:gd name="T5" fmla="*/ 2 h 10"/>
                <a:gd name="T6" fmla="*/ 3 w 9"/>
                <a:gd name="T7" fmla="*/ 6 h 10"/>
                <a:gd name="T8" fmla="*/ 6 w 9"/>
                <a:gd name="T9" fmla="*/ 10 h 10"/>
              </a:gdLst>
              <a:ahLst/>
              <a:cxnLst>
                <a:cxn ang="0">
                  <a:pos x="T0" y="T1"/>
                </a:cxn>
                <a:cxn ang="0">
                  <a:pos x="T2" y="T3"/>
                </a:cxn>
                <a:cxn ang="0">
                  <a:pos x="T4" y="T5"/>
                </a:cxn>
                <a:cxn ang="0">
                  <a:pos x="T6" y="T7"/>
                </a:cxn>
                <a:cxn ang="0">
                  <a:pos x="T8" y="T9"/>
                </a:cxn>
              </a:cxnLst>
              <a:rect l="0" t="0" r="r" b="b"/>
              <a:pathLst>
                <a:path w="9" h="10">
                  <a:moveTo>
                    <a:pt x="6" y="10"/>
                  </a:moveTo>
                  <a:cubicBezTo>
                    <a:pt x="5" y="8"/>
                    <a:pt x="8" y="8"/>
                    <a:pt x="8" y="7"/>
                  </a:cubicBezTo>
                  <a:cubicBezTo>
                    <a:pt x="9" y="5"/>
                    <a:pt x="6" y="0"/>
                    <a:pt x="4" y="2"/>
                  </a:cubicBezTo>
                  <a:cubicBezTo>
                    <a:pt x="3" y="4"/>
                    <a:pt x="7" y="5"/>
                    <a:pt x="3" y="6"/>
                  </a:cubicBezTo>
                  <a:cubicBezTo>
                    <a:pt x="0" y="7"/>
                    <a:pt x="6" y="9"/>
                    <a:pt x="6" y="1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90" name="Freeform 1662">
              <a:extLst>
                <a:ext uri="{FF2B5EF4-FFF2-40B4-BE49-F238E27FC236}">
                  <a16:creationId xmlns:a16="http://schemas.microsoft.com/office/drawing/2014/main" xmlns="" id="{2DD6024E-A802-4322-83D7-057BAD735E1A}"/>
                </a:ext>
              </a:extLst>
            </p:cNvPr>
            <p:cNvSpPr>
              <a:spLocks/>
            </p:cNvSpPr>
            <p:nvPr/>
          </p:nvSpPr>
          <p:spPr bwMode="auto">
            <a:xfrm>
              <a:off x="8083680" y="2010359"/>
              <a:ext cx="6303" cy="2807"/>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2" y="1"/>
                    <a:pt x="2" y="1"/>
                    <a:pt x="0" y="0"/>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91" name="Freeform 1663">
              <a:extLst>
                <a:ext uri="{FF2B5EF4-FFF2-40B4-BE49-F238E27FC236}">
                  <a16:creationId xmlns:a16="http://schemas.microsoft.com/office/drawing/2014/main" xmlns="" id="{A6D581AD-4464-4553-8A5A-2F670D425329}"/>
                </a:ext>
              </a:extLst>
            </p:cNvPr>
            <p:cNvSpPr>
              <a:spLocks/>
            </p:cNvSpPr>
            <p:nvPr/>
          </p:nvSpPr>
          <p:spPr bwMode="auto">
            <a:xfrm>
              <a:off x="8083680" y="2010359"/>
              <a:ext cx="6303" cy="2807"/>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2" y="1"/>
                    <a:pt x="2" y="1"/>
                    <a:pt x="0" y="0"/>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92" name="Freeform 1664">
              <a:extLst>
                <a:ext uri="{FF2B5EF4-FFF2-40B4-BE49-F238E27FC236}">
                  <a16:creationId xmlns:a16="http://schemas.microsoft.com/office/drawing/2014/main" xmlns="" id="{42955ACE-6BA7-47C3-B6E1-43B1584948ED}"/>
                </a:ext>
              </a:extLst>
            </p:cNvPr>
            <p:cNvSpPr>
              <a:spLocks/>
            </p:cNvSpPr>
            <p:nvPr/>
          </p:nvSpPr>
          <p:spPr bwMode="auto">
            <a:xfrm>
              <a:off x="8086832" y="2020185"/>
              <a:ext cx="3151" cy="2807"/>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0" y="0"/>
                  </a:cubicBezTo>
                  <a:cubicBezTo>
                    <a:pt x="0" y="1"/>
                    <a:pt x="0"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93" name="Freeform 1665">
              <a:extLst>
                <a:ext uri="{FF2B5EF4-FFF2-40B4-BE49-F238E27FC236}">
                  <a16:creationId xmlns:a16="http://schemas.microsoft.com/office/drawing/2014/main" xmlns="" id="{9B83D1D6-4E86-40F2-B002-878B8E43B03D}"/>
                </a:ext>
              </a:extLst>
            </p:cNvPr>
            <p:cNvSpPr>
              <a:spLocks/>
            </p:cNvSpPr>
            <p:nvPr/>
          </p:nvSpPr>
          <p:spPr bwMode="auto">
            <a:xfrm>
              <a:off x="8086832" y="2020185"/>
              <a:ext cx="3151" cy="2807"/>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0" y="0"/>
                  </a:cubicBezTo>
                  <a:cubicBezTo>
                    <a:pt x="0" y="1"/>
                    <a:pt x="0"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94" name="Freeform 1666">
              <a:extLst>
                <a:ext uri="{FF2B5EF4-FFF2-40B4-BE49-F238E27FC236}">
                  <a16:creationId xmlns:a16="http://schemas.microsoft.com/office/drawing/2014/main" xmlns="" id="{6AF2275F-9572-44FF-9BE1-B74C8F1E8EAB}"/>
                </a:ext>
              </a:extLst>
            </p:cNvPr>
            <p:cNvSpPr>
              <a:spLocks/>
            </p:cNvSpPr>
            <p:nvPr/>
          </p:nvSpPr>
          <p:spPr bwMode="auto">
            <a:xfrm>
              <a:off x="8086832" y="1966844"/>
              <a:ext cx="11030" cy="14038"/>
            </a:xfrm>
            <a:custGeom>
              <a:avLst/>
              <a:gdLst>
                <a:gd name="T0" fmla="*/ 1 w 4"/>
                <a:gd name="T1" fmla="*/ 4 h 6"/>
                <a:gd name="T2" fmla="*/ 0 w 4"/>
                <a:gd name="T3" fmla="*/ 0 h 6"/>
                <a:gd name="T4" fmla="*/ 1 w 4"/>
                <a:gd name="T5" fmla="*/ 4 h 6"/>
              </a:gdLst>
              <a:ahLst/>
              <a:cxnLst>
                <a:cxn ang="0">
                  <a:pos x="T0" y="T1"/>
                </a:cxn>
                <a:cxn ang="0">
                  <a:pos x="T2" y="T3"/>
                </a:cxn>
                <a:cxn ang="0">
                  <a:pos x="T4" y="T5"/>
                </a:cxn>
              </a:cxnLst>
              <a:rect l="0" t="0" r="r" b="b"/>
              <a:pathLst>
                <a:path w="4" h="6">
                  <a:moveTo>
                    <a:pt x="1" y="4"/>
                  </a:moveTo>
                  <a:cubicBezTo>
                    <a:pt x="4" y="6"/>
                    <a:pt x="2" y="1"/>
                    <a:pt x="0" y="0"/>
                  </a:cubicBezTo>
                  <a:cubicBezTo>
                    <a:pt x="1" y="2"/>
                    <a:pt x="0" y="3"/>
                    <a:pt x="1"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95" name="Freeform 1667">
              <a:extLst>
                <a:ext uri="{FF2B5EF4-FFF2-40B4-BE49-F238E27FC236}">
                  <a16:creationId xmlns:a16="http://schemas.microsoft.com/office/drawing/2014/main" xmlns="" id="{AA6897F3-2A4B-4A6A-9009-84A82AB87036}"/>
                </a:ext>
              </a:extLst>
            </p:cNvPr>
            <p:cNvSpPr>
              <a:spLocks/>
            </p:cNvSpPr>
            <p:nvPr/>
          </p:nvSpPr>
          <p:spPr bwMode="auto">
            <a:xfrm>
              <a:off x="8086832" y="1966844"/>
              <a:ext cx="11030" cy="14038"/>
            </a:xfrm>
            <a:custGeom>
              <a:avLst/>
              <a:gdLst>
                <a:gd name="T0" fmla="*/ 1 w 4"/>
                <a:gd name="T1" fmla="*/ 4 h 6"/>
                <a:gd name="T2" fmla="*/ 0 w 4"/>
                <a:gd name="T3" fmla="*/ 0 h 6"/>
                <a:gd name="T4" fmla="*/ 1 w 4"/>
                <a:gd name="T5" fmla="*/ 4 h 6"/>
              </a:gdLst>
              <a:ahLst/>
              <a:cxnLst>
                <a:cxn ang="0">
                  <a:pos x="T0" y="T1"/>
                </a:cxn>
                <a:cxn ang="0">
                  <a:pos x="T2" y="T3"/>
                </a:cxn>
                <a:cxn ang="0">
                  <a:pos x="T4" y="T5"/>
                </a:cxn>
              </a:cxnLst>
              <a:rect l="0" t="0" r="r" b="b"/>
              <a:pathLst>
                <a:path w="4" h="6">
                  <a:moveTo>
                    <a:pt x="1" y="4"/>
                  </a:moveTo>
                  <a:cubicBezTo>
                    <a:pt x="4" y="6"/>
                    <a:pt x="2" y="1"/>
                    <a:pt x="0" y="0"/>
                  </a:cubicBezTo>
                  <a:cubicBezTo>
                    <a:pt x="1" y="2"/>
                    <a:pt x="0" y="3"/>
                    <a:pt x="1"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96" name="Freeform 1668">
              <a:extLst>
                <a:ext uri="{FF2B5EF4-FFF2-40B4-BE49-F238E27FC236}">
                  <a16:creationId xmlns:a16="http://schemas.microsoft.com/office/drawing/2014/main" xmlns="" id="{8D4E8E00-4AF6-4F8D-8BC3-D9363612D15A}"/>
                </a:ext>
              </a:extLst>
            </p:cNvPr>
            <p:cNvSpPr>
              <a:spLocks/>
            </p:cNvSpPr>
            <p:nvPr/>
          </p:nvSpPr>
          <p:spPr bwMode="auto">
            <a:xfrm>
              <a:off x="8089982" y="1987900"/>
              <a:ext cx="1577" cy="5615"/>
            </a:xfrm>
            <a:custGeom>
              <a:avLst/>
              <a:gdLst>
                <a:gd name="T0" fmla="*/ 0 w 1"/>
                <a:gd name="T1" fmla="*/ 2 h 2"/>
                <a:gd name="T2" fmla="*/ 0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0" y="0"/>
                  </a:cubicBezTo>
                  <a:cubicBezTo>
                    <a:pt x="0" y="1"/>
                    <a:pt x="0" y="1"/>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97" name="Freeform 1669">
              <a:extLst>
                <a:ext uri="{FF2B5EF4-FFF2-40B4-BE49-F238E27FC236}">
                  <a16:creationId xmlns:a16="http://schemas.microsoft.com/office/drawing/2014/main" xmlns="" id="{52D6583E-DB0E-4015-9F66-0AC9A744D813}"/>
                </a:ext>
              </a:extLst>
            </p:cNvPr>
            <p:cNvSpPr>
              <a:spLocks/>
            </p:cNvSpPr>
            <p:nvPr/>
          </p:nvSpPr>
          <p:spPr bwMode="auto">
            <a:xfrm>
              <a:off x="8089982" y="1987900"/>
              <a:ext cx="1577" cy="5615"/>
            </a:xfrm>
            <a:custGeom>
              <a:avLst/>
              <a:gdLst>
                <a:gd name="T0" fmla="*/ 0 w 1"/>
                <a:gd name="T1" fmla="*/ 2 h 2"/>
                <a:gd name="T2" fmla="*/ 0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0" y="0"/>
                  </a:cubicBezTo>
                  <a:cubicBezTo>
                    <a:pt x="0" y="1"/>
                    <a:pt x="0" y="1"/>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98" name="Freeform 1670">
              <a:extLst>
                <a:ext uri="{FF2B5EF4-FFF2-40B4-BE49-F238E27FC236}">
                  <a16:creationId xmlns:a16="http://schemas.microsoft.com/office/drawing/2014/main" xmlns="" id="{64F504ED-D70E-420B-B088-A69E2E7C6095}"/>
                </a:ext>
              </a:extLst>
            </p:cNvPr>
            <p:cNvSpPr>
              <a:spLocks/>
            </p:cNvSpPr>
            <p:nvPr/>
          </p:nvSpPr>
          <p:spPr bwMode="auto">
            <a:xfrm>
              <a:off x="8089982" y="1980882"/>
              <a:ext cx="1577" cy="2807"/>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0"/>
                    <a:pt x="1"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699" name="Freeform 1671">
              <a:extLst>
                <a:ext uri="{FF2B5EF4-FFF2-40B4-BE49-F238E27FC236}">
                  <a16:creationId xmlns:a16="http://schemas.microsoft.com/office/drawing/2014/main" xmlns="" id="{DB30E91F-0581-4789-9327-04AECCF5BB45}"/>
                </a:ext>
              </a:extLst>
            </p:cNvPr>
            <p:cNvSpPr>
              <a:spLocks/>
            </p:cNvSpPr>
            <p:nvPr/>
          </p:nvSpPr>
          <p:spPr bwMode="auto">
            <a:xfrm>
              <a:off x="8089982" y="1980882"/>
              <a:ext cx="1577" cy="2807"/>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0"/>
                    <a:pt x="1"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00" name="Freeform 1672">
              <a:extLst>
                <a:ext uri="{FF2B5EF4-FFF2-40B4-BE49-F238E27FC236}">
                  <a16:creationId xmlns:a16="http://schemas.microsoft.com/office/drawing/2014/main" xmlns="" id="{9582708F-085C-4B1C-B98A-0AE945373D7C}"/>
                </a:ext>
              </a:extLst>
            </p:cNvPr>
            <p:cNvSpPr>
              <a:spLocks/>
            </p:cNvSpPr>
            <p:nvPr/>
          </p:nvSpPr>
          <p:spPr bwMode="auto">
            <a:xfrm>
              <a:off x="8091559" y="1931752"/>
              <a:ext cx="11030" cy="7019"/>
            </a:xfrm>
            <a:custGeom>
              <a:avLst/>
              <a:gdLst>
                <a:gd name="T0" fmla="*/ 2 w 4"/>
                <a:gd name="T1" fmla="*/ 0 h 3"/>
                <a:gd name="T2" fmla="*/ 1 w 4"/>
                <a:gd name="T3" fmla="*/ 1 h 3"/>
                <a:gd name="T4" fmla="*/ 4 w 4"/>
                <a:gd name="T5" fmla="*/ 3 h 3"/>
                <a:gd name="T6" fmla="*/ 2 w 4"/>
                <a:gd name="T7" fmla="*/ 0 h 3"/>
              </a:gdLst>
              <a:ahLst/>
              <a:cxnLst>
                <a:cxn ang="0">
                  <a:pos x="T0" y="T1"/>
                </a:cxn>
                <a:cxn ang="0">
                  <a:pos x="T2" y="T3"/>
                </a:cxn>
                <a:cxn ang="0">
                  <a:pos x="T4" y="T5"/>
                </a:cxn>
                <a:cxn ang="0">
                  <a:pos x="T6" y="T7"/>
                </a:cxn>
              </a:cxnLst>
              <a:rect l="0" t="0" r="r" b="b"/>
              <a:pathLst>
                <a:path w="4" h="3">
                  <a:moveTo>
                    <a:pt x="2" y="0"/>
                  </a:moveTo>
                  <a:cubicBezTo>
                    <a:pt x="1" y="0"/>
                    <a:pt x="0" y="0"/>
                    <a:pt x="1" y="1"/>
                  </a:cubicBezTo>
                  <a:cubicBezTo>
                    <a:pt x="1" y="3"/>
                    <a:pt x="2" y="3"/>
                    <a:pt x="4" y="3"/>
                  </a:cubicBezTo>
                  <a:cubicBezTo>
                    <a:pt x="3" y="2"/>
                    <a:pt x="3" y="1"/>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01" name="Freeform 1673">
              <a:extLst>
                <a:ext uri="{FF2B5EF4-FFF2-40B4-BE49-F238E27FC236}">
                  <a16:creationId xmlns:a16="http://schemas.microsoft.com/office/drawing/2014/main" xmlns="" id="{9A634891-A1CA-46FE-BF37-0B0872CBDEBD}"/>
                </a:ext>
              </a:extLst>
            </p:cNvPr>
            <p:cNvSpPr>
              <a:spLocks/>
            </p:cNvSpPr>
            <p:nvPr/>
          </p:nvSpPr>
          <p:spPr bwMode="auto">
            <a:xfrm>
              <a:off x="8091559" y="1931752"/>
              <a:ext cx="11030" cy="7019"/>
            </a:xfrm>
            <a:custGeom>
              <a:avLst/>
              <a:gdLst>
                <a:gd name="T0" fmla="*/ 2 w 4"/>
                <a:gd name="T1" fmla="*/ 0 h 3"/>
                <a:gd name="T2" fmla="*/ 1 w 4"/>
                <a:gd name="T3" fmla="*/ 1 h 3"/>
                <a:gd name="T4" fmla="*/ 4 w 4"/>
                <a:gd name="T5" fmla="*/ 3 h 3"/>
                <a:gd name="T6" fmla="*/ 2 w 4"/>
                <a:gd name="T7" fmla="*/ 0 h 3"/>
              </a:gdLst>
              <a:ahLst/>
              <a:cxnLst>
                <a:cxn ang="0">
                  <a:pos x="T0" y="T1"/>
                </a:cxn>
                <a:cxn ang="0">
                  <a:pos x="T2" y="T3"/>
                </a:cxn>
                <a:cxn ang="0">
                  <a:pos x="T4" y="T5"/>
                </a:cxn>
                <a:cxn ang="0">
                  <a:pos x="T6" y="T7"/>
                </a:cxn>
              </a:cxnLst>
              <a:rect l="0" t="0" r="r" b="b"/>
              <a:pathLst>
                <a:path w="4" h="3">
                  <a:moveTo>
                    <a:pt x="2" y="0"/>
                  </a:moveTo>
                  <a:cubicBezTo>
                    <a:pt x="1" y="0"/>
                    <a:pt x="0" y="0"/>
                    <a:pt x="1" y="1"/>
                  </a:cubicBezTo>
                  <a:cubicBezTo>
                    <a:pt x="1" y="3"/>
                    <a:pt x="2" y="3"/>
                    <a:pt x="4" y="3"/>
                  </a:cubicBezTo>
                  <a:cubicBezTo>
                    <a:pt x="3" y="2"/>
                    <a:pt x="3" y="1"/>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02" name="Freeform 1674">
              <a:extLst>
                <a:ext uri="{FF2B5EF4-FFF2-40B4-BE49-F238E27FC236}">
                  <a16:creationId xmlns:a16="http://schemas.microsoft.com/office/drawing/2014/main" xmlns="" id="{75EAC157-2F73-4FE5-A7AF-FD768320C9C5}"/>
                </a:ext>
              </a:extLst>
            </p:cNvPr>
            <p:cNvSpPr>
              <a:spLocks/>
            </p:cNvSpPr>
            <p:nvPr/>
          </p:nvSpPr>
          <p:spPr bwMode="auto">
            <a:xfrm>
              <a:off x="8028533" y="1695929"/>
              <a:ext cx="22059" cy="22459"/>
            </a:xfrm>
            <a:custGeom>
              <a:avLst/>
              <a:gdLst>
                <a:gd name="T0" fmla="*/ 2 w 8"/>
                <a:gd name="T1" fmla="*/ 8 h 9"/>
                <a:gd name="T2" fmla="*/ 4 w 8"/>
                <a:gd name="T3" fmla="*/ 7 h 9"/>
                <a:gd name="T4" fmla="*/ 8 w 8"/>
                <a:gd name="T5" fmla="*/ 4 h 9"/>
                <a:gd name="T6" fmla="*/ 4 w 8"/>
                <a:gd name="T7" fmla="*/ 1 h 9"/>
                <a:gd name="T8" fmla="*/ 0 w 8"/>
                <a:gd name="T9" fmla="*/ 3 h 9"/>
                <a:gd name="T10" fmla="*/ 2 w 8"/>
                <a:gd name="T11" fmla="*/ 8 h 9"/>
              </a:gdLst>
              <a:ahLst/>
              <a:cxnLst>
                <a:cxn ang="0">
                  <a:pos x="T0" y="T1"/>
                </a:cxn>
                <a:cxn ang="0">
                  <a:pos x="T2" y="T3"/>
                </a:cxn>
                <a:cxn ang="0">
                  <a:pos x="T4" y="T5"/>
                </a:cxn>
                <a:cxn ang="0">
                  <a:pos x="T6" y="T7"/>
                </a:cxn>
                <a:cxn ang="0">
                  <a:pos x="T8" y="T9"/>
                </a:cxn>
                <a:cxn ang="0">
                  <a:pos x="T10" y="T11"/>
                </a:cxn>
              </a:cxnLst>
              <a:rect l="0" t="0" r="r" b="b"/>
              <a:pathLst>
                <a:path w="8" h="9">
                  <a:moveTo>
                    <a:pt x="2" y="8"/>
                  </a:moveTo>
                  <a:cubicBezTo>
                    <a:pt x="3" y="9"/>
                    <a:pt x="4" y="7"/>
                    <a:pt x="4" y="7"/>
                  </a:cubicBezTo>
                  <a:cubicBezTo>
                    <a:pt x="5" y="5"/>
                    <a:pt x="6" y="4"/>
                    <a:pt x="8" y="4"/>
                  </a:cubicBezTo>
                  <a:cubicBezTo>
                    <a:pt x="8" y="3"/>
                    <a:pt x="5" y="0"/>
                    <a:pt x="4" y="1"/>
                  </a:cubicBezTo>
                  <a:cubicBezTo>
                    <a:pt x="3" y="1"/>
                    <a:pt x="1" y="3"/>
                    <a:pt x="0" y="3"/>
                  </a:cubicBezTo>
                  <a:cubicBezTo>
                    <a:pt x="1" y="3"/>
                    <a:pt x="3" y="7"/>
                    <a:pt x="2" y="8"/>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03" name="Freeform 1675">
              <a:extLst>
                <a:ext uri="{FF2B5EF4-FFF2-40B4-BE49-F238E27FC236}">
                  <a16:creationId xmlns:a16="http://schemas.microsoft.com/office/drawing/2014/main" xmlns="" id="{A1833682-F872-40EF-B28E-D9F678977762}"/>
                </a:ext>
              </a:extLst>
            </p:cNvPr>
            <p:cNvSpPr>
              <a:spLocks/>
            </p:cNvSpPr>
            <p:nvPr/>
          </p:nvSpPr>
          <p:spPr bwMode="auto">
            <a:xfrm>
              <a:off x="8028533" y="1695929"/>
              <a:ext cx="22059" cy="22459"/>
            </a:xfrm>
            <a:custGeom>
              <a:avLst/>
              <a:gdLst>
                <a:gd name="T0" fmla="*/ 2 w 8"/>
                <a:gd name="T1" fmla="*/ 8 h 9"/>
                <a:gd name="T2" fmla="*/ 4 w 8"/>
                <a:gd name="T3" fmla="*/ 7 h 9"/>
                <a:gd name="T4" fmla="*/ 8 w 8"/>
                <a:gd name="T5" fmla="*/ 4 h 9"/>
                <a:gd name="T6" fmla="*/ 4 w 8"/>
                <a:gd name="T7" fmla="*/ 1 h 9"/>
                <a:gd name="T8" fmla="*/ 0 w 8"/>
                <a:gd name="T9" fmla="*/ 3 h 9"/>
                <a:gd name="T10" fmla="*/ 2 w 8"/>
                <a:gd name="T11" fmla="*/ 8 h 9"/>
              </a:gdLst>
              <a:ahLst/>
              <a:cxnLst>
                <a:cxn ang="0">
                  <a:pos x="T0" y="T1"/>
                </a:cxn>
                <a:cxn ang="0">
                  <a:pos x="T2" y="T3"/>
                </a:cxn>
                <a:cxn ang="0">
                  <a:pos x="T4" y="T5"/>
                </a:cxn>
                <a:cxn ang="0">
                  <a:pos x="T6" y="T7"/>
                </a:cxn>
                <a:cxn ang="0">
                  <a:pos x="T8" y="T9"/>
                </a:cxn>
                <a:cxn ang="0">
                  <a:pos x="T10" y="T11"/>
                </a:cxn>
              </a:cxnLst>
              <a:rect l="0" t="0" r="r" b="b"/>
              <a:pathLst>
                <a:path w="8" h="9">
                  <a:moveTo>
                    <a:pt x="2" y="8"/>
                  </a:moveTo>
                  <a:cubicBezTo>
                    <a:pt x="3" y="9"/>
                    <a:pt x="4" y="7"/>
                    <a:pt x="4" y="7"/>
                  </a:cubicBezTo>
                  <a:cubicBezTo>
                    <a:pt x="5" y="5"/>
                    <a:pt x="6" y="4"/>
                    <a:pt x="8" y="4"/>
                  </a:cubicBezTo>
                  <a:cubicBezTo>
                    <a:pt x="8" y="3"/>
                    <a:pt x="5" y="0"/>
                    <a:pt x="4" y="1"/>
                  </a:cubicBezTo>
                  <a:cubicBezTo>
                    <a:pt x="3" y="1"/>
                    <a:pt x="1" y="3"/>
                    <a:pt x="0" y="3"/>
                  </a:cubicBezTo>
                  <a:cubicBezTo>
                    <a:pt x="1" y="3"/>
                    <a:pt x="3" y="7"/>
                    <a:pt x="2" y="8"/>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04" name="Freeform 1676">
              <a:extLst>
                <a:ext uri="{FF2B5EF4-FFF2-40B4-BE49-F238E27FC236}">
                  <a16:creationId xmlns:a16="http://schemas.microsoft.com/office/drawing/2014/main" xmlns="" id="{4D21F18D-B702-4A98-A72D-F45DEA631451}"/>
                </a:ext>
              </a:extLst>
            </p:cNvPr>
            <p:cNvSpPr>
              <a:spLocks/>
            </p:cNvSpPr>
            <p:nvPr/>
          </p:nvSpPr>
          <p:spPr bwMode="auto">
            <a:xfrm>
              <a:off x="8200278" y="1805419"/>
              <a:ext cx="39392" cy="16845"/>
            </a:xfrm>
            <a:custGeom>
              <a:avLst/>
              <a:gdLst>
                <a:gd name="T0" fmla="*/ 3 w 14"/>
                <a:gd name="T1" fmla="*/ 0 h 7"/>
                <a:gd name="T2" fmla="*/ 0 w 14"/>
                <a:gd name="T3" fmla="*/ 0 h 7"/>
                <a:gd name="T4" fmla="*/ 14 w 14"/>
                <a:gd name="T5" fmla="*/ 7 h 7"/>
                <a:gd name="T6" fmla="*/ 8 w 14"/>
                <a:gd name="T7" fmla="*/ 4 h 7"/>
                <a:gd name="T8" fmla="*/ 5 w 14"/>
                <a:gd name="T9" fmla="*/ 2 h 7"/>
                <a:gd name="T10" fmla="*/ 3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3" y="0"/>
                  </a:moveTo>
                  <a:cubicBezTo>
                    <a:pt x="2" y="0"/>
                    <a:pt x="1" y="0"/>
                    <a:pt x="0" y="0"/>
                  </a:cubicBezTo>
                  <a:cubicBezTo>
                    <a:pt x="4" y="3"/>
                    <a:pt x="9" y="6"/>
                    <a:pt x="14" y="7"/>
                  </a:cubicBezTo>
                  <a:cubicBezTo>
                    <a:pt x="12" y="6"/>
                    <a:pt x="10" y="5"/>
                    <a:pt x="8" y="4"/>
                  </a:cubicBezTo>
                  <a:cubicBezTo>
                    <a:pt x="7" y="3"/>
                    <a:pt x="6" y="3"/>
                    <a:pt x="5" y="2"/>
                  </a:cubicBezTo>
                  <a:cubicBezTo>
                    <a:pt x="4" y="2"/>
                    <a:pt x="4" y="1"/>
                    <a:pt x="3"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05" name="Freeform 1677">
              <a:extLst>
                <a:ext uri="{FF2B5EF4-FFF2-40B4-BE49-F238E27FC236}">
                  <a16:creationId xmlns:a16="http://schemas.microsoft.com/office/drawing/2014/main" xmlns="" id="{2375CB46-C0C5-4CEF-9DB3-5C0D8682FFE9}"/>
                </a:ext>
              </a:extLst>
            </p:cNvPr>
            <p:cNvSpPr>
              <a:spLocks/>
            </p:cNvSpPr>
            <p:nvPr/>
          </p:nvSpPr>
          <p:spPr bwMode="auto">
            <a:xfrm>
              <a:off x="8200278" y="1805419"/>
              <a:ext cx="39392" cy="16845"/>
            </a:xfrm>
            <a:custGeom>
              <a:avLst/>
              <a:gdLst>
                <a:gd name="T0" fmla="*/ 3 w 14"/>
                <a:gd name="T1" fmla="*/ 0 h 7"/>
                <a:gd name="T2" fmla="*/ 0 w 14"/>
                <a:gd name="T3" fmla="*/ 0 h 7"/>
                <a:gd name="T4" fmla="*/ 14 w 14"/>
                <a:gd name="T5" fmla="*/ 7 h 7"/>
                <a:gd name="T6" fmla="*/ 8 w 14"/>
                <a:gd name="T7" fmla="*/ 4 h 7"/>
                <a:gd name="T8" fmla="*/ 5 w 14"/>
                <a:gd name="T9" fmla="*/ 2 h 7"/>
                <a:gd name="T10" fmla="*/ 3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3" y="0"/>
                  </a:moveTo>
                  <a:cubicBezTo>
                    <a:pt x="2" y="0"/>
                    <a:pt x="1" y="0"/>
                    <a:pt x="0" y="0"/>
                  </a:cubicBezTo>
                  <a:cubicBezTo>
                    <a:pt x="4" y="3"/>
                    <a:pt x="9" y="6"/>
                    <a:pt x="14" y="7"/>
                  </a:cubicBezTo>
                  <a:cubicBezTo>
                    <a:pt x="12" y="6"/>
                    <a:pt x="10" y="5"/>
                    <a:pt x="8" y="4"/>
                  </a:cubicBezTo>
                  <a:cubicBezTo>
                    <a:pt x="7" y="3"/>
                    <a:pt x="6" y="3"/>
                    <a:pt x="5" y="2"/>
                  </a:cubicBezTo>
                  <a:cubicBezTo>
                    <a:pt x="4" y="2"/>
                    <a:pt x="4" y="1"/>
                    <a:pt x="3"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06" name="Freeform 1678">
              <a:extLst>
                <a:ext uri="{FF2B5EF4-FFF2-40B4-BE49-F238E27FC236}">
                  <a16:creationId xmlns:a16="http://schemas.microsoft.com/office/drawing/2014/main" xmlns="" id="{57DED0AC-DACC-4E38-8ED2-A6E732FF6F72}"/>
                </a:ext>
              </a:extLst>
            </p:cNvPr>
            <p:cNvSpPr>
              <a:spLocks/>
            </p:cNvSpPr>
            <p:nvPr/>
          </p:nvSpPr>
          <p:spPr bwMode="auto">
            <a:xfrm>
              <a:off x="8253850" y="1818051"/>
              <a:ext cx="25210" cy="9827"/>
            </a:xfrm>
            <a:custGeom>
              <a:avLst/>
              <a:gdLst>
                <a:gd name="T0" fmla="*/ 0 w 9"/>
                <a:gd name="T1" fmla="*/ 0 h 4"/>
                <a:gd name="T2" fmla="*/ 9 w 9"/>
                <a:gd name="T3" fmla="*/ 4 h 4"/>
                <a:gd name="T4" fmla="*/ 0 w 9"/>
                <a:gd name="T5" fmla="*/ 0 h 4"/>
              </a:gdLst>
              <a:ahLst/>
              <a:cxnLst>
                <a:cxn ang="0">
                  <a:pos x="T0" y="T1"/>
                </a:cxn>
                <a:cxn ang="0">
                  <a:pos x="T2" y="T3"/>
                </a:cxn>
                <a:cxn ang="0">
                  <a:pos x="T4" y="T5"/>
                </a:cxn>
              </a:cxnLst>
              <a:rect l="0" t="0" r="r" b="b"/>
              <a:pathLst>
                <a:path w="9" h="4">
                  <a:moveTo>
                    <a:pt x="0" y="0"/>
                  </a:moveTo>
                  <a:cubicBezTo>
                    <a:pt x="2" y="3"/>
                    <a:pt x="6" y="3"/>
                    <a:pt x="9" y="4"/>
                  </a:cubicBezTo>
                  <a:cubicBezTo>
                    <a:pt x="7" y="3"/>
                    <a:pt x="3"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07" name="Freeform 1679">
              <a:extLst>
                <a:ext uri="{FF2B5EF4-FFF2-40B4-BE49-F238E27FC236}">
                  <a16:creationId xmlns:a16="http://schemas.microsoft.com/office/drawing/2014/main" xmlns="" id="{02691F7F-5C76-4CEA-8D95-2044E202F5E2}"/>
                </a:ext>
              </a:extLst>
            </p:cNvPr>
            <p:cNvSpPr>
              <a:spLocks/>
            </p:cNvSpPr>
            <p:nvPr/>
          </p:nvSpPr>
          <p:spPr bwMode="auto">
            <a:xfrm>
              <a:off x="8253850" y="1818051"/>
              <a:ext cx="25210" cy="9827"/>
            </a:xfrm>
            <a:custGeom>
              <a:avLst/>
              <a:gdLst>
                <a:gd name="T0" fmla="*/ 0 w 9"/>
                <a:gd name="T1" fmla="*/ 0 h 4"/>
                <a:gd name="T2" fmla="*/ 9 w 9"/>
                <a:gd name="T3" fmla="*/ 4 h 4"/>
                <a:gd name="T4" fmla="*/ 0 w 9"/>
                <a:gd name="T5" fmla="*/ 0 h 4"/>
              </a:gdLst>
              <a:ahLst/>
              <a:cxnLst>
                <a:cxn ang="0">
                  <a:pos x="T0" y="T1"/>
                </a:cxn>
                <a:cxn ang="0">
                  <a:pos x="T2" y="T3"/>
                </a:cxn>
                <a:cxn ang="0">
                  <a:pos x="T4" y="T5"/>
                </a:cxn>
              </a:cxnLst>
              <a:rect l="0" t="0" r="r" b="b"/>
              <a:pathLst>
                <a:path w="9" h="4">
                  <a:moveTo>
                    <a:pt x="0" y="0"/>
                  </a:moveTo>
                  <a:cubicBezTo>
                    <a:pt x="2" y="3"/>
                    <a:pt x="6" y="3"/>
                    <a:pt x="9" y="4"/>
                  </a:cubicBezTo>
                  <a:cubicBezTo>
                    <a:pt x="7" y="3"/>
                    <a:pt x="3"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08" name="Freeform 1680">
              <a:extLst>
                <a:ext uri="{FF2B5EF4-FFF2-40B4-BE49-F238E27FC236}">
                  <a16:creationId xmlns:a16="http://schemas.microsoft.com/office/drawing/2014/main" xmlns="" id="{049CA10F-8C8B-4312-9916-F36611ABA357}"/>
                </a:ext>
              </a:extLst>
            </p:cNvPr>
            <p:cNvSpPr>
              <a:spLocks/>
            </p:cNvSpPr>
            <p:nvPr/>
          </p:nvSpPr>
          <p:spPr bwMode="auto">
            <a:xfrm>
              <a:off x="6985458" y="1308506"/>
              <a:ext cx="25210" cy="12634"/>
            </a:xfrm>
            <a:custGeom>
              <a:avLst/>
              <a:gdLst>
                <a:gd name="T0" fmla="*/ 6 w 9"/>
                <a:gd name="T1" fmla="*/ 5 h 5"/>
                <a:gd name="T2" fmla="*/ 9 w 9"/>
                <a:gd name="T3" fmla="*/ 3 h 5"/>
                <a:gd name="T4" fmla="*/ 0 w 9"/>
                <a:gd name="T5" fmla="*/ 1 h 5"/>
                <a:gd name="T6" fmla="*/ 6 w 9"/>
                <a:gd name="T7" fmla="*/ 5 h 5"/>
              </a:gdLst>
              <a:ahLst/>
              <a:cxnLst>
                <a:cxn ang="0">
                  <a:pos x="T0" y="T1"/>
                </a:cxn>
                <a:cxn ang="0">
                  <a:pos x="T2" y="T3"/>
                </a:cxn>
                <a:cxn ang="0">
                  <a:pos x="T4" y="T5"/>
                </a:cxn>
                <a:cxn ang="0">
                  <a:pos x="T6" y="T7"/>
                </a:cxn>
              </a:cxnLst>
              <a:rect l="0" t="0" r="r" b="b"/>
              <a:pathLst>
                <a:path w="9" h="5">
                  <a:moveTo>
                    <a:pt x="6" y="5"/>
                  </a:moveTo>
                  <a:cubicBezTo>
                    <a:pt x="7" y="4"/>
                    <a:pt x="8" y="4"/>
                    <a:pt x="9" y="3"/>
                  </a:cubicBezTo>
                  <a:cubicBezTo>
                    <a:pt x="6" y="2"/>
                    <a:pt x="3" y="0"/>
                    <a:pt x="0" y="1"/>
                  </a:cubicBezTo>
                  <a:cubicBezTo>
                    <a:pt x="0" y="4"/>
                    <a:pt x="4" y="4"/>
                    <a:pt x="6" y="5"/>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09" name="Freeform 1681">
              <a:extLst>
                <a:ext uri="{FF2B5EF4-FFF2-40B4-BE49-F238E27FC236}">
                  <a16:creationId xmlns:a16="http://schemas.microsoft.com/office/drawing/2014/main" xmlns="" id="{FDC7BAEC-3135-449D-8631-EB0F52CF0333}"/>
                </a:ext>
              </a:extLst>
            </p:cNvPr>
            <p:cNvSpPr>
              <a:spLocks/>
            </p:cNvSpPr>
            <p:nvPr/>
          </p:nvSpPr>
          <p:spPr bwMode="auto">
            <a:xfrm>
              <a:off x="6985458" y="1308506"/>
              <a:ext cx="25210" cy="12634"/>
            </a:xfrm>
            <a:custGeom>
              <a:avLst/>
              <a:gdLst>
                <a:gd name="T0" fmla="*/ 6 w 9"/>
                <a:gd name="T1" fmla="*/ 5 h 5"/>
                <a:gd name="T2" fmla="*/ 9 w 9"/>
                <a:gd name="T3" fmla="*/ 3 h 5"/>
                <a:gd name="T4" fmla="*/ 0 w 9"/>
                <a:gd name="T5" fmla="*/ 1 h 5"/>
                <a:gd name="T6" fmla="*/ 6 w 9"/>
                <a:gd name="T7" fmla="*/ 5 h 5"/>
              </a:gdLst>
              <a:ahLst/>
              <a:cxnLst>
                <a:cxn ang="0">
                  <a:pos x="T0" y="T1"/>
                </a:cxn>
                <a:cxn ang="0">
                  <a:pos x="T2" y="T3"/>
                </a:cxn>
                <a:cxn ang="0">
                  <a:pos x="T4" y="T5"/>
                </a:cxn>
                <a:cxn ang="0">
                  <a:pos x="T6" y="T7"/>
                </a:cxn>
              </a:cxnLst>
              <a:rect l="0" t="0" r="r" b="b"/>
              <a:pathLst>
                <a:path w="9" h="5">
                  <a:moveTo>
                    <a:pt x="6" y="5"/>
                  </a:moveTo>
                  <a:cubicBezTo>
                    <a:pt x="7" y="4"/>
                    <a:pt x="8" y="4"/>
                    <a:pt x="9" y="3"/>
                  </a:cubicBezTo>
                  <a:cubicBezTo>
                    <a:pt x="6" y="2"/>
                    <a:pt x="3" y="0"/>
                    <a:pt x="0" y="1"/>
                  </a:cubicBezTo>
                  <a:cubicBezTo>
                    <a:pt x="0" y="4"/>
                    <a:pt x="4" y="4"/>
                    <a:pt x="6" y="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10" name="Freeform 1682">
              <a:extLst>
                <a:ext uri="{FF2B5EF4-FFF2-40B4-BE49-F238E27FC236}">
                  <a16:creationId xmlns:a16="http://schemas.microsoft.com/office/drawing/2014/main" xmlns="" id="{6AB856C3-45CF-4784-BA22-C9EA4CD00AC1}"/>
                </a:ext>
              </a:extLst>
            </p:cNvPr>
            <p:cNvSpPr>
              <a:spLocks/>
            </p:cNvSpPr>
            <p:nvPr/>
          </p:nvSpPr>
          <p:spPr bwMode="auto">
            <a:xfrm>
              <a:off x="6838922" y="1274816"/>
              <a:ext cx="18908" cy="11229"/>
            </a:xfrm>
            <a:custGeom>
              <a:avLst/>
              <a:gdLst>
                <a:gd name="T0" fmla="*/ 4 w 7"/>
                <a:gd name="T1" fmla="*/ 5 h 5"/>
                <a:gd name="T2" fmla="*/ 7 w 7"/>
                <a:gd name="T3" fmla="*/ 4 h 5"/>
                <a:gd name="T4" fmla="*/ 5 w 7"/>
                <a:gd name="T5" fmla="*/ 2 h 5"/>
                <a:gd name="T6" fmla="*/ 0 w 7"/>
                <a:gd name="T7" fmla="*/ 0 h 5"/>
                <a:gd name="T8" fmla="*/ 4 w 7"/>
                <a:gd name="T9" fmla="*/ 5 h 5"/>
              </a:gdLst>
              <a:ahLst/>
              <a:cxnLst>
                <a:cxn ang="0">
                  <a:pos x="T0" y="T1"/>
                </a:cxn>
                <a:cxn ang="0">
                  <a:pos x="T2" y="T3"/>
                </a:cxn>
                <a:cxn ang="0">
                  <a:pos x="T4" y="T5"/>
                </a:cxn>
                <a:cxn ang="0">
                  <a:pos x="T6" y="T7"/>
                </a:cxn>
                <a:cxn ang="0">
                  <a:pos x="T8" y="T9"/>
                </a:cxn>
              </a:cxnLst>
              <a:rect l="0" t="0" r="r" b="b"/>
              <a:pathLst>
                <a:path w="7" h="5">
                  <a:moveTo>
                    <a:pt x="4" y="5"/>
                  </a:moveTo>
                  <a:cubicBezTo>
                    <a:pt x="5" y="5"/>
                    <a:pt x="6" y="5"/>
                    <a:pt x="7" y="4"/>
                  </a:cubicBezTo>
                  <a:cubicBezTo>
                    <a:pt x="6" y="4"/>
                    <a:pt x="7" y="2"/>
                    <a:pt x="5" y="2"/>
                  </a:cubicBezTo>
                  <a:cubicBezTo>
                    <a:pt x="3" y="2"/>
                    <a:pt x="2" y="1"/>
                    <a:pt x="0" y="0"/>
                  </a:cubicBezTo>
                  <a:cubicBezTo>
                    <a:pt x="1" y="2"/>
                    <a:pt x="3" y="3"/>
                    <a:pt x="4" y="5"/>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11" name="Freeform 1683">
              <a:extLst>
                <a:ext uri="{FF2B5EF4-FFF2-40B4-BE49-F238E27FC236}">
                  <a16:creationId xmlns:a16="http://schemas.microsoft.com/office/drawing/2014/main" xmlns="" id="{62B92B33-8B4B-439B-BABD-8B99C438D6B9}"/>
                </a:ext>
              </a:extLst>
            </p:cNvPr>
            <p:cNvSpPr>
              <a:spLocks/>
            </p:cNvSpPr>
            <p:nvPr/>
          </p:nvSpPr>
          <p:spPr bwMode="auto">
            <a:xfrm>
              <a:off x="6838922" y="1274816"/>
              <a:ext cx="18908" cy="11229"/>
            </a:xfrm>
            <a:custGeom>
              <a:avLst/>
              <a:gdLst>
                <a:gd name="T0" fmla="*/ 4 w 7"/>
                <a:gd name="T1" fmla="*/ 5 h 5"/>
                <a:gd name="T2" fmla="*/ 7 w 7"/>
                <a:gd name="T3" fmla="*/ 4 h 5"/>
                <a:gd name="T4" fmla="*/ 5 w 7"/>
                <a:gd name="T5" fmla="*/ 2 h 5"/>
                <a:gd name="T6" fmla="*/ 0 w 7"/>
                <a:gd name="T7" fmla="*/ 0 h 5"/>
                <a:gd name="T8" fmla="*/ 4 w 7"/>
                <a:gd name="T9" fmla="*/ 5 h 5"/>
              </a:gdLst>
              <a:ahLst/>
              <a:cxnLst>
                <a:cxn ang="0">
                  <a:pos x="T0" y="T1"/>
                </a:cxn>
                <a:cxn ang="0">
                  <a:pos x="T2" y="T3"/>
                </a:cxn>
                <a:cxn ang="0">
                  <a:pos x="T4" y="T5"/>
                </a:cxn>
                <a:cxn ang="0">
                  <a:pos x="T6" y="T7"/>
                </a:cxn>
                <a:cxn ang="0">
                  <a:pos x="T8" y="T9"/>
                </a:cxn>
              </a:cxnLst>
              <a:rect l="0" t="0" r="r" b="b"/>
              <a:pathLst>
                <a:path w="7" h="5">
                  <a:moveTo>
                    <a:pt x="4" y="5"/>
                  </a:moveTo>
                  <a:cubicBezTo>
                    <a:pt x="5" y="5"/>
                    <a:pt x="6" y="5"/>
                    <a:pt x="7" y="4"/>
                  </a:cubicBezTo>
                  <a:cubicBezTo>
                    <a:pt x="6" y="4"/>
                    <a:pt x="7" y="2"/>
                    <a:pt x="5" y="2"/>
                  </a:cubicBezTo>
                  <a:cubicBezTo>
                    <a:pt x="3" y="2"/>
                    <a:pt x="2" y="1"/>
                    <a:pt x="0" y="0"/>
                  </a:cubicBezTo>
                  <a:cubicBezTo>
                    <a:pt x="1" y="2"/>
                    <a:pt x="3" y="3"/>
                    <a:pt x="4" y="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12" name="Freeform 1684">
              <a:extLst>
                <a:ext uri="{FF2B5EF4-FFF2-40B4-BE49-F238E27FC236}">
                  <a16:creationId xmlns:a16="http://schemas.microsoft.com/office/drawing/2014/main" xmlns="" id="{34780530-D427-4DEE-9200-A45E05790D3B}"/>
                </a:ext>
              </a:extLst>
            </p:cNvPr>
            <p:cNvSpPr>
              <a:spLocks/>
            </p:cNvSpPr>
            <p:nvPr/>
          </p:nvSpPr>
          <p:spPr bwMode="auto">
            <a:xfrm>
              <a:off x="6868861" y="1264990"/>
              <a:ext cx="174897" cy="39304"/>
            </a:xfrm>
            <a:custGeom>
              <a:avLst/>
              <a:gdLst>
                <a:gd name="T0" fmla="*/ 1 w 63"/>
                <a:gd name="T1" fmla="*/ 7 h 16"/>
                <a:gd name="T2" fmla="*/ 4 w 63"/>
                <a:gd name="T3" fmla="*/ 8 h 16"/>
                <a:gd name="T4" fmla="*/ 7 w 63"/>
                <a:gd name="T5" fmla="*/ 9 h 16"/>
                <a:gd name="T6" fmla="*/ 4 w 63"/>
                <a:gd name="T7" fmla="*/ 9 h 16"/>
                <a:gd name="T8" fmla="*/ 12 w 63"/>
                <a:gd name="T9" fmla="*/ 12 h 16"/>
                <a:gd name="T10" fmla="*/ 20 w 63"/>
                <a:gd name="T11" fmla="*/ 14 h 16"/>
                <a:gd name="T12" fmla="*/ 29 w 63"/>
                <a:gd name="T13" fmla="*/ 15 h 16"/>
                <a:gd name="T14" fmla="*/ 28 w 63"/>
                <a:gd name="T15" fmla="*/ 12 h 16"/>
                <a:gd name="T16" fmla="*/ 33 w 63"/>
                <a:gd name="T17" fmla="*/ 14 h 16"/>
                <a:gd name="T18" fmla="*/ 38 w 63"/>
                <a:gd name="T19" fmla="*/ 13 h 16"/>
                <a:gd name="T20" fmla="*/ 48 w 63"/>
                <a:gd name="T21" fmla="*/ 13 h 16"/>
                <a:gd name="T22" fmla="*/ 46 w 63"/>
                <a:gd name="T23" fmla="*/ 13 h 16"/>
                <a:gd name="T24" fmla="*/ 51 w 63"/>
                <a:gd name="T25" fmla="*/ 13 h 16"/>
                <a:gd name="T26" fmla="*/ 58 w 63"/>
                <a:gd name="T27" fmla="*/ 13 h 16"/>
                <a:gd name="T28" fmla="*/ 47 w 63"/>
                <a:gd name="T29" fmla="*/ 11 h 16"/>
                <a:gd name="T30" fmla="*/ 41 w 63"/>
                <a:gd name="T31" fmla="*/ 9 h 16"/>
                <a:gd name="T32" fmla="*/ 36 w 63"/>
                <a:gd name="T33" fmla="*/ 6 h 16"/>
                <a:gd name="T34" fmla="*/ 36 w 63"/>
                <a:gd name="T35" fmla="*/ 6 h 16"/>
                <a:gd name="T36" fmla="*/ 37 w 63"/>
                <a:gd name="T37" fmla="*/ 6 h 16"/>
                <a:gd name="T38" fmla="*/ 42 w 63"/>
                <a:gd name="T39" fmla="*/ 8 h 16"/>
                <a:gd name="T40" fmla="*/ 57 w 63"/>
                <a:gd name="T41" fmla="*/ 12 h 16"/>
                <a:gd name="T42" fmla="*/ 61 w 63"/>
                <a:gd name="T43" fmla="*/ 11 h 16"/>
                <a:gd name="T44" fmla="*/ 58 w 63"/>
                <a:gd name="T45" fmla="*/ 8 h 16"/>
                <a:gd name="T46" fmla="*/ 61 w 63"/>
                <a:gd name="T47" fmla="*/ 7 h 16"/>
                <a:gd name="T48" fmla="*/ 52 w 63"/>
                <a:gd name="T49" fmla="*/ 5 h 16"/>
                <a:gd name="T50" fmla="*/ 43 w 63"/>
                <a:gd name="T51" fmla="*/ 4 h 16"/>
                <a:gd name="T52" fmla="*/ 25 w 63"/>
                <a:gd name="T53" fmla="*/ 2 h 16"/>
                <a:gd name="T54" fmla="*/ 28 w 63"/>
                <a:gd name="T55" fmla="*/ 3 h 16"/>
                <a:gd name="T56" fmla="*/ 24 w 63"/>
                <a:gd name="T57" fmla="*/ 3 h 16"/>
                <a:gd name="T58" fmla="*/ 29 w 63"/>
                <a:gd name="T59" fmla="*/ 6 h 16"/>
                <a:gd name="T60" fmla="*/ 26 w 63"/>
                <a:gd name="T61" fmla="*/ 6 h 16"/>
                <a:gd name="T62" fmla="*/ 23 w 63"/>
                <a:gd name="T63" fmla="*/ 5 h 16"/>
                <a:gd name="T64" fmla="*/ 19 w 63"/>
                <a:gd name="T65" fmla="*/ 5 h 16"/>
                <a:gd name="T66" fmla="*/ 16 w 63"/>
                <a:gd name="T67" fmla="*/ 3 h 16"/>
                <a:gd name="T68" fmla="*/ 9 w 63"/>
                <a:gd name="T69" fmla="*/ 2 h 16"/>
                <a:gd name="T70" fmla="*/ 5 w 63"/>
                <a:gd name="T71" fmla="*/ 2 h 16"/>
                <a:gd name="T72" fmla="*/ 2 w 63"/>
                <a:gd name="T73" fmla="*/ 2 h 16"/>
                <a:gd name="T74" fmla="*/ 0 w 63"/>
                <a:gd name="T75" fmla="*/ 3 h 16"/>
                <a:gd name="T76" fmla="*/ 4 w 63"/>
                <a:gd name="T77" fmla="*/ 5 h 16"/>
                <a:gd name="T78" fmla="*/ 0 w 63"/>
                <a:gd name="T79" fmla="*/ 6 h 16"/>
                <a:gd name="T80" fmla="*/ 1 w 63"/>
                <a:gd name="T81"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3" h="16">
                  <a:moveTo>
                    <a:pt x="1" y="7"/>
                  </a:moveTo>
                  <a:cubicBezTo>
                    <a:pt x="2" y="6"/>
                    <a:pt x="3" y="7"/>
                    <a:pt x="4" y="8"/>
                  </a:cubicBezTo>
                  <a:cubicBezTo>
                    <a:pt x="5" y="9"/>
                    <a:pt x="6" y="8"/>
                    <a:pt x="7" y="9"/>
                  </a:cubicBezTo>
                  <a:cubicBezTo>
                    <a:pt x="6" y="9"/>
                    <a:pt x="5" y="9"/>
                    <a:pt x="4" y="9"/>
                  </a:cubicBezTo>
                  <a:cubicBezTo>
                    <a:pt x="6" y="11"/>
                    <a:pt x="9" y="11"/>
                    <a:pt x="12" y="12"/>
                  </a:cubicBezTo>
                  <a:cubicBezTo>
                    <a:pt x="15" y="12"/>
                    <a:pt x="17" y="14"/>
                    <a:pt x="20" y="14"/>
                  </a:cubicBezTo>
                  <a:cubicBezTo>
                    <a:pt x="23" y="15"/>
                    <a:pt x="26" y="16"/>
                    <a:pt x="29" y="15"/>
                  </a:cubicBezTo>
                  <a:cubicBezTo>
                    <a:pt x="31" y="15"/>
                    <a:pt x="28" y="13"/>
                    <a:pt x="28" y="12"/>
                  </a:cubicBezTo>
                  <a:cubicBezTo>
                    <a:pt x="30" y="12"/>
                    <a:pt x="31" y="14"/>
                    <a:pt x="33" y="14"/>
                  </a:cubicBezTo>
                  <a:cubicBezTo>
                    <a:pt x="34" y="14"/>
                    <a:pt x="36" y="13"/>
                    <a:pt x="38" y="13"/>
                  </a:cubicBezTo>
                  <a:cubicBezTo>
                    <a:pt x="41" y="12"/>
                    <a:pt x="45" y="11"/>
                    <a:pt x="48" y="13"/>
                  </a:cubicBezTo>
                  <a:cubicBezTo>
                    <a:pt x="47" y="13"/>
                    <a:pt x="46" y="13"/>
                    <a:pt x="46" y="13"/>
                  </a:cubicBezTo>
                  <a:cubicBezTo>
                    <a:pt x="47" y="13"/>
                    <a:pt x="49" y="14"/>
                    <a:pt x="51" y="13"/>
                  </a:cubicBezTo>
                  <a:cubicBezTo>
                    <a:pt x="52" y="12"/>
                    <a:pt x="56" y="14"/>
                    <a:pt x="58" y="13"/>
                  </a:cubicBezTo>
                  <a:cubicBezTo>
                    <a:pt x="54" y="11"/>
                    <a:pt x="50" y="12"/>
                    <a:pt x="47" y="11"/>
                  </a:cubicBezTo>
                  <a:cubicBezTo>
                    <a:pt x="45" y="10"/>
                    <a:pt x="43" y="10"/>
                    <a:pt x="41" y="9"/>
                  </a:cubicBezTo>
                  <a:cubicBezTo>
                    <a:pt x="40" y="8"/>
                    <a:pt x="38" y="6"/>
                    <a:pt x="36" y="6"/>
                  </a:cubicBezTo>
                  <a:cubicBezTo>
                    <a:pt x="38" y="6"/>
                    <a:pt x="38" y="6"/>
                    <a:pt x="36" y="6"/>
                  </a:cubicBezTo>
                  <a:cubicBezTo>
                    <a:pt x="37" y="6"/>
                    <a:pt x="40" y="6"/>
                    <a:pt x="37" y="6"/>
                  </a:cubicBezTo>
                  <a:cubicBezTo>
                    <a:pt x="39" y="6"/>
                    <a:pt x="45" y="5"/>
                    <a:pt x="42" y="8"/>
                  </a:cubicBezTo>
                  <a:cubicBezTo>
                    <a:pt x="47" y="10"/>
                    <a:pt x="52" y="12"/>
                    <a:pt x="57" y="12"/>
                  </a:cubicBezTo>
                  <a:cubicBezTo>
                    <a:pt x="58" y="12"/>
                    <a:pt x="61" y="12"/>
                    <a:pt x="61" y="11"/>
                  </a:cubicBezTo>
                  <a:cubicBezTo>
                    <a:pt x="63" y="9"/>
                    <a:pt x="59" y="9"/>
                    <a:pt x="58" y="8"/>
                  </a:cubicBezTo>
                  <a:cubicBezTo>
                    <a:pt x="59" y="8"/>
                    <a:pt x="60" y="7"/>
                    <a:pt x="61" y="7"/>
                  </a:cubicBezTo>
                  <a:cubicBezTo>
                    <a:pt x="58" y="6"/>
                    <a:pt x="55" y="6"/>
                    <a:pt x="52" y="5"/>
                  </a:cubicBezTo>
                  <a:cubicBezTo>
                    <a:pt x="49" y="5"/>
                    <a:pt x="46" y="3"/>
                    <a:pt x="43" y="4"/>
                  </a:cubicBezTo>
                  <a:cubicBezTo>
                    <a:pt x="37" y="7"/>
                    <a:pt x="31" y="2"/>
                    <a:pt x="25" y="2"/>
                  </a:cubicBezTo>
                  <a:cubicBezTo>
                    <a:pt x="26" y="2"/>
                    <a:pt x="27" y="2"/>
                    <a:pt x="28" y="3"/>
                  </a:cubicBezTo>
                  <a:cubicBezTo>
                    <a:pt x="27" y="3"/>
                    <a:pt x="25" y="2"/>
                    <a:pt x="24" y="3"/>
                  </a:cubicBezTo>
                  <a:cubicBezTo>
                    <a:pt x="25" y="5"/>
                    <a:pt x="27" y="5"/>
                    <a:pt x="29" y="6"/>
                  </a:cubicBezTo>
                  <a:cubicBezTo>
                    <a:pt x="28" y="6"/>
                    <a:pt x="27" y="7"/>
                    <a:pt x="26" y="6"/>
                  </a:cubicBezTo>
                  <a:cubicBezTo>
                    <a:pt x="24" y="6"/>
                    <a:pt x="24" y="5"/>
                    <a:pt x="23" y="5"/>
                  </a:cubicBezTo>
                  <a:cubicBezTo>
                    <a:pt x="22" y="4"/>
                    <a:pt x="20" y="5"/>
                    <a:pt x="19" y="5"/>
                  </a:cubicBezTo>
                  <a:cubicBezTo>
                    <a:pt x="18" y="4"/>
                    <a:pt x="17" y="4"/>
                    <a:pt x="16" y="3"/>
                  </a:cubicBezTo>
                  <a:cubicBezTo>
                    <a:pt x="14" y="3"/>
                    <a:pt x="11" y="3"/>
                    <a:pt x="9" y="2"/>
                  </a:cubicBezTo>
                  <a:cubicBezTo>
                    <a:pt x="8" y="2"/>
                    <a:pt x="2" y="0"/>
                    <a:pt x="5" y="2"/>
                  </a:cubicBezTo>
                  <a:cubicBezTo>
                    <a:pt x="4" y="2"/>
                    <a:pt x="2" y="1"/>
                    <a:pt x="2" y="2"/>
                  </a:cubicBezTo>
                  <a:cubicBezTo>
                    <a:pt x="3" y="3"/>
                    <a:pt x="1" y="3"/>
                    <a:pt x="0" y="3"/>
                  </a:cubicBezTo>
                  <a:cubicBezTo>
                    <a:pt x="0" y="4"/>
                    <a:pt x="3" y="5"/>
                    <a:pt x="4" y="5"/>
                  </a:cubicBezTo>
                  <a:cubicBezTo>
                    <a:pt x="3" y="5"/>
                    <a:pt x="1" y="5"/>
                    <a:pt x="0" y="6"/>
                  </a:cubicBezTo>
                  <a:cubicBezTo>
                    <a:pt x="1" y="7"/>
                    <a:pt x="1" y="7"/>
                    <a:pt x="1" y="7"/>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13" name="Freeform 1685">
              <a:extLst>
                <a:ext uri="{FF2B5EF4-FFF2-40B4-BE49-F238E27FC236}">
                  <a16:creationId xmlns:a16="http://schemas.microsoft.com/office/drawing/2014/main" xmlns="" id="{98CC1F2F-96F5-407D-BD8A-EF9D84EAA949}"/>
                </a:ext>
              </a:extLst>
            </p:cNvPr>
            <p:cNvSpPr>
              <a:spLocks/>
            </p:cNvSpPr>
            <p:nvPr/>
          </p:nvSpPr>
          <p:spPr bwMode="auto">
            <a:xfrm>
              <a:off x="6868861" y="1264990"/>
              <a:ext cx="174897" cy="39304"/>
            </a:xfrm>
            <a:custGeom>
              <a:avLst/>
              <a:gdLst>
                <a:gd name="T0" fmla="*/ 1 w 63"/>
                <a:gd name="T1" fmla="*/ 7 h 16"/>
                <a:gd name="T2" fmla="*/ 4 w 63"/>
                <a:gd name="T3" fmla="*/ 8 h 16"/>
                <a:gd name="T4" fmla="*/ 7 w 63"/>
                <a:gd name="T5" fmla="*/ 9 h 16"/>
                <a:gd name="T6" fmla="*/ 4 w 63"/>
                <a:gd name="T7" fmla="*/ 9 h 16"/>
                <a:gd name="T8" fmla="*/ 12 w 63"/>
                <a:gd name="T9" fmla="*/ 12 h 16"/>
                <a:gd name="T10" fmla="*/ 20 w 63"/>
                <a:gd name="T11" fmla="*/ 14 h 16"/>
                <a:gd name="T12" fmla="*/ 29 w 63"/>
                <a:gd name="T13" fmla="*/ 15 h 16"/>
                <a:gd name="T14" fmla="*/ 28 w 63"/>
                <a:gd name="T15" fmla="*/ 12 h 16"/>
                <a:gd name="T16" fmla="*/ 33 w 63"/>
                <a:gd name="T17" fmla="*/ 14 h 16"/>
                <a:gd name="T18" fmla="*/ 38 w 63"/>
                <a:gd name="T19" fmla="*/ 13 h 16"/>
                <a:gd name="T20" fmla="*/ 48 w 63"/>
                <a:gd name="T21" fmla="*/ 13 h 16"/>
                <a:gd name="T22" fmla="*/ 46 w 63"/>
                <a:gd name="T23" fmla="*/ 13 h 16"/>
                <a:gd name="T24" fmla="*/ 51 w 63"/>
                <a:gd name="T25" fmla="*/ 13 h 16"/>
                <a:gd name="T26" fmla="*/ 58 w 63"/>
                <a:gd name="T27" fmla="*/ 13 h 16"/>
                <a:gd name="T28" fmla="*/ 47 w 63"/>
                <a:gd name="T29" fmla="*/ 11 h 16"/>
                <a:gd name="T30" fmla="*/ 41 w 63"/>
                <a:gd name="T31" fmla="*/ 9 h 16"/>
                <a:gd name="T32" fmla="*/ 36 w 63"/>
                <a:gd name="T33" fmla="*/ 6 h 16"/>
                <a:gd name="T34" fmla="*/ 36 w 63"/>
                <a:gd name="T35" fmla="*/ 6 h 16"/>
                <a:gd name="T36" fmla="*/ 37 w 63"/>
                <a:gd name="T37" fmla="*/ 6 h 16"/>
                <a:gd name="T38" fmla="*/ 42 w 63"/>
                <a:gd name="T39" fmla="*/ 8 h 16"/>
                <a:gd name="T40" fmla="*/ 57 w 63"/>
                <a:gd name="T41" fmla="*/ 12 h 16"/>
                <a:gd name="T42" fmla="*/ 61 w 63"/>
                <a:gd name="T43" fmla="*/ 11 h 16"/>
                <a:gd name="T44" fmla="*/ 58 w 63"/>
                <a:gd name="T45" fmla="*/ 8 h 16"/>
                <a:gd name="T46" fmla="*/ 61 w 63"/>
                <a:gd name="T47" fmla="*/ 7 h 16"/>
                <a:gd name="T48" fmla="*/ 52 w 63"/>
                <a:gd name="T49" fmla="*/ 5 h 16"/>
                <a:gd name="T50" fmla="*/ 43 w 63"/>
                <a:gd name="T51" fmla="*/ 4 h 16"/>
                <a:gd name="T52" fmla="*/ 25 w 63"/>
                <a:gd name="T53" fmla="*/ 2 h 16"/>
                <a:gd name="T54" fmla="*/ 28 w 63"/>
                <a:gd name="T55" fmla="*/ 3 h 16"/>
                <a:gd name="T56" fmla="*/ 24 w 63"/>
                <a:gd name="T57" fmla="*/ 3 h 16"/>
                <a:gd name="T58" fmla="*/ 29 w 63"/>
                <a:gd name="T59" fmla="*/ 6 h 16"/>
                <a:gd name="T60" fmla="*/ 26 w 63"/>
                <a:gd name="T61" fmla="*/ 6 h 16"/>
                <a:gd name="T62" fmla="*/ 23 w 63"/>
                <a:gd name="T63" fmla="*/ 5 h 16"/>
                <a:gd name="T64" fmla="*/ 19 w 63"/>
                <a:gd name="T65" fmla="*/ 5 h 16"/>
                <a:gd name="T66" fmla="*/ 16 w 63"/>
                <a:gd name="T67" fmla="*/ 3 h 16"/>
                <a:gd name="T68" fmla="*/ 9 w 63"/>
                <a:gd name="T69" fmla="*/ 2 h 16"/>
                <a:gd name="T70" fmla="*/ 5 w 63"/>
                <a:gd name="T71" fmla="*/ 2 h 16"/>
                <a:gd name="T72" fmla="*/ 2 w 63"/>
                <a:gd name="T73" fmla="*/ 2 h 16"/>
                <a:gd name="T74" fmla="*/ 0 w 63"/>
                <a:gd name="T75" fmla="*/ 3 h 16"/>
                <a:gd name="T76" fmla="*/ 4 w 63"/>
                <a:gd name="T77" fmla="*/ 5 h 16"/>
                <a:gd name="T78" fmla="*/ 0 w 63"/>
                <a:gd name="T79" fmla="*/ 6 h 16"/>
                <a:gd name="T80" fmla="*/ 1 w 63"/>
                <a:gd name="T81"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3" h="16">
                  <a:moveTo>
                    <a:pt x="1" y="7"/>
                  </a:moveTo>
                  <a:cubicBezTo>
                    <a:pt x="2" y="6"/>
                    <a:pt x="3" y="7"/>
                    <a:pt x="4" y="8"/>
                  </a:cubicBezTo>
                  <a:cubicBezTo>
                    <a:pt x="5" y="9"/>
                    <a:pt x="6" y="8"/>
                    <a:pt x="7" y="9"/>
                  </a:cubicBezTo>
                  <a:cubicBezTo>
                    <a:pt x="6" y="9"/>
                    <a:pt x="5" y="9"/>
                    <a:pt x="4" y="9"/>
                  </a:cubicBezTo>
                  <a:cubicBezTo>
                    <a:pt x="6" y="11"/>
                    <a:pt x="9" y="11"/>
                    <a:pt x="12" y="12"/>
                  </a:cubicBezTo>
                  <a:cubicBezTo>
                    <a:pt x="15" y="12"/>
                    <a:pt x="17" y="14"/>
                    <a:pt x="20" y="14"/>
                  </a:cubicBezTo>
                  <a:cubicBezTo>
                    <a:pt x="23" y="15"/>
                    <a:pt x="26" y="16"/>
                    <a:pt x="29" y="15"/>
                  </a:cubicBezTo>
                  <a:cubicBezTo>
                    <a:pt x="31" y="15"/>
                    <a:pt x="28" y="13"/>
                    <a:pt x="28" y="12"/>
                  </a:cubicBezTo>
                  <a:cubicBezTo>
                    <a:pt x="30" y="12"/>
                    <a:pt x="31" y="14"/>
                    <a:pt x="33" y="14"/>
                  </a:cubicBezTo>
                  <a:cubicBezTo>
                    <a:pt x="34" y="14"/>
                    <a:pt x="36" y="13"/>
                    <a:pt x="38" y="13"/>
                  </a:cubicBezTo>
                  <a:cubicBezTo>
                    <a:pt x="41" y="12"/>
                    <a:pt x="45" y="11"/>
                    <a:pt x="48" y="13"/>
                  </a:cubicBezTo>
                  <a:cubicBezTo>
                    <a:pt x="47" y="13"/>
                    <a:pt x="46" y="13"/>
                    <a:pt x="46" y="13"/>
                  </a:cubicBezTo>
                  <a:cubicBezTo>
                    <a:pt x="47" y="13"/>
                    <a:pt x="49" y="14"/>
                    <a:pt x="51" y="13"/>
                  </a:cubicBezTo>
                  <a:cubicBezTo>
                    <a:pt x="52" y="12"/>
                    <a:pt x="56" y="14"/>
                    <a:pt x="58" y="13"/>
                  </a:cubicBezTo>
                  <a:cubicBezTo>
                    <a:pt x="54" y="11"/>
                    <a:pt x="50" y="12"/>
                    <a:pt x="47" y="11"/>
                  </a:cubicBezTo>
                  <a:cubicBezTo>
                    <a:pt x="45" y="10"/>
                    <a:pt x="43" y="10"/>
                    <a:pt x="41" y="9"/>
                  </a:cubicBezTo>
                  <a:cubicBezTo>
                    <a:pt x="40" y="8"/>
                    <a:pt x="38" y="6"/>
                    <a:pt x="36" y="6"/>
                  </a:cubicBezTo>
                  <a:cubicBezTo>
                    <a:pt x="38" y="6"/>
                    <a:pt x="38" y="6"/>
                    <a:pt x="36" y="6"/>
                  </a:cubicBezTo>
                  <a:cubicBezTo>
                    <a:pt x="37" y="6"/>
                    <a:pt x="40" y="6"/>
                    <a:pt x="37" y="6"/>
                  </a:cubicBezTo>
                  <a:cubicBezTo>
                    <a:pt x="39" y="6"/>
                    <a:pt x="45" y="5"/>
                    <a:pt x="42" y="8"/>
                  </a:cubicBezTo>
                  <a:cubicBezTo>
                    <a:pt x="47" y="10"/>
                    <a:pt x="52" y="12"/>
                    <a:pt x="57" y="12"/>
                  </a:cubicBezTo>
                  <a:cubicBezTo>
                    <a:pt x="58" y="12"/>
                    <a:pt x="61" y="12"/>
                    <a:pt x="61" y="11"/>
                  </a:cubicBezTo>
                  <a:cubicBezTo>
                    <a:pt x="63" y="9"/>
                    <a:pt x="59" y="9"/>
                    <a:pt x="58" y="8"/>
                  </a:cubicBezTo>
                  <a:cubicBezTo>
                    <a:pt x="59" y="8"/>
                    <a:pt x="60" y="7"/>
                    <a:pt x="61" y="7"/>
                  </a:cubicBezTo>
                  <a:cubicBezTo>
                    <a:pt x="58" y="6"/>
                    <a:pt x="55" y="6"/>
                    <a:pt x="52" y="5"/>
                  </a:cubicBezTo>
                  <a:cubicBezTo>
                    <a:pt x="49" y="5"/>
                    <a:pt x="46" y="3"/>
                    <a:pt x="43" y="4"/>
                  </a:cubicBezTo>
                  <a:cubicBezTo>
                    <a:pt x="37" y="7"/>
                    <a:pt x="31" y="2"/>
                    <a:pt x="25" y="2"/>
                  </a:cubicBezTo>
                  <a:cubicBezTo>
                    <a:pt x="26" y="2"/>
                    <a:pt x="27" y="2"/>
                    <a:pt x="28" y="3"/>
                  </a:cubicBezTo>
                  <a:cubicBezTo>
                    <a:pt x="27" y="3"/>
                    <a:pt x="25" y="2"/>
                    <a:pt x="24" y="3"/>
                  </a:cubicBezTo>
                  <a:cubicBezTo>
                    <a:pt x="25" y="5"/>
                    <a:pt x="27" y="5"/>
                    <a:pt x="29" y="6"/>
                  </a:cubicBezTo>
                  <a:cubicBezTo>
                    <a:pt x="28" y="6"/>
                    <a:pt x="27" y="7"/>
                    <a:pt x="26" y="6"/>
                  </a:cubicBezTo>
                  <a:cubicBezTo>
                    <a:pt x="24" y="6"/>
                    <a:pt x="24" y="5"/>
                    <a:pt x="23" y="5"/>
                  </a:cubicBezTo>
                  <a:cubicBezTo>
                    <a:pt x="22" y="4"/>
                    <a:pt x="20" y="5"/>
                    <a:pt x="19" y="5"/>
                  </a:cubicBezTo>
                  <a:cubicBezTo>
                    <a:pt x="18" y="4"/>
                    <a:pt x="17" y="4"/>
                    <a:pt x="16" y="3"/>
                  </a:cubicBezTo>
                  <a:cubicBezTo>
                    <a:pt x="14" y="3"/>
                    <a:pt x="11" y="3"/>
                    <a:pt x="9" y="2"/>
                  </a:cubicBezTo>
                  <a:cubicBezTo>
                    <a:pt x="8" y="2"/>
                    <a:pt x="2" y="0"/>
                    <a:pt x="5" y="2"/>
                  </a:cubicBezTo>
                  <a:cubicBezTo>
                    <a:pt x="4" y="2"/>
                    <a:pt x="2" y="1"/>
                    <a:pt x="2" y="2"/>
                  </a:cubicBezTo>
                  <a:cubicBezTo>
                    <a:pt x="3" y="3"/>
                    <a:pt x="1" y="3"/>
                    <a:pt x="0" y="3"/>
                  </a:cubicBezTo>
                  <a:cubicBezTo>
                    <a:pt x="0" y="4"/>
                    <a:pt x="3" y="5"/>
                    <a:pt x="4" y="5"/>
                  </a:cubicBezTo>
                  <a:cubicBezTo>
                    <a:pt x="3" y="5"/>
                    <a:pt x="1" y="5"/>
                    <a:pt x="0" y="6"/>
                  </a:cubicBezTo>
                  <a:cubicBezTo>
                    <a:pt x="1" y="7"/>
                    <a:pt x="1" y="7"/>
                    <a:pt x="1" y="7"/>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14" name="Freeform 1686">
              <a:extLst>
                <a:ext uri="{FF2B5EF4-FFF2-40B4-BE49-F238E27FC236}">
                  <a16:creationId xmlns:a16="http://schemas.microsoft.com/office/drawing/2014/main" xmlns="" id="{00005114-D042-467E-9F0F-E7627DB72CEC}"/>
                </a:ext>
              </a:extLst>
            </p:cNvPr>
            <p:cNvSpPr>
              <a:spLocks/>
            </p:cNvSpPr>
            <p:nvPr/>
          </p:nvSpPr>
          <p:spPr bwMode="auto">
            <a:xfrm>
              <a:off x="6889343" y="1311313"/>
              <a:ext cx="26787" cy="9827"/>
            </a:xfrm>
            <a:custGeom>
              <a:avLst/>
              <a:gdLst>
                <a:gd name="T0" fmla="*/ 0 w 10"/>
                <a:gd name="T1" fmla="*/ 0 h 4"/>
                <a:gd name="T2" fmla="*/ 10 w 10"/>
                <a:gd name="T3" fmla="*/ 4 h 4"/>
                <a:gd name="T4" fmla="*/ 0 w 10"/>
                <a:gd name="T5" fmla="*/ 0 h 4"/>
              </a:gdLst>
              <a:ahLst/>
              <a:cxnLst>
                <a:cxn ang="0">
                  <a:pos x="T0" y="T1"/>
                </a:cxn>
                <a:cxn ang="0">
                  <a:pos x="T2" y="T3"/>
                </a:cxn>
                <a:cxn ang="0">
                  <a:pos x="T4" y="T5"/>
                </a:cxn>
              </a:cxnLst>
              <a:rect l="0" t="0" r="r" b="b"/>
              <a:pathLst>
                <a:path w="10" h="4">
                  <a:moveTo>
                    <a:pt x="0" y="0"/>
                  </a:moveTo>
                  <a:cubicBezTo>
                    <a:pt x="3" y="3"/>
                    <a:pt x="7" y="2"/>
                    <a:pt x="10" y="4"/>
                  </a:cubicBezTo>
                  <a:cubicBezTo>
                    <a:pt x="10" y="1"/>
                    <a:pt x="2"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15" name="Freeform 1687">
              <a:extLst>
                <a:ext uri="{FF2B5EF4-FFF2-40B4-BE49-F238E27FC236}">
                  <a16:creationId xmlns:a16="http://schemas.microsoft.com/office/drawing/2014/main" xmlns="" id="{E0017890-FAD6-4E43-80AC-AC881A445CE8}"/>
                </a:ext>
              </a:extLst>
            </p:cNvPr>
            <p:cNvSpPr>
              <a:spLocks/>
            </p:cNvSpPr>
            <p:nvPr/>
          </p:nvSpPr>
          <p:spPr bwMode="auto">
            <a:xfrm>
              <a:off x="6889343" y="1311313"/>
              <a:ext cx="26787" cy="9827"/>
            </a:xfrm>
            <a:custGeom>
              <a:avLst/>
              <a:gdLst>
                <a:gd name="T0" fmla="*/ 0 w 10"/>
                <a:gd name="T1" fmla="*/ 0 h 4"/>
                <a:gd name="T2" fmla="*/ 10 w 10"/>
                <a:gd name="T3" fmla="*/ 4 h 4"/>
                <a:gd name="T4" fmla="*/ 0 w 10"/>
                <a:gd name="T5" fmla="*/ 0 h 4"/>
              </a:gdLst>
              <a:ahLst/>
              <a:cxnLst>
                <a:cxn ang="0">
                  <a:pos x="T0" y="T1"/>
                </a:cxn>
                <a:cxn ang="0">
                  <a:pos x="T2" y="T3"/>
                </a:cxn>
                <a:cxn ang="0">
                  <a:pos x="T4" y="T5"/>
                </a:cxn>
              </a:cxnLst>
              <a:rect l="0" t="0" r="r" b="b"/>
              <a:pathLst>
                <a:path w="10" h="4">
                  <a:moveTo>
                    <a:pt x="0" y="0"/>
                  </a:moveTo>
                  <a:cubicBezTo>
                    <a:pt x="3" y="3"/>
                    <a:pt x="7" y="2"/>
                    <a:pt x="10" y="4"/>
                  </a:cubicBezTo>
                  <a:cubicBezTo>
                    <a:pt x="10" y="1"/>
                    <a:pt x="2"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16" name="Freeform 1688">
              <a:extLst>
                <a:ext uri="{FF2B5EF4-FFF2-40B4-BE49-F238E27FC236}">
                  <a16:creationId xmlns:a16="http://schemas.microsoft.com/office/drawing/2014/main" xmlns="" id="{5CC71023-FE4E-49CD-AF4D-AD99A5556DA1}"/>
                </a:ext>
              </a:extLst>
            </p:cNvPr>
            <p:cNvSpPr>
              <a:spLocks/>
            </p:cNvSpPr>
            <p:nvPr/>
          </p:nvSpPr>
          <p:spPr bwMode="auto">
            <a:xfrm>
              <a:off x="6938189" y="1279027"/>
              <a:ext cx="6303"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0" y="0"/>
                    <a:pt x="0" y="0"/>
                  </a:cubicBezTo>
                  <a:cubicBezTo>
                    <a:pt x="0" y="0"/>
                    <a:pt x="1" y="0"/>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17" name="Freeform 1689">
              <a:extLst>
                <a:ext uri="{FF2B5EF4-FFF2-40B4-BE49-F238E27FC236}">
                  <a16:creationId xmlns:a16="http://schemas.microsoft.com/office/drawing/2014/main" xmlns="" id="{0E977E85-AAF4-4638-AC9B-E6A807D46ED6}"/>
                </a:ext>
              </a:extLst>
            </p:cNvPr>
            <p:cNvSpPr>
              <a:spLocks/>
            </p:cNvSpPr>
            <p:nvPr/>
          </p:nvSpPr>
          <p:spPr bwMode="auto">
            <a:xfrm>
              <a:off x="6938189" y="1279027"/>
              <a:ext cx="6303"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0" y="0"/>
                    <a:pt x="0" y="0"/>
                  </a:cubicBezTo>
                  <a:cubicBezTo>
                    <a:pt x="0" y="0"/>
                    <a:pt x="1" y="0"/>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18" name="Freeform 1690">
              <a:extLst>
                <a:ext uri="{FF2B5EF4-FFF2-40B4-BE49-F238E27FC236}">
                  <a16:creationId xmlns:a16="http://schemas.microsoft.com/office/drawing/2014/main" xmlns="" id="{94227758-C385-43AE-8F0D-0D4B1A91B57A}"/>
                </a:ext>
              </a:extLst>
            </p:cNvPr>
            <p:cNvSpPr>
              <a:spLocks/>
            </p:cNvSpPr>
            <p:nvPr/>
          </p:nvSpPr>
          <p:spPr bwMode="auto">
            <a:xfrm>
              <a:off x="7002789" y="1318331"/>
              <a:ext cx="86661" cy="18249"/>
            </a:xfrm>
            <a:custGeom>
              <a:avLst/>
              <a:gdLst>
                <a:gd name="T0" fmla="*/ 2 w 31"/>
                <a:gd name="T1" fmla="*/ 5 h 7"/>
                <a:gd name="T2" fmla="*/ 0 w 31"/>
                <a:gd name="T3" fmla="*/ 5 h 7"/>
                <a:gd name="T4" fmla="*/ 7 w 31"/>
                <a:gd name="T5" fmla="*/ 5 h 7"/>
                <a:gd name="T6" fmla="*/ 15 w 31"/>
                <a:gd name="T7" fmla="*/ 6 h 7"/>
                <a:gd name="T8" fmla="*/ 31 w 31"/>
                <a:gd name="T9" fmla="*/ 7 h 7"/>
                <a:gd name="T10" fmla="*/ 11 w 31"/>
                <a:gd name="T11" fmla="*/ 0 h 7"/>
                <a:gd name="T12" fmla="*/ 5 w 31"/>
                <a:gd name="T13" fmla="*/ 1 h 7"/>
                <a:gd name="T14" fmla="*/ 5 w 31"/>
                <a:gd name="T15" fmla="*/ 4 h 7"/>
                <a:gd name="T16" fmla="*/ 2 w 31"/>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7">
                  <a:moveTo>
                    <a:pt x="2" y="5"/>
                  </a:moveTo>
                  <a:cubicBezTo>
                    <a:pt x="2" y="5"/>
                    <a:pt x="1" y="5"/>
                    <a:pt x="0" y="5"/>
                  </a:cubicBezTo>
                  <a:cubicBezTo>
                    <a:pt x="2" y="7"/>
                    <a:pt x="5" y="5"/>
                    <a:pt x="7" y="5"/>
                  </a:cubicBezTo>
                  <a:cubicBezTo>
                    <a:pt x="9" y="5"/>
                    <a:pt x="12" y="6"/>
                    <a:pt x="15" y="6"/>
                  </a:cubicBezTo>
                  <a:cubicBezTo>
                    <a:pt x="20" y="7"/>
                    <a:pt x="26" y="7"/>
                    <a:pt x="31" y="7"/>
                  </a:cubicBezTo>
                  <a:cubicBezTo>
                    <a:pt x="25" y="3"/>
                    <a:pt x="18" y="1"/>
                    <a:pt x="11" y="0"/>
                  </a:cubicBezTo>
                  <a:cubicBezTo>
                    <a:pt x="10" y="0"/>
                    <a:pt x="6" y="0"/>
                    <a:pt x="5" y="1"/>
                  </a:cubicBezTo>
                  <a:cubicBezTo>
                    <a:pt x="4" y="2"/>
                    <a:pt x="5" y="3"/>
                    <a:pt x="5" y="4"/>
                  </a:cubicBezTo>
                  <a:cubicBezTo>
                    <a:pt x="5" y="5"/>
                    <a:pt x="3" y="5"/>
                    <a:pt x="2" y="5"/>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19" name="Freeform 1691">
              <a:extLst>
                <a:ext uri="{FF2B5EF4-FFF2-40B4-BE49-F238E27FC236}">
                  <a16:creationId xmlns:a16="http://schemas.microsoft.com/office/drawing/2014/main" xmlns="" id="{813814A5-53E4-45DB-A676-96FEA486EE47}"/>
                </a:ext>
              </a:extLst>
            </p:cNvPr>
            <p:cNvSpPr>
              <a:spLocks/>
            </p:cNvSpPr>
            <p:nvPr/>
          </p:nvSpPr>
          <p:spPr bwMode="auto">
            <a:xfrm>
              <a:off x="7002789" y="1318331"/>
              <a:ext cx="86661" cy="18249"/>
            </a:xfrm>
            <a:custGeom>
              <a:avLst/>
              <a:gdLst>
                <a:gd name="T0" fmla="*/ 2 w 31"/>
                <a:gd name="T1" fmla="*/ 5 h 7"/>
                <a:gd name="T2" fmla="*/ 0 w 31"/>
                <a:gd name="T3" fmla="*/ 5 h 7"/>
                <a:gd name="T4" fmla="*/ 7 w 31"/>
                <a:gd name="T5" fmla="*/ 5 h 7"/>
                <a:gd name="T6" fmla="*/ 15 w 31"/>
                <a:gd name="T7" fmla="*/ 6 h 7"/>
                <a:gd name="T8" fmla="*/ 31 w 31"/>
                <a:gd name="T9" fmla="*/ 7 h 7"/>
                <a:gd name="T10" fmla="*/ 11 w 31"/>
                <a:gd name="T11" fmla="*/ 0 h 7"/>
                <a:gd name="T12" fmla="*/ 5 w 31"/>
                <a:gd name="T13" fmla="*/ 1 h 7"/>
                <a:gd name="T14" fmla="*/ 5 w 31"/>
                <a:gd name="T15" fmla="*/ 4 h 7"/>
                <a:gd name="T16" fmla="*/ 2 w 31"/>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7">
                  <a:moveTo>
                    <a:pt x="2" y="5"/>
                  </a:moveTo>
                  <a:cubicBezTo>
                    <a:pt x="2" y="5"/>
                    <a:pt x="1" y="5"/>
                    <a:pt x="0" y="5"/>
                  </a:cubicBezTo>
                  <a:cubicBezTo>
                    <a:pt x="2" y="7"/>
                    <a:pt x="5" y="5"/>
                    <a:pt x="7" y="5"/>
                  </a:cubicBezTo>
                  <a:cubicBezTo>
                    <a:pt x="9" y="5"/>
                    <a:pt x="12" y="6"/>
                    <a:pt x="15" y="6"/>
                  </a:cubicBezTo>
                  <a:cubicBezTo>
                    <a:pt x="20" y="7"/>
                    <a:pt x="26" y="7"/>
                    <a:pt x="31" y="7"/>
                  </a:cubicBezTo>
                  <a:cubicBezTo>
                    <a:pt x="25" y="3"/>
                    <a:pt x="18" y="1"/>
                    <a:pt x="11" y="0"/>
                  </a:cubicBezTo>
                  <a:cubicBezTo>
                    <a:pt x="10" y="0"/>
                    <a:pt x="6" y="0"/>
                    <a:pt x="5" y="1"/>
                  </a:cubicBezTo>
                  <a:cubicBezTo>
                    <a:pt x="4" y="2"/>
                    <a:pt x="5" y="3"/>
                    <a:pt x="5" y="4"/>
                  </a:cubicBezTo>
                  <a:cubicBezTo>
                    <a:pt x="5" y="5"/>
                    <a:pt x="3" y="5"/>
                    <a:pt x="2" y="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20" name="Freeform 1692">
              <a:extLst>
                <a:ext uri="{FF2B5EF4-FFF2-40B4-BE49-F238E27FC236}">
                  <a16:creationId xmlns:a16="http://schemas.microsoft.com/office/drawing/2014/main" xmlns="" id="{4C9DD46A-F8F1-4A46-8DD9-7E689D3E3D3E}"/>
                </a:ext>
              </a:extLst>
            </p:cNvPr>
            <p:cNvSpPr>
              <a:spLocks/>
            </p:cNvSpPr>
            <p:nvPr/>
          </p:nvSpPr>
          <p:spPr bwMode="auto">
            <a:xfrm>
              <a:off x="7016970" y="1373075"/>
              <a:ext cx="18908" cy="8422"/>
            </a:xfrm>
            <a:custGeom>
              <a:avLst/>
              <a:gdLst>
                <a:gd name="T0" fmla="*/ 7 w 7"/>
                <a:gd name="T1" fmla="*/ 2 h 3"/>
                <a:gd name="T2" fmla="*/ 0 w 7"/>
                <a:gd name="T3" fmla="*/ 1 h 3"/>
                <a:gd name="T4" fmla="*/ 3 w 7"/>
                <a:gd name="T5" fmla="*/ 2 h 3"/>
                <a:gd name="T6" fmla="*/ 4 w 7"/>
                <a:gd name="T7" fmla="*/ 2 h 3"/>
                <a:gd name="T8" fmla="*/ 7 w 7"/>
                <a:gd name="T9" fmla="*/ 2 h 3"/>
              </a:gdLst>
              <a:ahLst/>
              <a:cxnLst>
                <a:cxn ang="0">
                  <a:pos x="T0" y="T1"/>
                </a:cxn>
                <a:cxn ang="0">
                  <a:pos x="T2" y="T3"/>
                </a:cxn>
                <a:cxn ang="0">
                  <a:pos x="T4" y="T5"/>
                </a:cxn>
                <a:cxn ang="0">
                  <a:pos x="T6" y="T7"/>
                </a:cxn>
                <a:cxn ang="0">
                  <a:pos x="T8" y="T9"/>
                </a:cxn>
              </a:cxnLst>
              <a:rect l="0" t="0" r="r" b="b"/>
              <a:pathLst>
                <a:path w="7" h="3">
                  <a:moveTo>
                    <a:pt x="7" y="2"/>
                  </a:moveTo>
                  <a:cubicBezTo>
                    <a:pt x="5" y="0"/>
                    <a:pt x="2" y="1"/>
                    <a:pt x="0" y="1"/>
                  </a:cubicBezTo>
                  <a:cubicBezTo>
                    <a:pt x="1" y="2"/>
                    <a:pt x="2" y="2"/>
                    <a:pt x="3" y="2"/>
                  </a:cubicBezTo>
                  <a:cubicBezTo>
                    <a:pt x="1" y="2"/>
                    <a:pt x="3" y="2"/>
                    <a:pt x="4" y="2"/>
                  </a:cubicBezTo>
                  <a:cubicBezTo>
                    <a:pt x="5" y="2"/>
                    <a:pt x="6" y="3"/>
                    <a:pt x="7"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21" name="Freeform 1693">
              <a:extLst>
                <a:ext uri="{FF2B5EF4-FFF2-40B4-BE49-F238E27FC236}">
                  <a16:creationId xmlns:a16="http://schemas.microsoft.com/office/drawing/2014/main" xmlns="" id="{02DD7B9C-6240-4C14-9ACD-956E1CB15274}"/>
                </a:ext>
              </a:extLst>
            </p:cNvPr>
            <p:cNvSpPr>
              <a:spLocks/>
            </p:cNvSpPr>
            <p:nvPr/>
          </p:nvSpPr>
          <p:spPr bwMode="auto">
            <a:xfrm>
              <a:off x="7016970" y="1373075"/>
              <a:ext cx="18908" cy="8422"/>
            </a:xfrm>
            <a:custGeom>
              <a:avLst/>
              <a:gdLst>
                <a:gd name="T0" fmla="*/ 7 w 7"/>
                <a:gd name="T1" fmla="*/ 2 h 3"/>
                <a:gd name="T2" fmla="*/ 0 w 7"/>
                <a:gd name="T3" fmla="*/ 1 h 3"/>
                <a:gd name="T4" fmla="*/ 3 w 7"/>
                <a:gd name="T5" fmla="*/ 2 h 3"/>
                <a:gd name="T6" fmla="*/ 4 w 7"/>
                <a:gd name="T7" fmla="*/ 2 h 3"/>
                <a:gd name="T8" fmla="*/ 7 w 7"/>
                <a:gd name="T9" fmla="*/ 2 h 3"/>
              </a:gdLst>
              <a:ahLst/>
              <a:cxnLst>
                <a:cxn ang="0">
                  <a:pos x="T0" y="T1"/>
                </a:cxn>
                <a:cxn ang="0">
                  <a:pos x="T2" y="T3"/>
                </a:cxn>
                <a:cxn ang="0">
                  <a:pos x="T4" y="T5"/>
                </a:cxn>
                <a:cxn ang="0">
                  <a:pos x="T6" y="T7"/>
                </a:cxn>
                <a:cxn ang="0">
                  <a:pos x="T8" y="T9"/>
                </a:cxn>
              </a:cxnLst>
              <a:rect l="0" t="0" r="r" b="b"/>
              <a:pathLst>
                <a:path w="7" h="3">
                  <a:moveTo>
                    <a:pt x="7" y="2"/>
                  </a:moveTo>
                  <a:cubicBezTo>
                    <a:pt x="5" y="0"/>
                    <a:pt x="2" y="1"/>
                    <a:pt x="0" y="1"/>
                  </a:cubicBezTo>
                  <a:cubicBezTo>
                    <a:pt x="1" y="2"/>
                    <a:pt x="2" y="2"/>
                    <a:pt x="3" y="2"/>
                  </a:cubicBezTo>
                  <a:cubicBezTo>
                    <a:pt x="1" y="2"/>
                    <a:pt x="3" y="2"/>
                    <a:pt x="4" y="2"/>
                  </a:cubicBezTo>
                  <a:cubicBezTo>
                    <a:pt x="5" y="2"/>
                    <a:pt x="6" y="3"/>
                    <a:pt x="7"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22" name="Freeform 1694">
              <a:extLst>
                <a:ext uri="{FF2B5EF4-FFF2-40B4-BE49-F238E27FC236}">
                  <a16:creationId xmlns:a16="http://schemas.microsoft.com/office/drawing/2014/main" xmlns="" id="{D3AF66E1-DDE3-44C3-A3BB-412B49875FBB}"/>
                </a:ext>
              </a:extLst>
            </p:cNvPr>
            <p:cNvSpPr>
              <a:spLocks/>
            </p:cNvSpPr>
            <p:nvPr/>
          </p:nvSpPr>
          <p:spPr bwMode="auto">
            <a:xfrm>
              <a:off x="7035879" y="1373075"/>
              <a:ext cx="7878" cy="0"/>
            </a:xfrm>
            <a:custGeom>
              <a:avLst/>
              <a:gdLst>
                <a:gd name="T0" fmla="*/ 2 w 3"/>
                <a:gd name="T1" fmla="*/ 3 w 3"/>
                <a:gd name="T2" fmla="*/ 0 w 3"/>
                <a:gd name="T3" fmla="*/ 2 w 3"/>
              </a:gdLst>
              <a:ahLst/>
              <a:cxnLst>
                <a:cxn ang="0">
                  <a:pos x="T0" y="0"/>
                </a:cxn>
                <a:cxn ang="0">
                  <a:pos x="T1" y="0"/>
                </a:cxn>
                <a:cxn ang="0">
                  <a:pos x="T2" y="0"/>
                </a:cxn>
                <a:cxn ang="0">
                  <a:pos x="T3" y="0"/>
                </a:cxn>
              </a:cxnLst>
              <a:rect l="0" t="0" r="r" b="b"/>
              <a:pathLst>
                <a:path w="3">
                  <a:moveTo>
                    <a:pt x="2" y="0"/>
                  </a:moveTo>
                  <a:cubicBezTo>
                    <a:pt x="2" y="0"/>
                    <a:pt x="2" y="0"/>
                    <a:pt x="3" y="0"/>
                  </a:cubicBezTo>
                  <a:cubicBezTo>
                    <a:pt x="2" y="0"/>
                    <a:pt x="1" y="0"/>
                    <a:pt x="0" y="0"/>
                  </a:cubicBezTo>
                  <a:cubicBezTo>
                    <a:pt x="1" y="0"/>
                    <a:pt x="1" y="0"/>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23" name="Freeform 1695">
              <a:extLst>
                <a:ext uri="{FF2B5EF4-FFF2-40B4-BE49-F238E27FC236}">
                  <a16:creationId xmlns:a16="http://schemas.microsoft.com/office/drawing/2014/main" xmlns="" id="{24177F04-1479-465D-8C12-57BE99A73CF8}"/>
                </a:ext>
              </a:extLst>
            </p:cNvPr>
            <p:cNvSpPr>
              <a:spLocks/>
            </p:cNvSpPr>
            <p:nvPr/>
          </p:nvSpPr>
          <p:spPr bwMode="auto">
            <a:xfrm>
              <a:off x="7035879" y="1373075"/>
              <a:ext cx="7878" cy="0"/>
            </a:xfrm>
            <a:custGeom>
              <a:avLst/>
              <a:gdLst>
                <a:gd name="T0" fmla="*/ 2 w 3"/>
                <a:gd name="T1" fmla="*/ 3 w 3"/>
                <a:gd name="T2" fmla="*/ 0 w 3"/>
                <a:gd name="T3" fmla="*/ 2 w 3"/>
              </a:gdLst>
              <a:ahLst/>
              <a:cxnLst>
                <a:cxn ang="0">
                  <a:pos x="T0" y="0"/>
                </a:cxn>
                <a:cxn ang="0">
                  <a:pos x="T1" y="0"/>
                </a:cxn>
                <a:cxn ang="0">
                  <a:pos x="T2" y="0"/>
                </a:cxn>
                <a:cxn ang="0">
                  <a:pos x="T3" y="0"/>
                </a:cxn>
              </a:cxnLst>
              <a:rect l="0" t="0" r="r" b="b"/>
              <a:pathLst>
                <a:path w="3">
                  <a:moveTo>
                    <a:pt x="2" y="0"/>
                  </a:moveTo>
                  <a:cubicBezTo>
                    <a:pt x="2" y="0"/>
                    <a:pt x="2" y="0"/>
                    <a:pt x="3" y="0"/>
                  </a:cubicBezTo>
                  <a:cubicBezTo>
                    <a:pt x="2" y="0"/>
                    <a:pt x="1" y="0"/>
                    <a:pt x="0" y="0"/>
                  </a:cubicBezTo>
                  <a:cubicBezTo>
                    <a:pt x="1" y="0"/>
                    <a:pt x="1" y="0"/>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24" name="Freeform 1696">
              <a:extLst>
                <a:ext uri="{FF2B5EF4-FFF2-40B4-BE49-F238E27FC236}">
                  <a16:creationId xmlns:a16="http://schemas.microsoft.com/office/drawing/2014/main" xmlns="" id="{5233271D-D04A-4322-8441-15E1734AA73B}"/>
                </a:ext>
              </a:extLst>
            </p:cNvPr>
            <p:cNvSpPr>
              <a:spLocks/>
            </p:cNvSpPr>
            <p:nvPr/>
          </p:nvSpPr>
          <p:spPr bwMode="auto">
            <a:xfrm>
              <a:off x="7053210" y="1252356"/>
              <a:ext cx="15756" cy="7019"/>
            </a:xfrm>
            <a:custGeom>
              <a:avLst/>
              <a:gdLst>
                <a:gd name="T0" fmla="*/ 0 w 6"/>
                <a:gd name="T1" fmla="*/ 2 h 3"/>
                <a:gd name="T2" fmla="*/ 6 w 6"/>
                <a:gd name="T3" fmla="*/ 2 h 3"/>
                <a:gd name="T4" fmla="*/ 0 w 6"/>
                <a:gd name="T5" fmla="*/ 2 h 3"/>
              </a:gdLst>
              <a:ahLst/>
              <a:cxnLst>
                <a:cxn ang="0">
                  <a:pos x="T0" y="T1"/>
                </a:cxn>
                <a:cxn ang="0">
                  <a:pos x="T2" y="T3"/>
                </a:cxn>
                <a:cxn ang="0">
                  <a:pos x="T4" y="T5"/>
                </a:cxn>
              </a:cxnLst>
              <a:rect l="0" t="0" r="r" b="b"/>
              <a:pathLst>
                <a:path w="6" h="3">
                  <a:moveTo>
                    <a:pt x="0" y="2"/>
                  </a:moveTo>
                  <a:cubicBezTo>
                    <a:pt x="1" y="3"/>
                    <a:pt x="5" y="2"/>
                    <a:pt x="6" y="2"/>
                  </a:cubicBezTo>
                  <a:cubicBezTo>
                    <a:pt x="6" y="0"/>
                    <a:pt x="1" y="1"/>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25" name="Freeform 1697">
              <a:extLst>
                <a:ext uri="{FF2B5EF4-FFF2-40B4-BE49-F238E27FC236}">
                  <a16:creationId xmlns:a16="http://schemas.microsoft.com/office/drawing/2014/main" xmlns="" id="{CCE132F7-51C9-40D4-8F94-D1CCC63CC4AC}"/>
                </a:ext>
              </a:extLst>
            </p:cNvPr>
            <p:cNvSpPr>
              <a:spLocks/>
            </p:cNvSpPr>
            <p:nvPr/>
          </p:nvSpPr>
          <p:spPr bwMode="auto">
            <a:xfrm>
              <a:off x="7053210" y="1252356"/>
              <a:ext cx="15756" cy="7019"/>
            </a:xfrm>
            <a:custGeom>
              <a:avLst/>
              <a:gdLst>
                <a:gd name="T0" fmla="*/ 0 w 6"/>
                <a:gd name="T1" fmla="*/ 2 h 3"/>
                <a:gd name="T2" fmla="*/ 6 w 6"/>
                <a:gd name="T3" fmla="*/ 2 h 3"/>
                <a:gd name="T4" fmla="*/ 0 w 6"/>
                <a:gd name="T5" fmla="*/ 2 h 3"/>
              </a:gdLst>
              <a:ahLst/>
              <a:cxnLst>
                <a:cxn ang="0">
                  <a:pos x="T0" y="T1"/>
                </a:cxn>
                <a:cxn ang="0">
                  <a:pos x="T2" y="T3"/>
                </a:cxn>
                <a:cxn ang="0">
                  <a:pos x="T4" y="T5"/>
                </a:cxn>
              </a:cxnLst>
              <a:rect l="0" t="0" r="r" b="b"/>
              <a:pathLst>
                <a:path w="6" h="3">
                  <a:moveTo>
                    <a:pt x="0" y="2"/>
                  </a:moveTo>
                  <a:cubicBezTo>
                    <a:pt x="1" y="3"/>
                    <a:pt x="5" y="2"/>
                    <a:pt x="6" y="2"/>
                  </a:cubicBezTo>
                  <a:cubicBezTo>
                    <a:pt x="6" y="0"/>
                    <a:pt x="1" y="1"/>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26" name="Freeform 1698">
              <a:extLst>
                <a:ext uri="{FF2B5EF4-FFF2-40B4-BE49-F238E27FC236}">
                  <a16:creationId xmlns:a16="http://schemas.microsoft.com/office/drawing/2014/main" xmlns="" id="{728EC7C8-A036-4480-9A73-782885FD78BE}"/>
                </a:ext>
              </a:extLst>
            </p:cNvPr>
            <p:cNvSpPr>
              <a:spLocks/>
            </p:cNvSpPr>
            <p:nvPr/>
          </p:nvSpPr>
          <p:spPr bwMode="auto">
            <a:xfrm>
              <a:off x="7057938" y="1279027"/>
              <a:ext cx="108720" cy="19652"/>
            </a:xfrm>
            <a:custGeom>
              <a:avLst/>
              <a:gdLst>
                <a:gd name="T0" fmla="*/ 31 w 39"/>
                <a:gd name="T1" fmla="*/ 8 h 8"/>
                <a:gd name="T2" fmla="*/ 39 w 39"/>
                <a:gd name="T3" fmla="*/ 7 h 8"/>
                <a:gd name="T4" fmla="*/ 37 w 39"/>
                <a:gd name="T5" fmla="*/ 5 h 8"/>
                <a:gd name="T6" fmla="*/ 31 w 39"/>
                <a:gd name="T7" fmla="*/ 4 h 8"/>
                <a:gd name="T8" fmla="*/ 25 w 39"/>
                <a:gd name="T9" fmla="*/ 4 h 8"/>
                <a:gd name="T10" fmla="*/ 19 w 39"/>
                <a:gd name="T11" fmla="*/ 4 h 8"/>
                <a:gd name="T12" fmla="*/ 10 w 39"/>
                <a:gd name="T13" fmla="*/ 2 h 8"/>
                <a:gd name="T14" fmla="*/ 0 w 39"/>
                <a:gd name="T15" fmla="*/ 1 h 8"/>
                <a:gd name="T16" fmla="*/ 4 w 39"/>
                <a:gd name="T17" fmla="*/ 4 h 8"/>
                <a:gd name="T18" fmla="*/ 12 w 39"/>
                <a:gd name="T19" fmla="*/ 6 h 8"/>
                <a:gd name="T20" fmla="*/ 31 w 39"/>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8">
                  <a:moveTo>
                    <a:pt x="31" y="8"/>
                  </a:moveTo>
                  <a:cubicBezTo>
                    <a:pt x="34" y="8"/>
                    <a:pt x="37" y="8"/>
                    <a:pt x="39" y="7"/>
                  </a:cubicBezTo>
                  <a:cubicBezTo>
                    <a:pt x="38" y="6"/>
                    <a:pt x="39" y="4"/>
                    <a:pt x="37" y="5"/>
                  </a:cubicBezTo>
                  <a:cubicBezTo>
                    <a:pt x="35" y="5"/>
                    <a:pt x="33" y="4"/>
                    <a:pt x="31" y="4"/>
                  </a:cubicBezTo>
                  <a:cubicBezTo>
                    <a:pt x="29" y="4"/>
                    <a:pt x="27" y="4"/>
                    <a:pt x="25" y="4"/>
                  </a:cubicBezTo>
                  <a:cubicBezTo>
                    <a:pt x="23" y="4"/>
                    <a:pt x="21" y="5"/>
                    <a:pt x="19" y="4"/>
                  </a:cubicBezTo>
                  <a:cubicBezTo>
                    <a:pt x="17" y="2"/>
                    <a:pt x="12" y="1"/>
                    <a:pt x="10" y="2"/>
                  </a:cubicBezTo>
                  <a:cubicBezTo>
                    <a:pt x="6" y="5"/>
                    <a:pt x="3" y="0"/>
                    <a:pt x="0" y="1"/>
                  </a:cubicBezTo>
                  <a:cubicBezTo>
                    <a:pt x="1" y="1"/>
                    <a:pt x="2" y="4"/>
                    <a:pt x="4" y="4"/>
                  </a:cubicBezTo>
                  <a:cubicBezTo>
                    <a:pt x="6" y="5"/>
                    <a:pt x="10" y="5"/>
                    <a:pt x="12" y="6"/>
                  </a:cubicBezTo>
                  <a:cubicBezTo>
                    <a:pt x="18" y="7"/>
                    <a:pt x="25" y="8"/>
                    <a:pt x="31" y="8"/>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27" name="Freeform 1699">
              <a:extLst>
                <a:ext uri="{FF2B5EF4-FFF2-40B4-BE49-F238E27FC236}">
                  <a16:creationId xmlns:a16="http://schemas.microsoft.com/office/drawing/2014/main" xmlns="" id="{7742ACDB-993D-4F8F-B38C-2152876C3950}"/>
                </a:ext>
              </a:extLst>
            </p:cNvPr>
            <p:cNvSpPr>
              <a:spLocks/>
            </p:cNvSpPr>
            <p:nvPr/>
          </p:nvSpPr>
          <p:spPr bwMode="auto">
            <a:xfrm>
              <a:off x="7057938" y="1279027"/>
              <a:ext cx="108720" cy="19652"/>
            </a:xfrm>
            <a:custGeom>
              <a:avLst/>
              <a:gdLst>
                <a:gd name="T0" fmla="*/ 31 w 39"/>
                <a:gd name="T1" fmla="*/ 8 h 8"/>
                <a:gd name="T2" fmla="*/ 39 w 39"/>
                <a:gd name="T3" fmla="*/ 7 h 8"/>
                <a:gd name="T4" fmla="*/ 37 w 39"/>
                <a:gd name="T5" fmla="*/ 5 h 8"/>
                <a:gd name="T6" fmla="*/ 31 w 39"/>
                <a:gd name="T7" fmla="*/ 4 h 8"/>
                <a:gd name="T8" fmla="*/ 25 w 39"/>
                <a:gd name="T9" fmla="*/ 4 h 8"/>
                <a:gd name="T10" fmla="*/ 19 w 39"/>
                <a:gd name="T11" fmla="*/ 4 h 8"/>
                <a:gd name="T12" fmla="*/ 10 w 39"/>
                <a:gd name="T13" fmla="*/ 2 h 8"/>
                <a:gd name="T14" fmla="*/ 0 w 39"/>
                <a:gd name="T15" fmla="*/ 1 h 8"/>
                <a:gd name="T16" fmla="*/ 4 w 39"/>
                <a:gd name="T17" fmla="*/ 4 h 8"/>
                <a:gd name="T18" fmla="*/ 12 w 39"/>
                <a:gd name="T19" fmla="*/ 6 h 8"/>
                <a:gd name="T20" fmla="*/ 31 w 39"/>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8">
                  <a:moveTo>
                    <a:pt x="31" y="8"/>
                  </a:moveTo>
                  <a:cubicBezTo>
                    <a:pt x="34" y="8"/>
                    <a:pt x="37" y="8"/>
                    <a:pt x="39" y="7"/>
                  </a:cubicBezTo>
                  <a:cubicBezTo>
                    <a:pt x="38" y="6"/>
                    <a:pt x="39" y="4"/>
                    <a:pt x="37" y="5"/>
                  </a:cubicBezTo>
                  <a:cubicBezTo>
                    <a:pt x="35" y="5"/>
                    <a:pt x="33" y="4"/>
                    <a:pt x="31" y="4"/>
                  </a:cubicBezTo>
                  <a:cubicBezTo>
                    <a:pt x="29" y="4"/>
                    <a:pt x="27" y="4"/>
                    <a:pt x="25" y="4"/>
                  </a:cubicBezTo>
                  <a:cubicBezTo>
                    <a:pt x="23" y="4"/>
                    <a:pt x="21" y="5"/>
                    <a:pt x="19" y="4"/>
                  </a:cubicBezTo>
                  <a:cubicBezTo>
                    <a:pt x="17" y="2"/>
                    <a:pt x="12" y="1"/>
                    <a:pt x="10" y="2"/>
                  </a:cubicBezTo>
                  <a:cubicBezTo>
                    <a:pt x="6" y="5"/>
                    <a:pt x="3" y="0"/>
                    <a:pt x="0" y="1"/>
                  </a:cubicBezTo>
                  <a:cubicBezTo>
                    <a:pt x="1" y="1"/>
                    <a:pt x="2" y="4"/>
                    <a:pt x="4" y="4"/>
                  </a:cubicBezTo>
                  <a:cubicBezTo>
                    <a:pt x="6" y="5"/>
                    <a:pt x="10" y="5"/>
                    <a:pt x="12" y="6"/>
                  </a:cubicBezTo>
                  <a:cubicBezTo>
                    <a:pt x="18" y="7"/>
                    <a:pt x="25" y="8"/>
                    <a:pt x="31" y="8"/>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28" name="Freeform 1700">
              <a:extLst>
                <a:ext uri="{FF2B5EF4-FFF2-40B4-BE49-F238E27FC236}">
                  <a16:creationId xmlns:a16="http://schemas.microsoft.com/office/drawing/2014/main" xmlns="" id="{3A1450F0-A8AC-42F0-B512-ED05CD1DC2F6}"/>
                </a:ext>
              </a:extLst>
            </p:cNvPr>
            <p:cNvSpPr>
              <a:spLocks/>
            </p:cNvSpPr>
            <p:nvPr/>
          </p:nvSpPr>
          <p:spPr bwMode="auto">
            <a:xfrm>
              <a:off x="7152476" y="1266394"/>
              <a:ext cx="6303" cy="2807"/>
            </a:xfrm>
            <a:custGeom>
              <a:avLst/>
              <a:gdLst>
                <a:gd name="T0" fmla="*/ 1 w 2"/>
                <a:gd name="T1" fmla="*/ 1 h 1"/>
                <a:gd name="T2" fmla="*/ 2 w 2"/>
                <a:gd name="T3" fmla="*/ 1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1"/>
                    <a:pt x="2" y="1"/>
                  </a:cubicBezTo>
                  <a:cubicBezTo>
                    <a:pt x="2" y="0"/>
                    <a:pt x="1" y="0"/>
                    <a:pt x="0" y="0"/>
                  </a:cubicBezTo>
                  <a:cubicBezTo>
                    <a:pt x="1" y="0"/>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29" name="Freeform 1701">
              <a:extLst>
                <a:ext uri="{FF2B5EF4-FFF2-40B4-BE49-F238E27FC236}">
                  <a16:creationId xmlns:a16="http://schemas.microsoft.com/office/drawing/2014/main" xmlns="" id="{49E86106-211E-4883-BFA6-19A6D2FE9DCD}"/>
                </a:ext>
              </a:extLst>
            </p:cNvPr>
            <p:cNvSpPr>
              <a:spLocks/>
            </p:cNvSpPr>
            <p:nvPr/>
          </p:nvSpPr>
          <p:spPr bwMode="auto">
            <a:xfrm>
              <a:off x="7152476" y="1266394"/>
              <a:ext cx="6303" cy="2807"/>
            </a:xfrm>
            <a:custGeom>
              <a:avLst/>
              <a:gdLst>
                <a:gd name="T0" fmla="*/ 1 w 2"/>
                <a:gd name="T1" fmla="*/ 1 h 1"/>
                <a:gd name="T2" fmla="*/ 2 w 2"/>
                <a:gd name="T3" fmla="*/ 1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1"/>
                    <a:pt x="2" y="1"/>
                  </a:cubicBezTo>
                  <a:cubicBezTo>
                    <a:pt x="2" y="0"/>
                    <a:pt x="1" y="0"/>
                    <a:pt x="0" y="0"/>
                  </a:cubicBezTo>
                  <a:cubicBezTo>
                    <a:pt x="1" y="0"/>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30" name="Freeform 1702">
              <a:extLst>
                <a:ext uri="{FF2B5EF4-FFF2-40B4-BE49-F238E27FC236}">
                  <a16:creationId xmlns:a16="http://schemas.microsoft.com/office/drawing/2014/main" xmlns="" id="{D7EAD2BE-E811-462E-AE4A-DBF980340698}"/>
                </a:ext>
              </a:extLst>
            </p:cNvPr>
            <p:cNvSpPr>
              <a:spLocks/>
            </p:cNvSpPr>
            <p:nvPr/>
          </p:nvSpPr>
          <p:spPr bwMode="auto">
            <a:xfrm>
              <a:off x="5592589" y="1191996"/>
              <a:ext cx="28362" cy="5615"/>
            </a:xfrm>
            <a:custGeom>
              <a:avLst/>
              <a:gdLst>
                <a:gd name="T0" fmla="*/ 4 w 10"/>
                <a:gd name="T1" fmla="*/ 1 h 2"/>
                <a:gd name="T2" fmla="*/ 10 w 10"/>
                <a:gd name="T3" fmla="*/ 1 h 2"/>
                <a:gd name="T4" fmla="*/ 0 w 10"/>
                <a:gd name="T5" fmla="*/ 0 h 2"/>
                <a:gd name="T6" fmla="*/ 4 w 10"/>
                <a:gd name="T7" fmla="*/ 1 h 2"/>
              </a:gdLst>
              <a:ahLst/>
              <a:cxnLst>
                <a:cxn ang="0">
                  <a:pos x="T0" y="T1"/>
                </a:cxn>
                <a:cxn ang="0">
                  <a:pos x="T2" y="T3"/>
                </a:cxn>
                <a:cxn ang="0">
                  <a:pos x="T4" y="T5"/>
                </a:cxn>
                <a:cxn ang="0">
                  <a:pos x="T6" y="T7"/>
                </a:cxn>
              </a:cxnLst>
              <a:rect l="0" t="0" r="r" b="b"/>
              <a:pathLst>
                <a:path w="10" h="2">
                  <a:moveTo>
                    <a:pt x="4" y="1"/>
                  </a:moveTo>
                  <a:cubicBezTo>
                    <a:pt x="6" y="2"/>
                    <a:pt x="9" y="1"/>
                    <a:pt x="10" y="1"/>
                  </a:cubicBezTo>
                  <a:cubicBezTo>
                    <a:pt x="7" y="0"/>
                    <a:pt x="3" y="1"/>
                    <a:pt x="0" y="0"/>
                  </a:cubicBezTo>
                  <a:cubicBezTo>
                    <a:pt x="1" y="1"/>
                    <a:pt x="3" y="1"/>
                    <a:pt x="4"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31" name="Freeform 1703">
              <a:extLst>
                <a:ext uri="{FF2B5EF4-FFF2-40B4-BE49-F238E27FC236}">
                  <a16:creationId xmlns:a16="http://schemas.microsoft.com/office/drawing/2014/main" xmlns="" id="{9DB8ECE9-F9EB-4FA1-9D7F-54837340A1E6}"/>
                </a:ext>
              </a:extLst>
            </p:cNvPr>
            <p:cNvSpPr>
              <a:spLocks/>
            </p:cNvSpPr>
            <p:nvPr/>
          </p:nvSpPr>
          <p:spPr bwMode="auto">
            <a:xfrm>
              <a:off x="5592589" y="1191996"/>
              <a:ext cx="28362" cy="5615"/>
            </a:xfrm>
            <a:custGeom>
              <a:avLst/>
              <a:gdLst>
                <a:gd name="T0" fmla="*/ 4 w 10"/>
                <a:gd name="T1" fmla="*/ 1 h 2"/>
                <a:gd name="T2" fmla="*/ 10 w 10"/>
                <a:gd name="T3" fmla="*/ 1 h 2"/>
                <a:gd name="T4" fmla="*/ 0 w 10"/>
                <a:gd name="T5" fmla="*/ 0 h 2"/>
                <a:gd name="T6" fmla="*/ 4 w 10"/>
                <a:gd name="T7" fmla="*/ 1 h 2"/>
              </a:gdLst>
              <a:ahLst/>
              <a:cxnLst>
                <a:cxn ang="0">
                  <a:pos x="T0" y="T1"/>
                </a:cxn>
                <a:cxn ang="0">
                  <a:pos x="T2" y="T3"/>
                </a:cxn>
                <a:cxn ang="0">
                  <a:pos x="T4" y="T5"/>
                </a:cxn>
                <a:cxn ang="0">
                  <a:pos x="T6" y="T7"/>
                </a:cxn>
              </a:cxnLst>
              <a:rect l="0" t="0" r="r" b="b"/>
              <a:pathLst>
                <a:path w="10" h="2">
                  <a:moveTo>
                    <a:pt x="4" y="1"/>
                  </a:moveTo>
                  <a:cubicBezTo>
                    <a:pt x="6" y="2"/>
                    <a:pt x="9" y="1"/>
                    <a:pt x="10" y="1"/>
                  </a:cubicBezTo>
                  <a:cubicBezTo>
                    <a:pt x="7" y="0"/>
                    <a:pt x="3" y="1"/>
                    <a:pt x="0" y="0"/>
                  </a:cubicBezTo>
                  <a:cubicBezTo>
                    <a:pt x="1" y="1"/>
                    <a:pt x="3" y="1"/>
                    <a:pt x="4"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32" name="Freeform 1704">
              <a:extLst>
                <a:ext uri="{FF2B5EF4-FFF2-40B4-BE49-F238E27FC236}">
                  <a16:creationId xmlns:a16="http://schemas.microsoft.com/office/drawing/2014/main" xmlns="" id="{AD991DD8-619D-4A59-BCE2-B69771016EBC}"/>
                </a:ext>
              </a:extLst>
            </p:cNvPr>
            <p:cNvSpPr>
              <a:spLocks/>
            </p:cNvSpPr>
            <p:nvPr/>
          </p:nvSpPr>
          <p:spPr bwMode="auto">
            <a:xfrm>
              <a:off x="5620951" y="1162520"/>
              <a:ext cx="25210" cy="7019"/>
            </a:xfrm>
            <a:custGeom>
              <a:avLst/>
              <a:gdLst>
                <a:gd name="T0" fmla="*/ 1 w 9"/>
                <a:gd name="T1" fmla="*/ 1 h 3"/>
                <a:gd name="T2" fmla="*/ 0 w 9"/>
                <a:gd name="T3" fmla="*/ 2 h 3"/>
                <a:gd name="T4" fmla="*/ 9 w 9"/>
                <a:gd name="T5" fmla="*/ 2 h 3"/>
                <a:gd name="T6" fmla="*/ 1 w 9"/>
                <a:gd name="T7" fmla="*/ 1 h 3"/>
              </a:gdLst>
              <a:ahLst/>
              <a:cxnLst>
                <a:cxn ang="0">
                  <a:pos x="T0" y="T1"/>
                </a:cxn>
                <a:cxn ang="0">
                  <a:pos x="T2" y="T3"/>
                </a:cxn>
                <a:cxn ang="0">
                  <a:pos x="T4" y="T5"/>
                </a:cxn>
                <a:cxn ang="0">
                  <a:pos x="T6" y="T7"/>
                </a:cxn>
              </a:cxnLst>
              <a:rect l="0" t="0" r="r" b="b"/>
              <a:pathLst>
                <a:path w="9" h="3">
                  <a:moveTo>
                    <a:pt x="1" y="1"/>
                  </a:moveTo>
                  <a:cubicBezTo>
                    <a:pt x="0" y="2"/>
                    <a:pt x="0" y="2"/>
                    <a:pt x="0" y="2"/>
                  </a:cubicBezTo>
                  <a:cubicBezTo>
                    <a:pt x="3" y="3"/>
                    <a:pt x="6" y="3"/>
                    <a:pt x="9" y="2"/>
                  </a:cubicBezTo>
                  <a:cubicBezTo>
                    <a:pt x="6" y="0"/>
                    <a:pt x="3" y="2"/>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33" name="Freeform 1705">
              <a:extLst>
                <a:ext uri="{FF2B5EF4-FFF2-40B4-BE49-F238E27FC236}">
                  <a16:creationId xmlns:a16="http://schemas.microsoft.com/office/drawing/2014/main" xmlns="" id="{C43EB7DE-C79A-41B7-B681-8CFC4F4ED73D}"/>
                </a:ext>
              </a:extLst>
            </p:cNvPr>
            <p:cNvSpPr>
              <a:spLocks/>
            </p:cNvSpPr>
            <p:nvPr/>
          </p:nvSpPr>
          <p:spPr bwMode="auto">
            <a:xfrm>
              <a:off x="5620951" y="1162520"/>
              <a:ext cx="25210" cy="7019"/>
            </a:xfrm>
            <a:custGeom>
              <a:avLst/>
              <a:gdLst>
                <a:gd name="T0" fmla="*/ 1 w 9"/>
                <a:gd name="T1" fmla="*/ 1 h 3"/>
                <a:gd name="T2" fmla="*/ 0 w 9"/>
                <a:gd name="T3" fmla="*/ 2 h 3"/>
                <a:gd name="T4" fmla="*/ 9 w 9"/>
                <a:gd name="T5" fmla="*/ 2 h 3"/>
                <a:gd name="T6" fmla="*/ 1 w 9"/>
                <a:gd name="T7" fmla="*/ 1 h 3"/>
              </a:gdLst>
              <a:ahLst/>
              <a:cxnLst>
                <a:cxn ang="0">
                  <a:pos x="T0" y="T1"/>
                </a:cxn>
                <a:cxn ang="0">
                  <a:pos x="T2" y="T3"/>
                </a:cxn>
                <a:cxn ang="0">
                  <a:pos x="T4" y="T5"/>
                </a:cxn>
                <a:cxn ang="0">
                  <a:pos x="T6" y="T7"/>
                </a:cxn>
              </a:cxnLst>
              <a:rect l="0" t="0" r="r" b="b"/>
              <a:pathLst>
                <a:path w="9" h="3">
                  <a:moveTo>
                    <a:pt x="1" y="1"/>
                  </a:moveTo>
                  <a:cubicBezTo>
                    <a:pt x="0" y="2"/>
                    <a:pt x="0" y="2"/>
                    <a:pt x="0" y="2"/>
                  </a:cubicBezTo>
                  <a:cubicBezTo>
                    <a:pt x="3" y="3"/>
                    <a:pt x="6" y="3"/>
                    <a:pt x="9" y="2"/>
                  </a:cubicBezTo>
                  <a:cubicBezTo>
                    <a:pt x="6" y="0"/>
                    <a:pt x="3" y="2"/>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34" name="Freeform 1706">
              <a:extLst>
                <a:ext uri="{FF2B5EF4-FFF2-40B4-BE49-F238E27FC236}">
                  <a16:creationId xmlns:a16="http://schemas.microsoft.com/office/drawing/2014/main" xmlns="" id="{1BDA6D72-EAB8-4D07-A216-27E63FB0E9AF}"/>
                </a:ext>
              </a:extLst>
            </p:cNvPr>
            <p:cNvSpPr>
              <a:spLocks/>
            </p:cNvSpPr>
            <p:nvPr/>
          </p:nvSpPr>
          <p:spPr bwMode="auto">
            <a:xfrm>
              <a:off x="5813181" y="1158308"/>
              <a:ext cx="26787" cy="9827"/>
            </a:xfrm>
            <a:custGeom>
              <a:avLst/>
              <a:gdLst>
                <a:gd name="T0" fmla="*/ 0 w 10"/>
                <a:gd name="T1" fmla="*/ 1 h 4"/>
                <a:gd name="T2" fmla="*/ 10 w 10"/>
                <a:gd name="T3" fmla="*/ 2 h 4"/>
                <a:gd name="T4" fmla="*/ 0 w 10"/>
                <a:gd name="T5" fmla="*/ 1 h 4"/>
              </a:gdLst>
              <a:ahLst/>
              <a:cxnLst>
                <a:cxn ang="0">
                  <a:pos x="T0" y="T1"/>
                </a:cxn>
                <a:cxn ang="0">
                  <a:pos x="T2" y="T3"/>
                </a:cxn>
                <a:cxn ang="0">
                  <a:pos x="T4" y="T5"/>
                </a:cxn>
              </a:cxnLst>
              <a:rect l="0" t="0" r="r" b="b"/>
              <a:pathLst>
                <a:path w="10" h="4">
                  <a:moveTo>
                    <a:pt x="0" y="1"/>
                  </a:moveTo>
                  <a:cubicBezTo>
                    <a:pt x="1" y="4"/>
                    <a:pt x="8" y="3"/>
                    <a:pt x="10" y="2"/>
                  </a:cubicBezTo>
                  <a:cubicBezTo>
                    <a:pt x="8" y="0"/>
                    <a:pt x="2"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35" name="Freeform 1707">
              <a:extLst>
                <a:ext uri="{FF2B5EF4-FFF2-40B4-BE49-F238E27FC236}">
                  <a16:creationId xmlns:a16="http://schemas.microsoft.com/office/drawing/2014/main" xmlns="" id="{29C4A76E-0E3C-45E8-B7FC-CB0BE7655394}"/>
                </a:ext>
              </a:extLst>
            </p:cNvPr>
            <p:cNvSpPr>
              <a:spLocks/>
            </p:cNvSpPr>
            <p:nvPr/>
          </p:nvSpPr>
          <p:spPr bwMode="auto">
            <a:xfrm>
              <a:off x="5813181" y="1158308"/>
              <a:ext cx="26787" cy="9827"/>
            </a:xfrm>
            <a:custGeom>
              <a:avLst/>
              <a:gdLst>
                <a:gd name="T0" fmla="*/ 0 w 10"/>
                <a:gd name="T1" fmla="*/ 1 h 4"/>
                <a:gd name="T2" fmla="*/ 10 w 10"/>
                <a:gd name="T3" fmla="*/ 2 h 4"/>
                <a:gd name="T4" fmla="*/ 0 w 10"/>
                <a:gd name="T5" fmla="*/ 1 h 4"/>
              </a:gdLst>
              <a:ahLst/>
              <a:cxnLst>
                <a:cxn ang="0">
                  <a:pos x="T0" y="T1"/>
                </a:cxn>
                <a:cxn ang="0">
                  <a:pos x="T2" y="T3"/>
                </a:cxn>
                <a:cxn ang="0">
                  <a:pos x="T4" y="T5"/>
                </a:cxn>
              </a:cxnLst>
              <a:rect l="0" t="0" r="r" b="b"/>
              <a:pathLst>
                <a:path w="10" h="4">
                  <a:moveTo>
                    <a:pt x="0" y="1"/>
                  </a:moveTo>
                  <a:cubicBezTo>
                    <a:pt x="1" y="4"/>
                    <a:pt x="8" y="3"/>
                    <a:pt x="10" y="2"/>
                  </a:cubicBezTo>
                  <a:cubicBezTo>
                    <a:pt x="8" y="0"/>
                    <a:pt x="2"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36" name="Freeform 1708">
              <a:extLst>
                <a:ext uri="{FF2B5EF4-FFF2-40B4-BE49-F238E27FC236}">
                  <a16:creationId xmlns:a16="http://schemas.microsoft.com/office/drawing/2014/main" xmlns="" id="{FBF31EE5-66E7-46AB-ABE0-A2ACFBEDFC27}"/>
                </a:ext>
              </a:extLst>
            </p:cNvPr>
            <p:cNvSpPr>
              <a:spLocks/>
            </p:cNvSpPr>
            <p:nvPr/>
          </p:nvSpPr>
          <p:spPr bwMode="auto">
            <a:xfrm>
              <a:off x="6676632" y="1318331"/>
              <a:ext cx="6303" cy="2807"/>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1"/>
                    <a:pt x="1" y="0"/>
                    <a:pt x="0" y="0"/>
                  </a:cubicBezTo>
                  <a:cubicBezTo>
                    <a:pt x="1" y="1"/>
                    <a:pt x="1" y="1"/>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37" name="Freeform 1709">
              <a:extLst>
                <a:ext uri="{FF2B5EF4-FFF2-40B4-BE49-F238E27FC236}">
                  <a16:creationId xmlns:a16="http://schemas.microsoft.com/office/drawing/2014/main" xmlns="" id="{B02ADB21-22B4-4BDC-9202-9F71ADE47A4F}"/>
                </a:ext>
              </a:extLst>
            </p:cNvPr>
            <p:cNvSpPr>
              <a:spLocks/>
            </p:cNvSpPr>
            <p:nvPr/>
          </p:nvSpPr>
          <p:spPr bwMode="auto">
            <a:xfrm>
              <a:off x="6676632" y="1318331"/>
              <a:ext cx="6303" cy="2807"/>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1"/>
                    <a:pt x="1" y="0"/>
                    <a:pt x="0" y="0"/>
                  </a:cubicBezTo>
                  <a:cubicBezTo>
                    <a:pt x="1" y="1"/>
                    <a:pt x="1" y="1"/>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38" name="Freeform 1710">
              <a:extLst>
                <a:ext uri="{FF2B5EF4-FFF2-40B4-BE49-F238E27FC236}">
                  <a16:creationId xmlns:a16="http://schemas.microsoft.com/office/drawing/2014/main" xmlns="" id="{A8FBABCF-BE2D-47A4-B7C4-B2F6CC92C5A1}"/>
                </a:ext>
              </a:extLst>
            </p:cNvPr>
            <p:cNvSpPr>
              <a:spLocks/>
            </p:cNvSpPr>
            <p:nvPr/>
          </p:nvSpPr>
          <p:spPr bwMode="auto">
            <a:xfrm>
              <a:off x="6716023" y="1326753"/>
              <a:ext cx="3151" cy="140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1"/>
                    <a:pt x="0"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39" name="Freeform 1711">
              <a:extLst>
                <a:ext uri="{FF2B5EF4-FFF2-40B4-BE49-F238E27FC236}">
                  <a16:creationId xmlns:a16="http://schemas.microsoft.com/office/drawing/2014/main" xmlns="" id="{FC3E2ED0-E238-4263-A391-552FA08268DA}"/>
                </a:ext>
              </a:extLst>
            </p:cNvPr>
            <p:cNvSpPr>
              <a:spLocks/>
            </p:cNvSpPr>
            <p:nvPr/>
          </p:nvSpPr>
          <p:spPr bwMode="auto">
            <a:xfrm>
              <a:off x="6716023" y="1326753"/>
              <a:ext cx="3151" cy="140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1"/>
                    <a:pt x="0"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40" name="Freeform 1712">
              <a:extLst>
                <a:ext uri="{FF2B5EF4-FFF2-40B4-BE49-F238E27FC236}">
                  <a16:creationId xmlns:a16="http://schemas.microsoft.com/office/drawing/2014/main" xmlns="" id="{996B17AB-A42D-4566-AF14-1F7780659F66}"/>
                </a:ext>
              </a:extLst>
            </p:cNvPr>
            <p:cNvSpPr>
              <a:spLocks/>
            </p:cNvSpPr>
            <p:nvPr/>
          </p:nvSpPr>
          <p:spPr bwMode="auto">
            <a:xfrm>
              <a:off x="6752263" y="1328158"/>
              <a:ext cx="11030" cy="2807"/>
            </a:xfrm>
            <a:custGeom>
              <a:avLst/>
              <a:gdLst>
                <a:gd name="T0" fmla="*/ 0 w 4"/>
                <a:gd name="T1" fmla="*/ 0 h 1"/>
                <a:gd name="T2" fmla="*/ 4 w 4"/>
                <a:gd name="T3" fmla="*/ 0 h 1"/>
                <a:gd name="T4" fmla="*/ 0 w 4"/>
                <a:gd name="T5" fmla="*/ 0 h 1"/>
              </a:gdLst>
              <a:ahLst/>
              <a:cxnLst>
                <a:cxn ang="0">
                  <a:pos x="T0" y="T1"/>
                </a:cxn>
                <a:cxn ang="0">
                  <a:pos x="T2" y="T3"/>
                </a:cxn>
                <a:cxn ang="0">
                  <a:pos x="T4" y="T5"/>
                </a:cxn>
              </a:cxnLst>
              <a:rect l="0" t="0" r="r" b="b"/>
              <a:pathLst>
                <a:path w="4" h="1">
                  <a:moveTo>
                    <a:pt x="0" y="0"/>
                  </a:moveTo>
                  <a:cubicBezTo>
                    <a:pt x="1" y="0"/>
                    <a:pt x="3" y="1"/>
                    <a:pt x="4" y="0"/>
                  </a:cubicBezTo>
                  <a:cubicBezTo>
                    <a:pt x="3" y="0"/>
                    <a:pt x="1"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41" name="Freeform 1713">
              <a:extLst>
                <a:ext uri="{FF2B5EF4-FFF2-40B4-BE49-F238E27FC236}">
                  <a16:creationId xmlns:a16="http://schemas.microsoft.com/office/drawing/2014/main" xmlns="" id="{E8293072-62CD-447D-9D04-EA1B14066549}"/>
                </a:ext>
              </a:extLst>
            </p:cNvPr>
            <p:cNvSpPr>
              <a:spLocks/>
            </p:cNvSpPr>
            <p:nvPr/>
          </p:nvSpPr>
          <p:spPr bwMode="auto">
            <a:xfrm>
              <a:off x="6752263" y="1328158"/>
              <a:ext cx="11030" cy="2807"/>
            </a:xfrm>
            <a:custGeom>
              <a:avLst/>
              <a:gdLst>
                <a:gd name="T0" fmla="*/ 0 w 4"/>
                <a:gd name="T1" fmla="*/ 0 h 1"/>
                <a:gd name="T2" fmla="*/ 4 w 4"/>
                <a:gd name="T3" fmla="*/ 0 h 1"/>
                <a:gd name="T4" fmla="*/ 0 w 4"/>
                <a:gd name="T5" fmla="*/ 0 h 1"/>
              </a:gdLst>
              <a:ahLst/>
              <a:cxnLst>
                <a:cxn ang="0">
                  <a:pos x="T0" y="T1"/>
                </a:cxn>
                <a:cxn ang="0">
                  <a:pos x="T2" y="T3"/>
                </a:cxn>
                <a:cxn ang="0">
                  <a:pos x="T4" y="T5"/>
                </a:cxn>
              </a:cxnLst>
              <a:rect l="0" t="0" r="r" b="b"/>
              <a:pathLst>
                <a:path w="4" h="1">
                  <a:moveTo>
                    <a:pt x="0" y="0"/>
                  </a:moveTo>
                  <a:cubicBezTo>
                    <a:pt x="1" y="0"/>
                    <a:pt x="3" y="1"/>
                    <a:pt x="4" y="0"/>
                  </a:cubicBezTo>
                  <a:cubicBezTo>
                    <a:pt x="3" y="0"/>
                    <a:pt x="1"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42" name="Freeform 1714">
              <a:extLst>
                <a:ext uri="{FF2B5EF4-FFF2-40B4-BE49-F238E27FC236}">
                  <a16:creationId xmlns:a16="http://schemas.microsoft.com/office/drawing/2014/main" xmlns="" id="{2655E764-EAE7-430F-8A3C-1F3DBAAFC993}"/>
                </a:ext>
              </a:extLst>
            </p:cNvPr>
            <p:cNvSpPr>
              <a:spLocks/>
            </p:cNvSpPr>
            <p:nvPr/>
          </p:nvSpPr>
          <p:spPr bwMode="auto">
            <a:xfrm>
              <a:off x="6799531" y="1343598"/>
              <a:ext cx="6303"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cubicBezTo>
                    <a:pt x="2" y="0"/>
                    <a:pt x="2" y="0"/>
                    <a:pt x="2" y="0"/>
                  </a:cubicBezTo>
                  <a:cubicBezTo>
                    <a:pt x="2" y="0"/>
                    <a:pt x="1" y="0"/>
                    <a:pt x="0" y="0"/>
                  </a:cubicBezTo>
                  <a:cubicBezTo>
                    <a:pt x="0"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43" name="Freeform 1715">
              <a:extLst>
                <a:ext uri="{FF2B5EF4-FFF2-40B4-BE49-F238E27FC236}">
                  <a16:creationId xmlns:a16="http://schemas.microsoft.com/office/drawing/2014/main" xmlns="" id="{70A8C0F4-A47F-4E75-9D5A-9F9BAEAEDA6B}"/>
                </a:ext>
              </a:extLst>
            </p:cNvPr>
            <p:cNvSpPr>
              <a:spLocks/>
            </p:cNvSpPr>
            <p:nvPr/>
          </p:nvSpPr>
          <p:spPr bwMode="auto">
            <a:xfrm>
              <a:off x="6799531" y="1343598"/>
              <a:ext cx="6303"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cubicBezTo>
                    <a:pt x="2" y="0"/>
                    <a:pt x="2" y="0"/>
                    <a:pt x="2" y="0"/>
                  </a:cubicBezTo>
                  <a:cubicBezTo>
                    <a:pt x="2" y="0"/>
                    <a:pt x="1" y="0"/>
                    <a:pt x="0" y="0"/>
                  </a:cubicBezTo>
                  <a:cubicBezTo>
                    <a:pt x="0"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44" name="Freeform 1716">
              <a:extLst>
                <a:ext uri="{FF2B5EF4-FFF2-40B4-BE49-F238E27FC236}">
                  <a16:creationId xmlns:a16="http://schemas.microsoft.com/office/drawing/2014/main" xmlns="" id="{99D2D640-15A1-4AA4-941B-84DF27052CE7}"/>
                </a:ext>
              </a:extLst>
            </p:cNvPr>
            <p:cNvSpPr>
              <a:spLocks/>
            </p:cNvSpPr>
            <p:nvPr/>
          </p:nvSpPr>
          <p:spPr bwMode="auto">
            <a:xfrm>
              <a:off x="6807410" y="1343598"/>
              <a:ext cx="6303" cy="2807"/>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1" y="0"/>
                    <a:pt x="1" y="0"/>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45" name="Freeform 1717">
              <a:extLst>
                <a:ext uri="{FF2B5EF4-FFF2-40B4-BE49-F238E27FC236}">
                  <a16:creationId xmlns:a16="http://schemas.microsoft.com/office/drawing/2014/main" xmlns="" id="{B5EF1B7F-9938-41FE-B8E3-1017DB08778E}"/>
                </a:ext>
              </a:extLst>
            </p:cNvPr>
            <p:cNvSpPr>
              <a:spLocks/>
            </p:cNvSpPr>
            <p:nvPr/>
          </p:nvSpPr>
          <p:spPr bwMode="auto">
            <a:xfrm>
              <a:off x="6807410" y="1343598"/>
              <a:ext cx="6303" cy="2807"/>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1" y="0"/>
                    <a:pt x="1" y="0"/>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46" name="Freeform 1718">
              <a:extLst>
                <a:ext uri="{FF2B5EF4-FFF2-40B4-BE49-F238E27FC236}">
                  <a16:creationId xmlns:a16="http://schemas.microsoft.com/office/drawing/2014/main" xmlns="" id="{B5CA1B73-E74B-4C41-8EE1-5F000D39974F}"/>
                </a:ext>
              </a:extLst>
            </p:cNvPr>
            <p:cNvSpPr>
              <a:spLocks/>
            </p:cNvSpPr>
            <p:nvPr/>
          </p:nvSpPr>
          <p:spPr bwMode="auto">
            <a:xfrm>
              <a:off x="6607304" y="1336580"/>
              <a:ext cx="11030" cy="4212"/>
            </a:xfrm>
            <a:custGeom>
              <a:avLst/>
              <a:gdLst>
                <a:gd name="T0" fmla="*/ 2 w 4"/>
                <a:gd name="T1" fmla="*/ 1 h 2"/>
                <a:gd name="T2" fmla="*/ 0 w 4"/>
                <a:gd name="T3" fmla="*/ 1 h 2"/>
                <a:gd name="T4" fmla="*/ 4 w 4"/>
                <a:gd name="T5" fmla="*/ 1 h 2"/>
                <a:gd name="T6" fmla="*/ 2 w 4"/>
                <a:gd name="T7" fmla="*/ 1 h 2"/>
              </a:gdLst>
              <a:ahLst/>
              <a:cxnLst>
                <a:cxn ang="0">
                  <a:pos x="T0" y="T1"/>
                </a:cxn>
                <a:cxn ang="0">
                  <a:pos x="T2" y="T3"/>
                </a:cxn>
                <a:cxn ang="0">
                  <a:pos x="T4" y="T5"/>
                </a:cxn>
                <a:cxn ang="0">
                  <a:pos x="T6" y="T7"/>
                </a:cxn>
              </a:cxnLst>
              <a:rect l="0" t="0" r="r" b="b"/>
              <a:pathLst>
                <a:path w="4" h="2">
                  <a:moveTo>
                    <a:pt x="2" y="1"/>
                  </a:moveTo>
                  <a:cubicBezTo>
                    <a:pt x="1" y="0"/>
                    <a:pt x="0" y="1"/>
                    <a:pt x="0" y="1"/>
                  </a:cubicBezTo>
                  <a:cubicBezTo>
                    <a:pt x="1" y="2"/>
                    <a:pt x="3" y="2"/>
                    <a:pt x="4" y="1"/>
                  </a:cubicBezTo>
                  <a:cubicBezTo>
                    <a:pt x="3" y="1"/>
                    <a:pt x="3" y="1"/>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47" name="Freeform 1719">
              <a:extLst>
                <a:ext uri="{FF2B5EF4-FFF2-40B4-BE49-F238E27FC236}">
                  <a16:creationId xmlns:a16="http://schemas.microsoft.com/office/drawing/2014/main" xmlns="" id="{CA06427D-272E-4340-98F3-70739F2493E1}"/>
                </a:ext>
              </a:extLst>
            </p:cNvPr>
            <p:cNvSpPr>
              <a:spLocks/>
            </p:cNvSpPr>
            <p:nvPr/>
          </p:nvSpPr>
          <p:spPr bwMode="auto">
            <a:xfrm>
              <a:off x="6607304" y="1336580"/>
              <a:ext cx="11030" cy="4212"/>
            </a:xfrm>
            <a:custGeom>
              <a:avLst/>
              <a:gdLst>
                <a:gd name="T0" fmla="*/ 2 w 4"/>
                <a:gd name="T1" fmla="*/ 1 h 2"/>
                <a:gd name="T2" fmla="*/ 0 w 4"/>
                <a:gd name="T3" fmla="*/ 1 h 2"/>
                <a:gd name="T4" fmla="*/ 4 w 4"/>
                <a:gd name="T5" fmla="*/ 1 h 2"/>
                <a:gd name="T6" fmla="*/ 2 w 4"/>
                <a:gd name="T7" fmla="*/ 1 h 2"/>
              </a:gdLst>
              <a:ahLst/>
              <a:cxnLst>
                <a:cxn ang="0">
                  <a:pos x="T0" y="T1"/>
                </a:cxn>
                <a:cxn ang="0">
                  <a:pos x="T2" y="T3"/>
                </a:cxn>
                <a:cxn ang="0">
                  <a:pos x="T4" y="T5"/>
                </a:cxn>
                <a:cxn ang="0">
                  <a:pos x="T6" y="T7"/>
                </a:cxn>
              </a:cxnLst>
              <a:rect l="0" t="0" r="r" b="b"/>
              <a:pathLst>
                <a:path w="4" h="2">
                  <a:moveTo>
                    <a:pt x="2" y="1"/>
                  </a:moveTo>
                  <a:cubicBezTo>
                    <a:pt x="1" y="0"/>
                    <a:pt x="0" y="1"/>
                    <a:pt x="0" y="1"/>
                  </a:cubicBezTo>
                  <a:cubicBezTo>
                    <a:pt x="1" y="2"/>
                    <a:pt x="3" y="2"/>
                    <a:pt x="4" y="1"/>
                  </a:cubicBezTo>
                  <a:cubicBezTo>
                    <a:pt x="3" y="1"/>
                    <a:pt x="3" y="1"/>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48" name="Freeform 1720">
              <a:extLst>
                <a:ext uri="{FF2B5EF4-FFF2-40B4-BE49-F238E27FC236}">
                  <a16:creationId xmlns:a16="http://schemas.microsoft.com/office/drawing/2014/main" xmlns="" id="{02D60C19-B16F-4478-9ECD-572FCB06FE47}"/>
                </a:ext>
              </a:extLst>
            </p:cNvPr>
            <p:cNvSpPr>
              <a:spLocks/>
            </p:cNvSpPr>
            <p:nvPr/>
          </p:nvSpPr>
          <p:spPr bwMode="auto">
            <a:xfrm>
              <a:off x="6348899" y="1256567"/>
              <a:ext cx="17333" cy="5615"/>
            </a:xfrm>
            <a:custGeom>
              <a:avLst/>
              <a:gdLst>
                <a:gd name="T0" fmla="*/ 0 w 6"/>
                <a:gd name="T1" fmla="*/ 0 h 2"/>
                <a:gd name="T2" fmla="*/ 6 w 6"/>
                <a:gd name="T3" fmla="*/ 2 h 2"/>
                <a:gd name="T4" fmla="*/ 0 w 6"/>
                <a:gd name="T5" fmla="*/ 0 h 2"/>
              </a:gdLst>
              <a:ahLst/>
              <a:cxnLst>
                <a:cxn ang="0">
                  <a:pos x="T0" y="T1"/>
                </a:cxn>
                <a:cxn ang="0">
                  <a:pos x="T2" y="T3"/>
                </a:cxn>
                <a:cxn ang="0">
                  <a:pos x="T4" y="T5"/>
                </a:cxn>
              </a:cxnLst>
              <a:rect l="0" t="0" r="r" b="b"/>
              <a:pathLst>
                <a:path w="6" h="2">
                  <a:moveTo>
                    <a:pt x="0" y="0"/>
                  </a:moveTo>
                  <a:cubicBezTo>
                    <a:pt x="2" y="1"/>
                    <a:pt x="4" y="2"/>
                    <a:pt x="6" y="2"/>
                  </a:cubicBezTo>
                  <a:cubicBezTo>
                    <a:pt x="4" y="1"/>
                    <a:pt x="3"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49" name="Freeform 1721">
              <a:extLst>
                <a:ext uri="{FF2B5EF4-FFF2-40B4-BE49-F238E27FC236}">
                  <a16:creationId xmlns:a16="http://schemas.microsoft.com/office/drawing/2014/main" xmlns="" id="{ABC3668D-AB99-414A-9598-89F49A33460D}"/>
                </a:ext>
              </a:extLst>
            </p:cNvPr>
            <p:cNvSpPr>
              <a:spLocks/>
            </p:cNvSpPr>
            <p:nvPr/>
          </p:nvSpPr>
          <p:spPr bwMode="auto">
            <a:xfrm>
              <a:off x="6348899" y="1256567"/>
              <a:ext cx="17333" cy="5615"/>
            </a:xfrm>
            <a:custGeom>
              <a:avLst/>
              <a:gdLst>
                <a:gd name="T0" fmla="*/ 0 w 6"/>
                <a:gd name="T1" fmla="*/ 0 h 2"/>
                <a:gd name="T2" fmla="*/ 6 w 6"/>
                <a:gd name="T3" fmla="*/ 2 h 2"/>
                <a:gd name="T4" fmla="*/ 0 w 6"/>
                <a:gd name="T5" fmla="*/ 0 h 2"/>
              </a:gdLst>
              <a:ahLst/>
              <a:cxnLst>
                <a:cxn ang="0">
                  <a:pos x="T0" y="T1"/>
                </a:cxn>
                <a:cxn ang="0">
                  <a:pos x="T2" y="T3"/>
                </a:cxn>
                <a:cxn ang="0">
                  <a:pos x="T4" y="T5"/>
                </a:cxn>
              </a:cxnLst>
              <a:rect l="0" t="0" r="r" b="b"/>
              <a:pathLst>
                <a:path w="6" h="2">
                  <a:moveTo>
                    <a:pt x="0" y="0"/>
                  </a:moveTo>
                  <a:cubicBezTo>
                    <a:pt x="2" y="1"/>
                    <a:pt x="4" y="2"/>
                    <a:pt x="6" y="2"/>
                  </a:cubicBezTo>
                  <a:cubicBezTo>
                    <a:pt x="4" y="1"/>
                    <a:pt x="3"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50" name="Freeform 1722">
              <a:extLst>
                <a:ext uri="{FF2B5EF4-FFF2-40B4-BE49-F238E27FC236}">
                  <a16:creationId xmlns:a16="http://schemas.microsoft.com/office/drawing/2014/main" xmlns="" id="{10EAC030-62CB-49A5-B1E3-48550026E5E4}"/>
                </a:ext>
              </a:extLst>
            </p:cNvPr>
            <p:cNvSpPr>
              <a:spLocks/>
            </p:cNvSpPr>
            <p:nvPr/>
          </p:nvSpPr>
          <p:spPr bwMode="auto">
            <a:xfrm>
              <a:off x="6380411" y="1262182"/>
              <a:ext cx="4727" cy="2807"/>
            </a:xfrm>
            <a:custGeom>
              <a:avLst/>
              <a:gdLst>
                <a:gd name="T0" fmla="*/ 0 w 2"/>
                <a:gd name="T1" fmla="*/ 1 h 1"/>
                <a:gd name="T2" fmla="*/ 2 w 2"/>
                <a:gd name="T3" fmla="*/ 1 h 1"/>
                <a:gd name="T4" fmla="*/ 0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1" y="1"/>
                    <a:pt x="2" y="1"/>
                  </a:cubicBezTo>
                  <a:cubicBezTo>
                    <a:pt x="1" y="1"/>
                    <a:pt x="0" y="0"/>
                    <a:pt x="0" y="0"/>
                  </a:cubicBezTo>
                  <a:cubicBezTo>
                    <a:pt x="0" y="1"/>
                    <a:pt x="0"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51" name="Freeform 1723">
              <a:extLst>
                <a:ext uri="{FF2B5EF4-FFF2-40B4-BE49-F238E27FC236}">
                  <a16:creationId xmlns:a16="http://schemas.microsoft.com/office/drawing/2014/main" xmlns="" id="{370CB99E-7DA3-437E-9B8F-73435A9BB957}"/>
                </a:ext>
              </a:extLst>
            </p:cNvPr>
            <p:cNvSpPr>
              <a:spLocks/>
            </p:cNvSpPr>
            <p:nvPr/>
          </p:nvSpPr>
          <p:spPr bwMode="auto">
            <a:xfrm>
              <a:off x="6380411" y="1262182"/>
              <a:ext cx="4727" cy="2807"/>
            </a:xfrm>
            <a:custGeom>
              <a:avLst/>
              <a:gdLst>
                <a:gd name="T0" fmla="*/ 0 w 2"/>
                <a:gd name="T1" fmla="*/ 1 h 1"/>
                <a:gd name="T2" fmla="*/ 2 w 2"/>
                <a:gd name="T3" fmla="*/ 1 h 1"/>
                <a:gd name="T4" fmla="*/ 0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1" y="1"/>
                    <a:pt x="2" y="1"/>
                  </a:cubicBezTo>
                  <a:cubicBezTo>
                    <a:pt x="1" y="1"/>
                    <a:pt x="0" y="0"/>
                    <a:pt x="0" y="0"/>
                  </a:cubicBezTo>
                  <a:cubicBezTo>
                    <a:pt x="0" y="1"/>
                    <a:pt x="0"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52" name="Freeform 1724">
              <a:extLst>
                <a:ext uri="{FF2B5EF4-FFF2-40B4-BE49-F238E27FC236}">
                  <a16:creationId xmlns:a16="http://schemas.microsoft.com/office/drawing/2014/main" xmlns="" id="{5CDAA507-F3F9-49DC-93C7-6EF90BD27AC1}"/>
                </a:ext>
              </a:extLst>
            </p:cNvPr>
            <p:cNvSpPr>
              <a:spLocks/>
            </p:cNvSpPr>
            <p:nvPr/>
          </p:nvSpPr>
          <p:spPr bwMode="auto">
            <a:xfrm>
              <a:off x="6407197" y="1304293"/>
              <a:ext cx="42543" cy="12634"/>
            </a:xfrm>
            <a:custGeom>
              <a:avLst/>
              <a:gdLst>
                <a:gd name="T0" fmla="*/ 12 w 15"/>
                <a:gd name="T1" fmla="*/ 5 h 5"/>
                <a:gd name="T2" fmla="*/ 11 w 15"/>
                <a:gd name="T3" fmla="*/ 1 h 5"/>
                <a:gd name="T4" fmla="*/ 2 w 15"/>
                <a:gd name="T5" fmla="*/ 0 h 5"/>
                <a:gd name="T6" fmla="*/ 0 w 15"/>
                <a:gd name="T7" fmla="*/ 2 h 5"/>
                <a:gd name="T8" fmla="*/ 12 w 15"/>
                <a:gd name="T9" fmla="*/ 5 h 5"/>
              </a:gdLst>
              <a:ahLst/>
              <a:cxnLst>
                <a:cxn ang="0">
                  <a:pos x="T0" y="T1"/>
                </a:cxn>
                <a:cxn ang="0">
                  <a:pos x="T2" y="T3"/>
                </a:cxn>
                <a:cxn ang="0">
                  <a:pos x="T4" y="T5"/>
                </a:cxn>
                <a:cxn ang="0">
                  <a:pos x="T6" y="T7"/>
                </a:cxn>
                <a:cxn ang="0">
                  <a:pos x="T8" y="T9"/>
                </a:cxn>
              </a:cxnLst>
              <a:rect l="0" t="0" r="r" b="b"/>
              <a:pathLst>
                <a:path w="15" h="5">
                  <a:moveTo>
                    <a:pt x="12" y="5"/>
                  </a:moveTo>
                  <a:cubicBezTo>
                    <a:pt x="12" y="3"/>
                    <a:pt x="15" y="2"/>
                    <a:pt x="11" y="1"/>
                  </a:cubicBezTo>
                  <a:cubicBezTo>
                    <a:pt x="8" y="0"/>
                    <a:pt x="5" y="1"/>
                    <a:pt x="2" y="0"/>
                  </a:cubicBezTo>
                  <a:cubicBezTo>
                    <a:pt x="3" y="2"/>
                    <a:pt x="1" y="2"/>
                    <a:pt x="0" y="2"/>
                  </a:cubicBezTo>
                  <a:cubicBezTo>
                    <a:pt x="1" y="5"/>
                    <a:pt x="9" y="5"/>
                    <a:pt x="12" y="5"/>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53" name="Freeform 1725">
              <a:extLst>
                <a:ext uri="{FF2B5EF4-FFF2-40B4-BE49-F238E27FC236}">
                  <a16:creationId xmlns:a16="http://schemas.microsoft.com/office/drawing/2014/main" xmlns="" id="{46A00BE4-BDAD-4202-8946-904886753F7C}"/>
                </a:ext>
              </a:extLst>
            </p:cNvPr>
            <p:cNvSpPr>
              <a:spLocks/>
            </p:cNvSpPr>
            <p:nvPr/>
          </p:nvSpPr>
          <p:spPr bwMode="auto">
            <a:xfrm>
              <a:off x="6407197" y="1304293"/>
              <a:ext cx="42543" cy="12634"/>
            </a:xfrm>
            <a:custGeom>
              <a:avLst/>
              <a:gdLst>
                <a:gd name="T0" fmla="*/ 12 w 15"/>
                <a:gd name="T1" fmla="*/ 5 h 5"/>
                <a:gd name="T2" fmla="*/ 11 w 15"/>
                <a:gd name="T3" fmla="*/ 1 h 5"/>
                <a:gd name="T4" fmla="*/ 2 w 15"/>
                <a:gd name="T5" fmla="*/ 0 h 5"/>
                <a:gd name="T6" fmla="*/ 0 w 15"/>
                <a:gd name="T7" fmla="*/ 2 h 5"/>
                <a:gd name="T8" fmla="*/ 12 w 15"/>
                <a:gd name="T9" fmla="*/ 5 h 5"/>
              </a:gdLst>
              <a:ahLst/>
              <a:cxnLst>
                <a:cxn ang="0">
                  <a:pos x="T0" y="T1"/>
                </a:cxn>
                <a:cxn ang="0">
                  <a:pos x="T2" y="T3"/>
                </a:cxn>
                <a:cxn ang="0">
                  <a:pos x="T4" y="T5"/>
                </a:cxn>
                <a:cxn ang="0">
                  <a:pos x="T6" y="T7"/>
                </a:cxn>
                <a:cxn ang="0">
                  <a:pos x="T8" y="T9"/>
                </a:cxn>
              </a:cxnLst>
              <a:rect l="0" t="0" r="r" b="b"/>
              <a:pathLst>
                <a:path w="15" h="5">
                  <a:moveTo>
                    <a:pt x="12" y="5"/>
                  </a:moveTo>
                  <a:cubicBezTo>
                    <a:pt x="12" y="3"/>
                    <a:pt x="15" y="2"/>
                    <a:pt x="11" y="1"/>
                  </a:cubicBezTo>
                  <a:cubicBezTo>
                    <a:pt x="8" y="0"/>
                    <a:pt x="5" y="1"/>
                    <a:pt x="2" y="0"/>
                  </a:cubicBezTo>
                  <a:cubicBezTo>
                    <a:pt x="3" y="2"/>
                    <a:pt x="1" y="2"/>
                    <a:pt x="0" y="2"/>
                  </a:cubicBezTo>
                  <a:cubicBezTo>
                    <a:pt x="1" y="5"/>
                    <a:pt x="9" y="5"/>
                    <a:pt x="12" y="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54" name="Freeform 1726">
              <a:extLst>
                <a:ext uri="{FF2B5EF4-FFF2-40B4-BE49-F238E27FC236}">
                  <a16:creationId xmlns:a16="http://schemas.microsoft.com/office/drawing/2014/main" xmlns="" id="{8A3A9A18-6386-4C31-8191-95C57E253C28}"/>
                </a:ext>
              </a:extLst>
            </p:cNvPr>
            <p:cNvSpPr>
              <a:spLocks/>
            </p:cNvSpPr>
            <p:nvPr/>
          </p:nvSpPr>
          <p:spPr bwMode="auto">
            <a:xfrm>
              <a:off x="6497008" y="1308506"/>
              <a:ext cx="3151" cy="2807"/>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1"/>
                  </a:cubicBezTo>
                  <a:cubicBezTo>
                    <a:pt x="1" y="1"/>
                    <a:pt x="0" y="0"/>
                    <a:pt x="0" y="0"/>
                  </a:cubicBezTo>
                  <a:cubicBezTo>
                    <a:pt x="0" y="1"/>
                    <a:pt x="0"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55" name="Freeform 1727">
              <a:extLst>
                <a:ext uri="{FF2B5EF4-FFF2-40B4-BE49-F238E27FC236}">
                  <a16:creationId xmlns:a16="http://schemas.microsoft.com/office/drawing/2014/main" xmlns="" id="{5C1D8DC3-C2A9-49AC-9EEC-EBDA4522F635}"/>
                </a:ext>
              </a:extLst>
            </p:cNvPr>
            <p:cNvSpPr>
              <a:spLocks/>
            </p:cNvSpPr>
            <p:nvPr/>
          </p:nvSpPr>
          <p:spPr bwMode="auto">
            <a:xfrm>
              <a:off x="6497008" y="1308506"/>
              <a:ext cx="3151" cy="2807"/>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1"/>
                  </a:cubicBezTo>
                  <a:cubicBezTo>
                    <a:pt x="1" y="1"/>
                    <a:pt x="0" y="0"/>
                    <a:pt x="0" y="0"/>
                  </a:cubicBezTo>
                  <a:cubicBezTo>
                    <a:pt x="0" y="1"/>
                    <a:pt x="0"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56" name="Freeform 1728">
              <a:extLst>
                <a:ext uri="{FF2B5EF4-FFF2-40B4-BE49-F238E27FC236}">
                  <a16:creationId xmlns:a16="http://schemas.microsoft.com/office/drawing/2014/main" xmlns="" id="{1440F208-80D3-488E-A288-A2D11BA41BD1}"/>
                </a:ext>
              </a:extLst>
            </p:cNvPr>
            <p:cNvSpPr>
              <a:spLocks/>
            </p:cNvSpPr>
            <p:nvPr/>
          </p:nvSpPr>
          <p:spPr bwMode="auto">
            <a:xfrm>
              <a:off x="5992803" y="1274816"/>
              <a:ext cx="6303" cy="1404"/>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0" y="0"/>
                  </a:cubicBezTo>
                  <a:cubicBezTo>
                    <a:pt x="1" y="1"/>
                    <a:pt x="1" y="0"/>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57" name="Freeform 1729">
              <a:extLst>
                <a:ext uri="{FF2B5EF4-FFF2-40B4-BE49-F238E27FC236}">
                  <a16:creationId xmlns:a16="http://schemas.microsoft.com/office/drawing/2014/main" xmlns="" id="{3CF1FB6F-A672-4022-93A1-677058B14196}"/>
                </a:ext>
              </a:extLst>
            </p:cNvPr>
            <p:cNvSpPr>
              <a:spLocks/>
            </p:cNvSpPr>
            <p:nvPr/>
          </p:nvSpPr>
          <p:spPr bwMode="auto">
            <a:xfrm>
              <a:off x="5992803" y="1274816"/>
              <a:ext cx="6303" cy="1404"/>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0" y="0"/>
                  </a:cubicBezTo>
                  <a:cubicBezTo>
                    <a:pt x="1" y="1"/>
                    <a:pt x="1" y="0"/>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58" name="Freeform 1730">
              <a:extLst>
                <a:ext uri="{FF2B5EF4-FFF2-40B4-BE49-F238E27FC236}">
                  <a16:creationId xmlns:a16="http://schemas.microsoft.com/office/drawing/2014/main" xmlns="" id="{D5DC83C0-FFF1-4C27-BD3F-FD011E893623}"/>
                </a:ext>
              </a:extLst>
            </p:cNvPr>
            <p:cNvSpPr>
              <a:spLocks/>
            </p:cNvSpPr>
            <p:nvPr/>
          </p:nvSpPr>
          <p:spPr bwMode="auto">
            <a:xfrm>
              <a:off x="6018014" y="1243935"/>
              <a:ext cx="22059" cy="5615"/>
            </a:xfrm>
            <a:custGeom>
              <a:avLst/>
              <a:gdLst>
                <a:gd name="T0" fmla="*/ 6 w 8"/>
                <a:gd name="T1" fmla="*/ 0 h 2"/>
                <a:gd name="T2" fmla="*/ 0 w 8"/>
                <a:gd name="T3" fmla="*/ 2 h 2"/>
                <a:gd name="T4" fmla="*/ 4 w 8"/>
                <a:gd name="T5" fmla="*/ 2 h 2"/>
                <a:gd name="T6" fmla="*/ 6 w 8"/>
                <a:gd name="T7" fmla="*/ 0 h 2"/>
              </a:gdLst>
              <a:ahLst/>
              <a:cxnLst>
                <a:cxn ang="0">
                  <a:pos x="T0" y="T1"/>
                </a:cxn>
                <a:cxn ang="0">
                  <a:pos x="T2" y="T3"/>
                </a:cxn>
                <a:cxn ang="0">
                  <a:pos x="T4" y="T5"/>
                </a:cxn>
                <a:cxn ang="0">
                  <a:pos x="T6" y="T7"/>
                </a:cxn>
              </a:cxnLst>
              <a:rect l="0" t="0" r="r" b="b"/>
              <a:pathLst>
                <a:path w="8" h="2">
                  <a:moveTo>
                    <a:pt x="6" y="0"/>
                  </a:moveTo>
                  <a:cubicBezTo>
                    <a:pt x="4" y="1"/>
                    <a:pt x="2" y="0"/>
                    <a:pt x="0" y="2"/>
                  </a:cubicBezTo>
                  <a:cubicBezTo>
                    <a:pt x="1" y="2"/>
                    <a:pt x="3" y="2"/>
                    <a:pt x="4" y="2"/>
                  </a:cubicBezTo>
                  <a:cubicBezTo>
                    <a:pt x="5" y="2"/>
                    <a:pt x="8" y="1"/>
                    <a:pt x="6"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59" name="Freeform 1731">
              <a:extLst>
                <a:ext uri="{FF2B5EF4-FFF2-40B4-BE49-F238E27FC236}">
                  <a16:creationId xmlns:a16="http://schemas.microsoft.com/office/drawing/2014/main" xmlns="" id="{18965983-1413-4420-A0E3-DBD0CEF1F568}"/>
                </a:ext>
              </a:extLst>
            </p:cNvPr>
            <p:cNvSpPr>
              <a:spLocks/>
            </p:cNvSpPr>
            <p:nvPr/>
          </p:nvSpPr>
          <p:spPr bwMode="auto">
            <a:xfrm>
              <a:off x="6018014" y="1243935"/>
              <a:ext cx="22059" cy="5615"/>
            </a:xfrm>
            <a:custGeom>
              <a:avLst/>
              <a:gdLst>
                <a:gd name="T0" fmla="*/ 6 w 8"/>
                <a:gd name="T1" fmla="*/ 0 h 2"/>
                <a:gd name="T2" fmla="*/ 0 w 8"/>
                <a:gd name="T3" fmla="*/ 2 h 2"/>
                <a:gd name="T4" fmla="*/ 4 w 8"/>
                <a:gd name="T5" fmla="*/ 2 h 2"/>
                <a:gd name="T6" fmla="*/ 6 w 8"/>
                <a:gd name="T7" fmla="*/ 0 h 2"/>
              </a:gdLst>
              <a:ahLst/>
              <a:cxnLst>
                <a:cxn ang="0">
                  <a:pos x="T0" y="T1"/>
                </a:cxn>
                <a:cxn ang="0">
                  <a:pos x="T2" y="T3"/>
                </a:cxn>
                <a:cxn ang="0">
                  <a:pos x="T4" y="T5"/>
                </a:cxn>
                <a:cxn ang="0">
                  <a:pos x="T6" y="T7"/>
                </a:cxn>
              </a:cxnLst>
              <a:rect l="0" t="0" r="r" b="b"/>
              <a:pathLst>
                <a:path w="8" h="2">
                  <a:moveTo>
                    <a:pt x="6" y="0"/>
                  </a:moveTo>
                  <a:cubicBezTo>
                    <a:pt x="4" y="1"/>
                    <a:pt x="2" y="0"/>
                    <a:pt x="0" y="2"/>
                  </a:cubicBezTo>
                  <a:cubicBezTo>
                    <a:pt x="1" y="2"/>
                    <a:pt x="3" y="2"/>
                    <a:pt x="4" y="2"/>
                  </a:cubicBezTo>
                  <a:cubicBezTo>
                    <a:pt x="5" y="2"/>
                    <a:pt x="8" y="1"/>
                    <a:pt x="6"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60" name="Freeform 1732">
              <a:extLst>
                <a:ext uri="{FF2B5EF4-FFF2-40B4-BE49-F238E27FC236}">
                  <a16:creationId xmlns:a16="http://schemas.microsoft.com/office/drawing/2014/main" xmlns="" id="{50EBD87C-EBDD-4DC3-86DA-286C53F2A8E0}"/>
                </a:ext>
              </a:extLst>
            </p:cNvPr>
            <p:cNvSpPr>
              <a:spLocks/>
            </p:cNvSpPr>
            <p:nvPr/>
          </p:nvSpPr>
          <p:spPr bwMode="auto">
            <a:xfrm>
              <a:off x="6018014" y="1256567"/>
              <a:ext cx="6303"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0" y="0"/>
                    <a:pt x="0" y="0"/>
                  </a:cubicBezTo>
                  <a:cubicBezTo>
                    <a:pt x="0" y="0"/>
                    <a:pt x="1" y="0"/>
                    <a:pt x="2" y="0"/>
                  </a:cubicBezTo>
                  <a:cubicBezTo>
                    <a:pt x="2"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61" name="Freeform 1733">
              <a:extLst>
                <a:ext uri="{FF2B5EF4-FFF2-40B4-BE49-F238E27FC236}">
                  <a16:creationId xmlns:a16="http://schemas.microsoft.com/office/drawing/2014/main" xmlns="" id="{7D0BDD36-952C-4FEF-BA8B-141E6D3EE24D}"/>
                </a:ext>
              </a:extLst>
            </p:cNvPr>
            <p:cNvSpPr>
              <a:spLocks/>
            </p:cNvSpPr>
            <p:nvPr/>
          </p:nvSpPr>
          <p:spPr bwMode="auto">
            <a:xfrm>
              <a:off x="6018014" y="1256567"/>
              <a:ext cx="6303"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0" y="0"/>
                    <a:pt x="0" y="0"/>
                  </a:cubicBezTo>
                  <a:cubicBezTo>
                    <a:pt x="0" y="0"/>
                    <a:pt x="1" y="0"/>
                    <a:pt x="2" y="0"/>
                  </a:cubicBezTo>
                  <a:cubicBezTo>
                    <a:pt x="2"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62" name="Freeform 1734">
              <a:extLst>
                <a:ext uri="{FF2B5EF4-FFF2-40B4-BE49-F238E27FC236}">
                  <a16:creationId xmlns:a16="http://schemas.microsoft.com/office/drawing/2014/main" xmlns="" id="{068F55F9-113C-4DDF-A54D-90721FF83637}"/>
                </a:ext>
              </a:extLst>
            </p:cNvPr>
            <p:cNvSpPr>
              <a:spLocks/>
            </p:cNvSpPr>
            <p:nvPr/>
          </p:nvSpPr>
          <p:spPr bwMode="auto">
            <a:xfrm>
              <a:off x="6021164" y="1266394"/>
              <a:ext cx="7878" cy="0"/>
            </a:xfrm>
            <a:custGeom>
              <a:avLst/>
              <a:gdLst>
                <a:gd name="T0" fmla="*/ 1 w 3"/>
                <a:gd name="T1" fmla="*/ 0 w 3"/>
                <a:gd name="T2" fmla="*/ 3 w 3"/>
                <a:gd name="T3" fmla="*/ 1 w 3"/>
              </a:gdLst>
              <a:ahLst/>
              <a:cxnLst>
                <a:cxn ang="0">
                  <a:pos x="T0" y="0"/>
                </a:cxn>
                <a:cxn ang="0">
                  <a:pos x="T1" y="0"/>
                </a:cxn>
                <a:cxn ang="0">
                  <a:pos x="T2" y="0"/>
                </a:cxn>
                <a:cxn ang="0">
                  <a:pos x="T3" y="0"/>
                </a:cxn>
              </a:cxnLst>
              <a:rect l="0" t="0" r="r" b="b"/>
              <a:pathLst>
                <a:path w="3">
                  <a:moveTo>
                    <a:pt x="1" y="0"/>
                  </a:moveTo>
                  <a:cubicBezTo>
                    <a:pt x="0" y="0"/>
                    <a:pt x="0" y="0"/>
                    <a:pt x="0" y="0"/>
                  </a:cubicBezTo>
                  <a:cubicBezTo>
                    <a:pt x="1" y="0"/>
                    <a:pt x="2" y="0"/>
                    <a:pt x="3" y="0"/>
                  </a:cubicBezTo>
                  <a:cubicBezTo>
                    <a:pt x="2" y="0"/>
                    <a:pt x="2"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63" name="Freeform 1735">
              <a:extLst>
                <a:ext uri="{FF2B5EF4-FFF2-40B4-BE49-F238E27FC236}">
                  <a16:creationId xmlns:a16="http://schemas.microsoft.com/office/drawing/2014/main" xmlns="" id="{A87A2A2C-B42C-4153-9ED3-CB932F2EEBDC}"/>
                </a:ext>
              </a:extLst>
            </p:cNvPr>
            <p:cNvSpPr>
              <a:spLocks/>
            </p:cNvSpPr>
            <p:nvPr/>
          </p:nvSpPr>
          <p:spPr bwMode="auto">
            <a:xfrm>
              <a:off x="6021164" y="1266394"/>
              <a:ext cx="7878" cy="0"/>
            </a:xfrm>
            <a:custGeom>
              <a:avLst/>
              <a:gdLst>
                <a:gd name="T0" fmla="*/ 1 w 3"/>
                <a:gd name="T1" fmla="*/ 0 w 3"/>
                <a:gd name="T2" fmla="*/ 3 w 3"/>
                <a:gd name="T3" fmla="*/ 1 w 3"/>
              </a:gdLst>
              <a:ahLst/>
              <a:cxnLst>
                <a:cxn ang="0">
                  <a:pos x="T0" y="0"/>
                </a:cxn>
                <a:cxn ang="0">
                  <a:pos x="T1" y="0"/>
                </a:cxn>
                <a:cxn ang="0">
                  <a:pos x="T2" y="0"/>
                </a:cxn>
                <a:cxn ang="0">
                  <a:pos x="T3" y="0"/>
                </a:cxn>
              </a:cxnLst>
              <a:rect l="0" t="0" r="r" b="b"/>
              <a:pathLst>
                <a:path w="3">
                  <a:moveTo>
                    <a:pt x="1" y="0"/>
                  </a:moveTo>
                  <a:cubicBezTo>
                    <a:pt x="0" y="0"/>
                    <a:pt x="0" y="0"/>
                    <a:pt x="0" y="0"/>
                  </a:cubicBezTo>
                  <a:cubicBezTo>
                    <a:pt x="1" y="0"/>
                    <a:pt x="2" y="0"/>
                    <a:pt x="3" y="0"/>
                  </a:cubicBezTo>
                  <a:cubicBezTo>
                    <a:pt x="2" y="0"/>
                    <a:pt x="2"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64" name="Freeform 1736">
              <a:extLst>
                <a:ext uri="{FF2B5EF4-FFF2-40B4-BE49-F238E27FC236}">
                  <a16:creationId xmlns:a16="http://schemas.microsoft.com/office/drawing/2014/main" xmlns="" id="{6B21D1FC-82AC-429A-A9E4-F31E311FDE10}"/>
                </a:ext>
              </a:extLst>
            </p:cNvPr>
            <p:cNvSpPr>
              <a:spLocks/>
            </p:cNvSpPr>
            <p:nvPr/>
          </p:nvSpPr>
          <p:spPr bwMode="auto">
            <a:xfrm>
              <a:off x="6029043" y="1253760"/>
              <a:ext cx="6303" cy="2807"/>
            </a:xfrm>
            <a:custGeom>
              <a:avLst/>
              <a:gdLst>
                <a:gd name="T0" fmla="*/ 1 w 2"/>
                <a:gd name="T1" fmla="*/ 1 h 1"/>
                <a:gd name="T2" fmla="*/ 0 w 2"/>
                <a:gd name="T3" fmla="*/ 0 h 1"/>
                <a:gd name="T4" fmla="*/ 2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0" y="0"/>
                    <a:pt x="0" y="0"/>
                    <a:pt x="0" y="0"/>
                  </a:cubicBezTo>
                  <a:cubicBezTo>
                    <a:pt x="1" y="1"/>
                    <a:pt x="1" y="1"/>
                    <a:pt x="2" y="1"/>
                  </a:cubicBezTo>
                  <a:cubicBezTo>
                    <a:pt x="2"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65" name="Freeform 1737">
              <a:extLst>
                <a:ext uri="{FF2B5EF4-FFF2-40B4-BE49-F238E27FC236}">
                  <a16:creationId xmlns:a16="http://schemas.microsoft.com/office/drawing/2014/main" xmlns="" id="{2871B140-5762-4230-BFB3-CF52A639C8D3}"/>
                </a:ext>
              </a:extLst>
            </p:cNvPr>
            <p:cNvSpPr>
              <a:spLocks/>
            </p:cNvSpPr>
            <p:nvPr/>
          </p:nvSpPr>
          <p:spPr bwMode="auto">
            <a:xfrm>
              <a:off x="6029043" y="1253760"/>
              <a:ext cx="6303" cy="2807"/>
            </a:xfrm>
            <a:custGeom>
              <a:avLst/>
              <a:gdLst>
                <a:gd name="T0" fmla="*/ 1 w 2"/>
                <a:gd name="T1" fmla="*/ 1 h 1"/>
                <a:gd name="T2" fmla="*/ 0 w 2"/>
                <a:gd name="T3" fmla="*/ 0 h 1"/>
                <a:gd name="T4" fmla="*/ 2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0" y="0"/>
                    <a:pt x="0" y="0"/>
                    <a:pt x="0" y="0"/>
                  </a:cubicBezTo>
                  <a:cubicBezTo>
                    <a:pt x="1" y="1"/>
                    <a:pt x="1" y="1"/>
                    <a:pt x="2" y="1"/>
                  </a:cubicBezTo>
                  <a:cubicBezTo>
                    <a:pt x="2"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66" name="Freeform 1738">
              <a:extLst>
                <a:ext uri="{FF2B5EF4-FFF2-40B4-BE49-F238E27FC236}">
                  <a16:creationId xmlns:a16="http://schemas.microsoft.com/office/drawing/2014/main" xmlns="" id="{E4C02A62-118B-4A4E-A74A-D1D83F54B615}"/>
                </a:ext>
              </a:extLst>
            </p:cNvPr>
            <p:cNvSpPr>
              <a:spLocks/>
            </p:cNvSpPr>
            <p:nvPr/>
          </p:nvSpPr>
          <p:spPr bwMode="auto">
            <a:xfrm>
              <a:off x="6032193" y="1249549"/>
              <a:ext cx="6303" cy="2807"/>
            </a:xfrm>
            <a:custGeom>
              <a:avLst/>
              <a:gdLst>
                <a:gd name="T0" fmla="*/ 2 w 2"/>
                <a:gd name="T1" fmla="*/ 1 h 1"/>
                <a:gd name="T2" fmla="*/ 0 w 2"/>
                <a:gd name="T3" fmla="*/ 1 h 1"/>
                <a:gd name="T4" fmla="*/ 2 w 2"/>
                <a:gd name="T5" fmla="*/ 1 h 1"/>
              </a:gdLst>
              <a:ahLst/>
              <a:cxnLst>
                <a:cxn ang="0">
                  <a:pos x="T0" y="T1"/>
                </a:cxn>
                <a:cxn ang="0">
                  <a:pos x="T2" y="T3"/>
                </a:cxn>
                <a:cxn ang="0">
                  <a:pos x="T4" y="T5"/>
                </a:cxn>
              </a:cxnLst>
              <a:rect l="0" t="0" r="r" b="b"/>
              <a:pathLst>
                <a:path w="2" h="1">
                  <a:moveTo>
                    <a:pt x="2" y="1"/>
                  </a:moveTo>
                  <a:cubicBezTo>
                    <a:pt x="2" y="0"/>
                    <a:pt x="1" y="0"/>
                    <a:pt x="0" y="1"/>
                  </a:cubicBezTo>
                  <a:cubicBezTo>
                    <a:pt x="1" y="1"/>
                    <a:pt x="2" y="1"/>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67" name="Freeform 1739">
              <a:extLst>
                <a:ext uri="{FF2B5EF4-FFF2-40B4-BE49-F238E27FC236}">
                  <a16:creationId xmlns:a16="http://schemas.microsoft.com/office/drawing/2014/main" xmlns="" id="{C7C21751-0831-48A4-A759-1083C800D2FE}"/>
                </a:ext>
              </a:extLst>
            </p:cNvPr>
            <p:cNvSpPr>
              <a:spLocks/>
            </p:cNvSpPr>
            <p:nvPr/>
          </p:nvSpPr>
          <p:spPr bwMode="auto">
            <a:xfrm>
              <a:off x="6032193" y="1249549"/>
              <a:ext cx="6303" cy="2807"/>
            </a:xfrm>
            <a:custGeom>
              <a:avLst/>
              <a:gdLst>
                <a:gd name="T0" fmla="*/ 2 w 2"/>
                <a:gd name="T1" fmla="*/ 1 h 1"/>
                <a:gd name="T2" fmla="*/ 0 w 2"/>
                <a:gd name="T3" fmla="*/ 1 h 1"/>
                <a:gd name="T4" fmla="*/ 2 w 2"/>
                <a:gd name="T5" fmla="*/ 1 h 1"/>
              </a:gdLst>
              <a:ahLst/>
              <a:cxnLst>
                <a:cxn ang="0">
                  <a:pos x="T0" y="T1"/>
                </a:cxn>
                <a:cxn ang="0">
                  <a:pos x="T2" y="T3"/>
                </a:cxn>
                <a:cxn ang="0">
                  <a:pos x="T4" y="T5"/>
                </a:cxn>
              </a:cxnLst>
              <a:rect l="0" t="0" r="r" b="b"/>
              <a:pathLst>
                <a:path w="2" h="1">
                  <a:moveTo>
                    <a:pt x="2" y="1"/>
                  </a:moveTo>
                  <a:cubicBezTo>
                    <a:pt x="2" y="0"/>
                    <a:pt x="1" y="0"/>
                    <a:pt x="0" y="1"/>
                  </a:cubicBezTo>
                  <a:cubicBezTo>
                    <a:pt x="1" y="1"/>
                    <a:pt x="2" y="1"/>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68" name="Freeform 1740">
              <a:extLst>
                <a:ext uri="{FF2B5EF4-FFF2-40B4-BE49-F238E27FC236}">
                  <a16:creationId xmlns:a16="http://schemas.microsoft.com/office/drawing/2014/main" xmlns="" id="{1BB3CE3A-4BBD-45D0-BC13-3E35B3A356CF}"/>
                </a:ext>
              </a:extLst>
            </p:cNvPr>
            <p:cNvSpPr>
              <a:spLocks/>
            </p:cNvSpPr>
            <p:nvPr/>
          </p:nvSpPr>
          <p:spPr bwMode="auto">
            <a:xfrm>
              <a:off x="6038496" y="1256567"/>
              <a:ext cx="7878" cy="2807"/>
            </a:xfrm>
            <a:custGeom>
              <a:avLst/>
              <a:gdLst>
                <a:gd name="T0" fmla="*/ 3 w 3"/>
                <a:gd name="T1" fmla="*/ 0 h 1"/>
                <a:gd name="T2" fmla="*/ 0 w 3"/>
                <a:gd name="T3" fmla="*/ 0 h 1"/>
                <a:gd name="T4" fmla="*/ 3 w 3"/>
                <a:gd name="T5" fmla="*/ 0 h 1"/>
              </a:gdLst>
              <a:ahLst/>
              <a:cxnLst>
                <a:cxn ang="0">
                  <a:pos x="T0" y="T1"/>
                </a:cxn>
                <a:cxn ang="0">
                  <a:pos x="T2" y="T3"/>
                </a:cxn>
                <a:cxn ang="0">
                  <a:pos x="T4" y="T5"/>
                </a:cxn>
              </a:cxnLst>
              <a:rect l="0" t="0" r="r" b="b"/>
              <a:pathLst>
                <a:path w="3" h="1">
                  <a:moveTo>
                    <a:pt x="3" y="0"/>
                  </a:moveTo>
                  <a:cubicBezTo>
                    <a:pt x="2" y="0"/>
                    <a:pt x="1" y="0"/>
                    <a:pt x="0" y="0"/>
                  </a:cubicBezTo>
                  <a:cubicBezTo>
                    <a:pt x="1" y="0"/>
                    <a:pt x="3" y="1"/>
                    <a:pt x="3"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69" name="Freeform 1741">
              <a:extLst>
                <a:ext uri="{FF2B5EF4-FFF2-40B4-BE49-F238E27FC236}">
                  <a16:creationId xmlns:a16="http://schemas.microsoft.com/office/drawing/2014/main" xmlns="" id="{0BD3AA3A-76A8-4ED5-A3FF-0A52F0B1DED2}"/>
                </a:ext>
              </a:extLst>
            </p:cNvPr>
            <p:cNvSpPr>
              <a:spLocks/>
            </p:cNvSpPr>
            <p:nvPr/>
          </p:nvSpPr>
          <p:spPr bwMode="auto">
            <a:xfrm>
              <a:off x="6038496" y="1256567"/>
              <a:ext cx="7878" cy="2807"/>
            </a:xfrm>
            <a:custGeom>
              <a:avLst/>
              <a:gdLst>
                <a:gd name="T0" fmla="*/ 3 w 3"/>
                <a:gd name="T1" fmla="*/ 0 h 1"/>
                <a:gd name="T2" fmla="*/ 0 w 3"/>
                <a:gd name="T3" fmla="*/ 0 h 1"/>
                <a:gd name="T4" fmla="*/ 3 w 3"/>
                <a:gd name="T5" fmla="*/ 0 h 1"/>
              </a:gdLst>
              <a:ahLst/>
              <a:cxnLst>
                <a:cxn ang="0">
                  <a:pos x="T0" y="T1"/>
                </a:cxn>
                <a:cxn ang="0">
                  <a:pos x="T2" y="T3"/>
                </a:cxn>
                <a:cxn ang="0">
                  <a:pos x="T4" y="T5"/>
                </a:cxn>
              </a:cxnLst>
              <a:rect l="0" t="0" r="r" b="b"/>
              <a:pathLst>
                <a:path w="3" h="1">
                  <a:moveTo>
                    <a:pt x="3" y="0"/>
                  </a:moveTo>
                  <a:cubicBezTo>
                    <a:pt x="2" y="0"/>
                    <a:pt x="1" y="0"/>
                    <a:pt x="0" y="0"/>
                  </a:cubicBezTo>
                  <a:cubicBezTo>
                    <a:pt x="1" y="0"/>
                    <a:pt x="3" y="1"/>
                    <a:pt x="3"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70" name="Freeform 1742">
              <a:extLst>
                <a:ext uri="{FF2B5EF4-FFF2-40B4-BE49-F238E27FC236}">
                  <a16:creationId xmlns:a16="http://schemas.microsoft.com/office/drawing/2014/main" xmlns="" id="{7E8E9A4B-1972-4458-B8B9-15FECCAA6DF8}"/>
                </a:ext>
              </a:extLst>
            </p:cNvPr>
            <p:cNvSpPr>
              <a:spLocks/>
            </p:cNvSpPr>
            <p:nvPr/>
          </p:nvSpPr>
          <p:spPr bwMode="auto">
            <a:xfrm>
              <a:off x="6038496" y="1259375"/>
              <a:ext cx="25210" cy="9827"/>
            </a:xfrm>
            <a:custGeom>
              <a:avLst/>
              <a:gdLst>
                <a:gd name="T0" fmla="*/ 8 w 9"/>
                <a:gd name="T1" fmla="*/ 4 h 4"/>
                <a:gd name="T2" fmla="*/ 7 w 9"/>
                <a:gd name="T3" fmla="*/ 3 h 4"/>
                <a:gd name="T4" fmla="*/ 9 w 9"/>
                <a:gd name="T5" fmla="*/ 4 h 4"/>
                <a:gd name="T6" fmla="*/ 0 w 9"/>
                <a:gd name="T7" fmla="*/ 2 h 4"/>
                <a:gd name="T8" fmla="*/ 8 w 9"/>
                <a:gd name="T9" fmla="*/ 4 h 4"/>
              </a:gdLst>
              <a:ahLst/>
              <a:cxnLst>
                <a:cxn ang="0">
                  <a:pos x="T0" y="T1"/>
                </a:cxn>
                <a:cxn ang="0">
                  <a:pos x="T2" y="T3"/>
                </a:cxn>
                <a:cxn ang="0">
                  <a:pos x="T4" y="T5"/>
                </a:cxn>
                <a:cxn ang="0">
                  <a:pos x="T6" y="T7"/>
                </a:cxn>
                <a:cxn ang="0">
                  <a:pos x="T8" y="T9"/>
                </a:cxn>
              </a:cxnLst>
              <a:rect l="0" t="0" r="r" b="b"/>
              <a:pathLst>
                <a:path w="9" h="4">
                  <a:moveTo>
                    <a:pt x="8" y="4"/>
                  </a:moveTo>
                  <a:cubicBezTo>
                    <a:pt x="8" y="4"/>
                    <a:pt x="7" y="3"/>
                    <a:pt x="7" y="3"/>
                  </a:cubicBezTo>
                  <a:cubicBezTo>
                    <a:pt x="8" y="3"/>
                    <a:pt x="9" y="3"/>
                    <a:pt x="9" y="4"/>
                  </a:cubicBezTo>
                  <a:cubicBezTo>
                    <a:pt x="8" y="0"/>
                    <a:pt x="2" y="4"/>
                    <a:pt x="0" y="2"/>
                  </a:cubicBezTo>
                  <a:cubicBezTo>
                    <a:pt x="2" y="4"/>
                    <a:pt x="6" y="3"/>
                    <a:pt x="8"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71" name="Freeform 1743">
              <a:extLst>
                <a:ext uri="{FF2B5EF4-FFF2-40B4-BE49-F238E27FC236}">
                  <a16:creationId xmlns:a16="http://schemas.microsoft.com/office/drawing/2014/main" xmlns="" id="{CDBBDC54-696A-411E-8530-29E45C1558F2}"/>
                </a:ext>
              </a:extLst>
            </p:cNvPr>
            <p:cNvSpPr>
              <a:spLocks/>
            </p:cNvSpPr>
            <p:nvPr/>
          </p:nvSpPr>
          <p:spPr bwMode="auto">
            <a:xfrm>
              <a:off x="6038496" y="1259375"/>
              <a:ext cx="25210" cy="9827"/>
            </a:xfrm>
            <a:custGeom>
              <a:avLst/>
              <a:gdLst>
                <a:gd name="T0" fmla="*/ 8 w 9"/>
                <a:gd name="T1" fmla="*/ 4 h 4"/>
                <a:gd name="T2" fmla="*/ 7 w 9"/>
                <a:gd name="T3" fmla="*/ 3 h 4"/>
                <a:gd name="T4" fmla="*/ 9 w 9"/>
                <a:gd name="T5" fmla="*/ 4 h 4"/>
                <a:gd name="T6" fmla="*/ 0 w 9"/>
                <a:gd name="T7" fmla="*/ 2 h 4"/>
                <a:gd name="T8" fmla="*/ 8 w 9"/>
                <a:gd name="T9" fmla="*/ 4 h 4"/>
              </a:gdLst>
              <a:ahLst/>
              <a:cxnLst>
                <a:cxn ang="0">
                  <a:pos x="T0" y="T1"/>
                </a:cxn>
                <a:cxn ang="0">
                  <a:pos x="T2" y="T3"/>
                </a:cxn>
                <a:cxn ang="0">
                  <a:pos x="T4" y="T5"/>
                </a:cxn>
                <a:cxn ang="0">
                  <a:pos x="T6" y="T7"/>
                </a:cxn>
                <a:cxn ang="0">
                  <a:pos x="T8" y="T9"/>
                </a:cxn>
              </a:cxnLst>
              <a:rect l="0" t="0" r="r" b="b"/>
              <a:pathLst>
                <a:path w="9" h="4">
                  <a:moveTo>
                    <a:pt x="8" y="4"/>
                  </a:moveTo>
                  <a:cubicBezTo>
                    <a:pt x="8" y="4"/>
                    <a:pt x="7" y="3"/>
                    <a:pt x="7" y="3"/>
                  </a:cubicBezTo>
                  <a:cubicBezTo>
                    <a:pt x="8" y="3"/>
                    <a:pt x="9" y="3"/>
                    <a:pt x="9" y="4"/>
                  </a:cubicBezTo>
                  <a:cubicBezTo>
                    <a:pt x="8" y="0"/>
                    <a:pt x="2" y="4"/>
                    <a:pt x="0" y="2"/>
                  </a:cubicBezTo>
                  <a:cubicBezTo>
                    <a:pt x="2" y="4"/>
                    <a:pt x="6" y="3"/>
                    <a:pt x="8"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72" name="Freeform 1744">
              <a:extLst>
                <a:ext uri="{FF2B5EF4-FFF2-40B4-BE49-F238E27FC236}">
                  <a16:creationId xmlns:a16="http://schemas.microsoft.com/office/drawing/2014/main" xmlns="" id="{6F3614FA-8EFA-43D4-9BA2-D9A764D69A1B}"/>
                </a:ext>
              </a:extLst>
            </p:cNvPr>
            <p:cNvSpPr>
              <a:spLocks/>
            </p:cNvSpPr>
            <p:nvPr/>
          </p:nvSpPr>
          <p:spPr bwMode="auto">
            <a:xfrm>
              <a:off x="6060555" y="1253760"/>
              <a:ext cx="4727"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0" y="0"/>
                    <a:pt x="0" y="0"/>
                  </a:cubicBezTo>
                  <a:cubicBezTo>
                    <a:pt x="0" y="0"/>
                    <a:pt x="1" y="0"/>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73" name="Freeform 1745">
              <a:extLst>
                <a:ext uri="{FF2B5EF4-FFF2-40B4-BE49-F238E27FC236}">
                  <a16:creationId xmlns:a16="http://schemas.microsoft.com/office/drawing/2014/main" xmlns="" id="{A3698D33-BAE6-4952-A45E-99CE2E14D7E5}"/>
                </a:ext>
              </a:extLst>
            </p:cNvPr>
            <p:cNvSpPr>
              <a:spLocks/>
            </p:cNvSpPr>
            <p:nvPr/>
          </p:nvSpPr>
          <p:spPr bwMode="auto">
            <a:xfrm>
              <a:off x="6060555" y="1253760"/>
              <a:ext cx="4727"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0" y="0"/>
                    <a:pt x="0" y="0"/>
                  </a:cubicBezTo>
                  <a:cubicBezTo>
                    <a:pt x="0" y="0"/>
                    <a:pt x="1" y="0"/>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74" name="Freeform 1746">
              <a:extLst>
                <a:ext uri="{FF2B5EF4-FFF2-40B4-BE49-F238E27FC236}">
                  <a16:creationId xmlns:a16="http://schemas.microsoft.com/office/drawing/2014/main" xmlns="" id="{3A3EC7CC-0B60-452F-8AAF-D546354E6595}"/>
                </a:ext>
              </a:extLst>
            </p:cNvPr>
            <p:cNvSpPr>
              <a:spLocks/>
            </p:cNvSpPr>
            <p:nvPr/>
          </p:nvSpPr>
          <p:spPr bwMode="auto">
            <a:xfrm>
              <a:off x="6060555" y="1264990"/>
              <a:ext cx="11030" cy="4212"/>
            </a:xfrm>
            <a:custGeom>
              <a:avLst/>
              <a:gdLst>
                <a:gd name="T0" fmla="*/ 2 w 4"/>
                <a:gd name="T1" fmla="*/ 1 h 2"/>
                <a:gd name="T2" fmla="*/ 3 w 4"/>
                <a:gd name="T3" fmla="*/ 1 h 2"/>
                <a:gd name="T4" fmla="*/ 2 w 4"/>
                <a:gd name="T5" fmla="*/ 0 h 2"/>
                <a:gd name="T6" fmla="*/ 2 w 4"/>
                <a:gd name="T7" fmla="*/ 1 h 2"/>
              </a:gdLst>
              <a:ahLst/>
              <a:cxnLst>
                <a:cxn ang="0">
                  <a:pos x="T0" y="T1"/>
                </a:cxn>
                <a:cxn ang="0">
                  <a:pos x="T2" y="T3"/>
                </a:cxn>
                <a:cxn ang="0">
                  <a:pos x="T4" y="T5"/>
                </a:cxn>
                <a:cxn ang="0">
                  <a:pos x="T6" y="T7"/>
                </a:cxn>
              </a:cxnLst>
              <a:rect l="0" t="0" r="r" b="b"/>
              <a:pathLst>
                <a:path w="4" h="2">
                  <a:moveTo>
                    <a:pt x="2" y="1"/>
                  </a:moveTo>
                  <a:cubicBezTo>
                    <a:pt x="3" y="1"/>
                    <a:pt x="3" y="1"/>
                    <a:pt x="3" y="1"/>
                  </a:cubicBezTo>
                  <a:cubicBezTo>
                    <a:pt x="0" y="2"/>
                    <a:pt x="4" y="0"/>
                    <a:pt x="2" y="0"/>
                  </a:cubicBezTo>
                  <a:cubicBezTo>
                    <a:pt x="1" y="0"/>
                    <a:pt x="2" y="1"/>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75" name="Freeform 1747">
              <a:extLst>
                <a:ext uri="{FF2B5EF4-FFF2-40B4-BE49-F238E27FC236}">
                  <a16:creationId xmlns:a16="http://schemas.microsoft.com/office/drawing/2014/main" xmlns="" id="{33F3A541-1D5E-4071-895F-4D8818D806EA}"/>
                </a:ext>
              </a:extLst>
            </p:cNvPr>
            <p:cNvSpPr>
              <a:spLocks/>
            </p:cNvSpPr>
            <p:nvPr/>
          </p:nvSpPr>
          <p:spPr bwMode="auto">
            <a:xfrm>
              <a:off x="6060555" y="1264990"/>
              <a:ext cx="11030" cy="4212"/>
            </a:xfrm>
            <a:custGeom>
              <a:avLst/>
              <a:gdLst>
                <a:gd name="T0" fmla="*/ 2 w 4"/>
                <a:gd name="T1" fmla="*/ 1 h 2"/>
                <a:gd name="T2" fmla="*/ 3 w 4"/>
                <a:gd name="T3" fmla="*/ 1 h 2"/>
                <a:gd name="T4" fmla="*/ 2 w 4"/>
                <a:gd name="T5" fmla="*/ 0 h 2"/>
                <a:gd name="T6" fmla="*/ 2 w 4"/>
                <a:gd name="T7" fmla="*/ 1 h 2"/>
              </a:gdLst>
              <a:ahLst/>
              <a:cxnLst>
                <a:cxn ang="0">
                  <a:pos x="T0" y="T1"/>
                </a:cxn>
                <a:cxn ang="0">
                  <a:pos x="T2" y="T3"/>
                </a:cxn>
                <a:cxn ang="0">
                  <a:pos x="T4" y="T5"/>
                </a:cxn>
                <a:cxn ang="0">
                  <a:pos x="T6" y="T7"/>
                </a:cxn>
              </a:cxnLst>
              <a:rect l="0" t="0" r="r" b="b"/>
              <a:pathLst>
                <a:path w="4" h="2">
                  <a:moveTo>
                    <a:pt x="2" y="1"/>
                  </a:moveTo>
                  <a:cubicBezTo>
                    <a:pt x="3" y="1"/>
                    <a:pt x="3" y="1"/>
                    <a:pt x="3" y="1"/>
                  </a:cubicBezTo>
                  <a:cubicBezTo>
                    <a:pt x="0" y="2"/>
                    <a:pt x="4" y="0"/>
                    <a:pt x="2" y="0"/>
                  </a:cubicBezTo>
                  <a:cubicBezTo>
                    <a:pt x="1" y="0"/>
                    <a:pt x="2" y="1"/>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76" name="Freeform 1748">
              <a:extLst>
                <a:ext uri="{FF2B5EF4-FFF2-40B4-BE49-F238E27FC236}">
                  <a16:creationId xmlns:a16="http://schemas.microsoft.com/office/drawing/2014/main" xmlns="" id="{75F7438E-5D66-4229-A764-109BD3400073}"/>
                </a:ext>
              </a:extLst>
            </p:cNvPr>
            <p:cNvSpPr>
              <a:spLocks/>
            </p:cNvSpPr>
            <p:nvPr/>
          </p:nvSpPr>
          <p:spPr bwMode="auto">
            <a:xfrm>
              <a:off x="6065283" y="1253760"/>
              <a:ext cx="6303" cy="5615"/>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1" y="1"/>
                    <a:pt x="0" y="1"/>
                    <a:pt x="0" y="0"/>
                  </a:cubicBezTo>
                  <a:cubicBezTo>
                    <a:pt x="0" y="2"/>
                    <a:pt x="1" y="2"/>
                    <a:pt x="2"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77" name="Freeform 1749">
              <a:extLst>
                <a:ext uri="{FF2B5EF4-FFF2-40B4-BE49-F238E27FC236}">
                  <a16:creationId xmlns:a16="http://schemas.microsoft.com/office/drawing/2014/main" xmlns="" id="{1873051B-C765-42A0-A491-B4ECEC2FC154}"/>
                </a:ext>
              </a:extLst>
            </p:cNvPr>
            <p:cNvSpPr>
              <a:spLocks/>
            </p:cNvSpPr>
            <p:nvPr/>
          </p:nvSpPr>
          <p:spPr bwMode="auto">
            <a:xfrm>
              <a:off x="6065283" y="1253760"/>
              <a:ext cx="6303" cy="5615"/>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1" y="1"/>
                    <a:pt x="0" y="1"/>
                    <a:pt x="0" y="0"/>
                  </a:cubicBezTo>
                  <a:cubicBezTo>
                    <a:pt x="0" y="2"/>
                    <a:pt x="1" y="2"/>
                    <a:pt x="2"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78" name="Freeform 1750">
              <a:extLst>
                <a:ext uri="{FF2B5EF4-FFF2-40B4-BE49-F238E27FC236}">
                  <a16:creationId xmlns:a16="http://schemas.microsoft.com/office/drawing/2014/main" xmlns="" id="{71F6B1F7-D1D2-40E7-897B-431B54D9CC13}"/>
                </a:ext>
              </a:extLst>
            </p:cNvPr>
            <p:cNvSpPr>
              <a:spLocks/>
            </p:cNvSpPr>
            <p:nvPr/>
          </p:nvSpPr>
          <p:spPr bwMode="auto">
            <a:xfrm>
              <a:off x="6071585" y="1269201"/>
              <a:ext cx="7878" cy="2807"/>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0"/>
                    <a:pt x="1" y="1"/>
                    <a:pt x="0" y="1"/>
                  </a:cubicBezTo>
                  <a:cubicBezTo>
                    <a:pt x="1" y="1"/>
                    <a:pt x="2" y="1"/>
                    <a:pt x="3"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79" name="Freeform 1751">
              <a:extLst>
                <a:ext uri="{FF2B5EF4-FFF2-40B4-BE49-F238E27FC236}">
                  <a16:creationId xmlns:a16="http://schemas.microsoft.com/office/drawing/2014/main" xmlns="" id="{C2D3BCB6-3317-40D9-97E7-C3D897E55497}"/>
                </a:ext>
              </a:extLst>
            </p:cNvPr>
            <p:cNvSpPr>
              <a:spLocks/>
            </p:cNvSpPr>
            <p:nvPr/>
          </p:nvSpPr>
          <p:spPr bwMode="auto">
            <a:xfrm>
              <a:off x="6071585" y="1269201"/>
              <a:ext cx="7878" cy="2807"/>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0"/>
                    <a:pt x="1" y="1"/>
                    <a:pt x="0" y="1"/>
                  </a:cubicBezTo>
                  <a:cubicBezTo>
                    <a:pt x="1" y="1"/>
                    <a:pt x="2" y="1"/>
                    <a:pt x="3"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80" name="Freeform 1752">
              <a:extLst>
                <a:ext uri="{FF2B5EF4-FFF2-40B4-BE49-F238E27FC236}">
                  <a16:creationId xmlns:a16="http://schemas.microsoft.com/office/drawing/2014/main" xmlns="" id="{2849DFDB-C4D9-4A02-BFA9-0E5579110703}"/>
                </a:ext>
              </a:extLst>
            </p:cNvPr>
            <p:cNvSpPr>
              <a:spLocks/>
            </p:cNvSpPr>
            <p:nvPr/>
          </p:nvSpPr>
          <p:spPr bwMode="auto">
            <a:xfrm>
              <a:off x="5857297" y="1182171"/>
              <a:ext cx="53572" cy="9827"/>
            </a:xfrm>
            <a:custGeom>
              <a:avLst/>
              <a:gdLst>
                <a:gd name="T0" fmla="*/ 1 w 19"/>
                <a:gd name="T1" fmla="*/ 1 h 4"/>
                <a:gd name="T2" fmla="*/ 5 w 19"/>
                <a:gd name="T3" fmla="*/ 2 h 4"/>
                <a:gd name="T4" fmla="*/ 11 w 19"/>
                <a:gd name="T5" fmla="*/ 3 h 4"/>
                <a:gd name="T6" fmla="*/ 9 w 19"/>
                <a:gd name="T7" fmla="*/ 3 h 4"/>
                <a:gd name="T8" fmla="*/ 19 w 19"/>
                <a:gd name="T9" fmla="*/ 2 h 4"/>
                <a:gd name="T10" fmla="*/ 11 w 19"/>
                <a:gd name="T11" fmla="*/ 1 h 4"/>
                <a:gd name="T12" fmla="*/ 0 w 19"/>
                <a:gd name="T13" fmla="*/ 0 h 4"/>
                <a:gd name="T14" fmla="*/ 1 w 19"/>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4">
                  <a:moveTo>
                    <a:pt x="1" y="1"/>
                  </a:moveTo>
                  <a:cubicBezTo>
                    <a:pt x="3" y="1"/>
                    <a:pt x="4" y="2"/>
                    <a:pt x="5" y="2"/>
                  </a:cubicBezTo>
                  <a:cubicBezTo>
                    <a:pt x="7" y="3"/>
                    <a:pt x="9" y="2"/>
                    <a:pt x="11" y="3"/>
                  </a:cubicBezTo>
                  <a:cubicBezTo>
                    <a:pt x="11" y="3"/>
                    <a:pt x="10" y="3"/>
                    <a:pt x="9" y="3"/>
                  </a:cubicBezTo>
                  <a:cubicBezTo>
                    <a:pt x="12" y="4"/>
                    <a:pt x="16" y="4"/>
                    <a:pt x="19" y="2"/>
                  </a:cubicBezTo>
                  <a:cubicBezTo>
                    <a:pt x="18" y="0"/>
                    <a:pt x="14" y="1"/>
                    <a:pt x="11" y="1"/>
                  </a:cubicBezTo>
                  <a:cubicBezTo>
                    <a:pt x="8" y="1"/>
                    <a:pt x="4" y="1"/>
                    <a:pt x="0" y="0"/>
                  </a:cubicBezTo>
                  <a:cubicBezTo>
                    <a:pt x="0" y="0"/>
                    <a:pt x="1" y="0"/>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81" name="Freeform 1753">
              <a:extLst>
                <a:ext uri="{FF2B5EF4-FFF2-40B4-BE49-F238E27FC236}">
                  <a16:creationId xmlns:a16="http://schemas.microsoft.com/office/drawing/2014/main" xmlns="" id="{B5CC9C93-245A-49E2-8CD4-893E0405A667}"/>
                </a:ext>
              </a:extLst>
            </p:cNvPr>
            <p:cNvSpPr>
              <a:spLocks/>
            </p:cNvSpPr>
            <p:nvPr/>
          </p:nvSpPr>
          <p:spPr bwMode="auto">
            <a:xfrm>
              <a:off x="5857297" y="1182171"/>
              <a:ext cx="53572" cy="9827"/>
            </a:xfrm>
            <a:custGeom>
              <a:avLst/>
              <a:gdLst>
                <a:gd name="T0" fmla="*/ 1 w 19"/>
                <a:gd name="T1" fmla="*/ 1 h 4"/>
                <a:gd name="T2" fmla="*/ 5 w 19"/>
                <a:gd name="T3" fmla="*/ 2 h 4"/>
                <a:gd name="T4" fmla="*/ 11 w 19"/>
                <a:gd name="T5" fmla="*/ 3 h 4"/>
                <a:gd name="T6" fmla="*/ 9 w 19"/>
                <a:gd name="T7" fmla="*/ 3 h 4"/>
                <a:gd name="T8" fmla="*/ 19 w 19"/>
                <a:gd name="T9" fmla="*/ 2 h 4"/>
                <a:gd name="T10" fmla="*/ 11 w 19"/>
                <a:gd name="T11" fmla="*/ 1 h 4"/>
                <a:gd name="T12" fmla="*/ 0 w 19"/>
                <a:gd name="T13" fmla="*/ 0 h 4"/>
                <a:gd name="T14" fmla="*/ 1 w 19"/>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4">
                  <a:moveTo>
                    <a:pt x="1" y="1"/>
                  </a:moveTo>
                  <a:cubicBezTo>
                    <a:pt x="3" y="1"/>
                    <a:pt x="4" y="2"/>
                    <a:pt x="5" y="2"/>
                  </a:cubicBezTo>
                  <a:cubicBezTo>
                    <a:pt x="7" y="3"/>
                    <a:pt x="9" y="2"/>
                    <a:pt x="11" y="3"/>
                  </a:cubicBezTo>
                  <a:cubicBezTo>
                    <a:pt x="11" y="3"/>
                    <a:pt x="10" y="3"/>
                    <a:pt x="9" y="3"/>
                  </a:cubicBezTo>
                  <a:cubicBezTo>
                    <a:pt x="12" y="4"/>
                    <a:pt x="16" y="4"/>
                    <a:pt x="19" y="2"/>
                  </a:cubicBezTo>
                  <a:cubicBezTo>
                    <a:pt x="18" y="0"/>
                    <a:pt x="14" y="1"/>
                    <a:pt x="11" y="1"/>
                  </a:cubicBezTo>
                  <a:cubicBezTo>
                    <a:pt x="8" y="1"/>
                    <a:pt x="4" y="1"/>
                    <a:pt x="0" y="0"/>
                  </a:cubicBezTo>
                  <a:cubicBezTo>
                    <a:pt x="0" y="0"/>
                    <a:pt x="1" y="0"/>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82" name="Freeform 1754">
              <a:extLst>
                <a:ext uri="{FF2B5EF4-FFF2-40B4-BE49-F238E27FC236}">
                  <a16:creationId xmlns:a16="http://schemas.microsoft.com/office/drawing/2014/main" xmlns="" id="{B6983200-1376-44E6-89DC-841E0B584EA7}"/>
                </a:ext>
              </a:extLst>
            </p:cNvPr>
            <p:cNvSpPr>
              <a:spLocks/>
            </p:cNvSpPr>
            <p:nvPr/>
          </p:nvSpPr>
          <p:spPr bwMode="auto">
            <a:xfrm>
              <a:off x="5860449" y="1158308"/>
              <a:ext cx="105568" cy="26670"/>
            </a:xfrm>
            <a:custGeom>
              <a:avLst/>
              <a:gdLst>
                <a:gd name="T0" fmla="*/ 1 w 38"/>
                <a:gd name="T1" fmla="*/ 9 h 11"/>
                <a:gd name="T2" fmla="*/ 12 w 38"/>
                <a:gd name="T3" fmla="*/ 9 h 11"/>
                <a:gd name="T4" fmla="*/ 4 w 38"/>
                <a:gd name="T5" fmla="*/ 9 h 11"/>
                <a:gd name="T6" fmla="*/ 10 w 38"/>
                <a:gd name="T7" fmla="*/ 10 h 11"/>
                <a:gd name="T8" fmla="*/ 5 w 38"/>
                <a:gd name="T9" fmla="*/ 10 h 11"/>
                <a:gd name="T10" fmla="*/ 14 w 38"/>
                <a:gd name="T11" fmla="*/ 11 h 11"/>
                <a:gd name="T12" fmla="*/ 23 w 38"/>
                <a:gd name="T13" fmla="*/ 10 h 11"/>
                <a:gd name="T14" fmla="*/ 31 w 38"/>
                <a:gd name="T15" fmla="*/ 9 h 11"/>
                <a:gd name="T16" fmla="*/ 38 w 38"/>
                <a:gd name="T17" fmla="*/ 8 h 11"/>
                <a:gd name="T18" fmla="*/ 33 w 38"/>
                <a:gd name="T19" fmla="*/ 6 h 11"/>
                <a:gd name="T20" fmla="*/ 38 w 38"/>
                <a:gd name="T21" fmla="*/ 5 h 11"/>
                <a:gd name="T22" fmla="*/ 26 w 38"/>
                <a:gd name="T23" fmla="*/ 3 h 11"/>
                <a:gd name="T24" fmla="*/ 15 w 38"/>
                <a:gd name="T25" fmla="*/ 1 h 11"/>
                <a:gd name="T26" fmla="*/ 18 w 38"/>
                <a:gd name="T27" fmla="*/ 1 h 11"/>
                <a:gd name="T28" fmla="*/ 3 w 38"/>
                <a:gd name="T29" fmla="*/ 4 h 11"/>
                <a:gd name="T30" fmla="*/ 7 w 38"/>
                <a:gd name="T31" fmla="*/ 5 h 11"/>
                <a:gd name="T32" fmla="*/ 6 w 38"/>
                <a:gd name="T33" fmla="*/ 7 h 11"/>
                <a:gd name="T34" fmla="*/ 2 w 38"/>
                <a:gd name="T35" fmla="*/ 7 h 11"/>
                <a:gd name="T36" fmla="*/ 6 w 38"/>
                <a:gd name="T37" fmla="*/ 8 h 11"/>
                <a:gd name="T38" fmla="*/ 0 w 38"/>
                <a:gd name="T39" fmla="*/ 8 h 11"/>
                <a:gd name="T40" fmla="*/ 1 w 38"/>
                <a:gd name="T4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 h="11">
                  <a:moveTo>
                    <a:pt x="1" y="9"/>
                  </a:moveTo>
                  <a:cubicBezTo>
                    <a:pt x="4" y="8"/>
                    <a:pt x="9" y="7"/>
                    <a:pt x="12" y="9"/>
                  </a:cubicBezTo>
                  <a:cubicBezTo>
                    <a:pt x="9" y="8"/>
                    <a:pt x="7" y="8"/>
                    <a:pt x="4" y="9"/>
                  </a:cubicBezTo>
                  <a:cubicBezTo>
                    <a:pt x="6" y="9"/>
                    <a:pt x="8" y="9"/>
                    <a:pt x="10" y="10"/>
                  </a:cubicBezTo>
                  <a:cubicBezTo>
                    <a:pt x="8" y="9"/>
                    <a:pt x="7" y="9"/>
                    <a:pt x="5" y="10"/>
                  </a:cubicBezTo>
                  <a:cubicBezTo>
                    <a:pt x="8" y="9"/>
                    <a:pt x="11" y="10"/>
                    <a:pt x="14" y="11"/>
                  </a:cubicBezTo>
                  <a:cubicBezTo>
                    <a:pt x="17" y="11"/>
                    <a:pt x="20" y="10"/>
                    <a:pt x="23" y="10"/>
                  </a:cubicBezTo>
                  <a:cubicBezTo>
                    <a:pt x="26" y="9"/>
                    <a:pt x="29" y="9"/>
                    <a:pt x="31" y="9"/>
                  </a:cubicBezTo>
                  <a:cubicBezTo>
                    <a:pt x="33" y="9"/>
                    <a:pt x="37" y="10"/>
                    <a:pt x="38" y="8"/>
                  </a:cubicBezTo>
                  <a:cubicBezTo>
                    <a:pt x="37" y="8"/>
                    <a:pt x="34" y="7"/>
                    <a:pt x="33" y="6"/>
                  </a:cubicBezTo>
                  <a:cubicBezTo>
                    <a:pt x="35" y="6"/>
                    <a:pt x="37" y="6"/>
                    <a:pt x="38" y="5"/>
                  </a:cubicBezTo>
                  <a:cubicBezTo>
                    <a:pt x="34" y="4"/>
                    <a:pt x="30" y="4"/>
                    <a:pt x="26" y="3"/>
                  </a:cubicBezTo>
                  <a:cubicBezTo>
                    <a:pt x="23" y="1"/>
                    <a:pt x="18" y="0"/>
                    <a:pt x="15" y="1"/>
                  </a:cubicBezTo>
                  <a:cubicBezTo>
                    <a:pt x="16" y="1"/>
                    <a:pt x="17" y="1"/>
                    <a:pt x="18" y="1"/>
                  </a:cubicBezTo>
                  <a:cubicBezTo>
                    <a:pt x="13" y="1"/>
                    <a:pt x="8" y="3"/>
                    <a:pt x="3" y="4"/>
                  </a:cubicBezTo>
                  <a:cubicBezTo>
                    <a:pt x="3" y="6"/>
                    <a:pt x="5" y="5"/>
                    <a:pt x="7" y="5"/>
                  </a:cubicBezTo>
                  <a:cubicBezTo>
                    <a:pt x="6" y="5"/>
                    <a:pt x="5" y="6"/>
                    <a:pt x="6" y="7"/>
                  </a:cubicBezTo>
                  <a:cubicBezTo>
                    <a:pt x="5" y="7"/>
                    <a:pt x="3" y="7"/>
                    <a:pt x="2" y="7"/>
                  </a:cubicBezTo>
                  <a:cubicBezTo>
                    <a:pt x="3" y="8"/>
                    <a:pt x="5" y="7"/>
                    <a:pt x="6" y="8"/>
                  </a:cubicBezTo>
                  <a:cubicBezTo>
                    <a:pt x="4" y="8"/>
                    <a:pt x="1" y="7"/>
                    <a:pt x="0" y="8"/>
                  </a:cubicBezTo>
                  <a:cubicBezTo>
                    <a:pt x="0" y="8"/>
                    <a:pt x="0" y="9"/>
                    <a:pt x="1" y="9"/>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83" name="Freeform 1755">
              <a:extLst>
                <a:ext uri="{FF2B5EF4-FFF2-40B4-BE49-F238E27FC236}">
                  <a16:creationId xmlns:a16="http://schemas.microsoft.com/office/drawing/2014/main" xmlns="" id="{F637E488-50C0-4461-AF90-CB8DA2C32EC1}"/>
                </a:ext>
              </a:extLst>
            </p:cNvPr>
            <p:cNvSpPr>
              <a:spLocks/>
            </p:cNvSpPr>
            <p:nvPr/>
          </p:nvSpPr>
          <p:spPr bwMode="auto">
            <a:xfrm>
              <a:off x="5860449" y="1158308"/>
              <a:ext cx="105568" cy="26670"/>
            </a:xfrm>
            <a:custGeom>
              <a:avLst/>
              <a:gdLst>
                <a:gd name="T0" fmla="*/ 1 w 38"/>
                <a:gd name="T1" fmla="*/ 9 h 11"/>
                <a:gd name="T2" fmla="*/ 12 w 38"/>
                <a:gd name="T3" fmla="*/ 9 h 11"/>
                <a:gd name="T4" fmla="*/ 4 w 38"/>
                <a:gd name="T5" fmla="*/ 9 h 11"/>
                <a:gd name="T6" fmla="*/ 10 w 38"/>
                <a:gd name="T7" fmla="*/ 10 h 11"/>
                <a:gd name="T8" fmla="*/ 5 w 38"/>
                <a:gd name="T9" fmla="*/ 10 h 11"/>
                <a:gd name="T10" fmla="*/ 14 w 38"/>
                <a:gd name="T11" fmla="*/ 11 h 11"/>
                <a:gd name="T12" fmla="*/ 23 w 38"/>
                <a:gd name="T13" fmla="*/ 10 h 11"/>
                <a:gd name="T14" fmla="*/ 31 w 38"/>
                <a:gd name="T15" fmla="*/ 9 h 11"/>
                <a:gd name="T16" fmla="*/ 38 w 38"/>
                <a:gd name="T17" fmla="*/ 8 h 11"/>
                <a:gd name="T18" fmla="*/ 33 w 38"/>
                <a:gd name="T19" fmla="*/ 6 h 11"/>
                <a:gd name="T20" fmla="*/ 38 w 38"/>
                <a:gd name="T21" fmla="*/ 5 h 11"/>
                <a:gd name="T22" fmla="*/ 26 w 38"/>
                <a:gd name="T23" fmla="*/ 3 h 11"/>
                <a:gd name="T24" fmla="*/ 15 w 38"/>
                <a:gd name="T25" fmla="*/ 1 h 11"/>
                <a:gd name="T26" fmla="*/ 18 w 38"/>
                <a:gd name="T27" fmla="*/ 1 h 11"/>
                <a:gd name="T28" fmla="*/ 3 w 38"/>
                <a:gd name="T29" fmla="*/ 4 h 11"/>
                <a:gd name="T30" fmla="*/ 7 w 38"/>
                <a:gd name="T31" fmla="*/ 5 h 11"/>
                <a:gd name="T32" fmla="*/ 6 w 38"/>
                <a:gd name="T33" fmla="*/ 7 h 11"/>
                <a:gd name="T34" fmla="*/ 2 w 38"/>
                <a:gd name="T35" fmla="*/ 7 h 11"/>
                <a:gd name="T36" fmla="*/ 6 w 38"/>
                <a:gd name="T37" fmla="*/ 8 h 11"/>
                <a:gd name="T38" fmla="*/ 0 w 38"/>
                <a:gd name="T39" fmla="*/ 8 h 11"/>
                <a:gd name="T40" fmla="*/ 1 w 38"/>
                <a:gd name="T4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 h="11">
                  <a:moveTo>
                    <a:pt x="1" y="9"/>
                  </a:moveTo>
                  <a:cubicBezTo>
                    <a:pt x="4" y="8"/>
                    <a:pt x="9" y="7"/>
                    <a:pt x="12" y="9"/>
                  </a:cubicBezTo>
                  <a:cubicBezTo>
                    <a:pt x="9" y="8"/>
                    <a:pt x="7" y="8"/>
                    <a:pt x="4" y="9"/>
                  </a:cubicBezTo>
                  <a:cubicBezTo>
                    <a:pt x="6" y="9"/>
                    <a:pt x="8" y="9"/>
                    <a:pt x="10" y="10"/>
                  </a:cubicBezTo>
                  <a:cubicBezTo>
                    <a:pt x="8" y="9"/>
                    <a:pt x="7" y="9"/>
                    <a:pt x="5" y="10"/>
                  </a:cubicBezTo>
                  <a:cubicBezTo>
                    <a:pt x="8" y="9"/>
                    <a:pt x="11" y="10"/>
                    <a:pt x="14" y="11"/>
                  </a:cubicBezTo>
                  <a:cubicBezTo>
                    <a:pt x="17" y="11"/>
                    <a:pt x="20" y="10"/>
                    <a:pt x="23" y="10"/>
                  </a:cubicBezTo>
                  <a:cubicBezTo>
                    <a:pt x="26" y="9"/>
                    <a:pt x="29" y="9"/>
                    <a:pt x="31" y="9"/>
                  </a:cubicBezTo>
                  <a:cubicBezTo>
                    <a:pt x="33" y="9"/>
                    <a:pt x="37" y="10"/>
                    <a:pt x="38" y="8"/>
                  </a:cubicBezTo>
                  <a:cubicBezTo>
                    <a:pt x="37" y="8"/>
                    <a:pt x="34" y="7"/>
                    <a:pt x="33" y="6"/>
                  </a:cubicBezTo>
                  <a:cubicBezTo>
                    <a:pt x="35" y="6"/>
                    <a:pt x="37" y="6"/>
                    <a:pt x="38" y="5"/>
                  </a:cubicBezTo>
                  <a:cubicBezTo>
                    <a:pt x="34" y="4"/>
                    <a:pt x="30" y="4"/>
                    <a:pt x="26" y="3"/>
                  </a:cubicBezTo>
                  <a:cubicBezTo>
                    <a:pt x="23" y="1"/>
                    <a:pt x="18" y="0"/>
                    <a:pt x="15" y="1"/>
                  </a:cubicBezTo>
                  <a:cubicBezTo>
                    <a:pt x="16" y="1"/>
                    <a:pt x="17" y="1"/>
                    <a:pt x="18" y="1"/>
                  </a:cubicBezTo>
                  <a:cubicBezTo>
                    <a:pt x="13" y="1"/>
                    <a:pt x="8" y="3"/>
                    <a:pt x="3" y="4"/>
                  </a:cubicBezTo>
                  <a:cubicBezTo>
                    <a:pt x="3" y="6"/>
                    <a:pt x="5" y="5"/>
                    <a:pt x="7" y="5"/>
                  </a:cubicBezTo>
                  <a:cubicBezTo>
                    <a:pt x="6" y="5"/>
                    <a:pt x="5" y="6"/>
                    <a:pt x="6" y="7"/>
                  </a:cubicBezTo>
                  <a:cubicBezTo>
                    <a:pt x="5" y="7"/>
                    <a:pt x="3" y="7"/>
                    <a:pt x="2" y="7"/>
                  </a:cubicBezTo>
                  <a:cubicBezTo>
                    <a:pt x="3" y="8"/>
                    <a:pt x="5" y="7"/>
                    <a:pt x="6" y="8"/>
                  </a:cubicBezTo>
                  <a:cubicBezTo>
                    <a:pt x="4" y="8"/>
                    <a:pt x="1" y="7"/>
                    <a:pt x="0" y="8"/>
                  </a:cubicBezTo>
                  <a:cubicBezTo>
                    <a:pt x="0" y="8"/>
                    <a:pt x="0" y="9"/>
                    <a:pt x="1" y="9"/>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84" name="Freeform 1756">
              <a:extLst>
                <a:ext uri="{FF2B5EF4-FFF2-40B4-BE49-F238E27FC236}">
                  <a16:creationId xmlns:a16="http://schemas.microsoft.com/office/drawing/2014/main" xmlns="" id="{40AAF96B-A108-4ACD-B980-FBB58FA6A1E5}"/>
                </a:ext>
              </a:extLst>
            </p:cNvPr>
            <p:cNvSpPr>
              <a:spLocks/>
            </p:cNvSpPr>
            <p:nvPr/>
          </p:nvSpPr>
          <p:spPr bwMode="auto">
            <a:xfrm>
              <a:off x="5868326" y="1190594"/>
              <a:ext cx="14181" cy="1404"/>
            </a:xfrm>
            <a:custGeom>
              <a:avLst/>
              <a:gdLst>
                <a:gd name="T0" fmla="*/ 4 w 5"/>
                <a:gd name="T1" fmla="*/ 1 h 1"/>
                <a:gd name="T2" fmla="*/ 5 w 5"/>
                <a:gd name="T3" fmla="*/ 1 h 1"/>
                <a:gd name="T4" fmla="*/ 0 w 5"/>
                <a:gd name="T5" fmla="*/ 0 h 1"/>
                <a:gd name="T6" fmla="*/ 4 w 5"/>
                <a:gd name="T7" fmla="*/ 1 h 1"/>
              </a:gdLst>
              <a:ahLst/>
              <a:cxnLst>
                <a:cxn ang="0">
                  <a:pos x="T0" y="T1"/>
                </a:cxn>
                <a:cxn ang="0">
                  <a:pos x="T2" y="T3"/>
                </a:cxn>
                <a:cxn ang="0">
                  <a:pos x="T4" y="T5"/>
                </a:cxn>
                <a:cxn ang="0">
                  <a:pos x="T6" y="T7"/>
                </a:cxn>
              </a:cxnLst>
              <a:rect l="0" t="0" r="r" b="b"/>
              <a:pathLst>
                <a:path w="5" h="1">
                  <a:moveTo>
                    <a:pt x="4" y="1"/>
                  </a:moveTo>
                  <a:cubicBezTo>
                    <a:pt x="4" y="1"/>
                    <a:pt x="4" y="1"/>
                    <a:pt x="5" y="1"/>
                  </a:cubicBezTo>
                  <a:cubicBezTo>
                    <a:pt x="3" y="0"/>
                    <a:pt x="2" y="0"/>
                    <a:pt x="0" y="0"/>
                  </a:cubicBezTo>
                  <a:cubicBezTo>
                    <a:pt x="1" y="1"/>
                    <a:pt x="3" y="1"/>
                    <a:pt x="4"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85" name="Freeform 1757">
              <a:extLst>
                <a:ext uri="{FF2B5EF4-FFF2-40B4-BE49-F238E27FC236}">
                  <a16:creationId xmlns:a16="http://schemas.microsoft.com/office/drawing/2014/main" xmlns="" id="{B16AD97A-86B3-40BB-859E-5860181A1CFF}"/>
                </a:ext>
              </a:extLst>
            </p:cNvPr>
            <p:cNvSpPr>
              <a:spLocks/>
            </p:cNvSpPr>
            <p:nvPr/>
          </p:nvSpPr>
          <p:spPr bwMode="auto">
            <a:xfrm>
              <a:off x="5868326" y="1190594"/>
              <a:ext cx="14181" cy="1404"/>
            </a:xfrm>
            <a:custGeom>
              <a:avLst/>
              <a:gdLst>
                <a:gd name="T0" fmla="*/ 4 w 5"/>
                <a:gd name="T1" fmla="*/ 1 h 1"/>
                <a:gd name="T2" fmla="*/ 5 w 5"/>
                <a:gd name="T3" fmla="*/ 1 h 1"/>
                <a:gd name="T4" fmla="*/ 0 w 5"/>
                <a:gd name="T5" fmla="*/ 0 h 1"/>
                <a:gd name="T6" fmla="*/ 4 w 5"/>
                <a:gd name="T7" fmla="*/ 1 h 1"/>
              </a:gdLst>
              <a:ahLst/>
              <a:cxnLst>
                <a:cxn ang="0">
                  <a:pos x="T0" y="T1"/>
                </a:cxn>
                <a:cxn ang="0">
                  <a:pos x="T2" y="T3"/>
                </a:cxn>
                <a:cxn ang="0">
                  <a:pos x="T4" y="T5"/>
                </a:cxn>
                <a:cxn ang="0">
                  <a:pos x="T6" y="T7"/>
                </a:cxn>
              </a:cxnLst>
              <a:rect l="0" t="0" r="r" b="b"/>
              <a:pathLst>
                <a:path w="5" h="1">
                  <a:moveTo>
                    <a:pt x="4" y="1"/>
                  </a:moveTo>
                  <a:cubicBezTo>
                    <a:pt x="4" y="1"/>
                    <a:pt x="4" y="1"/>
                    <a:pt x="5" y="1"/>
                  </a:cubicBezTo>
                  <a:cubicBezTo>
                    <a:pt x="3" y="0"/>
                    <a:pt x="2" y="0"/>
                    <a:pt x="0" y="0"/>
                  </a:cubicBezTo>
                  <a:cubicBezTo>
                    <a:pt x="1" y="1"/>
                    <a:pt x="3" y="1"/>
                    <a:pt x="4"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86" name="Freeform 1758">
              <a:extLst>
                <a:ext uri="{FF2B5EF4-FFF2-40B4-BE49-F238E27FC236}">
                  <a16:creationId xmlns:a16="http://schemas.microsoft.com/office/drawing/2014/main" xmlns="" id="{A6DDEB1F-E721-4FBB-B099-A1033C8DA469}"/>
                </a:ext>
              </a:extLst>
            </p:cNvPr>
            <p:cNvSpPr>
              <a:spLocks/>
            </p:cNvSpPr>
            <p:nvPr/>
          </p:nvSpPr>
          <p:spPr bwMode="auto">
            <a:xfrm>
              <a:off x="5887235" y="1194805"/>
              <a:ext cx="12606" cy="2807"/>
            </a:xfrm>
            <a:custGeom>
              <a:avLst/>
              <a:gdLst>
                <a:gd name="T0" fmla="*/ 0 w 4"/>
                <a:gd name="T1" fmla="*/ 1 h 1"/>
                <a:gd name="T2" fmla="*/ 4 w 4"/>
                <a:gd name="T3" fmla="*/ 1 h 1"/>
                <a:gd name="T4" fmla="*/ 0 w 4"/>
                <a:gd name="T5" fmla="*/ 1 h 1"/>
              </a:gdLst>
              <a:ahLst/>
              <a:cxnLst>
                <a:cxn ang="0">
                  <a:pos x="T0" y="T1"/>
                </a:cxn>
                <a:cxn ang="0">
                  <a:pos x="T2" y="T3"/>
                </a:cxn>
                <a:cxn ang="0">
                  <a:pos x="T4" y="T5"/>
                </a:cxn>
              </a:cxnLst>
              <a:rect l="0" t="0" r="r" b="b"/>
              <a:pathLst>
                <a:path w="4" h="1">
                  <a:moveTo>
                    <a:pt x="0" y="1"/>
                  </a:moveTo>
                  <a:cubicBezTo>
                    <a:pt x="1" y="1"/>
                    <a:pt x="3" y="1"/>
                    <a:pt x="4" y="1"/>
                  </a:cubicBezTo>
                  <a:cubicBezTo>
                    <a:pt x="3" y="0"/>
                    <a:pt x="1"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87" name="Freeform 1759">
              <a:extLst>
                <a:ext uri="{FF2B5EF4-FFF2-40B4-BE49-F238E27FC236}">
                  <a16:creationId xmlns:a16="http://schemas.microsoft.com/office/drawing/2014/main" xmlns="" id="{37EB1D91-8EEA-48F4-A133-C337086FB474}"/>
                </a:ext>
              </a:extLst>
            </p:cNvPr>
            <p:cNvSpPr>
              <a:spLocks/>
            </p:cNvSpPr>
            <p:nvPr/>
          </p:nvSpPr>
          <p:spPr bwMode="auto">
            <a:xfrm>
              <a:off x="5887235" y="1194805"/>
              <a:ext cx="12606" cy="2807"/>
            </a:xfrm>
            <a:custGeom>
              <a:avLst/>
              <a:gdLst>
                <a:gd name="T0" fmla="*/ 0 w 4"/>
                <a:gd name="T1" fmla="*/ 1 h 1"/>
                <a:gd name="T2" fmla="*/ 4 w 4"/>
                <a:gd name="T3" fmla="*/ 1 h 1"/>
                <a:gd name="T4" fmla="*/ 0 w 4"/>
                <a:gd name="T5" fmla="*/ 1 h 1"/>
              </a:gdLst>
              <a:ahLst/>
              <a:cxnLst>
                <a:cxn ang="0">
                  <a:pos x="T0" y="T1"/>
                </a:cxn>
                <a:cxn ang="0">
                  <a:pos x="T2" y="T3"/>
                </a:cxn>
                <a:cxn ang="0">
                  <a:pos x="T4" y="T5"/>
                </a:cxn>
              </a:cxnLst>
              <a:rect l="0" t="0" r="r" b="b"/>
              <a:pathLst>
                <a:path w="4" h="1">
                  <a:moveTo>
                    <a:pt x="0" y="1"/>
                  </a:moveTo>
                  <a:cubicBezTo>
                    <a:pt x="1" y="1"/>
                    <a:pt x="3" y="1"/>
                    <a:pt x="4" y="1"/>
                  </a:cubicBezTo>
                  <a:cubicBezTo>
                    <a:pt x="3" y="0"/>
                    <a:pt x="1"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88" name="Freeform 1760">
              <a:extLst>
                <a:ext uri="{FF2B5EF4-FFF2-40B4-BE49-F238E27FC236}">
                  <a16:creationId xmlns:a16="http://schemas.microsoft.com/office/drawing/2014/main" xmlns="" id="{491439E0-209A-4181-8B5C-240C08EBE93D}"/>
                </a:ext>
              </a:extLst>
            </p:cNvPr>
            <p:cNvSpPr>
              <a:spLocks/>
            </p:cNvSpPr>
            <p:nvPr/>
          </p:nvSpPr>
          <p:spPr bwMode="auto">
            <a:xfrm>
              <a:off x="5904568" y="1197612"/>
              <a:ext cx="6303"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1"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89" name="Freeform 1761">
              <a:extLst>
                <a:ext uri="{FF2B5EF4-FFF2-40B4-BE49-F238E27FC236}">
                  <a16:creationId xmlns:a16="http://schemas.microsoft.com/office/drawing/2014/main" xmlns="" id="{E14DA317-DBC9-4B4B-95B7-E31DB5AF5AF1}"/>
                </a:ext>
              </a:extLst>
            </p:cNvPr>
            <p:cNvSpPr>
              <a:spLocks/>
            </p:cNvSpPr>
            <p:nvPr/>
          </p:nvSpPr>
          <p:spPr bwMode="auto">
            <a:xfrm>
              <a:off x="5904568" y="1197612"/>
              <a:ext cx="6303"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1"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90" name="Freeform 1762">
              <a:extLst>
                <a:ext uri="{FF2B5EF4-FFF2-40B4-BE49-F238E27FC236}">
                  <a16:creationId xmlns:a16="http://schemas.microsoft.com/office/drawing/2014/main" xmlns="" id="{9BCC56B3-4137-450A-9F7E-5DD14489E313}"/>
                </a:ext>
              </a:extLst>
            </p:cNvPr>
            <p:cNvSpPr>
              <a:spLocks/>
            </p:cNvSpPr>
            <p:nvPr/>
          </p:nvSpPr>
          <p:spPr bwMode="auto">
            <a:xfrm>
              <a:off x="5904568" y="1179364"/>
              <a:ext cx="148111" cy="32286"/>
            </a:xfrm>
            <a:custGeom>
              <a:avLst/>
              <a:gdLst>
                <a:gd name="T0" fmla="*/ 8 w 53"/>
                <a:gd name="T1" fmla="*/ 2 h 13"/>
                <a:gd name="T2" fmla="*/ 5 w 53"/>
                <a:gd name="T3" fmla="*/ 3 h 13"/>
                <a:gd name="T4" fmla="*/ 9 w 53"/>
                <a:gd name="T5" fmla="*/ 3 h 13"/>
                <a:gd name="T6" fmla="*/ 0 w 53"/>
                <a:gd name="T7" fmla="*/ 6 h 13"/>
                <a:gd name="T8" fmla="*/ 3 w 53"/>
                <a:gd name="T9" fmla="*/ 6 h 13"/>
                <a:gd name="T10" fmla="*/ 7 w 53"/>
                <a:gd name="T11" fmla="*/ 6 h 13"/>
                <a:gd name="T12" fmla="*/ 9 w 53"/>
                <a:gd name="T13" fmla="*/ 6 h 13"/>
                <a:gd name="T14" fmla="*/ 13 w 53"/>
                <a:gd name="T15" fmla="*/ 8 h 13"/>
                <a:gd name="T16" fmla="*/ 21 w 53"/>
                <a:gd name="T17" fmla="*/ 9 h 13"/>
                <a:gd name="T18" fmla="*/ 25 w 53"/>
                <a:gd name="T19" fmla="*/ 10 h 13"/>
                <a:gd name="T20" fmla="*/ 30 w 53"/>
                <a:gd name="T21" fmla="*/ 10 h 13"/>
                <a:gd name="T22" fmla="*/ 35 w 53"/>
                <a:gd name="T23" fmla="*/ 11 h 13"/>
                <a:gd name="T24" fmla="*/ 37 w 53"/>
                <a:gd name="T25" fmla="*/ 12 h 13"/>
                <a:gd name="T26" fmla="*/ 46 w 53"/>
                <a:gd name="T27" fmla="*/ 12 h 13"/>
                <a:gd name="T28" fmla="*/ 53 w 53"/>
                <a:gd name="T29" fmla="*/ 11 h 13"/>
                <a:gd name="T30" fmla="*/ 44 w 53"/>
                <a:gd name="T31" fmla="*/ 8 h 13"/>
                <a:gd name="T32" fmla="*/ 47 w 53"/>
                <a:gd name="T33" fmla="*/ 8 h 13"/>
                <a:gd name="T34" fmla="*/ 44 w 53"/>
                <a:gd name="T35" fmla="*/ 4 h 13"/>
                <a:gd name="T36" fmla="*/ 45 w 53"/>
                <a:gd name="T37" fmla="*/ 4 h 13"/>
                <a:gd name="T38" fmla="*/ 32 w 53"/>
                <a:gd name="T39" fmla="*/ 2 h 13"/>
                <a:gd name="T40" fmla="*/ 33 w 53"/>
                <a:gd name="T41" fmla="*/ 3 h 13"/>
                <a:gd name="T42" fmla="*/ 30 w 53"/>
                <a:gd name="T43" fmla="*/ 3 h 13"/>
                <a:gd name="T44" fmla="*/ 28 w 53"/>
                <a:gd name="T45" fmla="*/ 4 h 13"/>
                <a:gd name="T46" fmla="*/ 29 w 53"/>
                <a:gd name="T47" fmla="*/ 1 h 13"/>
                <a:gd name="T48" fmla="*/ 24 w 53"/>
                <a:gd name="T49" fmla="*/ 0 h 13"/>
                <a:gd name="T50" fmla="*/ 17 w 53"/>
                <a:gd name="T51" fmla="*/ 1 h 13"/>
                <a:gd name="T52" fmla="*/ 8 w 53"/>
                <a:gd name="T53"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 h="13">
                  <a:moveTo>
                    <a:pt x="8" y="2"/>
                  </a:moveTo>
                  <a:cubicBezTo>
                    <a:pt x="7" y="2"/>
                    <a:pt x="6" y="2"/>
                    <a:pt x="5" y="3"/>
                  </a:cubicBezTo>
                  <a:cubicBezTo>
                    <a:pt x="7" y="3"/>
                    <a:pt x="8" y="3"/>
                    <a:pt x="9" y="3"/>
                  </a:cubicBezTo>
                  <a:cubicBezTo>
                    <a:pt x="6" y="4"/>
                    <a:pt x="3" y="6"/>
                    <a:pt x="0" y="6"/>
                  </a:cubicBezTo>
                  <a:cubicBezTo>
                    <a:pt x="1" y="6"/>
                    <a:pt x="2" y="6"/>
                    <a:pt x="3" y="6"/>
                  </a:cubicBezTo>
                  <a:cubicBezTo>
                    <a:pt x="3" y="6"/>
                    <a:pt x="10" y="6"/>
                    <a:pt x="7" y="6"/>
                  </a:cubicBezTo>
                  <a:cubicBezTo>
                    <a:pt x="8" y="7"/>
                    <a:pt x="8" y="6"/>
                    <a:pt x="9" y="6"/>
                  </a:cubicBezTo>
                  <a:cubicBezTo>
                    <a:pt x="11" y="6"/>
                    <a:pt x="11" y="7"/>
                    <a:pt x="13" y="8"/>
                  </a:cubicBezTo>
                  <a:cubicBezTo>
                    <a:pt x="15" y="9"/>
                    <a:pt x="18" y="10"/>
                    <a:pt x="21" y="9"/>
                  </a:cubicBezTo>
                  <a:cubicBezTo>
                    <a:pt x="22" y="9"/>
                    <a:pt x="23" y="10"/>
                    <a:pt x="25" y="10"/>
                  </a:cubicBezTo>
                  <a:cubicBezTo>
                    <a:pt x="27" y="11"/>
                    <a:pt x="29" y="10"/>
                    <a:pt x="30" y="10"/>
                  </a:cubicBezTo>
                  <a:cubicBezTo>
                    <a:pt x="32" y="10"/>
                    <a:pt x="34" y="11"/>
                    <a:pt x="35" y="11"/>
                  </a:cubicBezTo>
                  <a:cubicBezTo>
                    <a:pt x="36" y="11"/>
                    <a:pt x="40" y="12"/>
                    <a:pt x="37" y="12"/>
                  </a:cubicBezTo>
                  <a:cubicBezTo>
                    <a:pt x="40" y="12"/>
                    <a:pt x="43" y="12"/>
                    <a:pt x="46" y="12"/>
                  </a:cubicBezTo>
                  <a:cubicBezTo>
                    <a:pt x="48" y="12"/>
                    <a:pt x="51" y="13"/>
                    <a:pt x="53" y="11"/>
                  </a:cubicBezTo>
                  <a:cubicBezTo>
                    <a:pt x="50" y="9"/>
                    <a:pt x="47" y="9"/>
                    <a:pt x="44" y="8"/>
                  </a:cubicBezTo>
                  <a:cubicBezTo>
                    <a:pt x="45" y="8"/>
                    <a:pt x="46" y="8"/>
                    <a:pt x="47" y="8"/>
                  </a:cubicBezTo>
                  <a:cubicBezTo>
                    <a:pt x="47" y="6"/>
                    <a:pt x="45" y="5"/>
                    <a:pt x="44" y="4"/>
                  </a:cubicBezTo>
                  <a:cubicBezTo>
                    <a:pt x="45" y="4"/>
                    <a:pt x="45" y="4"/>
                    <a:pt x="45" y="4"/>
                  </a:cubicBezTo>
                  <a:cubicBezTo>
                    <a:pt x="42" y="2"/>
                    <a:pt x="36" y="0"/>
                    <a:pt x="32" y="2"/>
                  </a:cubicBezTo>
                  <a:cubicBezTo>
                    <a:pt x="33" y="2"/>
                    <a:pt x="33" y="2"/>
                    <a:pt x="33" y="3"/>
                  </a:cubicBezTo>
                  <a:cubicBezTo>
                    <a:pt x="32" y="3"/>
                    <a:pt x="31" y="3"/>
                    <a:pt x="30" y="3"/>
                  </a:cubicBezTo>
                  <a:cubicBezTo>
                    <a:pt x="30" y="4"/>
                    <a:pt x="29" y="4"/>
                    <a:pt x="28" y="4"/>
                  </a:cubicBezTo>
                  <a:cubicBezTo>
                    <a:pt x="29" y="4"/>
                    <a:pt x="29" y="2"/>
                    <a:pt x="29" y="1"/>
                  </a:cubicBezTo>
                  <a:cubicBezTo>
                    <a:pt x="28" y="1"/>
                    <a:pt x="26" y="0"/>
                    <a:pt x="24" y="0"/>
                  </a:cubicBezTo>
                  <a:cubicBezTo>
                    <a:pt x="22" y="0"/>
                    <a:pt x="20" y="1"/>
                    <a:pt x="17" y="1"/>
                  </a:cubicBezTo>
                  <a:cubicBezTo>
                    <a:pt x="15" y="1"/>
                    <a:pt x="10" y="0"/>
                    <a:pt x="8"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91" name="Freeform 1763">
              <a:extLst>
                <a:ext uri="{FF2B5EF4-FFF2-40B4-BE49-F238E27FC236}">
                  <a16:creationId xmlns:a16="http://schemas.microsoft.com/office/drawing/2014/main" xmlns="" id="{D4177FE2-78A9-4F1D-8B5F-9793D845EEF0}"/>
                </a:ext>
              </a:extLst>
            </p:cNvPr>
            <p:cNvSpPr>
              <a:spLocks/>
            </p:cNvSpPr>
            <p:nvPr/>
          </p:nvSpPr>
          <p:spPr bwMode="auto">
            <a:xfrm>
              <a:off x="5904568" y="1179364"/>
              <a:ext cx="148111" cy="32286"/>
            </a:xfrm>
            <a:custGeom>
              <a:avLst/>
              <a:gdLst>
                <a:gd name="T0" fmla="*/ 8 w 53"/>
                <a:gd name="T1" fmla="*/ 2 h 13"/>
                <a:gd name="T2" fmla="*/ 5 w 53"/>
                <a:gd name="T3" fmla="*/ 3 h 13"/>
                <a:gd name="T4" fmla="*/ 9 w 53"/>
                <a:gd name="T5" fmla="*/ 3 h 13"/>
                <a:gd name="T6" fmla="*/ 0 w 53"/>
                <a:gd name="T7" fmla="*/ 6 h 13"/>
                <a:gd name="T8" fmla="*/ 3 w 53"/>
                <a:gd name="T9" fmla="*/ 6 h 13"/>
                <a:gd name="T10" fmla="*/ 7 w 53"/>
                <a:gd name="T11" fmla="*/ 6 h 13"/>
                <a:gd name="T12" fmla="*/ 9 w 53"/>
                <a:gd name="T13" fmla="*/ 6 h 13"/>
                <a:gd name="T14" fmla="*/ 13 w 53"/>
                <a:gd name="T15" fmla="*/ 8 h 13"/>
                <a:gd name="T16" fmla="*/ 21 w 53"/>
                <a:gd name="T17" fmla="*/ 9 h 13"/>
                <a:gd name="T18" fmla="*/ 25 w 53"/>
                <a:gd name="T19" fmla="*/ 10 h 13"/>
                <a:gd name="T20" fmla="*/ 30 w 53"/>
                <a:gd name="T21" fmla="*/ 10 h 13"/>
                <a:gd name="T22" fmla="*/ 35 w 53"/>
                <a:gd name="T23" fmla="*/ 11 h 13"/>
                <a:gd name="T24" fmla="*/ 37 w 53"/>
                <a:gd name="T25" fmla="*/ 12 h 13"/>
                <a:gd name="T26" fmla="*/ 46 w 53"/>
                <a:gd name="T27" fmla="*/ 12 h 13"/>
                <a:gd name="T28" fmla="*/ 53 w 53"/>
                <a:gd name="T29" fmla="*/ 11 h 13"/>
                <a:gd name="T30" fmla="*/ 44 w 53"/>
                <a:gd name="T31" fmla="*/ 8 h 13"/>
                <a:gd name="T32" fmla="*/ 47 w 53"/>
                <a:gd name="T33" fmla="*/ 8 h 13"/>
                <a:gd name="T34" fmla="*/ 44 w 53"/>
                <a:gd name="T35" fmla="*/ 4 h 13"/>
                <a:gd name="T36" fmla="*/ 45 w 53"/>
                <a:gd name="T37" fmla="*/ 4 h 13"/>
                <a:gd name="T38" fmla="*/ 32 w 53"/>
                <a:gd name="T39" fmla="*/ 2 h 13"/>
                <a:gd name="T40" fmla="*/ 33 w 53"/>
                <a:gd name="T41" fmla="*/ 3 h 13"/>
                <a:gd name="T42" fmla="*/ 30 w 53"/>
                <a:gd name="T43" fmla="*/ 3 h 13"/>
                <a:gd name="T44" fmla="*/ 28 w 53"/>
                <a:gd name="T45" fmla="*/ 4 h 13"/>
                <a:gd name="T46" fmla="*/ 29 w 53"/>
                <a:gd name="T47" fmla="*/ 1 h 13"/>
                <a:gd name="T48" fmla="*/ 24 w 53"/>
                <a:gd name="T49" fmla="*/ 0 h 13"/>
                <a:gd name="T50" fmla="*/ 17 w 53"/>
                <a:gd name="T51" fmla="*/ 1 h 13"/>
                <a:gd name="T52" fmla="*/ 8 w 53"/>
                <a:gd name="T53"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 h="13">
                  <a:moveTo>
                    <a:pt x="8" y="2"/>
                  </a:moveTo>
                  <a:cubicBezTo>
                    <a:pt x="7" y="2"/>
                    <a:pt x="6" y="2"/>
                    <a:pt x="5" y="3"/>
                  </a:cubicBezTo>
                  <a:cubicBezTo>
                    <a:pt x="7" y="3"/>
                    <a:pt x="8" y="3"/>
                    <a:pt x="9" y="3"/>
                  </a:cubicBezTo>
                  <a:cubicBezTo>
                    <a:pt x="6" y="4"/>
                    <a:pt x="3" y="6"/>
                    <a:pt x="0" y="6"/>
                  </a:cubicBezTo>
                  <a:cubicBezTo>
                    <a:pt x="1" y="6"/>
                    <a:pt x="2" y="6"/>
                    <a:pt x="3" y="6"/>
                  </a:cubicBezTo>
                  <a:cubicBezTo>
                    <a:pt x="3" y="6"/>
                    <a:pt x="10" y="6"/>
                    <a:pt x="7" y="6"/>
                  </a:cubicBezTo>
                  <a:cubicBezTo>
                    <a:pt x="8" y="7"/>
                    <a:pt x="8" y="6"/>
                    <a:pt x="9" y="6"/>
                  </a:cubicBezTo>
                  <a:cubicBezTo>
                    <a:pt x="11" y="6"/>
                    <a:pt x="11" y="7"/>
                    <a:pt x="13" y="8"/>
                  </a:cubicBezTo>
                  <a:cubicBezTo>
                    <a:pt x="15" y="9"/>
                    <a:pt x="18" y="10"/>
                    <a:pt x="21" y="9"/>
                  </a:cubicBezTo>
                  <a:cubicBezTo>
                    <a:pt x="22" y="9"/>
                    <a:pt x="23" y="10"/>
                    <a:pt x="25" y="10"/>
                  </a:cubicBezTo>
                  <a:cubicBezTo>
                    <a:pt x="27" y="11"/>
                    <a:pt x="29" y="10"/>
                    <a:pt x="30" y="10"/>
                  </a:cubicBezTo>
                  <a:cubicBezTo>
                    <a:pt x="32" y="10"/>
                    <a:pt x="34" y="11"/>
                    <a:pt x="35" y="11"/>
                  </a:cubicBezTo>
                  <a:cubicBezTo>
                    <a:pt x="36" y="11"/>
                    <a:pt x="40" y="12"/>
                    <a:pt x="37" y="12"/>
                  </a:cubicBezTo>
                  <a:cubicBezTo>
                    <a:pt x="40" y="12"/>
                    <a:pt x="43" y="12"/>
                    <a:pt x="46" y="12"/>
                  </a:cubicBezTo>
                  <a:cubicBezTo>
                    <a:pt x="48" y="12"/>
                    <a:pt x="51" y="13"/>
                    <a:pt x="53" y="11"/>
                  </a:cubicBezTo>
                  <a:cubicBezTo>
                    <a:pt x="50" y="9"/>
                    <a:pt x="47" y="9"/>
                    <a:pt x="44" y="8"/>
                  </a:cubicBezTo>
                  <a:cubicBezTo>
                    <a:pt x="45" y="8"/>
                    <a:pt x="46" y="8"/>
                    <a:pt x="47" y="8"/>
                  </a:cubicBezTo>
                  <a:cubicBezTo>
                    <a:pt x="47" y="6"/>
                    <a:pt x="45" y="5"/>
                    <a:pt x="44" y="4"/>
                  </a:cubicBezTo>
                  <a:cubicBezTo>
                    <a:pt x="45" y="4"/>
                    <a:pt x="45" y="4"/>
                    <a:pt x="45" y="4"/>
                  </a:cubicBezTo>
                  <a:cubicBezTo>
                    <a:pt x="42" y="2"/>
                    <a:pt x="36" y="0"/>
                    <a:pt x="32" y="2"/>
                  </a:cubicBezTo>
                  <a:cubicBezTo>
                    <a:pt x="33" y="2"/>
                    <a:pt x="33" y="2"/>
                    <a:pt x="33" y="3"/>
                  </a:cubicBezTo>
                  <a:cubicBezTo>
                    <a:pt x="32" y="3"/>
                    <a:pt x="31" y="3"/>
                    <a:pt x="30" y="3"/>
                  </a:cubicBezTo>
                  <a:cubicBezTo>
                    <a:pt x="30" y="4"/>
                    <a:pt x="29" y="4"/>
                    <a:pt x="28" y="4"/>
                  </a:cubicBezTo>
                  <a:cubicBezTo>
                    <a:pt x="29" y="4"/>
                    <a:pt x="29" y="2"/>
                    <a:pt x="29" y="1"/>
                  </a:cubicBezTo>
                  <a:cubicBezTo>
                    <a:pt x="28" y="1"/>
                    <a:pt x="26" y="0"/>
                    <a:pt x="24" y="0"/>
                  </a:cubicBezTo>
                  <a:cubicBezTo>
                    <a:pt x="22" y="0"/>
                    <a:pt x="20" y="1"/>
                    <a:pt x="17" y="1"/>
                  </a:cubicBezTo>
                  <a:cubicBezTo>
                    <a:pt x="15" y="1"/>
                    <a:pt x="10" y="0"/>
                    <a:pt x="8"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92" name="Freeform 1764">
              <a:extLst>
                <a:ext uri="{FF2B5EF4-FFF2-40B4-BE49-F238E27FC236}">
                  <a16:creationId xmlns:a16="http://schemas.microsoft.com/office/drawing/2014/main" xmlns="" id="{07E902AF-1AC3-45D2-ADFD-2A4E00C0900F}"/>
                </a:ext>
              </a:extLst>
            </p:cNvPr>
            <p:cNvSpPr>
              <a:spLocks/>
            </p:cNvSpPr>
            <p:nvPr/>
          </p:nvSpPr>
          <p:spPr bwMode="auto">
            <a:xfrm>
              <a:off x="6032193" y="1190594"/>
              <a:ext cx="6303" cy="1404"/>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1"/>
                    <a:pt x="1" y="1"/>
                    <a:pt x="2" y="1"/>
                  </a:cubicBezTo>
                  <a:cubicBezTo>
                    <a:pt x="1" y="1"/>
                    <a:pt x="0" y="1"/>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93" name="Freeform 1765">
              <a:extLst>
                <a:ext uri="{FF2B5EF4-FFF2-40B4-BE49-F238E27FC236}">
                  <a16:creationId xmlns:a16="http://schemas.microsoft.com/office/drawing/2014/main" xmlns="" id="{2D3E6F07-0F75-4EA8-93B8-60D13F0674EB}"/>
                </a:ext>
              </a:extLst>
            </p:cNvPr>
            <p:cNvSpPr>
              <a:spLocks/>
            </p:cNvSpPr>
            <p:nvPr/>
          </p:nvSpPr>
          <p:spPr bwMode="auto">
            <a:xfrm>
              <a:off x="6032193" y="1190594"/>
              <a:ext cx="6303" cy="1404"/>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1"/>
                    <a:pt x="1" y="1"/>
                    <a:pt x="2" y="1"/>
                  </a:cubicBezTo>
                  <a:cubicBezTo>
                    <a:pt x="1" y="1"/>
                    <a:pt x="0" y="1"/>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94" name="Freeform 1766">
              <a:extLst>
                <a:ext uri="{FF2B5EF4-FFF2-40B4-BE49-F238E27FC236}">
                  <a16:creationId xmlns:a16="http://schemas.microsoft.com/office/drawing/2014/main" xmlns="" id="{6361549B-842D-4B49-B184-2742EBB120F2}"/>
                </a:ext>
              </a:extLst>
            </p:cNvPr>
            <p:cNvSpPr>
              <a:spLocks/>
            </p:cNvSpPr>
            <p:nvPr/>
          </p:nvSpPr>
          <p:spPr bwMode="auto">
            <a:xfrm>
              <a:off x="6065283" y="1197612"/>
              <a:ext cx="103993" cy="32286"/>
            </a:xfrm>
            <a:custGeom>
              <a:avLst/>
              <a:gdLst>
                <a:gd name="T0" fmla="*/ 1 w 37"/>
                <a:gd name="T1" fmla="*/ 9 h 13"/>
                <a:gd name="T2" fmla="*/ 2 w 37"/>
                <a:gd name="T3" fmla="*/ 9 h 13"/>
                <a:gd name="T4" fmla="*/ 0 w 37"/>
                <a:gd name="T5" fmla="*/ 12 h 13"/>
                <a:gd name="T6" fmla="*/ 10 w 37"/>
                <a:gd name="T7" fmla="*/ 11 h 13"/>
                <a:gd name="T8" fmla="*/ 21 w 37"/>
                <a:gd name="T9" fmla="*/ 10 h 13"/>
                <a:gd name="T10" fmla="*/ 28 w 37"/>
                <a:gd name="T11" fmla="*/ 10 h 13"/>
                <a:gd name="T12" fmla="*/ 37 w 37"/>
                <a:gd name="T13" fmla="*/ 8 h 13"/>
                <a:gd name="T14" fmla="*/ 31 w 37"/>
                <a:gd name="T15" fmla="*/ 5 h 13"/>
                <a:gd name="T16" fmla="*/ 28 w 37"/>
                <a:gd name="T17" fmla="*/ 5 h 13"/>
                <a:gd name="T18" fmla="*/ 24 w 37"/>
                <a:gd name="T19" fmla="*/ 3 h 13"/>
                <a:gd name="T20" fmla="*/ 17 w 37"/>
                <a:gd name="T21" fmla="*/ 2 h 13"/>
                <a:gd name="T22" fmla="*/ 13 w 37"/>
                <a:gd name="T23" fmla="*/ 5 h 13"/>
                <a:gd name="T24" fmla="*/ 13 w 37"/>
                <a:gd name="T25" fmla="*/ 1 h 13"/>
                <a:gd name="T26" fmla="*/ 9 w 37"/>
                <a:gd name="T27" fmla="*/ 0 h 13"/>
                <a:gd name="T28" fmla="*/ 7 w 37"/>
                <a:gd name="T29" fmla="*/ 1 h 13"/>
                <a:gd name="T30" fmla="*/ 3 w 37"/>
                <a:gd name="T31" fmla="*/ 0 h 13"/>
                <a:gd name="T32" fmla="*/ 1 w 37"/>
                <a:gd name="T33" fmla="*/ 2 h 13"/>
                <a:gd name="T34" fmla="*/ 4 w 37"/>
                <a:gd name="T35" fmla="*/ 3 h 13"/>
                <a:gd name="T36" fmla="*/ 1 w 37"/>
                <a:gd name="T37" fmla="*/ 4 h 13"/>
                <a:gd name="T38" fmla="*/ 4 w 37"/>
                <a:gd name="T39" fmla="*/ 6 h 13"/>
                <a:gd name="T40" fmla="*/ 0 w 37"/>
                <a:gd name="T41" fmla="*/ 6 h 13"/>
                <a:gd name="T42" fmla="*/ 1 w 37"/>
                <a:gd name="T43"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13">
                  <a:moveTo>
                    <a:pt x="1" y="9"/>
                  </a:moveTo>
                  <a:cubicBezTo>
                    <a:pt x="2" y="9"/>
                    <a:pt x="2" y="9"/>
                    <a:pt x="2" y="9"/>
                  </a:cubicBezTo>
                  <a:cubicBezTo>
                    <a:pt x="1" y="10"/>
                    <a:pt x="0" y="11"/>
                    <a:pt x="0" y="12"/>
                  </a:cubicBezTo>
                  <a:cubicBezTo>
                    <a:pt x="3" y="13"/>
                    <a:pt x="6" y="12"/>
                    <a:pt x="10" y="11"/>
                  </a:cubicBezTo>
                  <a:cubicBezTo>
                    <a:pt x="14" y="10"/>
                    <a:pt x="17" y="10"/>
                    <a:pt x="21" y="10"/>
                  </a:cubicBezTo>
                  <a:cubicBezTo>
                    <a:pt x="23" y="10"/>
                    <a:pt x="25" y="10"/>
                    <a:pt x="28" y="10"/>
                  </a:cubicBezTo>
                  <a:cubicBezTo>
                    <a:pt x="31" y="9"/>
                    <a:pt x="34" y="9"/>
                    <a:pt x="37" y="8"/>
                  </a:cubicBezTo>
                  <a:cubicBezTo>
                    <a:pt x="36" y="6"/>
                    <a:pt x="33" y="5"/>
                    <a:pt x="31" y="5"/>
                  </a:cubicBezTo>
                  <a:cubicBezTo>
                    <a:pt x="30" y="5"/>
                    <a:pt x="29" y="5"/>
                    <a:pt x="28" y="5"/>
                  </a:cubicBezTo>
                  <a:cubicBezTo>
                    <a:pt x="27" y="5"/>
                    <a:pt x="25" y="4"/>
                    <a:pt x="24" y="3"/>
                  </a:cubicBezTo>
                  <a:cubicBezTo>
                    <a:pt x="22" y="3"/>
                    <a:pt x="19" y="1"/>
                    <a:pt x="17" y="2"/>
                  </a:cubicBezTo>
                  <a:cubicBezTo>
                    <a:pt x="16" y="3"/>
                    <a:pt x="14" y="5"/>
                    <a:pt x="13" y="5"/>
                  </a:cubicBezTo>
                  <a:cubicBezTo>
                    <a:pt x="13" y="3"/>
                    <a:pt x="11" y="2"/>
                    <a:pt x="13" y="1"/>
                  </a:cubicBezTo>
                  <a:cubicBezTo>
                    <a:pt x="11" y="1"/>
                    <a:pt x="10" y="0"/>
                    <a:pt x="9" y="0"/>
                  </a:cubicBezTo>
                  <a:cubicBezTo>
                    <a:pt x="8" y="0"/>
                    <a:pt x="4" y="0"/>
                    <a:pt x="7" y="1"/>
                  </a:cubicBezTo>
                  <a:cubicBezTo>
                    <a:pt x="5" y="1"/>
                    <a:pt x="4" y="0"/>
                    <a:pt x="3" y="0"/>
                  </a:cubicBezTo>
                  <a:cubicBezTo>
                    <a:pt x="2" y="0"/>
                    <a:pt x="2" y="2"/>
                    <a:pt x="1" y="2"/>
                  </a:cubicBezTo>
                  <a:cubicBezTo>
                    <a:pt x="1" y="3"/>
                    <a:pt x="3" y="3"/>
                    <a:pt x="4" y="3"/>
                  </a:cubicBezTo>
                  <a:cubicBezTo>
                    <a:pt x="3" y="3"/>
                    <a:pt x="2" y="3"/>
                    <a:pt x="1" y="4"/>
                  </a:cubicBezTo>
                  <a:cubicBezTo>
                    <a:pt x="1" y="4"/>
                    <a:pt x="4" y="5"/>
                    <a:pt x="4" y="6"/>
                  </a:cubicBezTo>
                  <a:cubicBezTo>
                    <a:pt x="4" y="5"/>
                    <a:pt x="0" y="5"/>
                    <a:pt x="0" y="6"/>
                  </a:cubicBezTo>
                  <a:cubicBezTo>
                    <a:pt x="0" y="7"/>
                    <a:pt x="1" y="8"/>
                    <a:pt x="1" y="9"/>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95" name="Freeform 1767">
              <a:extLst>
                <a:ext uri="{FF2B5EF4-FFF2-40B4-BE49-F238E27FC236}">
                  <a16:creationId xmlns:a16="http://schemas.microsoft.com/office/drawing/2014/main" xmlns="" id="{A23E8D53-E00D-45B9-A57F-2677A30D74BF}"/>
                </a:ext>
              </a:extLst>
            </p:cNvPr>
            <p:cNvSpPr>
              <a:spLocks/>
            </p:cNvSpPr>
            <p:nvPr/>
          </p:nvSpPr>
          <p:spPr bwMode="auto">
            <a:xfrm>
              <a:off x="6065283" y="1197612"/>
              <a:ext cx="103993" cy="32286"/>
            </a:xfrm>
            <a:custGeom>
              <a:avLst/>
              <a:gdLst>
                <a:gd name="T0" fmla="*/ 1 w 37"/>
                <a:gd name="T1" fmla="*/ 9 h 13"/>
                <a:gd name="T2" fmla="*/ 2 w 37"/>
                <a:gd name="T3" fmla="*/ 9 h 13"/>
                <a:gd name="T4" fmla="*/ 0 w 37"/>
                <a:gd name="T5" fmla="*/ 12 h 13"/>
                <a:gd name="T6" fmla="*/ 10 w 37"/>
                <a:gd name="T7" fmla="*/ 11 h 13"/>
                <a:gd name="T8" fmla="*/ 21 w 37"/>
                <a:gd name="T9" fmla="*/ 10 h 13"/>
                <a:gd name="T10" fmla="*/ 28 w 37"/>
                <a:gd name="T11" fmla="*/ 10 h 13"/>
                <a:gd name="T12" fmla="*/ 37 w 37"/>
                <a:gd name="T13" fmla="*/ 8 h 13"/>
                <a:gd name="T14" fmla="*/ 31 w 37"/>
                <a:gd name="T15" fmla="*/ 5 h 13"/>
                <a:gd name="T16" fmla="*/ 28 w 37"/>
                <a:gd name="T17" fmla="*/ 5 h 13"/>
                <a:gd name="T18" fmla="*/ 24 w 37"/>
                <a:gd name="T19" fmla="*/ 3 h 13"/>
                <a:gd name="T20" fmla="*/ 17 w 37"/>
                <a:gd name="T21" fmla="*/ 2 h 13"/>
                <a:gd name="T22" fmla="*/ 13 w 37"/>
                <a:gd name="T23" fmla="*/ 5 h 13"/>
                <a:gd name="T24" fmla="*/ 13 w 37"/>
                <a:gd name="T25" fmla="*/ 1 h 13"/>
                <a:gd name="T26" fmla="*/ 9 w 37"/>
                <a:gd name="T27" fmla="*/ 0 h 13"/>
                <a:gd name="T28" fmla="*/ 7 w 37"/>
                <a:gd name="T29" fmla="*/ 1 h 13"/>
                <a:gd name="T30" fmla="*/ 3 w 37"/>
                <a:gd name="T31" fmla="*/ 0 h 13"/>
                <a:gd name="T32" fmla="*/ 1 w 37"/>
                <a:gd name="T33" fmla="*/ 2 h 13"/>
                <a:gd name="T34" fmla="*/ 4 w 37"/>
                <a:gd name="T35" fmla="*/ 3 h 13"/>
                <a:gd name="T36" fmla="*/ 1 w 37"/>
                <a:gd name="T37" fmla="*/ 4 h 13"/>
                <a:gd name="T38" fmla="*/ 4 w 37"/>
                <a:gd name="T39" fmla="*/ 6 h 13"/>
                <a:gd name="T40" fmla="*/ 0 w 37"/>
                <a:gd name="T41" fmla="*/ 6 h 13"/>
                <a:gd name="T42" fmla="*/ 1 w 37"/>
                <a:gd name="T43"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13">
                  <a:moveTo>
                    <a:pt x="1" y="9"/>
                  </a:moveTo>
                  <a:cubicBezTo>
                    <a:pt x="2" y="9"/>
                    <a:pt x="2" y="9"/>
                    <a:pt x="2" y="9"/>
                  </a:cubicBezTo>
                  <a:cubicBezTo>
                    <a:pt x="1" y="10"/>
                    <a:pt x="0" y="11"/>
                    <a:pt x="0" y="12"/>
                  </a:cubicBezTo>
                  <a:cubicBezTo>
                    <a:pt x="3" y="13"/>
                    <a:pt x="6" y="12"/>
                    <a:pt x="10" y="11"/>
                  </a:cubicBezTo>
                  <a:cubicBezTo>
                    <a:pt x="14" y="10"/>
                    <a:pt x="17" y="10"/>
                    <a:pt x="21" y="10"/>
                  </a:cubicBezTo>
                  <a:cubicBezTo>
                    <a:pt x="23" y="10"/>
                    <a:pt x="25" y="10"/>
                    <a:pt x="28" y="10"/>
                  </a:cubicBezTo>
                  <a:cubicBezTo>
                    <a:pt x="31" y="9"/>
                    <a:pt x="34" y="9"/>
                    <a:pt x="37" y="8"/>
                  </a:cubicBezTo>
                  <a:cubicBezTo>
                    <a:pt x="36" y="6"/>
                    <a:pt x="33" y="5"/>
                    <a:pt x="31" y="5"/>
                  </a:cubicBezTo>
                  <a:cubicBezTo>
                    <a:pt x="30" y="5"/>
                    <a:pt x="29" y="5"/>
                    <a:pt x="28" y="5"/>
                  </a:cubicBezTo>
                  <a:cubicBezTo>
                    <a:pt x="27" y="5"/>
                    <a:pt x="25" y="4"/>
                    <a:pt x="24" y="3"/>
                  </a:cubicBezTo>
                  <a:cubicBezTo>
                    <a:pt x="22" y="3"/>
                    <a:pt x="19" y="1"/>
                    <a:pt x="17" y="2"/>
                  </a:cubicBezTo>
                  <a:cubicBezTo>
                    <a:pt x="16" y="3"/>
                    <a:pt x="14" y="5"/>
                    <a:pt x="13" y="5"/>
                  </a:cubicBezTo>
                  <a:cubicBezTo>
                    <a:pt x="13" y="3"/>
                    <a:pt x="11" y="2"/>
                    <a:pt x="13" y="1"/>
                  </a:cubicBezTo>
                  <a:cubicBezTo>
                    <a:pt x="11" y="1"/>
                    <a:pt x="10" y="0"/>
                    <a:pt x="9" y="0"/>
                  </a:cubicBezTo>
                  <a:cubicBezTo>
                    <a:pt x="8" y="0"/>
                    <a:pt x="4" y="0"/>
                    <a:pt x="7" y="1"/>
                  </a:cubicBezTo>
                  <a:cubicBezTo>
                    <a:pt x="5" y="1"/>
                    <a:pt x="4" y="0"/>
                    <a:pt x="3" y="0"/>
                  </a:cubicBezTo>
                  <a:cubicBezTo>
                    <a:pt x="2" y="0"/>
                    <a:pt x="2" y="2"/>
                    <a:pt x="1" y="2"/>
                  </a:cubicBezTo>
                  <a:cubicBezTo>
                    <a:pt x="1" y="3"/>
                    <a:pt x="3" y="3"/>
                    <a:pt x="4" y="3"/>
                  </a:cubicBezTo>
                  <a:cubicBezTo>
                    <a:pt x="3" y="3"/>
                    <a:pt x="2" y="3"/>
                    <a:pt x="1" y="4"/>
                  </a:cubicBezTo>
                  <a:cubicBezTo>
                    <a:pt x="1" y="4"/>
                    <a:pt x="4" y="5"/>
                    <a:pt x="4" y="6"/>
                  </a:cubicBezTo>
                  <a:cubicBezTo>
                    <a:pt x="4" y="5"/>
                    <a:pt x="0" y="5"/>
                    <a:pt x="0" y="6"/>
                  </a:cubicBezTo>
                  <a:cubicBezTo>
                    <a:pt x="0" y="7"/>
                    <a:pt x="1" y="8"/>
                    <a:pt x="1" y="9"/>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96" name="Freeform 1768">
              <a:extLst>
                <a:ext uri="{FF2B5EF4-FFF2-40B4-BE49-F238E27FC236}">
                  <a16:creationId xmlns:a16="http://schemas.microsoft.com/office/drawing/2014/main" xmlns="" id="{EDCE2013-E851-41A8-8D5B-7B6F88C42FD2}"/>
                </a:ext>
              </a:extLst>
            </p:cNvPr>
            <p:cNvSpPr>
              <a:spLocks/>
            </p:cNvSpPr>
            <p:nvPr/>
          </p:nvSpPr>
          <p:spPr bwMode="auto">
            <a:xfrm>
              <a:off x="6185032" y="1220072"/>
              <a:ext cx="11030" cy="1404"/>
            </a:xfrm>
            <a:custGeom>
              <a:avLst/>
              <a:gdLst>
                <a:gd name="T0" fmla="*/ 2 w 4"/>
                <a:gd name="T1" fmla="*/ 1 h 1"/>
                <a:gd name="T2" fmla="*/ 4 w 4"/>
                <a:gd name="T3" fmla="*/ 1 h 1"/>
                <a:gd name="T4" fmla="*/ 0 w 4"/>
                <a:gd name="T5" fmla="*/ 1 h 1"/>
                <a:gd name="T6" fmla="*/ 2 w 4"/>
                <a:gd name="T7" fmla="*/ 1 h 1"/>
              </a:gdLst>
              <a:ahLst/>
              <a:cxnLst>
                <a:cxn ang="0">
                  <a:pos x="T0" y="T1"/>
                </a:cxn>
                <a:cxn ang="0">
                  <a:pos x="T2" y="T3"/>
                </a:cxn>
                <a:cxn ang="0">
                  <a:pos x="T4" y="T5"/>
                </a:cxn>
                <a:cxn ang="0">
                  <a:pos x="T6" y="T7"/>
                </a:cxn>
              </a:cxnLst>
              <a:rect l="0" t="0" r="r" b="b"/>
              <a:pathLst>
                <a:path w="4" h="1">
                  <a:moveTo>
                    <a:pt x="2" y="1"/>
                  </a:moveTo>
                  <a:cubicBezTo>
                    <a:pt x="2" y="1"/>
                    <a:pt x="3" y="1"/>
                    <a:pt x="4" y="1"/>
                  </a:cubicBezTo>
                  <a:cubicBezTo>
                    <a:pt x="3" y="0"/>
                    <a:pt x="2" y="1"/>
                    <a:pt x="0" y="1"/>
                  </a:cubicBezTo>
                  <a:cubicBezTo>
                    <a:pt x="1" y="1"/>
                    <a:pt x="1" y="1"/>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97" name="Freeform 1769">
              <a:extLst>
                <a:ext uri="{FF2B5EF4-FFF2-40B4-BE49-F238E27FC236}">
                  <a16:creationId xmlns:a16="http://schemas.microsoft.com/office/drawing/2014/main" xmlns="" id="{2B0E6D38-9228-496C-A303-670F0E88D5CE}"/>
                </a:ext>
              </a:extLst>
            </p:cNvPr>
            <p:cNvSpPr>
              <a:spLocks/>
            </p:cNvSpPr>
            <p:nvPr/>
          </p:nvSpPr>
          <p:spPr bwMode="auto">
            <a:xfrm>
              <a:off x="6185032" y="1220072"/>
              <a:ext cx="11030" cy="1404"/>
            </a:xfrm>
            <a:custGeom>
              <a:avLst/>
              <a:gdLst>
                <a:gd name="T0" fmla="*/ 2 w 4"/>
                <a:gd name="T1" fmla="*/ 1 h 1"/>
                <a:gd name="T2" fmla="*/ 4 w 4"/>
                <a:gd name="T3" fmla="*/ 1 h 1"/>
                <a:gd name="T4" fmla="*/ 0 w 4"/>
                <a:gd name="T5" fmla="*/ 1 h 1"/>
                <a:gd name="T6" fmla="*/ 2 w 4"/>
                <a:gd name="T7" fmla="*/ 1 h 1"/>
              </a:gdLst>
              <a:ahLst/>
              <a:cxnLst>
                <a:cxn ang="0">
                  <a:pos x="T0" y="T1"/>
                </a:cxn>
                <a:cxn ang="0">
                  <a:pos x="T2" y="T3"/>
                </a:cxn>
                <a:cxn ang="0">
                  <a:pos x="T4" y="T5"/>
                </a:cxn>
                <a:cxn ang="0">
                  <a:pos x="T6" y="T7"/>
                </a:cxn>
              </a:cxnLst>
              <a:rect l="0" t="0" r="r" b="b"/>
              <a:pathLst>
                <a:path w="4" h="1">
                  <a:moveTo>
                    <a:pt x="2" y="1"/>
                  </a:moveTo>
                  <a:cubicBezTo>
                    <a:pt x="2" y="1"/>
                    <a:pt x="3" y="1"/>
                    <a:pt x="4" y="1"/>
                  </a:cubicBezTo>
                  <a:cubicBezTo>
                    <a:pt x="3" y="0"/>
                    <a:pt x="2" y="1"/>
                    <a:pt x="0" y="1"/>
                  </a:cubicBezTo>
                  <a:cubicBezTo>
                    <a:pt x="1" y="1"/>
                    <a:pt x="1" y="1"/>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98" name="Freeform 1770">
              <a:extLst>
                <a:ext uri="{FF2B5EF4-FFF2-40B4-BE49-F238E27FC236}">
                  <a16:creationId xmlns:a16="http://schemas.microsoft.com/office/drawing/2014/main" xmlns="" id="{0600559D-31B1-41D5-94AB-AF2F0ED4D1F1}"/>
                </a:ext>
              </a:extLst>
            </p:cNvPr>
            <p:cNvSpPr>
              <a:spLocks/>
            </p:cNvSpPr>
            <p:nvPr/>
          </p:nvSpPr>
          <p:spPr bwMode="auto">
            <a:xfrm>
              <a:off x="6196060" y="1220072"/>
              <a:ext cx="25210" cy="7019"/>
            </a:xfrm>
            <a:custGeom>
              <a:avLst/>
              <a:gdLst>
                <a:gd name="T0" fmla="*/ 8 w 9"/>
                <a:gd name="T1" fmla="*/ 3 h 3"/>
                <a:gd name="T2" fmla="*/ 9 w 9"/>
                <a:gd name="T3" fmla="*/ 2 h 3"/>
                <a:gd name="T4" fmla="*/ 0 w 9"/>
                <a:gd name="T5" fmla="*/ 2 h 3"/>
                <a:gd name="T6" fmla="*/ 8 w 9"/>
                <a:gd name="T7" fmla="*/ 3 h 3"/>
              </a:gdLst>
              <a:ahLst/>
              <a:cxnLst>
                <a:cxn ang="0">
                  <a:pos x="T0" y="T1"/>
                </a:cxn>
                <a:cxn ang="0">
                  <a:pos x="T2" y="T3"/>
                </a:cxn>
                <a:cxn ang="0">
                  <a:pos x="T4" y="T5"/>
                </a:cxn>
                <a:cxn ang="0">
                  <a:pos x="T6" y="T7"/>
                </a:cxn>
              </a:cxnLst>
              <a:rect l="0" t="0" r="r" b="b"/>
              <a:pathLst>
                <a:path w="9" h="3">
                  <a:moveTo>
                    <a:pt x="8" y="3"/>
                  </a:moveTo>
                  <a:cubicBezTo>
                    <a:pt x="9" y="2"/>
                    <a:pt x="9" y="2"/>
                    <a:pt x="9" y="2"/>
                  </a:cubicBezTo>
                  <a:cubicBezTo>
                    <a:pt x="6" y="0"/>
                    <a:pt x="3" y="2"/>
                    <a:pt x="0" y="2"/>
                  </a:cubicBezTo>
                  <a:cubicBezTo>
                    <a:pt x="2" y="3"/>
                    <a:pt x="5" y="1"/>
                    <a:pt x="8"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799" name="Freeform 1771">
              <a:extLst>
                <a:ext uri="{FF2B5EF4-FFF2-40B4-BE49-F238E27FC236}">
                  <a16:creationId xmlns:a16="http://schemas.microsoft.com/office/drawing/2014/main" xmlns="" id="{8CD23486-5419-4456-BE90-F2C306CCBFAE}"/>
                </a:ext>
              </a:extLst>
            </p:cNvPr>
            <p:cNvSpPr>
              <a:spLocks/>
            </p:cNvSpPr>
            <p:nvPr/>
          </p:nvSpPr>
          <p:spPr bwMode="auto">
            <a:xfrm>
              <a:off x="6196060" y="1220072"/>
              <a:ext cx="25210" cy="7019"/>
            </a:xfrm>
            <a:custGeom>
              <a:avLst/>
              <a:gdLst>
                <a:gd name="T0" fmla="*/ 8 w 9"/>
                <a:gd name="T1" fmla="*/ 3 h 3"/>
                <a:gd name="T2" fmla="*/ 9 w 9"/>
                <a:gd name="T3" fmla="*/ 2 h 3"/>
                <a:gd name="T4" fmla="*/ 0 w 9"/>
                <a:gd name="T5" fmla="*/ 2 h 3"/>
                <a:gd name="T6" fmla="*/ 8 w 9"/>
                <a:gd name="T7" fmla="*/ 3 h 3"/>
              </a:gdLst>
              <a:ahLst/>
              <a:cxnLst>
                <a:cxn ang="0">
                  <a:pos x="T0" y="T1"/>
                </a:cxn>
                <a:cxn ang="0">
                  <a:pos x="T2" y="T3"/>
                </a:cxn>
                <a:cxn ang="0">
                  <a:pos x="T4" y="T5"/>
                </a:cxn>
                <a:cxn ang="0">
                  <a:pos x="T6" y="T7"/>
                </a:cxn>
              </a:cxnLst>
              <a:rect l="0" t="0" r="r" b="b"/>
              <a:pathLst>
                <a:path w="9" h="3">
                  <a:moveTo>
                    <a:pt x="8" y="3"/>
                  </a:moveTo>
                  <a:cubicBezTo>
                    <a:pt x="9" y="2"/>
                    <a:pt x="9" y="2"/>
                    <a:pt x="9" y="2"/>
                  </a:cubicBezTo>
                  <a:cubicBezTo>
                    <a:pt x="6" y="0"/>
                    <a:pt x="3" y="2"/>
                    <a:pt x="0" y="2"/>
                  </a:cubicBezTo>
                  <a:cubicBezTo>
                    <a:pt x="2" y="3"/>
                    <a:pt x="5" y="1"/>
                    <a:pt x="8"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00" name="Freeform 1772">
              <a:extLst>
                <a:ext uri="{FF2B5EF4-FFF2-40B4-BE49-F238E27FC236}">
                  <a16:creationId xmlns:a16="http://schemas.microsoft.com/office/drawing/2014/main" xmlns="" id="{9700EB5C-8F37-4C52-B1AF-E1A58E081D31}"/>
                </a:ext>
              </a:extLst>
            </p:cNvPr>
            <p:cNvSpPr>
              <a:spLocks/>
            </p:cNvSpPr>
            <p:nvPr/>
          </p:nvSpPr>
          <p:spPr bwMode="auto">
            <a:xfrm>
              <a:off x="6218120" y="1239724"/>
              <a:ext cx="9453" cy="2807"/>
            </a:xfrm>
            <a:custGeom>
              <a:avLst/>
              <a:gdLst>
                <a:gd name="T0" fmla="*/ 0 w 3"/>
                <a:gd name="T1" fmla="*/ 1 h 1"/>
                <a:gd name="T2" fmla="*/ 3 w 3"/>
                <a:gd name="T3" fmla="*/ 0 h 1"/>
                <a:gd name="T4" fmla="*/ 0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1" y="1"/>
                    <a:pt x="2" y="0"/>
                    <a:pt x="3" y="0"/>
                  </a:cubicBezTo>
                  <a:cubicBezTo>
                    <a:pt x="2" y="0"/>
                    <a:pt x="1" y="0"/>
                    <a:pt x="0" y="0"/>
                  </a:cubicBezTo>
                  <a:cubicBezTo>
                    <a:pt x="0" y="1"/>
                    <a:pt x="0"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01" name="Freeform 1773">
              <a:extLst>
                <a:ext uri="{FF2B5EF4-FFF2-40B4-BE49-F238E27FC236}">
                  <a16:creationId xmlns:a16="http://schemas.microsoft.com/office/drawing/2014/main" xmlns="" id="{1CB580B9-1297-4725-AAB1-E6DB0EDA6BF4}"/>
                </a:ext>
              </a:extLst>
            </p:cNvPr>
            <p:cNvSpPr>
              <a:spLocks/>
            </p:cNvSpPr>
            <p:nvPr/>
          </p:nvSpPr>
          <p:spPr bwMode="auto">
            <a:xfrm>
              <a:off x="6218120" y="1239724"/>
              <a:ext cx="9453" cy="2807"/>
            </a:xfrm>
            <a:custGeom>
              <a:avLst/>
              <a:gdLst>
                <a:gd name="T0" fmla="*/ 0 w 3"/>
                <a:gd name="T1" fmla="*/ 1 h 1"/>
                <a:gd name="T2" fmla="*/ 3 w 3"/>
                <a:gd name="T3" fmla="*/ 0 h 1"/>
                <a:gd name="T4" fmla="*/ 0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1" y="1"/>
                    <a:pt x="2" y="0"/>
                    <a:pt x="3" y="0"/>
                  </a:cubicBezTo>
                  <a:cubicBezTo>
                    <a:pt x="2" y="0"/>
                    <a:pt x="1" y="0"/>
                    <a:pt x="0" y="0"/>
                  </a:cubicBezTo>
                  <a:cubicBezTo>
                    <a:pt x="0" y="1"/>
                    <a:pt x="0"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02" name="Freeform 1774">
              <a:extLst>
                <a:ext uri="{FF2B5EF4-FFF2-40B4-BE49-F238E27FC236}">
                  <a16:creationId xmlns:a16="http://schemas.microsoft.com/office/drawing/2014/main" xmlns="" id="{A1FB3DEA-6D8A-4430-81F4-A2110835C904}"/>
                </a:ext>
              </a:extLst>
            </p:cNvPr>
            <p:cNvSpPr>
              <a:spLocks/>
            </p:cNvSpPr>
            <p:nvPr/>
          </p:nvSpPr>
          <p:spPr bwMode="auto">
            <a:xfrm>
              <a:off x="6238603" y="1242531"/>
              <a:ext cx="7878" cy="1404"/>
            </a:xfrm>
            <a:custGeom>
              <a:avLst/>
              <a:gdLst>
                <a:gd name="T0" fmla="*/ 1 w 3"/>
                <a:gd name="T1" fmla="*/ 1 h 1"/>
                <a:gd name="T2" fmla="*/ 3 w 3"/>
                <a:gd name="T3" fmla="*/ 1 h 1"/>
                <a:gd name="T4" fmla="*/ 0 w 3"/>
                <a:gd name="T5" fmla="*/ 0 h 1"/>
                <a:gd name="T6" fmla="*/ 0 w 3"/>
                <a:gd name="T7" fmla="*/ 1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cubicBezTo>
                    <a:pt x="2" y="1"/>
                    <a:pt x="2" y="1"/>
                    <a:pt x="3" y="1"/>
                  </a:cubicBezTo>
                  <a:cubicBezTo>
                    <a:pt x="2" y="0"/>
                    <a:pt x="1" y="0"/>
                    <a:pt x="0" y="0"/>
                  </a:cubicBezTo>
                  <a:cubicBezTo>
                    <a:pt x="1" y="0"/>
                    <a:pt x="1" y="1"/>
                    <a:pt x="0" y="1"/>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03" name="Freeform 1775">
              <a:extLst>
                <a:ext uri="{FF2B5EF4-FFF2-40B4-BE49-F238E27FC236}">
                  <a16:creationId xmlns:a16="http://schemas.microsoft.com/office/drawing/2014/main" xmlns="" id="{C313E7AF-B430-400F-B901-F20D6A560D65}"/>
                </a:ext>
              </a:extLst>
            </p:cNvPr>
            <p:cNvSpPr>
              <a:spLocks/>
            </p:cNvSpPr>
            <p:nvPr/>
          </p:nvSpPr>
          <p:spPr bwMode="auto">
            <a:xfrm>
              <a:off x="6238603" y="1242531"/>
              <a:ext cx="7878" cy="1404"/>
            </a:xfrm>
            <a:custGeom>
              <a:avLst/>
              <a:gdLst>
                <a:gd name="T0" fmla="*/ 1 w 3"/>
                <a:gd name="T1" fmla="*/ 1 h 1"/>
                <a:gd name="T2" fmla="*/ 3 w 3"/>
                <a:gd name="T3" fmla="*/ 1 h 1"/>
                <a:gd name="T4" fmla="*/ 0 w 3"/>
                <a:gd name="T5" fmla="*/ 0 h 1"/>
                <a:gd name="T6" fmla="*/ 0 w 3"/>
                <a:gd name="T7" fmla="*/ 1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cubicBezTo>
                    <a:pt x="2" y="1"/>
                    <a:pt x="2" y="1"/>
                    <a:pt x="3" y="1"/>
                  </a:cubicBezTo>
                  <a:cubicBezTo>
                    <a:pt x="2" y="0"/>
                    <a:pt x="1" y="0"/>
                    <a:pt x="0" y="0"/>
                  </a:cubicBezTo>
                  <a:cubicBezTo>
                    <a:pt x="1" y="0"/>
                    <a:pt x="1" y="1"/>
                    <a:pt x="0" y="1"/>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04" name="Freeform 1776">
              <a:extLst>
                <a:ext uri="{FF2B5EF4-FFF2-40B4-BE49-F238E27FC236}">
                  <a16:creationId xmlns:a16="http://schemas.microsoft.com/office/drawing/2014/main" xmlns="" id="{6992607C-E087-4655-9274-E90B77E2501C}"/>
                </a:ext>
              </a:extLst>
            </p:cNvPr>
            <p:cNvSpPr>
              <a:spLocks/>
            </p:cNvSpPr>
            <p:nvPr/>
          </p:nvSpPr>
          <p:spPr bwMode="auto">
            <a:xfrm>
              <a:off x="5256977" y="1453088"/>
              <a:ext cx="11030" cy="2807"/>
            </a:xfrm>
            <a:custGeom>
              <a:avLst/>
              <a:gdLst>
                <a:gd name="T0" fmla="*/ 0 w 4"/>
                <a:gd name="T1" fmla="*/ 1 h 1"/>
                <a:gd name="T2" fmla="*/ 4 w 4"/>
                <a:gd name="T3" fmla="*/ 0 h 1"/>
                <a:gd name="T4" fmla="*/ 0 w 4"/>
                <a:gd name="T5" fmla="*/ 1 h 1"/>
              </a:gdLst>
              <a:ahLst/>
              <a:cxnLst>
                <a:cxn ang="0">
                  <a:pos x="T0" y="T1"/>
                </a:cxn>
                <a:cxn ang="0">
                  <a:pos x="T2" y="T3"/>
                </a:cxn>
                <a:cxn ang="0">
                  <a:pos x="T4" y="T5"/>
                </a:cxn>
              </a:cxnLst>
              <a:rect l="0" t="0" r="r" b="b"/>
              <a:pathLst>
                <a:path w="4" h="1">
                  <a:moveTo>
                    <a:pt x="0" y="1"/>
                  </a:moveTo>
                  <a:cubicBezTo>
                    <a:pt x="1" y="1"/>
                    <a:pt x="3" y="0"/>
                    <a:pt x="4" y="0"/>
                  </a:cubicBezTo>
                  <a:cubicBezTo>
                    <a:pt x="3" y="0"/>
                    <a:pt x="1"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05" name="Freeform 1777">
              <a:extLst>
                <a:ext uri="{FF2B5EF4-FFF2-40B4-BE49-F238E27FC236}">
                  <a16:creationId xmlns:a16="http://schemas.microsoft.com/office/drawing/2014/main" xmlns="" id="{8B96013E-1586-4CD3-AD67-ED87847350DC}"/>
                </a:ext>
              </a:extLst>
            </p:cNvPr>
            <p:cNvSpPr>
              <a:spLocks/>
            </p:cNvSpPr>
            <p:nvPr/>
          </p:nvSpPr>
          <p:spPr bwMode="auto">
            <a:xfrm>
              <a:off x="5256977" y="1453088"/>
              <a:ext cx="11030" cy="2807"/>
            </a:xfrm>
            <a:custGeom>
              <a:avLst/>
              <a:gdLst>
                <a:gd name="T0" fmla="*/ 0 w 4"/>
                <a:gd name="T1" fmla="*/ 1 h 1"/>
                <a:gd name="T2" fmla="*/ 4 w 4"/>
                <a:gd name="T3" fmla="*/ 0 h 1"/>
                <a:gd name="T4" fmla="*/ 0 w 4"/>
                <a:gd name="T5" fmla="*/ 1 h 1"/>
              </a:gdLst>
              <a:ahLst/>
              <a:cxnLst>
                <a:cxn ang="0">
                  <a:pos x="T0" y="T1"/>
                </a:cxn>
                <a:cxn ang="0">
                  <a:pos x="T2" y="T3"/>
                </a:cxn>
                <a:cxn ang="0">
                  <a:pos x="T4" y="T5"/>
                </a:cxn>
              </a:cxnLst>
              <a:rect l="0" t="0" r="r" b="b"/>
              <a:pathLst>
                <a:path w="4" h="1">
                  <a:moveTo>
                    <a:pt x="0" y="1"/>
                  </a:moveTo>
                  <a:cubicBezTo>
                    <a:pt x="1" y="1"/>
                    <a:pt x="3" y="0"/>
                    <a:pt x="4" y="0"/>
                  </a:cubicBezTo>
                  <a:cubicBezTo>
                    <a:pt x="3" y="0"/>
                    <a:pt x="1"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06" name="Freeform 1778">
              <a:extLst>
                <a:ext uri="{FF2B5EF4-FFF2-40B4-BE49-F238E27FC236}">
                  <a16:creationId xmlns:a16="http://schemas.microsoft.com/office/drawing/2014/main" xmlns="" id="{ADD7AE8F-7DC8-42AE-9B88-2501FFC6B457}"/>
                </a:ext>
              </a:extLst>
            </p:cNvPr>
            <p:cNvSpPr>
              <a:spLocks/>
            </p:cNvSpPr>
            <p:nvPr/>
          </p:nvSpPr>
          <p:spPr bwMode="auto">
            <a:xfrm>
              <a:off x="5329457" y="1272009"/>
              <a:ext cx="7878" cy="2807"/>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1"/>
                    <a:pt x="2" y="1"/>
                    <a:pt x="3" y="0"/>
                  </a:cubicBezTo>
                  <a:cubicBezTo>
                    <a:pt x="2" y="0"/>
                    <a:pt x="1"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07" name="Freeform 1779">
              <a:extLst>
                <a:ext uri="{FF2B5EF4-FFF2-40B4-BE49-F238E27FC236}">
                  <a16:creationId xmlns:a16="http://schemas.microsoft.com/office/drawing/2014/main" xmlns="" id="{CA679B5F-B700-415C-AD70-5405DDB4B8B9}"/>
                </a:ext>
              </a:extLst>
            </p:cNvPr>
            <p:cNvSpPr>
              <a:spLocks/>
            </p:cNvSpPr>
            <p:nvPr/>
          </p:nvSpPr>
          <p:spPr bwMode="auto">
            <a:xfrm>
              <a:off x="5329457" y="1272009"/>
              <a:ext cx="7878" cy="2807"/>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1"/>
                    <a:pt x="2" y="1"/>
                    <a:pt x="3" y="0"/>
                  </a:cubicBezTo>
                  <a:cubicBezTo>
                    <a:pt x="2" y="0"/>
                    <a:pt x="1"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08" name="Freeform 1780">
              <a:extLst>
                <a:ext uri="{FF2B5EF4-FFF2-40B4-BE49-F238E27FC236}">
                  <a16:creationId xmlns:a16="http://schemas.microsoft.com/office/drawing/2014/main" xmlns="" id="{58263769-C884-4724-9188-F6EC135BADCC}"/>
                </a:ext>
              </a:extLst>
            </p:cNvPr>
            <p:cNvSpPr>
              <a:spLocks/>
            </p:cNvSpPr>
            <p:nvPr/>
          </p:nvSpPr>
          <p:spPr bwMode="auto">
            <a:xfrm>
              <a:off x="5334185" y="1274816"/>
              <a:ext cx="315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09" name="Freeform 1781">
              <a:extLst>
                <a:ext uri="{FF2B5EF4-FFF2-40B4-BE49-F238E27FC236}">
                  <a16:creationId xmlns:a16="http://schemas.microsoft.com/office/drawing/2014/main" xmlns="" id="{C54F3C5B-7B89-4809-A2B3-E5F76C96859A}"/>
                </a:ext>
              </a:extLst>
            </p:cNvPr>
            <p:cNvSpPr>
              <a:spLocks/>
            </p:cNvSpPr>
            <p:nvPr/>
          </p:nvSpPr>
          <p:spPr bwMode="auto">
            <a:xfrm>
              <a:off x="5334185" y="1274816"/>
              <a:ext cx="315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10" name="Freeform 1782">
              <a:extLst>
                <a:ext uri="{FF2B5EF4-FFF2-40B4-BE49-F238E27FC236}">
                  <a16:creationId xmlns:a16="http://schemas.microsoft.com/office/drawing/2014/main" xmlns="" id="{67D663AC-18C6-45BE-9DBC-FF3554FE8CB0}"/>
                </a:ext>
              </a:extLst>
            </p:cNvPr>
            <p:cNvSpPr>
              <a:spLocks/>
            </p:cNvSpPr>
            <p:nvPr/>
          </p:nvSpPr>
          <p:spPr bwMode="auto">
            <a:xfrm>
              <a:off x="5343638" y="1269201"/>
              <a:ext cx="1577"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11" name="Freeform 1783">
              <a:extLst>
                <a:ext uri="{FF2B5EF4-FFF2-40B4-BE49-F238E27FC236}">
                  <a16:creationId xmlns:a16="http://schemas.microsoft.com/office/drawing/2014/main" xmlns="" id="{639DD157-B270-4C62-8A21-B24BF71E2CE1}"/>
                </a:ext>
              </a:extLst>
            </p:cNvPr>
            <p:cNvSpPr>
              <a:spLocks/>
            </p:cNvSpPr>
            <p:nvPr/>
          </p:nvSpPr>
          <p:spPr bwMode="auto">
            <a:xfrm>
              <a:off x="5343638" y="1269201"/>
              <a:ext cx="1577"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12" name="Freeform 1784">
              <a:extLst>
                <a:ext uri="{FF2B5EF4-FFF2-40B4-BE49-F238E27FC236}">
                  <a16:creationId xmlns:a16="http://schemas.microsoft.com/office/drawing/2014/main" xmlns="" id="{CE8653A1-C05F-4441-B3B1-E9586F61B145}"/>
                </a:ext>
              </a:extLst>
            </p:cNvPr>
            <p:cNvSpPr>
              <a:spLocks/>
            </p:cNvSpPr>
            <p:nvPr/>
          </p:nvSpPr>
          <p:spPr bwMode="auto">
            <a:xfrm>
              <a:off x="5345213" y="1440454"/>
              <a:ext cx="6303" cy="2807"/>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1"/>
                    <a:pt x="1" y="0"/>
                    <a:pt x="2" y="1"/>
                  </a:cubicBezTo>
                  <a:cubicBezTo>
                    <a:pt x="1"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13" name="Freeform 1785">
              <a:extLst>
                <a:ext uri="{FF2B5EF4-FFF2-40B4-BE49-F238E27FC236}">
                  <a16:creationId xmlns:a16="http://schemas.microsoft.com/office/drawing/2014/main" xmlns="" id="{D71E2E54-E91E-4D4D-BC96-75FF8692EC21}"/>
                </a:ext>
              </a:extLst>
            </p:cNvPr>
            <p:cNvSpPr>
              <a:spLocks/>
            </p:cNvSpPr>
            <p:nvPr/>
          </p:nvSpPr>
          <p:spPr bwMode="auto">
            <a:xfrm>
              <a:off x="5345213" y="1440454"/>
              <a:ext cx="6303" cy="2807"/>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1"/>
                    <a:pt x="1" y="0"/>
                    <a:pt x="2" y="1"/>
                  </a:cubicBezTo>
                  <a:cubicBezTo>
                    <a:pt x="1"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14" name="Freeform 1786">
              <a:extLst>
                <a:ext uri="{FF2B5EF4-FFF2-40B4-BE49-F238E27FC236}">
                  <a16:creationId xmlns:a16="http://schemas.microsoft.com/office/drawing/2014/main" xmlns="" id="{1FAAC62C-A005-4197-9017-5FF957A2AEAC}"/>
                </a:ext>
              </a:extLst>
            </p:cNvPr>
            <p:cNvSpPr>
              <a:spLocks/>
            </p:cNvSpPr>
            <p:nvPr/>
          </p:nvSpPr>
          <p:spPr bwMode="auto">
            <a:xfrm>
              <a:off x="5351516" y="1266394"/>
              <a:ext cx="7878" cy="5615"/>
            </a:xfrm>
            <a:custGeom>
              <a:avLst/>
              <a:gdLst>
                <a:gd name="T0" fmla="*/ 0 w 3"/>
                <a:gd name="T1" fmla="*/ 1 h 2"/>
                <a:gd name="T2" fmla="*/ 3 w 3"/>
                <a:gd name="T3" fmla="*/ 0 h 2"/>
                <a:gd name="T4" fmla="*/ 0 w 3"/>
                <a:gd name="T5" fmla="*/ 1 h 2"/>
              </a:gdLst>
              <a:ahLst/>
              <a:cxnLst>
                <a:cxn ang="0">
                  <a:pos x="T0" y="T1"/>
                </a:cxn>
                <a:cxn ang="0">
                  <a:pos x="T2" y="T3"/>
                </a:cxn>
                <a:cxn ang="0">
                  <a:pos x="T4" y="T5"/>
                </a:cxn>
              </a:cxnLst>
              <a:rect l="0" t="0" r="r" b="b"/>
              <a:pathLst>
                <a:path w="3" h="2">
                  <a:moveTo>
                    <a:pt x="0" y="1"/>
                  </a:moveTo>
                  <a:cubicBezTo>
                    <a:pt x="0" y="2"/>
                    <a:pt x="2" y="0"/>
                    <a:pt x="3" y="0"/>
                  </a:cubicBezTo>
                  <a:cubicBezTo>
                    <a:pt x="2" y="0"/>
                    <a:pt x="1"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15" name="Freeform 1787">
              <a:extLst>
                <a:ext uri="{FF2B5EF4-FFF2-40B4-BE49-F238E27FC236}">
                  <a16:creationId xmlns:a16="http://schemas.microsoft.com/office/drawing/2014/main" xmlns="" id="{CD928017-95F9-425B-B876-73BD6C9DCD4B}"/>
                </a:ext>
              </a:extLst>
            </p:cNvPr>
            <p:cNvSpPr>
              <a:spLocks/>
            </p:cNvSpPr>
            <p:nvPr/>
          </p:nvSpPr>
          <p:spPr bwMode="auto">
            <a:xfrm>
              <a:off x="5351516" y="1266394"/>
              <a:ext cx="7878" cy="5615"/>
            </a:xfrm>
            <a:custGeom>
              <a:avLst/>
              <a:gdLst>
                <a:gd name="T0" fmla="*/ 0 w 3"/>
                <a:gd name="T1" fmla="*/ 1 h 2"/>
                <a:gd name="T2" fmla="*/ 3 w 3"/>
                <a:gd name="T3" fmla="*/ 0 h 2"/>
                <a:gd name="T4" fmla="*/ 0 w 3"/>
                <a:gd name="T5" fmla="*/ 1 h 2"/>
              </a:gdLst>
              <a:ahLst/>
              <a:cxnLst>
                <a:cxn ang="0">
                  <a:pos x="T0" y="T1"/>
                </a:cxn>
                <a:cxn ang="0">
                  <a:pos x="T2" y="T3"/>
                </a:cxn>
                <a:cxn ang="0">
                  <a:pos x="T4" y="T5"/>
                </a:cxn>
              </a:cxnLst>
              <a:rect l="0" t="0" r="r" b="b"/>
              <a:pathLst>
                <a:path w="3" h="2">
                  <a:moveTo>
                    <a:pt x="0" y="1"/>
                  </a:moveTo>
                  <a:cubicBezTo>
                    <a:pt x="0" y="2"/>
                    <a:pt x="2" y="0"/>
                    <a:pt x="3" y="0"/>
                  </a:cubicBezTo>
                  <a:cubicBezTo>
                    <a:pt x="2" y="0"/>
                    <a:pt x="1"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16" name="Freeform 1788">
              <a:extLst>
                <a:ext uri="{FF2B5EF4-FFF2-40B4-BE49-F238E27FC236}">
                  <a16:creationId xmlns:a16="http://schemas.microsoft.com/office/drawing/2014/main" xmlns="" id="{D1222F09-0114-474A-A113-0BC362F4A83F}"/>
                </a:ext>
              </a:extLst>
            </p:cNvPr>
            <p:cNvSpPr>
              <a:spLocks/>
            </p:cNvSpPr>
            <p:nvPr/>
          </p:nvSpPr>
          <p:spPr bwMode="auto">
            <a:xfrm>
              <a:off x="5362546" y="1401151"/>
              <a:ext cx="6303" cy="1404"/>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0"/>
                    <a:pt x="2" y="0"/>
                    <a:pt x="2" y="0"/>
                  </a:cubicBezTo>
                  <a:cubicBezTo>
                    <a:pt x="1" y="0"/>
                    <a:pt x="1" y="0"/>
                    <a:pt x="0" y="0"/>
                  </a:cubicBezTo>
                  <a:cubicBezTo>
                    <a:pt x="0" y="0"/>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17" name="Freeform 1789">
              <a:extLst>
                <a:ext uri="{FF2B5EF4-FFF2-40B4-BE49-F238E27FC236}">
                  <a16:creationId xmlns:a16="http://schemas.microsoft.com/office/drawing/2014/main" xmlns="" id="{8343012B-6149-4F4D-A609-79DFFDBA4204}"/>
                </a:ext>
              </a:extLst>
            </p:cNvPr>
            <p:cNvSpPr>
              <a:spLocks/>
            </p:cNvSpPr>
            <p:nvPr/>
          </p:nvSpPr>
          <p:spPr bwMode="auto">
            <a:xfrm>
              <a:off x="5362546" y="1401151"/>
              <a:ext cx="6303" cy="1404"/>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0"/>
                    <a:pt x="2" y="0"/>
                    <a:pt x="2" y="0"/>
                  </a:cubicBezTo>
                  <a:cubicBezTo>
                    <a:pt x="1" y="0"/>
                    <a:pt x="1" y="0"/>
                    <a:pt x="0" y="0"/>
                  </a:cubicBezTo>
                  <a:cubicBezTo>
                    <a:pt x="0" y="0"/>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18" name="Freeform 1790">
              <a:extLst>
                <a:ext uri="{FF2B5EF4-FFF2-40B4-BE49-F238E27FC236}">
                  <a16:creationId xmlns:a16="http://schemas.microsoft.com/office/drawing/2014/main" xmlns="" id="{6BAACFB6-05E4-401A-A64C-C38D00C223B6}"/>
                </a:ext>
              </a:extLst>
            </p:cNvPr>
            <p:cNvSpPr>
              <a:spLocks/>
            </p:cNvSpPr>
            <p:nvPr/>
          </p:nvSpPr>
          <p:spPr bwMode="auto">
            <a:xfrm>
              <a:off x="5096262" y="1182171"/>
              <a:ext cx="4727" cy="2807"/>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0" y="1"/>
                    <a:pt x="1" y="1"/>
                    <a:pt x="2" y="0"/>
                  </a:cubicBezTo>
                  <a:cubicBezTo>
                    <a:pt x="1"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19" name="Freeform 1791">
              <a:extLst>
                <a:ext uri="{FF2B5EF4-FFF2-40B4-BE49-F238E27FC236}">
                  <a16:creationId xmlns:a16="http://schemas.microsoft.com/office/drawing/2014/main" xmlns="" id="{11E346D1-85F8-4564-8F48-F480C942DD01}"/>
                </a:ext>
              </a:extLst>
            </p:cNvPr>
            <p:cNvSpPr>
              <a:spLocks/>
            </p:cNvSpPr>
            <p:nvPr/>
          </p:nvSpPr>
          <p:spPr bwMode="auto">
            <a:xfrm>
              <a:off x="5096262" y="1182171"/>
              <a:ext cx="4727" cy="2807"/>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0" y="1"/>
                    <a:pt x="1" y="1"/>
                    <a:pt x="2" y="0"/>
                  </a:cubicBezTo>
                  <a:cubicBezTo>
                    <a:pt x="1"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20" name="Freeform 1792">
              <a:extLst>
                <a:ext uri="{FF2B5EF4-FFF2-40B4-BE49-F238E27FC236}">
                  <a16:creationId xmlns:a16="http://schemas.microsoft.com/office/drawing/2014/main" xmlns="" id="{58F7B537-DFC1-4579-BE6A-009F501C402D}"/>
                </a:ext>
              </a:extLst>
            </p:cNvPr>
            <p:cNvSpPr>
              <a:spLocks/>
            </p:cNvSpPr>
            <p:nvPr/>
          </p:nvSpPr>
          <p:spPr bwMode="auto">
            <a:xfrm>
              <a:off x="5143531" y="1177960"/>
              <a:ext cx="4727"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2" y="0"/>
                    <a:pt x="2" y="0"/>
                  </a:cubicBezTo>
                  <a:cubicBezTo>
                    <a:pt x="2" y="0"/>
                    <a:pt x="1"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21" name="Freeform 1793">
              <a:extLst>
                <a:ext uri="{FF2B5EF4-FFF2-40B4-BE49-F238E27FC236}">
                  <a16:creationId xmlns:a16="http://schemas.microsoft.com/office/drawing/2014/main" xmlns="" id="{711519A7-4174-4B2B-A55D-BA2196E2DF99}"/>
                </a:ext>
              </a:extLst>
            </p:cNvPr>
            <p:cNvSpPr>
              <a:spLocks/>
            </p:cNvSpPr>
            <p:nvPr/>
          </p:nvSpPr>
          <p:spPr bwMode="auto">
            <a:xfrm>
              <a:off x="5143531" y="1177960"/>
              <a:ext cx="4727"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2" y="0"/>
                    <a:pt x="2" y="0"/>
                  </a:cubicBezTo>
                  <a:cubicBezTo>
                    <a:pt x="2" y="0"/>
                    <a:pt x="1"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22" name="Freeform 1794">
              <a:extLst>
                <a:ext uri="{FF2B5EF4-FFF2-40B4-BE49-F238E27FC236}">
                  <a16:creationId xmlns:a16="http://schemas.microsoft.com/office/drawing/2014/main" xmlns="" id="{EACE1FA0-88CE-4E84-8E7F-26C2FBA4339A}"/>
                </a:ext>
              </a:extLst>
            </p:cNvPr>
            <p:cNvSpPr>
              <a:spLocks/>
            </p:cNvSpPr>
            <p:nvPr/>
          </p:nvSpPr>
          <p:spPr bwMode="auto">
            <a:xfrm>
              <a:off x="5184498" y="1175153"/>
              <a:ext cx="6303" cy="2807"/>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0" y="1"/>
                    <a:pt x="1" y="1"/>
                    <a:pt x="2" y="0"/>
                  </a:cubicBezTo>
                  <a:cubicBezTo>
                    <a:pt x="1" y="0"/>
                    <a:pt x="0"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23" name="Freeform 1795">
              <a:extLst>
                <a:ext uri="{FF2B5EF4-FFF2-40B4-BE49-F238E27FC236}">
                  <a16:creationId xmlns:a16="http://schemas.microsoft.com/office/drawing/2014/main" xmlns="" id="{2A1479ED-1D46-4910-81F7-471DAB1B3AB9}"/>
                </a:ext>
              </a:extLst>
            </p:cNvPr>
            <p:cNvSpPr>
              <a:spLocks/>
            </p:cNvSpPr>
            <p:nvPr/>
          </p:nvSpPr>
          <p:spPr bwMode="auto">
            <a:xfrm>
              <a:off x="5184498" y="1175153"/>
              <a:ext cx="6303" cy="2807"/>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0" y="1"/>
                    <a:pt x="1" y="1"/>
                    <a:pt x="2" y="0"/>
                  </a:cubicBezTo>
                  <a:cubicBezTo>
                    <a:pt x="1" y="0"/>
                    <a:pt x="0"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24" name="Freeform 1796">
              <a:extLst>
                <a:ext uri="{FF2B5EF4-FFF2-40B4-BE49-F238E27FC236}">
                  <a16:creationId xmlns:a16="http://schemas.microsoft.com/office/drawing/2014/main" xmlns="" id="{CEA4AC26-592B-4AA4-BBD0-4DD40FFD3669}"/>
                </a:ext>
              </a:extLst>
            </p:cNvPr>
            <p:cNvSpPr>
              <a:spLocks/>
            </p:cNvSpPr>
            <p:nvPr/>
          </p:nvSpPr>
          <p:spPr bwMode="auto">
            <a:xfrm>
              <a:off x="5195529" y="1175153"/>
              <a:ext cx="3151"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25" name="Freeform 1797">
              <a:extLst>
                <a:ext uri="{FF2B5EF4-FFF2-40B4-BE49-F238E27FC236}">
                  <a16:creationId xmlns:a16="http://schemas.microsoft.com/office/drawing/2014/main" xmlns="" id="{A401F9A8-85D2-4242-BA0A-F58C18494EBE}"/>
                </a:ext>
              </a:extLst>
            </p:cNvPr>
            <p:cNvSpPr>
              <a:spLocks/>
            </p:cNvSpPr>
            <p:nvPr/>
          </p:nvSpPr>
          <p:spPr bwMode="auto">
            <a:xfrm>
              <a:off x="5195529" y="1175153"/>
              <a:ext cx="3151"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26" name="Freeform 1798">
              <a:extLst>
                <a:ext uri="{FF2B5EF4-FFF2-40B4-BE49-F238E27FC236}">
                  <a16:creationId xmlns:a16="http://schemas.microsoft.com/office/drawing/2014/main" xmlns="" id="{B64CC626-C4E0-422D-B1A3-6B613FE458C0}"/>
                </a:ext>
              </a:extLst>
            </p:cNvPr>
            <p:cNvSpPr>
              <a:spLocks/>
            </p:cNvSpPr>
            <p:nvPr/>
          </p:nvSpPr>
          <p:spPr bwMode="auto">
            <a:xfrm>
              <a:off x="5195529" y="1175153"/>
              <a:ext cx="3151"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27" name="Freeform 1799">
              <a:extLst>
                <a:ext uri="{FF2B5EF4-FFF2-40B4-BE49-F238E27FC236}">
                  <a16:creationId xmlns:a16="http://schemas.microsoft.com/office/drawing/2014/main" xmlns="" id="{94757E09-DAC0-444A-B749-260D5AC1BA15}"/>
                </a:ext>
              </a:extLst>
            </p:cNvPr>
            <p:cNvSpPr>
              <a:spLocks/>
            </p:cNvSpPr>
            <p:nvPr/>
          </p:nvSpPr>
          <p:spPr bwMode="auto">
            <a:xfrm>
              <a:off x="5206557" y="1175153"/>
              <a:ext cx="11030" cy="2807"/>
            </a:xfrm>
            <a:custGeom>
              <a:avLst/>
              <a:gdLst>
                <a:gd name="T0" fmla="*/ 0 w 4"/>
                <a:gd name="T1" fmla="*/ 1 h 1"/>
                <a:gd name="T2" fmla="*/ 4 w 4"/>
                <a:gd name="T3" fmla="*/ 1 h 1"/>
                <a:gd name="T4" fmla="*/ 0 w 4"/>
                <a:gd name="T5" fmla="*/ 1 h 1"/>
              </a:gdLst>
              <a:ahLst/>
              <a:cxnLst>
                <a:cxn ang="0">
                  <a:pos x="T0" y="T1"/>
                </a:cxn>
                <a:cxn ang="0">
                  <a:pos x="T2" y="T3"/>
                </a:cxn>
                <a:cxn ang="0">
                  <a:pos x="T4" y="T5"/>
                </a:cxn>
              </a:cxnLst>
              <a:rect l="0" t="0" r="r" b="b"/>
              <a:pathLst>
                <a:path w="4" h="1">
                  <a:moveTo>
                    <a:pt x="0" y="1"/>
                  </a:moveTo>
                  <a:cubicBezTo>
                    <a:pt x="2" y="1"/>
                    <a:pt x="3" y="1"/>
                    <a:pt x="4" y="1"/>
                  </a:cubicBezTo>
                  <a:cubicBezTo>
                    <a:pt x="3" y="1"/>
                    <a:pt x="2"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28" name="Freeform 1800">
              <a:extLst>
                <a:ext uri="{FF2B5EF4-FFF2-40B4-BE49-F238E27FC236}">
                  <a16:creationId xmlns:a16="http://schemas.microsoft.com/office/drawing/2014/main" xmlns="" id="{266EBA3F-EBCC-454D-83AA-76670A9AA96E}"/>
                </a:ext>
              </a:extLst>
            </p:cNvPr>
            <p:cNvSpPr>
              <a:spLocks/>
            </p:cNvSpPr>
            <p:nvPr/>
          </p:nvSpPr>
          <p:spPr bwMode="auto">
            <a:xfrm>
              <a:off x="5206557" y="1175153"/>
              <a:ext cx="11030" cy="2807"/>
            </a:xfrm>
            <a:custGeom>
              <a:avLst/>
              <a:gdLst>
                <a:gd name="T0" fmla="*/ 0 w 4"/>
                <a:gd name="T1" fmla="*/ 1 h 1"/>
                <a:gd name="T2" fmla="*/ 4 w 4"/>
                <a:gd name="T3" fmla="*/ 1 h 1"/>
                <a:gd name="T4" fmla="*/ 0 w 4"/>
                <a:gd name="T5" fmla="*/ 1 h 1"/>
              </a:gdLst>
              <a:ahLst/>
              <a:cxnLst>
                <a:cxn ang="0">
                  <a:pos x="T0" y="T1"/>
                </a:cxn>
                <a:cxn ang="0">
                  <a:pos x="T2" y="T3"/>
                </a:cxn>
                <a:cxn ang="0">
                  <a:pos x="T4" y="T5"/>
                </a:cxn>
              </a:cxnLst>
              <a:rect l="0" t="0" r="r" b="b"/>
              <a:pathLst>
                <a:path w="4" h="1">
                  <a:moveTo>
                    <a:pt x="0" y="1"/>
                  </a:moveTo>
                  <a:cubicBezTo>
                    <a:pt x="2" y="1"/>
                    <a:pt x="3" y="1"/>
                    <a:pt x="4" y="1"/>
                  </a:cubicBezTo>
                  <a:cubicBezTo>
                    <a:pt x="3" y="1"/>
                    <a:pt x="2"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29" name="Freeform 1801">
              <a:extLst>
                <a:ext uri="{FF2B5EF4-FFF2-40B4-BE49-F238E27FC236}">
                  <a16:creationId xmlns:a16="http://schemas.microsoft.com/office/drawing/2014/main" xmlns="" id="{EE0A7AE2-8E7E-49ED-A62A-264701D3F2BE}"/>
                </a:ext>
              </a:extLst>
            </p:cNvPr>
            <p:cNvSpPr>
              <a:spLocks/>
            </p:cNvSpPr>
            <p:nvPr/>
          </p:nvSpPr>
          <p:spPr bwMode="auto">
            <a:xfrm>
              <a:off x="5220738" y="1175153"/>
              <a:ext cx="315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30" name="Freeform 1802">
              <a:extLst>
                <a:ext uri="{FF2B5EF4-FFF2-40B4-BE49-F238E27FC236}">
                  <a16:creationId xmlns:a16="http://schemas.microsoft.com/office/drawing/2014/main" xmlns="" id="{A5137749-0C4B-45AF-9722-ECB5369F6DCF}"/>
                </a:ext>
              </a:extLst>
            </p:cNvPr>
            <p:cNvSpPr>
              <a:spLocks/>
            </p:cNvSpPr>
            <p:nvPr/>
          </p:nvSpPr>
          <p:spPr bwMode="auto">
            <a:xfrm>
              <a:off x="5220738" y="1175153"/>
              <a:ext cx="315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31" name="Freeform 1803">
              <a:extLst>
                <a:ext uri="{FF2B5EF4-FFF2-40B4-BE49-F238E27FC236}">
                  <a16:creationId xmlns:a16="http://schemas.microsoft.com/office/drawing/2014/main" xmlns="" id="{439591AC-F738-49A2-9B47-D0234DA2043D}"/>
                </a:ext>
              </a:extLst>
            </p:cNvPr>
            <p:cNvSpPr>
              <a:spLocks/>
            </p:cNvSpPr>
            <p:nvPr/>
          </p:nvSpPr>
          <p:spPr bwMode="auto">
            <a:xfrm>
              <a:off x="5220738" y="1159712"/>
              <a:ext cx="17333" cy="5615"/>
            </a:xfrm>
            <a:custGeom>
              <a:avLst/>
              <a:gdLst>
                <a:gd name="T0" fmla="*/ 0 w 6"/>
                <a:gd name="T1" fmla="*/ 1 h 2"/>
                <a:gd name="T2" fmla="*/ 6 w 6"/>
                <a:gd name="T3" fmla="*/ 0 h 2"/>
                <a:gd name="T4" fmla="*/ 0 w 6"/>
                <a:gd name="T5" fmla="*/ 1 h 2"/>
              </a:gdLst>
              <a:ahLst/>
              <a:cxnLst>
                <a:cxn ang="0">
                  <a:pos x="T0" y="T1"/>
                </a:cxn>
                <a:cxn ang="0">
                  <a:pos x="T2" y="T3"/>
                </a:cxn>
                <a:cxn ang="0">
                  <a:pos x="T4" y="T5"/>
                </a:cxn>
              </a:cxnLst>
              <a:rect l="0" t="0" r="r" b="b"/>
              <a:pathLst>
                <a:path w="6" h="2">
                  <a:moveTo>
                    <a:pt x="0" y="1"/>
                  </a:moveTo>
                  <a:cubicBezTo>
                    <a:pt x="2" y="2"/>
                    <a:pt x="4" y="1"/>
                    <a:pt x="6" y="0"/>
                  </a:cubicBezTo>
                  <a:cubicBezTo>
                    <a:pt x="4" y="0"/>
                    <a:pt x="2"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32" name="Freeform 1804">
              <a:extLst>
                <a:ext uri="{FF2B5EF4-FFF2-40B4-BE49-F238E27FC236}">
                  <a16:creationId xmlns:a16="http://schemas.microsoft.com/office/drawing/2014/main" xmlns="" id="{6785D938-2C3C-49EE-89E2-4B3320C31F41}"/>
                </a:ext>
              </a:extLst>
            </p:cNvPr>
            <p:cNvSpPr>
              <a:spLocks/>
            </p:cNvSpPr>
            <p:nvPr/>
          </p:nvSpPr>
          <p:spPr bwMode="auto">
            <a:xfrm>
              <a:off x="5220738" y="1159712"/>
              <a:ext cx="17333" cy="5615"/>
            </a:xfrm>
            <a:custGeom>
              <a:avLst/>
              <a:gdLst>
                <a:gd name="T0" fmla="*/ 0 w 6"/>
                <a:gd name="T1" fmla="*/ 1 h 2"/>
                <a:gd name="T2" fmla="*/ 6 w 6"/>
                <a:gd name="T3" fmla="*/ 0 h 2"/>
                <a:gd name="T4" fmla="*/ 0 w 6"/>
                <a:gd name="T5" fmla="*/ 1 h 2"/>
              </a:gdLst>
              <a:ahLst/>
              <a:cxnLst>
                <a:cxn ang="0">
                  <a:pos x="T0" y="T1"/>
                </a:cxn>
                <a:cxn ang="0">
                  <a:pos x="T2" y="T3"/>
                </a:cxn>
                <a:cxn ang="0">
                  <a:pos x="T4" y="T5"/>
                </a:cxn>
              </a:cxnLst>
              <a:rect l="0" t="0" r="r" b="b"/>
              <a:pathLst>
                <a:path w="6" h="2">
                  <a:moveTo>
                    <a:pt x="0" y="1"/>
                  </a:moveTo>
                  <a:cubicBezTo>
                    <a:pt x="2" y="2"/>
                    <a:pt x="4" y="1"/>
                    <a:pt x="6" y="0"/>
                  </a:cubicBezTo>
                  <a:cubicBezTo>
                    <a:pt x="4" y="0"/>
                    <a:pt x="2"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33" name="Freeform 1805">
              <a:extLst>
                <a:ext uri="{FF2B5EF4-FFF2-40B4-BE49-F238E27FC236}">
                  <a16:creationId xmlns:a16="http://schemas.microsoft.com/office/drawing/2014/main" xmlns="" id="{5A027E28-D6B7-4FC1-852F-3502DE003959}"/>
                </a:ext>
              </a:extLst>
            </p:cNvPr>
            <p:cNvSpPr>
              <a:spLocks/>
            </p:cNvSpPr>
            <p:nvPr/>
          </p:nvSpPr>
          <p:spPr bwMode="auto">
            <a:xfrm>
              <a:off x="5238070" y="1162520"/>
              <a:ext cx="12606" cy="5615"/>
            </a:xfrm>
            <a:custGeom>
              <a:avLst/>
              <a:gdLst>
                <a:gd name="T0" fmla="*/ 0 w 5"/>
                <a:gd name="T1" fmla="*/ 1 h 2"/>
                <a:gd name="T2" fmla="*/ 5 w 5"/>
                <a:gd name="T3" fmla="*/ 1 h 2"/>
                <a:gd name="T4" fmla="*/ 0 w 5"/>
                <a:gd name="T5" fmla="*/ 1 h 2"/>
              </a:gdLst>
              <a:ahLst/>
              <a:cxnLst>
                <a:cxn ang="0">
                  <a:pos x="T0" y="T1"/>
                </a:cxn>
                <a:cxn ang="0">
                  <a:pos x="T2" y="T3"/>
                </a:cxn>
                <a:cxn ang="0">
                  <a:pos x="T4" y="T5"/>
                </a:cxn>
              </a:cxnLst>
              <a:rect l="0" t="0" r="r" b="b"/>
              <a:pathLst>
                <a:path w="5" h="2">
                  <a:moveTo>
                    <a:pt x="0" y="1"/>
                  </a:moveTo>
                  <a:cubicBezTo>
                    <a:pt x="1" y="1"/>
                    <a:pt x="4" y="2"/>
                    <a:pt x="5" y="1"/>
                  </a:cubicBezTo>
                  <a:cubicBezTo>
                    <a:pt x="3" y="0"/>
                    <a:pt x="1"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34" name="Freeform 1806">
              <a:extLst>
                <a:ext uri="{FF2B5EF4-FFF2-40B4-BE49-F238E27FC236}">
                  <a16:creationId xmlns:a16="http://schemas.microsoft.com/office/drawing/2014/main" xmlns="" id="{D78A49D3-8D28-4625-AE84-D4152E19A3A5}"/>
                </a:ext>
              </a:extLst>
            </p:cNvPr>
            <p:cNvSpPr>
              <a:spLocks/>
            </p:cNvSpPr>
            <p:nvPr/>
          </p:nvSpPr>
          <p:spPr bwMode="auto">
            <a:xfrm>
              <a:off x="5238070" y="1162520"/>
              <a:ext cx="12606" cy="5615"/>
            </a:xfrm>
            <a:custGeom>
              <a:avLst/>
              <a:gdLst>
                <a:gd name="T0" fmla="*/ 0 w 5"/>
                <a:gd name="T1" fmla="*/ 1 h 2"/>
                <a:gd name="T2" fmla="*/ 5 w 5"/>
                <a:gd name="T3" fmla="*/ 1 h 2"/>
                <a:gd name="T4" fmla="*/ 0 w 5"/>
                <a:gd name="T5" fmla="*/ 1 h 2"/>
              </a:gdLst>
              <a:ahLst/>
              <a:cxnLst>
                <a:cxn ang="0">
                  <a:pos x="T0" y="T1"/>
                </a:cxn>
                <a:cxn ang="0">
                  <a:pos x="T2" y="T3"/>
                </a:cxn>
                <a:cxn ang="0">
                  <a:pos x="T4" y="T5"/>
                </a:cxn>
              </a:cxnLst>
              <a:rect l="0" t="0" r="r" b="b"/>
              <a:pathLst>
                <a:path w="5" h="2">
                  <a:moveTo>
                    <a:pt x="0" y="1"/>
                  </a:moveTo>
                  <a:cubicBezTo>
                    <a:pt x="1" y="1"/>
                    <a:pt x="4" y="2"/>
                    <a:pt x="5" y="1"/>
                  </a:cubicBezTo>
                  <a:cubicBezTo>
                    <a:pt x="3" y="0"/>
                    <a:pt x="1"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35" name="Freeform 1807">
              <a:extLst>
                <a:ext uri="{FF2B5EF4-FFF2-40B4-BE49-F238E27FC236}">
                  <a16:creationId xmlns:a16="http://schemas.microsoft.com/office/drawing/2014/main" xmlns="" id="{391D7BFE-BA5F-4B2B-A2E2-CD4CEF888DF9}"/>
                </a:ext>
              </a:extLst>
            </p:cNvPr>
            <p:cNvSpPr>
              <a:spLocks/>
            </p:cNvSpPr>
            <p:nvPr/>
          </p:nvSpPr>
          <p:spPr bwMode="auto">
            <a:xfrm>
              <a:off x="5238070" y="1152693"/>
              <a:ext cx="4727" cy="2807"/>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0"/>
                    <a:pt x="0"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36" name="Freeform 1808">
              <a:extLst>
                <a:ext uri="{FF2B5EF4-FFF2-40B4-BE49-F238E27FC236}">
                  <a16:creationId xmlns:a16="http://schemas.microsoft.com/office/drawing/2014/main" xmlns="" id="{4D2D200D-5939-4221-99D2-F1D6B9897282}"/>
                </a:ext>
              </a:extLst>
            </p:cNvPr>
            <p:cNvSpPr>
              <a:spLocks/>
            </p:cNvSpPr>
            <p:nvPr/>
          </p:nvSpPr>
          <p:spPr bwMode="auto">
            <a:xfrm>
              <a:off x="5238070" y="1152693"/>
              <a:ext cx="4727" cy="2807"/>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0"/>
                    <a:pt x="0"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37" name="Freeform 1809">
              <a:extLst>
                <a:ext uri="{FF2B5EF4-FFF2-40B4-BE49-F238E27FC236}">
                  <a16:creationId xmlns:a16="http://schemas.microsoft.com/office/drawing/2014/main" xmlns="" id="{F8548FE5-4143-4D7B-B6CD-646BAAD5A0F1}"/>
                </a:ext>
              </a:extLst>
            </p:cNvPr>
            <p:cNvSpPr>
              <a:spLocks/>
            </p:cNvSpPr>
            <p:nvPr/>
          </p:nvSpPr>
          <p:spPr bwMode="auto">
            <a:xfrm>
              <a:off x="5242797" y="1162520"/>
              <a:ext cx="6303"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1"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38" name="Freeform 1810">
              <a:extLst>
                <a:ext uri="{FF2B5EF4-FFF2-40B4-BE49-F238E27FC236}">
                  <a16:creationId xmlns:a16="http://schemas.microsoft.com/office/drawing/2014/main" xmlns="" id="{1389A1E6-E764-49F6-95F4-F6215A6E251D}"/>
                </a:ext>
              </a:extLst>
            </p:cNvPr>
            <p:cNvSpPr>
              <a:spLocks/>
            </p:cNvSpPr>
            <p:nvPr/>
          </p:nvSpPr>
          <p:spPr bwMode="auto">
            <a:xfrm>
              <a:off x="5242797" y="1162520"/>
              <a:ext cx="6303"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1"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39" name="Freeform 1811">
              <a:extLst>
                <a:ext uri="{FF2B5EF4-FFF2-40B4-BE49-F238E27FC236}">
                  <a16:creationId xmlns:a16="http://schemas.microsoft.com/office/drawing/2014/main" xmlns="" id="{8999F11C-9241-4224-ACE2-15A95BAB67E8}"/>
                </a:ext>
              </a:extLst>
            </p:cNvPr>
            <p:cNvSpPr>
              <a:spLocks/>
            </p:cNvSpPr>
            <p:nvPr/>
          </p:nvSpPr>
          <p:spPr bwMode="auto">
            <a:xfrm>
              <a:off x="5253826" y="1172346"/>
              <a:ext cx="315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40" name="Freeform 1812">
              <a:extLst>
                <a:ext uri="{FF2B5EF4-FFF2-40B4-BE49-F238E27FC236}">
                  <a16:creationId xmlns:a16="http://schemas.microsoft.com/office/drawing/2014/main" xmlns="" id="{C3E55DCB-3444-4159-A1E1-34B223BAA4C9}"/>
                </a:ext>
              </a:extLst>
            </p:cNvPr>
            <p:cNvSpPr>
              <a:spLocks/>
            </p:cNvSpPr>
            <p:nvPr/>
          </p:nvSpPr>
          <p:spPr bwMode="auto">
            <a:xfrm>
              <a:off x="5253826" y="1172346"/>
              <a:ext cx="315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41" name="Freeform 1814">
              <a:extLst>
                <a:ext uri="{FF2B5EF4-FFF2-40B4-BE49-F238E27FC236}">
                  <a16:creationId xmlns:a16="http://schemas.microsoft.com/office/drawing/2014/main" xmlns="" id="{32ACE4F8-6807-4C9D-965D-EEF45DB565F0}"/>
                </a:ext>
              </a:extLst>
            </p:cNvPr>
            <p:cNvSpPr>
              <a:spLocks/>
            </p:cNvSpPr>
            <p:nvPr/>
          </p:nvSpPr>
          <p:spPr bwMode="auto">
            <a:xfrm>
              <a:off x="5286916" y="1179364"/>
              <a:ext cx="6303"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1"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42" name="Freeform 1815">
              <a:extLst>
                <a:ext uri="{FF2B5EF4-FFF2-40B4-BE49-F238E27FC236}">
                  <a16:creationId xmlns:a16="http://schemas.microsoft.com/office/drawing/2014/main" xmlns="" id="{00D41D2A-3829-4169-A320-FEB752009D17}"/>
                </a:ext>
              </a:extLst>
            </p:cNvPr>
            <p:cNvSpPr>
              <a:spLocks/>
            </p:cNvSpPr>
            <p:nvPr/>
          </p:nvSpPr>
          <p:spPr bwMode="auto">
            <a:xfrm>
              <a:off x="5286916" y="1179364"/>
              <a:ext cx="6303"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1"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43" name="Freeform 1816">
              <a:extLst>
                <a:ext uri="{FF2B5EF4-FFF2-40B4-BE49-F238E27FC236}">
                  <a16:creationId xmlns:a16="http://schemas.microsoft.com/office/drawing/2014/main" xmlns="" id="{386CFA41-BDB6-452B-B72C-2DAF66082DB1}"/>
                </a:ext>
              </a:extLst>
            </p:cNvPr>
            <p:cNvSpPr>
              <a:spLocks/>
            </p:cNvSpPr>
            <p:nvPr/>
          </p:nvSpPr>
          <p:spPr bwMode="auto">
            <a:xfrm>
              <a:off x="5297946" y="1152693"/>
              <a:ext cx="6303" cy="2807"/>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2" y="0"/>
                    <a:pt x="1"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44" name="Freeform 1817">
              <a:extLst>
                <a:ext uri="{FF2B5EF4-FFF2-40B4-BE49-F238E27FC236}">
                  <a16:creationId xmlns:a16="http://schemas.microsoft.com/office/drawing/2014/main" xmlns="" id="{35A82FAE-1E48-433E-A000-49881D99F18D}"/>
                </a:ext>
              </a:extLst>
            </p:cNvPr>
            <p:cNvSpPr>
              <a:spLocks/>
            </p:cNvSpPr>
            <p:nvPr/>
          </p:nvSpPr>
          <p:spPr bwMode="auto">
            <a:xfrm>
              <a:off x="5297946" y="1152693"/>
              <a:ext cx="6303" cy="2807"/>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2" y="0"/>
                    <a:pt x="1"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45" name="Freeform 1818">
              <a:extLst>
                <a:ext uri="{FF2B5EF4-FFF2-40B4-BE49-F238E27FC236}">
                  <a16:creationId xmlns:a16="http://schemas.microsoft.com/office/drawing/2014/main" xmlns="" id="{85A4ED48-7015-4690-875B-494187E2197C}"/>
                </a:ext>
              </a:extLst>
            </p:cNvPr>
            <p:cNvSpPr>
              <a:spLocks/>
            </p:cNvSpPr>
            <p:nvPr/>
          </p:nvSpPr>
          <p:spPr bwMode="auto">
            <a:xfrm>
              <a:off x="5304247" y="1149886"/>
              <a:ext cx="28362" cy="8422"/>
            </a:xfrm>
            <a:custGeom>
              <a:avLst/>
              <a:gdLst>
                <a:gd name="T0" fmla="*/ 0 w 10"/>
                <a:gd name="T1" fmla="*/ 1 h 3"/>
                <a:gd name="T2" fmla="*/ 10 w 10"/>
                <a:gd name="T3" fmla="*/ 1 h 3"/>
                <a:gd name="T4" fmla="*/ 0 w 10"/>
                <a:gd name="T5" fmla="*/ 1 h 3"/>
              </a:gdLst>
              <a:ahLst/>
              <a:cxnLst>
                <a:cxn ang="0">
                  <a:pos x="T0" y="T1"/>
                </a:cxn>
                <a:cxn ang="0">
                  <a:pos x="T2" y="T3"/>
                </a:cxn>
                <a:cxn ang="0">
                  <a:pos x="T4" y="T5"/>
                </a:cxn>
              </a:cxnLst>
              <a:rect l="0" t="0" r="r" b="b"/>
              <a:pathLst>
                <a:path w="10" h="3">
                  <a:moveTo>
                    <a:pt x="0" y="1"/>
                  </a:moveTo>
                  <a:cubicBezTo>
                    <a:pt x="3" y="1"/>
                    <a:pt x="8" y="3"/>
                    <a:pt x="10" y="1"/>
                  </a:cubicBezTo>
                  <a:cubicBezTo>
                    <a:pt x="7" y="0"/>
                    <a:pt x="3"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46" name="Freeform 1819">
              <a:extLst>
                <a:ext uri="{FF2B5EF4-FFF2-40B4-BE49-F238E27FC236}">
                  <a16:creationId xmlns:a16="http://schemas.microsoft.com/office/drawing/2014/main" xmlns="" id="{96D9C8FD-2A23-4B78-A99A-F9B11CB958F5}"/>
                </a:ext>
              </a:extLst>
            </p:cNvPr>
            <p:cNvSpPr>
              <a:spLocks/>
            </p:cNvSpPr>
            <p:nvPr/>
          </p:nvSpPr>
          <p:spPr bwMode="auto">
            <a:xfrm>
              <a:off x="5304247" y="1149886"/>
              <a:ext cx="28362" cy="8422"/>
            </a:xfrm>
            <a:custGeom>
              <a:avLst/>
              <a:gdLst>
                <a:gd name="T0" fmla="*/ 0 w 10"/>
                <a:gd name="T1" fmla="*/ 1 h 3"/>
                <a:gd name="T2" fmla="*/ 10 w 10"/>
                <a:gd name="T3" fmla="*/ 1 h 3"/>
                <a:gd name="T4" fmla="*/ 0 w 10"/>
                <a:gd name="T5" fmla="*/ 1 h 3"/>
              </a:gdLst>
              <a:ahLst/>
              <a:cxnLst>
                <a:cxn ang="0">
                  <a:pos x="T0" y="T1"/>
                </a:cxn>
                <a:cxn ang="0">
                  <a:pos x="T2" y="T3"/>
                </a:cxn>
                <a:cxn ang="0">
                  <a:pos x="T4" y="T5"/>
                </a:cxn>
              </a:cxnLst>
              <a:rect l="0" t="0" r="r" b="b"/>
              <a:pathLst>
                <a:path w="10" h="3">
                  <a:moveTo>
                    <a:pt x="0" y="1"/>
                  </a:moveTo>
                  <a:cubicBezTo>
                    <a:pt x="3" y="1"/>
                    <a:pt x="8" y="3"/>
                    <a:pt x="10" y="1"/>
                  </a:cubicBezTo>
                  <a:cubicBezTo>
                    <a:pt x="7" y="0"/>
                    <a:pt x="3"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47" name="Freeform 1820">
              <a:extLst>
                <a:ext uri="{FF2B5EF4-FFF2-40B4-BE49-F238E27FC236}">
                  <a16:creationId xmlns:a16="http://schemas.microsoft.com/office/drawing/2014/main" xmlns="" id="{00D430E2-4748-4B90-B4A5-1FE378832FAC}"/>
                </a:ext>
              </a:extLst>
            </p:cNvPr>
            <p:cNvSpPr>
              <a:spLocks/>
            </p:cNvSpPr>
            <p:nvPr/>
          </p:nvSpPr>
          <p:spPr bwMode="auto">
            <a:xfrm>
              <a:off x="4617267" y="1799803"/>
              <a:ext cx="89812" cy="37901"/>
            </a:xfrm>
            <a:custGeom>
              <a:avLst/>
              <a:gdLst>
                <a:gd name="T0" fmla="*/ 0 w 32"/>
                <a:gd name="T1" fmla="*/ 12 h 15"/>
                <a:gd name="T2" fmla="*/ 3 w 32"/>
                <a:gd name="T3" fmla="*/ 8 h 15"/>
                <a:gd name="T4" fmla="*/ 4 w 32"/>
                <a:gd name="T5" fmla="*/ 6 h 15"/>
                <a:gd name="T6" fmla="*/ 9 w 32"/>
                <a:gd name="T7" fmla="*/ 5 h 15"/>
                <a:gd name="T8" fmla="*/ 12 w 32"/>
                <a:gd name="T9" fmla="*/ 2 h 15"/>
                <a:gd name="T10" fmla="*/ 8 w 32"/>
                <a:gd name="T11" fmla="*/ 6 h 15"/>
                <a:gd name="T12" fmla="*/ 14 w 32"/>
                <a:gd name="T13" fmla="*/ 4 h 15"/>
                <a:gd name="T14" fmla="*/ 20 w 32"/>
                <a:gd name="T15" fmla="*/ 4 h 15"/>
                <a:gd name="T16" fmla="*/ 30 w 32"/>
                <a:gd name="T17" fmla="*/ 6 h 15"/>
                <a:gd name="T18" fmla="*/ 30 w 32"/>
                <a:gd name="T19" fmla="*/ 9 h 15"/>
                <a:gd name="T20" fmla="*/ 31 w 32"/>
                <a:gd name="T21" fmla="*/ 14 h 15"/>
                <a:gd name="T22" fmla="*/ 1 w 32"/>
                <a:gd name="T23" fmla="*/ 13 h 15"/>
                <a:gd name="T24" fmla="*/ 3 w 32"/>
                <a:gd name="T25" fmla="*/ 11 h 15"/>
                <a:gd name="T26" fmla="*/ 7 w 32"/>
                <a:gd name="T27" fmla="*/ 9 h 15"/>
                <a:gd name="T28" fmla="*/ 3 w 32"/>
                <a:gd name="T29" fmla="*/ 9 h 15"/>
                <a:gd name="T30" fmla="*/ 0 w 32"/>
                <a:gd name="T31"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15">
                  <a:moveTo>
                    <a:pt x="0" y="12"/>
                  </a:moveTo>
                  <a:cubicBezTo>
                    <a:pt x="1" y="11"/>
                    <a:pt x="3" y="10"/>
                    <a:pt x="3" y="8"/>
                  </a:cubicBezTo>
                  <a:cubicBezTo>
                    <a:pt x="3" y="7"/>
                    <a:pt x="3" y="6"/>
                    <a:pt x="4" y="6"/>
                  </a:cubicBezTo>
                  <a:cubicBezTo>
                    <a:pt x="6" y="6"/>
                    <a:pt x="7" y="6"/>
                    <a:pt x="9" y="5"/>
                  </a:cubicBezTo>
                  <a:cubicBezTo>
                    <a:pt x="10" y="5"/>
                    <a:pt x="11" y="2"/>
                    <a:pt x="12" y="2"/>
                  </a:cubicBezTo>
                  <a:cubicBezTo>
                    <a:pt x="11" y="3"/>
                    <a:pt x="9" y="5"/>
                    <a:pt x="8" y="6"/>
                  </a:cubicBezTo>
                  <a:cubicBezTo>
                    <a:pt x="12" y="6"/>
                    <a:pt x="14" y="8"/>
                    <a:pt x="14" y="4"/>
                  </a:cubicBezTo>
                  <a:cubicBezTo>
                    <a:pt x="14" y="0"/>
                    <a:pt x="19" y="4"/>
                    <a:pt x="20" y="4"/>
                  </a:cubicBezTo>
                  <a:cubicBezTo>
                    <a:pt x="23" y="6"/>
                    <a:pt x="27" y="4"/>
                    <a:pt x="30" y="6"/>
                  </a:cubicBezTo>
                  <a:cubicBezTo>
                    <a:pt x="31" y="7"/>
                    <a:pt x="32" y="7"/>
                    <a:pt x="30" y="9"/>
                  </a:cubicBezTo>
                  <a:cubicBezTo>
                    <a:pt x="29" y="10"/>
                    <a:pt x="30" y="13"/>
                    <a:pt x="31" y="14"/>
                  </a:cubicBezTo>
                  <a:cubicBezTo>
                    <a:pt x="21" y="15"/>
                    <a:pt x="11" y="14"/>
                    <a:pt x="1" y="13"/>
                  </a:cubicBezTo>
                  <a:cubicBezTo>
                    <a:pt x="2" y="12"/>
                    <a:pt x="3" y="11"/>
                    <a:pt x="3" y="11"/>
                  </a:cubicBezTo>
                  <a:cubicBezTo>
                    <a:pt x="5" y="10"/>
                    <a:pt x="6" y="11"/>
                    <a:pt x="7" y="9"/>
                  </a:cubicBezTo>
                  <a:cubicBezTo>
                    <a:pt x="6" y="9"/>
                    <a:pt x="4" y="9"/>
                    <a:pt x="3" y="9"/>
                  </a:cubicBezTo>
                  <a:cubicBezTo>
                    <a:pt x="2" y="9"/>
                    <a:pt x="1" y="12"/>
                    <a:pt x="0" y="1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48" name="Freeform 1821">
              <a:extLst>
                <a:ext uri="{FF2B5EF4-FFF2-40B4-BE49-F238E27FC236}">
                  <a16:creationId xmlns:a16="http://schemas.microsoft.com/office/drawing/2014/main" xmlns="" id="{201F1A96-CD8D-422C-B313-8B53AAD00C1F}"/>
                </a:ext>
              </a:extLst>
            </p:cNvPr>
            <p:cNvSpPr>
              <a:spLocks/>
            </p:cNvSpPr>
            <p:nvPr/>
          </p:nvSpPr>
          <p:spPr bwMode="auto">
            <a:xfrm>
              <a:off x="4617267" y="1799803"/>
              <a:ext cx="89812" cy="37901"/>
            </a:xfrm>
            <a:custGeom>
              <a:avLst/>
              <a:gdLst>
                <a:gd name="T0" fmla="*/ 0 w 32"/>
                <a:gd name="T1" fmla="*/ 12 h 15"/>
                <a:gd name="T2" fmla="*/ 3 w 32"/>
                <a:gd name="T3" fmla="*/ 8 h 15"/>
                <a:gd name="T4" fmla="*/ 4 w 32"/>
                <a:gd name="T5" fmla="*/ 6 h 15"/>
                <a:gd name="T6" fmla="*/ 9 w 32"/>
                <a:gd name="T7" fmla="*/ 5 h 15"/>
                <a:gd name="T8" fmla="*/ 12 w 32"/>
                <a:gd name="T9" fmla="*/ 2 h 15"/>
                <a:gd name="T10" fmla="*/ 8 w 32"/>
                <a:gd name="T11" fmla="*/ 6 h 15"/>
                <a:gd name="T12" fmla="*/ 14 w 32"/>
                <a:gd name="T13" fmla="*/ 4 h 15"/>
                <a:gd name="T14" fmla="*/ 20 w 32"/>
                <a:gd name="T15" fmla="*/ 4 h 15"/>
                <a:gd name="T16" fmla="*/ 30 w 32"/>
                <a:gd name="T17" fmla="*/ 6 h 15"/>
                <a:gd name="T18" fmla="*/ 30 w 32"/>
                <a:gd name="T19" fmla="*/ 9 h 15"/>
                <a:gd name="T20" fmla="*/ 31 w 32"/>
                <a:gd name="T21" fmla="*/ 14 h 15"/>
                <a:gd name="T22" fmla="*/ 1 w 32"/>
                <a:gd name="T23" fmla="*/ 13 h 15"/>
                <a:gd name="T24" fmla="*/ 3 w 32"/>
                <a:gd name="T25" fmla="*/ 11 h 15"/>
                <a:gd name="T26" fmla="*/ 7 w 32"/>
                <a:gd name="T27" fmla="*/ 9 h 15"/>
                <a:gd name="T28" fmla="*/ 3 w 32"/>
                <a:gd name="T29" fmla="*/ 9 h 15"/>
                <a:gd name="T30" fmla="*/ 0 w 32"/>
                <a:gd name="T31"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15">
                  <a:moveTo>
                    <a:pt x="0" y="12"/>
                  </a:moveTo>
                  <a:cubicBezTo>
                    <a:pt x="1" y="11"/>
                    <a:pt x="3" y="10"/>
                    <a:pt x="3" y="8"/>
                  </a:cubicBezTo>
                  <a:cubicBezTo>
                    <a:pt x="3" y="7"/>
                    <a:pt x="3" y="6"/>
                    <a:pt x="4" y="6"/>
                  </a:cubicBezTo>
                  <a:cubicBezTo>
                    <a:pt x="6" y="6"/>
                    <a:pt x="7" y="6"/>
                    <a:pt x="9" y="5"/>
                  </a:cubicBezTo>
                  <a:cubicBezTo>
                    <a:pt x="10" y="5"/>
                    <a:pt x="11" y="2"/>
                    <a:pt x="12" y="2"/>
                  </a:cubicBezTo>
                  <a:cubicBezTo>
                    <a:pt x="11" y="3"/>
                    <a:pt x="9" y="5"/>
                    <a:pt x="8" y="6"/>
                  </a:cubicBezTo>
                  <a:cubicBezTo>
                    <a:pt x="12" y="6"/>
                    <a:pt x="14" y="8"/>
                    <a:pt x="14" y="4"/>
                  </a:cubicBezTo>
                  <a:cubicBezTo>
                    <a:pt x="14" y="0"/>
                    <a:pt x="19" y="4"/>
                    <a:pt x="20" y="4"/>
                  </a:cubicBezTo>
                  <a:cubicBezTo>
                    <a:pt x="23" y="6"/>
                    <a:pt x="27" y="4"/>
                    <a:pt x="30" y="6"/>
                  </a:cubicBezTo>
                  <a:cubicBezTo>
                    <a:pt x="31" y="7"/>
                    <a:pt x="32" y="7"/>
                    <a:pt x="30" y="9"/>
                  </a:cubicBezTo>
                  <a:cubicBezTo>
                    <a:pt x="29" y="10"/>
                    <a:pt x="30" y="13"/>
                    <a:pt x="31" y="14"/>
                  </a:cubicBezTo>
                  <a:cubicBezTo>
                    <a:pt x="21" y="15"/>
                    <a:pt x="11" y="14"/>
                    <a:pt x="1" y="13"/>
                  </a:cubicBezTo>
                  <a:cubicBezTo>
                    <a:pt x="2" y="12"/>
                    <a:pt x="3" y="11"/>
                    <a:pt x="3" y="11"/>
                  </a:cubicBezTo>
                  <a:cubicBezTo>
                    <a:pt x="5" y="10"/>
                    <a:pt x="6" y="11"/>
                    <a:pt x="7" y="9"/>
                  </a:cubicBezTo>
                  <a:cubicBezTo>
                    <a:pt x="6" y="9"/>
                    <a:pt x="4" y="9"/>
                    <a:pt x="3" y="9"/>
                  </a:cubicBezTo>
                  <a:cubicBezTo>
                    <a:pt x="2" y="9"/>
                    <a:pt x="1" y="12"/>
                    <a:pt x="0" y="1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49" name="Freeform 1822">
              <a:extLst>
                <a:ext uri="{FF2B5EF4-FFF2-40B4-BE49-F238E27FC236}">
                  <a16:creationId xmlns:a16="http://schemas.microsoft.com/office/drawing/2014/main" xmlns="" id="{A53D3292-6970-44D5-95FC-A2582593EE2D}"/>
                </a:ext>
              </a:extLst>
            </p:cNvPr>
            <p:cNvSpPr>
              <a:spLocks/>
            </p:cNvSpPr>
            <p:nvPr/>
          </p:nvSpPr>
          <p:spPr bwMode="auto">
            <a:xfrm>
              <a:off x="4770104" y="1232706"/>
              <a:ext cx="3603494" cy="981194"/>
            </a:xfrm>
            <a:custGeom>
              <a:avLst/>
              <a:gdLst>
                <a:gd name="T0" fmla="*/ 38 w 1296"/>
                <a:gd name="T1" fmla="*/ 82 h 396"/>
                <a:gd name="T2" fmla="*/ 46 w 1296"/>
                <a:gd name="T3" fmla="*/ 107 h 396"/>
                <a:gd name="T4" fmla="*/ 63 w 1296"/>
                <a:gd name="T5" fmla="*/ 132 h 396"/>
                <a:gd name="T6" fmla="*/ 105 w 1296"/>
                <a:gd name="T7" fmla="*/ 114 h 396"/>
                <a:gd name="T8" fmla="*/ 134 w 1296"/>
                <a:gd name="T9" fmla="*/ 97 h 396"/>
                <a:gd name="T10" fmla="*/ 194 w 1296"/>
                <a:gd name="T11" fmla="*/ 85 h 396"/>
                <a:gd name="T12" fmla="*/ 245 w 1296"/>
                <a:gd name="T13" fmla="*/ 77 h 396"/>
                <a:gd name="T14" fmla="*/ 292 w 1296"/>
                <a:gd name="T15" fmla="*/ 71 h 396"/>
                <a:gd name="T16" fmla="*/ 346 w 1296"/>
                <a:gd name="T17" fmla="*/ 87 h 396"/>
                <a:gd name="T18" fmla="*/ 361 w 1296"/>
                <a:gd name="T19" fmla="*/ 85 h 396"/>
                <a:gd name="T20" fmla="*/ 341 w 1296"/>
                <a:gd name="T21" fmla="*/ 66 h 396"/>
                <a:gd name="T22" fmla="*/ 358 w 1296"/>
                <a:gd name="T23" fmla="*/ 52 h 396"/>
                <a:gd name="T24" fmla="*/ 411 w 1296"/>
                <a:gd name="T25" fmla="*/ 32 h 396"/>
                <a:gd name="T26" fmla="*/ 450 w 1296"/>
                <a:gd name="T27" fmla="*/ 16 h 396"/>
                <a:gd name="T28" fmla="*/ 489 w 1296"/>
                <a:gd name="T29" fmla="*/ 6 h 396"/>
                <a:gd name="T30" fmla="*/ 586 w 1296"/>
                <a:gd name="T31" fmla="*/ 16 h 396"/>
                <a:gd name="T32" fmla="*/ 563 w 1296"/>
                <a:gd name="T33" fmla="*/ 44 h 396"/>
                <a:gd name="T34" fmla="*/ 651 w 1296"/>
                <a:gd name="T35" fmla="*/ 40 h 396"/>
                <a:gd name="T36" fmla="*/ 730 w 1296"/>
                <a:gd name="T37" fmla="*/ 43 h 396"/>
                <a:gd name="T38" fmla="*/ 775 w 1296"/>
                <a:gd name="T39" fmla="*/ 57 h 396"/>
                <a:gd name="T40" fmla="*/ 819 w 1296"/>
                <a:gd name="T41" fmla="*/ 49 h 396"/>
                <a:gd name="T42" fmla="*/ 883 w 1296"/>
                <a:gd name="T43" fmla="*/ 51 h 396"/>
                <a:gd name="T44" fmla="*/ 1021 w 1296"/>
                <a:gd name="T45" fmla="*/ 77 h 396"/>
                <a:gd name="T46" fmla="*/ 1115 w 1296"/>
                <a:gd name="T47" fmla="*/ 75 h 396"/>
                <a:gd name="T48" fmla="*/ 1243 w 1296"/>
                <a:gd name="T49" fmla="*/ 107 h 396"/>
                <a:gd name="T50" fmla="*/ 1283 w 1296"/>
                <a:gd name="T51" fmla="*/ 116 h 396"/>
                <a:gd name="T52" fmla="*/ 1245 w 1296"/>
                <a:gd name="T53" fmla="*/ 119 h 396"/>
                <a:gd name="T54" fmla="*/ 1209 w 1296"/>
                <a:gd name="T55" fmla="*/ 127 h 396"/>
                <a:gd name="T56" fmla="*/ 1237 w 1296"/>
                <a:gd name="T57" fmla="*/ 140 h 396"/>
                <a:gd name="T58" fmla="*/ 1221 w 1296"/>
                <a:gd name="T59" fmla="*/ 162 h 396"/>
                <a:gd name="T60" fmla="*/ 1177 w 1296"/>
                <a:gd name="T61" fmla="*/ 176 h 396"/>
                <a:gd name="T62" fmla="*/ 1185 w 1296"/>
                <a:gd name="T63" fmla="*/ 210 h 396"/>
                <a:gd name="T64" fmla="*/ 1193 w 1296"/>
                <a:gd name="T65" fmla="*/ 257 h 396"/>
                <a:gd name="T66" fmla="*/ 1131 w 1296"/>
                <a:gd name="T67" fmla="*/ 204 h 396"/>
                <a:gd name="T68" fmla="*/ 1140 w 1296"/>
                <a:gd name="T69" fmla="*/ 152 h 396"/>
                <a:gd name="T70" fmla="*/ 1102 w 1296"/>
                <a:gd name="T71" fmla="*/ 159 h 396"/>
                <a:gd name="T72" fmla="*/ 1073 w 1296"/>
                <a:gd name="T73" fmla="*/ 191 h 396"/>
                <a:gd name="T74" fmla="*/ 986 w 1296"/>
                <a:gd name="T75" fmla="*/ 190 h 396"/>
                <a:gd name="T76" fmla="*/ 991 w 1296"/>
                <a:gd name="T77" fmla="*/ 245 h 396"/>
                <a:gd name="T78" fmla="*/ 1049 w 1296"/>
                <a:gd name="T79" fmla="*/ 273 h 396"/>
                <a:gd name="T80" fmla="*/ 1045 w 1296"/>
                <a:gd name="T81" fmla="*/ 377 h 396"/>
                <a:gd name="T82" fmla="*/ 1025 w 1296"/>
                <a:gd name="T83" fmla="*/ 341 h 396"/>
                <a:gd name="T84" fmla="*/ 961 w 1296"/>
                <a:gd name="T85" fmla="*/ 300 h 396"/>
                <a:gd name="T86" fmla="*/ 849 w 1296"/>
                <a:gd name="T87" fmla="*/ 260 h 396"/>
                <a:gd name="T88" fmla="*/ 791 w 1296"/>
                <a:gd name="T89" fmla="*/ 302 h 396"/>
                <a:gd name="T90" fmla="*/ 665 w 1296"/>
                <a:gd name="T91" fmla="*/ 285 h 396"/>
                <a:gd name="T92" fmla="*/ 589 w 1296"/>
                <a:gd name="T93" fmla="*/ 298 h 396"/>
                <a:gd name="T94" fmla="*/ 507 w 1296"/>
                <a:gd name="T95" fmla="*/ 281 h 396"/>
                <a:gd name="T96" fmla="*/ 427 w 1296"/>
                <a:gd name="T97" fmla="*/ 248 h 396"/>
                <a:gd name="T98" fmla="*/ 367 w 1296"/>
                <a:gd name="T99" fmla="*/ 237 h 396"/>
                <a:gd name="T100" fmla="*/ 315 w 1296"/>
                <a:gd name="T101" fmla="*/ 261 h 396"/>
                <a:gd name="T102" fmla="*/ 282 w 1296"/>
                <a:gd name="T103" fmla="*/ 280 h 396"/>
                <a:gd name="T104" fmla="*/ 211 w 1296"/>
                <a:gd name="T105" fmla="*/ 285 h 396"/>
                <a:gd name="T106" fmla="*/ 223 w 1296"/>
                <a:gd name="T107" fmla="*/ 339 h 396"/>
                <a:gd name="T108" fmla="*/ 227 w 1296"/>
                <a:gd name="T109" fmla="*/ 393 h 396"/>
                <a:gd name="T110" fmla="*/ 113 w 1296"/>
                <a:gd name="T111" fmla="*/ 348 h 396"/>
                <a:gd name="T112" fmla="*/ 125 w 1296"/>
                <a:gd name="T113" fmla="*/ 320 h 396"/>
                <a:gd name="T114" fmla="*/ 89 w 1296"/>
                <a:gd name="T115" fmla="*/ 280 h 396"/>
                <a:gd name="T116" fmla="*/ 43 w 1296"/>
                <a:gd name="T117" fmla="*/ 232 h 396"/>
                <a:gd name="T118" fmla="*/ 28 w 1296"/>
                <a:gd name="T119" fmla="*/ 180 h 396"/>
                <a:gd name="T120" fmla="*/ 9 w 1296"/>
                <a:gd name="T121" fmla="*/ 94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6" h="396">
                  <a:moveTo>
                    <a:pt x="0" y="85"/>
                  </a:moveTo>
                  <a:cubicBezTo>
                    <a:pt x="2" y="84"/>
                    <a:pt x="5" y="84"/>
                    <a:pt x="6" y="83"/>
                  </a:cubicBezTo>
                  <a:cubicBezTo>
                    <a:pt x="7" y="82"/>
                    <a:pt x="6" y="81"/>
                    <a:pt x="8" y="80"/>
                  </a:cubicBezTo>
                  <a:cubicBezTo>
                    <a:pt x="9" y="80"/>
                    <a:pt x="14" y="80"/>
                    <a:pt x="12" y="77"/>
                  </a:cubicBezTo>
                  <a:cubicBezTo>
                    <a:pt x="14" y="78"/>
                    <a:pt x="15" y="79"/>
                    <a:pt x="17" y="78"/>
                  </a:cubicBezTo>
                  <a:cubicBezTo>
                    <a:pt x="19" y="78"/>
                    <a:pt x="18" y="76"/>
                    <a:pt x="17" y="76"/>
                  </a:cubicBezTo>
                  <a:cubicBezTo>
                    <a:pt x="18" y="76"/>
                    <a:pt x="20" y="76"/>
                    <a:pt x="22" y="77"/>
                  </a:cubicBezTo>
                  <a:cubicBezTo>
                    <a:pt x="22" y="77"/>
                    <a:pt x="24" y="76"/>
                    <a:pt x="24" y="76"/>
                  </a:cubicBezTo>
                  <a:cubicBezTo>
                    <a:pt x="24" y="75"/>
                    <a:pt x="25" y="75"/>
                    <a:pt x="26" y="75"/>
                  </a:cubicBezTo>
                  <a:cubicBezTo>
                    <a:pt x="25" y="74"/>
                    <a:pt x="25" y="74"/>
                    <a:pt x="25" y="74"/>
                  </a:cubicBezTo>
                  <a:cubicBezTo>
                    <a:pt x="26" y="74"/>
                    <a:pt x="28" y="75"/>
                    <a:pt x="29" y="75"/>
                  </a:cubicBezTo>
                  <a:cubicBezTo>
                    <a:pt x="31" y="76"/>
                    <a:pt x="33" y="76"/>
                    <a:pt x="35" y="76"/>
                  </a:cubicBezTo>
                  <a:cubicBezTo>
                    <a:pt x="34" y="79"/>
                    <a:pt x="28" y="78"/>
                    <a:pt x="27" y="76"/>
                  </a:cubicBezTo>
                  <a:cubicBezTo>
                    <a:pt x="26" y="76"/>
                    <a:pt x="26" y="77"/>
                    <a:pt x="26" y="77"/>
                  </a:cubicBezTo>
                  <a:cubicBezTo>
                    <a:pt x="27" y="78"/>
                    <a:pt x="29" y="78"/>
                    <a:pt x="30" y="79"/>
                  </a:cubicBezTo>
                  <a:cubicBezTo>
                    <a:pt x="29" y="79"/>
                    <a:pt x="29" y="79"/>
                    <a:pt x="28" y="79"/>
                  </a:cubicBezTo>
                  <a:cubicBezTo>
                    <a:pt x="29" y="79"/>
                    <a:pt x="30" y="79"/>
                    <a:pt x="31" y="79"/>
                  </a:cubicBezTo>
                  <a:cubicBezTo>
                    <a:pt x="32" y="79"/>
                    <a:pt x="33" y="79"/>
                    <a:pt x="34" y="79"/>
                  </a:cubicBezTo>
                  <a:cubicBezTo>
                    <a:pt x="34" y="80"/>
                    <a:pt x="34" y="80"/>
                    <a:pt x="34" y="80"/>
                  </a:cubicBezTo>
                  <a:cubicBezTo>
                    <a:pt x="35" y="79"/>
                    <a:pt x="37" y="79"/>
                    <a:pt x="38" y="80"/>
                  </a:cubicBezTo>
                  <a:cubicBezTo>
                    <a:pt x="37" y="81"/>
                    <a:pt x="37" y="81"/>
                    <a:pt x="38" y="81"/>
                  </a:cubicBezTo>
                  <a:cubicBezTo>
                    <a:pt x="36" y="81"/>
                    <a:pt x="37" y="82"/>
                    <a:pt x="38" y="82"/>
                  </a:cubicBezTo>
                  <a:cubicBezTo>
                    <a:pt x="37" y="83"/>
                    <a:pt x="34" y="83"/>
                    <a:pt x="35" y="84"/>
                  </a:cubicBezTo>
                  <a:cubicBezTo>
                    <a:pt x="36" y="82"/>
                    <a:pt x="39" y="83"/>
                    <a:pt x="39" y="80"/>
                  </a:cubicBezTo>
                  <a:cubicBezTo>
                    <a:pt x="41" y="81"/>
                    <a:pt x="42" y="80"/>
                    <a:pt x="44" y="80"/>
                  </a:cubicBezTo>
                  <a:cubicBezTo>
                    <a:pt x="45" y="80"/>
                    <a:pt x="47" y="81"/>
                    <a:pt x="48" y="81"/>
                  </a:cubicBezTo>
                  <a:cubicBezTo>
                    <a:pt x="52" y="82"/>
                    <a:pt x="55" y="81"/>
                    <a:pt x="58" y="82"/>
                  </a:cubicBezTo>
                  <a:cubicBezTo>
                    <a:pt x="63" y="84"/>
                    <a:pt x="67" y="85"/>
                    <a:pt x="71" y="86"/>
                  </a:cubicBezTo>
                  <a:cubicBezTo>
                    <a:pt x="74" y="88"/>
                    <a:pt x="77" y="90"/>
                    <a:pt x="81" y="91"/>
                  </a:cubicBezTo>
                  <a:cubicBezTo>
                    <a:pt x="81" y="91"/>
                    <a:pt x="80" y="90"/>
                    <a:pt x="80" y="90"/>
                  </a:cubicBezTo>
                  <a:cubicBezTo>
                    <a:pt x="83" y="92"/>
                    <a:pt x="87" y="94"/>
                    <a:pt x="90" y="93"/>
                  </a:cubicBezTo>
                  <a:cubicBezTo>
                    <a:pt x="90" y="93"/>
                    <a:pt x="90" y="93"/>
                    <a:pt x="89" y="92"/>
                  </a:cubicBezTo>
                  <a:cubicBezTo>
                    <a:pt x="91" y="93"/>
                    <a:pt x="93" y="94"/>
                    <a:pt x="94" y="95"/>
                  </a:cubicBezTo>
                  <a:cubicBezTo>
                    <a:pt x="95" y="96"/>
                    <a:pt x="97" y="96"/>
                    <a:pt x="98" y="97"/>
                  </a:cubicBezTo>
                  <a:cubicBezTo>
                    <a:pt x="100" y="97"/>
                    <a:pt x="100" y="97"/>
                    <a:pt x="101" y="99"/>
                  </a:cubicBezTo>
                  <a:cubicBezTo>
                    <a:pt x="101" y="99"/>
                    <a:pt x="102" y="102"/>
                    <a:pt x="103" y="102"/>
                  </a:cubicBezTo>
                  <a:cubicBezTo>
                    <a:pt x="106" y="103"/>
                    <a:pt x="104" y="106"/>
                    <a:pt x="102" y="108"/>
                  </a:cubicBezTo>
                  <a:cubicBezTo>
                    <a:pt x="100" y="110"/>
                    <a:pt x="97" y="112"/>
                    <a:pt x="93" y="113"/>
                  </a:cubicBezTo>
                  <a:cubicBezTo>
                    <a:pt x="89" y="114"/>
                    <a:pt x="86" y="114"/>
                    <a:pt x="81" y="114"/>
                  </a:cubicBezTo>
                  <a:cubicBezTo>
                    <a:pt x="76" y="113"/>
                    <a:pt x="72" y="112"/>
                    <a:pt x="67" y="111"/>
                  </a:cubicBezTo>
                  <a:cubicBezTo>
                    <a:pt x="63" y="111"/>
                    <a:pt x="60" y="111"/>
                    <a:pt x="56" y="109"/>
                  </a:cubicBezTo>
                  <a:cubicBezTo>
                    <a:pt x="55" y="109"/>
                    <a:pt x="52" y="109"/>
                    <a:pt x="52" y="109"/>
                  </a:cubicBezTo>
                  <a:cubicBezTo>
                    <a:pt x="51" y="107"/>
                    <a:pt x="48" y="108"/>
                    <a:pt x="49" y="107"/>
                  </a:cubicBezTo>
                  <a:cubicBezTo>
                    <a:pt x="48" y="108"/>
                    <a:pt x="47" y="108"/>
                    <a:pt x="46" y="107"/>
                  </a:cubicBezTo>
                  <a:cubicBezTo>
                    <a:pt x="45" y="106"/>
                    <a:pt x="43" y="107"/>
                    <a:pt x="42" y="107"/>
                  </a:cubicBezTo>
                  <a:cubicBezTo>
                    <a:pt x="42" y="106"/>
                    <a:pt x="36" y="103"/>
                    <a:pt x="39" y="103"/>
                  </a:cubicBezTo>
                  <a:cubicBezTo>
                    <a:pt x="37" y="103"/>
                    <a:pt x="35" y="103"/>
                    <a:pt x="34" y="103"/>
                  </a:cubicBezTo>
                  <a:cubicBezTo>
                    <a:pt x="33" y="102"/>
                    <a:pt x="31" y="103"/>
                    <a:pt x="30" y="103"/>
                  </a:cubicBezTo>
                  <a:cubicBezTo>
                    <a:pt x="32" y="103"/>
                    <a:pt x="34" y="103"/>
                    <a:pt x="36" y="104"/>
                  </a:cubicBezTo>
                  <a:cubicBezTo>
                    <a:pt x="35" y="105"/>
                    <a:pt x="35" y="105"/>
                    <a:pt x="35" y="105"/>
                  </a:cubicBezTo>
                  <a:cubicBezTo>
                    <a:pt x="36" y="105"/>
                    <a:pt x="40" y="107"/>
                    <a:pt x="38" y="107"/>
                  </a:cubicBezTo>
                  <a:cubicBezTo>
                    <a:pt x="39" y="107"/>
                    <a:pt x="41" y="107"/>
                    <a:pt x="42" y="108"/>
                  </a:cubicBezTo>
                  <a:cubicBezTo>
                    <a:pt x="41" y="108"/>
                    <a:pt x="40" y="109"/>
                    <a:pt x="39" y="108"/>
                  </a:cubicBezTo>
                  <a:cubicBezTo>
                    <a:pt x="40" y="109"/>
                    <a:pt x="42" y="108"/>
                    <a:pt x="44" y="109"/>
                  </a:cubicBezTo>
                  <a:cubicBezTo>
                    <a:pt x="42" y="109"/>
                    <a:pt x="41" y="109"/>
                    <a:pt x="40" y="109"/>
                  </a:cubicBezTo>
                  <a:cubicBezTo>
                    <a:pt x="41" y="110"/>
                    <a:pt x="44" y="110"/>
                    <a:pt x="45" y="110"/>
                  </a:cubicBezTo>
                  <a:cubicBezTo>
                    <a:pt x="46" y="111"/>
                    <a:pt x="44" y="111"/>
                    <a:pt x="43" y="111"/>
                  </a:cubicBezTo>
                  <a:cubicBezTo>
                    <a:pt x="46" y="112"/>
                    <a:pt x="50" y="112"/>
                    <a:pt x="53" y="114"/>
                  </a:cubicBezTo>
                  <a:cubicBezTo>
                    <a:pt x="54" y="114"/>
                    <a:pt x="59" y="118"/>
                    <a:pt x="56" y="118"/>
                  </a:cubicBezTo>
                  <a:cubicBezTo>
                    <a:pt x="57" y="120"/>
                    <a:pt x="53" y="121"/>
                    <a:pt x="54" y="122"/>
                  </a:cubicBezTo>
                  <a:cubicBezTo>
                    <a:pt x="55" y="122"/>
                    <a:pt x="58" y="124"/>
                    <a:pt x="57" y="125"/>
                  </a:cubicBezTo>
                  <a:cubicBezTo>
                    <a:pt x="58" y="126"/>
                    <a:pt x="58" y="128"/>
                    <a:pt x="60" y="128"/>
                  </a:cubicBezTo>
                  <a:cubicBezTo>
                    <a:pt x="59" y="128"/>
                    <a:pt x="59" y="128"/>
                    <a:pt x="58" y="128"/>
                  </a:cubicBezTo>
                  <a:cubicBezTo>
                    <a:pt x="59" y="129"/>
                    <a:pt x="59" y="129"/>
                    <a:pt x="60" y="129"/>
                  </a:cubicBezTo>
                  <a:cubicBezTo>
                    <a:pt x="59" y="130"/>
                    <a:pt x="59" y="130"/>
                    <a:pt x="59" y="130"/>
                  </a:cubicBezTo>
                  <a:cubicBezTo>
                    <a:pt x="60" y="130"/>
                    <a:pt x="61" y="131"/>
                    <a:pt x="63" y="132"/>
                  </a:cubicBezTo>
                  <a:cubicBezTo>
                    <a:pt x="64" y="133"/>
                    <a:pt x="65" y="131"/>
                    <a:pt x="67" y="132"/>
                  </a:cubicBezTo>
                  <a:cubicBezTo>
                    <a:pt x="67" y="132"/>
                    <a:pt x="68" y="133"/>
                    <a:pt x="68" y="133"/>
                  </a:cubicBezTo>
                  <a:cubicBezTo>
                    <a:pt x="69" y="134"/>
                    <a:pt x="69" y="133"/>
                    <a:pt x="70" y="133"/>
                  </a:cubicBezTo>
                  <a:cubicBezTo>
                    <a:pt x="71" y="134"/>
                    <a:pt x="72" y="135"/>
                    <a:pt x="74" y="136"/>
                  </a:cubicBezTo>
                  <a:cubicBezTo>
                    <a:pt x="76" y="137"/>
                    <a:pt x="78" y="137"/>
                    <a:pt x="80" y="137"/>
                  </a:cubicBezTo>
                  <a:cubicBezTo>
                    <a:pt x="82" y="138"/>
                    <a:pt x="82" y="137"/>
                    <a:pt x="83" y="137"/>
                  </a:cubicBezTo>
                  <a:cubicBezTo>
                    <a:pt x="88" y="137"/>
                    <a:pt x="84" y="134"/>
                    <a:pt x="85" y="133"/>
                  </a:cubicBezTo>
                  <a:cubicBezTo>
                    <a:pt x="84" y="132"/>
                    <a:pt x="83" y="131"/>
                    <a:pt x="81" y="132"/>
                  </a:cubicBezTo>
                  <a:cubicBezTo>
                    <a:pt x="80" y="132"/>
                    <a:pt x="79" y="132"/>
                    <a:pt x="78" y="131"/>
                  </a:cubicBezTo>
                  <a:cubicBezTo>
                    <a:pt x="75" y="129"/>
                    <a:pt x="73" y="128"/>
                    <a:pt x="71" y="126"/>
                  </a:cubicBezTo>
                  <a:cubicBezTo>
                    <a:pt x="73" y="126"/>
                    <a:pt x="73" y="125"/>
                    <a:pt x="74" y="124"/>
                  </a:cubicBezTo>
                  <a:cubicBezTo>
                    <a:pt x="75" y="122"/>
                    <a:pt x="77" y="123"/>
                    <a:pt x="78" y="124"/>
                  </a:cubicBezTo>
                  <a:cubicBezTo>
                    <a:pt x="81" y="124"/>
                    <a:pt x="83" y="128"/>
                    <a:pt x="87" y="127"/>
                  </a:cubicBezTo>
                  <a:cubicBezTo>
                    <a:pt x="86" y="127"/>
                    <a:pt x="85" y="127"/>
                    <a:pt x="84" y="127"/>
                  </a:cubicBezTo>
                  <a:cubicBezTo>
                    <a:pt x="85" y="129"/>
                    <a:pt x="87" y="128"/>
                    <a:pt x="88" y="127"/>
                  </a:cubicBezTo>
                  <a:cubicBezTo>
                    <a:pt x="90" y="127"/>
                    <a:pt x="92" y="128"/>
                    <a:pt x="95" y="129"/>
                  </a:cubicBezTo>
                  <a:cubicBezTo>
                    <a:pt x="96" y="130"/>
                    <a:pt x="97" y="129"/>
                    <a:pt x="99" y="129"/>
                  </a:cubicBezTo>
                  <a:cubicBezTo>
                    <a:pt x="101" y="129"/>
                    <a:pt x="104" y="130"/>
                    <a:pt x="105" y="130"/>
                  </a:cubicBezTo>
                  <a:cubicBezTo>
                    <a:pt x="104" y="128"/>
                    <a:pt x="103" y="126"/>
                    <a:pt x="101" y="125"/>
                  </a:cubicBezTo>
                  <a:cubicBezTo>
                    <a:pt x="100" y="124"/>
                    <a:pt x="96" y="122"/>
                    <a:pt x="96" y="120"/>
                  </a:cubicBezTo>
                  <a:cubicBezTo>
                    <a:pt x="96" y="119"/>
                    <a:pt x="99" y="118"/>
                    <a:pt x="100" y="117"/>
                  </a:cubicBezTo>
                  <a:cubicBezTo>
                    <a:pt x="101" y="116"/>
                    <a:pt x="103" y="115"/>
                    <a:pt x="105" y="114"/>
                  </a:cubicBezTo>
                  <a:cubicBezTo>
                    <a:pt x="107" y="114"/>
                    <a:pt x="109" y="113"/>
                    <a:pt x="111" y="112"/>
                  </a:cubicBezTo>
                  <a:cubicBezTo>
                    <a:pt x="112" y="110"/>
                    <a:pt x="113" y="109"/>
                    <a:pt x="115" y="109"/>
                  </a:cubicBezTo>
                  <a:cubicBezTo>
                    <a:pt x="117" y="110"/>
                    <a:pt x="118" y="110"/>
                    <a:pt x="120" y="110"/>
                  </a:cubicBezTo>
                  <a:cubicBezTo>
                    <a:pt x="122" y="110"/>
                    <a:pt x="125" y="111"/>
                    <a:pt x="125" y="112"/>
                  </a:cubicBezTo>
                  <a:cubicBezTo>
                    <a:pt x="124" y="113"/>
                    <a:pt x="124" y="113"/>
                    <a:pt x="123" y="114"/>
                  </a:cubicBezTo>
                  <a:cubicBezTo>
                    <a:pt x="123" y="114"/>
                    <a:pt x="124" y="114"/>
                    <a:pt x="124" y="114"/>
                  </a:cubicBezTo>
                  <a:cubicBezTo>
                    <a:pt x="124" y="113"/>
                    <a:pt x="126" y="113"/>
                    <a:pt x="127" y="113"/>
                  </a:cubicBezTo>
                  <a:cubicBezTo>
                    <a:pt x="129" y="113"/>
                    <a:pt x="129" y="115"/>
                    <a:pt x="131" y="116"/>
                  </a:cubicBezTo>
                  <a:cubicBezTo>
                    <a:pt x="129" y="114"/>
                    <a:pt x="128" y="109"/>
                    <a:pt x="131" y="108"/>
                  </a:cubicBezTo>
                  <a:cubicBezTo>
                    <a:pt x="130" y="107"/>
                    <a:pt x="130" y="105"/>
                    <a:pt x="129" y="104"/>
                  </a:cubicBezTo>
                  <a:cubicBezTo>
                    <a:pt x="128" y="103"/>
                    <a:pt x="126" y="103"/>
                    <a:pt x="124" y="102"/>
                  </a:cubicBezTo>
                  <a:cubicBezTo>
                    <a:pt x="122" y="102"/>
                    <a:pt x="123" y="100"/>
                    <a:pt x="124" y="99"/>
                  </a:cubicBezTo>
                  <a:cubicBezTo>
                    <a:pt x="124" y="98"/>
                    <a:pt x="124" y="97"/>
                    <a:pt x="124" y="97"/>
                  </a:cubicBezTo>
                  <a:cubicBezTo>
                    <a:pt x="124" y="96"/>
                    <a:pt x="123" y="95"/>
                    <a:pt x="125" y="95"/>
                  </a:cubicBezTo>
                  <a:cubicBezTo>
                    <a:pt x="124" y="94"/>
                    <a:pt x="123" y="94"/>
                    <a:pt x="125" y="93"/>
                  </a:cubicBezTo>
                  <a:cubicBezTo>
                    <a:pt x="123" y="93"/>
                    <a:pt x="125" y="91"/>
                    <a:pt x="123" y="91"/>
                  </a:cubicBezTo>
                  <a:cubicBezTo>
                    <a:pt x="121" y="89"/>
                    <a:pt x="118" y="88"/>
                    <a:pt x="116" y="88"/>
                  </a:cubicBezTo>
                  <a:cubicBezTo>
                    <a:pt x="117" y="86"/>
                    <a:pt x="120" y="88"/>
                    <a:pt x="122" y="88"/>
                  </a:cubicBezTo>
                  <a:cubicBezTo>
                    <a:pt x="125" y="89"/>
                    <a:pt x="128" y="88"/>
                    <a:pt x="131" y="88"/>
                  </a:cubicBezTo>
                  <a:cubicBezTo>
                    <a:pt x="134" y="88"/>
                    <a:pt x="136" y="89"/>
                    <a:pt x="138" y="91"/>
                  </a:cubicBezTo>
                  <a:cubicBezTo>
                    <a:pt x="141" y="92"/>
                    <a:pt x="143" y="93"/>
                    <a:pt x="145" y="96"/>
                  </a:cubicBezTo>
                  <a:cubicBezTo>
                    <a:pt x="141" y="97"/>
                    <a:pt x="137" y="96"/>
                    <a:pt x="134" y="97"/>
                  </a:cubicBezTo>
                  <a:cubicBezTo>
                    <a:pt x="134" y="97"/>
                    <a:pt x="134" y="98"/>
                    <a:pt x="134" y="98"/>
                  </a:cubicBezTo>
                  <a:cubicBezTo>
                    <a:pt x="133" y="98"/>
                    <a:pt x="131" y="99"/>
                    <a:pt x="132" y="101"/>
                  </a:cubicBezTo>
                  <a:cubicBezTo>
                    <a:pt x="134" y="102"/>
                    <a:pt x="136" y="101"/>
                    <a:pt x="137" y="102"/>
                  </a:cubicBezTo>
                  <a:cubicBezTo>
                    <a:pt x="139" y="103"/>
                    <a:pt x="139" y="104"/>
                    <a:pt x="140" y="105"/>
                  </a:cubicBezTo>
                  <a:cubicBezTo>
                    <a:pt x="142" y="106"/>
                    <a:pt x="145" y="106"/>
                    <a:pt x="147" y="106"/>
                  </a:cubicBezTo>
                  <a:cubicBezTo>
                    <a:pt x="146" y="107"/>
                    <a:pt x="146" y="107"/>
                    <a:pt x="146" y="107"/>
                  </a:cubicBezTo>
                  <a:cubicBezTo>
                    <a:pt x="147" y="106"/>
                    <a:pt x="149" y="106"/>
                    <a:pt x="150" y="106"/>
                  </a:cubicBezTo>
                  <a:cubicBezTo>
                    <a:pt x="151" y="105"/>
                    <a:pt x="153" y="106"/>
                    <a:pt x="154" y="105"/>
                  </a:cubicBezTo>
                  <a:cubicBezTo>
                    <a:pt x="156" y="104"/>
                    <a:pt x="154" y="103"/>
                    <a:pt x="154" y="102"/>
                  </a:cubicBezTo>
                  <a:cubicBezTo>
                    <a:pt x="155" y="100"/>
                    <a:pt x="156" y="99"/>
                    <a:pt x="154" y="98"/>
                  </a:cubicBezTo>
                  <a:cubicBezTo>
                    <a:pt x="155" y="97"/>
                    <a:pt x="156" y="98"/>
                    <a:pt x="157" y="98"/>
                  </a:cubicBezTo>
                  <a:cubicBezTo>
                    <a:pt x="158" y="97"/>
                    <a:pt x="162" y="97"/>
                    <a:pt x="164" y="98"/>
                  </a:cubicBezTo>
                  <a:cubicBezTo>
                    <a:pt x="163" y="97"/>
                    <a:pt x="161" y="96"/>
                    <a:pt x="160" y="95"/>
                  </a:cubicBezTo>
                  <a:cubicBezTo>
                    <a:pt x="163" y="96"/>
                    <a:pt x="165" y="94"/>
                    <a:pt x="169" y="93"/>
                  </a:cubicBezTo>
                  <a:cubicBezTo>
                    <a:pt x="171" y="93"/>
                    <a:pt x="173" y="90"/>
                    <a:pt x="176" y="90"/>
                  </a:cubicBezTo>
                  <a:cubicBezTo>
                    <a:pt x="177" y="90"/>
                    <a:pt x="179" y="90"/>
                    <a:pt x="180" y="89"/>
                  </a:cubicBezTo>
                  <a:cubicBezTo>
                    <a:pt x="181" y="89"/>
                    <a:pt x="183" y="88"/>
                    <a:pt x="185" y="88"/>
                  </a:cubicBezTo>
                  <a:cubicBezTo>
                    <a:pt x="186" y="89"/>
                    <a:pt x="185" y="90"/>
                    <a:pt x="185" y="90"/>
                  </a:cubicBezTo>
                  <a:cubicBezTo>
                    <a:pt x="186" y="92"/>
                    <a:pt x="188" y="90"/>
                    <a:pt x="189" y="89"/>
                  </a:cubicBezTo>
                  <a:cubicBezTo>
                    <a:pt x="188" y="89"/>
                    <a:pt x="187" y="88"/>
                    <a:pt x="186" y="88"/>
                  </a:cubicBezTo>
                  <a:cubicBezTo>
                    <a:pt x="189" y="84"/>
                    <a:pt x="196" y="84"/>
                    <a:pt x="201" y="84"/>
                  </a:cubicBezTo>
                  <a:cubicBezTo>
                    <a:pt x="199" y="85"/>
                    <a:pt x="196" y="84"/>
                    <a:pt x="194" y="85"/>
                  </a:cubicBezTo>
                  <a:cubicBezTo>
                    <a:pt x="195" y="85"/>
                    <a:pt x="197" y="85"/>
                    <a:pt x="198" y="85"/>
                  </a:cubicBezTo>
                  <a:cubicBezTo>
                    <a:pt x="195" y="86"/>
                    <a:pt x="198" y="89"/>
                    <a:pt x="199" y="89"/>
                  </a:cubicBezTo>
                  <a:cubicBezTo>
                    <a:pt x="197" y="91"/>
                    <a:pt x="194" y="89"/>
                    <a:pt x="194" y="91"/>
                  </a:cubicBezTo>
                  <a:cubicBezTo>
                    <a:pt x="196" y="92"/>
                    <a:pt x="200" y="92"/>
                    <a:pt x="201" y="91"/>
                  </a:cubicBezTo>
                  <a:cubicBezTo>
                    <a:pt x="201" y="92"/>
                    <a:pt x="203" y="91"/>
                    <a:pt x="204" y="91"/>
                  </a:cubicBezTo>
                  <a:cubicBezTo>
                    <a:pt x="204" y="90"/>
                    <a:pt x="206" y="93"/>
                    <a:pt x="207" y="92"/>
                  </a:cubicBezTo>
                  <a:cubicBezTo>
                    <a:pt x="206" y="87"/>
                    <a:pt x="217" y="87"/>
                    <a:pt x="220" y="88"/>
                  </a:cubicBezTo>
                  <a:cubicBezTo>
                    <a:pt x="221" y="88"/>
                    <a:pt x="222" y="88"/>
                    <a:pt x="223" y="88"/>
                  </a:cubicBezTo>
                  <a:cubicBezTo>
                    <a:pt x="225" y="88"/>
                    <a:pt x="225" y="87"/>
                    <a:pt x="226" y="87"/>
                  </a:cubicBezTo>
                  <a:cubicBezTo>
                    <a:pt x="227" y="87"/>
                    <a:pt x="228" y="86"/>
                    <a:pt x="228" y="86"/>
                  </a:cubicBezTo>
                  <a:cubicBezTo>
                    <a:pt x="228" y="84"/>
                    <a:pt x="231" y="86"/>
                    <a:pt x="231" y="86"/>
                  </a:cubicBezTo>
                  <a:cubicBezTo>
                    <a:pt x="230" y="85"/>
                    <a:pt x="230" y="85"/>
                    <a:pt x="230" y="85"/>
                  </a:cubicBezTo>
                  <a:cubicBezTo>
                    <a:pt x="232" y="83"/>
                    <a:pt x="235" y="84"/>
                    <a:pt x="237" y="84"/>
                  </a:cubicBezTo>
                  <a:cubicBezTo>
                    <a:pt x="234" y="84"/>
                    <a:pt x="239" y="86"/>
                    <a:pt x="240" y="86"/>
                  </a:cubicBezTo>
                  <a:cubicBezTo>
                    <a:pt x="237" y="87"/>
                    <a:pt x="239" y="90"/>
                    <a:pt x="241" y="90"/>
                  </a:cubicBezTo>
                  <a:cubicBezTo>
                    <a:pt x="242" y="90"/>
                    <a:pt x="244" y="91"/>
                    <a:pt x="245" y="90"/>
                  </a:cubicBezTo>
                  <a:cubicBezTo>
                    <a:pt x="245" y="89"/>
                    <a:pt x="244" y="88"/>
                    <a:pt x="243" y="87"/>
                  </a:cubicBezTo>
                  <a:cubicBezTo>
                    <a:pt x="244" y="86"/>
                    <a:pt x="253" y="87"/>
                    <a:pt x="250" y="83"/>
                  </a:cubicBezTo>
                  <a:cubicBezTo>
                    <a:pt x="249" y="82"/>
                    <a:pt x="248" y="83"/>
                    <a:pt x="246" y="81"/>
                  </a:cubicBezTo>
                  <a:cubicBezTo>
                    <a:pt x="245" y="80"/>
                    <a:pt x="243" y="79"/>
                    <a:pt x="242" y="78"/>
                  </a:cubicBezTo>
                  <a:cubicBezTo>
                    <a:pt x="242" y="77"/>
                    <a:pt x="243" y="78"/>
                    <a:pt x="244" y="77"/>
                  </a:cubicBezTo>
                  <a:cubicBezTo>
                    <a:pt x="244" y="77"/>
                    <a:pt x="244" y="77"/>
                    <a:pt x="245" y="77"/>
                  </a:cubicBezTo>
                  <a:cubicBezTo>
                    <a:pt x="245" y="76"/>
                    <a:pt x="245" y="76"/>
                    <a:pt x="245" y="76"/>
                  </a:cubicBezTo>
                  <a:cubicBezTo>
                    <a:pt x="246" y="75"/>
                    <a:pt x="248" y="75"/>
                    <a:pt x="249" y="75"/>
                  </a:cubicBezTo>
                  <a:cubicBezTo>
                    <a:pt x="251" y="76"/>
                    <a:pt x="254" y="76"/>
                    <a:pt x="256" y="76"/>
                  </a:cubicBezTo>
                  <a:cubicBezTo>
                    <a:pt x="260" y="76"/>
                    <a:pt x="264" y="76"/>
                    <a:pt x="268" y="77"/>
                  </a:cubicBezTo>
                  <a:cubicBezTo>
                    <a:pt x="272" y="78"/>
                    <a:pt x="276" y="80"/>
                    <a:pt x="280" y="80"/>
                  </a:cubicBezTo>
                  <a:cubicBezTo>
                    <a:pt x="278" y="81"/>
                    <a:pt x="280" y="83"/>
                    <a:pt x="280" y="82"/>
                  </a:cubicBezTo>
                  <a:cubicBezTo>
                    <a:pt x="281" y="80"/>
                    <a:pt x="286" y="82"/>
                    <a:pt x="287" y="82"/>
                  </a:cubicBezTo>
                  <a:cubicBezTo>
                    <a:pt x="284" y="82"/>
                    <a:pt x="289" y="84"/>
                    <a:pt x="290" y="84"/>
                  </a:cubicBezTo>
                  <a:cubicBezTo>
                    <a:pt x="292" y="84"/>
                    <a:pt x="294" y="85"/>
                    <a:pt x="296" y="85"/>
                  </a:cubicBezTo>
                  <a:cubicBezTo>
                    <a:pt x="300" y="85"/>
                    <a:pt x="304" y="88"/>
                    <a:pt x="308" y="89"/>
                  </a:cubicBezTo>
                  <a:cubicBezTo>
                    <a:pt x="308" y="89"/>
                    <a:pt x="314" y="94"/>
                    <a:pt x="313" y="90"/>
                  </a:cubicBezTo>
                  <a:cubicBezTo>
                    <a:pt x="313" y="89"/>
                    <a:pt x="313" y="88"/>
                    <a:pt x="314" y="87"/>
                  </a:cubicBezTo>
                  <a:cubicBezTo>
                    <a:pt x="314" y="86"/>
                    <a:pt x="312" y="85"/>
                    <a:pt x="314" y="85"/>
                  </a:cubicBezTo>
                  <a:cubicBezTo>
                    <a:pt x="313" y="84"/>
                    <a:pt x="312" y="85"/>
                    <a:pt x="311" y="85"/>
                  </a:cubicBezTo>
                  <a:cubicBezTo>
                    <a:pt x="309" y="85"/>
                    <a:pt x="308" y="84"/>
                    <a:pt x="307" y="83"/>
                  </a:cubicBezTo>
                  <a:cubicBezTo>
                    <a:pt x="306" y="83"/>
                    <a:pt x="305" y="82"/>
                    <a:pt x="304" y="81"/>
                  </a:cubicBezTo>
                  <a:cubicBezTo>
                    <a:pt x="303" y="81"/>
                    <a:pt x="304" y="79"/>
                    <a:pt x="303" y="78"/>
                  </a:cubicBezTo>
                  <a:cubicBezTo>
                    <a:pt x="302" y="79"/>
                    <a:pt x="299" y="78"/>
                    <a:pt x="298" y="78"/>
                  </a:cubicBezTo>
                  <a:cubicBezTo>
                    <a:pt x="297" y="78"/>
                    <a:pt x="293" y="76"/>
                    <a:pt x="293" y="78"/>
                  </a:cubicBezTo>
                  <a:cubicBezTo>
                    <a:pt x="291" y="77"/>
                    <a:pt x="291" y="75"/>
                    <a:pt x="291" y="74"/>
                  </a:cubicBezTo>
                  <a:cubicBezTo>
                    <a:pt x="292" y="74"/>
                    <a:pt x="295" y="74"/>
                    <a:pt x="294" y="73"/>
                  </a:cubicBezTo>
                  <a:cubicBezTo>
                    <a:pt x="293" y="72"/>
                    <a:pt x="293" y="72"/>
                    <a:pt x="292" y="71"/>
                  </a:cubicBezTo>
                  <a:cubicBezTo>
                    <a:pt x="291" y="71"/>
                    <a:pt x="291" y="69"/>
                    <a:pt x="291" y="69"/>
                  </a:cubicBezTo>
                  <a:cubicBezTo>
                    <a:pt x="290" y="67"/>
                    <a:pt x="291" y="65"/>
                    <a:pt x="288" y="66"/>
                  </a:cubicBezTo>
                  <a:cubicBezTo>
                    <a:pt x="286" y="66"/>
                    <a:pt x="283" y="65"/>
                    <a:pt x="285" y="64"/>
                  </a:cubicBezTo>
                  <a:cubicBezTo>
                    <a:pt x="283" y="64"/>
                    <a:pt x="285" y="61"/>
                    <a:pt x="286" y="60"/>
                  </a:cubicBezTo>
                  <a:cubicBezTo>
                    <a:pt x="289" y="60"/>
                    <a:pt x="291" y="59"/>
                    <a:pt x="293" y="57"/>
                  </a:cubicBezTo>
                  <a:cubicBezTo>
                    <a:pt x="294" y="55"/>
                    <a:pt x="292" y="51"/>
                    <a:pt x="292" y="48"/>
                  </a:cubicBezTo>
                  <a:cubicBezTo>
                    <a:pt x="292" y="47"/>
                    <a:pt x="293" y="46"/>
                    <a:pt x="294" y="45"/>
                  </a:cubicBezTo>
                  <a:cubicBezTo>
                    <a:pt x="295" y="44"/>
                    <a:pt x="298" y="45"/>
                    <a:pt x="295" y="45"/>
                  </a:cubicBezTo>
                  <a:cubicBezTo>
                    <a:pt x="299" y="46"/>
                    <a:pt x="302" y="45"/>
                    <a:pt x="306" y="45"/>
                  </a:cubicBezTo>
                  <a:cubicBezTo>
                    <a:pt x="308" y="45"/>
                    <a:pt x="310" y="45"/>
                    <a:pt x="312" y="46"/>
                  </a:cubicBezTo>
                  <a:cubicBezTo>
                    <a:pt x="313" y="46"/>
                    <a:pt x="315" y="46"/>
                    <a:pt x="317" y="46"/>
                  </a:cubicBezTo>
                  <a:cubicBezTo>
                    <a:pt x="319" y="46"/>
                    <a:pt x="323" y="49"/>
                    <a:pt x="323" y="52"/>
                  </a:cubicBezTo>
                  <a:cubicBezTo>
                    <a:pt x="323" y="53"/>
                    <a:pt x="323" y="55"/>
                    <a:pt x="322" y="55"/>
                  </a:cubicBezTo>
                  <a:cubicBezTo>
                    <a:pt x="322" y="56"/>
                    <a:pt x="323" y="57"/>
                    <a:pt x="322" y="58"/>
                  </a:cubicBezTo>
                  <a:cubicBezTo>
                    <a:pt x="322" y="58"/>
                    <a:pt x="321" y="58"/>
                    <a:pt x="320" y="59"/>
                  </a:cubicBezTo>
                  <a:cubicBezTo>
                    <a:pt x="323" y="63"/>
                    <a:pt x="330" y="61"/>
                    <a:pt x="332" y="66"/>
                  </a:cubicBezTo>
                  <a:cubicBezTo>
                    <a:pt x="332" y="67"/>
                    <a:pt x="332" y="68"/>
                    <a:pt x="333" y="69"/>
                  </a:cubicBezTo>
                  <a:cubicBezTo>
                    <a:pt x="334" y="70"/>
                    <a:pt x="332" y="70"/>
                    <a:pt x="332" y="71"/>
                  </a:cubicBezTo>
                  <a:cubicBezTo>
                    <a:pt x="333" y="73"/>
                    <a:pt x="336" y="74"/>
                    <a:pt x="336" y="76"/>
                  </a:cubicBezTo>
                  <a:cubicBezTo>
                    <a:pt x="336" y="78"/>
                    <a:pt x="337" y="78"/>
                    <a:pt x="338" y="79"/>
                  </a:cubicBezTo>
                  <a:cubicBezTo>
                    <a:pt x="338" y="80"/>
                    <a:pt x="339" y="80"/>
                    <a:pt x="338" y="81"/>
                  </a:cubicBezTo>
                  <a:cubicBezTo>
                    <a:pt x="337" y="84"/>
                    <a:pt x="345" y="86"/>
                    <a:pt x="346" y="87"/>
                  </a:cubicBezTo>
                  <a:cubicBezTo>
                    <a:pt x="347" y="87"/>
                    <a:pt x="349" y="87"/>
                    <a:pt x="350" y="88"/>
                  </a:cubicBezTo>
                  <a:cubicBezTo>
                    <a:pt x="351" y="89"/>
                    <a:pt x="350" y="90"/>
                    <a:pt x="349" y="91"/>
                  </a:cubicBezTo>
                  <a:cubicBezTo>
                    <a:pt x="349" y="92"/>
                    <a:pt x="349" y="92"/>
                    <a:pt x="349" y="93"/>
                  </a:cubicBezTo>
                  <a:cubicBezTo>
                    <a:pt x="351" y="94"/>
                    <a:pt x="350" y="96"/>
                    <a:pt x="351" y="97"/>
                  </a:cubicBezTo>
                  <a:cubicBezTo>
                    <a:pt x="348" y="97"/>
                    <a:pt x="348" y="101"/>
                    <a:pt x="346" y="102"/>
                  </a:cubicBezTo>
                  <a:cubicBezTo>
                    <a:pt x="346" y="102"/>
                    <a:pt x="347" y="102"/>
                    <a:pt x="347" y="103"/>
                  </a:cubicBezTo>
                  <a:cubicBezTo>
                    <a:pt x="346" y="103"/>
                    <a:pt x="346" y="103"/>
                    <a:pt x="345" y="103"/>
                  </a:cubicBezTo>
                  <a:cubicBezTo>
                    <a:pt x="348" y="103"/>
                    <a:pt x="343" y="105"/>
                    <a:pt x="342" y="105"/>
                  </a:cubicBezTo>
                  <a:cubicBezTo>
                    <a:pt x="340" y="105"/>
                    <a:pt x="338" y="107"/>
                    <a:pt x="336" y="107"/>
                  </a:cubicBezTo>
                  <a:cubicBezTo>
                    <a:pt x="334" y="108"/>
                    <a:pt x="333" y="106"/>
                    <a:pt x="331" y="106"/>
                  </a:cubicBezTo>
                  <a:cubicBezTo>
                    <a:pt x="328" y="106"/>
                    <a:pt x="326" y="105"/>
                    <a:pt x="324" y="106"/>
                  </a:cubicBezTo>
                  <a:cubicBezTo>
                    <a:pt x="326" y="107"/>
                    <a:pt x="327" y="109"/>
                    <a:pt x="330" y="109"/>
                  </a:cubicBezTo>
                  <a:cubicBezTo>
                    <a:pt x="332" y="110"/>
                    <a:pt x="335" y="111"/>
                    <a:pt x="338" y="111"/>
                  </a:cubicBezTo>
                  <a:cubicBezTo>
                    <a:pt x="340" y="111"/>
                    <a:pt x="343" y="111"/>
                    <a:pt x="346" y="111"/>
                  </a:cubicBezTo>
                  <a:cubicBezTo>
                    <a:pt x="347" y="111"/>
                    <a:pt x="349" y="112"/>
                    <a:pt x="350" y="112"/>
                  </a:cubicBezTo>
                  <a:cubicBezTo>
                    <a:pt x="351" y="112"/>
                    <a:pt x="353" y="111"/>
                    <a:pt x="352" y="110"/>
                  </a:cubicBezTo>
                  <a:cubicBezTo>
                    <a:pt x="352" y="108"/>
                    <a:pt x="354" y="109"/>
                    <a:pt x="355" y="107"/>
                  </a:cubicBezTo>
                  <a:cubicBezTo>
                    <a:pt x="357" y="106"/>
                    <a:pt x="360" y="106"/>
                    <a:pt x="361" y="104"/>
                  </a:cubicBezTo>
                  <a:cubicBezTo>
                    <a:pt x="361" y="102"/>
                    <a:pt x="359" y="100"/>
                    <a:pt x="362" y="98"/>
                  </a:cubicBezTo>
                  <a:cubicBezTo>
                    <a:pt x="367" y="96"/>
                    <a:pt x="361" y="92"/>
                    <a:pt x="359" y="91"/>
                  </a:cubicBezTo>
                  <a:cubicBezTo>
                    <a:pt x="357" y="90"/>
                    <a:pt x="358" y="89"/>
                    <a:pt x="357" y="88"/>
                  </a:cubicBezTo>
                  <a:cubicBezTo>
                    <a:pt x="356" y="85"/>
                    <a:pt x="360" y="86"/>
                    <a:pt x="361" y="85"/>
                  </a:cubicBezTo>
                  <a:cubicBezTo>
                    <a:pt x="364" y="85"/>
                    <a:pt x="367" y="83"/>
                    <a:pt x="370" y="84"/>
                  </a:cubicBezTo>
                  <a:cubicBezTo>
                    <a:pt x="372" y="84"/>
                    <a:pt x="374" y="86"/>
                    <a:pt x="375" y="87"/>
                  </a:cubicBezTo>
                  <a:cubicBezTo>
                    <a:pt x="378" y="88"/>
                    <a:pt x="379" y="88"/>
                    <a:pt x="380" y="90"/>
                  </a:cubicBezTo>
                  <a:cubicBezTo>
                    <a:pt x="381" y="91"/>
                    <a:pt x="381" y="92"/>
                    <a:pt x="382" y="94"/>
                  </a:cubicBezTo>
                  <a:cubicBezTo>
                    <a:pt x="382" y="94"/>
                    <a:pt x="384" y="96"/>
                    <a:pt x="382" y="95"/>
                  </a:cubicBezTo>
                  <a:cubicBezTo>
                    <a:pt x="385" y="100"/>
                    <a:pt x="393" y="98"/>
                    <a:pt x="398" y="98"/>
                  </a:cubicBezTo>
                  <a:cubicBezTo>
                    <a:pt x="397" y="98"/>
                    <a:pt x="396" y="97"/>
                    <a:pt x="395" y="98"/>
                  </a:cubicBezTo>
                  <a:cubicBezTo>
                    <a:pt x="394" y="98"/>
                    <a:pt x="394" y="97"/>
                    <a:pt x="394" y="97"/>
                  </a:cubicBezTo>
                  <a:cubicBezTo>
                    <a:pt x="391" y="97"/>
                    <a:pt x="389" y="97"/>
                    <a:pt x="386" y="96"/>
                  </a:cubicBezTo>
                  <a:cubicBezTo>
                    <a:pt x="385" y="96"/>
                    <a:pt x="384" y="94"/>
                    <a:pt x="384" y="93"/>
                  </a:cubicBezTo>
                  <a:cubicBezTo>
                    <a:pt x="384" y="91"/>
                    <a:pt x="387" y="92"/>
                    <a:pt x="386" y="91"/>
                  </a:cubicBezTo>
                  <a:cubicBezTo>
                    <a:pt x="386" y="90"/>
                    <a:pt x="384" y="89"/>
                    <a:pt x="383" y="89"/>
                  </a:cubicBezTo>
                  <a:cubicBezTo>
                    <a:pt x="382" y="87"/>
                    <a:pt x="381" y="85"/>
                    <a:pt x="379" y="85"/>
                  </a:cubicBezTo>
                  <a:cubicBezTo>
                    <a:pt x="376" y="84"/>
                    <a:pt x="374" y="83"/>
                    <a:pt x="372" y="82"/>
                  </a:cubicBezTo>
                  <a:cubicBezTo>
                    <a:pt x="370" y="82"/>
                    <a:pt x="367" y="82"/>
                    <a:pt x="365" y="81"/>
                  </a:cubicBezTo>
                  <a:cubicBezTo>
                    <a:pt x="362" y="81"/>
                    <a:pt x="361" y="82"/>
                    <a:pt x="358" y="82"/>
                  </a:cubicBezTo>
                  <a:cubicBezTo>
                    <a:pt x="356" y="83"/>
                    <a:pt x="353" y="83"/>
                    <a:pt x="350" y="83"/>
                  </a:cubicBezTo>
                  <a:cubicBezTo>
                    <a:pt x="348" y="83"/>
                    <a:pt x="348" y="80"/>
                    <a:pt x="347" y="79"/>
                  </a:cubicBezTo>
                  <a:cubicBezTo>
                    <a:pt x="345" y="77"/>
                    <a:pt x="343" y="77"/>
                    <a:pt x="343" y="74"/>
                  </a:cubicBezTo>
                  <a:cubicBezTo>
                    <a:pt x="343" y="73"/>
                    <a:pt x="343" y="72"/>
                    <a:pt x="343" y="71"/>
                  </a:cubicBezTo>
                  <a:cubicBezTo>
                    <a:pt x="343" y="70"/>
                    <a:pt x="345" y="69"/>
                    <a:pt x="345" y="68"/>
                  </a:cubicBezTo>
                  <a:cubicBezTo>
                    <a:pt x="344" y="67"/>
                    <a:pt x="342" y="66"/>
                    <a:pt x="341" y="66"/>
                  </a:cubicBezTo>
                  <a:cubicBezTo>
                    <a:pt x="337" y="63"/>
                    <a:pt x="334" y="61"/>
                    <a:pt x="329" y="60"/>
                  </a:cubicBezTo>
                  <a:cubicBezTo>
                    <a:pt x="330" y="59"/>
                    <a:pt x="331" y="58"/>
                    <a:pt x="331" y="57"/>
                  </a:cubicBezTo>
                  <a:cubicBezTo>
                    <a:pt x="332" y="57"/>
                    <a:pt x="331" y="56"/>
                    <a:pt x="332" y="55"/>
                  </a:cubicBezTo>
                  <a:cubicBezTo>
                    <a:pt x="334" y="54"/>
                    <a:pt x="336" y="54"/>
                    <a:pt x="338" y="53"/>
                  </a:cubicBezTo>
                  <a:cubicBezTo>
                    <a:pt x="343" y="51"/>
                    <a:pt x="336" y="47"/>
                    <a:pt x="334" y="46"/>
                  </a:cubicBezTo>
                  <a:cubicBezTo>
                    <a:pt x="338" y="44"/>
                    <a:pt x="345" y="49"/>
                    <a:pt x="344" y="53"/>
                  </a:cubicBezTo>
                  <a:cubicBezTo>
                    <a:pt x="344" y="56"/>
                    <a:pt x="344" y="56"/>
                    <a:pt x="346" y="57"/>
                  </a:cubicBezTo>
                  <a:cubicBezTo>
                    <a:pt x="347" y="58"/>
                    <a:pt x="348" y="60"/>
                    <a:pt x="346" y="59"/>
                  </a:cubicBezTo>
                  <a:cubicBezTo>
                    <a:pt x="348" y="61"/>
                    <a:pt x="351" y="61"/>
                    <a:pt x="354" y="62"/>
                  </a:cubicBezTo>
                  <a:cubicBezTo>
                    <a:pt x="356" y="62"/>
                    <a:pt x="360" y="61"/>
                    <a:pt x="361" y="63"/>
                  </a:cubicBezTo>
                  <a:cubicBezTo>
                    <a:pt x="361" y="59"/>
                    <a:pt x="376" y="69"/>
                    <a:pt x="377" y="64"/>
                  </a:cubicBezTo>
                  <a:cubicBezTo>
                    <a:pt x="376" y="64"/>
                    <a:pt x="375" y="64"/>
                    <a:pt x="373" y="64"/>
                  </a:cubicBezTo>
                  <a:cubicBezTo>
                    <a:pt x="373" y="64"/>
                    <a:pt x="373" y="63"/>
                    <a:pt x="373" y="63"/>
                  </a:cubicBezTo>
                  <a:cubicBezTo>
                    <a:pt x="371" y="64"/>
                    <a:pt x="371" y="62"/>
                    <a:pt x="370" y="61"/>
                  </a:cubicBezTo>
                  <a:cubicBezTo>
                    <a:pt x="369" y="61"/>
                    <a:pt x="367" y="62"/>
                    <a:pt x="367" y="60"/>
                  </a:cubicBezTo>
                  <a:cubicBezTo>
                    <a:pt x="365" y="62"/>
                    <a:pt x="360" y="60"/>
                    <a:pt x="358" y="59"/>
                  </a:cubicBezTo>
                  <a:cubicBezTo>
                    <a:pt x="357" y="59"/>
                    <a:pt x="355" y="59"/>
                    <a:pt x="354" y="58"/>
                  </a:cubicBezTo>
                  <a:cubicBezTo>
                    <a:pt x="352" y="58"/>
                    <a:pt x="350" y="56"/>
                    <a:pt x="349" y="55"/>
                  </a:cubicBezTo>
                  <a:cubicBezTo>
                    <a:pt x="351" y="54"/>
                    <a:pt x="354" y="53"/>
                    <a:pt x="357" y="54"/>
                  </a:cubicBezTo>
                  <a:cubicBezTo>
                    <a:pt x="359" y="55"/>
                    <a:pt x="362" y="57"/>
                    <a:pt x="365" y="55"/>
                  </a:cubicBezTo>
                  <a:cubicBezTo>
                    <a:pt x="364" y="53"/>
                    <a:pt x="362" y="52"/>
                    <a:pt x="360" y="53"/>
                  </a:cubicBezTo>
                  <a:cubicBezTo>
                    <a:pt x="360" y="53"/>
                    <a:pt x="357" y="54"/>
                    <a:pt x="358" y="52"/>
                  </a:cubicBezTo>
                  <a:cubicBezTo>
                    <a:pt x="359" y="53"/>
                    <a:pt x="362" y="50"/>
                    <a:pt x="363" y="50"/>
                  </a:cubicBezTo>
                  <a:cubicBezTo>
                    <a:pt x="365" y="50"/>
                    <a:pt x="368" y="50"/>
                    <a:pt x="370" y="50"/>
                  </a:cubicBezTo>
                  <a:cubicBezTo>
                    <a:pt x="373" y="51"/>
                    <a:pt x="375" y="52"/>
                    <a:pt x="378" y="52"/>
                  </a:cubicBezTo>
                  <a:cubicBezTo>
                    <a:pt x="379" y="52"/>
                    <a:pt x="380" y="52"/>
                    <a:pt x="382" y="52"/>
                  </a:cubicBezTo>
                  <a:cubicBezTo>
                    <a:pt x="382" y="53"/>
                    <a:pt x="385" y="54"/>
                    <a:pt x="382" y="54"/>
                  </a:cubicBezTo>
                  <a:cubicBezTo>
                    <a:pt x="385" y="54"/>
                    <a:pt x="387" y="55"/>
                    <a:pt x="390" y="56"/>
                  </a:cubicBezTo>
                  <a:cubicBezTo>
                    <a:pt x="393" y="57"/>
                    <a:pt x="396" y="57"/>
                    <a:pt x="400" y="56"/>
                  </a:cubicBezTo>
                  <a:cubicBezTo>
                    <a:pt x="399" y="55"/>
                    <a:pt x="398" y="54"/>
                    <a:pt x="397" y="54"/>
                  </a:cubicBezTo>
                  <a:cubicBezTo>
                    <a:pt x="395" y="53"/>
                    <a:pt x="395" y="53"/>
                    <a:pt x="394" y="52"/>
                  </a:cubicBezTo>
                  <a:cubicBezTo>
                    <a:pt x="391" y="50"/>
                    <a:pt x="388" y="51"/>
                    <a:pt x="384" y="50"/>
                  </a:cubicBezTo>
                  <a:cubicBezTo>
                    <a:pt x="382" y="50"/>
                    <a:pt x="379" y="49"/>
                    <a:pt x="378" y="46"/>
                  </a:cubicBezTo>
                  <a:cubicBezTo>
                    <a:pt x="377" y="44"/>
                    <a:pt x="375" y="42"/>
                    <a:pt x="372" y="42"/>
                  </a:cubicBezTo>
                  <a:cubicBezTo>
                    <a:pt x="375" y="42"/>
                    <a:pt x="372" y="41"/>
                    <a:pt x="371" y="41"/>
                  </a:cubicBezTo>
                  <a:cubicBezTo>
                    <a:pt x="371" y="41"/>
                    <a:pt x="374" y="39"/>
                    <a:pt x="372" y="40"/>
                  </a:cubicBezTo>
                  <a:cubicBezTo>
                    <a:pt x="374" y="37"/>
                    <a:pt x="381" y="38"/>
                    <a:pt x="383" y="38"/>
                  </a:cubicBezTo>
                  <a:cubicBezTo>
                    <a:pt x="388" y="38"/>
                    <a:pt x="394" y="38"/>
                    <a:pt x="399" y="37"/>
                  </a:cubicBezTo>
                  <a:cubicBezTo>
                    <a:pt x="401" y="37"/>
                    <a:pt x="403" y="38"/>
                    <a:pt x="405" y="37"/>
                  </a:cubicBezTo>
                  <a:cubicBezTo>
                    <a:pt x="406" y="37"/>
                    <a:pt x="407" y="36"/>
                    <a:pt x="409" y="36"/>
                  </a:cubicBezTo>
                  <a:cubicBezTo>
                    <a:pt x="411" y="36"/>
                    <a:pt x="415" y="37"/>
                    <a:pt x="417" y="36"/>
                  </a:cubicBezTo>
                  <a:cubicBezTo>
                    <a:pt x="416" y="35"/>
                    <a:pt x="416" y="35"/>
                    <a:pt x="415" y="34"/>
                  </a:cubicBezTo>
                  <a:cubicBezTo>
                    <a:pt x="416" y="34"/>
                    <a:pt x="417" y="34"/>
                    <a:pt x="417" y="34"/>
                  </a:cubicBezTo>
                  <a:cubicBezTo>
                    <a:pt x="415" y="34"/>
                    <a:pt x="413" y="33"/>
                    <a:pt x="411" y="32"/>
                  </a:cubicBezTo>
                  <a:cubicBezTo>
                    <a:pt x="409" y="32"/>
                    <a:pt x="407" y="33"/>
                    <a:pt x="405" y="31"/>
                  </a:cubicBezTo>
                  <a:cubicBezTo>
                    <a:pt x="406" y="31"/>
                    <a:pt x="407" y="31"/>
                    <a:pt x="408" y="32"/>
                  </a:cubicBezTo>
                  <a:cubicBezTo>
                    <a:pt x="407" y="31"/>
                    <a:pt x="406" y="31"/>
                    <a:pt x="405" y="31"/>
                  </a:cubicBezTo>
                  <a:cubicBezTo>
                    <a:pt x="407" y="31"/>
                    <a:pt x="408" y="30"/>
                    <a:pt x="409" y="31"/>
                  </a:cubicBezTo>
                  <a:cubicBezTo>
                    <a:pt x="410" y="31"/>
                    <a:pt x="410" y="31"/>
                    <a:pt x="411" y="32"/>
                  </a:cubicBezTo>
                  <a:cubicBezTo>
                    <a:pt x="411" y="32"/>
                    <a:pt x="413" y="31"/>
                    <a:pt x="413" y="31"/>
                  </a:cubicBezTo>
                  <a:cubicBezTo>
                    <a:pt x="413" y="30"/>
                    <a:pt x="412" y="30"/>
                    <a:pt x="411" y="30"/>
                  </a:cubicBezTo>
                  <a:cubicBezTo>
                    <a:pt x="410" y="30"/>
                    <a:pt x="406" y="29"/>
                    <a:pt x="409" y="29"/>
                  </a:cubicBezTo>
                  <a:cubicBezTo>
                    <a:pt x="408" y="29"/>
                    <a:pt x="406" y="29"/>
                    <a:pt x="405" y="29"/>
                  </a:cubicBezTo>
                  <a:cubicBezTo>
                    <a:pt x="404" y="29"/>
                    <a:pt x="403" y="29"/>
                    <a:pt x="403" y="28"/>
                  </a:cubicBezTo>
                  <a:cubicBezTo>
                    <a:pt x="400" y="27"/>
                    <a:pt x="405" y="28"/>
                    <a:pt x="402" y="27"/>
                  </a:cubicBezTo>
                  <a:cubicBezTo>
                    <a:pt x="404" y="26"/>
                    <a:pt x="407" y="30"/>
                    <a:pt x="409" y="28"/>
                  </a:cubicBezTo>
                  <a:cubicBezTo>
                    <a:pt x="409" y="28"/>
                    <a:pt x="408" y="27"/>
                    <a:pt x="410" y="28"/>
                  </a:cubicBezTo>
                  <a:cubicBezTo>
                    <a:pt x="408" y="26"/>
                    <a:pt x="411" y="25"/>
                    <a:pt x="409" y="25"/>
                  </a:cubicBezTo>
                  <a:cubicBezTo>
                    <a:pt x="410" y="25"/>
                    <a:pt x="411" y="26"/>
                    <a:pt x="412" y="26"/>
                  </a:cubicBezTo>
                  <a:cubicBezTo>
                    <a:pt x="412" y="24"/>
                    <a:pt x="407" y="25"/>
                    <a:pt x="406" y="24"/>
                  </a:cubicBezTo>
                  <a:cubicBezTo>
                    <a:pt x="408" y="23"/>
                    <a:pt x="411" y="25"/>
                    <a:pt x="414" y="24"/>
                  </a:cubicBezTo>
                  <a:cubicBezTo>
                    <a:pt x="415" y="23"/>
                    <a:pt x="416" y="21"/>
                    <a:pt x="419" y="21"/>
                  </a:cubicBezTo>
                  <a:cubicBezTo>
                    <a:pt x="416" y="21"/>
                    <a:pt x="421" y="21"/>
                    <a:pt x="421" y="21"/>
                  </a:cubicBezTo>
                  <a:cubicBezTo>
                    <a:pt x="422" y="21"/>
                    <a:pt x="425" y="21"/>
                    <a:pt x="424" y="20"/>
                  </a:cubicBezTo>
                  <a:cubicBezTo>
                    <a:pt x="429" y="19"/>
                    <a:pt x="433" y="19"/>
                    <a:pt x="438" y="18"/>
                  </a:cubicBezTo>
                  <a:cubicBezTo>
                    <a:pt x="442" y="18"/>
                    <a:pt x="446" y="18"/>
                    <a:pt x="450" y="16"/>
                  </a:cubicBezTo>
                  <a:cubicBezTo>
                    <a:pt x="448" y="17"/>
                    <a:pt x="447" y="17"/>
                    <a:pt x="445" y="16"/>
                  </a:cubicBezTo>
                  <a:cubicBezTo>
                    <a:pt x="445" y="16"/>
                    <a:pt x="440" y="16"/>
                    <a:pt x="443" y="17"/>
                  </a:cubicBezTo>
                  <a:cubicBezTo>
                    <a:pt x="442" y="17"/>
                    <a:pt x="440" y="16"/>
                    <a:pt x="442" y="15"/>
                  </a:cubicBezTo>
                  <a:cubicBezTo>
                    <a:pt x="443" y="15"/>
                    <a:pt x="446" y="16"/>
                    <a:pt x="448" y="15"/>
                  </a:cubicBezTo>
                  <a:cubicBezTo>
                    <a:pt x="447" y="15"/>
                    <a:pt x="446" y="15"/>
                    <a:pt x="445" y="15"/>
                  </a:cubicBezTo>
                  <a:cubicBezTo>
                    <a:pt x="451" y="16"/>
                    <a:pt x="457" y="13"/>
                    <a:pt x="463" y="15"/>
                  </a:cubicBezTo>
                  <a:cubicBezTo>
                    <a:pt x="462" y="16"/>
                    <a:pt x="462" y="16"/>
                    <a:pt x="461" y="17"/>
                  </a:cubicBezTo>
                  <a:cubicBezTo>
                    <a:pt x="462" y="17"/>
                    <a:pt x="463" y="17"/>
                    <a:pt x="464" y="16"/>
                  </a:cubicBezTo>
                  <a:cubicBezTo>
                    <a:pt x="466" y="16"/>
                    <a:pt x="467" y="17"/>
                    <a:pt x="468" y="17"/>
                  </a:cubicBezTo>
                  <a:cubicBezTo>
                    <a:pt x="469" y="17"/>
                    <a:pt x="470" y="16"/>
                    <a:pt x="472" y="16"/>
                  </a:cubicBezTo>
                  <a:cubicBezTo>
                    <a:pt x="473" y="16"/>
                    <a:pt x="474" y="16"/>
                    <a:pt x="475" y="16"/>
                  </a:cubicBezTo>
                  <a:cubicBezTo>
                    <a:pt x="475" y="16"/>
                    <a:pt x="474" y="15"/>
                    <a:pt x="473" y="15"/>
                  </a:cubicBezTo>
                  <a:cubicBezTo>
                    <a:pt x="474" y="15"/>
                    <a:pt x="479" y="15"/>
                    <a:pt x="475" y="15"/>
                  </a:cubicBezTo>
                  <a:cubicBezTo>
                    <a:pt x="480" y="13"/>
                    <a:pt x="484" y="15"/>
                    <a:pt x="489" y="15"/>
                  </a:cubicBezTo>
                  <a:cubicBezTo>
                    <a:pt x="486" y="13"/>
                    <a:pt x="481" y="14"/>
                    <a:pt x="479" y="11"/>
                  </a:cubicBezTo>
                  <a:cubicBezTo>
                    <a:pt x="483" y="12"/>
                    <a:pt x="487" y="12"/>
                    <a:pt x="491" y="11"/>
                  </a:cubicBezTo>
                  <a:cubicBezTo>
                    <a:pt x="492" y="11"/>
                    <a:pt x="494" y="12"/>
                    <a:pt x="496" y="12"/>
                  </a:cubicBezTo>
                  <a:cubicBezTo>
                    <a:pt x="498" y="12"/>
                    <a:pt x="500" y="12"/>
                    <a:pt x="503" y="12"/>
                  </a:cubicBezTo>
                  <a:cubicBezTo>
                    <a:pt x="501" y="12"/>
                    <a:pt x="492" y="11"/>
                    <a:pt x="492" y="10"/>
                  </a:cubicBezTo>
                  <a:cubicBezTo>
                    <a:pt x="492" y="9"/>
                    <a:pt x="491" y="9"/>
                    <a:pt x="490" y="9"/>
                  </a:cubicBezTo>
                  <a:cubicBezTo>
                    <a:pt x="488" y="8"/>
                    <a:pt x="487" y="6"/>
                    <a:pt x="490" y="7"/>
                  </a:cubicBezTo>
                  <a:cubicBezTo>
                    <a:pt x="489" y="6"/>
                    <a:pt x="489" y="6"/>
                    <a:pt x="489" y="6"/>
                  </a:cubicBezTo>
                  <a:cubicBezTo>
                    <a:pt x="489" y="5"/>
                    <a:pt x="490" y="5"/>
                    <a:pt x="491" y="4"/>
                  </a:cubicBezTo>
                  <a:cubicBezTo>
                    <a:pt x="491" y="4"/>
                    <a:pt x="490" y="4"/>
                    <a:pt x="490" y="4"/>
                  </a:cubicBezTo>
                  <a:cubicBezTo>
                    <a:pt x="492" y="4"/>
                    <a:pt x="494" y="2"/>
                    <a:pt x="496" y="1"/>
                  </a:cubicBezTo>
                  <a:cubicBezTo>
                    <a:pt x="498" y="1"/>
                    <a:pt x="501" y="0"/>
                    <a:pt x="503" y="1"/>
                  </a:cubicBezTo>
                  <a:cubicBezTo>
                    <a:pt x="506" y="1"/>
                    <a:pt x="508" y="1"/>
                    <a:pt x="511" y="2"/>
                  </a:cubicBezTo>
                  <a:cubicBezTo>
                    <a:pt x="514" y="3"/>
                    <a:pt x="517" y="2"/>
                    <a:pt x="519" y="4"/>
                  </a:cubicBezTo>
                  <a:cubicBezTo>
                    <a:pt x="518" y="4"/>
                    <a:pt x="516" y="5"/>
                    <a:pt x="515" y="5"/>
                  </a:cubicBezTo>
                  <a:cubicBezTo>
                    <a:pt x="512" y="6"/>
                    <a:pt x="510" y="5"/>
                    <a:pt x="508" y="6"/>
                  </a:cubicBezTo>
                  <a:cubicBezTo>
                    <a:pt x="512" y="6"/>
                    <a:pt x="516" y="6"/>
                    <a:pt x="520" y="6"/>
                  </a:cubicBezTo>
                  <a:cubicBezTo>
                    <a:pt x="520" y="7"/>
                    <a:pt x="519" y="7"/>
                    <a:pt x="518" y="7"/>
                  </a:cubicBezTo>
                  <a:cubicBezTo>
                    <a:pt x="522" y="7"/>
                    <a:pt x="527" y="6"/>
                    <a:pt x="531" y="7"/>
                  </a:cubicBezTo>
                  <a:cubicBezTo>
                    <a:pt x="534" y="8"/>
                    <a:pt x="531" y="11"/>
                    <a:pt x="530" y="11"/>
                  </a:cubicBezTo>
                  <a:cubicBezTo>
                    <a:pt x="532" y="12"/>
                    <a:pt x="534" y="11"/>
                    <a:pt x="537" y="11"/>
                  </a:cubicBezTo>
                  <a:cubicBezTo>
                    <a:pt x="538" y="11"/>
                    <a:pt x="541" y="11"/>
                    <a:pt x="539" y="9"/>
                  </a:cubicBezTo>
                  <a:cubicBezTo>
                    <a:pt x="542" y="9"/>
                    <a:pt x="545" y="9"/>
                    <a:pt x="548" y="9"/>
                  </a:cubicBezTo>
                  <a:cubicBezTo>
                    <a:pt x="551" y="9"/>
                    <a:pt x="554" y="9"/>
                    <a:pt x="557" y="9"/>
                  </a:cubicBezTo>
                  <a:cubicBezTo>
                    <a:pt x="559" y="9"/>
                    <a:pt x="571" y="10"/>
                    <a:pt x="571" y="12"/>
                  </a:cubicBezTo>
                  <a:cubicBezTo>
                    <a:pt x="572" y="11"/>
                    <a:pt x="575" y="12"/>
                    <a:pt x="576" y="13"/>
                  </a:cubicBezTo>
                  <a:cubicBezTo>
                    <a:pt x="577" y="13"/>
                    <a:pt x="579" y="15"/>
                    <a:pt x="579" y="15"/>
                  </a:cubicBezTo>
                  <a:cubicBezTo>
                    <a:pt x="580" y="14"/>
                    <a:pt x="581" y="15"/>
                    <a:pt x="582" y="15"/>
                  </a:cubicBezTo>
                  <a:cubicBezTo>
                    <a:pt x="581" y="14"/>
                    <a:pt x="580" y="14"/>
                    <a:pt x="579" y="14"/>
                  </a:cubicBezTo>
                  <a:cubicBezTo>
                    <a:pt x="582" y="13"/>
                    <a:pt x="584" y="15"/>
                    <a:pt x="586" y="16"/>
                  </a:cubicBezTo>
                  <a:cubicBezTo>
                    <a:pt x="587" y="17"/>
                    <a:pt x="588" y="17"/>
                    <a:pt x="589" y="17"/>
                  </a:cubicBezTo>
                  <a:cubicBezTo>
                    <a:pt x="590" y="17"/>
                    <a:pt x="590" y="19"/>
                    <a:pt x="591" y="20"/>
                  </a:cubicBezTo>
                  <a:cubicBezTo>
                    <a:pt x="587" y="20"/>
                    <a:pt x="583" y="17"/>
                    <a:pt x="579" y="17"/>
                  </a:cubicBezTo>
                  <a:cubicBezTo>
                    <a:pt x="581" y="18"/>
                    <a:pt x="583" y="18"/>
                    <a:pt x="584" y="19"/>
                  </a:cubicBezTo>
                  <a:cubicBezTo>
                    <a:pt x="586" y="20"/>
                    <a:pt x="587" y="19"/>
                    <a:pt x="589" y="20"/>
                  </a:cubicBezTo>
                  <a:cubicBezTo>
                    <a:pt x="590" y="20"/>
                    <a:pt x="595" y="21"/>
                    <a:pt x="593" y="24"/>
                  </a:cubicBezTo>
                  <a:cubicBezTo>
                    <a:pt x="592" y="25"/>
                    <a:pt x="592" y="25"/>
                    <a:pt x="590" y="26"/>
                  </a:cubicBezTo>
                  <a:cubicBezTo>
                    <a:pt x="590" y="26"/>
                    <a:pt x="588" y="26"/>
                    <a:pt x="588" y="27"/>
                  </a:cubicBezTo>
                  <a:cubicBezTo>
                    <a:pt x="587" y="27"/>
                    <a:pt x="588" y="28"/>
                    <a:pt x="587" y="28"/>
                  </a:cubicBezTo>
                  <a:cubicBezTo>
                    <a:pt x="586" y="29"/>
                    <a:pt x="585" y="28"/>
                    <a:pt x="584" y="28"/>
                  </a:cubicBezTo>
                  <a:cubicBezTo>
                    <a:pt x="582" y="29"/>
                    <a:pt x="581" y="30"/>
                    <a:pt x="578" y="30"/>
                  </a:cubicBezTo>
                  <a:cubicBezTo>
                    <a:pt x="579" y="30"/>
                    <a:pt x="579" y="31"/>
                    <a:pt x="580" y="31"/>
                  </a:cubicBezTo>
                  <a:cubicBezTo>
                    <a:pt x="578" y="32"/>
                    <a:pt x="577" y="31"/>
                    <a:pt x="575" y="32"/>
                  </a:cubicBezTo>
                  <a:cubicBezTo>
                    <a:pt x="576" y="32"/>
                    <a:pt x="577" y="32"/>
                    <a:pt x="578" y="32"/>
                  </a:cubicBezTo>
                  <a:cubicBezTo>
                    <a:pt x="578" y="35"/>
                    <a:pt x="574" y="34"/>
                    <a:pt x="572" y="36"/>
                  </a:cubicBezTo>
                  <a:cubicBezTo>
                    <a:pt x="572" y="37"/>
                    <a:pt x="572" y="37"/>
                    <a:pt x="571" y="38"/>
                  </a:cubicBezTo>
                  <a:cubicBezTo>
                    <a:pt x="569" y="38"/>
                    <a:pt x="567" y="38"/>
                    <a:pt x="566" y="38"/>
                  </a:cubicBezTo>
                  <a:cubicBezTo>
                    <a:pt x="565" y="39"/>
                    <a:pt x="564" y="39"/>
                    <a:pt x="564" y="41"/>
                  </a:cubicBezTo>
                  <a:cubicBezTo>
                    <a:pt x="564" y="42"/>
                    <a:pt x="561" y="41"/>
                    <a:pt x="561" y="41"/>
                  </a:cubicBezTo>
                  <a:cubicBezTo>
                    <a:pt x="559" y="41"/>
                    <a:pt x="560" y="43"/>
                    <a:pt x="560" y="44"/>
                  </a:cubicBezTo>
                  <a:cubicBezTo>
                    <a:pt x="560" y="45"/>
                    <a:pt x="557" y="46"/>
                    <a:pt x="556" y="46"/>
                  </a:cubicBezTo>
                  <a:cubicBezTo>
                    <a:pt x="559" y="47"/>
                    <a:pt x="561" y="46"/>
                    <a:pt x="563" y="44"/>
                  </a:cubicBezTo>
                  <a:cubicBezTo>
                    <a:pt x="562" y="44"/>
                    <a:pt x="561" y="42"/>
                    <a:pt x="563" y="42"/>
                  </a:cubicBezTo>
                  <a:cubicBezTo>
                    <a:pt x="564" y="42"/>
                    <a:pt x="565" y="43"/>
                    <a:pt x="567" y="42"/>
                  </a:cubicBezTo>
                  <a:cubicBezTo>
                    <a:pt x="568" y="42"/>
                    <a:pt x="570" y="43"/>
                    <a:pt x="572" y="42"/>
                  </a:cubicBezTo>
                  <a:cubicBezTo>
                    <a:pt x="573" y="42"/>
                    <a:pt x="578" y="42"/>
                    <a:pt x="575" y="41"/>
                  </a:cubicBezTo>
                  <a:cubicBezTo>
                    <a:pt x="576" y="41"/>
                    <a:pt x="577" y="41"/>
                    <a:pt x="578" y="41"/>
                  </a:cubicBezTo>
                  <a:cubicBezTo>
                    <a:pt x="580" y="41"/>
                    <a:pt x="581" y="40"/>
                    <a:pt x="582" y="40"/>
                  </a:cubicBezTo>
                  <a:cubicBezTo>
                    <a:pt x="582" y="40"/>
                    <a:pt x="581" y="40"/>
                    <a:pt x="580" y="39"/>
                  </a:cubicBezTo>
                  <a:cubicBezTo>
                    <a:pt x="584" y="40"/>
                    <a:pt x="587" y="39"/>
                    <a:pt x="591" y="37"/>
                  </a:cubicBezTo>
                  <a:cubicBezTo>
                    <a:pt x="588" y="35"/>
                    <a:pt x="582" y="40"/>
                    <a:pt x="580" y="36"/>
                  </a:cubicBezTo>
                  <a:cubicBezTo>
                    <a:pt x="581" y="36"/>
                    <a:pt x="581" y="35"/>
                    <a:pt x="581" y="35"/>
                  </a:cubicBezTo>
                  <a:cubicBezTo>
                    <a:pt x="582" y="34"/>
                    <a:pt x="585" y="34"/>
                    <a:pt x="586" y="35"/>
                  </a:cubicBezTo>
                  <a:cubicBezTo>
                    <a:pt x="587" y="35"/>
                    <a:pt x="590" y="36"/>
                    <a:pt x="590" y="35"/>
                  </a:cubicBezTo>
                  <a:cubicBezTo>
                    <a:pt x="590" y="34"/>
                    <a:pt x="591" y="34"/>
                    <a:pt x="592" y="34"/>
                  </a:cubicBezTo>
                  <a:cubicBezTo>
                    <a:pt x="589" y="35"/>
                    <a:pt x="596" y="37"/>
                    <a:pt x="597" y="38"/>
                  </a:cubicBezTo>
                  <a:cubicBezTo>
                    <a:pt x="599" y="38"/>
                    <a:pt x="603" y="38"/>
                    <a:pt x="605" y="37"/>
                  </a:cubicBezTo>
                  <a:cubicBezTo>
                    <a:pt x="604" y="36"/>
                    <a:pt x="603" y="36"/>
                    <a:pt x="603" y="35"/>
                  </a:cubicBezTo>
                  <a:cubicBezTo>
                    <a:pt x="605" y="36"/>
                    <a:pt x="608" y="36"/>
                    <a:pt x="610" y="38"/>
                  </a:cubicBezTo>
                  <a:cubicBezTo>
                    <a:pt x="611" y="39"/>
                    <a:pt x="610" y="40"/>
                    <a:pt x="612" y="40"/>
                  </a:cubicBezTo>
                  <a:cubicBezTo>
                    <a:pt x="614" y="41"/>
                    <a:pt x="614" y="41"/>
                    <a:pt x="617" y="41"/>
                  </a:cubicBezTo>
                  <a:cubicBezTo>
                    <a:pt x="615" y="41"/>
                    <a:pt x="613" y="40"/>
                    <a:pt x="612" y="39"/>
                  </a:cubicBezTo>
                  <a:cubicBezTo>
                    <a:pt x="620" y="37"/>
                    <a:pt x="628" y="38"/>
                    <a:pt x="636" y="38"/>
                  </a:cubicBezTo>
                  <a:cubicBezTo>
                    <a:pt x="640" y="39"/>
                    <a:pt x="649" y="37"/>
                    <a:pt x="651" y="40"/>
                  </a:cubicBezTo>
                  <a:cubicBezTo>
                    <a:pt x="650" y="40"/>
                    <a:pt x="649" y="39"/>
                    <a:pt x="648" y="40"/>
                  </a:cubicBezTo>
                  <a:cubicBezTo>
                    <a:pt x="651" y="43"/>
                    <a:pt x="655" y="43"/>
                    <a:pt x="658" y="43"/>
                  </a:cubicBezTo>
                  <a:cubicBezTo>
                    <a:pt x="662" y="44"/>
                    <a:pt x="667" y="44"/>
                    <a:pt x="671" y="45"/>
                  </a:cubicBezTo>
                  <a:cubicBezTo>
                    <a:pt x="675" y="45"/>
                    <a:pt x="679" y="45"/>
                    <a:pt x="683" y="44"/>
                  </a:cubicBezTo>
                  <a:cubicBezTo>
                    <a:pt x="684" y="44"/>
                    <a:pt x="686" y="45"/>
                    <a:pt x="688" y="45"/>
                  </a:cubicBezTo>
                  <a:cubicBezTo>
                    <a:pt x="691" y="44"/>
                    <a:pt x="686" y="43"/>
                    <a:pt x="689" y="42"/>
                  </a:cubicBezTo>
                  <a:cubicBezTo>
                    <a:pt x="687" y="42"/>
                    <a:pt x="682" y="40"/>
                    <a:pt x="683" y="37"/>
                  </a:cubicBezTo>
                  <a:cubicBezTo>
                    <a:pt x="684" y="38"/>
                    <a:pt x="685" y="39"/>
                    <a:pt x="686" y="38"/>
                  </a:cubicBezTo>
                  <a:cubicBezTo>
                    <a:pt x="686" y="37"/>
                    <a:pt x="685" y="37"/>
                    <a:pt x="685" y="37"/>
                  </a:cubicBezTo>
                  <a:cubicBezTo>
                    <a:pt x="686" y="37"/>
                    <a:pt x="688" y="37"/>
                    <a:pt x="690" y="37"/>
                  </a:cubicBezTo>
                  <a:cubicBezTo>
                    <a:pt x="692" y="38"/>
                    <a:pt x="695" y="38"/>
                    <a:pt x="697" y="39"/>
                  </a:cubicBezTo>
                  <a:cubicBezTo>
                    <a:pt x="698" y="39"/>
                    <a:pt x="698" y="39"/>
                    <a:pt x="699" y="39"/>
                  </a:cubicBezTo>
                  <a:cubicBezTo>
                    <a:pt x="700" y="39"/>
                    <a:pt x="700" y="40"/>
                    <a:pt x="700" y="40"/>
                  </a:cubicBezTo>
                  <a:cubicBezTo>
                    <a:pt x="702" y="40"/>
                    <a:pt x="704" y="38"/>
                    <a:pt x="706" y="39"/>
                  </a:cubicBezTo>
                  <a:cubicBezTo>
                    <a:pt x="703" y="40"/>
                    <a:pt x="706" y="40"/>
                    <a:pt x="707" y="40"/>
                  </a:cubicBezTo>
                  <a:cubicBezTo>
                    <a:pt x="708" y="41"/>
                    <a:pt x="709" y="40"/>
                    <a:pt x="710" y="40"/>
                  </a:cubicBezTo>
                  <a:cubicBezTo>
                    <a:pt x="710" y="40"/>
                    <a:pt x="710" y="40"/>
                    <a:pt x="709" y="39"/>
                  </a:cubicBezTo>
                  <a:cubicBezTo>
                    <a:pt x="711" y="38"/>
                    <a:pt x="715" y="40"/>
                    <a:pt x="717" y="40"/>
                  </a:cubicBezTo>
                  <a:cubicBezTo>
                    <a:pt x="718" y="40"/>
                    <a:pt x="719" y="40"/>
                    <a:pt x="721" y="41"/>
                  </a:cubicBezTo>
                  <a:cubicBezTo>
                    <a:pt x="723" y="42"/>
                    <a:pt x="725" y="42"/>
                    <a:pt x="727" y="42"/>
                  </a:cubicBezTo>
                  <a:cubicBezTo>
                    <a:pt x="728" y="43"/>
                    <a:pt x="728" y="43"/>
                    <a:pt x="728" y="43"/>
                  </a:cubicBezTo>
                  <a:cubicBezTo>
                    <a:pt x="729" y="44"/>
                    <a:pt x="729" y="43"/>
                    <a:pt x="730" y="43"/>
                  </a:cubicBezTo>
                  <a:cubicBezTo>
                    <a:pt x="730" y="45"/>
                    <a:pt x="729" y="45"/>
                    <a:pt x="727" y="45"/>
                  </a:cubicBezTo>
                  <a:cubicBezTo>
                    <a:pt x="730" y="46"/>
                    <a:pt x="732" y="45"/>
                    <a:pt x="734" y="46"/>
                  </a:cubicBezTo>
                  <a:cubicBezTo>
                    <a:pt x="733" y="46"/>
                    <a:pt x="732" y="46"/>
                    <a:pt x="731" y="46"/>
                  </a:cubicBezTo>
                  <a:cubicBezTo>
                    <a:pt x="733" y="47"/>
                    <a:pt x="734" y="47"/>
                    <a:pt x="736" y="47"/>
                  </a:cubicBezTo>
                  <a:cubicBezTo>
                    <a:pt x="735" y="48"/>
                    <a:pt x="734" y="47"/>
                    <a:pt x="734" y="47"/>
                  </a:cubicBezTo>
                  <a:cubicBezTo>
                    <a:pt x="734" y="48"/>
                    <a:pt x="735" y="48"/>
                    <a:pt x="735" y="48"/>
                  </a:cubicBezTo>
                  <a:cubicBezTo>
                    <a:pt x="734" y="49"/>
                    <a:pt x="732" y="48"/>
                    <a:pt x="731" y="48"/>
                  </a:cubicBezTo>
                  <a:cubicBezTo>
                    <a:pt x="733" y="50"/>
                    <a:pt x="735" y="49"/>
                    <a:pt x="738" y="49"/>
                  </a:cubicBezTo>
                  <a:cubicBezTo>
                    <a:pt x="740" y="50"/>
                    <a:pt x="741" y="51"/>
                    <a:pt x="744" y="52"/>
                  </a:cubicBezTo>
                  <a:cubicBezTo>
                    <a:pt x="743" y="52"/>
                    <a:pt x="742" y="53"/>
                    <a:pt x="744" y="53"/>
                  </a:cubicBezTo>
                  <a:cubicBezTo>
                    <a:pt x="740" y="55"/>
                    <a:pt x="737" y="52"/>
                    <a:pt x="733" y="52"/>
                  </a:cubicBezTo>
                  <a:cubicBezTo>
                    <a:pt x="735" y="53"/>
                    <a:pt x="744" y="58"/>
                    <a:pt x="745" y="56"/>
                  </a:cubicBezTo>
                  <a:cubicBezTo>
                    <a:pt x="744" y="55"/>
                    <a:pt x="743" y="54"/>
                    <a:pt x="742" y="54"/>
                  </a:cubicBezTo>
                  <a:cubicBezTo>
                    <a:pt x="744" y="54"/>
                    <a:pt x="746" y="55"/>
                    <a:pt x="748" y="57"/>
                  </a:cubicBezTo>
                  <a:cubicBezTo>
                    <a:pt x="747" y="56"/>
                    <a:pt x="746" y="57"/>
                    <a:pt x="745" y="57"/>
                  </a:cubicBezTo>
                  <a:cubicBezTo>
                    <a:pt x="745" y="58"/>
                    <a:pt x="746" y="58"/>
                    <a:pt x="747" y="58"/>
                  </a:cubicBezTo>
                  <a:cubicBezTo>
                    <a:pt x="749" y="58"/>
                    <a:pt x="750" y="59"/>
                    <a:pt x="751" y="60"/>
                  </a:cubicBezTo>
                  <a:cubicBezTo>
                    <a:pt x="755" y="62"/>
                    <a:pt x="759" y="62"/>
                    <a:pt x="762" y="64"/>
                  </a:cubicBezTo>
                  <a:cubicBezTo>
                    <a:pt x="765" y="65"/>
                    <a:pt x="768" y="65"/>
                    <a:pt x="771" y="66"/>
                  </a:cubicBezTo>
                  <a:cubicBezTo>
                    <a:pt x="775" y="68"/>
                    <a:pt x="772" y="62"/>
                    <a:pt x="774" y="62"/>
                  </a:cubicBezTo>
                  <a:cubicBezTo>
                    <a:pt x="772" y="61"/>
                    <a:pt x="770" y="58"/>
                    <a:pt x="770" y="57"/>
                  </a:cubicBezTo>
                  <a:cubicBezTo>
                    <a:pt x="769" y="53"/>
                    <a:pt x="773" y="56"/>
                    <a:pt x="775" y="57"/>
                  </a:cubicBezTo>
                  <a:cubicBezTo>
                    <a:pt x="778" y="58"/>
                    <a:pt x="781" y="59"/>
                    <a:pt x="785" y="60"/>
                  </a:cubicBezTo>
                  <a:cubicBezTo>
                    <a:pt x="787" y="60"/>
                    <a:pt x="791" y="59"/>
                    <a:pt x="793" y="61"/>
                  </a:cubicBezTo>
                  <a:cubicBezTo>
                    <a:pt x="792" y="60"/>
                    <a:pt x="791" y="59"/>
                    <a:pt x="793" y="59"/>
                  </a:cubicBezTo>
                  <a:cubicBezTo>
                    <a:pt x="794" y="59"/>
                    <a:pt x="796" y="58"/>
                    <a:pt x="797" y="57"/>
                  </a:cubicBezTo>
                  <a:cubicBezTo>
                    <a:pt x="799" y="57"/>
                    <a:pt x="800" y="58"/>
                    <a:pt x="802" y="58"/>
                  </a:cubicBezTo>
                  <a:cubicBezTo>
                    <a:pt x="808" y="59"/>
                    <a:pt x="814" y="61"/>
                    <a:pt x="820" y="62"/>
                  </a:cubicBezTo>
                  <a:cubicBezTo>
                    <a:pt x="819" y="62"/>
                    <a:pt x="818" y="62"/>
                    <a:pt x="817" y="62"/>
                  </a:cubicBezTo>
                  <a:cubicBezTo>
                    <a:pt x="817" y="61"/>
                    <a:pt x="818" y="61"/>
                    <a:pt x="819" y="62"/>
                  </a:cubicBezTo>
                  <a:cubicBezTo>
                    <a:pt x="818" y="61"/>
                    <a:pt x="818" y="61"/>
                    <a:pt x="818" y="61"/>
                  </a:cubicBezTo>
                  <a:cubicBezTo>
                    <a:pt x="818" y="61"/>
                    <a:pt x="819" y="60"/>
                    <a:pt x="820" y="61"/>
                  </a:cubicBezTo>
                  <a:cubicBezTo>
                    <a:pt x="817" y="60"/>
                    <a:pt x="816" y="61"/>
                    <a:pt x="815" y="58"/>
                  </a:cubicBezTo>
                  <a:cubicBezTo>
                    <a:pt x="816" y="58"/>
                    <a:pt x="817" y="57"/>
                    <a:pt x="818" y="58"/>
                  </a:cubicBezTo>
                  <a:cubicBezTo>
                    <a:pt x="818" y="56"/>
                    <a:pt x="822" y="58"/>
                    <a:pt x="823" y="59"/>
                  </a:cubicBezTo>
                  <a:cubicBezTo>
                    <a:pt x="825" y="60"/>
                    <a:pt x="828" y="58"/>
                    <a:pt x="830" y="59"/>
                  </a:cubicBezTo>
                  <a:cubicBezTo>
                    <a:pt x="827" y="57"/>
                    <a:pt x="823" y="55"/>
                    <a:pt x="820" y="54"/>
                  </a:cubicBezTo>
                  <a:cubicBezTo>
                    <a:pt x="820" y="54"/>
                    <a:pt x="821" y="54"/>
                    <a:pt x="822" y="54"/>
                  </a:cubicBezTo>
                  <a:cubicBezTo>
                    <a:pt x="821" y="54"/>
                    <a:pt x="820" y="53"/>
                    <a:pt x="821" y="52"/>
                  </a:cubicBezTo>
                  <a:cubicBezTo>
                    <a:pt x="822" y="52"/>
                    <a:pt x="822" y="52"/>
                    <a:pt x="823" y="52"/>
                  </a:cubicBezTo>
                  <a:cubicBezTo>
                    <a:pt x="822" y="52"/>
                    <a:pt x="821" y="52"/>
                    <a:pt x="819" y="52"/>
                  </a:cubicBezTo>
                  <a:cubicBezTo>
                    <a:pt x="819" y="52"/>
                    <a:pt x="815" y="52"/>
                    <a:pt x="817" y="53"/>
                  </a:cubicBezTo>
                  <a:cubicBezTo>
                    <a:pt x="816" y="52"/>
                    <a:pt x="812" y="50"/>
                    <a:pt x="815" y="49"/>
                  </a:cubicBezTo>
                  <a:cubicBezTo>
                    <a:pt x="816" y="49"/>
                    <a:pt x="818" y="49"/>
                    <a:pt x="819" y="49"/>
                  </a:cubicBezTo>
                  <a:cubicBezTo>
                    <a:pt x="821" y="49"/>
                    <a:pt x="823" y="48"/>
                    <a:pt x="825" y="48"/>
                  </a:cubicBezTo>
                  <a:cubicBezTo>
                    <a:pt x="823" y="48"/>
                    <a:pt x="822" y="47"/>
                    <a:pt x="821" y="47"/>
                  </a:cubicBezTo>
                  <a:cubicBezTo>
                    <a:pt x="820" y="46"/>
                    <a:pt x="818" y="46"/>
                    <a:pt x="817" y="45"/>
                  </a:cubicBezTo>
                  <a:cubicBezTo>
                    <a:pt x="821" y="46"/>
                    <a:pt x="826" y="47"/>
                    <a:pt x="829" y="47"/>
                  </a:cubicBezTo>
                  <a:cubicBezTo>
                    <a:pt x="834" y="47"/>
                    <a:pt x="839" y="47"/>
                    <a:pt x="843" y="47"/>
                  </a:cubicBezTo>
                  <a:cubicBezTo>
                    <a:pt x="852" y="48"/>
                    <a:pt x="862" y="47"/>
                    <a:pt x="870" y="51"/>
                  </a:cubicBezTo>
                  <a:cubicBezTo>
                    <a:pt x="867" y="51"/>
                    <a:pt x="863" y="51"/>
                    <a:pt x="860" y="50"/>
                  </a:cubicBezTo>
                  <a:cubicBezTo>
                    <a:pt x="858" y="50"/>
                    <a:pt x="853" y="48"/>
                    <a:pt x="854" y="52"/>
                  </a:cubicBezTo>
                  <a:cubicBezTo>
                    <a:pt x="853" y="51"/>
                    <a:pt x="852" y="51"/>
                    <a:pt x="851" y="51"/>
                  </a:cubicBezTo>
                  <a:cubicBezTo>
                    <a:pt x="853" y="52"/>
                    <a:pt x="854" y="52"/>
                    <a:pt x="856" y="52"/>
                  </a:cubicBezTo>
                  <a:cubicBezTo>
                    <a:pt x="858" y="51"/>
                    <a:pt x="861" y="51"/>
                    <a:pt x="864" y="51"/>
                  </a:cubicBezTo>
                  <a:cubicBezTo>
                    <a:pt x="867" y="51"/>
                    <a:pt x="872" y="50"/>
                    <a:pt x="870" y="55"/>
                  </a:cubicBezTo>
                  <a:cubicBezTo>
                    <a:pt x="869" y="55"/>
                    <a:pt x="869" y="52"/>
                    <a:pt x="867" y="52"/>
                  </a:cubicBezTo>
                  <a:cubicBezTo>
                    <a:pt x="867" y="52"/>
                    <a:pt x="867" y="53"/>
                    <a:pt x="867" y="53"/>
                  </a:cubicBezTo>
                  <a:cubicBezTo>
                    <a:pt x="866" y="52"/>
                    <a:pt x="864" y="51"/>
                    <a:pt x="863" y="52"/>
                  </a:cubicBezTo>
                  <a:cubicBezTo>
                    <a:pt x="864" y="52"/>
                    <a:pt x="864" y="53"/>
                    <a:pt x="865" y="53"/>
                  </a:cubicBezTo>
                  <a:cubicBezTo>
                    <a:pt x="866" y="54"/>
                    <a:pt x="867" y="54"/>
                    <a:pt x="868" y="55"/>
                  </a:cubicBezTo>
                  <a:cubicBezTo>
                    <a:pt x="865" y="55"/>
                    <a:pt x="863" y="55"/>
                    <a:pt x="861" y="54"/>
                  </a:cubicBezTo>
                  <a:cubicBezTo>
                    <a:pt x="862" y="55"/>
                    <a:pt x="865" y="56"/>
                    <a:pt x="863" y="56"/>
                  </a:cubicBezTo>
                  <a:cubicBezTo>
                    <a:pt x="865" y="57"/>
                    <a:pt x="872" y="57"/>
                    <a:pt x="872" y="54"/>
                  </a:cubicBezTo>
                  <a:cubicBezTo>
                    <a:pt x="872" y="52"/>
                    <a:pt x="872" y="51"/>
                    <a:pt x="875" y="51"/>
                  </a:cubicBezTo>
                  <a:cubicBezTo>
                    <a:pt x="877" y="51"/>
                    <a:pt x="880" y="51"/>
                    <a:pt x="883" y="51"/>
                  </a:cubicBezTo>
                  <a:cubicBezTo>
                    <a:pt x="888" y="51"/>
                    <a:pt x="892" y="52"/>
                    <a:pt x="897" y="54"/>
                  </a:cubicBezTo>
                  <a:cubicBezTo>
                    <a:pt x="898" y="54"/>
                    <a:pt x="901" y="56"/>
                    <a:pt x="899" y="56"/>
                  </a:cubicBezTo>
                  <a:cubicBezTo>
                    <a:pt x="897" y="56"/>
                    <a:pt x="896" y="55"/>
                    <a:pt x="895" y="55"/>
                  </a:cubicBezTo>
                  <a:cubicBezTo>
                    <a:pt x="895" y="57"/>
                    <a:pt x="894" y="56"/>
                    <a:pt x="893" y="56"/>
                  </a:cubicBezTo>
                  <a:cubicBezTo>
                    <a:pt x="894" y="59"/>
                    <a:pt x="901" y="56"/>
                    <a:pt x="903" y="58"/>
                  </a:cubicBezTo>
                  <a:cubicBezTo>
                    <a:pt x="905" y="59"/>
                    <a:pt x="906" y="58"/>
                    <a:pt x="908" y="59"/>
                  </a:cubicBezTo>
                  <a:cubicBezTo>
                    <a:pt x="911" y="59"/>
                    <a:pt x="911" y="60"/>
                    <a:pt x="908" y="61"/>
                  </a:cubicBezTo>
                  <a:cubicBezTo>
                    <a:pt x="910" y="61"/>
                    <a:pt x="911" y="61"/>
                    <a:pt x="912" y="60"/>
                  </a:cubicBezTo>
                  <a:cubicBezTo>
                    <a:pt x="914" y="59"/>
                    <a:pt x="916" y="60"/>
                    <a:pt x="918" y="60"/>
                  </a:cubicBezTo>
                  <a:cubicBezTo>
                    <a:pt x="921" y="61"/>
                    <a:pt x="925" y="62"/>
                    <a:pt x="927" y="64"/>
                  </a:cubicBezTo>
                  <a:cubicBezTo>
                    <a:pt x="926" y="64"/>
                    <a:pt x="925" y="64"/>
                    <a:pt x="924" y="64"/>
                  </a:cubicBezTo>
                  <a:cubicBezTo>
                    <a:pt x="930" y="65"/>
                    <a:pt x="936" y="66"/>
                    <a:pt x="942" y="65"/>
                  </a:cubicBezTo>
                  <a:cubicBezTo>
                    <a:pt x="948" y="63"/>
                    <a:pt x="955" y="62"/>
                    <a:pt x="962" y="63"/>
                  </a:cubicBezTo>
                  <a:cubicBezTo>
                    <a:pt x="968" y="63"/>
                    <a:pt x="975" y="64"/>
                    <a:pt x="982" y="65"/>
                  </a:cubicBezTo>
                  <a:cubicBezTo>
                    <a:pt x="985" y="66"/>
                    <a:pt x="988" y="67"/>
                    <a:pt x="991" y="68"/>
                  </a:cubicBezTo>
                  <a:cubicBezTo>
                    <a:pt x="994" y="69"/>
                    <a:pt x="996" y="71"/>
                    <a:pt x="999" y="72"/>
                  </a:cubicBezTo>
                  <a:cubicBezTo>
                    <a:pt x="998" y="72"/>
                    <a:pt x="997" y="72"/>
                    <a:pt x="996" y="72"/>
                  </a:cubicBezTo>
                  <a:cubicBezTo>
                    <a:pt x="997" y="72"/>
                    <a:pt x="998" y="72"/>
                    <a:pt x="999" y="73"/>
                  </a:cubicBezTo>
                  <a:cubicBezTo>
                    <a:pt x="999" y="73"/>
                    <a:pt x="999" y="75"/>
                    <a:pt x="1000" y="75"/>
                  </a:cubicBezTo>
                  <a:cubicBezTo>
                    <a:pt x="1002" y="76"/>
                    <a:pt x="1004" y="76"/>
                    <a:pt x="1006" y="76"/>
                  </a:cubicBezTo>
                  <a:cubicBezTo>
                    <a:pt x="1008" y="77"/>
                    <a:pt x="1010" y="77"/>
                    <a:pt x="1013" y="78"/>
                  </a:cubicBezTo>
                  <a:cubicBezTo>
                    <a:pt x="1015" y="79"/>
                    <a:pt x="1018" y="77"/>
                    <a:pt x="1021" y="77"/>
                  </a:cubicBezTo>
                  <a:cubicBezTo>
                    <a:pt x="1023" y="77"/>
                    <a:pt x="1026" y="77"/>
                    <a:pt x="1029" y="77"/>
                  </a:cubicBezTo>
                  <a:cubicBezTo>
                    <a:pt x="1031" y="77"/>
                    <a:pt x="1034" y="76"/>
                    <a:pt x="1037" y="77"/>
                  </a:cubicBezTo>
                  <a:cubicBezTo>
                    <a:pt x="1042" y="78"/>
                    <a:pt x="1048" y="77"/>
                    <a:pt x="1053" y="78"/>
                  </a:cubicBezTo>
                  <a:cubicBezTo>
                    <a:pt x="1055" y="79"/>
                    <a:pt x="1061" y="80"/>
                    <a:pt x="1062" y="77"/>
                  </a:cubicBezTo>
                  <a:cubicBezTo>
                    <a:pt x="1063" y="74"/>
                    <a:pt x="1070" y="79"/>
                    <a:pt x="1071" y="80"/>
                  </a:cubicBezTo>
                  <a:cubicBezTo>
                    <a:pt x="1075" y="83"/>
                    <a:pt x="1080" y="81"/>
                    <a:pt x="1085" y="83"/>
                  </a:cubicBezTo>
                  <a:cubicBezTo>
                    <a:pt x="1087" y="84"/>
                    <a:pt x="1088" y="85"/>
                    <a:pt x="1090" y="86"/>
                  </a:cubicBezTo>
                  <a:cubicBezTo>
                    <a:pt x="1093" y="87"/>
                    <a:pt x="1096" y="85"/>
                    <a:pt x="1099" y="86"/>
                  </a:cubicBezTo>
                  <a:cubicBezTo>
                    <a:pt x="1098" y="86"/>
                    <a:pt x="1097" y="85"/>
                    <a:pt x="1097" y="85"/>
                  </a:cubicBezTo>
                  <a:cubicBezTo>
                    <a:pt x="1098" y="85"/>
                    <a:pt x="1098" y="85"/>
                    <a:pt x="1099" y="86"/>
                  </a:cubicBezTo>
                  <a:cubicBezTo>
                    <a:pt x="1098" y="85"/>
                    <a:pt x="1098" y="85"/>
                    <a:pt x="1097" y="84"/>
                  </a:cubicBezTo>
                  <a:cubicBezTo>
                    <a:pt x="1097" y="84"/>
                    <a:pt x="1098" y="84"/>
                    <a:pt x="1098" y="83"/>
                  </a:cubicBezTo>
                  <a:cubicBezTo>
                    <a:pt x="1095" y="81"/>
                    <a:pt x="1092" y="80"/>
                    <a:pt x="1088" y="78"/>
                  </a:cubicBezTo>
                  <a:cubicBezTo>
                    <a:pt x="1087" y="78"/>
                    <a:pt x="1086" y="78"/>
                    <a:pt x="1084" y="78"/>
                  </a:cubicBezTo>
                  <a:cubicBezTo>
                    <a:pt x="1082" y="78"/>
                    <a:pt x="1082" y="76"/>
                    <a:pt x="1084" y="76"/>
                  </a:cubicBezTo>
                  <a:cubicBezTo>
                    <a:pt x="1082" y="74"/>
                    <a:pt x="1080" y="73"/>
                    <a:pt x="1078" y="72"/>
                  </a:cubicBezTo>
                  <a:cubicBezTo>
                    <a:pt x="1083" y="72"/>
                    <a:pt x="1089" y="73"/>
                    <a:pt x="1095" y="74"/>
                  </a:cubicBezTo>
                  <a:cubicBezTo>
                    <a:pt x="1097" y="74"/>
                    <a:pt x="1098" y="74"/>
                    <a:pt x="1100" y="75"/>
                  </a:cubicBezTo>
                  <a:cubicBezTo>
                    <a:pt x="1101" y="75"/>
                    <a:pt x="1104" y="76"/>
                    <a:pt x="1105" y="75"/>
                  </a:cubicBezTo>
                  <a:cubicBezTo>
                    <a:pt x="1104" y="75"/>
                    <a:pt x="1103" y="75"/>
                    <a:pt x="1102" y="74"/>
                  </a:cubicBezTo>
                  <a:cubicBezTo>
                    <a:pt x="1104" y="74"/>
                    <a:pt x="1106" y="75"/>
                    <a:pt x="1108" y="75"/>
                  </a:cubicBezTo>
                  <a:cubicBezTo>
                    <a:pt x="1111" y="75"/>
                    <a:pt x="1113" y="75"/>
                    <a:pt x="1115" y="75"/>
                  </a:cubicBezTo>
                  <a:cubicBezTo>
                    <a:pt x="1120" y="75"/>
                    <a:pt x="1123" y="75"/>
                    <a:pt x="1128" y="76"/>
                  </a:cubicBezTo>
                  <a:cubicBezTo>
                    <a:pt x="1133" y="77"/>
                    <a:pt x="1137" y="77"/>
                    <a:pt x="1142" y="78"/>
                  </a:cubicBezTo>
                  <a:cubicBezTo>
                    <a:pt x="1146" y="79"/>
                    <a:pt x="1151" y="78"/>
                    <a:pt x="1155" y="80"/>
                  </a:cubicBezTo>
                  <a:cubicBezTo>
                    <a:pt x="1154" y="80"/>
                    <a:pt x="1153" y="80"/>
                    <a:pt x="1152" y="80"/>
                  </a:cubicBezTo>
                  <a:cubicBezTo>
                    <a:pt x="1154" y="82"/>
                    <a:pt x="1157" y="80"/>
                    <a:pt x="1159" y="81"/>
                  </a:cubicBezTo>
                  <a:cubicBezTo>
                    <a:pt x="1162" y="82"/>
                    <a:pt x="1164" y="82"/>
                    <a:pt x="1167" y="84"/>
                  </a:cubicBezTo>
                  <a:cubicBezTo>
                    <a:pt x="1166" y="83"/>
                    <a:pt x="1164" y="83"/>
                    <a:pt x="1163" y="83"/>
                  </a:cubicBezTo>
                  <a:cubicBezTo>
                    <a:pt x="1170" y="85"/>
                    <a:pt x="1178" y="85"/>
                    <a:pt x="1185" y="88"/>
                  </a:cubicBezTo>
                  <a:cubicBezTo>
                    <a:pt x="1184" y="88"/>
                    <a:pt x="1183" y="87"/>
                    <a:pt x="1182" y="87"/>
                  </a:cubicBezTo>
                  <a:cubicBezTo>
                    <a:pt x="1185" y="88"/>
                    <a:pt x="1187" y="88"/>
                    <a:pt x="1190" y="89"/>
                  </a:cubicBezTo>
                  <a:cubicBezTo>
                    <a:pt x="1191" y="90"/>
                    <a:pt x="1194" y="92"/>
                    <a:pt x="1196" y="90"/>
                  </a:cubicBezTo>
                  <a:cubicBezTo>
                    <a:pt x="1193" y="90"/>
                    <a:pt x="1191" y="89"/>
                    <a:pt x="1189" y="89"/>
                  </a:cubicBezTo>
                  <a:cubicBezTo>
                    <a:pt x="1192" y="89"/>
                    <a:pt x="1195" y="90"/>
                    <a:pt x="1198" y="91"/>
                  </a:cubicBezTo>
                  <a:cubicBezTo>
                    <a:pt x="1195" y="90"/>
                    <a:pt x="1198" y="92"/>
                    <a:pt x="1199" y="92"/>
                  </a:cubicBezTo>
                  <a:cubicBezTo>
                    <a:pt x="1200" y="91"/>
                    <a:pt x="1201" y="92"/>
                    <a:pt x="1202" y="92"/>
                  </a:cubicBezTo>
                  <a:cubicBezTo>
                    <a:pt x="1204" y="93"/>
                    <a:pt x="1205" y="92"/>
                    <a:pt x="1206" y="93"/>
                  </a:cubicBezTo>
                  <a:cubicBezTo>
                    <a:pt x="1208" y="93"/>
                    <a:pt x="1210" y="94"/>
                    <a:pt x="1212" y="94"/>
                  </a:cubicBezTo>
                  <a:cubicBezTo>
                    <a:pt x="1215" y="95"/>
                    <a:pt x="1219" y="95"/>
                    <a:pt x="1222" y="97"/>
                  </a:cubicBezTo>
                  <a:cubicBezTo>
                    <a:pt x="1223" y="97"/>
                    <a:pt x="1229" y="101"/>
                    <a:pt x="1230" y="100"/>
                  </a:cubicBezTo>
                  <a:cubicBezTo>
                    <a:pt x="1229" y="99"/>
                    <a:pt x="1229" y="99"/>
                    <a:pt x="1229" y="99"/>
                  </a:cubicBezTo>
                  <a:cubicBezTo>
                    <a:pt x="1232" y="100"/>
                    <a:pt x="1234" y="101"/>
                    <a:pt x="1235" y="103"/>
                  </a:cubicBezTo>
                  <a:cubicBezTo>
                    <a:pt x="1238" y="104"/>
                    <a:pt x="1241" y="105"/>
                    <a:pt x="1243" y="107"/>
                  </a:cubicBezTo>
                  <a:cubicBezTo>
                    <a:pt x="1240" y="106"/>
                    <a:pt x="1244" y="108"/>
                    <a:pt x="1245" y="108"/>
                  </a:cubicBezTo>
                  <a:cubicBezTo>
                    <a:pt x="1248" y="109"/>
                    <a:pt x="1249" y="111"/>
                    <a:pt x="1252" y="111"/>
                  </a:cubicBezTo>
                  <a:cubicBezTo>
                    <a:pt x="1251" y="108"/>
                    <a:pt x="1256" y="112"/>
                    <a:pt x="1257" y="112"/>
                  </a:cubicBezTo>
                  <a:cubicBezTo>
                    <a:pt x="1256" y="111"/>
                    <a:pt x="1255" y="110"/>
                    <a:pt x="1254" y="110"/>
                  </a:cubicBezTo>
                  <a:cubicBezTo>
                    <a:pt x="1252" y="109"/>
                    <a:pt x="1250" y="109"/>
                    <a:pt x="1249" y="108"/>
                  </a:cubicBezTo>
                  <a:cubicBezTo>
                    <a:pt x="1251" y="106"/>
                    <a:pt x="1239" y="103"/>
                    <a:pt x="1239" y="103"/>
                  </a:cubicBezTo>
                  <a:cubicBezTo>
                    <a:pt x="1241" y="103"/>
                    <a:pt x="1244" y="103"/>
                    <a:pt x="1246" y="103"/>
                  </a:cubicBezTo>
                  <a:cubicBezTo>
                    <a:pt x="1246" y="103"/>
                    <a:pt x="1247" y="104"/>
                    <a:pt x="1248" y="104"/>
                  </a:cubicBezTo>
                  <a:cubicBezTo>
                    <a:pt x="1249" y="104"/>
                    <a:pt x="1250" y="103"/>
                    <a:pt x="1251" y="104"/>
                  </a:cubicBezTo>
                  <a:cubicBezTo>
                    <a:pt x="1248" y="104"/>
                    <a:pt x="1252" y="106"/>
                    <a:pt x="1253" y="105"/>
                  </a:cubicBezTo>
                  <a:cubicBezTo>
                    <a:pt x="1253" y="105"/>
                    <a:pt x="1252" y="105"/>
                    <a:pt x="1252" y="104"/>
                  </a:cubicBezTo>
                  <a:cubicBezTo>
                    <a:pt x="1254" y="105"/>
                    <a:pt x="1256" y="105"/>
                    <a:pt x="1258" y="105"/>
                  </a:cubicBezTo>
                  <a:cubicBezTo>
                    <a:pt x="1256" y="104"/>
                    <a:pt x="1254" y="104"/>
                    <a:pt x="1252" y="104"/>
                  </a:cubicBezTo>
                  <a:cubicBezTo>
                    <a:pt x="1253" y="104"/>
                    <a:pt x="1258" y="104"/>
                    <a:pt x="1255" y="104"/>
                  </a:cubicBezTo>
                  <a:cubicBezTo>
                    <a:pt x="1258" y="104"/>
                    <a:pt x="1262" y="104"/>
                    <a:pt x="1266" y="105"/>
                  </a:cubicBezTo>
                  <a:cubicBezTo>
                    <a:pt x="1268" y="106"/>
                    <a:pt x="1270" y="107"/>
                    <a:pt x="1272" y="108"/>
                  </a:cubicBezTo>
                  <a:cubicBezTo>
                    <a:pt x="1273" y="108"/>
                    <a:pt x="1284" y="110"/>
                    <a:pt x="1283" y="112"/>
                  </a:cubicBezTo>
                  <a:cubicBezTo>
                    <a:pt x="1284" y="111"/>
                    <a:pt x="1285" y="111"/>
                    <a:pt x="1286" y="112"/>
                  </a:cubicBezTo>
                  <a:cubicBezTo>
                    <a:pt x="1286" y="112"/>
                    <a:pt x="1289" y="113"/>
                    <a:pt x="1286" y="113"/>
                  </a:cubicBezTo>
                  <a:cubicBezTo>
                    <a:pt x="1288" y="113"/>
                    <a:pt x="1290" y="113"/>
                    <a:pt x="1291" y="114"/>
                  </a:cubicBezTo>
                  <a:cubicBezTo>
                    <a:pt x="1288" y="116"/>
                    <a:pt x="1292" y="117"/>
                    <a:pt x="1292" y="119"/>
                  </a:cubicBezTo>
                  <a:cubicBezTo>
                    <a:pt x="1289" y="119"/>
                    <a:pt x="1286" y="117"/>
                    <a:pt x="1283" y="116"/>
                  </a:cubicBezTo>
                  <a:cubicBezTo>
                    <a:pt x="1285" y="118"/>
                    <a:pt x="1290" y="117"/>
                    <a:pt x="1291" y="120"/>
                  </a:cubicBezTo>
                  <a:cubicBezTo>
                    <a:pt x="1290" y="120"/>
                    <a:pt x="1289" y="119"/>
                    <a:pt x="1288" y="119"/>
                  </a:cubicBezTo>
                  <a:cubicBezTo>
                    <a:pt x="1286" y="119"/>
                    <a:pt x="1285" y="120"/>
                    <a:pt x="1284" y="120"/>
                  </a:cubicBezTo>
                  <a:cubicBezTo>
                    <a:pt x="1286" y="119"/>
                    <a:pt x="1282" y="119"/>
                    <a:pt x="1280" y="119"/>
                  </a:cubicBezTo>
                  <a:cubicBezTo>
                    <a:pt x="1278" y="118"/>
                    <a:pt x="1276" y="117"/>
                    <a:pt x="1274" y="118"/>
                  </a:cubicBezTo>
                  <a:cubicBezTo>
                    <a:pt x="1276" y="118"/>
                    <a:pt x="1278" y="119"/>
                    <a:pt x="1280" y="120"/>
                  </a:cubicBezTo>
                  <a:cubicBezTo>
                    <a:pt x="1281" y="121"/>
                    <a:pt x="1282" y="120"/>
                    <a:pt x="1283" y="120"/>
                  </a:cubicBezTo>
                  <a:cubicBezTo>
                    <a:pt x="1284" y="121"/>
                    <a:pt x="1285" y="122"/>
                    <a:pt x="1286" y="123"/>
                  </a:cubicBezTo>
                  <a:cubicBezTo>
                    <a:pt x="1285" y="122"/>
                    <a:pt x="1284" y="122"/>
                    <a:pt x="1283" y="123"/>
                  </a:cubicBezTo>
                  <a:cubicBezTo>
                    <a:pt x="1285" y="123"/>
                    <a:pt x="1287" y="123"/>
                    <a:pt x="1289" y="125"/>
                  </a:cubicBezTo>
                  <a:cubicBezTo>
                    <a:pt x="1289" y="125"/>
                    <a:pt x="1289" y="126"/>
                    <a:pt x="1288" y="126"/>
                  </a:cubicBezTo>
                  <a:cubicBezTo>
                    <a:pt x="1287" y="126"/>
                    <a:pt x="1285" y="126"/>
                    <a:pt x="1285" y="127"/>
                  </a:cubicBezTo>
                  <a:cubicBezTo>
                    <a:pt x="1286" y="126"/>
                    <a:pt x="1289" y="127"/>
                    <a:pt x="1288" y="129"/>
                  </a:cubicBezTo>
                  <a:cubicBezTo>
                    <a:pt x="1290" y="128"/>
                    <a:pt x="1295" y="130"/>
                    <a:pt x="1296" y="131"/>
                  </a:cubicBezTo>
                  <a:cubicBezTo>
                    <a:pt x="1295" y="132"/>
                    <a:pt x="1293" y="130"/>
                    <a:pt x="1291" y="131"/>
                  </a:cubicBezTo>
                  <a:cubicBezTo>
                    <a:pt x="1292" y="131"/>
                    <a:pt x="1293" y="132"/>
                    <a:pt x="1294" y="133"/>
                  </a:cubicBezTo>
                  <a:cubicBezTo>
                    <a:pt x="1290" y="134"/>
                    <a:pt x="1288" y="130"/>
                    <a:pt x="1286" y="129"/>
                  </a:cubicBezTo>
                  <a:cubicBezTo>
                    <a:pt x="1291" y="132"/>
                    <a:pt x="1285" y="132"/>
                    <a:pt x="1282" y="131"/>
                  </a:cubicBezTo>
                  <a:cubicBezTo>
                    <a:pt x="1278" y="129"/>
                    <a:pt x="1273" y="129"/>
                    <a:pt x="1269" y="127"/>
                  </a:cubicBezTo>
                  <a:cubicBezTo>
                    <a:pt x="1272" y="128"/>
                    <a:pt x="1266" y="127"/>
                    <a:pt x="1266" y="127"/>
                  </a:cubicBezTo>
                  <a:cubicBezTo>
                    <a:pt x="1263" y="126"/>
                    <a:pt x="1261" y="125"/>
                    <a:pt x="1259" y="124"/>
                  </a:cubicBezTo>
                  <a:cubicBezTo>
                    <a:pt x="1255" y="122"/>
                    <a:pt x="1250" y="120"/>
                    <a:pt x="1245" y="119"/>
                  </a:cubicBezTo>
                  <a:cubicBezTo>
                    <a:pt x="1244" y="119"/>
                    <a:pt x="1243" y="119"/>
                    <a:pt x="1242" y="119"/>
                  </a:cubicBezTo>
                  <a:cubicBezTo>
                    <a:pt x="1241" y="119"/>
                    <a:pt x="1240" y="120"/>
                    <a:pt x="1239" y="120"/>
                  </a:cubicBezTo>
                  <a:cubicBezTo>
                    <a:pt x="1237" y="121"/>
                    <a:pt x="1234" y="120"/>
                    <a:pt x="1232" y="120"/>
                  </a:cubicBezTo>
                  <a:cubicBezTo>
                    <a:pt x="1230" y="119"/>
                    <a:pt x="1229" y="117"/>
                    <a:pt x="1227" y="117"/>
                  </a:cubicBezTo>
                  <a:cubicBezTo>
                    <a:pt x="1225" y="117"/>
                    <a:pt x="1223" y="115"/>
                    <a:pt x="1221" y="115"/>
                  </a:cubicBezTo>
                  <a:cubicBezTo>
                    <a:pt x="1223" y="115"/>
                    <a:pt x="1220" y="111"/>
                    <a:pt x="1218" y="111"/>
                  </a:cubicBezTo>
                  <a:cubicBezTo>
                    <a:pt x="1218" y="111"/>
                    <a:pt x="1219" y="112"/>
                    <a:pt x="1219" y="113"/>
                  </a:cubicBezTo>
                  <a:cubicBezTo>
                    <a:pt x="1216" y="113"/>
                    <a:pt x="1215" y="111"/>
                    <a:pt x="1213" y="110"/>
                  </a:cubicBezTo>
                  <a:cubicBezTo>
                    <a:pt x="1214" y="111"/>
                    <a:pt x="1214" y="111"/>
                    <a:pt x="1214" y="111"/>
                  </a:cubicBezTo>
                  <a:cubicBezTo>
                    <a:pt x="1214" y="111"/>
                    <a:pt x="1213" y="111"/>
                    <a:pt x="1212" y="111"/>
                  </a:cubicBezTo>
                  <a:cubicBezTo>
                    <a:pt x="1213" y="112"/>
                    <a:pt x="1214" y="112"/>
                    <a:pt x="1215" y="113"/>
                  </a:cubicBezTo>
                  <a:cubicBezTo>
                    <a:pt x="1214" y="113"/>
                    <a:pt x="1213" y="114"/>
                    <a:pt x="1212" y="113"/>
                  </a:cubicBezTo>
                  <a:cubicBezTo>
                    <a:pt x="1213" y="115"/>
                    <a:pt x="1215" y="116"/>
                    <a:pt x="1217" y="117"/>
                  </a:cubicBezTo>
                  <a:cubicBezTo>
                    <a:pt x="1219" y="117"/>
                    <a:pt x="1224" y="118"/>
                    <a:pt x="1225" y="120"/>
                  </a:cubicBezTo>
                  <a:cubicBezTo>
                    <a:pt x="1225" y="122"/>
                    <a:pt x="1218" y="120"/>
                    <a:pt x="1223" y="122"/>
                  </a:cubicBezTo>
                  <a:cubicBezTo>
                    <a:pt x="1220" y="121"/>
                    <a:pt x="1224" y="121"/>
                    <a:pt x="1225" y="121"/>
                  </a:cubicBezTo>
                  <a:cubicBezTo>
                    <a:pt x="1226" y="121"/>
                    <a:pt x="1228" y="123"/>
                    <a:pt x="1227" y="124"/>
                  </a:cubicBezTo>
                  <a:cubicBezTo>
                    <a:pt x="1226" y="124"/>
                    <a:pt x="1225" y="124"/>
                    <a:pt x="1225" y="125"/>
                  </a:cubicBezTo>
                  <a:cubicBezTo>
                    <a:pt x="1225" y="126"/>
                    <a:pt x="1225" y="126"/>
                    <a:pt x="1224" y="127"/>
                  </a:cubicBezTo>
                  <a:cubicBezTo>
                    <a:pt x="1224" y="128"/>
                    <a:pt x="1221" y="129"/>
                    <a:pt x="1220" y="129"/>
                  </a:cubicBezTo>
                  <a:cubicBezTo>
                    <a:pt x="1221" y="128"/>
                    <a:pt x="1221" y="128"/>
                    <a:pt x="1221" y="128"/>
                  </a:cubicBezTo>
                  <a:cubicBezTo>
                    <a:pt x="1217" y="129"/>
                    <a:pt x="1213" y="129"/>
                    <a:pt x="1209" y="127"/>
                  </a:cubicBezTo>
                  <a:cubicBezTo>
                    <a:pt x="1206" y="125"/>
                    <a:pt x="1200" y="123"/>
                    <a:pt x="1196" y="125"/>
                  </a:cubicBezTo>
                  <a:cubicBezTo>
                    <a:pt x="1197" y="124"/>
                    <a:pt x="1198" y="125"/>
                    <a:pt x="1199" y="125"/>
                  </a:cubicBezTo>
                  <a:cubicBezTo>
                    <a:pt x="1200" y="125"/>
                    <a:pt x="1201" y="125"/>
                    <a:pt x="1202" y="125"/>
                  </a:cubicBezTo>
                  <a:cubicBezTo>
                    <a:pt x="1203" y="125"/>
                    <a:pt x="1206" y="126"/>
                    <a:pt x="1207" y="127"/>
                  </a:cubicBezTo>
                  <a:cubicBezTo>
                    <a:pt x="1205" y="128"/>
                    <a:pt x="1203" y="126"/>
                    <a:pt x="1201" y="127"/>
                  </a:cubicBezTo>
                  <a:cubicBezTo>
                    <a:pt x="1200" y="127"/>
                    <a:pt x="1197" y="126"/>
                    <a:pt x="1196" y="126"/>
                  </a:cubicBezTo>
                  <a:cubicBezTo>
                    <a:pt x="1198" y="126"/>
                    <a:pt x="1200" y="127"/>
                    <a:pt x="1202" y="128"/>
                  </a:cubicBezTo>
                  <a:cubicBezTo>
                    <a:pt x="1201" y="129"/>
                    <a:pt x="1201" y="129"/>
                    <a:pt x="1201" y="129"/>
                  </a:cubicBezTo>
                  <a:cubicBezTo>
                    <a:pt x="1202" y="129"/>
                    <a:pt x="1203" y="128"/>
                    <a:pt x="1204" y="129"/>
                  </a:cubicBezTo>
                  <a:cubicBezTo>
                    <a:pt x="1205" y="129"/>
                    <a:pt x="1206" y="130"/>
                    <a:pt x="1207" y="129"/>
                  </a:cubicBezTo>
                  <a:cubicBezTo>
                    <a:pt x="1208" y="126"/>
                    <a:pt x="1211" y="128"/>
                    <a:pt x="1212" y="130"/>
                  </a:cubicBezTo>
                  <a:cubicBezTo>
                    <a:pt x="1214" y="132"/>
                    <a:pt x="1220" y="134"/>
                    <a:pt x="1223" y="133"/>
                  </a:cubicBezTo>
                  <a:cubicBezTo>
                    <a:pt x="1222" y="133"/>
                    <a:pt x="1222" y="133"/>
                    <a:pt x="1222" y="132"/>
                  </a:cubicBezTo>
                  <a:cubicBezTo>
                    <a:pt x="1224" y="133"/>
                    <a:pt x="1227" y="134"/>
                    <a:pt x="1229" y="135"/>
                  </a:cubicBezTo>
                  <a:cubicBezTo>
                    <a:pt x="1227" y="134"/>
                    <a:pt x="1228" y="136"/>
                    <a:pt x="1229" y="136"/>
                  </a:cubicBezTo>
                  <a:cubicBezTo>
                    <a:pt x="1230" y="136"/>
                    <a:pt x="1230" y="136"/>
                    <a:pt x="1231" y="137"/>
                  </a:cubicBezTo>
                  <a:cubicBezTo>
                    <a:pt x="1232" y="137"/>
                    <a:pt x="1233" y="138"/>
                    <a:pt x="1234" y="138"/>
                  </a:cubicBezTo>
                  <a:cubicBezTo>
                    <a:pt x="1235" y="139"/>
                    <a:pt x="1236" y="139"/>
                    <a:pt x="1236" y="140"/>
                  </a:cubicBezTo>
                  <a:cubicBezTo>
                    <a:pt x="1235" y="139"/>
                    <a:pt x="1235" y="140"/>
                    <a:pt x="1236" y="140"/>
                  </a:cubicBezTo>
                  <a:cubicBezTo>
                    <a:pt x="1235" y="140"/>
                    <a:pt x="1234" y="139"/>
                    <a:pt x="1234" y="141"/>
                  </a:cubicBezTo>
                  <a:cubicBezTo>
                    <a:pt x="1236" y="139"/>
                    <a:pt x="1237" y="142"/>
                    <a:pt x="1239" y="141"/>
                  </a:cubicBezTo>
                  <a:cubicBezTo>
                    <a:pt x="1238" y="141"/>
                    <a:pt x="1237" y="141"/>
                    <a:pt x="1237" y="140"/>
                  </a:cubicBezTo>
                  <a:cubicBezTo>
                    <a:pt x="1239" y="141"/>
                    <a:pt x="1241" y="142"/>
                    <a:pt x="1243" y="143"/>
                  </a:cubicBezTo>
                  <a:cubicBezTo>
                    <a:pt x="1242" y="143"/>
                    <a:pt x="1241" y="142"/>
                    <a:pt x="1240" y="143"/>
                  </a:cubicBezTo>
                  <a:cubicBezTo>
                    <a:pt x="1242" y="143"/>
                    <a:pt x="1244" y="143"/>
                    <a:pt x="1246" y="144"/>
                  </a:cubicBezTo>
                  <a:cubicBezTo>
                    <a:pt x="1248" y="144"/>
                    <a:pt x="1248" y="146"/>
                    <a:pt x="1250" y="147"/>
                  </a:cubicBezTo>
                  <a:cubicBezTo>
                    <a:pt x="1252" y="148"/>
                    <a:pt x="1254" y="148"/>
                    <a:pt x="1256" y="149"/>
                  </a:cubicBezTo>
                  <a:cubicBezTo>
                    <a:pt x="1257" y="150"/>
                    <a:pt x="1257" y="152"/>
                    <a:pt x="1255" y="152"/>
                  </a:cubicBezTo>
                  <a:cubicBezTo>
                    <a:pt x="1256" y="152"/>
                    <a:pt x="1257" y="153"/>
                    <a:pt x="1257" y="154"/>
                  </a:cubicBezTo>
                  <a:cubicBezTo>
                    <a:pt x="1253" y="152"/>
                    <a:pt x="1249" y="152"/>
                    <a:pt x="1245" y="151"/>
                  </a:cubicBezTo>
                  <a:cubicBezTo>
                    <a:pt x="1243" y="151"/>
                    <a:pt x="1241" y="152"/>
                    <a:pt x="1239" y="150"/>
                  </a:cubicBezTo>
                  <a:cubicBezTo>
                    <a:pt x="1239" y="150"/>
                    <a:pt x="1235" y="147"/>
                    <a:pt x="1237" y="150"/>
                  </a:cubicBezTo>
                  <a:cubicBezTo>
                    <a:pt x="1235" y="150"/>
                    <a:pt x="1234" y="148"/>
                    <a:pt x="1232" y="148"/>
                  </a:cubicBezTo>
                  <a:cubicBezTo>
                    <a:pt x="1233" y="148"/>
                    <a:pt x="1234" y="149"/>
                    <a:pt x="1234" y="150"/>
                  </a:cubicBezTo>
                  <a:cubicBezTo>
                    <a:pt x="1236" y="151"/>
                    <a:pt x="1237" y="151"/>
                    <a:pt x="1239" y="151"/>
                  </a:cubicBezTo>
                  <a:cubicBezTo>
                    <a:pt x="1236" y="151"/>
                    <a:pt x="1235" y="152"/>
                    <a:pt x="1233" y="154"/>
                  </a:cubicBezTo>
                  <a:cubicBezTo>
                    <a:pt x="1232" y="155"/>
                    <a:pt x="1230" y="156"/>
                    <a:pt x="1228" y="156"/>
                  </a:cubicBezTo>
                  <a:cubicBezTo>
                    <a:pt x="1229" y="156"/>
                    <a:pt x="1229" y="157"/>
                    <a:pt x="1229" y="157"/>
                  </a:cubicBezTo>
                  <a:cubicBezTo>
                    <a:pt x="1228" y="158"/>
                    <a:pt x="1226" y="158"/>
                    <a:pt x="1225" y="158"/>
                  </a:cubicBezTo>
                  <a:cubicBezTo>
                    <a:pt x="1226" y="158"/>
                    <a:pt x="1226" y="158"/>
                    <a:pt x="1227" y="159"/>
                  </a:cubicBezTo>
                  <a:cubicBezTo>
                    <a:pt x="1226" y="160"/>
                    <a:pt x="1224" y="159"/>
                    <a:pt x="1222" y="159"/>
                  </a:cubicBezTo>
                  <a:cubicBezTo>
                    <a:pt x="1224" y="160"/>
                    <a:pt x="1223" y="161"/>
                    <a:pt x="1222" y="161"/>
                  </a:cubicBezTo>
                  <a:cubicBezTo>
                    <a:pt x="1221" y="161"/>
                    <a:pt x="1220" y="160"/>
                    <a:pt x="1219" y="160"/>
                  </a:cubicBezTo>
                  <a:cubicBezTo>
                    <a:pt x="1220" y="161"/>
                    <a:pt x="1220" y="162"/>
                    <a:pt x="1221" y="162"/>
                  </a:cubicBezTo>
                  <a:cubicBezTo>
                    <a:pt x="1220" y="162"/>
                    <a:pt x="1220" y="163"/>
                    <a:pt x="1221" y="163"/>
                  </a:cubicBezTo>
                  <a:cubicBezTo>
                    <a:pt x="1219" y="164"/>
                    <a:pt x="1218" y="163"/>
                    <a:pt x="1217" y="163"/>
                  </a:cubicBezTo>
                  <a:cubicBezTo>
                    <a:pt x="1218" y="164"/>
                    <a:pt x="1219" y="164"/>
                    <a:pt x="1220" y="165"/>
                  </a:cubicBezTo>
                  <a:cubicBezTo>
                    <a:pt x="1219" y="165"/>
                    <a:pt x="1218" y="165"/>
                    <a:pt x="1218" y="165"/>
                  </a:cubicBezTo>
                  <a:cubicBezTo>
                    <a:pt x="1218" y="165"/>
                    <a:pt x="1219" y="165"/>
                    <a:pt x="1219" y="166"/>
                  </a:cubicBezTo>
                  <a:cubicBezTo>
                    <a:pt x="1218" y="166"/>
                    <a:pt x="1217" y="166"/>
                    <a:pt x="1217" y="166"/>
                  </a:cubicBezTo>
                  <a:cubicBezTo>
                    <a:pt x="1218" y="166"/>
                    <a:pt x="1218" y="167"/>
                    <a:pt x="1217" y="167"/>
                  </a:cubicBezTo>
                  <a:cubicBezTo>
                    <a:pt x="1218" y="167"/>
                    <a:pt x="1218" y="167"/>
                    <a:pt x="1219" y="168"/>
                  </a:cubicBezTo>
                  <a:cubicBezTo>
                    <a:pt x="1218" y="168"/>
                    <a:pt x="1217" y="167"/>
                    <a:pt x="1216" y="167"/>
                  </a:cubicBezTo>
                  <a:cubicBezTo>
                    <a:pt x="1216" y="168"/>
                    <a:pt x="1217" y="168"/>
                    <a:pt x="1218" y="168"/>
                  </a:cubicBezTo>
                  <a:cubicBezTo>
                    <a:pt x="1219" y="169"/>
                    <a:pt x="1218" y="170"/>
                    <a:pt x="1217" y="169"/>
                  </a:cubicBezTo>
                  <a:cubicBezTo>
                    <a:pt x="1217" y="169"/>
                    <a:pt x="1216" y="171"/>
                    <a:pt x="1215" y="171"/>
                  </a:cubicBezTo>
                  <a:cubicBezTo>
                    <a:pt x="1217" y="172"/>
                    <a:pt x="1213" y="174"/>
                    <a:pt x="1212" y="173"/>
                  </a:cubicBezTo>
                  <a:cubicBezTo>
                    <a:pt x="1212" y="174"/>
                    <a:pt x="1213" y="175"/>
                    <a:pt x="1211" y="174"/>
                  </a:cubicBezTo>
                  <a:cubicBezTo>
                    <a:pt x="1213" y="175"/>
                    <a:pt x="1216" y="178"/>
                    <a:pt x="1215" y="180"/>
                  </a:cubicBezTo>
                  <a:cubicBezTo>
                    <a:pt x="1210" y="178"/>
                    <a:pt x="1205" y="174"/>
                    <a:pt x="1199" y="173"/>
                  </a:cubicBezTo>
                  <a:cubicBezTo>
                    <a:pt x="1196" y="172"/>
                    <a:pt x="1193" y="172"/>
                    <a:pt x="1191" y="173"/>
                  </a:cubicBezTo>
                  <a:cubicBezTo>
                    <a:pt x="1189" y="173"/>
                    <a:pt x="1186" y="175"/>
                    <a:pt x="1184" y="174"/>
                  </a:cubicBezTo>
                  <a:cubicBezTo>
                    <a:pt x="1185" y="175"/>
                    <a:pt x="1185" y="175"/>
                    <a:pt x="1185" y="175"/>
                  </a:cubicBezTo>
                  <a:cubicBezTo>
                    <a:pt x="1184" y="175"/>
                    <a:pt x="1183" y="175"/>
                    <a:pt x="1182" y="175"/>
                  </a:cubicBezTo>
                  <a:cubicBezTo>
                    <a:pt x="1183" y="176"/>
                    <a:pt x="1184" y="179"/>
                    <a:pt x="1182" y="181"/>
                  </a:cubicBezTo>
                  <a:cubicBezTo>
                    <a:pt x="1181" y="182"/>
                    <a:pt x="1178" y="177"/>
                    <a:pt x="1177" y="176"/>
                  </a:cubicBezTo>
                  <a:cubicBezTo>
                    <a:pt x="1177" y="175"/>
                    <a:pt x="1174" y="173"/>
                    <a:pt x="1173" y="174"/>
                  </a:cubicBezTo>
                  <a:cubicBezTo>
                    <a:pt x="1172" y="174"/>
                    <a:pt x="1172" y="176"/>
                    <a:pt x="1171" y="177"/>
                  </a:cubicBezTo>
                  <a:cubicBezTo>
                    <a:pt x="1170" y="178"/>
                    <a:pt x="1170" y="178"/>
                    <a:pt x="1168" y="178"/>
                  </a:cubicBezTo>
                  <a:cubicBezTo>
                    <a:pt x="1169" y="178"/>
                    <a:pt x="1171" y="178"/>
                    <a:pt x="1171" y="179"/>
                  </a:cubicBezTo>
                  <a:cubicBezTo>
                    <a:pt x="1172" y="180"/>
                    <a:pt x="1171" y="181"/>
                    <a:pt x="1170" y="181"/>
                  </a:cubicBezTo>
                  <a:cubicBezTo>
                    <a:pt x="1169" y="180"/>
                    <a:pt x="1168" y="179"/>
                    <a:pt x="1167" y="179"/>
                  </a:cubicBezTo>
                  <a:cubicBezTo>
                    <a:pt x="1165" y="178"/>
                    <a:pt x="1162" y="178"/>
                    <a:pt x="1164" y="179"/>
                  </a:cubicBezTo>
                  <a:cubicBezTo>
                    <a:pt x="1163" y="180"/>
                    <a:pt x="1160" y="177"/>
                    <a:pt x="1158" y="179"/>
                  </a:cubicBezTo>
                  <a:cubicBezTo>
                    <a:pt x="1159" y="179"/>
                    <a:pt x="1159" y="179"/>
                    <a:pt x="1160" y="179"/>
                  </a:cubicBezTo>
                  <a:cubicBezTo>
                    <a:pt x="1160" y="180"/>
                    <a:pt x="1159" y="180"/>
                    <a:pt x="1158" y="180"/>
                  </a:cubicBezTo>
                  <a:cubicBezTo>
                    <a:pt x="1158" y="182"/>
                    <a:pt x="1161" y="182"/>
                    <a:pt x="1160" y="184"/>
                  </a:cubicBezTo>
                  <a:cubicBezTo>
                    <a:pt x="1160" y="184"/>
                    <a:pt x="1164" y="186"/>
                    <a:pt x="1164" y="187"/>
                  </a:cubicBezTo>
                  <a:cubicBezTo>
                    <a:pt x="1161" y="186"/>
                    <a:pt x="1165" y="189"/>
                    <a:pt x="1165" y="189"/>
                  </a:cubicBezTo>
                  <a:cubicBezTo>
                    <a:pt x="1165" y="189"/>
                    <a:pt x="1164" y="189"/>
                    <a:pt x="1163" y="189"/>
                  </a:cubicBezTo>
                  <a:cubicBezTo>
                    <a:pt x="1164" y="189"/>
                    <a:pt x="1165" y="190"/>
                    <a:pt x="1166" y="190"/>
                  </a:cubicBezTo>
                  <a:cubicBezTo>
                    <a:pt x="1162" y="189"/>
                    <a:pt x="1166" y="198"/>
                    <a:pt x="1166" y="198"/>
                  </a:cubicBezTo>
                  <a:cubicBezTo>
                    <a:pt x="1167" y="200"/>
                    <a:pt x="1169" y="201"/>
                    <a:pt x="1171" y="202"/>
                  </a:cubicBezTo>
                  <a:cubicBezTo>
                    <a:pt x="1172" y="203"/>
                    <a:pt x="1175" y="203"/>
                    <a:pt x="1175" y="205"/>
                  </a:cubicBezTo>
                  <a:cubicBezTo>
                    <a:pt x="1175" y="203"/>
                    <a:pt x="1173" y="201"/>
                    <a:pt x="1176" y="202"/>
                  </a:cubicBezTo>
                  <a:cubicBezTo>
                    <a:pt x="1178" y="202"/>
                    <a:pt x="1181" y="203"/>
                    <a:pt x="1183" y="204"/>
                  </a:cubicBezTo>
                  <a:cubicBezTo>
                    <a:pt x="1184" y="206"/>
                    <a:pt x="1183" y="206"/>
                    <a:pt x="1183" y="208"/>
                  </a:cubicBezTo>
                  <a:cubicBezTo>
                    <a:pt x="1183" y="209"/>
                    <a:pt x="1184" y="210"/>
                    <a:pt x="1185" y="210"/>
                  </a:cubicBezTo>
                  <a:cubicBezTo>
                    <a:pt x="1186" y="211"/>
                    <a:pt x="1187" y="212"/>
                    <a:pt x="1188" y="214"/>
                  </a:cubicBezTo>
                  <a:cubicBezTo>
                    <a:pt x="1190" y="215"/>
                    <a:pt x="1191" y="215"/>
                    <a:pt x="1193" y="215"/>
                  </a:cubicBezTo>
                  <a:cubicBezTo>
                    <a:pt x="1195" y="216"/>
                    <a:pt x="1202" y="220"/>
                    <a:pt x="1201" y="222"/>
                  </a:cubicBezTo>
                  <a:cubicBezTo>
                    <a:pt x="1199" y="224"/>
                    <a:pt x="1196" y="222"/>
                    <a:pt x="1195" y="221"/>
                  </a:cubicBezTo>
                  <a:cubicBezTo>
                    <a:pt x="1194" y="219"/>
                    <a:pt x="1195" y="219"/>
                    <a:pt x="1195" y="218"/>
                  </a:cubicBezTo>
                  <a:cubicBezTo>
                    <a:pt x="1195" y="217"/>
                    <a:pt x="1194" y="218"/>
                    <a:pt x="1194" y="218"/>
                  </a:cubicBezTo>
                  <a:cubicBezTo>
                    <a:pt x="1193" y="218"/>
                    <a:pt x="1192" y="218"/>
                    <a:pt x="1191" y="219"/>
                  </a:cubicBezTo>
                  <a:cubicBezTo>
                    <a:pt x="1195" y="220"/>
                    <a:pt x="1191" y="222"/>
                    <a:pt x="1192" y="223"/>
                  </a:cubicBezTo>
                  <a:cubicBezTo>
                    <a:pt x="1193" y="226"/>
                    <a:pt x="1194" y="228"/>
                    <a:pt x="1195" y="230"/>
                  </a:cubicBezTo>
                  <a:cubicBezTo>
                    <a:pt x="1198" y="232"/>
                    <a:pt x="1200" y="233"/>
                    <a:pt x="1202" y="234"/>
                  </a:cubicBezTo>
                  <a:cubicBezTo>
                    <a:pt x="1204" y="235"/>
                    <a:pt x="1206" y="236"/>
                    <a:pt x="1207" y="237"/>
                  </a:cubicBezTo>
                  <a:cubicBezTo>
                    <a:pt x="1207" y="238"/>
                    <a:pt x="1206" y="239"/>
                    <a:pt x="1206" y="240"/>
                  </a:cubicBezTo>
                  <a:cubicBezTo>
                    <a:pt x="1205" y="240"/>
                    <a:pt x="1204" y="240"/>
                    <a:pt x="1203" y="241"/>
                  </a:cubicBezTo>
                  <a:cubicBezTo>
                    <a:pt x="1202" y="241"/>
                    <a:pt x="1201" y="240"/>
                    <a:pt x="1200" y="239"/>
                  </a:cubicBezTo>
                  <a:cubicBezTo>
                    <a:pt x="1197" y="239"/>
                    <a:pt x="1197" y="242"/>
                    <a:pt x="1196" y="243"/>
                  </a:cubicBezTo>
                  <a:cubicBezTo>
                    <a:pt x="1194" y="245"/>
                    <a:pt x="1196" y="247"/>
                    <a:pt x="1197" y="249"/>
                  </a:cubicBezTo>
                  <a:cubicBezTo>
                    <a:pt x="1198" y="249"/>
                    <a:pt x="1203" y="253"/>
                    <a:pt x="1200" y="252"/>
                  </a:cubicBezTo>
                  <a:cubicBezTo>
                    <a:pt x="1202" y="253"/>
                    <a:pt x="1205" y="254"/>
                    <a:pt x="1206" y="256"/>
                  </a:cubicBezTo>
                  <a:cubicBezTo>
                    <a:pt x="1205" y="256"/>
                    <a:pt x="1204" y="256"/>
                    <a:pt x="1203" y="255"/>
                  </a:cubicBezTo>
                  <a:cubicBezTo>
                    <a:pt x="1203" y="254"/>
                    <a:pt x="1202" y="255"/>
                    <a:pt x="1201" y="255"/>
                  </a:cubicBezTo>
                  <a:cubicBezTo>
                    <a:pt x="1199" y="255"/>
                    <a:pt x="1197" y="257"/>
                    <a:pt x="1196" y="259"/>
                  </a:cubicBezTo>
                  <a:cubicBezTo>
                    <a:pt x="1195" y="258"/>
                    <a:pt x="1194" y="257"/>
                    <a:pt x="1193" y="257"/>
                  </a:cubicBezTo>
                  <a:cubicBezTo>
                    <a:pt x="1193" y="258"/>
                    <a:pt x="1194" y="258"/>
                    <a:pt x="1195" y="258"/>
                  </a:cubicBezTo>
                  <a:cubicBezTo>
                    <a:pt x="1196" y="258"/>
                    <a:pt x="1196" y="260"/>
                    <a:pt x="1197" y="261"/>
                  </a:cubicBezTo>
                  <a:cubicBezTo>
                    <a:pt x="1198" y="261"/>
                    <a:pt x="1197" y="262"/>
                    <a:pt x="1198" y="263"/>
                  </a:cubicBezTo>
                  <a:cubicBezTo>
                    <a:pt x="1199" y="264"/>
                    <a:pt x="1200" y="264"/>
                    <a:pt x="1201" y="265"/>
                  </a:cubicBezTo>
                  <a:cubicBezTo>
                    <a:pt x="1202" y="268"/>
                    <a:pt x="1203" y="272"/>
                    <a:pt x="1201" y="274"/>
                  </a:cubicBezTo>
                  <a:cubicBezTo>
                    <a:pt x="1200" y="275"/>
                    <a:pt x="1201" y="276"/>
                    <a:pt x="1201" y="277"/>
                  </a:cubicBezTo>
                  <a:cubicBezTo>
                    <a:pt x="1200" y="278"/>
                    <a:pt x="1200" y="280"/>
                    <a:pt x="1198" y="281"/>
                  </a:cubicBezTo>
                  <a:cubicBezTo>
                    <a:pt x="1198" y="279"/>
                    <a:pt x="1195" y="279"/>
                    <a:pt x="1194" y="277"/>
                  </a:cubicBezTo>
                  <a:cubicBezTo>
                    <a:pt x="1192" y="276"/>
                    <a:pt x="1190" y="274"/>
                    <a:pt x="1189" y="273"/>
                  </a:cubicBezTo>
                  <a:cubicBezTo>
                    <a:pt x="1187" y="271"/>
                    <a:pt x="1186" y="269"/>
                    <a:pt x="1184" y="267"/>
                  </a:cubicBezTo>
                  <a:cubicBezTo>
                    <a:pt x="1183" y="267"/>
                    <a:pt x="1182" y="266"/>
                    <a:pt x="1181" y="265"/>
                  </a:cubicBezTo>
                  <a:cubicBezTo>
                    <a:pt x="1180" y="264"/>
                    <a:pt x="1178" y="263"/>
                    <a:pt x="1180" y="263"/>
                  </a:cubicBezTo>
                  <a:cubicBezTo>
                    <a:pt x="1175" y="263"/>
                    <a:pt x="1170" y="255"/>
                    <a:pt x="1166" y="252"/>
                  </a:cubicBezTo>
                  <a:cubicBezTo>
                    <a:pt x="1161" y="247"/>
                    <a:pt x="1155" y="243"/>
                    <a:pt x="1150" y="238"/>
                  </a:cubicBezTo>
                  <a:cubicBezTo>
                    <a:pt x="1145" y="234"/>
                    <a:pt x="1141" y="230"/>
                    <a:pt x="1138" y="225"/>
                  </a:cubicBezTo>
                  <a:cubicBezTo>
                    <a:pt x="1136" y="223"/>
                    <a:pt x="1135" y="221"/>
                    <a:pt x="1133" y="219"/>
                  </a:cubicBezTo>
                  <a:cubicBezTo>
                    <a:pt x="1133" y="218"/>
                    <a:pt x="1132" y="217"/>
                    <a:pt x="1132" y="216"/>
                  </a:cubicBezTo>
                  <a:cubicBezTo>
                    <a:pt x="1131" y="216"/>
                    <a:pt x="1131" y="213"/>
                    <a:pt x="1132" y="215"/>
                  </a:cubicBezTo>
                  <a:cubicBezTo>
                    <a:pt x="1132" y="214"/>
                    <a:pt x="1132" y="211"/>
                    <a:pt x="1133" y="211"/>
                  </a:cubicBezTo>
                  <a:cubicBezTo>
                    <a:pt x="1132" y="210"/>
                    <a:pt x="1133" y="208"/>
                    <a:pt x="1131" y="207"/>
                  </a:cubicBezTo>
                  <a:cubicBezTo>
                    <a:pt x="1130" y="206"/>
                    <a:pt x="1128" y="205"/>
                    <a:pt x="1127" y="203"/>
                  </a:cubicBezTo>
                  <a:cubicBezTo>
                    <a:pt x="1128" y="203"/>
                    <a:pt x="1130" y="204"/>
                    <a:pt x="1131" y="204"/>
                  </a:cubicBezTo>
                  <a:cubicBezTo>
                    <a:pt x="1132" y="203"/>
                    <a:pt x="1131" y="202"/>
                    <a:pt x="1132" y="201"/>
                  </a:cubicBezTo>
                  <a:cubicBezTo>
                    <a:pt x="1133" y="202"/>
                    <a:pt x="1135" y="200"/>
                    <a:pt x="1137" y="201"/>
                  </a:cubicBezTo>
                  <a:cubicBezTo>
                    <a:pt x="1135" y="201"/>
                    <a:pt x="1136" y="200"/>
                    <a:pt x="1137" y="199"/>
                  </a:cubicBezTo>
                  <a:cubicBezTo>
                    <a:pt x="1137" y="198"/>
                    <a:pt x="1137" y="197"/>
                    <a:pt x="1138" y="197"/>
                  </a:cubicBezTo>
                  <a:cubicBezTo>
                    <a:pt x="1138" y="196"/>
                    <a:pt x="1138" y="195"/>
                    <a:pt x="1139" y="196"/>
                  </a:cubicBezTo>
                  <a:cubicBezTo>
                    <a:pt x="1137" y="194"/>
                    <a:pt x="1140" y="192"/>
                    <a:pt x="1138" y="191"/>
                  </a:cubicBezTo>
                  <a:cubicBezTo>
                    <a:pt x="1136" y="189"/>
                    <a:pt x="1138" y="187"/>
                    <a:pt x="1138" y="185"/>
                  </a:cubicBezTo>
                  <a:cubicBezTo>
                    <a:pt x="1137" y="183"/>
                    <a:pt x="1138" y="184"/>
                    <a:pt x="1139" y="183"/>
                  </a:cubicBezTo>
                  <a:cubicBezTo>
                    <a:pt x="1140" y="182"/>
                    <a:pt x="1139" y="180"/>
                    <a:pt x="1140" y="179"/>
                  </a:cubicBezTo>
                  <a:cubicBezTo>
                    <a:pt x="1140" y="178"/>
                    <a:pt x="1141" y="177"/>
                    <a:pt x="1141" y="177"/>
                  </a:cubicBezTo>
                  <a:cubicBezTo>
                    <a:pt x="1140" y="176"/>
                    <a:pt x="1139" y="175"/>
                    <a:pt x="1139" y="174"/>
                  </a:cubicBezTo>
                  <a:cubicBezTo>
                    <a:pt x="1140" y="174"/>
                    <a:pt x="1141" y="173"/>
                    <a:pt x="1142" y="172"/>
                  </a:cubicBezTo>
                  <a:cubicBezTo>
                    <a:pt x="1142" y="172"/>
                    <a:pt x="1142" y="171"/>
                    <a:pt x="1143" y="170"/>
                  </a:cubicBezTo>
                  <a:cubicBezTo>
                    <a:pt x="1144" y="170"/>
                    <a:pt x="1145" y="170"/>
                    <a:pt x="1146" y="170"/>
                  </a:cubicBezTo>
                  <a:cubicBezTo>
                    <a:pt x="1146" y="171"/>
                    <a:pt x="1147" y="169"/>
                    <a:pt x="1148" y="169"/>
                  </a:cubicBezTo>
                  <a:cubicBezTo>
                    <a:pt x="1147" y="169"/>
                    <a:pt x="1145" y="168"/>
                    <a:pt x="1145" y="167"/>
                  </a:cubicBezTo>
                  <a:cubicBezTo>
                    <a:pt x="1144" y="165"/>
                    <a:pt x="1146" y="165"/>
                    <a:pt x="1144" y="164"/>
                  </a:cubicBezTo>
                  <a:cubicBezTo>
                    <a:pt x="1143" y="163"/>
                    <a:pt x="1141" y="164"/>
                    <a:pt x="1140" y="162"/>
                  </a:cubicBezTo>
                  <a:cubicBezTo>
                    <a:pt x="1140" y="160"/>
                    <a:pt x="1140" y="159"/>
                    <a:pt x="1138" y="158"/>
                  </a:cubicBezTo>
                  <a:cubicBezTo>
                    <a:pt x="1137" y="157"/>
                    <a:pt x="1133" y="154"/>
                    <a:pt x="1136" y="152"/>
                  </a:cubicBezTo>
                  <a:cubicBezTo>
                    <a:pt x="1137" y="151"/>
                    <a:pt x="1141" y="153"/>
                    <a:pt x="1143" y="154"/>
                  </a:cubicBezTo>
                  <a:cubicBezTo>
                    <a:pt x="1142" y="153"/>
                    <a:pt x="1141" y="153"/>
                    <a:pt x="1140" y="152"/>
                  </a:cubicBezTo>
                  <a:cubicBezTo>
                    <a:pt x="1141" y="152"/>
                    <a:pt x="1143" y="153"/>
                    <a:pt x="1144" y="152"/>
                  </a:cubicBezTo>
                  <a:cubicBezTo>
                    <a:pt x="1141" y="152"/>
                    <a:pt x="1137" y="152"/>
                    <a:pt x="1134" y="150"/>
                  </a:cubicBezTo>
                  <a:cubicBezTo>
                    <a:pt x="1130" y="149"/>
                    <a:pt x="1127" y="150"/>
                    <a:pt x="1123" y="151"/>
                  </a:cubicBezTo>
                  <a:cubicBezTo>
                    <a:pt x="1124" y="153"/>
                    <a:pt x="1125" y="153"/>
                    <a:pt x="1126" y="153"/>
                  </a:cubicBezTo>
                  <a:cubicBezTo>
                    <a:pt x="1125" y="155"/>
                    <a:pt x="1128" y="157"/>
                    <a:pt x="1129" y="158"/>
                  </a:cubicBezTo>
                  <a:cubicBezTo>
                    <a:pt x="1131" y="160"/>
                    <a:pt x="1133" y="159"/>
                    <a:pt x="1135" y="161"/>
                  </a:cubicBezTo>
                  <a:cubicBezTo>
                    <a:pt x="1134" y="161"/>
                    <a:pt x="1134" y="161"/>
                    <a:pt x="1134" y="161"/>
                  </a:cubicBezTo>
                  <a:cubicBezTo>
                    <a:pt x="1134" y="162"/>
                    <a:pt x="1134" y="162"/>
                    <a:pt x="1134" y="162"/>
                  </a:cubicBezTo>
                  <a:cubicBezTo>
                    <a:pt x="1133" y="162"/>
                    <a:pt x="1132" y="161"/>
                    <a:pt x="1131" y="161"/>
                  </a:cubicBezTo>
                  <a:cubicBezTo>
                    <a:pt x="1130" y="160"/>
                    <a:pt x="1128" y="161"/>
                    <a:pt x="1130" y="161"/>
                  </a:cubicBezTo>
                  <a:cubicBezTo>
                    <a:pt x="1128" y="161"/>
                    <a:pt x="1126" y="162"/>
                    <a:pt x="1126" y="164"/>
                  </a:cubicBezTo>
                  <a:cubicBezTo>
                    <a:pt x="1126" y="166"/>
                    <a:pt x="1123" y="169"/>
                    <a:pt x="1125" y="171"/>
                  </a:cubicBezTo>
                  <a:cubicBezTo>
                    <a:pt x="1124" y="170"/>
                    <a:pt x="1122" y="171"/>
                    <a:pt x="1122" y="173"/>
                  </a:cubicBezTo>
                  <a:cubicBezTo>
                    <a:pt x="1121" y="172"/>
                    <a:pt x="1121" y="171"/>
                    <a:pt x="1120" y="170"/>
                  </a:cubicBezTo>
                  <a:cubicBezTo>
                    <a:pt x="1119" y="170"/>
                    <a:pt x="1119" y="168"/>
                    <a:pt x="1118" y="168"/>
                  </a:cubicBezTo>
                  <a:cubicBezTo>
                    <a:pt x="1116" y="167"/>
                    <a:pt x="1115" y="170"/>
                    <a:pt x="1114" y="168"/>
                  </a:cubicBezTo>
                  <a:cubicBezTo>
                    <a:pt x="1113" y="166"/>
                    <a:pt x="1112" y="165"/>
                    <a:pt x="1110" y="165"/>
                  </a:cubicBezTo>
                  <a:cubicBezTo>
                    <a:pt x="1114" y="165"/>
                    <a:pt x="1110" y="164"/>
                    <a:pt x="1111" y="164"/>
                  </a:cubicBezTo>
                  <a:cubicBezTo>
                    <a:pt x="1109" y="163"/>
                    <a:pt x="1111" y="163"/>
                    <a:pt x="1110" y="162"/>
                  </a:cubicBezTo>
                  <a:cubicBezTo>
                    <a:pt x="1110" y="161"/>
                    <a:pt x="1109" y="159"/>
                    <a:pt x="1108" y="158"/>
                  </a:cubicBezTo>
                  <a:cubicBezTo>
                    <a:pt x="1106" y="157"/>
                    <a:pt x="1106" y="158"/>
                    <a:pt x="1105" y="160"/>
                  </a:cubicBezTo>
                  <a:cubicBezTo>
                    <a:pt x="1104" y="162"/>
                    <a:pt x="1103" y="160"/>
                    <a:pt x="1102" y="159"/>
                  </a:cubicBezTo>
                  <a:cubicBezTo>
                    <a:pt x="1100" y="159"/>
                    <a:pt x="1099" y="158"/>
                    <a:pt x="1098" y="158"/>
                  </a:cubicBezTo>
                  <a:cubicBezTo>
                    <a:pt x="1096" y="158"/>
                    <a:pt x="1095" y="159"/>
                    <a:pt x="1093" y="159"/>
                  </a:cubicBezTo>
                  <a:cubicBezTo>
                    <a:pt x="1092" y="159"/>
                    <a:pt x="1091" y="160"/>
                    <a:pt x="1090" y="160"/>
                  </a:cubicBezTo>
                  <a:cubicBezTo>
                    <a:pt x="1088" y="159"/>
                    <a:pt x="1086" y="159"/>
                    <a:pt x="1085" y="159"/>
                  </a:cubicBezTo>
                  <a:cubicBezTo>
                    <a:pt x="1085" y="160"/>
                    <a:pt x="1085" y="160"/>
                    <a:pt x="1085" y="160"/>
                  </a:cubicBezTo>
                  <a:cubicBezTo>
                    <a:pt x="1083" y="160"/>
                    <a:pt x="1083" y="162"/>
                    <a:pt x="1082" y="163"/>
                  </a:cubicBezTo>
                  <a:cubicBezTo>
                    <a:pt x="1082" y="163"/>
                    <a:pt x="1085" y="165"/>
                    <a:pt x="1083" y="166"/>
                  </a:cubicBezTo>
                  <a:cubicBezTo>
                    <a:pt x="1082" y="167"/>
                    <a:pt x="1083" y="169"/>
                    <a:pt x="1084" y="171"/>
                  </a:cubicBezTo>
                  <a:cubicBezTo>
                    <a:pt x="1084" y="171"/>
                    <a:pt x="1083" y="173"/>
                    <a:pt x="1083" y="173"/>
                  </a:cubicBezTo>
                  <a:cubicBezTo>
                    <a:pt x="1082" y="174"/>
                    <a:pt x="1080" y="174"/>
                    <a:pt x="1080" y="176"/>
                  </a:cubicBezTo>
                  <a:cubicBezTo>
                    <a:pt x="1080" y="178"/>
                    <a:pt x="1081" y="179"/>
                    <a:pt x="1082" y="180"/>
                  </a:cubicBezTo>
                  <a:cubicBezTo>
                    <a:pt x="1079" y="180"/>
                    <a:pt x="1083" y="183"/>
                    <a:pt x="1084" y="183"/>
                  </a:cubicBezTo>
                  <a:cubicBezTo>
                    <a:pt x="1082" y="182"/>
                    <a:pt x="1083" y="185"/>
                    <a:pt x="1084" y="185"/>
                  </a:cubicBezTo>
                  <a:cubicBezTo>
                    <a:pt x="1085" y="185"/>
                    <a:pt x="1086" y="185"/>
                    <a:pt x="1087" y="185"/>
                  </a:cubicBezTo>
                  <a:cubicBezTo>
                    <a:pt x="1087" y="185"/>
                    <a:pt x="1087" y="185"/>
                    <a:pt x="1086" y="185"/>
                  </a:cubicBezTo>
                  <a:cubicBezTo>
                    <a:pt x="1089" y="182"/>
                    <a:pt x="1094" y="187"/>
                    <a:pt x="1096" y="187"/>
                  </a:cubicBezTo>
                  <a:cubicBezTo>
                    <a:pt x="1093" y="189"/>
                    <a:pt x="1092" y="187"/>
                    <a:pt x="1089" y="188"/>
                  </a:cubicBezTo>
                  <a:cubicBezTo>
                    <a:pt x="1091" y="190"/>
                    <a:pt x="1084" y="188"/>
                    <a:pt x="1083" y="188"/>
                  </a:cubicBezTo>
                  <a:cubicBezTo>
                    <a:pt x="1081" y="187"/>
                    <a:pt x="1082" y="187"/>
                    <a:pt x="1080" y="188"/>
                  </a:cubicBezTo>
                  <a:cubicBezTo>
                    <a:pt x="1079" y="189"/>
                    <a:pt x="1078" y="190"/>
                    <a:pt x="1080" y="191"/>
                  </a:cubicBezTo>
                  <a:cubicBezTo>
                    <a:pt x="1078" y="190"/>
                    <a:pt x="1074" y="189"/>
                    <a:pt x="1072" y="190"/>
                  </a:cubicBezTo>
                  <a:cubicBezTo>
                    <a:pt x="1073" y="191"/>
                    <a:pt x="1073" y="191"/>
                    <a:pt x="1073" y="191"/>
                  </a:cubicBezTo>
                  <a:cubicBezTo>
                    <a:pt x="1069" y="191"/>
                    <a:pt x="1066" y="191"/>
                    <a:pt x="1062" y="189"/>
                  </a:cubicBezTo>
                  <a:cubicBezTo>
                    <a:pt x="1064" y="189"/>
                    <a:pt x="1065" y="188"/>
                    <a:pt x="1067" y="188"/>
                  </a:cubicBezTo>
                  <a:cubicBezTo>
                    <a:pt x="1068" y="188"/>
                    <a:pt x="1070" y="189"/>
                    <a:pt x="1071" y="188"/>
                  </a:cubicBezTo>
                  <a:cubicBezTo>
                    <a:pt x="1069" y="186"/>
                    <a:pt x="1067" y="187"/>
                    <a:pt x="1065" y="186"/>
                  </a:cubicBezTo>
                  <a:cubicBezTo>
                    <a:pt x="1062" y="185"/>
                    <a:pt x="1059" y="183"/>
                    <a:pt x="1056" y="184"/>
                  </a:cubicBezTo>
                  <a:cubicBezTo>
                    <a:pt x="1057" y="186"/>
                    <a:pt x="1049" y="183"/>
                    <a:pt x="1048" y="183"/>
                  </a:cubicBezTo>
                  <a:cubicBezTo>
                    <a:pt x="1046" y="182"/>
                    <a:pt x="1042" y="181"/>
                    <a:pt x="1040" y="182"/>
                  </a:cubicBezTo>
                  <a:cubicBezTo>
                    <a:pt x="1038" y="184"/>
                    <a:pt x="1041" y="184"/>
                    <a:pt x="1042" y="185"/>
                  </a:cubicBezTo>
                  <a:cubicBezTo>
                    <a:pt x="1041" y="184"/>
                    <a:pt x="1039" y="185"/>
                    <a:pt x="1038" y="184"/>
                  </a:cubicBezTo>
                  <a:cubicBezTo>
                    <a:pt x="1038" y="186"/>
                    <a:pt x="1041" y="186"/>
                    <a:pt x="1042" y="187"/>
                  </a:cubicBezTo>
                  <a:cubicBezTo>
                    <a:pt x="1041" y="187"/>
                    <a:pt x="1039" y="188"/>
                    <a:pt x="1038" y="187"/>
                  </a:cubicBezTo>
                  <a:cubicBezTo>
                    <a:pt x="1036" y="185"/>
                    <a:pt x="1034" y="185"/>
                    <a:pt x="1031" y="186"/>
                  </a:cubicBezTo>
                  <a:cubicBezTo>
                    <a:pt x="1032" y="186"/>
                    <a:pt x="1032" y="187"/>
                    <a:pt x="1032" y="187"/>
                  </a:cubicBezTo>
                  <a:cubicBezTo>
                    <a:pt x="1031" y="186"/>
                    <a:pt x="1030" y="187"/>
                    <a:pt x="1029" y="187"/>
                  </a:cubicBezTo>
                  <a:cubicBezTo>
                    <a:pt x="1027" y="186"/>
                    <a:pt x="1025" y="186"/>
                    <a:pt x="1024" y="186"/>
                  </a:cubicBezTo>
                  <a:cubicBezTo>
                    <a:pt x="1021" y="186"/>
                    <a:pt x="1017" y="184"/>
                    <a:pt x="1021" y="188"/>
                  </a:cubicBezTo>
                  <a:cubicBezTo>
                    <a:pt x="1019" y="187"/>
                    <a:pt x="1018" y="189"/>
                    <a:pt x="1016" y="188"/>
                  </a:cubicBezTo>
                  <a:cubicBezTo>
                    <a:pt x="1015" y="187"/>
                    <a:pt x="1015" y="186"/>
                    <a:pt x="1013" y="186"/>
                  </a:cubicBezTo>
                  <a:cubicBezTo>
                    <a:pt x="1009" y="185"/>
                    <a:pt x="1005" y="186"/>
                    <a:pt x="1000" y="186"/>
                  </a:cubicBezTo>
                  <a:cubicBezTo>
                    <a:pt x="998" y="185"/>
                    <a:pt x="997" y="186"/>
                    <a:pt x="995" y="186"/>
                  </a:cubicBezTo>
                  <a:cubicBezTo>
                    <a:pt x="994" y="186"/>
                    <a:pt x="993" y="186"/>
                    <a:pt x="991" y="186"/>
                  </a:cubicBezTo>
                  <a:cubicBezTo>
                    <a:pt x="989" y="187"/>
                    <a:pt x="987" y="188"/>
                    <a:pt x="986" y="190"/>
                  </a:cubicBezTo>
                  <a:cubicBezTo>
                    <a:pt x="986" y="191"/>
                    <a:pt x="987" y="193"/>
                    <a:pt x="986" y="194"/>
                  </a:cubicBezTo>
                  <a:cubicBezTo>
                    <a:pt x="985" y="196"/>
                    <a:pt x="983" y="196"/>
                    <a:pt x="983" y="198"/>
                  </a:cubicBezTo>
                  <a:cubicBezTo>
                    <a:pt x="982" y="199"/>
                    <a:pt x="983" y="201"/>
                    <a:pt x="984" y="202"/>
                  </a:cubicBezTo>
                  <a:cubicBezTo>
                    <a:pt x="985" y="203"/>
                    <a:pt x="985" y="204"/>
                    <a:pt x="983" y="204"/>
                  </a:cubicBezTo>
                  <a:cubicBezTo>
                    <a:pt x="982" y="204"/>
                    <a:pt x="982" y="206"/>
                    <a:pt x="982" y="207"/>
                  </a:cubicBezTo>
                  <a:cubicBezTo>
                    <a:pt x="981" y="208"/>
                    <a:pt x="981" y="209"/>
                    <a:pt x="980" y="209"/>
                  </a:cubicBezTo>
                  <a:cubicBezTo>
                    <a:pt x="979" y="210"/>
                    <a:pt x="979" y="212"/>
                    <a:pt x="978" y="213"/>
                  </a:cubicBezTo>
                  <a:cubicBezTo>
                    <a:pt x="977" y="213"/>
                    <a:pt x="977" y="215"/>
                    <a:pt x="977" y="216"/>
                  </a:cubicBezTo>
                  <a:cubicBezTo>
                    <a:pt x="977" y="218"/>
                    <a:pt x="978" y="218"/>
                    <a:pt x="979" y="219"/>
                  </a:cubicBezTo>
                  <a:cubicBezTo>
                    <a:pt x="976" y="219"/>
                    <a:pt x="977" y="223"/>
                    <a:pt x="976" y="224"/>
                  </a:cubicBezTo>
                  <a:cubicBezTo>
                    <a:pt x="975" y="225"/>
                    <a:pt x="974" y="226"/>
                    <a:pt x="974" y="227"/>
                  </a:cubicBezTo>
                  <a:cubicBezTo>
                    <a:pt x="973" y="228"/>
                    <a:pt x="972" y="228"/>
                    <a:pt x="972" y="228"/>
                  </a:cubicBezTo>
                  <a:cubicBezTo>
                    <a:pt x="971" y="229"/>
                    <a:pt x="972" y="230"/>
                    <a:pt x="971" y="231"/>
                  </a:cubicBezTo>
                  <a:cubicBezTo>
                    <a:pt x="970" y="232"/>
                    <a:pt x="969" y="233"/>
                    <a:pt x="968" y="233"/>
                  </a:cubicBezTo>
                  <a:cubicBezTo>
                    <a:pt x="965" y="236"/>
                    <a:pt x="969" y="238"/>
                    <a:pt x="971" y="238"/>
                  </a:cubicBezTo>
                  <a:cubicBezTo>
                    <a:pt x="974" y="239"/>
                    <a:pt x="976" y="239"/>
                    <a:pt x="979" y="239"/>
                  </a:cubicBezTo>
                  <a:cubicBezTo>
                    <a:pt x="981" y="239"/>
                    <a:pt x="985" y="239"/>
                    <a:pt x="986" y="242"/>
                  </a:cubicBezTo>
                  <a:cubicBezTo>
                    <a:pt x="986" y="242"/>
                    <a:pt x="987" y="243"/>
                    <a:pt x="987" y="244"/>
                  </a:cubicBezTo>
                  <a:cubicBezTo>
                    <a:pt x="988" y="245"/>
                    <a:pt x="989" y="246"/>
                    <a:pt x="989" y="247"/>
                  </a:cubicBezTo>
                  <a:cubicBezTo>
                    <a:pt x="990" y="250"/>
                    <a:pt x="992" y="248"/>
                    <a:pt x="994" y="248"/>
                  </a:cubicBezTo>
                  <a:cubicBezTo>
                    <a:pt x="994" y="247"/>
                    <a:pt x="994" y="246"/>
                    <a:pt x="993" y="246"/>
                  </a:cubicBezTo>
                  <a:cubicBezTo>
                    <a:pt x="993" y="245"/>
                    <a:pt x="992" y="246"/>
                    <a:pt x="991" y="245"/>
                  </a:cubicBezTo>
                  <a:cubicBezTo>
                    <a:pt x="990" y="242"/>
                    <a:pt x="994" y="243"/>
                    <a:pt x="995" y="243"/>
                  </a:cubicBezTo>
                  <a:cubicBezTo>
                    <a:pt x="995" y="244"/>
                    <a:pt x="994" y="245"/>
                    <a:pt x="993" y="245"/>
                  </a:cubicBezTo>
                  <a:cubicBezTo>
                    <a:pt x="994" y="247"/>
                    <a:pt x="997" y="246"/>
                    <a:pt x="999" y="247"/>
                  </a:cubicBezTo>
                  <a:cubicBezTo>
                    <a:pt x="999" y="247"/>
                    <a:pt x="997" y="251"/>
                    <a:pt x="997" y="251"/>
                  </a:cubicBezTo>
                  <a:cubicBezTo>
                    <a:pt x="999" y="252"/>
                    <a:pt x="1002" y="251"/>
                    <a:pt x="1004" y="250"/>
                  </a:cubicBezTo>
                  <a:cubicBezTo>
                    <a:pt x="1005" y="249"/>
                    <a:pt x="1004" y="246"/>
                    <a:pt x="1006" y="247"/>
                  </a:cubicBezTo>
                  <a:cubicBezTo>
                    <a:pt x="1007" y="247"/>
                    <a:pt x="1007" y="251"/>
                    <a:pt x="1007" y="252"/>
                  </a:cubicBezTo>
                  <a:cubicBezTo>
                    <a:pt x="1010" y="251"/>
                    <a:pt x="1009" y="250"/>
                    <a:pt x="1007" y="248"/>
                  </a:cubicBezTo>
                  <a:cubicBezTo>
                    <a:pt x="1007" y="246"/>
                    <a:pt x="1006" y="246"/>
                    <a:pt x="1005" y="245"/>
                  </a:cubicBezTo>
                  <a:cubicBezTo>
                    <a:pt x="1004" y="244"/>
                    <a:pt x="1005" y="243"/>
                    <a:pt x="1003" y="243"/>
                  </a:cubicBezTo>
                  <a:cubicBezTo>
                    <a:pt x="1005" y="242"/>
                    <a:pt x="1006" y="243"/>
                    <a:pt x="1008" y="244"/>
                  </a:cubicBezTo>
                  <a:cubicBezTo>
                    <a:pt x="1010" y="244"/>
                    <a:pt x="1011" y="243"/>
                    <a:pt x="1013" y="243"/>
                  </a:cubicBezTo>
                  <a:cubicBezTo>
                    <a:pt x="1016" y="243"/>
                    <a:pt x="1020" y="247"/>
                    <a:pt x="1022" y="248"/>
                  </a:cubicBezTo>
                  <a:cubicBezTo>
                    <a:pt x="1024" y="249"/>
                    <a:pt x="1025" y="250"/>
                    <a:pt x="1027" y="250"/>
                  </a:cubicBezTo>
                  <a:cubicBezTo>
                    <a:pt x="1029" y="251"/>
                    <a:pt x="1030" y="252"/>
                    <a:pt x="1032" y="253"/>
                  </a:cubicBezTo>
                  <a:cubicBezTo>
                    <a:pt x="1033" y="253"/>
                    <a:pt x="1039" y="254"/>
                    <a:pt x="1039" y="257"/>
                  </a:cubicBezTo>
                  <a:cubicBezTo>
                    <a:pt x="1038" y="258"/>
                    <a:pt x="1038" y="255"/>
                    <a:pt x="1038" y="258"/>
                  </a:cubicBezTo>
                  <a:cubicBezTo>
                    <a:pt x="1036" y="257"/>
                    <a:pt x="1034" y="256"/>
                    <a:pt x="1033" y="256"/>
                  </a:cubicBezTo>
                  <a:cubicBezTo>
                    <a:pt x="1036" y="258"/>
                    <a:pt x="1042" y="259"/>
                    <a:pt x="1043" y="264"/>
                  </a:cubicBezTo>
                  <a:cubicBezTo>
                    <a:pt x="1043" y="265"/>
                    <a:pt x="1046" y="266"/>
                    <a:pt x="1047" y="266"/>
                  </a:cubicBezTo>
                  <a:cubicBezTo>
                    <a:pt x="1049" y="267"/>
                    <a:pt x="1047" y="269"/>
                    <a:pt x="1050" y="270"/>
                  </a:cubicBezTo>
                  <a:cubicBezTo>
                    <a:pt x="1049" y="271"/>
                    <a:pt x="1050" y="272"/>
                    <a:pt x="1049" y="273"/>
                  </a:cubicBezTo>
                  <a:cubicBezTo>
                    <a:pt x="1048" y="274"/>
                    <a:pt x="1049" y="276"/>
                    <a:pt x="1050" y="276"/>
                  </a:cubicBezTo>
                  <a:cubicBezTo>
                    <a:pt x="1048" y="277"/>
                    <a:pt x="1050" y="279"/>
                    <a:pt x="1051" y="280"/>
                  </a:cubicBezTo>
                  <a:cubicBezTo>
                    <a:pt x="1052" y="281"/>
                    <a:pt x="1052" y="283"/>
                    <a:pt x="1053" y="285"/>
                  </a:cubicBezTo>
                  <a:cubicBezTo>
                    <a:pt x="1054" y="286"/>
                    <a:pt x="1057" y="292"/>
                    <a:pt x="1059" y="291"/>
                  </a:cubicBezTo>
                  <a:cubicBezTo>
                    <a:pt x="1058" y="294"/>
                    <a:pt x="1061" y="295"/>
                    <a:pt x="1062" y="297"/>
                  </a:cubicBezTo>
                  <a:cubicBezTo>
                    <a:pt x="1063" y="298"/>
                    <a:pt x="1063" y="299"/>
                    <a:pt x="1063" y="301"/>
                  </a:cubicBezTo>
                  <a:cubicBezTo>
                    <a:pt x="1064" y="301"/>
                    <a:pt x="1065" y="303"/>
                    <a:pt x="1064" y="304"/>
                  </a:cubicBezTo>
                  <a:cubicBezTo>
                    <a:pt x="1066" y="303"/>
                    <a:pt x="1066" y="307"/>
                    <a:pt x="1067" y="308"/>
                  </a:cubicBezTo>
                  <a:cubicBezTo>
                    <a:pt x="1069" y="311"/>
                    <a:pt x="1067" y="313"/>
                    <a:pt x="1065" y="316"/>
                  </a:cubicBezTo>
                  <a:cubicBezTo>
                    <a:pt x="1064" y="319"/>
                    <a:pt x="1066" y="322"/>
                    <a:pt x="1064" y="325"/>
                  </a:cubicBezTo>
                  <a:cubicBezTo>
                    <a:pt x="1064" y="327"/>
                    <a:pt x="1064" y="329"/>
                    <a:pt x="1065" y="331"/>
                  </a:cubicBezTo>
                  <a:cubicBezTo>
                    <a:pt x="1065" y="331"/>
                    <a:pt x="1065" y="332"/>
                    <a:pt x="1065" y="332"/>
                  </a:cubicBezTo>
                  <a:cubicBezTo>
                    <a:pt x="1065" y="333"/>
                    <a:pt x="1065" y="334"/>
                    <a:pt x="1065" y="335"/>
                  </a:cubicBezTo>
                  <a:cubicBezTo>
                    <a:pt x="1066" y="338"/>
                    <a:pt x="1065" y="342"/>
                    <a:pt x="1063" y="344"/>
                  </a:cubicBezTo>
                  <a:cubicBezTo>
                    <a:pt x="1063" y="345"/>
                    <a:pt x="1063" y="346"/>
                    <a:pt x="1062" y="347"/>
                  </a:cubicBezTo>
                  <a:cubicBezTo>
                    <a:pt x="1061" y="348"/>
                    <a:pt x="1061" y="349"/>
                    <a:pt x="1061" y="351"/>
                  </a:cubicBezTo>
                  <a:cubicBezTo>
                    <a:pt x="1061" y="351"/>
                    <a:pt x="1061" y="353"/>
                    <a:pt x="1060" y="353"/>
                  </a:cubicBezTo>
                  <a:cubicBezTo>
                    <a:pt x="1059" y="354"/>
                    <a:pt x="1061" y="356"/>
                    <a:pt x="1060" y="357"/>
                  </a:cubicBezTo>
                  <a:cubicBezTo>
                    <a:pt x="1058" y="358"/>
                    <a:pt x="1058" y="358"/>
                    <a:pt x="1058" y="359"/>
                  </a:cubicBezTo>
                  <a:cubicBezTo>
                    <a:pt x="1058" y="360"/>
                    <a:pt x="1059" y="362"/>
                    <a:pt x="1057" y="363"/>
                  </a:cubicBezTo>
                  <a:cubicBezTo>
                    <a:pt x="1059" y="364"/>
                    <a:pt x="1057" y="369"/>
                    <a:pt x="1055" y="370"/>
                  </a:cubicBezTo>
                  <a:cubicBezTo>
                    <a:pt x="1052" y="373"/>
                    <a:pt x="1049" y="375"/>
                    <a:pt x="1045" y="377"/>
                  </a:cubicBezTo>
                  <a:cubicBezTo>
                    <a:pt x="1044" y="378"/>
                    <a:pt x="1043" y="379"/>
                    <a:pt x="1042" y="377"/>
                  </a:cubicBezTo>
                  <a:cubicBezTo>
                    <a:pt x="1038" y="376"/>
                    <a:pt x="1038" y="376"/>
                    <a:pt x="1038" y="376"/>
                  </a:cubicBezTo>
                  <a:cubicBezTo>
                    <a:pt x="1037" y="376"/>
                    <a:pt x="1035" y="375"/>
                    <a:pt x="1034" y="376"/>
                  </a:cubicBezTo>
                  <a:cubicBezTo>
                    <a:pt x="1034" y="376"/>
                    <a:pt x="1032" y="371"/>
                    <a:pt x="1031" y="371"/>
                  </a:cubicBezTo>
                  <a:cubicBezTo>
                    <a:pt x="1031" y="371"/>
                    <a:pt x="1030" y="374"/>
                    <a:pt x="1030" y="374"/>
                  </a:cubicBezTo>
                  <a:cubicBezTo>
                    <a:pt x="1028" y="374"/>
                    <a:pt x="1029" y="371"/>
                    <a:pt x="1027" y="371"/>
                  </a:cubicBezTo>
                  <a:cubicBezTo>
                    <a:pt x="1025" y="371"/>
                    <a:pt x="1028" y="376"/>
                    <a:pt x="1025" y="375"/>
                  </a:cubicBezTo>
                  <a:cubicBezTo>
                    <a:pt x="1026" y="376"/>
                    <a:pt x="1026" y="378"/>
                    <a:pt x="1025" y="379"/>
                  </a:cubicBezTo>
                  <a:cubicBezTo>
                    <a:pt x="1024" y="379"/>
                    <a:pt x="1021" y="378"/>
                    <a:pt x="1020" y="379"/>
                  </a:cubicBezTo>
                  <a:cubicBezTo>
                    <a:pt x="1022" y="380"/>
                    <a:pt x="1023" y="381"/>
                    <a:pt x="1023" y="383"/>
                  </a:cubicBezTo>
                  <a:cubicBezTo>
                    <a:pt x="1021" y="381"/>
                    <a:pt x="1020" y="379"/>
                    <a:pt x="1017" y="378"/>
                  </a:cubicBezTo>
                  <a:cubicBezTo>
                    <a:pt x="1018" y="376"/>
                    <a:pt x="1020" y="376"/>
                    <a:pt x="1021" y="376"/>
                  </a:cubicBezTo>
                  <a:cubicBezTo>
                    <a:pt x="1023" y="376"/>
                    <a:pt x="1022" y="374"/>
                    <a:pt x="1022" y="374"/>
                  </a:cubicBezTo>
                  <a:cubicBezTo>
                    <a:pt x="1022" y="370"/>
                    <a:pt x="1019" y="369"/>
                    <a:pt x="1018" y="365"/>
                  </a:cubicBezTo>
                  <a:cubicBezTo>
                    <a:pt x="1016" y="362"/>
                    <a:pt x="1014" y="358"/>
                    <a:pt x="1011" y="355"/>
                  </a:cubicBezTo>
                  <a:cubicBezTo>
                    <a:pt x="1011" y="355"/>
                    <a:pt x="1007" y="352"/>
                    <a:pt x="1008" y="352"/>
                  </a:cubicBezTo>
                  <a:cubicBezTo>
                    <a:pt x="1010" y="351"/>
                    <a:pt x="1011" y="352"/>
                    <a:pt x="1012" y="350"/>
                  </a:cubicBezTo>
                  <a:cubicBezTo>
                    <a:pt x="1012" y="350"/>
                    <a:pt x="1013" y="347"/>
                    <a:pt x="1013" y="347"/>
                  </a:cubicBezTo>
                  <a:cubicBezTo>
                    <a:pt x="1015" y="347"/>
                    <a:pt x="1018" y="349"/>
                    <a:pt x="1019" y="349"/>
                  </a:cubicBezTo>
                  <a:cubicBezTo>
                    <a:pt x="1020" y="349"/>
                    <a:pt x="1027" y="352"/>
                    <a:pt x="1026" y="349"/>
                  </a:cubicBezTo>
                  <a:cubicBezTo>
                    <a:pt x="1025" y="347"/>
                    <a:pt x="1023" y="345"/>
                    <a:pt x="1025" y="344"/>
                  </a:cubicBezTo>
                  <a:cubicBezTo>
                    <a:pt x="1027" y="344"/>
                    <a:pt x="1026" y="342"/>
                    <a:pt x="1025" y="341"/>
                  </a:cubicBezTo>
                  <a:cubicBezTo>
                    <a:pt x="1024" y="340"/>
                    <a:pt x="1027" y="339"/>
                    <a:pt x="1025" y="337"/>
                  </a:cubicBezTo>
                  <a:cubicBezTo>
                    <a:pt x="1027" y="336"/>
                    <a:pt x="1025" y="335"/>
                    <a:pt x="1024" y="334"/>
                  </a:cubicBezTo>
                  <a:cubicBezTo>
                    <a:pt x="1024" y="333"/>
                    <a:pt x="1024" y="332"/>
                    <a:pt x="1024" y="331"/>
                  </a:cubicBezTo>
                  <a:cubicBezTo>
                    <a:pt x="1024" y="330"/>
                    <a:pt x="1023" y="329"/>
                    <a:pt x="1023" y="328"/>
                  </a:cubicBezTo>
                  <a:cubicBezTo>
                    <a:pt x="1022" y="327"/>
                    <a:pt x="1022" y="326"/>
                    <a:pt x="1022" y="326"/>
                  </a:cubicBezTo>
                  <a:cubicBezTo>
                    <a:pt x="1022" y="325"/>
                    <a:pt x="1021" y="324"/>
                    <a:pt x="1021" y="323"/>
                  </a:cubicBezTo>
                  <a:cubicBezTo>
                    <a:pt x="1022" y="321"/>
                    <a:pt x="1024" y="322"/>
                    <a:pt x="1023" y="320"/>
                  </a:cubicBezTo>
                  <a:cubicBezTo>
                    <a:pt x="1023" y="318"/>
                    <a:pt x="1021" y="317"/>
                    <a:pt x="1020" y="316"/>
                  </a:cubicBezTo>
                  <a:cubicBezTo>
                    <a:pt x="1019" y="315"/>
                    <a:pt x="1019" y="314"/>
                    <a:pt x="1019" y="313"/>
                  </a:cubicBezTo>
                  <a:cubicBezTo>
                    <a:pt x="1019" y="312"/>
                    <a:pt x="1018" y="312"/>
                    <a:pt x="1017" y="312"/>
                  </a:cubicBezTo>
                  <a:cubicBezTo>
                    <a:pt x="1015" y="311"/>
                    <a:pt x="1013" y="311"/>
                    <a:pt x="1011" y="312"/>
                  </a:cubicBezTo>
                  <a:cubicBezTo>
                    <a:pt x="1008" y="315"/>
                    <a:pt x="1008" y="315"/>
                    <a:pt x="1008" y="315"/>
                  </a:cubicBezTo>
                  <a:cubicBezTo>
                    <a:pt x="1006" y="314"/>
                    <a:pt x="1002" y="315"/>
                    <a:pt x="1002" y="318"/>
                  </a:cubicBezTo>
                  <a:cubicBezTo>
                    <a:pt x="1002" y="320"/>
                    <a:pt x="997" y="319"/>
                    <a:pt x="996" y="319"/>
                  </a:cubicBezTo>
                  <a:cubicBezTo>
                    <a:pt x="994" y="320"/>
                    <a:pt x="994" y="320"/>
                    <a:pt x="993" y="319"/>
                  </a:cubicBezTo>
                  <a:cubicBezTo>
                    <a:pt x="992" y="318"/>
                    <a:pt x="990" y="319"/>
                    <a:pt x="990" y="319"/>
                  </a:cubicBezTo>
                  <a:cubicBezTo>
                    <a:pt x="988" y="319"/>
                    <a:pt x="982" y="315"/>
                    <a:pt x="982" y="314"/>
                  </a:cubicBezTo>
                  <a:cubicBezTo>
                    <a:pt x="982" y="311"/>
                    <a:pt x="980" y="310"/>
                    <a:pt x="978" y="309"/>
                  </a:cubicBezTo>
                  <a:cubicBezTo>
                    <a:pt x="975" y="307"/>
                    <a:pt x="978" y="305"/>
                    <a:pt x="974" y="305"/>
                  </a:cubicBezTo>
                  <a:cubicBezTo>
                    <a:pt x="971" y="305"/>
                    <a:pt x="969" y="304"/>
                    <a:pt x="966" y="302"/>
                  </a:cubicBezTo>
                  <a:cubicBezTo>
                    <a:pt x="965" y="301"/>
                    <a:pt x="965" y="301"/>
                    <a:pt x="963" y="300"/>
                  </a:cubicBezTo>
                  <a:cubicBezTo>
                    <a:pt x="963" y="300"/>
                    <a:pt x="959" y="297"/>
                    <a:pt x="961" y="300"/>
                  </a:cubicBezTo>
                  <a:cubicBezTo>
                    <a:pt x="959" y="299"/>
                    <a:pt x="957" y="299"/>
                    <a:pt x="955" y="298"/>
                  </a:cubicBezTo>
                  <a:cubicBezTo>
                    <a:pt x="954" y="297"/>
                    <a:pt x="953" y="297"/>
                    <a:pt x="951" y="297"/>
                  </a:cubicBezTo>
                  <a:cubicBezTo>
                    <a:pt x="949" y="297"/>
                    <a:pt x="948" y="297"/>
                    <a:pt x="945" y="297"/>
                  </a:cubicBezTo>
                  <a:cubicBezTo>
                    <a:pt x="943" y="296"/>
                    <a:pt x="941" y="295"/>
                    <a:pt x="940" y="293"/>
                  </a:cubicBezTo>
                  <a:cubicBezTo>
                    <a:pt x="939" y="292"/>
                    <a:pt x="938" y="290"/>
                    <a:pt x="937" y="290"/>
                  </a:cubicBezTo>
                  <a:cubicBezTo>
                    <a:pt x="935" y="288"/>
                    <a:pt x="934" y="288"/>
                    <a:pt x="933" y="286"/>
                  </a:cubicBezTo>
                  <a:cubicBezTo>
                    <a:pt x="931" y="282"/>
                    <a:pt x="926" y="281"/>
                    <a:pt x="923" y="277"/>
                  </a:cubicBezTo>
                  <a:cubicBezTo>
                    <a:pt x="923" y="277"/>
                    <a:pt x="921" y="275"/>
                    <a:pt x="920" y="274"/>
                  </a:cubicBezTo>
                  <a:cubicBezTo>
                    <a:pt x="919" y="274"/>
                    <a:pt x="917" y="272"/>
                    <a:pt x="916" y="271"/>
                  </a:cubicBezTo>
                  <a:cubicBezTo>
                    <a:pt x="914" y="270"/>
                    <a:pt x="914" y="268"/>
                    <a:pt x="912" y="267"/>
                  </a:cubicBezTo>
                  <a:cubicBezTo>
                    <a:pt x="910" y="266"/>
                    <a:pt x="909" y="265"/>
                    <a:pt x="907" y="263"/>
                  </a:cubicBezTo>
                  <a:cubicBezTo>
                    <a:pt x="906" y="263"/>
                    <a:pt x="905" y="263"/>
                    <a:pt x="904" y="262"/>
                  </a:cubicBezTo>
                  <a:cubicBezTo>
                    <a:pt x="904" y="261"/>
                    <a:pt x="904" y="261"/>
                    <a:pt x="903" y="260"/>
                  </a:cubicBezTo>
                  <a:cubicBezTo>
                    <a:pt x="901" y="259"/>
                    <a:pt x="899" y="259"/>
                    <a:pt x="898" y="258"/>
                  </a:cubicBezTo>
                  <a:cubicBezTo>
                    <a:pt x="898" y="257"/>
                    <a:pt x="895" y="256"/>
                    <a:pt x="894" y="256"/>
                  </a:cubicBezTo>
                  <a:cubicBezTo>
                    <a:pt x="893" y="255"/>
                    <a:pt x="891" y="255"/>
                    <a:pt x="891" y="257"/>
                  </a:cubicBezTo>
                  <a:cubicBezTo>
                    <a:pt x="889" y="256"/>
                    <a:pt x="887" y="256"/>
                    <a:pt x="885" y="255"/>
                  </a:cubicBezTo>
                  <a:cubicBezTo>
                    <a:pt x="884" y="255"/>
                    <a:pt x="883" y="254"/>
                    <a:pt x="883" y="254"/>
                  </a:cubicBezTo>
                  <a:cubicBezTo>
                    <a:pt x="882" y="253"/>
                    <a:pt x="880" y="253"/>
                    <a:pt x="880" y="253"/>
                  </a:cubicBezTo>
                  <a:cubicBezTo>
                    <a:pt x="875" y="250"/>
                    <a:pt x="871" y="253"/>
                    <a:pt x="866" y="252"/>
                  </a:cubicBezTo>
                  <a:cubicBezTo>
                    <a:pt x="863" y="252"/>
                    <a:pt x="859" y="254"/>
                    <a:pt x="855" y="254"/>
                  </a:cubicBezTo>
                  <a:cubicBezTo>
                    <a:pt x="851" y="255"/>
                    <a:pt x="853" y="259"/>
                    <a:pt x="849" y="260"/>
                  </a:cubicBezTo>
                  <a:cubicBezTo>
                    <a:pt x="851" y="262"/>
                    <a:pt x="851" y="262"/>
                    <a:pt x="853" y="262"/>
                  </a:cubicBezTo>
                  <a:cubicBezTo>
                    <a:pt x="855" y="262"/>
                    <a:pt x="857" y="262"/>
                    <a:pt x="858" y="263"/>
                  </a:cubicBezTo>
                  <a:cubicBezTo>
                    <a:pt x="858" y="265"/>
                    <a:pt x="861" y="266"/>
                    <a:pt x="861" y="268"/>
                  </a:cubicBezTo>
                  <a:cubicBezTo>
                    <a:pt x="862" y="271"/>
                    <a:pt x="860" y="270"/>
                    <a:pt x="859" y="273"/>
                  </a:cubicBezTo>
                  <a:cubicBezTo>
                    <a:pt x="858" y="274"/>
                    <a:pt x="859" y="277"/>
                    <a:pt x="859" y="278"/>
                  </a:cubicBezTo>
                  <a:cubicBezTo>
                    <a:pt x="859" y="279"/>
                    <a:pt x="860" y="280"/>
                    <a:pt x="859" y="281"/>
                  </a:cubicBezTo>
                  <a:cubicBezTo>
                    <a:pt x="859" y="282"/>
                    <a:pt x="860" y="283"/>
                    <a:pt x="860" y="284"/>
                  </a:cubicBezTo>
                  <a:cubicBezTo>
                    <a:pt x="859" y="285"/>
                    <a:pt x="859" y="286"/>
                    <a:pt x="859" y="288"/>
                  </a:cubicBezTo>
                  <a:cubicBezTo>
                    <a:pt x="860" y="289"/>
                    <a:pt x="862" y="289"/>
                    <a:pt x="863" y="290"/>
                  </a:cubicBezTo>
                  <a:cubicBezTo>
                    <a:pt x="864" y="292"/>
                    <a:pt x="859" y="293"/>
                    <a:pt x="858" y="293"/>
                  </a:cubicBezTo>
                  <a:cubicBezTo>
                    <a:pt x="856" y="294"/>
                    <a:pt x="855" y="296"/>
                    <a:pt x="854" y="297"/>
                  </a:cubicBezTo>
                  <a:cubicBezTo>
                    <a:pt x="853" y="299"/>
                    <a:pt x="849" y="297"/>
                    <a:pt x="848" y="296"/>
                  </a:cubicBezTo>
                  <a:cubicBezTo>
                    <a:pt x="846" y="296"/>
                    <a:pt x="843" y="296"/>
                    <a:pt x="841" y="295"/>
                  </a:cubicBezTo>
                  <a:cubicBezTo>
                    <a:pt x="839" y="293"/>
                    <a:pt x="838" y="292"/>
                    <a:pt x="835" y="292"/>
                  </a:cubicBezTo>
                  <a:cubicBezTo>
                    <a:pt x="833" y="292"/>
                    <a:pt x="831" y="294"/>
                    <a:pt x="829" y="293"/>
                  </a:cubicBezTo>
                  <a:cubicBezTo>
                    <a:pt x="827" y="293"/>
                    <a:pt x="825" y="291"/>
                    <a:pt x="823" y="290"/>
                  </a:cubicBezTo>
                  <a:cubicBezTo>
                    <a:pt x="818" y="288"/>
                    <a:pt x="814" y="290"/>
                    <a:pt x="810" y="293"/>
                  </a:cubicBezTo>
                  <a:cubicBezTo>
                    <a:pt x="809" y="294"/>
                    <a:pt x="809" y="295"/>
                    <a:pt x="808" y="296"/>
                  </a:cubicBezTo>
                  <a:cubicBezTo>
                    <a:pt x="807" y="299"/>
                    <a:pt x="805" y="298"/>
                    <a:pt x="803" y="298"/>
                  </a:cubicBezTo>
                  <a:cubicBezTo>
                    <a:pt x="801" y="298"/>
                    <a:pt x="798" y="298"/>
                    <a:pt x="797" y="299"/>
                  </a:cubicBezTo>
                  <a:cubicBezTo>
                    <a:pt x="796" y="300"/>
                    <a:pt x="795" y="299"/>
                    <a:pt x="794" y="300"/>
                  </a:cubicBezTo>
                  <a:cubicBezTo>
                    <a:pt x="793" y="300"/>
                    <a:pt x="792" y="301"/>
                    <a:pt x="791" y="302"/>
                  </a:cubicBezTo>
                  <a:cubicBezTo>
                    <a:pt x="790" y="302"/>
                    <a:pt x="788" y="301"/>
                    <a:pt x="786" y="301"/>
                  </a:cubicBezTo>
                  <a:cubicBezTo>
                    <a:pt x="783" y="301"/>
                    <a:pt x="780" y="301"/>
                    <a:pt x="777" y="301"/>
                  </a:cubicBezTo>
                  <a:cubicBezTo>
                    <a:pt x="773" y="299"/>
                    <a:pt x="769" y="301"/>
                    <a:pt x="765" y="298"/>
                  </a:cubicBezTo>
                  <a:cubicBezTo>
                    <a:pt x="764" y="297"/>
                    <a:pt x="762" y="297"/>
                    <a:pt x="761" y="295"/>
                  </a:cubicBezTo>
                  <a:cubicBezTo>
                    <a:pt x="759" y="293"/>
                    <a:pt x="759" y="292"/>
                    <a:pt x="756" y="292"/>
                  </a:cubicBezTo>
                  <a:cubicBezTo>
                    <a:pt x="754" y="292"/>
                    <a:pt x="752" y="292"/>
                    <a:pt x="750" y="291"/>
                  </a:cubicBezTo>
                  <a:cubicBezTo>
                    <a:pt x="748" y="290"/>
                    <a:pt x="747" y="288"/>
                    <a:pt x="745" y="288"/>
                  </a:cubicBezTo>
                  <a:cubicBezTo>
                    <a:pt x="743" y="288"/>
                    <a:pt x="741" y="288"/>
                    <a:pt x="739" y="288"/>
                  </a:cubicBezTo>
                  <a:cubicBezTo>
                    <a:pt x="737" y="287"/>
                    <a:pt x="733" y="287"/>
                    <a:pt x="730" y="287"/>
                  </a:cubicBezTo>
                  <a:cubicBezTo>
                    <a:pt x="725" y="288"/>
                    <a:pt x="720" y="292"/>
                    <a:pt x="715" y="290"/>
                  </a:cubicBezTo>
                  <a:cubicBezTo>
                    <a:pt x="713" y="289"/>
                    <a:pt x="713" y="289"/>
                    <a:pt x="711" y="288"/>
                  </a:cubicBezTo>
                  <a:cubicBezTo>
                    <a:pt x="710" y="288"/>
                    <a:pt x="708" y="288"/>
                    <a:pt x="707" y="287"/>
                  </a:cubicBezTo>
                  <a:cubicBezTo>
                    <a:pt x="706" y="286"/>
                    <a:pt x="704" y="286"/>
                    <a:pt x="703" y="285"/>
                  </a:cubicBezTo>
                  <a:cubicBezTo>
                    <a:pt x="703" y="284"/>
                    <a:pt x="702" y="283"/>
                    <a:pt x="701" y="282"/>
                  </a:cubicBezTo>
                  <a:cubicBezTo>
                    <a:pt x="699" y="280"/>
                    <a:pt x="698" y="276"/>
                    <a:pt x="695" y="276"/>
                  </a:cubicBezTo>
                  <a:cubicBezTo>
                    <a:pt x="692" y="275"/>
                    <a:pt x="689" y="275"/>
                    <a:pt x="686" y="274"/>
                  </a:cubicBezTo>
                  <a:cubicBezTo>
                    <a:pt x="682" y="273"/>
                    <a:pt x="678" y="273"/>
                    <a:pt x="674" y="271"/>
                  </a:cubicBezTo>
                  <a:cubicBezTo>
                    <a:pt x="670" y="270"/>
                    <a:pt x="667" y="269"/>
                    <a:pt x="663" y="267"/>
                  </a:cubicBezTo>
                  <a:cubicBezTo>
                    <a:pt x="663" y="268"/>
                    <a:pt x="664" y="271"/>
                    <a:pt x="662" y="272"/>
                  </a:cubicBezTo>
                  <a:cubicBezTo>
                    <a:pt x="660" y="272"/>
                    <a:pt x="660" y="273"/>
                    <a:pt x="661" y="275"/>
                  </a:cubicBezTo>
                  <a:cubicBezTo>
                    <a:pt x="658" y="274"/>
                    <a:pt x="660" y="281"/>
                    <a:pt x="662" y="282"/>
                  </a:cubicBezTo>
                  <a:cubicBezTo>
                    <a:pt x="663" y="283"/>
                    <a:pt x="663" y="285"/>
                    <a:pt x="665" y="285"/>
                  </a:cubicBezTo>
                  <a:cubicBezTo>
                    <a:pt x="667" y="286"/>
                    <a:pt x="668" y="287"/>
                    <a:pt x="668" y="289"/>
                  </a:cubicBezTo>
                  <a:cubicBezTo>
                    <a:pt x="668" y="290"/>
                    <a:pt x="668" y="292"/>
                    <a:pt x="666" y="293"/>
                  </a:cubicBezTo>
                  <a:cubicBezTo>
                    <a:pt x="664" y="293"/>
                    <a:pt x="664" y="295"/>
                    <a:pt x="663" y="295"/>
                  </a:cubicBezTo>
                  <a:cubicBezTo>
                    <a:pt x="661" y="295"/>
                    <a:pt x="659" y="294"/>
                    <a:pt x="657" y="293"/>
                  </a:cubicBezTo>
                  <a:cubicBezTo>
                    <a:pt x="654" y="293"/>
                    <a:pt x="652" y="292"/>
                    <a:pt x="649" y="292"/>
                  </a:cubicBezTo>
                  <a:cubicBezTo>
                    <a:pt x="648" y="292"/>
                    <a:pt x="647" y="292"/>
                    <a:pt x="645" y="293"/>
                  </a:cubicBezTo>
                  <a:cubicBezTo>
                    <a:pt x="645" y="294"/>
                    <a:pt x="640" y="292"/>
                    <a:pt x="639" y="292"/>
                  </a:cubicBezTo>
                  <a:cubicBezTo>
                    <a:pt x="637" y="292"/>
                    <a:pt x="635" y="291"/>
                    <a:pt x="633" y="289"/>
                  </a:cubicBezTo>
                  <a:cubicBezTo>
                    <a:pt x="632" y="288"/>
                    <a:pt x="631" y="286"/>
                    <a:pt x="629" y="286"/>
                  </a:cubicBezTo>
                  <a:cubicBezTo>
                    <a:pt x="626" y="284"/>
                    <a:pt x="621" y="286"/>
                    <a:pt x="618" y="285"/>
                  </a:cubicBezTo>
                  <a:cubicBezTo>
                    <a:pt x="617" y="284"/>
                    <a:pt x="617" y="282"/>
                    <a:pt x="616" y="284"/>
                  </a:cubicBezTo>
                  <a:cubicBezTo>
                    <a:pt x="613" y="285"/>
                    <a:pt x="613" y="282"/>
                    <a:pt x="611" y="282"/>
                  </a:cubicBezTo>
                  <a:cubicBezTo>
                    <a:pt x="611" y="284"/>
                    <a:pt x="609" y="284"/>
                    <a:pt x="607" y="284"/>
                  </a:cubicBezTo>
                  <a:cubicBezTo>
                    <a:pt x="607" y="284"/>
                    <a:pt x="606" y="284"/>
                    <a:pt x="605" y="285"/>
                  </a:cubicBezTo>
                  <a:cubicBezTo>
                    <a:pt x="604" y="287"/>
                    <a:pt x="604" y="286"/>
                    <a:pt x="602" y="287"/>
                  </a:cubicBezTo>
                  <a:cubicBezTo>
                    <a:pt x="601" y="287"/>
                    <a:pt x="600" y="288"/>
                    <a:pt x="600" y="289"/>
                  </a:cubicBezTo>
                  <a:cubicBezTo>
                    <a:pt x="599" y="290"/>
                    <a:pt x="598" y="290"/>
                    <a:pt x="597" y="290"/>
                  </a:cubicBezTo>
                  <a:cubicBezTo>
                    <a:pt x="594" y="291"/>
                    <a:pt x="594" y="291"/>
                    <a:pt x="594" y="291"/>
                  </a:cubicBezTo>
                  <a:cubicBezTo>
                    <a:pt x="594" y="293"/>
                    <a:pt x="592" y="292"/>
                    <a:pt x="591" y="293"/>
                  </a:cubicBezTo>
                  <a:cubicBezTo>
                    <a:pt x="591" y="294"/>
                    <a:pt x="592" y="295"/>
                    <a:pt x="593" y="295"/>
                  </a:cubicBezTo>
                  <a:cubicBezTo>
                    <a:pt x="591" y="296"/>
                    <a:pt x="590" y="296"/>
                    <a:pt x="588" y="297"/>
                  </a:cubicBezTo>
                  <a:cubicBezTo>
                    <a:pt x="589" y="298"/>
                    <a:pt x="589" y="298"/>
                    <a:pt x="589" y="298"/>
                  </a:cubicBezTo>
                  <a:cubicBezTo>
                    <a:pt x="588" y="298"/>
                    <a:pt x="587" y="298"/>
                    <a:pt x="586" y="298"/>
                  </a:cubicBezTo>
                  <a:cubicBezTo>
                    <a:pt x="586" y="300"/>
                    <a:pt x="584" y="298"/>
                    <a:pt x="583" y="298"/>
                  </a:cubicBezTo>
                  <a:cubicBezTo>
                    <a:pt x="581" y="298"/>
                    <a:pt x="580" y="298"/>
                    <a:pt x="580" y="300"/>
                  </a:cubicBezTo>
                  <a:cubicBezTo>
                    <a:pt x="580" y="302"/>
                    <a:pt x="576" y="303"/>
                    <a:pt x="574" y="303"/>
                  </a:cubicBezTo>
                  <a:cubicBezTo>
                    <a:pt x="572" y="302"/>
                    <a:pt x="573" y="301"/>
                    <a:pt x="571" y="301"/>
                  </a:cubicBezTo>
                  <a:cubicBezTo>
                    <a:pt x="569" y="301"/>
                    <a:pt x="569" y="299"/>
                    <a:pt x="567" y="298"/>
                  </a:cubicBezTo>
                  <a:cubicBezTo>
                    <a:pt x="566" y="297"/>
                    <a:pt x="564" y="298"/>
                    <a:pt x="565" y="296"/>
                  </a:cubicBezTo>
                  <a:cubicBezTo>
                    <a:pt x="565" y="295"/>
                    <a:pt x="564" y="294"/>
                    <a:pt x="563" y="295"/>
                  </a:cubicBezTo>
                  <a:cubicBezTo>
                    <a:pt x="563" y="296"/>
                    <a:pt x="562" y="296"/>
                    <a:pt x="562" y="297"/>
                  </a:cubicBezTo>
                  <a:cubicBezTo>
                    <a:pt x="561" y="299"/>
                    <a:pt x="560" y="297"/>
                    <a:pt x="559" y="297"/>
                  </a:cubicBezTo>
                  <a:cubicBezTo>
                    <a:pt x="557" y="297"/>
                    <a:pt x="553" y="297"/>
                    <a:pt x="551" y="296"/>
                  </a:cubicBezTo>
                  <a:cubicBezTo>
                    <a:pt x="550" y="295"/>
                    <a:pt x="549" y="293"/>
                    <a:pt x="547" y="291"/>
                  </a:cubicBezTo>
                  <a:cubicBezTo>
                    <a:pt x="545" y="289"/>
                    <a:pt x="541" y="290"/>
                    <a:pt x="539" y="288"/>
                  </a:cubicBezTo>
                  <a:cubicBezTo>
                    <a:pt x="536" y="284"/>
                    <a:pt x="532" y="281"/>
                    <a:pt x="527" y="280"/>
                  </a:cubicBezTo>
                  <a:cubicBezTo>
                    <a:pt x="527" y="280"/>
                    <a:pt x="526" y="280"/>
                    <a:pt x="526" y="281"/>
                  </a:cubicBezTo>
                  <a:cubicBezTo>
                    <a:pt x="525" y="282"/>
                    <a:pt x="525" y="281"/>
                    <a:pt x="524" y="282"/>
                  </a:cubicBezTo>
                  <a:cubicBezTo>
                    <a:pt x="523" y="282"/>
                    <a:pt x="522" y="283"/>
                    <a:pt x="521" y="283"/>
                  </a:cubicBezTo>
                  <a:cubicBezTo>
                    <a:pt x="520" y="283"/>
                    <a:pt x="520" y="283"/>
                    <a:pt x="519" y="284"/>
                  </a:cubicBezTo>
                  <a:cubicBezTo>
                    <a:pt x="518" y="284"/>
                    <a:pt x="517" y="283"/>
                    <a:pt x="516" y="283"/>
                  </a:cubicBezTo>
                  <a:cubicBezTo>
                    <a:pt x="515" y="283"/>
                    <a:pt x="513" y="284"/>
                    <a:pt x="512" y="283"/>
                  </a:cubicBezTo>
                  <a:cubicBezTo>
                    <a:pt x="511" y="283"/>
                    <a:pt x="511" y="281"/>
                    <a:pt x="509" y="281"/>
                  </a:cubicBezTo>
                  <a:cubicBezTo>
                    <a:pt x="509" y="281"/>
                    <a:pt x="507" y="281"/>
                    <a:pt x="507" y="281"/>
                  </a:cubicBezTo>
                  <a:cubicBezTo>
                    <a:pt x="507" y="279"/>
                    <a:pt x="508" y="278"/>
                    <a:pt x="506" y="278"/>
                  </a:cubicBezTo>
                  <a:cubicBezTo>
                    <a:pt x="505" y="278"/>
                    <a:pt x="504" y="277"/>
                    <a:pt x="503" y="277"/>
                  </a:cubicBezTo>
                  <a:cubicBezTo>
                    <a:pt x="503" y="277"/>
                    <a:pt x="501" y="278"/>
                    <a:pt x="501" y="278"/>
                  </a:cubicBezTo>
                  <a:cubicBezTo>
                    <a:pt x="500" y="279"/>
                    <a:pt x="502" y="280"/>
                    <a:pt x="501" y="281"/>
                  </a:cubicBezTo>
                  <a:cubicBezTo>
                    <a:pt x="500" y="282"/>
                    <a:pt x="498" y="282"/>
                    <a:pt x="499" y="283"/>
                  </a:cubicBezTo>
                  <a:cubicBezTo>
                    <a:pt x="496" y="282"/>
                    <a:pt x="492" y="277"/>
                    <a:pt x="489" y="274"/>
                  </a:cubicBezTo>
                  <a:cubicBezTo>
                    <a:pt x="485" y="271"/>
                    <a:pt x="481" y="267"/>
                    <a:pt x="477" y="263"/>
                  </a:cubicBezTo>
                  <a:cubicBezTo>
                    <a:pt x="473" y="260"/>
                    <a:pt x="470" y="256"/>
                    <a:pt x="465" y="253"/>
                  </a:cubicBezTo>
                  <a:cubicBezTo>
                    <a:pt x="460" y="250"/>
                    <a:pt x="455" y="248"/>
                    <a:pt x="450" y="245"/>
                  </a:cubicBezTo>
                  <a:cubicBezTo>
                    <a:pt x="451" y="244"/>
                    <a:pt x="452" y="245"/>
                    <a:pt x="452" y="244"/>
                  </a:cubicBezTo>
                  <a:cubicBezTo>
                    <a:pt x="453" y="244"/>
                    <a:pt x="453" y="242"/>
                    <a:pt x="452" y="242"/>
                  </a:cubicBezTo>
                  <a:cubicBezTo>
                    <a:pt x="452" y="242"/>
                    <a:pt x="452" y="241"/>
                    <a:pt x="453" y="241"/>
                  </a:cubicBezTo>
                  <a:cubicBezTo>
                    <a:pt x="451" y="241"/>
                    <a:pt x="450" y="243"/>
                    <a:pt x="448" y="242"/>
                  </a:cubicBezTo>
                  <a:cubicBezTo>
                    <a:pt x="446" y="244"/>
                    <a:pt x="446" y="244"/>
                    <a:pt x="446" y="244"/>
                  </a:cubicBezTo>
                  <a:cubicBezTo>
                    <a:pt x="445" y="244"/>
                    <a:pt x="443" y="245"/>
                    <a:pt x="441" y="245"/>
                  </a:cubicBezTo>
                  <a:cubicBezTo>
                    <a:pt x="443" y="247"/>
                    <a:pt x="440" y="248"/>
                    <a:pt x="439" y="248"/>
                  </a:cubicBezTo>
                  <a:cubicBezTo>
                    <a:pt x="437" y="249"/>
                    <a:pt x="435" y="249"/>
                    <a:pt x="435" y="252"/>
                  </a:cubicBezTo>
                  <a:cubicBezTo>
                    <a:pt x="434" y="252"/>
                    <a:pt x="434" y="252"/>
                    <a:pt x="434" y="251"/>
                  </a:cubicBezTo>
                  <a:cubicBezTo>
                    <a:pt x="433" y="250"/>
                    <a:pt x="432" y="251"/>
                    <a:pt x="431" y="251"/>
                  </a:cubicBezTo>
                  <a:cubicBezTo>
                    <a:pt x="430" y="249"/>
                    <a:pt x="428" y="252"/>
                    <a:pt x="427" y="253"/>
                  </a:cubicBezTo>
                  <a:cubicBezTo>
                    <a:pt x="426" y="251"/>
                    <a:pt x="424" y="251"/>
                    <a:pt x="424" y="250"/>
                  </a:cubicBezTo>
                  <a:cubicBezTo>
                    <a:pt x="423" y="248"/>
                    <a:pt x="426" y="247"/>
                    <a:pt x="427" y="248"/>
                  </a:cubicBezTo>
                  <a:cubicBezTo>
                    <a:pt x="427" y="247"/>
                    <a:pt x="426" y="246"/>
                    <a:pt x="426" y="245"/>
                  </a:cubicBezTo>
                  <a:cubicBezTo>
                    <a:pt x="424" y="250"/>
                    <a:pt x="417" y="241"/>
                    <a:pt x="416" y="246"/>
                  </a:cubicBezTo>
                  <a:cubicBezTo>
                    <a:pt x="416" y="245"/>
                    <a:pt x="417" y="246"/>
                    <a:pt x="418" y="246"/>
                  </a:cubicBezTo>
                  <a:cubicBezTo>
                    <a:pt x="417" y="246"/>
                    <a:pt x="416" y="247"/>
                    <a:pt x="416" y="247"/>
                  </a:cubicBezTo>
                  <a:cubicBezTo>
                    <a:pt x="415" y="246"/>
                    <a:pt x="414" y="246"/>
                    <a:pt x="415" y="245"/>
                  </a:cubicBezTo>
                  <a:cubicBezTo>
                    <a:pt x="413" y="244"/>
                    <a:pt x="412" y="242"/>
                    <a:pt x="411" y="242"/>
                  </a:cubicBezTo>
                  <a:cubicBezTo>
                    <a:pt x="411" y="243"/>
                    <a:pt x="411" y="243"/>
                    <a:pt x="412" y="244"/>
                  </a:cubicBezTo>
                  <a:cubicBezTo>
                    <a:pt x="411" y="244"/>
                    <a:pt x="409" y="243"/>
                    <a:pt x="409" y="243"/>
                  </a:cubicBezTo>
                  <a:cubicBezTo>
                    <a:pt x="408" y="244"/>
                    <a:pt x="407" y="245"/>
                    <a:pt x="406" y="245"/>
                  </a:cubicBezTo>
                  <a:cubicBezTo>
                    <a:pt x="404" y="244"/>
                    <a:pt x="403" y="245"/>
                    <a:pt x="401" y="243"/>
                  </a:cubicBezTo>
                  <a:cubicBezTo>
                    <a:pt x="404" y="243"/>
                    <a:pt x="400" y="240"/>
                    <a:pt x="402" y="238"/>
                  </a:cubicBezTo>
                  <a:cubicBezTo>
                    <a:pt x="401" y="238"/>
                    <a:pt x="399" y="237"/>
                    <a:pt x="399" y="237"/>
                  </a:cubicBezTo>
                  <a:cubicBezTo>
                    <a:pt x="398" y="235"/>
                    <a:pt x="398" y="234"/>
                    <a:pt x="396" y="233"/>
                  </a:cubicBezTo>
                  <a:cubicBezTo>
                    <a:pt x="394" y="231"/>
                    <a:pt x="393" y="231"/>
                    <a:pt x="391" y="233"/>
                  </a:cubicBezTo>
                  <a:cubicBezTo>
                    <a:pt x="390" y="234"/>
                    <a:pt x="387" y="232"/>
                    <a:pt x="385" y="231"/>
                  </a:cubicBezTo>
                  <a:cubicBezTo>
                    <a:pt x="384" y="231"/>
                    <a:pt x="383" y="231"/>
                    <a:pt x="381" y="230"/>
                  </a:cubicBezTo>
                  <a:cubicBezTo>
                    <a:pt x="380" y="231"/>
                    <a:pt x="379" y="230"/>
                    <a:pt x="378" y="230"/>
                  </a:cubicBezTo>
                  <a:cubicBezTo>
                    <a:pt x="378" y="231"/>
                    <a:pt x="378" y="231"/>
                    <a:pt x="378" y="231"/>
                  </a:cubicBezTo>
                  <a:cubicBezTo>
                    <a:pt x="378" y="231"/>
                    <a:pt x="377" y="231"/>
                    <a:pt x="376" y="231"/>
                  </a:cubicBezTo>
                  <a:cubicBezTo>
                    <a:pt x="377" y="232"/>
                    <a:pt x="375" y="232"/>
                    <a:pt x="374" y="233"/>
                  </a:cubicBezTo>
                  <a:cubicBezTo>
                    <a:pt x="374" y="233"/>
                    <a:pt x="372" y="234"/>
                    <a:pt x="374" y="234"/>
                  </a:cubicBezTo>
                  <a:cubicBezTo>
                    <a:pt x="373" y="235"/>
                    <a:pt x="369" y="236"/>
                    <a:pt x="367" y="237"/>
                  </a:cubicBezTo>
                  <a:cubicBezTo>
                    <a:pt x="365" y="237"/>
                    <a:pt x="362" y="238"/>
                    <a:pt x="360" y="238"/>
                  </a:cubicBezTo>
                  <a:cubicBezTo>
                    <a:pt x="358" y="239"/>
                    <a:pt x="349" y="238"/>
                    <a:pt x="349" y="241"/>
                  </a:cubicBezTo>
                  <a:cubicBezTo>
                    <a:pt x="349" y="242"/>
                    <a:pt x="349" y="243"/>
                    <a:pt x="348" y="242"/>
                  </a:cubicBezTo>
                  <a:cubicBezTo>
                    <a:pt x="347" y="241"/>
                    <a:pt x="346" y="242"/>
                    <a:pt x="345" y="242"/>
                  </a:cubicBezTo>
                  <a:cubicBezTo>
                    <a:pt x="343" y="242"/>
                    <a:pt x="343" y="242"/>
                    <a:pt x="341" y="242"/>
                  </a:cubicBezTo>
                  <a:cubicBezTo>
                    <a:pt x="340" y="243"/>
                    <a:pt x="340" y="243"/>
                    <a:pt x="339" y="243"/>
                  </a:cubicBezTo>
                  <a:cubicBezTo>
                    <a:pt x="339" y="244"/>
                    <a:pt x="339" y="244"/>
                    <a:pt x="339" y="244"/>
                  </a:cubicBezTo>
                  <a:cubicBezTo>
                    <a:pt x="338" y="244"/>
                    <a:pt x="332" y="243"/>
                    <a:pt x="332" y="245"/>
                  </a:cubicBezTo>
                  <a:cubicBezTo>
                    <a:pt x="332" y="246"/>
                    <a:pt x="327" y="244"/>
                    <a:pt x="327" y="247"/>
                  </a:cubicBezTo>
                  <a:cubicBezTo>
                    <a:pt x="326" y="247"/>
                    <a:pt x="326" y="246"/>
                    <a:pt x="324" y="246"/>
                  </a:cubicBezTo>
                  <a:cubicBezTo>
                    <a:pt x="323" y="246"/>
                    <a:pt x="322" y="247"/>
                    <a:pt x="321" y="247"/>
                  </a:cubicBezTo>
                  <a:cubicBezTo>
                    <a:pt x="320" y="247"/>
                    <a:pt x="315" y="245"/>
                    <a:pt x="315" y="247"/>
                  </a:cubicBezTo>
                  <a:cubicBezTo>
                    <a:pt x="315" y="247"/>
                    <a:pt x="314" y="247"/>
                    <a:pt x="313" y="247"/>
                  </a:cubicBezTo>
                  <a:cubicBezTo>
                    <a:pt x="314" y="248"/>
                    <a:pt x="317" y="250"/>
                    <a:pt x="314" y="250"/>
                  </a:cubicBezTo>
                  <a:cubicBezTo>
                    <a:pt x="315" y="251"/>
                    <a:pt x="316" y="251"/>
                    <a:pt x="317" y="251"/>
                  </a:cubicBezTo>
                  <a:cubicBezTo>
                    <a:pt x="318" y="251"/>
                    <a:pt x="319" y="251"/>
                    <a:pt x="320" y="252"/>
                  </a:cubicBezTo>
                  <a:cubicBezTo>
                    <a:pt x="319" y="252"/>
                    <a:pt x="314" y="253"/>
                    <a:pt x="318" y="254"/>
                  </a:cubicBezTo>
                  <a:cubicBezTo>
                    <a:pt x="321" y="255"/>
                    <a:pt x="323" y="255"/>
                    <a:pt x="326" y="256"/>
                  </a:cubicBezTo>
                  <a:cubicBezTo>
                    <a:pt x="328" y="258"/>
                    <a:pt x="323" y="258"/>
                    <a:pt x="323" y="258"/>
                  </a:cubicBezTo>
                  <a:cubicBezTo>
                    <a:pt x="322" y="258"/>
                    <a:pt x="321" y="257"/>
                    <a:pt x="320" y="257"/>
                  </a:cubicBezTo>
                  <a:cubicBezTo>
                    <a:pt x="319" y="257"/>
                    <a:pt x="318" y="258"/>
                    <a:pt x="317" y="258"/>
                  </a:cubicBezTo>
                  <a:cubicBezTo>
                    <a:pt x="318" y="259"/>
                    <a:pt x="316" y="260"/>
                    <a:pt x="315" y="261"/>
                  </a:cubicBezTo>
                  <a:cubicBezTo>
                    <a:pt x="315" y="261"/>
                    <a:pt x="319" y="265"/>
                    <a:pt x="319" y="265"/>
                  </a:cubicBezTo>
                  <a:cubicBezTo>
                    <a:pt x="319" y="266"/>
                    <a:pt x="318" y="266"/>
                    <a:pt x="318" y="267"/>
                  </a:cubicBezTo>
                  <a:cubicBezTo>
                    <a:pt x="317" y="267"/>
                    <a:pt x="316" y="267"/>
                    <a:pt x="315" y="268"/>
                  </a:cubicBezTo>
                  <a:cubicBezTo>
                    <a:pt x="311" y="270"/>
                    <a:pt x="311" y="270"/>
                    <a:pt x="311" y="270"/>
                  </a:cubicBezTo>
                  <a:cubicBezTo>
                    <a:pt x="311" y="271"/>
                    <a:pt x="315" y="271"/>
                    <a:pt x="316" y="272"/>
                  </a:cubicBezTo>
                  <a:cubicBezTo>
                    <a:pt x="317" y="274"/>
                    <a:pt x="318" y="273"/>
                    <a:pt x="320" y="273"/>
                  </a:cubicBezTo>
                  <a:cubicBezTo>
                    <a:pt x="322" y="274"/>
                    <a:pt x="322" y="275"/>
                    <a:pt x="324" y="275"/>
                  </a:cubicBezTo>
                  <a:cubicBezTo>
                    <a:pt x="327" y="276"/>
                    <a:pt x="327" y="277"/>
                    <a:pt x="329" y="278"/>
                  </a:cubicBezTo>
                  <a:cubicBezTo>
                    <a:pt x="327" y="278"/>
                    <a:pt x="328" y="281"/>
                    <a:pt x="328" y="282"/>
                  </a:cubicBezTo>
                  <a:cubicBezTo>
                    <a:pt x="328" y="284"/>
                    <a:pt x="323" y="285"/>
                    <a:pt x="321" y="285"/>
                  </a:cubicBezTo>
                  <a:cubicBezTo>
                    <a:pt x="320" y="284"/>
                    <a:pt x="319" y="284"/>
                    <a:pt x="318" y="284"/>
                  </a:cubicBezTo>
                  <a:cubicBezTo>
                    <a:pt x="317" y="283"/>
                    <a:pt x="316" y="282"/>
                    <a:pt x="315" y="282"/>
                  </a:cubicBezTo>
                  <a:cubicBezTo>
                    <a:pt x="314" y="282"/>
                    <a:pt x="315" y="284"/>
                    <a:pt x="315" y="284"/>
                  </a:cubicBezTo>
                  <a:cubicBezTo>
                    <a:pt x="315" y="286"/>
                    <a:pt x="313" y="286"/>
                    <a:pt x="312" y="286"/>
                  </a:cubicBezTo>
                  <a:cubicBezTo>
                    <a:pt x="313" y="285"/>
                    <a:pt x="309" y="284"/>
                    <a:pt x="308" y="284"/>
                  </a:cubicBezTo>
                  <a:cubicBezTo>
                    <a:pt x="306" y="284"/>
                    <a:pt x="303" y="284"/>
                    <a:pt x="302" y="282"/>
                  </a:cubicBezTo>
                  <a:cubicBezTo>
                    <a:pt x="301" y="281"/>
                    <a:pt x="300" y="278"/>
                    <a:pt x="298" y="279"/>
                  </a:cubicBezTo>
                  <a:cubicBezTo>
                    <a:pt x="295" y="281"/>
                    <a:pt x="294" y="277"/>
                    <a:pt x="294" y="282"/>
                  </a:cubicBezTo>
                  <a:cubicBezTo>
                    <a:pt x="293" y="281"/>
                    <a:pt x="293" y="282"/>
                    <a:pt x="292" y="282"/>
                  </a:cubicBezTo>
                  <a:cubicBezTo>
                    <a:pt x="291" y="282"/>
                    <a:pt x="289" y="281"/>
                    <a:pt x="289" y="280"/>
                  </a:cubicBezTo>
                  <a:cubicBezTo>
                    <a:pt x="288" y="279"/>
                    <a:pt x="284" y="279"/>
                    <a:pt x="284" y="281"/>
                  </a:cubicBezTo>
                  <a:cubicBezTo>
                    <a:pt x="283" y="280"/>
                    <a:pt x="283" y="280"/>
                    <a:pt x="282" y="280"/>
                  </a:cubicBezTo>
                  <a:cubicBezTo>
                    <a:pt x="282" y="282"/>
                    <a:pt x="280" y="282"/>
                    <a:pt x="280" y="283"/>
                  </a:cubicBezTo>
                  <a:cubicBezTo>
                    <a:pt x="279" y="286"/>
                    <a:pt x="276" y="286"/>
                    <a:pt x="275" y="285"/>
                  </a:cubicBezTo>
                  <a:cubicBezTo>
                    <a:pt x="274" y="284"/>
                    <a:pt x="272" y="284"/>
                    <a:pt x="270" y="283"/>
                  </a:cubicBezTo>
                  <a:cubicBezTo>
                    <a:pt x="269" y="282"/>
                    <a:pt x="266" y="279"/>
                    <a:pt x="265" y="281"/>
                  </a:cubicBezTo>
                  <a:cubicBezTo>
                    <a:pt x="265" y="282"/>
                    <a:pt x="266" y="283"/>
                    <a:pt x="267" y="284"/>
                  </a:cubicBezTo>
                  <a:cubicBezTo>
                    <a:pt x="267" y="284"/>
                    <a:pt x="267" y="287"/>
                    <a:pt x="265" y="286"/>
                  </a:cubicBezTo>
                  <a:cubicBezTo>
                    <a:pt x="265" y="285"/>
                    <a:pt x="264" y="284"/>
                    <a:pt x="265" y="283"/>
                  </a:cubicBezTo>
                  <a:cubicBezTo>
                    <a:pt x="265" y="282"/>
                    <a:pt x="261" y="281"/>
                    <a:pt x="260" y="280"/>
                  </a:cubicBezTo>
                  <a:cubicBezTo>
                    <a:pt x="259" y="278"/>
                    <a:pt x="258" y="279"/>
                    <a:pt x="256" y="278"/>
                  </a:cubicBezTo>
                  <a:cubicBezTo>
                    <a:pt x="255" y="277"/>
                    <a:pt x="254" y="275"/>
                    <a:pt x="252" y="275"/>
                  </a:cubicBezTo>
                  <a:cubicBezTo>
                    <a:pt x="248" y="274"/>
                    <a:pt x="244" y="277"/>
                    <a:pt x="242" y="272"/>
                  </a:cubicBezTo>
                  <a:cubicBezTo>
                    <a:pt x="241" y="272"/>
                    <a:pt x="240" y="272"/>
                    <a:pt x="239" y="273"/>
                  </a:cubicBezTo>
                  <a:cubicBezTo>
                    <a:pt x="238" y="273"/>
                    <a:pt x="238" y="275"/>
                    <a:pt x="237" y="275"/>
                  </a:cubicBezTo>
                  <a:cubicBezTo>
                    <a:pt x="236" y="273"/>
                    <a:pt x="234" y="276"/>
                    <a:pt x="234" y="274"/>
                  </a:cubicBezTo>
                  <a:cubicBezTo>
                    <a:pt x="233" y="272"/>
                    <a:pt x="230" y="272"/>
                    <a:pt x="228" y="272"/>
                  </a:cubicBezTo>
                  <a:cubicBezTo>
                    <a:pt x="228" y="272"/>
                    <a:pt x="229" y="273"/>
                    <a:pt x="229" y="274"/>
                  </a:cubicBezTo>
                  <a:cubicBezTo>
                    <a:pt x="226" y="273"/>
                    <a:pt x="227" y="275"/>
                    <a:pt x="226" y="276"/>
                  </a:cubicBezTo>
                  <a:cubicBezTo>
                    <a:pt x="225" y="278"/>
                    <a:pt x="224" y="277"/>
                    <a:pt x="223" y="278"/>
                  </a:cubicBezTo>
                  <a:cubicBezTo>
                    <a:pt x="222" y="278"/>
                    <a:pt x="221" y="279"/>
                    <a:pt x="220" y="279"/>
                  </a:cubicBezTo>
                  <a:cubicBezTo>
                    <a:pt x="219" y="279"/>
                    <a:pt x="218" y="279"/>
                    <a:pt x="218" y="280"/>
                  </a:cubicBezTo>
                  <a:cubicBezTo>
                    <a:pt x="217" y="281"/>
                    <a:pt x="219" y="282"/>
                    <a:pt x="218" y="283"/>
                  </a:cubicBezTo>
                  <a:cubicBezTo>
                    <a:pt x="216" y="284"/>
                    <a:pt x="214" y="285"/>
                    <a:pt x="211" y="285"/>
                  </a:cubicBezTo>
                  <a:cubicBezTo>
                    <a:pt x="213" y="285"/>
                    <a:pt x="214" y="288"/>
                    <a:pt x="214" y="290"/>
                  </a:cubicBezTo>
                  <a:cubicBezTo>
                    <a:pt x="215" y="291"/>
                    <a:pt x="216" y="292"/>
                    <a:pt x="215" y="292"/>
                  </a:cubicBezTo>
                  <a:cubicBezTo>
                    <a:pt x="214" y="294"/>
                    <a:pt x="212" y="294"/>
                    <a:pt x="211" y="294"/>
                  </a:cubicBezTo>
                  <a:cubicBezTo>
                    <a:pt x="208" y="292"/>
                    <a:pt x="206" y="287"/>
                    <a:pt x="203" y="287"/>
                  </a:cubicBezTo>
                  <a:cubicBezTo>
                    <a:pt x="199" y="287"/>
                    <a:pt x="202" y="291"/>
                    <a:pt x="200" y="292"/>
                  </a:cubicBezTo>
                  <a:cubicBezTo>
                    <a:pt x="198" y="294"/>
                    <a:pt x="197" y="295"/>
                    <a:pt x="198" y="299"/>
                  </a:cubicBezTo>
                  <a:cubicBezTo>
                    <a:pt x="198" y="300"/>
                    <a:pt x="202" y="302"/>
                    <a:pt x="200" y="303"/>
                  </a:cubicBezTo>
                  <a:cubicBezTo>
                    <a:pt x="198" y="305"/>
                    <a:pt x="197" y="308"/>
                    <a:pt x="198" y="310"/>
                  </a:cubicBezTo>
                  <a:cubicBezTo>
                    <a:pt x="199" y="311"/>
                    <a:pt x="200" y="312"/>
                    <a:pt x="201" y="312"/>
                  </a:cubicBezTo>
                  <a:cubicBezTo>
                    <a:pt x="204" y="312"/>
                    <a:pt x="203" y="313"/>
                    <a:pt x="205" y="315"/>
                  </a:cubicBezTo>
                  <a:cubicBezTo>
                    <a:pt x="204" y="315"/>
                    <a:pt x="204" y="315"/>
                    <a:pt x="204" y="315"/>
                  </a:cubicBezTo>
                  <a:cubicBezTo>
                    <a:pt x="204" y="316"/>
                    <a:pt x="206" y="320"/>
                    <a:pt x="207" y="318"/>
                  </a:cubicBezTo>
                  <a:cubicBezTo>
                    <a:pt x="208" y="317"/>
                    <a:pt x="210" y="318"/>
                    <a:pt x="211" y="318"/>
                  </a:cubicBezTo>
                  <a:cubicBezTo>
                    <a:pt x="216" y="319"/>
                    <a:pt x="218" y="323"/>
                    <a:pt x="221" y="326"/>
                  </a:cubicBezTo>
                  <a:cubicBezTo>
                    <a:pt x="222" y="327"/>
                    <a:pt x="224" y="328"/>
                    <a:pt x="224" y="330"/>
                  </a:cubicBezTo>
                  <a:cubicBezTo>
                    <a:pt x="225" y="332"/>
                    <a:pt x="221" y="329"/>
                    <a:pt x="220" y="331"/>
                  </a:cubicBezTo>
                  <a:cubicBezTo>
                    <a:pt x="219" y="332"/>
                    <a:pt x="227" y="334"/>
                    <a:pt x="228" y="336"/>
                  </a:cubicBezTo>
                  <a:cubicBezTo>
                    <a:pt x="227" y="336"/>
                    <a:pt x="227" y="335"/>
                    <a:pt x="227" y="335"/>
                  </a:cubicBezTo>
                  <a:cubicBezTo>
                    <a:pt x="227" y="336"/>
                    <a:pt x="227" y="337"/>
                    <a:pt x="227" y="337"/>
                  </a:cubicBezTo>
                  <a:cubicBezTo>
                    <a:pt x="226" y="337"/>
                    <a:pt x="224" y="337"/>
                    <a:pt x="224" y="338"/>
                  </a:cubicBezTo>
                  <a:cubicBezTo>
                    <a:pt x="224" y="338"/>
                    <a:pt x="223" y="338"/>
                    <a:pt x="222" y="338"/>
                  </a:cubicBezTo>
                  <a:cubicBezTo>
                    <a:pt x="223" y="338"/>
                    <a:pt x="223" y="339"/>
                    <a:pt x="223" y="339"/>
                  </a:cubicBezTo>
                  <a:cubicBezTo>
                    <a:pt x="224" y="339"/>
                    <a:pt x="224" y="340"/>
                    <a:pt x="224" y="341"/>
                  </a:cubicBezTo>
                  <a:cubicBezTo>
                    <a:pt x="224" y="341"/>
                    <a:pt x="219" y="339"/>
                    <a:pt x="221" y="341"/>
                  </a:cubicBezTo>
                  <a:cubicBezTo>
                    <a:pt x="220" y="341"/>
                    <a:pt x="220" y="342"/>
                    <a:pt x="219" y="342"/>
                  </a:cubicBezTo>
                  <a:cubicBezTo>
                    <a:pt x="218" y="343"/>
                    <a:pt x="216" y="341"/>
                    <a:pt x="216" y="343"/>
                  </a:cubicBezTo>
                  <a:cubicBezTo>
                    <a:pt x="215" y="343"/>
                    <a:pt x="214" y="342"/>
                    <a:pt x="213" y="342"/>
                  </a:cubicBezTo>
                  <a:cubicBezTo>
                    <a:pt x="214" y="342"/>
                    <a:pt x="214" y="343"/>
                    <a:pt x="214" y="344"/>
                  </a:cubicBezTo>
                  <a:cubicBezTo>
                    <a:pt x="213" y="343"/>
                    <a:pt x="213" y="342"/>
                    <a:pt x="211" y="342"/>
                  </a:cubicBezTo>
                  <a:cubicBezTo>
                    <a:pt x="214" y="346"/>
                    <a:pt x="211" y="349"/>
                    <a:pt x="210" y="353"/>
                  </a:cubicBezTo>
                  <a:cubicBezTo>
                    <a:pt x="209" y="352"/>
                    <a:pt x="209" y="352"/>
                    <a:pt x="209" y="352"/>
                  </a:cubicBezTo>
                  <a:cubicBezTo>
                    <a:pt x="210" y="353"/>
                    <a:pt x="207" y="354"/>
                    <a:pt x="207" y="356"/>
                  </a:cubicBezTo>
                  <a:cubicBezTo>
                    <a:pt x="207" y="358"/>
                    <a:pt x="209" y="358"/>
                    <a:pt x="211" y="359"/>
                  </a:cubicBezTo>
                  <a:cubicBezTo>
                    <a:pt x="213" y="360"/>
                    <a:pt x="213" y="361"/>
                    <a:pt x="215" y="362"/>
                  </a:cubicBezTo>
                  <a:cubicBezTo>
                    <a:pt x="215" y="363"/>
                    <a:pt x="216" y="364"/>
                    <a:pt x="216" y="366"/>
                  </a:cubicBezTo>
                  <a:cubicBezTo>
                    <a:pt x="216" y="367"/>
                    <a:pt x="215" y="368"/>
                    <a:pt x="217" y="368"/>
                  </a:cubicBezTo>
                  <a:cubicBezTo>
                    <a:pt x="217" y="367"/>
                    <a:pt x="216" y="363"/>
                    <a:pt x="218" y="364"/>
                  </a:cubicBezTo>
                  <a:cubicBezTo>
                    <a:pt x="218" y="365"/>
                    <a:pt x="216" y="370"/>
                    <a:pt x="219" y="371"/>
                  </a:cubicBezTo>
                  <a:cubicBezTo>
                    <a:pt x="218" y="371"/>
                    <a:pt x="217" y="374"/>
                    <a:pt x="218" y="375"/>
                  </a:cubicBezTo>
                  <a:cubicBezTo>
                    <a:pt x="220" y="376"/>
                    <a:pt x="220" y="377"/>
                    <a:pt x="221" y="379"/>
                  </a:cubicBezTo>
                  <a:cubicBezTo>
                    <a:pt x="222" y="380"/>
                    <a:pt x="224" y="381"/>
                    <a:pt x="225" y="382"/>
                  </a:cubicBezTo>
                  <a:cubicBezTo>
                    <a:pt x="227" y="383"/>
                    <a:pt x="228" y="385"/>
                    <a:pt x="229" y="386"/>
                  </a:cubicBezTo>
                  <a:cubicBezTo>
                    <a:pt x="230" y="387"/>
                    <a:pt x="231" y="388"/>
                    <a:pt x="230" y="389"/>
                  </a:cubicBezTo>
                  <a:cubicBezTo>
                    <a:pt x="230" y="391"/>
                    <a:pt x="228" y="392"/>
                    <a:pt x="227" y="393"/>
                  </a:cubicBezTo>
                  <a:cubicBezTo>
                    <a:pt x="227" y="394"/>
                    <a:pt x="226" y="395"/>
                    <a:pt x="225" y="396"/>
                  </a:cubicBezTo>
                  <a:cubicBezTo>
                    <a:pt x="224" y="396"/>
                    <a:pt x="222" y="395"/>
                    <a:pt x="220" y="395"/>
                  </a:cubicBezTo>
                  <a:cubicBezTo>
                    <a:pt x="219" y="394"/>
                    <a:pt x="219" y="392"/>
                    <a:pt x="218" y="392"/>
                  </a:cubicBezTo>
                  <a:cubicBezTo>
                    <a:pt x="217" y="391"/>
                    <a:pt x="216" y="391"/>
                    <a:pt x="215" y="390"/>
                  </a:cubicBezTo>
                  <a:cubicBezTo>
                    <a:pt x="212" y="387"/>
                    <a:pt x="209" y="387"/>
                    <a:pt x="206" y="386"/>
                  </a:cubicBezTo>
                  <a:cubicBezTo>
                    <a:pt x="205" y="385"/>
                    <a:pt x="202" y="384"/>
                    <a:pt x="202" y="383"/>
                  </a:cubicBezTo>
                  <a:cubicBezTo>
                    <a:pt x="202" y="382"/>
                    <a:pt x="203" y="381"/>
                    <a:pt x="202" y="380"/>
                  </a:cubicBezTo>
                  <a:cubicBezTo>
                    <a:pt x="200" y="379"/>
                    <a:pt x="199" y="381"/>
                    <a:pt x="197" y="379"/>
                  </a:cubicBezTo>
                  <a:cubicBezTo>
                    <a:pt x="196" y="377"/>
                    <a:pt x="193" y="377"/>
                    <a:pt x="193" y="379"/>
                  </a:cubicBezTo>
                  <a:cubicBezTo>
                    <a:pt x="191" y="375"/>
                    <a:pt x="186" y="381"/>
                    <a:pt x="183" y="379"/>
                  </a:cubicBezTo>
                  <a:cubicBezTo>
                    <a:pt x="184" y="377"/>
                    <a:pt x="176" y="374"/>
                    <a:pt x="175" y="373"/>
                  </a:cubicBezTo>
                  <a:cubicBezTo>
                    <a:pt x="174" y="372"/>
                    <a:pt x="173" y="373"/>
                    <a:pt x="171" y="373"/>
                  </a:cubicBezTo>
                  <a:cubicBezTo>
                    <a:pt x="170" y="372"/>
                    <a:pt x="169" y="372"/>
                    <a:pt x="168" y="372"/>
                  </a:cubicBezTo>
                  <a:cubicBezTo>
                    <a:pt x="167" y="372"/>
                    <a:pt x="165" y="372"/>
                    <a:pt x="164" y="372"/>
                  </a:cubicBezTo>
                  <a:cubicBezTo>
                    <a:pt x="162" y="372"/>
                    <a:pt x="160" y="371"/>
                    <a:pt x="158" y="370"/>
                  </a:cubicBezTo>
                  <a:cubicBezTo>
                    <a:pt x="156" y="369"/>
                    <a:pt x="145" y="365"/>
                    <a:pt x="146" y="370"/>
                  </a:cubicBezTo>
                  <a:cubicBezTo>
                    <a:pt x="141" y="368"/>
                    <a:pt x="138" y="363"/>
                    <a:pt x="133" y="360"/>
                  </a:cubicBezTo>
                  <a:cubicBezTo>
                    <a:pt x="131" y="359"/>
                    <a:pt x="129" y="359"/>
                    <a:pt x="127" y="358"/>
                  </a:cubicBezTo>
                  <a:cubicBezTo>
                    <a:pt x="125" y="357"/>
                    <a:pt x="124" y="355"/>
                    <a:pt x="122" y="354"/>
                  </a:cubicBezTo>
                  <a:cubicBezTo>
                    <a:pt x="124" y="356"/>
                    <a:pt x="119" y="355"/>
                    <a:pt x="118" y="353"/>
                  </a:cubicBezTo>
                  <a:cubicBezTo>
                    <a:pt x="116" y="350"/>
                    <a:pt x="113" y="351"/>
                    <a:pt x="111" y="349"/>
                  </a:cubicBezTo>
                  <a:cubicBezTo>
                    <a:pt x="111" y="348"/>
                    <a:pt x="112" y="348"/>
                    <a:pt x="113" y="348"/>
                  </a:cubicBezTo>
                  <a:cubicBezTo>
                    <a:pt x="112" y="348"/>
                    <a:pt x="112" y="347"/>
                    <a:pt x="112" y="346"/>
                  </a:cubicBezTo>
                  <a:cubicBezTo>
                    <a:pt x="111" y="347"/>
                    <a:pt x="111" y="347"/>
                    <a:pt x="111" y="347"/>
                  </a:cubicBezTo>
                  <a:cubicBezTo>
                    <a:pt x="111" y="344"/>
                    <a:pt x="115" y="347"/>
                    <a:pt x="116" y="348"/>
                  </a:cubicBezTo>
                  <a:cubicBezTo>
                    <a:pt x="114" y="346"/>
                    <a:pt x="120" y="347"/>
                    <a:pt x="120" y="347"/>
                  </a:cubicBezTo>
                  <a:cubicBezTo>
                    <a:pt x="121" y="346"/>
                    <a:pt x="120" y="345"/>
                    <a:pt x="120" y="344"/>
                  </a:cubicBezTo>
                  <a:cubicBezTo>
                    <a:pt x="119" y="347"/>
                    <a:pt x="119" y="344"/>
                    <a:pt x="119" y="343"/>
                  </a:cubicBezTo>
                  <a:cubicBezTo>
                    <a:pt x="121" y="344"/>
                    <a:pt x="121" y="339"/>
                    <a:pt x="122" y="338"/>
                  </a:cubicBezTo>
                  <a:cubicBezTo>
                    <a:pt x="123" y="339"/>
                    <a:pt x="123" y="340"/>
                    <a:pt x="123" y="340"/>
                  </a:cubicBezTo>
                  <a:cubicBezTo>
                    <a:pt x="123" y="340"/>
                    <a:pt x="123" y="338"/>
                    <a:pt x="124" y="337"/>
                  </a:cubicBezTo>
                  <a:cubicBezTo>
                    <a:pt x="125" y="337"/>
                    <a:pt x="126" y="339"/>
                    <a:pt x="127" y="339"/>
                  </a:cubicBezTo>
                  <a:cubicBezTo>
                    <a:pt x="127" y="337"/>
                    <a:pt x="124" y="336"/>
                    <a:pt x="123" y="335"/>
                  </a:cubicBezTo>
                  <a:cubicBezTo>
                    <a:pt x="121" y="334"/>
                    <a:pt x="120" y="334"/>
                    <a:pt x="119" y="331"/>
                  </a:cubicBezTo>
                  <a:cubicBezTo>
                    <a:pt x="120" y="332"/>
                    <a:pt x="121" y="331"/>
                    <a:pt x="122" y="331"/>
                  </a:cubicBezTo>
                  <a:cubicBezTo>
                    <a:pt x="124" y="331"/>
                    <a:pt x="124" y="331"/>
                    <a:pt x="126" y="331"/>
                  </a:cubicBezTo>
                  <a:cubicBezTo>
                    <a:pt x="126" y="329"/>
                    <a:pt x="123" y="329"/>
                    <a:pt x="127" y="329"/>
                  </a:cubicBezTo>
                  <a:cubicBezTo>
                    <a:pt x="129" y="329"/>
                    <a:pt x="132" y="327"/>
                    <a:pt x="133" y="326"/>
                  </a:cubicBezTo>
                  <a:cubicBezTo>
                    <a:pt x="131" y="326"/>
                    <a:pt x="133" y="324"/>
                    <a:pt x="130" y="324"/>
                  </a:cubicBezTo>
                  <a:cubicBezTo>
                    <a:pt x="128" y="325"/>
                    <a:pt x="127" y="326"/>
                    <a:pt x="125" y="326"/>
                  </a:cubicBezTo>
                  <a:cubicBezTo>
                    <a:pt x="125" y="325"/>
                    <a:pt x="126" y="324"/>
                    <a:pt x="127" y="324"/>
                  </a:cubicBezTo>
                  <a:cubicBezTo>
                    <a:pt x="126" y="324"/>
                    <a:pt x="125" y="325"/>
                    <a:pt x="124" y="326"/>
                  </a:cubicBezTo>
                  <a:cubicBezTo>
                    <a:pt x="123" y="326"/>
                    <a:pt x="122" y="325"/>
                    <a:pt x="123" y="324"/>
                  </a:cubicBezTo>
                  <a:cubicBezTo>
                    <a:pt x="121" y="323"/>
                    <a:pt x="123" y="320"/>
                    <a:pt x="125" y="320"/>
                  </a:cubicBezTo>
                  <a:cubicBezTo>
                    <a:pt x="126" y="319"/>
                    <a:pt x="126" y="319"/>
                    <a:pt x="126" y="318"/>
                  </a:cubicBezTo>
                  <a:cubicBezTo>
                    <a:pt x="127" y="316"/>
                    <a:pt x="129" y="318"/>
                    <a:pt x="130" y="317"/>
                  </a:cubicBezTo>
                  <a:cubicBezTo>
                    <a:pt x="132" y="317"/>
                    <a:pt x="133" y="318"/>
                    <a:pt x="135" y="317"/>
                  </a:cubicBezTo>
                  <a:cubicBezTo>
                    <a:pt x="136" y="317"/>
                    <a:pt x="137" y="313"/>
                    <a:pt x="137" y="312"/>
                  </a:cubicBezTo>
                  <a:cubicBezTo>
                    <a:pt x="136" y="312"/>
                    <a:pt x="136" y="312"/>
                    <a:pt x="136" y="312"/>
                  </a:cubicBezTo>
                  <a:cubicBezTo>
                    <a:pt x="138" y="310"/>
                    <a:pt x="134" y="309"/>
                    <a:pt x="133" y="308"/>
                  </a:cubicBezTo>
                  <a:cubicBezTo>
                    <a:pt x="133" y="307"/>
                    <a:pt x="135" y="306"/>
                    <a:pt x="136" y="306"/>
                  </a:cubicBezTo>
                  <a:cubicBezTo>
                    <a:pt x="136" y="304"/>
                    <a:pt x="134" y="306"/>
                    <a:pt x="134" y="305"/>
                  </a:cubicBezTo>
                  <a:cubicBezTo>
                    <a:pt x="133" y="303"/>
                    <a:pt x="134" y="303"/>
                    <a:pt x="135" y="303"/>
                  </a:cubicBezTo>
                  <a:cubicBezTo>
                    <a:pt x="138" y="302"/>
                    <a:pt x="134" y="298"/>
                    <a:pt x="136" y="297"/>
                  </a:cubicBezTo>
                  <a:cubicBezTo>
                    <a:pt x="135" y="296"/>
                    <a:pt x="135" y="297"/>
                    <a:pt x="134" y="297"/>
                  </a:cubicBezTo>
                  <a:cubicBezTo>
                    <a:pt x="133" y="297"/>
                    <a:pt x="131" y="297"/>
                    <a:pt x="130" y="296"/>
                  </a:cubicBezTo>
                  <a:cubicBezTo>
                    <a:pt x="129" y="294"/>
                    <a:pt x="128" y="296"/>
                    <a:pt x="126" y="294"/>
                  </a:cubicBezTo>
                  <a:cubicBezTo>
                    <a:pt x="125" y="295"/>
                    <a:pt x="121" y="293"/>
                    <a:pt x="120" y="293"/>
                  </a:cubicBezTo>
                  <a:cubicBezTo>
                    <a:pt x="117" y="291"/>
                    <a:pt x="118" y="292"/>
                    <a:pt x="116" y="293"/>
                  </a:cubicBezTo>
                  <a:cubicBezTo>
                    <a:pt x="115" y="292"/>
                    <a:pt x="113" y="292"/>
                    <a:pt x="112" y="291"/>
                  </a:cubicBezTo>
                  <a:cubicBezTo>
                    <a:pt x="112" y="290"/>
                    <a:pt x="111" y="287"/>
                    <a:pt x="109" y="287"/>
                  </a:cubicBezTo>
                  <a:cubicBezTo>
                    <a:pt x="106" y="287"/>
                    <a:pt x="104" y="290"/>
                    <a:pt x="102" y="290"/>
                  </a:cubicBezTo>
                  <a:cubicBezTo>
                    <a:pt x="99" y="288"/>
                    <a:pt x="99" y="288"/>
                    <a:pt x="99" y="288"/>
                  </a:cubicBezTo>
                  <a:cubicBezTo>
                    <a:pt x="98" y="288"/>
                    <a:pt x="97" y="286"/>
                    <a:pt x="95" y="287"/>
                  </a:cubicBezTo>
                  <a:cubicBezTo>
                    <a:pt x="93" y="288"/>
                    <a:pt x="92" y="287"/>
                    <a:pt x="91" y="286"/>
                  </a:cubicBezTo>
                  <a:cubicBezTo>
                    <a:pt x="91" y="284"/>
                    <a:pt x="89" y="281"/>
                    <a:pt x="89" y="280"/>
                  </a:cubicBezTo>
                  <a:cubicBezTo>
                    <a:pt x="87" y="280"/>
                    <a:pt x="87" y="277"/>
                    <a:pt x="84" y="278"/>
                  </a:cubicBezTo>
                  <a:cubicBezTo>
                    <a:pt x="83" y="279"/>
                    <a:pt x="80" y="278"/>
                    <a:pt x="79" y="278"/>
                  </a:cubicBezTo>
                  <a:cubicBezTo>
                    <a:pt x="80" y="277"/>
                    <a:pt x="77" y="274"/>
                    <a:pt x="77" y="273"/>
                  </a:cubicBezTo>
                  <a:cubicBezTo>
                    <a:pt x="78" y="272"/>
                    <a:pt x="79" y="272"/>
                    <a:pt x="80" y="272"/>
                  </a:cubicBezTo>
                  <a:cubicBezTo>
                    <a:pt x="79" y="270"/>
                    <a:pt x="77" y="270"/>
                    <a:pt x="76" y="269"/>
                  </a:cubicBezTo>
                  <a:cubicBezTo>
                    <a:pt x="76" y="267"/>
                    <a:pt x="74" y="264"/>
                    <a:pt x="72" y="265"/>
                  </a:cubicBezTo>
                  <a:cubicBezTo>
                    <a:pt x="70" y="266"/>
                    <a:pt x="69" y="264"/>
                    <a:pt x="67" y="265"/>
                  </a:cubicBezTo>
                  <a:cubicBezTo>
                    <a:pt x="64" y="266"/>
                    <a:pt x="63" y="265"/>
                    <a:pt x="60" y="265"/>
                  </a:cubicBezTo>
                  <a:cubicBezTo>
                    <a:pt x="60" y="268"/>
                    <a:pt x="58" y="269"/>
                    <a:pt x="56" y="268"/>
                  </a:cubicBezTo>
                  <a:cubicBezTo>
                    <a:pt x="54" y="267"/>
                    <a:pt x="53" y="264"/>
                    <a:pt x="52" y="262"/>
                  </a:cubicBezTo>
                  <a:cubicBezTo>
                    <a:pt x="52" y="260"/>
                    <a:pt x="53" y="260"/>
                    <a:pt x="51" y="259"/>
                  </a:cubicBezTo>
                  <a:cubicBezTo>
                    <a:pt x="50" y="258"/>
                    <a:pt x="48" y="257"/>
                    <a:pt x="50" y="256"/>
                  </a:cubicBezTo>
                  <a:cubicBezTo>
                    <a:pt x="52" y="254"/>
                    <a:pt x="54" y="257"/>
                    <a:pt x="57" y="256"/>
                  </a:cubicBezTo>
                  <a:cubicBezTo>
                    <a:pt x="58" y="256"/>
                    <a:pt x="62" y="254"/>
                    <a:pt x="62" y="253"/>
                  </a:cubicBezTo>
                  <a:cubicBezTo>
                    <a:pt x="61" y="252"/>
                    <a:pt x="60" y="251"/>
                    <a:pt x="59" y="251"/>
                  </a:cubicBezTo>
                  <a:cubicBezTo>
                    <a:pt x="58" y="250"/>
                    <a:pt x="60" y="249"/>
                    <a:pt x="57" y="249"/>
                  </a:cubicBezTo>
                  <a:cubicBezTo>
                    <a:pt x="56" y="248"/>
                    <a:pt x="55" y="248"/>
                    <a:pt x="54" y="249"/>
                  </a:cubicBezTo>
                  <a:cubicBezTo>
                    <a:pt x="52" y="249"/>
                    <a:pt x="53" y="247"/>
                    <a:pt x="53" y="246"/>
                  </a:cubicBezTo>
                  <a:cubicBezTo>
                    <a:pt x="53" y="245"/>
                    <a:pt x="51" y="245"/>
                    <a:pt x="50" y="244"/>
                  </a:cubicBezTo>
                  <a:cubicBezTo>
                    <a:pt x="48" y="244"/>
                    <a:pt x="47" y="242"/>
                    <a:pt x="46" y="241"/>
                  </a:cubicBezTo>
                  <a:cubicBezTo>
                    <a:pt x="45" y="239"/>
                    <a:pt x="41" y="236"/>
                    <a:pt x="43" y="235"/>
                  </a:cubicBezTo>
                  <a:cubicBezTo>
                    <a:pt x="44" y="235"/>
                    <a:pt x="43" y="233"/>
                    <a:pt x="43" y="232"/>
                  </a:cubicBezTo>
                  <a:cubicBezTo>
                    <a:pt x="42" y="231"/>
                    <a:pt x="42" y="230"/>
                    <a:pt x="42" y="229"/>
                  </a:cubicBezTo>
                  <a:cubicBezTo>
                    <a:pt x="42" y="228"/>
                    <a:pt x="37" y="225"/>
                    <a:pt x="36" y="225"/>
                  </a:cubicBezTo>
                  <a:cubicBezTo>
                    <a:pt x="34" y="225"/>
                    <a:pt x="29" y="228"/>
                    <a:pt x="28" y="226"/>
                  </a:cubicBezTo>
                  <a:cubicBezTo>
                    <a:pt x="28" y="225"/>
                    <a:pt x="29" y="224"/>
                    <a:pt x="28" y="224"/>
                  </a:cubicBezTo>
                  <a:cubicBezTo>
                    <a:pt x="27" y="223"/>
                    <a:pt x="25" y="223"/>
                    <a:pt x="24" y="223"/>
                  </a:cubicBezTo>
                  <a:cubicBezTo>
                    <a:pt x="22" y="224"/>
                    <a:pt x="21" y="222"/>
                    <a:pt x="19" y="223"/>
                  </a:cubicBezTo>
                  <a:cubicBezTo>
                    <a:pt x="17" y="223"/>
                    <a:pt x="17" y="219"/>
                    <a:pt x="17" y="218"/>
                  </a:cubicBezTo>
                  <a:cubicBezTo>
                    <a:pt x="16" y="217"/>
                    <a:pt x="14" y="213"/>
                    <a:pt x="12" y="214"/>
                  </a:cubicBezTo>
                  <a:cubicBezTo>
                    <a:pt x="13" y="212"/>
                    <a:pt x="13" y="209"/>
                    <a:pt x="11" y="208"/>
                  </a:cubicBezTo>
                  <a:cubicBezTo>
                    <a:pt x="7" y="206"/>
                    <a:pt x="9" y="205"/>
                    <a:pt x="12" y="202"/>
                  </a:cubicBezTo>
                  <a:cubicBezTo>
                    <a:pt x="10" y="202"/>
                    <a:pt x="10" y="200"/>
                    <a:pt x="9" y="199"/>
                  </a:cubicBezTo>
                  <a:cubicBezTo>
                    <a:pt x="8" y="199"/>
                    <a:pt x="8" y="198"/>
                    <a:pt x="8" y="197"/>
                  </a:cubicBezTo>
                  <a:cubicBezTo>
                    <a:pt x="9" y="195"/>
                    <a:pt x="7" y="194"/>
                    <a:pt x="7" y="193"/>
                  </a:cubicBezTo>
                  <a:cubicBezTo>
                    <a:pt x="7" y="191"/>
                    <a:pt x="9" y="191"/>
                    <a:pt x="10" y="189"/>
                  </a:cubicBezTo>
                  <a:cubicBezTo>
                    <a:pt x="11" y="188"/>
                    <a:pt x="10" y="186"/>
                    <a:pt x="13" y="186"/>
                  </a:cubicBezTo>
                  <a:cubicBezTo>
                    <a:pt x="12" y="185"/>
                    <a:pt x="12" y="185"/>
                    <a:pt x="11" y="185"/>
                  </a:cubicBezTo>
                  <a:cubicBezTo>
                    <a:pt x="12" y="184"/>
                    <a:pt x="11" y="183"/>
                    <a:pt x="11" y="182"/>
                  </a:cubicBezTo>
                  <a:cubicBezTo>
                    <a:pt x="10" y="180"/>
                    <a:pt x="12" y="182"/>
                    <a:pt x="13" y="182"/>
                  </a:cubicBezTo>
                  <a:cubicBezTo>
                    <a:pt x="14" y="182"/>
                    <a:pt x="14" y="182"/>
                    <a:pt x="14" y="181"/>
                  </a:cubicBezTo>
                  <a:cubicBezTo>
                    <a:pt x="15" y="180"/>
                    <a:pt x="16" y="181"/>
                    <a:pt x="17" y="181"/>
                  </a:cubicBezTo>
                  <a:cubicBezTo>
                    <a:pt x="19" y="181"/>
                    <a:pt x="19" y="179"/>
                    <a:pt x="22" y="179"/>
                  </a:cubicBezTo>
                  <a:cubicBezTo>
                    <a:pt x="24" y="179"/>
                    <a:pt x="26" y="180"/>
                    <a:pt x="28" y="180"/>
                  </a:cubicBezTo>
                  <a:cubicBezTo>
                    <a:pt x="31" y="180"/>
                    <a:pt x="26" y="178"/>
                    <a:pt x="26" y="178"/>
                  </a:cubicBezTo>
                  <a:cubicBezTo>
                    <a:pt x="23" y="176"/>
                    <a:pt x="21" y="178"/>
                    <a:pt x="19" y="177"/>
                  </a:cubicBezTo>
                  <a:cubicBezTo>
                    <a:pt x="17" y="176"/>
                    <a:pt x="14" y="174"/>
                    <a:pt x="13" y="173"/>
                  </a:cubicBezTo>
                  <a:cubicBezTo>
                    <a:pt x="14" y="173"/>
                    <a:pt x="15" y="174"/>
                    <a:pt x="15" y="174"/>
                  </a:cubicBezTo>
                  <a:cubicBezTo>
                    <a:pt x="15" y="173"/>
                    <a:pt x="14" y="172"/>
                    <a:pt x="15" y="171"/>
                  </a:cubicBezTo>
                  <a:cubicBezTo>
                    <a:pt x="15" y="171"/>
                    <a:pt x="13" y="172"/>
                    <a:pt x="12" y="172"/>
                  </a:cubicBezTo>
                  <a:cubicBezTo>
                    <a:pt x="11" y="173"/>
                    <a:pt x="10" y="173"/>
                    <a:pt x="8" y="173"/>
                  </a:cubicBezTo>
                  <a:cubicBezTo>
                    <a:pt x="11" y="169"/>
                    <a:pt x="16" y="167"/>
                    <a:pt x="20" y="164"/>
                  </a:cubicBezTo>
                  <a:cubicBezTo>
                    <a:pt x="24" y="161"/>
                    <a:pt x="27" y="157"/>
                    <a:pt x="31" y="154"/>
                  </a:cubicBezTo>
                  <a:cubicBezTo>
                    <a:pt x="33" y="152"/>
                    <a:pt x="34" y="151"/>
                    <a:pt x="35" y="149"/>
                  </a:cubicBezTo>
                  <a:cubicBezTo>
                    <a:pt x="36" y="147"/>
                    <a:pt x="35" y="146"/>
                    <a:pt x="33" y="145"/>
                  </a:cubicBezTo>
                  <a:cubicBezTo>
                    <a:pt x="29" y="143"/>
                    <a:pt x="25" y="141"/>
                    <a:pt x="21" y="138"/>
                  </a:cubicBezTo>
                  <a:cubicBezTo>
                    <a:pt x="22" y="138"/>
                    <a:pt x="28" y="135"/>
                    <a:pt x="24" y="133"/>
                  </a:cubicBezTo>
                  <a:cubicBezTo>
                    <a:pt x="23" y="132"/>
                    <a:pt x="17" y="130"/>
                    <a:pt x="21" y="128"/>
                  </a:cubicBezTo>
                  <a:cubicBezTo>
                    <a:pt x="20" y="127"/>
                    <a:pt x="19" y="128"/>
                    <a:pt x="18" y="127"/>
                  </a:cubicBezTo>
                  <a:cubicBezTo>
                    <a:pt x="16" y="127"/>
                    <a:pt x="15" y="124"/>
                    <a:pt x="18" y="124"/>
                  </a:cubicBezTo>
                  <a:cubicBezTo>
                    <a:pt x="17" y="123"/>
                    <a:pt x="15" y="123"/>
                    <a:pt x="16" y="122"/>
                  </a:cubicBezTo>
                  <a:cubicBezTo>
                    <a:pt x="16" y="121"/>
                    <a:pt x="17" y="119"/>
                    <a:pt x="16" y="118"/>
                  </a:cubicBezTo>
                  <a:cubicBezTo>
                    <a:pt x="17" y="118"/>
                    <a:pt x="18" y="118"/>
                    <a:pt x="19" y="118"/>
                  </a:cubicBezTo>
                  <a:cubicBezTo>
                    <a:pt x="17" y="113"/>
                    <a:pt x="12" y="110"/>
                    <a:pt x="9" y="106"/>
                  </a:cubicBezTo>
                  <a:cubicBezTo>
                    <a:pt x="6" y="102"/>
                    <a:pt x="16" y="100"/>
                    <a:pt x="14" y="97"/>
                  </a:cubicBezTo>
                  <a:cubicBezTo>
                    <a:pt x="13" y="96"/>
                    <a:pt x="10" y="95"/>
                    <a:pt x="9" y="94"/>
                  </a:cubicBezTo>
                  <a:cubicBezTo>
                    <a:pt x="7" y="92"/>
                    <a:pt x="5" y="92"/>
                    <a:pt x="3" y="91"/>
                  </a:cubicBezTo>
                  <a:cubicBezTo>
                    <a:pt x="1" y="90"/>
                    <a:pt x="1" y="88"/>
                    <a:pt x="2" y="87"/>
                  </a:cubicBezTo>
                  <a:cubicBezTo>
                    <a:pt x="4" y="85"/>
                    <a:pt x="1" y="85"/>
                    <a:pt x="0" y="85"/>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50" name="Freeform 1823">
              <a:extLst>
                <a:ext uri="{FF2B5EF4-FFF2-40B4-BE49-F238E27FC236}">
                  <a16:creationId xmlns:a16="http://schemas.microsoft.com/office/drawing/2014/main" xmlns="" id="{113EA2FD-7B49-4A7C-810A-3072964ED86A}"/>
                </a:ext>
              </a:extLst>
            </p:cNvPr>
            <p:cNvSpPr>
              <a:spLocks/>
            </p:cNvSpPr>
            <p:nvPr/>
          </p:nvSpPr>
          <p:spPr bwMode="auto">
            <a:xfrm>
              <a:off x="4770104" y="1232706"/>
              <a:ext cx="3603494" cy="981194"/>
            </a:xfrm>
            <a:custGeom>
              <a:avLst/>
              <a:gdLst>
                <a:gd name="T0" fmla="*/ 38 w 1296"/>
                <a:gd name="T1" fmla="*/ 82 h 396"/>
                <a:gd name="T2" fmla="*/ 46 w 1296"/>
                <a:gd name="T3" fmla="*/ 107 h 396"/>
                <a:gd name="T4" fmla="*/ 63 w 1296"/>
                <a:gd name="T5" fmla="*/ 132 h 396"/>
                <a:gd name="T6" fmla="*/ 105 w 1296"/>
                <a:gd name="T7" fmla="*/ 114 h 396"/>
                <a:gd name="T8" fmla="*/ 134 w 1296"/>
                <a:gd name="T9" fmla="*/ 97 h 396"/>
                <a:gd name="T10" fmla="*/ 194 w 1296"/>
                <a:gd name="T11" fmla="*/ 85 h 396"/>
                <a:gd name="T12" fmla="*/ 245 w 1296"/>
                <a:gd name="T13" fmla="*/ 77 h 396"/>
                <a:gd name="T14" fmla="*/ 292 w 1296"/>
                <a:gd name="T15" fmla="*/ 71 h 396"/>
                <a:gd name="T16" fmla="*/ 346 w 1296"/>
                <a:gd name="T17" fmla="*/ 87 h 396"/>
                <a:gd name="T18" fmla="*/ 361 w 1296"/>
                <a:gd name="T19" fmla="*/ 85 h 396"/>
                <a:gd name="T20" fmla="*/ 341 w 1296"/>
                <a:gd name="T21" fmla="*/ 66 h 396"/>
                <a:gd name="T22" fmla="*/ 358 w 1296"/>
                <a:gd name="T23" fmla="*/ 52 h 396"/>
                <a:gd name="T24" fmla="*/ 411 w 1296"/>
                <a:gd name="T25" fmla="*/ 32 h 396"/>
                <a:gd name="T26" fmla="*/ 450 w 1296"/>
                <a:gd name="T27" fmla="*/ 16 h 396"/>
                <a:gd name="T28" fmla="*/ 489 w 1296"/>
                <a:gd name="T29" fmla="*/ 6 h 396"/>
                <a:gd name="T30" fmla="*/ 586 w 1296"/>
                <a:gd name="T31" fmla="*/ 16 h 396"/>
                <a:gd name="T32" fmla="*/ 563 w 1296"/>
                <a:gd name="T33" fmla="*/ 44 h 396"/>
                <a:gd name="T34" fmla="*/ 651 w 1296"/>
                <a:gd name="T35" fmla="*/ 40 h 396"/>
                <a:gd name="T36" fmla="*/ 730 w 1296"/>
                <a:gd name="T37" fmla="*/ 43 h 396"/>
                <a:gd name="T38" fmla="*/ 775 w 1296"/>
                <a:gd name="T39" fmla="*/ 57 h 396"/>
                <a:gd name="T40" fmla="*/ 819 w 1296"/>
                <a:gd name="T41" fmla="*/ 49 h 396"/>
                <a:gd name="T42" fmla="*/ 883 w 1296"/>
                <a:gd name="T43" fmla="*/ 51 h 396"/>
                <a:gd name="T44" fmla="*/ 1021 w 1296"/>
                <a:gd name="T45" fmla="*/ 77 h 396"/>
                <a:gd name="T46" fmla="*/ 1115 w 1296"/>
                <a:gd name="T47" fmla="*/ 75 h 396"/>
                <a:gd name="T48" fmla="*/ 1243 w 1296"/>
                <a:gd name="T49" fmla="*/ 107 h 396"/>
                <a:gd name="T50" fmla="*/ 1283 w 1296"/>
                <a:gd name="T51" fmla="*/ 116 h 396"/>
                <a:gd name="T52" fmla="*/ 1245 w 1296"/>
                <a:gd name="T53" fmla="*/ 119 h 396"/>
                <a:gd name="T54" fmla="*/ 1209 w 1296"/>
                <a:gd name="T55" fmla="*/ 127 h 396"/>
                <a:gd name="T56" fmla="*/ 1237 w 1296"/>
                <a:gd name="T57" fmla="*/ 140 h 396"/>
                <a:gd name="T58" fmla="*/ 1221 w 1296"/>
                <a:gd name="T59" fmla="*/ 162 h 396"/>
                <a:gd name="T60" fmla="*/ 1177 w 1296"/>
                <a:gd name="T61" fmla="*/ 176 h 396"/>
                <a:gd name="T62" fmla="*/ 1185 w 1296"/>
                <a:gd name="T63" fmla="*/ 210 h 396"/>
                <a:gd name="T64" fmla="*/ 1193 w 1296"/>
                <a:gd name="T65" fmla="*/ 257 h 396"/>
                <a:gd name="T66" fmla="*/ 1131 w 1296"/>
                <a:gd name="T67" fmla="*/ 204 h 396"/>
                <a:gd name="T68" fmla="*/ 1140 w 1296"/>
                <a:gd name="T69" fmla="*/ 152 h 396"/>
                <a:gd name="T70" fmla="*/ 1102 w 1296"/>
                <a:gd name="T71" fmla="*/ 159 h 396"/>
                <a:gd name="T72" fmla="*/ 1073 w 1296"/>
                <a:gd name="T73" fmla="*/ 191 h 396"/>
                <a:gd name="T74" fmla="*/ 986 w 1296"/>
                <a:gd name="T75" fmla="*/ 190 h 396"/>
                <a:gd name="T76" fmla="*/ 991 w 1296"/>
                <a:gd name="T77" fmla="*/ 245 h 396"/>
                <a:gd name="T78" fmla="*/ 1049 w 1296"/>
                <a:gd name="T79" fmla="*/ 273 h 396"/>
                <a:gd name="T80" fmla="*/ 1045 w 1296"/>
                <a:gd name="T81" fmla="*/ 377 h 396"/>
                <a:gd name="T82" fmla="*/ 1025 w 1296"/>
                <a:gd name="T83" fmla="*/ 341 h 396"/>
                <a:gd name="T84" fmla="*/ 961 w 1296"/>
                <a:gd name="T85" fmla="*/ 300 h 396"/>
                <a:gd name="T86" fmla="*/ 849 w 1296"/>
                <a:gd name="T87" fmla="*/ 260 h 396"/>
                <a:gd name="T88" fmla="*/ 791 w 1296"/>
                <a:gd name="T89" fmla="*/ 302 h 396"/>
                <a:gd name="T90" fmla="*/ 665 w 1296"/>
                <a:gd name="T91" fmla="*/ 285 h 396"/>
                <a:gd name="T92" fmla="*/ 589 w 1296"/>
                <a:gd name="T93" fmla="*/ 298 h 396"/>
                <a:gd name="T94" fmla="*/ 507 w 1296"/>
                <a:gd name="T95" fmla="*/ 281 h 396"/>
                <a:gd name="T96" fmla="*/ 427 w 1296"/>
                <a:gd name="T97" fmla="*/ 248 h 396"/>
                <a:gd name="T98" fmla="*/ 367 w 1296"/>
                <a:gd name="T99" fmla="*/ 237 h 396"/>
                <a:gd name="T100" fmla="*/ 315 w 1296"/>
                <a:gd name="T101" fmla="*/ 261 h 396"/>
                <a:gd name="T102" fmla="*/ 282 w 1296"/>
                <a:gd name="T103" fmla="*/ 280 h 396"/>
                <a:gd name="T104" fmla="*/ 211 w 1296"/>
                <a:gd name="T105" fmla="*/ 285 h 396"/>
                <a:gd name="T106" fmla="*/ 223 w 1296"/>
                <a:gd name="T107" fmla="*/ 339 h 396"/>
                <a:gd name="T108" fmla="*/ 227 w 1296"/>
                <a:gd name="T109" fmla="*/ 393 h 396"/>
                <a:gd name="T110" fmla="*/ 113 w 1296"/>
                <a:gd name="T111" fmla="*/ 348 h 396"/>
                <a:gd name="T112" fmla="*/ 125 w 1296"/>
                <a:gd name="T113" fmla="*/ 320 h 396"/>
                <a:gd name="T114" fmla="*/ 89 w 1296"/>
                <a:gd name="T115" fmla="*/ 280 h 396"/>
                <a:gd name="T116" fmla="*/ 43 w 1296"/>
                <a:gd name="T117" fmla="*/ 232 h 396"/>
                <a:gd name="T118" fmla="*/ 28 w 1296"/>
                <a:gd name="T119" fmla="*/ 180 h 396"/>
                <a:gd name="T120" fmla="*/ 9 w 1296"/>
                <a:gd name="T121" fmla="*/ 94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6" h="396">
                  <a:moveTo>
                    <a:pt x="0" y="85"/>
                  </a:moveTo>
                  <a:cubicBezTo>
                    <a:pt x="2" y="84"/>
                    <a:pt x="5" y="84"/>
                    <a:pt x="6" y="83"/>
                  </a:cubicBezTo>
                  <a:cubicBezTo>
                    <a:pt x="7" y="82"/>
                    <a:pt x="6" y="81"/>
                    <a:pt x="8" y="80"/>
                  </a:cubicBezTo>
                  <a:cubicBezTo>
                    <a:pt x="9" y="80"/>
                    <a:pt x="14" y="80"/>
                    <a:pt x="12" y="77"/>
                  </a:cubicBezTo>
                  <a:cubicBezTo>
                    <a:pt x="14" y="78"/>
                    <a:pt x="15" y="79"/>
                    <a:pt x="17" y="78"/>
                  </a:cubicBezTo>
                  <a:cubicBezTo>
                    <a:pt x="19" y="78"/>
                    <a:pt x="18" y="76"/>
                    <a:pt x="17" y="76"/>
                  </a:cubicBezTo>
                  <a:cubicBezTo>
                    <a:pt x="18" y="76"/>
                    <a:pt x="20" y="76"/>
                    <a:pt x="22" y="77"/>
                  </a:cubicBezTo>
                  <a:cubicBezTo>
                    <a:pt x="22" y="77"/>
                    <a:pt x="24" y="76"/>
                    <a:pt x="24" y="76"/>
                  </a:cubicBezTo>
                  <a:cubicBezTo>
                    <a:pt x="24" y="75"/>
                    <a:pt x="25" y="75"/>
                    <a:pt x="26" y="75"/>
                  </a:cubicBezTo>
                  <a:cubicBezTo>
                    <a:pt x="25" y="74"/>
                    <a:pt x="25" y="74"/>
                    <a:pt x="25" y="74"/>
                  </a:cubicBezTo>
                  <a:cubicBezTo>
                    <a:pt x="26" y="74"/>
                    <a:pt x="28" y="75"/>
                    <a:pt x="29" y="75"/>
                  </a:cubicBezTo>
                  <a:cubicBezTo>
                    <a:pt x="31" y="76"/>
                    <a:pt x="33" y="76"/>
                    <a:pt x="35" y="76"/>
                  </a:cubicBezTo>
                  <a:cubicBezTo>
                    <a:pt x="34" y="79"/>
                    <a:pt x="28" y="78"/>
                    <a:pt x="27" y="76"/>
                  </a:cubicBezTo>
                  <a:cubicBezTo>
                    <a:pt x="26" y="76"/>
                    <a:pt x="26" y="77"/>
                    <a:pt x="26" y="77"/>
                  </a:cubicBezTo>
                  <a:cubicBezTo>
                    <a:pt x="27" y="78"/>
                    <a:pt x="29" y="78"/>
                    <a:pt x="30" y="79"/>
                  </a:cubicBezTo>
                  <a:cubicBezTo>
                    <a:pt x="29" y="79"/>
                    <a:pt x="29" y="79"/>
                    <a:pt x="28" y="79"/>
                  </a:cubicBezTo>
                  <a:cubicBezTo>
                    <a:pt x="29" y="79"/>
                    <a:pt x="30" y="79"/>
                    <a:pt x="31" y="79"/>
                  </a:cubicBezTo>
                  <a:cubicBezTo>
                    <a:pt x="32" y="79"/>
                    <a:pt x="33" y="79"/>
                    <a:pt x="34" y="79"/>
                  </a:cubicBezTo>
                  <a:cubicBezTo>
                    <a:pt x="34" y="80"/>
                    <a:pt x="34" y="80"/>
                    <a:pt x="34" y="80"/>
                  </a:cubicBezTo>
                  <a:cubicBezTo>
                    <a:pt x="35" y="79"/>
                    <a:pt x="37" y="79"/>
                    <a:pt x="38" y="80"/>
                  </a:cubicBezTo>
                  <a:cubicBezTo>
                    <a:pt x="37" y="81"/>
                    <a:pt x="37" y="81"/>
                    <a:pt x="38" y="81"/>
                  </a:cubicBezTo>
                  <a:cubicBezTo>
                    <a:pt x="36" y="81"/>
                    <a:pt x="37" y="82"/>
                    <a:pt x="38" y="82"/>
                  </a:cubicBezTo>
                  <a:cubicBezTo>
                    <a:pt x="37" y="83"/>
                    <a:pt x="34" y="83"/>
                    <a:pt x="35" y="84"/>
                  </a:cubicBezTo>
                  <a:cubicBezTo>
                    <a:pt x="36" y="82"/>
                    <a:pt x="39" y="83"/>
                    <a:pt x="39" y="80"/>
                  </a:cubicBezTo>
                  <a:cubicBezTo>
                    <a:pt x="41" y="81"/>
                    <a:pt x="42" y="80"/>
                    <a:pt x="44" y="80"/>
                  </a:cubicBezTo>
                  <a:cubicBezTo>
                    <a:pt x="45" y="80"/>
                    <a:pt x="47" y="81"/>
                    <a:pt x="48" y="81"/>
                  </a:cubicBezTo>
                  <a:cubicBezTo>
                    <a:pt x="52" y="82"/>
                    <a:pt x="55" y="81"/>
                    <a:pt x="58" y="82"/>
                  </a:cubicBezTo>
                  <a:cubicBezTo>
                    <a:pt x="63" y="84"/>
                    <a:pt x="67" y="85"/>
                    <a:pt x="71" y="86"/>
                  </a:cubicBezTo>
                  <a:cubicBezTo>
                    <a:pt x="74" y="88"/>
                    <a:pt x="77" y="90"/>
                    <a:pt x="81" y="91"/>
                  </a:cubicBezTo>
                  <a:cubicBezTo>
                    <a:pt x="81" y="91"/>
                    <a:pt x="80" y="90"/>
                    <a:pt x="80" y="90"/>
                  </a:cubicBezTo>
                  <a:cubicBezTo>
                    <a:pt x="83" y="92"/>
                    <a:pt x="87" y="94"/>
                    <a:pt x="90" y="93"/>
                  </a:cubicBezTo>
                  <a:cubicBezTo>
                    <a:pt x="90" y="93"/>
                    <a:pt x="90" y="93"/>
                    <a:pt x="89" y="92"/>
                  </a:cubicBezTo>
                  <a:cubicBezTo>
                    <a:pt x="91" y="93"/>
                    <a:pt x="93" y="94"/>
                    <a:pt x="94" y="95"/>
                  </a:cubicBezTo>
                  <a:cubicBezTo>
                    <a:pt x="95" y="96"/>
                    <a:pt x="97" y="96"/>
                    <a:pt x="98" y="97"/>
                  </a:cubicBezTo>
                  <a:cubicBezTo>
                    <a:pt x="100" y="97"/>
                    <a:pt x="100" y="97"/>
                    <a:pt x="101" y="99"/>
                  </a:cubicBezTo>
                  <a:cubicBezTo>
                    <a:pt x="101" y="99"/>
                    <a:pt x="102" y="102"/>
                    <a:pt x="103" y="102"/>
                  </a:cubicBezTo>
                  <a:cubicBezTo>
                    <a:pt x="106" y="103"/>
                    <a:pt x="104" y="106"/>
                    <a:pt x="102" y="108"/>
                  </a:cubicBezTo>
                  <a:cubicBezTo>
                    <a:pt x="100" y="110"/>
                    <a:pt x="97" y="112"/>
                    <a:pt x="93" y="113"/>
                  </a:cubicBezTo>
                  <a:cubicBezTo>
                    <a:pt x="89" y="114"/>
                    <a:pt x="86" y="114"/>
                    <a:pt x="81" y="114"/>
                  </a:cubicBezTo>
                  <a:cubicBezTo>
                    <a:pt x="76" y="113"/>
                    <a:pt x="72" y="112"/>
                    <a:pt x="67" y="111"/>
                  </a:cubicBezTo>
                  <a:cubicBezTo>
                    <a:pt x="63" y="111"/>
                    <a:pt x="60" y="111"/>
                    <a:pt x="56" y="109"/>
                  </a:cubicBezTo>
                  <a:cubicBezTo>
                    <a:pt x="55" y="109"/>
                    <a:pt x="52" y="109"/>
                    <a:pt x="52" y="109"/>
                  </a:cubicBezTo>
                  <a:cubicBezTo>
                    <a:pt x="51" y="107"/>
                    <a:pt x="48" y="108"/>
                    <a:pt x="49" y="107"/>
                  </a:cubicBezTo>
                  <a:cubicBezTo>
                    <a:pt x="48" y="108"/>
                    <a:pt x="47" y="108"/>
                    <a:pt x="46" y="107"/>
                  </a:cubicBezTo>
                  <a:cubicBezTo>
                    <a:pt x="45" y="106"/>
                    <a:pt x="43" y="107"/>
                    <a:pt x="42" y="107"/>
                  </a:cubicBezTo>
                  <a:cubicBezTo>
                    <a:pt x="42" y="106"/>
                    <a:pt x="36" y="103"/>
                    <a:pt x="39" y="103"/>
                  </a:cubicBezTo>
                  <a:cubicBezTo>
                    <a:pt x="37" y="103"/>
                    <a:pt x="35" y="103"/>
                    <a:pt x="34" y="103"/>
                  </a:cubicBezTo>
                  <a:cubicBezTo>
                    <a:pt x="33" y="102"/>
                    <a:pt x="31" y="103"/>
                    <a:pt x="30" y="103"/>
                  </a:cubicBezTo>
                  <a:cubicBezTo>
                    <a:pt x="32" y="103"/>
                    <a:pt x="34" y="103"/>
                    <a:pt x="36" y="104"/>
                  </a:cubicBezTo>
                  <a:cubicBezTo>
                    <a:pt x="35" y="105"/>
                    <a:pt x="35" y="105"/>
                    <a:pt x="35" y="105"/>
                  </a:cubicBezTo>
                  <a:cubicBezTo>
                    <a:pt x="36" y="105"/>
                    <a:pt x="40" y="107"/>
                    <a:pt x="38" y="107"/>
                  </a:cubicBezTo>
                  <a:cubicBezTo>
                    <a:pt x="39" y="107"/>
                    <a:pt x="41" y="107"/>
                    <a:pt x="42" y="108"/>
                  </a:cubicBezTo>
                  <a:cubicBezTo>
                    <a:pt x="41" y="108"/>
                    <a:pt x="40" y="109"/>
                    <a:pt x="39" y="108"/>
                  </a:cubicBezTo>
                  <a:cubicBezTo>
                    <a:pt x="40" y="109"/>
                    <a:pt x="42" y="108"/>
                    <a:pt x="44" y="109"/>
                  </a:cubicBezTo>
                  <a:cubicBezTo>
                    <a:pt x="42" y="109"/>
                    <a:pt x="41" y="109"/>
                    <a:pt x="40" y="109"/>
                  </a:cubicBezTo>
                  <a:cubicBezTo>
                    <a:pt x="41" y="110"/>
                    <a:pt x="44" y="110"/>
                    <a:pt x="45" y="110"/>
                  </a:cubicBezTo>
                  <a:cubicBezTo>
                    <a:pt x="46" y="111"/>
                    <a:pt x="44" y="111"/>
                    <a:pt x="43" y="111"/>
                  </a:cubicBezTo>
                  <a:cubicBezTo>
                    <a:pt x="46" y="112"/>
                    <a:pt x="50" y="112"/>
                    <a:pt x="53" y="114"/>
                  </a:cubicBezTo>
                  <a:cubicBezTo>
                    <a:pt x="54" y="114"/>
                    <a:pt x="59" y="118"/>
                    <a:pt x="56" y="118"/>
                  </a:cubicBezTo>
                  <a:cubicBezTo>
                    <a:pt x="57" y="120"/>
                    <a:pt x="53" y="121"/>
                    <a:pt x="54" y="122"/>
                  </a:cubicBezTo>
                  <a:cubicBezTo>
                    <a:pt x="55" y="122"/>
                    <a:pt x="58" y="124"/>
                    <a:pt x="57" y="125"/>
                  </a:cubicBezTo>
                  <a:cubicBezTo>
                    <a:pt x="58" y="126"/>
                    <a:pt x="58" y="128"/>
                    <a:pt x="60" y="128"/>
                  </a:cubicBezTo>
                  <a:cubicBezTo>
                    <a:pt x="59" y="128"/>
                    <a:pt x="59" y="128"/>
                    <a:pt x="58" y="128"/>
                  </a:cubicBezTo>
                  <a:cubicBezTo>
                    <a:pt x="59" y="129"/>
                    <a:pt x="59" y="129"/>
                    <a:pt x="60" y="129"/>
                  </a:cubicBezTo>
                  <a:cubicBezTo>
                    <a:pt x="59" y="130"/>
                    <a:pt x="59" y="130"/>
                    <a:pt x="59" y="130"/>
                  </a:cubicBezTo>
                  <a:cubicBezTo>
                    <a:pt x="60" y="130"/>
                    <a:pt x="61" y="131"/>
                    <a:pt x="63" y="132"/>
                  </a:cubicBezTo>
                  <a:cubicBezTo>
                    <a:pt x="64" y="133"/>
                    <a:pt x="65" y="131"/>
                    <a:pt x="67" y="132"/>
                  </a:cubicBezTo>
                  <a:cubicBezTo>
                    <a:pt x="67" y="132"/>
                    <a:pt x="68" y="133"/>
                    <a:pt x="68" y="133"/>
                  </a:cubicBezTo>
                  <a:cubicBezTo>
                    <a:pt x="69" y="134"/>
                    <a:pt x="69" y="133"/>
                    <a:pt x="70" y="133"/>
                  </a:cubicBezTo>
                  <a:cubicBezTo>
                    <a:pt x="71" y="134"/>
                    <a:pt x="72" y="135"/>
                    <a:pt x="74" y="136"/>
                  </a:cubicBezTo>
                  <a:cubicBezTo>
                    <a:pt x="76" y="137"/>
                    <a:pt x="78" y="137"/>
                    <a:pt x="80" y="137"/>
                  </a:cubicBezTo>
                  <a:cubicBezTo>
                    <a:pt x="82" y="138"/>
                    <a:pt x="82" y="137"/>
                    <a:pt x="83" y="137"/>
                  </a:cubicBezTo>
                  <a:cubicBezTo>
                    <a:pt x="88" y="137"/>
                    <a:pt x="84" y="134"/>
                    <a:pt x="85" y="133"/>
                  </a:cubicBezTo>
                  <a:cubicBezTo>
                    <a:pt x="84" y="132"/>
                    <a:pt x="83" y="131"/>
                    <a:pt x="81" y="132"/>
                  </a:cubicBezTo>
                  <a:cubicBezTo>
                    <a:pt x="80" y="132"/>
                    <a:pt x="79" y="132"/>
                    <a:pt x="78" y="131"/>
                  </a:cubicBezTo>
                  <a:cubicBezTo>
                    <a:pt x="75" y="129"/>
                    <a:pt x="73" y="128"/>
                    <a:pt x="71" y="126"/>
                  </a:cubicBezTo>
                  <a:cubicBezTo>
                    <a:pt x="73" y="126"/>
                    <a:pt x="73" y="125"/>
                    <a:pt x="74" y="124"/>
                  </a:cubicBezTo>
                  <a:cubicBezTo>
                    <a:pt x="75" y="122"/>
                    <a:pt x="77" y="123"/>
                    <a:pt x="78" y="124"/>
                  </a:cubicBezTo>
                  <a:cubicBezTo>
                    <a:pt x="81" y="124"/>
                    <a:pt x="83" y="128"/>
                    <a:pt x="87" y="127"/>
                  </a:cubicBezTo>
                  <a:cubicBezTo>
                    <a:pt x="86" y="127"/>
                    <a:pt x="85" y="127"/>
                    <a:pt x="84" y="127"/>
                  </a:cubicBezTo>
                  <a:cubicBezTo>
                    <a:pt x="85" y="129"/>
                    <a:pt x="87" y="128"/>
                    <a:pt x="88" y="127"/>
                  </a:cubicBezTo>
                  <a:cubicBezTo>
                    <a:pt x="90" y="127"/>
                    <a:pt x="92" y="128"/>
                    <a:pt x="95" y="129"/>
                  </a:cubicBezTo>
                  <a:cubicBezTo>
                    <a:pt x="96" y="130"/>
                    <a:pt x="97" y="129"/>
                    <a:pt x="99" y="129"/>
                  </a:cubicBezTo>
                  <a:cubicBezTo>
                    <a:pt x="101" y="129"/>
                    <a:pt x="104" y="130"/>
                    <a:pt x="105" y="130"/>
                  </a:cubicBezTo>
                  <a:cubicBezTo>
                    <a:pt x="104" y="128"/>
                    <a:pt x="103" y="126"/>
                    <a:pt x="101" y="125"/>
                  </a:cubicBezTo>
                  <a:cubicBezTo>
                    <a:pt x="100" y="124"/>
                    <a:pt x="96" y="122"/>
                    <a:pt x="96" y="120"/>
                  </a:cubicBezTo>
                  <a:cubicBezTo>
                    <a:pt x="96" y="119"/>
                    <a:pt x="99" y="118"/>
                    <a:pt x="100" y="117"/>
                  </a:cubicBezTo>
                  <a:cubicBezTo>
                    <a:pt x="101" y="116"/>
                    <a:pt x="103" y="115"/>
                    <a:pt x="105" y="114"/>
                  </a:cubicBezTo>
                  <a:cubicBezTo>
                    <a:pt x="107" y="114"/>
                    <a:pt x="109" y="113"/>
                    <a:pt x="111" y="112"/>
                  </a:cubicBezTo>
                  <a:cubicBezTo>
                    <a:pt x="112" y="110"/>
                    <a:pt x="113" y="109"/>
                    <a:pt x="115" y="109"/>
                  </a:cubicBezTo>
                  <a:cubicBezTo>
                    <a:pt x="117" y="110"/>
                    <a:pt x="118" y="110"/>
                    <a:pt x="120" y="110"/>
                  </a:cubicBezTo>
                  <a:cubicBezTo>
                    <a:pt x="122" y="110"/>
                    <a:pt x="125" y="111"/>
                    <a:pt x="125" y="112"/>
                  </a:cubicBezTo>
                  <a:cubicBezTo>
                    <a:pt x="124" y="113"/>
                    <a:pt x="124" y="113"/>
                    <a:pt x="123" y="114"/>
                  </a:cubicBezTo>
                  <a:cubicBezTo>
                    <a:pt x="123" y="114"/>
                    <a:pt x="124" y="114"/>
                    <a:pt x="124" y="114"/>
                  </a:cubicBezTo>
                  <a:cubicBezTo>
                    <a:pt x="124" y="113"/>
                    <a:pt x="126" y="113"/>
                    <a:pt x="127" y="113"/>
                  </a:cubicBezTo>
                  <a:cubicBezTo>
                    <a:pt x="129" y="113"/>
                    <a:pt x="129" y="115"/>
                    <a:pt x="131" y="116"/>
                  </a:cubicBezTo>
                  <a:cubicBezTo>
                    <a:pt x="129" y="114"/>
                    <a:pt x="128" y="109"/>
                    <a:pt x="131" y="108"/>
                  </a:cubicBezTo>
                  <a:cubicBezTo>
                    <a:pt x="130" y="107"/>
                    <a:pt x="130" y="105"/>
                    <a:pt x="129" y="104"/>
                  </a:cubicBezTo>
                  <a:cubicBezTo>
                    <a:pt x="128" y="103"/>
                    <a:pt x="126" y="103"/>
                    <a:pt x="124" y="102"/>
                  </a:cubicBezTo>
                  <a:cubicBezTo>
                    <a:pt x="122" y="102"/>
                    <a:pt x="123" y="100"/>
                    <a:pt x="124" y="99"/>
                  </a:cubicBezTo>
                  <a:cubicBezTo>
                    <a:pt x="124" y="98"/>
                    <a:pt x="124" y="97"/>
                    <a:pt x="124" y="97"/>
                  </a:cubicBezTo>
                  <a:cubicBezTo>
                    <a:pt x="124" y="96"/>
                    <a:pt x="123" y="95"/>
                    <a:pt x="125" y="95"/>
                  </a:cubicBezTo>
                  <a:cubicBezTo>
                    <a:pt x="124" y="94"/>
                    <a:pt x="123" y="94"/>
                    <a:pt x="125" y="93"/>
                  </a:cubicBezTo>
                  <a:cubicBezTo>
                    <a:pt x="123" y="93"/>
                    <a:pt x="125" y="91"/>
                    <a:pt x="123" y="91"/>
                  </a:cubicBezTo>
                  <a:cubicBezTo>
                    <a:pt x="121" y="89"/>
                    <a:pt x="118" y="88"/>
                    <a:pt x="116" y="88"/>
                  </a:cubicBezTo>
                  <a:cubicBezTo>
                    <a:pt x="117" y="86"/>
                    <a:pt x="120" y="88"/>
                    <a:pt x="122" y="88"/>
                  </a:cubicBezTo>
                  <a:cubicBezTo>
                    <a:pt x="125" y="89"/>
                    <a:pt x="128" y="88"/>
                    <a:pt x="131" y="88"/>
                  </a:cubicBezTo>
                  <a:cubicBezTo>
                    <a:pt x="134" y="88"/>
                    <a:pt x="136" y="89"/>
                    <a:pt x="138" y="91"/>
                  </a:cubicBezTo>
                  <a:cubicBezTo>
                    <a:pt x="141" y="92"/>
                    <a:pt x="143" y="93"/>
                    <a:pt x="145" y="96"/>
                  </a:cubicBezTo>
                  <a:cubicBezTo>
                    <a:pt x="141" y="97"/>
                    <a:pt x="137" y="96"/>
                    <a:pt x="134" y="97"/>
                  </a:cubicBezTo>
                  <a:cubicBezTo>
                    <a:pt x="134" y="97"/>
                    <a:pt x="134" y="98"/>
                    <a:pt x="134" y="98"/>
                  </a:cubicBezTo>
                  <a:cubicBezTo>
                    <a:pt x="133" y="98"/>
                    <a:pt x="131" y="99"/>
                    <a:pt x="132" y="101"/>
                  </a:cubicBezTo>
                  <a:cubicBezTo>
                    <a:pt x="134" y="102"/>
                    <a:pt x="136" y="101"/>
                    <a:pt x="137" y="102"/>
                  </a:cubicBezTo>
                  <a:cubicBezTo>
                    <a:pt x="139" y="103"/>
                    <a:pt x="139" y="104"/>
                    <a:pt x="140" y="105"/>
                  </a:cubicBezTo>
                  <a:cubicBezTo>
                    <a:pt x="142" y="106"/>
                    <a:pt x="145" y="106"/>
                    <a:pt x="147" y="106"/>
                  </a:cubicBezTo>
                  <a:cubicBezTo>
                    <a:pt x="146" y="107"/>
                    <a:pt x="146" y="107"/>
                    <a:pt x="146" y="107"/>
                  </a:cubicBezTo>
                  <a:cubicBezTo>
                    <a:pt x="147" y="106"/>
                    <a:pt x="149" y="106"/>
                    <a:pt x="150" y="106"/>
                  </a:cubicBezTo>
                  <a:cubicBezTo>
                    <a:pt x="151" y="105"/>
                    <a:pt x="153" y="106"/>
                    <a:pt x="154" y="105"/>
                  </a:cubicBezTo>
                  <a:cubicBezTo>
                    <a:pt x="156" y="104"/>
                    <a:pt x="154" y="103"/>
                    <a:pt x="154" y="102"/>
                  </a:cubicBezTo>
                  <a:cubicBezTo>
                    <a:pt x="155" y="100"/>
                    <a:pt x="156" y="99"/>
                    <a:pt x="154" y="98"/>
                  </a:cubicBezTo>
                  <a:cubicBezTo>
                    <a:pt x="155" y="97"/>
                    <a:pt x="156" y="98"/>
                    <a:pt x="157" y="98"/>
                  </a:cubicBezTo>
                  <a:cubicBezTo>
                    <a:pt x="158" y="97"/>
                    <a:pt x="162" y="97"/>
                    <a:pt x="164" y="98"/>
                  </a:cubicBezTo>
                  <a:cubicBezTo>
                    <a:pt x="163" y="97"/>
                    <a:pt x="161" y="96"/>
                    <a:pt x="160" y="95"/>
                  </a:cubicBezTo>
                  <a:cubicBezTo>
                    <a:pt x="163" y="96"/>
                    <a:pt x="165" y="94"/>
                    <a:pt x="169" y="93"/>
                  </a:cubicBezTo>
                  <a:cubicBezTo>
                    <a:pt x="171" y="93"/>
                    <a:pt x="173" y="90"/>
                    <a:pt x="176" y="90"/>
                  </a:cubicBezTo>
                  <a:cubicBezTo>
                    <a:pt x="177" y="90"/>
                    <a:pt x="179" y="90"/>
                    <a:pt x="180" y="89"/>
                  </a:cubicBezTo>
                  <a:cubicBezTo>
                    <a:pt x="181" y="89"/>
                    <a:pt x="183" y="88"/>
                    <a:pt x="185" y="88"/>
                  </a:cubicBezTo>
                  <a:cubicBezTo>
                    <a:pt x="186" y="89"/>
                    <a:pt x="185" y="90"/>
                    <a:pt x="185" y="90"/>
                  </a:cubicBezTo>
                  <a:cubicBezTo>
                    <a:pt x="186" y="92"/>
                    <a:pt x="188" y="90"/>
                    <a:pt x="189" y="89"/>
                  </a:cubicBezTo>
                  <a:cubicBezTo>
                    <a:pt x="188" y="89"/>
                    <a:pt x="187" y="88"/>
                    <a:pt x="186" y="88"/>
                  </a:cubicBezTo>
                  <a:cubicBezTo>
                    <a:pt x="189" y="84"/>
                    <a:pt x="196" y="84"/>
                    <a:pt x="201" y="84"/>
                  </a:cubicBezTo>
                  <a:cubicBezTo>
                    <a:pt x="199" y="85"/>
                    <a:pt x="196" y="84"/>
                    <a:pt x="194" y="85"/>
                  </a:cubicBezTo>
                  <a:cubicBezTo>
                    <a:pt x="195" y="85"/>
                    <a:pt x="197" y="85"/>
                    <a:pt x="198" y="85"/>
                  </a:cubicBezTo>
                  <a:cubicBezTo>
                    <a:pt x="195" y="86"/>
                    <a:pt x="198" y="89"/>
                    <a:pt x="199" y="89"/>
                  </a:cubicBezTo>
                  <a:cubicBezTo>
                    <a:pt x="197" y="91"/>
                    <a:pt x="194" y="89"/>
                    <a:pt x="194" y="91"/>
                  </a:cubicBezTo>
                  <a:cubicBezTo>
                    <a:pt x="196" y="92"/>
                    <a:pt x="200" y="92"/>
                    <a:pt x="201" y="91"/>
                  </a:cubicBezTo>
                  <a:cubicBezTo>
                    <a:pt x="201" y="92"/>
                    <a:pt x="203" y="91"/>
                    <a:pt x="204" y="91"/>
                  </a:cubicBezTo>
                  <a:cubicBezTo>
                    <a:pt x="204" y="90"/>
                    <a:pt x="206" y="93"/>
                    <a:pt x="207" y="92"/>
                  </a:cubicBezTo>
                  <a:cubicBezTo>
                    <a:pt x="206" y="87"/>
                    <a:pt x="217" y="87"/>
                    <a:pt x="220" y="88"/>
                  </a:cubicBezTo>
                  <a:cubicBezTo>
                    <a:pt x="221" y="88"/>
                    <a:pt x="222" y="88"/>
                    <a:pt x="223" y="88"/>
                  </a:cubicBezTo>
                  <a:cubicBezTo>
                    <a:pt x="225" y="88"/>
                    <a:pt x="225" y="87"/>
                    <a:pt x="226" y="87"/>
                  </a:cubicBezTo>
                  <a:cubicBezTo>
                    <a:pt x="227" y="87"/>
                    <a:pt x="228" y="86"/>
                    <a:pt x="228" y="86"/>
                  </a:cubicBezTo>
                  <a:cubicBezTo>
                    <a:pt x="228" y="84"/>
                    <a:pt x="231" y="86"/>
                    <a:pt x="231" y="86"/>
                  </a:cubicBezTo>
                  <a:cubicBezTo>
                    <a:pt x="230" y="85"/>
                    <a:pt x="230" y="85"/>
                    <a:pt x="230" y="85"/>
                  </a:cubicBezTo>
                  <a:cubicBezTo>
                    <a:pt x="232" y="83"/>
                    <a:pt x="235" y="84"/>
                    <a:pt x="237" y="84"/>
                  </a:cubicBezTo>
                  <a:cubicBezTo>
                    <a:pt x="234" y="84"/>
                    <a:pt x="239" y="86"/>
                    <a:pt x="240" y="86"/>
                  </a:cubicBezTo>
                  <a:cubicBezTo>
                    <a:pt x="237" y="87"/>
                    <a:pt x="239" y="90"/>
                    <a:pt x="241" y="90"/>
                  </a:cubicBezTo>
                  <a:cubicBezTo>
                    <a:pt x="242" y="90"/>
                    <a:pt x="244" y="91"/>
                    <a:pt x="245" y="90"/>
                  </a:cubicBezTo>
                  <a:cubicBezTo>
                    <a:pt x="245" y="89"/>
                    <a:pt x="244" y="88"/>
                    <a:pt x="243" y="87"/>
                  </a:cubicBezTo>
                  <a:cubicBezTo>
                    <a:pt x="244" y="86"/>
                    <a:pt x="253" y="87"/>
                    <a:pt x="250" y="83"/>
                  </a:cubicBezTo>
                  <a:cubicBezTo>
                    <a:pt x="249" y="82"/>
                    <a:pt x="248" y="83"/>
                    <a:pt x="246" y="81"/>
                  </a:cubicBezTo>
                  <a:cubicBezTo>
                    <a:pt x="245" y="80"/>
                    <a:pt x="243" y="79"/>
                    <a:pt x="242" y="78"/>
                  </a:cubicBezTo>
                  <a:cubicBezTo>
                    <a:pt x="242" y="77"/>
                    <a:pt x="243" y="78"/>
                    <a:pt x="244" y="77"/>
                  </a:cubicBezTo>
                  <a:cubicBezTo>
                    <a:pt x="244" y="77"/>
                    <a:pt x="244" y="77"/>
                    <a:pt x="245" y="77"/>
                  </a:cubicBezTo>
                  <a:cubicBezTo>
                    <a:pt x="245" y="76"/>
                    <a:pt x="245" y="76"/>
                    <a:pt x="245" y="76"/>
                  </a:cubicBezTo>
                  <a:cubicBezTo>
                    <a:pt x="246" y="75"/>
                    <a:pt x="248" y="75"/>
                    <a:pt x="249" y="75"/>
                  </a:cubicBezTo>
                  <a:cubicBezTo>
                    <a:pt x="251" y="76"/>
                    <a:pt x="254" y="76"/>
                    <a:pt x="256" y="76"/>
                  </a:cubicBezTo>
                  <a:cubicBezTo>
                    <a:pt x="260" y="76"/>
                    <a:pt x="264" y="76"/>
                    <a:pt x="268" y="77"/>
                  </a:cubicBezTo>
                  <a:cubicBezTo>
                    <a:pt x="272" y="78"/>
                    <a:pt x="276" y="80"/>
                    <a:pt x="280" y="80"/>
                  </a:cubicBezTo>
                  <a:cubicBezTo>
                    <a:pt x="278" y="81"/>
                    <a:pt x="280" y="83"/>
                    <a:pt x="280" y="82"/>
                  </a:cubicBezTo>
                  <a:cubicBezTo>
                    <a:pt x="281" y="80"/>
                    <a:pt x="286" y="82"/>
                    <a:pt x="287" y="82"/>
                  </a:cubicBezTo>
                  <a:cubicBezTo>
                    <a:pt x="284" y="82"/>
                    <a:pt x="289" y="84"/>
                    <a:pt x="290" y="84"/>
                  </a:cubicBezTo>
                  <a:cubicBezTo>
                    <a:pt x="292" y="84"/>
                    <a:pt x="294" y="85"/>
                    <a:pt x="296" y="85"/>
                  </a:cubicBezTo>
                  <a:cubicBezTo>
                    <a:pt x="300" y="85"/>
                    <a:pt x="304" y="88"/>
                    <a:pt x="308" y="89"/>
                  </a:cubicBezTo>
                  <a:cubicBezTo>
                    <a:pt x="308" y="89"/>
                    <a:pt x="314" y="94"/>
                    <a:pt x="313" y="90"/>
                  </a:cubicBezTo>
                  <a:cubicBezTo>
                    <a:pt x="313" y="89"/>
                    <a:pt x="313" y="88"/>
                    <a:pt x="314" y="87"/>
                  </a:cubicBezTo>
                  <a:cubicBezTo>
                    <a:pt x="314" y="86"/>
                    <a:pt x="312" y="85"/>
                    <a:pt x="314" y="85"/>
                  </a:cubicBezTo>
                  <a:cubicBezTo>
                    <a:pt x="313" y="84"/>
                    <a:pt x="312" y="85"/>
                    <a:pt x="311" y="85"/>
                  </a:cubicBezTo>
                  <a:cubicBezTo>
                    <a:pt x="309" y="85"/>
                    <a:pt x="308" y="84"/>
                    <a:pt x="307" y="83"/>
                  </a:cubicBezTo>
                  <a:cubicBezTo>
                    <a:pt x="306" y="83"/>
                    <a:pt x="305" y="82"/>
                    <a:pt x="304" y="81"/>
                  </a:cubicBezTo>
                  <a:cubicBezTo>
                    <a:pt x="303" y="81"/>
                    <a:pt x="304" y="79"/>
                    <a:pt x="303" y="78"/>
                  </a:cubicBezTo>
                  <a:cubicBezTo>
                    <a:pt x="302" y="79"/>
                    <a:pt x="299" y="78"/>
                    <a:pt x="298" y="78"/>
                  </a:cubicBezTo>
                  <a:cubicBezTo>
                    <a:pt x="297" y="78"/>
                    <a:pt x="293" y="76"/>
                    <a:pt x="293" y="78"/>
                  </a:cubicBezTo>
                  <a:cubicBezTo>
                    <a:pt x="291" y="77"/>
                    <a:pt x="291" y="75"/>
                    <a:pt x="291" y="74"/>
                  </a:cubicBezTo>
                  <a:cubicBezTo>
                    <a:pt x="292" y="74"/>
                    <a:pt x="295" y="74"/>
                    <a:pt x="294" y="73"/>
                  </a:cubicBezTo>
                  <a:cubicBezTo>
                    <a:pt x="293" y="72"/>
                    <a:pt x="293" y="72"/>
                    <a:pt x="292" y="71"/>
                  </a:cubicBezTo>
                  <a:cubicBezTo>
                    <a:pt x="291" y="71"/>
                    <a:pt x="291" y="69"/>
                    <a:pt x="291" y="69"/>
                  </a:cubicBezTo>
                  <a:cubicBezTo>
                    <a:pt x="290" y="67"/>
                    <a:pt x="291" y="65"/>
                    <a:pt x="288" y="66"/>
                  </a:cubicBezTo>
                  <a:cubicBezTo>
                    <a:pt x="286" y="66"/>
                    <a:pt x="283" y="65"/>
                    <a:pt x="285" y="64"/>
                  </a:cubicBezTo>
                  <a:cubicBezTo>
                    <a:pt x="283" y="64"/>
                    <a:pt x="285" y="61"/>
                    <a:pt x="286" y="60"/>
                  </a:cubicBezTo>
                  <a:cubicBezTo>
                    <a:pt x="289" y="60"/>
                    <a:pt x="291" y="59"/>
                    <a:pt x="293" y="57"/>
                  </a:cubicBezTo>
                  <a:cubicBezTo>
                    <a:pt x="294" y="55"/>
                    <a:pt x="292" y="51"/>
                    <a:pt x="292" y="48"/>
                  </a:cubicBezTo>
                  <a:cubicBezTo>
                    <a:pt x="292" y="47"/>
                    <a:pt x="293" y="46"/>
                    <a:pt x="294" y="45"/>
                  </a:cubicBezTo>
                  <a:cubicBezTo>
                    <a:pt x="295" y="44"/>
                    <a:pt x="298" y="45"/>
                    <a:pt x="295" y="45"/>
                  </a:cubicBezTo>
                  <a:cubicBezTo>
                    <a:pt x="299" y="46"/>
                    <a:pt x="302" y="45"/>
                    <a:pt x="306" y="45"/>
                  </a:cubicBezTo>
                  <a:cubicBezTo>
                    <a:pt x="308" y="45"/>
                    <a:pt x="310" y="45"/>
                    <a:pt x="312" y="46"/>
                  </a:cubicBezTo>
                  <a:cubicBezTo>
                    <a:pt x="313" y="46"/>
                    <a:pt x="315" y="46"/>
                    <a:pt x="317" y="46"/>
                  </a:cubicBezTo>
                  <a:cubicBezTo>
                    <a:pt x="319" y="46"/>
                    <a:pt x="323" y="49"/>
                    <a:pt x="323" y="52"/>
                  </a:cubicBezTo>
                  <a:cubicBezTo>
                    <a:pt x="323" y="53"/>
                    <a:pt x="323" y="55"/>
                    <a:pt x="322" y="55"/>
                  </a:cubicBezTo>
                  <a:cubicBezTo>
                    <a:pt x="322" y="56"/>
                    <a:pt x="323" y="57"/>
                    <a:pt x="322" y="58"/>
                  </a:cubicBezTo>
                  <a:cubicBezTo>
                    <a:pt x="322" y="58"/>
                    <a:pt x="321" y="58"/>
                    <a:pt x="320" y="59"/>
                  </a:cubicBezTo>
                  <a:cubicBezTo>
                    <a:pt x="323" y="63"/>
                    <a:pt x="330" y="61"/>
                    <a:pt x="332" y="66"/>
                  </a:cubicBezTo>
                  <a:cubicBezTo>
                    <a:pt x="332" y="67"/>
                    <a:pt x="332" y="68"/>
                    <a:pt x="333" y="69"/>
                  </a:cubicBezTo>
                  <a:cubicBezTo>
                    <a:pt x="334" y="70"/>
                    <a:pt x="332" y="70"/>
                    <a:pt x="332" y="71"/>
                  </a:cubicBezTo>
                  <a:cubicBezTo>
                    <a:pt x="333" y="73"/>
                    <a:pt x="336" y="74"/>
                    <a:pt x="336" y="76"/>
                  </a:cubicBezTo>
                  <a:cubicBezTo>
                    <a:pt x="336" y="78"/>
                    <a:pt x="337" y="78"/>
                    <a:pt x="338" y="79"/>
                  </a:cubicBezTo>
                  <a:cubicBezTo>
                    <a:pt x="338" y="80"/>
                    <a:pt x="339" y="80"/>
                    <a:pt x="338" y="81"/>
                  </a:cubicBezTo>
                  <a:cubicBezTo>
                    <a:pt x="337" y="84"/>
                    <a:pt x="345" y="86"/>
                    <a:pt x="346" y="87"/>
                  </a:cubicBezTo>
                  <a:cubicBezTo>
                    <a:pt x="347" y="87"/>
                    <a:pt x="349" y="87"/>
                    <a:pt x="350" y="88"/>
                  </a:cubicBezTo>
                  <a:cubicBezTo>
                    <a:pt x="351" y="89"/>
                    <a:pt x="350" y="90"/>
                    <a:pt x="349" y="91"/>
                  </a:cubicBezTo>
                  <a:cubicBezTo>
                    <a:pt x="349" y="92"/>
                    <a:pt x="349" y="92"/>
                    <a:pt x="349" y="93"/>
                  </a:cubicBezTo>
                  <a:cubicBezTo>
                    <a:pt x="351" y="94"/>
                    <a:pt x="350" y="96"/>
                    <a:pt x="351" y="97"/>
                  </a:cubicBezTo>
                  <a:cubicBezTo>
                    <a:pt x="348" y="97"/>
                    <a:pt x="348" y="101"/>
                    <a:pt x="346" y="102"/>
                  </a:cubicBezTo>
                  <a:cubicBezTo>
                    <a:pt x="346" y="102"/>
                    <a:pt x="347" y="102"/>
                    <a:pt x="347" y="103"/>
                  </a:cubicBezTo>
                  <a:cubicBezTo>
                    <a:pt x="346" y="103"/>
                    <a:pt x="346" y="103"/>
                    <a:pt x="345" y="103"/>
                  </a:cubicBezTo>
                  <a:cubicBezTo>
                    <a:pt x="348" y="103"/>
                    <a:pt x="343" y="105"/>
                    <a:pt x="342" y="105"/>
                  </a:cubicBezTo>
                  <a:cubicBezTo>
                    <a:pt x="340" y="105"/>
                    <a:pt x="338" y="107"/>
                    <a:pt x="336" y="107"/>
                  </a:cubicBezTo>
                  <a:cubicBezTo>
                    <a:pt x="334" y="108"/>
                    <a:pt x="333" y="106"/>
                    <a:pt x="331" y="106"/>
                  </a:cubicBezTo>
                  <a:cubicBezTo>
                    <a:pt x="328" y="106"/>
                    <a:pt x="326" y="105"/>
                    <a:pt x="324" y="106"/>
                  </a:cubicBezTo>
                  <a:cubicBezTo>
                    <a:pt x="326" y="107"/>
                    <a:pt x="327" y="109"/>
                    <a:pt x="330" y="109"/>
                  </a:cubicBezTo>
                  <a:cubicBezTo>
                    <a:pt x="332" y="110"/>
                    <a:pt x="335" y="111"/>
                    <a:pt x="338" y="111"/>
                  </a:cubicBezTo>
                  <a:cubicBezTo>
                    <a:pt x="340" y="111"/>
                    <a:pt x="343" y="111"/>
                    <a:pt x="346" y="111"/>
                  </a:cubicBezTo>
                  <a:cubicBezTo>
                    <a:pt x="347" y="111"/>
                    <a:pt x="349" y="112"/>
                    <a:pt x="350" y="112"/>
                  </a:cubicBezTo>
                  <a:cubicBezTo>
                    <a:pt x="351" y="112"/>
                    <a:pt x="353" y="111"/>
                    <a:pt x="352" y="110"/>
                  </a:cubicBezTo>
                  <a:cubicBezTo>
                    <a:pt x="352" y="108"/>
                    <a:pt x="354" y="109"/>
                    <a:pt x="355" y="107"/>
                  </a:cubicBezTo>
                  <a:cubicBezTo>
                    <a:pt x="357" y="106"/>
                    <a:pt x="360" y="106"/>
                    <a:pt x="361" y="104"/>
                  </a:cubicBezTo>
                  <a:cubicBezTo>
                    <a:pt x="361" y="102"/>
                    <a:pt x="359" y="100"/>
                    <a:pt x="362" y="98"/>
                  </a:cubicBezTo>
                  <a:cubicBezTo>
                    <a:pt x="367" y="96"/>
                    <a:pt x="361" y="92"/>
                    <a:pt x="359" y="91"/>
                  </a:cubicBezTo>
                  <a:cubicBezTo>
                    <a:pt x="357" y="90"/>
                    <a:pt x="358" y="89"/>
                    <a:pt x="357" y="88"/>
                  </a:cubicBezTo>
                  <a:cubicBezTo>
                    <a:pt x="356" y="85"/>
                    <a:pt x="360" y="86"/>
                    <a:pt x="361" y="85"/>
                  </a:cubicBezTo>
                  <a:cubicBezTo>
                    <a:pt x="364" y="85"/>
                    <a:pt x="367" y="83"/>
                    <a:pt x="370" y="84"/>
                  </a:cubicBezTo>
                  <a:cubicBezTo>
                    <a:pt x="372" y="84"/>
                    <a:pt x="374" y="86"/>
                    <a:pt x="375" y="87"/>
                  </a:cubicBezTo>
                  <a:cubicBezTo>
                    <a:pt x="378" y="88"/>
                    <a:pt x="379" y="88"/>
                    <a:pt x="380" y="90"/>
                  </a:cubicBezTo>
                  <a:cubicBezTo>
                    <a:pt x="381" y="91"/>
                    <a:pt x="381" y="92"/>
                    <a:pt x="382" y="94"/>
                  </a:cubicBezTo>
                  <a:cubicBezTo>
                    <a:pt x="382" y="94"/>
                    <a:pt x="384" y="96"/>
                    <a:pt x="382" y="95"/>
                  </a:cubicBezTo>
                  <a:cubicBezTo>
                    <a:pt x="385" y="100"/>
                    <a:pt x="393" y="98"/>
                    <a:pt x="398" y="98"/>
                  </a:cubicBezTo>
                  <a:cubicBezTo>
                    <a:pt x="397" y="98"/>
                    <a:pt x="396" y="97"/>
                    <a:pt x="395" y="98"/>
                  </a:cubicBezTo>
                  <a:cubicBezTo>
                    <a:pt x="394" y="98"/>
                    <a:pt x="394" y="97"/>
                    <a:pt x="394" y="97"/>
                  </a:cubicBezTo>
                  <a:cubicBezTo>
                    <a:pt x="391" y="97"/>
                    <a:pt x="389" y="97"/>
                    <a:pt x="386" y="96"/>
                  </a:cubicBezTo>
                  <a:cubicBezTo>
                    <a:pt x="385" y="96"/>
                    <a:pt x="384" y="94"/>
                    <a:pt x="384" y="93"/>
                  </a:cubicBezTo>
                  <a:cubicBezTo>
                    <a:pt x="384" y="91"/>
                    <a:pt x="387" y="92"/>
                    <a:pt x="386" y="91"/>
                  </a:cubicBezTo>
                  <a:cubicBezTo>
                    <a:pt x="386" y="90"/>
                    <a:pt x="384" y="89"/>
                    <a:pt x="383" y="89"/>
                  </a:cubicBezTo>
                  <a:cubicBezTo>
                    <a:pt x="382" y="87"/>
                    <a:pt x="381" y="85"/>
                    <a:pt x="379" y="85"/>
                  </a:cubicBezTo>
                  <a:cubicBezTo>
                    <a:pt x="376" y="84"/>
                    <a:pt x="374" y="83"/>
                    <a:pt x="372" y="82"/>
                  </a:cubicBezTo>
                  <a:cubicBezTo>
                    <a:pt x="370" y="82"/>
                    <a:pt x="367" y="82"/>
                    <a:pt x="365" y="81"/>
                  </a:cubicBezTo>
                  <a:cubicBezTo>
                    <a:pt x="362" y="81"/>
                    <a:pt x="361" y="82"/>
                    <a:pt x="358" y="82"/>
                  </a:cubicBezTo>
                  <a:cubicBezTo>
                    <a:pt x="356" y="83"/>
                    <a:pt x="353" y="83"/>
                    <a:pt x="350" y="83"/>
                  </a:cubicBezTo>
                  <a:cubicBezTo>
                    <a:pt x="348" y="83"/>
                    <a:pt x="348" y="80"/>
                    <a:pt x="347" y="79"/>
                  </a:cubicBezTo>
                  <a:cubicBezTo>
                    <a:pt x="345" y="77"/>
                    <a:pt x="343" y="77"/>
                    <a:pt x="343" y="74"/>
                  </a:cubicBezTo>
                  <a:cubicBezTo>
                    <a:pt x="343" y="73"/>
                    <a:pt x="343" y="72"/>
                    <a:pt x="343" y="71"/>
                  </a:cubicBezTo>
                  <a:cubicBezTo>
                    <a:pt x="343" y="70"/>
                    <a:pt x="345" y="69"/>
                    <a:pt x="345" y="68"/>
                  </a:cubicBezTo>
                  <a:cubicBezTo>
                    <a:pt x="344" y="67"/>
                    <a:pt x="342" y="66"/>
                    <a:pt x="341" y="66"/>
                  </a:cubicBezTo>
                  <a:cubicBezTo>
                    <a:pt x="337" y="63"/>
                    <a:pt x="334" y="61"/>
                    <a:pt x="329" y="60"/>
                  </a:cubicBezTo>
                  <a:cubicBezTo>
                    <a:pt x="330" y="59"/>
                    <a:pt x="331" y="58"/>
                    <a:pt x="331" y="57"/>
                  </a:cubicBezTo>
                  <a:cubicBezTo>
                    <a:pt x="332" y="57"/>
                    <a:pt x="331" y="56"/>
                    <a:pt x="332" y="55"/>
                  </a:cubicBezTo>
                  <a:cubicBezTo>
                    <a:pt x="334" y="54"/>
                    <a:pt x="336" y="54"/>
                    <a:pt x="338" y="53"/>
                  </a:cubicBezTo>
                  <a:cubicBezTo>
                    <a:pt x="343" y="51"/>
                    <a:pt x="336" y="47"/>
                    <a:pt x="334" y="46"/>
                  </a:cubicBezTo>
                  <a:cubicBezTo>
                    <a:pt x="338" y="44"/>
                    <a:pt x="345" y="49"/>
                    <a:pt x="344" y="53"/>
                  </a:cubicBezTo>
                  <a:cubicBezTo>
                    <a:pt x="344" y="56"/>
                    <a:pt x="344" y="56"/>
                    <a:pt x="346" y="57"/>
                  </a:cubicBezTo>
                  <a:cubicBezTo>
                    <a:pt x="347" y="58"/>
                    <a:pt x="348" y="60"/>
                    <a:pt x="346" y="59"/>
                  </a:cubicBezTo>
                  <a:cubicBezTo>
                    <a:pt x="348" y="61"/>
                    <a:pt x="351" y="61"/>
                    <a:pt x="354" y="62"/>
                  </a:cubicBezTo>
                  <a:cubicBezTo>
                    <a:pt x="356" y="62"/>
                    <a:pt x="360" y="61"/>
                    <a:pt x="361" y="63"/>
                  </a:cubicBezTo>
                  <a:cubicBezTo>
                    <a:pt x="361" y="59"/>
                    <a:pt x="376" y="69"/>
                    <a:pt x="377" y="64"/>
                  </a:cubicBezTo>
                  <a:cubicBezTo>
                    <a:pt x="376" y="64"/>
                    <a:pt x="375" y="64"/>
                    <a:pt x="373" y="64"/>
                  </a:cubicBezTo>
                  <a:cubicBezTo>
                    <a:pt x="373" y="64"/>
                    <a:pt x="373" y="63"/>
                    <a:pt x="373" y="63"/>
                  </a:cubicBezTo>
                  <a:cubicBezTo>
                    <a:pt x="371" y="64"/>
                    <a:pt x="371" y="62"/>
                    <a:pt x="370" y="61"/>
                  </a:cubicBezTo>
                  <a:cubicBezTo>
                    <a:pt x="369" y="61"/>
                    <a:pt x="367" y="62"/>
                    <a:pt x="367" y="60"/>
                  </a:cubicBezTo>
                  <a:cubicBezTo>
                    <a:pt x="365" y="62"/>
                    <a:pt x="360" y="60"/>
                    <a:pt x="358" y="59"/>
                  </a:cubicBezTo>
                  <a:cubicBezTo>
                    <a:pt x="357" y="59"/>
                    <a:pt x="355" y="59"/>
                    <a:pt x="354" y="58"/>
                  </a:cubicBezTo>
                  <a:cubicBezTo>
                    <a:pt x="352" y="58"/>
                    <a:pt x="350" y="56"/>
                    <a:pt x="349" y="55"/>
                  </a:cubicBezTo>
                  <a:cubicBezTo>
                    <a:pt x="351" y="54"/>
                    <a:pt x="354" y="53"/>
                    <a:pt x="357" y="54"/>
                  </a:cubicBezTo>
                  <a:cubicBezTo>
                    <a:pt x="359" y="55"/>
                    <a:pt x="362" y="57"/>
                    <a:pt x="365" y="55"/>
                  </a:cubicBezTo>
                  <a:cubicBezTo>
                    <a:pt x="364" y="53"/>
                    <a:pt x="362" y="52"/>
                    <a:pt x="360" y="53"/>
                  </a:cubicBezTo>
                  <a:cubicBezTo>
                    <a:pt x="360" y="53"/>
                    <a:pt x="357" y="54"/>
                    <a:pt x="358" y="52"/>
                  </a:cubicBezTo>
                  <a:cubicBezTo>
                    <a:pt x="359" y="53"/>
                    <a:pt x="362" y="50"/>
                    <a:pt x="363" y="50"/>
                  </a:cubicBezTo>
                  <a:cubicBezTo>
                    <a:pt x="365" y="50"/>
                    <a:pt x="368" y="50"/>
                    <a:pt x="370" y="50"/>
                  </a:cubicBezTo>
                  <a:cubicBezTo>
                    <a:pt x="373" y="51"/>
                    <a:pt x="375" y="52"/>
                    <a:pt x="378" y="52"/>
                  </a:cubicBezTo>
                  <a:cubicBezTo>
                    <a:pt x="379" y="52"/>
                    <a:pt x="380" y="52"/>
                    <a:pt x="382" y="52"/>
                  </a:cubicBezTo>
                  <a:cubicBezTo>
                    <a:pt x="382" y="53"/>
                    <a:pt x="385" y="54"/>
                    <a:pt x="382" y="54"/>
                  </a:cubicBezTo>
                  <a:cubicBezTo>
                    <a:pt x="385" y="54"/>
                    <a:pt x="387" y="55"/>
                    <a:pt x="390" y="56"/>
                  </a:cubicBezTo>
                  <a:cubicBezTo>
                    <a:pt x="393" y="57"/>
                    <a:pt x="396" y="57"/>
                    <a:pt x="400" y="56"/>
                  </a:cubicBezTo>
                  <a:cubicBezTo>
                    <a:pt x="399" y="55"/>
                    <a:pt x="398" y="54"/>
                    <a:pt x="397" y="54"/>
                  </a:cubicBezTo>
                  <a:cubicBezTo>
                    <a:pt x="395" y="53"/>
                    <a:pt x="395" y="53"/>
                    <a:pt x="394" y="52"/>
                  </a:cubicBezTo>
                  <a:cubicBezTo>
                    <a:pt x="391" y="50"/>
                    <a:pt x="388" y="51"/>
                    <a:pt x="384" y="50"/>
                  </a:cubicBezTo>
                  <a:cubicBezTo>
                    <a:pt x="382" y="50"/>
                    <a:pt x="379" y="49"/>
                    <a:pt x="378" y="46"/>
                  </a:cubicBezTo>
                  <a:cubicBezTo>
                    <a:pt x="377" y="44"/>
                    <a:pt x="375" y="42"/>
                    <a:pt x="372" y="42"/>
                  </a:cubicBezTo>
                  <a:cubicBezTo>
                    <a:pt x="375" y="42"/>
                    <a:pt x="372" y="41"/>
                    <a:pt x="371" y="41"/>
                  </a:cubicBezTo>
                  <a:cubicBezTo>
                    <a:pt x="371" y="41"/>
                    <a:pt x="374" y="39"/>
                    <a:pt x="372" y="40"/>
                  </a:cubicBezTo>
                  <a:cubicBezTo>
                    <a:pt x="374" y="37"/>
                    <a:pt x="381" y="38"/>
                    <a:pt x="383" y="38"/>
                  </a:cubicBezTo>
                  <a:cubicBezTo>
                    <a:pt x="388" y="38"/>
                    <a:pt x="394" y="38"/>
                    <a:pt x="399" y="37"/>
                  </a:cubicBezTo>
                  <a:cubicBezTo>
                    <a:pt x="401" y="37"/>
                    <a:pt x="403" y="38"/>
                    <a:pt x="405" y="37"/>
                  </a:cubicBezTo>
                  <a:cubicBezTo>
                    <a:pt x="406" y="37"/>
                    <a:pt x="407" y="36"/>
                    <a:pt x="409" y="36"/>
                  </a:cubicBezTo>
                  <a:cubicBezTo>
                    <a:pt x="411" y="36"/>
                    <a:pt x="415" y="37"/>
                    <a:pt x="417" y="36"/>
                  </a:cubicBezTo>
                  <a:cubicBezTo>
                    <a:pt x="416" y="35"/>
                    <a:pt x="416" y="35"/>
                    <a:pt x="415" y="34"/>
                  </a:cubicBezTo>
                  <a:cubicBezTo>
                    <a:pt x="416" y="34"/>
                    <a:pt x="417" y="34"/>
                    <a:pt x="417" y="34"/>
                  </a:cubicBezTo>
                  <a:cubicBezTo>
                    <a:pt x="415" y="34"/>
                    <a:pt x="413" y="33"/>
                    <a:pt x="411" y="32"/>
                  </a:cubicBezTo>
                  <a:cubicBezTo>
                    <a:pt x="409" y="32"/>
                    <a:pt x="407" y="33"/>
                    <a:pt x="405" y="31"/>
                  </a:cubicBezTo>
                  <a:cubicBezTo>
                    <a:pt x="406" y="31"/>
                    <a:pt x="407" y="31"/>
                    <a:pt x="408" y="32"/>
                  </a:cubicBezTo>
                  <a:cubicBezTo>
                    <a:pt x="407" y="31"/>
                    <a:pt x="406" y="31"/>
                    <a:pt x="405" y="31"/>
                  </a:cubicBezTo>
                  <a:cubicBezTo>
                    <a:pt x="407" y="31"/>
                    <a:pt x="408" y="30"/>
                    <a:pt x="409" y="31"/>
                  </a:cubicBezTo>
                  <a:cubicBezTo>
                    <a:pt x="410" y="31"/>
                    <a:pt x="410" y="31"/>
                    <a:pt x="411" y="32"/>
                  </a:cubicBezTo>
                  <a:cubicBezTo>
                    <a:pt x="411" y="32"/>
                    <a:pt x="413" y="31"/>
                    <a:pt x="413" y="31"/>
                  </a:cubicBezTo>
                  <a:cubicBezTo>
                    <a:pt x="413" y="30"/>
                    <a:pt x="412" y="30"/>
                    <a:pt x="411" y="30"/>
                  </a:cubicBezTo>
                  <a:cubicBezTo>
                    <a:pt x="410" y="30"/>
                    <a:pt x="406" y="29"/>
                    <a:pt x="409" y="29"/>
                  </a:cubicBezTo>
                  <a:cubicBezTo>
                    <a:pt x="408" y="29"/>
                    <a:pt x="406" y="29"/>
                    <a:pt x="405" y="29"/>
                  </a:cubicBezTo>
                  <a:cubicBezTo>
                    <a:pt x="404" y="29"/>
                    <a:pt x="403" y="29"/>
                    <a:pt x="403" y="28"/>
                  </a:cubicBezTo>
                  <a:cubicBezTo>
                    <a:pt x="400" y="27"/>
                    <a:pt x="405" y="28"/>
                    <a:pt x="402" y="27"/>
                  </a:cubicBezTo>
                  <a:cubicBezTo>
                    <a:pt x="404" y="26"/>
                    <a:pt x="407" y="30"/>
                    <a:pt x="409" y="28"/>
                  </a:cubicBezTo>
                  <a:cubicBezTo>
                    <a:pt x="409" y="28"/>
                    <a:pt x="408" y="27"/>
                    <a:pt x="410" y="28"/>
                  </a:cubicBezTo>
                  <a:cubicBezTo>
                    <a:pt x="408" y="26"/>
                    <a:pt x="411" y="25"/>
                    <a:pt x="409" y="25"/>
                  </a:cubicBezTo>
                  <a:cubicBezTo>
                    <a:pt x="410" y="25"/>
                    <a:pt x="411" y="26"/>
                    <a:pt x="412" y="26"/>
                  </a:cubicBezTo>
                  <a:cubicBezTo>
                    <a:pt x="412" y="24"/>
                    <a:pt x="407" y="25"/>
                    <a:pt x="406" y="24"/>
                  </a:cubicBezTo>
                  <a:cubicBezTo>
                    <a:pt x="408" y="23"/>
                    <a:pt x="411" y="25"/>
                    <a:pt x="414" y="24"/>
                  </a:cubicBezTo>
                  <a:cubicBezTo>
                    <a:pt x="415" y="23"/>
                    <a:pt x="416" y="21"/>
                    <a:pt x="419" y="21"/>
                  </a:cubicBezTo>
                  <a:cubicBezTo>
                    <a:pt x="416" y="21"/>
                    <a:pt x="421" y="21"/>
                    <a:pt x="421" y="21"/>
                  </a:cubicBezTo>
                  <a:cubicBezTo>
                    <a:pt x="422" y="21"/>
                    <a:pt x="425" y="21"/>
                    <a:pt x="424" y="20"/>
                  </a:cubicBezTo>
                  <a:cubicBezTo>
                    <a:pt x="429" y="19"/>
                    <a:pt x="433" y="19"/>
                    <a:pt x="438" y="18"/>
                  </a:cubicBezTo>
                  <a:cubicBezTo>
                    <a:pt x="442" y="18"/>
                    <a:pt x="446" y="18"/>
                    <a:pt x="450" y="16"/>
                  </a:cubicBezTo>
                  <a:cubicBezTo>
                    <a:pt x="448" y="17"/>
                    <a:pt x="447" y="17"/>
                    <a:pt x="445" y="16"/>
                  </a:cubicBezTo>
                  <a:cubicBezTo>
                    <a:pt x="445" y="16"/>
                    <a:pt x="440" y="16"/>
                    <a:pt x="443" y="17"/>
                  </a:cubicBezTo>
                  <a:cubicBezTo>
                    <a:pt x="442" y="17"/>
                    <a:pt x="440" y="16"/>
                    <a:pt x="442" y="15"/>
                  </a:cubicBezTo>
                  <a:cubicBezTo>
                    <a:pt x="443" y="15"/>
                    <a:pt x="446" y="16"/>
                    <a:pt x="448" y="15"/>
                  </a:cubicBezTo>
                  <a:cubicBezTo>
                    <a:pt x="447" y="15"/>
                    <a:pt x="446" y="15"/>
                    <a:pt x="445" y="15"/>
                  </a:cubicBezTo>
                  <a:cubicBezTo>
                    <a:pt x="451" y="16"/>
                    <a:pt x="457" y="13"/>
                    <a:pt x="463" y="15"/>
                  </a:cubicBezTo>
                  <a:cubicBezTo>
                    <a:pt x="462" y="16"/>
                    <a:pt x="462" y="16"/>
                    <a:pt x="461" y="17"/>
                  </a:cubicBezTo>
                  <a:cubicBezTo>
                    <a:pt x="462" y="17"/>
                    <a:pt x="463" y="17"/>
                    <a:pt x="464" y="16"/>
                  </a:cubicBezTo>
                  <a:cubicBezTo>
                    <a:pt x="466" y="16"/>
                    <a:pt x="467" y="17"/>
                    <a:pt x="468" y="17"/>
                  </a:cubicBezTo>
                  <a:cubicBezTo>
                    <a:pt x="469" y="17"/>
                    <a:pt x="470" y="16"/>
                    <a:pt x="472" y="16"/>
                  </a:cubicBezTo>
                  <a:cubicBezTo>
                    <a:pt x="473" y="16"/>
                    <a:pt x="474" y="16"/>
                    <a:pt x="475" y="16"/>
                  </a:cubicBezTo>
                  <a:cubicBezTo>
                    <a:pt x="475" y="16"/>
                    <a:pt x="474" y="15"/>
                    <a:pt x="473" y="15"/>
                  </a:cubicBezTo>
                  <a:cubicBezTo>
                    <a:pt x="474" y="15"/>
                    <a:pt x="479" y="15"/>
                    <a:pt x="475" y="15"/>
                  </a:cubicBezTo>
                  <a:cubicBezTo>
                    <a:pt x="480" y="13"/>
                    <a:pt x="484" y="15"/>
                    <a:pt x="489" y="15"/>
                  </a:cubicBezTo>
                  <a:cubicBezTo>
                    <a:pt x="486" y="13"/>
                    <a:pt x="481" y="14"/>
                    <a:pt x="479" y="11"/>
                  </a:cubicBezTo>
                  <a:cubicBezTo>
                    <a:pt x="483" y="12"/>
                    <a:pt x="487" y="12"/>
                    <a:pt x="491" y="11"/>
                  </a:cubicBezTo>
                  <a:cubicBezTo>
                    <a:pt x="492" y="11"/>
                    <a:pt x="494" y="12"/>
                    <a:pt x="496" y="12"/>
                  </a:cubicBezTo>
                  <a:cubicBezTo>
                    <a:pt x="498" y="12"/>
                    <a:pt x="500" y="12"/>
                    <a:pt x="503" y="12"/>
                  </a:cubicBezTo>
                  <a:cubicBezTo>
                    <a:pt x="501" y="12"/>
                    <a:pt x="492" y="11"/>
                    <a:pt x="492" y="10"/>
                  </a:cubicBezTo>
                  <a:cubicBezTo>
                    <a:pt x="492" y="9"/>
                    <a:pt x="491" y="9"/>
                    <a:pt x="490" y="9"/>
                  </a:cubicBezTo>
                  <a:cubicBezTo>
                    <a:pt x="488" y="8"/>
                    <a:pt x="487" y="6"/>
                    <a:pt x="490" y="7"/>
                  </a:cubicBezTo>
                  <a:cubicBezTo>
                    <a:pt x="489" y="6"/>
                    <a:pt x="489" y="6"/>
                    <a:pt x="489" y="6"/>
                  </a:cubicBezTo>
                  <a:cubicBezTo>
                    <a:pt x="489" y="5"/>
                    <a:pt x="490" y="5"/>
                    <a:pt x="491" y="4"/>
                  </a:cubicBezTo>
                  <a:cubicBezTo>
                    <a:pt x="491" y="4"/>
                    <a:pt x="490" y="4"/>
                    <a:pt x="490" y="4"/>
                  </a:cubicBezTo>
                  <a:cubicBezTo>
                    <a:pt x="492" y="4"/>
                    <a:pt x="494" y="2"/>
                    <a:pt x="496" y="1"/>
                  </a:cubicBezTo>
                  <a:cubicBezTo>
                    <a:pt x="498" y="1"/>
                    <a:pt x="501" y="0"/>
                    <a:pt x="503" y="1"/>
                  </a:cubicBezTo>
                  <a:cubicBezTo>
                    <a:pt x="506" y="1"/>
                    <a:pt x="508" y="1"/>
                    <a:pt x="511" y="2"/>
                  </a:cubicBezTo>
                  <a:cubicBezTo>
                    <a:pt x="514" y="3"/>
                    <a:pt x="517" y="2"/>
                    <a:pt x="519" y="4"/>
                  </a:cubicBezTo>
                  <a:cubicBezTo>
                    <a:pt x="518" y="4"/>
                    <a:pt x="516" y="5"/>
                    <a:pt x="515" y="5"/>
                  </a:cubicBezTo>
                  <a:cubicBezTo>
                    <a:pt x="512" y="6"/>
                    <a:pt x="510" y="5"/>
                    <a:pt x="508" y="6"/>
                  </a:cubicBezTo>
                  <a:cubicBezTo>
                    <a:pt x="512" y="6"/>
                    <a:pt x="516" y="6"/>
                    <a:pt x="520" y="6"/>
                  </a:cubicBezTo>
                  <a:cubicBezTo>
                    <a:pt x="520" y="7"/>
                    <a:pt x="519" y="7"/>
                    <a:pt x="518" y="7"/>
                  </a:cubicBezTo>
                  <a:cubicBezTo>
                    <a:pt x="522" y="7"/>
                    <a:pt x="527" y="6"/>
                    <a:pt x="531" y="7"/>
                  </a:cubicBezTo>
                  <a:cubicBezTo>
                    <a:pt x="534" y="8"/>
                    <a:pt x="531" y="11"/>
                    <a:pt x="530" y="11"/>
                  </a:cubicBezTo>
                  <a:cubicBezTo>
                    <a:pt x="532" y="12"/>
                    <a:pt x="534" y="11"/>
                    <a:pt x="537" y="11"/>
                  </a:cubicBezTo>
                  <a:cubicBezTo>
                    <a:pt x="538" y="11"/>
                    <a:pt x="541" y="11"/>
                    <a:pt x="539" y="9"/>
                  </a:cubicBezTo>
                  <a:cubicBezTo>
                    <a:pt x="542" y="9"/>
                    <a:pt x="545" y="9"/>
                    <a:pt x="548" y="9"/>
                  </a:cubicBezTo>
                  <a:cubicBezTo>
                    <a:pt x="551" y="9"/>
                    <a:pt x="554" y="9"/>
                    <a:pt x="557" y="9"/>
                  </a:cubicBezTo>
                  <a:cubicBezTo>
                    <a:pt x="559" y="9"/>
                    <a:pt x="571" y="10"/>
                    <a:pt x="571" y="12"/>
                  </a:cubicBezTo>
                  <a:cubicBezTo>
                    <a:pt x="572" y="11"/>
                    <a:pt x="575" y="12"/>
                    <a:pt x="576" y="13"/>
                  </a:cubicBezTo>
                  <a:cubicBezTo>
                    <a:pt x="577" y="13"/>
                    <a:pt x="579" y="15"/>
                    <a:pt x="579" y="15"/>
                  </a:cubicBezTo>
                  <a:cubicBezTo>
                    <a:pt x="580" y="14"/>
                    <a:pt x="581" y="15"/>
                    <a:pt x="582" y="15"/>
                  </a:cubicBezTo>
                  <a:cubicBezTo>
                    <a:pt x="581" y="14"/>
                    <a:pt x="580" y="14"/>
                    <a:pt x="579" y="14"/>
                  </a:cubicBezTo>
                  <a:cubicBezTo>
                    <a:pt x="582" y="13"/>
                    <a:pt x="584" y="15"/>
                    <a:pt x="586" y="16"/>
                  </a:cubicBezTo>
                  <a:cubicBezTo>
                    <a:pt x="587" y="17"/>
                    <a:pt x="588" y="17"/>
                    <a:pt x="589" y="17"/>
                  </a:cubicBezTo>
                  <a:cubicBezTo>
                    <a:pt x="590" y="17"/>
                    <a:pt x="590" y="19"/>
                    <a:pt x="591" y="20"/>
                  </a:cubicBezTo>
                  <a:cubicBezTo>
                    <a:pt x="587" y="20"/>
                    <a:pt x="583" y="17"/>
                    <a:pt x="579" y="17"/>
                  </a:cubicBezTo>
                  <a:cubicBezTo>
                    <a:pt x="581" y="18"/>
                    <a:pt x="583" y="18"/>
                    <a:pt x="584" y="19"/>
                  </a:cubicBezTo>
                  <a:cubicBezTo>
                    <a:pt x="586" y="20"/>
                    <a:pt x="587" y="19"/>
                    <a:pt x="589" y="20"/>
                  </a:cubicBezTo>
                  <a:cubicBezTo>
                    <a:pt x="590" y="20"/>
                    <a:pt x="595" y="21"/>
                    <a:pt x="593" y="24"/>
                  </a:cubicBezTo>
                  <a:cubicBezTo>
                    <a:pt x="592" y="25"/>
                    <a:pt x="592" y="25"/>
                    <a:pt x="590" y="26"/>
                  </a:cubicBezTo>
                  <a:cubicBezTo>
                    <a:pt x="590" y="26"/>
                    <a:pt x="588" y="26"/>
                    <a:pt x="588" y="27"/>
                  </a:cubicBezTo>
                  <a:cubicBezTo>
                    <a:pt x="587" y="27"/>
                    <a:pt x="588" y="28"/>
                    <a:pt x="587" y="28"/>
                  </a:cubicBezTo>
                  <a:cubicBezTo>
                    <a:pt x="586" y="29"/>
                    <a:pt x="585" y="28"/>
                    <a:pt x="584" y="28"/>
                  </a:cubicBezTo>
                  <a:cubicBezTo>
                    <a:pt x="582" y="29"/>
                    <a:pt x="581" y="30"/>
                    <a:pt x="578" y="30"/>
                  </a:cubicBezTo>
                  <a:cubicBezTo>
                    <a:pt x="579" y="30"/>
                    <a:pt x="579" y="31"/>
                    <a:pt x="580" y="31"/>
                  </a:cubicBezTo>
                  <a:cubicBezTo>
                    <a:pt x="578" y="32"/>
                    <a:pt x="577" y="31"/>
                    <a:pt x="575" y="32"/>
                  </a:cubicBezTo>
                  <a:cubicBezTo>
                    <a:pt x="576" y="32"/>
                    <a:pt x="577" y="32"/>
                    <a:pt x="578" y="32"/>
                  </a:cubicBezTo>
                  <a:cubicBezTo>
                    <a:pt x="578" y="35"/>
                    <a:pt x="574" y="34"/>
                    <a:pt x="572" y="36"/>
                  </a:cubicBezTo>
                  <a:cubicBezTo>
                    <a:pt x="572" y="37"/>
                    <a:pt x="572" y="37"/>
                    <a:pt x="571" y="38"/>
                  </a:cubicBezTo>
                  <a:cubicBezTo>
                    <a:pt x="569" y="38"/>
                    <a:pt x="567" y="38"/>
                    <a:pt x="566" y="38"/>
                  </a:cubicBezTo>
                  <a:cubicBezTo>
                    <a:pt x="565" y="39"/>
                    <a:pt x="564" y="39"/>
                    <a:pt x="564" y="41"/>
                  </a:cubicBezTo>
                  <a:cubicBezTo>
                    <a:pt x="564" y="42"/>
                    <a:pt x="561" y="41"/>
                    <a:pt x="561" y="41"/>
                  </a:cubicBezTo>
                  <a:cubicBezTo>
                    <a:pt x="559" y="41"/>
                    <a:pt x="560" y="43"/>
                    <a:pt x="560" y="44"/>
                  </a:cubicBezTo>
                  <a:cubicBezTo>
                    <a:pt x="560" y="45"/>
                    <a:pt x="557" y="46"/>
                    <a:pt x="556" y="46"/>
                  </a:cubicBezTo>
                  <a:cubicBezTo>
                    <a:pt x="559" y="47"/>
                    <a:pt x="561" y="46"/>
                    <a:pt x="563" y="44"/>
                  </a:cubicBezTo>
                  <a:cubicBezTo>
                    <a:pt x="562" y="44"/>
                    <a:pt x="561" y="42"/>
                    <a:pt x="563" y="42"/>
                  </a:cubicBezTo>
                  <a:cubicBezTo>
                    <a:pt x="564" y="42"/>
                    <a:pt x="565" y="43"/>
                    <a:pt x="567" y="42"/>
                  </a:cubicBezTo>
                  <a:cubicBezTo>
                    <a:pt x="568" y="42"/>
                    <a:pt x="570" y="43"/>
                    <a:pt x="572" y="42"/>
                  </a:cubicBezTo>
                  <a:cubicBezTo>
                    <a:pt x="573" y="42"/>
                    <a:pt x="578" y="42"/>
                    <a:pt x="575" y="41"/>
                  </a:cubicBezTo>
                  <a:cubicBezTo>
                    <a:pt x="576" y="41"/>
                    <a:pt x="577" y="41"/>
                    <a:pt x="578" y="41"/>
                  </a:cubicBezTo>
                  <a:cubicBezTo>
                    <a:pt x="580" y="41"/>
                    <a:pt x="581" y="40"/>
                    <a:pt x="582" y="40"/>
                  </a:cubicBezTo>
                  <a:cubicBezTo>
                    <a:pt x="582" y="40"/>
                    <a:pt x="581" y="40"/>
                    <a:pt x="580" y="39"/>
                  </a:cubicBezTo>
                  <a:cubicBezTo>
                    <a:pt x="584" y="40"/>
                    <a:pt x="587" y="39"/>
                    <a:pt x="591" y="37"/>
                  </a:cubicBezTo>
                  <a:cubicBezTo>
                    <a:pt x="588" y="35"/>
                    <a:pt x="582" y="40"/>
                    <a:pt x="580" y="36"/>
                  </a:cubicBezTo>
                  <a:cubicBezTo>
                    <a:pt x="581" y="36"/>
                    <a:pt x="581" y="35"/>
                    <a:pt x="581" y="35"/>
                  </a:cubicBezTo>
                  <a:cubicBezTo>
                    <a:pt x="582" y="34"/>
                    <a:pt x="585" y="34"/>
                    <a:pt x="586" y="35"/>
                  </a:cubicBezTo>
                  <a:cubicBezTo>
                    <a:pt x="587" y="35"/>
                    <a:pt x="590" y="36"/>
                    <a:pt x="590" y="35"/>
                  </a:cubicBezTo>
                  <a:cubicBezTo>
                    <a:pt x="590" y="34"/>
                    <a:pt x="591" y="34"/>
                    <a:pt x="592" y="34"/>
                  </a:cubicBezTo>
                  <a:cubicBezTo>
                    <a:pt x="589" y="35"/>
                    <a:pt x="596" y="37"/>
                    <a:pt x="597" y="38"/>
                  </a:cubicBezTo>
                  <a:cubicBezTo>
                    <a:pt x="599" y="38"/>
                    <a:pt x="603" y="38"/>
                    <a:pt x="605" y="37"/>
                  </a:cubicBezTo>
                  <a:cubicBezTo>
                    <a:pt x="604" y="36"/>
                    <a:pt x="603" y="36"/>
                    <a:pt x="603" y="35"/>
                  </a:cubicBezTo>
                  <a:cubicBezTo>
                    <a:pt x="605" y="36"/>
                    <a:pt x="608" y="36"/>
                    <a:pt x="610" y="38"/>
                  </a:cubicBezTo>
                  <a:cubicBezTo>
                    <a:pt x="611" y="39"/>
                    <a:pt x="610" y="40"/>
                    <a:pt x="612" y="40"/>
                  </a:cubicBezTo>
                  <a:cubicBezTo>
                    <a:pt x="614" y="41"/>
                    <a:pt x="614" y="41"/>
                    <a:pt x="617" y="41"/>
                  </a:cubicBezTo>
                  <a:cubicBezTo>
                    <a:pt x="615" y="41"/>
                    <a:pt x="613" y="40"/>
                    <a:pt x="612" y="39"/>
                  </a:cubicBezTo>
                  <a:cubicBezTo>
                    <a:pt x="620" y="37"/>
                    <a:pt x="628" y="38"/>
                    <a:pt x="636" y="38"/>
                  </a:cubicBezTo>
                  <a:cubicBezTo>
                    <a:pt x="640" y="39"/>
                    <a:pt x="649" y="37"/>
                    <a:pt x="651" y="40"/>
                  </a:cubicBezTo>
                  <a:cubicBezTo>
                    <a:pt x="650" y="40"/>
                    <a:pt x="649" y="39"/>
                    <a:pt x="648" y="40"/>
                  </a:cubicBezTo>
                  <a:cubicBezTo>
                    <a:pt x="651" y="43"/>
                    <a:pt x="655" y="43"/>
                    <a:pt x="658" y="43"/>
                  </a:cubicBezTo>
                  <a:cubicBezTo>
                    <a:pt x="662" y="44"/>
                    <a:pt x="667" y="44"/>
                    <a:pt x="671" y="45"/>
                  </a:cubicBezTo>
                  <a:cubicBezTo>
                    <a:pt x="675" y="45"/>
                    <a:pt x="679" y="45"/>
                    <a:pt x="683" y="44"/>
                  </a:cubicBezTo>
                  <a:cubicBezTo>
                    <a:pt x="684" y="44"/>
                    <a:pt x="686" y="45"/>
                    <a:pt x="688" y="45"/>
                  </a:cubicBezTo>
                  <a:cubicBezTo>
                    <a:pt x="691" y="44"/>
                    <a:pt x="686" y="43"/>
                    <a:pt x="689" y="42"/>
                  </a:cubicBezTo>
                  <a:cubicBezTo>
                    <a:pt x="687" y="42"/>
                    <a:pt x="682" y="40"/>
                    <a:pt x="683" y="37"/>
                  </a:cubicBezTo>
                  <a:cubicBezTo>
                    <a:pt x="684" y="38"/>
                    <a:pt x="685" y="39"/>
                    <a:pt x="686" y="38"/>
                  </a:cubicBezTo>
                  <a:cubicBezTo>
                    <a:pt x="686" y="37"/>
                    <a:pt x="685" y="37"/>
                    <a:pt x="685" y="37"/>
                  </a:cubicBezTo>
                  <a:cubicBezTo>
                    <a:pt x="686" y="37"/>
                    <a:pt x="688" y="37"/>
                    <a:pt x="690" y="37"/>
                  </a:cubicBezTo>
                  <a:cubicBezTo>
                    <a:pt x="692" y="38"/>
                    <a:pt x="695" y="38"/>
                    <a:pt x="697" y="39"/>
                  </a:cubicBezTo>
                  <a:cubicBezTo>
                    <a:pt x="698" y="39"/>
                    <a:pt x="698" y="39"/>
                    <a:pt x="699" y="39"/>
                  </a:cubicBezTo>
                  <a:cubicBezTo>
                    <a:pt x="700" y="39"/>
                    <a:pt x="700" y="40"/>
                    <a:pt x="700" y="40"/>
                  </a:cubicBezTo>
                  <a:cubicBezTo>
                    <a:pt x="702" y="40"/>
                    <a:pt x="704" y="38"/>
                    <a:pt x="706" y="39"/>
                  </a:cubicBezTo>
                  <a:cubicBezTo>
                    <a:pt x="703" y="40"/>
                    <a:pt x="706" y="40"/>
                    <a:pt x="707" y="40"/>
                  </a:cubicBezTo>
                  <a:cubicBezTo>
                    <a:pt x="708" y="41"/>
                    <a:pt x="709" y="40"/>
                    <a:pt x="710" y="40"/>
                  </a:cubicBezTo>
                  <a:cubicBezTo>
                    <a:pt x="710" y="40"/>
                    <a:pt x="710" y="40"/>
                    <a:pt x="709" y="39"/>
                  </a:cubicBezTo>
                  <a:cubicBezTo>
                    <a:pt x="711" y="38"/>
                    <a:pt x="715" y="40"/>
                    <a:pt x="717" y="40"/>
                  </a:cubicBezTo>
                  <a:cubicBezTo>
                    <a:pt x="718" y="40"/>
                    <a:pt x="719" y="40"/>
                    <a:pt x="721" y="41"/>
                  </a:cubicBezTo>
                  <a:cubicBezTo>
                    <a:pt x="723" y="42"/>
                    <a:pt x="725" y="42"/>
                    <a:pt x="727" y="42"/>
                  </a:cubicBezTo>
                  <a:cubicBezTo>
                    <a:pt x="728" y="43"/>
                    <a:pt x="728" y="43"/>
                    <a:pt x="728" y="43"/>
                  </a:cubicBezTo>
                  <a:cubicBezTo>
                    <a:pt x="729" y="44"/>
                    <a:pt x="729" y="43"/>
                    <a:pt x="730" y="43"/>
                  </a:cubicBezTo>
                  <a:cubicBezTo>
                    <a:pt x="730" y="45"/>
                    <a:pt x="729" y="45"/>
                    <a:pt x="727" y="45"/>
                  </a:cubicBezTo>
                  <a:cubicBezTo>
                    <a:pt x="730" y="46"/>
                    <a:pt x="732" y="45"/>
                    <a:pt x="734" y="46"/>
                  </a:cubicBezTo>
                  <a:cubicBezTo>
                    <a:pt x="733" y="46"/>
                    <a:pt x="732" y="46"/>
                    <a:pt x="731" y="46"/>
                  </a:cubicBezTo>
                  <a:cubicBezTo>
                    <a:pt x="733" y="47"/>
                    <a:pt x="734" y="47"/>
                    <a:pt x="736" y="47"/>
                  </a:cubicBezTo>
                  <a:cubicBezTo>
                    <a:pt x="735" y="48"/>
                    <a:pt x="734" y="47"/>
                    <a:pt x="734" y="47"/>
                  </a:cubicBezTo>
                  <a:cubicBezTo>
                    <a:pt x="734" y="48"/>
                    <a:pt x="735" y="48"/>
                    <a:pt x="735" y="48"/>
                  </a:cubicBezTo>
                  <a:cubicBezTo>
                    <a:pt x="734" y="49"/>
                    <a:pt x="732" y="48"/>
                    <a:pt x="731" y="48"/>
                  </a:cubicBezTo>
                  <a:cubicBezTo>
                    <a:pt x="733" y="50"/>
                    <a:pt x="735" y="49"/>
                    <a:pt x="738" y="49"/>
                  </a:cubicBezTo>
                  <a:cubicBezTo>
                    <a:pt x="740" y="50"/>
                    <a:pt x="741" y="51"/>
                    <a:pt x="744" y="52"/>
                  </a:cubicBezTo>
                  <a:cubicBezTo>
                    <a:pt x="743" y="52"/>
                    <a:pt x="742" y="53"/>
                    <a:pt x="744" y="53"/>
                  </a:cubicBezTo>
                  <a:cubicBezTo>
                    <a:pt x="740" y="55"/>
                    <a:pt x="737" y="52"/>
                    <a:pt x="733" y="52"/>
                  </a:cubicBezTo>
                  <a:cubicBezTo>
                    <a:pt x="735" y="53"/>
                    <a:pt x="744" y="58"/>
                    <a:pt x="745" y="56"/>
                  </a:cubicBezTo>
                  <a:cubicBezTo>
                    <a:pt x="744" y="55"/>
                    <a:pt x="743" y="54"/>
                    <a:pt x="742" y="54"/>
                  </a:cubicBezTo>
                  <a:cubicBezTo>
                    <a:pt x="744" y="54"/>
                    <a:pt x="746" y="55"/>
                    <a:pt x="748" y="57"/>
                  </a:cubicBezTo>
                  <a:cubicBezTo>
                    <a:pt x="747" y="56"/>
                    <a:pt x="746" y="57"/>
                    <a:pt x="745" y="57"/>
                  </a:cubicBezTo>
                  <a:cubicBezTo>
                    <a:pt x="745" y="58"/>
                    <a:pt x="746" y="58"/>
                    <a:pt x="747" y="58"/>
                  </a:cubicBezTo>
                  <a:cubicBezTo>
                    <a:pt x="749" y="58"/>
                    <a:pt x="750" y="59"/>
                    <a:pt x="751" y="60"/>
                  </a:cubicBezTo>
                  <a:cubicBezTo>
                    <a:pt x="755" y="62"/>
                    <a:pt x="759" y="62"/>
                    <a:pt x="762" y="64"/>
                  </a:cubicBezTo>
                  <a:cubicBezTo>
                    <a:pt x="765" y="65"/>
                    <a:pt x="768" y="65"/>
                    <a:pt x="771" y="66"/>
                  </a:cubicBezTo>
                  <a:cubicBezTo>
                    <a:pt x="775" y="68"/>
                    <a:pt x="772" y="62"/>
                    <a:pt x="774" y="62"/>
                  </a:cubicBezTo>
                  <a:cubicBezTo>
                    <a:pt x="772" y="61"/>
                    <a:pt x="770" y="58"/>
                    <a:pt x="770" y="57"/>
                  </a:cubicBezTo>
                  <a:cubicBezTo>
                    <a:pt x="769" y="53"/>
                    <a:pt x="773" y="56"/>
                    <a:pt x="775" y="57"/>
                  </a:cubicBezTo>
                  <a:cubicBezTo>
                    <a:pt x="778" y="58"/>
                    <a:pt x="781" y="59"/>
                    <a:pt x="785" y="60"/>
                  </a:cubicBezTo>
                  <a:cubicBezTo>
                    <a:pt x="787" y="60"/>
                    <a:pt x="791" y="59"/>
                    <a:pt x="793" y="61"/>
                  </a:cubicBezTo>
                  <a:cubicBezTo>
                    <a:pt x="792" y="60"/>
                    <a:pt x="791" y="59"/>
                    <a:pt x="793" y="59"/>
                  </a:cubicBezTo>
                  <a:cubicBezTo>
                    <a:pt x="794" y="59"/>
                    <a:pt x="796" y="58"/>
                    <a:pt x="797" y="57"/>
                  </a:cubicBezTo>
                  <a:cubicBezTo>
                    <a:pt x="799" y="57"/>
                    <a:pt x="800" y="58"/>
                    <a:pt x="802" y="58"/>
                  </a:cubicBezTo>
                  <a:cubicBezTo>
                    <a:pt x="808" y="59"/>
                    <a:pt x="814" y="61"/>
                    <a:pt x="820" y="62"/>
                  </a:cubicBezTo>
                  <a:cubicBezTo>
                    <a:pt x="819" y="62"/>
                    <a:pt x="818" y="62"/>
                    <a:pt x="817" y="62"/>
                  </a:cubicBezTo>
                  <a:cubicBezTo>
                    <a:pt x="817" y="61"/>
                    <a:pt x="818" y="61"/>
                    <a:pt x="819" y="62"/>
                  </a:cubicBezTo>
                  <a:cubicBezTo>
                    <a:pt x="818" y="61"/>
                    <a:pt x="818" y="61"/>
                    <a:pt x="818" y="61"/>
                  </a:cubicBezTo>
                  <a:cubicBezTo>
                    <a:pt x="818" y="61"/>
                    <a:pt x="819" y="60"/>
                    <a:pt x="820" y="61"/>
                  </a:cubicBezTo>
                  <a:cubicBezTo>
                    <a:pt x="817" y="60"/>
                    <a:pt x="816" y="61"/>
                    <a:pt x="815" y="58"/>
                  </a:cubicBezTo>
                  <a:cubicBezTo>
                    <a:pt x="816" y="58"/>
                    <a:pt x="817" y="57"/>
                    <a:pt x="818" y="58"/>
                  </a:cubicBezTo>
                  <a:cubicBezTo>
                    <a:pt x="818" y="56"/>
                    <a:pt x="822" y="58"/>
                    <a:pt x="823" y="59"/>
                  </a:cubicBezTo>
                  <a:cubicBezTo>
                    <a:pt x="825" y="60"/>
                    <a:pt x="828" y="58"/>
                    <a:pt x="830" y="59"/>
                  </a:cubicBezTo>
                  <a:cubicBezTo>
                    <a:pt x="827" y="57"/>
                    <a:pt x="823" y="55"/>
                    <a:pt x="820" y="54"/>
                  </a:cubicBezTo>
                  <a:cubicBezTo>
                    <a:pt x="820" y="54"/>
                    <a:pt x="821" y="54"/>
                    <a:pt x="822" y="54"/>
                  </a:cubicBezTo>
                  <a:cubicBezTo>
                    <a:pt x="821" y="54"/>
                    <a:pt x="820" y="53"/>
                    <a:pt x="821" y="52"/>
                  </a:cubicBezTo>
                  <a:cubicBezTo>
                    <a:pt x="822" y="52"/>
                    <a:pt x="822" y="52"/>
                    <a:pt x="823" y="52"/>
                  </a:cubicBezTo>
                  <a:cubicBezTo>
                    <a:pt x="822" y="52"/>
                    <a:pt x="821" y="52"/>
                    <a:pt x="819" y="52"/>
                  </a:cubicBezTo>
                  <a:cubicBezTo>
                    <a:pt x="819" y="52"/>
                    <a:pt x="815" y="52"/>
                    <a:pt x="817" y="53"/>
                  </a:cubicBezTo>
                  <a:cubicBezTo>
                    <a:pt x="816" y="52"/>
                    <a:pt x="812" y="50"/>
                    <a:pt x="815" y="49"/>
                  </a:cubicBezTo>
                  <a:cubicBezTo>
                    <a:pt x="816" y="49"/>
                    <a:pt x="818" y="49"/>
                    <a:pt x="819" y="49"/>
                  </a:cubicBezTo>
                  <a:cubicBezTo>
                    <a:pt x="821" y="49"/>
                    <a:pt x="823" y="48"/>
                    <a:pt x="825" y="48"/>
                  </a:cubicBezTo>
                  <a:cubicBezTo>
                    <a:pt x="823" y="48"/>
                    <a:pt x="822" y="47"/>
                    <a:pt x="821" y="47"/>
                  </a:cubicBezTo>
                  <a:cubicBezTo>
                    <a:pt x="820" y="46"/>
                    <a:pt x="818" y="46"/>
                    <a:pt x="817" y="45"/>
                  </a:cubicBezTo>
                  <a:cubicBezTo>
                    <a:pt x="821" y="46"/>
                    <a:pt x="826" y="47"/>
                    <a:pt x="829" y="47"/>
                  </a:cubicBezTo>
                  <a:cubicBezTo>
                    <a:pt x="834" y="47"/>
                    <a:pt x="839" y="47"/>
                    <a:pt x="843" y="47"/>
                  </a:cubicBezTo>
                  <a:cubicBezTo>
                    <a:pt x="852" y="48"/>
                    <a:pt x="862" y="47"/>
                    <a:pt x="870" y="51"/>
                  </a:cubicBezTo>
                  <a:cubicBezTo>
                    <a:pt x="867" y="51"/>
                    <a:pt x="863" y="51"/>
                    <a:pt x="860" y="50"/>
                  </a:cubicBezTo>
                  <a:cubicBezTo>
                    <a:pt x="858" y="50"/>
                    <a:pt x="853" y="48"/>
                    <a:pt x="854" y="52"/>
                  </a:cubicBezTo>
                  <a:cubicBezTo>
                    <a:pt x="853" y="51"/>
                    <a:pt x="852" y="51"/>
                    <a:pt x="851" y="51"/>
                  </a:cubicBezTo>
                  <a:cubicBezTo>
                    <a:pt x="853" y="52"/>
                    <a:pt x="854" y="52"/>
                    <a:pt x="856" y="52"/>
                  </a:cubicBezTo>
                  <a:cubicBezTo>
                    <a:pt x="858" y="51"/>
                    <a:pt x="861" y="51"/>
                    <a:pt x="864" y="51"/>
                  </a:cubicBezTo>
                  <a:cubicBezTo>
                    <a:pt x="867" y="51"/>
                    <a:pt x="872" y="50"/>
                    <a:pt x="870" y="55"/>
                  </a:cubicBezTo>
                  <a:cubicBezTo>
                    <a:pt x="869" y="55"/>
                    <a:pt x="869" y="52"/>
                    <a:pt x="867" y="52"/>
                  </a:cubicBezTo>
                  <a:cubicBezTo>
                    <a:pt x="867" y="52"/>
                    <a:pt x="867" y="53"/>
                    <a:pt x="867" y="53"/>
                  </a:cubicBezTo>
                  <a:cubicBezTo>
                    <a:pt x="866" y="52"/>
                    <a:pt x="864" y="51"/>
                    <a:pt x="863" y="52"/>
                  </a:cubicBezTo>
                  <a:cubicBezTo>
                    <a:pt x="864" y="52"/>
                    <a:pt x="864" y="53"/>
                    <a:pt x="865" y="53"/>
                  </a:cubicBezTo>
                  <a:cubicBezTo>
                    <a:pt x="866" y="54"/>
                    <a:pt x="867" y="54"/>
                    <a:pt x="868" y="55"/>
                  </a:cubicBezTo>
                  <a:cubicBezTo>
                    <a:pt x="865" y="55"/>
                    <a:pt x="863" y="55"/>
                    <a:pt x="861" y="54"/>
                  </a:cubicBezTo>
                  <a:cubicBezTo>
                    <a:pt x="862" y="55"/>
                    <a:pt x="865" y="56"/>
                    <a:pt x="863" y="56"/>
                  </a:cubicBezTo>
                  <a:cubicBezTo>
                    <a:pt x="865" y="57"/>
                    <a:pt x="872" y="57"/>
                    <a:pt x="872" y="54"/>
                  </a:cubicBezTo>
                  <a:cubicBezTo>
                    <a:pt x="872" y="52"/>
                    <a:pt x="872" y="51"/>
                    <a:pt x="875" y="51"/>
                  </a:cubicBezTo>
                  <a:cubicBezTo>
                    <a:pt x="877" y="51"/>
                    <a:pt x="880" y="51"/>
                    <a:pt x="883" y="51"/>
                  </a:cubicBezTo>
                  <a:cubicBezTo>
                    <a:pt x="888" y="51"/>
                    <a:pt x="892" y="52"/>
                    <a:pt x="897" y="54"/>
                  </a:cubicBezTo>
                  <a:cubicBezTo>
                    <a:pt x="898" y="54"/>
                    <a:pt x="901" y="56"/>
                    <a:pt x="899" y="56"/>
                  </a:cubicBezTo>
                  <a:cubicBezTo>
                    <a:pt x="897" y="56"/>
                    <a:pt x="896" y="55"/>
                    <a:pt x="895" y="55"/>
                  </a:cubicBezTo>
                  <a:cubicBezTo>
                    <a:pt x="895" y="57"/>
                    <a:pt x="894" y="56"/>
                    <a:pt x="893" y="56"/>
                  </a:cubicBezTo>
                  <a:cubicBezTo>
                    <a:pt x="894" y="59"/>
                    <a:pt x="901" y="56"/>
                    <a:pt x="903" y="58"/>
                  </a:cubicBezTo>
                  <a:cubicBezTo>
                    <a:pt x="905" y="59"/>
                    <a:pt x="906" y="58"/>
                    <a:pt x="908" y="59"/>
                  </a:cubicBezTo>
                  <a:cubicBezTo>
                    <a:pt x="911" y="59"/>
                    <a:pt x="911" y="60"/>
                    <a:pt x="908" y="61"/>
                  </a:cubicBezTo>
                  <a:cubicBezTo>
                    <a:pt x="910" y="61"/>
                    <a:pt x="911" y="61"/>
                    <a:pt x="912" y="60"/>
                  </a:cubicBezTo>
                  <a:cubicBezTo>
                    <a:pt x="914" y="59"/>
                    <a:pt x="916" y="60"/>
                    <a:pt x="918" y="60"/>
                  </a:cubicBezTo>
                  <a:cubicBezTo>
                    <a:pt x="921" y="61"/>
                    <a:pt x="925" y="62"/>
                    <a:pt x="927" y="64"/>
                  </a:cubicBezTo>
                  <a:cubicBezTo>
                    <a:pt x="926" y="64"/>
                    <a:pt x="925" y="64"/>
                    <a:pt x="924" y="64"/>
                  </a:cubicBezTo>
                  <a:cubicBezTo>
                    <a:pt x="930" y="65"/>
                    <a:pt x="936" y="66"/>
                    <a:pt x="942" y="65"/>
                  </a:cubicBezTo>
                  <a:cubicBezTo>
                    <a:pt x="948" y="63"/>
                    <a:pt x="955" y="62"/>
                    <a:pt x="962" y="63"/>
                  </a:cubicBezTo>
                  <a:cubicBezTo>
                    <a:pt x="968" y="63"/>
                    <a:pt x="975" y="64"/>
                    <a:pt x="982" y="65"/>
                  </a:cubicBezTo>
                  <a:cubicBezTo>
                    <a:pt x="985" y="66"/>
                    <a:pt x="988" y="67"/>
                    <a:pt x="991" y="68"/>
                  </a:cubicBezTo>
                  <a:cubicBezTo>
                    <a:pt x="994" y="69"/>
                    <a:pt x="996" y="71"/>
                    <a:pt x="999" y="72"/>
                  </a:cubicBezTo>
                  <a:cubicBezTo>
                    <a:pt x="998" y="72"/>
                    <a:pt x="997" y="72"/>
                    <a:pt x="996" y="72"/>
                  </a:cubicBezTo>
                  <a:cubicBezTo>
                    <a:pt x="997" y="72"/>
                    <a:pt x="998" y="72"/>
                    <a:pt x="999" y="73"/>
                  </a:cubicBezTo>
                  <a:cubicBezTo>
                    <a:pt x="999" y="73"/>
                    <a:pt x="999" y="75"/>
                    <a:pt x="1000" y="75"/>
                  </a:cubicBezTo>
                  <a:cubicBezTo>
                    <a:pt x="1002" y="76"/>
                    <a:pt x="1004" y="76"/>
                    <a:pt x="1006" y="76"/>
                  </a:cubicBezTo>
                  <a:cubicBezTo>
                    <a:pt x="1008" y="77"/>
                    <a:pt x="1010" y="77"/>
                    <a:pt x="1013" y="78"/>
                  </a:cubicBezTo>
                  <a:cubicBezTo>
                    <a:pt x="1015" y="79"/>
                    <a:pt x="1018" y="77"/>
                    <a:pt x="1021" y="77"/>
                  </a:cubicBezTo>
                  <a:cubicBezTo>
                    <a:pt x="1023" y="77"/>
                    <a:pt x="1026" y="77"/>
                    <a:pt x="1029" y="77"/>
                  </a:cubicBezTo>
                  <a:cubicBezTo>
                    <a:pt x="1031" y="77"/>
                    <a:pt x="1034" y="76"/>
                    <a:pt x="1037" y="77"/>
                  </a:cubicBezTo>
                  <a:cubicBezTo>
                    <a:pt x="1042" y="78"/>
                    <a:pt x="1048" y="77"/>
                    <a:pt x="1053" y="78"/>
                  </a:cubicBezTo>
                  <a:cubicBezTo>
                    <a:pt x="1055" y="79"/>
                    <a:pt x="1061" y="80"/>
                    <a:pt x="1062" y="77"/>
                  </a:cubicBezTo>
                  <a:cubicBezTo>
                    <a:pt x="1063" y="74"/>
                    <a:pt x="1070" y="79"/>
                    <a:pt x="1071" y="80"/>
                  </a:cubicBezTo>
                  <a:cubicBezTo>
                    <a:pt x="1075" y="83"/>
                    <a:pt x="1080" y="81"/>
                    <a:pt x="1085" y="83"/>
                  </a:cubicBezTo>
                  <a:cubicBezTo>
                    <a:pt x="1087" y="84"/>
                    <a:pt x="1088" y="85"/>
                    <a:pt x="1090" y="86"/>
                  </a:cubicBezTo>
                  <a:cubicBezTo>
                    <a:pt x="1093" y="87"/>
                    <a:pt x="1096" y="85"/>
                    <a:pt x="1099" y="86"/>
                  </a:cubicBezTo>
                  <a:cubicBezTo>
                    <a:pt x="1098" y="86"/>
                    <a:pt x="1097" y="85"/>
                    <a:pt x="1097" y="85"/>
                  </a:cubicBezTo>
                  <a:cubicBezTo>
                    <a:pt x="1098" y="85"/>
                    <a:pt x="1098" y="85"/>
                    <a:pt x="1099" y="86"/>
                  </a:cubicBezTo>
                  <a:cubicBezTo>
                    <a:pt x="1098" y="85"/>
                    <a:pt x="1098" y="85"/>
                    <a:pt x="1097" y="84"/>
                  </a:cubicBezTo>
                  <a:cubicBezTo>
                    <a:pt x="1097" y="84"/>
                    <a:pt x="1098" y="84"/>
                    <a:pt x="1098" y="83"/>
                  </a:cubicBezTo>
                  <a:cubicBezTo>
                    <a:pt x="1095" y="81"/>
                    <a:pt x="1092" y="80"/>
                    <a:pt x="1088" y="78"/>
                  </a:cubicBezTo>
                  <a:cubicBezTo>
                    <a:pt x="1087" y="78"/>
                    <a:pt x="1086" y="78"/>
                    <a:pt x="1084" y="78"/>
                  </a:cubicBezTo>
                  <a:cubicBezTo>
                    <a:pt x="1082" y="78"/>
                    <a:pt x="1082" y="76"/>
                    <a:pt x="1084" y="76"/>
                  </a:cubicBezTo>
                  <a:cubicBezTo>
                    <a:pt x="1082" y="74"/>
                    <a:pt x="1080" y="73"/>
                    <a:pt x="1078" y="72"/>
                  </a:cubicBezTo>
                  <a:cubicBezTo>
                    <a:pt x="1083" y="72"/>
                    <a:pt x="1089" y="73"/>
                    <a:pt x="1095" y="74"/>
                  </a:cubicBezTo>
                  <a:cubicBezTo>
                    <a:pt x="1097" y="74"/>
                    <a:pt x="1098" y="74"/>
                    <a:pt x="1100" y="75"/>
                  </a:cubicBezTo>
                  <a:cubicBezTo>
                    <a:pt x="1101" y="75"/>
                    <a:pt x="1104" y="76"/>
                    <a:pt x="1105" y="75"/>
                  </a:cubicBezTo>
                  <a:cubicBezTo>
                    <a:pt x="1104" y="75"/>
                    <a:pt x="1103" y="75"/>
                    <a:pt x="1102" y="74"/>
                  </a:cubicBezTo>
                  <a:cubicBezTo>
                    <a:pt x="1104" y="74"/>
                    <a:pt x="1106" y="75"/>
                    <a:pt x="1108" y="75"/>
                  </a:cubicBezTo>
                  <a:cubicBezTo>
                    <a:pt x="1111" y="75"/>
                    <a:pt x="1113" y="75"/>
                    <a:pt x="1115" y="75"/>
                  </a:cubicBezTo>
                  <a:cubicBezTo>
                    <a:pt x="1120" y="75"/>
                    <a:pt x="1123" y="75"/>
                    <a:pt x="1128" y="76"/>
                  </a:cubicBezTo>
                  <a:cubicBezTo>
                    <a:pt x="1133" y="77"/>
                    <a:pt x="1137" y="77"/>
                    <a:pt x="1142" y="78"/>
                  </a:cubicBezTo>
                  <a:cubicBezTo>
                    <a:pt x="1146" y="79"/>
                    <a:pt x="1151" y="78"/>
                    <a:pt x="1155" y="80"/>
                  </a:cubicBezTo>
                  <a:cubicBezTo>
                    <a:pt x="1154" y="80"/>
                    <a:pt x="1153" y="80"/>
                    <a:pt x="1152" y="80"/>
                  </a:cubicBezTo>
                  <a:cubicBezTo>
                    <a:pt x="1154" y="82"/>
                    <a:pt x="1157" y="80"/>
                    <a:pt x="1159" y="81"/>
                  </a:cubicBezTo>
                  <a:cubicBezTo>
                    <a:pt x="1162" y="82"/>
                    <a:pt x="1164" y="82"/>
                    <a:pt x="1167" y="84"/>
                  </a:cubicBezTo>
                  <a:cubicBezTo>
                    <a:pt x="1166" y="83"/>
                    <a:pt x="1164" y="83"/>
                    <a:pt x="1163" y="83"/>
                  </a:cubicBezTo>
                  <a:cubicBezTo>
                    <a:pt x="1170" y="85"/>
                    <a:pt x="1178" y="85"/>
                    <a:pt x="1185" y="88"/>
                  </a:cubicBezTo>
                  <a:cubicBezTo>
                    <a:pt x="1184" y="88"/>
                    <a:pt x="1183" y="87"/>
                    <a:pt x="1182" y="87"/>
                  </a:cubicBezTo>
                  <a:cubicBezTo>
                    <a:pt x="1185" y="88"/>
                    <a:pt x="1187" y="88"/>
                    <a:pt x="1190" y="89"/>
                  </a:cubicBezTo>
                  <a:cubicBezTo>
                    <a:pt x="1191" y="90"/>
                    <a:pt x="1194" y="92"/>
                    <a:pt x="1196" y="90"/>
                  </a:cubicBezTo>
                  <a:cubicBezTo>
                    <a:pt x="1193" y="90"/>
                    <a:pt x="1191" y="89"/>
                    <a:pt x="1189" y="89"/>
                  </a:cubicBezTo>
                  <a:cubicBezTo>
                    <a:pt x="1192" y="89"/>
                    <a:pt x="1195" y="90"/>
                    <a:pt x="1198" y="91"/>
                  </a:cubicBezTo>
                  <a:cubicBezTo>
                    <a:pt x="1195" y="90"/>
                    <a:pt x="1198" y="92"/>
                    <a:pt x="1199" y="92"/>
                  </a:cubicBezTo>
                  <a:cubicBezTo>
                    <a:pt x="1200" y="91"/>
                    <a:pt x="1201" y="92"/>
                    <a:pt x="1202" y="92"/>
                  </a:cubicBezTo>
                  <a:cubicBezTo>
                    <a:pt x="1204" y="93"/>
                    <a:pt x="1205" y="92"/>
                    <a:pt x="1206" y="93"/>
                  </a:cubicBezTo>
                  <a:cubicBezTo>
                    <a:pt x="1208" y="93"/>
                    <a:pt x="1210" y="94"/>
                    <a:pt x="1212" y="94"/>
                  </a:cubicBezTo>
                  <a:cubicBezTo>
                    <a:pt x="1215" y="95"/>
                    <a:pt x="1219" y="95"/>
                    <a:pt x="1222" y="97"/>
                  </a:cubicBezTo>
                  <a:cubicBezTo>
                    <a:pt x="1223" y="97"/>
                    <a:pt x="1229" y="101"/>
                    <a:pt x="1230" y="100"/>
                  </a:cubicBezTo>
                  <a:cubicBezTo>
                    <a:pt x="1229" y="99"/>
                    <a:pt x="1229" y="99"/>
                    <a:pt x="1229" y="99"/>
                  </a:cubicBezTo>
                  <a:cubicBezTo>
                    <a:pt x="1232" y="100"/>
                    <a:pt x="1234" y="101"/>
                    <a:pt x="1235" y="103"/>
                  </a:cubicBezTo>
                  <a:cubicBezTo>
                    <a:pt x="1238" y="104"/>
                    <a:pt x="1241" y="105"/>
                    <a:pt x="1243" y="107"/>
                  </a:cubicBezTo>
                  <a:cubicBezTo>
                    <a:pt x="1240" y="106"/>
                    <a:pt x="1244" y="108"/>
                    <a:pt x="1245" y="108"/>
                  </a:cubicBezTo>
                  <a:cubicBezTo>
                    <a:pt x="1248" y="109"/>
                    <a:pt x="1249" y="111"/>
                    <a:pt x="1252" y="111"/>
                  </a:cubicBezTo>
                  <a:cubicBezTo>
                    <a:pt x="1251" y="108"/>
                    <a:pt x="1256" y="112"/>
                    <a:pt x="1257" y="112"/>
                  </a:cubicBezTo>
                  <a:cubicBezTo>
                    <a:pt x="1256" y="111"/>
                    <a:pt x="1255" y="110"/>
                    <a:pt x="1254" y="110"/>
                  </a:cubicBezTo>
                  <a:cubicBezTo>
                    <a:pt x="1252" y="109"/>
                    <a:pt x="1250" y="109"/>
                    <a:pt x="1249" y="108"/>
                  </a:cubicBezTo>
                  <a:cubicBezTo>
                    <a:pt x="1251" y="106"/>
                    <a:pt x="1239" y="103"/>
                    <a:pt x="1239" y="103"/>
                  </a:cubicBezTo>
                  <a:cubicBezTo>
                    <a:pt x="1241" y="103"/>
                    <a:pt x="1244" y="103"/>
                    <a:pt x="1246" y="103"/>
                  </a:cubicBezTo>
                  <a:cubicBezTo>
                    <a:pt x="1246" y="103"/>
                    <a:pt x="1247" y="104"/>
                    <a:pt x="1248" y="104"/>
                  </a:cubicBezTo>
                  <a:cubicBezTo>
                    <a:pt x="1249" y="104"/>
                    <a:pt x="1250" y="103"/>
                    <a:pt x="1251" y="104"/>
                  </a:cubicBezTo>
                  <a:cubicBezTo>
                    <a:pt x="1248" y="104"/>
                    <a:pt x="1252" y="106"/>
                    <a:pt x="1253" y="105"/>
                  </a:cubicBezTo>
                  <a:cubicBezTo>
                    <a:pt x="1253" y="105"/>
                    <a:pt x="1252" y="105"/>
                    <a:pt x="1252" y="104"/>
                  </a:cubicBezTo>
                  <a:cubicBezTo>
                    <a:pt x="1254" y="105"/>
                    <a:pt x="1256" y="105"/>
                    <a:pt x="1258" y="105"/>
                  </a:cubicBezTo>
                  <a:cubicBezTo>
                    <a:pt x="1256" y="104"/>
                    <a:pt x="1254" y="104"/>
                    <a:pt x="1252" y="104"/>
                  </a:cubicBezTo>
                  <a:cubicBezTo>
                    <a:pt x="1253" y="104"/>
                    <a:pt x="1258" y="104"/>
                    <a:pt x="1255" y="104"/>
                  </a:cubicBezTo>
                  <a:cubicBezTo>
                    <a:pt x="1258" y="104"/>
                    <a:pt x="1262" y="104"/>
                    <a:pt x="1266" y="105"/>
                  </a:cubicBezTo>
                  <a:cubicBezTo>
                    <a:pt x="1268" y="106"/>
                    <a:pt x="1270" y="107"/>
                    <a:pt x="1272" y="108"/>
                  </a:cubicBezTo>
                  <a:cubicBezTo>
                    <a:pt x="1273" y="108"/>
                    <a:pt x="1284" y="110"/>
                    <a:pt x="1283" y="112"/>
                  </a:cubicBezTo>
                  <a:cubicBezTo>
                    <a:pt x="1284" y="111"/>
                    <a:pt x="1285" y="111"/>
                    <a:pt x="1286" y="112"/>
                  </a:cubicBezTo>
                  <a:cubicBezTo>
                    <a:pt x="1286" y="112"/>
                    <a:pt x="1289" y="113"/>
                    <a:pt x="1286" y="113"/>
                  </a:cubicBezTo>
                  <a:cubicBezTo>
                    <a:pt x="1288" y="113"/>
                    <a:pt x="1290" y="113"/>
                    <a:pt x="1291" y="114"/>
                  </a:cubicBezTo>
                  <a:cubicBezTo>
                    <a:pt x="1288" y="116"/>
                    <a:pt x="1292" y="117"/>
                    <a:pt x="1292" y="119"/>
                  </a:cubicBezTo>
                  <a:cubicBezTo>
                    <a:pt x="1289" y="119"/>
                    <a:pt x="1286" y="117"/>
                    <a:pt x="1283" y="116"/>
                  </a:cubicBezTo>
                  <a:cubicBezTo>
                    <a:pt x="1285" y="118"/>
                    <a:pt x="1290" y="117"/>
                    <a:pt x="1291" y="120"/>
                  </a:cubicBezTo>
                  <a:cubicBezTo>
                    <a:pt x="1290" y="120"/>
                    <a:pt x="1289" y="119"/>
                    <a:pt x="1288" y="119"/>
                  </a:cubicBezTo>
                  <a:cubicBezTo>
                    <a:pt x="1286" y="119"/>
                    <a:pt x="1285" y="120"/>
                    <a:pt x="1284" y="120"/>
                  </a:cubicBezTo>
                  <a:cubicBezTo>
                    <a:pt x="1286" y="119"/>
                    <a:pt x="1282" y="119"/>
                    <a:pt x="1280" y="119"/>
                  </a:cubicBezTo>
                  <a:cubicBezTo>
                    <a:pt x="1278" y="118"/>
                    <a:pt x="1276" y="117"/>
                    <a:pt x="1274" y="118"/>
                  </a:cubicBezTo>
                  <a:cubicBezTo>
                    <a:pt x="1276" y="118"/>
                    <a:pt x="1278" y="119"/>
                    <a:pt x="1280" y="120"/>
                  </a:cubicBezTo>
                  <a:cubicBezTo>
                    <a:pt x="1281" y="121"/>
                    <a:pt x="1282" y="120"/>
                    <a:pt x="1283" y="120"/>
                  </a:cubicBezTo>
                  <a:cubicBezTo>
                    <a:pt x="1284" y="121"/>
                    <a:pt x="1285" y="122"/>
                    <a:pt x="1286" y="123"/>
                  </a:cubicBezTo>
                  <a:cubicBezTo>
                    <a:pt x="1285" y="122"/>
                    <a:pt x="1284" y="122"/>
                    <a:pt x="1283" y="123"/>
                  </a:cubicBezTo>
                  <a:cubicBezTo>
                    <a:pt x="1285" y="123"/>
                    <a:pt x="1287" y="123"/>
                    <a:pt x="1289" y="125"/>
                  </a:cubicBezTo>
                  <a:cubicBezTo>
                    <a:pt x="1289" y="125"/>
                    <a:pt x="1289" y="126"/>
                    <a:pt x="1288" y="126"/>
                  </a:cubicBezTo>
                  <a:cubicBezTo>
                    <a:pt x="1287" y="126"/>
                    <a:pt x="1285" y="126"/>
                    <a:pt x="1285" y="127"/>
                  </a:cubicBezTo>
                  <a:cubicBezTo>
                    <a:pt x="1286" y="126"/>
                    <a:pt x="1289" y="127"/>
                    <a:pt x="1288" y="129"/>
                  </a:cubicBezTo>
                  <a:cubicBezTo>
                    <a:pt x="1290" y="128"/>
                    <a:pt x="1295" y="130"/>
                    <a:pt x="1296" y="131"/>
                  </a:cubicBezTo>
                  <a:cubicBezTo>
                    <a:pt x="1295" y="132"/>
                    <a:pt x="1293" y="130"/>
                    <a:pt x="1291" y="131"/>
                  </a:cubicBezTo>
                  <a:cubicBezTo>
                    <a:pt x="1292" y="131"/>
                    <a:pt x="1293" y="132"/>
                    <a:pt x="1294" y="133"/>
                  </a:cubicBezTo>
                  <a:cubicBezTo>
                    <a:pt x="1290" y="134"/>
                    <a:pt x="1288" y="130"/>
                    <a:pt x="1286" y="129"/>
                  </a:cubicBezTo>
                  <a:cubicBezTo>
                    <a:pt x="1291" y="132"/>
                    <a:pt x="1285" y="132"/>
                    <a:pt x="1282" y="131"/>
                  </a:cubicBezTo>
                  <a:cubicBezTo>
                    <a:pt x="1278" y="129"/>
                    <a:pt x="1273" y="129"/>
                    <a:pt x="1269" y="127"/>
                  </a:cubicBezTo>
                  <a:cubicBezTo>
                    <a:pt x="1272" y="128"/>
                    <a:pt x="1266" y="127"/>
                    <a:pt x="1266" y="127"/>
                  </a:cubicBezTo>
                  <a:cubicBezTo>
                    <a:pt x="1263" y="126"/>
                    <a:pt x="1261" y="125"/>
                    <a:pt x="1259" y="124"/>
                  </a:cubicBezTo>
                  <a:cubicBezTo>
                    <a:pt x="1255" y="122"/>
                    <a:pt x="1250" y="120"/>
                    <a:pt x="1245" y="119"/>
                  </a:cubicBezTo>
                  <a:cubicBezTo>
                    <a:pt x="1244" y="119"/>
                    <a:pt x="1243" y="119"/>
                    <a:pt x="1242" y="119"/>
                  </a:cubicBezTo>
                  <a:cubicBezTo>
                    <a:pt x="1241" y="119"/>
                    <a:pt x="1240" y="120"/>
                    <a:pt x="1239" y="120"/>
                  </a:cubicBezTo>
                  <a:cubicBezTo>
                    <a:pt x="1237" y="121"/>
                    <a:pt x="1234" y="120"/>
                    <a:pt x="1232" y="120"/>
                  </a:cubicBezTo>
                  <a:cubicBezTo>
                    <a:pt x="1230" y="119"/>
                    <a:pt x="1229" y="117"/>
                    <a:pt x="1227" y="117"/>
                  </a:cubicBezTo>
                  <a:cubicBezTo>
                    <a:pt x="1225" y="117"/>
                    <a:pt x="1223" y="115"/>
                    <a:pt x="1221" y="115"/>
                  </a:cubicBezTo>
                  <a:cubicBezTo>
                    <a:pt x="1223" y="115"/>
                    <a:pt x="1220" y="111"/>
                    <a:pt x="1218" y="111"/>
                  </a:cubicBezTo>
                  <a:cubicBezTo>
                    <a:pt x="1218" y="111"/>
                    <a:pt x="1219" y="112"/>
                    <a:pt x="1219" y="113"/>
                  </a:cubicBezTo>
                  <a:cubicBezTo>
                    <a:pt x="1216" y="113"/>
                    <a:pt x="1215" y="111"/>
                    <a:pt x="1213" y="110"/>
                  </a:cubicBezTo>
                  <a:cubicBezTo>
                    <a:pt x="1214" y="111"/>
                    <a:pt x="1214" y="111"/>
                    <a:pt x="1214" y="111"/>
                  </a:cubicBezTo>
                  <a:cubicBezTo>
                    <a:pt x="1214" y="111"/>
                    <a:pt x="1213" y="111"/>
                    <a:pt x="1212" y="111"/>
                  </a:cubicBezTo>
                  <a:cubicBezTo>
                    <a:pt x="1213" y="112"/>
                    <a:pt x="1214" y="112"/>
                    <a:pt x="1215" y="113"/>
                  </a:cubicBezTo>
                  <a:cubicBezTo>
                    <a:pt x="1214" y="113"/>
                    <a:pt x="1213" y="114"/>
                    <a:pt x="1212" y="113"/>
                  </a:cubicBezTo>
                  <a:cubicBezTo>
                    <a:pt x="1213" y="115"/>
                    <a:pt x="1215" y="116"/>
                    <a:pt x="1217" y="117"/>
                  </a:cubicBezTo>
                  <a:cubicBezTo>
                    <a:pt x="1219" y="117"/>
                    <a:pt x="1224" y="118"/>
                    <a:pt x="1225" y="120"/>
                  </a:cubicBezTo>
                  <a:cubicBezTo>
                    <a:pt x="1225" y="122"/>
                    <a:pt x="1218" y="120"/>
                    <a:pt x="1223" y="122"/>
                  </a:cubicBezTo>
                  <a:cubicBezTo>
                    <a:pt x="1220" y="121"/>
                    <a:pt x="1224" y="121"/>
                    <a:pt x="1225" y="121"/>
                  </a:cubicBezTo>
                  <a:cubicBezTo>
                    <a:pt x="1226" y="121"/>
                    <a:pt x="1228" y="123"/>
                    <a:pt x="1227" y="124"/>
                  </a:cubicBezTo>
                  <a:cubicBezTo>
                    <a:pt x="1226" y="124"/>
                    <a:pt x="1225" y="124"/>
                    <a:pt x="1225" y="125"/>
                  </a:cubicBezTo>
                  <a:cubicBezTo>
                    <a:pt x="1225" y="126"/>
                    <a:pt x="1225" y="126"/>
                    <a:pt x="1224" y="127"/>
                  </a:cubicBezTo>
                  <a:cubicBezTo>
                    <a:pt x="1224" y="128"/>
                    <a:pt x="1221" y="129"/>
                    <a:pt x="1220" y="129"/>
                  </a:cubicBezTo>
                  <a:cubicBezTo>
                    <a:pt x="1221" y="128"/>
                    <a:pt x="1221" y="128"/>
                    <a:pt x="1221" y="128"/>
                  </a:cubicBezTo>
                  <a:cubicBezTo>
                    <a:pt x="1217" y="129"/>
                    <a:pt x="1213" y="129"/>
                    <a:pt x="1209" y="127"/>
                  </a:cubicBezTo>
                  <a:cubicBezTo>
                    <a:pt x="1206" y="125"/>
                    <a:pt x="1200" y="123"/>
                    <a:pt x="1196" y="125"/>
                  </a:cubicBezTo>
                  <a:cubicBezTo>
                    <a:pt x="1197" y="124"/>
                    <a:pt x="1198" y="125"/>
                    <a:pt x="1199" y="125"/>
                  </a:cubicBezTo>
                  <a:cubicBezTo>
                    <a:pt x="1200" y="125"/>
                    <a:pt x="1201" y="125"/>
                    <a:pt x="1202" y="125"/>
                  </a:cubicBezTo>
                  <a:cubicBezTo>
                    <a:pt x="1203" y="125"/>
                    <a:pt x="1206" y="126"/>
                    <a:pt x="1207" y="127"/>
                  </a:cubicBezTo>
                  <a:cubicBezTo>
                    <a:pt x="1205" y="128"/>
                    <a:pt x="1203" y="126"/>
                    <a:pt x="1201" y="127"/>
                  </a:cubicBezTo>
                  <a:cubicBezTo>
                    <a:pt x="1200" y="127"/>
                    <a:pt x="1197" y="126"/>
                    <a:pt x="1196" y="126"/>
                  </a:cubicBezTo>
                  <a:cubicBezTo>
                    <a:pt x="1198" y="126"/>
                    <a:pt x="1200" y="127"/>
                    <a:pt x="1202" y="128"/>
                  </a:cubicBezTo>
                  <a:cubicBezTo>
                    <a:pt x="1201" y="129"/>
                    <a:pt x="1201" y="129"/>
                    <a:pt x="1201" y="129"/>
                  </a:cubicBezTo>
                  <a:cubicBezTo>
                    <a:pt x="1202" y="129"/>
                    <a:pt x="1203" y="128"/>
                    <a:pt x="1204" y="129"/>
                  </a:cubicBezTo>
                  <a:cubicBezTo>
                    <a:pt x="1205" y="129"/>
                    <a:pt x="1206" y="130"/>
                    <a:pt x="1207" y="129"/>
                  </a:cubicBezTo>
                  <a:cubicBezTo>
                    <a:pt x="1208" y="126"/>
                    <a:pt x="1211" y="128"/>
                    <a:pt x="1212" y="130"/>
                  </a:cubicBezTo>
                  <a:cubicBezTo>
                    <a:pt x="1214" y="132"/>
                    <a:pt x="1220" y="134"/>
                    <a:pt x="1223" y="133"/>
                  </a:cubicBezTo>
                  <a:cubicBezTo>
                    <a:pt x="1222" y="133"/>
                    <a:pt x="1222" y="133"/>
                    <a:pt x="1222" y="132"/>
                  </a:cubicBezTo>
                  <a:cubicBezTo>
                    <a:pt x="1224" y="133"/>
                    <a:pt x="1227" y="134"/>
                    <a:pt x="1229" y="135"/>
                  </a:cubicBezTo>
                  <a:cubicBezTo>
                    <a:pt x="1227" y="134"/>
                    <a:pt x="1228" y="136"/>
                    <a:pt x="1229" y="136"/>
                  </a:cubicBezTo>
                  <a:cubicBezTo>
                    <a:pt x="1230" y="136"/>
                    <a:pt x="1230" y="136"/>
                    <a:pt x="1231" y="137"/>
                  </a:cubicBezTo>
                  <a:cubicBezTo>
                    <a:pt x="1232" y="137"/>
                    <a:pt x="1233" y="138"/>
                    <a:pt x="1234" y="138"/>
                  </a:cubicBezTo>
                  <a:cubicBezTo>
                    <a:pt x="1235" y="139"/>
                    <a:pt x="1236" y="139"/>
                    <a:pt x="1236" y="140"/>
                  </a:cubicBezTo>
                  <a:cubicBezTo>
                    <a:pt x="1235" y="139"/>
                    <a:pt x="1235" y="140"/>
                    <a:pt x="1236" y="140"/>
                  </a:cubicBezTo>
                  <a:cubicBezTo>
                    <a:pt x="1235" y="140"/>
                    <a:pt x="1234" y="139"/>
                    <a:pt x="1234" y="141"/>
                  </a:cubicBezTo>
                  <a:cubicBezTo>
                    <a:pt x="1236" y="139"/>
                    <a:pt x="1237" y="142"/>
                    <a:pt x="1239" y="141"/>
                  </a:cubicBezTo>
                  <a:cubicBezTo>
                    <a:pt x="1238" y="141"/>
                    <a:pt x="1237" y="141"/>
                    <a:pt x="1237" y="140"/>
                  </a:cubicBezTo>
                  <a:cubicBezTo>
                    <a:pt x="1239" y="141"/>
                    <a:pt x="1241" y="142"/>
                    <a:pt x="1243" y="143"/>
                  </a:cubicBezTo>
                  <a:cubicBezTo>
                    <a:pt x="1242" y="143"/>
                    <a:pt x="1241" y="142"/>
                    <a:pt x="1240" y="143"/>
                  </a:cubicBezTo>
                  <a:cubicBezTo>
                    <a:pt x="1242" y="143"/>
                    <a:pt x="1244" y="143"/>
                    <a:pt x="1246" y="144"/>
                  </a:cubicBezTo>
                  <a:cubicBezTo>
                    <a:pt x="1248" y="144"/>
                    <a:pt x="1248" y="146"/>
                    <a:pt x="1250" y="147"/>
                  </a:cubicBezTo>
                  <a:cubicBezTo>
                    <a:pt x="1252" y="148"/>
                    <a:pt x="1254" y="148"/>
                    <a:pt x="1256" y="149"/>
                  </a:cubicBezTo>
                  <a:cubicBezTo>
                    <a:pt x="1257" y="150"/>
                    <a:pt x="1257" y="152"/>
                    <a:pt x="1255" y="152"/>
                  </a:cubicBezTo>
                  <a:cubicBezTo>
                    <a:pt x="1256" y="152"/>
                    <a:pt x="1257" y="153"/>
                    <a:pt x="1257" y="154"/>
                  </a:cubicBezTo>
                  <a:cubicBezTo>
                    <a:pt x="1253" y="152"/>
                    <a:pt x="1249" y="152"/>
                    <a:pt x="1245" y="151"/>
                  </a:cubicBezTo>
                  <a:cubicBezTo>
                    <a:pt x="1243" y="151"/>
                    <a:pt x="1241" y="152"/>
                    <a:pt x="1239" y="150"/>
                  </a:cubicBezTo>
                  <a:cubicBezTo>
                    <a:pt x="1239" y="150"/>
                    <a:pt x="1235" y="147"/>
                    <a:pt x="1237" y="150"/>
                  </a:cubicBezTo>
                  <a:cubicBezTo>
                    <a:pt x="1235" y="150"/>
                    <a:pt x="1234" y="148"/>
                    <a:pt x="1232" y="148"/>
                  </a:cubicBezTo>
                  <a:cubicBezTo>
                    <a:pt x="1233" y="148"/>
                    <a:pt x="1234" y="149"/>
                    <a:pt x="1234" y="150"/>
                  </a:cubicBezTo>
                  <a:cubicBezTo>
                    <a:pt x="1236" y="151"/>
                    <a:pt x="1237" y="151"/>
                    <a:pt x="1239" y="151"/>
                  </a:cubicBezTo>
                  <a:cubicBezTo>
                    <a:pt x="1236" y="151"/>
                    <a:pt x="1235" y="152"/>
                    <a:pt x="1233" y="154"/>
                  </a:cubicBezTo>
                  <a:cubicBezTo>
                    <a:pt x="1232" y="155"/>
                    <a:pt x="1230" y="156"/>
                    <a:pt x="1228" y="156"/>
                  </a:cubicBezTo>
                  <a:cubicBezTo>
                    <a:pt x="1229" y="156"/>
                    <a:pt x="1229" y="157"/>
                    <a:pt x="1229" y="157"/>
                  </a:cubicBezTo>
                  <a:cubicBezTo>
                    <a:pt x="1228" y="158"/>
                    <a:pt x="1226" y="158"/>
                    <a:pt x="1225" y="158"/>
                  </a:cubicBezTo>
                  <a:cubicBezTo>
                    <a:pt x="1226" y="158"/>
                    <a:pt x="1226" y="158"/>
                    <a:pt x="1227" y="159"/>
                  </a:cubicBezTo>
                  <a:cubicBezTo>
                    <a:pt x="1226" y="160"/>
                    <a:pt x="1224" y="159"/>
                    <a:pt x="1222" y="159"/>
                  </a:cubicBezTo>
                  <a:cubicBezTo>
                    <a:pt x="1224" y="160"/>
                    <a:pt x="1223" y="161"/>
                    <a:pt x="1222" y="161"/>
                  </a:cubicBezTo>
                  <a:cubicBezTo>
                    <a:pt x="1221" y="161"/>
                    <a:pt x="1220" y="160"/>
                    <a:pt x="1219" y="160"/>
                  </a:cubicBezTo>
                  <a:cubicBezTo>
                    <a:pt x="1220" y="161"/>
                    <a:pt x="1220" y="162"/>
                    <a:pt x="1221" y="162"/>
                  </a:cubicBezTo>
                  <a:cubicBezTo>
                    <a:pt x="1220" y="162"/>
                    <a:pt x="1220" y="163"/>
                    <a:pt x="1221" y="163"/>
                  </a:cubicBezTo>
                  <a:cubicBezTo>
                    <a:pt x="1219" y="164"/>
                    <a:pt x="1218" y="163"/>
                    <a:pt x="1217" y="163"/>
                  </a:cubicBezTo>
                  <a:cubicBezTo>
                    <a:pt x="1218" y="164"/>
                    <a:pt x="1219" y="164"/>
                    <a:pt x="1220" y="165"/>
                  </a:cubicBezTo>
                  <a:cubicBezTo>
                    <a:pt x="1219" y="165"/>
                    <a:pt x="1218" y="165"/>
                    <a:pt x="1218" y="165"/>
                  </a:cubicBezTo>
                  <a:cubicBezTo>
                    <a:pt x="1218" y="165"/>
                    <a:pt x="1219" y="165"/>
                    <a:pt x="1219" y="166"/>
                  </a:cubicBezTo>
                  <a:cubicBezTo>
                    <a:pt x="1218" y="166"/>
                    <a:pt x="1217" y="166"/>
                    <a:pt x="1217" y="166"/>
                  </a:cubicBezTo>
                  <a:cubicBezTo>
                    <a:pt x="1218" y="166"/>
                    <a:pt x="1218" y="167"/>
                    <a:pt x="1217" y="167"/>
                  </a:cubicBezTo>
                  <a:cubicBezTo>
                    <a:pt x="1218" y="167"/>
                    <a:pt x="1218" y="167"/>
                    <a:pt x="1219" y="168"/>
                  </a:cubicBezTo>
                  <a:cubicBezTo>
                    <a:pt x="1218" y="168"/>
                    <a:pt x="1217" y="167"/>
                    <a:pt x="1216" y="167"/>
                  </a:cubicBezTo>
                  <a:cubicBezTo>
                    <a:pt x="1216" y="168"/>
                    <a:pt x="1217" y="168"/>
                    <a:pt x="1218" y="168"/>
                  </a:cubicBezTo>
                  <a:cubicBezTo>
                    <a:pt x="1219" y="169"/>
                    <a:pt x="1218" y="170"/>
                    <a:pt x="1217" y="169"/>
                  </a:cubicBezTo>
                  <a:cubicBezTo>
                    <a:pt x="1217" y="169"/>
                    <a:pt x="1216" y="171"/>
                    <a:pt x="1215" y="171"/>
                  </a:cubicBezTo>
                  <a:cubicBezTo>
                    <a:pt x="1217" y="172"/>
                    <a:pt x="1213" y="174"/>
                    <a:pt x="1212" y="173"/>
                  </a:cubicBezTo>
                  <a:cubicBezTo>
                    <a:pt x="1212" y="174"/>
                    <a:pt x="1213" y="175"/>
                    <a:pt x="1211" y="174"/>
                  </a:cubicBezTo>
                  <a:cubicBezTo>
                    <a:pt x="1213" y="175"/>
                    <a:pt x="1216" y="178"/>
                    <a:pt x="1215" y="180"/>
                  </a:cubicBezTo>
                  <a:cubicBezTo>
                    <a:pt x="1210" y="178"/>
                    <a:pt x="1205" y="174"/>
                    <a:pt x="1199" y="173"/>
                  </a:cubicBezTo>
                  <a:cubicBezTo>
                    <a:pt x="1196" y="172"/>
                    <a:pt x="1193" y="172"/>
                    <a:pt x="1191" y="173"/>
                  </a:cubicBezTo>
                  <a:cubicBezTo>
                    <a:pt x="1189" y="173"/>
                    <a:pt x="1186" y="175"/>
                    <a:pt x="1184" y="174"/>
                  </a:cubicBezTo>
                  <a:cubicBezTo>
                    <a:pt x="1185" y="175"/>
                    <a:pt x="1185" y="175"/>
                    <a:pt x="1185" y="175"/>
                  </a:cubicBezTo>
                  <a:cubicBezTo>
                    <a:pt x="1184" y="175"/>
                    <a:pt x="1183" y="175"/>
                    <a:pt x="1182" y="175"/>
                  </a:cubicBezTo>
                  <a:cubicBezTo>
                    <a:pt x="1183" y="176"/>
                    <a:pt x="1184" y="179"/>
                    <a:pt x="1182" y="181"/>
                  </a:cubicBezTo>
                  <a:cubicBezTo>
                    <a:pt x="1181" y="182"/>
                    <a:pt x="1178" y="177"/>
                    <a:pt x="1177" y="176"/>
                  </a:cubicBezTo>
                  <a:cubicBezTo>
                    <a:pt x="1177" y="175"/>
                    <a:pt x="1174" y="173"/>
                    <a:pt x="1173" y="174"/>
                  </a:cubicBezTo>
                  <a:cubicBezTo>
                    <a:pt x="1172" y="174"/>
                    <a:pt x="1172" y="176"/>
                    <a:pt x="1171" y="177"/>
                  </a:cubicBezTo>
                  <a:cubicBezTo>
                    <a:pt x="1170" y="178"/>
                    <a:pt x="1170" y="178"/>
                    <a:pt x="1168" y="178"/>
                  </a:cubicBezTo>
                  <a:cubicBezTo>
                    <a:pt x="1169" y="178"/>
                    <a:pt x="1171" y="178"/>
                    <a:pt x="1171" y="179"/>
                  </a:cubicBezTo>
                  <a:cubicBezTo>
                    <a:pt x="1172" y="180"/>
                    <a:pt x="1171" y="181"/>
                    <a:pt x="1170" y="181"/>
                  </a:cubicBezTo>
                  <a:cubicBezTo>
                    <a:pt x="1169" y="180"/>
                    <a:pt x="1168" y="179"/>
                    <a:pt x="1167" y="179"/>
                  </a:cubicBezTo>
                  <a:cubicBezTo>
                    <a:pt x="1165" y="178"/>
                    <a:pt x="1162" y="178"/>
                    <a:pt x="1164" y="179"/>
                  </a:cubicBezTo>
                  <a:cubicBezTo>
                    <a:pt x="1163" y="180"/>
                    <a:pt x="1160" y="177"/>
                    <a:pt x="1158" y="179"/>
                  </a:cubicBezTo>
                  <a:cubicBezTo>
                    <a:pt x="1159" y="179"/>
                    <a:pt x="1159" y="179"/>
                    <a:pt x="1160" y="179"/>
                  </a:cubicBezTo>
                  <a:cubicBezTo>
                    <a:pt x="1160" y="180"/>
                    <a:pt x="1159" y="180"/>
                    <a:pt x="1158" y="180"/>
                  </a:cubicBezTo>
                  <a:cubicBezTo>
                    <a:pt x="1158" y="182"/>
                    <a:pt x="1161" y="182"/>
                    <a:pt x="1160" y="184"/>
                  </a:cubicBezTo>
                  <a:cubicBezTo>
                    <a:pt x="1160" y="184"/>
                    <a:pt x="1164" y="186"/>
                    <a:pt x="1164" y="187"/>
                  </a:cubicBezTo>
                  <a:cubicBezTo>
                    <a:pt x="1161" y="186"/>
                    <a:pt x="1165" y="189"/>
                    <a:pt x="1165" y="189"/>
                  </a:cubicBezTo>
                  <a:cubicBezTo>
                    <a:pt x="1165" y="189"/>
                    <a:pt x="1164" y="189"/>
                    <a:pt x="1163" y="189"/>
                  </a:cubicBezTo>
                  <a:cubicBezTo>
                    <a:pt x="1164" y="189"/>
                    <a:pt x="1165" y="190"/>
                    <a:pt x="1166" y="190"/>
                  </a:cubicBezTo>
                  <a:cubicBezTo>
                    <a:pt x="1162" y="189"/>
                    <a:pt x="1166" y="198"/>
                    <a:pt x="1166" y="198"/>
                  </a:cubicBezTo>
                  <a:cubicBezTo>
                    <a:pt x="1167" y="200"/>
                    <a:pt x="1169" y="201"/>
                    <a:pt x="1171" y="202"/>
                  </a:cubicBezTo>
                  <a:cubicBezTo>
                    <a:pt x="1172" y="203"/>
                    <a:pt x="1175" y="203"/>
                    <a:pt x="1175" y="205"/>
                  </a:cubicBezTo>
                  <a:cubicBezTo>
                    <a:pt x="1175" y="203"/>
                    <a:pt x="1173" y="201"/>
                    <a:pt x="1176" y="202"/>
                  </a:cubicBezTo>
                  <a:cubicBezTo>
                    <a:pt x="1178" y="202"/>
                    <a:pt x="1181" y="203"/>
                    <a:pt x="1183" y="204"/>
                  </a:cubicBezTo>
                  <a:cubicBezTo>
                    <a:pt x="1184" y="206"/>
                    <a:pt x="1183" y="206"/>
                    <a:pt x="1183" y="208"/>
                  </a:cubicBezTo>
                  <a:cubicBezTo>
                    <a:pt x="1183" y="209"/>
                    <a:pt x="1184" y="210"/>
                    <a:pt x="1185" y="210"/>
                  </a:cubicBezTo>
                  <a:cubicBezTo>
                    <a:pt x="1186" y="211"/>
                    <a:pt x="1187" y="212"/>
                    <a:pt x="1188" y="214"/>
                  </a:cubicBezTo>
                  <a:cubicBezTo>
                    <a:pt x="1190" y="215"/>
                    <a:pt x="1191" y="215"/>
                    <a:pt x="1193" y="215"/>
                  </a:cubicBezTo>
                  <a:cubicBezTo>
                    <a:pt x="1195" y="216"/>
                    <a:pt x="1202" y="220"/>
                    <a:pt x="1201" y="222"/>
                  </a:cubicBezTo>
                  <a:cubicBezTo>
                    <a:pt x="1199" y="224"/>
                    <a:pt x="1196" y="222"/>
                    <a:pt x="1195" y="221"/>
                  </a:cubicBezTo>
                  <a:cubicBezTo>
                    <a:pt x="1194" y="219"/>
                    <a:pt x="1195" y="219"/>
                    <a:pt x="1195" y="218"/>
                  </a:cubicBezTo>
                  <a:cubicBezTo>
                    <a:pt x="1195" y="217"/>
                    <a:pt x="1194" y="218"/>
                    <a:pt x="1194" y="218"/>
                  </a:cubicBezTo>
                  <a:cubicBezTo>
                    <a:pt x="1193" y="218"/>
                    <a:pt x="1192" y="218"/>
                    <a:pt x="1191" y="219"/>
                  </a:cubicBezTo>
                  <a:cubicBezTo>
                    <a:pt x="1195" y="220"/>
                    <a:pt x="1191" y="222"/>
                    <a:pt x="1192" y="223"/>
                  </a:cubicBezTo>
                  <a:cubicBezTo>
                    <a:pt x="1193" y="226"/>
                    <a:pt x="1194" y="228"/>
                    <a:pt x="1195" y="230"/>
                  </a:cubicBezTo>
                  <a:cubicBezTo>
                    <a:pt x="1198" y="232"/>
                    <a:pt x="1200" y="233"/>
                    <a:pt x="1202" y="234"/>
                  </a:cubicBezTo>
                  <a:cubicBezTo>
                    <a:pt x="1204" y="235"/>
                    <a:pt x="1206" y="236"/>
                    <a:pt x="1207" y="237"/>
                  </a:cubicBezTo>
                  <a:cubicBezTo>
                    <a:pt x="1207" y="238"/>
                    <a:pt x="1206" y="239"/>
                    <a:pt x="1206" y="240"/>
                  </a:cubicBezTo>
                  <a:cubicBezTo>
                    <a:pt x="1205" y="240"/>
                    <a:pt x="1204" y="240"/>
                    <a:pt x="1203" y="241"/>
                  </a:cubicBezTo>
                  <a:cubicBezTo>
                    <a:pt x="1202" y="241"/>
                    <a:pt x="1201" y="240"/>
                    <a:pt x="1200" y="239"/>
                  </a:cubicBezTo>
                  <a:cubicBezTo>
                    <a:pt x="1197" y="239"/>
                    <a:pt x="1197" y="242"/>
                    <a:pt x="1196" y="243"/>
                  </a:cubicBezTo>
                  <a:cubicBezTo>
                    <a:pt x="1194" y="245"/>
                    <a:pt x="1196" y="247"/>
                    <a:pt x="1197" y="249"/>
                  </a:cubicBezTo>
                  <a:cubicBezTo>
                    <a:pt x="1198" y="249"/>
                    <a:pt x="1203" y="253"/>
                    <a:pt x="1200" y="252"/>
                  </a:cubicBezTo>
                  <a:cubicBezTo>
                    <a:pt x="1202" y="253"/>
                    <a:pt x="1205" y="254"/>
                    <a:pt x="1206" y="256"/>
                  </a:cubicBezTo>
                  <a:cubicBezTo>
                    <a:pt x="1205" y="256"/>
                    <a:pt x="1204" y="256"/>
                    <a:pt x="1203" y="255"/>
                  </a:cubicBezTo>
                  <a:cubicBezTo>
                    <a:pt x="1203" y="254"/>
                    <a:pt x="1202" y="255"/>
                    <a:pt x="1201" y="255"/>
                  </a:cubicBezTo>
                  <a:cubicBezTo>
                    <a:pt x="1199" y="255"/>
                    <a:pt x="1197" y="257"/>
                    <a:pt x="1196" y="259"/>
                  </a:cubicBezTo>
                  <a:cubicBezTo>
                    <a:pt x="1195" y="258"/>
                    <a:pt x="1194" y="257"/>
                    <a:pt x="1193" y="257"/>
                  </a:cubicBezTo>
                  <a:cubicBezTo>
                    <a:pt x="1193" y="258"/>
                    <a:pt x="1194" y="258"/>
                    <a:pt x="1195" y="258"/>
                  </a:cubicBezTo>
                  <a:cubicBezTo>
                    <a:pt x="1196" y="258"/>
                    <a:pt x="1196" y="260"/>
                    <a:pt x="1197" y="261"/>
                  </a:cubicBezTo>
                  <a:cubicBezTo>
                    <a:pt x="1198" y="261"/>
                    <a:pt x="1197" y="262"/>
                    <a:pt x="1198" y="263"/>
                  </a:cubicBezTo>
                  <a:cubicBezTo>
                    <a:pt x="1199" y="264"/>
                    <a:pt x="1200" y="264"/>
                    <a:pt x="1201" y="265"/>
                  </a:cubicBezTo>
                  <a:cubicBezTo>
                    <a:pt x="1202" y="268"/>
                    <a:pt x="1203" y="272"/>
                    <a:pt x="1201" y="274"/>
                  </a:cubicBezTo>
                  <a:cubicBezTo>
                    <a:pt x="1200" y="275"/>
                    <a:pt x="1201" y="276"/>
                    <a:pt x="1201" y="277"/>
                  </a:cubicBezTo>
                  <a:cubicBezTo>
                    <a:pt x="1200" y="278"/>
                    <a:pt x="1200" y="280"/>
                    <a:pt x="1198" y="281"/>
                  </a:cubicBezTo>
                  <a:cubicBezTo>
                    <a:pt x="1198" y="279"/>
                    <a:pt x="1195" y="279"/>
                    <a:pt x="1194" y="277"/>
                  </a:cubicBezTo>
                  <a:cubicBezTo>
                    <a:pt x="1192" y="276"/>
                    <a:pt x="1190" y="274"/>
                    <a:pt x="1189" y="273"/>
                  </a:cubicBezTo>
                  <a:cubicBezTo>
                    <a:pt x="1187" y="271"/>
                    <a:pt x="1186" y="269"/>
                    <a:pt x="1184" y="267"/>
                  </a:cubicBezTo>
                  <a:cubicBezTo>
                    <a:pt x="1183" y="267"/>
                    <a:pt x="1182" y="266"/>
                    <a:pt x="1181" y="265"/>
                  </a:cubicBezTo>
                  <a:cubicBezTo>
                    <a:pt x="1180" y="264"/>
                    <a:pt x="1178" y="263"/>
                    <a:pt x="1180" y="263"/>
                  </a:cubicBezTo>
                  <a:cubicBezTo>
                    <a:pt x="1175" y="263"/>
                    <a:pt x="1170" y="255"/>
                    <a:pt x="1166" y="252"/>
                  </a:cubicBezTo>
                  <a:cubicBezTo>
                    <a:pt x="1161" y="247"/>
                    <a:pt x="1155" y="243"/>
                    <a:pt x="1150" y="238"/>
                  </a:cubicBezTo>
                  <a:cubicBezTo>
                    <a:pt x="1145" y="234"/>
                    <a:pt x="1141" y="230"/>
                    <a:pt x="1138" y="225"/>
                  </a:cubicBezTo>
                  <a:cubicBezTo>
                    <a:pt x="1136" y="223"/>
                    <a:pt x="1135" y="221"/>
                    <a:pt x="1133" y="219"/>
                  </a:cubicBezTo>
                  <a:cubicBezTo>
                    <a:pt x="1133" y="218"/>
                    <a:pt x="1132" y="217"/>
                    <a:pt x="1132" y="216"/>
                  </a:cubicBezTo>
                  <a:cubicBezTo>
                    <a:pt x="1131" y="216"/>
                    <a:pt x="1131" y="213"/>
                    <a:pt x="1132" y="215"/>
                  </a:cubicBezTo>
                  <a:cubicBezTo>
                    <a:pt x="1132" y="214"/>
                    <a:pt x="1132" y="211"/>
                    <a:pt x="1133" y="211"/>
                  </a:cubicBezTo>
                  <a:cubicBezTo>
                    <a:pt x="1132" y="210"/>
                    <a:pt x="1133" y="208"/>
                    <a:pt x="1131" y="207"/>
                  </a:cubicBezTo>
                  <a:cubicBezTo>
                    <a:pt x="1130" y="206"/>
                    <a:pt x="1128" y="205"/>
                    <a:pt x="1127" y="203"/>
                  </a:cubicBezTo>
                  <a:cubicBezTo>
                    <a:pt x="1128" y="203"/>
                    <a:pt x="1130" y="204"/>
                    <a:pt x="1131" y="204"/>
                  </a:cubicBezTo>
                  <a:cubicBezTo>
                    <a:pt x="1132" y="203"/>
                    <a:pt x="1131" y="202"/>
                    <a:pt x="1132" y="201"/>
                  </a:cubicBezTo>
                  <a:cubicBezTo>
                    <a:pt x="1133" y="202"/>
                    <a:pt x="1135" y="200"/>
                    <a:pt x="1137" y="201"/>
                  </a:cubicBezTo>
                  <a:cubicBezTo>
                    <a:pt x="1135" y="201"/>
                    <a:pt x="1136" y="200"/>
                    <a:pt x="1137" y="199"/>
                  </a:cubicBezTo>
                  <a:cubicBezTo>
                    <a:pt x="1137" y="198"/>
                    <a:pt x="1137" y="197"/>
                    <a:pt x="1138" y="197"/>
                  </a:cubicBezTo>
                  <a:cubicBezTo>
                    <a:pt x="1138" y="196"/>
                    <a:pt x="1138" y="195"/>
                    <a:pt x="1139" y="196"/>
                  </a:cubicBezTo>
                  <a:cubicBezTo>
                    <a:pt x="1137" y="194"/>
                    <a:pt x="1140" y="192"/>
                    <a:pt x="1138" y="191"/>
                  </a:cubicBezTo>
                  <a:cubicBezTo>
                    <a:pt x="1136" y="189"/>
                    <a:pt x="1138" y="187"/>
                    <a:pt x="1138" y="185"/>
                  </a:cubicBezTo>
                  <a:cubicBezTo>
                    <a:pt x="1137" y="183"/>
                    <a:pt x="1138" y="184"/>
                    <a:pt x="1139" y="183"/>
                  </a:cubicBezTo>
                  <a:cubicBezTo>
                    <a:pt x="1140" y="182"/>
                    <a:pt x="1139" y="180"/>
                    <a:pt x="1140" y="179"/>
                  </a:cubicBezTo>
                  <a:cubicBezTo>
                    <a:pt x="1140" y="178"/>
                    <a:pt x="1141" y="177"/>
                    <a:pt x="1141" y="177"/>
                  </a:cubicBezTo>
                  <a:cubicBezTo>
                    <a:pt x="1140" y="176"/>
                    <a:pt x="1139" y="175"/>
                    <a:pt x="1139" y="174"/>
                  </a:cubicBezTo>
                  <a:cubicBezTo>
                    <a:pt x="1140" y="174"/>
                    <a:pt x="1141" y="173"/>
                    <a:pt x="1142" y="172"/>
                  </a:cubicBezTo>
                  <a:cubicBezTo>
                    <a:pt x="1142" y="172"/>
                    <a:pt x="1142" y="171"/>
                    <a:pt x="1143" y="170"/>
                  </a:cubicBezTo>
                  <a:cubicBezTo>
                    <a:pt x="1144" y="170"/>
                    <a:pt x="1145" y="170"/>
                    <a:pt x="1146" y="170"/>
                  </a:cubicBezTo>
                  <a:cubicBezTo>
                    <a:pt x="1146" y="171"/>
                    <a:pt x="1147" y="169"/>
                    <a:pt x="1148" y="169"/>
                  </a:cubicBezTo>
                  <a:cubicBezTo>
                    <a:pt x="1147" y="169"/>
                    <a:pt x="1145" y="168"/>
                    <a:pt x="1145" y="167"/>
                  </a:cubicBezTo>
                  <a:cubicBezTo>
                    <a:pt x="1144" y="165"/>
                    <a:pt x="1146" y="165"/>
                    <a:pt x="1144" y="164"/>
                  </a:cubicBezTo>
                  <a:cubicBezTo>
                    <a:pt x="1143" y="163"/>
                    <a:pt x="1141" y="164"/>
                    <a:pt x="1140" y="162"/>
                  </a:cubicBezTo>
                  <a:cubicBezTo>
                    <a:pt x="1140" y="160"/>
                    <a:pt x="1140" y="159"/>
                    <a:pt x="1138" y="158"/>
                  </a:cubicBezTo>
                  <a:cubicBezTo>
                    <a:pt x="1137" y="157"/>
                    <a:pt x="1133" y="154"/>
                    <a:pt x="1136" y="152"/>
                  </a:cubicBezTo>
                  <a:cubicBezTo>
                    <a:pt x="1137" y="151"/>
                    <a:pt x="1141" y="153"/>
                    <a:pt x="1143" y="154"/>
                  </a:cubicBezTo>
                  <a:cubicBezTo>
                    <a:pt x="1142" y="153"/>
                    <a:pt x="1141" y="153"/>
                    <a:pt x="1140" y="152"/>
                  </a:cubicBezTo>
                  <a:cubicBezTo>
                    <a:pt x="1141" y="152"/>
                    <a:pt x="1143" y="153"/>
                    <a:pt x="1144" y="152"/>
                  </a:cubicBezTo>
                  <a:cubicBezTo>
                    <a:pt x="1141" y="152"/>
                    <a:pt x="1137" y="152"/>
                    <a:pt x="1134" y="150"/>
                  </a:cubicBezTo>
                  <a:cubicBezTo>
                    <a:pt x="1130" y="149"/>
                    <a:pt x="1127" y="150"/>
                    <a:pt x="1123" y="151"/>
                  </a:cubicBezTo>
                  <a:cubicBezTo>
                    <a:pt x="1124" y="153"/>
                    <a:pt x="1125" y="153"/>
                    <a:pt x="1126" y="153"/>
                  </a:cubicBezTo>
                  <a:cubicBezTo>
                    <a:pt x="1125" y="155"/>
                    <a:pt x="1128" y="157"/>
                    <a:pt x="1129" y="158"/>
                  </a:cubicBezTo>
                  <a:cubicBezTo>
                    <a:pt x="1131" y="160"/>
                    <a:pt x="1133" y="159"/>
                    <a:pt x="1135" y="161"/>
                  </a:cubicBezTo>
                  <a:cubicBezTo>
                    <a:pt x="1134" y="161"/>
                    <a:pt x="1134" y="161"/>
                    <a:pt x="1134" y="161"/>
                  </a:cubicBezTo>
                  <a:cubicBezTo>
                    <a:pt x="1134" y="162"/>
                    <a:pt x="1134" y="162"/>
                    <a:pt x="1134" y="162"/>
                  </a:cubicBezTo>
                  <a:cubicBezTo>
                    <a:pt x="1133" y="162"/>
                    <a:pt x="1132" y="161"/>
                    <a:pt x="1131" y="161"/>
                  </a:cubicBezTo>
                  <a:cubicBezTo>
                    <a:pt x="1130" y="160"/>
                    <a:pt x="1128" y="161"/>
                    <a:pt x="1130" y="161"/>
                  </a:cubicBezTo>
                  <a:cubicBezTo>
                    <a:pt x="1128" y="161"/>
                    <a:pt x="1126" y="162"/>
                    <a:pt x="1126" y="164"/>
                  </a:cubicBezTo>
                  <a:cubicBezTo>
                    <a:pt x="1126" y="166"/>
                    <a:pt x="1123" y="169"/>
                    <a:pt x="1125" y="171"/>
                  </a:cubicBezTo>
                  <a:cubicBezTo>
                    <a:pt x="1124" y="170"/>
                    <a:pt x="1122" y="171"/>
                    <a:pt x="1122" y="173"/>
                  </a:cubicBezTo>
                  <a:cubicBezTo>
                    <a:pt x="1121" y="172"/>
                    <a:pt x="1121" y="171"/>
                    <a:pt x="1120" y="170"/>
                  </a:cubicBezTo>
                  <a:cubicBezTo>
                    <a:pt x="1119" y="170"/>
                    <a:pt x="1119" y="168"/>
                    <a:pt x="1118" y="168"/>
                  </a:cubicBezTo>
                  <a:cubicBezTo>
                    <a:pt x="1116" y="167"/>
                    <a:pt x="1115" y="170"/>
                    <a:pt x="1114" y="168"/>
                  </a:cubicBezTo>
                  <a:cubicBezTo>
                    <a:pt x="1113" y="166"/>
                    <a:pt x="1112" y="165"/>
                    <a:pt x="1110" y="165"/>
                  </a:cubicBezTo>
                  <a:cubicBezTo>
                    <a:pt x="1114" y="165"/>
                    <a:pt x="1110" y="164"/>
                    <a:pt x="1111" y="164"/>
                  </a:cubicBezTo>
                  <a:cubicBezTo>
                    <a:pt x="1109" y="163"/>
                    <a:pt x="1111" y="163"/>
                    <a:pt x="1110" y="162"/>
                  </a:cubicBezTo>
                  <a:cubicBezTo>
                    <a:pt x="1110" y="161"/>
                    <a:pt x="1109" y="159"/>
                    <a:pt x="1108" y="158"/>
                  </a:cubicBezTo>
                  <a:cubicBezTo>
                    <a:pt x="1106" y="157"/>
                    <a:pt x="1106" y="158"/>
                    <a:pt x="1105" y="160"/>
                  </a:cubicBezTo>
                  <a:cubicBezTo>
                    <a:pt x="1104" y="162"/>
                    <a:pt x="1103" y="160"/>
                    <a:pt x="1102" y="159"/>
                  </a:cubicBezTo>
                  <a:cubicBezTo>
                    <a:pt x="1100" y="159"/>
                    <a:pt x="1099" y="158"/>
                    <a:pt x="1098" y="158"/>
                  </a:cubicBezTo>
                  <a:cubicBezTo>
                    <a:pt x="1096" y="158"/>
                    <a:pt x="1095" y="159"/>
                    <a:pt x="1093" y="159"/>
                  </a:cubicBezTo>
                  <a:cubicBezTo>
                    <a:pt x="1092" y="159"/>
                    <a:pt x="1091" y="160"/>
                    <a:pt x="1090" y="160"/>
                  </a:cubicBezTo>
                  <a:cubicBezTo>
                    <a:pt x="1088" y="159"/>
                    <a:pt x="1086" y="159"/>
                    <a:pt x="1085" y="159"/>
                  </a:cubicBezTo>
                  <a:cubicBezTo>
                    <a:pt x="1085" y="160"/>
                    <a:pt x="1085" y="160"/>
                    <a:pt x="1085" y="160"/>
                  </a:cubicBezTo>
                  <a:cubicBezTo>
                    <a:pt x="1083" y="160"/>
                    <a:pt x="1083" y="162"/>
                    <a:pt x="1082" y="163"/>
                  </a:cubicBezTo>
                  <a:cubicBezTo>
                    <a:pt x="1082" y="163"/>
                    <a:pt x="1085" y="165"/>
                    <a:pt x="1083" y="166"/>
                  </a:cubicBezTo>
                  <a:cubicBezTo>
                    <a:pt x="1082" y="167"/>
                    <a:pt x="1083" y="169"/>
                    <a:pt x="1084" y="171"/>
                  </a:cubicBezTo>
                  <a:cubicBezTo>
                    <a:pt x="1084" y="171"/>
                    <a:pt x="1083" y="173"/>
                    <a:pt x="1083" y="173"/>
                  </a:cubicBezTo>
                  <a:cubicBezTo>
                    <a:pt x="1082" y="174"/>
                    <a:pt x="1080" y="174"/>
                    <a:pt x="1080" y="176"/>
                  </a:cubicBezTo>
                  <a:cubicBezTo>
                    <a:pt x="1080" y="178"/>
                    <a:pt x="1081" y="179"/>
                    <a:pt x="1082" y="180"/>
                  </a:cubicBezTo>
                  <a:cubicBezTo>
                    <a:pt x="1079" y="180"/>
                    <a:pt x="1083" y="183"/>
                    <a:pt x="1084" y="183"/>
                  </a:cubicBezTo>
                  <a:cubicBezTo>
                    <a:pt x="1082" y="182"/>
                    <a:pt x="1083" y="185"/>
                    <a:pt x="1084" y="185"/>
                  </a:cubicBezTo>
                  <a:cubicBezTo>
                    <a:pt x="1085" y="185"/>
                    <a:pt x="1086" y="185"/>
                    <a:pt x="1087" y="185"/>
                  </a:cubicBezTo>
                  <a:cubicBezTo>
                    <a:pt x="1087" y="185"/>
                    <a:pt x="1087" y="185"/>
                    <a:pt x="1086" y="185"/>
                  </a:cubicBezTo>
                  <a:cubicBezTo>
                    <a:pt x="1089" y="182"/>
                    <a:pt x="1094" y="187"/>
                    <a:pt x="1096" y="187"/>
                  </a:cubicBezTo>
                  <a:cubicBezTo>
                    <a:pt x="1093" y="189"/>
                    <a:pt x="1092" y="187"/>
                    <a:pt x="1089" y="188"/>
                  </a:cubicBezTo>
                  <a:cubicBezTo>
                    <a:pt x="1091" y="190"/>
                    <a:pt x="1084" y="188"/>
                    <a:pt x="1083" y="188"/>
                  </a:cubicBezTo>
                  <a:cubicBezTo>
                    <a:pt x="1081" y="187"/>
                    <a:pt x="1082" y="187"/>
                    <a:pt x="1080" y="188"/>
                  </a:cubicBezTo>
                  <a:cubicBezTo>
                    <a:pt x="1079" y="189"/>
                    <a:pt x="1078" y="190"/>
                    <a:pt x="1080" y="191"/>
                  </a:cubicBezTo>
                  <a:cubicBezTo>
                    <a:pt x="1078" y="190"/>
                    <a:pt x="1074" y="189"/>
                    <a:pt x="1072" y="190"/>
                  </a:cubicBezTo>
                  <a:cubicBezTo>
                    <a:pt x="1073" y="191"/>
                    <a:pt x="1073" y="191"/>
                    <a:pt x="1073" y="191"/>
                  </a:cubicBezTo>
                  <a:cubicBezTo>
                    <a:pt x="1069" y="191"/>
                    <a:pt x="1066" y="191"/>
                    <a:pt x="1062" y="189"/>
                  </a:cubicBezTo>
                  <a:cubicBezTo>
                    <a:pt x="1064" y="189"/>
                    <a:pt x="1065" y="188"/>
                    <a:pt x="1067" y="188"/>
                  </a:cubicBezTo>
                  <a:cubicBezTo>
                    <a:pt x="1068" y="188"/>
                    <a:pt x="1070" y="189"/>
                    <a:pt x="1071" y="188"/>
                  </a:cubicBezTo>
                  <a:cubicBezTo>
                    <a:pt x="1069" y="186"/>
                    <a:pt x="1067" y="187"/>
                    <a:pt x="1065" y="186"/>
                  </a:cubicBezTo>
                  <a:cubicBezTo>
                    <a:pt x="1062" y="185"/>
                    <a:pt x="1059" y="183"/>
                    <a:pt x="1056" y="184"/>
                  </a:cubicBezTo>
                  <a:cubicBezTo>
                    <a:pt x="1057" y="186"/>
                    <a:pt x="1049" y="183"/>
                    <a:pt x="1048" y="183"/>
                  </a:cubicBezTo>
                  <a:cubicBezTo>
                    <a:pt x="1046" y="182"/>
                    <a:pt x="1042" y="181"/>
                    <a:pt x="1040" y="182"/>
                  </a:cubicBezTo>
                  <a:cubicBezTo>
                    <a:pt x="1038" y="184"/>
                    <a:pt x="1041" y="184"/>
                    <a:pt x="1042" y="185"/>
                  </a:cubicBezTo>
                  <a:cubicBezTo>
                    <a:pt x="1041" y="184"/>
                    <a:pt x="1039" y="185"/>
                    <a:pt x="1038" y="184"/>
                  </a:cubicBezTo>
                  <a:cubicBezTo>
                    <a:pt x="1038" y="186"/>
                    <a:pt x="1041" y="186"/>
                    <a:pt x="1042" y="187"/>
                  </a:cubicBezTo>
                  <a:cubicBezTo>
                    <a:pt x="1041" y="187"/>
                    <a:pt x="1039" y="188"/>
                    <a:pt x="1038" y="187"/>
                  </a:cubicBezTo>
                  <a:cubicBezTo>
                    <a:pt x="1036" y="185"/>
                    <a:pt x="1034" y="185"/>
                    <a:pt x="1031" y="186"/>
                  </a:cubicBezTo>
                  <a:cubicBezTo>
                    <a:pt x="1032" y="186"/>
                    <a:pt x="1032" y="187"/>
                    <a:pt x="1032" y="187"/>
                  </a:cubicBezTo>
                  <a:cubicBezTo>
                    <a:pt x="1031" y="186"/>
                    <a:pt x="1030" y="187"/>
                    <a:pt x="1029" y="187"/>
                  </a:cubicBezTo>
                  <a:cubicBezTo>
                    <a:pt x="1027" y="186"/>
                    <a:pt x="1025" y="186"/>
                    <a:pt x="1024" y="186"/>
                  </a:cubicBezTo>
                  <a:cubicBezTo>
                    <a:pt x="1021" y="186"/>
                    <a:pt x="1017" y="184"/>
                    <a:pt x="1021" y="188"/>
                  </a:cubicBezTo>
                  <a:cubicBezTo>
                    <a:pt x="1019" y="187"/>
                    <a:pt x="1018" y="189"/>
                    <a:pt x="1016" y="188"/>
                  </a:cubicBezTo>
                  <a:cubicBezTo>
                    <a:pt x="1015" y="187"/>
                    <a:pt x="1015" y="186"/>
                    <a:pt x="1013" y="186"/>
                  </a:cubicBezTo>
                  <a:cubicBezTo>
                    <a:pt x="1009" y="185"/>
                    <a:pt x="1005" y="186"/>
                    <a:pt x="1000" y="186"/>
                  </a:cubicBezTo>
                  <a:cubicBezTo>
                    <a:pt x="998" y="185"/>
                    <a:pt x="997" y="186"/>
                    <a:pt x="995" y="186"/>
                  </a:cubicBezTo>
                  <a:cubicBezTo>
                    <a:pt x="994" y="186"/>
                    <a:pt x="993" y="186"/>
                    <a:pt x="991" y="186"/>
                  </a:cubicBezTo>
                  <a:cubicBezTo>
                    <a:pt x="989" y="187"/>
                    <a:pt x="987" y="188"/>
                    <a:pt x="986" y="190"/>
                  </a:cubicBezTo>
                  <a:cubicBezTo>
                    <a:pt x="986" y="191"/>
                    <a:pt x="987" y="193"/>
                    <a:pt x="986" y="194"/>
                  </a:cubicBezTo>
                  <a:cubicBezTo>
                    <a:pt x="985" y="196"/>
                    <a:pt x="983" y="196"/>
                    <a:pt x="983" y="198"/>
                  </a:cubicBezTo>
                  <a:cubicBezTo>
                    <a:pt x="982" y="199"/>
                    <a:pt x="983" y="201"/>
                    <a:pt x="984" y="202"/>
                  </a:cubicBezTo>
                  <a:cubicBezTo>
                    <a:pt x="985" y="203"/>
                    <a:pt x="985" y="204"/>
                    <a:pt x="983" y="204"/>
                  </a:cubicBezTo>
                  <a:cubicBezTo>
                    <a:pt x="982" y="204"/>
                    <a:pt x="982" y="206"/>
                    <a:pt x="982" y="207"/>
                  </a:cubicBezTo>
                  <a:cubicBezTo>
                    <a:pt x="981" y="208"/>
                    <a:pt x="981" y="209"/>
                    <a:pt x="980" y="209"/>
                  </a:cubicBezTo>
                  <a:cubicBezTo>
                    <a:pt x="979" y="210"/>
                    <a:pt x="979" y="212"/>
                    <a:pt x="978" y="213"/>
                  </a:cubicBezTo>
                  <a:cubicBezTo>
                    <a:pt x="977" y="213"/>
                    <a:pt x="977" y="215"/>
                    <a:pt x="977" y="216"/>
                  </a:cubicBezTo>
                  <a:cubicBezTo>
                    <a:pt x="977" y="218"/>
                    <a:pt x="978" y="218"/>
                    <a:pt x="979" y="219"/>
                  </a:cubicBezTo>
                  <a:cubicBezTo>
                    <a:pt x="976" y="219"/>
                    <a:pt x="977" y="223"/>
                    <a:pt x="976" y="224"/>
                  </a:cubicBezTo>
                  <a:cubicBezTo>
                    <a:pt x="975" y="225"/>
                    <a:pt x="974" y="226"/>
                    <a:pt x="974" y="227"/>
                  </a:cubicBezTo>
                  <a:cubicBezTo>
                    <a:pt x="973" y="228"/>
                    <a:pt x="972" y="228"/>
                    <a:pt x="972" y="228"/>
                  </a:cubicBezTo>
                  <a:cubicBezTo>
                    <a:pt x="971" y="229"/>
                    <a:pt x="972" y="230"/>
                    <a:pt x="971" y="231"/>
                  </a:cubicBezTo>
                  <a:cubicBezTo>
                    <a:pt x="970" y="232"/>
                    <a:pt x="969" y="233"/>
                    <a:pt x="968" y="233"/>
                  </a:cubicBezTo>
                  <a:cubicBezTo>
                    <a:pt x="965" y="236"/>
                    <a:pt x="969" y="238"/>
                    <a:pt x="971" y="238"/>
                  </a:cubicBezTo>
                  <a:cubicBezTo>
                    <a:pt x="974" y="239"/>
                    <a:pt x="976" y="239"/>
                    <a:pt x="979" y="239"/>
                  </a:cubicBezTo>
                  <a:cubicBezTo>
                    <a:pt x="981" y="239"/>
                    <a:pt x="985" y="239"/>
                    <a:pt x="986" y="242"/>
                  </a:cubicBezTo>
                  <a:cubicBezTo>
                    <a:pt x="986" y="242"/>
                    <a:pt x="987" y="243"/>
                    <a:pt x="987" y="244"/>
                  </a:cubicBezTo>
                  <a:cubicBezTo>
                    <a:pt x="988" y="245"/>
                    <a:pt x="989" y="246"/>
                    <a:pt x="989" y="247"/>
                  </a:cubicBezTo>
                  <a:cubicBezTo>
                    <a:pt x="990" y="250"/>
                    <a:pt x="992" y="248"/>
                    <a:pt x="994" y="248"/>
                  </a:cubicBezTo>
                  <a:cubicBezTo>
                    <a:pt x="994" y="247"/>
                    <a:pt x="994" y="246"/>
                    <a:pt x="993" y="246"/>
                  </a:cubicBezTo>
                  <a:cubicBezTo>
                    <a:pt x="993" y="245"/>
                    <a:pt x="992" y="246"/>
                    <a:pt x="991" y="245"/>
                  </a:cubicBezTo>
                  <a:cubicBezTo>
                    <a:pt x="990" y="242"/>
                    <a:pt x="994" y="243"/>
                    <a:pt x="995" y="243"/>
                  </a:cubicBezTo>
                  <a:cubicBezTo>
                    <a:pt x="995" y="244"/>
                    <a:pt x="994" y="245"/>
                    <a:pt x="993" y="245"/>
                  </a:cubicBezTo>
                  <a:cubicBezTo>
                    <a:pt x="994" y="247"/>
                    <a:pt x="997" y="246"/>
                    <a:pt x="999" y="247"/>
                  </a:cubicBezTo>
                  <a:cubicBezTo>
                    <a:pt x="999" y="247"/>
                    <a:pt x="997" y="251"/>
                    <a:pt x="997" y="251"/>
                  </a:cubicBezTo>
                  <a:cubicBezTo>
                    <a:pt x="999" y="252"/>
                    <a:pt x="1002" y="251"/>
                    <a:pt x="1004" y="250"/>
                  </a:cubicBezTo>
                  <a:cubicBezTo>
                    <a:pt x="1005" y="249"/>
                    <a:pt x="1004" y="246"/>
                    <a:pt x="1006" y="247"/>
                  </a:cubicBezTo>
                  <a:cubicBezTo>
                    <a:pt x="1007" y="247"/>
                    <a:pt x="1007" y="251"/>
                    <a:pt x="1007" y="252"/>
                  </a:cubicBezTo>
                  <a:cubicBezTo>
                    <a:pt x="1010" y="251"/>
                    <a:pt x="1009" y="250"/>
                    <a:pt x="1007" y="248"/>
                  </a:cubicBezTo>
                  <a:cubicBezTo>
                    <a:pt x="1007" y="246"/>
                    <a:pt x="1006" y="246"/>
                    <a:pt x="1005" y="245"/>
                  </a:cubicBezTo>
                  <a:cubicBezTo>
                    <a:pt x="1004" y="244"/>
                    <a:pt x="1005" y="243"/>
                    <a:pt x="1003" y="243"/>
                  </a:cubicBezTo>
                  <a:cubicBezTo>
                    <a:pt x="1005" y="242"/>
                    <a:pt x="1006" y="243"/>
                    <a:pt x="1008" y="244"/>
                  </a:cubicBezTo>
                  <a:cubicBezTo>
                    <a:pt x="1010" y="244"/>
                    <a:pt x="1011" y="243"/>
                    <a:pt x="1013" y="243"/>
                  </a:cubicBezTo>
                  <a:cubicBezTo>
                    <a:pt x="1016" y="243"/>
                    <a:pt x="1020" y="247"/>
                    <a:pt x="1022" y="248"/>
                  </a:cubicBezTo>
                  <a:cubicBezTo>
                    <a:pt x="1024" y="249"/>
                    <a:pt x="1025" y="250"/>
                    <a:pt x="1027" y="250"/>
                  </a:cubicBezTo>
                  <a:cubicBezTo>
                    <a:pt x="1029" y="251"/>
                    <a:pt x="1030" y="252"/>
                    <a:pt x="1032" y="253"/>
                  </a:cubicBezTo>
                  <a:cubicBezTo>
                    <a:pt x="1033" y="253"/>
                    <a:pt x="1039" y="254"/>
                    <a:pt x="1039" y="257"/>
                  </a:cubicBezTo>
                  <a:cubicBezTo>
                    <a:pt x="1038" y="258"/>
                    <a:pt x="1038" y="255"/>
                    <a:pt x="1038" y="258"/>
                  </a:cubicBezTo>
                  <a:cubicBezTo>
                    <a:pt x="1036" y="257"/>
                    <a:pt x="1034" y="256"/>
                    <a:pt x="1033" y="256"/>
                  </a:cubicBezTo>
                  <a:cubicBezTo>
                    <a:pt x="1036" y="258"/>
                    <a:pt x="1042" y="259"/>
                    <a:pt x="1043" y="264"/>
                  </a:cubicBezTo>
                  <a:cubicBezTo>
                    <a:pt x="1043" y="265"/>
                    <a:pt x="1046" y="266"/>
                    <a:pt x="1047" y="266"/>
                  </a:cubicBezTo>
                  <a:cubicBezTo>
                    <a:pt x="1049" y="267"/>
                    <a:pt x="1047" y="269"/>
                    <a:pt x="1050" y="270"/>
                  </a:cubicBezTo>
                  <a:cubicBezTo>
                    <a:pt x="1049" y="271"/>
                    <a:pt x="1050" y="272"/>
                    <a:pt x="1049" y="273"/>
                  </a:cubicBezTo>
                  <a:cubicBezTo>
                    <a:pt x="1048" y="274"/>
                    <a:pt x="1049" y="276"/>
                    <a:pt x="1050" y="276"/>
                  </a:cubicBezTo>
                  <a:cubicBezTo>
                    <a:pt x="1048" y="277"/>
                    <a:pt x="1050" y="279"/>
                    <a:pt x="1051" y="280"/>
                  </a:cubicBezTo>
                  <a:cubicBezTo>
                    <a:pt x="1052" y="281"/>
                    <a:pt x="1052" y="283"/>
                    <a:pt x="1053" y="285"/>
                  </a:cubicBezTo>
                  <a:cubicBezTo>
                    <a:pt x="1054" y="286"/>
                    <a:pt x="1057" y="292"/>
                    <a:pt x="1059" y="291"/>
                  </a:cubicBezTo>
                  <a:cubicBezTo>
                    <a:pt x="1058" y="294"/>
                    <a:pt x="1061" y="295"/>
                    <a:pt x="1062" y="297"/>
                  </a:cubicBezTo>
                  <a:cubicBezTo>
                    <a:pt x="1063" y="298"/>
                    <a:pt x="1063" y="299"/>
                    <a:pt x="1063" y="301"/>
                  </a:cubicBezTo>
                  <a:cubicBezTo>
                    <a:pt x="1064" y="301"/>
                    <a:pt x="1065" y="303"/>
                    <a:pt x="1064" y="304"/>
                  </a:cubicBezTo>
                  <a:cubicBezTo>
                    <a:pt x="1066" y="303"/>
                    <a:pt x="1066" y="307"/>
                    <a:pt x="1067" y="308"/>
                  </a:cubicBezTo>
                  <a:cubicBezTo>
                    <a:pt x="1069" y="311"/>
                    <a:pt x="1067" y="313"/>
                    <a:pt x="1065" y="316"/>
                  </a:cubicBezTo>
                  <a:cubicBezTo>
                    <a:pt x="1064" y="319"/>
                    <a:pt x="1066" y="322"/>
                    <a:pt x="1064" y="325"/>
                  </a:cubicBezTo>
                  <a:cubicBezTo>
                    <a:pt x="1064" y="327"/>
                    <a:pt x="1064" y="329"/>
                    <a:pt x="1065" y="331"/>
                  </a:cubicBezTo>
                  <a:cubicBezTo>
                    <a:pt x="1065" y="331"/>
                    <a:pt x="1065" y="332"/>
                    <a:pt x="1065" y="332"/>
                  </a:cubicBezTo>
                  <a:cubicBezTo>
                    <a:pt x="1065" y="333"/>
                    <a:pt x="1065" y="334"/>
                    <a:pt x="1065" y="335"/>
                  </a:cubicBezTo>
                  <a:cubicBezTo>
                    <a:pt x="1066" y="338"/>
                    <a:pt x="1065" y="342"/>
                    <a:pt x="1063" y="344"/>
                  </a:cubicBezTo>
                  <a:cubicBezTo>
                    <a:pt x="1063" y="345"/>
                    <a:pt x="1063" y="346"/>
                    <a:pt x="1062" y="347"/>
                  </a:cubicBezTo>
                  <a:cubicBezTo>
                    <a:pt x="1061" y="348"/>
                    <a:pt x="1061" y="349"/>
                    <a:pt x="1061" y="351"/>
                  </a:cubicBezTo>
                  <a:cubicBezTo>
                    <a:pt x="1061" y="351"/>
                    <a:pt x="1061" y="353"/>
                    <a:pt x="1060" y="353"/>
                  </a:cubicBezTo>
                  <a:cubicBezTo>
                    <a:pt x="1059" y="354"/>
                    <a:pt x="1061" y="356"/>
                    <a:pt x="1060" y="357"/>
                  </a:cubicBezTo>
                  <a:cubicBezTo>
                    <a:pt x="1058" y="358"/>
                    <a:pt x="1058" y="358"/>
                    <a:pt x="1058" y="359"/>
                  </a:cubicBezTo>
                  <a:cubicBezTo>
                    <a:pt x="1058" y="360"/>
                    <a:pt x="1059" y="362"/>
                    <a:pt x="1057" y="363"/>
                  </a:cubicBezTo>
                  <a:cubicBezTo>
                    <a:pt x="1059" y="364"/>
                    <a:pt x="1057" y="369"/>
                    <a:pt x="1055" y="370"/>
                  </a:cubicBezTo>
                  <a:cubicBezTo>
                    <a:pt x="1052" y="373"/>
                    <a:pt x="1049" y="375"/>
                    <a:pt x="1045" y="377"/>
                  </a:cubicBezTo>
                  <a:cubicBezTo>
                    <a:pt x="1044" y="378"/>
                    <a:pt x="1043" y="379"/>
                    <a:pt x="1042" y="377"/>
                  </a:cubicBezTo>
                  <a:cubicBezTo>
                    <a:pt x="1038" y="376"/>
                    <a:pt x="1038" y="376"/>
                    <a:pt x="1038" y="376"/>
                  </a:cubicBezTo>
                  <a:cubicBezTo>
                    <a:pt x="1037" y="376"/>
                    <a:pt x="1035" y="375"/>
                    <a:pt x="1034" y="376"/>
                  </a:cubicBezTo>
                  <a:cubicBezTo>
                    <a:pt x="1034" y="376"/>
                    <a:pt x="1032" y="371"/>
                    <a:pt x="1031" y="371"/>
                  </a:cubicBezTo>
                  <a:cubicBezTo>
                    <a:pt x="1031" y="371"/>
                    <a:pt x="1030" y="374"/>
                    <a:pt x="1030" y="374"/>
                  </a:cubicBezTo>
                  <a:cubicBezTo>
                    <a:pt x="1028" y="374"/>
                    <a:pt x="1029" y="371"/>
                    <a:pt x="1027" y="371"/>
                  </a:cubicBezTo>
                  <a:cubicBezTo>
                    <a:pt x="1025" y="371"/>
                    <a:pt x="1028" y="376"/>
                    <a:pt x="1025" y="375"/>
                  </a:cubicBezTo>
                  <a:cubicBezTo>
                    <a:pt x="1026" y="376"/>
                    <a:pt x="1026" y="378"/>
                    <a:pt x="1025" y="379"/>
                  </a:cubicBezTo>
                  <a:cubicBezTo>
                    <a:pt x="1024" y="379"/>
                    <a:pt x="1021" y="378"/>
                    <a:pt x="1020" y="379"/>
                  </a:cubicBezTo>
                  <a:cubicBezTo>
                    <a:pt x="1022" y="380"/>
                    <a:pt x="1023" y="381"/>
                    <a:pt x="1023" y="383"/>
                  </a:cubicBezTo>
                  <a:cubicBezTo>
                    <a:pt x="1021" y="381"/>
                    <a:pt x="1020" y="379"/>
                    <a:pt x="1017" y="378"/>
                  </a:cubicBezTo>
                  <a:cubicBezTo>
                    <a:pt x="1018" y="376"/>
                    <a:pt x="1020" y="376"/>
                    <a:pt x="1021" y="376"/>
                  </a:cubicBezTo>
                  <a:cubicBezTo>
                    <a:pt x="1023" y="376"/>
                    <a:pt x="1022" y="374"/>
                    <a:pt x="1022" y="374"/>
                  </a:cubicBezTo>
                  <a:cubicBezTo>
                    <a:pt x="1022" y="370"/>
                    <a:pt x="1019" y="369"/>
                    <a:pt x="1018" y="365"/>
                  </a:cubicBezTo>
                  <a:cubicBezTo>
                    <a:pt x="1016" y="362"/>
                    <a:pt x="1014" y="358"/>
                    <a:pt x="1011" y="355"/>
                  </a:cubicBezTo>
                  <a:cubicBezTo>
                    <a:pt x="1011" y="355"/>
                    <a:pt x="1007" y="352"/>
                    <a:pt x="1008" y="352"/>
                  </a:cubicBezTo>
                  <a:cubicBezTo>
                    <a:pt x="1010" y="351"/>
                    <a:pt x="1011" y="352"/>
                    <a:pt x="1012" y="350"/>
                  </a:cubicBezTo>
                  <a:cubicBezTo>
                    <a:pt x="1012" y="350"/>
                    <a:pt x="1013" y="347"/>
                    <a:pt x="1013" y="347"/>
                  </a:cubicBezTo>
                  <a:cubicBezTo>
                    <a:pt x="1015" y="347"/>
                    <a:pt x="1018" y="349"/>
                    <a:pt x="1019" y="349"/>
                  </a:cubicBezTo>
                  <a:cubicBezTo>
                    <a:pt x="1020" y="349"/>
                    <a:pt x="1027" y="352"/>
                    <a:pt x="1026" y="349"/>
                  </a:cubicBezTo>
                  <a:cubicBezTo>
                    <a:pt x="1025" y="347"/>
                    <a:pt x="1023" y="345"/>
                    <a:pt x="1025" y="344"/>
                  </a:cubicBezTo>
                  <a:cubicBezTo>
                    <a:pt x="1027" y="344"/>
                    <a:pt x="1026" y="342"/>
                    <a:pt x="1025" y="341"/>
                  </a:cubicBezTo>
                  <a:cubicBezTo>
                    <a:pt x="1024" y="340"/>
                    <a:pt x="1027" y="339"/>
                    <a:pt x="1025" y="337"/>
                  </a:cubicBezTo>
                  <a:cubicBezTo>
                    <a:pt x="1027" y="336"/>
                    <a:pt x="1025" y="335"/>
                    <a:pt x="1024" y="334"/>
                  </a:cubicBezTo>
                  <a:cubicBezTo>
                    <a:pt x="1024" y="333"/>
                    <a:pt x="1024" y="332"/>
                    <a:pt x="1024" y="331"/>
                  </a:cubicBezTo>
                  <a:cubicBezTo>
                    <a:pt x="1024" y="330"/>
                    <a:pt x="1023" y="329"/>
                    <a:pt x="1023" y="328"/>
                  </a:cubicBezTo>
                  <a:cubicBezTo>
                    <a:pt x="1022" y="327"/>
                    <a:pt x="1022" y="326"/>
                    <a:pt x="1022" y="326"/>
                  </a:cubicBezTo>
                  <a:cubicBezTo>
                    <a:pt x="1022" y="325"/>
                    <a:pt x="1021" y="324"/>
                    <a:pt x="1021" y="323"/>
                  </a:cubicBezTo>
                  <a:cubicBezTo>
                    <a:pt x="1022" y="321"/>
                    <a:pt x="1024" y="322"/>
                    <a:pt x="1023" y="320"/>
                  </a:cubicBezTo>
                  <a:cubicBezTo>
                    <a:pt x="1023" y="318"/>
                    <a:pt x="1021" y="317"/>
                    <a:pt x="1020" y="316"/>
                  </a:cubicBezTo>
                  <a:cubicBezTo>
                    <a:pt x="1019" y="315"/>
                    <a:pt x="1019" y="314"/>
                    <a:pt x="1019" y="313"/>
                  </a:cubicBezTo>
                  <a:cubicBezTo>
                    <a:pt x="1019" y="312"/>
                    <a:pt x="1018" y="312"/>
                    <a:pt x="1017" y="312"/>
                  </a:cubicBezTo>
                  <a:cubicBezTo>
                    <a:pt x="1015" y="311"/>
                    <a:pt x="1013" y="311"/>
                    <a:pt x="1011" y="312"/>
                  </a:cubicBezTo>
                  <a:cubicBezTo>
                    <a:pt x="1008" y="315"/>
                    <a:pt x="1008" y="315"/>
                    <a:pt x="1008" y="315"/>
                  </a:cubicBezTo>
                  <a:cubicBezTo>
                    <a:pt x="1006" y="314"/>
                    <a:pt x="1002" y="315"/>
                    <a:pt x="1002" y="318"/>
                  </a:cubicBezTo>
                  <a:cubicBezTo>
                    <a:pt x="1002" y="320"/>
                    <a:pt x="997" y="319"/>
                    <a:pt x="996" y="319"/>
                  </a:cubicBezTo>
                  <a:cubicBezTo>
                    <a:pt x="994" y="320"/>
                    <a:pt x="994" y="320"/>
                    <a:pt x="993" y="319"/>
                  </a:cubicBezTo>
                  <a:cubicBezTo>
                    <a:pt x="992" y="318"/>
                    <a:pt x="990" y="319"/>
                    <a:pt x="990" y="319"/>
                  </a:cubicBezTo>
                  <a:cubicBezTo>
                    <a:pt x="988" y="319"/>
                    <a:pt x="982" y="315"/>
                    <a:pt x="982" y="314"/>
                  </a:cubicBezTo>
                  <a:cubicBezTo>
                    <a:pt x="982" y="311"/>
                    <a:pt x="980" y="310"/>
                    <a:pt x="978" y="309"/>
                  </a:cubicBezTo>
                  <a:cubicBezTo>
                    <a:pt x="975" y="307"/>
                    <a:pt x="978" y="305"/>
                    <a:pt x="974" y="305"/>
                  </a:cubicBezTo>
                  <a:cubicBezTo>
                    <a:pt x="971" y="305"/>
                    <a:pt x="969" y="304"/>
                    <a:pt x="966" y="302"/>
                  </a:cubicBezTo>
                  <a:cubicBezTo>
                    <a:pt x="965" y="301"/>
                    <a:pt x="965" y="301"/>
                    <a:pt x="963" y="300"/>
                  </a:cubicBezTo>
                  <a:cubicBezTo>
                    <a:pt x="963" y="300"/>
                    <a:pt x="959" y="297"/>
                    <a:pt x="961" y="300"/>
                  </a:cubicBezTo>
                  <a:cubicBezTo>
                    <a:pt x="959" y="299"/>
                    <a:pt x="957" y="299"/>
                    <a:pt x="955" y="298"/>
                  </a:cubicBezTo>
                  <a:cubicBezTo>
                    <a:pt x="954" y="297"/>
                    <a:pt x="953" y="297"/>
                    <a:pt x="951" y="297"/>
                  </a:cubicBezTo>
                  <a:cubicBezTo>
                    <a:pt x="949" y="297"/>
                    <a:pt x="948" y="297"/>
                    <a:pt x="945" y="297"/>
                  </a:cubicBezTo>
                  <a:cubicBezTo>
                    <a:pt x="943" y="296"/>
                    <a:pt x="941" y="295"/>
                    <a:pt x="940" y="293"/>
                  </a:cubicBezTo>
                  <a:cubicBezTo>
                    <a:pt x="939" y="292"/>
                    <a:pt x="938" y="290"/>
                    <a:pt x="937" y="290"/>
                  </a:cubicBezTo>
                  <a:cubicBezTo>
                    <a:pt x="935" y="288"/>
                    <a:pt x="934" y="288"/>
                    <a:pt x="933" y="286"/>
                  </a:cubicBezTo>
                  <a:cubicBezTo>
                    <a:pt x="931" y="282"/>
                    <a:pt x="926" y="281"/>
                    <a:pt x="923" y="277"/>
                  </a:cubicBezTo>
                  <a:cubicBezTo>
                    <a:pt x="923" y="277"/>
                    <a:pt x="921" y="275"/>
                    <a:pt x="920" y="274"/>
                  </a:cubicBezTo>
                  <a:cubicBezTo>
                    <a:pt x="919" y="274"/>
                    <a:pt x="917" y="272"/>
                    <a:pt x="916" y="271"/>
                  </a:cubicBezTo>
                  <a:cubicBezTo>
                    <a:pt x="914" y="270"/>
                    <a:pt x="914" y="268"/>
                    <a:pt x="912" y="267"/>
                  </a:cubicBezTo>
                  <a:cubicBezTo>
                    <a:pt x="910" y="266"/>
                    <a:pt x="909" y="265"/>
                    <a:pt x="907" y="263"/>
                  </a:cubicBezTo>
                  <a:cubicBezTo>
                    <a:pt x="906" y="263"/>
                    <a:pt x="905" y="263"/>
                    <a:pt x="904" y="262"/>
                  </a:cubicBezTo>
                  <a:cubicBezTo>
                    <a:pt x="904" y="261"/>
                    <a:pt x="904" y="261"/>
                    <a:pt x="903" y="260"/>
                  </a:cubicBezTo>
                  <a:cubicBezTo>
                    <a:pt x="901" y="259"/>
                    <a:pt x="899" y="259"/>
                    <a:pt x="898" y="258"/>
                  </a:cubicBezTo>
                  <a:cubicBezTo>
                    <a:pt x="898" y="257"/>
                    <a:pt x="895" y="256"/>
                    <a:pt x="894" y="256"/>
                  </a:cubicBezTo>
                  <a:cubicBezTo>
                    <a:pt x="893" y="255"/>
                    <a:pt x="891" y="255"/>
                    <a:pt x="891" y="257"/>
                  </a:cubicBezTo>
                  <a:cubicBezTo>
                    <a:pt x="889" y="256"/>
                    <a:pt x="887" y="256"/>
                    <a:pt x="885" y="255"/>
                  </a:cubicBezTo>
                  <a:cubicBezTo>
                    <a:pt x="884" y="255"/>
                    <a:pt x="883" y="254"/>
                    <a:pt x="883" y="254"/>
                  </a:cubicBezTo>
                  <a:cubicBezTo>
                    <a:pt x="882" y="253"/>
                    <a:pt x="880" y="253"/>
                    <a:pt x="880" y="253"/>
                  </a:cubicBezTo>
                  <a:cubicBezTo>
                    <a:pt x="875" y="250"/>
                    <a:pt x="871" y="253"/>
                    <a:pt x="866" y="252"/>
                  </a:cubicBezTo>
                  <a:cubicBezTo>
                    <a:pt x="863" y="252"/>
                    <a:pt x="859" y="254"/>
                    <a:pt x="855" y="254"/>
                  </a:cubicBezTo>
                  <a:cubicBezTo>
                    <a:pt x="851" y="255"/>
                    <a:pt x="853" y="259"/>
                    <a:pt x="849" y="260"/>
                  </a:cubicBezTo>
                  <a:cubicBezTo>
                    <a:pt x="851" y="262"/>
                    <a:pt x="851" y="262"/>
                    <a:pt x="853" y="262"/>
                  </a:cubicBezTo>
                  <a:cubicBezTo>
                    <a:pt x="855" y="262"/>
                    <a:pt x="857" y="262"/>
                    <a:pt x="858" y="263"/>
                  </a:cubicBezTo>
                  <a:cubicBezTo>
                    <a:pt x="858" y="265"/>
                    <a:pt x="861" y="266"/>
                    <a:pt x="861" y="268"/>
                  </a:cubicBezTo>
                  <a:cubicBezTo>
                    <a:pt x="862" y="271"/>
                    <a:pt x="860" y="270"/>
                    <a:pt x="859" y="273"/>
                  </a:cubicBezTo>
                  <a:cubicBezTo>
                    <a:pt x="858" y="274"/>
                    <a:pt x="859" y="277"/>
                    <a:pt x="859" y="278"/>
                  </a:cubicBezTo>
                  <a:cubicBezTo>
                    <a:pt x="859" y="279"/>
                    <a:pt x="860" y="280"/>
                    <a:pt x="859" y="281"/>
                  </a:cubicBezTo>
                  <a:cubicBezTo>
                    <a:pt x="859" y="282"/>
                    <a:pt x="860" y="283"/>
                    <a:pt x="860" y="284"/>
                  </a:cubicBezTo>
                  <a:cubicBezTo>
                    <a:pt x="859" y="285"/>
                    <a:pt x="859" y="286"/>
                    <a:pt x="859" y="288"/>
                  </a:cubicBezTo>
                  <a:cubicBezTo>
                    <a:pt x="860" y="289"/>
                    <a:pt x="862" y="289"/>
                    <a:pt x="863" y="290"/>
                  </a:cubicBezTo>
                  <a:cubicBezTo>
                    <a:pt x="864" y="292"/>
                    <a:pt x="859" y="293"/>
                    <a:pt x="858" y="293"/>
                  </a:cubicBezTo>
                  <a:cubicBezTo>
                    <a:pt x="856" y="294"/>
                    <a:pt x="855" y="296"/>
                    <a:pt x="854" y="297"/>
                  </a:cubicBezTo>
                  <a:cubicBezTo>
                    <a:pt x="853" y="299"/>
                    <a:pt x="849" y="297"/>
                    <a:pt x="848" y="296"/>
                  </a:cubicBezTo>
                  <a:cubicBezTo>
                    <a:pt x="846" y="296"/>
                    <a:pt x="843" y="296"/>
                    <a:pt x="841" y="295"/>
                  </a:cubicBezTo>
                  <a:cubicBezTo>
                    <a:pt x="839" y="293"/>
                    <a:pt x="838" y="292"/>
                    <a:pt x="835" y="292"/>
                  </a:cubicBezTo>
                  <a:cubicBezTo>
                    <a:pt x="833" y="292"/>
                    <a:pt x="831" y="294"/>
                    <a:pt x="829" y="293"/>
                  </a:cubicBezTo>
                  <a:cubicBezTo>
                    <a:pt x="827" y="293"/>
                    <a:pt x="825" y="291"/>
                    <a:pt x="823" y="290"/>
                  </a:cubicBezTo>
                  <a:cubicBezTo>
                    <a:pt x="818" y="288"/>
                    <a:pt x="814" y="290"/>
                    <a:pt x="810" y="293"/>
                  </a:cubicBezTo>
                  <a:cubicBezTo>
                    <a:pt x="809" y="294"/>
                    <a:pt x="809" y="295"/>
                    <a:pt x="808" y="296"/>
                  </a:cubicBezTo>
                  <a:cubicBezTo>
                    <a:pt x="807" y="299"/>
                    <a:pt x="805" y="298"/>
                    <a:pt x="803" y="298"/>
                  </a:cubicBezTo>
                  <a:cubicBezTo>
                    <a:pt x="801" y="298"/>
                    <a:pt x="798" y="298"/>
                    <a:pt x="797" y="299"/>
                  </a:cubicBezTo>
                  <a:cubicBezTo>
                    <a:pt x="796" y="300"/>
                    <a:pt x="795" y="299"/>
                    <a:pt x="794" y="300"/>
                  </a:cubicBezTo>
                  <a:cubicBezTo>
                    <a:pt x="793" y="300"/>
                    <a:pt x="792" y="301"/>
                    <a:pt x="791" y="302"/>
                  </a:cubicBezTo>
                  <a:cubicBezTo>
                    <a:pt x="790" y="302"/>
                    <a:pt x="788" y="301"/>
                    <a:pt x="786" y="301"/>
                  </a:cubicBezTo>
                  <a:cubicBezTo>
                    <a:pt x="783" y="301"/>
                    <a:pt x="780" y="301"/>
                    <a:pt x="777" y="301"/>
                  </a:cubicBezTo>
                  <a:cubicBezTo>
                    <a:pt x="773" y="299"/>
                    <a:pt x="769" y="301"/>
                    <a:pt x="765" y="298"/>
                  </a:cubicBezTo>
                  <a:cubicBezTo>
                    <a:pt x="764" y="297"/>
                    <a:pt x="762" y="297"/>
                    <a:pt x="761" y="295"/>
                  </a:cubicBezTo>
                  <a:cubicBezTo>
                    <a:pt x="759" y="293"/>
                    <a:pt x="759" y="292"/>
                    <a:pt x="756" y="292"/>
                  </a:cubicBezTo>
                  <a:cubicBezTo>
                    <a:pt x="754" y="292"/>
                    <a:pt x="752" y="292"/>
                    <a:pt x="750" y="291"/>
                  </a:cubicBezTo>
                  <a:cubicBezTo>
                    <a:pt x="748" y="290"/>
                    <a:pt x="747" y="288"/>
                    <a:pt x="745" y="288"/>
                  </a:cubicBezTo>
                  <a:cubicBezTo>
                    <a:pt x="743" y="288"/>
                    <a:pt x="741" y="288"/>
                    <a:pt x="739" y="288"/>
                  </a:cubicBezTo>
                  <a:cubicBezTo>
                    <a:pt x="737" y="287"/>
                    <a:pt x="733" y="287"/>
                    <a:pt x="730" y="287"/>
                  </a:cubicBezTo>
                  <a:cubicBezTo>
                    <a:pt x="725" y="288"/>
                    <a:pt x="720" y="292"/>
                    <a:pt x="715" y="290"/>
                  </a:cubicBezTo>
                  <a:cubicBezTo>
                    <a:pt x="713" y="289"/>
                    <a:pt x="713" y="289"/>
                    <a:pt x="711" y="288"/>
                  </a:cubicBezTo>
                  <a:cubicBezTo>
                    <a:pt x="710" y="288"/>
                    <a:pt x="708" y="288"/>
                    <a:pt x="707" y="287"/>
                  </a:cubicBezTo>
                  <a:cubicBezTo>
                    <a:pt x="706" y="286"/>
                    <a:pt x="704" y="286"/>
                    <a:pt x="703" y="285"/>
                  </a:cubicBezTo>
                  <a:cubicBezTo>
                    <a:pt x="703" y="284"/>
                    <a:pt x="702" y="283"/>
                    <a:pt x="701" y="282"/>
                  </a:cubicBezTo>
                  <a:cubicBezTo>
                    <a:pt x="699" y="280"/>
                    <a:pt x="698" y="276"/>
                    <a:pt x="695" y="276"/>
                  </a:cubicBezTo>
                  <a:cubicBezTo>
                    <a:pt x="692" y="275"/>
                    <a:pt x="689" y="275"/>
                    <a:pt x="686" y="274"/>
                  </a:cubicBezTo>
                  <a:cubicBezTo>
                    <a:pt x="682" y="273"/>
                    <a:pt x="678" y="273"/>
                    <a:pt x="674" y="271"/>
                  </a:cubicBezTo>
                  <a:cubicBezTo>
                    <a:pt x="670" y="270"/>
                    <a:pt x="667" y="269"/>
                    <a:pt x="663" y="267"/>
                  </a:cubicBezTo>
                  <a:cubicBezTo>
                    <a:pt x="663" y="268"/>
                    <a:pt x="664" y="271"/>
                    <a:pt x="662" y="272"/>
                  </a:cubicBezTo>
                  <a:cubicBezTo>
                    <a:pt x="660" y="272"/>
                    <a:pt x="660" y="273"/>
                    <a:pt x="661" y="275"/>
                  </a:cubicBezTo>
                  <a:cubicBezTo>
                    <a:pt x="658" y="274"/>
                    <a:pt x="660" y="281"/>
                    <a:pt x="662" y="282"/>
                  </a:cubicBezTo>
                  <a:cubicBezTo>
                    <a:pt x="663" y="283"/>
                    <a:pt x="663" y="285"/>
                    <a:pt x="665" y="285"/>
                  </a:cubicBezTo>
                  <a:cubicBezTo>
                    <a:pt x="667" y="286"/>
                    <a:pt x="668" y="287"/>
                    <a:pt x="668" y="289"/>
                  </a:cubicBezTo>
                  <a:cubicBezTo>
                    <a:pt x="668" y="290"/>
                    <a:pt x="668" y="292"/>
                    <a:pt x="666" y="293"/>
                  </a:cubicBezTo>
                  <a:cubicBezTo>
                    <a:pt x="664" y="293"/>
                    <a:pt x="664" y="295"/>
                    <a:pt x="663" y="295"/>
                  </a:cubicBezTo>
                  <a:cubicBezTo>
                    <a:pt x="661" y="295"/>
                    <a:pt x="659" y="294"/>
                    <a:pt x="657" y="293"/>
                  </a:cubicBezTo>
                  <a:cubicBezTo>
                    <a:pt x="654" y="293"/>
                    <a:pt x="652" y="292"/>
                    <a:pt x="649" y="292"/>
                  </a:cubicBezTo>
                  <a:cubicBezTo>
                    <a:pt x="648" y="292"/>
                    <a:pt x="647" y="292"/>
                    <a:pt x="645" y="293"/>
                  </a:cubicBezTo>
                  <a:cubicBezTo>
                    <a:pt x="645" y="294"/>
                    <a:pt x="640" y="292"/>
                    <a:pt x="639" y="292"/>
                  </a:cubicBezTo>
                  <a:cubicBezTo>
                    <a:pt x="637" y="292"/>
                    <a:pt x="635" y="291"/>
                    <a:pt x="633" y="289"/>
                  </a:cubicBezTo>
                  <a:cubicBezTo>
                    <a:pt x="632" y="288"/>
                    <a:pt x="631" y="286"/>
                    <a:pt x="629" y="286"/>
                  </a:cubicBezTo>
                  <a:cubicBezTo>
                    <a:pt x="626" y="284"/>
                    <a:pt x="621" y="286"/>
                    <a:pt x="618" y="285"/>
                  </a:cubicBezTo>
                  <a:cubicBezTo>
                    <a:pt x="617" y="284"/>
                    <a:pt x="617" y="282"/>
                    <a:pt x="616" y="284"/>
                  </a:cubicBezTo>
                  <a:cubicBezTo>
                    <a:pt x="613" y="285"/>
                    <a:pt x="613" y="282"/>
                    <a:pt x="611" y="282"/>
                  </a:cubicBezTo>
                  <a:cubicBezTo>
                    <a:pt x="611" y="284"/>
                    <a:pt x="609" y="284"/>
                    <a:pt x="607" y="284"/>
                  </a:cubicBezTo>
                  <a:cubicBezTo>
                    <a:pt x="607" y="284"/>
                    <a:pt x="606" y="284"/>
                    <a:pt x="605" y="285"/>
                  </a:cubicBezTo>
                  <a:cubicBezTo>
                    <a:pt x="604" y="287"/>
                    <a:pt x="604" y="286"/>
                    <a:pt x="602" y="287"/>
                  </a:cubicBezTo>
                  <a:cubicBezTo>
                    <a:pt x="601" y="287"/>
                    <a:pt x="600" y="288"/>
                    <a:pt x="600" y="289"/>
                  </a:cubicBezTo>
                  <a:cubicBezTo>
                    <a:pt x="599" y="290"/>
                    <a:pt x="598" y="290"/>
                    <a:pt x="597" y="290"/>
                  </a:cubicBezTo>
                  <a:cubicBezTo>
                    <a:pt x="594" y="291"/>
                    <a:pt x="594" y="291"/>
                    <a:pt x="594" y="291"/>
                  </a:cubicBezTo>
                  <a:cubicBezTo>
                    <a:pt x="594" y="293"/>
                    <a:pt x="592" y="292"/>
                    <a:pt x="591" y="293"/>
                  </a:cubicBezTo>
                  <a:cubicBezTo>
                    <a:pt x="591" y="294"/>
                    <a:pt x="592" y="295"/>
                    <a:pt x="593" y="295"/>
                  </a:cubicBezTo>
                  <a:cubicBezTo>
                    <a:pt x="591" y="296"/>
                    <a:pt x="590" y="296"/>
                    <a:pt x="588" y="297"/>
                  </a:cubicBezTo>
                  <a:cubicBezTo>
                    <a:pt x="589" y="298"/>
                    <a:pt x="589" y="298"/>
                    <a:pt x="589" y="298"/>
                  </a:cubicBezTo>
                  <a:cubicBezTo>
                    <a:pt x="588" y="298"/>
                    <a:pt x="587" y="298"/>
                    <a:pt x="586" y="298"/>
                  </a:cubicBezTo>
                  <a:cubicBezTo>
                    <a:pt x="586" y="300"/>
                    <a:pt x="584" y="298"/>
                    <a:pt x="583" y="298"/>
                  </a:cubicBezTo>
                  <a:cubicBezTo>
                    <a:pt x="581" y="298"/>
                    <a:pt x="580" y="298"/>
                    <a:pt x="580" y="300"/>
                  </a:cubicBezTo>
                  <a:cubicBezTo>
                    <a:pt x="580" y="302"/>
                    <a:pt x="576" y="303"/>
                    <a:pt x="574" y="303"/>
                  </a:cubicBezTo>
                  <a:cubicBezTo>
                    <a:pt x="572" y="302"/>
                    <a:pt x="573" y="301"/>
                    <a:pt x="571" y="301"/>
                  </a:cubicBezTo>
                  <a:cubicBezTo>
                    <a:pt x="569" y="301"/>
                    <a:pt x="569" y="299"/>
                    <a:pt x="567" y="298"/>
                  </a:cubicBezTo>
                  <a:cubicBezTo>
                    <a:pt x="566" y="297"/>
                    <a:pt x="564" y="298"/>
                    <a:pt x="565" y="296"/>
                  </a:cubicBezTo>
                  <a:cubicBezTo>
                    <a:pt x="565" y="295"/>
                    <a:pt x="564" y="294"/>
                    <a:pt x="563" y="295"/>
                  </a:cubicBezTo>
                  <a:cubicBezTo>
                    <a:pt x="563" y="296"/>
                    <a:pt x="562" y="296"/>
                    <a:pt x="562" y="297"/>
                  </a:cubicBezTo>
                  <a:cubicBezTo>
                    <a:pt x="561" y="299"/>
                    <a:pt x="560" y="297"/>
                    <a:pt x="559" y="297"/>
                  </a:cubicBezTo>
                  <a:cubicBezTo>
                    <a:pt x="557" y="297"/>
                    <a:pt x="553" y="297"/>
                    <a:pt x="551" y="296"/>
                  </a:cubicBezTo>
                  <a:cubicBezTo>
                    <a:pt x="550" y="295"/>
                    <a:pt x="549" y="293"/>
                    <a:pt x="547" y="291"/>
                  </a:cubicBezTo>
                  <a:cubicBezTo>
                    <a:pt x="545" y="289"/>
                    <a:pt x="541" y="290"/>
                    <a:pt x="539" y="288"/>
                  </a:cubicBezTo>
                  <a:cubicBezTo>
                    <a:pt x="536" y="284"/>
                    <a:pt x="532" y="281"/>
                    <a:pt x="527" y="280"/>
                  </a:cubicBezTo>
                  <a:cubicBezTo>
                    <a:pt x="527" y="280"/>
                    <a:pt x="526" y="280"/>
                    <a:pt x="526" y="281"/>
                  </a:cubicBezTo>
                  <a:cubicBezTo>
                    <a:pt x="525" y="282"/>
                    <a:pt x="525" y="281"/>
                    <a:pt x="524" y="282"/>
                  </a:cubicBezTo>
                  <a:cubicBezTo>
                    <a:pt x="523" y="282"/>
                    <a:pt x="522" y="283"/>
                    <a:pt x="521" y="283"/>
                  </a:cubicBezTo>
                  <a:cubicBezTo>
                    <a:pt x="520" y="283"/>
                    <a:pt x="520" y="283"/>
                    <a:pt x="519" y="284"/>
                  </a:cubicBezTo>
                  <a:cubicBezTo>
                    <a:pt x="518" y="284"/>
                    <a:pt x="517" y="283"/>
                    <a:pt x="516" y="283"/>
                  </a:cubicBezTo>
                  <a:cubicBezTo>
                    <a:pt x="515" y="283"/>
                    <a:pt x="513" y="284"/>
                    <a:pt x="512" y="283"/>
                  </a:cubicBezTo>
                  <a:cubicBezTo>
                    <a:pt x="511" y="283"/>
                    <a:pt x="511" y="281"/>
                    <a:pt x="509" y="281"/>
                  </a:cubicBezTo>
                  <a:cubicBezTo>
                    <a:pt x="509" y="281"/>
                    <a:pt x="507" y="281"/>
                    <a:pt x="507" y="281"/>
                  </a:cubicBezTo>
                  <a:cubicBezTo>
                    <a:pt x="507" y="279"/>
                    <a:pt x="508" y="278"/>
                    <a:pt x="506" y="278"/>
                  </a:cubicBezTo>
                  <a:cubicBezTo>
                    <a:pt x="505" y="278"/>
                    <a:pt x="504" y="277"/>
                    <a:pt x="503" y="277"/>
                  </a:cubicBezTo>
                  <a:cubicBezTo>
                    <a:pt x="503" y="277"/>
                    <a:pt x="501" y="278"/>
                    <a:pt x="501" y="278"/>
                  </a:cubicBezTo>
                  <a:cubicBezTo>
                    <a:pt x="500" y="279"/>
                    <a:pt x="502" y="280"/>
                    <a:pt x="501" y="281"/>
                  </a:cubicBezTo>
                  <a:cubicBezTo>
                    <a:pt x="500" y="282"/>
                    <a:pt x="498" y="282"/>
                    <a:pt x="499" y="283"/>
                  </a:cubicBezTo>
                  <a:cubicBezTo>
                    <a:pt x="496" y="282"/>
                    <a:pt x="492" y="277"/>
                    <a:pt x="489" y="274"/>
                  </a:cubicBezTo>
                  <a:cubicBezTo>
                    <a:pt x="485" y="271"/>
                    <a:pt x="481" y="267"/>
                    <a:pt x="477" y="263"/>
                  </a:cubicBezTo>
                  <a:cubicBezTo>
                    <a:pt x="473" y="260"/>
                    <a:pt x="470" y="256"/>
                    <a:pt x="465" y="253"/>
                  </a:cubicBezTo>
                  <a:cubicBezTo>
                    <a:pt x="460" y="250"/>
                    <a:pt x="455" y="248"/>
                    <a:pt x="450" y="245"/>
                  </a:cubicBezTo>
                  <a:cubicBezTo>
                    <a:pt x="451" y="244"/>
                    <a:pt x="452" y="245"/>
                    <a:pt x="452" y="244"/>
                  </a:cubicBezTo>
                  <a:cubicBezTo>
                    <a:pt x="453" y="244"/>
                    <a:pt x="453" y="242"/>
                    <a:pt x="452" y="242"/>
                  </a:cubicBezTo>
                  <a:cubicBezTo>
                    <a:pt x="452" y="242"/>
                    <a:pt x="452" y="241"/>
                    <a:pt x="453" y="241"/>
                  </a:cubicBezTo>
                  <a:cubicBezTo>
                    <a:pt x="451" y="241"/>
                    <a:pt x="450" y="243"/>
                    <a:pt x="448" y="242"/>
                  </a:cubicBezTo>
                  <a:cubicBezTo>
                    <a:pt x="446" y="244"/>
                    <a:pt x="446" y="244"/>
                    <a:pt x="446" y="244"/>
                  </a:cubicBezTo>
                  <a:cubicBezTo>
                    <a:pt x="445" y="244"/>
                    <a:pt x="443" y="245"/>
                    <a:pt x="441" y="245"/>
                  </a:cubicBezTo>
                  <a:cubicBezTo>
                    <a:pt x="443" y="247"/>
                    <a:pt x="440" y="248"/>
                    <a:pt x="439" y="248"/>
                  </a:cubicBezTo>
                  <a:cubicBezTo>
                    <a:pt x="437" y="249"/>
                    <a:pt x="435" y="249"/>
                    <a:pt x="435" y="252"/>
                  </a:cubicBezTo>
                  <a:cubicBezTo>
                    <a:pt x="434" y="252"/>
                    <a:pt x="434" y="252"/>
                    <a:pt x="434" y="251"/>
                  </a:cubicBezTo>
                  <a:cubicBezTo>
                    <a:pt x="433" y="250"/>
                    <a:pt x="432" y="251"/>
                    <a:pt x="431" y="251"/>
                  </a:cubicBezTo>
                  <a:cubicBezTo>
                    <a:pt x="430" y="249"/>
                    <a:pt x="428" y="252"/>
                    <a:pt x="427" y="253"/>
                  </a:cubicBezTo>
                  <a:cubicBezTo>
                    <a:pt x="426" y="251"/>
                    <a:pt x="424" y="251"/>
                    <a:pt x="424" y="250"/>
                  </a:cubicBezTo>
                  <a:cubicBezTo>
                    <a:pt x="423" y="248"/>
                    <a:pt x="426" y="247"/>
                    <a:pt x="427" y="248"/>
                  </a:cubicBezTo>
                  <a:cubicBezTo>
                    <a:pt x="427" y="247"/>
                    <a:pt x="426" y="246"/>
                    <a:pt x="426" y="245"/>
                  </a:cubicBezTo>
                  <a:cubicBezTo>
                    <a:pt x="424" y="250"/>
                    <a:pt x="417" y="241"/>
                    <a:pt x="416" y="246"/>
                  </a:cubicBezTo>
                  <a:cubicBezTo>
                    <a:pt x="416" y="245"/>
                    <a:pt x="417" y="246"/>
                    <a:pt x="418" y="246"/>
                  </a:cubicBezTo>
                  <a:cubicBezTo>
                    <a:pt x="417" y="246"/>
                    <a:pt x="416" y="247"/>
                    <a:pt x="416" y="247"/>
                  </a:cubicBezTo>
                  <a:cubicBezTo>
                    <a:pt x="415" y="246"/>
                    <a:pt x="414" y="246"/>
                    <a:pt x="415" y="245"/>
                  </a:cubicBezTo>
                  <a:cubicBezTo>
                    <a:pt x="413" y="244"/>
                    <a:pt x="412" y="242"/>
                    <a:pt x="411" y="242"/>
                  </a:cubicBezTo>
                  <a:cubicBezTo>
                    <a:pt x="411" y="243"/>
                    <a:pt x="411" y="243"/>
                    <a:pt x="412" y="244"/>
                  </a:cubicBezTo>
                  <a:cubicBezTo>
                    <a:pt x="411" y="244"/>
                    <a:pt x="409" y="243"/>
                    <a:pt x="409" y="243"/>
                  </a:cubicBezTo>
                  <a:cubicBezTo>
                    <a:pt x="408" y="244"/>
                    <a:pt x="407" y="245"/>
                    <a:pt x="406" y="245"/>
                  </a:cubicBezTo>
                  <a:cubicBezTo>
                    <a:pt x="404" y="244"/>
                    <a:pt x="403" y="245"/>
                    <a:pt x="401" y="243"/>
                  </a:cubicBezTo>
                  <a:cubicBezTo>
                    <a:pt x="404" y="243"/>
                    <a:pt x="400" y="240"/>
                    <a:pt x="402" y="238"/>
                  </a:cubicBezTo>
                  <a:cubicBezTo>
                    <a:pt x="401" y="238"/>
                    <a:pt x="399" y="237"/>
                    <a:pt x="399" y="237"/>
                  </a:cubicBezTo>
                  <a:cubicBezTo>
                    <a:pt x="398" y="235"/>
                    <a:pt x="398" y="234"/>
                    <a:pt x="396" y="233"/>
                  </a:cubicBezTo>
                  <a:cubicBezTo>
                    <a:pt x="394" y="231"/>
                    <a:pt x="393" y="231"/>
                    <a:pt x="391" y="233"/>
                  </a:cubicBezTo>
                  <a:cubicBezTo>
                    <a:pt x="390" y="234"/>
                    <a:pt x="387" y="232"/>
                    <a:pt x="385" y="231"/>
                  </a:cubicBezTo>
                  <a:cubicBezTo>
                    <a:pt x="384" y="231"/>
                    <a:pt x="383" y="231"/>
                    <a:pt x="381" y="230"/>
                  </a:cubicBezTo>
                  <a:cubicBezTo>
                    <a:pt x="380" y="231"/>
                    <a:pt x="379" y="230"/>
                    <a:pt x="378" y="230"/>
                  </a:cubicBezTo>
                  <a:cubicBezTo>
                    <a:pt x="378" y="231"/>
                    <a:pt x="378" y="231"/>
                    <a:pt x="378" y="231"/>
                  </a:cubicBezTo>
                  <a:cubicBezTo>
                    <a:pt x="378" y="231"/>
                    <a:pt x="377" y="231"/>
                    <a:pt x="376" y="231"/>
                  </a:cubicBezTo>
                  <a:cubicBezTo>
                    <a:pt x="377" y="232"/>
                    <a:pt x="375" y="232"/>
                    <a:pt x="374" y="233"/>
                  </a:cubicBezTo>
                  <a:cubicBezTo>
                    <a:pt x="374" y="233"/>
                    <a:pt x="372" y="234"/>
                    <a:pt x="374" y="234"/>
                  </a:cubicBezTo>
                  <a:cubicBezTo>
                    <a:pt x="373" y="235"/>
                    <a:pt x="369" y="236"/>
                    <a:pt x="367" y="237"/>
                  </a:cubicBezTo>
                  <a:cubicBezTo>
                    <a:pt x="365" y="237"/>
                    <a:pt x="362" y="238"/>
                    <a:pt x="360" y="238"/>
                  </a:cubicBezTo>
                  <a:cubicBezTo>
                    <a:pt x="358" y="239"/>
                    <a:pt x="349" y="238"/>
                    <a:pt x="349" y="241"/>
                  </a:cubicBezTo>
                  <a:cubicBezTo>
                    <a:pt x="349" y="242"/>
                    <a:pt x="349" y="243"/>
                    <a:pt x="348" y="242"/>
                  </a:cubicBezTo>
                  <a:cubicBezTo>
                    <a:pt x="347" y="241"/>
                    <a:pt x="346" y="242"/>
                    <a:pt x="345" y="242"/>
                  </a:cubicBezTo>
                  <a:cubicBezTo>
                    <a:pt x="343" y="242"/>
                    <a:pt x="343" y="242"/>
                    <a:pt x="341" y="242"/>
                  </a:cubicBezTo>
                  <a:cubicBezTo>
                    <a:pt x="340" y="243"/>
                    <a:pt x="340" y="243"/>
                    <a:pt x="339" y="243"/>
                  </a:cubicBezTo>
                  <a:cubicBezTo>
                    <a:pt x="339" y="244"/>
                    <a:pt x="339" y="244"/>
                    <a:pt x="339" y="244"/>
                  </a:cubicBezTo>
                  <a:cubicBezTo>
                    <a:pt x="338" y="244"/>
                    <a:pt x="332" y="243"/>
                    <a:pt x="332" y="245"/>
                  </a:cubicBezTo>
                  <a:cubicBezTo>
                    <a:pt x="332" y="246"/>
                    <a:pt x="327" y="244"/>
                    <a:pt x="327" y="247"/>
                  </a:cubicBezTo>
                  <a:cubicBezTo>
                    <a:pt x="326" y="247"/>
                    <a:pt x="326" y="246"/>
                    <a:pt x="324" y="246"/>
                  </a:cubicBezTo>
                  <a:cubicBezTo>
                    <a:pt x="323" y="246"/>
                    <a:pt x="322" y="247"/>
                    <a:pt x="321" y="247"/>
                  </a:cubicBezTo>
                  <a:cubicBezTo>
                    <a:pt x="320" y="247"/>
                    <a:pt x="315" y="245"/>
                    <a:pt x="315" y="247"/>
                  </a:cubicBezTo>
                  <a:cubicBezTo>
                    <a:pt x="315" y="247"/>
                    <a:pt x="314" y="247"/>
                    <a:pt x="313" y="247"/>
                  </a:cubicBezTo>
                  <a:cubicBezTo>
                    <a:pt x="314" y="248"/>
                    <a:pt x="317" y="250"/>
                    <a:pt x="314" y="250"/>
                  </a:cubicBezTo>
                  <a:cubicBezTo>
                    <a:pt x="315" y="251"/>
                    <a:pt x="316" y="251"/>
                    <a:pt x="317" y="251"/>
                  </a:cubicBezTo>
                  <a:cubicBezTo>
                    <a:pt x="318" y="251"/>
                    <a:pt x="319" y="251"/>
                    <a:pt x="320" y="252"/>
                  </a:cubicBezTo>
                  <a:cubicBezTo>
                    <a:pt x="319" y="252"/>
                    <a:pt x="314" y="253"/>
                    <a:pt x="318" y="254"/>
                  </a:cubicBezTo>
                  <a:cubicBezTo>
                    <a:pt x="321" y="255"/>
                    <a:pt x="323" y="255"/>
                    <a:pt x="326" y="256"/>
                  </a:cubicBezTo>
                  <a:cubicBezTo>
                    <a:pt x="328" y="258"/>
                    <a:pt x="323" y="258"/>
                    <a:pt x="323" y="258"/>
                  </a:cubicBezTo>
                  <a:cubicBezTo>
                    <a:pt x="322" y="258"/>
                    <a:pt x="321" y="257"/>
                    <a:pt x="320" y="257"/>
                  </a:cubicBezTo>
                  <a:cubicBezTo>
                    <a:pt x="319" y="257"/>
                    <a:pt x="318" y="258"/>
                    <a:pt x="317" y="258"/>
                  </a:cubicBezTo>
                  <a:cubicBezTo>
                    <a:pt x="318" y="259"/>
                    <a:pt x="316" y="260"/>
                    <a:pt x="315" y="261"/>
                  </a:cubicBezTo>
                  <a:cubicBezTo>
                    <a:pt x="315" y="261"/>
                    <a:pt x="319" y="265"/>
                    <a:pt x="319" y="265"/>
                  </a:cubicBezTo>
                  <a:cubicBezTo>
                    <a:pt x="319" y="266"/>
                    <a:pt x="318" y="266"/>
                    <a:pt x="318" y="267"/>
                  </a:cubicBezTo>
                  <a:cubicBezTo>
                    <a:pt x="317" y="267"/>
                    <a:pt x="316" y="267"/>
                    <a:pt x="315" y="268"/>
                  </a:cubicBezTo>
                  <a:cubicBezTo>
                    <a:pt x="311" y="270"/>
                    <a:pt x="311" y="270"/>
                    <a:pt x="311" y="270"/>
                  </a:cubicBezTo>
                  <a:cubicBezTo>
                    <a:pt x="311" y="271"/>
                    <a:pt x="315" y="271"/>
                    <a:pt x="316" y="272"/>
                  </a:cubicBezTo>
                  <a:cubicBezTo>
                    <a:pt x="317" y="274"/>
                    <a:pt x="318" y="273"/>
                    <a:pt x="320" y="273"/>
                  </a:cubicBezTo>
                  <a:cubicBezTo>
                    <a:pt x="322" y="274"/>
                    <a:pt x="322" y="275"/>
                    <a:pt x="324" y="275"/>
                  </a:cubicBezTo>
                  <a:cubicBezTo>
                    <a:pt x="327" y="276"/>
                    <a:pt x="327" y="277"/>
                    <a:pt x="329" y="278"/>
                  </a:cubicBezTo>
                  <a:cubicBezTo>
                    <a:pt x="327" y="278"/>
                    <a:pt x="328" y="281"/>
                    <a:pt x="328" y="282"/>
                  </a:cubicBezTo>
                  <a:cubicBezTo>
                    <a:pt x="328" y="284"/>
                    <a:pt x="323" y="285"/>
                    <a:pt x="321" y="285"/>
                  </a:cubicBezTo>
                  <a:cubicBezTo>
                    <a:pt x="320" y="284"/>
                    <a:pt x="319" y="284"/>
                    <a:pt x="318" y="284"/>
                  </a:cubicBezTo>
                  <a:cubicBezTo>
                    <a:pt x="317" y="283"/>
                    <a:pt x="316" y="282"/>
                    <a:pt x="315" y="282"/>
                  </a:cubicBezTo>
                  <a:cubicBezTo>
                    <a:pt x="314" y="282"/>
                    <a:pt x="315" y="284"/>
                    <a:pt x="315" y="284"/>
                  </a:cubicBezTo>
                  <a:cubicBezTo>
                    <a:pt x="315" y="286"/>
                    <a:pt x="313" y="286"/>
                    <a:pt x="312" y="286"/>
                  </a:cubicBezTo>
                  <a:cubicBezTo>
                    <a:pt x="313" y="285"/>
                    <a:pt x="309" y="284"/>
                    <a:pt x="308" y="284"/>
                  </a:cubicBezTo>
                  <a:cubicBezTo>
                    <a:pt x="306" y="284"/>
                    <a:pt x="303" y="284"/>
                    <a:pt x="302" y="282"/>
                  </a:cubicBezTo>
                  <a:cubicBezTo>
                    <a:pt x="301" y="281"/>
                    <a:pt x="300" y="278"/>
                    <a:pt x="298" y="279"/>
                  </a:cubicBezTo>
                  <a:cubicBezTo>
                    <a:pt x="295" y="281"/>
                    <a:pt x="294" y="277"/>
                    <a:pt x="294" y="282"/>
                  </a:cubicBezTo>
                  <a:cubicBezTo>
                    <a:pt x="293" y="281"/>
                    <a:pt x="293" y="282"/>
                    <a:pt x="292" y="282"/>
                  </a:cubicBezTo>
                  <a:cubicBezTo>
                    <a:pt x="291" y="282"/>
                    <a:pt x="289" y="281"/>
                    <a:pt x="289" y="280"/>
                  </a:cubicBezTo>
                  <a:cubicBezTo>
                    <a:pt x="288" y="279"/>
                    <a:pt x="284" y="279"/>
                    <a:pt x="284" y="281"/>
                  </a:cubicBezTo>
                  <a:cubicBezTo>
                    <a:pt x="283" y="280"/>
                    <a:pt x="283" y="280"/>
                    <a:pt x="282" y="280"/>
                  </a:cubicBezTo>
                  <a:cubicBezTo>
                    <a:pt x="282" y="282"/>
                    <a:pt x="280" y="282"/>
                    <a:pt x="280" y="283"/>
                  </a:cubicBezTo>
                  <a:cubicBezTo>
                    <a:pt x="279" y="286"/>
                    <a:pt x="276" y="286"/>
                    <a:pt x="275" y="285"/>
                  </a:cubicBezTo>
                  <a:cubicBezTo>
                    <a:pt x="274" y="284"/>
                    <a:pt x="272" y="284"/>
                    <a:pt x="270" y="283"/>
                  </a:cubicBezTo>
                  <a:cubicBezTo>
                    <a:pt x="269" y="282"/>
                    <a:pt x="266" y="279"/>
                    <a:pt x="265" y="281"/>
                  </a:cubicBezTo>
                  <a:cubicBezTo>
                    <a:pt x="265" y="282"/>
                    <a:pt x="266" y="283"/>
                    <a:pt x="267" y="284"/>
                  </a:cubicBezTo>
                  <a:cubicBezTo>
                    <a:pt x="267" y="284"/>
                    <a:pt x="267" y="287"/>
                    <a:pt x="265" y="286"/>
                  </a:cubicBezTo>
                  <a:cubicBezTo>
                    <a:pt x="265" y="285"/>
                    <a:pt x="264" y="284"/>
                    <a:pt x="265" y="283"/>
                  </a:cubicBezTo>
                  <a:cubicBezTo>
                    <a:pt x="265" y="282"/>
                    <a:pt x="261" y="281"/>
                    <a:pt x="260" y="280"/>
                  </a:cubicBezTo>
                  <a:cubicBezTo>
                    <a:pt x="259" y="278"/>
                    <a:pt x="258" y="279"/>
                    <a:pt x="256" y="278"/>
                  </a:cubicBezTo>
                  <a:cubicBezTo>
                    <a:pt x="255" y="277"/>
                    <a:pt x="254" y="275"/>
                    <a:pt x="252" y="275"/>
                  </a:cubicBezTo>
                  <a:cubicBezTo>
                    <a:pt x="248" y="274"/>
                    <a:pt x="244" y="277"/>
                    <a:pt x="242" y="272"/>
                  </a:cubicBezTo>
                  <a:cubicBezTo>
                    <a:pt x="241" y="272"/>
                    <a:pt x="240" y="272"/>
                    <a:pt x="239" y="273"/>
                  </a:cubicBezTo>
                  <a:cubicBezTo>
                    <a:pt x="238" y="273"/>
                    <a:pt x="238" y="275"/>
                    <a:pt x="237" y="275"/>
                  </a:cubicBezTo>
                  <a:cubicBezTo>
                    <a:pt x="236" y="273"/>
                    <a:pt x="234" y="276"/>
                    <a:pt x="234" y="274"/>
                  </a:cubicBezTo>
                  <a:cubicBezTo>
                    <a:pt x="233" y="272"/>
                    <a:pt x="230" y="272"/>
                    <a:pt x="228" y="272"/>
                  </a:cubicBezTo>
                  <a:cubicBezTo>
                    <a:pt x="228" y="272"/>
                    <a:pt x="229" y="273"/>
                    <a:pt x="229" y="274"/>
                  </a:cubicBezTo>
                  <a:cubicBezTo>
                    <a:pt x="226" y="273"/>
                    <a:pt x="227" y="275"/>
                    <a:pt x="226" y="276"/>
                  </a:cubicBezTo>
                  <a:cubicBezTo>
                    <a:pt x="225" y="278"/>
                    <a:pt x="224" y="277"/>
                    <a:pt x="223" y="278"/>
                  </a:cubicBezTo>
                  <a:cubicBezTo>
                    <a:pt x="222" y="278"/>
                    <a:pt x="221" y="279"/>
                    <a:pt x="220" y="279"/>
                  </a:cubicBezTo>
                  <a:cubicBezTo>
                    <a:pt x="219" y="279"/>
                    <a:pt x="218" y="279"/>
                    <a:pt x="218" y="280"/>
                  </a:cubicBezTo>
                  <a:cubicBezTo>
                    <a:pt x="217" y="281"/>
                    <a:pt x="219" y="282"/>
                    <a:pt x="218" y="283"/>
                  </a:cubicBezTo>
                  <a:cubicBezTo>
                    <a:pt x="216" y="284"/>
                    <a:pt x="214" y="285"/>
                    <a:pt x="211" y="285"/>
                  </a:cubicBezTo>
                  <a:cubicBezTo>
                    <a:pt x="213" y="285"/>
                    <a:pt x="214" y="288"/>
                    <a:pt x="214" y="290"/>
                  </a:cubicBezTo>
                  <a:cubicBezTo>
                    <a:pt x="215" y="291"/>
                    <a:pt x="216" y="292"/>
                    <a:pt x="215" y="292"/>
                  </a:cubicBezTo>
                  <a:cubicBezTo>
                    <a:pt x="214" y="294"/>
                    <a:pt x="212" y="294"/>
                    <a:pt x="211" y="294"/>
                  </a:cubicBezTo>
                  <a:cubicBezTo>
                    <a:pt x="208" y="292"/>
                    <a:pt x="206" y="287"/>
                    <a:pt x="203" y="287"/>
                  </a:cubicBezTo>
                  <a:cubicBezTo>
                    <a:pt x="199" y="287"/>
                    <a:pt x="202" y="291"/>
                    <a:pt x="200" y="292"/>
                  </a:cubicBezTo>
                  <a:cubicBezTo>
                    <a:pt x="198" y="294"/>
                    <a:pt x="197" y="295"/>
                    <a:pt x="198" y="299"/>
                  </a:cubicBezTo>
                  <a:cubicBezTo>
                    <a:pt x="198" y="300"/>
                    <a:pt x="202" y="302"/>
                    <a:pt x="200" y="303"/>
                  </a:cubicBezTo>
                  <a:cubicBezTo>
                    <a:pt x="198" y="305"/>
                    <a:pt x="197" y="308"/>
                    <a:pt x="198" y="310"/>
                  </a:cubicBezTo>
                  <a:cubicBezTo>
                    <a:pt x="199" y="311"/>
                    <a:pt x="200" y="312"/>
                    <a:pt x="201" y="312"/>
                  </a:cubicBezTo>
                  <a:cubicBezTo>
                    <a:pt x="204" y="312"/>
                    <a:pt x="203" y="313"/>
                    <a:pt x="205" y="315"/>
                  </a:cubicBezTo>
                  <a:cubicBezTo>
                    <a:pt x="204" y="315"/>
                    <a:pt x="204" y="315"/>
                    <a:pt x="204" y="315"/>
                  </a:cubicBezTo>
                  <a:cubicBezTo>
                    <a:pt x="204" y="316"/>
                    <a:pt x="206" y="320"/>
                    <a:pt x="207" y="318"/>
                  </a:cubicBezTo>
                  <a:cubicBezTo>
                    <a:pt x="208" y="317"/>
                    <a:pt x="210" y="318"/>
                    <a:pt x="211" y="318"/>
                  </a:cubicBezTo>
                  <a:cubicBezTo>
                    <a:pt x="216" y="319"/>
                    <a:pt x="218" y="323"/>
                    <a:pt x="221" y="326"/>
                  </a:cubicBezTo>
                  <a:cubicBezTo>
                    <a:pt x="222" y="327"/>
                    <a:pt x="224" y="328"/>
                    <a:pt x="224" y="330"/>
                  </a:cubicBezTo>
                  <a:cubicBezTo>
                    <a:pt x="225" y="332"/>
                    <a:pt x="221" y="329"/>
                    <a:pt x="220" y="331"/>
                  </a:cubicBezTo>
                  <a:cubicBezTo>
                    <a:pt x="219" y="332"/>
                    <a:pt x="227" y="334"/>
                    <a:pt x="228" y="336"/>
                  </a:cubicBezTo>
                  <a:cubicBezTo>
                    <a:pt x="227" y="336"/>
                    <a:pt x="227" y="335"/>
                    <a:pt x="227" y="335"/>
                  </a:cubicBezTo>
                  <a:cubicBezTo>
                    <a:pt x="227" y="336"/>
                    <a:pt x="227" y="337"/>
                    <a:pt x="227" y="337"/>
                  </a:cubicBezTo>
                  <a:cubicBezTo>
                    <a:pt x="226" y="337"/>
                    <a:pt x="224" y="337"/>
                    <a:pt x="224" y="338"/>
                  </a:cubicBezTo>
                  <a:cubicBezTo>
                    <a:pt x="224" y="338"/>
                    <a:pt x="223" y="338"/>
                    <a:pt x="222" y="338"/>
                  </a:cubicBezTo>
                  <a:cubicBezTo>
                    <a:pt x="223" y="338"/>
                    <a:pt x="223" y="339"/>
                    <a:pt x="223" y="339"/>
                  </a:cubicBezTo>
                  <a:cubicBezTo>
                    <a:pt x="224" y="339"/>
                    <a:pt x="224" y="340"/>
                    <a:pt x="224" y="341"/>
                  </a:cubicBezTo>
                  <a:cubicBezTo>
                    <a:pt x="224" y="341"/>
                    <a:pt x="219" y="339"/>
                    <a:pt x="221" y="341"/>
                  </a:cubicBezTo>
                  <a:cubicBezTo>
                    <a:pt x="220" y="341"/>
                    <a:pt x="220" y="342"/>
                    <a:pt x="219" y="342"/>
                  </a:cubicBezTo>
                  <a:cubicBezTo>
                    <a:pt x="218" y="343"/>
                    <a:pt x="216" y="341"/>
                    <a:pt x="216" y="343"/>
                  </a:cubicBezTo>
                  <a:cubicBezTo>
                    <a:pt x="215" y="343"/>
                    <a:pt x="214" y="342"/>
                    <a:pt x="213" y="342"/>
                  </a:cubicBezTo>
                  <a:cubicBezTo>
                    <a:pt x="214" y="342"/>
                    <a:pt x="214" y="343"/>
                    <a:pt x="214" y="344"/>
                  </a:cubicBezTo>
                  <a:cubicBezTo>
                    <a:pt x="213" y="343"/>
                    <a:pt x="213" y="342"/>
                    <a:pt x="211" y="342"/>
                  </a:cubicBezTo>
                  <a:cubicBezTo>
                    <a:pt x="214" y="346"/>
                    <a:pt x="211" y="349"/>
                    <a:pt x="210" y="353"/>
                  </a:cubicBezTo>
                  <a:cubicBezTo>
                    <a:pt x="209" y="352"/>
                    <a:pt x="209" y="352"/>
                    <a:pt x="209" y="352"/>
                  </a:cubicBezTo>
                  <a:cubicBezTo>
                    <a:pt x="210" y="353"/>
                    <a:pt x="207" y="354"/>
                    <a:pt x="207" y="356"/>
                  </a:cubicBezTo>
                  <a:cubicBezTo>
                    <a:pt x="207" y="358"/>
                    <a:pt x="209" y="358"/>
                    <a:pt x="211" y="359"/>
                  </a:cubicBezTo>
                  <a:cubicBezTo>
                    <a:pt x="213" y="360"/>
                    <a:pt x="213" y="361"/>
                    <a:pt x="215" y="362"/>
                  </a:cubicBezTo>
                  <a:cubicBezTo>
                    <a:pt x="215" y="363"/>
                    <a:pt x="216" y="364"/>
                    <a:pt x="216" y="366"/>
                  </a:cubicBezTo>
                  <a:cubicBezTo>
                    <a:pt x="216" y="367"/>
                    <a:pt x="215" y="368"/>
                    <a:pt x="217" y="368"/>
                  </a:cubicBezTo>
                  <a:cubicBezTo>
                    <a:pt x="217" y="367"/>
                    <a:pt x="216" y="363"/>
                    <a:pt x="218" y="364"/>
                  </a:cubicBezTo>
                  <a:cubicBezTo>
                    <a:pt x="218" y="365"/>
                    <a:pt x="216" y="370"/>
                    <a:pt x="219" y="371"/>
                  </a:cubicBezTo>
                  <a:cubicBezTo>
                    <a:pt x="218" y="371"/>
                    <a:pt x="217" y="374"/>
                    <a:pt x="218" y="375"/>
                  </a:cubicBezTo>
                  <a:cubicBezTo>
                    <a:pt x="220" y="376"/>
                    <a:pt x="220" y="377"/>
                    <a:pt x="221" y="379"/>
                  </a:cubicBezTo>
                  <a:cubicBezTo>
                    <a:pt x="222" y="380"/>
                    <a:pt x="224" y="381"/>
                    <a:pt x="225" y="382"/>
                  </a:cubicBezTo>
                  <a:cubicBezTo>
                    <a:pt x="227" y="383"/>
                    <a:pt x="228" y="385"/>
                    <a:pt x="229" y="386"/>
                  </a:cubicBezTo>
                  <a:cubicBezTo>
                    <a:pt x="230" y="387"/>
                    <a:pt x="231" y="388"/>
                    <a:pt x="230" y="389"/>
                  </a:cubicBezTo>
                  <a:cubicBezTo>
                    <a:pt x="230" y="391"/>
                    <a:pt x="228" y="392"/>
                    <a:pt x="227" y="393"/>
                  </a:cubicBezTo>
                  <a:cubicBezTo>
                    <a:pt x="227" y="394"/>
                    <a:pt x="226" y="395"/>
                    <a:pt x="225" y="396"/>
                  </a:cubicBezTo>
                  <a:cubicBezTo>
                    <a:pt x="224" y="396"/>
                    <a:pt x="222" y="395"/>
                    <a:pt x="220" y="395"/>
                  </a:cubicBezTo>
                  <a:cubicBezTo>
                    <a:pt x="219" y="394"/>
                    <a:pt x="219" y="392"/>
                    <a:pt x="218" y="392"/>
                  </a:cubicBezTo>
                  <a:cubicBezTo>
                    <a:pt x="217" y="391"/>
                    <a:pt x="216" y="391"/>
                    <a:pt x="215" y="390"/>
                  </a:cubicBezTo>
                  <a:cubicBezTo>
                    <a:pt x="212" y="387"/>
                    <a:pt x="209" y="387"/>
                    <a:pt x="206" y="386"/>
                  </a:cubicBezTo>
                  <a:cubicBezTo>
                    <a:pt x="205" y="385"/>
                    <a:pt x="202" y="384"/>
                    <a:pt x="202" y="383"/>
                  </a:cubicBezTo>
                  <a:cubicBezTo>
                    <a:pt x="202" y="382"/>
                    <a:pt x="203" y="381"/>
                    <a:pt x="202" y="380"/>
                  </a:cubicBezTo>
                  <a:cubicBezTo>
                    <a:pt x="200" y="379"/>
                    <a:pt x="199" y="381"/>
                    <a:pt x="197" y="379"/>
                  </a:cubicBezTo>
                  <a:cubicBezTo>
                    <a:pt x="196" y="377"/>
                    <a:pt x="193" y="377"/>
                    <a:pt x="193" y="379"/>
                  </a:cubicBezTo>
                  <a:cubicBezTo>
                    <a:pt x="191" y="375"/>
                    <a:pt x="186" y="381"/>
                    <a:pt x="183" y="379"/>
                  </a:cubicBezTo>
                  <a:cubicBezTo>
                    <a:pt x="184" y="377"/>
                    <a:pt x="176" y="374"/>
                    <a:pt x="175" y="373"/>
                  </a:cubicBezTo>
                  <a:cubicBezTo>
                    <a:pt x="174" y="372"/>
                    <a:pt x="173" y="373"/>
                    <a:pt x="171" y="373"/>
                  </a:cubicBezTo>
                  <a:cubicBezTo>
                    <a:pt x="170" y="372"/>
                    <a:pt x="169" y="372"/>
                    <a:pt x="168" y="372"/>
                  </a:cubicBezTo>
                  <a:cubicBezTo>
                    <a:pt x="167" y="372"/>
                    <a:pt x="165" y="372"/>
                    <a:pt x="164" y="372"/>
                  </a:cubicBezTo>
                  <a:cubicBezTo>
                    <a:pt x="162" y="372"/>
                    <a:pt x="160" y="371"/>
                    <a:pt x="158" y="370"/>
                  </a:cubicBezTo>
                  <a:cubicBezTo>
                    <a:pt x="156" y="369"/>
                    <a:pt x="145" y="365"/>
                    <a:pt x="146" y="370"/>
                  </a:cubicBezTo>
                  <a:cubicBezTo>
                    <a:pt x="141" y="368"/>
                    <a:pt x="138" y="363"/>
                    <a:pt x="133" y="360"/>
                  </a:cubicBezTo>
                  <a:cubicBezTo>
                    <a:pt x="131" y="359"/>
                    <a:pt x="129" y="359"/>
                    <a:pt x="127" y="358"/>
                  </a:cubicBezTo>
                  <a:cubicBezTo>
                    <a:pt x="125" y="357"/>
                    <a:pt x="124" y="355"/>
                    <a:pt x="122" y="354"/>
                  </a:cubicBezTo>
                  <a:cubicBezTo>
                    <a:pt x="124" y="356"/>
                    <a:pt x="119" y="355"/>
                    <a:pt x="118" y="353"/>
                  </a:cubicBezTo>
                  <a:cubicBezTo>
                    <a:pt x="116" y="350"/>
                    <a:pt x="113" y="351"/>
                    <a:pt x="111" y="349"/>
                  </a:cubicBezTo>
                  <a:cubicBezTo>
                    <a:pt x="111" y="348"/>
                    <a:pt x="112" y="348"/>
                    <a:pt x="113" y="348"/>
                  </a:cubicBezTo>
                  <a:cubicBezTo>
                    <a:pt x="112" y="348"/>
                    <a:pt x="112" y="347"/>
                    <a:pt x="112" y="346"/>
                  </a:cubicBezTo>
                  <a:cubicBezTo>
                    <a:pt x="111" y="347"/>
                    <a:pt x="111" y="347"/>
                    <a:pt x="111" y="347"/>
                  </a:cubicBezTo>
                  <a:cubicBezTo>
                    <a:pt x="111" y="344"/>
                    <a:pt x="115" y="347"/>
                    <a:pt x="116" y="348"/>
                  </a:cubicBezTo>
                  <a:cubicBezTo>
                    <a:pt x="114" y="346"/>
                    <a:pt x="120" y="347"/>
                    <a:pt x="120" y="347"/>
                  </a:cubicBezTo>
                  <a:cubicBezTo>
                    <a:pt x="121" y="346"/>
                    <a:pt x="120" y="345"/>
                    <a:pt x="120" y="344"/>
                  </a:cubicBezTo>
                  <a:cubicBezTo>
                    <a:pt x="119" y="347"/>
                    <a:pt x="119" y="344"/>
                    <a:pt x="119" y="343"/>
                  </a:cubicBezTo>
                  <a:cubicBezTo>
                    <a:pt x="121" y="344"/>
                    <a:pt x="121" y="339"/>
                    <a:pt x="122" y="338"/>
                  </a:cubicBezTo>
                  <a:cubicBezTo>
                    <a:pt x="123" y="339"/>
                    <a:pt x="123" y="340"/>
                    <a:pt x="123" y="340"/>
                  </a:cubicBezTo>
                  <a:cubicBezTo>
                    <a:pt x="123" y="340"/>
                    <a:pt x="123" y="338"/>
                    <a:pt x="124" y="337"/>
                  </a:cubicBezTo>
                  <a:cubicBezTo>
                    <a:pt x="125" y="337"/>
                    <a:pt x="126" y="339"/>
                    <a:pt x="127" y="339"/>
                  </a:cubicBezTo>
                  <a:cubicBezTo>
                    <a:pt x="127" y="337"/>
                    <a:pt x="124" y="336"/>
                    <a:pt x="123" y="335"/>
                  </a:cubicBezTo>
                  <a:cubicBezTo>
                    <a:pt x="121" y="334"/>
                    <a:pt x="120" y="334"/>
                    <a:pt x="119" y="331"/>
                  </a:cubicBezTo>
                  <a:cubicBezTo>
                    <a:pt x="120" y="332"/>
                    <a:pt x="121" y="331"/>
                    <a:pt x="122" y="331"/>
                  </a:cubicBezTo>
                  <a:cubicBezTo>
                    <a:pt x="124" y="331"/>
                    <a:pt x="124" y="331"/>
                    <a:pt x="126" y="331"/>
                  </a:cubicBezTo>
                  <a:cubicBezTo>
                    <a:pt x="126" y="329"/>
                    <a:pt x="123" y="329"/>
                    <a:pt x="127" y="329"/>
                  </a:cubicBezTo>
                  <a:cubicBezTo>
                    <a:pt x="129" y="329"/>
                    <a:pt x="132" y="327"/>
                    <a:pt x="133" y="326"/>
                  </a:cubicBezTo>
                  <a:cubicBezTo>
                    <a:pt x="131" y="326"/>
                    <a:pt x="133" y="324"/>
                    <a:pt x="130" y="324"/>
                  </a:cubicBezTo>
                  <a:cubicBezTo>
                    <a:pt x="128" y="325"/>
                    <a:pt x="127" y="326"/>
                    <a:pt x="125" y="326"/>
                  </a:cubicBezTo>
                  <a:cubicBezTo>
                    <a:pt x="125" y="325"/>
                    <a:pt x="126" y="324"/>
                    <a:pt x="127" y="324"/>
                  </a:cubicBezTo>
                  <a:cubicBezTo>
                    <a:pt x="126" y="324"/>
                    <a:pt x="125" y="325"/>
                    <a:pt x="124" y="326"/>
                  </a:cubicBezTo>
                  <a:cubicBezTo>
                    <a:pt x="123" y="326"/>
                    <a:pt x="122" y="325"/>
                    <a:pt x="123" y="324"/>
                  </a:cubicBezTo>
                  <a:cubicBezTo>
                    <a:pt x="121" y="323"/>
                    <a:pt x="123" y="320"/>
                    <a:pt x="125" y="320"/>
                  </a:cubicBezTo>
                  <a:cubicBezTo>
                    <a:pt x="126" y="319"/>
                    <a:pt x="126" y="319"/>
                    <a:pt x="126" y="318"/>
                  </a:cubicBezTo>
                  <a:cubicBezTo>
                    <a:pt x="127" y="316"/>
                    <a:pt x="129" y="318"/>
                    <a:pt x="130" y="317"/>
                  </a:cubicBezTo>
                  <a:cubicBezTo>
                    <a:pt x="132" y="317"/>
                    <a:pt x="133" y="318"/>
                    <a:pt x="135" y="317"/>
                  </a:cubicBezTo>
                  <a:cubicBezTo>
                    <a:pt x="136" y="317"/>
                    <a:pt x="137" y="313"/>
                    <a:pt x="137" y="312"/>
                  </a:cubicBezTo>
                  <a:cubicBezTo>
                    <a:pt x="136" y="312"/>
                    <a:pt x="136" y="312"/>
                    <a:pt x="136" y="312"/>
                  </a:cubicBezTo>
                  <a:cubicBezTo>
                    <a:pt x="138" y="310"/>
                    <a:pt x="134" y="309"/>
                    <a:pt x="133" y="308"/>
                  </a:cubicBezTo>
                  <a:cubicBezTo>
                    <a:pt x="133" y="307"/>
                    <a:pt x="135" y="306"/>
                    <a:pt x="136" y="306"/>
                  </a:cubicBezTo>
                  <a:cubicBezTo>
                    <a:pt x="136" y="304"/>
                    <a:pt x="134" y="306"/>
                    <a:pt x="134" y="305"/>
                  </a:cubicBezTo>
                  <a:cubicBezTo>
                    <a:pt x="133" y="303"/>
                    <a:pt x="134" y="303"/>
                    <a:pt x="135" y="303"/>
                  </a:cubicBezTo>
                  <a:cubicBezTo>
                    <a:pt x="138" y="302"/>
                    <a:pt x="134" y="298"/>
                    <a:pt x="136" y="297"/>
                  </a:cubicBezTo>
                  <a:cubicBezTo>
                    <a:pt x="135" y="296"/>
                    <a:pt x="135" y="297"/>
                    <a:pt x="134" y="297"/>
                  </a:cubicBezTo>
                  <a:cubicBezTo>
                    <a:pt x="133" y="297"/>
                    <a:pt x="131" y="297"/>
                    <a:pt x="130" y="296"/>
                  </a:cubicBezTo>
                  <a:cubicBezTo>
                    <a:pt x="129" y="294"/>
                    <a:pt x="128" y="296"/>
                    <a:pt x="126" y="294"/>
                  </a:cubicBezTo>
                  <a:cubicBezTo>
                    <a:pt x="125" y="295"/>
                    <a:pt x="121" y="293"/>
                    <a:pt x="120" y="293"/>
                  </a:cubicBezTo>
                  <a:cubicBezTo>
                    <a:pt x="117" y="291"/>
                    <a:pt x="118" y="292"/>
                    <a:pt x="116" y="293"/>
                  </a:cubicBezTo>
                  <a:cubicBezTo>
                    <a:pt x="115" y="292"/>
                    <a:pt x="113" y="292"/>
                    <a:pt x="112" y="291"/>
                  </a:cubicBezTo>
                  <a:cubicBezTo>
                    <a:pt x="112" y="290"/>
                    <a:pt x="111" y="287"/>
                    <a:pt x="109" y="287"/>
                  </a:cubicBezTo>
                  <a:cubicBezTo>
                    <a:pt x="106" y="287"/>
                    <a:pt x="104" y="290"/>
                    <a:pt x="102" y="290"/>
                  </a:cubicBezTo>
                  <a:cubicBezTo>
                    <a:pt x="99" y="288"/>
                    <a:pt x="99" y="288"/>
                    <a:pt x="99" y="288"/>
                  </a:cubicBezTo>
                  <a:cubicBezTo>
                    <a:pt x="98" y="288"/>
                    <a:pt x="97" y="286"/>
                    <a:pt x="95" y="287"/>
                  </a:cubicBezTo>
                  <a:cubicBezTo>
                    <a:pt x="93" y="288"/>
                    <a:pt x="92" y="287"/>
                    <a:pt x="91" y="286"/>
                  </a:cubicBezTo>
                  <a:cubicBezTo>
                    <a:pt x="91" y="284"/>
                    <a:pt x="89" y="281"/>
                    <a:pt x="89" y="280"/>
                  </a:cubicBezTo>
                  <a:cubicBezTo>
                    <a:pt x="87" y="280"/>
                    <a:pt x="87" y="277"/>
                    <a:pt x="84" y="278"/>
                  </a:cubicBezTo>
                  <a:cubicBezTo>
                    <a:pt x="83" y="279"/>
                    <a:pt x="80" y="278"/>
                    <a:pt x="79" y="278"/>
                  </a:cubicBezTo>
                  <a:cubicBezTo>
                    <a:pt x="80" y="277"/>
                    <a:pt x="77" y="274"/>
                    <a:pt x="77" y="273"/>
                  </a:cubicBezTo>
                  <a:cubicBezTo>
                    <a:pt x="78" y="272"/>
                    <a:pt x="79" y="272"/>
                    <a:pt x="80" y="272"/>
                  </a:cubicBezTo>
                  <a:cubicBezTo>
                    <a:pt x="79" y="270"/>
                    <a:pt x="77" y="270"/>
                    <a:pt x="76" y="269"/>
                  </a:cubicBezTo>
                  <a:cubicBezTo>
                    <a:pt x="76" y="267"/>
                    <a:pt x="74" y="264"/>
                    <a:pt x="72" y="265"/>
                  </a:cubicBezTo>
                  <a:cubicBezTo>
                    <a:pt x="70" y="266"/>
                    <a:pt x="69" y="264"/>
                    <a:pt x="67" y="265"/>
                  </a:cubicBezTo>
                  <a:cubicBezTo>
                    <a:pt x="64" y="266"/>
                    <a:pt x="63" y="265"/>
                    <a:pt x="60" y="265"/>
                  </a:cubicBezTo>
                  <a:cubicBezTo>
                    <a:pt x="60" y="268"/>
                    <a:pt x="58" y="269"/>
                    <a:pt x="56" y="268"/>
                  </a:cubicBezTo>
                  <a:cubicBezTo>
                    <a:pt x="54" y="267"/>
                    <a:pt x="53" y="264"/>
                    <a:pt x="52" y="262"/>
                  </a:cubicBezTo>
                  <a:cubicBezTo>
                    <a:pt x="52" y="260"/>
                    <a:pt x="53" y="260"/>
                    <a:pt x="51" y="259"/>
                  </a:cubicBezTo>
                  <a:cubicBezTo>
                    <a:pt x="50" y="258"/>
                    <a:pt x="48" y="257"/>
                    <a:pt x="50" y="256"/>
                  </a:cubicBezTo>
                  <a:cubicBezTo>
                    <a:pt x="52" y="254"/>
                    <a:pt x="54" y="257"/>
                    <a:pt x="57" y="256"/>
                  </a:cubicBezTo>
                  <a:cubicBezTo>
                    <a:pt x="58" y="256"/>
                    <a:pt x="62" y="254"/>
                    <a:pt x="62" y="253"/>
                  </a:cubicBezTo>
                  <a:cubicBezTo>
                    <a:pt x="61" y="252"/>
                    <a:pt x="60" y="251"/>
                    <a:pt x="59" y="251"/>
                  </a:cubicBezTo>
                  <a:cubicBezTo>
                    <a:pt x="58" y="250"/>
                    <a:pt x="60" y="249"/>
                    <a:pt x="57" y="249"/>
                  </a:cubicBezTo>
                  <a:cubicBezTo>
                    <a:pt x="56" y="248"/>
                    <a:pt x="55" y="248"/>
                    <a:pt x="54" y="249"/>
                  </a:cubicBezTo>
                  <a:cubicBezTo>
                    <a:pt x="52" y="249"/>
                    <a:pt x="53" y="247"/>
                    <a:pt x="53" y="246"/>
                  </a:cubicBezTo>
                  <a:cubicBezTo>
                    <a:pt x="53" y="245"/>
                    <a:pt x="51" y="245"/>
                    <a:pt x="50" y="244"/>
                  </a:cubicBezTo>
                  <a:cubicBezTo>
                    <a:pt x="48" y="244"/>
                    <a:pt x="47" y="242"/>
                    <a:pt x="46" y="241"/>
                  </a:cubicBezTo>
                  <a:cubicBezTo>
                    <a:pt x="45" y="239"/>
                    <a:pt x="41" y="236"/>
                    <a:pt x="43" y="235"/>
                  </a:cubicBezTo>
                  <a:cubicBezTo>
                    <a:pt x="44" y="235"/>
                    <a:pt x="43" y="233"/>
                    <a:pt x="43" y="232"/>
                  </a:cubicBezTo>
                  <a:cubicBezTo>
                    <a:pt x="42" y="231"/>
                    <a:pt x="42" y="230"/>
                    <a:pt x="42" y="229"/>
                  </a:cubicBezTo>
                  <a:cubicBezTo>
                    <a:pt x="42" y="228"/>
                    <a:pt x="37" y="225"/>
                    <a:pt x="36" y="225"/>
                  </a:cubicBezTo>
                  <a:cubicBezTo>
                    <a:pt x="34" y="225"/>
                    <a:pt x="29" y="228"/>
                    <a:pt x="28" y="226"/>
                  </a:cubicBezTo>
                  <a:cubicBezTo>
                    <a:pt x="28" y="225"/>
                    <a:pt x="29" y="224"/>
                    <a:pt x="28" y="224"/>
                  </a:cubicBezTo>
                  <a:cubicBezTo>
                    <a:pt x="27" y="223"/>
                    <a:pt x="25" y="223"/>
                    <a:pt x="24" y="223"/>
                  </a:cubicBezTo>
                  <a:cubicBezTo>
                    <a:pt x="22" y="224"/>
                    <a:pt x="21" y="222"/>
                    <a:pt x="19" y="223"/>
                  </a:cubicBezTo>
                  <a:cubicBezTo>
                    <a:pt x="17" y="223"/>
                    <a:pt x="17" y="219"/>
                    <a:pt x="17" y="218"/>
                  </a:cubicBezTo>
                  <a:cubicBezTo>
                    <a:pt x="16" y="217"/>
                    <a:pt x="14" y="213"/>
                    <a:pt x="12" y="214"/>
                  </a:cubicBezTo>
                  <a:cubicBezTo>
                    <a:pt x="13" y="212"/>
                    <a:pt x="13" y="209"/>
                    <a:pt x="11" y="208"/>
                  </a:cubicBezTo>
                  <a:cubicBezTo>
                    <a:pt x="7" y="206"/>
                    <a:pt x="9" y="205"/>
                    <a:pt x="12" y="202"/>
                  </a:cubicBezTo>
                  <a:cubicBezTo>
                    <a:pt x="10" y="202"/>
                    <a:pt x="10" y="200"/>
                    <a:pt x="9" y="199"/>
                  </a:cubicBezTo>
                  <a:cubicBezTo>
                    <a:pt x="8" y="199"/>
                    <a:pt x="8" y="198"/>
                    <a:pt x="8" y="197"/>
                  </a:cubicBezTo>
                  <a:cubicBezTo>
                    <a:pt x="9" y="195"/>
                    <a:pt x="7" y="194"/>
                    <a:pt x="7" y="193"/>
                  </a:cubicBezTo>
                  <a:cubicBezTo>
                    <a:pt x="7" y="191"/>
                    <a:pt x="9" y="191"/>
                    <a:pt x="10" y="189"/>
                  </a:cubicBezTo>
                  <a:cubicBezTo>
                    <a:pt x="11" y="188"/>
                    <a:pt x="10" y="186"/>
                    <a:pt x="13" y="186"/>
                  </a:cubicBezTo>
                  <a:cubicBezTo>
                    <a:pt x="12" y="185"/>
                    <a:pt x="12" y="185"/>
                    <a:pt x="11" y="185"/>
                  </a:cubicBezTo>
                  <a:cubicBezTo>
                    <a:pt x="12" y="184"/>
                    <a:pt x="11" y="183"/>
                    <a:pt x="11" y="182"/>
                  </a:cubicBezTo>
                  <a:cubicBezTo>
                    <a:pt x="10" y="180"/>
                    <a:pt x="12" y="182"/>
                    <a:pt x="13" y="182"/>
                  </a:cubicBezTo>
                  <a:cubicBezTo>
                    <a:pt x="14" y="182"/>
                    <a:pt x="14" y="182"/>
                    <a:pt x="14" y="181"/>
                  </a:cubicBezTo>
                  <a:cubicBezTo>
                    <a:pt x="15" y="180"/>
                    <a:pt x="16" y="181"/>
                    <a:pt x="17" y="181"/>
                  </a:cubicBezTo>
                  <a:cubicBezTo>
                    <a:pt x="19" y="181"/>
                    <a:pt x="19" y="179"/>
                    <a:pt x="22" y="179"/>
                  </a:cubicBezTo>
                  <a:cubicBezTo>
                    <a:pt x="24" y="179"/>
                    <a:pt x="26" y="180"/>
                    <a:pt x="28" y="180"/>
                  </a:cubicBezTo>
                  <a:cubicBezTo>
                    <a:pt x="31" y="180"/>
                    <a:pt x="26" y="178"/>
                    <a:pt x="26" y="178"/>
                  </a:cubicBezTo>
                  <a:cubicBezTo>
                    <a:pt x="23" y="176"/>
                    <a:pt x="21" y="178"/>
                    <a:pt x="19" y="177"/>
                  </a:cubicBezTo>
                  <a:cubicBezTo>
                    <a:pt x="17" y="176"/>
                    <a:pt x="14" y="174"/>
                    <a:pt x="13" y="173"/>
                  </a:cubicBezTo>
                  <a:cubicBezTo>
                    <a:pt x="14" y="173"/>
                    <a:pt x="15" y="174"/>
                    <a:pt x="15" y="174"/>
                  </a:cubicBezTo>
                  <a:cubicBezTo>
                    <a:pt x="15" y="173"/>
                    <a:pt x="14" y="172"/>
                    <a:pt x="15" y="171"/>
                  </a:cubicBezTo>
                  <a:cubicBezTo>
                    <a:pt x="15" y="171"/>
                    <a:pt x="13" y="172"/>
                    <a:pt x="12" y="172"/>
                  </a:cubicBezTo>
                  <a:cubicBezTo>
                    <a:pt x="11" y="173"/>
                    <a:pt x="10" y="173"/>
                    <a:pt x="8" y="173"/>
                  </a:cubicBezTo>
                  <a:cubicBezTo>
                    <a:pt x="11" y="169"/>
                    <a:pt x="16" y="167"/>
                    <a:pt x="20" y="164"/>
                  </a:cubicBezTo>
                  <a:cubicBezTo>
                    <a:pt x="24" y="161"/>
                    <a:pt x="27" y="157"/>
                    <a:pt x="31" y="154"/>
                  </a:cubicBezTo>
                  <a:cubicBezTo>
                    <a:pt x="33" y="152"/>
                    <a:pt x="34" y="151"/>
                    <a:pt x="35" y="149"/>
                  </a:cubicBezTo>
                  <a:cubicBezTo>
                    <a:pt x="36" y="147"/>
                    <a:pt x="35" y="146"/>
                    <a:pt x="33" y="145"/>
                  </a:cubicBezTo>
                  <a:cubicBezTo>
                    <a:pt x="29" y="143"/>
                    <a:pt x="25" y="141"/>
                    <a:pt x="21" y="138"/>
                  </a:cubicBezTo>
                  <a:cubicBezTo>
                    <a:pt x="22" y="138"/>
                    <a:pt x="28" y="135"/>
                    <a:pt x="24" y="133"/>
                  </a:cubicBezTo>
                  <a:cubicBezTo>
                    <a:pt x="23" y="132"/>
                    <a:pt x="17" y="130"/>
                    <a:pt x="21" y="128"/>
                  </a:cubicBezTo>
                  <a:cubicBezTo>
                    <a:pt x="20" y="127"/>
                    <a:pt x="19" y="128"/>
                    <a:pt x="18" y="127"/>
                  </a:cubicBezTo>
                  <a:cubicBezTo>
                    <a:pt x="16" y="127"/>
                    <a:pt x="15" y="124"/>
                    <a:pt x="18" y="124"/>
                  </a:cubicBezTo>
                  <a:cubicBezTo>
                    <a:pt x="17" y="123"/>
                    <a:pt x="15" y="123"/>
                    <a:pt x="16" y="122"/>
                  </a:cubicBezTo>
                  <a:cubicBezTo>
                    <a:pt x="16" y="121"/>
                    <a:pt x="17" y="119"/>
                    <a:pt x="16" y="118"/>
                  </a:cubicBezTo>
                  <a:cubicBezTo>
                    <a:pt x="17" y="118"/>
                    <a:pt x="18" y="118"/>
                    <a:pt x="19" y="118"/>
                  </a:cubicBezTo>
                  <a:cubicBezTo>
                    <a:pt x="17" y="113"/>
                    <a:pt x="12" y="110"/>
                    <a:pt x="9" y="106"/>
                  </a:cubicBezTo>
                  <a:cubicBezTo>
                    <a:pt x="6" y="102"/>
                    <a:pt x="16" y="100"/>
                    <a:pt x="14" y="97"/>
                  </a:cubicBezTo>
                  <a:cubicBezTo>
                    <a:pt x="13" y="96"/>
                    <a:pt x="10" y="95"/>
                    <a:pt x="9" y="94"/>
                  </a:cubicBezTo>
                  <a:cubicBezTo>
                    <a:pt x="7" y="92"/>
                    <a:pt x="5" y="92"/>
                    <a:pt x="3" y="91"/>
                  </a:cubicBezTo>
                  <a:cubicBezTo>
                    <a:pt x="1" y="90"/>
                    <a:pt x="1" y="88"/>
                    <a:pt x="2" y="87"/>
                  </a:cubicBezTo>
                  <a:cubicBezTo>
                    <a:pt x="4" y="85"/>
                    <a:pt x="1" y="85"/>
                    <a:pt x="0" y="8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51" name="Freeform 1824">
              <a:extLst>
                <a:ext uri="{FF2B5EF4-FFF2-40B4-BE49-F238E27FC236}">
                  <a16:creationId xmlns:a16="http://schemas.microsoft.com/office/drawing/2014/main" xmlns="" id="{5179010B-B92B-4AE1-80E7-D691AF645F2B}"/>
                </a:ext>
              </a:extLst>
            </p:cNvPr>
            <p:cNvSpPr>
              <a:spLocks/>
            </p:cNvSpPr>
            <p:nvPr/>
          </p:nvSpPr>
          <p:spPr bwMode="auto">
            <a:xfrm>
              <a:off x="4956031" y="1537309"/>
              <a:ext cx="6303"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0" y="0"/>
                    <a:pt x="0" y="0"/>
                  </a:cubicBezTo>
                  <a:cubicBezTo>
                    <a:pt x="0" y="0"/>
                    <a:pt x="1" y="0"/>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52" name="Freeform 1825">
              <a:extLst>
                <a:ext uri="{FF2B5EF4-FFF2-40B4-BE49-F238E27FC236}">
                  <a16:creationId xmlns:a16="http://schemas.microsoft.com/office/drawing/2014/main" xmlns="" id="{3B7462AD-A71B-47E2-8543-761953E39960}"/>
                </a:ext>
              </a:extLst>
            </p:cNvPr>
            <p:cNvSpPr>
              <a:spLocks/>
            </p:cNvSpPr>
            <p:nvPr/>
          </p:nvSpPr>
          <p:spPr bwMode="auto">
            <a:xfrm>
              <a:off x="4956031" y="1537309"/>
              <a:ext cx="6303"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0" y="0"/>
                    <a:pt x="0" y="0"/>
                  </a:cubicBezTo>
                  <a:cubicBezTo>
                    <a:pt x="0" y="0"/>
                    <a:pt x="1" y="0"/>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53" name="Freeform 1826">
              <a:extLst>
                <a:ext uri="{FF2B5EF4-FFF2-40B4-BE49-F238E27FC236}">
                  <a16:creationId xmlns:a16="http://schemas.microsoft.com/office/drawing/2014/main" xmlns="" id="{124D0343-C4DA-449D-B803-04AC98346A14}"/>
                </a:ext>
              </a:extLst>
            </p:cNvPr>
            <p:cNvSpPr>
              <a:spLocks/>
            </p:cNvSpPr>
            <p:nvPr/>
          </p:nvSpPr>
          <p:spPr bwMode="auto">
            <a:xfrm>
              <a:off x="5009602" y="1168135"/>
              <a:ext cx="69328" cy="9827"/>
            </a:xfrm>
            <a:custGeom>
              <a:avLst/>
              <a:gdLst>
                <a:gd name="T0" fmla="*/ 0 w 25"/>
                <a:gd name="T1" fmla="*/ 2 h 4"/>
                <a:gd name="T2" fmla="*/ 4 w 25"/>
                <a:gd name="T3" fmla="*/ 2 h 4"/>
                <a:gd name="T4" fmla="*/ 10 w 25"/>
                <a:gd name="T5" fmla="*/ 3 h 4"/>
                <a:gd name="T6" fmla="*/ 17 w 25"/>
                <a:gd name="T7" fmla="*/ 1 h 4"/>
                <a:gd name="T8" fmla="*/ 24 w 25"/>
                <a:gd name="T9" fmla="*/ 2 h 4"/>
                <a:gd name="T10" fmla="*/ 22 w 25"/>
                <a:gd name="T11" fmla="*/ 1 h 4"/>
                <a:gd name="T12" fmla="*/ 19 w 25"/>
                <a:gd name="T13" fmla="*/ 0 h 4"/>
                <a:gd name="T14" fmla="*/ 13 w 25"/>
                <a:gd name="T15" fmla="*/ 1 h 4"/>
                <a:gd name="T16" fmla="*/ 0 w 25"/>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4">
                  <a:moveTo>
                    <a:pt x="0" y="2"/>
                  </a:moveTo>
                  <a:cubicBezTo>
                    <a:pt x="0" y="3"/>
                    <a:pt x="4" y="2"/>
                    <a:pt x="4" y="2"/>
                  </a:cubicBezTo>
                  <a:cubicBezTo>
                    <a:pt x="7" y="2"/>
                    <a:pt x="8" y="4"/>
                    <a:pt x="10" y="3"/>
                  </a:cubicBezTo>
                  <a:cubicBezTo>
                    <a:pt x="12" y="2"/>
                    <a:pt x="15" y="1"/>
                    <a:pt x="17" y="1"/>
                  </a:cubicBezTo>
                  <a:cubicBezTo>
                    <a:pt x="19" y="0"/>
                    <a:pt x="22" y="2"/>
                    <a:pt x="24" y="2"/>
                  </a:cubicBezTo>
                  <a:cubicBezTo>
                    <a:pt x="24" y="1"/>
                    <a:pt x="23" y="1"/>
                    <a:pt x="22" y="1"/>
                  </a:cubicBezTo>
                  <a:cubicBezTo>
                    <a:pt x="25" y="1"/>
                    <a:pt x="20" y="0"/>
                    <a:pt x="19" y="0"/>
                  </a:cubicBezTo>
                  <a:cubicBezTo>
                    <a:pt x="17" y="0"/>
                    <a:pt x="15" y="0"/>
                    <a:pt x="13" y="1"/>
                  </a:cubicBezTo>
                  <a:cubicBezTo>
                    <a:pt x="9" y="2"/>
                    <a:pt x="4" y="1"/>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54" name="Freeform 1827">
              <a:extLst>
                <a:ext uri="{FF2B5EF4-FFF2-40B4-BE49-F238E27FC236}">
                  <a16:creationId xmlns:a16="http://schemas.microsoft.com/office/drawing/2014/main" xmlns="" id="{FE143BF6-95F9-4230-A29A-B98E3437B3F0}"/>
                </a:ext>
              </a:extLst>
            </p:cNvPr>
            <p:cNvSpPr>
              <a:spLocks/>
            </p:cNvSpPr>
            <p:nvPr/>
          </p:nvSpPr>
          <p:spPr bwMode="auto">
            <a:xfrm>
              <a:off x="5009602" y="1168135"/>
              <a:ext cx="69328" cy="9827"/>
            </a:xfrm>
            <a:custGeom>
              <a:avLst/>
              <a:gdLst>
                <a:gd name="T0" fmla="*/ 0 w 25"/>
                <a:gd name="T1" fmla="*/ 2 h 4"/>
                <a:gd name="T2" fmla="*/ 4 w 25"/>
                <a:gd name="T3" fmla="*/ 2 h 4"/>
                <a:gd name="T4" fmla="*/ 10 w 25"/>
                <a:gd name="T5" fmla="*/ 3 h 4"/>
                <a:gd name="T6" fmla="*/ 17 w 25"/>
                <a:gd name="T7" fmla="*/ 1 h 4"/>
                <a:gd name="T8" fmla="*/ 24 w 25"/>
                <a:gd name="T9" fmla="*/ 2 h 4"/>
                <a:gd name="T10" fmla="*/ 22 w 25"/>
                <a:gd name="T11" fmla="*/ 1 h 4"/>
                <a:gd name="T12" fmla="*/ 19 w 25"/>
                <a:gd name="T13" fmla="*/ 0 h 4"/>
                <a:gd name="T14" fmla="*/ 13 w 25"/>
                <a:gd name="T15" fmla="*/ 1 h 4"/>
                <a:gd name="T16" fmla="*/ 0 w 25"/>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4">
                  <a:moveTo>
                    <a:pt x="0" y="2"/>
                  </a:moveTo>
                  <a:cubicBezTo>
                    <a:pt x="0" y="3"/>
                    <a:pt x="4" y="2"/>
                    <a:pt x="4" y="2"/>
                  </a:cubicBezTo>
                  <a:cubicBezTo>
                    <a:pt x="7" y="2"/>
                    <a:pt x="8" y="4"/>
                    <a:pt x="10" y="3"/>
                  </a:cubicBezTo>
                  <a:cubicBezTo>
                    <a:pt x="12" y="2"/>
                    <a:pt x="15" y="1"/>
                    <a:pt x="17" y="1"/>
                  </a:cubicBezTo>
                  <a:cubicBezTo>
                    <a:pt x="19" y="0"/>
                    <a:pt x="22" y="2"/>
                    <a:pt x="24" y="2"/>
                  </a:cubicBezTo>
                  <a:cubicBezTo>
                    <a:pt x="24" y="1"/>
                    <a:pt x="23" y="1"/>
                    <a:pt x="22" y="1"/>
                  </a:cubicBezTo>
                  <a:cubicBezTo>
                    <a:pt x="25" y="1"/>
                    <a:pt x="20" y="0"/>
                    <a:pt x="19" y="0"/>
                  </a:cubicBezTo>
                  <a:cubicBezTo>
                    <a:pt x="17" y="0"/>
                    <a:pt x="15" y="0"/>
                    <a:pt x="13" y="1"/>
                  </a:cubicBezTo>
                  <a:cubicBezTo>
                    <a:pt x="9" y="2"/>
                    <a:pt x="4" y="1"/>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55" name="Freeform 1828">
              <a:extLst>
                <a:ext uri="{FF2B5EF4-FFF2-40B4-BE49-F238E27FC236}">
                  <a16:creationId xmlns:a16="http://schemas.microsoft.com/office/drawing/2014/main" xmlns="" id="{AD654930-36BC-475D-A031-6961F1964439}"/>
                </a:ext>
              </a:extLst>
            </p:cNvPr>
            <p:cNvSpPr>
              <a:spLocks/>
            </p:cNvSpPr>
            <p:nvPr/>
          </p:nvSpPr>
          <p:spPr bwMode="auto">
            <a:xfrm>
              <a:off x="5042692" y="1165327"/>
              <a:ext cx="86661" cy="16845"/>
            </a:xfrm>
            <a:custGeom>
              <a:avLst/>
              <a:gdLst>
                <a:gd name="T0" fmla="*/ 7 w 31"/>
                <a:gd name="T1" fmla="*/ 7 h 7"/>
                <a:gd name="T2" fmla="*/ 12 w 31"/>
                <a:gd name="T3" fmla="*/ 7 h 7"/>
                <a:gd name="T4" fmla="*/ 14 w 31"/>
                <a:gd name="T5" fmla="*/ 6 h 7"/>
                <a:gd name="T6" fmla="*/ 16 w 31"/>
                <a:gd name="T7" fmla="*/ 7 h 7"/>
                <a:gd name="T8" fmla="*/ 13 w 31"/>
                <a:gd name="T9" fmla="*/ 6 h 7"/>
                <a:gd name="T10" fmla="*/ 20 w 31"/>
                <a:gd name="T11" fmla="*/ 4 h 7"/>
                <a:gd name="T12" fmla="*/ 31 w 31"/>
                <a:gd name="T13" fmla="*/ 3 h 7"/>
                <a:gd name="T14" fmla="*/ 22 w 31"/>
                <a:gd name="T15" fmla="*/ 2 h 7"/>
                <a:gd name="T16" fmla="*/ 25 w 31"/>
                <a:gd name="T17" fmla="*/ 1 h 7"/>
                <a:gd name="T18" fmla="*/ 20 w 31"/>
                <a:gd name="T19" fmla="*/ 1 h 7"/>
                <a:gd name="T20" fmla="*/ 22 w 31"/>
                <a:gd name="T21" fmla="*/ 1 h 7"/>
                <a:gd name="T22" fmla="*/ 14 w 31"/>
                <a:gd name="T23" fmla="*/ 2 h 7"/>
                <a:gd name="T24" fmla="*/ 17 w 31"/>
                <a:gd name="T25" fmla="*/ 2 h 7"/>
                <a:gd name="T26" fmla="*/ 10 w 31"/>
                <a:gd name="T27" fmla="*/ 3 h 7"/>
                <a:gd name="T28" fmla="*/ 4 w 31"/>
                <a:gd name="T29" fmla="*/ 4 h 7"/>
                <a:gd name="T30" fmla="*/ 10 w 31"/>
                <a:gd name="T31" fmla="*/ 4 h 7"/>
                <a:gd name="T32" fmla="*/ 7 w 31"/>
                <a:gd name="T33" fmla="*/ 5 h 7"/>
                <a:gd name="T34" fmla="*/ 9 w 31"/>
                <a:gd name="T35" fmla="*/ 5 h 7"/>
                <a:gd name="T36" fmla="*/ 0 w 31"/>
                <a:gd name="T37" fmla="*/ 5 h 7"/>
                <a:gd name="T38" fmla="*/ 9 w 31"/>
                <a:gd name="T39" fmla="*/ 6 h 7"/>
                <a:gd name="T40" fmla="*/ 7 w 31"/>
                <a:gd name="T4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7">
                  <a:moveTo>
                    <a:pt x="7" y="7"/>
                  </a:moveTo>
                  <a:cubicBezTo>
                    <a:pt x="9" y="7"/>
                    <a:pt x="10" y="7"/>
                    <a:pt x="12" y="7"/>
                  </a:cubicBezTo>
                  <a:cubicBezTo>
                    <a:pt x="12" y="7"/>
                    <a:pt x="13" y="7"/>
                    <a:pt x="14" y="6"/>
                  </a:cubicBezTo>
                  <a:cubicBezTo>
                    <a:pt x="14" y="6"/>
                    <a:pt x="15" y="7"/>
                    <a:pt x="16" y="7"/>
                  </a:cubicBezTo>
                  <a:cubicBezTo>
                    <a:pt x="15" y="5"/>
                    <a:pt x="14" y="6"/>
                    <a:pt x="13" y="6"/>
                  </a:cubicBezTo>
                  <a:cubicBezTo>
                    <a:pt x="15" y="4"/>
                    <a:pt x="18" y="5"/>
                    <a:pt x="20" y="4"/>
                  </a:cubicBezTo>
                  <a:cubicBezTo>
                    <a:pt x="24" y="3"/>
                    <a:pt x="27" y="4"/>
                    <a:pt x="31" y="3"/>
                  </a:cubicBezTo>
                  <a:cubicBezTo>
                    <a:pt x="28" y="1"/>
                    <a:pt x="25" y="3"/>
                    <a:pt x="22" y="2"/>
                  </a:cubicBezTo>
                  <a:cubicBezTo>
                    <a:pt x="23" y="2"/>
                    <a:pt x="24" y="1"/>
                    <a:pt x="25" y="1"/>
                  </a:cubicBezTo>
                  <a:cubicBezTo>
                    <a:pt x="24" y="0"/>
                    <a:pt x="22" y="1"/>
                    <a:pt x="20" y="1"/>
                  </a:cubicBezTo>
                  <a:cubicBezTo>
                    <a:pt x="21" y="1"/>
                    <a:pt x="21" y="1"/>
                    <a:pt x="22" y="1"/>
                  </a:cubicBezTo>
                  <a:cubicBezTo>
                    <a:pt x="19" y="0"/>
                    <a:pt x="17" y="1"/>
                    <a:pt x="14" y="2"/>
                  </a:cubicBezTo>
                  <a:cubicBezTo>
                    <a:pt x="15" y="2"/>
                    <a:pt x="16" y="3"/>
                    <a:pt x="17" y="2"/>
                  </a:cubicBezTo>
                  <a:cubicBezTo>
                    <a:pt x="14" y="3"/>
                    <a:pt x="14" y="4"/>
                    <a:pt x="10" y="3"/>
                  </a:cubicBezTo>
                  <a:cubicBezTo>
                    <a:pt x="8" y="3"/>
                    <a:pt x="6" y="4"/>
                    <a:pt x="4" y="4"/>
                  </a:cubicBezTo>
                  <a:cubicBezTo>
                    <a:pt x="6" y="4"/>
                    <a:pt x="8" y="4"/>
                    <a:pt x="10" y="4"/>
                  </a:cubicBezTo>
                  <a:cubicBezTo>
                    <a:pt x="9" y="5"/>
                    <a:pt x="8" y="5"/>
                    <a:pt x="7" y="5"/>
                  </a:cubicBezTo>
                  <a:cubicBezTo>
                    <a:pt x="7" y="5"/>
                    <a:pt x="8" y="5"/>
                    <a:pt x="9" y="5"/>
                  </a:cubicBezTo>
                  <a:cubicBezTo>
                    <a:pt x="6" y="7"/>
                    <a:pt x="3" y="4"/>
                    <a:pt x="0" y="5"/>
                  </a:cubicBezTo>
                  <a:cubicBezTo>
                    <a:pt x="3" y="7"/>
                    <a:pt x="6" y="5"/>
                    <a:pt x="9" y="6"/>
                  </a:cubicBezTo>
                  <a:cubicBezTo>
                    <a:pt x="8" y="6"/>
                    <a:pt x="8" y="7"/>
                    <a:pt x="7" y="7"/>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56" name="Freeform 1829">
              <a:extLst>
                <a:ext uri="{FF2B5EF4-FFF2-40B4-BE49-F238E27FC236}">
                  <a16:creationId xmlns:a16="http://schemas.microsoft.com/office/drawing/2014/main" xmlns="" id="{8F40FFA4-43D4-4452-A4DF-4A6CB0EC8A90}"/>
                </a:ext>
              </a:extLst>
            </p:cNvPr>
            <p:cNvSpPr>
              <a:spLocks/>
            </p:cNvSpPr>
            <p:nvPr/>
          </p:nvSpPr>
          <p:spPr bwMode="auto">
            <a:xfrm>
              <a:off x="5042692" y="1165327"/>
              <a:ext cx="86661" cy="16845"/>
            </a:xfrm>
            <a:custGeom>
              <a:avLst/>
              <a:gdLst>
                <a:gd name="T0" fmla="*/ 7 w 31"/>
                <a:gd name="T1" fmla="*/ 7 h 7"/>
                <a:gd name="T2" fmla="*/ 12 w 31"/>
                <a:gd name="T3" fmla="*/ 7 h 7"/>
                <a:gd name="T4" fmla="*/ 14 w 31"/>
                <a:gd name="T5" fmla="*/ 6 h 7"/>
                <a:gd name="T6" fmla="*/ 16 w 31"/>
                <a:gd name="T7" fmla="*/ 7 h 7"/>
                <a:gd name="T8" fmla="*/ 13 w 31"/>
                <a:gd name="T9" fmla="*/ 6 h 7"/>
                <a:gd name="T10" fmla="*/ 20 w 31"/>
                <a:gd name="T11" fmla="*/ 4 h 7"/>
                <a:gd name="T12" fmla="*/ 31 w 31"/>
                <a:gd name="T13" fmla="*/ 3 h 7"/>
                <a:gd name="T14" fmla="*/ 22 w 31"/>
                <a:gd name="T15" fmla="*/ 2 h 7"/>
                <a:gd name="T16" fmla="*/ 25 w 31"/>
                <a:gd name="T17" fmla="*/ 1 h 7"/>
                <a:gd name="T18" fmla="*/ 20 w 31"/>
                <a:gd name="T19" fmla="*/ 1 h 7"/>
                <a:gd name="T20" fmla="*/ 22 w 31"/>
                <a:gd name="T21" fmla="*/ 1 h 7"/>
                <a:gd name="T22" fmla="*/ 14 w 31"/>
                <a:gd name="T23" fmla="*/ 2 h 7"/>
                <a:gd name="T24" fmla="*/ 17 w 31"/>
                <a:gd name="T25" fmla="*/ 2 h 7"/>
                <a:gd name="T26" fmla="*/ 10 w 31"/>
                <a:gd name="T27" fmla="*/ 3 h 7"/>
                <a:gd name="T28" fmla="*/ 4 w 31"/>
                <a:gd name="T29" fmla="*/ 4 h 7"/>
                <a:gd name="T30" fmla="*/ 10 w 31"/>
                <a:gd name="T31" fmla="*/ 4 h 7"/>
                <a:gd name="T32" fmla="*/ 7 w 31"/>
                <a:gd name="T33" fmla="*/ 5 h 7"/>
                <a:gd name="T34" fmla="*/ 9 w 31"/>
                <a:gd name="T35" fmla="*/ 5 h 7"/>
                <a:gd name="T36" fmla="*/ 0 w 31"/>
                <a:gd name="T37" fmla="*/ 5 h 7"/>
                <a:gd name="T38" fmla="*/ 9 w 31"/>
                <a:gd name="T39" fmla="*/ 6 h 7"/>
                <a:gd name="T40" fmla="*/ 7 w 31"/>
                <a:gd name="T4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7">
                  <a:moveTo>
                    <a:pt x="7" y="7"/>
                  </a:moveTo>
                  <a:cubicBezTo>
                    <a:pt x="9" y="7"/>
                    <a:pt x="10" y="7"/>
                    <a:pt x="12" y="7"/>
                  </a:cubicBezTo>
                  <a:cubicBezTo>
                    <a:pt x="12" y="7"/>
                    <a:pt x="13" y="7"/>
                    <a:pt x="14" y="6"/>
                  </a:cubicBezTo>
                  <a:cubicBezTo>
                    <a:pt x="14" y="6"/>
                    <a:pt x="15" y="7"/>
                    <a:pt x="16" y="7"/>
                  </a:cubicBezTo>
                  <a:cubicBezTo>
                    <a:pt x="15" y="5"/>
                    <a:pt x="14" y="6"/>
                    <a:pt x="13" y="6"/>
                  </a:cubicBezTo>
                  <a:cubicBezTo>
                    <a:pt x="15" y="4"/>
                    <a:pt x="18" y="5"/>
                    <a:pt x="20" y="4"/>
                  </a:cubicBezTo>
                  <a:cubicBezTo>
                    <a:pt x="24" y="3"/>
                    <a:pt x="27" y="4"/>
                    <a:pt x="31" y="3"/>
                  </a:cubicBezTo>
                  <a:cubicBezTo>
                    <a:pt x="28" y="1"/>
                    <a:pt x="25" y="3"/>
                    <a:pt x="22" y="2"/>
                  </a:cubicBezTo>
                  <a:cubicBezTo>
                    <a:pt x="23" y="2"/>
                    <a:pt x="24" y="1"/>
                    <a:pt x="25" y="1"/>
                  </a:cubicBezTo>
                  <a:cubicBezTo>
                    <a:pt x="24" y="0"/>
                    <a:pt x="22" y="1"/>
                    <a:pt x="20" y="1"/>
                  </a:cubicBezTo>
                  <a:cubicBezTo>
                    <a:pt x="21" y="1"/>
                    <a:pt x="21" y="1"/>
                    <a:pt x="22" y="1"/>
                  </a:cubicBezTo>
                  <a:cubicBezTo>
                    <a:pt x="19" y="0"/>
                    <a:pt x="17" y="1"/>
                    <a:pt x="14" y="2"/>
                  </a:cubicBezTo>
                  <a:cubicBezTo>
                    <a:pt x="15" y="2"/>
                    <a:pt x="16" y="3"/>
                    <a:pt x="17" y="2"/>
                  </a:cubicBezTo>
                  <a:cubicBezTo>
                    <a:pt x="14" y="3"/>
                    <a:pt x="14" y="4"/>
                    <a:pt x="10" y="3"/>
                  </a:cubicBezTo>
                  <a:cubicBezTo>
                    <a:pt x="8" y="3"/>
                    <a:pt x="6" y="4"/>
                    <a:pt x="4" y="4"/>
                  </a:cubicBezTo>
                  <a:cubicBezTo>
                    <a:pt x="6" y="4"/>
                    <a:pt x="8" y="4"/>
                    <a:pt x="10" y="4"/>
                  </a:cubicBezTo>
                  <a:cubicBezTo>
                    <a:pt x="9" y="5"/>
                    <a:pt x="8" y="5"/>
                    <a:pt x="7" y="5"/>
                  </a:cubicBezTo>
                  <a:cubicBezTo>
                    <a:pt x="7" y="5"/>
                    <a:pt x="8" y="5"/>
                    <a:pt x="9" y="5"/>
                  </a:cubicBezTo>
                  <a:cubicBezTo>
                    <a:pt x="6" y="7"/>
                    <a:pt x="3" y="4"/>
                    <a:pt x="0" y="5"/>
                  </a:cubicBezTo>
                  <a:cubicBezTo>
                    <a:pt x="3" y="7"/>
                    <a:pt x="6" y="5"/>
                    <a:pt x="9" y="6"/>
                  </a:cubicBezTo>
                  <a:cubicBezTo>
                    <a:pt x="8" y="6"/>
                    <a:pt x="8" y="7"/>
                    <a:pt x="7" y="7"/>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57" name="Freeform 1830">
              <a:extLst>
                <a:ext uri="{FF2B5EF4-FFF2-40B4-BE49-F238E27FC236}">
                  <a16:creationId xmlns:a16="http://schemas.microsoft.com/office/drawing/2014/main" xmlns="" id="{757C9D2C-8674-4411-A39D-EE84B1008278}"/>
                </a:ext>
              </a:extLst>
            </p:cNvPr>
            <p:cNvSpPr>
              <a:spLocks/>
            </p:cNvSpPr>
            <p:nvPr/>
          </p:nvSpPr>
          <p:spPr bwMode="auto">
            <a:xfrm>
              <a:off x="5089961" y="1495198"/>
              <a:ext cx="3151" cy="2807"/>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58" name="Freeform 1831">
              <a:extLst>
                <a:ext uri="{FF2B5EF4-FFF2-40B4-BE49-F238E27FC236}">
                  <a16:creationId xmlns:a16="http://schemas.microsoft.com/office/drawing/2014/main" xmlns="" id="{36BD1E79-26B1-4C00-925D-49C6EABDBCFF}"/>
                </a:ext>
              </a:extLst>
            </p:cNvPr>
            <p:cNvSpPr>
              <a:spLocks/>
            </p:cNvSpPr>
            <p:nvPr/>
          </p:nvSpPr>
          <p:spPr bwMode="auto">
            <a:xfrm>
              <a:off x="5089961" y="1495198"/>
              <a:ext cx="3151" cy="2807"/>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59" name="Freeform 1832">
              <a:extLst>
                <a:ext uri="{FF2B5EF4-FFF2-40B4-BE49-F238E27FC236}">
                  <a16:creationId xmlns:a16="http://schemas.microsoft.com/office/drawing/2014/main" xmlns="" id="{B9A3BB0C-BB9F-4F62-8982-9F398374FCE5}"/>
                </a:ext>
              </a:extLst>
            </p:cNvPr>
            <p:cNvSpPr>
              <a:spLocks/>
            </p:cNvSpPr>
            <p:nvPr/>
          </p:nvSpPr>
          <p:spPr bwMode="auto">
            <a:xfrm>
              <a:off x="5097839" y="1179364"/>
              <a:ext cx="12606" cy="2807"/>
            </a:xfrm>
            <a:custGeom>
              <a:avLst/>
              <a:gdLst>
                <a:gd name="T0" fmla="*/ 2 w 4"/>
                <a:gd name="T1" fmla="*/ 1 h 1"/>
                <a:gd name="T2" fmla="*/ 4 w 4"/>
                <a:gd name="T3" fmla="*/ 0 h 1"/>
                <a:gd name="T4" fmla="*/ 0 w 4"/>
                <a:gd name="T5" fmla="*/ 1 h 1"/>
                <a:gd name="T6" fmla="*/ 2 w 4"/>
                <a:gd name="T7" fmla="*/ 1 h 1"/>
              </a:gdLst>
              <a:ahLst/>
              <a:cxnLst>
                <a:cxn ang="0">
                  <a:pos x="T0" y="T1"/>
                </a:cxn>
                <a:cxn ang="0">
                  <a:pos x="T2" y="T3"/>
                </a:cxn>
                <a:cxn ang="0">
                  <a:pos x="T4" y="T5"/>
                </a:cxn>
                <a:cxn ang="0">
                  <a:pos x="T6" y="T7"/>
                </a:cxn>
              </a:cxnLst>
              <a:rect l="0" t="0" r="r" b="b"/>
              <a:pathLst>
                <a:path w="4" h="1">
                  <a:moveTo>
                    <a:pt x="2" y="1"/>
                  </a:moveTo>
                  <a:cubicBezTo>
                    <a:pt x="3" y="1"/>
                    <a:pt x="4" y="1"/>
                    <a:pt x="4" y="0"/>
                  </a:cubicBezTo>
                  <a:cubicBezTo>
                    <a:pt x="3" y="0"/>
                    <a:pt x="1" y="0"/>
                    <a:pt x="0" y="1"/>
                  </a:cubicBezTo>
                  <a:cubicBezTo>
                    <a:pt x="1" y="1"/>
                    <a:pt x="1" y="1"/>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60" name="Freeform 1833">
              <a:extLst>
                <a:ext uri="{FF2B5EF4-FFF2-40B4-BE49-F238E27FC236}">
                  <a16:creationId xmlns:a16="http://schemas.microsoft.com/office/drawing/2014/main" xmlns="" id="{B96A8BE8-7043-4D7B-9D40-231A231957A9}"/>
                </a:ext>
              </a:extLst>
            </p:cNvPr>
            <p:cNvSpPr>
              <a:spLocks/>
            </p:cNvSpPr>
            <p:nvPr/>
          </p:nvSpPr>
          <p:spPr bwMode="auto">
            <a:xfrm>
              <a:off x="5097839" y="1179364"/>
              <a:ext cx="12606" cy="2807"/>
            </a:xfrm>
            <a:custGeom>
              <a:avLst/>
              <a:gdLst>
                <a:gd name="T0" fmla="*/ 2 w 4"/>
                <a:gd name="T1" fmla="*/ 1 h 1"/>
                <a:gd name="T2" fmla="*/ 4 w 4"/>
                <a:gd name="T3" fmla="*/ 0 h 1"/>
                <a:gd name="T4" fmla="*/ 0 w 4"/>
                <a:gd name="T5" fmla="*/ 1 h 1"/>
                <a:gd name="T6" fmla="*/ 2 w 4"/>
                <a:gd name="T7" fmla="*/ 1 h 1"/>
              </a:gdLst>
              <a:ahLst/>
              <a:cxnLst>
                <a:cxn ang="0">
                  <a:pos x="T0" y="T1"/>
                </a:cxn>
                <a:cxn ang="0">
                  <a:pos x="T2" y="T3"/>
                </a:cxn>
                <a:cxn ang="0">
                  <a:pos x="T4" y="T5"/>
                </a:cxn>
                <a:cxn ang="0">
                  <a:pos x="T6" y="T7"/>
                </a:cxn>
              </a:cxnLst>
              <a:rect l="0" t="0" r="r" b="b"/>
              <a:pathLst>
                <a:path w="4" h="1">
                  <a:moveTo>
                    <a:pt x="2" y="1"/>
                  </a:moveTo>
                  <a:cubicBezTo>
                    <a:pt x="3" y="1"/>
                    <a:pt x="4" y="1"/>
                    <a:pt x="4" y="0"/>
                  </a:cubicBezTo>
                  <a:cubicBezTo>
                    <a:pt x="3" y="0"/>
                    <a:pt x="1" y="0"/>
                    <a:pt x="0" y="1"/>
                  </a:cubicBezTo>
                  <a:cubicBezTo>
                    <a:pt x="1" y="1"/>
                    <a:pt x="1" y="1"/>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61" name="Freeform 1834">
              <a:extLst>
                <a:ext uri="{FF2B5EF4-FFF2-40B4-BE49-F238E27FC236}">
                  <a16:creationId xmlns:a16="http://schemas.microsoft.com/office/drawing/2014/main" xmlns="" id="{4CF31CE0-ACE3-4B2A-B9A9-7680EBE8FDA2}"/>
                </a:ext>
              </a:extLst>
            </p:cNvPr>
            <p:cNvSpPr>
              <a:spLocks/>
            </p:cNvSpPr>
            <p:nvPr/>
          </p:nvSpPr>
          <p:spPr bwMode="auto">
            <a:xfrm>
              <a:off x="5100989" y="1162520"/>
              <a:ext cx="11030" cy="2807"/>
            </a:xfrm>
            <a:custGeom>
              <a:avLst/>
              <a:gdLst>
                <a:gd name="T0" fmla="*/ 0 w 4"/>
                <a:gd name="T1" fmla="*/ 1 h 1"/>
                <a:gd name="T2" fmla="*/ 4 w 4"/>
                <a:gd name="T3" fmla="*/ 0 h 1"/>
                <a:gd name="T4" fmla="*/ 0 w 4"/>
                <a:gd name="T5" fmla="*/ 1 h 1"/>
              </a:gdLst>
              <a:ahLst/>
              <a:cxnLst>
                <a:cxn ang="0">
                  <a:pos x="T0" y="T1"/>
                </a:cxn>
                <a:cxn ang="0">
                  <a:pos x="T2" y="T3"/>
                </a:cxn>
                <a:cxn ang="0">
                  <a:pos x="T4" y="T5"/>
                </a:cxn>
              </a:cxnLst>
              <a:rect l="0" t="0" r="r" b="b"/>
              <a:pathLst>
                <a:path w="4" h="1">
                  <a:moveTo>
                    <a:pt x="0" y="1"/>
                  </a:moveTo>
                  <a:cubicBezTo>
                    <a:pt x="1" y="1"/>
                    <a:pt x="3" y="0"/>
                    <a:pt x="4" y="0"/>
                  </a:cubicBezTo>
                  <a:cubicBezTo>
                    <a:pt x="2" y="0"/>
                    <a:pt x="1"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62" name="Freeform 1835">
              <a:extLst>
                <a:ext uri="{FF2B5EF4-FFF2-40B4-BE49-F238E27FC236}">
                  <a16:creationId xmlns:a16="http://schemas.microsoft.com/office/drawing/2014/main" xmlns="" id="{F1C0084D-4EB1-4247-8690-7012C3FE95D6}"/>
                </a:ext>
              </a:extLst>
            </p:cNvPr>
            <p:cNvSpPr>
              <a:spLocks/>
            </p:cNvSpPr>
            <p:nvPr/>
          </p:nvSpPr>
          <p:spPr bwMode="auto">
            <a:xfrm>
              <a:off x="5100989" y="1162520"/>
              <a:ext cx="11030" cy="2807"/>
            </a:xfrm>
            <a:custGeom>
              <a:avLst/>
              <a:gdLst>
                <a:gd name="T0" fmla="*/ 0 w 4"/>
                <a:gd name="T1" fmla="*/ 1 h 1"/>
                <a:gd name="T2" fmla="*/ 4 w 4"/>
                <a:gd name="T3" fmla="*/ 0 h 1"/>
                <a:gd name="T4" fmla="*/ 0 w 4"/>
                <a:gd name="T5" fmla="*/ 1 h 1"/>
              </a:gdLst>
              <a:ahLst/>
              <a:cxnLst>
                <a:cxn ang="0">
                  <a:pos x="T0" y="T1"/>
                </a:cxn>
                <a:cxn ang="0">
                  <a:pos x="T2" y="T3"/>
                </a:cxn>
                <a:cxn ang="0">
                  <a:pos x="T4" y="T5"/>
                </a:cxn>
              </a:cxnLst>
              <a:rect l="0" t="0" r="r" b="b"/>
              <a:pathLst>
                <a:path w="4" h="1">
                  <a:moveTo>
                    <a:pt x="0" y="1"/>
                  </a:moveTo>
                  <a:cubicBezTo>
                    <a:pt x="1" y="1"/>
                    <a:pt x="3" y="0"/>
                    <a:pt x="4" y="0"/>
                  </a:cubicBezTo>
                  <a:cubicBezTo>
                    <a:pt x="2" y="0"/>
                    <a:pt x="1"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63" name="Freeform 1836">
              <a:extLst>
                <a:ext uri="{FF2B5EF4-FFF2-40B4-BE49-F238E27FC236}">
                  <a16:creationId xmlns:a16="http://schemas.microsoft.com/office/drawing/2014/main" xmlns="" id="{FC0DE72A-FC1B-4338-A930-6CBAA3773C59}"/>
                </a:ext>
              </a:extLst>
            </p:cNvPr>
            <p:cNvSpPr>
              <a:spLocks/>
            </p:cNvSpPr>
            <p:nvPr/>
          </p:nvSpPr>
          <p:spPr bwMode="auto">
            <a:xfrm>
              <a:off x="5110443" y="1182171"/>
              <a:ext cx="23634" cy="5615"/>
            </a:xfrm>
            <a:custGeom>
              <a:avLst/>
              <a:gdLst>
                <a:gd name="T0" fmla="*/ 3 w 9"/>
                <a:gd name="T1" fmla="*/ 1 h 2"/>
                <a:gd name="T2" fmla="*/ 0 w 9"/>
                <a:gd name="T3" fmla="*/ 1 h 2"/>
                <a:gd name="T4" fmla="*/ 9 w 9"/>
                <a:gd name="T5" fmla="*/ 1 h 2"/>
                <a:gd name="T6" fmla="*/ 3 w 9"/>
                <a:gd name="T7" fmla="*/ 1 h 2"/>
              </a:gdLst>
              <a:ahLst/>
              <a:cxnLst>
                <a:cxn ang="0">
                  <a:pos x="T0" y="T1"/>
                </a:cxn>
                <a:cxn ang="0">
                  <a:pos x="T2" y="T3"/>
                </a:cxn>
                <a:cxn ang="0">
                  <a:pos x="T4" y="T5"/>
                </a:cxn>
                <a:cxn ang="0">
                  <a:pos x="T6" y="T7"/>
                </a:cxn>
              </a:cxnLst>
              <a:rect l="0" t="0" r="r" b="b"/>
              <a:pathLst>
                <a:path w="9" h="2">
                  <a:moveTo>
                    <a:pt x="3" y="1"/>
                  </a:moveTo>
                  <a:cubicBezTo>
                    <a:pt x="2" y="1"/>
                    <a:pt x="1" y="1"/>
                    <a:pt x="0" y="1"/>
                  </a:cubicBezTo>
                  <a:cubicBezTo>
                    <a:pt x="3" y="1"/>
                    <a:pt x="6" y="2"/>
                    <a:pt x="9" y="1"/>
                  </a:cubicBezTo>
                  <a:cubicBezTo>
                    <a:pt x="7" y="1"/>
                    <a:pt x="5" y="0"/>
                    <a:pt x="3"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64" name="Freeform 1837">
              <a:extLst>
                <a:ext uri="{FF2B5EF4-FFF2-40B4-BE49-F238E27FC236}">
                  <a16:creationId xmlns:a16="http://schemas.microsoft.com/office/drawing/2014/main" xmlns="" id="{EF75AEC0-BDDA-44DB-AEB8-F977EE34B1C2}"/>
                </a:ext>
              </a:extLst>
            </p:cNvPr>
            <p:cNvSpPr>
              <a:spLocks/>
            </p:cNvSpPr>
            <p:nvPr/>
          </p:nvSpPr>
          <p:spPr bwMode="auto">
            <a:xfrm>
              <a:off x="5110443" y="1182171"/>
              <a:ext cx="23634" cy="5615"/>
            </a:xfrm>
            <a:custGeom>
              <a:avLst/>
              <a:gdLst>
                <a:gd name="T0" fmla="*/ 3 w 9"/>
                <a:gd name="T1" fmla="*/ 1 h 2"/>
                <a:gd name="T2" fmla="*/ 0 w 9"/>
                <a:gd name="T3" fmla="*/ 1 h 2"/>
                <a:gd name="T4" fmla="*/ 9 w 9"/>
                <a:gd name="T5" fmla="*/ 1 h 2"/>
                <a:gd name="T6" fmla="*/ 3 w 9"/>
                <a:gd name="T7" fmla="*/ 1 h 2"/>
              </a:gdLst>
              <a:ahLst/>
              <a:cxnLst>
                <a:cxn ang="0">
                  <a:pos x="T0" y="T1"/>
                </a:cxn>
                <a:cxn ang="0">
                  <a:pos x="T2" y="T3"/>
                </a:cxn>
                <a:cxn ang="0">
                  <a:pos x="T4" y="T5"/>
                </a:cxn>
                <a:cxn ang="0">
                  <a:pos x="T6" y="T7"/>
                </a:cxn>
              </a:cxnLst>
              <a:rect l="0" t="0" r="r" b="b"/>
              <a:pathLst>
                <a:path w="9" h="2">
                  <a:moveTo>
                    <a:pt x="3" y="1"/>
                  </a:moveTo>
                  <a:cubicBezTo>
                    <a:pt x="2" y="1"/>
                    <a:pt x="1" y="1"/>
                    <a:pt x="0" y="1"/>
                  </a:cubicBezTo>
                  <a:cubicBezTo>
                    <a:pt x="3" y="1"/>
                    <a:pt x="6" y="2"/>
                    <a:pt x="9" y="1"/>
                  </a:cubicBezTo>
                  <a:cubicBezTo>
                    <a:pt x="7" y="1"/>
                    <a:pt x="5" y="0"/>
                    <a:pt x="3"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65" name="Freeform 1838">
              <a:extLst>
                <a:ext uri="{FF2B5EF4-FFF2-40B4-BE49-F238E27FC236}">
                  <a16:creationId xmlns:a16="http://schemas.microsoft.com/office/drawing/2014/main" xmlns="" id="{89E21B76-9F49-423E-951D-3849BFD6B0E2}"/>
                </a:ext>
              </a:extLst>
            </p:cNvPr>
            <p:cNvSpPr>
              <a:spLocks/>
            </p:cNvSpPr>
            <p:nvPr/>
          </p:nvSpPr>
          <p:spPr bwMode="auto">
            <a:xfrm>
              <a:off x="5143532" y="1177960"/>
              <a:ext cx="29937" cy="4212"/>
            </a:xfrm>
            <a:custGeom>
              <a:avLst/>
              <a:gdLst>
                <a:gd name="T0" fmla="*/ 2 w 11"/>
                <a:gd name="T1" fmla="*/ 1 h 2"/>
                <a:gd name="T2" fmla="*/ 11 w 11"/>
                <a:gd name="T3" fmla="*/ 1 h 2"/>
                <a:gd name="T4" fmla="*/ 6 w 11"/>
                <a:gd name="T5" fmla="*/ 0 h 2"/>
                <a:gd name="T6" fmla="*/ 4 w 11"/>
                <a:gd name="T7" fmla="*/ 0 h 2"/>
                <a:gd name="T8" fmla="*/ 0 w 11"/>
                <a:gd name="T9" fmla="*/ 1 h 2"/>
                <a:gd name="T10" fmla="*/ 2 w 11"/>
                <a:gd name="T11" fmla="*/ 1 h 2"/>
              </a:gdLst>
              <a:ahLst/>
              <a:cxnLst>
                <a:cxn ang="0">
                  <a:pos x="T0" y="T1"/>
                </a:cxn>
                <a:cxn ang="0">
                  <a:pos x="T2" y="T3"/>
                </a:cxn>
                <a:cxn ang="0">
                  <a:pos x="T4" y="T5"/>
                </a:cxn>
                <a:cxn ang="0">
                  <a:pos x="T6" y="T7"/>
                </a:cxn>
                <a:cxn ang="0">
                  <a:pos x="T8" y="T9"/>
                </a:cxn>
                <a:cxn ang="0">
                  <a:pos x="T10" y="T11"/>
                </a:cxn>
              </a:cxnLst>
              <a:rect l="0" t="0" r="r" b="b"/>
              <a:pathLst>
                <a:path w="11" h="2">
                  <a:moveTo>
                    <a:pt x="2" y="1"/>
                  </a:moveTo>
                  <a:cubicBezTo>
                    <a:pt x="5" y="2"/>
                    <a:pt x="8" y="2"/>
                    <a:pt x="11" y="1"/>
                  </a:cubicBezTo>
                  <a:cubicBezTo>
                    <a:pt x="9" y="1"/>
                    <a:pt x="8" y="0"/>
                    <a:pt x="6" y="0"/>
                  </a:cubicBezTo>
                  <a:cubicBezTo>
                    <a:pt x="5" y="0"/>
                    <a:pt x="4" y="0"/>
                    <a:pt x="4" y="0"/>
                  </a:cubicBezTo>
                  <a:cubicBezTo>
                    <a:pt x="3" y="1"/>
                    <a:pt x="2" y="0"/>
                    <a:pt x="0" y="1"/>
                  </a:cubicBezTo>
                  <a:cubicBezTo>
                    <a:pt x="1" y="1"/>
                    <a:pt x="1" y="1"/>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66" name="Freeform 1839">
              <a:extLst>
                <a:ext uri="{FF2B5EF4-FFF2-40B4-BE49-F238E27FC236}">
                  <a16:creationId xmlns:a16="http://schemas.microsoft.com/office/drawing/2014/main" xmlns="" id="{5FE20A3A-D54E-4D59-88A5-F7D5BE31E702}"/>
                </a:ext>
              </a:extLst>
            </p:cNvPr>
            <p:cNvSpPr>
              <a:spLocks/>
            </p:cNvSpPr>
            <p:nvPr/>
          </p:nvSpPr>
          <p:spPr bwMode="auto">
            <a:xfrm>
              <a:off x="5143532" y="1177960"/>
              <a:ext cx="29937" cy="4212"/>
            </a:xfrm>
            <a:custGeom>
              <a:avLst/>
              <a:gdLst>
                <a:gd name="T0" fmla="*/ 2 w 11"/>
                <a:gd name="T1" fmla="*/ 1 h 2"/>
                <a:gd name="T2" fmla="*/ 11 w 11"/>
                <a:gd name="T3" fmla="*/ 1 h 2"/>
                <a:gd name="T4" fmla="*/ 6 w 11"/>
                <a:gd name="T5" fmla="*/ 0 h 2"/>
                <a:gd name="T6" fmla="*/ 4 w 11"/>
                <a:gd name="T7" fmla="*/ 0 h 2"/>
                <a:gd name="T8" fmla="*/ 0 w 11"/>
                <a:gd name="T9" fmla="*/ 1 h 2"/>
                <a:gd name="T10" fmla="*/ 2 w 11"/>
                <a:gd name="T11" fmla="*/ 1 h 2"/>
              </a:gdLst>
              <a:ahLst/>
              <a:cxnLst>
                <a:cxn ang="0">
                  <a:pos x="T0" y="T1"/>
                </a:cxn>
                <a:cxn ang="0">
                  <a:pos x="T2" y="T3"/>
                </a:cxn>
                <a:cxn ang="0">
                  <a:pos x="T4" y="T5"/>
                </a:cxn>
                <a:cxn ang="0">
                  <a:pos x="T6" y="T7"/>
                </a:cxn>
                <a:cxn ang="0">
                  <a:pos x="T8" y="T9"/>
                </a:cxn>
                <a:cxn ang="0">
                  <a:pos x="T10" y="T11"/>
                </a:cxn>
              </a:cxnLst>
              <a:rect l="0" t="0" r="r" b="b"/>
              <a:pathLst>
                <a:path w="11" h="2">
                  <a:moveTo>
                    <a:pt x="2" y="1"/>
                  </a:moveTo>
                  <a:cubicBezTo>
                    <a:pt x="5" y="2"/>
                    <a:pt x="8" y="2"/>
                    <a:pt x="11" y="1"/>
                  </a:cubicBezTo>
                  <a:cubicBezTo>
                    <a:pt x="9" y="1"/>
                    <a:pt x="8" y="0"/>
                    <a:pt x="6" y="0"/>
                  </a:cubicBezTo>
                  <a:cubicBezTo>
                    <a:pt x="5" y="0"/>
                    <a:pt x="4" y="0"/>
                    <a:pt x="4" y="0"/>
                  </a:cubicBezTo>
                  <a:cubicBezTo>
                    <a:pt x="3" y="1"/>
                    <a:pt x="2" y="0"/>
                    <a:pt x="0" y="1"/>
                  </a:cubicBezTo>
                  <a:cubicBezTo>
                    <a:pt x="1" y="1"/>
                    <a:pt x="1" y="1"/>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67" name="Freeform 1840">
              <a:extLst>
                <a:ext uri="{FF2B5EF4-FFF2-40B4-BE49-F238E27FC236}">
                  <a16:creationId xmlns:a16="http://schemas.microsoft.com/office/drawing/2014/main" xmlns="" id="{80BEE3CE-3C0C-43FC-B21B-896417CEC431}"/>
                </a:ext>
              </a:extLst>
            </p:cNvPr>
            <p:cNvSpPr>
              <a:spLocks/>
            </p:cNvSpPr>
            <p:nvPr/>
          </p:nvSpPr>
          <p:spPr bwMode="auto">
            <a:xfrm>
              <a:off x="5157713" y="1172346"/>
              <a:ext cx="7878" cy="2807"/>
            </a:xfrm>
            <a:custGeom>
              <a:avLst/>
              <a:gdLst>
                <a:gd name="T0" fmla="*/ 1 w 3"/>
                <a:gd name="T1" fmla="*/ 1 h 1"/>
                <a:gd name="T2" fmla="*/ 3 w 3"/>
                <a:gd name="T3" fmla="*/ 1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cubicBezTo>
                    <a:pt x="2" y="1"/>
                    <a:pt x="2" y="1"/>
                    <a:pt x="3" y="1"/>
                  </a:cubicBezTo>
                  <a:cubicBezTo>
                    <a:pt x="2" y="0"/>
                    <a:pt x="1" y="0"/>
                    <a:pt x="0" y="0"/>
                  </a:cubicBezTo>
                  <a:cubicBezTo>
                    <a:pt x="0" y="0"/>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68" name="Freeform 1841">
              <a:extLst>
                <a:ext uri="{FF2B5EF4-FFF2-40B4-BE49-F238E27FC236}">
                  <a16:creationId xmlns:a16="http://schemas.microsoft.com/office/drawing/2014/main" xmlns="" id="{B901C052-0969-4A1D-BC1B-EF6051D4160A}"/>
                </a:ext>
              </a:extLst>
            </p:cNvPr>
            <p:cNvSpPr>
              <a:spLocks/>
            </p:cNvSpPr>
            <p:nvPr/>
          </p:nvSpPr>
          <p:spPr bwMode="auto">
            <a:xfrm>
              <a:off x="5157713" y="1172346"/>
              <a:ext cx="7878" cy="2807"/>
            </a:xfrm>
            <a:custGeom>
              <a:avLst/>
              <a:gdLst>
                <a:gd name="T0" fmla="*/ 1 w 3"/>
                <a:gd name="T1" fmla="*/ 1 h 1"/>
                <a:gd name="T2" fmla="*/ 3 w 3"/>
                <a:gd name="T3" fmla="*/ 1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cubicBezTo>
                    <a:pt x="2" y="1"/>
                    <a:pt x="2" y="1"/>
                    <a:pt x="3" y="1"/>
                  </a:cubicBezTo>
                  <a:cubicBezTo>
                    <a:pt x="2" y="0"/>
                    <a:pt x="1" y="0"/>
                    <a:pt x="0" y="0"/>
                  </a:cubicBezTo>
                  <a:cubicBezTo>
                    <a:pt x="0" y="0"/>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69" name="Freeform 1842">
              <a:extLst>
                <a:ext uri="{FF2B5EF4-FFF2-40B4-BE49-F238E27FC236}">
                  <a16:creationId xmlns:a16="http://schemas.microsoft.com/office/drawing/2014/main" xmlns="" id="{C0B91137-D4FE-4714-9DAE-FAAB5F9812B1}"/>
                </a:ext>
              </a:extLst>
            </p:cNvPr>
            <p:cNvSpPr>
              <a:spLocks/>
            </p:cNvSpPr>
            <p:nvPr/>
          </p:nvSpPr>
          <p:spPr bwMode="auto">
            <a:xfrm>
              <a:off x="5165591" y="1158308"/>
              <a:ext cx="4727" cy="1404"/>
            </a:xfrm>
            <a:custGeom>
              <a:avLst/>
              <a:gdLst>
                <a:gd name="T0" fmla="*/ 1 w 2"/>
                <a:gd name="T1" fmla="*/ 1 h 1"/>
                <a:gd name="T2" fmla="*/ 2 w 2"/>
                <a:gd name="T3" fmla="*/ 1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1"/>
                    <a:pt x="2" y="1"/>
                  </a:cubicBezTo>
                  <a:cubicBezTo>
                    <a:pt x="2" y="1"/>
                    <a:pt x="1" y="0"/>
                    <a:pt x="0" y="0"/>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70" name="Freeform 1843">
              <a:extLst>
                <a:ext uri="{FF2B5EF4-FFF2-40B4-BE49-F238E27FC236}">
                  <a16:creationId xmlns:a16="http://schemas.microsoft.com/office/drawing/2014/main" xmlns="" id="{F25CDB57-3276-4D2F-A360-53FCD060E153}"/>
                </a:ext>
              </a:extLst>
            </p:cNvPr>
            <p:cNvSpPr>
              <a:spLocks/>
            </p:cNvSpPr>
            <p:nvPr/>
          </p:nvSpPr>
          <p:spPr bwMode="auto">
            <a:xfrm>
              <a:off x="5165591" y="1158308"/>
              <a:ext cx="4727" cy="1404"/>
            </a:xfrm>
            <a:custGeom>
              <a:avLst/>
              <a:gdLst>
                <a:gd name="T0" fmla="*/ 1 w 2"/>
                <a:gd name="T1" fmla="*/ 1 h 1"/>
                <a:gd name="T2" fmla="*/ 2 w 2"/>
                <a:gd name="T3" fmla="*/ 1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1"/>
                    <a:pt x="2" y="1"/>
                  </a:cubicBezTo>
                  <a:cubicBezTo>
                    <a:pt x="2" y="1"/>
                    <a:pt x="1" y="0"/>
                    <a:pt x="0" y="0"/>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71" name="Freeform 1844">
              <a:extLst>
                <a:ext uri="{FF2B5EF4-FFF2-40B4-BE49-F238E27FC236}">
                  <a16:creationId xmlns:a16="http://schemas.microsoft.com/office/drawing/2014/main" xmlns="" id="{0DDF3354-7D9F-49CC-B49D-7F879B374331}"/>
                </a:ext>
              </a:extLst>
            </p:cNvPr>
            <p:cNvSpPr>
              <a:spLocks/>
            </p:cNvSpPr>
            <p:nvPr/>
          </p:nvSpPr>
          <p:spPr bwMode="auto">
            <a:xfrm>
              <a:off x="5170317" y="1165327"/>
              <a:ext cx="36240" cy="4212"/>
            </a:xfrm>
            <a:custGeom>
              <a:avLst/>
              <a:gdLst>
                <a:gd name="T0" fmla="*/ 0 w 13"/>
                <a:gd name="T1" fmla="*/ 1 h 2"/>
                <a:gd name="T2" fmla="*/ 5 w 13"/>
                <a:gd name="T3" fmla="*/ 2 h 2"/>
                <a:gd name="T4" fmla="*/ 13 w 13"/>
                <a:gd name="T5" fmla="*/ 2 h 2"/>
                <a:gd name="T6" fmla="*/ 0 w 13"/>
                <a:gd name="T7" fmla="*/ 1 h 2"/>
              </a:gdLst>
              <a:ahLst/>
              <a:cxnLst>
                <a:cxn ang="0">
                  <a:pos x="T0" y="T1"/>
                </a:cxn>
                <a:cxn ang="0">
                  <a:pos x="T2" y="T3"/>
                </a:cxn>
                <a:cxn ang="0">
                  <a:pos x="T4" y="T5"/>
                </a:cxn>
                <a:cxn ang="0">
                  <a:pos x="T6" y="T7"/>
                </a:cxn>
              </a:cxnLst>
              <a:rect l="0" t="0" r="r" b="b"/>
              <a:pathLst>
                <a:path w="13" h="2">
                  <a:moveTo>
                    <a:pt x="0" y="1"/>
                  </a:moveTo>
                  <a:cubicBezTo>
                    <a:pt x="0" y="2"/>
                    <a:pt x="4" y="2"/>
                    <a:pt x="5" y="2"/>
                  </a:cubicBezTo>
                  <a:cubicBezTo>
                    <a:pt x="7" y="2"/>
                    <a:pt x="10" y="2"/>
                    <a:pt x="13" y="2"/>
                  </a:cubicBezTo>
                  <a:cubicBezTo>
                    <a:pt x="8" y="1"/>
                    <a:pt x="4"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72" name="Freeform 1845">
              <a:extLst>
                <a:ext uri="{FF2B5EF4-FFF2-40B4-BE49-F238E27FC236}">
                  <a16:creationId xmlns:a16="http://schemas.microsoft.com/office/drawing/2014/main" xmlns="" id="{7207296A-FA48-42DB-8233-7E62AB6743D5}"/>
                </a:ext>
              </a:extLst>
            </p:cNvPr>
            <p:cNvSpPr>
              <a:spLocks/>
            </p:cNvSpPr>
            <p:nvPr/>
          </p:nvSpPr>
          <p:spPr bwMode="auto">
            <a:xfrm>
              <a:off x="5170317" y="1165327"/>
              <a:ext cx="36240" cy="4212"/>
            </a:xfrm>
            <a:custGeom>
              <a:avLst/>
              <a:gdLst>
                <a:gd name="T0" fmla="*/ 0 w 13"/>
                <a:gd name="T1" fmla="*/ 1 h 2"/>
                <a:gd name="T2" fmla="*/ 5 w 13"/>
                <a:gd name="T3" fmla="*/ 2 h 2"/>
                <a:gd name="T4" fmla="*/ 13 w 13"/>
                <a:gd name="T5" fmla="*/ 2 h 2"/>
                <a:gd name="T6" fmla="*/ 0 w 13"/>
                <a:gd name="T7" fmla="*/ 1 h 2"/>
              </a:gdLst>
              <a:ahLst/>
              <a:cxnLst>
                <a:cxn ang="0">
                  <a:pos x="T0" y="T1"/>
                </a:cxn>
                <a:cxn ang="0">
                  <a:pos x="T2" y="T3"/>
                </a:cxn>
                <a:cxn ang="0">
                  <a:pos x="T4" y="T5"/>
                </a:cxn>
                <a:cxn ang="0">
                  <a:pos x="T6" y="T7"/>
                </a:cxn>
              </a:cxnLst>
              <a:rect l="0" t="0" r="r" b="b"/>
              <a:pathLst>
                <a:path w="13" h="2">
                  <a:moveTo>
                    <a:pt x="0" y="1"/>
                  </a:moveTo>
                  <a:cubicBezTo>
                    <a:pt x="0" y="2"/>
                    <a:pt x="4" y="2"/>
                    <a:pt x="5" y="2"/>
                  </a:cubicBezTo>
                  <a:cubicBezTo>
                    <a:pt x="7" y="2"/>
                    <a:pt x="10" y="2"/>
                    <a:pt x="13" y="2"/>
                  </a:cubicBezTo>
                  <a:cubicBezTo>
                    <a:pt x="8" y="1"/>
                    <a:pt x="4"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73" name="Freeform 1846">
              <a:extLst>
                <a:ext uri="{FF2B5EF4-FFF2-40B4-BE49-F238E27FC236}">
                  <a16:creationId xmlns:a16="http://schemas.microsoft.com/office/drawing/2014/main" xmlns="" id="{C6C54263-DEAC-4BDA-A686-D770AACB618A}"/>
                </a:ext>
              </a:extLst>
            </p:cNvPr>
            <p:cNvSpPr>
              <a:spLocks/>
            </p:cNvSpPr>
            <p:nvPr/>
          </p:nvSpPr>
          <p:spPr bwMode="auto">
            <a:xfrm>
              <a:off x="5170317" y="1172346"/>
              <a:ext cx="11030" cy="5615"/>
            </a:xfrm>
            <a:custGeom>
              <a:avLst/>
              <a:gdLst>
                <a:gd name="T0" fmla="*/ 0 w 4"/>
                <a:gd name="T1" fmla="*/ 1 h 2"/>
                <a:gd name="T2" fmla="*/ 4 w 4"/>
                <a:gd name="T3" fmla="*/ 1 h 2"/>
                <a:gd name="T4" fmla="*/ 0 w 4"/>
                <a:gd name="T5" fmla="*/ 1 h 2"/>
              </a:gdLst>
              <a:ahLst/>
              <a:cxnLst>
                <a:cxn ang="0">
                  <a:pos x="T0" y="T1"/>
                </a:cxn>
                <a:cxn ang="0">
                  <a:pos x="T2" y="T3"/>
                </a:cxn>
                <a:cxn ang="0">
                  <a:pos x="T4" y="T5"/>
                </a:cxn>
              </a:cxnLst>
              <a:rect l="0" t="0" r="r" b="b"/>
              <a:pathLst>
                <a:path w="4" h="2">
                  <a:moveTo>
                    <a:pt x="0" y="1"/>
                  </a:moveTo>
                  <a:cubicBezTo>
                    <a:pt x="1" y="2"/>
                    <a:pt x="3" y="2"/>
                    <a:pt x="4" y="1"/>
                  </a:cubicBezTo>
                  <a:cubicBezTo>
                    <a:pt x="2" y="0"/>
                    <a:pt x="1"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74" name="Freeform 1847">
              <a:extLst>
                <a:ext uri="{FF2B5EF4-FFF2-40B4-BE49-F238E27FC236}">
                  <a16:creationId xmlns:a16="http://schemas.microsoft.com/office/drawing/2014/main" xmlns="" id="{7B75C257-C3C3-4A2E-9306-F0DBB44281D0}"/>
                </a:ext>
              </a:extLst>
            </p:cNvPr>
            <p:cNvSpPr>
              <a:spLocks/>
            </p:cNvSpPr>
            <p:nvPr/>
          </p:nvSpPr>
          <p:spPr bwMode="auto">
            <a:xfrm>
              <a:off x="5170317" y="1172346"/>
              <a:ext cx="11030" cy="5615"/>
            </a:xfrm>
            <a:custGeom>
              <a:avLst/>
              <a:gdLst>
                <a:gd name="T0" fmla="*/ 0 w 4"/>
                <a:gd name="T1" fmla="*/ 1 h 2"/>
                <a:gd name="T2" fmla="*/ 4 w 4"/>
                <a:gd name="T3" fmla="*/ 1 h 2"/>
                <a:gd name="T4" fmla="*/ 0 w 4"/>
                <a:gd name="T5" fmla="*/ 1 h 2"/>
              </a:gdLst>
              <a:ahLst/>
              <a:cxnLst>
                <a:cxn ang="0">
                  <a:pos x="T0" y="T1"/>
                </a:cxn>
                <a:cxn ang="0">
                  <a:pos x="T2" y="T3"/>
                </a:cxn>
                <a:cxn ang="0">
                  <a:pos x="T4" y="T5"/>
                </a:cxn>
              </a:cxnLst>
              <a:rect l="0" t="0" r="r" b="b"/>
              <a:pathLst>
                <a:path w="4" h="2">
                  <a:moveTo>
                    <a:pt x="0" y="1"/>
                  </a:moveTo>
                  <a:cubicBezTo>
                    <a:pt x="1" y="2"/>
                    <a:pt x="3" y="2"/>
                    <a:pt x="4" y="1"/>
                  </a:cubicBezTo>
                  <a:cubicBezTo>
                    <a:pt x="2" y="0"/>
                    <a:pt x="1"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75" name="Freeform 1848">
              <a:extLst>
                <a:ext uri="{FF2B5EF4-FFF2-40B4-BE49-F238E27FC236}">
                  <a16:creationId xmlns:a16="http://schemas.microsoft.com/office/drawing/2014/main" xmlns="" id="{DF69BDEC-DDC7-4477-9353-95A4EC693788}"/>
                </a:ext>
              </a:extLst>
            </p:cNvPr>
            <p:cNvSpPr>
              <a:spLocks/>
            </p:cNvSpPr>
            <p:nvPr/>
          </p:nvSpPr>
          <p:spPr bwMode="auto">
            <a:xfrm>
              <a:off x="5176620" y="1159712"/>
              <a:ext cx="61450" cy="15441"/>
            </a:xfrm>
            <a:custGeom>
              <a:avLst/>
              <a:gdLst>
                <a:gd name="T0" fmla="*/ 0 w 22"/>
                <a:gd name="T1" fmla="*/ 2 h 6"/>
                <a:gd name="T2" fmla="*/ 12 w 22"/>
                <a:gd name="T3" fmla="*/ 3 h 6"/>
                <a:gd name="T4" fmla="*/ 22 w 22"/>
                <a:gd name="T5" fmla="*/ 3 h 6"/>
                <a:gd name="T6" fmla="*/ 9 w 22"/>
                <a:gd name="T7" fmla="*/ 2 h 6"/>
                <a:gd name="T8" fmla="*/ 0 w 22"/>
                <a:gd name="T9" fmla="*/ 2 h 6"/>
              </a:gdLst>
              <a:ahLst/>
              <a:cxnLst>
                <a:cxn ang="0">
                  <a:pos x="T0" y="T1"/>
                </a:cxn>
                <a:cxn ang="0">
                  <a:pos x="T2" y="T3"/>
                </a:cxn>
                <a:cxn ang="0">
                  <a:pos x="T4" y="T5"/>
                </a:cxn>
                <a:cxn ang="0">
                  <a:pos x="T6" y="T7"/>
                </a:cxn>
                <a:cxn ang="0">
                  <a:pos x="T8" y="T9"/>
                </a:cxn>
              </a:cxnLst>
              <a:rect l="0" t="0" r="r" b="b"/>
              <a:pathLst>
                <a:path w="22" h="6">
                  <a:moveTo>
                    <a:pt x="0" y="2"/>
                  </a:moveTo>
                  <a:cubicBezTo>
                    <a:pt x="3" y="3"/>
                    <a:pt x="8" y="3"/>
                    <a:pt x="12" y="3"/>
                  </a:cubicBezTo>
                  <a:cubicBezTo>
                    <a:pt x="15" y="4"/>
                    <a:pt x="19" y="6"/>
                    <a:pt x="22" y="3"/>
                  </a:cubicBezTo>
                  <a:cubicBezTo>
                    <a:pt x="18" y="3"/>
                    <a:pt x="13" y="2"/>
                    <a:pt x="9" y="2"/>
                  </a:cubicBezTo>
                  <a:cubicBezTo>
                    <a:pt x="8" y="2"/>
                    <a:pt x="1" y="0"/>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76" name="Freeform 1849">
              <a:extLst>
                <a:ext uri="{FF2B5EF4-FFF2-40B4-BE49-F238E27FC236}">
                  <a16:creationId xmlns:a16="http://schemas.microsoft.com/office/drawing/2014/main" xmlns="" id="{FAADF5E3-2A7E-4216-A701-9EC1EA356FEB}"/>
                </a:ext>
              </a:extLst>
            </p:cNvPr>
            <p:cNvSpPr>
              <a:spLocks/>
            </p:cNvSpPr>
            <p:nvPr/>
          </p:nvSpPr>
          <p:spPr bwMode="auto">
            <a:xfrm>
              <a:off x="5176620" y="1159712"/>
              <a:ext cx="61450" cy="15441"/>
            </a:xfrm>
            <a:custGeom>
              <a:avLst/>
              <a:gdLst>
                <a:gd name="T0" fmla="*/ 0 w 22"/>
                <a:gd name="T1" fmla="*/ 2 h 6"/>
                <a:gd name="T2" fmla="*/ 12 w 22"/>
                <a:gd name="T3" fmla="*/ 3 h 6"/>
                <a:gd name="T4" fmla="*/ 22 w 22"/>
                <a:gd name="T5" fmla="*/ 3 h 6"/>
                <a:gd name="T6" fmla="*/ 9 w 22"/>
                <a:gd name="T7" fmla="*/ 2 h 6"/>
                <a:gd name="T8" fmla="*/ 0 w 22"/>
                <a:gd name="T9" fmla="*/ 2 h 6"/>
              </a:gdLst>
              <a:ahLst/>
              <a:cxnLst>
                <a:cxn ang="0">
                  <a:pos x="T0" y="T1"/>
                </a:cxn>
                <a:cxn ang="0">
                  <a:pos x="T2" y="T3"/>
                </a:cxn>
                <a:cxn ang="0">
                  <a:pos x="T4" y="T5"/>
                </a:cxn>
                <a:cxn ang="0">
                  <a:pos x="T6" y="T7"/>
                </a:cxn>
                <a:cxn ang="0">
                  <a:pos x="T8" y="T9"/>
                </a:cxn>
              </a:cxnLst>
              <a:rect l="0" t="0" r="r" b="b"/>
              <a:pathLst>
                <a:path w="22" h="6">
                  <a:moveTo>
                    <a:pt x="0" y="2"/>
                  </a:moveTo>
                  <a:cubicBezTo>
                    <a:pt x="3" y="3"/>
                    <a:pt x="8" y="3"/>
                    <a:pt x="12" y="3"/>
                  </a:cubicBezTo>
                  <a:cubicBezTo>
                    <a:pt x="15" y="4"/>
                    <a:pt x="19" y="6"/>
                    <a:pt x="22" y="3"/>
                  </a:cubicBezTo>
                  <a:cubicBezTo>
                    <a:pt x="18" y="3"/>
                    <a:pt x="13" y="2"/>
                    <a:pt x="9" y="2"/>
                  </a:cubicBezTo>
                  <a:cubicBezTo>
                    <a:pt x="8" y="2"/>
                    <a:pt x="1" y="0"/>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77" name="Freeform 1850">
              <a:extLst>
                <a:ext uri="{FF2B5EF4-FFF2-40B4-BE49-F238E27FC236}">
                  <a16:creationId xmlns:a16="http://schemas.microsoft.com/office/drawing/2014/main" xmlns="" id="{819B5390-02D5-4193-92D2-E0FE9908F59C}"/>
                </a:ext>
              </a:extLst>
            </p:cNvPr>
            <p:cNvSpPr>
              <a:spLocks/>
            </p:cNvSpPr>
            <p:nvPr/>
          </p:nvSpPr>
          <p:spPr bwMode="auto">
            <a:xfrm>
              <a:off x="5187650" y="1172346"/>
              <a:ext cx="7878" cy="2807"/>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1" y="1"/>
                    <a:pt x="2" y="1"/>
                    <a:pt x="3" y="1"/>
                  </a:cubicBezTo>
                  <a:cubicBezTo>
                    <a:pt x="2" y="0"/>
                    <a:pt x="1"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78" name="Freeform 1851">
              <a:extLst>
                <a:ext uri="{FF2B5EF4-FFF2-40B4-BE49-F238E27FC236}">
                  <a16:creationId xmlns:a16="http://schemas.microsoft.com/office/drawing/2014/main" xmlns="" id="{6686B29E-8CAF-41BA-801D-4EA35EB9C482}"/>
                </a:ext>
              </a:extLst>
            </p:cNvPr>
            <p:cNvSpPr>
              <a:spLocks/>
            </p:cNvSpPr>
            <p:nvPr/>
          </p:nvSpPr>
          <p:spPr bwMode="auto">
            <a:xfrm>
              <a:off x="5187650" y="1172346"/>
              <a:ext cx="7878" cy="2807"/>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1" y="1"/>
                    <a:pt x="2" y="1"/>
                    <a:pt x="3" y="1"/>
                  </a:cubicBezTo>
                  <a:cubicBezTo>
                    <a:pt x="2" y="0"/>
                    <a:pt x="1"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79" name="Freeform 1852">
              <a:extLst>
                <a:ext uri="{FF2B5EF4-FFF2-40B4-BE49-F238E27FC236}">
                  <a16:creationId xmlns:a16="http://schemas.microsoft.com/office/drawing/2014/main" xmlns="" id="{14A15892-8FB1-4F05-9FED-20D46619C4E9}"/>
                </a:ext>
              </a:extLst>
            </p:cNvPr>
            <p:cNvSpPr>
              <a:spLocks/>
            </p:cNvSpPr>
            <p:nvPr/>
          </p:nvSpPr>
          <p:spPr bwMode="auto">
            <a:xfrm>
              <a:off x="5190801" y="1158308"/>
              <a:ext cx="44118" cy="4212"/>
            </a:xfrm>
            <a:custGeom>
              <a:avLst/>
              <a:gdLst>
                <a:gd name="T0" fmla="*/ 1 w 16"/>
                <a:gd name="T1" fmla="*/ 1 h 2"/>
                <a:gd name="T2" fmla="*/ 7 w 16"/>
                <a:gd name="T3" fmla="*/ 2 h 2"/>
                <a:gd name="T4" fmla="*/ 16 w 16"/>
                <a:gd name="T5" fmla="*/ 1 h 2"/>
                <a:gd name="T6" fmla="*/ 5 w 16"/>
                <a:gd name="T7" fmla="*/ 0 h 2"/>
                <a:gd name="T8" fmla="*/ 7 w 16"/>
                <a:gd name="T9" fmla="*/ 1 h 2"/>
                <a:gd name="T10" fmla="*/ 0 w 16"/>
                <a:gd name="T11" fmla="*/ 1 h 2"/>
                <a:gd name="T12" fmla="*/ 1 w 16"/>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6" h="2">
                  <a:moveTo>
                    <a:pt x="1" y="1"/>
                  </a:moveTo>
                  <a:cubicBezTo>
                    <a:pt x="3" y="2"/>
                    <a:pt x="5" y="2"/>
                    <a:pt x="7" y="2"/>
                  </a:cubicBezTo>
                  <a:cubicBezTo>
                    <a:pt x="10" y="1"/>
                    <a:pt x="13" y="2"/>
                    <a:pt x="16" y="1"/>
                  </a:cubicBezTo>
                  <a:cubicBezTo>
                    <a:pt x="12" y="0"/>
                    <a:pt x="9" y="0"/>
                    <a:pt x="5" y="0"/>
                  </a:cubicBezTo>
                  <a:cubicBezTo>
                    <a:pt x="6" y="1"/>
                    <a:pt x="7" y="1"/>
                    <a:pt x="7" y="1"/>
                  </a:cubicBezTo>
                  <a:cubicBezTo>
                    <a:pt x="5" y="1"/>
                    <a:pt x="2" y="0"/>
                    <a:pt x="0" y="1"/>
                  </a:cubicBezTo>
                  <a:cubicBezTo>
                    <a:pt x="0"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80" name="Freeform 1853">
              <a:extLst>
                <a:ext uri="{FF2B5EF4-FFF2-40B4-BE49-F238E27FC236}">
                  <a16:creationId xmlns:a16="http://schemas.microsoft.com/office/drawing/2014/main" xmlns="" id="{DDEF471C-165E-4D03-908A-7024C7E3710B}"/>
                </a:ext>
              </a:extLst>
            </p:cNvPr>
            <p:cNvSpPr>
              <a:spLocks/>
            </p:cNvSpPr>
            <p:nvPr/>
          </p:nvSpPr>
          <p:spPr bwMode="auto">
            <a:xfrm>
              <a:off x="5190801" y="1158308"/>
              <a:ext cx="44118" cy="4212"/>
            </a:xfrm>
            <a:custGeom>
              <a:avLst/>
              <a:gdLst>
                <a:gd name="T0" fmla="*/ 1 w 16"/>
                <a:gd name="T1" fmla="*/ 1 h 2"/>
                <a:gd name="T2" fmla="*/ 7 w 16"/>
                <a:gd name="T3" fmla="*/ 2 h 2"/>
                <a:gd name="T4" fmla="*/ 16 w 16"/>
                <a:gd name="T5" fmla="*/ 1 h 2"/>
                <a:gd name="T6" fmla="*/ 5 w 16"/>
                <a:gd name="T7" fmla="*/ 0 h 2"/>
                <a:gd name="T8" fmla="*/ 7 w 16"/>
                <a:gd name="T9" fmla="*/ 1 h 2"/>
                <a:gd name="T10" fmla="*/ 0 w 16"/>
                <a:gd name="T11" fmla="*/ 1 h 2"/>
                <a:gd name="T12" fmla="*/ 1 w 16"/>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6" h="2">
                  <a:moveTo>
                    <a:pt x="1" y="1"/>
                  </a:moveTo>
                  <a:cubicBezTo>
                    <a:pt x="3" y="2"/>
                    <a:pt x="5" y="2"/>
                    <a:pt x="7" y="2"/>
                  </a:cubicBezTo>
                  <a:cubicBezTo>
                    <a:pt x="10" y="1"/>
                    <a:pt x="13" y="2"/>
                    <a:pt x="16" y="1"/>
                  </a:cubicBezTo>
                  <a:cubicBezTo>
                    <a:pt x="12" y="0"/>
                    <a:pt x="9" y="0"/>
                    <a:pt x="5" y="0"/>
                  </a:cubicBezTo>
                  <a:cubicBezTo>
                    <a:pt x="6" y="1"/>
                    <a:pt x="7" y="1"/>
                    <a:pt x="7" y="1"/>
                  </a:cubicBezTo>
                  <a:cubicBezTo>
                    <a:pt x="5" y="1"/>
                    <a:pt x="2" y="0"/>
                    <a:pt x="0" y="1"/>
                  </a:cubicBezTo>
                  <a:cubicBezTo>
                    <a:pt x="0"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81" name="Freeform 1854">
              <a:extLst>
                <a:ext uri="{FF2B5EF4-FFF2-40B4-BE49-F238E27FC236}">
                  <a16:creationId xmlns:a16="http://schemas.microsoft.com/office/drawing/2014/main" xmlns="" id="{AF3ADC8E-035C-4FBB-B9EC-704A1E023634}"/>
                </a:ext>
              </a:extLst>
            </p:cNvPr>
            <p:cNvSpPr>
              <a:spLocks/>
            </p:cNvSpPr>
            <p:nvPr/>
          </p:nvSpPr>
          <p:spPr bwMode="auto">
            <a:xfrm>
              <a:off x="5190801" y="1425012"/>
              <a:ext cx="48846" cy="22459"/>
            </a:xfrm>
            <a:custGeom>
              <a:avLst/>
              <a:gdLst>
                <a:gd name="T0" fmla="*/ 14 w 18"/>
                <a:gd name="T1" fmla="*/ 3 h 9"/>
                <a:gd name="T2" fmla="*/ 5 w 18"/>
                <a:gd name="T3" fmla="*/ 1 h 9"/>
                <a:gd name="T4" fmla="*/ 2 w 18"/>
                <a:gd name="T5" fmla="*/ 2 h 9"/>
                <a:gd name="T6" fmla="*/ 2 w 18"/>
                <a:gd name="T7" fmla="*/ 6 h 9"/>
                <a:gd name="T8" fmla="*/ 9 w 18"/>
                <a:gd name="T9" fmla="*/ 8 h 9"/>
                <a:gd name="T10" fmla="*/ 13 w 18"/>
                <a:gd name="T11" fmla="*/ 7 h 9"/>
                <a:gd name="T12" fmla="*/ 17 w 18"/>
                <a:gd name="T13" fmla="*/ 5 h 9"/>
                <a:gd name="T14" fmla="*/ 14 w 18"/>
                <a:gd name="T15" fmla="*/ 3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9">
                  <a:moveTo>
                    <a:pt x="14" y="3"/>
                  </a:moveTo>
                  <a:cubicBezTo>
                    <a:pt x="11" y="2"/>
                    <a:pt x="8" y="0"/>
                    <a:pt x="5" y="1"/>
                  </a:cubicBezTo>
                  <a:cubicBezTo>
                    <a:pt x="3" y="1"/>
                    <a:pt x="2" y="2"/>
                    <a:pt x="2" y="2"/>
                  </a:cubicBezTo>
                  <a:cubicBezTo>
                    <a:pt x="0" y="4"/>
                    <a:pt x="2" y="5"/>
                    <a:pt x="2" y="6"/>
                  </a:cubicBezTo>
                  <a:cubicBezTo>
                    <a:pt x="2" y="9"/>
                    <a:pt x="7" y="8"/>
                    <a:pt x="9" y="8"/>
                  </a:cubicBezTo>
                  <a:cubicBezTo>
                    <a:pt x="10" y="8"/>
                    <a:pt x="12" y="8"/>
                    <a:pt x="13" y="7"/>
                  </a:cubicBezTo>
                  <a:cubicBezTo>
                    <a:pt x="14" y="6"/>
                    <a:pt x="16" y="3"/>
                    <a:pt x="17" y="5"/>
                  </a:cubicBezTo>
                  <a:cubicBezTo>
                    <a:pt x="18" y="4"/>
                    <a:pt x="15" y="3"/>
                    <a:pt x="14"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82" name="Freeform 1855">
              <a:extLst>
                <a:ext uri="{FF2B5EF4-FFF2-40B4-BE49-F238E27FC236}">
                  <a16:creationId xmlns:a16="http://schemas.microsoft.com/office/drawing/2014/main" xmlns="" id="{8A6075BE-3074-400A-B0C5-72C65B282F21}"/>
                </a:ext>
              </a:extLst>
            </p:cNvPr>
            <p:cNvSpPr>
              <a:spLocks/>
            </p:cNvSpPr>
            <p:nvPr/>
          </p:nvSpPr>
          <p:spPr bwMode="auto">
            <a:xfrm>
              <a:off x="5190801" y="1425012"/>
              <a:ext cx="48846" cy="22459"/>
            </a:xfrm>
            <a:custGeom>
              <a:avLst/>
              <a:gdLst>
                <a:gd name="T0" fmla="*/ 14 w 18"/>
                <a:gd name="T1" fmla="*/ 3 h 9"/>
                <a:gd name="T2" fmla="*/ 5 w 18"/>
                <a:gd name="T3" fmla="*/ 1 h 9"/>
                <a:gd name="T4" fmla="*/ 2 w 18"/>
                <a:gd name="T5" fmla="*/ 2 h 9"/>
                <a:gd name="T6" fmla="*/ 2 w 18"/>
                <a:gd name="T7" fmla="*/ 6 h 9"/>
                <a:gd name="T8" fmla="*/ 9 w 18"/>
                <a:gd name="T9" fmla="*/ 8 h 9"/>
                <a:gd name="T10" fmla="*/ 13 w 18"/>
                <a:gd name="T11" fmla="*/ 7 h 9"/>
                <a:gd name="T12" fmla="*/ 17 w 18"/>
                <a:gd name="T13" fmla="*/ 5 h 9"/>
                <a:gd name="T14" fmla="*/ 14 w 18"/>
                <a:gd name="T15" fmla="*/ 3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9">
                  <a:moveTo>
                    <a:pt x="14" y="3"/>
                  </a:moveTo>
                  <a:cubicBezTo>
                    <a:pt x="11" y="2"/>
                    <a:pt x="8" y="0"/>
                    <a:pt x="5" y="1"/>
                  </a:cubicBezTo>
                  <a:cubicBezTo>
                    <a:pt x="3" y="1"/>
                    <a:pt x="2" y="2"/>
                    <a:pt x="2" y="2"/>
                  </a:cubicBezTo>
                  <a:cubicBezTo>
                    <a:pt x="0" y="4"/>
                    <a:pt x="2" y="5"/>
                    <a:pt x="2" y="6"/>
                  </a:cubicBezTo>
                  <a:cubicBezTo>
                    <a:pt x="2" y="9"/>
                    <a:pt x="7" y="8"/>
                    <a:pt x="9" y="8"/>
                  </a:cubicBezTo>
                  <a:cubicBezTo>
                    <a:pt x="10" y="8"/>
                    <a:pt x="12" y="8"/>
                    <a:pt x="13" y="7"/>
                  </a:cubicBezTo>
                  <a:cubicBezTo>
                    <a:pt x="14" y="6"/>
                    <a:pt x="16" y="3"/>
                    <a:pt x="17" y="5"/>
                  </a:cubicBezTo>
                  <a:cubicBezTo>
                    <a:pt x="18" y="4"/>
                    <a:pt x="15" y="3"/>
                    <a:pt x="14"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83" name="Freeform 1856">
              <a:extLst>
                <a:ext uri="{FF2B5EF4-FFF2-40B4-BE49-F238E27FC236}">
                  <a16:creationId xmlns:a16="http://schemas.microsoft.com/office/drawing/2014/main" xmlns="" id="{F498C435-9972-4F9C-BD84-53B4C56887DC}"/>
                </a:ext>
              </a:extLst>
            </p:cNvPr>
            <p:cNvSpPr>
              <a:spLocks/>
            </p:cNvSpPr>
            <p:nvPr/>
          </p:nvSpPr>
          <p:spPr bwMode="auto">
            <a:xfrm>
              <a:off x="5192376" y="1177960"/>
              <a:ext cx="9453" cy="1404"/>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1"/>
                    <a:pt x="3" y="1"/>
                    <a:pt x="3" y="0"/>
                  </a:cubicBezTo>
                  <a:cubicBezTo>
                    <a:pt x="2" y="0"/>
                    <a:pt x="1"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84" name="Freeform 1857">
              <a:extLst>
                <a:ext uri="{FF2B5EF4-FFF2-40B4-BE49-F238E27FC236}">
                  <a16:creationId xmlns:a16="http://schemas.microsoft.com/office/drawing/2014/main" xmlns="" id="{B6D550C1-D874-4519-B562-E7F27302684E}"/>
                </a:ext>
              </a:extLst>
            </p:cNvPr>
            <p:cNvSpPr>
              <a:spLocks/>
            </p:cNvSpPr>
            <p:nvPr/>
          </p:nvSpPr>
          <p:spPr bwMode="auto">
            <a:xfrm>
              <a:off x="5192376" y="1177960"/>
              <a:ext cx="9453" cy="1404"/>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1"/>
                    <a:pt x="3" y="1"/>
                    <a:pt x="3" y="0"/>
                  </a:cubicBezTo>
                  <a:cubicBezTo>
                    <a:pt x="2" y="0"/>
                    <a:pt x="1"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85" name="Freeform 1858">
              <a:extLst>
                <a:ext uri="{FF2B5EF4-FFF2-40B4-BE49-F238E27FC236}">
                  <a16:creationId xmlns:a16="http://schemas.microsoft.com/office/drawing/2014/main" xmlns="" id="{071F7895-50ED-41BB-8A3E-A8579DC0C275}"/>
                </a:ext>
              </a:extLst>
            </p:cNvPr>
            <p:cNvSpPr>
              <a:spLocks/>
            </p:cNvSpPr>
            <p:nvPr/>
          </p:nvSpPr>
          <p:spPr bwMode="auto">
            <a:xfrm>
              <a:off x="5198679" y="1169538"/>
              <a:ext cx="25210" cy="5615"/>
            </a:xfrm>
            <a:custGeom>
              <a:avLst/>
              <a:gdLst>
                <a:gd name="T0" fmla="*/ 0 w 9"/>
                <a:gd name="T1" fmla="*/ 0 h 2"/>
                <a:gd name="T2" fmla="*/ 9 w 9"/>
                <a:gd name="T3" fmla="*/ 0 h 2"/>
                <a:gd name="T4" fmla="*/ 0 w 9"/>
                <a:gd name="T5" fmla="*/ 0 h 2"/>
              </a:gdLst>
              <a:ahLst/>
              <a:cxnLst>
                <a:cxn ang="0">
                  <a:pos x="T0" y="T1"/>
                </a:cxn>
                <a:cxn ang="0">
                  <a:pos x="T2" y="T3"/>
                </a:cxn>
                <a:cxn ang="0">
                  <a:pos x="T4" y="T5"/>
                </a:cxn>
              </a:cxnLst>
              <a:rect l="0" t="0" r="r" b="b"/>
              <a:pathLst>
                <a:path w="9" h="2">
                  <a:moveTo>
                    <a:pt x="0" y="0"/>
                  </a:moveTo>
                  <a:cubicBezTo>
                    <a:pt x="2" y="1"/>
                    <a:pt x="7" y="2"/>
                    <a:pt x="9" y="0"/>
                  </a:cubicBezTo>
                  <a:cubicBezTo>
                    <a:pt x="6" y="0"/>
                    <a:pt x="3"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86" name="Freeform 1859">
              <a:extLst>
                <a:ext uri="{FF2B5EF4-FFF2-40B4-BE49-F238E27FC236}">
                  <a16:creationId xmlns:a16="http://schemas.microsoft.com/office/drawing/2014/main" xmlns="" id="{3D538EC8-7B38-4B45-9E1F-363354F0F920}"/>
                </a:ext>
              </a:extLst>
            </p:cNvPr>
            <p:cNvSpPr>
              <a:spLocks/>
            </p:cNvSpPr>
            <p:nvPr/>
          </p:nvSpPr>
          <p:spPr bwMode="auto">
            <a:xfrm>
              <a:off x="5198679" y="1169538"/>
              <a:ext cx="25210" cy="5615"/>
            </a:xfrm>
            <a:custGeom>
              <a:avLst/>
              <a:gdLst>
                <a:gd name="T0" fmla="*/ 0 w 9"/>
                <a:gd name="T1" fmla="*/ 0 h 2"/>
                <a:gd name="T2" fmla="*/ 9 w 9"/>
                <a:gd name="T3" fmla="*/ 0 h 2"/>
                <a:gd name="T4" fmla="*/ 0 w 9"/>
                <a:gd name="T5" fmla="*/ 0 h 2"/>
              </a:gdLst>
              <a:ahLst/>
              <a:cxnLst>
                <a:cxn ang="0">
                  <a:pos x="T0" y="T1"/>
                </a:cxn>
                <a:cxn ang="0">
                  <a:pos x="T2" y="T3"/>
                </a:cxn>
                <a:cxn ang="0">
                  <a:pos x="T4" y="T5"/>
                </a:cxn>
              </a:cxnLst>
              <a:rect l="0" t="0" r="r" b="b"/>
              <a:pathLst>
                <a:path w="9" h="2">
                  <a:moveTo>
                    <a:pt x="0" y="0"/>
                  </a:moveTo>
                  <a:cubicBezTo>
                    <a:pt x="2" y="1"/>
                    <a:pt x="7" y="2"/>
                    <a:pt x="9" y="0"/>
                  </a:cubicBezTo>
                  <a:cubicBezTo>
                    <a:pt x="6" y="0"/>
                    <a:pt x="3"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87" name="Freeform 1860">
              <a:extLst>
                <a:ext uri="{FF2B5EF4-FFF2-40B4-BE49-F238E27FC236}">
                  <a16:creationId xmlns:a16="http://schemas.microsoft.com/office/drawing/2014/main" xmlns="" id="{3CCAAAA1-7DF1-427D-AA6C-113309027318}"/>
                </a:ext>
              </a:extLst>
            </p:cNvPr>
            <p:cNvSpPr>
              <a:spLocks/>
            </p:cNvSpPr>
            <p:nvPr/>
          </p:nvSpPr>
          <p:spPr bwMode="auto">
            <a:xfrm>
              <a:off x="5203407" y="1162520"/>
              <a:ext cx="39392" cy="7019"/>
            </a:xfrm>
            <a:custGeom>
              <a:avLst/>
              <a:gdLst>
                <a:gd name="T0" fmla="*/ 0 w 14"/>
                <a:gd name="T1" fmla="*/ 0 h 3"/>
                <a:gd name="T2" fmla="*/ 14 w 14"/>
                <a:gd name="T3" fmla="*/ 2 h 3"/>
                <a:gd name="T4" fmla="*/ 0 w 14"/>
                <a:gd name="T5" fmla="*/ 0 h 3"/>
              </a:gdLst>
              <a:ahLst/>
              <a:cxnLst>
                <a:cxn ang="0">
                  <a:pos x="T0" y="T1"/>
                </a:cxn>
                <a:cxn ang="0">
                  <a:pos x="T2" y="T3"/>
                </a:cxn>
                <a:cxn ang="0">
                  <a:pos x="T4" y="T5"/>
                </a:cxn>
              </a:cxnLst>
              <a:rect l="0" t="0" r="r" b="b"/>
              <a:pathLst>
                <a:path w="14" h="3">
                  <a:moveTo>
                    <a:pt x="0" y="0"/>
                  </a:moveTo>
                  <a:cubicBezTo>
                    <a:pt x="5" y="1"/>
                    <a:pt x="10" y="3"/>
                    <a:pt x="14" y="2"/>
                  </a:cubicBezTo>
                  <a:cubicBezTo>
                    <a:pt x="10" y="1"/>
                    <a:pt x="5"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88" name="Freeform 1861">
              <a:extLst>
                <a:ext uri="{FF2B5EF4-FFF2-40B4-BE49-F238E27FC236}">
                  <a16:creationId xmlns:a16="http://schemas.microsoft.com/office/drawing/2014/main" xmlns="" id="{277DADFB-BD4D-4D1F-A1D9-CDBF3DA0F4C4}"/>
                </a:ext>
              </a:extLst>
            </p:cNvPr>
            <p:cNvSpPr>
              <a:spLocks/>
            </p:cNvSpPr>
            <p:nvPr/>
          </p:nvSpPr>
          <p:spPr bwMode="auto">
            <a:xfrm>
              <a:off x="5203407" y="1162520"/>
              <a:ext cx="39392" cy="7019"/>
            </a:xfrm>
            <a:custGeom>
              <a:avLst/>
              <a:gdLst>
                <a:gd name="T0" fmla="*/ 0 w 14"/>
                <a:gd name="T1" fmla="*/ 0 h 3"/>
                <a:gd name="T2" fmla="*/ 14 w 14"/>
                <a:gd name="T3" fmla="*/ 2 h 3"/>
                <a:gd name="T4" fmla="*/ 0 w 14"/>
                <a:gd name="T5" fmla="*/ 0 h 3"/>
              </a:gdLst>
              <a:ahLst/>
              <a:cxnLst>
                <a:cxn ang="0">
                  <a:pos x="T0" y="T1"/>
                </a:cxn>
                <a:cxn ang="0">
                  <a:pos x="T2" y="T3"/>
                </a:cxn>
                <a:cxn ang="0">
                  <a:pos x="T4" y="T5"/>
                </a:cxn>
              </a:cxnLst>
              <a:rect l="0" t="0" r="r" b="b"/>
              <a:pathLst>
                <a:path w="14" h="3">
                  <a:moveTo>
                    <a:pt x="0" y="0"/>
                  </a:moveTo>
                  <a:cubicBezTo>
                    <a:pt x="5" y="1"/>
                    <a:pt x="10" y="3"/>
                    <a:pt x="14" y="2"/>
                  </a:cubicBezTo>
                  <a:cubicBezTo>
                    <a:pt x="10" y="1"/>
                    <a:pt x="5"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89" name="Freeform 1862">
              <a:extLst>
                <a:ext uri="{FF2B5EF4-FFF2-40B4-BE49-F238E27FC236}">
                  <a16:creationId xmlns:a16="http://schemas.microsoft.com/office/drawing/2014/main" xmlns="" id="{B7ED659E-C1BD-4D19-8D2B-43C214F6AED2}"/>
                </a:ext>
              </a:extLst>
            </p:cNvPr>
            <p:cNvSpPr>
              <a:spLocks/>
            </p:cNvSpPr>
            <p:nvPr/>
          </p:nvSpPr>
          <p:spPr bwMode="auto">
            <a:xfrm>
              <a:off x="5212860" y="1175153"/>
              <a:ext cx="25210" cy="9827"/>
            </a:xfrm>
            <a:custGeom>
              <a:avLst/>
              <a:gdLst>
                <a:gd name="T0" fmla="*/ 0 w 9"/>
                <a:gd name="T1" fmla="*/ 3 h 4"/>
                <a:gd name="T2" fmla="*/ 9 w 9"/>
                <a:gd name="T3" fmla="*/ 3 h 4"/>
                <a:gd name="T4" fmla="*/ 0 w 9"/>
                <a:gd name="T5" fmla="*/ 1 h 4"/>
                <a:gd name="T6" fmla="*/ 1 w 9"/>
                <a:gd name="T7" fmla="*/ 2 h 4"/>
                <a:gd name="T8" fmla="*/ 0 w 9"/>
                <a:gd name="T9" fmla="*/ 3 h 4"/>
              </a:gdLst>
              <a:ahLst/>
              <a:cxnLst>
                <a:cxn ang="0">
                  <a:pos x="T0" y="T1"/>
                </a:cxn>
                <a:cxn ang="0">
                  <a:pos x="T2" y="T3"/>
                </a:cxn>
                <a:cxn ang="0">
                  <a:pos x="T4" y="T5"/>
                </a:cxn>
                <a:cxn ang="0">
                  <a:pos x="T6" y="T7"/>
                </a:cxn>
                <a:cxn ang="0">
                  <a:pos x="T8" y="T9"/>
                </a:cxn>
              </a:cxnLst>
              <a:rect l="0" t="0" r="r" b="b"/>
              <a:pathLst>
                <a:path w="9" h="4">
                  <a:moveTo>
                    <a:pt x="0" y="3"/>
                  </a:moveTo>
                  <a:cubicBezTo>
                    <a:pt x="0" y="4"/>
                    <a:pt x="7" y="3"/>
                    <a:pt x="9" y="3"/>
                  </a:cubicBezTo>
                  <a:cubicBezTo>
                    <a:pt x="7" y="1"/>
                    <a:pt x="3" y="0"/>
                    <a:pt x="0" y="1"/>
                  </a:cubicBezTo>
                  <a:cubicBezTo>
                    <a:pt x="1" y="2"/>
                    <a:pt x="1" y="2"/>
                    <a:pt x="1" y="2"/>
                  </a:cubicBezTo>
                  <a:cubicBezTo>
                    <a:pt x="1" y="2"/>
                    <a:pt x="0" y="3"/>
                    <a:pt x="0"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90" name="Freeform 1863">
              <a:extLst>
                <a:ext uri="{FF2B5EF4-FFF2-40B4-BE49-F238E27FC236}">
                  <a16:creationId xmlns:a16="http://schemas.microsoft.com/office/drawing/2014/main" xmlns="" id="{5AF1E08F-1CE4-47A4-B1B1-3106FE4A5EC9}"/>
                </a:ext>
              </a:extLst>
            </p:cNvPr>
            <p:cNvSpPr>
              <a:spLocks/>
            </p:cNvSpPr>
            <p:nvPr/>
          </p:nvSpPr>
          <p:spPr bwMode="auto">
            <a:xfrm>
              <a:off x="5212860" y="1175153"/>
              <a:ext cx="25210" cy="9827"/>
            </a:xfrm>
            <a:custGeom>
              <a:avLst/>
              <a:gdLst>
                <a:gd name="T0" fmla="*/ 0 w 9"/>
                <a:gd name="T1" fmla="*/ 3 h 4"/>
                <a:gd name="T2" fmla="*/ 9 w 9"/>
                <a:gd name="T3" fmla="*/ 3 h 4"/>
                <a:gd name="T4" fmla="*/ 0 w 9"/>
                <a:gd name="T5" fmla="*/ 1 h 4"/>
                <a:gd name="T6" fmla="*/ 1 w 9"/>
                <a:gd name="T7" fmla="*/ 2 h 4"/>
                <a:gd name="T8" fmla="*/ 0 w 9"/>
                <a:gd name="T9" fmla="*/ 3 h 4"/>
              </a:gdLst>
              <a:ahLst/>
              <a:cxnLst>
                <a:cxn ang="0">
                  <a:pos x="T0" y="T1"/>
                </a:cxn>
                <a:cxn ang="0">
                  <a:pos x="T2" y="T3"/>
                </a:cxn>
                <a:cxn ang="0">
                  <a:pos x="T4" y="T5"/>
                </a:cxn>
                <a:cxn ang="0">
                  <a:pos x="T6" y="T7"/>
                </a:cxn>
                <a:cxn ang="0">
                  <a:pos x="T8" y="T9"/>
                </a:cxn>
              </a:cxnLst>
              <a:rect l="0" t="0" r="r" b="b"/>
              <a:pathLst>
                <a:path w="9" h="4">
                  <a:moveTo>
                    <a:pt x="0" y="3"/>
                  </a:moveTo>
                  <a:cubicBezTo>
                    <a:pt x="0" y="4"/>
                    <a:pt x="7" y="3"/>
                    <a:pt x="9" y="3"/>
                  </a:cubicBezTo>
                  <a:cubicBezTo>
                    <a:pt x="7" y="1"/>
                    <a:pt x="3" y="0"/>
                    <a:pt x="0" y="1"/>
                  </a:cubicBezTo>
                  <a:cubicBezTo>
                    <a:pt x="1" y="2"/>
                    <a:pt x="1" y="2"/>
                    <a:pt x="1" y="2"/>
                  </a:cubicBezTo>
                  <a:cubicBezTo>
                    <a:pt x="1" y="2"/>
                    <a:pt x="0" y="3"/>
                    <a:pt x="0"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91" name="Freeform 1864">
              <a:extLst>
                <a:ext uri="{FF2B5EF4-FFF2-40B4-BE49-F238E27FC236}">
                  <a16:creationId xmlns:a16="http://schemas.microsoft.com/office/drawing/2014/main" xmlns="" id="{776BAE80-61FE-4EB6-ADDD-2AA613331525}"/>
                </a:ext>
              </a:extLst>
            </p:cNvPr>
            <p:cNvSpPr>
              <a:spLocks/>
            </p:cNvSpPr>
            <p:nvPr/>
          </p:nvSpPr>
          <p:spPr bwMode="auto">
            <a:xfrm>
              <a:off x="5212860" y="1152693"/>
              <a:ext cx="29937" cy="5615"/>
            </a:xfrm>
            <a:custGeom>
              <a:avLst/>
              <a:gdLst>
                <a:gd name="T0" fmla="*/ 9 w 11"/>
                <a:gd name="T1" fmla="*/ 2 h 2"/>
                <a:gd name="T2" fmla="*/ 11 w 11"/>
                <a:gd name="T3" fmla="*/ 2 h 2"/>
                <a:gd name="T4" fmla="*/ 0 w 11"/>
                <a:gd name="T5" fmla="*/ 2 h 2"/>
                <a:gd name="T6" fmla="*/ 9 w 11"/>
                <a:gd name="T7" fmla="*/ 2 h 2"/>
              </a:gdLst>
              <a:ahLst/>
              <a:cxnLst>
                <a:cxn ang="0">
                  <a:pos x="T0" y="T1"/>
                </a:cxn>
                <a:cxn ang="0">
                  <a:pos x="T2" y="T3"/>
                </a:cxn>
                <a:cxn ang="0">
                  <a:pos x="T4" y="T5"/>
                </a:cxn>
                <a:cxn ang="0">
                  <a:pos x="T6" y="T7"/>
                </a:cxn>
              </a:cxnLst>
              <a:rect l="0" t="0" r="r" b="b"/>
              <a:pathLst>
                <a:path w="11" h="2">
                  <a:moveTo>
                    <a:pt x="9" y="2"/>
                  </a:moveTo>
                  <a:cubicBezTo>
                    <a:pt x="9" y="2"/>
                    <a:pt x="10" y="2"/>
                    <a:pt x="11" y="2"/>
                  </a:cubicBezTo>
                  <a:cubicBezTo>
                    <a:pt x="7" y="1"/>
                    <a:pt x="3" y="0"/>
                    <a:pt x="0" y="2"/>
                  </a:cubicBezTo>
                  <a:cubicBezTo>
                    <a:pt x="3" y="2"/>
                    <a:pt x="6" y="2"/>
                    <a:pt x="9"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92" name="Freeform 1865">
              <a:extLst>
                <a:ext uri="{FF2B5EF4-FFF2-40B4-BE49-F238E27FC236}">
                  <a16:creationId xmlns:a16="http://schemas.microsoft.com/office/drawing/2014/main" xmlns="" id="{B9979311-33C9-4697-95CE-108AC12A3EF9}"/>
                </a:ext>
              </a:extLst>
            </p:cNvPr>
            <p:cNvSpPr>
              <a:spLocks/>
            </p:cNvSpPr>
            <p:nvPr/>
          </p:nvSpPr>
          <p:spPr bwMode="auto">
            <a:xfrm>
              <a:off x="5212860" y="1152693"/>
              <a:ext cx="29937" cy="5615"/>
            </a:xfrm>
            <a:custGeom>
              <a:avLst/>
              <a:gdLst>
                <a:gd name="T0" fmla="*/ 9 w 11"/>
                <a:gd name="T1" fmla="*/ 2 h 2"/>
                <a:gd name="T2" fmla="*/ 11 w 11"/>
                <a:gd name="T3" fmla="*/ 2 h 2"/>
                <a:gd name="T4" fmla="*/ 0 w 11"/>
                <a:gd name="T5" fmla="*/ 2 h 2"/>
                <a:gd name="T6" fmla="*/ 9 w 11"/>
                <a:gd name="T7" fmla="*/ 2 h 2"/>
              </a:gdLst>
              <a:ahLst/>
              <a:cxnLst>
                <a:cxn ang="0">
                  <a:pos x="T0" y="T1"/>
                </a:cxn>
                <a:cxn ang="0">
                  <a:pos x="T2" y="T3"/>
                </a:cxn>
                <a:cxn ang="0">
                  <a:pos x="T4" y="T5"/>
                </a:cxn>
                <a:cxn ang="0">
                  <a:pos x="T6" y="T7"/>
                </a:cxn>
              </a:cxnLst>
              <a:rect l="0" t="0" r="r" b="b"/>
              <a:pathLst>
                <a:path w="11" h="2">
                  <a:moveTo>
                    <a:pt x="9" y="2"/>
                  </a:moveTo>
                  <a:cubicBezTo>
                    <a:pt x="9" y="2"/>
                    <a:pt x="10" y="2"/>
                    <a:pt x="11" y="2"/>
                  </a:cubicBezTo>
                  <a:cubicBezTo>
                    <a:pt x="7" y="1"/>
                    <a:pt x="3" y="0"/>
                    <a:pt x="0" y="2"/>
                  </a:cubicBezTo>
                  <a:cubicBezTo>
                    <a:pt x="3" y="2"/>
                    <a:pt x="6" y="2"/>
                    <a:pt x="9"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93" name="Freeform 1866">
              <a:extLst>
                <a:ext uri="{FF2B5EF4-FFF2-40B4-BE49-F238E27FC236}">
                  <a16:creationId xmlns:a16="http://schemas.microsoft.com/office/drawing/2014/main" xmlns="" id="{8A7CABE2-63D3-450F-BE78-CB013347BB64}"/>
                </a:ext>
              </a:extLst>
            </p:cNvPr>
            <p:cNvSpPr>
              <a:spLocks/>
            </p:cNvSpPr>
            <p:nvPr/>
          </p:nvSpPr>
          <p:spPr bwMode="auto">
            <a:xfrm>
              <a:off x="5228616" y="1147079"/>
              <a:ext cx="25210" cy="8422"/>
            </a:xfrm>
            <a:custGeom>
              <a:avLst/>
              <a:gdLst>
                <a:gd name="T0" fmla="*/ 1 w 9"/>
                <a:gd name="T1" fmla="*/ 2 h 3"/>
                <a:gd name="T2" fmla="*/ 9 w 9"/>
                <a:gd name="T3" fmla="*/ 1 h 3"/>
                <a:gd name="T4" fmla="*/ 0 w 9"/>
                <a:gd name="T5" fmla="*/ 1 h 3"/>
                <a:gd name="T6" fmla="*/ 0 w 9"/>
                <a:gd name="T7" fmla="*/ 2 h 3"/>
                <a:gd name="T8" fmla="*/ 1 w 9"/>
                <a:gd name="T9" fmla="*/ 2 h 3"/>
              </a:gdLst>
              <a:ahLst/>
              <a:cxnLst>
                <a:cxn ang="0">
                  <a:pos x="T0" y="T1"/>
                </a:cxn>
                <a:cxn ang="0">
                  <a:pos x="T2" y="T3"/>
                </a:cxn>
                <a:cxn ang="0">
                  <a:pos x="T4" y="T5"/>
                </a:cxn>
                <a:cxn ang="0">
                  <a:pos x="T6" y="T7"/>
                </a:cxn>
                <a:cxn ang="0">
                  <a:pos x="T8" y="T9"/>
                </a:cxn>
              </a:cxnLst>
              <a:rect l="0" t="0" r="r" b="b"/>
              <a:pathLst>
                <a:path w="9" h="3">
                  <a:moveTo>
                    <a:pt x="1" y="2"/>
                  </a:moveTo>
                  <a:cubicBezTo>
                    <a:pt x="3" y="2"/>
                    <a:pt x="7" y="3"/>
                    <a:pt x="9" y="1"/>
                  </a:cubicBezTo>
                  <a:cubicBezTo>
                    <a:pt x="6" y="0"/>
                    <a:pt x="3" y="0"/>
                    <a:pt x="0" y="1"/>
                  </a:cubicBezTo>
                  <a:cubicBezTo>
                    <a:pt x="1" y="1"/>
                    <a:pt x="1" y="1"/>
                    <a:pt x="0" y="2"/>
                  </a:cubicBezTo>
                  <a:cubicBezTo>
                    <a:pt x="0" y="2"/>
                    <a:pt x="0" y="2"/>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94" name="Freeform 1867">
              <a:extLst>
                <a:ext uri="{FF2B5EF4-FFF2-40B4-BE49-F238E27FC236}">
                  <a16:creationId xmlns:a16="http://schemas.microsoft.com/office/drawing/2014/main" xmlns="" id="{A2D4AE6F-CD17-44F7-9EDB-50CE37D03DCB}"/>
                </a:ext>
              </a:extLst>
            </p:cNvPr>
            <p:cNvSpPr>
              <a:spLocks/>
            </p:cNvSpPr>
            <p:nvPr/>
          </p:nvSpPr>
          <p:spPr bwMode="auto">
            <a:xfrm>
              <a:off x="5228616" y="1147079"/>
              <a:ext cx="25210" cy="8422"/>
            </a:xfrm>
            <a:custGeom>
              <a:avLst/>
              <a:gdLst>
                <a:gd name="T0" fmla="*/ 1 w 9"/>
                <a:gd name="T1" fmla="*/ 2 h 3"/>
                <a:gd name="T2" fmla="*/ 9 w 9"/>
                <a:gd name="T3" fmla="*/ 1 h 3"/>
                <a:gd name="T4" fmla="*/ 0 w 9"/>
                <a:gd name="T5" fmla="*/ 1 h 3"/>
                <a:gd name="T6" fmla="*/ 0 w 9"/>
                <a:gd name="T7" fmla="*/ 2 h 3"/>
                <a:gd name="T8" fmla="*/ 1 w 9"/>
                <a:gd name="T9" fmla="*/ 2 h 3"/>
              </a:gdLst>
              <a:ahLst/>
              <a:cxnLst>
                <a:cxn ang="0">
                  <a:pos x="T0" y="T1"/>
                </a:cxn>
                <a:cxn ang="0">
                  <a:pos x="T2" y="T3"/>
                </a:cxn>
                <a:cxn ang="0">
                  <a:pos x="T4" y="T5"/>
                </a:cxn>
                <a:cxn ang="0">
                  <a:pos x="T6" y="T7"/>
                </a:cxn>
                <a:cxn ang="0">
                  <a:pos x="T8" y="T9"/>
                </a:cxn>
              </a:cxnLst>
              <a:rect l="0" t="0" r="r" b="b"/>
              <a:pathLst>
                <a:path w="9" h="3">
                  <a:moveTo>
                    <a:pt x="1" y="2"/>
                  </a:moveTo>
                  <a:cubicBezTo>
                    <a:pt x="3" y="2"/>
                    <a:pt x="7" y="3"/>
                    <a:pt x="9" y="1"/>
                  </a:cubicBezTo>
                  <a:cubicBezTo>
                    <a:pt x="6" y="0"/>
                    <a:pt x="3" y="0"/>
                    <a:pt x="0" y="1"/>
                  </a:cubicBezTo>
                  <a:cubicBezTo>
                    <a:pt x="1" y="1"/>
                    <a:pt x="1" y="1"/>
                    <a:pt x="0" y="2"/>
                  </a:cubicBezTo>
                  <a:cubicBezTo>
                    <a:pt x="0" y="2"/>
                    <a:pt x="0" y="2"/>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95" name="Freeform 1868">
              <a:extLst>
                <a:ext uri="{FF2B5EF4-FFF2-40B4-BE49-F238E27FC236}">
                  <a16:creationId xmlns:a16="http://schemas.microsoft.com/office/drawing/2014/main" xmlns="" id="{D99F8E71-C6D8-48D8-ACB2-B421B1B1ED1D}"/>
                </a:ext>
              </a:extLst>
            </p:cNvPr>
            <p:cNvSpPr>
              <a:spLocks/>
            </p:cNvSpPr>
            <p:nvPr/>
          </p:nvSpPr>
          <p:spPr bwMode="auto">
            <a:xfrm>
              <a:off x="5228616" y="1172346"/>
              <a:ext cx="42543" cy="9827"/>
            </a:xfrm>
            <a:custGeom>
              <a:avLst/>
              <a:gdLst>
                <a:gd name="T0" fmla="*/ 6 w 15"/>
                <a:gd name="T1" fmla="*/ 4 h 4"/>
                <a:gd name="T2" fmla="*/ 9 w 15"/>
                <a:gd name="T3" fmla="*/ 3 h 4"/>
                <a:gd name="T4" fmla="*/ 15 w 15"/>
                <a:gd name="T5" fmla="*/ 2 h 4"/>
                <a:gd name="T6" fmla="*/ 0 w 15"/>
                <a:gd name="T7" fmla="*/ 1 h 4"/>
                <a:gd name="T8" fmla="*/ 6 w 15"/>
                <a:gd name="T9" fmla="*/ 4 h 4"/>
              </a:gdLst>
              <a:ahLst/>
              <a:cxnLst>
                <a:cxn ang="0">
                  <a:pos x="T0" y="T1"/>
                </a:cxn>
                <a:cxn ang="0">
                  <a:pos x="T2" y="T3"/>
                </a:cxn>
                <a:cxn ang="0">
                  <a:pos x="T4" y="T5"/>
                </a:cxn>
                <a:cxn ang="0">
                  <a:pos x="T6" y="T7"/>
                </a:cxn>
                <a:cxn ang="0">
                  <a:pos x="T8" y="T9"/>
                </a:cxn>
              </a:cxnLst>
              <a:rect l="0" t="0" r="r" b="b"/>
              <a:pathLst>
                <a:path w="15" h="4">
                  <a:moveTo>
                    <a:pt x="6" y="4"/>
                  </a:moveTo>
                  <a:cubicBezTo>
                    <a:pt x="7" y="4"/>
                    <a:pt x="12" y="3"/>
                    <a:pt x="9" y="3"/>
                  </a:cubicBezTo>
                  <a:cubicBezTo>
                    <a:pt x="11" y="2"/>
                    <a:pt x="13" y="2"/>
                    <a:pt x="15" y="2"/>
                  </a:cubicBezTo>
                  <a:cubicBezTo>
                    <a:pt x="10" y="0"/>
                    <a:pt x="5" y="0"/>
                    <a:pt x="0" y="1"/>
                  </a:cubicBezTo>
                  <a:cubicBezTo>
                    <a:pt x="2" y="1"/>
                    <a:pt x="3" y="4"/>
                    <a:pt x="6"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96" name="Freeform 1869">
              <a:extLst>
                <a:ext uri="{FF2B5EF4-FFF2-40B4-BE49-F238E27FC236}">
                  <a16:creationId xmlns:a16="http://schemas.microsoft.com/office/drawing/2014/main" xmlns="" id="{F2E219AE-F326-45F9-9C7C-70EA754B3201}"/>
                </a:ext>
              </a:extLst>
            </p:cNvPr>
            <p:cNvSpPr>
              <a:spLocks/>
            </p:cNvSpPr>
            <p:nvPr/>
          </p:nvSpPr>
          <p:spPr bwMode="auto">
            <a:xfrm>
              <a:off x="5228616" y="1172346"/>
              <a:ext cx="42543" cy="9827"/>
            </a:xfrm>
            <a:custGeom>
              <a:avLst/>
              <a:gdLst>
                <a:gd name="T0" fmla="*/ 6 w 15"/>
                <a:gd name="T1" fmla="*/ 4 h 4"/>
                <a:gd name="T2" fmla="*/ 9 w 15"/>
                <a:gd name="T3" fmla="*/ 3 h 4"/>
                <a:gd name="T4" fmla="*/ 15 w 15"/>
                <a:gd name="T5" fmla="*/ 2 h 4"/>
                <a:gd name="T6" fmla="*/ 0 w 15"/>
                <a:gd name="T7" fmla="*/ 1 h 4"/>
                <a:gd name="T8" fmla="*/ 6 w 15"/>
                <a:gd name="T9" fmla="*/ 4 h 4"/>
              </a:gdLst>
              <a:ahLst/>
              <a:cxnLst>
                <a:cxn ang="0">
                  <a:pos x="T0" y="T1"/>
                </a:cxn>
                <a:cxn ang="0">
                  <a:pos x="T2" y="T3"/>
                </a:cxn>
                <a:cxn ang="0">
                  <a:pos x="T4" y="T5"/>
                </a:cxn>
                <a:cxn ang="0">
                  <a:pos x="T6" y="T7"/>
                </a:cxn>
                <a:cxn ang="0">
                  <a:pos x="T8" y="T9"/>
                </a:cxn>
              </a:cxnLst>
              <a:rect l="0" t="0" r="r" b="b"/>
              <a:pathLst>
                <a:path w="15" h="4">
                  <a:moveTo>
                    <a:pt x="6" y="4"/>
                  </a:moveTo>
                  <a:cubicBezTo>
                    <a:pt x="7" y="4"/>
                    <a:pt x="12" y="3"/>
                    <a:pt x="9" y="3"/>
                  </a:cubicBezTo>
                  <a:cubicBezTo>
                    <a:pt x="11" y="2"/>
                    <a:pt x="13" y="2"/>
                    <a:pt x="15" y="2"/>
                  </a:cubicBezTo>
                  <a:cubicBezTo>
                    <a:pt x="10" y="0"/>
                    <a:pt x="5" y="0"/>
                    <a:pt x="0" y="1"/>
                  </a:cubicBezTo>
                  <a:cubicBezTo>
                    <a:pt x="2" y="1"/>
                    <a:pt x="3" y="4"/>
                    <a:pt x="6"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97" name="Freeform 1870">
              <a:extLst>
                <a:ext uri="{FF2B5EF4-FFF2-40B4-BE49-F238E27FC236}">
                  <a16:creationId xmlns:a16="http://schemas.microsoft.com/office/drawing/2014/main" xmlns="" id="{1476C54C-DC4D-41C2-BC44-A14D205AC444}"/>
                </a:ext>
              </a:extLst>
            </p:cNvPr>
            <p:cNvSpPr>
              <a:spLocks/>
            </p:cNvSpPr>
            <p:nvPr/>
          </p:nvSpPr>
          <p:spPr bwMode="auto">
            <a:xfrm>
              <a:off x="5231769" y="1172346"/>
              <a:ext cx="14181" cy="2807"/>
            </a:xfrm>
            <a:custGeom>
              <a:avLst/>
              <a:gdLst>
                <a:gd name="T0" fmla="*/ 0 w 5"/>
                <a:gd name="T1" fmla="*/ 0 h 1"/>
                <a:gd name="T2" fmla="*/ 5 w 5"/>
                <a:gd name="T3" fmla="*/ 0 h 1"/>
                <a:gd name="T4" fmla="*/ 0 w 5"/>
                <a:gd name="T5" fmla="*/ 0 h 1"/>
              </a:gdLst>
              <a:ahLst/>
              <a:cxnLst>
                <a:cxn ang="0">
                  <a:pos x="T0" y="T1"/>
                </a:cxn>
                <a:cxn ang="0">
                  <a:pos x="T2" y="T3"/>
                </a:cxn>
                <a:cxn ang="0">
                  <a:pos x="T4" y="T5"/>
                </a:cxn>
              </a:cxnLst>
              <a:rect l="0" t="0" r="r" b="b"/>
              <a:pathLst>
                <a:path w="5" h="1">
                  <a:moveTo>
                    <a:pt x="0" y="0"/>
                  </a:moveTo>
                  <a:cubicBezTo>
                    <a:pt x="1" y="1"/>
                    <a:pt x="4" y="1"/>
                    <a:pt x="5" y="0"/>
                  </a:cubicBezTo>
                  <a:cubicBezTo>
                    <a:pt x="3" y="0"/>
                    <a:pt x="2"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98" name="Freeform 1871">
              <a:extLst>
                <a:ext uri="{FF2B5EF4-FFF2-40B4-BE49-F238E27FC236}">
                  <a16:creationId xmlns:a16="http://schemas.microsoft.com/office/drawing/2014/main" xmlns="" id="{F66211E9-DE73-418A-AC2F-D75EC0138EE8}"/>
                </a:ext>
              </a:extLst>
            </p:cNvPr>
            <p:cNvSpPr>
              <a:spLocks/>
            </p:cNvSpPr>
            <p:nvPr/>
          </p:nvSpPr>
          <p:spPr bwMode="auto">
            <a:xfrm>
              <a:off x="5231769" y="1172346"/>
              <a:ext cx="14181" cy="2807"/>
            </a:xfrm>
            <a:custGeom>
              <a:avLst/>
              <a:gdLst>
                <a:gd name="T0" fmla="*/ 0 w 5"/>
                <a:gd name="T1" fmla="*/ 0 h 1"/>
                <a:gd name="T2" fmla="*/ 5 w 5"/>
                <a:gd name="T3" fmla="*/ 0 h 1"/>
                <a:gd name="T4" fmla="*/ 0 w 5"/>
                <a:gd name="T5" fmla="*/ 0 h 1"/>
              </a:gdLst>
              <a:ahLst/>
              <a:cxnLst>
                <a:cxn ang="0">
                  <a:pos x="T0" y="T1"/>
                </a:cxn>
                <a:cxn ang="0">
                  <a:pos x="T2" y="T3"/>
                </a:cxn>
                <a:cxn ang="0">
                  <a:pos x="T4" y="T5"/>
                </a:cxn>
              </a:cxnLst>
              <a:rect l="0" t="0" r="r" b="b"/>
              <a:pathLst>
                <a:path w="5" h="1">
                  <a:moveTo>
                    <a:pt x="0" y="0"/>
                  </a:moveTo>
                  <a:cubicBezTo>
                    <a:pt x="1" y="1"/>
                    <a:pt x="4" y="1"/>
                    <a:pt x="5" y="0"/>
                  </a:cubicBezTo>
                  <a:cubicBezTo>
                    <a:pt x="3" y="0"/>
                    <a:pt x="2"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899" name="Freeform 1872">
              <a:extLst>
                <a:ext uri="{FF2B5EF4-FFF2-40B4-BE49-F238E27FC236}">
                  <a16:creationId xmlns:a16="http://schemas.microsoft.com/office/drawing/2014/main" xmlns="" id="{4EA90C5E-DB31-45CB-9429-ACFF3EB3F922}"/>
                </a:ext>
              </a:extLst>
            </p:cNvPr>
            <p:cNvSpPr>
              <a:spLocks/>
            </p:cNvSpPr>
            <p:nvPr/>
          </p:nvSpPr>
          <p:spPr bwMode="auto">
            <a:xfrm>
              <a:off x="5228616" y="1328158"/>
              <a:ext cx="148111" cy="74396"/>
            </a:xfrm>
            <a:custGeom>
              <a:avLst/>
              <a:gdLst>
                <a:gd name="T0" fmla="*/ 7 w 53"/>
                <a:gd name="T1" fmla="*/ 8 h 30"/>
                <a:gd name="T2" fmla="*/ 11 w 53"/>
                <a:gd name="T3" fmla="*/ 9 h 30"/>
                <a:gd name="T4" fmla="*/ 8 w 53"/>
                <a:gd name="T5" fmla="*/ 9 h 30"/>
                <a:gd name="T6" fmla="*/ 10 w 53"/>
                <a:gd name="T7" fmla="*/ 9 h 30"/>
                <a:gd name="T8" fmla="*/ 8 w 53"/>
                <a:gd name="T9" fmla="*/ 10 h 30"/>
                <a:gd name="T10" fmla="*/ 9 w 53"/>
                <a:gd name="T11" fmla="*/ 12 h 30"/>
                <a:gd name="T12" fmla="*/ 7 w 53"/>
                <a:gd name="T13" fmla="*/ 12 h 30"/>
                <a:gd name="T14" fmla="*/ 7 w 53"/>
                <a:gd name="T15" fmla="*/ 14 h 30"/>
                <a:gd name="T16" fmla="*/ 2 w 53"/>
                <a:gd name="T17" fmla="*/ 14 h 30"/>
                <a:gd name="T18" fmla="*/ 3 w 53"/>
                <a:gd name="T19" fmla="*/ 19 h 30"/>
                <a:gd name="T20" fmla="*/ 6 w 53"/>
                <a:gd name="T21" fmla="*/ 20 h 30"/>
                <a:gd name="T22" fmla="*/ 8 w 53"/>
                <a:gd name="T23" fmla="*/ 19 h 30"/>
                <a:gd name="T24" fmla="*/ 14 w 53"/>
                <a:gd name="T25" fmla="*/ 21 h 30"/>
                <a:gd name="T26" fmla="*/ 15 w 53"/>
                <a:gd name="T27" fmla="*/ 20 h 30"/>
                <a:gd name="T28" fmla="*/ 16 w 53"/>
                <a:gd name="T29" fmla="*/ 21 h 30"/>
                <a:gd name="T30" fmla="*/ 17 w 53"/>
                <a:gd name="T31" fmla="*/ 20 h 30"/>
                <a:gd name="T32" fmla="*/ 21 w 53"/>
                <a:gd name="T33" fmla="*/ 21 h 30"/>
                <a:gd name="T34" fmla="*/ 19 w 53"/>
                <a:gd name="T35" fmla="*/ 22 h 30"/>
                <a:gd name="T36" fmla="*/ 24 w 53"/>
                <a:gd name="T37" fmla="*/ 24 h 30"/>
                <a:gd name="T38" fmla="*/ 23 w 53"/>
                <a:gd name="T39" fmla="*/ 24 h 30"/>
                <a:gd name="T40" fmla="*/ 20 w 53"/>
                <a:gd name="T41" fmla="*/ 24 h 30"/>
                <a:gd name="T42" fmla="*/ 22 w 53"/>
                <a:gd name="T43" fmla="*/ 26 h 30"/>
                <a:gd name="T44" fmla="*/ 20 w 53"/>
                <a:gd name="T45" fmla="*/ 26 h 30"/>
                <a:gd name="T46" fmla="*/ 25 w 53"/>
                <a:gd name="T47" fmla="*/ 27 h 30"/>
                <a:gd name="T48" fmla="*/ 28 w 53"/>
                <a:gd name="T49" fmla="*/ 27 h 30"/>
                <a:gd name="T50" fmla="*/ 31 w 53"/>
                <a:gd name="T51" fmla="*/ 28 h 30"/>
                <a:gd name="T52" fmla="*/ 29 w 53"/>
                <a:gd name="T53" fmla="*/ 27 h 30"/>
                <a:gd name="T54" fmla="*/ 35 w 53"/>
                <a:gd name="T55" fmla="*/ 28 h 30"/>
                <a:gd name="T56" fmla="*/ 38 w 53"/>
                <a:gd name="T57" fmla="*/ 28 h 30"/>
                <a:gd name="T58" fmla="*/ 39 w 53"/>
                <a:gd name="T59" fmla="*/ 28 h 30"/>
                <a:gd name="T60" fmla="*/ 46 w 53"/>
                <a:gd name="T61" fmla="*/ 29 h 30"/>
                <a:gd name="T62" fmla="*/ 42 w 53"/>
                <a:gd name="T63" fmla="*/ 27 h 30"/>
                <a:gd name="T64" fmla="*/ 51 w 53"/>
                <a:gd name="T65" fmla="*/ 29 h 30"/>
                <a:gd name="T66" fmla="*/ 47 w 53"/>
                <a:gd name="T67" fmla="*/ 28 h 30"/>
                <a:gd name="T68" fmla="*/ 50 w 53"/>
                <a:gd name="T69" fmla="*/ 28 h 30"/>
                <a:gd name="T70" fmla="*/ 51 w 53"/>
                <a:gd name="T71" fmla="*/ 27 h 30"/>
                <a:gd name="T72" fmla="*/ 50 w 53"/>
                <a:gd name="T73" fmla="*/ 26 h 30"/>
                <a:gd name="T74" fmla="*/ 45 w 53"/>
                <a:gd name="T75" fmla="*/ 25 h 30"/>
                <a:gd name="T76" fmla="*/ 38 w 53"/>
                <a:gd name="T77" fmla="*/ 22 h 30"/>
                <a:gd name="T78" fmla="*/ 30 w 53"/>
                <a:gd name="T79" fmla="*/ 15 h 30"/>
                <a:gd name="T80" fmla="*/ 30 w 53"/>
                <a:gd name="T81" fmla="*/ 13 h 30"/>
                <a:gd name="T82" fmla="*/ 27 w 53"/>
                <a:gd name="T83" fmla="*/ 10 h 30"/>
                <a:gd name="T84" fmla="*/ 29 w 53"/>
                <a:gd name="T85" fmla="*/ 10 h 30"/>
                <a:gd name="T86" fmla="*/ 27 w 53"/>
                <a:gd name="T87" fmla="*/ 9 h 30"/>
                <a:gd name="T88" fmla="*/ 29 w 53"/>
                <a:gd name="T89" fmla="*/ 10 h 30"/>
                <a:gd name="T90" fmla="*/ 29 w 53"/>
                <a:gd name="T91" fmla="*/ 8 h 30"/>
                <a:gd name="T92" fmla="*/ 31 w 53"/>
                <a:gd name="T93" fmla="*/ 8 h 30"/>
                <a:gd name="T94" fmla="*/ 28 w 53"/>
                <a:gd name="T95" fmla="*/ 7 h 30"/>
                <a:gd name="T96" fmla="*/ 32 w 53"/>
                <a:gd name="T97" fmla="*/ 6 h 30"/>
                <a:gd name="T98" fmla="*/ 28 w 53"/>
                <a:gd name="T99" fmla="*/ 5 h 30"/>
                <a:gd name="T100" fmla="*/ 32 w 53"/>
                <a:gd name="T101" fmla="*/ 5 h 30"/>
                <a:gd name="T102" fmla="*/ 29 w 53"/>
                <a:gd name="T103" fmla="*/ 5 h 30"/>
                <a:gd name="T104" fmla="*/ 33 w 53"/>
                <a:gd name="T105" fmla="*/ 4 h 30"/>
                <a:gd name="T106" fmla="*/ 27 w 53"/>
                <a:gd name="T107" fmla="*/ 2 h 30"/>
                <a:gd name="T108" fmla="*/ 17 w 53"/>
                <a:gd name="T109" fmla="*/ 2 h 30"/>
                <a:gd name="T110" fmla="*/ 9 w 53"/>
                <a:gd name="T111" fmla="*/ 3 h 30"/>
                <a:gd name="T112" fmla="*/ 11 w 53"/>
                <a:gd name="T113" fmla="*/ 6 h 30"/>
                <a:gd name="T114" fmla="*/ 5 w 53"/>
                <a:gd name="T115" fmla="*/ 8 h 30"/>
                <a:gd name="T116" fmla="*/ 7 w 53"/>
                <a:gd name="T117"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 h="30">
                  <a:moveTo>
                    <a:pt x="7" y="8"/>
                  </a:moveTo>
                  <a:cubicBezTo>
                    <a:pt x="8" y="8"/>
                    <a:pt x="10" y="8"/>
                    <a:pt x="11" y="9"/>
                  </a:cubicBezTo>
                  <a:cubicBezTo>
                    <a:pt x="10" y="8"/>
                    <a:pt x="9" y="8"/>
                    <a:pt x="8" y="9"/>
                  </a:cubicBezTo>
                  <a:cubicBezTo>
                    <a:pt x="9" y="9"/>
                    <a:pt x="9" y="9"/>
                    <a:pt x="10" y="9"/>
                  </a:cubicBezTo>
                  <a:cubicBezTo>
                    <a:pt x="9" y="10"/>
                    <a:pt x="9" y="10"/>
                    <a:pt x="8" y="10"/>
                  </a:cubicBezTo>
                  <a:cubicBezTo>
                    <a:pt x="8" y="11"/>
                    <a:pt x="9" y="11"/>
                    <a:pt x="9" y="12"/>
                  </a:cubicBezTo>
                  <a:cubicBezTo>
                    <a:pt x="9" y="12"/>
                    <a:pt x="8" y="12"/>
                    <a:pt x="7" y="12"/>
                  </a:cubicBezTo>
                  <a:cubicBezTo>
                    <a:pt x="7" y="13"/>
                    <a:pt x="8" y="14"/>
                    <a:pt x="7" y="14"/>
                  </a:cubicBezTo>
                  <a:cubicBezTo>
                    <a:pt x="5" y="15"/>
                    <a:pt x="3" y="13"/>
                    <a:pt x="2" y="14"/>
                  </a:cubicBezTo>
                  <a:cubicBezTo>
                    <a:pt x="0" y="16"/>
                    <a:pt x="2" y="18"/>
                    <a:pt x="3" y="19"/>
                  </a:cubicBezTo>
                  <a:cubicBezTo>
                    <a:pt x="4" y="20"/>
                    <a:pt x="5" y="20"/>
                    <a:pt x="6" y="20"/>
                  </a:cubicBezTo>
                  <a:cubicBezTo>
                    <a:pt x="7" y="20"/>
                    <a:pt x="10" y="20"/>
                    <a:pt x="8" y="19"/>
                  </a:cubicBezTo>
                  <a:cubicBezTo>
                    <a:pt x="10" y="20"/>
                    <a:pt x="12" y="19"/>
                    <a:pt x="14" y="21"/>
                  </a:cubicBezTo>
                  <a:cubicBezTo>
                    <a:pt x="15" y="20"/>
                    <a:pt x="15" y="20"/>
                    <a:pt x="15" y="20"/>
                  </a:cubicBezTo>
                  <a:cubicBezTo>
                    <a:pt x="16" y="21"/>
                    <a:pt x="16" y="21"/>
                    <a:pt x="16" y="21"/>
                  </a:cubicBezTo>
                  <a:cubicBezTo>
                    <a:pt x="16" y="20"/>
                    <a:pt x="16" y="19"/>
                    <a:pt x="17" y="20"/>
                  </a:cubicBezTo>
                  <a:cubicBezTo>
                    <a:pt x="16" y="23"/>
                    <a:pt x="20" y="21"/>
                    <a:pt x="21" y="21"/>
                  </a:cubicBezTo>
                  <a:cubicBezTo>
                    <a:pt x="20" y="21"/>
                    <a:pt x="19" y="22"/>
                    <a:pt x="19" y="22"/>
                  </a:cubicBezTo>
                  <a:cubicBezTo>
                    <a:pt x="21" y="23"/>
                    <a:pt x="23" y="23"/>
                    <a:pt x="24" y="24"/>
                  </a:cubicBezTo>
                  <a:cubicBezTo>
                    <a:pt x="24" y="23"/>
                    <a:pt x="20" y="23"/>
                    <a:pt x="23" y="24"/>
                  </a:cubicBezTo>
                  <a:cubicBezTo>
                    <a:pt x="22" y="24"/>
                    <a:pt x="21" y="24"/>
                    <a:pt x="20" y="24"/>
                  </a:cubicBezTo>
                  <a:cubicBezTo>
                    <a:pt x="21" y="24"/>
                    <a:pt x="23" y="25"/>
                    <a:pt x="22" y="26"/>
                  </a:cubicBezTo>
                  <a:cubicBezTo>
                    <a:pt x="21" y="26"/>
                    <a:pt x="21" y="26"/>
                    <a:pt x="20" y="26"/>
                  </a:cubicBezTo>
                  <a:cubicBezTo>
                    <a:pt x="22" y="26"/>
                    <a:pt x="24" y="27"/>
                    <a:pt x="25" y="27"/>
                  </a:cubicBezTo>
                  <a:cubicBezTo>
                    <a:pt x="26" y="27"/>
                    <a:pt x="27" y="27"/>
                    <a:pt x="28" y="27"/>
                  </a:cubicBezTo>
                  <a:cubicBezTo>
                    <a:pt x="29" y="28"/>
                    <a:pt x="30" y="28"/>
                    <a:pt x="31" y="28"/>
                  </a:cubicBezTo>
                  <a:cubicBezTo>
                    <a:pt x="30" y="28"/>
                    <a:pt x="30" y="27"/>
                    <a:pt x="29" y="27"/>
                  </a:cubicBezTo>
                  <a:cubicBezTo>
                    <a:pt x="31" y="28"/>
                    <a:pt x="34" y="30"/>
                    <a:pt x="35" y="28"/>
                  </a:cubicBezTo>
                  <a:cubicBezTo>
                    <a:pt x="36" y="27"/>
                    <a:pt x="37" y="27"/>
                    <a:pt x="38" y="28"/>
                  </a:cubicBezTo>
                  <a:cubicBezTo>
                    <a:pt x="38" y="28"/>
                    <a:pt x="42" y="29"/>
                    <a:pt x="39" y="28"/>
                  </a:cubicBezTo>
                  <a:cubicBezTo>
                    <a:pt x="40" y="28"/>
                    <a:pt x="44" y="30"/>
                    <a:pt x="46" y="29"/>
                  </a:cubicBezTo>
                  <a:cubicBezTo>
                    <a:pt x="45" y="28"/>
                    <a:pt x="43" y="28"/>
                    <a:pt x="42" y="27"/>
                  </a:cubicBezTo>
                  <a:cubicBezTo>
                    <a:pt x="45" y="27"/>
                    <a:pt x="48" y="29"/>
                    <a:pt x="51" y="29"/>
                  </a:cubicBezTo>
                  <a:cubicBezTo>
                    <a:pt x="50" y="28"/>
                    <a:pt x="48" y="29"/>
                    <a:pt x="47" y="28"/>
                  </a:cubicBezTo>
                  <a:cubicBezTo>
                    <a:pt x="48" y="28"/>
                    <a:pt x="49" y="28"/>
                    <a:pt x="50" y="28"/>
                  </a:cubicBezTo>
                  <a:cubicBezTo>
                    <a:pt x="51" y="28"/>
                    <a:pt x="53" y="28"/>
                    <a:pt x="51" y="27"/>
                  </a:cubicBezTo>
                  <a:cubicBezTo>
                    <a:pt x="53" y="27"/>
                    <a:pt x="50" y="26"/>
                    <a:pt x="50" y="26"/>
                  </a:cubicBezTo>
                  <a:cubicBezTo>
                    <a:pt x="48" y="26"/>
                    <a:pt x="47" y="25"/>
                    <a:pt x="45" y="25"/>
                  </a:cubicBezTo>
                  <a:cubicBezTo>
                    <a:pt x="43" y="24"/>
                    <a:pt x="40" y="23"/>
                    <a:pt x="38" y="22"/>
                  </a:cubicBezTo>
                  <a:cubicBezTo>
                    <a:pt x="36" y="19"/>
                    <a:pt x="33" y="17"/>
                    <a:pt x="30" y="15"/>
                  </a:cubicBezTo>
                  <a:cubicBezTo>
                    <a:pt x="30" y="15"/>
                    <a:pt x="30" y="13"/>
                    <a:pt x="30" y="13"/>
                  </a:cubicBezTo>
                  <a:cubicBezTo>
                    <a:pt x="29" y="12"/>
                    <a:pt x="29" y="11"/>
                    <a:pt x="27" y="10"/>
                  </a:cubicBezTo>
                  <a:cubicBezTo>
                    <a:pt x="28" y="10"/>
                    <a:pt x="28" y="10"/>
                    <a:pt x="29" y="10"/>
                  </a:cubicBezTo>
                  <a:cubicBezTo>
                    <a:pt x="29" y="10"/>
                    <a:pt x="28" y="9"/>
                    <a:pt x="27" y="9"/>
                  </a:cubicBezTo>
                  <a:cubicBezTo>
                    <a:pt x="28" y="9"/>
                    <a:pt x="28" y="9"/>
                    <a:pt x="29" y="10"/>
                  </a:cubicBezTo>
                  <a:cubicBezTo>
                    <a:pt x="30" y="10"/>
                    <a:pt x="30" y="8"/>
                    <a:pt x="29" y="8"/>
                  </a:cubicBezTo>
                  <a:cubicBezTo>
                    <a:pt x="29" y="8"/>
                    <a:pt x="30" y="8"/>
                    <a:pt x="31" y="8"/>
                  </a:cubicBezTo>
                  <a:cubicBezTo>
                    <a:pt x="30" y="7"/>
                    <a:pt x="29" y="8"/>
                    <a:pt x="28" y="7"/>
                  </a:cubicBezTo>
                  <a:cubicBezTo>
                    <a:pt x="28" y="7"/>
                    <a:pt x="33" y="8"/>
                    <a:pt x="32" y="6"/>
                  </a:cubicBezTo>
                  <a:cubicBezTo>
                    <a:pt x="32" y="5"/>
                    <a:pt x="29" y="6"/>
                    <a:pt x="28" y="5"/>
                  </a:cubicBezTo>
                  <a:cubicBezTo>
                    <a:pt x="29" y="6"/>
                    <a:pt x="31" y="5"/>
                    <a:pt x="32" y="5"/>
                  </a:cubicBezTo>
                  <a:cubicBezTo>
                    <a:pt x="31" y="5"/>
                    <a:pt x="30" y="5"/>
                    <a:pt x="29" y="5"/>
                  </a:cubicBezTo>
                  <a:cubicBezTo>
                    <a:pt x="31" y="4"/>
                    <a:pt x="32" y="5"/>
                    <a:pt x="33" y="4"/>
                  </a:cubicBezTo>
                  <a:cubicBezTo>
                    <a:pt x="32" y="2"/>
                    <a:pt x="29" y="2"/>
                    <a:pt x="27" y="2"/>
                  </a:cubicBezTo>
                  <a:cubicBezTo>
                    <a:pt x="23" y="2"/>
                    <a:pt x="21" y="0"/>
                    <a:pt x="17" y="2"/>
                  </a:cubicBezTo>
                  <a:cubicBezTo>
                    <a:pt x="15" y="3"/>
                    <a:pt x="11" y="1"/>
                    <a:pt x="9" y="3"/>
                  </a:cubicBezTo>
                  <a:cubicBezTo>
                    <a:pt x="9" y="4"/>
                    <a:pt x="10" y="6"/>
                    <a:pt x="11" y="6"/>
                  </a:cubicBezTo>
                  <a:cubicBezTo>
                    <a:pt x="9" y="6"/>
                    <a:pt x="6" y="6"/>
                    <a:pt x="5" y="8"/>
                  </a:cubicBezTo>
                  <a:cubicBezTo>
                    <a:pt x="6" y="8"/>
                    <a:pt x="6" y="8"/>
                    <a:pt x="7" y="8"/>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00" name="Freeform 1873">
              <a:extLst>
                <a:ext uri="{FF2B5EF4-FFF2-40B4-BE49-F238E27FC236}">
                  <a16:creationId xmlns:a16="http://schemas.microsoft.com/office/drawing/2014/main" xmlns="" id="{11410ABA-B57B-4059-8E7D-56E02EB74E2F}"/>
                </a:ext>
              </a:extLst>
            </p:cNvPr>
            <p:cNvSpPr>
              <a:spLocks/>
            </p:cNvSpPr>
            <p:nvPr/>
          </p:nvSpPr>
          <p:spPr bwMode="auto">
            <a:xfrm>
              <a:off x="5228616" y="1328158"/>
              <a:ext cx="148111" cy="74396"/>
            </a:xfrm>
            <a:custGeom>
              <a:avLst/>
              <a:gdLst>
                <a:gd name="T0" fmla="*/ 7 w 53"/>
                <a:gd name="T1" fmla="*/ 8 h 30"/>
                <a:gd name="T2" fmla="*/ 11 w 53"/>
                <a:gd name="T3" fmla="*/ 9 h 30"/>
                <a:gd name="T4" fmla="*/ 8 w 53"/>
                <a:gd name="T5" fmla="*/ 9 h 30"/>
                <a:gd name="T6" fmla="*/ 10 w 53"/>
                <a:gd name="T7" fmla="*/ 9 h 30"/>
                <a:gd name="T8" fmla="*/ 8 w 53"/>
                <a:gd name="T9" fmla="*/ 10 h 30"/>
                <a:gd name="T10" fmla="*/ 9 w 53"/>
                <a:gd name="T11" fmla="*/ 12 h 30"/>
                <a:gd name="T12" fmla="*/ 7 w 53"/>
                <a:gd name="T13" fmla="*/ 12 h 30"/>
                <a:gd name="T14" fmla="*/ 7 w 53"/>
                <a:gd name="T15" fmla="*/ 14 h 30"/>
                <a:gd name="T16" fmla="*/ 2 w 53"/>
                <a:gd name="T17" fmla="*/ 14 h 30"/>
                <a:gd name="T18" fmla="*/ 3 w 53"/>
                <a:gd name="T19" fmla="*/ 19 h 30"/>
                <a:gd name="T20" fmla="*/ 6 w 53"/>
                <a:gd name="T21" fmla="*/ 20 h 30"/>
                <a:gd name="T22" fmla="*/ 8 w 53"/>
                <a:gd name="T23" fmla="*/ 19 h 30"/>
                <a:gd name="T24" fmla="*/ 14 w 53"/>
                <a:gd name="T25" fmla="*/ 21 h 30"/>
                <a:gd name="T26" fmla="*/ 15 w 53"/>
                <a:gd name="T27" fmla="*/ 20 h 30"/>
                <a:gd name="T28" fmla="*/ 16 w 53"/>
                <a:gd name="T29" fmla="*/ 21 h 30"/>
                <a:gd name="T30" fmla="*/ 17 w 53"/>
                <a:gd name="T31" fmla="*/ 20 h 30"/>
                <a:gd name="T32" fmla="*/ 21 w 53"/>
                <a:gd name="T33" fmla="*/ 21 h 30"/>
                <a:gd name="T34" fmla="*/ 19 w 53"/>
                <a:gd name="T35" fmla="*/ 22 h 30"/>
                <a:gd name="T36" fmla="*/ 24 w 53"/>
                <a:gd name="T37" fmla="*/ 24 h 30"/>
                <a:gd name="T38" fmla="*/ 23 w 53"/>
                <a:gd name="T39" fmla="*/ 24 h 30"/>
                <a:gd name="T40" fmla="*/ 20 w 53"/>
                <a:gd name="T41" fmla="*/ 24 h 30"/>
                <a:gd name="T42" fmla="*/ 22 w 53"/>
                <a:gd name="T43" fmla="*/ 26 h 30"/>
                <a:gd name="T44" fmla="*/ 20 w 53"/>
                <a:gd name="T45" fmla="*/ 26 h 30"/>
                <a:gd name="T46" fmla="*/ 25 w 53"/>
                <a:gd name="T47" fmla="*/ 27 h 30"/>
                <a:gd name="T48" fmla="*/ 28 w 53"/>
                <a:gd name="T49" fmla="*/ 27 h 30"/>
                <a:gd name="T50" fmla="*/ 31 w 53"/>
                <a:gd name="T51" fmla="*/ 28 h 30"/>
                <a:gd name="T52" fmla="*/ 29 w 53"/>
                <a:gd name="T53" fmla="*/ 27 h 30"/>
                <a:gd name="T54" fmla="*/ 35 w 53"/>
                <a:gd name="T55" fmla="*/ 28 h 30"/>
                <a:gd name="T56" fmla="*/ 38 w 53"/>
                <a:gd name="T57" fmla="*/ 28 h 30"/>
                <a:gd name="T58" fmla="*/ 39 w 53"/>
                <a:gd name="T59" fmla="*/ 28 h 30"/>
                <a:gd name="T60" fmla="*/ 46 w 53"/>
                <a:gd name="T61" fmla="*/ 29 h 30"/>
                <a:gd name="T62" fmla="*/ 42 w 53"/>
                <a:gd name="T63" fmla="*/ 27 h 30"/>
                <a:gd name="T64" fmla="*/ 51 w 53"/>
                <a:gd name="T65" fmla="*/ 29 h 30"/>
                <a:gd name="T66" fmla="*/ 47 w 53"/>
                <a:gd name="T67" fmla="*/ 28 h 30"/>
                <a:gd name="T68" fmla="*/ 50 w 53"/>
                <a:gd name="T69" fmla="*/ 28 h 30"/>
                <a:gd name="T70" fmla="*/ 51 w 53"/>
                <a:gd name="T71" fmla="*/ 27 h 30"/>
                <a:gd name="T72" fmla="*/ 50 w 53"/>
                <a:gd name="T73" fmla="*/ 26 h 30"/>
                <a:gd name="T74" fmla="*/ 45 w 53"/>
                <a:gd name="T75" fmla="*/ 25 h 30"/>
                <a:gd name="T76" fmla="*/ 38 w 53"/>
                <a:gd name="T77" fmla="*/ 22 h 30"/>
                <a:gd name="T78" fmla="*/ 30 w 53"/>
                <a:gd name="T79" fmla="*/ 15 h 30"/>
                <a:gd name="T80" fmla="*/ 30 w 53"/>
                <a:gd name="T81" fmla="*/ 13 h 30"/>
                <a:gd name="T82" fmla="*/ 27 w 53"/>
                <a:gd name="T83" fmla="*/ 10 h 30"/>
                <a:gd name="T84" fmla="*/ 29 w 53"/>
                <a:gd name="T85" fmla="*/ 10 h 30"/>
                <a:gd name="T86" fmla="*/ 27 w 53"/>
                <a:gd name="T87" fmla="*/ 9 h 30"/>
                <a:gd name="T88" fmla="*/ 29 w 53"/>
                <a:gd name="T89" fmla="*/ 10 h 30"/>
                <a:gd name="T90" fmla="*/ 29 w 53"/>
                <a:gd name="T91" fmla="*/ 8 h 30"/>
                <a:gd name="T92" fmla="*/ 31 w 53"/>
                <a:gd name="T93" fmla="*/ 8 h 30"/>
                <a:gd name="T94" fmla="*/ 28 w 53"/>
                <a:gd name="T95" fmla="*/ 7 h 30"/>
                <a:gd name="T96" fmla="*/ 32 w 53"/>
                <a:gd name="T97" fmla="*/ 6 h 30"/>
                <a:gd name="T98" fmla="*/ 28 w 53"/>
                <a:gd name="T99" fmla="*/ 5 h 30"/>
                <a:gd name="T100" fmla="*/ 32 w 53"/>
                <a:gd name="T101" fmla="*/ 5 h 30"/>
                <a:gd name="T102" fmla="*/ 29 w 53"/>
                <a:gd name="T103" fmla="*/ 5 h 30"/>
                <a:gd name="T104" fmla="*/ 33 w 53"/>
                <a:gd name="T105" fmla="*/ 4 h 30"/>
                <a:gd name="T106" fmla="*/ 27 w 53"/>
                <a:gd name="T107" fmla="*/ 2 h 30"/>
                <a:gd name="T108" fmla="*/ 17 w 53"/>
                <a:gd name="T109" fmla="*/ 2 h 30"/>
                <a:gd name="T110" fmla="*/ 9 w 53"/>
                <a:gd name="T111" fmla="*/ 3 h 30"/>
                <a:gd name="T112" fmla="*/ 11 w 53"/>
                <a:gd name="T113" fmla="*/ 6 h 30"/>
                <a:gd name="T114" fmla="*/ 5 w 53"/>
                <a:gd name="T115" fmla="*/ 8 h 30"/>
                <a:gd name="T116" fmla="*/ 7 w 53"/>
                <a:gd name="T117"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 h="30">
                  <a:moveTo>
                    <a:pt x="7" y="8"/>
                  </a:moveTo>
                  <a:cubicBezTo>
                    <a:pt x="8" y="8"/>
                    <a:pt x="10" y="8"/>
                    <a:pt x="11" y="9"/>
                  </a:cubicBezTo>
                  <a:cubicBezTo>
                    <a:pt x="10" y="8"/>
                    <a:pt x="9" y="8"/>
                    <a:pt x="8" y="9"/>
                  </a:cubicBezTo>
                  <a:cubicBezTo>
                    <a:pt x="9" y="9"/>
                    <a:pt x="9" y="9"/>
                    <a:pt x="10" y="9"/>
                  </a:cubicBezTo>
                  <a:cubicBezTo>
                    <a:pt x="9" y="10"/>
                    <a:pt x="9" y="10"/>
                    <a:pt x="8" y="10"/>
                  </a:cubicBezTo>
                  <a:cubicBezTo>
                    <a:pt x="8" y="11"/>
                    <a:pt x="9" y="11"/>
                    <a:pt x="9" y="12"/>
                  </a:cubicBezTo>
                  <a:cubicBezTo>
                    <a:pt x="9" y="12"/>
                    <a:pt x="8" y="12"/>
                    <a:pt x="7" y="12"/>
                  </a:cubicBezTo>
                  <a:cubicBezTo>
                    <a:pt x="7" y="13"/>
                    <a:pt x="8" y="14"/>
                    <a:pt x="7" y="14"/>
                  </a:cubicBezTo>
                  <a:cubicBezTo>
                    <a:pt x="5" y="15"/>
                    <a:pt x="3" y="13"/>
                    <a:pt x="2" y="14"/>
                  </a:cubicBezTo>
                  <a:cubicBezTo>
                    <a:pt x="0" y="16"/>
                    <a:pt x="2" y="18"/>
                    <a:pt x="3" y="19"/>
                  </a:cubicBezTo>
                  <a:cubicBezTo>
                    <a:pt x="4" y="20"/>
                    <a:pt x="5" y="20"/>
                    <a:pt x="6" y="20"/>
                  </a:cubicBezTo>
                  <a:cubicBezTo>
                    <a:pt x="7" y="20"/>
                    <a:pt x="10" y="20"/>
                    <a:pt x="8" y="19"/>
                  </a:cubicBezTo>
                  <a:cubicBezTo>
                    <a:pt x="10" y="20"/>
                    <a:pt x="12" y="19"/>
                    <a:pt x="14" y="21"/>
                  </a:cubicBezTo>
                  <a:cubicBezTo>
                    <a:pt x="15" y="20"/>
                    <a:pt x="15" y="20"/>
                    <a:pt x="15" y="20"/>
                  </a:cubicBezTo>
                  <a:cubicBezTo>
                    <a:pt x="16" y="21"/>
                    <a:pt x="16" y="21"/>
                    <a:pt x="16" y="21"/>
                  </a:cubicBezTo>
                  <a:cubicBezTo>
                    <a:pt x="16" y="20"/>
                    <a:pt x="16" y="19"/>
                    <a:pt x="17" y="20"/>
                  </a:cubicBezTo>
                  <a:cubicBezTo>
                    <a:pt x="16" y="23"/>
                    <a:pt x="20" y="21"/>
                    <a:pt x="21" y="21"/>
                  </a:cubicBezTo>
                  <a:cubicBezTo>
                    <a:pt x="20" y="21"/>
                    <a:pt x="19" y="22"/>
                    <a:pt x="19" y="22"/>
                  </a:cubicBezTo>
                  <a:cubicBezTo>
                    <a:pt x="21" y="23"/>
                    <a:pt x="23" y="23"/>
                    <a:pt x="24" y="24"/>
                  </a:cubicBezTo>
                  <a:cubicBezTo>
                    <a:pt x="24" y="23"/>
                    <a:pt x="20" y="23"/>
                    <a:pt x="23" y="24"/>
                  </a:cubicBezTo>
                  <a:cubicBezTo>
                    <a:pt x="22" y="24"/>
                    <a:pt x="21" y="24"/>
                    <a:pt x="20" y="24"/>
                  </a:cubicBezTo>
                  <a:cubicBezTo>
                    <a:pt x="21" y="24"/>
                    <a:pt x="23" y="25"/>
                    <a:pt x="22" y="26"/>
                  </a:cubicBezTo>
                  <a:cubicBezTo>
                    <a:pt x="21" y="26"/>
                    <a:pt x="21" y="26"/>
                    <a:pt x="20" y="26"/>
                  </a:cubicBezTo>
                  <a:cubicBezTo>
                    <a:pt x="22" y="26"/>
                    <a:pt x="24" y="27"/>
                    <a:pt x="25" y="27"/>
                  </a:cubicBezTo>
                  <a:cubicBezTo>
                    <a:pt x="26" y="27"/>
                    <a:pt x="27" y="27"/>
                    <a:pt x="28" y="27"/>
                  </a:cubicBezTo>
                  <a:cubicBezTo>
                    <a:pt x="29" y="28"/>
                    <a:pt x="30" y="28"/>
                    <a:pt x="31" y="28"/>
                  </a:cubicBezTo>
                  <a:cubicBezTo>
                    <a:pt x="30" y="28"/>
                    <a:pt x="30" y="27"/>
                    <a:pt x="29" y="27"/>
                  </a:cubicBezTo>
                  <a:cubicBezTo>
                    <a:pt x="31" y="28"/>
                    <a:pt x="34" y="30"/>
                    <a:pt x="35" y="28"/>
                  </a:cubicBezTo>
                  <a:cubicBezTo>
                    <a:pt x="36" y="27"/>
                    <a:pt x="37" y="27"/>
                    <a:pt x="38" y="28"/>
                  </a:cubicBezTo>
                  <a:cubicBezTo>
                    <a:pt x="38" y="28"/>
                    <a:pt x="42" y="29"/>
                    <a:pt x="39" y="28"/>
                  </a:cubicBezTo>
                  <a:cubicBezTo>
                    <a:pt x="40" y="28"/>
                    <a:pt x="44" y="30"/>
                    <a:pt x="46" y="29"/>
                  </a:cubicBezTo>
                  <a:cubicBezTo>
                    <a:pt x="45" y="28"/>
                    <a:pt x="43" y="28"/>
                    <a:pt x="42" y="27"/>
                  </a:cubicBezTo>
                  <a:cubicBezTo>
                    <a:pt x="45" y="27"/>
                    <a:pt x="48" y="29"/>
                    <a:pt x="51" y="29"/>
                  </a:cubicBezTo>
                  <a:cubicBezTo>
                    <a:pt x="50" y="28"/>
                    <a:pt x="48" y="29"/>
                    <a:pt x="47" y="28"/>
                  </a:cubicBezTo>
                  <a:cubicBezTo>
                    <a:pt x="48" y="28"/>
                    <a:pt x="49" y="28"/>
                    <a:pt x="50" y="28"/>
                  </a:cubicBezTo>
                  <a:cubicBezTo>
                    <a:pt x="51" y="28"/>
                    <a:pt x="53" y="28"/>
                    <a:pt x="51" y="27"/>
                  </a:cubicBezTo>
                  <a:cubicBezTo>
                    <a:pt x="53" y="27"/>
                    <a:pt x="50" y="26"/>
                    <a:pt x="50" y="26"/>
                  </a:cubicBezTo>
                  <a:cubicBezTo>
                    <a:pt x="48" y="26"/>
                    <a:pt x="47" y="25"/>
                    <a:pt x="45" y="25"/>
                  </a:cubicBezTo>
                  <a:cubicBezTo>
                    <a:pt x="43" y="24"/>
                    <a:pt x="40" y="23"/>
                    <a:pt x="38" y="22"/>
                  </a:cubicBezTo>
                  <a:cubicBezTo>
                    <a:pt x="36" y="19"/>
                    <a:pt x="33" y="17"/>
                    <a:pt x="30" y="15"/>
                  </a:cubicBezTo>
                  <a:cubicBezTo>
                    <a:pt x="30" y="15"/>
                    <a:pt x="30" y="13"/>
                    <a:pt x="30" y="13"/>
                  </a:cubicBezTo>
                  <a:cubicBezTo>
                    <a:pt x="29" y="12"/>
                    <a:pt x="29" y="11"/>
                    <a:pt x="27" y="10"/>
                  </a:cubicBezTo>
                  <a:cubicBezTo>
                    <a:pt x="28" y="10"/>
                    <a:pt x="28" y="10"/>
                    <a:pt x="29" y="10"/>
                  </a:cubicBezTo>
                  <a:cubicBezTo>
                    <a:pt x="29" y="10"/>
                    <a:pt x="28" y="9"/>
                    <a:pt x="27" y="9"/>
                  </a:cubicBezTo>
                  <a:cubicBezTo>
                    <a:pt x="28" y="9"/>
                    <a:pt x="28" y="9"/>
                    <a:pt x="29" y="10"/>
                  </a:cubicBezTo>
                  <a:cubicBezTo>
                    <a:pt x="30" y="10"/>
                    <a:pt x="30" y="8"/>
                    <a:pt x="29" y="8"/>
                  </a:cubicBezTo>
                  <a:cubicBezTo>
                    <a:pt x="29" y="8"/>
                    <a:pt x="30" y="8"/>
                    <a:pt x="31" y="8"/>
                  </a:cubicBezTo>
                  <a:cubicBezTo>
                    <a:pt x="30" y="7"/>
                    <a:pt x="29" y="8"/>
                    <a:pt x="28" y="7"/>
                  </a:cubicBezTo>
                  <a:cubicBezTo>
                    <a:pt x="28" y="7"/>
                    <a:pt x="33" y="8"/>
                    <a:pt x="32" y="6"/>
                  </a:cubicBezTo>
                  <a:cubicBezTo>
                    <a:pt x="32" y="5"/>
                    <a:pt x="29" y="6"/>
                    <a:pt x="28" y="5"/>
                  </a:cubicBezTo>
                  <a:cubicBezTo>
                    <a:pt x="29" y="6"/>
                    <a:pt x="31" y="5"/>
                    <a:pt x="32" y="5"/>
                  </a:cubicBezTo>
                  <a:cubicBezTo>
                    <a:pt x="31" y="5"/>
                    <a:pt x="30" y="5"/>
                    <a:pt x="29" y="5"/>
                  </a:cubicBezTo>
                  <a:cubicBezTo>
                    <a:pt x="31" y="4"/>
                    <a:pt x="32" y="5"/>
                    <a:pt x="33" y="4"/>
                  </a:cubicBezTo>
                  <a:cubicBezTo>
                    <a:pt x="32" y="2"/>
                    <a:pt x="29" y="2"/>
                    <a:pt x="27" y="2"/>
                  </a:cubicBezTo>
                  <a:cubicBezTo>
                    <a:pt x="23" y="2"/>
                    <a:pt x="21" y="0"/>
                    <a:pt x="17" y="2"/>
                  </a:cubicBezTo>
                  <a:cubicBezTo>
                    <a:pt x="15" y="3"/>
                    <a:pt x="11" y="1"/>
                    <a:pt x="9" y="3"/>
                  </a:cubicBezTo>
                  <a:cubicBezTo>
                    <a:pt x="9" y="4"/>
                    <a:pt x="10" y="6"/>
                    <a:pt x="11" y="6"/>
                  </a:cubicBezTo>
                  <a:cubicBezTo>
                    <a:pt x="9" y="6"/>
                    <a:pt x="6" y="6"/>
                    <a:pt x="5" y="8"/>
                  </a:cubicBezTo>
                  <a:cubicBezTo>
                    <a:pt x="6" y="8"/>
                    <a:pt x="6" y="8"/>
                    <a:pt x="7" y="8"/>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01" name="Freeform 1874">
              <a:extLst>
                <a:ext uri="{FF2B5EF4-FFF2-40B4-BE49-F238E27FC236}">
                  <a16:creationId xmlns:a16="http://schemas.microsoft.com/office/drawing/2014/main" xmlns="" id="{CB5A2E1C-9713-4AA4-BE9B-A092C665E61F}"/>
                </a:ext>
              </a:extLst>
            </p:cNvPr>
            <p:cNvSpPr>
              <a:spLocks/>
            </p:cNvSpPr>
            <p:nvPr/>
          </p:nvSpPr>
          <p:spPr bwMode="auto">
            <a:xfrm>
              <a:off x="5239645" y="1168135"/>
              <a:ext cx="20484" cy="4212"/>
            </a:xfrm>
            <a:custGeom>
              <a:avLst/>
              <a:gdLst>
                <a:gd name="T0" fmla="*/ 0 w 7"/>
                <a:gd name="T1" fmla="*/ 0 h 2"/>
                <a:gd name="T2" fmla="*/ 7 w 7"/>
                <a:gd name="T3" fmla="*/ 0 h 2"/>
                <a:gd name="T4" fmla="*/ 0 w 7"/>
                <a:gd name="T5" fmla="*/ 0 h 2"/>
              </a:gdLst>
              <a:ahLst/>
              <a:cxnLst>
                <a:cxn ang="0">
                  <a:pos x="T0" y="T1"/>
                </a:cxn>
                <a:cxn ang="0">
                  <a:pos x="T2" y="T3"/>
                </a:cxn>
                <a:cxn ang="0">
                  <a:pos x="T4" y="T5"/>
                </a:cxn>
              </a:cxnLst>
              <a:rect l="0" t="0" r="r" b="b"/>
              <a:pathLst>
                <a:path w="7" h="2">
                  <a:moveTo>
                    <a:pt x="0" y="0"/>
                  </a:moveTo>
                  <a:cubicBezTo>
                    <a:pt x="1" y="2"/>
                    <a:pt x="6" y="1"/>
                    <a:pt x="7" y="0"/>
                  </a:cubicBezTo>
                  <a:cubicBezTo>
                    <a:pt x="5" y="0"/>
                    <a:pt x="2"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02" name="Freeform 1875">
              <a:extLst>
                <a:ext uri="{FF2B5EF4-FFF2-40B4-BE49-F238E27FC236}">
                  <a16:creationId xmlns:a16="http://schemas.microsoft.com/office/drawing/2014/main" xmlns="" id="{954AA358-C6CA-4B1C-B84C-7673728904EC}"/>
                </a:ext>
              </a:extLst>
            </p:cNvPr>
            <p:cNvSpPr>
              <a:spLocks/>
            </p:cNvSpPr>
            <p:nvPr/>
          </p:nvSpPr>
          <p:spPr bwMode="auto">
            <a:xfrm>
              <a:off x="5239645" y="1168135"/>
              <a:ext cx="20484" cy="4212"/>
            </a:xfrm>
            <a:custGeom>
              <a:avLst/>
              <a:gdLst>
                <a:gd name="T0" fmla="*/ 0 w 7"/>
                <a:gd name="T1" fmla="*/ 0 h 2"/>
                <a:gd name="T2" fmla="*/ 7 w 7"/>
                <a:gd name="T3" fmla="*/ 0 h 2"/>
                <a:gd name="T4" fmla="*/ 0 w 7"/>
                <a:gd name="T5" fmla="*/ 0 h 2"/>
              </a:gdLst>
              <a:ahLst/>
              <a:cxnLst>
                <a:cxn ang="0">
                  <a:pos x="T0" y="T1"/>
                </a:cxn>
                <a:cxn ang="0">
                  <a:pos x="T2" y="T3"/>
                </a:cxn>
                <a:cxn ang="0">
                  <a:pos x="T4" y="T5"/>
                </a:cxn>
              </a:cxnLst>
              <a:rect l="0" t="0" r="r" b="b"/>
              <a:pathLst>
                <a:path w="7" h="2">
                  <a:moveTo>
                    <a:pt x="0" y="0"/>
                  </a:moveTo>
                  <a:cubicBezTo>
                    <a:pt x="1" y="2"/>
                    <a:pt x="6" y="1"/>
                    <a:pt x="7" y="0"/>
                  </a:cubicBezTo>
                  <a:cubicBezTo>
                    <a:pt x="5" y="0"/>
                    <a:pt x="2"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03" name="Freeform 1876">
              <a:extLst>
                <a:ext uri="{FF2B5EF4-FFF2-40B4-BE49-F238E27FC236}">
                  <a16:creationId xmlns:a16="http://schemas.microsoft.com/office/drawing/2014/main" xmlns="" id="{85BD864D-33FF-425F-853E-7B5ED147B73F}"/>
                </a:ext>
              </a:extLst>
            </p:cNvPr>
            <p:cNvSpPr>
              <a:spLocks/>
            </p:cNvSpPr>
            <p:nvPr/>
          </p:nvSpPr>
          <p:spPr bwMode="auto">
            <a:xfrm>
              <a:off x="5242797" y="1158308"/>
              <a:ext cx="17333" cy="1404"/>
            </a:xfrm>
            <a:custGeom>
              <a:avLst/>
              <a:gdLst>
                <a:gd name="T0" fmla="*/ 0 w 6"/>
                <a:gd name="T1" fmla="*/ 0 h 1"/>
                <a:gd name="T2" fmla="*/ 6 w 6"/>
                <a:gd name="T3" fmla="*/ 0 h 1"/>
                <a:gd name="T4" fmla="*/ 0 w 6"/>
                <a:gd name="T5" fmla="*/ 0 h 1"/>
              </a:gdLst>
              <a:ahLst/>
              <a:cxnLst>
                <a:cxn ang="0">
                  <a:pos x="T0" y="T1"/>
                </a:cxn>
                <a:cxn ang="0">
                  <a:pos x="T2" y="T3"/>
                </a:cxn>
                <a:cxn ang="0">
                  <a:pos x="T4" y="T5"/>
                </a:cxn>
              </a:cxnLst>
              <a:rect l="0" t="0" r="r" b="b"/>
              <a:pathLst>
                <a:path w="6" h="1">
                  <a:moveTo>
                    <a:pt x="0" y="0"/>
                  </a:moveTo>
                  <a:cubicBezTo>
                    <a:pt x="2" y="1"/>
                    <a:pt x="4" y="1"/>
                    <a:pt x="6" y="0"/>
                  </a:cubicBezTo>
                  <a:cubicBezTo>
                    <a:pt x="4" y="0"/>
                    <a:pt x="2"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04" name="Freeform 1877">
              <a:extLst>
                <a:ext uri="{FF2B5EF4-FFF2-40B4-BE49-F238E27FC236}">
                  <a16:creationId xmlns:a16="http://schemas.microsoft.com/office/drawing/2014/main" xmlns="" id="{3D1E6637-D185-4943-A99A-B3D1DB59F4E0}"/>
                </a:ext>
              </a:extLst>
            </p:cNvPr>
            <p:cNvSpPr>
              <a:spLocks/>
            </p:cNvSpPr>
            <p:nvPr/>
          </p:nvSpPr>
          <p:spPr bwMode="auto">
            <a:xfrm>
              <a:off x="5242797" y="1158308"/>
              <a:ext cx="17333" cy="1404"/>
            </a:xfrm>
            <a:custGeom>
              <a:avLst/>
              <a:gdLst>
                <a:gd name="T0" fmla="*/ 0 w 6"/>
                <a:gd name="T1" fmla="*/ 0 h 1"/>
                <a:gd name="T2" fmla="*/ 6 w 6"/>
                <a:gd name="T3" fmla="*/ 0 h 1"/>
                <a:gd name="T4" fmla="*/ 0 w 6"/>
                <a:gd name="T5" fmla="*/ 0 h 1"/>
              </a:gdLst>
              <a:ahLst/>
              <a:cxnLst>
                <a:cxn ang="0">
                  <a:pos x="T0" y="T1"/>
                </a:cxn>
                <a:cxn ang="0">
                  <a:pos x="T2" y="T3"/>
                </a:cxn>
                <a:cxn ang="0">
                  <a:pos x="T4" y="T5"/>
                </a:cxn>
              </a:cxnLst>
              <a:rect l="0" t="0" r="r" b="b"/>
              <a:pathLst>
                <a:path w="6" h="1">
                  <a:moveTo>
                    <a:pt x="0" y="0"/>
                  </a:moveTo>
                  <a:cubicBezTo>
                    <a:pt x="2" y="1"/>
                    <a:pt x="4" y="1"/>
                    <a:pt x="6" y="0"/>
                  </a:cubicBezTo>
                  <a:cubicBezTo>
                    <a:pt x="4" y="0"/>
                    <a:pt x="2"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05" name="Freeform 1878">
              <a:extLst>
                <a:ext uri="{FF2B5EF4-FFF2-40B4-BE49-F238E27FC236}">
                  <a16:creationId xmlns:a16="http://schemas.microsoft.com/office/drawing/2014/main" xmlns="" id="{04E3E53C-4D3B-46FF-9CA3-47C99173F177}"/>
                </a:ext>
              </a:extLst>
            </p:cNvPr>
            <p:cNvSpPr>
              <a:spLocks/>
            </p:cNvSpPr>
            <p:nvPr/>
          </p:nvSpPr>
          <p:spPr bwMode="auto">
            <a:xfrm>
              <a:off x="5249100" y="1162520"/>
              <a:ext cx="1577"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06" name="Freeform 1879">
              <a:extLst>
                <a:ext uri="{FF2B5EF4-FFF2-40B4-BE49-F238E27FC236}">
                  <a16:creationId xmlns:a16="http://schemas.microsoft.com/office/drawing/2014/main" xmlns="" id="{8CC2DC5B-6DCB-49EB-9DBB-C7FDB1B36B45}"/>
                </a:ext>
              </a:extLst>
            </p:cNvPr>
            <p:cNvSpPr>
              <a:spLocks/>
            </p:cNvSpPr>
            <p:nvPr/>
          </p:nvSpPr>
          <p:spPr bwMode="auto">
            <a:xfrm>
              <a:off x="5249100" y="1162520"/>
              <a:ext cx="1577"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07" name="Freeform 1880">
              <a:extLst>
                <a:ext uri="{FF2B5EF4-FFF2-40B4-BE49-F238E27FC236}">
                  <a16:creationId xmlns:a16="http://schemas.microsoft.com/office/drawing/2014/main" xmlns="" id="{B7416D15-4A53-45BC-8CC5-DFA10CF1F44F}"/>
                </a:ext>
              </a:extLst>
            </p:cNvPr>
            <p:cNvSpPr>
              <a:spLocks/>
            </p:cNvSpPr>
            <p:nvPr/>
          </p:nvSpPr>
          <p:spPr bwMode="auto">
            <a:xfrm>
              <a:off x="5253828" y="1159712"/>
              <a:ext cx="17333" cy="2807"/>
            </a:xfrm>
            <a:custGeom>
              <a:avLst/>
              <a:gdLst>
                <a:gd name="T0" fmla="*/ 0 w 6"/>
                <a:gd name="T1" fmla="*/ 0 h 1"/>
                <a:gd name="T2" fmla="*/ 6 w 6"/>
                <a:gd name="T3" fmla="*/ 1 h 1"/>
                <a:gd name="T4" fmla="*/ 0 w 6"/>
                <a:gd name="T5" fmla="*/ 0 h 1"/>
              </a:gdLst>
              <a:ahLst/>
              <a:cxnLst>
                <a:cxn ang="0">
                  <a:pos x="T0" y="T1"/>
                </a:cxn>
                <a:cxn ang="0">
                  <a:pos x="T2" y="T3"/>
                </a:cxn>
                <a:cxn ang="0">
                  <a:pos x="T4" y="T5"/>
                </a:cxn>
              </a:cxnLst>
              <a:rect l="0" t="0" r="r" b="b"/>
              <a:pathLst>
                <a:path w="6" h="1">
                  <a:moveTo>
                    <a:pt x="0" y="0"/>
                  </a:moveTo>
                  <a:cubicBezTo>
                    <a:pt x="2" y="1"/>
                    <a:pt x="4" y="1"/>
                    <a:pt x="6" y="1"/>
                  </a:cubicBezTo>
                  <a:cubicBezTo>
                    <a:pt x="4" y="0"/>
                    <a:pt x="2"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08" name="Freeform 1881">
              <a:extLst>
                <a:ext uri="{FF2B5EF4-FFF2-40B4-BE49-F238E27FC236}">
                  <a16:creationId xmlns:a16="http://schemas.microsoft.com/office/drawing/2014/main" xmlns="" id="{069C5385-E893-40D7-8B37-B1E9E21F6710}"/>
                </a:ext>
              </a:extLst>
            </p:cNvPr>
            <p:cNvSpPr>
              <a:spLocks/>
            </p:cNvSpPr>
            <p:nvPr/>
          </p:nvSpPr>
          <p:spPr bwMode="auto">
            <a:xfrm>
              <a:off x="5253828" y="1159712"/>
              <a:ext cx="17333" cy="2807"/>
            </a:xfrm>
            <a:custGeom>
              <a:avLst/>
              <a:gdLst>
                <a:gd name="T0" fmla="*/ 0 w 6"/>
                <a:gd name="T1" fmla="*/ 0 h 1"/>
                <a:gd name="T2" fmla="*/ 6 w 6"/>
                <a:gd name="T3" fmla="*/ 1 h 1"/>
                <a:gd name="T4" fmla="*/ 0 w 6"/>
                <a:gd name="T5" fmla="*/ 0 h 1"/>
              </a:gdLst>
              <a:ahLst/>
              <a:cxnLst>
                <a:cxn ang="0">
                  <a:pos x="T0" y="T1"/>
                </a:cxn>
                <a:cxn ang="0">
                  <a:pos x="T2" y="T3"/>
                </a:cxn>
                <a:cxn ang="0">
                  <a:pos x="T4" y="T5"/>
                </a:cxn>
              </a:cxnLst>
              <a:rect l="0" t="0" r="r" b="b"/>
              <a:pathLst>
                <a:path w="6" h="1">
                  <a:moveTo>
                    <a:pt x="0" y="0"/>
                  </a:moveTo>
                  <a:cubicBezTo>
                    <a:pt x="2" y="1"/>
                    <a:pt x="4" y="1"/>
                    <a:pt x="6" y="1"/>
                  </a:cubicBezTo>
                  <a:cubicBezTo>
                    <a:pt x="4" y="0"/>
                    <a:pt x="2"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09" name="Freeform 1882">
              <a:extLst>
                <a:ext uri="{FF2B5EF4-FFF2-40B4-BE49-F238E27FC236}">
                  <a16:creationId xmlns:a16="http://schemas.microsoft.com/office/drawing/2014/main" xmlns="" id="{15D5D031-BD39-4D2A-9F7A-C3B4450E813F}"/>
                </a:ext>
              </a:extLst>
            </p:cNvPr>
            <p:cNvSpPr>
              <a:spLocks/>
            </p:cNvSpPr>
            <p:nvPr/>
          </p:nvSpPr>
          <p:spPr bwMode="auto">
            <a:xfrm>
              <a:off x="5256978" y="1249549"/>
              <a:ext cx="261557" cy="87030"/>
            </a:xfrm>
            <a:custGeom>
              <a:avLst/>
              <a:gdLst>
                <a:gd name="T0" fmla="*/ 6 w 94"/>
                <a:gd name="T1" fmla="*/ 33 h 35"/>
                <a:gd name="T2" fmla="*/ 11 w 94"/>
                <a:gd name="T3" fmla="*/ 33 h 35"/>
                <a:gd name="T4" fmla="*/ 18 w 94"/>
                <a:gd name="T5" fmla="*/ 33 h 35"/>
                <a:gd name="T6" fmla="*/ 24 w 94"/>
                <a:gd name="T7" fmla="*/ 34 h 35"/>
                <a:gd name="T8" fmla="*/ 23 w 94"/>
                <a:gd name="T9" fmla="*/ 31 h 35"/>
                <a:gd name="T10" fmla="*/ 21 w 94"/>
                <a:gd name="T11" fmla="*/ 29 h 35"/>
                <a:gd name="T12" fmla="*/ 29 w 94"/>
                <a:gd name="T13" fmla="*/ 30 h 35"/>
                <a:gd name="T14" fmla="*/ 25 w 94"/>
                <a:gd name="T15" fmla="*/ 26 h 35"/>
                <a:gd name="T16" fmla="*/ 31 w 94"/>
                <a:gd name="T17" fmla="*/ 26 h 35"/>
                <a:gd name="T18" fmla="*/ 34 w 94"/>
                <a:gd name="T19" fmla="*/ 26 h 35"/>
                <a:gd name="T20" fmla="*/ 34 w 94"/>
                <a:gd name="T21" fmla="*/ 23 h 35"/>
                <a:gd name="T22" fmla="*/ 35 w 94"/>
                <a:gd name="T23" fmla="*/ 21 h 35"/>
                <a:gd name="T24" fmla="*/ 38 w 94"/>
                <a:gd name="T25" fmla="*/ 20 h 35"/>
                <a:gd name="T26" fmla="*/ 42 w 94"/>
                <a:gd name="T27" fmla="*/ 19 h 35"/>
                <a:gd name="T28" fmla="*/ 40 w 94"/>
                <a:gd name="T29" fmla="*/ 18 h 35"/>
                <a:gd name="T30" fmla="*/ 45 w 94"/>
                <a:gd name="T31" fmla="*/ 18 h 35"/>
                <a:gd name="T32" fmla="*/ 50 w 94"/>
                <a:gd name="T33" fmla="*/ 15 h 35"/>
                <a:gd name="T34" fmla="*/ 61 w 94"/>
                <a:gd name="T35" fmla="*/ 12 h 35"/>
                <a:gd name="T36" fmla="*/ 94 w 94"/>
                <a:gd name="T37" fmla="*/ 4 h 35"/>
                <a:gd name="T38" fmla="*/ 84 w 94"/>
                <a:gd name="T39" fmla="*/ 0 h 35"/>
                <a:gd name="T40" fmla="*/ 74 w 94"/>
                <a:gd name="T41" fmla="*/ 4 h 35"/>
                <a:gd name="T42" fmla="*/ 67 w 94"/>
                <a:gd name="T43" fmla="*/ 5 h 35"/>
                <a:gd name="T44" fmla="*/ 57 w 94"/>
                <a:gd name="T45" fmla="*/ 6 h 35"/>
                <a:gd name="T46" fmla="*/ 42 w 94"/>
                <a:gd name="T47" fmla="*/ 6 h 35"/>
                <a:gd name="T48" fmla="*/ 38 w 94"/>
                <a:gd name="T49" fmla="*/ 9 h 35"/>
                <a:gd name="T50" fmla="*/ 34 w 94"/>
                <a:gd name="T51" fmla="*/ 9 h 35"/>
                <a:gd name="T52" fmla="*/ 30 w 94"/>
                <a:gd name="T53" fmla="*/ 10 h 35"/>
                <a:gd name="T54" fmla="*/ 23 w 94"/>
                <a:gd name="T55" fmla="*/ 13 h 35"/>
                <a:gd name="T56" fmla="*/ 21 w 94"/>
                <a:gd name="T57" fmla="*/ 15 h 35"/>
                <a:gd name="T58" fmla="*/ 16 w 94"/>
                <a:gd name="T59" fmla="*/ 16 h 35"/>
                <a:gd name="T60" fmla="*/ 13 w 94"/>
                <a:gd name="T61" fmla="*/ 18 h 35"/>
                <a:gd name="T62" fmla="*/ 11 w 94"/>
                <a:gd name="T63" fmla="*/ 20 h 35"/>
                <a:gd name="T64" fmla="*/ 19 w 94"/>
                <a:gd name="T65" fmla="*/ 21 h 35"/>
                <a:gd name="T66" fmla="*/ 10 w 94"/>
                <a:gd name="T67" fmla="*/ 21 h 35"/>
                <a:gd name="T68" fmla="*/ 9 w 94"/>
                <a:gd name="T69" fmla="*/ 24 h 35"/>
                <a:gd name="T70" fmla="*/ 8 w 94"/>
                <a:gd name="T71" fmla="*/ 25 h 35"/>
                <a:gd name="T72" fmla="*/ 9 w 94"/>
                <a:gd name="T73" fmla="*/ 26 h 35"/>
                <a:gd name="T74" fmla="*/ 0 w 94"/>
                <a:gd name="T75" fmla="*/ 30 h 35"/>
                <a:gd name="T76" fmla="*/ 11 w 94"/>
                <a:gd name="T7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4" h="35">
                  <a:moveTo>
                    <a:pt x="8" y="31"/>
                  </a:moveTo>
                  <a:cubicBezTo>
                    <a:pt x="7" y="31"/>
                    <a:pt x="4" y="32"/>
                    <a:pt x="6" y="33"/>
                  </a:cubicBezTo>
                  <a:cubicBezTo>
                    <a:pt x="5" y="33"/>
                    <a:pt x="5" y="34"/>
                    <a:pt x="4" y="34"/>
                  </a:cubicBezTo>
                  <a:cubicBezTo>
                    <a:pt x="6" y="35"/>
                    <a:pt x="9" y="33"/>
                    <a:pt x="11" y="33"/>
                  </a:cubicBezTo>
                  <a:cubicBezTo>
                    <a:pt x="12" y="33"/>
                    <a:pt x="13" y="33"/>
                    <a:pt x="14" y="34"/>
                  </a:cubicBezTo>
                  <a:cubicBezTo>
                    <a:pt x="15" y="34"/>
                    <a:pt x="20" y="35"/>
                    <a:pt x="18" y="33"/>
                  </a:cubicBezTo>
                  <a:cubicBezTo>
                    <a:pt x="19" y="34"/>
                    <a:pt x="20" y="34"/>
                    <a:pt x="21" y="35"/>
                  </a:cubicBezTo>
                  <a:cubicBezTo>
                    <a:pt x="22" y="35"/>
                    <a:pt x="25" y="35"/>
                    <a:pt x="24" y="34"/>
                  </a:cubicBezTo>
                  <a:cubicBezTo>
                    <a:pt x="25" y="35"/>
                    <a:pt x="27" y="33"/>
                    <a:pt x="27" y="32"/>
                  </a:cubicBezTo>
                  <a:cubicBezTo>
                    <a:pt x="26" y="32"/>
                    <a:pt x="24" y="32"/>
                    <a:pt x="23" y="31"/>
                  </a:cubicBezTo>
                  <a:cubicBezTo>
                    <a:pt x="24" y="31"/>
                    <a:pt x="27" y="33"/>
                    <a:pt x="29" y="31"/>
                  </a:cubicBezTo>
                  <a:cubicBezTo>
                    <a:pt x="30" y="30"/>
                    <a:pt x="22" y="29"/>
                    <a:pt x="21" y="29"/>
                  </a:cubicBezTo>
                  <a:cubicBezTo>
                    <a:pt x="23" y="29"/>
                    <a:pt x="24" y="29"/>
                    <a:pt x="26" y="29"/>
                  </a:cubicBezTo>
                  <a:cubicBezTo>
                    <a:pt x="27" y="30"/>
                    <a:pt x="28" y="30"/>
                    <a:pt x="29" y="30"/>
                  </a:cubicBezTo>
                  <a:cubicBezTo>
                    <a:pt x="32" y="29"/>
                    <a:pt x="26" y="27"/>
                    <a:pt x="25" y="27"/>
                  </a:cubicBezTo>
                  <a:cubicBezTo>
                    <a:pt x="27" y="27"/>
                    <a:pt x="26" y="26"/>
                    <a:pt x="25" y="26"/>
                  </a:cubicBezTo>
                  <a:cubicBezTo>
                    <a:pt x="27" y="26"/>
                    <a:pt x="29" y="28"/>
                    <a:pt x="31" y="27"/>
                  </a:cubicBezTo>
                  <a:cubicBezTo>
                    <a:pt x="31" y="26"/>
                    <a:pt x="31" y="26"/>
                    <a:pt x="31" y="26"/>
                  </a:cubicBezTo>
                  <a:cubicBezTo>
                    <a:pt x="32" y="27"/>
                    <a:pt x="34" y="26"/>
                    <a:pt x="32" y="26"/>
                  </a:cubicBezTo>
                  <a:cubicBezTo>
                    <a:pt x="32" y="26"/>
                    <a:pt x="33" y="26"/>
                    <a:pt x="34" y="26"/>
                  </a:cubicBezTo>
                  <a:cubicBezTo>
                    <a:pt x="33" y="23"/>
                    <a:pt x="31" y="23"/>
                    <a:pt x="29" y="22"/>
                  </a:cubicBezTo>
                  <a:cubicBezTo>
                    <a:pt x="30" y="23"/>
                    <a:pt x="32" y="23"/>
                    <a:pt x="34" y="23"/>
                  </a:cubicBezTo>
                  <a:cubicBezTo>
                    <a:pt x="35" y="23"/>
                    <a:pt x="37" y="22"/>
                    <a:pt x="35" y="21"/>
                  </a:cubicBezTo>
                  <a:cubicBezTo>
                    <a:pt x="36" y="22"/>
                    <a:pt x="36" y="21"/>
                    <a:pt x="35" y="21"/>
                  </a:cubicBezTo>
                  <a:cubicBezTo>
                    <a:pt x="36" y="21"/>
                    <a:pt x="39" y="23"/>
                    <a:pt x="40" y="21"/>
                  </a:cubicBezTo>
                  <a:cubicBezTo>
                    <a:pt x="39" y="21"/>
                    <a:pt x="39" y="21"/>
                    <a:pt x="38" y="20"/>
                  </a:cubicBezTo>
                  <a:cubicBezTo>
                    <a:pt x="39" y="21"/>
                    <a:pt x="40" y="21"/>
                    <a:pt x="41" y="21"/>
                  </a:cubicBezTo>
                  <a:cubicBezTo>
                    <a:pt x="42" y="21"/>
                    <a:pt x="45" y="20"/>
                    <a:pt x="42" y="19"/>
                  </a:cubicBezTo>
                  <a:cubicBezTo>
                    <a:pt x="43" y="19"/>
                    <a:pt x="43" y="19"/>
                    <a:pt x="44" y="19"/>
                  </a:cubicBezTo>
                  <a:cubicBezTo>
                    <a:pt x="44" y="17"/>
                    <a:pt x="41" y="19"/>
                    <a:pt x="40" y="18"/>
                  </a:cubicBezTo>
                  <a:cubicBezTo>
                    <a:pt x="41" y="18"/>
                    <a:pt x="42" y="18"/>
                    <a:pt x="43" y="17"/>
                  </a:cubicBezTo>
                  <a:cubicBezTo>
                    <a:pt x="43" y="18"/>
                    <a:pt x="44" y="18"/>
                    <a:pt x="45" y="18"/>
                  </a:cubicBezTo>
                  <a:cubicBezTo>
                    <a:pt x="44" y="16"/>
                    <a:pt x="47" y="17"/>
                    <a:pt x="47" y="15"/>
                  </a:cubicBezTo>
                  <a:cubicBezTo>
                    <a:pt x="48" y="16"/>
                    <a:pt x="49" y="15"/>
                    <a:pt x="50" y="15"/>
                  </a:cubicBezTo>
                  <a:cubicBezTo>
                    <a:pt x="52" y="14"/>
                    <a:pt x="54" y="14"/>
                    <a:pt x="56" y="13"/>
                  </a:cubicBezTo>
                  <a:cubicBezTo>
                    <a:pt x="57" y="13"/>
                    <a:pt x="60" y="13"/>
                    <a:pt x="61" y="12"/>
                  </a:cubicBezTo>
                  <a:cubicBezTo>
                    <a:pt x="61" y="12"/>
                    <a:pt x="65" y="12"/>
                    <a:pt x="66" y="11"/>
                  </a:cubicBezTo>
                  <a:cubicBezTo>
                    <a:pt x="75" y="9"/>
                    <a:pt x="85" y="9"/>
                    <a:pt x="94" y="4"/>
                  </a:cubicBezTo>
                  <a:cubicBezTo>
                    <a:pt x="93" y="4"/>
                    <a:pt x="92" y="2"/>
                    <a:pt x="91" y="2"/>
                  </a:cubicBezTo>
                  <a:cubicBezTo>
                    <a:pt x="89" y="0"/>
                    <a:pt x="86" y="0"/>
                    <a:pt x="84" y="0"/>
                  </a:cubicBezTo>
                  <a:cubicBezTo>
                    <a:pt x="80" y="0"/>
                    <a:pt x="75" y="0"/>
                    <a:pt x="72" y="3"/>
                  </a:cubicBezTo>
                  <a:cubicBezTo>
                    <a:pt x="72" y="3"/>
                    <a:pt x="73" y="4"/>
                    <a:pt x="74" y="4"/>
                  </a:cubicBezTo>
                  <a:cubicBezTo>
                    <a:pt x="72" y="4"/>
                    <a:pt x="71" y="4"/>
                    <a:pt x="69" y="4"/>
                  </a:cubicBezTo>
                  <a:cubicBezTo>
                    <a:pt x="68" y="4"/>
                    <a:pt x="68" y="5"/>
                    <a:pt x="67" y="5"/>
                  </a:cubicBezTo>
                  <a:cubicBezTo>
                    <a:pt x="66" y="4"/>
                    <a:pt x="65" y="6"/>
                    <a:pt x="64" y="6"/>
                  </a:cubicBezTo>
                  <a:cubicBezTo>
                    <a:pt x="62" y="6"/>
                    <a:pt x="59" y="6"/>
                    <a:pt x="57" y="6"/>
                  </a:cubicBezTo>
                  <a:cubicBezTo>
                    <a:pt x="54" y="7"/>
                    <a:pt x="51" y="7"/>
                    <a:pt x="47" y="7"/>
                  </a:cubicBezTo>
                  <a:cubicBezTo>
                    <a:pt x="46" y="6"/>
                    <a:pt x="44" y="6"/>
                    <a:pt x="42" y="6"/>
                  </a:cubicBezTo>
                  <a:cubicBezTo>
                    <a:pt x="41" y="6"/>
                    <a:pt x="39" y="8"/>
                    <a:pt x="41" y="8"/>
                  </a:cubicBezTo>
                  <a:cubicBezTo>
                    <a:pt x="40" y="8"/>
                    <a:pt x="39" y="9"/>
                    <a:pt x="38" y="9"/>
                  </a:cubicBezTo>
                  <a:cubicBezTo>
                    <a:pt x="38" y="8"/>
                    <a:pt x="39" y="8"/>
                    <a:pt x="39" y="8"/>
                  </a:cubicBezTo>
                  <a:cubicBezTo>
                    <a:pt x="37" y="8"/>
                    <a:pt x="36" y="8"/>
                    <a:pt x="34" y="9"/>
                  </a:cubicBezTo>
                  <a:cubicBezTo>
                    <a:pt x="35" y="9"/>
                    <a:pt x="36" y="9"/>
                    <a:pt x="37" y="9"/>
                  </a:cubicBezTo>
                  <a:cubicBezTo>
                    <a:pt x="34" y="9"/>
                    <a:pt x="32" y="9"/>
                    <a:pt x="30" y="10"/>
                  </a:cubicBezTo>
                  <a:cubicBezTo>
                    <a:pt x="28" y="11"/>
                    <a:pt x="26" y="11"/>
                    <a:pt x="25" y="11"/>
                  </a:cubicBezTo>
                  <a:cubicBezTo>
                    <a:pt x="24" y="12"/>
                    <a:pt x="20" y="12"/>
                    <a:pt x="23" y="13"/>
                  </a:cubicBezTo>
                  <a:cubicBezTo>
                    <a:pt x="22" y="13"/>
                    <a:pt x="21" y="13"/>
                    <a:pt x="20" y="14"/>
                  </a:cubicBezTo>
                  <a:cubicBezTo>
                    <a:pt x="20" y="14"/>
                    <a:pt x="21" y="14"/>
                    <a:pt x="21" y="15"/>
                  </a:cubicBezTo>
                  <a:cubicBezTo>
                    <a:pt x="19" y="15"/>
                    <a:pt x="17" y="13"/>
                    <a:pt x="15" y="15"/>
                  </a:cubicBezTo>
                  <a:cubicBezTo>
                    <a:pt x="16" y="16"/>
                    <a:pt x="16" y="16"/>
                    <a:pt x="16" y="16"/>
                  </a:cubicBezTo>
                  <a:cubicBezTo>
                    <a:pt x="14" y="19"/>
                    <a:pt x="11" y="15"/>
                    <a:pt x="9" y="17"/>
                  </a:cubicBezTo>
                  <a:cubicBezTo>
                    <a:pt x="8" y="19"/>
                    <a:pt x="17" y="18"/>
                    <a:pt x="13" y="18"/>
                  </a:cubicBezTo>
                  <a:cubicBezTo>
                    <a:pt x="14" y="19"/>
                    <a:pt x="15" y="19"/>
                    <a:pt x="15" y="19"/>
                  </a:cubicBezTo>
                  <a:cubicBezTo>
                    <a:pt x="14" y="19"/>
                    <a:pt x="12" y="19"/>
                    <a:pt x="11" y="20"/>
                  </a:cubicBezTo>
                  <a:cubicBezTo>
                    <a:pt x="13" y="21"/>
                    <a:pt x="14" y="20"/>
                    <a:pt x="15" y="20"/>
                  </a:cubicBezTo>
                  <a:cubicBezTo>
                    <a:pt x="16" y="21"/>
                    <a:pt x="18" y="21"/>
                    <a:pt x="19" y="21"/>
                  </a:cubicBezTo>
                  <a:cubicBezTo>
                    <a:pt x="17" y="21"/>
                    <a:pt x="16" y="21"/>
                    <a:pt x="14" y="21"/>
                  </a:cubicBezTo>
                  <a:cubicBezTo>
                    <a:pt x="13" y="21"/>
                    <a:pt x="11" y="21"/>
                    <a:pt x="10" y="21"/>
                  </a:cubicBezTo>
                  <a:cubicBezTo>
                    <a:pt x="9" y="23"/>
                    <a:pt x="15" y="23"/>
                    <a:pt x="15" y="23"/>
                  </a:cubicBezTo>
                  <a:cubicBezTo>
                    <a:pt x="13" y="23"/>
                    <a:pt x="11" y="23"/>
                    <a:pt x="9" y="24"/>
                  </a:cubicBezTo>
                  <a:cubicBezTo>
                    <a:pt x="10" y="24"/>
                    <a:pt x="11" y="25"/>
                    <a:pt x="12" y="25"/>
                  </a:cubicBezTo>
                  <a:cubicBezTo>
                    <a:pt x="11" y="25"/>
                    <a:pt x="9" y="24"/>
                    <a:pt x="8" y="25"/>
                  </a:cubicBezTo>
                  <a:cubicBezTo>
                    <a:pt x="10" y="25"/>
                    <a:pt x="12" y="26"/>
                    <a:pt x="14" y="27"/>
                  </a:cubicBezTo>
                  <a:cubicBezTo>
                    <a:pt x="13" y="27"/>
                    <a:pt x="11" y="26"/>
                    <a:pt x="9" y="26"/>
                  </a:cubicBezTo>
                  <a:cubicBezTo>
                    <a:pt x="8" y="26"/>
                    <a:pt x="5" y="28"/>
                    <a:pt x="7" y="28"/>
                  </a:cubicBezTo>
                  <a:cubicBezTo>
                    <a:pt x="5" y="29"/>
                    <a:pt x="2" y="29"/>
                    <a:pt x="0" y="30"/>
                  </a:cubicBezTo>
                  <a:cubicBezTo>
                    <a:pt x="2" y="30"/>
                    <a:pt x="3" y="32"/>
                    <a:pt x="5" y="31"/>
                  </a:cubicBezTo>
                  <a:cubicBezTo>
                    <a:pt x="7" y="30"/>
                    <a:pt x="9" y="30"/>
                    <a:pt x="11" y="30"/>
                  </a:cubicBezTo>
                  <a:cubicBezTo>
                    <a:pt x="10" y="30"/>
                    <a:pt x="9" y="31"/>
                    <a:pt x="8" y="3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10" name="Freeform 1883">
              <a:extLst>
                <a:ext uri="{FF2B5EF4-FFF2-40B4-BE49-F238E27FC236}">
                  <a16:creationId xmlns:a16="http://schemas.microsoft.com/office/drawing/2014/main" xmlns="" id="{3A5D2EA3-388B-4E8A-B153-3E85169C1243}"/>
                </a:ext>
              </a:extLst>
            </p:cNvPr>
            <p:cNvSpPr>
              <a:spLocks/>
            </p:cNvSpPr>
            <p:nvPr/>
          </p:nvSpPr>
          <p:spPr bwMode="auto">
            <a:xfrm>
              <a:off x="5256978" y="1249549"/>
              <a:ext cx="261557" cy="87030"/>
            </a:xfrm>
            <a:custGeom>
              <a:avLst/>
              <a:gdLst>
                <a:gd name="T0" fmla="*/ 6 w 94"/>
                <a:gd name="T1" fmla="*/ 33 h 35"/>
                <a:gd name="T2" fmla="*/ 11 w 94"/>
                <a:gd name="T3" fmla="*/ 33 h 35"/>
                <a:gd name="T4" fmla="*/ 18 w 94"/>
                <a:gd name="T5" fmla="*/ 33 h 35"/>
                <a:gd name="T6" fmla="*/ 24 w 94"/>
                <a:gd name="T7" fmla="*/ 34 h 35"/>
                <a:gd name="T8" fmla="*/ 23 w 94"/>
                <a:gd name="T9" fmla="*/ 31 h 35"/>
                <a:gd name="T10" fmla="*/ 21 w 94"/>
                <a:gd name="T11" fmla="*/ 29 h 35"/>
                <a:gd name="T12" fmla="*/ 29 w 94"/>
                <a:gd name="T13" fmla="*/ 30 h 35"/>
                <a:gd name="T14" fmla="*/ 25 w 94"/>
                <a:gd name="T15" fmla="*/ 26 h 35"/>
                <a:gd name="T16" fmla="*/ 31 w 94"/>
                <a:gd name="T17" fmla="*/ 26 h 35"/>
                <a:gd name="T18" fmla="*/ 34 w 94"/>
                <a:gd name="T19" fmla="*/ 26 h 35"/>
                <a:gd name="T20" fmla="*/ 34 w 94"/>
                <a:gd name="T21" fmla="*/ 23 h 35"/>
                <a:gd name="T22" fmla="*/ 35 w 94"/>
                <a:gd name="T23" fmla="*/ 21 h 35"/>
                <a:gd name="T24" fmla="*/ 38 w 94"/>
                <a:gd name="T25" fmla="*/ 20 h 35"/>
                <a:gd name="T26" fmla="*/ 42 w 94"/>
                <a:gd name="T27" fmla="*/ 19 h 35"/>
                <a:gd name="T28" fmla="*/ 40 w 94"/>
                <a:gd name="T29" fmla="*/ 18 h 35"/>
                <a:gd name="T30" fmla="*/ 45 w 94"/>
                <a:gd name="T31" fmla="*/ 18 h 35"/>
                <a:gd name="T32" fmla="*/ 50 w 94"/>
                <a:gd name="T33" fmla="*/ 15 h 35"/>
                <a:gd name="T34" fmla="*/ 61 w 94"/>
                <a:gd name="T35" fmla="*/ 12 h 35"/>
                <a:gd name="T36" fmla="*/ 94 w 94"/>
                <a:gd name="T37" fmla="*/ 4 h 35"/>
                <a:gd name="T38" fmla="*/ 84 w 94"/>
                <a:gd name="T39" fmla="*/ 0 h 35"/>
                <a:gd name="T40" fmla="*/ 74 w 94"/>
                <a:gd name="T41" fmla="*/ 4 h 35"/>
                <a:gd name="T42" fmla="*/ 67 w 94"/>
                <a:gd name="T43" fmla="*/ 5 h 35"/>
                <a:gd name="T44" fmla="*/ 57 w 94"/>
                <a:gd name="T45" fmla="*/ 6 h 35"/>
                <a:gd name="T46" fmla="*/ 42 w 94"/>
                <a:gd name="T47" fmla="*/ 6 h 35"/>
                <a:gd name="T48" fmla="*/ 38 w 94"/>
                <a:gd name="T49" fmla="*/ 9 h 35"/>
                <a:gd name="T50" fmla="*/ 34 w 94"/>
                <a:gd name="T51" fmla="*/ 9 h 35"/>
                <a:gd name="T52" fmla="*/ 30 w 94"/>
                <a:gd name="T53" fmla="*/ 10 h 35"/>
                <a:gd name="T54" fmla="*/ 23 w 94"/>
                <a:gd name="T55" fmla="*/ 13 h 35"/>
                <a:gd name="T56" fmla="*/ 21 w 94"/>
                <a:gd name="T57" fmla="*/ 15 h 35"/>
                <a:gd name="T58" fmla="*/ 16 w 94"/>
                <a:gd name="T59" fmla="*/ 16 h 35"/>
                <a:gd name="T60" fmla="*/ 13 w 94"/>
                <a:gd name="T61" fmla="*/ 18 h 35"/>
                <a:gd name="T62" fmla="*/ 11 w 94"/>
                <a:gd name="T63" fmla="*/ 20 h 35"/>
                <a:gd name="T64" fmla="*/ 19 w 94"/>
                <a:gd name="T65" fmla="*/ 21 h 35"/>
                <a:gd name="T66" fmla="*/ 10 w 94"/>
                <a:gd name="T67" fmla="*/ 21 h 35"/>
                <a:gd name="T68" fmla="*/ 9 w 94"/>
                <a:gd name="T69" fmla="*/ 24 h 35"/>
                <a:gd name="T70" fmla="*/ 8 w 94"/>
                <a:gd name="T71" fmla="*/ 25 h 35"/>
                <a:gd name="T72" fmla="*/ 9 w 94"/>
                <a:gd name="T73" fmla="*/ 26 h 35"/>
                <a:gd name="T74" fmla="*/ 0 w 94"/>
                <a:gd name="T75" fmla="*/ 30 h 35"/>
                <a:gd name="T76" fmla="*/ 11 w 94"/>
                <a:gd name="T77"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4" h="35">
                  <a:moveTo>
                    <a:pt x="8" y="31"/>
                  </a:moveTo>
                  <a:cubicBezTo>
                    <a:pt x="7" y="31"/>
                    <a:pt x="4" y="32"/>
                    <a:pt x="6" y="33"/>
                  </a:cubicBezTo>
                  <a:cubicBezTo>
                    <a:pt x="5" y="33"/>
                    <a:pt x="5" y="34"/>
                    <a:pt x="4" y="34"/>
                  </a:cubicBezTo>
                  <a:cubicBezTo>
                    <a:pt x="6" y="35"/>
                    <a:pt x="9" y="33"/>
                    <a:pt x="11" y="33"/>
                  </a:cubicBezTo>
                  <a:cubicBezTo>
                    <a:pt x="12" y="33"/>
                    <a:pt x="13" y="33"/>
                    <a:pt x="14" y="34"/>
                  </a:cubicBezTo>
                  <a:cubicBezTo>
                    <a:pt x="15" y="34"/>
                    <a:pt x="20" y="35"/>
                    <a:pt x="18" y="33"/>
                  </a:cubicBezTo>
                  <a:cubicBezTo>
                    <a:pt x="19" y="34"/>
                    <a:pt x="20" y="34"/>
                    <a:pt x="21" y="35"/>
                  </a:cubicBezTo>
                  <a:cubicBezTo>
                    <a:pt x="22" y="35"/>
                    <a:pt x="25" y="35"/>
                    <a:pt x="24" y="34"/>
                  </a:cubicBezTo>
                  <a:cubicBezTo>
                    <a:pt x="25" y="35"/>
                    <a:pt x="27" y="33"/>
                    <a:pt x="27" y="32"/>
                  </a:cubicBezTo>
                  <a:cubicBezTo>
                    <a:pt x="26" y="32"/>
                    <a:pt x="24" y="32"/>
                    <a:pt x="23" y="31"/>
                  </a:cubicBezTo>
                  <a:cubicBezTo>
                    <a:pt x="24" y="31"/>
                    <a:pt x="27" y="33"/>
                    <a:pt x="29" y="31"/>
                  </a:cubicBezTo>
                  <a:cubicBezTo>
                    <a:pt x="30" y="30"/>
                    <a:pt x="22" y="29"/>
                    <a:pt x="21" y="29"/>
                  </a:cubicBezTo>
                  <a:cubicBezTo>
                    <a:pt x="23" y="29"/>
                    <a:pt x="24" y="29"/>
                    <a:pt x="26" y="29"/>
                  </a:cubicBezTo>
                  <a:cubicBezTo>
                    <a:pt x="27" y="30"/>
                    <a:pt x="28" y="30"/>
                    <a:pt x="29" y="30"/>
                  </a:cubicBezTo>
                  <a:cubicBezTo>
                    <a:pt x="32" y="29"/>
                    <a:pt x="26" y="27"/>
                    <a:pt x="25" y="27"/>
                  </a:cubicBezTo>
                  <a:cubicBezTo>
                    <a:pt x="27" y="27"/>
                    <a:pt x="26" y="26"/>
                    <a:pt x="25" y="26"/>
                  </a:cubicBezTo>
                  <a:cubicBezTo>
                    <a:pt x="27" y="26"/>
                    <a:pt x="29" y="28"/>
                    <a:pt x="31" y="27"/>
                  </a:cubicBezTo>
                  <a:cubicBezTo>
                    <a:pt x="31" y="26"/>
                    <a:pt x="31" y="26"/>
                    <a:pt x="31" y="26"/>
                  </a:cubicBezTo>
                  <a:cubicBezTo>
                    <a:pt x="32" y="27"/>
                    <a:pt x="34" y="26"/>
                    <a:pt x="32" y="26"/>
                  </a:cubicBezTo>
                  <a:cubicBezTo>
                    <a:pt x="32" y="26"/>
                    <a:pt x="33" y="26"/>
                    <a:pt x="34" y="26"/>
                  </a:cubicBezTo>
                  <a:cubicBezTo>
                    <a:pt x="33" y="23"/>
                    <a:pt x="31" y="23"/>
                    <a:pt x="29" y="22"/>
                  </a:cubicBezTo>
                  <a:cubicBezTo>
                    <a:pt x="30" y="23"/>
                    <a:pt x="32" y="23"/>
                    <a:pt x="34" y="23"/>
                  </a:cubicBezTo>
                  <a:cubicBezTo>
                    <a:pt x="35" y="23"/>
                    <a:pt x="37" y="22"/>
                    <a:pt x="35" y="21"/>
                  </a:cubicBezTo>
                  <a:cubicBezTo>
                    <a:pt x="36" y="22"/>
                    <a:pt x="36" y="21"/>
                    <a:pt x="35" y="21"/>
                  </a:cubicBezTo>
                  <a:cubicBezTo>
                    <a:pt x="36" y="21"/>
                    <a:pt x="39" y="23"/>
                    <a:pt x="40" y="21"/>
                  </a:cubicBezTo>
                  <a:cubicBezTo>
                    <a:pt x="39" y="21"/>
                    <a:pt x="39" y="21"/>
                    <a:pt x="38" y="20"/>
                  </a:cubicBezTo>
                  <a:cubicBezTo>
                    <a:pt x="39" y="21"/>
                    <a:pt x="40" y="21"/>
                    <a:pt x="41" y="21"/>
                  </a:cubicBezTo>
                  <a:cubicBezTo>
                    <a:pt x="42" y="21"/>
                    <a:pt x="45" y="20"/>
                    <a:pt x="42" y="19"/>
                  </a:cubicBezTo>
                  <a:cubicBezTo>
                    <a:pt x="43" y="19"/>
                    <a:pt x="43" y="19"/>
                    <a:pt x="44" y="19"/>
                  </a:cubicBezTo>
                  <a:cubicBezTo>
                    <a:pt x="44" y="17"/>
                    <a:pt x="41" y="19"/>
                    <a:pt x="40" y="18"/>
                  </a:cubicBezTo>
                  <a:cubicBezTo>
                    <a:pt x="41" y="18"/>
                    <a:pt x="42" y="18"/>
                    <a:pt x="43" y="17"/>
                  </a:cubicBezTo>
                  <a:cubicBezTo>
                    <a:pt x="43" y="18"/>
                    <a:pt x="44" y="18"/>
                    <a:pt x="45" y="18"/>
                  </a:cubicBezTo>
                  <a:cubicBezTo>
                    <a:pt x="44" y="16"/>
                    <a:pt x="47" y="17"/>
                    <a:pt x="47" y="15"/>
                  </a:cubicBezTo>
                  <a:cubicBezTo>
                    <a:pt x="48" y="16"/>
                    <a:pt x="49" y="15"/>
                    <a:pt x="50" y="15"/>
                  </a:cubicBezTo>
                  <a:cubicBezTo>
                    <a:pt x="52" y="14"/>
                    <a:pt x="54" y="14"/>
                    <a:pt x="56" y="13"/>
                  </a:cubicBezTo>
                  <a:cubicBezTo>
                    <a:pt x="57" y="13"/>
                    <a:pt x="60" y="13"/>
                    <a:pt x="61" y="12"/>
                  </a:cubicBezTo>
                  <a:cubicBezTo>
                    <a:pt x="61" y="12"/>
                    <a:pt x="65" y="12"/>
                    <a:pt x="66" y="11"/>
                  </a:cubicBezTo>
                  <a:cubicBezTo>
                    <a:pt x="75" y="9"/>
                    <a:pt x="85" y="9"/>
                    <a:pt x="94" y="4"/>
                  </a:cubicBezTo>
                  <a:cubicBezTo>
                    <a:pt x="93" y="4"/>
                    <a:pt x="92" y="2"/>
                    <a:pt x="91" y="2"/>
                  </a:cubicBezTo>
                  <a:cubicBezTo>
                    <a:pt x="89" y="0"/>
                    <a:pt x="86" y="0"/>
                    <a:pt x="84" y="0"/>
                  </a:cubicBezTo>
                  <a:cubicBezTo>
                    <a:pt x="80" y="0"/>
                    <a:pt x="75" y="0"/>
                    <a:pt x="72" y="3"/>
                  </a:cubicBezTo>
                  <a:cubicBezTo>
                    <a:pt x="72" y="3"/>
                    <a:pt x="73" y="4"/>
                    <a:pt x="74" y="4"/>
                  </a:cubicBezTo>
                  <a:cubicBezTo>
                    <a:pt x="72" y="4"/>
                    <a:pt x="71" y="4"/>
                    <a:pt x="69" y="4"/>
                  </a:cubicBezTo>
                  <a:cubicBezTo>
                    <a:pt x="68" y="4"/>
                    <a:pt x="68" y="5"/>
                    <a:pt x="67" y="5"/>
                  </a:cubicBezTo>
                  <a:cubicBezTo>
                    <a:pt x="66" y="4"/>
                    <a:pt x="65" y="6"/>
                    <a:pt x="64" y="6"/>
                  </a:cubicBezTo>
                  <a:cubicBezTo>
                    <a:pt x="62" y="6"/>
                    <a:pt x="59" y="6"/>
                    <a:pt x="57" y="6"/>
                  </a:cubicBezTo>
                  <a:cubicBezTo>
                    <a:pt x="54" y="7"/>
                    <a:pt x="51" y="7"/>
                    <a:pt x="47" y="7"/>
                  </a:cubicBezTo>
                  <a:cubicBezTo>
                    <a:pt x="46" y="6"/>
                    <a:pt x="44" y="6"/>
                    <a:pt x="42" y="6"/>
                  </a:cubicBezTo>
                  <a:cubicBezTo>
                    <a:pt x="41" y="6"/>
                    <a:pt x="39" y="8"/>
                    <a:pt x="41" y="8"/>
                  </a:cubicBezTo>
                  <a:cubicBezTo>
                    <a:pt x="40" y="8"/>
                    <a:pt x="39" y="9"/>
                    <a:pt x="38" y="9"/>
                  </a:cubicBezTo>
                  <a:cubicBezTo>
                    <a:pt x="38" y="8"/>
                    <a:pt x="39" y="8"/>
                    <a:pt x="39" y="8"/>
                  </a:cubicBezTo>
                  <a:cubicBezTo>
                    <a:pt x="37" y="8"/>
                    <a:pt x="36" y="8"/>
                    <a:pt x="34" y="9"/>
                  </a:cubicBezTo>
                  <a:cubicBezTo>
                    <a:pt x="35" y="9"/>
                    <a:pt x="36" y="9"/>
                    <a:pt x="37" y="9"/>
                  </a:cubicBezTo>
                  <a:cubicBezTo>
                    <a:pt x="34" y="9"/>
                    <a:pt x="32" y="9"/>
                    <a:pt x="30" y="10"/>
                  </a:cubicBezTo>
                  <a:cubicBezTo>
                    <a:pt x="28" y="11"/>
                    <a:pt x="26" y="11"/>
                    <a:pt x="25" y="11"/>
                  </a:cubicBezTo>
                  <a:cubicBezTo>
                    <a:pt x="24" y="12"/>
                    <a:pt x="20" y="12"/>
                    <a:pt x="23" y="13"/>
                  </a:cubicBezTo>
                  <a:cubicBezTo>
                    <a:pt x="22" y="13"/>
                    <a:pt x="21" y="13"/>
                    <a:pt x="20" y="14"/>
                  </a:cubicBezTo>
                  <a:cubicBezTo>
                    <a:pt x="20" y="14"/>
                    <a:pt x="21" y="14"/>
                    <a:pt x="21" y="15"/>
                  </a:cubicBezTo>
                  <a:cubicBezTo>
                    <a:pt x="19" y="15"/>
                    <a:pt x="17" y="13"/>
                    <a:pt x="15" y="15"/>
                  </a:cubicBezTo>
                  <a:cubicBezTo>
                    <a:pt x="16" y="16"/>
                    <a:pt x="16" y="16"/>
                    <a:pt x="16" y="16"/>
                  </a:cubicBezTo>
                  <a:cubicBezTo>
                    <a:pt x="14" y="19"/>
                    <a:pt x="11" y="15"/>
                    <a:pt x="9" y="17"/>
                  </a:cubicBezTo>
                  <a:cubicBezTo>
                    <a:pt x="8" y="19"/>
                    <a:pt x="17" y="18"/>
                    <a:pt x="13" y="18"/>
                  </a:cubicBezTo>
                  <a:cubicBezTo>
                    <a:pt x="14" y="19"/>
                    <a:pt x="15" y="19"/>
                    <a:pt x="15" y="19"/>
                  </a:cubicBezTo>
                  <a:cubicBezTo>
                    <a:pt x="14" y="19"/>
                    <a:pt x="12" y="19"/>
                    <a:pt x="11" y="20"/>
                  </a:cubicBezTo>
                  <a:cubicBezTo>
                    <a:pt x="13" y="21"/>
                    <a:pt x="14" y="20"/>
                    <a:pt x="15" y="20"/>
                  </a:cubicBezTo>
                  <a:cubicBezTo>
                    <a:pt x="16" y="21"/>
                    <a:pt x="18" y="21"/>
                    <a:pt x="19" y="21"/>
                  </a:cubicBezTo>
                  <a:cubicBezTo>
                    <a:pt x="17" y="21"/>
                    <a:pt x="16" y="21"/>
                    <a:pt x="14" y="21"/>
                  </a:cubicBezTo>
                  <a:cubicBezTo>
                    <a:pt x="13" y="21"/>
                    <a:pt x="11" y="21"/>
                    <a:pt x="10" y="21"/>
                  </a:cubicBezTo>
                  <a:cubicBezTo>
                    <a:pt x="9" y="23"/>
                    <a:pt x="15" y="23"/>
                    <a:pt x="15" y="23"/>
                  </a:cubicBezTo>
                  <a:cubicBezTo>
                    <a:pt x="13" y="23"/>
                    <a:pt x="11" y="23"/>
                    <a:pt x="9" y="24"/>
                  </a:cubicBezTo>
                  <a:cubicBezTo>
                    <a:pt x="10" y="24"/>
                    <a:pt x="11" y="25"/>
                    <a:pt x="12" y="25"/>
                  </a:cubicBezTo>
                  <a:cubicBezTo>
                    <a:pt x="11" y="25"/>
                    <a:pt x="9" y="24"/>
                    <a:pt x="8" y="25"/>
                  </a:cubicBezTo>
                  <a:cubicBezTo>
                    <a:pt x="10" y="25"/>
                    <a:pt x="12" y="26"/>
                    <a:pt x="14" y="27"/>
                  </a:cubicBezTo>
                  <a:cubicBezTo>
                    <a:pt x="13" y="27"/>
                    <a:pt x="11" y="26"/>
                    <a:pt x="9" y="26"/>
                  </a:cubicBezTo>
                  <a:cubicBezTo>
                    <a:pt x="8" y="26"/>
                    <a:pt x="5" y="28"/>
                    <a:pt x="7" y="28"/>
                  </a:cubicBezTo>
                  <a:cubicBezTo>
                    <a:pt x="5" y="29"/>
                    <a:pt x="2" y="29"/>
                    <a:pt x="0" y="30"/>
                  </a:cubicBezTo>
                  <a:cubicBezTo>
                    <a:pt x="2" y="30"/>
                    <a:pt x="3" y="32"/>
                    <a:pt x="5" y="31"/>
                  </a:cubicBezTo>
                  <a:cubicBezTo>
                    <a:pt x="7" y="30"/>
                    <a:pt x="9" y="30"/>
                    <a:pt x="11" y="30"/>
                  </a:cubicBezTo>
                  <a:cubicBezTo>
                    <a:pt x="10" y="30"/>
                    <a:pt x="9" y="31"/>
                    <a:pt x="8" y="3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11" name="Freeform 1884">
              <a:extLst>
                <a:ext uri="{FF2B5EF4-FFF2-40B4-BE49-F238E27FC236}">
                  <a16:creationId xmlns:a16="http://schemas.microsoft.com/office/drawing/2014/main" xmlns="" id="{E0F48059-9F86-48DB-B107-DAFC50964F99}"/>
                </a:ext>
              </a:extLst>
            </p:cNvPr>
            <p:cNvSpPr>
              <a:spLocks/>
            </p:cNvSpPr>
            <p:nvPr/>
          </p:nvSpPr>
          <p:spPr bwMode="auto">
            <a:xfrm>
              <a:off x="5256978" y="1378691"/>
              <a:ext cx="22059" cy="12634"/>
            </a:xfrm>
            <a:custGeom>
              <a:avLst/>
              <a:gdLst>
                <a:gd name="T0" fmla="*/ 6 w 8"/>
                <a:gd name="T1" fmla="*/ 5 h 5"/>
                <a:gd name="T2" fmla="*/ 3 w 8"/>
                <a:gd name="T3" fmla="*/ 1 h 5"/>
                <a:gd name="T4" fmla="*/ 5 w 8"/>
                <a:gd name="T5" fmla="*/ 2 h 5"/>
                <a:gd name="T6" fmla="*/ 0 w 8"/>
                <a:gd name="T7" fmla="*/ 2 h 5"/>
                <a:gd name="T8" fmla="*/ 6 w 8"/>
                <a:gd name="T9" fmla="*/ 5 h 5"/>
              </a:gdLst>
              <a:ahLst/>
              <a:cxnLst>
                <a:cxn ang="0">
                  <a:pos x="T0" y="T1"/>
                </a:cxn>
                <a:cxn ang="0">
                  <a:pos x="T2" y="T3"/>
                </a:cxn>
                <a:cxn ang="0">
                  <a:pos x="T4" y="T5"/>
                </a:cxn>
                <a:cxn ang="0">
                  <a:pos x="T6" y="T7"/>
                </a:cxn>
                <a:cxn ang="0">
                  <a:pos x="T8" y="T9"/>
                </a:cxn>
              </a:cxnLst>
              <a:rect l="0" t="0" r="r" b="b"/>
              <a:pathLst>
                <a:path w="8" h="5">
                  <a:moveTo>
                    <a:pt x="6" y="5"/>
                  </a:moveTo>
                  <a:cubicBezTo>
                    <a:pt x="8" y="2"/>
                    <a:pt x="5" y="2"/>
                    <a:pt x="3" y="1"/>
                  </a:cubicBezTo>
                  <a:cubicBezTo>
                    <a:pt x="4" y="1"/>
                    <a:pt x="5" y="2"/>
                    <a:pt x="5" y="2"/>
                  </a:cubicBezTo>
                  <a:cubicBezTo>
                    <a:pt x="4" y="1"/>
                    <a:pt x="0" y="0"/>
                    <a:pt x="0" y="2"/>
                  </a:cubicBezTo>
                  <a:cubicBezTo>
                    <a:pt x="2" y="3"/>
                    <a:pt x="5" y="3"/>
                    <a:pt x="6" y="5"/>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12" name="Freeform 1885">
              <a:extLst>
                <a:ext uri="{FF2B5EF4-FFF2-40B4-BE49-F238E27FC236}">
                  <a16:creationId xmlns:a16="http://schemas.microsoft.com/office/drawing/2014/main" xmlns="" id="{0CD65147-BA16-4753-979F-86A69D59A7E2}"/>
                </a:ext>
              </a:extLst>
            </p:cNvPr>
            <p:cNvSpPr>
              <a:spLocks/>
            </p:cNvSpPr>
            <p:nvPr/>
          </p:nvSpPr>
          <p:spPr bwMode="auto">
            <a:xfrm>
              <a:off x="5256978" y="1378691"/>
              <a:ext cx="22059" cy="12634"/>
            </a:xfrm>
            <a:custGeom>
              <a:avLst/>
              <a:gdLst>
                <a:gd name="T0" fmla="*/ 6 w 8"/>
                <a:gd name="T1" fmla="*/ 5 h 5"/>
                <a:gd name="T2" fmla="*/ 3 w 8"/>
                <a:gd name="T3" fmla="*/ 1 h 5"/>
                <a:gd name="T4" fmla="*/ 5 w 8"/>
                <a:gd name="T5" fmla="*/ 2 h 5"/>
                <a:gd name="T6" fmla="*/ 0 w 8"/>
                <a:gd name="T7" fmla="*/ 2 h 5"/>
                <a:gd name="T8" fmla="*/ 6 w 8"/>
                <a:gd name="T9" fmla="*/ 5 h 5"/>
              </a:gdLst>
              <a:ahLst/>
              <a:cxnLst>
                <a:cxn ang="0">
                  <a:pos x="T0" y="T1"/>
                </a:cxn>
                <a:cxn ang="0">
                  <a:pos x="T2" y="T3"/>
                </a:cxn>
                <a:cxn ang="0">
                  <a:pos x="T4" y="T5"/>
                </a:cxn>
                <a:cxn ang="0">
                  <a:pos x="T6" y="T7"/>
                </a:cxn>
                <a:cxn ang="0">
                  <a:pos x="T8" y="T9"/>
                </a:cxn>
              </a:cxnLst>
              <a:rect l="0" t="0" r="r" b="b"/>
              <a:pathLst>
                <a:path w="8" h="5">
                  <a:moveTo>
                    <a:pt x="6" y="5"/>
                  </a:moveTo>
                  <a:cubicBezTo>
                    <a:pt x="8" y="2"/>
                    <a:pt x="5" y="2"/>
                    <a:pt x="3" y="1"/>
                  </a:cubicBezTo>
                  <a:cubicBezTo>
                    <a:pt x="4" y="1"/>
                    <a:pt x="5" y="2"/>
                    <a:pt x="5" y="2"/>
                  </a:cubicBezTo>
                  <a:cubicBezTo>
                    <a:pt x="4" y="1"/>
                    <a:pt x="0" y="0"/>
                    <a:pt x="0" y="2"/>
                  </a:cubicBezTo>
                  <a:cubicBezTo>
                    <a:pt x="2" y="3"/>
                    <a:pt x="5" y="3"/>
                    <a:pt x="6" y="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13" name="Freeform 1886">
              <a:extLst>
                <a:ext uri="{FF2B5EF4-FFF2-40B4-BE49-F238E27FC236}">
                  <a16:creationId xmlns:a16="http://schemas.microsoft.com/office/drawing/2014/main" xmlns="" id="{C329DBFC-3BE9-4807-ABDF-2F078AEF34D2}"/>
                </a:ext>
              </a:extLst>
            </p:cNvPr>
            <p:cNvSpPr>
              <a:spLocks/>
            </p:cNvSpPr>
            <p:nvPr/>
          </p:nvSpPr>
          <p:spPr bwMode="auto">
            <a:xfrm>
              <a:off x="5260131" y="1184980"/>
              <a:ext cx="14181" cy="2807"/>
            </a:xfrm>
            <a:custGeom>
              <a:avLst/>
              <a:gdLst>
                <a:gd name="T0" fmla="*/ 1 w 5"/>
                <a:gd name="T1" fmla="*/ 0 h 1"/>
                <a:gd name="T2" fmla="*/ 0 w 5"/>
                <a:gd name="T3" fmla="*/ 0 h 1"/>
                <a:gd name="T4" fmla="*/ 5 w 5"/>
                <a:gd name="T5" fmla="*/ 1 h 1"/>
                <a:gd name="T6" fmla="*/ 1 w 5"/>
                <a:gd name="T7" fmla="*/ 0 h 1"/>
              </a:gdLst>
              <a:ahLst/>
              <a:cxnLst>
                <a:cxn ang="0">
                  <a:pos x="T0" y="T1"/>
                </a:cxn>
                <a:cxn ang="0">
                  <a:pos x="T2" y="T3"/>
                </a:cxn>
                <a:cxn ang="0">
                  <a:pos x="T4" y="T5"/>
                </a:cxn>
                <a:cxn ang="0">
                  <a:pos x="T6" y="T7"/>
                </a:cxn>
              </a:cxnLst>
              <a:rect l="0" t="0" r="r" b="b"/>
              <a:pathLst>
                <a:path w="5" h="1">
                  <a:moveTo>
                    <a:pt x="1" y="0"/>
                  </a:moveTo>
                  <a:cubicBezTo>
                    <a:pt x="0" y="0"/>
                    <a:pt x="0" y="0"/>
                    <a:pt x="0" y="0"/>
                  </a:cubicBezTo>
                  <a:cubicBezTo>
                    <a:pt x="2" y="0"/>
                    <a:pt x="3" y="1"/>
                    <a:pt x="5" y="1"/>
                  </a:cubicBezTo>
                  <a:cubicBezTo>
                    <a:pt x="3" y="1"/>
                    <a:pt x="2"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14" name="Freeform 1887">
              <a:extLst>
                <a:ext uri="{FF2B5EF4-FFF2-40B4-BE49-F238E27FC236}">
                  <a16:creationId xmlns:a16="http://schemas.microsoft.com/office/drawing/2014/main" xmlns="" id="{3E1EA470-6428-46DF-825B-712AB00246E8}"/>
                </a:ext>
              </a:extLst>
            </p:cNvPr>
            <p:cNvSpPr>
              <a:spLocks/>
            </p:cNvSpPr>
            <p:nvPr/>
          </p:nvSpPr>
          <p:spPr bwMode="auto">
            <a:xfrm>
              <a:off x="5260131" y="1184980"/>
              <a:ext cx="14181" cy="2807"/>
            </a:xfrm>
            <a:custGeom>
              <a:avLst/>
              <a:gdLst>
                <a:gd name="T0" fmla="*/ 1 w 5"/>
                <a:gd name="T1" fmla="*/ 0 h 1"/>
                <a:gd name="T2" fmla="*/ 0 w 5"/>
                <a:gd name="T3" fmla="*/ 0 h 1"/>
                <a:gd name="T4" fmla="*/ 5 w 5"/>
                <a:gd name="T5" fmla="*/ 1 h 1"/>
                <a:gd name="T6" fmla="*/ 1 w 5"/>
                <a:gd name="T7" fmla="*/ 0 h 1"/>
              </a:gdLst>
              <a:ahLst/>
              <a:cxnLst>
                <a:cxn ang="0">
                  <a:pos x="T0" y="T1"/>
                </a:cxn>
                <a:cxn ang="0">
                  <a:pos x="T2" y="T3"/>
                </a:cxn>
                <a:cxn ang="0">
                  <a:pos x="T4" y="T5"/>
                </a:cxn>
                <a:cxn ang="0">
                  <a:pos x="T6" y="T7"/>
                </a:cxn>
              </a:cxnLst>
              <a:rect l="0" t="0" r="r" b="b"/>
              <a:pathLst>
                <a:path w="5" h="1">
                  <a:moveTo>
                    <a:pt x="1" y="0"/>
                  </a:moveTo>
                  <a:cubicBezTo>
                    <a:pt x="0" y="0"/>
                    <a:pt x="0" y="0"/>
                    <a:pt x="0" y="0"/>
                  </a:cubicBezTo>
                  <a:cubicBezTo>
                    <a:pt x="2" y="0"/>
                    <a:pt x="3" y="1"/>
                    <a:pt x="5" y="1"/>
                  </a:cubicBezTo>
                  <a:cubicBezTo>
                    <a:pt x="3" y="1"/>
                    <a:pt x="2"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15" name="Freeform 1888">
              <a:extLst>
                <a:ext uri="{FF2B5EF4-FFF2-40B4-BE49-F238E27FC236}">
                  <a16:creationId xmlns:a16="http://schemas.microsoft.com/office/drawing/2014/main" xmlns="" id="{21DD202B-09AA-45B8-8E8F-156F82C8AE03}"/>
                </a:ext>
              </a:extLst>
            </p:cNvPr>
            <p:cNvSpPr>
              <a:spLocks/>
            </p:cNvSpPr>
            <p:nvPr/>
          </p:nvSpPr>
          <p:spPr bwMode="auto">
            <a:xfrm>
              <a:off x="5264857" y="1159712"/>
              <a:ext cx="17333" cy="2807"/>
            </a:xfrm>
            <a:custGeom>
              <a:avLst/>
              <a:gdLst>
                <a:gd name="T0" fmla="*/ 1 w 6"/>
                <a:gd name="T1" fmla="*/ 0 h 1"/>
                <a:gd name="T2" fmla="*/ 0 w 6"/>
                <a:gd name="T3" fmla="*/ 0 h 1"/>
                <a:gd name="T4" fmla="*/ 6 w 6"/>
                <a:gd name="T5" fmla="*/ 0 h 1"/>
                <a:gd name="T6" fmla="*/ 1 w 6"/>
                <a:gd name="T7" fmla="*/ 0 h 1"/>
              </a:gdLst>
              <a:ahLst/>
              <a:cxnLst>
                <a:cxn ang="0">
                  <a:pos x="T0" y="T1"/>
                </a:cxn>
                <a:cxn ang="0">
                  <a:pos x="T2" y="T3"/>
                </a:cxn>
                <a:cxn ang="0">
                  <a:pos x="T4" y="T5"/>
                </a:cxn>
                <a:cxn ang="0">
                  <a:pos x="T6" y="T7"/>
                </a:cxn>
              </a:cxnLst>
              <a:rect l="0" t="0" r="r" b="b"/>
              <a:pathLst>
                <a:path w="6" h="1">
                  <a:moveTo>
                    <a:pt x="1" y="0"/>
                  </a:moveTo>
                  <a:cubicBezTo>
                    <a:pt x="0" y="0"/>
                    <a:pt x="0" y="0"/>
                    <a:pt x="0" y="0"/>
                  </a:cubicBezTo>
                  <a:cubicBezTo>
                    <a:pt x="2" y="0"/>
                    <a:pt x="4" y="1"/>
                    <a:pt x="6" y="0"/>
                  </a:cubicBezTo>
                  <a:cubicBezTo>
                    <a:pt x="4" y="0"/>
                    <a:pt x="3"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16" name="Freeform 1889">
              <a:extLst>
                <a:ext uri="{FF2B5EF4-FFF2-40B4-BE49-F238E27FC236}">
                  <a16:creationId xmlns:a16="http://schemas.microsoft.com/office/drawing/2014/main" xmlns="" id="{22EA0189-9206-45F9-964B-765149AB79D1}"/>
                </a:ext>
              </a:extLst>
            </p:cNvPr>
            <p:cNvSpPr>
              <a:spLocks/>
            </p:cNvSpPr>
            <p:nvPr/>
          </p:nvSpPr>
          <p:spPr bwMode="auto">
            <a:xfrm>
              <a:off x="5264857" y="1159712"/>
              <a:ext cx="17333" cy="2807"/>
            </a:xfrm>
            <a:custGeom>
              <a:avLst/>
              <a:gdLst>
                <a:gd name="T0" fmla="*/ 1 w 6"/>
                <a:gd name="T1" fmla="*/ 0 h 1"/>
                <a:gd name="T2" fmla="*/ 0 w 6"/>
                <a:gd name="T3" fmla="*/ 0 h 1"/>
                <a:gd name="T4" fmla="*/ 6 w 6"/>
                <a:gd name="T5" fmla="*/ 0 h 1"/>
                <a:gd name="T6" fmla="*/ 1 w 6"/>
                <a:gd name="T7" fmla="*/ 0 h 1"/>
              </a:gdLst>
              <a:ahLst/>
              <a:cxnLst>
                <a:cxn ang="0">
                  <a:pos x="T0" y="T1"/>
                </a:cxn>
                <a:cxn ang="0">
                  <a:pos x="T2" y="T3"/>
                </a:cxn>
                <a:cxn ang="0">
                  <a:pos x="T4" y="T5"/>
                </a:cxn>
                <a:cxn ang="0">
                  <a:pos x="T6" y="T7"/>
                </a:cxn>
              </a:cxnLst>
              <a:rect l="0" t="0" r="r" b="b"/>
              <a:pathLst>
                <a:path w="6" h="1">
                  <a:moveTo>
                    <a:pt x="1" y="0"/>
                  </a:moveTo>
                  <a:cubicBezTo>
                    <a:pt x="0" y="0"/>
                    <a:pt x="0" y="0"/>
                    <a:pt x="0" y="0"/>
                  </a:cubicBezTo>
                  <a:cubicBezTo>
                    <a:pt x="2" y="0"/>
                    <a:pt x="4" y="1"/>
                    <a:pt x="6" y="0"/>
                  </a:cubicBezTo>
                  <a:cubicBezTo>
                    <a:pt x="4" y="0"/>
                    <a:pt x="3"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17" name="Freeform 1890">
              <a:extLst>
                <a:ext uri="{FF2B5EF4-FFF2-40B4-BE49-F238E27FC236}">
                  <a16:creationId xmlns:a16="http://schemas.microsoft.com/office/drawing/2014/main" xmlns="" id="{7BDD1517-A527-4B51-966A-C8FF087CF76C}"/>
                </a:ext>
              </a:extLst>
            </p:cNvPr>
            <p:cNvSpPr>
              <a:spLocks/>
            </p:cNvSpPr>
            <p:nvPr/>
          </p:nvSpPr>
          <p:spPr bwMode="auto">
            <a:xfrm>
              <a:off x="5268007" y="1162520"/>
              <a:ext cx="53572" cy="15441"/>
            </a:xfrm>
            <a:custGeom>
              <a:avLst/>
              <a:gdLst>
                <a:gd name="T0" fmla="*/ 1 w 19"/>
                <a:gd name="T1" fmla="*/ 5 h 6"/>
                <a:gd name="T2" fmla="*/ 11 w 19"/>
                <a:gd name="T3" fmla="*/ 5 h 6"/>
                <a:gd name="T4" fmla="*/ 19 w 19"/>
                <a:gd name="T5" fmla="*/ 3 h 6"/>
                <a:gd name="T6" fmla="*/ 4 w 19"/>
                <a:gd name="T7" fmla="*/ 2 h 6"/>
                <a:gd name="T8" fmla="*/ 3 w 19"/>
                <a:gd name="T9" fmla="*/ 2 h 6"/>
                <a:gd name="T10" fmla="*/ 0 w 19"/>
                <a:gd name="T11" fmla="*/ 4 h 6"/>
                <a:gd name="T12" fmla="*/ 1 w 19"/>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19" h="6">
                  <a:moveTo>
                    <a:pt x="1" y="5"/>
                  </a:moveTo>
                  <a:cubicBezTo>
                    <a:pt x="4" y="6"/>
                    <a:pt x="8" y="5"/>
                    <a:pt x="11" y="5"/>
                  </a:cubicBezTo>
                  <a:cubicBezTo>
                    <a:pt x="14" y="5"/>
                    <a:pt x="18" y="5"/>
                    <a:pt x="19" y="3"/>
                  </a:cubicBezTo>
                  <a:cubicBezTo>
                    <a:pt x="14" y="0"/>
                    <a:pt x="9" y="3"/>
                    <a:pt x="4" y="2"/>
                  </a:cubicBezTo>
                  <a:cubicBezTo>
                    <a:pt x="7" y="2"/>
                    <a:pt x="3" y="2"/>
                    <a:pt x="3" y="2"/>
                  </a:cubicBezTo>
                  <a:cubicBezTo>
                    <a:pt x="2" y="2"/>
                    <a:pt x="1" y="3"/>
                    <a:pt x="0" y="4"/>
                  </a:cubicBezTo>
                  <a:cubicBezTo>
                    <a:pt x="0" y="4"/>
                    <a:pt x="0" y="4"/>
                    <a:pt x="1" y="5"/>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18" name="Freeform 1891">
              <a:extLst>
                <a:ext uri="{FF2B5EF4-FFF2-40B4-BE49-F238E27FC236}">
                  <a16:creationId xmlns:a16="http://schemas.microsoft.com/office/drawing/2014/main" xmlns="" id="{11F5A9E9-6A4F-4838-861B-9B1733BAD1F4}"/>
                </a:ext>
              </a:extLst>
            </p:cNvPr>
            <p:cNvSpPr>
              <a:spLocks/>
            </p:cNvSpPr>
            <p:nvPr/>
          </p:nvSpPr>
          <p:spPr bwMode="auto">
            <a:xfrm>
              <a:off x="5268007" y="1162520"/>
              <a:ext cx="53572" cy="15441"/>
            </a:xfrm>
            <a:custGeom>
              <a:avLst/>
              <a:gdLst>
                <a:gd name="T0" fmla="*/ 1 w 19"/>
                <a:gd name="T1" fmla="*/ 5 h 6"/>
                <a:gd name="T2" fmla="*/ 11 w 19"/>
                <a:gd name="T3" fmla="*/ 5 h 6"/>
                <a:gd name="T4" fmla="*/ 19 w 19"/>
                <a:gd name="T5" fmla="*/ 3 h 6"/>
                <a:gd name="T6" fmla="*/ 4 w 19"/>
                <a:gd name="T7" fmla="*/ 2 h 6"/>
                <a:gd name="T8" fmla="*/ 3 w 19"/>
                <a:gd name="T9" fmla="*/ 2 h 6"/>
                <a:gd name="T10" fmla="*/ 0 w 19"/>
                <a:gd name="T11" fmla="*/ 4 h 6"/>
                <a:gd name="T12" fmla="*/ 1 w 19"/>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19" h="6">
                  <a:moveTo>
                    <a:pt x="1" y="5"/>
                  </a:moveTo>
                  <a:cubicBezTo>
                    <a:pt x="4" y="6"/>
                    <a:pt x="8" y="5"/>
                    <a:pt x="11" y="5"/>
                  </a:cubicBezTo>
                  <a:cubicBezTo>
                    <a:pt x="14" y="5"/>
                    <a:pt x="18" y="5"/>
                    <a:pt x="19" y="3"/>
                  </a:cubicBezTo>
                  <a:cubicBezTo>
                    <a:pt x="14" y="0"/>
                    <a:pt x="9" y="3"/>
                    <a:pt x="4" y="2"/>
                  </a:cubicBezTo>
                  <a:cubicBezTo>
                    <a:pt x="7" y="2"/>
                    <a:pt x="3" y="2"/>
                    <a:pt x="3" y="2"/>
                  </a:cubicBezTo>
                  <a:cubicBezTo>
                    <a:pt x="2" y="2"/>
                    <a:pt x="1" y="3"/>
                    <a:pt x="0" y="4"/>
                  </a:cubicBezTo>
                  <a:cubicBezTo>
                    <a:pt x="0" y="4"/>
                    <a:pt x="0" y="4"/>
                    <a:pt x="1" y="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19" name="Freeform 1892">
              <a:extLst>
                <a:ext uri="{FF2B5EF4-FFF2-40B4-BE49-F238E27FC236}">
                  <a16:creationId xmlns:a16="http://schemas.microsoft.com/office/drawing/2014/main" xmlns="" id="{F55BD7EC-C934-4F11-9D80-079D464DC15F}"/>
                </a:ext>
              </a:extLst>
            </p:cNvPr>
            <p:cNvSpPr>
              <a:spLocks/>
            </p:cNvSpPr>
            <p:nvPr/>
          </p:nvSpPr>
          <p:spPr bwMode="auto">
            <a:xfrm>
              <a:off x="5268007" y="1179364"/>
              <a:ext cx="18908" cy="8422"/>
            </a:xfrm>
            <a:custGeom>
              <a:avLst/>
              <a:gdLst>
                <a:gd name="T0" fmla="*/ 0 w 7"/>
                <a:gd name="T1" fmla="*/ 2 h 3"/>
                <a:gd name="T2" fmla="*/ 7 w 7"/>
                <a:gd name="T3" fmla="*/ 2 h 3"/>
                <a:gd name="T4" fmla="*/ 0 w 7"/>
                <a:gd name="T5" fmla="*/ 2 h 3"/>
              </a:gdLst>
              <a:ahLst/>
              <a:cxnLst>
                <a:cxn ang="0">
                  <a:pos x="T0" y="T1"/>
                </a:cxn>
                <a:cxn ang="0">
                  <a:pos x="T2" y="T3"/>
                </a:cxn>
                <a:cxn ang="0">
                  <a:pos x="T4" y="T5"/>
                </a:cxn>
              </a:cxnLst>
              <a:rect l="0" t="0" r="r" b="b"/>
              <a:pathLst>
                <a:path w="7" h="3">
                  <a:moveTo>
                    <a:pt x="0" y="2"/>
                  </a:moveTo>
                  <a:cubicBezTo>
                    <a:pt x="3" y="2"/>
                    <a:pt x="5" y="3"/>
                    <a:pt x="7" y="2"/>
                  </a:cubicBezTo>
                  <a:cubicBezTo>
                    <a:pt x="5" y="1"/>
                    <a:pt x="2" y="0"/>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20" name="Freeform 1893">
              <a:extLst>
                <a:ext uri="{FF2B5EF4-FFF2-40B4-BE49-F238E27FC236}">
                  <a16:creationId xmlns:a16="http://schemas.microsoft.com/office/drawing/2014/main" xmlns="" id="{9B324F7A-46CF-4704-829F-89D5B882C546}"/>
                </a:ext>
              </a:extLst>
            </p:cNvPr>
            <p:cNvSpPr>
              <a:spLocks/>
            </p:cNvSpPr>
            <p:nvPr/>
          </p:nvSpPr>
          <p:spPr bwMode="auto">
            <a:xfrm>
              <a:off x="5268007" y="1179364"/>
              <a:ext cx="18908" cy="8422"/>
            </a:xfrm>
            <a:custGeom>
              <a:avLst/>
              <a:gdLst>
                <a:gd name="T0" fmla="*/ 0 w 7"/>
                <a:gd name="T1" fmla="*/ 2 h 3"/>
                <a:gd name="T2" fmla="*/ 7 w 7"/>
                <a:gd name="T3" fmla="*/ 2 h 3"/>
                <a:gd name="T4" fmla="*/ 0 w 7"/>
                <a:gd name="T5" fmla="*/ 2 h 3"/>
              </a:gdLst>
              <a:ahLst/>
              <a:cxnLst>
                <a:cxn ang="0">
                  <a:pos x="T0" y="T1"/>
                </a:cxn>
                <a:cxn ang="0">
                  <a:pos x="T2" y="T3"/>
                </a:cxn>
                <a:cxn ang="0">
                  <a:pos x="T4" y="T5"/>
                </a:cxn>
              </a:cxnLst>
              <a:rect l="0" t="0" r="r" b="b"/>
              <a:pathLst>
                <a:path w="7" h="3">
                  <a:moveTo>
                    <a:pt x="0" y="2"/>
                  </a:moveTo>
                  <a:cubicBezTo>
                    <a:pt x="3" y="2"/>
                    <a:pt x="5" y="3"/>
                    <a:pt x="7" y="2"/>
                  </a:cubicBezTo>
                  <a:cubicBezTo>
                    <a:pt x="5" y="1"/>
                    <a:pt x="2" y="0"/>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21" name="Freeform 1894">
              <a:extLst>
                <a:ext uri="{FF2B5EF4-FFF2-40B4-BE49-F238E27FC236}">
                  <a16:creationId xmlns:a16="http://schemas.microsoft.com/office/drawing/2014/main" xmlns="" id="{6156BB9D-BD21-428E-94EA-598EFC5E4544}"/>
                </a:ext>
              </a:extLst>
            </p:cNvPr>
            <p:cNvSpPr>
              <a:spLocks/>
            </p:cNvSpPr>
            <p:nvPr/>
          </p:nvSpPr>
          <p:spPr bwMode="auto">
            <a:xfrm>
              <a:off x="5275887" y="1162520"/>
              <a:ext cx="28362" cy="7019"/>
            </a:xfrm>
            <a:custGeom>
              <a:avLst/>
              <a:gdLst>
                <a:gd name="T0" fmla="*/ 0 w 10"/>
                <a:gd name="T1" fmla="*/ 1 h 3"/>
                <a:gd name="T2" fmla="*/ 10 w 10"/>
                <a:gd name="T3" fmla="*/ 0 h 3"/>
                <a:gd name="T4" fmla="*/ 0 w 10"/>
                <a:gd name="T5" fmla="*/ 1 h 3"/>
              </a:gdLst>
              <a:ahLst/>
              <a:cxnLst>
                <a:cxn ang="0">
                  <a:pos x="T0" y="T1"/>
                </a:cxn>
                <a:cxn ang="0">
                  <a:pos x="T2" y="T3"/>
                </a:cxn>
                <a:cxn ang="0">
                  <a:pos x="T4" y="T5"/>
                </a:cxn>
              </a:cxnLst>
              <a:rect l="0" t="0" r="r" b="b"/>
              <a:pathLst>
                <a:path w="10" h="3">
                  <a:moveTo>
                    <a:pt x="0" y="1"/>
                  </a:moveTo>
                  <a:cubicBezTo>
                    <a:pt x="3" y="2"/>
                    <a:pt x="8" y="3"/>
                    <a:pt x="10" y="0"/>
                  </a:cubicBezTo>
                  <a:cubicBezTo>
                    <a:pt x="7" y="0"/>
                    <a:pt x="4"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22" name="Freeform 1895">
              <a:extLst>
                <a:ext uri="{FF2B5EF4-FFF2-40B4-BE49-F238E27FC236}">
                  <a16:creationId xmlns:a16="http://schemas.microsoft.com/office/drawing/2014/main" xmlns="" id="{066F114D-DCB0-4476-BFF6-54EF13DDB75F}"/>
                </a:ext>
              </a:extLst>
            </p:cNvPr>
            <p:cNvSpPr>
              <a:spLocks/>
            </p:cNvSpPr>
            <p:nvPr/>
          </p:nvSpPr>
          <p:spPr bwMode="auto">
            <a:xfrm>
              <a:off x="5275887" y="1162520"/>
              <a:ext cx="28362" cy="7019"/>
            </a:xfrm>
            <a:custGeom>
              <a:avLst/>
              <a:gdLst>
                <a:gd name="T0" fmla="*/ 0 w 10"/>
                <a:gd name="T1" fmla="*/ 1 h 3"/>
                <a:gd name="T2" fmla="*/ 10 w 10"/>
                <a:gd name="T3" fmla="*/ 0 h 3"/>
                <a:gd name="T4" fmla="*/ 0 w 10"/>
                <a:gd name="T5" fmla="*/ 1 h 3"/>
              </a:gdLst>
              <a:ahLst/>
              <a:cxnLst>
                <a:cxn ang="0">
                  <a:pos x="T0" y="T1"/>
                </a:cxn>
                <a:cxn ang="0">
                  <a:pos x="T2" y="T3"/>
                </a:cxn>
                <a:cxn ang="0">
                  <a:pos x="T4" y="T5"/>
                </a:cxn>
              </a:cxnLst>
              <a:rect l="0" t="0" r="r" b="b"/>
              <a:pathLst>
                <a:path w="10" h="3">
                  <a:moveTo>
                    <a:pt x="0" y="1"/>
                  </a:moveTo>
                  <a:cubicBezTo>
                    <a:pt x="3" y="2"/>
                    <a:pt x="8" y="3"/>
                    <a:pt x="10" y="0"/>
                  </a:cubicBezTo>
                  <a:cubicBezTo>
                    <a:pt x="7" y="0"/>
                    <a:pt x="4"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23" name="Freeform 1896">
              <a:extLst>
                <a:ext uri="{FF2B5EF4-FFF2-40B4-BE49-F238E27FC236}">
                  <a16:creationId xmlns:a16="http://schemas.microsoft.com/office/drawing/2014/main" xmlns="" id="{C8C0800E-F0E8-4E9B-A996-0AAA30796991}"/>
                </a:ext>
              </a:extLst>
            </p:cNvPr>
            <p:cNvSpPr>
              <a:spLocks/>
            </p:cNvSpPr>
            <p:nvPr/>
          </p:nvSpPr>
          <p:spPr bwMode="auto">
            <a:xfrm>
              <a:off x="5323156" y="1159712"/>
              <a:ext cx="50421" cy="12634"/>
            </a:xfrm>
            <a:custGeom>
              <a:avLst/>
              <a:gdLst>
                <a:gd name="T0" fmla="*/ 0 w 18"/>
                <a:gd name="T1" fmla="*/ 3 h 5"/>
                <a:gd name="T2" fmla="*/ 8 w 18"/>
                <a:gd name="T3" fmla="*/ 4 h 5"/>
                <a:gd name="T4" fmla="*/ 18 w 18"/>
                <a:gd name="T5" fmla="*/ 3 h 5"/>
                <a:gd name="T6" fmla="*/ 10 w 18"/>
                <a:gd name="T7" fmla="*/ 1 h 5"/>
                <a:gd name="T8" fmla="*/ 8 w 18"/>
                <a:gd name="T9" fmla="*/ 2 h 5"/>
                <a:gd name="T10" fmla="*/ 0 w 18"/>
                <a:gd name="T11" fmla="*/ 3 h 5"/>
              </a:gdLst>
              <a:ahLst/>
              <a:cxnLst>
                <a:cxn ang="0">
                  <a:pos x="T0" y="T1"/>
                </a:cxn>
                <a:cxn ang="0">
                  <a:pos x="T2" y="T3"/>
                </a:cxn>
                <a:cxn ang="0">
                  <a:pos x="T4" y="T5"/>
                </a:cxn>
                <a:cxn ang="0">
                  <a:pos x="T6" y="T7"/>
                </a:cxn>
                <a:cxn ang="0">
                  <a:pos x="T8" y="T9"/>
                </a:cxn>
                <a:cxn ang="0">
                  <a:pos x="T10" y="T11"/>
                </a:cxn>
              </a:cxnLst>
              <a:rect l="0" t="0" r="r" b="b"/>
              <a:pathLst>
                <a:path w="18" h="5">
                  <a:moveTo>
                    <a:pt x="0" y="3"/>
                  </a:moveTo>
                  <a:cubicBezTo>
                    <a:pt x="2" y="5"/>
                    <a:pt x="6" y="4"/>
                    <a:pt x="8" y="4"/>
                  </a:cubicBezTo>
                  <a:cubicBezTo>
                    <a:pt x="12" y="4"/>
                    <a:pt x="15" y="4"/>
                    <a:pt x="18" y="3"/>
                  </a:cubicBezTo>
                  <a:cubicBezTo>
                    <a:pt x="17" y="0"/>
                    <a:pt x="12" y="0"/>
                    <a:pt x="10" y="1"/>
                  </a:cubicBezTo>
                  <a:cubicBezTo>
                    <a:pt x="8" y="1"/>
                    <a:pt x="10" y="2"/>
                    <a:pt x="8" y="2"/>
                  </a:cubicBezTo>
                  <a:cubicBezTo>
                    <a:pt x="5" y="2"/>
                    <a:pt x="3" y="2"/>
                    <a:pt x="0"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24" name="Freeform 1897">
              <a:extLst>
                <a:ext uri="{FF2B5EF4-FFF2-40B4-BE49-F238E27FC236}">
                  <a16:creationId xmlns:a16="http://schemas.microsoft.com/office/drawing/2014/main" xmlns="" id="{778CCC0A-4F11-44EE-88AF-D4278F909BD1}"/>
                </a:ext>
              </a:extLst>
            </p:cNvPr>
            <p:cNvSpPr>
              <a:spLocks/>
            </p:cNvSpPr>
            <p:nvPr/>
          </p:nvSpPr>
          <p:spPr bwMode="auto">
            <a:xfrm>
              <a:off x="5323156" y="1159712"/>
              <a:ext cx="50421" cy="12634"/>
            </a:xfrm>
            <a:custGeom>
              <a:avLst/>
              <a:gdLst>
                <a:gd name="T0" fmla="*/ 0 w 18"/>
                <a:gd name="T1" fmla="*/ 3 h 5"/>
                <a:gd name="T2" fmla="*/ 8 w 18"/>
                <a:gd name="T3" fmla="*/ 4 h 5"/>
                <a:gd name="T4" fmla="*/ 18 w 18"/>
                <a:gd name="T5" fmla="*/ 3 h 5"/>
                <a:gd name="T6" fmla="*/ 10 w 18"/>
                <a:gd name="T7" fmla="*/ 1 h 5"/>
                <a:gd name="T8" fmla="*/ 8 w 18"/>
                <a:gd name="T9" fmla="*/ 2 h 5"/>
                <a:gd name="T10" fmla="*/ 0 w 18"/>
                <a:gd name="T11" fmla="*/ 3 h 5"/>
              </a:gdLst>
              <a:ahLst/>
              <a:cxnLst>
                <a:cxn ang="0">
                  <a:pos x="T0" y="T1"/>
                </a:cxn>
                <a:cxn ang="0">
                  <a:pos x="T2" y="T3"/>
                </a:cxn>
                <a:cxn ang="0">
                  <a:pos x="T4" y="T5"/>
                </a:cxn>
                <a:cxn ang="0">
                  <a:pos x="T6" y="T7"/>
                </a:cxn>
                <a:cxn ang="0">
                  <a:pos x="T8" y="T9"/>
                </a:cxn>
                <a:cxn ang="0">
                  <a:pos x="T10" y="T11"/>
                </a:cxn>
              </a:cxnLst>
              <a:rect l="0" t="0" r="r" b="b"/>
              <a:pathLst>
                <a:path w="18" h="5">
                  <a:moveTo>
                    <a:pt x="0" y="3"/>
                  </a:moveTo>
                  <a:cubicBezTo>
                    <a:pt x="2" y="5"/>
                    <a:pt x="6" y="4"/>
                    <a:pt x="8" y="4"/>
                  </a:cubicBezTo>
                  <a:cubicBezTo>
                    <a:pt x="12" y="4"/>
                    <a:pt x="15" y="4"/>
                    <a:pt x="18" y="3"/>
                  </a:cubicBezTo>
                  <a:cubicBezTo>
                    <a:pt x="17" y="0"/>
                    <a:pt x="12" y="0"/>
                    <a:pt x="10" y="1"/>
                  </a:cubicBezTo>
                  <a:cubicBezTo>
                    <a:pt x="8" y="1"/>
                    <a:pt x="10" y="2"/>
                    <a:pt x="8" y="2"/>
                  </a:cubicBezTo>
                  <a:cubicBezTo>
                    <a:pt x="5" y="2"/>
                    <a:pt x="3" y="2"/>
                    <a:pt x="0"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25" name="Freeform 1898">
              <a:extLst>
                <a:ext uri="{FF2B5EF4-FFF2-40B4-BE49-F238E27FC236}">
                  <a16:creationId xmlns:a16="http://schemas.microsoft.com/office/drawing/2014/main" xmlns="" id="{BB1CD0E1-0AE0-48D4-925E-0A74A5AEE7E6}"/>
                </a:ext>
              </a:extLst>
            </p:cNvPr>
            <p:cNvSpPr>
              <a:spLocks/>
            </p:cNvSpPr>
            <p:nvPr/>
          </p:nvSpPr>
          <p:spPr bwMode="auto">
            <a:xfrm>
              <a:off x="5390908" y="1446069"/>
              <a:ext cx="11030" cy="1404"/>
            </a:xfrm>
            <a:custGeom>
              <a:avLst/>
              <a:gdLst>
                <a:gd name="T0" fmla="*/ 0 w 4"/>
                <a:gd name="T1" fmla="*/ 0 h 1"/>
                <a:gd name="T2" fmla="*/ 4 w 4"/>
                <a:gd name="T3" fmla="*/ 0 h 1"/>
                <a:gd name="T4" fmla="*/ 0 w 4"/>
                <a:gd name="T5" fmla="*/ 0 h 1"/>
              </a:gdLst>
              <a:ahLst/>
              <a:cxnLst>
                <a:cxn ang="0">
                  <a:pos x="T0" y="T1"/>
                </a:cxn>
                <a:cxn ang="0">
                  <a:pos x="T2" y="T3"/>
                </a:cxn>
                <a:cxn ang="0">
                  <a:pos x="T4" y="T5"/>
                </a:cxn>
              </a:cxnLst>
              <a:rect l="0" t="0" r="r" b="b"/>
              <a:pathLst>
                <a:path w="4" h="1">
                  <a:moveTo>
                    <a:pt x="0" y="0"/>
                  </a:moveTo>
                  <a:cubicBezTo>
                    <a:pt x="1" y="1"/>
                    <a:pt x="4" y="0"/>
                    <a:pt x="4" y="0"/>
                  </a:cubicBezTo>
                  <a:cubicBezTo>
                    <a:pt x="3" y="0"/>
                    <a:pt x="2"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26" name="Freeform 1899">
              <a:extLst>
                <a:ext uri="{FF2B5EF4-FFF2-40B4-BE49-F238E27FC236}">
                  <a16:creationId xmlns:a16="http://schemas.microsoft.com/office/drawing/2014/main" xmlns="" id="{EB9FCF14-D03B-42B0-90F2-CB66DA54E181}"/>
                </a:ext>
              </a:extLst>
            </p:cNvPr>
            <p:cNvSpPr>
              <a:spLocks/>
            </p:cNvSpPr>
            <p:nvPr/>
          </p:nvSpPr>
          <p:spPr bwMode="auto">
            <a:xfrm>
              <a:off x="5390908" y="1446069"/>
              <a:ext cx="11030" cy="1404"/>
            </a:xfrm>
            <a:custGeom>
              <a:avLst/>
              <a:gdLst>
                <a:gd name="T0" fmla="*/ 0 w 4"/>
                <a:gd name="T1" fmla="*/ 0 h 1"/>
                <a:gd name="T2" fmla="*/ 4 w 4"/>
                <a:gd name="T3" fmla="*/ 0 h 1"/>
                <a:gd name="T4" fmla="*/ 0 w 4"/>
                <a:gd name="T5" fmla="*/ 0 h 1"/>
              </a:gdLst>
              <a:ahLst/>
              <a:cxnLst>
                <a:cxn ang="0">
                  <a:pos x="T0" y="T1"/>
                </a:cxn>
                <a:cxn ang="0">
                  <a:pos x="T2" y="T3"/>
                </a:cxn>
                <a:cxn ang="0">
                  <a:pos x="T4" y="T5"/>
                </a:cxn>
              </a:cxnLst>
              <a:rect l="0" t="0" r="r" b="b"/>
              <a:pathLst>
                <a:path w="4" h="1">
                  <a:moveTo>
                    <a:pt x="0" y="0"/>
                  </a:moveTo>
                  <a:cubicBezTo>
                    <a:pt x="1" y="1"/>
                    <a:pt x="4" y="0"/>
                    <a:pt x="4" y="0"/>
                  </a:cubicBezTo>
                  <a:cubicBezTo>
                    <a:pt x="3" y="0"/>
                    <a:pt x="2"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27" name="Freeform 1900">
              <a:extLst>
                <a:ext uri="{FF2B5EF4-FFF2-40B4-BE49-F238E27FC236}">
                  <a16:creationId xmlns:a16="http://schemas.microsoft.com/office/drawing/2014/main" xmlns="" id="{B2E1FE81-5CA4-4D58-9782-DC2E84D18BCB}"/>
                </a:ext>
              </a:extLst>
            </p:cNvPr>
            <p:cNvSpPr>
              <a:spLocks/>
            </p:cNvSpPr>
            <p:nvPr/>
          </p:nvSpPr>
          <p:spPr bwMode="auto">
            <a:xfrm>
              <a:off x="5398786" y="1402553"/>
              <a:ext cx="55148" cy="21056"/>
            </a:xfrm>
            <a:custGeom>
              <a:avLst/>
              <a:gdLst>
                <a:gd name="T0" fmla="*/ 3 w 20"/>
                <a:gd name="T1" fmla="*/ 5 h 8"/>
                <a:gd name="T2" fmla="*/ 6 w 20"/>
                <a:gd name="T3" fmla="*/ 6 h 8"/>
                <a:gd name="T4" fmla="*/ 9 w 20"/>
                <a:gd name="T5" fmla="*/ 6 h 8"/>
                <a:gd name="T6" fmla="*/ 12 w 20"/>
                <a:gd name="T7" fmla="*/ 8 h 8"/>
                <a:gd name="T8" fmla="*/ 17 w 20"/>
                <a:gd name="T9" fmla="*/ 6 h 8"/>
                <a:gd name="T10" fmla="*/ 9 w 20"/>
                <a:gd name="T11" fmla="*/ 2 h 8"/>
                <a:gd name="T12" fmla="*/ 3 w 20"/>
                <a:gd name="T13" fmla="*/ 0 h 8"/>
                <a:gd name="T14" fmla="*/ 0 w 20"/>
                <a:gd name="T15" fmla="*/ 1 h 8"/>
                <a:gd name="T16" fmla="*/ 2 w 20"/>
                <a:gd name="T17" fmla="*/ 2 h 8"/>
                <a:gd name="T18" fmla="*/ 0 w 20"/>
                <a:gd name="T19" fmla="*/ 2 h 8"/>
                <a:gd name="T20" fmla="*/ 3 w 20"/>
                <a:gd name="T2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8">
                  <a:moveTo>
                    <a:pt x="3" y="5"/>
                  </a:moveTo>
                  <a:cubicBezTo>
                    <a:pt x="4" y="5"/>
                    <a:pt x="5" y="5"/>
                    <a:pt x="6" y="6"/>
                  </a:cubicBezTo>
                  <a:cubicBezTo>
                    <a:pt x="3" y="4"/>
                    <a:pt x="8" y="6"/>
                    <a:pt x="9" y="6"/>
                  </a:cubicBezTo>
                  <a:cubicBezTo>
                    <a:pt x="10" y="6"/>
                    <a:pt x="11" y="8"/>
                    <a:pt x="12" y="8"/>
                  </a:cubicBezTo>
                  <a:cubicBezTo>
                    <a:pt x="13" y="8"/>
                    <a:pt x="20" y="8"/>
                    <a:pt x="17" y="6"/>
                  </a:cubicBezTo>
                  <a:cubicBezTo>
                    <a:pt x="14" y="4"/>
                    <a:pt x="11" y="3"/>
                    <a:pt x="9" y="2"/>
                  </a:cubicBezTo>
                  <a:cubicBezTo>
                    <a:pt x="7" y="2"/>
                    <a:pt x="5" y="0"/>
                    <a:pt x="3" y="0"/>
                  </a:cubicBezTo>
                  <a:cubicBezTo>
                    <a:pt x="2" y="0"/>
                    <a:pt x="1" y="2"/>
                    <a:pt x="0" y="1"/>
                  </a:cubicBezTo>
                  <a:cubicBezTo>
                    <a:pt x="0" y="1"/>
                    <a:pt x="1" y="2"/>
                    <a:pt x="2" y="2"/>
                  </a:cubicBezTo>
                  <a:cubicBezTo>
                    <a:pt x="1" y="2"/>
                    <a:pt x="1" y="2"/>
                    <a:pt x="0" y="2"/>
                  </a:cubicBezTo>
                  <a:cubicBezTo>
                    <a:pt x="1" y="3"/>
                    <a:pt x="1" y="4"/>
                    <a:pt x="3" y="5"/>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28" name="Freeform 1901">
              <a:extLst>
                <a:ext uri="{FF2B5EF4-FFF2-40B4-BE49-F238E27FC236}">
                  <a16:creationId xmlns:a16="http://schemas.microsoft.com/office/drawing/2014/main" xmlns="" id="{977CDD20-22C4-407C-8BF1-EE57A1606F30}"/>
                </a:ext>
              </a:extLst>
            </p:cNvPr>
            <p:cNvSpPr>
              <a:spLocks/>
            </p:cNvSpPr>
            <p:nvPr/>
          </p:nvSpPr>
          <p:spPr bwMode="auto">
            <a:xfrm>
              <a:off x="5398786" y="1402553"/>
              <a:ext cx="55148" cy="21056"/>
            </a:xfrm>
            <a:custGeom>
              <a:avLst/>
              <a:gdLst>
                <a:gd name="T0" fmla="*/ 3 w 20"/>
                <a:gd name="T1" fmla="*/ 5 h 8"/>
                <a:gd name="T2" fmla="*/ 6 w 20"/>
                <a:gd name="T3" fmla="*/ 6 h 8"/>
                <a:gd name="T4" fmla="*/ 9 w 20"/>
                <a:gd name="T5" fmla="*/ 6 h 8"/>
                <a:gd name="T6" fmla="*/ 12 w 20"/>
                <a:gd name="T7" fmla="*/ 8 h 8"/>
                <a:gd name="T8" fmla="*/ 17 w 20"/>
                <a:gd name="T9" fmla="*/ 6 h 8"/>
                <a:gd name="T10" fmla="*/ 9 w 20"/>
                <a:gd name="T11" fmla="*/ 2 h 8"/>
                <a:gd name="T12" fmla="*/ 3 w 20"/>
                <a:gd name="T13" fmla="*/ 0 h 8"/>
                <a:gd name="T14" fmla="*/ 0 w 20"/>
                <a:gd name="T15" fmla="*/ 1 h 8"/>
                <a:gd name="T16" fmla="*/ 2 w 20"/>
                <a:gd name="T17" fmla="*/ 2 h 8"/>
                <a:gd name="T18" fmla="*/ 0 w 20"/>
                <a:gd name="T19" fmla="*/ 2 h 8"/>
                <a:gd name="T20" fmla="*/ 3 w 20"/>
                <a:gd name="T2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8">
                  <a:moveTo>
                    <a:pt x="3" y="5"/>
                  </a:moveTo>
                  <a:cubicBezTo>
                    <a:pt x="4" y="5"/>
                    <a:pt x="5" y="5"/>
                    <a:pt x="6" y="6"/>
                  </a:cubicBezTo>
                  <a:cubicBezTo>
                    <a:pt x="3" y="4"/>
                    <a:pt x="8" y="6"/>
                    <a:pt x="9" y="6"/>
                  </a:cubicBezTo>
                  <a:cubicBezTo>
                    <a:pt x="10" y="6"/>
                    <a:pt x="11" y="8"/>
                    <a:pt x="12" y="8"/>
                  </a:cubicBezTo>
                  <a:cubicBezTo>
                    <a:pt x="13" y="8"/>
                    <a:pt x="20" y="8"/>
                    <a:pt x="17" y="6"/>
                  </a:cubicBezTo>
                  <a:cubicBezTo>
                    <a:pt x="14" y="4"/>
                    <a:pt x="11" y="3"/>
                    <a:pt x="9" y="2"/>
                  </a:cubicBezTo>
                  <a:cubicBezTo>
                    <a:pt x="7" y="2"/>
                    <a:pt x="5" y="0"/>
                    <a:pt x="3" y="0"/>
                  </a:cubicBezTo>
                  <a:cubicBezTo>
                    <a:pt x="2" y="0"/>
                    <a:pt x="1" y="2"/>
                    <a:pt x="0" y="1"/>
                  </a:cubicBezTo>
                  <a:cubicBezTo>
                    <a:pt x="0" y="1"/>
                    <a:pt x="1" y="2"/>
                    <a:pt x="2" y="2"/>
                  </a:cubicBezTo>
                  <a:cubicBezTo>
                    <a:pt x="1" y="2"/>
                    <a:pt x="1" y="2"/>
                    <a:pt x="0" y="2"/>
                  </a:cubicBezTo>
                  <a:cubicBezTo>
                    <a:pt x="1" y="3"/>
                    <a:pt x="1" y="4"/>
                    <a:pt x="3" y="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29" name="Freeform 1902">
              <a:extLst>
                <a:ext uri="{FF2B5EF4-FFF2-40B4-BE49-F238E27FC236}">
                  <a16:creationId xmlns:a16="http://schemas.microsoft.com/office/drawing/2014/main" xmlns="" id="{79439577-0F7A-4DA2-8D24-076668A374A3}"/>
                </a:ext>
              </a:extLst>
            </p:cNvPr>
            <p:cNvSpPr>
              <a:spLocks/>
            </p:cNvSpPr>
            <p:nvPr/>
          </p:nvSpPr>
          <p:spPr bwMode="auto">
            <a:xfrm>
              <a:off x="5417693" y="1430628"/>
              <a:ext cx="11030" cy="4212"/>
            </a:xfrm>
            <a:custGeom>
              <a:avLst/>
              <a:gdLst>
                <a:gd name="T0" fmla="*/ 4 w 4"/>
                <a:gd name="T1" fmla="*/ 2 h 2"/>
                <a:gd name="T2" fmla="*/ 0 w 4"/>
                <a:gd name="T3" fmla="*/ 0 h 2"/>
                <a:gd name="T4" fmla="*/ 4 w 4"/>
                <a:gd name="T5" fmla="*/ 2 h 2"/>
              </a:gdLst>
              <a:ahLst/>
              <a:cxnLst>
                <a:cxn ang="0">
                  <a:pos x="T0" y="T1"/>
                </a:cxn>
                <a:cxn ang="0">
                  <a:pos x="T2" y="T3"/>
                </a:cxn>
                <a:cxn ang="0">
                  <a:pos x="T4" y="T5"/>
                </a:cxn>
              </a:cxnLst>
              <a:rect l="0" t="0" r="r" b="b"/>
              <a:pathLst>
                <a:path w="4" h="2">
                  <a:moveTo>
                    <a:pt x="4" y="2"/>
                  </a:moveTo>
                  <a:cubicBezTo>
                    <a:pt x="3" y="1"/>
                    <a:pt x="1" y="1"/>
                    <a:pt x="0" y="0"/>
                  </a:cubicBezTo>
                  <a:cubicBezTo>
                    <a:pt x="1" y="1"/>
                    <a:pt x="2" y="2"/>
                    <a:pt x="4"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30" name="Freeform 1903">
              <a:extLst>
                <a:ext uri="{FF2B5EF4-FFF2-40B4-BE49-F238E27FC236}">
                  <a16:creationId xmlns:a16="http://schemas.microsoft.com/office/drawing/2014/main" xmlns="" id="{82C08BB8-D0A0-4688-BB53-142B9528A399}"/>
                </a:ext>
              </a:extLst>
            </p:cNvPr>
            <p:cNvSpPr>
              <a:spLocks/>
            </p:cNvSpPr>
            <p:nvPr/>
          </p:nvSpPr>
          <p:spPr bwMode="auto">
            <a:xfrm>
              <a:off x="5417693" y="1430628"/>
              <a:ext cx="11030" cy="4212"/>
            </a:xfrm>
            <a:custGeom>
              <a:avLst/>
              <a:gdLst>
                <a:gd name="T0" fmla="*/ 4 w 4"/>
                <a:gd name="T1" fmla="*/ 2 h 2"/>
                <a:gd name="T2" fmla="*/ 0 w 4"/>
                <a:gd name="T3" fmla="*/ 0 h 2"/>
                <a:gd name="T4" fmla="*/ 4 w 4"/>
                <a:gd name="T5" fmla="*/ 2 h 2"/>
              </a:gdLst>
              <a:ahLst/>
              <a:cxnLst>
                <a:cxn ang="0">
                  <a:pos x="T0" y="T1"/>
                </a:cxn>
                <a:cxn ang="0">
                  <a:pos x="T2" y="T3"/>
                </a:cxn>
                <a:cxn ang="0">
                  <a:pos x="T4" y="T5"/>
                </a:cxn>
              </a:cxnLst>
              <a:rect l="0" t="0" r="r" b="b"/>
              <a:pathLst>
                <a:path w="4" h="2">
                  <a:moveTo>
                    <a:pt x="4" y="2"/>
                  </a:moveTo>
                  <a:cubicBezTo>
                    <a:pt x="3" y="1"/>
                    <a:pt x="1" y="1"/>
                    <a:pt x="0" y="0"/>
                  </a:cubicBezTo>
                  <a:cubicBezTo>
                    <a:pt x="1" y="1"/>
                    <a:pt x="2" y="2"/>
                    <a:pt x="4"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31" name="Freeform 1904">
              <a:extLst>
                <a:ext uri="{FF2B5EF4-FFF2-40B4-BE49-F238E27FC236}">
                  <a16:creationId xmlns:a16="http://schemas.microsoft.com/office/drawing/2014/main" xmlns="" id="{8C9D7DA0-EF71-4583-B1EE-2472836AF722}"/>
                </a:ext>
              </a:extLst>
            </p:cNvPr>
            <p:cNvSpPr>
              <a:spLocks/>
            </p:cNvSpPr>
            <p:nvPr/>
          </p:nvSpPr>
          <p:spPr bwMode="auto">
            <a:xfrm>
              <a:off x="5573683" y="1437646"/>
              <a:ext cx="14181" cy="2807"/>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1" y="0"/>
                    <a:pt x="3" y="1"/>
                    <a:pt x="5" y="1"/>
                  </a:cubicBezTo>
                  <a:cubicBezTo>
                    <a:pt x="3" y="1"/>
                    <a:pt x="1"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32" name="Freeform 1905">
              <a:extLst>
                <a:ext uri="{FF2B5EF4-FFF2-40B4-BE49-F238E27FC236}">
                  <a16:creationId xmlns:a16="http://schemas.microsoft.com/office/drawing/2014/main" xmlns="" id="{A4533370-3245-4CF3-9129-2C1BDB61E6D7}"/>
                </a:ext>
              </a:extLst>
            </p:cNvPr>
            <p:cNvSpPr>
              <a:spLocks/>
            </p:cNvSpPr>
            <p:nvPr/>
          </p:nvSpPr>
          <p:spPr bwMode="auto">
            <a:xfrm>
              <a:off x="5573683" y="1437646"/>
              <a:ext cx="14181" cy="2807"/>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1" y="0"/>
                    <a:pt x="3" y="1"/>
                    <a:pt x="5" y="1"/>
                  </a:cubicBezTo>
                  <a:cubicBezTo>
                    <a:pt x="3" y="1"/>
                    <a:pt x="1"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33" name="Freeform 1906">
              <a:extLst>
                <a:ext uri="{FF2B5EF4-FFF2-40B4-BE49-F238E27FC236}">
                  <a16:creationId xmlns:a16="http://schemas.microsoft.com/office/drawing/2014/main" xmlns="" id="{38A57F57-0DF6-410B-A969-101C443C9400}"/>
                </a:ext>
              </a:extLst>
            </p:cNvPr>
            <p:cNvSpPr>
              <a:spLocks/>
            </p:cNvSpPr>
            <p:nvPr/>
          </p:nvSpPr>
          <p:spPr bwMode="auto">
            <a:xfrm>
              <a:off x="5591014" y="1423610"/>
              <a:ext cx="4727" cy="4212"/>
            </a:xfrm>
            <a:custGeom>
              <a:avLst/>
              <a:gdLst>
                <a:gd name="T0" fmla="*/ 0 w 2"/>
                <a:gd name="T1" fmla="*/ 2 h 2"/>
                <a:gd name="T2" fmla="*/ 2 w 2"/>
                <a:gd name="T3" fmla="*/ 2 h 2"/>
                <a:gd name="T4" fmla="*/ 0 w 2"/>
                <a:gd name="T5" fmla="*/ 2 h 2"/>
              </a:gdLst>
              <a:ahLst/>
              <a:cxnLst>
                <a:cxn ang="0">
                  <a:pos x="T0" y="T1"/>
                </a:cxn>
                <a:cxn ang="0">
                  <a:pos x="T2" y="T3"/>
                </a:cxn>
                <a:cxn ang="0">
                  <a:pos x="T4" y="T5"/>
                </a:cxn>
              </a:cxnLst>
              <a:rect l="0" t="0" r="r" b="b"/>
              <a:pathLst>
                <a:path w="2" h="2">
                  <a:moveTo>
                    <a:pt x="0" y="2"/>
                  </a:moveTo>
                  <a:cubicBezTo>
                    <a:pt x="1" y="2"/>
                    <a:pt x="1" y="2"/>
                    <a:pt x="2" y="2"/>
                  </a:cubicBezTo>
                  <a:cubicBezTo>
                    <a:pt x="2" y="0"/>
                    <a:pt x="0" y="1"/>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34" name="Freeform 1907">
              <a:extLst>
                <a:ext uri="{FF2B5EF4-FFF2-40B4-BE49-F238E27FC236}">
                  <a16:creationId xmlns:a16="http://schemas.microsoft.com/office/drawing/2014/main" xmlns="" id="{4CD129C9-C9D7-4AD7-8DA1-E6621CFFE51C}"/>
                </a:ext>
              </a:extLst>
            </p:cNvPr>
            <p:cNvSpPr>
              <a:spLocks/>
            </p:cNvSpPr>
            <p:nvPr/>
          </p:nvSpPr>
          <p:spPr bwMode="auto">
            <a:xfrm>
              <a:off x="5591014" y="1423610"/>
              <a:ext cx="4727" cy="4212"/>
            </a:xfrm>
            <a:custGeom>
              <a:avLst/>
              <a:gdLst>
                <a:gd name="T0" fmla="*/ 0 w 2"/>
                <a:gd name="T1" fmla="*/ 2 h 2"/>
                <a:gd name="T2" fmla="*/ 2 w 2"/>
                <a:gd name="T3" fmla="*/ 2 h 2"/>
                <a:gd name="T4" fmla="*/ 0 w 2"/>
                <a:gd name="T5" fmla="*/ 2 h 2"/>
              </a:gdLst>
              <a:ahLst/>
              <a:cxnLst>
                <a:cxn ang="0">
                  <a:pos x="T0" y="T1"/>
                </a:cxn>
                <a:cxn ang="0">
                  <a:pos x="T2" y="T3"/>
                </a:cxn>
                <a:cxn ang="0">
                  <a:pos x="T4" y="T5"/>
                </a:cxn>
              </a:cxnLst>
              <a:rect l="0" t="0" r="r" b="b"/>
              <a:pathLst>
                <a:path w="2" h="2">
                  <a:moveTo>
                    <a:pt x="0" y="2"/>
                  </a:moveTo>
                  <a:cubicBezTo>
                    <a:pt x="1" y="2"/>
                    <a:pt x="1" y="2"/>
                    <a:pt x="2" y="2"/>
                  </a:cubicBezTo>
                  <a:cubicBezTo>
                    <a:pt x="2" y="0"/>
                    <a:pt x="0" y="1"/>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35" name="Freeform 1908">
              <a:extLst>
                <a:ext uri="{FF2B5EF4-FFF2-40B4-BE49-F238E27FC236}">
                  <a16:creationId xmlns:a16="http://schemas.microsoft.com/office/drawing/2014/main" xmlns="" id="{F44628CE-88AA-4698-83FE-00D3B5B330F5}"/>
                </a:ext>
              </a:extLst>
            </p:cNvPr>
            <p:cNvSpPr>
              <a:spLocks/>
            </p:cNvSpPr>
            <p:nvPr/>
          </p:nvSpPr>
          <p:spPr bwMode="auto">
            <a:xfrm>
              <a:off x="5591014" y="1328158"/>
              <a:ext cx="37815" cy="15441"/>
            </a:xfrm>
            <a:custGeom>
              <a:avLst/>
              <a:gdLst>
                <a:gd name="T0" fmla="*/ 0 w 14"/>
                <a:gd name="T1" fmla="*/ 1 h 6"/>
                <a:gd name="T2" fmla="*/ 2 w 14"/>
                <a:gd name="T3" fmla="*/ 4 h 6"/>
                <a:gd name="T4" fmla="*/ 3 w 14"/>
                <a:gd name="T5" fmla="*/ 4 h 6"/>
                <a:gd name="T6" fmla="*/ 14 w 14"/>
                <a:gd name="T7" fmla="*/ 3 h 6"/>
                <a:gd name="T8" fmla="*/ 10 w 14"/>
                <a:gd name="T9" fmla="*/ 3 h 6"/>
                <a:gd name="T10" fmla="*/ 9 w 14"/>
                <a:gd name="T11" fmla="*/ 1 h 6"/>
                <a:gd name="T12" fmla="*/ 0 w 14"/>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14" h="6">
                  <a:moveTo>
                    <a:pt x="0" y="1"/>
                  </a:moveTo>
                  <a:cubicBezTo>
                    <a:pt x="1" y="3"/>
                    <a:pt x="2" y="3"/>
                    <a:pt x="2" y="4"/>
                  </a:cubicBezTo>
                  <a:cubicBezTo>
                    <a:pt x="1" y="6"/>
                    <a:pt x="3" y="4"/>
                    <a:pt x="3" y="4"/>
                  </a:cubicBezTo>
                  <a:cubicBezTo>
                    <a:pt x="7" y="5"/>
                    <a:pt x="10" y="4"/>
                    <a:pt x="14" y="3"/>
                  </a:cubicBezTo>
                  <a:cubicBezTo>
                    <a:pt x="12" y="2"/>
                    <a:pt x="12" y="3"/>
                    <a:pt x="10" y="3"/>
                  </a:cubicBezTo>
                  <a:cubicBezTo>
                    <a:pt x="9" y="3"/>
                    <a:pt x="8" y="2"/>
                    <a:pt x="9" y="1"/>
                  </a:cubicBezTo>
                  <a:cubicBezTo>
                    <a:pt x="6" y="0"/>
                    <a:pt x="3"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36" name="Freeform 1909">
              <a:extLst>
                <a:ext uri="{FF2B5EF4-FFF2-40B4-BE49-F238E27FC236}">
                  <a16:creationId xmlns:a16="http://schemas.microsoft.com/office/drawing/2014/main" xmlns="" id="{DE55982F-949C-4F69-AF19-C71907E59DB5}"/>
                </a:ext>
              </a:extLst>
            </p:cNvPr>
            <p:cNvSpPr>
              <a:spLocks/>
            </p:cNvSpPr>
            <p:nvPr/>
          </p:nvSpPr>
          <p:spPr bwMode="auto">
            <a:xfrm>
              <a:off x="5591014" y="1328158"/>
              <a:ext cx="37815" cy="15441"/>
            </a:xfrm>
            <a:custGeom>
              <a:avLst/>
              <a:gdLst>
                <a:gd name="T0" fmla="*/ 0 w 14"/>
                <a:gd name="T1" fmla="*/ 1 h 6"/>
                <a:gd name="T2" fmla="*/ 2 w 14"/>
                <a:gd name="T3" fmla="*/ 4 h 6"/>
                <a:gd name="T4" fmla="*/ 3 w 14"/>
                <a:gd name="T5" fmla="*/ 4 h 6"/>
                <a:gd name="T6" fmla="*/ 14 w 14"/>
                <a:gd name="T7" fmla="*/ 3 h 6"/>
                <a:gd name="T8" fmla="*/ 10 w 14"/>
                <a:gd name="T9" fmla="*/ 3 h 6"/>
                <a:gd name="T10" fmla="*/ 9 w 14"/>
                <a:gd name="T11" fmla="*/ 1 h 6"/>
                <a:gd name="T12" fmla="*/ 0 w 14"/>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14" h="6">
                  <a:moveTo>
                    <a:pt x="0" y="1"/>
                  </a:moveTo>
                  <a:cubicBezTo>
                    <a:pt x="1" y="3"/>
                    <a:pt x="2" y="3"/>
                    <a:pt x="2" y="4"/>
                  </a:cubicBezTo>
                  <a:cubicBezTo>
                    <a:pt x="1" y="6"/>
                    <a:pt x="3" y="4"/>
                    <a:pt x="3" y="4"/>
                  </a:cubicBezTo>
                  <a:cubicBezTo>
                    <a:pt x="7" y="5"/>
                    <a:pt x="10" y="4"/>
                    <a:pt x="14" y="3"/>
                  </a:cubicBezTo>
                  <a:cubicBezTo>
                    <a:pt x="12" y="2"/>
                    <a:pt x="12" y="3"/>
                    <a:pt x="10" y="3"/>
                  </a:cubicBezTo>
                  <a:cubicBezTo>
                    <a:pt x="9" y="3"/>
                    <a:pt x="8" y="2"/>
                    <a:pt x="9" y="1"/>
                  </a:cubicBezTo>
                  <a:cubicBezTo>
                    <a:pt x="6" y="0"/>
                    <a:pt x="3"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37" name="Freeform 1910">
              <a:extLst>
                <a:ext uri="{FF2B5EF4-FFF2-40B4-BE49-F238E27FC236}">
                  <a16:creationId xmlns:a16="http://schemas.microsoft.com/office/drawing/2014/main" xmlns="" id="{9045289A-CEC7-4A95-AA3D-EE7909A9B36A}"/>
                </a:ext>
              </a:extLst>
            </p:cNvPr>
            <p:cNvSpPr>
              <a:spLocks/>
            </p:cNvSpPr>
            <p:nvPr/>
          </p:nvSpPr>
          <p:spPr bwMode="auto">
            <a:xfrm>
              <a:off x="5616225" y="1330965"/>
              <a:ext cx="1577" cy="5615"/>
            </a:xfrm>
            <a:custGeom>
              <a:avLst/>
              <a:gdLst>
                <a:gd name="T0" fmla="*/ 0 w 1"/>
                <a:gd name="T1" fmla="*/ 1 h 2"/>
                <a:gd name="T2" fmla="*/ 1 w 1"/>
                <a:gd name="T3" fmla="*/ 0 h 2"/>
                <a:gd name="T4" fmla="*/ 0 w 1"/>
                <a:gd name="T5" fmla="*/ 1 h 2"/>
              </a:gdLst>
              <a:ahLst/>
              <a:cxnLst>
                <a:cxn ang="0">
                  <a:pos x="T0" y="T1"/>
                </a:cxn>
                <a:cxn ang="0">
                  <a:pos x="T2" y="T3"/>
                </a:cxn>
                <a:cxn ang="0">
                  <a:pos x="T4" y="T5"/>
                </a:cxn>
              </a:cxnLst>
              <a:rect l="0" t="0" r="r" b="b"/>
              <a:pathLst>
                <a:path w="1" h="2">
                  <a:moveTo>
                    <a:pt x="0" y="1"/>
                  </a:moveTo>
                  <a:cubicBezTo>
                    <a:pt x="1" y="2"/>
                    <a:pt x="1" y="2"/>
                    <a:pt x="1" y="0"/>
                  </a:cubicBezTo>
                  <a:cubicBezTo>
                    <a:pt x="1" y="1"/>
                    <a:pt x="1"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38" name="Freeform 1911">
              <a:extLst>
                <a:ext uri="{FF2B5EF4-FFF2-40B4-BE49-F238E27FC236}">
                  <a16:creationId xmlns:a16="http://schemas.microsoft.com/office/drawing/2014/main" xmlns="" id="{57CD9233-975D-4AFC-B317-1B2C5DE65F84}"/>
                </a:ext>
              </a:extLst>
            </p:cNvPr>
            <p:cNvSpPr>
              <a:spLocks/>
            </p:cNvSpPr>
            <p:nvPr/>
          </p:nvSpPr>
          <p:spPr bwMode="auto">
            <a:xfrm>
              <a:off x="5616225" y="1330965"/>
              <a:ext cx="1577" cy="5615"/>
            </a:xfrm>
            <a:custGeom>
              <a:avLst/>
              <a:gdLst>
                <a:gd name="T0" fmla="*/ 0 w 1"/>
                <a:gd name="T1" fmla="*/ 1 h 2"/>
                <a:gd name="T2" fmla="*/ 1 w 1"/>
                <a:gd name="T3" fmla="*/ 0 h 2"/>
                <a:gd name="T4" fmla="*/ 0 w 1"/>
                <a:gd name="T5" fmla="*/ 1 h 2"/>
              </a:gdLst>
              <a:ahLst/>
              <a:cxnLst>
                <a:cxn ang="0">
                  <a:pos x="T0" y="T1"/>
                </a:cxn>
                <a:cxn ang="0">
                  <a:pos x="T2" y="T3"/>
                </a:cxn>
                <a:cxn ang="0">
                  <a:pos x="T4" y="T5"/>
                </a:cxn>
              </a:cxnLst>
              <a:rect l="0" t="0" r="r" b="b"/>
              <a:pathLst>
                <a:path w="1" h="2">
                  <a:moveTo>
                    <a:pt x="0" y="1"/>
                  </a:moveTo>
                  <a:cubicBezTo>
                    <a:pt x="1" y="2"/>
                    <a:pt x="1" y="2"/>
                    <a:pt x="1" y="0"/>
                  </a:cubicBezTo>
                  <a:cubicBezTo>
                    <a:pt x="1" y="1"/>
                    <a:pt x="1"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39" name="Freeform 1912">
              <a:extLst>
                <a:ext uri="{FF2B5EF4-FFF2-40B4-BE49-F238E27FC236}">
                  <a16:creationId xmlns:a16="http://schemas.microsoft.com/office/drawing/2014/main" xmlns="" id="{5CD1DCA3-0ADF-46D6-89E1-EB2AF64E3619}"/>
                </a:ext>
              </a:extLst>
            </p:cNvPr>
            <p:cNvSpPr>
              <a:spLocks/>
            </p:cNvSpPr>
            <p:nvPr/>
          </p:nvSpPr>
          <p:spPr bwMode="auto">
            <a:xfrm>
              <a:off x="5676100" y="1495198"/>
              <a:ext cx="25210" cy="9827"/>
            </a:xfrm>
            <a:custGeom>
              <a:avLst/>
              <a:gdLst>
                <a:gd name="T0" fmla="*/ 6 w 9"/>
                <a:gd name="T1" fmla="*/ 1 h 4"/>
                <a:gd name="T2" fmla="*/ 3 w 9"/>
                <a:gd name="T3" fmla="*/ 1 h 4"/>
                <a:gd name="T4" fmla="*/ 0 w 9"/>
                <a:gd name="T5" fmla="*/ 1 h 4"/>
                <a:gd name="T6" fmla="*/ 5 w 9"/>
                <a:gd name="T7" fmla="*/ 3 h 4"/>
                <a:gd name="T8" fmla="*/ 6 w 9"/>
                <a:gd name="T9" fmla="*/ 1 h 4"/>
              </a:gdLst>
              <a:ahLst/>
              <a:cxnLst>
                <a:cxn ang="0">
                  <a:pos x="T0" y="T1"/>
                </a:cxn>
                <a:cxn ang="0">
                  <a:pos x="T2" y="T3"/>
                </a:cxn>
                <a:cxn ang="0">
                  <a:pos x="T4" y="T5"/>
                </a:cxn>
                <a:cxn ang="0">
                  <a:pos x="T6" y="T7"/>
                </a:cxn>
                <a:cxn ang="0">
                  <a:pos x="T8" y="T9"/>
                </a:cxn>
              </a:cxnLst>
              <a:rect l="0" t="0" r="r" b="b"/>
              <a:pathLst>
                <a:path w="9" h="4">
                  <a:moveTo>
                    <a:pt x="6" y="1"/>
                  </a:moveTo>
                  <a:cubicBezTo>
                    <a:pt x="5" y="1"/>
                    <a:pt x="4" y="1"/>
                    <a:pt x="3" y="1"/>
                  </a:cubicBezTo>
                  <a:cubicBezTo>
                    <a:pt x="2" y="1"/>
                    <a:pt x="1" y="0"/>
                    <a:pt x="0" y="1"/>
                  </a:cubicBezTo>
                  <a:cubicBezTo>
                    <a:pt x="2" y="0"/>
                    <a:pt x="3" y="2"/>
                    <a:pt x="5" y="3"/>
                  </a:cubicBezTo>
                  <a:cubicBezTo>
                    <a:pt x="7" y="4"/>
                    <a:pt x="9" y="2"/>
                    <a:pt x="6"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40" name="Freeform 1913">
              <a:extLst>
                <a:ext uri="{FF2B5EF4-FFF2-40B4-BE49-F238E27FC236}">
                  <a16:creationId xmlns:a16="http://schemas.microsoft.com/office/drawing/2014/main" xmlns="" id="{47061D35-3CC5-4E46-82F5-0D6384DFD48D}"/>
                </a:ext>
              </a:extLst>
            </p:cNvPr>
            <p:cNvSpPr>
              <a:spLocks/>
            </p:cNvSpPr>
            <p:nvPr/>
          </p:nvSpPr>
          <p:spPr bwMode="auto">
            <a:xfrm>
              <a:off x="5676100" y="1495198"/>
              <a:ext cx="25210" cy="9827"/>
            </a:xfrm>
            <a:custGeom>
              <a:avLst/>
              <a:gdLst>
                <a:gd name="T0" fmla="*/ 6 w 9"/>
                <a:gd name="T1" fmla="*/ 1 h 4"/>
                <a:gd name="T2" fmla="*/ 3 w 9"/>
                <a:gd name="T3" fmla="*/ 1 h 4"/>
                <a:gd name="T4" fmla="*/ 0 w 9"/>
                <a:gd name="T5" fmla="*/ 1 h 4"/>
                <a:gd name="T6" fmla="*/ 5 w 9"/>
                <a:gd name="T7" fmla="*/ 3 h 4"/>
                <a:gd name="T8" fmla="*/ 6 w 9"/>
                <a:gd name="T9" fmla="*/ 1 h 4"/>
              </a:gdLst>
              <a:ahLst/>
              <a:cxnLst>
                <a:cxn ang="0">
                  <a:pos x="T0" y="T1"/>
                </a:cxn>
                <a:cxn ang="0">
                  <a:pos x="T2" y="T3"/>
                </a:cxn>
                <a:cxn ang="0">
                  <a:pos x="T4" y="T5"/>
                </a:cxn>
                <a:cxn ang="0">
                  <a:pos x="T6" y="T7"/>
                </a:cxn>
                <a:cxn ang="0">
                  <a:pos x="T8" y="T9"/>
                </a:cxn>
              </a:cxnLst>
              <a:rect l="0" t="0" r="r" b="b"/>
              <a:pathLst>
                <a:path w="9" h="4">
                  <a:moveTo>
                    <a:pt x="6" y="1"/>
                  </a:moveTo>
                  <a:cubicBezTo>
                    <a:pt x="5" y="1"/>
                    <a:pt x="4" y="1"/>
                    <a:pt x="3" y="1"/>
                  </a:cubicBezTo>
                  <a:cubicBezTo>
                    <a:pt x="2" y="1"/>
                    <a:pt x="1" y="0"/>
                    <a:pt x="0" y="1"/>
                  </a:cubicBezTo>
                  <a:cubicBezTo>
                    <a:pt x="2" y="0"/>
                    <a:pt x="3" y="2"/>
                    <a:pt x="5" y="3"/>
                  </a:cubicBezTo>
                  <a:cubicBezTo>
                    <a:pt x="7" y="4"/>
                    <a:pt x="9" y="2"/>
                    <a:pt x="6"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41" name="Freeform 1914">
              <a:extLst>
                <a:ext uri="{FF2B5EF4-FFF2-40B4-BE49-F238E27FC236}">
                  <a16:creationId xmlns:a16="http://schemas.microsoft.com/office/drawing/2014/main" xmlns="" id="{CFB94497-20D6-41A6-945D-7AC1B6D08EA7}"/>
                </a:ext>
              </a:extLst>
            </p:cNvPr>
            <p:cNvSpPr>
              <a:spLocks/>
            </p:cNvSpPr>
            <p:nvPr/>
          </p:nvSpPr>
          <p:spPr bwMode="auto">
            <a:xfrm>
              <a:off x="5682403" y="1336580"/>
              <a:ext cx="14181" cy="9827"/>
            </a:xfrm>
            <a:custGeom>
              <a:avLst/>
              <a:gdLst>
                <a:gd name="T0" fmla="*/ 0 w 5"/>
                <a:gd name="T1" fmla="*/ 2 h 4"/>
                <a:gd name="T2" fmla="*/ 5 w 5"/>
                <a:gd name="T3" fmla="*/ 4 h 4"/>
                <a:gd name="T4" fmla="*/ 5 w 5"/>
                <a:gd name="T5" fmla="*/ 1 h 4"/>
                <a:gd name="T6" fmla="*/ 0 w 5"/>
                <a:gd name="T7" fmla="*/ 2 h 4"/>
              </a:gdLst>
              <a:ahLst/>
              <a:cxnLst>
                <a:cxn ang="0">
                  <a:pos x="T0" y="T1"/>
                </a:cxn>
                <a:cxn ang="0">
                  <a:pos x="T2" y="T3"/>
                </a:cxn>
                <a:cxn ang="0">
                  <a:pos x="T4" y="T5"/>
                </a:cxn>
                <a:cxn ang="0">
                  <a:pos x="T6" y="T7"/>
                </a:cxn>
              </a:cxnLst>
              <a:rect l="0" t="0" r="r" b="b"/>
              <a:pathLst>
                <a:path w="5" h="4">
                  <a:moveTo>
                    <a:pt x="0" y="2"/>
                  </a:moveTo>
                  <a:cubicBezTo>
                    <a:pt x="1" y="3"/>
                    <a:pt x="3" y="3"/>
                    <a:pt x="5" y="4"/>
                  </a:cubicBezTo>
                  <a:cubicBezTo>
                    <a:pt x="4" y="3"/>
                    <a:pt x="3" y="1"/>
                    <a:pt x="5" y="1"/>
                  </a:cubicBezTo>
                  <a:cubicBezTo>
                    <a:pt x="3" y="1"/>
                    <a:pt x="1" y="0"/>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42" name="Freeform 1915">
              <a:extLst>
                <a:ext uri="{FF2B5EF4-FFF2-40B4-BE49-F238E27FC236}">
                  <a16:creationId xmlns:a16="http://schemas.microsoft.com/office/drawing/2014/main" xmlns="" id="{98565155-5DBB-4135-BA32-15D7B0D1BE5D}"/>
                </a:ext>
              </a:extLst>
            </p:cNvPr>
            <p:cNvSpPr>
              <a:spLocks/>
            </p:cNvSpPr>
            <p:nvPr/>
          </p:nvSpPr>
          <p:spPr bwMode="auto">
            <a:xfrm>
              <a:off x="5682403" y="1336580"/>
              <a:ext cx="14181" cy="9827"/>
            </a:xfrm>
            <a:custGeom>
              <a:avLst/>
              <a:gdLst>
                <a:gd name="T0" fmla="*/ 0 w 5"/>
                <a:gd name="T1" fmla="*/ 2 h 4"/>
                <a:gd name="T2" fmla="*/ 5 w 5"/>
                <a:gd name="T3" fmla="*/ 4 h 4"/>
                <a:gd name="T4" fmla="*/ 5 w 5"/>
                <a:gd name="T5" fmla="*/ 1 h 4"/>
                <a:gd name="T6" fmla="*/ 0 w 5"/>
                <a:gd name="T7" fmla="*/ 2 h 4"/>
              </a:gdLst>
              <a:ahLst/>
              <a:cxnLst>
                <a:cxn ang="0">
                  <a:pos x="T0" y="T1"/>
                </a:cxn>
                <a:cxn ang="0">
                  <a:pos x="T2" y="T3"/>
                </a:cxn>
                <a:cxn ang="0">
                  <a:pos x="T4" y="T5"/>
                </a:cxn>
                <a:cxn ang="0">
                  <a:pos x="T6" y="T7"/>
                </a:cxn>
              </a:cxnLst>
              <a:rect l="0" t="0" r="r" b="b"/>
              <a:pathLst>
                <a:path w="5" h="4">
                  <a:moveTo>
                    <a:pt x="0" y="2"/>
                  </a:moveTo>
                  <a:cubicBezTo>
                    <a:pt x="1" y="3"/>
                    <a:pt x="3" y="3"/>
                    <a:pt x="5" y="4"/>
                  </a:cubicBezTo>
                  <a:cubicBezTo>
                    <a:pt x="4" y="3"/>
                    <a:pt x="3" y="1"/>
                    <a:pt x="5" y="1"/>
                  </a:cubicBezTo>
                  <a:cubicBezTo>
                    <a:pt x="3" y="1"/>
                    <a:pt x="1" y="0"/>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43" name="Freeform 1916">
              <a:extLst>
                <a:ext uri="{FF2B5EF4-FFF2-40B4-BE49-F238E27FC236}">
                  <a16:creationId xmlns:a16="http://schemas.microsoft.com/office/drawing/2014/main" xmlns="" id="{D7957D1A-8AE7-4E31-B1CA-607E4BCB91FC}"/>
                </a:ext>
              </a:extLst>
            </p:cNvPr>
            <p:cNvSpPr>
              <a:spLocks/>
            </p:cNvSpPr>
            <p:nvPr/>
          </p:nvSpPr>
          <p:spPr bwMode="auto">
            <a:xfrm>
              <a:off x="5698159" y="1328158"/>
              <a:ext cx="12606" cy="5615"/>
            </a:xfrm>
            <a:custGeom>
              <a:avLst/>
              <a:gdLst>
                <a:gd name="T0" fmla="*/ 0 w 4"/>
                <a:gd name="T1" fmla="*/ 1 h 2"/>
                <a:gd name="T2" fmla="*/ 4 w 4"/>
                <a:gd name="T3" fmla="*/ 0 h 2"/>
                <a:gd name="T4" fmla="*/ 0 w 4"/>
                <a:gd name="T5" fmla="*/ 1 h 2"/>
              </a:gdLst>
              <a:ahLst/>
              <a:cxnLst>
                <a:cxn ang="0">
                  <a:pos x="T0" y="T1"/>
                </a:cxn>
                <a:cxn ang="0">
                  <a:pos x="T2" y="T3"/>
                </a:cxn>
                <a:cxn ang="0">
                  <a:pos x="T4" y="T5"/>
                </a:cxn>
              </a:cxnLst>
              <a:rect l="0" t="0" r="r" b="b"/>
              <a:pathLst>
                <a:path w="4" h="2">
                  <a:moveTo>
                    <a:pt x="0" y="1"/>
                  </a:moveTo>
                  <a:cubicBezTo>
                    <a:pt x="1" y="0"/>
                    <a:pt x="4" y="2"/>
                    <a:pt x="4" y="0"/>
                  </a:cubicBezTo>
                  <a:cubicBezTo>
                    <a:pt x="3" y="0"/>
                    <a:pt x="1"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44" name="Freeform 1917">
              <a:extLst>
                <a:ext uri="{FF2B5EF4-FFF2-40B4-BE49-F238E27FC236}">
                  <a16:creationId xmlns:a16="http://schemas.microsoft.com/office/drawing/2014/main" xmlns="" id="{18923DF9-5808-4425-8616-3A535EF536E1}"/>
                </a:ext>
              </a:extLst>
            </p:cNvPr>
            <p:cNvSpPr>
              <a:spLocks/>
            </p:cNvSpPr>
            <p:nvPr/>
          </p:nvSpPr>
          <p:spPr bwMode="auto">
            <a:xfrm>
              <a:off x="5698159" y="1328158"/>
              <a:ext cx="12606" cy="5615"/>
            </a:xfrm>
            <a:custGeom>
              <a:avLst/>
              <a:gdLst>
                <a:gd name="T0" fmla="*/ 0 w 4"/>
                <a:gd name="T1" fmla="*/ 1 h 2"/>
                <a:gd name="T2" fmla="*/ 4 w 4"/>
                <a:gd name="T3" fmla="*/ 0 h 2"/>
                <a:gd name="T4" fmla="*/ 0 w 4"/>
                <a:gd name="T5" fmla="*/ 1 h 2"/>
              </a:gdLst>
              <a:ahLst/>
              <a:cxnLst>
                <a:cxn ang="0">
                  <a:pos x="T0" y="T1"/>
                </a:cxn>
                <a:cxn ang="0">
                  <a:pos x="T2" y="T3"/>
                </a:cxn>
                <a:cxn ang="0">
                  <a:pos x="T4" y="T5"/>
                </a:cxn>
              </a:cxnLst>
              <a:rect l="0" t="0" r="r" b="b"/>
              <a:pathLst>
                <a:path w="4" h="2">
                  <a:moveTo>
                    <a:pt x="0" y="1"/>
                  </a:moveTo>
                  <a:cubicBezTo>
                    <a:pt x="1" y="0"/>
                    <a:pt x="4" y="2"/>
                    <a:pt x="4" y="0"/>
                  </a:cubicBezTo>
                  <a:cubicBezTo>
                    <a:pt x="3" y="0"/>
                    <a:pt x="1"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45" name="Freeform 1918">
              <a:extLst>
                <a:ext uri="{FF2B5EF4-FFF2-40B4-BE49-F238E27FC236}">
                  <a16:creationId xmlns:a16="http://schemas.microsoft.com/office/drawing/2014/main" xmlns="" id="{1FC969F2-8C0D-402B-BA55-E18039270719}"/>
                </a:ext>
              </a:extLst>
            </p:cNvPr>
            <p:cNvSpPr>
              <a:spLocks/>
            </p:cNvSpPr>
            <p:nvPr/>
          </p:nvSpPr>
          <p:spPr bwMode="auto">
            <a:xfrm>
              <a:off x="5701310" y="1498005"/>
              <a:ext cx="14181" cy="7019"/>
            </a:xfrm>
            <a:custGeom>
              <a:avLst/>
              <a:gdLst>
                <a:gd name="T0" fmla="*/ 2 w 5"/>
                <a:gd name="T1" fmla="*/ 0 h 3"/>
                <a:gd name="T2" fmla="*/ 0 w 5"/>
                <a:gd name="T3" fmla="*/ 1 h 3"/>
                <a:gd name="T4" fmla="*/ 5 w 5"/>
                <a:gd name="T5" fmla="*/ 2 h 3"/>
                <a:gd name="T6" fmla="*/ 2 w 5"/>
                <a:gd name="T7" fmla="*/ 0 h 3"/>
              </a:gdLst>
              <a:ahLst/>
              <a:cxnLst>
                <a:cxn ang="0">
                  <a:pos x="T0" y="T1"/>
                </a:cxn>
                <a:cxn ang="0">
                  <a:pos x="T2" y="T3"/>
                </a:cxn>
                <a:cxn ang="0">
                  <a:pos x="T4" y="T5"/>
                </a:cxn>
                <a:cxn ang="0">
                  <a:pos x="T6" y="T7"/>
                </a:cxn>
              </a:cxnLst>
              <a:rect l="0" t="0" r="r" b="b"/>
              <a:pathLst>
                <a:path w="5" h="3">
                  <a:moveTo>
                    <a:pt x="2" y="0"/>
                  </a:moveTo>
                  <a:cubicBezTo>
                    <a:pt x="1" y="0"/>
                    <a:pt x="1" y="1"/>
                    <a:pt x="0" y="1"/>
                  </a:cubicBezTo>
                  <a:cubicBezTo>
                    <a:pt x="1" y="2"/>
                    <a:pt x="4" y="3"/>
                    <a:pt x="5" y="2"/>
                  </a:cubicBezTo>
                  <a:cubicBezTo>
                    <a:pt x="4" y="1"/>
                    <a:pt x="3" y="1"/>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46" name="Freeform 1919">
              <a:extLst>
                <a:ext uri="{FF2B5EF4-FFF2-40B4-BE49-F238E27FC236}">
                  <a16:creationId xmlns:a16="http://schemas.microsoft.com/office/drawing/2014/main" xmlns="" id="{96BB4E91-13E3-4454-82C7-DFBD88942DC0}"/>
                </a:ext>
              </a:extLst>
            </p:cNvPr>
            <p:cNvSpPr>
              <a:spLocks/>
            </p:cNvSpPr>
            <p:nvPr/>
          </p:nvSpPr>
          <p:spPr bwMode="auto">
            <a:xfrm>
              <a:off x="5701310" y="1498005"/>
              <a:ext cx="14181" cy="7019"/>
            </a:xfrm>
            <a:custGeom>
              <a:avLst/>
              <a:gdLst>
                <a:gd name="T0" fmla="*/ 2 w 5"/>
                <a:gd name="T1" fmla="*/ 0 h 3"/>
                <a:gd name="T2" fmla="*/ 0 w 5"/>
                <a:gd name="T3" fmla="*/ 1 h 3"/>
                <a:gd name="T4" fmla="*/ 5 w 5"/>
                <a:gd name="T5" fmla="*/ 2 h 3"/>
                <a:gd name="T6" fmla="*/ 2 w 5"/>
                <a:gd name="T7" fmla="*/ 0 h 3"/>
              </a:gdLst>
              <a:ahLst/>
              <a:cxnLst>
                <a:cxn ang="0">
                  <a:pos x="T0" y="T1"/>
                </a:cxn>
                <a:cxn ang="0">
                  <a:pos x="T2" y="T3"/>
                </a:cxn>
                <a:cxn ang="0">
                  <a:pos x="T4" y="T5"/>
                </a:cxn>
                <a:cxn ang="0">
                  <a:pos x="T6" y="T7"/>
                </a:cxn>
              </a:cxnLst>
              <a:rect l="0" t="0" r="r" b="b"/>
              <a:pathLst>
                <a:path w="5" h="3">
                  <a:moveTo>
                    <a:pt x="2" y="0"/>
                  </a:moveTo>
                  <a:cubicBezTo>
                    <a:pt x="1" y="0"/>
                    <a:pt x="1" y="1"/>
                    <a:pt x="0" y="1"/>
                  </a:cubicBezTo>
                  <a:cubicBezTo>
                    <a:pt x="1" y="2"/>
                    <a:pt x="4" y="3"/>
                    <a:pt x="5" y="2"/>
                  </a:cubicBezTo>
                  <a:cubicBezTo>
                    <a:pt x="4" y="1"/>
                    <a:pt x="3" y="1"/>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47" name="Freeform 1920">
              <a:extLst>
                <a:ext uri="{FF2B5EF4-FFF2-40B4-BE49-F238E27FC236}">
                  <a16:creationId xmlns:a16="http://schemas.microsoft.com/office/drawing/2014/main" xmlns="" id="{FBEFE173-6049-4E72-8B8C-B8BB16A51C07}"/>
                </a:ext>
              </a:extLst>
            </p:cNvPr>
            <p:cNvSpPr>
              <a:spLocks/>
            </p:cNvSpPr>
            <p:nvPr/>
          </p:nvSpPr>
          <p:spPr bwMode="auto">
            <a:xfrm>
              <a:off x="5712338" y="1328158"/>
              <a:ext cx="17333" cy="2807"/>
            </a:xfrm>
            <a:custGeom>
              <a:avLst/>
              <a:gdLst>
                <a:gd name="T0" fmla="*/ 0 w 6"/>
                <a:gd name="T1" fmla="*/ 0 h 1"/>
                <a:gd name="T2" fmla="*/ 6 w 6"/>
                <a:gd name="T3" fmla="*/ 1 h 1"/>
                <a:gd name="T4" fmla="*/ 0 w 6"/>
                <a:gd name="T5" fmla="*/ 0 h 1"/>
              </a:gdLst>
              <a:ahLst/>
              <a:cxnLst>
                <a:cxn ang="0">
                  <a:pos x="T0" y="T1"/>
                </a:cxn>
                <a:cxn ang="0">
                  <a:pos x="T2" y="T3"/>
                </a:cxn>
                <a:cxn ang="0">
                  <a:pos x="T4" y="T5"/>
                </a:cxn>
              </a:cxnLst>
              <a:rect l="0" t="0" r="r" b="b"/>
              <a:pathLst>
                <a:path w="6" h="1">
                  <a:moveTo>
                    <a:pt x="0" y="0"/>
                  </a:moveTo>
                  <a:cubicBezTo>
                    <a:pt x="2" y="1"/>
                    <a:pt x="4" y="1"/>
                    <a:pt x="6" y="1"/>
                  </a:cubicBezTo>
                  <a:cubicBezTo>
                    <a:pt x="4" y="0"/>
                    <a:pt x="2"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48" name="Freeform 1921">
              <a:extLst>
                <a:ext uri="{FF2B5EF4-FFF2-40B4-BE49-F238E27FC236}">
                  <a16:creationId xmlns:a16="http://schemas.microsoft.com/office/drawing/2014/main" xmlns="" id="{0C87211F-A736-4B8A-AFF4-9AA3871552F1}"/>
                </a:ext>
              </a:extLst>
            </p:cNvPr>
            <p:cNvSpPr>
              <a:spLocks/>
            </p:cNvSpPr>
            <p:nvPr/>
          </p:nvSpPr>
          <p:spPr bwMode="auto">
            <a:xfrm>
              <a:off x="5712338" y="1328158"/>
              <a:ext cx="17333" cy="2807"/>
            </a:xfrm>
            <a:custGeom>
              <a:avLst/>
              <a:gdLst>
                <a:gd name="T0" fmla="*/ 0 w 6"/>
                <a:gd name="T1" fmla="*/ 0 h 1"/>
                <a:gd name="T2" fmla="*/ 6 w 6"/>
                <a:gd name="T3" fmla="*/ 1 h 1"/>
                <a:gd name="T4" fmla="*/ 0 w 6"/>
                <a:gd name="T5" fmla="*/ 0 h 1"/>
              </a:gdLst>
              <a:ahLst/>
              <a:cxnLst>
                <a:cxn ang="0">
                  <a:pos x="T0" y="T1"/>
                </a:cxn>
                <a:cxn ang="0">
                  <a:pos x="T2" y="T3"/>
                </a:cxn>
                <a:cxn ang="0">
                  <a:pos x="T4" y="T5"/>
                </a:cxn>
              </a:cxnLst>
              <a:rect l="0" t="0" r="r" b="b"/>
              <a:pathLst>
                <a:path w="6" h="1">
                  <a:moveTo>
                    <a:pt x="0" y="0"/>
                  </a:moveTo>
                  <a:cubicBezTo>
                    <a:pt x="2" y="1"/>
                    <a:pt x="4" y="1"/>
                    <a:pt x="6" y="1"/>
                  </a:cubicBezTo>
                  <a:cubicBezTo>
                    <a:pt x="4" y="0"/>
                    <a:pt x="2"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49" name="Freeform 1922">
              <a:extLst>
                <a:ext uri="{FF2B5EF4-FFF2-40B4-BE49-F238E27FC236}">
                  <a16:creationId xmlns:a16="http://schemas.microsoft.com/office/drawing/2014/main" xmlns="" id="{5BA218C6-2EA7-4F81-BBE3-7AF1AD89F328}"/>
                </a:ext>
              </a:extLst>
            </p:cNvPr>
            <p:cNvSpPr>
              <a:spLocks/>
            </p:cNvSpPr>
            <p:nvPr/>
          </p:nvSpPr>
          <p:spPr bwMode="auto">
            <a:xfrm>
              <a:off x="5721792" y="1336580"/>
              <a:ext cx="7878" cy="2807"/>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1"/>
                    <a:pt x="2" y="1"/>
                    <a:pt x="3" y="0"/>
                  </a:cubicBezTo>
                  <a:cubicBezTo>
                    <a:pt x="2" y="0"/>
                    <a:pt x="1"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50" name="Freeform 1923">
              <a:extLst>
                <a:ext uri="{FF2B5EF4-FFF2-40B4-BE49-F238E27FC236}">
                  <a16:creationId xmlns:a16="http://schemas.microsoft.com/office/drawing/2014/main" xmlns="" id="{CAD05B10-135A-42F5-AE0A-ACFFB2A64A41}"/>
                </a:ext>
              </a:extLst>
            </p:cNvPr>
            <p:cNvSpPr>
              <a:spLocks/>
            </p:cNvSpPr>
            <p:nvPr/>
          </p:nvSpPr>
          <p:spPr bwMode="auto">
            <a:xfrm>
              <a:off x="5721792" y="1336580"/>
              <a:ext cx="7878" cy="2807"/>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1"/>
                    <a:pt x="2" y="1"/>
                    <a:pt x="3" y="0"/>
                  </a:cubicBezTo>
                  <a:cubicBezTo>
                    <a:pt x="2" y="0"/>
                    <a:pt x="1"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51" name="Freeform 1924">
              <a:extLst>
                <a:ext uri="{FF2B5EF4-FFF2-40B4-BE49-F238E27FC236}">
                  <a16:creationId xmlns:a16="http://schemas.microsoft.com/office/drawing/2014/main" xmlns="" id="{027CB6DF-2E38-49CB-AB3D-0D34289C0DFC}"/>
                </a:ext>
              </a:extLst>
            </p:cNvPr>
            <p:cNvSpPr>
              <a:spLocks/>
            </p:cNvSpPr>
            <p:nvPr/>
          </p:nvSpPr>
          <p:spPr bwMode="auto">
            <a:xfrm>
              <a:off x="5748579" y="1350617"/>
              <a:ext cx="31513" cy="12634"/>
            </a:xfrm>
            <a:custGeom>
              <a:avLst/>
              <a:gdLst>
                <a:gd name="T0" fmla="*/ 0 w 11"/>
                <a:gd name="T1" fmla="*/ 3 h 5"/>
                <a:gd name="T2" fmla="*/ 11 w 11"/>
                <a:gd name="T3" fmla="*/ 1 h 5"/>
                <a:gd name="T4" fmla="*/ 5 w 11"/>
                <a:gd name="T5" fmla="*/ 0 h 5"/>
                <a:gd name="T6" fmla="*/ 0 w 11"/>
                <a:gd name="T7" fmla="*/ 3 h 5"/>
              </a:gdLst>
              <a:ahLst/>
              <a:cxnLst>
                <a:cxn ang="0">
                  <a:pos x="T0" y="T1"/>
                </a:cxn>
                <a:cxn ang="0">
                  <a:pos x="T2" y="T3"/>
                </a:cxn>
                <a:cxn ang="0">
                  <a:pos x="T4" y="T5"/>
                </a:cxn>
                <a:cxn ang="0">
                  <a:pos x="T6" y="T7"/>
                </a:cxn>
              </a:cxnLst>
              <a:rect l="0" t="0" r="r" b="b"/>
              <a:pathLst>
                <a:path w="11" h="5">
                  <a:moveTo>
                    <a:pt x="0" y="3"/>
                  </a:moveTo>
                  <a:cubicBezTo>
                    <a:pt x="3" y="5"/>
                    <a:pt x="9" y="3"/>
                    <a:pt x="11" y="1"/>
                  </a:cubicBezTo>
                  <a:cubicBezTo>
                    <a:pt x="9" y="0"/>
                    <a:pt x="7" y="0"/>
                    <a:pt x="5" y="0"/>
                  </a:cubicBezTo>
                  <a:cubicBezTo>
                    <a:pt x="3" y="0"/>
                    <a:pt x="2" y="2"/>
                    <a:pt x="0"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52" name="Freeform 1925">
              <a:extLst>
                <a:ext uri="{FF2B5EF4-FFF2-40B4-BE49-F238E27FC236}">
                  <a16:creationId xmlns:a16="http://schemas.microsoft.com/office/drawing/2014/main" xmlns="" id="{ACE67DA1-88FC-490B-9D77-1A7F4A903F7C}"/>
                </a:ext>
              </a:extLst>
            </p:cNvPr>
            <p:cNvSpPr>
              <a:spLocks/>
            </p:cNvSpPr>
            <p:nvPr/>
          </p:nvSpPr>
          <p:spPr bwMode="auto">
            <a:xfrm>
              <a:off x="5748579" y="1350617"/>
              <a:ext cx="31513" cy="12634"/>
            </a:xfrm>
            <a:custGeom>
              <a:avLst/>
              <a:gdLst>
                <a:gd name="T0" fmla="*/ 0 w 11"/>
                <a:gd name="T1" fmla="*/ 3 h 5"/>
                <a:gd name="T2" fmla="*/ 11 w 11"/>
                <a:gd name="T3" fmla="*/ 1 h 5"/>
                <a:gd name="T4" fmla="*/ 5 w 11"/>
                <a:gd name="T5" fmla="*/ 0 h 5"/>
                <a:gd name="T6" fmla="*/ 0 w 11"/>
                <a:gd name="T7" fmla="*/ 3 h 5"/>
              </a:gdLst>
              <a:ahLst/>
              <a:cxnLst>
                <a:cxn ang="0">
                  <a:pos x="T0" y="T1"/>
                </a:cxn>
                <a:cxn ang="0">
                  <a:pos x="T2" y="T3"/>
                </a:cxn>
                <a:cxn ang="0">
                  <a:pos x="T4" y="T5"/>
                </a:cxn>
                <a:cxn ang="0">
                  <a:pos x="T6" y="T7"/>
                </a:cxn>
              </a:cxnLst>
              <a:rect l="0" t="0" r="r" b="b"/>
              <a:pathLst>
                <a:path w="11" h="5">
                  <a:moveTo>
                    <a:pt x="0" y="3"/>
                  </a:moveTo>
                  <a:cubicBezTo>
                    <a:pt x="3" y="5"/>
                    <a:pt x="9" y="3"/>
                    <a:pt x="11" y="1"/>
                  </a:cubicBezTo>
                  <a:cubicBezTo>
                    <a:pt x="9" y="0"/>
                    <a:pt x="7" y="0"/>
                    <a:pt x="5" y="0"/>
                  </a:cubicBezTo>
                  <a:cubicBezTo>
                    <a:pt x="3" y="0"/>
                    <a:pt x="2" y="2"/>
                    <a:pt x="0"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53" name="Freeform 1926">
              <a:extLst>
                <a:ext uri="{FF2B5EF4-FFF2-40B4-BE49-F238E27FC236}">
                  <a16:creationId xmlns:a16="http://schemas.microsoft.com/office/drawing/2014/main" xmlns="" id="{A57E6B1E-EE4B-4F02-BD39-FECCD7DD6DE1}"/>
                </a:ext>
              </a:extLst>
            </p:cNvPr>
            <p:cNvSpPr>
              <a:spLocks/>
            </p:cNvSpPr>
            <p:nvPr/>
          </p:nvSpPr>
          <p:spPr bwMode="auto">
            <a:xfrm>
              <a:off x="5754881" y="1236915"/>
              <a:ext cx="4727" cy="2807"/>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1"/>
                    <a:pt x="1" y="1"/>
                    <a:pt x="2" y="1"/>
                  </a:cubicBezTo>
                  <a:cubicBezTo>
                    <a:pt x="1"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54" name="Freeform 1927">
              <a:extLst>
                <a:ext uri="{FF2B5EF4-FFF2-40B4-BE49-F238E27FC236}">
                  <a16:creationId xmlns:a16="http://schemas.microsoft.com/office/drawing/2014/main" xmlns="" id="{8052314C-E152-4FDF-911E-157A823D774D}"/>
                </a:ext>
              </a:extLst>
            </p:cNvPr>
            <p:cNvSpPr>
              <a:spLocks/>
            </p:cNvSpPr>
            <p:nvPr/>
          </p:nvSpPr>
          <p:spPr bwMode="auto">
            <a:xfrm>
              <a:off x="5754881" y="1236915"/>
              <a:ext cx="4727" cy="2807"/>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1"/>
                    <a:pt x="1" y="1"/>
                    <a:pt x="2" y="1"/>
                  </a:cubicBezTo>
                  <a:cubicBezTo>
                    <a:pt x="1"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55" name="Freeform 1928">
              <a:extLst>
                <a:ext uri="{FF2B5EF4-FFF2-40B4-BE49-F238E27FC236}">
                  <a16:creationId xmlns:a16="http://schemas.microsoft.com/office/drawing/2014/main" xmlns="" id="{F40958F4-5914-4C4F-86BC-BE1B6CEC7C74}"/>
                </a:ext>
              </a:extLst>
            </p:cNvPr>
            <p:cNvSpPr>
              <a:spLocks/>
            </p:cNvSpPr>
            <p:nvPr/>
          </p:nvSpPr>
          <p:spPr bwMode="auto">
            <a:xfrm>
              <a:off x="5754881" y="1304293"/>
              <a:ext cx="7878" cy="2807"/>
            </a:xfrm>
            <a:custGeom>
              <a:avLst/>
              <a:gdLst>
                <a:gd name="T0" fmla="*/ 0 w 3"/>
                <a:gd name="T1" fmla="*/ 0 h 1"/>
                <a:gd name="T2" fmla="*/ 3 w 3"/>
                <a:gd name="T3" fmla="*/ 1 h 1"/>
                <a:gd name="T4" fmla="*/ 0 w 3"/>
                <a:gd name="T5" fmla="*/ 0 h 1"/>
                <a:gd name="T6" fmla="*/ 0 w 3"/>
                <a:gd name="T7" fmla="*/ 0 h 1"/>
              </a:gdLst>
              <a:ahLst/>
              <a:cxnLst>
                <a:cxn ang="0">
                  <a:pos x="T0" y="T1"/>
                </a:cxn>
                <a:cxn ang="0">
                  <a:pos x="T2" y="T3"/>
                </a:cxn>
                <a:cxn ang="0">
                  <a:pos x="T4" y="T5"/>
                </a:cxn>
                <a:cxn ang="0">
                  <a:pos x="T6" y="T7"/>
                </a:cxn>
              </a:cxnLst>
              <a:rect l="0" t="0" r="r" b="b"/>
              <a:pathLst>
                <a:path w="3" h="1">
                  <a:moveTo>
                    <a:pt x="0" y="0"/>
                  </a:moveTo>
                  <a:cubicBezTo>
                    <a:pt x="1" y="0"/>
                    <a:pt x="2" y="1"/>
                    <a:pt x="3" y="1"/>
                  </a:cubicBezTo>
                  <a:cubicBezTo>
                    <a:pt x="2" y="0"/>
                    <a:pt x="1" y="0"/>
                    <a:pt x="0" y="0"/>
                  </a:cubicBezTo>
                  <a:cubicBezTo>
                    <a:pt x="1" y="0"/>
                    <a:pt x="1"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56" name="Freeform 1929">
              <a:extLst>
                <a:ext uri="{FF2B5EF4-FFF2-40B4-BE49-F238E27FC236}">
                  <a16:creationId xmlns:a16="http://schemas.microsoft.com/office/drawing/2014/main" xmlns="" id="{4A17F6C4-A54B-49D9-AEDE-439F59228BE7}"/>
                </a:ext>
              </a:extLst>
            </p:cNvPr>
            <p:cNvSpPr>
              <a:spLocks/>
            </p:cNvSpPr>
            <p:nvPr/>
          </p:nvSpPr>
          <p:spPr bwMode="auto">
            <a:xfrm>
              <a:off x="5754881" y="1304293"/>
              <a:ext cx="7878" cy="2807"/>
            </a:xfrm>
            <a:custGeom>
              <a:avLst/>
              <a:gdLst>
                <a:gd name="T0" fmla="*/ 0 w 3"/>
                <a:gd name="T1" fmla="*/ 0 h 1"/>
                <a:gd name="T2" fmla="*/ 3 w 3"/>
                <a:gd name="T3" fmla="*/ 1 h 1"/>
                <a:gd name="T4" fmla="*/ 0 w 3"/>
                <a:gd name="T5" fmla="*/ 0 h 1"/>
                <a:gd name="T6" fmla="*/ 0 w 3"/>
                <a:gd name="T7" fmla="*/ 0 h 1"/>
              </a:gdLst>
              <a:ahLst/>
              <a:cxnLst>
                <a:cxn ang="0">
                  <a:pos x="T0" y="T1"/>
                </a:cxn>
                <a:cxn ang="0">
                  <a:pos x="T2" y="T3"/>
                </a:cxn>
                <a:cxn ang="0">
                  <a:pos x="T4" y="T5"/>
                </a:cxn>
                <a:cxn ang="0">
                  <a:pos x="T6" y="T7"/>
                </a:cxn>
              </a:cxnLst>
              <a:rect l="0" t="0" r="r" b="b"/>
              <a:pathLst>
                <a:path w="3" h="1">
                  <a:moveTo>
                    <a:pt x="0" y="0"/>
                  </a:moveTo>
                  <a:cubicBezTo>
                    <a:pt x="1" y="0"/>
                    <a:pt x="2" y="1"/>
                    <a:pt x="3" y="1"/>
                  </a:cubicBezTo>
                  <a:cubicBezTo>
                    <a:pt x="2" y="0"/>
                    <a:pt x="1" y="0"/>
                    <a:pt x="0" y="0"/>
                  </a:cubicBezTo>
                  <a:cubicBezTo>
                    <a:pt x="1" y="0"/>
                    <a:pt x="1"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57" name="Freeform 1930">
              <a:extLst>
                <a:ext uri="{FF2B5EF4-FFF2-40B4-BE49-F238E27FC236}">
                  <a16:creationId xmlns:a16="http://schemas.microsoft.com/office/drawing/2014/main" xmlns="" id="{037FBA3C-BB27-4750-97F8-586523485C06}"/>
                </a:ext>
              </a:extLst>
            </p:cNvPr>
            <p:cNvSpPr>
              <a:spLocks/>
            </p:cNvSpPr>
            <p:nvPr/>
          </p:nvSpPr>
          <p:spPr bwMode="auto">
            <a:xfrm>
              <a:off x="5776940" y="1274816"/>
              <a:ext cx="11030" cy="0"/>
            </a:xfrm>
            <a:custGeom>
              <a:avLst/>
              <a:gdLst>
                <a:gd name="T0" fmla="*/ 0 w 4"/>
                <a:gd name="T1" fmla="*/ 4 w 4"/>
                <a:gd name="T2" fmla="*/ 0 w 4"/>
              </a:gdLst>
              <a:ahLst/>
              <a:cxnLst>
                <a:cxn ang="0">
                  <a:pos x="T0" y="0"/>
                </a:cxn>
                <a:cxn ang="0">
                  <a:pos x="T1" y="0"/>
                </a:cxn>
                <a:cxn ang="0">
                  <a:pos x="T2" y="0"/>
                </a:cxn>
              </a:cxnLst>
              <a:rect l="0" t="0" r="r" b="b"/>
              <a:pathLst>
                <a:path w="4">
                  <a:moveTo>
                    <a:pt x="0" y="0"/>
                  </a:moveTo>
                  <a:cubicBezTo>
                    <a:pt x="1" y="0"/>
                    <a:pt x="3" y="0"/>
                    <a:pt x="4" y="0"/>
                  </a:cubicBezTo>
                  <a:cubicBezTo>
                    <a:pt x="3" y="0"/>
                    <a:pt x="1"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58" name="Freeform 1931">
              <a:extLst>
                <a:ext uri="{FF2B5EF4-FFF2-40B4-BE49-F238E27FC236}">
                  <a16:creationId xmlns:a16="http://schemas.microsoft.com/office/drawing/2014/main" xmlns="" id="{E5C31C9C-F44B-4858-8EC5-7D94E0DDD71B}"/>
                </a:ext>
              </a:extLst>
            </p:cNvPr>
            <p:cNvSpPr>
              <a:spLocks/>
            </p:cNvSpPr>
            <p:nvPr/>
          </p:nvSpPr>
          <p:spPr bwMode="auto">
            <a:xfrm>
              <a:off x="5776940" y="1274816"/>
              <a:ext cx="11030" cy="0"/>
            </a:xfrm>
            <a:custGeom>
              <a:avLst/>
              <a:gdLst>
                <a:gd name="T0" fmla="*/ 0 w 4"/>
                <a:gd name="T1" fmla="*/ 4 w 4"/>
                <a:gd name="T2" fmla="*/ 0 w 4"/>
              </a:gdLst>
              <a:ahLst/>
              <a:cxnLst>
                <a:cxn ang="0">
                  <a:pos x="T0" y="0"/>
                </a:cxn>
                <a:cxn ang="0">
                  <a:pos x="T1" y="0"/>
                </a:cxn>
                <a:cxn ang="0">
                  <a:pos x="T2" y="0"/>
                </a:cxn>
              </a:cxnLst>
              <a:rect l="0" t="0" r="r" b="b"/>
              <a:pathLst>
                <a:path w="4">
                  <a:moveTo>
                    <a:pt x="0" y="0"/>
                  </a:moveTo>
                  <a:cubicBezTo>
                    <a:pt x="1" y="0"/>
                    <a:pt x="3" y="0"/>
                    <a:pt x="4" y="0"/>
                  </a:cubicBezTo>
                  <a:cubicBezTo>
                    <a:pt x="3" y="0"/>
                    <a:pt x="1"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59" name="Freeform 1932">
              <a:extLst>
                <a:ext uri="{FF2B5EF4-FFF2-40B4-BE49-F238E27FC236}">
                  <a16:creationId xmlns:a16="http://schemas.microsoft.com/office/drawing/2014/main" xmlns="" id="{DC999970-3E2B-4979-BA21-958490983A87}"/>
                </a:ext>
              </a:extLst>
            </p:cNvPr>
            <p:cNvSpPr>
              <a:spLocks/>
            </p:cNvSpPr>
            <p:nvPr/>
          </p:nvSpPr>
          <p:spPr bwMode="auto">
            <a:xfrm>
              <a:off x="5776940" y="1339387"/>
              <a:ext cx="18908" cy="9827"/>
            </a:xfrm>
            <a:custGeom>
              <a:avLst/>
              <a:gdLst>
                <a:gd name="T0" fmla="*/ 0 w 7"/>
                <a:gd name="T1" fmla="*/ 2 h 4"/>
                <a:gd name="T2" fmla="*/ 7 w 7"/>
                <a:gd name="T3" fmla="*/ 4 h 4"/>
                <a:gd name="T4" fmla="*/ 5 w 7"/>
                <a:gd name="T5" fmla="*/ 1 h 4"/>
                <a:gd name="T6" fmla="*/ 0 w 7"/>
                <a:gd name="T7" fmla="*/ 2 h 4"/>
              </a:gdLst>
              <a:ahLst/>
              <a:cxnLst>
                <a:cxn ang="0">
                  <a:pos x="T0" y="T1"/>
                </a:cxn>
                <a:cxn ang="0">
                  <a:pos x="T2" y="T3"/>
                </a:cxn>
                <a:cxn ang="0">
                  <a:pos x="T4" y="T5"/>
                </a:cxn>
                <a:cxn ang="0">
                  <a:pos x="T6" y="T7"/>
                </a:cxn>
              </a:cxnLst>
              <a:rect l="0" t="0" r="r" b="b"/>
              <a:pathLst>
                <a:path w="7" h="4">
                  <a:moveTo>
                    <a:pt x="0" y="2"/>
                  </a:moveTo>
                  <a:cubicBezTo>
                    <a:pt x="1" y="4"/>
                    <a:pt x="5" y="4"/>
                    <a:pt x="7" y="4"/>
                  </a:cubicBezTo>
                  <a:cubicBezTo>
                    <a:pt x="7" y="3"/>
                    <a:pt x="6" y="2"/>
                    <a:pt x="5" y="1"/>
                  </a:cubicBezTo>
                  <a:cubicBezTo>
                    <a:pt x="3" y="0"/>
                    <a:pt x="2" y="1"/>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60" name="Freeform 1933">
              <a:extLst>
                <a:ext uri="{FF2B5EF4-FFF2-40B4-BE49-F238E27FC236}">
                  <a16:creationId xmlns:a16="http://schemas.microsoft.com/office/drawing/2014/main" xmlns="" id="{3AD32BF7-4636-4EBA-96F7-1CC9B96DC2A1}"/>
                </a:ext>
              </a:extLst>
            </p:cNvPr>
            <p:cNvSpPr>
              <a:spLocks/>
            </p:cNvSpPr>
            <p:nvPr/>
          </p:nvSpPr>
          <p:spPr bwMode="auto">
            <a:xfrm>
              <a:off x="5776940" y="1339387"/>
              <a:ext cx="18908" cy="9827"/>
            </a:xfrm>
            <a:custGeom>
              <a:avLst/>
              <a:gdLst>
                <a:gd name="T0" fmla="*/ 0 w 7"/>
                <a:gd name="T1" fmla="*/ 2 h 4"/>
                <a:gd name="T2" fmla="*/ 7 w 7"/>
                <a:gd name="T3" fmla="*/ 4 h 4"/>
                <a:gd name="T4" fmla="*/ 5 w 7"/>
                <a:gd name="T5" fmla="*/ 1 h 4"/>
                <a:gd name="T6" fmla="*/ 0 w 7"/>
                <a:gd name="T7" fmla="*/ 2 h 4"/>
              </a:gdLst>
              <a:ahLst/>
              <a:cxnLst>
                <a:cxn ang="0">
                  <a:pos x="T0" y="T1"/>
                </a:cxn>
                <a:cxn ang="0">
                  <a:pos x="T2" y="T3"/>
                </a:cxn>
                <a:cxn ang="0">
                  <a:pos x="T4" y="T5"/>
                </a:cxn>
                <a:cxn ang="0">
                  <a:pos x="T6" y="T7"/>
                </a:cxn>
              </a:cxnLst>
              <a:rect l="0" t="0" r="r" b="b"/>
              <a:pathLst>
                <a:path w="7" h="4">
                  <a:moveTo>
                    <a:pt x="0" y="2"/>
                  </a:moveTo>
                  <a:cubicBezTo>
                    <a:pt x="1" y="4"/>
                    <a:pt x="5" y="4"/>
                    <a:pt x="7" y="4"/>
                  </a:cubicBezTo>
                  <a:cubicBezTo>
                    <a:pt x="7" y="3"/>
                    <a:pt x="6" y="2"/>
                    <a:pt x="5" y="1"/>
                  </a:cubicBezTo>
                  <a:cubicBezTo>
                    <a:pt x="3" y="0"/>
                    <a:pt x="2" y="1"/>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61" name="Freeform 1934">
              <a:extLst>
                <a:ext uri="{FF2B5EF4-FFF2-40B4-BE49-F238E27FC236}">
                  <a16:creationId xmlns:a16="http://schemas.microsoft.com/office/drawing/2014/main" xmlns="" id="{CCD59485-25BD-471E-9A0E-D2657112E383}"/>
                </a:ext>
              </a:extLst>
            </p:cNvPr>
            <p:cNvSpPr>
              <a:spLocks/>
            </p:cNvSpPr>
            <p:nvPr/>
          </p:nvSpPr>
          <p:spPr bwMode="auto">
            <a:xfrm>
              <a:off x="5787969" y="1281834"/>
              <a:ext cx="14181" cy="7019"/>
            </a:xfrm>
            <a:custGeom>
              <a:avLst/>
              <a:gdLst>
                <a:gd name="T0" fmla="*/ 3 w 5"/>
                <a:gd name="T1" fmla="*/ 0 h 3"/>
                <a:gd name="T2" fmla="*/ 2 w 5"/>
                <a:gd name="T3" fmla="*/ 0 h 3"/>
                <a:gd name="T4" fmla="*/ 0 w 5"/>
                <a:gd name="T5" fmla="*/ 1 h 3"/>
                <a:gd name="T6" fmla="*/ 2 w 5"/>
                <a:gd name="T7" fmla="*/ 2 h 3"/>
                <a:gd name="T8" fmla="*/ 4 w 5"/>
                <a:gd name="T9" fmla="*/ 3 h 3"/>
                <a:gd name="T10" fmla="*/ 4 w 5"/>
                <a:gd name="T11" fmla="*/ 2 h 3"/>
                <a:gd name="T12" fmla="*/ 5 w 5"/>
                <a:gd name="T13" fmla="*/ 2 h 3"/>
                <a:gd name="T14" fmla="*/ 3 w 5"/>
                <a:gd name="T15" fmla="*/ 1 h 3"/>
                <a:gd name="T16" fmla="*/ 3 w 5"/>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3" y="0"/>
                  </a:moveTo>
                  <a:cubicBezTo>
                    <a:pt x="3" y="0"/>
                    <a:pt x="2" y="0"/>
                    <a:pt x="2" y="0"/>
                  </a:cubicBezTo>
                  <a:cubicBezTo>
                    <a:pt x="3" y="2"/>
                    <a:pt x="1" y="1"/>
                    <a:pt x="0" y="1"/>
                  </a:cubicBezTo>
                  <a:cubicBezTo>
                    <a:pt x="0" y="2"/>
                    <a:pt x="1" y="3"/>
                    <a:pt x="2" y="2"/>
                  </a:cubicBezTo>
                  <a:cubicBezTo>
                    <a:pt x="3" y="2"/>
                    <a:pt x="4" y="3"/>
                    <a:pt x="4" y="3"/>
                  </a:cubicBezTo>
                  <a:cubicBezTo>
                    <a:pt x="4" y="2"/>
                    <a:pt x="4" y="2"/>
                    <a:pt x="4" y="2"/>
                  </a:cubicBezTo>
                  <a:cubicBezTo>
                    <a:pt x="4" y="2"/>
                    <a:pt x="4" y="2"/>
                    <a:pt x="5" y="2"/>
                  </a:cubicBezTo>
                  <a:cubicBezTo>
                    <a:pt x="4" y="1"/>
                    <a:pt x="3" y="1"/>
                    <a:pt x="3" y="1"/>
                  </a:cubicBezTo>
                  <a:cubicBezTo>
                    <a:pt x="3" y="0"/>
                    <a:pt x="3" y="0"/>
                    <a:pt x="3"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62" name="Freeform 1935">
              <a:extLst>
                <a:ext uri="{FF2B5EF4-FFF2-40B4-BE49-F238E27FC236}">
                  <a16:creationId xmlns:a16="http://schemas.microsoft.com/office/drawing/2014/main" xmlns="" id="{8E794039-C10F-4277-B602-D9961F2BB3DD}"/>
                </a:ext>
              </a:extLst>
            </p:cNvPr>
            <p:cNvSpPr>
              <a:spLocks/>
            </p:cNvSpPr>
            <p:nvPr/>
          </p:nvSpPr>
          <p:spPr bwMode="auto">
            <a:xfrm>
              <a:off x="5787969" y="1281834"/>
              <a:ext cx="14181" cy="7019"/>
            </a:xfrm>
            <a:custGeom>
              <a:avLst/>
              <a:gdLst>
                <a:gd name="T0" fmla="*/ 3 w 5"/>
                <a:gd name="T1" fmla="*/ 0 h 3"/>
                <a:gd name="T2" fmla="*/ 2 w 5"/>
                <a:gd name="T3" fmla="*/ 0 h 3"/>
                <a:gd name="T4" fmla="*/ 0 w 5"/>
                <a:gd name="T5" fmla="*/ 1 h 3"/>
                <a:gd name="T6" fmla="*/ 2 w 5"/>
                <a:gd name="T7" fmla="*/ 2 h 3"/>
                <a:gd name="T8" fmla="*/ 4 w 5"/>
                <a:gd name="T9" fmla="*/ 3 h 3"/>
                <a:gd name="T10" fmla="*/ 4 w 5"/>
                <a:gd name="T11" fmla="*/ 2 h 3"/>
                <a:gd name="T12" fmla="*/ 5 w 5"/>
                <a:gd name="T13" fmla="*/ 2 h 3"/>
                <a:gd name="T14" fmla="*/ 3 w 5"/>
                <a:gd name="T15" fmla="*/ 1 h 3"/>
                <a:gd name="T16" fmla="*/ 3 w 5"/>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3" y="0"/>
                  </a:moveTo>
                  <a:cubicBezTo>
                    <a:pt x="3" y="0"/>
                    <a:pt x="2" y="0"/>
                    <a:pt x="2" y="0"/>
                  </a:cubicBezTo>
                  <a:cubicBezTo>
                    <a:pt x="3" y="2"/>
                    <a:pt x="1" y="1"/>
                    <a:pt x="0" y="1"/>
                  </a:cubicBezTo>
                  <a:cubicBezTo>
                    <a:pt x="0" y="2"/>
                    <a:pt x="1" y="3"/>
                    <a:pt x="2" y="2"/>
                  </a:cubicBezTo>
                  <a:cubicBezTo>
                    <a:pt x="3" y="2"/>
                    <a:pt x="4" y="3"/>
                    <a:pt x="4" y="3"/>
                  </a:cubicBezTo>
                  <a:cubicBezTo>
                    <a:pt x="4" y="2"/>
                    <a:pt x="4" y="2"/>
                    <a:pt x="4" y="2"/>
                  </a:cubicBezTo>
                  <a:cubicBezTo>
                    <a:pt x="4" y="2"/>
                    <a:pt x="4" y="2"/>
                    <a:pt x="5" y="2"/>
                  </a:cubicBezTo>
                  <a:cubicBezTo>
                    <a:pt x="4" y="1"/>
                    <a:pt x="3" y="1"/>
                    <a:pt x="3" y="1"/>
                  </a:cubicBezTo>
                  <a:cubicBezTo>
                    <a:pt x="3" y="0"/>
                    <a:pt x="3" y="0"/>
                    <a:pt x="3"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63" name="Freeform 1936">
              <a:extLst>
                <a:ext uri="{FF2B5EF4-FFF2-40B4-BE49-F238E27FC236}">
                  <a16:creationId xmlns:a16="http://schemas.microsoft.com/office/drawing/2014/main" xmlns="" id="{10B53175-B65A-419F-A6BD-B6DDF517C925}"/>
                </a:ext>
              </a:extLst>
            </p:cNvPr>
            <p:cNvSpPr>
              <a:spLocks/>
            </p:cNvSpPr>
            <p:nvPr/>
          </p:nvSpPr>
          <p:spPr bwMode="auto">
            <a:xfrm>
              <a:off x="5791121" y="1272009"/>
              <a:ext cx="15756" cy="2807"/>
            </a:xfrm>
            <a:custGeom>
              <a:avLst/>
              <a:gdLst>
                <a:gd name="T0" fmla="*/ 4 w 6"/>
                <a:gd name="T1" fmla="*/ 1 h 1"/>
                <a:gd name="T2" fmla="*/ 6 w 6"/>
                <a:gd name="T3" fmla="*/ 1 h 1"/>
                <a:gd name="T4" fmla="*/ 0 w 6"/>
                <a:gd name="T5" fmla="*/ 0 h 1"/>
                <a:gd name="T6" fmla="*/ 4 w 6"/>
                <a:gd name="T7" fmla="*/ 1 h 1"/>
              </a:gdLst>
              <a:ahLst/>
              <a:cxnLst>
                <a:cxn ang="0">
                  <a:pos x="T0" y="T1"/>
                </a:cxn>
                <a:cxn ang="0">
                  <a:pos x="T2" y="T3"/>
                </a:cxn>
                <a:cxn ang="0">
                  <a:pos x="T4" y="T5"/>
                </a:cxn>
                <a:cxn ang="0">
                  <a:pos x="T6" y="T7"/>
                </a:cxn>
              </a:cxnLst>
              <a:rect l="0" t="0" r="r" b="b"/>
              <a:pathLst>
                <a:path w="6" h="1">
                  <a:moveTo>
                    <a:pt x="4" y="1"/>
                  </a:moveTo>
                  <a:cubicBezTo>
                    <a:pt x="5" y="1"/>
                    <a:pt x="5" y="1"/>
                    <a:pt x="6" y="1"/>
                  </a:cubicBezTo>
                  <a:cubicBezTo>
                    <a:pt x="4" y="0"/>
                    <a:pt x="2" y="0"/>
                    <a:pt x="0" y="0"/>
                  </a:cubicBezTo>
                  <a:cubicBezTo>
                    <a:pt x="1" y="1"/>
                    <a:pt x="3" y="0"/>
                    <a:pt x="4"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64" name="Freeform 1937">
              <a:extLst>
                <a:ext uri="{FF2B5EF4-FFF2-40B4-BE49-F238E27FC236}">
                  <a16:creationId xmlns:a16="http://schemas.microsoft.com/office/drawing/2014/main" xmlns="" id="{9A8ED146-7039-41D7-96C1-64D6D92D2CB2}"/>
                </a:ext>
              </a:extLst>
            </p:cNvPr>
            <p:cNvSpPr>
              <a:spLocks/>
            </p:cNvSpPr>
            <p:nvPr/>
          </p:nvSpPr>
          <p:spPr bwMode="auto">
            <a:xfrm>
              <a:off x="5791121" y="1272009"/>
              <a:ext cx="15756" cy="2807"/>
            </a:xfrm>
            <a:custGeom>
              <a:avLst/>
              <a:gdLst>
                <a:gd name="T0" fmla="*/ 4 w 6"/>
                <a:gd name="T1" fmla="*/ 1 h 1"/>
                <a:gd name="T2" fmla="*/ 6 w 6"/>
                <a:gd name="T3" fmla="*/ 1 h 1"/>
                <a:gd name="T4" fmla="*/ 0 w 6"/>
                <a:gd name="T5" fmla="*/ 0 h 1"/>
                <a:gd name="T6" fmla="*/ 4 w 6"/>
                <a:gd name="T7" fmla="*/ 1 h 1"/>
              </a:gdLst>
              <a:ahLst/>
              <a:cxnLst>
                <a:cxn ang="0">
                  <a:pos x="T0" y="T1"/>
                </a:cxn>
                <a:cxn ang="0">
                  <a:pos x="T2" y="T3"/>
                </a:cxn>
                <a:cxn ang="0">
                  <a:pos x="T4" y="T5"/>
                </a:cxn>
                <a:cxn ang="0">
                  <a:pos x="T6" y="T7"/>
                </a:cxn>
              </a:cxnLst>
              <a:rect l="0" t="0" r="r" b="b"/>
              <a:pathLst>
                <a:path w="6" h="1">
                  <a:moveTo>
                    <a:pt x="4" y="1"/>
                  </a:moveTo>
                  <a:cubicBezTo>
                    <a:pt x="5" y="1"/>
                    <a:pt x="5" y="1"/>
                    <a:pt x="6" y="1"/>
                  </a:cubicBezTo>
                  <a:cubicBezTo>
                    <a:pt x="4" y="0"/>
                    <a:pt x="2" y="0"/>
                    <a:pt x="0" y="0"/>
                  </a:cubicBezTo>
                  <a:cubicBezTo>
                    <a:pt x="1" y="1"/>
                    <a:pt x="3" y="0"/>
                    <a:pt x="4"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65" name="Freeform 1938">
              <a:extLst>
                <a:ext uri="{FF2B5EF4-FFF2-40B4-BE49-F238E27FC236}">
                  <a16:creationId xmlns:a16="http://schemas.microsoft.com/office/drawing/2014/main" xmlns="" id="{0F4DEDEC-A6D2-41FB-9E58-2C7EA41BEFA6}"/>
                </a:ext>
              </a:extLst>
            </p:cNvPr>
            <p:cNvSpPr>
              <a:spLocks/>
            </p:cNvSpPr>
            <p:nvPr/>
          </p:nvSpPr>
          <p:spPr bwMode="auto">
            <a:xfrm>
              <a:off x="5792697" y="1328158"/>
              <a:ext cx="6303"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1" y="0"/>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66" name="Freeform 1939">
              <a:extLst>
                <a:ext uri="{FF2B5EF4-FFF2-40B4-BE49-F238E27FC236}">
                  <a16:creationId xmlns:a16="http://schemas.microsoft.com/office/drawing/2014/main" xmlns="" id="{D22C41A0-E57B-42CA-92EC-54F25569174F}"/>
                </a:ext>
              </a:extLst>
            </p:cNvPr>
            <p:cNvSpPr>
              <a:spLocks/>
            </p:cNvSpPr>
            <p:nvPr/>
          </p:nvSpPr>
          <p:spPr bwMode="auto">
            <a:xfrm>
              <a:off x="5792697" y="1328158"/>
              <a:ext cx="6303"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1" y="0"/>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67" name="Freeform 1940">
              <a:extLst>
                <a:ext uri="{FF2B5EF4-FFF2-40B4-BE49-F238E27FC236}">
                  <a16:creationId xmlns:a16="http://schemas.microsoft.com/office/drawing/2014/main" xmlns="" id="{EE56FFE0-FF07-4B9F-BF8F-C9983E73CB5A}"/>
                </a:ext>
              </a:extLst>
            </p:cNvPr>
            <p:cNvSpPr>
              <a:spLocks/>
            </p:cNvSpPr>
            <p:nvPr/>
          </p:nvSpPr>
          <p:spPr bwMode="auto">
            <a:xfrm>
              <a:off x="5828937" y="1314120"/>
              <a:ext cx="6303" cy="2807"/>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0" y="0"/>
                    <a:pt x="0" y="0"/>
                    <a:pt x="0" y="0"/>
                  </a:cubicBezTo>
                  <a:cubicBezTo>
                    <a:pt x="0" y="1"/>
                    <a:pt x="1" y="1"/>
                    <a:pt x="2" y="1"/>
                  </a:cubicBezTo>
                  <a:cubicBezTo>
                    <a:pt x="2" y="1"/>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68" name="Freeform 1941">
              <a:extLst>
                <a:ext uri="{FF2B5EF4-FFF2-40B4-BE49-F238E27FC236}">
                  <a16:creationId xmlns:a16="http://schemas.microsoft.com/office/drawing/2014/main" xmlns="" id="{330BE18C-02EF-4CC9-A1A7-DBD54BCCAAA6}"/>
                </a:ext>
              </a:extLst>
            </p:cNvPr>
            <p:cNvSpPr>
              <a:spLocks/>
            </p:cNvSpPr>
            <p:nvPr/>
          </p:nvSpPr>
          <p:spPr bwMode="auto">
            <a:xfrm>
              <a:off x="5828937" y="1314120"/>
              <a:ext cx="6303" cy="2807"/>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0" y="0"/>
                    <a:pt x="0" y="0"/>
                    <a:pt x="0" y="0"/>
                  </a:cubicBezTo>
                  <a:cubicBezTo>
                    <a:pt x="0" y="1"/>
                    <a:pt x="1" y="1"/>
                    <a:pt x="2" y="1"/>
                  </a:cubicBezTo>
                  <a:cubicBezTo>
                    <a:pt x="2" y="1"/>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69" name="Freeform 1942">
              <a:extLst>
                <a:ext uri="{FF2B5EF4-FFF2-40B4-BE49-F238E27FC236}">
                  <a16:creationId xmlns:a16="http://schemas.microsoft.com/office/drawing/2014/main" xmlns="" id="{BC4F8200-FBED-4C51-BD0F-5C5AE62C0EFC}"/>
                </a:ext>
              </a:extLst>
            </p:cNvPr>
            <p:cNvSpPr>
              <a:spLocks/>
            </p:cNvSpPr>
            <p:nvPr/>
          </p:nvSpPr>
          <p:spPr bwMode="auto">
            <a:xfrm>
              <a:off x="5838390" y="1314120"/>
              <a:ext cx="14181" cy="4212"/>
            </a:xfrm>
            <a:custGeom>
              <a:avLst/>
              <a:gdLst>
                <a:gd name="T0" fmla="*/ 0 w 5"/>
                <a:gd name="T1" fmla="*/ 1 h 2"/>
                <a:gd name="T2" fmla="*/ 5 w 5"/>
                <a:gd name="T3" fmla="*/ 1 h 2"/>
                <a:gd name="T4" fmla="*/ 0 w 5"/>
                <a:gd name="T5" fmla="*/ 1 h 2"/>
              </a:gdLst>
              <a:ahLst/>
              <a:cxnLst>
                <a:cxn ang="0">
                  <a:pos x="T0" y="T1"/>
                </a:cxn>
                <a:cxn ang="0">
                  <a:pos x="T2" y="T3"/>
                </a:cxn>
                <a:cxn ang="0">
                  <a:pos x="T4" y="T5"/>
                </a:cxn>
              </a:cxnLst>
              <a:rect l="0" t="0" r="r" b="b"/>
              <a:pathLst>
                <a:path w="5" h="2">
                  <a:moveTo>
                    <a:pt x="0" y="1"/>
                  </a:moveTo>
                  <a:cubicBezTo>
                    <a:pt x="2" y="1"/>
                    <a:pt x="4" y="2"/>
                    <a:pt x="5" y="1"/>
                  </a:cubicBezTo>
                  <a:cubicBezTo>
                    <a:pt x="4" y="0"/>
                    <a:pt x="1"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70" name="Freeform 1943">
              <a:extLst>
                <a:ext uri="{FF2B5EF4-FFF2-40B4-BE49-F238E27FC236}">
                  <a16:creationId xmlns:a16="http://schemas.microsoft.com/office/drawing/2014/main" xmlns="" id="{09F10003-F1BF-43D6-80E5-0B350CAB20CA}"/>
                </a:ext>
              </a:extLst>
            </p:cNvPr>
            <p:cNvSpPr>
              <a:spLocks/>
            </p:cNvSpPr>
            <p:nvPr/>
          </p:nvSpPr>
          <p:spPr bwMode="auto">
            <a:xfrm>
              <a:off x="5838390" y="1314120"/>
              <a:ext cx="14181" cy="4212"/>
            </a:xfrm>
            <a:custGeom>
              <a:avLst/>
              <a:gdLst>
                <a:gd name="T0" fmla="*/ 0 w 5"/>
                <a:gd name="T1" fmla="*/ 1 h 2"/>
                <a:gd name="T2" fmla="*/ 5 w 5"/>
                <a:gd name="T3" fmla="*/ 1 h 2"/>
                <a:gd name="T4" fmla="*/ 0 w 5"/>
                <a:gd name="T5" fmla="*/ 1 h 2"/>
              </a:gdLst>
              <a:ahLst/>
              <a:cxnLst>
                <a:cxn ang="0">
                  <a:pos x="T0" y="T1"/>
                </a:cxn>
                <a:cxn ang="0">
                  <a:pos x="T2" y="T3"/>
                </a:cxn>
                <a:cxn ang="0">
                  <a:pos x="T4" y="T5"/>
                </a:cxn>
              </a:cxnLst>
              <a:rect l="0" t="0" r="r" b="b"/>
              <a:pathLst>
                <a:path w="5" h="2">
                  <a:moveTo>
                    <a:pt x="0" y="1"/>
                  </a:moveTo>
                  <a:cubicBezTo>
                    <a:pt x="2" y="1"/>
                    <a:pt x="4" y="2"/>
                    <a:pt x="5" y="1"/>
                  </a:cubicBezTo>
                  <a:cubicBezTo>
                    <a:pt x="4" y="0"/>
                    <a:pt x="1"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71" name="Freeform 1944">
              <a:extLst>
                <a:ext uri="{FF2B5EF4-FFF2-40B4-BE49-F238E27FC236}">
                  <a16:creationId xmlns:a16="http://schemas.microsoft.com/office/drawing/2014/main" xmlns="" id="{7CC6DCDF-9130-4074-AFF6-FE90B209E9F2}"/>
                </a:ext>
              </a:extLst>
            </p:cNvPr>
            <p:cNvSpPr>
              <a:spLocks/>
            </p:cNvSpPr>
            <p:nvPr/>
          </p:nvSpPr>
          <p:spPr bwMode="auto">
            <a:xfrm>
              <a:off x="5863600" y="1316927"/>
              <a:ext cx="7878" cy="1404"/>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0"/>
                    <a:pt x="1" y="1"/>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72" name="Freeform 1945">
              <a:extLst>
                <a:ext uri="{FF2B5EF4-FFF2-40B4-BE49-F238E27FC236}">
                  <a16:creationId xmlns:a16="http://schemas.microsoft.com/office/drawing/2014/main" xmlns="" id="{82509B13-78AE-4E13-A3B4-32F001183265}"/>
                </a:ext>
              </a:extLst>
            </p:cNvPr>
            <p:cNvSpPr>
              <a:spLocks/>
            </p:cNvSpPr>
            <p:nvPr/>
          </p:nvSpPr>
          <p:spPr bwMode="auto">
            <a:xfrm>
              <a:off x="5863600" y="1316927"/>
              <a:ext cx="7878" cy="1404"/>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0"/>
                    <a:pt x="1" y="1"/>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73" name="Freeform 1946">
              <a:extLst>
                <a:ext uri="{FF2B5EF4-FFF2-40B4-BE49-F238E27FC236}">
                  <a16:creationId xmlns:a16="http://schemas.microsoft.com/office/drawing/2014/main" xmlns="" id="{2021104B-4AA6-44F9-A98B-F38B02A73D1A}"/>
                </a:ext>
              </a:extLst>
            </p:cNvPr>
            <p:cNvSpPr>
              <a:spLocks/>
            </p:cNvSpPr>
            <p:nvPr/>
          </p:nvSpPr>
          <p:spPr bwMode="auto">
            <a:xfrm>
              <a:off x="5863600" y="1307101"/>
              <a:ext cx="7878" cy="1404"/>
            </a:xfrm>
            <a:custGeom>
              <a:avLst/>
              <a:gdLst>
                <a:gd name="T0" fmla="*/ 2 w 3"/>
                <a:gd name="T1" fmla="*/ 0 h 1"/>
                <a:gd name="T2" fmla="*/ 0 w 3"/>
                <a:gd name="T3" fmla="*/ 0 h 1"/>
                <a:gd name="T4" fmla="*/ 3 w 3"/>
                <a:gd name="T5" fmla="*/ 1 h 1"/>
                <a:gd name="T6" fmla="*/ 3 w 3"/>
                <a:gd name="T7" fmla="*/ 0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cubicBezTo>
                    <a:pt x="1" y="0"/>
                    <a:pt x="1" y="0"/>
                    <a:pt x="0" y="0"/>
                  </a:cubicBezTo>
                  <a:cubicBezTo>
                    <a:pt x="1" y="1"/>
                    <a:pt x="2" y="1"/>
                    <a:pt x="3" y="1"/>
                  </a:cubicBezTo>
                  <a:cubicBezTo>
                    <a:pt x="1" y="0"/>
                    <a:pt x="1" y="0"/>
                    <a:pt x="3" y="0"/>
                  </a:cubicBezTo>
                  <a:cubicBezTo>
                    <a:pt x="2" y="0"/>
                    <a:pt x="2" y="0"/>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74" name="Freeform 1947">
              <a:extLst>
                <a:ext uri="{FF2B5EF4-FFF2-40B4-BE49-F238E27FC236}">
                  <a16:creationId xmlns:a16="http://schemas.microsoft.com/office/drawing/2014/main" xmlns="" id="{D01B9ED0-BC57-46B0-BBA7-E667163960D5}"/>
                </a:ext>
              </a:extLst>
            </p:cNvPr>
            <p:cNvSpPr>
              <a:spLocks/>
            </p:cNvSpPr>
            <p:nvPr/>
          </p:nvSpPr>
          <p:spPr bwMode="auto">
            <a:xfrm>
              <a:off x="5863600" y="1307101"/>
              <a:ext cx="7878" cy="1404"/>
            </a:xfrm>
            <a:custGeom>
              <a:avLst/>
              <a:gdLst>
                <a:gd name="T0" fmla="*/ 2 w 3"/>
                <a:gd name="T1" fmla="*/ 0 h 1"/>
                <a:gd name="T2" fmla="*/ 0 w 3"/>
                <a:gd name="T3" fmla="*/ 0 h 1"/>
                <a:gd name="T4" fmla="*/ 3 w 3"/>
                <a:gd name="T5" fmla="*/ 1 h 1"/>
                <a:gd name="T6" fmla="*/ 3 w 3"/>
                <a:gd name="T7" fmla="*/ 0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cubicBezTo>
                    <a:pt x="1" y="0"/>
                    <a:pt x="1" y="0"/>
                    <a:pt x="0" y="0"/>
                  </a:cubicBezTo>
                  <a:cubicBezTo>
                    <a:pt x="1" y="1"/>
                    <a:pt x="2" y="1"/>
                    <a:pt x="3" y="1"/>
                  </a:cubicBezTo>
                  <a:cubicBezTo>
                    <a:pt x="1" y="0"/>
                    <a:pt x="1" y="0"/>
                    <a:pt x="3" y="0"/>
                  </a:cubicBezTo>
                  <a:cubicBezTo>
                    <a:pt x="2" y="0"/>
                    <a:pt x="2" y="0"/>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75" name="Freeform 1948">
              <a:extLst>
                <a:ext uri="{FF2B5EF4-FFF2-40B4-BE49-F238E27FC236}">
                  <a16:creationId xmlns:a16="http://schemas.microsoft.com/office/drawing/2014/main" xmlns="" id="{F4BC2986-A65E-4ED6-9E49-B2ABB6308AD9}"/>
                </a:ext>
              </a:extLst>
            </p:cNvPr>
            <p:cNvSpPr>
              <a:spLocks/>
            </p:cNvSpPr>
            <p:nvPr/>
          </p:nvSpPr>
          <p:spPr bwMode="auto">
            <a:xfrm>
              <a:off x="5868328" y="1304293"/>
              <a:ext cx="315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76" name="Freeform 1949">
              <a:extLst>
                <a:ext uri="{FF2B5EF4-FFF2-40B4-BE49-F238E27FC236}">
                  <a16:creationId xmlns:a16="http://schemas.microsoft.com/office/drawing/2014/main" xmlns="" id="{6E10BC73-F247-4ECB-B328-EF06F870C7A3}"/>
                </a:ext>
              </a:extLst>
            </p:cNvPr>
            <p:cNvSpPr>
              <a:spLocks/>
            </p:cNvSpPr>
            <p:nvPr/>
          </p:nvSpPr>
          <p:spPr bwMode="auto">
            <a:xfrm>
              <a:off x="5868328" y="1304293"/>
              <a:ext cx="315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77" name="Freeform 1950">
              <a:extLst>
                <a:ext uri="{FF2B5EF4-FFF2-40B4-BE49-F238E27FC236}">
                  <a16:creationId xmlns:a16="http://schemas.microsoft.com/office/drawing/2014/main" xmlns="" id="{1C037839-5680-40BB-A704-5046192F5D77}"/>
                </a:ext>
              </a:extLst>
            </p:cNvPr>
            <p:cNvSpPr>
              <a:spLocks/>
            </p:cNvSpPr>
            <p:nvPr/>
          </p:nvSpPr>
          <p:spPr bwMode="auto">
            <a:xfrm>
              <a:off x="5871480" y="1298679"/>
              <a:ext cx="11030" cy="2807"/>
            </a:xfrm>
            <a:custGeom>
              <a:avLst/>
              <a:gdLst>
                <a:gd name="T0" fmla="*/ 2 w 4"/>
                <a:gd name="T1" fmla="*/ 0 h 1"/>
                <a:gd name="T2" fmla="*/ 0 w 4"/>
                <a:gd name="T3" fmla="*/ 0 h 1"/>
                <a:gd name="T4" fmla="*/ 4 w 4"/>
                <a:gd name="T5" fmla="*/ 1 h 1"/>
                <a:gd name="T6" fmla="*/ 2 w 4"/>
                <a:gd name="T7" fmla="*/ 0 h 1"/>
              </a:gdLst>
              <a:ahLst/>
              <a:cxnLst>
                <a:cxn ang="0">
                  <a:pos x="T0" y="T1"/>
                </a:cxn>
                <a:cxn ang="0">
                  <a:pos x="T2" y="T3"/>
                </a:cxn>
                <a:cxn ang="0">
                  <a:pos x="T4" y="T5"/>
                </a:cxn>
                <a:cxn ang="0">
                  <a:pos x="T6" y="T7"/>
                </a:cxn>
              </a:cxnLst>
              <a:rect l="0" t="0" r="r" b="b"/>
              <a:pathLst>
                <a:path w="4" h="1">
                  <a:moveTo>
                    <a:pt x="2" y="0"/>
                  </a:moveTo>
                  <a:cubicBezTo>
                    <a:pt x="1" y="0"/>
                    <a:pt x="0" y="0"/>
                    <a:pt x="0" y="0"/>
                  </a:cubicBezTo>
                  <a:cubicBezTo>
                    <a:pt x="1" y="1"/>
                    <a:pt x="3" y="1"/>
                    <a:pt x="4" y="1"/>
                  </a:cubicBezTo>
                  <a:cubicBezTo>
                    <a:pt x="3" y="0"/>
                    <a:pt x="3" y="0"/>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78" name="Freeform 1951">
              <a:extLst>
                <a:ext uri="{FF2B5EF4-FFF2-40B4-BE49-F238E27FC236}">
                  <a16:creationId xmlns:a16="http://schemas.microsoft.com/office/drawing/2014/main" xmlns="" id="{85B469A3-553A-4EC9-B4AA-F5607B2977C2}"/>
                </a:ext>
              </a:extLst>
            </p:cNvPr>
            <p:cNvSpPr>
              <a:spLocks/>
            </p:cNvSpPr>
            <p:nvPr/>
          </p:nvSpPr>
          <p:spPr bwMode="auto">
            <a:xfrm>
              <a:off x="5871480" y="1298679"/>
              <a:ext cx="11030" cy="2807"/>
            </a:xfrm>
            <a:custGeom>
              <a:avLst/>
              <a:gdLst>
                <a:gd name="T0" fmla="*/ 2 w 4"/>
                <a:gd name="T1" fmla="*/ 0 h 1"/>
                <a:gd name="T2" fmla="*/ 0 w 4"/>
                <a:gd name="T3" fmla="*/ 0 h 1"/>
                <a:gd name="T4" fmla="*/ 4 w 4"/>
                <a:gd name="T5" fmla="*/ 1 h 1"/>
                <a:gd name="T6" fmla="*/ 2 w 4"/>
                <a:gd name="T7" fmla="*/ 0 h 1"/>
              </a:gdLst>
              <a:ahLst/>
              <a:cxnLst>
                <a:cxn ang="0">
                  <a:pos x="T0" y="T1"/>
                </a:cxn>
                <a:cxn ang="0">
                  <a:pos x="T2" y="T3"/>
                </a:cxn>
                <a:cxn ang="0">
                  <a:pos x="T4" y="T5"/>
                </a:cxn>
                <a:cxn ang="0">
                  <a:pos x="T6" y="T7"/>
                </a:cxn>
              </a:cxnLst>
              <a:rect l="0" t="0" r="r" b="b"/>
              <a:pathLst>
                <a:path w="4" h="1">
                  <a:moveTo>
                    <a:pt x="2" y="0"/>
                  </a:moveTo>
                  <a:cubicBezTo>
                    <a:pt x="1" y="0"/>
                    <a:pt x="0" y="0"/>
                    <a:pt x="0" y="0"/>
                  </a:cubicBezTo>
                  <a:cubicBezTo>
                    <a:pt x="1" y="1"/>
                    <a:pt x="3" y="1"/>
                    <a:pt x="4" y="1"/>
                  </a:cubicBezTo>
                  <a:cubicBezTo>
                    <a:pt x="3" y="0"/>
                    <a:pt x="3" y="0"/>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79" name="Freeform 1952">
              <a:extLst>
                <a:ext uri="{FF2B5EF4-FFF2-40B4-BE49-F238E27FC236}">
                  <a16:creationId xmlns:a16="http://schemas.microsoft.com/office/drawing/2014/main" xmlns="" id="{88B035E4-7000-43C6-B146-BC8423B77637}"/>
                </a:ext>
              </a:extLst>
            </p:cNvPr>
            <p:cNvSpPr>
              <a:spLocks/>
            </p:cNvSpPr>
            <p:nvPr/>
          </p:nvSpPr>
          <p:spPr bwMode="auto">
            <a:xfrm>
              <a:off x="5876206" y="1304293"/>
              <a:ext cx="9453" cy="4212"/>
            </a:xfrm>
            <a:custGeom>
              <a:avLst/>
              <a:gdLst>
                <a:gd name="T0" fmla="*/ 3 w 3"/>
                <a:gd name="T1" fmla="*/ 0 h 2"/>
                <a:gd name="T2" fmla="*/ 0 w 3"/>
                <a:gd name="T3" fmla="*/ 0 h 2"/>
                <a:gd name="T4" fmla="*/ 3 w 3"/>
                <a:gd name="T5" fmla="*/ 0 h 2"/>
              </a:gdLst>
              <a:ahLst/>
              <a:cxnLst>
                <a:cxn ang="0">
                  <a:pos x="T0" y="T1"/>
                </a:cxn>
                <a:cxn ang="0">
                  <a:pos x="T2" y="T3"/>
                </a:cxn>
                <a:cxn ang="0">
                  <a:pos x="T4" y="T5"/>
                </a:cxn>
              </a:cxnLst>
              <a:rect l="0" t="0" r="r" b="b"/>
              <a:pathLst>
                <a:path w="3" h="2">
                  <a:moveTo>
                    <a:pt x="3" y="0"/>
                  </a:moveTo>
                  <a:cubicBezTo>
                    <a:pt x="2" y="0"/>
                    <a:pt x="1" y="0"/>
                    <a:pt x="0" y="0"/>
                  </a:cubicBezTo>
                  <a:cubicBezTo>
                    <a:pt x="0" y="1"/>
                    <a:pt x="3" y="2"/>
                    <a:pt x="3"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80" name="Freeform 1953">
              <a:extLst>
                <a:ext uri="{FF2B5EF4-FFF2-40B4-BE49-F238E27FC236}">
                  <a16:creationId xmlns:a16="http://schemas.microsoft.com/office/drawing/2014/main" xmlns="" id="{9753090D-D317-425C-AA33-9BD453B0C4CF}"/>
                </a:ext>
              </a:extLst>
            </p:cNvPr>
            <p:cNvSpPr>
              <a:spLocks/>
            </p:cNvSpPr>
            <p:nvPr/>
          </p:nvSpPr>
          <p:spPr bwMode="auto">
            <a:xfrm>
              <a:off x="5876206" y="1304293"/>
              <a:ext cx="9453" cy="4212"/>
            </a:xfrm>
            <a:custGeom>
              <a:avLst/>
              <a:gdLst>
                <a:gd name="T0" fmla="*/ 3 w 3"/>
                <a:gd name="T1" fmla="*/ 0 h 2"/>
                <a:gd name="T2" fmla="*/ 0 w 3"/>
                <a:gd name="T3" fmla="*/ 0 h 2"/>
                <a:gd name="T4" fmla="*/ 3 w 3"/>
                <a:gd name="T5" fmla="*/ 0 h 2"/>
              </a:gdLst>
              <a:ahLst/>
              <a:cxnLst>
                <a:cxn ang="0">
                  <a:pos x="T0" y="T1"/>
                </a:cxn>
                <a:cxn ang="0">
                  <a:pos x="T2" y="T3"/>
                </a:cxn>
                <a:cxn ang="0">
                  <a:pos x="T4" y="T5"/>
                </a:cxn>
              </a:cxnLst>
              <a:rect l="0" t="0" r="r" b="b"/>
              <a:pathLst>
                <a:path w="3" h="2">
                  <a:moveTo>
                    <a:pt x="3" y="0"/>
                  </a:moveTo>
                  <a:cubicBezTo>
                    <a:pt x="2" y="0"/>
                    <a:pt x="1" y="0"/>
                    <a:pt x="0" y="0"/>
                  </a:cubicBezTo>
                  <a:cubicBezTo>
                    <a:pt x="0" y="1"/>
                    <a:pt x="3" y="2"/>
                    <a:pt x="3"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81" name="Freeform 1954">
              <a:extLst>
                <a:ext uri="{FF2B5EF4-FFF2-40B4-BE49-F238E27FC236}">
                  <a16:creationId xmlns:a16="http://schemas.microsoft.com/office/drawing/2014/main" xmlns="" id="{E5C35783-6CED-44B4-AAA7-B76E4C73455E}"/>
                </a:ext>
              </a:extLst>
            </p:cNvPr>
            <p:cNvSpPr>
              <a:spLocks/>
            </p:cNvSpPr>
            <p:nvPr/>
          </p:nvSpPr>
          <p:spPr bwMode="auto">
            <a:xfrm>
              <a:off x="5879356" y="1307101"/>
              <a:ext cx="6303" cy="1404"/>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0" y="1"/>
                    <a:pt x="1" y="1"/>
                    <a:pt x="2" y="1"/>
                  </a:cubicBezTo>
                  <a:cubicBezTo>
                    <a:pt x="1" y="0"/>
                    <a:pt x="1"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82" name="Freeform 1955">
              <a:extLst>
                <a:ext uri="{FF2B5EF4-FFF2-40B4-BE49-F238E27FC236}">
                  <a16:creationId xmlns:a16="http://schemas.microsoft.com/office/drawing/2014/main" xmlns="" id="{F4650304-9A8E-4F94-AB4E-D56F117BC272}"/>
                </a:ext>
              </a:extLst>
            </p:cNvPr>
            <p:cNvSpPr>
              <a:spLocks/>
            </p:cNvSpPr>
            <p:nvPr/>
          </p:nvSpPr>
          <p:spPr bwMode="auto">
            <a:xfrm>
              <a:off x="5879356" y="1307101"/>
              <a:ext cx="6303" cy="1404"/>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0" y="1"/>
                    <a:pt x="1" y="1"/>
                    <a:pt x="2" y="1"/>
                  </a:cubicBezTo>
                  <a:cubicBezTo>
                    <a:pt x="1" y="0"/>
                    <a:pt x="1"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83" name="Freeform 1956">
              <a:extLst>
                <a:ext uri="{FF2B5EF4-FFF2-40B4-BE49-F238E27FC236}">
                  <a16:creationId xmlns:a16="http://schemas.microsoft.com/office/drawing/2014/main" xmlns="" id="{DAF229E0-2AF8-452C-BF4B-EBCCC0532DA7}"/>
                </a:ext>
              </a:extLst>
            </p:cNvPr>
            <p:cNvSpPr>
              <a:spLocks/>
            </p:cNvSpPr>
            <p:nvPr/>
          </p:nvSpPr>
          <p:spPr bwMode="auto">
            <a:xfrm>
              <a:off x="5887236" y="1243935"/>
              <a:ext cx="3151" cy="5615"/>
            </a:xfrm>
            <a:custGeom>
              <a:avLst/>
              <a:gdLst>
                <a:gd name="T0" fmla="*/ 1 w 1"/>
                <a:gd name="T1" fmla="*/ 1 h 2"/>
                <a:gd name="T2" fmla="*/ 0 w 1"/>
                <a:gd name="T3" fmla="*/ 2 h 2"/>
                <a:gd name="T4" fmla="*/ 1 w 1"/>
                <a:gd name="T5" fmla="*/ 1 h 2"/>
              </a:gdLst>
              <a:ahLst/>
              <a:cxnLst>
                <a:cxn ang="0">
                  <a:pos x="T0" y="T1"/>
                </a:cxn>
                <a:cxn ang="0">
                  <a:pos x="T2" y="T3"/>
                </a:cxn>
                <a:cxn ang="0">
                  <a:pos x="T4" y="T5"/>
                </a:cxn>
              </a:cxnLst>
              <a:rect l="0" t="0" r="r" b="b"/>
              <a:pathLst>
                <a:path w="1" h="2">
                  <a:moveTo>
                    <a:pt x="1" y="1"/>
                  </a:moveTo>
                  <a:cubicBezTo>
                    <a:pt x="0" y="0"/>
                    <a:pt x="0" y="1"/>
                    <a:pt x="0" y="2"/>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84" name="Freeform 1957">
              <a:extLst>
                <a:ext uri="{FF2B5EF4-FFF2-40B4-BE49-F238E27FC236}">
                  <a16:creationId xmlns:a16="http://schemas.microsoft.com/office/drawing/2014/main" xmlns="" id="{DC8CEA26-D62A-4301-B28C-AEDDBA788BA1}"/>
                </a:ext>
              </a:extLst>
            </p:cNvPr>
            <p:cNvSpPr>
              <a:spLocks/>
            </p:cNvSpPr>
            <p:nvPr/>
          </p:nvSpPr>
          <p:spPr bwMode="auto">
            <a:xfrm>
              <a:off x="5887236" y="1243935"/>
              <a:ext cx="3151" cy="5615"/>
            </a:xfrm>
            <a:custGeom>
              <a:avLst/>
              <a:gdLst>
                <a:gd name="T0" fmla="*/ 1 w 1"/>
                <a:gd name="T1" fmla="*/ 1 h 2"/>
                <a:gd name="T2" fmla="*/ 0 w 1"/>
                <a:gd name="T3" fmla="*/ 2 h 2"/>
                <a:gd name="T4" fmla="*/ 1 w 1"/>
                <a:gd name="T5" fmla="*/ 1 h 2"/>
              </a:gdLst>
              <a:ahLst/>
              <a:cxnLst>
                <a:cxn ang="0">
                  <a:pos x="T0" y="T1"/>
                </a:cxn>
                <a:cxn ang="0">
                  <a:pos x="T2" y="T3"/>
                </a:cxn>
                <a:cxn ang="0">
                  <a:pos x="T4" y="T5"/>
                </a:cxn>
              </a:cxnLst>
              <a:rect l="0" t="0" r="r" b="b"/>
              <a:pathLst>
                <a:path w="1" h="2">
                  <a:moveTo>
                    <a:pt x="1" y="1"/>
                  </a:moveTo>
                  <a:cubicBezTo>
                    <a:pt x="0" y="0"/>
                    <a:pt x="0" y="1"/>
                    <a:pt x="0" y="2"/>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85" name="Freeform 1958">
              <a:extLst>
                <a:ext uri="{FF2B5EF4-FFF2-40B4-BE49-F238E27FC236}">
                  <a16:creationId xmlns:a16="http://schemas.microsoft.com/office/drawing/2014/main" xmlns="" id="{3F0DBAA1-FA61-422C-98A9-C42A5A0CD5BA}"/>
                </a:ext>
              </a:extLst>
            </p:cNvPr>
            <p:cNvSpPr>
              <a:spLocks/>
            </p:cNvSpPr>
            <p:nvPr/>
          </p:nvSpPr>
          <p:spPr bwMode="auto">
            <a:xfrm>
              <a:off x="5887236" y="1304293"/>
              <a:ext cx="6303" cy="2807"/>
            </a:xfrm>
            <a:custGeom>
              <a:avLst/>
              <a:gdLst>
                <a:gd name="T0" fmla="*/ 1 w 2"/>
                <a:gd name="T1" fmla="*/ 1 h 1"/>
                <a:gd name="T2" fmla="*/ 2 w 2"/>
                <a:gd name="T3" fmla="*/ 1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1"/>
                    <a:pt x="2" y="1"/>
                  </a:cubicBezTo>
                  <a:cubicBezTo>
                    <a:pt x="2" y="0"/>
                    <a:pt x="0" y="0"/>
                    <a:pt x="0" y="1"/>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86" name="Freeform 1959">
              <a:extLst>
                <a:ext uri="{FF2B5EF4-FFF2-40B4-BE49-F238E27FC236}">
                  <a16:creationId xmlns:a16="http://schemas.microsoft.com/office/drawing/2014/main" xmlns="" id="{1778D467-AD28-4CDC-8A45-219A4239C64C}"/>
                </a:ext>
              </a:extLst>
            </p:cNvPr>
            <p:cNvSpPr>
              <a:spLocks/>
            </p:cNvSpPr>
            <p:nvPr/>
          </p:nvSpPr>
          <p:spPr bwMode="auto">
            <a:xfrm>
              <a:off x="5887236" y="1304293"/>
              <a:ext cx="6303" cy="2807"/>
            </a:xfrm>
            <a:custGeom>
              <a:avLst/>
              <a:gdLst>
                <a:gd name="T0" fmla="*/ 1 w 2"/>
                <a:gd name="T1" fmla="*/ 1 h 1"/>
                <a:gd name="T2" fmla="*/ 2 w 2"/>
                <a:gd name="T3" fmla="*/ 1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1"/>
                    <a:pt x="2" y="1"/>
                  </a:cubicBezTo>
                  <a:cubicBezTo>
                    <a:pt x="2" y="0"/>
                    <a:pt x="0" y="0"/>
                    <a:pt x="0" y="1"/>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87" name="Freeform 1960">
              <a:extLst>
                <a:ext uri="{FF2B5EF4-FFF2-40B4-BE49-F238E27FC236}">
                  <a16:creationId xmlns:a16="http://schemas.microsoft.com/office/drawing/2014/main" xmlns="" id="{C00D7D1A-9C53-45D6-B8C3-B7F298953908}"/>
                </a:ext>
              </a:extLst>
            </p:cNvPr>
            <p:cNvSpPr>
              <a:spLocks/>
            </p:cNvSpPr>
            <p:nvPr/>
          </p:nvSpPr>
          <p:spPr bwMode="auto">
            <a:xfrm>
              <a:off x="5887236" y="1314120"/>
              <a:ext cx="9453"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88" name="Freeform 1961">
              <a:extLst>
                <a:ext uri="{FF2B5EF4-FFF2-40B4-BE49-F238E27FC236}">
                  <a16:creationId xmlns:a16="http://schemas.microsoft.com/office/drawing/2014/main" xmlns="" id="{169C4CA1-036B-4F27-8F3F-AAAEA3ED482E}"/>
                </a:ext>
              </a:extLst>
            </p:cNvPr>
            <p:cNvSpPr>
              <a:spLocks/>
            </p:cNvSpPr>
            <p:nvPr/>
          </p:nvSpPr>
          <p:spPr bwMode="auto">
            <a:xfrm>
              <a:off x="5887236" y="1314120"/>
              <a:ext cx="9453"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89" name="Freeform 1962">
              <a:extLst>
                <a:ext uri="{FF2B5EF4-FFF2-40B4-BE49-F238E27FC236}">
                  <a16:creationId xmlns:a16="http://schemas.microsoft.com/office/drawing/2014/main" xmlns="" id="{582607AB-F998-404B-8A19-FDE21E4FED5F}"/>
                </a:ext>
              </a:extLst>
            </p:cNvPr>
            <p:cNvSpPr>
              <a:spLocks/>
            </p:cNvSpPr>
            <p:nvPr/>
          </p:nvSpPr>
          <p:spPr bwMode="auto">
            <a:xfrm>
              <a:off x="5890387" y="1294468"/>
              <a:ext cx="14181" cy="4212"/>
            </a:xfrm>
            <a:custGeom>
              <a:avLst/>
              <a:gdLst>
                <a:gd name="T0" fmla="*/ 4 w 5"/>
                <a:gd name="T1" fmla="*/ 0 h 2"/>
                <a:gd name="T2" fmla="*/ 0 w 5"/>
                <a:gd name="T3" fmla="*/ 1 h 2"/>
                <a:gd name="T4" fmla="*/ 4 w 5"/>
                <a:gd name="T5" fmla="*/ 2 h 2"/>
                <a:gd name="T6" fmla="*/ 5 w 5"/>
                <a:gd name="T7" fmla="*/ 1 h 2"/>
                <a:gd name="T8" fmla="*/ 4 w 5"/>
                <a:gd name="T9" fmla="*/ 0 h 2"/>
              </a:gdLst>
              <a:ahLst/>
              <a:cxnLst>
                <a:cxn ang="0">
                  <a:pos x="T0" y="T1"/>
                </a:cxn>
                <a:cxn ang="0">
                  <a:pos x="T2" y="T3"/>
                </a:cxn>
                <a:cxn ang="0">
                  <a:pos x="T4" y="T5"/>
                </a:cxn>
                <a:cxn ang="0">
                  <a:pos x="T6" y="T7"/>
                </a:cxn>
                <a:cxn ang="0">
                  <a:pos x="T8" y="T9"/>
                </a:cxn>
              </a:cxnLst>
              <a:rect l="0" t="0" r="r" b="b"/>
              <a:pathLst>
                <a:path w="5" h="2">
                  <a:moveTo>
                    <a:pt x="4" y="0"/>
                  </a:moveTo>
                  <a:cubicBezTo>
                    <a:pt x="3" y="0"/>
                    <a:pt x="1" y="0"/>
                    <a:pt x="0" y="1"/>
                  </a:cubicBezTo>
                  <a:cubicBezTo>
                    <a:pt x="1" y="2"/>
                    <a:pt x="3" y="2"/>
                    <a:pt x="4" y="2"/>
                  </a:cubicBezTo>
                  <a:cubicBezTo>
                    <a:pt x="2" y="1"/>
                    <a:pt x="5" y="1"/>
                    <a:pt x="5" y="1"/>
                  </a:cubicBezTo>
                  <a:cubicBezTo>
                    <a:pt x="4" y="0"/>
                    <a:pt x="4" y="0"/>
                    <a:pt x="4"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90" name="Freeform 1963">
              <a:extLst>
                <a:ext uri="{FF2B5EF4-FFF2-40B4-BE49-F238E27FC236}">
                  <a16:creationId xmlns:a16="http://schemas.microsoft.com/office/drawing/2014/main" xmlns="" id="{90100734-CD16-4CA0-A276-7976E13401D0}"/>
                </a:ext>
              </a:extLst>
            </p:cNvPr>
            <p:cNvSpPr>
              <a:spLocks/>
            </p:cNvSpPr>
            <p:nvPr/>
          </p:nvSpPr>
          <p:spPr bwMode="auto">
            <a:xfrm>
              <a:off x="5890387" y="1294468"/>
              <a:ext cx="14181" cy="4212"/>
            </a:xfrm>
            <a:custGeom>
              <a:avLst/>
              <a:gdLst>
                <a:gd name="T0" fmla="*/ 4 w 5"/>
                <a:gd name="T1" fmla="*/ 0 h 2"/>
                <a:gd name="T2" fmla="*/ 0 w 5"/>
                <a:gd name="T3" fmla="*/ 1 h 2"/>
                <a:gd name="T4" fmla="*/ 4 w 5"/>
                <a:gd name="T5" fmla="*/ 2 h 2"/>
                <a:gd name="T6" fmla="*/ 5 w 5"/>
                <a:gd name="T7" fmla="*/ 1 h 2"/>
                <a:gd name="T8" fmla="*/ 4 w 5"/>
                <a:gd name="T9" fmla="*/ 0 h 2"/>
              </a:gdLst>
              <a:ahLst/>
              <a:cxnLst>
                <a:cxn ang="0">
                  <a:pos x="T0" y="T1"/>
                </a:cxn>
                <a:cxn ang="0">
                  <a:pos x="T2" y="T3"/>
                </a:cxn>
                <a:cxn ang="0">
                  <a:pos x="T4" y="T5"/>
                </a:cxn>
                <a:cxn ang="0">
                  <a:pos x="T6" y="T7"/>
                </a:cxn>
                <a:cxn ang="0">
                  <a:pos x="T8" y="T9"/>
                </a:cxn>
              </a:cxnLst>
              <a:rect l="0" t="0" r="r" b="b"/>
              <a:pathLst>
                <a:path w="5" h="2">
                  <a:moveTo>
                    <a:pt x="4" y="0"/>
                  </a:moveTo>
                  <a:cubicBezTo>
                    <a:pt x="3" y="0"/>
                    <a:pt x="1" y="0"/>
                    <a:pt x="0" y="1"/>
                  </a:cubicBezTo>
                  <a:cubicBezTo>
                    <a:pt x="1" y="2"/>
                    <a:pt x="3" y="2"/>
                    <a:pt x="4" y="2"/>
                  </a:cubicBezTo>
                  <a:cubicBezTo>
                    <a:pt x="2" y="1"/>
                    <a:pt x="5" y="1"/>
                    <a:pt x="5" y="1"/>
                  </a:cubicBezTo>
                  <a:cubicBezTo>
                    <a:pt x="4" y="0"/>
                    <a:pt x="4" y="0"/>
                    <a:pt x="4"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91" name="Freeform 1964">
              <a:extLst>
                <a:ext uri="{FF2B5EF4-FFF2-40B4-BE49-F238E27FC236}">
                  <a16:creationId xmlns:a16="http://schemas.microsoft.com/office/drawing/2014/main" xmlns="" id="{358BAE61-3CF0-406F-8EC7-6F384E2701DD}"/>
                </a:ext>
              </a:extLst>
            </p:cNvPr>
            <p:cNvSpPr>
              <a:spLocks/>
            </p:cNvSpPr>
            <p:nvPr/>
          </p:nvSpPr>
          <p:spPr bwMode="auto">
            <a:xfrm>
              <a:off x="5893539" y="1242531"/>
              <a:ext cx="7878" cy="4212"/>
            </a:xfrm>
            <a:custGeom>
              <a:avLst/>
              <a:gdLst>
                <a:gd name="T0" fmla="*/ 1 w 3"/>
                <a:gd name="T1" fmla="*/ 1 h 2"/>
                <a:gd name="T2" fmla="*/ 3 w 3"/>
                <a:gd name="T3" fmla="*/ 0 h 2"/>
                <a:gd name="T4" fmla="*/ 0 w 3"/>
                <a:gd name="T5" fmla="*/ 0 h 2"/>
                <a:gd name="T6" fmla="*/ 1 w 3"/>
                <a:gd name="T7" fmla="*/ 1 h 2"/>
              </a:gdLst>
              <a:ahLst/>
              <a:cxnLst>
                <a:cxn ang="0">
                  <a:pos x="T0" y="T1"/>
                </a:cxn>
                <a:cxn ang="0">
                  <a:pos x="T2" y="T3"/>
                </a:cxn>
                <a:cxn ang="0">
                  <a:pos x="T4" y="T5"/>
                </a:cxn>
                <a:cxn ang="0">
                  <a:pos x="T6" y="T7"/>
                </a:cxn>
              </a:cxnLst>
              <a:rect l="0" t="0" r="r" b="b"/>
              <a:pathLst>
                <a:path w="3" h="2">
                  <a:moveTo>
                    <a:pt x="1" y="1"/>
                  </a:moveTo>
                  <a:cubicBezTo>
                    <a:pt x="2" y="1"/>
                    <a:pt x="3" y="2"/>
                    <a:pt x="3" y="0"/>
                  </a:cubicBezTo>
                  <a:cubicBezTo>
                    <a:pt x="2" y="0"/>
                    <a:pt x="1" y="0"/>
                    <a:pt x="0" y="0"/>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92" name="Freeform 1965">
              <a:extLst>
                <a:ext uri="{FF2B5EF4-FFF2-40B4-BE49-F238E27FC236}">
                  <a16:creationId xmlns:a16="http://schemas.microsoft.com/office/drawing/2014/main" xmlns="" id="{C5F27E15-34E6-4619-8A62-8ED6751DC1A1}"/>
                </a:ext>
              </a:extLst>
            </p:cNvPr>
            <p:cNvSpPr>
              <a:spLocks/>
            </p:cNvSpPr>
            <p:nvPr/>
          </p:nvSpPr>
          <p:spPr bwMode="auto">
            <a:xfrm>
              <a:off x="5893539" y="1242531"/>
              <a:ext cx="7878" cy="4212"/>
            </a:xfrm>
            <a:custGeom>
              <a:avLst/>
              <a:gdLst>
                <a:gd name="T0" fmla="*/ 1 w 3"/>
                <a:gd name="T1" fmla="*/ 1 h 2"/>
                <a:gd name="T2" fmla="*/ 3 w 3"/>
                <a:gd name="T3" fmla="*/ 0 h 2"/>
                <a:gd name="T4" fmla="*/ 0 w 3"/>
                <a:gd name="T5" fmla="*/ 0 h 2"/>
                <a:gd name="T6" fmla="*/ 1 w 3"/>
                <a:gd name="T7" fmla="*/ 1 h 2"/>
              </a:gdLst>
              <a:ahLst/>
              <a:cxnLst>
                <a:cxn ang="0">
                  <a:pos x="T0" y="T1"/>
                </a:cxn>
                <a:cxn ang="0">
                  <a:pos x="T2" y="T3"/>
                </a:cxn>
                <a:cxn ang="0">
                  <a:pos x="T4" y="T5"/>
                </a:cxn>
                <a:cxn ang="0">
                  <a:pos x="T6" y="T7"/>
                </a:cxn>
              </a:cxnLst>
              <a:rect l="0" t="0" r="r" b="b"/>
              <a:pathLst>
                <a:path w="3" h="2">
                  <a:moveTo>
                    <a:pt x="1" y="1"/>
                  </a:moveTo>
                  <a:cubicBezTo>
                    <a:pt x="2" y="1"/>
                    <a:pt x="3" y="2"/>
                    <a:pt x="3" y="0"/>
                  </a:cubicBezTo>
                  <a:cubicBezTo>
                    <a:pt x="2" y="0"/>
                    <a:pt x="1" y="0"/>
                    <a:pt x="0" y="0"/>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93" name="Freeform 1966">
              <a:extLst>
                <a:ext uri="{FF2B5EF4-FFF2-40B4-BE49-F238E27FC236}">
                  <a16:creationId xmlns:a16="http://schemas.microsoft.com/office/drawing/2014/main" xmlns="" id="{B519A848-1252-4F63-BC65-70DC0539A5F3}"/>
                </a:ext>
              </a:extLst>
            </p:cNvPr>
            <p:cNvSpPr>
              <a:spLocks/>
            </p:cNvSpPr>
            <p:nvPr/>
          </p:nvSpPr>
          <p:spPr bwMode="auto">
            <a:xfrm>
              <a:off x="5896689" y="1298679"/>
              <a:ext cx="4727"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1" y="0"/>
                    <a:pt x="1"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94" name="Freeform 1967">
              <a:extLst>
                <a:ext uri="{FF2B5EF4-FFF2-40B4-BE49-F238E27FC236}">
                  <a16:creationId xmlns:a16="http://schemas.microsoft.com/office/drawing/2014/main" xmlns="" id="{9621B3D9-F9B2-47C3-807F-4496A14AFB85}"/>
                </a:ext>
              </a:extLst>
            </p:cNvPr>
            <p:cNvSpPr>
              <a:spLocks/>
            </p:cNvSpPr>
            <p:nvPr/>
          </p:nvSpPr>
          <p:spPr bwMode="auto">
            <a:xfrm>
              <a:off x="5896689" y="1298679"/>
              <a:ext cx="4727"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1" y="0"/>
                    <a:pt x="1"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95" name="Freeform 1968">
              <a:extLst>
                <a:ext uri="{FF2B5EF4-FFF2-40B4-BE49-F238E27FC236}">
                  <a16:creationId xmlns:a16="http://schemas.microsoft.com/office/drawing/2014/main" xmlns="" id="{F236A47C-7830-43A8-A7D3-200F8035836A}"/>
                </a:ext>
              </a:extLst>
            </p:cNvPr>
            <p:cNvSpPr>
              <a:spLocks/>
            </p:cNvSpPr>
            <p:nvPr/>
          </p:nvSpPr>
          <p:spPr bwMode="auto">
            <a:xfrm>
              <a:off x="5907718" y="1246742"/>
              <a:ext cx="7878" cy="0"/>
            </a:xfrm>
            <a:custGeom>
              <a:avLst/>
              <a:gdLst>
                <a:gd name="T0" fmla="*/ 2 w 3"/>
                <a:gd name="T1" fmla="*/ 0 w 3"/>
                <a:gd name="T2" fmla="*/ 3 w 3"/>
                <a:gd name="T3" fmla="*/ 2 w 3"/>
              </a:gdLst>
              <a:ahLst/>
              <a:cxnLst>
                <a:cxn ang="0">
                  <a:pos x="T0" y="0"/>
                </a:cxn>
                <a:cxn ang="0">
                  <a:pos x="T1" y="0"/>
                </a:cxn>
                <a:cxn ang="0">
                  <a:pos x="T2" y="0"/>
                </a:cxn>
                <a:cxn ang="0">
                  <a:pos x="T3" y="0"/>
                </a:cxn>
              </a:cxnLst>
              <a:rect l="0" t="0" r="r" b="b"/>
              <a:pathLst>
                <a:path w="3">
                  <a:moveTo>
                    <a:pt x="2" y="0"/>
                  </a:moveTo>
                  <a:cubicBezTo>
                    <a:pt x="1" y="0"/>
                    <a:pt x="1" y="0"/>
                    <a:pt x="0" y="0"/>
                  </a:cubicBezTo>
                  <a:cubicBezTo>
                    <a:pt x="1" y="0"/>
                    <a:pt x="2" y="0"/>
                    <a:pt x="3" y="0"/>
                  </a:cubicBezTo>
                  <a:cubicBezTo>
                    <a:pt x="2" y="0"/>
                    <a:pt x="2" y="0"/>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96" name="Freeform 1969">
              <a:extLst>
                <a:ext uri="{FF2B5EF4-FFF2-40B4-BE49-F238E27FC236}">
                  <a16:creationId xmlns:a16="http://schemas.microsoft.com/office/drawing/2014/main" xmlns="" id="{CA67F8EC-2188-453D-B3A5-E89CDB6683AF}"/>
                </a:ext>
              </a:extLst>
            </p:cNvPr>
            <p:cNvSpPr>
              <a:spLocks/>
            </p:cNvSpPr>
            <p:nvPr/>
          </p:nvSpPr>
          <p:spPr bwMode="auto">
            <a:xfrm>
              <a:off x="5907718" y="1246742"/>
              <a:ext cx="7878" cy="0"/>
            </a:xfrm>
            <a:custGeom>
              <a:avLst/>
              <a:gdLst>
                <a:gd name="T0" fmla="*/ 2 w 3"/>
                <a:gd name="T1" fmla="*/ 0 w 3"/>
                <a:gd name="T2" fmla="*/ 3 w 3"/>
                <a:gd name="T3" fmla="*/ 2 w 3"/>
              </a:gdLst>
              <a:ahLst/>
              <a:cxnLst>
                <a:cxn ang="0">
                  <a:pos x="T0" y="0"/>
                </a:cxn>
                <a:cxn ang="0">
                  <a:pos x="T1" y="0"/>
                </a:cxn>
                <a:cxn ang="0">
                  <a:pos x="T2" y="0"/>
                </a:cxn>
                <a:cxn ang="0">
                  <a:pos x="T3" y="0"/>
                </a:cxn>
              </a:cxnLst>
              <a:rect l="0" t="0" r="r" b="b"/>
              <a:pathLst>
                <a:path w="3">
                  <a:moveTo>
                    <a:pt x="2" y="0"/>
                  </a:moveTo>
                  <a:cubicBezTo>
                    <a:pt x="1" y="0"/>
                    <a:pt x="1" y="0"/>
                    <a:pt x="0" y="0"/>
                  </a:cubicBezTo>
                  <a:cubicBezTo>
                    <a:pt x="1" y="0"/>
                    <a:pt x="2" y="0"/>
                    <a:pt x="3" y="0"/>
                  </a:cubicBezTo>
                  <a:cubicBezTo>
                    <a:pt x="2" y="0"/>
                    <a:pt x="2" y="0"/>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97" name="Freeform 1970">
              <a:extLst>
                <a:ext uri="{FF2B5EF4-FFF2-40B4-BE49-F238E27FC236}">
                  <a16:creationId xmlns:a16="http://schemas.microsoft.com/office/drawing/2014/main" xmlns="" id="{E960F366-B608-4721-8E0B-CA216EBF45D3}"/>
                </a:ext>
              </a:extLst>
            </p:cNvPr>
            <p:cNvSpPr>
              <a:spLocks/>
            </p:cNvSpPr>
            <p:nvPr/>
          </p:nvSpPr>
          <p:spPr bwMode="auto">
            <a:xfrm>
              <a:off x="5910869" y="1318331"/>
              <a:ext cx="4727"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0" y="0"/>
                    <a:pt x="0" y="0"/>
                  </a:cubicBezTo>
                  <a:cubicBezTo>
                    <a:pt x="0" y="0"/>
                    <a:pt x="1" y="0"/>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98" name="Freeform 1971">
              <a:extLst>
                <a:ext uri="{FF2B5EF4-FFF2-40B4-BE49-F238E27FC236}">
                  <a16:creationId xmlns:a16="http://schemas.microsoft.com/office/drawing/2014/main" xmlns="" id="{C0FA4825-6E30-4703-BFB8-6CE7F401C065}"/>
                </a:ext>
              </a:extLst>
            </p:cNvPr>
            <p:cNvSpPr>
              <a:spLocks/>
            </p:cNvSpPr>
            <p:nvPr/>
          </p:nvSpPr>
          <p:spPr bwMode="auto">
            <a:xfrm>
              <a:off x="5910869" y="1318331"/>
              <a:ext cx="4727"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0" y="0"/>
                    <a:pt x="0" y="0"/>
                  </a:cubicBezTo>
                  <a:cubicBezTo>
                    <a:pt x="0" y="0"/>
                    <a:pt x="1" y="0"/>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1999" name="Freeform 1972">
              <a:extLst>
                <a:ext uri="{FF2B5EF4-FFF2-40B4-BE49-F238E27FC236}">
                  <a16:creationId xmlns:a16="http://schemas.microsoft.com/office/drawing/2014/main" xmlns="" id="{6138DDDA-3311-44EE-BE49-10B868E0BB52}"/>
                </a:ext>
              </a:extLst>
            </p:cNvPr>
            <p:cNvSpPr>
              <a:spLocks/>
            </p:cNvSpPr>
            <p:nvPr/>
          </p:nvSpPr>
          <p:spPr bwMode="auto">
            <a:xfrm>
              <a:off x="5710763" y="1492391"/>
              <a:ext cx="18908" cy="12634"/>
            </a:xfrm>
            <a:custGeom>
              <a:avLst/>
              <a:gdLst>
                <a:gd name="T0" fmla="*/ 0 w 7"/>
                <a:gd name="T1" fmla="*/ 2 h 5"/>
                <a:gd name="T2" fmla="*/ 7 w 7"/>
                <a:gd name="T3" fmla="*/ 3 h 5"/>
                <a:gd name="T4" fmla="*/ 0 w 7"/>
                <a:gd name="T5" fmla="*/ 2 h 5"/>
              </a:gdLst>
              <a:ahLst/>
              <a:cxnLst>
                <a:cxn ang="0">
                  <a:pos x="T0" y="T1"/>
                </a:cxn>
                <a:cxn ang="0">
                  <a:pos x="T2" y="T3"/>
                </a:cxn>
                <a:cxn ang="0">
                  <a:pos x="T4" y="T5"/>
                </a:cxn>
              </a:cxnLst>
              <a:rect l="0" t="0" r="r" b="b"/>
              <a:pathLst>
                <a:path w="7" h="5">
                  <a:moveTo>
                    <a:pt x="0" y="2"/>
                  </a:moveTo>
                  <a:cubicBezTo>
                    <a:pt x="2" y="0"/>
                    <a:pt x="6" y="0"/>
                    <a:pt x="7" y="3"/>
                  </a:cubicBezTo>
                  <a:cubicBezTo>
                    <a:pt x="5" y="3"/>
                    <a:pt x="0" y="5"/>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00" name="Freeform 1973">
              <a:extLst>
                <a:ext uri="{FF2B5EF4-FFF2-40B4-BE49-F238E27FC236}">
                  <a16:creationId xmlns:a16="http://schemas.microsoft.com/office/drawing/2014/main" xmlns="" id="{46BBEDD0-4304-4BEE-A689-6A0308624534}"/>
                </a:ext>
              </a:extLst>
            </p:cNvPr>
            <p:cNvSpPr>
              <a:spLocks/>
            </p:cNvSpPr>
            <p:nvPr/>
          </p:nvSpPr>
          <p:spPr bwMode="auto">
            <a:xfrm>
              <a:off x="5710763" y="1492391"/>
              <a:ext cx="18908" cy="12634"/>
            </a:xfrm>
            <a:custGeom>
              <a:avLst/>
              <a:gdLst>
                <a:gd name="T0" fmla="*/ 0 w 7"/>
                <a:gd name="T1" fmla="*/ 2 h 5"/>
                <a:gd name="T2" fmla="*/ 7 w 7"/>
                <a:gd name="T3" fmla="*/ 3 h 5"/>
                <a:gd name="T4" fmla="*/ 0 w 7"/>
                <a:gd name="T5" fmla="*/ 2 h 5"/>
              </a:gdLst>
              <a:ahLst/>
              <a:cxnLst>
                <a:cxn ang="0">
                  <a:pos x="T0" y="T1"/>
                </a:cxn>
                <a:cxn ang="0">
                  <a:pos x="T2" y="T3"/>
                </a:cxn>
                <a:cxn ang="0">
                  <a:pos x="T4" y="T5"/>
                </a:cxn>
              </a:cxnLst>
              <a:rect l="0" t="0" r="r" b="b"/>
              <a:pathLst>
                <a:path w="7" h="5">
                  <a:moveTo>
                    <a:pt x="0" y="2"/>
                  </a:moveTo>
                  <a:cubicBezTo>
                    <a:pt x="2" y="0"/>
                    <a:pt x="6" y="0"/>
                    <a:pt x="7" y="3"/>
                  </a:cubicBezTo>
                  <a:cubicBezTo>
                    <a:pt x="5" y="3"/>
                    <a:pt x="0" y="5"/>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01" name="Freeform 1974">
              <a:extLst>
                <a:ext uri="{FF2B5EF4-FFF2-40B4-BE49-F238E27FC236}">
                  <a16:creationId xmlns:a16="http://schemas.microsoft.com/office/drawing/2014/main" xmlns="" id="{6BDC4FF0-6C33-4406-9B1C-7C94C700CAEB}"/>
                </a:ext>
              </a:extLst>
            </p:cNvPr>
            <p:cNvSpPr>
              <a:spLocks/>
            </p:cNvSpPr>
            <p:nvPr/>
          </p:nvSpPr>
          <p:spPr bwMode="auto">
            <a:xfrm>
              <a:off x="7524327" y="1391324"/>
              <a:ext cx="9453" cy="4212"/>
            </a:xfrm>
            <a:custGeom>
              <a:avLst/>
              <a:gdLst>
                <a:gd name="T0" fmla="*/ 3 w 3"/>
                <a:gd name="T1" fmla="*/ 1 h 2"/>
                <a:gd name="T2" fmla="*/ 0 w 3"/>
                <a:gd name="T3" fmla="*/ 0 h 2"/>
                <a:gd name="T4" fmla="*/ 3 w 3"/>
                <a:gd name="T5" fmla="*/ 1 h 2"/>
              </a:gdLst>
              <a:ahLst/>
              <a:cxnLst>
                <a:cxn ang="0">
                  <a:pos x="T0" y="T1"/>
                </a:cxn>
                <a:cxn ang="0">
                  <a:pos x="T2" y="T3"/>
                </a:cxn>
                <a:cxn ang="0">
                  <a:pos x="T4" y="T5"/>
                </a:cxn>
              </a:cxnLst>
              <a:rect l="0" t="0" r="r" b="b"/>
              <a:pathLst>
                <a:path w="3" h="2">
                  <a:moveTo>
                    <a:pt x="3" y="1"/>
                  </a:moveTo>
                  <a:cubicBezTo>
                    <a:pt x="2" y="1"/>
                    <a:pt x="1" y="1"/>
                    <a:pt x="0" y="0"/>
                  </a:cubicBezTo>
                  <a:cubicBezTo>
                    <a:pt x="1" y="1"/>
                    <a:pt x="2" y="2"/>
                    <a:pt x="3"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02" name="Freeform 1975">
              <a:extLst>
                <a:ext uri="{FF2B5EF4-FFF2-40B4-BE49-F238E27FC236}">
                  <a16:creationId xmlns:a16="http://schemas.microsoft.com/office/drawing/2014/main" xmlns="" id="{EE7CD7C4-8058-4124-B253-4B736609067B}"/>
                </a:ext>
              </a:extLst>
            </p:cNvPr>
            <p:cNvSpPr>
              <a:spLocks/>
            </p:cNvSpPr>
            <p:nvPr/>
          </p:nvSpPr>
          <p:spPr bwMode="auto">
            <a:xfrm>
              <a:off x="7524327" y="1391324"/>
              <a:ext cx="9453" cy="4212"/>
            </a:xfrm>
            <a:custGeom>
              <a:avLst/>
              <a:gdLst>
                <a:gd name="T0" fmla="*/ 3 w 3"/>
                <a:gd name="T1" fmla="*/ 1 h 2"/>
                <a:gd name="T2" fmla="*/ 0 w 3"/>
                <a:gd name="T3" fmla="*/ 0 h 2"/>
                <a:gd name="T4" fmla="*/ 3 w 3"/>
                <a:gd name="T5" fmla="*/ 1 h 2"/>
              </a:gdLst>
              <a:ahLst/>
              <a:cxnLst>
                <a:cxn ang="0">
                  <a:pos x="T0" y="T1"/>
                </a:cxn>
                <a:cxn ang="0">
                  <a:pos x="T2" y="T3"/>
                </a:cxn>
                <a:cxn ang="0">
                  <a:pos x="T4" y="T5"/>
                </a:cxn>
              </a:cxnLst>
              <a:rect l="0" t="0" r="r" b="b"/>
              <a:pathLst>
                <a:path w="3" h="2">
                  <a:moveTo>
                    <a:pt x="3" y="1"/>
                  </a:moveTo>
                  <a:cubicBezTo>
                    <a:pt x="2" y="1"/>
                    <a:pt x="1" y="1"/>
                    <a:pt x="0" y="0"/>
                  </a:cubicBezTo>
                  <a:cubicBezTo>
                    <a:pt x="1" y="1"/>
                    <a:pt x="2" y="2"/>
                    <a:pt x="3"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03" name="Freeform 1976">
              <a:extLst>
                <a:ext uri="{FF2B5EF4-FFF2-40B4-BE49-F238E27FC236}">
                  <a16:creationId xmlns:a16="http://schemas.microsoft.com/office/drawing/2014/main" xmlns="" id="{51B42446-4AFB-4C83-B464-7735269DAF5E}"/>
                </a:ext>
              </a:extLst>
            </p:cNvPr>
            <p:cNvSpPr>
              <a:spLocks/>
            </p:cNvSpPr>
            <p:nvPr/>
          </p:nvSpPr>
          <p:spPr bwMode="auto">
            <a:xfrm>
              <a:off x="7716556" y="1413783"/>
              <a:ext cx="44118" cy="11229"/>
            </a:xfrm>
            <a:custGeom>
              <a:avLst/>
              <a:gdLst>
                <a:gd name="T0" fmla="*/ 2 w 16"/>
                <a:gd name="T1" fmla="*/ 1 h 5"/>
                <a:gd name="T2" fmla="*/ 16 w 16"/>
                <a:gd name="T3" fmla="*/ 5 h 5"/>
                <a:gd name="T4" fmla="*/ 12 w 16"/>
                <a:gd name="T5" fmla="*/ 2 h 5"/>
                <a:gd name="T6" fmla="*/ 2 w 16"/>
                <a:gd name="T7" fmla="*/ 1 h 5"/>
              </a:gdLst>
              <a:ahLst/>
              <a:cxnLst>
                <a:cxn ang="0">
                  <a:pos x="T0" y="T1"/>
                </a:cxn>
                <a:cxn ang="0">
                  <a:pos x="T2" y="T3"/>
                </a:cxn>
                <a:cxn ang="0">
                  <a:pos x="T4" y="T5"/>
                </a:cxn>
                <a:cxn ang="0">
                  <a:pos x="T6" y="T7"/>
                </a:cxn>
              </a:cxnLst>
              <a:rect l="0" t="0" r="r" b="b"/>
              <a:pathLst>
                <a:path w="16" h="5">
                  <a:moveTo>
                    <a:pt x="2" y="1"/>
                  </a:moveTo>
                  <a:cubicBezTo>
                    <a:pt x="0" y="3"/>
                    <a:pt x="16" y="5"/>
                    <a:pt x="16" y="5"/>
                  </a:cubicBezTo>
                  <a:cubicBezTo>
                    <a:pt x="16" y="3"/>
                    <a:pt x="13" y="2"/>
                    <a:pt x="12" y="2"/>
                  </a:cubicBezTo>
                  <a:cubicBezTo>
                    <a:pt x="9" y="1"/>
                    <a:pt x="5" y="0"/>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04" name="Freeform 1977">
              <a:extLst>
                <a:ext uri="{FF2B5EF4-FFF2-40B4-BE49-F238E27FC236}">
                  <a16:creationId xmlns:a16="http://schemas.microsoft.com/office/drawing/2014/main" xmlns="" id="{3C42F9E9-1FF9-483D-B8A4-165E535E3836}"/>
                </a:ext>
              </a:extLst>
            </p:cNvPr>
            <p:cNvSpPr>
              <a:spLocks/>
            </p:cNvSpPr>
            <p:nvPr/>
          </p:nvSpPr>
          <p:spPr bwMode="auto">
            <a:xfrm>
              <a:off x="7716556" y="1413783"/>
              <a:ext cx="44118" cy="11229"/>
            </a:xfrm>
            <a:custGeom>
              <a:avLst/>
              <a:gdLst>
                <a:gd name="T0" fmla="*/ 2 w 16"/>
                <a:gd name="T1" fmla="*/ 1 h 5"/>
                <a:gd name="T2" fmla="*/ 16 w 16"/>
                <a:gd name="T3" fmla="*/ 5 h 5"/>
                <a:gd name="T4" fmla="*/ 12 w 16"/>
                <a:gd name="T5" fmla="*/ 2 h 5"/>
                <a:gd name="T6" fmla="*/ 2 w 16"/>
                <a:gd name="T7" fmla="*/ 1 h 5"/>
              </a:gdLst>
              <a:ahLst/>
              <a:cxnLst>
                <a:cxn ang="0">
                  <a:pos x="T0" y="T1"/>
                </a:cxn>
                <a:cxn ang="0">
                  <a:pos x="T2" y="T3"/>
                </a:cxn>
                <a:cxn ang="0">
                  <a:pos x="T4" y="T5"/>
                </a:cxn>
                <a:cxn ang="0">
                  <a:pos x="T6" y="T7"/>
                </a:cxn>
              </a:cxnLst>
              <a:rect l="0" t="0" r="r" b="b"/>
              <a:pathLst>
                <a:path w="16" h="5">
                  <a:moveTo>
                    <a:pt x="2" y="1"/>
                  </a:moveTo>
                  <a:cubicBezTo>
                    <a:pt x="0" y="3"/>
                    <a:pt x="16" y="5"/>
                    <a:pt x="16" y="5"/>
                  </a:cubicBezTo>
                  <a:cubicBezTo>
                    <a:pt x="16" y="3"/>
                    <a:pt x="13" y="2"/>
                    <a:pt x="12" y="2"/>
                  </a:cubicBezTo>
                  <a:cubicBezTo>
                    <a:pt x="9" y="1"/>
                    <a:pt x="5" y="0"/>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05" name="Freeform 1978">
              <a:extLst>
                <a:ext uri="{FF2B5EF4-FFF2-40B4-BE49-F238E27FC236}">
                  <a16:creationId xmlns:a16="http://schemas.microsoft.com/office/drawing/2014/main" xmlns="" id="{A9C8E350-2B72-40BF-8283-C3C3B369E1D7}"/>
                </a:ext>
              </a:extLst>
            </p:cNvPr>
            <p:cNvSpPr>
              <a:spLocks/>
            </p:cNvSpPr>
            <p:nvPr/>
          </p:nvSpPr>
          <p:spPr bwMode="auto">
            <a:xfrm>
              <a:off x="7894604" y="1373075"/>
              <a:ext cx="80358" cy="19652"/>
            </a:xfrm>
            <a:custGeom>
              <a:avLst/>
              <a:gdLst>
                <a:gd name="T0" fmla="*/ 4 w 29"/>
                <a:gd name="T1" fmla="*/ 1 h 8"/>
                <a:gd name="T2" fmla="*/ 3 w 29"/>
                <a:gd name="T3" fmla="*/ 7 h 8"/>
                <a:gd name="T4" fmla="*/ 7 w 29"/>
                <a:gd name="T5" fmla="*/ 8 h 8"/>
                <a:gd name="T6" fmla="*/ 12 w 29"/>
                <a:gd name="T7" fmla="*/ 7 h 8"/>
                <a:gd name="T8" fmla="*/ 19 w 29"/>
                <a:gd name="T9" fmla="*/ 7 h 8"/>
                <a:gd name="T10" fmla="*/ 29 w 29"/>
                <a:gd name="T11" fmla="*/ 5 h 8"/>
                <a:gd name="T12" fmla="*/ 18 w 29"/>
                <a:gd name="T13" fmla="*/ 2 h 8"/>
                <a:gd name="T14" fmla="*/ 12 w 29"/>
                <a:gd name="T15" fmla="*/ 1 h 8"/>
                <a:gd name="T16" fmla="*/ 4 w 29"/>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8">
                  <a:moveTo>
                    <a:pt x="4" y="1"/>
                  </a:moveTo>
                  <a:cubicBezTo>
                    <a:pt x="2" y="3"/>
                    <a:pt x="0" y="5"/>
                    <a:pt x="3" y="7"/>
                  </a:cubicBezTo>
                  <a:cubicBezTo>
                    <a:pt x="4" y="7"/>
                    <a:pt x="6" y="8"/>
                    <a:pt x="7" y="8"/>
                  </a:cubicBezTo>
                  <a:cubicBezTo>
                    <a:pt x="8" y="8"/>
                    <a:pt x="12" y="8"/>
                    <a:pt x="12" y="7"/>
                  </a:cubicBezTo>
                  <a:cubicBezTo>
                    <a:pt x="14" y="6"/>
                    <a:pt x="18" y="7"/>
                    <a:pt x="19" y="7"/>
                  </a:cubicBezTo>
                  <a:cubicBezTo>
                    <a:pt x="21" y="8"/>
                    <a:pt x="27" y="7"/>
                    <a:pt x="29" y="5"/>
                  </a:cubicBezTo>
                  <a:cubicBezTo>
                    <a:pt x="27" y="2"/>
                    <a:pt x="21" y="3"/>
                    <a:pt x="18" y="2"/>
                  </a:cubicBezTo>
                  <a:cubicBezTo>
                    <a:pt x="16" y="1"/>
                    <a:pt x="14" y="1"/>
                    <a:pt x="12" y="1"/>
                  </a:cubicBezTo>
                  <a:cubicBezTo>
                    <a:pt x="10" y="1"/>
                    <a:pt x="6" y="0"/>
                    <a:pt x="4"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06" name="Freeform 1979">
              <a:extLst>
                <a:ext uri="{FF2B5EF4-FFF2-40B4-BE49-F238E27FC236}">
                  <a16:creationId xmlns:a16="http://schemas.microsoft.com/office/drawing/2014/main" xmlns="" id="{151398AC-FE20-4BE4-9826-0B6477405EC3}"/>
                </a:ext>
              </a:extLst>
            </p:cNvPr>
            <p:cNvSpPr>
              <a:spLocks/>
            </p:cNvSpPr>
            <p:nvPr/>
          </p:nvSpPr>
          <p:spPr bwMode="auto">
            <a:xfrm>
              <a:off x="7894604" y="1373075"/>
              <a:ext cx="80358" cy="19652"/>
            </a:xfrm>
            <a:custGeom>
              <a:avLst/>
              <a:gdLst>
                <a:gd name="T0" fmla="*/ 4 w 29"/>
                <a:gd name="T1" fmla="*/ 1 h 8"/>
                <a:gd name="T2" fmla="*/ 3 w 29"/>
                <a:gd name="T3" fmla="*/ 7 h 8"/>
                <a:gd name="T4" fmla="*/ 7 w 29"/>
                <a:gd name="T5" fmla="*/ 8 h 8"/>
                <a:gd name="T6" fmla="*/ 12 w 29"/>
                <a:gd name="T7" fmla="*/ 7 h 8"/>
                <a:gd name="T8" fmla="*/ 19 w 29"/>
                <a:gd name="T9" fmla="*/ 7 h 8"/>
                <a:gd name="T10" fmla="*/ 29 w 29"/>
                <a:gd name="T11" fmla="*/ 5 h 8"/>
                <a:gd name="T12" fmla="*/ 18 w 29"/>
                <a:gd name="T13" fmla="*/ 2 h 8"/>
                <a:gd name="T14" fmla="*/ 12 w 29"/>
                <a:gd name="T15" fmla="*/ 1 h 8"/>
                <a:gd name="T16" fmla="*/ 4 w 29"/>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8">
                  <a:moveTo>
                    <a:pt x="4" y="1"/>
                  </a:moveTo>
                  <a:cubicBezTo>
                    <a:pt x="2" y="3"/>
                    <a:pt x="0" y="5"/>
                    <a:pt x="3" y="7"/>
                  </a:cubicBezTo>
                  <a:cubicBezTo>
                    <a:pt x="4" y="7"/>
                    <a:pt x="6" y="8"/>
                    <a:pt x="7" y="8"/>
                  </a:cubicBezTo>
                  <a:cubicBezTo>
                    <a:pt x="8" y="8"/>
                    <a:pt x="12" y="8"/>
                    <a:pt x="12" y="7"/>
                  </a:cubicBezTo>
                  <a:cubicBezTo>
                    <a:pt x="14" y="6"/>
                    <a:pt x="18" y="7"/>
                    <a:pt x="19" y="7"/>
                  </a:cubicBezTo>
                  <a:cubicBezTo>
                    <a:pt x="21" y="8"/>
                    <a:pt x="27" y="7"/>
                    <a:pt x="29" y="5"/>
                  </a:cubicBezTo>
                  <a:cubicBezTo>
                    <a:pt x="27" y="2"/>
                    <a:pt x="21" y="3"/>
                    <a:pt x="18" y="2"/>
                  </a:cubicBezTo>
                  <a:cubicBezTo>
                    <a:pt x="16" y="1"/>
                    <a:pt x="14" y="1"/>
                    <a:pt x="12" y="1"/>
                  </a:cubicBezTo>
                  <a:cubicBezTo>
                    <a:pt x="10" y="1"/>
                    <a:pt x="6" y="0"/>
                    <a:pt x="4"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07" name="Freeform 1980">
              <a:extLst>
                <a:ext uri="{FF2B5EF4-FFF2-40B4-BE49-F238E27FC236}">
                  <a16:creationId xmlns:a16="http://schemas.microsoft.com/office/drawing/2014/main" xmlns="" id="{DDE6A3F1-C489-4D68-9152-B0542C4F1C68}"/>
                </a:ext>
              </a:extLst>
            </p:cNvPr>
            <p:cNvSpPr>
              <a:spLocks/>
            </p:cNvSpPr>
            <p:nvPr/>
          </p:nvSpPr>
          <p:spPr bwMode="auto">
            <a:xfrm>
              <a:off x="8353115" y="1541522"/>
              <a:ext cx="11030" cy="8422"/>
            </a:xfrm>
            <a:custGeom>
              <a:avLst/>
              <a:gdLst>
                <a:gd name="T0" fmla="*/ 1 w 4"/>
                <a:gd name="T1" fmla="*/ 3 h 3"/>
                <a:gd name="T2" fmla="*/ 4 w 4"/>
                <a:gd name="T3" fmla="*/ 3 h 3"/>
                <a:gd name="T4" fmla="*/ 1 w 4"/>
                <a:gd name="T5" fmla="*/ 3 h 3"/>
              </a:gdLst>
              <a:ahLst/>
              <a:cxnLst>
                <a:cxn ang="0">
                  <a:pos x="T0" y="T1"/>
                </a:cxn>
                <a:cxn ang="0">
                  <a:pos x="T2" y="T3"/>
                </a:cxn>
                <a:cxn ang="0">
                  <a:pos x="T4" y="T5"/>
                </a:cxn>
              </a:cxnLst>
              <a:rect l="0" t="0" r="r" b="b"/>
              <a:pathLst>
                <a:path w="4" h="3">
                  <a:moveTo>
                    <a:pt x="1" y="3"/>
                  </a:moveTo>
                  <a:cubicBezTo>
                    <a:pt x="2" y="3"/>
                    <a:pt x="3" y="3"/>
                    <a:pt x="4" y="3"/>
                  </a:cubicBezTo>
                  <a:cubicBezTo>
                    <a:pt x="3" y="2"/>
                    <a:pt x="0" y="0"/>
                    <a:pt x="1"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08" name="Freeform 1981">
              <a:extLst>
                <a:ext uri="{FF2B5EF4-FFF2-40B4-BE49-F238E27FC236}">
                  <a16:creationId xmlns:a16="http://schemas.microsoft.com/office/drawing/2014/main" xmlns="" id="{980AFAEE-4236-4625-BF44-E1ADAF615113}"/>
                </a:ext>
              </a:extLst>
            </p:cNvPr>
            <p:cNvSpPr>
              <a:spLocks/>
            </p:cNvSpPr>
            <p:nvPr/>
          </p:nvSpPr>
          <p:spPr bwMode="auto">
            <a:xfrm>
              <a:off x="8353115" y="1541522"/>
              <a:ext cx="11030" cy="8422"/>
            </a:xfrm>
            <a:custGeom>
              <a:avLst/>
              <a:gdLst>
                <a:gd name="T0" fmla="*/ 1 w 4"/>
                <a:gd name="T1" fmla="*/ 3 h 3"/>
                <a:gd name="T2" fmla="*/ 4 w 4"/>
                <a:gd name="T3" fmla="*/ 3 h 3"/>
                <a:gd name="T4" fmla="*/ 1 w 4"/>
                <a:gd name="T5" fmla="*/ 3 h 3"/>
              </a:gdLst>
              <a:ahLst/>
              <a:cxnLst>
                <a:cxn ang="0">
                  <a:pos x="T0" y="T1"/>
                </a:cxn>
                <a:cxn ang="0">
                  <a:pos x="T2" y="T3"/>
                </a:cxn>
                <a:cxn ang="0">
                  <a:pos x="T4" y="T5"/>
                </a:cxn>
              </a:cxnLst>
              <a:rect l="0" t="0" r="r" b="b"/>
              <a:pathLst>
                <a:path w="4" h="3">
                  <a:moveTo>
                    <a:pt x="1" y="3"/>
                  </a:moveTo>
                  <a:cubicBezTo>
                    <a:pt x="2" y="3"/>
                    <a:pt x="3" y="3"/>
                    <a:pt x="4" y="3"/>
                  </a:cubicBezTo>
                  <a:cubicBezTo>
                    <a:pt x="3" y="2"/>
                    <a:pt x="0" y="0"/>
                    <a:pt x="1"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09" name="Freeform 1982">
              <a:extLst>
                <a:ext uri="{FF2B5EF4-FFF2-40B4-BE49-F238E27FC236}">
                  <a16:creationId xmlns:a16="http://schemas.microsoft.com/office/drawing/2014/main" xmlns="" id="{4ABC2693-605E-4896-9A45-6D6BD473158E}"/>
                </a:ext>
              </a:extLst>
            </p:cNvPr>
            <p:cNvSpPr>
              <a:spLocks/>
            </p:cNvSpPr>
            <p:nvPr/>
          </p:nvSpPr>
          <p:spPr bwMode="auto">
            <a:xfrm>
              <a:off x="8356267" y="1551347"/>
              <a:ext cx="4727"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10" name="Freeform 1983">
              <a:extLst>
                <a:ext uri="{FF2B5EF4-FFF2-40B4-BE49-F238E27FC236}">
                  <a16:creationId xmlns:a16="http://schemas.microsoft.com/office/drawing/2014/main" xmlns="" id="{406B4E8A-0E9F-4A67-A438-EA5E4411C428}"/>
                </a:ext>
              </a:extLst>
            </p:cNvPr>
            <p:cNvSpPr>
              <a:spLocks/>
            </p:cNvSpPr>
            <p:nvPr/>
          </p:nvSpPr>
          <p:spPr bwMode="auto">
            <a:xfrm>
              <a:off x="8356267" y="1551347"/>
              <a:ext cx="4727"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11" name="Freeform 1984">
              <a:extLst>
                <a:ext uri="{FF2B5EF4-FFF2-40B4-BE49-F238E27FC236}">
                  <a16:creationId xmlns:a16="http://schemas.microsoft.com/office/drawing/2014/main" xmlns="" id="{AF95B410-C5D7-42BE-AC22-9E416469FF66}"/>
                </a:ext>
              </a:extLst>
            </p:cNvPr>
            <p:cNvSpPr>
              <a:spLocks/>
            </p:cNvSpPr>
            <p:nvPr/>
          </p:nvSpPr>
          <p:spPr bwMode="auto">
            <a:xfrm>
              <a:off x="8003323" y="1676277"/>
              <a:ext cx="3151" cy="2807"/>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0" y="1"/>
                    <a:pt x="0" y="1"/>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12" name="Freeform 1985">
              <a:extLst>
                <a:ext uri="{FF2B5EF4-FFF2-40B4-BE49-F238E27FC236}">
                  <a16:creationId xmlns:a16="http://schemas.microsoft.com/office/drawing/2014/main" xmlns="" id="{0A3BEB74-4D72-449E-B480-942A20F738B2}"/>
                </a:ext>
              </a:extLst>
            </p:cNvPr>
            <p:cNvSpPr>
              <a:spLocks/>
            </p:cNvSpPr>
            <p:nvPr/>
          </p:nvSpPr>
          <p:spPr bwMode="auto">
            <a:xfrm>
              <a:off x="8003323" y="1676277"/>
              <a:ext cx="3151" cy="2807"/>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0" y="1"/>
                    <a:pt x="0" y="1"/>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13" name="Freeform 1986">
              <a:extLst>
                <a:ext uri="{FF2B5EF4-FFF2-40B4-BE49-F238E27FC236}">
                  <a16:creationId xmlns:a16="http://schemas.microsoft.com/office/drawing/2014/main" xmlns="" id="{D0C54A90-7F1A-4D98-A157-7E90AD4EACF3}"/>
                </a:ext>
              </a:extLst>
            </p:cNvPr>
            <p:cNvSpPr>
              <a:spLocks/>
            </p:cNvSpPr>
            <p:nvPr/>
          </p:nvSpPr>
          <p:spPr bwMode="auto">
            <a:xfrm>
              <a:off x="7628319" y="2159154"/>
              <a:ext cx="4727" cy="2807"/>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1"/>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14" name="Freeform 1987">
              <a:extLst>
                <a:ext uri="{FF2B5EF4-FFF2-40B4-BE49-F238E27FC236}">
                  <a16:creationId xmlns:a16="http://schemas.microsoft.com/office/drawing/2014/main" xmlns="" id="{CF820148-C0F0-444D-8954-E82D4138798C}"/>
                </a:ext>
              </a:extLst>
            </p:cNvPr>
            <p:cNvSpPr>
              <a:spLocks/>
            </p:cNvSpPr>
            <p:nvPr/>
          </p:nvSpPr>
          <p:spPr bwMode="auto">
            <a:xfrm>
              <a:off x="7628319" y="2159154"/>
              <a:ext cx="4727" cy="2807"/>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1"/>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15" name="Freeform 1988">
              <a:extLst>
                <a:ext uri="{FF2B5EF4-FFF2-40B4-BE49-F238E27FC236}">
                  <a16:creationId xmlns:a16="http://schemas.microsoft.com/office/drawing/2014/main" xmlns="" id="{DF687AF3-D5C4-4415-9433-64B1A0BD0A13}"/>
                </a:ext>
              </a:extLst>
            </p:cNvPr>
            <p:cNvSpPr>
              <a:spLocks/>
            </p:cNvSpPr>
            <p:nvPr/>
          </p:nvSpPr>
          <p:spPr bwMode="auto">
            <a:xfrm>
              <a:off x="1918192" y="2841355"/>
              <a:ext cx="92964" cy="64571"/>
            </a:xfrm>
            <a:custGeom>
              <a:avLst/>
              <a:gdLst>
                <a:gd name="T0" fmla="*/ 6 w 33"/>
                <a:gd name="T1" fmla="*/ 17 h 26"/>
                <a:gd name="T2" fmla="*/ 12 w 33"/>
                <a:gd name="T3" fmla="*/ 18 h 26"/>
                <a:gd name="T4" fmla="*/ 13 w 33"/>
                <a:gd name="T5" fmla="*/ 19 h 26"/>
                <a:gd name="T6" fmla="*/ 18 w 33"/>
                <a:gd name="T7" fmla="*/ 20 h 26"/>
                <a:gd name="T8" fmla="*/ 22 w 33"/>
                <a:gd name="T9" fmla="*/ 18 h 26"/>
                <a:gd name="T10" fmla="*/ 24 w 33"/>
                <a:gd name="T11" fmla="*/ 18 h 26"/>
                <a:gd name="T12" fmla="*/ 21 w 33"/>
                <a:gd name="T13" fmla="*/ 11 h 26"/>
                <a:gd name="T14" fmla="*/ 18 w 33"/>
                <a:gd name="T15" fmla="*/ 5 h 26"/>
                <a:gd name="T16" fmla="*/ 16 w 33"/>
                <a:gd name="T17" fmla="*/ 3 h 26"/>
                <a:gd name="T18" fmla="*/ 26 w 33"/>
                <a:gd name="T19" fmla="*/ 3 h 26"/>
                <a:gd name="T20" fmla="*/ 33 w 33"/>
                <a:gd name="T21" fmla="*/ 6 h 26"/>
                <a:gd name="T22" fmla="*/ 32 w 33"/>
                <a:gd name="T23" fmla="*/ 10 h 26"/>
                <a:gd name="T24" fmla="*/ 31 w 33"/>
                <a:gd name="T25" fmla="*/ 13 h 26"/>
                <a:gd name="T26" fmla="*/ 31 w 33"/>
                <a:gd name="T27" fmla="*/ 15 h 26"/>
                <a:gd name="T28" fmla="*/ 28 w 33"/>
                <a:gd name="T29" fmla="*/ 18 h 26"/>
                <a:gd name="T30" fmla="*/ 30 w 33"/>
                <a:gd name="T31" fmla="*/ 24 h 26"/>
                <a:gd name="T32" fmla="*/ 21 w 33"/>
                <a:gd name="T33" fmla="*/ 23 h 26"/>
                <a:gd name="T34" fmla="*/ 9 w 33"/>
                <a:gd name="T35" fmla="*/ 23 h 26"/>
                <a:gd name="T36" fmla="*/ 4 w 33"/>
                <a:gd name="T37" fmla="*/ 21 h 26"/>
                <a:gd name="T38" fmla="*/ 6 w 33"/>
                <a:gd name="T39"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26">
                  <a:moveTo>
                    <a:pt x="6" y="17"/>
                  </a:moveTo>
                  <a:cubicBezTo>
                    <a:pt x="8" y="18"/>
                    <a:pt x="9" y="18"/>
                    <a:pt x="12" y="18"/>
                  </a:cubicBezTo>
                  <a:cubicBezTo>
                    <a:pt x="9" y="18"/>
                    <a:pt x="13" y="19"/>
                    <a:pt x="13" y="19"/>
                  </a:cubicBezTo>
                  <a:cubicBezTo>
                    <a:pt x="15" y="19"/>
                    <a:pt x="17" y="19"/>
                    <a:pt x="18" y="20"/>
                  </a:cubicBezTo>
                  <a:cubicBezTo>
                    <a:pt x="20" y="20"/>
                    <a:pt x="20" y="19"/>
                    <a:pt x="22" y="18"/>
                  </a:cubicBezTo>
                  <a:cubicBezTo>
                    <a:pt x="23" y="18"/>
                    <a:pt x="24" y="19"/>
                    <a:pt x="24" y="18"/>
                  </a:cubicBezTo>
                  <a:cubicBezTo>
                    <a:pt x="25" y="15"/>
                    <a:pt x="20" y="14"/>
                    <a:pt x="21" y="11"/>
                  </a:cubicBezTo>
                  <a:cubicBezTo>
                    <a:pt x="21" y="8"/>
                    <a:pt x="22" y="6"/>
                    <a:pt x="18" y="5"/>
                  </a:cubicBezTo>
                  <a:cubicBezTo>
                    <a:pt x="16" y="5"/>
                    <a:pt x="13" y="5"/>
                    <a:pt x="16" y="3"/>
                  </a:cubicBezTo>
                  <a:cubicBezTo>
                    <a:pt x="19" y="0"/>
                    <a:pt x="22" y="2"/>
                    <a:pt x="26" y="3"/>
                  </a:cubicBezTo>
                  <a:cubicBezTo>
                    <a:pt x="28" y="4"/>
                    <a:pt x="32" y="3"/>
                    <a:pt x="33" y="6"/>
                  </a:cubicBezTo>
                  <a:cubicBezTo>
                    <a:pt x="33" y="7"/>
                    <a:pt x="32" y="9"/>
                    <a:pt x="32" y="10"/>
                  </a:cubicBezTo>
                  <a:cubicBezTo>
                    <a:pt x="33" y="12"/>
                    <a:pt x="31" y="12"/>
                    <a:pt x="31" y="13"/>
                  </a:cubicBezTo>
                  <a:cubicBezTo>
                    <a:pt x="31" y="14"/>
                    <a:pt x="32" y="14"/>
                    <a:pt x="31" y="15"/>
                  </a:cubicBezTo>
                  <a:cubicBezTo>
                    <a:pt x="31" y="17"/>
                    <a:pt x="30" y="18"/>
                    <a:pt x="28" y="18"/>
                  </a:cubicBezTo>
                  <a:cubicBezTo>
                    <a:pt x="30" y="19"/>
                    <a:pt x="31" y="22"/>
                    <a:pt x="30" y="24"/>
                  </a:cubicBezTo>
                  <a:cubicBezTo>
                    <a:pt x="28" y="21"/>
                    <a:pt x="24" y="22"/>
                    <a:pt x="21" y="23"/>
                  </a:cubicBezTo>
                  <a:cubicBezTo>
                    <a:pt x="18" y="23"/>
                    <a:pt x="11" y="20"/>
                    <a:pt x="9" y="23"/>
                  </a:cubicBezTo>
                  <a:cubicBezTo>
                    <a:pt x="7" y="26"/>
                    <a:pt x="6" y="21"/>
                    <a:pt x="4" y="21"/>
                  </a:cubicBezTo>
                  <a:cubicBezTo>
                    <a:pt x="0" y="20"/>
                    <a:pt x="4" y="16"/>
                    <a:pt x="6" y="17"/>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16" name="Freeform 1989">
              <a:extLst>
                <a:ext uri="{FF2B5EF4-FFF2-40B4-BE49-F238E27FC236}">
                  <a16:creationId xmlns:a16="http://schemas.microsoft.com/office/drawing/2014/main" xmlns="" id="{1DF83E24-D7D3-4F7A-8BE8-5B7F7473299F}"/>
                </a:ext>
              </a:extLst>
            </p:cNvPr>
            <p:cNvSpPr>
              <a:spLocks/>
            </p:cNvSpPr>
            <p:nvPr/>
          </p:nvSpPr>
          <p:spPr bwMode="auto">
            <a:xfrm>
              <a:off x="1918192" y="2841355"/>
              <a:ext cx="92964" cy="64571"/>
            </a:xfrm>
            <a:custGeom>
              <a:avLst/>
              <a:gdLst>
                <a:gd name="T0" fmla="*/ 6 w 33"/>
                <a:gd name="T1" fmla="*/ 17 h 26"/>
                <a:gd name="T2" fmla="*/ 12 w 33"/>
                <a:gd name="T3" fmla="*/ 18 h 26"/>
                <a:gd name="T4" fmla="*/ 13 w 33"/>
                <a:gd name="T5" fmla="*/ 19 h 26"/>
                <a:gd name="T6" fmla="*/ 18 w 33"/>
                <a:gd name="T7" fmla="*/ 20 h 26"/>
                <a:gd name="T8" fmla="*/ 22 w 33"/>
                <a:gd name="T9" fmla="*/ 18 h 26"/>
                <a:gd name="T10" fmla="*/ 24 w 33"/>
                <a:gd name="T11" fmla="*/ 18 h 26"/>
                <a:gd name="T12" fmla="*/ 21 w 33"/>
                <a:gd name="T13" fmla="*/ 11 h 26"/>
                <a:gd name="T14" fmla="*/ 18 w 33"/>
                <a:gd name="T15" fmla="*/ 5 h 26"/>
                <a:gd name="T16" fmla="*/ 16 w 33"/>
                <a:gd name="T17" fmla="*/ 3 h 26"/>
                <a:gd name="T18" fmla="*/ 26 w 33"/>
                <a:gd name="T19" fmla="*/ 3 h 26"/>
                <a:gd name="T20" fmla="*/ 33 w 33"/>
                <a:gd name="T21" fmla="*/ 6 h 26"/>
                <a:gd name="T22" fmla="*/ 32 w 33"/>
                <a:gd name="T23" fmla="*/ 10 h 26"/>
                <a:gd name="T24" fmla="*/ 31 w 33"/>
                <a:gd name="T25" fmla="*/ 13 h 26"/>
                <a:gd name="T26" fmla="*/ 31 w 33"/>
                <a:gd name="T27" fmla="*/ 15 h 26"/>
                <a:gd name="T28" fmla="*/ 28 w 33"/>
                <a:gd name="T29" fmla="*/ 18 h 26"/>
                <a:gd name="T30" fmla="*/ 30 w 33"/>
                <a:gd name="T31" fmla="*/ 24 h 26"/>
                <a:gd name="T32" fmla="*/ 21 w 33"/>
                <a:gd name="T33" fmla="*/ 23 h 26"/>
                <a:gd name="T34" fmla="*/ 9 w 33"/>
                <a:gd name="T35" fmla="*/ 23 h 26"/>
                <a:gd name="T36" fmla="*/ 4 w 33"/>
                <a:gd name="T37" fmla="*/ 21 h 26"/>
                <a:gd name="T38" fmla="*/ 6 w 33"/>
                <a:gd name="T39"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26">
                  <a:moveTo>
                    <a:pt x="6" y="17"/>
                  </a:moveTo>
                  <a:cubicBezTo>
                    <a:pt x="8" y="18"/>
                    <a:pt x="9" y="18"/>
                    <a:pt x="12" y="18"/>
                  </a:cubicBezTo>
                  <a:cubicBezTo>
                    <a:pt x="9" y="18"/>
                    <a:pt x="13" y="19"/>
                    <a:pt x="13" y="19"/>
                  </a:cubicBezTo>
                  <a:cubicBezTo>
                    <a:pt x="15" y="19"/>
                    <a:pt x="17" y="19"/>
                    <a:pt x="18" y="20"/>
                  </a:cubicBezTo>
                  <a:cubicBezTo>
                    <a:pt x="20" y="20"/>
                    <a:pt x="20" y="19"/>
                    <a:pt x="22" y="18"/>
                  </a:cubicBezTo>
                  <a:cubicBezTo>
                    <a:pt x="23" y="18"/>
                    <a:pt x="24" y="19"/>
                    <a:pt x="24" y="18"/>
                  </a:cubicBezTo>
                  <a:cubicBezTo>
                    <a:pt x="25" y="15"/>
                    <a:pt x="20" y="14"/>
                    <a:pt x="21" y="11"/>
                  </a:cubicBezTo>
                  <a:cubicBezTo>
                    <a:pt x="21" y="8"/>
                    <a:pt x="22" y="6"/>
                    <a:pt x="18" y="5"/>
                  </a:cubicBezTo>
                  <a:cubicBezTo>
                    <a:pt x="16" y="5"/>
                    <a:pt x="13" y="5"/>
                    <a:pt x="16" y="3"/>
                  </a:cubicBezTo>
                  <a:cubicBezTo>
                    <a:pt x="19" y="0"/>
                    <a:pt x="22" y="2"/>
                    <a:pt x="26" y="3"/>
                  </a:cubicBezTo>
                  <a:cubicBezTo>
                    <a:pt x="28" y="4"/>
                    <a:pt x="32" y="3"/>
                    <a:pt x="33" y="6"/>
                  </a:cubicBezTo>
                  <a:cubicBezTo>
                    <a:pt x="33" y="7"/>
                    <a:pt x="32" y="9"/>
                    <a:pt x="32" y="10"/>
                  </a:cubicBezTo>
                  <a:cubicBezTo>
                    <a:pt x="33" y="12"/>
                    <a:pt x="31" y="12"/>
                    <a:pt x="31" y="13"/>
                  </a:cubicBezTo>
                  <a:cubicBezTo>
                    <a:pt x="31" y="14"/>
                    <a:pt x="32" y="14"/>
                    <a:pt x="31" y="15"/>
                  </a:cubicBezTo>
                  <a:cubicBezTo>
                    <a:pt x="31" y="17"/>
                    <a:pt x="30" y="18"/>
                    <a:pt x="28" y="18"/>
                  </a:cubicBezTo>
                  <a:cubicBezTo>
                    <a:pt x="30" y="19"/>
                    <a:pt x="31" y="22"/>
                    <a:pt x="30" y="24"/>
                  </a:cubicBezTo>
                  <a:cubicBezTo>
                    <a:pt x="28" y="21"/>
                    <a:pt x="24" y="22"/>
                    <a:pt x="21" y="23"/>
                  </a:cubicBezTo>
                  <a:cubicBezTo>
                    <a:pt x="18" y="23"/>
                    <a:pt x="11" y="20"/>
                    <a:pt x="9" y="23"/>
                  </a:cubicBezTo>
                  <a:cubicBezTo>
                    <a:pt x="7" y="26"/>
                    <a:pt x="6" y="21"/>
                    <a:pt x="4" y="21"/>
                  </a:cubicBezTo>
                  <a:cubicBezTo>
                    <a:pt x="0" y="20"/>
                    <a:pt x="4" y="16"/>
                    <a:pt x="6" y="17"/>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17" name="Freeform 1990">
              <a:extLst>
                <a:ext uri="{FF2B5EF4-FFF2-40B4-BE49-F238E27FC236}">
                  <a16:creationId xmlns:a16="http://schemas.microsoft.com/office/drawing/2014/main" xmlns="" id="{D2E3227C-7EA5-4863-8068-829B767E2CF0}"/>
                </a:ext>
              </a:extLst>
            </p:cNvPr>
            <p:cNvSpPr>
              <a:spLocks/>
            </p:cNvSpPr>
            <p:nvPr/>
          </p:nvSpPr>
          <p:spPr bwMode="auto">
            <a:xfrm>
              <a:off x="1946554" y="2901715"/>
              <a:ext cx="315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18" name="Freeform 1991">
              <a:extLst>
                <a:ext uri="{FF2B5EF4-FFF2-40B4-BE49-F238E27FC236}">
                  <a16:creationId xmlns:a16="http://schemas.microsoft.com/office/drawing/2014/main" xmlns="" id="{8E99B4EB-3011-4688-A708-4CF31BADBB4D}"/>
                </a:ext>
              </a:extLst>
            </p:cNvPr>
            <p:cNvSpPr>
              <a:spLocks/>
            </p:cNvSpPr>
            <p:nvPr/>
          </p:nvSpPr>
          <p:spPr bwMode="auto">
            <a:xfrm>
              <a:off x="1946554" y="2901715"/>
              <a:ext cx="315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19" name="Freeform 1992">
              <a:extLst>
                <a:ext uri="{FF2B5EF4-FFF2-40B4-BE49-F238E27FC236}">
                  <a16:creationId xmlns:a16="http://schemas.microsoft.com/office/drawing/2014/main" xmlns="" id="{B6BEA5A8-6570-430B-B434-342A624D4CB7}"/>
                </a:ext>
              </a:extLst>
            </p:cNvPr>
            <p:cNvSpPr>
              <a:spLocks/>
            </p:cNvSpPr>
            <p:nvPr/>
          </p:nvSpPr>
          <p:spPr bwMode="auto">
            <a:xfrm>
              <a:off x="1957584" y="2873640"/>
              <a:ext cx="18908" cy="9827"/>
            </a:xfrm>
            <a:custGeom>
              <a:avLst/>
              <a:gdLst>
                <a:gd name="T0" fmla="*/ 6 w 7"/>
                <a:gd name="T1" fmla="*/ 4 h 4"/>
                <a:gd name="T2" fmla="*/ 2 w 7"/>
                <a:gd name="T3" fmla="*/ 0 h 4"/>
                <a:gd name="T4" fmla="*/ 6 w 7"/>
                <a:gd name="T5" fmla="*/ 4 h 4"/>
              </a:gdLst>
              <a:ahLst/>
              <a:cxnLst>
                <a:cxn ang="0">
                  <a:pos x="T0" y="T1"/>
                </a:cxn>
                <a:cxn ang="0">
                  <a:pos x="T2" y="T3"/>
                </a:cxn>
                <a:cxn ang="0">
                  <a:pos x="T4" y="T5"/>
                </a:cxn>
              </a:cxnLst>
              <a:rect l="0" t="0" r="r" b="b"/>
              <a:pathLst>
                <a:path w="7" h="4">
                  <a:moveTo>
                    <a:pt x="6" y="4"/>
                  </a:moveTo>
                  <a:cubicBezTo>
                    <a:pt x="5" y="3"/>
                    <a:pt x="0" y="1"/>
                    <a:pt x="2" y="0"/>
                  </a:cubicBezTo>
                  <a:cubicBezTo>
                    <a:pt x="3" y="0"/>
                    <a:pt x="7" y="2"/>
                    <a:pt x="6"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20" name="Freeform 1993">
              <a:extLst>
                <a:ext uri="{FF2B5EF4-FFF2-40B4-BE49-F238E27FC236}">
                  <a16:creationId xmlns:a16="http://schemas.microsoft.com/office/drawing/2014/main" xmlns="" id="{29CB1F53-437B-43B0-9069-B6378B8C8924}"/>
                </a:ext>
              </a:extLst>
            </p:cNvPr>
            <p:cNvSpPr>
              <a:spLocks/>
            </p:cNvSpPr>
            <p:nvPr/>
          </p:nvSpPr>
          <p:spPr bwMode="auto">
            <a:xfrm>
              <a:off x="1957584" y="2873640"/>
              <a:ext cx="18908" cy="9827"/>
            </a:xfrm>
            <a:custGeom>
              <a:avLst/>
              <a:gdLst>
                <a:gd name="T0" fmla="*/ 6 w 7"/>
                <a:gd name="T1" fmla="*/ 4 h 4"/>
                <a:gd name="T2" fmla="*/ 2 w 7"/>
                <a:gd name="T3" fmla="*/ 0 h 4"/>
                <a:gd name="T4" fmla="*/ 6 w 7"/>
                <a:gd name="T5" fmla="*/ 4 h 4"/>
              </a:gdLst>
              <a:ahLst/>
              <a:cxnLst>
                <a:cxn ang="0">
                  <a:pos x="T0" y="T1"/>
                </a:cxn>
                <a:cxn ang="0">
                  <a:pos x="T2" y="T3"/>
                </a:cxn>
                <a:cxn ang="0">
                  <a:pos x="T4" y="T5"/>
                </a:cxn>
              </a:cxnLst>
              <a:rect l="0" t="0" r="r" b="b"/>
              <a:pathLst>
                <a:path w="7" h="4">
                  <a:moveTo>
                    <a:pt x="6" y="4"/>
                  </a:moveTo>
                  <a:cubicBezTo>
                    <a:pt x="5" y="3"/>
                    <a:pt x="0" y="1"/>
                    <a:pt x="2" y="0"/>
                  </a:cubicBezTo>
                  <a:cubicBezTo>
                    <a:pt x="3" y="0"/>
                    <a:pt x="7" y="2"/>
                    <a:pt x="6"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21" name="Freeform 1994">
              <a:extLst>
                <a:ext uri="{FF2B5EF4-FFF2-40B4-BE49-F238E27FC236}">
                  <a16:creationId xmlns:a16="http://schemas.microsoft.com/office/drawing/2014/main" xmlns="" id="{D4984A14-F5E6-40C0-BE95-785271A6CEAA}"/>
                </a:ext>
              </a:extLst>
            </p:cNvPr>
            <p:cNvSpPr>
              <a:spLocks/>
            </p:cNvSpPr>
            <p:nvPr/>
          </p:nvSpPr>
          <p:spPr bwMode="auto">
            <a:xfrm>
              <a:off x="1976491" y="2841355"/>
              <a:ext cx="9453" cy="2807"/>
            </a:xfrm>
            <a:custGeom>
              <a:avLst/>
              <a:gdLst>
                <a:gd name="T0" fmla="*/ 1 w 3"/>
                <a:gd name="T1" fmla="*/ 1 h 1"/>
                <a:gd name="T2" fmla="*/ 0 w 3"/>
                <a:gd name="T3" fmla="*/ 1 h 1"/>
                <a:gd name="T4" fmla="*/ 3 w 3"/>
                <a:gd name="T5" fmla="*/ 1 h 1"/>
                <a:gd name="T6" fmla="*/ 1 w 3"/>
                <a:gd name="T7" fmla="*/ 1 h 1"/>
              </a:gdLst>
              <a:ahLst/>
              <a:cxnLst>
                <a:cxn ang="0">
                  <a:pos x="T0" y="T1"/>
                </a:cxn>
                <a:cxn ang="0">
                  <a:pos x="T2" y="T3"/>
                </a:cxn>
                <a:cxn ang="0">
                  <a:pos x="T4" y="T5"/>
                </a:cxn>
                <a:cxn ang="0">
                  <a:pos x="T6" y="T7"/>
                </a:cxn>
              </a:cxnLst>
              <a:rect l="0" t="0" r="r" b="b"/>
              <a:pathLst>
                <a:path w="3" h="1">
                  <a:moveTo>
                    <a:pt x="1" y="1"/>
                  </a:moveTo>
                  <a:cubicBezTo>
                    <a:pt x="0" y="1"/>
                    <a:pt x="0" y="1"/>
                    <a:pt x="0" y="1"/>
                  </a:cubicBezTo>
                  <a:cubicBezTo>
                    <a:pt x="1" y="0"/>
                    <a:pt x="2" y="0"/>
                    <a:pt x="3" y="1"/>
                  </a:cubicBezTo>
                  <a:cubicBezTo>
                    <a:pt x="2" y="1"/>
                    <a:pt x="2"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22" name="Freeform 1995">
              <a:extLst>
                <a:ext uri="{FF2B5EF4-FFF2-40B4-BE49-F238E27FC236}">
                  <a16:creationId xmlns:a16="http://schemas.microsoft.com/office/drawing/2014/main" xmlns="" id="{0AA44F72-1695-4FB0-B83D-9C9109568F7E}"/>
                </a:ext>
              </a:extLst>
            </p:cNvPr>
            <p:cNvSpPr>
              <a:spLocks/>
            </p:cNvSpPr>
            <p:nvPr/>
          </p:nvSpPr>
          <p:spPr bwMode="auto">
            <a:xfrm>
              <a:off x="1976491" y="2841355"/>
              <a:ext cx="9453" cy="2807"/>
            </a:xfrm>
            <a:custGeom>
              <a:avLst/>
              <a:gdLst>
                <a:gd name="T0" fmla="*/ 1 w 3"/>
                <a:gd name="T1" fmla="*/ 1 h 1"/>
                <a:gd name="T2" fmla="*/ 0 w 3"/>
                <a:gd name="T3" fmla="*/ 1 h 1"/>
                <a:gd name="T4" fmla="*/ 3 w 3"/>
                <a:gd name="T5" fmla="*/ 1 h 1"/>
                <a:gd name="T6" fmla="*/ 1 w 3"/>
                <a:gd name="T7" fmla="*/ 1 h 1"/>
              </a:gdLst>
              <a:ahLst/>
              <a:cxnLst>
                <a:cxn ang="0">
                  <a:pos x="T0" y="T1"/>
                </a:cxn>
                <a:cxn ang="0">
                  <a:pos x="T2" y="T3"/>
                </a:cxn>
                <a:cxn ang="0">
                  <a:pos x="T4" y="T5"/>
                </a:cxn>
                <a:cxn ang="0">
                  <a:pos x="T6" y="T7"/>
                </a:cxn>
              </a:cxnLst>
              <a:rect l="0" t="0" r="r" b="b"/>
              <a:pathLst>
                <a:path w="3" h="1">
                  <a:moveTo>
                    <a:pt x="1" y="1"/>
                  </a:moveTo>
                  <a:cubicBezTo>
                    <a:pt x="0" y="1"/>
                    <a:pt x="0" y="1"/>
                    <a:pt x="0" y="1"/>
                  </a:cubicBezTo>
                  <a:cubicBezTo>
                    <a:pt x="1" y="0"/>
                    <a:pt x="2" y="0"/>
                    <a:pt x="3" y="1"/>
                  </a:cubicBezTo>
                  <a:cubicBezTo>
                    <a:pt x="2" y="1"/>
                    <a:pt x="2"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23" name="Freeform 1996">
              <a:extLst>
                <a:ext uri="{FF2B5EF4-FFF2-40B4-BE49-F238E27FC236}">
                  <a16:creationId xmlns:a16="http://schemas.microsoft.com/office/drawing/2014/main" xmlns="" id="{B4CD8A0E-AA90-47FC-9BEE-859EB410680C}"/>
                </a:ext>
              </a:extLst>
            </p:cNvPr>
            <p:cNvSpPr>
              <a:spLocks/>
            </p:cNvSpPr>
            <p:nvPr/>
          </p:nvSpPr>
          <p:spPr bwMode="auto">
            <a:xfrm>
              <a:off x="4525880" y="2093179"/>
              <a:ext cx="111871" cy="81415"/>
            </a:xfrm>
            <a:custGeom>
              <a:avLst/>
              <a:gdLst>
                <a:gd name="T0" fmla="*/ 1 w 40"/>
                <a:gd name="T1" fmla="*/ 3 h 33"/>
                <a:gd name="T2" fmla="*/ 4 w 40"/>
                <a:gd name="T3" fmla="*/ 3 h 33"/>
                <a:gd name="T4" fmla="*/ 7 w 40"/>
                <a:gd name="T5" fmla="*/ 2 h 33"/>
                <a:gd name="T6" fmla="*/ 11 w 40"/>
                <a:gd name="T7" fmla="*/ 1 h 33"/>
                <a:gd name="T8" fmla="*/ 18 w 40"/>
                <a:gd name="T9" fmla="*/ 2 h 33"/>
                <a:gd name="T10" fmla="*/ 21 w 40"/>
                <a:gd name="T11" fmla="*/ 3 h 33"/>
                <a:gd name="T12" fmla="*/ 23 w 40"/>
                <a:gd name="T13" fmla="*/ 3 h 33"/>
                <a:gd name="T14" fmla="*/ 28 w 40"/>
                <a:gd name="T15" fmla="*/ 3 h 33"/>
                <a:gd name="T16" fmla="*/ 31 w 40"/>
                <a:gd name="T17" fmla="*/ 5 h 33"/>
                <a:gd name="T18" fmla="*/ 34 w 40"/>
                <a:gd name="T19" fmla="*/ 5 h 33"/>
                <a:gd name="T20" fmla="*/ 34 w 40"/>
                <a:gd name="T21" fmla="*/ 8 h 33"/>
                <a:gd name="T22" fmla="*/ 36 w 40"/>
                <a:gd name="T23" fmla="*/ 14 h 33"/>
                <a:gd name="T24" fmla="*/ 34 w 40"/>
                <a:gd name="T25" fmla="*/ 16 h 33"/>
                <a:gd name="T26" fmla="*/ 37 w 40"/>
                <a:gd name="T27" fmla="*/ 20 h 33"/>
                <a:gd name="T28" fmla="*/ 31 w 40"/>
                <a:gd name="T29" fmla="*/ 21 h 33"/>
                <a:gd name="T30" fmla="*/ 32 w 40"/>
                <a:gd name="T31" fmla="*/ 24 h 33"/>
                <a:gd name="T32" fmla="*/ 29 w 40"/>
                <a:gd name="T33" fmla="*/ 27 h 33"/>
                <a:gd name="T34" fmla="*/ 28 w 40"/>
                <a:gd name="T35" fmla="*/ 33 h 33"/>
                <a:gd name="T36" fmla="*/ 22 w 40"/>
                <a:gd name="T37" fmla="*/ 30 h 33"/>
                <a:gd name="T38" fmla="*/ 21 w 40"/>
                <a:gd name="T39" fmla="*/ 29 h 33"/>
                <a:gd name="T40" fmla="*/ 19 w 40"/>
                <a:gd name="T41" fmla="*/ 28 h 33"/>
                <a:gd name="T42" fmla="*/ 16 w 40"/>
                <a:gd name="T43" fmla="*/ 23 h 33"/>
                <a:gd name="T44" fmla="*/ 10 w 40"/>
                <a:gd name="T45" fmla="*/ 17 h 33"/>
                <a:gd name="T46" fmla="*/ 6 w 40"/>
                <a:gd name="T47" fmla="*/ 14 h 33"/>
                <a:gd name="T48" fmla="*/ 4 w 40"/>
                <a:gd name="T49" fmla="*/ 9 h 33"/>
                <a:gd name="T50" fmla="*/ 1 w 40"/>
                <a:gd name="T51" fmla="*/ 7 h 33"/>
                <a:gd name="T52" fmla="*/ 1 w 40"/>
                <a:gd name="T53"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0" h="33">
                  <a:moveTo>
                    <a:pt x="1" y="3"/>
                  </a:moveTo>
                  <a:cubicBezTo>
                    <a:pt x="0" y="0"/>
                    <a:pt x="3" y="2"/>
                    <a:pt x="4" y="3"/>
                  </a:cubicBezTo>
                  <a:cubicBezTo>
                    <a:pt x="6" y="4"/>
                    <a:pt x="7" y="3"/>
                    <a:pt x="7" y="2"/>
                  </a:cubicBezTo>
                  <a:cubicBezTo>
                    <a:pt x="8" y="0"/>
                    <a:pt x="10" y="1"/>
                    <a:pt x="11" y="1"/>
                  </a:cubicBezTo>
                  <a:cubicBezTo>
                    <a:pt x="11" y="0"/>
                    <a:pt x="16" y="2"/>
                    <a:pt x="18" y="2"/>
                  </a:cubicBezTo>
                  <a:cubicBezTo>
                    <a:pt x="19" y="2"/>
                    <a:pt x="20" y="3"/>
                    <a:pt x="21" y="3"/>
                  </a:cubicBezTo>
                  <a:cubicBezTo>
                    <a:pt x="22" y="2"/>
                    <a:pt x="22" y="3"/>
                    <a:pt x="23" y="3"/>
                  </a:cubicBezTo>
                  <a:cubicBezTo>
                    <a:pt x="25" y="2"/>
                    <a:pt x="27" y="3"/>
                    <a:pt x="28" y="3"/>
                  </a:cubicBezTo>
                  <a:cubicBezTo>
                    <a:pt x="30" y="4"/>
                    <a:pt x="29" y="5"/>
                    <a:pt x="31" y="5"/>
                  </a:cubicBezTo>
                  <a:cubicBezTo>
                    <a:pt x="32" y="5"/>
                    <a:pt x="33" y="4"/>
                    <a:pt x="34" y="5"/>
                  </a:cubicBezTo>
                  <a:cubicBezTo>
                    <a:pt x="36" y="5"/>
                    <a:pt x="34" y="8"/>
                    <a:pt x="34" y="8"/>
                  </a:cubicBezTo>
                  <a:cubicBezTo>
                    <a:pt x="32" y="11"/>
                    <a:pt x="34" y="12"/>
                    <a:pt x="36" y="14"/>
                  </a:cubicBezTo>
                  <a:cubicBezTo>
                    <a:pt x="40" y="17"/>
                    <a:pt x="35" y="15"/>
                    <a:pt x="34" y="16"/>
                  </a:cubicBezTo>
                  <a:cubicBezTo>
                    <a:pt x="34" y="16"/>
                    <a:pt x="37" y="19"/>
                    <a:pt x="37" y="20"/>
                  </a:cubicBezTo>
                  <a:cubicBezTo>
                    <a:pt x="37" y="21"/>
                    <a:pt x="32" y="22"/>
                    <a:pt x="31" y="21"/>
                  </a:cubicBezTo>
                  <a:cubicBezTo>
                    <a:pt x="31" y="23"/>
                    <a:pt x="33" y="23"/>
                    <a:pt x="32" y="24"/>
                  </a:cubicBezTo>
                  <a:cubicBezTo>
                    <a:pt x="31" y="22"/>
                    <a:pt x="28" y="25"/>
                    <a:pt x="29" y="27"/>
                  </a:cubicBezTo>
                  <a:cubicBezTo>
                    <a:pt x="25" y="26"/>
                    <a:pt x="30" y="33"/>
                    <a:pt x="28" y="33"/>
                  </a:cubicBezTo>
                  <a:cubicBezTo>
                    <a:pt x="26" y="33"/>
                    <a:pt x="23" y="31"/>
                    <a:pt x="22" y="30"/>
                  </a:cubicBezTo>
                  <a:cubicBezTo>
                    <a:pt x="21" y="29"/>
                    <a:pt x="21" y="29"/>
                    <a:pt x="21" y="29"/>
                  </a:cubicBezTo>
                  <a:cubicBezTo>
                    <a:pt x="20" y="28"/>
                    <a:pt x="19" y="29"/>
                    <a:pt x="19" y="28"/>
                  </a:cubicBezTo>
                  <a:cubicBezTo>
                    <a:pt x="21" y="28"/>
                    <a:pt x="16" y="24"/>
                    <a:pt x="16" y="23"/>
                  </a:cubicBezTo>
                  <a:cubicBezTo>
                    <a:pt x="14" y="20"/>
                    <a:pt x="12" y="19"/>
                    <a:pt x="10" y="17"/>
                  </a:cubicBezTo>
                  <a:cubicBezTo>
                    <a:pt x="9" y="16"/>
                    <a:pt x="7" y="15"/>
                    <a:pt x="6" y="14"/>
                  </a:cubicBezTo>
                  <a:cubicBezTo>
                    <a:pt x="5" y="13"/>
                    <a:pt x="6" y="10"/>
                    <a:pt x="4" y="9"/>
                  </a:cubicBezTo>
                  <a:cubicBezTo>
                    <a:pt x="3" y="8"/>
                    <a:pt x="2" y="7"/>
                    <a:pt x="1" y="7"/>
                  </a:cubicBezTo>
                  <a:cubicBezTo>
                    <a:pt x="0" y="6"/>
                    <a:pt x="1" y="4"/>
                    <a:pt x="1" y="3"/>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24" name="Freeform 1997">
              <a:extLst>
                <a:ext uri="{FF2B5EF4-FFF2-40B4-BE49-F238E27FC236}">
                  <a16:creationId xmlns:a16="http://schemas.microsoft.com/office/drawing/2014/main" xmlns="" id="{E4FFC6A2-CEB8-4116-973E-9B6CAECB9AED}"/>
                </a:ext>
              </a:extLst>
            </p:cNvPr>
            <p:cNvSpPr>
              <a:spLocks/>
            </p:cNvSpPr>
            <p:nvPr/>
          </p:nvSpPr>
          <p:spPr bwMode="auto">
            <a:xfrm>
              <a:off x="4525880" y="2093179"/>
              <a:ext cx="111871" cy="81415"/>
            </a:xfrm>
            <a:custGeom>
              <a:avLst/>
              <a:gdLst>
                <a:gd name="T0" fmla="*/ 1 w 40"/>
                <a:gd name="T1" fmla="*/ 3 h 33"/>
                <a:gd name="T2" fmla="*/ 4 w 40"/>
                <a:gd name="T3" fmla="*/ 3 h 33"/>
                <a:gd name="T4" fmla="*/ 7 w 40"/>
                <a:gd name="T5" fmla="*/ 2 h 33"/>
                <a:gd name="T6" fmla="*/ 11 w 40"/>
                <a:gd name="T7" fmla="*/ 1 h 33"/>
                <a:gd name="T8" fmla="*/ 18 w 40"/>
                <a:gd name="T9" fmla="*/ 2 h 33"/>
                <a:gd name="T10" fmla="*/ 21 w 40"/>
                <a:gd name="T11" fmla="*/ 3 h 33"/>
                <a:gd name="T12" fmla="*/ 23 w 40"/>
                <a:gd name="T13" fmla="*/ 3 h 33"/>
                <a:gd name="T14" fmla="*/ 28 w 40"/>
                <a:gd name="T15" fmla="*/ 3 h 33"/>
                <a:gd name="T16" fmla="*/ 31 w 40"/>
                <a:gd name="T17" fmla="*/ 5 h 33"/>
                <a:gd name="T18" fmla="*/ 34 w 40"/>
                <a:gd name="T19" fmla="*/ 5 h 33"/>
                <a:gd name="T20" fmla="*/ 34 w 40"/>
                <a:gd name="T21" fmla="*/ 8 h 33"/>
                <a:gd name="T22" fmla="*/ 36 w 40"/>
                <a:gd name="T23" fmla="*/ 14 h 33"/>
                <a:gd name="T24" fmla="*/ 34 w 40"/>
                <a:gd name="T25" fmla="*/ 16 h 33"/>
                <a:gd name="T26" fmla="*/ 37 w 40"/>
                <a:gd name="T27" fmla="*/ 20 h 33"/>
                <a:gd name="T28" fmla="*/ 31 w 40"/>
                <a:gd name="T29" fmla="*/ 21 h 33"/>
                <a:gd name="T30" fmla="*/ 32 w 40"/>
                <a:gd name="T31" fmla="*/ 24 h 33"/>
                <a:gd name="T32" fmla="*/ 29 w 40"/>
                <a:gd name="T33" fmla="*/ 27 h 33"/>
                <a:gd name="T34" fmla="*/ 28 w 40"/>
                <a:gd name="T35" fmla="*/ 33 h 33"/>
                <a:gd name="T36" fmla="*/ 22 w 40"/>
                <a:gd name="T37" fmla="*/ 30 h 33"/>
                <a:gd name="T38" fmla="*/ 21 w 40"/>
                <a:gd name="T39" fmla="*/ 29 h 33"/>
                <a:gd name="T40" fmla="*/ 19 w 40"/>
                <a:gd name="T41" fmla="*/ 28 h 33"/>
                <a:gd name="T42" fmla="*/ 16 w 40"/>
                <a:gd name="T43" fmla="*/ 23 h 33"/>
                <a:gd name="T44" fmla="*/ 10 w 40"/>
                <a:gd name="T45" fmla="*/ 17 h 33"/>
                <a:gd name="T46" fmla="*/ 6 w 40"/>
                <a:gd name="T47" fmla="*/ 14 h 33"/>
                <a:gd name="T48" fmla="*/ 4 w 40"/>
                <a:gd name="T49" fmla="*/ 9 h 33"/>
                <a:gd name="T50" fmla="*/ 1 w 40"/>
                <a:gd name="T51" fmla="*/ 7 h 33"/>
                <a:gd name="T52" fmla="*/ 1 w 40"/>
                <a:gd name="T53"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0" h="33">
                  <a:moveTo>
                    <a:pt x="1" y="3"/>
                  </a:moveTo>
                  <a:cubicBezTo>
                    <a:pt x="0" y="0"/>
                    <a:pt x="3" y="2"/>
                    <a:pt x="4" y="3"/>
                  </a:cubicBezTo>
                  <a:cubicBezTo>
                    <a:pt x="6" y="4"/>
                    <a:pt x="7" y="3"/>
                    <a:pt x="7" y="2"/>
                  </a:cubicBezTo>
                  <a:cubicBezTo>
                    <a:pt x="8" y="0"/>
                    <a:pt x="10" y="1"/>
                    <a:pt x="11" y="1"/>
                  </a:cubicBezTo>
                  <a:cubicBezTo>
                    <a:pt x="11" y="0"/>
                    <a:pt x="16" y="2"/>
                    <a:pt x="18" y="2"/>
                  </a:cubicBezTo>
                  <a:cubicBezTo>
                    <a:pt x="19" y="2"/>
                    <a:pt x="20" y="3"/>
                    <a:pt x="21" y="3"/>
                  </a:cubicBezTo>
                  <a:cubicBezTo>
                    <a:pt x="22" y="2"/>
                    <a:pt x="22" y="3"/>
                    <a:pt x="23" y="3"/>
                  </a:cubicBezTo>
                  <a:cubicBezTo>
                    <a:pt x="25" y="2"/>
                    <a:pt x="27" y="3"/>
                    <a:pt x="28" y="3"/>
                  </a:cubicBezTo>
                  <a:cubicBezTo>
                    <a:pt x="30" y="4"/>
                    <a:pt x="29" y="5"/>
                    <a:pt x="31" y="5"/>
                  </a:cubicBezTo>
                  <a:cubicBezTo>
                    <a:pt x="32" y="5"/>
                    <a:pt x="33" y="4"/>
                    <a:pt x="34" y="5"/>
                  </a:cubicBezTo>
                  <a:cubicBezTo>
                    <a:pt x="36" y="5"/>
                    <a:pt x="34" y="8"/>
                    <a:pt x="34" y="8"/>
                  </a:cubicBezTo>
                  <a:cubicBezTo>
                    <a:pt x="32" y="11"/>
                    <a:pt x="34" y="12"/>
                    <a:pt x="36" y="14"/>
                  </a:cubicBezTo>
                  <a:cubicBezTo>
                    <a:pt x="40" y="17"/>
                    <a:pt x="35" y="15"/>
                    <a:pt x="34" y="16"/>
                  </a:cubicBezTo>
                  <a:cubicBezTo>
                    <a:pt x="34" y="16"/>
                    <a:pt x="37" y="19"/>
                    <a:pt x="37" y="20"/>
                  </a:cubicBezTo>
                  <a:cubicBezTo>
                    <a:pt x="37" y="21"/>
                    <a:pt x="32" y="22"/>
                    <a:pt x="31" y="21"/>
                  </a:cubicBezTo>
                  <a:cubicBezTo>
                    <a:pt x="31" y="23"/>
                    <a:pt x="33" y="23"/>
                    <a:pt x="32" y="24"/>
                  </a:cubicBezTo>
                  <a:cubicBezTo>
                    <a:pt x="31" y="22"/>
                    <a:pt x="28" y="25"/>
                    <a:pt x="29" y="27"/>
                  </a:cubicBezTo>
                  <a:cubicBezTo>
                    <a:pt x="25" y="26"/>
                    <a:pt x="30" y="33"/>
                    <a:pt x="28" y="33"/>
                  </a:cubicBezTo>
                  <a:cubicBezTo>
                    <a:pt x="26" y="33"/>
                    <a:pt x="23" y="31"/>
                    <a:pt x="22" y="30"/>
                  </a:cubicBezTo>
                  <a:cubicBezTo>
                    <a:pt x="21" y="29"/>
                    <a:pt x="21" y="29"/>
                    <a:pt x="21" y="29"/>
                  </a:cubicBezTo>
                  <a:cubicBezTo>
                    <a:pt x="20" y="28"/>
                    <a:pt x="19" y="29"/>
                    <a:pt x="19" y="28"/>
                  </a:cubicBezTo>
                  <a:cubicBezTo>
                    <a:pt x="21" y="28"/>
                    <a:pt x="16" y="24"/>
                    <a:pt x="16" y="23"/>
                  </a:cubicBezTo>
                  <a:cubicBezTo>
                    <a:pt x="14" y="20"/>
                    <a:pt x="12" y="19"/>
                    <a:pt x="10" y="17"/>
                  </a:cubicBezTo>
                  <a:cubicBezTo>
                    <a:pt x="9" y="16"/>
                    <a:pt x="7" y="15"/>
                    <a:pt x="6" y="14"/>
                  </a:cubicBezTo>
                  <a:cubicBezTo>
                    <a:pt x="5" y="13"/>
                    <a:pt x="6" y="10"/>
                    <a:pt x="4" y="9"/>
                  </a:cubicBezTo>
                  <a:cubicBezTo>
                    <a:pt x="3" y="8"/>
                    <a:pt x="2" y="7"/>
                    <a:pt x="1" y="7"/>
                  </a:cubicBezTo>
                  <a:cubicBezTo>
                    <a:pt x="0" y="6"/>
                    <a:pt x="1" y="4"/>
                    <a:pt x="1"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25" name="Freeform 1998">
              <a:extLst>
                <a:ext uri="{FF2B5EF4-FFF2-40B4-BE49-F238E27FC236}">
                  <a16:creationId xmlns:a16="http://schemas.microsoft.com/office/drawing/2014/main" xmlns="" id="{447EE514-B0D3-4073-870B-23BCA5BE3DFF}"/>
                </a:ext>
              </a:extLst>
            </p:cNvPr>
            <p:cNvSpPr>
              <a:spLocks/>
            </p:cNvSpPr>
            <p:nvPr/>
          </p:nvSpPr>
          <p:spPr bwMode="auto">
            <a:xfrm>
              <a:off x="6805834" y="3077179"/>
              <a:ext cx="1577" cy="2807"/>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1" y="1"/>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26" name="Freeform 1999">
              <a:extLst>
                <a:ext uri="{FF2B5EF4-FFF2-40B4-BE49-F238E27FC236}">
                  <a16:creationId xmlns:a16="http://schemas.microsoft.com/office/drawing/2014/main" xmlns="" id="{4DCB82E2-A33A-40B3-8CCA-A8E6E9F0223A}"/>
                </a:ext>
              </a:extLst>
            </p:cNvPr>
            <p:cNvSpPr>
              <a:spLocks/>
            </p:cNvSpPr>
            <p:nvPr/>
          </p:nvSpPr>
          <p:spPr bwMode="auto">
            <a:xfrm>
              <a:off x="6805834" y="3077179"/>
              <a:ext cx="1577" cy="2807"/>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1" y="1"/>
                  </a:cubicBezTo>
                  <a:cubicBezTo>
                    <a:pt x="1"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27" name="Freeform 2000">
              <a:extLst>
                <a:ext uri="{FF2B5EF4-FFF2-40B4-BE49-F238E27FC236}">
                  <a16:creationId xmlns:a16="http://schemas.microsoft.com/office/drawing/2014/main" xmlns="" id="{81DEB922-855A-4CF2-A8E7-EC92088A2597}"/>
                </a:ext>
              </a:extLst>
            </p:cNvPr>
            <p:cNvSpPr>
              <a:spLocks/>
            </p:cNvSpPr>
            <p:nvPr/>
          </p:nvSpPr>
          <p:spPr bwMode="auto">
            <a:xfrm>
              <a:off x="6829470" y="3183861"/>
              <a:ext cx="0" cy="2807"/>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28" name="Freeform 2001">
              <a:extLst>
                <a:ext uri="{FF2B5EF4-FFF2-40B4-BE49-F238E27FC236}">
                  <a16:creationId xmlns:a16="http://schemas.microsoft.com/office/drawing/2014/main" xmlns="" id="{8E6CE2CA-795E-4C22-BB09-B68749C020EA}"/>
                </a:ext>
              </a:extLst>
            </p:cNvPr>
            <p:cNvSpPr>
              <a:spLocks/>
            </p:cNvSpPr>
            <p:nvPr/>
          </p:nvSpPr>
          <p:spPr bwMode="auto">
            <a:xfrm>
              <a:off x="6829470" y="3183861"/>
              <a:ext cx="0" cy="2807"/>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29" name="Freeform 2002">
              <a:extLst>
                <a:ext uri="{FF2B5EF4-FFF2-40B4-BE49-F238E27FC236}">
                  <a16:creationId xmlns:a16="http://schemas.microsoft.com/office/drawing/2014/main" xmlns="" id="{CC72585B-4C77-498B-B0AB-52A8261E25A8}"/>
                </a:ext>
              </a:extLst>
            </p:cNvPr>
            <p:cNvSpPr>
              <a:spLocks/>
            </p:cNvSpPr>
            <p:nvPr/>
          </p:nvSpPr>
          <p:spPr bwMode="auto">
            <a:xfrm>
              <a:off x="6829470" y="3183861"/>
              <a:ext cx="0" cy="2807"/>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30" name="Freeform 2003">
              <a:extLst>
                <a:ext uri="{FF2B5EF4-FFF2-40B4-BE49-F238E27FC236}">
                  <a16:creationId xmlns:a16="http://schemas.microsoft.com/office/drawing/2014/main" xmlns="" id="{DE1A894D-98AD-41DE-BFFA-38C767733A43}"/>
                </a:ext>
              </a:extLst>
            </p:cNvPr>
            <p:cNvSpPr>
              <a:spLocks/>
            </p:cNvSpPr>
            <p:nvPr/>
          </p:nvSpPr>
          <p:spPr bwMode="auto">
            <a:xfrm>
              <a:off x="6788503" y="3115079"/>
              <a:ext cx="7878" cy="14038"/>
            </a:xfrm>
            <a:custGeom>
              <a:avLst/>
              <a:gdLst>
                <a:gd name="T0" fmla="*/ 2 w 3"/>
                <a:gd name="T1" fmla="*/ 1 h 6"/>
                <a:gd name="T2" fmla="*/ 1 w 3"/>
                <a:gd name="T3" fmla="*/ 0 h 6"/>
                <a:gd name="T4" fmla="*/ 0 w 3"/>
                <a:gd name="T5" fmla="*/ 3 h 6"/>
                <a:gd name="T6" fmla="*/ 2 w 3"/>
                <a:gd name="T7" fmla="*/ 1 h 6"/>
              </a:gdLst>
              <a:ahLst/>
              <a:cxnLst>
                <a:cxn ang="0">
                  <a:pos x="T0" y="T1"/>
                </a:cxn>
                <a:cxn ang="0">
                  <a:pos x="T2" y="T3"/>
                </a:cxn>
                <a:cxn ang="0">
                  <a:pos x="T4" y="T5"/>
                </a:cxn>
                <a:cxn ang="0">
                  <a:pos x="T6" y="T7"/>
                </a:cxn>
              </a:cxnLst>
              <a:rect l="0" t="0" r="r" b="b"/>
              <a:pathLst>
                <a:path w="3" h="6">
                  <a:moveTo>
                    <a:pt x="2" y="1"/>
                  </a:moveTo>
                  <a:cubicBezTo>
                    <a:pt x="2" y="1"/>
                    <a:pt x="2" y="1"/>
                    <a:pt x="1" y="0"/>
                  </a:cubicBezTo>
                  <a:cubicBezTo>
                    <a:pt x="1" y="1"/>
                    <a:pt x="0" y="2"/>
                    <a:pt x="0" y="3"/>
                  </a:cubicBezTo>
                  <a:cubicBezTo>
                    <a:pt x="1" y="6"/>
                    <a:pt x="3" y="3"/>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31" name="Freeform 2004">
              <a:extLst>
                <a:ext uri="{FF2B5EF4-FFF2-40B4-BE49-F238E27FC236}">
                  <a16:creationId xmlns:a16="http://schemas.microsoft.com/office/drawing/2014/main" xmlns="" id="{033021CB-ABCB-42BE-A284-FAA1B9B48BE6}"/>
                </a:ext>
              </a:extLst>
            </p:cNvPr>
            <p:cNvSpPr>
              <a:spLocks/>
            </p:cNvSpPr>
            <p:nvPr/>
          </p:nvSpPr>
          <p:spPr bwMode="auto">
            <a:xfrm>
              <a:off x="6788503" y="3115079"/>
              <a:ext cx="7878" cy="14038"/>
            </a:xfrm>
            <a:custGeom>
              <a:avLst/>
              <a:gdLst>
                <a:gd name="T0" fmla="*/ 2 w 3"/>
                <a:gd name="T1" fmla="*/ 1 h 6"/>
                <a:gd name="T2" fmla="*/ 1 w 3"/>
                <a:gd name="T3" fmla="*/ 0 h 6"/>
                <a:gd name="T4" fmla="*/ 0 w 3"/>
                <a:gd name="T5" fmla="*/ 3 h 6"/>
                <a:gd name="T6" fmla="*/ 2 w 3"/>
                <a:gd name="T7" fmla="*/ 1 h 6"/>
              </a:gdLst>
              <a:ahLst/>
              <a:cxnLst>
                <a:cxn ang="0">
                  <a:pos x="T0" y="T1"/>
                </a:cxn>
                <a:cxn ang="0">
                  <a:pos x="T2" y="T3"/>
                </a:cxn>
                <a:cxn ang="0">
                  <a:pos x="T4" y="T5"/>
                </a:cxn>
                <a:cxn ang="0">
                  <a:pos x="T6" y="T7"/>
                </a:cxn>
              </a:cxnLst>
              <a:rect l="0" t="0" r="r" b="b"/>
              <a:pathLst>
                <a:path w="3" h="6">
                  <a:moveTo>
                    <a:pt x="2" y="1"/>
                  </a:moveTo>
                  <a:cubicBezTo>
                    <a:pt x="2" y="1"/>
                    <a:pt x="2" y="1"/>
                    <a:pt x="1" y="0"/>
                  </a:cubicBezTo>
                  <a:cubicBezTo>
                    <a:pt x="1" y="1"/>
                    <a:pt x="0" y="2"/>
                    <a:pt x="0" y="3"/>
                  </a:cubicBezTo>
                  <a:cubicBezTo>
                    <a:pt x="1" y="6"/>
                    <a:pt x="3" y="3"/>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32" name="Freeform 2005">
              <a:extLst>
                <a:ext uri="{FF2B5EF4-FFF2-40B4-BE49-F238E27FC236}">
                  <a16:creationId xmlns:a16="http://schemas.microsoft.com/office/drawing/2014/main" xmlns="" id="{3FEF64E6-7941-4100-8912-FD4A00C21048}"/>
                </a:ext>
              </a:extLst>
            </p:cNvPr>
            <p:cNvSpPr>
              <a:spLocks/>
            </p:cNvSpPr>
            <p:nvPr/>
          </p:nvSpPr>
          <p:spPr bwMode="auto">
            <a:xfrm>
              <a:off x="6788503" y="3035068"/>
              <a:ext cx="18908" cy="60360"/>
            </a:xfrm>
            <a:custGeom>
              <a:avLst/>
              <a:gdLst>
                <a:gd name="T0" fmla="*/ 3 w 7"/>
                <a:gd name="T1" fmla="*/ 8 h 24"/>
                <a:gd name="T2" fmla="*/ 3 w 7"/>
                <a:gd name="T3" fmla="*/ 17 h 24"/>
                <a:gd name="T4" fmla="*/ 4 w 7"/>
                <a:gd name="T5" fmla="*/ 24 h 24"/>
                <a:gd name="T6" fmla="*/ 4 w 7"/>
                <a:gd name="T7" fmla="*/ 22 h 24"/>
                <a:gd name="T8" fmla="*/ 3 w 7"/>
                <a:gd name="T9" fmla="*/ 18 h 24"/>
                <a:gd name="T10" fmla="*/ 4 w 7"/>
                <a:gd name="T11" fmla="*/ 15 h 24"/>
                <a:gd name="T12" fmla="*/ 5 w 7"/>
                <a:gd name="T13" fmla="*/ 12 h 24"/>
                <a:gd name="T14" fmla="*/ 4 w 7"/>
                <a:gd name="T15" fmla="*/ 8 h 24"/>
                <a:gd name="T16" fmla="*/ 4 w 7"/>
                <a:gd name="T17" fmla="*/ 3 h 24"/>
                <a:gd name="T18" fmla="*/ 4 w 7"/>
                <a:gd name="T19" fmla="*/ 0 h 24"/>
                <a:gd name="T20" fmla="*/ 3 w 7"/>
                <a:gd name="T21"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24">
                  <a:moveTo>
                    <a:pt x="3" y="8"/>
                  </a:moveTo>
                  <a:cubicBezTo>
                    <a:pt x="1" y="10"/>
                    <a:pt x="3" y="15"/>
                    <a:pt x="3" y="17"/>
                  </a:cubicBezTo>
                  <a:cubicBezTo>
                    <a:pt x="1" y="16"/>
                    <a:pt x="0" y="24"/>
                    <a:pt x="4" y="24"/>
                  </a:cubicBezTo>
                  <a:cubicBezTo>
                    <a:pt x="2" y="23"/>
                    <a:pt x="4" y="23"/>
                    <a:pt x="4" y="22"/>
                  </a:cubicBezTo>
                  <a:cubicBezTo>
                    <a:pt x="4" y="21"/>
                    <a:pt x="3" y="19"/>
                    <a:pt x="3" y="18"/>
                  </a:cubicBezTo>
                  <a:cubicBezTo>
                    <a:pt x="4" y="17"/>
                    <a:pt x="5" y="16"/>
                    <a:pt x="4" y="15"/>
                  </a:cubicBezTo>
                  <a:cubicBezTo>
                    <a:pt x="4" y="13"/>
                    <a:pt x="5" y="14"/>
                    <a:pt x="5" y="12"/>
                  </a:cubicBezTo>
                  <a:cubicBezTo>
                    <a:pt x="6" y="11"/>
                    <a:pt x="4" y="9"/>
                    <a:pt x="4" y="8"/>
                  </a:cubicBezTo>
                  <a:cubicBezTo>
                    <a:pt x="4" y="6"/>
                    <a:pt x="7" y="4"/>
                    <a:pt x="4" y="3"/>
                  </a:cubicBezTo>
                  <a:cubicBezTo>
                    <a:pt x="5" y="2"/>
                    <a:pt x="5" y="1"/>
                    <a:pt x="4" y="0"/>
                  </a:cubicBezTo>
                  <a:cubicBezTo>
                    <a:pt x="2" y="2"/>
                    <a:pt x="4" y="5"/>
                    <a:pt x="3" y="8"/>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33" name="Freeform 2006">
              <a:extLst>
                <a:ext uri="{FF2B5EF4-FFF2-40B4-BE49-F238E27FC236}">
                  <a16:creationId xmlns:a16="http://schemas.microsoft.com/office/drawing/2014/main" xmlns="" id="{667F66D7-463E-43C5-BEF5-AB7C8E8AC523}"/>
                </a:ext>
              </a:extLst>
            </p:cNvPr>
            <p:cNvSpPr>
              <a:spLocks/>
            </p:cNvSpPr>
            <p:nvPr/>
          </p:nvSpPr>
          <p:spPr bwMode="auto">
            <a:xfrm>
              <a:off x="6788503" y="3035068"/>
              <a:ext cx="18908" cy="60360"/>
            </a:xfrm>
            <a:custGeom>
              <a:avLst/>
              <a:gdLst>
                <a:gd name="T0" fmla="*/ 3 w 7"/>
                <a:gd name="T1" fmla="*/ 8 h 24"/>
                <a:gd name="T2" fmla="*/ 3 w 7"/>
                <a:gd name="T3" fmla="*/ 17 h 24"/>
                <a:gd name="T4" fmla="*/ 4 w 7"/>
                <a:gd name="T5" fmla="*/ 24 h 24"/>
                <a:gd name="T6" fmla="*/ 4 w 7"/>
                <a:gd name="T7" fmla="*/ 22 h 24"/>
                <a:gd name="T8" fmla="*/ 3 w 7"/>
                <a:gd name="T9" fmla="*/ 18 h 24"/>
                <a:gd name="T10" fmla="*/ 4 w 7"/>
                <a:gd name="T11" fmla="*/ 15 h 24"/>
                <a:gd name="T12" fmla="*/ 5 w 7"/>
                <a:gd name="T13" fmla="*/ 12 h 24"/>
                <a:gd name="T14" fmla="*/ 4 w 7"/>
                <a:gd name="T15" fmla="*/ 8 h 24"/>
                <a:gd name="T16" fmla="*/ 4 w 7"/>
                <a:gd name="T17" fmla="*/ 3 h 24"/>
                <a:gd name="T18" fmla="*/ 4 w 7"/>
                <a:gd name="T19" fmla="*/ 0 h 24"/>
                <a:gd name="T20" fmla="*/ 3 w 7"/>
                <a:gd name="T21"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24">
                  <a:moveTo>
                    <a:pt x="3" y="8"/>
                  </a:moveTo>
                  <a:cubicBezTo>
                    <a:pt x="1" y="10"/>
                    <a:pt x="3" y="15"/>
                    <a:pt x="3" y="17"/>
                  </a:cubicBezTo>
                  <a:cubicBezTo>
                    <a:pt x="1" y="16"/>
                    <a:pt x="0" y="24"/>
                    <a:pt x="4" y="24"/>
                  </a:cubicBezTo>
                  <a:cubicBezTo>
                    <a:pt x="2" y="23"/>
                    <a:pt x="4" y="23"/>
                    <a:pt x="4" y="22"/>
                  </a:cubicBezTo>
                  <a:cubicBezTo>
                    <a:pt x="4" y="21"/>
                    <a:pt x="3" y="19"/>
                    <a:pt x="3" y="18"/>
                  </a:cubicBezTo>
                  <a:cubicBezTo>
                    <a:pt x="4" y="17"/>
                    <a:pt x="5" y="16"/>
                    <a:pt x="4" y="15"/>
                  </a:cubicBezTo>
                  <a:cubicBezTo>
                    <a:pt x="4" y="13"/>
                    <a:pt x="5" y="14"/>
                    <a:pt x="5" y="12"/>
                  </a:cubicBezTo>
                  <a:cubicBezTo>
                    <a:pt x="6" y="11"/>
                    <a:pt x="4" y="9"/>
                    <a:pt x="4" y="8"/>
                  </a:cubicBezTo>
                  <a:cubicBezTo>
                    <a:pt x="4" y="6"/>
                    <a:pt x="7" y="4"/>
                    <a:pt x="4" y="3"/>
                  </a:cubicBezTo>
                  <a:cubicBezTo>
                    <a:pt x="5" y="2"/>
                    <a:pt x="5" y="1"/>
                    <a:pt x="4" y="0"/>
                  </a:cubicBezTo>
                  <a:cubicBezTo>
                    <a:pt x="2" y="2"/>
                    <a:pt x="4" y="5"/>
                    <a:pt x="3" y="8"/>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34" name="Freeform 2007">
              <a:extLst>
                <a:ext uri="{FF2B5EF4-FFF2-40B4-BE49-F238E27FC236}">
                  <a16:creationId xmlns:a16="http://schemas.microsoft.com/office/drawing/2014/main" xmlns="" id="{C46BC306-EA9F-4D77-9AD5-9770988DC726}"/>
                </a:ext>
              </a:extLst>
            </p:cNvPr>
            <p:cNvSpPr>
              <a:spLocks/>
            </p:cNvSpPr>
            <p:nvPr/>
          </p:nvSpPr>
          <p:spPr bwMode="auto">
            <a:xfrm>
              <a:off x="6794805" y="3051912"/>
              <a:ext cx="0" cy="2807"/>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35" name="Freeform 2008">
              <a:extLst>
                <a:ext uri="{FF2B5EF4-FFF2-40B4-BE49-F238E27FC236}">
                  <a16:creationId xmlns:a16="http://schemas.microsoft.com/office/drawing/2014/main" xmlns="" id="{49AE4DE7-5CCB-4D85-95FA-4AD8438F6276}"/>
                </a:ext>
              </a:extLst>
            </p:cNvPr>
            <p:cNvSpPr>
              <a:spLocks/>
            </p:cNvSpPr>
            <p:nvPr/>
          </p:nvSpPr>
          <p:spPr bwMode="auto">
            <a:xfrm>
              <a:off x="6794805" y="3051912"/>
              <a:ext cx="0" cy="2807"/>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36" name="Freeform 2009">
              <a:extLst>
                <a:ext uri="{FF2B5EF4-FFF2-40B4-BE49-F238E27FC236}">
                  <a16:creationId xmlns:a16="http://schemas.microsoft.com/office/drawing/2014/main" xmlns="" id="{C586723C-D39D-49A8-937E-232263668D95}"/>
                </a:ext>
              </a:extLst>
            </p:cNvPr>
            <p:cNvSpPr>
              <a:spLocks/>
            </p:cNvSpPr>
            <p:nvPr/>
          </p:nvSpPr>
          <p:spPr bwMode="auto">
            <a:xfrm>
              <a:off x="6802684" y="3164209"/>
              <a:ext cx="3151" cy="2807"/>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1" y="1"/>
                    <a:pt x="1" y="1"/>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37" name="Freeform 2010">
              <a:extLst>
                <a:ext uri="{FF2B5EF4-FFF2-40B4-BE49-F238E27FC236}">
                  <a16:creationId xmlns:a16="http://schemas.microsoft.com/office/drawing/2014/main" xmlns="" id="{FCBA94D2-4E0B-4F6A-9A62-A81E04464C1E}"/>
                </a:ext>
              </a:extLst>
            </p:cNvPr>
            <p:cNvSpPr>
              <a:spLocks/>
            </p:cNvSpPr>
            <p:nvPr/>
          </p:nvSpPr>
          <p:spPr bwMode="auto">
            <a:xfrm>
              <a:off x="6802684" y="3164209"/>
              <a:ext cx="3151" cy="2807"/>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1" y="1"/>
                    <a:pt x="1" y="1"/>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38" name="Freeform 2011">
              <a:extLst>
                <a:ext uri="{FF2B5EF4-FFF2-40B4-BE49-F238E27FC236}">
                  <a16:creationId xmlns:a16="http://schemas.microsoft.com/office/drawing/2014/main" xmlns="" id="{CA2F4870-0A15-40EF-9540-DF4BCDD84760}"/>
                </a:ext>
              </a:extLst>
            </p:cNvPr>
            <p:cNvSpPr>
              <a:spLocks/>
            </p:cNvSpPr>
            <p:nvPr/>
          </p:nvSpPr>
          <p:spPr bwMode="auto">
            <a:xfrm>
              <a:off x="6802684" y="3082794"/>
              <a:ext cx="315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39" name="Freeform 2012">
              <a:extLst>
                <a:ext uri="{FF2B5EF4-FFF2-40B4-BE49-F238E27FC236}">
                  <a16:creationId xmlns:a16="http://schemas.microsoft.com/office/drawing/2014/main" xmlns="" id="{0E76DEA2-5971-4DDA-912C-95D8B4212885}"/>
                </a:ext>
              </a:extLst>
            </p:cNvPr>
            <p:cNvSpPr>
              <a:spLocks/>
            </p:cNvSpPr>
            <p:nvPr/>
          </p:nvSpPr>
          <p:spPr bwMode="auto">
            <a:xfrm>
              <a:off x="6802684" y="3082794"/>
              <a:ext cx="315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40" name="Freeform 2013">
              <a:extLst>
                <a:ext uri="{FF2B5EF4-FFF2-40B4-BE49-F238E27FC236}">
                  <a16:creationId xmlns:a16="http://schemas.microsoft.com/office/drawing/2014/main" xmlns="" id="{02315BEF-DD85-4C4E-B9D5-6BC51D233CC0}"/>
                </a:ext>
              </a:extLst>
            </p:cNvPr>
            <p:cNvSpPr>
              <a:spLocks/>
            </p:cNvSpPr>
            <p:nvPr/>
          </p:nvSpPr>
          <p:spPr bwMode="auto">
            <a:xfrm>
              <a:off x="6816865" y="3200706"/>
              <a:ext cx="15756" cy="5615"/>
            </a:xfrm>
            <a:custGeom>
              <a:avLst/>
              <a:gdLst>
                <a:gd name="T0" fmla="*/ 3 w 6"/>
                <a:gd name="T1" fmla="*/ 0 h 2"/>
                <a:gd name="T2" fmla="*/ 3 w 6"/>
                <a:gd name="T3" fmla="*/ 0 h 2"/>
              </a:gdLst>
              <a:ahLst/>
              <a:cxnLst>
                <a:cxn ang="0">
                  <a:pos x="T0" y="T1"/>
                </a:cxn>
                <a:cxn ang="0">
                  <a:pos x="T2" y="T3"/>
                </a:cxn>
              </a:cxnLst>
              <a:rect l="0" t="0" r="r" b="b"/>
              <a:pathLst>
                <a:path w="6" h="2">
                  <a:moveTo>
                    <a:pt x="3" y="0"/>
                  </a:moveTo>
                  <a:cubicBezTo>
                    <a:pt x="0" y="1"/>
                    <a:pt x="6" y="2"/>
                    <a:pt x="3"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41" name="Freeform 2015">
              <a:extLst>
                <a:ext uri="{FF2B5EF4-FFF2-40B4-BE49-F238E27FC236}">
                  <a16:creationId xmlns:a16="http://schemas.microsoft.com/office/drawing/2014/main" xmlns="" id="{DDF72F9C-3AFF-4976-94C7-BF75A64F952A}"/>
                </a:ext>
              </a:extLst>
            </p:cNvPr>
            <p:cNvSpPr>
              <a:spLocks/>
            </p:cNvSpPr>
            <p:nvPr/>
          </p:nvSpPr>
          <p:spPr bwMode="auto">
            <a:xfrm>
              <a:off x="6816863" y="3200706"/>
              <a:ext cx="15756" cy="5615"/>
            </a:xfrm>
            <a:custGeom>
              <a:avLst/>
              <a:gdLst>
                <a:gd name="T0" fmla="*/ 3 w 6"/>
                <a:gd name="T1" fmla="*/ 0 h 2"/>
                <a:gd name="T2" fmla="*/ 3 w 6"/>
                <a:gd name="T3" fmla="*/ 0 h 2"/>
              </a:gdLst>
              <a:ahLst/>
              <a:cxnLst>
                <a:cxn ang="0">
                  <a:pos x="T0" y="T1"/>
                </a:cxn>
                <a:cxn ang="0">
                  <a:pos x="T2" y="T3"/>
                </a:cxn>
              </a:cxnLst>
              <a:rect l="0" t="0" r="r" b="b"/>
              <a:pathLst>
                <a:path w="6" h="2">
                  <a:moveTo>
                    <a:pt x="3" y="0"/>
                  </a:moveTo>
                  <a:cubicBezTo>
                    <a:pt x="0" y="1"/>
                    <a:pt x="6" y="2"/>
                    <a:pt x="3"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42" name="Freeform 2016">
              <a:extLst>
                <a:ext uri="{FF2B5EF4-FFF2-40B4-BE49-F238E27FC236}">
                  <a16:creationId xmlns:a16="http://schemas.microsoft.com/office/drawing/2014/main" xmlns="" id="{49412EC7-F54F-4537-BEBF-8DA443769261}"/>
                </a:ext>
              </a:extLst>
            </p:cNvPr>
            <p:cNvSpPr>
              <a:spLocks/>
            </p:cNvSpPr>
            <p:nvPr/>
          </p:nvSpPr>
          <p:spPr bwMode="auto">
            <a:xfrm>
              <a:off x="6824743" y="3193686"/>
              <a:ext cx="3151" cy="5615"/>
            </a:xfrm>
            <a:custGeom>
              <a:avLst/>
              <a:gdLst>
                <a:gd name="T0" fmla="*/ 1 w 1"/>
                <a:gd name="T1" fmla="*/ 0 h 2"/>
                <a:gd name="T2" fmla="*/ 1 w 1"/>
                <a:gd name="T3" fmla="*/ 2 h 2"/>
                <a:gd name="T4" fmla="*/ 1 w 1"/>
                <a:gd name="T5" fmla="*/ 0 h 2"/>
              </a:gdLst>
              <a:ahLst/>
              <a:cxnLst>
                <a:cxn ang="0">
                  <a:pos x="T0" y="T1"/>
                </a:cxn>
                <a:cxn ang="0">
                  <a:pos x="T2" y="T3"/>
                </a:cxn>
                <a:cxn ang="0">
                  <a:pos x="T4" y="T5"/>
                </a:cxn>
              </a:cxnLst>
              <a:rect l="0" t="0" r="r" b="b"/>
              <a:pathLst>
                <a:path w="1" h="2">
                  <a:moveTo>
                    <a:pt x="1" y="0"/>
                  </a:moveTo>
                  <a:cubicBezTo>
                    <a:pt x="0" y="0"/>
                    <a:pt x="1" y="2"/>
                    <a:pt x="1" y="2"/>
                  </a:cubicBezTo>
                  <a:cubicBezTo>
                    <a:pt x="1" y="2"/>
                    <a:pt x="1" y="1"/>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43" name="Freeform 2017">
              <a:extLst>
                <a:ext uri="{FF2B5EF4-FFF2-40B4-BE49-F238E27FC236}">
                  <a16:creationId xmlns:a16="http://schemas.microsoft.com/office/drawing/2014/main" xmlns="" id="{39D113C2-266C-4820-AB5E-92433FD13C17}"/>
                </a:ext>
              </a:extLst>
            </p:cNvPr>
            <p:cNvSpPr>
              <a:spLocks/>
            </p:cNvSpPr>
            <p:nvPr/>
          </p:nvSpPr>
          <p:spPr bwMode="auto">
            <a:xfrm>
              <a:off x="6824743" y="3193686"/>
              <a:ext cx="3151" cy="5615"/>
            </a:xfrm>
            <a:custGeom>
              <a:avLst/>
              <a:gdLst>
                <a:gd name="T0" fmla="*/ 1 w 1"/>
                <a:gd name="T1" fmla="*/ 0 h 2"/>
                <a:gd name="T2" fmla="*/ 1 w 1"/>
                <a:gd name="T3" fmla="*/ 2 h 2"/>
                <a:gd name="T4" fmla="*/ 1 w 1"/>
                <a:gd name="T5" fmla="*/ 0 h 2"/>
              </a:gdLst>
              <a:ahLst/>
              <a:cxnLst>
                <a:cxn ang="0">
                  <a:pos x="T0" y="T1"/>
                </a:cxn>
                <a:cxn ang="0">
                  <a:pos x="T2" y="T3"/>
                </a:cxn>
                <a:cxn ang="0">
                  <a:pos x="T4" y="T5"/>
                </a:cxn>
              </a:cxnLst>
              <a:rect l="0" t="0" r="r" b="b"/>
              <a:pathLst>
                <a:path w="1" h="2">
                  <a:moveTo>
                    <a:pt x="1" y="0"/>
                  </a:moveTo>
                  <a:cubicBezTo>
                    <a:pt x="0" y="0"/>
                    <a:pt x="1" y="2"/>
                    <a:pt x="1" y="2"/>
                  </a:cubicBezTo>
                  <a:cubicBezTo>
                    <a:pt x="1" y="2"/>
                    <a:pt x="1" y="1"/>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44" name="Freeform 2018">
              <a:extLst>
                <a:ext uri="{FF2B5EF4-FFF2-40B4-BE49-F238E27FC236}">
                  <a16:creationId xmlns:a16="http://schemas.microsoft.com/office/drawing/2014/main" xmlns="" id="{11F6E3BD-6B1A-49AB-8E0A-A436A2B9F425}"/>
                </a:ext>
              </a:extLst>
            </p:cNvPr>
            <p:cNvSpPr>
              <a:spLocks/>
            </p:cNvSpPr>
            <p:nvPr/>
          </p:nvSpPr>
          <p:spPr bwMode="auto">
            <a:xfrm>
              <a:off x="6832619" y="3218953"/>
              <a:ext cx="3151" cy="421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0"/>
                    <a:pt x="0" y="1"/>
                    <a:pt x="0" y="2"/>
                  </a:cubicBezTo>
                  <a:cubicBezTo>
                    <a:pt x="1" y="1"/>
                    <a:pt x="1" y="1"/>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45" name="Freeform 2019">
              <a:extLst>
                <a:ext uri="{FF2B5EF4-FFF2-40B4-BE49-F238E27FC236}">
                  <a16:creationId xmlns:a16="http://schemas.microsoft.com/office/drawing/2014/main" xmlns="" id="{1C5AAA54-2CE4-4F25-A548-EAFF32594306}"/>
                </a:ext>
              </a:extLst>
            </p:cNvPr>
            <p:cNvSpPr>
              <a:spLocks/>
            </p:cNvSpPr>
            <p:nvPr/>
          </p:nvSpPr>
          <p:spPr bwMode="auto">
            <a:xfrm>
              <a:off x="6832619" y="3218953"/>
              <a:ext cx="3151" cy="421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0"/>
                    <a:pt x="0" y="1"/>
                    <a:pt x="0" y="2"/>
                  </a:cubicBezTo>
                  <a:cubicBezTo>
                    <a:pt x="1" y="1"/>
                    <a:pt x="1" y="1"/>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46" name="Freeform 2020">
              <a:extLst>
                <a:ext uri="{FF2B5EF4-FFF2-40B4-BE49-F238E27FC236}">
                  <a16:creationId xmlns:a16="http://schemas.microsoft.com/office/drawing/2014/main" xmlns="" id="{E33532B4-8734-4F09-B7AC-B93222B74EB8}"/>
                </a:ext>
              </a:extLst>
            </p:cNvPr>
            <p:cNvSpPr>
              <a:spLocks/>
            </p:cNvSpPr>
            <p:nvPr/>
          </p:nvSpPr>
          <p:spPr bwMode="auto">
            <a:xfrm>
              <a:off x="6829469" y="3221760"/>
              <a:ext cx="14181" cy="16845"/>
            </a:xfrm>
            <a:custGeom>
              <a:avLst/>
              <a:gdLst>
                <a:gd name="T0" fmla="*/ 3 w 5"/>
                <a:gd name="T1" fmla="*/ 2 h 7"/>
                <a:gd name="T2" fmla="*/ 3 w 5"/>
                <a:gd name="T3" fmla="*/ 7 h 7"/>
                <a:gd name="T4" fmla="*/ 3 w 5"/>
                <a:gd name="T5" fmla="*/ 2 h 7"/>
              </a:gdLst>
              <a:ahLst/>
              <a:cxnLst>
                <a:cxn ang="0">
                  <a:pos x="T0" y="T1"/>
                </a:cxn>
                <a:cxn ang="0">
                  <a:pos x="T2" y="T3"/>
                </a:cxn>
                <a:cxn ang="0">
                  <a:pos x="T4" y="T5"/>
                </a:cxn>
              </a:cxnLst>
              <a:rect l="0" t="0" r="r" b="b"/>
              <a:pathLst>
                <a:path w="5" h="7">
                  <a:moveTo>
                    <a:pt x="3" y="2"/>
                  </a:moveTo>
                  <a:cubicBezTo>
                    <a:pt x="0" y="0"/>
                    <a:pt x="3" y="6"/>
                    <a:pt x="3" y="7"/>
                  </a:cubicBezTo>
                  <a:cubicBezTo>
                    <a:pt x="5" y="4"/>
                    <a:pt x="3" y="4"/>
                    <a:pt x="3"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47" name="Freeform 2021">
              <a:extLst>
                <a:ext uri="{FF2B5EF4-FFF2-40B4-BE49-F238E27FC236}">
                  <a16:creationId xmlns:a16="http://schemas.microsoft.com/office/drawing/2014/main" xmlns="" id="{4EED612E-7887-4F31-A90F-F1B63AA33894}"/>
                </a:ext>
              </a:extLst>
            </p:cNvPr>
            <p:cNvSpPr>
              <a:spLocks/>
            </p:cNvSpPr>
            <p:nvPr/>
          </p:nvSpPr>
          <p:spPr bwMode="auto">
            <a:xfrm>
              <a:off x="6829469" y="3221760"/>
              <a:ext cx="14181" cy="16845"/>
            </a:xfrm>
            <a:custGeom>
              <a:avLst/>
              <a:gdLst>
                <a:gd name="T0" fmla="*/ 3 w 5"/>
                <a:gd name="T1" fmla="*/ 2 h 7"/>
                <a:gd name="T2" fmla="*/ 3 w 5"/>
                <a:gd name="T3" fmla="*/ 7 h 7"/>
                <a:gd name="T4" fmla="*/ 3 w 5"/>
                <a:gd name="T5" fmla="*/ 2 h 7"/>
              </a:gdLst>
              <a:ahLst/>
              <a:cxnLst>
                <a:cxn ang="0">
                  <a:pos x="T0" y="T1"/>
                </a:cxn>
                <a:cxn ang="0">
                  <a:pos x="T2" y="T3"/>
                </a:cxn>
                <a:cxn ang="0">
                  <a:pos x="T4" y="T5"/>
                </a:cxn>
              </a:cxnLst>
              <a:rect l="0" t="0" r="r" b="b"/>
              <a:pathLst>
                <a:path w="5" h="7">
                  <a:moveTo>
                    <a:pt x="3" y="2"/>
                  </a:moveTo>
                  <a:cubicBezTo>
                    <a:pt x="0" y="0"/>
                    <a:pt x="3" y="6"/>
                    <a:pt x="3" y="7"/>
                  </a:cubicBezTo>
                  <a:cubicBezTo>
                    <a:pt x="5" y="4"/>
                    <a:pt x="3" y="4"/>
                    <a:pt x="3"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48" name="Freeform 2022">
              <a:extLst>
                <a:ext uri="{FF2B5EF4-FFF2-40B4-BE49-F238E27FC236}">
                  <a16:creationId xmlns:a16="http://schemas.microsoft.com/office/drawing/2014/main" xmlns="" id="{32FDA21B-2E41-418A-B2D0-84B2E6D8C7A8}"/>
                </a:ext>
              </a:extLst>
            </p:cNvPr>
            <p:cNvSpPr>
              <a:spLocks/>
            </p:cNvSpPr>
            <p:nvPr/>
          </p:nvSpPr>
          <p:spPr bwMode="auto">
            <a:xfrm>
              <a:off x="6046374" y="2382343"/>
              <a:ext cx="814607" cy="816958"/>
            </a:xfrm>
            <a:custGeom>
              <a:avLst/>
              <a:gdLst>
                <a:gd name="T0" fmla="*/ 20 w 293"/>
                <a:gd name="T1" fmla="*/ 134 h 329"/>
                <a:gd name="T2" fmla="*/ 17 w 293"/>
                <a:gd name="T3" fmla="*/ 114 h 329"/>
                <a:gd name="T4" fmla="*/ 22 w 293"/>
                <a:gd name="T5" fmla="*/ 93 h 329"/>
                <a:gd name="T6" fmla="*/ 46 w 293"/>
                <a:gd name="T7" fmla="*/ 66 h 329"/>
                <a:gd name="T8" fmla="*/ 51 w 293"/>
                <a:gd name="T9" fmla="*/ 45 h 329"/>
                <a:gd name="T10" fmla="*/ 43 w 293"/>
                <a:gd name="T11" fmla="*/ 27 h 329"/>
                <a:gd name="T12" fmla="*/ 40 w 293"/>
                <a:gd name="T13" fmla="*/ 9 h 329"/>
                <a:gd name="T14" fmla="*/ 72 w 293"/>
                <a:gd name="T15" fmla="*/ 2 h 329"/>
                <a:gd name="T16" fmla="*/ 89 w 293"/>
                <a:gd name="T17" fmla="*/ 16 h 329"/>
                <a:gd name="T18" fmla="*/ 97 w 293"/>
                <a:gd name="T19" fmla="*/ 36 h 329"/>
                <a:gd name="T20" fmla="*/ 97 w 293"/>
                <a:gd name="T21" fmla="*/ 50 h 329"/>
                <a:gd name="T22" fmla="*/ 112 w 293"/>
                <a:gd name="T23" fmla="*/ 58 h 329"/>
                <a:gd name="T24" fmla="*/ 115 w 293"/>
                <a:gd name="T25" fmla="*/ 80 h 329"/>
                <a:gd name="T26" fmla="*/ 144 w 293"/>
                <a:gd name="T27" fmla="*/ 94 h 329"/>
                <a:gd name="T28" fmla="*/ 171 w 293"/>
                <a:gd name="T29" fmla="*/ 104 h 329"/>
                <a:gd name="T30" fmla="*/ 199 w 293"/>
                <a:gd name="T31" fmla="*/ 109 h 329"/>
                <a:gd name="T32" fmla="*/ 207 w 293"/>
                <a:gd name="T33" fmla="*/ 97 h 329"/>
                <a:gd name="T34" fmla="*/ 224 w 293"/>
                <a:gd name="T35" fmla="*/ 103 h 329"/>
                <a:gd name="T36" fmla="*/ 236 w 293"/>
                <a:gd name="T37" fmla="*/ 93 h 329"/>
                <a:gd name="T38" fmla="*/ 262 w 293"/>
                <a:gd name="T39" fmla="*/ 74 h 329"/>
                <a:gd name="T40" fmla="*/ 280 w 293"/>
                <a:gd name="T41" fmla="*/ 75 h 329"/>
                <a:gd name="T42" fmla="*/ 290 w 293"/>
                <a:gd name="T43" fmla="*/ 86 h 329"/>
                <a:gd name="T44" fmla="*/ 281 w 293"/>
                <a:gd name="T45" fmla="*/ 100 h 329"/>
                <a:gd name="T46" fmla="*/ 275 w 293"/>
                <a:gd name="T47" fmla="*/ 113 h 329"/>
                <a:gd name="T48" fmla="*/ 262 w 293"/>
                <a:gd name="T49" fmla="*/ 138 h 329"/>
                <a:gd name="T50" fmla="*/ 256 w 293"/>
                <a:gd name="T51" fmla="*/ 160 h 329"/>
                <a:gd name="T52" fmla="*/ 244 w 293"/>
                <a:gd name="T53" fmla="*/ 150 h 329"/>
                <a:gd name="T54" fmla="*/ 245 w 293"/>
                <a:gd name="T55" fmla="*/ 136 h 329"/>
                <a:gd name="T56" fmla="*/ 221 w 293"/>
                <a:gd name="T57" fmla="*/ 120 h 329"/>
                <a:gd name="T58" fmla="*/ 208 w 293"/>
                <a:gd name="T59" fmla="*/ 110 h 329"/>
                <a:gd name="T60" fmla="*/ 208 w 293"/>
                <a:gd name="T61" fmla="*/ 120 h 329"/>
                <a:gd name="T62" fmla="*/ 206 w 293"/>
                <a:gd name="T63" fmla="*/ 132 h 329"/>
                <a:gd name="T64" fmla="*/ 215 w 293"/>
                <a:gd name="T65" fmla="*/ 147 h 329"/>
                <a:gd name="T66" fmla="*/ 219 w 293"/>
                <a:gd name="T67" fmla="*/ 166 h 329"/>
                <a:gd name="T68" fmla="*/ 214 w 293"/>
                <a:gd name="T69" fmla="*/ 168 h 329"/>
                <a:gd name="T70" fmla="*/ 210 w 293"/>
                <a:gd name="T71" fmla="*/ 162 h 329"/>
                <a:gd name="T72" fmla="*/ 197 w 293"/>
                <a:gd name="T73" fmla="*/ 180 h 329"/>
                <a:gd name="T74" fmla="*/ 182 w 293"/>
                <a:gd name="T75" fmla="*/ 192 h 329"/>
                <a:gd name="T76" fmla="*/ 157 w 293"/>
                <a:gd name="T77" fmla="*/ 219 h 329"/>
                <a:gd name="T78" fmla="*/ 142 w 293"/>
                <a:gd name="T79" fmla="*/ 234 h 329"/>
                <a:gd name="T80" fmla="*/ 136 w 293"/>
                <a:gd name="T81" fmla="*/ 262 h 329"/>
                <a:gd name="T82" fmla="*/ 134 w 293"/>
                <a:gd name="T83" fmla="*/ 289 h 329"/>
                <a:gd name="T84" fmla="*/ 129 w 293"/>
                <a:gd name="T85" fmla="*/ 305 h 329"/>
                <a:gd name="T86" fmla="*/ 118 w 293"/>
                <a:gd name="T87" fmla="*/ 325 h 329"/>
                <a:gd name="T88" fmla="*/ 99 w 293"/>
                <a:gd name="T89" fmla="*/ 309 h 329"/>
                <a:gd name="T90" fmla="*/ 93 w 293"/>
                <a:gd name="T91" fmla="*/ 294 h 329"/>
                <a:gd name="T92" fmla="*/ 74 w 293"/>
                <a:gd name="T93" fmla="*/ 250 h 329"/>
                <a:gd name="T94" fmla="*/ 66 w 293"/>
                <a:gd name="T95" fmla="*/ 237 h 329"/>
                <a:gd name="T96" fmla="*/ 56 w 293"/>
                <a:gd name="T97" fmla="*/ 204 h 329"/>
                <a:gd name="T98" fmla="*/ 56 w 293"/>
                <a:gd name="T99" fmla="*/ 195 h 329"/>
                <a:gd name="T100" fmla="*/ 50 w 293"/>
                <a:gd name="T101" fmla="*/ 173 h 329"/>
                <a:gd name="T102" fmla="*/ 50 w 293"/>
                <a:gd name="T103" fmla="*/ 159 h 329"/>
                <a:gd name="T104" fmla="*/ 42 w 293"/>
                <a:gd name="T105" fmla="*/ 164 h 329"/>
                <a:gd name="T106" fmla="*/ 12 w 293"/>
                <a:gd name="T107" fmla="*/ 161 h 329"/>
                <a:gd name="T108" fmla="*/ 25 w 293"/>
                <a:gd name="T109" fmla="*/ 148 h 329"/>
                <a:gd name="T110" fmla="*/ 4 w 293"/>
                <a:gd name="T111" fmla="*/ 146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3" h="329">
                  <a:moveTo>
                    <a:pt x="0" y="141"/>
                  </a:moveTo>
                  <a:cubicBezTo>
                    <a:pt x="0" y="138"/>
                    <a:pt x="3" y="138"/>
                    <a:pt x="5" y="138"/>
                  </a:cubicBezTo>
                  <a:cubicBezTo>
                    <a:pt x="7" y="138"/>
                    <a:pt x="6" y="135"/>
                    <a:pt x="6" y="134"/>
                  </a:cubicBezTo>
                  <a:cubicBezTo>
                    <a:pt x="7" y="135"/>
                    <a:pt x="10" y="134"/>
                    <a:pt x="11" y="134"/>
                  </a:cubicBezTo>
                  <a:cubicBezTo>
                    <a:pt x="14" y="135"/>
                    <a:pt x="16" y="136"/>
                    <a:pt x="19" y="136"/>
                  </a:cubicBezTo>
                  <a:cubicBezTo>
                    <a:pt x="19" y="136"/>
                    <a:pt x="19" y="134"/>
                    <a:pt x="20" y="134"/>
                  </a:cubicBezTo>
                  <a:cubicBezTo>
                    <a:pt x="21" y="134"/>
                    <a:pt x="23" y="132"/>
                    <a:pt x="24" y="133"/>
                  </a:cubicBezTo>
                  <a:cubicBezTo>
                    <a:pt x="26" y="136"/>
                    <a:pt x="27" y="135"/>
                    <a:pt x="30" y="133"/>
                  </a:cubicBezTo>
                  <a:cubicBezTo>
                    <a:pt x="26" y="131"/>
                    <a:pt x="29" y="130"/>
                    <a:pt x="29" y="129"/>
                  </a:cubicBezTo>
                  <a:cubicBezTo>
                    <a:pt x="28" y="125"/>
                    <a:pt x="25" y="123"/>
                    <a:pt x="24" y="121"/>
                  </a:cubicBezTo>
                  <a:cubicBezTo>
                    <a:pt x="24" y="120"/>
                    <a:pt x="24" y="117"/>
                    <a:pt x="22" y="118"/>
                  </a:cubicBezTo>
                  <a:cubicBezTo>
                    <a:pt x="18" y="118"/>
                    <a:pt x="17" y="116"/>
                    <a:pt x="17" y="114"/>
                  </a:cubicBezTo>
                  <a:cubicBezTo>
                    <a:pt x="17" y="112"/>
                    <a:pt x="18" y="109"/>
                    <a:pt x="17" y="108"/>
                  </a:cubicBezTo>
                  <a:cubicBezTo>
                    <a:pt x="14" y="106"/>
                    <a:pt x="11" y="107"/>
                    <a:pt x="10" y="103"/>
                  </a:cubicBezTo>
                  <a:cubicBezTo>
                    <a:pt x="9" y="101"/>
                    <a:pt x="11" y="98"/>
                    <a:pt x="12" y="96"/>
                  </a:cubicBezTo>
                  <a:cubicBezTo>
                    <a:pt x="13" y="95"/>
                    <a:pt x="14" y="94"/>
                    <a:pt x="14" y="92"/>
                  </a:cubicBezTo>
                  <a:cubicBezTo>
                    <a:pt x="15" y="91"/>
                    <a:pt x="17" y="89"/>
                    <a:pt x="18" y="89"/>
                  </a:cubicBezTo>
                  <a:cubicBezTo>
                    <a:pt x="20" y="90"/>
                    <a:pt x="20" y="93"/>
                    <a:pt x="22" y="93"/>
                  </a:cubicBezTo>
                  <a:cubicBezTo>
                    <a:pt x="23" y="93"/>
                    <a:pt x="24" y="92"/>
                    <a:pt x="25" y="92"/>
                  </a:cubicBezTo>
                  <a:cubicBezTo>
                    <a:pt x="27" y="91"/>
                    <a:pt x="28" y="92"/>
                    <a:pt x="30" y="91"/>
                  </a:cubicBezTo>
                  <a:cubicBezTo>
                    <a:pt x="32" y="91"/>
                    <a:pt x="32" y="88"/>
                    <a:pt x="34" y="86"/>
                  </a:cubicBezTo>
                  <a:cubicBezTo>
                    <a:pt x="36" y="84"/>
                    <a:pt x="35" y="81"/>
                    <a:pt x="38" y="79"/>
                  </a:cubicBezTo>
                  <a:cubicBezTo>
                    <a:pt x="41" y="78"/>
                    <a:pt x="42" y="75"/>
                    <a:pt x="43" y="72"/>
                  </a:cubicBezTo>
                  <a:cubicBezTo>
                    <a:pt x="44" y="70"/>
                    <a:pt x="43" y="67"/>
                    <a:pt x="46" y="66"/>
                  </a:cubicBezTo>
                  <a:cubicBezTo>
                    <a:pt x="47" y="65"/>
                    <a:pt x="48" y="65"/>
                    <a:pt x="49" y="64"/>
                  </a:cubicBezTo>
                  <a:cubicBezTo>
                    <a:pt x="50" y="62"/>
                    <a:pt x="48" y="62"/>
                    <a:pt x="48" y="61"/>
                  </a:cubicBezTo>
                  <a:cubicBezTo>
                    <a:pt x="48" y="61"/>
                    <a:pt x="50" y="57"/>
                    <a:pt x="51" y="57"/>
                  </a:cubicBezTo>
                  <a:cubicBezTo>
                    <a:pt x="52" y="55"/>
                    <a:pt x="54" y="54"/>
                    <a:pt x="55" y="53"/>
                  </a:cubicBezTo>
                  <a:cubicBezTo>
                    <a:pt x="53" y="53"/>
                    <a:pt x="53" y="51"/>
                    <a:pt x="53" y="49"/>
                  </a:cubicBezTo>
                  <a:cubicBezTo>
                    <a:pt x="53" y="47"/>
                    <a:pt x="51" y="46"/>
                    <a:pt x="51" y="45"/>
                  </a:cubicBezTo>
                  <a:cubicBezTo>
                    <a:pt x="52" y="42"/>
                    <a:pt x="57" y="41"/>
                    <a:pt x="58" y="40"/>
                  </a:cubicBezTo>
                  <a:cubicBezTo>
                    <a:pt x="61" y="37"/>
                    <a:pt x="54" y="37"/>
                    <a:pt x="52" y="36"/>
                  </a:cubicBezTo>
                  <a:cubicBezTo>
                    <a:pt x="51" y="36"/>
                    <a:pt x="51" y="34"/>
                    <a:pt x="50" y="33"/>
                  </a:cubicBezTo>
                  <a:cubicBezTo>
                    <a:pt x="49" y="32"/>
                    <a:pt x="48" y="32"/>
                    <a:pt x="47" y="32"/>
                  </a:cubicBezTo>
                  <a:cubicBezTo>
                    <a:pt x="47" y="31"/>
                    <a:pt x="47" y="30"/>
                    <a:pt x="46" y="30"/>
                  </a:cubicBezTo>
                  <a:cubicBezTo>
                    <a:pt x="45" y="29"/>
                    <a:pt x="42" y="28"/>
                    <a:pt x="43" y="27"/>
                  </a:cubicBezTo>
                  <a:cubicBezTo>
                    <a:pt x="44" y="25"/>
                    <a:pt x="44" y="24"/>
                    <a:pt x="43" y="23"/>
                  </a:cubicBezTo>
                  <a:cubicBezTo>
                    <a:pt x="42" y="22"/>
                    <a:pt x="41" y="21"/>
                    <a:pt x="42" y="20"/>
                  </a:cubicBezTo>
                  <a:cubicBezTo>
                    <a:pt x="42" y="20"/>
                    <a:pt x="45" y="18"/>
                    <a:pt x="43" y="18"/>
                  </a:cubicBezTo>
                  <a:cubicBezTo>
                    <a:pt x="42" y="18"/>
                    <a:pt x="39" y="18"/>
                    <a:pt x="40" y="16"/>
                  </a:cubicBezTo>
                  <a:cubicBezTo>
                    <a:pt x="41" y="14"/>
                    <a:pt x="39" y="15"/>
                    <a:pt x="38" y="14"/>
                  </a:cubicBezTo>
                  <a:cubicBezTo>
                    <a:pt x="37" y="13"/>
                    <a:pt x="39" y="10"/>
                    <a:pt x="40" y="9"/>
                  </a:cubicBezTo>
                  <a:cubicBezTo>
                    <a:pt x="42" y="8"/>
                    <a:pt x="45" y="9"/>
                    <a:pt x="47" y="10"/>
                  </a:cubicBezTo>
                  <a:cubicBezTo>
                    <a:pt x="50" y="10"/>
                    <a:pt x="52" y="11"/>
                    <a:pt x="55" y="12"/>
                  </a:cubicBezTo>
                  <a:cubicBezTo>
                    <a:pt x="57" y="12"/>
                    <a:pt x="58" y="11"/>
                    <a:pt x="60" y="10"/>
                  </a:cubicBezTo>
                  <a:cubicBezTo>
                    <a:pt x="62" y="9"/>
                    <a:pt x="64" y="9"/>
                    <a:pt x="66" y="9"/>
                  </a:cubicBezTo>
                  <a:cubicBezTo>
                    <a:pt x="66" y="9"/>
                    <a:pt x="69" y="6"/>
                    <a:pt x="69" y="5"/>
                  </a:cubicBezTo>
                  <a:cubicBezTo>
                    <a:pt x="68" y="4"/>
                    <a:pt x="71" y="2"/>
                    <a:pt x="72" y="2"/>
                  </a:cubicBezTo>
                  <a:cubicBezTo>
                    <a:pt x="73" y="1"/>
                    <a:pt x="74" y="1"/>
                    <a:pt x="75" y="0"/>
                  </a:cubicBezTo>
                  <a:cubicBezTo>
                    <a:pt x="75" y="0"/>
                    <a:pt x="75" y="0"/>
                    <a:pt x="76" y="1"/>
                  </a:cubicBezTo>
                  <a:cubicBezTo>
                    <a:pt x="78" y="2"/>
                    <a:pt x="78" y="3"/>
                    <a:pt x="79" y="4"/>
                  </a:cubicBezTo>
                  <a:cubicBezTo>
                    <a:pt x="80" y="5"/>
                    <a:pt x="80" y="8"/>
                    <a:pt x="82" y="9"/>
                  </a:cubicBezTo>
                  <a:cubicBezTo>
                    <a:pt x="84" y="11"/>
                    <a:pt x="88" y="13"/>
                    <a:pt x="91" y="15"/>
                  </a:cubicBezTo>
                  <a:cubicBezTo>
                    <a:pt x="91" y="15"/>
                    <a:pt x="90" y="16"/>
                    <a:pt x="89" y="16"/>
                  </a:cubicBezTo>
                  <a:cubicBezTo>
                    <a:pt x="88" y="17"/>
                    <a:pt x="89" y="17"/>
                    <a:pt x="89" y="20"/>
                  </a:cubicBezTo>
                  <a:cubicBezTo>
                    <a:pt x="90" y="22"/>
                    <a:pt x="91" y="24"/>
                    <a:pt x="92" y="25"/>
                  </a:cubicBezTo>
                  <a:cubicBezTo>
                    <a:pt x="94" y="27"/>
                    <a:pt x="96" y="27"/>
                    <a:pt x="97" y="28"/>
                  </a:cubicBezTo>
                  <a:cubicBezTo>
                    <a:pt x="98" y="28"/>
                    <a:pt x="98" y="29"/>
                    <a:pt x="98" y="30"/>
                  </a:cubicBezTo>
                  <a:cubicBezTo>
                    <a:pt x="98" y="31"/>
                    <a:pt x="99" y="31"/>
                    <a:pt x="99" y="32"/>
                  </a:cubicBezTo>
                  <a:cubicBezTo>
                    <a:pt x="101" y="34"/>
                    <a:pt x="98" y="35"/>
                    <a:pt x="97" y="36"/>
                  </a:cubicBezTo>
                  <a:cubicBezTo>
                    <a:pt x="96" y="37"/>
                    <a:pt x="95" y="39"/>
                    <a:pt x="93" y="36"/>
                  </a:cubicBezTo>
                  <a:cubicBezTo>
                    <a:pt x="92" y="34"/>
                    <a:pt x="91" y="34"/>
                    <a:pt x="89" y="35"/>
                  </a:cubicBezTo>
                  <a:cubicBezTo>
                    <a:pt x="90" y="36"/>
                    <a:pt x="90" y="37"/>
                    <a:pt x="90" y="38"/>
                  </a:cubicBezTo>
                  <a:cubicBezTo>
                    <a:pt x="90" y="39"/>
                    <a:pt x="91" y="40"/>
                    <a:pt x="92" y="41"/>
                  </a:cubicBezTo>
                  <a:cubicBezTo>
                    <a:pt x="95" y="43"/>
                    <a:pt x="93" y="44"/>
                    <a:pt x="95" y="46"/>
                  </a:cubicBezTo>
                  <a:cubicBezTo>
                    <a:pt x="96" y="47"/>
                    <a:pt x="95" y="51"/>
                    <a:pt x="97" y="50"/>
                  </a:cubicBezTo>
                  <a:cubicBezTo>
                    <a:pt x="97" y="50"/>
                    <a:pt x="98" y="49"/>
                    <a:pt x="99" y="49"/>
                  </a:cubicBezTo>
                  <a:cubicBezTo>
                    <a:pt x="100" y="49"/>
                    <a:pt x="100" y="50"/>
                    <a:pt x="101" y="51"/>
                  </a:cubicBezTo>
                  <a:cubicBezTo>
                    <a:pt x="101" y="52"/>
                    <a:pt x="103" y="54"/>
                    <a:pt x="105" y="54"/>
                  </a:cubicBezTo>
                  <a:cubicBezTo>
                    <a:pt x="106" y="55"/>
                    <a:pt x="107" y="54"/>
                    <a:pt x="109" y="55"/>
                  </a:cubicBezTo>
                  <a:cubicBezTo>
                    <a:pt x="109" y="56"/>
                    <a:pt x="110" y="56"/>
                    <a:pt x="111" y="56"/>
                  </a:cubicBezTo>
                  <a:cubicBezTo>
                    <a:pt x="112" y="57"/>
                    <a:pt x="112" y="58"/>
                    <a:pt x="112" y="58"/>
                  </a:cubicBezTo>
                  <a:cubicBezTo>
                    <a:pt x="112" y="59"/>
                    <a:pt x="113" y="59"/>
                    <a:pt x="114" y="60"/>
                  </a:cubicBezTo>
                  <a:cubicBezTo>
                    <a:pt x="117" y="60"/>
                    <a:pt x="119" y="61"/>
                    <a:pt x="121" y="63"/>
                  </a:cubicBezTo>
                  <a:cubicBezTo>
                    <a:pt x="118" y="64"/>
                    <a:pt x="118" y="69"/>
                    <a:pt x="116" y="70"/>
                  </a:cubicBezTo>
                  <a:cubicBezTo>
                    <a:pt x="116" y="70"/>
                    <a:pt x="116" y="72"/>
                    <a:pt x="115" y="72"/>
                  </a:cubicBezTo>
                  <a:cubicBezTo>
                    <a:pt x="115" y="74"/>
                    <a:pt x="116" y="74"/>
                    <a:pt x="116" y="75"/>
                  </a:cubicBezTo>
                  <a:cubicBezTo>
                    <a:pt x="116" y="77"/>
                    <a:pt x="114" y="78"/>
                    <a:pt x="115" y="80"/>
                  </a:cubicBezTo>
                  <a:cubicBezTo>
                    <a:pt x="116" y="81"/>
                    <a:pt x="119" y="84"/>
                    <a:pt x="119" y="82"/>
                  </a:cubicBezTo>
                  <a:cubicBezTo>
                    <a:pt x="121" y="83"/>
                    <a:pt x="123" y="84"/>
                    <a:pt x="125" y="85"/>
                  </a:cubicBezTo>
                  <a:cubicBezTo>
                    <a:pt x="127" y="86"/>
                    <a:pt x="128" y="87"/>
                    <a:pt x="130" y="89"/>
                  </a:cubicBezTo>
                  <a:cubicBezTo>
                    <a:pt x="131" y="89"/>
                    <a:pt x="134" y="91"/>
                    <a:pt x="135" y="91"/>
                  </a:cubicBezTo>
                  <a:cubicBezTo>
                    <a:pt x="137" y="90"/>
                    <a:pt x="139" y="92"/>
                    <a:pt x="140" y="93"/>
                  </a:cubicBezTo>
                  <a:cubicBezTo>
                    <a:pt x="141" y="93"/>
                    <a:pt x="143" y="93"/>
                    <a:pt x="144" y="94"/>
                  </a:cubicBezTo>
                  <a:cubicBezTo>
                    <a:pt x="145" y="95"/>
                    <a:pt x="145" y="96"/>
                    <a:pt x="148" y="96"/>
                  </a:cubicBezTo>
                  <a:cubicBezTo>
                    <a:pt x="149" y="97"/>
                    <a:pt x="150" y="98"/>
                    <a:pt x="151" y="97"/>
                  </a:cubicBezTo>
                  <a:cubicBezTo>
                    <a:pt x="153" y="95"/>
                    <a:pt x="154" y="97"/>
                    <a:pt x="156" y="98"/>
                  </a:cubicBezTo>
                  <a:cubicBezTo>
                    <a:pt x="155" y="94"/>
                    <a:pt x="163" y="98"/>
                    <a:pt x="163" y="98"/>
                  </a:cubicBezTo>
                  <a:cubicBezTo>
                    <a:pt x="165" y="98"/>
                    <a:pt x="165" y="101"/>
                    <a:pt x="167" y="102"/>
                  </a:cubicBezTo>
                  <a:cubicBezTo>
                    <a:pt x="168" y="102"/>
                    <a:pt x="170" y="103"/>
                    <a:pt x="171" y="104"/>
                  </a:cubicBezTo>
                  <a:cubicBezTo>
                    <a:pt x="172" y="106"/>
                    <a:pt x="174" y="104"/>
                    <a:pt x="175" y="104"/>
                  </a:cubicBezTo>
                  <a:cubicBezTo>
                    <a:pt x="177" y="104"/>
                    <a:pt x="176" y="107"/>
                    <a:pt x="180" y="106"/>
                  </a:cubicBezTo>
                  <a:cubicBezTo>
                    <a:pt x="180" y="106"/>
                    <a:pt x="185" y="107"/>
                    <a:pt x="186" y="108"/>
                  </a:cubicBezTo>
                  <a:cubicBezTo>
                    <a:pt x="188" y="109"/>
                    <a:pt x="188" y="108"/>
                    <a:pt x="191" y="107"/>
                  </a:cubicBezTo>
                  <a:cubicBezTo>
                    <a:pt x="191" y="109"/>
                    <a:pt x="193" y="110"/>
                    <a:pt x="195" y="109"/>
                  </a:cubicBezTo>
                  <a:cubicBezTo>
                    <a:pt x="195" y="109"/>
                    <a:pt x="198" y="109"/>
                    <a:pt x="199" y="109"/>
                  </a:cubicBezTo>
                  <a:cubicBezTo>
                    <a:pt x="201" y="109"/>
                    <a:pt x="201" y="109"/>
                    <a:pt x="201" y="107"/>
                  </a:cubicBezTo>
                  <a:cubicBezTo>
                    <a:pt x="202" y="104"/>
                    <a:pt x="200" y="103"/>
                    <a:pt x="199" y="100"/>
                  </a:cubicBezTo>
                  <a:cubicBezTo>
                    <a:pt x="198" y="99"/>
                    <a:pt x="199" y="97"/>
                    <a:pt x="199" y="95"/>
                  </a:cubicBezTo>
                  <a:cubicBezTo>
                    <a:pt x="199" y="94"/>
                    <a:pt x="199" y="92"/>
                    <a:pt x="199" y="90"/>
                  </a:cubicBezTo>
                  <a:cubicBezTo>
                    <a:pt x="201" y="90"/>
                    <a:pt x="203" y="89"/>
                    <a:pt x="205" y="89"/>
                  </a:cubicBezTo>
                  <a:cubicBezTo>
                    <a:pt x="208" y="90"/>
                    <a:pt x="205" y="95"/>
                    <a:pt x="207" y="97"/>
                  </a:cubicBezTo>
                  <a:cubicBezTo>
                    <a:pt x="207" y="97"/>
                    <a:pt x="208" y="98"/>
                    <a:pt x="208" y="98"/>
                  </a:cubicBezTo>
                  <a:cubicBezTo>
                    <a:pt x="207" y="99"/>
                    <a:pt x="207" y="99"/>
                    <a:pt x="207" y="101"/>
                  </a:cubicBezTo>
                  <a:cubicBezTo>
                    <a:pt x="209" y="103"/>
                    <a:pt x="211" y="103"/>
                    <a:pt x="214" y="104"/>
                  </a:cubicBezTo>
                  <a:cubicBezTo>
                    <a:pt x="216" y="104"/>
                    <a:pt x="217" y="106"/>
                    <a:pt x="219" y="105"/>
                  </a:cubicBezTo>
                  <a:cubicBezTo>
                    <a:pt x="219" y="105"/>
                    <a:pt x="221" y="105"/>
                    <a:pt x="221" y="105"/>
                  </a:cubicBezTo>
                  <a:cubicBezTo>
                    <a:pt x="222" y="104"/>
                    <a:pt x="223" y="103"/>
                    <a:pt x="224" y="103"/>
                  </a:cubicBezTo>
                  <a:cubicBezTo>
                    <a:pt x="227" y="105"/>
                    <a:pt x="230" y="104"/>
                    <a:pt x="233" y="104"/>
                  </a:cubicBezTo>
                  <a:cubicBezTo>
                    <a:pt x="234" y="104"/>
                    <a:pt x="235" y="103"/>
                    <a:pt x="236" y="104"/>
                  </a:cubicBezTo>
                  <a:cubicBezTo>
                    <a:pt x="237" y="105"/>
                    <a:pt x="239" y="104"/>
                    <a:pt x="240" y="104"/>
                  </a:cubicBezTo>
                  <a:cubicBezTo>
                    <a:pt x="243" y="103"/>
                    <a:pt x="240" y="102"/>
                    <a:pt x="240" y="100"/>
                  </a:cubicBezTo>
                  <a:cubicBezTo>
                    <a:pt x="241" y="95"/>
                    <a:pt x="236" y="98"/>
                    <a:pt x="236" y="95"/>
                  </a:cubicBezTo>
                  <a:cubicBezTo>
                    <a:pt x="235" y="94"/>
                    <a:pt x="234" y="92"/>
                    <a:pt x="236" y="93"/>
                  </a:cubicBezTo>
                  <a:cubicBezTo>
                    <a:pt x="238" y="93"/>
                    <a:pt x="239" y="93"/>
                    <a:pt x="241" y="92"/>
                  </a:cubicBezTo>
                  <a:cubicBezTo>
                    <a:pt x="243" y="92"/>
                    <a:pt x="244" y="93"/>
                    <a:pt x="245" y="89"/>
                  </a:cubicBezTo>
                  <a:cubicBezTo>
                    <a:pt x="245" y="87"/>
                    <a:pt x="249" y="86"/>
                    <a:pt x="249" y="84"/>
                  </a:cubicBezTo>
                  <a:cubicBezTo>
                    <a:pt x="249" y="80"/>
                    <a:pt x="254" y="82"/>
                    <a:pt x="255" y="80"/>
                  </a:cubicBezTo>
                  <a:cubicBezTo>
                    <a:pt x="257" y="79"/>
                    <a:pt x="258" y="77"/>
                    <a:pt x="260" y="76"/>
                  </a:cubicBezTo>
                  <a:cubicBezTo>
                    <a:pt x="260" y="75"/>
                    <a:pt x="261" y="75"/>
                    <a:pt x="262" y="74"/>
                  </a:cubicBezTo>
                  <a:cubicBezTo>
                    <a:pt x="262" y="74"/>
                    <a:pt x="265" y="76"/>
                    <a:pt x="266" y="76"/>
                  </a:cubicBezTo>
                  <a:cubicBezTo>
                    <a:pt x="265" y="76"/>
                    <a:pt x="266" y="75"/>
                    <a:pt x="267" y="76"/>
                  </a:cubicBezTo>
                  <a:cubicBezTo>
                    <a:pt x="268" y="77"/>
                    <a:pt x="269" y="77"/>
                    <a:pt x="270" y="77"/>
                  </a:cubicBezTo>
                  <a:cubicBezTo>
                    <a:pt x="271" y="77"/>
                    <a:pt x="271" y="76"/>
                    <a:pt x="272" y="75"/>
                  </a:cubicBezTo>
                  <a:cubicBezTo>
                    <a:pt x="272" y="74"/>
                    <a:pt x="275" y="73"/>
                    <a:pt x="276" y="72"/>
                  </a:cubicBezTo>
                  <a:cubicBezTo>
                    <a:pt x="280" y="75"/>
                    <a:pt x="280" y="75"/>
                    <a:pt x="280" y="75"/>
                  </a:cubicBezTo>
                  <a:cubicBezTo>
                    <a:pt x="277" y="77"/>
                    <a:pt x="278" y="77"/>
                    <a:pt x="278" y="78"/>
                  </a:cubicBezTo>
                  <a:cubicBezTo>
                    <a:pt x="279" y="79"/>
                    <a:pt x="281" y="77"/>
                    <a:pt x="282" y="77"/>
                  </a:cubicBezTo>
                  <a:cubicBezTo>
                    <a:pt x="281" y="78"/>
                    <a:pt x="284" y="79"/>
                    <a:pt x="283" y="81"/>
                  </a:cubicBezTo>
                  <a:cubicBezTo>
                    <a:pt x="283" y="82"/>
                    <a:pt x="282" y="83"/>
                    <a:pt x="281" y="85"/>
                  </a:cubicBezTo>
                  <a:cubicBezTo>
                    <a:pt x="281" y="86"/>
                    <a:pt x="283" y="84"/>
                    <a:pt x="284" y="84"/>
                  </a:cubicBezTo>
                  <a:cubicBezTo>
                    <a:pt x="286" y="84"/>
                    <a:pt x="288" y="86"/>
                    <a:pt x="290" y="86"/>
                  </a:cubicBezTo>
                  <a:cubicBezTo>
                    <a:pt x="291" y="85"/>
                    <a:pt x="292" y="87"/>
                    <a:pt x="292" y="89"/>
                  </a:cubicBezTo>
                  <a:cubicBezTo>
                    <a:pt x="292" y="89"/>
                    <a:pt x="293" y="90"/>
                    <a:pt x="293" y="90"/>
                  </a:cubicBezTo>
                  <a:cubicBezTo>
                    <a:pt x="293" y="91"/>
                    <a:pt x="291" y="92"/>
                    <a:pt x="291" y="93"/>
                  </a:cubicBezTo>
                  <a:cubicBezTo>
                    <a:pt x="287" y="96"/>
                    <a:pt x="292" y="98"/>
                    <a:pt x="293" y="101"/>
                  </a:cubicBezTo>
                  <a:cubicBezTo>
                    <a:pt x="291" y="102"/>
                    <a:pt x="290" y="98"/>
                    <a:pt x="288" y="98"/>
                  </a:cubicBezTo>
                  <a:cubicBezTo>
                    <a:pt x="283" y="99"/>
                    <a:pt x="282" y="99"/>
                    <a:pt x="281" y="100"/>
                  </a:cubicBezTo>
                  <a:cubicBezTo>
                    <a:pt x="280" y="102"/>
                    <a:pt x="280" y="103"/>
                    <a:pt x="279" y="103"/>
                  </a:cubicBezTo>
                  <a:cubicBezTo>
                    <a:pt x="278" y="104"/>
                    <a:pt x="278" y="104"/>
                    <a:pt x="277" y="104"/>
                  </a:cubicBezTo>
                  <a:cubicBezTo>
                    <a:pt x="277" y="105"/>
                    <a:pt x="277" y="105"/>
                    <a:pt x="276" y="106"/>
                  </a:cubicBezTo>
                  <a:cubicBezTo>
                    <a:pt x="276" y="106"/>
                    <a:pt x="274" y="105"/>
                    <a:pt x="273" y="107"/>
                  </a:cubicBezTo>
                  <a:cubicBezTo>
                    <a:pt x="273" y="108"/>
                    <a:pt x="273" y="109"/>
                    <a:pt x="274" y="111"/>
                  </a:cubicBezTo>
                  <a:cubicBezTo>
                    <a:pt x="274" y="111"/>
                    <a:pt x="274" y="112"/>
                    <a:pt x="275" y="113"/>
                  </a:cubicBezTo>
                  <a:cubicBezTo>
                    <a:pt x="275" y="114"/>
                    <a:pt x="274" y="115"/>
                    <a:pt x="274" y="116"/>
                  </a:cubicBezTo>
                  <a:cubicBezTo>
                    <a:pt x="274" y="119"/>
                    <a:pt x="270" y="121"/>
                    <a:pt x="271" y="123"/>
                  </a:cubicBezTo>
                  <a:cubicBezTo>
                    <a:pt x="272" y="124"/>
                    <a:pt x="273" y="125"/>
                    <a:pt x="273" y="126"/>
                  </a:cubicBezTo>
                  <a:cubicBezTo>
                    <a:pt x="272" y="131"/>
                    <a:pt x="270" y="135"/>
                    <a:pt x="269" y="140"/>
                  </a:cubicBezTo>
                  <a:cubicBezTo>
                    <a:pt x="268" y="139"/>
                    <a:pt x="265" y="138"/>
                    <a:pt x="264" y="138"/>
                  </a:cubicBezTo>
                  <a:cubicBezTo>
                    <a:pt x="263" y="138"/>
                    <a:pt x="262" y="138"/>
                    <a:pt x="262" y="138"/>
                  </a:cubicBezTo>
                  <a:cubicBezTo>
                    <a:pt x="261" y="138"/>
                    <a:pt x="261" y="137"/>
                    <a:pt x="260" y="138"/>
                  </a:cubicBezTo>
                  <a:cubicBezTo>
                    <a:pt x="261" y="140"/>
                    <a:pt x="261" y="143"/>
                    <a:pt x="262" y="146"/>
                  </a:cubicBezTo>
                  <a:cubicBezTo>
                    <a:pt x="262" y="147"/>
                    <a:pt x="262" y="151"/>
                    <a:pt x="260" y="149"/>
                  </a:cubicBezTo>
                  <a:cubicBezTo>
                    <a:pt x="260" y="152"/>
                    <a:pt x="260" y="154"/>
                    <a:pt x="261" y="157"/>
                  </a:cubicBezTo>
                  <a:cubicBezTo>
                    <a:pt x="261" y="158"/>
                    <a:pt x="262" y="161"/>
                    <a:pt x="260" y="159"/>
                  </a:cubicBezTo>
                  <a:cubicBezTo>
                    <a:pt x="260" y="164"/>
                    <a:pt x="258" y="162"/>
                    <a:pt x="256" y="160"/>
                  </a:cubicBezTo>
                  <a:cubicBezTo>
                    <a:pt x="257" y="161"/>
                    <a:pt x="256" y="162"/>
                    <a:pt x="256" y="162"/>
                  </a:cubicBezTo>
                  <a:cubicBezTo>
                    <a:pt x="254" y="155"/>
                    <a:pt x="252" y="149"/>
                    <a:pt x="250" y="142"/>
                  </a:cubicBezTo>
                  <a:cubicBezTo>
                    <a:pt x="249" y="140"/>
                    <a:pt x="247" y="143"/>
                    <a:pt x="246" y="142"/>
                  </a:cubicBezTo>
                  <a:cubicBezTo>
                    <a:pt x="247" y="143"/>
                    <a:pt x="246" y="144"/>
                    <a:pt x="246" y="145"/>
                  </a:cubicBezTo>
                  <a:cubicBezTo>
                    <a:pt x="245" y="146"/>
                    <a:pt x="246" y="147"/>
                    <a:pt x="246" y="148"/>
                  </a:cubicBezTo>
                  <a:cubicBezTo>
                    <a:pt x="246" y="150"/>
                    <a:pt x="245" y="151"/>
                    <a:pt x="244" y="150"/>
                  </a:cubicBezTo>
                  <a:cubicBezTo>
                    <a:pt x="242" y="149"/>
                    <a:pt x="242" y="148"/>
                    <a:pt x="241" y="147"/>
                  </a:cubicBezTo>
                  <a:cubicBezTo>
                    <a:pt x="241" y="147"/>
                    <a:pt x="241" y="148"/>
                    <a:pt x="241" y="149"/>
                  </a:cubicBezTo>
                  <a:cubicBezTo>
                    <a:pt x="240" y="147"/>
                    <a:pt x="239" y="145"/>
                    <a:pt x="238" y="143"/>
                  </a:cubicBezTo>
                  <a:cubicBezTo>
                    <a:pt x="238" y="140"/>
                    <a:pt x="240" y="138"/>
                    <a:pt x="240" y="137"/>
                  </a:cubicBezTo>
                  <a:cubicBezTo>
                    <a:pt x="241" y="137"/>
                    <a:pt x="242" y="137"/>
                    <a:pt x="242" y="135"/>
                  </a:cubicBezTo>
                  <a:cubicBezTo>
                    <a:pt x="243" y="136"/>
                    <a:pt x="244" y="135"/>
                    <a:pt x="245" y="136"/>
                  </a:cubicBezTo>
                  <a:cubicBezTo>
                    <a:pt x="245" y="133"/>
                    <a:pt x="249" y="130"/>
                    <a:pt x="247" y="127"/>
                  </a:cubicBezTo>
                  <a:cubicBezTo>
                    <a:pt x="248" y="127"/>
                    <a:pt x="250" y="127"/>
                    <a:pt x="249" y="126"/>
                  </a:cubicBezTo>
                  <a:cubicBezTo>
                    <a:pt x="247" y="125"/>
                    <a:pt x="245" y="124"/>
                    <a:pt x="243" y="124"/>
                  </a:cubicBezTo>
                  <a:cubicBezTo>
                    <a:pt x="241" y="124"/>
                    <a:pt x="240" y="124"/>
                    <a:pt x="238" y="124"/>
                  </a:cubicBezTo>
                  <a:cubicBezTo>
                    <a:pt x="236" y="124"/>
                    <a:pt x="234" y="124"/>
                    <a:pt x="231" y="124"/>
                  </a:cubicBezTo>
                  <a:cubicBezTo>
                    <a:pt x="228" y="124"/>
                    <a:pt x="221" y="124"/>
                    <a:pt x="221" y="120"/>
                  </a:cubicBezTo>
                  <a:cubicBezTo>
                    <a:pt x="221" y="118"/>
                    <a:pt x="221" y="112"/>
                    <a:pt x="218" y="112"/>
                  </a:cubicBezTo>
                  <a:cubicBezTo>
                    <a:pt x="218" y="113"/>
                    <a:pt x="218" y="114"/>
                    <a:pt x="217" y="114"/>
                  </a:cubicBezTo>
                  <a:cubicBezTo>
                    <a:pt x="216" y="114"/>
                    <a:pt x="214" y="113"/>
                    <a:pt x="213" y="112"/>
                  </a:cubicBezTo>
                  <a:cubicBezTo>
                    <a:pt x="212" y="111"/>
                    <a:pt x="212" y="109"/>
                    <a:pt x="210" y="109"/>
                  </a:cubicBezTo>
                  <a:cubicBezTo>
                    <a:pt x="211" y="110"/>
                    <a:pt x="211" y="110"/>
                    <a:pt x="211" y="111"/>
                  </a:cubicBezTo>
                  <a:cubicBezTo>
                    <a:pt x="211" y="111"/>
                    <a:pt x="210" y="111"/>
                    <a:pt x="208" y="110"/>
                  </a:cubicBezTo>
                  <a:cubicBezTo>
                    <a:pt x="208" y="110"/>
                    <a:pt x="207" y="109"/>
                    <a:pt x="207" y="108"/>
                  </a:cubicBezTo>
                  <a:cubicBezTo>
                    <a:pt x="206" y="108"/>
                    <a:pt x="205" y="107"/>
                    <a:pt x="204" y="107"/>
                  </a:cubicBezTo>
                  <a:cubicBezTo>
                    <a:pt x="204" y="108"/>
                    <a:pt x="204" y="108"/>
                    <a:pt x="204" y="108"/>
                  </a:cubicBezTo>
                  <a:cubicBezTo>
                    <a:pt x="204" y="108"/>
                    <a:pt x="206" y="108"/>
                    <a:pt x="206" y="109"/>
                  </a:cubicBezTo>
                  <a:cubicBezTo>
                    <a:pt x="203" y="111"/>
                    <a:pt x="201" y="115"/>
                    <a:pt x="205" y="117"/>
                  </a:cubicBezTo>
                  <a:cubicBezTo>
                    <a:pt x="206" y="117"/>
                    <a:pt x="207" y="119"/>
                    <a:pt x="208" y="120"/>
                  </a:cubicBezTo>
                  <a:cubicBezTo>
                    <a:pt x="209" y="120"/>
                    <a:pt x="211" y="119"/>
                    <a:pt x="211" y="121"/>
                  </a:cubicBezTo>
                  <a:cubicBezTo>
                    <a:pt x="211" y="123"/>
                    <a:pt x="214" y="122"/>
                    <a:pt x="213" y="124"/>
                  </a:cubicBezTo>
                  <a:cubicBezTo>
                    <a:pt x="212" y="123"/>
                    <a:pt x="210" y="124"/>
                    <a:pt x="209" y="124"/>
                  </a:cubicBezTo>
                  <a:cubicBezTo>
                    <a:pt x="208" y="124"/>
                    <a:pt x="208" y="124"/>
                    <a:pt x="208" y="125"/>
                  </a:cubicBezTo>
                  <a:cubicBezTo>
                    <a:pt x="208" y="126"/>
                    <a:pt x="206" y="129"/>
                    <a:pt x="205" y="126"/>
                  </a:cubicBezTo>
                  <a:cubicBezTo>
                    <a:pt x="205" y="128"/>
                    <a:pt x="203" y="130"/>
                    <a:pt x="206" y="132"/>
                  </a:cubicBezTo>
                  <a:cubicBezTo>
                    <a:pt x="207" y="133"/>
                    <a:pt x="210" y="133"/>
                    <a:pt x="211" y="134"/>
                  </a:cubicBezTo>
                  <a:cubicBezTo>
                    <a:pt x="213" y="136"/>
                    <a:pt x="212" y="137"/>
                    <a:pt x="213" y="138"/>
                  </a:cubicBezTo>
                  <a:cubicBezTo>
                    <a:pt x="213" y="139"/>
                    <a:pt x="210" y="140"/>
                    <a:pt x="212" y="142"/>
                  </a:cubicBezTo>
                  <a:cubicBezTo>
                    <a:pt x="213" y="143"/>
                    <a:pt x="213" y="143"/>
                    <a:pt x="214" y="144"/>
                  </a:cubicBezTo>
                  <a:cubicBezTo>
                    <a:pt x="214" y="144"/>
                    <a:pt x="214" y="146"/>
                    <a:pt x="214" y="147"/>
                  </a:cubicBezTo>
                  <a:cubicBezTo>
                    <a:pt x="214" y="147"/>
                    <a:pt x="215" y="147"/>
                    <a:pt x="215" y="147"/>
                  </a:cubicBezTo>
                  <a:cubicBezTo>
                    <a:pt x="217" y="147"/>
                    <a:pt x="216" y="149"/>
                    <a:pt x="216" y="150"/>
                  </a:cubicBezTo>
                  <a:cubicBezTo>
                    <a:pt x="216" y="151"/>
                    <a:pt x="217" y="152"/>
                    <a:pt x="217" y="153"/>
                  </a:cubicBezTo>
                  <a:cubicBezTo>
                    <a:pt x="217" y="155"/>
                    <a:pt x="218" y="156"/>
                    <a:pt x="218" y="157"/>
                  </a:cubicBezTo>
                  <a:cubicBezTo>
                    <a:pt x="219" y="159"/>
                    <a:pt x="219" y="161"/>
                    <a:pt x="219" y="163"/>
                  </a:cubicBezTo>
                  <a:cubicBezTo>
                    <a:pt x="218" y="163"/>
                    <a:pt x="218" y="162"/>
                    <a:pt x="217" y="162"/>
                  </a:cubicBezTo>
                  <a:cubicBezTo>
                    <a:pt x="218" y="163"/>
                    <a:pt x="220" y="165"/>
                    <a:pt x="219" y="166"/>
                  </a:cubicBezTo>
                  <a:cubicBezTo>
                    <a:pt x="218" y="167"/>
                    <a:pt x="217" y="165"/>
                    <a:pt x="217" y="165"/>
                  </a:cubicBezTo>
                  <a:cubicBezTo>
                    <a:pt x="217" y="166"/>
                    <a:pt x="216" y="167"/>
                    <a:pt x="216" y="165"/>
                  </a:cubicBezTo>
                  <a:cubicBezTo>
                    <a:pt x="215" y="164"/>
                    <a:pt x="216" y="162"/>
                    <a:pt x="216" y="160"/>
                  </a:cubicBezTo>
                  <a:cubicBezTo>
                    <a:pt x="215" y="161"/>
                    <a:pt x="216" y="162"/>
                    <a:pt x="215" y="163"/>
                  </a:cubicBezTo>
                  <a:cubicBezTo>
                    <a:pt x="215" y="162"/>
                    <a:pt x="214" y="161"/>
                    <a:pt x="215" y="159"/>
                  </a:cubicBezTo>
                  <a:cubicBezTo>
                    <a:pt x="213" y="161"/>
                    <a:pt x="215" y="166"/>
                    <a:pt x="214" y="168"/>
                  </a:cubicBezTo>
                  <a:cubicBezTo>
                    <a:pt x="214" y="166"/>
                    <a:pt x="214" y="164"/>
                    <a:pt x="213" y="163"/>
                  </a:cubicBezTo>
                  <a:cubicBezTo>
                    <a:pt x="213" y="163"/>
                    <a:pt x="213" y="167"/>
                    <a:pt x="213" y="166"/>
                  </a:cubicBezTo>
                  <a:cubicBezTo>
                    <a:pt x="212" y="166"/>
                    <a:pt x="212" y="166"/>
                    <a:pt x="212" y="166"/>
                  </a:cubicBezTo>
                  <a:cubicBezTo>
                    <a:pt x="211" y="164"/>
                    <a:pt x="212" y="168"/>
                    <a:pt x="211" y="165"/>
                  </a:cubicBezTo>
                  <a:cubicBezTo>
                    <a:pt x="212" y="166"/>
                    <a:pt x="212" y="167"/>
                    <a:pt x="211" y="167"/>
                  </a:cubicBezTo>
                  <a:cubicBezTo>
                    <a:pt x="210" y="166"/>
                    <a:pt x="210" y="163"/>
                    <a:pt x="210" y="162"/>
                  </a:cubicBezTo>
                  <a:cubicBezTo>
                    <a:pt x="209" y="159"/>
                    <a:pt x="207" y="160"/>
                    <a:pt x="207" y="157"/>
                  </a:cubicBezTo>
                  <a:cubicBezTo>
                    <a:pt x="207" y="160"/>
                    <a:pt x="210" y="159"/>
                    <a:pt x="209" y="162"/>
                  </a:cubicBezTo>
                  <a:cubicBezTo>
                    <a:pt x="207" y="165"/>
                    <a:pt x="205" y="166"/>
                    <a:pt x="202" y="167"/>
                  </a:cubicBezTo>
                  <a:cubicBezTo>
                    <a:pt x="200" y="168"/>
                    <a:pt x="198" y="169"/>
                    <a:pt x="197" y="171"/>
                  </a:cubicBezTo>
                  <a:cubicBezTo>
                    <a:pt x="197" y="172"/>
                    <a:pt x="198" y="177"/>
                    <a:pt x="199" y="178"/>
                  </a:cubicBezTo>
                  <a:cubicBezTo>
                    <a:pt x="199" y="179"/>
                    <a:pt x="198" y="179"/>
                    <a:pt x="197" y="180"/>
                  </a:cubicBezTo>
                  <a:cubicBezTo>
                    <a:pt x="197" y="181"/>
                    <a:pt x="198" y="181"/>
                    <a:pt x="196" y="183"/>
                  </a:cubicBezTo>
                  <a:cubicBezTo>
                    <a:pt x="195" y="184"/>
                    <a:pt x="194" y="187"/>
                    <a:pt x="191" y="184"/>
                  </a:cubicBezTo>
                  <a:cubicBezTo>
                    <a:pt x="192" y="185"/>
                    <a:pt x="193" y="186"/>
                    <a:pt x="194" y="186"/>
                  </a:cubicBezTo>
                  <a:cubicBezTo>
                    <a:pt x="191" y="188"/>
                    <a:pt x="188" y="189"/>
                    <a:pt x="185" y="190"/>
                  </a:cubicBezTo>
                  <a:cubicBezTo>
                    <a:pt x="186" y="189"/>
                    <a:pt x="186" y="187"/>
                    <a:pt x="184" y="187"/>
                  </a:cubicBezTo>
                  <a:cubicBezTo>
                    <a:pt x="183" y="188"/>
                    <a:pt x="181" y="190"/>
                    <a:pt x="182" y="192"/>
                  </a:cubicBezTo>
                  <a:cubicBezTo>
                    <a:pt x="182" y="191"/>
                    <a:pt x="184" y="189"/>
                    <a:pt x="184" y="190"/>
                  </a:cubicBezTo>
                  <a:cubicBezTo>
                    <a:pt x="183" y="191"/>
                    <a:pt x="182" y="193"/>
                    <a:pt x="181" y="194"/>
                  </a:cubicBezTo>
                  <a:cubicBezTo>
                    <a:pt x="178" y="196"/>
                    <a:pt x="177" y="199"/>
                    <a:pt x="176" y="201"/>
                  </a:cubicBezTo>
                  <a:cubicBezTo>
                    <a:pt x="174" y="204"/>
                    <a:pt x="172" y="207"/>
                    <a:pt x="170" y="208"/>
                  </a:cubicBezTo>
                  <a:cubicBezTo>
                    <a:pt x="167" y="209"/>
                    <a:pt x="167" y="212"/>
                    <a:pt x="164" y="214"/>
                  </a:cubicBezTo>
                  <a:cubicBezTo>
                    <a:pt x="166" y="215"/>
                    <a:pt x="158" y="218"/>
                    <a:pt x="157" y="219"/>
                  </a:cubicBezTo>
                  <a:cubicBezTo>
                    <a:pt x="156" y="220"/>
                    <a:pt x="156" y="221"/>
                    <a:pt x="155" y="222"/>
                  </a:cubicBezTo>
                  <a:cubicBezTo>
                    <a:pt x="154" y="224"/>
                    <a:pt x="157" y="224"/>
                    <a:pt x="156" y="226"/>
                  </a:cubicBezTo>
                  <a:cubicBezTo>
                    <a:pt x="154" y="230"/>
                    <a:pt x="150" y="230"/>
                    <a:pt x="147" y="230"/>
                  </a:cubicBezTo>
                  <a:cubicBezTo>
                    <a:pt x="145" y="230"/>
                    <a:pt x="145" y="231"/>
                    <a:pt x="145" y="232"/>
                  </a:cubicBezTo>
                  <a:cubicBezTo>
                    <a:pt x="144" y="233"/>
                    <a:pt x="143" y="235"/>
                    <a:pt x="143" y="237"/>
                  </a:cubicBezTo>
                  <a:cubicBezTo>
                    <a:pt x="142" y="236"/>
                    <a:pt x="142" y="235"/>
                    <a:pt x="142" y="234"/>
                  </a:cubicBezTo>
                  <a:cubicBezTo>
                    <a:pt x="142" y="235"/>
                    <a:pt x="141" y="236"/>
                    <a:pt x="141" y="237"/>
                  </a:cubicBezTo>
                  <a:cubicBezTo>
                    <a:pt x="142" y="234"/>
                    <a:pt x="137" y="236"/>
                    <a:pt x="136" y="237"/>
                  </a:cubicBezTo>
                  <a:cubicBezTo>
                    <a:pt x="135" y="240"/>
                    <a:pt x="133" y="243"/>
                    <a:pt x="134" y="246"/>
                  </a:cubicBezTo>
                  <a:cubicBezTo>
                    <a:pt x="135" y="248"/>
                    <a:pt x="136" y="251"/>
                    <a:pt x="136" y="253"/>
                  </a:cubicBezTo>
                  <a:cubicBezTo>
                    <a:pt x="136" y="257"/>
                    <a:pt x="137" y="260"/>
                    <a:pt x="138" y="264"/>
                  </a:cubicBezTo>
                  <a:cubicBezTo>
                    <a:pt x="137" y="263"/>
                    <a:pt x="136" y="260"/>
                    <a:pt x="136" y="262"/>
                  </a:cubicBezTo>
                  <a:cubicBezTo>
                    <a:pt x="135" y="261"/>
                    <a:pt x="135" y="263"/>
                    <a:pt x="136" y="263"/>
                  </a:cubicBezTo>
                  <a:cubicBezTo>
                    <a:pt x="137" y="264"/>
                    <a:pt x="137" y="264"/>
                    <a:pt x="138" y="265"/>
                  </a:cubicBezTo>
                  <a:cubicBezTo>
                    <a:pt x="139" y="267"/>
                    <a:pt x="138" y="271"/>
                    <a:pt x="138" y="273"/>
                  </a:cubicBezTo>
                  <a:cubicBezTo>
                    <a:pt x="137" y="276"/>
                    <a:pt x="135" y="279"/>
                    <a:pt x="134" y="282"/>
                  </a:cubicBezTo>
                  <a:cubicBezTo>
                    <a:pt x="134" y="285"/>
                    <a:pt x="135" y="288"/>
                    <a:pt x="133" y="290"/>
                  </a:cubicBezTo>
                  <a:cubicBezTo>
                    <a:pt x="134" y="289"/>
                    <a:pt x="134" y="289"/>
                    <a:pt x="134" y="289"/>
                  </a:cubicBezTo>
                  <a:cubicBezTo>
                    <a:pt x="135" y="291"/>
                    <a:pt x="135" y="293"/>
                    <a:pt x="135" y="294"/>
                  </a:cubicBezTo>
                  <a:cubicBezTo>
                    <a:pt x="135" y="297"/>
                    <a:pt x="136" y="300"/>
                    <a:pt x="136" y="302"/>
                  </a:cubicBezTo>
                  <a:cubicBezTo>
                    <a:pt x="135" y="302"/>
                    <a:pt x="134" y="302"/>
                    <a:pt x="134" y="302"/>
                  </a:cubicBezTo>
                  <a:cubicBezTo>
                    <a:pt x="136" y="303"/>
                    <a:pt x="134" y="302"/>
                    <a:pt x="133" y="302"/>
                  </a:cubicBezTo>
                  <a:cubicBezTo>
                    <a:pt x="132" y="302"/>
                    <a:pt x="131" y="301"/>
                    <a:pt x="130" y="303"/>
                  </a:cubicBezTo>
                  <a:cubicBezTo>
                    <a:pt x="130" y="303"/>
                    <a:pt x="129" y="304"/>
                    <a:pt x="129" y="305"/>
                  </a:cubicBezTo>
                  <a:cubicBezTo>
                    <a:pt x="130" y="306"/>
                    <a:pt x="128" y="307"/>
                    <a:pt x="128" y="308"/>
                  </a:cubicBezTo>
                  <a:cubicBezTo>
                    <a:pt x="127" y="309"/>
                    <a:pt x="125" y="313"/>
                    <a:pt x="128" y="314"/>
                  </a:cubicBezTo>
                  <a:cubicBezTo>
                    <a:pt x="129" y="315"/>
                    <a:pt x="129" y="314"/>
                    <a:pt x="130" y="314"/>
                  </a:cubicBezTo>
                  <a:cubicBezTo>
                    <a:pt x="131" y="314"/>
                    <a:pt x="132" y="316"/>
                    <a:pt x="132" y="316"/>
                  </a:cubicBezTo>
                  <a:cubicBezTo>
                    <a:pt x="129" y="313"/>
                    <a:pt x="125" y="315"/>
                    <a:pt x="122" y="316"/>
                  </a:cubicBezTo>
                  <a:cubicBezTo>
                    <a:pt x="118" y="318"/>
                    <a:pt x="120" y="322"/>
                    <a:pt x="118" y="325"/>
                  </a:cubicBezTo>
                  <a:cubicBezTo>
                    <a:pt x="117" y="326"/>
                    <a:pt x="115" y="327"/>
                    <a:pt x="113" y="328"/>
                  </a:cubicBezTo>
                  <a:cubicBezTo>
                    <a:pt x="111" y="329"/>
                    <a:pt x="110" y="328"/>
                    <a:pt x="108" y="326"/>
                  </a:cubicBezTo>
                  <a:cubicBezTo>
                    <a:pt x="107" y="326"/>
                    <a:pt x="100" y="319"/>
                    <a:pt x="103" y="318"/>
                  </a:cubicBezTo>
                  <a:cubicBezTo>
                    <a:pt x="101" y="319"/>
                    <a:pt x="100" y="315"/>
                    <a:pt x="99" y="314"/>
                  </a:cubicBezTo>
                  <a:cubicBezTo>
                    <a:pt x="98" y="311"/>
                    <a:pt x="97" y="309"/>
                    <a:pt x="98" y="306"/>
                  </a:cubicBezTo>
                  <a:cubicBezTo>
                    <a:pt x="99" y="307"/>
                    <a:pt x="99" y="308"/>
                    <a:pt x="99" y="309"/>
                  </a:cubicBezTo>
                  <a:cubicBezTo>
                    <a:pt x="99" y="307"/>
                    <a:pt x="99" y="312"/>
                    <a:pt x="100" y="312"/>
                  </a:cubicBezTo>
                  <a:cubicBezTo>
                    <a:pt x="100" y="311"/>
                    <a:pt x="100" y="309"/>
                    <a:pt x="99" y="308"/>
                  </a:cubicBezTo>
                  <a:cubicBezTo>
                    <a:pt x="99" y="307"/>
                    <a:pt x="98" y="306"/>
                    <a:pt x="98" y="305"/>
                  </a:cubicBezTo>
                  <a:cubicBezTo>
                    <a:pt x="98" y="307"/>
                    <a:pt x="97" y="305"/>
                    <a:pt x="97" y="304"/>
                  </a:cubicBezTo>
                  <a:cubicBezTo>
                    <a:pt x="97" y="303"/>
                    <a:pt x="96" y="303"/>
                    <a:pt x="96" y="301"/>
                  </a:cubicBezTo>
                  <a:cubicBezTo>
                    <a:pt x="95" y="299"/>
                    <a:pt x="94" y="296"/>
                    <a:pt x="93" y="294"/>
                  </a:cubicBezTo>
                  <a:cubicBezTo>
                    <a:pt x="93" y="293"/>
                    <a:pt x="87" y="283"/>
                    <a:pt x="87" y="283"/>
                  </a:cubicBezTo>
                  <a:cubicBezTo>
                    <a:pt x="83" y="278"/>
                    <a:pt x="81" y="273"/>
                    <a:pt x="80" y="267"/>
                  </a:cubicBezTo>
                  <a:cubicBezTo>
                    <a:pt x="79" y="265"/>
                    <a:pt x="79" y="263"/>
                    <a:pt x="78" y="261"/>
                  </a:cubicBezTo>
                  <a:cubicBezTo>
                    <a:pt x="78" y="260"/>
                    <a:pt x="77" y="259"/>
                    <a:pt x="77" y="258"/>
                  </a:cubicBezTo>
                  <a:cubicBezTo>
                    <a:pt x="76" y="257"/>
                    <a:pt x="75" y="254"/>
                    <a:pt x="76" y="255"/>
                  </a:cubicBezTo>
                  <a:cubicBezTo>
                    <a:pt x="75" y="254"/>
                    <a:pt x="75" y="252"/>
                    <a:pt x="74" y="250"/>
                  </a:cubicBezTo>
                  <a:cubicBezTo>
                    <a:pt x="73" y="250"/>
                    <a:pt x="70" y="248"/>
                    <a:pt x="73" y="247"/>
                  </a:cubicBezTo>
                  <a:cubicBezTo>
                    <a:pt x="71" y="248"/>
                    <a:pt x="71" y="246"/>
                    <a:pt x="70" y="245"/>
                  </a:cubicBezTo>
                  <a:cubicBezTo>
                    <a:pt x="70" y="244"/>
                    <a:pt x="70" y="243"/>
                    <a:pt x="69" y="243"/>
                  </a:cubicBezTo>
                  <a:cubicBezTo>
                    <a:pt x="69" y="242"/>
                    <a:pt x="67" y="241"/>
                    <a:pt x="69" y="241"/>
                  </a:cubicBezTo>
                  <a:cubicBezTo>
                    <a:pt x="68" y="241"/>
                    <a:pt x="67" y="240"/>
                    <a:pt x="67" y="239"/>
                  </a:cubicBezTo>
                  <a:cubicBezTo>
                    <a:pt x="67" y="238"/>
                    <a:pt x="67" y="238"/>
                    <a:pt x="66" y="237"/>
                  </a:cubicBezTo>
                  <a:cubicBezTo>
                    <a:pt x="64" y="234"/>
                    <a:pt x="63" y="231"/>
                    <a:pt x="62" y="229"/>
                  </a:cubicBezTo>
                  <a:cubicBezTo>
                    <a:pt x="62" y="227"/>
                    <a:pt x="61" y="225"/>
                    <a:pt x="61" y="223"/>
                  </a:cubicBezTo>
                  <a:cubicBezTo>
                    <a:pt x="61" y="221"/>
                    <a:pt x="60" y="219"/>
                    <a:pt x="60" y="217"/>
                  </a:cubicBezTo>
                  <a:cubicBezTo>
                    <a:pt x="59" y="215"/>
                    <a:pt x="58" y="213"/>
                    <a:pt x="58" y="211"/>
                  </a:cubicBezTo>
                  <a:cubicBezTo>
                    <a:pt x="57" y="210"/>
                    <a:pt x="55" y="206"/>
                    <a:pt x="57" y="207"/>
                  </a:cubicBezTo>
                  <a:cubicBezTo>
                    <a:pt x="57" y="207"/>
                    <a:pt x="54" y="203"/>
                    <a:pt x="56" y="204"/>
                  </a:cubicBezTo>
                  <a:cubicBezTo>
                    <a:pt x="56" y="203"/>
                    <a:pt x="54" y="202"/>
                    <a:pt x="55" y="200"/>
                  </a:cubicBezTo>
                  <a:cubicBezTo>
                    <a:pt x="56" y="201"/>
                    <a:pt x="56" y="201"/>
                    <a:pt x="56" y="201"/>
                  </a:cubicBezTo>
                  <a:cubicBezTo>
                    <a:pt x="56" y="200"/>
                    <a:pt x="56" y="199"/>
                    <a:pt x="55" y="199"/>
                  </a:cubicBezTo>
                  <a:cubicBezTo>
                    <a:pt x="56" y="198"/>
                    <a:pt x="56" y="197"/>
                    <a:pt x="55" y="196"/>
                  </a:cubicBezTo>
                  <a:cubicBezTo>
                    <a:pt x="55" y="197"/>
                    <a:pt x="55" y="198"/>
                    <a:pt x="54" y="198"/>
                  </a:cubicBezTo>
                  <a:cubicBezTo>
                    <a:pt x="53" y="196"/>
                    <a:pt x="54" y="192"/>
                    <a:pt x="56" y="195"/>
                  </a:cubicBezTo>
                  <a:cubicBezTo>
                    <a:pt x="56" y="194"/>
                    <a:pt x="52" y="194"/>
                    <a:pt x="53" y="192"/>
                  </a:cubicBezTo>
                  <a:cubicBezTo>
                    <a:pt x="54" y="192"/>
                    <a:pt x="52" y="190"/>
                    <a:pt x="52" y="189"/>
                  </a:cubicBezTo>
                  <a:cubicBezTo>
                    <a:pt x="51" y="188"/>
                    <a:pt x="51" y="186"/>
                    <a:pt x="52" y="184"/>
                  </a:cubicBezTo>
                  <a:cubicBezTo>
                    <a:pt x="52" y="182"/>
                    <a:pt x="54" y="179"/>
                    <a:pt x="53" y="176"/>
                  </a:cubicBezTo>
                  <a:cubicBezTo>
                    <a:pt x="52" y="176"/>
                    <a:pt x="52" y="171"/>
                    <a:pt x="50" y="173"/>
                  </a:cubicBezTo>
                  <a:cubicBezTo>
                    <a:pt x="51" y="172"/>
                    <a:pt x="51" y="172"/>
                    <a:pt x="50" y="173"/>
                  </a:cubicBezTo>
                  <a:cubicBezTo>
                    <a:pt x="51" y="171"/>
                    <a:pt x="49" y="171"/>
                    <a:pt x="49" y="170"/>
                  </a:cubicBezTo>
                  <a:cubicBezTo>
                    <a:pt x="49" y="169"/>
                    <a:pt x="49" y="168"/>
                    <a:pt x="50" y="168"/>
                  </a:cubicBezTo>
                  <a:cubicBezTo>
                    <a:pt x="50" y="167"/>
                    <a:pt x="53" y="166"/>
                    <a:pt x="54" y="165"/>
                  </a:cubicBezTo>
                  <a:cubicBezTo>
                    <a:pt x="51" y="167"/>
                    <a:pt x="45" y="165"/>
                    <a:pt x="49" y="162"/>
                  </a:cubicBezTo>
                  <a:cubicBezTo>
                    <a:pt x="48" y="163"/>
                    <a:pt x="46" y="162"/>
                    <a:pt x="47" y="160"/>
                  </a:cubicBezTo>
                  <a:cubicBezTo>
                    <a:pt x="48" y="159"/>
                    <a:pt x="50" y="160"/>
                    <a:pt x="50" y="159"/>
                  </a:cubicBezTo>
                  <a:cubicBezTo>
                    <a:pt x="49" y="159"/>
                    <a:pt x="46" y="159"/>
                    <a:pt x="45" y="157"/>
                  </a:cubicBezTo>
                  <a:cubicBezTo>
                    <a:pt x="45" y="158"/>
                    <a:pt x="44" y="158"/>
                    <a:pt x="44" y="158"/>
                  </a:cubicBezTo>
                  <a:cubicBezTo>
                    <a:pt x="44" y="159"/>
                    <a:pt x="45" y="159"/>
                    <a:pt x="45" y="160"/>
                  </a:cubicBezTo>
                  <a:cubicBezTo>
                    <a:pt x="45" y="161"/>
                    <a:pt x="44" y="162"/>
                    <a:pt x="43" y="162"/>
                  </a:cubicBezTo>
                  <a:cubicBezTo>
                    <a:pt x="44" y="163"/>
                    <a:pt x="44" y="163"/>
                    <a:pt x="44" y="163"/>
                  </a:cubicBezTo>
                  <a:cubicBezTo>
                    <a:pt x="43" y="163"/>
                    <a:pt x="42" y="163"/>
                    <a:pt x="42" y="164"/>
                  </a:cubicBezTo>
                  <a:cubicBezTo>
                    <a:pt x="45" y="165"/>
                    <a:pt x="46" y="167"/>
                    <a:pt x="44" y="170"/>
                  </a:cubicBezTo>
                  <a:cubicBezTo>
                    <a:pt x="44" y="170"/>
                    <a:pt x="44" y="172"/>
                    <a:pt x="43" y="172"/>
                  </a:cubicBezTo>
                  <a:cubicBezTo>
                    <a:pt x="41" y="173"/>
                    <a:pt x="40" y="174"/>
                    <a:pt x="38" y="175"/>
                  </a:cubicBezTo>
                  <a:cubicBezTo>
                    <a:pt x="36" y="176"/>
                    <a:pt x="33" y="178"/>
                    <a:pt x="30" y="177"/>
                  </a:cubicBezTo>
                  <a:cubicBezTo>
                    <a:pt x="27" y="176"/>
                    <a:pt x="23" y="173"/>
                    <a:pt x="21" y="171"/>
                  </a:cubicBezTo>
                  <a:cubicBezTo>
                    <a:pt x="19" y="167"/>
                    <a:pt x="15" y="164"/>
                    <a:pt x="12" y="161"/>
                  </a:cubicBezTo>
                  <a:cubicBezTo>
                    <a:pt x="11" y="160"/>
                    <a:pt x="8" y="157"/>
                    <a:pt x="11" y="156"/>
                  </a:cubicBezTo>
                  <a:cubicBezTo>
                    <a:pt x="12" y="156"/>
                    <a:pt x="12" y="158"/>
                    <a:pt x="13" y="158"/>
                  </a:cubicBezTo>
                  <a:cubicBezTo>
                    <a:pt x="14" y="159"/>
                    <a:pt x="16" y="158"/>
                    <a:pt x="16" y="157"/>
                  </a:cubicBezTo>
                  <a:cubicBezTo>
                    <a:pt x="17" y="158"/>
                    <a:pt x="22" y="155"/>
                    <a:pt x="23" y="154"/>
                  </a:cubicBezTo>
                  <a:cubicBezTo>
                    <a:pt x="23" y="154"/>
                    <a:pt x="23" y="152"/>
                    <a:pt x="24" y="151"/>
                  </a:cubicBezTo>
                  <a:cubicBezTo>
                    <a:pt x="25" y="150"/>
                    <a:pt x="26" y="150"/>
                    <a:pt x="25" y="148"/>
                  </a:cubicBezTo>
                  <a:cubicBezTo>
                    <a:pt x="24" y="149"/>
                    <a:pt x="25" y="151"/>
                    <a:pt x="23" y="151"/>
                  </a:cubicBezTo>
                  <a:cubicBezTo>
                    <a:pt x="22" y="151"/>
                    <a:pt x="21" y="151"/>
                    <a:pt x="19" y="151"/>
                  </a:cubicBezTo>
                  <a:cubicBezTo>
                    <a:pt x="18" y="152"/>
                    <a:pt x="18" y="153"/>
                    <a:pt x="16" y="153"/>
                  </a:cubicBezTo>
                  <a:cubicBezTo>
                    <a:pt x="15" y="153"/>
                    <a:pt x="13" y="152"/>
                    <a:pt x="11" y="151"/>
                  </a:cubicBezTo>
                  <a:cubicBezTo>
                    <a:pt x="10" y="150"/>
                    <a:pt x="8" y="150"/>
                    <a:pt x="7" y="149"/>
                  </a:cubicBezTo>
                  <a:cubicBezTo>
                    <a:pt x="6" y="148"/>
                    <a:pt x="6" y="146"/>
                    <a:pt x="4" y="146"/>
                  </a:cubicBezTo>
                  <a:cubicBezTo>
                    <a:pt x="0" y="144"/>
                    <a:pt x="5" y="141"/>
                    <a:pt x="6" y="140"/>
                  </a:cubicBezTo>
                  <a:cubicBezTo>
                    <a:pt x="4" y="139"/>
                    <a:pt x="3" y="144"/>
                    <a:pt x="0" y="143"/>
                  </a:cubicBezTo>
                  <a:cubicBezTo>
                    <a:pt x="1" y="142"/>
                    <a:pt x="1" y="141"/>
                    <a:pt x="0" y="14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49" name="Freeform 2023">
              <a:extLst>
                <a:ext uri="{FF2B5EF4-FFF2-40B4-BE49-F238E27FC236}">
                  <a16:creationId xmlns:a16="http://schemas.microsoft.com/office/drawing/2014/main" xmlns="" id="{BD5D4316-ACB2-4C75-AFC0-B9DA0A5970A6}"/>
                </a:ext>
              </a:extLst>
            </p:cNvPr>
            <p:cNvSpPr>
              <a:spLocks/>
            </p:cNvSpPr>
            <p:nvPr/>
          </p:nvSpPr>
          <p:spPr bwMode="auto">
            <a:xfrm>
              <a:off x="6046374" y="2382343"/>
              <a:ext cx="814607" cy="816958"/>
            </a:xfrm>
            <a:custGeom>
              <a:avLst/>
              <a:gdLst>
                <a:gd name="T0" fmla="*/ 20 w 293"/>
                <a:gd name="T1" fmla="*/ 134 h 329"/>
                <a:gd name="T2" fmla="*/ 17 w 293"/>
                <a:gd name="T3" fmla="*/ 114 h 329"/>
                <a:gd name="T4" fmla="*/ 22 w 293"/>
                <a:gd name="T5" fmla="*/ 93 h 329"/>
                <a:gd name="T6" fmla="*/ 46 w 293"/>
                <a:gd name="T7" fmla="*/ 66 h 329"/>
                <a:gd name="T8" fmla="*/ 51 w 293"/>
                <a:gd name="T9" fmla="*/ 45 h 329"/>
                <a:gd name="T10" fmla="*/ 43 w 293"/>
                <a:gd name="T11" fmla="*/ 27 h 329"/>
                <a:gd name="T12" fmla="*/ 40 w 293"/>
                <a:gd name="T13" fmla="*/ 9 h 329"/>
                <a:gd name="T14" fmla="*/ 72 w 293"/>
                <a:gd name="T15" fmla="*/ 2 h 329"/>
                <a:gd name="T16" fmla="*/ 89 w 293"/>
                <a:gd name="T17" fmla="*/ 16 h 329"/>
                <a:gd name="T18" fmla="*/ 97 w 293"/>
                <a:gd name="T19" fmla="*/ 36 h 329"/>
                <a:gd name="T20" fmla="*/ 97 w 293"/>
                <a:gd name="T21" fmla="*/ 50 h 329"/>
                <a:gd name="T22" fmla="*/ 112 w 293"/>
                <a:gd name="T23" fmla="*/ 58 h 329"/>
                <a:gd name="T24" fmla="*/ 115 w 293"/>
                <a:gd name="T25" fmla="*/ 80 h 329"/>
                <a:gd name="T26" fmla="*/ 144 w 293"/>
                <a:gd name="T27" fmla="*/ 94 h 329"/>
                <a:gd name="T28" fmla="*/ 171 w 293"/>
                <a:gd name="T29" fmla="*/ 104 h 329"/>
                <a:gd name="T30" fmla="*/ 199 w 293"/>
                <a:gd name="T31" fmla="*/ 109 h 329"/>
                <a:gd name="T32" fmla="*/ 207 w 293"/>
                <a:gd name="T33" fmla="*/ 97 h 329"/>
                <a:gd name="T34" fmla="*/ 224 w 293"/>
                <a:gd name="T35" fmla="*/ 103 h 329"/>
                <a:gd name="T36" fmla="*/ 236 w 293"/>
                <a:gd name="T37" fmla="*/ 93 h 329"/>
                <a:gd name="T38" fmla="*/ 262 w 293"/>
                <a:gd name="T39" fmla="*/ 74 h 329"/>
                <a:gd name="T40" fmla="*/ 280 w 293"/>
                <a:gd name="T41" fmla="*/ 75 h 329"/>
                <a:gd name="T42" fmla="*/ 290 w 293"/>
                <a:gd name="T43" fmla="*/ 86 h 329"/>
                <a:gd name="T44" fmla="*/ 281 w 293"/>
                <a:gd name="T45" fmla="*/ 100 h 329"/>
                <a:gd name="T46" fmla="*/ 275 w 293"/>
                <a:gd name="T47" fmla="*/ 113 h 329"/>
                <a:gd name="T48" fmla="*/ 262 w 293"/>
                <a:gd name="T49" fmla="*/ 138 h 329"/>
                <a:gd name="T50" fmla="*/ 256 w 293"/>
                <a:gd name="T51" fmla="*/ 160 h 329"/>
                <a:gd name="T52" fmla="*/ 244 w 293"/>
                <a:gd name="T53" fmla="*/ 150 h 329"/>
                <a:gd name="T54" fmla="*/ 245 w 293"/>
                <a:gd name="T55" fmla="*/ 136 h 329"/>
                <a:gd name="T56" fmla="*/ 221 w 293"/>
                <a:gd name="T57" fmla="*/ 120 h 329"/>
                <a:gd name="T58" fmla="*/ 208 w 293"/>
                <a:gd name="T59" fmla="*/ 110 h 329"/>
                <a:gd name="T60" fmla="*/ 208 w 293"/>
                <a:gd name="T61" fmla="*/ 120 h 329"/>
                <a:gd name="T62" fmla="*/ 206 w 293"/>
                <a:gd name="T63" fmla="*/ 132 h 329"/>
                <a:gd name="T64" fmla="*/ 215 w 293"/>
                <a:gd name="T65" fmla="*/ 147 h 329"/>
                <a:gd name="T66" fmla="*/ 219 w 293"/>
                <a:gd name="T67" fmla="*/ 166 h 329"/>
                <a:gd name="T68" fmla="*/ 214 w 293"/>
                <a:gd name="T69" fmla="*/ 168 h 329"/>
                <a:gd name="T70" fmla="*/ 210 w 293"/>
                <a:gd name="T71" fmla="*/ 162 h 329"/>
                <a:gd name="T72" fmla="*/ 197 w 293"/>
                <a:gd name="T73" fmla="*/ 180 h 329"/>
                <a:gd name="T74" fmla="*/ 182 w 293"/>
                <a:gd name="T75" fmla="*/ 192 h 329"/>
                <a:gd name="T76" fmla="*/ 157 w 293"/>
                <a:gd name="T77" fmla="*/ 219 h 329"/>
                <a:gd name="T78" fmla="*/ 142 w 293"/>
                <a:gd name="T79" fmla="*/ 234 h 329"/>
                <a:gd name="T80" fmla="*/ 136 w 293"/>
                <a:gd name="T81" fmla="*/ 262 h 329"/>
                <a:gd name="T82" fmla="*/ 134 w 293"/>
                <a:gd name="T83" fmla="*/ 289 h 329"/>
                <a:gd name="T84" fmla="*/ 129 w 293"/>
                <a:gd name="T85" fmla="*/ 305 h 329"/>
                <a:gd name="T86" fmla="*/ 118 w 293"/>
                <a:gd name="T87" fmla="*/ 325 h 329"/>
                <a:gd name="T88" fmla="*/ 99 w 293"/>
                <a:gd name="T89" fmla="*/ 309 h 329"/>
                <a:gd name="T90" fmla="*/ 93 w 293"/>
                <a:gd name="T91" fmla="*/ 294 h 329"/>
                <a:gd name="T92" fmla="*/ 74 w 293"/>
                <a:gd name="T93" fmla="*/ 250 h 329"/>
                <a:gd name="T94" fmla="*/ 66 w 293"/>
                <a:gd name="T95" fmla="*/ 237 h 329"/>
                <a:gd name="T96" fmla="*/ 56 w 293"/>
                <a:gd name="T97" fmla="*/ 204 h 329"/>
                <a:gd name="T98" fmla="*/ 56 w 293"/>
                <a:gd name="T99" fmla="*/ 195 h 329"/>
                <a:gd name="T100" fmla="*/ 50 w 293"/>
                <a:gd name="T101" fmla="*/ 173 h 329"/>
                <a:gd name="T102" fmla="*/ 50 w 293"/>
                <a:gd name="T103" fmla="*/ 159 h 329"/>
                <a:gd name="T104" fmla="*/ 42 w 293"/>
                <a:gd name="T105" fmla="*/ 164 h 329"/>
                <a:gd name="T106" fmla="*/ 12 w 293"/>
                <a:gd name="T107" fmla="*/ 161 h 329"/>
                <a:gd name="T108" fmla="*/ 25 w 293"/>
                <a:gd name="T109" fmla="*/ 148 h 329"/>
                <a:gd name="T110" fmla="*/ 4 w 293"/>
                <a:gd name="T111" fmla="*/ 146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3" h="329">
                  <a:moveTo>
                    <a:pt x="0" y="141"/>
                  </a:moveTo>
                  <a:cubicBezTo>
                    <a:pt x="0" y="138"/>
                    <a:pt x="3" y="138"/>
                    <a:pt x="5" y="138"/>
                  </a:cubicBezTo>
                  <a:cubicBezTo>
                    <a:pt x="7" y="138"/>
                    <a:pt x="6" y="135"/>
                    <a:pt x="6" y="134"/>
                  </a:cubicBezTo>
                  <a:cubicBezTo>
                    <a:pt x="7" y="135"/>
                    <a:pt x="10" y="134"/>
                    <a:pt x="11" y="134"/>
                  </a:cubicBezTo>
                  <a:cubicBezTo>
                    <a:pt x="14" y="135"/>
                    <a:pt x="16" y="136"/>
                    <a:pt x="19" y="136"/>
                  </a:cubicBezTo>
                  <a:cubicBezTo>
                    <a:pt x="19" y="136"/>
                    <a:pt x="19" y="134"/>
                    <a:pt x="20" y="134"/>
                  </a:cubicBezTo>
                  <a:cubicBezTo>
                    <a:pt x="21" y="134"/>
                    <a:pt x="23" y="132"/>
                    <a:pt x="24" y="133"/>
                  </a:cubicBezTo>
                  <a:cubicBezTo>
                    <a:pt x="26" y="136"/>
                    <a:pt x="27" y="135"/>
                    <a:pt x="30" y="133"/>
                  </a:cubicBezTo>
                  <a:cubicBezTo>
                    <a:pt x="26" y="131"/>
                    <a:pt x="29" y="130"/>
                    <a:pt x="29" y="129"/>
                  </a:cubicBezTo>
                  <a:cubicBezTo>
                    <a:pt x="28" y="125"/>
                    <a:pt x="25" y="123"/>
                    <a:pt x="24" y="121"/>
                  </a:cubicBezTo>
                  <a:cubicBezTo>
                    <a:pt x="24" y="120"/>
                    <a:pt x="24" y="117"/>
                    <a:pt x="22" y="118"/>
                  </a:cubicBezTo>
                  <a:cubicBezTo>
                    <a:pt x="18" y="118"/>
                    <a:pt x="17" y="116"/>
                    <a:pt x="17" y="114"/>
                  </a:cubicBezTo>
                  <a:cubicBezTo>
                    <a:pt x="17" y="112"/>
                    <a:pt x="18" y="109"/>
                    <a:pt x="17" y="108"/>
                  </a:cubicBezTo>
                  <a:cubicBezTo>
                    <a:pt x="14" y="106"/>
                    <a:pt x="11" y="107"/>
                    <a:pt x="10" y="103"/>
                  </a:cubicBezTo>
                  <a:cubicBezTo>
                    <a:pt x="9" y="101"/>
                    <a:pt x="11" y="98"/>
                    <a:pt x="12" y="96"/>
                  </a:cubicBezTo>
                  <a:cubicBezTo>
                    <a:pt x="13" y="95"/>
                    <a:pt x="14" y="94"/>
                    <a:pt x="14" y="92"/>
                  </a:cubicBezTo>
                  <a:cubicBezTo>
                    <a:pt x="15" y="91"/>
                    <a:pt x="17" y="89"/>
                    <a:pt x="18" y="89"/>
                  </a:cubicBezTo>
                  <a:cubicBezTo>
                    <a:pt x="20" y="90"/>
                    <a:pt x="20" y="93"/>
                    <a:pt x="22" y="93"/>
                  </a:cubicBezTo>
                  <a:cubicBezTo>
                    <a:pt x="23" y="93"/>
                    <a:pt x="24" y="92"/>
                    <a:pt x="25" y="92"/>
                  </a:cubicBezTo>
                  <a:cubicBezTo>
                    <a:pt x="27" y="91"/>
                    <a:pt x="28" y="92"/>
                    <a:pt x="30" y="91"/>
                  </a:cubicBezTo>
                  <a:cubicBezTo>
                    <a:pt x="32" y="91"/>
                    <a:pt x="32" y="88"/>
                    <a:pt x="34" y="86"/>
                  </a:cubicBezTo>
                  <a:cubicBezTo>
                    <a:pt x="36" y="84"/>
                    <a:pt x="35" y="81"/>
                    <a:pt x="38" y="79"/>
                  </a:cubicBezTo>
                  <a:cubicBezTo>
                    <a:pt x="41" y="78"/>
                    <a:pt x="42" y="75"/>
                    <a:pt x="43" y="72"/>
                  </a:cubicBezTo>
                  <a:cubicBezTo>
                    <a:pt x="44" y="70"/>
                    <a:pt x="43" y="67"/>
                    <a:pt x="46" y="66"/>
                  </a:cubicBezTo>
                  <a:cubicBezTo>
                    <a:pt x="47" y="65"/>
                    <a:pt x="48" y="65"/>
                    <a:pt x="49" y="64"/>
                  </a:cubicBezTo>
                  <a:cubicBezTo>
                    <a:pt x="50" y="62"/>
                    <a:pt x="48" y="62"/>
                    <a:pt x="48" y="61"/>
                  </a:cubicBezTo>
                  <a:cubicBezTo>
                    <a:pt x="48" y="61"/>
                    <a:pt x="50" y="57"/>
                    <a:pt x="51" y="57"/>
                  </a:cubicBezTo>
                  <a:cubicBezTo>
                    <a:pt x="52" y="55"/>
                    <a:pt x="54" y="54"/>
                    <a:pt x="55" y="53"/>
                  </a:cubicBezTo>
                  <a:cubicBezTo>
                    <a:pt x="53" y="53"/>
                    <a:pt x="53" y="51"/>
                    <a:pt x="53" y="49"/>
                  </a:cubicBezTo>
                  <a:cubicBezTo>
                    <a:pt x="53" y="47"/>
                    <a:pt x="51" y="46"/>
                    <a:pt x="51" y="45"/>
                  </a:cubicBezTo>
                  <a:cubicBezTo>
                    <a:pt x="52" y="42"/>
                    <a:pt x="57" y="41"/>
                    <a:pt x="58" y="40"/>
                  </a:cubicBezTo>
                  <a:cubicBezTo>
                    <a:pt x="61" y="37"/>
                    <a:pt x="54" y="37"/>
                    <a:pt x="52" y="36"/>
                  </a:cubicBezTo>
                  <a:cubicBezTo>
                    <a:pt x="51" y="36"/>
                    <a:pt x="51" y="34"/>
                    <a:pt x="50" y="33"/>
                  </a:cubicBezTo>
                  <a:cubicBezTo>
                    <a:pt x="49" y="32"/>
                    <a:pt x="48" y="32"/>
                    <a:pt x="47" y="32"/>
                  </a:cubicBezTo>
                  <a:cubicBezTo>
                    <a:pt x="47" y="31"/>
                    <a:pt x="47" y="30"/>
                    <a:pt x="46" y="30"/>
                  </a:cubicBezTo>
                  <a:cubicBezTo>
                    <a:pt x="45" y="29"/>
                    <a:pt x="42" y="28"/>
                    <a:pt x="43" y="27"/>
                  </a:cubicBezTo>
                  <a:cubicBezTo>
                    <a:pt x="44" y="25"/>
                    <a:pt x="44" y="24"/>
                    <a:pt x="43" y="23"/>
                  </a:cubicBezTo>
                  <a:cubicBezTo>
                    <a:pt x="42" y="22"/>
                    <a:pt x="41" y="21"/>
                    <a:pt x="42" y="20"/>
                  </a:cubicBezTo>
                  <a:cubicBezTo>
                    <a:pt x="42" y="20"/>
                    <a:pt x="45" y="18"/>
                    <a:pt x="43" y="18"/>
                  </a:cubicBezTo>
                  <a:cubicBezTo>
                    <a:pt x="42" y="18"/>
                    <a:pt x="39" y="18"/>
                    <a:pt x="40" y="16"/>
                  </a:cubicBezTo>
                  <a:cubicBezTo>
                    <a:pt x="41" y="14"/>
                    <a:pt x="39" y="15"/>
                    <a:pt x="38" y="14"/>
                  </a:cubicBezTo>
                  <a:cubicBezTo>
                    <a:pt x="37" y="13"/>
                    <a:pt x="39" y="10"/>
                    <a:pt x="40" y="9"/>
                  </a:cubicBezTo>
                  <a:cubicBezTo>
                    <a:pt x="42" y="8"/>
                    <a:pt x="45" y="9"/>
                    <a:pt x="47" y="10"/>
                  </a:cubicBezTo>
                  <a:cubicBezTo>
                    <a:pt x="50" y="10"/>
                    <a:pt x="52" y="11"/>
                    <a:pt x="55" y="12"/>
                  </a:cubicBezTo>
                  <a:cubicBezTo>
                    <a:pt x="57" y="12"/>
                    <a:pt x="58" y="11"/>
                    <a:pt x="60" y="10"/>
                  </a:cubicBezTo>
                  <a:cubicBezTo>
                    <a:pt x="62" y="9"/>
                    <a:pt x="64" y="9"/>
                    <a:pt x="66" y="9"/>
                  </a:cubicBezTo>
                  <a:cubicBezTo>
                    <a:pt x="66" y="9"/>
                    <a:pt x="69" y="6"/>
                    <a:pt x="69" y="5"/>
                  </a:cubicBezTo>
                  <a:cubicBezTo>
                    <a:pt x="68" y="4"/>
                    <a:pt x="71" y="2"/>
                    <a:pt x="72" y="2"/>
                  </a:cubicBezTo>
                  <a:cubicBezTo>
                    <a:pt x="73" y="1"/>
                    <a:pt x="74" y="1"/>
                    <a:pt x="75" y="0"/>
                  </a:cubicBezTo>
                  <a:cubicBezTo>
                    <a:pt x="75" y="0"/>
                    <a:pt x="75" y="0"/>
                    <a:pt x="76" y="1"/>
                  </a:cubicBezTo>
                  <a:cubicBezTo>
                    <a:pt x="78" y="2"/>
                    <a:pt x="78" y="3"/>
                    <a:pt x="79" y="4"/>
                  </a:cubicBezTo>
                  <a:cubicBezTo>
                    <a:pt x="80" y="5"/>
                    <a:pt x="80" y="8"/>
                    <a:pt x="82" y="9"/>
                  </a:cubicBezTo>
                  <a:cubicBezTo>
                    <a:pt x="84" y="11"/>
                    <a:pt x="88" y="13"/>
                    <a:pt x="91" y="15"/>
                  </a:cubicBezTo>
                  <a:cubicBezTo>
                    <a:pt x="91" y="15"/>
                    <a:pt x="90" y="16"/>
                    <a:pt x="89" y="16"/>
                  </a:cubicBezTo>
                  <a:cubicBezTo>
                    <a:pt x="88" y="17"/>
                    <a:pt x="89" y="17"/>
                    <a:pt x="89" y="20"/>
                  </a:cubicBezTo>
                  <a:cubicBezTo>
                    <a:pt x="90" y="22"/>
                    <a:pt x="91" y="24"/>
                    <a:pt x="92" y="25"/>
                  </a:cubicBezTo>
                  <a:cubicBezTo>
                    <a:pt x="94" y="27"/>
                    <a:pt x="96" y="27"/>
                    <a:pt x="97" y="28"/>
                  </a:cubicBezTo>
                  <a:cubicBezTo>
                    <a:pt x="98" y="28"/>
                    <a:pt x="98" y="29"/>
                    <a:pt x="98" y="30"/>
                  </a:cubicBezTo>
                  <a:cubicBezTo>
                    <a:pt x="98" y="31"/>
                    <a:pt x="99" y="31"/>
                    <a:pt x="99" y="32"/>
                  </a:cubicBezTo>
                  <a:cubicBezTo>
                    <a:pt x="101" y="34"/>
                    <a:pt x="98" y="35"/>
                    <a:pt x="97" y="36"/>
                  </a:cubicBezTo>
                  <a:cubicBezTo>
                    <a:pt x="96" y="37"/>
                    <a:pt x="95" y="39"/>
                    <a:pt x="93" y="36"/>
                  </a:cubicBezTo>
                  <a:cubicBezTo>
                    <a:pt x="92" y="34"/>
                    <a:pt x="91" y="34"/>
                    <a:pt x="89" y="35"/>
                  </a:cubicBezTo>
                  <a:cubicBezTo>
                    <a:pt x="90" y="36"/>
                    <a:pt x="90" y="37"/>
                    <a:pt x="90" y="38"/>
                  </a:cubicBezTo>
                  <a:cubicBezTo>
                    <a:pt x="90" y="39"/>
                    <a:pt x="91" y="40"/>
                    <a:pt x="92" y="41"/>
                  </a:cubicBezTo>
                  <a:cubicBezTo>
                    <a:pt x="95" y="43"/>
                    <a:pt x="93" y="44"/>
                    <a:pt x="95" y="46"/>
                  </a:cubicBezTo>
                  <a:cubicBezTo>
                    <a:pt x="96" y="47"/>
                    <a:pt x="95" y="51"/>
                    <a:pt x="97" y="50"/>
                  </a:cubicBezTo>
                  <a:cubicBezTo>
                    <a:pt x="97" y="50"/>
                    <a:pt x="98" y="49"/>
                    <a:pt x="99" y="49"/>
                  </a:cubicBezTo>
                  <a:cubicBezTo>
                    <a:pt x="100" y="49"/>
                    <a:pt x="100" y="50"/>
                    <a:pt x="101" y="51"/>
                  </a:cubicBezTo>
                  <a:cubicBezTo>
                    <a:pt x="101" y="52"/>
                    <a:pt x="103" y="54"/>
                    <a:pt x="105" y="54"/>
                  </a:cubicBezTo>
                  <a:cubicBezTo>
                    <a:pt x="106" y="55"/>
                    <a:pt x="107" y="54"/>
                    <a:pt x="109" y="55"/>
                  </a:cubicBezTo>
                  <a:cubicBezTo>
                    <a:pt x="109" y="56"/>
                    <a:pt x="110" y="56"/>
                    <a:pt x="111" y="56"/>
                  </a:cubicBezTo>
                  <a:cubicBezTo>
                    <a:pt x="112" y="57"/>
                    <a:pt x="112" y="58"/>
                    <a:pt x="112" y="58"/>
                  </a:cubicBezTo>
                  <a:cubicBezTo>
                    <a:pt x="112" y="59"/>
                    <a:pt x="113" y="59"/>
                    <a:pt x="114" y="60"/>
                  </a:cubicBezTo>
                  <a:cubicBezTo>
                    <a:pt x="117" y="60"/>
                    <a:pt x="119" y="61"/>
                    <a:pt x="121" y="63"/>
                  </a:cubicBezTo>
                  <a:cubicBezTo>
                    <a:pt x="118" y="64"/>
                    <a:pt x="118" y="69"/>
                    <a:pt x="116" y="70"/>
                  </a:cubicBezTo>
                  <a:cubicBezTo>
                    <a:pt x="116" y="70"/>
                    <a:pt x="116" y="72"/>
                    <a:pt x="115" y="72"/>
                  </a:cubicBezTo>
                  <a:cubicBezTo>
                    <a:pt x="115" y="74"/>
                    <a:pt x="116" y="74"/>
                    <a:pt x="116" y="75"/>
                  </a:cubicBezTo>
                  <a:cubicBezTo>
                    <a:pt x="116" y="77"/>
                    <a:pt x="114" y="78"/>
                    <a:pt x="115" y="80"/>
                  </a:cubicBezTo>
                  <a:cubicBezTo>
                    <a:pt x="116" y="81"/>
                    <a:pt x="119" y="84"/>
                    <a:pt x="119" y="82"/>
                  </a:cubicBezTo>
                  <a:cubicBezTo>
                    <a:pt x="121" y="83"/>
                    <a:pt x="123" y="84"/>
                    <a:pt x="125" y="85"/>
                  </a:cubicBezTo>
                  <a:cubicBezTo>
                    <a:pt x="127" y="86"/>
                    <a:pt x="128" y="87"/>
                    <a:pt x="130" y="89"/>
                  </a:cubicBezTo>
                  <a:cubicBezTo>
                    <a:pt x="131" y="89"/>
                    <a:pt x="134" y="91"/>
                    <a:pt x="135" y="91"/>
                  </a:cubicBezTo>
                  <a:cubicBezTo>
                    <a:pt x="137" y="90"/>
                    <a:pt x="139" y="92"/>
                    <a:pt x="140" y="93"/>
                  </a:cubicBezTo>
                  <a:cubicBezTo>
                    <a:pt x="141" y="93"/>
                    <a:pt x="143" y="93"/>
                    <a:pt x="144" y="94"/>
                  </a:cubicBezTo>
                  <a:cubicBezTo>
                    <a:pt x="145" y="95"/>
                    <a:pt x="145" y="96"/>
                    <a:pt x="148" y="96"/>
                  </a:cubicBezTo>
                  <a:cubicBezTo>
                    <a:pt x="149" y="97"/>
                    <a:pt x="150" y="98"/>
                    <a:pt x="151" y="97"/>
                  </a:cubicBezTo>
                  <a:cubicBezTo>
                    <a:pt x="153" y="95"/>
                    <a:pt x="154" y="97"/>
                    <a:pt x="156" y="98"/>
                  </a:cubicBezTo>
                  <a:cubicBezTo>
                    <a:pt x="155" y="94"/>
                    <a:pt x="163" y="98"/>
                    <a:pt x="163" y="98"/>
                  </a:cubicBezTo>
                  <a:cubicBezTo>
                    <a:pt x="165" y="98"/>
                    <a:pt x="165" y="101"/>
                    <a:pt x="167" y="102"/>
                  </a:cubicBezTo>
                  <a:cubicBezTo>
                    <a:pt x="168" y="102"/>
                    <a:pt x="170" y="103"/>
                    <a:pt x="171" y="104"/>
                  </a:cubicBezTo>
                  <a:cubicBezTo>
                    <a:pt x="172" y="106"/>
                    <a:pt x="174" y="104"/>
                    <a:pt x="175" y="104"/>
                  </a:cubicBezTo>
                  <a:cubicBezTo>
                    <a:pt x="177" y="104"/>
                    <a:pt x="176" y="107"/>
                    <a:pt x="180" y="106"/>
                  </a:cubicBezTo>
                  <a:cubicBezTo>
                    <a:pt x="180" y="106"/>
                    <a:pt x="185" y="107"/>
                    <a:pt x="186" y="108"/>
                  </a:cubicBezTo>
                  <a:cubicBezTo>
                    <a:pt x="188" y="109"/>
                    <a:pt x="188" y="108"/>
                    <a:pt x="191" y="107"/>
                  </a:cubicBezTo>
                  <a:cubicBezTo>
                    <a:pt x="191" y="109"/>
                    <a:pt x="193" y="110"/>
                    <a:pt x="195" y="109"/>
                  </a:cubicBezTo>
                  <a:cubicBezTo>
                    <a:pt x="195" y="109"/>
                    <a:pt x="198" y="109"/>
                    <a:pt x="199" y="109"/>
                  </a:cubicBezTo>
                  <a:cubicBezTo>
                    <a:pt x="201" y="109"/>
                    <a:pt x="201" y="109"/>
                    <a:pt x="201" y="107"/>
                  </a:cubicBezTo>
                  <a:cubicBezTo>
                    <a:pt x="202" y="104"/>
                    <a:pt x="200" y="103"/>
                    <a:pt x="199" y="100"/>
                  </a:cubicBezTo>
                  <a:cubicBezTo>
                    <a:pt x="198" y="99"/>
                    <a:pt x="199" y="97"/>
                    <a:pt x="199" y="95"/>
                  </a:cubicBezTo>
                  <a:cubicBezTo>
                    <a:pt x="199" y="94"/>
                    <a:pt x="199" y="92"/>
                    <a:pt x="199" y="90"/>
                  </a:cubicBezTo>
                  <a:cubicBezTo>
                    <a:pt x="201" y="90"/>
                    <a:pt x="203" y="89"/>
                    <a:pt x="205" y="89"/>
                  </a:cubicBezTo>
                  <a:cubicBezTo>
                    <a:pt x="208" y="90"/>
                    <a:pt x="205" y="95"/>
                    <a:pt x="207" y="97"/>
                  </a:cubicBezTo>
                  <a:cubicBezTo>
                    <a:pt x="207" y="97"/>
                    <a:pt x="208" y="98"/>
                    <a:pt x="208" y="98"/>
                  </a:cubicBezTo>
                  <a:cubicBezTo>
                    <a:pt x="207" y="99"/>
                    <a:pt x="207" y="99"/>
                    <a:pt x="207" y="101"/>
                  </a:cubicBezTo>
                  <a:cubicBezTo>
                    <a:pt x="209" y="103"/>
                    <a:pt x="211" y="103"/>
                    <a:pt x="214" y="104"/>
                  </a:cubicBezTo>
                  <a:cubicBezTo>
                    <a:pt x="216" y="104"/>
                    <a:pt x="217" y="106"/>
                    <a:pt x="219" y="105"/>
                  </a:cubicBezTo>
                  <a:cubicBezTo>
                    <a:pt x="219" y="105"/>
                    <a:pt x="221" y="105"/>
                    <a:pt x="221" y="105"/>
                  </a:cubicBezTo>
                  <a:cubicBezTo>
                    <a:pt x="222" y="104"/>
                    <a:pt x="223" y="103"/>
                    <a:pt x="224" y="103"/>
                  </a:cubicBezTo>
                  <a:cubicBezTo>
                    <a:pt x="227" y="105"/>
                    <a:pt x="230" y="104"/>
                    <a:pt x="233" y="104"/>
                  </a:cubicBezTo>
                  <a:cubicBezTo>
                    <a:pt x="234" y="104"/>
                    <a:pt x="235" y="103"/>
                    <a:pt x="236" y="104"/>
                  </a:cubicBezTo>
                  <a:cubicBezTo>
                    <a:pt x="237" y="105"/>
                    <a:pt x="239" y="104"/>
                    <a:pt x="240" y="104"/>
                  </a:cubicBezTo>
                  <a:cubicBezTo>
                    <a:pt x="243" y="103"/>
                    <a:pt x="240" y="102"/>
                    <a:pt x="240" y="100"/>
                  </a:cubicBezTo>
                  <a:cubicBezTo>
                    <a:pt x="241" y="95"/>
                    <a:pt x="236" y="98"/>
                    <a:pt x="236" y="95"/>
                  </a:cubicBezTo>
                  <a:cubicBezTo>
                    <a:pt x="235" y="94"/>
                    <a:pt x="234" y="92"/>
                    <a:pt x="236" y="93"/>
                  </a:cubicBezTo>
                  <a:cubicBezTo>
                    <a:pt x="238" y="93"/>
                    <a:pt x="239" y="93"/>
                    <a:pt x="241" y="92"/>
                  </a:cubicBezTo>
                  <a:cubicBezTo>
                    <a:pt x="243" y="92"/>
                    <a:pt x="244" y="93"/>
                    <a:pt x="245" y="89"/>
                  </a:cubicBezTo>
                  <a:cubicBezTo>
                    <a:pt x="245" y="87"/>
                    <a:pt x="249" y="86"/>
                    <a:pt x="249" y="84"/>
                  </a:cubicBezTo>
                  <a:cubicBezTo>
                    <a:pt x="249" y="80"/>
                    <a:pt x="254" y="82"/>
                    <a:pt x="255" y="80"/>
                  </a:cubicBezTo>
                  <a:cubicBezTo>
                    <a:pt x="257" y="79"/>
                    <a:pt x="258" y="77"/>
                    <a:pt x="260" y="76"/>
                  </a:cubicBezTo>
                  <a:cubicBezTo>
                    <a:pt x="260" y="75"/>
                    <a:pt x="261" y="75"/>
                    <a:pt x="262" y="74"/>
                  </a:cubicBezTo>
                  <a:cubicBezTo>
                    <a:pt x="262" y="74"/>
                    <a:pt x="265" y="76"/>
                    <a:pt x="266" y="76"/>
                  </a:cubicBezTo>
                  <a:cubicBezTo>
                    <a:pt x="265" y="76"/>
                    <a:pt x="266" y="75"/>
                    <a:pt x="267" y="76"/>
                  </a:cubicBezTo>
                  <a:cubicBezTo>
                    <a:pt x="268" y="77"/>
                    <a:pt x="269" y="77"/>
                    <a:pt x="270" y="77"/>
                  </a:cubicBezTo>
                  <a:cubicBezTo>
                    <a:pt x="271" y="77"/>
                    <a:pt x="271" y="76"/>
                    <a:pt x="272" y="75"/>
                  </a:cubicBezTo>
                  <a:cubicBezTo>
                    <a:pt x="272" y="74"/>
                    <a:pt x="275" y="73"/>
                    <a:pt x="276" y="72"/>
                  </a:cubicBezTo>
                  <a:cubicBezTo>
                    <a:pt x="280" y="75"/>
                    <a:pt x="280" y="75"/>
                    <a:pt x="280" y="75"/>
                  </a:cubicBezTo>
                  <a:cubicBezTo>
                    <a:pt x="277" y="77"/>
                    <a:pt x="278" y="77"/>
                    <a:pt x="278" y="78"/>
                  </a:cubicBezTo>
                  <a:cubicBezTo>
                    <a:pt x="279" y="79"/>
                    <a:pt x="281" y="77"/>
                    <a:pt x="282" y="77"/>
                  </a:cubicBezTo>
                  <a:cubicBezTo>
                    <a:pt x="281" y="78"/>
                    <a:pt x="284" y="79"/>
                    <a:pt x="283" y="81"/>
                  </a:cubicBezTo>
                  <a:cubicBezTo>
                    <a:pt x="283" y="82"/>
                    <a:pt x="282" y="83"/>
                    <a:pt x="281" y="85"/>
                  </a:cubicBezTo>
                  <a:cubicBezTo>
                    <a:pt x="281" y="86"/>
                    <a:pt x="283" y="84"/>
                    <a:pt x="284" y="84"/>
                  </a:cubicBezTo>
                  <a:cubicBezTo>
                    <a:pt x="286" y="84"/>
                    <a:pt x="288" y="86"/>
                    <a:pt x="290" y="86"/>
                  </a:cubicBezTo>
                  <a:cubicBezTo>
                    <a:pt x="291" y="85"/>
                    <a:pt x="292" y="87"/>
                    <a:pt x="292" y="89"/>
                  </a:cubicBezTo>
                  <a:cubicBezTo>
                    <a:pt x="292" y="89"/>
                    <a:pt x="293" y="90"/>
                    <a:pt x="293" y="90"/>
                  </a:cubicBezTo>
                  <a:cubicBezTo>
                    <a:pt x="293" y="91"/>
                    <a:pt x="291" y="92"/>
                    <a:pt x="291" y="93"/>
                  </a:cubicBezTo>
                  <a:cubicBezTo>
                    <a:pt x="287" y="96"/>
                    <a:pt x="292" y="98"/>
                    <a:pt x="293" y="101"/>
                  </a:cubicBezTo>
                  <a:cubicBezTo>
                    <a:pt x="291" y="102"/>
                    <a:pt x="290" y="98"/>
                    <a:pt x="288" y="98"/>
                  </a:cubicBezTo>
                  <a:cubicBezTo>
                    <a:pt x="283" y="99"/>
                    <a:pt x="282" y="99"/>
                    <a:pt x="281" y="100"/>
                  </a:cubicBezTo>
                  <a:cubicBezTo>
                    <a:pt x="280" y="102"/>
                    <a:pt x="280" y="103"/>
                    <a:pt x="279" y="103"/>
                  </a:cubicBezTo>
                  <a:cubicBezTo>
                    <a:pt x="278" y="104"/>
                    <a:pt x="278" y="104"/>
                    <a:pt x="277" y="104"/>
                  </a:cubicBezTo>
                  <a:cubicBezTo>
                    <a:pt x="277" y="105"/>
                    <a:pt x="277" y="105"/>
                    <a:pt x="276" y="106"/>
                  </a:cubicBezTo>
                  <a:cubicBezTo>
                    <a:pt x="276" y="106"/>
                    <a:pt x="274" y="105"/>
                    <a:pt x="273" y="107"/>
                  </a:cubicBezTo>
                  <a:cubicBezTo>
                    <a:pt x="273" y="108"/>
                    <a:pt x="273" y="109"/>
                    <a:pt x="274" y="111"/>
                  </a:cubicBezTo>
                  <a:cubicBezTo>
                    <a:pt x="274" y="111"/>
                    <a:pt x="274" y="112"/>
                    <a:pt x="275" y="113"/>
                  </a:cubicBezTo>
                  <a:cubicBezTo>
                    <a:pt x="275" y="114"/>
                    <a:pt x="274" y="115"/>
                    <a:pt x="274" y="116"/>
                  </a:cubicBezTo>
                  <a:cubicBezTo>
                    <a:pt x="274" y="119"/>
                    <a:pt x="270" y="121"/>
                    <a:pt x="271" y="123"/>
                  </a:cubicBezTo>
                  <a:cubicBezTo>
                    <a:pt x="272" y="124"/>
                    <a:pt x="273" y="125"/>
                    <a:pt x="273" y="126"/>
                  </a:cubicBezTo>
                  <a:cubicBezTo>
                    <a:pt x="272" y="131"/>
                    <a:pt x="270" y="135"/>
                    <a:pt x="269" y="140"/>
                  </a:cubicBezTo>
                  <a:cubicBezTo>
                    <a:pt x="268" y="139"/>
                    <a:pt x="265" y="138"/>
                    <a:pt x="264" y="138"/>
                  </a:cubicBezTo>
                  <a:cubicBezTo>
                    <a:pt x="263" y="138"/>
                    <a:pt x="262" y="138"/>
                    <a:pt x="262" y="138"/>
                  </a:cubicBezTo>
                  <a:cubicBezTo>
                    <a:pt x="261" y="138"/>
                    <a:pt x="261" y="137"/>
                    <a:pt x="260" y="138"/>
                  </a:cubicBezTo>
                  <a:cubicBezTo>
                    <a:pt x="261" y="140"/>
                    <a:pt x="261" y="143"/>
                    <a:pt x="262" y="146"/>
                  </a:cubicBezTo>
                  <a:cubicBezTo>
                    <a:pt x="262" y="147"/>
                    <a:pt x="262" y="151"/>
                    <a:pt x="260" y="149"/>
                  </a:cubicBezTo>
                  <a:cubicBezTo>
                    <a:pt x="260" y="152"/>
                    <a:pt x="260" y="154"/>
                    <a:pt x="261" y="157"/>
                  </a:cubicBezTo>
                  <a:cubicBezTo>
                    <a:pt x="261" y="158"/>
                    <a:pt x="262" y="161"/>
                    <a:pt x="260" y="159"/>
                  </a:cubicBezTo>
                  <a:cubicBezTo>
                    <a:pt x="260" y="164"/>
                    <a:pt x="258" y="162"/>
                    <a:pt x="256" y="160"/>
                  </a:cubicBezTo>
                  <a:cubicBezTo>
                    <a:pt x="257" y="161"/>
                    <a:pt x="256" y="162"/>
                    <a:pt x="256" y="162"/>
                  </a:cubicBezTo>
                  <a:cubicBezTo>
                    <a:pt x="254" y="155"/>
                    <a:pt x="252" y="149"/>
                    <a:pt x="250" y="142"/>
                  </a:cubicBezTo>
                  <a:cubicBezTo>
                    <a:pt x="249" y="140"/>
                    <a:pt x="247" y="143"/>
                    <a:pt x="246" y="142"/>
                  </a:cubicBezTo>
                  <a:cubicBezTo>
                    <a:pt x="247" y="143"/>
                    <a:pt x="246" y="144"/>
                    <a:pt x="246" y="145"/>
                  </a:cubicBezTo>
                  <a:cubicBezTo>
                    <a:pt x="245" y="146"/>
                    <a:pt x="246" y="147"/>
                    <a:pt x="246" y="148"/>
                  </a:cubicBezTo>
                  <a:cubicBezTo>
                    <a:pt x="246" y="150"/>
                    <a:pt x="245" y="151"/>
                    <a:pt x="244" y="150"/>
                  </a:cubicBezTo>
                  <a:cubicBezTo>
                    <a:pt x="242" y="149"/>
                    <a:pt x="242" y="148"/>
                    <a:pt x="241" y="147"/>
                  </a:cubicBezTo>
                  <a:cubicBezTo>
                    <a:pt x="241" y="147"/>
                    <a:pt x="241" y="148"/>
                    <a:pt x="241" y="149"/>
                  </a:cubicBezTo>
                  <a:cubicBezTo>
                    <a:pt x="240" y="147"/>
                    <a:pt x="239" y="145"/>
                    <a:pt x="238" y="143"/>
                  </a:cubicBezTo>
                  <a:cubicBezTo>
                    <a:pt x="238" y="140"/>
                    <a:pt x="240" y="138"/>
                    <a:pt x="240" y="137"/>
                  </a:cubicBezTo>
                  <a:cubicBezTo>
                    <a:pt x="241" y="137"/>
                    <a:pt x="242" y="137"/>
                    <a:pt x="242" y="135"/>
                  </a:cubicBezTo>
                  <a:cubicBezTo>
                    <a:pt x="243" y="136"/>
                    <a:pt x="244" y="135"/>
                    <a:pt x="245" y="136"/>
                  </a:cubicBezTo>
                  <a:cubicBezTo>
                    <a:pt x="245" y="133"/>
                    <a:pt x="249" y="130"/>
                    <a:pt x="247" y="127"/>
                  </a:cubicBezTo>
                  <a:cubicBezTo>
                    <a:pt x="248" y="127"/>
                    <a:pt x="250" y="127"/>
                    <a:pt x="249" y="126"/>
                  </a:cubicBezTo>
                  <a:cubicBezTo>
                    <a:pt x="247" y="125"/>
                    <a:pt x="245" y="124"/>
                    <a:pt x="243" y="124"/>
                  </a:cubicBezTo>
                  <a:cubicBezTo>
                    <a:pt x="241" y="124"/>
                    <a:pt x="240" y="124"/>
                    <a:pt x="238" y="124"/>
                  </a:cubicBezTo>
                  <a:cubicBezTo>
                    <a:pt x="236" y="124"/>
                    <a:pt x="234" y="124"/>
                    <a:pt x="231" y="124"/>
                  </a:cubicBezTo>
                  <a:cubicBezTo>
                    <a:pt x="228" y="124"/>
                    <a:pt x="221" y="124"/>
                    <a:pt x="221" y="120"/>
                  </a:cubicBezTo>
                  <a:cubicBezTo>
                    <a:pt x="221" y="118"/>
                    <a:pt x="221" y="112"/>
                    <a:pt x="218" y="112"/>
                  </a:cubicBezTo>
                  <a:cubicBezTo>
                    <a:pt x="218" y="113"/>
                    <a:pt x="218" y="114"/>
                    <a:pt x="217" y="114"/>
                  </a:cubicBezTo>
                  <a:cubicBezTo>
                    <a:pt x="216" y="114"/>
                    <a:pt x="214" y="113"/>
                    <a:pt x="213" y="112"/>
                  </a:cubicBezTo>
                  <a:cubicBezTo>
                    <a:pt x="212" y="111"/>
                    <a:pt x="212" y="109"/>
                    <a:pt x="210" y="109"/>
                  </a:cubicBezTo>
                  <a:cubicBezTo>
                    <a:pt x="211" y="110"/>
                    <a:pt x="211" y="110"/>
                    <a:pt x="211" y="111"/>
                  </a:cubicBezTo>
                  <a:cubicBezTo>
                    <a:pt x="211" y="111"/>
                    <a:pt x="210" y="111"/>
                    <a:pt x="208" y="110"/>
                  </a:cubicBezTo>
                  <a:cubicBezTo>
                    <a:pt x="208" y="110"/>
                    <a:pt x="207" y="109"/>
                    <a:pt x="207" y="108"/>
                  </a:cubicBezTo>
                  <a:cubicBezTo>
                    <a:pt x="206" y="108"/>
                    <a:pt x="205" y="107"/>
                    <a:pt x="204" y="107"/>
                  </a:cubicBezTo>
                  <a:cubicBezTo>
                    <a:pt x="204" y="108"/>
                    <a:pt x="204" y="108"/>
                    <a:pt x="204" y="108"/>
                  </a:cubicBezTo>
                  <a:cubicBezTo>
                    <a:pt x="204" y="108"/>
                    <a:pt x="206" y="108"/>
                    <a:pt x="206" y="109"/>
                  </a:cubicBezTo>
                  <a:cubicBezTo>
                    <a:pt x="203" y="111"/>
                    <a:pt x="201" y="115"/>
                    <a:pt x="205" y="117"/>
                  </a:cubicBezTo>
                  <a:cubicBezTo>
                    <a:pt x="206" y="117"/>
                    <a:pt x="207" y="119"/>
                    <a:pt x="208" y="120"/>
                  </a:cubicBezTo>
                  <a:cubicBezTo>
                    <a:pt x="209" y="120"/>
                    <a:pt x="211" y="119"/>
                    <a:pt x="211" y="121"/>
                  </a:cubicBezTo>
                  <a:cubicBezTo>
                    <a:pt x="211" y="123"/>
                    <a:pt x="214" y="122"/>
                    <a:pt x="213" y="124"/>
                  </a:cubicBezTo>
                  <a:cubicBezTo>
                    <a:pt x="212" y="123"/>
                    <a:pt x="210" y="124"/>
                    <a:pt x="209" y="124"/>
                  </a:cubicBezTo>
                  <a:cubicBezTo>
                    <a:pt x="208" y="124"/>
                    <a:pt x="208" y="124"/>
                    <a:pt x="208" y="125"/>
                  </a:cubicBezTo>
                  <a:cubicBezTo>
                    <a:pt x="208" y="126"/>
                    <a:pt x="206" y="129"/>
                    <a:pt x="205" y="126"/>
                  </a:cubicBezTo>
                  <a:cubicBezTo>
                    <a:pt x="205" y="128"/>
                    <a:pt x="203" y="130"/>
                    <a:pt x="206" y="132"/>
                  </a:cubicBezTo>
                  <a:cubicBezTo>
                    <a:pt x="207" y="133"/>
                    <a:pt x="210" y="133"/>
                    <a:pt x="211" y="134"/>
                  </a:cubicBezTo>
                  <a:cubicBezTo>
                    <a:pt x="213" y="136"/>
                    <a:pt x="212" y="137"/>
                    <a:pt x="213" y="138"/>
                  </a:cubicBezTo>
                  <a:cubicBezTo>
                    <a:pt x="213" y="139"/>
                    <a:pt x="210" y="140"/>
                    <a:pt x="212" y="142"/>
                  </a:cubicBezTo>
                  <a:cubicBezTo>
                    <a:pt x="213" y="143"/>
                    <a:pt x="213" y="143"/>
                    <a:pt x="214" y="144"/>
                  </a:cubicBezTo>
                  <a:cubicBezTo>
                    <a:pt x="214" y="144"/>
                    <a:pt x="214" y="146"/>
                    <a:pt x="214" y="147"/>
                  </a:cubicBezTo>
                  <a:cubicBezTo>
                    <a:pt x="214" y="147"/>
                    <a:pt x="215" y="147"/>
                    <a:pt x="215" y="147"/>
                  </a:cubicBezTo>
                  <a:cubicBezTo>
                    <a:pt x="217" y="147"/>
                    <a:pt x="216" y="149"/>
                    <a:pt x="216" y="150"/>
                  </a:cubicBezTo>
                  <a:cubicBezTo>
                    <a:pt x="216" y="151"/>
                    <a:pt x="217" y="152"/>
                    <a:pt x="217" y="153"/>
                  </a:cubicBezTo>
                  <a:cubicBezTo>
                    <a:pt x="217" y="155"/>
                    <a:pt x="218" y="156"/>
                    <a:pt x="218" y="157"/>
                  </a:cubicBezTo>
                  <a:cubicBezTo>
                    <a:pt x="219" y="159"/>
                    <a:pt x="219" y="161"/>
                    <a:pt x="219" y="163"/>
                  </a:cubicBezTo>
                  <a:cubicBezTo>
                    <a:pt x="218" y="163"/>
                    <a:pt x="218" y="162"/>
                    <a:pt x="217" y="162"/>
                  </a:cubicBezTo>
                  <a:cubicBezTo>
                    <a:pt x="218" y="163"/>
                    <a:pt x="220" y="165"/>
                    <a:pt x="219" y="166"/>
                  </a:cubicBezTo>
                  <a:cubicBezTo>
                    <a:pt x="218" y="167"/>
                    <a:pt x="217" y="165"/>
                    <a:pt x="217" y="165"/>
                  </a:cubicBezTo>
                  <a:cubicBezTo>
                    <a:pt x="217" y="166"/>
                    <a:pt x="216" y="167"/>
                    <a:pt x="216" y="165"/>
                  </a:cubicBezTo>
                  <a:cubicBezTo>
                    <a:pt x="215" y="164"/>
                    <a:pt x="216" y="162"/>
                    <a:pt x="216" y="160"/>
                  </a:cubicBezTo>
                  <a:cubicBezTo>
                    <a:pt x="215" y="161"/>
                    <a:pt x="216" y="162"/>
                    <a:pt x="215" y="163"/>
                  </a:cubicBezTo>
                  <a:cubicBezTo>
                    <a:pt x="215" y="162"/>
                    <a:pt x="214" y="161"/>
                    <a:pt x="215" y="159"/>
                  </a:cubicBezTo>
                  <a:cubicBezTo>
                    <a:pt x="213" y="161"/>
                    <a:pt x="215" y="166"/>
                    <a:pt x="214" y="168"/>
                  </a:cubicBezTo>
                  <a:cubicBezTo>
                    <a:pt x="214" y="166"/>
                    <a:pt x="214" y="164"/>
                    <a:pt x="213" y="163"/>
                  </a:cubicBezTo>
                  <a:cubicBezTo>
                    <a:pt x="213" y="163"/>
                    <a:pt x="213" y="167"/>
                    <a:pt x="213" y="166"/>
                  </a:cubicBezTo>
                  <a:cubicBezTo>
                    <a:pt x="212" y="166"/>
                    <a:pt x="212" y="166"/>
                    <a:pt x="212" y="166"/>
                  </a:cubicBezTo>
                  <a:cubicBezTo>
                    <a:pt x="211" y="164"/>
                    <a:pt x="212" y="168"/>
                    <a:pt x="211" y="165"/>
                  </a:cubicBezTo>
                  <a:cubicBezTo>
                    <a:pt x="212" y="166"/>
                    <a:pt x="212" y="167"/>
                    <a:pt x="211" y="167"/>
                  </a:cubicBezTo>
                  <a:cubicBezTo>
                    <a:pt x="210" y="166"/>
                    <a:pt x="210" y="163"/>
                    <a:pt x="210" y="162"/>
                  </a:cubicBezTo>
                  <a:cubicBezTo>
                    <a:pt x="209" y="159"/>
                    <a:pt x="207" y="160"/>
                    <a:pt x="207" y="157"/>
                  </a:cubicBezTo>
                  <a:cubicBezTo>
                    <a:pt x="207" y="160"/>
                    <a:pt x="210" y="159"/>
                    <a:pt x="209" y="162"/>
                  </a:cubicBezTo>
                  <a:cubicBezTo>
                    <a:pt x="207" y="165"/>
                    <a:pt x="205" y="166"/>
                    <a:pt x="202" y="167"/>
                  </a:cubicBezTo>
                  <a:cubicBezTo>
                    <a:pt x="200" y="168"/>
                    <a:pt x="198" y="169"/>
                    <a:pt x="197" y="171"/>
                  </a:cubicBezTo>
                  <a:cubicBezTo>
                    <a:pt x="197" y="172"/>
                    <a:pt x="198" y="177"/>
                    <a:pt x="199" y="178"/>
                  </a:cubicBezTo>
                  <a:cubicBezTo>
                    <a:pt x="199" y="179"/>
                    <a:pt x="198" y="179"/>
                    <a:pt x="197" y="180"/>
                  </a:cubicBezTo>
                  <a:cubicBezTo>
                    <a:pt x="197" y="181"/>
                    <a:pt x="198" y="181"/>
                    <a:pt x="196" y="183"/>
                  </a:cubicBezTo>
                  <a:cubicBezTo>
                    <a:pt x="195" y="184"/>
                    <a:pt x="194" y="187"/>
                    <a:pt x="191" y="184"/>
                  </a:cubicBezTo>
                  <a:cubicBezTo>
                    <a:pt x="192" y="185"/>
                    <a:pt x="193" y="186"/>
                    <a:pt x="194" y="186"/>
                  </a:cubicBezTo>
                  <a:cubicBezTo>
                    <a:pt x="191" y="188"/>
                    <a:pt x="188" y="189"/>
                    <a:pt x="185" y="190"/>
                  </a:cubicBezTo>
                  <a:cubicBezTo>
                    <a:pt x="186" y="189"/>
                    <a:pt x="186" y="187"/>
                    <a:pt x="184" y="187"/>
                  </a:cubicBezTo>
                  <a:cubicBezTo>
                    <a:pt x="183" y="188"/>
                    <a:pt x="181" y="190"/>
                    <a:pt x="182" y="192"/>
                  </a:cubicBezTo>
                  <a:cubicBezTo>
                    <a:pt x="182" y="191"/>
                    <a:pt x="184" y="189"/>
                    <a:pt x="184" y="190"/>
                  </a:cubicBezTo>
                  <a:cubicBezTo>
                    <a:pt x="183" y="191"/>
                    <a:pt x="182" y="193"/>
                    <a:pt x="181" y="194"/>
                  </a:cubicBezTo>
                  <a:cubicBezTo>
                    <a:pt x="178" y="196"/>
                    <a:pt x="177" y="199"/>
                    <a:pt x="176" y="201"/>
                  </a:cubicBezTo>
                  <a:cubicBezTo>
                    <a:pt x="174" y="204"/>
                    <a:pt x="172" y="207"/>
                    <a:pt x="170" y="208"/>
                  </a:cubicBezTo>
                  <a:cubicBezTo>
                    <a:pt x="167" y="209"/>
                    <a:pt x="167" y="212"/>
                    <a:pt x="164" y="214"/>
                  </a:cubicBezTo>
                  <a:cubicBezTo>
                    <a:pt x="166" y="215"/>
                    <a:pt x="158" y="218"/>
                    <a:pt x="157" y="219"/>
                  </a:cubicBezTo>
                  <a:cubicBezTo>
                    <a:pt x="156" y="220"/>
                    <a:pt x="156" y="221"/>
                    <a:pt x="155" y="222"/>
                  </a:cubicBezTo>
                  <a:cubicBezTo>
                    <a:pt x="154" y="224"/>
                    <a:pt x="157" y="224"/>
                    <a:pt x="156" y="226"/>
                  </a:cubicBezTo>
                  <a:cubicBezTo>
                    <a:pt x="154" y="230"/>
                    <a:pt x="150" y="230"/>
                    <a:pt x="147" y="230"/>
                  </a:cubicBezTo>
                  <a:cubicBezTo>
                    <a:pt x="145" y="230"/>
                    <a:pt x="145" y="231"/>
                    <a:pt x="145" y="232"/>
                  </a:cubicBezTo>
                  <a:cubicBezTo>
                    <a:pt x="144" y="233"/>
                    <a:pt x="143" y="235"/>
                    <a:pt x="143" y="237"/>
                  </a:cubicBezTo>
                  <a:cubicBezTo>
                    <a:pt x="142" y="236"/>
                    <a:pt x="142" y="235"/>
                    <a:pt x="142" y="234"/>
                  </a:cubicBezTo>
                  <a:cubicBezTo>
                    <a:pt x="142" y="235"/>
                    <a:pt x="141" y="236"/>
                    <a:pt x="141" y="237"/>
                  </a:cubicBezTo>
                  <a:cubicBezTo>
                    <a:pt x="142" y="234"/>
                    <a:pt x="137" y="236"/>
                    <a:pt x="136" y="237"/>
                  </a:cubicBezTo>
                  <a:cubicBezTo>
                    <a:pt x="135" y="240"/>
                    <a:pt x="133" y="243"/>
                    <a:pt x="134" y="246"/>
                  </a:cubicBezTo>
                  <a:cubicBezTo>
                    <a:pt x="135" y="248"/>
                    <a:pt x="136" y="251"/>
                    <a:pt x="136" y="253"/>
                  </a:cubicBezTo>
                  <a:cubicBezTo>
                    <a:pt x="136" y="257"/>
                    <a:pt x="137" y="260"/>
                    <a:pt x="138" y="264"/>
                  </a:cubicBezTo>
                  <a:cubicBezTo>
                    <a:pt x="137" y="263"/>
                    <a:pt x="136" y="260"/>
                    <a:pt x="136" y="262"/>
                  </a:cubicBezTo>
                  <a:cubicBezTo>
                    <a:pt x="135" y="261"/>
                    <a:pt x="135" y="263"/>
                    <a:pt x="136" y="263"/>
                  </a:cubicBezTo>
                  <a:cubicBezTo>
                    <a:pt x="137" y="264"/>
                    <a:pt x="137" y="264"/>
                    <a:pt x="138" y="265"/>
                  </a:cubicBezTo>
                  <a:cubicBezTo>
                    <a:pt x="139" y="267"/>
                    <a:pt x="138" y="271"/>
                    <a:pt x="138" y="273"/>
                  </a:cubicBezTo>
                  <a:cubicBezTo>
                    <a:pt x="137" y="276"/>
                    <a:pt x="135" y="279"/>
                    <a:pt x="134" y="282"/>
                  </a:cubicBezTo>
                  <a:cubicBezTo>
                    <a:pt x="134" y="285"/>
                    <a:pt x="135" y="288"/>
                    <a:pt x="133" y="290"/>
                  </a:cubicBezTo>
                  <a:cubicBezTo>
                    <a:pt x="134" y="289"/>
                    <a:pt x="134" y="289"/>
                    <a:pt x="134" y="289"/>
                  </a:cubicBezTo>
                  <a:cubicBezTo>
                    <a:pt x="135" y="291"/>
                    <a:pt x="135" y="293"/>
                    <a:pt x="135" y="294"/>
                  </a:cubicBezTo>
                  <a:cubicBezTo>
                    <a:pt x="135" y="297"/>
                    <a:pt x="136" y="300"/>
                    <a:pt x="136" y="302"/>
                  </a:cubicBezTo>
                  <a:cubicBezTo>
                    <a:pt x="135" y="302"/>
                    <a:pt x="134" y="302"/>
                    <a:pt x="134" y="302"/>
                  </a:cubicBezTo>
                  <a:cubicBezTo>
                    <a:pt x="136" y="303"/>
                    <a:pt x="134" y="302"/>
                    <a:pt x="133" y="302"/>
                  </a:cubicBezTo>
                  <a:cubicBezTo>
                    <a:pt x="132" y="302"/>
                    <a:pt x="131" y="301"/>
                    <a:pt x="130" y="303"/>
                  </a:cubicBezTo>
                  <a:cubicBezTo>
                    <a:pt x="130" y="303"/>
                    <a:pt x="129" y="304"/>
                    <a:pt x="129" y="305"/>
                  </a:cubicBezTo>
                  <a:cubicBezTo>
                    <a:pt x="130" y="306"/>
                    <a:pt x="128" y="307"/>
                    <a:pt x="128" y="308"/>
                  </a:cubicBezTo>
                  <a:cubicBezTo>
                    <a:pt x="127" y="309"/>
                    <a:pt x="125" y="313"/>
                    <a:pt x="128" y="314"/>
                  </a:cubicBezTo>
                  <a:cubicBezTo>
                    <a:pt x="129" y="315"/>
                    <a:pt x="129" y="314"/>
                    <a:pt x="130" y="314"/>
                  </a:cubicBezTo>
                  <a:cubicBezTo>
                    <a:pt x="131" y="314"/>
                    <a:pt x="132" y="316"/>
                    <a:pt x="132" y="316"/>
                  </a:cubicBezTo>
                  <a:cubicBezTo>
                    <a:pt x="129" y="313"/>
                    <a:pt x="125" y="315"/>
                    <a:pt x="122" y="316"/>
                  </a:cubicBezTo>
                  <a:cubicBezTo>
                    <a:pt x="118" y="318"/>
                    <a:pt x="120" y="322"/>
                    <a:pt x="118" y="325"/>
                  </a:cubicBezTo>
                  <a:cubicBezTo>
                    <a:pt x="117" y="326"/>
                    <a:pt x="115" y="327"/>
                    <a:pt x="113" y="328"/>
                  </a:cubicBezTo>
                  <a:cubicBezTo>
                    <a:pt x="111" y="329"/>
                    <a:pt x="110" y="328"/>
                    <a:pt x="108" y="326"/>
                  </a:cubicBezTo>
                  <a:cubicBezTo>
                    <a:pt x="107" y="326"/>
                    <a:pt x="100" y="319"/>
                    <a:pt x="103" y="318"/>
                  </a:cubicBezTo>
                  <a:cubicBezTo>
                    <a:pt x="101" y="319"/>
                    <a:pt x="100" y="315"/>
                    <a:pt x="99" y="314"/>
                  </a:cubicBezTo>
                  <a:cubicBezTo>
                    <a:pt x="98" y="311"/>
                    <a:pt x="97" y="309"/>
                    <a:pt x="98" y="306"/>
                  </a:cubicBezTo>
                  <a:cubicBezTo>
                    <a:pt x="99" y="307"/>
                    <a:pt x="99" y="308"/>
                    <a:pt x="99" y="309"/>
                  </a:cubicBezTo>
                  <a:cubicBezTo>
                    <a:pt x="99" y="307"/>
                    <a:pt x="99" y="312"/>
                    <a:pt x="100" y="312"/>
                  </a:cubicBezTo>
                  <a:cubicBezTo>
                    <a:pt x="100" y="311"/>
                    <a:pt x="100" y="309"/>
                    <a:pt x="99" y="308"/>
                  </a:cubicBezTo>
                  <a:cubicBezTo>
                    <a:pt x="99" y="307"/>
                    <a:pt x="98" y="306"/>
                    <a:pt x="98" y="305"/>
                  </a:cubicBezTo>
                  <a:cubicBezTo>
                    <a:pt x="98" y="307"/>
                    <a:pt x="97" y="305"/>
                    <a:pt x="97" y="304"/>
                  </a:cubicBezTo>
                  <a:cubicBezTo>
                    <a:pt x="97" y="303"/>
                    <a:pt x="96" y="303"/>
                    <a:pt x="96" y="301"/>
                  </a:cubicBezTo>
                  <a:cubicBezTo>
                    <a:pt x="95" y="299"/>
                    <a:pt x="94" y="296"/>
                    <a:pt x="93" y="294"/>
                  </a:cubicBezTo>
                  <a:cubicBezTo>
                    <a:pt x="93" y="293"/>
                    <a:pt x="87" y="283"/>
                    <a:pt x="87" y="283"/>
                  </a:cubicBezTo>
                  <a:cubicBezTo>
                    <a:pt x="83" y="278"/>
                    <a:pt x="81" y="273"/>
                    <a:pt x="80" y="267"/>
                  </a:cubicBezTo>
                  <a:cubicBezTo>
                    <a:pt x="79" y="265"/>
                    <a:pt x="79" y="263"/>
                    <a:pt x="78" y="261"/>
                  </a:cubicBezTo>
                  <a:cubicBezTo>
                    <a:pt x="78" y="260"/>
                    <a:pt x="77" y="259"/>
                    <a:pt x="77" y="258"/>
                  </a:cubicBezTo>
                  <a:cubicBezTo>
                    <a:pt x="76" y="257"/>
                    <a:pt x="75" y="254"/>
                    <a:pt x="76" y="255"/>
                  </a:cubicBezTo>
                  <a:cubicBezTo>
                    <a:pt x="75" y="254"/>
                    <a:pt x="75" y="252"/>
                    <a:pt x="74" y="250"/>
                  </a:cubicBezTo>
                  <a:cubicBezTo>
                    <a:pt x="73" y="250"/>
                    <a:pt x="70" y="248"/>
                    <a:pt x="73" y="247"/>
                  </a:cubicBezTo>
                  <a:cubicBezTo>
                    <a:pt x="71" y="248"/>
                    <a:pt x="71" y="246"/>
                    <a:pt x="70" y="245"/>
                  </a:cubicBezTo>
                  <a:cubicBezTo>
                    <a:pt x="70" y="244"/>
                    <a:pt x="70" y="243"/>
                    <a:pt x="69" y="243"/>
                  </a:cubicBezTo>
                  <a:cubicBezTo>
                    <a:pt x="69" y="242"/>
                    <a:pt x="67" y="241"/>
                    <a:pt x="69" y="241"/>
                  </a:cubicBezTo>
                  <a:cubicBezTo>
                    <a:pt x="68" y="241"/>
                    <a:pt x="67" y="240"/>
                    <a:pt x="67" y="239"/>
                  </a:cubicBezTo>
                  <a:cubicBezTo>
                    <a:pt x="67" y="238"/>
                    <a:pt x="67" y="238"/>
                    <a:pt x="66" y="237"/>
                  </a:cubicBezTo>
                  <a:cubicBezTo>
                    <a:pt x="64" y="234"/>
                    <a:pt x="63" y="231"/>
                    <a:pt x="62" y="229"/>
                  </a:cubicBezTo>
                  <a:cubicBezTo>
                    <a:pt x="62" y="227"/>
                    <a:pt x="61" y="225"/>
                    <a:pt x="61" y="223"/>
                  </a:cubicBezTo>
                  <a:cubicBezTo>
                    <a:pt x="61" y="221"/>
                    <a:pt x="60" y="219"/>
                    <a:pt x="60" y="217"/>
                  </a:cubicBezTo>
                  <a:cubicBezTo>
                    <a:pt x="59" y="215"/>
                    <a:pt x="58" y="213"/>
                    <a:pt x="58" y="211"/>
                  </a:cubicBezTo>
                  <a:cubicBezTo>
                    <a:pt x="57" y="210"/>
                    <a:pt x="55" y="206"/>
                    <a:pt x="57" y="207"/>
                  </a:cubicBezTo>
                  <a:cubicBezTo>
                    <a:pt x="57" y="207"/>
                    <a:pt x="54" y="203"/>
                    <a:pt x="56" y="204"/>
                  </a:cubicBezTo>
                  <a:cubicBezTo>
                    <a:pt x="56" y="203"/>
                    <a:pt x="54" y="202"/>
                    <a:pt x="55" y="200"/>
                  </a:cubicBezTo>
                  <a:cubicBezTo>
                    <a:pt x="56" y="201"/>
                    <a:pt x="56" y="201"/>
                    <a:pt x="56" y="201"/>
                  </a:cubicBezTo>
                  <a:cubicBezTo>
                    <a:pt x="56" y="200"/>
                    <a:pt x="56" y="199"/>
                    <a:pt x="55" y="199"/>
                  </a:cubicBezTo>
                  <a:cubicBezTo>
                    <a:pt x="56" y="198"/>
                    <a:pt x="56" y="197"/>
                    <a:pt x="55" y="196"/>
                  </a:cubicBezTo>
                  <a:cubicBezTo>
                    <a:pt x="55" y="197"/>
                    <a:pt x="55" y="198"/>
                    <a:pt x="54" y="198"/>
                  </a:cubicBezTo>
                  <a:cubicBezTo>
                    <a:pt x="53" y="196"/>
                    <a:pt x="54" y="192"/>
                    <a:pt x="56" y="195"/>
                  </a:cubicBezTo>
                  <a:cubicBezTo>
                    <a:pt x="56" y="194"/>
                    <a:pt x="52" y="194"/>
                    <a:pt x="53" y="192"/>
                  </a:cubicBezTo>
                  <a:cubicBezTo>
                    <a:pt x="54" y="192"/>
                    <a:pt x="52" y="190"/>
                    <a:pt x="52" y="189"/>
                  </a:cubicBezTo>
                  <a:cubicBezTo>
                    <a:pt x="51" y="188"/>
                    <a:pt x="51" y="186"/>
                    <a:pt x="52" y="184"/>
                  </a:cubicBezTo>
                  <a:cubicBezTo>
                    <a:pt x="52" y="182"/>
                    <a:pt x="54" y="179"/>
                    <a:pt x="53" y="176"/>
                  </a:cubicBezTo>
                  <a:cubicBezTo>
                    <a:pt x="52" y="176"/>
                    <a:pt x="52" y="171"/>
                    <a:pt x="50" y="173"/>
                  </a:cubicBezTo>
                  <a:cubicBezTo>
                    <a:pt x="51" y="172"/>
                    <a:pt x="51" y="172"/>
                    <a:pt x="50" y="173"/>
                  </a:cubicBezTo>
                  <a:cubicBezTo>
                    <a:pt x="51" y="171"/>
                    <a:pt x="49" y="171"/>
                    <a:pt x="49" y="170"/>
                  </a:cubicBezTo>
                  <a:cubicBezTo>
                    <a:pt x="49" y="169"/>
                    <a:pt x="49" y="168"/>
                    <a:pt x="50" y="168"/>
                  </a:cubicBezTo>
                  <a:cubicBezTo>
                    <a:pt x="50" y="167"/>
                    <a:pt x="53" y="166"/>
                    <a:pt x="54" y="165"/>
                  </a:cubicBezTo>
                  <a:cubicBezTo>
                    <a:pt x="51" y="167"/>
                    <a:pt x="45" y="165"/>
                    <a:pt x="49" y="162"/>
                  </a:cubicBezTo>
                  <a:cubicBezTo>
                    <a:pt x="48" y="163"/>
                    <a:pt x="46" y="162"/>
                    <a:pt x="47" y="160"/>
                  </a:cubicBezTo>
                  <a:cubicBezTo>
                    <a:pt x="48" y="159"/>
                    <a:pt x="50" y="160"/>
                    <a:pt x="50" y="159"/>
                  </a:cubicBezTo>
                  <a:cubicBezTo>
                    <a:pt x="49" y="159"/>
                    <a:pt x="46" y="159"/>
                    <a:pt x="45" y="157"/>
                  </a:cubicBezTo>
                  <a:cubicBezTo>
                    <a:pt x="45" y="158"/>
                    <a:pt x="44" y="158"/>
                    <a:pt x="44" y="158"/>
                  </a:cubicBezTo>
                  <a:cubicBezTo>
                    <a:pt x="44" y="159"/>
                    <a:pt x="45" y="159"/>
                    <a:pt x="45" y="160"/>
                  </a:cubicBezTo>
                  <a:cubicBezTo>
                    <a:pt x="45" y="161"/>
                    <a:pt x="44" y="162"/>
                    <a:pt x="43" y="162"/>
                  </a:cubicBezTo>
                  <a:cubicBezTo>
                    <a:pt x="44" y="163"/>
                    <a:pt x="44" y="163"/>
                    <a:pt x="44" y="163"/>
                  </a:cubicBezTo>
                  <a:cubicBezTo>
                    <a:pt x="43" y="163"/>
                    <a:pt x="42" y="163"/>
                    <a:pt x="42" y="164"/>
                  </a:cubicBezTo>
                  <a:cubicBezTo>
                    <a:pt x="45" y="165"/>
                    <a:pt x="46" y="167"/>
                    <a:pt x="44" y="170"/>
                  </a:cubicBezTo>
                  <a:cubicBezTo>
                    <a:pt x="44" y="170"/>
                    <a:pt x="44" y="172"/>
                    <a:pt x="43" y="172"/>
                  </a:cubicBezTo>
                  <a:cubicBezTo>
                    <a:pt x="41" y="173"/>
                    <a:pt x="40" y="174"/>
                    <a:pt x="38" y="175"/>
                  </a:cubicBezTo>
                  <a:cubicBezTo>
                    <a:pt x="36" y="176"/>
                    <a:pt x="33" y="178"/>
                    <a:pt x="30" y="177"/>
                  </a:cubicBezTo>
                  <a:cubicBezTo>
                    <a:pt x="27" y="176"/>
                    <a:pt x="23" y="173"/>
                    <a:pt x="21" y="171"/>
                  </a:cubicBezTo>
                  <a:cubicBezTo>
                    <a:pt x="19" y="167"/>
                    <a:pt x="15" y="164"/>
                    <a:pt x="12" y="161"/>
                  </a:cubicBezTo>
                  <a:cubicBezTo>
                    <a:pt x="11" y="160"/>
                    <a:pt x="8" y="157"/>
                    <a:pt x="11" y="156"/>
                  </a:cubicBezTo>
                  <a:cubicBezTo>
                    <a:pt x="12" y="156"/>
                    <a:pt x="12" y="158"/>
                    <a:pt x="13" y="158"/>
                  </a:cubicBezTo>
                  <a:cubicBezTo>
                    <a:pt x="14" y="159"/>
                    <a:pt x="16" y="158"/>
                    <a:pt x="16" y="157"/>
                  </a:cubicBezTo>
                  <a:cubicBezTo>
                    <a:pt x="17" y="158"/>
                    <a:pt x="22" y="155"/>
                    <a:pt x="23" y="154"/>
                  </a:cubicBezTo>
                  <a:cubicBezTo>
                    <a:pt x="23" y="154"/>
                    <a:pt x="23" y="152"/>
                    <a:pt x="24" y="151"/>
                  </a:cubicBezTo>
                  <a:cubicBezTo>
                    <a:pt x="25" y="150"/>
                    <a:pt x="26" y="150"/>
                    <a:pt x="25" y="148"/>
                  </a:cubicBezTo>
                  <a:cubicBezTo>
                    <a:pt x="24" y="149"/>
                    <a:pt x="25" y="151"/>
                    <a:pt x="23" y="151"/>
                  </a:cubicBezTo>
                  <a:cubicBezTo>
                    <a:pt x="22" y="151"/>
                    <a:pt x="21" y="151"/>
                    <a:pt x="19" y="151"/>
                  </a:cubicBezTo>
                  <a:cubicBezTo>
                    <a:pt x="18" y="152"/>
                    <a:pt x="18" y="153"/>
                    <a:pt x="16" y="153"/>
                  </a:cubicBezTo>
                  <a:cubicBezTo>
                    <a:pt x="15" y="153"/>
                    <a:pt x="13" y="152"/>
                    <a:pt x="11" y="151"/>
                  </a:cubicBezTo>
                  <a:cubicBezTo>
                    <a:pt x="10" y="150"/>
                    <a:pt x="8" y="150"/>
                    <a:pt x="7" y="149"/>
                  </a:cubicBezTo>
                  <a:cubicBezTo>
                    <a:pt x="6" y="148"/>
                    <a:pt x="6" y="146"/>
                    <a:pt x="4" y="146"/>
                  </a:cubicBezTo>
                  <a:cubicBezTo>
                    <a:pt x="0" y="144"/>
                    <a:pt x="5" y="141"/>
                    <a:pt x="6" y="140"/>
                  </a:cubicBezTo>
                  <a:cubicBezTo>
                    <a:pt x="4" y="139"/>
                    <a:pt x="3" y="144"/>
                    <a:pt x="0" y="143"/>
                  </a:cubicBezTo>
                  <a:cubicBezTo>
                    <a:pt x="1" y="142"/>
                    <a:pt x="1" y="141"/>
                    <a:pt x="0" y="14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50" name="Freeform 2024">
              <a:extLst>
                <a:ext uri="{FF2B5EF4-FFF2-40B4-BE49-F238E27FC236}">
                  <a16:creationId xmlns:a16="http://schemas.microsoft.com/office/drawing/2014/main" xmlns="" id="{03276B02-BB2B-439F-918A-C3A5BF237C80}"/>
                </a:ext>
              </a:extLst>
            </p:cNvPr>
            <p:cNvSpPr>
              <a:spLocks/>
            </p:cNvSpPr>
            <p:nvPr/>
          </p:nvSpPr>
          <p:spPr bwMode="auto">
            <a:xfrm>
              <a:off x="7407730" y="2265835"/>
              <a:ext cx="3151" cy="2807"/>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51" name="Freeform 2025">
              <a:extLst>
                <a:ext uri="{FF2B5EF4-FFF2-40B4-BE49-F238E27FC236}">
                  <a16:creationId xmlns:a16="http://schemas.microsoft.com/office/drawing/2014/main" xmlns="" id="{82645352-5D21-4243-A856-A40D018EB6B5}"/>
                </a:ext>
              </a:extLst>
            </p:cNvPr>
            <p:cNvSpPr>
              <a:spLocks/>
            </p:cNvSpPr>
            <p:nvPr/>
          </p:nvSpPr>
          <p:spPr bwMode="auto">
            <a:xfrm>
              <a:off x="7407730" y="2265835"/>
              <a:ext cx="3151" cy="2807"/>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52" name="Freeform 2026">
              <a:extLst>
                <a:ext uri="{FF2B5EF4-FFF2-40B4-BE49-F238E27FC236}">
                  <a16:creationId xmlns:a16="http://schemas.microsoft.com/office/drawing/2014/main" xmlns="" id="{1C500A81-C65F-416B-B29D-A2AAE8BF32A4}"/>
                </a:ext>
              </a:extLst>
            </p:cNvPr>
            <p:cNvSpPr>
              <a:spLocks/>
            </p:cNvSpPr>
            <p:nvPr/>
          </p:nvSpPr>
          <p:spPr bwMode="auto">
            <a:xfrm>
              <a:off x="7442395" y="2271449"/>
              <a:ext cx="1577"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53" name="Freeform 2027">
              <a:extLst>
                <a:ext uri="{FF2B5EF4-FFF2-40B4-BE49-F238E27FC236}">
                  <a16:creationId xmlns:a16="http://schemas.microsoft.com/office/drawing/2014/main" xmlns="" id="{3EAC5CA0-8F64-46B4-9353-EE32FFF78B5E}"/>
                </a:ext>
              </a:extLst>
            </p:cNvPr>
            <p:cNvSpPr>
              <a:spLocks/>
            </p:cNvSpPr>
            <p:nvPr/>
          </p:nvSpPr>
          <p:spPr bwMode="auto">
            <a:xfrm>
              <a:off x="7442395" y="2271449"/>
              <a:ext cx="1577"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54" name="Freeform 2028">
              <a:extLst>
                <a:ext uri="{FF2B5EF4-FFF2-40B4-BE49-F238E27FC236}">
                  <a16:creationId xmlns:a16="http://schemas.microsoft.com/office/drawing/2014/main" xmlns="" id="{72B2675F-E9DB-4FC0-8998-44E412B983F9}"/>
                </a:ext>
              </a:extLst>
            </p:cNvPr>
            <p:cNvSpPr>
              <a:spLocks/>
            </p:cNvSpPr>
            <p:nvPr/>
          </p:nvSpPr>
          <p:spPr bwMode="auto">
            <a:xfrm>
              <a:off x="7500692" y="2489024"/>
              <a:ext cx="23634" cy="18249"/>
            </a:xfrm>
            <a:custGeom>
              <a:avLst/>
              <a:gdLst>
                <a:gd name="T0" fmla="*/ 0 w 9"/>
                <a:gd name="T1" fmla="*/ 1 h 7"/>
                <a:gd name="T2" fmla="*/ 9 w 9"/>
                <a:gd name="T3" fmla="*/ 5 h 7"/>
                <a:gd name="T4" fmla="*/ 0 w 9"/>
                <a:gd name="T5" fmla="*/ 1 h 7"/>
              </a:gdLst>
              <a:ahLst/>
              <a:cxnLst>
                <a:cxn ang="0">
                  <a:pos x="T0" y="T1"/>
                </a:cxn>
                <a:cxn ang="0">
                  <a:pos x="T2" y="T3"/>
                </a:cxn>
                <a:cxn ang="0">
                  <a:pos x="T4" y="T5"/>
                </a:cxn>
              </a:cxnLst>
              <a:rect l="0" t="0" r="r" b="b"/>
              <a:pathLst>
                <a:path w="9" h="7">
                  <a:moveTo>
                    <a:pt x="0" y="1"/>
                  </a:moveTo>
                  <a:cubicBezTo>
                    <a:pt x="2" y="2"/>
                    <a:pt x="6" y="7"/>
                    <a:pt x="9" y="5"/>
                  </a:cubicBezTo>
                  <a:cubicBezTo>
                    <a:pt x="7" y="4"/>
                    <a:pt x="2"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55" name="Freeform 2029">
              <a:extLst>
                <a:ext uri="{FF2B5EF4-FFF2-40B4-BE49-F238E27FC236}">
                  <a16:creationId xmlns:a16="http://schemas.microsoft.com/office/drawing/2014/main" xmlns="" id="{43D51452-5714-479D-8E43-2FDCCE65D8AB}"/>
                </a:ext>
              </a:extLst>
            </p:cNvPr>
            <p:cNvSpPr>
              <a:spLocks/>
            </p:cNvSpPr>
            <p:nvPr/>
          </p:nvSpPr>
          <p:spPr bwMode="auto">
            <a:xfrm>
              <a:off x="7500692" y="2489024"/>
              <a:ext cx="23634" cy="18249"/>
            </a:xfrm>
            <a:custGeom>
              <a:avLst/>
              <a:gdLst>
                <a:gd name="T0" fmla="*/ 0 w 9"/>
                <a:gd name="T1" fmla="*/ 1 h 7"/>
                <a:gd name="T2" fmla="*/ 9 w 9"/>
                <a:gd name="T3" fmla="*/ 5 h 7"/>
                <a:gd name="T4" fmla="*/ 0 w 9"/>
                <a:gd name="T5" fmla="*/ 1 h 7"/>
              </a:gdLst>
              <a:ahLst/>
              <a:cxnLst>
                <a:cxn ang="0">
                  <a:pos x="T0" y="T1"/>
                </a:cxn>
                <a:cxn ang="0">
                  <a:pos x="T2" y="T3"/>
                </a:cxn>
                <a:cxn ang="0">
                  <a:pos x="T4" y="T5"/>
                </a:cxn>
              </a:cxnLst>
              <a:rect l="0" t="0" r="r" b="b"/>
              <a:pathLst>
                <a:path w="9" h="7">
                  <a:moveTo>
                    <a:pt x="0" y="1"/>
                  </a:moveTo>
                  <a:cubicBezTo>
                    <a:pt x="2" y="2"/>
                    <a:pt x="6" y="7"/>
                    <a:pt x="9" y="5"/>
                  </a:cubicBezTo>
                  <a:cubicBezTo>
                    <a:pt x="7" y="4"/>
                    <a:pt x="2"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56" name="Freeform 2030">
              <a:extLst>
                <a:ext uri="{FF2B5EF4-FFF2-40B4-BE49-F238E27FC236}">
                  <a16:creationId xmlns:a16="http://schemas.microsoft.com/office/drawing/2014/main" xmlns="" id="{D6F5191C-8F5A-4808-B9B5-B76667993CC0}"/>
                </a:ext>
              </a:extLst>
            </p:cNvPr>
            <p:cNvSpPr>
              <a:spLocks/>
            </p:cNvSpPr>
            <p:nvPr/>
          </p:nvSpPr>
          <p:spPr bwMode="auto">
            <a:xfrm>
              <a:off x="7536932" y="2598514"/>
              <a:ext cx="4727" cy="5615"/>
            </a:xfrm>
            <a:custGeom>
              <a:avLst/>
              <a:gdLst>
                <a:gd name="T0" fmla="*/ 0 w 2"/>
                <a:gd name="T1" fmla="*/ 2 h 2"/>
                <a:gd name="T2" fmla="*/ 0 w 2"/>
                <a:gd name="T3" fmla="*/ 2 h 2"/>
                <a:gd name="T4" fmla="*/ 0 w 2"/>
                <a:gd name="T5" fmla="*/ 2 h 2"/>
              </a:gdLst>
              <a:ahLst/>
              <a:cxnLst>
                <a:cxn ang="0">
                  <a:pos x="T0" y="T1"/>
                </a:cxn>
                <a:cxn ang="0">
                  <a:pos x="T2" y="T3"/>
                </a:cxn>
                <a:cxn ang="0">
                  <a:pos x="T4" y="T5"/>
                </a:cxn>
              </a:cxnLst>
              <a:rect l="0" t="0" r="r" b="b"/>
              <a:pathLst>
                <a:path w="2" h="2">
                  <a:moveTo>
                    <a:pt x="0" y="2"/>
                  </a:moveTo>
                  <a:cubicBezTo>
                    <a:pt x="0" y="2"/>
                    <a:pt x="0" y="2"/>
                    <a:pt x="0" y="2"/>
                  </a:cubicBezTo>
                  <a:cubicBezTo>
                    <a:pt x="2" y="2"/>
                    <a:pt x="0" y="0"/>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57" name="Freeform 2031">
              <a:extLst>
                <a:ext uri="{FF2B5EF4-FFF2-40B4-BE49-F238E27FC236}">
                  <a16:creationId xmlns:a16="http://schemas.microsoft.com/office/drawing/2014/main" xmlns="" id="{894DF2EA-ABEF-4B96-8281-279EF71A3217}"/>
                </a:ext>
              </a:extLst>
            </p:cNvPr>
            <p:cNvSpPr>
              <a:spLocks/>
            </p:cNvSpPr>
            <p:nvPr/>
          </p:nvSpPr>
          <p:spPr bwMode="auto">
            <a:xfrm>
              <a:off x="7536932" y="2598514"/>
              <a:ext cx="4727" cy="5615"/>
            </a:xfrm>
            <a:custGeom>
              <a:avLst/>
              <a:gdLst>
                <a:gd name="T0" fmla="*/ 0 w 2"/>
                <a:gd name="T1" fmla="*/ 2 h 2"/>
                <a:gd name="T2" fmla="*/ 0 w 2"/>
                <a:gd name="T3" fmla="*/ 2 h 2"/>
                <a:gd name="T4" fmla="*/ 0 w 2"/>
                <a:gd name="T5" fmla="*/ 2 h 2"/>
              </a:gdLst>
              <a:ahLst/>
              <a:cxnLst>
                <a:cxn ang="0">
                  <a:pos x="T0" y="T1"/>
                </a:cxn>
                <a:cxn ang="0">
                  <a:pos x="T2" y="T3"/>
                </a:cxn>
                <a:cxn ang="0">
                  <a:pos x="T4" y="T5"/>
                </a:cxn>
              </a:cxnLst>
              <a:rect l="0" t="0" r="r" b="b"/>
              <a:pathLst>
                <a:path w="2" h="2">
                  <a:moveTo>
                    <a:pt x="0" y="2"/>
                  </a:moveTo>
                  <a:cubicBezTo>
                    <a:pt x="0" y="2"/>
                    <a:pt x="0" y="2"/>
                    <a:pt x="0" y="2"/>
                  </a:cubicBezTo>
                  <a:cubicBezTo>
                    <a:pt x="2" y="2"/>
                    <a:pt x="0" y="0"/>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58" name="Freeform 2032">
              <a:extLst>
                <a:ext uri="{FF2B5EF4-FFF2-40B4-BE49-F238E27FC236}">
                  <a16:creationId xmlns:a16="http://schemas.microsoft.com/office/drawing/2014/main" xmlns="" id="{A8CC82CB-EE63-4B24-84BF-63D7D8C6FD80}"/>
                </a:ext>
              </a:extLst>
            </p:cNvPr>
            <p:cNvSpPr>
              <a:spLocks/>
            </p:cNvSpPr>
            <p:nvPr/>
          </p:nvSpPr>
          <p:spPr bwMode="auto">
            <a:xfrm>
              <a:off x="7541658" y="2540962"/>
              <a:ext cx="11030" cy="5615"/>
            </a:xfrm>
            <a:custGeom>
              <a:avLst/>
              <a:gdLst>
                <a:gd name="T0" fmla="*/ 1 w 4"/>
                <a:gd name="T1" fmla="*/ 2 h 2"/>
                <a:gd name="T2" fmla="*/ 4 w 4"/>
                <a:gd name="T3" fmla="*/ 2 h 2"/>
                <a:gd name="T4" fmla="*/ 0 w 4"/>
                <a:gd name="T5" fmla="*/ 1 h 2"/>
                <a:gd name="T6" fmla="*/ 1 w 4"/>
                <a:gd name="T7" fmla="*/ 2 h 2"/>
              </a:gdLst>
              <a:ahLst/>
              <a:cxnLst>
                <a:cxn ang="0">
                  <a:pos x="T0" y="T1"/>
                </a:cxn>
                <a:cxn ang="0">
                  <a:pos x="T2" y="T3"/>
                </a:cxn>
                <a:cxn ang="0">
                  <a:pos x="T4" y="T5"/>
                </a:cxn>
                <a:cxn ang="0">
                  <a:pos x="T6" y="T7"/>
                </a:cxn>
              </a:cxnLst>
              <a:rect l="0" t="0" r="r" b="b"/>
              <a:pathLst>
                <a:path w="4" h="2">
                  <a:moveTo>
                    <a:pt x="1" y="2"/>
                  </a:moveTo>
                  <a:cubicBezTo>
                    <a:pt x="2" y="2"/>
                    <a:pt x="3" y="2"/>
                    <a:pt x="4" y="2"/>
                  </a:cubicBezTo>
                  <a:cubicBezTo>
                    <a:pt x="3" y="1"/>
                    <a:pt x="1" y="0"/>
                    <a:pt x="0" y="1"/>
                  </a:cubicBezTo>
                  <a:cubicBezTo>
                    <a:pt x="1" y="2"/>
                    <a:pt x="1" y="2"/>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59" name="Freeform 2033">
              <a:extLst>
                <a:ext uri="{FF2B5EF4-FFF2-40B4-BE49-F238E27FC236}">
                  <a16:creationId xmlns:a16="http://schemas.microsoft.com/office/drawing/2014/main" xmlns="" id="{EAAD03EC-046E-448B-ADE0-0006A3266617}"/>
                </a:ext>
              </a:extLst>
            </p:cNvPr>
            <p:cNvSpPr>
              <a:spLocks/>
            </p:cNvSpPr>
            <p:nvPr/>
          </p:nvSpPr>
          <p:spPr bwMode="auto">
            <a:xfrm>
              <a:off x="7541658" y="2540962"/>
              <a:ext cx="11030" cy="5615"/>
            </a:xfrm>
            <a:custGeom>
              <a:avLst/>
              <a:gdLst>
                <a:gd name="T0" fmla="*/ 1 w 4"/>
                <a:gd name="T1" fmla="*/ 2 h 2"/>
                <a:gd name="T2" fmla="*/ 4 w 4"/>
                <a:gd name="T3" fmla="*/ 2 h 2"/>
                <a:gd name="T4" fmla="*/ 0 w 4"/>
                <a:gd name="T5" fmla="*/ 1 h 2"/>
                <a:gd name="T6" fmla="*/ 1 w 4"/>
                <a:gd name="T7" fmla="*/ 2 h 2"/>
              </a:gdLst>
              <a:ahLst/>
              <a:cxnLst>
                <a:cxn ang="0">
                  <a:pos x="T0" y="T1"/>
                </a:cxn>
                <a:cxn ang="0">
                  <a:pos x="T2" y="T3"/>
                </a:cxn>
                <a:cxn ang="0">
                  <a:pos x="T4" y="T5"/>
                </a:cxn>
                <a:cxn ang="0">
                  <a:pos x="T6" y="T7"/>
                </a:cxn>
              </a:cxnLst>
              <a:rect l="0" t="0" r="r" b="b"/>
              <a:pathLst>
                <a:path w="4" h="2">
                  <a:moveTo>
                    <a:pt x="1" y="2"/>
                  </a:moveTo>
                  <a:cubicBezTo>
                    <a:pt x="2" y="2"/>
                    <a:pt x="3" y="2"/>
                    <a:pt x="4" y="2"/>
                  </a:cubicBezTo>
                  <a:cubicBezTo>
                    <a:pt x="3" y="1"/>
                    <a:pt x="1" y="0"/>
                    <a:pt x="0" y="1"/>
                  </a:cubicBezTo>
                  <a:cubicBezTo>
                    <a:pt x="1" y="2"/>
                    <a:pt x="1" y="2"/>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60" name="Freeform 2034">
              <a:extLst>
                <a:ext uri="{FF2B5EF4-FFF2-40B4-BE49-F238E27FC236}">
                  <a16:creationId xmlns:a16="http://schemas.microsoft.com/office/drawing/2014/main" xmlns="" id="{D4D3F2D5-7661-4172-8664-AAD3E1585020}"/>
                </a:ext>
              </a:extLst>
            </p:cNvPr>
            <p:cNvSpPr>
              <a:spLocks/>
            </p:cNvSpPr>
            <p:nvPr/>
          </p:nvSpPr>
          <p:spPr bwMode="auto">
            <a:xfrm>
              <a:off x="7541658" y="2536750"/>
              <a:ext cx="6303" cy="2807"/>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2" y="0"/>
                    <a:pt x="1"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61" name="Freeform 2035">
              <a:extLst>
                <a:ext uri="{FF2B5EF4-FFF2-40B4-BE49-F238E27FC236}">
                  <a16:creationId xmlns:a16="http://schemas.microsoft.com/office/drawing/2014/main" xmlns="" id="{6F76F2E0-1F56-4BD5-8B9C-41EB26A9EBCB}"/>
                </a:ext>
              </a:extLst>
            </p:cNvPr>
            <p:cNvSpPr>
              <a:spLocks/>
            </p:cNvSpPr>
            <p:nvPr/>
          </p:nvSpPr>
          <p:spPr bwMode="auto">
            <a:xfrm>
              <a:off x="7541658" y="2536750"/>
              <a:ext cx="6303" cy="2807"/>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2" y="0"/>
                    <a:pt x="1"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62" name="Freeform 2036">
              <a:extLst>
                <a:ext uri="{FF2B5EF4-FFF2-40B4-BE49-F238E27FC236}">
                  <a16:creationId xmlns:a16="http://schemas.microsoft.com/office/drawing/2014/main" xmlns="" id="{77B52380-1D5C-4DB9-8CB4-037BB13F050A}"/>
                </a:ext>
              </a:extLst>
            </p:cNvPr>
            <p:cNvSpPr>
              <a:spLocks/>
            </p:cNvSpPr>
            <p:nvPr/>
          </p:nvSpPr>
          <p:spPr bwMode="auto">
            <a:xfrm>
              <a:off x="7547961" y="2553595"/>
              <a:ext cx="1577" cy="2807"/>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63" name="Freeform 2037">
              <a:extLst>
                <a:ext uri="{FF2B5EF4-FFF2-40B4-BE49-F238E27FC236}">
                  <a16:creationId xmlns:a16="http://schemas.microsoft.com/office/drawing/2014/main" xmlns="" id="{7480C396-9C11-49EF-9695-C2195340EDDC}"/>
                </a:ext>
              </a:extLst>
            </p:cNvPr>
            <p:cNvSpPr>
              <a:spLocks/>
            </p:cNvSpPr>
            <p:nvPr/>
          </p:nvSpPr>
          <p:spPr bwMode="auto">
            <a:xfrm>
              <a:off x="7547961" y="2553595"/>
              <a:ext cx="1577" cy="2807"/>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64" name="Freeform 2038">
              <a:extLst>
                <a:ext uri="{FF2B5EF4-FFF2-40B4-BE49-F238E27FC236}">
                  <a16:creationId xmlns:a16="http://schemas.microsoft.com/office/drawing/2014/main" xmlns="" id="{66AFD923-643E-491E-B651-C352D3C0BDA3}"/>
                </a:ext>
              </a:extLst>
            </p:cNvPr>
            <p:cNvSpPr>
              <a:spLocks/>
            </p:cNvSpPr>
            <p:nvPr/>
          </p:nvSpPr>
          <p:spPr bwMode="auto">
            <a:xfrm>
              <a:off x="7461302" y="2730462"/>
              <a:ext cx="4727" cy="4212"/>
            </a:xfrm>
            <a:custGeom>
              <a:avLst/>
              <a:gdLst>
                <a:gd name="T0" fmla="*/ 0 w 2"/>
                <a:gd name="T1" fmla="*/ 1 h 2"/>
                <a:gd name="T2" fmla="*/ 1 w 2"/>
                <a:gd name="T3" fmla="*/ 2 h 2"/>
                <a:gd name="T4" fmla="*/ 0 w 2"/>
                <a:gd name="T5" fmla="*/ 1 h 2"/>
              </a:gdLst>
              <a:ahLst/>
              <a:cxnLst>
                <a:cxn ang="0">
                  <a:pos x="T0" y="T1"/>
                </a:cxn>
                <a:cxn ang="0">
                  <a:pos x="T2" y="T3"/>
                </a:cxn>
                <a:cxn ang="0">
                  <a:pos x="T4" y="T5"/>
                </a:cxn>
              </a:cxnLst>
              <a:rect l="0" t="0" r="r" b="b"/>
              <a:pathLst>
                <a:path w="2" h="2">
                  <a:moveTo>
                    <a:pt x="0" y="1"/>
                  </a:moveTo>
                  <a:cubicBezTo>
                    <a:pt x="1" y="2"/>
                    <a:pt x="1" y="2"/>
                    <a:pt x="1" y="2"/>
                  </a:cubicBezTo>
                  <a:cubicBezTo>
                    <a:pt x="2" y="1"/>
                    <a:pt x="0"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65" name="Freeform 2039">
              <a:extLst>
                <a:ext uri="{FF2B5EF4-FFF2-40B4-BE49-F238E27FC236}">
                  <a16:creationId xmlns:a16="http://schemas.microsoft.com/office/drawing/2014/main" xmlns="" id="{64D14E18-5560-44F9-841B-57C49FC6B886}"/>
                </a:ext>
              </a:extLst>
            </p:cNvPr>
            <p:cNvSpPr>
              <a:spLocks/>
            </p:cNvSpPr>
            <p:nvPr/>
          </p:nvSpPr>
          <p:spPr bwMode="auto">
            <a:xfrm>
              <a:off x="7461302" y="2730462"/>
              <a:ext cx="4727" cy="4212"/>
            </a:xfrm>
            <a:custGeom>
              <a:avLst/>
              <a:gdLst>
                <a:gd name="T0" fmla="*/ 0 w 2"/>
                <a:gd name="T1" fmla="*/ 1 h 2"/>
                <a:gd name="T2" fmla="*/ 1 w 2"/>
                <a:gd name="T3" fmla="*/ 2 h 2"/>
                <a:gd name="T4" fmla="*/ 0 w 2"/>
                <a:gd name="T5" fmla="*/ 1 h 2"/>
              </a:gdLst>
              <a:ahLst/>
              <a:cxnLst>
                <a:cxn ang="0">
                  <a:pos x="T0" y="T1"/>
                </a:cxn>
                <a:cxn ang="0">
                  <a:pos x="T2" y="T3"/>
                </a:cxn>
                <a:cxn ang="0">
                  <a:pos x="T4" y="T5"/>
                </a:cxn>
              </a:cxnLst>
              <a:rect l="0" t="0" r="r" b="b"/>
              <a:pathLst>
                <a:path w="2" h="2">
                  <a:moveTo>
                    <a:pt x="0" y="1"/>
                  </a:moveTo>
                  <a:cubicBezTo>
                    <a:pt x="1" y="2"/>
                    <a:pt x="1" y="2"/>
                    <a:pt x="1" y="2"/>
                  </a:cubicBezTo>
                  <a:cubicBezTo>
                    <a:pt x="2" y="1"/>
                    <a:pt x="0"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66" name="Freeform 2040">
              <a:extLst>
                <a:ext uri="{FF2B5EF4-FFF2-40B4-BE49-F238E27FC236}">
                  <a16:creationId xmlns:a16="http://schemas.microsoft.com/office/drawing/2014/main" xmlns="" id="{9B5D8D2A-E977-4A2D-AE11-956D60599E07}"/>
                </a:ext>
              </a:extLst>
            </p:cNvPr>
            <p:cNvSpPr>
              <a:spLocks/>
            </p:cNvSpPr>
            <p:nvPr/>
          </p:nvSpPr>
          <p:spPr bwMode="auto">
            <a:xfrm>
              <a:off x="7516449" y="2678526"/>
              <a:ext cx="3151" cy="7019"/>
            </a:xfrm>
            <a:custGeom>
              <a:avLst/>
              <a:gdLst>
                <a:gd name="T0" fmla="*/ 0 w 1"/>
                <a:gd name="T1" fmla="*/ 1 h 3"/>
                <a:gd name="T2" fmla="*/ 1 w 1"/>
                <a:gd name="T3" fmla="*/ 0 h 3"/>
                <a:gd name="T4" fmla="*/ 0 w 1"/>
                <a:gd name="T5" fmla="*/ 0 h 3"/>
                <a:gd name="T6" fmla="*/ 1 w 1"/>
                <a:gd name="T7" fmla="*/ 1 h 3"/>
                <a:gd name="T8" fmla="*/ 0 w 1"/>
                <a:gd name="T9" fmla="*/ 1 h 3"/>
              </a:gdLst>
              <a:ahLst/>
              <a:cxnLst>
                <a:cxn ang="0">
                  <a:pos x="T0" y="T1"/>
                </a:cxn>
                <a:cxn ang="0">
                  <a:pos x="T2" y="T3"/>
                </a:cxn>
                <a:cxn ang="0">
                  <a:pos x="T4" y="T5"/>
                </a:cxn>
                <a:cxn ang="0">
                  <a:pos x="T6" y="T7"/>
                </a:cxn>
                <a:cxn ang="0">
                  <a:pos x="T8" y="T9"/>
                </a:cxn>
              </a:cxnLst>
              <a:rect l="0" t="0" r="r" b="b"/>
              <a:pathLst>
                <a:path w="1" h="3">
                  <a:moveTo>
                    <a:pt x="0" y="1"/>
                  </a:moveTo>
                  <a:cubicBezTo>
                    <a:pt x="1" y="3"/>
                    <a:pt x="1" y="0"/>
                    <a:pt x="1" y="0"/>
                  </a:cubicBezTo>
                  <a:cubicBezTo>
                    <a:pt x="0" y="0"/>
                    <a:pt x="0" y="0"/>
                    <a:pt x="0" y="0"/>
                  </a:cubicBezTo>
                  <a:cubicBezTo>
                    <a:pt x="0" y="0"/>
                    <a:pt x="0" y="0"/>
                    <a:pt x="1" y="1"/>
                  </a:cubicBezTo>
                  <a:cubicBezTo>
                    <a:pt x="0" y="1"/>
                    <a:pt x="0"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67" name="Freeform 2041">
              <a:extLst>
                <a:ext uri="{FF2B5EF4-FFF2-40B4-BE49-F238E27FC236}">
                  <a16:creationId xmlns:a16="http://schemas.microsoft.com/office/drawing/2014/main" xmlns="" id="{B506ADE7-035A-4AA3-97F0-BFDDA6962DF0}"/>
                </a:ext>
              </a:extLst>
            </p:cNvPr>
            <p:cNvSpPr>
              <a:spLocks/>
            </p:cNvSpPr>
            <p:nvPr/>
          </p:nvSpPr>
          <p:spPr bwMode="auto">
            <a:xfrm>
              <a:off x="7516449" y="2678526"/>
              <a:ext cx="3151" cy="7019"/>
            </a:xfrm>
            <a:custGeom>
              <a:avLst/>
              <a:gdLst>
                <a:gd name="T0" fmla="*/ 0 w 1"/>
                <a:gd name="T1" fmla="*/ 1 h 3"/>
                <a:gd name="T2" fmla="*/ 1 w 1"/>
                <a:gd name="T3" fmla="*/ 0 h 3"/>
                <a:gd name="T4" fmla="*/ 0 w 1"/>
                <a:gd name="T5" fmla="*/ 0 h 3"/>
                <a:gd name="T6" fmla="*/ 1 w 1"/>
                <a:gd name="T7" fmla="*/ 1 h 3"/>
                <a:gd name="T8" fmla="*/ 0 w 1"/>
                <a:gd name="T9" fmla="*/ 1 h 3"/>
              </a:gdLst>
              <a:ahLst/>
              <a:cxnLst>
                <a:cxn ang="0">
                  <a:pos x="T0" y="T1"/>
                </a:cxn>
                <a:cxn ang="0">
                  <a:pos x="T2" y="T3"/>
                </a:cxn>
                <a:cxn ang="0">
                  <a:pos x="T4" y="T5"/>
                </a:cxn>
                <a:cxn ang="0">
                  <a:pos x="T6" y="T7"/>
                </a:cxn>
                <a:cxn ang="0">
                  <a:pos x="T8" y="T9"/>
                </a:cxn>
              </a:cxnLst>
              <a:rect l="0" t="0" r="r" b="b"/>
              <a:pathLst>
                <a:path w="1" h="3">
                  <a:moveTo>
                    <a:pt x="0" y="1"/>
                  </a:moveTo>
                  <a:cubicBezTo>
                    <a:pt x="1" y="3"/>
                    <a:pt x="1" y="0"/>
                    <a:pt x="1" y="0"/>
                  </a:cubicBezTo>
                  <a:cubicBezTo>
                    <a:pt x="0" y="0"/>
                    <a:pt x="0" y="0"/>
                    <a:pt x="0" y="0"/>
                  </a:cubicBezTo>
                  <a:cubicBezTo>
                    <a:pt x="0" y="0"/>
                    <a:pt x="0" y="0"/>
                    <a:pt x="1" y="1"/>
                  </a:cubicBezTo>
                  <a:cubicBezTo>
                    <a:pt x="0" y="1"/>
                    <a:pt x="0"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68" name="Freeform 2042">
              <a:extLst>
                <a:ext uri="{FF2B5EF4-FFF2-40B4-BE49-F238E27FC236}">
                  <a16:creationId xmlns:a16="http://schemas.microsoft.com/office/drawing/2014/main" xmlns="" id="{473656F2-6165-4D44-945C-372DE8DECF08}"/>
                </a:ext>
              </a:extLst>
            </p:cNvPr>
            <p:cNvSpPr>
              <a:spLocks/>
            </p:cNvSpPr>
            <p:nvPr/>
          </p:nvSpPr>
          <p:spPr bwMode="auto">
            <a:xfrm>
              <a:off x="7497542" y="2663085"/>
              <a:ext cx="4727" cy="2807"/>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2" y="1"/>
                    <a:pt x="2" y="1"/>
                  </a:cubicBezTo>
                  <a:cubicBezTo>
                    <a:pt x="1" y="1"/>
                    <a:pt x="1" y="1"/>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69" name="Freeform 2043">
              <a:extLst>
                <a:ext uri="{FF2B5EF4-FFF2-40B4-BE49-F238E27FC236}">
                  <a16:creationId xmlns:a16="http://schemas.microsoft.com/office/drawing/2014/main" xmlns="" id="{B6B4E5B2-08C5-438D-9DD9-BA54884A0069}"/>
                </a:ext>
              </a:extLst>
            </p:cNvPr>
            <p:cNvSpPr>
              <a:spLocks/>
            </p:cNvSpPr>
            <p:nvPr/>
          </p:nvSpPr>
          <p:spPr bwMode="auto">
            <a:xfrm>
              <a:off x="7497542" y="2663085"/>
              <a:ext cx="4727" cy="2807"/>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2" y="1"/>
                    <a:pt x="2" y="1"/>
                  </a:cubicBezTo>
                  <a:cubicBezTo>
                    <a:pt x="1" y="1"/>
                    <a:pt x="1" y="1"/>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70" name="Freeform 2044">
              <a:extLst>
                <a:ext uri="{FF2B5EF4-FFF2-40B4-BE49-F238E27FC236}">
                  <a16:creationId xmlns:a16="http://schemas.microsoft.com/office/drawing/2014/main" xmlns="" id="{ECA08A57-2D52-46D5-9A95-ECD91EBB834D}"/>
                </a:ext>
              </a:extLst>
            </p:cNvPr>
            <p:cNvSpPr>
              <a:spLocks/>
            </p:cNvSpPr>
            <p:nvPr/>
          </p:nvSpPr>
          <p:spPr bwMode="auto">
            <a:xfrm>
              <a:off x="7475483" y="2708002"/>
              <a:ext cx="4727" cy="4212"/>
            </a:xfrm>
            <a:custGeom>
              <a:avLst/>
              <a:gdLst>
                <a:gd name="T0" fmla="*/ 1 w 2"/>
                <a:gd name="T1" fmla="*/ 0 h 2"/>
                <a:gd name="T2" fmla="*/ 2 w 2"/>
                <a:gd name="T3" fmla="*/ 2 h 2"/>
                <a:gd name="T4" fmla="*/ 1 w 2"/>
                <a:gd name="T5" fmla="*/ 0 h 2"/>
              </a:gdLst>
              <a:ahLst/>
              <a:cxnLst>
                <a:cxn ang="0">
                  <a:pos x="T0" y="T1"/>
                </a:cxn>
                <a:cxn ang="0">
                  <a:pos x="T2" y="T3"/>
                </a:cxn>
                <a:cxn ang="0">
                  <a:pos x="T4" y="T5"/>
                </a:cxn>
              </a:cxnLst>
              <a:rect l="0" t="0" r="r" b="b"/>
              <a:pathLst>
                <a:path w="2" h="2">
                  <a:moveTo>
                    <a:pt x="1" y="0"/>
                  </a:moveTo>
                  <a:cubicBezTo>
                    <a:pt x="0" y="1"/>
                    <a:pt x="1" y="2"/>
                    <a:pt x="2" y="2"/>
                  </a:cubicBezTo>
                  <a:cubicBezTo>
                    <a:pt x="2" y="1"/>
                    <a:pt x="2"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71" name="Freeform 2045">
              <a:extLst>
                <a:ext uri="{FF2B5EF4-FFF2-40B4-BE49-F238E27FC236}">
                  <a16:creationId xmlns:a16="http://schemas.microsoft.com/office/drawing/2014/main" xmlns="" id="{9572612E-53C2-4A7D-8337-560DAC8EF5A7}"/>
                </a:ext>
              </a:extLst>
            </p:cNvPr>
            <p:cNvSpPr>
              <a:spLocks/>
            </p:cNvSpPr>
            <p:nvPr/>
          </p:nvSpPr>
          <p:spPr bwMode="auto">
            <a:xfrm>
              <a:off x="7475483" y="2708002"/>
              <a:ext cx="4727" cy="4212"/>
            </a:xfrm>
            <a:custGeom>
              <a:avLst/>
              <a:gdLst>
                <a:gd name="T0" fmla="*/ 1 w 2"/>
                <a:gd name="T1" fmla="*/ 0 h 2"/>
                <a:gd name="T2" fmla="*/ 2 w 2"/>
                <a:gd name="T3" fmla="*/ 2 h 2"/>
                <a:gd name="T4" fmla="*/ 1 w 2"/>
                <a:gd name="T5" fmla="*/ 0 h 2"/>
              </a:gdLst>
              <a:ahLst/>
              <a:cxnLst>
                <a:cxn ang="0">
                  <a:pos x="T0" y="T1"/>
                </a:cxn>
                <a:cxn ang="0">
                  <a:pos x="T2" y="T3"/>
                </a:cxn>
                <a:cxn ang="0">
                  <a:pos x="T4" y="T5"/>
                </a:cxn>
              </a:cxnLst>
              <a:rect l="0" t="0" r="r" b="b"/>
              <a:pathLst>
                <a:path w="2" h="2">
                  <a:moveTo>
                    <a:pt x="1" y="0"/>
                  </a:moveTo>
                  <a:cubicBezTo>
                    <a:pt x="0" y="1"/>
                    <a:pt x="1" y="2"/>
                    <a:pt x="2" y="2"/>
                  </a:cubicBezTo>
                  <a:cubicBezTo>
                    <a:pt x="2" y="1"/>
                    <a:pt x="2"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72" name="Freeform 2046">
              <a:extLst>
                <a:ext uri="{FF2B5EF4-FFF2-40B4-BE49-F238E27FC236}">
                  <a16:creationId xmlns:a16="http://schemas.microsoft.com/office/drawing/2014/main" xmlns="" id="{B4CE9FDC-5D31-40D2-9048-76C59C5669C0}"/>
                </a:ext>
              </a:extLst>
            </p:cNvPr>
            <p:cNvSpPr>
              <a:spLocks/>
            </p:cNvSpPr>
            <p:nvPr/>
          </p:nvSpPr>
          <p:spPr bwMode="auto">
            <a:xfrm>
              <a:off x="7232832" y="2837144"/>
              <a:ext cx="69328" cy="58955"/>
            </a:xfrm>
            <a:custGeom>
              <a:avLst/>
              <a:gdLst>
                <a:gd name="T0" fmla="*/ 0 w 25"/>
                <a:gd name="T1" fmla="*/ 11 h 24"/>
                <a:gd name="T2" fmla="*/ 1 w 25"/>
                <a:gd name="T3" fmla="*/ 16 h 24"/>
                <a:gd name="T4" fmla="*/ 2 w 25"/>
                <a:gd name="T5" fmla="*/ 21 h 24"/>
                <a:gd name="T6" fmla="*/ 8 w 25"/>
                <a:gd name="T7" fmla="*/ 23 h 24"/>
                <a:gd name="T8" fmla="*/ 13 w 25"/>
                <a:gd name="T9" fmla="*/ 24 h 24"/>
                <a:gd name="T10" fmla="*/ 16 w 25"/>
                <a:gd name="T11" fmla="*/ 22 h 24"/>
                <a:gd name="T12" fmla="*/ 19 w 25"/>
                <a:gd name="T13" fmla="*/ 18 h 24"/>
                <a:gd name="T14" fmla="*/ 20 w 25"/>
                <a:gd name="T15" fmla="*/ 13 h 24"/>
                <a:gd name="T16" fmla="*/ 22 w 25"/>
                <a:gd name="T17" fmla="*/ 7 h 24"/>
                <a:gd name="T18" fmla="*/ 23 w 25"/>
                <a:gd name="T19" fmla="*/ 3 h 24"/>
                <a:gd name="T20" fmla="*/ 19 w 25"/>
                <a:gd name="T21" fmla="*/ 4 h 24"/>
                <a:gd name="T22" fmla="*/ 17 w 25"/>
                <a:gd name="T23" fmla="*/ 4 h 24"/>
                <a:gd name="T24" fmla="*/ 13 w 25"/>
                <a:gd name="T25" fmla="*/ 4 h 24"/>
                <a:gd name="T26" fmla="*/ 8 w 25"/>
                <a:gd name="T27" fmla="*/ 4 h 24"/>
                <a:gd name="T28" fmla="*/ 9 w 25"/>
                <a:gd name="T29" fmla="*/ 5 h 24"/>
                <a:gd name="T30" fmla="*/ 6 w 25"/>
                <a:gd name="T31" fmla="*/ 4 h 24"/>
                <a:gd name="T32" fmla="*/ 6 w 25"/>
                <a:gd name="T33" fmla="*/ 6 h 24"/>
                <a:gd name="T34" fmla="*/ 0 w 25"/>
                <a:gd name="T35"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 h="24">
                  <a:moveTo>
                    <a:pt x="0" y="11"/>
                  </a:moveTo>
                  <a:cubicBezTo>
                    <a:pt x="0" y="12"/>
                    <a:pt x="1" y="15"/>
                    <a:pt x="1" y="16"/>
                  </a:cubicBezTo>
                  <a:cubicBezTo>
                    <a:pt x="1" y="18"/>
                    <a:pt x="1" y="20"/>
                    <a:pt x="2" y="21"/>
                  </a:cubicBezTo>
                  <a:cubicBezTo>
                    <a:pt x="4" y="22"/>
                    <a:pt x="6" y="22"/>
                    <a:pt x="8" y="23"/>
                  </a:cubicBezTo>
                  <a:cubicBezTo>
                    <a:pt x="9" y="24"/>
                    <a:pt x="12" y="24"/>
                    <a:pt x="13" y="24"/>
                  </a:cubicBezTo>
                  <a:cubicBezTo>
                    <a:pt x="13" y="22"/>
                    <a:pt x="15" y="21"/>
                    <a:pt x="16" y="22"/>
                  </a:cubicBezTo>
                  <a:cubicBezTo>
                    <a:pt x="15" y="21"/>
                    <a:pt x="19" y="19"/>
                    <a:pt x="19" y="18"/>
                  </a:cubicBezTo>
                  <a:cubicBezTo>
                    <a:pt x="20" y="17"/>
                    <a:pt x="21" y="13"/>
                    <a:pt x="20" y="13"/>
                  </a:cubicBezTo>
                  <a:cubicBezTo>
                    <a:pt x="21" y="12"/>
                    <a:pt x="22" y="9"/>
                    <a:pt x="22" y="7"/>
                  </a:cubicBezTo>
                  <a:cubicBezTo>
                    <a:pt x="25" y="9"/>
                    <a:pt x="23" y="4"/>
                    <a:pt x="23" y="3"/>
                  </a:cubicBezTo>
                  <a:cubicBezTo>
                    <a:pt x="22" y="2"/>
                    <a:pt x="18" y="0"/>
                    <a:pt x="19" y="4"/>
                  </a:cubicBezTo>
                  <a:cubicBezTo>
                    <a:pt x="19" y="3"/>
                    <a:pt x="16" y="2"/>
                    <a:pt x="17" y="4"/>
                  </a:cubicBezTo>
                  <a:cubicBezTo>
                    <a:pt x="16" y="1"/>
                    <a:pt x="14" y="3"/>
                    <a:pt x="13" y="4"/>
                  </a:cubicBezTo>
                  <a:cubicBezTo>
                    <a:pt x="12" y="2"/>
                    <a:pt x="9" y="3"/>
                    <a:pt x="8" y="4"/>
                  </a:cubicBezTo>
                  <a:cubicBezTo>
                    <a:pt x="8" y="4"/>
                    <a:pt x="8" y="4"/>
                    <a:pt x="9" y="5"/>
                  </a:cubicBezTo>
                  <a:cubicBezTo>
                    <a:pt x="8" y="5"/>
                    <a:pt x="7" y="4"/>
                    <a:pt x="6" y="4"/>
                  </a:cubicBezTo>
                  <a:cubicBezTo>
                    <a:pt x="4" y="4"/>
                    <a:pt x="5" y="6"/>
                    <a:pt x="6" y="6"/>
                  </a:cubicBezTo>
                  <a:cubicBezTo>
                    <a:pt x="4" y="7"/>
                    <a:pt x="2" y="9"/>
                    <a:pt x="0" y="1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73" name="Freeform 2047">
              <a:extLst>
                <a:ext uri="{FF2B5EF4-FFF2-40B4-BE49-F238E27FC236}">
                  <a16:creationId xmlns:a16="http://schemas.microsoft.com/office/drawing/2014/main" xmlns="" id="{D48C909D-DCD0-40C7-9C0C-A42516507BA1}"/>
                </a:ext>
              </a:extLst>
            </p:cNvPr>
            <p:cNvSpPr>
              <a:spLocks/>
            </p:cNvSpPr>
            <p:nvPr/>
          </p:nvSpPr>
          <p:spPr bwMode="auto">
            <a:xfrm>
              <a:off x="7232832" y="2837144"/>
              <a:ext cx="69328" cy="58955"/>
            </a:xfrm>
            <a:custGeom>
              <a:avLst/>
              <a:gdLst>
                <a:gd name="T0" fmla="*/ 0 w 25"/>
                <a:gd name="T1" fmla="*/ 11 h 24"/>
                <a:gd name="T2" fmla="*/ 1 w 25"/>
                <a:gd name="T3" fmla="*/ 16 h 24"/>
                <a:gd name="T4" fmla="*/ 2 w 25"/>
                <a:gd name="T5" fmla="*/ 21 h 24"/>
                <a:gd name="T6" fmla="*/ 8 w 25"/>
                <a:gd name="T7" fmla="*/ 23 h 24"/>
                <a:gd name="T8" fmla="*/ 13 w 25"/>
                <a:gd name="T9" fmla="*/ 24 h 24"/>
                <a:gd name="T10" fmla="*/ 16 w 25"/>
                <a:gd name="T11" fmla="*/ 22 h 24"/>
                <a:gd name="T12" fmla="*/ 19 w 25"/>
                <a:gd name="T13" fmla="*/ 18 h 24"/>
                <a:gd name="T14" fmla="*/ 20 w 25"/>
                <a:gd name="T15" fmla="*/ 13 h 24"/>
                <a:gd name="T16" fmla="*/ 22 w 25"/>
                <a:gd name="T17" fmla="*/ 7 h 24"/>
                <a:gd name="T18" fmla="*/ 23 w 25"/>
                <a:gd name="T19" fmla="*/ 3 h 24"/>
                <a:gd name="T20" fmla="*/ 19 w 25"/>
                <a:gd name="T21" fmla="*/ 4 h 24"/>
                <a:gd name="T22" fmla="*/ 17 w 25"/>
                <a:gd name="T23" fmla="*/ 4 h 24"/>
                <a:gd name="T24" fmla="*/ 13 w 25"/>
                <a:gd name="T25" fmla="*/ 4 h 24"/>
                <a:gd name="T26" fmla="*/ 8 w 25"/>
                <a:gd name="T27" fmla="*/ 4 h 24"/>
                <a:gd name="T28" fmla="*/ 9 w 25"/>
                <a:gd name="T29" fmla="*/ 5 h 24"/>
                <a:gd name="T30" fmla="*/ 6 w 25"/>
                <a:gd name="T31" fmla="*/ 4 h 24"/>
                <a:gd name="T32" fmla="*/ 6 w 25"/>
                <a:gd name="T33" fmla="*/ 6 h 24"/>
                <a:gd name="T34" fmla="*/ 0 w 25"/>
                <a:gd name="T35"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 h="24">
                  <a:moveTo>
                    <a:pt x="0" y="11"/>
                  </a:moveTo>
                  <a:cubicBezTo>
                    <a:pt x="0" y="12"/>
                    <a:pt x="1" y="15"/>
                    <a:pt x="1" y="16"/>
                  </a:cubicBezTo>
                  <a:cubicBezTo>
                    <a:pt x="1" y="18"/>
                    <a:pt x="1" y="20"/>
                    <a:pt x="2" y="21"/>
                  </a:cubicBezTo>
                  <a:cubicBezTo>
                    <a:pt x="4" y="22"/>
                    <a:pt x="6" y="22"/>
                    <a:pt x="8" y="23"/>
                  </a:cubicBezTo>
                  <a:cubicBezTo>
                    <a:pt x="9" y="24"/>
                    <a:pt x="12" y="24"/>
                    <a:pt x="13" y="24"/>
                  </a:cubicBezTo>
                  <a:cubicBezTo>
                    <a:pt x="13" y="22"/>
                    <a:pt x="15" y="21"/>
                    <a:pt x="16" y="22"/>
                  </a:cubicBezTo>
                  <a:cubicBezTo>
                    <a:pt x="15" y="21"/>
                    <a:pt x="19" y="19"/>
                    <a:pt x="19" y="18"/>
                  </a:cubicBezTo>
                  <a:cubicBezTo>
                    <a:pt x="20" y="17"/>
                    <a:pt x="21" y="13"/>
                    <a:pt x="20" y="13"/>
                  </a:cubicBezTo>
                  <a:cubicBezTo>
                    <a:pt x="21" y="12"/>
                    <a:pt x="22" y="9"/>
                    <a:pt x="22" y="7"/>
                  </a:cubicBezTo>
                  <a:cubicBezTo>
                    <a:pt x="25" y="9"/>
                    <a:pt x="23" y="4"/>
                    <a:pt x="23" y="3"/>
                  </a:cubicBezTo>
                  <a:cubicBezTo>
                    <a:pt x="22" y="2"/>
                    <a:pt x="18" y="0"/>
                    <a:pt x="19" y="4"/>
                  </a:cubicBezTo>
                  <a:cubicBezTo>
                    <a:pt x="19" y="3"/>
                    <a:pt x="16" y="2"/>
                    <a:pt x="17" y="4"/>
                  </a:cubicBezTo>
                  <a:cubicBezTo>
                    <a:pt x="16" y="1"/>
                    <a:pt x="14" y="3"/>
                    <a:pt x="13" y="4"/>
                  </a:cubicBezTo>
                  <a:cubicBezTo>
                    <a:pt x="12" y="2"/>
                    <a:pt x="9" y="3"/>
                    <a:pt x="8" y="4"/>
                  </a:cubicBezTo>
                  <a:cubicBezTo>
                    <a:pt x="8" y="4"/>
                    <a:pt x="8" y="4"/>
                    <a:pt x="9" y="5"/>
                  </a:cubicBezTo>
                  <a:cubicBezTo>
                    <a:pt x="8" y="5"/>
                    <a:pt x="7" y="4"/>
                    <a:pt x="6" y="4"/>
                  </a:cubicBezTo>
                  <a:cubicBezTo>
                    <a:pt x="4" y="4"/>
                    <a:pt x="5" y="6"/>
                    <a:pt x="6" y="6"/>
                  </a:cubicBezTo>
                  <a:cubicBezTo>
                    <a:pt x="4" y="7"/>
                    <a:pt x="2" y="9"/>
                    <a:pt x="0" y="1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74" name="Freeform 2048">
              <a:extLst>
                <a:ext uri="{FF2B5EF4-FFF2-40B4-BE49-F238E27FC236}">
                  <a16:creationId xmlns:a16="http://schemas.microsoft.com/office/drawing/2014/main" xmlns="" id="{11ECF1E9-8D19-43BB-B417-4896DE3ACD32}"/>
                </a:ext>
              </a:extLst>
            </p:cNvPr>
            <p:cNvSpPr>
              <a:spLocks/>
            </p:cNvSpPr>
            <p:nvPr/>
          </p:nvSpPr>
          <p:spPr bwMode="auto">
            <a:xfrm>
              <a:off x="7269074" y="2811878"/>
              <a:ext cx="11030" cy="5615"/>
            </a:xfrm>
            <a:custGeom>
              <a:avLst/>
              <a:gdLst>
                <a:gd name="T0" fmla="*/ 0 w 4"/>
                <a:gd name="T1" fmla="*/ 1 h 2"/>
                <a:gd name="T2" fmla="*/ 3 w 4"/>
                <a:gd name="T3" fmla="*/ 2 h 2"/>
                <a:gd name="T4" fmla="*/ 0 w 4"/>
                <a:gd name="T5" fmla="*/ 1 h 2"/>
              </a:gdLst>
              <a:ahLst/>
              <a:cxnLst>
                <a:cxn ang="0">
                  <a:pos x="T0" y="T1"/>
                </a:cxn>
                <a:cxn ang="0">
                  <a:pos x="T2" y="T3"/>
                </a:cxn>
                <a:cxn ang="0">
                  <a:pos x="T4" y="T5"/>
                </a:cxn>
              </a:cxnLst>
              <a:rect l="0" t="0" r="r" b="b"/>
              <a:pathLst>
                <a:path w="4" h="2">
                  <a:moveTo>
                    <a:pt x="0" y="1"/>
                  </a:moveTo>
                  <a:cubicBezTo>
                    <a:pt x="2" y="1"/>
                    <a:pt x="3" y="1"/>
                    <a:pt x="3" y="2"/>
                  </a:cubicBezTo>
                  <a:cubicBezTo>
                    <a:pt x="4" y="0"/>
                    <a:pt x="1"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75" name="Freeform 2049">
              <a:extLst>
                <a:ext uri="{FF2B5EF4-FFF2-40B4-BE49-F238E27FC236}">
                  <a16:creationId xmlns:a16="http://schemas.microsoft.com/office/drawing/2014/main" xmlns="" id="{9191BB04-C86F-459D-AC41-A117A1EE596B}"/>
                </a:ext>
              </a:extLst>
            </p:cNvPr>
            <p:cNvSpPr>
              <a:spLocks/>
            </p:cNvSpPr>
            <p:nvPr/>
          </p:nvSpPr>
          <p:spPr bwMode="auto">
            <a:xfrm>
              <a:off x="7269074" y="2811878"/>
              <a:ext cx="11030" cy="5615"/>
            </a:xfrm>
            <a:custGeom>
              <a:avLst/>
              <a:gdLst>
                <a:gd name="T0" fmla="*/ 0 w 4"/>
                <a:gd name="T1" fmla="*/ 1 h 2"/>
                <a:gd name="T2" fmla="*/ 3 w 4"/>
                <a:gd name="T3" fmla="*/ 2 h 2"/>
                <a:gd name="T4" fmla="*/ 0 w 4"/>
                <a:gd name="T5" fmla="*/ 1 h 2"/>
              </a:gdLst>
              <a:ahLst/>
              <a:cxnLst>
                <a:cxn ang="0">
                  <a:pos x="T0" y="T1"/>
                </a:cxn>
                <a:cxn ang="0">
                  <a:pos x="T2" y="T3"/>
                </a:cxn>
                <a:cxn ang="0">
                  <a:pos x="T4" y="T5"/>
                </a:cxn>
              </a:cxnLst>
              <a:rect l="0" t="0" r="r" b="b"/>
              <a:pathLst>
                <a:path w="4" h="2">
                  <a:moveTo>
                    <a:pt x="0" y="1"/>
                  </a:moveTo>
                  <a:cubicBezTo>
                    <a:pt x="2" y="1"/>
                    <a:pt x="3" y="1"/>
                    <a:pt x="3" y="2"/>
                  </a:cubicBezTo>
                  <a:cubicBezTo>
                    <a:pt x="4" y="0"/>
                    <a:pt x="1"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76" name="Freeform 2050">
              <a:extLst>
                <a:ext uri="{FF2B5EF4-FFF2-40B4-BE49-F238E27FC236}">
                  <a16:creationId xmlns:a16="http://schemas.microsoft.com/office/drawing/2014/main" xmlns="" id="{6787F3C9-056A-42BA-8134-6865530E2B0B}"/>
                </a:ext>
              </a:extLst>
            </p:cNvPr>
            <p:cNvSpPr>
              <a:spLocks/>
            </p:cNvSpPr>
            <p:nvPr/>
          </p:nvSpPr>
          <p:spPr bwMode="auto">
            <a:xfrm>
              <a:off x="7275375" y="2807667"/>
              <a:ext cx="4727" cy="1404"/>
            </a:xfrm>
            <a:custGeom>
              <a:avLst/>
              <a:gdLst>
                <a:gd name="T0" fmla="*/ 1 w 2"/>
                <a:gd name="T1" fmla="*/ 0 h 1"/>
                <a:gd name="T2" fmla="*/ 2 w 2"/>
                <a:gd name="T3" fmla="*/ 1 h 1"/>
                <a:gd name="T4" fmla="*/ 1 w 2"/>
                <a:gd name="T5" fmla="*/ 0 h 1"/>
              </a:gdLst>
              <a:ahLst/>
              <a:cxnLst>
                <a:cxn ang="0">
                  <a:pos x="T0" y="T1"/>
                </a:cxn>
                <a:cxn ang="0">
                  <a:pos x="T2" y="T3"/>
                </a:cxn>
                <a:cxn ang="0">
                  <a:pos x="T4" y="T5"/>
                </a:cxn>
              </a:cxnLst>
              <a:rect l="0" t="0" r="r" b="b"/>
              <a:pathLst>
                <a:path w="2" h="1">
                  <a:moveTo>
                    <a:pt x="1" y="0"/>
                  </a:moveTo>
                  <a:cubicBezTo>
                    <a:pt x="0" y="1"/>
                    <a:pt x="1" y="1"/>
                    <a:pt x="2" y="1"/>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77" name="Freeform 2051">
              <a:extLst>
                <a:ext uri="{FF2B5EF4-FFF2-40B4-BE49-F238E27FC236}">
                  <a16:creationId xmlns:a16="http://schemas.microsoft.com/office/drawing/2014/main" xmlns="" id="{F025CA9A-0C96-44A4-80E1-2394B9DF91FC}"/>
                </a:ext>
              </a:extLst>
            </p:cNvPr>
            <p:cNvSpPr>
              <a:spLocks/>
            </p:cNvSpPr>
            <p:nvPr/>
          </p:nvSpPr>
          <p:spPr bwMode="auto">
            <a:xfrm>
              <a:off x="7275375" y="2807667"/>
              <a:ext cx="4727" cy="1404"/>
            </a:xfrm>
            <a:custGeom>
              <a:avLst/>
              <a:gdLst>
                <a:gd name="T0" fmla="*/ 1 w 2"/>
                <a:gd name="T1" fmla="*/ 0 h 1"/>
                <a:gd name="T2" fmla="*/ 2 w 2"/>
                <a:gd name="T3" fmla="*/ 1 h 1"/>
                <a:gd name="T4" fmla="*/ 1 w 2"/>
                <a:gd name="T5" fmla="*/ 0 h 1"/>
              </a:gdLst>
              <a:ahLst/>
              <a:cxnLst>
                <a:cxn ang="0">
                  <a:pos x="T0" y="T1"/>
                </a:cxn>
                <a:cxn ang="0">
                  <a:pos x="T2" y="T3"/>
                </a:cxn>
                <a:cxn ang="0">
                  <a:pos x="T4" y="T5"/>
                </a:cxn>
              </a:cxnLst>
              <a:rect l="0" t="0" r="r" b="b"/>
              <a:pathLst>
                <a:path w="2" h="1">
                  <a:moveTo>
                    <a:pt x="1" y="0"/>
                  </a:moveTo>
                  <a:cubicBezTo>
                    <a:pt x="0" y="1"/>
                    <a:pt x="1" y="1"/>
                    <a:pt x="2" y="1"/>
                  </a:cubicBezTo>
                  <a:cubicBezTo>
                    <a:pt x="1"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78" name="Freeform 2052">
              <a:extLst>
                <a:ext uri="{FF2B5EF4-FFF2-40B4-BE49-F238E27FC236}">
                  <a16:creationId xmlns:a16="http://schemas.microsoft.com/office/drawing/2014/main" xmlns="" id="{A67B2DD1-3715-4129-82E1-A2755BC5E668}"/>
                </a:ext>
              </a:extLst>
            </p:cNvPr>
            <p:cNvSpPr>
              <a:spLocks/>
            </p:cNvSpPr>
            <p:nvPr/>
          </p:nvSpPr>
          <p:spPr bwMode="auto">
            <a:xfrm>
              <a:off x="7313191" y="2795033"/>
              <a:ext cx="3151" cy="140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0"/>
                    <a:pt x="0"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79" name="Freeform 2053">
              <a:extLst>
                <a:ext uri="{FF2B5EF4-FFF2-40B4-BE49-F238E27FC236}">
                  <a16:creationId xmlns:a16="http://schemas.microsoft.com/office/drawing/2014/main" xmlns="" id="{322AB41E-A046-4ECA-B2A6-7A2EDF8D1A77}"/>
                </a:ext>
              </a:extLst>
            </p:cNvPr>
            <p:cNvSpPr>
              <a:spLocks/>
            </p:cNvSpPr>
            <p:nvPr/>
          </p:nvSpPr>
          <p:spPr bwMode="auto">
            <a:xfrm>
              <a:off x="7313191" y="2795033"/>
              <a:ext cx="3151" cy="140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0"/>
                    <a:pt x="0"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80" name="Freeform 2054">
              <a:extLst>
                <a:ext uri="{FF2B5EF4-FFF2-40B4-BE49-F238E27FC236}">
                  <a16:creationId xmlns:a16="http://schemas.microsoft.com/office/drawing/2014/main" xmlns="" id="{FE733BEF-E4AD-471B-8D98-700C7363E504}"/>
                </a:ext>
              </a:extLst>
            </p:cNvPr>
            <p:cNvSpPr>
              <a:spLocks/>
            </p:cNvSpPr>
            <p:nvPr/>
          </p:nvSpPr>
          <p:spPr bwMode="auto">
            <a:xfrm>
              <a:off x="7333674" y="2792226"/>
              <a:ext cx="3151" cy="421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1"/>
                    <a:pt x="0" y="2"/>
                  </a:cubicBezTo>
                  <a:cubicBezTo>
                    <a:pt x="1" y="2"/>
                    <a:pt x="1" y="1"/>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81" name="Freeform 2055">
              <a:extLst>
                <a:ext uri="{FF2B5EF4-FFF2-40B4-BE49-F238E27FC236}">
                  <a16:creationId xmlns:a16="http://schemas.microsoft.com/office/drawing/2014/main" xmlns="" id="{2110BCD7-7D23-477C-AA20-8DD14542C480}"/>
                </a:ext>
              </a:extLst>
            </p:cNvPr>
            <p:cNvSpPr>
              <a:spLocks/>
            </p:cNvSpPr>
            <p:nvPr/>
          </p:nvSpPr>
          <p:spPr bwMode="auto">
            <a:xfrm>
              <a:off x="7333674" y="2792226"/>
              <a:ext cx="3151" cy="421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1"/>
                    <a:pt x="0" y="2"/>
                  </a:cubicBezTo>
                  <a:cubicBezTo>
                    <a:pt x="1" y="2"/>
                    <a:pt x="1" y="1"/>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82" name="Freeform 2056">
              <a:extLst>
                <a:ext uri="{FF2B5EF4-FFF2-40B4-BE49-F238E27FC236}">
                  <a16:creationId xmlns:a16="http://schemas.microsoft.com/office/drawing/2014/main" xmlns="" id="{1CD9BEE7-3070-4E47-A328-1612C415316E}"/>
                </a:ext>
              </a:extLst>
            </p:cNvPr>
            <p:cNvSpPr>
              <a:spLocks/>
            </p:cNvSpPr>
            <p:nvPr/>
          </p:nvSpPr>
          <p:spPr bwMode="auto">
            <a:xfrm>
              <a:off x="7338402" y="2792226"/>
              <a:ext cx="3151" cy="421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0"/>
                    <a:pt x="0" y="0"/>
                  </a:cubicBezTo>
                  <a:cubicBezTo>
                    <a:pt x="0" y="1"/>
                    <a:pt x="1" y="1"/>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83" name="Freeform 2057">
              <a:extLst>
                <a:ext uri="{FF2B5EF4-FFF2-40B4-BE49-F238E27FC236}">
                  <a16:creationId xmlns:a16="http://schemas.microsoft.com/office/drawing/2014/main" xmlns="" id="{3C54C663-1544-439D-844A-5E7371B3EA31}"/>
                </a:ext>
              </a:extLst>
            </p:cNvPr>
            <p:cNvSpPr>
              <a:spLocks/>
            </p:cNvSpPr>
            <p:nvPr/>
          </p:nvSpPr>
          <p:spPr bwMode="auto">
            <a:xfrm>
              <a:off x="7338402" y="2792226"/>
              <a:ext cx="3151" cy="421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0"/>
                    <a:pt x="0" y="0"/>
                  </a:cubicBezTo>
                  <a:cubicBezTo>
                    <a:pt x="0" y="1"/>
                    <a:pt x="1" y="1"/>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84" name="Freeform 2058">
              <a:extLst>
                <a:ext uri="{FF2B5EF4-FFF2-40B4-BE49-F238E27FC236}">
                  <a16:creationId xmlns:a16="http://schemas.microsoft.com/office/drawing/2014/main" xmlns="" id="{FD5149B6-D6D1-4C8B-A6F7-D9EC14E4E352}"/>
                </a:ext>
              </a:extLst>
            </p:cNvPr>
            <p:cNvSpPr>
              <a:spLocks/>
            </p:cNvSpPr>
            <p:nvPr/>
          </p:nvSpPr>
          <p:spPr bwMode="auto">
            <a:xfrm>
              <a:off x="7352581" y="2757133"/>
              <a:ext cx="6303" cy="5615"/>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0" y="0"/>
                    <a:pt x="1" y="2"/>
                    <a:pt x="2" y="2"/>
                  </a:cubicBezTo>
                  <a:cubicBezTo>
                    <a:pt x="1" y="1"/>
                    <a:pt x="1" y="0"/>
                    <a:pt x="0" y="0"/>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85" name="Freeform 2059">
              <a:extLst>
                <a:ext uri="{FF2B5EF4-FFF2-40B4-BE49-F238E27FC236}">
                  <a16:creationId xmlns:a16="http://schemas.microsoft.com/office/drawing/2014/main" xmlns="" id="{C05A919A-0E8D-43A8-A6B7-6083312C06A1}"/>
                </a:ext>
              </a:extLst>
            </p:cNvPr>
            <p:cNvSpPr>
              <a:spLocks/>
            </p:cNvSpPr>
            <p:nvPr/>
          </p:nvSpPr>
          <p:spPr bwMode="auto">
            <a:xfrm>
              <a:off x="7352581" y="2757133"/>
              <a:ext cx="6303" cy="5615"/>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0" y="0"/>
                    <a:pt x="1" y="2"/>
                    <a:pt x="2" y="2"/>
                  </a:cubicBezTo>
                  <a:cubicBezTo>
                    <a:pt x="1" y="1"/>
                    <a:pt x="1"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86" name="Freeform 2060">
              <a:extLst>
                <a:ext uri="{FF2B5EF4-FFF2-40B4-BE49-F238E27FC236}">
                  <a16:creationId xmlns:a16="http://schemas.microsoft.com/office/drawing/2014/main" xmlns="" id="{AC143D99-4033-42BA-A209-09179EBACF7A}"/>
                </a:ext>
              </a:extLst>
            </p:cNvPr>
            <p:cNvSpPr>
              <a:spLocks/>
            </p:cNvSpPr>
            <p:nvPr/>
          </p:nvSpPr>
          <p:spPr bwMode="auto">
            <a:xfrm>
              <a:off x="7355734" y="2762748"/>
              <a:ext cx="3151" cy="2807"/>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0"/>
                    <a:pt x="0" y="0"/>
                    <a:pt x="0" y="0"/>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87" name="Freeform 2061">
              <a:extLst>
                <a:ext uri="{FF2B5EF4-FFF2-40B4-BE49-F238E27FC236}">
                  <a16:creationId xmlns:a16="http://schemas.microsoft.com/office/drawing/2014/main" xmlns="" id="{B8FFBF48-4FED-4D72-A3A3-F76CF7E9FDF4}"/>
                </a:ext>
              </a:extLst>
            </p:cNvPr>
            <p:cNvSpPr>
              <a:spLocks/>
            </p:cNvSpPr>
            <p:nvPr/>
          </p:nvSpPr>
          <p:spPr bwMode="auto">
            <a:xfrm>
              <a:off x="7355734" y="2762748"/>
              <a:ext cx="3151" cy="2807"/>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88" name="Freeform 2062">
              <a:extLst>
                <a:ext uri="{FF2B5EF4-FFF2-40B4-BE49-F238E27FC236}">
                  <a16:creationId xmlns:a16="http://schemas.microsoft.com/office/drawing/2014/main" xmlns="" id="{87F89C30-5EB4-40BB-8A63-50DC1CCC02CE}"/>
                </a:ext>
              </a:extLst>
            </p:cNvPr>
            <p:cNvSpPr>
              <a:spLocks/>
            </p:cNvSpPr>
            <p:nvPr/>
          </p:nvSpPr>
          <p:spPr bwMode="auto">
            <a:xfrm>
              <a:off x="6107824" y="1851740"/>
              <a:ext cx="1517345" cy="985404"/>
            </a:xfrm>
            <a:custGeom>
              <a:avLst/>
              <a:gdLst>
                <a:gd name="T0" fmla="*/ 23 w 546"/>
                <a:gd name="T1" fmla="*/ 156 h 397"/>
                <a:gd name="T2" fmla="*/ 56 w 546"/>
                <a:gd name="T3" fmla="*/ 126 h 397"/>
                <a:gd name="T4" fmla="*/ 59 w 546"/>
                <a:gd name="T5" fmla="*/ 99 h 397"/>
                <a:gd name="T6" fmla="*/ 81 w 546"/>
                <a:gd name="T7" fmla="*/ 78 h 397"/>
                <a:gd name="T8" fmla="*/ 102 w 546"/>
                <a:gd name="T9" fmla="*/ 59 h 397"/>
                <a:gd name="T10" fmla="*/ 146 w 546"/>
                <a:gd name="T11" fmla="*/ 98 h 397"/>
                <a:gd name="T12" fmla="*/ 201 w 546"/>
                <a:gd name="T13" fmla="*/ 120 h 397"/>
                <a:gd name="T14" fmla="*/ 274 w 546"/>
                <a:gd name="T15" fmla="*/ 136 h 397"/>
                <a:gd name="T16" fmla="*/ 349 w 546"/>
                <a:gd name="T17" fmla="*/ 119 h 397"/>
                <a:gd name="T18" fmla="*/ 373 w 546"/>
                <a:gd name="T19" fmla="*/ 96 h 397"/>
                <a:gd name="T20" fmla="*/ 407 w 546"/>
                <a:gd name="T21" fmla="*/ 82 h 397"/>
                <a:gd name="T22" fmla="*/ 360 w 546"/>
                <a:gd name="T23" fmla="*/ 44 h 397"/>
                <a:gd name="T24" fmla="*/ 377 w 546"/>
                <a:gd name="T25" fmla="*/ 14 h 397"/>
                <a:gd name="T26" fmla="*/ 424 w 546"/>
                <a:gd name="T27" fmla="*/ 12 h 397"/>
                <a:gd name="T28" fmla="*/ 473 w 546"/>
                <a:gd name="T29" fmla="*/ 47 h 397"/>
                <a:gd name="T30" fmla="*/ 515 w 546"/>
                <a:gd name="T31" fmla="*/ 69 h 397"/>
                <a:gd name="T32" fmla="*/ 541 w 546"/>
                <a:gd name="T33" fmla="*/ 76 h 397"/>
                <a:gd name="T34" fmla="*/ 531 w 546"/>
                <a:gd name="T35" fmla="*/ 101 h 397"/>
                <a:gd name="T36" fmla="*/ 531 w 546"/>
                <a:gd name="T37" fmla="*/ 131 h 397"/>
                <a:gd name="T38" fmla="*/ 504 w 546"/>
                <a:gd name="T39" fmla="*/ 149 h 397"/>
                <a:gd name="T40" fmla="*/ 477 w 546"/>
                <a:gd name="T41" fmla="*/ 170 h 397"/>
                <a:gd name="T42" fmla="*/ 471 w 546"/>
                <a:gd name="T43" fmla="*/ 156 h 397"/>
                <a:gd name="T44" fmla="*/ 435 w 546"/>
                <a:gd name="T45" fmla="*/ 176 h 397"/>
                <a:gd name="T46" fmla="*/ 470 w 546"/>
                <a:gd name="T47" fmla="*/ 186 h 397"/>
                <a:gd name="T48" fmla="*/ 488 w 546"/>
                <a:gd name="T49" fmla="*/ 196 h 397"/>
                <a:gd name="T50" fmla="*/ 473 w 546"/>
                <a:gd name="T51" fmla="*/ 205 h 397"/>
                <a:gd name="T52" fmla="*/ 494 w 546"/>
                <a:gd name="T53" fmla="*/ 247 h 397"/>
                <a:gd name="T54" fmla="*/ 484 w 546"/>
                <a:gd name="T55" fmla="*/ 254 h 397"/>
                <a:gd name="T56" fmla="*/ 512 w 546"/>
                <a:gd name="T57" fmla="*/ 269 h 397"/>
                <a:gd name="T58" fmla="*/ 509 w 546"/>
                <a:gd name="T59" fmla="*/ 277 h 397"/>
                <a:gd name="T60" fmla="*/ 518 w 546"/>
                <a:gd name="T61" fmla="*/ 290 h 397"/>
                <a:gd name="T62" fmla="*/ 514 w 546"/>
                <a:gd name="T63" fmla="*/ 296 h 397"/>
                <a:gd name="T64" fmla="*/ 510 w 546"/>
                <a:gd name="T65" fmla="*/ 314 h 397"/>
                <a:gd name="T66" fmla="*/ 504 w 546"/>
                <a:gd name="T67" fmla="*/ 323 h 397"/>
                <a:gd name="T68" fmla="*/ 502 w 546"/>
                <a:gd name="T69" fmla="*/ 333 h 397"/>
                <a:gd name="T70" fmla="*/ 493 w 546"/>
                <a:gd name="T71" fmla="*/ 344 h 397"/>
                <a:gd name="T72" fmla="*/ 484 w 546"/>
                <a:gd name="T73" fmla="*/ 357 h 397"/>
                <a:gd name="T74" fmla="*/ 469 w 546"/>
                <a:gd name="T75" fmla="*/ 368 h 397"/>
                <a:gd name="T76" fmla="*/ 449 w 546"/>
                <a:gd name="T77" fmla="*/ 364 h 397"/>
                <a:gd name="T78" fmla="*/ 446 w 546"/>
                <a:gd name="T79" fmla="*/ 373 h 397"/>
                <a:gd name="T80" fmla="*/ 426 w 546"/>
                <a:gd name="T81" fmla="*/ 382 h 397"/>
                <a:gd name="T82" fmla="*/ 417 w 546"/>
                <a:gd name="T83" fmla="*/ 397 h 397"/>
                <a:gd name="T84" fmla="*/ 407 w 546"/>
                <a:gd name="T85" fmla="*/ 382 h 397"/>
                <a:gd name="T86" fmla="*/ 396 w 546"/>
                <a:gd name="T87" fmla="*/ 382 h 397"/>
                <a:gd name="T88" fmla="*/ 369 w 546"/>
                <a:gd name="T89" fmla="*/ 364 h 397"/>
                <a:gd name="T90" fmla="*/ 333 w 546"/>
                <a:gd name="T91" fmla="*/ 371 h 397"/>
                <a:gd name="T92" fmla="*/ 324 w 546"/>
                <a:gd name="T93" fmla="*/ 384 h 397"/>
                <a:gd name="T94" fmla="*/ 296 w 546"/>
                <a:gd name="T95" fmla="*/ 359 h 397"/>
                <a:gd name="T96" fmla="*/ 282 w 546"/>
                <a:gd name="T97" fmla="*/ 337 h 397"/>
                <a:gd name="T98" fmla="*/ 279 w 546"/>
                <a:gd name="T99" fmla="*/ 305 h 397"/>
                <a:gd name="T100" fmla="*/ 261 w 546"/>
                <a:gd name="T101" fmla="*/ 295 h 397"/>
                <a:gd name="T102" fmla="*/ 238 w 546"/>
                <a:gd name="T103" fmla="*/ 290 h 397"/>
                <a:gd name="T104" fmla="*/ 205 w 546"/>
                <a:gd name="T105" fmla="*/ 304 h 397"/>
                <a:gd name="T106" fmla="*/ 164 w 546"/>
                <a:gd name="T107" fmla="*/ 304 h 397"/>
                <a:gd name="T108" fmla="*/ 129 w 546"/>
                <a:gd name="T109" fmla="*/ 290 h 397"/>
                <a:gd name="T110" fmla="*/ 87 w 546"/>
                <a:gd name="T111" fmla="*/ 269 h 397"/>
                <a:gd name="T112" fmla="*/ 77 w 546"/>
                <a:gd name="T113" fmla="*/ 248 h 397"/>
                <a:gd name="T114" fmla="*/ 33 w 546"/>
                <a:gd name="T115" fmla="*/ 207 h 397"/>
                <a:gd name="T116" fmla="*/ 16 w 546"/>
                <a:gd name="T117" fmla="*/ 182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6" h="397">
                  <a:moveTo>
                    <a:pt x="0" y="167"/>
                  </a:moveTo>
                  <a:cubicBezTo>
                    <a:pt x="2" y="167"/>
                    <a:pt x="3" y="166"/>
                    <a:pt x="2" y="164"/>
                  </a:cubicBezTo>
                  <a:cubicBezTo>
                    <a:pt x="2" y="162"/>
                    <a:pt x="1" y="163"/>
                    <a:pt x="2" y="161"/>
                  </a:cubicBezTo>
                  <a:cubicBezTo>
                    <a:pt x="2" y="159"/>
                    <a:pt x="4" y="159"/>
                    <a:pt x="5" y="159"/>
                  </a:cubicBezTo>
                  <a:cubicBezTo>
                    <a:pt x="6" y="158"/>
                    <a:pt x="7" y="156"/>
                    <a:pt x="9" y="156"/>
                  </a:cubicBezTo>
                  <a:cubicBezTo>
                    <a:pt x="9" y="155"/>
                    <a:pt x="8" y="155"/>
                    <a:pt x="9" y="154"/>
                  </a:cubicBezTo>
                  <a:cubicBezTo>
                    <a:pt x="10" y="154"/>
                    <a:pt x="12" y="155"/>
                    <a:pt x="13" y="154"/>
                  </a:cubicBezTo>
                  <a:cubicBezTo>
                    <a:pt x="13" y="154"/>
                    <a:pt x="14" y="153"/>
                    <a:pt x="15" y="153"/>
                  </a:cubicBezTo>
                  <a:cubicBezTo>
                    <a:pt x="16" y="152"/>
                    <a:pt x="17" y="155"/>
                    <a:pt x="17" y="156"/>
                  </a:cubicBezTo>
                  <a:cubicBezTo>
                    <a:pt x="19" y="157"/>
                    <a:pt x="21" y="155"/>
                    <a:pt x="23" y="156"/>
                  </a:cubicBezTo>
                  <a:cubicBezTo>
                    <a:pt x="25" y="156"/>
                    <a:pt x="26" y="152"/>
                    <a:pt x="26" y="150"/>
                  </a:cubicBezTo>
                  <a:cubicBezTo>
                    <a:pt x="26" y="148"/>
                    <a:pt x="27" y="148"/>
                    <a:pt x="29" y="148"/>
                  </a:cubicBezTo>
                  <a:cubicBezTo>
                    <a:pt x="31" y="148"/>
                    <a:pt x="33" y="148"/>
                    <a:pt x="35" y="148"/>
                  </a:cubicBezTo>
                  <a:cubicBezTo>
                    <a:pt x="37" y="147"/>
                    <a:pt x="38" y="148"/>
                    <a:pt x="39" y="147"/>
                  </a:cubicBezTo>
                  <a:cubicBezTo>
                    <a:pt x="40" y="146"/>
                    <a:pt x="40" y="144"/>
                    <a:pt x="41" y="143"/>
                  </a:cubicBezTo>
                  <a:cubicBezTo>
                    <a:pt x="43" y="140"/>
                    <a:pt x="48" y="140"/>
                    <a:pt x="51" y="137"/>
                  </a:cubicBezTo>
                  <a:cubicBezTo>
                    <a:pt x="52" y="136"/>
                    <a:pt x="53" y="136"/>
                    <a:pt x="54" y="136"/>
                  </a:cubicBezTo>
                  <a:cubicBezTo>
                    <a:pt x="56" y="136"/>
                    <a:pt x="56" y="135"/>
                    <a:pt x="55" y="134"/>
                  </a:cubicBezTo>
                  <a:cubicBezTo>
                    <a:pt x="54" y="132"/>
                    <a:pt x="54" y="131"/>
                    <a:pt x="53" y="129"/>
                  </a:cubicBezTo>
                  <a:cubicBezTo>
                    <a:pt x="52" y="127"/>
                    <a:pt x="54" y="126"/>
                    <a:pt x="56" y="126"/>
                  </a:cubicBezTo>
                  <a:cubicBezTo>
                    <a:pt x="55" y="125"/>
                    <a:pt x="54" y="125"/>
                    <a:pt x="54" y="125"/>
                  </a:cubicBezTo>
                  <a:cubicBezTo>
                    <a:pt x="54" y="124"/>
                    <a:pt x="55" y="122"/>
                    <a:pt x="56" y="123"/>
                  </a:cubicBezTo>
                  <a:cubicBezTo>
                    <a:pt x="57" y="121"/>
                    <a:pt x="55" y="121"/>
                    <a:pt x="55" y="120"/>
                  </a:cubicBezTo>
                  <a:cubicBezTo>
                    <a:pt x="55" y="118"/>
                    <a:pt x="53" y="116"/>
                    <a:pt x="52" y="115"/>
                  </a:cubicBezTo>
                  <a:cubicBezTo>
                    <a:pt x="50" y="113"/>
                    <a:pt x="49" y="111"/>
                    <a:pt x="48" y="108"/>
                  </a:cubicBezTo>
                  <a:cubicBezTo>
                    <a:pt x="47" y="107"/>
                    <a:pt x="48" y="104"/>
                    <a:pt x="47" y="103"/>
                  </a:cubicBezTo>
                  <a:cubicBezTo>
                    <a:pt x="45" y="103"/>
                    <a:pt x="40" y="103"/>
                    <a:pt x="42" y="101"/>
                  </a:cubicBezTo>
                  <a:cubicBezTo>
                    <a:pt x="42" y="100"/>
                    <a:pt x="46" y="100"/>
                    <a:pt x="47" y="99"/>
                  </a:cubicBezTo>
                  <a:cubicBezTo>
                    <a:pt x="49" y="99"/>
                    <a:pt x="52" y="98"/>
                    <a:pt x="54" y="97"/>
                  </a:cubicBezTo>
                  <a:cubicBezTo>
                    <a:pt x="57" y="97"/>
                    <a:pt x="57" y="98"/>
                    <a:pt x="59" y="99"/>
                  </a:cubicBezTo>
                  <a:cubicBezTo>
                    <a:pt x="61" y="99"/>
                    <a:pt x="62" y="98"/>
                    <a:pt x="64" y="99"/>
                  </a:cubicBezTo>
                  <a:cubicBezTo>
                    <a:pt x="66" y="100"/>
                    <a:pt x="66" y="98"/>
                    <a:pt x="66" y="97"/>
                  </a:cubicBezTo>
                  <a:cubicBezTo>
                    <a:pt x="65" y="95"/>
                    <a:pt x="63" y="96"/>
                    <a:pt x="62" y="94"/>
                  </a:cubicBezTo>
                  <a:cubicBezTo>
                    <a:pt x="61" y="93"/>
                    <a:pt x="62" y="91"/>
                    <a:pt x="62" y="89"/>
                  </a:cubicBezTo>
                  <a:cubicBezTo>
                    <a:pt x="62" y="87"/>
                    <a:pt x="61" y="85"/>
                    <a:pt x="61" y="83"/>
                  </a:cubicBezTo>
                  <a:cubicBezTo>
                    <a:pt x="61" y="81"/>
                    <a:pt x="62" y="79"/>
                    <a:pt x="62" y="77"/>
                  </a:cubicBezTo>
                  <a:cubicBezTo>
                    <a:pt x="61" y="75"/>
                    <a:pt x="63" y="74"/>
                    <a:pt x="65" y="75"/>
                  </a:cubicBezTo>
                  <a:cubicBezTo>
                    <a:pt x="66" y="76"/>
                    <a:pt x="68" y="77"/>
                    <a:pt x="70" y="77"/>
                  </a:cubicBezTo>
                  <a:cubicBezTo>
                    <a:pt x="72" y="78"/>
                    <a:pt x="74" y="77"/>
                    <a:pt x="77" y="77"/>
                  </a:cubicBezTo>
                  <a:cubicBezTo>
                    <a:pt x="79" y="77"/>
                    <a:pt x="79" y="80"/>
                    <a:pt x="81" y="78"/>
                  </a:cubicBezTo>
                  <a:cubicBezTo>
                    <a:pt x="82" y="77"/>
                    <a:pt x="84" y="77"/>
                    <a:pt x="85" y="76"/>
                  </a:cubicBezTo>
                  <a:cubicBezTo>
                    <a:pt x="88" y="74"/>
                    <a:pt x="82" y="68"/>
                    <a:pt x="81" y="66"/>
                  </a:cubicBezTo>
                  <a:cubicBezTo>
                    <a:pt x="81" y="65"/>
                    <a:pt x="81" y="62"/>
                    <a:pt x="82" y="61"/>
                  </a:cubicBezTo>
                  <a:cubicBezTo>
                    <a:pt x="83" y="60"/>
                    <a:pt x="85" y="61"/>
                    <a:pt x="86" y="60"/>
                  </a:cubicBezTo>
                  <a:cubicBezTo>
                    <a:pt x="89" y="59"/>
                    <a:pt x="89" y="57"/>
                    <a:pt x="88" y="54"/>
                  </a:cubicBezTo>
                  <a:cubicBezTo>
                    <a:pt x="87" y="52"/>
                    <a:pt x="90" y="52"/>
                    <a:pt x="91" y="52"/>
                  </a:cubicBezTo>
                  <a:cubicBezTo>
                    <a:pt x="92" y="52"/>
                    <a:pt x="94" y="53"/>
                    <a:pt x="97" y="52"/>
                  </a:cubicBezTo>
                  <a:cubicBezTo>
                    <a:pt x="98" y="53"/>
                    <a:pt x="99" y="54"/>
                    <a:pt x="98" y="54"/>
                  </a:cubicBezTo>
                  <a:cubicBezTo>
                    <a:pt x="96" y="55"/>
                    <a:pt x="100" y="56"/>
                    <a:pt x="100" y="56"/>
                  </a:cubicBezTo>
                  <a:cubicBezTo>
                    <a:pt x="102" y="57"/>
                    <a:pt x="100" y="58"/>
                    <a:pt x="102" y="59"/>
                  </a:cubicBezTo>
                  <a:cubicBezTo>
                    <a:pt x="104" y="60"/>
                    <a:pt x="106" y="60"/>
                    <a:pt x="108" y="62"/>
                  </a:cubicBezTo>
                  <a:cubicBezTo>
                    <a:pt x="109" y="64"/>
                    <a:pt x="114" y="66"/>
                    <a:pt x="116" y="65"/>
                  </a:cubicBezTo>
                  <a:cubicBezTo>
                    <a:pt x="119" y="65"/>
                    <a:pt x="122" y="69"/>
                    <a:pt x="123" y="67"/>
                  </a:cubicBezTo>
                  <a:cubicBezTo>
                    <a:pt x="124" y="67"/>
                    <a:pt x="127" y="69"/>
                    <a:pt x="128" y="70"/>
                  </a:cubicBezTo>
                  <a:cubicBezTo>
                    <a:pt x="130" y="71"/>
                    <a:pt x="131" y="74"/>
                    <a:pt x="132" y="75"/>
                  </a:cubicBezTo>
                  <a:cubicBezTo>
                    <a:pt x="134" y="76"/>
                    <a:pt x="136" y="78"/>
                    <a:pt x="137" y="80"/>
                  </a:cubicBezTo>
                  <a:cubicBezTo>
                    <a:pt x="140" y="82"/>
                    <a:pt x="139" y="81"/>
                    <a:pt x="140" y="83"/>
                  </a:cubicBezTo>
                  <a:cubicBezTo>
                    <a:pt x="140" y="88"/>
                    <a:pt x="142" y="88"/>
                    <a:pt x="141" y="90"/>
                  </a:cubicBezTo>
                  <a:cubicBezTo>
                    <a:pt x="140" y="92"/>
                    <a:pt x="140" y="94"/>
                    <a:pt x="141" y="95"/>
                  </a:cubicBezTo>
                  <a:cubicBezTo>
                    <a:pt x="143" y="96"/>
                    <a:pt x="144" y="98"/>
                    <a:pt x="146" y="98"/>
                  </a:cubicBezTo>
                  <a:cubicBezTo>
                    <a:pt x="148" y="99"/>
                    <a:pt x="150" y="99"/>
                    <a:pt x="153" y="100"/>
                  </a:cubicBezTo>
                  <a:cubicBezTo>
                    <a:pt x="155" y="100"/>
                    <a:pt x="158" y="100"/>
                    <a:pt x="160" y="101"/>
                  </a:cubicBezTo>
                  <a:cubicBezTo>
                    <a:pt x="162" y="101"/>
                    <a:pt x="164" y="100"/>
                    <a:pt x="166" y="100"/>
                  </a:cubicBezTo>
                  <a:cubicBezTo>
                    <a:pt x="170" y="101"/>
                    <a:pt x="174" y="103"/>
                    <a:pt x="177" y="104"/>
                  </a:cubicBezTo>
                  <a:cubicBezTo>
                    <a:pt x="178" y="105"/>
                    <a:pt x="179" y="105"/>
                    <a:pt x="180" y="105"/>
                  </a:cubicBezTo>
                  <a:cubicBezTo>
                    <a:pt x="182" y="107"/>
                    <a:pt x="184" y="108"/>
                    <a:pt x="186" y="109"/>
                  </a:cubicBezTo>
                  <a:cubicBezTo>
                    <a:pt x="187" y="109"/>
                    <a:pt x="189" y="109"/>
                    <a:pt x="190" y="109"/>
                  </a:cubicBezTo>
                  <a:cubicBezTo>
                    <a:pt x="192" y="109"/>
                    <a:pt x="191" y="111"/>
                    <a:pt x="192" y="112"/>
                  </a:cubicBezTo>
                  <a:cubicBezTo>
                    <a:pt x="194" y="113"/>
                    <a:pt x="196" y="114"/>
                    <a:pt x="197" y="116"/>
                  </a:cubicBezTo>
                  <a:cubicBezTo>
                    <a:pt x="198" y="117"/>
                    <a:pt x="200" y="119"/>
                    <a:pt x="201" y="120"/>
                  </a:cubicBezTo>
                  <a:cubicBezTo>
                    <a:pt x="202" y="122"/>
                    <a:pt x="205" y="123"/>
                    <a:pt x="207" y="125"/>
                  </a:cubicBezTo>
                  <a:cubicBezTo>
                    <a:pt x="208" y="126"/>
                    <a:pt x="208" y="127"/>
                    <a:pt x="209" y="127"/>
                  </a:cubicBezTo>
                  <a:cubicBezTo>
                    <a:pt x="211" y="128"/>
                    <a:pt x="214" y="127"/>
                    <a:pt x="216" y="127"/>
                  </a:cubicBezTo>
                  <a:cubicBezTo>
                    <a:pt x="219" y="127"/>
                    <a:pt x="226" y="129"/>
                    <a:pt x="231" y="129"/>
                  </a:cubicBezTo>
                  <a:cubicBezTo>
                    <a:pt x="233" y="129"/>
                    <a:pt x="236" y="129"/>
                    <a:pt x="238" y="129"/>
                  </a:cubicBezTo>
                  <a:cubicBezTo>
                    <a:pt x="241" y="129"/>
                    <a:pt x="242" y="128"/>
                    <a:pt x="245" y="128"/>
                  </a:cubicBezTo>
                  <a:cubicBezTo>
                    <a:pt x="248" y="128"/>
                    <a:pt x="250" y="129"/>
                    <a:pt x="253" y="129"/>
                  </a:cubicBezTo>
                  <a:cubicBezTo>
                    <a:pt x="255" y="130"/>
                    <a:pt x="257" y="129"/>
                    <a:pt x="260" y="130"/>
                  </a:cubicBezTo>
                  <a:cubicBezTo>
                    <a:pt x="262" y="131"/>
                    <a:pt x="263" y="133"/>
                    <a:pt x="265" y="134"/>
                  </a:cubicBezTo>
                  <a:cubicBezTo>
                    <a:pt x="268" y="135"/>
                    <a:pt x="271" y="135"/>
                    <a:pt x="274" y="136"/>
                  </a:cubicBezTo>
                  <a:cubicBezTo>
                    <a:pt x="279" y="137"/>
                    <a:pt x="283" y="139"/>
                    <a:pt x="288" y="138"/>
                  </a:cubicBezTo>
                  <a:cubicBezTo>
                    <a:pt x="290" y="138"/>
                    <a:pt x="290" y="139"/>
                    <a:pt x="292" y="140"/>
                  </a:cubicBezTo>
                  <a:cubicBezTo>
                    <a:pt x="294" y="141"/>
                    <a:pt x="298" y="141"/>
                    <a:pt x="297" y="141"/>
                  </a:cubicBezTo>
                  <a:cubicBezTo>
                    <a:pt x="295" y="141"/>
                    <a:pt x="306" y="135"/>
                    <a:pt x="309" y="134"/>
                  </a:cubicBezTo>
                  <a:cubicBezTo>
                    <a:pt x="310" y="133"/>
                    <a:pt x="313" y="132"/>
                    <a:pt x="316" y="132"/>
                  </a:cubicBezTo>
                  <a:cubicBezTo>
                    <a:pt x="319" y="132"/>
                    <a:pt x="321" y="131"/>
                    <a:pt x="324" y="131"/>
                  </a:cubicBezTo>
                  <a:cubicBezTo>
                    <a:pt x="329" y="131"/>
                    <a:pt x="334" y="132"/>
                    <a:pt x="337" y="130"/>
                  </a:cubicBezTo>
                  <a:cubicBezTo>
                    <a:pt x="339" y="129"/>
                    <a:pt x="341" y="128"/>
                    <a:pt x="343" y="127"/>
                  </a:cubicBezTo>
                  <a:cubicBezTo>
                    <a:pt x="344" y="125"/>
                    <a:pt x="344" y="123"/>
                    <a:pt x="345" y="121"/>
                  </a:cubicBezTo>
                  <a:cubicBezTo>
                    <a:pt x="346" y="120"/>
                    <a:pt x="347" y="120"/>
                    <a:pt x="349" y="119"/>
                  </a:cubicBezTo>
                  <a:cubicBezTo>
                    <a:pt x="350" y="118"/>
                    <a:pt x="350" y="117"/>
                    <a:pt x="351" y="117"/>
                  </a:cubicBezTo>
                  <a:cubicBezTo>
                    <a:pt x="351" y="116"/>
                    <a:pt x="352" y="116"/>
                    <a:pt x="352" y="116"/>
                  </a:cubicBezTo>
                  <a:cubicBezTo>
                    <a:pt x="353" y="113"/>
                    <a:pt x="346" y="110"/>
                    <a:pt x="344" y="108"/>
                  </a:cubicBezTo>
                  <a:cubicBezTo>
                    <a:pt x="343" y="107"/>
                    <a:pt x="344" y="106"/>
                    <a:pt x="343" y="104"/>
                  </a:cubicBezTo>
                  <a:cubicBezTo>
                    <a:pt x="342" y="102"/>
                    <a:pt x="344" y="100"/>
                    <a:pt x="346" y="100"/>
                  </a:cubicBezTo>
                  <a:cubicBezTo>
                    <a:pt x="349" y="99"/>
                    <a:pt x="350" y="102"/>
                    <a:pt x="359" y="103"/>
                  </a:cubicBezTo>
                  <a:cubicBezTo>
                    <a:pt x="360" y="104"/>
                    <a:pt x="363" y="104"/>
                    <a:pt x="363" y="103"/>
                  </a:cubicBezTo>
                  <a:cubicBezTo>
                    <a:pt x="363" y="101"/>
                    <a:pt x="366" y="101"/>
                    <a:pt x="367" y="100"/>
                  </a:cubicBezTo>
                  <a:cubicBezTo>
                    <a:pt x="367" y="99"/>
                    <a:pt x="367" y="97"/>
                    <a:pt x="368" y="96"/>
                  </a:cubicBezTo>
                  <a:cubicBezTo>
                    <a:pt x="369" y="95"/>
                    <a:pt x="371" y="96"/>
                    <a:pt x="373" y="96"/>
                  </a:cubicBezTo>
                  <a:cubicBezTo>
                    <a:pt x="376" y="96"/>
                    <a:pt x="379" y="95"/>
                    <a:pt x="381" y="92"/>
                  </a:cubicBezTo>
                  <a:cubicBezTo>
                    <a:pt x="382" y="91"/>
                    <a:pt x="379" y="90"/>
                    <a:pt x="380" y="87"/>
                  </a:cubicBezTo>
                  <a:cubicBezTo>
                    <a:pt x="381" y="86"/>
                    <a:pt x="381" y="84"/>
                    <a:pt x="385" y="84"/>
                  </a:cubicBezTo>
                  <a:cubicBezTo>
                    <a:pt x="386" y="85"/>
                    <a:pt x="387" y="85"/>
                    <a:pt x="388" y="83"/>
                  </a:cubicBezTo>
                  <a:cubicBezTo>
                    <a:pt x="388" y="81"/>
                    <a:pt x="390" y="82"/>
                    <a:pt x="391" y="82"/>
                  </a:cubicBezTo>
                  <a:cubicBezTo>
                    <a:pt x="391" y="82"/>
                    <a:pt x="394" y="81"/>
                    <a:pt x="395" y="81"/>
                  </a:cubicBezTo>
                  <a:cubicBezTo>
                    <a:pt x="396" y="80"/>
                    <a:pt x="396" y="80"/>
                    <a:pt x="397" y="81"/>
                  </a:cubicBezTo>
                  <a:cubicBezTo>
                    <a:pt x="399" y="81"/>
                    <a:pt x="400" y="80"/>
                    <a:pt x="400" y="80"/>
                  </a:cubicBezTo>
                  <a:cubicBezTo>
                    <a:pt x="401" y="80"/>
                    <a:pt x="402" y="81"/>
                    <a:pt x="403" y="81"/>
                  </a:cubicBezTo>
                  <a:cubicBezTo>
                    <a:pt x="404" y="81"/>
                    <a:pt x="406" y="82"/>
                    <a:pt x="407" y="82"/>
                  </a:cubicBezTo>
                  <a:cubicBezTo>
                    <a:pt x="412" y="81"/>
                    <a:pt x="407" y="77"/>
                    <a:pt x="406" y="76"/>
                  </a:cubicBezTo>
                  <a:cubicBezTo>
                    <a:pt x="400" y="72"/>
                    <a:pt x="395" y="69"/>
                    <a:pt x="389" y="66"/>
                  </a:cubicBezTo>
                  <a:cubicBezTo>
                    <a:pt x="387" y="65"/>
                    <a:pt x="383" y="64"/>
                    <a:pt x="381" y="67"/>
                  </a:cubicBezTo>
                  <a:cubicBezTo>
                    <a:pt x="379" y="71"/>
                    <a:pt x="376" y="66"/>
                    <a:pt x="373" y="67"/>
                  </a:cubicBezTo>
                  <a:cubicBezTo>
                    <a:pt x="372" y="67"/>
                    <a:pt x="369" y="67"/>
                    <a:pt x="368" y="67"/>
                  </a:cubicBezTo>
                  <a:cubicBezTo>
                    <a:pt x="367" y="68"/>
                    <a:pt x="367" y="69"/>
                    <a:pt x="365" y="68"/>
                  </a:cubicBezTo>
                  <a:cubicBezTo>
                    <a:pt x="364" y="68"/>
                    <a:pt x="359" y="66"/>
                    <a:pt x="360" y="64"/>
                  </a:cubicBezTo>
                  <a:cubicBezTo>
                    <a:pt x="361" y="63"/>
                    <a:pt x="362" y="63"/>
                    <a:pt x="361" y="61"/>
                  </a:cubicBezTo>
                  <a:cubicBezTo>
                    <a:pt x="360" y="60"/>
                    <a:pt x="360" y="59"/>
                    <a:pt x="360" y="57"/>
                  </a:cubicBezTo>
                  <a:cubicBezTo>
                    <a:pt x="360" y="53"/>
                    <a:pt x="360" y="49"/>
                    <a:pt x="360" y="44"/>
                  </a:cubicBezTo>
                  <a:cubicBezTo>
                    <a:pt x="363" y="46"/>
                    <a:pt x="367" y="46"/>
                    <a:pt x="370" y="47"/>
                  </a:cubicBezTo>
                  <a:cubicBezTo>
                    <a:pt x="373" y="49"/>
                    <a:pt x="374" y="46"/>
                    <a:pt x="376" y="44"/>
                  </a:cubicBezTo>
                  <a:cubicBezTo>
                    <a:pt x="377" y="42"/>
                    <a:pt x="381" y="42"/>
                    <a:pt x="382" y="41"/>
                  </a:cubicBezTo>
                  <a:cubicBezTo>
                    <a:pt x="382" y="39"/>
                    <a:pt x="379" y="39"/>
                    <a:pt x="379" y="38"/>
                  </a:cubicBezTo>
                  <a:cubicBezTo>
                    <a:pt x="378" y="37"/>
                    <a:pt x="378" y="37"/>
                    <a:pt x="378" y="36"/>
                  </a:cubicBezTo>
                  <a:cubicBezTo>
                    <a:pt x="378" y="35"/>
                    <a:pt x="379" y="34"/>
                    <a:pt x="378" y="33"/>
                  </a:cubicBezTo>
                  <a:cubicBezTo>
                    <a:pt x="378" y="32"/>
                    <a:pt x="378" y="32"/>
                    <a:pt x="378" y="31"/>
                  </a:cubicBezTo>
                  <a:cubicBezTo>
                    <a:pt x="379" y="30"/>
                    <a:pt x="378" y="29"/>
                    <a:pt x="378" y="28"/>
                  </a:cubicBezTo>
                  <a:cubicBezTo>
                    <a:pt x="378" y="25"/>
                    <a:pt x="377" y="23"/>
                    <a:pt x="379" y="21"/>
                  </a:cubicBezTo>
                  <a:cubicBezTo>
                    <a:pt x="382" y="19"/>
                    <a:pt x="378" y="16"/>
                    <a:pt x="377" y="14"/>
                  </a:cubicBezTo>
                  <a:cubicBezTo>
                    <a:pt x="376" y="13"/>
                    <a:pt x="374" y="11"/>
                    <a:pt x="372" y="12"/>
                  </a:cubicBezTo>
                  <a:cubicBezTo>
                    <a:pt x="370" y="13"/>
                    <a:pt x="369" y="11"/>
                    <a:pt x="368" y="10"/>
                  </a:cubicBezTo>
                  <a:cubicBezTo>
                    <a:pt x="371" y="9"/>
                    <a:pt x="370" y="5"/>
                    <a:pt x="374" y="4"/>
                  </a:cubicBezTo>
                  <a:cubicBezTo>
                    <a:pt x="378" y="3"/>
                    <a:pt x="381" y="2"/>
                    <a:pt x="386" y="2"/>
                  </a:cubicBezTo>
                  <a:cubicBezTo>
                    <a:pt x="390" y="2"/>
                    <a:pt x="393" y="0"/>
                    <a:pt x="397" y="2"/>
                  </a:cubicBezTo>
                  <a:cubicBezTo>
                    <a:pt x="398" y="3"/>
                    <a:pt x="401" y="3"/>
                    <a:pt x="403" y="4"/>
                  </a:cubicBezTo>
                  <a:cubicBezTo>
                    <a:pt x="405" y="6"/>
                    <a:pt x="407" y="5"/>
                    <a:pt x="410" y="7"/>
                  </a:cubicBezTo>
                  <a:cubicBezTo>
                    <a:pt x="409" y="4"/>
                    <a:pt x="418" y="7"/>
                    <a:pt x="418" y="8"/>
                  </a:cubicBezTo>
                  <a:cubicBezTo>
                    <a:pt x="417" y="9"/>
                    <a:pt x="422" y="10"/>
                    <a:pt x="423" y="10"/>
                  </a:cubicBezTo>
                  <a:cubicBezTo>
                    <a:pt x="423" y="11"/>
                    <a:pt x="423" y="11"/>
                    <a:pt x="424" y="12"/>
                  </a:cubicBezTo>
                  <a:cubicBezTo>
                    <a:pt x="425" y="12"/>
                    <a:pt x="426" y="13"/>
                    <a:pt x="427" y="14"/>
                  </a:cubicBezTo>
                  <a:cubicBezTo>
                    <a:pt x="429" y="15"/>
                    <a:pt x="432" y="17"/>
                    <a:pt x="433" y="18"/>
                  </a:cubicBezTo>
                  <a:cubicBezTo>
                    <a:pt x="434" y="20"/>
                    <a:pt x="435" y="21"/>
                    <a:pt x="436" y="22"/>
                  </a:cubicBezTo>
                  <a:cubicBezTo>
                    <a:pt x="438" y="23"/>
                    <a:pt x="438" y="24"/>
                    <a:pt x="440" y="25"/>
                  </a:cubicBezTo>
                  <a:cubicBezTo>
                    <a:pt x="442" y="26"/>
                    <a:pt x="443" y="28"/>
                    <a:pt x="445" y="30"/>
                  </a:cubicBezTo>
                  <a:cubicBezTo>
                    <a:pt x="447" y="31"/>
                    <a:pt x="449" y="32"/>
                    <a:pt x="451" y="34"/>
                  </a:cubicBezTo>
                  <a:cubicBezTo>
                    <a:pt x="452" y="35"/>
                    <a:pt x="452" y="37"/>
                    <a:pt x="454" y="38"/>
                  </a:cubicBezTo>
                  <a:cubicBezTo>
                    <a:pt x="455" y="39"/>
                    <a:pt x="457" y="39"/>
                    <a:pt x="457" y="41"/>
                  </a:cubicBezTo>
                  <a:cubicBezTo>
                    <a:pt x="459" y="45"/>
                    <a:pt x="464" y="48"/>
                    <a:pt x="468" y="47"/>
                  </a:cubicBezTo>
                  <a:cubicBezTo>
                    <a:pt x="469" y="47"/>
                    <a:pt x="472" y="47"/>
                    <a:pt x="473" y="47"/>
                  </a:cubicBezTo>
                  <a:cubicBezTo>
                    <a:pt x="475" y="49"/>
                    <a:pt x="477" y="49"/>
                    <a:pt x="480" y="50"/>
                  </a:cubicBezTo>
                  <a:cubicBezTo>
                    <a:pt x="478" y="47"/>
                    <a:pt x="482" y="51"/>
                    <a:pt x="483" y="51"/>
                  </a:cubicBezTo>
                  <a:cubicBezTo>
                    <a:pt x="485" y="51"/>
                    <a:pt x="487" y="53"/>
                    <a:pt x="488" y="54"/>
                  </a:cubicBezTo>
                  <a:cubicBezTo>
                    <a:pt x="491" y="56"/>
                    <a:pt x="493" y="54"/>
                    <a:pt x="495" y="55"/>
                  </a:cubicBezTo>
                  <a:cubicBezTo>
                    <a:pt x="496" y="56"/>
                    <a:pt x="496" y="57"/>
                    <a:pt x="496" y="58"/>
                  </a:cubicBezTo>
                  <a:cubicBezTo>
                    <a:pt x="497" y="59"/>
                    <a:pt x="498" y="59"/>
                    <a:pt x="499" y="60"/>
                  </a:cubicBezTo>
                  <a:cubicBezTo>
                    <a:pt x="501" y="61"/>
                    <a:pt x="501" y="62"/>
                    <a:pt x="501" y="64"/>
                  </a:cubicBezTo>
                  <a:cubicBezTo>
                    <a:pt x="502" y="66"/>
                    <a:pt x="507" y="69"/>
                    <a:pt x="508" y="69"/>
                  </a:cubicBezTo>
                  <a:cubicBezTo>
                    <a:pt x="509" y="70"/>
                    <a:pt x="510" y="69"/>
                    <a:pt x="511" y="69"/>
                  </a:cubicBezTo>
                  <a:cubicBezTo>
                    <a:pt x="512" y="69"/>
                    <a:pt x="513" y="70"/>
                    <a:pt x="515" y="69"/>
                  </a:cubicBezTo>
                  <a:cubicBezTo>
                    <a:pt x="516" y="69"/>
                    <a:pt x="522" y="69"/>
                    <a:pt x="521" y="67"/>
                  </a:cubicBezTo>
                  <a:cubicBezTo>
                    <a:pt x="521" y="65"/>
                    <a:pt x="524" y="64"/>
                    <a:pt x="526" y="64"/>
                  </a:cubicBezTo>
                  <a:cubicBezTo>
                    <a:pt x="526" y="64"/>
                    <a:pt x="528" y="65"/>
                    <a:pt x="528" y="64"/>
                  </a:cubicBezTo>
                  <a:cubicBezTo>
                    <a:pt x="528" y="63"/>
                    <a:pt x="528" y="63"/>
                    <a:pt x="529" y="63"/>
                  </a:cubicBezTo>
                  <a:cubicBezTo>
                    <a:pt x="530" y="62"/>
                    <a:pt x="532" y="61"/>
                    <a:pt x="534" y="61"/>
                  </a:cubicBezTo>
                  <a:cubicBezTo>
                    <a:pt x="535" y="61"/>
                    <a:pt x="537" y="62"/>
                    <a:pt x="538" y="62"/>
                  </a:cubicBezTo>
                  <a:cubicBezTo>
                    <a:pt x="538" y="64"/>
                    <a:pt x="538" y="65"/>
                    <a:pt x="539" y="66"/>
                  </a:cubicBezTo>
                  <a:cubicBezTo>
                    <a:pt x="540" y="67"/>
                    <a:pt x="543" y="69"/>
                    <a:pt x="542" y="71"/>
                  </a:cubicBezTo>
                  <a:cubicBezTo>
                    <a:pt x="542" y="72"/>
                    <a:pt x="541" y="72"/>
                    <a:pt x="540" y="73"/>
                  </a:cubicBezTo>
                  <a:cubicBezTo>
                    <a:pt x="539" y="74"/>
                    <a:pt x="541" y="75"/>
                    <a:pt x="541" y="76"/>
                  </a:cubicBezTo>
                  <a:cubicBezTo>
                    <a:pt x="541" y="76"/>
                    <a:pt x="541" y="77"/>
                    <a:pt x="541" y="78"/>
                  </a:cubicBezTo>
                  <a:cubicBezTo>
                    <a:pt x="542" y="79"/>
                    <a:pt x="543" y="80"/>
                    <a:pt x="543" y="82"/>
                  </a:cubicBezTo>
                  <a:cubicBezTo>
                    <a:pt x="543" y="84"/>
                    <a:pt x="546" y="86"/>
                    <a:pt x="544" y="87"/>
                  </a:cubicBezTo>
                  <a:cubicBezTo>
                    <a:pt x="545" y="89"/>
                    <a:pt x="544" y="89"/>
                    <a:pt x="544" y="91"/>
                  </a:cubicBezTo>
                  <a:cubicBezTo>
                    <a:pt x="544" y="92"/>
                    <a:pt x="546" y="93"/>
                    <a:pt x="545" y="94"/>
                  </a:cubicBezTo>
                  <a:cubicBezTo>
                    <a:pt x="545" y="95"/>
                    <a:pt x="543" y="94"/>
                    <a:pt x="544" y="97"/>
                  </a:cubicBezTo>
                  <a:cubicBezTo>
                    <a:pt x="544" y="98"/>
                    <a:pt x="545" y="99"/>
                    <a:pt x="545" y="100"/>
                  </a:cubicBezTo>
                  <a:cubicBezTo>
                    <a:pt x="545" y="101"/>
                    <a:pt x="538" y="99"/>
                    <a:pt x="536" y="99"/>
                  </a:cubicBezTo>
                  <a:cubicBezTo>
                    <a:pt x="536" y="98"/>
                    <a:pt x="532" y="97"/>
                    <a:pt x="532" y="97"/>
                  </a:cubicBezTo>
                  <a:cubicBezTo>
                    <a:pt x="532" y="98"/>
                    <a:pt x="532" y="100"/>
                    <a:pt x="531" y="101"/>
                  </a:cubicBezTo>
                  <a:cubicBezTo>
                    <a:pt x="530" y="101"/>
                    <a:pt x="528" y="102"/>
                    <a:pt x="528" y="102"/>
                  </a:cubicBezTo>
                  <a:cubicBezTo>
                    <a:pt x="527" y="103"/>
                    <a:pt x="529" y="105"/>
                    <a:pt x="530" y="105"/>
                  </a:cubicBezTo>
                  <a:cubicBezTo>
                    <a:pt x="533" y="108"/>
                    <a:pt x="535" y="111"/>
                    <a:pt x="537" y="115"/>
                  </a:cubicBezTo>
                  <a:cubicBezTo>
                    <a:pt x="538" y="118"/>
                    <a:pt x="541" y="120"/>
                    <a:pt x="541" y="124"/>
                  </a:cubicBezTo>
                  <a:cubicBezTo>
                    <a:pt x="541" y="126"/>
                    <a:pt x="542" y="126"/>
                    <a:pt x="540" y="126"/>
                  </a:cubicBezTo>
                  <a:cubicBezTo>
                    <a:pt x="538" y="126"/>
                    <a:pt x="537" y="126"/>
                    <a:pt x="536" y="128"/>
                  </a:cubicBezTo>
                  <a:cubicBezTo>
                    <a:pt x="539" y="129"/>
                    <a:pt x="540" y="131"/>
                    <a:pt x="542" y="133"/>
                  </a:cubicBezTo>
                  <a:cubicBezTo>
                    <a:pt x="543" y="134"/>
                    <a:pt x="535" y="129"/>
                    <a:pt x="534" y="127"/>
                  </a:cubicBezTo>
                  <a:cubicBezTo>
                    <a:pt x="533" y="125"/>
                    <a:pt x="531" y="125"/>
                    <a:pt x="529" y="125"/>
                  </a:cubicBezTo>
                  <a:cubicBezTo>
                    <a:pt x="530" y="126"/>
                    <a:pt x="532" y="130"/>
                    <a:pt x="531" y="131"/>
                  </a:cubicBezTo>
                  <a:cubicBezTo>
                    <a:pt x="530" y="132"/>
                    <a:pt x="528" y="131"/>
                    <a:pt x="527" y="132"/>
                  </a:cubicBezTo>
                  <a:cubicBezTo>
                    <a:pt x="526" y="133"/>
                    <a:pt x="528" y="135"/>
                    <a:pt x="526" y="136"/>
                  </a:cubicBezTo>
                  <a:cubicBezTo>
                    <a:pt x="523" y="136"/>
                    <a:pt x="520" y="136"/>
                    <a:pt x="518" y="136"/>
                  </a:cubicBezTo>
                  <a:cubicBezTo>
                    <a:pt x="519" y="138"/>
                    <a:pt x="524" y="140"/>
                    <a:pt x="524" y="143"/>
                  </a:cubicBezTo>
                  <a:cubicBezTo>
                    <a:pt x="523" y="144"/>
                    <a:pt x="517" y="143"/>
                    <a:pt x="516" y="143"/>
                  </a:cubicBezTo>
                  <a:cubicBezTo>
                    <a:pt x="515" y="143"/>
                    <a:pt x="514" y="142"/>
                    <a:pt x="513" y="142"/>
                  </a:cubicBezTo>
                  <a:cubicBezTo>
                    <a:pt x="511" y="141"/>
                    <a:pt x="510" y="139"/>
                    <a:pt x="508" y="139"/>
                  </a:cubicBezTo>
                  <a:cubicBezTo>
                    <a:pt x="507" y="139"/>
                    <a:pt x="507" y="140"/>
                    <a:pt x="506" y="140"/>
                  </a:cubicBezTo>
                  <a:cubicBezTo>
                    <a:pt x="506" y="142"/>
                    <a:pt x="506" y="144"/>
                    <a:pt x="506" y="146"/>
                  </a:cubicBezTo>
                  <a:cubicBezTo>
                    <a:pt x="505" y="147"/>
                    <a:pt x="505" y="149"/>
                    <a:pt x="504" y="149"/>
                  </a:cubicBezTo>
                  <a:cubicBezTo>
                    <a:pt x="504" y="150"/>
                    <a:pt x="502" y="150"/>
                    <a:pt x="502" y="150"/>
                  </a:cubicBezTo>
                  <a:cubicBezTo>
                    <a:pt x="502" y="151"/>
                    <a:pt x="501" y="151"/>
                    <a:pt x="501" y="152"/>
                  </a:cubicBezTo>
                  <a:cubicBezTo>
                    <a:pt x="500" y="152"/>
                    <a:pt x="500" y="153"/>
                    <a:pt x="499" y="153"/>
                  </a:cubicBezTo>
                  <a:cubicBezTo>
                    <a:pt x="498" y="153"/>
                    <a:pt x="498" y="155"/>
                    <a:pt x="497" y="155"/>
                  </a:cubicBezTo>
                  <a:cubicBezTo>
                    <a:pt x="495" y="155"/>
                    <a:pt x="494" y="158"/>
                    <a:pt x="494" y="160"/>
                  </a:cubicBezTo>
                  <a:cubicBezTo>
                    <a:pt x="494" y="163"/>
                    <a:pt x="489" y="163"/>
                    <a:pt x="488" y="161"/>
                  </a:cubicBezTo>
                  <a:cubicBezTo>
                    <a:pt x="488" y="163"/>
                    <a:pt x="486" y="163"/>
                    <a:pt x="485" y="163"/>
                  </a:cubicBezTo>
                  <a:cubicBezTo>
                    <a:pt x="485" y="164"/>
                    <a:pt x="484" y="164"/>
                    <a:pt x="483" y="164"/>
                  </a:cubicBezTo>
                  <a:cubicBezTo>
                    <a:pt x="482" y="164"/>
                    <a:pt x="480" y="166"/>
                    <a:pt x="479" y="167"/>
                  </a:cubicBezTo>
                  <a:cubicBezTo>
                    <a:pt x="478" y="168"/>
                    <a:pt x="477" y="168"/>
                    <a:pt x="477" y="170"/>
                  </a:cubicBezTo>
                  <a:cubicBezTo>
                    <a:pt x="476" y="171"/>
                    <a:pt x="475" y="171"/>
                    <a:pt x="475" y="173"/>
                  </a:cubicBezTo>
                  <a:cubicBezTo>
                    <a:pt x="475" y="172"/>
                    <a:pt x="474" y="172"/>
                    <a:pt x="473" y="172"/>
                  </a:cubicBezTo>
                  <a:cubicBezTo>
                    <a:pt x="474" y="173"/>
                    <a:pt x="470" y="177"/>
                    <a:pt x="468" y="174"/>
                  </a:cubicBezTo>
                  <a:cubicBezTo>
                    <a:pt x="468" y="172"/>
                    <a:pt x="471" y="172"/>
                    <a:pt x="472" y="171"/>
                  </a:cubicBezTo>
                  <a:cubicBezTo>
                    <a:pt x="473" y="171"/>
                    <a:pt x="472" y="170"/>
                    <a:pt x="472" y="169"/>
                  </a:cubicBezTo>
                  <a:cubicBezTo>
                    <a:pt x="471" y="168"/>
                    <a:pt x="473" y="168"/>
                    <a:pt x="473" y="167"/>
                  </a:cubicBezTo>
                  <a:cubicBezTo>
                    <a:pt x="470" y="168"/>
                    <a:pt x="469" y="166"/>
                    <a:pt x="466" y="166"/>
                  </a:cubicBezTo>
                  <a:cubicBezTo>
                    <a:pt x="466" y="165"/>
                    <a:pt x="467" y="165"/>
                    <a:pt x="468" y="164"/>
                  </a:cubicBezTo>
                  <a:cubicBezTo>
                    <a:pt x="466" y="162"/>
                    <a:pt x="468" y="162"/>
                    <a:pt x="469" y="160"/>
                  </a:cubicBezTo>
                  <a:cubicBezTo>
                    <a:pt x="470" y="159"/>
                    <a:pt x="471" y="157"/>
                    <a:pt x="471" y="156"/>
                  </a:cubicBezTo>
                  <a:cubicBezTo>
                    <a:pt x="471" y="151"/>
                    <a:pt x="464" y="152"/>
                    <a:pt x="464" y="148"/>
                  </a:cubicBezTo>
                  <a:cubicBezTo>
                    <a:pt x="464" y="151"/>
                    <a:pt x="462" y="150"/>
                    <a:pt x="460" y="149"/>
                  </a:cubicBezTo>
                  <a:cubicBezTo>
                    <a:pt x="459" y="149"/>
                    <a:pt x="455" y="151"/>
                    <a:pt x="458" y="152"/>
                  </a:cubicBezTo>
                  <a:cubicBezTo>
                    <a:pt x="456" y="152"/>
                    <a:pt x="454" y="155"/>
                    <a:pt x="455" y="157"/>
                  </a:cubicBezTo>
                  <a:cubicBezTo>
                    <a:pt x="455" y="158"/>
                    <a:pt x="450" y="160"/>
                    <a:pt x="449" y="161"/>
                  </a:cubicBezTo>
                  <a:cubicBezTo>
                    <a:pt x="448" y="161"/>
                    <a:pt x="447" y="162"/>
                    <a:pt x="447" y="163"/>
                  </a:cubicBezTo>
                  <a:cubicBezTo>
                    <a:pt x="446" y="165"/>
                    <a:pt x="448" y="166"/>
                    <a:pt x="447" y="167"/>
                  </a:cubicBezTo>
                  <a:cubicBezTo>
                    <a:pt x="446" y="171"/>
                    <a:pt x="443" y="169"/>
                    <a:pt x="441" y="171"/>
                  </a:cubicBezTo>
                  <a:cubicBezTo>
                    <a:pt x="439" y="172"/>
                    <a:pt x="437" y="169"/>
                    <a:pt x="435" y="170"/>
                  </a:cubicBezTo>
                  <a:cubicBezTo>
                    <a:pt x="433" y="170"/>
                    <a:pt x="434" y="175"/>
                    <a:pt x="435" y="176"/>
                  </a:cubicBezTo>
                  <a:cubicBezTo>
                    <a:pt x="436" y="179"/>
                    <a:pt x="439" y="180"/>
                    <a:pt x="441" y="182"/>
                  </a:cubicBezTo>
                  <a:cubicBezTo>
                    <a:pt x="442" y="183"/>
                    <a:pt x="444" y="183"/>
                    <a:pt x="445" y="182"/>
                  </a:cubicBezTo>
                  <a:cubicBezTo>
                    <a:pt x="446" y="182"/>
                    <a:pt x="447" y="184"/>
                    <a:pt x="448" y="184"/>
                  </a:cubicBezTo>
                  <a:cubicBezTo>
                    <a:pt x="448" y="183"/>
                    <a:pt x="448" y="183"/>
                    <a:pt x="448" y="182"/>
                  </a:cubicBezTo>
                  <a:cubicBezTo>
                    <a:pt x="450" y="182"/>
                    <a:pt x="453" y="184"/>
                    <a:pt x="454" y="186"/>
                  </a:cubicBezTo>
                  <a:cubicBezTo>
                    <a:pt x="455" y="188"/>
                    <a:pt x="453" y="191"/>
                    <a:pt x="456" y="193"/>
                  </a:cubicBezTo>
                  <a:cubicBezTo>
                    <a:pt x="457" y="194"/>
                    <a:pt x="460" y="195"/>
                    <a:pt x="462" y="194"/>
                  </a:cubicBezTo>
                  <a:cubicBezTo>
                    <a:pt x="463" y="194"/>
                    <a:pt x="465" y="193"/>
                    <a:pt x="464" y="192"/>
                  </a:cubicBezTo>
                  <a:cubicBezTo>
                    <a:pt x="464" y="191"/>
                    <a:pt x="468" y="188"/>
                    <a:pt x="465" y="188"/>
                  </a:cubicBezTo>
                  <a:cubicBezTo>
                    <a:pt x="467" y="188"/>
                    <a:pt x="469" y="187"/>
                    <a:pt x="470" y="186"/>
                  </a:cubicBezTo>
                  <a:cubicBezTo>
                    <a:pt x="472" y="186"/>
                    <a:pt x="474" y="187"/>
                    <a:pt x="475" y="188"/>
                  </a:cubicBezTo>
                  <a:cubicBezTo>
                    <a:pt x="475" y="189"/>
                    <a:pt x="476" y="189"/>
                    <a:pt x="477" y="189"/>
                  </a:cubicBezTo>
                  <a:cubicBezTo>
                    <a:pt x="478" y="189"/>
                    <a:pt x="478" y="190"/>
                    <a:pt x="479" y="190"/>
                  </a:cubicBezTo>
                  <a:cubicBezTo>
                    <a:pt x="480" y="191"/>
                    <a:pt x="482" y="189"/>
                    <a:pt x="484" y="191"/>
                  </a:cubicBezTo>
                  <a:cubicBezTo>
                    <a:pt x="484" y="190"/>
                    <a:pt x="484" y="190"/>
                    <a:pt x="484" y="190"/>
                  </a:cubicBezTo>
                  <a:cubicBezTo>
                    <a:pt x="486" y="191"/>
                    <a:pt x="489" y="190"/>
                    <a:pt x="491" y="191"/>
                  </a:cubicBezTo>
                  <a:cubicBezTo>
                    <a:pt x="491" y="192"/>
                    <a:pt x="491" y="192"/>
                    <a:pt x="490" y="192"/>
                  </a:cubicBezTo>
                  <a:cubicBezTo>
                    <a:pt x="492" y="194"/>
                    <a:pt x="489" y="194"/>
                    <a:pt x="491" y="196"/>
                  </a:cubicBezTo>
                  <a:cubicBezTo>
                    <a:pt x="492" y="196"/>
                    <a:pt x="492" y="197"/>
                    <a:pt x="491" y="198"/>
                  </a:cubicBezTo>
                  <a:cubicBezTo>
                    <a:pt x="489" y="198"/>
                    <a:pt x="489" y="197"/>
                    <a:pt x="488" y="196"/>
                  </a:cubicBezTo>
                  <a:cubicBezTo>
                    <a:pt x="488" y="196"/>
                    <a:pt x="488" y="197"/>
                    <a:pt x="487" y="197"/>
                  </a:cubicBezTo>
                  <a:cubicBezTo>
                    <a:pt x="487" y="196"/>
                    <a:pt x="486" y="196"/>
                    <a:pt x="485" y="197"/>
                  </a:cubicBezTo>
                  <a:cubicBezTo>
                    <a:pt x="485" y="197"/>
                    <a:pt x="481" y="200"/>
                    <a:pt x="483" y="198"/>
                  </a:cubicBezTo>
                  <a:cubicBezTo>
                    <a:pt x="482" y="198"/>
                    <a:pt x="480" y="200"/>
                    <a:pt x="479" y="201"/>
                  </a:cubicBezTo>
                  <a:cubicBezTo>
                    <a:pt x="478" y="201"/>
                    <a:pt x="476" y="200"/>
                    <a:pt x="476" y="201"/>
                  </a:cubicBezTo>
                  <a:cubicBezTo>
                    <a:pt x="478" y="200"/>
                    <a:pt x="479" y="202"/>
                    <a:pt x="478" y="203"/>
                  </a:cubicBezTo>
                  <a:cubicBezTo>
                    <a:pt x="478" y="202"/>
                    <a:pt x="477" y="202"/>
                    <a:pt x="476" y="204"/>
                  </a:cubicBezTo>
                  <a:cubicBezTo>
                    <a:pt x="476" y="205"/>
                    <a:pt x="477" y="205"/>
                    <a:pt x="477" y="206"/>
                  </a:cubicBezTo>
                  <a:cubicBezTo>
                    <a:pt x="477" y="207"/>
                    <a:pt x="475" y="207"/>
                    <a:pt x="475" y="207"/>
                  </a:cubicBezTo>
                  <a:cubicBezTo>
                    <a:pt x="474" y="207"/>
                    <a:pt x="474" y="205"/>
                    <a:pt x="473" y="205"/>
                  </a:cubicBezTo>
                  <a:cubicBezTo>
                    <a:pt x="474" y="207"/>
                    <a:pt x="472" y="205"/>
                    <a:pt x="471" y="205"/>
                  </a:cubicBezTo>
                  <a:cubicBezTo>
                    <a:pt x="471" y="207"/>
                    <a:pt x="473" y="208"/>
                    <a:pt x="474" y="208"/>
                  </a:cubicBezTo>
                  <a:cubicBezTo>
                    <a:pt x="472" y="209"/>
                    <a:pt x="473" y="214"/>
                    <a:pt x="470" y="213"/>
                  </a:cubicBezTo>
                  <a:cubicBezTo>
                    <a:pt x="470" y="214"/>
                    <a:pt x="470" y="217"/>
                    <a:pt x="469" y="218"/>
                  </a:cubicBezTo>
                  <a:cubicBezTo>
                    <a:pt x="468" y="220"/>
                    <a:pt x="469" y="221"/>
                    <a:pt x="469" y="223"/>
                  </a:cubicBezTo>
                  <a:cubicBezTo>
                    <a:pt x="471" y="222"/>
                    <a:pt x="473" y="224"/>
                    <a:pt x="474" y="225"/>
                  </a:cubicBezTo>
                  <a:cubicBezTo>
                    <a:pt x="476" y="227"/>
                    <a:pt x="479" y="227"/>
                    <a:pt x="482" y="228"/>
                  </a:cubicBezTo>
                  <a:cubicBezTo>
                    <a:pt x="483" y="229"/>
                    <a:pt x="484" y="232"/>
                    <a:pt x="485" y="234"/>
                  </a:cubicBezTo>
                  <a:cubicBezTo>
                    <a:pt x="487" y="236"/>
                    <a:pt x="489" y="239"/>
                    <a:pt x="491" y="241"/>
                  </a:cubicBezTo>
                  <a:cubicBezTo>
                    <a:pt x="493" y="243"/>
                    <a:pt x="494" y="245"/>
                    <a:pt x="494" y="247"/>
                  </a:cubicBezTo>
                  <a:cubicBezTo>
                    <a:pt x="495" y="249"/>
                    <a:pt x="498" y="250"/>
                    <a:pt x="500" y="251"/>
                  </a:cubicBezTo>
                  <a:cubicBezTo>
                    <a:pt x="502" y="251"/>
                    <a:pt x="501" y="252"/>
                    <a:pt x="502" y="253"/>
                  </a:cubicBezTo>
                  <a:cubicBezTo>
                    <a:pt x="502" y="254"/>
                    <a:pt x="503" y="254"/>
                    <a:pt x="504" y="255"/>
                  </a:cubicBezTo>
                  <a:cubicBezTo>
                    <a:pt x="506" y="256"/>
                    <a:pt x="509" y="257"/>
                    <a:pt x="508" y="260"/>
                  </a:cubicBezTo>
                  <a:cubicBezTo>
                    <a:pt x="506" y="259"/>
                    <a:pt x="504" y="257"/>
                    <a:pt x="501" y="257"/>
                  </a:cubicBezTo>
                  <a:cubicBezTo>
                    <a:pt x="498" y="258"/>
                    <a:pt x="498" y="256"/>
                    <a:pt x="496" y="255"/>
                  </a:cubicBezTo>
                  <a:cubicBezTo>
                    <a:pt x="493" y="254"/>
                    <a:pt x="492" y="258"/>
                    <a:pt x="489" y="256"/>
                  </a:cubicBezTo>
                  <a:cubicBezTo>
                    <a:pt x="488" y="256"/>
                    <a:pt x="488" y="255"/>
                    <a:pt x="487" y="254"/>
                  </a:cubicBezTo>
                  <a:cubicBezTo>
                    <a:pt x="486" y="252"/>
                    <a:pt x="485" y="252"/>
                    <a:pt x="484" y="252"/>
                  </a:cubicBezTo>
                  <a:cubicBezTo>
                    <a:pt x="484" y="252"/>
                    <a:pt x="484" y="253"/>
                    <a:pt x="484" y="254"/>
                  </a:cubicBezTo>
                  <a:cubicBezTo>
                    <a:pt x="485" y="253"/>
                    <a:pt x="485" y="253"/>
                    <a:pt x="486" y="254"/>
                  </a:cubicBezTo>
                  <a:cubicBezTo>
                    <a:pt x="485" y="253"/>
                    <a:pt x="485" y="253"/>
                    <a:pt x="485" y="253"/>
                  </a:cubicBezTo>
                  <a:cubicBezTo>
                    <a:pt x="486" y="252"/>
                    <a:pt x="488" y="255"/>
                    <a:pt x="486" y="254"/>
                  </a:cubicBezTo>
                  <a:cubicBezTo>
                    <a:pt x="488" y="255"/>
                    <a:pt x="490" y="258"/>
                    <a:pt x="492" y="257"/>
                  </a:cubicBezTo>
                  <a:cubicBezTo>
                    <a:pt x="493" y="256"/>
                    <a:pt x="493" y="256"/>
                    <a:pt x="494" y="256"/>
                  </a:cubicBezTo>
                  <a:cubicBezTo>
                    <a:pt x="495" y="256"/>
                    <a:pt x="496" y="256"/>
                    <a:pt x="497" y="257"/>
                  </a:cubicBezTo>
                  <a:cubicBezTo>
                    <a:pt x="497" y="257"/>
                    <a:pt x="497" y="258"/>
                    <a:pt x="497" y="258"/>
                  </a:cubicBezTo>
                  <a:cubicBezTo>
                    <a:pt x="498" y="259"/>
                    <a:pt x="500" y="259"/>
                    <a:pt x="501" y="260"/>
                  </a:cubicBezTo>
                  <a:cubicBezTo>
                    <a:pt x="503" y="260"/>
                    <a:pt x="505" y="263"/>
                    <a:pt x="508" y="264"/>
                  </a:cubicBezTo>
                  <a:cubicBezTo>
                    <a:pt x="509" y="265"/>
                    <a:pt x="512" y="267"/>
                    <a:pt x="512" y="269"/>
                  </a:cubicBezTo>
                  <a:cubicBezTo>
                    <a:pt x="512" y="270"/>
                    <a:pt x="510" y="270"/>
                    <a:pt x="510" y="270"/>
                  </a:cubicBezTo>
                  <a:cubicBezTo>
                    <a:pt x="508" y="270"/>
                    <a:pt x="507" y="271"/>
                    <a:pt x="506" y="272"/>
                  </a:cubicBezTo>
                  <a:cubicBezTo>
                    <a:pt x="505" y="273"/>
                    <a:pt x="504" y="273"/>
                    <a:pt x="504" y="274"/>
                  </a:cubicBezTo>
                  <a:cubicBezTo>
                    <a:pt x="504" y="275"/>
                    <a:pt x="504" y="276"/>
                    <a:pt x="503" y="276"/>
                  </a:cubicBezTo>
                  <a:cubicBezTo>
                    <a:pt x="502" y="276"/>
                    <a:pt x="501" y="275"/>
                    <a:pt x="500" y="275"/>
                  </a:cubicBezTo>
                  <a:cubicBezTo>
                    <a:pt x="499" y="276"/>
                    <a:pt x="498" y="277"/>
                    <a:pt x="497" y="278"/>
                  </a:cubicBezTo>
                  <a:cubicBezTo>
                    <a:pt x="498" y="277"/>
                    <a:pt x="500" y="275"/>
                    <a:pt x="501" y="276"/>
                  </a:cubicBezTo>
                  <a:cubicBezTo>
                    <a:pt x="502" y="277"/>
                    <a:pt x="502" y="279"/>
                    <a:pt x="504" y="279"/>
                  </a:cubicBezTo>
                  <a:cubicBezTo>
                    <a:pt x="504" y="279"/>
                    <a:pt x="503" y="279"/>
                    <a:pt x="503" y="278"/>
                  </a:cubicBezTo>
                  <a:cubicBezTo>
                    <a:pt x="505" y="279"/>
                    <a:pt x="507" y="276"/>
                    <a:pt x="509" y="277"/>
                  </a:cubicBezTo>
                  <a:cubicBezTo>
                    <a:pt x="510" y="277"/>
                    <a:pt x="511" y="278"/>
                    <a:pt x="512" y="279"/>
                  </a:cubicBezTo>
                  <a:cubicBezTo>
                    <a:pt x="514" y="281"/>
                    <a:pt x="516" y="281"/>
                    <a:pt x="518" y="281"/>
                  </a:cubicBezTo>
                  <a:cubicBezTo>
                    <a:pt x="517" y="282"/>
                    <a:pt x="516" y="283"/>
                    <a:pt x="516" y="284"/>
                  </a:cubicBezTo>
                  <a:cubicBezTo>
                    <a:pt x="515" y="284"/>
                    <a:pt x="515" y="285"/>
                    <a:pt x="515" y="285"/>
                  </a:cubicBezTo>
                  <a:cubicBezTo>
                    <a:pt x="514" y="286"/>
                    <a:pt x="513" y="285"/>
                    <a:pt x="513" y="286"/>
                  </a:cubicBezTo>
                  <a:cubicBezTo>
                    <a:pt x="513" y="286"/>
                    <a:pt x="513" y="287"/>
                    <a:pt x="513" y="287"/>
                  </a:cubicBezTo>
                  <a:cubicBezTo>
                    <a:pt x="514" y="286"/>
                    <a:pt x="515" y="285"/>
                    <a:pt x="516" y="286"/>
                  </a:cubicBezTo>
                  <a:cubicBezTo>
                    <a:pt x="516" y="285"/>
                    <a:pt x="516" y="284"/>
                    <a:pt x="517" y="284"/>
                  </a:cubicBezTo>
                  <a:cubicBezTo>
                    <a:pt x="518" y="285"/>
                    <a:pt x="517" y="286"/>
                    <a:pt x="518" y="287"/>
                  </a:cubicBezTo>
                  <a:cubicBezTo>
                    <a:pt x="518" y="287"/>
                    <a:pt x="519" y="291"/>
                    <a:pt x="518" y="290"/>
                  </a:cubicBezTo>
                  <a:cubicBezTo>
                    <a:pt x="517" y="289"/>
                    <a:pt x="517" y="288"/>
                    <a:pt x="516" y="288"/>
                  </a:cubicBezTo>
                  <a:cubicBezTo>
                    <a:pt x="517" y="288"/>
                    <a:pt x="517" y="289"/>
                    <a:pt x="517" y="290"/>
                  </a:cubicBezTo>
                  <a:cubicBezTo>
                    <a:pt x="516" y="290"/>
                    <a:pt x="515" y="289"/>
                    <a:pt x="515" y="288"/>
                  </a:cubicBezTo>
                  <a:cubicBezTo>
                    <a:pt x="515" y="290"/>
                    <a:pt x="515" y="289"/>
                    <a:pt x="514" y="288"/>
                  </a:cubicBezTo>
                  <a:cubicBezTo>
                    <a:pt x="514" y="289"/>
                    <a:pt x="514" y="290"/>
                    <a:pt x="513" y="291"/>
                  </a:cubicBezTo>
                  <a:cubicBezTo>
                    <a:pt x="515" y="290"/>
                    <a:pt x="517" y="292"/>
                    <a:pt x="517" y="293"/>
                  </a:cubicBezTo>
                  <a:cubicBezTo>
                    <a:pt x="516" y="292"/>
                    <a:pt x="516" y="292"/>
                    <a:pt x="515" y="293"/>
                  </a:cubicBezTo>
                  <a:cubicBezTo>
                    <a:pt x="517" y="293"/>
                    <a:pt x="518" y="294"/>
                    <a:pt x="517" y="295"/>
                  </a:cubicBezTo>
                  <a:cubicBezTo>
                    <a:pt x="515" y="296"/>
                    <a:pt x="513" y="294"/>
                    <a:pt x="512" y="294"/>
                  </a:cubicBezTo>
                  <a:cubicBezTo>
                    <a:pt x="512" y="294"/>
                    <a:pt x="513" y="295"/>
                    <a:pt x="514" y="296"/>
                  </a:cubicBezTo>
                  <a:cubicBezTo>
                    <a:pt x="515" y="296"/>
                    <a:pt x="516" y="295"/>
                    <a:pt x="516" y="297"/>
                  </a:cubicBezTo>
                  <a:cubicBezTo>
                    <a:pt x="517" y="297"/>
                    <a:pt x="518" y="299"/>
                    <a:pt x="518" y="300"/>
                  </a:cubicBezTo>
                  <a:cubicBezTo>
                    <a:pt x="517" y="301"/>
                    <a:pt x="516" y="301"/>
                    <a:pt x="516" y="302"/>
                  </a:cubicBezTo>
                  <a:cubicBezTo>
                    <a:pt x="515" y="302"/>
                    <a:pt x="515" y="300"/>
                    <a:pt x="513" y="299"/>
                  </a:cubicBezTo>
                  <a:cubicBezTo>
                    <a:pt x="513" y="300"/>
                    <a:pt x="513" y="300"/>
                    <a:pt x="512" y="300"/>
                  </a:cubicBezTo>
                  <a:cubicBezTo>
                    <a:pt x="514" y="301"/>
                    <a:pt x="511" y="307"/>
                    <a:pt x="508" y="303"/>
                  </a:cubicBezTo>
                  <a:cubicBezTo>
                    <a:pt x="509" y="304"/>
                    <a:pt x="512" y="304"/>
                    <a:pt x="511" y="305"/>
                  </a:cubicBezTo>
                  <a:cubicBezTo>
                    <a:pt x="511" y="307"/>
                    <a:pt x="509" y="310"/>
                    <a:pt x="511" y="310"/>
                  </a:cubicBezTo>
                  <a:cubicBezTo>
                    <a:pt x="510" y="311"/>
                    <a:pt x="510" y="312"/>
                    <a:pt x="510" y="313"/>
                  </a:cubicBezTo>
                  <a:cubicBezTo>
                    <a:pt x="511" y="315"/>
                    <a:pt x="509" y="312"/>
                    <a:pt x="510" y="314"/>
                  </a:cubicBezTo>
                  <a:cubicBezTo>
                    <a:pt x="509" y="313"/>
                    <a:pt x="508" y="313"/>
                    <a:pt x="508" y="312"/>
                  </a:cubicBezTo>
                  <a:cubicBezTo>
                    <a:pt x="508" y="313"/>
                    <a:pt x="511" y="315"/>
                    <a:pt x="508" y="315"/>
                  </a:cubicBezTo>
                  <a:cubicBezTo>
                    <a:pt x="509" y="316"/>
                    <a:pt x="508" y="317"/>
                    <a:pt x="507" y="317"/>
                  </a:cubicBezTo>
                  <a:cubicBezTo>
                    <a:pt x="508" y="319"/>
                    <a:pt x="509" y="322"/>
                    <a:pt x="505" y="321"/>
                  </a:cubicBezTo>
                  <a:cubicBezTo>
                    <a:pt x="506" y="321"/>
                    <a:pt x="507" y="320"/>
                    <a:pt x="506" y="318"/>
                  </a:cubicBezTo>
                  <a:cubicBezTo>
                    <a:pt x="506" y="319"/>
                    <a:pt x="506" y="319"/>
                    <a:pt x="505" y="320"/>
                  </a:cubicBezTo>
                  <a:cubicBezTo>
                    <a:pt x="505" y="319"/>
                    <a:pt x="504" y="319"/>
                    <a:pt x="504" y="318"/>
                  </a:cubicBezTo>
                  <a:cubicBezTo>
                    <a:pt x="503" y="319"/>
                    <a:pt x="503" y="319"/>
                    <a:pt x="502" y="319"/>
                  </a:cubicBezTo>
                  <a:cubicBezTo>
                    <a:pt x="502" y="319"/>
                    <a:pt x="503" y="320"/>
                    <a:pt x="502" y="321"/>
                  </a:cubicBezTo>
                  <a:cubicBezTo>
                    <a:pt x="504" y="320"/>
                    <a:pt x="506" y="323"/>
                    <a:pt x="504" y="323"/>
                  </a:cubicBezTo>
                  <a:cubicBezTo>
                    <a:pt x="504" y="324"/>
                    <a:pt x="505" y="324"/>
                    <a:pt x="506" y="323"/>
                  </a:cubicBezTo>
                  <a:cubicBezTo>
                    <a:pt x="507" y="324"/>
                    <a:pt x="506" y="324"/>
                    <a:pt x="505" y="325"/>
                  </a:cubicBezTo>
                  <a:cubicBezTo>
                    <a:pt x="504" y="326"/>
                    <a:pt x="503" y="327"/>
                    <a:pt x="503" y="328"/>
                  </a:cubicBezTo>
                  <a:cubicBezTo>
                    <a:pt x="502" y="327"/>
                    <a:pt x="500" y="327"/>
                    <a:pt x="499" y="326"/>
                  </a:cubicBezTo>
                  <a:cubicBezTo>
                    <a:pt x="500" y="327"/>
                    <a:pt x="501" y="329"/>
                    <a:pt x="502" y="328"/>
                  </a:cubicBezTo>
                  <a:cubicBezTo>
                    <a:pt x="504" y="328"/>
                    <a:pt x="504" y="327"/>
                    <a:pt x="505" y="329"/>
                  </a:cubicBezTo>
                  <a:cubicBezTo>
                    <a:pt x="504" y="329"/>
                    <a:pt x="505" y="331"/>
                    <a:pt x="505" y="332"/>
                  </a:cubicBezTo>
                  <a:cubicBezTo>
                    <a:pt x="504" y="333"/>
                    <a:pt x="507" y="333"/>
                    <a:pt x="506" y="335"/>
                  </a:cubicBezTo>
                  <a:cubicBezTo>
                    <a:pt x="506" y="334"/>
                    <a:pt x="505" y="334"/>
                    <a:pt x="505" y="335"/>
                  </a:cubicBezTo>
                  <a:cubicBezTo>
                    <a:pt x="504" y="334"/>
                    <a:pt x="503" y="334"/>
                    <a:pt x="502" y="333"/>
                  </a:cubicBezTo>
                  <a:cubicBezTo>
                    <a:pt x="502" y="334"/>
                    <a:pt x="502" y="335"/>
                    <a:pt x="501" y="335"/>
                  </a:cubicBezTo>
                  <a:cubicBezTo>
                    <a:pt x="502" y="336"/>
                    <a:pt x="504" y="336"/>
                    <a:pt x="503" y="337"/>
                  </a:cubicBezTo>
                  <a:cubicBezTo>
                    <a:pt x="503" y="339"/>
                    <a:pt x="501" y="336"/>
                    <a:pt x="501" y="339"/>
                  </a:cubicBezTo>
                  <a:cubicBezTo>
                    <a:pt x="501" y="337"/>
                    <a:pt x="500" y="336"/>
                    <a:pt x="499" y="337"/>
                  </a:cubicBezTo>
                  <a:cubicBezTo>
                    <a:pt x="501" y="338"/>
                    <a:pt x="499" y="340"/>
                    <a:pt x="501" y="340"/>
                  </a:cubicBezTo>
                  <a:cubicBezTo>
                    <a:pt x="501" y="341"/>
                    <a:pt x="498" y="343"/>
                    <a:pt x="498" y="341"/>
                  </a:cubicBezTo>
                  <a:cubicBezTo>
                    <a:pt x="497" y="342"/>
                    <a:pt x="497" y="342"/>
                    <a:pt x="498" y="342"/>
                  </a:cubicBezTo>
                  <a:cubicBezTo>
                    <a:pt x="499" y="343"/>
                    <a:pt x="499" y="345"/>
                    <a:pt x="498" y="346"/>
                  </a:cubicBezTo>
                  <a:cubicBezTo>
                    <a:pt x="497" y="345"/>
                    <a:pt x="497" y="344"/>
                    <a:pt x="496" y="344"/>
                  </a:cubicBezTo>
                  <a:cubicBezTo>
                    <a:pt x="496" y="345"/>
                    <a:pt x="494" y="346"/>
                    <a:pt x="493" y="344"/>
                  </a:cubicBezTo>
                  <a:cubicBezTo>
                    <a:pt x="493" y="346"/>
                    <a:pt x="491" y="345"/>
                    <a:pt x="492" y="346"/>
                  </a:cubicBezTo>
                  <a:cubicBezTo>
                    <a:pt x="491" y="346"/>
                    <a:pt x="490" y="346"/>
                    <a:pt x="490" y="346"/>
                  </a:cubicBezTo>
                  <a:cubicBezTo>
                    <a:pt x="490" y="347"/>
                    <a:pt x="491" y="347"/>
                    <a:pt x="492" y="347"/>
                  </a:cubicBezTo>
                  <a:cubicBezTo>
                    <a:pt x="492" y="348"/>
                    <a:pt x="493" y="348"/>
                    <a:pt x="493" y="348"/>
                  </a:cubicBezTo>
                  <a:cubicBezTo>
                    <a:pt x="493" y="349"/>
                    <a:pt x="492" y="349"/>
                    <a:pt x="492" y="349"/>
                  </a:cubicBezTo>
                  <a:cubicBezTo>
                    <a:pt x="491" y="350"/>
                    <a:pt x="492" y="352"/>
                    <a:pt x="490" y="352"/>
                  </a:cubicBezTo>
                  <a:cubicBezTo>
                    <a:pt x="491" y="351"/>
                    <a:pt x="491" y="351"/>
                    <a:pt x="489" y="351"/>
                  </a:cubicBezTo>
                  <a:cubicBezTo>
                    <a:pt x="490" y="352"/>
                    <a:pt x="489" y="353"/>
                    <a:pt x="489" y="354"/>
                  </a:cubicBezTo>
                  <a:cubicBezTo>
                    <a:pt x="489" y="352"/>
                    <a:pt x="487" y="354"/>
                    <a:pt x="486" y="354"/>
                  </a:cubicBezTo>
                  <a:cubicBezTo>
                    <a:pt x="486" y="355"/>
                    <a:pt x="485" y="358"/>
                    <a:pt x="484" y="357"/>
                  </a:cubicBezTo>
                  <a:cubicBezTo>
                    <a:pt x="483" y="356"/>
                    <a:pt x="482" y="356"/>
                    <a:pt x="482" y="357"/>
                  </a:cubicBezTo>
                  <a:cubicBezTo>
                    <a:pt x="482" y="359"/>
                    <a:pt x="481" y="360"/>
                    <a:pt x="479" y="359"/>
                  </a:cubicBezTo>
                  <a:cubicBezTo>
                    <a:pt x="480" y="360"/>
                    <a:pt x="482" y="360"/>
                    <a:pt x="482" y="361"/>
                  </a:cubicBezTo>
                  <a:cubicBezTo>
                    <a:pt x="481" y="360"/>
                    <a:pt x="481" y="362"/>
                    <a:pt x="480" y="361"/>
                  </a:cubicBezTo>
                  <a:cubicBezTo>
                    <a:pt x="480" y="363"/>
                    <a:pt x="480" y="364"/>
                    <a:pt x="479" y="365"/>
                  </a:cubicBezTo>
                  <a:cubicBezTo>
                    <a:pt x="478" y="365"/>
                    <a:pt x="476" y="365"/>
                    <a:pt x="475" y="365"/>
                  </a:cubicBezTo>
                  <a:cubicBezTo>
                    <a:pt x="476" y="366"/>
                    <a:pt x="470" y="367"/>
                    <a:pt x="472" y="365"/>
                  </a:cubicBezTo>
                  <a:cubicBezTo>
                    <a:pt x="471" y="366"/>
                    <a:pt x="470" y="365"/>
                    <a:pt x="469" y="365"/>
                  </a:cubicBezTo>
                  <a:cubicBezTo>
                    <a:pt x="469" y="366"/>
                    <a:pt x="471" y="367"/>
                    <a:pt x="471" y="368"/>
                  </a:cubicBezTo>
                  <a:cubicBezTo>
                    <a:pt x="470" y="368"/>
                    <a:pt x="469" y="368"/>
                    <a:pt x="469" y="368"/>
                  </a:cubicBezTo>
                  <a:cubicBezTo>
                    <a:pt x="468" y="367"/>
                    <a:pt x="467" y="367"/>
                    <a:pt x="467" y="365"/>
                  </a:cubicBezTo>
                  <a:cubicBezTo>
                    <a:pt x="466" y="366"/>
                    <a:pt x="464" y="368"/>
                    <a:pt x="463" y="367"/>
                  </a:cubicBezTo>
                  <a:cubicBezTo>
                    <a:pt x="465" y="368"/>
                    <a:pt x="464" y="369"/>
                    <a:pt x="463" y="369"/>
                  </a:cubicBezTo>
                  <a:cubicBezTo>
                    <a:pt x="462" y="369"/>
                    <a:pt x="462" y="367"/>
                    <a:pt x="462" y="366"/>
                  </a:cubicBezTo>
                  <a:cubicBezTo>
                    <a:pt x="461" y="366"/>
                    <a:pt x="460" y="367"/>
                    <a:pt x="460" y="368"/>
                  </a:cubicBezTo>
                  <a:cubicBezTo>
                    <a:pt x="461" y="368"/>
                    <a:pt x="459" y="369"/>
                    <a:pt x="461" y="370"/>
                  </a:cubicBezTo>
                  <a:cubicBezTo>
                    <a:pt x="461" y="370"/>
                    <a:pt x="460" y="370"/>
                    <a:pt x="460" y="370"/>
                  </a:cubicBezTo>
                  <a:cubicBezTo>
                    <a:pt x="459" y="368"/>
                    <a:pt x="454" y="369"/>
                    <a:pt x="453" y="370"/>
                  </a:cubicBezTo>
                  <a:cubicBezTo>
                    <a:pt x="453" y="367"/>
                    <a:pt x="449" y="367"/>
                    <a:pt x="450" y="363"/>
                  </a:cubicBezTo>
                  <a:cubicBezTo>
                    <a:pt x="449" y="365"/>
                    <a:pt x="450" y="364"/>
                    <a:pt x="449" y="364"/>
                  </a:cubicBezTo>
                  <a:cubicBezTo>
                    <a:pt x="449" y="362"/>
                    <a:pt x="450" y="362"/>
                    <a:pt x="452" y="362"/>
                  </a:cubicBezTo>
                  <a:cubicBezTo>
                    <a:pt x="450" y="361"/>
                    <a:pt x="449" y="364"/>
                    <a:pt x="447" y="363"/>
                  </a:cubicBezTo>
                  <a:cubicBezTo>
                    <a:pt x="449" y="364"/>
                    <a:pt x="447" y="366"/>
                    <a:pt x="446" y="365"/>
                  </a:cubicBezTo>
                  <a:cubicBezTo>
                    <a:pt x="446" y="365"/>
                    <a:pt x="448" y="366"/>
                    <a:pt x="448" y="367"/>
                  </a:cubicBezTo>
                  <a:cubicBezTo>
                    <a:pt x="448" y="367"/>
                    <a:pt x="448" y="367"/>
                    <a:pt x="448" y="367"/>
                  </a:cubicBezTo>
                  <a:cubicBezTo>
                    <a:pt x="449" y="368"/>
                    <a:pt x="452" y="372"/>
                    <a:pt x="451" y="373"/>
                  </a:cubicBezTo>
                  <a:cubicBezTo>
                    <a:pt x="449" y="375"/>
                    <a:pt x="447" y="370"/>
                    <a:pt x="446" y="369"/>
                  </a:cubicBezTo>
                  <a:cubicBezTo>
                    <a:pt x="446" y="371"/>
                    <a:pt x="448" y="372"/>
                    <a:pt x="449" y="374"/>
                  </a:cubicBezTo>
                  <a:cubicBezTo>
                    <a:pt x="448" y="374"/>
                    <a:pt x="447" y="375"/>
                    <a:pt x="447" y="375"/>
                  </a:cubicBezTo>
                  <a:cubicBezTo>
                    <a:pt x="447" y="375"/>
                    <a:pt x="446" y="374"/>
                    <a:pt x="446" y="373"/>
                  </a:cubicBezTo>
                  <a:cubicBezTo>
                    <a:pt x="444" y="374"/>
                    <a:pt x="446" y="376"/>
                    <a:pt x="445" y="377"/>
                  </a:cubicBezTo>
                  <a:cubicBezTo>
                    <a:pt x="444" y="376"/>
                    <a:pt x="443" y="377"/>
                    <a:pt x="442" y="378"/>
                  </a:cubicBezTo>
                  <a:cubicBezTo>
                    <a:pt x="441" y="379"/>
                    <a:pt x="439" y="377"/>
                    <a:pt x="440" y="376"/>
                  </a:cubicBezTo>
                  <a:cubicBezTo>
                    <a:pt x="439" y="377"/>
                    <a:pt x="439" y="376"/>
                    <a:pt x="439" y="375"/>
                  </a:cubicBezTo>
                  <a:cubicBezTo>
                    <a:pt x="439" y="376"/>
                    <a:pt x="439" y="378"/>
                    <a:pt x="439" y="379"/>
                  </a:cubicBezTo>
                  <a:cubicBezTo>
                    <a:pt x="439" y="380"/>
                    <a:pt x="435" y="378"/>
                    <a:pt x="434" y="377"/>
                  </a:cubicBezTo>
                  <a:cubicBezTo>
                    <a:pt x="436" y="380"/>
                    <a:pt x="433" y="379"/>
                    <a:pt x="432" y="379"/>
                  </a:cubicBezTo>
                  <a:cubicBezTo>
                    <a:pt x="434" y="380"/>
                    <a:pt x="431" y="383"/>
                    <a:pt x="430" y="381"/>
                  </a:cubicBezTo>
                  <a:cubicBezTo>
                    <a:pt x="429" y="382"/>
                    <a:pt x="429" y="382"/>
                    <a:pt x="428" y="383"/>
                  </a:cubicBezTo>
                  <a:cubicBezTo>
                    <a:pt x="429" y="381"/>
                    <a:pt x="427" y="382"/>
                    <a:pt x="426" y="382"/>
                  </a:cubicBezTo>
                  <a:cubicBezTo>
                    <a:pt x="425" y="383"/>
                    <a:pt x="423" y="383"/>
                    <a:pt x="422" y="384"/>
                  </a:cubicBezTo>
                  <a:cubicBezTo>
                    <a:pt x="422" y="384"/>
                    <a:pt x="423" y="383"/>
                    <a:pt x="423" y="383"/>
                  </a:cubicBezTo>
                  <a:cubicBezTo>
                    <a:pt x="422" y="383"/>
                    <a:pt x="422" y="384"/>
                    <a:pt x="422" y="385"/>
                  </a:cubicBezTo>
                  <a:cubicBezTo>
                    <a:pt x="420" y="386"/>
                    <a:pt x="421" y="384"/>
                    <a:pt x="419" y="383"/>
                  </a:cubicBezTo>
                  <a:cubicBezTo>
                    <a:pt x="419" y="384"/>
                    <a:pt x="421" y="385"/>
                    <a:pt x="420" y="386"/>
                  </a:cubicBezTo>
                  <a:cubicBezTo>
                    <a:pt x="419" y="387"/>
                    <a:pt x="417" y="388"/>
                    <a:pt x="418" y="389"/>
                  </a:cubicBezTo>
                  <a:cubicBezTo>
                    <a:pt x="418" y="390"/>
                    <a:pt x="419" y="390"/>
                    <a:pt x="420" y="390"/>
                  </a:cubicBezTo>
                  <a:cubicBezTo>
                    <a:pt x="421" y="390"/>
                    <a:pt x="421" y="392"/>
                    <a:pt x="420" y="390"/>
                  </a:cubicBezTo>
                  <a:cubicBezTo>
                    <a:pt x="420" y="392"/>
                    <a:pt x="422" y="393"/>
                    <a:pt x="422" y="395"/>
                  </a:cubicBezTo>
                  <a:cubicBezTo>
                    <a:pt x="422" y="397"/>
                    <a:pt x="418" y="396"/>
                    <a:pt x="417" y="397"/>
                  </a:cubicBezTo>
                  <a:cubicBezTo>
                    <a:pt x="417" y="396"/>
                    <a:pt x="415" y="394"/>
                    <a:pt x="417" y="395"/>
                  </a:cubicBezTo>
                  <a:cubicBezTo>
                    <a:pt x="417" y="393"/>
                    <a:pt x="414" y="394"/>
                    <a:pt x="415" y="391"/>
                  </a:cubicBezTo>
                  <a:cubicBezTo>
                    <a:pt x="414" y="392"/>
                    <a:pt x="414" y="390"/>
                    <a:pt x="413" y="390"/>
                  </a:cubicBezTo>
                  <a:cubicBezTo>
                    <a:pt x="413" y="389"/>
                    <a:pt x="412" y="387"/>
                    <a:pt x="413" y="386"/>
                  </a:cubicBezTo>
                  <a:cubicBezTo>
                    <a:pt x="414" y="385"/>
                    <a:pt x="413" y="384"/>
                    <a:pt x="414" y="384"/>
                  </a:cubicBezTo>
                  <a:cubicBezTo>
                    <a:pt x="416" y="382"/>
                    <a:pt x="413" y="382"/>
                    <a:pt x="412" y="381"/>
                  </a:cubicBezTo>
                  <a:cubicBezTo>
                    <a:pt x="412" y="381"/>
                    <a:pt x="413" y="382"/>
                    <a:pt x="413" y="382"/>
                  </a:cubicBezTo>
                  <a:cubicBezTo>
                    <a:pt x="411" y="382"/>
                    <a:pt x="411" y="380"/>
                    <a:pt x="410" y="379"/>
                  </a:cubicBezTo>
                  <a:cubicBezTo>
                    <a:pt x="409" y="380"/>
                    <a:pt x="410" y="381"/>
                    <a:pt x="411" y="381"/>
                  </a:cubicBezTo>
                  <a:cubicBezTo>
                    <a:pt x="410" y="382"/>
                    <a:pt x="408" y="383"/>
                    <a:pt x="407" y="382"/>
                  </a:cubicBezTo>
                  <a:cubicBezTo>
                    <a:pt x="406" y="385"/>
                    <a:pt x="406" y="381"/>
                    <a:pt x="405" y="380"/>
                  </a:cubicBezTo>
                  <a:cubicBezTo>
                    <a:pt x="404" y="380"/>
                    <a:pt x="402" y="381"/>
                    <a:pt x="403" y="379"/>
                  </a:cubicBezTo>
                  <a:cubicBezTo>
                    <a:pt x="403" y="379"/>
                    <a:pt x="403" y="378"/>
                    <a:pt x="402" y="378"/>
                  </a:cubicBezTo>
                  <a:cubicBezTo>
                    <a:pt x="402" y="379"/>
                    <a:pt x="402" y="380"/>
                    <a:pt x="403" y="380"/>
                  </a:cubicBezTo>
                  <a:cubicBezTo>
                    <a:pt x="402" y="380"/>
                    <a:pt x="401" y="378"/>
                    <a:pt x="400" y="378"/>
                  </a:cubicBezTo>
                  <a:cubicBezTo>
                    <a:pt x="400" y="377"/>
                    <a:pt x="400" y="377"/>
                    <a:pt x="399" y="376"/>
                  </a:cubicBezTo>
                  <a:cubicBezTo>
                    <a:pt x="399" y="377"/>
                    <a:pt x="399" y="378"/>
                    <a:pt x="398" y="377"/>
                  </a:cubicBezTo>
                  <a:cubicBezTo>
                    <a:pt x="398" y="378"/>
                    <a:pt x="400" y="379"/>
                    <a:pt x="400" y="381"/>
                  </a:cubicBezTo>
                  <a:cubicBezTo>
                    <a:pt x="399" y="381"/>
                    <a:pt x="398" y="380"/>
                    <a:pt x="397" y="380"/>
                  </a:cubicBezTo>
                  <a:cubicBezTo>
                    <a:pt x="398" y="381"/>
                    <a:pt x="397" y="381"/>
                    <a:pt x="396" y="382"/>
                  </a:cubicBezTo>
                  <a:cubicBezTo>
                    <a:pt x="396" y="381"/>
                    <a:pt x="394" y="381"/>
                    <a:pt x="393" y="380"/>
                  </a:cubicBezTo>
                  <a:cubicBezTo>
                    <a:pt x="390" y="379"/>
                    <a:pt x="389" y="382"/>
                    <a:pt x="389" y="380"/>
                  </a:cubicBezTo>
                  <a:cubicBezTo>
                    <a:pt x="388" y="381"/>
                    <a:pt x="388" y="381"/>
                    <a:pt x="388" y="381"/>
                  </a:cubicBezTo>
                  <a:cubicBezTo>
                    <a:pt x="387" y="379"/>
                    <a:pt x="385" y="379"/>
                    <a:pt x="384" y="378"/>
                  </a:cubicBezTo>
                  <a:cubicBezTo>
                    <a:pt x="384" y="378"/>
                    <a:pt x="384" y="378"/>
                    <a:pt x="383" y="377"/>
                  </a:cubicBezTo>
                  <a:cubicBezTo>
                    <a:pt x="383" y="377"/>
                    <a:pt x="381" y="376"/>
                    <a:pt x="380" y="376"/>
                  </a:cubicBezTo>
                  <a:cubicBezTo>
                    <a:pt x="379" y="374"/>
                    <a:pt x="378" y="372"/>
                    <a:pt x="378" y="369"/>
                  </a:cubicBezTo>
                  <a:cubicBezTo>
                    <a:pt x="380" y="370"/>
                    <a:pt x="379" y="364"/>
                    <a:pt x="375" y="365"/>
                  </a:cubicBezTo>
                  <a:cubicBezTo>
                    <a:pt x="374" y="366"/>
                    <a:pt x="374" y="365"/>
                    <a:pt x="373" y="364"/>
                  </a:cubicBezTo>
                  <a:cubicBezTo>
                    <a:pt x="371" y="364"/>
                    <a:pt x="371" y="365"/>
                    <a:pt x="369" y="364"/>
                  </a:cubicBezTo>
                  <a:cubicBezTo>
                    <a:pt x="366" y="363"/>
                    <a:pt x="365" y="362"/>
                    <a:pt x="363" y="359"/>
                  </a:cubicBezTo>
                  <a:cubicBezTo>
                    <a:pt x="362" y="361"/>
                    <a:pt x="360" y="361"/>
                    <a:pt x="359" y="362"/>
                  </a:cubicBezTo>
                  <a:cubicBezTo>
                    <a:pt x="358" y="363"/>
                    <a:pt x="360" y="364"/>
                    <a:pt x="359" y="365"/>
                  </a:cubicBezTo>
                  <a:cubicBezTo>
                    <a:pt x="358" y="366"/>
                    <a:pt x="353" y="369"/>
                    <a:pt x="353" y="366"/>
                  </a:cubicBezTo>
                  <a:cubicBezTo>
                    <a:pt x="351" y="366"/>
                    <a:pt x="351" y="370"/>
                    <a:pt x="350" y="370"/>
                  </a:cubicBezTo>
                  <a:cubicBezTo>
                    <a:pt x="349" y="369"/>
                    <a:pt x="349" y="368"/>
                    <a:pt x="348" y="367"/>
                  </a:cubicBezTo>
                  <a:cubicBezTo>
                    <a:pt x="346" y="366"/>
                    <a:pt x="346" y="368"/>
                    <a:pt x="346" y="369"/>
                  </a:cubicBezTo>
                  <a:cubicBezTo>
                    <a:pt x="344" y="367"/>
                    <a:pt x="344" y="366"/>
                    <a:pt x="342" y="369"/>
                  </a:cubicBezTo>
                  <a:cubicBezTo>
                    <a:pt x="341" y="372"/>
                    <a:pt x="339" y="369"/>
                    <a:pt x="338" y="368"/>
                  </a:cubicBezTo>
                  <a:cubicBezTo>
                    <a:pt x="335" y="365"/>
                    <a:pt x="334" y="369"/>
                    <a:pt x="333" y="371"/>
                  </a:cubicBezTo>
                  <a:cubicBezTo>
                    <a:pt x="332" y="372"/>
                    <a:pt x="332" y="371"/>
                    <a:pt x="331" y="371"/>
                  </a:cubicBezTo>
                  <a:cubicBezTo>
                    <a:pt x="330" y="371"/>
                    <a:pt x="330" y="371"/>
                    <a:pt x="329" y="371"/>
                  </a:cubicBezTo>
                  <a:cubicBezTo>
                    <a:pt x="328" y="371"/>
                    <a:pt x="329" y="370"/>
                    <a:pt x="328" y="370"/>
                  </a:cubicBezTo>
                  <a:cubicBezTo>
                    <a:pt x="325" y="370"/>
                    <a:pt x="327" y="375"/>
                    <a:pt x="327" y="376"/>
                  </a:cubicBezTo>
                  <a:cubicBezTo>
                    <a:pt x="328" y="377"/>
                    <a:pt x="329" y="378"/>
                    <a:pt x="329" y="379"/>
                  </a:cubicBezTo>
                  <a:cubicBezTo>
                    <a:pt x="330" y="380"/>
                    <a:pt x="330" y="380"/>
                    <a:pt x="330" y="381"/>
                  </a:cubicBezTo>
                  <a:cubicBezTo>
                    <a:pt x="330" y="381"/>
                    <a:pt x="330" y="382"/>
                    <a:pt x="330" y="383"/>
                  </a:cubicBezTo>
                  <a:cubicBezTo>
                    <a:pt x="330" y="383"/>
                    <a:pt x="331" y="385"/>
                    <a:pt x="331" y="386"/>
                  </a:cubicBezTo>
                  <a:cubicBezTo>
                    <a:pt x="330" y="387"/>
                    <a:pt x="328" y="385"/>
                    <a:pt x="327" y="385"/>
                  </a:cubicBezTo>
                  <a:cubicBezTo>
                    <a:pt x="325" y="386"/>
                    <a:pt x="325" y="386"/>
                    <a:pt x="324" y="384"/>
                  </a:cubicBezTo>
                  <a:cubicBezTo>
                    <a:pt x="324" y="382"/>
                    <a:pt x="323" y="380"/>
                    <a:pt x="322" y="379"/>
                  </a:cubicBezTo>
                  <a:cubicBezTo>
                    <a:pt x="321" y="380"/>
                    <a:pt x="318" y="383"/>
                    <a:pt x="316" y="382"/>
                  </a:cubicBezTo>
                  <a:cubicBezTo>
                    <a:pt x="315" y="381"/>
                    <a:pt x="314" y="383"/>
                    <a:pt x="313" y="383"/>
                  </a:cubicBezTo>
                  <a:cubicBezTo>
                    <a:pt x="313" y="382"/>
                    <a:pt x="312" y="380"/>
                    <a:pt x="313" y="380"/>
                  </a:cubicBezTo>
                  <a:cubicBezTo>
                    <a:pt x="309" y="380"/>
                    <a:pt x="312" y="376"/>
                    <a:pt x="310" y="375"/>
                  </a:cubicBezTo>
                  <a:cubicBezTo>
                    <a:pt x="308" y="374"/>
                    <a:pt x="305" y="375"/>
                    <a:pt x="303" y="375"/>
                  </a:cubicBezTo>
                  <a:cubicBezTo>
                    <a:pt x="300" y="375"/>
                    <a:pt x="303" y="371"/>
                    <a:pt x="303" y="370"/>
                  </a:cubicBezTo>
                  <a:cubicBezTo>
                    <a:pt x="303" y="369"/>
                    <a:pt x="301" y="365"/>
                    <a:pt x="304" y="365"/>
                  </a:cubicBezTo>
                  <a:cubicBezTo>
                    <a:pt x="303" y="363"/>
                    <a:pt x="302" y="363"/>
                    <a:pt x="300" y="363"/>
                  </a:cubicBezTo>
                  <a:cubicBezTo>
                    <a:pt x="297" y="363"/>
                    <a:pt x="298" y="360"/>
                    <a:pt x="296" y="359"/>
                  </a:cubicBezTo>
                  <a:cubicBezTo>
                    <a:pt x="296" y="357"/>
                    <a:pt x="296" y="357"/>
                    <a:pt x="296" y="357"/>
                  </a:cubicBezTo>
                  <a:cubicBezTo>
                    <a:pt x="297" y="356"/>
                    <a:pt x="295" y="355"/>
                    <a:pt x="294" y="354"/>
                  </a:cubicBezTo>
                  <a:cubicBezTo>
                    <a:pt x="293" y="352"/>
                    <a:pt x="296" y="352"/>
                    <a:pt x="295" y="350"/>
                  </a:cubicBezTo>
                  <a:cubicBezTo>
                    <a:pt x="293" y="352"/>
                    <a:pt x="290" y="349"/>
                    <a:pt x="287" y="351"/>
                  </a:cubicBezTo>
                  <a:cubicBezTo>
                    <a:pt x="287" y="351"/>
                    <a:pt x="283" y="354"/>
                    <a:pt x="283" y="353"/>
                  </a:cubicBezTo>
                  <a:cubicBezTo>
                    <a:pt x="281" y="352"/>
                    <a:pt x="283" y="351"/>
                    <a:pt x="283" y="350"/>
                  </a:cubicBezTo>
                  <a:cubicBezTo>
                    <a:pt x="283" y="349"/>
                    <a:pt x="283" y="348"/>
                    <a:pt x="282" y="347"/>
                  </a:cubicBezTo>
                  <a:cubicBezTo>
                    <a:pt x="281" y="346"/>
                    <a:pt x="281" y="346"/>
                    <a:pt x="281" y="344"/>
                  </a:cubicBezTo>
                  <a:cubicBezTo>
                    <a:pt x="280" y="343"/>
                    <a:pt x="281" y="342"/>
                    <a:pt x="282" y="342"/>
                  </a:cubicBezTo>
                  <a:cubicBezTo>
                    <a:pt x="281" y="340"/>
                    <a:pt x="282" y="339"/>
                    <a:pt x="282" y="337"/>
                  </a:cubicBezTo>
                  <a:cubicBezTo>
                    <a:pt x="284" y="339"/>
                    <a:pt x="285" y="333"/>
                    <a:pt x="285" y="333"/>
                  </a:cubicBezTo>
                  <a:cubicBezTo>
                    <a:pt x="288" y="333"/>
                    <a:pt x="286" y="332"/>
                    <a:pt x="288" y="330"/>
                  </a:cubicBezTo>
                  <a:cubicBezTo>
                    <a:pt x="288" y="330"/>
                    <a:pt x="290" y="330"/>
                    <a:pt x="290" y="330"/>
                  </a:cubicBezTo>
                  <a:cubicBezTo>
                    <a:pt x="290" y="328"/>
                    <a:pt x="288" y="328"/>
                    <a:pt x="288" y="327"/>
                  </a:cubicBezTo>
                  <a:cubicBezTo>
                    <a:pt x="290" y="327"/>
                    <a:pt x="289" y="324"/>
                    <a:pt x="289" y="323"/>
                  </a:cubicBezTo>
                  <a:cubicBezTo>
                    <a:pt x="289" y="320"/>
                    <a:pt x="288" y="318"/>
                    <a:pt x="288" y="316"/>
                  </a:cubicBezTo>
                  <a:cubicBezTo>
                    <a:pt x="287" y="314"/>
                    <a:pt x="287" y="312"/>
                    <a:pt x="286" y="311"/>
                  </a:cubicBezTo>
                  <a:cubicBezTo>
                    <a:pt x="285" y="310"/>
                    <a:pt x="285" y="308"/>
                    <a:pt x="283" y="308"/>
                  </a:cubicBezTo>
                  <a:cubicBezTo>
                    <a:pt x="283" y="308"/>
                    <a:pt x="283" y="309"/>
                    <a:pt x="282" y="309"/>
                  </a:cubicBezTo>
                  <a:cubicBezTo>
                    <a:pt x="281" y="308"/>
                    <a:pt x="280" y="306"/>
                    <a:pt x="279" y="305"/>
                  </a:cubicBezTo>
                  <a:cubicBezTo>
                    <a:pt x="279" y="304"/>
                    <a:pt x="279" y="302"/>
                    <a:pt x="278" y="301"/>
                  </a:cubicBezTo>
                  <a:cubicBezTo>
                    <a:pt x="276" y="300"/>
                    <a:pt x="273" y="299"/>
                    <a:pt x="272" y="297"/>
                  </a:cubicBezTo>
                  <a:cubicBezTo>
                    <a:pt x="271" y="298"/>
                    <a:pt x="271" y="300"/>
                    <a:pt x="271" y="301"/>
                  </a:cubicBezTo>
                  <a:cubicBezTo>
                    <a:pt x="270" y="302"/>
                    <a:pt x="270" y="302"/>
                    <a:pt x="270" y="302"/>
                  </a:cubicBezTo>
                  <a:cubicBezTo>
                    <a:pt x="270" y="302"/>
                    <a:pt x="270" y="301"/>
                    <a:pt x="269" y="300"/>
                  </a:cubicBezTo>
                  <a:cubicBezTo>
                    <a:pt x="268" y="299"/>
                    <a:pt x="267" y="300"/>
                    <a:pt x="266" y="300"/>
                  </a:cubicBezTo>
                  <a:cubicBezTo>
                    <a:pt x="265" y="299"/>
                    <a:pt x="264" y="298"/>
                    <a:pt x="262" y="298"/>
                  </a:cubicBezTo>
                  <a:cubicBezTo>
                    <a:pt x="261" y="298"/>
                    <a:pt x="261" y="300"/>
                    <a:pt x="260" y="299"/>
                  </a:cubicBezTo>
                  <a:cubicBezTo>
                    <a:pt x="259" y="299"/>
                    <a:pt x="259" y="298"/>
                    <a:pt x="260" y="297"/>
                  </a:cubicBezTo>
                  <a:cubicBezTo>
                    <a:pt x="260" y="296"/>
                    <a:pt x="261" y="296"/>
                    <a:pt x="261" y="295"/>
                  </a:cubicBezTo>
                  <a:cubicBezTo>
                    <a:pt x="262" y="293"/>
                    <a:pt x="259" y="293"/>
                    <a:pt x="260" y="291"/>
                  </a:cubicBezTo>
                  <a:cubicBezTo>
                    <a:pt x="259" y="291"/>
                    <a:pt x="258" y="292"/>
                    <a:pt x="257" y="292"/>
                  </a:cubicBezTo>
                  <a:cubicBezTo>
                    <a:pt x="254" y="292"/>
                    <a:pt x="257" y="290"/>
                    <a:pt x="258" y="289"/>
                  </a:cubicBezTo>
                  <a:cubicBezTo>
                    <a:pt x="257" y="288"/>
                    <a:pt x="256" y="287"/>
                    <a:pt x="255" y="287"/>
                  </a:cubicBezTo>
                  <a:cubicBezTo>
                    <a:pt x="254" y="286"/>
                    <a:pt x="251" y="288"/>
                    <a:pt x="250" y="289"/>
                  </a:cubicBezTo>
                  <a:cubicBezTo>
                    <a:pt x="249" y="289"/>
                    <a:pt x="250" y="291"/>
                    <a:pt x="249" y="291"/>
                  </a:cubicBezTo>
                  <a:cubicBezTo>
                    <a:pt x="248" y="292"/>
                    <a:pt x="247" y="291"/>
                    <a:pt x="246" y="291"/>
                  </a:cubicBezTo>
                  <a:cubicBezTo>
                    <a:pt x="246" y="291"/>
                    <a:pt x="243" y="289"/>
                    <a:pt x="244" y="290"/>
                  </a:cubicBezTo>
                  <a:cubicBezTo>
                    <a:pt x="243" y="290"/>
                    <a:pt x="242" y="289"/>
                    <a:pt x="241" y="288"/>
                  </a:cubicBezTo>
                  <a:cubicBezTo>
                    <a:pt x="240" y="288"/>
                    <a:pt x="239" y="289"/>
                    <a:pt x="238" y="290"/>
                  </a:cubicBezTo>
                  <a:cubicBezTo>
                    <a:pt x="236" y="291"/>
                    <a:pt x="235" y="292"/>
                    <a:pt x="234" y="294"/>
                  </a:cubicBezTo>
                  <a:cubicBezTo>
                    <a:pt x="233" y="295"/>
                    <a:pt x="231" y="295"/>
                    <a:pt x="229" y="296"/>
                  </a:cubicBezTo>
                  <a:cubicBezTo>
                    <a:pt x="227" y="296"/>
                    <a:pt x="228" y="298"/>
                    <a:pt x="227" y="299"/>
                  </a:cubicBezTo>
                  <a:cubicBezTo>
                    <a:pt x="226" y="300"/>
                    <a:pt x="224" y="301"/>
                    <a:pt x="223" y="303"/>
                  </a:cubicBezTo>
                  <a:cubicBezTo>
                    <a:pt x="223" y="305"/>
                    <a:pt x="223" y="306"/>
                    <a:pt x="220" y="306"/>
                  </a:cubicBezTo>
                  <a:cubicBezTo>
                    <a:pt x="218" y="306"/>
                    <a:pt x="217" y="307"/>
                    <a:pt x="215" y="307"/>
                  </a:cubicBezTo>
                  <a:cubicBezTo>
                    <a:pt x="215" y="307"/>
                    <a:pt x="214" y="307"/>
                    <a:pt x="213" y="307"/>
                  </a:cubicBezTo>
                  <a:cubicBezTo>
                    <a:pt x="213" y="307"/>
                    <a:pt x="213" y="306"/>
                    <a:pt x="213" y="305"/>
                  </a:cubicBezTo>
                  <a:cubicBezTo>
                    <a:pt x="213" y="304"/>
                    <a:pt x="210" y="303"/>
                    <a:pt x="209" y="303"/>
                  </a:cubicBezTo>
                  <a:cubicBezTo>
                    <a:pt x="207" y="303"/>
                    <a:pt x="208" y="305"/>
                    <a:pt x="205" y="304"/>
                  </a:cubicBezTo>
                  <a:cubicBezTo>
                    <a:pt x="202" y="304"/>
                    <a:pt x="201" y="304"/>
                    <a:pt x="200" y="303"/>
                  </a:cubicBezTo>
                  <a:cubicBezTo>
                    <a:pt x="198" y="302"/>
                    <a:pt x="200" y="301"/>
                    <a:pt x="198" y="301"/>
                  </a:cubicBezTo>
                  <a:cubicBezTo>
                    <a:pt x="196" y="300"/>
                    <a:pt x="194" y="300"/>
                    <a:pt x="193" y="302"/>
                  </a:cubicBezTo>
                  <a:cubicBezTo>
                    <a:pt x="191" y="303"/>
                    <a:pt x="190" y="306"/>
                    <a:pt x="189" y="308"/>
                  </a:cubicBezTo>
                  <a:cubicBezTo>
                    <a:pt x="188" y="309"/>
                    <a:pt x="186" y="311"/>
                    <a:pt x="186" y="312"/>
                  </a:cubicBezTo>
                  <a:cubicBezTo>
                    <a:pt x="182" y="309"/>
                    <a:pt x="185" y="307"/>
                    <a:pt x="184" y="305"/>
                  </a:cubicBezTo>
                  <a:cubicBezTo>
                    <a:pt x="183" y="302"/>
                    <a:pt x="179" y="304"/>
                    <a:pt x="177" y="304"/>
                  </a:cubicBezTo>
                  <a:cubicBezTo>
                    <a:pt x="177" y="305"/>
                    <a:pt x="177" y="305"/>
                    <a:pt x="177" y="305"/>
                  </a:cubicBezTo>
                  <a:cubicBezTo>
                    <a:pt x="175" y="305"/>
                    <a:pt x="172" y="306"/>
                    <a:pt x="169" y="306"/>
                  </a:cubicBezTo>
                  <a:cubicBezTo>
                    <a:pt x="167" y="306"/>
                    <a:pt x="166" y="305"/>
                    <a:pt x="164" y="304"/>
                  </a:cubicBezTo>
                  <a:cubicBezTo>
                    <a:pt x="163" y="303"/>
                    <a:pt x="162" y="303"/>
                    <a:pt x="161" y="303"/>
                  </a:cubicBezTo>
                  <a:cubicBezTo>
                    <a:pt x="160" y="303"/>
                    <a:pt x="161" y="305"/>
                    <a:pt x="160" y="305"/>
                  </a:cubicBezTo>
                  <a:cubicBezTo>
                    <a:pt x="159" y="305"/>
                    <a:pt x="156" y="303"/>
                    <a:pt x="156" y="302"/>
                  </a:cubicBezTo>
                  <a:cubicBezTo>
                    <a:pt x="156" y="302"/>
                    <a:pt x="156" y="306"/>
                    <a:pt x="155" y="305"/>
                  </a:cubicBezTo>
                  <a:cubicBezTo>
                    <a:pt x="154" y="303"/>
                    <a:pt x="152" y="302"/>
                    <a:pt x="151" y="300"/>
                  </a:cubicBezTo>
                  <a:cubicBezTo>
                    <a:pt x="151" y="301"/>
                    <a:pt x="145" y="301"/>
                    <a:pt x="145" y="299"/>
                  </a:cubicBezTo>
                  <a:cubicBezTo>
                    <a:pt x="145" y="299"/>
                    <a:pt x="145" y="297"/>
                    <a:pt x="145" y="297"/>
                  </a:cubicBezTo>
                  <a:cubicBezTo>
                    <a:pt x="144" y="296"/>
                    <a:pt x="142" y="297"/>
                    <a:pt x="141" y="297"/>
                  </a:cubicBezTo>
                  <a:cubicBezTo>
                    <a:pt x="139" y="296"/>
                    <a:pt x="135" y="294"/>
                    <a:pt x="135" y="292"/>
                  </a:cubicBezTo>
                  <a:cubicBezTo>
                    <a:pt x="134" y="290"/>
                    <a:pt x="131" y="287"/>
                    <a:pt x="129" y="290"/>
                  </a:cubicBezTo>
                  <a:cubicBezTo>
                    <a:pt x="128" y="291"/>
                    <a:pt x="124" y="286"/>
                    <a:pt x="124" y="286"/>
                  </a:cubicBezTo>
                  <a:cubicBezTo>
                    <a:pt x="123" y="284"/>
                    <a:pt x="120" y="284"/>
                    <a:pt x="118" y="283"/>
                  </a:cubicBezTo>
                  <a:cubicBezTo>
                    <a:pt x="115" y="281"/>
                    <a:pt x="112" y="279"/>
                    <a:pt x="109" y="276"/>
                  </a:cubicBezTo>
                  <a:cubicBezTo>
                    <a:pt x="108" y="275"/>
                    <a:pt x="107" y="275"/>
                    <a:pt x="105" y="275"/>
                  </a:cubicBezTo>
                  <a:cubicBezTo>
                    <a:pt x="104" y="275"/>
                    <a:pt x="104" y="276"/>
                    <a:pt x="103" y="276"/>
                  </a:cubicBezTo>
                  <a:cubicBezTo>
                    <a:pt x="103" y="279"/>
                    <a:pt x="101" y="280"/>
                    <a:pt x="99" y="277"/>
                  </a:cubicBezTo>
                  <a:cubicBezTo>
                    <a:pt x="97" y="275"/>
                    <a:pt x="95" y="274"/>
                    <a:pt x="92" y="274"/>
                  </a:cubicBezTo>
                  <a:cubicBezTo>
                    <a:pt x="92" y="274"/>
                    <a:pt x="90" y="273"/>
                    <a:pt x="90" y="273"/>
                  </a:cubicBezTo>
                  <a:cubicBezTo>
                    <a:pt x="89" y="272"/>
                    <a:pt x="90" y="271"/>
                    <a:pt x="89" y="270"/>
                  </a:cubicBezTo>
                  <a:cubicBezTo>
                    <a:pt x="88" y="270"/>
                    <a:pt x="88" y="270"/>
                    <a:pt x="87" y="269"/>
                  </a:cubicBezTo>
                  <a:cubicBezTo>
                    <a:pt x="85" y="268"/>
                    <a:pt x="84" y="269"/>
                    <a:pt x="83" y="268"/>
                  </a:cubicBezTo>
                  <a:cubicBezTo>
                    <a:pt x="80" y="268"/>
                    <a:pt x="79" y="265"/>
                    <a:pt x="78" y="263"/>
                  </a:cubicBezTo>
                  <a:cubicBezTo>
                    <a:pt x="76" y="262"/>
                    <a:pt x="74" y="266"/>
                    <a:pt x="73" y="263"/>
                  </a:cubicBezTo>
                  <a:cubicBezTo>
                    <a:pt x="73" y="262"/>
                    <a:pt x="73" y="261"/>
                    <a:pt x="73" y="260"/>
                  </a:cubicBezTo>
                  <a:cubicBezTo>
                    <a:pt x="72" y="259"/>
                    <a:pt x="72" y="258"/>
                    <a:pt x="71" y="257"/>
                  </a:cubicBezTo>
                  <a:cubicBezTo>
                    <a:pt x="71" y="255"/>
                    <a:pt x="70" y="255"/>
                    <a:pt x="69" y="254"/>
                  </a:cubicBezTo>
                  <a:cubicBezTo>
                    <a:pt x="68" y="253"/>
                    <a:pt x="68" y="251"/>
                    <a:pt x="67" y="249"/>
                  </a:cubicBezTo>
                  <a:cubicBezTo>
                    <a:pt x="70" y="247"/>
                    <a:pt x="70" y="249"/>
                    <a:pt x="72" y="251"/>
                  </a:cubicBezTo>
                  <a:cubicBezTo>
                    <a:pt x="72" y="252"/>
                    <a:pt x="74" y="252"/>
                    <a:pt x="74" y="251"/>
                  </a:cubicBezTo>
                  <a:cubicBezTo>
                    <a:pt x="75" y="249"/>
                    <a:pt x="76" y="250"/>
                    <a:pt x="77" y="248"/>
                  </a:cubicBezTo>
                  <a:cubicBezTo>
                    <a:pt x="78" y="247"/>
                    <a:pt x="77" y="246"/>
                    <a:pt x="76" y="245"/>
                  </a:cubicBezTo>
                  <a:cubicBezTo>
                    <a:pt x="75" y="244"/>
                    <a:pt x="76" y="242"/>
                    <a:pt x="75" y="242"/>
                  </a:cubicBezTo>
                  <a:cubicBezTo>
                    <a:pt x="72" y="241"/>
                    <a:pt x="72" y="241"/>
                    <a:pt x="70" y="239"/>
                  </a:cubicBezTo>
                  <a:cubicBezTo>
                    <a:pt x="67" y="236"/>
                    <a:pt x="67" y="231"/>
                    <a:pt x="67" y="230"/>
                  </a:cubicBezTo>
                  <a:cubicBezTo>
                    <a:pt x="67" y="230"/>
                    <a:pt x="70" y="229"/>
                    <a:pt x="67" y="228"/>
                  </a:cubicBezTo>
                  <a:cubicBezTo>
                    <a:pt x="65" y="227"/>
                    <a:pt x="63" y="225"/>
                    <a:pt x="60" y="224"/>
                  </a:cubicBezTo>
                  <a:cubicBezTo>
                    <a:pt x="57" y="222"/>
                    <a:pt x="58" y="217"/>
                    <a:pt x="53" y="214"/>
                  </a:cubicBezTo>
                  <a:cubicBezTo>
                    <a:pt x="49" y="214"/>
                    <a:pt x="40" y="214"/>
                    <a:pt x="40" y="209"/>
                  </a:cubicBezTo>
                  <a:cubicBezTo>
                    <a:pt x="39" y="209"/>
                    <a:pt x="37" y="211"/>
                    <a:pt x="36" y="210"/>
                  </a:cubicBezTo>
                  <a:cubicBezTo>
                    <a:pt x="35" y="209"/>
                    <a:pt x="33" y="208"/>
                    <a:pt x="33" y="207"/>
                  </a:cubicBezTo>
                  <a:cubicBezTo>
                    <a:pt x="33" y="206"/>
                    <a:pt x="33" y="204"/>
                    <a:pt x="32" y="203"/>
                  </a:cubicBezTo>
                  <a:cubicBezTo>
                    <a:pt x="32" y="202"/>
                    <a:pt x="31" y="201"/>
                    <a:pt x="30" y="200"/>
                  </a:cubicBezTo>
                  <a:cubicBezTo>
                    <a:pt x="29" y="199"/>
                    <a:pt x="26" y="199"/>
                    <a:pt x="25" y="198"/>
                  </a:cubicBezTo>
                  <a:cubicBezTo>
                    <a:pt x="24" y="197"/>
                    <a:pt x="21" y="195"/>
                    <a:pt x="20" y="197"/>
                  </a:cubicBezTo>
                  <a:cubicBezTo>
                    <a:pt x="19" y="195"/>
                    <a:pt x="16" y="196"/>
                    <a:pt x="15" y="195"/>
                  </a:cubicBezTo>
                  <a:cubicBezTo>
                    <a:pt x="14" y="192"/>
                    <a:pt x="18" y="193"/>
                    <a:pt x="19" y="193"/>
                  </a:cubicBezTo>
                  <a:cubicBezTo>
                    <a:pt x="22" y="193"/>
                    <a:pt x="21" y="190"/>
                    <a:pt x="19" y="189"/>
                  </a:cubicBezTo>
                  <a:cubicBezTo>
                    <a:pt x="18" y="189"/>
                    <a:pt x="18" y="188"/>
                    <a:pt x="18" y="187"/>
                  </a:cubicBezTo>
                  <a:cubicBezTo>
                    <a:pt x="18" y="186"/>
                    <a:pt x="17" y="185"/>
                    <a:pt x="17" y="184"/>
                  </a:cubicBezTo>
                  <a:cubicBezTo>
                    <a:pt x="17" y="183"/>
                    <a:pt x="16" y="183"/>
                    <a:pt x="16" y="182"/>
                  </a:cubicBezTo>
                  <a:cubicBezTo>
                    <a:pt x="15" y="181"/>
                    <a:pt x="16" y="180"/>
                    <a:pt x="15" y="179"/>
                  </a:cubicBezTo>
                  <a:cubicBezTo>
                    <a:pt x="15" y="177"/>
                    <a:pt x="12" y="176"/>
                    <a:pt x="10" y="176"/>
                  </a:cubicBezTo>
                  <a:cubicBezTo>
                    <a:pt x="8" y="176"/>
                    <a:pt x="6" y="179"/>
                    <a:pt x="4" y="176"/>
                  </a:cubicBezTo>
                  <a:cubicBezTo>
                    <a:pt x="4" y="176"/>
                    <a:pt x="2" y="173"/>
                    <a:pt x="4" y="173"/>
                  </a:cubicBezTo>
                  <a:cubicBezTo>
                    <a:pt x="3" y="172"/>
                    <a:pt x="2" y="171"/>
                    <a:pt x="1" y="170"/>
                  </a:cubicBezTo>
                  <a:cubicBezTo>
                    <a:pt x="0" y="169"/>
                    <a:pt x="1" y="168"/>
                    <a:pt x="0" y="167"/>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89" name="Freeform 2063">
              <a:extLst>
                <a:ext uri="{FF2B5EF4-FFF2-40B4-BE49-F238E27FC236}">
                  <a16:creationId xmlns:a16="http://schemas.microsoft.com/office/drawing/2014/main" xmlns="" id="{91ED7052-03A2-417A-843F-29EE5B2E949B}"/>
                </a:ext>
              </a:extLst>
            </p:cNvPr>
            <p:cNvSpPr>
              <a:spLocks/>
            </p:cNvSpPr>
            <p:nvPr/>
          </p:nvSpPr>
          <p:spPr bwMode="auto">
            <a:xfrm>
              <a:off x="6107824" y="1851740"/>
              <a:ext cx="1517345" cy="985404"/>
            </a:xfrm>
            <a:custGeom>
              <a:avLst/>
              <a:gdLst>
                <a:gd name="T0" fmla="*/ 23 w 546"/>
                <a:gd name="T1" fmla="*/ 156 h 397"/>
                <a:gd name="T2" fmla="*/ 56 w 546"/>
                <a:gd name="T3" fmla="*/ 126 h 397"/>
                <a:gd name="T4" fmla="*/ 59 w 546"/>
                <a:gd name="T5" fmla="*/ 99 h 397"/>
                <a:gd name="T6" fmla="*/ 81 w 546"/>
                <a:gd name="T7" fmla="*/ 78 h 397"/>
                <a:gd name="T8" fmla="*/ 102 w 546"/>
                <a:gd name="T9" fmla="*/ 59 h 397"/>
                <a:gd name="T10" fmla="*/ 146 w 546"/>
                <a:gd name="T11" fmla="*/ 98 h 397"/>
                <a:gd name="T12" fmla="*/ 201 w 546"/>
                <a:gd name="T13" fmla="*/ 120 h 397"/>
                <a:gd name="T14" fmla="*/ 274 w 546"/>
                <a:gd name="T15" fmla="*/ 136 h 397"/>
                <a:gd name="T16" fmla="*/ 349 w 546"/>
                <a:gd name="T17" fmla="*/ 119 h 397"/>
                <a:gd name="T18" fmla="*/ 373 w 546"/>
                <a:gd name="T19" fmla="*/ 96 h 397"/>
                <a:gd name="T20" fmla="*/ 407 w 546"/>
                <a:gd name="T21" fmla="*/ 82 h 397"/>
                <a:gd name="T22" fmla="*/ 360 w 546"/>
                <a:gd name="T23" fmla="*/ 44 h 397"/>
                <a:gd name="T24" fmla="*/ 377 w 546"/>
                <a:gd name="T25" fmla="*/ 14 h 397"/>
                <a:gd name="T26" fmla="*/ 424 w 546"/>
                <a:gd name="T27" fmla="*/ 12 h 397"/>
                <a:gd name="T28" fmla="*/ 473 w 546"/>
                <a:gd name="T29" fmla="*/ 47 h 397"/>
                <a:gd name="T30" fmla="*/ 515 w 546"/>
                <a:gd name="T31" fmla="*/ 69 h 397"/>
                <a:gd name="T32" fmla="*/ 541 w 546"/>
                <a:gd name="T33" fmla="*/ 76 h 397"/>
                <a:gd name="T34" fmla="*/ 531 w 546"/>
                <a:gd name="T35" fmla="*/ 101 h 397"/>
                <a:gd name="T36" fmla="*/ 531 w 546"/>
                <a:gd name="T37" fmla="*/ 131 h 397"/>
                <a:gd name="T38" fmla="*/ 504 w 546"/>
                <a:gd name="T39" fmla="*/ 149 h 397"/>
                <a:gd name="T40" fmla="*/ 477 w 546"/>
                <a:gd name="T41" fmla="*/ 170 h 397"/>
                <a:gd name="T42" fmla="*/ 471 w 546"/>
                <a:gd name="T43" fmla="*/ 156 h 397"/>
                <a:gd name="T44" fmla="*/ 435 w 546"/>
                <a:gd name="T45" fmla="*/ 176 h 397"/>
                <a:gd name="T46" fmla="*/ 470 w 546"/>
                <a:gd name="T47" fmla="*/ 186 h 397"/>
                <a:gd name="T48" fmla="*/ 488 w 546"/>
                <a:gd name="T49" fmla="*/ 196 h 397"/>
                <a:gd name="T50" fmla="*/ 473 w 546"/>
                <a:gd name="T51" fmla="*/ 205 h 397"/>
                <a:gd name="T52" fmla="*/ 494 w 546"/>
                <a:gd name="T53" fmla="*/ 247 h 397"/>
                <a:gd name="T54" fmla="*/ 484 w 546"/>
                <a:gd name="T55" fmla="*/ 254 h 397"/>
                <a:gd name="T56" fmla="*/ 512 w 546"/>
                <a:gd name="T57" fmla="*/ 269 h 397"/>
                <a:gd name="T58" fmla="*/ 509 w 546"/>
                <a:gd name="T59" fmla="*/ 277 h 397"/>
                <a:gd name="T60" fmla="*/ 518 w 546"/>
                <a:gd name="T61" fmla="*/ 290 h 397"/>
                <a:gd name="T62" fmla="*/ 514 w 546"/>
                <a:gd name="T63" fmla="*/ 296 h 397"/>
                <a:gd name="T64" fmla="*/ 510 w 546"/>
                <a:gd name="T65" fmla="*/ 314 h 397"/>
                <a:gd name="T66" fmla="*/ 504 w 546"/>
                <a:gd name="T67" fmla="*/ 323 h 397"/>
                <a:gd name="T68" fmla="*/ 502 w 546"/>
                <a:gd name="T69" fmla="*/ 333 h 397"/>
                <a:gd name="T70" fmla="*/ 493 w 546"/>
                <a:gd name="T71" fmla="*/ 344 h 397"/>
                <a:gd name="T72" fmla="*/ 484 w 546"/>
                <a:gd name="T73" fmla="*/ 357 h 397"/>
                <a:gd name="T74" fmla="*/ 469 w 546"/>
                <a:gd name="T75" fmla="*/ 368 h 397"/>
                <a:gd name="T76" fmla="*/ 449 w 546"/>
                <a:gd name="T77" fmla="*/ 364 h 397"/>
                <a:gd name="T78" fmla="*/ 446 w 546"/>
                <a:gd name="T79" fmla="*/ 373 h 397"/>
                <a:gd name="T80" fmla="*/ 426 w 546"/>
                <a:gd name="T81" fmla="*/ 382 h 397"/>
                <a:gd name="T82" fmla="*/ 417 w 546"/>
                <a:gd name="T83" fmla="*/ 397 h 397"/>
                <a:gd name="T84" fmla="*/ 407 w 546"/>
                <a:gd name="T85" fmla="*/ 382 h 397"/>
                <a:gd name="T86" fmla="*/ 396 w 546"/>
                <a:gd name="T87" fmla="*/ 382 h 397"/>
                <a:gd name="T88" fmla="*/ 369 w 546"/>
                <a:gd name="T89" fmla="*/ 364 h 397"/>
                <a:gd name="T90" fmla="*/ 333 w 546"/>
                <a:gd name="T91" fmla="*/ 371 h 397"/>
                <a:gd name="T92" fmla="*/ 324 w 546"/>
                <a:gd name="T93" fmla="*/ 384 h 397"/>
                <a:gd name="T94" fmla="*/ 296 w 546"/>
                <a:gd name="T95" fmla="*/ 359 h 397"/>
                <a:gd name="T96" fmla="*/ 282 w 546"/>
                <a:gd name="T97" fmla="*/ 337 h 397"/>
                <a:gd name="T98" fmla="*/ 279 w 546"/>
                <a:gd name="T99" fmla="*/ 305 h 397"/>
                <a:gd name="T100" fmla="*/ 261 w 546"/>
                <a:gd name="T101" fmla="*/ 295 h 397"/>
                <a:gd name="T102" fmla="*/ 238 w 546"/>
                <a:gd name="T103" fmla="*/ 290 h 397"/>
                <a:gd name="T104" fmla="*/ 205 w 546"/>
                <a:gd name="T105" fmla="*/ 304 h 397"/>
                <a:gd name="T106" fmla="*/ 164 w 546"/>
                <a:gd name="T107" fmla="*/ 304 h 397"/>
                <a:gd name="T108" fmla="*/ 129 w 546"/>
                <a:gd name="T109" fmla="*/ 290 h 397"/>
                <a:gd name="T110" fmla="*/ 87 w 546"/>
                <a:gd name="T111" fmla="*/ 269 h 397"/>
                <a:gd name="T112" fmla="*/ 77 w 546"/>
                <a:gd name="T113" fmla="*/ 248 h 397"/>
                <a:gd name="T114" fmla="*/ 33 w 546"/>
                <a:gd name="T115" fmla="*/ 207 h 397"/>
                <a:gd name="T116" fmla="*/ 16 w 546"/>
                <a:gd name="T117" fmla="*/ 182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6" h="397">
                  <a:moveTo>
                    <a:pt x="0" y="167"/>
                  </a:moveTo>
                  <a:cubicBezTo>
                    <a:pt x="2" y="167"/>
                    <a:pt x="3" y="166"/>
                    <a:pt x="2" y="164"/>
                  </a:cubicBezTo>
                  <a:cubicBezTo>
                    <a:pt x="2" y="162"/>
                    <a:pt x="1" y="163"/>
                    <a:pt x="2" y="161"/>
                  </a:cubicBezTo>
                  <a:cubicBezTo>
                    <a:pt x="2" y="159"/>
                    <a:pt x="4" y="159"/>
                    <a:pt x="5" y="159"/>
                  </a:cubicBezTo>
                  <a:cubicBezTo>
                    <a:pt x="6" y="158"/>
                    <a:pt x="7" y="156"/>
                    <a:pt x="9" y="156"/>
                  </a:cubicBezTo>
                  <a:cubicBezTo>
                    <a:pt x="9" y="155"/>
                    <a:pt x="8" y="155"/>
                    <a:pt x="9" y="154"/>
                  </a:cubicBezTo>
                  <a:cubicBezTo>
                    <a:pt x="10" y="154"/>
                    <a:pt x="12" y="155"/>
                    <a:pt x="13" y="154"/>
                  </a:cubicBezTo>
                  <a:cubicBezTo>
                    <a:pt x="13" y="154"/>
                    <a:pt x="14" y="153"/>
                    <a:pt x="15" y="153"/>
                  </a:cubicBezTo>
                  <a:cubicBezTo>
                    <a:pt x="16" y="152"/>
                    <a:pt x="17" y="155"/>
                    <a:pt x="17" y="156"/>
                  </a:cubicBezTo>
                  <a:cubicBezTo>
                    <a:pt x="19" y="157"/>
                    <a:pt x="21" y="155"/>
                    <a:pt x="23" y="156"/>
                  </a:cubicBezTo>
                  <a:cubicBezTo>
                    <a:pt x="25" y="156"/>
                    <a:pt x="26" y="152"/>
                    <a:pt x="26" y="150"/>
                  </a:cubicBezTo>
                  <a:cubicBezTo>
                    <a:pt x="26" y="148"/>
                    <a:pt x="27" y="148"/>
                    <a:pt x="29" y="148"/>
                  </a:cubicBezTo>
                  <a:cubicBezTo>
                    <a:pt x="31" y="148"/>
                    <a:pt x="33" y="148"/>
                    <a:pt x="35" y="148"/>
                  </a:cubicBezTo>
                  <a:cubicBezTo>
                    <a:pt x="37" y="147"/>
                    <a:pt x="38" y="148"/>
                    <a:pt x="39" y="147"/>
                  </a:cubicBezTo>
                  <a:cubicBezTo>
                    <a:pt x="40" y="146"/>
                    <a:pt x="40" y="144"/>
                    <a:pt x="41" y="143"/>
                  </a:cubicBezTo>
                  <a:cubicBezTo>
                    <a:pt x="43" y="140"/>
                    <a:pt x="48" y="140"/>
                    <a:pt x="51" y="137"/>
                  </a:cubicBezTo>
                  <a:cubicBezTo>
                    <a:pt x="52" y="136"/>
                    <a:pt x="53" y="136"/>
                    <a:pt x="54" y="136"/>
                  </a:cubicBezTo>
                  <a:cubicBezTo>
                    <a:pt x="56" y="136"/>
                    <a:pt x="56" y="135"/>
                    <a:pt x="55" y="134"/>
                  </a:cubicBezTo>
                  <a:cubicBezTo>
                    <a:pt x="54" y="132"/>
                    <a:pt x="54" y="131"/>
                    <a:pt x="53" y="129"/>
                  </a:cubicBezTo>
                  <a:cubicBezTo>
                    <a:pt x="52" y="127"/>
                    <a:pt x="54" y="126"/>
                    <a:pt x="56" y="126"/>
                  </a:cubicBezTo>
                  <a:cubicBezTo>
                    <a:pt x="55" y="125"/>
                    <a:pt x="54" y="125"/>
                    <a:pt x="54" y="125"/>
                  </a:cubicBezTo>
                  <a:cubicBezTo>
                    <a:pt x="54" y="124"/>
                    <a:pt x="55" y="122"/>
                    <a:pt x="56" y="123"/>
                  </a:cubicBezTo>
                  <a:cubicBezTo>
                    <a:pt x="57" y="121"/>
                    <a:pt x="55" y="121"/>
                    <a:pt x="55" y="120"/>
                  </a:cubicBezTo>
                  <a:cubicBezTo>
                    <a:pt x="55" y="118"/>
                    <a:pt x="53" y="116"/>
                    <a:pt x="52" y="115"/>
                  </a:cubicBezTo>
                  <a:cubicBezTo>
                    <a:pt x="50" y="113"/>
                    <a:pt x="49" y="111"/>
                    <a:pt x="48" y="108"/>
                  </a:cubicBezTo>
                  <a:cubicBezTo>
                    <a:pt x="47" y="107"/>
                    <a:pt x="48" y="104"/>
                    <a:pt x="47" y="103"/>
                  </a:cubicBezTo>
                  <a:cubicBezTo>
                    <a:pt x="45" y="103"/>
                    <a:pt x="40" y="103"/>
                    <a:pt x="42" y="101"/>
                  </a:cubicBezTo>
                  <a:cubicBezTo>
                    <a:pt x="42" y="100"/>
                    <a:pt x="46" y="100"/>
                    <a:pt x="47" y="99"/>
                  </a:cubicBezTo>
                  <a:cubicBezTo>
                    <a:pt x="49" y="99"/>
                    <a:pt x="52" y="98"/>
                    <a:pt x="54" y="97"/>
                  </a:cubicBezTo>
                  <a:cubicBezTo>
                    <a:pt x="57" y="97"/>
                    <a:pt x="57" y="98"/>
                    <a:pt x="59" y="99"/>
                  </a:cubicBezTo>
                  <a:cubicBezTo>
                    <a:pt x="61" y="99"/>
                    <a:pt x="62" y="98"/>
                    <a:pt x="64" y="99"/>
                  </a:cubicBezTo>
                  <a:cubicBezTo>
                    <a:pt x="66" y="100"/>
                    <a:pt x="66" y="98"/>
                    <a:pt x="66" y="97"/>
                  </a:cubicBezTo>
                  <a:cubicBezTo>
                    <a:pt x="65" y="95"/>
                    <a:pt x="63" y="96"/>
                    <a:pt x="62" y="94"/>
                  </a:cubicBezTo>
                  <a:cubicBezTo>
                    <a:pt x="61" y="93"/>
                    <a:pt x="62" y="91"/>
                    <a:pt x="62" y="89"/>
                  </a:cubicBezTo>
                  <a:cubicBezTo>
                    <a:pt x="62" y="87"/>
                    <a:pt x="61" y="85"/>
                    <a:pt x="61" y="83"/>
                  </a:cubicBezTo>
                  <a:cubicBezTo>
                    <a:pt x="61" y="81"/>
                    <a:pt x="62" y="79"/>
                    <a:pt x="62" y="77"/>
                  </a:cubicBezTo>
                  <a:cubicBezTo>
                    <a:pt x="61" y="75"/>
                    <a:pt x="63" y="74"/>
                    <a:pt x="65" y="75"/>
                  </a:cubicBezTo>
                  <a:cubicBezTo>
                    <a:pt x="66" y="76"/>
                    <a:pt x="68" y="77"/>
                    <a:pt x="70" y="77"/>
                  </a:cubicBezTo>
                  <a:cubicBezTo>
                    <a:pt x="72" y="78"/>
                    <a:pt x="74" y="77"/>
                    <a:pt x="77" y="77"/>
                  </a:cubicBezTo>
                  <a:cubicBezTo>
                    <a:pt x="79" y="77"/>
                    <a:pt x="79" y="80"/>
                    <a:pt x="81" y="78"/>
                  </a:cubicBezTo>
                  <a:cubicBezTo>
                    <a:pt x="82" y="77"/>
                    <a:pt x="84" y="77"/>
                    <a:pt x="85" y="76"/>
                  </a:cubicBezTo>
                  <a:cubicBezTo>
                    <a:pt x="88" y="74"/>
                    <a:pt x="82" y="68"/>
                    <a:pt x="81" y="66"/>
                  </a:cubicBezTo>
                  <a:cubicBezTo>
                    <a:pt x="81" y="65"/>
                    <a:pt x="81" y="62"/>
                    <a:pt x="82" y="61"/>
                  </a:cubicBezTo>
                  <a:cubicBezTo>
                    <a:pt x="83" y="60"/>
                    <a:pt x="85" y="61"/>
                    <a:pt x="86" y="60"/>
                  </a:cubicBezTo>
                  <a:cubicBezTo>
                    <a:pt x="89" y="59"/>
                    <a:pt x="89" y="57"/>
                    <a:pt x="88" y="54"/>
                  </a:cubicBezTo>
                  <a:cubicBezTo>
                    <a:pt x="87" y="52"/>
                    <a:pt x="90" y="52"/>
                    <a:pt x="91" y="52"/>
                  </a:cubicBezTo>
                  <a:cubicBezTo>
                    <a:pt x="92" y="52"/>
                    <a:pt x="94" y="53"/>
                    <a:pt x="97" y="52"/>
                  </a:cubicBezTo>
                  <a:cubicBezTo>
                    <a:pt x="98" y="53"/>
                    <a:pt x="99" y="54"/>
                    <a:pt x="98" y="54"/>
                  </a:cubicBezTo>
                  <a:cubicBezTo>
                    <a:pt x="96" y="55"/>
                    <a:pt x="100" y="56"/>
                    <a:pt x="100" y="56"/>
                  </a:cubicBezTo>
                  <a:cubicBezTo>
                    <a:pt x="102" y="57"/>
                    <a:pt x="100" y="58"/>
                    <a:pt x="102" y="59"/>
                  </a:cubicBezTo>
                  <a:cubicBezTo>
                    <a:pt x="104" y="60"/>
                    <a:pt x="106" y="60"/>
                    <a:pt x="108" y="62"/>
                  </a:cubicBezTo>
                  <a:cubicBezTo>
                    <a:pt x="109" y="64"/>
                    <a:pt x="114" y="66"/>
                    <a:pt x="116" y="65"/>
                  </a:cubicBezTo>
                  <a:cubicBezTo>
                    <a:pt x="119" y="65"/>
                    <a:pt x="122" y="69"/>
                    <a:pt x="123" y="67"/>
                  </a:cubicBezTo>
                  <a:cubicBezTo>
                    <a:pt x="124" y="67"/>
                    <a:pt x="127" y="69"/>
                    <a:pt x="128" y="70"/>
                  </a:cubicBezTo>
                  <a:cubicBezTo>
                    <a:pt x="130" y="71"/>
                    <a:pt x="131" y="74"/>
                    <a:pt x="132" y="75"/>
                  </a:cubicBezTo>
                  <a:cubicBezTo>
                    <a:pt x="134" y="76"/>
                    <a:pt x="136" y="78"/>
                    <a:pt x="137" y="80"/>
                  </a:cubicBezTo>
                  <a:cubicBezTo>
                    <a:pt x="140" y="82"/>
                    <a:pt x="139" y="81"/>
                    <a:pt x="140" y="83"/>
                  </a:cubicBezTo>
                  <a:cubicBezTo>
                    <a:pt x="140" y="88"/>
                    <a:pt x="142" y="88"/>
                    <a:pt x="141" y="90"/>
                  </a:cubicBezTo>
                  <a:cubicBezTo>
                    <a:pt x="140" y="92"/>
                    <a:pt x="140" y="94"/>
                    <a:pt x="141" y="95"/>
                  </a:cubicBezTo>
                  <a:cubicBezTo>
                    <a:pt x="143" y="96"/>
                    <a:pt x="144" y="98"/>
                    <a:pt x="146" y="98"/>
                  </a:cubicBezTo>
                  <a:cubicBezTo>
                    <a:pt x="148" y="99"/>
                    <a:pt x="150" y="99"/>
                    <a:pt x="153" y="100"/>
                  </a:cubicBezTo>
                  <a:cubicBezTo>
                    <a:pt x="155" y="100"/>
                    <a:pt x="158" y="100"/>
                    <a:pt x="160" y="101"/>
                  </a:cubicBezTo>
                  <a:cubicBezTo>
                    <a:pt x="162" y="101"/>
                    <a:pt x="164" y="100"/>
                    <a:pt x="166" y="100"/>
                  </a:cubicBezTo>
                  <a:cubicBezTo>
                    <a:pt x="170" y="101"/>
                    <a:pt x="174" y="103"/>
                    <a:pt x="177" y="104"/>
                  </a:cubicBezTo>
                  <a:cubicBezTo>
                    <a:pt x="178" y="105"/>
                    <a:pt x="179" y="105"/>
                    <a:pt x="180" y="105"/>
                  </a:cubicBezTo>
                  <a:cubicBezTo>
                    <a:pt x="182" y="107"/>
                    <a:pt x="184" y="108"/>
                    <a:pt x="186" y="109"/>
                  </a:cubicBezTo>
                  <a:cubicBezTo>
                    <a:pt x="187" y="109"/>
                    <a:pt x="189" y="109"/>
                    <a:pt x="190" y="109"/>
                  </a:cubicBezTo>
                  <a:cubicBezTo>
                    <a:pt x="192" y="109"/>
                    <a:pt x="191" y="111"/>
                    <a:pt x="192" y="112"/>
                  </a:cubicBezTo>
                  <a:cubicBezTo>
                    <a:pt x="194" y="113"/>
                    <a:pt x="196" y="114"/>
                    <a:pt x="197" y="116"/>
                  </a:cubicBezTo>
                  <a:cubicBezTo>
                    <a:pt x="198" y="117"/>
                    <a:pt x="200" y="119"/>
                    <a:pt x="201" y="120"/>
                  </a:cubicBezTo>
                  <a:cubicBezTo>
                    <a:pt x="202" y="122"/>
                    <a:pt x="205" y="123"/>
                    <a:pt x="207" y="125"/>
                  </a:cubicBezTo>
                  <a:cubicBezTo>
                    <a:pt x="208" y="126"/>
                    <a:pt x="208" y="127"/>
                    <a:pt x="209" y="127"/>
                  </a:cubicBezTo>
                  <a:cubicBezTo>
                    <a:pt x="211" y="128"/>
                    <a:pt x="214" y="127"/>
                    <a:pt x="216" y="127"/>
                  </a:cubicBezTo>
                  <a:cubicBezTo>
                    <a:pt x="219" y="127"/>
                    <a:pt x="226" y="129"/>
                    <a:pt x="231" y="129"/>
                  </a:cubicBezTo>
                  <a:cubicBezTo>
                    <a:pt x="233" y="129"/>
                    <a:pt x="236" y="129"/>
                    <a:pt x="238" y="129"/>
                  </a:cubicBezTo>
                  <a:cubicBezTo>
                    <a:pt x="241" y="129"/>
                    <a:pt x="242" y="128"/>
                    <a:pt x="245" y="128"/>
                  </a:cubicBezTo>
                  <a:cubicBezTo>
                    <a:pt x="248" y="128"/>
                    <a:pt x="250" y="129"/>
                    <a:pt x="253" y="129"/>
                  </a:cubicBezTo>
                  <a:cubicBezTo>
                    <a:pt x="255" y="130"/>
                    <a:pt x="257" y="129"/>
                    <a:pt x="260" y="130"/>
                  </a:cubicBezTo>
                  <a:cubicBezTo>
                    <a:pt x="262" y="131"/>
                    <a:pt x="263" y="133"/>
                    <a:pt x="265" y="134"/>
                  </a:cubicBezTo>
                  <a:cubicBezTo>
                    <a:pt x="268" y="135"/>
                    <a:pt x="271" y="135"/>
                    <a:pt x="274" y="136"/>
                  </a:cubicBezTo>
                  <a:cubicBezTo>
                    <a:pt x="279" y="137"/>
                    <a:pt x="283" y="139"/>
                    <a:pt x="288" y="138"/>
                  </a:cubicBezTo>
                  <a:cubicBezTo>
                    <a:pt x="290" y="138"/>
                    <a:pt x="290" y="139"/>
                    <a:pt x="292" y="140"/>
                  </a:cubicBezTo>
                  <a:cubicBezTo>
                    <a:pt x="294" y="141"/>
                    <a:pt x="298" y="141"/>
                    <a:pt x="297" y="141"/>
                  </a:cubicBezTo>
                  <a:cubicBezTo>
                    <a:pt x="295" y="141"/>
                    <a:pt x="306" y="135"/>
                    <a:pt x="309" y="134"/>
                  </a:cubicBezTo>
                  <a:cubicBezTo>
                    <a:pt x="310" y="133"/>
                    <a:pt x="313" y="132"/>
                    <a:pt x="316" y="132"/>
                  </a:cubicBezTo>
                  <a:cubicBezTo>
                    <a:pt x="319" y="132"/>
                    <a:pt x="321" y="131"/>
                    <a:pt x="324" y="131"/>
                  </a:cubicBezTo>
                  <a:cubicBezTo>
                    <a:pt x="329" y="131"/>
                    <a:pt x="334" y="132"/>
                    <a:pt x="337" y="130"/>
                  </a:cubicBezTo>
                  <a:cubicBezTo>
                    <a:pt x="339" y="129"/>
                    <a:pt x="341" y="128"/>
                    <a:pt x="343" y="127"/>
                  </a:cubicBezTo>
                  <a:cubicBezTo>
                    <a:pt x="344" y="125"/>
                    <a:pt x="344" y="123"/>
                    <a:pt x="345" y="121"/>
                  </a:cubicBezTo>
                  <a:cubicBezTo>
                    <a:pt x="346" y="120"/>
                    <a:pt x="347" y="120"/>
                    <a:pt x="349" y="119"/>
                  </a:cubicBezTo>
                  <a:cubicBezTo>
                    <a:pt x="350" y="118"/>
                    <a:pt x="350" y="117"/>
                    <a:pt x="351" y="117"/>
                  </a:cubicBezTo>
                  <a:cubicBezTo>
                    <a:pt x="351" y="116"/>
                    <a:pt x="352" y="116"/>
                    <a:pt x="352" y="116"/>
                  </a:cubicBezTo>
                  <a:cubicBezTo>
                    <a:pt x="353" y="113"/>
                    <a:pt x="346" y="110"/>
                    <a:pt x="344" y="108"/>
                  </a:cubicBezTo>
                  <a:cubicBezTo>
                    <a:pt x="343" y="107"/>
                    <a:pt x="344" y="106"/>
                    <a:pt x="343" y="104"/>
                  </a:cubicBezTo>
                  <a:cubicBezTo>
                    <a:pt x="342" y="102"/>
                    <a:pt x="344" y="100"/>
                    <a:pt x="346" y="100"/>
                  </a:cubicBezTo>
                  <a:cubicBezTo>
                    <a:pt x="349" y="99"/>
                    <a:pt x="350" y="102"/>
                    <a:pt x="359" y="103"/>
                  </a:cubicBezTo>
                  <a:cubicBezTo>
                    <a:pt x="360" y="104"/>
                    <a:pt x="363" y="104"/>
                    <a:pt x="363" y="103"/>
                  </a:cubicBezTo>
                  <a:cubicBezTo>
                    <a:pt x="363" y="101"/>
                    <a:pt x="366" y="101"/>
                    <a:pt x="367" y="100"/>
                  </a:cubicBezTo>
                  <a:cubicBezTo>
                    <a:pt x="367" y="99"/>
                    <a:pt x="367" y="97"/>
                    <a:pt x="368" y="96"/>
                  </a:cubicBezTo>
                  <a:cubicBezTo>
                    <a:pt x="369" y="95"/>
                    <a:pt x="371" y="96"/>
                    <a:pt x="373" y="96"/>
                  </a:cubicBezTo>
                  <a:cubicBezTo>
                    <a:pt x="376" y="96"/>
                    <a:pt x="379" y="95"/>
                    <a:pt x="381" y="92"/>
                  </a:cubicBezTo>
                  <a:cubicBezTo>
                    <a:pt x="382" y="91"/>
                    <a:pt x="379" y="90"/>
                    <a:pt x="380" y="87"/>
                  </a:cubicBezTo>
                  <a:cubicBezTo>
                    <a:pt x="381" y="86"/>
                    <a:pt x="381" y="84"/>
                    <a:pt x="385" y="84"/>
                  </a:cubicBezTo>
                  <a:cubicBezTo>
                    <a:pt x="386" y="85"/>
                    <a:pt x="387" y="85"/>
                    <a:pt x="388" y="83"/>
                  </a:cubicBezTo>
                  <a:cubicBezTo>
                    <a:pt x="388" y="81"/>
                    <a:pt x="390" y="82"/>
                    <a:pt x="391" y="82"/>
                  </a:cubicBezTo>
                  <a:cubicBezTo>
                    <a:pt x="391" y="82"/>
                    <a:pt x="394" y="81"/>
                    <a:pt x="395" y="81"/>
                  </a:cubicBezTo>
                  <a:cubicBezTo>
                    <a:pt x="396" y="80"/>
                    <a:pt x="396" y="80"/>
                    <a:pt x="397" y="81"/>
                  </a:cubicBezTo>
                  <a:cubicBezTo>
                    <a:pt x="399" y="81"/>
                    <a:pt x="400" y="80"/>
                    <a:pt x="400" y="80"/>
                  </a:cubicBezTo>
                  <a:cubicBezTo>
                    <a:pt x="401" y="80"/>
                    <a:pt x="402" y="81"/>
                    <a:pt x="403" y="81"/>
                  </a:cubicBezTo>
                  <a:cubicBezTo>
                    <a:pt x="404" y="81"/>
                    <a:pt x="406" y="82"/>
                    <a:pt x="407" y="82"/>
                  </a:cubicBezTo>
                  <a:cubicBezTo>
                    <a:pt x="412" y="81"/>
                    <a:pt x="407" y="77"/>
                    <a:pt x="406" y="76"/>
                  </a:cubicBezTo>
                  <a:cubicBezTo>
                    <a:pt x="400" y="72"/>
                    <a:pt x="395" y="69"/>
                    <a:pt x="389" y="66"/>
                  </a:cubicBezTo>
                  <a:cubicBezTo>
                    <a:pt x="387" y="65"/>
                    <a:pt x="383" y="64"/>
                    <a:pt x="381" y="67"/>
                  </a:cubicBezTo>
                  <a:cubicBezTo>
                    <a:pt x="379" y="71"/>
                    <a:pt x="376" y="66"/>
                    <a:pt x="373" y="67"/>
                  </a:cubicBezTo>
                  <a:cubicBezTo>
                    <a:pt x="372" y="67"/>
                    <a:pt x="369" y="67"/>
                    <a:pt x="368" y="67"/>
                  </a:cubicBezTo>
                  <a:cubicBezTo>
                    <a:pt x="367" y="68"/>
                    <a:pt x="367" y="69"/>
                    <a:pt x="365" y="68"/>
                  </a:cubicBezTo>
                  <a:cubicBezTo>
                    <a:pt x="364" y="68"/>
                    <a:pt x="359" y="66"/>
                    <a:pt x="360" y="64"/>
                  </a:cubicBezTo>
                  <a:cubicBezTo>
                    <a:pt x="361" y="63"/>
                    <a:pt x="362" y="63"/>
                    <a:pt x="361" y="61"/>
                  </a:cubicBezTo>
                  <a:cubicBezTo>
                    <a:pt x="360" y="60"/>
                    <a:pt x="360" y="59"/>
                    <a:pt x="360" y="57"/>
                  </a:cubicBezTo>
                  <a:cubicBezTo>
                    <a:pt x="360" y="53"/>
                    <a:pt x="360" y="49"/>
                    <a:pt x="360" y="44"/>
                  </a:cubicBezTo>
                  <a:cubicBezTo>
                    <a:pt x="363" y="46"/>
                    <a:pt x="367" y="46"/>
                    <a:pt x="370" y="47"/>
                  </a:cubicBezTo>
                  <a:cubicBezTo>
                    <a:pt x="373" y="49"/>
                    <a:pt x="374" y="46"/>
                    <a:pt x="376" y="44"/>
                  </a:cubicBezTo>
                  <a:cubicBezTo>
                    <a:pt x="377" y="42"/>
                    <a:pt x="381" y="42"/>
                    <a:pt x="382" y="41"/>
                  </a:cubicBezTo>
                  <a:cubicBezTo>
                    <a:pt x="382" y="39"/>
                    <a:pt x="379" y="39"/>
                    <a:pt x="379" y="38"/>
                  </a:cubicBezTo>
                  <a:cubicBezTo>
                    <a:pt x="378" y="37"/>
                    <a:pt x="378" y="37"/>
                    <a:pt x="378" y="36"/>
                  </a:cubicBezTo>
                  <a:cubicBezTo>
                    <a:pt x="378" y="35"/>
                    <a:pt x="379" y="34"/>
                    <a:pt x="378" y="33"/>
                  </a:cubicBezTo>
                  <a:cubicBezTo>
                    <a:pt x="378" y="32"/>
                    <a:pt x="378" y="32"/>
                    <a:pt x="378" y="31"/>
                  </a:cubicBezTo>
                  <a:cubicBezTo>
                    <a:pt x="379" y="30"/>
                    <a:pt x="378" y="29"/>
                    <a:pt x="378" y="28"/>
                  </a:cubicBezTo>
                  <a:cubicBezTo>
                    <a:pt x="378" y="25"/>
                    <a:pt x="377" y="23"/>
                    <a:pt x="379" y="21"/>
                  </a:cubicBezTo>
                  <a:cubicBezTo>
                    <a:pt x="382" y="19"/>
                    <a:pt x="378" y="16"/>
                    <a:pt x="377" y="14"/>
                  </a:cubicBezTo>
                  <a:cubicBezTo>
                    <a:pt x="376" y="13"/>
                    <a:pt x="374" y="11"/>
                    <a:pt x="372" y="12"/>
                  </a:cubicBezTo>
                  <a:cubicBezTo>
                    <a:pt x="370" y="13"/>
                    <a:pt x="369" y="11"/>
                    <a:pt x="368" y="10"/>
                  </a:cubicBezTo>
                  <a:cubicBezTo>
                    <a:pt x="371" y="9"/>
                    <a:pt x="370" y="5"/>
                    <a:pt x="374" y="4"/>
                  </a:cubicBezTo>
                  <a:cubicBezTo>
                    <a:pt x="378" y="3"/>
                    <a:pt x="381" y="2"/>
                    <a:pt x="386" y="2"/>
                  </a:cubicBezTo>
                  <a:cubicBezTo>
                    <a:pt x="390" y="2"/>
                    <a:pt x="393" y="0"/>
                    <a:pt x="397" y="2"/>
                  </a:cubicBezTo>
                  <a:cubicBezTo>
                    <a:pt x="398" y="3"/>
                    <a:pt x="401" y="3"/>
                    <a:pt x="403" y="4"/>
                  </a:cubicBezTo>
                  <a:cubicBezTo>
                    <a:pt x="405" y="6"/>
                    <a:pt x="407" y="5"/>
                    <a:pt x="410" y="7"/>
                  </a:cubicBezTo>
                  <a:cubicBezTo>
                    <a:pt x="409" y="4"/>
                    <a:pt x="418" y="7"/>
                    <a:pt x="418" y="8"/>
                  </a:cubicBezTo>
                  <a:cubicBezTo>
                    <a:pt x="417" y="9"/>
                    <a:pt x="422" y="10"/>
                    <a:pt x="423" y="10"/>
                  </a:cubicBezTo>
                  <a:cubicBezTo>
                    <a:pt x="423" y="11"/>
                    <a:pt x="423" y="11"/>
                    <a:pt x="424" y="12"/>
                  </a:cubicBezTo>
                  <a:cubicBezTo>
                    <a:pt x="425" y="12"/>
                    <a:pt x="426" y="13"/>
                    <a:pt x="427" y="14"/>
                  </a:cubicBezTo>
                  <a:cubicBezTo>
                    <a:pt x="429" y="15"/>
                    <a:pt x="432" y="17"/>
                    <a:pt x="433" y="18"/>
                  </a:cubicBezTo>
                  <a:cubicBezTo>
                    <a:pt x="434" y="20"/>
                    <a:pt x="435" y="21"/>
                    <a:pt x="436" y="22"/>
                  </a:cubicBezTo>
                  <a:cubicBezTo>
                    <a:pt x="438" y="23"/>
                    <a:pt x="438" y="24"/>
                    <a:pt x="440" y="25"/>
                  </a:cubicBezTo>
                  <a:cubicBezTo>
                    <a:pt x="442" y="26"/>
                    <a:pt x="443" y="28"/>
                    <a:pt x="445" y="30"/>
                  </a:cubicBezTo>
                  <a:cubicBezTo>
                    <a:pt x="447" y="31"/>
                    <a:pt x="449" y="32"/>
                    <a:pt x="451" y="34"/>
                  </a:cubicBezTo>
                  <a:cubicBezTo>
                    <a:pt x="452" y="35"/>
                    <a:pt x="452" y="37"/>
                    <a:pt x="454" y="38"/>
                  </a:cubicBezTo>
                  <a:cubicBezTo>
                    <a:pt x="455" y="39"/>
                    <a:pt x="457" y="39"/>
                    <a:pt x="457" y="41"/>
                  </a:cubicBezTo>
                  <a:cubicBezTo>
                    <a:pt x="459" y="45"/>
                    <a:pt x="464" y="48"/>
                    <a:pt x="468" y="47"/>
                  </a:cubicBezTo>
                  <a:cubicBezTo>
                    <a:pt x="469" y="47"/>
                    <a:pt x="472" y="47"/>
                    <a:pt x="473" y="47"/>
                  </a:cubicBezTo>
                  <a:cubicBezTo>
                    <a:pt x="475" y="49"/>
                    <a:pt x="477" y="49"/>
                    <a:pt x="480" y="50"/>
                  </a:cubicBezTo>
                  <a:cubicBezTo>
                    <a:pt x="478" y="47"/>
                    <a:pt x="482" y="51"/>
                    <a:pt x="483" y="51"/>
                  </a:cubicBezTo>
                  <a:cubicBezTo>
                    <a:pt x="485" y="51"/>
                    <a:pt x="487" y="53"/>
                    <a:pt x="488" y="54"/>
                  </a:cubicBezTo>
                  <a:cubicBezTo>
                    <a:pt x="491" y="56"/>
                    <a:pt x="493" y="54"/>
                    <a:pt x="495" y="55"/>
                  </a:cubicBezTo>
                  <a:cubicBezTo>
                    <a:pt x="496" y="56"/>
                    <a:pt x="496" y="57"/>
                    <a:pt x="496" y="58"/>
                  </a:cubicBezTo>
                  <a:cubicBezTo>
                    <a:pt x="497" y="59"/>
                    <a:pt x="498" y="59"/>
                    <a:pt x="499" y="60"/>
                  </a:cubicBezTo>
                  <a:cubicBezTo>
                    <a:pt x="501" y="61"/>
                    <a:pt x="501" y="62"/>
                    <a:pt x="501" y="64"/>
                  </a:cubicBezTo>
                  <a:cubicBezTo>
                    <a:pt x="502" y="66"/>
                    <a:pt x="507" y="69"/>
                    <a:pt x="508" y="69"/>
                  </a:cubicBezTo>
                  <a:cubicBezTo>
                    <a:pt x="509" y="70"/>
                    <a:pt x="510" y="69"/>
                    <a:pt x="511" y="69"/>
                  </a:cubicBezTo>
                  <a:cubicBezTo>
                    <a:pt x="512" y="69"/>
                    <a:pt x="513" y="70"/>
                    <a:pt x="515" y="69"/>
                  </a:cubicBezTo>
                  <a:cubicBezTo>
                    <a:pt x="516" y="69"/>
                    <a:pt x="522" y="69"/>
                    <a:pt x="521" y="67"/>
                  </a:cubicBezTo>
                  <a:cubicBezTo>
                    <a:pt x="521" y="65"/>
                    <a:pt x="524" y="64"/>
                    <a:pt x="526" y="64"/>
                  </a:cubicBezTo>
                  <a:cubicBezTo>
                    <a:pt x="526" y="64"/>
                    <a:pt x="528" y="65"/>
                    <a:pt x="528" y="64"/>
                  </a:cubicBezTo>
                  <a:cubicBezTo>
                    <a:pt x="528" y="63"/>
                    <a:pt x="528" y="63"/>
                    <a:pt x="529" y="63"/>
                  </a:cubicBezTo>
                  <a:cubicBezTo>
                    <a:pt x="530" y="62"/>
                    <a:pt x="532" y="61"/>
                    <a:pt x="534" y="61"/>
                  </a:cubicBezTo>
                  <a:cubicBezTo>
                    <a:pt x="535" y="61"/>
                    <a:pt x="537" y="62"/>
                    <a:pt x="538" y="62"/>
                  </a:cubicBezTo>
                  <a:cubicBezTo>
                    <a:pt x="538" y="64"/>
                    <a:pt x="538" y="65"/>
                    <a:pt x="539" y="66"/>
                  </a:cubicBezTo>
                  <a:cubicBezTo>
                    <a:pt x="540" y="67"/>
                    <a:pt x="543" y="69"/>
                    <a:pt x="542" y="71"/>
                  </a:cubicBezTo>
                  <a:cubicBezTo>
                    <a:pt x="542" y="72"/>
                    <a:pt x="541" y="72"/>
                    <a:pt x="540" y="73"/>
                  </a:cubicBezTo>
                  <a:cubicBezTo>
                    <a:pt x="539" y="74"/>
                    <a:pt x="541" y="75"/>
                    <a:pt x="541" y="76"/>
                  </a:cubicBezTo>
                  <a:cubicBezTo>
                    <a:pt x="541" y="76"/>
                    <a:pt x="541" y="77"/>
                    <a:pt x="541" y="78"/>
                  </a:cubicBezTo>
                  <a:cubicBezTo>
                    <a:pt x="542" y="79"/>
                    <a:pt x="543" y="80"/>
                    <a:pt x="543" y="82"/>
                  </a:cubicBezTo>
                  <a:cubicBezTo>
                    <a:pt x="543" y="84"/>
                    <a:pt x="546" y="86"/>
                    <a:pt x="544" y="87"/>
                  </a:cubicBezTo>
                  <a:cubicBezTo>
                    <a:pt x="545" y="89"/>
                    <a:pt x="544" y="89"/>
                    <a:pt x="544" y="91"/>
                  </a:cubicBezTo>
                  <a:cubicBezTo>
                    <a:pt x="544" y="92"/>
                    <a:pt x="546" y="93"/>
                    <a:pt x="545" y="94"/>
                  </a:cubicBezTo>
                  <a:cubicBezTo>
                    <a:pt x="545" y="95"/>
                    <a:pt x="543" y="94"/>
                    <a:pt x="544" y="97"/>
                  </a:cubicBezTo>
                  <a:cubicBezTo>
                    <a:pt x="544" y="98"/>
                    <a:pt x="545" y="99"/>
                    <a:pt x="545" y="100"/>
                  </a:cubicBezTo>
                  <a:cubicBezTo>
                    <a:pt x="545" y="101"/>
                    <a:pt x="538" y="99"/>
                    <a:pt x="536" y="99"/>
                  </a:cubicBezTo>
                  <a:cubicBezTo>
                    <a:pt x="536" y="98"/>
                    <a:pt x="532" y="97"/>
                    <a:pt x="532" y="97"/>
                  </a:cubicBezTo>
                  <a:cubicBezTo>
                    <a:pt x="532" y="98"/>
                    <a:pt x="532" y="100"/>
                    <a:pt x="531" y="101"/>
                  </a:cubicBezTo>
                  <a:cubicBezTo>
                    <a:pt x="530" y="101"/>
                    <a:pt x="528" y="102"/>
                    <a:pt x="528" y="102"/>
                  </a:cubicBezTo>
                  <a:cubicBezTo>
                    <a:pt x="527" y="103"/>
                    <a:pt x="529" y="105"/>
                    <a:pt x="530" y="105"/>
                  </a:cubicBezTo>
                  <a:cubicBezTo>
                    <a:pt x="533" y="108"/>
                    <a:pt x="535" y="111"/>
                    <a:pt x="537" y="115"/>
                  </a:cubicBezTo>
                  <a:cubicBezTo>
                    <a:pt x="538" y="118"/>
                    <a:pt x="541" y="120"/>
                    <a:pt x="541" y="124"/>
                  </a:cubicBezTo>
                  <a:cubicBezTo>
                    <a:pt x="541" y="126"/>
                    <a:pt x="542" y="126"/>
                    <a:pt x="540" y="126"/>
                  </a:cubicBezTo>
                  <a:cubicBezTo>
                    <a:pt x="538" y="126"/>
                    <a:pt x="537" y="126"/>
                    <a:pt x="536" y="128"/>
                  </a:cubicBezTo>
                  <a:cubicBezTo>
                    <a:pt x="539" y="129"/>
                    <a:pt x="540" y="131"/>
                    <a:pt x="542" y="133"/>
                  </a:cubicBezTo>
                  <a:cubicBezTo>
                    <a:pt x="543" y="134"/>
                    <a:pt x="535" y="129"/>
                    <a:pt x="534" y="127"/>
                  </a:cubicBezTo>
                  <a:cubicBezTo>
                    <a:pt x="533" y="125"/>
                    <a:pt x="531" y="125"/>
                    <a:pt x="529" y="125"/>
                  </a:cubicBezTo>
                  <a:cubicBezTo>
                    <a:pt x="530" y="126"/>
                    <a:pt x="532" y="130"/>
                    <a:pt x="531" y="131"/>
                  </a:cubicBezTo>
                  <a:cubicBezTo>
                    <a:pt x="530" y="132"/>
                    <a:pt x="528" y="131"/>
                    <a:pt x="527" y="132"/>
                  </a:cubicBezTo>
                  <a:cubicBezTo>
                    <a:pt x="526" y="133"/>
                    <a:pt x="528" y="135"/>
                    <a:pt x="526" y="136"/>
                  </a:cubicBezTo>
                  <a:cubicBezTo>
                    <a:pt x="523" y="136"/>
                    <a:pt x="520" y="136"/>
                    <a:pt x="518" y="136"/>
                  </a:cubicBezTo>
                  <a:cubicBezTo>
                    <a:pt x="519" y="138"/>
                    <a:pt x="524" y="140"/>
                    <a:pt x="524" y="143"/>
                  </a:cubicBezTo>
                  <a:cubicBezTo>
                    <a:pt x="523" y="144"/>
                    <a:pt x="517" y="143"/>
                    <a:pt x="516" y="143"/>
                  </a:cubicBezTo>
                  <a:cubicBezTo>
                    <a:pt x="515" y="143"/>
                    <a:pt x="514" y="142"/>
                    <a:pt x="513" y="142"/>
                  </a:cubicBezTo>
                  <a:cubicBezTo>
                    <a:pt x="511" y="141"/>
                    <a:pt x="510" y="139"/>
                    <a:pt x="508" y="139"/>
                  </a:cubicBezTo>
                  <a:cubicBezTo>
                    <a:pt x="507" y="139"/>
                    <a:pt x="507" y="140"/>
                    <a:pt x="506" y="140"/>
                  </a:cubicBezTo>
                  <a:cubicBezTo>
                    <a:pt x="506" y="142"/>
                    <a:pt x="506" y="144"/>
                    <a:pt x="506" y="146"/>
                  </a:cubicBezTo>
                  <a:cubicBezTo>
                    <a:pt x="505" y="147"/>
                    <a:pt x="505" y="149"/>
                    <a:pt x="504" y="149"/>
                  </a:cubicBezTo>
                  <a:cubicBezTo>
                    <a:pt x="504" y="150"/>
                    <a:pt x="502" y="150"/>
                    <a:pt x="502" y="150"/>
                  </a:cubicBezTo>
                  <a:cubicBezTo>
                    <a:pt x="502" y="151"/>
                    <a:pt x="501" y="151"/>
                    <a:pt x="501" y="152"/>
                  </a:cubicBezTo>
                  <a:cubicBezTo>
                    <a:pt x="500" y="152"/>
                    <a:pt x="500" y="153"/>
                    <a:pt x="499" y="153"/>
                  </a:cubicBezTo>
                  <a:cubicBezTo>
                    <a:pt x="498" y="153"/>
                    <a:pt x="498" y="155"/>
                    <a:pt x="497" y="155"/>
                  </a:cubicBezTo>
                  <a:cubicBezTo>
                    <a:pt x="495" y="155"/>
                    <a:pt x="494" y="158"/>
                    <a:pt x="494" y="160"/>
                  </a:cubicBezTo>
                  <a:cubicBezTo>
                    <a:pt x="494" y="163"/>
                    <a:pt x="489" y="163"/>
                    <a:pt x="488" y="161"/>
                  </a:cubicBezTo>
                  <a:cubicBezTo>
                    <a:pt x="488" y="163"/>
                    <a:pt x="486" y="163"/>
                    <a:pt x="485" y="163"/>
                  </a:cubicBezTo>
                  <a:cubicBezTo>
                    <a:pt x="485" y="164"/>
                    <a:pt x="484" y="164"/>
                    <a:pt x="483" y="164"/>
                  </a:cubicBezTo>
                  <a:cubicBezTo>
                    <a:pt x="482" y="164"/>
                    <a:pt x="480" y="166"/>
                    <a:pt x="479" y="167"/>
                  </a:cubicBezTo>
                  <a:cubicBezTo>
                    <a:pt x="478" y="168"/>
                    <a:pt x="477" y="168"/>
                    <a:pt x="477" y="170"/>
                  </a:cubicBezTo>
                  <a:cubicBezTo>
                    <a:pt x="476" y="171"/>
                    <a:pt x="475" y="171"/>
                    <a:pt x="475" y="173"/>
                  </a:cubicBezTo>
                  <a:cubicBezTo>
                    <a:pt x="475" y="172"/>
                    <a:pt x="474" y="172"/>
                    <a:pt x="473" y="172"/>
                  </a:cubicBezTo>
                  <a:cubicBezTo>
                    <a:pt x="474" y="173"/>
                    <a:pt x="470" y="177"/>
                    <a:pt x="468" y="174"/>
                  </a:cubicBezTo>
                  <a:cubicBezTo>
                    <a:pt x="468" y="172"/>
                    <a:pt x="471" y="172"/>
                    <a:pt x="472" y="171"/>
                  </a:cubicBezTo>
                  <a:cubicBezTo>
                    <a:pt x="473" y="171"/>
                    <a:pt x="472" y="170"/>
                    <a:pt x="472" y="169"/>
                  </a:cubicBezTo>
                  <a:cubicBezTo>
                    <a:pt x="471" y="168"/>
                    <a:pt x="473" y="168"/>
                    <a:pt x="473" y="167"/>
                  </a:cubicBezTo>
                  <a:cubicBezTo>
                    <a:pt x="470" y="168"/>
                    <a:pt x="469" y="166"/>
                    <a:pt x="466" y="166"/>
                  </a:cubicBezTo>
                  <a:cubicBezTo>
                    <a:pt x="466" y="165"/>
                    <a:pt x="467" y="165"/>
                    <a:pt x="468" y="164"/>
                  </a:cubicBezTo>
                  <a:cubicBezTo>
                    <a:pt x="466" y="162"/>
                    <a:pt x="468" y="162"/>
                    <a:pt x="469" y="160"/>
                  </a:cubicBezTo>
                  <a:cubicBezTo>
                    <a:pt x="470" y="159"/>
                    <a:pt x="471" y="157"/>
                    <a:pt x="471" y="156"/>
                  </a:cubicBezTo>
                  <a:cubicBezTo>
                    <a:pt x="471" y="151"/>
                    <a:pt x="464" y="152"/>
                    <a:pt x="464" y="148"/>
                  </a:cubicBezTo>
                  <a:cubicBezTo>
                    <a:pt x="464" y="151"/>
                    <a:pt x="462" y="150"/>
                    <a:pt x="460" y="149"/>
                  </a:cubicBezTo>
                  <a:cubicBezTo>
                    <a:pt x="459" y="149"/>
                    <a:pt x="455" y="151"/>
                    <a:pt x="458" y="152"/>
                  </a:cubicBezTo>
                  <a:cubicBezTo>
                    <a:pt x="456" y="152"/>
                    <a:pt x="454" y="155"/>
                    <a:pt x="455" y="157"/>
                  </a:cubicBezTo>
                  <a:cubicBezTo>
                    <a:pt x="455" y="158"/>
                    <a:pt x="450" y="160"/>
                    <a:pt x="449" y="161"/>
                  </a:cubicBezTo>
                  <a:cubicBezTo>
                    <a:pt x="448" y="161"/>
                    <a:pt x="447" y="162"/>
                    <a:pt x="447" y="163"/>
                  </a:cubicBezTo>
                  <a:cubicBezTo>
                    <a:pt x="446" y="165"/>
                    <a:pt x="448" y="166"/>
                    <a:pt x="447" y="167"/>
                  </a:cubicBezTo>
                  <a:cubicBezTo>
                    <a:pt x="446" y="171"/>
                    <a:pt x="443" y="169"/>
                    <a:pt x="441" y="171"/>
                  </a:cubicBezTo>
                  <a:cubicBezTo>
                    <a:pt x="439" y="172"/>
                    <a:pt x="437" y="169"/>
                    <a:pt x="435" y="170"/>
                  </a:cubicBezTo>
                  <a:cubicBezTo>
                    <a:pt x="433" y="170"/>
                    <a:pt x="434" y="175"/>
                    <a:pt x="435" y="176"/>
                  </a:cubicBezTo>
                  <a:cubicBezTo>
                    <a:pt x="436" y="179"/>
                    <a:pt x="439" y="180"/>
                    <a:pt x="441" y="182"/>
                  </a:cubicBezTo>
                  <a:cubicBezTo>
                    <a:pt x="442" y="183"/>
                    <a:pt x="444" y="183"/>
                    <a:pt x="445" y="182"/>
                  </a:cubicBezTo>
                  <a:cubicBezTo>
                    <a:pt x="446" y="182"/>
                    <a:pt x="447" y="184"/>
                    <a:pt x="448" y="184"/>
                  </a:cubicBezTo>
                  <a:cubicBezTo>
                    <a:pt x="448" y="183"/>
                    <a:pt x="448" y="183"/>
                    <a:pt x="448" y="182"/>
                  </a:cubicBezTo>
                  <a:cubicBezTo>
                    <a:pt x="450" y="182"/>
                    <a:pt x="453" y="184"/>
                    <a:pt x="454" y="186"/>
                  </a:cubicBezTo>
                  <a:cubicBezTo>
                    <a:pt x="455" y="188"/>
                    <a:pt x="453" y="191"/>
                    <a:pt x="456" y="193"/>
                  </a:cubicBezTo>
                  <a:cubicBezTo>
                    <a:pt x="457" y="194"/>
                    <a:pt x="460" y="195"/>
                    <a:pt x="462" y="194"/>
                  </a:cubicBezTo>
                  <a:cubicBezTo>
                    <a:pt x="463" y="194"/>
                    <a:pt x="465" y="193"/>
                    <a:pt x="464" y="192"/>
                  </a:cubicBezTo>
                  <a:cubicBezTo>
                    <a:pt x="464" y="191"/>
                    <a:pt x="468" y="188"/>
                    <a:pt x="465" y="188"/>
                  </a:cubicBezTo>
                  <a:cubicBezTo>
                    <a:pt x="467" y="188"/>
                    <a:pt x="469" y="187"/>
                    <a:pt x="470" y="186"/>
                  </a:cubicBezTo>
                  <a:cubicBezTo>
                    <a:pt x="472" y="186"/>
                    <a:pt x="474" y="187"/>
                    <a:pt x="475" y="188"/>
                  </a:cubicBezTo>
                  <a:cubicBezTo>
                    <a:pt x="475" y="189"/>
                    <a:pt x="476" y="189"/>
                    <a:pt x="477" y="189"/>
                  </a:cubicBezTo>
                  <a:cubicBezTo>
                    <a:pt x="478" y="189"/>
                    <a:pt x="478" y="190"/>
                    <a:pt x="479" y="190"/>
                  </a:cubicBezTo>
                  <a:cubicBezTo>
                    <a:pt x="480" y="191"/>
                    <a:pt x="482" y="189"/>
                    <a:pt x="484" y="191"/>
                  </a:cubicBezTo>
                  <a:cubicBezTo>
                    <a:pt x="484" y="190"/>
                    <a:pt x="484" y="190"/>
                    <a:pt x="484" y="190"/>
                  </a:cubicBezTo>
                  <a:cubicBezTo>
                    <a:pt x="486" y="191"/>
                    <a:pt x="489" y="190"/>
                    <a:pt x="491" y="191"/>
                  </a:cubicBezTo>
                  <a:cubicBezTo>
                    <a:pt x="491" y="192"/>
                    <a:pt x="491" y="192"/>
                    <a:pt x="490" y="192"/>
                  </a:cubicBezTo>
                  <a:cubicBezTo>
                    <a:pt x="492" y="194"/>
                    <a:pt x="489" y="194"/>
                    <a:pt x="491" y="196"/>
                  </a:cubicBezTo>
                  <a:cubicBezTo>
                    <a:pt x="492" y="196"/>
                    <a:pt x="492" y="197"/>
                    <a:pt x="491" y="198"/>
                  </a:cubicBezTo>
                  <a:cubicBezTo>
                    <a:pt x="489" y="198"/>
                    <a:pt x="489" y="197"/>
                    <a:pt x="488" y="196"/>
                  </a:cubicBezTo>
                  <a:cubicBezTo>
                    <a:pt x="488" y="196"/>
                    <a:pt x="488" y="197"/>
                    <a:pt x="487" y="197"/>
                  </a:cubicBezTo>
                  <a:cubicBezTo>
                    <a:pt x="487" y="196"/>
                    <a:pt x="486" y="196"/>
                    <a:pt x="485" y="197"/>
                  </a:cubicBezTo>
                  <a:cubicBezTo>
                    <a:pt x="485" y="197"/>
                    <a:pt x="481" y="200"/>
                    <a:pt x="483" y="198"/>
                  </a:cubicBezTo>
                  <a:cubicBezTo>
                    <a:pt x="482" y="198"/>
                    <a:pt x="480" y="200"/>
                    <a:pt x="479" y="201"/>
                  </a:cubicBezTo>
                  <a:cubicBezTo>
                    <a:pt x="478" y="201"/>
                    <a:pt x="476" y="200"/>
                    <a:pt x="476" y="201"/>
                  </a:cubicBezTo>
                  <a:cubicBezTo>
                    <a:pt x="478" y="200"/>
                    <a:pt x="479" y="202"/>
                    <a:pt x="478" y="203"/>
                  </a:cubicBezTo>
                  <a:cubicBezTo>
                    <a:pt x="478" y="202"/>
                    <a:pt x="477" y="202"/>
                    <a:pt x="476" y="204"/>
                  </a:cubicBezTo>
                  <a:cubicBezTo>
                    <a:pt x="476" y="205"/>
                    <a:pt x="477" y="205"/>
                    <a:pt x="477" y="206"/>
                  </a:cubicBezTo>
                  <a:cubicBezTo>
                    <a:pt x="477" y="207"/>
                    <a:pt x="475" y="207"/>
                    <a:pt x="475" y="207"/>
                  </a:cubicBezTo>
                  <a:cubicBezTo>
                    <a:pt x="474" y="207"/>
                    <a:pt x="474" y="205"/>
                    <a:pt x="473" y="205"/>
                  </a:cubicBezTo>
                  <a:cubicBezTo>
                    <a:pt x="474" y="207"/>
                    <a:pt x="472" y="205"/>
                    <a:pt x="471" y="205"/>
                  </a:cubicBezTo>
                  <a:cubicBezTo>
                    <a:pt x="471" y="207"/>
                    <a:pt x="473" y="208"/>
                    <a:pt x="474" y="208"/>
                  </a:cubicBezTo>
                  <a:cubicBezTo>
                    <a:pt x="472" y="209"/>
                    <a:pt x="473" y="214"/>
                    <a:pt x="470" y="213"/>
                  </a:cubicBezTo>
                  <a:cubicBezTo>
                    <a:pt x="470" y="214"/>
                    <a:pt x="470" y="217"/>
                    <a:pt x="469" y="218"/>
                  </a:cubicBezTo>
                  <a:cubicBezTo>
                    <a:pt x="468" y="220"/>
                    <a:pt x="469" y="221"/>
                    <a:pt x="469" y="223"/>
                  </a:cubicBezTo>
                  <a:cubicBezTo>
                    <a:pt x="471" y="222"/>
                    <a:pt x="473" y="224"/>
                    <a:pt x="474" y="225"/>
                  </a:cubicBezTo>
                  <a:cubicBezTo>
                    <a:pt x="476" y="227"/>
                    <a:pt x="479" y="227"/>
                    <a:pt x="482" y="228"/>
                  </a:cubicBezTo>
                  <a:cubicBezTo>
                    <a:pt x="483" y="229"/>
                    <a:pt x="484" y="232"/>
                    <a:pt x="485" y="234"/>
                  </a:cubicBezTo>
                  <a:cubicBezTo>
                    <a:pt x="487" y="236"/>
                    <a:pt x="489" y="239"/>
                    <a:pt x="491" y="241"/>
                  </a:cubicBezTo>
                  <a:cubicBezTo>
                    <a:pt x="493" y="243"/>
                    <a:pt x="494" y="245"/>
                    <a:pt x="494" y="247"/>
                  </a:cubicBezTo>
                  <a:cubicBezTo>
                    <a:pt x="495" y="249"/>
                    <a:pt x="498" y="250"/>
                    <a:pt x="500" y="251"/>
                  </a:cubicBezTo>
                  <a:cubicBezTo>
                    <a:pt x="502" y="251"/>
                    <a:pt x="501" y="252"/>
                    <a:pt x="502" y="253"/>
                  </a:cubicBezTo>
                  <a:cubicBezTo>
                    <a:pt x="502" y="254"/>
                    <a:pt x="503" y="254"/>
                    <a:pt x="504" y="255"/>
                  </a:cubicBezTo>
                  <a:cubicBezTo>
                    <a:pt x="506" y="256"/>
                    <a:pt x="509" y="257"/>
                    <a:pt x="508" y="260"/>
                  </a:cubicBezTo>
                  <a:cubicBezTo>
                    <a:pt x="506" y="259"/>
                    <a:pt x="504" y="257"/>
                    <a:pt x="501" y="257"/>
                  </a:cubicBezTo>
                  <a:cubicBezTo>
                    <a:pt x="498" y="258"/>
                    <a:pt x="498" y="256"/>
                    <a:pt x="496" y="255"/>
                  </a:cubicBezTo>
                  <a:cubicBezTo>
                    <a:pt x="493" y="254"/>
                    <a:pt x="492" y="258"/>
                    <a:pt x="489" y="256"/>
                  </a:cubicBezTo>
                  <a:cubicBezTo>
                    <a:pt x="488" y="256"/>
                    <a:pt x="488" y="255"/>
                    <a:pt x="487" y="254"/>
                  </a:cubicBezTo>
                  <a:cubicBezTo>
                    <a:pt x="486" y="252"/>
                    <a:pt x="485" y="252"/>
                    <a:pt x="484" y="252"/>
                  </a:cubicBezTo>
                  <a:cubicBezTo>
                    <a:pt x="484" y="252"/>
                    <a:pt x="484" y="253"/>
                    <a:pt x="484" y="254"/>
                  </a:cubicBezTo>
                  <a:cubicBezTo>
                    <a:pt x="485" y="253"/>
                    <a:pt x="485" y="253"/>
                    <a:pt x="486" y="254"/>
                  </a:cubicBezTo>
                  <a:cubicBezTo>
                    <a:pt x="485" y="253"/>
                    <a:pt x="485" y="253"/>
                    <a:pt x="485" y="253"/>
                  </a:cubicBezTo>
                  <a:cubicBezTo>
                    <a:pt x="486" y="252"/>
                    <a:pt x="488" y="255"/>
                    <a:pt x="486" y="254"/>
                  </a:cubicBezTo>
                  <a:cubicBezTo>
                    <a:pt x="488" y="255"/>
                    <a:pt x="490" y="258"/>
                    <a:pt x="492" y="257"/>
                  </a:cubicBezTo>
                  <a:cubicBezTo>
                    <a:pt x="493" y="256"/>
                    <a:pt x="493" y="256"/>
                    <a:pt x="494" y="256"/>
                  </a:cubicBezTo>
                  <a:cubicBezTo>
                    <a:pt x="495" y="256"/>
                    <a:pt x="496" y="256"/>
                    <a:pt x="497" y="257"/>
                  </a:cubicBezTo>
                  <a:cubicBezTo>
                    <a:pt x="497" y="257"/>
                    <a:pt x="497" y="258"/>
                    <a:pt x="497" y="258"/>
                  </a:cubicBezTo>
                  <a:cubicBezTo>
                    <a:pt x="498" y="259"/>
                    <a:pt x="500" y="259"/>
                    <a:pt x="501" y="260"/>
                  </a:cubicBezTo>
                  <a:cubicBezTo>
                    <a:pt x="503" y="260"/>
                    <a:pt x="505" y="263"/>
                    <a:pt x="508" y="264"/>
                  </a:cubicBezTo>
                  <a:cubicBezTo>
                    <a:pt x="509" y="265"/>
                    <a:pt x="512" y="267"/>
                    <a:pt x="512" y="269"/>
                  </a:cubicBezTo>
                  <a:cubicBezTo>
                    <a:pt x="512" y="270"/>
                    <a:pt x="510" y="270"/>
                    <a:pt x="510" y="270"/>
                  </a:cubicBezTo>
                  <a:cubicBezTo>
                    <a:pt x="508" y="270"/>
                    <a:pt x="507" y="271"/>
                    <a:pt x="506" y="272"/>
                  </a:cubicBezTo>
                  <a:cubicBezTo>
                    <a:pt x="505" y="273"/>
                    <a:pt x="504" y="273"/>
                    <a:pt x="504" y="274"/>
                  </a:cubicBezTo>
                  <a:cubicBezTo>
                    <a:pt x="504" y="275"/>
                    <a:pt x="504" y="276"/>
                    <a:pt x="503" y="276"/>
                  </a:cubicBezTo>
                  <a:cubicBezTo>
                    <a:pt x="502" y="276"/>
                    <a:pt x="501" y="275"/>
                    <a:pt x="500" y="275"/>
                  </a:cubicBezTo>
                  <a:cubicBezTo>
                    <a:pt x="499" y="276"/>
                    <a:pt x="498" y="277"/>
                    <a:pt x="497" y="278"/>
                  </a:cubicBezTo>
                  <a:cubicBezTo>
                    <a:pt x="498" y="277"/>
                    <a:pt x="500" y="275"/>
                    <a:pt x="501" y="276"/>
                  </a:cubicBezTo>
                  <a:cubicBezTo>
                    <a:pt x="502" y="277"/>
                    <a:pt x="502" y="279"/>
                    <a:pt x="504" y="279"/>
                  </a:cubicBezTo>
                  <a:cubicBezTo>
                    <a:pt x="504" y="279"/>
                    <a:pt x="503" y="279"/>
                    <a:pt x="503" y="278"/>
                  </a:cubicBezTo>
                  <a:cubicBezTo>
                    <a:pt x="505" y="279"/>
                    <a:pt x="507" y="276"/>
                    <a:pt x="509" y="277"/>
                  </a:cubicBezTo>
                  <a:cubicBezTo>
                    <a:pt x="510" y="277"/>
                    <a:pt x="511" y="278"/>
                    <a:pt x="512" y="279"/>
                  </a:cubicBezTo>
                  <a:cubicBezTo>
                    <a:pt x="514" y="281"/>
                    <a:pt x="516" y="281"/>
                    <a:pt x="518" y="281"/>
                  </a:cubicBezTo>
                  <a:cubicBezTo>
                    <a:pt x="517" y="282"/>
                    <a:pt x="516" y="283"/>
                    <a:pt x="516" y="284"/>
                  </a:cubicBezTo>
                  <a:cubicBezTo>
                    <a:pt x="515" y="284"/>
                    <a:pt x="515" y="285"/>
                    <a:pt x="515" y="285"/>
                  </a:cubicBezTo>
                  <a:cubicBezTo>
                    <a:pt x="514" y="286"/>
                    <a:pt x="513" y="285"/>
                    <a:pt x="513" y="286"/>
                  </a:cubicBezTo>
                  <a:cubicBezTo>
                    <a:pt x="513" y="286"/>
                    <a:pt x="513" y="287"/>
                    <a:pt x="513" y="287"/>
                  </a:cubicBezTo>
                  <a:cubicBezTo>
                    <a:pt x="514" y="286"/>
                    <a:pt x="515" y="285"/>
                    <a:pt x="516" y="286"/>
                  </a:cubicBezTo>
                  <a:cubicBezTo>
                    <a:pt x="516" y="285"/>
                    <a:pt x="516" y="284"/>
                    <a:pt x="517" y="284"/>
                  </a:cubicBezTo>
                  <a:cubicBezTo>
                    <a:pt x="518" y="285"/>
                    <a:pt x="517" y="286"/>
                    <a:pt x="518" y="287"/>
                  </a:cubicBezTo>
                  <a:cubicBezTo>
                    <a:pt x="518" y="287"/>
                    <a:pt x="519" y="291"/>
                    <a:pt x="518" y="290"/>
                  </a:cubicBezTo>
                  <a:cubicBezTo>
                    <a:pt x="517" y="289"/>
                    <a:pt x="517" y="288"/>
                    <a:pt x="516" y="288"/>
                  </a:cubicBezTo>
                  <a:cubicBezTo>
                    <a:pt x="517" y="288"/>
                    <a:pt x="517" y="289"/>
                    <a:pt x="517" y="290"/>
                  </a:cubicBezTo>
                  <a:cubicBezTo>
                    <a:pt x="516" y="290"/>
                    <a:pt x="515" y="289"/>
                    <a:pt x="515" y="288"/>
                  </a:cubicBezTo>
                  <a:cubicBezTo>
                    <a:pt x="515" y="290"/>
                    <a:pt x="515" y="289"/>
                    <a:pt x="514" y="288"/>
                  </a:cubicBezTo>
                  <a:cubicBezTo>
                    <a:pt x="514" y="289"/>
                    <a:pt x="514" y="290"/>
                    <a:pt x="513" y="291"/>
                  </a:cubicBezTo>
                  <a:cubicBezTo>
                    <a:pt x="515" y="290"/>
                    <a:pt x="517" y="292"/>
                    <a:pt x="517" y="293"/>
                  </a:cubicBezTo>
                  <a:cubicBezTo>
                    <a:pt x="516" y="292"/>
                    <a:pt x="516" y="292"/>
                    <a:pt x="515" y="293"/>
                  </a:cubicBezTo>
                  <a:cubicBezTo>
                    <a:pt x="517" y="293"/>
                    <a:pt x="518" y="294"/>
                    <a:pt x="517" y="295"/>
                  </a:cubicBezTo>
                  <a:cubicBezTo>
                    <a:pt x="515" y="296"/>
                    <a:pt x="513" y="294"/>
                    <a:pt x="512" y="294"/>
                  </a:cubicBezTo>
                  <a:cubicBezTo>
                    <a:pt x="512" y="294"/>
                    <a:pt x="513" y="295"/>
                    <a:pt x="514" y="296"/>
                  </a:cubicBezTo>
                  <a:cubicBezTo>
                    <a:pt x="515" y="296"/>
                    <a:pt x="516" y="295"/>
                    <a:pt x="516" y="297"/>
                  </a:cubicBezTo>
                  <a:cubicBezTo>
                    <a:pt x="517" y="297"/>
                    <a:pt x="518" y="299"/>
                    <a:pt x="518" y="300"/>
                  </a:cubicBezTo>
                  <a:cubicBezTo>
                    <a:pt x="517" y="301"/>
                    <a:pt x="516" y="301"/>
                    <a:pt x="516" y="302"/>
                  </a:cubicBezTo>
                  <a:cubicBezTo>
                    <a:pt x="515" y="302"/>
                    <a:pt x="515" y="300"/>
                    <a:pt x="513" y="299"/>
                  </a:cubicBezTo>
                  <a:cubicBezTo>
                    <a:pt x="513" y="300"/>
                    <a:pt x="513" y="300"/>
                    <a:pt x="512" y="300"/>
                  </a:cubicBezTo>
                  <a:cubicBezTo>
                    <a:pt x="514" y="301"/>
                    <a:pt x="511" y="307"/>
                    <a:pt x="508" y="303"/>
                  </a:cubicBezTo>
                  <a:cubicBezTo>
                    <a:pt x="509" y="304"/>
                    <a:pt x="512" y="304"/>
                    <a:pt x="511" y="305"/>
                  </a:cubicBezTo>
                  <a:cubicBezTo>
                    <a:pt x="511" y="307"/>
                    <a:pt x="509" y="310"/>
                    <a:pt x="511" y="310"/>
                  </a:cubicBezTo>
                  <a:cubicBezTo>
                    <a:pt x="510" y="311"/>
                    <a:pt x="510" y="312"/>
                    <a:pt x="510" y="313"/>
                  </a:cubicBezTo>
                  <a:cubicBezTo>
                    <a:pt x="511" y="315"/>
                    <a:pt x="509" y="312"/>
                    <a:pt x="510" y="314"/>
                  </a:cubicBezTo>
                  <a:cubicBezTo>
                    <a:pt x="509" y="313"/>
                    <a:pt x="508" y="313"/>
                    <a:pt x="508" y="312"/>
                  </a:cubicBezTo>
                  <a:cubicBezTo>
                    <a:pt x="508" y="313"/>
                    <a:pt x="511" y="315"/>
                    <a:pt x="508" y="315"/>
                  </a:cubicBezTo>
                  <a:cubicBezTo>
                    <a:pt x="509" y="316"/>
                    <a:pt x="508" y="317"/>
                    <a:pt x="507" y="317"/>
                  </a:cubicBezTo>
                  <a:cubicBezTo>
                    <a:pt x="508" y="319"/>
                    <a:pt x="509" y="322"/>
                    <a:pt x="505" y="321"/>
                  </a:cubicBezTo>
                  <a:cubicBezTo>
                    <a:pt x="506" y="321"/>
                    <a:pt x="507" y="320"/>
                    <a:pt x="506" y="318"/>
                  </a:cubicBezTo>
                  <a:cubicBezTo>
                    <a:pt x="506" y="319"/>
                    <a:pt x="506" y="319"/>
                    <a:pt x="505" y="320"/>
                  </a:cubicBezTo>
                  <a:cubicBezTo>
                    <a:pt x="505" y="319"/>
                    <a:pt x="504" y="319"/>
                    <a:pt x="504" y="318"/>
                  </a:cubicBezTo>
                  <a:cubicBezTo>
                    <a:pt x="503" y="319"/>
                    <a:pt x="503" y="319"/>
                    <a:pt x="502" y="319"/>
                  </a:cubicBezTo>
                  <a:cubicBezTo>
                    <a:pt x="502" y="319"/>
                    <a:pt x="503" y="320"/>
                    <a:pt x="502" y="321"/>
                  </a:cubicBezTo>
                  <a:cubicBezTo>
                    <a:pt x="504" y="320"/>
                    <a:pt x="506" y="323"/>
                    <a:pt x="504" y="323"/>
                  </a:cubicBezTo>
                  <a:cubicBezTo>
                    <a:pt x="504" y="324"/>
                    <a:pt x="505" y="324"/>
                    <a:pt x="506" y="323"/>
                  </a:cubicBezTo>
                  <a:cubicBezTo>
                    <a:pt x="507" y="324"/>
                    <a:pt x="506" y="324"/>
                    <a:pt x="505" y="325"/>
                  </a:cubicBezTo>
                  <a:cubicBezTo>
                    <a:pt x="504" y="326"/>
                    <a:pt x="503" y="327"/>
                    <a:pt x="503" y="328"/>
                  </a:cubicBezTo>
                  <a:cubicBezTo>
                    <a:pt x="502" y="327"/>
                    <a:pt x="500" y="327"/>
                    <a:pt x="499" y="326"/>
                  </a:cubicBezTo>
                  <a:cubicBezTo>
                    <a:pt x="500" y="327"/>
                    <a:pt x="501" y="329"/>
                    <a:pt x="502" y="328"/>
                  </a:cubicBezTo>
                  <a:cubicBezTo>
                    <a:pt x="504" y="328"/>
                    <a:pt x="504" y="327"/>
                    <a:pt x="505" y="329"/>
                  </a:cubicBezTo>
                  <a:cubicBezTo>
                    <a:pt x="504" y="329"/>
                    <a:pt x="505" y="331"/>
                    <a:pt x="505" y="332"/>
                  </a:cubicBezTo>
                  <a:cubicBezTo>
                    <a:pt x="504" y="333"/>
                    <a:pt x="507" y="333"/>
                    <a:pt x="506" y="335"/>
                  </a:cubicBezTo>
                  <a:cubicBezTo>
                    <a:pt x="506" y="334"/>
                    <a:pt x="505" y="334"/>
                    <a:pt x="505" y="335"/>
                  </a:cubicBezTo>
                  <a:cubicBezTo>
                    <a:pt x="504" y="334"/>
                    <a:pt x="503" y="334"/>
                    <a:pt x="502" y="333"/>
                  </a:cubicBezTo>
                  <a:cubicBezTo>
                    <a:pt x="502" y="334"/>
                    <a:pt x="502" y="335"/>
                    <a:pt x="501" y="335"/>
                  </a:cubicBezTo>
                  <a:cubicBezTo>
                    <a:pt x="502" y="336"/>
                    <a:pt x="504" y="336"/>
                    <a:pt x="503" y="337"/>
                  </a:cubicBezTo>
                  <a:cubicBezTo>
                    <a:pt x="503" y="339"/>
                    <a:pt x="501" y="336"/>
                    <a:pt x="501" y="339"/>
                  </a:cubicBezTo>
                  <a:cubicBezTo>
                    <a:pt x="501" y="337"/>
                    <a:pt x="500" y="336"/>
                    <a:pt x="499" y="337"/>
                  </a:cubicBezTo>
                  <a:cubicBezTo>
                    <a:pt x="501" y="338"/>
                    <a:pt x="499" y="340"/>
                    <a:pt x="501" y="340"/>
                  </a:cubicBezTo>
                  <a:cubicBezTo>
                    <a:pt x="501" y="341"/>
                    <a:pt x="498" y="343"/>
                    <a:pt x="498" y="341"/>
                  </a:cubicBezTo>
                  <a:cubicBezTo>
                    <a:pt x="497" y="342"/>
                    <a:pt x="497" y="342"/>
                    <a:pt x="498" y="342"/>
                  </a:cubicBezTo>
                  <a:cubicBezTo>
                    <a:pt x="499" y="343"/>
                    <a:pt x="499" y="345"/>
                    <a:pt x="498" y="346"/>
                  </a:cubicBezTo>
                  <a:cubicBezTo>
                    <a:pt x="497" y="345"/>
                    <a:pt x="497" y="344"/>
                    <a:pt x="496" y="344"/>
                  </a:cubicBezTo>
                  <a:cubicBezTo>
                    <a:pt x="496" y="345"/>
                    <a:pt x="494" y="346"/>
                    <a:pt x="493" y="344"/>
                  </a:cubicBezTo>
                  <a:cubicBezTo>
                    <a:pt x="493" y="346"/>
                    <a:pt x="491" y="345"/>
                    <a:pt x="492" y="346"/>
                  </a:cubicBezTo>
                  <a:cubicBezTo>
                    <a:pt x="491" y="346"/>
                    <a:pt x="490" y="346"/>
                    <a:pt x="490" y="346"/>
                  </a:cubicBezTo>
                  <a:cubicBezTo>
                    <a:pt x="490" y="347"/>
                    <a:pt x="491" y="347"/>
                    <a:pt x="492" y="347"/>
                  </a:cubicBezTo>
                  <a:cubicBezTo>
                    <a:pt x="492" y="348"/>
                    <a:pt x="493" y="348"/>
                    <a:pt x="493" y="348"/>
                  </a:cubicBezTo>
                  <a:cubicBezTo>
                    <a:pt x="493" y="349"/>
                    <a:pt x="492" y="349"/>
                    <a:pt x="492" y="349"/>
                  </a:cubicBezTo>
                  <a:cubicBezTo>
                    <a:pt x="491" y="350"/>
                    <a:pt x="492" y="352"/>
                    <a:pt x="490" y="352"/>
                  </a:cubicBezTo>
                  <a:cubicBezTo>
                    <a:pt x="491" y="351"/>
                    <a:pt x="491" y="351"/>
                    <a:pt x="489" y="351"/>
                  </a:cubicBezTo>
                  <a:cubicBezTo>
                    <a:pt x="490" y="352"/>
                    <a:pt x="489" y="353"/>
                    <a:pt x="489" y="354"/>
                  </a:cubicBezTo>
                  <a:cubicBezTo>
                    <a:pt x="489" y="352"/>
                    <a:pt x="487" y="354"/>
                    <a:pt x="486" y="354"/>
                  </a:cubicBezTo>
                  <a:cubicBezTo>
                    <a:pt x="486" y="355"/>
                    <a:pt x="485" y="358"/>
                    <a:pt x="484" y="357"/>
                  </a:cubicBezTo>
                  <a:cubicBezTo>
                    <a:pt x="483" y="356"/>
                    <a:pt x="482" y="356"/>
                    <a:pt x="482" y="357"/>
                  </a:cubicBezTo>
                  <a:cubicBezTo>
                    <a:pt x="482" y="359"/>
                    <a:pt x="481" y="360"/>
                    <a:pt x="479" y="359"/>
                  </a:cubicBezTo>
                  <a:cubicBezTo>
                    <a:pt x="480" y="360"/>
                    <a:pt x="482" y="360"/>
                    <a:pt x="482" y="361"/>
                  </a:cubicBezTo>
                  <a:cubicBezTo>
                    <a:pt x="481" y="360"/>
                    <a:pt x="481" y="362"/>
                    <a:pt x="480" y="361"/>
                  </a:cubicBezTo>
                  <a:cubicBezTo>
                    <a:pt x="480" y="363"/>
                    <a:pt x="480" y="364"/>
                    <a:pt x="479" y="365"/>
                  </a:cubicBezTo>
                  <a:cubicBezTo>
                    <a:pt x="478" y="365"/>
                    <a:pt x="476" y="365"/>
                    <a:pt x="475" y="365"/>
                  </a:cubicBezTo>
                  <a:cubicBezTo>
                    <a:pt x="476" y="366"/>
                    <a:pt x="470" y="367"/>
                    <a:pt x="472" y="365"/>
                  </a:cubicBezTo>
                  <a:cubicBezTo>
                    <a:pt x="471" y="366"/>
                    <a:pt x="470" y="365"/>
                    <a:pt x="469" y="365"/>
                  </a:cubicBezTo>
                  <a:cubicBezTo>
                    <a:pt x="469" y="366"/>
                    <a:pt x="471" y="367"/>
                    <a:pt x="471" y="368"/>
                  </a:cubicBezTo>
                  <a:cubicBezTo>
                    <a:pt x="470" y="368"/>
                    <a:pt x="469" y="368"/>
                    <a:pt x="469" y="368"/>
                  </a:cubicBezTo>
                  <a:cubicBezTo>
                    <a:pt x="468" y="367"/>
                    <a:pt x="467" y="367"/>
                    <a:pt x="467" y="365"/>
                  </a:cubicBezTo>
                  <a:cubicBezTo>
                    <a:pt x="466" y="366"/>
                    <a:pt x="464" y="368"/>
                    <a:pt x="463" y="367"/>
                  </a:cubicBezTo>
                  <a:cubicBezTo>
                    <a:pt x="465" y="368"/>
                    <a:pt x="464" y="369"/>
                    <a:pt x="463" y="369"/>
                  </a:cubicBezTo>
                  <a:cubicBezTo>
                    <a:pt x="462" y="369"/>
                    <a:pt x="462" y="367"/>
                    <a:pt x="462" y="366"/>
                  </a:cubicBezTo>
                  <a:cubicBezTo>
                    <a:pt x="461" y="366"/>
                    <a:pt x="460" y="367"/>
                    <a:pt x="460" y="368"/>
                  </a:cubicBezTo>
                  <a:cubicBezTo>
                    <a:pt x="461" y="368"/>
                    <a:pt x="459" y="369"/>
                    <a:pt x="461" y="370"/>
                  </a:cubicBezTo>
                  <a:cubicBezTo>
                    <a:pt x="461" y="370"/>
                    <a:pt x="460" y="370"/>
                    <a:pt x="460" y="370"/>
                  </a:cubicBezTo>
                  <a:cubicBezTo>
                    <a:pt x="459" y="368"/>
                    <a:pt x="454" y="369"/>
                    <a:pt x="453" y="370"/>
                  </a:cubicBezTo>
                  <a:cubicBezTo>
                    <a:pt x="453" y="367"/>
                    <a:pt x="449" y="367"/>
                    <a:pt x="450" y="363"/>
                  </a:cubicBezTo>
                  <a:cubicBezTo>
                    <a:pt x="449" y="365"/>
                    <a:pt x="450" y="364"/>
                    <a:pt x="449" y="364"/>
                  </a:cubicBezTo>
                  <a:cubicBezTo>
                    <a:pt x="449" y="362"/>
                    <a:pt x="450" y="362"/>
                    <a:pt x="452" y="362"/>
                  </a:cubicBezTo>
                  <a:cubicBezTo>
                    <a:pt x="450" y="361"/>
                    <a:pt x="449" y="364"/>
                    <a:pt x="447" y="363"/>
                  </a:cubicBezTo>
                  <a:cubicBezTo>
                    <a:pt x="449" y="364"/>
                    <a:pt x="447" y="366"/>
                    <a:pt x="446" y="365"/>
                  </a:cubicBezTo>
                  <a:cubicBezTo>
                    <a:pt x="446" y="365"/>
                    <a:pt x="448" y="366"/>
                    <a:pt x="448" y="367"/>
                  </a:cubicBezTo>
                  <a:cubicBezTo>
                    <a:pt x="448" y="367"/>
                    <a:pt x="448" y="367"/>
                    <a:pt x="448" y="367"/>
                  </a:cubicBezTo>
                  <a:cubicBezTo>
                    <a:pt x="449" y="368"/>
                    <a:pt x="452" y="372"/>
                    <a:pt x="451" y="373"/>
                  </a:cubicBezTo>
                  <a:cubicBezTo>
                    <a:pt x="449" y="375"/>
                    <a:pt x="447" y="370"/>
                    <a:pt x="446" y="369"/>
                  </a:cubicBezTo>
                  <a:cubicBezTo>
                    <a:pt x="446" y="371"/>
                    <a:pt x="448" y="372"/>
                    <a:pt x="449" y="374"/>
                  </a:cubicBezTo>
                  <a:cubicBezTo>
                    <a:pt x="448" y="374"/>
                    <a:pt x="447" y="375"/>
                    <a:pt x="447" y="375"/>
                  </a:cubicBezTo>
                  <a:cubicBezTo>
                    <a:pt x="447" y="375"/>
                    <a:pt x="446" y="374"/>
                    <a:pt x="446" y="373"/>
                  </a:cubicBezTo>
                  <a:cubicBezTo>
                    <a:pt x="444" y="374"/>
                    <a:pt x="446" y="376"/>
                    <a:pt x="445" y="377"/>
                  </a:cubicBezTo>
                  <a:cubicBezTo>
                    <a:pt x="444" y="376"/>
                    <a:pt x="443" y="377"/>
                    <a:pt x="442" y="378"/>
                  </a:cubicBezTo>
                  <a:cubicBezTo>
                    <a:pt x="441" y="379"/>
                    <a:pt x="439" y="377"/>
                    <a:pt x="440" y="376"/>
                  </a:cubicBezTo>
                  <a:cubicBezTo>
                    <a:pt x="439" y="377"/>
                    <a:pt x="439" y="376"/>
                    <a:pt x="439" y="375"/>
                  </a:cubicBezTo>
                  <a:cubicBezTo>
                    <a:pt x="439" y="376"/>
                    <a:pt x="439" y="378"/>
                    <a:pt x="439" y="379"/>
                  </a:cubicBezTo>
                  <a:cubicBezTo>
                    <a:pt x="439" y="380"/>
                    <a:pt x="435" y="378"/>
                    <a:pt x="434" y="377"/>
                  </a:cubicBezTo>
                  <a:cubicBezTo>
                    <a:pt x="436" y="380"/>
                    <a:pt x="433" y="379"/>
                    <a:pt x="432" y="379"/>
                  </a:cubicBezTo>
                  <a:cubicBezTo>
                    <a:pt x="434" y="380"/>
                    <a:pt x="431" y="383"/>
                    <a:pt x="430" y="381"/>
                  </a:cubicBezTo>
                  <a:cubicBezTo>
                    <a:pt x="429" y="382"/>
                    <a:pt x="429" y="382"/>
                    <a:pt x="428" y="383"/>
                  </a:cubicBezTo>
                  <a:cubicBezTo>
                    <a:pt x="429" y="381"/>
                    <a:pt x="427" y="382"/>
                    <a:pt x="426" y="382"/>
                  </a:cubicBezTo>
                  <a:cubicBezTo>
                    <a:pt x="425" y="383"/>
                    <a:pt x="423" y="383"/>
                    <a:pt x="422" y="384"/>
                  </a:cubicBezTo>
                  <a:cubicBezTo>
                    <a:pt x="422" y="384"/>
                    <a:pt x="423" y="383"/>
                    <a:pt x="423" y="383"/>
                  </a:cubicBezTo>
                  <a:cubicBezTo>
                    <a:pt x="422" y="383"/>
                    <a:pt x="422" y="384"/>
                    <a:pt x="422" y="385"/>
                  </a:cubicBezTo>
                  <a:cubicBezTo>
                    <a:pt x="420" y="386"/>
                    <a:pt x="421" y="384"/>
                    <a:pt x="419" y="383"/>
                  </a:cubicBezTo>
                  <a:cubicBezTo>
                    <a:pt x="419" y="384"/>
                    <a:pt x="421" y="385"/>
                    <a:pt x="420" y="386"/>
                  </a:cubicBezTo>
                  <a:cubicBezTo>
                    <a:pt x="419" y="387"/>
                    <a:pt x="417" y="388"/>
                    <a:pt x="418" y="389"/>
                  </a:cubicBezTo>
                  <a:cubicBezTo>
                    <a:pt x="418" y="390"/>
                    <a:pt x="419" y="390"/>
                    <a:pt x="420" y="390"/>
                  </a:cubicBezTo>
                  <a:cubicBezTo>
                    <a:pt x="421" y="390"/>
                    <a:pt x="421" y="392"/>
                    <a:pt x="420" y="390"/>
                  </a:cubicBezTo>
                  <a:cubicBezTo>
                    <a:pt x="420" y="392"/>
                    <a:pt x="422" y="393"/>
                    <a:pt x="422" y="395"/>
                  </a:cubicBezTo>
                  <a:cubicBezTo>
                    <a:pt x="422" y="397"/>
                    <a:pt x="418" y="396"/>
                    <a:pt x="417" y="397"/>
                  </a:cubicBezTo>
                  <a:cubicBezTo>
                    <a:pt x="417" y="396"/>
                    <a:pt x="415" y="394"/>
                    <a:pt x="417" y="395"/>
                  </a:cubicBezTo>
                  <a:cubicBezTo>
                    <a:pt x="417" y="393"/>
                    <a:pt x="414" y="394"/>
                    <a:pt x="415" y="391"/>
                  </a:cubicBezTo>
                  <a:cubicBezTo>
                    <a:pt x="414" y="392"/>
                    <a:pt x="414" y="390"/>
                    <a:pt x="413" y="390"/>
                  </a:cubicBezTo>
                  <a:cubicBezTo>
                    <a:pt x="413" y="389"/>
                    <a:pt x="412" y="387"/>
                    <a:pt x="413" y="386"/>
                  </a:cubicBezTo>
                  <a:cubicBezTo>
                    <a:pt x="414" y="385"/>
                    <a:pt x="413" y="384"/>
                    <a:pt x="414" y="384"/>
                  </a:cubicBezTo>
                  <a:cubicBezTo>
                    <a:pt x="416" y="382"/>
                    <a:pt x="413" y="382"/>
                    <a:pt x="412" y="381"/>
                  </a:cubicBezTo>
                  <a:cubicBezTo>
                    <a:pt x="412" y="381"/>
                    <a:pt x="413" y="382"/>
                    <a:pt x="413" y="382"/>
                  </a:cubicBezTo>
                  <a:cubicBezTo>
                    <a:pt x="411" y="382"/>
                    <a:pt x="411" y="380"/>
                    <a:pt x="410" y="379"/>
                  </a:cubicBezTo>
                  <a:cubicBezTo>
                    <a:pt x="409" y="380"/>
                    <a:pt x="410" y="381"/>
                    <a:pt x="411" y="381"/>
                  </a:cubicBezTo>
                  <a:cubicBezTo>
                    <a:pt x="410" y="382"/>
                    <a:pt x="408" y="383"/>
                    <a:pt x="407" y="382"/>
                  </a:cubicBezTo>
                  <a:cubicBezTo>
                    <a:pt x="406" y="385"/>
                    <a:pt x="406" y="381"/>
                    <a:pt x="405" y="380"/>
                  </a:cubicBezTo>
                  <a:cubicBezTo>
                    <a:pt x="404" y="380"/>
                    <a:pt x="402" y="381"/>
                    <a:pt x="403" y="379"/>
                  </a:cubicBezTo>
                  <a:cubicBezTo>
                    <a:pt x="403" y="379"/>
                    <a:pt x="403" y="378"/>
                    <a:pt x="402" y="378"/>
                  </a:cubicBezTo>
                  <a:cubicBezTo>
                    <a:pt x="402" y="379"/>
                    <a:pt x="402" y="380"/>
                    <a:pt x="403" y="380"/>
                  </a:cubicBezTo>
                  <a:cubicBezTo>
                    <a:pt x="402" y="380"/>
                    <a:pt x="401" y="378"/>
                    <a:pt x="400" y="378"/>
                  </a:cubicBezTo>
                  <a:cubicBezTo>
                    <a:pt x="400" y="377"/>
                    <a:pt x="400" y="377"/>
                    <a:pt x="399" y="376"/>
                  </a:cubicBezTo>
                  <a:cubicBezTo>
                    <a:pt x="399" y="377"/>
                    <a:pt x="399" y="378"/>
                    <a:pt x="398" y="377"/>
                  </a:cubicBezTo>
                  <a:cubicBezTo>
                    <a:pt x="398" y="378"/>
                    <a:pt x="400" y="379"/>
                    <a:pt x="400" y="381"/>
                  </a:cubicBezTo>
                  <a:cubicBezTo>
                    <a:pt x="399" y="381"/>
                    <a:pt x="398" y="380"/>
                    <a:pt x="397" y="380"/>
                  </a:cubicBezTo>
                  <a:cubicBezTo>
                    <a:pt x="398" y="381"/>
                    <a:pt x="397" y="381"/>
                    <a:pt x="396" y="382"/>
                  </a:cubicBezTo>
                  <a:cubicBezTo>
                    <a:pt x="396" y="381"/>
                    <a:pt x="394" y="381"/>
                    <a:pt x="393" y="380"/>
                  </a:cubicBezTo>
                  <a:cubicBezTo>
                    <a:pt x="390" y="379"/>
                    <a:pt x="389" y="382"/>
                    <a:pt x="389" y="380"/>
                  </a:cubicBezTo>
                  <a:cubicBezTo>
                    <a:pt x="388" y="381"/>
                    <a:pt x="388" y="381"/>
                    <a:pt x="388" y="381"/>
                  </a:cubicBezTo>
                  <a:cubicBezTo>
                    <a:pt x="387" y="379"/>
                    <a:pt x="385" y="379"/>
                    <a:pt x="384" y="378"/>
                  </a:cubicBezTo>
                  <a:cubicBezTo>
                    <a:pt x="384" y="378"/>
                    <a:pt x="384" y="378"/>
                    <a:pt x="383" y="377"/>
                  </a:cubicBezTo>
                  <a:cubicBezTo>
                    <a:pt x="383" y="377"/>
                    <a:pt x="381" y="376"/>
                    <a:pt x="380" y="376"/>
                  </a:cubicBezTo>
                  <a:cubicBezTo>
                    <a:pt x="379" y="374"/>
                    <a:pt x="378" y="372"/>
                    <a:pt x="378" y="369"/>
                  </a:cubicBezTo>
                  <a:cubicBezTo>
                    <a:pt x="380" y="370"/>
                    <a:pt x="379" y="364"/>
                    <a:pt x="375" y="365"/>
                  </a:cubicBezTo>
                  <a:cubicBezTo>
                    <a:pt x="374" y="366"/>
                    <a:pt x="374" y="365"/>
                    <a:pt x="373" y="364"/>
                  </a:cubicBezTo>
                  <a:cubicBezTo>
                    <a:pt x="371" y="364"/>
                    <a:pt x="371" y="365"/>
                    <a:pt x="369" y="364"/>
                  </a:cubicBezTo>
                  <a:cubicBezTo>
                    <a:pt x="366" y="363"/>
                    <a:pt x="365" y="362"/>
                    <a:pt x="363" y="359"/>
                  </a:cubicBezTo>
                  <a:cubicBezTo>
                    <a:pt x="362" y="361"/>
                    <a:pt x="360" y="361"/>
                    <a:pt x="359" y="362"/>
                  </a:cubicBezTo>
                  <a:cubicBezTo>
                    <a:pt x="358" y="363"/>
                    <a:pt x="360" y="364"/>
                    <a:pt x="359" y="365"/>
                  </a:cubicBezTo>
                  <a:cubicBezTo>
                    <a:pt x="358" y="366"/>
                    <a:pt x="353" y="369"/>
                    <a:pt x="353" y="366"/>
                  </a:cubicBezTo>
                  <a:cubicBezTo>
                    <a:pt x="351" y="366"/>
                    <a:pt x="351" y="370"/>
                    <a:pt x="350" y="370"/>
                  </a:cubicBezTo>
                  <a:cubicBezTo>
                    <a:pt x="349" y="369"/>
                    <a:pt x="349" y="368"/>
                    <a:pt x="348" y="367"/>
                  </a:cubicBezTo>
                  <a:cubicBezTo>
                    <a:pt x="346" y="366"/>
                    <a:pt x="346" y="368"/>
                    <a:pt x="346" y="369"/>
                  </a:cubicBezTo>
                  <a:cubicBezTo>
                    <a:pt x="344" y="367"/>
                    <a:pt x="344" y="366"/>
                    <a:pt x="342" y="369"/>
                  </a:cubicBezTo>
                  <a:cubicBezTo>
                    <a:pt x="341" y="372"/>
                    <a:pt x="339" y="369"/>
                    <a:pt x="338" y="368"/>
                  </a:cubicBezTo>
                  <a:cubicBezTo>
                    <a:pt x="335" y="365"/>
                    <a:pt x="334" y="369"/>
                    <a:pt x="333" y="371"/>
                  </a:cubicBezTo>
                  <a:cubicBezTo>
                    <a:pt x="332" y="372"/>
                    <a:pt x="332" y="371"/>
                    <a:pt x="331" y="371"/>
                  </a:cubicBezTo>
                  <a:cubicBezTo>
                    <a:pt x="330" y="371"/>
                    <a:pt x="330" y="371"/>
                    <a:pt x="329" y="371"/>
                  </a:cubicBezTo>
                  <a:cubicBezTo>
                    <a:pt x="328" y="371"/>
                    <a:pt x="329" y="370"/>
                    <a:pt x="328" y="370"/>
                  </a:cubicBezTo>
                  <a:cubicBezTo>
                    <a:pt x="325" y="370"/>
                    <a:pt x="327" y="375"/>
                    <a:pt x="327" y="376"/>
                  </a:cubicBezTo>
                  <a:cubicBezTo>
                    <a:pt x="328" y="377"/>
                    <a:pt x="329" y="378"/>
                    <a:pt x="329" y="379"/>
                  </a:cubicBezTo>
                  <a:cubicBezTo>
                    <a:pt x="330" y="380"/>
                    <a:pt x="330" y="380"/>
                    <a:pt x="330" y="381"/>
                  </a:cubicBezTo>
                  <a:cubicBezTo>
                    <a:pt x="330" y="381"/>
                    <a:pt x="330" y="382"/>
                    <a:pt x="330" y="383"/>
                  </a:cubicBezTo>
                  <a:cubicBezTo>
                    <a:pt x="330" y="383"/>
                    <a:pt x="331" y="385"/>
                    <a:pt x="331" y="386"/>
                  </a:cubicBezTo>
                  <a:cubicBezTo>
                    <a:pt x="330" y="387"/>
                    <a:pt x="328" y="385"/>
                    <a:pt x="327" y="385"/>
                  </a:cubicBezTo>
                  <a:cubicBezTo>
                    <a:pt x="325" y="386"/>
                    <a:pt x="325" y="386"/>
                    <a:pt x="324" y="384"/>
                  </a:cubicBezTo>
                  <a:cubicBezTo>
                    <a:pt x="324" y="382"/>
                    <a:pt x="323" y="380"/>
                    <a:pt x="322" y="379"/>
                  </a:cubicBezTo>
                  <a:cubicBezTo>
                    <a:pt x="321" y="380"/>
                    <a:pt x="318" y="383"/>
                    <a:pt x="316" y="382"/>
                  </a:cubicBezTo>
                  <a:cubicBezTo>
                    <a:pt x="315" y="381"/>
                    <a:pt x="314" y="383"/>
                    <a:pt x="313" y="383"/>
                  </a:cubicBezTo>
                  <a:cubicBezTo>
                    <a:pt x="313" y="382"/>
                    <a:pt x="312" y="380"/>
                    <a:pt x="313" y="380"/>
                  </a:cubicBezTo>
                  <a:cubicBezTo>
                    <a:pt x="309" y="380"/>
                    <a:pt x="312" y="376"/>
                    <a:pt x="310" y="375"/>
                  </a:cubicBezTo>
                  <a:cubicBezTo>
                    <a:pt x="308" y="374"/>
                    <a:pt x="305" y="375"/>
                    <a:pt x="303" y="375"/>
                  </a:cubicBezTo>
                  <a:cubicBezTo>
                    <a:pt x="300" y="375"/>
                    <a:pt x="303" y="371"/>
                    <a:pt x="303" y="370"/>
                  </a:cubicBezTo>
                  <a:cubicBezTo>
                    <a:pt x="303" y="369"/>
                    <a:pt x="301" y="365"/>
                    <a:pt x="304" y="365"/>
                  </a:cubicBezTo>
                  <a:cubicBezTo>
                    <a:pt x="303" y="363"/>
                    <a:pt x="302" y="363"/>
                    <a:pt x="300" y="363"/>
                  </a:cubicBezTo>
                  <a:cubicBezTo>
                    <a:pt x="297" y="363"/>
                    <a:pt x="298" y="360"/>
                    <a:pt x="296" y="359"/>
                  </a:cubicBezTo>
                  <a:cubicBezTo>
                    <a:pt x="296" y="357"/>
                    <a:pt x="296" y="357"/>
                    <a:pt x="296" y="357"/>
                  </a:cubicBezTo>
                  <a:cubicBezTo>
                    <a:pt x="297" y="356"/>
                    <a:pt x="295" y="355"/>
                    <a:pt x="294" y="354"/>
                  </a:cubicBezTo>
                  <a:cubicBezTo>
                    <a:pt x="293" y="352"/>
                    <a:pt x="296" y="352"/>
                    <a:pt x="295" y="350"/>
                  </a:cubicBezTo>
                  <a:cubicBezTo>
                    <a:pt x="293" y="352"/>
                    <a:pt x="290" y="349"/>
                    <a:pt x="287" y="351"/>
                  </a:cubicBezTo>
                  <a:cubicBezTo>
                    <a:pt x="287" y="351"/>
                    <a:pt x="283" y="354"/>
                    <a:pt x="283" y="353"/>
                  </a:cubicBezTo>
                  <a:cubicBezTo>
                    <a:pt x="281" y="352"/>
                    <a:pt x="283" y="351"/>
                    <a:pt x="283" y="350"/>
                  </a:cubicBezTo>
                  <a:cubicBezTo>
                    <a:pt x="283" y="349"/>
                    <a:pt x="283" y="348"/>
                    <a:pt x="282" y="347"/>
                  </a:cubicBezTo>
                  <a:cubicBezTo>
                    <a:pt x="281" y="346"/>
                    <a:pt x="281" y="346"/>
                    <a:pt x="281" y="344"/>
                  </a:cubicBezTo>
                  <a:cubicBezTo>
                    <a:pt x="280" y="343"/>
                    <a:pt x="281" y="342"/>
                    <a:pt x="282" y="342"/>
                  </a:cubicBezTo>
                  <a:cubicBezTo>
                    <a:pt x="281" y="340"/>
                    <a:pt x="282" y="339"/>
                    <a:pt x="282" y="337"/>
                  </a:cubicBezTo>
                  <a:cubicBezTo>
                    <a:pt x="284" y="339"/>
                    <a:pt x="285" y="333"/>
                    <a:pt x="285" y="333"/>
                  </a:cubicBezTo>
                  <a:cubicBezTo>
                    <a:pt x="288" y="333"/>
                    <a:pt x="286" y="332"/>
                    <a:pt x="288" y="330"/>
                  </a:cubicBezTo>
                  <a:cubicBezTo>
                    <a:pt x="288" y="330"/>
                    <a:pt x="290" y="330"/>
                    <a:pt x="290" y="330"/>
                  </a:cubicBezTo>
                  <a:cubicBezTo>
                    <a:pt x="290" y="328"/>
                    <a:pt x="288" y="328"/>
                    <a:pt x="288" y="327"/>
                  </a:cubicBezTo>
                  <a:cubicBezTo>
                    <a:pt x="290" y="327"/>
                    <a:pt x="289" y="324"/>
                    <a:pt x="289" y="323"/>
                  </a:cubicBezTo>
                  <a:cubicBezTo>
                    <a:pt x="289" y="320"/>
                    <a:pt x="288" y="318"/>
                    <a:pt x="288" y="316"/>
                  </a:cubicBezTo>
                  <a:cubicBezTo>
                    <a:pt x="287" y="314"/>
                    <a:pt x="287" y="312"/>
                    <a:pt x="286" y="311"/>
                  </a:cubicBezTo>
                  <a:cubicBezTo>
                    <a:pt x="285" y="310"/>
                    <a:pt x="285" y="308"/>
                    <a:pt x="283" y="308"/>
                  </a:cubicBezTo>
                  <a:cubicBezTo>
                    <a:pt x="283" y="308"/>
                    <a:pt x="283" y="309"/>
                    <a:pt x="282" y="309"/>
                  </a:cubicBezTo>
                  <a:cubicBezTo>
                    <a:pt x="281" y="308"/>
                    <a:pt x="280" y="306"/>
                    <a:pt x="279" y="305"/>
                  </a:cubicBezTo>
                  <a:cubicBezTo>
                    <a:pt x="279" y="304"/>
                    <a:pt x="279" y="302"/>
                    <a:pt x="278" y="301"/>
                  </a:cubicBezTo>
                  <a:cubicBezTo>
                    <a:pt x="276" y="300"/>
                    <a:pt x="273" y="299"/>
                    <a:pt x="272" y="297"/>
                  </a:cubicBezTo>
                  <a:cubicBezTo>
                    <a:pt x="271" y="298"/>
                    <a:pt x="271" y="300"/>
                    <a:pt x="271" y="301"/>
                  </a:cubicBezTo>
                  <a:cubicBezTo>
                    <a:pt x="270" y="302"/>
                    <a:pt x="270" y="302"/>
                    <a:pt x="270" y="302"/>
                  </a:cubicBezTo>
                  <a:cubicBezTo>
                    <a:pt x="270" y="302"/>
                    <a:pt x="270" y="301"/>
                    <a:pt x="269" y="300"/>
                  </a:cubicBezTo>
                  <a:cubicBezTo>
                    <a:pt x="268" y="299"/>
                    <a:pt x="267" y="300"/>
                    <a:pt x="266" y="300"/>
                  </a:cubicBezTo>
                  <a:cubicBezTo>
                    <a:pt x="265" y="299"/>
                    <a:pt x="264" y="298"/>
                    <a:pt x="262" y="298"/>
                  </a:cubicBezTo>
                  <a:cubicBezTo>
                    <a:pt x="261" y="298"/>
                    <a:pt x="261" y="300"/>
                    <a:pt x="260" y="299"/>
                  </a:cubicBezTo>
                  <a:cubicBezTo>
                    <a:pt x="259" y="299"/>
                    <a:pt x="259" y="298"/>
                    <a:pt x="260" y="297"/>
                  </a:cubicBezTo>
                  <a:cubicBezTo>
                    <a:pt x="260" y="296"/>
                    <a:pt x="261" y="296"/>
                    <a:pt x="261" y="295"/>
                  </a:cubicBezTo>
                  <a:cubicBezTo>
                    <a:pt x="262" y="293"/>
                    <a:pt x="259" y="293"/>
                    <a:pt x="260" y="291"/>
                  </a:cubicBezTo>
                  <a:cubicBezTo>
                    <a:pt x="259" y="291"/>
                    <a:pt x="258" y="292"/>
                    <a:pt x="257" y="292"/>
                  </a:cubicBezTo>
                  <a:cubicBezTo>
                    <a:pt x="254" y="292"/>
                    <a:pt x="257" y="290"/>
                    <a:pt x="258" y="289"/>
                  </a:cubicBezTo>
                  <a:cubicBezTo>
                    <a:pt x="257" y="288"/>
                    <a:pt x="256" y="287"/>
                    <a:pt x="255" y="287"/>
                  </a:cubicBezTo>
                  <a:cubicBezTo>
                    <a:pt x="254" y="286"/>
                    <a:pt x="251" y="288"/>
                    <a:pt x="250" y="289"/>
                  </a:cubicBezTo>
                  <a:cubicBezTo>
                    <a:pt x="249" y="289"/>
                    <a:pt x="250" y="291"/>
                    <a:pt x="249" y="291"/>
                  </a:cubicBezTo>
                  <a:cubicBezTo>
                    <a:pt x="248" y="292"/>
                    <a:pt x="247" y="291"/>
                    <a:pt x="246" y="291"/>
                  </a:cubicBezTo>
                  <a:cubicBezTo>
                    <a:pt x="246" y="291"/>
                    <a:pt x="243" y="289"/>
                    <a:pt x="244" y="290"/>
                  </a:cubicBezTo>
                  <a:cubicBezTo>
                    <a:pt x="243" y="290"/>
                    <a:pt x="242" y="289"/>
                    <a:pt x="241" y="288"/>
                  </a:cubicBezTo>
                  <a:cubicBezTo>
                    <a:pt x="240" y="288"/>
                    <a:pt x="239" y="289"/>
                    <a:pt x="238" y="290"/>
                  </a:cubicBezTo>
                  <a:cubicBezTo>
                    <a:pt x="236" y="291"/>
                    <a:pt x="235" y="292"/>
                    <a:pt x="234" y="294"/>
                  </a:cubicBezTo>
                  <a:cubicBezTo>
                    <a:pt x="233" y="295"/>
                    <a:pt x="231" y="295"/>
                    <a:pt x="229" y="296"/>
                  </a:cubicBezTo>
                  <a:cubicBezTo>
                    <a:pt x="227" y="296"/>
                    <a:pt x="228" y="298"/>
                    <a:pt x="227" y="299"/>
                  </a:cubicBezTo>
                  <a:cubicBezTo>
                    <a:pt x="226" y="300"/>
                    <a:pt x="224" y="301"/>
                    <a:pt x="223" y="303"/>
                  </a:cubicBezTo>
                  <a:cubicBezTo>
                    <a:pt x="223" y="305"/>
                    <a:pt x="223" y="306"/>
                    <a:pt x="220" y="306"/>
                  </a:cubicBezTo>
                  <a:cubicBezTo>
                    <a:pt x="218" y="306"/>
                    <a:pt x="217" y="307"/>
                    <a:pt x="215" y="307"/>
                  </a:cubicBezTo>
                  <a:cubicBezTo>
                    <a:pt x="215" y="307"/>
                    <a:pt x="214" y="307"/>
                    <a:pt x="213" y="307"/>
                  </a:cubicBezTo>
                  <a:cubicBezTo>
                    <a:pt x="213" y="307"/>
                    <a:pt x="213" y="306"/>
                    <a:pt x="213" y="305"/>
                  </a:cubicBezTo>
                  <a:cubicBezTo>
                    <a:pt x="213" y="304"/>
                    <a:pt x="210" y="303"/>
                    <a:pt x="209" y="303"/>
                  </a:cubicBezTo>
                  <a:cubicBezTo>
                    <a:pt x="207" y="303"/>
                    <a:pt x="208" y="305"/>
                    <a:pt x="205" y="304"/>
                  </a:cubicBezTo>
                  <a:cubicBezTo>
                    <a:pt x="202" y="304"/>
                    <a:pt x="201" y="304"/>
                    <a:pt x="200" y="303"/>
                  </a:cubicBezTo>
                  <a:cubicBezTo>
                    <a:pt x="198" y="302"/>
                    <a:pt x="200" y="301"/>
                    <a:pt x="198" y="301"/>
                  </a:cubicBezTo>
                  <a:cubicBezTo>
                    <a:pt x="196" y="300"/>
                    <a:pt x="194" y="300"/>
                    <a:pt x="193" y="302"/>
                  </a:cubicBezTo>
                  <a:cubicBezTo>
                    <a:pt x="191" y="303"/>
                    <a:pt x="190" y="306"/>
                    <a:pt x="189" y="308"/>
                  </a:cubicBezTo>
                  <a:cubicBezTo>
                    <a:pt x="188" y="309"/>
                    <a:pt x="186" y="311"/>
                    <a:pt x="186" y="312"/>
                  </a:cubicBezTo>
                  <a:cubicBezTo>
                    <a:pt x="182" y="309"/>
                    <a:pt x="185" y="307"/>
                    <a:pt x="184" y="305"/>
                  </a:cubicBezTo>
                  <a:cubicBezTo>
                    <a:pt x="183" y="302"/>
                    <a:pt x="179" y="304"/>
                    <a:pt x="177" y="304"/>
                  </a:cubicBezTo>
                  <a:cubicBezTo>
                    <a:pt x="177" y="305"/>
                    <a:pt x="177" y="305"/>
                    <a:pt x="177" y="305"/>
                  </a:cubicBezTo>
                  <a:cubicBezTo>
                    <a:pt x="175" y="305"/>
                    <a:pt x="172" y="306"/>
                    <a:pt x="169" y="306"/>
                  </a:cubicBezTo>
                  <a:cubicBezTo>
                    <a:pt x="167" y="306"/>
                    <a:pt x="166" y="305"/>
                    <a:pt x="164" y="304"/>
                  </a:cubicBezTo>
                  <a:cubicBezTo>
                    <a:pt x="163" y="303"/>
                    <a:pt x="162" y="303"/>
                    <a:pt x="161" y="303"/>
                  </a:cubicBezTo>
                  <a:cubicBezTo>
                    <a:pt x="160" y="303"/>
                    <a:pt x="161" y="305"/>
                    <a:pt x="160" y="305"/>
                  </a:cubicBezTo>
                  <a:cubicBezTo>
                    <a:pt x="159" y="305"/>
                    <a:pt x="156" y="303"/>
                    <a:pt x="156" y="302"/>
                  </a:cubicBezTo>
                  <a:cubicBezTo>
                    <a:pt x="156" y="302"/>
                    <a:pt x="156" y="306"/>
                    <a:pt x="155" y="305"/>
                  </a:cubicBezTo>
                  <a:cubicBezTo>
                    <a:pt x="154" y="303"/>
                    <a:pt x="152" y="302"/>
                    <a:pt x="151" y="300"/>
                  </a:cubicBezTo>
                  <a:cubicBezTo>
                    <a:pt x="151" y="301"/>
                    <a:pt x="145" y="301"/>
                    <a:pt x="145" y="299"/>
                  </a:cubicBezTo>
                  <a:cubicBezTo>
                    <a:pt x="145" y="299"/>
                    <a:pt x="145" y="297"/>
                    <a:pt x="145" y="297"/>
                  </a:cubicBezTo>
                  <a:cubicBezTo>
                    <a:pt x="144" y="296"/>
                    <a:pt x="142" y="297"/>
                    <a:pt x="141" y="297"/>
                  </a:cubicBezTo>
                  <a:cubicBezTo>
                    <a:pt x="139" y="296"/>
                    <a:pt x="135" y="294"/>
                    <a:pt x="135" y="292"/>
                  </a:cubicBezTo>
                  <a:cubicBezTo>
                    <a:pt x="134" y="290"/>
                    <a:pt x="131" y="287"/>
                    <a:pt x="129" y="290"/>
                  </a:cubicBezTo>
                  <a:cubicBezTo>
                    <a:pt x="128" y="291"/>
                    <a:pt x="124" y="286"/>
                    <a:pt x="124" y="286"/>
                  </a:cubicBezTo>
                  <a:cubicBezTo>
                    <a:pt x="123" y="284"/>
                    <a:pt x="120" y="284"/>
                    <a:pt x="118" y="283"/>
                  </a:cubicBezTo>
                  <a:cubicBezTo>
                    <a:pt x="115" y="281"/>
                    <a:pt x="112" y="279"/>
                    <a:pt x="109" y="276"/>
                  </a:cubicBezTo>
                  <a:cubicBezTo>
                    <a:pt x="108" y="275"/>
                    <a:pt x="107" y="275"/>
                    <a:pt x="105" y="275"/>
                  </a:cubicBezTo>
                  <a:cubicBezTo>
                    <a:pt x="104" y="275"/>
                    <a:pt x="104" y="276"/>
                    <a:pt x="103" y="276"/>
                  </a:cubicBezTo>
                  <a:cubicBezTo>
                    <a:pt x="103" y="279"/>
                    <a:pt x="101" y="280"/>
                    <a:pt x="99" y="277"/>
                  </a:cubicBezTo>
                  <a:cubicBezTo>
                    <a:pt x="97" y="275"/>
                    <a:pt x="95" y="274"/>
                    <a:pt x="92" y="274"/>
                  </a:cubicBezTo>
                  <a:cubicBezTo>
                    <a:pt x="92" y="274"/>
                    <a:pt x="90" y="273"/>
                    <a:pt x="90" y="273"/>
                  </a:cubicBezTo>
                  <a:cubicBezTo>
                    <a:pt x="89" y="272"/>
                    <a:pt x="90" y="271"/>
                    <a:pt x="89" y="270"/>
                  </a:cubicBezTo>
                  <a:cubicBezTo>
                    <a:pt x="88" y="270"/>
                    <a:pt x="88" y="270"/>
                    <a:pt x="87" y="269"/>
                  </a:cubicBezTo>
                  <a:cubicBezTo>
                    <a:pt x="85" y="268"/>
                    <a:pt x="84" y="269"/>
                    <a:pt x="83" y="268"/>
                  </a:cubicBezTo>
                  <a:cubicBezTo>
                    <a:pt x="80" y="268"/>
                    <a:pt x="79" y="265"/>
                    <a:pt x="78" y="263"/>
                  </a:cubicBezTo>
                  <a:cubicBezTo>
                    <a:pt x="76" y="262"/>
                    <a:pt x="74" y="266"/>
                    <a:pt x="73" y="263"/>
                  </a:cubicBezTo>
                  <a:cubicBezTo>
                    <a:pt x="73" y="262"/>
                    <a:pt x="73" y="261"/>
                    <a:pt x="73" y="260"/>
                  </a:cubicBezTo>
                  <a:cubicBezTo>
                    <a:pt x="72" y="259"/>
                    <a:pt x="72" y="258"/>
                    <a:pt x="71" y="257"/>
                  </a:cubicBezTo>
                  <a:cubicBezTo>
                    <a:pt x="71" y="255"/>
                    <a:pt x="70" y="255"/>
                    <a:pt x="69" y="254"/>
                  </a:cubicBezTo>
                  <a:cubicBezTo>
                    <a:pt x="68" y="253"/>
                    <a:pt x="68" y="251"/>
                    <a:pt x="67" y="249"/>
                  </a:cubicBezTo>
                  <a:cubicBezTo>
                    <a:pt x="70" y="247"/>
                    <a:pt x="70" y="249"/>
                    <a:pt x="72" y="251"/>
                  </a:cubicBezTo>
                  <a:cubicBezTo>
                    <a:pt x="72" y="252"/>
                    <a:pt x="74" y="252"/>
                    <a:pt x="74" y="251"/>
                  </a:cubicBezTo>
                  <a:cubicBezTo>
                    <a:pt x="75" y="249"/>
                    <a:pt x="76" y="250"/>
                    <a:pt x="77" y="248"/>
                  </a:cubicBezTo>
                  <a:cubicBezTo>
                    <a:pt x="78" y="247"/>
                    <a:pt x="77" y="246"/>
                    <a:pt x="76" y="245"/>
                  </a:cubicBezTo>
                  <a:cubicBezTo>
                    <a:pt x="75" y="244"/>
                    <a:pt x="76" y="242"/>
                    <a:pt x="75" y="242"/>
                  </a:cubicBezTo>
                  <a:cubicBezTo>
                    <a:pt x="72" y="241"/>
                    <a:pt x="72" y="241"/>
                    <a:pt x="70" y="239"/>
                  </a:cubicBezTo>
                  <a:cubicBezTo>
                    <a:pt x="67" y="236"/>
                    <a:pt x="67" y="231"/>
                    <a:pt x="67" y="230"/>
                  </a:cubicBezTo>
                  <a:cubicBezTo>
                    <a:pt x="67" y="230"/>
                    <a:pt x="70" y="229"/>
                    <a:pt x="67" y="228"/>
                  </a:cubicBezTo>
                  <a:cubicBezTo>
                    <a:pt x="65" y="227"/>
                    <a:pt x="63" y="225"/>
                    <a:pt x="60" y="224"/>
                  </a:cubicBezTo>
                  <a:cubicBezTo>
                    <a:pt x="57" y="222"/>
                    <a:pt x="58" y="217"/>
                    <a:pt x="53" y="214"/>
                  </a:cubicBezTo>
                  <a:cubicBezTo>
                    <a:pt x="49" y="214"/>
                    <a:pt x="40" y="214"/>
                    <a:pt x="40" y="209"/>
                  </a:cubicBezTo>
                  <a:cubicBezTo>
                    <a:pt x="39" y="209"/>
                    <a:pt x="37" y="211"/>
                    <a:pt x="36" y="210"/>
                  </a:cubicBezTo>
                  <a:cubicBezTo>
                    <a:pt x="35" y="209"/>
                    <a:pt x="33" y="208"/>
                    <a:pt x="33" y="207"/>
                  </a:cubicBezTo>
                  <a:cubicBezTo>
                    <a:pt x="33" y="206"/>
                    <a:pt x="33" y="204"/>
                    <a:pt x="32" y="203"/>
                  </a:cubicBezTo>
                  <a:cubicBezTo>
                    <a:pt x="32" y="202"/>
                    <a:pt x="31" y="201"/>
                    <a:pt x="30" y="200"/>
                  </a:cubicBezTo>
                  <a:cubicBezTo>
                    <a:pt x="29" y="199"/>
                    <a:pt x="26" y="199"/>
                    <a:pt x="25" y="198"/>
                  </a:cubicBezTo>
                  <a:cubicBezTo>
                    <a:pt x="24" y="197"/>
                    <a:pt x="21" y="195"/>
                    <a:pt x="20" y="197"/>
                  </a:cubicBezTo>
                  <a:cubicBezTo>
                    <a:pt x="19" y="195"/>
                    <a:pt x="16" y="196"/>
                    <a:pt x="15" y="195"/>
                  </a:cubicBezTo>
                  <a:cubicBezTo>
                    <a:pt x="14" y="192"/>
                    <a:pt x="18" y="193"/>
                    <a:pt x="19" y="193"/>
                  </a:cubicBezTo>
                  <a:cubicBezTo>
                    <a:pt x="22" y="193"/>
                    <a:pt x="21" y="190"/>
                    <a:pt x="19" y="189"/>
                  </a:cubicBezTo>
                  <a:cubicBezTo>
                    <a:pt x="18" y="189"/>
                    <a:pt x="18" y="188"/>
                    <a:pt x="18" y="187"/>
                  </a:cubicBezTo>
                  <a:cubicBezTo>
                    <a:pt x="18" y="186"/>
                    <a:pt x="17" y="185"/>
                    <a:pt x="17" y="184"/>
                  </a:cubicBezTo>
                  <a:cubicBezTo>
                    <a:pt x="17" y="183"/>
                    <a:pt x="16" y="183"/>
                    <a:pt x="16" y="182"/>
                  </a:cubicBezTo>
                  <a:cubicBezTo>
                    <a:pt x="15" y="181"/>
                    <a:pt x="16" y="180"/>
                    <a:pt x="15" y="179"/>
                  </a:cubicBezTo>
                  <a:cubicBezTo>
                    <a:pt x="15" y="177"/>
                    <a:pt x="12" y="176"/>
                    <a:pt x="10" y="176"/>
                  </a:cubicBezTo>
                  <a:cubicBezTo>
                    <a:pt x="8" y="176"/>
                    <a:pt x="6" y="179"/>
                    <a:pt x="4" y="176"/>
                  </a:cubicBezTo>
                  <a:cubicBezTo>
                    <a:pt x="4" y="176"/>
                    <a:pt x="2" y="173"/>
                    <a:pt x="4" y="173"/>
                  </a:cubicBezTo>
                  <a:cubicBezTo>
                    <a:pt x="3" y="172"/>
                    <a:pt x="2" y="171"/>
                    <a:pt x="1" y="170"/>
                  </a:cubicBezTo>
                  <a:cubicBezTo>
                    <a:pt x="0" y="169"/>
                    <a:pt x="1" y="168"/>
                    <a:pt x="0" y="167"/>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90" name="Freeform 2064">
              <a:extLst>
                <a:ext uri="{FF2B5EF4-FFF2-40B4-BE49-F238E27FC236}">
                  <a16:creationId xmlns:a16="http://schemas.microsoft.com/office/drawing/2014/main" xmlns="" id="{AE82133B-180C-4C2D-93E6-8D57F27FF830}"/>
                </a:ext>
              </a:extLst>
            </p:cNvPr>
            <p:cNvSpPr>
              <a:spLocks/>
            </p:cNvSpPr>
            <p:nvPr/>
          </p:nvSpPr>
          <p:spPr bwMode="auto">
            <a:xfrm>
              <a:off x="7366764" y="2766959"/>
              <a:ext cx="18908" cy="8422"/>
            </a:xfrm>
            <a:custGeom>
              <a:avLst/>
              <a:gdLst>
                <a:gd name="T0" fmla="*/ 2 w 7"/>
                <a:gd name="T1" fmla="*/ 1 h 3"/>
                <a:gd name="T2" fmla="*/ 5 w 7"/>
                <a:gd name="T3" fmla="*/ 1 h 3"/>
                <a:gd name="T4" fmla="*/ 4 w 7"/>
                <a:gd name="T5" fmla="*/ 2 h 3"/>
                <a:gd name="T6" fmla="*/ 6 w 7"/>
                <a:gd name="T7" fmla="*/ 2 h 3"/>
                <a:gd name="T8" fmla="*/ 5 w 7"/>
                <a:gd name="T9" fmla="*/ 3 h 3"/>
                <a:gd name="T10" fmla="*/ 2 w 7"/>
                <a:gd name="T11" fmla="*/ 1 h 3"/>
              </a:gdLst>
              <a:ahLst/>
              <a:cxnLst>
                <a:cxn ang="0">
                  <a:pos x="T0" y="T1"/>
                </a:cxn>
                <a:cxn ang="0">
                  <a:pos x="T2" y="T3"/>
                </a:cxn>
                <a:cxn ang="0">
                  <a:pos x="T4" y="T5"/>
                </a:cxn>
                <a:cxn ang="0">
                  <a:pos x="T6" y="T7"/>
                </a:cxn>
                <a:cxn ang="0">
                  <a:pos x="T8" y="T9"/>
                </a:cxn>
                <a:cxn ang="0">
                  <a:pos x="T10" y="T11"/>
                </a:cxn>
              </a:cxnLst>
              <a:rect l="0" t="0" r="r" b="b"/>
              <a:pathLst>
                <a:path w="7" h="3">
                  <a:moveTo>
                    <a:pt x="2" y="1"/>
                  </a:moveTo>
                  <a:cubicBezTo>
                    <a:pt x="3" y="0"/>
                    <a:pt x="4" y="0"/>
                    <a:pt x="5" y="1"/>
                  </a:cubicBezTo>
                  <a:cubicBezTo>
                    <a:pt x="4" y="2"/>
                    <a:pt x="4" y="2"/>
                    <a:pt x="4" y="2"/>
                  </a:cubicBezTo>
                  <a:cubicBezTo>
                    <a:pt x="4" y="1"/>
                    <a:pt x="5" y="1"/>
                    <a:pt x="6" y="2"/>
                  </a:cubicBezTo>
                  <a:cubicBezTo>
                    <a:pt x="7" y="3"/>
                    <a:pt x="4" y="2"/>
                    <a:pt x="5" y="3"/>
                  </a:cubicBezTo>
                  <a:cubicBezTo>
                    <a:pt x="4" y="3"/>
                    <a:pt x="0" y="2"/>
                    <a:pt x="2" y="1"/>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91" name="Freeform 2065">
              <a:extLst>
                <a:ext uri="{FF2B5EF4-FFF2-40B4-BE49-F238E27FC236}">
                  <a16:creationId xmlns:a16="http://schemas.microsoft.com/office/drawing/2014/main" xmlns="" id="{E2E83B62-DCDB-40CF-B022-805C7E5A6292}"/>
                </a:ext>
              </a:extLst>
            </p:cNvPr>
            <p:cNvSpPr>
              <a:spLocks/>
            </p:cNvSpPr>
            <p:nvPr/>
          </p:nvSpPr>
          <p:spPr bwMode="auto">
            <a:xfrm>
              <a:off x="7366764" y="2766959"/>
              <a:ext cx="18908" cy="8422"/>
            </a:xfrm>
            <a:custGeom>
              <a:avLst/>
              <a:gdLst>
                <a:gd name="T0" fmla="*/ 2 w 7"/>
                <a:gd name="T1" fmla="*/ 1 h 3"/>
                <a:gd name="T2" fmla="*/ 5 w 7"/>
                <a:gd name="T3" fmla="*/ 1 h 3"/>
                <a:gd name="T4" fmla="*/ 4 w 7"/>
                <a:gd name="T5" fmla="*/ 2 h 3"/>
                <a:gd name="T6" fmla="*/ 6 w 7"/>
                <a:gd name="T7" fmla="*/ 2 h 3"/>
                <a:gd name="T8" fmla="*/ 5 w 7"/>
                <a:gd name="T9" fmla="*/ 3 h 3"/>
                <a:gd name="T10" fmla="*/ 2 w 7"/>
                <a:gd name="T11" fmla="*/ 1 h 3"/>
              </a:gdLst>
              <a:ahLst/>
              <a:cxnLst>
                <a:cxn ang="0">
                  <a:pos x="T0" y="T1"/>
                </a:cxn>
                <a:cxn ang="0">
                  <a:pos x="T2" y="T3"/>
                </a:cxn>
                <a:cxn ang="0">
                  <a:pos x="T4" y="T5"/>
                </a:cxn>
                <a:cxn ang="0">
                  <a:pos x="T6" y="T7"/>
                </a:cxn>
                <a:cxn ang="0">
                  <a:pos x="T8" y="T9"/>
                </a:cxn>
                <a:cxn ang="0">
                  <a:pos x="T10" y="T11"/>
                </a:cxn>
              </a:cxnLst>
              <a:rect l="0" t="0" r="r" b="b"/>
              <a:pathLst>
                <a:path w="7" h="3">
                  <a:moveTo>
                    <a:pt x="2" y="1"/>
                  </a:moveTo>
                  <a:cubicBezTo>
                    <a:pt x="3" y="0"/>
                    <a:pt x="4" y="0"/>
                    <a:pt x="5" y="1"/>
                  </a:cubicBezTo>
                  <a:cubicBezTo>
                    <a:pt x="4" y="2"/>
                    <a:pt x="4" y="2"/>
                    <a:pt x="4" y="2"/>
                  </a:cubicBezTo>
                  <a:cubicBezTo>
                    <a:pt x="4" y="1"/>
                    <a:pt x="5" y="1"/>
                    <a:pt x="6" y="2"/>
                  </a:cubicBezTo>
                  <a:cubicBezTo>
                    <a:pt x="7" y="3"/>
                    <a:pt x="4" y="2"/>
                    <a:pt x="5" y="3"/>
                  </a:cubicBezTo>
                  <a:cubicBezTo>
                    <a:pt x="4" y="3"/>
                    <a:pt x="0" y="2"/>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92" name="Freeform 2066">
              <a:extLst>
                <a:ext uri="{FF2B5EF4-FFF2-40B4-BE49-F238E27FC236}">
                  <a16:creationId xmlns:a16="http://schemas.microsoft.com/office/drawing/2014/main" xmlns="" id="{0544DC9A-9ACF-4318-81E3-1B4B51489F54}"/>
                </a:ext>
              </a:extLst>
            </p:cNvPr>
            <p:cNvSpPr>
              <a:spLocks/>
            </p:cNvSpPr>
            <p:nvPr/>
          </p:nvSpPr>
          <p:spPr bwMode="auto">
            <a:xfrm>
              <a:off x="7366764" y="2775381"/>
              <a:ext cx="7878" cy="4212"/>
            </a:xfrm>
            <a:custGeom>
              <a:avLst/>
              <a:gdLst>
                <a:gd name="T0" fmla="*/ 1 w 3"/>
                <a:gd name="T1" fmla="*/ 1 h 2"/>
                <a:gd name="T2" fmla="*/ 2 w 3"/>
                <a:gd name="T3" fmla="*/ 0 h 2"/>
                <a:gd name="T4" fmla="*/ 1 w 3"/>
                <a:gd name="T5" fmla="*/ 1 h 2"/>
              </a:gdLst>
              <a:ahLst/>
              <a:cxnLst>
                <a:cxn ang="0">
                  <a:pos x="T0" y="T1"/>
                </a:cxn>
                <a:cxn ang="0">
                  <a:pos x="T2" y="T3"/>
                </a:cxn>
                <a:cxn ang="0">
                  <a:pos x="T4" y="T5"/>
                </a:cxn>
              </a:cxnLst>
              <a:rect l="0" t="0" r="r" b="b"/>
              <a:pathLst>
                <a:path w="3" h="2">
                  <a:moveTo>
                    <a:pt x="1" y="1"/>
                  </a:moveTo>
                  <a:cubicBezTo>
                    <a:pt x="0" y="0"/>
                    <a:pt x="2" y="0"/>
                    <a:pt x="2" y="0"/>
                  </a:cubicBezTo>
                  <a:cubicBezTo>
                    <a:pt x="3" y="1"/>
                    <a:pt x="2" y="2"/>
                    <a:pt x="1" y="1"/>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93" name="Freeform 2067">
              <a:extLst>
                <a:ext uri="{FF2B5EF4-FFF2-40B4-BE49-F238E27FC236}">
                  <a16:creationId xmlns:a16="http://schemas.microsoft.com/office/drawing/2014/main" xmlns="" id="{DEF98C66-FB07-4798-A7EC-7FC6D6EE7CFB}"/>
                </a:ext>
              </a:extLst>
            </p:cNvPr>
            <p:cNvSpPr>
              <a:spLocks/>
            </p:cNvSpPr>
            <p:nvPr/>
          </p:nvSpPr>
          <p:spPr bwMode="auto">
            <a:xfrm>
              <a:off x="7366764" y="2775381"/>
              <a:ext cx="7878" cy="4212"/>
            </a:xfrm>
            <a:custGeom>
              <a:avLst/>
              <a:gdLst>
                <a:gd name="T0" fmla="*/ 1 w 3"/>
                <a:gd name="T1" fmla="*/ 1 h 2"/>
                <a:gd name="T2" fmla="*/ 2 w 3"/>
                <a:gd name="T3" fmla="*/ 0 h 2"/>
                <a:gd name="T4" fmla="*/ 1 w 3"/>
                <a:gd name="T5" fmla="*/ 1 h 2"/>
              </a:gdLst>
              <a:ahLst/>
              <a:cxnLst>
                <a:cxn ang="0">
                  <a:pos x="T0" y="T1"/>
                </a:cxn>
                <a:cxn ang="0">
                  <a:pos x="T2" y="T3"/>
                </a:cxn>
                <a:cxn ang="0">
                  <a:pos x="T4" y="T5"/>
                </a:cxn>
              </a:cxnLst>
              <a:rect l="0" t="0" r="r" b="b"/>
              <a:pathLst>
                <a:path w="3" h="2">
                  <a:moveTo>
                    <a:pt x="1" y="1"/>
                  </a:moveTo>
                  <a:cubicBezTo>
                    <a:pt x="0" y="0"/>
                    <a:pt x="2" y="0"/>
                    <a:pt x="2" y="0"/>
                  </a:cubicBezTo>
                  <a:cubicBezTo>
                    <a:pt x="3" y="1"/>
                    <a:pt x="2" y="2"/>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94" name="Freeform 2068">
              <a:extLst>
                <a:ext uri="{FF2B5EF4-FFF2-40B4-BE49-F238E27FC236}">
                  <a16:creationId xmlns:a16="http://schemas.microsoft.com/office/drawing/2014/main" xmlns="" id="{2207F54A-A247-4387-855E-D3953476646C}"/>
                </a:ext>
              </a:extLst>
            </p:cNvPr>
            <p:cNvSpPr>
              <a:spLocks/>
            </p:cNvSpPr>
            <p:nvPr/>
          </p:nvSpPr>
          <p:spPr bwMode="auto">
            <a:xfrm>
              <a:off x="7377793" y="2775381"/>
              <a:ext cx="3151" cy="140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1"/>
                    <a:pt x="0" y="1"/>
                    <a:pt x="0" y="0"/>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95" name="Freeform 2069">
              <a:extLst>
                <a:ext uri="{FF2B5EF4-FFF2-40B4-BE49-F238E27FC236}">
                  <a16:creationId xmlns:a16="http://schemas.microsoft.com/office/drawing/2014/main" xmlns="" id="{6AF2AE74-6CEE-406D-AE7F-625382E124E6}"/>
                </a:ext>
              </a:extLst>
            </p:cNvPr>
            <p:cNvSpPr>
              <a:spLocks/>
            </p:cNvSpPr>
            <p:nvPr/>
          </p:nvSpPr>
          <p:spPr bwMode="auto">
            <a:xfrm>
              <a:off x="7377793" y="2775381"/>
              <a:ext cx="3151" cy="140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1"/>
                    <a:pt x="0" y="1"/>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96" name="Freeform 2070">
              <a:extLst>
                <a:ext uri="{FF2B5EF4-FFF2-40B4-BE49-F238E27FC236}">
                  <a16:creationId xmlns:a16="http://schemas.microsoft.com/office/drawing/2014/main" xmlns="" id="{73D86056-2840-477B-AD27-39B0CAA6FA7F}"/>
                </a:ext>
              </a:extLst>
            </p:cNvPr>
            <p:cNvSpPr>
              <a:spLocks/>
            </p:cNvSpPr>
            <p:nvPr/>
          </p:nvSpPr>
          <p:spPr bwMode="auto">
            <a:xfrm>
              <a:off x="7358884" y="2776786"/>
              <a:ext cx="1577" cy="2807"/>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0"/>
                  </a:cubicBezTo>
                  <a:cubicBezTo>
                    <a:pt x="1" y="1"/>
                    <a:pt x="1" y="1"/>
                    <a:pt x="1" y="1"/>
                  </a:cubicBezTo>
                  <a:cubicBezTo>
                    <a:pt x="0" y="0"/>
                    <a:pt x="0" y="0"/>
                    <a:pt x="0" y="0"/>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97" name="Freeform 2071">
              <a:extLst>
                <a:ext uri="{FF2B5EF4-FFF2-40B4-BE49-F238E27FC236}">
                  <a16:creationId xmlns:a16="http://schemas.microsoft.com/office/drawing/2014/main" xmlns="" id="{FD8E584C-3595-4DD8-BA3B-27DD01D4DBC9}"/>
                </a:ext>
              </a:extLst>
            </p:cNvPr>
            <p:cNvSpPr>
              <a:spLocks/>
            </p:cNvSpPr>
            <p:nvPr/>
          </p:nvSpPr>
          <p:spPr bwMode="auto">
            <a:xfrm>
              <a:off x="7358884" y="2776786"/>
              <a:ext cx="1577" cy="2807"/>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0"/>
                  </a:cubicBezTo>
                  <a:cubicBezTo>
                    <a:pt x="1" y="1"/>
                    <a:pt x="1" y="1"/>
                    <a:pt x="1" y="1"/>
                  </a:cubicBezTo>
                  <a:cubicBezTo>
                    <a:pt x="0"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98" name="Freeform 2072">
              <a:extLst>
                <a:ext uri="{FF2B5EF4-FFF2-40B4-BE49-F238E27FC236}">
                  <a16:creationId xmlns:a16="http://schemas.microsoft.com/office/drawing/2014/main" xmlns="" id="{8B3FD454-99EF-4ADA-B33C-B17D4D18CBE7}"/>
                </a:ext>
              </a:extLst>
            </p:cNvPr>
            <p:cNvSpPr>
              <a:spLocks/>
            </p:cNvSpPr>
            <p:nvPr/>
          </p:nvSpPr>
          <p:spPr bwMode="auto">
            <a:xfrm>
              <a:off x="912933" y="1819455"/>
              <a:ext cx="4727" cy="2807"/>
            </a:xfrm>
            <a:custGeom>
              <a:avLst/>
              <a:gdLst>
                <a:gd name="T0" fmla="*/ 2 w 2"/>
                <a:gd name="T1" fmla="*/ 1 h 1"/>
                <a:gd name="T2" fmla="*/ 0 w 2"/>
                <a:gd name="T3" fmla="*/ 1 h 1"/>
                <a:gd name="T4" fmla="*/ 2 w 2"/>
                <a:gd name="T5" fmla="*/ 1 h 1"/>
              </a:gdLst>
              <a:ahLst/>
              <a:cxnLst>
                <a:cxn ang="0">
                  <a:pos x="T0" y="T1"/>
                </a:cxn>
                <a:cxn ang="0">
                  <a:pos x="T2" y="T3"/>
                </a:cxn>
                <a:cxn ang="0">
                  <a:pos x="T4" y="T5"/>
                </a:cxn>
              </a:cxnLst>
              <a:rect l="0" t="0" r="r" b="b"/>
              <a:pathLst>
                <a:path w="2" h="1">
                  <a:moveTo>
                    <a:pt x="2" y="1"/>
                  </a:moveTo>
                  <a:cubicBezTo>
                    <a:pt x="2" y="0"/>
                    <a:pt x="1" y="1"/>
                    <a:pt x="0" y="1"/>
                  </a:cubicBezTo>
                  <a:cubicBezTo>
                    <a:pt x="1" y="1"/>
                    <a:pt x="2" y="1"/>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099" name="Freeform 2073">
              <a:extLst>
                <a:ext uri="{FF2B5EF4-FFF2-40B4-BE49-F238E27FC236}">
                  <a16:creationId xmlns:a16="http://schemas.microsoft.com/office/drawing/2014/main" xmlns="" id="{1A41EBA6-A74F-420C-A909-AD4928C0573D}"/>
                </a:ext>
              </a:extLst>
            </p:cNvPr>
            <p:cNvSpPr>
              <a:spLocks/>
            </p:cNvSpPr>
            <p:nvPr/>
          </p:nvSpPr>
          <p:spPr bwMode="auto">
            <a:xfrm>
              <a:off x="912933" y="1819455"/>
              <a:ext cx="4727" cy="2807"/>
            </a:xfrm>
            <a:custGeom>
              <a:avLst/>
              <a:gdLst>
                <a:gd name="T0" fmla="*/ 2 w 2"/>
                <a:gd name="T1" fmla="*/ 1 h 1"/>
                <a:gd name="T2" fmla="*/ 0 w 2"/>
                <a:gd name="T3" fmla="*/ 1 h 1"/>
                <a:gd name="T4" fmla="*/ 2 w 2"/>
                <a:gd name="T5" fmla="*/ 1 h 1"/>
              </a:gdLst>
              <a:ahLst/>
              <a:cxnLst>
                <a:cxn ang="0">
                  <a:pos x="T0" y="T1"/>
                </a:cxn>
                <a:cxn ang="0">
                  <a:pos x="T2" y="T3"/>
                </a:cxn>
                <a:cxn ang="0">
                  <a:pos x="T4" y="T5"/>
                </a:cxn>
              </a:cxnLst>
              <a:rect l="0" t="0" r="r" b="b"/>
              <a:pathLst>
                <a:path w="2" h="1">
                  <a:moveTo>
                    <a:pt x="2" y="1"/>
                  </a:moveTo>
                  <a:cubicBezTo>
                    <a:pt x="2" y="0"/>
                    <a:pt x="1" y="1"/>
                    <a:pt x="0" y="1"/>
                  </a:cubicBezTo>
                  <a:cubicBezTo>
                    <a:pt x="1" y="1"/>
                    <a:pt x="2" y="1"/>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00" name="Freeform 2074">
              <a:extLst>
                <a:ext uri="{FF2B5EF4-FFF2-40B4-BE49-F238E27FC236}">
                  <a16:creationId xmlns:a16="http://schemas.microsoft.com/office/drawing/2014/main" xmlns="" id="{9BCE7985-6D91-4F4C-88EA-C4FDE92D0309}"/>
                </a:ext>
              </a:extLst>
            </p:cNvPr>
            <p:cNvSpPr>
              <a:spLocks/>
            </p:cNvSpPr>
            <p:nvPr/>
          </p:nvSpPr>
          <p:spPr bwMode="auto">
            <a:xfrm>
              <a:off x="892449" y="1825071"/>
              <a:ext cx="9453" cy="421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2" y="0"/>
                    <a:pt x="1" y="1"/>
                    <a:pt x="0" y="2"/>
                  </a:cubicBezTo>
                  <a:cubicBezTo>
                    <a:pt x="1" y="1"/>
                    <a:pt x="2" y="1"/>
                    <a:pt x="3"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01" name="Freeform 2075">
              <a:extLst>
                <a:ext uri="{FF2B5EF4-FFF2-40B4-BE49-F238E27FC236}">
                  <a16:creationId xmlns:a16="http://schemas.microsoft.com/office/drawing/2014/main" xmlns="" id="{E302061D-3C86-4D79-944F-51946467C7C9}"/>
                </a:ext>
              </a:extLst>
            </p:cNvPr>
            <p:cNvSpPr>
              <a:spLocks/>
            </p:cNvSpPr>
            <p:nvPr/>
          </p:nvSpPr>
          <p:spPr bwMode="auto">
            <a:xfrm>
              <a:off x="892449" y="1825071"/>
              <a:ext cx="9453" cy="421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2" y="0"/>
                    <a:pt x="1" y="1"/>
                    <a:pt x="0" y="2"/>
                  </a:cubicBezTo>
                  <a:cubicBezTo>
                    <a:pt x="1" y="1"/>
                    <a:pt x="2" y="1"/>
                    <a:pt x="3"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02" name="Freeform 2076">
              <a:extLst>
                <a:ext uri="{FF2B5EF4-FFF2-40B4-BE49-F238E27FC236}">
                  <a16:creationId xmlns:a16="http://schemas.microsoft.com/office/drawing/2014/main" xmlns="" id="{E22F2FF2-A1D0-4C86-92C7-7BB7FF94966F}"/>
                </a:ext>
              </a:extLst>
            </p:cNvPr>
            <p:cNvSpPr>
              <a:spLocks/>
            </p:cNvSpPr>
            <p:nvPr/>
          </p:nvSpPr>
          <p:spPr bwMode="auto">
            <a:xfrm>
              <a:off x="848331" y="1931752"/>
              <a:ext cx="89812" cy="74396"/>
            </a:xfrm>
            <a:custGeom>
              <a:avLst/>
              <a:gdLst>
                <a:gd name="T0" fmla="*/ 7 w 32"/>
                <a:gd name="T1" fmla="*/ 10 h 30"/>
                <a:gd name="T2" fmla="*/ 6 w 32"/>
                <a:gd name="T3" fmla="*/ 11 h 30"/>
                <a:gd name="T4" fmla="*/ 9 w 32"/>
                <a:gd name="T5" fmla="*/ 11 h 30"/>
                <a:gd name="T6" fmla="*/ 11 w 32"/>
                <a:gd name="T7" fmla="*/ 11 h 30"/>
                <a:gd name="T8" fmla="*/ 10 w 32"/>
                <a:gd name="T9" fmla="*/ 14 h 30"/>
                <a:gd name="T10" fmla="*/ 14 w 32"/>
                <a:gd name="T11" fmla="*/ 14 h 30"/>
                <a:gd name="T12" fmla="*/ 7 w 32"/>
                <a:gd name="T13" fmla="*/ 17 h 30"/>
                <a:gd name="T14" fmla="*/ 13 w 32"/>
                <a:gd name="T15" fmla="*/ 17 h 30"/>
                <a:gd name="T16" fmla="*/ 12 w 32"/>
                <a:gd name="T17" fmla="*/ 18 h 30"/>
                <a:gd name="T18" fmla="*/ 14 w 32"/>
                <a:gd name="T19" fmla="*/ 17 h 30"/>
                <a:gd name="T20" fmla="*/ 12 w 32"/>
                <a:gd name="T21" fmla="*/ 18 h 30"/>
                <a:gd name="T22" fmla="*/ 14 w 32"/>
                <a:gd name="T23" fmla="*/ 18 h 30"/>
                <a:gd name="T24" fmla="*/ 15 w 32"/>
                <a:gd name="T25" fmla="*/ 19 h 30"/>
                <a:gd name="T26" fmla="*/ 11 w 32"/>
                <a:gd name="T27" fmla="*/ 21 h 30"/>
                <a:gd name="T28" fmla="*/ 16 w 32"/>
                <a:gd name="T29" fmla="*/ 22 h 30"/>
                <a:gd name="T30" fmla="*/ 19 w 32"/>
                <a:gd name="T31" fmla="*/ 22 h 30"/>
                <a:gd name="T32" fmla="*/ 22 w 32"/>
                <a:gd name="T33" fmla="*/ 19 h 30"/>
                <a:gd name="T34" fmla="*/ 17 w 32"/>
                <a:gd name="T35" fmla="*/ 23 h 30"/>
                <a:gd name="T36" fmla="*/ 16 w 32"/>
                <a:gd name="T37" fmla="*/ 25 h 30"/>
                <a:gd name="T38" fmla="*/ 20 w 32"/>
                <a:gd name="T39" fmla="*/ 27 h 30"/>
                <a:gd name="T40" fmla="*/ 26 w 32"/>
                <a:gd name="T41" fmla="*/ 30 h 30"/>
                <a:gd name="T42" fmla="*/ 29 w 32"/>
                <a:gd name="T43" fmla="*/ 29 h 30"/>
                <a:gd name="T44" fmla="*/ 31 w 32"/>
                <a:gd name="T45" fmla="*/ 26 h 30"/>
                <a:gd name="T46" fmla="*/ 29 w 32"/>
                <a:gd name="T47" fmla="*/ 27 h 30"/>
                <a:gd name="T48" fmla="*/ 29 w 32"/>
                <a:gd name="T49" fmla="*/ 22 h 30"/>
                <a:gd name="T50" fmla="*/ 28 w 32"/>
                <a:gd name="T51" fmla="*/ 18 h 30"/>
                <a:gd name="T52" fmla="*/ 25 w 32"/>
                <a:gd name="T53" fmla="*/ 14 h 30"/>
                <a:gd name="T54" fmla="*/ 25 w 32"/>
                <a:gd name="T55" fmla="*/ 11 h 30"/>
                <a:gd name="T56" fmla="*/ 25 w 32"/>
                <a:gd name="T57" fmla="*/ 7 h 30"/>
                <a:gd name="T58" fmla="*/ 19 w 32"/>
                <a:gd name="T59" fmla="*/ 5 h 30"/>
                <a:gd name="T60" fmla="*/ 12 w 32"/>
                <a:gd name="T61" fmla="*/ 3 h 30"/>
                <a:gd name="T62" fmla="*/ 5 w 32"/>
                <a:gd name="T63" fmla="*/ 0 h 30"/>
                <a:gd name="T64" fmla="*/ 3 w 32"/>
                <a:gd name="T65" fmla="*/ 5 h 30"/>
                <a:gd name="T66" fmla="*/ 5 w 32"/>
                <a:gd name="T67" fmla="*/ 5 h 30"/>
                <a:gd name="T68" fmla="*/ 7 w 32"/>
                <a:gd name="T69" fmla="*/ 3 h 30"/>
                <a:gd name="T70" fmla="*/ 10 w 32"/>
                <a:gd name="T71" fmla="*/ 3 h 30"/>
                <a:gd name="T72" fmla="*/ 8 w 32"/>
                <a:gd name="T73" fmla="*/ 6 h 30"/>
                <a:gd name="T74" fmla="*/ 4 w 32"/>
                <a:gd name="T75" fmla="*/ 6 h 30"/>
                <a:gd name="T76" fmla="*/ 1 w 32"/>
                <a:gd name="T77" fmla="*/ 9 h 30"/>
                <a:gd name="T78" fmla="*/ 6 w 32"/>
                <a:gd name="T79" fmla="*/ 10 h 30"/>
                <a:gd name="T80" fmla="*/ 9 w 32"/>
                <a:gd name="T81" fmla="*/ 9 h 30"/>
                <a:gd name="T82" fmla="*/ 7 w 32"/>
                <a:gd name="T83" fmla="*/ 1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 h="30">
                  <a:moveTo>
                    <a:pt x="7" y="10"/>
                  </a:moveTo>
                  <a:cubicBezTo>
                    <a:pt x="6" y="10"/>
                    <a:pt x="6" y="11"/>
                    <a:pt x="6" y="11"/>
                  </a:cubicBezTo>
                  <a:cubicBezTo>
                    <a:pt x="7" y="12"/>
                    <a:pt x="8" y="12"/>
                    <a:pt x="9" y="11"/>
                  </a:cubicBezTo>
                  <a:cubicBezTo>
                    <a:pt x="8" y="13"/>
                    <a:pt x="10" y="11"/>
                    <a:pt x="11" y="11"/>
                  </a:cubicBezTo>
                  <a:cubicBezTo>
                    <a:pt x="10" y="12"/>
                    <a:pt x="10" y="13"/>
                    <a:pt x="10" y="14"/>
                  </a:cubicBezTo>
                  <a:cubicBezTo>
                    <a:pt x="11" y="13"/>
                    <a:pt x="12" y="14"/>
                    <a:pt x="14" y="14"/>
                  </a:cubicBezTo>
                  <a:cubicBezTo>
                    <a:pt x="11" y="15"/>
                    <a:pt x="9" y="14"/>
                    <a:pt x="7" y="17"/>
                  </a:cubicBezTo>
                  <a:cubicBezTo>
                    <a:pt x="9" y="17"/>
                    <a:pt x="11" y="17"/>
                    <a:pt x="13" y="17"/>
                  </a:cubicBezTo>
                  <a:cubicBezTo>
                    <a:pt x="12" y="17"/>
                    <a:pt x="12" y="17"/>
                    <a:pt x="12" y="18"/>
                  </a:cubicBezTo>
                  <a:cubicBezTo>
                    <a:pt x="12" y="18"/>
                    <a:pt x="13" y="17"/>
                    <a:pt x="14" y="17"/>
                  </a:cubicBezTo>
                  <a:cubicBezTo>
                    <a:pt x="13" y="18"/>
                    <a:pt x="12" y="18"/>
                    <a:pt x="12" y="18"/>
                  </a:cubicBezTo>
                  <a:cubicBezTo>
                    <a:pt x="12" y="19"/>
                    <a:pt x="13" y="19"/>
                    <a:pt x="14" y="18"/>
                  </a:cubicBezTo>
                  <a:cubicBezTo>
                    <a:pt x="13" y="19"/>
                    <a:pt x="14" y="19"/>
                    <a:pt x="15" y="19"/>
                  </a:cubicBezTo>
                  <a:cubicBezTo>
                    <a:pt x="14" y="20"/>
                    <a:pt x="13" y="21"/>
                    <a:pt x="11" y="21"/>
                  </a:cubicBezTo>
                  <a:cubicBezTo>
                    <a:pt x="13" y="23"/>
                    <a:pt x="13" y="22"/>
                    <a:pt x="16" y="22"/>
                  </a:cubicBezTo>
                  <a:cubicBezTo>
                    <a:pt x="13" y="23"/>
                    <a:pt x="18" y="22"/>
                    <a:pt x="19" y="22"/>
                  </a:cubicBezTo>
                  <a:cubicBezTo>
                    <a:pt x="20" y="22"/>
                    <a:pt x="22" y="20"/>
                    <a:pt x="22" y="19"/>
                  </a:cubicBezTo>
                  <a:cubicBezTo>
                    <a:pt x="22" y="22"/>
                    <a:pt x="18" y="22"/>
                    <a:pt x="17" y="23"/>
                  </a:cubicBezTo>
                  <a:cubicBezTo>
                    <a:pt x="15" y="24"/>
                    <a:pt x="15" y="24"/>
                    <a:pt x="16" y="25"/>
                  </a:cubicBezTo>
                  <a:cubicBezTo>
                    <a:pt x="17" y="26"/>
                    <a:pt x="19" y="28"/>
                    <a:pt x="20" y="27"/>
                  </a:cubicBezTo>
                  <a:cubicBezTo>
                    <a:pt x="20" y="27"/>
                    <a:pt x="24" y="30"/>
                    <a:pt x="26" y="30"/>
                  </a:cubicBezTo>
                  <a:cubicBezTo>
                    <a:pt x="27" y="29"/>
                    <a:pt x="28" y="29"/>
                    <a:pt x="29" y="29"/>
                  </a:cubicBezTo>
                  <a:cubicBezTo>
                    <a:pt x="30" y="28"/>
                    <a:pt x="30" y="27"/>
                    <a:pt x="31" y="26"/>
                  </a:cubicBezTo>
                  <a:cubicBezTo>
                    <a:pt x="30" y="26"/>
                    <a:pt x="29" y="27"/>
                    <a:pt x="29" y="27"/>
                  </a:cubicBezTo>
                  <a:cubicBezTo>
                    <a:pt x="29" y="26"/>
                    <a:pt x="31" y="24"/>
                    <a:pt x="29" y="22"/>
                  </a:cubicBezTo>
                  <a:cubicBezTo>
                    <a:pt x="32" y="21"/>
                    <a:pt x="29" y="19"/>
                    <a:pt x="28" y="18"/>
                  </a:cubicBezTo>
                  <a:cubicBezTo>
                    <a:pt x="26" y="17"/>
                    <a:pt x="23" y="17"/>
                    <a:pt x="25" y="14"/>
                  </a:cubicBezTo>
                  <a:cubicBezTo>
                    <a:pt x="26" y="13"/>
                    <a:pt x="25" y="12"/>
                    <a:pt x="25" y="11"/>
                  </a:cubicBezTo>
                  <a:cubicBezTo>
                    <a:pt x="25" y="10"/>
                    <a:pt x="26" y="8"/>
                    <a:pt x="25" y="7"/>
                  </a:cubicBezTo>
                  <a:cubicBezTo>
                    <a:pt x="25" y="6"/>
                    <a:pt x="19" y="5"/>
                    <a:pt x="19" y="5"/>
                  </a:cubicBezTo>
                  <a:cubicBezTo>
                    <a:pt x="17" y="5"/>
                    <a:pt x="13" y="4"/>
                    <a:pt x="12" y="3"/>
                  </a:cubicBezTo>
                  <a:cubicBezTo>
                    <a:pt x="9" y="1"/>
                    <a:pt x="8" y="0"/>
                    <a:pt x="5" y="0"/>
                  </a:cubicBezTo>
                  <a:cubicBezTo>
                    <a:pt x="3" y="1"/>
                    <a:pt x="0" y="3"/>
                    <a:pt x="3" y="5"/>
                  </a:cubicBezTo>
                  <a:cubicBezTo>
                    <a:pt x="4" y="5"/>
                    <a:pt x="5" y="5"/>
                    <a:pt x="5" y="5"/>
                  </a:cubicBezTo>
                  <a:cubicBezTo>
                    <a:pt x="6" y="5"/>
                    <a:pt x="9" y="3"/>
                    <a:pt x="7" y="3"/>
                  </a:cubicBezTo>
                  <a:cubicBezTo>
                    <a:pt x="8" y="3"/>
                    <a:pt x="9" y="4"/>
                    <a:pt x="10" y="3"/>
                  </a:cubicBezTo>
                  <a:cubicBezTo>
                    <a:pt x="9" y="4"/>
                    <a:pt x="8" y="4"/>
                    <a:pt x="8" y="6"/>
                  </a:cubicBezTo>
                  <a:cubicBezTo>
                    <a:pt x="8" y="2"/>
                    <a:pt x="0" y="7"/>
                    <a:pt x="4" y="6"/>
                  </a:cubicBezTo>
                  <a:cubicBezTo>
                    <a:pt x="4" y="8"/>
                    <a:pt x="2" y="8"/>
                    <a:pt x="1" y="9"/>
                  </a:cubicBezTo>
                  <a:cubicBezTo>
                    <a:pt x="3" y="9"/>
                    <a:pt x="6" y="8"/>
                    <a:pt x="6" y="10"/>
                  </a:cubicBezTo>
                  <a:cubicBezTo>
                    <a:pt x="7" y="9"/>
                    <a:pt x="8" y="9"/>
                    <a:pt x="9" y="9"/>
                  </a:cubicBezTo>
                  <a:cubicBezTo>
                    <a:pt x="8" y="9"/>
                    <a:pt x="7" y="10"/>
                    <a:pt x="7" y="1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03" name="Freeform 2077">
              <a:extLst>
                <a:ext uri="{FF2B5EF4-FFF2-40B4-BE49-F238E27FC236}">
                  <a16:creationId xmlns:a16="http://schemas.microsoft.com/office/drawing/2014/main" xmlns="" id="{AC2BA175-D3E6-4517-9A5C-5A5925A30AD3}"/>
                </a:ext>
              </a:extLst>
            </p:cNvPr>
            <p:cNvSpPr>
              <a:spLocks/>
            </p:cNvSpPr>
            <p:nvPr/>
          </p:nvSpPr>
          <p:spPr bwMode="auto">
            <a:xfrm>
              <a:off x="848331" y="1931752"/>
              <a:ext cx="89812" cy="74396"/>
            </a:xfrm>
            <a:custGeom>
              <a:avLst/>
              <a:gdLst>
                <a:gd name="T0" fmla="*/ 7 w 32"/>
                <a:gd name="T1" fmla="*/ 10 h 30"/>
                <a:gd name="T2" fmla="*/ 6 w 32"/>
                <a:gd name="T3" fmla="*/ 11 h 30"/>
                <a:gd name="T4" fmla="*/ 9 w 32"/>
                <a:gd name="T5" fmla="*/ 11 h 30"/>
                <a:gd name="T6" fmla="*/ 11 w 32"/>
                <a:gd name="T7" fmla="*/ 11 h 30"/>
                <a:gd name="T8" fmla="*/ 10 w 32"/>
                <a:gd name="T9" fmla="*/ 14 h 30"/>
                <a:gd name="T10" fmla="*/ 14 w 32"/>
                <a:gd name="T11" fmla="*/ 14 h 30"/>
                <a:gd name="T12" fmla="*/ 7 w 32"/>
                <a:gd name="T13" fmla="*/ 17 h 30"/>
                <a:gd name="T14" fmla="*/ 13 w 32"/>
                <a:gd name="T15" fmla="*/ 17 h 30"/>
                <a:gd name="T16" fmla="*/ 12 w 32"/>
                <a:gd name="T17" fmla="*/ 18 h 30"/>
                <a:gd name="T18" fmla="*/ 14 w 32"/>
                <a:gd name="T19" fmla="*/ 17 h 30"/>
                <a:gd name="T20" fmla="*/ 12 w 32"/>
                <a:gd name="T21" fmla="*/ 18 h 30"/>
                <a:gd name="T22" fmla="*/ 14 w 32"/>
                <a:gd name="T23" fmla="*/ 18 h 30"/>
                <a:gd name="T24" fmla="*/ 15 w 32"/>
                <a:gd name="T25" fmla="*/ 19 h 30"/>
                <a:gd name="T26" fmla="*/ 11 w 32"/>
                <a:gd name="T27" fmla="*/ 21 h 30"/>
                <a:gd name="T28" fmla="*/ 16 w 32"/>
                <a:gd name="T29" fmla="*/ 22 h 30"/>
                <a:gd name="T30" fmla="*/ 19 w 32"/>
                <a:gd name="T31" fmla="*/ 22 h 30"/>
                <a:gd name="T32" fmla="*/ 22 w 32"/>
                <a:gd name="T33" fmla="*/ 19 h 30"/>
                <a:gd name="T34" fmla="*/ 17 w 32"/>
                <a:gd name="T35" fmla="*/ 23 h 30"/>
                <a:gd name="T36" fmla="*/ 16 w 32"/>
                <a:gd name="T37" fmla="*/ 25 h 30"/>
                <a:gd name="T38" fmla="*/ 20 w 32"/>
                <a:gd name="T39" fmla="*/ 27 h 30"/>
                <a:gd name="T40" fmla="*/ 26 w 32"/>
                <a:gd name="T41" fmla="*/ 30 h 30"/>
                <a:gd name="T42" fmla="*/ 29 w 32"/>
                <a:gd name="T43" fmla="*/ 29 h 30"/>
                <a:gd name="T44" fmla="*/ 31 w 32"/>
                <a:gd name="T45" fmla="*/ 26 h 30"/>
                <a:gd name="T46" fmla="*/ 29 w 32"/>
                <a:gd name="T47" fmla="*/ 27 h 30"/>
                <a:gd name="T48" fmla="*/ 29 w 32"/>
                <a:gd name="T49" fmla="*/ 22 h 30"/>
                <a:gd name="T50" fmla="*/ 28 w 32"/>
                <a:gd name="T51" fmla="*/ 18 h 30"/>
                <a:gd name="T52" fmla="*/ 25 w 32"/>
                <a:gd name="T53" fmla="*/ 14 h 30"/>
                <a:gd name="T54" fmla="*/ 25 w 32"/>
                <a:gd name="T55" fmla="*/ 11 h 30"/>
                <a:gd name="T56" fmla="*/ 25 w 32"/>
                <a:gd name="T57" fmla="*/ 7 h 30"/>
                <a:gd name="T58" fmla="*/ 19 w 32"/>
                <a:gd name="T59" fmla="*/ 5 h 30"/>
                <a:gd name="T60" fmla="*/ 12 w 32"/>
                <a:gd name="T61" fmla="*/ 3 h 30"/>
                <a:gd name="T62" fmla="*/ 5 w 32"/>
                <a:gd name="T63" fmla="*/ 0 h 30"/>
                <a:gd name="T64" fmla="*/ 3 w 32"/>
                <a:gd name="T65" fmla="*/ 5 h 30"/>
                <a:gd name="T66" fmla="*/ 5 w 32"/>
                <a:gd name="T67" fmla="*/ 5 h 30"/>
                <a:gd name="T68" fmla="*/ 7 w 32"/>
                <a:gd name="T69" fmla="*/ 3 h 30"/>
                <a:gd name="T70" fmla="*/ 10 w 32"/>
                <a:gd name="T71" fmla="*/ 3 h 30"/>
                <a:gd name="T72" fmla="*/ 8 w 32"/>
                <a:gd name="T73" fmla="*/ 6 h 30"/>
                <a:gd name="T74" fmla="*/ 4 w 32"/>
                <a:gd name="T75" fmla="*/ 6 h 30"/>
                <a:gd name="T76" fmla="*/ 1 w 32"/>
                <a:gd name="T77" fmla="*/ 9 h 30"/>
                <a:gd name="T78" fmla="*/ 6 w 32"/>
                <a:gd name="T79" fmla="*/ 10 h 30"/>
                <a:gd name="T80" fmla="*/ 9 w 32"/>
                <a:gd name="T81" fmla="*/ 9 h 30"/>
                <a:gd name="T82" fmla="*/ 7 w 32"/>
                <a:gd name="T83" fmla="*/ 1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 h="30">
                  <a:moveTo>
                    <a:pt x="7" y="10"/>
                  </a:moveTo>
                  <a:cubicBezTo>
                    <a:pt x="6" y="10"/>
                    <a:pt x="6" y="11"/>
                    <a:pt x="6" y="11"/>
                  </a:cubicBezTo>
                  <a:cubicBezTo>
                    <a:pt x="7" y="12"/>
                    <a:pt x="8" y="12"/>
                    <a:pt x="9" y="11"/>
                  </a:cubicBezTo>
                  <a:cubicBezTo>
                    <a:pt x="8" y="13"/>
                    <a:pt x="10" y="11"/>
                    <a:pt x="11" y="11"/>
                  </a:cubicBezTo>
                  <a:cubicBezTo>
                    <a:pt x="10" y="12"/>
                    <a:pt x="10" y="13"/>
                    <a:pt x="10" y="14"/>
                  </a:cubicBezTo>
                  <a:cubicBezTo>
                    <a:pt x="11" y="13"/>
                    <a:pt x="12" y="14"/>
                    <a:pt x="14" y="14"/>
                  </a:cubicBezTo>
                  <a:cubicBezTo>
                    <a:pt x="11" y="15"/>
                    <a:pt x="9" y="14"/>
                    <a:pt x="7" y="17"/>
                  </a:cubicBezTo>
                  <a:cubicBezTo>
                    <a:pt x="9" y="17"/>
                    <a:pt x="11" y="17"/>
                    <a:pt x="13" y="17"/>
                  </a:cubicBezTo>
                  <a:cubicBezTo>
                    <a:pt x="12" y="17"/>
                    <a:pt x="12" y="17"/>
                    <a:pt x="12" y="18"/>
                  </a:cubicBezTo>
                  <a:cubicBezTo>
                    <a:pt x="12" y="18"/>
                    <a:pt x="13" y="17"/>
                    <a:pt x="14" y="17"/>
                  </a:cubicBezTo>
                  <a:cubicBezTo>
                    <a:pt x="13" y="18"/>
                    <a:pt x="12" y="18"/>
                    <a:pt x="12" y="18"/>
                  </a:cubicBezTo>
                  <a:cubicBezTo>
                    <a:pt x="12" y="19"/>
                    <a:pt x="13" y="19"/>
                    <a:pt x="14" y="18"/>
                  </a:cubicBezTo>
                  <a:cubicBezTo>
                    <a:pt x="13" y="19"/>
                    <a:pt x="14" y="19"/>
                    <a:pt x="15" y="19"/>
                  </a:cubicBezTo>
                  <a:cubicBezTo>
                    <a:pt x="14" y="20"/>
                    <a:pt x="13" y="21"/>
                    <a:pt x="11" y="21"/>
                  </a:cubicBezTo>
                  <a:cubicBezTo>
                    <a:pt x="13" y="23"/>
                    <a:pt x="13" y="22"/>
                    <a:pt x="16" y="22"/>
                  </a:cubicBezTo>
                  <a:cubicBezTo>
                    <a:pt x="13" y="23"/>
                    <a:pt x="18" y="22"/>
                    <a:pt x="19" y="22"/>
                  </a:cubicBezTo>
                  <a:cubicBezTo>
                    <a:pt x="20" y="22"/>
                    <a:pt x="22" y="20"/>
                    <a:pt x="22" y="19"/>
                  </a:cubicBezTo>
                  <a:cubicBezTo>
                    <a:pt x="22" y="22"/>
                    <a:pt x="18" y="22"/>
                    <a:pt x="17" y="23"/>
                  </a:cubicBezTo>
                  <a:cubicBezTo>
                    <a:pt x="15" y="24"/>
                    <a:pt x="15" y="24"/>
                    <a:pt x="16" y="25"/>
                  </a:cubicBezTo>
                  <a:cubicBezTo>
                    <a:pt x="17" y="26"/>
                    <a:pt x="19" y="28"/>
                    <a:pt x="20" y="27"/>
                  </a:cubicBezTo>
                  <a:cubicBezTo>
                    <a:pt x="20" y="27"/>
                    <a:pt x="24" y="30"/>
                    <a:pt x="26" y="30"/>
                  </a:cubicBezTo>
                  <a:cubicBezTo>
                    <a:pt x="27" y="29"/>
                    <a:pt x="28" y="29"/>
                    <a:pt x="29" y="29"/>
                  </a:cubicBezTo>
                  <a:cubicBezTo>
                    <a:pt x="30" y="28"/>
                    <a:pt x="30" y="27"/>
                    <a:pt x="31" y="26"/>
                  </a:cubicBezTo>
                  <a:cubicBezTo>
                    <a:pt x="30" y="26"/>
                    <a:pt x="29" y="27"/>
                    <a:pt x="29" y="27"/>
                  </a:cubicBezTo>
                  <a:cubicBezTo>
                    <a:pt x="29" y="26"/>
                    <a:pt x="31" y="24"/>
                    <a:pt x="29" y="22"/>
                  </a:cubicBezTo>
                  <a:cubicBezTo>
                    <a:pt x="32" y="21"/>
                    <a:pt x="29" y="19"/>
                    <a:pt x="28" y="18"/>
                  </a:cubicBezTo>
                  <a:cubicBezTo>
                    <a:pt x="26" y="17"/>
                    <a:pt x="23" y="17"/>
                    <a:pt x="25" y="14"/>
                  </a:cubicBezTo>
                  <a:cubicBezTo>
                    <a:pt x="26" y="13"/>
                    <a:pt x="25" y="12"/>
                    <a:pt x="25" y="11"/>
                  </a:cubicBezTo>
                  <a:cubicBezTo>
                    <a:pt x="25" y="10"/>
                    <a:pt x="26" y="8"/>
                    <a:pt x="25" y="7"/>
                  </a:cubicBezTo>
                  <a:cubicBezTo>
                    <a:pt x="25" y="6"/>
                    <a:pt x="19" y="5"/>
                    <a:pt x="19" y="5"/>
                  </a:cubicBezTo>
                  <a:cubicBezTo>
                    <a:pt x="17" y="5"/>
                    <a:pt x="13" y="4"/>
                    <a:pt x="12" y="3"/>
                  </a:cubicBezTo>
                  <a:cubicBezTo>
                    <a:pt x="9" y="1"/>
                    <a:pt x="8" y="0"/>
                    <a:pt x="5" y="0"/>
                  </a:cubicBezTo>
                  <a:cubicBezTo>
                    <a:pt x="3" y="1"/>
                    <a:pt x="0" y="3"/>
                    <a:pt x="3" y="5"/>
                  </a:cubicBezTo>
                  <a:cubicBezTo>
                    <a:pt x="4" y="5"/>
                    <a:pt x="5" y="5"/>
                    <a:pt x="5" y="5"/>
                  </a:cubicBezTo>
                  <a:cubicBezTo>
                    <a:pt x="6" y="5"/>
                    <a:pt x="9" y="3"/>
                    <a:pt x="7" y="3"/>
                  </a:cubicBezTo>
                  <a:cubicBezTo>
                    <a:pt x="8" y="3"/>
                    <a:pt x="9" y="4"/>
                    <a:pt x="10" y="3"/>
                  </a:cubicBezTo>
                  <a:cubicBezTo>
                    <a:pt x="9" y="4"/>
                    <a:pt x="8" y="4"/>
                    <a:pt x="8" y="6"/>
                  </a:cubicBezTo>
                  <a:cubicBezTo>
                    <a:pt x="8" y="2"/>
                    <a:pt x="0" y="7"/>
                    <a:pt x="4" y="6"/>
                  </a:cubicBezTo>
                  <a:cubicBezTo>
                    <a:pt x="4" y="8"/>
                    <a:pt x="2" y="8"/>
                    <a:pt x="1" y="9"/>
                  </a:cubicBezTo>
                  <a:cubicBezTo>
                    <a:pt x="3" y="9"/>
                    <a:pt x="6" y="8"/>
                    <a:pt x="6" y="10"/>
                  </a:cubicBezTo>
                  <a:cubicBezTo>
                    <a:pt x="7" y="9"/>
                    <a:pt x="8" y="9"/>
                    <a:pt x="9" y="9"/>
                  </a:cubicBezTo>
                  <a:cubicBezTo>
                    <a:pt x="8" y="9"/>
                    <a:pt x="7" y="10"/>
                    <a:pt x="7" y="1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04" name="Freeform 2078">
              <a:extLst>
                <a:ext uri="{FF2B5EF4-FFF2-40B4-BE49-F238E27FC236}">
                  <a16:creationId xmlns:a16="http://schemas.microsoft.com/office/drawing/2014/main" xmlns="" id="{AACFD55A-63D3-4AA4-B5A0-955DCBCFC199}"/>
                </a:ext>
              </a:extLst>
            </p:cNvPr>
            <p:cNvSpPr>
              <a:spLocks/>
            </p:cNvSpPr>
            <p:nvPr/>
          </p:nvSpPr>
          <p:spPr bwMode="auto">
            <a:xfrm>
              <a:off x="887721" y="1857356"/>
              <a:ext cx="28362" cy="26670"/>
            </a:xfrm>
            <a:custGeom>
              <a:avLst/>
              <a:gdLst>
                <a:gd name="T0" fmla="*/ 2 w 10"/>
                <a:gd name="T1" fmla="*/ 10 h 11"/>
                <a:gd name="T2" fmla="*/ 7 w 10"/>
                <a:gd name="T3" fmla="*/ 6 h 11"/>
                <a:gd name="T4" fmla="*/ 3 w 10"/>
                <a:gd name="T5" fmla="*/ 10 h 11"/>
                <a:gd name="T6" fmla="*/ 9 w 10"/>
                <a:gd name="T7" fmla="*/ 4 h 11"/>
                <a:gd name="T8" fmla="*/ 2 w 10"/>
                <a:gd name="T9" fmla="*/ 6 h 11"/>
                <a:gd name="T10" fmla="*/ 5 w 10"/>
                <a:gd name="T11" fmla="*/ 4 h 11"/>
                <a:gd name="T12" fmla="*/ 6 w 10"/>
                <a:gd name="T13" fmla="*/ 5 h 11"/>
                <a:gd name="T14" fmla="*/ 2 w 10"/>
                <a:gd name="T15" fmla="*/ 1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1">
                  <a:moveTo>
                    <a:pt x="2" y="10"/>
                  </a:moveTo>
                  <a:cubicBezTo>
                    <a:pt x="4" y="10"/>
                    <a:pt x="5" y="7"/>
                    <a:pt x="7" y="6"/>
                  </a:cubicBezTo>
                  <a:cubicBezTo>
                    <a:pt x="6" y="7"/>
                    <a:pt x="4" y="8"/>
                    <a:pt x="3" y="10"/>
                  </a:cubicBezTo>
                  <a:cubicBezTo>
                    <a:pt x="5" y="11"/>
                    <a:pt x="10" y="6"/>
                    <a:pt x="9" y="4"/>
                  </a:cubicBezTo>
                  <a:cubicBezTo>
                    <a:pt x="9" y="0"/>
                    <a:pt x="3" y="5"/>
                    <a:pt x="2" y="6"/>
                  </a:cubicBezTo>
                  <a:cubicBezTo>
                    <a:pt x="3" y="7"/>
                    <a:pt x="6" y="6"/>
                    <a:pt x="5" y="4"/>
                  </a:cubicBezTo>
                  <a:cubicBezTo>
                    <a:pt x="6" y="5"/>
                    <a:pt x="6" y="5"/>
                    <a:pt x="6" y="5"/>
                  </a:cubicBezTo>
                  <a:cubicBezTo>
                    <a:pt x="5" y="5"/>
                    <a:pt x="0" y="7"/>
                    <a:pt x="2" y="1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05" name="Freeform 2079">
              <a:extLst>
                <a:ext uri="{FF2B5EF4-FFF2-40B4-BE49-F238E27FC236}">
                  <a16:creationId xmlns:a16="http://schemas.microsoft.com/office/drawing/2014/main" xmlns="" id="{516768E7-6F41-455E-B1BF-7C9DCFA4597F}"/>
                </a:ext>
              </a:extLst>
            </p:cNvPr>
            <p:cNvSpPr>
              <a:spLocks/>
            </p:cNvSpPr>
            <p:nvPr/>
          </p:nvSpPr>
          <p:spPr bwMode="auto">
            <a:xfrm>
              <a:off x="887721" y="1857356"/>
              <a:ext cx="28362" cy="26670"/>
            </a:xfrm>
            <a:custGeom>
              <a:avLst/>
              <a:gdLst>
                <a:gd name="T0" fmla="*/ 2 w 10"/>
                <a:gd name="T1" fmla="*/ 10 h 11"/>
                <a:gd name="T2" fmla="*/ 7 w 10"/>
                <a:gd name="T3" fmla="*/ 6 h 11"/>
                <a:gd name="T4" fmla="*/ 3 w 10"/>
                <a:gd name="T5" fmla="*/ 10 h 11"/>
                <a:gd name="T6" fmla="*/ 9 w 10"/>
                <a:gd name="T7" fmla="*/ 4 h 11"/>
                <a:gd name="T8" fmla="*/ 2 w 10"/>
                <a:gd name="T9" fmla="*/ 6 h 11"/>
                <a:gd name="T10" fmla="*/ 5 w 10"/>
                <a:gd name="T11" fmla="*/ 4 h 11"/>
                <a:gd name="T12" fmla="*/ 6 w 10"/>
                <a:gd name="T13" fmla="*/ 5 h 11"/>
                <a:gd name="T14" fmla="*/ 2 w 10"/>
                <a:gd name="T15" fmla="*/ 1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1">
                  <a:moveTo>
                    <a:pt x="2" y="10"/>
                  </a:moveTo>
                  <a:cubicBezTo>
                    <a:pt x="4" y="10"/>
                    <a:pt x="5" y="7"/>
                    <a:pt x="7" y="6"/>
                  </a:cubicBezTo>
                  <a:cubicBezTo>
                    <a:pt x="6" y="7"/>
                    <a:pt x="4" y="8"/>
                    <a:pt x="3" y="10"/>
                  </a:cubicBezTo>
                  <a:cubicBezTo>
                    <a:pt x="5" y="11"/>
                    <a:pt x="10" y="6"/>
                    <a:pt x="9" y="4"/>
                  </a:cubicBezTo>
                  <a:cubicBezTo>
                    <a:pt x="9" y="0"/>
                    <a:pt x="3" y="5"/>
                    <a:pt x="2" y="6"/>
                  </a:cubicBezTo>
                  <a:cubicBezTo>
                    <a:pt x="3" y="7"/>
                    <a:pt x="6" y="6"/>
                    <a:pt x="5" y="4"/>
                  </a:cubicBezTo>
                  <a:cubicBezTo>
                    <a:pt x="6" y="5"/>
                    <a:pt x="6" y="5"/>
                    <a:pt x="6" y="5"/>
                  </a:cubicBezTo>
                  <a:cubicBezTo>
                    <a:pt x="5" y="5"/>
                    <a:pt x="0" y="7"/>
                    <a:pt x="2" y="1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06" name="Freeform 2080">
              <a:extLst>
                <a:ext uri="{FF2B5EF4-FFF2-40B4-BE49-F238E27FC236}">
                  <a16:creationId xmlns:a16="http://schemas.microsoft.com/office/drawing/2014/main" xmlns="" id="{8FD9F38D-CCEC-4824-BF1B-1253191ABA91}"/>
                </a:ext>
              </a:extLst>
            </p:cNvPr>
            <p:cNvSpPr>
              <a:spLocks/>
            </p:cNvSpPr>
            <p:nvPr/>
          </p:nvSpPr>
          <p:spPr bwMode="auto">
            <a:xfrm>
              <a:off x="898750" y="1877007"/>
              <a:ext cx="11030" cy="12634"/>
            </a:xfrm>
            <a:custGeom>
              <a:avLst/>
              <a:gdLst>
                <a:gd name="T0" fmla="*/ 4 w 4"/>
                <a:gd name="T1" fmla="*/ 0 h 5"/>
                <a:gd name="T2" fmla="*/ 0 w 4"/>
                <a:gd name="T3" fmla="*/ 5 h 5"/>
                <a:gd name="T4" fmla="*/ 4 w 4"/>
                <a:gd name="T5" fmla="*/ 0 h 5"/>
              </a:gdLst>
              <a:ahLst/>
              <a:cxnLst>
                <a:cxn ang="0">
                  <a:pos x="T0" y="T1"/>
                </a:cxn>
                <a:cxn ang="0">
                  <a:pos x="T2" y="T3"/>
                </a:cxn>
                <a:cxn ang="0">
                  <a:pos x="T4" y="T5"/>
                </a:cxn>
              </a:cxnLst>
              <a:rect l="0" t="0" r="r" b="b"/>
              <a:pathLst>
                <a:path w="4" h="5">
                  <a:moveTo>
                    <a:pt x="4" y="0"/>
                  </a:moveTo>
                  <a:cubicBezTo>
                    <a:pt x="2" y="0"/>
                    <a:pt x="0" y="3"/>
                    <a:pt x="0" y="5"/>
                  </a:cubicBezTo>
                  <a:cubicBezTo>
                    <a:pt x="2" y="4"/>
                    <a:pt x="3" y="2"/>
                    <a:pt x="4"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07" name="Freeform 2081">
              <a:extLst>
                <a:ext uri="{FF2B5EF4-FFF2-40B4-BE49-F238E27FC236}">
                  <a16:creationId xmlns:a16="http://schemas.microsoft.com/office/drawing/2014/main" xmlns="" id="{0877CEDB-1A76-4121-BECE-C3D2A0CA4BCE}"/>
                </a:ext>
              </a:extLst>
            </p:cNvPr>
            <p:cNvSpPr>
              <a:spLocks/>
            </p:cNvSpPr>
            <p:nvPr/>
          </p:nvSpPr>
          <p:spPr bwMode="auto">
            <a:xfrm>
              <a:off x="898750" y="1877007"/>
              <a:ext cx="11030" cy="12634"/>
            </a:xfrm>
            <a:custGeom>
              <a:avLst/>
              <a:gdLst>
                <a:gd name="T0" fmla="*/ 4 w 4"/>
                <a:gd name="T1" fmla="*/ 0 h 5"/>
                <a:gd name="T2" fmla="*/ 0 w 4"/>
                <a:gd name="T3" fmla="*/ 5 h 5"/>
                <a:gd name="T4" fmla="*/ 4 w 4"/>
                <a:gd name="T5" fmla="*/ 0 h 5"/>
              </a:gdLst>
              <a:ahLst/>
              <a:cxnLst>
                <a:cxn ang="0">
                  <a:pos x="T0" y="T1"/>
                </a:cxn>
                <a:cxn ang="0">
                  <a:pos x="T2" y="T3"/>
                </a:cxn>
                <a:cxn ang="0">
                  <a:pos x="T4" y="T5"/>
                </a:cxn>
              </a:cxnLst>
              <a:rect l="0" t="0" r="r" b="b"/>
              <a:pathLst>
                <a:path w="4" h="5">
                  <a:moveTo>
                    <a:pt x="4" y="0"/>
                  </a:moveTo>
                  <a:cubicBezTo>
                    <a:pt x="2" y="0"/>
                    <a:pt x="0" y="3"/>
                    <a:pt x="0" y="5"/>
                  </a:cubicBezTo>
                  <a:cubicBezTo>
                    <a:pt x="2" y="4"/>
                    <a:pt x="3" y="2"/>
                    <a:pt x="4"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08" name="Freeform 2082">
              <a:extLst>
                <a:ext uri="{FF2B5EF4-FFF2-40B4-BE49-F238E27FC236}">
                  <a16:creationId xmlns:a16="http://schemas.microsoft.com/office/drawing/2014/main" xmlns="" id="{38178939-7E94-4B59-9384-7287400792A7}"/>
                </a:ext>
              </a:extLst>
            </p:cNvPr>
            <p:cNvSpPr>
              <a:spLocks/>
            </p:cNvSpPr>
            <p:nvPr/>
          </p:nvSpPr>
          <p:spPr bwMode="auto">
            <a:xfrm>
              <a:off x="898750" y="1886833"/>
              <a:ext cx="29937" cy="15441"/>
            </a:xfrm>
            <a:custGeom>
              <a:avLst/>
              <a:gdLst>
                <a:gd name="T0" fmla="*/ 5 w 11"/>
                <a:gd name="T1" fmla="*/ 3 h 6"/>
                <a:gd name="T2" fmla="*/ 11 w 11"/>
                <a:gd name="T3" fmla="*/ 0 h 6"/>
                <a:gd name="T4" fmla="*/ 0 w 11"/>
                <a:gd name="T5" fmla="*/ 6 h 6"/>
                <a:gd name="T6" fmla="*/ 5 w 11"/>
                <a:gd name="T7" fmla="*/ 3 h 6"/>
              </a:gdLst>
              <a:ahLst/>
              <a:cxnLst>
                <a:cxn ang="0">
                  <a:pos x="T0" y="T1"/>
                </a:cxn>
                <a:cxn ang="0">
                  <a:pos x="T2" y="T3"/>
                </a:cxn>
                <a:cxn ang="0">
                  <a:pos x="T4" y="T5"/>
                </a:cxn>
                <a:cxn ang="0">
                  <a:pos x="T6" y="T7"/>
                </a:cxn>
              </a:cxnLst>
              <a:rect l="0" t="0" r="r" b="b"/>
              <a:pathLst>
                <a:path w="11" h="6">
                  <a:moveTo>
                    <a:pt x="5" y="3"/>
                  </a:moveTo>
                  <a:cubicBezTo>
                    <a:pt x="7" y="3"/>
                    <a:pt x="10" y="2"/>
                    <a:pt x="11" y="0"/>
                  </a:cubicBezTo>
                  <a:cubicBezTo>
                    <a:pt x="7" y="0"/>
                    <a:pt x="3" y="3"/>
                    <a:pt x="0" y="6"/>
                  </a:cubicBezTo>
                  <a:cubicBezTo>
                    <a:pt x="2" y="6"/>
                    <a:pt x="3" y="4"/>
                    <a:pt x="5"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09" name="Freeform 2083">
              <a:extLst>
                <a:ext uri="{FF2B5EF4-FFF2-40B4-BE49-F238E27FC236}">
                  <a16:creationId xmlns:a16="http://schemas.microsoft.com/office/drawing/2014/main" xmlns="" id="{BC8166A9-0345-48B0-B3A8-178CAF387251}"/>
                </a:ext>
              </a:extLst>
            </p:cNvPr>
            <p:cNvSpPr>
              <a:spLocks/>
            </p:cNvSpPr>
            <p:nvPr/>
          </p:nvSpPr>
          <p:spPr bwMode="auto">
            <a:xfrm>
              <a:off x="898750" y="1886833"/>
              <a:ext cx="29937" cy="15441"/>
            </a:xfrm>
            <a:custGeom>
              <a:avLst/>
              <a:gdLst>
                <a:gd name="T0" fmla="*/ 5 w 11"/>
                <a:gd name="T1" fmla="*/ 3 h 6"/>
                <a:gd name="T2" fmla="*/ 11 w 11"/>
                <a:gd name="T3" fmla="*/ 0 h 6"/>
                <a:gd name="T4" fmla="*/ 0 w 11"/>
                <a:gd name="T5" fmla="*/ 6 h 6"/>
                <a:gd name="T6" fmla="*/ 5 w 11"/>
                <a:gd name="T7" fmla="*/ 3 h 6"/>
              </a:gdLst>
              <a:ahLst/>
              <a:cxnLst>
                <a:cxn ang="0">
                  <a:pos x="T0" y="T1"/>
                </a:cxn>
                <a:cxn ang="0">
                  <a:pos x="T2" y="T3"/>
                </a:cxn>
                <a:cxn ang="0">
                  <a:pos x="T4" y="T5"/>
                </a:cxn>
                <a:cxn ang="0">
                  <a:pos x="T6" y="T7"/>
                </a:cxn>
              </a:cxnLst>
              <a:rect l="0" t="0" r="r" b="b"/>
              <a:pathLst>
                <a:path w="11" h="6">
                  <a:moveTo>
                    <a:pt x="5" y="3"/>
                  </a:moveTo>
                  <a:cubicBezTo>
                    <a:pt x="7" y="3"/>
                    <a:pt x="10" y="2"/>
                    <a:pt x="11" y="0"/>
                  </a:cubicBezTo>
                  <a:cubicBezTo>
                    <a:pt x="7" y="0"/>
                    <a:pt x="3" y="3"/>
                    <a:pt x="0" y="6"/>
                  </a:cubicBezTo>
                  <a:cubicBezTo>
                    <a:pt x="2" y="6"/>
                    <a:pt x="3" y="4"/>
                    <a:pt x="5"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10" name="Freeform 2084">
              <a:extLst>
                <a:ext uri="{FF2B5EF4-FFF2-40B4-BE49-F238E27FC236}">
                  <a16:creationId xmlns:a16="http://schemas.microsoft.com/office/drawing/2014/main" xmlns="" id="{385E090E-8B63-40CA-BEA5-03D02870A297}"/>
                </a:ext>
              </a:extLst>
            </p:cNvPr>
            <p:cNvSpPr>
              <a:spLocks/>
            </p:cNvSpPr>
            <p:nvPr/>
          </p:nvSpPr>
          <p:spPr bwMode="auto">
            <a:xfrm>
              <a:off x="903478" y="1857356"/>
              <a:ext cx="12606" cy="4212"/>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3" y="0"/>
                    <a:pt x="1" y="1"/>
                    <a:pt x="0" y="2"/>
                  </a:cubicBezTo>
                  <a:cubicBezTo>
                    <a:pt x="2" y="1"/>
                    <a:pt x="3" y="1"/>
                    <a:pt x="4"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11" name="Freeform 2085">
              <a:extLst>
                <a:ext uri="{FF2B5EF4-FFF2-40B4-BE49-F238E27FC236}">
                  <a16:creationId xmlns:a16="http://schemas.microsoft.com/office/drawing/2014/main" xmlns="" id="{B23D473B-A0BC-4CDF-B244-01130949939A}"/>
                </a:ext>
              </a:extLst>
            </p:cNvPr>
            <p:cNvSpPr>
              <a:spLocks/>
            </p:cNvSpPr>
            <p:nvPr/>
          </p:nvSpPr>
          <p:spPr bwMode="auto">
            <a:xfrm>
              <a:off x="903478" y="1857356"/>
              <a:ext cx="12606" cy="4212"/>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3" y="0"/>
                    <a:pt x="1" y="1"/>
                    <a:pt x="0" y="2"/>
                  </a:cubicBezTo>
                  <a:cubicBezTo>
                    <a:pt x="2" y="1"/>
                    <a:pt x="3" y="1"/>
                    <a:pt x="4"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12" name="Freeform 2086">
              <a:extLst>
                <a:ext uri="{FF2B5EF4-FFF2-40B4-BE49-F238E27FC236}">
                  <a16:creationId xmlns:a16="http://schemas.microsoft.com/office/drawing/2014/main" xmlns="" id="{CA306CC2-9CFB-4522-826E-742E1363CEB6}"/>
                </a:ext>
              </a:extLst>
            </p:cNvPr>
            <p:cNvSpPr>
              <a:spLocks/>
            </p:cNvSpPr>
            <p:nvPr/>
          </p:nvSpPr>
          <p:spPr bwMode="auto">
            <a:xfrm>
              <a:off x="906630" y="1877007"/>
              <a:ext cx="9453" cy="4212"/>
            </a:xfrm>
            <a:custGeom>
              <a:avLst/>
              <a:gdLst>
                <a:gd name="T0" fmla="*/ 3 w 3"/>
                <a:gd name="T1" fmla="*/ 0 h 2"/>
                <a:gd name="T2" fmla="*/ 2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3" y="0"/>
                    <a:pt x="2" y="0"/>
                    <a:pt x="2" y="0"/>
                  </a:cubicBezTo>
                  <a:cubicBezTo>
                    <a:pt x="1" y="0"/>
                    <a:pt x="1" y="2"/>
                    <a:pt x="0" y="2"/>
                  </a:cubicBezTo>
                  <a:cubicBezTo>
                    <a:pt x="1" y="1"/>
                    <a:pt x="2" y="1"/>
                    <a:pt x="3"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13" name="Freeform 2087">
              <a:extLst>
                <a:ext uri="{FF2B5EF4-FFF2-40B4-BE49-F238E27FC236}">
                  <a16:creationId xmlns:a16="http://schemas.microsoft.com/office/drawing/2014/main" xmlns="" id="{B2A16E4C-3E70-4A4B-9112-A396501C05A6}"/>
                </a:ext>
              </a:extLst>
            </p:cNvPr>
            <p:cNvSpPr>
              <a:spLocks/>
            </p:cNvSpPr>
            <p:nvPr/>
          </p:nvSpPr>
          <p:spPr bwMode="auto">
            <a:xfrm>
              <a:off x="906630" y="1877007"/>
              <a:ext cx="9453" cy="4212"/>
            </a:xfrm>
            <a:custGeom>
              <a:avLst/>
              <a:gdLst>
                <a:gd name="T0" fmla="*/ 3 w 3"/>
                <a:gd name="T1" fmla="*/ 0 h 2"/>
                <a:gd name="T2" fmla="*/ 2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3" y="0"/>
                    <a:pt x="2" y="0"/>
                    <a:pt x="2" y="0"/>
                  </a:cubicBezTo>
                  <a:cubicBezTo>
                    <a:pt x="1" y="0"/>
                    <a:pt x="1" y="2"/>
                    <a:pt x="0" y="2"/>
                  </a:cubicBezTo>
                  <a:cubicBezTo>
                    <a:pt x="1" y="1"/>
                    <a:pt x="2" y="1"/>
                    <a:pt x="3"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14" name="Freeform 2088">
              <a:extLst>
                <a:ext uri="{FF2B5EF4-FFF2-40B4-BE49-F238E27FC236}">
                  <a16:creationId xmlns:a16="http://schemas.microsoft.com/office/drawing/2014/main" xmlns="" id="{4A82876C-145A-4B2A-AA2D-D1AC703D6D9D}"/>
                </a:ext>
              </a:extLst>
            </p:cNvPr>
            <p:cNvSpPr>
              <a:spLocks/>
            </p:cNvSpPr>
            <p:nvPr/>
          </p:nvSpPr>
          <p:spPr bwMode="auto">
            <a:xfrm>
              <a:off x="912933" y="1944385"/>
              <a:ext cx="7878" cy="1404"/>
            </a:xfrm>
            <a:custGeom>
              <a:avLst/>
              <a:gdLst>
                <a:gd name="T0" fmla="*/ 1 w 3"/>
                <a:gd name="T1" fmla="*/ 1 h 1"/>
                <a:gd name="T2" fmla="*/ 3 w 3"/>
                <a:gd name="T3" fmla="*/ 0 h 1"/>
                <a:gd name="T4" fmla="*/ 0 w 3"/>
                <a:gd name="T5" fmla="*/ 1 h 1"/>
                <a:gd name="T6" fmla="*/ 1 w 3"/>
                <a:gd name="T7" fmla="*/ 1 h 1"/>
              </a:gdLst>
              <a:ahLst/>
              <a:cxnLst>
                <a:cxn ang="0">
                  <a:pos x="T0" y="T1"/>
                </a:cxn>
                <a:cxn ang="0">
                  <a:pos x="T2" y="T3"/>
                </a:cxn>
                <a:cxn ang="0">
                  <a:pos x="T4" y="T5"/>
                </a:cxn>
                <a:cxn ang="0">
                  <a:pos x="T6" y="T7"/>
                </a:cxn>
              </a:cxnLst>
              <a:rect l="0" t="0" r="r" b="b"/>
              <a:pathLst>
                <a:path w="3" h="1">
                  <a:moveTo>
                    <a:pt x="1" y="1"/>
                  </a:moveTo>
                  <a:cubicBezTo>
                    <a:pt x="2" y="1"/>
                    <a:pt x="2" y="0"/>
                    <a:pt x="3" y="0"/>
                  </a:cubicBezTo>
                  <a:cubicBezTo>
                    <a:pt x="2" y="0"/>
                    <a:pt x="1" y="1"/>
                    <a:pt x="0" y="1"/>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15" name="Freeform 2089">
              <a:extLst>
                <a:ext uri="{FF2B5EF4-FFF2-40B4-BE49-F238E27FC236}">
                  <a16:creationId xmlns:a16="http://schemas.microsoft.com/office/drawing/2014/main" xmlns="" id="{4582CC1C-DB7D-433B-8318-4300BCA7A769}"/>
                </a:ext>
              </a:extLst>
            </p:cNvPr>
            <p:cNvSpPr>
              <a:spLocks/>
            </p:cNvSpPr>
            <p:nvPr/>
          </p:nvSpPr>
          <p:spPr bwMode="auto">
            <a:xfrm>
              <a:off x="912933" y="1944385"/>
              <a:ext cx="7878" cy="1404"/>
            </a:xfrm>
            <a:custGeom>
              <a:avLst/>
              <a:gdLst>
                <a:gd name="T0" fmla="*/ 1 w 3"/>
                <a:gd name="T1" fmla="*/ 1 h 1"/>
                <a:gd name="T2" fmla="*/ 3 w 3"/>
                <a:gd name="T3" fmla="*/ 0 h 1"/>
                <a:gd name="T4" fmla="*/ 0 w 3"/>
                <a:gd name="T5" fmla="*/ 1 h 1"/>
                <a:gd name="T6" fmla="*/ 1 w 3"/>
                <a:gd name="T7" fmla="*/ 1 h 1"/>
              </a:gdLst>
              <a:ahLst/>
              <a:cxnLst>
                <a:cxn ang="0">
                  <a:pos x="T0" y="T1"/>
                </a:cxn>
                <a:cxn ang="0">
                  <a:pos x="T2" y="T3"/>
                </a:cxn>
                <a:cxn ang="0">
                  <a:pos x="T4" y="T5"/>
                </a:cxn>
                <a:cxn ang="0">
                  <a:pos x="T6" y="T7"/>
                </a:cxn>
              </a:cxnLst>
              <a:rect l="0" t="0" r="r" b="b"/>
              <a:pathLst>
                <a:path w="3" h="1">
                  <a:moveTo>
                    <a:pt x="1" y="1"/>
                  </a:moveTo>
                  <a:cubicBezTo>
                    <a:pt x="2" y="1"/>
                    <a:pt x="2" y="0"/>
                    <a:pt x="3" y="0"/>
                  </a:cubicBezTo>
                  <a:cubicBezTo>
                    <a:pt x="2" y="0"/>
                    <a:pt x="1" y="1"/>
                    <a:pt x="0" y="1"/>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16" name="Freeform 2090">
              <a:extLst>
                <a:ext uri="{FF2B5EF4-FFF2-40B4-BE49-F238E27FC236}">
                  <a16:creationId xmlns:a16="http://schemas.microsoft.com/office/drawing/2014/main" xmlns="" id="{58CBE1E4-2B6A-4230-B8D1-322F7DED53B5}"/>
                </a:ext>
              </a:extLst>
            </p:cNvPr>
            <p:cNvSpPr>
              <a:spLocks/>
            </p:cNvSpPr>
            <p:nvPr/>
          </p:nvSpPr>
          <p:spPr bwMode="auto">
            <a:xfrm>
              <a:off x="917659" y="1968249"/>
              <a:ext cx="0" cy="2807"/>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17" name="Freeform 2091">
              <a:extLst>
                <a:ext uri="{FF2B5EF4-FFF2-40B4-BE49-F238E27FC236}">
                  <a16:creationId xmlns:a16="http://schemas.microsoft.com/office/drawing/2014/main" xmlns="" id="{C70D081A-FE64-4909-B195-40E259CE7CB2}"/>
                </a:ext>
              </a:extLst>
            </p:cNvPr>
            <p:cNvSpPr>
              <a:spLocks/>
            </p:cNvSpPr>
            <p:nvPr/>
          </p:nvSpPr>
          <p:spPr bwMode="auto">
            <a:xfrm>
              <a:off x="917659" y="1968249"/>
              <a:ext cx="0" cy="2807"/>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18" name="Freeform 2092">
              <a:extLst>
                <a:ext uri="{FF2B5EF4-FFF2-40B4-BE49-F238E27FC236}">
                  <a16:creationId xmlns:a16="http://schemas.microsoft.com/office/drawing/2014/main" xmlns="" id="{7E336AEB-6A26-4A02-ACEA-5B1D03C8B3F0}"/>
                </a:ext>
              </a:extLst>
            </p:cNvPr>
            <p:cNvSpPr>
              <a:spLocks/>
            </p:cNvSpPr>
            <p:nvPr/>
          </p:nvSpPr>
          <p:spPr bwMode="auto">
            <a:xfrm>
              <a:off x="917659" y="1948597"/>
              <a:ext cx="6303" cy="7019"/>
            </a:xfrm>
            <a:custGeom>
              <a:avLst/>
              <a:gdLst>
                <a:gd name="T0" fmla="*/ 0 w 2"/>
                <a:gd name="T1" fmla="*/ 3 h 3"/>
                <a:gd name="T2" fmla="*/ 2 w 2"/>
                <a:gd name="T3" fmla="*/ 0 h 3"/>
                <a:gd name="T4" fmla="*/ 0 w 2"/>
                <a:gd name="T5" fmla="*/ 3 h 3"/>
              </a:gdLst>
              <a:ahLst/>
              <a:cxnLst>
                <a:cxn ang="0">
                  <a:pos x="T0" y="T1"/>
                </a:cxn>
                <a:cxn ang="0">
                  <a:pos x="T2" y="T3"/>
                </a:cxn>
                <a:cxn ang="0">
                  <a:pos x="T4" y="T5"/>
                </a:cxn>
              </a:cxnLst>
              <a:rect l="0" t="0" r="r" b="b"/>
              <a:pathLst>
                <a:path w="2" h="3">
                  <a:moveTo>
                    <a:pt x="0" y="3"/>
                  </a:moveTo>
                  <a:cubicBezTo>
                    <a:pt x="1" y="3"/>
                    <a:pt x="2" y="1"/>
                    <a:pt x="2" y="0"/>
                  </a:cubicBezTo>
                  <a:cubicBezTo>
                    <a:pt x="0" y="0"/>
                    <a:pt x="1" y="2"/>
                    <a:pt x="0"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19" name="Freeform 2093">
              <a:extLst>
                <a:ext uri="{FF2B5EF4-FFF2-40B4-BE49-F238E27FC236}">
                  <a16:creationId xmlns:a16="http://schemas.microsoft.com/office/drawing/2014/main" xmlns="" id="{B4F641D5-1C6E-4CAB-BF1D-3ADD89FF3106}"/>
                </a:ext>
              </a:extLst>
            </p:cNvPr>
            <p:cNvSpPr>
              <a:spLocks/>
            </p:cNvSpPr>
            <p:nvPr/>
          </p:nvSpPr>
          <p:spPr bwMode="auto">
            <a:xfrm>
              <a:off x="917659" y="1948597"/>
              <a:ext cx="6303" cy="7019"/>
            </a:xfrm>
            <a:custGeom>
              <a:avLst/>
              <a:gdLst>
                <a:gd name="T0" fmla="*/ 0 w 2"/>
                <a:gd name="T1" fmla="*/ 3 h 3"/>
                <a:gd name="T2" fmla="*/ 2 w 2"/>
                <a:gd name="T3" fmla="*/ 0 h 3"/>
                <a:gd name="T4" fmla="*/ 0 w 2"/>
                <a:gd name="T5" fmla="*/ 3 h 3"/>
              </a:gdLst>
              <a:ahLst/>
              <a:cxnLst>
                <a:cxn ang="0">
                  <a:pos x="T0" y="T1"/>
                </a:cxn>
                <a:cxn ang="0">
                  <a:pos x="T2" y="T3"/>
                </a:cxn>
                <a:cxn ang="0">
                  <a:pos x="T4" y="T5"/>
                </a:cxn>
              </a:cxnLst>
              <a:rect l="0" t="0" r="r" b="b"/>
              <a:pathLst>
                <a:path w="2" h="3">
                  <a:moveTo>
                    <a:pt x="0" y="3"/>
                  </a:moveTo>
                  <a:cubicBezTo>
                    <a:pt x="1" y="3"/>
                    <a:pt x="2" y="1"/>
                    <a:pt x="2" y="0"/>
                  </a:cubicBezTo>
                  <a:cubicBezTo>
                    <a:pt x="0" y="0"/>
                    <a:pt x="1" y="2"/>
                    <a:pt x="0"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20" name="Freeform 2094">
              <a:extLst>
                <a:ext uri="{FF2B5EF4-FFF2-40B4-BE49-F238E27FC236}">
                  <a16:creationId xmlns:a16="http://schemas.microsoft.com/office/drawing/2014/main" xmlns="" id="{92D8A283-915A-49E9-AB77-1184AD7B8C3B}"/>
                </a:ext>
              </a:extLst>
            </p:cNvPr>
            <p:cNvSpPr>
              <a:spLocks/>
            </p:cNvSpPr>
            <p:nvPr/>
          </p:nvSpPr>
          <p:spPr bwMode="auto">
            <a:xfrm>
              <a:off x="917659" y="1944385"/>
              <a:ext cx="9453" cy="1404"/>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0"/>
                    <a:pt x="1" y="0"/>
                    <a:pt x="0" y="1"/>
                  </a:cubicBezTo>
                  <a:cubicBezTo>
                    <a:pt x="1" y="1"/>
                    <a:pt x="2" y="1"/>
                    <a:pt x="3"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21" name="Freeform 2095">
              <a:extLst>
                <a:ext uri="{FF2B5EF4-FFF2-40B4-BE49-F238E27FC236}">
                  <a16:creationId xmlns:a16="http://schemas.microsoft.com/office/drawing/2014/main" xmlns="" id="{02385FA0-3287-4B52-81A4-2961CEC10D87}"/>
                </a:ext>
              </a:extLst>
            </p:cNvPr>
            <p:cNvSpPr>
              <a:spLocks/>
            </p:cNvSpPr>
            <p:nvPr/>
          </p:nvSpPr>
          <p:spPr bwMode="auto">
            <a:xfrm>
              <a:off x="917659" y="1944385"/>
              <a:ext cx="9453" cy="1404"/>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0"/>
                    <a:pt x="1" y="0"/>
                    <a:pt x="0" y="1"/>
                  </a:cubicBezTo>
                  <a:cubicBezTo>
                    <a:pt x="1" y="1"/>
                    <a:pt x="2" y="1"/>
                    <a:pt x="3"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22" name="Freeform 2096">
              <a:extLst>
                <a:ext uri="{FF2B5EF4-FFF2-40B4-BE49-F238E27FC236}">
                  <a16:creationId xmlns:a16="http://schemas.microsoft.com/office/drawing/2014/main" xmlns="" id="{EA68D452-E1F9-4709-90CE-9160B7017121}"/>
                </a:ext>
              </a:extLst>
            </p:cNvPr>
            <p:cNvSpPr>
              <a:spLocks/>
            </p:cNvSpPr>
            <p:nvPr/>
          </p:nvSpPr>
          <p:spPr bwMode="auto">
            <a:xfrm>
              <a:off x="920809" y="1944385"/>
              <a:ext cx="7878" cy="7019"/>
            </a:xfrm>
            <a:custGeom>
              <a:avLst/>
              <a:gdLst>
                <a:gd name="T0" fmla="*/ 2 w 3"/>
                <a:gd name="T1" fmla="*/ 0 h 3"/>
                <a:gd name="T2" fmla="*/ 0 w 3"/>
                <a:gd name="T3" fmla="*/ 1 h 3"/>
                <a:gd name="T4" fmla="*/ 1 w 3"/>
                <a:gd name="T5" fmla="*/ 3 h 3"/>
                <a:gd name="T6" fmla="*/ 2 w 3"/>
                <a:gd name="T7" fmla="*/ 0 h 3"/>
              </a:gdLst>
              <a:ahLst/>
              <a:cxnLst>
                <a:cxn ang="0">
                  <a:pos x="T0" y="T1"/>
                </a:cxn>
                <a:cxn ang="0">
                  <a:pos x="T2" y="T3"/>
                </a:cxn>
                <a:cxn ang="0">
                  <a:pos x="T4" y="T5"/>
                </a:cxn>
                <a:cxn ang="0">
                  <a:pos x="T6" y="T7"/>
                </a:cxn>
              </a:cxnLst>
              <a:rect l="0" t="0" r="r" b="b"/>
              <a:pathLst>
                <a:path w="3" h="3">
                  <a:moveTo>
                    <a:pt x="2" y="0"/>
                  </a:moveTo>
                  <a:cubicBezTo>
                    <a:pt x="2" y="1"/>
                    <a:pt x="1" y="1"/>
                    <a:pt x="0" y="1"/>
                  </a:cubicBezTo>
                  <a:cubicBezTo>
                    <a:pt x="2" y="1"/>
                    <a:pt x="2" y="3"/>
                    <a:pt x="1" y="3"/>
                  </a:cubicBezTo>
                  <a:cubicBezTo>
                    <a:pt x="2" y="3"/>
                    <a:pt x="3" y="1"/>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23" name="Freeform 2097">
              <a:extLst>
                <a:ext uri="{FF2B5EF4-FFF2-40B4-BE49-F238E27FC236}">
                  <a16:creationId xmlns:a16="http://schemas.microsoft.com/office/drawing/2014/main" xmlns="" id="{189C4D83-12E8-45BD-87A7-47CF32803DFB}"/>
                </a:ext>
              </a:extLst>
            </p:cNvPr>
            <p:cNvSpPr>
              <a:spLocks/>
            </p:cNvSpPr>
            <p:nvPr/>
          </p:nvSpPr>
          <p:spPr bwMode="auto">
            <a:xfrm>
              <a:off x="920809" y="1944385"/>
              <a:ext cx="7878" cy="7019"/>
            </a:xfrm>
            <a:custGeom>
              <a:avLst/>
              <a:gdLst>
                <a:gd name="T0" fmla="*/ 2 w 3"/>
                <a:gd name="T1" fmla="*/ 0 h 3"/>
                <a:gd name="T2" fmla="*/ 0 w 3"/>
                <a:gd name="T3" fmla="*/ 1 h 3"/>
                <a:gd name="T4" fmla="*/ 1 w 3"/>
                <a:gd name="T5" fmla="*/ 3 h 3"/>
                <a:gd name="T6" fmla="*/ 2 w 3"/>
                <a:gd name="T7" fmla="*/ 0 h 3"/>
              </a:gdLst>
              <a:ahLst/>
              <a:cxnLst>
                <a:cxn ang="0">
                  <a:pos x="T0" y="T1"/>
                </a:cxn>
                <a:cxn ang="0">
                  <a:pos x="T2" y="T3"/>
                </a:cxn>
                <a:cxn ang="0">
                  <a:pos x="T4" y="T5"/>
                </a:cxn>
                <a:cxn ang="0">
                  <a:pos x="T6" y="T7"/>
                </a:cxn>
              </a:cxnLst>
              <a:rect l="0" t="0" r="r" b="b"/>
              <a:pathLst>
                <a:path w="3" h="3">
                  <a:moveTo>
                    <a:pt x="2" y="0"/>
                  </a:moveTo>
                  <a:cubicBezTo>
                    <a:pt x="2" y="1"/>
                    <a:pt x="1" y="1"/>
                    <a:pt x="0" y="1"/>
                  </a:cubicBezTo>
                  <a:cubicBezTo>
                    <a:pt x="2" y="1"/>
                    <a:pt x="2" y="3"/>
                    <a:pt x="1" y="3"/>
                  </a:cubicBezTo>
                  <a:cubicBezTo>
                    <a:pt x="2" y="3"/>
                    <a:pt x="3" y="1"/>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24" name="Freeform 2098">
              <a:extLst>
                <a:ext uri="{FF2B5EF4-FFF2-40B4-BE49-F238E27FC236}">
                  <a16:creationId xmlns:a16="http://schemas.microsoft.com/office/drawing/2014/main" xmlns="" id="{C6EC3D42-9496-475E-A9AF-FBF3AA5675BD}"/>
                </a:ext>
              </a:extLst>
            </p:cNvPr>
            <p:cNvSpPr>
              <a:spLocks/>
            </p:cNvSpPr>
            <p:nvPr/>
          </p:nvSpPr>
          <p:spPr bwMode="auto">
            <a:xfrm>
              <a:off x="927112" y="1951404"/>
              <a:ext cx="1577" cy="421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0"/>
                    <a:pt x="0" y="1"/>
                    <a:pt x="0" y="2"/>
                  </a:cubicBezTo>
                  <a:cubicBezTo>
                    <a:pt x="0" y="1"/>
                    <a:pt x="1" y="1"/>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25" name="Freeform 2099">
              <a:extLst>
                <a:ext uri="{FF2B5EF4-FFF2-40B4-BE49-F238E27FC236}">
                  <a16:creationId xmlns:a16="http://schemas.microsoft.com/office/drawing/2014/main" xmlns="" id="{3CF063E3-B391-4FC0-B10B-8A5F9FB9975B}"/>
                </a:ext>
              </a:extLst>
            </p:cNvPr>
            <p:cNvSpPr>
              <a:spLocks/>
            </p:cNvSpPr>
            <p:nvPr/>
          </p:nvSpPr>
          <p:spPr bwMode="auto">
            <a:xfrm>
              <a:off x="927112" y="1951404"/>
              <a:ext cx="1577" cy="421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0"/>
                    <a:pt x="0" y="1"/>
                    <a:pt x="0" y="2"/>
                  </a:cubicBezTo>
                  <a:cubicBezTo>
                    <a:pt x="0" y="1"/>
                    <a:pt x="1" y="1"/>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26" name="Freeform 2100">
              <a:extLst>
                <a:ext uri="{FF2B5EF4-FFF2-40B4-BE49-F238E27FC236}">
                  <a16:creationId xmlns:a16="http://schemas.microsoft.com/office/drawing/2014/main" xmlns="" id="{1E4C2EB9-C790-4D52-B007-69B9A06F0C45}"/>
                </a:ext>
              </a:extLst>
            </p:cNvPr>
            <p:cNvSpPr>
              <a:spLocks/>
            </p:cNvSpPr>
            <p:nvPr/>
          </p:nvSpPr>
          <p:spPr bwMode="auto">
            <a:xfrm>
              <a:off x="927112" y="1964037"/>
              <a:ext cx="7878" cy="7019"/>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cubicBezTo>
                    <a:pt x="3" y="1"/>
                    <a:pt x="2" y="1"/>
                    <a:pt x="0" y="0"/>
                  </a:cubicBezTo>
                  <a:cubicBezTo>
                    <a:pt x="0" y="1"/>
                    <a:pt x="2" y="2"/>
                    <a:pt x="3"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27" name="Freeform 2101">
              <a:extLst>
                <a:ext uri="{FF2B5EF4-FFF2-40B4-BE49-F238E27FC236}">
                  <a16:creationId xmlns:a16="http://schemas.microsoft.com/office/drawing/2014/main" xmlns="" id="{6E933EBB-B0D1-4A9F-854C-61F09FDDD375}"/>
                </a:ext>
              </a:extLst>
            </p:cNvPr>
            <p:cNvSpPr>
              <a:spLocks/>
            </p:cNvSpPr>
            <p:nvPr/>
          </p:nvSpPr>
          <p:spPr bwMode="auto">
            <a:xfrm>
              <a:off x="927112" y="1964037"/>
              <a:ext cx="7878" cy="7019"/>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cubicBezTo>
                    <a:pt x="3" y="1"/>
                    <a:pt x="2" y="1"/>
                    <a:pt x="0" y="0"/>
                  </a:cubicBezTo>
                  <a:cubicBezTo>
                    <a:pt x="0" y="1"/>
                    <a:pt x="2" y="2"/>
                    <a:pt x="3"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28" name="Freeform 2102">
              <a:extLst>
                <a:ext uri="{FF2B5EF4-FFF2-40B4-BE49-F238E27FC236}">
                  <a16:creationId xmlns:a16="http://schemas.microsoft.com/office/drawing/2014/main" xmlns="" id="{EDAD93D3-127A-4E7D-8B34-A1726E6F2739}"/>
                </a:ext>
              </a:extLst>
            </p:cNvPr>
            <p:cNvSpPr>
              <a:spLocks/>
            </p:cNvSpPr>
            <p:nvPr/>
          </p:nvSpPr>
          <p:spPr bwMode="auto">
            <a:xfrm>
              <a:off x="928689" y="1971056"/>
              <a:ext cx="3151" cy="2807"/>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29" name="Freeform 2103">
              <a:extLst>
                <a:ext uri="{FF2B5EF4-FFF2-40B4-BE49-F238E27FC236}">
                  <a16:creationId xmlns:a16="http://schemas.microsoft.com/office/drawing/2014/main" xmlns="" id="{7C47A37A-9863-490A-BEC6-32167B44FC18}"/>
                </a:ext>
              </a:extLst>
            </p:cNvPr>
            <p:cNvSpPr>
              <a:spLocks/>
            </p:cNvSpPr>
            <p:nvPr/>
          </p:nvSpPr>
          <p:spPr bwMode="auto">
            <a:xfrm>
              <a:off x="928689" y="1971056"/>
              <a:ext cx="3151" cy="2807"/>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30" name="Freeform 2104">
              <a:extLst>
                <a:ext uri="{FF2B5EF4-FFF2-40B4-BE49-F238E27FC236}">
                  <a16:creationId xmlns:a16="http://schemas.microsoft.com/office/drawing/2014/main" xmlns="" id="{FA373346-1067-4D42-83A1-89E0F50AF1FB}"/>
                </a:ext>
              </a:extLst>
            </p:cNvPr>
            <p:cNvSpPr>
              <a:spLocks/>
            </p:cNvSpPr>
            <p:nvPr/>
          </p:nvSpPr>
          <p:spPr bwMode="auto">
            <a:xfrm>
              <a:off x="928689" y="1948597"/>
              <a:ext cx="3151" cy="5615"/>
            </a:xfrm>
            <a:custGeom>
              <a:avLst/>
              <a:gdLst>
                <a:gd name="T0" fmla="*/ 1 w 1"/>
                <a:gd name="T1" fmla="*/ 0 h 2"/>
                <a:gd name="T2" fmla="*/ 1 w 1"/>
                <a:gd name="T3" fmla="*/ 2 h 2"/>
                <a:gd name="T4" fmla="*/ 1 w 1"/>
                <a:gd name="T5" fmla="*/ 0 h 2"/>
              </a:gdLst>
              <a:ahLst/>
              <a:cxnLst>
                <a:cxn ang="0">
                  <a:pos x="T0" y="T1"/>
                </a:cxn>
                <a:cxn ang="0">
                  <a:pos x="T2" y="T3"/>
                </a:cxn>
                <a:cxn ang="0">
                  <a:pos x="T4" y="T5"/>
                </a:cxn>
              </a:cxnLst>
              <a:rect l="0" t="0" r="r" b="b"/>
              <a:pathLst>
                <a:path w="1" h="2">
                  <a:moveTo>
                    <a:pt x="1" y="0"/>
                  </a:moveTo>
                  <a:cubicBezTo>
                    <a:pt x="1" y="0"/>
                    <a:pt x="0" y="1"/>
                    <a:pt x="1" y="2"/>
                  </a:cubicBezTo>
                  <a:cubicBezTo>
                    <a:pt x="1" y="1"/>
                    <a:pt x="1" y="1"/>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31" name="Freeform 2105">
              <a:extLst>
                <a:ext uri="{FF2B5EF4-FFF2-40B4-BE49-F238E27FC236}">
                  <a16:creationId xmlns:a16="http://schemas.microsoft.com/office/drawing/2014/main" xmlns="" id="{429DAEF3-C756-4FE6-B360-8079B02919F3}"/>
                </a:ext>
              </a:extLst>
            </p:cNvPr>
            <p:cNvSpPr>
              <a:spLocks/>
            </p:cNvSpPr>
            <p:nvPr/>
          </p:nvSpPr>
          <p:spPr bwMode="auto">
            <a:xfrm>
              <a:off x="928689" y="1948597"/>
              <a:ext cx="3151" cy="5615"/>
            </a:xfrm>
            <a:custGeom>
              <a:avLst/>
              <a:gdLst>
                <a:gd name="T0" fmla="*/ 1 w 1"/>
                <a:gd name="T1" fmla="*/ 0 h 2"/>
                <a:gd name="T2" fmla="*/ 1 w 1"/>
                <a:gd name="T3" fmla="*/ 2 h 2"/>
                <a:gd name="T4" fmla="*/ 1 w 1"/>
                <a:gd name="T5" fmla="*/ 0 h 2"/>
              </a:gdLst>
              <a:ahLst/>
              <a:cxnLst>
                <a:cxn ang="0">
                  <a:pos x="T0" y="T1"/>
                </a:cxn>
                <a:cxn ang="0">
                  <a:pos x="T2" y="T3"/>
                </a:cxn>
                <a:cxn ang="0">
                  <a:pos x="T4" y="T5"/>
                </a:cxn>
              </a:cxnLst>
              <a:rect l="0" t="0" r="r" b="b"/>
              <a:pathLst>
                <a:path w="1" h="2">
                  <a:moveTo>
                    <a:pt x="1" y="0"/>
                  </a:moveTo>
                  <a:cubicBezTo>
                    <a:pt x="1" y="0"/>
                    <a:pt x="0" y="1"/>
                    <a:pt x="1" y="2"/>
                  </a:cubicBezTo>
                  <a:cubicBezTo>
                    <a:pt x="1" y="1"/>
                    <a:pt x="1" y="1"/>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32" name="Freeform 2106">
              <a:extLst>
                <a:ext uri="{FF2B5EF4-FFF2-40B4-BE49-F238E27FC236}">
                  <a16:creationId xmlns:a16="http://schemas.microsoft.com/office/drawing/2014/main" xmlns="" id="{3893D986-9389-469C-8F0F-1D3FF17DF463}"/>
                </a:ext>
              </a:extLst>
            </p:cNvPr>
            <p:cNvSpPr>
              <a:spLocks/>
            </p:cNvSpPr>
            <p:nvPr/>
          </p:nvSpPr>
          <p:spPr bwMode="auto">
            <a:xfrm>
              <a:off x="931839" y="1987900"/>
              <a:ext cx="6303" cy="561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0" y="0"/>
                    <a:pt x="0" y="1"/>
                    <a:pt x="0" y="2"/>
                  </a:cubicBezTo>
                  <a:cubicBezTo>
                    <a:pt x="2" y="2"/>
                    <a:pt x="2" y="1"/>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33" name="Freeform 2107">
              <a:extLst>
                <a:ext uri="{FF2B5EF4-FFF2-40B4-BE49-F238E27FC236}">
                  <a16:creationId xmlns:a16="http://schemas.microsoft.com/office/drawing/2014/main" xmlns="" id="{8BFF3285-4DE8-4B0F-80A0-467A19B94D32}"/>
                </a:ext>
              </a:extLst>
            </p:cNvPr>
            <p:cNvSpPr>
              <a:spLocks/>
            </p:cNvSpPr>
            <p:nvPr/>
          </p:nvSpPr>
          <p:spPr bwMode="auto">
            <a:xfrm>
              <a:off x="931839" y="1987900"/>
              <a:ext cx="6303" cy="561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0" y="0"/>
                    <a:pt x="0" y="1"/>
                    <a:pt x="0" y="2"/>
                  </a:cubicBezTo>
                  <a:cubicBezTo>
                    <a:pt x="2" y="2"/>
                    <a:pt x="2" y="1"/>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34" name="Freeform 2108">
              <a:extLst>
                <a:ext uri="{FF2B5EF4-FFF2-40B4-BE49-F238E27FC236}">
                  <a16:creationId xmlns:a16="http://schemas.microsoft.com/office/drawing/2014/main" xmlns="" id="{6F4CACBD-D4F9-44EE-88AB-855B24549A52}"/>
                </a:ext>
              </a:extLst>
            </p:cNvPr>
            <p:cNvSpPr>
              <a:spLocks/>
            </p:cNvSpPr>
            <p:nvPr/>
          </p:nvSpPr>
          <p:spPr bwMode="auto">
            <a:xfrm>
              <a:off x="934992" y="1948597"/>
              <a:ext cx="3151" cy="2807"/>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1"/>
                    <a:pt x="1" y="1"/>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35" name="Freeform 2109">
              <a:extLst>
                <a:ext uri="{FF2B5EF4-FFF2-40B4-BE49-F238E27FC236}">
                  <a16:creationId xmlns:a16="http://schemas.microsoft.com/office/drawing/2014/main" xmlns="" id="{7EEB625E-BBDB-4EBB-A358-F5762099C0EC}"/>
                </a:ext>
              </a:extLst>
            </p:cNvPr>
            <p:cNvSpPr>
              <a:spLocks/>
            </p:cNvSpPr>
            <p:nvPr/>
          </p:nvSpPr>
          <p:spPr bwMode="auto">
            <a:xfrm>
              <a:off x="934992" y="1948597"/>
              <a:ext cx="3151" cy="2807"/>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1"/>
                    <a:pt x="1" y="1"/>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36" name="Freeform 2110">
              <a:extLst>
                <a:ext uri="{FF2B5EF4-FFF2-40B4-BE49-F238E27FC236}">
                  <a16:creationId xmlns:a16="http://schemas.microsoft.com/office/drawing/2014/main" xmlns="" id="{8E783A08-2272-4262-9D7A-4E898D01AC76}"/>
                </a:ext>
              </a:extLst>
            </p:cNvPr>
            <p:cNvSpPr>
              <a:spLocks/>
            </p:cNvSpPr>
            <p:nvPr/>
          </p:nvSpPr>
          <p:spPr bwMode="auto">
            <a:xfrm>
              <a:off x="938142" y="1986496"/>
              <a:ext cx="1577" cy="140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1"/>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37" name="Freeform 2111">
              <a:extLst>
                <a:ext uri="{FF2B5EF4-FFF2-40B4-BE49-F238E27FC236}">
                  <a16:creationId xmlns:a16="http://schemas.microsoft.com/office/drawing/2014/main" xmlns="" id="{5DD9C43E-E2A1-4FF4-B034-84FC3E8BF9AF}"/>
                </a:ext>
              </a:extLst>
            </p:cNvPr>
            <p:cNvSpPr>
              <a:spLocks/>
            </p:cNvSpPr>
            <p:nvPr/>
          </p:nvSpPr>
          <p:spPr bwMode="auto">
            <a:xfrm>
              <a:off x="938142" y="1986496"/>
              <a:ext cx="1577" cy="140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1"/>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38" name="Freeform 2112">
              <a:extLst>
                <a:ext uri="{FF2B5EF4-FFF2-40B4-BE49-F238E27FC236}">
                  <a16:creationId xmlns:a16="http://schemas.microsoft.com/office/drawing/2014/main" xmlns="" id="{9F7CE69B-5854-48D5-9829-68EBCCD7DB23}"/>
                </a:ext>
              </a:extLst>
            </p:cNvPr>
            <p:cNvSpPr>
              <a:spLocks/>
            </p:cNvSpPr>
            <p:nvPr/>
          </p:nvSpPr>
          <p:spPr bwMode="auto">
            <a:xfrm>
              <a:off x="938142" y="1964037"/>
              <a:ext cx="4727" cy="2807"/>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0"/>
                    <a:pt x="0" y="1"/>
                  </a:cubicBezTo>
                  <a:cubicBezTo>
                    <a:pt x="1" y="1"/>
                    <a:pt x="1" y="0"/>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39" name="Freeform 2113">
              <a:extLst>
                <a:ext uri="{FF2B5EF4-FFF2-40B4-BE49-F238E27FC236}">
                  <a16:creationId xmlns:a16="http://schemas.microsoft.com/office/drawing/2014/main" xmlns="" id="{320B3069-09D7-4F22-BEB8-46995D8A0BEF}"/>
                </a:ext>
              </a:extLst>
            </p:cNvPr>
            <p:cNvSpPr>
              <a:spLocks/>
            </p:cNvSpPr>
            <p:nvPr/>
          </p:nvSpPr>
          <p:spPr bwMode="auto">
            <a:xfrm>
              <a:off x="938142" y="1964037"/>
              <a:ext cx="4727" cy="2807"/>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0"/>
                    <a:pt x="0" y="1"/>
                  </a:cubicBezTo>
                  <a:cubicBezTo>
                    <a:pt x="1" y="1"/>
                    <a:pt x="1" y="0"/>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40" name="Freeform 2114">
              <a:extLst>
                <a:ext uri="{FF2B5EF4-FFF2-40B4-BE49-F238E27FC236}">
                  <a16:creationId xmlns:a16="http://schemas.microsoft.com/office/drawing/2014/main" xmlns="" id="{667C2267-BD01-40D9-9B15-C5D18401082B}"/>
                </a:ext>
              </a:extLst>
            </p:cNvPr>
            <p:cNvSpPr>
              <a:spLocks/>
            </p:cNvSpPr>
            <p:nvPr/>
          </p:nvSpPr>
          <p:spPr bwMode="auto">
            <a:xfrm>
              <a:off x="949171" y="1973864"/>
              <a:ext cx="1577" cy="2807"/>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41" name="Freeform 2115">
              <a:extLst>
                <a:ext uri="{FF2B5EF4-FFF2-40B4-BE49-F238E27FC236}">
                  <a16:creationId xmlns:a16="http://schemas.microsoft.com/office/drawing/2014/main" xmlns="" id="{FA0CC9C2-7F2E-40C0-B88E-3403A993A4F7}"/>
                </a:ext>
              </a:extLst>
            </p:cNvPr>
            <p:cNvSpPr>
              <a:spLocks/>
            </p:cNvSpPr>
            <p:nvPr/>
          </p:nvSpPr>
          <p:spPr bwMode="auto">
            <a:xfrm>
              <a:off x="949171" y="1973864"/>
              <a:ext cx="1577" cy="2807"/>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42" name="Freeform 2116">
              <a:extLst>
                <a:ext uri="{FF2B5EF4-FFF2-40B4-BE49-F238E27FC236}">
                  <a16:creationId xmlns:a16="http://schemas.microsoft.com/office/drawing/2014/main" xmlns="" id="{5AA63C6F-68AA-4CCE-9135-ECE6087CCD5B}"/>
                </a:ext>
              </a:extLst>
            </p:cNvPr>
            <p:cNvSpPr>
              <a:spLocks/>
            </p:cNvSpPr>
            <p:nvPr/>
          </p:nvSpPr>
          <p:spPr bwMode="auto">
            <a:xfrm>
              <a:off x="949171" y="1973864"/>
              <a:ext cx="1577" cy="2807"/>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43" name="Freeform 2117">
              <a:extLst>
                <a:ext uri="{FF2B5EF4-FFF2-40B4-BE49-F238E27FC236}">
                  <a16:creationId xmlns:a16="http://schemas.microsoft.com/office/drawing/2014/main" xmlns="" id="{21B8EFBC-212C-4563-BA85-A4243227701B}"/>
                </a:ext>
              </a:extLst>
            </p:cNvPr>
            <p:cNvSpPr>
              <a:spLocks/>
            </p:cNvSpPr>
            <p:nvPr/>
          </p:nvSpPr>
          <p:spPr bwMode="auto">
            <a:xfrm>
              <a:off x="950748" y="1971056"/>
              <a:ext cx="315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44" name="Freeform 2118">
              <a:extLst>
                <a:ext uri="{FF2B5EF4-FFF2-40B4-BE49-F238E27FC236}">
                  <a16:creationId xmlns:a16="http://schemas.microsoft.com/office/drawing/2014/main" xmlns="" id="{AB5B04BD-6C8A-4260-84EA-70F3783CA867}"/>
                </a:ext>
              </a:extLst>
            </p:cNvPr>
            <p:cNvSpPr>
              <a:spLocks/>
            </p:cNvSpPr>
            <p:nvPr/>
          </p:nvSpPr>
          <p:spPr bwMode="auto">
            <a:xfrm>
              <a:off x="950748" y="1971056"/>
              <a:ext cx="315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45" name="Freeform 2119">
              <a:extLst>
                <a:ext uri="{FF2B5EF4-FFF2-40B4-BE49-F238E27FC236}">
                  <a16:creationId xmlns:a16="http://schemas.microsoft.com/office/drawing/2014/main" xmlns="" id="{B61067A2-D7FB-4462-8B3F-C3BADA113A27}"/>
                </a:ext>
              </a:extLst>
            </p:cNvPr>
            <p:cNvSpPr>
              <a:spLocks/>
            </p:cNvSpPr>
            <p:nvPr/>
          </p:nvSpPr>
          <p:spPr bwMode="auto">
            <a:xfrm>
              <a:off x="2488575" y="1698736"/>
              <a:ext cx="7878" cy="7019"/>
            </a:xfrm>
            <a:custGeom>
              <a:avLst/>
              <a:gdLst>
                <a:gd name="T0" fmla="*/ 3 w 3"/>
                <a:gd name="T1" fmla="*/ 1 h 3"/>
                <a:gd name="T2" fmla="*/ 0 w 3"/>
                <a:gd name="T3" fmla="*/ 3 h 3"/>
                <a:gd name="T4" fmla="*/ 3 w 3"/>
                <a:gd name="T5" fmla="*/ 1 h 3"/>
              </a:gdLst>
              <a:ahLst/>
              <a:cxnLst>
                <a:cxn ang="0">
                  <a:pos x="T0" y="T1"/>
                </a:cxn>
                <a:cxn ang="0">
                  <a:pos x="T2" y="T3"/>
                </a:cxn>
                <a:cxn ang="0">
                  <a:pos x="T4" y="T5"/>
                </a:cxn>
              </a:cxnLst>
              <a:rect l="0" t="0" r="r" b="b"/>
              <a:pathLst>
                <a:path w="3" h="3">
                  <a:moveTo>
                    <a:pt x="3" y="1"/>
                  </a:moveTo>
                  <a:cubicBezTo>
                    <a:pt x="2" y="0"/>
                    <a:pt x="1" y="2"/>
                    <a:pt x="0" y="3"/>
                  </a:cubicBezTo>
                  <a:cubicBezTo>
                    <a:pt x="2" y="3"/>
                    <a:pt x="3" y="2"/>
                    <a:pt x="3"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46" name="Freeform 2120">
              <a:extLst>
                <a:ext uri="{FF2B5EF4-FFF2-40B4-BE49-F238E27FC236}">
                  <a16:creationId xmlns:a16="http://schemas.microsoft.com/office/drawing/2014/main" xmlns="" id="{7FE4E2D3-79EC-4EC8-AA45-A4F5F68A62D5}"/>
                </a:ext>
              </a:extLst>
            </p:cNvPr>
            <p:cNvSpPr>
              <a:spLocks/>
            </p:cNvSpPr>
            <p:nvPr/>
          </p:nvSpPr>
          <p:spPr bwMode="auto">
            <a:xfrm>
              <a:off x="2488575" y="1698736"/>
              <a:ext cx="7878" cy="7019"/>
            </a:xfrm>
            <a:custGeom>
              <a:avLst/>
              <a:gdLst>
                <a:gd name="T0" fmla="*/ 3 w 3"/>
                <a:gd name="T1" fmla="*/ 1 h 3"/>
                <a:gd name="T2" fmla="*/ 0 w 3"/>
                <a:gd name="T3" fmla="*/ 3 h 3"/>
                <a:gd name="T4" fmla="*/ 3 w 3"/>
                <a:gd name="T5" fmla="*/ 1 h 3"/>
              </a:gdLst>
              <a:ahLst/>
              <a:cxnLst>
                <a:cxn ang="0">
                  <a:pos x="T0" y="T1"/>
                </a:cxn>
                <a:cxn ang="0">
                  <a:pos x="T2" y="T3"/>
                </a:cxn>
                <a:cxn ang="0">
                  <a:pos x="T4" y="T5"/>
                </a:cxn>
              </a:cxnLst>
              <a:rect l="0" t="0" r="r" b="b"/>
              <a:pathLst>
                <a:path w="3" h="3">
                  <a:moveTo>
                    <a:pt x="3" y="1"/>
                  </a:moveTo>
                  <a:cubicBezTo>
                    <a:pt x="2" y="0"/>
                    <a:pt x="1" y="2"/>
                    <a:pt x="0" y="3"/>
                  </a:cubicBezTo>
                  <a:cubicBezTo>
                    <a:pt x="2" y="3"/>
                    <a:pt x="3" y="2"/>
                    <a:pt x="3"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47" name="Freeform 2121">
              <a:extLst>
                <a:ext uri="{FF2B5EF4-FFF2-40B4-BE49-F238E27FC236}">
                  <a16:creationId xmlns:a16="http://schemas.microsoft.com/office/drawing/2014/main" xmlns="" id="{5AD4773D-526E-42DC-80C5-5BF51AA6ECF9}"/>
                </a:ext>
              </a:extLst>
            </p:cNvPr>
            <p:cNvSpPr>
              <a:spLocks/>
            </p:cNvSpPr>
            <p:nvPr/>
          </p:nvSpPr>
          <p:spPr bwMode="auto">
            <a:xfrm>
              <a:off x="1990672" y="1624340"/>
              <a:ext cx="6303" cy="2807"/>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0"/>
                    <a:pt x="0"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48" name="Freeform 2122">
              <a:extLst>
                <a:ext uri="{FF2B5EF4-FFF2-40B4-BE49-F238E27FC236}">
                  <a16:creationId xmlns:a16="http://schemas.microsoft.com/office/drawing/2014/main" xmlns="" id="{D9992C66-860D-4358-9052-CC95839A6702}"/>
                </a:ext>
              </a:extLst>
            </p:cNvPr>
            <p:cNvSpPr>
              <a:spLocks/>
            </p:cNvSpPr>
            <p:nvPr/>
          </p:nvSpPr>
          <p:spPr bwMode="auto">
            <a:xfrm>
              <a:off x="1990672" y="1624340"/>
              <a:ext cx="6303" cy="2807"/>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0"/>
                    <a:pt x="0"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49" name="Freeform 2123">
              <a:extLst>
                <a:ext uri="{FF2B5EF4-FFF2-40B4-BE49-F238E27FC236}">
                  <a16:creationId xmlns:a16="http://schemas.microsoft.com/office/drawing/2014/main" xmlns="" id="{484BB856-8539-47D7-80D6-80DB77CECAAA}"/>
                </a:ext>
              </a:extLst>
            </p:cNvPr>
            <p:cNvSpPr>
              <a:spLocks/>
            </p:cNvSpPr>
            <p:nvPr/>
          </p:nvSpPr>
          <p:spPr bwMode="auto">
            <a:xfrm>
              <a:off x="2069453" y="1864374"/>
              <a:ext cx="37815" cy="15441"/>
            </a:xfrm>
            <a:custGeom>
              <a:avLst/>
              <a:gdLst>
                <a:gd name="T0" fmla="*/ 12 w 14"/>
                <a:gd name="T1" fmla="*/ 1 h 6"/>
                <a:gd name="T2" fmla="*/ 6 w 14"/>
                <a:gd name="T3" fmla="*/ 0 h 6"/>
                <a:gd name="T4" fmla="*/ 4 w 14"/>
                <a:gd name="T5" fmla="*/ 4 h 6"/>
                <a:gd name="T6" fmla="*/ 12 w 14"/>
                <a:gd name="T7" fmla="*/ 6 h 6"/>
                <a:gd name="T8" fmla="*/ 12 w 14"/>
                <a:gd name="T9" fmla="*/ 1 h 6"/>
              </a:gdLst>
              <a:ahLst/>
              <a:cxnLst>
                <a:cxn ang="0">
                  <a:pos x="T0" y="T1"/>
                </a:cxn>
                <a:cxn ang="0">
                  <a:pos x="T2" y="T3"/>
                </a:cxn>
                <a:cxn ang="0">
                  <a:pos x="T4" y="T5"/>
                </a:cxn>
                <a:cxn ang="0">
                  <a:pos x="T6" y="T7"/>
                </a:cxn>
                <a:cxn ang="0">
                  <a:pos x="T8" y="T9"/>
                </a:cxn>
              </a:cxnLst>
              <a:rect l="0" t="0" r="r" b="b"/>
              <a:pathLst>
                <a:path w="14" h="6">
                  <a:moveTo>
                    <a:pt x="12" y="1"/>
                  </a:moveTo>
                  <a:cubicBezTo>
                    <a:pt x="10" y="0"/>
                    <a:pt x="8" y="0"/>
                    <a:pt x="6" y="0"/>
                  </a:cubicBezTo>
                  <a:cubicBezTo>
                    <a:pt x="4" y="1"/>
                    <a:pt x="0" y="2"/>
                    <a:pt x="4" y="4"/>
                  </a:cubicBezTo>
                  <a:cubicBezTo>
                    <a:pt x="6" y="4"/>
                    <a:pt x="9" y="6"/>
                    <a:pt x="12" y="6"/>
                  </a:cubicBezTo>
                  <a:cubicBezTo>
                    <a:pt x="14" y="5"/>
                    <a:pt x="12" y="2"/>
                    <a:pt x="1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50" name="Freeform 2124">
              <a:extLst>
                <a:ext uri="{FF2B5EF4-FFF2-40B4-BE49-F238E27FC236}">
                  <a16:creationId xmlns:a16="http://schemas.microsoft.com/office/drawing/2014/main" xmlns="" id="{639C3FA9-B7F7-4BFD-8385-B680F00188D5}"/>
                </a:ext>
              </a:extLst>
            </p:cNvPr>
            <p:cNvSpPr>
              <a:spLocks/>
            </p:cNvSpPr>
            <p:nvPr/>
          </p:nvSpPr>
          <p:spPr bwMode="auto">
            <a:xfrm>
              <a:off x="2069453" y="1864374"/>
              <a:ext cx="37815" cy="15441"/>
            </a:xfrm>
            <a:custGeom>
              <a:avLst/>
              <a:gdLst>
                <a:gd name="T0" fmla="*/ 12 w 14"/>
                <a:gd name="T1" fmla="*/ 1 h 6"/>
                <a:gd name="T2" fmla="*/ 6 w 14"/>
                <a:gd name="T3" fmla="*/ 0 h 6"/>
                <a:gd name="T4" fmla="*/ 4 w 14"/>
                <a:gd name="T5" fmla="*/ 4 h 6"/>
                <a:gd name="T6" fmla="*/ 12 w 14"/>
                <a:gd name="T7" fmla="*/ 6 h 6"/>
                <a:gd name="T8" fmla="*/ 12 w 14"/>
                <a:gd name="T9" fmla="*/ 1 h 6"/>
              </a:gdLst>
              <a:ahLst/>
              <a:cxnLst>
                <a:cxn ang="0">
                  <a:pos x="T0" y="T1"/>
                </a:cxn>
                <a:cxn ang="0">
                  <a:pos x="T2" y="T3"/>
                </a:cxn>
                <a:cxn ang="0">
                  <a:pos x="T4" y="T5"/>
                </a:cxn>
                <a:cxn ang="0">
                  <a:pos x="T6" y="T7"/>
                </a:cxn>
                <a:cxn ang="0">
                  <a:pos x="T8" y="T9"/>
                </a:cxn>
              </a:cxnLst>
              <a:rect l="0" t="0" r="r" b="b"/>
              <a:pathLst>
                <a:path w="14" h="6">
                  <a:moveTo>
                    <a:pt x="12" y="1"/>
                  </a:moveTo>
                  <a:cubicBezTo>
                    <a:pt x="10" y="0"/>
                    <a:pt x="8" y="0"/>
                    <a:pt x="6" y="0"/>
                  </a:cubicBezTo>
                  <a:cubicBezTo>
                    <a:pt x="4" y="1"/>
                    <a:pt x="0" y="2"/>
                    <a:pt x="4" y="4"/>
                  </a:cubicBezTo>
                  <a:cubicBezTo>
                    <a:pt x="6" y="4"/>
                    <a:pt x="9" y="6"/>
                    <a:pt x="12" y="6"/>
                  </a:cubicBezTo>
                  <a:cubicBezTo>
                    <a:pt x="14" y="5"/>
                    <a:pt x="12" y="2"/>
                    <a:pt x="1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51" name="Freeform 2125">
              <a:extLst>
                <a:ext uri="{FF2B5EF4-FFF2-40B4-BE49-F238E27FC236}">
                  <a16:creationId xmlns:a16="http://schemas.microsoft.com/office/drawing/2014/main" xmlns="" id="{ECBDB808-7AB3-4DD5-90C4-F566F8CFA1D7}"/>
                </a:ext>
              </a:extLst>
            </p:cNvPr>
            <p:cNvSpPr>
              <a:spLocks/>
            </p:cNvSpPr>
            <p:nvPr/>
          </p:nvSpPr>
          <p:spPr bwMode="auto">
            <a:xfrm>
              <a:off x="2116722" y="1896659"/>
              <a:ext cx="11030" cy="5615"/>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3" y="0"/>
                    <a:pt x="0" y="1"/>
                    <a:pt x="0" y="2"/>
                  </a:cubicBezTo>
                  <a:cubicBezTo>
                    <a:pt x="1" y="1"/>
                    <a:pt x="3" y="2"/>
                    <a:pt x="4"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52" name="Freeform 2126">
              <a:extLst>
                <a:ext uri="{FF2B5EF4-FFF2-40B4-BE49-F238E27FC236}">
                  <a16:creationId xmlns:a16="http://schemas.microsoft.com/office/drawing/2014/main" xmlns="" id="{72C475DF-FB88-4979-9E78-267CC94AA8AD}"/>
                </a:ext>
              </a:extLst>
            </p:cNvPr>
            <p:cNvSpPr>
              <a:spLocks/>
            </p:cNvSpPr>
            <p:nvPr/>
          </p:nvSpPr>
          <p:spPr bwMode="auto">
            <a:xfrm>
              <a:off x="2116722" y="1896659"/>
              <a:ext cx="11030" cy="5615"/>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3" y="0"/>
                    <a:pt x="0" y="1"/>
                    <a:pt x="0" y="2"/>
                  </a:cubicBezTo>
                  <a:cubicBezTo>
                    <a:pt x="1" y="1"/>
                    <a:pt x="3" y="2"/>
                    <a:pt x="4"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53" name="Freeform 2127">
              <a:extLst>
                <a:ext uri="{FF2B5EF4-FFF2-40B4-BE49-F238E27FC236}">
                  <a16:creationId xmlns:a16="http://schemas.microsoft.com/office/drawing/2014/main" xmlns="" id="{4CB09D80-679D-4B38-8E61-447457CF34BC}"/>
                </a:ext>
              </a:extLst>
            </p:cNvPr>
            <p:cNvSpPr>
              <a:spLocks/>
            </p:cNvSpPr>
            <p:nvPr/>
          </p:nvSpPr>
          <p:spPr bwMode="auto">
            <a:xfrm>
              <a:off x="2129328" y="1867181"/>
              <a:ext cx="0" cy="2807"/>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54" name="Freeform 2128">
              <a:extLst>
                <a:ext uri="{FF2B5EF4-FFF2-40B4-BE49-F238E27FC236}">
                  <a16:creationId xmlns:a16="http://schemas.microsoft.com/office/drawing/2014/main" xmlns="" id="{6E85AC32-DCE5-443C-BAE3-53B1696C58F3}"/>
                </a:ext>
              </a:extLst>
            </p:cNvPr>
            <p:cNvSpPr>
              <a:spLocks/>
            </p:cNvSpPr>
            <p:nvPr/>
          </p:nvSpPr>
          <p:spPr bwMode="auto">
            <a:xfrm>
              <a:off x="2129328" y="1867181"/>
              <a:ext cx="0" cy="2807"/>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55" name="Freeform 2129">
              <a:extLst>
                <a:ext uri="{FF2B5EF4-FFF2-40B4-BE49-F238E27FC236}">
                  <a16:creationId xmlns:a16="http://schemas.microsoft.com/office/drawing/2014/main" xmlns="" id="{255560A6-7FDD-4E5A-896E-B1DF0F07253A}"/>
                </a:ext>
              </a:extLst>
            </p:cNvPr>
            <p:cNvSpPr>
              <a:spLocks/>
            </p:cNvSpPr>
            <p:nvPr/>
          </p:nvSpPr>
          <p:spPr bwMode="auto">
            <a:xfrm>
              <a:off x="2129328" y="1860163"/>
              <a:ext cx="3151" cy="4212"/>
            </a:xfrm>
            <a:custGeom>
              <a:avLst/>
              <a:gdLst>
                <a:gd name="T0" fmla="*/ 0 w 1"/>
                <a:gd name="T1" fmla="*/ 2 h 2"/>
                <a:gd name="T2" fmla="*/ 0 w 1"/>
                <a:gd name="T3" fmla="*/ 0 h 2"/>
                <a:gd name="T4" fmla="*/ 0 w 1"/>
                <a:gd name="T5" fmla="*/ 2 h 2"/>
              </a:gdLst>
              <a:ahLst/>
              <a:cxnLst>
                <a:cxn ang="0">
                  <a:pos x="T0" y="T1"/>
                </a:cxn>
                <a:cxn ang="0">
                  <a:pos x="T2" y="T3"/>
                </a:cxn>
                <a:cxn ang="0">
                  <a:pos x="T4" y="T5"/>
                </a:cxn>
              </a:cxnLst>
              <a:rect l="0" t="0" r="r" b="b"/>
              <a:pathLst>
                <a:path w="1" h="2">
                  <a:moveTo>
                    <a:pt x="0" y="2"/>
                  </a:moveTo>
                  <a:cubicBezTo>
                    <a:pt x="1" y="2"/>
                    <a:pt x="1" y="1"/>
                    <a:pt x="0" y="0"/>
                  </a:cubicBezTo>
                  <a:cubicBezTo>
                    <a:pt x="0" y="1"/>
                    <a:pt x="0" y="1"/>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56" name="Freeform 2130">
              <a:extLst>
                <a:ext uri="{FF2B5EF4-FFF2-40B4-BE49-F238E27FC236}">
                  <a16:creationId xmlns:a16="http://schemas.microsoft.com/office/drawing/2014/main" xmlns="" id="{ABE2F2C5-3235-4E20-8D41-E93A3E5D3691}"/>
                </a:ext>
              </a:extLst>
            </p:cNvPr>
            <p:cNvSpPr>
              <a:spLocks/>
            </p:cNvSpPr>
            <p:nvPr/>
          </p:nvSpPr>
          <p:spPr bwMode="auto">
            <a:xfrm>
              <a:off x="2129328" y="1860163"/>
              <a:ext cx="3151" cy="4212"/>
            </a:xfrm>
            <a:custGeom>
              <a:avLst/>
              <a:gdLst>
                <a:gd name="T0" fmla="*/ 0 w 1"/>
                <a:gd name="T1" fmla="*/ 2 h 2"/>
                <a:gd name="T2" fmla="*/ 0 w 1"/>
                <a:gd name="T3" fmla="*/ 0 h 2"/>
                <a:gd name="T4" fmla="*/ 0 w 1"/>
                <a:gd name="T5" fmla="*/ 2 h 2"/>
              </a:gdLst>
              <a:ahLst/>
              <a:cxnLst>
                <a:cxn ang="0">
                  <a:pos x="T0" y="T1"/>
                </a:cxn>
                <a:cxn ang="0">
                  <a:pos x="T2" y="T3"/>
                </a:cxn>
                <a:cxn ang="0">
                  <a:pos x="T4" y="T5"/>
                </a:cxn>
              </a:cxnLst>
              <a:rect l="0" t="0" r="r" b="b"/>
              <a:pathLst>
                <a:path w="1" h="2">
                  <a:moveTo>
                    <a:pt x="0" y="2"/>
                  </a:moveTo>
                  <a:cubicBezTo>
                    <a:pt x="1" y="2"/>
                    <a:pt x="1" y="1"/>
                    <a:pt x="0" y="0"/>
                  </a:cubicBezTo>
                  <a:cubicBezTo>
                    <a:pt x="0" y="1"/>
                    <a:pt x="0" y="1"/>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57" name="Freeform 2131">
              <a:extLst>
                <a:ext uri="{FF2B5EF4-FFF2-40B4-BE49-F238E27FC236}">
                  <a16:creationId xmlns:a16="http://schemas.microsoft.com/office/drawing/2014/main" xmlns="" id="{4BAA09CD-6BC4-4019-B826-F569D741F788}"/>
                </a:ext>
              </a:extLst>
            </p:cNvPr>
            <p:cNvSpPr>
              <a:spLocks/>
            </p:cNvSpPr>
            <p:nvPr/>
          </p:nvSpPr>
          <p:spPr bwMode="auto">
            <a:xfrm>
              <a:off x="2176597" y="1770325"/>
              <a:ext cx="36240" cy="22459"/>
            </a:xfrm>
            <a:custGeom>
              <a:avLst/>
              <a:gdLst>
                <a:gd name="T0" fmla="*/ 0 w 13"/>
                <a:gd name="T1" fmla="*/ 8 h 9"/>
                <a:gd name="T2" fmla="*/ 5 w 13"/>
                <a:gd name="T3" fmla="*/ 5 h 9"/>
                <a:gd name="T4" fmla="*/ 2 w 13"/>
                <a:gd name="T5" fmla="*/ 9 h 9"/>
                <a:gd name="T6" fmla="*/ 5 w 13"/>
                <a:gd name="T7" fmla="*/ 8 h 9"/>
                <a:gd name="T8" fmla="*/ 9 w 13"/>
                <a:gd name="T9" fmla="*/ 4 h 9"/>
                <a:gd name="T10" fmla="*/ 7 w 13"/>
                <a:gd name="T11" fmla="*/ 7 h 9"/>
                <a:gd name="T12" fmla="*/ 12 w 13"/>
                <a:gd name="T13" fmla="*/ 3 h 9"/>
                <a:gd name="T14" fmla="*/ 7 w 13"/>
                <a:gd name="T15" fmla="*/ 8 h 9"/>
                <a:gd name="T16" fmla="*/ 12 w 13"/>
                <a:gd name="T17" fmla="*/ 3 h 9"/>
                <a:gd name="T18" fmla="*/ 12 w 13"/>
                <a:gd name="T19" fmla="*/ 0 h 9"/>
                <a:gd name="T20" fmla="*/ 6 w 13"/>
                <a:gd name="T21" fmla="*/ 5 h 9"/>
                <a:gd name="T22" fmla="*/ 9 w 13"/>
                <a:gd name="T23" fmla="*/ 1 h 9"/>
                <a:gd name="T24" fmla="*/ 0 w 13"/>
                <a:gd name="T25"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9">
                  <a:moveTo>
                    <a:pt x="0" y="8"/>
                  </a:moveTo>
                  <a:cubicBezTo>
                    <a:pt x="2" y="9"/>
                    <a:pt x="4" y="6"/>
                    <a:pt x="5" y="5"/>
                  </a:cubicBezTo>
                  <a:cubicBezTo>
                    <a:pt x="5" y="7"/>
                    <a:pt x="3" y="8"/>
                    <a:pt x="2" y="9"/>
                  </a:cubicBezTo>
                  <a:cubicBezTo>
                    <a:pt x="3" y="8"/>
                    <a:pt x="4" y="8"/>
                    <a:pt x="5" y="8"/>
                  </a:cubicBezTo>
                  <a:cubicBezTo>
                    <a:pt x="6" y="7"/>
                    <a:pt x="8" y="6"/>
                    <a:pt x="9" y="4"/>
                  </a:cubicBezTo>
                  <a:cubicBezTo>
                    <a:pt x="9" y="6"/>
                    <a:pt x="8" y="7"/>
                    <a:pt x="7" y="7"/>
                  </a:cubicBezTo>
                  <a:cubicBezTo>
                    <a:pt x="9" y="6"/>
                    <a:pt x="10" y="4"/>
                    <a:pt x="12" y="3"/>
                  </a:cubicBezTo>
                  <a:cubicBezTo>
                    <a:pt x="12" y="5"/>
                    <a:pt x="9" y="6"/>
                    <a:pt x="7" y="8"/>
                  </a:cubicBezTo>
                  <a:cubicBezTo>
                    <a:pt x="9" y="6"/>
                    <a:pt x="10" y="5"/>
                    <a:pt x="12" y="3"/>
                  </a:cubicBezTo>
                  <a:cubicBezTo>
                    <a:pt x="13" y="3"/>
                    <a:pt x="12" y="1"/>
                    <a:pt x="12" y="0"/>
                  </a:cubicBezTo>
                  <a:cubicBezTo>
                    <a:pt x="12" y="0"/>
                    <a:pt x="6" y="5"/>
                    <a:pt x="6" y="5"/>
                  </a:cubicBezTo>
                  <a:cubicBezTo>
                    <a:pt x="7" y="4"/>
                    <a:pt x="9" y="2"/>
                    <a:pt x="9" y="1"/>
                  </a:cubicBezTo>
                  <a:cubicBezTo>
                    <a:pt x="7" y="4"/>
                    <a:pt x="3" y="5"/>
                    <a:pt x="0" y="8"/>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58" name="Freeform 2132">
              <a:extLst>
                <a:ext uri="{FF2B5EF4-FFF2-40B4-BE49-F238E27FC236}">
                  <a16:creationId xmlns:a16="http://schemas.microsoft.com/office/drawing/2014/main" xmlns="" id="{982D14E7-FB9C-4D64-B665-911414879E17}"/>
                </a:ext>
              </a:extLst>
            </p:cNvPr>
            <p:cNvSpPr>
              <a:spLocks/>
            </p:cNvSpPr>
            <p:nvPr/>
          </p:nvSpPr>
          <p:spPr bwMode="auto">
            <a:xfrm>
              <a:off x="2176597" y="1770325"/>
              <a:ext cx="36240" cy="22459"/>
            </a:xfrm>
            <a:custGeom>
              <a:avLst/>
              <a:gdLst>
                <a:gd name="T0" fmla="*/ 0 w 13"/>
                <a:gd name="T1" fmla="*/ 8 h 9"/>
                <a:gd name="T2" fmla="*/ 5 w 13"/>
                <a:gd name="T3" fmla="*/ 5 h 9"/>
                <a:gd name="T4" fmla="*/ 2 w 13"/>
                <a:gd name="T5" fmla="*/ 9 h 9"/>
                <a:gd name="T6" fmla="*/ 5 w 13"/>
                <a:gd name="T7" fmla="*/ 8 h 9"/>
                <a:gd name="T8" fmla="*/ 9 w 13"/>
                <a:gd name="T9" fmla="*/ 4 h 9"/>
                <a:gd name="T10" fmla="*/ 7 w 13"/>
                <a:gd name="T11" fmla="*/ 7 h 9"/>
                <a:gd name="T12" fmla="*/ 12 w 13"/>
                <a:gd name="T13" fmla="*/ 3 h 9"/>
                <a:gd name="T14" fmla="*/ 7 w 13"/>
                <a:gd name="T15" fmla="*/ 8 h 9"/>
                <a:gd name="T16" fmla="*/ 12 w 13"/>
                <a:gd name="T17" fmla="*/ 3 h 9"/>
                <a:gd name="T18" fmla="*/ 12 w 13"/>
                <a:gd name="T19" fmla="*/ 0 h 9"/>
                <a:gd name="T20" fmla="*/ 6 w 13"/>
                <a:gd name="T21" fmla="*/ 5 h 9"/>
                <a:gd name="T22" fmla="*/ 9 w 13"/>
                <a:gd name="T23" fmla="*/ 1 h 9"/>
                <a:gd name="T24" fmla="*/ 0 w 13"/>
                <a:gd name="T25"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9">
                  <a:moveTo>
                    <a:pt x="0" y="8"/>
                  </a:moveTo>
                  <a:cubicBezTo>
                    <a:pt x="2" y="9"/>
                    <a:pt x="4" y="6"/>
                    <a:pt x="5" y="5"/>
                  </a:cubicBezTo>
                  <a:cubicBezTo>
                    <a:pt x="5" y="7"/>
                    <a:pt x="3" y="8"/>
                    <a:pt x="2" y="9"/>
                  </a:cubicBezTo>
                  <a:cubicBezTo>
                    <a:pt x="3" y="8"/>
                    <a:pt x="4" y="8"/>
                    <a:pt x="5" y="8"/>
                  </a:cubicBezTo>
                  <a:cubicBezTo>
                    <a:pt x="6" y="7"/>
                    <a:pt x="8" y="6"/>
                    <a:pt x="9" y="4"/>
                  </a:cubicBezTo>
                  <a:cubicBezTo>
                    <a:pt x="9" y="6"/>
                    <a:pt x="8" y="7"/>
                    <a:pt x="7" y="7"/>
                  </a:cubicBezTo>
                  <a:cubicBezTo>
                    <a:pt x="9" y="6"/>
                    <a:pt x="10" y="4"/>
                    <a:pt x="12" y="3"/>
                  </a:cubicBezTo>
                  <a:cubicBezTo>
                    <a:pt x="12" y="5"/>
                    <a:pt x="9" y="6"/>
                    <a:pt x="7" y="8"/>
                  </a:cubicBezTo>
                  <a:cubicBezTo>
                    <a:pt x="9" y="6"/>
                    <a:pt x="10" y="5"/>
                    <a:pt x="12" y="3"/>
                  </a:cubicBezTo>
                  <a:cubicBezTo>
                    <a:pt x="13" y="3"/>
                    <a:pt x="12" y="1"/>
                    <a:pt x="12" y="0"/>
                  </a:cubicBezTo>
                  <a:cubicBezTo>
                    <a:pt x="12" y="0"/>
                    <a:pt x="6" y="5"/>
                    <a:pt x="6" y="5"/>
                  </a:cubicBezTo>
                  <a:cubicBezTo>
                    <a:pt x="7" y="4"/>
                    <a:pt x="9" y="2"/>
                    <a:pt x="9" y="1"/>
                  </a:cubicBezTo>
                  <a:cubicBezTo>
                    <a:pt x="7" y="4"/>
                    <a:pt x="3" y="5"/>
                    <a:pt x="0" y="8"/>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59" name="Freeform 2133">
              <a:extLst>
                <a:ext uri="{FF2B5EF4-FFF2-40B4-BE49-F238E27FC236}">
                  <a16:creationId xmlns:a16="http://schemas.microsoft.com/office/drawing/2014/main" xmlns="" id="{502758A5-52DE-4035-8A25-FCCFC4FC4DE2}"/>
                </a:ext>
              </a:extLst>
            </p:cNvPr>
            <p:cNvSpPr>
              <a:spLocks/>
            </p:cNvSpPr>
            <p:nvPr/>
          </p:nvSpPr>
          <p:spPr bwMode="auto">
            <a:xfrm>
              <a:off x="2197081" y="1763307"/>
              <a:ext cx="3151" cy="140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60" name="Freeform 2134">
              <a:extLst>
                <a:ext uri="{FF2B5EF4-FFF2-40B4-BE49-F238E27FC236}">
                  <a16:creationId xmlns:a16="http://schemas.microsoft.com/office/drawing/2014/main" xmlns="" id="{9465B998-84E6-48F2-AA5E-61FC7ACC9F3F}"/>
                </a:ext>
              </a:extLst>
            </p:cNvPr>
            <p:cNvSpPr>
              <a:spLocks/>
            </p:cNvSpPr>
            <p:nvPr/>
          </p:nvSpPr>
          <p:spPr bwMode="auto">
            <a:xfrm>
              <a:off x="2197081" y="1763307"/>
              <a:ext cx="3151" cy="140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1"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61" name="Freeform 2135">
              <a:extLst>
                <a:ext uri="{FF2B5EF4-FFF2-40B4-BE49-F238E27FC236}">
                  <a16:creationId xmlns:a16="http://schemas.microsoft.com/office/drawing/2014/main" xmlns="" id="{FC348487-5ACC-4403-A7C2-30CEB65E6F7D}"/>
                </a:ext>
              </a:extLst>
            </p:cNvPr>
            <p:cNvSpPr>
              <a:spLocks/>
            </p:cNvSpPr>
            <p:nvPr/>
          </p:nvSpPr>
          <p:spPr bwMode="auto">
            <a:xfrm>
              <a:off x="2197081" y="1785767"/>
              <a:ext cx="7878" cy="7019"/>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2" y="1"/>
                    <a:pt x="1" y="2"/>
                    <a:pt x="0" y="3"/>
                  </a:cubicBezTo>
                  <a:cubicBezTo>
                    <a:pt x="2" y="2"/>
                    <a:pt x="3" y="1"/>
                    <a:pt x="3"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62" name="Freeform 2136">
              <a:extLst>
                <a:ext uri="{FF2B5EF4-FFF2-40B4-BE49-F238E27FC236}">
                  <a16:creationId xmlns:a16="http://schemas.microsoft.com/office/drawing/2014/main" xmlns="" id="{269113CD-D0EC-46BD-82B8-FE908F8098CE}"/>
                </a:ext>
              </a:extLst>
            </p:cNvPr>
            <p:cNvSpPr>
              <a:spLocks/>
            </p:cNvSpPr>
            <p:nvPr/>
          </p:nvSpPr>
          <p:spPr bwMode="auto">
            <a:xfrm>
              <a:off x="2197081" y="1785767"/>
              <a:ext cx="7878" cy="7019"/>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2" y="1"/>
                    <a:pt x="1" y="2"/>
                    <a:pt x="0" y="3"/>
                  </a:cubicBezTo>
                  <a:cubicBezTo>
                    <a:pt x="2" y="2"/>
                    <a:pt x="3" y="1"/>
                    <a:pt x="3"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63" name="Freeform 2137">
              <a:extLst>
                <a:ext uri="{FF2B5EF4-FFF2-40B4-BE49-F238E27FC236}">
                  <a16:creationId xmlns:a16="http://schemas.microsoft.com/office/drawing/2014/main" xmlns="" id="{E63A2E59-79F3-4770-8D15-E7E6D2AA2712}"/>
                </a:ext>
              </a:extLst>
            </p:cNvPr>
            <p:cNvSpPr>
              <a:spLocks/>
            </p:cNvSpPr>
            <p:nvPr/>
          </p:nvSpPr>
          <p:spPr bwMode="auto">
            <a:xfrm>
              <a:off x="2200231" y="1760500"/>
              <a:ext cx="1577" cy="2807"/>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1"/>
                    <a:pt x="1" y="1"/>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64" name="Freeform 2138">
              <a:extLst>
                <a:ext uri="{FF2B5EF4-FFF2-40B4-BE49-F238E27FC236}">
                  <a16:creationId xmlns:a16="http://schemas.microsoft.com/office/drawing/2014/main" xmlns="" id="{2B1CA65A-422A-4733-ABA0-38013EB83D76}"/>
                </a:ext>
              </a:extLst>
            </p:cNvPr>
            <p:cNvSpPr>
              <a:spLocks/>
            </p:cNvSpPr>
            <p:nvPr/>
          </p:nvSpPr>
          <p:spPr bwMode="auto">
            <a:xfrm>
              <a:off x="2200231" y="1760500"/>
              <a:ext cx="1577" cy="2807"/>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1"/>
                    <a:pt x="1" y="1"/>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65" name="Freeform 2139">
              <a:extLst>
                <a:ext uri="{FF2B5EF4-FFF2-40B4-BE49-F238E27FC236}">
                  <a16:creationId xmlns:a16="http://schemas.microsoft.com/office/drawing/2014/main" xmlns="" id="{E4D50EBB-D66C-44D2-9B9E-9063541F1086}"/>
                </a:ext>
              </a:extLst>
            </p:cNvPr>
            <p:cNvSpPr>
              <a:spLocks/>
            </p:cNvSpPr>
            <p:nvPr/>
          </p:nvSpPr>
          <p:spPr bwMode="auto">
            <a:xfrm>
              <a:off x="2208109" y="1773133"/>
              <a:ext cx="11030" cy="9827"/>
            </a:xfrm>
            <a:custGeom>
              <a:avLst/>
              <a:gdLst>
                <a:gd name="T0" fmla="*/ 4 w 4"/>
                <a:gd name="T1" fmla="*/ 1 h 4"/>
                <a:gd name="T2" fmla="*/ 0 w 4"/>
                <a:gd name="T3" fmla="*/ 4 h 4"/>
                <a:gd name="T4" fmla="*/ 4 w 4"/>
                <a:gd name="T5" fmla="*/ 1 h 4"/>
              </a:gdLst>
              <a:ahLst/>
              <a:cxnLst>
                <a:cxn ang="0">
                  <a:pos x="T0" y="T1"/>
                </a:cxn>
                <a:cxn ang="0">
                  <a:pos x="T2" y="T3"/>
                </a:cxn>
                <a:cxn ang="0">
                  <a:pos x="T4" y="T5"/>
                </a:cxn>
              </a:cxnLst>
              <a:rect l="0" t="0" r="r" b="b"/>
              <a:pathLst>
                <a:path w="4" h="4">
                  <a:moveTo>
                    <a:pt x="4" y="1"/>
                  </a:moveTo>
                  <a:cubicBezTo>
                    <a:pt x="3" y="0"/>
                    <a:pt x="1" y="3"/>
                    <a:pt x="0" y="4"/>
                  </a:cubicBezTo>
                  <a:cubicBezTo>
                    <a:pt x="2" y="4"/>
                    <a:pt x="4" y="3"/>
                    <a:pt x="4"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66" name="Freeform 2140">
              <a:extLst>
                <a:ext uri="{FF2B5EF4-FFF2-40B4-BE49-F238E27FC236}">
                  <a16:creationId xmlns:a16="http://schemas.microsoft.com/office/drawing/2014/main" xmlns="" id="{1F234BDB-1D3D-4723-B4A2-4F5F3A68BF36}"/>
                </a:ext>
              </a:extLst>
            </p:cNvPr>
            <p:cNvSpPr>
              <a:spLocks/>
            </p:cNvSpPr>
            <p:nvPr/>
          </p:nvSpPr>
          <p:spPr bwMode="auto">
            <a:xfrm>
              <a:off x="2208109" y="1773133"/>
              <a:ext cx="11030" cy="9827"/>
            </a:xfrm>
            <a:custGeom>
              <a:avLst/>
              <a:gdLst>
                <a:gd name="T0" fmla="*/ 4 w 4"/>
                <a:gd name="T1" fmla="*/ 1 h 4"/>
                <a:gd name="T2" fmla="*/ 0 w 4"/>
                <a:gd name="T3" fmla="*/ 4 h 4"/>
                <a:gd name="T4" fmla="*/ 4 w 4"/>
                <a:gd name="T5" fmla="*/ 1 h 4"/>
              </a:gdLst>
              <a:ahLst/>
              <a:cxnLst>
                <a:cxn ang="0">
                  <a:pos x="T0" y="T1"/>
                </a:cxn>
                <a:cxn ang="0">
                  <a:pos x="T2" y="T3"/>
                </a:cxn>
                <a:cxn ang="0">
                  <a:pos x="T4" y="T5"/>
                </a:cxn>
              </a:cxnLst>
              <a:rect l="0" t="0" r="r" b="b"/>
              <a:pathLst>
                <a:path w="4" h="4">
                  <a:moveTo>
                    <a:pt x="4" y="1"/>
                  </a:moveTo>
                  <a:cubicBezTo>
                    <a:pt x="3" y="0"/>
                    <a:pt x="1" y="3"/>
                    <a:pt x="0" y="4"/>
                  </a:cubicBezTo>
                  <a:cubicBezTo>
                    <a:pt x="2" y="4"/>
                    <a:pt x="4" y="3"/>
                    <a:pt x="4"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67" name="Freeform 2141">
              <a:extLst>
                <a:ext uri="{FF2B5EF4-FFF2-40B4-BE49-F238E27FC236}">
                  <a16:creationId xmlns:a16="http://schemas.microsoft.com/office/drawing/2014/main" xmlns="" id="{29BF2C09-DA66-4281-9C9D-B67A8325F52F}"/>
                </a:ext>
              </a:extLst>
            </p:cNvPr>
            <p:cNvSpPr>
              <a:spLocks/>
            </p:cNvSpPr>
            <p:nvPr/>
          </p:nvSpPr>
          <p:spPr bwMode="auto">
            <a:xfrm>
              <a:off x="2435003" y="2015975"/>
              <a:ext cx="9453" cy="4212"/>
            </a:xfrm>
            <a:custGeom>
              <a:avLst/>
              <a:gdLst>
                <a:gd name="T0" fmla="*/ 3 w 3"/>
                <a:gd name="T1" fmla="*/ 0 h 2"/>
                <a:gd name="T2" fmla="*/ 1 w 3"/>
                <a:gd name="T3" fmla="*/ 2 h 2"/>
                <a:gd name="T4" fmla="*/ 3 w 3"/>
                <a:gd name="T5" fmla="*/ 0 h 2"/>
              </a:gdLst>
              <a:ahLst/>
              <a:cxnLst>
                <a:cxn ang="0">
                  <a:pos x="T0" y="T1"/>
                </a:cxn>
                <a:cxn ang="0">
                  <a:pos x="T2" y="T3"/>
                </a:cxn>
                <a:cxn ang="0">
                  <a:pos x="T4" y="T5"/>
                </a:cxn>
              </a:cxnLst>
              <a:rect l="0" t="0" r="r" b="b"/>
              <a:pathLst>
                <a:path w="3" h="2">
                  <a:moveTo>
                    <a:pt x="3" y="0"/>
                  </a:moveTo>
                  <a:cubicBezTo>
                    <a:pt x="3" y="1"/>
                    <a:pt x="2" y="2"/>
                    <a:pt x="1" y="2"/>
                  </a:cubicBezTo>
                  <a:cubicBezTo>
                    <a:pt x="0" y="1"/>
                    <a:pt x="2" y="1"/>
                    <a:pt x="3"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68" name="Freeform 2142">
              <a:extLst>
                <a:ext uri="{FF2B5EF4-FFF2-40B4-BE49-F238E27FC236}">
                  <a16:creationId xmlns:a16="http://schemas.microsoft.com/office/drawing/2014/main" xmlns="" id="{8AB90A3A-59FD-4783-A2AB-D64908C9734E}"/>
                </a:ext>
              </a:extLst>
            </p:cNvPr>
            <p:cNvSpPr>
              <a:spLocks/>
            </p:cNvSpPr>
            <p:nvPr/>
          </p:nvSpPr>
          <p:spPr bwMode="auto">
            <a:xfrm>
              <a:off x="2435003" y="2015975"/>
              <a:ext cx="9453" cy="4212"/>
            </a:xfrm>
            <a:custGeom>
              <a:avLst/>
              <a:gdLst>
                <a:gd name="T0" fmla="*/ 3 w 3"/>
                <a:gd name="T1" fmla="*/ 0 h 2"/>
                <a:gd name="T2" fmla="*/ 1 w 3"/>
                <a:gd name="T3" fmla="*/ 2 h 2"/>
                <a:gd name="T4" fmla="*/ 3 w 3"/>
                <a:gd name="T5" fmla="*/ 0 h 2"/>
              </a:gdLst>
              <a:ahLst/>
              <a:cxnLst>
                <a:cxn ang="0">
                  <a:pos x="T0" y="T1"/>
                </a:cxn>
                <a:cxn ang="0">
                  <a:pos x="T2" y="T3"/>
                </a:cxn>
                <a:cxn ang="0">
                  <a:pos x="T4" y="T5"/>
                </a:cxn>
              </a:cxnLst>
              <a:rect l="0" t="0" r="r" b="b"/>
              <a:pathLst>
                <a:path w="3" h="2">
                  <a:moveTo>
                    <a:pt x="3" y="0"/>
                  </a:moveTo>
                  <a:cubicBezTo>
                    <a:pt x="3" y="1"/>
                    <a:pt x="2" y="2"/>
                    <a:pt x="1" y="2"/>
                  </a:cubicBezTo>
                  <a:cubicBezTo>
                    <a:pt x="0" y="1"/>
                    <a:pt x="2" y="1"/>
                    <a:pt x="3"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69" name="Freeform 2143">
              <a:extLst>
                <a:ext uri="{FF2B5EF4-FFF2-40B4-BE49-F238E27FC236}">
                  <a16:creationId xmlns:a16="http://schemas.microsoft.com/office/drawing/2014/main" xmlns="" id="{7A4E1AEA-D283-416E-9CC9-E71567B2E7DC}"/>
                </a:ext>
              </a:extLst>
            </p:cNvPr>
            <p:cNvSpPr>
              <a:spLocks/>
            </p:cNvSpPr>
            <p:nvPr/>
          </p:nvSpPr>
          <p:spPr bwMode="auto">
            <a:xfrm>
              <a:off x="2444457" y="2013168"/>
              <a:ext cx="0" cy="2807"/>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70" name="Freeform 2144">
              <a:extLst>
                <a:ext uri="{FF2B5EF4-FFF2-40B4-BE49-F238E27FC236}">
                  <a16:creationId xmlns:a16="http://schemas.microsoft.com/office/drawing/2014/main" xmlns="" id="{4C67E1CC-0F14-4F4A-961F-35F3FADBC016}"/>
                </a:ext>
              </a:extLst>
            </p:cNvPr>
            <p:cNvSpPr>
              <a:spLocks/>
            </p:cNvSpPr>
            <p:nvPr/>
          </p:nvSpPr>
          <p:spPr bwMode="auto">
            <a:xfrm>
              <a:off x="2444457" y="2013168"/>
              <a:ext cx="0" cy="2807"/>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71" name="Freeform 2145">
              <a:extLst>
                <a:ext uri="{FF2B5EF4-FFF2-40B4-BE49-F238E27FC236}">
                  <a16:creationId xmlns:a16="http://schemas.microsoft.com/office/drawing/2014/main" xmlns="" id="{52A240D4-2F0A-40ED-9961-6F8F837ED954}"/>
                </a:ext>
              </a:extLst>
            </p:cNvPr>
            <p:cNvSpPr>
              <a:spLocks/>
            </p:cNvSpPr>
            <p:nvPr/>
          </p:nvSpPr>
          <p:spPr bwMode="auto">
            <a:xfrm>
              <a:off x="2340464" y="2107215"/>
              <a:ext cx="6303" cy="561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2" y="1"/>
                    <a:pt x="1" y="1"/>
                    <a:pt x="0" y="2"/>
                  </a:cubicBezTo>
                  <a:cubicBezTo>
                    <a:pt x="0" y="1"/>
                    <a:pt x="1" y="0"/>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72" name="Freeform 2146">
              <a:extLst>
                <a:ext uri="{FF2B5EF4-FFF2-40B4-BE49-F238E27FC236}">
                  <a16:creationId xmlns:a16="http://schemas.microsoft.com/office/drawing/2014/main" xmlns="" id="{A0349253-1A25-418F-BFE1-BBADC1734E85}"/>
                </a:ext>
              </a:extLst>
            </p:cNvPr>
            <p:cNvSpPr>
              <a:spLocks/>
            </p:cNvSpPr>
            <p:nvPr/>
          </p:nvSpPr>
          <p:spPr bwMode="auto">
            <a:xfrm>
              <a:off x="2340464" y="2107215"/>
              <a:ext cx="6303" cy="561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2" y="1"/>
                    <a:pt x="1" y="1"/>
                    <a:pt x="0" y="2"/>
                  </a:cubicBezTo>
                  <a:cubicBezTo>
                    <a:pt x="0" y="1"/>
                    <a:pt x="1" y="0"/>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73" name="Freeform 2147">
              <a:extLst>
                <a:ext uri="{FF2B5EF4-FFF2-40B4-BE49-F238E27FC236}">
                  <a16:creationId xmlns:a16="http://schemas.microsoft.com/office/drawing/2014/main" xmlns="" id="{A2CB5737-A468-4521-96A3-4D8714B4EECD}"/>
                </a:ext>
              </a:extLst>
            </p:cNvPr>
            <p:cNvSpPr>
              <a:spLocks/>
            </p:cNvSpPr>
            <p:nvPr/>
          </p:nvSpPr>
          <p:spPr bwMode="auto">
            <a:xfrm>
              <a:off x="2353070" y="2119849"/>
              <a:ext cx="1577" cy="2807"/>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74" name="Freeform 2148">
              <a:extLst>
                <a:ext uri="{FF2B5EF4-FFF2-40B4-BE49-F238E27FC236}">
                  <a16:creationId xmlns:a16="http://schemas.microsoft.com/office/drawing/2014/main" xmlns="" id="{AA4A975C-7FBD-4FD4-9B73-AB87E9F3AEFE}"/>
                </a:ext>
              </a:extLst>
            </p:cNvPr>
            <p:cNvSpPr>
              <a:spLocks/>
            </p:cNvSpPr>
            <p:nvPr/>
          </p:nvSpPr>
          <p:spPr bwMode="auto">
            <a:xfrm>
              <a:off x="2353070" y="2119849"/>
              <a:ext cx="1577" cy="2807"/>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75" name="Freeform 2149">
              <a:extLst>
                <a:ext uri="{FF2B5EF4-FFF2-40B4-BE49-F238E27FC236}">
                  <a16:creationId xmlns:a16="http://schemas.microsoft.com/office/drawing/2014/main" xmlns="" id="{D82B28EB-A819-4DAC-914A-2959185A8D78}"/>
                </a:ext>
              </a:extLst>
            </p:cNvPr>
            <p:cNvSpPr>
              <a:spLocks/>
            </p:cNvSpPr>
            <p:nvPr/>
          </p:nvSpPr>
          <p:spPr bwMode="auto">
            <a:xfrm>
              <a:off x="2249077" y="1679084"/>
              <a:ext cx="6303" cy="4212"/>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2" y="1"/>
                    <a:pt x="2" y="1"/>
                    <a:pt x="2" y="0"/>
                  </a:cubicBezTo>
                  <a:cubicBezTo>
                    <a:pt x="1" y="0"/>
                    <a:pt x="1" y="1"/>
                    <a:pt x="0" y="2"/>
                  </a:cubicBezTo>
                  <a:cubicBezTo>
                    <a:pt x="1" y="2"/>
                    <a:pt x="1" y="2"/>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76" name="Freeform 2150">
              <a:extLst>
                <a:ext uri="{FF2B5EF4-FFF2-40B4-BE49-F238E27FC236}">
                  <a16:creationId xmlns:a16="http://schemas.microsoft.com/office/drawing/2014/main" xmlns="" id="{5B762654-BED0-4F0D-B6F6-0AA86C3C87F9}"/>
                </a:ext>
              </a:extLst>
            </p:cNvPr>
            <p:cNvSpPr>
              <a:spLocks/>
            </p:cNvSpPr>
            <p:nvPr/>
          </p:nvSpPr>
          <p:spPr bwMode="auto">
            <a:xfrm>
              <a:off x="2249077" y="1679084"/>
              <a:ext cx="6303" cy="4212"/>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2" y="1"/>
                    <a:pt x="2" y="1"/>
                    <a:pt x="2" y="0"/>
                  </a:cubicBezTo>
                  <a:cubicBezTo>
                    <a:pt x="1" y="0"/>
                    <a:pt x="1" y="1"/>
                    <a:pt x="0" y="2"/>
                  </a:cubicBezTo>
                  <a:cubicBezTo>
                    <a:pt x="1" y="2"/>
                    <a:pt x="1" y="2"/>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77" name="Freeform 2151">
              <a:extLst>
                <a:ext uri="{FF2B5EF4-FFF2-40B4-BE49-F238E27FC236}">
                  <a16:creationId xmlns:a16="http://schemas.microsoft.com/office/drawing/2014/main" xmlns="" id="{8FDF67B2-CBCB-4362-8C7E-E293D4898723}"/>
                </a:ext>
              </a:extLst>
            </p:cNvPr>
            <p:cNvSpPr>
              <a:spLocks/>
            </p:cNvSpPr>
            <p:nvPr/>
          </p:nvSpPr>
          <p:spPr bwMode="auto">
            <a:xfrm>
              <a:off x="2305799" y="1653817"/>
              <a:ext cx="11030" cy="2807"/>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2" y="0"/>
                    <a:pt x="1" y="0"/>
                    <a:pt x="0" y="1"/>
                  </a:cubicBezTo>
                  <a:cubicBezTo>
                    <a:pt x="1" y="1"/>
                    <a:pt x="3" y="1"/>
                    <a:pt x="4"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78" name="Freeform 2152">
              <a:extLst>
                <a:ext uri="{FF2B5EF4-FFF2-40B4-BE49-F238E27FC236}">
                  <a16:creationId xmlns:a16="http://schemas.microsoft.com/office/drawing/2014/main" xmlns="" id="{5686B142-528B-42BA-BD69-D06BBDDEF9E0}"/>
                </a:ext>
              </a:extLst>
            </p:cNvPr>
            <p:cNvSpPr>
              <a:spLocks/>
            </p:cNvSpPr>
            <p:nvPr/>
          </p:nvSpPr>
          <p:spPr bwMode="auto">
            <a:xfrm>
              <a:off x="2305799" y="1653817"/>
              <a:ext cx="11030" cy="2807"/>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2" y="0"/>
                    <a:pt x="1" y="0"/>
                    <a:pt x="0" y="1"/>
                  </a:cubicBezTo>
                  <a:cubicBezTo>
                    <a:pt x="1" y="1"/>
                    <a:pt x="3" y="1"/>
                    <a:pt x="4"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79" name="Freeform 2153">
              <a:extLst>
                <a:ext uri="{FF2B5EF4-FFF2-40B4-BE49-F238E27FC236}">
                  <a16:creationId xmlns:a16="http://schemas.microsoft.com/office/drawing/2014/main" xmlns="" id="{D88E341F-B235-46FA-A486-C8A8473478DE}"/>
                </a:ext>
              </a:extLst>
            </p:cNvPr>
            <p:cNvSpPr>
              <a:spLocks/>
            </p:cNvSpPr>
            <p:nvPr/>
          </p:nvSpPr>
          <p:spPr bwMode="auto">
            <a:xfrm>
              <a:off x="2212837" y="1740848"/>
              <a:ext cx="3151" cy="2807"/>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0" y="1"/>
                    <a:pt x="0"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80" name="Freeform 2154">
              <a:extLst>
                <a:ext uri="{FF2B5EF4-FFF2-40B4-BE49-F238E27FC236}">
                  <a16:creationId xmlns:a16="http://schemas.microsoft.com/office/drawing/2014/main" xmlns="" id="{043892FD-7BE1-4977-9BDA-8740BD7D3FE2}"/>
                </a:ext>
              </a:extLst>
            </p:cNvPr>
            <p:cNvSpPr>
              <a:spLocks/>
            </p:cNvSpPr>
            <p:nvPr/>
          </p:nvSpPr>
          <p:spPr bwMode="auto">
            <a:xfrm>
              <a:off x="2212837" y="1740848"/>
              <a:ext cx="3151" cy="2807"/>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0" y="1"/>
                    <a:pt x="0"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81" name="Freeform 2155">
              <a:extLst>
                <a:ext uri="{FF2B5EF4-FFF2-40B4-BE49-F238E27FC236}">
                  <a16:creationId xmlns:a16="http://schemas.microsoft.com/office/drawing/2014/main" xmlns="" id="{88509E25-AA50-4120-B8C4-A1F7F7D1C5C6}"/>
                </a:ext>
              </a:extLst>
            </p:cNvPr>
            <p:cNvSpPr>
              <a:spLocks/>
            </p:cNvSpPr>
            <p:nvPr/>
          </p:nvSpPr>
          <p:spPr bwMode="auto">
            <a:xfrm>
              <a:off x="2182900" y="1773133"/>
              <a:ext cx="17333" cy="7019"/>
            </a:xfrm>
            <a:custGeom>
              <a:avLst/>
              <a:gdLst>
                <a:gd name="T0" fmla="*/ 0 w 6"/>
                <a:gd name="T1" fmla="*/ 3 h 3"/>
                <a:gd name="T2" fmla="*/ 6 w 6"/>
                <a:gd name="T3" fmla="*/ 0 h 3"/>
                <a:gd name="T4" fmla="*/ 0 w 6"/>
                <a:gd name="T5" fmla="*/ 3 h 3"/>
              </a:gdLst>
              <a:ahLst/>
              <a:cxnLst>
                <a:cxn ang="0">
                  <a:pos x="T0" y="T1"/>
                </a:cxn>
                <a:cxn ang="0">
                  <a:pos x="T2" y="T3"/>
                </a:cxn>
                <a:cxn ang="0">
                  <a:pos x="T4" y="T5"/>
                </a:cxn>
              </a:cxnLst>
              <a:rect l="0" t="0" r="r" b="b"/>
              <a:pathLst>
                <a:path w="6" h="3">
                  <a:moveTo>
                    <a:pt x="0" y="3"/>
                  </a:moveTo>
                  <a:cubicBezTo>
                    <a:pt x="3" y="3"/>
                    <a:pt x="5" y="2"/>
                    <a:pt x="6" y="0"/>
                  </a:cubicBezTo>
                  <a:cubicBezTo>
                    <a:pt x="5" y="1"/>
                    <a:pt x="0" y="2"/>
                    <a:pt x="0"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82" name="Freeform 2156">
              <a:extLst>
                <a:ext uri="{FF2B5EF4-FFF2-40B4-BE49-F238E27FC236}">
                  <a16:creationId xmlns:a16="http://schemas.microsoft.com/office/drawing/2014/main" xmlns="" id="{C04D3895-511D-4688-9392-8BE956F9CA0A}"/>
                </a:ext>
              </a:extLst>
            </p:cNvPr>
            <p:cNvSpPr>
              <a:spLocks/>
            </p:cNvSpPr>
            <p:nvPr/>
          </p:nvSpPr>
          <p:spPr bwMode="auto">
            <a:xfrm>
              <a:off x="2182900" y="1773133"/>
              <a:ext cx="17333" cy="7019"/>
            </a:xfrm>
            <a:custGeom>
              <a:avLst/>
              <a:gdLst>
                <a:gd name="T0" fmla="*/ 0 w 6"/>
                <a:gd name="T1" fmla="*/ 3 h 3"/>
                <a:gd name="T2" fmla="*/ 6 w 6"/>
                <a:gd name="T3" fmla="*/ 0 h 3"/>
                <a:gd name="T4" fmla="*/ 0 w 6"/>
                <a:gd name="T5" fmla="*/ 3 h 3"/>
              </a:gdLst>
              <a:ahLst/>
              <a:cxnLst>
                <a:cxn ang="0">
                  <a:pos x="T0" y="T1"/>
                </a:cxn>
                <a:cxn ang="0">
                  <a:pos x="T2" y="T3"/>
                </a:cxn>
                <a:cxn ang="0">
                  <a:pos x="T4" y="T5"/>
                </a:cxn>
              </a:cxnLst>
              <a:rect l="0" t="0" r="r" b="b"/>
              <a:pathLst>
                <a:path w="6" h="3">
                  <a:moveTo>
                    <a:pt x="0" y="3"/>
                  </a:moveTo>
                  <a:cubicBezTo>
                    <a:pt x="3" y="3"/>
                    <a:pt x="5" y="2"/>
                    <a:pt x="6" y="0"/>
                  </a:cubicBezTo>
                  <a:cubicBezTo>
                    <a:pt x="5" y="1"/>
                    <a:pt x="0" y="2"/>
                    <a:pt x="0"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83" name="Freeform 2157">
              <a:extLst>
                <a:ext uri="{FF2B5EF4-FFF2-40B4-BE49-F238E27FC236}">
                  <a16:creationId xmlns:a16="http://schemas.microsoft.com/office/drawing/2014/main" xmlns="" id="{4F1F4508-DD54-4F70-BB91-5491F285DA63}"/>
                </a:ext>
              </a:extLst>
            </p:cNvPr>
            <p:cNvSpPr>
              <a:spLocks/>
            </p:cNvSpPr>
            <p:nvPr/>
          </p:nvSpPr>
          <p:spPr bwMode="auto">
            <a:xfrm>
              <a:off x="2354645" y="1179364"/>
              <a:ext cx="31513" cy="11229"/>
            </a:xfrm>
            <a:custGeom>
              <a:avLst/>
              <a:gdLst>
                <a:gd name="T0" fmla="*/ 0 w 11"/>
                <a:gd name="T1" fmla="*/ 3 h 4"/>
                <a:gd name="T2" fmla="*/ 4 w 11"/>
                <a:gd name="T3" fmla="*/ 3 h 4"/>
                <a:gd name="T4" fmla="*/ 6 w 11"/>
                <a:gd name="T5" fmla="*/ 4 h 4"/>
                <a:gd name="T6" fmla="*/ 10 w 11"/>
                <a:gd name="T7" fmla="*/ 2 h 4"/>
                <a:gd name="T8" fmla="*/ 7 w 11"/>
                <a:gd name="T9" fmla="*/ 1 h 4"/>
                <a:gd name="T10" fmla="*/ 0 w 11"/>
                <a:gd name="T11" fmla="*/ 3 h 4"/>
              </a:gdLst>
              <a:ahLst/>
              <a:cxnLst>
                <a:cxn ang="0">
                  <a:pos x="T0" y="T1"/>
                </a:cxn>
                <a:cxn ang="0">
                  <a:pos x="T2" y="T3"/>
                </a:cxn>
                <a:cxn ang="0">
                  <a:pos x="T4" y="T5"/>
                </a:cxn>
                <a:cxn ang="0">
                  <a:pos x="T6" y="T7"/>
                </a:cxn>
                <a:cxn ang="0">
                  <a:pos x="T8" y="T9"/>
                </a:cxn>
                <a:cxn ang="0">
                  <a:pos x="T10" y="T11"/>
                </a:cxn>
              </a:cxnLst>
              <a:rect l="0" t="0" r="r" b="b"/>
              <a:pathLst>
                <a:path w="11" h="4">
                  <a:moveTo>
                    <a:pt x="0" y="3"/>
                  </a:moveTo>
                  <a:cubicBezTo>
                    <a:pt x="1" y="3"/>
                    <a:pt x="3" y="2"/>
                    <a:pt x="4" y="3"/>
                  </a:cubicBezTo>
                  <a:cubicBezTo>
                    <a:pt x="5" y="4"/>
                    <a:pt x="4" y="4"/>
                    <a:pt x="6" y="4"/>
                  </a:cubicBezTo>
                  <a:cubicBezTo>
                    <a:pt x="7" y="4"/>
                    <a:pt x="10" y="3"/>
                    <a:pt x="10" y="2"/>
                  </a:cubicBezTo>
                  <a:cubicBezTo>
                    <a:pt x="11" y="1"/>
                    <a:pt x="8" y="1"/>
                    <a:pt x="7" y="1"/>
                  </a:cubicBezTo>
                  <a:cubicBezTo>
                    <a:pt x="5" y="0"/>
                    <a:pt x="2" y="1"/>
                    <a:pt x="0"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84" name="Freeform 2158">
              <a:extLst>
                <a:ext uri="{FF2B5EF4-FFF2-40B4-BE49-F238E27FC236}">
                  <a16:creationId xmlns:a16="http://schemas.microsoft.com/office/drawing/2014/main" xmlns="" id="{B4FAF384-D6E4-4C6E-98CB-97E040713971}"/>
                </a:ext>
              </a:extLst>
            </p:cNvPr>
            <p:cNvSpPr>
              <a:spLocks/>
            </p:cNvSpPr>
            <p:nvPr/>
          </p:nvSpPr>
          <p:spPr bwMode="auto">
            <a:xfrm>
              <a:off x="2354645" y="1179364"/>
              <a:ext cx="31513" cy="11229"/>
            </a:xfrm>
            <a:custGeom>
              <a:avLst/>
              <a:gdLst>
                <a:gd name="T0" fmla="*/ 0 w 11"/>
                <a:gd name="T1" fmla="*/ 3 h 4"/>
                <a:gd name="T2" fmla="*/ 4 w 11"/>
                <a:gd name="T3" fmla="*/ 3 h 4"/>
                <a:gd name="T4" fmla="*/ 6 w 11"/>
                <a:gd name="T5" fmla="*/ 4 h 4"/>
                <a:gd name="T6" fmla="*/ 10 w 11"/>
                <a:gd name="T7" fmla="*/ 2 h 4"/>
                <a:gd name="T8" fmla="*/ 7 w 11"/>
                <a:gd name="T9" fmla="*/ 1 h 4"/>
                <a:gd name="T10" fmla="*/ 0 w 11"/>
                <a:gd name="T11" fmla="*/ 3 h 4"/>
              </a:gdLst>
              <a:ahLst/>
              <a:cxnLst>
                <a:cxn ang="0">
                  <a:pos x="T0" y="T1"/>
                </a:cxn>
                <a:cxn ang="0">
                  <a:pos x="T2" y="T3"/>
                </a:cxn>
                <a:cxn ang="0">
                  <a:pos x="T4" y="T5"/>
                </a:cxn>
                <a:cxn ang="0">
                  <a:pos x="T6" y="T7"/>
                </a:cxn>
                <a:cxn ang="0">
                  <a:pos x="T8" y="T9"/>
                </a:cxn>
                <a:cxn ang="0">
                  <a:pos x="T10" y="T11"/>
                </a:cxn>
              </a:cxnLst>
              <a:rect l="0" t="0" r="r" b="b"/>
              <a:pathLst>
                <a:path w="11" h="4">
                  <a:moveTo>
                    <a:pt x="0" y="3"/>
                  </a:moveTo>
                  <a:cubicBezTo>
                    <a:pt x="1" y="3"/>
                    <a:pt x="3" y="2"/>
                    <a:pt x="4" y="3"/>
                  </a:cubicBezTo>
                  <a:cubicBezTo>
                    <a:pt x="5" y="4"/>
                    <a:pt x="4" y="4"/>
                    <a:pt x="6" y="4"/>
                  </a:cubicBezTo>
                  <a:cubicBezTo>
                    <a:pt x="7" y="4"/>
                    <a:pt x="10" y="3"/>
                    <a:pt x="10" y="2"/>
                  </a:cubicBezTo>
                  <a:cubicBezTo>
                    <a:pt x="11" y="1"/>
                    <a:pt x="8" y="1"/>
                    <a:pt x="7" y="1"/>
                  </a:cubicBezTo>
                  <a:cubicBezTo>
                    <a:pt x="5" y="0"/>
                    <a:pt x="2" y="1"/>
                    <a:pt x="0"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85" name="Freeform 2159">
              <a:extLst>
                <a:ext uri="{FF2B5EF4-FFF2-40B4-BE49-F238E27FC236}">
                  <a16:creationId xmlns:a16="http://schemas.microsoft.com/office/drawing/2014/main" xmlns="" id="{FFAEEA9F-9C6C-43A8-A77D-C08C396841A8}"/>
                </a:ext>
              </a:extLst>
            </p:cNvPr>
            <p:cNvSpPr>
              <a:spLocks/>
            </p:cNvSpPr>
            <p:nvPr/>
          </p:nvSpPr>
          <p:spPr bwMode="auto">
            <a:xfrm>
              <a:off x="2401914" y="1221475"/>
              <a:ext cx="3151" cy="2807"/>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1" y="1"/>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86" name="Freeform 2160">
              <a:extLst>
                <a:ext uri="{FF2B5EF4-FFF2-40B4-BE49-F238E27FC236}">
                  <a16:creationId xmlns:a16="http://schemas.microsoft.com/office/drawing/2014/main" xmlns="" id="{0CD6743C-958E-419D-BD0F-9FEC3836B153}"/>
                </a:ext>
              </a:extLst>
            </p:cNvPr>
            <p:cNvSpPr>
              <a:spLocks/>
            </p:cNvSpPr>
            <p:nvPr/>
          </p:nvSpPr>
          <p:spPr bwMode="auto">
            <a:xfrm>
              <a:off x="2401914" y="1221475"/>
              <a:ext cx="3151" cy="2807"/>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1" y="1"/>
                  </a:cubicBezTo>
                  <a:cubicBezTo>
                    <a:pt x="1"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87" name="Freeform 2161">
              <a:extLst>
                <a:ext uri="{FF2B5EF4-FFF2-40B4-BE49-F238E27FC236}">
                  <a16:creationId xmlns:a16="http://schemas.microsoft.com/office/drawing/2014/main" xmlns="" id="{34A6815B-7D3C-47F0-9575-D91E6E6B30A3}"/>
                </a:ext>
              </a:extLst>
            </p:cNvPr>
            <p:cNvSpPr>
              <a:spLocks/>
            </p:cNvSpPr>
            <p:nvPr/>
          </p:nvSpPr>
          <p:spPr bwMode="auto">
            <a:xfrm>
              <a:off x="2419246" y="1158308"/>
              <a:ext cx="196955" cy="65975"/>
            </a:xfrm>
            <a:custGeom>
              <a:avLst/>
              <a:gdLst>
                <a:gd name="T0" fmla="*/ 4 w 71"/>
                <a:gd name="T1" fmla="*/ 12 h 27"/>
                <a:gd name="T2" fmla="*/ 2 w 71"/>
                <a:gd name="T3" fmla="*/ 13 h 27"/>
                <a:gd name="T4" fmla="*/ 14 w 71"/>
                <a:gd name="T5" fmla="*/ 13 h 27"/>
                <a:gd name="T6" fmla="*/ 3 w 71"/>
                <a:gd name="T7" fmla="*/ 16 h 27"/>
                <a:gd name="T8" fmla="*/ 12 w 71"/>
                <a:gd name="T9" fmla="*/ 16 h 27"/>
                <a:gd name="T10" fmla="*/ 16 w 71"/>
                <a:gd name="T11" fmla="*/ 16 h 27"/>
                <a:gd name="T12" fmla="*/ 19 w 71"/>
                <a:gd name="T13" fmla="*/ 15 h 27"/>
                <a:gd name="T14" fmla="*/ 24 w 71"/>
                <a:gd name="T15" fmla="*/ 16 h 27"/>
                <a:gd name="T16" fmla="*/ 30 w 71"/>
                <a:gd name="T17" fmla="*/ 16 h 27"/>
                <a:gd name="T18" fmla="*/ 26 w 71"/>
                <a:gd name="T19" fmla="*/ 17 h 27"/>
                <a:gd name="T20" fmla="*/ 27 w 71"/>
                <a:gd name="T21" fmla="*/ 18 h 27"/>
                <a:gd name="T22" fmla="*/ 5 w 71"/>
                <a:gd name="T23" fmla="*/ 19 h 27"/>
                <a:gd name="T24" fmla="*/ 6 w 71"/>
                <a:gd name="T25" fmla="*/ 21 h 27"/>
                <a:gd name="T26" fmla="*/ 17 w 71"/>
                <a:gd name="T27" fmla="*/ 23 h 27"/>
                <a:gd name="T28" fmla="*/ 14 w 71"/>
                <a:gd name="T29" fmla="*/ 26 h 27"/>
                <a:gd name="T30" fmla="*/ 22 w 71"/>
                <a:gd name="T31" fmla="*/ 26 h 27"/>
                <a:gd name="T32" fmla="*/ 29 w 71"/>
                <a:gd name="T33" fmla="*/ 23 h 27"/>
                <a:gd name="T34" fmla="*/ 38 w 71"/>
                <a:gd name="T35" fmla="*/ 23 h 27"/>
                <a:gd name="T36" fmla="*/ 42 w 71"/>
                <a:gd name="T37" fmla="*/ 22 h 27"/>
                <a:gd name="T38" fmla="*/ 45 w 71"/>
                <a:gd name="T39" fmla="*/ 22 h 27"/>
                <a:gd name="T40" fmla="*/ 62 w 71"/>
                <a:gd name="T41" fmla="*/ 18 h 27"/>
                <a:gd name="T42" fmla="*/ 65 w 71"/>
                <a:gd name="T43" fmla="*/ 16 h 27"/>
                <a:gd name="T44" fmla="*/ 57 w 71"/>
                <a:gd name="T45" fmla="*/ 15 h 27"/>
                <a:gd name="T46" fmla="*/ 60 w 71"/>
                <a:gd name="T47" fmla="*/ 12 h 27"/>
                <a:gd name="T48" fmla="*/ 60 w 71"/>
                <a:gd name="T49" fmla="*/ 10 h 27"/>
                <a:gd name="T50" fmla="*/ 57 w 71"/>
                <a:gd name="T51" fmla="*/ 8 h 27"/>
                <a:gd name="T52" fmla="*/ 53 w 71"/>
                <a:gd name="T53" fmla="*/ 9 h 27"/>
                <a:gd name="T54" fmla="*/ 51 w 71"/>
                <a:gd name="T55" fmla="*/ 7 h 27"/>
                <a:gd name="T56" fmla="*/ 47 w 71"/>
                <a:gd name="T57" fmla="*/ 5 h 27"/>
                <a:gd name="T58" fmla="*/ 40 w 71"/>
                <a:gd name="T59" fmla="*/ 0 h 27"/>
                <a:gd name="T60" fmla="*/ 38 w 71"/>
                <a:gd name="T61" fmla="*/ 2 h 27"/>
                <a:gd name="T62" fmla="*/ 31 w 71"/>
                <a:gd name="T63" fmla="*/ 3 h 27"/>
                <a:gd name="T64" fmla="*/ 25 w 71"/>
                <a:gd name="T65" fmla="*/ 3 h 27"/>
                <a:gd name="T66" fmla="*/ 19 w 71"/>
                <a:gd name="T67" fmla="*/ 4 h 27"/>
                <a:gd name="T68" fmla="*/ 26 w 71"/>
                <a:gd name="T69" fmla="*/ 5 h 27"/>
                <a:gd name="T70" fmla="*/ 26 w 71"/>
                <a:gd name="T71" fmla="*/ 6 h 27"/>
                <a:gd name="T72" fmla="*/ 11 w 71"/>
                <a:gd name="T73" fmla="*/ 7 h 27"/>
                <a:gd name="T74" fmla="*/ 5 w 71"/>
                <a:gd name="T75" fmla="*/ 8 h 27"/>
                <a:gd name="T76" fmla="*/ 13 w 71"/>
                <a:gd name="T77" fmla="*/ 9 h 27"/>
                <a:gd name="T78" fmla="*/ 20 w 71"/>
                <a:gd name="T79" fmla="*/ 9 h 27"/>
                <a:gd name="T80" fmla="*/ 16 w 71"/>
                <a:gd name="T81" fmla="*/ 11 h 27"/>
                <a:gd name="T82" fmla="*/ 2 w 71"/>
                <a:gd name="T83" fmla="*/ 1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1" h="27">
                  <a:moveTo>
                    <a:pt x="2" y="11"/>
                  </a:moveTo>
                  <a:cubicBezTo>
                    <a:pt x="2" y="11"/>
                    <a:pt x="3" y="11"/>
                    <a:pt x="4" y="12"/>
                  </a:cubicBezTo>
                  <a:cubicBezTo>
                    <a:pt x="3" y="12"/>
                    <a:pt x="1" y="12"/>
                    <a:pt x="0" y="12"/>
                  </a:cubicBezTo>
                  <a:cubicBezTo>
                    <a:pt x="3" y="12"/>
                    <a:pt x="0" y="13"/>
                    <a:pt x="2" y="13"/>
                  </a:cubicBezTo>
                  <a:cubicBezTo>
                    <a:pt x="2" y="14"/>
                    <a:pt x="4" y="14"/>
                    <a:pt x="5" y="14"/>
                  </a:cubicBezTo>
                  <a:cubicBezTo>
                    <a:pt x="8" y="14"/>
                    <a:pt x="11" y="14"/>
                    <a:pt x="14" y="13"/>
                  </a:cubicBezTo>
                  <a:cubicBezTo>
                    <a:pt x="11" y="16"/>
                    <a:pt x="5" y="13"/>
                    <a:pt x="1" y="15"/>
                  </a:cubicBezTo>
                  <a:cubicBezTo>
                    <a:pt x="1" y="16"/>
                    <a:pt x="2" y="16"/>
                    <a:pt x="3" y="16"/>
                  </a:cubicBezTo>
                  <a:cubicBezTo>
                    <a:pt x="2" y="17"/>
                    <a:pt x="2" y="17"/>
                    <a:pt x="2" y="17"/>
                  </a:cubicBezTo>
                  <a:cubicBezTo>
                    <a:pt x="5" y="18"/>
                    <a:pt x="10" y="16"/>
                    <a:pt x="12" y="16"/>
                  </a:cubicBezTo>
                  <a:cubicBezTo>
                    <a:pt x="11" y="16"/>
                    <a:pt x="10" y="16"/>
                    <a:pt x="9" y="17"/>
                  </a:cubicBezTo>
                  <a:cubicBezTo>
                    <a:pt x="11" y="18"/>
                    <a:pt x="14" y="17"/>
                    <a:pt x="16" y="16"/>
                  </a:cubicBezTo>
                  <a:cubicBezTo>
                    <a:pt x="15" y="16"/>
                    <a:pt x="15" y="17"/>
                    <a:pt x="16" y="16"/>
                  </a:cubicBezTo>
                  <a:cubicBezTo>
                    <a:pt x="17" y="16"/>
                    <a:pt x="18" y="15"/>
                    <a:pt x="19" y="15"/>
                  </a:cubicBezTo>
                  <a:cubicBezTo>
                    <a:pt x="19" y="15"/>
                    <a:pt x="20" y="16"/>
                    <a:pt x="21" y="16"/>
                  </a:cubicBezTo>
                  <a:cubicBezTo>
                    <a:pt x="22" y="16"/>
                    <a:pt x="23" y="15"/>
                    <a:pt x="24" y="16"/>
                  </a:cubicBezTo>
                  <a:cubicBezTo>
                    <a:pt x="23" y="16"/>
                    <a:pt x="22" y="16"/>
                    <a:pt x="21" y="16"/>
                  </a:cubicBezTo>
                  <a:cubicBezTo>
                    <a:pt x="24" y="16"/>
                    <a:pt x="27" y="16"/>
                    <a:pt x="30" y="16"/>
                  </a:cubicBezTo>
                  <a:cubicBezTo>
                    <a:pt x="26" y="17"/>
                    <a:pt x="22" y="16"/>
                    <a:pt x="19" y="17"/>
                  </a:cubicBezTo>
                  <a:cubicBezTo>
                    <a:pt x="21" y="18"/>
                    <a:pt x="24" y="17"/>
                    <a:pt x="26" y="17"/>
                  </a:cubicBezTo>
                  <a:cubicBezTo>
                    <a:pt x="29" y="18"/>
                    <a:pt x="31" y="17"/>
                    <a:pt x="34" y="17"/>
                  </a:cubicBezTo>
                  <a:cubicBezTo>
                    <a:pt x="31" y="18"/>
                    <a:pt x="29" y="18"/>
                    <a:pt x="27" y="18"/>
                  </a:cubicBezTo>
                  <a:cubicBezTo>
                    <a:pt x="24" y="18"/>
                    <a:pt x="22" y="18"/>
                    <a:pt x="19" y="18"/>
                  </a:cubicBezTo>
                  <a:cubicBezTo>
                    <a:pt x="14" y="18"/>
                    <a:pt x="10" y="18"/>
                    <a:pt x="5" y="19"/>
                  </a:cubicBezTo>
                  <a:cubicBezTo>
                    <a:pt x="6" y="21"/>
                    <a:pt x="8" y="21"/>
                    <a:pt x="10" y="21"/>
                  </a:cubicBezTo>
                  <a:cubicBezTo>
                    <a:pt x="9" y="22"/>
                    <a:pt x="7" y="21"/>
                    <a:pt x="6" y="21"/>
                  </a:cubicBezTo>
                  <a:cubicBezTo>
                    <a:pt x="7" y="23"/>
                    <a:pt x="8" y="23"/>
                    <a:pt x="10" y="23"/>
                  </a:cubicBezTo>
                  <a:cubicBezTo>
                    <a:pt x="12" y="22"/>
                    <a:pt x="15" y="23"/>
                    <a:pt x="17" y="23"/>
                  </a:cubicBezTo>
                  <a:cubicBezTo>
                    <a:pt x="14" y="24"/>
                    <a:pt x="11" y="23"/>
                    <a:pt x="8" y="24"/>
                  </a:cubicBezTo>
                  <a:cubicBezTo>
                    <a:pt x="9" y="26"/>
                    <a:pt x="13" y="26"/>
                    <a:pt x="14" y="26"/>
                  </a:cubicBezTo>
                  <a:cubicBezTo>
                    <a:pt x="16" y="27"/>
                    <a:pt x="17" y="27"/>
                    <a:pt x="19" y="27"/>
                  </a:cubicBezTo>
                  <a:cubicBezTo>
                    <a:pt x="20" y="27"/>
                    <a:pt x="25" y="26"/>
                    <a:pt x="22" y="26"/>
                  </a:cubicBezTo>
                  <a:cubicBezTo>
                    <a:pt x="24" y="25"/>
                    <a:pt x="26" y="26"/>
                    <a:pt x="28" y="27"/>
                  </a:cubicBezTo>
                  <a:cubicBezTo>
                    <a:pt x="29" y="25"/>
                    <a:pt x="27" y="23"/>
                    <a:pt x="29" y="23"/>
                  </a:cubicBezTo>
                  <a:cubicBezTo>
                    <a:pt x="28" y="27"/>
                    <a:pt x="34" y="27"/>
                    <a:pt x="36" y="25"/>
                  </a:cubicBezTo>
                  <a:cubicBezTo>
                    <a:pt x="36" y="25"/>
                    <a:pt x="37" y="23"/>
                    <a:pt x="38" y="23"/>
                  </a:cubicBezTo>
                  <a:cubicBezTo>
                    <a:pt x="40" y="24"/>
                    <a:pt x="41" y="24"/>
                    <a:pt x="43" y="23"/>
                  </a:cubicBezTo>
                  <a:cubicBezTo>
                    <a:pt x="43" y="23"/>
                    <a:pt x="42" y="23"/>
                    <a:pt x="42" y="22"/>
                  </a:cubicBezTo>
                  <a:cubicBezTo>
                    <a:pt x="44" y="20"/>
                    <a:pt x="47" y="19"/>
                    <a:pt x="50" y="19"/>
                  </a:cubicBezTo>
                  <a:cubicBezTo>
                    <a:pt x="48" y="20"/>
                    <a:pt x="46" y="20"/>
                    <a:pt x="45" y="22"/>
                  </a:cubicBezTo>
                  <a:cubicBezTo>
                    <a:pt x="47" y="24"/>
                    <a:pt x="53" y="19"/>
                    <a:pt x="55" y="19"/>
                  </a:cubicBezTo>
                  <a:cubicBezTo>
                    <a:pt x="57" y="20"/>
                    <a:pt x="60" y="18"/>
                    <a:pt x="62" y="18"/>
                  </a:cubicBezTo>
                  <a:cubicBezTo>
                    <a:pt x="65" y="18"/>
                    <a:pt x="68" y="18"/>
                    <a:pt x="71" y="17"/>
                  </a:cubicBezTo>
                  <a:cubicBezTo>
                    <a:pt x="69" y="13"/>
                    <a:pt x="68" y="15"/>
                    <a:pt x="65" y="16"/>
                  </a:cubicBezTo>
                  <a:cubicBezTo>
                    <a:pt x="66" y="15"/>
                    <a:pt x="66" y="15"/>
                    <a:pt x="66" y="15"/>
                  </a:cubicBezTo>
                  <a:cubicBezTo>
                    <a:pt x="64" y="12"/>
                    <a:pt x="60" y="16"/>
                    <a:pt x="57" y="15"/>
                  </a:cubicBezTo>
                  <a:cubicBezTo>
                    <a:pt x="59" y="13"/>
                    <a:pt x="62" y="13"/>
                    <a:pt x="64" y="12"/>
                  </a:cubicBezTo>
                  <a:cubicBezTo>
                    <a:pt x="63" y="12"/>
                    <a:pt x="61" y="12"/>
                    <a:pt x="60" y="12"/>
                  </a:cubicBezTo>
                  <a:cubicBezTo>
                    <a:pt x="61" y="12"/>
                    <a:pt x="63" y="11"/>
                    <a:pt x="64" y="11"/>
                  </a:cubicBezTo>
                  <a:cubicBezTo>
                    <a:pt x="63" y="10"/>
                    <a:pt x="61" y="10"/>
                    <a:pt x="60" y="10"/>
                  </a:cubicBezTo>
                  <a:cubicBezTo>
                    <a:pt x="60" y="10"/>
                    <a:pt x="65" y="9"/>
                    <a:pt x="64" y="8"/>
                  </a:cubicBezTo>
                  <a:cubicBezTo>
                    <a:pt x="62" y="6"/>
                    <a:pt x="58" y="7"/>
                    <a:pt x="57" y="8"/>
                  </a:cubicBezTo>
                  <a:cubicBezTo>
                    <a:pt x="58" y="9"/>
                    <a:pt x="58" y="9"/>
                    <a:pt x="58" y="9"/>
                  </a:cubicBezTo>
                  <a:cubicBezTo>
                    <a:pt x="57" y="10"/>
                    <a:pt x="55" y="10"/>
                    <a:pt x="53" y="9"/>
                  </a:cubicBezTo>
                  <a:cubicBezTo>
                    <a:pt x="54" y="8"/>
                    <a:pt x="57" y="8"/>
                    <a:pt x="54" y="8"/>
                  </a:cubicBezTo>
                  <a:cubicBezTo>
                    <a:pt x="58" y="7"/>
                    <a:pt x="51" y="7"/>
                    <a:pt x="51" y="7"/>
                  </a:cubicBezTo>
                  <a:cubicBezTo>
                    <a:pt x="50" y="6"/>
                    <a:pt x="48" y="6"/>
                    <a:pt x="47" y="6"/>
                  </a:cubicBezTo>
                  <a:cubicBezTo>
                    <a:pt x="49" y="6"/>
                    <a:pt x="47" y="6"/>
                    <a:pt x="47" y="5"/>
                  </a:cubicBezTo>
                  <a:cubicBezTo>
                    <a:pt x="46" y="4"/>
                    <a:pt x="46" y="3"/>
                    <a:pt x="44" y="2"/>
                  </a:cubicBezTo>
                  <a:cubicBezTo>
                    <a:pt x="47" y="2"/>
                    <a:pt x="41" y="0"/>
                    <a:pt x="40" y="0"/>
                  </a:cubicBezTo>
                  <a:cubicBezTo>
                    <a:pt x="37" y="0"/>
                    <a:pt x="33" y="0"/>
                    <a:pt x="31" y="1"/>
                  </a:cubicBezTo>
                  <a:cubicBezTo>
                    <a:pt x="33" y="2"/>
                    <a:pt x="36" y="1"/>
                    <a:pt x="38" y="2"/>
                  </a:cubicBezTo>
                  <a:cubicBezTo>
                    <a:pt x="35" y="3"/>
                    <a:pt x="32" y="3"/>
                    <a:pt x="29" y="2"/>
                  </a:cubicBezTo>
                  <a:cubicBezTo>
                    <a:pt x="30" y="3"/>
                    <a:pt x="30" y="3"/>
                    <a:pt x="31" y="3"/>
                  </a:cubicBezTo>
                  <a:cubicBezTo>
                    <a:pt x="30" y="3"/>
                    <a:pt x="29" y="3"/>
                    <a:pt x="28" y="3"/>
                  </a:cubicBezTo>
                  <a:cubicBezTo>
                    <a:pt x="27" y="3"/>
                    <a:pt x="26" y="3"/>
                    <a:pt x="25" y="3"/>
                  </a:cubicBezTo>
                  <a:cubicBezTo>
                    <a:pt x="24" y="2"/>
                    <a:pt x="19" y="3"/>
                    <a:pt x="21" y="4"/>
                  </a:cubicBezTo>
                  <a:cubicBezTo>
                    <a:pt x="20" y="4"/>
                    <a:pt x="20" y="4"/>
                    <a:pt x="19" y="4"/>
                  </a:cubicBezTo>
                  <a:cubicBezTo>
                    <a:pt x="20" y="5"/>
                    <a:pt x="21" y="5"/>
                    <a:pt x="22" y="4"/>
                  </a:cubicBezTo>
                  <a:cubicBezTo>
                    <a:pt x="19" y="5"/>
                    <a:pt x="25" y="5"/>
                    <a:pt x="26" y="5"/>
                  </a:cubicBezTo>
                  <a:cubicBezTo>
                    <a:pt x="25" y="5"/>
                    <a:pt x="24" y="5"/>
                    <a:pt x="23" y="5"/>
                  </a:cubicBezTo>
                  <a:cubicBezTo>
                    <a:pt x="24" y="6"/>
                    <a:pt x="25" y="6"/>
                    <a:pt x="26" y="6"/>
                  </a:cubicBezTo>
                  <a:cubicBezTo>
                    <a:pt x="23" y="7"/>
                    <a:pt x="21" y="6"/>
                    <a:pt x="18" y="6"/>
                  </a:cubicBezTo>
                  <a:cubicBezTo>
                    <a:pt x="16" y="6"/>
                    <a:pt x="13" y="7"/>
                    <a:pt x="11" y="7"/>
                  </a:cubicBezTo>
                  <a:cubicBezTo>
                    <a:pt x="11" y="7"/>
                    <a:pt x="12" y="7"/>
                    <a:pt x="13" y="8"/>
                  </a:cubicBezTo>
                  <a:cubicBezTo>
                    <a:pt x="10" y="8"/>
                    <a:pt x="8" y="8"/>
                    <a:pt x="5" y="8"/>
                  </a:cubicBezTo>
                  <a:cubicBezTo>
                    <a:pt x="7" y="8"/>
                    <a:pt x="7" y="8"/>
                    <a:pt x="5" y="9"/>
                  </a:cubicBezTo>
                  <a:cubicBezTo>
                    <a:pt x="8" y="9"/>
                    <a:pt x="10" y="9"/>
                    <a:pt x="13" y="9"/>
                  </a:cubicBezTo>
                  <a:cubicBezTo>
                    <a:pt x="12" y="9"/>
                    <a:pt x="12" y="9"/>
                    <a:pt x="11" y="9"/>
                  </a:cubicBezTo>
                  <a:cubicBezTo>
                    <a:pt x="13" y="11"/>
                    <a:pt x="17" y="9"/>
                    <a:pt x="20" y="9"/>
                  </a:cubicBezTo>
                  <a:cubicBezTo>
                    <a:pt x="18" y="10"/>
                    <a:pt x="17" y="10"/>
                    <a:pt x="15" y="10"/>
                  </a:cubicBezTo>
                  <a:cubicBezTo>
                    <a:pt x="16" y="11"/>
                    <a:pt x="16" y="11"/>
                    <a:pt x="16" y="11"/>
                  </a:cubicBezTo>
                  <a:cubicBezTo>
                    <a:pt x="12" y="11"/>
                    <a:pt x="6" y="9"/>
                    <a:pt x="2" y="10"/>
                  </a:cubicBezTo>
                  <a:cubicBezTo>
                    <a:pt x="4" y="11"/>
                    <a:pt x="2" y="11"/>
                    <a:pt x="2" y="1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88" name="Freeform 2162">
              <a:extLst>
                <a:ext uri="{FF2B5EF4-FFF2-40B4-BE49-F238E27FC236}">
                  <a16:creationId xmlns:a16="http://schemas.microsoft.com/office/drawing/2014/main" xmlns="" id="{04FAB4EC-9B91-4494-B590-052AC5AAFB45}"/>
                </a:ext>
              </a:extLst>
            </p:cNvPr>
            <p:cNvSpPr>
              <a:spLocks/>
            </p:cNvSpPr>
            <p:nvPr/>
          </p:nvSpPr>
          <p:spPr bwMode="auto">
            <a:xfrm>
              <a:off x="2419246" y="1158308"/>
              <a:ext cx="196955" cy="65975"/>
            </a:xfrm>
            <a:custGeom>
              <a:avLst/>
              <a:gdLst>
                <a:gd name="T0" fmla="*/ 4 w 71"/>
                <a:gd name="T1" fmla="*/ 12 h 27"/>
                <a:gd name="T2" fmla="*/ 2 w 71"/>
                <a:gd name="T3" fmla="*/ 13 h 27"/>
                <a:gd name="T4" fmla="*/ 14 w 71"/>
                <a:gd name="T5" fmla="*/ 13 h 27"/>
                <a:gd name="T6" fmla="*/ 3 w 71"/>
                <a:gd name="T7" fmla="*/ 16 h 27"/>
                <a:gd name="T8" fmla="*/ 12 w 71"/>
                <a:gd name="T9" fmla="*/ 16 h 27"/>
                <a:gd name="T10" fmla="*/ 16 w 71"/>
                <a:gd name="T11" fmla="*/ 16 h 27"/>
                <a:gd name="T12" fmla="*/ 19 w 71"/>
                <a:gd name="T13" fmla="*/ 15 h 27"/>
                <a:gd name="T14" fmla="*/ 24 w 71"/>
                <a:gd name="T15" fmla="*/ 16 h 27"/>
                <a:gd name="T16" fmla="*/ 30 w 71"/>
                <a:gd name="T17" fmla="*/ 16 h 27"/>
                <a:gd name="T18" fmla="*/ 26 w 71"/>
                <a:gd name="T19" fmla="*/ 17 h 27"/>
                <a:gd name="T20" fmla="*/ 27 w 71"/>
                <a:gd name="T21" fmla="*/ 18 h 27"/>
                <a:gd name="T22" fmla="*/ 5 w 71"/>
                <a:gd name="T23" fmla="*/ 19 h 27"/>
                <a:gd name="T24" fmla="*/ 6 w 71"/>
                <a:gd name="T25" fmla="*/ 21 h 27"/>
                <a:gd name="T26" fmla="*/ 17 w 71"/>
                <a:gd name="T27" fmla="*/ 23 h 27"/>
                <a:gd name="T28" fmla="*/ 14 w 71"/>
                <a:gd name="T29" fmla="*/ 26 h 27"/>
                <a:gd name="T30" fmla="*/ 22 w 71"/>
                <a:gd name="T31" fmla="*/ 26 h 27"/>
                <a:gd name="T32" fmla="*/ 29 w 71"/>
                <a:gd name="T33" fmla="*/ 23 h 27"/>
                <a:gd name="T34" fmla="*/ 38 w 71"/>
                <a:gd name="T35" fmla="*/ 23 h 27"/>
                <a:gd name="T36" fmla="*/ 42 w 71"/>
                <a:gd name="T37" fmla="*/ 22 h 27"/>
                <a:gd name="T38" fmla="*/ 45 w 71"/>
                <a:gd name="T39" fmla="*/ 22 h 27"/>
                <a:gd name="T40" fmla="*/ 62 w 71"/>
                <a:gd name="T41" fmla="*/ 18 h 27"/>
                <a:gd name="T42" fmla="*/ 65 w 71"/>
                <a:gd name="T43" fmla="*/ 16 h 27"/>
                <a:gd name="T44" fmla="*/ 57 w 71"/>
                <a:gd name="T45" fmla="*/ 15 h 27"/>
                <a:gd name="T46" fmla="*/ 60 w 71"/>
                <a:gd name="T47" fmla="*/ 12 h 27"/>
                <a:gd name="T48" fmla="*/ 60 w 71"/>
                <a:gd name="T49" fmla="*/ 10 h 27"/>
                <a:gd name="T50" fmla="*/ 57 w 71"/>
                <a:gd name="T51" fmla="*/ 8 h 27"/>
                <a:gd name="T52" fmla="*/ 53 w 71"/>
                <a:gd name="T53" fmla="*/ 9 h 27"/>
                <a:gd name="T54" fmla="*/ 51 w 71"/>
                <a:gd name="T55" fmla="*/ 7 h 27"/>
                <a:gd name="T56" fmla="*/ 47 w 71"/>
                <a:gd name="T57" fmla="*/ 5 h 27"/>
                <a:gd name="T58" fmla="*/ 40 w 71"/>
                <a:gd name="T59" fmla="*/ 0 h 27"/>
                <a:gd name="T60" fmla="*/ 38 w 71"/>
                <a:gd name="T61" fmla="*/ 2 h 27"/>
                <a:gd name="T62" fmla="*/ 31 w 71"/>
                <a:gd name="T63" fmla="*/ 3 h 27"/>
                <a:gd name="T64" fmla="*/ 25 w 71"/>
                <a:gd name="T65" fmla="*/ 3 h 27"/>
                <a:gd name="T66" fmla="*/ 19 w 71"/>
                <a:gd name="T67" fmla="*/ 4 h 27"/>
                <a:gd name="T68" fmla="*/ 26 w 71"/>
                <a:gd name="T69" fmla="*/ 5 h 27"/>
                <a:gd name="T70" fmla="*/ 26 w 71"/>
                <a:gd name="T71" fmla="*/ 6 h 27"/>
                <a:gd name="T72" fmla="*/ 11 w 71"/>
                <a:gd name="T73" fmla="*/ 7 h 27"/>
                <a:gd name="T74" fmla="*/ 5 w 71"/>
                <a:gd name="T75" fmla="*/ 8 h 27"/>
                <a:gd name="T76" fmla="*/ 13 w 71"/>
                <a:gd name="T77" fmla="*/ 9 h 27"/>
                <a:gd name="T78" fmla="*/ 20 w 71"/>
                <a:gd name="T79" fmla="*/ 9 h 27"/>
                <a:gd name="T80" fmla="*/ 16 w 71"/>
                <a:gd name="T81" fmla="*/ 11 h 27"/>
                <a:gd name="T82" fmla="*/ 2 w 71"/>
                <a:gd name="T83" fmla="*/ 1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1" h="27">
                  <a:moveTo>
                    <a:pt x="2" y="11"/>
                  </a:moveTo>
                  <a:cubicBezTo>
                    <a:pt x="2" y="11"/>
                    <a:pt x="3" y="11"/>
                    <a:pt x="4" y="12"/>
                  </a:cubicBezTo>
                  <a:cubicBezTo>
                    <a:pt x="3" y="12"/>
                    <a:pt x="1" y="12"/>
                    <a:pt x="0" y="12"/>
                  </a:cubicBezTo>
                  <a:cubicBezTo>
                    <a:pt x="3" y="12"/>
                    <a:pt x="0" y="13"/>
                    <a:pt x="2" y="13"/>
                  </a:cubicBezTo>
                  <a:cubicBezTo>
                    <a:pt x="2" y="14"/>
                    <a:pt x="4" y="14"/>
                    <a:pt x="5" y="14"/>
                  </a:cubicBezTo>
                  <a:cubicBezTo>
                    <a:pt x="8" y="14"/>
                    <a:pt x="11" y="14"/>
                    <a:pt x="14" y="13"/>
                  </a:cubicBezTo>
                  <a:cubicBezTo>
                    <a:pt x="11" y="16"/>
                    <a:pt x="5" y="13"/>
                    <a:pt x="1" y="15"/>
                  </a:cubicBezTo>
                  <a:cubicBezTo>
                    <a:pt x="1" y="16"/>
                    <a:pt x="2" y="16"/>
                    <a:pt x="3" y="16"/>
                  </a:cubicBezTo>
                  <a:cubicBezTo>
                    <a:pt x="2" y="17"/>
                    <a:pt x="2" y="17"/>
                    <a:pt x="2" y="17"/>
                  </a:cubicBezTo>
                  <a:cubicBezTo>
                    <a:pt x="5" y="18"/>
                    <a:pt x="10" y="16"/>
                    <a:pt x="12" y="16"/>
                  </a:cubicBezTo>
                  <a:cubicBezTo>
                    <a:pt x="11" y="16"/>
                    <a:pt x="10" y="16"/>
                    <a:pt x="9" y="17"/>
                  </a:cubicBezTo>
                  <a:cubicBezTo>
                    <a:pt x="11" y="18"/>
                    <a:pt x="14" y="17"/>
                    <a:pt x="16" y="16"/>
                  </a:cubicBezTo>
                  <a:cubicBezTo>
                    <a:pt x="15" y="16"/>
                    <a:pt x="15" y="17"/>
                    <a:pt x="16" y="16"/>
                  </a:cubicBezTo>
                  <a:cubicBezTo>
                    <a:pt x="17" y="16"/>
                    <a:pt x="18" y="15"/>
                    <a:pt x="19" y="15"/>
                  </a:cubicBezTo>
                  <a:cubicBezTo>
                    <a:pt x="19" y="15"/>
                    <a:pt x="20" y="16"/>
                    <a:pt x="21" y="16"/>
                  </a:cubicBezTo>
                  <a:cubicBezTo>
                    <a:pt x="22" y="16"/>
                    <a:pt x="23" y="15"/>
                    <a:pt x="24" y="16"/>
                  </a:cubicBezTo>
                  <a:cubicBezTo>
                    <a:pt x="23" y="16"/>
                    <a:pt x="22" y="16"/>
                    <a:pt x="21" y="16"/>
                  </a:cubicBezTo>
                  <a:cubicBezTo>
                    <a:pt x="24" y="16"/>
                    <a:pt x="27" y="16"/>
                    <a:pt x="30" y="16"/>
                  </a:cubicBezTo>
                  <a:cubicBezTo>
                    <a:pt x="26" y="17"/>
                    <a:pt x="22" y="16"/>
                    <a:pt x="19" y="17"/>
                  </a:cubicBezTo>
                  <a:cubicBezTo>
                    <a:pt x="21" y="18"/>
                    <a:pt x="24" y="17"/>
                    <a:pt x="26" y="17"/>
                  </a:cubicBezTo>
                  <a:cubicBezTo>
                    <a:pt x="29" y="18"/>
                    <a:pt x="31" y="17"/>
                    <a:pt x="34" y="17"/>
                  </a:cubicBezTo>
                  <a:cubicBezTo>
                    <a:pt x="31" y="18"/>
                    <a:pt x="29" y="18"/>
                    <a:pt x="27" y="18"/>
                  </a:cubicBezTo>
                  <a:cubicBezTo>
                    <a:pt x="24" y="18"/>
                    <a:pt x="22" y="18"/>
                    <a:pt x="19" y="18"/>
                  </a:cubicBezTo>
                  <a:cubicBezTo>
                    <a:pt x="14" y="18"/>
                    <a:pt x="10" y="18"/>
                    <a:pt x="5" y="19"/>
                  </a:cubicBezTo>
                  <a:cubicBezTo>
                    <a:pt x="6" y="21"/>
                    <a:pt x="8" y="21"/>
                    <a:pt x="10" y="21"/>
                  </a:cubicBezTo>
                  <a:cubicBezTo>
                    <a:pt x="9" y="22"/>
                    <a:pt x="7" y="21"/>
                    <a:pt x="6" y="21"/>
                  </a:cubicBezTo>
                  <a:cubicBezTo>
                    <a:pt x="7" y="23"/>
                    <a:pt x="8" y="23"/>
                    <a:pt x="10" y="23"/>
                  </a:cubicBezTo>
                  <a:cubicBezTo>
                    <a:pt x="12" y="22"/>
                    <a:pt x="15" y="23"/>
                    <a:pt x="17" y="23"/>
                  </a:cubicBezTo>
                  <a:cubicBezTo>
                    <a:pt x="14" y="24"/>
                    <a:pt x="11" y="23"/>
                    <a:pt x="8" y="24"/>
                  </a:cubicBezTo>
                  <a:cubicBezTo>
                    <a:pt x="9" y="26"/>
                    <a:pt x="13" y="26"/>
                    <a:pt x="14" y="26"/>
                  </a:cubicBezTo>
                  <a:cubicBezTo>
                    <a:pt x="16" y="27"/>
                    <a:pt x="17" y="27"/>
                    <a:pt x="19" y="27"/>
                  </a:cubicBezTo>
                  <a:cubicBezTo>
                    <a:pt x="20" y="27"/>
                    <a:pt x="25" y="26"/>
                    <a:pt x="22" y="26"/>
                  </a:cubicBezTo>
                  <a:cubicBezTo>
                    <a:pt x="24" y="25"/>
                    <a:pt x="26" y="26"/>
                    <a:pt x="28" y="27"/>
                  </a:cubicBezTo>
                  <a:cubicBezTo>
                    <a:pt x="29" y="25"/>
                    <a:pt x="27" y="23"/>
                    <a:pt x="29" y="23"/>
                  </a:cubicBezTo>
                  <a:cubicBezTo>
                    <a:pt x="28" y="27"/>
                    <a:pt x="34" y="27"/>
                    <a:pt x="36" y="25"/>
                  </a:cubicBezTo>
                  <a:cubicBezTo>
                    <a:pt x="36" y="25"/>
                    <a:pt x="37" y="23"/>
                    <a:pt x="38" y="23"/>
                  </a:cubicBezTo>
                  <a:cubicBezTo>
                    <a:pt x="40" y="24"/>
                    <a:pt x="41" y="24"/>
                    <a:pt x="43" y="23"/>
                  </a:cubicBezTo>
                  <a:cubicBezTo>
                    <a:pt x="43" y="23"/>
                    <a:pt x="42" y="23"/>
                    <a:pt x="42" y="22"/>
                  </a:cubicBezTo>
                  <a:cubicBezTo>
                    <a:pt x="44" y="20"/>
                    <a:pt x="47" y="19"/>
                    <a:pt x="50" y="19"/>
                  </a:cubicBezTo>
                  <a:cubicBezTo>
                    <a:pt x="48" y="20"/>
                    <a:pt x="46" y="20"/>
                    <a:pt x="45" y="22"/>
                  </a:cubicBezTo>
                  <a:cubicBezTo>
                    <a:pt x="47" y="24"/>
                    <a:pt x="53" y="19"/>
                    <a:pt x="55" y="19"/>
                  </a:cubicBezTo>
                  <a:cubicBezTo>
                    <a:pt x="57" y="20"/>
                    <a:pt x="60" y="18"/>
                    <a:pt x="62" y="18"/>
                  </a:cubicBezTo>
                  <a:cubicBezTo>
                    <a:pt x="65" y="18"/>
                    <a:pt x="68" y="18"/>
                    <a:pt x="71" y="17"/>
                  </a:cubicBezTo>
                  <a:cubicBezTo>
                    <a:pt x="69" y="13"/>
                    <a:pt x="68" y="15"/>
                    <a:pt x="65" y="16"/>
                  </a:cubicBezTo>
                  <a:cubicBezTo>
                    <a:pt x="66" y="15"/>
                    <a:pt x="66" y="15"/>
                    <a:pt x="66" y="15"/>
                  </a:cubicBezTo>
                  <a:cubicBezTo>
                    <a:pt x="64" y="12"/>
                    <a:pt x="60" y="16"/>
                    <a:pt x="57" y="15"/>
                  </a:cubicBezTo>
                  <a:cubicBezTo>
                    <a:pt x="59" y="13"/>
                    <a:pt x="62" y="13"/>
                    <a:pt x="64" y="12"/>
                  </a:cubicBezTo>
                  <a:cubicBezTo>
                    <a:pt x="63" y="12"/>
                    <a:pt x="61" y="12"/>
                    <a:pt x="60" y="12"/>
                  </a:cubicBezTo>
                  <a:cubicBezTo>
                    <a:pt x="61" y="12"/>
                    <a:pt x="63" y="11"/>
                    <a:pt x="64" y="11"/>
                  </a:cubicBezTo>
                  <a:cubicBezTo>
                    <a:pt x="63" y="10"/>
                    <a:pt x="61" y="10"/>
                    <a:pt x="60" y="10"/>
                  </a:cubicBezTo>
                  <a:cubicBezTo>
                    <a:pt x="60" y="10"/>
                    <a:pt x="65" y="9"/>
                    <a:pt x="64" y="8"/>
                  </a:cubicBezTo>
                  <a:cubicBezTo>
                    <a:pt x="62" y="6"/>
                    <a:pt x="58" y="7"/>
                    <a:pt x="57" y="8"/>
                  </a:cubicBezTo>
                  <a:cubicBezTo>
                    <a:pt x="58" y="9"/>
                    <a:pt x="58" y="9"/>
                    <a:pt x="58" y="9"/>
                  </a:cubicBezTo>
                  <a:cubicBezTo>
                    <a:pt x="57" y="10"/>
                    <a:pt x="55" y="10"/>
                    <a:pt x="53" y="9"/>
                  </a:cubicBezTo>
                  <a:cubicBezTo>
                    <a:pt x="54" y="8"/>
                    <a:pt x="57" y="8"/>
                    <a:pt x="54" y="8"/>
                  </a:cubicBezTo>
                  <a:cubicBezTo>
                    <a:pt x="58" y="7"/>
                    <a:pt x="51" y="7"/>
                    <a:pt x="51" y="7"/>
                  </a:cubicBezTo>
                  <a:cubicBezTo>
                    <a:pt x="50" y="6"/>
                    <a:pt x="48" y="6"/>
                    <a:pt x="47" y="6"/>
                  </a:cubicBezTo>
                  <a:cubicBezTo>
                    <a:pt x="49" y="6"/>
                    <a:pt x="47" y="6"/>
                    <a:pt x="47" y="5"/>
                  </a:cubicBezTo>
                  <a:cubicBezTo>
                    <a:pt x="46" y="4"/>
                    <a:pt x="46" y="3"/>
                    <a:pt x="44" y="2"/>
                  </a:cubicBezTo>
                  <a:cubicBezTo>
                    <a:pt x="47" y="2"/>
                    <a:pt x="41" y="0"/>
                    <a:pt x="40" y="0"/>
                  </a:cubicBezTo>
                  <a:cubicBezTo>
                    <a:pt x="37" y="0"/>
                    <a:pt x="33" y="0"/>
                    <a:pt x="31" y="1"/>
                  </a:cubicBezTo>
                  <a:cubicBezTo>
                    <a:pt x="33" y="2"/>
                    <a:pt x="36" y="1"/>
                    <a:pt x="38" y="2"/>
                  </a:cubicBezTo>
                  <a:cubicBezTo>
                    <a:pt x="35" y="3"/>
                    <a:pt x="32" y="3"/>
                    <a:pt x="29" y="2"/>
                  </a:cubicBezTo>
                  <a:cubicBezTo>
                    <a:pt x="30" y="3"/>
                    <a:pt x="30" y="3"/>
                    <a:pt x="31" y="3"/>
                  </a:cubicBezTo>
                  <a:cubicBezTo>
                    <a:pt x="30" y="3"/>
                    <a:pt x="29" y="3"/>
                    <a:pt x="28" y="3"/>
                  </a:cubicBezTo>
                  <a:cubicBezTo>
                    <a:pt x="27" y="3"/>
                    <a:pt x="26" y="3"/>
                    <a:pt x="25" y="3"/>
                  </a:cubicBezTo>
                  <a:cubicBezTo>
                    <a:pt x="24" y="2"/>
                    <a:pt x="19" y="3"/>
                    <a:pt x="21" y="4"/>
                  </a:cubicBezTo>
                  <a:cubicBezTo>
                    <a:pt x="20" y="4"/>
                    <a:pt x="20" y="4"/>
                    <a:pt x="19" y="4"/>
                  </a:cubicBezTo>
                  <a:cubicBezTo>
                    <a:pt x="20" y="5"/>
                    <a:pt x="21" y="5"/>
                    <a:pt x="22" y="4"/>
                  </a:cubicBezTo>
                  <a:cubicBezTo>
                    <a:pt x="19" y="5"/>
                    <a:pt x="25" y="5"/>
                    <a:pt x="26" y="5"/>
                  </a:cubicBezTo>
                  <a:cubicBezTo>
                    <a:pt x="25" y="5"/>
                    <a:pt x="24" y="5"/>
                    <a:pt x="23" y="5"/>
                  </a:cubicBezTo>
                  <a:cubicBezTo>
                    <a:pt x="24" y="6"/>
                    <a:pt x="25" y="6"/>
                    <a:pt x="26" y="6"/>
                  </a:cubicBezTo>
                  <a:cubicBezTo>
                    <a:pt x="23" y="7"/>
                    <a:pt x="21" y="6"/>
                    <a:pt x="18" y="6"/>
                  </a:cubicBezTo>
                  <a:cubicBezTo>
                    <a:pt x="16" y="6"/>
                    <a:pt x="13" y="7"/>
                    <a:pt x="11" y="7"/>
                  </a:cubicBezTo>
                  <a:cubicBezTo>
                    <a:pt x="11" y="7"/>
                    <a:pt x="12" y="7"/>
                    <a:pt x="13" y="8"/>
                  </a:cubicBezTo>
                  <a:cubicBezTo>
                    <a:pt x="10" y="8"/>
                    <a:pt x="8" y="8"/>
                    <a:pt x="5" y="8"/>
                  </a:cubicBezTo>
                  <a:cubicBezTo>
                    <a:pt x="7" y="8"/>
                    <a:pt x="7" y="8"/>
                    <a:pt x="5" y="9"/>
                  </a:cubicBezTo>
                  <a:cubicBezTo>
                    <a:pt x="8" y="9"/>
                    <a:pt x="10" y="9"/>
                    <a:pt x="13" y="9"/>
                  </a:cubicBezTo>
                  <a:cubicBezTo>
                    <a:pt x="12" y="9"/>
                    <a:pt x="12" y="9"/>
                    <a:pt x="11" y="9"/>
                  </a:cubicBezTo>
                  <a:cubicBezTo>
                    <a:pt x="13" y="11"/>
                    <a:pt x="17" y="9"/>
                    <a:pt x="20" y="9"/>
                  </a:cubicBezTo>
                  <a:cubicBezTo>
                    <a:pt x="18" y="10"/>
                    <a:pt x="17" y="10"/>
                    <a:pt x="15" y="10"/>
                  </a:cubicBezTo>
                  <a:cubicBezTo>
                    <a:pt x="16" y="11"/>
                    <a:pt x="16" y="11"/>
                    <a:pt x="16" y="11"/>
                  </a:cubicBezTo>
                  <a:cubicBezTo>
                    <a:pt x="12" y="11"/>
                    <a:pt x="6" y="9"/>
                    <a:pt x="2" y="10"/>
                  </a:cubicBezTo>
                  <a:cubicBezTo>
                    <a:pt x="4" y="11"/>
                    <a:pt x="2" y="11"/>
                    <a:pt x="2" y="1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89" name="Freeform 2163">
              <a:extLst>
                <a:ext uri="{FF2B5EF4-FFF2-40B4-BE49-F238E27FC236}">
                  <a16:creationId xmlns:a16="http://schemas.microsoft.com/office/drawing/2014/main" xmlns="" id="{BD386E97-F6E2-4443-AB2F-782C60BD3ADA}"/>
                </a:ext>
              </a:extLst>
            </p:cNvPr>
            <p:cNvSpPr>
              <a:spLocks/>
            </p:cNvSpPr>
            <p:nvPr/>
          </p:nvSpPr>
          <p:spPr bwMode="auto">
            <a:xfrm>
              <a:off x="2455486" y="1169538"/>
              <a:ext cx="18908" cy="2807"/>
            </a:xfrm>
            <a:custGeom>
              <a:avLst/>
              <a:gdLst>
                <a:gd name="T0" fmla="*/ 7 w 7"/>
                <a:gd name="T1" fmla="*/ 0 h 1"/>
                <a:gd name="T2" fmla="*/ 0 w 7"/>
                <a:gd name="T3" fmla="*/ 0 h 1"/>
                <a:gd name="T4" fmla="*/ 7 w 7"/>
                <a:gd name="T5" fmla="*/ 0 h 1"/>
              </a:gdLst>
              <a:ahLst/>
              <a:cxnLst>
                <a:cxn ang="0">
                  <a:pos x="T0" y="T1"/>
                </a:cxn>
                <a:cxn ang="0">
                  <a:pos x="T2" y="T3"/>
                </a:cxn>
                <a:cxn ang="0">
                  <a:pos x="T4" y="T5"/>
                </a:cxn>
              </a:cxnLst>
              <a:rect l="0" t="0" r="r" b="b"/>
              <a:pathLst>
                <a:path w="7" h="1">
                  <a:moveTo>
                    <a:pt x="7" y="0"/>
                  </a:moveTo>
                  <a:cubicBezTo>
                    <a:pt x="4" y="0"/>
                    <a:pt x="2" y="0"/>
                    <a:pt x="0" y="0"/>
                  </a:cubicBezTo>
                  <a:cubicBezTo>
                    <a:pt x="1" y="1"/>
                    <a:pt x="6" y="1"/>
                    <a:pt x="7"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90" name="Freeform 2164">
              <a:extLst>
                <a:ext uri="{FF2B5EF4-FFF2-40B4-BE49-F238E27FC236}">
                  <a16:creationId xmlns:a16="http://schemas.microsoft.com/office/drawing/2014/main" xmlns="" id="{19C0B6AF-FC1A-4CD9-ACC8-DA912D125FEA}"/>
                </a:ext>
              </a:extLst>
            </p:cNvPr>
            <p:cNvSpPr>
              <a:spLocks/>
            </p:cNvSpPr>
            <p:nvPr/>
          </p:nvSpPr>
          <p:spPr bwMode="auto">
            <a:xfrm>
              <a:off x="2455486" y="1169538"/>
              <a:ext cx="18908" cy="2807"/>
            </a:xfrm>
            <a:custGeom>
              <a:avLst/>
              <a:gdLst>
                <a:gd name="T0" fmla="*/ 7 w 7"/>
                <a:gd name="T1" fmla="*/ 0 h 1"/>
                <a:gd name="T2" fmla="*/ 0 w 7"/>
                <a:gd name="T3" fmla="*/ 0 h 1"/>
                <a:gd name="T4" fmla="*/ 7 w 7"/>
                <a:gd name="T5" fmla="*/ 0 h 1"/>
              </a:gdLst>
              <a:ahLst/>
              <a:cxnLst>
                <a:cxn ang="0">
                  <a:pos x="T0" y="T1"/>
                </a:cxn>
                <a:cxn ang="0">
                  <a:pos x="T2" y="T3"/>
                </a:cxn>
                <a:cxn ang="0">
                  <a:pos x="T4" y="T5"/>
                </a:cxn>
              </a:cxnLst>
              <a:rect l="0" t="0" r="r" b="b"/>
              <a:pathLst>
                <a:path w="7" h="1">
                  <a:moveTo>
                    <a:pt x="7" y="0"/>
                  </a:moveTo>
                  <a:cubicBezTo>
                    <a:pt x="4" y="0"/>
                    <a:pt x="2" y="0"/>
                    <a:pt x="0" y="0"/>
                  </a:cubicBezTo>
                  <a:cubicBezTo>
                    <a:pt x="1" y="1"/>
                    <a:pt x="6" y="1"/>
                    <a:pt x="7"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91" name="Freeform 2165">
              <a:extLst>
                <a:ext uri="{FF2B5EF4-FFF2-40B4-BE49-F238E27FC236}">
                  <a16:creationId xmlns:a16="http://schemas.microsoft.com/office/drawing/2014/main" xmlns="" id="{E203EA7E-FF19-4FBC-80A6-17250135A18B}"/>
                </a:ext>
              </a:extLst>
            </p:cNvPr>
            <p:cNvSpPr>
              <a:spLocks/>
            </p:cNvSpPr>
            <p:nvPr/>
          </p:nvSpPr>
          <p:spPr bwMode="auto">
            <a:xfrm>
              <a:off x="2518511" y="1217264"/>
              <a:ext cx="14181" cy="4212"/>
            </a:xfrm>
            <a:custGeom>
              <a:avLst/>
              <a:gdLst>
                <a:gd name="T0" fmla="*/ 5 w 5"/>
                <a:gd name="T1" fmla="*/ 0 h 2"/>
                <a:gd name="T2" fmla="*/ 0 w 5"/>
                <a:gd name="T3" fmla="*/ 2 h 2"/>
                <a:gd name="T4" fmla="*/ 5 w 5"/>
                <a:gd name="T5" fmla="*/ 0 h 2"/>
              </a:gdLst>
              <a:ahLst/>
              <a:cxnLst>
                <a:cxn ang="0">
                  <a:pos x="T0" y="T1"/>
                </a:cxn>
                <a:cxn ang="0">
                  <a:pos x="T2" y="T3"/>
                </a:cxn>
                <a:cxn ang="0">
                  <a:pos x="T4" y="T5"/>
                </a:cxn>
              </a:cxnLst>
              <a:rect l="0" t="0" r="r" b="b"/>
              <a:pathLst>
                <a:path w="5" h="2">
                  <a:moveTo>
                    <a:pt x="5" y="0"/>
                  </a:moveTo>
                  <a:cubicBezTo>
                    <a:pt x="3" y="0"/>
                    <a:pt x="1" y="1"/>
                    <a:pt x="0" y="2"/>
                  </a:cubicBezTo>
                  <a:cubicBezTo>
                    <a:pt x="2" y="2"/>
                    <a:pt x="3" y="1"/>
                    <a:pt x="5"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92" name="Freeform 2166">
              <a:extLst>
                <a:ext uri="{FF2B5EF4-FFF2-40B4-BE49-F238E27FC236}">
                  <a16:creationId xmlns:a16="http://schemas.microsoft.com/office/drawing/2014/main" xmlns="" id="{1712A981-5DE3-4EB1-8747-043957B94FF1}"/>
                </a:ext>
              </a:extLst>
            </p:cNvPr>
            <p:cNvSpPr>
              <a:spLocks/>
            </p:cNvSpPr>
            <p:nvPr/>
          </p:nvSpPr>
          <p:spPr bwMode="auto">
            <a:xfrm>
              <a:off x="2518511" y="1217264"/>
              <a:ext cx="14181" cy="4212"/>
            </a:xfrm>
            <a:custGeom>
              <a:avLst/>
              <a:gdLst>
                <a:gd name="T0" fmla="*/ 5 w 5"/>
                <a:gd name="T1" fmla="*/ 0 h 2"/>
                <a:gd name="T2" fmla="*/ 0 w 5"/>
                <a:gd name="T3" fmla="*/ 2 h 2"/>
                <a:gd name="T4" fmla="*/ 5 w 5"/>
                <a:gd name="T5" fmla="*/ 0 h 2"/>
              </a:gdLst>
              <a:ahLst/>
              <a:cxnLst>
                <a:cxn ang="0">
                  <a:pos x="T0" y="T1"/>
                </a:cxn>
                <a:cxn ang="0">
                  <a:pos x="T2" y="T3"/>
                </a:cxn>
                <a:cxn ang="0">
                  <a:pos x="T4" y="T5"/>
                </a:cxn>
              </a:cxnLst>
              <a:rect l="0" t="0" r="r" b="b"/>
              <a:pathLst>
                <a:path w="5" h="2">
                  <a:moveTo>
                    <a:pt x="5" y="0"/>
                  </a:moveTo>
                  <a:cubicBezTo>
                    <a:pt x="3" y="0"/>
                    <a:pt x="1" y="1"/>
                    <a:pt x="0" y="2"/>
                  </a:cubicBezTo>
                  <a:cubicBezTo>
                    <a:pt x="2" y="2"/>
                    <a:pt x="3" y="1"/>
                    <a:pt x="5"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93" name="Freeform 2167">
              <a:extLst>
                <a:ext uri="{FF2B5EF4-FFF2-40B4-BE49-F238E27FC236}">
                  <a16:creationId xmlns:a16="http://schemas.microsoft.com/office/drawing/2014/main" xmlns="" id="{63CB4292-FB80-41F5-8844-02545272ABF1}"/>
                </a:ext>
              </a:extLst>
            </p:cNvPr>
            <p:cNvSpPr>
              <a:spLocks/>
            </p:cNvSpPr>
            <p:nvPr/>
          </p:nvSpPr>
          <p:spPr bwMode="auto">
            <a:xfrm>
              <a:off x="2575235" y="1204630"/>
              <a:ext cx="26787" cy="5615"/>
            </a:xfrm>
            <a:custGeom>
              <a:avLst/>
              <a:gdLst>
                <a:gd name="T0" fmla="*/ 6 w 10"/>
                <a:gd name="T1" fmla="*/ 0 h 2"/>
                <a:gd name="T2" fmla="*/ 0 w 10"/>
                <a:gd name="T3" fmla="*/ 1 h 2"/>
                <a:gd name="T4" fmla="*/ 10 w 10"/>
                <a:gd name="T5" fmla="*/ 0 h 2"/>
                <a:gd name="T6" fmla="*/ 6 w 10"/>
                <a:gd name="T7" fmla="*/ 0 h 2"/>
              </a:gdLst>
              <a:ahLst/>
              <a:cxnLst>
                <a:cxn ang="0">
                  <a:pos x="T0" y="T1"/>
                </a:cxn>
                <a:cxn ang="0">
                  <a:pos x="T2" y="T3"/>
                </a:cxn>
                <a:cxn ang="0">
                  <a:pos x="T4" y="T5"/>
                </a:cxn>
                <a:cxn ang="0">
                  <a:pos x="T6" y="T7"/>
                </a:cxn>
              </a:cxnLst>
              <a:rect l="0" t="0" r="r" b="b"/>
              <a:pathLst>
                <a:path w="10" h="2">
                  <a:moveTo>
                    <a:pt x="6" y="0"/>
                  </a:moveTo>
                  <a:cubicBezTo>
                    <a:pt x="4" y="0"/>
                    <a:pt x="2" y="1"/>
                    <a:pt x="0" y="1"/>
                  </a:cubicBezTo>
                  <a:cubicBezTo>
                    <a:pt x="3" y="2"/>
                    <a:pt x="8" y="2"/>
                    <a:pt x="10" y="0"/>
                  </a:cubicBezTo>
                  <a:cubicBezTo>
                    <a:pt x="9" y="0"/>
                    <a:pt x="7" y="0"/>
                    <a:pt x="6"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94" name="Freeform 2168">
              <a:extLst>
                <a:ext uri="{FF2B5EF4-FFF2-40B4-BE49-F238E27FC236}">
                  <a16:creationId xmlns:a16="http://schemas.microsoft.com/office/drawing/2014/main" xmlns="" id="{95310D09-9505-42EA-80B2-25A93AF8D24D}"/>
                </a:ext>
              </a:extLst>
            </p:cNvPr>
            <p:cNvSpPr>
              <a:spLocks/>
            </p:cNvSpPr>
            <p:nvPr/>
          </p:nvSpPr>
          <p:spPr bwMode="auto">
            <a:xfrm>
              <a:off x="2575235" y="1204630"/>
              <a:ext cx="26787" cy="5615"/>
            </a:xfrm>
            <a:custGeom>
              <a:avLst/>
              <a:gdLst>
                <a:gd name="T0" fmla="*/ 6 w 10"/>
                <a:gd name="T1" fmla="*/ 0 h 2"/>
                <a:gd name="T2" fmla="*/ 0 w 10"/>
                <a:gd name="T3" fmla="*/ 1 h 2"/>
                <a:gd name="T4" fmla="*/ 10 w 10"/>
                <a:gd name="T5" fmla="*/ 0 h 2"/>
                <a:gd name="T6" fmla="*/ 6 w 10"/>
                <a:gd name="T7" fmla="*/ 0 h 2"/>
              </a:gdLst>
              <a:ahLst/>
              <a:cxnLst>
                <a:cxn ang="0">
                  <a:pos x="T0" y="T1"/>
                </a:cxn>
                <a:cxn ang="0">
                  <a:pos x="T2" y="T3"/>
                </a:cxn>
                <a:cxn ang="0">
                  <a:pos x="T4" y="T5"/>
                </a:cxn>
                <a:cxn ang="0">
                  <a:pos x="T6" y="T7"/>
                </a:cxn>
              </a:cxnLst>
              <a:rect l="0" t="0" r="r" b="b"/>
              <a:pathLst>
                <a:path w="10" h="2">
                  <a:moveTo>
                    <a:pt x="6" y="0"/>
                  </a:moveTo>
                  <a:cubicBezTo>
                    <a:pt x="4" y="0"/>
                    <a:pt x="2" y="1"/>
                    <a:pt x="0" y="1"/>
                  </a:cubicBezTo>
                  <a:cubicBezTo>
                    <a:pt x="3" y="2"/>
                    <a:pt x="8" y="2"/>
                    <a:pt x="10" y="0"/>
                  </a:cubicBezTo>
                  <a:cubicBezTo>
                    <a:pt x="9" y="0"/>
                    <a:pt x="7" y="0"/>
                    <a:pt x="6"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95" name="Freeform 2169">
              <a:extLst>
                <a:ext uri="{FF2B5EF4-FFF2-40B4-BE49-F238E27FC236}">
                  <a16:creationId xmlns:a16="http://schemas.microsoft.com/office/drawing/2014/main" xmlns="" id="{A4957F17-B3B3-4218-A4AD-C7C814D55BD8}"/>
                </a:ext>
              </a:extLst>
            </p:cNvPr>
            <p:cNvSpPr>
              <a:spLocks/>
            </p:cNvSpPr>
            <p:nvPr/>
          </p:nvSpPr>
          <p:spPr bwMode="auto">
            <a:xfrm>
              <a:off x="2055273" y="1210246"/>
              <a:ext cx="85084" cy="11229"/>
            </a:xfrm>
            <a:custGeom>
              <a:avLst/>
              <a:gdLst>
                <a:gd name="T0" fmla="*/ 22 w 31"/>
                <a:gd name="T1" fmla="*/ 4 h 5"/>
                <a:gd name="T2" fmla="*/ 27 w 31"/>
                <a:gd name="T3" fmla="*/ 4 h 5"/>
                <a:gd name="T4" fmla="*/ 22 w 31"/>
                <a:gd name="T5" fmla="*/ 1 h 5"/>
                <a:gd name="T6" fmla="*/ 12 w 31"/>
                <a:gd name="T7" fmla="*/ 2 h 5"/>
                <a:gd name="T8" fmla="*/ 0 w 31"/>
                <a:gd name="T9" fmla="*/ 4 h 5"/>
                <a:gd name="T10" fmla="*/ 5 w 31"/>
                <a:gd name="T11" fmla="*/ 4 h 5"/>
                <a:gd name="T12" fmla="*/ 11 w 31"/>
                <a:gd name="T13" fmla="*/ 5 h 5"/>
                <a:gd name="T14" fmla="*/ 16 w 31"/>
                <a:gd name="T15" fmla="*/ 4 h 5"/>
                <a:gd name="T16" fmla="*/ 22 w 31"/>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5">
                  <a:moveTo>
                    <a:pt x="22" y="4"/>
                  </a:moveTo>
                  <a:cubicBezTo>
                    <a:pt x="23" y="5"/>
                    <a:pt x="26" y="5"/>
                    <a:pt x="27" y="4"/>
                  </a:cubicBezTo>
                  <a:cubicBezTo>
                    <a:pt x="31" y="2"/>
                    <a:pt x="24" y="0"/>
                    <a:pt x="22" y="1"/>
                  </a:cubicBezTo>
                  <a:cubicBezTo>
                    <a:pt x="19" y="1"/>
                    <a:pt x="15" y="2"/>
                    <a:pt x="12" y="2"/>
                  </a:cubicBezTo>
                  <a:cubicBezTo>
                    <a:pt x="8" y="3"/>
                    <a:pt x="4" y="3"/>
                    <a:pt x="0" y="4"/>
                  </a:cubicBezTo>
                  <a:cubicBezTo>
                    <a:pt x="1" y="5"/>
                    <a:pt x="3" y="4"/>
                    <a:pt x="5" y="4"/>
                  </a:cubicBezTo>
                  <a:cubicBezTo>
                    <a:pt x="7" y="4"/>
                    <a:pt x="9" y="5"/>
                    <a:pt x="11" y="5"/>
                  </a:cubicBezTo>
                  <a:cubicBezTo>
                    <a:pt x="13" y="5"/>
                    <a:pt x="14" y="3"/>
                    <a:pt x="16" y="4"/>
                  </a:cubicBezTo>
                  <a:cubicBezTo>
                    <a:pt x="17" y="5"/>
                    <a:pt x="20" y="4"/>
                    <a:pt x="22"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96" name="Freeform 2170">
              <a:extLst>
                <a:ext uri="{FF2B5EF4-FFF2-40B4-BE49-F238E27FC236}">
                  <a16:creationId xmlns:a16="http://schemas.microsoft.com/office/drawing/2014/main" xmlns="" id="{BF23B17F-8E38-47B1-BB40-C6130606B4BC}"/>
                </a:ext>
              </a:extLst>
            </p:cNvPr>
            <p:cNvSpPr>
              <a:spLocks/>
            </p:cNvSpPr>
            <p:nvPr/>
          </p:nvSpPr>
          <p:spPr bwMode="auto">
            <a:xfrm>
              <a:off x="2055273" y="1210246"/>
              <a:ext cx="85084" cy="11229"/>
            </a:xfrm>
            <a:custGeom>
              <a:avLst/>
              <a:gdLst>
                <a:gd name="T0" fmla="*/ 22 w 31"/>
                <a:gd name="T1" fmla="*/ 4 h 5"/>
                <a:gd name="T2" fmla="*/ 27 w 31"/>
                <a:gd name="T3" fmla="*/ 4 h 5"/>
                <a:gd name="T4" fmla="*/ 22 w 31"/>
                <a:gd name="T5" fmla="*/ 1 h 5"/>
                <a:gd name="T6" fmla="*/ 12 w 31"/>
                <a:gd name="T7" fmla="*/ 2 h 5"/>
                <a:gd name="T8" fmla="*/ 0 w 31"/>
                <a:gd name="T9" fmla="*/ 4 h 5"/>
                <a:gd name="T10" fmla="*/ 5 w 31"/>
                <a:gd name="T11" fmla="*/ 4 h 5"/>
                <a:gd name="T12" fmla="*/ 11 w 31"/>
                <a:gd name="T13" fmla="*/ 5 h 5"/>
                <a:gd name="T14" fmla="*/ 16 w 31"/>
                <a:gd name="T15" fmla="*/ 4 h 5"/>
                <a:gd name="T16" fmla="*/ 22 w 31"/>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5">
                  <a:moveTo>
                    <a:pt x="22" y="4"/>
                  </a:moveTo>
                  <a:cubicBezTo>
                    <a:pt x="23" y="5"/>
                    <a:pt x="26" y="5"/>
                    <a:pt x="27" y="4"/>
                  </a:cubicBezTo>
                  <a:cubicBezTo>
                    <a:pt x="31" y="2"/>
                    <a:pt x="24" y="0"/>
                    <a:pt x="22" y="1"/>
                  </a:cubicBezTo>
                  <a:cubicBezTo>
                    <a:pt x="19" y="1"/>
                    <a:pt x="15" y="2"/>
                    <a:pt x="12" y="2"/>
                  </a:cubicBezTo>
                  <a:cubicBezTo>
                    <a:pt x="8" y="3"/>
                    <a:pt x="4" y="3"/>
                    <a:pt x="0" y="4"/>
                  </a:cubicBezTo>
                  <a:cubicBezTo>
                    <a:pt x="1" y="5"/>
                    <a:pt x="3" y="4"/>
                    <a:pt x="5" y="4"/>
                  </a:cubicBezTo>
                  <a:cubicBezTo>
                    <a:pt x="7" y="4"/>
                    <a:pt x="9" y="5"/>
                    <a:pt x="11" y="5"/>
                  </a:cubicBezTo>
                  <a:cubicBezTo>
                    <a:pt x="13" y="5"/>
                    <a:pt x="14" y="3"/>
                    <a:pt x="16" y="4"/>
                  </a:cubicBezTo>
                  <a:cubicBezTo>
                    <a:pt x="17" y="5"/>
                    <a:pt x="20" y="4"/>
                    <a:pt x="22"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97" name="Freeform 2171">
              <a:extLst>
                <a:ext uri="{FF2B5EF4-FFF2-40B4-BE49-F238E27FC236}">
                  <a16:creationId xmlns:a16="http://schemas.microsoft.com/office/drawing/2014/main" xmlns="" id="{8666B15B-6714-46F7-9AF7-694750DB9C88}"/>
                </a:ext>
              </a:extLst>
            </p:cNvPr>
            <p:cNvSpPr>
              <a:spLocks/>
            </p:cNvSpPr>
            <p:nvPr/>
          </p:nvSpPr>
          <p:spPr bwMode="auto">
            <a:xfrm>
              <a:off x="1568400" y="1301486"/>
              <a:ext cx="272586" cy="89838"/>
            </a:xfrm>
            <a:custGeom>
              <a:avLst/>
              <a:gdLst>
                <a:gd name="T0" fmla="*/ 11 w 98"/>
                <a:gd name="T1" fmla="*/ 21 h 36"/>
                <a:gd name="T2" fmla="*/ 6 w 98"/>
                <a:gd name="T3" fmla="*/ 23 h 36"/>
                <a:gd name="T4" fmla="*/ 0 w 98"/>
                <a:gd name="T5" fmla="*/ 26 h 36"/>
                <a:gd name="T6" fmla="*/ 6 w 98"/>
                <a:gd name="T7" fmla="*/ 26 h 36"/>
                <a:gd name="T8" fmla="*/ 8 w 98"/>
                <a:gd name="T9" fmla="*/ 28 h 36"/>
                <a:gd name="T10" fmla="*/ 10 w 98"/>
                <a:gd name="T11" fmla="*/ 30 h 36"/>
                <a:gd name="T12" fmla="*/ 10 w 98"/>
                <a:gd name="T13" fmla="*/ 35 h 36"/>
                <a:gd name="T14" fmla="*/ 23 w 98"/>
                <a:gd name="T15" fmla="*/ 32 h 36"/>
                <a:gd name="T16" fmla="*/ 31 w 98"/>
                <a:gd name="T17" fmla="*/ 31 h 36"/>
                <a:gd name="T18" fmla="*/ 38 w 98"/>
                <a:gd name="T19" fmla="*/ 28 h 36"/>
                <a:gd name="T20" fmla="*/ 56 w 98"/>
                <a:gd name="T21" fmla="*/ 21 h 36"/>
                <a:gd name="T22" fmla="*/ 66 w 98"/>
                <a:gd name="T23" fmla="*/ 18 h 36"/>
                <a:gd name="T24" fmla="*/ 75 w 98"/>
                <a:gd name="T25" fmla="*/ 16 h 36"/>
                <a:gd name="T26" fmla="*/ 85 w 98"/>
                <a:gd name="T27" fmla="*/ 14 h 36"/>
                <a:gd name="T28" fmla="*/ 94 w 98"/>
                <a:gd name="T29" fmla="*/ 12 h 36"/>
                <a:gd name="T30" fmla="*/ 97 w 98"/>
                <a:gd name="T31" fmla="*/ 10 h 36"/>
                <a:gd name="T32" fmla="*/ 95 w 98"/>
                <a:gd name="T33" fmla="*/ 9 h 36"/>
                <a:gd name="T34" fmla="*/ 93 w 98"/>
                <a:gd name="T35" fmla="*/ 6 h 36"/>
                <a:gd name="T36" fmla="*/ 85 w 98"/>
                <a:gd name="T37" fmla="*/ 4 h 36"/>
                <a:gd name="T38" fmla="*/ 75 w 98"/>
                <a:gd name="T39" fmla="*/ 7 h 36"/>
                <a:gd name="T40" fmla="*/ 78 w 98"/>
                <a:gd name="T41" fmla="*/ 5 h 36"/>
                <a:gd name="T42" fmla="*/ 71 w 98"/>
                <a:gd name="T43" fmla="*/ 6 h 36"/>
                <a:gd name="T44" fmla="*/ 75 w 98"/>
                <a:gd name="T45" fmla="*/ 4 h 36"/>
                <a:gd name="T46" fmla="*/ 67 w 98"/>
                <a:gd name="T47" fmla="*/ 2 h 36"/>
                <a:gd name="T48" fmla="*/ 55 w 98"/>
                <a:gd name="T49" fmla="*/ 2 h 36"/>
                <a:gd name="T50" fmla="*/ 42 w 98"/>
                <a:gd name="T51" fmla="*/ 3 h 36"/>
                <a:gd name="T52" fmla="*/ 39 w 98"/>
                <a:gd name="T53" fmla="*/ 9 h 36"/>
                <a:gd name="T54" fmla="*/ 22 w 98"/>
                <a:gd name="T55" fmla="*/ 16 h 36"/>
                <a:gd name="T56" fmla="*/ 21 w 98"/>
                <a:gd name="T57" fmla="*/ 17 h 36"/>
                <a:gd name="T58" fmla="*/ 18 w 98"/>
                <a:gd name="T59" fmla="*/ 17 h 36"/>
                <a:gd name="T60" fmla="*/ 15 w 98"/>
                <a:gd name="T61" fmla="*/ 20 h 36"/>
                <a:gd name="T62" fmla="*/ 11 w 98"/>
                <a:gd name="T63"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36">
                  <a:moveTo>
                    <a:pt x="11" y="21"/>
                  </a:moveTo>
                  <a:cubicBezTo>
                    <a:pt x="10" y="22"/>
                    <a:pt x="8" y="23"/>
                    <a:pt x="6" y="23"/>
                  </a:cubicBezTo>
                  <a:cubicBezTo>
                    <a:pt x="4" y="24"/>
                    <a:pt x="2" y="26"/>
                    <a:pt x="0" y="26"/>
                  </a:cubicBezTo>
                  <a:cubicBezTo>
                    <a:pt x="2" y="27"/>
                    <a:pt x="4" y="26"/>
                    <a:pt x="6" y="26"/>
                  </a:cubicBezTo>
                  <a:cubicBezTo>
                    <a:pt x="3" y="27"/>
                    <a:pt x="7" y="28"/>
                    <a:pt x="8" y="28"/>
                  </a:cubicBezTo>
                  <a:cubicBezTo>
                    <a:pt x="9" y="28"/>
                    <a:pt x="10" y="29"/>
                    <a:pt x="10" y="30"/>
                  </a:cubicBezTo>
                  <a:cubicBezTo>
                    <a:pt x="10" y="32"/>
                    <a:pt x="7" y="34"/>
                    <a:pt x="10" y="35"/>
                  </a:cubicBezTo>
                  <a:cubicBezTo>
                    <a:pt x="14" y="36"/>
                    <a:pt x="19" y="33"/>
                    <a:pt x="23" y="32"/>
                  </a:cubicBezTo>
                  <a:cubicBezTo>
                    <a:pt x="25" y="31"/>
                    <a:pt x="28" y="32"/>
                    <a:pt x="31" y="31"/>
                  </a:cubicBezTo>
                  <a:cubicBezTo>
                    <a:pt x="34" y="31"/>
                    <a:pt x="36" y="30"/>
                    <a:pt x="38" y="28"/>
                  </a:cubicBezTo>
                  <a:cubicBezTo>
                    <a:pt x="44" y="24"/>
                    <a:pt x="50" y="24"/>
                    <a:pt x="56" y="21"/>
                  </a:cubicBezTo>
                  <a:cubicBezTo>
                    <a:pt x="59" y="19"/>
                    <a:pt x="63" y="19"/>
                    <a:pt x="66" y="18"/>
                  </a:cubicBezTo>
                  <a:cubicBezTo>
                    <a:pt x="68" y="17"/>
                    <a:pt x="72" y="16"/>
                    <a:pt x="75" y="16"/>
                  </a:cubicBezTo>
                  <a:cubicBezTo>
                    <a:pt x="78" y="15"/>
                    <a:pt x="82" y="14"/>
                    <a:pt x="85" y="14"/>
                  </a:cubicBezTo>
                  <a:cubicBezTo>
                    <a:pt x="88" y="13"/>
                    <a:pt x="91" y="13"/>
                    <a:pt x="94" y="12"/>
                  </a:cubicBezTo>
                  <a:cubicBezTo>
                    <a:pt x="95" y="12"/>
                    <a:pt x="98" y="11"/>
                    <a:pt x="97" y="10"/>
                  </a:cubicBezTo>
                  <a:cubicBezTo>
                    <a:pt x="97" y="10"/>
                    <a:pt x="96" y="9"/>
                    <a:pt x="95" y="9"/>
                  </a:cubicBezTo>
                  <a:cubicBezTo>
                    <a:pt x="94" y="8"/>
                    <a:pt x="94" y="7"/>
                    <a:pt x="93" y="6"/>
                  </a:cubicBezTo>
                  <a:cubicBezTo>
                    <a:pt x="91" y="4"/>
                    <a:pt x="87" y="4"/>
                    <a:pt x="85" y="4"/>
                  </a:cubicBezTo>
                  <a:cubicBezTo>
                    <a:pt x="81" y="4"/>
                    <a:pt x="78" y="6"/>
                    <a:pt x="75" y="7"/>
                  </a:cubicBezTo>
                  <a:cubicBezTo>
                    <a:pt x="76" y="6"/>
                    <a:pt x="78" y="6"/>
                    <a:pt x="78" y="5"/>
                  </a:cubicBezTo>
                  <a:cubicBezTo>
                    <a:pt x="76" y="5"/>
                    <a:pt x="73" y="5"/>
                    <a:pt x="71" y="6"/>
                  </a:cubicBezTo>
                  <a:cubicBezTo>
                    <a:pt x="72" y="5"/>
                    <a:pt x="74" y="5"/>
                    <a:pt x="75" y="4"/>
                  </a:cubicBezTo>
                  <a:cubicBezTo>
                    <a:pt x="72" y="5"/>
                    <a:pt x="70" y="3"/>
                    <a:pt x="67" y="2"/>
                  </a:cubicBezTo>
                  <a:cubicBezTo>
                    <a:pt x="64" y="0"/>
                    <a:pt x="59" y="2"/>
                    <a:pt x="55" y="2"/>
                  </a:cubicBezTo>
                  <a:cubicBezTo>
                    <a:pt x="51" y="2"/>
                    <a:pt x="46" y="2"/>
                    <a:pt x="42" y="3"/>
                  </a:cubicBezTo>
                  <a:cubicBezTo>
                    <a:pt x="40" y="3"/>
                    <a:pt x="35" y="8"/>
                    <a:pt x="39" y="9"/>
                  </a:cubicBezTo>
                  <a:cubicBezTo>
                    <a:pt x="34" y="12"/>
                    <a:pt x="26" y="12"/>
                    <a:pt x="22" y="16"/>
                  </a:cubicBezTo>
                  <a:cubicBezTo>
                    <a:pt x="24" y="16"/>
                    <a:pt x="22" y="17"/>
                    <a:pt x="21" y="17"/>
                  </a:cubicBezTo>
                  <a:cubicBezTo>
                    <a:pt x="20" y="17"/>
                    <a:pt x="19" y="17"/>
                    <a:pt x="18" y="17"/>
                  </a:cubicBezTo>
                  <a:cubicBezTo>
                    <a:pt x="17" y="18"/>
                    <a:pt x="16" y="19"/>
                    <a:pt x="15" y="20"/>
                  </a:cubicBezTo>
                  <a:cubicBezTo>
                    <a:pt x="14" y="20"/>
                    <a:pt x="13" y="21"/>
                    <a:pt x="11" y="2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98" name="Freeform 2172">
              <a:extLst>
                <a:ext uri="{FF2B5EF4-FFF2-40B4-BE49-F238E27FC236}">
                  <a16:creationId xmlns:a16="http://schemas.microsoft.com/office/drawing/2014/main" xmlns="" id="{B672CE8C-FF11-4D84-9BDA-4C8FBEE19310}"/>
                </a:ext>
              </a:extLst>
            </p:cNvPr>
            <p:cNvSpPr>
              <a:spLocks/>
            </p:cNvSpPr>
            <p:nvPr/>
          </p:nvSpPr>
          <p:spPr bwMode="auto">
            <a:xfrm>
              <a:off x="1568400" y="1301486"/>
              <a:ext cx="272586" cy="89838"/>
            </a:xfrm>
            <a:custGeom>
              <a:avLst/>
              <a:gdLst>
                <a:gd name="T0" fmla="*/ 11 w 98"/>
                <a:gd name="T1" fmla="*/ 21 h 36"/>
                <a:gd name="T2" fmla="*/ 6 w 98"/>
                <a:gd name="T3" fmla="*/ 23 h 36"/>
                <a:gd name="T4" fmla="*/ 0 w 98"/>
                <a:gd name="T5" fmla="*/ 26 h 36"/>
                <a:gd name="T6" fmla="*/ 6 w 98"/>
                <a:gd name="T7" fmla="*/ 26 h 36"/>
                <a:gd name="T8" fmla="*/ 8 w 98"/>
                <a:gd name="T9" fmla="*/ 28 h 36"/>
                <a:gd name="T10" fmla="*/ 10 w 98"/>
                <a:gd name="T11" fmla="*/ 30 h 36"/>
                <a:gd name="T12" fmla="*/ 10 w 98"/>
                <a:gd name="T13" fmla="*/ 35 h 36"/>
                <a:gd name="T14" fmla="*/ 23 w 98"/>
                <a:gd name="T15" fmla="*/ 32 h 36"/>
                <a:gd name="T16" fmla="*/ 31 w 98"/>
                <a:gd name="T17" fmla="*/ 31 h 36"/>
                <a:gd name="T18" fmla="*/ 38 w 98"/>
                <a:gd name="T19" fmla="*/ 28 h 36"/>
                <a:gd name="T20" fmla="*/ 56 w 98"/>
                <a:gd name="T21" fmla="*/ 21 h 36"/>
                <a:gd name="T22" fmla="*/ 66 w 98"/>
                <a:gd name="T23" fmla="*/ 18 h 36"/>
                <a:gd name="T24" fmla="*/ 75 w 98"/>
                <a:gd name="T25" fmla="*/ 16 h 36"/>
                <a:gd name="T26" fmla="*/ 85 w 98"/>
                <a:gd name="T27" fmla="*/ 14 h 36"/>
                <a:gd name="T28" fmla="*/ 94 w 98"/>
                <a:gd name="T29" fmla="*/ 12 h 36"/>
                <a:gd name="T30" fmla="*/ 97 w 98"/>
                <a:gd name="T31" fmla="*/ 10 h 36"/>
                <a:gd name="T32" fmla="*/ 95 w 98"/>
                <a:gd name="T33" fmla="*/ 9 h 36"/>
                <a:gd name="T34" fmla="*/ 93 w 98"/>
                <a:gd name="T35" fmla="*/ 6 h 36"/>
                <a:gd name="T36" fmla="*/ 85 w 98"/>
                <a:gd name="T37" fmla="*/ 4 h 36"/>
                <a:gd name="T38" fmla="*/ 75 w 98"/>
                <a:gd name="T39" fmla="*/ 7 h 36"/>
                <a:gd name="T40" fmla="*/ 78 w 98"/>
                <a:gd name="T41" fmla="*/ 5 h 36"/>
                <a:gd name="T42" fmla="*/ 71 w 98"/>
                <a:gd name="T43" fmla="*/ 6 h 36"/>
                <a:gd name="T44" fmla="*/ 75 w 98"/>
                <a:gd name="T45" fmla="*/ 4 h 36"/>
                <a:gd name="T46" fmla="*/ 67 w 98"/>
                <a:gd name="T47" fmla="*/ 2 h 36"/>
                <a:gd name="T48" fmla="*/ 55 w 98"/>
                <a:gd name="T49" fmla="*/ 2 h 36"/>
                <a:gd name="T50" fmla="*/ 42 w 98"/>
                <a:gd name="T51" fmla="*/ 3 h 36"/>
                <a:gd name="T52" fmla="*/ 39 w 98"/>
                <a:gd name="T53" fmla="*/ 9 h 36"/>
                <a:gd name="T54" fmla="*/ 22 w 98"/>
                <a:gd name="T55" fmla="*/ 16 h 36"/>
                <a:gd name="T56" fmla="*/ 21 w 98"/>
                <a:gd name="T57" fmla="*/ 17 h 36"/>
                <a:gd name="T58" fmla="*/ 18 w 98"/>
                <a:gd name="T59" fmla="*/ 17 h 36"/>
                <a:gd name="T60" fmla="*/ 15 w 98"/>
                <a:gd name="T61" fmla="*/ 20 h 36"/>
                <a:gd name="T62" fmla="*/ 11 w 98"/>
                <a:gd name="T63"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36">
                  <a:moveTo>
                    <a:pt x="11" y="21"/>
                  </a:moveTo>
                  <a:cubicBezTo>
                    <a:pt x="10" y="22"/>
                    <a:pt x="8" y="23"/>
                    <a:pt x="6" y="23"/>
                  </a:cubicBezTo>
                  <a:cubicBezTo>
                    <a:pt x="4" y="24"/>
                    <a:pt x="2" y="26"/>
                    <a:pt x="0" y="26"/>
                  </a:cubicBezTo>
                  <a:cubicBezTo>
                    <a:pt x="2" y="27"/>
                    <a:pt x="4" y="26"/>
                    <a:pt x="6" y="26"/>
                  </a:cubicBezTo>
                  <a:cubicBezTo>
                    <a:pt x="3" y="27"/>
                    <a:pt x="7" y="28"/>
                    <a:pt x="8" y="28"/>
                  </a:cubicBezTo>
                  <a:cubicBezTo>
                    <a:pt x="9" y="28"/>
                    <a:pt x="10" y="29"/>
                    <a:pt x="10" y="30"/>
                  </a:cubicBezTo>
                  <a:cubicBezTo>
                    <a:pt x="10" y="32"/>
                    <a:pt x="7" y="34"/>
                    <a:pt x="10" y="35"/>
                  </a:cubicBezTo>
                  <a:cubicBezTo>
                    <a:pt x="14" y="36"/>
                    <a:pt x="19" y="33"/>
                    <a:pt x="23" y="32"/>
                  </a:cubicBezTo>
                  <a:cubicBezTo>
                    <a:pt x="25" y="31"/>
                    <a:pt x="28" y="32"/>
                    <a:pt x="31" y="31"/>
                  </a:cubicBezTo>
                  <a:cubicBezTo>
                    <a:pt x="34" y="31"/>
                    <a:pt x="36" y="30"/>
                    <a:pt x="38" y="28"/>
                  </a:cubicBezTo>
                  <a:cubicBezTo>
                    <a:pt x="44" y="24"/>
                    <a:pt x="50" y="24"/>
                    <a:pt x="56" y="21"/>
                  </a:cubicBezTo>
                  <a:cubicBezTo>
                    <a:pt x="59" y="19"/>
                    <a:pt x="63" y="19"/>
                    <a:pt x="66" y="18"/>
                  </a:cubicBezTo>
                  <a:cubicBezTo>
                    <a:pt x="68" y="17"/>
                    <a:pt x="72" y="16"/>
                    <a:pt x="75" y="16"/>
                  </a:cubicBezTo>
                  <a:cubicBezTo>
                    <a:pt x="78" y="15"/>
                    <a:pt x="82" y="14"/>
                    <a:pt x="85" y="14"/>
                  </a:cubicBezTo>
                  <a:cubicBezTo>
                    <a:pt x="88" y="13"/>
                    <a:pt x="91" y="13"/>
                    <a:pt x="94" y="12"/>
                  </a:cubicBezTo>
                  <a:cubicBezTo>
                    <a:pt x="95" y="12"/>
                    <a:pt x="98" y="11"/>
                    <a:pt x="97" y="10"/>
                  </a:cubicBezTo>
                  <a:cubicBezTo>
                    <a:pt x="97" y="10"/>
                    <a:pt x="96" y="9"/>
                    <a:pt x="95" y="9"/>
                  </a:cubicBezTo>
                  <a:cubicBezTo>
                    <a:pt x="94" y="8"/>
                    <a:pt x="94" y="7"/>
                    <a:pt x="93" y="6"/>
                  </a:cubicBezTo>
                  <a:cubicBezTo>
                    <a:pt x="91" y="4"/>
                    <a:pt x="87" y="4"/>
                    <a:pt x="85" y="4"/>
                  </a:cubicBezTo>
                  <a:cubicBezTo>
                    <a:pt x="81" y="4"/>
                    <a:pt x="78" y="6"/>
                    <a:pt x="75" y="7"/>
                  </a:cubicBezTo>
                  <a:cubicBezTo>
                    <a:pt x="76" y="6"/>
                    <a:pt x="78" y="6"/>
                    <a:pt x="78" y="5"/>
                  </a:cubicBezTo>
                  <a:cubicBezTo>
                    <a:pt x="76" y="5"/>
                    <a:pt x="73" y="5"/>
                    <a:pt x="71" y="6"/>
                  </a:cubicBezTo>
                  <a:cubicBezTo>
                    <a:pt x="72" y="5"/>
                    <a:pt x="74" y="5"/>
                    <a:pt x="75" y="4"/>
                  </a:cubicBezTo>
                  <a:cubicBezTo>
                    <a:pt x="72" y="5"/>
                    <a:pt x="70" y="3"/>
                    <a:pt x="67" y="2"/>
                  </a:cubicBezTo>
                  <a:cubicBezTo>
                    <a:pt x="64" y="0"/>
                    <a:pt x="59" y="2"/>
                    <a:pt x="55" y="2"/>
                  </a:cubicBezTo>
                  <a:cubicBezTo>
                    <a:pt x="51" y="2"/>
                    <a:pt x="46" y="2"/>
                    <a:pt x="42" y="3"/>
                  </a:cubicBezTo>
                  <a:cubicBezTo>
                    <a:pt x="40" y="3"/>
                    <a:pt x="35" y="8"/>
                    <a:pt x="39" y="9"/>
                  </a:cubicBezTo>
                  <a:cubicBezTo>
                    <a:pt x="34" y="12"/>
                    <a:pt x="26" y="12"/>
                    <a:pt x="22" y="16"/>
                  </a:cubicBezTo>
                  <a:cubicBezTo>
                    <a:pt x="24" y="16"/>
                    <a:pt x="22" y="17"/>
                    <a:pt x="21" y="17"/>
                  </a:cubicBezTo>
                  <a:cubicBezTo>
                    <a:pt x="20" y="17"/>
                    <a:pt x="19" y="17"/>
                    <a:pt x="18" y="17"/>
                  </a:cubicBezTo>
                  <a:cubicBezTo>
                    <a:pt x="17" y="18"/>
                    <a:pt x="16" y="19"/>
                    <a:pt x="15" y="20"/>
                  </a:cubicBezTo>
                  <a:cubicBezTo>
                    <a:pt x="14" y="20"/>
                    <a:pt x="13" y="21"/>
                    <a:pt x="11" y="2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199" name="Freeform 2173">
              <a:extLst>
                <a:ext uri="{FF2B5EF4-FFF2-40B4-BE49-F238E27FC236}">
                  <a16:creationId xmlns:a16="http://schemas.microsoft.com/office/drawing/2014/main" xmlns="" id="{39A91F29-B95C-49D6-BD6A-91F01FD62EB7}"/>
                </a:ext>
              </a:extLst>
            </p:cNvPr>
            <p:cNvSpPr>
              <a:spLocks/>
            </p:cNvSpPr>
            <p:nvPr/>
          </p:nvSpPr>
          <p:spPr bwMode="auto">
            <a:xfrm>
              <a:off x="1779536" y="1232706"/>
              <a:ext cx="192228" cy="43515"/>
            </a:xfrm>
            <a:custGeom>
              <a:avLst/>
              <a:gdLst>
                <a:gd name="T0" fmla="*/ 18 w 69"/>
                <a:gd name="T1" fmla="*/ 17 h 18"/>
                <a:gd name="T2" fmla="*/ 23 w 69"/>
                <a:gd name="T3" fmla="*/ 16 h 18"/>
                <a:gd name="T4" fmla="*/ 28 w 69"/>
                <a:gd name="T5" fmla="*/ 13 h 18"/>
                <a:gd name="T6" fmla="*/ 27 w 69"/>
                <a:gd name="T7" fmla="*/ 15 h 18"/>
                <a:gd name="T8" fmla="*/ 31 w 69"/>
                <a:gd name="T9" fmla="*/ 14 h 18"/>
                <a:gd name="T10" fmla="*/ 35 w 69"/>
                <a:gd name="T11" fmla="*/ 12 h 18"/>
                <a:gd name="T12" fmla="*/ 34 w 69"/>
                <a:gd name="T13" fmla="*/ 12 h 18"/>
                <a:gd name="T14" fmla="*/ 40 w 69"/>
                <a:gd name="T15" fmla="*/ 10 h 18"/>
                <a:gd name="T16" fmla="*/ 46 w 69"/>
                <a:gd name="T17" fmla="*/ 9 h 18"/>
                <a:gd name="T18" fmla="*/ 39 w 69"/>
                <a:gd name="T19" fmla="*/ 12 h 18"/>
                <a:gd name="T20" fmla="*/ 51 w 69"/>
                <a:gd name="T21" fmla="*/ 11 h 18"/>
                <a:gd name="T22" fmla="*/ 56 w 69"/>
                <a:gd name="T23" fmla="*/ 10 h 18"/>
                <a:gd name="T24" fmla="*/ 58 w 69"/>
                <a:gd name="T25" fmla="*/ 8 h 18"/>
                <a:gd name="T26" fmla="*/ 62 w 69"/>
                <a:gd name="T27" fmla="*/ 8 h 18"/>
                <a:gd name="T28" fmla="*/ 61 w 69"/>
                <a:gd name="T29" fmla="*/ 6 h 18"/>
                <a:gd name="T30" fmla="*/ 69 w 69"/>
                <a:gd name="T31" fmla="*/ 4 h 18"/>
                <a:gd name="T32" fmla="*/ 60 w 69"/>
                <a:gd name="T33" fmla="*/ 3 h 18"/>
                <a:gd name="T34" fmla="*/ 61 w 69"/>
                <a:gd name="T35" fmla="*/ 3 h 18"/>
                <a:gd name="T36" fmla="*/ 56 w 69"/>
                <a:gd name="T37" fmla="*/ 4 h 18"/>
                <a:gd name="T38" fmla="*/ 49 w 69"/>
                <a:gd name="T39" fmla="*/ 4 h 18"/>
                <a:gd name="T40" fmla="*/ 31 w 69"/>
                <a:gd name="T41" fmla="*/ 8 h 18"/>
                <a:gd name="T42" fmla="*/ 17 w 69"/>
                <a:gd name="T43" fmla="*/ 12 h 18"/>
                <a:gd name="T44" fmla="*/ 8 w 69"/>
                <a:gd name="T45" fmla="*/ 12 h 18"/>
                <a:gd name="T46" fmla="*/ 0 w 69"/>
                <a:gd name="T47" fmla="*/ 15 h 18"/>
                <a:gd name="T48" fmla="*/ 4 w 69"/>
                <a:gd name="T49" fmla="*/ 14 h 18"/>
                <a:gd name="T50" fmla="*/ 4 w 69"/>
                <a:gd name="T51" fmla="*/ 15 h 18"/>
                <a:gd name="T52" fmla="*/ 1 w 69"/>
                <a:gd name="T53" fmla="*/ 16 h 18"/>
                <a:gd name="T54" fmla="*/ 8 w 69"/>
                <a:gd name="T55" fmla="*/ 16 h 18"/>
                <a:gd name="T56" fmla="*/ 13 w 69"/>
                <a:gd name="T57" fmla="*/ 16 h 18"/>
                <a:gd name="T58" fmla="*/ 17 w 69"/>
                <a:gd name="T59" fmla="*/ 14 h 18"/>
                <a:gd name="T60" fmla="*/ 16 w 69"/>
                <a:gd name="T61" fmla="*/ 15 h 18"/>
                <a:gd name="T62" fmla="*/ 17 w 69"/>
                <a:gd name="T63" fmla="*/ 16 h 18"/>
                <a:gd name="T64" fmla="*/ 15 w 69"/>
                <a:gd name="T65" fmla="*/ 17 h 18"/>
                <a:gd name="T66" fmla="*/ 18 w 69"/>
                <a:gd name="T6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18">
                  <a:moveTo>
                    <a:pt x="18" y="17"/>
                  </a:moveTo>
                  <a:cubicBezTo>
                    <a:pt x="19" y="17"/>
                    <a:pt x="23" y="17"/>
                    <a:pt x="23" y="16"/>
                  </a:cubicBezTo>
                  <a:cubicBezTo>
                    <a:pt x="23" y="15"/>
                    <a:pt x="27" y="13"/>
                    <a:pt x="28" y="13"/>
                  </a:cubicBezTo>
                  <a:cubicBezTo>
                    <a:pt x="27" y="14"/>
                    <a:pt x="27" y="14"/>
                    <a:pt x="27" y="15"/>
                  </a:cubicBezTo>
                  <a:cubicBezTo>
                    <a:pt x="28" y="15"/>
                    <a:pt x="29" y="15"/>
                    <a:pt x="31" y="14"/>
                  </a:cubicBezTo>
                  <a:cubicBezTo>
                    <a:pt x="32" y="13"/>
                    <a:pt x="34" y="13"/>
                    <a:pt x="35" y="12"/>
                  </a:cubicBezTo>
                  <a:cubicBezTo>
                    <a:pt x="35" y="12"/>
                    <a:pt x="34" y="12"/>
                    <a:pt x="34" y="12"/>
                  </a:cubicBezTo>
                  <a:cubicBezTo>
                    <a:pt x="36" y="11"/>
                    <a:pt x="38" y="11"/>
                    <a:pt x="40" y="10"/>
                  </a:cubicBezTo>
                  <a:cubicBezTo>
                    <a:pt x="42" y="9"/>
                    <a:pt x="44" y="10"/>
                    <a:pt x="46" y="9"/>
                  </a:cubicBezTo>
                  <a:cubicBezTo>
                    <a:pt x="44" y="10"/>
                    <a:pt x="41" y="11"/>
                    <a:pt x="39" y="12"/>
                  </a:cubicBezTo>
                  <a:cubicBezTo>
                    <a:pt x="43" y="15"/>
                    <a:pt x="46" y="11"/>
                    <a:pt x="51" y="11"/>
                  </a:cubicBezTo>
                  <a:cubicBezTo>
                    <a:pt x="53" y="11"/>
                    <a:pt x="54" y="11"/>
                    <a:pt x="56" y="10"/>
                  </a:cubicBezTo>
                  <a:cubicBezTo>
                    <a:pt x="57" y="10"/>
                    <a:pt x="60" y="9"/>
                    <a:pt x="58" y="8"/>
                  </a:cubicBezTo>
                  <a:cubicBezTo>
                    <a:pt x="59" y="7"/>
                    <a:pt x="61" y="8"/>
                    <a:pt x="62" y="8"/>
                  </a:cubicBezTo>
                  <a:cubicBezTo>
                    <a:pt x="61" y="7"/>
                    <a:pt x="61" y="7"/>
                    <a:pt x="61" y="6"/>
                  </a:cubicBezTo>
                  <a:cubicBezTo>
                    <a:pt x="64" y="5"/>
                    <a:pt x="67" y="5"/>
                    <a:pt x="69" y="4"/>
                  </a:cubicBezTo>
                  <a:cubicBezTo>
                    <a:pt x="69" y="0"/>
                    <a:pt x="63" y="3"/>
                    <a:pt x="60" y="3"/>
                  </a:cubicBezTo>
                  <a:cubicBezTo>
                    <a:pt x="61" y="3"/>
                    <a:pt x="61" y="3"/>
                    <a:pt x="61" y="3"/>
                  </a:cubicBezTo>
                  <a:cubicBezTo>
                    <a:pt x="61" y="4"/>
                    <a:pt x="57" y="4"/>
                    <a:pt x="56" y="4"/>
                  </a:cubicBezTo>
                  <a:cubicBezTo>
                    <a:pt x="54" y="4"/>
                    <a:pt x="51" y="4"/>
                    <a:pt x="49" y="4"/>
                  </a:cubicBezTo>
                  <a:cubicBezTo>
                    <a:pt x="43" y="4"/>
                    <a:pt x="37" y="7"/>
                    <a:pt x="31" y="8"/>
                  </a:cubicBezTo>
                  <a:cubicBezTo>
                    <a:pt x="26" y="9"/>
                    <a:pt x="22" y="10"/>
                    <a:pt x="17" y="12"/>
                  </a:cubicBezTo>
                  <a:cubicBezTo>
                    <a:pt x="14" y="12"/>
                    <a:pt x="11" y="12"/>
                    <a:pt x="8" y="12"/>
                  </a:cubicBezTo>
                  <a:cubicBezTo>
                    <a:pt x="5" y="13"/>
                    <a:pt x="3" y="14"/>
                    <a:pt x="0" y="15"/>
                  </a:cubicBezTo>
                  <a:cubicBezTo>
                    <a:pt x="1" y="15"/>
                    <a:pt x="2" y="15"/>
                    <a:pt x="4" y="14"/>
                  </a:cubicBezTo>
                  <a:cubicBezTo>
                    <a:pt x="3" y="15"/>
                    <a:pt x="3" y="15"/>
                    <a:pt x="4" y="15"/>
                  </a:cubicBezTo>
                  <a:cubicBezTo>
                    <a:pt x="3" y="15"/>
                    <a:pt x="2" y="16"/>
                    <a:pt x="1" y="16"/>
                  </a:cubicBezTo>
                  <a:cubicBezTo>
                    <a:pt x="3" y="18"/>
                    <a:pt x="6" y="15"/>
                    <a:pt x="8" y="16"/>
                  </a:cubicBezTo>
                  <a:cubicBezTo>
                    <a:pt x="10" y="16"/>
                    <a:pt x="11" y="17"/>
                    <a:pt x="13" y="16"/>
                  </a:cubicBezTo>
                  <a:cubicBezTo>
                    <a:pt x="14" y="15"/>
                    <a:pt x="15" y="14"/>
                    <a:pt x="17" y="14"/>
                  </a:cubicBezTo>
                  <a:cubicBezTo>
                    <a:pt x="16" y="15"/>
                    <a:pt x="16" y="15"/>
                    <a:pt x="16" y="15"/>
                  </a:cubicBezTo>
                  <a:cubicBezTo>
                    <a:pt x="17" y="16"/>
                    <a:pt x="17" y="16"/>
                    <a:pt x="17" y="16"/>
                  </a:cubicBezTo>
                  <a:cubicBezTo>
                    <a:pt x="16" y="16"/>
                    <a:pt x="15" y="17"/>
                    <a:pt x="15" y="17"/>
                  </a:cubicBezTo>
                  <a:cubicBezTo>
                    <a:pt x="16" y="18"/>
                    <a:pt x="17" y="17"/>
                    <a:pt x="18" y="17"/>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00" name="Freeform 2174">
              <a:extLst>
                <a:ext uri="{FF2B5EF4-FFF2-40B4-BE49-F238E27FC236}">
                  <a16:creationId xmlns:a16="http://schemas.microsoft.com/office/drawing/2014/main" xmlns="" id="{0DA10AC0-A764-497E-9821-9A52D2CDBD4B}"/>
                </a:ext>
              </a:extLst>
            </p:cNvPr>
            <p:cNvSpPr>
              <a:spLocks/>
            </p:cNvSpPr>
            <p:nvPr/>
          </p:nvSpPr>
          <p:spPr bwMode="auto">
            <a:xfrm>
              <a:off x="1779536" y="1232706"/>
              <a:ext cx="192228" cy="43515"/>
            </a:xfrm>
            <a:custGeom>
              <a:avLst/>
              <a:gdLst>
                <a:gd name="T0" fmla="*/ 18 w 69"/>
                <a:gd name="T1" fmla="*/ 17 h 18"/>
                <a:gd name="T2" fmla="*/ 23 w 69"/>
                <a:gd name="T3" fmla="*/ 16 h 18"/>
                <a:gd name="T4" fmla="*/ 28 w 69"/>
                <a:gd name="T5" fmla="*/ 13 h 18"/>
                <a:gd name="T6" fmla="*/ 27 w 69"/>
                <a:gd name="T7" fmla="*/ 15 h 18"/>
                <a:gd name="T8" fmla="*/ 31 w 69"/>
                <a:gd name="T9" fmla="*/ 14 h 18"/>
                <a:gd name="T10" fmla="*/ 35 w 69"/>
                <a:gd name="T11" fmla="*/ 12 h 18"/>
                <a:gd name="T12" fmla="*/ 34 w 69"/>
                <a:gd name="T13" fmla="*/ 12 h 18"/>
                <a:gd name="T14" fmla="*/ 40 w 69"/>
                <a:gd name="T15" fmla="*/ 10 h 18"/>
                <a:gd name="T16" fmla="*/ 46 w 69"/>
                <a:gd name="T17" fmla="*/ 9 h 18"/>
                <a:gd name="T18" fmla="*/ 39 w 69"/>
                <a:gd name="T19" fmla="*/ 12 h 18"/>
                <a:gd name="T20" fmla="*/ 51 w 69"/>
                <a:gd name="T21" fmla="*/ 11 h 18"/>
                <a:gd name="T22" fmla="*/ 56 w 69"/>
                <a:gd name="T23" fmla="*/ 10 h 18"/>
                <a:gd name="T24" fmla="*/ 58 w 69"/>
                <a:gd name="T25" fmla="*/ 8 h 18"/>
                <a:gd name="T26" fmla="*/ 62 w 69"/>
                <a:gd name="T27" fmla="*/ 8 h 18"/>
                <a:gd name="T28" fmla="*/ 61 w 69"/>
                <a:gd name="T29" fmla="*/ 6 h 18"/>
                <a:gd name="T30" fmla="*/ 69 w 69"/>
                <a:gd name="T31" fmla="*/ 4 h 18"/>
                <a:gd name="T32" fmla="*/ 60 w 69"/>
                <a:gd name="T33" fmla="*/ 3 h 18"/>
                <a:gd name="T34" fmla="*/ 61 w 69"/>
                <a:gd name="T35" fmla="*/ 3 h 18"/>
                <a:gd name="T36" fmla="*/ 56 w 69"/>
                <a:gd name="T37" fmla="*/ 4 h 18"/>
                <a:gd name="T38" fmla="*/ 49 w 69"/>
                <a:gd name="T39" fmla="*/ 4 h 18"/>
                <a:gd name="T40" fmla="*/ 31 w 69"/>
                <a:gd name="T41" fmla="*/ 8 h 18"/>
                <a:gd name="T42" fmla="*/ 17 w 69"/>
                <a:gd name="T43" fmla="*/ 12 h 18"/>
                <a:gd name="T44" fmla="*/ 8 w 69"/>
                <a:gd name="T45" fmla="*/ 12 h 18"/>
                <a:gd name="T46" fmla="*/ 0 w 69"/>
                <a:gd name="T47" fmla="*/ 15 h 18"/>
                <a:gd name="T48" fmla="*/ 4 w 69"/>
                <a:gd name="T49" fmla="*/ 14 h 18"/>
                <a:gd name="T50" fmla="*/ 4 w 69"/>
                <a:gd name="T51" fmla="*/ 15 h 18"/>
                <a:gd name="T52" fmla="*/ 1 w 69"/>
                <a:gd name="T53" fmla="*/ 16 h 18"/>
                <a:gd name="T54" fmla="*/ 8 w 69"/>
                <a:gd name="T55" fmla="*/ 16 h 18"/>
                <a:gd name="T56" fmla="*/ 13 w 69"/>
                <a:gd name="T57" fmla="*/ 16 h 18"/>
                <a:gd name="T58" fmla="*/ 17 w 69"/>
                <a:gd name="T59" fmla="*/ 14 h 18"/>
                <a:gd name="T60" fmla="*/ 16 w 69"/>
                <a:gd name="T61" fmla="*/ 15 h 18"/>
                <a:gd name="T62" fmla="*/ 17 w 69"/>
                <a:gd name="T63" fmla="*/ 16 h 18"/>
                <a:gd name="T64" fmla="*/ 15 w 69"/>
                <a:gd name="T65" fmla="*/ 17 h 18"/>
                <a:gd name="T66" fmla="*/ 18 w 69"/>
                <a:gd name="T6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18">
                  <a:moveTo>
                    <a:pt x="18" y="17"/>
                  </a:moveTo>
                  <a:cubicBezTo>
                    <a:pt x="19" y="17"/>
                    <a:pt x="23" y="17"/>
                    <a:pt x="23" y="16"/>
                  </a:cubicBezTo>
                  <a:cubicBezTo>
                    <a:pt x="23" y="15"/>
                    <a:pt x="27" y="13"/>
                    <a:pt x="28" y="13"/>
                  </a:cubicBezTo>
                  <a:cubicBezTo>
                    <a:pt x="27" y="14"/>
                    <a:pt x="27" y="14"/>
                    <a:pt x="27" y="15"/>
                  </a:cubicBezTo>
                  <a:cubicBezTo>
                    <a:pt x="28" y="15"/>
                    <a:pt x="29" y="15"/>
                    <a:pt x="31" y="14"/>
                  </a:cubicBezTo>
                  <a:cubicBezTo>
                    <a:pt x="32" y="13"/>
                    <a:pt x="34" y="13"/>
                    <a:pt x="35" y="12"/>
                  </a:cubicBezTo>
                  <a:cubicBezTo>
                    <a:pt x="35" y="12"/>
                    <a:pt x="34" y="12"/>
                    <a:pt x="34" y="12"/>
                  </a:cubicBezTo>
                  <a:cubicBezTo>
                    <a:pt x="36" y="11"/>
                    <a:pt x="38" y="11"/>
                    <a:pt x="40" y="10"/>
                  </a:cubicBezTo>
                  <a:cubicBezTo>
                    <a:pt x="42" y="9"/>
                    <a:pt x="44" y="10"/>
                    <a:pt x="46" y="9"/>
                  </a:cubicBezTo>
                  <a:cubicBezTo>
                    <a:pt x="44" y="10"/>
                    <a:pt x="41" y="11"/>
                    <a:pt x="39" y="12"/>
                  </a:cubicBezTo>
                  <a:cubicBezTo>
                    <a:pt x="43" y="15"/>
                    <a:pt x="46" y="11"/>
                    <a:pt x="51" y="11"/>
                  </a:cubicBezTo>
                  <a:cubicBezTo>
                    <a:pt x="53" y="11"/>
                    <a:pt x="54" y="11"/>
                    <a:pt x="56" y="10"/>
                  </a:cubicBezTo>
                  <a:cubicBezTo>
                    <a:pt x="57" y="10"/>
                    <a:pt x="60" y="9"/>
                    <a:pt x="58" y="8"/>
                  </a:cubicBezTo>
                  <a:cubicBezTo>
                    <a:pt x="59" y="7"/>
                    <a:pt x="61" y="8"/>
                    <a:pt x="62" y="8"/>
                  </a:cubicBezTo>
                  <a:cubicBezTo>
                    <a:pt x="61" y="7"/>
                    <a:pt x="61" y="7"/>
                    <a:pt x="61" y="6"/>
                  </a:cubicBezTo>
                  <a:cubicBezTo>
                    <a:pt x="64" y="5"/>
                    <a:pt x="67" y="5"/>
                    <a:pt x="69" y="4"/>
                  </a:cubicBezTo>
                  <a:cubicBezTo>
                    <a:pt x="69" y="0"/>
                    <a:pt x="63" y="3"/>
                    <a:pt x="60" y="3"/>
                  </a:cubicBezTo>
                  <a:cubicBezTo>
                    <a:pt x="61" y="3"/>
                    <a:pt x="61" y="3"/>
                    <a:pt x="61" y="3"/>
                  </a:cubicBezTo>
                  <a:cubicBezTo>
                    <a:pt x="61" y="4"/>
                    <a:pt x="57" y="4"/>
                    <a:pt x="56" y="4"/>
                  </a:cubicBezTo>
                  <a:cubicBezTo>
                    <a:pt x="54" y="4"/>
                    <a:pt x="51" y="4"/>
                    <a:pt x="49" y="4"/>
                  </a:cubicBezTo>
                  <a:cubicBezTo>
                    <a:pt x="43" y="4"/>
                    <a:pt x="37" y="7"/>
                    <a:pt x="31" y="8"/>
                  </a:cubicBezTo>
                  <a:cubicBezTo>
                    <a:pt x="26" y="9"/>
                    <a:pt x="22" y="10"/>
                    <a:pt x="17" y="12"/>
                  </a:cubicBezTo>
                  <a:cubicBezTo>
                    <a:pt x="14" y="12"/>
                    <a:pt x="11" y="12"/>
                    <a:pt x="8" y="12"/>
                  </a:cubicBezTo>
                  <a:cubicBezTo>
                    <a:pt x="5" y="13"/>
                    <a:pt x="3" y="14"/>
                    <a:pt x="0" y="15"/>
                  </a:cubicBezTo>
                  <a:cubicBezTo>
                    <a:pt x="1" y="15"/>
                    <a:pt x="2" y="15"/>
                    <a:pt x="4" y="14"/>
                  </a:cubicBezTo>
                  <a:cubicBezTo>
                    <a:pt x="3" y="15"/>
                    <a:pt x="3" y="15"/>
                    <a:pt x="4" y="15"/>
                  </a:cubicBezTo>
                  <a:cubicBezTo>
                    <a:pt x="3" y="15"/>
                    <a:pt x="2" y="16"/>
                    <a:pt x="1" y="16"/>
                  </a:cubicBezTo>
                  <a:cubicBezTo>
                    <a:pt x="3" y="18"/>
                    <a:pt x="6" y="15"/>
                    <a:pt x="8" y="16"/>
                  </a:cubicBezTo>
                  <a:cubicBezTo>
                    <a:pt x="10" y="16"/>
                    <a:pt x="11" y="17"/>
                    <a:pt x="13" y="16"/>
                  </a:cubicBezTo>
                  <a:cubicBezTo>
                    <a:pt x="14" y="15"/>
                    <a:pt x="15" y="14"/>
                    <a:pt x="17" y="14"/>
                  </a:cubicBezTo>
                  <a:cubicBezTo>
                    <a:pt x="16" y="15"/>
                    <a:pt x="16" y="15"/>
                    <a:pt x="16" y="15"/>
                  </a:cubicBezTo>
                  <a:cubicBezTo>
                    <a:pt x="17" y="16"/>
                    <a:pt x="17" y="16"/>
                    <a:pt x="17" y="16"/>
                  </a:cubicBezTo>
                  <a:cubicBezTo>
                    <a:pt x="16" y="16"/>
                    <a:pt x="15" y="17"/>
                    <a:pt x="15" y="17"/>
                  </a:cubicBezTo>
                  <a:cubicBezTo>
                    <a:pt x="16" y="18"/>
                    <a:pt x="17" y="17"/>
                    <a:pt x="18" y="17"/>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01" name="Freeform 2175">
              <a:extLst>
                <a:ext uri="{FF2B5EF4-FFF2-40B4-BE49-F238E27FC236}">
                  <a16:creationId xmlns:a16="http://schemas.microsoft.com/office/drawing/2014/main" xmlns="" id="{5F229B1A-EDC0-4C2F-B722-5C698F553A25}"/>
                </a:ext>
              </a:extLst>
            </p:cNvPr>
            <p:cNvSpPr>
              <a:spLocks/>
            </p:cNvSpPr>
            <p:nvPr/>
          </p:nvSpPr>
          <p:spPr bwMode="auto">
            <a:xfrm>
              <a:off x="1779536" y="1269201"/>
              <a:ext cx="6303" cy="2807"/>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1"/>
                    <a:pt x="0" y="1"/>
                  </a:cubicBezTo>
                  <a:cubicBezTo>
                    <a:pt x="1" y="1"/>
                    <a:pt x="1" y="1"/>
                    <a:pt x="2" y="0"/>
                  </a:cubicBezTo>
                  <a:cubicBezTo>
                    <a:pt x="2"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02" name="Freeform 2176">
              <a:extLst>
                <a:ext uri="{FF2B5EF4-FFF2-40B4-BE49-F238E27FC236}">
                  <a16:creationId xmlns:a16="http://schemas.microsoft.com/office/drawing/2014/main" xmlns="" id="{67D38A2D-3301-4D3C-A507-925B632FFF3A}"/>
                </a:ext>
              </a:extLst>
            </p:cNvPr>
            <p:cNvSpPr>
              <a:spLocks/>
            </p:cNvSpPr>
            <p:nvPr/>
          </p:nvSpPr>
          <p:spPr bwMode="auto">
            <a:xfrm>
              <a:off x="1779536" y="1269201"/>
              <a:ext cx="6303" cy="2807"/>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1"/>
                    <a:pt x="0" y="1"/>
                  </a:cubicBezTo>
                  <a:cubicBezTo>
                    <a:pt x="1" y="1"/>
                    <a:pt x="1" y="1"/>
                    <a:pt x="2" y="0"/>
                  </a:cubicBezTo>
                  <a:cubicBezTo>
                    <a:pt x="2"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03" name="Freeform 2177">
              <a:extLst>
                <a:ext uri="{FF2B5EF4-FFF2-40B4-BE49-F238E27FC236}">
                  <a16:creationId xmlns:a16="http://schemas.microsoft.com/office/drawing/2014/main" xmlns="" id="{F460867B-A2E1-4341-BF98-25C7A99B876F}"/>
                </a:ext>
              </a:extLst>
            </p:cNvPr>
            <p:cNvSpPr>
              <a:spLocks/>
            </p:cNvSpPr>
            <p:nvPr/>
          </p:nvSpPr>
          <p:spPr bwMode="auto">
            <a:xfrm>
              <a:off x="1779536" y="1274816"/>
              <a:ext cx="3151"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04" name="Freeform 2178">
              <a:extLst>
                <a:ext uri="{FF2B5EF4-FFF2-40B4-BE49-F238E27FC236}">
                  <a16:creationId xmlns:a16="http://schemas.microsoft.com/office/drawing/2014/main" xmlns="" id="{EB469DB0-B746-4734-81BE-FC5E41E0BDBD}"/>
                </a:ext>
              </a:extLst>
            </p:cNvPr>
            <p:cNvSpPr>
              <a:spLocks/>
            </p:cNvSpPr>
            <p:nvPr/>
          </p:nvSpPr>
          <p:spPr bwMode="auto">
            <a:xfrm>
              <a:off x="1779536" y="1274816"/>
              <a:ext cx="3151"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05" name="Freeform 2179">
              <a:extLst>
                <a:ext uri="{FF2B5EF4-FFF2-40B4-BE49-F238E27FC236}">
                  <a16:creationId xmlns:a16="http://schemas.microsoft.com/office/drawing/2014/main" xmlns="" id="{898C7818-B9F9-4C17-AB4A-B3B1E69EE9DB}"/>
                </a:ext>
              </a:extLst>
            </p:cNvPr>
            <p:cNvSpPr>
              <a:spLocks/>
            </p:cNvSpPr>
            <p:nvPr/>
          </p:nvSpPr>
          <p:spPr bwMode="auto">
            <a:xfrm>
              <a:off x="1779536" y="1274816"/>
              <a:ext cx="3151"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06" name="Freeform 2180">
              <a:extLst>
                <a:ext uri="{FF2B5EF4-FFF2-40B4-BE49-F238E27FC236}">
                  <a16:creationId xmlns:a16="http://schemas.microsoft.com/office/drawing/2014/main" xmlns="" id="{B04C7719-D61C-47DD-A2A5-498A0EB32B72}"/>
                </a:ext>
              </a:extLst>
            </p:cNvPr>
            <p:cNvSpPr>
              <a:spLocks/>
            </p:cNvSpPr>
            <p:nvPr/>
          </p:nvSpPr>
          <p:spPr bwMode="auto">
            <a:xfrm>
              <a:off x="1801595" y="1272009"/>
              <a:ext cx="11030" cy="4212"/>
            </a:xfrm>
            <a:custGeom>
              <a:avLst/>
              <a:gdLst>
                <a:gd name="T0" fmla="*/ 4 w 4"/>
                <a:gd name="T1" fmla="*/ 1 h 2"/>
                <a:gd name="T2" fmla="*/ 0 w 4"/>
                <a:gd name="T3" fmla="*/ 2 h 2"/>
                <a:gd name="T4" fmla="*/ 4 w 4"/>
                <a:gd name="T5" fmla="*/ 1 h 2"/>
              </a:gdLst>
              <a:ahLst/>
              <a:cxnLst>
                <a:cxn ang="0">
                  <a:pos x="T0" y="T1"/>
                </a:cxn>
                <a:cxn ang="0">
                  <a:pos x="T2" y="T3"/>
                </a:cxn>
                <a:cxn ang="0">
                  <a:pos x="T4" y="T5"/>
                </a:cxn>
              </a:cxnLst>
              <a:rect l="0" t="0" r="r" b="b"/>
              <a:pathLst>
                <a:path w="4" h="2">
                  <a:moveTo>
                    <a:pt x="4" y="1"/>
                  </a:moveTo>
                  <a:cubicBezTo>
                    <a:pt x="3" y="0"/>
                    <a:pt x="1" y="2"/>
                    <a:pt x="0" y="2"/>
                  </a:cubicBezTo>
                  <a:cubicBezTo>
                    <a:pt x="2" y="2"/>
                    <a:pt x="3" y="2"/>
                    <a:pt x="4"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07" name="Freeform 2181">
              <a:extLst>
                <a:ext uri="{FF2B5EF4-FFF2-40B4-BE49-F238E27FC236}">
                  <a16:creationId xmlns:a16="http://schemas.microsoft.com/office/drawing/2014/main" xmlns="" id="{553B976B-EB17-446E-B8BF-6C52C75C03D4}"/>
                </a:ext>
              </a:extLst>
            </p:cNvPr>
            <p:cNvSpPr>
              <a:spLocks/>
            </p:cNvSpPr>
            <p:nvPr/>
          </p:nvSpPr>
          <p:spPr bwMode="auto">
            <a:xfrm>
              <a:off x="1801595" y="1272009"/>
              <a:ext cx="11030" cy="4212"/>
            </a:xfrm>
            <a:custGeom>
              <a:avLst/>
              <a:gdLst>
                <a:gd name="T0" fmla="*/ 4 w 4"/>
                <a:gd name="T1" fmla="*/ 1 h 2"/>
                <a:gd name="T2" fmla="*/ 0 w 4"/>
                <a:gd name="T3" fmla="*/ 2 h 2"/>
                <a:gd name="T4" fmla="*/ 4 w 4"/>
                <a:gd name="T5" fmla="*/ 1 h 2"/>
              </a:gdLst>
              <a:ahLst/>
              <a:cxnLst>
                <a:cxn ang="0">
                  <a:pos x="T0" y="T1"/>
                </a:cxn>
                <a:cxn ang="0">
                  <a:pos x="T2" y="T3"/>
                </a:cxn>
                <a:cxn ang="0">
                  <a:pos x="T4" y="T5"/>
                </a:cxn>
              </a:cxnLst>
              <a:rect l="0" t="0" r="r" b="b"/>
              <a:pathLst>
                <a:path w="4" h="2">
                  <a:moveTo>
                    <a:pt x="4" y="1"/>
                  </a:moveTo>
                  <a:cubicBezTo>
                    <a:pt x="3" y="0"/>
                    <a:pt x="1" y="2"/>
                    <a:pt x="0" y="2"/>
                  </a:cubicBezTo>
                  <a:cubicBezTo>
                    <a:pt x="2" y="2"/>
                    <a:pt x="3" y="2"/>
                    <a:pt x="4"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08" name="Freeform 2182">
              <a:extLst>
                <a:ext uri="{FF2B5EF4-FFF2-40B4-BE49-F238E27FC236}">
                  <a16:creationId xmlns:a16="http://schemas.microsoft.com/office/drawing/2014/main" xmlns="" id="{6216037E-7854-42E8-8DDC-847F67B7323E}"/>
                </a:ext>
              </a:extLst>
            </p:cNvPr>
            <p:cNvSpPr>
              <a:spLocks/>
            </p:cNvSpPr>
            <p:nvPr/>
          </p:nvSpPr>
          <p:spPr bwMode="auto">
            <a:xfrm>
              <a:off x="1833108" y="1269201"/>
              <a:ext cx="51996" cy="15441"/>
            </a:xfrm>
            <a:custGeom>
              <a:avLst/>
              <a:gdLst>
                <a:gd name="T0" fmla="*/ 19 w 19"/>
                <a:gd name="T1" fmla="*/ 0 h 6"/>
                <a:gd name="T2" fmla="*/ 9 w 19"/>
                <a:gd name="T3" fmla="*/ 2 h 6"/>
                <a:gd name="T4" fmla="*/ 0 w 19"/>
                <a:gd name="T5" fmla="*/ 5 h 6"/>
                <a:gd name="T6" fmla="*/ 6 w 19"/>
                <a:gd name="T7" fmla="*/ 5 h 6"/>
                <a:gd name="T8" fmla="*/ 11 w 19"/>
                <a:gd name="T9" fmla="*/ 3 h 6"/>
                <a:gd name="T10" fmla="*/ 19 w 19"/>
                <a:gd name="T11" fmla="*/ 0 h 6"/>
              </a:gdLst>
              <a:ahLst/>
              <a:cxnLst>
                <a:cxn ang="0">
                  <a:pos x="T0" y="T1"/>
                </a:cxn>
                <a:cxn ang="0">
                  <a:pos x="T2" y="T3"/>
                </a:cxn>
                <a:cxn ang="0">
                  <a:pos x="T4" y="T5"/>
                </a:cxn>
                <a:cxn ang="0">
                  <a:pos x="T6" y="T7"/>
                </a:cxn>
                <a:cxn ang="0">
                  <a:pos x="T8" y="T9"/>
                </a:cxn>
                <a:cxn ang="0">
                  <a:pos x="T10" y="T11"/>
                </a:cxn>
              </a:cxnLst>
              <a:rect l="0" t="0" r="r" b="b"/>
              <a:pathLst>
                <a:path w="19" h="6">
                  <a:moveTo>
                    <a:pt x="19" y="0"/>
                  </a:moveTo>
                  <a:cubicBezTo>
                    <a:pt x="16" y="0"/>
                    <a:pt x="12" y="1"/>
                    <a:pt x="9" y="2"/>
                  </a:cubicBezTo>
                  <a:cubicBezTo>
                    <a:pt x="6" y="2"/>
                    <a:pt x="2" y="3"/>
                    <a:pt x="0" y="5"/>
                  </a:cubicBezTo>
                  <a:cubicBezTo>
                    <a:pt x="2" y="5"/>
                    <a:pt x="4" y="6"/>
                    <a:pt x="6" y="5"/>
                  </a:cubicBezTo>
                  <a:cubicBezTo>
                    <a:pt x="8" y="5"/>
                    <a:pt x="9" y="4"/>
                    <a:pt x="11" y="3"/>
                  </a:cubicBezTo>
                  <a:cubicBezTo>
                    <a:pt x="14" y="3"/>
                    <a:pt x="17" y="2"/>
                    <a:pt x="19"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09" name="Freeform 2183">
              <a:extLst>
                <a:ext uri="{FF2B5EF4-FFF2-40B4-BE49-F238E27FC236}">
                  <a16:creationId xmlns:a16="http://schemas.microsoft.com/office/drawing/2014/main" xmlns="" id="{40D910D0-75BA-4058-BD71-9B06594726BE}"/>
                </a:ext>
              </a:extLst>
            </p:cNvPr>
            <p:cNvSpPr>
              <a:spLocks/>
            </p:cNvSpPr>
            <p:nvPr/>
          </p:nvSpPr>
          <p:spPr bwMode="auto">
            <a:xfrm>
              <a:off x="1833108" y="1269201"/>
              <a:ext cx="51996" cy="15441"/>
            </a:xfrm>
            <a:custGeom>
              <a:avLst/>
              <a:gdLst>
                <a:gd name="T0" fmla="*/ 19 w 19"/>
                <a:gd name="T1" fmla="*/ 0 h 6"/>
                <a:gd name="T2" fmla="*/ 9 w 19"/>
                <a:gd name="T3" fmla="*/ 2 h 6"/>
                <a:gd name="T4" fmla="*/ 0 w 19"/>
                <a:gd name="T5" fmla="*/ 5 h 6"/>
                <a:gd name="T6" fmla="*/ 6 w 19"/>
                <a:gd name="T7" fmla="*/ 5 h 6"/>
                <a:gd name="T8" fmla="*/ 11 w 19"/>
                <a:gd name="T9" fmla="*/ 3 h 6"/>
                <a:gd name="T10" fmla="*/ 19 w 19"/>
                <a:gd name="T11" fmla="*/ 0 h 6"/>
              </a:gdLst>
              <a:ahLst/>
              <a:cxnLst>
                <a:cxn ang="0">
                  <a:pos x="T0" y="T1"/>
                </a:cxn>
                <a:cxn ang="0">
                  <a:pos x="T2" y="T3"/>
                </a:cxn>
                <a:cxn ang="0">
                  <a:pos x="T4" y="T5"/>
                </a:cxn>
                <a:cxn ang="0">
                  <a:pos x="T6" y="T7"/>
                </a:cxn>
                <a:cxn ang="0">
                  <a:pos x="T8" y="T9"/>
                </a:cxn>
                <a:cxn ang="0">
                  <a:pos x="T10" y="T11"/>
                </a:cxn>
              </a:cxnLst>
              <a:rect l="0" t="0" r="r" b="b"/>
              <a:pathLst>
                <a:path w="19" h="6">
                  <a:moveTo>
                    <a:pt x="19" y="0"/>
                  </a:moveTo>
                  <a:cubicBezTo>
                    <a:pt x="16" y="0"/>
                    <a:pt x="12" y="1"/>
                    <a:pt x="9" y="2"/>
                  </a:cubicBezTo>
                  <a:cubicBezTo>
                    <a:pt x="6" y="2"/>
                    <a:pt x="2" y="3"/>
                    <a:pt x="0" y="5"/>
                  </a:cubicBezTo>
                  <a:cubicBezTo>
                    <a:pt x="2" y="5"/>
                    <a:pt x="4" y="6"/>
                    <a:pt x="6" y="5"/>
                  </a:cubicBezTo>
                  <a:cubicBezTo>
                    <a:pt x="8" y="5"/>
                    <a:pt x="9" y="4"/>
                    <a:pt x="11" y="3"/>
                  </a:cubicBezTo>
                  <a:cubicBezTo>
                    <a:pt x="14" y="3"/>
                    <a:pt x="17" y="2"/>
                    <a:pt x="19"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10" name="Freeform 2184">
              <a:extLst>
                <a:ext uri="{FF2B5EF4-FFF2-40B4-BE49-F238E27FC236}">
                  <a16:creationId xmlns:a16="http://schemas.microsoft.com/office/drawing/2014/main" xmlns="" id="{04199EE8-7166-41B4-A7F8-75F006E24591}"/>
                </a:ext>
              </a:extLst>
            </p:cNvPr>
            <p:cNvSpPr>
              <a:spLocks/>
            </p:cNvSpPr>
            <p:nvPr/>
          </p:nvSpPr>
          <p:spPr bwMode="auto">
            <a:xfrm>
              <a:off x="1852015" y="1252356"/>
              <a:ext cx="264708" cy="64571"/>
            </a:xfrm>
            <a:custGeom>
              <a:avLst/>
              <a:gdLst>
                <a:gd name="T0" fmla="*/ 10 w 95"/>
                <a:gd name="T1" fmla="*/ 16 h 26"/>
                <a:gd name="T2" fmla="*/ 13 w 95"/>
                <a:gd name="T3" fmla="*/ 16 h 26"/>
                <a:gd name="T4" fmla="*/ 15 w 95"/>
                <a:gd name="T5" fmla="*/ 17 h 26"/>
                <a:gd name="T6" fmla="*/ 22 w 95"/>
                <a:gd name="T7" fmla="*/ 15 h 26"/>
                <a:gd name="T8" fmla="*/ 27 w 95"/>
                <a:gd name="T9" fmla="*/ 14 h 26"/>
                <a:gd name="T10" fmla="*/ 33 w 95"/>
                <a:gd name="T11" fmla="*/ 13 h 26"/>
                <a:gd name="T12" fmla="*/ 27 w 95"/>
                <a:gd name="T13" fmla="*/ 15 h 26"/>
                <a:gd name="T14" fmla="*/ 31 w 95"/>
                <a:gd name="T15" fmla="*/ 16 h 26"/>
                <a:gd name="T16" fmla="*/ 36 w 95"/>
                <a:gd name="T17" fmla="*/ 16 h 26"/>
                <a:gd name="T18" fmla="*/ 32 w 95"/>
                <a:gd name="T19" fmla="*/ 17 h 26"/>
                <a:gd name="T20" fmla="*/ 16 w 95"/>
                <a:gd name="T21" fmla="*/ 20 h 26"/>
                <a:gd name="T22" fmla="*/ 50 w 95"/>
                <a:gd name="T23" fmla="*/ 19 h 26"/>
                <a:gd name="T24" fmla="*/ 64 w 95"/>
                <a:gd name="T25" fmla="*/ 18 h 26"/>
                <a:gd name="T26" fmla="*/ 68 w 95"/>
                <a:gd name="T27" fmla="*/ 17 h 26"/>
                <a:gd name="T28" fmla="*/ 89 w 95"/>
                <a:gd name="T29" fmla="*/ 13 h 26"/>
                <a:gd name="T30" fmla="*/ 89 w 95"/>
                <a:gd name="T31" fmla="*/ 7 h 26"/>
                <a:gd name="T32" fmla="*/ 82 w 95"/>
                <a:gd name="T33" fmla="*/ 11 h 26"/>
                <a:gd name="T34" fmla="*/ 76 w 95"/>
                <a:gd name="T35" fmla="*/ 10 h 26"/>
                <a:gd name="T36" fmla="*/ 76 w 95"/>
                <a:gd name="T37" fmla="*/ 7 h 26"/>
                <a:gd name="T38" fmla="*/ 80 w 95"/>
                <a:gd name="T39" fmla="*/ 4 h 26"/>
                <a:gd name="T40" fmla="*/ 71 w 95"/>
                <a:gd name="T41" fmla="*/ 4 h 26"/>
                <a:gd name="T42" fmla="*/ 70 w 95"/>
                <a:gd name="T43" fmla="*/ 7 h 26"/>
                <a:gd name="T44" fmla="*/ 63 w 95"/>
                <a:gd name="T45" fmla="*/ 9 h 26"/>
                <a:gd name="T46" fmla="*/ 60 w 95"/>
                <a:gd name="T47" fmla="*/ 12 h 26"/>
                <a:gd name="T48" fmla="*/ 52 w 95"/>
                <a:gd name="T49" fmla="*/ 10 h 26"/>
                <a:gd name="T50" fmla="*/ 51 w 95"/>
                <a:gd name="T51" fmla="*/ 9 h 26"/>
                <a:gd name="T52" fmla="*/ 40 w 95"/>
                <a:gd name="T53" fmla="*/ 4 h 26"/>
                <a:gd name="T54" fmla="*/ 33 w 95"/>
                <a:gd name="T55" fmla="*/ 6 h 26"/>
                <a:gd name="T56" fmla="*/ 16 w 95"/>
                <a:gd name="T57" fmla="*/ 9 h 26"/>
                <a:gd name="T58" fmla="*/ 29 w 95"/>
                <a:gd name="T59" fmla="*/ 9 h 26"/>
                <a:gd name="T60" fmla="*/ 8 w 95"/>
                <a:gd name="T61" fmla="*/ 11 h 26"/>
                <a:gd name="T62" fmla="*/ 24 w 95"/>
                <a:gd name="T63" fmla="*/ 11 h 26"/>
                <a:gd name="T64" fmla="*/ 9 w 95"/>
                <a:gd name="T65" fmla="*/ 15 h 26"/>
                <a:gd name="T66" fmla="*/ 9 w 95"/>
                <a:gd name="T67"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5" h="26">
                  <a:moveTo>
                    <a:pt x="9" y="16"/>
                  </a:moveTo>
                  <a:cubicBezTo>
                    <a:pt x="10" y="16"/>
                    <a:pt x="10" y="16"/>
                    <a:pt x="10" y="16"/>
                  </a:cubicBezTo>
                  <a:cubicBezTo>
                    <a:pt x="9" y="16"/>
                    <a:pt x="9" y="16"/>
                    <a:pt x="8" y="16"/>
                  </a:cubicBezTo>
                  <a:cubicBezTo>
                    <a:pt x="9" y="17"/>
                    <a:pt x="12" y="18"/>
                    <a:pt x="13" y="16"/>
                  </a:cubicBezTo>
                  <a:cubicBezTo>
                    <a:pt x="13" y="16"/>
                    <a:pt x="15" y="16"/>
                    <a:pt x="16" y="16"/>
                  </a:cubicBezTo>
                  <a:cubicBezTo>
                    <a:pt x="16" y="16"/>
                    <a:pt x="15" y="16"/>
                    <a:pt x="15" y="17"/>
                  </a:cubicBezTo>
                  <a:cubicBezTo>
                    <a:pt x="16" y="18"/>
                    <a:pt x="19" y="17"/>
                    <a:pt x="20" y="17"/>
                  </a:cubicBezTo>
                  <a:cubicBezTo>
                    <a:pt x="20" y="17"/>
                    <a:pt x="25" y="14"/>
                    <a:pt x="22" y="15"/>
                  </a:cubicBezTo>
                  <a:cubicBezTo>
                    <a:pt x="23" y="14"/>
                    <a:pt x="23" y="14"/>
                    <a:pt x="24" y="15"/>
                  </a:cubicBezTo>
                  <a:cubicBezTo>
                    <a:pt x="25" y="15"/>
                    <a:pt x="27" y="14"/>
                    <a:pt x="27" y="14"/>
                  </a:cubicBezTo>
                  <a:cubicBezTo>
                    <a:pt x="28" y="13"/>
                    <a:pt x="28" y="12"/>
                    <a:pt x="29" y="13"/>
                  </a:cubicBezTo>
                  <a:cubicBezTo>
                    <a:pt x="30" y="14"/>
                    <a:pt x="32" y="13"/>
                    <a:pt x="33" y="13"/>
                  </a:cubicBezTo>
                  <a:cubicBezTo>
                    <a:pt x="31" y="13"/>
                    <a:pt x="30" y="14"/>
                    <a:pt x="29" y="14"/>
                  </a:cubicBezTo>
                  <a:cubicBezTo>
                    <a:pt x="28" y="14"/>
                    <a:pt x="25" y="15"/>
                    <a:pt x="27" y="15"/>
                  </a:cubicBezTo>
                  <a:cubicBezTo>
                    <a:pt x="27" y="16"/>
                    <a:pt x="26" y="16"/>
                    <a:pt x="25" y="16"/>
                  </a:cubicBezTo>
                  <a:cubicBezTo>
                    <a:pt x="27" y="17"/>
                    <a:pt x="29" y="16"/>
                    <a:pt x="31" y="16"/>
                  </a:cubicBezTo>
                  <a:cubicBezTo>
                    <a:pt x="32" y="16"/>
                    <a:pt x="36" y="14"/>
                    <a:pt x="37" y="15"/>
                  </a:cubicBezTo>
                  <a:cubicBezTo>
                    <a:pt x="37" y="15"/>
                    <a:pt x="36" y="15"/>
                    <a:pt x="36" y="16"/>
                  </a:cubicBezTo>
                  <a:cubicBezTo>
                    <a:pt x="40" y="17"/>
                    <a:pt x="44" y="14"/>
                    <a:pt x="48" y="15"/>
                  </a:cubicBezTo>
                  <a:cubicBezTo>
                    <a:pt x="43" y="17"/>
                    <a:pt x="37" y="17"/>
                    <a:pt x="32" y="17"/>
                  </a:cubicBezTo>
                  <a:cubicBezTo>
                    <a:pt x="29" y="17"/>
                    <a:pt x="26" y="19"/>
                    <a:pt x="24" y="19"/>
                  </a:cubicBezTo>
                  <a:cubicBezTo>
                    <a:pt x="21" y="19"/>
                    <a:pt x="18" y="19"/>
                    <a:pt x="16" y="20"/>
                  </a:cubicBezTo>
                  <a:cubicBezTo>
                    <a:pt x="19" y="26"/>
                    <a:pt x="33" y="22"/>
                    <a:pt x="37" y="21"/>
                  </a:cubicBezTo>
                  <a:cubicBezTo>
                    <a:pt x="42" y="20"/>
                    <a:pt x="45" y="19"/>
                    <a:pt x="50" y="19"/>
                  </a:cubicBezTo>
                  <a:cubicBezTo>
                    <a:pt x="53" y="18"/>
                    <a:pt x="58" y="16"/>
                    <a:pt x="61" y="17"/>
                  </a:cubicBezTo>
                  <a:cubicBezTo>
                    <a:pt x="59" y="18"/>
                    <a:pt x="63" y="18"/>
                    <a:pt x="64" y="18"/>
                  </a:cubicBezTo>
                  <a:cubicBezTo>
                    <a:pt x="65" y="18"/>
                    <a:pt x="67" y="18"/>
                    <a:pt x="69" y="16"/>
                  </a:cubicBezTo>
                  <a:cubicBezTo>
                    <a:pt x="68" y="17"/>
                    <a:pt x="68" y="17"/>
                    <a:pt x="68" y="17"/>
                  </a:cubicBezTo>
                  <a:cubicBezTo>
                    <a:pt x="71" y="19"/>
                    <a:pt x="76" y="17"/>
                    <a:pt x="79" y="17"/>
                  </a:cubicBezTo>
                  <a:cubicBezTo>
                    <a:pt x="82" y="16"/>
                    <a:pt x="86" y="15"/>
                    <a:pt x="89" y="13"/>
                  </a:cubicBezTo>
                  <a:cubicBezTo>
                    <a:pt x="90" y="12"/>
                    <a:pt x="95" y="10"/>
                    <a:pt x="94" y="8"/>
                  </a:cubicBezTo>
                  <a:cubicBezTo>
                    <a:pt x="94" y="7"/>
                    <a:pt x="90" y="7"/>
                    <a:pt x="89" y="7"/>
                  </a:cubicBezTo>
                  <a:cubicBezTo>
                    <a:pt x="88" y="7"/>
                    <a:pt x="82" y="9"/>
                    <a:pt x="85" y="10"/>
                  </a:cubicBezTo>
                  <a:cubicBezTo>
                    <a:pt x="84" y="10"/>
                    <a:pt x="83" y="10"/>
                    <a:pt x="82" y="11"/>
                  </a:cubicBezTo>
                  <a:cubicBezTo>
                    <a:pt x="82" y="10"/>
                    <a:pt x="83" y="9"/>
                    <a:pt x="84" y="9"/>
                  </a:cubicBezTo>
                  <a:cubicBezTo>
                    <a:pt x="81" y="8"/>
                    <a:pt x="79" y="9"/>
                    <a:pt x="76" y="10"/>
                  </a:cubicBezTo>
                  <a:cubicBezTo>
                    <a:pt x="77" y="9"/>
                    <a:pt x="79" y="9"/>
                    <a:pt x="80" y="8"/>
                  </a:cubicBezTo>
                  <a:cubicBezTo>
                    <a:pt x="79" y="7"/>
                    <a:pt x="77" y="7"/>
                    <a:pt x="76" y="7"/>
                  </a:cubicBezTo>
                  <a:cubicBezTo>
                    <a:pt x="77" y="6"/>
                    <a:pt x="79" y="7"/>
                    <a:pt x="80" y="6"/>
                  </a:cubicBezTo>
                  <a:cubicBezTo>
                    <a:pt x="81" y="5"/>
                    <a:pt x="81" y="4"/>
                    <a:pt x="80" y="4"/>
                  </a:cubicBezTo>
                  <a:cubicBezTo>
                    <a:pt x="81" y="4"/>
                    <a:pt x="84" y="2"/>
                    <a:pt x="84" y="1"/>
                  </a:cubicBezTo>
                  <a:cubicBezTo>
                    <a:pt x="79" y="0"/>
                    <a:pt x="75" y="3"/>
                    <a:pt x="71" y="4"/>
                  </a:cubicBezTo>
                  <a:cubicBezTo>
                    <a:pt x="69" y="4"/>
                    <a:pt x="67" y="3"/>
                    <a:pt x="66" y="5"/>
                  </a:cubicBezTo>
                  <a:cubicBezTo>
                    <a:pt x="67" y="6"/>
                    <a:pt x="69" y="6"/>
                    <a:pt x="70" y="7"/>
                  </a:cubicBezTo>
                  <a:cubicBezTo>
                    <a:pt x="69" y="7"/>
                    <a:pt x="68" y="8"/>
                    <a:pt x="66" y="8"/>
                  </a:cubicBezTo>
                  <a:cubicBezTo>
                    <a:pt x="65" y="9"/>
                    <a:pt x="64" y="8"/>
                    <a:pt x="63" y="9"/>
                  </a:cubicBezTo>
                  <a:cubicBezTo>
                    <a:pt x="64" y="9"/>
                    <a:pt x="66" y="9"/>
                    <a:pt x="68" y="11"/>
                  </a:cubicBezTo>
                  <a:cubicBezTo>
                    <a:pt x="66" y="13"/>
                    <a:pt x="63" y="12"/>
                    <a:pt x="60" y="12"/>
                  </a:cubicBezTo>
                  <a:cubicBezTo>
                    <a:pt x="57" y="12"/>
                    <a:pt x="53" y="12"/>
                    <a:pt x="50" y="12"/>
                  </a:cubicBezTo>
                  <a:cubicBezTo>
                    <a:pt x="49" y="11"/>
                    <a:pt x="51" y="9"/>
                    <a:pt x="52" y="10"/>
                  </a:cubicBezTo>
                  <a:cubicBezTo>
                    <a:pt x="50" y="9"/>
                    <a:pt x="48" y="9"/>
                    <a:pt x="46" y="10"/>
                  </a:cubicBezTo>
                  <a:cubicBezTo>
                    <a:pt x="48" y="9"/>
                    <a:pt x="49" y="9"/>
                    <a:pt x="51" y="9"/>
                  </a:cubicBezTo>
                  <a:cubicBezTo>
                    <a:pt x="48" y="5"/>
                    <a:pt x="43" y="6"/>
                    <a:pt x="39" y="6"/>
                  </a:cubicBezTo>
                  <a:cubicBezTo>
                    <a:pt x="39" y="5"/>
                    <a:pt x="40" y="5"/>
                    <a:pt x="40" y="4"/>
                  </a:cubicBezTo>
                  <a:cubicBezTo>
                    <a:pt x="39" y="1"/>
                    <a:pt x="28" y="4"/>
                    <a:pt x="26" y="5"/>
                  </a:cubicBezTo>
                  <a:cubicBezTo>
                    <a:pt x="28" y="6"/>
                    <a:pt x="31" y="7"/>
                    <a:pt x="33" y="6"/>
                  </a:cubicBezTo>
                  <a:cubicBezTo>
                    <a:pt x="31" y="7"/>
                    <a:pt x="27" y="7"/>
                    <a:pt x="25" y="6"/>
                  </a:cubicBezTo>
                  <a:cubicBezTo>
                    <a:pt x="21" y="6"/>
                    <a:pt x="19" y="8"/>
                    <a:pt x="16" y="9"/>
                  </a:cubicBezTo>
                  <a:cubicBezTo>
                    <a:pt x="17" y="10"/>
                    <a:pt x="19" y="9"/>
                    <a:pt x="21" y="9"/>
                  </a:cubicBezTo>
                  <a:cubicBezTo>
                    <a:pt x="24" y="9"/>
                    <a:pt x="26" y="9"/>
                    <a:pt x="29" y="9"/>
                  </a:cubicBezTo>
                  <a:cubicBezTo>
                    <a:pt x="26" y="10"/>
                    <a:pt x="22" y="9"/>
                    <a:pt x="19" y="10"/>
                  </a:cubicBezTo>
                  <a:cubicBezTo>
                    <a:pt x="15" y="10"/>
                    <a:pt x="12" y="10"/>
                    <a:pt x="8" y="11"/>
                  </a:cubicBezTo>
                  <a:cubicBezTo>
                    <a:pt x="10" y="12"/>
                    <a:pt x="12" y="12"/>
                    <a:pt x="14" y="12"/>
                  </a:cubicBezTo>
                  <a:cubicBezTo>
                    <a:pt x="17" y="12"/>
                    <a:pt x="21" y="11"/>
                    <a:pt x="24" y="11"/>
                  </a:cubicBezTo>
                  <a:cubicBezTo>
                    <a:pt x="16" y="13"/>
                    <a:pt x="8" y="12"/>
                    <a:pt x="0" y="15"/>
                  </a:cubicBezTo>
                  <a:cubicBezTo>
                    <a:pt x="2" y="17"/>
                    <a:pt x="6" y="16"/>
                    <a:pt x="9" y="15"/>
                  </a:cubicBezTo>
                  <a:cubicBezTo>
                    <a:pt x="9" y="16"/>
                    <a:pt x="8" y="16"/>
                    <a:pt x="8" y="16"/>
                  </a:cubicBezTo>
                  <a:cubicBezTo>
                    <a:pt x="8" y="16"/>
                    <a:pt x="9" y="16"/>
                    <a:pt x="9" y="16"/>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11" name="Freeform 2185">
              <a:extLst>
                <a:ext uri="{FF2B5EF4-FFF2-40B4-BE49-F238E27FC236}">
                  <a16:creationId xmlns:a16="http://schemas.microsoft.com/office/drawing/2014/main" xmlns="" id="{6BE6EF8B-8279-4F49-877B-6C4DFC1A9C8F}"/>
                </a:ext>
              </a:extLst>
            </p:cNvPr>
            <p:cNvSpPr>
              <a:spLocks/>
            </p:cNvSpPr>
            <p:nvPr/>
          </p:nvSpPr>
          <p:spPr bwMode="auto">
            <a:xfrm>
              <a:off x="1852015" y="1252356"/>
              <a:ext cx="264708" cy="64571"/>
            </a:xfrm>
            <a:custGeom>
              <a:avLst/>
              <a:gdLst>
                <a:gd name="T0" fmla="*/ 10 w 95"/>
                <a:gd name="T1" fmla="*/ 16 h 26"/>
                <a:gd name="T2" fmla="*/ 13 w 95"/>
                <a:gd name="T3" fmla="*/ 16 h 26"/>
                <a:gd name="T4" fmla="*/ 15 w 95"/>
                <a:gd name="T5" fmla="*/ 17 h 26"/>
                <a:gd name="T6" fmla="*/ 22 w 95"/>
                <a:gd name="T7" fmla="*/ 15 h 26"/>
                <a:gd name="T8" fmla="*/ 27 w 95"/>
                <a:gd name="T9" fmla="*/ 14 h 26"/>
                <a:gd name="T10" fmla="*/ 33 w 95"/>
                <a:gd name="T11" fmla="*/ 13 h 26"/>
                <a:gd name="T12" fmla="*/ 27 w 95"/>
                <a:gd name="T13" fmla="*/ 15 h 26"/>
                <a:gd name="T14" fmla="*/ 31 w 95"/>
                <a:gd name="T15" fmla="*/ 16 h 26"/>
                <a:gd name="T16" fmla="*/ 36 w 95"/>
                <a:gd name="T17" fmla="*/ 16 h 26"/>
                <a:gd name="T18" fmla="*/ 32 w 95"/>
                <a:gd name="T19" fmla="*/ 17 h 26"/>
                <a:gd name="T20" fmla="*/ 16 w 95"/>
                <a:gd name="T21" fmla="*/ 20 h 26"/>
                <a:gd name="T22" fmla="*/ 50 w 95"/>
                <a:gd name="T23" fmla="*/ 19 h 26"/>
                <a:gd name="T24" fmla="*/ 64 w 95"/>
                <a:gd name="T25" fmla="*/ 18 h 26"/>
                <a:gd name="T26" fmla="*/ 68 w 95"/>
                <a:gd name="T27" fmla="*/ 17 h 26"/>
                <a:gd name="T28" fmla="*/ 89 w 95"/>
                <a:gd name="T29" fmla="*/ 13 h 26"/>
                <a:gd name="T30" fmla="*/ 89 w 95"/>
                <a:gd name="T31" fmla="*/ 7 h 26"/>
                <a:gd name="T32" fmla="*/ 82 w 95"/>
                <a:gd name="T33" fmla="*/ 11 h 26"/>
                <a:gd name="T34" fmla="*/ 76 w 95"/>
                <a:gd name="T35" fmla="*/ 10 h 26"/>
                <a:gd name="T36" fmla="*/ 76 w 95"/>
                <a:gd name="T37" fmla="*/ 7 h 26"/>
                <a:gd name="T38" fmla="*/ 80 w 95"/>
                <a:gd name="T39" fmla="*/ 4 h 26"/>
                <a:gd name="T40" fmla="*/ 71 w 95"/>
                <a:gd name="T41" fmla="*/ 4 h 26"/>
                <a:gd name="T42" fmla="*/ 70 w 95"/>
                <a:gd name="T43" fmla="*/ 7 h 26"/>
                <a:gd name="T44" fmla="*/ 63 w 95"/>
                <a:gd name="T45" fmla="*/ 9 h 26"/>
                <a:gd name="T46" fmla="*/ 60 w 95"/>
                <a:gd name="T47" fmla="*/ 12 h 26"/>
                <a:gd name="T48" fmla="*/ 52 w 95"/>
                <a:gd name="T49" fmla="*/ 10 h 26"/>
                <a:gd name="T50" fmla="*/ 51 w 95"/>
                <a:gd name="T51" fmla="*/ 9 h 26"/>
                <a:gd name="T52" fmla="*/ 40 w 95"/>
                <a:gd name="T53" fmla="*/ 4 h 26"/>
                <a:gd name="T54" fmla="*/ 33 w 95"/>
                <a:gd name="T55" fmla="*/ 6 h 26"/>
                <a:gd name="T56" fmla="*/ 16 w 95"/>
                <a:gd name="T57" fmla="*/ 9 h 26"/>
                <a:gd name="T58" fmla="*/ 29 w 95"/>
                <a:gd name="T59" fmla="*/ 9 h 26"/>
                <a:gd name="T60" fmla="*/ 8 w 95"/>
                <a:gd name="T61" fmla="*/ 11 h 26"/>
                <a:gd name="T62" fmla="*/ 24 w 95"/>
                <a:gd name="T63" fmla="*/ 11 h 26"/>
                <a:gd name="T64" fmla="*/ 9 w 95"/>
                <a:gd name="T65" fmla="*/ 15 h 26"/>
                <a:gd name="T66" fmla="*/ 9 w 95"/>
                <a:gd name="T67"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5" h="26">
                  <a:moveTo>
                    <a:pt x="9" y="16"/>
                  </a:moveTo>
                  <a:cubicBezTo>
                    <a:pt x="10" y="16"/>
                    <a:pt x="10" y="16"/>
                    <a:pt x="10" y="16"/>
                  </a:cubicBezTo>
                  <a:cubicBezTo>
                    <a:pt x="9" y="16"/>
                    <a:pt x="9" y="16"/>
                    <a:pt x="8" y="16"/>
                  </a:cubicBezTo>
                  <a:cubicBezTo>
                    <a:pt x="9" y="17"/>
                    <a:pt x="12" y="18"/>
                    <a:pt x="13" y="16"/>
                  </a:cubicBezTo>
                  <a:cubicBezTo>
                    <a:pt x="13" y="16"/>
                    <a:pt x="15" y="16"/>
                    <a:pt x="16" y="16"/>
                  </a:cubicBezTo>
                  <a:cubicBezTo>
                    <a:pt x="16" y="16"/>
                    <a:pt x="15" y="16"/>
                    <a:pt x="15" y="17"/>
                  </a:cubicBezTo>
                  <a:cubicBezTo>
                    <a:pt x="16" y="18"/>
                    <a:pt x="19" y="17"/>
                    <a:pt x="20" y="17"/>
                  </a:cubicBezTo>
                  <a:cubicBezTo>
                    <a:pt x="20" y="17"/>
                    <a:pt x="25" y="14"/>
                    <a:pt x="22" y="15"/>
                  </a:cubicBezTo>
                  <a:cubicBezTo>
                    <a:pt x="23" y="14"/>
                    <a:pt x="23" y="14"/>
                    <a:pt x="24" y="15"/>
                  </a:cubicBezTo>
                  <a:cubicBezTo>
                    <a:pt x="25" y="15"/>
                    <a:pt x="27" y="14"/>
                    <a:pt x="27" y="14"/>
                  </a:cubicBezTo>
                  <a:cubicBezTo>
                    <a:pt x="28" y="13"/>
                    <a:pt x="28" y="12"/>
                    <a:pt x="29" y="13"/>
                  </a:cubicBezTo>
                  <a:cubicBezTo>
                    <a:pt x="30" y="14"/>
                    <a:pt x="32" y="13"/>
                    <a:pt x="33" y="13"/>
                  </a:cubicBezTo>
                  <a:cubicBezTo>
                    <a:pt x="31" y="13"/>
                    <a:pt x="30" y="14"/>
                    <a:pt x="29" y="14"/>
                  </a:cubicBezTo>
                  <a:cubicBezTo>
                    <a:pt x="28" y="14"/>
                    <a:pt x="25" y="15"/>
                    <a:pt x="27" y="15"/>
                  </a:cubicBezTo>
                  <a:cubicBezTo>
                    <a:pt x="27" y="16"/>
                    <a:pt x="26" y="16"/>
                    <a:pt x="25" y="16"/>
                  </a:cubicBezTo>
                  <a:cubicBezTo>
                    <a:pt x="27" y="17"/>
                    <a:pt x="29" y="16"/>
                    <a:pt x="31" y="16"/>
                  </a:cubicBezTo>
                  <a:cubicBezTo>
                    <a:pt x="32" y="16"/>
                    <a:pt x="36" y="14"/>
                    <a:pt x="37" y="15"/>
                  </a:cubicBezTo>
                  <a:cubicBezTo>
                    <a:pt x="37" y="15"/>
                    <a:pt x="36" y="15"/>
                    <a:pt x="36" y="16"/>
                  </a:cubicBezTo>
                  <a:cubicBezTo>
                    <a:pt x="40" y="17"/>
                    <a:pt x="44" y="14"/>
                    <a:pt x="48" y="15"/>
                  </a:cubicBezTo>
                  <a:cubicBezTo>
                    <a:pt x="43" y="17"/>
                    <a:pt x="37" y="17"/>
                    <a:pt x="32" y="17"/>
                  </a:cubicBezTo>
                  <a:cubicBezTo>
                    <a:pt x="29" y="17"/>
                    <a:pt x="26" y="19"/>
                    <a:pt x="24" y="19"/>
                  </a:cubicBezTo>
                  <a:cubicBezTo>
                    <a:pt x="21" y="19"/>
                    <a:pt x="18" y="19"/>
                    <a:pt x="16" y="20"/>
                  </a:cubicBezTo>
                  <a:cubicBezTo>
                    <a:pt x="19" y="26"/>
                    <a:pt x="33" y="22"/>
                    <a:pt x="37" y="21"/>
                  </a:cubicBezTo>
                  <a:cubicBezTo>
                    <a:pt x="42" y="20"/>
                    <a:pt x="45" y="19"/>
                    <a:pt x="50" y="19"/>
                  </a:cubicBezTo>
                  <a:cubicBezTo>
                    <a:pt x="53" y="18"/>
                    <a:pt x="58" y="16"/>
                    <a:pt x="61" y="17"/>
                  </a:cubicBezTo>
                  <a:cubicBezTo>
                    <a:pt x="59" y="18"/>
                    <a:pt x="63" y="18"/>
                    <a:pt x="64" y="18"/>
                  </a:cubicBezTo>
                  <a:cubicBezTo>
                    <a:pt x="65" y="18"/>
                    <a:pt x="67" y="18"/>
                    <a:pt x="69" y="16"/>
                  </a:cubicBezTo>
                  <a:cubicBezTo>
                    <a:pt x="68" y="17"/>
                    <a:pt x="68" y="17"/>
                    <a:pt x="68" y="17"/>
                  </a:cubicBezTo>
                  <a:cubicBezTo>
                    <a:pt x="71" y="19"/>
                    <a:pt x="76" y="17"/>
                    <a:pt x="79" y="17"/>
                  </a:cubicBezTo>
                  <a:cubicBezTo>
                    <a:pt x="82" y="16"/>
                    <a:pt x="86" y="15"/>
                    <a:pt x="89" y="13"/>
                  </a:cubicBezTo>
                  <a:cubicBezTo>
                    <a:pt x="90" y="12"/>
                    <a:pt x="95" y="10"/>
                    <a:pt x="94" y="8"/>
                  </a:cubicBezTo>
                  <a:cubicBezTo>
                    <a:pt x="94" y="7"/>
                    <a:pt x="90" y="7"/>
                    <a:pt x="89" y="7"/>
                  </a:cubicBezTo>
                  <a:cubicBezTo>
                    <a:pt x="88" y="7"/>
                    <a:pt x="82" y="9"/>
                    <a:pt x="85" y="10"/>
                  </a:cubicBezTo>
                  <a:cubicBezTo>
                    <a:pt x="84" y="10"/>
                    <a:pt x="83" y="10"/>
                    <a:pt x="82" y="11"/>
                  </a:cubicBezTo>
                  <a:cubicBezTo>
                    <a:pt x="82" y="10"/>
                    <a:pt x="83" y="9"/>
                    <a:pt x="84" y="9"/>
                  </a:cubicBezTo>
                  <a:cubicBezTo>
                    <a:pt x="81" y="8"/>
                    <a:pt x="79" y="9"/>
                    <a:pt x="76" y="10"/>
                  </a:cubicBezTo>
                  <a:cubicBezTo>
                    <a:pt x="77" y="9"/>
                    <a:pt x="79" y="9"/>
                    <a:pt x="80" y="8"/>
                  </a:cubicBezTo>
                  <a:cubicBezTo>
                    <a:pt x="79" y="7"/>
                    <a:pt x="77" y="7"/>
                    <a:pt x="76" y="7"/>
                  </a:cubicBezTo>
                  <a:cubicBezTo>
                    <a:pt x="77" y="6"/>
                    <a:pt x="79" y="7"/>
                    <a:pt x="80" y="6"/>
                  </a:cubicBezTo>
                  <a:cubicBezTo>
                    <a:pt x="81" y="5"/>
                    <a:pt x="81" y="4"/>
                    <a:pt x="80" y="4"/>
                  </a:cubicBezTo>
                  <a:cubicBezTo>
                    <a:pt x="81" y="4"/>
                    <a:pt x="84" y="2"/>
                    <a:pt x="84" y="1"/>
                  </a:cubicBezTo>
                  <a:cubicBezTo>
                    <a:pt x="79" y="0"/>
                    <a:pt x="75" y="3"/>
                    <a:pt x="71" y="4"/>
                  </a:cubicBezTo>
                  <a:cubicBezTo>
                    <a:pt x="69" y="4"/>
                    <a:pt x="67" y="3"/>
                    <a:pt x="66" y="5"/>
                  </a:cubicBezTo>
                  <a:cubicBezTo>
                    <a:pt x="67" y="6"/>
                    <a:pt x="69" y="6"/>
                    <a:pt x="70" y="7"/>
                  </a:cubicBezTo>
                  <a:cubicBezTo>
                    <a:pt x="69" y="7"/>
                    <a:pt x="68" y="8"/>
                    <a:pt x="66" y="8"/>
                  </a:cubicBezTo>
                  <a:cubicBezTo>
                    <a:pt x="65" y="9"/>
                    <a:pt x="64" y="8"/>
                    <a:pt x="63" y="9"/>
                  </a:cubicBezTo>
                  <a:cubicBezTo>
                    <a:pt x="64" y="9"/>
                    <a:pt x="66" y="9"/>
                    <a:pt x="68" y="11"/>
                  </a:cubicBezTo>
                  <a:cubicBezTo>
                    <a:pt x="66" y="13"/>
                    <a:pt x="63" y="12"/>
                    <a:pt x="60" y="12"/>
                  </a:cubicBezTo>
                  <a:cubicBezTo>
                    <a:pt x="57" y="12"/>
                    <a:pt x="53" y="12"/>
                    <a:pt x="50" y="12"/>
                  </a:cubicBezTo>
                  <a:cubicBezTo>
                    <a:pt x="49" y="11"/>
                    <a:pt x="51" y="9"/>
                    <a:pt x="52" y="10"/>
                  </a:cubicBezTo>
                  <a:cubicBezTo>
                    <a:pt x="50" y="9"/>
                    <a:pt x="48" y="9"/>
                    <a:pt x="46" y="10"/>
                  </a:cubicBezTo>
                  <a:cubicBezTo>
                    <a:pt x="48" y="9"/>
                    <a:pt x="49" y="9"/>
                    <a:pt x="51" y="9"/>
                  </a:cubicBezTo>
                  <a:cubicBezTo>
                    <a:pt x="48" y="5"/>
                    <a:pt x="43" y="6"/>
                    <a:pt x="39" y="6"/>
                  </a:cubicBezTo>
                  <a:cubicBezTo>
                    <a:pt x="39" y="5"/>
                    <a:pt x="40" y="5"/>
                    <a:pt x="40" y="4"/>
                  </a:cubicBezTo>
                  <a:cubicBezTo>
                    <a:pt x="39" y="1"/>
                    <a:pt x="28" y="4"/>
                    <a:pt x="26" y="5"/>
                  </a:cubicBezTo>
                  <a:cubicBezTo>
                    <a:pt x="28" y="6"/>
                    <a:pt x="31" y="7"/>
                    <a:pt x="33" y="6"/>
                  </a:cubicBezTo>
                  <a:cubicBezTo>
                    <a:pt x="31" y="7"/>
                    <a:pt x="27" y="7"/>
                    <a:pt x="25" y="6"/>
                  </a:cubicBezTo>
                  <a:cubicBezTo>
                    <a:pt x="21" y="6"/>
                    <a:pt x="19" y="8"/>
                    <a:pt x="16" y="9"/>
                  </a:cubicBezTo>
                  <a:cubicBezTo>
                    <a:pt x="17" y="10"/>
                    <a:pt x="19" y="9"/>
                    <a:pt x="21" y="9"/>
                  </a:cubicBezTo>
                  <a:cubicBezTo>
                    <a:pt x="24" y="9"/>
                    <a:pt x="26" y="9"/>
                    <a:pt x="29" y="9"/>
                  </a:cubicBezTo>
                  <a:cubicBezTo>
                    <a:pt x="26" y="10"/>
                    <a:pt x="22" y="9"/>
                    <a:pt x="19" y="10"/>
                  </a:cubicBezTo>
                  <a:cubicBezTo>
                    <a:pt x="15" y="10"/>
                    <a:pt x="12" y="10"/>
                    <a:pt x="8" y="11"/>
                  </a:cubicBezTo>
                  <a:cubicBezTo>
                    <a:pt x="10" y="12"/>
                    <a:pt x="12" y="12"/>
                    <a:pt x="14" y="12"/>
                  </a:cubicBezTo>
                  <a:cubicBezTo>
                    <a:pt x="17" y="12"/>
                    <a:pt x="21" y="11"/>
                    <a:pt x="24" y="11"/>
                  </a:cubicBezTo>
                  <a:cubicBezTo>
                    <a:pt x="16" y="13"/>
                    <a:pt x="8" y="12"/>
                    <a:pt x="0" y="15"/>
                  </a:cubicBezTo>
                  <a:cubicBezTo>
                    <a:pt x="2" y="17"/>
                    <a:pt x="6" y="16"/>
                    <a:pt x="9" y="15"/>
                  </a:cubicBezTo>
                  <a:cubicBezTo>
                    <a:pt x="9" y="16"/>
                    <a:pt x="8" y="16"/>
                    <a:pt x="8" y="16"/>
                  </a:cubicBezTo>
                  <a:cubicBezTo>
                    <a:pt x="8" y="16"/>
                    <a:pt x="9" y="16"/>
                    <a:pt x="9" y="16"/>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12" name="Freeform 2186">
              <a:extLst>
                <a:ext uri="{FF2B5EF4-FFF2-40B4-BE49-F238E27FC236}">
                  <a16:creationId xmlns:a16="http://schemas.microsoft.com/office/drawing/2014/main" xmlns="" id="{135ED3CE-9125-4D9A-9E70-4AE4637853FE}"/>
                </a:ext>
              </a:extLst>
            </p:cNvPr>
            <p:cNvSpPr>
              <a:spLocks/>
            </p:cNvSpPr>
            <p:nvPr/>
          </p:nvSpPr>
          <p:spPr bwMode="auto">
            <a:xfrm>
              <a:off x="1963885" y="1249549"/>
              <a:ext cx="26787" cy="7019"/>
            </a:xfrm>
            <a:custGeom>
              <a:avLst/>
              <a:gdLst>
                <a:gd name="T0" fmla="*/ 5 w 10"/>
                <a:gd name="T1" fmla="*/ 3 h 3"/>
                <a:gd name="T2" fmla="*/ 10 w 10"/>
                <a:gd name="T3" fmla="*/ 1 h 3"/>
                <a:gd name="T4" fmla="*/ 0 w 10"/>
                <a:gd name="T5" fmla="*/ 2 h 3"/>
                <a:gd name="T6" fmla="*/ 5 w 10"/>
                <a:gd name="T7" fmla="*/ 3 h 3"/>
              </a:gdLst>
              <a:ahLst/>
              <a:cxnLst>
                <a:cxn ang="0">
                  <a:pos x="T0" y="T1"/>
                </a:cxn>
                <a:cxn ang="0">
                  <a:pos x="T2" y="T3"/>
                </a:cxn>
                <a:cxn ang="0">
                  <a:pos x="T4" y="T5"/>
                </a:cxn>
                <a:cxn ang="0">
                  <a:pos x="T6" y="T7"/>
                </a:cxn>
              </a:cxnLst>
              <a:rect l="0" t="0" r="r" b="b"/>
              <a:pathLst>
                <a:path w="10" h="3">
                  <a:moveTo>
                    <a:pt x="5" y="3"/>
                  </a:moveTo>
                  <a:cubicBezTo>
                    <a:pt x="7" y="2"/>
                    <a:pt x="9" y="3"/>
                    <a:pt x="10" y="1"/>
                  </a:cubicBezTo>
                  <a:cubicBezTo>
                    <a:pt x="8" y="0"/>
                    <a:pt x="3" y="1"/>
                    <a:pt x="0" y="2"/>
                  </a:cubicBezTo>
                  <a:cubicBezTo>
                    <a:pt x="2" y="2"/>
                    <a:pt x="3" y="2"/>
                    <a:pt x="5"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13" name="Freeform 2187">
              <a:extLst>
                <a:ext uri="{FF2B5EF4-FFF2-40B4-BE49-F238E27FC236}">
                  <a16:creationId xmlns:a16="http://schemas.microsoft.com/office/drawing/2014/main" xmlns="" id="{B434BD92-4D0D-4593-BDDF-A3AA086A3185}"/>
                </a:ext>
              </a:extLst>
            </p:cNvPr>
            <p:cNvSpPr>
              <a:spLocks/>
            </p:cNvSpPr>
            <p:nvPr/>
          </p:nvSpPr>
          <p:spPr bwMode="auto">
            <a:xfrm>
              <a:off x="1963885" y="1249549"/>
              <a:ext cx="26787" cy="7019"/>
            </a:xfrm>
            <a:custGeom>
              <a:avLst/>
              <a:gdLst>
                <a:gd name="T0" fmla="*/ 5 w 10"/>
                <a:gd name="T1" fmla="*/ 3 h 3"/>
                <a:gd name="T2" fmla="*/ 10 w 10"/>
                <a:gd name="T3" fmla="*/ 1 h 3"/>
                <a:gd name="T4" fmla="*/ 0 w 10"/>
                <a:gd name="T5" fmla="*/ 2 h 3"/>
                <a:gd name="T6" fmla="*/ 5 w 10"/>
                <a:gd name="T7" fmla="*/ 3 h 3"/>
              </a:gdLst>
              <a:ahLst/>
              <a:cxnLst>
                <a:cxn ang="0">
                  <a:pos x="T0" y="T1"/>
                </a:cxn>
                <a:cxn ang="0">
                  <a:pos x="T2" y="T3"/>
                </a:cxn>
                <a:cxn ang="0">
                  <a:pos x="T4" y="T5"/>
                </a:cxn>
                <a:cxn ang="0">
                  <a:pos x="T6" y="T7"/>
                </a:cxn>
              </a:cxnLst>
              <a:rect l="0" t="0" r="r" b="b"/>
              <a:pathLst>
                <a:path w="10" h="3">
                  <a:moveTo>
                    <a:pt x="5" y="3"/>
                  </a:moveTo>
                  <a:cubicBezTo>
                    <a:pt x="7" y="2"/>
                    <a:pt x="9" y="3"/>
                    <a:pt x="10" y="1"/>
                  </a:cubicBezTo>
                  <a:cubicBezTo>
                    <a:pt x="8" y="0"/>
                    <a:pt x="3" y="1"/>
                    <a:pt x="0" y="2"/>
                  </a:cubicBezTo>
                  <a:cubicBezTo>
                    <a:pt x="2" y="2"/>
                    <a:pt x="3" y="2"/>
                    <a:pt x="5"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14" name="Freeform 2188">
              <a:extLst>
                <a:ext uri="{FF2B5EF4-FFF2-40B4-BE49-F238E27FC236}">
                  <a16:creationId xmlns:a16="http://schemas.microsoft.com/office/drawing/2014/main" xmlns="" id="{797A7456-F2CA-4ED7-99D2-46C7A4C4E5AD}"/>
                </a:ext>
              </a:extLst>
            </p:cNvPr>
            <p:cNvSpPr>
              <a:spLocks/>
            </p:cNvSpPr>
            <p:nvPr/>
          </p:nvSpPr>
          <p:spPr bwMode="auto">
            <a:xfrm>
              <a:off x="1987520" y="1274816"/>
              <a:ext cx="6303"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15" name="Freeform 2189">
              <a:extLst>
                <a:ext uri="{FF2B5EF4-FFF2-40B4-BE49-F238E27FC236}">
                  <a16:creationId xmlns:a16="http://schemas.microsoft.com/office/drawing/2014/main" xmlns="" id="{1C7D620B-9420-41C1-99EB-704553B35E0B}"/>
                </a:ext>
              </a:extLst>
            </p:cNvPr>
            <p:cNvSpPr>
              <a:spLocks/>
            </p:cNvSpPr>
            <p:nvPr/>
          </p:nvSpPr>
          <p:spPr bwMode="auto">
            <a:xfrm>
              <a:off x="1987520" y="1274816"/>
              <a:ext cx="6303"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16" name="Freeform 2190">
              <a:extLst>
                <a:ext uri="{FF2B5EF4-FFF2-40B4-BE49-F238E27FC236}">
                  <a16:creationId xmlns:a16="http://schemas.microsoft.com/office/drawing/2014/main" xmlns="" id="{CD8CFC8D-D996-4737-AA3D-9A8F77455288}"/>
                </a:ext>
              </a:extLst>
            </p:cNvPr>
            <p:cNvSpPr>
              <a:spLocks/>
            </p:cNvSpPr>
            <p:nvPr/>
          </p:nvSpPr>
          <p:spPr bwMode="auto">
            <a:xfrm>
              <a:off x="2023760" y="1221475"/>
              <a:ext cx="89812" cy="21056"/>
            </a:xfrm>
            <a:custGeom>
              <a:avLst/>
              <a:gdLst>
                <a:gd name="T0" fmla="*/ 27 w 32"/>
                <a:gd name="T1" fmla="*/ 3 h 8"/>
                <a:gd name="T2" fmla="*/ 32 w 32"/>
                <a:gd name="T3" fmla="*/ 2 h 8"/>
                <a:gd name="T4" fmla="*/ 25 w 32"/>
                <a:gd name="T5" fmla="*/ 1 h 8"/>
                <a:gd name="T6" fmla="*/ 16 w 32"/>
                <a:gd name="T7" fmla="*/ 2 h 8"/>
                <a:gd name="T8" fmla="*/ 1 w 32"/>
                <a:gd name="T9" fmla="*/ 6 h 8"/>
                <a:gd name="T10" fmla="*/ 4 w 32"/>
                <a:gd name="T11" fmla="*/ 8 h 8"/>
                <a:gd name="T12" fmla="*/ 10 w 32"/>
                <a:gd name="T13" fmla="*/ 7 h 8"/>
                <a:gd name="T14" fmla="*/ 24 w 32"/>
                <a:gd name="T15" fmla="*/ 5 h 8"/>
                <a:gd name="T16" fmla="*/ 20 w 32"/>
                <a:gd name="T17" fmla="*/ 4 h 8"/>
                <a:gd name="T18" fmla="*/ 27 w 32"/>
                <a:gd name="T19"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8">
                  <a:moveTo>
                    <a:pt x="27" y="3"/>
                  </a:moveTo>
                  <a:cubicBezTo>
                    <a:pt x="29" y="3"/>
                    <a:pt x="30" y="2"/>
                    <a:pt x="32" y="2"/>
                  </a:cubicBezTo>
                  <a:cubicBezTo>
                    <a:pt x="30" y="0"/>
                    <a:pt x="27" y="1"/>
                    <a:pt x="25" y="1"/>
                  </a:cubicBezTo>
                  <a:cubicBezTo>
                    <a:pt x="22" y="1"/>
                    <a:pt x="19" y="2"/>
                    <a:pt x="16" y="2"/>
                  </a:cubicBezTo>
                  <a:cubicBezTo>
                    <a:pt x="14" y="2"/>
                    <a:pt x="0" y="2"/>
                    <a:pt x="1" y="6"/>
                  </a:cubicBezTo>
                  <a:cubicBezTo>
                    <a:pt x="1" y="7"/>
                    <a:pt x="4" y="8"/>
                    <a:pt x="4" y="8"/>
                  </a:cubicBezTo>
                  <a:cubicBezTo>
                    <a:pt x="6" y="8"/>
                    <a:pt x="8" y="8"/>
                    <a:pt x="10" y="7"/>
                  </a:cubicBezTo>
                  <a:cubicBezTo>
                    <a:pt x="14" y="7"/>
                    <a:pt x="20" y="8"/>
                    <a:pt x="24" y="5"/>
                  </a:cubicBezTo>
                  <a:cubicBezTo>
                    <a:pt x="23" y="4"/>
                    <a:pt x="21" y="4"/>
                    <a:pt x="20" y="4"/>
                  </a:cubicBezTo>
                  <a:cubicBezTo>
                    <a:pt x="21" y="2"/>
                    <a:pt x="25" y="3"/>
                    <a:pt x="27"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17" name="Freeform 2191">
              <a:extLst>
                <a:ext uri="{FF2B5EF4-FFF2-40B4-BE49-F238E27FC236}">
                  <a16:creationId xmlns:a16="http://schemas.microsoft.com/office/drawing/2014/main" xmlns="" id="{0F26FD9C-4999-49B2-B838-82932720FFF9}"/>
                </a:ext>
              </a:extLst>
            </p:cNvPr>
            <p:cNvSpPr>
              <a:spLocks/>
            </p:cNvSpPr>
            <p:nvPr/>
          </p:nvSpPr>
          <p:spPr bwMode="auto">
            <a:xfrm>
              <a:off x="2023760" y="1221475"/>
              <a:ext cx="89812" cy="21056"/>
            </a:xfrm>
            <a:custGeom>
              <a:avLst/>
              <a:gdLst>
                <a:gd name="T0" fmla="*/ 27 w 32"/>
                <a:gd name="T1" fmla="*/ 3 h 8"/>
                <a:gd name="T2" fmla="*/ 32 w 32"/>
                <a:gd name="T3" fmla="*/ 2 h 8"/>
                <a:gd name="T4" fmla="*/ 25 w 32"/>
                <a:gd name="T5" fmla="*/ 1 h 8"/>
                <a:gd name="T6" fmla="*/ 16 w 32"/>
                <a:gd name="T7" fmla="*/ 2 h 8"/>
                <a:gd name="T8" fmla="*/ 1 w 32"/>
                <a:gd name="T9" fmla="*/ 6 h 8"/>
                <a:gd name="T10" fmla="*/ 4 w 32"/>
                <a:gd name="T11" fmla="*/ 8 h 8"/>
                <a:gd name="T12" fmla="*/ 10 w 32"/>
                <a:gd name="T13" fmla="*/ 7 h 8"/>
                <a:gd name="T14" fmla="*/ 24 w 32"/>
                <a:gd name="T15" fmla="*/ 5 h 8"/>
                <a:gd name="T16" fmla="*/ 20 w 32"/>
                <a:gd name="T17" fmla="*/ 4 h 8"/>
                <a:gd name="T18" fmla="*/ 27 w 32"/>
                <a:gd name="T19"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8">
                  <a:moveTo>
                    <a:pt x="27" y="3"/>
                  </a:moveTo>
                  <a:cubicBezTo>
                    <a:pt x="29" y="3"/>
                    <a:pt x="30" y="2"/>
                    <a:pt x="32" y="2"/>
                  </a:cubicBezTo>
                  <a:cubicBezTo>
                    <a:pt x="30" y="0"/>
                    <a:pt x="27" y="1"/>
                    <a:pt x="25" y="1"/>
                  </a:cubicBezTo>
                  <a:cubicBezTo>
                    <a:pt x="22" y="1"/>
                    <a:pt x="19" y="2"/>
                    <a:pt x="16" y="2"/>
                  </a:cubicBezTo>
                  <a:cubicBezTo>
                    <a:pt x="14" y="2"/>
                    <a:pt x="0" y="2"/>
                    <a:pt x="1" y="6"/>
                  </a:cubicBezTo>
                  <a:cubicBezTo>
                    <a:pt x="1" y="7"/>
                    <a:pt x="4" y="8"/>
                    <a:pt x="4" y="8"/>
                  </a:cubicBezTo>
                  <a:cubicBezTo>
                    <a:pt x="6" y="8"/>
                    <a:pt x="8" y="8"/>
                    <a:pt x="10" y="7"/>
                  </a:cubicBezTo>
                  <a:cubicBezTo>
                    <a:pt x="14" y="7"/>
                    <a:pt x="20" y="8"/>
                    <a:pt x="24" y="5"/>
                  </a:cubicBezTo>
                  <a:cubicBezTo>
                    <a:pt x="23" y="4"/>
                    <a:pt x="21" y="4"/>
                    <a:pt x="20" y="4"/>
                  </a:cubicBezTo>
                  <a:cubicBezTo>
                    <a:pt x="21" y="2"/>
                    <a:pt x="25" y="3"/>
                    <a:pt x="27"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18" name="Freeform 2192">
              <a:extLst>
                <a:ext uri="{FF2B5EF4-FFF2-40B4-BE49-F238E27FC236}">
                  <a16:creationId xmlns:a16="http://schemas.microsoft.com/office/drawing/2014/main" xmlns="" id="{D3B7A7AC-33FC-4CD3-A202-4D2D44FBC986}"/>
                </a:ext>
              </a:extLst>
            </p:cNvPr>
            <p:cNvSpPr>
              <a:spLocks/>
            </p:cNvSpPr>
            <p:nvPr/>
          </p:nvSpPr>
          <p:spPr bwMode="auto">
            <a:xfrm>
              <a:off x="2102541" y="1284641"/>
              <a:ext cx="29937" cy="12634"/>
            </a:xfrm>
            <a:custGeom>
              <a:avLst/>
              <a:gdLst>
                <a:gd name="T0" fmla="*/ 7 w 11"/>
                <a:gd name="T1" fmla="*/ 3 h 5"/>
                <a:gd name="T2" fmla="*/ 8 w 11"/>
                <a:gd name="T3" fmla="*/ 0 h 5"/>
                <a:gd name="T4" fmla="*/ 0 w 11"/>
                <a:gd name="T5" fmla="*/ 3 h 5"/>
                <a:gd name="T6" fmla="*/ 7 w 11"/>
                <a:gd name="T7" fmla="*/ 3 h 5"/>
              </a:gdLst>
              <a:ahLst/>
              <a:cxnLst>
                <a:cxn ang="0">
                  <a:pos x="T0" y="T1"/>
                </a:cxn>
                <a:cxn ang="0">
                  <a:pos x="T2" y="T3"/>
                </a:cxn>
                <a:cxn ang="0">
                  <a:pos x="T4" y="T5"/>
                </a:cxn>
                <a:cxn ang="0">
                  <a:pos x="T6" y="T7"/>
                </a:cxn>
              </a:cxnLst>
              <a:rect l="0" t="0" r="r" b="b"/>
              <a:pathLst>
                <a:path w="11" h="5">
                  <a:moveTo>
                    <a:pt x="7" y="3"/>
                  </a:moveTo>
                  <a:cubicBezTo>
                    <a:pt x="8" y="3"/>
                    <a:pt x="11" y="1"/>
                    <a:pt x="8" y="0"/>
                  </a:cubicBezTo>
                  <a:cubicBezTo>
                    <a:pt x="5" y="0"/>
                    <a:pt x="3" y="2"/>
                    <a:pt x="0" y="3"/>
                  </a:cubicBezTo>
                  <a:cubicBezTo>
                    <a:pt x="1" y="5"/>
                    <a:pt x="5" y="4"/>
                    <a:pt x="7"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19" name="Freeform 2193">
              <a:extLst>
                <a:ext uri="{FF2B5EF4-FFF2-40B4-BE49-F238E27FC236}">
                  <a16:creationId xmlns:a16="http://schemas.microsoft.com/office/drawing/2014/main" xmlns="" id="{72329A62-1259-4048-8D71-2F303D038D9C}"/>
                </a:ext>
              </a:extLst>
            </p:cNvPr>
            <p:cNvSpPr>
              <a:spLocks/>
            </p:cNvSpPr>
            <p:nvPr/>
          </p:nvSpPr>
          <p:spPr bwMode="auto">
            <a:xfrm>
              <a:off x="2102541" y="1284641"/>
              <a:ext cx="29937" cy="12634"/>
            </a:xfrm>
            <a:custGeom>
              <a:avLst/>
              <a:gdLst>
                <a:gd name="T0" fmla="*/ 7 w 11"/>
                <a:gd name="T1" fmla="*/ 3 h 5"/>
                <a:gd name="T2" fmla="*/ 8 w 11"/>
                <a:gd name="T3" fmla="*/ 0 h 5"/>
                <a:gd name="T4" fmla="*/ 0 w 11"/>
                <a:gd name="T5" fmla="*/ 3 h 5"/>
                <a:gd name="T6" fmla="*/ 7 w 11"/>
                <a:gd name="T7" fmla="*/ 3 h 5"/>
              </a:gdLst>
              <a:ahLst/>
              <a:cxnLst>
                <a:cxn ang="0">
                  <a:pos x="T0" y="T1"/>
                </a:cxn>
                <a:cxn ang="0">
                  <a:pos x="T2" y="T3"/>
                </a:cxn>
                <a:cxn ang="0">
                  <a:pos x="T4" y="T5"/>
                </a:cxn>
                <a:cxn ang="0">
                  <a:pos x="T6" y="T7"/>
                </a:cxn>
              </a:cxnLst>
              <a:rect l="0" t="0" r="r" b="b"/>
              <a:pathLst>
                <a:path w="11" h="5">
                  <a:moveTo>
                    <a:pt x="7" y="3"/>
                  </a:moveTo>
                  <a:cubicBezTo>
                    <a:pt x="8" y="3"/>
                    <a:pt x="11" y="1"/>
                    <a:pt x="8" y="0"/>
                  </a:cubicBezTo>
                  <a:cubicBezTo>
                    <a:pt x="5" y="0"/>
                    <a:pt x="3" y="2"/>
                    <a:pt x="0" y="3"/>
                  </a:cubicBezTo>
                  <a:cubicBezTo>
                    <a:pt x="1" y="5"/>
                    <a:pt x="5" y="4"/>
                    <a:pt x="7"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20" name="Freeform 2194">
              <a:extLst>
                <a:ext uri="{FF2B5EF4-FFF2-40B4-BE49-F238E27FC236}">
                  <a16:creationId xmlns:a16="http://schemas.microsoft.com/office/drawing/2014/main" xmlns="" id="{73EA46AC-A1A8-48FA-93AF-D8E2273E462F}"/>
                </a:ext>
              </a:extLst>
            </p:cNvPr>
            <p:cNvSpPr>
              <a:spLocks/>
            </p:cNvSpPr>
            <p:nvPr/>
          </p:nvSpPr>
          <p:spPr bwMode="auto">
            <a:xfrm>
              <a:off x="2140357" y="1264990"/>
              <a:ext cx="42543" cy="11229"/>
            </a:xfrm>
            <a:custGeom>
              <a:avLst/>
              <a:gdLst>
                <a:gd name="T0" fmla="*/ 0 w 15"/>
                <a:gd name="T1" fmla="*/ 2 h 5"/>
                <a:gd name="T2" fmla="*/ 15 w 15"/>
                <a:gd name="T3" fmla="*/ 0 h 5"/>
                <a:gd name="T4" fmla="*/ 8 w 15"/>
                <a:gd name="T5" fmla="*/ 1 h 5"/>
                <a:gd name="T6" fmla="*/ 0 w 15"/>
                <a:gd name="T7" fmla="*/ 2 h 5"/>
              </a:gdLst>
              <a:ahLst/>
              <a:cxnLst>
                <a:cxn ang="0">
                  <a:pos x="T0" y="T1"/>
                </a:cxn>
                <a:cxn ang="0">
                  <a:pos x="T2" y="T3"/>
                </a:cxn>
                <a:cxn ang="0">
                  <a:pos x="T4" y="T5"/>
                </a:cxn>
                <a:cxn ang="0">
                  <a:pos x="T6" y="T7"/>
                </a:cxn>
              </a:cxnLst>
              <a:rect l="0" t="0" r="r" b="b"/>
              <a:pathLst>
                <a:path w="15" h="5">
                  <a:moveTo>
                    <a:pt x="0" y="2"/>
                  </a:moveTo>
                  <a:cubicBezTo>
                    <a:pt x="4" y="3"/>
                    <a:pt x="13" y="5"/>
                    <a:pt x="15" y="0"/>
                  </a:cubicBezTo>
                  <a:cubicBezTo>
                    <a:pt x="13" y="0"/>
                    <a:pt x="10" y="0"/>
                    <a:pt x="8" y="1"/>
                  </a:cubicBezTo>
                  <a:cubicBezTo>
                    <a:pt x="5" y="1"/>
                    <a:pt x="3" y="0"/>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21" name="Freeform 2195">
              <a:extLst>
                <a:ext uri="{FF2B5EF4-FFF2-40B4-BE49-F238E27FC236}">
                  <a16:creationId xmlns:a16="http://schemas.microsoft.com/office/drawing/2014/main" xmlns="" id="{86FC71C2-3560-4E4F-9904-52655EE18FF5}"/>
                </a:ext>
              </a:extLst>
            </p:cNvPr>
            <p:cNvSpPr>
              <a:spLocks/>
            </p:cNvSpPr>
            <p:nvPr/>
          </p:nvSpPr>
          <p:spPr bwMode="auto">
            <a:xfrm>
              <a:off x="2140357" y="1264990"/>
              <a:ext cx="42543" cy="11229"/>
            </a:xfrm>
            <a:custGeom>
              <a:avLst/>
              <a:gdLst>
                <a:gd name="T0" fmla="*/ 0 w 15"/>
                <a:gd name="T1" fmla="*/ 2 h 5"/>
                <a:gd name="T2" fmla="*/ 15 w 15"/>
                <a:gd name="T3" fmla="*/ 0 h 5"/>
                <a:gd name="T4" fmla="*/ 8 w 15"/>
                <a:gd name="T5" fmla="*/ 1 h 5"/>
                <a:gd name="T6" fmla="*/ 0 w 15"/>
                <a:gd name="T7" fmla="*/ 2 h 5"/>
              </a:gdLst>
              <a:ahLst/>
              <a:cxnLst>
                <a:cxn ang="0">
                  <a:pos x="T0" y="T1"/>
                </a:cxn>
                <a:cxn ang="0">
                  <a:pos x="T2" y="T3"/>
                </a:cxn>
                <a:cxn ang="0">
                  <a:pos x="T4" y="T5"/>
                </a:cxn>
                <a:cxn ang="0">
                  <a:pos x="T6" y="T7"/>
                </a:cxn>
              </a:cxnLst>
              <a:rect l="0" t="0" r="r" b="b"/>
              <a:pathLst>
                <a:path w="15" h="5">
                  <a:moveTo>
                    <a:pt x="0" y="2"/>
                  </a:moveTo>
                  <a:cubicBezTo>
                    <a:pt x="4" y="3"/>
                    <a:pt x="13" y="5"/>
                    <a:pt x="15" y="0"/>
                  </a:cubicBezTo>
                  <a:cubicBezTo>
                    <a:pt x="13" y="0"/>
                    <a:pt x="10" y="0"/>
                    <a:pt x="8" y="1"/>
                  </a:cubicBezTo>
                  <a:cubicBezTo>
                    <a:pt x="5" y="1"/>
                    <a:pt x="3" y="0"/>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22" name="Freeform 2196">
              <a:extLst>
                <a:ext uri="{FF2B5EF4-FFF2-40B4-BE49-F238E27FC236}">
                  <a16:creationId xmlns:a16="http://schemas.microsoft.com/office/drawing/2014/main" xmlns="" id="{D2ED232D-50EC-43CF-A28A-370545AE32B1}"/>
                </a:ext>
              </a:extLst>
            </p:cNvPr>
            <p:cNvSpPr>
              <a:spLocks/>
            </p:cNvSpPr>
            <p:nvPr/>
          </p:nvSpPr>
          <p:spPr bwMode="auto">
            <a:xfrm>
              <a:off x="2146660" y="1269201"/>
              <a:ext cx="36240" cy="7019"/>
            </a:xfrm>
            <a:custGeom>
              <a:avLst/>
              <a:gdLst>
                <a:gd name="T0" fmla="*/ 13 w 13"/>
                <a:gd name="T1" fmla="*/ 0 h 3"/>
                <a:gd name="T2" fmla="*/ 6 w 13"/>
                <a:gd name="T3" fmla="*/ 1 h 3"/>
                <a:gd name="T4" fmla="*/ 0 w 13"/>
                <a:gd name="T5" fmla="*/ 2 h 3"/>
                <a:gd name="T6" fmla="*/ 13 w 13"/>
                <a:gd name="T7" fmla="*/ 0 h 3"/>
              </a:gdLst>
              <a:ahLst/>
              <a:cxnLst>
                <a:cxn ang="0">
                  <a:pos x="T0" y="T1"/>
                </a:cxn>
                <a:cxn ang="0">
                  <a:pos x="T2" y="T3"/>
                </a:cxn>
                <a:cxn ang="0">
                  <a:pos x="T4" y="T5"/>
                </a:cxn>
                <a:cxn ang="0">
                  <a:pos x="T6" y="T7"/>
                </a:cxn>
              </a:cxnLst>
              <a:rect l="0" t="0" r="r" b="b"/>
              <a:pathLst>
                <a:path w="13" h="3">
                  <a:moveTo>
                    <a:pt x="13" y="0"/>
                  </a:moveTo>
                  <a:cubicBezTo>
                    <a:pt x="11" y="0"/>
                    <a:pt x="8" y="0"/>
                    <a:pt x="6" y="1"/>
                  </a:cubicBezTo>
                  <a:cubicBezTo>
                    <a:pt x="4" y="1"/>
                    <a:pt x="2" y="1"/>
                    <a:pt x="0" y="2"/>
                  </a:cubicBezTo>
                  <a:cubicBezTo>
                    <a:pt x="4" y="2"/>
                    <a:pt x="9" y="3"/>
                    <a:pt x="13"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23" name="Freeform 2197">
              <a:extLst>
                <a:ext uri="{FF2B5EF4-FFF2-40B4-BE49-F238E27FC236}">
                  <a16:creationId xmlns:a16="http://schemas.microsoft.com/office/drawing/2014/main" xmlns="" id="{17A73308-E66F-46C0-AA5E-3892C8D369B9}"/>
                </a:ext>
              </a:extLst>
            </p:cNvPr>
            <p:cNvSpPr>
              <a:spLocks/>
            </p:cNvSpPr>
            <p:nvPr/>
          </p:nvSpPr>
          <p:spPr bwMode="auto">
            <a:xfrm>
              <a:off x="2146660" y="1269201"/>
              <a:ext cx="36240" cy="7019"/>
            </a:xfrm>
            <a:custGeom>
              <a:avLst/>
              <a:gdLst>
                <a:gd name="T0" fmla="*/ 13 w 13"/>
                <a:gd name="T1" fmla="*/ 0 h 3"/>
                <a:gd name="T2" fmla="*/ 6 w 13"/>
                <a:gd name="T3" fmla="*/ 1 h 3"/>
                <a:gd name="T4" fmla="*/ 0 w 13"/>
                <a:gd name="T5" fmla="*/ 2 h 3"/>
                <a:gd name="T6" fmla="*/ 13 w 13"/>
                <a:gd name="T7" fmla="*/ 0 h 3"/>
              </a:gdLst>
              <a:ahLst/>
              <a:cxnLst>
                <a:cxn ang="0">
                  <a:pos x="T0" y="T1"/>
                </a:cxn>
                <a:cxn ang="0">
                  <a:pos x="T2" y="T3"/>
                </a:cxn>
                <a:cxn ang="0">
                  <a:pos x="T4" y="T5"/>
                </a:cxn>
                <a:cxn ang="0">
                  <a:pos x="T6" y="T7"/>
                </a:cxn>
              </a:cxnLst>
              <a:rect l="0" t="0" r="r" b="b"/>
              <a:pathLst>
                <a:path w="13" h="3">
                  <a:moveTo>
                    <a:pt x="13" y="0"/>
                  </a:moveTo>
                  <a:cubicBezTo>
                    <a:pt x="11" y="0"/>
                    <a:pt x="8" y="0"/>
                    <a:pt x="6" y="1"/>
                  </a:cubicBezTo>
                  <a:cubicBezTo>
                    <a:pt x="4" y="1"/>
                    <a:pt x="2" y="1"/>
                    <a:pt x="0" y="2"/>
                  </a:cubicBezTo>
                  <a:cubicBezTo>
                    <a:pt x="4" y="2"/>
                    <a:pt x="9" y="3"/>
                    <a:pt x="13"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24" name="Freeform 2198">
              <a:extLst>
                <a:ext uri="{FF2B5EF4-FFF2-40B4-BE49-F238E27FC236}">
                  <a16:creationId xmlns:a16="http://schemas.microsoft.com/office/drawing/2014/main" xmlns="" id="{DBBAF5D9-8EDF-436A-8C14-F3C5866A7F93}"/>
                </a:ext>
              </a:extLst>
            </p:cNvPr>
            <p:cNvSpPr>
              <a:spLocks/>
            </p:cNvSpPr>
            <p:nvPr/>
          </p:nvSpPr>
          <p:spPr bwMode="auto">
            <a:xfrm>
              <a:off x="2146660" y="1274816"/>
              <a:ext cx="7878" cy="1404"/>
            </a:xfrm>
            <a:custGeom>
              <a:avLst/>
              <a:gdLst>
                <a:gd name="T0" fmla="*/ 3 w 3"/>
                <a:gd name="T1" fmla="*/ 0 h 1"/>
                <a:gd name="T2" fmla="*/ 0 w 3"/>
                <a:gd name="T3" fmla="*/ 0 h 1"/>
                <a:gd name="T4" fmla="*/ 3 w 3"/>
                <a:gd name="T5" fmla="*/ 0 h 1"/>
              </a:gdLst>
              <a:ahLst/>
              <a:cxnLst>
                <a:cxn ang="0">
                  <a:pos x="T0" y="T1"/>
                </a:cxn>
                <a:cxn ang="0">
                  <a:pos x="T2" y="T3"/>
                </a:cxn>
                <a:cxn ang="0">
                  <a:pos x="T4" y="T5"/>
                </a:cxn>
              </a:cxnLst>
              <a:rect l="0" t="0" r="r" b="b"/>
              <a:pathLst>
                <a:path w="3" h="1">
                  <a:moveTo>
                    <a:pt x="3" y="0"/>
                  </a:moveTo>
                  <a:cubicBezTo>
                    <a:pt x="2" y="0"/>
                    <a:pt x="1" y="0"/>
                    <a:pt x="0" y="0"/>
                  </a:cubicBezTo>
                  <a:cubicBezTo>
                    <a:pt x="1" y="1"/>
                    <a:pt x="2" y="0"/>
                    <a:pt x="3"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25" name="Freeform 2199">
              <a:extLst>
                <a:ext uri="{FF2B5EF4-FFF2-40B4-BE49-F238E27FC236}">
                  <a16:creationId xmlns:a16="http://schemas.microsoft.com/office/drawing/2014/main" xmlns="" id="{D30C671A-2471-4F79-ABC9-A04A517CFB5A}"/>
                </a:ext>
              </a:extLst>
            </p:cNvPr>
            <p:cNvSpPr>
              <a:spLocks/>
            </p:cNvSpPr>
            <p:nvPr/>
          </p:nvSpPr>
          <p:spPr bwMode="auto">
            <a:xfrm>
              <a:off x="2146660" y="1274816"/>
              <a:ext cx="7878" cy="1404"/>
            </a:xfrm>
            <a:custGeom>
              <a:avLst/>
              <a:gdLst>
                <a:gd name="T0" fmla="*/ 3 w 3"/>
                <a:gd name="T1" fmla="*/ 0 h 1"/>
                <a:gd name="T2" fmla="*/ 0 w 3"/>
                <a:gd name="T3" fmla="*/ 0 h 1"/>
                <a:gd name="T4" fmla="*/ 3 w 3"/>
                <a:gd name="T5" fmla="*/ 0 h 1"/>
              </a:gdLst>
              <a:ahLst/>
              <a:cxnLst>
                <a:cxn ang="0">
                  <a:pos x="T0" y="T1"/>
                </a:cxn>
                <a:cxn ang="0">
                  <a:pos x="T2" y="T3"/>
                </a:cxn>
                <a:cxn ang="0">
                  <a:pos x="T4" y="T5"/>
                </a:cxn>
              </a:cxnLst>
              <a:rect l="0" t="0" r="r" b="b"/>
              <a:pathLst>
                <a:path w="3" h="1">
                  <a:moveTo>
                    <a:pt x="3" y="0"/>
                  </a:moveTo>
                  <a:cubicBezTo>
                    <a:pt x="2" y="0"/>
                    <a:pt x="1" y="0"/>
                    <a:pt x="0" y="0"/>
                  </a:cubicBezTo>
                  <a:cubicBezTo>
                    <a:pt x="1" y="1"/>
                    <a:pt x="2" y="0"/>
                    <a:pt x="3"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26" name="Freeform 2200">
              <a:extLst>
                <a:ext uri="{FF2B5EF4-FFF2-40B4-BE49-F238E27FC236}">
                  <a16:creationId xmlns:a16="http://schemas.microsoft.com/office/drawing/2014/main" xmlns="" id="{84556C3A-187E-4A4C-906C-25B66FAED228}"/>
                </a:ext>
              </a:extLst>
            </p:cNvPr>
            <p:cNvSpPr>
              <a:spLocks/>
            </p:cNvSpPr>
            <p:nvPr/>
          </p:nvSpPr>
          <p:spPr bwMode="auto">
            <a:xfrm>
              <a:off x="2152962" y="1256567"/>
              <a:ext cx="29937" cy="8422"/>
            </a:xfrm>
            <a:custGeom>
              <a:avLst/>
              <a:gdLst>
                <a:gd name="T0" fmla="*/ 0 w 11"/>
                <a:gd name="T1" fmla="*/ 3 h 3"/>
                <a:gd name="T2" fmla="*/ 11 w 11"/>
                <a:gd name="T3" fmla="*/ 2 h 3"/>
                <a:gd name="T4" fmla="*/ 5 w 11"/>
                <a:gd name="T5" fmla="*/ 1 h 3"/>
                <a:gd name="T6" fmla="*/ 2 w 11"/>
                <a:gd name="T7" fmla="*/ 0 h 3"/>
                <a:gd name="T8" fmla="*/ 0 w 11"/>
                <a:gd name="T9" fmla="*/ 3 h 3"/>
              </a:gdLst>
              <a:ahLst/>
              <a:cxnLst>
                <a:cxn ang="0">
                  <a:pos x="T0" y="T1"/>
                </a:cxn>
                <a:cxn ang="0">
                  <a:pos x="T2" y="T3"/>
                </a:cxn>
                <a:cxn ang="0">
                  <a:pos x="T4" y="T5"/>
                </a:cxn>
                <a:cxn ang="0">
                  <a:pos x="T6" y="T7"/>
                </a:cxn>
                <a:cxn ang="0">
                  <a:pos x="T8" y="T9"/>
                </a:cxn>
              </a:cxnLst>
              <a:rect l="0" t="0" r="r" b="b"/>
              <a:pathLst>
                <a:path w="11" h="3">
                  <a:moveTo>
                    <a:pt x="0" y="3"/>
                  </a:moveTo>
                  <a:cubicBezTo>
                    <a:pt x="3" y="3"/>
                    <a:pt x="7" y="3"/>
                    <a:pt x="11" y="2"/>
                  </a:cubicBezTo>
                  <a:cubicBezTo>
                    <a:pt x="10" y="1"/>
                    <a:pt x="7" y="0"/>
                    <a:pt x="5" y="1"/>
                  </a:cubicBezTo>
                  <a:cubicBezTo>
                    <a:pt x="8" y="0"/>
                    <a:pt x="3" y="0"/>
                    <a:pt x="2" y="0"/>
                  </a:cubicBezTo>
                  <a:cubicBezTo>
                    <a:pt x="0" y="1"/>
                    <a:pt x="1" y="2"/>
                    <a:pt x="0"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27" name="Freeform 2201">
              <a:extLst>
                <a:ext uri="{FF2B5EF4-FFF2-40B4-BE49-F238E27FC236}">
                  <a16:creationId xmlns:a16="http://schemas.microsoft.com/office/drawing/2014/main" xmlns="" id="{66CA4CA2-613D-4933-AEEF-97C1953254B9}"/>
                </a:ext>
              </a:extLst>
            </p:cNvPr>
            <p:cNvSpPr>
              <a:spLocks/>
            </p:cNvSpPr>
            <p:nvPr/>
          </p:nvSpPr>
          <p:spPr bwMode="auto">
            <a:xfrm>
              <a:off x="2152962" y="1256567"/>
              <a:ext cx="29937" cy="8422"/>
            </a:xfrm>
            <a:custGeom>
              <a:avLst/>
              <a:gdLst>
                <a:gd name="T0" fmla="*/ 0 w 11"/>
                <a:gd name="T1" fmla="*/ 3 h 3"/>
                <a:gd name="T2" fmla="*/ 11 w 11"/>
                <a:gd name="T3" fmla="*/ 2 h 3"/>
                <a:gd name="T4" fmla="*/ 5 w 11"/>
                <a:gd name="T5" fmla="*/ 1 h 3"/>
                <a:gd name="T6" fmla="*/ 2 w 11"/>
                <a:gd name="T7" fmla="*/ 0 h 3"/>
                <a:gd name="T8" fmla="*/ 0 w 11"/>
                <a:gd name="T9" fmla="*/ 3 h 3"/>
              </a:gdLst>
              <a:ahLst/>
              <a:cxnLst>
                <a:cxn ang="0">
                  <a:pos x="T0" y="T1"/>
                </a:cxn>
                <a:cxn ang="0">
                  <a:pos x="T2" y="T3"/>
                </a:cxn>
                <a:cxn ang="0">
                  <a:pos x="T4" y="T5"/>
                </a:cxn>
                <a:cxn ang="0">
                  <a:pos x="T6" y="T7"/>
                </a:cxn>
                <a:cxn ang="0">
                  <a:pos x="T8" y="T9"/>
                </a:cxn>
              </a:cxnLst>
              <a:rect l="0" t="0" r="r" b="b"/>
              <a:pathLst>
                <a:path w="11" h="3">
                  <a:moveTo>
                    <a:pt x="0" y="3"/>
                  </a:moveTo>
                  <a:cubicBezTo>
                    <a:pt x="3" y="3"/>
                    <a:pt x="7" y="3"/>
                    <a:pt x="11" y="2"/>
                  </a:cubicBezTo>
                  <a:cubicBezTo>
                    <a:pt x="10" y="1"/>
                    <a:pt x="7" y="0"/>
                    <a:pt x="5" y="1"/>
                  </a:cubicBezTo>
                  <a:cubicBezTo>
                    <a:pt x="8" y="0"/>
                    <a:pt x="3" y="0"/>
                    <a:pt x="2" y="0"/>
                  </a:cubicBezTo>
                  <a:cubicBezTo>
                    <a:pt x="0" y="1"/>
                    <a:pt x="1" y="2"/>
                    <a:pt x="0"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28" name="Freeform 2202">
              <a:extLst>
                <a:ext uri="{FF2B5EF4-FFF2-40B4-BE49-F238E27FC236}">
                  <a16:creationId xmlns:a16="http://schemas.microsoft.com/office/drawing/2014/main" xmlns="" id="{D0EBD2A1-9322-4515-B390-F9DA950BBCF9}"/>
                </a:ext>
              </a:extLst>
            </p:cNvPr>
            <p:cNvSpPr>
              <a:spLocks/>
            </p:cNvSpPr>
            <p:nvPr/>
          </p:nvSpPr>
          <p:spPr bwMode="auto">
            <a:xfrm>
              <a:off x="2152962" y="1266394"/>
              <a:ext cx="33089" cy="12634"/>
            </a:xfrm>
            <a:custGeom>
              <a:avLst/>
              <a:gdLst>
                <a:gd name="T0" fmla="*/ 12 w 12"/>
                <a:gd name="T1" fmla="*/ 2 h 5"/>
                <a:gd name="T2" fmla="*/ 0 w 12"/>
                <a:gd name="T3" fmla="*/ 4 h 5"/>
                <a:gd name="T4" fmla="*/ 12 w 12"/>
                <a:gd name="T5" fmla="*/ 2 h 5"/>
              </a:gdLst>
              <a:ahLst/>
              <a:cxnLst>
                <a:cxn ang="0">
                  <a:pos x="T0" y="T1"/>
                </a:cxn>
                <a:cxn ang="0">
                  <a:pos x="T2" y="T3"/>
                </a:cxn>
                <a:cxn ang="0">
                  <a:pos x="T4" y="T5"/>
                </a:cxn>
              </a:cxnLst>
              <a:rect l="0" t="0" r="r" b="b"/>
              <a:pathLst>
                <a:path w="12" h="5">
                  <a:moveTo>
                    <a:pt x="12" y="2"/>
                  </a:moveTo>
                  <a:cubicBezTo>
                    <a:pt x="9" y="0"/>
                    <a:pt x="3" y="3"/>
                    <a:pt x="0" y="4"/>
                  </a:cubicBezTo>
                  <a:cubicBezTo>
                    <a:pt x="4" y="5"/>
                    <a:pt x="8" y="3"/>
                    <a:pt x="12"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29" name="Freeform 2203">
              <a:extLst>
                <a:ext uri="{FF2B5EF4-FFF2-40B4-BE49-F238E27FC236}">
                  <a16:creationId xmlns:a16="http://schemas.microsoft.com/office/drawing/2014/main" xmlns="" id="{99B4215F-69CD-4E73-8CA8-4F8327FD4AE4}"/>
                </a:ext>
              </a:extLst>
            </p:cNvPr>
            <p:cNvSpPr>
              <a:spLocks/>
            </p:cNvSpPr>
            <p:nvPr/>
          </p:nvSpPr>
          <p:spPr bwMode="auto">
            <a:xfrm>
              <a:off x="2152962" y="1266394"/>
              <a:ext cx="33089" cy="12634"/>
            </a:xfrm>
            <a:custGeom>
              <a:avLst/>
              <a:gdLst>
                <a:gd name="T0" fmla="*/ 12 w 12"/>
                <a:gd name="T1" fmla="*/ 2 h 5"/>
                <a:gd name="T2" fmla="*/ 0 w 12"/>
                <a:gd name="T3" fmla="*/ 4 h 5"/>
                <a:gd name="T4" fmla="*/ 12 w 12"/>
                <a:gd name="T5" fmla="*/ 2 h 5"/>
              </a:gdLst>
              <a:ahLst/>
              <a:cxnLst>
                <a:cxn ang="0">
                  <a:pos x="T0" y="T1"/>
                </a:cxn>
                <a:cxn ang="0">
                  <a:pos x="T2" y="T3"/>
                </a:cxn>
                <a:cxn ang="0">
                  <a:pos x="T4" y="T5"/>
                </a:cxn>
              </a:cxnLst>
              <a:rect l="0" t="0" r="r" b="b"/>
              <a:pathLst>
                <a:path w="12" h="5">
                  <a:moveTo>
                    <a:pt x="12" y="2"/>
                  </a:moveTo>
                  <a:cubicBezTo>
                    <a:pt x="9" y="0"/>
                    <a:pt x="3" y="3"/>
                    <a:pt x="0" y="4"/>
                  </a:cubicBezTo>
                  <a:cubicBezTo>
                    <a:pt x="4" y="5"/>
                    <a:pt x="8" y="3"/>
                    <a:pt x="12"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30" name="Freeform 2204">
              <a:extLst>
                <a:ext uri="{FF2B5EF4-FFF2-40B4-BE49-F238E27FC236}">
                  <a16:creationId xmlns:a16="http://schemas.microsoft.com/office/drawing/2014/main" xmlns="" id="{673BBB7E-C5DE-4A63-8479-240EFF94FA94}"/>
                </a:ext>
              </a:extLst>
            </p:cNvPr>
            <p:cNvSpPr>
              <a:spLocks/>
            </p:cNvSpPr>
            <p:nvPr/>
          </p:nvSpPr>
          <p:spPr bwMode="auto">
            <a:xfrm>
              <a:off x="2163993" y="1232706"/>
              <a:ext cx="22059" cy="14038"/>
            </a:xfrm>
            <a:custGeom>
              <a:avLst/>
              <a:gdLst>
                <a:gd name="T0" fmla="*/ 2 w 8"/>
                <a:gd name="T1" fmla="*/ 6 h 6"/>
                <a:gd name="T2" fmla="*/ 7 w 8"/>
                <a:gd name="T3" fmla="*/ 5 h 6"/>
                <a:gd name="T4" fmla="*/ 5 w 8"/>
                <a:gd name="T5" fmla="*/ 3 h 6"/>
                <a:gd name="T6" fmla="*/ 3 w 8"/>
                <a:gd name="T7" fmla="*/ 0 h 6"/>
                <a:gd name="T8" fmla="*/ 1 w 8"/>
                <a:gd name="T9" fmla="*/ 3 h 6"/>
                <a:gd name="T10" fmla="*/ 0 w 8"/>
                <a:gd name="T11" fmla="*/ 5 h 6"/>
                <a:gd name="T12" fmla="*/ 2 w 8"/>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8" h="6">
                  <a:moveTo>
                    <a:pt x="2" y="6"/>
                  </a:moveTo>
                  <a:cubicBezTo>
                    <a:pt x="4" y="6"/>
                    <a:pt x="6" y="6"/>
                    <a:pt x="7" y="5"/>
                  </a:cubicBezTo>
                  <a:cubicBezTo>
                    <a:pt x="8" y="4"/>
                    <a:pt x="6" y="3"/>
                    <a:pt x="5" y="3"/>
                  </a:cubicBezTo>
                  <a:cubicBezTo>
                    <a:pt x="8" y="2"/>
                    <a:pt x="5" y="0"/>
                    <a:pt x="3" y="0"/>
                  </a:cubicBezTo>
                  <a:cubicBezTo>
                    <a:pt x="2" y="0"/>
                    <a:pt x="1" y="2"/>
                    <a:pt x="1" y="3"/>
                  </a:cubicBezTo>
                  <a:cubicBezTo>
                    <a:pt x="0" y="3"/>
                    <a:pt x="0" y="4"/>
                    <a:pt x="0" y="5"/>
                  </a:cubicBezTo>
                  <a:cubicBezTo>
                    <a:pt x="0" y="5"/>
                    <a:pt x="2" y="5"/>
                    <a:pt x="2" y="6"/>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31" name="Freeform 2205">
              <a:extLst>
                <a:ext uri="{FF2B5EF4-FFF2-40B4-BE49-F238E27FC236}">
                  <a16:creationId xmlns:a16="http://schemas.microsoft.com/office/drawing/2014/main" xmlns="" id="{3DB7CB20-7BA1-4E54-8DB5-D11737EE80D2}"/>
                </a:ext>
              </a:extLst>
            </p:cNvPr>
            <p:cNvSpPr>
              <a:spLocks/>
            </p:cNvSpPr>
            <p:nvPr/>
          </p:nvSpPr>
          <p:spPr bwMode="auto">
            <a:xfrm>
              <a:off x="2163993" y="1232706"/>
              <a:ext cx="22059" cy="14038"/>
            </a:xfrm>
            <a:custGeom>
              <a:avLst/>
              <a:gdLst>
                <a:gd name="T0" fmla="*/ 2 w 8"/>
                <a:gd name="T1" fmla="*/ 6 h 6"/>
                <a:gd name="T2" fmla="*/ 7 w 8"/>
                <a:gd name="T3" fmla="*/ 5 h 6"/>
                <a:gd name="T4" fmla="*/ 5 w 8"/>
                <a:gd name="T5" fmla="*/ 3 h 6"/>
                <a:gd name="T6" fmla="*/ 3 w 8"/>
                <a:gd name="T7" fmla="*/ 0 h 6"/>
                <a:gd name="T8" fmla="*/ 1 w 8"/>
                <a:gd name="T9" fmla="*/ 3 h 6"/>
                <a:gd name="T10" fmla="*/ 0 w 8"/>
                <a:gd name="T11" fmla="*/ 5 h 6"/>
                <a:gd name="T12" fmla="*/ 2 w 8"/>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8" h="6">
                  <a:moveTo>
                    <a:pt x="2" y="6"/>
                  </a:moveTo>
                  <a:cubicBezTo>
                    <a:pt x="4" y="6"/>
                    <a:pt x="6" y="6"/>
                    <a:pt x="7" y="5"/>
                  </a:cubicBezTo>
                  <a:cubicBezTo>
                    <a:pt x="8" y="4"/>
                    <a:pt x="6" y="3"/>
                    <a:pt x="5" y="3"/>
                  </a:cubicBezTo>
                  <a:cubicBezTo>
                    <a:pt x="8" y="2"/>
                    <a:pt x="5" y="0"/>
                    <a:pt x="3" y="0"/>
                  </a:cubicBezTo>
                  <a:cubicBezTo>
                    <a:pt x="2" y="0"/>
                    <a:pt x="1" y="2"/>
                    <a:pt x="1" y="3"/>
                  </a:cubicBezTo>
                  <a:cubicBezTo>
                    <a:pt x="0" y="3"/>
                    <a:pt x="0" y="4"/>
                    <a:pt x="0" y="5"/>
                  </a:cubicBezTo>
                  <a:cubicBezTo>
                    <a:pt x="0" y="5"/>
                    <a:pt x="2" y="5"/>
                    <a:pt x="2" y="6"/>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32" name="Freeform 2206">
              <a:extLst>
                <a:ext uri="{FF2B5EF4-FFF2-40B4-BE49-F238E27FC236}">
                  <a16:creationId xmlns:a16="http://schemas.microsoft.com/office/drawing/2014/main" xmlns="" id="{2C83350B-3BEC-4324-A53A-71B4FD9C3B9E}"/>
                </a:ext>
              </a:extLst>
            </p:cNvPr>
            <p:cNvSpPr>
              <a:spLocks/>
            </p:cNvSpPr>
            <p:nvPr/>
          </p:nvSpPr>
          <p:spPr bwMode="auto">
            <a:xfrm>
              <a:off x="2179749" y="1243935"/>
              <a:ext cx="6303" cy="2807"/>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0" y="1"/>
                  </a:cubicBezTo>
                  <a:cubicBezTo>
                    <a:pt x="1" y="1"/>
                    <a:pt x="1" y="1"/>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33" name="Freeform 2207">
              <a:extLst>
                <a:ext uri="{FF2B5EF4-FFF2-40B4-BE49-F238E27FC236}">
                  <a16:creationId xmlns:a16="http://schemas.microsoft.com/office/drawing/2014/main" xmlns="" id="{5842988A-8EEA-4141-A036-8BD820B5535E}"/>
                </a:ext>
              </a:extLst>
            </p:cNvPr>
            <p:cNvSpPr>
              <a:spLocks/>
            </p:cNvSpPr>
            <p:nvPr/>
          </p:nvSpPr>
          <p:spPr bwMode="auto">
            <a:xfrm>
              <a:off x="2179749" y="1243935"/>
              <a:ext cx="6303" cy="2807"/>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0" y="1"/>
                  </a:cubicBezTo>
                  <a:cubicBezTo>
                    <a:pt x="1" y="1"/>
                    <a:pt x="1" y="1"/>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34" name="Freeform 2208">
              <a:extLst>
                <a:ext uri="{FF2B5EF4-FFF2-40B4-BE49-F238E27FC236}">
                  <a16:creationId xmlns:a16="http://schemas.microsoft.com/office/drawing/2014/main" xmlns="" id="{5B0D5C42-01A4-4AAC-A01E-BE83428DAC22}"/>
                </a:ext>
              </a:extLst>
            </p:cNvPr>
            <p:cNvSpPr>
              <a:spLocks/>
            </p:cNvSpPr>
            <p:nvPr/>
          </p:nvSpPr>
          <p:spPr bwMode="auto">
            <a:xfrm>
              <a:off x="2211262" y="1197612"/>
              <a:ext cx="107143" cy="35093"/>
            </a:xfrm>
            <a:custGeom>
              <a:avLst/>
              <a:gdLst>
                <a:gd name="T0" fmla="*/ 1 w 39"/>
                <a:gd name="T1" fmla="*/ 8 h 14"/>
                <a:gd name="T2" fmla="*/ 16 w 39"/>
                <a:gd name="T3" fmla="*/ 9 h 14"/>
                <a:gd name="T4" fmla="*/ 20 w 39"/>
                <a:gd name="T5" fmla="*/ 10 h 14"/>
                <a:gd name="T6" fmla="*/ 25 w 39"/>
                <a:gd name="T7" fmla="*/ 11 h 14"/>
                <a:gd name="T8" fmla="*/ 25 w 39"/>
                <a:gd name="T9" fmla="*/ 13 h 14"/>
                <a:gd name="T10" fmla="*/ 30 w 39"/>
                <a:gd name="T11" fmla="*/ 14 h 14"/>
                <a:gd name="T12" fmla="*/ 35 w 39"/>
                <a:gd name="T13" fmla="*/ 12 h 14"/>
                <a:gd name="T14" fmla="*/ 35 w 39"/>
                <a:gd name="T15" fmla="*/ 10 h 14"/>
                <a:gd name="T16" fmla="*/ 39 w 39"/>
                <a:gd name="T17" fmla="*/ 7 h 14"/>
                <a:gd name="T18" fmla="*/ 37 w 39"/>
                <a:gd name="T19" fmla="*/ 7 h 14"/>
                <a:gd name="T20" fmla="*/ 37 w 39"/>
                <a:gd name="T21" fmla="*/ 5 h 14"/>
                <a:gd name="T22" fmla="*/ 32 w 39"/>
                <a:gd name="T23" fmla="*/ 5 h 14"/>
                <a:gd name="T24" fmla="*/ 34 w 39"/>
                <a:gd name="T25" fmla="*/ 4 h 14"/>
                <a:gd name="T26" fmla="*/ 30 w 39"/>
                <a:gd name="T27" fmla="*/ 3 h 14"/>
                <a:gd name="T28" fmla="*/ 23 w 39"/>
                <a:gd name="T29" fmla="*/ 4 h 14"/>
                <a:gd name="T30" fmla="*/ 25 w 39"/>
                <a:gd name="T31" fmla="*/ 2 h 14"/>
                <a:gd name="T32" fmla="*/ 19 w 39"/>
                <a:gd name="T33" fmla="*/ 0 h 14"/>
                <a:gd name="T34" fmla="*/ 6 w 39"/>
                <a:gd name="T35" fmla="*/ 2 h 14"/>
                <a:gd name="T36" fmla="*/ 10 w 39"/>
                <a:gd name="T37" fmla="*/ 3 h 14"/>
                <a:gd name="T38" fmla="*/ 6 w 39"/>
                <a:gd name="T39" fmla="*/ 5 h 14"/>
                <a:gd name="T40" fmla="*/ 14 w 39"/>
                <a:gd name="T41" fmla="*/ 4 h 14"/>
                <a:gd name="T42" fmla="*/ 11 w 39"/>
                <a:gd name="T43" fmla="*/ 5 h 14"/>
                <a:gd name="T44" fmla="*/ 16 w 39"/>
                <a:gd name="T45" fmla="*/ 5 h 14"/>
                <a:gd name="T46" fmla="*/ 10 w 39"/>
                <a:gd name="T47" fmla="*/ 6 h 14"/>
                <a:gd name="T48" fmla="*/ 14 w 39"/>
                <a:gd name="T49" fmla="*/ 7 h 14"/>
                <a:gd name="T50" fmla="*/ 8 w 39"/>
                <a:gd name="T51" fmla="*/ 7 h 14"/>
                <a:gd name="T52" fmla="*/ 1 w 39"/>
                <a:gd name="T53"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9" h="14">
                  <a:moveTo>
                    <a:pt x="1" y="8"/>
                  </a:moveTo>
                  <a:cubicBezTo>
                    <a:pt x="0" y="12"/>
                    <a:pt x="14" y="9"/>
                    <a:pt x="16" y="9"/>
                  </a:cubicBezTo>
                  <a:cubicBezTo>
                    <a:pt x="13" y="9"/>
                    <a:pt x="19" y="10"/>
                    <a:pt x="20" y="10"/>
                  </a:cubicBezTo>
                  <a:cubicBezTo>
                    <a:pt x="21" y="10"/>
                    <a:pt x="24" y="10"/>
                    <a:pt x="25" y="11"/>
                  </a:cubicBezTo>
                  <a:cubicBezTo>
                    <a:pt x="24" y="12"/>
                    <a:pt x="24" y="12"/>
                    <a:pt x="25" y="13"/>
                  </a:cubicBezTo>
                  <a:cubicBezTo>
                    <a:pt x="26" y="14"/>
                    <a:pt x="29" y="14"/>
                    <a:pt x="30" y="14"/>
                  </a:cubicBezTo>
                  <a:cubicBezTo>
                    <a:pt x="32" y="14"/>
                    <a:pt x="34" y="13"/>
                    <a:pt x="35" y="12"/>
                  </a:cubicBezTo>
                  <a:cubicBezTo>
                    <a:pt x="37" y="12"/>
                    <a:pt x="37" y="9"/>
                    <a:pt x="35" y="10"/>
                  </a:cubicBezTo>
                  <a:cubicBezTo>
                    <a:pt x="36" y="8"/>
                    <a:pt x="38" y="8"/>
                    <a:pt x="39" y="7"/>
                  </a:cubicBezTo>
                  <a:cubicBezTo>
                    <a:pt x="38" y="7"/>
                    <a:pt x="38" y="6"/>
                    <a:pt x="37" y="7"/>
                  </a:cubicBezTo>
                  <a:cubicBezTo>
                    <a:pt x="38" y="6"/>
                    <a:pt x="39" y="6"/>
                    <a:pt x="37" y="5"/>
                  </a:cubicBezTo>
                  <a:cubicBezTo>
                    <a:pt x="35" y="5"/>
                    <a:pt x="34" y="6"/>
                    <a:pt x="32" y="5"/>
                  </a:cubicBezTo>
                  <a:cubicBezTo>
                    <a:pt x="33" y="5"/>
                    <a:pt x="33" y="4"/>
                    <a:pt x="34" y="4"/>
                  </a:cubicBezTo>
                  <a:cubicBezTo>
                    <a:pt x="33" y="4"/>
                    <a:pt x="31" y="3"/>
                    <a:pt x="30" y="3"/>
                  </a:cubicBezTo>
                  <a:cubicBezTo>
                    <a:pt x="27" y="3"/>
                    <a:pt x="25" y="4"/>
                    <a:pt x="23" y="4"/>
                  </a:cubicBezTo>
                  <a:cubicBezTo>
                    <a:pt x="24" y="3"/>
                    <a:pt x="25" y="3"/>
                    <a:pt x="25" y="2"/>
                  </a:cubicBezTo>
                  <a:cubicBezTo>
                    <a:pt x="24" y="0"/>
                    <a:pt x="21" y="1"/>
                    <a:pt x="19" y="0"/>
                  </a:cubicBezTo>
                  <a:cubicBezTo>
                    <a:pt x="15" y="0"/>
                    <a:pt x="10" y="0"/>
                    <a:pt x="6" y="2"/>
                  </a:cubicBezTo>
                  <a:cubicBezTo>
                    <a:pt x="7" y="4"/>
                    <a:pt x="8" y="3"/>
                    <a:pt x="10" y="3"/>
                  </a:cubicBezTo>
                  <a:cubicBezTo>
                    <a:pt x="9" y="4"/>
                    <a:pt x="7" y="4"/>
                    <a:pt x="6" y="5"/>
                  </a:cubicBezTo>
                  <a:cubicBezTo>
                    <a:pt x="9" y="6"/>
                    <a:pt x="11" y="3"/>
                    <a:pt x="14" y="4"/>
                  </a:cubicBezTo>
                  <a:cubicBezTo>
                    <a:pt x="13" y="5"/>
                    <a:pt x="12" y="5"/>
                    <a:pt x="11" y="5"/>
                  </a:cubicBezTo>
                  <a:cubicBezTo>
                    <a:pt x="12" y="6"/>
                    <a:pt x="15" y="5"/>
                    <a:pt x="16" y="5"/>
                  </a:cubicBezTo>
                  <a:cubicBezTo>
                    <a:pt x="14" y="6"/>
                    <a:pt x="12" y="6"/>
                    <a:pt x="10" y="6"/>
                  </a:cubicBezTo>
                  <a:cubicBezTo>
                    <a:pt x="11" y="7"/>
                    <a:pt x="12" y="7"/>
                    <a:pt x="14" y="7"/>
                  </a:cubicBezTo>
                  <a:cubicBezTo>
                    <a:pt x="12" y="8"/>
                    <a:pt x="10" y="8"/>
                    <a:pt x="8" y="7"/>
                  </a:cubicBezTo>
                  <a:cubicBezTo>
                    <a:pt x="6" y="7"/>
                    <a:pt x="4" y="7"/>
                    <a:pt x="1" y="8"/>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35" name="Freeform 2209">
              <a:extLst>
                <a:ext uri="{FF2B5EF4-FFF2-40B4-BE49-F238E27FC236}">
                  <a16:creationId xmlns:a16="http://schemas.microsoft.com/office/drawing/2014/main" xmlns="" id="{0A1FB1CB-6D25-4654-9524-2ACC6CD10F70}"/>
                </a:ext>
              </a:extLst>
            </p:cNvPr>
            <p:cNvSpPr>
              <a:spLocks/>
            </p:cNvSpPr>
            <p:nvPr/>
          </p:nvSpPr>
          <p:spPr bwMode="auto">
            <a:xfrm>
              <a:off x="2211262" y="1197612"/>
              <a:ext cx="107143" cy="35093"/>
            </a:xfrm>
            <a:custGeom>
              <a:avLst/>
              <a:gdLst>
                <a:gd name="T0" fmla="*/ 1 w 39"/>
                <a:gd name="T1" fmla="*/ 8 h 14"/>
                <a:gd name="T2" fmla="*/ 16 w 39"/>
                <a:gd name="T3" fmla="*/ 9 h 14"/>
                <a:gd name="T4" fmla="*/ 20 w 39"/>
                <a:gd name="T5" fmla="*/ 10 h 14"/>
                <a:gd name="T6" fmla="*/ 25 w 39"/>
                <a:gd name="T7" fmla="*/ 11 h 14"/>
                <a:gd name="T8" fmla="*/ 25 w 39"/>
                <a:gd name="T9" fmla="*/ 13 h 14"/>
                <a:gd name="T10" fmla="*/ 30 w 39"/>
                <a:gd name="T11" fmla="*/ 14 h 14"/>
                <a:gd name="T12" fmla="*/ 35 w 39"/>
                <a:gd name="T13" fmla="*/ 12 h 14"/>
                <a:gd name="T14" fmla="*/ 35 w 39"/>
                <a:gd name="T15" fmla="*/ 10 h 14"/>
                <a:gd name="T16" fmla="*/ 39 w 39"/>
                <a:gd name="T17" fmla="*/ 7 h 14"/>
                <a:gd name="T18" fmla="*/ 37 w 39"/>
                <a:gd name="T19" fmla="*/ 7 h 14"/>
                <a:gd name="T20" fmla="*/ 37 w 39"/>
                <a:gd name="T21" fmla="*/ 5 h 14"/>
                <a:gd name="T22" fmla="*/ 32 w 39"/>
                <a:gd name="T23" fmla="*/ 5 h 14"/>
                <a:gd name="T24" fmla="*/ 34 w 39"/>
                <a:gd name="T25" fmla="*/ 4 h 14"/>
                <a:gd name="T26" fmla="*/ 30 w 39"/>
                <a:gd name="T27" fmla="*/ 3 h 14"/>
                <a:gd name="T28" fmla="*/ 23 w 39"/>
                <a:gd name="T29" fmla="*/ 4 h 14"/>
                <a:gd name="T30" fmla="*/ 25 w 39"/>
                <a:gd name="T31" fmla="*/ 2 h 14"/>
                <a:gd name="T32" fmla="*/ 19 w 39"/>
                <a:gd name="T33" fmla="*/ 0 h 14"/>
                <a:gd name="T34" fmla="*/ 6 w 39"/>
                <a:gd name="T35" fmla="*/ 2 h 14"/>
                <a:gd name="T36" fmla="*/ 10 w 39"/>
                <a:gd name="T37" fmla="*/ 3 h 14"/>
                <a:gd name="T38" fmla="*/ 6 w 39"/>
                <a:gd name="T39" fmla="*/ 5 h 14"/>
                <a:gd name="T40" fmla="*/ 14 w 39"/>
                <a:gd name="T41" fmla="*/ 4 h 14"/>
                <a:gd name="T42" fmla="*/ 11 w 39"/>
                <a:gd name="T43" fmla="*/ 5 h 14"/>
                <a:gd name="T44" fmla="*/ 16 w 39"/>
                <a:gd name="T45" fmla="*/ 5 h 14"/>
                <a:gd name="T46" fmla="*/ 10 w 39"/>
                <a:gd name="T47" fmla="*/ 6 h 14"/>
                <a:gd name="T48" fmla="*/ 14 w 39"/>
                <a:gd name="T49" fmla="*/ 7 h 14"/>
                <a:gd name="T50" fmla="*/ 8 w 39"/>
                <a:gd name="T51" fmla="*/ 7 h 14"/>
                <a:gd name="T52" fmla="*/ 1 w 39"/>
                <a:gd name="T53"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9" h="14">
                  <a:moveTo>
                    <a:pt x="1" y="8"/>
                  </a:moveTo>
                  <a:cubicBezTo>
                    <a:pt x="0" y="12"/>
                    <a:pt x="14" y="9"/>
                    <a:pt x="16" y="9"/>
                  </a:cubicBezTo>
                  <a:cubicBezTo>
                    <a:pt x="13" y="9"/>
                    <a:pt x="19" y="10"/>
                    <a:pt x="20" y="10"/>
                  </a:cubicBezTo>
                  <a:cubicBezTo>
                    <a:pt x="21" y="10"/>
                    <a:pt x="24" y="10"/>
                    <a:pt x="25" y="11"/>
                  </a:cubicBezTo>
                  <a:cubicBezTo>
                    <a:pt x="24" y="12"/>
                    <a:pt x="24" y="12"/>
                    <a:pt x="25" y="13"/>
                  </a:cubicBezTo>
                  <a:cubicBezTo>
                    <a:pt x="26" y="14"/>
                    <a:pt x="29" y="14"/>
                    <a:pt x="30" y="14"/>
                  </a:cubicBezTo>
                  <a:cubicBezTo>
                    <a:pt x="32" y="14"/>
                    <a:pt x="34" y="13"/>
                    <a:pt x="35" y="12"/>
                  </a:cubicBezTo>
                  <a:cubicBezTo>
                    <a:pt x="37" y="12"/>
                    <a:pt x="37" y="9"/>
                    <a:pt x="35" y="10"/>
                  </a:cubicBezTo>
                  <a:cubicBezTo>
                    <a:pt x="36" y="8"/>
                    <a:pt x="38" y="8"/>
                    <a:pt x="39" y="7"/>
                  </a:cubicBezTo>
                  <a:cubicBezTo>
                    <a:pt x="38" y="7"/>
                    <a:pt x="38" y="6"/>
                    <a:pt x="37" y="7"/>
                  </a:cubicBezTo>
                  <a:cubicBezTo>
                    <a:pt x="38" y="6"/>
                    <a:pt x="39" y="6"/>
                    <a:pt x="37" y="5"/>
                  </a:cubicBezTo>
                  <a:cubicBezTo>
                    <a:pt x="35" y="5"/>
                    <a:pt x="34" y="6"/>
                    <a:pt x="32" y="5"/>
                  </a:cubicBezTo>
                  <a:cubicBezTo>
                    <a:pt x="33" y="5"/>
                    <a:pt x="33" y="4"/>
                    <a:pt x="34" y="4"/>
                  </a:cubicBezTo>
                  <a:cubicBezTo>
                    <a:pt x="33" y="4"/>
                    <a:pt x="31" y="3"/>
                    <a:pt x="30" y="3"/>
                  </a:cubicBezTo>
                  <a:cubicBezTo>
                    <a:pt x="27" y="3"/>
                    <a:pt x="25" y="4"/>
                    <a:pt x="23" y="4"/>
                  </a:cubicBezTo>
                  <a:cubicBezTo>
                    <a:pt x="24" y="3"/>
                    <a:pt x="25" y="3"/>
                    <a:pt x="25" y="2"/>
                  </a:cubicBezTo>
                  <a:cubicBezTo>
                    <a:pt x="24" y="0"/>
                    <a:pt x="21" y="1"/>
                    <a:pt x="19" y="0"/>
                  </a:cubicBezTo>
                  <a:cubicBezTo>
                    <a:pt x="15" y="0"/>
                    <a:pt x="10" y="0"/>
                    <a:pt x="6" y="2"/>
                  </a:cubicBezTo>
                  <a:cubicBezTo>
                    <a:pt x="7" y="4"/>
                    <a:pt x="8" y="3"/>
                    <a:pt x="10" y="3"/>
                  </a:cubicBezTo>
                  <a:cubicBezTo>
                    <a:pt x="9" y="4"/>
                    <a:pt x="7" y="4"/>
                    <a:pt x="6" y="5"/>
                  </a:cubicBezTo>
                  <a:cubicBezTo>
                    <a:pt x="9" y="6"/>
                    <a:pt x="11" y="3"/>
                    <a:pt x="14" y="4"/>
                  </a:cubicBezTo>
                  <a:cubicBezTo>
                    <a:pt x="13" y="5"/>
                    <a:pt x="12" y="5"/>
                    <a:pt x="11" y="5"/>
                  </a:cubicBezTo>
                  <a:cubicBezTo>
                    <a:pt x="12" y="6"/>
                    <a:pt x="15" y="5"/>
                    <a:pt x="16" y="5"/>
                  </a:cubicBezTo>
                  <a:cubicBezTo>
                    <a:pt x="14" y="6"/>
                    <a:pt x="12" y="6"/>
                    <a:pt x="10" y="6"/>
                  </a:cubicBezTo>
                  <a:cubicBezTo>
                    <a:pt x="11" y="7"/>
                    <a:pt x="12" y="7"/>
                    <a:pt x="14" y="7"/>
                  </a:cubicBezTo>
                  <a:cubicBezTo>
                    <a:pt x="12" y="8"/>
                    <a:pt x="10" y="8"/>
                    <a:pt x="8" y="7"/>
                  </a:cubicBezTo>
                  <a:cubicBezTo>
                    <a:pt x="6" y="7"/>
                    <a:pt x="4" y="7"/>
                    <a:pt x="1" y="8"/>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36" name="Freeform 2210">
              <a:extLst>
                <a:ext uri="{FF2B5EF4-FFF2-40B4-BE49-F238E27FC236}">
                  <a16:creationId xmlns:a16="http://schemas.microsoft.com/office/drawing/2014/main" xmlns="" id="{8B95DAEC-D7A4-4D81-A06E-2C7A6523BA10}"/>
                </a:ext>
              </a:extLst>
            </p:cNvPr>
            <p:cNvSpPr>
              <a:spLocks/>
            </p:cNvSpPr>
            <p:nvPr/>
          </p:nvSpPr>
          <p:spPr bwMode="auto">
            <a:xfrm>
              <a:off x="2212837" y="1253760"/>
              <a:ext cx="31513" cy="5615"/>
            </a:xfrm>
            <a:custGeom>
              <a:avLst/>
              <a:gdLst>
                <a:gd name="T0" fmla="*/ 11 w 11"/>
                <a:gd name="T1" fmla="*/ 0 h 2"/>
                <a:gd name="T2" fmla="*/ 6 w 11"/>
                <a:gd name="T3" fmla="*/ 0 h 2"/>
                <a:gd name="T4" fmla="*/ 0 w 11"/>
                <a:gd name="T5" fmla="*/ 2 h 2"/>
                <a:gd name="T6" fmla="*/ 11 w 11"/>
                <a:gd name="T7" fmla="*/ 0 h 2"/>
              </a:gdLst>
              <a:ahLst/>
              <a:cxnLst>
                <a:cxn ang="0">
                  <a:pos x="T0" y="T1"/>
                </a:cxn>
                <a:cxn ang="0">
                  <a:pos x="T2" y="T3"/>
                </a:cxn>
                <a:cxn ang="0">
                  <a:pos x="T4" y="T5"/>
                </a:cxn>
                <a:cxn ang="0">
                  <a:pos x="T6" y="T7"/>
                </a:cxn>
              </a:cxnLst>
              <a:rect l="0" t="0" r="r" b="b"/>
              <a:pathLst>
                <a:path w="11" h="2">
                  <a:moveTo>
                    <a:pt x="11" y="0"/>
                  </a:moveTo>
                  <a:cubicBezTo>
                    <a:pt x="11" y="0"/>
                    <a:pt x="6" y="0"/>
                    <a:pt x="6" y="0"/>
                  </a:cubicBezTo>
                  <a:cubicBezTo>
                    <a:pt x="4" y="1"/>
                    <a:pt x="2" y="1"/>
                    <a:pt x="0" y="2"/>
                  </a:cubicBezTo>
                  <a:cubicBezTo>
                    <a:pt x="4" y="2"/>
                    <a:pt x="7" y="1"/>
                    <a:pt x="1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37" name="Freeform 2211">
              <a:extLst>
                <a:ext uri="{FF2B5EF4-FFF2-40B4-BE49-F238E27FC236}">
                  <a16:creationId xmlns:a16="http://schemas.microsoft.com/office/drawing/2014/main" xmlns="" id="{96541146-88A2-4B3E-923A-F4F1889D151C}"/>
                </a:ext>
              </a:extLst>
            </p:cNvPr>
            <p:cNvSpPr>
              <a:spLocks/>
            </p:cNvSpPr>
            <p:nvPr/>
          </p:nvSpPr>
          <p:spPr bwMode="auto">
            <a:xfrm>
              <a:off x="2212837" y="1253760"/>
              <a:ext cx="31513" cy="5615"/>
            </a:xfrm>
            <a:custGeom>
              <a:avLst/>
              <a:gdLst>
                <a:gd name="T0" fmla="*/ 11 w 11"/>
                <a:gd name="T1" fmla="*/ 0 h 2"/>
                <a:gd name="T2" fmla="*/ 6 w 11"/>
                <a:gd name="T3" fmla="*/ 0 h 2"/>
                <a:gd name="T4" fmla="*/ 0 w 11"/>
                <a:gd name="T5" fmla="*/ 2 h 2"/>
                <a:gd name="T6" fmla="*/ 11 w 11"/>
                <a:gd name="T7" fmla="*/ 0 h 2"/>
              </a:gdLst>
              <a:ahLst/>
              <a:cxnLst>
                <a:cxn ang="0">
                  <a:pos x="T0" y="T1"/>
                </a:cxn>
                <a:cxn ang="0">
                  <a:pos x="T2" y="T3"/>
                </a:cxn>
                <a:cxn ang="0">
                  <a:pos x="T4" y="T5"/>
                </a:cxn>
                <a:cxn ang="0">
                  <a:pos x="T6" y="T7"/>
                </a:cxn>
              </a:cxnLst>
              <a:rect l="0" t="0" r="r" b="b"/>
              <a:pathLst>
                <a:path w="11" h="2">
                  <a:moveTo>
                    <a:pt x="11" y="0"/>
                  </a:moveTo>
                  <a:cubicBezTo>
                    <a:pt x="11" y="0"/>
                    <a:pt x="6" y="0"/>
                    <a:pt x="6" y="0"/>
                  </a:cubicBezTo>
                  <a:cubicBezTo>
                    <a:pt x="4" y="1"/>
                    <a:pt x="2" y="1"/>
                    <a:pt x="0" y="2"/>
                  </a:cubicBezTo>
                  <a:cubicBezTo>
                    <a:pt x="4" y="2"/>
                    <a:pt x="7" y="1"/>
                    <a:pt x="1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38" name="Freeform 2212">
              <a:extLst>
                <a:ext uri="{FF2B5EF4-FFF2-40B4-BE49-F238E27FC236}">
                  <a16:creationId xmlns:a16="http://schemas.microsoft.com/office/drawing/2014/main" xmlns="" id="{CC3DB52E-48A7-494D-A75D-0356F2826619}"/>
                </a:ext>
              </a:extLst>
            </p:cNvPr>
            <p:cNvSpPr>
              <a:spLocks/>
            </p:cNvSpPr>
            <p:nvPr/>
          </p:nvSpPr>
          <p:spPr bwMode="auto">
            <a:xfrm>
              <a:off x="2238047" y="1227090"/>
              <a:ext cx="25210" cy="9827"/>
            </a:xfrm>
            <a:custGeom>
              <a:avLst/>
              <a:gdLst>
                <a:gd name="T0" fmla="*/ 7 w 9"/>
                <a:gd name="T1" fmla="*/ 1 h 4"/>
                <a:gd name="T2" fmla="*/ 0 w 9"/>
                <a:gd name="T3" fmla="*/ 2 h 4"/>
                <a:gd name="T4" fmla="*/ 9 w 9"/>
                <a:gd name="T5" fmla="*/ 2 h 4"/>
                <a:gd name="T6" fmla="*/ 7 w 9"/>
                <a:gd name="T7" fmla="*/ 1 h 4"/>
              </a:gdLst>
              <a:ahLst/>
              <a:cxnLst>
                <a:cxn ang="0">
                  <a:pos x="T0" y="T1"/>
                </a:cxn>
                <a:cxn ang="0">
                  <a:pos x="T2" y="T3"/>
                </a:cxn>
                <a:cxn ang="0">
                  <a:pos x="T4" y="T5"/>
                </a:cxn>
                <a:cxn ang="0">
                  <a:pos x="T6" y="T7"/>
                </a:cxn>
              </a:cxnLst>
              <a:rect l="0" t="0" r="r" b="b"/>
              <a:pathLst>
                <a:path w="9" h="4">
                  <a:moveTo>
                    <a:pt x="7" y="1"/>
                  </a:moveTo>
                  <a:cubicBezTo>
                    <a:pt x="5" y="1"/>
                    <a:pt x="0" y="0"/>
                    <a:pt x="0" y="2"/>
                  </a:cubicBezTo>
                  <a:cubicBezTo>
                    <a:pt x="3" y="4"/>
                    <a:pt x="6" y="3"/>
                    <a:pt x="9" y="2"/>
                  </a:cubicBezTo>
                  <a:cubicBezTo>
                    <a:pt x="9" y="1"/>
                    <a:pt x="8" y="1"/>
                    <a:pt x="7"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39" name="Freeform 2213">
              <a:extLst>
                <a:ext uri="{FF2B5EF4-FFF2-40B4-BE49-F238E27FC236}">
                  <a16:creationId xmlns:a16="http://schemas.microsoft.com/office/drawing/2014/main" xmlns="" id="{6381E93D-5381-4C31-BB1C-1BCC360F0DB1}"/>
                </a:ext>
              </a:extLst>
            </p:cNvPr>
            <p:cNvSpPr>
              <a:spLocks/>
            </p:cNvSpPr>
            <p:nvPr/>
          </p:nvSpPr>
          <p:spPr bwMode="auto">
            <a:xfrm>
              <a:off x="2238047" y="1227090"/>
              <a:ext cx="25210" cy="9827"/>
            </a:xfrm>
            <a:custGeom>
              <a:avLst/>
              <a:gdLst>
                <a:gd name="T0" fmla="*/ 7 w 9"/>
                <a:gd name="T1" fmla="*/ 1 h 4"/>
                <a:gd name="T2" fmla="*/ 0 w 9"/>
                <a:gd name="T3" fmla="*/ 2 h 4"/>
                <a:gd name="T4" fmla="*/ 9 w 9"/>
                <a:gd name="T5" fmla="*/ 2 h 4"/>
                <a:gd name="T6" fmla="*/ 7 w 9"/>
                <a:gd name="T7" fmla="*/ 1 h 4"/>
              </a:gdLst>
              <a:ahLst/>
              <a:cxnLst>
                <a:cxn ang="0">
                  <a:pos x="T0" y="T1"/>
                </a:cxn>
                <a:cxn ang="0">
                  <a:pos x="T2" y="T3"/>
                </a:cxn>
                <a:cxn ang="0">
                  <a:pos x="T4" y="T5"/>
                </a:cxn>
                <a:cxn ang="0">
                  <a:pos x="T6" y="T7"/>
                </a:cxn>
              </a:cxnLst>
              <a:rect l="0" t="0" r="r" b="b"/>
              <a:pathLst>
                <a:path w="9" h="4">
                  <a:moveTo>
                    <a:pt x="7" y="1"/>
                  </a:moveTo>
                  <a:cubicBezTo>
                    <a:pt x="5" y="1"/>
                    <a:pt x="0" y="0"/>
                    <a:pt x="0" y="2"/>
                  </a:cubicBezTo>
                  <a:cubicBezTo>
                    <a:pt x="3" y="4"/>
                    <a:pt x="6" y="3"/>
                    <a:pt x="9" y="2"/>
                  </a:cubicBezTo>
                  <a:cubicBezTo>
                    <a:pt x="9" y="1"/>
                    <a:pt x="8" y="1"/>
                    <a:pt x="7"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40" name="Freeform 2214">
              <a:extLst>
                <a:ext uri="{FF2B5EF4-FFF2-40B4-BE49-F238E27FC236}">
                  <a16:creationId xmlns:a16="http://schemas.microsoft.com/office/drawing/2014/main" xmlns="" id="{221BB18E-973F-4A6C-82D2-41F9EC97D7AA}"/>
                </a:ext>
              </a:extLst>
            </p:cNvPr>
            <p:cNvSpPr>
              <a:spLocks/>
            </p:cNvSpPr>
            <p:nvPr/>
          </p:nvSpPr>
          <p:spPr bwMode="auto">
            <a:xfrm>
              <a:off x="2249077" y="1253760"/>
              <a:ext cx="11030" cy="2807"/>
            </a:xfrm>
            <a:custGeom>
              <a:avLst/>
              <a:gdLst>
                <a:gd name="T0" fmla="*/ 0 w 4"/>
                <a:gd name="T1" fmla="*/ 0 h 1"/>
                <a:gd name="T2" fmla="*/ 4 w 4"/>
                <a:gd name="T3" fmla="*/ 0 h 1"/>
                <a:gd name="T4" fmla="*/ 0 w 4"/>
                <a:gd name="T5" fmla="*/ 0 h 1"/>
              </a:gdLst>
              <a:ahLst/>
              <a:cxnLst>
                <a:cxn ang="0">
                  <a:pos x="T0" y="T1"/>
                </a:cxn>
                <a:cxn ang="0">
                  <a:pos x="T2" y="T3"/>
                </a:cxn>
                <a:cxn ang="0">
                  <a:pos x="T4" y="T5"/>
                </a:cxn>
              </a:cxnLst>
              <a:rect l="0" t="0" r="r" b="b"/>
              <a:pathLst>
                <a:path w="4" h="1">
                  <a:moveTo>
                    <a:pt x="0" y="0"/>
                  </a:moveTo>
                  <a:cubicBezTo>
                    <a:pt x="1" y="0"/>
                    <a:pt x="2" y="1"/>
                    <a:pt x="4" y="0"/>
                  </a:cubicBezTo>
                  <a:cubicBezTo>
                    <a:pt x="2" y="0"/>
                    <a:pt x="1"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41" name="Freeform 2216">
              <a:extLst>
                <a:ext uri="{FF2B5EF4-FFF2-40B4-BE49-F238E27FC236}">
                  <a16:creationId xmlns:a16="http://schemas.microsoft.com/office/drawing/2014/main" xmlns="" id="{59E9BEC7-3177-45C4-B53A-58AD7D91D491}"/>
                </a:ext>
              </a:extLst>
            </p:cNvPr>
            <p:cNvSpPr>
              <a:spLocks/>
            </p:cNvSpPr>
            <p:nvPr/>
          </p:nvSpPr>
          <p:spPr bwMode="auto">
            <a:xfrm>
              <a:off x="2249077" y="1253760"/>
              <a:ext cx="11030" cy="2807"/>
            </a:xfrm>
            <a:custGeom>
              <a:avLst/>
              <a:gdLst>
                <a:gd name="T0" fmla="*/ 0 w 4"/>
                <a:gd name="T1" fmla="*/ 0 h 1"/>
                <a:gd name="T2" fmla="*/ 4 w 4"/>
                <a:gd name="T3" fmla="*/ 0 h 1"/>
                <a:gd name="T4" fmla="*/ 0 w 4"/>
                <a:gd name="T5" fmla="*/ 0 h 1"/>
              </a:gdLst>
              <a:ahLst/>
              <a:cxnLst>
                <a:cxn ang="0">
                  <a:pos x="T0" y="T1"/>
                </a:cxn>
                <a:cxn ang="0">
                  <a:pos x="T2" y="T3"/>
                </a:cxn>
                <a:cxn ang="0">
                  <a:pos x="T4" y="T5"/>
                </a:cxn>
              </a:cxnLst>
              <a:rect l="0" t="0" r="r" b="b"/>
              <a:pathLst>
                <a:path w="4" h="1">
                  <a:moveTo>
                    <a:pt x="0" y="0"/>
                  </a:moveTo>
                  <a:cubicBezTo>
                    <a:pt x="1" y="0"/>
                    <a:pt x="2" y="1"/>
                    <a:pt x="4" y="0"/>
                  </a:cubicBezTo>
                  <a:cubicBezTo>
                    <a:pt x="2" y="0"/>
                    <a:pt x="1"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42" name="Freeform 2217">
              <a:extLst>
                <a:ext uri="{FF2B5EF4-FFF2-40B4-BE49-F238E27FC236}">
                  <a16:creationId xmlns:a16="http://schemas.microsoft.com/office/drawing/2014/main" xmlns="" id="{1E3A5648-9107-4751-B504-9A89489A07AF}"/>
                </a:ext>
              </a:extLst>
            </p:cNvPr>
            <p:cNvSpPr>
              <a:spLocks/>
            </p:cNvSpPr>
            <p:nvPr/>
          </p:nvSpPr>
          <p:spPr bwMode="auto">
            <a:xfrm>
              <a:off x="2307376" y="1249549"/>
              <a:ext cx="6303" cy="2807"/>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1" y="0"/>
                    <a:pt x="0" y="0"/>
                    <a:pt x="0" y="0"/>
                  </a:cubicBezTo>
                  <a:cubicBezTo>
                    <a:pt x="0" y="0"/>
                    <a:pt x="2" y="1"/>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43" name="Freeform 2218">
              <a:extLst>
                <a:ext uri="{FF2B5EF4-FFF2-40B4-BE49-F238E27FC236}">
                  <a16:creationId xmlns:a16="http://schemas.microsoft.com/office/drawing/2014/main" xmlns="" id="{B8926997-768D-42AA-8D08-6A762263F569}"/>
                </a:ext>
              </a:extLst>
            </p:cNvPr>
            <p:cNvSpPr>
              <a:spLocks/>
            </p:cNvSpPr>
            <p:nvPr/>
          </p:nvSpPr>
          <p:spPr bwMode="auto">
            <a:xfrm>
              <a:off x="2307376" y="1249549"/>
              <a:ext cx="6303" cy="2807"/>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1" y="0"/>
                    <a:pt x="0" y="0"/>
                    <a:pt x="0" y="0"/>
                  </a:cubicBezTo>
                  <a:cubicBezTo>
                    <a:pt x="0" y="0"/>
                    <a:pt x="2" y="1"/>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44" name="Freeform 2219">
              <a:extLst>
                <a:ext uri="{FF2B5EF4-FFF2-40B4-BE49-F238E27FC236}">
                  <a16:creationId xmlns:a16="http://schemas.microsoft.com/office/drawing/2014/main" xmlns="" id="{9BF25361-F085-4323-A2F2-73DDB01C1B55}"/>
                </a:ext>
              </a:extLst>
            </p:cNvPr>
            <p:cNvSpPr>
              <a:spLocks/>
            </p:cNvSpPr>
            <p:nvPr/>
          </p:nvSpPr>
          <p:spPr bwMode="auto">
            <a:xfrm>
              <a:off x="2321556" y="1272009"/>
              <a:ext cx="11030" cy="9827"/>
            </a:xfrm>
            <a:custGeom>
              <a:avLst/>
              <a:gdLst>
                <a:gd name="T0" fmla="*/ 4 w 4"/>
                <a:gd name="T1" fmla="*/ 0 h 4"/>
                <a:gd name="T2" fmla="*/ 0 w 4"/>
                <a:gd name="T3" fmla="*/ 1 h 4"/>
                <a:gd name="T4" fmla="*/ 4 w 4"/>
                <a:gd name="T5" fmla="*/ 0 h 4"/>
              </a:gdLst>
              <a:ahLst/>
              <a:cxnLst>
                <a:cxn ang="0">
                  <a:pos x="T0" y="T1"/>
                </a:cxn>
                <a:cxn ang="0">
                  <a:pos x="T2" y="T3"/>
                </a:cxn>
                <a:cxn ang="0">
                  <a:pos x="T4" y="T5"/>
                </a:cxn>
              </a:cxnLst>
              <a:rect l="0" t="0" r="r" b="b"/>
              <a:pathLst>
                <a:path w="4" h="4">
                  <a:moveTo>
                    <a:pt x="4" y="0"/>
                  </a:moveTo>
                  <a:cubicBezTo>
                    <a:pt x="3" y="0"/>
                    <a:pt x="1" y="0"/>
                    <a:pt x="0" y="1"/>
                  </a:cubicBezTo>
                  <a:cubicBezTo>
                    <a:pt x="2" y="4"/>
                    <a:pt x="3" y="1"/>
                    <a:pt x="4"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45" name="Freeform 2220">
              <a:extLst>
                <a:ext uri="{FF2B5EF4-FFF2-40B4-BE49-F238E27FC236}">
                  <a16:creationId xmlns:a16="http://schemas.microsoft.com/office/drawing/2014/main" xmlns="" id="{45FE0605-E241-49E2-8FC1-734AD9492E04}"/>
                </a:ext>
              </a:extLst>
            </p:cNvPr>
            <p:cNvSpPr>
              <a:spLocks/>
            </p:cNvSpPr>
            <p:nvPr/>
          </p:nvSpPr>
          <p:spPr bwMode="auto">
            <a:xfrm>
              <a:off x="2321556" y="1272009"/>
              <a:ext cx="11030" cy="9827"/>
            </a:xfrm>
            <a:custGeom>
              <a:avLst/>
              <a:gdLst>
                <a:gd name="T0" fmla="*/ 4 w 4"/>
                <a:gd name="T1" fmla="*/ 0 h 4"/>
                <a:gd name="T2" fmla="*/ 0 w 4"/>
                <a:gd name="T3" fmla="*/ 1 h 4"/>
                <a:gd name="T4" fmla="*/ 4 w 4"/>
                <a:gd name="T5" fmla="*/ 0 h 4"/>
              </a:gdLst>
              <a:ahLst/>
              <a:cxnLst>
                <a:cxn ang="0">
                  <a:pos x="T0" y="T1"/>
                </a:cxn>
                <a:cxn ang="0">
                  <a:pos x="T2" y="T3"/>
                </a:cxn>
                <a:cxn ang="0">
                  <a:pos x="T4" y="T5"/>
                </a:cxn>
              </a:cxnLst>
              <a:rect l="0" t="0" r="r" b="b"/>
              <a:pathLst>
                <a:path w="4" h="4">
                  <a:moveTo>
                    <a:pt x="4" y="0"/>
                  </a:moveTo>
                  <a:cubicBezTo>
                    <a:pt x="3" y="0"/>
                    <a:pt x="1" y="0"/>
                    <a:pt x="0" y="1"/>
                  </a:cubicBezTo>
                  <a:cubicBezTo>
                    <a:pt x="2" y="4"/>
                    <a:pt x="3" y="1"/>
                    <a:pt x="4"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46" name="Freeform 2221">
              <a:extLst>
                <a:ext uri="{FF2B5EF4-FFF2-40B4-BE49-F238E27FC236}">
                  <a16:creationId xmlns:a16="http://schemas.microsoft.com/office/drawing/2014/main" xmlns="" id="{269005B5-CDB9-402F-BF6B-C664DBBE0A10}"/>
                </a:ext>
              </a:extLst>
            </p:cNvPr>
            <p:cNvSpPr>
              <a:spLocks/>
            </p:cNvSpPr>
            <p:nvPr/>
          </p:nvSpPr>
          <p:spPr bwMode="auto">
            <a:xfrm>
              <a:off x="2324708" y="1269200"/>
              <a:ext cx="4727" cy="2807"/>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0" y="0"/>
                  </a:cubicBezTo>
                  <a:cubicBezTo>
                    <a:pt x="1" y="1"/>
                    <a:pt x="1" y="0"/>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47" name="Freeform 2222">
              <a:extLst>
                <a:ext uri="{FF2B5EF4-FFF2-40B4-BE49-F238E27FC236}">
                  <a16:creationId xmlns:a16="http://schemas.microsoft.com/office/drawing/2014/main" xmlns="" id="{A220D278-DF05-423F-BE52-BCC0A0EBDBC2}"/>
                </a:ext>
              </a:extLst>
            </p:cNvPr>
            <p:cNvSpPr>
              <a:spLocks/>
            </p:cNvSpPr>
            <p:nvPr/>
          </p:nvSpPr>
          <p:spPr bwMode="auto">
            <a:xfrm>
              <a:off x="2324708" y="1269200"/>
              <a:ext cx="4727" cy="2807"/>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0" y="0"/>
                  </a:cubicBezTo>
                  <a:cubicBezTo>
                    <a:pt x="1" y="1"/>
                    <a:pt x="1" y="0"/>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48" name="Freeform 2223">
              <a:extLst>
                <a:ext uri="{FF2B5EF4-FFF2-40B4-BE49-F238E27FC236}">
                  <a16:creationId xmlns:a16="http://schemas.microsoft.com/office/drawing/2014/main" xmlns="" id="{BE23EF23-DD1E-4910-A10A-CECD9BEFBB07}"/>
                </a:ext>
              </a:extLst>
            </p:cNvPr>
            <p:cNvSpPr>
              <a:spLocks/>
            </p:cNvSpPr>
            <p:nvPr/>
          </p:nvSpPr>
          <p:spPr bwMode="auto">
            <a:xfrm>
              <a:off x="2335738" y="1210245"/>
              <a:ext cx="66177" cy="22459"/>
            </a:xfrm>
            <a:custGeom>
              <a:avLst/>
              <a:gdLst>
                <a:gd name="T0" fmla="*/ 3 w 24"/>
                <a:gd name="T1" fmla="*/ 9 h 9"/>
                <a:gd name="T2" fmla="*/ 6 w 24"/>
                <a:gd name="T3" fmla="*/ 8 h 9"/>
                <a:gd name="T4" fmla="*/ 7 w 24"/>
                <a:gd name="T5" fmla="*/ 8 h 9"/>
                <a:gd name="T6" fmla="*/ 12 w 24"/>
                <a:gd name="T7" fmla="*/ 8 h 9"/>
                <a:gd name="T8" fmla="*/ 20 w 24"/>
                <a:gd name="T9" fmla="*/ 6 h 9"/>
                <a:gd name="T10" fmla="*/ 18 w 24"/>
                <a:gd name="T11" fmla="*/ 5 h 9"/>
                <a:gd name="T12" fmla="*/ 24 w 24"/>
                <a:gd name="T13" fmla="*/ 4 h 9"/>
                <a:gd name="T14" fmla="*/ 16 w 24"/>
                <a:gd name="T15" fmla="*/ 2 h 9"/>
                <a:gd name="T16" fmla="*/ 13 w 24"/>
                <a:gd name="T17" fmla="*/ 0 h 9"/>
                <a:gd name="T18" fmla="*/ 9 w 24"/>
                <a:gd name="T19" fmla="*/ 0 h 9"/>
                <a:gd name="T20" fmla="*/ 4 w 24"/>
                <a:gd name="T21" fmla="*/ 2 h 9"/>
                <a:gd name="T22" fmla="*/ 1 w 24"/>
                <a:gd name="T23" fmla="*/ 3 h 9"/>
                <a:gd name="T24" fmla="*/ 2 w 24"/>
                <a:gd name="T25" fmla="*/ 4 h 9"/>
                <a:gd name="T26" fmla="*/ 1 w 24"/>
                <a:gd name="T27" fmla="*/ 5 h 9"/>
                <a:gd name="T28" fmla="*/ 7 w 24"/>
                <a:gd name="T29" fmla="*/ 6 h 9"/>
                <a:gd name="T30" fmla="*/ 0 w 24"/>
                <a:gd name="T31" fmla="*/ 7 h 9"/>
                <a:gd name="T32" fmla="*/ 3 w 24"/>
                <a:gd name="T33" fmla="*/ 8 h 9"/>
                <a:gd name="T34" fmla="*/ 3 w 24"/>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9">
                  <a:moveTo>
                    <a:pt x="3" y="9"/>
                  </a:moveTo>
                  <a:cubicBezTo>
                    <a:pt x="4" y="9"/>
                    <a:pt x="5" y="8"/>
                    <a:pt x="6" y="8"/>
                  </a:cubicBezTo>
                  <a:cubicBezTo>
                    <a:pt x="3" y="8"/>
                    <a:pt x="7" y="8"/>
                    <a:pt x="7" y="8"/>
                  </a:cubicBezTo>
                  <a:cubicBezTo>
                    <a:pt x="9" y="8"/>
                    <a:pt x="11" y="8"/>
                    <a:pt x="12" y="8"/>
                  </a:cubicBezTo>
                  <a:cubicBezTo>
                    <a:pt x="15" y="8"/>
                    <a:pt x="18" y="8"/>
                    <a:pt x="20" y="6"/>
                  </a:cubicBezTo>
                  <a:cubicBezTo>
                    <a:pt x="20" y="5"/>
                    <a:pt x="19" y="5"/>
                    <a:pt x="18" y="5"/>
                  </a:cubicBezTo>
                  <a:cubicBezTo>
                    <a:pt x="20" y="5"/>
                    <a:pt x="22" y="5"/>
                    <a:pt x="24" y="4"/>
                  </a:cubicBezTo>
                  <a:cubicBezTo>
                    <a:pt x="22" y="2"/>
                    <a:pt x="19" y="3"/>
                    <a:pt x="16" y="2"/>
                  </a:cubicBezTo>
                  <a:cubicBezTo>
                    <a:pt x="19" y="2"/>
                    <a:pt x="14" y="1"/>
                    <a:pt x="13" y="0"/>
                  </a:cubicBezTo>
                  <a:cubicBezTo>
                    <a:pt x="11" y="0"/>
                    <a:pt x="10" y="0"/>
                    <a:pt x="9" y="0"/>
                  </a:cubicBezTo>
                  <a:cubicBezTo>
                    <a:pt x="8" y="0"/>
                    <a:pt x="2" y="0"/>
                    <a:pt x="4" y="2"/>
                  </a:cubicBezTo>
                  <a:cubicBezTo>
                    <a:pt x="3" y="3"/>
                    <a:pt x="2" y="2"/>
                    <a:pt x="1" y="3"/>
                  </a:cubicBezTo>
                  <a:cubicBezTo>
                    <a:pt x="1" y="3"/>
                    <a:pt x="2" y="3"/>
                    <a:pt x="2" y="4"/>
                  </a:cubicBezTo>
                  <a:cubicBezTo>
                    <a:pt x="0" y="5"/>
                    <a:pt x="4" y="4"/>
                    <a:pt x="1" y="5"/>
                  </a:cubicBezTo>
                  <a:cubicBezTo>
                    <a:pt x="3" y="5"/>
                    <a:pt x="5" y="5"/>
                    <a:pt x="7" y="6"/>
                  </a:cubicBezTo>
                  <a:cubicBezTo>
                    <a:pt x="5" y="8"/>
                    <a:pt x="2" y="6"/>
                    <a:pt x="0" y="7"/>
                  </a:cubicBezTo>
                  <a:cubicBezTo>
                    <a:pt x="1" y="7"/>
                    <a:pt x="2" y="8"/>
                    <a:pt x="3" y="8"/>
                  </a:cubicBezTo>
                  <a:cubicBezTo>
                    <a:pt x="2" y="8"/>
                    <a:pt x="2" y="8"/>
                    <a:pt x="3" y="9"/>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49" name="Freeform 2224">
              <a:extLst>
                <a:ext uri="{FF2B5EF4-FFF2-40B4-BE49-F238E27FC236}">
                  <a16:creationId xmlns:a16="http://schemas.microsoft.com/office/drawing/2014/main" xmlns="" id="{F9F36471-D505-4027-AA45-86A4F45B85F3}"/>
                </a:ext>
              </a:extLst>
            </p:cNvPr>
            <p:cNvSpPr>
              <a:spLocks/>
            </p:cNvSpPr>
            <p:nvPr/>
          </p:nvSpPr>
          <p:spPr bwMode="auto">
            <a:xfrm>
              <a:off x="2335738" y="1210245"/>
              <a:ext cx="66177" cy="22459"/>
            </a:xfrm>
            <a:custGeom>
              <a:avLst/>
              <a:gdLst>
                <a:gd name="T0" fmla="*/ 3 w 24"/>
                <a:gd name="T1" fmla="*/ 9 h 9"/>
                <a:gd name="T2" fmla="*/ 6 w 24"/>
                <a:gd name="T3" fmla="*/ 8 h 9"/>
                <a:gd name="T4" fmla="*/ 7 w 24"/>
                <a:gd name="T5" fmla="*/ 8 h 9"/>
                <a:gd name="T6" fmla="*/ 12 w 24"/>
                <a:gd name="T7" fmla="*/ 8 h 9"/>
                <a:gd name="T8" fmla="*/ 20 w 24"/>
                <a:gd name="T9" fmla="*/ 6 h 9"/>
                <a:gd name="T10" fmla="*/ 18 w 24"/>
                <a:gd name="T11" fmla="*/ 5 h 9"/>
                <a:gd name="T12" fmla="*/ 24 w 24"/>
                <a:gd name="T13" fmla="*/ 4 h 9"/>
                <a:gd name="T14" fmla="*/ 16 w 24"/>
                <a:gd name="T15" fmla="*/ 2 h 9"/>
                <a:gd name="T16" fmla="*/ 13 w 24"/>
                <a:gd name="T17" fmla="*/ 0 h 9"/>
                <a:gd name="T18" fmla="*/ 9 w 24"/>
                <a:gd name="T19" fmla="*/ 0 h 9"/>
                <a:gd name="T20" fmla="*/ 4 w 24"/>
                <a:gd name="T21" fmla="*/ 2 h 9"/>
                <a:gd name="T22" fmla="*/ 1 w 24"/>
                <a:gd name="T23" fmla="*/ 3 h 9"/>
                <a:gd name="T24" fmla="*/ 2 w 24"/>
                <a:gd name="T25" fmla="*/ 4 h 9"/>
                <a:gd name="T26" fmla="*/ 1 w 24"/>
                <a:gd name="T27" fmla="*/ 5 h 9"/>
                <a:gd name="T28" fmla="*/ 7 w 24"/>
                <a:gd name="T29" fmla="*/ 6 h 9"/>
                <a:gd name="T30" fmla="*/ 0 w 24"/>
                <a:gd name="T31" fmla="*/ 7 h 9"/>
                <a:gd name="T32" fmla="*/ 3 w 24"/>
                <a:gd name="T33" fmla="*/ 8 h 9"/>
                <a:gd name="T34" fmla="*/ 3 w 24"/>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9">
                  <a:moveTo>
                    <a:pt x="3" y="9"/>
                  </a:moveTo>
                  <a:cubicBezTo>
                    <a:pt x="4" y="9"/>
                    <a:pt x="5" y="8"/>
                    <a:pt x="6" y="8"/>
                  </a:cubicBezTo>
                  <a:cubicBezTo>
                    <a:pt x="3" y="8"/>
                    <a:pt x="7" y="8"/>
                    <a:pt x="7" y="8"/>
                  </a:cubicBezTo>
                  <a:cubicBezTo>
                    <a:pt x="9" y="8"/>
                    <a:pt x="11" y="8"/>
                    <a:pt x="12" y="8"/>
                  </a:cubicBezTo>
                  <a:cubicBezTo>
                    <a:pt x="15" y="8"/>
                    <a:pt x="18" y="8"/>
                    <a:pt x="20" y="6"/>
                  </a:cubicBezTo>
                  <a:cubicBezTo>
                    <a:pt x="20" y="5"/>
                    <a:pt x="19" y="5"/>
                    <a:pt x="18" y="5"/>
                  </a:cubicBezTo>
                  <a:cubicBezTo>
                    <a:pt x="20" y="5"/>
                    <a:pt x="22" y="5"/>
                    <a:pt x="24" y="4"/>
                  </a:cubicBezTo>
                  <a:cubicBezTo>
                    <a:pt x="22" y="2"/>
                    <a:pt x="19" y="3"/>
                    <a:pt x="16" y="2"/>
                  </a:cubicBezTo>
                  <a:cubicBezTo>
                    <a:pt x="19" y="2"/>
                    <a:pt x="14" y="1"/>
                    <a:pt x="13" y="0"/>
                  </a:cubicBezTo>
                  <a:cubicBezTo>
                    <a:pt x="11" y="0"/>
                    <a:pt x="10" y="0"/>
                    <a:pt x="9" y="0"/>
                  </a:cubicBezTo>
                  <a:cubicBezTo>
                    <a:pt x="8" y="0"/>
                    <a:pt x="2" y="0"/>
                    <a:pt x="4" y="2"/>
                  </a:cubicBezTo>
                  <a:cubicBezTo>
                    <a:pt x="3" y="3"/>
                    <a:pt x="2" y="2"/>
                    <a:pt x="1" y="3"/>
                  </a:cubicBezTo>
                  <a:cubicBezTo>
                    <a:pt x="1" y="3"/>
                    <a:pt x="2" y="3"/>
                    <a:pt x="2" y="4"/>
                  </a:cubicBezTo>
                  <a:cubicBezTo>
                    <a:pt x="0" y="5"/>
                    <a:pt x="4" y="4"/>
                    <a:pt x="1" y="5"/>
                  </a:cubicBezTo>
                  <a:cubicBezTo>
                    <a:pt x="3" y="5"/>
                    <a:pt x="5" y="5"/>
                    <a:pt x="7" y="6"/>
                  </a:cubicBezTo>
                  <a:cubicBezTo>
                    <a:pt x="5" y="8"/>
                    <a:pt x="2" y="6"/>
                    <a:pt x="0" y="7"/>
                  </a:cubicBezTo>
                  <a:cubicBezTo>
                    <a:pt x="1" y="7"/>
                    <a:pt x="2" y="8"/>
                    <a:pt x="3" y="8"/>
                  </a:cubicBezTo>
                  <a:cubicBezTo>
                    <a:pt x="2" y="8"/>
                    <a:pt x="2" y="8"/>
                    <a:pt x="3" y="9"/>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50" name="Freeform 2225">
              <a:extLst>
                <a:ext uri="{FF2B5EF4-FFF2-40B4-BE49-F238E27FC236}">
                  <a16:creationId xmlns:a16="http://schemas.microsoft.com/office/drawing/2014/main" xmlns="" id="{E63BF7D9-D670-451D-9239-C79F42FBB7C8}"/>
                </a:ext>
              </a:extLst>
            </p:cNvPr>
            <p:cNvSpPr>
              <a:spLocks/>
            </p:cNvSpPr>
            <p:nvPr/>
          </p:nvSpPr>
          <p:spPr bwMode="auto">
            <a:xfrm>
              <a:off x="2157690" y="1256567"/>
              <a:ext cx="127627" cy="37901"/>
            </a:xfrm>
            <a:custGeom>
              <a:avLst/>
              <a:gdLst>
                <a:gd name="T0" fmla="*/ 13 w 46"/>
                <a:gd name="T1" fmla="*/ 15 h 15"/>
                <a:gd name="T2" fmla="*/ 19 w 46"/>
                <a:gd name="T3" fmla="*/ 14 h 15"/>
                <a:gd name="T4" fmla="*/ 21 w 46"/>
                <a:gd name="T5" fmla="*/ 15 h 15"/>
                <a:gd name="T6" fmla="*/ 24 w 46"/>
                <a:gd name="T7" fmla="*/ 15 h 15"/>
                <a:gd name="T8" fmla="*/ 27 w 46"/>
                <a:gd name="T9" fmla="*/ 15 h 15"/>
                <a:gd name="T10" fmla="*/ 29 w 46"/>
                <a:gd name="T11" fmla="*/ 13 h 15"/>
                <a:gd name="T12" fmla="*/ 32 w 46"/>
                <a:gd name="T13" fmla="*/ 14 h 15"/>
                <a:gd name="T14" fmla="*/ 30 w 46"/>
                <a:gd name="T15" fmla="*/ 12 h 15"/>
                <a:gd name="T16" fmla="*/ 33 w 46"/>
                <a:gd name="T17" fmla="*/ 11 h 15"/>
                <a:gd name="T18" fmla="*/ 36 w 46"/>
                <a:gd name="T19" fmla="*/ 10 h 15"/>
                <a:gd name="T20" fmla="*/ 39 w 46"/>
                <a:gd name="T21" fmla="*/ 9 h 15"/>
                <a:gd name="T22" fmla="*/ 37 w 46"/>
                <a:gd name="T23" fmla="*/ 8 h 15"/>
                <a:gd name="T24" fmla="*/ 40 w 46"/>
                <a:gd name="T25" fmla="*/ 7 h 15"/>
                <a:gd name="T26" fmla="*/ 42 w 46"/>
                <a:gd name="T27" fmla="*/ 6 h 15"/>
                <a:gd name="T28" fmla="*/ 44 w 46"/>
                <a:gd name="T29" fmla="*/ 5 h 15"/>
                <a:gd name="T30" fmla="*/ 46 w 46"/>
                <a:gd name="T31" fmla="*/ 2 h 15"/>
                <a:gd name="T32" fmla="*/ 43 w 46"/>
                <a:gd name="T33" fmla="*/ 1 h 15"/>
                <a:gd name="T34" fmla="*/ 40 w 46"/>
                <a:gd name="T35" fmla="*/ 0 h 15"/>
                <a:gd name="T36" fmla="*/ 42 w 46"/>
                <a:gd name="T37" fmla="*/ 0 h 15"/>
                <a:gd name="T38" fmla="*/ 38 w 46"/>
                <a:gd name="T39" fmla="*/ 1 h 15"/>
                <a:gd name="T40" fmla="*/ 36 w 46"/>
                <a:gd name="T41" fmla="*/ 2 h 15"/>
                <a:gd name="T42" fmla="*/ 35 w 46"/>
                <a:gd name="T43" fmla="*/ 1 h 15"/>
                <a:gd name="T44" fmla="*/ 32 w 46"/>
                <a:gd name="T45" fmla="*/ 0 h 15"/>
                <a:gd name="T46" fmla="*/ 26 w 46"/>
                <a:gd name="T47" fmla="*/ 1 h 15"/>
                <a:gd name="T48" fmla="*/ 24 w 46"/>
                <a:gd name="T49" fmla="*/ 2 h 15"/>
                <a:gd name="T50" fmla="*/ 28 w 46"/>
                <a:gd name="T51" fmla="*/ 3 h 15"/>
                <a:gd name="T52" fmla="*/ 24 w 46"/>
                <a:gd name="T53" fmla="*/ 3 h 15"/>
                <a:gd name="T54" fmla="*/ 29 w 46"/>
                <a:gd name="T55" fmla="*/ 5 h 15"/>
                <a:gd name="T56" fmla="*/ 25 w 46"/>
                <a:gd name="T57" fmla="*/ 6 h 15"/>
                <a:gd name="T58" fmla="*/ 27 w 46"/>
                <a:gd name="T59" fmla="*/ 6 h 15"/>
                <a:gd name="T60" fmla="*/ 22 w 46"/>
                <a:gd name="T61" fmla="*/ 7 h 15"/>
                <a:gd name="T62" fmla="*/ 23 w 46"/>
                <a:gd name="T63" fmla="*/ 5 h 15"/>
                <a:gd name="T64" fmla="*/ 21 w 46"/>
                <a:gd name="T65" fmla="*/ 5 h 15"/>
                <a:gd name="T66" fmla="*/ 20 w 46"/>
                <a:gd name="T67" fmla="*/ 4 h 15"/>
                <a:gd name="T68" fmla="*/ 18 w 46"/>
                <a:gd name="T69" fmla="*/ 2 h 15"/>
                <a:gd name="T70" fmla="*/ 12 w 46"/>
                <a:gd name="T71" fmla="*/ 4 h 15"/>
                <a:gd name="T72" fmla="*/ 18 w 46"/>
                <a:gd name="T73" fmla="*/ 4 h 15"/>
                <a:gd name="T74" fmla="*/ 12 w 46"/>
                <a:gd name="T75" fmla="*/ 6 h 15"/>
                <a:gd name="T76" fmla="*/ 14 w 46"/>
                <a:gd name="T77" fmla="*/ 6 h 15"/>
                <a:gd name="T78" fmla="*/ 12 w 46"/>
                <a:gd name="T79" fmla="*/ 7 h 15"/>
                <a:gd name="T80" fmla="*/ 15 w 46"/>
                <a:gd name="T81" fmla="*/ 8 h 15"/>
                <a:gd name="T82" fmla="*/ 5 w 46"/>
                <a:gd name="T83" fmla="*/ 8 h 15"/>
                <a:gd name="T84" fmla="*/ 3 w 46"/>
                <a:gd name="T85" fmla="*/ 9 h 15"/>
                <a:gd name="T86" fmla="*/ 0 w 46"/>
                <a:gd name="T87" fmla="*/ 10 h 15"/>
                <a:gd name="T88" fmla="*/ 13 w 46"/>
                <a:gd name="T89" fmla="*/ 10 h 15"/>
                <a:gd name="T90" fmla="*/ 28 w 46"/>
                <a:gd name="T91" fmla="*/ 9 h 15"/>
                <a:gd name="T92" fmla="*/ 24 w 46"/>
                <a:gd name="T93" fmla="*/ 9 h 15"/>
                <a:gd name="T94" fmla="*/ 20 w 46"/>
                <a:gd name="T95" fmla="*/ 10 h 15"/>
                <a:gd name="T96" fmla="*/ 17 w 46"/>
                <a:gd name="T97" fmla="*/ 10 h 15"/>
                <a:gd name="T98" fmla="*/ 19 w 46"/>
                <a:gd name="T99" fmla="*/ 10 h 15"/>
                <a:gd name="T100" fmla="*/ 16 w 46"/>
                <a:gd name="T101" fmla="*/ 11 h 15"/>
                <a:gd name="T102" fmla="*/ 13 w 46"/>
                <a:gd name="T103" fmla="*/ 11 h 15"/>
                <a:gd name="T104" fmla="*/ 12 w 46"/>
                <a:gd name="T105" fmla="*/ 12 h 15"/>
                <a:gd name="T106" fmla="*/ 14 w 46"/>
                <a:gd name="T107" fmla="*/ 12 h 15"/>
                <a:gd name="T108" fmla="*/ 16 w 46"/>
                <a:gd name="T109" fmla="*/ 13 h 15"/>
                <a:gd name="T110" fmla="*/ 11 w 46"/>
                <a:gd name="T111" fmla="*/ 13 h 15"/>
                <a:gd name="T112" fmla="*/ 13 w 46"/>
                <a:gd name="T11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 h="15">
                  <a:moveTo>
                    <a:pt x="13" y="15"/>
                  </a:moveTo>
                  <a:cubicBezTo>
                    <a:pt x="15" y="15"/>
                    <a:pt x="17" y="15"/>
                    <a:pt x="19" y="14"/>
                  </a:cubicBezTo>
                  <a:cubicBezTo>
                    <a:pt x="16" y="15"/>
                    <a:pt x="20" y="15"/>
                    <a:pt x="21" y="15"/>
                  </a:cubicBezTo>
                  <a:cubicBezTo>
                    <a:pt x="22" y="14"/>
                    <a:pt x="23" y="15"/>
                    <a:pt x="24" y="15"/>
                  </a:cubicBezTo>
                  <a:cubicBezTo>
                    <a:pt x="25" y="15"/>
                    <a:pt x="26" y="15"/>
                    <a:pt x="27" y="15"/>
                  </a:cubicBezTo>
                  <a:cubicBezTo>
                    <a:pt x="28" y="15"/>
                    <a:pt x="29" y="13"/>
                    <a:pt x="29" y="13"/>
                  </a:cubicBezTo>
                  <a:cubicBezTo>
                    <a:pt x="29" y="15"/>
                    <a:pt x="31" y="14"/>
                    <a:pt x="32" y="14"/>
                  </a:cubicBezTo>
                  <a:cubicBezTo>
                    <a:pt x="32" y="13"/>
                    <a:pt x="31" y="13"/>
                    <a:pt x="30" y="12"/>
                  </a:cubicBezTo>
                  <a:cubicBezTo>
                    <a:pt x="31" y="12"/>
                    <a:pt x="32" y="11"/>
                    <a:pt x="33" y="11"/>
                  </a:cubicBezTo>
                  <a:cubicBezTo>
                    <a:pt x="31" y="11"/>
                    <a:pt x="35" y="10"/>
                    <a:pt x="36" y="10"/>
                  </a:cubicBezTo>
                  <a:cubicBezTo>
                    <a:pt x="36" y="12"/>
                    <a:pt x="38" y="9"/>
                    <a:pt x="39" y="9"/>
                  </a:cubicBezTo>
                  <a:cubicBezTo>
                    <a:pt x="38" y="9"/>
                    <a:pt x="38" y="9"/>
                    <a:pt x="37" y="8"/>
                  </a:cubicBezTo>
                  <a:cubicBezTo>
                    <a:pt x="38" y="8"/>
                    <a:pt x="39" y="8"/>
                    <a:pt x="40" y="7"/>
                  </a:cubicBezTo>
                  <a:cubicBezTo>
                    <a:pt x="41" y="6"/>
                    <a:pt x="41" y="6"/>
                    <a:pt x="42" y="6"/>
                  </a:cubicBezTo>
                  <a:cubicBezTo>
                    <a:pt x="42" y="5"/>
                    <a:pt x="43" y="5"/>
                    <a:pt x="44" y="5"/>
                  </a:cubicBezTo>
                  <a:cubicBezTo>
                    <a:pt x="45" y="4"/>
                    <a:pt x="44" y="2"/>
                    <a:pt x="46" y="2"/>
                  </a:cubicBezTo>
                  <a:cubicBezTo>
                    <a:pt x="45" y="1"/>
                    <a:pt x="44" y="1"/>
                    <a:pt x="43" y="1"/>
                  </a:cubicBezTo>
                  <a:cubicBezTo>
                    <a:pt x="45" y="1"/>
                    <a:pt x="41" y="0"/>
                    <a:pt x="40" y="0"/>
                  </a:cubicBezTo>
                  <a:cubicBezTo>
                    <a:pt x="41" y="0"/>
                    <a:pt x="42" y="0"/>
                    <a:pt x="42" y="0"/>
                  </a:cubicBezTo>
                  <a:cubicBezTo>
                    <a:pt x="41" y="0"/>
                    <a:pt x="39" y="0"/>
                    <a:pt x="38" y="1"/>
                  </a:cubicBezTo>
                  <a:cubicBezTo>
                    <a:pt x="37" y="2"/>
                    <a:pt x="37" y="2"/>
                    <a:pt x="36" y="2"/>
                  </a:cubicBezTo>
                  <a:cubicBezTo>
                    <a:pt x="36" y="1"/>
                    <a:pt x="36" y="1"/>
                    <a:pt x="35" y="1"/>
                  </a:cubicBezTo>
                  <a:cubicBezTo>
                    <a:pt x="34" y="1"/>
                    <a:pt x="33" y="0"/>
                    <a:pt x="32" y="0"/>
                  </a:cubicBezTo>
                  <a:cubicBezTo>
                    <a:pt x="30" y="0"/>
                    <a:pt x="28" y="0"/>
                    <a:pt x="26" y="1"/>
                  </a:cubicBezTo>
                  <a:cubicBezTo>
                    <a:pt x="26" y="1"/>
                    <a:pt x="23" y="1"/>
                    <a:pt x="24" y="2"/>
                  </a:cubicBezTo>
                  <a:cubicBezTo>
                    <a:pt x="24" y="3"/>
                    <a:pt x="27" y="2"/>
                    <a:pt x="28" y="3"/>
                  </a:cubicBezTo>
                  <a:cubicBezTo>
                    <a:pt x="27" y="4"/>
                    <a:pt x="25" y="3"/>
                    <a:pt x="24" y="3"/>
                  </a:cubicBezTo>
                  <a:cubicBezTo>
                    <a:pt x="25" y="4"/>
                    <a:pt x="28" y="5"/>
                    <a:pt x="29" y="5"/>
                  </a:cubicBezTo>
                  <a:cubicBezTo>
                    <a:pt x="27" y="5"/>
                    <a:pt x="25" y="4"/>
                    <a:pt x="25" y="6"/>
                  </a:cubicBezTo>
                  <a:cubicBezTo>
                    <a:pt x="25" y="6"/>
                    <a:pt x="26" y="6"/>
                    <a:pt x="27" y="6"/>
                  </a:cubicBezTo>
                  <a:cubicBezTo>
                    <a:pt x="25" y="7"/>
                    <a:pt x="24" y="7"/>
                    <a:pt x="22" y="7"/>
                  </a:cubicBezTo>
                  <a:cubicBezTo>
                    <a:pt x="24" y="5"/>
                    <a:pt x="20" y="5"/>
                    <a:pt x="23" y="5"/>
                  </a:cubicBezTo>
                  <a:cubicBezTo>
                    <a:pt x="22" y="5"/>
                    <a:pt x="21" y="5"/>
                    <a:pt x="21" y="5"/>
                  </a:cubicBezTo>
                  <a:cubicBezTo>
                    <a:pt x="21" y="4"/>
                    <a:pt x="21" y="4"/>
                    <a:pt x="20" y="4"/>
                  </a:cubicBezTo>
                  <a:cubicBezTo>
                    <a:pt x="21" y="3"/>
                    <a:pt x="19" y="2"/>
                    <a:pt x="18" y="2"/>
                  </a:cubicBezTo>
                  <a:cubicBezTo>
                    <a:pt x="16" y="2"/>
                    <a:pt x="14" y="2"/>
                    <a:pt x="12" y="4"/>
                  </a:cubicBezTo>
                  <a:cubicBezTo>
                    <a:pt x="14" y="4"/>
                    <a:pt x="16" y="4"/>
                    <a:pt x="18" y="4"/>
                  </a:cubicBezTo>
                  <a:cubicBezTo>
                    <a:pt x="17" y="4"/>
                    <a:pt x="11" y="5"/>
                    <a:pt x="12" y="6"/>
                  </a:cubicBezTo>
                  <a:cubicBezTo>
                    <a:pt x="13" y="6"/>
                    <a:pt x="14" y="6"/>
                    <a:pt x="14" y="6"/>
                  </a:cubicBezTo>
                  <a:cubicBezTo>
                    <a:pt x="14" y="6"/>
                    <a:pt x="13" y="6"/>
                    <a:pt x="12" y="7"/>
                  </a:cubicBezTo>
                  <a:cubicBezTo>
                    <a:pt x="13" y="8"/>
                    <a:pt x="14" y="8"/>
                    <a:pt x="15" y="8"/>
                  </a:cubicBezTo>
                  <a:cubicBezTo>
                    <a:pt x="12" y="9"/>
                    <a:pt x="9" y="6"/>
                    <a:pt x="5" y="8"/>
                  </a:cubicBezTo>
                  <a:cubicBezTo>
                    <a:pt x="8" y="8"/>
                    <a:pt x="4" y="9"/>
                    <a:pt x="3" y="9"/>
                  </a:cubicBezTo>
                  <a:cubicBezTo>
                    <a:pt x="2" y="9"/>
                    <a:pt x="0" y="9"/>
                    <a:pt x="0" y="10"/>
                  </a:cubicBezTo>
                  <a:cubicBezTo>
                    <a:pt x="4" y="11"/>
                    <a:pt x="9" y="10"/>
                    <a:pt x="13" y="10"/>
                  </a:cubicBezTo>
                  <a:cubicBezTo>
                    <a:pt x="18" y="9"/>
                    <a:pt x="23" y="9"/>
                    <a:pt x="28" y="9"/>
                  </a:cubicBezTo>
                  <a:cubicBezTo>
                    <a:pt x="27" y="9"/>
                    <a:pt x="25" y="9"/>
                    <a:pt x="24" y="9"/>
                  </a:cubicBezTo>
                  <a:cubicBezTo>
                    <a:pt x="23" y="9"/>
                    <a:pt x="18" y="10"/>
                    <a:pt x="20" y="10"/>
                  </a:cubicBezTo>
                  <a:cubicBezTo>
                    <a:pt x="19" y="10"/>
                    <a:pt x="18" y="10"/>
                    <a:pt x="17" y="10"/>
                  </a:cubicBezTo>
                  <a:cubicBezTo>
                    <a:pt x="17" y="10"/>
                    <a:pt x="18" y="10"/>
                    <a:pt x="19" y="10"/>
                  </a:cubicBezTo>
                  <a:cubicBezTo>
                    <a:pt x="18" y="11"/>
                    <a:pt x="17" y="11"/>
                    <a:pt x="16" y="11"/>
                  </a:cubicBezTo>
                  <a:cubicBezTo>
                    <a:pt x="19" y="11"/>
                    <a:pt x="14" y="11"/>
                    <a:pt x="13" y="11"/>
                  </a:cubicBezTo>
                  <a:cubicBezTo>
                    <a:pt x="16" y="12"/>
                    <a:pt x="13" y="12"/>
                    <a:pt x="12" y="12"/>
                  </a:cubicBezTo>
                  <a:cubicBezTo>
                    <a:pt x="13" y="12"/>
                    <a:pt x="13" y="12"/>
                    <a:pt x="14" y="12"/>
                  </a:cubicBezTo>
                  <a:cubicBezTo>
                    <a:pt x="11" y="13"/>
                    <a:pt x="15" y="13"/>
                    <a:pt x="16" y="13"/>
                  </a:cubicBezTo>
                  <a:cubicBezTo>
                    <a:pt x="14" y="13"/>
                    <a:pt x="12" y="12"/>
                    <a:pt x="11" y="13"/>
                  </a:cubicBezTo>
                  <a:cubicBezTo>
                    <a:pt x="11" y="14"/>
                    <a:pt x="12" y="15"/>
                    <a:pt x="13" y="15"/>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51" name="Freeform 2226">
              <a:extLst>
                <a:ext uri="{FF2B5EF4-FFF2-40B4-BE49-F238E27FC236}">
                  <a16:creationId xmlns:a16="http://schemas.microsoft.com/office/drawing/2014/main" xmlns="" id="{3DCF6377-EBC7-429B-97B0-BA6BADF6C39F}"/>
                </a:ext>
              </a:extLst>
            </p:cNvPr>
            <p:cNvSpPr>
              <a:spLocks/>
            </p:cNvSpPr>
            <p:nvPr/>
          </p:nvSpPr>
          <p:spPr bwMode="auto">
            <a:xfrm>
              <a:off x="2157690" y="1256567"/>
              <a:ext cx="127627" cy="37901"/>
            </a:xfrm>
            <a:custGeom>
              <a:avLst/>
              <a:gdLst>
                <a:gd name="T0" fmla="*/ 13 w 46"/>
                <a:gd name="T1" fmla="*/ 15 h 15"/>
                <a:gd name="T2" fmla="*/ 19 w 46"/>
                <a:gd name="T3" fmla="*/ 14 h 15"/>
                <a:gd name="T4" fmla="*/ 21 w 46"/>
                <a:gd name="T5" fmla="*/ 15 h 15"/>
                <a:gd name="T6" fmla="*/ 24 w 46"/>
                <a:gd name="T7" fmla="*/ 15 h 15"/>
                <a:gd name="T8" fmla="*/ 27 w 46"/>
                <a:gd name="T9" fmla="*/ 15 h 15"/>
                <a:gd name="T10" fmla="*/ 29 w 46"/>
                <a:gd name="T11" fmla="*/ 13 h 15"/>
                <a:gd name="T12" fmla="*/ 32 w 46"/>
                <a:gd name="T13" fmla="*/ 14 h 15"/>
                <a:gd name="T14" fmla="*/ 30 w 46"/>
                <a:gd name="T15" fmla="*/ 12 h 15"/>
                <a:gd name="T16" fmla="*/ 33 w 46"/>
                <a:gd name="T17" fmla="*/ 11 h 15"/>
                <a:gd name="T18" fmla="*/ 36 w 46"/>
                <a:gd name="T19" fmla="*/ 10 h 15"/>
                <a:gd name="T20" fmla="*/ 39 w 46"/>
                <a:gd name="T21" fmla="*/ 9 h 15"/>
                <a:gd name="T22" fmla="*/ 37 w 46"/>
                <a:gd name="T23" fmla="*/ 8 h 15"/>
                <a:gd name="T24" fmla="*/ 40 w 46"/>
                <a:gd name="T25" fmla="*/ 7 h 15"/>
                <a:gd name="T26" fmla="*/ 42 w 46"/>
                <a:gd name="T27" fmla="*/ 6 h 15"/>
                <a:gd name="T28" fmla="*/ 44 w 46"/>
                <a:gd name="T29" fmla="*/ 5 h 15"/>
                <a:gd name="T30" fmla="*/ 46 w 46"/>
                <a:gd name="T31" fmla="*/ 2 h 15"/>
                <a:gd name="T32" fmla="*/ 43 w 46"/>
                <a:gd name="T33" fmla="*/ 1 h 15"/>
                <a:gd name="T34" fmla="*/ 40 w 46"/>
                <a:gd name="T35" fmla="*/ 0 h 15"/>
                <a:gd name="T36" fmla="*/ 42 w 46"/>
                <a:gd name="T37" fmla="*/ 0 h 15"/>
                <a:gd name="T38" fmla="*/ 38 w 46"/>
                <a:gd name="T39" fmla="*/ 1 h 15"/>
                <a:gd name="T40" fmla="*/ 36 w 46"/>
                <a:gd name="T41" fmla="*/ 2 h 15"/>
                <a:gd name="T42" fmla="*/ 35 w 46"/>
                <a:gd name="T43" fmla="*/ 1 h 15"/>
                <a:gd name="T44" fmla="*/ 32 w 46"/>
                <a:gd name="T45" fmla="*/ 0 h 15"/>
                <a:gd name="T46" fmla="*/ 26 w 46"/>
                <a:gd name="T47" fmla="*/ 1 h 15"/>
                <a:gd name="T48" fmla="*/ 24 w 46"/>
                <a:gd name="T49" fmla="*/ 2 h 15"/>
                <a:gd name="T50" fmla="*/ 28 w 46"/>
                <a:gd name="T51" fmla="*/ 3 h 15"/>
                <a:gd name="T52" fmla="*/ 24 w 46"/>
                <a:gd name="T53" fmla="*/ 3 h 15"/>
                <a:gd name="T54" fmla="*/ 29 w 46"/>
                <a:gd name="T55" fmla="*/ 5 h 15"/>
                <a:gd name="T56" fmla="*/ 25 w 46"/>
                <a:gd name="T57" fmla="*/ 6 h 15"/>
                <a:gd name="T58" fmla="*/ 27 w 46"/>
                <a:gd name="T59" fmla="*/ 6 h 15"/>
                <a:gd name="T60" fmla="*/ 22 w 46"/>
                <a:gd name="T61" fmla="*/ 7 h 15"/>
                <a:gd name="T62" fmla="*/ 23 w 46"/>
                <a:gd name="T63" fmla="*/ 5 h 15"/>
                <a:gd name="T64" fmla="*/ 21 w 46"/>
                <a:gd name="T65" fmla="*/ 5 h 15"/>
                <a:gd name="T66" fmla="*/ 20 w 46"/>
                <a:gd name="T67" fmla="*/ 4 h 15"/>
                <a:gd name="T68" fmla="*/ 18 w 46"/>
                <a:gd name="T69" fmla="*/ 2 h 15"/>
                <a:gd name="T70" fmla="*/ 12 w 46"/>
                <a:gd name="T71" fmla="*/ 4 h 15"/>
                <a:gd name="T72" fmla="*/ 18 w 46"/>
                <a:gd name="T73" fmla="*/ 4 h 15"/>
                <a:gd name="T74" fmla="*/ 12 w 46"/>
                <a:gd name="T75" fmla="*/ 6 h 15"/>
                <a:gd name="T76" fmla="*/ 14 w 46"/>
                <a:gd name="T77" fmla="*/ 6 h 15"/>
                <a:gd name="T78" fmla="*/ 12 w 46"/>
                <a:gd name="T79" fmla="*/ 7 h 15"/>
                <a:gd name="T80" fmla="*/ 15 w 46"/>
                <a:gd name="T81" fmla="*/ 8 h 15"/>
                <a:gd name="T82" fmla="*/ 5 w 46"/>
                <a:gd name="T83" fmla="*/ 8 h 15"/>
                <a:gd name="T84" fmla="*/ 3 w 46"/>
                <a:gd name="T85" fmla="*/ 9 h 15"/>
                <a:gd name="T86" fmla="*/ 0 w 46"/>
                <a:gd name="T87" fmla="*/ 10 h 15"/>
                <a:gd name="T88" fmla="*/ 13 w 46"/>
                <a:gd name="T89" fmla="*/ 10 h 15"/>
                <a:gd name="T90" fmla="*/ 28 w 46"/>
                <a:gd name="T91" fmla="*/ 9 h 15"/>
                <a:gd name="T92" fmla="*/ 24 w 46"/>
                <a:gd name="T93" fmla="*/ 9 h 15"/>
                <a:gd name="T94" fmla="*/ 20 w 46"/>
                <a:gd name="T95" fmla="*/ 10 h 15"/>
                <a:gd name="T96" fmla="*/ 17 w 46"/>
                <a:gd name="T97" fmla="*/ 10 h 15"/>
                <a:gd name="T98" fmla="*/ 19 w 46"/>
                <a:gd name="T99" fmla="*/ 10 h 15"/>
                <a:gd name="T100" fmla="*/ 16 w 46"/>
                <a:gd name="T101" fmla="*/ 11 h 15"/>
                <a:gd name="T102" fmla="*/ 13 w 46"/>
                <a:gd name="T103" fmla="*/ 11 h 15"/>
                <a:gd name="T104" fmla="*/ 12 w 46"/>
                <a:gd name="T105" fmla="*/ 12 h 15"/>
                <a:gd name="T106" fmla="*/ 14 w 46"/>
                <a:gd name="T107" fmla="*/ 12 h 15"/>
                <a:gd name="T108" fmla="*/ 16 w 46"/>
                <a:gd name="T109" fmla="*/ 13 h 15"/>
                <a:gd name="T110" fmla="*/ 11 w 46"/>
                <a:gd name="T111" fmla="*/ 13 h 15"/>
                <a:gd name="T112" fmla="*/ 13 w 46"/>
                <a:gd name="T11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 h="15">
                  <a:moveTo>
                    <a:pt x="13" y="15"/>
                  </a:moveTo>
                  <a:cubicBezTo>
                    <a:pt x="15" y="15"/>
                    <a:pt x="17" y="15"/>
                    <a:pt x="19" y="14"/>
                  </a:cubicBezTo>
                  <a:cubicBezTo>
                    <a:pt x="16" y="15"/>
                    <a:pt x="20" y="15"/>
                    <a:pt x="21" y="15"/>
                  </a:cubicBezTo>
                  <a:cubicBezTo>
                    <a:pt x="22" y="14"/>
                    <a:pt x="23" y="15"/>
                    <a:pt x="24" y="15"/>
                  </a:cubicBezTo>
                  <a:cubicBezTo>
                    <a:pt x="25" y="15"/>
                    <a:pt x="26" y="15"/>
                    <a:pt x="27" y="15"/>
                  </a:cubicBezTo>
                  <a:cubicBezTo>
                    <a:pt x="28" y="15"/>
                    <a:pt x="29" y="13"/>
                    <a:pt x="29" y="13"/>
                  </a:cubicBezTo>
                  <a:cubicBezTo>
                    <a:pt x="29" y="15"/>
                    <a:pt x="31" y="14"/>
                    <a:pt x="32" y="14"/>
                  </a:cubicBezTo>
                  <a:cubicBezTo>
                    <a:pt x="32" y="13"/>
                    <a:pt x="31" y="13"/>
                    <a:pt x="30" y="12"/>
                  </a:cubicBezTo>
                  <a:cubicBezTo>
                    <a:pt x="31" y="12"/>
                    <a:pt x="32" y="11"/>
                    <a:pt x="33" y="11"/>
                  </a:cubicBezTo>
                  <a:cubicBezTo>
                    <a:pt x="31" y="11"/>
                    <a:pt x="35" y="10"/>
                    <a:pt x="36" y="10"/>
                  </a:cubicBezTo>
                  <a:cubicBezTo>
                    <a:pt x="36" y="12"/>
                    <a:pt x="38" y="9"/>
                    <a:pt x="39" y="9"/>
                  </a:cubicBezTo>
                  <a:cubicBezTo>
                    <a:pt x="38" y="9"/>
                    <a:pt x="38" y="9"/>
                    <a:pt x="37" y="8"/>
                  </a:cubicBezTo>
                  <a:cubicBezTo>
                    <a:pt x="38" y="8"/>
                    <a:pt x="39" y="8"/>
                    <a:pt x="40" y="7"/>
                  </a:cubicBezTo>
                  <a:cubicBezTo>
                    <a:pt x="41" y="6"/>
                    <a:pt x="41" y="6"/>
                    <a:pt x="42" y="6"/>
                  </a:cubicBezTo>
                  <a:cubicBezTo>
                    <a:pt x="42" y="5"/>
                    <a:pt x="43" y="5"/>
                    <a:pt x="44" y="5"/>
                  </a:cubicBezTo>
                  <a:cubicBezTo>
                    <a:pt x="45" y="4"/>
                    <a:pt x="44" y="2"/>
                    <a:pt x="46" y="2"/>
                  </a:cubicBezTo>
                  <a:cubicBezTo>
                    <a:pt x="45" y="1"/>
                    <a:pt x="44" y="1"/>
                    <a:pt x="43" y="1"/>
                  </a:cubicBezTo>
                  <a:cubicBezTo>
                    <a:pt x="45" y="1"/>
                    <a:pt x="41" y="0"/>
                    <a:pt x="40" y="0"/>
                  </a:cubicBezTo>
                  <a:cubicBezTo>
                    <a:pt x="41" y="0"/>
                    <a:pt x="42" y="0"/>
                    <a:pt x="42" y="0"/>
                  </a:cubicBezTo>
                  <a:cubicBezTo>
                    <a:pt x="41" y="0"/>
                    <a:pt x="39" y="0"/>
                    <a:pt x="38" y="1"/>
                  </a:cubicBezTo>
                  <a:cubicBezTo>
                    <a:pt x="37" y="2"/>
                    <a:pt x="37" y="2"/>
                    <a:pt x="36" y="2"/>
                  </a:cubicBezTo>
                  <a:cubicBezTo>
                    <a:pt x="36" y="1"/>
                    <a:pt x="36" y="1"/>
                    <a:pt x="35" y="1"/>
                  </a:cubicBezTo>
                  <a:cubicBezTo>
                    <a:pt x="34" y="1"/>
                    <a:pt x="33" y="0"/>
                    <a:pt x="32" y="0"/>
                  </a:cubicBezTo>
                  <a:cubicBezTo>
                    <a:pt x="30" y="0"/>
                    <a:pt x="28" y="0"/>
                    <a:pt x="26" y="1"/>
                  </a:cubicBezTo>
                  <a:cubicBezTo>
                    <a:pt x="26" y="1"/>
                    <a:pt x="23" y="1"/>
                    <a:pt x="24" y="2"/>
                  </a:cubicBezTo>
                  <a:cubicBezTo>
                    <a:pt x="24" y="3"/>
                    <a:pt x="27" y="2"/>
                    <a:pt x="28" y="3"/>
                  </a:cubicBezTo>
                  <a:cubicBezTo>
                    <a:pt x="27" y="4"/>
                    <a:pt x="25" y="3"/>
                    <a:pt x="24" y="3"/>
                  </a:cubicBezTo>
                  <a:cubicBezTo>
                    <a:pt x="25" y="4"/>
                    <a:pt x="28" y="5"/>
                    <a:pt x="29" y="5"/>
                  </a:cubicBezTo>
                  <a:cubicBezTo>
                    <a:pt x="27" y="5"/>
                    <a:pt x="25" y="4"/>
                    <a:pt x="25" y="6"/>
                  </a:cubicBezTo>
                  <a:cubicBezTo>
                    <a:pt x="25" y="6"/>
                    <a:pt x="26" y="6"/>
                    <a:pt x="27" y="6"/>
                  </a:cubicBezTo>
                  <a:cubicBezTo>
                    <a:pt x="25" y="7"/>
                    <a:pt x="24" y="7"/>
                    <a:pt x="22" y="7"/>
                  </a:cubicBezTo>
                  <a:cubicBezTo>
                    <a:pt x="24" y="5"/>
                    <a:pt x="20" y="5"/>
                    <a:pt x="23" y="5"/>
                  </a:cubicBezTo>
                  <a:cubicBezTo>
                    <a:pt x="22" y="5"/>
                    <a:pt x="21" y="5"/>
                    <a:pt x="21" y="5"/>
                  </a:cubicBezTo>
                  <a:cubicBezTo>
                    <a:pt x="21" y="4"/>
                    <a:pt x="21" y="4"/>
                    <a:pt x="20" y="4"/>
                  </a:cubicBezTo>
                  <a:cubicBezTo>
                    <a:pt x="21" y="3"/>
                    <a:pt x="19" y="2"/>
                    <a:pt x="18" y="2"/>
                  </a:cubicBezTo>
                  <a:cubicBezTo>
                    <a:pt x="16" y="2"/>
                    <a:pt x="14" y="2"/>
                    <a:pt x="12" y="4"/>
                  </a:cubicBezTo>
                  <a:cubicBezTo>
                    <a:pt x="14" y="4"/>
                    <a:pt x="16" y="4"/>
                    <a:pt x="18" y="4"/>
                  </a:cubicBezTo>
                  <a:cubicBezTo>
                    <a:pt x="17" y="4"/>
                    <a:pt x="11" y="5"/>
                    <a:pt x="12" y="6"/>
                  </a:cubicBezTo>
                  <a:cubicBezTo>
                    <a:pt x="13" y="6"/>
                    <a:pt x="14" y="6"/>
                    <a:pt x="14" y="6"/>
                  </a:cubicBezTo>
                  <a:cubicBezTo>
                    <a:pt x="14" y="6"/>
                    <a:pt x="13" y="6"/>
                    <a:pt x="12" y="7"/>
                  </a:cubicBezTo>
                  <a:cubicBezTo>
                    <a:pt x="13" y="8"/>
                    <a:pt x="14" y="8"/>
                    <a:pt x="15" y="8"/>
                  </a:cubicBezTo>
                  <a:cubicBezTo>
                    <a:pt x="12" y="9"/>
                    <a:pt x="9" y="6"/>
                    <a:pt x="5" y="8"/>
                  </a:cubicBezTo>
                  <a:cubicBezTo>
                    <a:pt x="8" y="8"/>
                    <a:pt x="4" y="9"/>
                    <a:pt x="3" y="9"/>
                  </a:cubicBezTo>
                  <a:cubicBezTo>
                    <a:pt x="2" y="9"/>
                    <a:pt x="0" y="9"/>
                    <a:pt x="0" y="10"/>
                  </a:cubicBezTo>
                  <a:cubicBezTo>
                    <a:pt x="4" y="11"/>
                    <a:pt x="9" y="10"/>
                    <a:pt x="13" y="10"/>
                  </a:cubicBezTo>
                  <a:cubicBezTo>
                    <a:pt x="18" y="9"/>
                    <a:pt x="23" y="9"/>
                    <a:pt x="28" y="9"/>
                  </a:cubicBezTo>
                  <a:cubicBezTo>
                    <a:pt x="27" y="9"/>
                    <a:pt x="25" y="9"/>
                    <a:pt x="24" y="9"/>
                  </a:cubicBezTo>
                  <a:cubicBezTo>
                    <a:pt x="23" y="9"/>
                    <a:pt x="18" y="10"/>
                    <a:pt x="20" y="10"/>
                  </a:cubicBezTo>
                  <a:cubicBezTo>
                    <a:pt x="19" y="10"/>
                    <a:pt x="18" y="10"/>
                    <a:pt x="17" y="10"/>
                  </a:cubicBezTo>
                  <a:cubicBezTo>
                    <a:pt x="17" y="10"/>
                    <a:pt x="18" y="10"/>
                    <a:pt x="19" y="10"/>
                  </a:cubicBezTo>
                  <a:cubicBezTo>
                    <a:pt x="18" y="11"/>
                    <a:pt x="17" y="11"/>
                    <a:pt x="16" y="11"/>
                  </a:cubicBezTo>
                  <a:cubicBezTo>
                    <a:pt x="19" y="11"/>
                    <a:pt x="14" y="11"/>
                    <a:pt x="13" y="11"/>
                  </a:cubicBezTo>
                  <a:cubicBezTo>
                    <a:pt x="16" y="12"/>
                    <a:pt x="13" y="12"/>
                    <a:pt x="12" y="12"/>
                  </a:cubicBezTo>
                  <a:cubicBezTo>
                    <a:pt x="13" y="12"/>
                    <a:pt x="13" y="12"/>
                    <a:pt x="14" y="12"/>
                  </a:cubicBezTo>
                  <a:cubicBezTo>
                    <a:pt x="11" y="13"/>
                    <a:pt x="15" y="13"/>
                    <a:pt x="16" y="13"/>
                  </a:cubicBezTo>
                  <a:cubicBezTo>
                    <a:pt x="14" y="13"/>
                    <a:pt x="12" y="12"/>
                    <a:pt x="11" y="13"/>
                  </a:cubicBezTo>
                  <a:cubicBezTo>
                    <a:pt x="11" y="14"/>
                    <a:pt x="12" y="15"/>
                    <a:pt x="13" y="1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52" name="Freeform 2227">
              <a:extLst>
                <a:ext uri="{FF2B5EF4-FFF2-40B4-BE49-F238E27FC236}">
                  <a16:creationId xmlns:a16="http://schemas.microsoft.com/office/drawing/2014/main" xmlns="" id="{89B34F58-4632-40A0-8F1C-A2C003015A82}"/>
                </a:ext>
              </a:extLst>
            </p:cNvPr>
            <p:cNvSpPr>
              <a:spLocks/>
            </p:cNvSpPr>
            <p:nvPr/>
          </p:nvSpPr>
          <p:spPr bwMode="auto">
            <a:xfrm>
              <a:off x="2171871" y="1314119"/>
              <a:ext cx="40966" cy="7019"/>
            </a:xfrm>
            <a:custGeom>
              <a:avLst/>
              <a:gdLst>
                <a:gd name="T0" fmla="*/ 15 w 15"/>
                <a:gd name="T1" fmla="*/ 1 h 3"/>
                <a:gd name="T2" fmla="*/ 8 w 15"/>
                <a:gd name="T3" fmla="*/ 1 h 3"/>
                <a:gd name="T4" fmla="*/ 1 w 15"/>
                <a:gd name="T5" fmla="*/ 2 h 3"/>
                <a:gd name="T6" fmla="*/ 3 w 15"/>
                <a:gd name="T7" fmla="*/ 3 h 3"/>
                <a:gd name="T8" fmla="*/ 4 w 15"/>
                <a:gd name="T9" fmla="*/ 3 h 3"/>
                <a:gd name="T10" fmla="*/ 8 w 15"/>
                <a:gd name="T11" fmla="*/ 3 h 3"/>
                <a:gd name="T12" fmla="*/ 15 w 15"/>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15" h="3">
                  <a:moveTo>
                    <a:pt x="15" y="1"/>
                  </a:moveTo>
                  <a:cubicBezTo>
                    <a:pt x="13" y="0"/>
                    <a:pt x="10" y="1"/>
                    <a:pt x="8" y="1"/>
                  </a:cubicBezTo>
                  <a:cubicBezTo>
                    <a:pt x="6" y="1"/>
                    <a:pt x="3" y="2"/>
                    <a:pt x="1" y="2"/>
                  </a:cubicBezTo>
                  <a:cubicBezTo>
                    <a:pt x="1" y="3"/>
                    <a:pt x="2" y="3"/>
                    <a:pt x="3" y="3"/>
                  </a:cubicBezTo>
                  <a:cubicBezTo>
                    <a:pt x="0" y="3"/>
                    <a:pt x="3" y="3"/>
                    <a:pt x="4" y="3"/>
                  </a:cubicBezTo>
                  <a:cubicBezTo>
                    <a:pt x="5" y="3"/>
                    <a:pt x="6" y="3"/>
                    <a:pt x="8" y="3"/>
                  </a:cubicBezTo>
                  <a:cubicBezTo>
                    <a:pt x="10" y="3"/>
                    <a:pt x="13" y="2"/>
                    <a:pt x="15"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53" name="Freeform 2228">
              <a:extLst>
                <a:ext uri="{FF2B5EF4-FFF2-40B4-BE49-F238E27FC236}">
                  <a16:creationId xmlns:a16="http://schemas.microsoft.com/office/drawing/2014/main" xmlns="" id="{62342D16-7C5C-49E0-9DA6-0EB2B6677695}"/>
                </a:ext>
              </a:extLst>
            </p:cNvPr>
            <p:cNvSpPr>
              <a:spLocks/>
            </p:cNvSpPr>
            <p:nvPr/>
          </p:nvSpPr>
          <p:spPr bwMode="auto">
            <a:xfrm>
              <a:off x="2171871" y="1314119"/>
              <a:ext cx="40966" cy="7019"/>
            </a:xfrm>
            <a:custGeom>
              <a:avLst/>
              <a:gdLst>
                <a:gd name="T0" fmla="*/ 15 w 15"/>
                <a:gd name="T1" fmla="*/ 1 h 3"/>
                <a:gd name="T2" fmla="*/ 8 w 15"/>
                <a:gd name="T3" fmla="*/ 1 h 3"/>
                <a:gd name="T4" fmla="*/ 1 w 15"/>
                <a:gd name="T5" fmla="*/ 2 h 3"/>
                <a:gd name="T6" fmla="*/ 3 w 15"/>
                <a:gd name="T7" fmla="*/ 3 h 3"/>
                <a:gd name="T8" fmla="*/ 4 w 15"/>
                <a:gd name="T9" fmla="*/ 3 h 3"/>
                <a:gd name="T10" fmla="*/ 8 w 15"/>
                <a:gd name="T11" fmla="*/ 3 h 3"/>
                <a:gd name="T12" fmla="*/ 15 w 15"/>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15" h="3">
                  <a:moveTo>
                    <a:pt x="15" y="1"/>
                  </a:moveTo>
                  <a:cubicBezTo>
                    <a:pt x="13" y="0"/>
                    <a:pt x="10" y="1"/>
                    <a:pt x="8" y="1"/>
                  </a:cubicBezTo>
                  <a:cubicBezTo>
                    <a:pt x="6" y="1"/>
                    <a:pt x="3" y="2"/>
                    <a:pt x="1" y="2"/>
                  </a:cubicBezTo>
                  <a:cubicBezTo>
                    <a:pt x="1" y="3"/>
                    <a:pt x="2" y="3"/>
                    <a:pt x="3" y="3"/>
                  </a:cubicBezTo>
                  <a:cubicBezTo>
                    <a:pt x="0" y="3"/>
                    <a:pt x="3" y="3"/>
                    <a:pt x="4" y="3"/>
                  </a:cubicBezTo>
                  <a:cubicBezTo>
                    <a:pt x="5" y="3"/>
                    <a:pt x="6" y="3"/>
                    <a:pt x="8" y="3"/>
                  </a:cubicBezTo>
                  <a:cubicBezTo>
                    <a:pt x="10" y="3"/>
                    <a:pt x="13" y="2"/>
                    <a:pt x="15"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54" name="Freeform 2229">
              <a:extLst>
                <a:ext uri="{FF2B5EF4-FFF2-40B4-BE49-F238E27FC236}">
                  <a16:creationId xmlns:a16="http://schemas.microsoft.com/office/drawing/2014/main" xmlns="" id="{77CCE01E-0026-430F-9B40-B55514789C28}"/>
                </a:ext>
              </a:extLst>
            </p:cNvPr>
            <p:cNvSpPr>
              <a:spLocks/>
            </p:cNvSpPr>
            <p:nvPr/>
          </p:nvSpPr>
          <p:spPr bwMode="auto">
            <a:xfrm>
              <a:off x="2190778" y="1279027"/>
              <a:ext cx="17333" cy="2807"/>
            </a:xfrm>
            <a:custGeom>
              <a:avLst/>
              <a:gdLst>
                <a:gd name="T0" fmla="*/ 5 w 6"/>
                <a:gd name="T1" fmla="*/ 1 h 1"/>
                <a:gd name="T2" fmla="*/ 6 w 6"/>
                <a:gd name="T3" fmla="*/ 0 h 1"/>
                <a:gd name="T4" fmla="*/ 0 w 6"/>
                <a:gd name="T5" fmla="*/ 1 h 1"/>
                <a:gd name="T6" fmla="*/ 5 w 6"/>
                <a:gd name="T7" fmla="*/ 1 h 1"/>
              </a:gdLst>
              <a:ahLst/>
              <a:cxnLst>
                <a:cxn ang="0">
                  <a:pos x="T0" y="T1"/>
                </a:cxn>
                <a:cxn ang="0">
                  <a:pos x="T2" y="T3"/>
                </a:cxn>
                <a:cxn ang="0">
                  <a:pos x="T4" y="T5"/>
                </a:cxn>
                <a:cxn ang="0">
                  <a:pos x="T6" y="T7"/>
                </a:cxn>
              </a:cxnLst>
              <a:rect l="0" t="0" r="r" b="b"/>
              <a:pathLst>
                <a:path w="6" h="1">
                  <a:moveTo>
                    <a:pt x="5" y="1"/>
                  </a:moveTo>
                  <a:cubicBezTo>
                    <a:pt x="5" y="1"/>
                    <a:pt x="6" y="1"/>
                    <a:pt x="6" y="0"/>
                  </a:cubicBezTo>
                  <a:cubicBezTo>
                    <a:pt x="4" y="1"/>
                    <a:pt x="2" y="1"/>
                    <a:pt x="0" y="1"/>
                  </a:cubicBezTo>
                  <a:cubicBezTo>
                    <a:pt x="2" y="1"/>
                    <a:pt x="3" y="1"/>
                    <a:pt x="5"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55" name="Freeform 2230">
              <a:extLst>
                <a:ext uri="{FF2B5EF4-FFF2-40B4-BE49-F238E27FC236}">
                  <a16:creationId xmlns:a16="http://schemas.microsoft.com/office/drawing/2014/main" xmlns="" id="{DF0E6643-8425-42E7-9087-9051B26BB70A}"/>
                </a:ext>
              </a:extLst>
            </p:cNvPr>
            <p:cNvSpPr>
              <a:spLocks/>
            </p:cNvSpPr>
            <p:nvPr/>
          </p:nvSpPr>
          <p:spPr bwMode="auto">
            <a:xfrm>
              <a:off x="2190778" y="1279027"/>
              <a:ext cx="17333" cy="2807"/>
            </a:xfrm>
            <a:custGeom>
              <a:avLst/>
              <a:gdLst>
                <a:gd name="T0" fmla="*/ 5 w 6"/>
                <a:gd name="T1" fmla="*/ 1 h 1"/>
                <a:gd name="T2" fmla="*/ 6 w 6"/>
                <a:gd name="T3" fmla="*/ 0 h 1"/>
                <a:gd name="T4" fmla="*/ 0 w 6"/>
                <a:gd name="T5" fmla="*/ 1 h 1"/>
                <a:gd name="T6" fmla="*/ 5 w 6"/>
                <a:gd name="T7" fmla="*/ 1 h 1"/>
              </a:gdLst>
              <a:ahLst/>
              <a:cxnLst>
                <a:cxn ang="0">
                  <a:pos x="T0" y="T1"/>
                </a:cxn>
                <a:cxn ang="0">
                  <a:pos x="T2" y="T3"/>
                </a:cxn>
                <a:cxn ang="0">
                  <a:pos x="T4" y="T5"/>
                </a:cxn>
                <a:cxn ang="0">
                  <a:pos x="T6" y="T7"/>
                </a:cxn>
              </a:cxnLst>
              <a:rect l="0" t="0" r="r" b="b"/>
              <a:pathLst>
                <a:path w="6" h="1">
                  <a:moveTo>
                    <a:pt x="5" y="1"/>
                  </a:moveTo>
                  <a:cubicBezTo>
                    <a:pt x="5" y="1"/>
                    <a:pt x="6" y="1"/>
                    <a:pt x="6" y="0"/>
                  </a:cubicBezTo>
                  <a:cubicBezTo>
                    <a:pt x="4" y="1"/>
                    <a:pt x="2" y="1"/>
                    <a:pt x="0" y="1"/>
                  </a:cubicBezTo>
                  <a:cubicBezTo>
                    <a:pt x="2" y="1"/>
                    <a:pt x="3" y="1"/>
                    <a:pt x="5"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56" name="Freeform 2231">
              <a:extLst>
                <a:ext uri="{FF2B5EF4-FFF2-40B4-BE49-F238E27FC236}">
                  <a16:creationId xmlns:a16="http://schemas.microsoft.com/office/drawing/2014/main" xmlns="" id="{721C27C1-B3B4-4F17-BA59-37A42022D473}"/>
                </a:ext>
              </a:extLst>
            </p:cNvPr>
            <p:cNvSpPr>
              <a:spLocks/>
            </p:cNvSpPr>
            <p:nvPr/>
          </p:nvSpPr>
          <p:spPr bwMode="auto">
            <a:xfrm>
              <a:off x="2197081" y="1308504"/>
              <a:ext cx="4727" cy="2807"/>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0"/>
                    <a:pt x="0" y="1"/>
                  </a:cubicBezTo>
                  <a:cubicBezTo>
                    <a:pt x="0" y="1"/>
                    <a:pt x="1" y="1"/>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57" name="Freeform 2232">
              <a:extLst>
                <a:ext uri="{FF2B5EF4-FFF2-40B4-BE49-F238E27FC236}">
                  <a16:creationId xmlns:a16="http://schemas.microsoft.com/office/drawing/2014/main" xmlns="" id="{08090307-56D5-43BB-B1BD-30CA0197B797}"/>
                </a:ext>
              </a:extLst>
            </p:cNvPr>
            <p:cNvSpPr>
              <a:spLocks/>
            </p:cNvSpPr>
            <p:nvPr/>
          </p:nvSpPr>
          <p:spPr bwMode="auto">
            <a:xfrm>
              <a:off x="2197081" y="1308504"/>
              <a:ext cx="4727" cy="2807"/>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0"/>
                    <a:pt x="0" y="1"/>
                  </a:cubicBezTo>
                  <a:cubicBezTo>
                    <a:pt x="0" y="1"/>
                    <a:pt x="1" y="1"/>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58" name="Freeform 2233">
              <a:extLst>
                <a:ext uri="{FF2B5EF4-FFF2-40B4-BE49-F238E27FC236}">
                  <a16:creationId xmlns:a16="http://schemas.microsoft.com/office/drawing/2014/main" xmlns="" id="{95F49F0E-DE61-4B80-9C07-70634A94E266}"/>
                </a:ext>
              </a:extLst>
            </p:cNvPr>
            <p:cNvSpPr>
              <a:spLocks/>
            </p:cNvSpPr>
            <p:nvPr/>
          </p:nvSpPr>
          <p:spPr bwMode="auto">
            <a:xfrm>
              <a:off x="2222292" y="1304293"/>
              <a:ext cx="12606" cy="2807"/>
            </a:xfrm>
            <a:custGeom>
              <a:avLst/>
              <a:gdLst>
                <a:gd name="T0" fmla="*/ 5 w 5"/>
                <a:gd name="T1" fmla="*/ 0 h 1"/>
                <a:gd name="T2" fmla="*/ 0 w 5"/>
                <a:gd name="T3" fmla="*/ 1 h 1"/>
                <a:gd name="T4" fmla="*/ 5 w 5"/>
                <a:gd name="T5" fmla="*/ 0 h 1"/>
              </a:gdLst>
              <a:ahLst/>
              <a:cxnLst>
                <a:cxn ang="0">
                  <a:pos x="T0" y="T1"/>
                </a:cxn>
                <a:cxn ang="0">
                  <a:pos x="T2" y="T3"/>
                </a:cxn>
                <a:cxn ang="0">
                  <a:pos x="T4" y="T5"/>
                </a:cxn>
              </a:cxnLst>
              <a:rect l="0" t="0" r="r" b="b"/>
              <a:pathLst>
                <a:path w="5" h="1">
                  <a:moveTo>
                    <a:pt x="5" y="0"/>
                  </a:moveTo>
                  <a:cubicBezTo>
                    <a:pt x="3" y="0"/>
                    <a:pt x="2" y="0"/>
                    <a:pt x="0" y="1"/>
                  </a:cubicBezTo>
                  <a:cubicBezTo>
                    <a:pt x="2" y="1"/>
                    <a:pt x="4" y="1"/>
                    <a:pt x="5"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59" name="Freeform 2234">
              <a:extLst>
                <a:ext uri="{FF2B5EF4-FFF2-40B4-BE49-F238E27FC236}">
                  <a16:creationId xmlns:a16="http://schemas.microsoft.com/office/drawing/2014/main" xmlns="" id="{D2588DFC-D753-412D-86AC-391BB2F37F33}"/>
                </a:ext>
              </a:extLst>
            </p:cNvPr>
            <p:cNvSpPr>
              <a:spLocks/>
            </p:cNvSpPr>
            <p:nvPr/>
          </p:nvSpPr>
          <p:spPr bwMode="auto">
            <a:xfrm>
              <a:off x="2222292" y="1304293"/>
              <a:ext cx="12606" cy="2807"/>
            </a:xfrm>
            <a:custGeom>
              <a:avLst/>
              <a:gdLst>
                <a:gd name="T0" fmla="*/ 5 w 5"/>
                <a:gd name="T1" fmla="*/ 0 h 1"/>
                <a:gd name="T2" fmla="*/ 0 w 5"/>
                <a:gd name="T3" fmla="*/ 1 h 1"/>
                <a:gd name="T4" fmla="*/ 5 w 5"/>
                <a:gd name="T5" fmla="*/ 0 h 1"/>
              </a:gdLst>
              <a:ahLst/>
              <a:cxnLst>
                <a:cxn ang="0">
                  <a:pos x="T0" y="T1"/>
                </a:cxn>
                <a:cxn ang="0">
                  <a:pos x="T2" y="T3"/>
                </a:cxn>
                <a:cxn ang="0">
                  <a:pos x="T4" y="T5"/>
                </a:cxn>
              </a:cxnLst>
              <a:rect l="0" t="0" r="r" b="b"/>
              <a:pathLst>
                <a:path w="5" h="1">
                  <a:moveTo>
                    <a:pt x="5" y="0"/>
                  </a:moveTo>
                  <a:cubicBezTo>
                    <a:pt x="3" y="0"/>
                    <a:pt x="2" y="0"/>
                    <a:pt x="0" y="1"/>
                  </a:cubicBezTo>
                  <a:cubicBezTo>
                    <a:pt x="2" y="1"/>
                    <a:pt x="4" y="1"/>
                    <a:pt x="5"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60" name="Freeform 2235">
              <a:extLst>
                <a:ext uri="{FF2B5EF4-FFF2-40B4-BE49-F238E27FC236}">
                  <a16:creationId xmlns:a16="http://schemas.microsoft.com/office/drawing/2014/main" xmlns="" id="{52E226E4-45EA-49F9-BBD5-F28D3C8BC362}"/>
                </a:ext>
              </a:extLst>
            </p:cNvPr>
            <p:cNvSpPr>
              <a:spLocks/>
            </p:cNvSpPr>
            <p:nvPr/>
          </p:nvSpPr>
          <p:spPr bwMode="auto">
            <a:xfrm>
              <a:off x="2263258" y="1279027"/>
              <a:ext cx="75631" cy="25267"/>
            </a:xfrm>
            <a:custGeom>
              <a:avLst/>
              <a:gdLst>
                <a:gd name="T0" fmla="*/ 18 w 27"/>
                <a:gd name="T1" fmla="*/ 0 h 10"/>
                <a:gd name="T2" fmla="*/ 7 w 27"/>
                <a:gd name="T3" fmla="*/ 2 h 10"/>
                <a:gd name="T4" fmla="*/ 9 w 27"/>
                <a:gd name="T5" fmla="*/ 3 h 10"/>
                <a:gd name="T6" fmla="*/ 6 w 27"/>
                <a:gd name="T7" fmla="*/ 3 h 10"/>
                <a:gd name="T8" fmla="*/ 4 w 27"/>
                <a:gd name="T9" fmla="*/ 4 h 10"/>
                <a:gd name="T10" fmla="*/ 0 w 27"/>
                <a:gd name="T11" fmla="*/ 6 h 10"/>
                <a:gd name="T12" fmla="*/ 3 w 27"/>
                <a:gd name="T13" fmla="*/ 6 h 10"/>
                <a:gd name="T14" fmla="*/ 6 w 27"/>
                <a:gd name="T15" fmla="*/ 8 h 10"/>
                <a:gd name="T16" fmla="*/ 15 w 27"/>
                <a:gd name="T17" fmla="*/ 10 h 10"/>
                <a:gd name="T18" fmla="*/ 18 w 27"/>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0">
                  <a:moveTo>
                    <a:pt x="18" y="0"/>
                  </a:moveTo>
                  <a:cubicBezTo>
                    <a:pt x="14" y="1"/>
                    <a:pt x="11" y="2"/>
                    <a:pt x="7" y="2"/>
                  </a:cubicBezTo>
                  <a:cubicBezTo>
                    <a:pt x="8" y="2"/>
                    <a:pt x="8" y="3"/>
                    <a:pt x="9" y="3"/>
                  </a:cubicBezTo>
                  <a:cubicBezTo>
                    <a:pt x="8" y="3"/>
                    <a:pt x="7" y="3"/>
                    <a:pt x="6" y="3"/>
                  </a:cubicBezTo>
                  <a:cubicBezTo>
                    <a:pt x="8" y="4"/>
                    <a:pt x="5" y="4"/>
                    <a:pt x="4" y="4"/>
                  </a:cubicBezTo>
                  <a:cubicBezTo>
                    <a:pt x="2" y="4"/>
                    <a:pt x="1" y="5"/>
                    <a:pt x="0" y="6"/>
                  </a:cubicBezTo>
                  <a:cubicBezTo>
                    <a:pt x="1" y="6"/>
                    <a:pt x="2" y="7"/>
                    <a:pt x="3" y="6"/>
                  </a:cubicBezTo>
                  <a:cubicBezTo>
                    <a:pt x="1" y="7"/>
                    <a:pt x="5" y="8"/>
                    <a:pt x="6" y="8"/>
                  </a:cubicBezTo>
                  <a:cubicBezTo>
                    <a:pt x="9" y="9"/>
                    <a:pt x="12" y="10"/>
                    <a:pt x="15" y="10"/>
                  </a:cubicBezTo>
                  <a:cubicBezTo>
                    <a:pt x="21" y="9"/>
                    <a:pt x="27" y="1"/>
                    <a:pt x="18"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61" name="Freeform 2236">
              <a:extLst>
                <a:ext uri="{FF2B5EF4-FFF2-40B4-BE49-F238E27FC236}">
                  <a16:creationId xmlns:a16="http://schemas.microsoft.com/office/drawing/2014/main" xmlns="" id="{9D1686B6-3815-4655-922B-148B061EF8F3}"/>
                </a:ext>
              </a:extLst>
            </p:cNvPr>
            <p:cNvSpPr>
              <a:spLocks/>
            </p:cNvSpPr>
            <p:nvPr/>
          </p:nvSpPr>
          <p:spPr bwMode="auto">
            <a:xfrm>
              <a:off x="2263258" y="1279027"/>
              <a:ext cx="75631" cy="25267"/>
            </a:xfrm>
            <a:custGeom>
              <a:avLst/>
              <a:gdLst>
                <a:gd name="T0" fmla="*/ 18 w 27"/>
                <a:gd name="T1" fmla="*/ 0 h 10"/>
                <a:gd name="T2" fmla="*/ 7 w 27"/>
                <a:gd name="T3" fmla="*/ 2 h 10"/>
                <a:gd name="T4" fmla="*/ 9 w 27"/>
                <a:gd name="T5" fmla="*/ 3 h 10"/>
                <a:gd name="T6" fmla="*/ 6 w 27"/>
                <a:gd name="T7" fmla="*/ 3 h 10"/>
                <a:gd name="T8" fmla="*/ 4 w 27"/>
                <a:gd name="T9" fmla="*/ 4 h 10"/>
                <a:gd name="T10" fmla="*/ 0 w 27"/>
                <a:gd name="T11" fmla="*/ 6 h 10"/>
                <a:gd name="T12" fmla="*/ 3 w 27"/>
                <a:gd name="T13" fmla="*/ 6 h 10"/>
                <a:gd name="T14" fmla="*/ 6 w 27"/>
                <a:gd name="T15" fmla="*/ 8 h 10"/>
                <a:gd name="T16" fmla="*/ 15 w 27"/>
                <a:gd name="T17" fmla="*/ 10 h 10"/>
                <a:gd name="T18" fmla="*/ 18 w 27"/>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0">
                  <a:moveTo>
                    <a:pt x="18" y="0"/>
                  </a:moveTo>
                  <a:cubicBezTo>
                    <a:pt x="14" y="1"/>
                    <a:pt x="11" y="2"/>
                    <a:pt x="7" y="2"/>
                  </a:cubicBezTo>
                  <a:cubicBezTo>
                    <a:pt x="8" y="2"/>
                    <a:pt x="8" y="3"/>
                    <a:pt x="9" y="3"/>
                  </a:cubicBezTo>
                  <a:cubicBezTo>
                    <a:pt x="8" y="3"/>
                    <a:pt x="7" y="3"/>
                    <a:pt x="6" y="3"/>
                  </a:cubicBezTo>
                  <a:cubicBezTo>
                    <a:pt x="8" y="4"/>
                    <a:pt x="5" y="4"/>
                    <a:pt x="4" y="4"/>
                  </a:cubicBezTo>
                  <a:cubicBezTo>
                    <a:pt x="2" y="4"/>
                    <a:pt x="1" y="5"/>
                    <a:pt x="0" y="6"/>
                  </a:cubicBezTo>
                  <a:cubicBezTo>
                    <a:pt x="1" y="6"/>
                    <a:pt x="2" y="7"/>
                    <a:pt x="3" y="6"/>
                  </a:cubicBezTo>
                  <a:cubicBezTo>
                    <a:pt x="1" y="7"/>
                    <a:pt x="5" y="8"/>
                    <a:pt x="6" y="8"/>
                  </a:cubicBezTo>
                  <a:cubicBezTo>
                    <a:pt x="9" y="9"/>
                    <a:pt x="12" y="10"/>
                    <a:pt x="15" y="10"/>
                  </a:cubicBezTo>
                  <a:cubicBezTo>
                    <a:pt x="21" y="9"/>
                    <a:pt x="27" y="1"/>
                    <a:pt x="18"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62" name="Freeform 2237">
              <a:extLst>
                <a:ext uri="{FF2B5EF4-FFF2-40B4-BE49-F238E27FC236}">
                  <a16:creationId xmlns:a16="http://schemas.microsoft.com/office/drawing/2014/main" xmlns="" id="{77F78960-6364-4CEB-8548-AB6E314C306B}"/>
                </a:ext>
              </a:extLst>
            </p:cNvPr>
            <p:cNvSpPr>
              <a:spLocks/>
            </p:cNvSpPr>
            <p:nvPr/>
          </p:nvSpPr>
          <p:spPr bwMode="auto">
            <a:xfrm>
              <a:off x="2263258" y="1301486"/>
              <a:ext cx="11030" cy="5615"/>
            </a:xfrm>
            <a:custGeom>
              <a:avLst/>
              <a:gdLst>
                <a:gd name="T0" fmla="*/ 2 w 4"/>
                <a:gd name="T1" fmla="*/ 0 h 2"/>
                <a:gd name="T2" fmla="*/ 0 w 4"/>
                <a:gd name="T3" fmla="*/ 1 h 2"/>
                <a:gd name="T4" fmla="*/ 3 w 4"/>
                <a:gd name="T5" fmla="*/ 2 h 2"/>
                <a:gd name="T6" fmla="*/ 2 w 4"/>
                <a:gd name="T7" fmla="*/ 0 h 2"/>
              </a:gdLst>
              <a:ahLst/>
              <a:cxnLst>
                <a:cxn ang="0">
                  <a:pos x="T0" y="T1"/>
                </a:cxn>
                <a:cxn ang="0">
                  <a:pos x="T2" y="T3"/>
                </a:cxn>
                <a:cxn ang="0">
                  <a:pos x="T4" y="T5"/>
                </a:cxn>
                <a:cxn ang="0">
                  <a:pos x="T6" y="T7"/>
                </a:cxn>
              </a:cxnLst>
              <a:rect l="0" t="0" r="r" b="b"/>
              <a:pathLst>
                <a:path w="4" h="2">
                  <a:moveTo>
                    <a:pt x="2" y="0"/>
                  </a:moveTo>
                  <a:cubicBezTo>
                    <a:pt x="2" y="1"/>
                    <a:pt x="1" y="1"/>
                    <a:pt x="0" y="1"/>
                  </a:cubicBezTo>
                  <a:cubicBezTo>
                    <a:pt x="1" y="2"/>
                    <a:pt x="2" y="2"/>
                    <a:pt x="3" y="2"/>
                  </a:cubicBezTo>
                  <a:cubicBezTo>
                    <a:pt x="4" y="1"/>
                    <a:pt x="3" y="1"/>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63" name="Freeform 2238">
              <a:extLst>
                <a:ext uri="{FF2B5EF4-FFF2-40B4-BE49-F238E27FC236}">
                  <a16:creationId xmlns:a16="http://schemas.microsoft.com/office/drawing/2014/main" xmlns="" id="{9411846D-C620-4BFA-9630-2A104DFA47BD}"/>
                </a:ext>
              </a:extLst>
            </p:cNvPr>
            <p:cNvSpPr>
              <a:spLocks/>
            </p:cNvSpPr>
            <p:nvPr/>
          </p:nvSpPr>
          <p:spPr bwMode="auto">
            <a:xfrm>
              <a:off x="2263258" y="1301486"/>
              <a:ext cx="11030" cy="5615"/>
            </a:xfrm>
            <a:custGeom>
              <a:avLst/>
              <a:gdLst>
                <a:gd name="T0" fmla="*/ 2 w 4"/>
                <a:gd name="T1" fmla="*/ 0 h 2"/>
                <a:gd name="T2" fmla="*/ 0 w 4"/>
                <a:gd name="T3" fmla="*/ 1 h 2"/>
                <a:gd name="T4" fmla="*/ 3 w 4"/>
                <a:gd name="T5" fmla="*/ 2 h 2"/>
                <a:gd name="T6" fmla="*/ 2 w 4"/>
                <a:gd name="T7" fmla="*/ 0 h 2"/>
              </a:gdLst>
              <a:ahLst/>
              <a:cxnLst>
                <a:cxn ang="0">
                  <a:pos x="T0" y="T1"/>
                </a:cxn>
                <a:cxn ang="0">
                  <a:pos x="T2" y="T3"/>
                </a:cxn>
                <a:cxn ang="0">
                  <a:pos x="T4" y="T5"/>
                </a:cxn>
                <a:cxn ang="0">
                  <a:pos x="T6" y="T7"/>
                </a:cxn>
              </a:cxnLst>
              <a:rect l="0" t="0" r="r" b="b"/>
              <a:pathLst>
                <a:path w="4" h="2">
                  <a:moveTo>
                    <a:pt x="2" y="0"/>
                  </a:moveTo>
                  <a:cubicBezTo>
                    <a:pt x="2" y="1"/>
                    <a:pt x="1" y="1"/>
                    <a:pt x="0" y="1"/>
                  </a:cubicBezTo>
                  <a:cubicBezTo>
                    <a:pt x="1" y="2"/>
                    <a:pt x="2" y="2"/>
                    <a:pt x="3" y="2"/>
                  </a:cubicBezTo>
                  <a:cubicBezTo>
                    <a:pt x="4" y="1"/>
                    <a:pt x="3" y="1"/>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64" name="Freeform 2239">
              <a:extLst>
                <a:ext uri="{FF2B5EF4-FFF2-40B4-BE49-F238E27FC236}">
                  <a16:creationId xmlns:a16="http://schemas.microsoft.com/office/drawing/2014/main" xmlns="" id="{D835E91D-140A-4AA4-BF17-5F861DEE9777}"/>
                </a:ext>
              </a:extLst>
            </p:cNvPr>
            <p:cNvSpPr>
              <a:spLocks/>
            </p:cNvSpPr>
            <p:nvPr/>
          </p:nvSpPr>
          <p:spPr bwMode="auto">
            <a:xfrm>
              <a:off x="2266410" y="1279027"/>
              <a:ext cx="25210" cy="7019"/>
            </a:xfrm>
            <a:custGeom>
              <a:avLst/>
              <a:gdLst>
                <a:gd name="T0" fmla="*/ 9 w 9"/>
                <a:gd name="T1" fmla="*/ 1 h 3"/>
                <a:gd name="T2" fmla="*/ 0 w 9"/>
                <a:gd name="T3" fmla="*/ 3 h 3"/>
                <a:gd name="T4" fmla="*/ 5 w 9"/>
                <a:gd name="T5" fmla="*/ 1 h 3"/>
                <a:gd name="T6" fmla="*/ 9 w 9"/>
                <a:gd name="T7" fmla="*/ 1 h 3"/>
              </a:gdLst>
              <a:ahLst/>
              <a:cxnLst>
                <a:cxn ang="0">
                  <a:pos x="T0" y="T1"/>
                </a:cxn>
                <a:cxn ang="0">
                  <a:pos x="T2" y="T3"/>
                </a:cxn>
                <a:cxn ang="0">
                  <a:pos x="T4" y="T5"/>
                </a:cxn>
                <a:cxn ang="0">
                  <a:pos x="T6" y="T7"/>
                </a:cxn>
              </a:cxnLst>
              <a:rect l="0" t="0" r="r" b="b"/>
              <a:pathLst>
                <a:path w="9" h="3">
                  <a:moveTo>
                    <a:pt x="9" y="1"/>
                  </a:moveTo>
                  <a:cubicBezTo>
                    <a:pt x="7" y="0"/>
                    <a:pt x="0" y="0"/>
                    <a:pt x="0" y="3"/>
                  </a:cubicBezTo>
                  <a:cubicBezTo>
                    <a:pt x="2" y="3"/>
                    <a:pt x="4" y="1"/>
                    <a:pt x="5" y="1"/>
                  </a:cubicBezTo>
                  <a:cubicBezTo>
                    <a:pt x="6" y="1"/>
                    <a:pt x="9" y="2"/>
                    <a:pt x="9"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65" name="Freeform 2240">
              <a:extLst>
                <a:ext uri="{FF2B5EF4-FFF2-40B4-BE49-F238E27FC236}">
                  <a16:creationId xmlns:a16="http://schemas.microsoft.com/office/drawing/2014/main" xmlns="" id="{4651CFC5-7716-46F0-854D-871349799657}"/>
                </a:ext>
              </a:extLst>
            </p:cNvPr>
            <p:cNvSpPr>
              <a:spLocks/>
            </p:cNvSpPr>
            <p:nvPr/>
          </p:nvSpPr>
          <p:spPr bwMode="auto">
            <a:xfrm>
              <a:off x="2266410" y="1279027"/>
              <a:ext cx="25210" cy="7019"/>
            </a:xfrm>
            <a:custGeom>
              <a:avLst/>
              <a:gdLst>
                <a:gd name="T0" fmla="*/ 9 w 9"/>
                <a:gd name="T1" fmla="*/ 1 h 3"/>
                <a:gd name="T2" fmla="*/ 0 w 9"/>
                <a:gd name="T3" fmla="*/ 3 h 3"/>
                <a:gd name="T4" fmla="*/ 5 w 9"/>
                <a:gd name="T5" fmla="*/ 1 h 3"/>
                <a:gd name="T6" fmla="*/ 9 w 9"/>
                <a:gd name="T7" fmla="*/ 1 h 3"/>
              </a:gdLst>
              <a:ahLst/>
              <a:cxnLst>
                <a:cxn ang="0">
                  <a:pos x="T0" y="T1"/>
                </a:cxn>
                <a:cxn ang="0">
                  <a:pos x="T2" y="T3"/>
                </a:cxn>
                <a:cxn ang="0">
                  <a:pos x="T4" y="T5"/>
                </a:cxn>
                <a:cxn ang="0">
                  <a:pos x="T6" y="T7"/>
                </a:cxn>
              </a:cxnLst>
              <a:rect l="0" t="0" r="r" b="b"/>
              <a:pathLst>
                <a:path w="9" h="3">
                  <a:moveTo>
                    <a:pt x="9" y="1"/>
                  </a:moveTo>
                  <a:cubicBezTo>
                    <a:pt x="7" y="0"/>
                    <a:pt x="0" y="0"/>
                    <a:pt x="0" y="3"/>
                  </a:cubicBezTo>
                  <a:cubicBezTo>
                    <a:pt x="2" y="3"/>
                    <a:pt x="4" y="1"/>
                    <a:pt x="5" y="1"/>
                  </a:cubicBezTo>
                  <a:cubicBezTo>
                    <a:pt x="6" y="1"/>
                    <a:pt x="9" y="2"/>
                    <a:pt x="9"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66" name="Freeform 2241">
              <a:extLst>
                <a:ext uri="{FF2B5EF4-FFF2-40B4-BE49-F238E27FC236}">
                  <a16:creationId xmlns:a16="http://schemas.microsoft.com/office/drawing/2014/main" xmlns="" id="{9F0740B2-ECE4-4EBB-AA53-ED7918DF3353}"/>
                </a:ext>
              </a:extLst>
            </p:cNvPr>
            <p:cNvSpPr>
              <a:spLocks/>
            </p:cNvSpPr>
            <p:nvPr/>
          </p:nvSpPr>
          <p:spPr bwMode="auto">
            <a:xfrm>
              <a:off x="2310527" y="1246741"/>
              <a:ext cx="300948" cy="61764"/>
            </a:xfrm>
            <a:custGeom>
              <a:avLst/>
              <a:gdLst>
                <a:gd name="T0" fmla="*/ 22 w 108"/>
                <a:gd name="T1" fmla="*/ 7 h 25"/>
                <a:gd name="T2" fmla="*/ 20 w 108"/>
                <a:gd name="T3" fmla="*/ 14 h 25"/>
                <a:gd name="T4" fmla="*/ 16 w 108"/>
                <a:gd name="T5" fmla="*/ 18 h 25"/>
                <a:gd name="T6" fmla="*/ 22 w 108"/>
                <a:gd name="T7" fmla="*/ 20 h 25"/>
                <a:gd name="T8" fmla="*/ 21 w 108"/>
                <a:gd name="T9" fmla="*/ 23 h 25"/>
                <a:gd name="T10" fmla="*/ 35 w 108"/>
                <a:gd name="T11" fmla="*/ 21 h 25"/>
                <a:gd name="T12" fmla="*/ 39 w 108"/>
                <a:gd name="T13" fmla="*/ 21 h 25"/>
                <a:gd name="T14" fmla="*/ 43 w 108"/>
                <a:gd name="T15" fmla="*/ 24 h 25"/>
                <a:gd name="T16" fmla="*/ 52 w 108"/>
                <a:gd name="T17" fmla="*/ 23 h 25"/>
                <a:gd name="T18" fmla="*/ 62 w 108"/>
                <a:gd name="T19" fmla="*/ 22 h 25"/>
                <a:gd name="T20" fmla="*/ 71 w 108"/>
                <a:gd name="T21" fmla="*/ 23 h 25"/>
                <a:gd name="T22" fmla="*/ 84 w 108"/>
                <a:gd name="T23" fmla="*/ 24 h 25"/>
                <a:gd name="T24" fmla="*/ 98 w 108"/>
                <a:gd name="T25" fmla="*/ 21 h 25"/>
                <a:gd name="T26" fmla="*/ 100 w 108"/>
                <a:gd name="T27" fmla="*/ 21 h 25"/>
                <a:gd name="T28" fmla="*/ 98 w 108"/>
                <a:gd name="T29" fmla="*/ 20 h 25"/>
                <a:gd name="T30" fmla="*/ 103 w 108"/>
                <a:gd name="T31" fmla="*/ 15 h 25"/>
                <a:gd name="T32" fmla="*/ 98 w 108"/>
                <a:gd name="T33" fmla="*/ 13 h 25"/>
                <a:gd name="T34" fmla="*/ 83 w 108"/>
                <a:gd name="T35" fmla="*/ 12 h 25"/>
                <a:gd name="T36" fmla="*/ 63 w 108"/>
                <a:gd name="T37" fmla="*/ 14 h 25"/>
                <a:gd name="T38" fmla="*/ 58 w 108"/>
                <a:gd name="T39" fmla="*/ 16 h 25"/>
                <a:gd name="T40" fmla="*/ 51 w 108"/>
                <a:gd name="T41" fmla="*/ 15 h 25"/>
                <a:gd name="T42" fmla="*/ 46 w 108"/>
                <a:gd name="T43" fmla="*/ 13 h 25"/>
                <a:gd name="T44" fmla="*/ 41 w 108"/>
                <a:gd name="T45" fmla="*/ 14 h 25"/>
                <a:gd name="T46" fmla="*/ 38 w 108"/>
                <a:gd name="T47" fmla="*/ 13 h 25"/>
                <a:gd name="T48" fmla="*/ 40 w 108"/>
                <a:gd name="T49" fmla="*/ 12 h 25"/>
                <a:gd name="T50" fmla="*/ 30 w 108"/>
                <a:gd name="T51" fmla="*/ 11 h 25"/>
                <a:gd name="T52" fmla="*/ 35 w 108"/>
                <a:gd name="T53" fmla="*/ 9 h 25"/>
                <a:gd name="T54" fmla="*/ 32 w 108"/>
                <a:gd name="T55" fmla="*/ 8 h 25"/>
                <a:gd name="T56" fmla="*/ 42 w 108"/>
                <a:gd name="T57" fmla="*/ 8 h 25"/>
                <a:gd name="T58" fmla="*/ 35 w 108"/>
                <a:gd name="T59" fmla="*/ 6 h 25"/>
                <a:gd name="T60" fmla="*/ 32 w 108"/>
                <a:gd name="T61" fmla="*/ 4 h 25"/>
                <a:gd name="T62" fmla="*/ 19 w 108"/>
                <a:gd name="T63" fmla="*/ 6 h 25"/>
                <a:gd name="T64" fmla="*/ 19 w 108"/>
                <a:gd name="T65" fmla="*/ 2 h 25"/>
                <a:gd name="T66" fmla="*/ 5 w 108"/>
                <a:gd name="T67" fmla="*/ 1 h 25"/>
                <a:gd name="T68" fmla="*/ 4 w 108"/>
                <a:gd name="T69" fmla="*/ 3 h 25"/>
                <a:gd name="T70" fmla="*/ 7 w 108"/>
                <a:gd name="T71" fmla="*/ 4 h 25"/>
                <a:gd name="T72" fmla="*/ 9 w 108"/>
                <a:gd name="T73" fmla="*/ 7 h 25"/>
                <a:gd name="T74" fmla="*/ 10 w 108"/>
                <a:gd name="T75"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8" h="25">
                  <a:moveTo>
                    <a:pt x="15" y="8"/>
                  </a:moveTo>
                  <a:cubicBezTo>
                    <a:pt x="17" y="8"/>
                    <a:pt x="20" y="6"/>
                    <a:pt x="22" y="7"/>
                  </a:cubicBezTo>
                  <a:cubicBezTo>
                    <a:pt x="23" y="8"/>
                    <a:pt x="21" y="11"/>
                    <a:pt x="23" y="11"/>
                  </a:cubicBezTo>
                  <a:cubicBezTo>
                    <a:pt x="22" y="12"/>
                    <a:pt x="22" y="14"/>
                    <a:pt x="20" y="14"/>
                  </a:cubicBezTo>
                  <a:cubicBezTo>
                    <a:pt x="18" y="14"/>
                    <a:pt x="15" y="15"/>
                    <a:pt x="14" y="17"/>
                  </a:cubicBezTo>
                  <a:cubicBezTo>
                    <a:pt x="15" y="18"/>
                    <a:pt x="15" y="18"/>
                    <a:pt x="16" y="18"/>
                  </a:cubicBezTo>
                  <a:cubicBezTo>
                    <a:pt x="15" y="19"/>
                    <a:pt x="11" y="21"/>
                    <a:pt x="14" y="22"/>
                  </a:cubicBezTo>
                  <a:cubicBezTo>
                    <a:pt x="17" y="23"/>
                    <a:pt x="19" y="21"/>
                    <a:pt x="22" y="20"/>
                  </a:cubicBezTo>
                  <a:cubicBezTo>
                    <a:pt x="22" y="21"/>
                    <a:pt x="21" y="21"/>
                    <a:pt x="20" y="21"/>
                  </a:cubicBezTo>
                  <a:cubicBezTo>
                    <a:pt x="21" y="21"/>
                    <a:pt x="20" y="22"/>
                    <a:pt x="21" y="23"/>
                  </a:cubicBezTo>
                  <a:cubicBezTo>
                    <a:pt x="22" y="23"/>
                    <a:pt x="24" y="23"/>
                    <a:pt x="25" y="23"/>
                  </a:cubicBezTo>
                  <a:cubicBezTo>
                    <a:pt x="29" y="24"/>
                    <a:pt x="31" y="22"/>
                    <a:pt x="35" y="21"/>
                  </a:cubicBezTo>
                  <a:cubicBezTo>
                    <a:pt x="35" y="21"/>
                    <a:pt x="34" y="22"/>
                    <a:pt x="34" y="22"/>
                  </a:cubicBezTo>
                  <a:cubicBezTo>
                    <a:pt x="36" y="22"/>
                    <a:pt x="38" y="19"/>
                    <a:pt x="39" y="21"/>
                  </a:cubicBezTo>
                  <a:cubicBezTo>
                    <a:pt x="38" y="21"/>
                    <a:pt x="36" y="23"/>
                    <a:pt x="35" y="24"/>
                  </a:cubicBezTo>
                  <a:cubicBezTo>
                    <a:pt x="37" y="25"/>
                    <a:pt x="41" y="24"/>
                    <a:pt x="43" y="24"/>
                  </a:cubicBezTo>
                  <a:cubicBezTo>
                    <a:pt x="44" y="23"/>
                    <a:pt x="48" y="25"/>
                    <a:pt x="48" y="23"/>
                  </a:cubicBezTo>
                  <a:cubicBezTo>
                    <a:pt x="49" y="24"/>
                    <a:pt x="51" y="24"/>
                    <a:pt x="52" y="23"/>
                  </a:cubicBezTo>
                  <a:cubicBezTo>
                    <a:pt x="52" y="25"/>
                    <a:pt x="57" y="24"/>
                    <a:pt x="58" y="23"/>
                  </a:cubicBezTo>
                  <a:cubicBezTo>
                    <a:pt x="57" y="25"/>
                    <a:pt x="61" y="23"/>
                    <a:pt x="62" y="22"/>
                  </a:cubicBezTo>
                  <a:cubicBezTo>
                    <a:pt x="62" y="22"/>
                    <a:pt x="61" y="23"/>
                    <a:pt x="61" y="23"/>
                  </a:cubicBezTo>
                  <a:cubicBezTo>
                    <a:pt x="63" y="25"/>
                    <a:pt x="68" y="24"/>
                    <a:pt x="71" y="23"/>
                  </a:cubicBezTo>
                  <a:cubicBezTo>
                    <a:pt x="73" y="23"/>
                    <a:pt x="75" y="20"/>
                    <a:pt x="76" y="21"/>
                  </a:cubicBezTo>
                  <a:cubicBezTo>
                    <a:pt x="74" y="24"/>
                    <a:pt x="82" y="24"/>
                    <a:pt x="84" y="24"/>
                  </a:cubicBezTo>
                  <a:cubicBezTo>
                    <a:pt x="86" y="24"/>
                    <a:pt x="88" y="23"/>
                    <a:pt x="91" y="23"/>
                  </a:cubicBezTo>
                  <a:cubicBezTo>
                    <a:pt x="93" y="23"/>
                    <a:pt x="95" y="23"/>
                    <a:pt x="98" y="21"/>
                  </a:cubicBezTo>
                  <a:cubicBezTo>
                    <a:pt x="97" y="21"/>
                    <a:pt x="97" y="21"/>
                    <a:pt x="97" y="20"/>
                  </a:cubicBezTo>
                  <a:cubicBezTo>
                    <a:pt x="98" y="19"/>
                    <a:pt x="99" y="20"/>
                    <a:pt x="100" y="21"/>
                  </a:cubicBezTo>
                  <a:cubicBezTo>
                    <a:pt x="101" y="21"/>
                    <a:pt x="103" y="21"/>
                    <a:pt x="104" y="20"/>
                  </a:cubicBezTo>
                  <a:cubicBezTo>
                    <a:pt x="104" y="18"/>
                    <a:pt x="100" y="20"/>
                    <a:pt x="98" y="20"/>
                  </a:cubicBezTo>
                  <a:cubicBezTo>
                    <a:pt x="99" y="17"/>
                    <a:pt x="106" y="18"/>
                    <a:pt x="108" y="16"/>
                  </a:cubicBezTo>
                  <a:cubicBezTo>
                    <a:pt x="107" y="14"/>
                    <a:pt x="105" y="15"/>
                    <a:pt x="103" y="15"/>
                  </a:cubicBezTo>
                  <a:cubicBezTo>
                    <a:pt x="104" y="15"/>
                    <a:pt x="105" y="15"/>
                    <a:pt x="106" y="14"/>
                  </a:cubicBezTo>
                  <a:cubicBezTo>
                    <a:pt x="104" y="12"/>
                    <a:pt x="101" y="14"/>
                    <a:pt x="98" y="13"/>
                  </a:cubicBezTo>
                  <a:cubicBezTo>
                    <a:pt x="99" y="12"/>
                    <a:pt x="99" y="12"/>
                    <a:pt x="99" y="12"/>
                  </a:cubicBezTo>
                  <a:cubicBezTo>
                    <a:pt x="95" y="9"/>
                    <a:pt x="88" y="13"/>
                    <a:pt x="83" y="12"/>
                  </a:cubicBezTo>
                  <a:cubicBezTo>
                    <a:pt x="80" y="11"/>
                    <a:pt x="77" y="13"/>
                    <a:pt x="73" y="13"/>
                  </a:cubicBezTo>
                  <a:cubicBezTo>
                    <a:pt x="70" y="13"/>
                    <a:pt x="66" y="14"/>
                    <a:pt x="63" y="14"/>
                  </a:cubicBezTo>
                  <a:cubicBezTo>
                    <a:pt x="63" y="15"/>
                    <a:pt x="64" y="15"/>
                    <a:pt x="65" y="15"/>
                  </a:cubicBezTo>
                  <a:cubicBezTo>
                    <a:pt x="63" y="16"/>
                    <a:pt x="60" y="16"/>
                    <a:pt x="58" y="16"/>
                  </a:cubicBezTo>
                  <a:cubicBezTo>
                    <a:pt x="60" y="16"/>
                    <a:pt x="56" y="14"/>
                    <a:pt x="56" y="14"/>
                  </a:cubicBezTo>
                  <a:cubicBezTo>
                    <a:pt x="54" y="13"/>
                    <a:pt x="52" y="14"/>
                    <a:pt x="51" y="15"/>
                  </a:cubicBezTo>
                  <a:cubicBezTo>
                    <a:pt x="53" y="13"/>
                    <a:pt x="47" y="15"/>
                    <a:pt x="46" y="15"/>
                  </a:cubicBezTo>
                  <a:cubicBezTo>
                    <a:pt x="48" y="14"/>
                    <a:pt x="46" y="13"/>
                    <a:pt x="46" y="13"/>
                  </a:cubicBezTo>
                  <a:cubicBezTo>
                    <a:pt x="44" y="12"/>
                    <a:pt x="44" y="14"/>
                    <a:pt x="43" y="15"/>
                  </a:cubicBezTo>
                  <a:cubicBezTo>
                    <a:pt x="42" y="15"/>
                    <a:pt x="42" y="15"/>
                    <a:pt x="41" y="14"/>
                  </a:cubicBezTo>
                  <a:cubicBezTo>
                    <a:pt x="40" y="13"/>
                    <a:pt x="38" y="14"/>
                    <a:pt x="37" y="14"/>
                  </a:cubicBezTo>
                  <a:cubicBezTo>
                    <a:pt x="41" y="13"/>
                    <a:pt x="35" y="14"/>
                    <a:pt x="38" y="13"/>
                  </a:cubicBezTo>
                  <a:cubicBezTo>
                    <a:pt x="40" y="13"/>
                    <a:pt x="41" y="13"/>
                    <a:pt x="43" y="12"/>
                  </a:cubicBezTo>
                  <a:cubicBezTo>
                    <a:pt x="42" y="11"/>
                    <a:pt x="41" y="11"/>
                    <a:pt x="40" y="12"/>
                  </a:cubicBezTo>
                  <a:cubicBezTo>
                    <a:pt x="42" y="10"/>
                    <a:pt x="39" y="10"/>
                    <a:pt x="38" y="10"/>
                  </a:cubicBezTo>
                  <a:cubicBezTo>
                    <a:pt x="36" y="10"/>
                    <a:pt x="32" y="10"/>
                    <a:pt x="30" y="11"/>
                  </a:cubicBezTo>
                  <a:cubicBezTo>
                    <a:pt x="33" y="9"/>
                    <a:pt x="36" y="10"/>
                    <a:pt x="39" y="9"/>
                  </a:cubicBezTo>
                  <a:cubicBezTo>
                    <a:pt x="37" y="9"/>
                    <a:pt x="36" y="9"/>
                    <a:pt x="35" y="9"/>
                  </a:cubicBezTo>
                  <a:cubicBezTo>
                    <a:pt x="37" y="9"/>
                    <a:pt x="32" y="8"/>
                    <a:pt x="31" y="9"/>
                  </a:cubicBezTo>
                  <a:cubicBezTo>
                    <a:pt x="33" y="8"/>
                    <a:pt x="33" y="8"/>
                    <a:pt x="32" y="8"/>
                  </a:cubicBezTo>
                  <a:cubicBezTo>
                    <a:pt x="34" y="7"/>
                    <a:pt x="37" y="9"/>
                    <a:pt x="40" y="9"/>
                  </a:cubicBezTo>
                  <a:cubicBezTo>
                    <a:pt x="37" y="8"/>
                    <a:pt x="42" y="8"/>
                    <a:pt x="42" y="8"/>
                  </a:cubicBezTo>
                  <a:cubicBezTo>
                    <a:pt x="44" y="9"/>
                    <a:pt x="46" y="9"/>
                    <a:pt x="47" y="8"/>
                  </a:cubicBezTo>
                  <a:cubicBezTo>
                    <a:pt x="45" y="5"/>
                    <a:pt x="38" y="6"/>
                    <a:pt x="35" y="6"/>
                  </a:cubicBezTo>
                  <a:cubicBezTo>
                    <a:pt x="37" y="5"/>
                    <a:pt x="39" y="6"/>
                    <a:pt x="41" y="6"/>
                  </a:cubicBezTo>
                  <a:cubicBezTo>
                    <a:pt x="40" y="2"/>
                    <a:pt x="35" y="4"/>
                    <a:pt x="32" y="4"/>
                  </a:cubicBezTo>
                  <a:cubicBezTo>
                    <a:pt x="30" y="4"/>
                    <a:pt x="28" y="4"/>
                    <a:pt x="26" y="4"/>
                  </a:cubicBezTo>
                  <a:cubicBezTo>
                    <a:pt x="24" y="4"/>
                    <a:pt x="21" y="5"/>
                    <a:pt x="19" y="6"/>
                  </a:cubicBezTo>
                  <a:cubicBezTo>
                    <a:pt x="21" y="5"/>
                    <a:pt x="23" y="5"/>
                    <a:pt x="24" y="4"/>
                  </a:cubicBezTo>
                  <a:cubicBezTo>
                    <a:pt x="27" y="2"/>
                    <a:pt x="20" y="2"/>
                    <a:pt x="19" y="2"/>
                  </a:cubicBezTo>
                  <a:cubicBezTo>
                    <a:pt x="16" y="1"/>
                    <a:pt x="13" y="0"/>
                    <a:pt x="10" y="0"/>
                  </a:cubicBezTo>
                  <a:cubicBezTo>
                    <a:pt x="8" y="0"/>
                    <a:pt x="6" y="0"/>
                    <a:pt x="5" y="1"/>
                  </a:cubicBezTo>
                  <a:cubicBezTo>
                    <a:pt x="4" y="1"/>
                    <a:pt x="3" y="1"/>
                    <a:pt x="3" y="2"/>
                  </a:cubicBezTo>
                  <a:cubicBezTo>
                    <a:pt x="3" y="2"/>
                    <a:pt x="3" y="3"/>
                    <a:pt x="4" y="3"/>
                  </a:cubicBezTo>
                  <a:cubicBezTo>
                    <a:pt x="3" y="3"/>
                    <a:pt x="0" y="3"/>
                    <a:pt x="0" y="3"/>
                  </a:cubicBezTo>
                  <a:cubicBezTo>
                    <a:pt x="2" y="4"/>
                    <a:pt x="5" y="5"/>
                    <a:pt x="7" y="4"/>
                  </a:cubicBezTo>
                  <a:cubicBezTo>
                    <a:pt x="6" y="5"/>
                    <a:pt x="4" y="5"/>
                    <a:pt x="3" y="5"/>
                  </a:cubicBezTo>
                  <a:cubicBezTo>
                    <a:pt x="3" y="7"/>
                    <a:pt x="8" y="7"/>
                    <a:pt x="9" y="7"/>
                  </a:cubicBezTo>
                  <a:cubicBezTo>
                    <a:pt x="8" y="7"/>
                    <a:pt x="7" y="7"/>
                    <a:pt x="5" y="7"/>
                  </a:cubicBezTo>
                  <a:cubicBezTo>
                    <a:pt x="7" y="8"/>
                    <a:pt x="8" y="7"/>
                    <a:pt x="10" y="7"/>
                  </a:cubicBezTo>
                  <a:cubicBezTo>
                    <a:pt x="11" y="7"/>
                    <a:pt x="13" y="8"/>
                    <a:pt x="15" y="8"/>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67" name="Freeform 2242">
              <a:extLst>
                <a:ext uri="{FF2B5EF4-FFF2-40B4-BE49-F238E27FC236}">
                  <a16:creationId xmlns:a16="http://schemas.microsoft.com/office/drawing/2014/main" xmlns="" id="{50F37C28-626A-4FAC-807D-99D6902ADBB8}"/>
                </a:ext>
              </a:extLst>
            </p:cNvPr>
            <p:cNvSpPr>
              <a:spLocks/>
            </p:cNvSpPr>
            <p:nvPr/>
          </p:nvSpPr>
          <p:spPr bwMode="auto">
            <a:xfrm>
              <a:off x="2310527" y="1246741"/>
              <a:ext cx="300948" cy="61764"/>
            </a:xfrm>
            <a:custGeom>
              <a:avLst/>
              <a:gdLst>
                <a:gd name="T0" fmla="*/ 22 w 108"/>
                <a:gd name="T1" fmla="*/ 7 h 25"/>
                <a:gd name="T2" fmla="*/ 20 w 108"/>
                <a:gd name="T3" fmla="*/ 14 h 25"/>
                <a:gd name="T4" fmla="*/ 16 w 108"/>
                <a:gd name="T5" fmla="*/ 18 h 25"/>
                <a:gd name="T6" fmla="*/ 22 w 108"/>
                <a:gd name="T7" fmla="*/ 20 h 25"/>
                <a:gd name="T8" fmla="*/ 21 w 108"/>
                <a:gd name="T9" fmla="*/ 23 h 25"/>
                <a:gd name="T10" fmla="*/ 35 w 108"/>
                <a:gd name="T11" fmla="*/ 21 h 25"/>
                <a:gd name="T12" fmla="*/ 39 w 108"/>
                <a:gd name="T13" fmla="*/ 21 h 25"/>
                <a:gd name="T14" fmla="*/ 43 w 108"/>
                <a:gd name="T15" fmla="*/ 24 h 25"/>
                <a:gd name="T16" fmla="*/ 52 w 108"/>
                <a:gd name="T17" fmla="*/ 23 h 25"/>
                <a:gd name="T18" fmla="*/ 62 w 108"/>
                <a:gd name="T19" fmla="*/ 22 h 25"/>
                <a:gd name="T20" fmla="*/ 71 w 108"/>
                <a:gd name="T21" fmla="*/ 23 h 25"/>
                <a:gd name="T22" fmla="*/ 84 w 108"/>
                <a:gd name="T23" fmla="*/ 24 h 25"/>
                <a:gd name="T24" fmla="*/ 98 w 108"/>
                <a:gd name="T25" fmla="*/ 21 h 25"/>
                <a:gd name="T26" fmla="*/ 100 w 108"/>
                <a:gd name="T27" fmla="*/ 21 h 25"/>
                <a:gd name="T28" fmla="*/ 98 w 108"/>
                <a:gd name="T29" fmla="*/ 20 h 25"/>
                <a:gd name="T30" fmla="*/ 103 w 108"/>
                <a:gd name="T31" fmla="*/ 15 h 25"/>
                <a:gd name="T32" fmla="*/ 98 w 108"/>
                <a:gd name="T33" fmla="*/ 13 h 25"/>
                <a:gd name="T34" fmla="*/ 83 w 108"/>
                <a:gd name="T35" fmla="*/ 12 h 25"/>
                <a:gd name="T36" fmla="*/ 63 w 108"/>
                <a:gd name="T37" fmla="*/ 14 h 25"/>
                <a:gd name="T38" fmla="*/ 58 w 108"/>
                <a:gd name="T39" fmla="*/ 16 h 25"/>
                <a:gd name="T40" fmla="*/ 51 w 108"/>
                <a:gd name="T41" fmla="*/ 15 h 25"/>
                <a:gd name="T42" fmla="*/ 46 w 108"/>
                <a:gd name="T43" fmla="*/ 13 h 25"/>
                <a:gd name="T44" fmla="*/ 41 w 108"/>
                <a:gd name="T45" fmla="*/ 14 h 25"/>
                <a:gd name="T46" fmla="*/ 38 w 108"/>
                <a:gd name="T47" fmla="*/ 13 h 25"/>
                <a:gd name="T48" fmla="*/ 40 w 108"/>
                <a:gd name="T49" fmla="*/ 12 h 25"/>
                <a:gd name="T50" fmla="*/ 30 w 108"/>
                <a:gd name="T51" fmla="*/ 11 h 25"/>
                <a:gd name="T52" fmla="*/ 35 w 108"/>
                <a:gd name="T53" fmla="*/ 9 h 25"/>
                <a:gd name="T54" fmla="*/ 32 w 108"/>
                <a:gd name="T55" fmla="*/ 8 h 25"/>
                <a:gd name="T56" fmla="*/ 42 w 108"/>
                <a:gd name="T57" fmla="*/ 8 h 25"/>
                <a:gd name="T58" fmla="*/ 35 w 108"/>
                <a:gd name="T59" fmla="*/ 6 h 25"/>
                <a:gd name="T60" fmla="*/ 32 w 108"/>
                <a:gd name="T61" fmla="*/ 4 h 25"/>
                <a:gd name="T62" fmla="*/ 19 w 108"/>
                <a:gd name="T63" fmla="*/ 6 h 25"/>
                <a:gd name="T64" fmla="*/ 19 w 108"/>
                <a:gd name="T65" fmla="*/ 2 h 25"/>
                <a:gd name="T66" fmla="*/ 5 w 108"/>
                <a:gd name="T67" fmla="*/ 1 h 25"/>
                <a:gd name="T68" fmla="*/ 4 w 108"/>
                <a:gd name="T69" fmla="*/ 3 h 25"/>
                <a:gd name="T70" fmla="*/ 7 w 108"/>
                <a:gd name="T71" fmla="*/ 4 h 25"/>
                <a:gd name="T72" fmla="*/ 9 w 108"/>
                <a:gd name="T73" fmla="*/ 7 h 25"/>
                <a:gd name="T74" fmla="*/ 10 w 108"/>
                <a:gd name="T75"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8" h="25">
                  <a:moveTo>
                    <a:pt x="15" y="8"/>
                  </a:moveTo>
                  <a:cubicBezTo>
                    <a:pt x="17" y="8"/>
                    <a:pt x="20" y="6"/>
                    <a:pt x="22" y="7"/>
                  </a:cubicBezTo>
                  <a:cubicBezTo>
                    <a:pt x="23" y="8"/>
                    <a:pt x="21" y="11"/>
                    <a:pt x="23" y="11"/>
                  </a:cubicBezTo>
                  <a:cubicBezTo>
                    <a:pt x="22" y="12"/>
                    <a:pt x="22" y="14"/>
                    <a:pt x="20" y="14"/>
                  </a:cubicBezTo>
                  <a:cubicBezTo>
                    <a:pt x="18" y="14"/>
                    <a:pt x="15" y="15"/>
                    <a:pt x="14" y="17"/>
                  </a:cubicBezTo>
                  <a:cubicBezTo>
                    <a:pt x="15" y="18"/>
                    <a:pt x="15" y="18"/>
                    <a:pt x="16" y="18"/>
                  </a:cubicBezTo>
                  <a:cubicBezTo>
                    <a:pt x="15" y="19"/>
                    <a:pt x="11" y="21"/>
                    <a:pt x="14" y="22"/>
                  </a:cubicBezTo>
                  <a:cubicBezTo>
                    <a:pt x="17" y="23"/>
                    <a:pt x="19" y="21"/>
                    <a:pt x="22" y="20"/>
                  </a:cubicBezTo>
                  <a:cubicBezTo>
                    <a:pt x="22" y="21"/>
                    <a:pt x="21" y="21"/>
                    <a:pt x="20" y="21"/>
                  </a:cubicBezTo>
                  <a:cubicBezTo>
                    <a:pt x="21" y="21"/>
                    <a:pt x="20" y="22"/>
                    <a:pt x="21" y="23"/>
                  </a:cubicBezTo>
                  <a:cubicBezTo>
                    <a:pt x="22" y="23"/>
                    <a:pt x="24" y="23"/>
                    <a:pt x="25" y="23"/>
                  </a:cubicBezTo>
                  <a:cubicBezTo>
                    <a:pt x="29" y="24"/>
                    <a:pt x="31" y="22"/>
                    <a:pt x="35" y="21"/>
                  </a:cubicBezTo>
                  <a:cubicBezTo>
                    <a:pt x="35" y="21"/>
                    <a:pt x="34" y="22"/>
                    <a:pt x="34" y="22"/>
                  </a:cubicBezTo>
                  <a:cubicBezTo>
                    <a:pt x="36" y="22"/>
                    <a:pt x="38" y="19"/>
                    <a:pt x="39" y="21"/>
                  </a:cubicBezTo>
                  <a:cubicBezTo>
                    <a:pt x="38" y="21"/>
                    <a:pt x="36" y="23"/>
                    <a:pt x="35" y="24"/>
                  </a:cubicBezTo>
                  <a:cubicBezTo>
                    <a:pt x="37" y="25"/>
                    <a:pt x="41" y="24"/>
                    <a:pt x="43" y="24"/>
                  </a:cubicBezTo>
                  <a:cubicBezTo>
                    <a:pt x="44" y="23"/>
                    <a:pt x="48" y="25"/>
                    <a:pt x="48" y="23"/>
                  </a:cubicBezTo>
                  <a:cubicBezTo>
                    <a:pt x="49" y="24"/>
                    <a:pt x="51" y="24"/>
                    <a:pt x="52" y="23"/>
                  </a:cubicBezTo>
                  <a:cubicBezTo>
                    <a:pt x="52" y="25"/>
                    <a:pt x="57" y="24"/>
                    <a:pt x="58" y="23"/>
                  </a:cubicBezTo>
                  <a:cubicBezTo>
                    <a:pt x="57" y="25"/>
                    <a:pt x="61" y="23"/>
                    <a:pt x="62" y="22"/>
                  </a:cubicBezTo>
                  <a:cubicBezTo>
                    <a:pt x="62" y="22"/>
                    <a:pt x="61" y="23"/>
                    <a:pt x="61" y="23"/>
                  </a:cubicBezTo>
                  <a:cubicBezTo>
                    <a:pt x="63" y="25"/>
                    <a:pt x="68" y="24"/>
                    <a:pt x="71" y="23"/>
                  </a:cubicBezTo>
                  <a:cubicBezTo>
                    <a:pt x="73" y="23"/>
                    <a:pt x="75" y="20"/>
                    <a:pt x="76" y="21"/>
                  </a:cubicBezTo>
                  <a:cubicBezTo>
                    <a:pt x="74" y="24"/>
                    <a:pt x="82" y="24"/>
                    <a:pt x="84" y="24"/>
                  </a:cubicBezTo>
                  <a:cubicBezTo>
                    <a:pt x="86" y="24"/>
                    <a:pt x="88" y="23"/>
                    <a:pt x="91" y="23"/>
                  </a:cubicBezTo>
                  <a:cubicBezTo>
                    <a:pt x="93" y="23"/>
                    <a:pt x="95" y="23"/>
                    <a:pt x="98" y="21"/>
                  </a:cubicBezTo>
                  <a:cubicBezTo>
                    <a:pt x="97" y="21"/>
                    <a:pt x="97" y="21"/>
                    <a:pt x="97" y="20"/>
                  </a:cubicBezTo>
                  <a:cubicBezTo>
                    <a:pt x="98" y="19"/>
                    <a:pt x="99" y="20"/>
                    <a:pt x="100" y="21"/>
                  </a:cubicBezTo>
                  <a:cubicBezTo>
                    <a:pt x="101" y="21"/>
                    <a:pt x="103" y="21"/>
                    <a:pt x="104" y="20"/>
                  </a:cubicBezTo>
                  <a:cubicBezTo>
                    <a:pt x="104" y="18"/>
                    <a:pt x="100" y="20"/>
                    <a:pt x="98" y="20"/>
                  </a:cubicBezTo>
                  <a:cubicBezTo>
                    <a:pt x="99" y="17"/>
                    <a:pt x="106" y="18"/>
                    <a:pt x="108" y="16"/>
                  </a:cubicBezTo>
                  <a:cubicBezTo>
                    <a:pt x="107" y="14"/>
                    <a:pt x="105" y="15"/>
                    <a:pt x="103" y="15"/>
                  </a:cubicBezTo>
                  <a:cubicBezTo>
                    <a:pt x="104" y="15"/>
                    <a:pt x="105" y="15"/>
                    <a:pt x="106" y="14"/>
                  </a:cubicBezTo>
                  <a:cubicBezTo>
                    <a:pt x="104" y="12"/>
                    <a:pt x="101" y="14"/>
                    <a:pt x="98" y="13"/>
                  </a:cubicBezTo>
                  <a:cubicBezTo>
                    <a:pt x="99" y="12"/>
                    <a:pt x="99" y="12"/>
                    <a:pt x="99" y="12"/>
                  </a:cubicBezTo>
                  <a:cubicBezTo>
                    <a:pt x="95" y="9"/>
                    <a:pt x="88" y="13"/>
                    <a:pt x="83" y="12"/>
                  </a:cubicBezTo>
                  <a:cubicBezTo>
                    <a:pt x="80" y="11"/>
                    <a:pt x="77" y="13"/>
                    <a:pt x="73" y="13"/>
                  </a:cubicBezTo>
                  <a:cubicBezTo>
                    <a:pt x="70" y="13"/>
                    <a:pt x="66" y="14"/>
                    <a:pt x="63" y="14"/>
                  </a:cubicBezTo>
                  <a:cubicBezTo>
                    <a:pt x="63" y="15"/>
                    <a:pt x="64" y="15"/>
                    <a:pt x="65" y="15"/>
                  </a:cubicBezTo>
                  <a:cubicBezTo>
                    <a:pt x="63" y="16"/>
                    <a:pt x="60" y="16"/>
                    <a:pt x="58" y="16"/>
                  </a:cubicBezTo>
                  <a:cubicBezTo>
                    <a:pt x="60" y="16"/>
                    <a:pt x="56" y="14"/>
                    <a:pt x="56" y="14"/>
                  </a:cubicBezTo>
                  <a:cubicBezTo>
                    <a:pt x="54" y="13"/>
                    <a:pt x="52" y="14"/>
                    <a:pt x="51" y="15"/>
                  </a:cubicBezTo>
                  <a:cubicBezTo>
                    <a:pt x="53" y="13"/>
                    <a:pt x="47" y="15"/>
                    <a:pt x="46" y="15"/>
                  </a:cubicBezTo>
                  <a:cubicBezTo>
                    <a:pt x="48" y="14"/>
                    <a:pt x="46" y="13"/>
                    <a:pt x="46" y="13"/>
                  </a:cubicBezTo>
                  <a:cubicBezTo>
                    <a:pt x="44" y="12"/>
                    <a:pt x="44" y="14"/>
                    <a:pt x="43" y="15"/>
                  </a:cubicBezTo>
                  <a:cubicBezTo>
                    <a:pt x="42" y="15"/>
                    <a:pt x="42" y="15"/>
                    <a:pt x="41" y="14"/>
                  </a:cubicBezTo>
                  <a:cubicBezTo>
                    <a:pt x="40" y="13"/>
                    <a:pt x="38" y="14"/>
                    <a:pt x="37" y="14"/>
                  </a:cubicBezTo>
                  <a:cubicBezTo>
                    <a:pt x="41" y="13"/>
                    <a:pt x="35" y="14"/>
                    <a:pt x="38" y="13"/>
                  </a:cubicBezTo>
                  <a:cubicBezTo>
                    <a:pt x="40" y="13"/>
                    <a:pt x="41" y="13"/>
                    <a:pt x="43" y="12"/>
                  </a:cubicBezTo>
                  <a:cubicBezTo>
                    <a:pt x="42" y="11"/>
                    <a:pt x="41" y="11"/>
                    <a:pt x="40" y="12"/>
                  </a:cubicBezTo>
                  <a:cubicBezTo>
                    <a:pt x="42" y="10"/>
                    <a:pt x="39" y="10"/>
                    <a:pt x="38" y="10"/>
                  </a:cubicBezTo>
                  <a:cubicBezTo>
                    <a:pt x="36" y="10"/>
                    <a:pt x="32" y="10"/>
                    <a:pt x="30" y="11"/>
                  </a:cubicBezTo>
                  <a:cubicBezTo>
                    <a:pt x="33" y="9"/>
                    <a:pt x="36" y="10"/>
                    <a:pt x="39" y="9"/>
                  </a:cubicBezTo>
                  <a:cubicBezTo>
                    <a:pt x="37" y="9"/>
                    <a:pt x="36" y="9"/>
                    <a:pt x="35" y="9"/>
                  </a:cubicBezTo>
                  <a:cubicBezTo>
                    <a:pt x="37" y="9"/>
                    <a:pt x="32" y="8"/>
                    <a:pt x="31" y="9"/>
                  </a:cubicBezTo>
                  <a:cubicBezTo>
                    <a:pt x="33" y="8"/>
                    <a:pt x="33" y="8"/>
                    <a:pt x="32" y="8"/>
                  </a:cubicBezTo>
                  <a:cubicBezTo>
                    <a:pt x="34" y="7"/>
                    <a:pt x="37" y="9"/>
                    <a:pt x="40" y="9"/>
                  </a:cubicBezTo>
                  <a:cubicBezTo>
                    <a:pt x="37" y="8"/>
                    <a:pt x="42" y="8"/>
                    <a:pt x="42" y="8"/>
                  </a:cubicBezTo>
                  <a:cubicBezTo>
                    <a:pt x="44" y="9"/>
                    <a:pt x="46" y="9"/>
                    <a:pt x="47" y="8"/>
                  </a:cubicBezTo>
                  <a:cubicBezTo>
                    <a:pt x="45" y="5"/>
                    <a:pt x="38" y="6"/>
                    <a:pt x="35" y="6"/>
                  </a:cubicBezTo>
                  <a:cubicBezTo>
                    <a:pt x="37" y="5"/>
                    <a:pt x="39" y="6"/>
                    <a:pt x="41" y="6"/>
                  </a:cubicBezTo>
                  <a:cubicBezTo>
                    <a:pt x="40" y="2"/>
                    <a:pt x="35" y="4"/>
                    <a:pt x="32" y="4"/>
                  </a:cubicBezTo>
                  <a:cubicBezTo>
                    <a:pt x="30" y="4"/>
                    <a:pt x="28" y="4"/>
                    <a:pt x="26" y="4"/>
                  </a:cubicBezTo>
                  <a:cubicBezTo>
                    <a:pt x="24" y="4"/>
                    <a:pt x="21" y="5"/>
                    <a:pt x="19" y="6"/>
                  </a:cubicBezTo>
                  <a:cubicBezTo>
                    <a:pt x="21" y="5"/>
                    <a:pt x="23" y="5"/>
                    <a:pt x="24" y="4"/>
                  </a:cubicBezTo>
                  <a:cubicBezTo>
                    <a:pt x="27" y="2"/>
                    <a:pt x="20" y="2"/>
                    <a:pt x="19" y="2"/>
                  </a:cubicBezTo>
                  <a:cubicBezTo>
                    <a:pt x="16" y="1"/>
                    <a:pt x="13" y="0"/>
                    <a:pt x="10" y="0"/>
                  </a:cubicBezTo>
                  <a:cubicBezTo>
                    <a:pt x="8" y="0"/>
                    <a:pt x="6" y="0"/>
                    <a:pt x="5" y="1"/>
                  </a:cubicBezTo>
                  <a:cubicBezTo>
                    <a:pt x="4" y="1"/>
                    <a:pt x="3" y="1"/>
                    <a:pt x="3" y="2"/>
                  </a:cubicBezTo>
                  <a:cubicBezTo>
                    <a:pt x="3" y="2"/>
                    <a:pt x="3" y="3"/>
                    <a:pt x="4" y="3"/>
                  </a:cubicBezTo>
                  <a:cubicBezTo>
                    <a:pt x="3" y="3"/>
                    <a:pt x="0" y="3"/>
                    <a:pt x="0" y="3"/>
                  </a:cubicBezTo>
                  <a:cubicBezTo>
                    <a:pt x="2" y="4"/>
                    <a:pt x="5" y="5"/>
                    <a:pt x="7" y="4"/>
                  </a:cubicBezTo>
                  <a:cubicBezTo>
                    <a:pt x="6" y="5"/>
                    <a:pt x="4" y="5"/>
                    <a:pt x="3" y="5"/>
                  </a:cubicBezTo>
                  <a:cubicBezTo>
                    <a:pt x="3" y="7"/>
                    <a:pt x="8" y="7"/>
                    <a:pt x="9" y="7"/>
                  </a:cubicBezTo>
                  <a:cubicBezTo>
                    <a:pt x="8" y="7"/>
                    <a:pt x="7" y="7"/>
                    <a:pt x="5" y="7"/>
                  </a:cubicBezTo>
                  <a:cubicBezTo>
                    <a:pt x="7" y="8"/>
                    <a:pt x="8" y="7"/>
                    <a:pt x="10" y="7"/>
                  </a:cubicBezTo>
                  <a:cubicBezTo>
                    <a:pt x="11" y="7"/>
                    <a:pt x="13" y="8"/>
                    <a:pt x="15" y="8"/>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68" name="Freeform 2243">
              <a:extLst>
                <a:ext uri="{FF2B5EF4-FFF2-40B4-BE49-F238E27FC236}">
                  <a16:creationId xmlns:a16="http://schemas.microsoft.com/office/drawing/2014/main" xmlns="" id="{38D0182A-8F30-455D-BF60-426D540C8270}"/>
                </a:ext>
              </a:extLst>
            </p:cNvPr>
            <p:cNvSpPr>
              <a:spLocks/>
            </p:cNvSpPr>
            <p:nvPr/>
          </p:nvSpPr>
          <p:spPr bwMode="auto">
            <a:xfrm>
              <a:off x="2349918" y="1229897"/>
              <a:ext cx="61450" cy="12634"/>
            </a:xfrm>
            <a:custGeom>
              <a:avLst/>
              <a:gdLst>
                <a:gd name="T0" fmla="*/ 22 w 22"/>
                <a:gd name="T1" fmla="*/ 2 h 5"/>
                <a:gd name="T2" fmla="*/ 18 w 22"/>
                <a:gd name="T3" fmla="*/ 1 h 5"/>
                <a:gd name="T4" fmla="*/ 11 w 22"/>
                <a:gd name="T5" fmla="*/ 1 h 5"/>
                <a:gd name="T6" fmla="*/ 0 w 22"/>
                <a:gd name="T7" fmla="*/ 3 h 5"/>
                <a:gd name="T8" fmla="*/ 10 w 22"/>
                <a:gd name="T9" fmla="*/ 4 h 5"/>
                <a:gd name="T10" fmla="*/ 22 w 22"/>
                <a:gd name="T11" fmla="*/ 2 h 5"/>
              </a:gdLst>
              <a:ahLst/>
              <a:cxnLst>
                <a:cxn ang="0">
                  <a:pos x="T0" y="T1"/>
                </a:cxn>
                <a:cxn ang="0">
                  <a:pos x="T2" y="T3"/>
                </a:cxn>
                <a:cxn ang="0">
                  <a:pos x="T4" y="T5"/>
                </a:cxn>
                <a:cxn ang="0">
                  <a:pos x="T6" y="T7"/>
                </a:cxn>
                <a:cxn ang="0">
                  <a:pos x="T8" y="T9"/>
                </a:cxn>
                <a:cxn ang="0">
                  <a:pos x="T10" y="T11"/>
                </a:cxn>
              </a:cxnLst>
              <a:rect l="0" t="0" r="r" b="b"/>
              <a:pathLst>
                <a:path w="22" h="5">
                  <a:moveTo>
                    <a:pt x="22" y="2"/>
                  </a:moveTo>
                  <a:cubicBezTo>
                    <a:pt x="21" y="1"/>
                    <a:pt x="19" y="1"/>
                    <a:pt x="18" y="1"/>
                  </a:cubicBezTo>
                  <a:cubicBezTo>
                    <a:pt x="15" y="1"/>
                    <a:pt x="13" y="1"/>
                    <a:pt x="11" y="1"/>
                  </a:cubicBezTo>
                  <a:cubicBezTo>
                    <a:pt x="7" y="1"/>
                    <a:pt x="3" y="0"/>
                    <a:pt x="0" y="3"/>
                  </a:cubicBezTo>
                  <a:cubicBezTo>
                    <a:pt x="1" y="5"/>
                    <a:pt x="8" y="4"/>
                    <a:pt x="10" y="4"/>
                  </a:cubicBezTo>
                  <a:cubicBezTo>
                    <a:pt x="14" y="3"/>
                    <a:pt x="18" y="5"/>
                    <a:pt x="22"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69" name="Freeform 2244">
              <a:extLst>
                <a:ext uri="{FF2B5EF4-FFF2-40B4-BE49-F238E27FC236}">
                  <a16:creationId xmlns:a16="http://schemas.microsoft.com/office/drawing/2014/main" xmlns="" id="{0E8F4548-330C-4D92-A817-6B1CB5C1E38F}"/>
                </a:ext>
              </a:extLst>
            </p:cNvPr>
            <p:cNvSpPr>
              <a:spLocks/>
            </p:cNvSpPr>
            <p:nvPr/>
          </p:nvSpPr>
          <p:spPr bwMode="auto">
            <a:xfrm>
              <a:off x="2349918" y="1229897"/>
              <a:ext cx="61450" cy="12634"/>
            </a:xfrm>
            <a:custGeom>
              <a:avLst/>
              <a:gdLst>
                <a:gd name="T0" fmla="*/ 22 w 22"/>
                <a:gd name="T1" fmla="*/ 2 h 5"/>
                <a:gd name="T2" fmla="*/ 18 w 22"/>
                <a:gd name="T3" fmla="*/ 1 h 5"/>
                <a:gd name="T4" fmla="*/ 11 w 22"/>
                <a:gd name="T5" fmla="*/ 1 h 5"/>
                <a:gd name="T6" fmla="*/ 0 w 22"/>
                <a:gd name="T7" fmla="*/ 3 h 5"/>
                <a:gd name="T8" fmla="*/ 10 w 22"/>
                <a:gd name="T9" fmla="*/ 4 h 5"/>
                <a:gd name="T10" fmla="*/ 22 w 22"/>
                <a:gd name="T11" fmla="*/ 2 h 5"/>
              </a:gdLst>
              <a:ahLst/>
              <a:cxnLst>
                <a:cxn ang="0">
                  <a:pos x="T0" y="T1"/>
                </a:cxn>
                <a:cxn ang="0">
                  <a:pos x="T2" y="T3"/>
                </a:cxn>
                <a:cxn ang="0">
                  <a:pos x="T4" y="T5"/>
                </a:cxn>
                <a:cxn ang="0">
                  <a:pos x="T6" y="T7"/>
                </a:cxn>
                <a:cxn ang="0">
                  <a:pos x="T8" y="T9"/>
                </a:cxn>
                <a:cxn ang="0">
                  <a:pos x="T10" y="T11"/>
                </a:cxn>
              </a:cxnLst>
              <a:rect l="0" t="0" r="r" b="b"/>
              <a:pathLst>
                <a:path w="22" h="5">
                  <a:moveTo>
                    <a:pt x="22" y="2"/>
                  </a:moveTo>
                  <a:cubicBezTo>
                    <a:pt x="21" y="1"/>
                    <a:pt x="19" y="1"/>
                    <a:pt x="18" y="1"/>
                  </a:cubicBezTo>
                  <a:cubicBezTo>
                    <a:pt x="15" y="1"/>
                    <a:pt x="13" y="1"/>
                    <a:pt x="11" y="1"/>
                  </a:cubicBezTo>
                  <a:cubicBezTo>
                    <a:pt x="7" y="1"/>
                    <a:pt x="3" y="0"/>
                    <a:pt x="0" y="3"/>
                  </a:cubicBezTo>
                  <a:cubicBezTo>
                    <a:pt x="1" y="5"/>
                    <a:pt x="8" y="4"/>
                    <a:pt x="10" y="4"/>
                  </a:cubicBezTo>
                  <a:cubicBezTo>
                    <a:pt x="14" y="3"/>
                    <a:pt x="18" y="5"/>
                    <a:pt x="22"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70" name="Freeform 2245">
              <a:extLst>
                <a:ext uri="{FF2B5EF4-FFF2-40B4-BE49-F238E27FC236}">
                  <a16:creationId xmlns:a16="http://schemas.microsoft.com/office/drawing/2014/main" xmlns="" id="{674F92A3-FCFD-436D-B802-23987D9353E9}"/>
                </a:ext>
              </a:extLst>
            </p:cNvPr>
            <p:cNvSpPr>
              <a:spLocks/>
            </p:cNvSpPr>
            <p:nvPr/>
          </p:nvSpPr>
          <p:spPr bwMode="auto">
            <a:xfrm>
              <a:off x="2423973" y="1249549"/>
              <a:ext cx="25210" cy="12634"/>
            </a:xfrm>
            <a:custGeom>
              <a:avLst/>
              <a:gdLst>
                <a:gd name="T0" fmla="*/ 4 w 9"/>
                <a:gd name="T1" fmla="*/ 5 h 5"/>
                <a:gd name="T2" fmla="*/ 9 w 9"/>
                <a:gd name="T3" fmla="*/ 2 h 5"/>
                <a:gd name="T4" fmla="*/ 4 w 9"/>
                <a:gd name="T5" fmla="*/ 5 h 5"/>
              </a:gdLst>
              <a:ahLst/>
              <a:cxnLst>
                <a:cxn ang="0">
                  <a:pos x="T0" y="T1"/>
                </a:cxn>
                <a:cxn ang="0">
                  <a:pos x="T2" y="T3"/>
                </a:cxn>
                <a:cxn ang="0">
                  <a:pos x="T4" y="T5"/>
                </a:cxn>
              </a:cxnLst>
              <a:rect l="0" t="0" r="r" b="b"/>
              <a:pathLst>
                <a:path w="9" h="5">
                  <a:moveTo>
                    <a:pt x="4" y="5"/>
                  </a:moveTo>
                  <a:cubicBezTo>
                    <a:pt x="5" y="4"/>
                    <a:pt x="7" y="3"/>
                    <a:pt x="9" y="2"/>
                  </a:cubicBezTo>
                  <a:cubicBezTo>
                    <a:pt x="7" y="0"/>
                    <a:pt x="0" y="2"/>
                    <a:pt x="4" y="5"/>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71" name="Freeform 2246">
              <a:extLst>
                <a:ext uri="{FF2B5EF4-FFF2-40B4-BE49-F238E27FC236}">
                  <a16:creationId xmlns:a16="http://schemas.microsoft.com/office/drawing/2014/main" xmlns="" id="{2D35B82A-7B6E-4090-ACD3-3675AFA84B11}"/>
                </a:ext>
              </a:extLst>
            </p:cNvPr>
            <p:cNvSpPr>
              <a:spLocks/>
            </p:cNvSpPr>
            <p:nvPr/>
          </p:nvSpPr>
          <p:spPr bwMode="auto">
            <a:xfrm>
              <a:off x="2423973" y="1249549"/>
              <a:ext cx="25210" cy="12634"/>
            </a:xfrm>
            <a:custGeom>
              <a:avLst/>
              <a:gdLst>
                <a:gd name="T0" fmla="*/ 4 w 9"/>
                <a:gd name="T1" fmla="*/ 5 h 5"/>
                <a:gd name="T2" fmla="*/ 9 w 9"/>
                <a:gd name="T3" fmla="*/ 2 h 5"/>
                <a:gd name="T4" fmla="*/ 4 w 9"/>
                <a:gd name="T5" fmla="*/ 5 h 5"/>
              </a:gdLst>
              <a:ahLst/>
              <a:cxnLst>
                <a:cxn ang="0">
                  <a:pos x="T0" y="T1"/>
                </a:cxn>
                <a:cxn ang="0">
                  <a:pos x="T2" y="T3"/>
                </a:cxn>
                <a:cxn ang="0">
                  <a:pos x="T4" y="T5"/>
                </a:cxn>
              </a:cxnLst>
              <a:rect l="0" t="0" r="r" b="b"/>
              <a:pathLst>
                <a:path w="9" h="5">
                  <a:moveTo>
                    <a:pt x="4" y="5"/>
                  </a:moveTo>
                  <a:cubicBezTo>
                    <a:pt x="5" y="4"/>
                    <a:pt x="7" y="3"/>
                    <a:pt x="9" y="2"/>
                  </a:cubicBezTo>
                  <a:cubicBezTo>
                    <a:pt x="7" y="0"/>
                    <a:pt x="0" y="2"/>
                    <a:pt x="4" y="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72" name="Freeform 2247">
              <a:extLst>
                <a:ext uri="{FF2B5EF4-FFF2-40B4-BE49-F238E27FC236}">
                  <a16:creationId xmlns:a16="http://schemas.microsoft.com/office/drawing/2014/main" xmlns="" id="{5B46A8DD-88A2-4A04-B3C5-CEBF1E0BB9F8}"/>
                </a:ext>
              </a:extLst>
            </p:cNvPr>
            <p:cNvSpPr>
              <a:spLocks/>
            </p:cNvSpPr>
            <p:nvPr/>
          </p:nvSpPr>
          <p:spPr bwMode="auto">
            <a:xfrm>
              <a:off x="2433428" y="1243933"/>
              <a:ext cx="7878" cy="2807"/>
            </a:xfrm>
            <a:custGeom>
              <a:avLst/>
              <a:gdLst>
                <a:gd name="T0" fmla="*/ 2 w 3"/>
                <a:gd name="T1" fmla="*/ 0 h 1"/>
                <a:gd name="T2" fmla="*/ 0 w 3"/>
                <a:gd name="T3" fmla="*/ 0 h 1"/>
                <a:gd name="T4" fmla="*/ 3 w 3"/>
                <a:gd name="T5" fmla="*/ 0 h 1"/>
                <a:gd name="T6" fmla="*/ 2 w 3"/>
                <a:gd name="T7" fmla="*/ 0 h 1"/>
              </a:gdLst>
              <a:ahLst/>
              <a:cxnLst>
                <a:cxn ang="0">
                  <a:pos x="T0" y="T1"/>
                </a:cxn>
                <a:cxn ang="0">
                  <a:pos x="T2" y="T3"/>
                </a:cxn>
                <a:cxn ang="0">
                  <a:pos x="T4" y="T5"/>
                </a:cxn>
                <a:cxn ang="0">
                  <a:pos x="T6" y="T7"/>
                </a:cxn>
              </a:cxnLst>
              <a:rect l="0" t="0" r="r" b="b"/>
              <a:pathLst>
                <a:path w="3" h="1">
                  <a:moveTo>
                    <a:pt x="2" y="0"/>
                  </a:moveTo>
                  <a:cubicBezTo>
                    <a:pt x="1" y="0"/>
                    <a:pt x="0" y="0"/>
                    <a:pt x="0" y="0"/>
                  </a:cubicBezTo>
                  <a:cubicBezTo>
                    <a:pt x="1" y="1"/>
                    <a:pt x="2" y="1"/>
                    <a:pt x="3" y="0"/>
                  </a:cubicBezTo>
                  <a:cubicBezTo>
                    <a:pt x="3" y="0"/>
                    <a:pt x="2" y="0"/>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73" name="Freeform 2248">
              <a:extLst>
                <a:ext uri="{FF2B5EF4-FFF2-40B4-BE49-F238E27FC236}">
                  <a16:creationId xmlns:a16="http://schemas.microsoft.com/office/drawing/2014/main" xmlns="" id="{27E04026-0778-4B38-80BA-214FC743088B}"/>
                </a:ext>
              </a:extLst>
            </p:cNvPr>
            <p:cNvSpPr>
              <a:spLocks/>
            </p:cNvSpPr>
            <p:nvPr/>
          </p:nvSpPr>
          <p:spPr bwMode="auto">
            <a:xfrm>
              <a:off x="2433428" y="1243933"/>
              <a:ext cx="7878" cy="2807"/>
            </a:xfrm>
            <a:custGeom>
              <a:avLst/>
              <a:gdLst>
                <a:gd name="T0" fmla="*/ 2 w 3"/>
                <a:gd name="T1" fmla="*/ 0 h 1"/>
                <a:gd name="T2" fmla="*/ 0 w 3"/>
                <a:gd name="T3" fmla="*/ 0 h 1"/>
                <a:gd name="T4" fmla="*/ 3 w 3"/>
                <a:gd name="T5" fmla="*/ 0 h 1"/>
                <a:gd name="T6" fmla="*/ 2 w 3"/>
                <a:gd name="T7" fmla="*/ 0 h 1"/>
              </a:gdLst>
              <a:ahLst/>
              <a:cxnLst>
                <a:cxn ang="0">
                  <a:pos x="T0" y="T1"/>
                </a:cxn>
                <a:cxn ang="0">
                  <a:pos x="T2" y="T3"/>
                </a:cxn>
                <a:cxn ang="0">
                  <a:pos x="T4" y="T5"/>
                </a:cxn>
                <a:cxn ang="0">
                  <a:pos x="T6" y="T7"/>
                </a:cxn>
              </a:cxnLst>
              <a:rect l="0" t="0" r="r" b="b"/>
              <a:pathLst>
                <a:path w="3" h="1">
                  <a:moveTo>
                    <a:pt x="2" y="0"/>
                  </a:moveTo>
                  <a:cubicBezTo>
                    <a:pt x="1" y="0"/>
                    <a:pt x="0" y="0"/>
                    <a:pt x="0" y="0"/>
                  </a:cubicBezTo>
                  <a:cubicBezTo>
                    <a:pt x="1" y="1"/>
                    <a:pt x="2" y="1"/>
                    <a:pt x="3" y="0"/>
                  </a:cubicBezTo>
                  <a:cubicBezTo>
                    <a:pt x="3" y="0"/>
                    <a:pt x="2" y="0"/>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74" name="Freeform 2249">
              <a:extLst>
                <a:ext uri="{FF2B5EF4-FFF2-40B4-BE49-F238E27FC236}">
                  <a16:creationId xmlns:a16="http://schemas.microsoft.com/office/drawing/2014/main" xmlns="" id="{6370D1D7-B008-491E-B171-97BFFF13BED2}"/>
                </a:ext>
              </a:extLst>
            </p:cNvPr>
            <p:cNvSpPr>
              <a:spLocks/>
            </p:cNvSpPr>
            <p:nvPr/>
          </p:nvSpPr>
          <p:spPr bwMode="auto">
            <a:xfrm>
              <a:off x="2435003" y="1234108"/>
              <a:ext cx="34665" cy="9827"/>
            </a:xfrm>
            <a:custGeom>
              <a:avLst/>
              <a:gdLst>
                <a:gd name="T0" fmla="*/ 8 w 12"/>
                <a:gd name="T1" fmla="*/ 4 h 4"/>
                <a:gd name="T2" fmla="*/ 12 w 12"/>
                <a:gd name="T3" fmla="*/ 2 h 4"/>
                <a:gd name="T4" fmla="*/ 6 w 12"/>
                <a:gd name="T5" fmla="*/ 0 h 4"/>
                <a:gd name="T6" fmla="*/ 3 w 12"/>
                <a:gd name="T7" fmla="*/ 2 h 4"/>
                <a:gd name="T8" fmla="*/ 8 w 12"/>
                <a:gd name="T9" fmla="*/ 4 h 4"/>
              </a:gdLst>
              <a:ahLst/>
              <a:cxnLst>
                <a:cxn ang="0">
                  <a:pos x="T0" y="T1"/>
                </a:cxn>
                <a:cxn ang="0">
                  <a:pos x="T2" y="T3"/>
                </a:cxn>
                <a:cxn ang="0">
                  <a:pos x="T4" y="T5"/>
                </a:cxn>
                <a:cxn ang="0">
                  <a:pos x="T6" y="T7"/>
                </a:cxn>
                <a:cxn ang="0">
                  <a:pos x="T8" y="T9"/>
                </a:cxn>
              </a:cxnLst>
              <a:rect l="0" t="0" r="r" b="b"/>
              <a:pathLst>
                <a:path w="12" h="4">
                  <a:moveTo>
                    <a:pt x="8" y="4"/>
                  </a:moveTo>
                  <a:cubicBezTo>
                    <a:pt x="9" y="4"/>
                    <a:pt x="12" y="3"/>
                    <a:pt x="12" y="2"/>
                  </a:cubicBezTo>
                  <a:cubicBezTo>
                    <a:pt x="11" y="0"/>
                    <a:pt x="8" y="0"/>
                    <a:pt x="6" y="0"/>
                  </a:cubicBezTo>
                  <a:cubicBezTo>
                    <a:pt x="5" y="0"/>
                    <a:pt x="4" y="1"/>
                    <a:pt x="3" y="2"/>
                  </a:cubicBezTo>
                  <a:cubicBezTo>
                    <a:pt x="0" y="4"/>
                    <a:pt x="7" y="4"/>
                    <a:pt x="8"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75" name="Freeform 2250">
              <a:extLst>
                <a:ext uri="{FF2B5EF4-FFF2-40B4-BE49-F238E27FC236}">
                  <a16:creationId xmlns:a16="http://schemas.microsoft.com/office/drawing/2014/main" xmlns="" id="{2DAA5935-9BCD-4F15-90DC-003500CD31D8}"/>
                </a:ext>
              </a:extLst>
            </p:cNvPr>
            <p:cNvSpPr>
              <a:spLocks/>
            </p:cNvSpPr>
            <p:nvPr/>
          </p:nvSpPr>
          <p:spPr bwMode="auto">
            <a:xfrm>
              <a:off x="2435003" y="1234108"/>
              <a:ext cx="34665" cy="9827"/>
            </a:xfrm>
            <a:custGeom>
              <a:avLst/>
              <a:gdLst>
                <a:gd name="T0" fmla="*/ 8 w 12"/>
                <a:gd name="T1" fmla="*/ 4 h 4"/>
                <a:gd name="T2" fmla="*/ 12 w 12"/>
                <a:gd name="T3" fmla="*/ 2 h 4"/>
                <a:gd name="T4" fmla="*/ 6 w 12"/>
                <a:gd name="T5" fmla="*/ 0 h 4"/>
                <a:gd name="T6" fmla="*/ 3 w 12"/>
                <a:gd name="T7" fmla="*/ 2 h 4"/>
                <a:gd name="T8" fmla="*/ 8 w 12"/>
                <a:gd name="T9" fmla="*/ 4 h 4"/>
              </a:gdLst>
              <a:ahLst/>
              <a:cxnLst>
                <a:cxn ang="0">
                  <a:pos x="T0" y="T1"/>
                </a:cxn>
                <a:cxn ang="0">
                  <a:pos x="T2" y="T3"/>
                </a:cxn>
                <a:cxn ang="0">
                  <a:pos x="T4" y="T5"/>
                </a:cxn>
                <a:cxn ang="0">
                  <a:pos x="T6" y="T7"/>
                </a:cxn>
                <a:cxn ang="0">
                  <a:pos x="T8" y="T9"/>
                </a:cxn>
              </a:cxnLst>
              <a:rect l="0" t="0" r="r" b="b"/>
              <a:pathLst>
                <a:path w="12" h="4">
                  <a:moveTo>
                    <a:pt x="8" y="4"/>
                  </a:moveTo>
                  <a:cubicBezTo>
                    <a:pt x="9" y="4"/>
                    <a:pt x="12" y="3"/>
                    <a:pt x="12" y="2"/>
                  </a:cubicBezTo>
                  <a:cubicBezTo>
                    <a:pt x="11" y="0"/>
                    <a:pt x="8" y="0"/>
                    <a:pt x="6" y="0"/>
                  </a:cubicBezTo>
                  <a:cubicBezTo>
                    <a:pt x="5" y="0"/>
                    <a:pt x="4" y="1"/>
                    <a:pt x="3" y="2"/>
                  </a:cubicBezTo>
                  <a:cubicBezTo>
                    <a:pt x="0" y="4"/>
                    <a:pt x="7" y="4"/>
                    <a:pt x="8"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76" name="Freeform 2251">
              <a:extLst>
                <a:ext uri="{FF2B5EF4-FFF2-40B4-BE49-F238E27FC236}">
                  <a16:creationId xmlns:a16="http://schemas.microsoft.com/office/drawing/2014/main" xmlns="" id="{59F0C631-0D45-4B4D-BE24-AFCEFA227CE0}"/>
                </a:ext>
              </a:extLst>
            </p:cNvPr>
            <p:cNvSpPr>
              <a:spLocks/>
            </p:cNvSpPr>
            <p:nvPr/>
          </p:nvSpPr>
          <p:spPr bwMode="auto">
            <a:xfrm>
              <a:off x="2447607" y="1126022"/>
              <a:ext cx="674374" cy="143178"/>
            </a:xfrm>
            <a:custGeom>
              <a:avLst/>
              <a:gdLst>
                <a:gd name="T0" fmla="*/ 6 w 243"/>
                <a:gd name="T1" fmla="*/ 55 h 58"/>
                <a:gd name="T2" fmla="*/ 20 w 243"/>
                <a:gd name="T3" fmla="*/ 55 h 58"/>
                <a:gd name="T4" fmla="*/ 40 w 243"/>
                <a:gd name="T5" fmla="*/ 55 h 58"/>
                <a:gd name="T6" fmla="*/ 55 w 243"/>
                <a:gd name="T7" fmla="*/ 53 h 58"/>
                <a:gd name="T8" fmla="*/ 75 w 243"/>
                <a:gd name="T9" fmla="*/ 54 h 58"/>
                <a:gd name="T10" fmla="*/ 79 w 243"/>
                <a:gd name="T11" fmla="*/ 48 h 58"/>
                <a:gd name="T12" fmla="*/ 65 w 243"/>
                <a:gd name="T13" fmla="*/ 47 h 58"/>
                <a:gd name="T14" fmla="*/ 78 w 243"/>
                <a:gd name="T15" fmla="*/ 47 h 58"/>
                <a:gd name="T16" fmla="*/ 95 w 243"/>
                <a:gd name="T17" fmla="*/ 42 h 58"/>
                <a:gd name="T18" fmla="*/ 117 w 243"/>
                <a:gd name="T19" fmla="*/ 38 h 58"/>
                <a:gd name="T20" fmla="*/ 114 w 243"/>
                <a:gd name="T21" fmla="*/ 33 h 58"/>
                <a:gd name="T22" fmla="*/ 110 w 243"/>
                <a:gd name="T23" fmla="*/ 32 h 58"/>
                <a:gd name="T24" fmla="*/ 128 w 243"/>
                <a:gd name="T25" fmla="*/ 31 h 58"/>
                <a:gd name="T26" fmla="*/ 114 w 243"/>
                <a:gd name="T27" fmla="*/ 28 h 58"/>
                <a:gd name="T28" fmla="*/ 139 w 243"/>
                <a:gd name="T29" fmla="*/ 28 h 58"/>
                <a:gd name="T30" fmla="*/ 159 w 243"/>
                <a:gd name="T31" fmla="*/ 25 h 58"/>
                <a:gd name="T32" fmla="*/ 155 w 243"/>
                <a:gd name="T33" fmla="*/ 23 h 58"/>
                <a:gd name="T34" fmla="*/ 170 w 243"/>
                <a:gd name="T35" fmla="*/ 21 h 58"/>
                <a:gd name="T36" fmla="*/ 208 w 243"/>
                <a:gd name="T37" fmla="*/ 12 h 58"/>
                <a:gd name="T38" fmla="*/ 202 w 243"/>
                <a:gd name="T39" fmla="*/ 12 h 58"/>
                <a:gd name="T40" fmla="*/ 196 w 243"/>
                <a:gd name="T41" fmla="*/ 12 h 58"/>
                <a:gd name="T42" fmla="*/ 236 w 243"/>
                <a:gd name="T43" fmla="*/ 5 h 58"/>
                <a:gd name="T44" fmla="*/ 232 w 243"/>
                <a:gd name="T45" fmla="*/ 3 h 58"/>
                <a:gd name="T46" fmla="*/ 214 w 243"/>
                <a:gd name="T47" fmla="*/ 2 h 58"/>
                <a:gd name="T48" fmla="*/ 183 w 243"/>
                <a:gd name="T49" fmla="*/ 1 h 58"/>
                <a:gd name="T50" fmla="*/ 174 w 243"/>
                <a:gd name="T51" fmla="*/ 3 h 58"/>
                <a:gd name="T52" fmla="*/ 152 w 243"/>
                <a:gd name="T53" fmla="*/ 3 h 58"/>
                <a:gd name="T54" fmla="*/ 145 w 243"/>
                <a:gd name="T55" fmla="*/ 3 h 58"/>
                <a:gd name="T56" fmla="*/ 129 w 243"/>
                <a:gd name="T57" fmla="*/ 3 h 58"/>
                <a:gd name="T58" fmla="*/ 118 w 243"/>
                <a:gd name="T59" fmla="*/ 3 h 58"/>
                <a:gd name="T60" fmla="*/ 123 w 243"/>
                <a:gd name="T61" fmla="*/ 10 h 58"/>
                <a:gd name="T62" fmla="*/ 101 w 243"/>
                <a:gd name="T63" fmla="*/ 8 h 58"/>
                <a:gd name="T64" fmla="*/ 89 w 243"/>
                <a:gd name="T65" fmla="*/ 6 h 58"/>
                <a:gd name="T66" fmla="*/ 76 w 243"/>
                <a:gd name="T67" fmla="*/ 9 h 58"/>
                <a:gd name="T68" fmla="*/ 58 w 243"/>
                <a:gd name="T69" fmla="*/ 9 h 58"/>
                <a:gd name="T70" fmla="*/ 46 w 243"/>
                <a:gd name="T71" fmla="*/ 13 h 58"/>
                <a:gd name="T72" fmla="*/ 45 w 243"/>
                <a:gd name="T73" fmla="*/ 15 h 58"/>
                <a:gd name="T74" fmla="*/ 66 w 243"/>
                <a:gd name="T75" fmla="*/ 16 h 58"/>
                <a:gd name="T76" fmla="*/ 79 w 243"/>
                <a:gd name="T77" fmla="*/ 16 h 58"/>
                <a:gd name="T78" fmla="*/ 81 w 243"/>
                <a:gd name="T79" fmla="*/ 19 h 58"/>
                <a:gd name="T80" fmla="*/ 86 w 243"/>
                <a:gd name="T81" fmla="*/ 20 h 58"/>
                <a:gd name="T82" fmla="*/ 126 w 243"/>
                <a:gd name="T83" fmla="*/ 13 h 58"/>
                <a:gd name="T84" fmla="*/ 117 w 243"/>
                <a:gd name="T85" fmla="*/ 17 h 58"/>
                <a:gd name="T86" fmla="*/ 84 w 243"/>
                <a:gd name="T87" fmla="*/ 21 h 58"/>
                <a:gd name="T88" fmla="*/ 89 w 243"/>
                <a:gd name="T89" fmla="*/ 27 h 58"/>
                <a:gd name="T90" fmla="*/ 59 w 243"/>
                <a:gd name="T91" fmla="*/ 23 h 58"/>
                <a:gd name="T92" fmla="*/ 64 w 243"/>
                <a:gd name="T93" fmla="*/ 31 h 58"/>
                <a:gd name="T94" fmla="*/ 81 w 243"/>
                <a:gd name="T95" fmla="*/ 32 h 58"/>
                <a:gd name="T96" fmla="*/ 71 w 243"/>
                <a:gd name="T97" fmla="*/ 36 h 58"/>
                <a:gd name="T98" fmla="*/ 40 w 243"/>
                <a:gd name="T99" fmla="*/ 36 h 58"/>
                <a:gd name="T100" fmla="*/ 39 w 243"/>
                <a:gd name="T101" fmla="*/ 41 h 58"/>
                <a:gd name="T102" fmla="*/ 55 w 243"/>
                <a:gd name="T103" fmla="*/ 40 h 58"/>
                <a:gd name="T104" fmla="*/ 42 w 243"/>
                <a:gd name="T105" fmla="*/ 43 h 58"/>
                <a:gd name="T106" fmla="*/ 55 w 243"/>
                <a:gd name="T107" fmla="*/ 44 h 58"/>
                <a:gd name="T108" fmla="*/ 43 w 243"/>
                <a:gd name="T109" fmla="*/ 47 h 58"/>
                <a:gd name="T110" fmla="*/ 27 w 243"/>
                <a:gd name="T111" fmla="*/ 47 h 58"/>
                <a:gd name="T112" fmla="*/ 19 w 243"/>
                <a:gd name="T113" fmla="*/ 49 h 58"/>
                <a:gd name="T114" fmla="*/ 2 w 243"/>
                <a:gd name="T115" fmla="*/ 5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3" h="58">
                  <a:moveTo>
                    <a:pt x="6" y="53"/>
                  </a:moveTo>
                  <a:cubicBezTo>
                    <a:pt x="6" y="54"/>
                    <a:pt x="5" y="55"/>
                    <a:pt x="4" y="55"/>
                  </a:cubicBezTo>
                  <a:cubicBezTo>
                    <a:pt x="5" y="55"/>
                    <a:pt x="6" y="55"/>
                    <a:pt x="6" y="54"/>
                  </a:cubicBezTo>
                  <a:cubicBezTo>
                    <a:pt x="6" y="53"/>
                    <a:pt x="9" y="52"/>
                    <a:pt x="10" y="52"/>
                  </a:cubicBezTo>
                  <a:cubicBezTo>
                    <a:pt x="8" y="53"/>
                    <a:pt x="8" y="55"/>
                    <a:pt x="6" y="55"/>
                  </a:cubicBezTo>
                  <a:cubicBezTo>
                    <a:pt x="8" y="55"/>
                    <a:pt x="10" y="56"/>
                    <a:pt x="11" y="56"/>
                  </a:cubicBezTo>
                  <a:cubicBezTo>
                    <a:pt x="12" y="56"/>
                    <a:pt x="13" y="54"/>
                    <a:pt x="14" y="54"/>
                  </a:cubicBezTo>
                  <a:cubicBezTo>
                    <a:pt x="14" y="56"/>
                    <a:pt x="17" y="56"/>
                    <a:pt x="18" y="55"/>
                  </a:cubicBezTo>
                  <a:cubicBezTo>
                    <a:pt x="20" y="55"/>
                    <a:pt x="22" y="53"/>
                    <a:pt x="23" y="54"/>
                  </a:cubicBezTo>
                  <a:cubicBezTo>
                    <a:pt x="22" y="54"/>
                    <a:pt x="21" y="55"/>
                    <a:pt x="20" y="55"/>
                  </a:cubicBezTo>
                  <a:cubicBezTo>
                    <a:pt x="25" y="56"/>
                    <a:pt x="29" y="57"/>
                    <a:pt x="33" y="56"/>
                  </a:cubicBezTo>
                  <a:cubicBezTo>
                    <a:pt x="32" y="56"/>
                    <a:pt x="31" y="55"/>
                    <a:pt x="30" y="55"/>
                  </a:cubicBezTo>
                  <a:cubicBezTo>
                    <a:pt x="31" y="54"/>
                    <a:pt x="31" y="54"/>
                    <a:pt x="32" y="54"/>
                  </a:cubicBezTo>
                  <a:cubicBezTo>
                    <a:pt x="32" y="57"/>
                    <a:pt x="37" y="53"/>
                    <a:pt x="38" y="53"/>
                  </a:cubicBezTo>
                  <a:cubicBezTo>
                    <a:pt x="39" y="53"/>
                    <a:pt x="38" y="55"/>
                    <a:pt x="40" y="55"/>
                  </a:cubicBezTo>
                  <a:cubicBezTo>
                    <a:pt x="42" y="55"/>
                    <a:pt x="44" y="55"/>
                    <a:pt x="44" y="53"/>
                  </a:cubicBezTo>
                  <a:cubicBezTo>
                    <a:pt x="45" y="53"/>
                    <a:pt x="45" y="54"/>
                    <a:pt x="44" y="55"/>
                  </a:cubicBezTo>
                  <a:cubicBezTo>
                    <a:pt x="46" y="56"/>
                    <a:pt x="50" y="56"/>
                    <a:pt x="51" y="53"/>
                  </a:cubicBezTo>
                  <a:cubicBezTo>
                    <a:pt x="50" y="53"/>
                    <a:pt x="50" y="53"/>
                    <a:pt x="51" y="52"/>
                  </a:cubicBezTo>
                  <a:cubicBezTo>
                    <a:pt x="51" y="54"/>
                    <a:pt x="53" y="53"/>
                    <a:pt x="55" y="53"/>
                  </a:cubicBezTo>
                  <a:cubicBezTo>
                    <a:pt x="54" y="53"/>
                    <a:pt x="52" y="53"/>
                    <a:pt x="52" y="54"/>
                  </a:cubicBezTo>
                  <a:cubicBezTo>
                    <a:pt x="54" y="55"/>
                    <a:pt x="59" y="53"/>
                    <a:pt x="59" y="55"/>
                  </a:cubicBezTo>
                  <a:cubicBezTo>
                    <a:pt x="58" y="56"/>
                    <a:pt x="56" y="57"/>
                    <a:pt x="55" y="58"/>
                  </a:cubicBezTo>
                  <a:cubicBezTo>
                    <a:pt x="59" y="57"/>
                    <a:pt x="64" y="56"/>
                    <a:pt x="68" y="56"/>
                  </a:cubicBezTo>
                  <a:cubicBezTo>
                    <a:pt x="69" y="56"/>
                    <a:pt x="74" y="53"/>
                    <a:pt x="75" y="54"/>
                  </a:cubicBezTo>
                  <a:cubicBezTo>
                    <a:pt x="77" y="56"/>
                    <a:pt x="84" y="53"/>
                    <a:pt x="84" y="51"/>
                  </a:cubicBezTo>
                  <a:cubicBezTo>
                    <a:pt x="86" y="49"/>
                    <a:pt x="77" y="51"/>
                    <a:pt x="77" y="51"/>
                  </a:cubicBezTo>
                  <a:cubicBezTo>
                    <a:pt x="77" y="51"/>
                    <a:pt x="77" y="51"/>
                    <a:pt x="78" y="51"/>
                  </a:cubicBezTo>
                  <a:cubicBezTo>
                    <a:pt x="77" y="51"/>
                    <a:pt x="76" y="51"/>
                    <a:pt x="75" y="50"/>
                  </a:cubicBezTo>
                  <a:cubicBezTo>
                    <a:pt x="76" y="50"/>
                    <a:pt x="78" y="49"/>
                    <a:pt x="79" y="48"/>
                  </a:cubicBezTo>
                  <a:cubicBezTo>
                    <a:pt x="76" y="46"/>
                    <a:pt x="73" y="49"/>
                    <a:pt x="69" y="49"/>
                  </a:cubicBezTo>
                  <a:cubicBezTo>
                    <a:pt x="70" y="49"/>
                    <a:pt x="71" y="48"/>
                    <a:pt x="72" y="48"/>
                  </a:cubicBezTo>
                  <a:cubicBezTo>
                    <a:pt x="69" y="48"/>
                    <a:pt x="67" y="47"/>
                    <a:pt x="65" y="48"/>
                  </a:cubicBezTo>
                  <a:cubicBezTo>
                    <a:pt x="62" y="48"/>
                    <a:pt x="61" y="48"/>
                    <a:pt x="59" y="47"/>
                  </a:cubicBezTo>
                  <a:cubicBezTo>
                    <a:pt x="61" y="47"/>
                    <a:pt x="63" y="48"/>
                    <a:pt x="65" y="47"/>
                  </a:cubicBezTo>
                  <a:cubicBezTo>
                    <a:pt x="64" y="47"/>
                    <a:pt x="64" y="47"/>
                    <a:pt x="63" y="46"/>
                  </a:cubicBezTo>
                  <a:cubicBezTo>
                    <a:pt x="64" y="45"/>
                    <a:pt x="64" y="45"/>
                    <a:pt x="64" y="44"/>
                  </a:cubicBezTo>
                  <a:cubicBezTo>
                    <a:pt x="65" y="45"/>
                    <a:pt x="66" y="46"/>
                    <a:pt x="67" y="46"/>
                  </a:cubicBezTo>
                  <a:cubicBezTo>
                    <a:pt x="69" y="47"/>
                    <a:pt x="71" y="47"/>
                    <a:pt x="73" y="47"/>
                  </a:cubicBezTo>
                  <a:cubicBezTo>
                    <a:pt x="74" y="48"/>
                    <a:pt x="76" y="47"/>
                    <a:pt x="78" y="47"/>
                  </a:cubicBezTo>
                  <a:cubicBezTo>
                    <a:pt x="79" y="47"/>
                    <a:pt x="85" y="46"/>
                    <a:pt x="82" y="47"/>
                  </a:cubicBezTo>
                  <a:cubicBezTo>
                    <a:pt x="84" y="47"/>
                    <a:pt x="85" y="47"/>
                    <a:pt x="87" y="46"/>
                  </a:cubicBezTo>
                  <a:cubicBezTo>
                    <a:pt x="88" y="46"/>
                    <a:pt x="93" y="44"/>
                    <a:pt x="91" y="44"/>
                  </a:cubicBezTo>
                  <a:cubicBezTo>
                    <a:pt x="92" y="44"/>
                    <a:pt x="92" y="42"/>
                    <a:pt x="91" y="42"/>
                  </a:cubicBezTo>
                  <a:cubicBezTo>
                    <a:pt x="92" y="42"/>
                    <a:pt x="93" y="42"/>
                    <a:pt x="95" y="42"/>
                  </a:cubicBezTo>
                  <a:cubicBezTo>
                    <a:pt x="97" y="42"/>
                    <a:pt x="99" y="42"/>
                    <a:pt x="101" y="42"/>
                  </a:cubicBezTo>
                  <a:cubicBezTo>
                    <a:pt x="103" y="42"/>
                    <a:pt x="104" y="41"/>
                    <a:pt x="106" y="41"/>
                  </a:cubicBezTo>
                  <a:cubicBezTo>
                    <a:pt x="108" y="41"/>
                    <a:pt x="110" y="41"/>
                    <a:pt x="111" y="40"/>
                  </a:cubicBezTo>
                  <a:cubicBezTo>
                    <a:pt x="109" y="40"/>
                    <a:pt x="106" y="40"/>
                    <a:pt x="104" y="39"/>
                  </a:cubicBezTo>
                  <a:cubicBezTo>
                    <a:pt x="107" y="39"/>
                    <a:pt x="115" y="40"/>
                    <a:pt x="117" y="38"/>
                  </a:cubicBezTo>
                  <a:cubicBezTo>
                    <a:pt x="114" y="37"/>
                    <a:pt x="111" y="37"/>
                    <a:pt x="109" y="36"/>
                  </a:cubicBezTo>
                  <a:cubicBezTo>
                    <a:pt x="112" y="36"/>
                    <a:pt x="115" y="37"/>
                    <a:pt x="118" y="36"/>
                  </a:cubicBezTo>
                  <a:cubicBezTo>
                    <a:pt x="119" y="36"/>
                    <a:pt x="120" y="36"/>
                    <a:pt x="121" y="36"/>
                  </a:cubicBezTo>
                  <a:cubicBezTo>
                    <a:pt x="122" y="35"/>
                    <a:pt x="123" y="34"/>
                    <a:pt x="124" y="34"/>
                  </a:cubicBezTo>
                  <a:cubicBezTo>
                    <a:pt x="121" y="33"/>
                    <a:pt x="117" y="33"/>
                    <a:pt x="114" y="33"/>
                  </a:cubicBezTo>
                  <a:cubicBezTo>
                    <a:pt x="115" y="33"/>
                    <a:pt x="117" y="33"/>
                    <a:pt x="118" y="33"/>
                  </a:cubicBezTo>
                  <a:cubicBezTo>
                    <a:pt x="112" y="31"/>
                    <a:pt x="107" y="34"/>
                    <a:pt x="101" y="34"/>
                  </a:cubicBezTo>
                  <a:cubicBezTo>
                    <a:pt x="103" y="33"/>
                    <a:pt x="104" y="33"/>
                    <a:pt x="106" y="32"/>
                  </a:cubicBezTo>
                  <a:cubicBezTo>
                    <a:pt x="104" y="31"/>
                    <a:pt x="102" y="32"/>
                    <a:pt x="99" y="32"/>
                  </a:cubicBezTo>
                  <a:cubicBezTo>
                    <a:pt x="103" y="32"/>
                    <a:pt x="106" y="32"/>
                    <a:pt x="110" y="32"/>
                  </a:cubicBezTo>
                  <a:cubicBezTo>
                    <a:pt x="112" y="32"/>
                    <a:pt x="115" y="32"/>
                    <a:pt x="118" y="31"/>
                  </a:cubicBezTo>
                  <a:cubicBezTo>
                    <a:pt x="114" y="30"/>
                    <a:pt x="109" y="31"/>
                    <a:pt x="105" y="31"/>
                  </a:cubicBezTo>
                  <a:cubicBezTo>
                    <a:pt x="109" y="31"/>
                    <a:pt x="114" y="30"/>
                    <a:pt x="118" y="31"/>
                  </a:cubicBezTo>
                  <a:cubicBezTo>
                    <a:pt x="121" y="31"/>
                    <a:pt x="125" y="34"/>
                    <a:pt x="129" y="32"/>
                  </a:cubicBezTo>
                  <a:cubicBezTo>
                    <a:pt x="128" y="31"/>
                    <a:pt x="128" y="31"/>
                    <a:pt x="128" y="31"/>
                  </a:cubicBezTo>
                  <a:cubicBezTo>
                    <a:pt x="128" y="31"/>
                    <a:pt x="129" y="31"/>
                    <a:pt x="130" y="30"/>
                  </a:cubicBezTo>
                  <a:cubicBezTo>
                    <a:pt x="123" y="30"/>
                    <a:pt x="117" y="30"/>
                    <a:pt x="110" y="30"/>
                  </a:cubicBezTo>
                  <a:cubicBezTo>
                    <a:pt x="113" y="30"/>
                    <a:pt x="108" y="30"/>
                    <a:pt x="108" y="29"/>
                  </a:cubicBezTo>
                  <a:cubicBezTo>
                    <a:pt x="109" y="29"/>
                    <a:pt x="111" y="30"/>
                    <a:pt x="112" y="30"/>
                  </a:cubicBezTo>
                  <a:cubicBezTo>
                    <a:pt x="113" y="30"/>
                    <a:pt x="113" y="28"/>
                    <a:pt x="114" y="28"/>
                  </a:cubicBezTo>
                  <a:cubicBezTo>
                    <a:pt x="115" y="29"/>
                    <a:pt x="116" y="29"/>
                    <a:pt x="117" y="30"/>
                  </a:cubicBezTo>
                  <a:cubicBezTo>
                    <a:pt x="119" y="30"/>
                    <a:pt x="120" y="30"/>
                    <a:pt x="122" y="29"/>
                  </a:cubicBezTo>
                  <a:cubicBezTo>
                    <a:pt x="120" y="27"/>
                    <a:pt x="117" y="29"/>
                    <a:pt x="115" y="28"/>
                  </a:cubicBezTo>
                  <a:cubicBezTo>
                    <a:pt x="120" y="28"/>
                    <a:pt x="125" y="29"/>
                    <a:pt x="130" y="29"/>
                  </a:cubicBezTo>
                  <a:cubicBezTo>
                    <a:pt x="133" y="28"/>
                    <a:pt x="136" y="28"/>
                    <a:pt x="139" y="28"/>
                  </a:cubicBezTo>
                  <a:cubicBezTo>
                    <a:pt x="141" y="28"/>
                    <a:pt x="144" y="27"/>
                    <a:pt x="141" y="26"/>
                  </a:cubicBezTo>
                  <a:cubicBezTo>
                    <a:pt x="139" y="25"/>
                    <a:pt x="136" y="26"/>
                    <a:pt x="134" y="26"/>
                  </a:cubicBezTo>
                  <a:cubicBezTo>
                    <a:pt x="137" y="24"/>
                    <a:pt x="141" y="26"/>
                    <a:pt x="145" y="25"/>
                  </a:cubicBezTo>
                  <a:cubicBezTo>
                    <a:pt x="145" y="26"/>
                    <a:pt x="145" y="26"/>
                    <a:pt x="145" y="26"/>
                  </a:cubicBezTo>
                  <a:cubicBezTo>
                    <a:pt x="149" y="28"/>
                    <a:pt x="155" y="26"/>
                    <a:pt x="159" y="25"/>
                  </a:cubicBezTo>
                  <a:cubicBezTo>
                    <a:pt x="158" y="25"/>
                    <a:pt x="158" y="25"/>
                    <a:pt x="157" y="25"/>
                  </a:cubicBezTo>
                  <a:cubicBezTo>
                    <a:pt x="159" y="24"/>
                    <a:pt x="161" y="25"/>
                    <a:pt x="163" y="23"/>
                  </a:cubicBezTo>
                  <a:cubicBezTo>
                    <a:pt x="162" y="22"/>
                    <a:pt x="160" y="23"/>
                    <a:pt x="159" y="23"/>
                  </a:cubicBezTo>
                  <a:cubicBezTo>
                    <a:pt x="156" y="23"/>
                    <a:pt x="154" y="23"/>
                    <a:pt x="152" y="23"/>
                  </a:cubicBezTo>
                  <a:cubicBezTo>
                    <a:pt x="153" y="23"/>
                    <a:pt x="154" y="23"/>
                    <a:pt x="155" y="23"/>
                  </a:cubicBezTo>
                  <a:cubicBezTo>
                    <a:pt x="154" y="23"/>
                    <a:pt x="154" y="22"/>
                    <a:pt x="153" y="22"/>
                  </a:cubicBezTo>
                  <a:cubicBezTo>
                    <a:pt x="156" y="23"/>
                    <a:pt x="158" y="23"/>
                    <a:pt x="161" y="22"/>
                  </a:cubicBezTo>
                  <a:cubicBezTo>
                    <a:pt x="163" y="22"/>
                    <a:pt x="166" y="23"/>
                    <a:pt x="168" y="22"/>
                  </a:cubicBezTo>
                  <a:cubicBezTo>
                    <a:pt x="167" y="22"/>
                    <a:pt x="168" y="20"/>
                    <a:pt x="166" y="20"/>
                  </a:cubicBezTo>
                  <a:cubicBezTo>
                    <a:pt x="168" y="19"/>
                    <a:pt x="169" y="20"/>
                    <a:pt x="170" y="21"/>
                  </a:cubicBezTo>
                  <a:cubicBezTo>
                    <a:pt x="171" y="21"/>
                    <a:pt x="173" y="21"/>
                    <a:pt x="174" y="21"/>
                  </a:cubicBezTo>
                  <a:cubicBezTo>
                    <a:pt x="179" y="19"/>
                    <a:pt x="183" y="18"/>
                    <a:pt x="188" y="17"/>
                  </a:cubicBezTo>
                  <a:cubicBezTo>
                    <a:pt x="192" y="17"/>
                    <a:pt x="197" y="15"/>
                    <a:pt x="202" y="15"/>
                  </a:cubicBezTo>
                  <a:cubicBezTo>
                    <a:pt x="206" y="14"/>
                    <a:pt x="211" y="14"/>
                    <a:pt x="215" y="13"/>
                  </a:cubicBezTo>
                  <a:cubicBezTo>
                    <a:pt x="213" y="11"/>
                    <a:pt x="210" y="12"/>
                    <a:pt x="208" y="12"/>
                  </a:cubicBezTo>
                  <a:cubicBezTo>
                    <a:pt x="205" y="13"/>
                    <a:pt x="202" y="13"/>
                    <a:pt x="198" y="13"/>
                  </a:cubicBezTo>
                  <a:cubicBezTo>
                    <a:pt x="191" y="13"/>
                    <a:pt x="184" y="15"/>
                    <a:pt x="176" y="15"/>
                  </a:cubicBezTo>
                  <a:cubicBezTo>
                    <a:pt x="177" y="15"/>
                    <a:pt x="178" y="15"/>
                    <a:pt x="178" y="15"/>
                  </a:cubicBezTo>
                  <a:cubicBezTo>
                    <a:pt x="177" y="15"/>
                    <a:pt x="177" y="15"/>
                    <a:pt x="176" y="15"/>
                  </a:cubicBezTo>
                  <a:cubicBezTo>
                    <a:pt x="184" y="14"/>
                    <a:pt x="193" y="13"/>
                    <a:pt x="202" y="12"/>
                  </a:cubicBezTo>
                  <a:cubicBezTo>
                    <a:pt x="197" y="11"/>
                    <a:pt x="192" y="13"/>
                    <a:pt x="188" y="12"/>
                  </a:cubicBezTo>
                  <a:cubicBezTo>
                    <a:pt x="189" y="12"/>
                    <a:pt x="189" y="12"/>
                    <a:pt x="190" y="12"/>
                  </a:cubicBezTo>
                  <a:cubicBezTo>
                    <a:pt x="189" y="11"/>
                    <a:pt x="187" y="11"/>
                    <a:pt x="186" y="11"/>
                  </a:cubicBezTo>
                  <a:cubicBezTo>
                    <a:pt x="187" y="10"/>
                    <a:pt x="189" y="11"/>
                    <a:pt x="190" y="12"/>
                  </a:cubicBezTo>
                  <a:cubicBezTo>
                    <a:pt x="192" y="12"/>
                    <a:pt x="194" y="12"/>
                    <a:pt x="196" y="12"/>
                  </a:cubicBezTo>
                  <a:cubicBezTo>
                    <a:pt x="201" y="11"/>
                    <a:pt x="206" y="11"/>
                    <a:pt x="210" y="11"/>
                  </a:cubicBezTo>
                  <a:cubicBezTo>
                    <a:pt x="209" y="11"/>
                    <a:pt x="208" y="11"/>
                    <a:pt x="207" y="11"/>
                  </a:cubicBezTo>
                  <a:cubicBezTo>
                    <a:pt x="216" y="10"/>
                    <a:pt x="225" y="10"/>
                    <a:pt x="234" y="8"/>
                  </a:cubicBezTo>
                  <a:cubicBezTo>
                    <a:pt x="235" y="8"/>
                    <a:pt x="243" y="7"/>
                    <a:pt x="243" y="6"/>
                  </a:cubicBezTo>
                  <a:cubicBezTo>
                    <a:pt x="242" y="4"/>
                    <a:pt x="238" y="5"/>
                    <a:pt x="236" y="5"/>
                  </a:cubicBezTo>
                  <a:cubicBezTo>
                    <a:pt x="240" y="4"/>
                    <a:pt x="235" y="5"/>
                    <a:pt x="235" y="5"/>
                  </a:cubicBezTo>
                  <a:cubicBezTo>
                    <a:pt x="233" y="5"/>
                    <a:pt x="231" y="5"/>
                    <a:pt x="230" y="5"/>
                  </a:cubicBezTo>
                  <a:cubicBezTo>
                    <a:pt x="231" y="5"/>
                    <a:pt x="232" y="5"/>
                    <a:pt x="233" y="5"/>
                  </a:cubicBezTo>
                  <a:cubicBezTo>
                    <a:pt x="232" y="4"/>
                    <a:pt x="231" y="4"/>
                    <a:pt x="229" y="3"/>
                  </a:cubicBezTo>
                  <a:cubicBezTo>
                    <a:pt x="230" y="3"/>
                    <a:pt x="231" y="3"/>
                    <a:pt x="232" y="3"/>
                  </a:cubicBezTo>
                  <a:cubicBezTo>
                    <a:pt x="230" y="2"/>
                    <a:pt x="227" y="3"/>
                    <a:pt x="225" y="3"/>
                  </a:cubicBezTo>
                  <a:cubicBezTo>
                    <a:pt x="224" y="3"/>
                    <a:pt x="223" y="2"/>
                    <a:pt x="222" y="2"/>
                  </a:cubicBezTo>
                  <a:cubicBezTo>
                    <a:pt x="221" y="3"/>
                    <a:pt x="220" y="3"/>
                    <a:pt x="219" y="3"/>
                  </a:cubicBezTo>
                  <a:cubicBezTo>
                    <a:pt x="212" y="2"/>
                    <a:pt x="204" y="3"/>
                    <a:pt x="198" y="4"/>
                  </a:cubicBezTo>
                  <a:cubicBezTo>
                    <a:pt x="203" y="2"/>
                    <a:pt x="209" y="5"/>
                    <a:pt x="214" y="2"/>
                  </a:cubicBezTo>
                  <a:cubicBezTo>
                    <a:pt x="212" y="2"/>
                    <a:pt x="209" y="1"/>
                    <a:pt x="206" y="2"/>
                  </a:cubicBezTo>
                  <a:cubicBezTo>
                    <a:pt x="202" y="2"/>
                    <a:pt x="198" y="1"/>
                    <a:pt x="195" y="1"/>
                  </a:cubicBezTo>
                  <a:cubicBezTo>
                    <a:pt x="196" y="1"/>
                    <a:pt x="196" y="1"/>
                    <a:pt x="195" y="1"/>
                  </a:cubicBezTo>
                  <a:cubicBezTo>
                    <a:pt x="193" y="1"/>
                    <a:pt x="192" y="1"/>
                    <a:pt x="190" y="1"/>
                  </a:cubicBezTo>
                  <a:cubicBezTo>
                    <a:pt x="188" y="1"/>
                    <a:pt x="185" y="1"/>
                    <a:pt x="183" y="1"/>
                  </a:cubicBezTo>
                  <a:cubicBezTo>
                    <a:pt x="184" y="2"/>
                    <a:pt x="185" y="2"/>
                    <a:pt x="186" y="2"/>
                  </a:cubicBezTo>
                  <a:cubicBezTo>
                    <a:pt x="184" y="2"/>
                    <a:pt x="183" y="2"/>
                    <a:pt x="181" y="2"/>
                  </a:cubicBezTo>
                  <a:cubicBezTo>
                    <a:pt x="182" y="1"/>
                    <a:pt x="182" y="1"/>
                    <a:pt x="182" y="1"/>
                  </a:cubicBezTo>
                  <a:cubicBezTo>
                    <a:pt x="178" y="0"/>
                    <a:pt x="173" y="1"/>
                    <a:pt x="168" y="2"/>
                  </a:cubicBezTo>
                  <a:cubicBezTo>
                    <a:pt x="170" y="2"/>
                    <a:pt x="172" y="3"/>
                    <a:pt x="174" y="3"/>
                  </a:cubicBezTo>
                  <a:cubicBezTo>
                    <a:pt x="172" y="4"/>
                    <a:pt x="169" y="3"/>
                    <a:pt x="168" y="3"/>
                  </a:cubicBezTo>
                  <a:cubicBezTo>
                    <a:pt x="165" y="2"/>
                    <a:pt x="163" y="1"/>
                    <a:pt x="160" y="1"/>
                  </a:cubicBezTo>
                  <a:cubicBezTo>
                    <a:pt x="157" y="2"/>
                    <a:pt x="155" y="1"/>
                    <a:pt x="152" y="1"/>
                  </a:cubicBezTo>
                  <a:cubicBezTo>
                    <a:pt x="150" y="1"/>
                    <a:pt x="147" y="0"/>
                    <a:pt x="145" y="2"/>
                  </a:cubicBezTo>
                  <a:cubicBezTo>
                    <a:pt x="147" y="2"/>
                    <a:pt x="149" y="3"/>
                    <a:pt x="152" y="3"/>
                  </a:cubicBezTo>
                  <a:cubicBezTo>
                    <a:pt x="151" y="3"/>
                    <a:pt x="150" y="3"/>
                    <a:pt x="149" y="3"/>
                  </a:cubicBezTo>
                  <a:cubicBezTo>
                    <a:pt x="151" y="4"/>
                    <a:pt x="152" y="4"/>
                    <a:pt x="154" y="4"/>
                  </a:cubicBezTo>
                  <a:cubicBezTo>
                    <a:pt x="152" y="4"/>
                    <a:pt x="150" y="5"/>
                    <a:pt x="148" y="5"/>
                  </a:cubicBezTo>
                  <a:cubicBezTo>
                    <a:pt x="148" y="5"/>
                    <a:pt x="149" y="5"/>
                    <a:pt x="150" y="4"/>
                  </a:cubicBezTo>
                  <a:cubicBezTo>
                    <a:pt x="148" y="4"/>
                    <a:pt x="147" y="3"/>
                    <a:pt x="145" y="3"/>
                  </a:cubicBezTo>
                  <a:cubicBezTo>
                    <a:pt x="143" y="2"/>
                    <a:pt x="140" y="3"/>
                    <a:pt x="139" y="2"/>
                  </a:cubicBezTo>
                  <a:cubicBezTo>
                    <a:pt x="139" y="2"/>
                    <a:pt x="140" y="2"/>
                    <a:pt x="141" y="2"/>
                  </a:cubicBezTo>
                  <a:cubicBezTo>
                    <a:pt x="139" y="1"/>
                    <a:pt x="136" y="3"/>
                    <a:pt x="134" y="2"/>
                  </a:cubicBezTo>
                  <a:cubicBezTo>
                    <a:pt x="132" y="1"/>
                    <a:pt x="128" y="2"/>
                    <a:pt x="126" y="2"/>
                  </a:cubicBezTo>
                  <a:cubicBezTo>
                    <a:pt x="127" y="3"/>
                    <a:pt x="128" y="3"/>
                    <a:pt x="129" y="3"/>
                  </a:cubicBezTo>
                  <a:cubicBezTo>
                    <a:pt x="126" y="3"/>
                    <a:pt x="130" y="3"/>
                    <a:pt x="131" y="3"/>
                  </a:cubicBezTo>
                  <a:cubicBezTo>
                    <a:pt x="132" y="4"/>
                    <a:pt x="134" y="4"/>
                    <a:pt x="136" y="4"/>
                  </a:cubicBezTo>
                  <a:cubicBezTo>
                    <a:pt x="134" y="4"/>
                    <a:pt x="133" y="4"/>
                    <a:pt x="131" y="3"/>
                  </a:cubicBezTo>
                  <a:cubicBezTo>
                    <a:pt x="130" y="3"/>
                    <a:pt x="128" y="4"/>
                    <a:pt x="127" y="4"/>
                  </a:cubicBezTo>
                  <a:cubicBezTo>
                    <a:pt x="124" y="3"/>
                    <a:pt x="121" y="2"/>
                    <a:pt x="118" y="3"/>
                  </a:cubicBezTo>
                  <a:cubicBezTo>
                    <a:pt x="119" y="3"/>
                    <a:pt x="120" y="4"/>
                    <a:pt x="121" y="5"/>
                  </a:cubicBezTo>
                  <a:cubicBezTo>
                    <a:pt x="118" y="5"/>
                    <a:pt x="114" y="2"/>
                    <a:pt x="111" y="4"/>
                  </a:cubicBezTo>
                  <a:cubicBezTo>
                    <a:pt x="113" y="5"/>
                    <a:pt x="114" y="5"/>
                    <a:pt x="115" y="5"/>
                  </a:cubicBezTo>
                  <a:cubicBezTo>
                    <a:pt x="112" y="5"/>
                    <a:pt x="109" y="4"/>
                    <a:pt x="107" y="6"/>
                  </a:cubicBezTo>
                  <a:cubicBezTo>
                    <a:pt x="112" y="8"/>
                    <a:pt x="118" y="7"/>
                    <a:pt x="123" y="10"/>
                  </a:cubicBezTo>
                  <a:cubicBezTo>
                    <a:pt x="122" y="10"/>
                    <a:pt x="121" y="9"/>
                    <a:pt x="119" y="9"/>
                  </a:cubicBezTo>
                  <a:cubicBezTo>
                    <a:pt x="117" y="8"/>
                    <a:pt x="115" y="8"/>
                    <a:pt x="113" y="8"/>
                  </a:cubicBezTo>
                  <a:cubicBezTo>
                    <a:pt x="111" y="8"/>
                    <a:pt x="106" y="5"/>
                    <a:pt x="104" y="7"/>
                  </a:cubicBezTo>
                  <a:cubicBezTo>
                    <a:pt x="105" y="8"/>
                    <a:pt x="106" y="8"/>
                    <a:pt x="108" y="8"/>
                  </a:cubicBezTo>
                  <a:cubicBezTo>
                    <a:pt x="106" y="8"/>
                    <a:pt x="103" y="8"/>
                    <a:pt x="101" y="8"/>
                  </a:cubicBezTo>
                  <a:cubicBezTo>
                    <a:pt x="102" y="7"/>
                    <a:pt x="102" y="7"/>
                    <a:pt x="102" y="7"/>
                  </a:cubicBezTo>
                  <a:cubicBezTo>
                    <a:pt x="100" y="5"/>
                    <a:pt x="96" y="6"/>
                    <a:pt x="94" y="5"/>
                  </a:cubicBezTo>
                  <a:cubicBezTo>
                    <a:pt x="97" y="5"/>
                    <a:pt x="93" y="5"/>
                    <a:pt x="92" y="5"/>
                  </a:cubicBezTo>
                  <a:cubicBezTo>
                    <a:pt x="90" y="5"/>
                    <a:pt x="88" y="5"/>
                    <a:pt x="87" y="5"/>
                  </a:cubicBezTo>
                  <a:cubicBezTo>
                    <a:pt x="88" y="5"/>
                    <a:pt x="88" y="6"/>
                    <a:pt x="89" y="6"/>
                  </a:cubicBezTo>
                  <a:cubicBezTo>
                    <a:pt x="86" y="7"/>
                    <a:pt x="81" y="5"/>
                    <a:pt x="79" y="8"/>
                  </a:cubicBezTo>
                  <a:cubicBezTo>
                    <a:pt x="82" y="8"/>
                    <a:pt x="86" y="7"/>
                    <a:pt x="89" y="9"/>
                  </a:cubicBezTo>
                  <a:cubicBezTo>
                    <a:pt x="88" y="10"/>
                    <a:pt x="83" y="8"/>
                    <a:pt x="84" y="10"/>
                  </a:cubicBezTo>
                  <a:cubicBezTo>
                    <a:pt x="83" y="9"/>
                    <a:pt x="81" y="8"/>
                    <a:pt x="79" y="8"/>
                  </a:cubicBezTo>
                  <a:cubicBezTo>
                    <a:pt x="78" y="8"/>
                    <a:pt x="73" y="9"/>
                    <a:pt x="76" y="9"/>
                  </a:cubicBezTo>
                  <a:cubicBezTo>
                    <a:pt x="75" y="9"/>
                    <a:pt x="74" y="8"/>
                    <a:pt x="73" y="8"/>
                  </a:cubicBezTo>
                  <a:cubicBezTo>
                    <a:pt x="72" y="8"/>
                    <a:pt x="70" y="8"/>
                    <a:pt x="69" y="8"/>
                  </a:cubicBezTo>
                  <a:cubicBezTo>
                    <a:pt x="67" y="8"/>
                    <a:pt x="66" y="8"/>
                    <a:pt x="64" y="8"/>
                  </a:cubicBezTo>
                  <a:cubicBezTo>
                    <a:pt x="63" y="9"/>
                    <a:pt x="60" y="9"/>
                    <a:pt x="60" y="9"/>
                  </a:cubicBezTo>
                  <a:cubicBezTo>
                    <a:pt x="63" y="9"/>
                    <a:pt x="58" y="9"/>
                    <a:pt x="58" y="9"/>
                  </a:cubicBezTo>
                  <a:cubicBezTo>
                    <a:pt x="56" y="9"/>
                    <a:pt x="54" y="9"/>
                    <a:pt x="52" y="9"/>
                  </a:cubicBezTo>
                  <a:cubicBezTo>
                    <a:pt x="48" y="10"/>
                    <a:pt x="44" y="11"/>
                    <a:pt x="40" y="11"/>
                  </a:cubicBezTo>
                  <a:cubicBezTo>
                    <a:pt x="43" y="11"/>
                    <a:pt x="44" y="12"/>
                    <a:pt x="47" y="11"/>
                  </a:cubicBezTo>
                  <a:cubicBezTo>
                    <a:pt x="50" y="11"/>
                    <a:pt x="52" y="11"/>
                    <a:pt x="55" y="11"/>
                  </a:cubicBezTo>
                  <a:cubicBezTo>
                    <a:pt x="52" y="12"/>
                    <a:pt x="49" y="11"/>
                    <a:pt x="46" y="13"/>
                  </a:cubicBezTo>
                  <a:cubicBezTo>
                    <a:pt x="48" y="14"/>
                    <a:pt x="52" y="13"/>
                    <a:pt x="54" y="13"/>
                  </a:cubicBezTo>
                  <a:cubicBezTo>
                    <a:pt x="59" y="12"/>
                    <a:pt x="63" y="12"/>
                    <a:pt x="68" y="12"/>
                  </a:cubicBezTo>
                  <a:cubicBezTo>
                    <a:pt x="62" y="12"/>
                    <a:pt x="56" y="12"/>
                    <a:pt x="50" y="14"/>
                  </a:cubicBezTo>
                  <a:cubicBezTo>
                    <a:pt x="52" y="14"/>
                    <a:pt x="53" y="14"/>
                    <a:pt x="55" y="14"/>
                  </a:cubicBezTo>
                  <a:cubicBezTo>
                    <a:pt x="52" y="14"/>
                    <a:pt x="48" y="14"/>
                    <a:pt x="45" y="15"/>
                  </a:cubicBezTo>
                  <a:cubicBezTo>
                    <a:pt x="46" y="17"/>
                    <a:pt x="50" y="16"/>
                    <a:pt x="51" y="16"/>
                  </a:cubicBezTo>
                  <a:cubicBezTo>
                    <a:pt x="55" y="16"/>
                    <a:pt x="58" y="16"/>
                    <a:pt x="62" y="15"/>
                  </a:cubicBezTo>
                  <a:cubicBezTo>
                    <a:pt x="66" y="15"/>
                    <a:pt x="70" y="15"/>
                    <a:pt x="73" y="14"/>
                  </a:cubicBezTo>
                  <a:cubicBezTo>
                    <a:pt x="76" y="14"/>
                    <a:pt x="80" y="13"/>
                    <a:pt x="83" y="14"/>
                  </a:cubicBezTo>
                  <a:cubicBezTo>
                    <a:pt x="78" y="15"/>
                    <a:pt x="71" y="16"/>
                    <a:pt x="66" y="16"/>
                  </a:cubicBezTo>
                  <a:cubicBezTo>
                    <a:pt x="60" y="16"/>
                    <a:pt x="54" y="15"/>
                    <a:pt x="49" y="17"/>
                  </a:cubicBezTo>
                  <a:cubicBezTo>
                    <a:pt x="55" y="21"/>
                    <a:pt x="63" y="18"/>
                    <a:pt x="70" y="16"/>
                  </a:cubicBezTo>
                  <a:cubicBezTo>
                    <a:pt x="74" y="15"/>
                    <a:pt x="79" y="16"/>
                    <a:pt x="84" y="15"/>
                  </a:cubicBezTo>
                  <a:cubicBezTo>
                    <a:pt x="88" y="15"/>
                    <a:pt x="92" y="14"/>
                    <a:pt x="96" y="15"/>
                  </a:cubicBezTo>
                  <a:cubicBezTo>
                    <a:pt x="90" y="14"/>
                    <a:pt x="85" y="16"/>
                    <a:pt x="79" y="16"/>
                  </a:cubicBezTo>
                  <a:cubicBezTo>
                    <a:pt x="76" y="16"/>
                    <a:pt x="73" y="17"/>
                    <a:pt x="70" y="17"/>
                  </a:cubicBezTo>
                  <a:cubicBezTo>
                    <a:pt x="68" y="17"/>
                    <a:pt x="65" y="18"/>
                    <a:pt x="64" y="19"/>
                  </a:cubicBezTo>
                  <a:cubicBezTo>
                    <a:pt x="65" y="19"/>
                    <a:pt x="66" y="19"/>
                    <a:pt x="68" y="19"/>
                  </a:cubicBezTo>
                  <a:cubicBezTo>
                    <a:pt x="68" y="19"/>
                    <a:pt x="72" y="18"/>
                    <a:pt x="69" y="20"/>
                  </a:cubicBezTo>
                  <a:cubicBezTo>
                    <a:pt x="73" y="20"/>
                    <a:pt x="77" y="21"/>
                    <a:pt x="81" y="19"/>
                  </a:cubicBezTo>
                  <a:cubicBezTo>
                    <a:pt x="83" y="19"/>
                    <a:pt x="83" y="18"/>
                    <a:pt x="85" y="18"/>
                  </a:cubicBezTo>
                  <a:cubicBezTo>
                    <a:pt x="86" y="17"/>
                    <a:pt x="87" y="17"/>
                    <a:pt x="88" y="17"/>
                  </a:cubicBezTo>
                  <a:cubicBezTo>
                    <a:pt x="87" y="18"/>
                    <a:pt x="86" y="18"/>
                    <a:pt x="85" y="18"/>
                  </a:cubicBezTo>
                  <a:cubicBezTo>
                    <a:pt x="89" y="18"/>
                    <a:pt x="94" y="16"/>
                    <a:pt x="97" y="17"/>
                  </a:cubicBezTo>
                  <a:cubicBezTo>
                    <a:pt x="94" y="18"/>
                    <a:pt x="89" y="17"/>
                    <a:pt x="86" y="20"/>
                  </a:cubicBezTo>
                  <a:cubicBezTo>
                    <a:pt x="91" y="20"/>
                    <a:pt x="97" y="19"/>
                    <a:pt x="102" y="19"/>
                  </a:cubicBezTo>
                  <a:cubicBezTo>
                    <a:pt x="107" y="18"/>
                    <a:pt x="112" y="17"/>
                    <a:pt x="118" y="15"/>
                  </a:cubicBezTo>
                  <a:cubicBezTo>
                    <a:pt x="117" y="15"/>
                    <a:pt x="117" y="15"/>
                    <a:pt x="116" y="15"/>
                  </a:cubicBezTo>
                  <a:cubicBezTo>
                    <a:pt x="120" y="16"/>
                    <a:pt x="124" y="14"/>
                    <a:pt x="127" y="13"/>
                  </a:cubicBezTo>
                  <a:cubicBezTo>
                    <a:pt x="127" y="13"/>
                    <a:pt x="126" y="13"/>
                    <a:pt x="126" y="13"/>
                  </a:cubicBezTo>
                  <a:cubicBezTo>
                    <a:pt x="128" y="13"/>
                    <a:pt x="131" y="12"/>
                    <a:pt x="134" y="13"/>
                  </a:cubicBezTo>
                  <a:cubicBezTo>
                    <a:pt x="131" y="13"/>
                    <a:pt x="128" y="14"/>
                    <a:pt x="125" y="14"/>
                  </a:cubicBezTo>
                  <a:cubicBezTo>
                    <a:pt x="128" y="14"/>
                    <a:pt x="126" y="14"/>
                    <a:pt x="125" y="14"/>
                  </a:cubicBezTo>
                  <a:cubicBezTo>
                    <a:pt x="124" y="15"/>
                    <a:pt x="123" y="15"/>
                    <a:pt x="122" y="15"/>
                  </a:cubicBezTo>
                  <a:cubicBezTo>
                    <a:pt x="120" y="15"/>
                    <a:pt x="117" y="16"/>
                    <a:pt x="117" y="17"/>
                  </a:cubicBezTo>
                  <a:cubicBezTo>
                    <a:pt x="121" y="17"/>
                    <a:pt x="126" y="16"/>
                    <a:pt x="130" y="17"/>
                  </a:cubicBezTo>
                  <a:cubicBezTo>
                    <a:pt x="123" y="17"/>
                    <a:pt x="115" y="17"/>
                    <a:pt x="108" y="19"/>
                  </a:cubicBezTo>
                  <a:cubicBezTo>
                    <a:pt x="112" y="20"/>
                    <a:pt x="116" y="19"/>
                    <a:pt x="120" y="19"/>
                  </a:cubicBezTo>
                  <a:cubicBezTo>
                    <a:pt x="113" y="20"/>
                    <a:pt x="107" y="20"/>
                    <a:pt x="101" y="20"/>
                  </a:cubicBezTo>
                  <a:cubicBezTo>
                    <a:pt x="96" y="21"/>
                    <a:pt x="89" y="20"/>
                    <a:pt x="84" y="21"/>
                  </a:cubicBezTo>
                  <a:cubicBezTo>
                    <a:pt x="86" y="23"/>
                    <a:pt x="88" y="23"/>
                    <a:pt x="91" y="24"/>
                  </a:cubicBezTo>
                  <a:cubicBezTo>
                    <a:pt x="90" y="24"/>
                    <a:pt x="89" y="25"/>
                    <a:pt x="88" y="26"/>
                  </a:cubicBezTo>
                  <a:cubicBezTo>
                    <a:pt x="91" y="28"/>
                    <a:pt x="96" y="27"/>
                    <a:pt x="100" y="26"/>
                  </a:cubicBezTo>
                  <a:cubicBezTo>
                    <a:pt x="97" y="27"/>
                    <a:pt x="95" y="27"/>
                    <a:pt x="92" y="27"/>
                  </a:cubicBezTo>
                  <a:cubicBezTo>
                    <a:pt x="91" y="27"/>
                    <a:pt x="90" y="27"/>
                    <a:pt x="89" y="27"/>
                  </a:cubicBezTo>
                  <a:cubicBezTo>
                    <a:pt x="88" y="27"/>
                    <a:pt x="87" y="27"/>
                    <a:pt x="86" y="27"/>
                  </a:cubicBezTo>
                  <a:cubicBezTo>
                    <a:pt x="88" y="26"/>
                    <a:pt x="85" y="26"/>
                    <a:pt x="85" y="25"/>
                  </a:cubicBezTo>
                  <a:cubicBezTo>
                    <a:pt x="83" y="24"/>
                    <a:pt x="82" y="23"/>
                    <a:pt x="80" y="22"/>
                  </a:cubicBezTo>
                  <a:cubicBezTo>
                    <a:pt x="77" y="21"/>
                    <a:pt x="73" y="22"/>
                    <a:pt x="69" y="22"/>
                  </a:cubicBezTo>
                  <a:cubicBezTo>
                    <a:pt x="66" y="21"/>
                    <a:pt x="62" y="20"/>
                    <a:pt x="59" y="23"/>
                  </a:cubicBezTo>
                  <a:cubicBezTo>
                    <a:pt x="58" y="24"/>
                    <a:pt x="64" y="24"/>
                    <a:pt x="65" y="25"/>
                  </a:cubicBezTo>
                  <a:cubicBezTo>
                    <a:pt x="63" y="24"/>
                    <a:pt x="57" y="23"/>
                    <a:pt x="57" y="26"/>
                  </a:cubicBezTo>
                  <a:cubicBezTo>
                    <a:pt x="58" y="26"/>
                    <a:pt x="60" y="26"/>
                    <a:pt x="62" y="27"/>
                  </a:cubicBezTo>
                  <a:cubicBezTo>
                    <a:pt x="63" y="27"/>
                    <a:pt x="64" y="29"/>
                    <a:pt x="65" y="29"/>
                  </a:cubicBezTo>
                  <a:cubicBezTo>
                    <a:pt x="65" y="29"/>
                    <a:pt x="64" y="30"/>
                    <a:pt x="64" y="31"/>
                  </a:cubicBezTo>
                  <a:cubicBezTo>
                    <a:pt x="65" y="31"/>
                    <a:pt x="67" y="32"/>
                    <a:pt x="68" y="32"/>
                  </a:cubicBezTo>
                  <a:cubicBezTo>
                    <a:pt x="65" y="32"/>
                    <a:pt x="62" y="30"/>
                    <a:pt x="60" y="32"/>
                  </a:cubicBezTo>
                  <a:cubicBezTo>
                    <a:pt x="63" y="33"/>
                    <a:pt x="67" y="33"/>
                    <a:pt x="70" y="33"/>
                  </a:cubicBezTo>
                  <a:cubicBezTo>
                    <a:pt x="72" y="33"/>
                    <a:pt x="74" y="33"/>
                    <a:pt x="75" y="33"/>
                  </a:cubicBezTo>
                  <a:cubicBezTo>
                    <a:pt x="77" y="33"/>
                    <a:pt x="79" y="32"/>
                    <a:pt x="81" y="32"/>
                  </a:cubicBezTo>
                  <a:cubicBezTo>
                    <a:pt x="79" y="32"/>
                    <a:pt x="77" y="34"/>
                    <a:pt x="75" y="34"/>
                  </a:cubicBezTo>
                  <a:cubicBezTo>
                    <a:pt x="73" y="34"/>
                    <a:pt x="69" y="33"/>
                    <a:pt x="67" y="34"/>
                  </a:cubicBezTo>
                  <a:cubicBezTo>
                    <a:pt x="69" y="34"/>
                    <a:pt x="71" y="34"/>
                    <a:pt x="73" y="35"/>
                  </a:cubicBezTo>
                  <a:cubicBezTo>
                    <a:pt x="72" y="35"/>
                    <a:pt x="71" y="35"/>
                    <a:pt x="70" y="35"/>
                  </a:cubicBezTo>
                  <a:cubicBezTo>
                    <a:pt x="71" y="36"/>
                    <a:pt x="71" y="36"/>
                    <a:pt x="71" y="36"/>
                  </a:cubicBezTo>
                  <a:cubicBezTo>
                    <a:pt x="70" y="36"/>
                    <a:pt x="66" y="34"/>
                    <a:pt x="65" y="34"/>
                  </a:cubicBezTo>
                  <a:cubicBezTo>
                    <a:pt x="62" y="33"/>
                    <a:pt x="58" y="33"/>
                    <a:pt x="55" y="33"/>
                  </a:cubicBezTo>
                  <a:cubicBezTo>
                    <a:pt x="52" y="33"/>
                    <a:pt x="49" y="33"/>
                    <a:pt x="46" y="34"/>
                  </a:cubicBezTo>
                  <a:cubicBezTo>
                    <a:pt x="44" y="34"/>
                    <a:pt x="43" y="34"/>
                    <a:pt x="42" y="35"/>
                  </a:cubicBezTo>
                  <a:cubicBezTo>
                    <a:pt x="41" y="35"/>
                    <a:pt x="37" y="36"/>
                    <a:pt x="40" y="36"/>
                  </a:cubicBezTo>
                  <a:cubicBezTo>
                    <a:pt x="38" y="36"/>
                    <a:pt x="37" y="36"/>
                    <a:pt x="36" y="37"/>
                  </a:cubicBezTo>
                  <a:cubicBezTo>
                    <a:pt x="35" y="37"/>
                    <a:pt x="31" y="40"/>
                    <a:pt x="34" y="39"/>
                  </a:cubicBezTo>
                  <a:cubicBezTo>
                    <a:pt x="33" y="39"/>
                    <a:pt x="32" y="39"/>
                    <a:pt x="31" y="40"/>
                  </a:cubicBezTo>
                  <a:cubicBezTo>
                    <a:pt x="36" y="40"/>
                    <a:pt x="40" y="39"/>
                    <a:pt x="45" y="38"/>
                  </a:cubicBezTo>
                  <a:cubicBezTo>
                    <a:pt x="43" y="39"/>
                    <a:pt x="41" y="39"/>
                    <a:pt x="39" y="41"/>
                  </a:cubicBezTo>
                  <a:cubicBezTo>
                    <a:pt x="42" y="40"/>
                    <a:pt x="45" y="40"/>
                    <a:pt x="47" y="39"/>
                  </a:cubicBezTo>
                  <a:cubicBezTo>
                    <a:pt x="50" y="38"/>
                    <a:pt x="52" y="36"/>
                    <a:pt x="55" y="36"/>
                  </a:cubicBezTo>
                  <a:cubicBezTo>
                    <a:pt x="54" y="36"/>
                    <a:pt x="50" y="38"/>
                    <a:pt x="53" y="38"/>
                  </a:cubicBezTo>
                  <a:cubicBezTo>
                    <a:pt x="52" y="38"/>
                    <a:pt x="50" y="38"/>
                    <a:pt x="50" y="39"/>
                  </a:cubicBezTo>
                  <a:cubicBezTo>
                    <a:pt x="51" y="39"/>
                    <a:pt x="53" y="40"/>
                    <a:pt x="55" y="40"/>
                  </a:cubicBezTo>
                  <a:cubicBezTo>
                    <a:pt x="53" y="40"/>
                    <a:pt x="49" y="38"/>
                    <a:pt x="47" y="40"/>
                  </a:cubicBezTo>
                  <a:cubicBezTo>
                    <a:pt x="49" y="41"/>
                    <a:pt x="51" y="40"/>
                    <a:pt x="52" y="40"/>
                  </a:cubicBezTo>
                  <a:cubicBezTo>
                    <a:pt x="49" y="40"/>
                    <a:pt x="44" y="40"/>
                    <a:pt x="41" y="42"/>
                  </a:cubicBezTo>
                  <a:cubicBezTo>
                    <a:pt x="44" y="43"/>
                    <a:pt x="47" y="41"/>
                    <a:pt x="50" y="42"/>
                  </a:cubicBezTo>
                  <a:cubicBezTo>
                    <a:pt x="48" y="42"/>
                    <a:pt x="44" y="41"/>
                    <a:pt x="42" y="43"/>
                  </a:cubicBezTo>
                  <a:cubicBezTo>
                    <a:pt x="43" y="43"/>
                    <a:pt x="44" y="43"/>
                    <a:pt x="44" y="43"/>
                  </a:cubicBezTo>
                  <a:cubicBezTo>
                    <a:pt x="43" y="43"/>
                    <a:pt x="42" y="43"/>
                    <a:pt x="41" y="44"/>
                  </a:cubicBezTo>
                  <a:cubicBezTo>
                    <a:pt x="43" y="45"/>
                    <a:pt x="45" y="44"/>
                    <a:pt x="47" y="44"/>
                  </a:cubicBezTo>
                  <a:cubicBezTo>
                    <a:pt x="45" y="44"/>
                    <a:pt x="44" y="45"/>
                    <a:pt x="43" y="45"/>
                  </a:cubicBezTo>
                  <a:cubicBezTo>
                    <a:pt x="47" y="46"/>
                    <a:pt x="51" y="45"/>
                    <a:pt x="55" y="44"/>
                  </a:cubicBezTo>
                  <a:cubicBezTo>
                    <a:pt x="58" y="43"/>
                    <a:pt x="62" y="40"/>
                    <a:pt x="65" y="41"/>
                  </a:cubicBezTo>
                  <a:cubicBezTo>
                    <a:pt x="62" y="41"/>
                    <a:pt x="59" y="43"/>
                    <a:pt x="56" y="44"/>
                  </a:cubicBezTo>
                  <a:cubicBezTo>
                    <a:pt x="55" y="45"/>
                    <a:pt x="54" y="45"/>
                    <a:pt x="52" y="45"/>
                  </a:cubicBezTo>
                  <a:cubicBezTo>
                    <a:pt x="51" y="45"/>
                    <a:pt x="47" y="46"/>
                    <a:pt x="50" y="47"/>
                  </a:cubicBezTo>
                  <a:cubicBezTo>
                    <a:pt x="48" y="47"/>
                    <a:pt x="45" y="46"/>
                    <a:pt x="43" y="47"/>
                  </a:cubicBezTo>
                  <a:cubicBezTo>
                    <a:pt x="42" y="48"/>
                    <a:pt x="37" y="46"/>
                    <a:pt x="35" y="46"/>
                  </a:cubicBezTo>
                  <a:cubicBezTo>
                    <a:pt x="39" y="44"/>
                    <a:pt x="34" y="43"/>
                    <a:pt x="32" y="42"/>
                  </a:cubicBezTo>
                  <a:cubicBezTo>
                    <a:pt x="29" y="42"/>
                    <a:pt x="24" y="42"/>
                    <a:pt x="21" y="44"/>
                  </a:cubicBezTo>
                  <a:cubicBezTo>
                    <a:pt x="23" y="45"/>
                    <a:pt x="23" y="46"/>
                    <a:pt x="21" y="47"/>
                  </a:cubicBezTo>
                  <a:cubicBezTo>
                    <a:pt x="23" y="47"/>
                    <a:pt x="25" y="46"/>
                    <a:pt x="27" y="47"/>
                  </a:cubicBezTo>
                  <a:cubicBezTo>
                    <a:pt x="26" y="47"/>
                    <a:pt x="26" y="47"/>
                    <a:pt x="25" y="47"/>
                  </a:cubicBezTo>
                  <a:cubicBezTo>
                    <a:pt x="22" y="48"/>
                    <a:pt x="28" y="47"/>
                    <a:pt x="24" y="48"/>
                  </a:cubicBezTo>
                  <a:cubicBezTo>
                    <a:pt x="24" y="48"/>
                    <a:pt x="25" y="48"/>
                    <a:pt x="26" y="48"/>
                  </a:cubicBezTo>
                  <a:cubicBezTo>
                    <a:pt x="25" y="49"/>
                    <a:pt x="24" y="48"/>
                    <a:pt x="23" y="48"/>
                  </a:cubicBezTo>
                  <a:cubicBezTo>
                    <a:pt x="22" y="48"/>
                    <a:pt x="21" y="49"/>
                    <a:pt x="19" y="49"/>
                  </a:cubicBezTo>
                  <a:cubicBezTo>
                    <a:pt x="17" y="49"/>
                    <a:pt x="14" y="49"/>
                    <a:pt x="11" y="50"/>
                  </a:cubicBezTo>
                  <a:cubicBezTo>
                    <a:pt x="9" y="50"/>
                    <a:pt x="6" y="50"/>
                    <a:pt x="4" y="51"/>
                  </a:cubicBezTo>
                  <a:cubicBezTo>
                    <a:pt x="3" y="51"/>
                    <a:pt x="3" y="52"/>
                    <a:pt x="3" y="52"/>
                  </a:cubicBezTo>
                  <a:cubicBezTo>
                    <a:pt x="2" y="53"/>
                    <a:pt x="0" y="53"/>
                    <a:pt x="0" y="54"/>
                  </a:cubicBezTo>
                  <a:cubicBezTo>
                    <a:pt x="1" y="54"/>
                    <a:pt x="1" y="55"/>
                    <a:pt x="2" y="55"/>
                  </a:cubicBezTo>
                  <a:cubicBezTo>
                    <a:pt x="4" y="56"/>
                    <a:pt x="5" y="54"/>
                    <a:pt x="6" y="5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77" name="Freeform 2252">
              <a:extLst>
                <a:ext uri="{FF2B5EF4-FFF2-40B4-BE49-F238E27FC236}">
                  <a16:creationId xmlns:a16="http://schemas.microsoft.com/office/drawing/2014/main" xmlns="" id="{9ECE2164-92D7-4935-B16B-A0FF2544A70E}"/>
                </a:ext>
              </a:extLst>
            </p:cNvPr>
            <p:cNvSpPr>
              <a:spLocks/>
            </p:cNvSpPr>
            <p:nvPr/>
          </p:nvSpPr>
          <p:spPr bwMode="auto">
            <a:xfrm>
              <a:off x="2447607" y="1126022"/>
              <a:ext cx="674374" cy="143178"/>
            </a:xfrm>
            <a:custGeom>
              <a:avLst/>
              <a:gdLst>
                <a:gd name="T0" fmla="*/ 6 w 243"/>
                <a:gd name="T1" fmla="*/ 55 h 58"/>
                <a:gd name="T2" fmla="*/ 20 w 243"/>
                <a:gd name="T3" fmla="*/ 55 h 58"/>
                <a:gd name="T4" fmla="*/ 40 w 243"/>
                <a:gd name="T5" fmla="*/ 55 h 58"/>
                <a:gd name="T6" fmla="*/ 55 w 243"/>
                <a:gd name="T7" fmla="*/ 53 h 58"/>
                <a:gd name="T8" fmla="*/ 75 w 243"/>
                <a:gd name="T9" fmla="*/ 54 h 58"/>
                <a:gd name="T10" fmla="*/ 79 w 243"/>
                <a:gd name="T11" fmla="*/ 48 h 58"/>
                <a:gd name="T12" fmla="*/ 65 w 243"/>
                <a:gd name="T13" fmla="*/ 47 h 58"/>
                <a:gd name="T14" fmla="*/ 78 w 243"/>
                <a:gd name="T15" fmla="*/ 47 h 58"/>
                <a:gd name="T16" fmla="*/ 95 w 243"/>
                <a:gd name="T17" fmla="*/ 42 h 58"/>
                <a:gd name="T18" fmla="*/ 117 w 243"/>
                <a:gd name="T19" fmla="*/ 38 h 58"/>
                <a:gd name="T20" fmla="*/ 114 w 243"/>
                <a:gd name="T21" fmla="*/ 33 h 58"/>
                <a:gd name="T22" fmla="*/ 110 w 243"/>
                <a:gd name="T23" fmla="*/ 32 h 58"/>
                <a:gd name="T24" fmla="*/ 128 w 243"/>
                <a:gd name="T25" fmla="*/ 31 h 58"/>
                <a:gd name="T26" fmla="*/ 114 w 243"/>
                <a:gd name="T27" fmla="*/ 28 h 58"/>
                <a:gd name="T28" fmla="*/ 139 w 243"/>
                <a:gd name="T29" fmla="*/ 28 h 58"/>
                <a:gd name="T30" fmla="*/ 159 w 243"/>
                <a:gd name="T31" fmla="*/ 25 h 58"/>
                <a:gd name="T32" fmla="*/ 155 w 243"/>
                <a:gd name="T33" fmla="*/ 23 h 58"/>
                <a:gd name="T34" fmla="*/ 170 w 243"/>
                <a:gd name="T35" fmla="*/ 21 h 58"/>
                <a:gd name="T36" fmla="*/ 208 w 243"/>
                <a:gd name="T37" fmla="*/ 12 h 58"/>
                <a:gd name="T38" fmla="*/ 202 w 243"/>
                <a:gd name="T39" fmla="*/ 12 h 58"/>
                <a:gd name="T40" fmla="*/ 196 w 243"/>
                <a:gd name="T41" fmla="*/ 12 h 58"/>
                <a:gd name="T42" fmla="*/ 236 w 243"/>
                <a:gd name="T43" fmla="*/ 5 h 58"/>
                <a:gd name="T44" fmla="*/ 232 w 243"/>
                <a:gd name="T45" fmla="*/ 3 h 58"/>
                <a:gd name="T46" fmla="*/ 214 w 243"/>
                <a:gd name="T47" fmla="*/ 2 h 58"/>
                <a:gd name="T48" fmla="*/ 183 w 243"/>
                <a:gd name="T49" fmla="*/ 1 h 58"/>
                <a:gd name="T50" fmla="*/ 174 w 243"/>
                <a:gd name="T51" fmla="*/ 3 h 58"/>
                <a:gd name="T52" fmla="*/ 152 w 243"/>
                <a:gd name="T53" fmla="*/ 3 h 58"/>
                <a:gd name="T54" fmla="*/ 145 w 243"/>
                <a:gd name="T55" fmla="*/ 3 h 58"/>
                <a:gd name="T56" fmla="*/ 129 w 243"/>
                <a:gd name="T57" fmla="*/ 3 h 58"/>
                <a:gd name="T58" fmla="*/ 118 w 243"/>
                <a:gd name="T59" fmla="*/ 3 h 58"/>
                <a:gd name="T60" fmla="*/ 123 w 243"/>
                <a:gd name="T61" fmla="*/ 10 h 58"/>
                <a:gd name="T62" fmla="*/ 101 w 243"/>
                <a:gd name="T63" fmla="*/ 8 h 58"/>
                <a:gd name="T64" fmla="*/ 89 w 243"/>
                <a:gd name="T65" fmla="*/ 6 h 58"/>
                <a:gd name="T66" fmla="*/ 76 w 243"/>
                <a:gd name="T67" fmla="*/ 9 h 58"/>
                <a:gd name="T68" fmla="*/ 58 w 243"/>
                <a:gd name="T69" fmla="*/ 9 h 58"/>
                <a:gd name="T70" fmla="*/ 46 w 243"/>
                <a:gd name="T71" fmla="*/ 13 h 58"/>
                <a:gd name="T72" fmla="*/ 45 w 243"/>
                <a:gd name="T73" fmla="*/ 15 h 58"/>
                <a:gd name="T74" fmla="*/ 66 w 243"/>
                <a:gd name="T75" fmla="*/ 16 h 58"/>
                <a:gd name="T76" fmla="*/ 79 w 243"/>
                <a:gd name="T77" fmla="*/ 16 h 58"/>
                <a:gd name="T78" fmla="*/ 81 w 243"/>
                <a:gd name="T79" fmla="*/ 19 h 58"/>
                <a:gd name="T80" fmla="*/ 86 w 243"/>
                <a:gd name="T81" fmla="*/ 20 h 58"/>
                <a:gd name="T82" fmla="*/ 126 w 243"/>
                <a:gd name="T83" fmla="*/ 13 h 58"/>
                <a:gd name="T84" fmla="*/ 117 w 243"/>
                <a:gd name="T85" fmla="*/ 17 h 58"/>
                <a:gd name="T86" fmla="*/ 84 w 243"/>
                <a:gd name="T87" fmla="*/ 21 h 58"/>
                <a:gd name="T88" fmla="*/ 89 w 243"/>
                <a:gd name="T89" fmla="*/ 27 h 58"/>
                <a:gd name="T90" fmla="*/ 59 w 243"/>
                <a:gd name="T91" fmla="*/ 23 h 58"/>
                <a:gd name="T92" fmla="*/ 64 w 243"/>
                <a:gd name="T93" fmla="*/ 31 h 58"/>
                <a:gd name="T94" fmla="*/ 81 w 243"/>
                <a:gd name="T95" fmla="*/ 32 h 58"/>
                <a:gd name="T96" fmla="*/ 71 w 243"/>
                <a:gd name="T97" fmla="*/ 36 h 58"/>
                <a:gd name="T98" fmla="*/ 40 w 243"/>
                <a:gd name="T99" fmla="*/ 36 h 58"/>
                <a:gd name="T100" fmla="*/ 39 w 243"/>
                <a:gd name="T101" fmla="*/ 41 h 58"/>
                <a:gd name="T102" fmla="*/ 55 w 243"/>
                <a:gd name="T103" fmla="*/ 40 h 58"/>
                <a:gd name="T104" fmla="*/ 42 w 243"/>
                <a:gd name="T105" fmla="*/ 43 h 58"/>
                <a:gd name="T106" fmla="*/ 55 w 243"/>
                <a:gd name="T107" fmla="*/ 44 h 58"/>
                <a:gd name="T108" fmla="*/ 43 w 243"/>
                <a:gd name="T109" fmla="*/ 47 h 58"/>
                <a:gd name="T110" fmla="*/ 27 w 243"/>
                <a:gd name="T111" fmla="*/ 47 h 58"/>
                <a:gd name="T112" fmla="*/ 19 w 243"/>
                <a:gd name="T113" fmla="*/ 49 h 58"/>
                <a:gd name="T114" fmla="*/ 2 w 243"/>
                <a:gd name="T115" fmla="*/ 5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3" h="58">
                  <a:moveTo>
                    <a:pt x="6" y="53"/>
                  </a:moveTo>
                  <a:cubicBezTo>
                    <a:pt x="6" y="54"/>
                    <a:pt x="5" y="55"/>
                    <a:pt x="4" y="55"/>
                  </a:cubicBezTo>
                  <a:cubicBezTo>
                    <a:pt x="5" y="55"/>
                    <a:pt x="6" y="55"/>
                    <a:pt x="6" y="54"/>
                  </a:cubicBezTo>
                  <a:cubicBezTo>
                    <a:pt x="6" y="53"/>
                    <a:pt x="9" y="52"/>
                    <a:pt x="10" y="52"/>
                  </a:cubicBezTo>
                  <a:cubicBezTo>
                    <a:pt x="8" y="53"/>
                    <a:pt x="8" y="55"/>
                    <a:pt x="6" y="55"/>
                  </a:cubicBezTo>
                  <a:cubicBezTo>
                    <a:pt x="8" y="55"/>
                    <a:pt x="10" y="56"/>
                    <a:pt x="11" y="56"/>
                  </a:cubicBezTo>
                  <a:cubicBezTo>
                    <a:pt x="12" y="56"/>
                    <a:pt x="13" y="54"/>
                    <a:pt x="14" y="54"/>
                  </a:cubicBezTo>
                  <a:cubicBezTo>
                    <a:pt x="14" y="56"/>
                    <a:pt x="17" y="56"/>
                    <a:pt x="18" y="55"/>
                  </a:cubicBezTo>
                  <a:cubicBezTo>
                    <a:pt x="20" y="55"/>
                    <a:pt x="22" y="53"/>
                    <a:pt x="23" y="54"/>
                  </a:cubicBezTo>
                  <a:cubicBezTo>
                    <a:pt x="22" y="54"/>
                    <a:pt x="21" y="55"/>
                    <a:pt x="20" y="55"/>
                  </a:cubicBezTo>
                  <a:cubicBezTo>
                    <a:pt x="25" y="56"/>
                    <a:pt x="29" y="57"/>
                    <a:pt x="33" y="56"/>
                  </a:cubicBezTo>
                  <a:cubicBezTo>
                    <a:pt x="32" y="56"/>
                    <a:pt x="31" y="55"/>
                    <a:pt x="30" y="55"/>
                  </a:cubicBezTo>
                  <a:cubicBezTo>
                    <a:pt x="31" y="54"/>
                    <a:pt x="31" y="54"/>
                    <a:pt x="32" y="54"/>
                  </a:cubicBezTo>
                  <a:cubicBezTo>
                    <a:pt x="32" y="57"/>
                    <a:pt x="37" y="53"/>
                    <a:pt x="38" y="53"/>
                  </a:cubicBezTo>
                  <a:cubicBezTo>
                    <a:pt x="39" y="53"/>
                    <a:pt x="38" y="55"/>
                    <a:pt x="40" y="55"/>
                  </a:cubicBezTo>
                  <a:cubicBezTo>
                    <a:pt x="42" y="55"/>
                    <a:pt x="44" y="55"/>
                    <a:pt x="44" y="53"/>
                  </a:cubicBezTo>
                  <a:cubicBezTo>
                    <a:pt x="45" y="53"/>
                    <a:pt x="45" y="54"/>
                    <a:pt x="44" y="55"/>
                  </a:cubicBezTo>
                  <a:cubicBezTo>
                    <a:pt x="46" y="56"/>
                    <a:pt x="50" y="56"/>
                    <a:pt x="51" y="53"/>
                  </a:cubicBezTo>
                  <a:cubicBezTo>
                    <a:pt x="50" y="53"/>
                    <a:pt x="50" y="53"/>
                    <a:pt x="51" y="52"/>
                  </a:cubicBezTo>
                  <a:cubicBezTo>
                    <a:pt x="51" y="54"/>
                    <a:pt x="53" y="53"/>
                    <a:pt x="55" y="53"/>
                  </a:cubicBezTo>
                  <a:cubicBezTo>
                    <a:pt x="54" y="53"/>
                    <a:pt x="52" y="53"/>
                    <a:pt x="52" y="54"/>
                  </a:cubicBezTo>
                  <a:cubicBezTo>
                    <a:pt x="54" y="55"/>
                    <a:pt x="59" y="53"/>
                    <a:pt x="59" y="55"/>
                  </a:cubicBezTo>
                  <a:cubicBezTo>
                    <a:pt x="58" y="56"/>
                    <a:pt x="56" y="57"/>
                    <a:pt x="55" y="58"/>
                  </a:cubicBezTo>
                  <a:cubicBezTo>
                    <a:pt x="59" y="57"/>
                    <a:pt x="64" y="56"/>
                    <a:pt x="68" y="56"/>
                  </a:cubicBezTo>
                  <a:cubicBezTo>
                    <a:pt x="69" y="56"/>
                    <a:pt x="74" y="53"/>
                    <a:pt x="75" y="54"/>
                  </a:cubicBezTo>
                  <a:cubicBezTo>
                    <a:pt x="77" y="56"/>
                    <a:pt x="84" y="53"/>
                    <a:pt x="84" y="51"/>
                  </a:cubicBezTo>
                  <a:cubicBezTo>
                    <a:pt x="86" y="49"/>
                    <a:pt x="77" y="51"/>
                    <a:pt x="77" y="51"/>
                  </a:cubicBezTo>
                  <a:cubicBezTo>
                    <a:pt x="77" y="51"/>
                    <a:pt x="77" y="51"/>
                    <a:pt x="78" y="51"/>
                  </a:cubicBezTo>
                  <a:cubicBezTo>
                    <a:pt x="77" y="51"/>
                    <a:pt x="76" y="51"/>
                    <a:pt x="75" y="50"/>
                  </a:cubicBezTo>
                  <a:cubicBezTo>
                    <a:pt x="76" y="50"/>
                    <a:pt x="78" y="49"/>
                    <a:pt x="79" y="48"/>
                  </a:cubicBezTo>
                  <a:cubicBezTo>
                    <a:pt x="76" y="46"/>
                    <a:pt x="73" y="49"/>
                    <a:pt x="69" y="49"/>
                  </a:cubicBezTo>
                  <a:cubicBezTo>
                    <a:pt x="70" y="49"/>
                    <a:pt x="71" y="48"/>
                    <a:pt x="72" y="48"/>
                  </a:cubicBezTo>
                  <a:cubicBezTo>
                    <a:pt x="69" y="48"/>
                    <a:pt x="67" y="47"/>
                    <a:pt x="65" y="48"/>
                  </a:cubicBezTo>
                  <a:cubicBezTo>
                    <a:pt x="62" y="48"/>
                    <a:pt x="61" y="48"/>
                    <a:pt x="59" y="47"/>
                  </a:cubicBezTo>
                  <a:cubicBezTo>
                    <a:pt x="61" y="47"/>
                    <a:pt x="63" y="48"/>
                    <a:pt x="65" y="47"/>
                  </a:cubicBezTo>
                  <a:cubicBezTo>
                    <a:pt x="64" y="47"/>
                    <a:pt x="64" y="47"/>
                    <a:pt x="63" y="46"/>
                  </a:cubicBezTo>
                  <a:cubicBezTo>
                    <a:pt x="64" y="45"/>
                    <a:pt x="64" y="45"/>
                    <a:pt x="64" y="44"/>
                  </a:cubicBezTo>
                  <a:cubicBezTo>
                    <a:pt x="65" y="45"/>
                    <a:pt x="66" y="46"/>
                    <a:pt x="67" y="46"/>
                  </a:cubicBezTo>
                  <a:cubicBezTo>
                    <a:pt x="69" y="47"/>
                    <a:pt x="71" y="47"/>
                    <a:pt x="73" y="47"/>
                  </a:cubicBezTo>
                  <a:cubicBezTo>
                    <a:pt x="74" y="48"/>
                    <a:pt x="76" y="47"/>
                    <a:pt x="78" y="47"/>
                  </a:cubicBezTo>
                  <a:cubicBezTo>
                    <a:pt x="79" y="47"/>
                    <a:pt x="85" y="46"/>
                    <a:pt x="82" y="47"/>
                  </a:cubicBezTo>
                  <a:cubicBezTo>
                    <a:pt x="84" y="47"/>
                    <a:pt x="85" y="47"/>
                    <a:pt x="87" y="46"/>
                  </a:cubicBezTo>
                  <a:cubicBezTo>
                    <a:pt x="88" y="46"/>
                    <a:pt x="93" y="44"/>
                    <a:pt x="91" y="44"/>
                  </a:cubicBezTo>
                  <a:cubicBezTo>
                    <a:pt x="92" y="44"/>
                    <a:pt x="92" y="42"/>
                    <a:pt x="91" y="42"/>
                  </a:cubicBezTo>
                  <a:cubicBezTo>
                    <a:pt x="92" y="42"/>
                    <a:pt x="93" y="42"/>
                    <a:pt x="95" y="42"/>
                  </a:cubicBezTo>
                  <a:cubicBezTo>
                    <a:pt x="97" y="42"/>
                    <a:pt x="99" y="42"/>
                    <a:pt x="101" y="42"/>
                  </a:cubicBezTo>
                  <a:cubicBezTo>
                    <a:pt x="103" y="42"/>
                    <a:pt x="104" y="41"/>
                    <a:pt x="106" y="41"/>
                  </a:cubicBezTo>
                  <a:cubicBezTo>
                    <a:pt x="108" y="41"/>
                    <a:pt x="110" y="41"/>
                    <a:pt x="111" y="40"/>
                  </a:cubicBezTo>
                  <a:cubicBezTo>
                    <a:pt x="109" y="40"/>
                    <a:pt x="106" y="40"/>
                    <a:pt x="104" y="39"/>
                  </a:cubicBezTo>
                  <a:cubicBezTo>
                    <a:pt x="107" y="39"/>
                    <a:pt x="115" y="40"/>
                    <a:pt x="117" y="38"/>
                  </a:cubicBezTo>
                  <a:cubicBezTo>
                    <a:pt x="114" y="37"/>
                    <a:pt x="111" y="37"/>
                    <a:pt x="109" y="36"/>
                  </a:cubicBezTo>
                  <a:cubicBezTo>
                    <a:pt x="112" y="36"/>
                    <a:pt x="115" y="37"/>
                    <a:pt x="118" y="36"/>
                  </a:cubicBezTo>
                  <a:cubicBezTo>
                    <a:pt x="119" y="36"/>
                    <a:pt x="120" y="36"/>
                    <a:pt x="121" y="36"/>
                  </a:cubicBezTo>
                  <a:cubicBezTo>
                    <a:pt x="122" y="35"/>
                    <a:pt x="123" y="34"/>
                    <a:pt x="124" y="34"/>
                  </a:cubicBezTo>
                  <a:cubicBezTo>
                    <a:pt x="121" y="33"/>
                    <a:pt x="117" y="33"/>
                    <a:pt x="114" y="33"/>
                  </a:cubicBezTo>
                  <a:cubicBezTo>
                    <a:pt x="115" y="33"/>
                    <a:pt x="117" y="33"/>
                    <a:pt x="118" y="33"/>
                  </a:cubicBezTo>
                  <a:cubicBezTo>
                    <a:pt x="112" y="31"/>
                    <a:pt x="107" y="34"/>
                    <a:pt x="101" y="34"/>
                  </a:cubicBezTo>
                  <a:cubicBezTo>
                    <a:pt x="103" y="33"/>
                    <a:pt x="104" y="33"/>
                    <a:pt x="106" y="32"/>
                  </a:cubicBezTo>
                  <a:cubicBezTo>
                    <a:pt x="104" y="31"/>
                    <a:pt x="102" y="32"/>
                    <a:pt x="99" y="32"/>
                  </a:cubicBezTo>
                  <a:cubicBezTo>
                    <a:pt x="103" y="32"/>
                    <a:pt x="106" y="32"/>
                    <a:pt x="110" y="32"/>
                  </a:cubicBezTo>
                  <a:cubicBezTo>
                    <a:pt x="112" y="32"/>
                    <a:pt x="115" y="32"/>
                    <a:pt x="118" y="31"/>
                  </a:cubicBezTo>
                  <a:cubicBezTo>
                    <a:pt x="114" y="30"/>
                    <a:pt x="109" y="31"/>
                    <a:pt x="105" y="31"/>
                  </a:cubicBezTo>
                  <a:cubicBezTo>
                    <a:pt x="109" y="31"/>
                    <a:pt x="114" y="30"/>
                    <a:pt x="118" y="31"/>
                  </a:cubicBezTo>
                  <a:cubicBezTo>
                    <a:pt x="121" y="31"/>
                    <a:pt x="125" y="34"/>
                    <a:pt x="129" y="32"/>
                  </a:cubicBezTo>
                  <a:cubicBezTo>
                    <a:pt x="128" y="31"/>
                    <a:pt x="128" y="31"/>
                    <a:pt x="128" y="31"/>
                  </a:cubicBezTo>
                  <a:cubicBezTo>
                    <a:pt x="128" y="31"/>
                    <a:pt x="129" y="31"/>
                    <a:pt x="130" y="30"/>
                  </a:cubicBezTo>
                  <a:cubicBezTo>
                    <a:pt x="123" y="30"/>
                    <a:pt x="117" y="30"/>
                    <a:pt x="110" y="30"/>
                  </a:cubicBezTo>
                  <a:cubicBezTo>
                    <a:pt x="113" y="30"/>
                    <a:pt x="108" y="30"/>
                    <a:pt x="108" y="29"/>
                  </a:cubicBezTo>
                  <a:cubicBezTo>
                    <a:pt x="109" y="29"/>
                    <a:pt x="111" y="30"/>
                    <a:pt x="112" y="30"/>
                  </a:cubicBezTo>
                  <a:cubicBezTo>
                    <a:pt x="113" y="30"/>
                    <a:pt x="113" y="28"/>
                    <a:pt x="114" y="28"/>
                  </a:cubicBezTo>
                  <a:cubicBezTo>
                    <a:pt x="115" y="29"/>
                    <a:pt x="116" y="29"/>
                    <a:pt x="117" y="30"/>
                  </a:cubicBezTo>
                  <a:cubicBezTo>
                    <a:pt x="119" y="30"/>
                    <a:pt x="120" y="30"/>
                    <a:pt x="122" y="29"/>
                  </a:cubicBezTo>
                  <a:cubicBezTo>
                    <a:pt x="120" y="27"/>
                    <a:pt x="117" y="29"/>
                    <a:pt x="115" y="28"/>
                  </a:cubicBezTo>
                  <a:cubicBezTo>
                    <a:pt x="120" y="28"/>
                    <a:pt x="125" y="29"/>
                    <a:pt x="130" y="29"/>
                  </a:cubicBezTo>
                  <a:cubicBezTo>
                    <a:pt x="133" y="28"/>
                    <a:pt x="136" y="28"/>
                    <a:pt x="139" y="28"/>
                  </a:cubicBezTo>
                  <a:cubicBezTo>
                    <a:pt x="141" y="28"/>
                    <a:pt x="144" y="27"/>
                    <a:pt x="141" y="26"/>
                  </a:cubicBezTo>
                  <a:cubicBezTo>
                    <a:pt x="139" y="25"/>
                    <a:pt x="136" y="26"/>
                    <a:pt x="134" y="26"/>
                  </a:cubicBezTo>
                  <a:cubicBezTo>
                    <a:pt x="137" y="24"/>
                    <a:pt x="141" y="26"/>
                    <a:pt x="145" y="25"/>
                  </a:cubicBezTo>
                  <a:cubicBezTo>
                    <a:pt x="145" y="26"/>
                    <a:pt x="145" y="26"/>
                    <a:pt x="145" y="26"/>
                  </a:cubicBezTo>
                  <a:cubicBezTo>
                    <a:pt x="149" y="28"/>
                    <a:pt x="155" y="26"/>
                    <a:pt x="159" y="25"/>
                  </a:cubicBezTo>
                  <a:cubicBezTo>
                    <a:pt x="158" y="25"/>
                    <a:pt x="158" y="25"/>
                    <a:pt x="157" y="25"/>
                  </a:cubicBezTo>
                  <a:cubicBezTo>
                    <a:pt x="159" y="24"/>
                    <a:pt x="161" y="25"/>
                    <a:pt x="163" y="23"/>
                  </a:cubicBezTo>
                  <a:cubicBezTo>
                    <a:pt x="162" y="22"/>
                    <a:pt x="160" y="23"/>
                    <a:pt x="159" y="23"/>
                  </a:cubicBezTo>
                  <a:cubicBezTo>
                    <a:pt x="156" y="23"/>
                    <a:pt x="154" y="23"/>
                    <a:pt x="152" y="23"/>
                  </a:cubicBezTo>
                  <a:cubicBezTo>
                    <a:pt x="153" y="23"/>
                    <a:pt x="154" y="23"/>
                    <a:pt x="155" y="23"/>
                  </a:cubicBezTo>
                  <a:cubicBezTo>
                    <a:pt x="154" y="23"/>
                    <a:pt x="154" y="22"/>
                    <a:pt x="153" y="22"/>
                  </a:cubicBezTo>
                  <a:cubicBezTo>
                    <a:pt x="156" y="23"/>
                    <a:pt x="158" y="23"/>
                    <a:pt x="161" y="22"/>
                  </a:cubicBezTo>
                  <a:cubicBezTo>
                    <a:pt x="163" y="22"/>
                    <a:pt x="166" y="23"/>
                    <a:pt x="168" y="22"/>
                  </a:cubicBezTo>
                  <a:cubicBezTo>
                    <a:pt x="167" y="22"/>
                    <a:pt x="168" y="20"/>
                    <a:pt x="166" y="20"/>
                  </a:cubicBezTo>
                  <a:cubicBezTo>
                    <a:pt x="168" y="19"/>
                    <a:pt x="169" y="20"/>
                    <a:pt x="170" y="21"/>
                  </a:cubicBezTo>
                  <a:cubicBezTo>
                    <a:pt x="171" y="21"/>
                    <a:pt x="173" y="21"/>
                    <a:pt x="174" y="21"/>
                  </a:cubicBezTo>
                  <a:cubicBezTo>
                    <a:pt x="179" y="19"/>
                    <a:pt x="183" y="18"/>
                    <a:pt x="188" y="17"/>
                  </a:cubicBezTo>
                  <a:cubicBezTo>
                    <a:pt x="192" y="17"/>
                    <a:pt x="197" y="15"/>
                    <a:pt x="202" y="15"/>
                  </a:cubicBezTo>
                  <a:cubicBezTo>
                    <a:pt x="206" y="14"/>
                    <a:pt x="211" y="14"/>
                    <a:pt x="215" y="13"/>
                  </a:cubicBezTo>
                  <a:cubicBezTo>
                    <a:pt x="213" y="11"/>
                    <a:pt x="210" y="12"/>
                    <a:pt x="208" y="12"/>
                  </a:cubicBezTo>
                  <a:cubicBezTo>
                    <a:pt x="205" y="13"/>
                    <a:pt x="202" y="13"/>
                    <a:pt x="198" y="13"/>
                  </a:cubicBezTo>
                  <a:cubicBezTo>
                    <a:pt x="191" y="13"/>
                    <a:pt x="184" y="15"/>
                    <a:pt x="176" y="15"/>
                  </a:cubicBezTo>
                  <a:cubicBezTo>
                    <a:pt x="177" y="15"/>
                    <a:pt x="178" y="15"/>
                    <a:pt x="178" y="15"/>
                  </a:cubicBezTo>
                  <a:cubicBezTo>
                    <a:pt x="177" y="15"/>
                    <a:pt x="177" y="15"/>
                    <a:pt x="176" y="15"/>
                  </a:cubicBezTo>
                  <a:cubicBezTo>
                    <a:pt x="184" y="14"/>
                    <a:pt x="193" y="13"/>
                    <a:pt x="202" y="12"/>
                  </a:cubicBezTo>
                  <a:cubicBezTo>
                    <a:pt x="197" y="11"/>
                    <a:pt x="192" y="13"/>
                    <a:pt x="188" y="12"/>
                  </a:cubicBezTo>
                  <a:cubicBezTo>
                    <a:pt x="189" y="12"/>
                    <a:pt x="189" y="12"/>
                    <a:pt x="190" y="12"/>
                  </a:cubicBezTo>
                  <a:cubicBezTo>
                    <a:pt x="189" y="11"/>
                    <a:pt x="187" y="11"/>
                    <a:pt x="186" y="11"/>
                  </a:cubicBezTo>
                  <a:cubicBezTo>
                    <a:pt x="187" y="10"/>
                    <a:pt x="189" y="11"/>
                    <a:pt x="190" y="12"/>
                  </a:cubicBezTo>
                  <a:cubicBezTo>
                    <a:pt x="192" y="12"/>
                    <a:pt x="194" y="12"/>
                    <a:pt x="196" y="12"/>
                  </a:cubicBezTo>
                  <a:cubicBezTo>
                    <a:pt x="201" y="11"/>
                    <a:pt x="206" y="11"/>
                    <a:pt x="210" y="11"/>
                  </a:cubicBezTo>
                  <a:cubicBezTo>
                    <a:pt x="209" y="11"/>
                    <a:pt x="208" y="11"/>
                    <a:pt x="207" y="11"/>
                  </a:cubicBezTo>
                  <a:cubicBezTo>
                    <a:pt x="216" y="10"/>
                    <a:pt x="225" y="10"/>
                    <a:pt x="234" y="8"/>
                  </a:cubicBezTo>
                  <a:cubicBezTo>
                    <a:pt x="235" y="8"/>
                    <a:pt x="243" y="7"/>
                    <a:pt x="243" y="6"/>
                  </a:cubicBezTo>
                  <a:cubicBezTo>
                    <a:pt x="242" y="4"/>
                    <a:pt x="238" y="5"/>
                    <a:pt x="236" y="5"/>
                  </a:cubicBezTo>
                  <a:cubicBezTo>
                    <a:pt x="240" y="4"/>
                    <a:pt x="235" y="5"/>
                    <a:pt x="235" y="5"/>
                  </a:cubicBezTo>
                  <a:cubicBezTo>
                    <a:pt x="233" y="5"/>
                    <a:pt x="231" y="5"/>
                    <a:pt x="230" y="5"/>
                  </a:cubicBezTo>
                  <a:cubicBezTo>
                    <a:pt x="231" y="5"/>
                    <a:pt x="232" y="5"/>
                    <a:pt x="233" y="5"/>
                  </a:cubicBezTo>
                  <a:cubicBezTo>
                    <a:pt x="232" y="4"/>
                    <a:pt x="231" y="4"/>
                    <a:pt x="229" y="3"/>
                  </a:cubicBezTo>
                  <a:cubicBezTo>
                    <a:pt x="230" y="3"/>
                    <a:pt x="231" y="3"/>
                    <a:pt x="232" y="3"/>
                  </a:cubicBezTo>
                  <a:cubicBezTo>
                    <a:pt x="230" y="2"/>
                    <a:pt x="227" y="3"/>
                    <a:pt x="225" y="3"/>
                  </a:cubicBezTo>
                  <a:cubicBezTo>
                    <a:pt x="224" y="3"/>
                    <a:pt x="223" y="2"/>
                    <a:pt x="222" y="2"/>
                  </a:cubicBezTo>
                  <a:cubicBezTo>
                    <a:pt x="221" y="3"/>
                    <a:pt x="220" y="3"/>
                    <a:pt x="219" y="3"/>
                  </a:cubicBezTo>
                  <a:cubicBezTo>
                    <a:pt x="212" y="2"/>
                    <a:pt x="204" y="3"/>
                    <a:pt x="198" y="4"/>
                  </a:cubicBezTo>
                  <a:cubicBezTo>
                    <a:pt x="203" y="2"/>
                    <a:pt x="209" y="5"/>
                    <a:pt x="214" y="2"/>
                  </a:cubicBezTo>
                  <a:cubicBezTo>
                    <a:pt x="212" y="2"/>
                    <a:pt x="209" y="1"/>
                    <a:pt x="206" y="2"/>
                  </a:cubicBezTo>
                  <a:cubicBezTo>
                    <a:pt x="202" y="2"/>
                    <a:pt x="198" y="1"/>
                    <a:pt x="195" y="1"/>
                  </a:cubicBezTo>
                  <a:cubicBezTo>
                    <a:pt x="196" y="1"/>
                    <a:pt x="196" y="1"/>
                    <a:pt x="195" y="1"/>
                  </a:cubicBezTo>
                  <a:cubicBezTo>
                    <a:pt x="193" y="1"/>
                    <a:pt x="192" y="1"/>
                    <a:pt x="190" y="1"/>
                  </a:cubicBezTo>
                  <a:cubicBezTo>
                    <a:pt x="188" y="1"/>
                    <a:pt x="185" y="1"/>
                    <a:pt x="183" y="1"/>
                  </a:cubicBezTo>
                  <a:cubicBezTo>
                    <a:pt x="184" y="2"/>
                    <a:pt x="185" y="2"/>
                    <a:pt x="186" y="2"/>
                  </a:cubicBezTo>
                  <a:cubicBezTo>
                    <a:pt x="184" y="2"/>
                    <a:pt x="183" y="2"/>
                    <a:pt x="181" y="2"/>
                  </a:cubicBezTo>
                  <a:cubicBezTo>
                    <a:pt x="182" y="1"/>
                    <a:pt x="182" y="1"/>
                    <a:pt x="182" y="1"/>
                  </a:cubicBezTo>
                  <a:cubicBezTo>
                    <a:pt x="178" y="0"/>
                    <a:pt x="173" y="1"/>
                    <a:pt x="168" y="2"/>
                  </a:cubicBezTo>
                  <a:cubicBezTo>
                    <a:pt x="170" y="2"/>
                    <a:pt x="172" y="3"/>
                    <a:pt x="174" y="3"/>
                  </a:cubicBezTo>
                  <a:cubicBezTo>
                    <a:pt x="172" y="4"/>
                    <a:pt x="169" y="3"/>
                    <a:pt x="168" y="3"/>
                  </a:cubicBezTo>
                  <a:cubicBezTo>
                    <a:pt x="165" y="2"/>
                    <a:pt x="163" y="1"/>
                    <a:pt x="160" y="1"/>
                  </a:cubicBezTo>
                  <a:cubicBezTo>
                    <a:pt x="157" y="2"/>
                    <a:pt x="155" y="1"/>
                    <a:pt x="152" y="1"/>
                  </a:cubicBezTo>
                  <a:cubicBezTo>
                    <a:pt x="150" y="1"/>
                    <a:pt x="147" y="0"/>
                    <a:pt x="145" y="2"/>
                  </a:cubicBezTo>
                  <a:cubicBezTo>
                    <a:pt x="147" y="2"/>
                    <a:pt x="149" y="3"/>
                    <a:pt x="152" y="3"/>
                  </a:cubicBezTo>
                  <a:cubicBezTo>
                    <a:pt x="151" y="3"/>
                    <a:pt x="150" y="3"/>
                    <a:pt x="149" y="3"/>
                  </a:cubicBezTo>
                  <a:cubicBezTo>
                    <a:pt x="151" y="4"/>
                    <a:pt x="152" y="4"/>
                    <a:pt x="154" y="4"/>
                  </a:cubicBezTo>
                  <a:cubicBezTo>
                    <a:pt x="152" y="4"/>
                    <a:pt x="150" y="5"/>
                    <a:pt x="148" y="5"/>
                  </a:cubicBezTo>
                  <a:cubicBezTo>
                    <a:pt x="148" y="5"/>
                    <a:pt x="149" y="5"/>
                    <a:pt x="150" y="4"/>
                  </a:cubicBezTo>
                  <a:cubicBezTo>
                    <a:pt x="148" y="4"/>
                    <a:pt x="147" y="3"/>
                    <a:pt x="145" y="3"/>
                  </a:cubicBezTo>
                  <a:cubicBezTo>
                    <a:pt x="143" y="2"/>
                    <a:pt x="140" y="3"/>
                    <a:pt x="139" y="2"/>
                  </a:cubicBezTo>
                  <a:cubicBezTo>
                    <a:pt x="139" y="2"/>
                    <a:pt x="140" y="2"/>
                    <a:pt x="141" y="2"/>
                  </a:cubicBezTo>
                  <a:cubicBezTo>
                    <a:pt x="139" y="1"/>
                    <a:pt x="136" y="3"/>
                    <a:pt x="134" y="2"/>
                  </a:cubicBezTo>
                  <a:cubicBezTo>
                    <a:pt x="132" y="1"/>
                    <a:pt x="128" y="2"/>
                    <a:pt x="126" y="2"/>
                  </a:cubicBezTo>
                  <a:cubicBezTo>
                    <a:pt x="127" y="3"/>
                    <a:pt x="128" y="3"/>
                    <a:pt x="129" y="3"/>
                  </a:cubicBezTo>
                  <a:cubicBezTo>
                    <a:pt x="126" y="3"/>
                    <a:pt x="130" y="3"/>
                    <a:pt x="131" y="3"/>
                  </a:cubicBezTo>
                  <a:cubicBezTo>
                    <a:pt x="132" y="4"/>
                    <a:pt x="134" y="4"/>
                    <a:pt x="136" y="4"/>
                  </a:cubicBezTo>
                  <a:cubicBezTo>
                    <a:pt x="134" y="4"/>
                    <a:pt x="133" y="4"/>
                    <a:pt x="131" y="3"/>
                  </a:cubicBezTo>
                  <a:cubicBezTo>
                    <a:pt x="130" y="3"/>
                    <a:pt x="128" y="4"/>
                    <a:pt x="127" y="4"/>
                  </a:cubicBezTo>
                  <a:cubicBezTo>
                    <a:pt x="124" y="3"/>
                    <a:pt x="121" y="2"/>
                    <a:pt x="118" y="3"/>
                  </a:cubicBezTo>
                  <a:cubicBezTo>
                    <a:pt x="119" y="3"/>
                    <a:pt x="120" y="4"/>
                    <a:pt x="121" y="5"/>
                  </a:cubicBezTo>
                  <a:cubicBezTo>
                    <a:pt x="118" y="5"/>
                    <a:pt x="114" y="2"/>
                    <a:pt x="111" y="4"/>
                  </a:cubicBezTo>
                  <a:cubicBezTo>
                    <a:pt x="113" y="5"/>
                    <a:pt x="114" y="5"/>
                    <a:pt x="115" y="5"/>
                  </a:cubicBezTo>
                  <a:cubicBezTo>
                    <a:pt x="112" y="5"/>
                    <a:pt x="109" y="4"/>
                    <a:pt x="107" y="6"/>
                  </a:cubicBezTo>
                  <a:cubicBezTo>
                    <a:pt x="112" y="8"/>
                    <a:pt x="118" y="7"/>
                    <a:pt x="123" y="10"/>
                  </a:cubicBezTo>
                  <a:cubicBezTo>
                    <a:pt x="122" y="10"/>
                    <a:pt x="121" y="9"/>
                    <a:pt x="119" y="9"/>
                  </a:cubicBezTo>
                  <a:cubicBezTo>
                    <a:pt x="117" y="8"/>
                    <a:pt x="115" y="8"/>
                    <a:pt x="113" y="8"/>
                  </a:cubicBezTo>
                  <a:cubicBezTo>
                    <a:pt x="111" y="8"/>
                    <a:pt x="106" y="5"/>
                    <a:pt x="104" y="7"/>
                  </a:cubicBezTo>
                  <a:cubicBezTo>
                    <a:pt x="105" y="8"/>
                    <a:pt x="106" y="8"/>
                    <a:pt x="108" y="8"/>
                  </a:cubicBezTo>
                  <a:cubicBezTo>
                    <a:pt x="106" y="8"/>
                    <a:pt x="103" y="8"/>
                    <a:pt x="101" y="8"/>
                  </a:cubicBezTo>
                  <a:cubicBezTo>
                    <a:pt x="102" y="7"/>
                    <a:pt x="102" y="7"/>
                    <a:pt x="102" y="7"/>
                  </a:cubicBezTo>
                  <a:cubicBezTo>
                    <a:pt x="100" y="5"/>
                    <a:pt x="96" y="6"/>
                    <a:pt x="94" y="5"/>
                  </a:cubicBezTo>
                  <a:cubicBezTo>
                    <a:pt x="97" y="5"/>
                    <a:pt x="93" y="5"/>
                    <a:pt x="92" y="5"/>
                  </a:cubicBezTo>
                  <a:cubicBezTo>
                    <a:pt x="90" y="5"/>
                    <a:pt x="88" y="5"/>
                    <a:pt x="87" y="5"/>
                  </a:cubicBezTo>
                  <a:cubicBezTo>
                    <a:pt x="88" y="5"/>
                    <a:pt x="88" y="6"/>
                    <a:pt x="89" y="6"/>
                  </a:cubicBezTo>
                  <a:cubicBezTo>
                    <a:pt x="86" y="7"/>
                    <a:pt x="81" y="5"/>
                    <a:pt x="79" y="8"/>
                  </a:cubicBezTo>
                  <a:cubicBezTo>
                    <a:pt x="82" y="8"/>
                    <a:pt x="86" y="7"/>
                    <a:pt x="89" y="9"/>
                  </a:cubicBezTo>
                  <a:cubicBezTo>
                    <a:pt x="88" y="10"/>
                    <a:pt x="83" y="8"/>
                    <a:pt x="84" y="10"/>
                  </a:cubicBezTo>
                  <a:cubicBezTo>
                    <a:pt x="83" y="9"/>
                    <a:pt x="81" y="8"/>
                    <a:pt x="79" y="8"/>
                  </a:cubicBezTo>
                  <a:cubicBezTo>
                    <a:pt x="78" y="8"/>
                    <a:pt x="73" y="9"/>
                    <a:pt x="76" y="9"/>
                  </a:cubicBezTo>
                  <a:cubicBezTo>
                    <a:pt x="75" y="9"/>
                    <a:pt x="74" y="8"/>
                    <a:pt x="73" y="8"/>
                  </a:cubicBezTo>
                  <a:cubicBezTo>
                    <a:pt x="72" y="8"/>
                    <a:pt x="70" y="8"/>
                    <a:pt x="69" y="8"/>
                  </a:cubicBezTo>
                  <a:cubicBezTo>
                    <a:pt x="67" y="8"/>
                    <a:pt x="66" y="8"/>
                    <a:pt x="64" y="8"/>
                  </a:cubicBezTo>
                  <a:cubicBezTo>
                    <a:pt x="63" y="9"/>
                    <a:pt x="60" y="9"/>
                    <a:pt x="60" y="9"/>
                  </a:cubicBezTo>
                  <a:cubicBezTo>
                    <a:pt x="63" y="9"/>
                    <a:pt x="58" y="9"/>
                    <a:pt x="58" y="9"/>
                  </a:cubicBezTo>
                  <a:cubicBezTo>
                    <a:pt x="56" y="9"/>
                    <a:pt x="54" y="9"/>
                    <a:pt x="52" y="9"/>
                  </a:cubicBezTo>
                  <a:cubicBezTo>
                    <a:pt x="48" y="10"/>
                    <a:pt x="44" y="11"/>
                    <a:pt x="40" y="11"/>
                  </a:cubicBezTo>
                  <a:cubicBezTo>
                    <a:pt x="43" y="11"/>
                    <a:pt x="44" y="12"/>
                    <a:pt x="47" y="11"/>
                  </a:cubicBezTo>
                  <a:cubicBezTo>
                    <a:pt x="50" y="11"/>
                    <a:pt x="52" y="11"/>
                    <a:pt x="55" y="11"/>
                  </a:cubicBezTo>
                  <a:cubicBezTo>
                    <a:pt x="52" y="12"/>
                    <a:pt x="49" y="11"/>
                    <a:pt x="46" y="13"/>
                  </a:cubicBezTo>
                  <a:cubicBezTo>
                    <a:pt x="48" y="14"/>
                    <a:pt x="52" y="13"/>
                    <a:pt x="54" y="13"/>
                  </a:cubicBezTo>
                  <a:cubicBezTo>
                    <a:pt x="59" y="12"/>
                    <a:pt x="63" y="12"/>
                    <a:pt x="68" y="12"/>
                  </a:cubicBezTo>
                  <a:cubicBezTo>
                    <a:pt x="62" y="12"/>
                    <a:pt x="56" y="12"/>
                    <a:pt x="50" y="14"/>
                  </a:cubicBezTo>
                  <a:cubicBezTo>
                    <a:pt x="52" y="14"/>
                    <a:pt x="53" y="14"/>
                    <a:pt x="55" y="14"/>
                  </a:cubicBezTo>
                  <a:cubicBezTo>
                    <a:pt x="52" y="14"/>
                    <a:pt x="48" y="14"/>
                    <a:pt x="45" y="15"/>
                  </a:cubicBezTo>
                  <a:cubicBezTo>
                    <a:pt x="46" y="17"/>
                    <a:pt x="50" y="16"/>
                    <a:pt x="51" y="16"/>
                  </a:cubicBezTo>
                  <a:cubicBezTo>
                    <a:pt x="55" y="16"/>
                    <a:pt x="58" y="16"/>
                    <a:pt x="62" y="15"/>
                  </a:cubicBezTo>
                  <a:cubicBezTo>
                    <a:pt x="66" y="15"/>
                    <a:pt x="70" y="15"/>
                    <a:pt x="73" y="14"/>
                  </a:cubicBezTo>
                  <a:cubicBezTo>
                    <a:pt x="76" y="14"/>
                    <a:pt x="80" y="13"/>
                    <a:pt x="83" y="14"/>
                  </a:cubicBezTo>
                  <a:cubicBezTo>
                    <a:pt x="78" y="15"/>
                    <a:pt x="71" y="16"/>
                    <a:pt x="66" y="16"/>
                  </a:cubicBezTo>
                  <a:cubicBezTo>
                    <a:pt x="60" y="16"/>
                    <a:pt x="54" y="15"/>
                    <a:pt x="49" y="17"/>
                  </a:cubicBezTo>
                  <a:cubicBezTo>
                    <a:pt x="55" y="21"/>
                    <a:pt x="63" y="18"/>
                    <a:pt x="70" y="16"/>
                  </a:cubicBezTo>
                  <a:cubicBezTo>
                    <a:pt x="74" y="15"/>
                    <a:pt x="79" y="16"/>
                    <a:pt x="84" y="15"/>
                  </a:cubicBezTo>
                  <a:cubicBezTo>
                    <a:pt x="88" y="15"/>
                    <a:pt x="92" y="14"/>
                    <a:pt x="96" y="15"/>
                  </a:cubicBezTo>
                  <a:cubicBezTo>
                    <a:pt x="90" y="14"/>
                    <a:pt x="85" y="16"/>
                    <a:pt x="79" y="16"/>
                  </a:cubicBezTo>
                  <a:cubicBezTo>
                    <a:pt x="76" y="16"/>
                    <a:pt x="73" y="17"/>
                    <a:pt x="70" y="17"/>
                  </a:cubicBezTo>
                  <a:cubicBezTo>
                    <a:pt x="68" y="17"/>
                    <a:pt x="65" y="18"/>
                    <a:pt x="64" y="19"/>
                  </a:cubicBezTo>
                  <a:cubicBezTo>
                    <a:pt x="65" y="19"/>
                    <a:pt x="66" y="19"/>
                    <a:pt x="68" y="19"/>
                  </a:cubicBezTo>
                  <a:cubicBezTo>
                    <a:pt x="68" y="19"/>
                    <a:pt x="72" y="18"/>
                    <a:pt x="69" y="20"/>
                  </a:cubicBezTo>
                  <a:cubicBezTo>
                    <a:pt x="73" y="20"/>
                    <a:pt x="77" y="21"/>
                    <a:pt x="81" y="19"/>
                  </a:cubicBezTo>
                  <a:cubicBezTo>
                    <a:pt x="83" y="19"/>
                    <a:pt x="83" y="18"/>
                    <a:pt x="85" y="18"/>
                  </a:cubicBezTo>
                  <a:cubicBezTo>
                    <a:pt x="86" y="17"/>
                    <a:pt x="87" y="17"/>
                    <a:pt x="88" y="17"/>
                  </a:cubicBezTo>
                  <a:cubicBezTo>
                    <a:pt x="87" y="18"/>
                    <a:pt x="86" y="18"/>
                    <a:pt x="85" y="18"/>
                  </a:cubicBezTo>
                  <a:cubicBezTo>
                    <a:pt x="89" y="18"/>
                    <a:pt x="94" y="16"/>
                    <a:pt x="97" y="17"/>
                  </a:cubicBezTo>
                  <a:cubicBezTo>
                    <a:pt x="94" y="18"/>
                    <a:pt x="89" y="17"/>
                    <a:pt x="86" y="20"/>
                  </a:cubicBezTo>
                  <a:cubicBezTo>
                    <a:pt x="91" y="20"/>
                    <a:pt x="97" y="19"/>
                    <a:pt x="102" y="19"/>
                  </a:cubicBezTo>
                  <a:cubicBezTo>
                    <a:pt x="107" y="18"/>
                    <a:pt x="112" y="17"/>
                    <a:pt x="118" y="15"/>
                  </a:cubicBezTo>
                  <a:cubicBezTo>
                    <a:pt x="117" y="15"/>
                    <a:pt x="117" y="15"/>
                    <a:pt x="116" y="15"/>
                  </a:cubicBezTo>
                  <a:cubicBezTo>
                    <a:pt x="120" y="16"/>
                    <a:pt x="124" y="14"/>
                    <a:pt x="127" y="13"/>
                  </a:cubicBezTo>
                  <a:cubicBezTo>
                    <a:pt x="127" y="13"/>
                    <a:pt x="126" y="13"/>
                    <a:pt x="126" y="13"/>
                  </a:cubicBezTo>
                  <a:cubicBezTo>
                    <a:pt x="128" y="13"/>
                    <a:pt x="131" y="12"/>
                    <a:pt x="134" y="13"/>
                  </a:cubicBezTo>
                  <a:cubicBezTo>
                    <a:pt x="131" y="13"/>
                    <a:pt x="128" y="14"/>
                    <a:pt x="125" y="14"/>
                  </a:cubicBezTo>
                  <a:cubicBezTo>
                    <a:pt x="128" y="14"/>
                    <a:pt x="126" y="14"/>
                    <a:pt x="125" y="14"/>
                  </a:cubicBezTo>
                  <a:cubicBezTo>
                    <a:pt x="124" y="15"/>
                    <a:pt x="123" y="15"/>
                    <a:pt x="122" y="15"/>
                  </a:cubicBezTo>
                  <a:cubicBezTo>
                    <a:pt x="120" y="15"/>
                    <a:pt x="117" y="16"/>
                    <a:pt x="117" y="17"/>
                  </a:cubicBezTo>
                  <a:cubicBezTo>
                    <a:pt x="121" y="17"/>
                    <a:pt x="126" y="16"/>
                    <a:pt x="130" y="17"/>
                  </a:cubicBezTo>
                  <a:cubicBezTo>
                    <a:pt x="123" y="17"/>
                    <a:pt x="115" y="17"/>
                    <a:pt x="108" y="19"/>
                  </a:cubicBezTo>
                  <a:cubicBezTo>
                    <a:pt x="112" y="20"/>
                    <a:pt x="116" y="19"/>
                    <a:pt x="120" y="19"/>
                  </a:cubicBezTo>
                  <a:cubicBezTo>
                    <a:pt x="113" y="20"/>
                    <a:pt x="107" y="20"/>
                    <a:pt x="101" y="20"/>
                  </a:cubicBezTo>
                  <a:cubicBezTo>
                    <a:pt x="96" y="21"/>
                    <a:pt x="89" y="20"/>
                    <a:pt x="84" y="21"/>
                  </a:cubicBezTo>
                  <a:cubicBezTo>
                    <a:pt x="86" y="23"/>
                    <a:pt x="88" y="23"/>
                    <a:pt x="91" y="24"/>
                  </a:cubicBezTo>
                  <a:cubicBezTo>
                    <a:pt x="90" y="24"/>
                    <a:pt x="89" y="25"/>
                    <a:pt x="88" y="26"/>
                  </a:cubicBezTo>
                  <a:cubicBezTo>
                    <a:pt x="91" y="28"/>
                    <a:pt x="96" y="27"/>
                    <a:pt x="100" y="26"/>
                  </a:cubicBezTo>
                  <a:cubicBezTo>
                    <a:pt x="97" y="27"/>
                    <a:pt x="95" y="27"/>
                    <a:pt x="92" y="27"/>
                  </a:cubicBezTo>
                  <a:cubicBezTo>
                    <a:pt x="91" y="27"/>
                    <a:pt x="90" y="27"/>
                    <a:pt x="89" y="27"/>
                  </a:cubicBezTo>
                  <a:cubicBezTo>
                    <a:pt x="88" y="27"/>
                    <a:pt x="87" y="27"/>
                    <a:pt x="86" y="27"/>
                  </a:cubicBezTo>
                  <a:cubicBezTo>
                    <a:pt x="88" y="26"/>
                    <a:pt x="85" y="26"/>
                    <a:pt x="85" y="25"/>
                  </a:cubicBezTo>
                  <a:cubicBezTo>
                    <a:pt x="83" y="24"/>
                    <a:pt x="82" y="23"/>
                    <a:pt x="80" y="22"/>
                  </a:cubicBezTo>
                  <a:cubicBezTo>
                    <a:pt x="77" y="21"/>
                    <a:pt x="73" y="22"/>
                    <a:pt x="69" y="22"/>
                  </a:cubicBezTo>
                  <a:cubicBezTo>
                    <a:pt x="66" y="21"/>
                    <a:pt x="62" y="20"/>
                    <a:pt x="59" y="23"/>
                  </a:cubicBezTo>
                  <a:cubicBezTo>
                    <a:pt x="58" y="24"/>
                    <a:pt x="64" y="24"/>
                    <a:pt x="65" y="25"/>
                  </a:cubicBezTo>
                  <a:cubicBezTo>
                    <a:pt x="63" y="24"/>
                    <a:pt x="57" y="23"/>
                    <a:pt x="57" y="26"/>
                  </a:cubicBezTo>
                  <a:cubicBezTo>
                    <a:pt x="58" y="26"/>
                    <a:pt x="60" y="26"/>
                    <a:pt x="62" y="27"/>
                  </a:cubicBezTo>
                  <a:cubicBezTo>
                    <a:pt x="63" y="27"/>
                    <a:pt x="64" y="29"/>
                    <a:pt x="65" y="29"/>
                  </a:cubicBezTo>
                  <a:cubicBezTo>
                    <a:pt x="65" y="29"/>
                    <a:pt x="64" y="30"/>
                    <a:pt x="64" y="31"/>
                  </a:cubicBezTo>
                  <a:cubicBezTo>
                    <a:pt x="65" y="31"/>
                    <a:pt x="67" y="32"/>
                    <a:pt x="68" y="32"/>
                  </a:cubicBezTo>
                  <a:cubicBezTo>
                    <a:pt x="65" y="32"/>
                    <a:pt x="62" y="30"/>
                    <a:pt x="60" y="32"/>
                  </a:cubicBezTo>
                  <a:cubicBezTo>
                    <a:pt x="63" y="33"/>
                    <a:pt x="67" y="33"/>
                    <a:pt x="70" y="33"/>
                  </a:cubicBezTo>
                  <a:cubicBezTo>
                    <a:pt x="72" y="33"/>
                    <a:pt x="74" y="33"/>
                    <a:pt x="75" y="33"/>
                  </a:cubicBezTo>
                  <a:cubicBezTo>
                    <a:pt x="77" y="33"/>
                    <a:pt x="79" y="32"/>
                    <a:pt x="81" y="32"/>
                  </a:cubicBezTo>
                  <a:cubicBezTo>
                    <a:pt x="79" y="32"/>
                    <a:pt x="77" y="34"/>
                    <a:pt x="75" y="34"/>
                  </a:cubicBezTo>
                  <a:cubicBezTo>
                    <a:pt x="73" y="34"/>
                    <a:pt x="69" y="33"/>
                    <a:pt x="67" y="34"/>
                  </a:cubicBezTo>
                  <a:cubicBezTo>
                    <a:pt x="69" y="34"/>
                    <a:pt x="71" y="34"/>
                    <a:pt x="73" y="35"/>
                  </a:cubicBezTo>
                  <a:cubicBezTo>
                    <a:pt x="72" y="35"/>
                    <a:pt x="71" y="35"/>
                    <a:pt x="70" y="35"/>
                  </a:cubicBezTo>
                  <a:cubicBezTo>
                    <a:pt x="71" y="36"/>
                    <a:pt x="71" y="36"/>
                    <a:pt x="71" y="36"/>
                  </a:cubicBezTo>
                  <a:cubicBezTo>
                    <a:pt x="70" y="36"/>
                    <a:pt x="66" y="34"/>
                    <a:pt x="65" y="34"/>
                  </a:cubicBezTo>
                  <a:cubicBezTo>
                    <a:pt x="62" y="33"/>
                    <a:pt x="58" y="33"/>
                    <a:pt x="55" y="33"/>
                  </a:cubicBezTo>
                  <a:cubicBezTo>
                    <a:pt x="52" y="33"/>
                    <a:pt x="49" y="33"/>
                    <a:pt x="46" y="34"/>
                  </a:cubicBezTo>
                  <a:cubicBezTo>
                    <a:pt x="44" y="34"/>
                    <a:pt x="43" y="34"/>
                    <a:pt x="42" y="35"/>
                  </a:cubicBezTo>
                  <a:cubicBezTo>
                    <a:pt x="41" y="35"/>
                    <a:pt x="37" y="36"/>
                    <a:pt x="40" y="36"/>
                  </a:cubicBezTo>
                  <a:cubicBezTo>
                    <a:pt x="38" y="36"/>
                    <a:pt x="37" y="36"/>
                    <a:pt x="36" y="37"/>
                  </a:cubicBezTo>
                  <a:cubicBezTo>
                    <a:pt x="35" y="37"/>
                    <a:pt x="31" y="40"/>
                    <a:pt x="34" y="39"/>
                  </a:cubicBezTo>
                  <a:cubicBezTo>
                    <a:pt x="33" y="39"/>
                    <a:pt x="32" y="39"/>
                    <a:pt x="31" y="40"/>
                  </a:cubicBezTo>
                  <a:cubicBezTo>
                    <a:pt x="36" y="40"/>
                    <a:pt x="40" y="39"/>
                    <a:pt x="45" y="38"/>
                  </a:cubicBezTo>
                  <a:cubicBezTo>
                    <a:pt x="43" y="39"/>
                    <a:pt x="41" y="39"/>
                    <a:pt x="39" y="41"/>
                  </a:cubicBezTo>
                  <a:cubicBezTo>
                    <a:pt x="42" y="40"/>
                    <a:pt x="45" y="40"/>
                    <a:pt x="47" y="39"/>
                  </a:cubicBezTo>
                  <a:cubicBezTo>
                    <a:pt x="50" y="38"/>
                    <a:pt x="52" y="36"/>
                    <a:pt x="55" y="36"/>
                  </a:cubicBezTo>
                  <a:cubicBezTo>
                    <a:pt x="54" y="36"/>
                    <a:pt x="50" y="38"/>
                    <a:pt x="53" y="38"/>
                  </a:cubicBezTo>
                  <a:cubicBezTo>
                    <a:pt x="52" y="38"/>
                    <a:pt x="50" y="38"/>
                    <a:pt x="50" y="39"/>
                  </a:cubicBezTo>
                  <a:cubicBezTo>
                    <a:pt x="51" y="39"/>
                    <a:pt x="53" y="40"/>
                    <a:pt x="55" y="40"/>
                  </a:cubicBezTo>
                  <a:cubicBezTo>
                    <a:pt x="53" y="40"/>
                    <a:pt x="49" y="38"/>
                    <a:pt x="47" y="40"/>
                  </a:cubicBezTo>
                  <a:cubicBezTo>
                    <a:pt x="49" y="41"/>
                    <a:pt x="51" y="40"/>
                    <a:pt x="52" y="40"/>
                  </a:cubicBezTo>
                  <a:cubicBezTo>
                    <a:pt x="49" y="40"/>
                    <a:pt x="44" y="40"/>
                    <a:pt x="41" y="42"/>
                  </a:cubicBezTo>
                  <a:cubicBezTo>
                    <a:pt x="44" y="43"/>
                    <a:pt x="47" y="41"/>
                    <a:pt x="50" y="42"/>
                  </a:cubicBezTo>
                  <a:cubicBezTo>
                    <a:pt x="48" y="42"/>
                    <a:pt x="44" y="41"/>
                    <a:pt x="42" y="43"/>
                  </a:cubicBezTo>
                  <a:cubicBezTo>
                    <a:pt x="43" y="43"/>
                    <a:pt x="44" y="43"/>
                    <a:pt x="44" y="43"/>
                  </a:cubicBezTo>
                  <a:cubicBezTo>
                    <a:pt x="43" y="43"/>
                    <a:pt x="42" y="43"/>
                    <a:pt x="41" y="44"/>
                  </a:cubicBezTo>
                  <a:cubicBezTo>
                    <a:pt x="43" y="45"/>
                    <a:pt x="45" y="44"/>
                    <a:pt x="47" y="44"/>
                  </a:cubicBezTo>
                  <a:cubicBezTo>
                    <a:pt x="45" y="44"/>
                    <a:pt x="44" y="45"/>
                    <a:pt x="43" y="45"/>
                  </a:cubicBezTo>
                  <a:cubicBezTo>
                    <a:pt x="47" y="46"/>
                    <a:pt x="51" y="45"/>
                    <a:pt x="55" y="44"/>
                  </a:cubicBezTo>
                  <a:cubicBezTo>
                    <a:pt x="58" y="43"/>
                    <a:pt x="62" y="40"/>
                    <a:pt x="65" y="41"/>
                  </a:cubicBezTo>
                  <a:cubicBezTo>
                    <a:pt x="62" y="41"/>
                    <a:pt x="59" y="43"/>
                    <a:pt x="56" y="44"/>
                  </a:cubicBezTo>
                  <a:cubicBezTo>
                    <a:pt x="55" y="45"/>
                    <a:pt x="54" y="45"/>
                    <a:pt x="52" y="45"/>
                  </a:cubicBezTo>
                  <a:cubicBezTo>
                    <a:pt x="51" y="45"/>
                    <a:pt x="47" y="46"/>
                    <a:pt x="50" y="47"/>
                  </a:cubicBezTo>
                  <a:cubicBezTo>
                    <a:pt x="48" y="47"/>
                    <a:pt x="45" y="46"/>
                    <a:pt x="43" y="47"/>
                  </a:cubicBezTo>
                  <a:cubicBezTo>
                    <a:pt x="42" y="48"/>
                    <a:pt x="37" y="46"/>
                    <a:pt x="35" y="46"/>
                  </a:cubicBezTo>
                  <a:cubicBezTo>
                    <a:pt x="39" y="44"/>
                    <a:pt x="34" y="43"/>
                    <a:pt x="32" y="42"/>
                  </a:cubicBezTo>
                  <a:cubicBezTo>
                    <a:pt x="29" y="42"/>
                    <a:pt x="24" y="42"/>
                    <a:pt x="21" y="44"/>
                  </a:cubicBezTo>
                  <a:cubicBezTo>
                    <a:pt x="23" y="45"/>
                    <a:pt x="23" y="46"/>
                    <a:pt x="21" y="47"/>
                  </a:cubicBezTo>
                  <a:cubicBezTo>
                    <a:pt x="23" y="47"/>
                    <a:pt x="25" y="46"/>
                    <a:pt x="27" y="47"/>
                  </a:cubicBezTo>
                  <a:cubicBezTo>
                    <a:pt x="26" y="47"/>
                    <a:pt x="26" y="47"/>
                    <a:pt x="25" y="47"/>
                  </a:cubicBezTo>
                  <a:cubicBezTo>
                    <a:pt x="22" y="48"/>
                    <a:pt x="28" y="47"/>
                    <a:pt x="24" y="48"/>
                  </a:cubicBezTo>
                  <a:cubicBezTo>
                    <a:pt x="24" y="48"/>
                    <a:pt x="25" y="48"/>
                    <a:pt x="26" y="48"/>
                  </a:cubicBezTo>
                  <a:cubicBezTo>
                    <a:pt x="25" y="49"/>
                    <a:pt x="24" y="48"/>
                    <a:pt x="23" y="48"/>
                  </a:cubicBezTo>
                  <a:cubicBezTo>
                    <a:pt x="22" y="48"/>
                    <a:pt x="21" y="49"/>
                    <a:pt x="19" y="49"/>
                  </a:cubicBezTo>
                  <a:cubicBezTo>
                    <a:pt x="17" y="49"/>
                    <a:pt x="14" y="49"/>
                    <a:pt x="11" y="50"/>
                  </a:cubicBezTo>
                  <a:cubicBezTo>
                    <a:pt x="9" y="50"/>
                    <a:pt x="6" y="50"/>
                    <a:pt x="4" y="51"/>
                  </a:cubicBezTo>
                  <a:cubicBezTo>
                    <a:pt x="3" y="51"/>
                    <a:pt x="3" y="52"/>
                    <a:pt x="3" y="52"/>
                  </a:cubicBezTo>
                  <a:cubicBezTo>
                    <a:pt x="2" y="53"/>
                    <a:pt x="0" y="53"/>
                    <a:pt x="0" y="54"/>
                  </a:cubicBezTo>
                  <a:cubicBezTo>
                    <a:pt x="1" y="54"/>
                    <a:pt x="1" y="55"/>
                    <a:pt x="2" y="55"/>
                  </a:cubicBezTo>
                  <a:cubicBezTo>
                    <a:pt x="4" y="56"/>
                    <a:pt x="5" y="54"/>
                    <a:pt x="6" y="5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78" name="Freeform 2253">
              <a:extLst>
                <a:ext uri="{FF2B5EF4-FFF2-40B4-BE49-F238E27FC236}">
                  <a16:creationId xmlns:a16="http://schemas.microsoft.com/office/drawing/2014/main" xmlns="" id="{56E02B60-61F8-42B1-956C-7DA5EBD2BDD4}"/>
                </a:ext>
              </a:extLst>
            </p:cNvPr>
            <p:cNvSpPr>
              <a:spLocks/>
            </p:cNvSpPr>
            <p:nvPr/>
          </p:nvSpPr>
          <p:spPr bwMode="auto">
            <a:xfrm>
              <a:off x="2553177" y="1236915"/>
              <a:ext cx="12606" cy="2807"/>
            </a:xfrm>
            <a:custGeom>
              <a:avLst/>
              <a:gdLst>
                <a:gd name="T0" fmla="*/ 2 w 5"/>
                <a:gd name="T1" fmla="*/ 0 h 1"/>
                <a:gd name="T2" fmla="*/ 0 w 5"/>
                <a:gd name="T3" fmla="*/ 0 h 1"/>
                <a:gd name="T4" fmla="*/ 5 w 5"/>
                <a:gd name="T5" fmla="*/ 0 h 1"/>
                <a:gd name="T6" fmla="*/ 2 w 5"/>
                <a:gd name="T7" fmla="*/ 0 h 1"/>
              </a:gdLst>
              <a:ahLst/>
              <a:cxnLst>
                <a:cxn ang="0">
                  <a:pos x="T0" y="T1"/>
                </a:cxn>
                <a:cxn ang="0">
                  <a:pos x="T2" y="T3"/>
                </a:cxn>
                <a:cxn ang="0">
                  <a:pos x="T4" y="T5"/>
                </a:cxn>
                <a:cxn ang="0">
                  <a:pos x="T6" y="T7"/>
                </a:cxn>
              </a:cxnLst>
              <a:rect l="0" t="0" r="r" b="b"/>
              <a:pathLst>
                <a:path w="5" h="1">
                  <a:moveTo>
                    <a:pt x="2" y="0"/>
                  </a:moveTo>
                  <a:cubicBezTo>
                    <a:pt x="2" y="0"/>
                    <a:pt x="1" y="0"/>
                    <a:pt x="0" y="0"/>
                  </a:cubicBezTo>
                  <a:cubicBezTo>
                    <a:pt x="2" y="0"/>
                    <a:pt x="3" y="1"/>
                    <a:pt x="5" y="0"/>
                  </a:cubicBezTo>
                  <a:cubicBezTo>
                    <a:pt x="4" y="0"/>
                    <a:pt x="3" y="0"/>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79" name="Freeform 2254">
              <a:extLst>
                <a:ext uri="{FF2B5EF4-FFF2-40B4-BE49-F238E27FC236}">
                  <a16:creationId xmlns:a16="http://schemas.microsoft.com/office/drawing/2014/main" xmlns="" id="{89F5BAC8-6CBD-4169-BD2B-645B70B3AA48}"/>
                </a:ext>
              </a:extLst>
            </p:cNvPr>
            <p:cNvSpPr>
              <a:spLocks/>
            </p:cNvSpPr>
            <p:nvPr/>
          </p:nvSpPr>
          <p:spPr bwMode="auto">
            <a:xfrm>
              <a:off x="2553177" y="1236915"/>
              <a:ext cx="12606" cy="2807"/>
            </a:xfrm>
            <a:custGeom>
              <a:avLst/>
              <a:gdLst>
                <a:gd name="T0" fmla="*/ 2 w 5"/>
                <a:gd name="T1" fmla="*/ 0 h 1"/>
                <a:gd name="T2" fmla="*/ 0 w 5"/>
                <a:gd name="T3" fmla="*/ 0 h 1"/>
                <a:gd name="T4" fmla="*/ 5 w 5"/>
                <a:gd name="T5" fmla="*/ 0 h 1"/>
                <a:gd name="T6" fmla="*/ 2 w 5"/>
                <a:gd name="T7" fmla="*/ 0 h 1"/>
              </a:gdLst>
              <a:ahLst/>
              <a:cxnLst>
                <a:cxn ang="0">
                  <a:pos x="T0" y="T1"/>
                </a:cxn>
                <a:cxn ang="0">
                  <a:pos x="T2" y="T3"/>
                </a:cxn>
                <a:cxn ang="0">
                  <a:pos x="T4" y="T5"/>
                </a:cxn>
                <a:cxn ang="0">
                  <a:pos x="T6" y="T7"/>
                </a:cxn>
              </a:cxnLst>
              <a:rect l="0" t="0" r="r" b="b"/>
              <a:pathLst>
                <a:path w="5" h="1">
                  <a:moveTo>
                    <a:pt x="2" y="0"/>
                  </a:moveTo>
                  <a:cubicBezTo>
                    <a:pt x="2" y="0"/>
                    <a:pt x="1" y="0"/>
                    <a:pt x="0" y="0"/>
                  </a:cubicBezTo>
                  <a:cubicBezTo>
                    <a:pt x="2" y="0"/>
                    <a:pt x="3" y="1"/>
                    <a:pt x="5" y="0"/>
                  </a:cubicBezTo>
                  <a:cubicBezTo>
                    <a:pt x="4" y="0"/>
                    <a:pt x="3" y="0"/>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80" name="Freeform 2255">
              <a:extLst>
                <a:ext uri="{FF2B5EF4-FFF2-40B4-BE49-F238E27FC236}">
                  <a16:creationId xmlns:a16="http://schemas.microsoft.com/office/drawing/2014/main" xmlns="" id="{8CAEC842-EAED-4C6C-857B-CF80AF83FFED}"/>
                </a:ext>
              </a:extLst>
            </p:cNvPr>
            <p:cNvSpPr>
              <a:spLocks/>
            </p:cNvSpPr>
            <p:nvPr/>
          </p:nvSpPr>
          <p:spPr bwMode="auto">
            <a:xfrm>
              <a:off x="2594143" y="1266393"/>
              <a:ext cx="315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81" name="Freeform 2256">
              <a:extLst>
                <a:ext uri="{FF2B5EF4-FFF2-40B4-BE49-F238E27FC236}">
                  <a16:creationId xmlns:a16="http://schemas.microsoft.com/office/drawing/2014/main" xmlns="" id="{5CE2AB8E-5E02-4B7B-955F-EEE781F6888B}"/>
                </a:ext>
              </a:extLst>
            </p:cNvPr>
            <p:cNvSpPr>
              <a:spLocks/>
            </p:cNvSpPr>
            <p:nvPr/>
          </p:nvSpPr>
          <p:spPr bwMode="auto">
            <a:xfrm>
              <a:off x="2594143" y="1266393"/>
              <a:ext cx="315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82" name="Freeform 2257">
              <a:extLst>
                <a:ext uri="{FF2B5EF4-FFF2-40B4-BE49-F238E27FC236}">
                  <a16:creationId xmlns:a16="http://schemas.microsoft.com/office/drawing/2014/main" xmlns="" id="{E1DA373F-B150-4D6A-AAC7-24F819342303}"/>
                </a:ext>
              </a:extLst>
            </p:cNvPr>
            <p:cNvSpPr>
              <a:spLocks/>
            </p:cNvSpPr>
            <p:nvPr/>
          </p:nvSpPr>
          <p:spPr bwMode="auto">
            <a:xfrm>
              <a:off x="2619353" y="1266393"/>
              <a:ext cx="22059" cy="9827"/>
            </a:xfrm>
            <a:custGeom>
              <a:avLst/>
              <a:gdLst>
                <a:gd name="T0" fmla="*/ 8 w 8"/>
                <a:gd name="T1" fmla="*/ 1 h 4"/>
                <a:gd name="T2" fmla="*/ 0 w 8"/>
                <a:gd name="T3" fmla="*/ 4 h 4"/>
                <a:gd name="T4" fmla="*/ 3 w 8"/>
                <a:gd name="T5" fmla="*/ 3 h 4"/>
                <a:gd name="T6" fmla="*/ 6 w 8"/>
                <a:gd name="T7" fmla="*/ 3 h 4"/>
                <a:gd name="T8" fmla="*/ 5 w 8"/>
                <a:gd name="T9" fmla="*/ 2 h 4"/>
                <a:gd name="T10" fmla="*/ 8 w 8"/>
                <a:gd name="T11" fmla="*/ 1 h 4"/>
              </a:gdLst>
              <a:ahLst/>
              <a:cxnLst>
                <a:cxn ang="0">
                  <a:pos x="T0" y="T1"/>
                </a:cxn>
                <a:cxn ang="0">
                  <a:pos x="T2" y="T3"/>
                </a:cxn>
                <a:cxn ang="0">
                  <a:pos x="T4" y="T5"/>
                </a:cxn>
                <a:cxn ang="0">
                  <a:pos x="T6" y="T7"/>
                </a:cxn>
                <a:cxn ang="0">
                  <a:pos x="T8" y="T9"/>
                </a:cxn>
                <a:cxn ang="0">
                  <a:pos x="T10" y="T11"/>
                </a:cxn>
              </a:cxnLst>
              <a:rect l="0" t="0" r="r" b="b"/>
              <a:pathLst>
                <a:path w="8" h="4">
                  <a:moveTo>
                    <a:pt x="8" y="1"/>
                  </a:moveTo>
                  <a:cubicBezTo>
                    <a:pt x="6" y="0"/>
                    <a:pt x="2" y="2"/>
                    <a:pt x="0" y="4"/>
                  </a:cubicBezTo>
                  <a:cubicBezTo>
                    <a:pt x="1" y="4"/>
                    <a:pt x="2" y="3"/>
                    <a:pt x="3" y="3"/>
                  </a:cubicBezTo>
                  <a:cubicBezTo>
                    <a:pt x="4" y="3"/>
                    <a:pt x="5" y="4"/>
                    <a:pt x="6" y="3"/>
                  </a:cubicBezTo>
                  <a:cubicBezTo>
                    <a:pt x="5" y="2"/>
                    <a:pt x="5" y="2"/>
                    <a:pt x="5" y="2"/>
                  </a:cubicBezTo>
                  <a:cubicBezTo>
                    <a:pt x="6" y="2"/>
                    <a:pt x="7" y="2"/>
                    <a:pt x="8"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83" name="Freeform 2258">
              <a:extLst>
                <a:ext uri="{FF2B5EF4-FFF2-40B4-BE49-F238E27FC236}">
                  <a16:creationId xmlns:a16="http://schemas.microsoft.com/office/drawing/2014/main" xmlns="" id="{C8D22D02-70D9-444C-BDE2-B2D995D1C73A}"/>
                </a:ext>
              </a:extLst>
            </p:cNvPr>
            <p:cNvSpPr>
              <a:spLocks/>
            </p:cNvSpPr>
            <p:nvPr/>
          </p:nvSpPr>
          <p:spPr bwMode="auto">
            <a:xfrm>
              <a:off x="2619353" y="1266393"/>
              <a:ext cx="22059" cy="9827"/>
            </a:xfrm>
            <a:custGeom>
              <a:avLst/>
              <a:gdLst>
                <a:gd name="T0" fmla="*/ 8 w 8"/>
                <a:gd name="T1" fmla="*/ 1 h 4"/>
                <a:gd name="T2" fmla="*/ 0 w 8"/>
                <a:gd name="T3" fmla="*/ 4 h 4"/>
                <a:gd name="T4" fmla="*/ 3 w 8"/>
                <a:gd name="T5" fmla="*/ 3 h 4"/>
                <a:gd name="T6" fmla="*/ 6 w 8"/>
                <a:gd name="T7" fmla="*/ 3 h 4"/>
                <a:gd name="T8" fmla="*/ 5 w 8"/>
                <a:gd name="T9" fmla="*/ 2 h 4"/>
                <a:gd name="T10" fmla="*/ 8 w 8"/>
                <a:gd name="T11" fmla="*/ 1 h 4"/>
              </a:gdLst>
              <a:ahLst/>
              <a:cxnLst>
                <a:cxn ang="0">
                  <a:pos x="T0" y="T1"/>
                </a:cxn>
                <a:cxn ang="0">
                  <a:pos x="T2" y="T3"/>
                </a:cxn>
                <a:cxn ang="0">
                  <a:pos x="T4" y="T5"/>
                </a:cxn>
                <a:cxn ang="0">
                  <a:pos x="T6" y="T7"/>
                </a:cxn>
                <a:cxn ang="0">
                  <a:pos x="T8" y="T9"/>
                </a:cxn>
                <a:cxn ang="0">
                  <a:pos x="T10" y="T11"/>
                </a:cxn>
              </a:cxnLst>
              <a:rect l="0" t="0" r="r" b="b"/>
              <a:pathLst>
                <a:path w="8" h="4">
                  <a:moveTo>
                    <a:pt x="8" y="1"/>
                  </a:moveTo>
                  <a:cubicBezTo>
                    <a:pt x="6" y="0"/>
                    <a:pt x="2" y="2"/>
                    <a:pt x="0" y="4"/>
                  </a:cubicBezTo>
                  <a:cubicBezTo>
                    <a:pt x="1" y="4"/>
                    <a:pt x="2" y="3"/>
                    <a:pt x="3" y="3"/>
                  </a:cubicBezTo>
                  <a:cubicBezTo>
                    <a:pt x="4" y="3"/>
                    <a:pt x="5" y="4"/>
                    <a:pt x="6" y="3"/>
                  </a:cubicBezTo>
                  <a:cubicBezTo>
                    <a:pt x="5" y="2"/>
                    <a:pt x="5" y="2"/>
                    <a:pt x="5" y="2"/>
                  </a:cubicBezTo>
                  <a:cubicBezTo>
                    <a:pt x="6" y="2"/>
                    <a:pt x="7" y="2"/>
                    <a:pt x="8"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84" name="Freeform 2259">
              <a:extLst>
                <a:ext uri="{FF2B5EF4-FFF2-40B4-BE49-F238E27FC236}">
                  <a16:creationId xmlns:a16="http://schemas.microsoft.com/office/drawing/2014/main" xmlns="" id="{019A3AC1-6010-4FE7-A203-AF70622DB383}"/>
                </a:ext>
              </a:extLst>
            </p:cNvPr>
            <p:cNvSpPr>
              <a:spLocks/>
            </p:cNvSpPr>
            <p:nvPr/>
          </p:nvSpPr>
          <p:spPr bwMode="auto">
            <a:xfrm>
              <a:off x="2706012" y="1229897"/>
              <a:ext cx="4727" cy="2807"/>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0"/>
                    <a:pt x="0" y="1"/>
                  </a:cubicBezTo>
                  <a:cubicBezTo>
                    <a:pt x="1" y="1"/>
                    <a:pt x="1" y="1"/>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85" name="Freeform 2260">
              <a:extLst>
                <a:ext uri="{FF2B5EF4-FFF2-40B4-BE49-F238E27FC236}">
                  <a16:creationId xmlns:a16="http://schemas.microsoft.com/office/drawing/2014/main" xmlns="" id="{C7E90F27-0C46-4F20-9C00-9B0F9971086C}"/>
                </a:ext>
              </a:extLst>
            </p:cNvPr>
            <p:cNvSpPr>
              <a:spLocks/>
            </p:cNvSpPr>
            <p:nvPr/>
          </p:nvSpPr>
          <p:spPr bwMode="auto">
            <a:xfrm>
              <a:off x="2706012" y="1229897"/>
              <a:ext cx="4727" cy="2807"/>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0"/>
                    <a:pt x="0" y="1"/>
                  </a:cubicBezTo>
                  <a:cubicBezTo>
                    <a:pt x="1" y="1"/>
                    <a:pt x="1" y="1"/>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86" name="Freeform 2261">
              <a:extLst>
                <a:ext uri="{FF2B5EF4-FFF2-40B4-BE49-F238E27FC236}">
                  <a16:creationId xmlns:a16="http://schemas.microsoft.com/office/drawing/2014/main" xmlns="" id="{DF510883-D736-48F9-84B0-BB0387E14177}"/>
                </a:ext>
              </a:extLst>
            </p:cNvPr>
            <p:cNvSpPr>
              <a:spLocks/>
            </p:cNvSpPr>
            <p:nvPr/>
          </p:nvSpPr>
          <p:spPr bwMode="auto">
            <a:xfrm>
              <a:off x="2316830" y="1408169"/>
              <a:ext cx="18908" cy="7019"/>
            </a:xfrm>
            <a:custGeom>
              <a:avLst/>
              <a:gdLst>
                <a:gd name="T0" fmla="*/ 1 w 7"/>
                <a:gd name="T1" fmla="*/ 3 h 3"/>
                <a:gd name="T2" fmla="*/ 4 w 7"/>
                <a:gd name="T3" fmla="*/ 3 h 3"/>
                <a:gd name="T4" fmla="*/ 6 w 7"/>
                <a:gd name="T5" fmla="*/ 2 h 3"/>
                <a:gd name="T6" fmla="*/ 1 w 7"/>
                <a:gd name="T7" fmla="*/ 3 h 3"/>
              </a:gdLst>
              <a:ahLst/>
              <a:cxnLst>
                <a:cxn ang="0">
                  <a:pos x="T0" y="T1"/>
                </a:cxn>
                <a:cxn ang="0">
                  <a:pos x="T2" y="T3"/>
                </a:cxn>
                <a:cxn ang="0">
                  <a:pos x="T4" y="T5"/>
                </a:cxn>
                <a:cxn ang="0">
                  <a:pos x="T6" y="T7"/>
                </a:cxn>
              </a:cxnLst>
              <a:rect l="0" t="0" r="r" b="b"/>
              <a:pathLst>
                <a:path w="7" h="3">
                  <a:moveTo>
                    <a:pt x="1" y="3"/>
                  </a:moveTo>
                  <a:cubicBezTo>
                    <a:pt x="2" y="3"/>
                    <a:pt x="3" y="3"/>
                    <a:pt x="4" y="3"/>
                  </a:cubicBezTo>
                  <a:cubicBezTo>
                    <a:pt x="5" y="3"/>
                    <a:pt x="7" y="2"/>
                    <a:pt x="6" y="2"/>
                  </a:cubicBezTo>
                  <a:cubicBezTo>
                    <a:pt x="5" y="1"/>
                    <a:pt x="0" y="0"/>
                    <a:pt x="1"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87" name="Freeform 2262">
              <a:extLst>
                <a:ext uri="{FF2B5EF4-FFF2-40B4-BE49-F238E27FC236}">
                  <a16:creationId xmlns:a16="http://schemas.microsoft.com/office/drawing/2014/main" xmlns="" id="{7DAA1601-24D9-4312-97CE-89059E03E1EE}"/>
                </a:ext>
              </a:extLst>
            </p:cNvPr>
            <p:cNvSpPr>
              <a:spLocks/>
            </p:cNvSpPr>
            <p:nvPr/>
          </p:nvSpPr>
          <p:spPr bwMode="auto">
            <a:xfrm>
              <a:off x="2316830" y="1408169"/>
              <a:ext cx="18908" cy="7019"/>
            </a:xfrm>
            <a:custGeom>
              <a:avLst/>
              <a:gdLst>
                <a:gd name="T0" fmla="*/ 1 w 7"/>
                <a:gd name="T1" fmla="*/ 3 h 3"/>
                <a:gd name="T2" fmla="*/ 4 w 7"/>
                <a:gd name="T3" fmla="*/ 3 h 3"/>
                <a:gd name="T4" fmla="*/ 6 w 7"/>
                <a:gd name="T5" fmla="*/ 2 h 3"/>
                <a:gd name="T6" fmla="*/ 1 w 7"/>
                <a:gd name="T7" fmla="*/ 3 h 3"/>
              </a:gdLst>
              <a:ahLst/>
              <a:cxnLst>
                <a:cxn ang="0">
                  <a:pos x="T0" y="T1"/>
                </a:cxn>
                <a:cxn ang="0">
                  <a:pos x="T2" y="T3"/>
                </a:cxn>
                <a:cxn ang="0">
                  <a:pos x="T4" y="T5"/>
                </a:cxn>
                <a:cxn ang="0">
                  <a:pos x="T6" y="T7"/>
                </a:cxn>
              </a:cxnLst>
              <a:rect l="0" t="0" r="r" b="b"/>
              <a:pathLst>
                <a:path w="7" h="3">
                  <a:moveTo>
                    <a:pt x="1" y="3"/>
                  </a:moveTo>
                  <a:cubicBezTo>
                    <a:pt x="2" y="3"/>
                    <a:pt x="3" y="3"/>
                    <a:pt x="4" y="3"/>
                  </a:cubicBezTo>
                  <a:cubicBezTo>
                    <a:pt x="5" y="3"/>
                    <a:pt x="7" y="2"/>
                    <a:pt x="6" y="2"/>
                  </a:cubicBezTo>
                  <a:cubicBezTo>
                    <a:pt x="5" y="1"/>
                    <a:pt x="0" y="0"/>
                    <a:pt x="1"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88" name="Freeform 2263">
              <a:extLst>
                <a:ext uri="{FF2B5EF4-FFF2-40B4-BE49-F238E27FC236}">
                  <a16:creationId xmlns:a16="http://schemas.microsoft.com/office/drawing/2014/main" xmlns="" id="{EFB53415-4410-4BE0-ABEE-918C81705245}"/>
                </a:ext>
              </a:extLst>
            </p:cNvPr>
            <p:cNvSpPr>
              <a:spLocks/>
            </p:cNvSpPr>
            <p:nvPr/>
          </p:nvSpPr>
          <p:spPr bwMode="auto">
            <a:xfrm>
              <a:off x="2383007" y="1417994"/>
              <a:ext cx="4727" cy="2807"/>
            </a:xfrm>
            <a:custGeom>
              <a:avLst/>
              <a:gdLst>
                <a:gd name="T0" fmla="*/ 2 w 2"/>
                <a:gd name="T1" fmla="*/ 1 h 1"/>
                <a:gd name="T2" fmla="*/ 0 w 2"/>
                <a:gd name="T3" fmla="*/ 1 h 1"/>
                <a:gd name="T4" fmla="*/ 2 w 2"/>
                <a:gd name="T5" fmla="*/ 1 h 1"/>
              </a:gdLst>
              <a:ahLst/>
              <a:cxnLst>
                <a:cxn ang="0">
                  <a:pos x="T0" y="T1"/>
                </a:cxn>
                <a:cxn ang="0">
                  <a:pos x="T2" y="T3"/>
                </a:cxn>
                <a:cxn ang="0">
                  <a:pos x="T4" y="T5"/>
                </a:cxn>
              </a:cxnLst>
              <a:rect l="0" t="0" r="r" b="b"/>
              <a:pathLst>
                <a:path w="2" h="1">
                  <a:moveTo>
                    <a:pt x="2" y="1"/>
                  </a:moveTo>
                  <a:cubicBezTo>
                    <a:pt x="2" y="0"/>
                    <a:pt x="1" y="1"/>
                    <a:pt x="0" y="1"/>
                  </a:cubicBezTo>
                  <a:cubicBezTo>
                    <a:pt x="1" y="1"/>
                    <a:pt x="2" y="1"/>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89" name="Freeform 2264">
              <a:extLst>
                <a:ext uri="{FF2B5EF4-FFF2-40B4-BE49-F238E27FC236}">
                  <a16:creationId xmlns:a16="http://schemas.microsoft.com/office/drawing/2014/main" xmlns="" id="{0E39B0A1-CCBA-4BC2-A7E2-4A2CA7C909D9}"/>
                </a:ext>
              </a:extLst>
            </p:cNvPr>
            <p:cNvSpPr>
              <a:spLocks/>
            </p:cNvSpPr>
            <p:nvPr/>
          </p:nvSpPr>
          <p:spPr bwMode="auto">
            <a:xfrm>
              <a:off x="2383007" y="1417994"/>
              <a:ext cx="4727" cy="2807"/>
            </a:xfrm>
            <a:custGeom>
              <a:avLst/>
              <a:gdLst>
                <a:gd name="T0" fmla="*/ 2 w 2"/>
                <a:gd name="T1" fmla="*/ 1 h 1"/>
                <a:gd name="T2" fmla="*/ 0 w 2"/>
                <a:gd name="T3" fmla="*/ 1 h 1"/>
                <a:gd name="T4" fmla="*/ 2 w 2"/>
                <a:gd name="T5" fmla="*/ 1 h 1"/>
              </a:gdLst>
              <a:ahLst/>
              <a:cxnLst>
                <a:cxn ang="0">
                  <a:pos x="T0" y="T1"/>
                </a:cxn>
                <a:cxn ang="0">
                  <a:pos x="T2" y="T3"/>
                </a:cxn>
                <a:cxn ang="0">
                  <a:pos x="T4" y="T5"/>
                </a:cxn>
              </a:cxnLst>
              <a:rect l="0" t="0" r="r" b="b"/>
              <a:pathLst>
                <a:path w="2" h="1">
                  <a:moveTo>
                    <a:pt x="2" y="1"/>
                  </a:moveTo>
                  <a:cubicBezTo>
                    <a:pt x="2" y="0"/>
                    <a:pt x="1" y="1"/>
                    <a:pt x="0" y="1"/>
                  </a:cubicBezTo>
                  <a:cubicBezTo>
                    <a:pt x="1" y="1"/>
                    <a:pt x="2" y="1"/>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90" name="Freeform 2265">
              <a:extLst>
                <a:ext uri="{FF2B5EF4-FFF2-40B4-BE49-F238E27FC236}">
                  <a16:creationId xmlns:a16="http://schemas.microsoft.com/office/drawing/2014/main" xmlns="" id="{6BF39932-EA91-4753-B5E1-50F63E06FCA4}"/>
                </a:ext>
              </a:extLst>
            </p:cNvPr>
            <p:cNvSpPr>
              <a:spLocks/>
            </p:cNvSpPr>
            <p:nvPr/>
          </p:nvSpPr>
          <p:spPr bwMode="auto">
            <a:xfrm>
              <a:off x="2405066" y="1420801"/>
              <a:ext cx="6303" cy="2807"/>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0"/>
                    <a:pt x="2" y="1"/>
                    <a:pt x="2" y="0"/>
                  </a:cubicBezTo>
                  <a:cubicBezTo>
                    <a:pt x="2" y="0"/>
                    <a:pt x="1"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91" name="Freeform 2266">
              <a:extLst>
                <a:ext uri="{FF2B5EF4-FFF2-40B4-BE49-F238E27FC236}">
                  <a16:creationId xmlns:a16="http://schemas.microsoft.com/office/drawing/2014/main" xmlns="" id="{C533F656-E208-4C55-8B89-3A94D8078448}"/>
                </a:ext>
              </a:extLst>
            </p:cNvPr>
            <p:cNvSpPr>
              <a:spLocks/>
            </p:cNvSpPr>
            <p:nvPr/>
          </p:nvSpPr>
          <p:spPr bwMode="auto">
            <a:xfrm>
              <a:off x="2405066" y="1420801"/>
              <a:ext cx="6303" cy="2807"/>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0"/>
                    <a:pt x="2" y="1"/>
                    <a:pt x="2" y="0"/>
                  </a:cubicBezTo>
                  <a:cubicBezTo>
                    <a:pt x="2" y="0"/>
                    <a:pt x="1"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92" name="Freeform 2267">
              <a:extLst>
                <a:ext uri="{FF2B5EF4-FFF2-40B4-BE49-F238E27FC236}">
                  <a16:creationId xmlns:a16="http://schemas.microsoft.com/office/drawing/2014/main" xmlns="" id="{FEB53B19-0659-4E72-9E8D-4E833B3F0925}"/>
                </a:ext>
              </a:extLst>
            </p:cNvPr>
            <p:cNvSpPr>
              <a:spLocks/>
            </p:cNvSpPr>
            <p:nvPr/>
          </p:nvSpPr>
          <p:spPr bwMode="auto">
            <a:xfrm>
              <a:off x="2411369" y="1417994"/>
              <a:ext cx="1577" cy="2807"/>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1" y="0"/>
                    <a:pt x="1"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93" name="Freeform 2268">
              <a:extLst>
                <a:ext uri="{FF2B5EF4-FFF2-40B4-BE49-F238E27FC236}">
                  <a16:creationId xmlns:a16="http://schemas.microsoft.com/office/drawing/2014/main" xmlns="" id="{B962D6A9-F17C-428F-A311-D4DFB609F97E}"/>
                </a:ext>
              </a:extLst>
            </p:cNvPr>
            <p:cNvSpPr>
              <a:spLocks/>
            </p:cNvSpPr>
            <p:nvPr/>
          </p:nvSpPr>
          <p:spPr bwMode="auto">
            <a:xfrm>
              <a:off x="2411369" y="1417994"/>
              <a:ext cx="1577" cy="2807"/>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1" y="0"/>
                    <a:pt x="1"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94" name="Freeform 2269">
              <a:extLst>
                <a:ext uri="{FF2B5EF4-FFF2-40B4-BE49-F238E27FC236}">
                  <a16:creationId xmlns:a16="http://schemas.microsoft.com/office/drawing/2014/main" xmlns="" id="{4E4E1786-1CF2-49D4-9130-7E571FCB56E7}"/>
                </a:ext>
              </a:extLst>
            </p:cNvPr>
            <p:cNvSpPr>
              <a:spLocks/>
            </p:cNvSpPr>
            <p:nvPr/>
          </p:nvSpPr>
          <p:spPr bwMode="auto">
            <a:xfrm>
              <a:off x="2447607" y="1420801"/>
              <a:ext cx="29937" cy="7019"/>
            </a:xfrm>
            <a:custGeom>
              <a:avLst/>
              <a:gdLst>
                <a:gd name="T0" fmla="*/ 4 w 11"/>
                <a:gd name="T1" fmla="*/ 3 h 3"/>
                <a:gd name="T2" fmla="*/ 11 w 11"/>
                <a:gd name="T3" fmla="*/ 0 h 3"/>
                <a:gd name="T4" fmla="*/ 7 w 11"/>
                <a:gd name="T5" fmla="*/ 0 h 3"/>
                <a:gd name="T6" fmla="*/ 4 w 11"/>
                <a:gd name="T7" fmla="*/ 0 h 3"/>
                <a:gd name="T8" fmla="*/ 3 w 11"/>
                <a:gd name="T9" fmla="*/ 1 h 3"/>
                <a:gd name="T10" fmla="*/ 0 w 11"/>
                <a:gd name="T11" fmla="*/ 1 h 3"/>
                <a:gd name="T12" fmla="*/ 4 w 1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1" h="3">
                  <a:moveTo>
                    <a:pt x="4" y="3"/>
                  </a:moveTo>
                  <a:cubicBezTo>
                    <a:pt x="6" y="1"/>
                    <a:pt x="11" y="2"/>
                    <a:pt x="11" y="0"/>
                  </a:cubicBezTo>
                  <a:cubicBezTo>
                    <a:pt x="10" y="0"/>
                    <a:pt x="9" y="0"/>
                    <a:pt x="7" y="0"/>
                  </a:cubicBezTo>
                  <a:cubicBezTo>
                    <a:pt x="6" y="1"/>
                    <a:pt x="5" y="0"/>
                    <a:pt x="4" y="0"/>
                  </a:cubicBezTo>
                  <a:cubicBezTo>
                    <a:pt x="3" y="0"/>
                    <a:pt x="3" y="1"/>
                    <a:pt x="3" y="1"/>
                  </a:cubicBezTo>
                  <a:cubicBezTo>
                    <a:pt x="2" y="1"/>
                    <a:pt x="1" y="0"/>
                    <a:pt x="0" y="1"/>
                  </a:cubicBezTo>
                  <a:cubicBezTo>
                    <a:pt x="2" y="1"/>
                    <a:pt x="3" y="1"/>
                    <a:pt x="4"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95" name="Freeform 2270">
              <a:extLst>
                <a:ext uri="{FF2B5EF4-FFF2-40B4-BE49-F238E27FC236}">
                  <a16:creationId xmlns:a16="http://schemas.microsoft.com/office/drawing/2014/main" xmlns="" id="{690DE716-C9D8-414E-A3FE-1FF936A9FC1F}"/>
                </a:ext>
              </a:extLst>
            </p:cNvPr>
            <p:cNvSpPr>
              <a:spLocks/>
            </p:cNvSpPr>
            <p:nvPr/>
          </p:nvSpPr>
          <p:spPr bwMode="auto">
            <a:xfrm>
              <a:off x="2447607" y="1420801"/>
              <a:ext cx="29937" cy="7019"/>
            </a:xfrm>
            <a:custGeom>
              <a:avLst/>
              <a:gdLst>
                <a:gd name="T0" fmla="*/ 4 w 11"/>
                <a:gd name="T1" fmla="*/ 3 h 3"/>
                <a:gd name="T2" fmla="*/ 11 w 11"/>
                <a:gd name="T3" fmla="*/ 0 h 3"/>
                <a:gd name="T4" fmla="*/ 7 w 11"/>
                <a:gd name="T5" fmla="*/ 0 h 3"/>
                <a:gd name="T6" fmla="*/ 4 w 11"/>
                <a:gd name="T7" fmla="*/ 0 h 3"/>
                <a:gd name="T8" fmla="*/ 3 w 11"/>
                <a:gd name="T9" fmla="*/ 1 h 3"/>
                <a:gd name="T10" fmla="*/ 0 w 11"/>
                <a:gd name="T11" fmla="*/ 1 h 3"/>
                <a:gd name="T12" fmla="*/ 4 w 1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1" h="3">
                  <a:moveTo>
                    <a:pt x="4" y="3"/>
                  </a:moveTo>
                  <a:cubicBezTo>
                    <a:pt x="6" y="1"/>
                    <a:pt x="11" y="2"/>
                    <a:pt x="11" y="0"/>
                  </a:cubicBezTo>
                  <a:cubicBezTo>
                    <a:pt x="10" y="0"/>
                    <a:pt x="9" y="0"/>
                    <a:pt x="7" y="0"/>
                  </a:cubicBezTo>
                  <a:cubicBezTo>
                    <a:pt x="6" y="1"/>
                    <a:pt x="5" y="0"/>
                    <a:pt x="4" y="0"/>
                  </a:cubicBezTo>
                  <a:cubicBezTo>
                    <a:pt x="3" y="0"/>
                    <a:pt x="3" y="1"/>
                    <a:pt x="3" y="1"/>
                  </a:cubicBezTo>
                  <a:cubicBezTo>
                    <a:pt x="2" y="1"/>
                    <a:pt x="1" y="0"/>
                    <a:pt x="0" y="1"/>
                  </a:cubicBezTo>
                  <a:cubicBezTo>
                    <a:pt x="2" y="1"/>
                    <a:pt x="3" y="1"/>
                    <a:pt x="4"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96" name="Freeform 2271">
              <a:extLst>
                <a:ext uri="{FF2B5EF4-FFF2-40B4-BE49-F238E27FC236}">
                  <a16:creationId xmlns:a16="http://schemas.microsoft.com/office/drawing/2014/main" xmlns="" id="{4F7B7DFB-25AD-4719-A5F5-EFD55D06AFAF}"/>
                </a:ext>
              </a:extLst>
            </p:cNvPr>
            <p:cNvSpPr>
              <a:spLocks/>
            </p:cNvSpPr>
            <p:nvPr/>
          </p:nvSpPr>
          <p:spPr bwMode="auto">
            <a:xfrm>
              <a:off x="2449184" y="1455895"/>
              <a:ext cx="9453" cy="4212"/>
            </a:xfrm>
            <a:custGeom>
              <a:avLst/>
              <a:gdLst>
                <a:gd name="T0" fmla="*/ 1 w 3"/>
                <a:gd name="T1" fmla="*/ 0 h 2"/>
                <a:gd name="T2" fmla="*/ 0 w 3"/>
                <a:gd name="T3" fmla="*/ 2 h 2"/>
                <a:gd name="T4" fmla="*/ 2 w 3"/>
                <a:gd name="T5" fmla="*/ 1 h 2"/>
                <a:gd name="T6" fmla="*/ 1 w 3"/>
                <a:gd name="T7" fmla="*/ 0 h 2"/>
              </a:gdLst>
              <a:ahLst/>
              <a:cxnLst>
                <a:cxn ang="0">
                  <a:pos x="T0" y="T1"/>
                </a:cxn>
                <a:cxn ang="0">
                  <a:pos x="T2" y="T3"/>
                </a:cxn>
                <a:cxn ang="0">
                  <a:pos x="T4" y="T5"/>
                </a:cxn>
                <a:cxn ang="0">
                  <a:pos x="T6" y="T7"/>
                </a:cxn>
              </a:cxnLst>
              <a:rect l="0" t="0" r="r" b="b"/>
              <a:pathLst>
                <a:path w="3" h="2">
                  <a:moveTo>
                    <a:pt x="1" y="0"/>
                  </a:moveTo>
                  <a:cubicBezTo>
                    <a:pt x="0" y="1"/>
                    <a:pt x="0" y="1"/>
                    <a:pt x="0" y="2"/>
                  </a:cubicBezTo>
                  <a:cubicBezTo>
                    <a:pt x="1" y="2"/>
                    <a:pt x="1" y="2"/>
                    <a:pt x="2" y="1"/>
                  </a:cubicBezTo>
                  <a:cubicBezTo>
                    <a:pt x="3" y="1"/>
                    <a:pt x="2"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97" name="Freeform 2272">
              <a:extLst>
                <a:ext uri="{FF2B5EF4-FFF2-40B4-BE49-F238E27FC236}">
                  <a16:creationId xmlns:a16="http://schemas.microsoft.com/office/drawing/2014/main" xmlns="" id="{8BBA7A8B-BA53-465B-9DBF-90B3E4643AB2}"/>
                </a:ext>
              </a:extLst>
            </p:cNvPr>
            <p:cNvSpPr>
              <a:spLocks/>
            </p:cNvSpPr>
            <p:nvPr/>
          </p:nvSpPr>
          <p:spPr bwMode="auto">
            <a:xfrm>
              <a:off x="2449184" y="1455895"/>
              <a:ext cx="9453" cy="4212"/>
            </a:xfrm>
            <a:custGeom>
              <a:avLst/>
              <a:gdLst>
                <a:gd name="T0" fmla="*/ 1 w 3"/>
                <a:gd name="T1" fmla="*/ 0 h 2"/>
                <a:gd name="T2" fmla="*/ 0 w 3"/>
                <a:gd name="T3" fmla="*/ 2 h 2"/>
                <a:gd name="T4" fmla="*/ 2 w 3"/>
                <a:gd name="T5" fmla="*/ 1 h 2"/>
                <a:gd name="T6" fmla="*/ 1 w 3"/>
                <a:gd name="T7" fmla="*/ 0 h 2"/>
              </a:gdLst>
              <a:ahLst/>
              <a:cxnLst>
                <a:cxn ang="0">
                  <a:pos x="T0" y="T1"/>
                </a:cxn>
                <a:cxn ang="0">
                  <a:pos x="T2" y="T3"/>
                </a:cxn>
                <a:cxn ang="0">
                  <a:pos x="T4" y="T5"/>
                </a:cxn>
                <a:cxn ang="0">
                  <a:pos x="T6" y="T7"/>
                </a:cxn>
              </a:cxnLst>
              <a:rect l="0" t="0" r="r" b="b"/>
              <a:pathLst>
                <a:path w="3" h="2">
                  <a:moveTo>
                    <a:pt x="1" y="0"/>
                  </a:moveTo>
                  <a:cubicBezTo>
                    <a:pt x="0" y="1"/>
                    <a:pt x="0" y="1"/>
                    <a:pt x="0" y="2"/>
                  </a:cubicBezTo>
                  <a:cubicBezTo>
                    <a:pt x="1" y="2"/>
                    <a:pt x="1" y="2"/>
                    <a:pt x="2" y="1"/>
                  </a:cubicBezTo>
                  <a:cubicBezTo>
                    <a:pt x="3" y="1"/>
                    <a:pt x="2"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98" name="Freeform 2273">
              <a:extLst>
                <a:ext uri="{FF2B5EF4-FFF2-40B4-BE49-F238E27FC236}">
                  <a16:creationId xmlns:a16="http://schemas.microsoft.com/office/drawing/2014/main" xmlns="" id="{06E82013-F6A2-4CDF-89D3-435D6799C5D9}"/>
                </a:ext>
              </a:extLst>
            </p:cNvPr>
            <p:cNvSpPr>
              <a:spLocks/>
            </p:cNvSpPr>
            <p:nvPr/>
          </p:nvSpPr>
          <p:spPr bwMode="auto">
            <a:xfrm>
              <a:off x="2458638" y="1430628"/>
              <a:ext cx="33089" cy="15441"/>
            </a:xfrm>
            <a:custGeom>
              <a:avLst/>
              <a:gdLst>
                <a:gd name="T0" fmla="*/ 11 w 12"/>
                <a:gd name="T1" fmla="*/ 0 h 6"/>
                <a:gd name="T2" fmla="*/ 6 w 12"/>
                <a:gd name="T3" fmla="*/ 2 h 6"/>
                <a:gd name="T4" fmla="*/ 0 w 12"/>
                <a:gd name="T5" fmla="*/ 5 h 6"/>
                <a:gd name="T6" fmla="*/ 7 w 12"/>
                <a:gd name="T7" fmla="*/ 3 h 6"/>
                <a:gd name="T8" fmla="*/ 12 w 12"/>
                <a:gd name="T9" fmla="*/ 0 h 6"/>
                <a:gd name="T10" fmla="*/ 11 w 12"/>
                <a:gd name="T11" fmla="*/ 0 h 6"/>
              </a:gdLst>
              <a:ahLst/>
              <a:cxnLst>
                <a:cxn ang="0">
                  <a:pos x="T0" y="T1"/>
                </a:cxn>
                <a:cxn ang="0">
                  <a:pos x="T2" y="T3"/>
                </a:cxn>
                <a:cxn ang="0">
                  <a:pos x="T4" y="T5"/>
                </a:cxn>
                <a:cxn ang="0">
                  <a:pos x="T6" y="T7"/>
                </a:cxn>
                <a:cxn ang="0">
                  <a:pos x="T8" y="T9"/>
                </a:cxn>
                <a:cxn ang="0">
                  <a:pos x="T10" y="T11"/>
                </a:cxn>
              </a:cxnLst>
              <a:rect l="0" t="0" r="r" b="b"/>
              <a:pathLst>
                <a:path w="12" h="6">
                  <a:moveTo>
                    <a:pt x="11" y="0"/>
                  </a:moveTo>
                  <a:cubicBezTo>
                    <a:pt x="9" y="0"/>
                    <a:pt x="8" y="2"/>
                    <a:pt x="6" y="2"/>
                  </a:cubicBezTo>
                  <a:cubicBezTo>
                    <a:pt x="4" y="3"/>
                    <a:pt x="1" y="3"/>
                    <a:pt x="0" y="5"/>
                  </a:cubicBezTo>
                  <a:cubicBezTo>
                    <a:pt x="2" y="6"/>
                    <a:pt x="5" y="5"/>
                    <a:pt x="7" y="3"/>
                  </a:cubicBezTo>
                  <a:cubicBezTo>
                    <a:pt x="8" y="2"/>
                    <a:pt x="11" y="2"/>
                    <a:pt x="12" y="0"/>
                  </a:cubicBezTo>
                  <a:cubicBezTo>
                    <a:pt x="12" y="0"/>
                    <a:pt x="12" y="0"/>
                    <a:pt x="1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299" name="Freeform 2274">
              <a:extLst>
                <a:ext uri="{FF2B5EF4-FFF2-40B4-BE49-F238E27FC236}">
                  <a16:creationId xmlns:a16="http://schemas.microsoft.com/office/drawing/2014/main" xmlns="" id="{420C4A1B-467B-4EDC-89AA-1FAEEE785F2B}"/>
                </a:ext>
              </a:extLst>
            </p:cNvPr>
            <p:cNvSpPr>
              <a:spLocks/>
            </p:cNvSpPr>
            <p:nvPr/>
          </p:nvSpPr>
          <p:spPr bwMode="auto">
            <a:xfrm>
              <a:off x="2458638" y="1430628"/>
              <a:ext cx="33089" cy="15441"/>
            </a:xfrm>
            <a:custGeom>
              <a:avLst/>
              <a:gdLst>
                <a:gd name="T0" fmla="*/ 11 w 12"/>
                <a:gd name="T1" fmla="*/ 0 h 6"/>
                <a:gd name="T2" fmla="*/ 6 w 12"/>
                <a:gd name="T3" fmla="*/ 2 h 6"/>
                <a:gd name="T4" fmla="*/ 0 w 12"/>
                <a:gd name="T5" fmla="*/ 5 h 6"/>
                <a:gd name="T6" fmla="*/ 7 w 12"/>
                <a:gd name="T7" fmla="*/ 3 h 6"/>
                <a:gd name="T8" fmla="*/ 12 w 12"/>
                <a:gd name="T9" fmla="*/ 0 h 6"/>
                <a:gd name="T10" fmla="*/ 11 w 12"/>
                <a:gd name="T11" fmla="*/ 0 h 6"/>
              </a:gdLst>
              <a:ahLst/>
              <a:cxnLst>
                <a:cxn ang="0">
                  <a:pos x="T0" y="T1"/>
                </a:cxn>
                <a:cxn ang="0">
                  <a:pos x="T2" y="T3"/>
                </a:cxn>
                <a:cxn ang="0">
                  <a:pos x="T4" y="T5"/>
                </a:cxn>
                <a:cxn ang="0">
                  <a:pos x="T6" y="T7"/>
                </a:cxn>
                <a:cxn ang="0">
                  <a:pos x="T8" y="T9"/>
                </a:cxn>
                <a:cxn ang="0">
                  <a:pos x="T10" y="T11"/>
                </a:cxn>
              </a:cxnLst>
              <a:rect l="0" t="0" r="r" b="b"/>
              <a:pathLst>
                <a:path w="12" h="6">
                  <a:moveTo>
                    <a:pt x="11" y="0"/>
                  </a:moveTo>
                  <a:cubicBezTo>
                    <a:pt x="9" y="0"/>
                    <a:pt x="8" y="2"/>
                    <a:pt x="6" y="2"/>
                  </a:cubicBezTo>
                  <a:cubicBezTo>
                    <a:pt x="4" y="3"/>
                    <a:pt x="1" y="3"/>
                    <a:pt x="0" y="5"/>
                  </a:cubicBezTo>
                  <a:cubicBezTo>
                    <a:pt x="2" y="6"/>
                    <a:pt x="5" y="5"/>
                    <a:pt x="7" y="3"/>
                  </a:cubicBezTo>
                  <a:cubicBezTo>
                    <a:pt x="8" y="2"/>
                    <a:pt x="11" y="2"/>
                    <a:pt x="12" y="0"/>
                  </a:cubicBezTo>
                  <a:cubicBezTo>
                    <a:pt x="12" y="0"/>
                    <a:pt x="12" y="0"/>
                    <a:pt x="1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00" name="Freeform 2275">
              <a:extLst>
                <a:ext uri="{FF2B5EF4-FFF2-40B4-BE49-F238E27FC236}">
                  <a16:creationId xmlns:a16="http://schemas.microsoft.com/office/drawing/2014/main" xmlns="" id="{F07A69EA-1824-45E2-8A0C-A2E25B8920C6}"/>
                </a:ext>
              </a:extLst>
            </p:cNvPr>
            <p:cNvSpPr>
              <a:spLocks/>
            </p:cNvSpPr>
            <p:nvPr/>
          </p:nvSpPr>
          <p:spPr bwMode="auto">
            <a:xfrm>
              <a:off x="2458638" y="1447472"/>
              <a:ext cx="12606" cy="5615"/>
            </a:xfrm>
            <a:custGeom>
              <a:avLst/>
              <a:gdLst>
                <a:gd name="T0" fmla="*/ 1 w 5"/>
                <a:gd name="T1" fmla="*/ 2 h 2"/>
                <a:gd name="T2" fmla="*/ 4 w 5"/>
                <a:gd name="T3" fmla="*/ 0 h 2"/>
                <a:gd name="T4" fmla="*/ 2 w 5"/>
                <a:gd name="T5" fmla="*/ 0 h 2"/>
                <a:gd name="T6" fmla="*/ 0 w 5"/>
                <a:gd name="T7" fmla="*/ 2 h 2"/>
                <a:gd name="T8" fmla="*/ 1 w 5"/>
                <a:gd name="T9" fmla="*/ 2 h 2"/>
              </a:gdLst>
              <a:ahLst/>
              <a:cxnLst>
                <a:cxn ang="0">
                  <a:pos x="T0" y="T1"/>
                </a:cxn>
                <a:cxn ang="0">
                  <a:pos x="T2" y="T3"/>
                </a:cxn>
                <a:cxn ang="0">
                  <a:pos x="T4" y="T5"/>
                </a:cxn>
                <a:cxn ang="0">
                  <a:pos x="T6" y="T7"/>
                </a:cxn>
                <a:cxn ang="0">
                  <a:pos x="T8" y="T9"/>
                </a:cxn>
              </a:cxnLst>
              <a:rect l="0" t="0" r="r" b="b"/>
              <a:pathLst>
                <a:path w="5" h="2">
                  <a:moveTo>
                    <a:pt x="1" y="2"/>
                  </a:moveTo>
                  <a:cubicBezTo>
                    <a:pt x="3" y="2"/>
                    <a:pt x="3" y="1"/>
                    <a:pt x="4" y="0"/>
                  </a:cubicBezTo>
                  <a:cubicBezTo>
                    <a:pt x="4" y="0"/>
                    <a:pt x="3" y="0"/>
                    <a:pt x="2" y="0"/>
                  </a:cubicBezTo>
                  <a:cubicBezTo>
                    <a:pt x="5" y="1"/>
                    <a:pt x="1" y="2"/>
                    <a:pt x="0" y="2"/>
                  </a:cubicBezTo>
                  <a:cubicBezTo>
                    <a:pt x="1" y="2"/>
                    <a:pt x="1" y="2"/>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01" name="Freeform 2276">
              <a:extLst>
                <a:ext uri="{FF2B5EF4-FFF2-40B4-BE49-F238E27FC236}">
                  <a16:creationId xmlns:a16="http://schemas.microsoft.com/office/drawing/2014/main" xmlns="" id="{48B98F68-0BF7-4A27-9642-8ADA98ABB8B7}"/>
                </a:ext>
              </a:extLst>
            </p:cNvPr>
            <p:cNvSpPr>
              <a:spLocks/>
            </p:cNvSpPr>
            <p:nvPr/>
          </p:nvSpPr>
          <p:spPr bwMode="auto">
            <a:xfrm>
              <a:off x="2458638" y="1447472"/>
              <a:ext cx="12606" cy="5615"/>
            </a:xfrm>
            <a:custGeom>
              <a:avLst/>
              <a:gdLst>
                <a:gd name="T0" fmla="*/ 1 w 5"/>
                <a:gd name="T1" fmla="*/ 2 h 2"/>
                <a:gd name="T2" fmla="*/ 4 w 5"/>
                <a:gd name="T3" fmla="*/ 0 h 2"/>
                <a:gd name="T4" fmla="*/ 2 w 5"/>
                <a:gd name="T5" fmla="*/ 0 h 2"/>
                <a:gd name="T6" fmla="*/ 0 w 5"/>
                <a:gd name="T7" fmla="*/ 2 h 2"/>
                <a:gd name="T8" fmla="*/ 1 w 5"/>
                <a:gd name="T9" fmla="*/ 2 h 2"/>
              </a:gdLst>
              <a:ahLst/>
              <a:cxnLst>
                <a:cxn ang="0">
                  <a:pos x="T0" y="T1"/>
                </a:cxn>
                <a:cxn ang="0">
                  <a:pos x="T2" y="T3"/>
                </a:cxn>
                <a:cxn ang="0">
                  <a:pos x="T4" y="T5"/>
                </a:cxn>
                <a:cxn ang="0">
                  <a:pos x="T6" y="T7"/>
                </a:cxn>
                <a:cxn ang="0">
                  <a:pos x="T8" y="T9"/>
                </a:cxn>
              </a:cxnLst>
              <a:rect l="0" t="0" r="r" b="b"/>
              <a:pathLst>
                <a:path w="5" h="2">
                  <a:moveTo>
                    <a:pt x="1" y="2"/>
                  </a:moveTo>
                  <a:cubicBezTo>
                    <a:pt x="3" y="2"/>
                    <a:pt x="3" y="1"/>
                    <a:pt x="4" y="0"/>
                  </a:cubicBezTo>
                  <a:cubicBezTo>
                    <a:pt x="4" y="0"/>
                    <a:pt x="3" y="0"/>
                    <a:pt x="2" y="0"/>
                  </a:cubicBezTo>
                  <a:cubicBezTo>
                    <a:pt x="5" y="1"/>
                    <a:pt x="1" y="2"/>
                    <a:pt x="0" y="2"/>
                  </a:cubicBezTo>
                  <a:cubicBezTo>
                    <a:pt x="1" y="2"/>
                    <a:pt x="1" y="2"/>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02" name="Freeform 2277">
              <a:extLst>
                <a:ext uri="{FF2B5EF4-FFF2-40B4-BE49-F238E27FC236}">
                  <a16:creationId xmlns:a16="http://schemas.microsoft.com/office/drawing/2014/main" xmlns="" id="{FEDC4AEC-33C5-4370-A98E-0D3F0AAB0D61}"/>
                </a:ext>
              </a:extLst>
            </p:cNvPr>
            <p:cNvSpPr>
              <a:spLocks/>
            </p:cNvSpPr>
            <p:nvPr/>
          </p:nvSpPr>
          <p:spPr bwMode="auto">
            <a:xfrm>
              <a:off x="2469667" y="1455895"/>
              <a:ext cx="66177" cy="32286"/>
            </a:xfrm>
            <a:custGeom>
              <a:avLst/>
              <a:gdLst>
                <a:gd name="T0" fmla="*/ 2 w 24"/>
                <a:gd name="T1" fmla="*/ 10 h 13"/>
                <a:gd name="T2" fmla="*/ 13 w 24"/>
                <a:gd name="T3" fmla="*/ 11 h 13"/>
                <a:gd name="T4" fmla="*/ 20 w 24"/>
                <a:gd name="T5" fmla="*/ 8 h 13"/>
                <a:gd name="T6" fmla="*/ 22 w 24"/>
                <a:gd name="T7" fmla="*/ 4 h 13"/>
                <a:gd name="T8" fmla="*/ 24 w 24"/>
                <a:gd name="T9" fmla="*/ 2 h 13"/>
                <a:gd name="T10" fmla="*/ 14 w 24"/>
                <a:gd name="T11" fmla="*/ 1 h 13"/>
                <a:gd name="T12" fmla="*/ 2 w 24"/>
                <a:gd name="T13" fmla="*/ 10 h 13"/>
              </a:gdLst>
              <a:ahLst/>
              <a:cxnLst>
                <a:cxn ang="0">
                  <a:pos x="T0" y="T1"/>
                </a:cxn>
                <a:cxn ang="0">
                  <a:pos x="T2" y="T3"/>
                </a:cxn>
                <a:cxn ang="0">
                  <a:pos x="T4" y="T5"/>
                </a:cxn>
                <a:cxn ang="0">
                  <a:pos x="T6" y="T7"/>
                </a:cxn>
                <a:cxn ang="0">
                  <a:pos x="T8" y="T9"/>
                </a:cxn>
                <a:cxn ang="0">
                  <a:pos x="T10" y="T11"/>
                </a:cxn>
                <a:cxn ang="0">
                  <a:pos x="T12" y="T13"/>
                </a:cxn>
              </a:cxnLst>
              <a:rect l="0" t="0" r="r" b="b"/>
              <a:pathLst>
                <a:path w="24" h="13">
                  <a:moveTo>
                    <a:pt x="2" y="10"/>
                  </a:moveTo>
                  <a:cubicBezTo>
                    <a:pt x="0" y="13"/>
                    <a:pt x="12" y="12"/>
                    <a:pt x="13" y="11"/>
                  </a:cubicBezTo>
                  <a:cubicBezTo>
                    <a:pt x="15" y="11"/>
                    <a:pt x="18" y="10"/>
                    <a:pt x="20" y="8"/>
                  </a:cubicBezTo>
                  <a:cubicBezTo>
                    <a:pt x="21" y="7"/>
                    <a:pt x="21" y="5"/>
                    <a:pt x="22" y="4"/>
                  </a:cubicBezTo>
                  <a:cubicBezTo>
                    <a:pt x="23" y="4"/>
                    <a:pt x="24" y="3"/>
                    <a:pt x="24" y="2"/>
                  </a:cubicBezTo>
                  <a:cubicBezTo>
                    <a:pt x="24" y="0"/>
                    <a:pt x="15" y="1"/>
                    <a:pt x="14" y="1"/>
                  </a:cubicBezTo>
                  <a:cubicBezTo>
                    <a:pt x="11" y="1"/>
                    <a:pt x="0" y="6"/>
                    <a:pt x="2" y="1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03" name="Freeform 2278">
              <a:extLst>
                <a:ext uri="{FF2B5EF4-FFF2-40B4-BE49-F238E27FC236}">
                  <a16:creationId xmlns:a16="http://schemas.microsoft.com/office/drawing/2014/main" xmlns="" id="{6ED62F2E-9217-4ECC-9865-F9A78EF0F81C}"/>
                </a:ext>
              </a:extLst>
            </p:cNvPr>
            <p:cNvSpPr>
              <a:spLocks/>
            </p:cNvSpPr>
            <p:nvPr/>
          </p:nvSpPr>
          <p:spPr bwMode="auto">
            <a:xfrm>
              <a:off x="2469667" y="1455895"/>
              <a:ext cx="66177" cy="32286"/>
            </a:xfrm>
            <a:custGeom>
              <a:avLst/>
              <a:gdLst>
                <a:gd name="T0" fmla="*/ 2 w 24"/>
                <a:gd name="T1" fmla="*/ 10 h 13"/>
                <a:gd name="T2" fmla="*/ 13 w 24"/>
                <a:gd name="T3" fmla="*/ 11 h 13"/>
                <a:gd name="T4" fmla="*/ 20 w 24"/>
                <a:gd name="T5" fmla="*/ 8 h 13"/>
                <a:gd name="T6" fmla="*/ 22 w 24"/>
                <a:gd name="T7" fmla="*/ 4 h 13"/>
                <a:gd name="T8" fmla="*/ 24 w 24"/>
                <a:gd name="T9" fmla="*/ 2 h 13"/>
                <a:gd name="T10" fmla="*/ 14 w 24"/>
                <a:gd name="T11" fmla="*/ 1 h 13"/>
                <a:gd name="T12" fmla="*/ 2 w 24"/>
                <a:gd name="T13" fmla="*/ 10 h 13"/>
              </a:gdLst>
              <a:ahLst/>
              <a:cxnLst>
                <a:cxn ang="0">
                  <a:pos x="T0" y="T1"/>
                </a:cxn>
                <a:cxn ang="0">
                  <a:pos x="T2" y="T3"/>
                </a:cxn>
                <a:cxn ang="0">
                  <a:pos x="T4" y="T5"/>
                </a:cxn>
                <a:cxn ang="0">
                  <a:pos x="T6" y="T7"/>
                </a:cxn>
                <a:cxn ang="0">
                  <a:pos x="T8" y="T9"/>
                </a:cxn>
                <a:cxn ang="0">
                  <a:pos x="T10" y="T11"/>
                </a:cxn>
                <a:cxn ang="0">
                  <a:pos x="T12" y="T13"/>
                </a:cxn>
              </a:cxnLst>
              <a:rect l="0" t="0" r="r" b="b"/>
              <a:pathLst>
                <a:path w="24" h="13">
                  <a:moveTo>
                    <a:pt x="2" y="10"/>
                  </a:moveTo>
                  <a:cubicBezTo>
                    <a:pt x="0" y="13"/>
                    <a:pt x="12" y="12"/>
                    <a:pt x="13" y="11"/>
                  </a:cubicBezTo>
                  <a:cubicBezTo>
                    <a:pt x="15" y="11"/>
                    <a:pt x="18" y="10"/>
                    <a:pt x="20" y="8"/>
                  </a:cubicBezTo>
                  <a:cubicBezTo>
                    <a:pt x="21" y="7"/>
                    <a:pt x="21" y="5"/>
                    <a:pt x="22" y="4"/>
                  </a:cubicBezTo>
                  <a:cubicBezTo>
                    <a:pt x="23" y="4"/>
                    <a:pt x="24" y="3"/>
                    <a:pt x="24" y="2"/>
                  </a:cubicBezTo>
                  <a:cubicBezTo>
                    <a:pt x="24" y="0"/>
                    <a:pt x="15" y="1"/>
                    <a:pt x="14" y="1"/>
                  </a:cubicBezTo>
                  <a:cubicBezTo>
                    <a:pt x="11" y="1"/>
                    <a:pt x="0" y="6"/>
                    <a:pt x="2" y="1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04" name="Freeform 2279">
              <a:extLst>
                <a:ext uri="{FF2B5EF4-FFF2-40B4-BE49-F238E27FC236}">
                  <a16:creationId xmlns:a16="http://schemas.microsoft.com/office/drawing/2014/main" xmlns="" id="{AD009A9E-5A73-426B-9B8A-28395B606C62}"/>
                </a:ext>
              </a:extLst>
            </p:cNvPr>
            <p:cNvSpPr>
              <a:spLocks/>
            </p:cNvSpPr>
            <p:nvPr/>
          </p:nvSpPr>
          <p:spPr bwMode="auto">
            <a:xfrm>
              <a:off x="2482272" y="1420801"/>
              <a:ext cx="25210" cy="7019"/>
            </a:xfrm>
            <a:custGeom>
              <a:avLst/>
              <a:gdLst>
                <a:gd name="T0" fmla="*/ 7 w 9"/>
                <a:gd name="T1" fmla="*/ 0 h 3"/>
                <a:gd name="T2" fmla="*/ 0 w 9"/>
                <a:gd name="T3" fmla="*/ 3 h 3"/>
                <a:gd name="T4" fmla="*/ 7 w 9"/>
                <a:gd name="T5" fmla="*/ 0 h 3"/>
              </a:gdLst>
              <a:ahLst/>
              <a:cxnLst>
                <a:cxn ang="0">
                  <a:pos x="T0" y="T1"/>
                </a:cxn>
                <a:cxn ang="0">
                  <a:pos x="T2" y="T3"/>
                </a:cxn>
                <a:cxn ang="0">
                  <a:pos x="T4" y="T5"/>
                </a:cxn>
              </a:cxnLst>
              <a:rect l="0" t="0" r="r" b="b"/>
              <a:pathLst>
                <a:path w="9" h="3">
                  <a:moveTo>
                    <a:pt x="7" y="0"/>
                  </a:moveTo>
                  <a:cubicBezTo>
                    <a:pt x="5" y="0"/>
                    <a:pt x="3" y="2"/>
                    <a:pt x="0" y="3"/>
                  </a:cubicBezTo>
                  <a:cubicBezTo>
                    <a:pt x="1" y="3"/>
                    <a:pt x="9" y="2"/>
                    <a:pt x="7"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05" name="Freeform 2280">
              <a:extLst>
                <a:ext uri="{FF2B5EF4-FFF2-40B4-BE49-F238E27FC236}">
                  <a16:creationId xmlns:a16="http://schemas.microsoft.com/office/drawing/2014/main" xmlns="" id="{8051509E-EF4E-4A14-9219-D731673E60C9}"/>
                </a:ext>
              </a:extLst>
            </p:cNvPr>
            <p:cNvSpPr>
              <a:spLocks/>
            </p:cNvSpPr>
            <p:nvPr/>
          </p:nvSpPr>
          <p:spPr bwMode="auto">
            <a:xfrm>
              <a:off x="2482272" y="1420801"/>
              <a:ext cx="25210" cy="7019"/>
            </a:xfrm>
            <a:custGeom>
              <a:avLst/>
              <a:gdLst>
                <a:gd name="T0" fmla="*/ 7 w 9"/>
                <a:gd name="T1" fmla="*/ 0 h 3"/>
                <a:gd name="T2" fmla="*/ 0 w 9"/>
                <a:gd name="T3" fmla="*/ 3 h 3"/>
                <a:gd name="T4" fmla="*/ 7 w 9"/>
                <a:gd name="T5" fmla="*/ 0 h 3"/>
              </a:gdLst>
              <a:ahLst/>
              <a:cxnLst>
                <a:cxn ang="0">
                  <a:pos x="T0" y="T1"/>
                </a:cxn>
                <a:cxn ang="0">
                  <a:pos x="T2" y="T3"/>
                </a:cxn>
                <a:cxn ang="0">
                  <a:pos x="T4" y="T5"/>
                </a:cxn>
              </a:cxnLst>
              <a:rect l="0" t="0" r="r" b="b"/>
              <a:pathLst>
                <a:path w="9" h="3">
                  <a:moveTo>
                    <a:pt x="7" y="0"/>
                  </a:moveTo>
                  <a:cubicBezTo>
                    <a:pt x="5" y="0"/>
                    <a:pt x="3" y="2"/>
                    <a:pt x="0" y="3"/>
                  </a:cubicBezTo>
                  <a:cubicBezTo>
                    <a:pt x="1" y="3"/>
                    <a:pt x="9" y="2"/>
                    <a:pt x="7"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06" name="Freeform 2281">
              <a:extLst>
                <a:ext uri="{FF2B5EF4-FFF2-40B4-BE49-F238E27FC236}">
                  <a16:creationId xmlns:a16="http://schemas.microsoft.com/office/drawing/2014/main" xmlns="" id="{CD8D1ABC-5EDF-400D-836B-D3511F603732}"/>
                </a:ext>
              </a:extLst>
            </p:cNvPr>
            <p:cNvSpPr>
              <a:spLocks/>
            </p:cNvSpPr>
            <p:nvPr/>
          </p:nvSpPr>
          <p:spPr bwMode="auto">
            <a:xfrm>
              <a:off x="2507482" y="1427820"/>
              <a:ext cx="17333" cy="9827"/>
            </a:xfrm>
            <a:custGeom>
              <a:avLst/>
              <a:gdLst>
                <a:gd name="T0" fmla="*/ 4 w 6"/>
                <a:gd name="T1" fmla="*/ 0 h 4"/>
                <a:gd name="T2" fmla="*/ 1 w 6"/>
                <a:gd name="T3" fmla="*/ 3 h 4"/>
                <a:gd name="T4" fmla="*/ 6 w 6"/>
                <a:gd name="T5" fmla="*/ 1 h 4"/>
                <a:gd name="T6" fmla="*/ 4 w 6"/>
                <a:gd name="T7" fmla="*/ 0 h 4"/>
              </a:gdLst>
              <a:ahLst/>
              <a:cxnLst>
                <a:cxn ang="0">
                  <a:pos x="T0" y="T1"/>
                </a:cxn>
                <a:cxn ang="0">
                  <a:pos x="T2" y="T3"/>
                </a:cxn>
                <a:cxn ang="0">
                  <a:pos x="T4" y="T5"/>
                </a:cxn>
                <a:cxn ang="0">
                  <a:pos x="T6" y="T7"/>
                </a:cxn>
              </a:cxnLst>
              <a:rect l="0" t="0" r="r" b="b"/>
              <a:pathLst>
                <a:path w="6" h="4">
                  <a:moveTo>
                    <a:pt x="4" y="0"/>
                  </a:moveTo>
                  <a:cubicBezTo>
                    <a:pt x="2" y="0"/>
                    <a:pt x="0" y="4"/>
                    <a:pt x="1" y="3"/>
                  </a:cubicBezTo>
                  <a:cubicBezTo>
                    <a:pt x="3" y="3"/>
                    <a:pt x="6" y="3"/>
                    <a:pt x="6" y="1"/>
                  </a:cubicBezTo>
                  <a:cubicBezTo>
                    <a:pt x="5" y="1"/>
                    <a:pt x="5" y="1"/>
                    <a:pt x="4"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07" name="Freeform 2282">
              <a:extLst>
                <a:ext uri="{FF2B5EF4-FFF2-40B4-BE49-F238E27FC236}">
                  <a16:creationId xmlns:a16="http://schemas.microsoft.com/office/drawing/2014/main" xmlns="" id="{07311BCA-6549-4257-944F-6DA542D32369}"/>
                </a:ext>
              </a:extLst>
            </p:cNvPr>
            <p:cNvSpPr>
              <a:spLocks/>
            </p:cNvSpPr>
            <p:nvPr/>
          </p:nvSpPr>
          <p:spPr bwMode="auto">
            <a:xfrm>
              <a:off x="2507482" y="1427820"/>
              <a:ext cx="17333" cy="9827"/>
            </a:xfrm>
            <a:custGeom>
              <a:avLst/>
              <a:gdLst>
                <a:gd name="T0" fmla="*/ 4 w 6"/>
                <a:gd name="T1" fmla="*/ 0 h 4"/>
                <a:gd name="T2" fmla="*/ 1 w 6"/>
                <a:gd name="T3" fmla="*/ 3 h 4"/>
                <a:gd name="T4" fmla="*/ 6 w 6"/>
                <a:gd name="T5" fmla="*/ 1 h 4"/>
                <a:gd name="T6" fmla="*/ 4 w 6"/>
                <a:gd name="T7" fmla="*/ 0 h 4"/>
              </a:gdLst>
              <a:ahLst/>
              <a:cxnLst>
                <a:cxn ang="0">
                  <a:pos x="T0" y="T1"/>
                </a:cxn>
                <a:cxn ang="0">
                  <a:pos x="T2" y="T3"/>
                </a:cxn>
                <a:cxn ang="0">
                  <a:pos x="T4" y="T5"/>
                </a:cxn>
                <a:cxn ang="0">
                  <a:pos x="T6" y="T7"/>
                </a:cxn>
              </a:cxnLst>
              <a:rect l="0" t="0" r="r" b="b"/>
              <a:pathLst>
                <a:path w="6" h="4">
                  <a:moveTo>
                    <a:pt x="4" y="0"/>
                  </a:moveTo>
                  <a:cubicBezTo>
                    <a:pt x="2" y="0"/>
                    <a:pt x="0" y="4"/>
                    <a:pt x="1" y="3"/>
                  </a:cubicBezTo>
                  <a:cubicBezTo>
                    <a:pt x="3" y="3"/>
                    <a:pt x="6" y="3"/>
                    <a:pt x="6" y="1"/>
                  </a:cubicBezTo>
                  <a:cubicBezTo>
                    <a:pt x="5" y="1"/>
                    <a:pt x="5" y="1"/>
                    <a:pt x="4"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08" name="Freeform 2283">
              <a:extLst>
                <a:ext uri="{FF2B5EF4-FFF2-40B4-BE49-F238E27FC236}">
                  <a16:creationId xmlns:a16="http://schemas.microsoft.com/office/drawing/2014/main" xmlns="" id="{AC3D6EA4-84C4-4CD8-8164-B70CC95F2D5F}"/>
                </a:ext>
              </a:extLst>
            </p:cNvPr>
            <p:cNvSpPr>
              <a:spLocks/>
            </p:cNvSpPr>
            <p:nvPr/>
          </p:nvSpPr>
          <p:spPr bwMode="auto">
            <a:xfrm>
              <a:off x="2535844" y="1447472"/>
              <a:ext cx="17333" cy="9827"/>
            </a:xfrm>
            <a:custGeom>
              <a:avLst/>
              <a:gdLst>
                <a:gd name="T0" fmla="*/ 2 w 6"/>
                <a:gd name="T1" fmla="*/ 3 h 4"/>
                <a:gd name="T2" fmla="*/ 4 w 6"/>
                <a:gd name="T3" fmla="*/ 0 h 4"/>
                <a:gd name="T4" fmla="*/ 1 w 6"/>
                <a:gd name="T5" fmla="*/ 1 h 4"/>
                <a:gd name="T6" fmla="*/ 2 w 6"/>
                <a:gd name="T7" fmla="*/ 3 h 4"/>
              </a:gdLst>
              <a:ahLst/>
              <a:cxnLst>
                <a:cxn ang="0">
                  <a:pos x="T0" y="T1"/>
                </a:cxn>
                <a:cxn ang="0">
                  <a:pos x="T2" y="T3"/>
                </a:cxn>
                <a:cxn ang="0">
                  <a:pos x="T4" y="T5"/>
                </a:cxn>
                <a:cxn ang="0">
                  <a:pos x="T6" y="T7"/>
                </a:cxn>
              </a:cxnLst>
              <a:rect l="0" t="0" r="r" b="b"/>
              <a:pathLst>
                <a:path w="6" h="4">
                  <a:moveTo>
                    <a:pt x="2" y="3"/>
                  </a:moveTo>
                  <a:cubicBezTo>
                    <a:pt x="4" y="4"/>
                    <a:pt x="6" y="0"/>
                    <a:pt x="4" y="0"/>
                  </a:cubicBezTo>
                  <a:cubicBezTo>
                    <a:pt x="3" y="0"/>
                    <a:pt x="1" y="0"/>
                    <a:pt x="1" y="1"/>
                  </a:cubicBezTo>
                  <a:cubicBezTo>
                    <a:pt x="0" y="2"/>
                    <a:pt x="1" y="2"/>
                    <a:pt x="2"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09" name="Freeform 2284">
              <a:extLst>
                <a:ext uri="{FF2B5EF4-FFF2-40B4-BE49-F238E27FC236}">
                  <a16:creationId xmlns:a16="http://schemas.microsoft.com/office/drawing/2014/main" xmlns="" id="{A933CAC5-6532-4094-94A7-075A8E3730DF}"/>
                </a:ext>
              </a:extLst>
            </p:cNvPr>
            <p:cNvSpPr>
              <a:spLocks/>
            </p:cNvSpPr>
            <p:nvPr/>
          </p:nvSpPr>
          <p:spPr bwMode="auto">
            <a:xfrm>
              <a:off x="2535844" y="1447472"/>
              <a:ext cx="17333" cy="9827"/>
            </a:xfrm>
            <a:custGeom>
              <a:avLst/>
              <a:gdLst>
                <a:gd name="T0" fmla="*/ 2 w 6"/>
                <a:gd name="T1" fmla="*/ 3 h 4"/>
                <a:gd name="T2" fmla="*/ 4 w 6"/>
                <a:gd name="T3" fmla="*/ 0 h 4"/>
                <a:gd name="T4" fmla="*/ 1 w 6"/>
                <a:gd name="T5" fmla="*/ 1 h 4"/>
                <a:gd name="T6" fmla="*/ 2 w 6"/>
                <a:gd name="T7" fmla="*/ 3 h 4"/>
              </a:gdLst>
              <a:ahLst/>
              <a:cxnLst>
                <a:cxn ang="0">
                  <a:pos x="T0" y="T1"/>
                </a:cxn>
                <a:cxn ang="0">
                  <a:pos x="T2" y="T3"/>
                </a:cxn>
                <a:cxn ang="0">
                  <a:pos x="T4" y="T5"/>
                </a:cxn>
                <a:cxn ang="0">
                  <a:pos x="T6" y="T7"/>
                </a:cxn>
              </a:cxnLst>
              <a:rect l="0" t="0" r="r" b="b"/>
              <a:pathLst>
                <a:path w="6" h="4">
                  <a:moveTo>
                    <a:pt x="2" y="3"/>
                  </a:moveTo>
                  <a:cubicBezTo>
                    <a:pt x="4" y="4"/>
                    <a:pt x="6" y="0"/>
                    <a:pt x="4" y="0"/>
                  </a:cubicBezTo>
                  <a:cubicBezTo>
                    <a:pt x="3" y="0"/>
                    <a:pt x="1" y="0"/>
                    <a:pt x="1" y="1"/>
                  </a:cubicBezTo>
                  <a:cubicBezTo>
                    <a:pt x="0" y="2"/>
                    <a:pt x="1" y="2"/>
                    <a:pt x="2"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10" name="Freeform 2285">
              <a:extLst>
                <a:ext uri="{FF2B5EF4-FFF2-40B4-BE49-F238E27FC236}">
                  <a16:creationId xmlns:a16="http://schemas.microsoft.com/office/drawing/2014/main" xmlns="" id="{BE9E6F15-0EB9-48F5-9B88-95E1CF096353}"/>
                </a:ext>
              </a:extLst>
            </p:cNvPr>
            <p:cNvSpPr>
              <a:spLocks/>
            </p:cNvSpPr>
            <p:nvPr/>
          </p:nvSpPr>
          <p:spPr bwMode="auto">
            <a:xfrm>
              <a:off x="2535844" y="1460104"/>
              <a:ext cx="29937" cy="12634"/>
            </a:xfrm>
            <a:custGeom>
              <a:avLst/>
              <a:gdLst>
                <a:gd name="T0" fmla="*/ 10 w 11"/>
                <a:gd name="T1" fmla="*/ 2 h 5"/>
                <a:gd name="T2" fmla="*/ 6 w 11"/>
                <a:gd name="T3" fmla="*/ 0 h 5"/>
                <a:gd name="T4" fmla="*/ 4 w 11"/>
                <a:gd name="T5" fmla="*/ 1 h 5"/>
                <a:gd name="T6" fmla="*/ 2 w 11"/>
                <a:gd name="T7" fmla="*/ 1 h 5"/>
                <a:gd name="T8" fmla="*/ 3 w 11"/>
                <a:gd name="T9" fmla="*/ 4 h 5"/>
                <a:gd name="T10" fmla="*/ 11 w 11"/>
                <a:gd name="T11" fmla="*/ 2 h 5"/>
                <a:gd name="T12" fmla="*/ 10 w 11"/>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10" y="2"/>
                  </a:moveTo>
                  <a:cubicBezTo>
                    <a:pt x="9" y="2"/>
                    <a:pt x="5" y="2"/>
                    <a:pt x="6" y="0"/>
                  </a:cubicBezTo>
                  <a:cubicBezTo>
                    <a:pt x="5" y="1"/>
                    <a:pt x="5" y="1"/>
                    <a:pt x="4" y="1"/>
                  </a:cubicBezTo>
                  <a:cubicBezTo>
                    <a:pt x="3" y="2"/>
                    <a:pt x="3" y="1"/>
                    <a:pt x="2" y="1"/>
                  </a:cubicBezTo>
                  <a:cubicBezTo>
                    <a:pt x="0" y="2"/>
                    <a:pt x="1" y="4"/>
                    <a:pt x="3" y="4"/>
                  </a:cubicBezTo>
                  <a:cubicBezTo>
                    <a:pt x="6" y="5"/>
                    <a:pt x="10" y="5"/>
                    <a:pt x="11" y="2"/>
                  </a:cubicBezTo>
                  <a:cubicBezTo>
                    <a:pt x="11" y="2"/>
                    <a:pt x="10" y="2"/>
                    <a:pt x="1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11" name="Freeform 2286">
              <a:extLst>
                <a:ext uri="{FF2B5EF4-FFF2-40B4-BE49-F238E27FC236}">
                  <a16:creationId xmlns:a16="http://schemas.microsoft.com/office/drawing/2014/main" xmlns="" id="{6449DB6C-1C7E-4C87-B2BD-C34C7CC6F51F}"/>
                </a:ext>
              </a:extLst>
            </p:cNvPr>
            <p:cNvSpPr>
              <a:spLocks/>
            </p:cNvSpPr>
            <p:nvPr/>
          </p:nvSpPr>
          <p:spPr bwMode="auto">
            <a:xfrm>
              <a:off x="2535844" y="1460104"/>
              <a:ext cx="29937" cy="12634"/>
            </a:xfrm>
            <a:custGeom>
              <a:avLst/>
              <a:gdLst>
                <a:gd name="T0" fmla="*/ 10 w 11"/>
                <a:gd name="T1" fmla="*/ 2 h 5"/>
                <a:gd name="T2" fmla="*/ 6 w 11"/>
                <a:gd name="T3" fmla="*/ 0 h 5"/>
                <a:gd name="T4" fmla="*/ 4 w 11"/>
                <a:gd name="T5" fmla="*/ 1 h 5"/>
                <a:gd name="T6" fmla="*/ 2 w 11"/>
                <a:gd name="T7" fmla="*/ 1 h 5"/>
                <a:gd name="T8" fmla="*/ 3 w 11"/>
                <a:gd name="T9" fmla="*/ 4 h 5"/>
                <a:gd name="T10" fmla="*/ 11 w 11"/>
                <a:gd name="T11" fmla="*/ 2 h 5"/>
                <a:gd name="T12" fmla="*/ 10 w 11"/>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10" y="2"/>
                  </a:moveTo>
                  <a:cubicBezTo>
                    <a:pt x="9" y="2"/>
                    <a:pt x="5" y="2"/>
                    <a:pt x="6" y="0"/>
                  </a:cubicBezTo>
                  <a:cubicBezTo>
                    <a:pt x="5" y="1"/>
                    <a:pt x="5" y="1"/>
                    <a:pt x="4" y="1"/>
                  </a:cubicBezTo>
                  <a:cubicBezTo>
                    <a:pt x="3" y="2"/>
                    <a:pt x="3" y="1"/>
                    <a:pt x="2" y="1"/>
                  </a:cubicBezTo>
                  <a:cubicBezTo>
                    <a:pt x="0" y="2"/>
                    <a:pt x="1" y="4"/>
                    <a:pt x="3" y="4"/>
                  </a:cubicBezTo>
                  <a:cubicBezTo>
                    <a:pt x="6" y="5"/>
                    <a:pt x="10" y="5"/>
                    <a:pt x="11" y="2"/>
                  </a:cubicBezTo>
                  <a:cubicBezTo>
                    <a:pt x="11" y="2"/>
                    <a:pt x="10" y="2"/>
                    <a:pt x="1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12" name="Freeform 2287">
              <a:extLst>
                <a:ext uri="{FF2B5EF4-FFF2-40B4-BE49-F238E27FC236}">
                  <a16:creationId xmlns:a16="http://schemas.microsoft.com/office/drawing/2014/main" xmlns="" id="{E8AD2786-8DF1-45C5-8086-5D7C198DC417}"/>
                </a:ext>
              </a:extLst>
            </p:cNvPr>
            <p:cNvSpPr>
              <a:spLocks/>
            </p:cNvSpPr>
            <p:nvPr/>
          </p:nvSpPr>
          <p:spPr bwMode="auto">
            <a:xfrm>
              <a:off x="2550025" y="1447472"/>
              <a:ext cx="4727" cy="2807"/>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1"/>
                    <a:pt x="0" y="1"/>
                  </a:cubicBezTo>
                  <a:cubicBezTo>
                    <a:pt x="1" y="1"/>
                    <a:pt x="1" y="1"/>
                    <a:pt x="2" y="1"/>
                  </a:cubicBezTo>
                  <a:cubicBezTo>
                    <a:pt x="2" y="1"/>
                    <a:pt x="2"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13" name="Freeform 2288">
              <a:extLst>
                <a:ext uri="{FF2B5EF4-FFF2-40B4-BE49-F238E27FC236}">
                  <a16:creationId xmlns:a16="http://schemas.microsoft.com/office/drawing/2014/main" xmlns="" id="{854805CC-336D-4A91-804D-0F941A329EF4}"/>
                </a:ext>
              </a:extLst>
            </p:cNvPr>
            <p:cNvSpPr>
              <a:spLocks/>
            </p:cNvSpPr>
            <p:nvPr/>
          </p:nvSpPr>
          <p:spPr bwMode="auto">
            <a:xfrm>
              <a:off x="2550025" y="1447472"/>
              <a:ext cx="4727" cy="2807"/>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1"/>
                    <a:pt x="0" y="1"/>
                  </a:cubicBezTo>
                  <a:cubicBezTo>
                    <a:pt x="1" y="1"/>
                    <a:pt x="1" y="1"/>
                    <a:pt x="2" y="1"/>
                  </a:cubicBezTo>
                  <a:cubicBezTo>
                    <a:pt x="2" y="1"/>
                    <a:pt x="2"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14" name="Freeform 2289">
              <a:extLst>
                <a:ext uri="{FF2B5EF4-FFF2-40B4-BE49-F238E27FC236}">
                  <a16:creationId xmlns:a16="http://schemas.microsoft.com/office/drawing/2014/main" xmlns="" id="{2A6C9CA2-1566-48E3-96D8-3597C0AFFD3A}"/>
                </a:ext>
              </a:extLst>
            </p:cNvPr>
            <p:cNvSpPr>
              <a:spLocks/>
            </p:cNvSpPr>
            <p:nvPr/>
          </p:nvSpPr>
          <p:spPr bwMode="auto">
            <a:xfrm>
              <a:off x="2554751" y="1453088"/>
              <a:ext cx="6303" cy="4212"/>
            </a:xfrm>
            <a:custGeom>
              <a:avLst/>
              <a:gdLst>
                <a:gd name="T0" fmla="*/ 1 w 2"/>
                <a:gd name="T1" fmla="*/ 0 h 2"/>
                <a:gd name="T2" fmla="*/ 1 w 2"/>
                <a:gd name="T3" fmla="*/ 2 h 2"/>
                <a:gd name="T4" fmla="*/ 1 w 2"/>
                <a:gd name="T5" fmla="*/ 0 h 2"/>
              </a:gdLst>
              <a:ahLst/>
              <a:cxnLst>
                <a:cxn ang="0">
                  <a:pos x="T0" y="T1"/>
                </a:cxn>
                <a:cxn ang="0">
                  <a:pos x="T2" y="T3"/>
                </a:cxn>
                <a:cxn ang="0">
                  <a:pos x="T4" y="T5"/>
                </a:cxn>
              </a:cxnLst>
              <a:rect l="0" t="0" r="r" b="b"/>
              <a:pathLst>
                <a:path w="2" h="2">
                  <a:moveTo>
                    <a:pt x="1" y="0"/>
                  </a:moveTo>
                  <a:cubicBezTo>
                    <a:pt x="0" y="1"/>
                    <a:pt x="0" y="2"/>
                    <a:pt x="1" y="2"/>
                  </a:cubicBezTo>
                  <a:cubicBezTo>
                    <a:pt x="2" y="2"/>
                    <a:pt x="2" y="1"/>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15" name="Freeform 2290">
              <a:extLst>
                <a:ext uri="{FF2B5EF4-FFF2-40B4-BE49-F238E27FC236}">
                  <a16:creationId xmlns:a16="http://schemas.microsoft.com/office/drawing/2014/main" xmlns="" id="{021525EB-3377-457F-8B0A-6F97258323F0}"/>
                </a:ext>
              </a:extLst>
            </p:cNvPr>
            <p:cNvSpPr>
              <a:spLocks/>
            </p:cNvSpPr>
            <p:nvPr/>
          </p:nvSpPr>
          <p:spPr bwMode="auto">
            <a:xfrm>
              <a:off x="2554751" y="1453088"/>
              <a:ext cx="6303" cy="4212"/>
            </a:xfrm>
            <a:custGeom>
              <a:avLst/>
              <a:gdLst>
                <a:gd name="T0" fmla="*/ 1 w 2"/>
                <a:gd name="T1" fmla="*/ 0 h 2"/>
                <a:gd name="T2" fmla="*/ 1 w 2"/>
                <a:gd name="T3" fmla="*/ 2 h 2"/>
                <a:gd name="T4" fmla="*/ 1 w 2"/>
                <a:gd name="T5" fmla="*/ 0 h 2"/>
              </a:gdLst>
              <a:ahLst/>
              <a:cxnLst>
                <a:cxn ang="0">
                  <a:pos x="T0" y="T1"/>
                </a:cxn>
                <a:cxn ang="0">
                  <a:pos x="T2" y="T3"/>
                </a:cxn>
                <a:cxn ang="0">
                  <a:pos x="T4" y="T5"/>
                </a:cxn>
              </a:cxnLst>
              <a:rect l="0" t="0" r="r" b="b"/>
              <a:pathLst>
                <a:path w="2" h="2">
                  <a:moveTo>
                    <a:pt x="1" y="0"/>
                  </a:moveTo>
                  <a:cubicBezTo>
                    <a:pt x="0" y="1"/>
                    <a:pt x="0" y="2"/>
                    <a:pt x="1" y="2"/>
                  </a:cubicBezTo>
                  <a:cubicBezTo>
                    <a:pt x="2" y="2"/>
                    <a:pt x="2" y="1"/>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16" name="Freeform 2291">
              <a:extLst>
                <a:ext uri="{FF2B5EF4-FFF2-40B4-BE49-F238E27FC236}">
                  <a16:creationId xmlns:a16="http://schemas.microsoft.com/office/drawing/2014/main" xmlns="" id="{73088506-9C9C-4C87-A0B5-F82FCFB9C3A6}"/>
                </a:ext>
              </a:extLst>
            </p:cNvPr>
            <p:cNvSpPr>
              <a:spLocks/>
            </p:cNvSpPr>
            <p:nvPr/>
          </p:nvSpPr>
          <p:spPr bwMode="auto">
            <a:xfrm>
              <a:off x="2360948" y="1316926"/>
              <a:ext cx="4727" cy="1404"/>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2" y="0"/>
                    <a:pt x="2" y="0"/>
                    <a:pt x="2" y="0"/>
                  </a:cubicBezTo>
                  <a:cubicBezTo>
                    <a:pt x="1" y="0"/>
                    <a:pt x="1" y="0"/>
                    <a:pt x="0" y="1"/>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17" name="Freeform 2292">
              <a:extLst>
                <a:ext uri="{FF2B5EF4-FFF2-40B4-BE49-F238E27FC236}">
                  <a16:creationId xmlns:a16="http://schemas.microsoft.com/office/drawing/2014/main" xmlns="" id="{66003C6D-17BE-4515-B423-2BD45D49B5EF}"/>
                </a:ext>
              </a:extLst>
            </p:cNvPr>
            <p:cNvSpPr>
              <a:spLocks/>
            </p:cNvSpPr>
            <p:nvPr/>
          </p:nvSpPr>
          <p:spPr bwMode="auto">
            <a:xfrm>
              <a:off x="2360948" y="1316926"/>
              <a:ext cx="4727" cy="1404"/>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2" y="0"/>
                    <a:pt x="2" y="0"/>
                    <a:pt x="2" y="0"/>
                  </a:cubicBezTo>
                  <a:cubicBezTo>
                    <a:pt x="1" y="0"/>
                    <a:pt x="1" y="0"/>
                    <a:pt x="0" y="1"/>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18" name="Freeform 2293">
              <a:extLst>
                <a:ext uri="{FF2B5EF4-FFF2-40B4-BE49-F238E27FC236}">
                  <a16:creationId xmlns:a16="http://schemas.microsoft.com/office/drawing/2014/main" xmlns="" id="{C880F307-1A53-46A6-A582-D7C0E9244004}"/>
                </a:ext>
              </a:extLst>
            </p:cNvPr>
            <p:cNvSpPr>
              <a:spLocks/>
            </p:cNvSpPr>
            <p:nvPr/>
          </p:nvSpPr>
          <p:spPr bwMode="auto">
            <a:xfrm>
              <a:off x="2532692" y="1323946"/>
              <a:ext cx="86661" cy="26670"/>
            </a:xfrm>
            <a:custGeom>
              <a:avLst/>
              <a:gdLst>
                <a:gd name="T0" fmla="*/ 2 w 31"/>
                <a:gd name="T1" fmla="*/ 8 h 11"/>
                <a:gd name="T2" fmla="*/ 7 w 31"/>
                <a:gd name="T3" fmla="*/ 9 h 11"/>
                <a:gd name="T4" fmla="*/ 16 w 31"/>
                <a:gd name="T5" fmla="*/ 8 h 11"/>
                <a:gd name="T6" fmla="*/ 31 w 31"/>
                <a:gd name="T7" fmla="*/ 8 h 11"/>
                <a:gd name="T8" fmla="*/ 30 w 31"/>
                <a:gd name="T9" fmla="*/ 7 h 11"/>
                <a:gd name="T10" fmla="*/ 29 w 31"/>
                <a:gd name="T11" fmla="*/ 6 h 11"/>
                <a:gd name="T12" fmla="*/ 27 w 31"/>
                <a:gd name="T13" fmla="*/ 2 h 11"/>
                <a:gd name="T14" fmla="*/ 15 w 31"/>
                <a:gd name="T15" fmla="*/ 1 h 11"/>
                <a:gd name="T16" fmla="*/ 10 w 31"/>
                <a:gd name="T17" fmla="*/ 1 h 11"/>
                <a:gd name="T18" fmla="*/ 6 w 31"/>
                <a:gd name="T19" fmla="*/ 0 h 11"/>
                <a:gd name="T20" fmla="*/ 2 w 31"/>
                <a:gd name="T21" fmla="*/ 2 h 11"/>
                <a:gd name="T22" fmla="*/ 0 w 31"/>
                <a:gd name="T23" fmla="*/ 4 h 11"/>
                <a:gd name="T24" fmla="*/ 3 w 31"/>
                <a:gd name="T25" fmla="*/ 5 h 11"/>
                <a:gd name="T26" fmla="*/ 2 w 31"/>
                <a:gd name="T27"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11">
                  <a:moveTo>
                    <a:pt x="2" y="8"/>
                  </a:moveTo>
                  <a:cubicBezTo>
                    <a:pt x="4" y="9"/>
                    <a:pt x="5" y="10"/>
                    <a:pt x="7" y="9"/>
                  </a:cubicBezTo>
                  <a:cubicBezTo>
                    <a:pt x="10" y="9"/>
                    <a:pt x="13" y="8"/>
                    <a:pt x="16" y="8"/>
                  </a:cubicBezTo>
                  <a:cubicBezTo>
                    <a:pt x="20" y="8"/>
                    <a:pt x="27" y="11"/>
                    <a:pt x="31" y="8"/>
                  </a:cubicBezTo>
                  <a:cubicBezTo>
                    <a:pt x="29" y="8"/>
                    <a:pt x="29" y="8"/>
                    <a:pt x="30" y="7"/>
                  </a:cubicBezTo>
                  <a:cubicBezTo>
                    <a:pt x="30" y="6"/>
                    <a:pt x="29" y="6"/>
                    <a:pt x="29" y="6"/>
                  </a:cubicBezTo>
                  <a:cubicBezTo>
                    <a:pt x="29" y="4"/>
                    <a:pt x="28" y="3"/>
                    <a:pt x="27" y="2"/>
                  </a:cubicBezTo>
                  <a:cubicBezTo>
                    <a:pt x="24" y="0"/>
                    <a:pt x="18" y="1"/>
                    <a:pt x="15" y="1"/>
                  </a:cubicBezTo>
                  <a:cubicBezTo>
                    <a:pt x="14" y="1"/>
                    <a:pt x="12" y="1"/>
                    <a:pt x="10" y="1"/>
                  </a:cubicBezTo>
                  <a:cubicBezTo>
                    <a:pt x="9" y="1"/>
                    <a:pt x="7" y="0"/>
                    <a:pt x="6" y="0"/>
                  </a:cubicBezTo>
                  <a:cubicBezTo>
                    <a:pt x="5" y="0"/>
                    <a:pt x="2" y="1"/>
                    <a:pt x="2" y="2"/>
                  </a:cubicBezTo>
                  <a:cubicBezTo>
                    <a:pt x="1" y="3"/>
                    <a:pt x="0" y="3"/>
                    <a:pt x="0" y="4"/>
                  </a:cubicBezTo>
                  <a:cubicBezTo>
                    <a:pt x="0" y="5"/>
                    <a:pt x="2" y="4"/>
                    <a:pt x="3" y="5"/>
                  </a:cubicBezTo>
                  <a:cubicBezTo>
                    <a:pt x="3" y="6"/>
                    <a:pt x="2" y="8"/>
                    <a:pt x="2" y="8"/>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19" name="Freeform 2294">
              <a:extLst>
                <a:ext uri="{FF2B5EF4-FFF2-40B4-BE49-F238E27FC236}">
                  <a16:creationId xmlns:a16="http://schemas.microsoft.com/office/drawing/2014/main" xmlns="" id="{9F0875DD-CDE6-4704-9E56-9FF18485B677}"/>
                </a:ext>
              </a:extLst>
            </p:cNvPr>
            <p:cNvSpPr>
              <a:spLocks/>
            </p:cNvSpPr>
            <p:nvPr/>
          </p:nvSpPr>
          <p:spPr bwMode="auto">
            <a:xfrm>
              <a:off x="2532692" y="1323946"/>
              <a:ext cx="86661" cy="26670"/>
            </a:xfrm>
            <a:custGeom>
              <a:avLst/>
              <a:gdLst>
                <a:gd name="T0" fmla="*/ 2 w 31"/>
                <a:gd name="T1" fmla="*/ 8 h 11"/>
                <a:gd name="T2" fmla="*/ 7 w 31"/>
                <a:gd name="T3" fmla="*/ 9 h 11"/>
                <a:gd name="T4" fmla="*/ 16 w 31"/>
                <a:gd name="T5" fmla="*/ 8 h 11"/>
                <a:gd name="T6" fmla="*/ 31 w 31"/>
                <a:gd name="T7" fmla="*/ 8 h 11"/>
                <a:gd name="T8" fmla="*/ 30 w 31"/>
                <a:gd name="T9" fmla="*/ 7 h 11"/>
                <a:gd name="T10" fmla="*/ 29 w 31"/>
                <a:gd name="T11" fmla="*/ 6 h 11"/>
                <a:gd name="T12" fmla="*/ 27 w 31"/>
                <a:gd name="T13" fmla="*/ 2 h 11"/>
                <a:gd name="T14" fmla="*/ 15 w 31"/>
                <a:gd name="T15" fmla="*/ 1 h 11"/>
                <a:gd name="T16" fmla="*/ 10 w 31"/>
                <a:gd name="T17" fmla="*/ 1 h 11"/>
                <a:gd name="T18" fmla="*/ 6 w 31"/>
                <a:gd name="T19" fmla="*/ 0 h 11"/>
                <a:gd name="T20" fmla="*/ 2 w 31"/>
                <a:gd name="T21" fmla="*/ 2 h 11"/>
                <a:gd name="T22" fmla="*/ 0 w 31"/>
                <a:gd name="T23" fmla="*/ 4 h 11"/>
                <a:gd name="T24" fmla="*/ 3 w 31"/>
                <a:gd name="T25" fmla="*/ 5 h 11"/>
                <a:gd name="T26" fmla="*/ 2 w 31"/>
                <a:gd name="T27"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11">
                  <a:moveTo>
                    <a:pt x="2" y="8"/>
                  </a:moveTo>
                  <a:cubicBezTo>
                    <a:pt x="4" y="9"/>
                    <a:pt x="5" y="10"/>
                    <a:pt x="7" y="9"/>
                  </a:cubicBezTo>
                  <a:cubicBezTo>
                    <a:pt x="10" y="9"/>
                    <a:pt x="13" y="8"/>
                    <a:pt x="16" y="8"/>
                  </a:cubicBezTo>
                  <a:cubicBezTo>
                    <a:pt x="20" y="8"/>
                    <a:pt x="27" y="11"/>
                    <a:pt x="31" y="8"/>
                  </a:cubicBezTo>
                  <a:cubicBezTo>
                    <a:pt x="29" y="8"/>
                    <a:pt x="29" y="8"/>
                    <a:pt x="30" y="7"/>
                  </a:cubicBezTo>
                  <a:cubicBezTo>
                    <a:pt x="30" y="6"/>
                    <a:pt x="29" y="6"/>
                    <a:pt x="29" y="6"/>
                  </a:cubicBezTo>
                  <a:cubicBezTo>
                    <a:pt x="29" y="4"/>
                    <a:pt x="28" y="3"/>
                    <a:pt x="27" y="2"/>
                  </a:cubicBezTo>
                  <a:cubicBezTo>
                    <a:pt x="24" y="0"/>
                    <a:pt x="18" y="1"/>
                    <a:pt x="15" y="1"/>
                  </a:cubicBezTo>
                  <a:cubicBezTo>
                    <a:pt x="14" y="1"/>
                    <a:pt x="12" y="1"/>
                    <a:pt x="10" y="1"/>
                  </a:cubicBezTo>
                  <a:cubicBezTo>
                    <a:pt x="9" y="1"/>
                    <a:pt x="7" y="0"/>
                    <a:pt x="6" y="0"/>
                  </a:cubicBezTo>
                  <a:cubicBezTo>
                    <a:pt x="5" y="0"/>
                    <a:pt x="2" y="1"/>
                    <a:pt x="2" y="2"/>
                  </a:cubicBezTo>
                  <a:cubicBezTo>
                    <a:pt x="1" y="3"/>
                    <a:pt x="0" y="3"/>
                    <a:pt x="0" y="4"/>
                  </a:cubicBezTo>
                  <a:cubicBezTo>
                    <a:pt x="0" y="5"/>
                    <a:pt x="2" y="4"/>
                    <a:pt x="3" y="5"/>
                  </a:cubicBezTo>
                  <a:cubicBezTo>
                    <a:pt x="3" y="6"/>
                    <a:pt x="2" y="8"/>
                    <a:pt x="2" y="8"/>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20" name="Freeform 2295">
              <a:extLst>
                <a:ext uri="{FF2B5EF4-FFF2-40B4-BE49-F238E27FC236}">
                  <a16:creationId xmlns:a16="http://schemas.microsoft.com/office/drawing/2014/main" xmlns="" id="{3E8FD59E-C2B1-4162-A8B5-72617548BC02}"/>
                </a:ext>
              </a:extLst>
            </p:cNvPr>
            <p:cNvSpPr>
              <a:spLocks/>
            </p:cNvSpPr>
            <p:nvPr/>
          </p:nvSpPr>
          <p:spPr bwMode="auto">
            <a:xfrm>
              <a:off x="2535844" y="1353423"/>
              <a:ext cx="0" cy="2807"/>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21" name="Freeform 2296">
              <a:extLst>
                <a:ext uri="{FF2B5EF4-FFF2-40B4-BE49-F238E27FC236}">
                  <a16:creationId xmlns:a16="http://schemas.microsoft.com/office/drawing/2014/main" xmlns="" id="{46202FAA-6463-4CC8-9CF3-1F82C7AAC02D}"/>
                </a:ext>
              </a:extLst>
            </p:cNvPr>
            <p:cNvSpPr>
              <a:spLocks/>
            </p:cNvSpPr>
            <p:nvPr/>
          </p:nvSpPr>
          <p:spPr bwMode="auto">
            <a:xfrm>
              <a:off x="2535844" y="1353423"/>
              <a:ext cx="0" cy="2807"/>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22" name="Freeform 2297">
              <a:extLst>
                <a:ext uri="{FF2B5EF4-FFF2-40B4-BE49-F238E27FC236}">
                  <a16:creationId xmlns:a16="http://schemas.microsoft.com/office/drawing/2014/main" xmlns="" id="{7D71F6AE-E1BA-4D7A-AFF7-4D8B9C01FF41}"/>
                </a:ext>
              </a:extLst>
            </p:cNvPr>
            <p:cNvSpPr>
              <a:spLocks/>
            </p:cNvSpPr>
            <p:nvPr/>
          </p:nvSpPr>
          <p:spPr bwMode="auto">
            <a:xfrm>
              <a:off x="2546874" y="1356230"/>
              <a:ext cx="3151" cy="2807"/>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23" name="Freeform 2298">
              <a:extLst>
                <a:ext uri="{FF2B5EF4-FFF2-40B4-BE49-F238E27FC236}">
                  <a16:creationId xmlns:a16="http://schemas.microsoft.com/office/drawing/2014/main" xmlns="" id="{133CEF03-B264-4C6B-A034-973CA1068999}"/>
                </a:ext>
              </a:extLst>
            </p:cNvPr>
            <p:cNvSpPr>
              <a:spLocks/>
            </p:cNvSpPr>
            <p:nvPr/>
          </p:nvSpPr>
          <p:spPr bwMode="auto">
            <a:xfrm>
              <a:off x="2546874" y="1356230"/>
              <a:ext cx="3151" cy="2807"/>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1"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24" name="Freeform 2299">
              <a:extLst>
                <a:ext uri="{FF2B5EF4-FFF2-40B4-BE49-F238E27FC236}">
                  <a16:creationId xmlns:a16="http://schemas.microsoft.com/office/drawing/2014/main" xmlns="" id="{45553181-E2D6-48CC-B533-88F812E6F01B}"/>
                </a:ext>
              </a:extLst>
            </p:cNvPr>
            <p:cNvSpPr>
              <a:spLocks/>
            </p:cNvSpPr>
            <p:nvPr/>
          </p:nvSpPr>
          <p:spPr bwMode="auto">
            <a:xfrm>
              <a:off x="2624080" y="1371672"/>
              <a:ext cx="3151" cy="140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25" name="Freeform 2300">
              <a:extLst>
                <a:ext uri="{FF2B5EF4-FFF2-40B4-BE49-F238E27FC236}">
                  <a16:creationId xmlns:a16="http://schemas.microsoft.com/office/drawing/2014/main" xmlns="" id="{1CB4C6A0-3C2B-4AF4-98E0-DDE6BD51025B}"/>
                </a:ext>
              </a:extLst>
            </p:cNvPr>
            <p:cNvSpPr>
              <a:spLocks/>
            </p:cNvSpPr>
            <p:nvPr/>
          </p:nvSpPr>
          <p:spPr bwMode="auto">
            <a:xfrm>
              <a:off x="2624080" y="1371672"/>
              <a:ext cx="3151" cy="140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26" name="Freeform 2301">
              <a:extLst>
                <a:ext uri="{FF2B5EF4-FFF2-40B4-BE49-F238E27FC236}">
                  <a16:creationId xmlns:a16="http://schemas.microsoft.com/office/drawing/2014/main" xmlns="" id="{50B279A2-4CBD-4D9C-B007-6AF87F4858BB}"/>
                </a:ext>
              </a:extLst>
            </p:cNvPr>
            <p:cNvSpPr>
              <a:spLocks/>
            </p:cNvSpPr>
            <p:nvPr/>
          </p:nvSpPr>
          <p:spPr bwMode="auto">
            <a:xfrm>
              <a:off x="2627231" y="1360443"/>
              <a:ext cx="315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27" name="Freeform 2302">
              <a:extLst>
                <a:ext uri="{FF2B5EF4-FFF2-40B4-BE49-F238E27FC236}">
                  <a16:creationId xmlns:a16="http://schemas.microsoft.com/office/drawing/2014/main" xmlns="" id="{7A524DAF-033C-449E-93E1-EC4267020B9A}"/>
                </a:ext>
              </a:extLst>
            </p:cNvPr>
            <p:cNvSpPr>
              <a:spLocks/>
            </p:cNvSpPr>
            <p:nvPr/>
          </p:nvSpPr>
          <p:spPr bwMode="auto">
            <a:xfrm>
              <a:off x="2627231" y="1360443"/>
              <a:ext cx="315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28" name="Freeform 2303">
              <a:extLst>
                <a:ext uri="{FF2B5EF4-FFF2-40B4-BE49-F238E27FC236}">
                  <a16:creationId xmlns:a16="http://schemas.microsoft.com/office/drawing/2014/main" xmlns="" id="{F2327EF0-8E5F-4460-9988-1C248C1557FB}"/>
                </a:ext>
              </a:extLst>
            </p:cNvPr>
            <p:cNvSpPr>
              <a:spLocks/>
            </p:cNvSpPr>
            <p:nvPr/>
          </p:nvSpPr>
          <p:spPr bwMode="auto">
            <a:xfrm>
              <a:off x="2638261" y="1375883"/>
              <a:ext cx="14181" cy="7019"/>
            </a:xfrm>
            <a:custGeom>
              <a:avLst/>
              <a:gdLst>
                <a:gd name="T0" fmla="*/ 2 w 5"/>
                <a:gd name="T1" fmla="*/ 3 h 3"/>
                <a:gd name="T2" fmla="*/ 5 w 5"/>
                <a:gd name="T3" fmla="*/ 1 h 3"/>
                <a:gd name="T4" fmla="*/ 3 w 5"/>
                <a:gd name="T5" fmla="*/ 1 h 3"/>
                <a:gd name="T6" fmla="*/ 4 w 5"/>
                <a:gd name="T7" fmla="*/ 0 h 3"/>
                <a:gd name="T8" fmla="*/ 2 w 5"/>
                <a:gd name="T9" fmla="*/ 3 h 3"/>
              </a:gdLst>
              <a:ahLst/>
              <a:cxnLst>
                <a:cxn ang="0">
                  <a:pos x="T0" y="T1"/>
                </a:cxn>
                <a:cxn ang="0">
                  <a:pos x="T2" y="T3"/>
                </a:cxn>
                <a:cxn ang="0">
                  <a:pos x="T4" y="T5"/>
                </a:cxn>
                <a:cxn ang="0">
                  <a:pos x="T6" y="T7"/>
                </a:cxn>
                <a:cxn ang="0">
                  <a:pos x="T8" y="T9"/>
                </a:cxn>
              </a:cxnLst>
              <a:rect l="0" t="0" r="r" b="b"/>
              <a:pathLst>
                <a:path w="5" h="3">
                  <a:moveTo>
                    <a:pt x="2" y="3"/>
                  </a:moveTo>
                  <a:cubicBezTo>
                    <a:pt x="3" y="3"/>
                    <a:pt x="4" y="1"/>
                    <a:pt x="5" y="1"/>
                  </a:cubicBezTo>
                  <a:cubicBezTo>
                    <a:pt x="4" y="1"/>
                    <a:pt x="3" y="1"/>
                    <a:pt x="3" y="1"/>
                  </a:cubicBezTo>
                  <a:cubicBezTo>
                    <a:pt x="4" y="0"/>
                    <a:pt x="4" y="0"/>
                    <a:pt x="4" y="0"/>
                  </a:cubicBezTo>
                  <a:cubicBezTo>
                    <a:pt x="3" y="0"/>
                    <a:pt x="0" y="2"/>
                    <a:pt x="2"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29" name="Freeform 2304">
              <a:extLst>
                <a:ext uri="{FF2B5EF4-FFF2-40B4-BE49-F238E27FC236}">
                  <a16:creationId xmlns:a16="http://schemas.microsoft.com/office/drawing/2014/main" xmlns="" id="{5AF2C443-0E72-456B-824A-BBE04F97A6CE}"/>
                </a:ext>
              </a:extLst>
            </p:cNvPr>
            <p:cNvSpPr>
              <a:spLocks/>
            </p:cNvSpPr>
            <p:nvPr/>
          </p:nvSpPr>
          <p:spPr bwMode="auto">
            <a:xfrm>
              <a:off x="2638261" y="1375883"/>
              <a:ext cx="14181" cy="7019"/>
            </a:xfrm>
            <a:custGeom>
              <a:avLst/>
              <a:gdLst>
                <a:gd name="T0" fmla="*/ 2 w 5"/>
                <a:gd name="T1" fmla="*/ 3 h 3"/>
                <a:gd name="T2" fmla="*/ 5 w 5"/>
                <a:gd name="T3" fmla="*/ 1 h 3"/>
                <a:gd name="T4" fmla="*/ 3 w 5"/>
                <a:gd name="T5" fmla="*/ 1 h 3"/>
                <a:gd name="T6" fmla="*/ 4 w 5"/>
                <a:gd name="T7" fmla="*/ 0 h 3"/>
                <a:gd name="T8" fmla="*/ 2 w 5"/>
                <a:gd name="T9" fmla="*/ 3 h 3"/>
              </a:gdLst>
              <a:ahLst/>
              <a:cxnLst>
                <a:cxn ang="0">
                  <a:pos x="T0" y="T1"/>
                </a:cxn>
                <a:cxn ang="0">
                  <a:pos x="T2" y="T3"/>
                </a:cxn>
                <a:cxn ang="0">
                  <a:pos x="T4" y="T5"/>
                </a:cxn>
                <a:cxn ang="0">
                  <a:pos x="T6" y="T7"/>
                </a:cxn>
                <a:cxn ang="0">
                  <a:pos x="T8" y="T9"/>
                </a:cxn>
              </a:cxnLst>
              <a:rect l="0" t="0" r="r" b="b"/>
              <a:pathLst>
                <a:path w="5" h="3">
                  <a:moveTo>
                    <a:pt x="2" y="3"/>
                  </a:moveTo>
                  <a:cubicBezTo>
                    <a:pt x="3" y="3"/>
                    <a:pt x="4" y="1"/>
                    <a:pt x="5" y="1"/>
                  </a:cubicBezTo>
                  <a:cubicBezTo>
                    <a:pt x="4" y="1"/>
                    <a:pt x="3" y="1"/>
                    <a:pt x="3" y="1"/>
                  </a:cubicBezTo>
                  <a:cubicBezTo>
                    <a:pt x="4" y="0"/>
                    <a:pt x="4" y="0"/>
                    <a:pt x="4" y="0"/>
                  </a:cubicBezTo>
                  <a:cubicBezTo>
                    <a:pt x="3" y="0"/>
                    <a:pt x="0" y="2"/>
                    <a:pt x="2"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30" name="Freeform 2305">
              <a:extLst>
                <a:ext uri="{FF2B5EF4-FFF2-40B4-BE49-F238E27FC236}">
                  <a16:creationId xmlns:a16="http://schemas.microsoft.com/office/drawing/2014/main" xmlns="" id="{54281A8E-DD3E-43AC-A86B-3ED6836976BA}"/>
                </a:ext>
              </a:extLst>
            </p:cNvPr>
            <p:cNvSpPr>
              <a:spLocks/>
            </p:cNvSpPr>
            <p:nvPr/>
          </p:nvSpPr>
          <p:spPr bwMode="auto">
            <a:xfrm>
              <a:off x="2644564" y="1373075"/>
              <a:ext cx="4727" cy="2807"/>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0"/>
                    <a:pt x="0" y="1"/>
                  </a:cubicBezTo>
                  <a:cubicBezTo>
                    <a:pt x="1" y="1"/>
                    <a:pt x="1" y="0"/>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31" name="Freeform 2306">
              <a:extLst>
                <a:ext uri="{FF2B5EF4-FFF2-40B4-BE49-F238E27FC236}">
                  <a16:creationId xmlns:a16="http://schemas.microsoft.com/office/drawing/2014/main" xmlns="" id="{05BB78E0-1D58-4452-8A88-88118E9D0948}"/>
                </a:ext>
              </a:extLst>
            </p:cNvPr>
            <p:cNvSpPr>
              <a:spLocks/>
            </p:cNvSpPr>
            <p:nvPr/>
          </p:nvSpPr>
          <p:spPr bwMode="auto">
            <a:xfrm>
              <a:off x="2644564" y="1373075"/>
              <a:ext cx="4727" cy="2807"/>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0"/>
                    <a:pt x="0" y="1"/>
                  </a:cubicBezTo>
                  <a:cubicBezTo>
                    <a:pt x="1" y="1"/>
                    <a:pt x="1" y="0"/>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32" name="Freeform 2307">
              <a:extLst>
                <a:ext uri="{FF2B5EF4-FFF2-40B4-BE49-F238E27FC236}">
                  <a16:creationId xmlns:a16="http://schemas.microsoft.com/office/drawing/2014/main" xmlns="" id="{106BA091-C2D9-4CB8-A032-229B8FE21099}"/>
                </a:ext>
              </a:extLst>
            </p:cNvPr>
            <p:cNvSpPr>
              <a:spLocks/>
            </p:cNvSpPr>
            <p:nvPr/>
          </p:nvSpPr>
          <p:spPr bwMode="auto">
            <a:xfrm>
              <a:off x="2652441" y="1373075"/>
              <a:ext cx="6303" cy="5615"/>
            </a:xfrm>
            <a:custGeom>
              <a:avLst/>
              <a:gdLst>
                <a:gd name="T0" fmla="*/ 1 w 2"/>
                <a:gd name="T1" fmla="*/ 0 h 2"/>
                <a:gd name="T2" fmla="*/ 0 w 2"/>
                <a:gd name="T3" fmla="*/ 1 h 2"/>
                <a:gd name="T4" fmla="*/ 2 w 2"/>
                <a:gd name="T5" fmla="*/ 0 h 2"/>
                <a:gd name="T6" fmla="*/ 1 w 2"/>
                <a:gd name="T7" fmla="*/ 0 h 2"/>
              </a:gdLst>
              <a:ahLst/>
              <a:cxnLst>
                <a:cxn ang="0">
                  <a:pos x="T0" y="T1"/>
                </a:cxn>
                <a:cxn ang="0">
                  <a:pos x="T2" y="T3"/>
                </a:cxn>
                <a:cxn ang="0">
                  <a:pos x="T4" y="T5"/>
                </a:cxn>
                <a:cxn ang="0">
                  <a:pos x="T6" y="T7"/>
                </a:cxn>
              </a:cxnLst>
              <a:rect l="0" t="0" r="r" b="b"/>
              <a:pathLst>
                <a:path w="2" h="2">
                  <a:moveTo>
                    <a:pt x="1" y="0"/>
                  </a:moveTo>
                  <a:cubicBezTo>
                    <a:pt x="0" y="1"/>
                    <a:pt x="0" y="1"/>
                    <a:pt x="0" y="1"/>
                  </a:cubicBezTo>
                  <a:cubicBezTo>
                    <a:pt x="1" y="2"/>
                    <a:pt x="2" y="2"/>
                    <a:pt x="2" y="0"/>
                  </a:cubicBezTo>
                  <a:cubicBezTo>
                    <a:pt x="2"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33" name="Freeform 2308">
              <a:extLst>
                <a:ext uri="{FF2B5EF4-FFF2-40B4-BE49-F238E27FC236}">
                  <a16:creationId xmlns:a16="http://schemas.microsoft.com/office/drawing/2014/main" xmlns="" id="{B6AC0A84-1153-4BBE-83CA-51B6414AE299}"/>
                </a:ext>
              </a:extLst>
            </p:cNvPr>
            <p:cNvSpPr>
              <a:spLocks/>
            </p:cNvSpPr>
            <p:nvPr/>
          </p:nvSpPr>
          <p:spPr bwMode="auto">
            <a:xfrm>
              <a:off x="2652441" y="1373075"/>
              <a:ext cx="6303" cy="5615"/>
            </a:xfrm>
            <a:custGeom>
              <a:avLst/>
              <a:gdLst>
                <a:gd name="T0" fmla="*/ 1 w 2"/>
                <a:gd name="T1" fmla="*/ 0 h 2"/>
                <a:gd name="T2" fmla="*/ 0 w 2"/>
                <a:gd name="T3" fmla="*/ 1 h 2"/>
                <a:gd name="T4" fmla="*/ 2 w 2"/>
                <a:gd name="T5" fmla="*/ 0 h 2"/>
                <a:gd name="T6" fmla="*/ 1 w 2"/>
                <a:gd name="T7" fmla="*/ 0 h 2"/>
              </a:gdLst>
              <a:ahLst/>
              <a:cxnLst>
                <a:cxn ang="0">
                  <a:pos x="T0" y="T1"/>
                </a:cxn>
                <a:cxn ang="0">
                  <a:pos x="T2" y="T3"/>
                </a:cxn>
                <a:cxn ang="0">
                  <a:pos x="T4" y="T5"/>
                </a:cxn>
                <a:cxn ang="0">
                  <a:pos x="T6" y="T7"/>
                </a:cxn>
              </a:cxnLst>
              <a:rect l="0" t="0" r="r" b="b"/>
              <a:pathLst>
                <a:path w="2" h="2">
                  <a:moveTo>
                    <a:pt x="1" y="0"/>
                  </a:moveTo>
                  <a:cubicBezTo>
                    <a:pt x="0" y="1"/>
                    <a:pt x="0" y="1"/>
                    <a:pt x="0" y="1"/>
                  </a:cubicBezTo>
                  <a:cubicBezTo>
                    <a:pt x="1" y="2"/>
                    <a:pt x="2" y="2"/>
                    <a:pt x="2" y="0"/>
                  </a:cubicBezTo>
                  <a:cubicBezTo>
                    <a:pt x="2"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34" name="Freeform 2309">
              <a:extLst>
                <a:ext uri="{FF2B5EF4-FFF2-40B4-BE49-F238E27FC236}">
                  <a16:creationId xmlns:a16="http://schemas.microsoft.com/office/drawing/2014/main" xmlns="" id="{AE2EFBC8-CF82-442F-8193-D82585463BF1}"/>
                </a:ext>
              </a:extLst>
            </p:cNvPr>
            <p:cNvSpPr>
              <a:spLocks/>
            </p:cNvSpPr>
            <p:nvPr/>
          </p:nvSpPr>
          <p:spPr bwMode="auto">
            <a:xfrm>
              <a:off x="2655593" y="1388517"/>
              <a:ext cx="15756" cy="7019"/>
            </a:xfrm>
            <a:custGeom>
              <a:avLst/>
              <a:gdLst>
                <a:gd name="T0" fmla="*/ 4 w 6"/>
                <a:gd name="T1" fmla="*/ 0 h 3"/>
                <a:gd name="T2" fmla="*/ 0 w 6"/>
                <a:gd name="T3" fmla="*/ 2 h 3"/>
                <a:gd name="T4" fmla="*/ 6 w 6"/>
                <a:gd name="T5" fmla="*/ 1 h 3"/>
                <a:gd name="T6" fmla="*/ 4 w 6"/>
                <a:gd name="T7" fmla="*/ 0 h 3"/>
              </a:gdLst>
              <a:ahLst/>
              <a:cxnLst>
                <a:cxn ang="0">
                  <a:pos x="T0" y="T1"/>
                </a:cxn>
                <a:cxn ang="0">
                  <a:pos x="T2" y="T3"/>
                </a:cxn>
                <a:cxn ang="0">
                  <a:pos x="T4" y="T5"/>
                </a:cxn>
                <a:cxn ang="0">
                  <a:pos x="T6" y="T7"/>
                </a:cxn>
              </a:cxnLst>
              <a:rect l="0" t="0" r="r" b="b"/>
              <a:pathLst>
                <a:path w="6" h="3">
                  <a:moveTo>
                    <a:pt x="4" y="0"/>
                  </a:moveTo>
                  <a:cubicBezTo>
                    <a:pt x="2" y="0"/>
                    <a:pt x="1" y="2"/>
                    <a:pt x="0" y="2"/>
                  </a:cubicBezTo>
                  <a:cubicBezTo>
                    <a:pt x="0" y="3"/>
                    <a:pt x="6" y="2"/>
                    <a:pt x="6" y="1"/>
                  </a:cubicBezTo>
                  <a:cubicBezTo>
                    <a:pt x="5" y="0"/>
                    <a:pt x="5" y="0"/>
                    <a:pt x="4"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35" name="Freeform 2310">
              <a:extLst>
                <a:ext uri="{FF2B5EF4-FFF2-40B4-BE49-F238E27FC236}">
                  <a16:creationId xmlns:a16="http://schemas.microsoft.com/office/drawing/2014/main" xmlns="" id="{06999CC0-A83E-4FB9-BB3D-4C5BBC9700EF}"/>
                </a:ext>
              </a:extLst>
            </p:cNvPr>
            <p:cNvSpPr>
              <a:spLocks/>
            </p:cNvSpPr>
            <p:nvPr/>
          </p:nvSpPr>
          <p:spPr bwMode="auto">
            <a:xfrm>
              <a:off x="2655593" y="1388517"/>
              <a:ext cx="15756" cy="7019"/>
            </a:xfrm>
            <a:custGeom>
              <a:avLst/>
              <a:gdLst>
                <a:gd name="T0" fmla="*/ 4 w 6"/>
                <a:gd name="T1" fmla="*/ 0 h 3"/>
                <a:gd name="T2" fmla="*/ 0 w 6"/>
                <a:gd name="T3" fmla="*/ 2 h 3"/>
                <a:gd name="T4" fmla="*/ 6 w 6"/>
                <a:gd name="T5" fmla="*/ 1 h 3"/>
                <a:gd name="T6" fmla="*/ 4 w 6"/>
                <a:gd name="T7" fmla="*/ 0 h 3"/>
              </a:gdLst>
              <a:ahLst/>
              <a:cxnLst>
                <a:cxn ang="0">
                  <a:pos x="T0" y="T1"/>
                </a:cxn>
                <a:cxn ang="0">
                  <a:pos x="T2" y="T3"/>
                </a:cxn>
                <a:cxn ang="0">
                  <a:pos x="T4" y="T5"/>
                </a:cxn>
                <a:cxn ang="0">
                  <a:pos x="T6" y="T7"/>
                </a:cxn>
              </a:cxnLst>
              <a:rect l="0" t="0" r="r" b="b"/>
              <a:pathLst>
                <a:path w="6" h="3">
                  <a:moveTo>
                    <a:pt x="4" y="0"/>
                  </a:moveTo>
                  <a:cubicBezTo>
                    <a:pt x="2" y="0"/>
                    <a:pt x="1" y="2"/>
                    <a:pt x="0" y="2"/>
                  </a:cubicBezTo>
                  <a:cubicBezTo>
                    <a:pt x="0" y="3"/>
                    <a:pt x="6" y="2"/>
                    <a:pt x="6" y="1"/>
                  </a:cubicBezTo>
                  <a:cubicBezTo>
                    <a:pt x="5" y="0"/>
                    <a:pt x="5" y="0"/>
                    <a:pt x="4"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36" name="Freeform 2311">
              <a:extLst>
                <a:ext uri="{FF2B5EF4-FFF2-40B4-BE49-F238E27FC236}">
                  <a16:creationId xmlns:a16="http://schemas.microsoft.com/office/drawing/2014/main" xmlns="" id="{169F0AD1-B1DC-4954-BCE0-D9DB67A11484}"/>
                </a:ext>
              </a:extLst>
            </p:cNvPr>
            <p:cNvSpPr>
              <a:spLocks/>
            </p:cNvSpPr>
            <p:nvPr/>
          </p:nvSpPr>
          <p:spPr bwMode="auto">
            <a:xfrm>
              <a:off x="2677652" y="1385709"/>
              <a:ext cx="4727" cy="2807"/>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0"/>
                    <a:pt x="0" y="1"/>
                  </a:cubicBezTo>
                  <a:cubicBezTo>
                    <a:pt x="1" y="1"/>
                    <a:pt x="1" y="1"/>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37" name="Freeform 2312">
              <a:extLst>
                <a:ext uri="{FF2B5EF4-FFF2-40B4-BE49-F238E27FC236}">
                  <a16:creationId xmlns:a16="http://schemas.microsoft.com/office/drawing/2014/main" xmlns="" id="{143D8736-B7AA-4CFB-AF3D-2B24C5ED8FDB}"/>
                </a:ext>
              </a:extLst>
            </p:cNvPr>
            <p:cNvSpPr>
              <a:spLocks/>
            </p:cNvSpPr>
            <p:nvPr/>
          </p:nvSpPr>
          <p:spPr bwMode="auto">
            <a:xfrm>
              <a:off x="2677652" y="1385709"/>
              <a:ext cx="4727" cy="2807"/>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0"/>
                    <a:pt x="0" y="1"/>
                  </a:cubicBezTo>
                  <a:cubicBezTo>
                    <a:pt x="1" y="1"/>
                    <a:pt x="1" y="1"/>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38" name="Freeform 2313">
              <a:extLst>
                <a:ext uri="{FF2B5EF4-FFF2-40B4-BE49-F238E27FC236}">
                  <a16:creationId xmlns:a16="http://schemas.microsoft.com/office/drawing/2014/main" xmlns="" id="{DE735C90-0CF2-4DC5-A316-6F4A1F4D7380}"/>
                </a:ext>
              </a:extLst>
            </p:cNvPr>
            <p:cNvSpPr>
              <a:spLocks/>
            </p:cNvSpPr>
            <p:nvPr/>
          </p:nvSpPr>
          <p:spPr bwMode="auto">
            <a:xfrm>
              <a:off x="2710740" y="1423609"/>
              <a:ext cx="11030" cy="4212"/>
            </a:xfrm>
            <a:custGeom>
              <a:avLst/>
              <a:gdLst>
                <a:gd name="T0" fmla="*/ 4 w 4"/>
                <a:gd name="T1" fmla="*/ 0 h 2"/>
                <a:gd name="T2" fmla="*/ 0 w 4"/>
                <a:gd name="T3" fmla="*/ 1 h 2"/>
                <a:gd name="T4" fmla="*/ 4 w 4"/>
                <a:gd name="T5" fmla="*/ 0 h 2"/>
              </a:gdLst>
              <a:ahLst/>
              <a:cxnLst>
                <a:cxn ang="0">
                  <a:pos x="T0" y="T1"/>
                </a:cxn>
                <a:cxn ang="0">
                  <a:pos x="T2" y="T3"/>
                </a:cxn>
                <a:cxn ang="0">
                  <a:pos x="T4" y="T5"/>
                </a:cxn>
              </a:cxnLst>
              <a:rect l="0" t="0" r="r" b="b"/>
              <a:pathLst>
                <a:path w="4" h="2">
                  <a:moveTo>
                    <a:pt x="4" y="0"/>
                  </a:moveTo>
                  <a:cubicBezTo>
                    <a:pt x="3" y="1"/>
                    <a:pt x="1" y="0"/>
                    <a:pt x="0" y="1"/>
                  </a:cubicBezTo>
                  <a:cubicBezTo>
                    <a:pt x="1" y="2"/>
                    <a:pt x="3" y="1"/>
                    <a:pt x="4"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39" name="Freeform 2314">
              <a:extLst>
                <a:ext uri="{FF2B5EF4-FFF2-40B4-BE49-F238E27FC236}">
                  <a16:creationId xmlns:a16="http://schemas.microsoft.com/office/drawing/2014/main" xmlns="" id="{A13CCDEB-6B38-4BF8-83B9-C36F6EC7652B}"/>
                </a:ext>
              </a:extLst>
            </p:cNvPr>
            <p:cNvSpPr>
              <a:spLocks/>
            </p:cNvSpPr>
            <p:nvPr/>
          </p:nvSpPr>
          <p:spPr bwMode="auto">
            <a:xfrm>
              <a:off x="2710740" y="1423609"/>
              <a:ext cx="11030" cy="4212"/>
            </a:xfrm>
            <a:custGeom>
              <a:avLst/>
              <a:gdLst>
                <a:gd name="T0" fmla="*/ 4 w 4"/>
                <a:gd name="T1" fmla="*/ 0 h 2"/>
                <a:gd name="T2" fmla="*/ 0 w 4"/>
                <a:gd name="T3" fmla="*/ 1 h 2"/>
                <a:gd name="T4" fmla="*/ 4 w 4"/>
                <a:gd name="T5" fmla="*/ 0 h 2"/>
              </a:gdLst>
              <a:ahLst/>
              <a:cxnLst>
                <a:cxn ang="0">
                  <a:pos x="T0" y="T1"/>
                </a:cxn>
                <a:cxn ang="0">
                  <a:pos x="T2" y="T3"/>
                </a:cxn>
                <a:cxn ang="0">
                  <a:pos x="T4" y="T5"/>
                </a:cxn>
              </a:cxnLst>
              <a:rect l="0" t="0" r="r" b="b"/>
              <a:pathLst>
                <a:path w="4" h="2">
                  <a:moveTo>
                    <a:pt x="4" y="0"/>
                  </a:moveTo>
                  <a:cubicBezTo>
                    <a:pt x="3" y="1"/>
                    <a:pt x="1" y="0"/>
                    <a:pt x="0" y="1"/>
                  </a:cubicBezTo>
                  <a:cubicBezTo>
                    <a:pt x="1" y="2"/>
                    <a:pt x="3" y="1"/>
                    <a:pt x="4"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40" name="Freeform 2315">
              <a:extLst>
                <a:ext uri="{FF2B5EF4-FFF2-40B4-BE49-F238E27FC236}">
                  <a16:creationId xmlns:a16="http://schemas.microsoft.com/office/drawing/2014/main" xmlns="" id="{24C91532-4BA6-4697-8CA3-595B6CD0391F}"/>
                </a:ext>
              </a:extLst>
            </p:cNvPr>
            <p:cNvSpPr>
              <a:spLocks/>
            </p:cNvSpPr>
            <p:nvPr/>
          </p:nvSpPr>
          <p:spPr bwMode="auto">
            <a:xfrm>
              <a:off x="2721770" y="1425012"/>
              <a:ext cx="6303" cy="2807"/>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0"/>
                    <a:pt x="0" y="1"/>
                  </a:cubicBezTo>
                  <a:cubicBezTo>
                    <a:pt x="1" y="1"/>
                    <a:pt x="2" y="0"/>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41" name="Freeform 2316">
              <a:extLst>
                <a:ext uri="{FF2B5EF4-FFF2-40B4-BE49-F238E27FC236}">
                  <a16:creationId xmlns:a16="http://schemas.microsoft.com/office/drawing/2014/main" xmlns="" id="{3A5A8652-14E6-4AD7-8095-203570D3769F}"/>
                </a:ext>
              </a:extLst>
            </p:cNvPr>
            <p:cNvSpPr>
              <a:spLocks/>
            </p:cNvSpPr>
            <p:nvPr/>
          </p:nvSpPr>
          <p:spPr bwMode="auto">
            <a:xfrm>
              <a:off x="2721770" y="1425012"/>
              <a:ext cx="6303" cy="2807"/>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0"/>
                    <a:pt x="0" y="1"/>
                  </a:cubicBezTo>
                  <a:cubicBezTo>
                    <a:pt x="1" y="1"/>
                    <a:pt x="2" y="0"/>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42" name="Freeform 2317">
              <a:extLst>
                <a:ext uri="{FF2B5EF4-FFF2-40B4-BE49-F238E27FC236}">
                  <a16:creationId xmlns:a16="http://schemas.microsoft.com/office/drawing/2014/main" xmlns="" id="{6B42B850-4C1A-4607-B11E-537012811D4E}"/>
                </a:ext>
              </a:extLst>
            </p:cNvPr>
            <p:cNvSpPr>
              <a:spLocks/>
            </p:cNvSpPr>
            <p:nvPr/>
          </p:nvSpPr>
          <p:spPr bwMode="auto">
            <a:xfrm>
              <a:off x="2605172" y="1498005"/>
              <a:ext cx="3151" cy="140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43" name="Freeform 2318">
              <a:extLst>
                <a:ext uri="{FF2B5EF4-FFF2-40B4-BE49-F238E27FC236}">
                  <a16:creationId xmlns:a16="http://schemas.microsoft.com/office/drawing/2014/main" xmlns="" id="{E2748CDF-8557-4FCE-8DFD-11AA06B1298F}"/>
                </a:ext>
              </a:extLst>
            </p:cNvPr>
            <p:cNvSpPr>
              <a:spLocks/>
            </p:cNvSpPr>
            <p:nvPr/>
          </p:nvSpPr>
          <p:spPr bwMode="auto">
            <a:xfrm>
              <a:off x="2605172" y="1498005"/>
              <a:ext cx="3151" cy="140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44" name="Freeform 2319">
              <a:extLst>
                <a:ext uri="{FF2B5EF4-FFF2-40B4-BE49-F238E27FC236}">
                  <a16:creationId xmlns:a16="http://schemas.microsoft.com/office/drawing/2014/main" xmlns="" id="{96D34929-4E17-4AF1-A487-087AE5552870}"/>
                </a:ext>
              </a:extLst>
            </p:cNvPr>
            <p:cNvSpPr>
              <a:spLocks/>
            </p:cNvSpPr>
            <p:nvPr/>
          </p:nvSpPr>
          <p:spPr bwMode="auto">
            <a:xfrm>
              <a:off x="2619353" y="1627147"/>
              <a:ext cx="4727" cy="1404"/>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0"/>
                    <a:pt x="0" y="1"/>
                  </a:cubicBezTo>
                  <a:cubicBezTo>
                    <a:pt x="1" y="1"/>
                    <a:pt x="2" y="1"/>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45" name="Freeform 2320">
              <a:extLst>
                <a:ext uri="{FF2B5EF4-FFF2-40B4-BE49-F238E27FC236}">
                  <a16:creationId xmlns:a16="http://schemas.microsoft.com/office/drawing/2014/main" xmlns="" id="{F984AC27-5B76-4605-8583-875694E4EDAD}"/>
                </a:ext>
              </a:extLst>
            </p:cNvPr>
            <p:cNvSpPr>
              <a:spLocks/>
            </p:cNvSpPr>
            <p:nvPr/>
          </p:nvSpPr>
          <p:spPr bwMode="auto">
            <a:xfrm>
              <a:off x="2619353" y="1627147"/>
              <a:ext cx="4727" cy="1404"/>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0"/>
                    <a:pt x="0" y="1"/>
                  </a:cubicBezTo>
                  <a:cubicBezTo>
                    <a:pt x="1" y="1"/>
                    <a:pt x="2" y="1"/>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46" name="Freeform 2321">
              <a:extLst>
                <a:ext uri="{FF2B5EF4-FFF2-40B4-BE49-F238E27FC236}">
                  <a16:creationId xmlns:a16="http://schemas.microsoft.com/office/drawing/2014/main" xmlns="" id="{12A2474A-EF0E-449B-B16F-F4F9A7A53C22}"/>
                </a:ext>
              </a:extLst>
            </p:cNvPr>
            <p:cNvSpPr>
              <a:spLocks/>
            </p:cNvSpPr>
            <p:nvPr/>
          </p:nvSpPr>
          <p:spPr bwMode="auto">
            <a:xfrm>
              <a:off x="2622505" y="1663643"/>
              <a:ext cx="11030" cy="5615"/>
            </a:xfrm>
            <a:custGeom>
              <a:avLst/>
              <a:gdLst>
                <a:gd name="T0" fmla="*/ 2 w 4"/>
                <a:gd name="T1" fmla="*/ 2 h 2"/>
                <a:gd name="T2" fmla="*/ 0 w 4"/>
                <a:gd name="T3" fmla="*/ 0 h 2"/>
                <a:gd name="T4" fmla="*/ 2 w 4"/>
                <a:gd name="T5" fmla="*/ 2 h 2"/>
              </a:gdLst>
              <a:ahLst/>
              <a:cxnLst>
                <a:cxn ang="0">
                  <a:pos x="T0" y="T1"/>
                </a:cxn>
                <a:cxn ang="0">
                  <a:pos x="T2" y="T3"/>
                </a:cxn>
                <a:cxn ang="0">
                  <a:pos x="T4" y="T5"/>
                </a:cxn>
              </a:cxnLst>
              <a:rect l="0" t="0" r="r" b="b"/>
              <a:pathLst>
                <a:path w="4" h="2">
                  <a:moveTo>
                    <a:pt x="2" y="2"/>
                  </a:moveTo>
                  <a:cubicBezTo>
                    <a:pt x="4" y="1"/>
                    <a:pt x="1" y="0"/>
                    <a:pt x="0" y="0"/>
                  </a:cubicBezTo>
                  <a:cubicBezTo>
                    <a:pt x="0" y="1"/>
                    <a:pt x="1" y="1"/>
                    <a:pt x="2"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47" name="Freeform 2322">
              <a:extLst>
                <a:ext uri="{FF2B5EF4-FFF2-40B4-BE49-F238E27FC236}">
                  <a16:creationId xmlns:a16="http://schemas.microsoft.com/office/drawing/2014/main" xmlns="" id="{A84FB118-0EE7-4351-876D-608C8BD171FA}"/>
                </a:ext>
              </a:extLst>
            </p:cNvPr>
            <p:cNvSpPr>
              <a:spLocks/>
            </p:cNvSpPr>
            <p:nvPr/>
          </p:nvSpPr>
          <p:spPr bwMode="auto">
            <a:xfrm>
              <a:off x="2622505" y="1663643"/>
              <a:ext cx="11030" cy="5615"/>
            </a:xfrm>
            <a:custGeom>
              <a:avLst/>
              <a:gdLst>
                <a:gd name="T0" fmla="*/ 2 w 4"/>
                <a:gd name="T1" fmla="*/ 2 h 2"/>
                <a:gd name="T2" fmla="*/ 0 w 4"/>
                <a:gd name="T3" fmla="*/ 0 h 2"/>
                <a:gd name="T4" fmla="*/ 2 w 4"/>
                <a:gd name="T5" fmla="*/ 2 h 2"/>
              </a:gdLst>
              <a:ahLst/>
              <a:cxnLst>
                <a:cxn ang="0">
                  <a:pos x="T0" y="T1"/>
                </a:cxn>
                <a:cxn ang="0">
                  <a:pos x="T2" y="T3"/>
                </a:cxn>
                <a:cxn ang="0">
                  <a:pos x="T4" y="T5"/>
                </a:cxn>
              </a:cxnLst>
              <a:rect l="0" t="0" r="r" b="b"/>
              <a:pathLst>
                <a:path w="4" h="2">
                  <a:moveTo>
                    <a:pt x="2" y="2"/>
                  </a:moveTo>
                  <a:cubicBezTo>
                    <a:pt x="4" y="1"/>
                    <a:pt x="1" y="0"/>
                    <a:pt x="0" y="0"/>
                  </a:cubicBezTo>
                  <a:cubicBezTo>
                    <a:pt x="0" y="1"/>
                    <a:pt x="1" y="1"/>
                    <a:pt x="2"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48" name="Freeform 2323">
              <a:extLst>
                <a:ext uri="{FF2B5EF4-FFF2-40B4-BE49-F238E27FC236}">
                  <a16:creationId xmlns:a16="http://schemas.microsoft.com/office/drawing/2014/main" xmlns="" id="{F70B46CA-E5F3-400D-86AE-4231BCD424EE}"/>
                </a:ext>
              </a:extLst>
            </p:cNvPr>
            <p:cNvSpPr>
              <a:spLocks/>
            </p:cNvSpPr>
            <p:nvPr/>
          </p:nvSpPr>
          <p:spPr bwMode="auto">
            <a:xfrm>
              <a:off x="2635109" y="1621533"/>
              <a:ext cx="9453" cy="7019"/>
            </a:xfrm>
            <a:custGeom>
              <a:avLst/>
              <a:gdLst>
                <a:gd name="T0" fmla="*/ 2 w 3"/>
                <a:gd name="T1" fmla="*/ 1 h 3"/>
                <a:gd name="T2" fmla="*/ 3 w 3"/>
                <a:gd name="T3" fmla="*/ 3 h 3"/>
                <a:gd name="T4" fmla="*/ 2 w 3"/>
                <a:gd name="T5" fmla="*/ 1 h 3"/>
              </a:gdLst>
              <a:ahLst/>
              <a:cxnLst>
                <a:cxn ang="0">
                  <a:pos x="T0" y="T1"/>
                </a:cxn>
                <a:cxn ang="0">
                  <a:pos x="T2" y="T3"/>
                </a:cxn>
                <a:cxn ang="0">
                  <a:pos x="T4" y="T5"/>
                </a:cxn>
              </a:cxnLst>
              <a:rect l="0" t="0" r="r" b="b"/>
              <a:pathLst>
                <a:path w="3" h="3">
                  <a:moveTo>
                    <a:pt x="2" y="1"/>
                  </a:moveTo>
                  <a:cubicBezTo>
                    <a:pt x="0" y="0"/>
                    <a:pt x="0" y="3"/>
                    <a:pt x="3" y="3"/>
                  </a:cubicBezTo>
                  <a:cubicBezTo>
                    <a:pt x="2" y="2"/>
                    <a:pt x="2" y="2"/>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49" name="Freeform 2324">
              <a:extLst>
                <a:ext uri="{FF2B5EF4-FFF2-40B4-BE49-F238E27FC236}">
                  <a16:creationId xmlns:a16="http://schemas.microsoft.com/office/drawing/2014/main" xmlns="" id="{BD20824A-8D08-4EDB-802C-18D4AC4BE368}"/>
                </a:ext>
              </a:extLst>
            </p:cNvPr>
            <p:cNvSpPr>
              <a:spLocks/>
            </p:cNvSpPr>
            <p:nvPr/>
          </p:nvSpPr>
          <p:spPr bwMode="auto">
            <a:xfrm>
              <a:off x="2635109" y="1621533"/>
              <a:ext cx="9453" cy="7019"/>
            </a:xfrm>
            <a:custGeom>
              <a:avLst/>
              <a:gdLst>
                <a:gd name="T0" fmla="*/ 2 w 3"/>
                <a:gd name="T1" fmla="*/ 1 h 3"/>
                <a:gd name="T2" fmla="*/ 3 w 3"/>
                <a:gd name="T3" fmla="*/ 3 h 3"/>
                <a:gd name="T4" fmla="*/ 2 w 3"/>
                <a:gd name="T5" fmla="*/ 1 h 3"/>
              </a:gdLst>
              <a:ahLst/>
              <a:cxnLst>
                <a:cxn ang="0">
                  <a:pos x="T0" y="T1"/>
                </a:cxn>
                <a:cxn ang="0">
                  <a:pos x="T2" y="T3"/>
                </a:cxn>
                <a:cxn ang="0">
                  <a:pos x="T4" y="T5"/>
                </a:cxn>
              </a:cxnLst>
              <a:rect l="0" t="0" r="r" b="b"/>
              <a:pathLst>
                <a:path w="3" h="3">
                  <a:moveTo>
                    <a:pt x="2" y="1"/>
                  </a:moveTo>
                  <a:cubicBezTo>
                    <a:pt x="0" y="0"/>
                    <a:pt x="0" y="3"/>
                    <a:pt x="3" y="3"/>
                  </a:cubicBezTo>
                  <a:cubicBezTo>
                    <a:pt x="2" y="2"/>
                    <a:pt x="2" y="2"/>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50" name="Freeform 2325">
              <a:extLst>
                <a:ext uri="{FF2B5EF4-FFF2-40B4-BE49-F238E27FC236}">
                  <a16:creationId xmlns:a16="http://schemas.microsoft.com/office/drawing/2014/main" xmlns="" id="{ABD6E2DE-476E-425F-871C-593318838105}"/>
                </a:ext>
              </a:extLst>
            </p:cNvPr>
            <p:cNvSpPr>
              <a:spLocks/>
            </p:cNvSpPr>
            <p:nvPr/>
          </p:nvSpPr>
          <p:spPr bwMode="auto">
            <a:xfrm>
              <a:off x="2652441" y="1521868"/>
              <a:ext cx="6303" cy="2807"/>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0"/>
                    <a:pt x="0" y="1"/>
                  </a:cubicBezTo>
                  <a:cubicBezTo>
                    <a:pt x="0" y="1"/>
                    <a:pt x="1" y="1"/>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51" name="Freeform 2326">
              <a:extLst>
                <a:ext uri="{FF2B5EF4-FFF2-40B4-BE49-F238E27FC236}">
                  <a16:creationId xmlns:a16="http://schemas.microsoft.com/office/drawing/2014/main" xmlns="" id="{E1E7E65A-85B2-4362-BE0B-6E42FE86D5CB}"/>
                </a:ext>
              </a:extLst>
            </p:cNvPr>
            <p:cNvSpPr>
              <a:spLocks/>
            </p:cNvSpPr>
            <p:nvPr/>
          </p:nvSpPr>
          <p:spPr bwMode="auto">
            <a:xfrm>
              <a:off x="2652441" y="1521868"/>
              <a:ext cx="6303" cy="2807"/>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0"/>
                    <a:pt x="0" y="1"/>
                  </a:cubicBezTo>
                  <a:cubicBezTo>
                    <a:pt x="0" y="1"/>
                    <a:pt x="1" y="1"/>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52" name="Freeform 2327">
              <a:extLst>
                <a:ext uri="{FF2B5EF4-FFF2-40B4-BE49-F238E27FC236}">
                  <a16:creationId xmlns:a16="http://schemas.microsoft.com/office/drawing/2014/main" xmlns="" id="{409E9939-F5A5-4580-8CED-4C131FAC3E57}"/>
                </a:ext>
              </a:extLst>
            </p:cNvPr>
            <p:cNvSpPr>
              <a:spLocks/>
            </p:cNvSpPr>
            <p:nvPr/>
          </p:nvSpPr>
          <p:spPr bwMode="auto">
            <a:xfrm>
              <a:off x="2652441" y="1606091"/>
              <a:ext cx="6303" cy="2807"/>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1" y="0"/>
                    <a:pt x="0" y="0"/>
                    <a:pt x="0" y="0"/>
                  </a:cubicBezTo>
                  <a:cubicBezTo>
                    <a:pt x="0" y="1"/>
                    <a:pt x="1" y="0"/>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53" name="Freeform 2328">
              <a:extLst>
                <a:ext uri="{FF2B5EF4-FFF2-40B4-BE49-F238E27FC236}">
                  <a16:creationId xmlns:a16="http://schemas.microsoft.com/office/drawing/2014/main" xmlns="" id="{D0A9FC3F-4EE1-4036-9788-5A749E158F70}"/>
                </a:ext>
              </a:extLst>
            </p:cNvPr>
            <p:cNvSpPr>
              <a:spLocks/>
            </p:cNvSpPr>
            <p:nvPr/>
          </p:nvSpPr>
          <p:spPr bwMode="auto">
            <a:xfrm>
              <a:off x="2652441" y="1606091"/>
              <a:ext cx="6303" cy="2807"/>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1" y="0"/>
                    <a:pt x="0" y="0"/>
                    <a:pt x="0" y="0"/>
                  </a:cubicBezTo>
                  <a:cubicBezTo>
                    <a:pt x="0" y="1"/>
                    <a:pt x="1" y="0"/>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54" name="Freeform 2329">
              <a:extLst>
                <a:ext uri="{FF2B5EF4-FFF2-40B4-BE49-F238E27FC236}">
                  <a16:creationId xmlns:a16="http://schemas.microsoft.com/office/drawing/2014/main" xmlns="" id="{CE405101-16A0-40F4-BD75-974B5D8D6042}"/>
                </a:ext>
              </a:extLst>
            </p:cNvPr>
            <p:cNvSpPr>
              <a:spLocks/>
            </p:cNvSpPr>
            <p:nvPr/>
          </p:nvSpPr>
          <p:spPr bwMode="auto">
            <a:xfrm>
              <a:off x="2652441" y="1606091"/>
              <a:ext cx="14181" cy="5615"/>
            </a:xfrm>
            <a:custGeom>
              <a:avLst/>
              <a:gdLst>
                <a:gd name="T0" fmla="*/ 5 w 5"/>
                <a:gd name="T1" fmla="*/ 0 h 2"/>
                <a:gd name="T2" fmla="*/ 0 w 5"/>
                <a:gd name="T3" fmla="*/ 2 h 2"/>
                <a:gd name="T4" fmla="*/ 5 w 5"/>
                <a:gd name="T5" fmla="*/ 0 h 2"/>
              </a:gdLst>
              <a:ahLst/>
              <a:cxnLst>
                <a:cxn ang="0">
                  <a:pos x="T0" y="T1"/>
                </a:cxn>
                <a:cxn ang="0">
                  <a:pos x="T2" y="T3"/>
                </a:cxn>
                <a:cxn ang="0">
                  <a:pos x="T4" y="T5"/>
                </a:cxn>
              </a:cxnLst>
              <a:rect l="0" t="0" r="r" b="b"/>
              <a:pathLst>
                <a:path w="5" h="2">
                  <a:moveTo>
                    <a:pt x="5" y="0"/>
                  </a:moveTo>
                  <a:cubicBezTo>
                    <a:pt x="4" y="0"/>
                    <a:pt x="2" y="1"/>
                    <a:pt x="0" y="2"/>
                  </a:cubicBezTo>
                  <a:cubicBezTo>
                    <a:pt x="2" y="2"/>
                    <a:pt x="3" y="1"/>
                    <a:pt x="5"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55" name="Freeform 2330">
              <a:extLst>
                <a:ext uri="{FF2B5EF4-FFF2-40B4-BE49-F238E27FC236}">
                  <a16:creationId xmlns:a16="http://schemas.microsoft.com/office/drawing/2014/main" xmlns="" id="{AEBCBF3C-87DC-4477-9A48-97A1A8FFABAD}"/>
                </a:ext>
              </a:extLst>
            </p:cNvPr>
            <p:cNvSpPr>
              <a:spLocks/>
            </p:cNvSpPr>
            <p:nvPr/>
          </p:nvSpPr>
          <p:spPr bwMode="auto">
            <a:xfrm>
              <a:off x="2652441" y="1606091"/>
              <a:ext cx="14181" cy="5615"/>
            </a:xfrm>
            <a:custGeom>
              <a:avLst/>
              <a:gdLst>
                <a:gd name="T0" fmla="*/ 5 w 5"/>
                <a:gd name="T1" fmla="*/ 0 h 2"/>
                <a:gd name="T2" fmla="*/ 0 w 5"/>
                <a:gd name="T3" fmla="*/ 2 h 2"/>
                <a:gd name="T4" fmla="*/ 5 w 5"/>
                <a:gd name="T5" fmla="*/ 0 h 2"/>
              </a:gdLst>
              <a:ahLst/>
              <a:cxnLst>
                <a:cxn ang="0">
                  <a:pos x="T0" y="T1"/>
                </a:cxn>
                <a:cxn ang="0">
                  <a:pos x="T2" y="T3"/>
                </a:cxn>
                <a:cxn ang="0">
                  <a:pos x="T4" y="T5"/>
                </a:cxn>
              </a:cxnLst>
              <a:rect l="0" t="0" r="r" b="b"/>
              <a:pathLst>
                <a:path w="5" h="2">
                  <a:moveTo>
                    <a:pt x="5" y="0"/>
                  </a:moveTo>
                  <a:cubicBezTo>
                    <a:pt x="4" y="0"/>
                    <a:pt x="2" y="1"/>
                    <a:pt x="0" y="2"/>
                  </a:cubicBezTo>
                  <a:cubicBezTo>
                    <a:pt x="2" y="2"/>
                    <a:pt x="3" y="1"/>
                    <a:pt x="5"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56" name="Freeform 2331">
              <a:extLst>
                <a:ext uri="{FF2B5EF4-FFF2-40B4-BE49-F238E27FC236}">
                  <a16:creationId xmlns:a16="http://schemas.microsoft.com/office/drawing/2014/main" xmlns="" id="{D923F4F8-E09E-4812-94C2-CE0E9E0310A1}"/>
                </a:ext>
              </a:extLst>
            </p:cNvPr>
            <p:cNvSpPr>
              <a:spLocks/>
            </p:cNvSpPr>
            <p:nvPr/>
          </p:nvSpPr>
          <p:spPr bwMode="auto">
            <a:xfrm>
              <a:off x="2669774" y="1582228"/>
              <a:ext cx="1577" cy="1404"/>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0"/>
                    <a:pt x="1" y="0"/>
                    <a:pt x="1" y="1"/>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57" name="Freeform 2332">
              <a:extLst>
                <a:ext uri="{FF2B5EF4-FFF2-40B4-BE49-F238E27FC236}">
                  <a16:creationId xmlns:a16="http://schemas.microsoft.com/office/drawing/2014/main" xmlns="" id="{897977F2-159A-4AF2-88F6-8D2FE565381A}"/>
                </a:ext>
              </a:extLst>
            </p:cNvPr>
            <p:cNvSpPr>
              <a:spLocks/>
            </p:cNvSpPr>
            <p:nvPr/>
          </p:nvSpPr>
          <p:spPr bwMode="auto">
            <a:xfrm>
              <a:off x="2669774" y="1582228"/>
              <a:ext cx="1577" cy="1404"/>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0"/>
                    <a:pt x="1" y="0"/>
                    <a:pt x="1" y="1"/>
                  </a:cubicBezTo>
                  <a:cubicBezTo>
                    <a:pt x="1"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58" name="Freeform 2333">
              <a:extLst>
                <a:ext uri="{FF2B5EF4-FFF2-40B4-BE49-F238E27FC236}">
                  <a16:creationId xmlns:a16="http://schemas.microsoft.com/office/drawing/2014/main" xmlns="" id="{6211AA39-175C-4AA0-8511-0782C4BEB0C8}"/>
                </a:ext>
              </a:extLst>
            </p:cNvPr>
            <p:cNvSpPr>
              <a:spLocks/>
            </p:cNvSpPr>
            <p:nvPr/>
          </p:nvSpPr>
          <p:spPr bwMode="auto">
            <a:xfrm>
              <a:off x="2674500" y="1547135"/>
              <a:ext cx="11030" cy="7019"/>
            </a:xfrm>
            <a:custGeom>
              <a:avLst/>
              <a:gdLst>
                <a:gd name="T0" fmla="*/ 4 w 4"/>
                <a:gd name="T1" fmla="*/ 1 h 3"/>
                <a:gd name="T2" fmla="*/ 0 w 4"/>
                <a:gd name="T3" fmla="*/ 3 h 3"/>
                <a:gd name="T4" fmla="*/ 4 w 4"/>
                <a:gd name="T5" fmla="*/ 1 h 3"/>
              </a:gdLst>
              <a:ahLst/>
              <a:cxnLst>
                <a:cxn ang="0">
                  <a:pos x="T0" y="T1"/>
                </a:cxn>
                <a:cxn ang="0">
                  <a:pos x="T2" y="T3"/>
                </a:cxn>
                <a:cxn ang="0">
                  <a:pos x="T4" y="T5"/>
                </a:cxn>
              </a:cxnLst>
              <a:rect l="0" t="0" r="r" b="b"/>
              <a:pathLst>
                <a:path w="4" h="3">
                  <a:moveTo>
                    <a:pt x="4" y="1"/>
                  </a:moveTo>
                  <a:cubicBezTo>
                    <a:pt x="3" y="0"/>
                    <a:pt x="0" y="2"/>
                    <a:pt x="0" y="3"/>
                  </a:cubicBezTo>
                  <a:cubicBezTo>
                    <a:pt x="1" y="3"/>
                    <a:pt x="3" y="3"/>
                    <a:pt x="4"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59" name="Freeform 2334">
              <a:extLst>
                <a:ext uri="{FF2B5EF4-FFF2-40B4-BE49-F238E27FC236}">
                  <a16:creationId xmlns:a16="http://schemas.microsoft.com/office/drawing/2014/main" xmlns="" id="{7886F8B4-8914-4F6A-80D3-7C589E308056}"/>
                </a:ext>
              </a:extLst>
            </p:cNvPr>
            <p:cNvSpPr>
              <a:spLocks/>
            </p:cNvSpPr>
            <p:nvPr/>
          </p:nvSpPr>
          <p:spPr bwMode="auto">
            <a:xfrm>
              <a:off x="2674500" y="1547135"/>
              <a:ext cx="11030" cy="7019"/>
            </a:xfrm>
            <a:custGeom>
              <a:avLst/>
              <a:gdLst>
                <a:gd name="T0" fmla="*/ 4 w 4"/>
                <a:gd name="T1" fmla="*/ 1 h 3"/>
                <a:gd name="T2" fmla="*/ 0 w 4"/>
                <a:gd name="T3" fmla="*/ 3 h 3"/>
                <a:gd name="T4" fmla="*/ 4 w 4"/>
                <a:gd name="T5" fmla="*/ 1 h 3"/>
              </a:gdLst>
              <a:ahLst/>
              <a:cxnLst>
                <a:cxn ang="0">
                  <a:pos x="T0" y="T1"/>
                </a:cxn>
                <a:cxn ang="0">
                  <a:pos x="T2" y="T3"/>
                </a:cxn>
                <a:cxn ang="0">
                  <a:pos x="T4" y="T5"/>
                </a:cxn>
              </a:cxnLst>
              <a:rect l="0" t="0" r="r" b="b"/>
              <a:pathLst>
                <a:path w="4" h="3">
                  <a:moveTo>
                    <a:pt x="4" y="1"/>
                  </a:moveTo>
                  <a:cubicBezTo>
                    <a:pt x="3" y="0"/>
                    <a:pt x="0" y="2"/>
                    <a:pt x="0" y="3"/>
                  </a:cubicBezTo>
                  <a:cubicBezTo>
                    <a:pt x="1" y="3"/>
                    <a:pt x="3" y="3"/>
                    <a:pt x="4"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60" name="Freeform 2335">
              <a:extLst>
                <a:ext uri="{FF2B5EF4-FFF2-40B4-BE49-F238E27FC236}">
                  <a16:creationId xmlns:a16="http://schemas.microsoft.com/office/drawing/2014/main" xmlns="" id="{76FDDC9A-EBFF-411B-863D-111D73C1964B}"/>
                </a:ext>
              </a:extLst>
            </p:cNvPr>
            <p:cNvSpPr>
              <a:spLocks/>
            </p:cNvSpPr>
            <p:nvPr/>
          </p:nvSpPr>
          <p:spPr bwMode="auto">
            <a:xfrm>
              <a:off x="2677652" y="1505023"/>
              <a:ext cx="4727" cy="2807"/>
            </a:xfrm>
            <a:custGeom>
              <a:avLst/>
              <a:gdLst>
                <a:gd name="T0" fmla="*/ 1 w 2"/>
                <a:gd name="T1" fmla="*/ 1 h 1"/>
                <a:gd name="T2" fmla="*/ 0 w 2"/>
                <a:gd name="T3" fmla="*/ 0 h 1"/>
                <a:gd name="T4" fmla="*/ 2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0" y="0"/>
                    <a:pt x="0" y="0"/>
                    <a:pt x="0" y="0"/>
                  </a:cubicBezTo>
                  <a:cubicBezTo>
                    <a:pt x="1" y="1"/>
                    <a:pt x="2" y="1"/>
                    <a:pt x="2" y="1"/>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61" name="Freeform 2336">
              <a:extLst>
                <a:ext uri="{FF2B5EF4-FFF2-40B4-BE49-F238E27FC236}">
                  <a16:creationId xmlns:a16="http://schemas.microsoft.com/office/drawing/2014/main" xmlns="" id="{672EF6E3-56EE-4298-9219-6A2B6B48E1F3}"/>
                </a:ext>
              </a:extLst>
            </p:cNvPr>
            <p:cNvSpPr>
              <a:spLocks/>
            </p:cNvSpPr>
            <p:nvPr/>
          </p:nvSpPr>
          <p:spPr bwMode="auto">
            <a:xfrm>
              <a:off x="2677652" y="1505023"/>
              <a:ext cx="4727" cy="2807"/>
            </a:xfrm>
            <a:custGeom>
              <a:avLst/>
              <a:gdLst>
                <a:gd name="T0" fmla="*/ 1 w 2"/>
                <a:gd name="T1" fmla="*/ 1 h 1"/>
                <a:gd name="T2" fmla="*/ 0 w 2"/>
                <a:gd name="T3" fmla="*/ 0 h 1"/>
                <a:gd name="T4" fmla="*/ 2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0" y="0"/>
                    <a:pt x="0" y="0"/>
                    <a:pt x="0" y="0"/>
                  </a:cubicBezTo>
                  <a:cubicBezTo>
                    <a:pt x="1" y="1"/>
                    <a:pt x="2" y="1"/>
                    <a:pt x="2" y="1"/>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62" name="Freeform 2337">
              <a:extLst>
                <a:ext uri="{FF2B5EF4-FFF2-40B4-BE49-F238E27FC236}">
                  <a16:creationId xmlns:a16="http://schemas.microsoft.com/office/drawing/2014/main" xmlns="" id="{FC8BF279-A24D-4F1A-B163-A17BB8D8841F}"/>
                </a:ext>
              </a:extLst>
            </p:cNvPr>
            <p:cNvSpPr>
              <a:spLocks/>
            </p:cNvSpPr>
            <p:nvPr/>
          </p:nvSpPr>
          <p:spPr bwMode="auto">
            <a:xfrm>
              <a:off x="2680803" y="1559769"/>
              <a:ext cx="4727" cy="2807"/>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0"/>
                    <a:pt x="0" y="1"/>
                  </a:cubicBezTo>
                  <a:cubicBezTo>
                    <a:pt x="1" y="1"/>
                    <a:pt x="2" y="1"/>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63" name="Freeform 2338">
              <a:extLst>
                <a:ext uri="{FF2B5EF4-FFF2-40B4-BE49-F238E27FC236}">
                  <a16:creationId xmlns:a16="http://schemas.microsoft.com/office/drawing/2014/main" xmlns="" id="{C8323EA5-3C2F-4D02-BB57-96B7D4DDACDB}"/>
                </a:ext>
              </a:extLst>
            </p:cNvPr>
            <p:cNvSpPr>
              <a:spLocks/>
            </p:cNvSpPr>
            <p:nvPr/>
          </p:nvSpPr>
          <p:spPr bwMode="auto">
            <a:xfrm>
              <a:off x="2680803" y="1559769"/>
              <a:ext cx="4727" cy="2807"/>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0"/>
                    <a:pt x="0" y="1"/>
                  </a:cubicBezTo>
                  <a:cubicBezTo>
                    <a:pt x="1" y="1"/>
                    <a:pt x="2" y="1"/>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64" name="Freeform 2339">
              <a:extLst>
                <a:ext uri="{FF2B5EF4-FFF2-40B4-BE49-F238E27FC236}">
                  <a16:creationId xmlns:a16="http://schemas.microsoft.com/office/drawing/2014/main" xmlns="" id="{BB0A379F-C078-4C8F-9D85-C9484B7CD3E0}"/>
                </a:ext>
              </a:extLst>
            </p:cNvPr>
            <p:cNvSpPr>
              <a:spLocks/>
            </p:cNvSpPr>
            <p:nvPr/>
          </p:nvSpPr>
          <p:spPr bwMode="auto">
            <a:xfrm>
              <a:off x="2682379" y="1576614"/>
              <a:ext cx="6303" cy="9827"/>
            </a:xfrm>
            <a:custGeom>
              <a:avLst/>
              <a:gdLst>
                <a:gd name="T0" fmla="*/ 2 w 2"/>
                <a:gd name="T1" fmla="*/ 1 h 4"/>
                <a:gd name="T2" fmla="*/ 0 w 2"/>
                <a:gd name="T3" fmla="*/ 4 h 4"/>
                <a:gd name="T4" fmla="*/ 2 w 2"/>
                <a:gd name="T5" fmla="*/ 1 h 4"/>
              </a:gdLst>
              <a:ahLst/>
              <a:cxnLst>
                <a:cxn ang="0">
                  <a:pos x="T0" y="T1"/>
                </a:cxn>
                <a:cxn ang="0">
                  <a:pos x="T2" y="T3"/>
                </a:cxn>
                <a:cxn ang="0">
                  <a:pos x="T4" y="T5"/>
                </a:cxn>
              </a:cxnLst>
              <a:rect l="0" t="0" r="r" b="b"/>
              <a:pathLst>
                <a:path w="2" h="4">
                  <a:moveTo>
                    <a:pt x="2" y="1"/>
                  </a:moveTo>
                  <a:cubicBezTo>
                    <a:pt x="0" y="0"/>
                    <a:pt x="0" y="3"/>
                    <a:pt x="0" y="4"/>
                  </a:cubicBezTo>
                  <a:cubicBezTo>
                    <a:pt x="2" y="4"/>
                    <a:pt x="1" y="2"/>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65" name="Freeform 2340">
              <a:extLst>
                <a:ext uri="{FF2B5EF4-FFF2-40B4-BE49-F238E27FC236}">
                  <a16:creationId xmlns:a16="http://schemas.microsoft.com/office/drawing/2014/main" xmlns="" id="{E344A974-E1BF-4504-B5C9-B484DD802133}"/>
                </a:ext>
              </a:extLst>
            </p:cNvPr>
            <p:cNvSpPr>
              <a:spLocks/>
            </p:cNvSpPr>
            <p:nvPr/>
          </p:nvSpPr>
          <p:spPr bwMode="auto">
            <a:xfrm>
              <a:off x="2682379" y="1576614"/>
              <a:ext cx="6303" cy="9827"/>
            </a:xfrm>
            <a:custGeom>
              <a:avLst/>
              <a:gdLst>
                <a:gd name="T0" fmla="*/ 2 w 2"/>
                <a:gd name="T1" fmla="*/ 1 h 4"/>
                <a:gd name="T2" fmla="*/ 0 w 2"/>
                <a:gd name="T3" fmla="*/ 4 h 4"/>
                <a:gd name="T4" fmla="*/ 2 w 2"/>
                <a:gd name="T5" fmla="*/ 1 h 4"/>
              </a:gdLst>
              <a:ahLst/>
              <a:cxnLst>
                <a:cxn ang="0">
                  <a:pos x="T0" y="T1"/>
                </a:cxn>
                <a:cxn ang="0">
                  <a:pos x="T2" y="T3"/>
                </a:cxn>
                <a:cxn ang="0">
                  <a:pos x="T4" y="T5"/>
                </a:cxn>
              </a:cxnLst>
              <a:rect l="0" t="0" r="r" b="b"/>
              <a:pathLst>
                <a:path w="2" h="4">
                  <a:moveTo>
                    <a:pt x="2" y="1"/>
                  </a:moveTo>
                  <a:cubicBezTo>
                    <a:pt x="0" y="0"/>
                    <a:pt x="0" y="3"/>
                    <a:pt x="0" y="4"/>
                  </a:cubicBezTo>
                  <a:cubicBezTo>
                    <a:pt x="2" y="4"/>
                    <a:pt x="1" y="2"/>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66" name="Freeform 2341">
              <a:extLst>
                <a:ext uri="{FF2B5EF4-FFF2-40B4-BE49-F238E27FC236}">
                  <a16:creationId xmlns:a16="http://schemas.microsoft.com/office/drawing/2014/main" xmlns="" id="{47316524-89F8-41F8-BC6E-1B960953A86C}"/>
                </a:ext>
              </a:extLst>
            </p:cNvPr>
            <p:cNvSpPr>
              <a:spLocks/>
            </p:cNvSpPr>
            <p:nvPr/>
          </p:nvSpPr>
          <p:spPr bwMode="auto">
            <a:xfrm>
              <a:off x="2685530" y="1556962"/>
              <a:ext cx="3151" cy="2807"/>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1"/>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67" name="Freeform 2342">
              <a:extLst>
                <a:ext uri="{FF2B5EF4-FFF2-40B4-BE49-F238E27FC236}">
                  <a16:creationId xmlns:a16="http://schemas.microsoft.com/office/drawing/2014/main" xmlns="" id="{30380EB6-26AE-4E78-8C35-21F64B6C7EAE}"/>
                </a:ext>
              </a:extLst>
            </p:cNvPr>
            <p:cNvSpPr>
              <a:spLocks/>
            </p:cNvSpPr>
            <p:nvPr/>
          </p:nvSpPr>
          <p:spPr bwMode="auto">
            <a:xfrm>
              <a:off x="2685530" y="1556962"/>
              <a:ext cx="3151" cy="2807"/>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1"/>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68" name="Freeform 2343">
              <a:extLst>
                <a:ext uri="{FF2B5EF4-FFF2-40B4-BE49-F238E27FC236}">
                  <a16:creationId xmlns:a16="http://schemas.microsoft.com/office/drawing/2014/main" xmlns="" id="{90F30A44-0146-4E3D-ABDD-C60E163C87BF}"/>
                </a:ext>
              </a:extLst>
            </p:cNvPr>
            <p:cNvSpPr>
              <a:spLocks/>
            </p:cNvSpPr>
            <p:nvPr/>
          </p:nvSpPr>
          <p:spPr bwMode="auto">
            <a:xfrm>
              <a:off x="2691833" y="1446068"/>
              <a:ext cx="11030" cy="1404"/>
            </a:xfrm>
            <a:custGeom>
              <a:avLst/>
              <a:gdLst>
                <a:gd name="T0" fmla="*/ 0 w 4"/>
                <a:gd name="T1" fmla="*/ 0 h 1"/>
                <a:gd name="T2" fmla="*/ 4 w 4"/>
                <a:gd name="T3" fmla="*/ 0 h 1"/>
                <a:gd name="T4" fmla="*/ 0 w 4"/>
                <a:gd name="T5" fmla="*/ 0 h 1"/>
              </a:gdLst>
              <a:ahLst/>
              <a:cxnLst>
                <a:cxn ang="0">
                  <a:pos x="T0" y="T1"/>
                </a:cxn>
                <a:cxn ang="0">
                  <a:pos x="T2" y="T3"/>
                </a:cxn>
                <a:cxn ang="0">
                  <a:pos x="T4" y="T5"/>
                </a:cxn>
              </a:cxnLst>
              <a:rect l="0" t="0" r="r" b="b"/>
              <a:pathLst>
                <a:path w="4" h="1">
                  <a:moveTo>
                    <a:pt x="0" y="0"/>
                  </a:moveTo>
                  <a:cubicBezTo>
                    <a:pt x="1" y="1"/>
                    <a:pt x="4" y="1"/>
                    <a:pt x="4" y="0"/>
                  </a:cubicBezTo>
                  <a:cubicBezTo>
                    <a:pt x="3" y="0"/>
                    <a:pt x="2"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69" name="Freeform 2344">
              <a:extLst>
                <a:ext uri="{FF2B5EF4-FFF2-40B4-BE49-F238E27FC236}">
                  <a16:creationId xmlns:a16="http://schemas.microsoft.com/office/drawing/2014/main" xmlns="" id="{DBF1B224-B4F3-4FD4-86A6-90F4EE3FE0D7}"/>
                </a:ext>
              </a:extLst>
            </p:cNvPr>
            <p:cNvSpPr>
              <a:spLocks/>
            </p:cNvSpPr>
            <p:nvPr/>
          </p:nvSpPr>
          <p:spPr bwMode="auto">
            <a:xfrm>
              <a:off x="2691833" y="1446068"/>
              <a:ext cx="11030" cy="1404"/>
            </a:xfrm>
            <a:custGeom>
              <a:avLst/>
              <a:gdLst>
                <a:gd name="T0" fmla="*/ 0 w 4"/>
                <a:gd name="T1" fmla="*/ 0 h 1"/>
                <a:gd name="T2" fmla="*/ 4 w 4"/>
                <a:gd name="T3" fmla="*/ 0 h 1"/>
                <a:gd name="T4" fmla="*/ 0 w 4"/>
                <a:gd name="T5" fmla="*/ 0 h 1"/>
              </a:gdLst>
              <a:ahLst/>
              <a:cxnLst>
                <a:cxn ang="0">
                  <a:pos x="T0" y="T1"/>
                </a:cxn>
                <a:cxn ang="0">
                  <a:pos x="T2" y="T3"/>
                </a:cxn>
                <a:cxn ang="0">
                  <a:pos x="T4" y="T5"/>
                </a:cxn>
              </a:cxnLst>
              <a:rect l="0" t="0" r="r" b="b"/>
              <a:pathLst>
                <a:path w="4" h="1">
                  <a:moveTo>
                    <a:pt x="0" y="0"/>
                  </a:moveTo>
                  <a:cubicBezTo>
                    <a:pt x="1" y="1"/>
                    <a:pt x="4" y="1"/>
                    <a:pt x="4" y="0"/>
                  </a:cubicBezTo>
                  <a:cubicBezTo>
                    <a:pt x="3" y="0"/>
                    <a:pt x="2"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70" name="Freeform 2345">
              <a:extLst>
                <a:ext uri="{FF2B5EF4-FFF2-40B4-BE49-F238E27FC236}">
                  <a16:creationId xmlns:a16="http://schemas.microsoft.com/office/drawing/2014/main" xmlns="" id="{7E3450C1-9811-494B-9C58-D38B35473F40}"/>
                </a:ext>
              </a:extLst>
            </p:cNvPr>
            <p:cNvSpPr>
              <a:spLocks/>
            </p:cNvSpPr>
            <p:nvPr/>
          </p:nvSpPr>
          <p:spPr bwMode="auto">
            <a:xfrm>
              <a:off x="2694984" y="1576614"/>
              <a:ext cx="1577"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71" name="Freeform 2346">
              <a:extLst>
                <a:ext uri="{FF2B5EF4-FFF2-40B4-BE49-F238E27FC236}">
                  <a16:creationId xmlns:a16="http://schemas.microsoft.com/office/drawing/2014/main" xmlns="" id="{B0465877-73E4-4083-AC8D-C17FC7AB936D}"/>
                </a:ext>
              </a:extLst>
            </p:cNvPr>
            <p:cNvSpPr>
              <a:spLocks/>
            </p:cNvSpPr>
            <p:nvPr/>
          </p:nvSpPr>
          <p:spPr bwMode="auto">
            <a:xfrm>
              <a:off x="2694984" y="1576614"/>
              <a:ext cx="1577"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72" name="Freeform 2347">
              <a:extLst>
                <a:ext uri="{FF2B5EF4-FFF2-40B4-BE49-F238E27FC236}">
                  <a16:creationId xmlns:a16="http://schemas.microsoft.com/office/drawing/2014/main" xmlns="" id="{B83B0B9C-F89A-40DA-B9C9-E02F92BE045A}"/>
                </a:ext>
              </a:extLst>
            </p:cNvPr>
            <p:cNvSpPr>
              <a:spLocks/>
            </p:cNvSpPr>
            <p:nvPr/>
          </p:nvSpPr>
          <p:spPr bwMode="auto">
            <a:xfrm>
              <a:off x="2696559" y="1447472"/>
              <a:ext cx="3151" cy="2807"/>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73" name="Freeform 2348">
              <a:extLst>
                <a:ext uri="{FF2B5EF4-FFF2-40B4-BE49-F238E27FC236}">
                  <a16:creationId xmlns:a16="http://schemas.microsoft.com/office/drawing/2014/main" xmlns="" id="{CE4490BB-D70A-46EA-8369-6722B2A62E37}"/>
                </a:ext>
              </a:extLst>
            </p:cNvPr>
            <p:cNvSpPr>
              <a:spLocks/>
            </p:cNvSpPr>
            <p:nvPr/>
          </p:nvSpPr>
          <p:spPr bwMode="auto">
            <a:xfrm>
              <a:off x="2696559" y="1447472"/>
              <a:ext cx="3151" cy="2807"/>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74" name="Freeform 2349">
              <a:extLst>
                <a:ext uri="{FF2B5EF4-FFF2-40B4-BE49-F238E27FC236}">
                  <a16:creationId xmlns:a16="http://schemas.microsoft.com/office/drawing/2014/main" xmlns="" id="{0C76631E-0762-49E1-B665-2C3C12A6AFA0}"/>
                </a:ext>
              </a:extLst>
            </p:cNvPr>
            <p:cNvSpPr>
              <a:spLocks/>
            </p:cNvSpPr>
            <p:nvPr/>
          </p:nvSpPr>
          <p:spPr bwMode="auto">
            <a:xfrm>
              <a:off x="2713892" y="1457297"/>
              <a:ext cx="3151"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75" name="Freeform 2350">
              <a:extLst>
                <a:ext uri="{FF2B5EF4-FFF2-40B4-BE49-F238E27FC236}">
                  <a16:creationId xmlns:a16="http://schemas.microsoft.com/office/drawing/2014/main" xmlns="" id="{16B87441-8516-4474-BC4C-EF505F9F7973}"/>
                </a:ext>
              </a:extLst>
            </p:cNvPr>
            <p:cNvSpPr>
              <a:spLocks/>
            </p:cNvSpPr>
            <p:nvPr/>
          </p:nvSpPr>
          <p:spPr bwMode="auto">
            <a:xfrm>
              <a:off x="2713892" y="1457297"/>
              <a:ext cx="3151"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76" name="Freeform 2351">
              <a:extLst>
                <a:ext uri="{FF2B5EF4-FFF2-40B4-BE49-F238E27FC236}">
                  <a16:creationId xmlns:a16="http://schemas.microsoft.com/office/drawing/2014/main" xmlns="" id="{32965DD0-4796-4FA9-B513-8B10241D4460}"/>
                </a:ext>
              </a:extLst>
            </p:cNvPr>
            <p:cNvSpPr>
              <a:spLocks/>
            </p:cNvSpPr>
            <p:nvPr/>
          </p:nvSpPr>
          <p:spPr bwMode="auto">
            <a:xfrm>
              <a:off x="2713892" y="1457297"/>
              <a:ext cx="3151"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77" name="Freeform 2352">
              <a:extLst>
                <a:ext uri="{FF2B5EF4-FFF2-40B4-BE49-F238E27FC236}">
                  <a16:creationId xmlns:a16="http://schemas.microsoft.com/office/drawing/2014/main" xmlns="" id="{9E21A31E-3B12-4ADA-AD8A-6C199FCA273F}"/>
                </a:ext>
              </a:extLst>
            </p:cNvPr>
            <p:cNvSpPr>
              <a:spLocks/>
            </p:cNvSpPr>
            <p:nvPr/>
          </p:nvSpPr>
          <p:spPr bwMode="auto">
            <a:xfrm>
              <a:off x="2718618" y="1457297"/>
              <a:ext cx="9453" cy="2807"/>
            </a:xfrm>
            <a:custGeom>
              <a:avLst/>
              <a:gdLst>
                <a:gd name="T0" fmla="*/ 2 w 3"/>
                <a:gd name="T1" fmla="*/ 1 h 1"/>
                <a:gd name="T2" fmla="*/ 3 w 3"/>
                <a:gd name="T3" fmla="*/ 0 h 1"/>
                <a:gd name="T4" fmla="*/ 0 w 3"/>
                <a:gd name="T5" fmla="*/ 1 h 1"/>
                <a:gd name="T6" fmla="*/ 2 w 3"/>
                <a:gd name="T7" fmla="*/ 1 h 1"/>
              </a:gdLst>
              <a:ahLst/>
              <a:cxnLst>
                <a:cxn ang="0">
                  <a:pos x="T0" y="T1"/>
                </a:cxn>
                <a:cxn ang="0">
                  <a:pos x="T2" y="T3"/>
                </a:cxn>
                <a:cxn ang="0">
                  <a:pos x="T4" y="T5"/>
                </a:cxn>
                <a:cxn ang="0">
                  <a:pos x="T6" y="T7"/>
                </a:cxn>
              </a:cxnLst>
              <a:rect l="0" t="0" r="r" b="b"/>
              <a:pathLst>
                <a:path w="3" h="1">
                  <a:moveTo>
                    <a:pt x="2" y="1"/>
                  </a:moveTo>
                  <a:cubicBezTo>
                    <a:pt x="2" y="1"/>
                    <a:pt x="3" y="1"/>
                    <a:pt x="3" y="0"/>
                  </a:cubicBezTo>
                  <a:cubicBezTo>
                    <a:pt x="2" y="0"/>
                    <a:pt x="1" y="1"/>
                    <a:pt x="0" y="1"/>
                  </a:cubicBezTo>
                  <a:cubicBezTo>
                    <a:pt x="1" y="1"/>
                    <a:pt x="1" y="1"/>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78" name="Freeform 2353">
              <a:extLst>
                <a:ext uri="{FF2B5EF4-FFF2-40B4-BE49-F238E27FC236}">
                  <a16:creationId xmlns:a16="http://schemas.microsoft.com/office/drawing/2014/main" xmlns="" id="{2D190434-642D-4CC1-B53E-8B30DD06C0F7}"/>
                </a:ext>
              </a:extLst>
            </p:cNvPr>
            <p:cNvSpPr>
              <a:spLocks/>
            </p:cNvSpPr>
            <p:nvPr/>
          </p:nvSpPr>
          <p:spPr bwMode="auto">
            <a:xfrm>
              <a:off x="2718618" y="1457297"/>
              <a:ext cx="9453" cy="2807"/>
            </a:xfrm>
            <a:custGeom>
              <a:avLst/>
              <a:gdLst>
                <a:gd name="T0" fmla="*/ 2 w 3"/>
                <a:gd name="T1" fmla="*/ 1 h 1"/>
                <a:gd name="T2" fmla="*/ 3 w 3"/>
                <a:gd name="T3" fmla="*/ 0 h 1"/>
                <a:gd name="T4" fmla="*/ 0 w 3"/>
                <a:gd name="T5" fmla="*/ 1 h 1"/>
                <a:gd name="T6" fmla="*/ 2 w 3"/>
                <a:gd name="T7" fmla="*/ 1 h 1"/>
              </a:gdLst>
              <a:ahLst/>
              <a:cxnLst>
                <a:cxn ang="0">
                  <a:pos x="T0" y="T1"/>
                </a:cxn>
                <a:cxn ang="0">
                  <a:pos x="T2" y="T3"/>
                </a:cxn>
                <a:cxn ang="0">
                  <a:pos x="T4" y="T5"/>
                </a:cxn>
                <a:cxn ang="0">
                  <a:pos x="T6" y="T7"/>
                </a:cxn>
              </a:cxnLst>
              <a:rect l="0" t="0" r="r" b="b"/>
              <a:pathLst>
                <a:path w="3" h="1">
                  <a:moveTo>
                    <a:pt x="2" y="1"/>
                  </a:moveTo>
                  <a:cubicBezTo>
                    <a:pt x="2" y="1"/>
                    <a:pt x="3" y="1"/>
                    <a:pt x="3" y="0"/>
                  </a:cubicBezTo>
                  <a:cubicBezTo>
                    <a:pt x="2" y="0"/>
                    <a:pt x="1" y="1"/>
                    <a:pt x="0" y="1"/>
                  </a:cubicBezTo>
                  <a:cubicBezTo>
                    <a:pt x="1" y="1"/>
                    <a:pt x="1" y="1"/>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79" name="Freeform 2354">
              <a:extLst>
                <a:ext uri="{FF2B5EF4-FFF2-40B4-BE49-F238E27FC236}">
                  <a16:creationId xmlns:a16="http://schemas.microsoft.com/office/drawing/2014/main" xmlns="" id="{6E22FE8E-5D23-4947-B2BA-512E19AC0E0B}"/>
                </a:ext>
              </a:extLst>
            </p:cNvPr>
            <p:cNvSpPr>
              <a:spLocks/>
            </p:cNvSpPr>
            <p:nvPr/>
          </p:nvSpPr>
          <p:spPr bwMode="auto">
            <a:xfrm>
              <a:off x="2739102" y="1460104"/>
              <a:ext cx="3151" cy="2807"/>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80" name="Freeform 2355">
              <a:extLst>
                <a:ext uri="{FF2B5EF4-FFF2-40B4-BE49-F238E27FC236}">
                  <a16:creationId xmlns:a16="http://schemas.microsoft.com/office/drawing/2014/main" xmlns="" id="{53395EBE-69A6-4A32-BF72-CA091479F922}"/>
                </a:ext>
              </a:extLst>
            </p:cNvPr>
            <p:cNvSpPr>
              <a:spLocks/>
            </p:cNvSpPr>
            <p:nvPr/>
          </p:nvSpPr>
          <p:spPr bwMode="auto">
            <a:xfrm>
              <a:off x="2739102" y="1460104"/>
              <a:ext cx="3151" cy="2807"/>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81" name="Freeform 2356">
              <a:extLst>
                <a:ext uri="{FF2B5EF4-FFF2-40B4-BE49-F238E27FC236}">
                  <a16:creationId xmlns:a16="http://schemas.microsoft.com/office/drawing/2014/main" xmlns="" id="{DD2E958C-AA07-4C91-831E-1B6E26EBCC89}"/>
                </a:ext>
              </a:extLst>
            </p:cNvPr>
            <p:cNvSpPr>
              <a:spLocks/>
            </p:cNvSpPr>
            <p:nvPr/>
          </p:nvSpPr>
          <p:spPr bwMode="auto">
            <a:xfrm>
              <a:off x="2764313" y="1475546"/>
              <a:ext cx="4727" cy="1404"/>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0" y="1"/>
                  </a:cubicBezTo>
                  <a:cubicBezTo>
                    <a:pt x="0" y="1"/>
                    <a:pt x="1" y="1"/>
                    <a:pt x="2" y="1"/>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82" name="Freeform 2357">
              <a:extLst>
                <a:ext uri="{FF2B5EF4-FFF2-40B4-BE49-F238E27FC236}">
                  <a16:creationId xmlns:a16="http://schemas.microsoft.com/office/drawing/2014/main" xmlns="" id="{4EF4BAA6-C149-48AD-8ABF-8890E662390D}"/>
                </a:ext>
              </a:extLst>
            </p:cNvPr>
            <p:cNvSpPr>
              <a:spLocks/>
            </p:cNvSpPr>
            <p:nvPr/>
          </p:nvSpPr>
          <p:spPr bwMode="auto">
            <a:xfrm>
              <a:off x="2764313" y="1475546"/>
              <a:ext cx="4727" cy="1404"/>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0" y="1"/>
                  </a:cubicBezTo>
                  <a:cubicBezTo>
                    <a:pt x="0" y="1"/>
                    <a:pt x="1" y="1"/>
                    <a:pt x="2" y="1"/>
                  </a:cubicBezTo>
                  <a:cubicBezTo>
                    <a:pt x="1"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83" name="Freeform 2358">
              <a:extLst>
                <a:ext uri="{FF2B5EF4-FFF2-40B4-BE49-F238E27FC236}">
                  <a16:creationId xmlns:a16="http://schemas.microsoft.com/office/drawing/2014/main" xmlns="" id="{DC45C5CE-DE8E-411A-87D2-0DE9549B0575}"/>
                </a:ext>
              </a:extLst>
            </p:cNvPr>
            <p:cNvSpPr>
              <a:spLocks/>
            </p:cNvSpPr>
            <p:nvPr/>
          </p:nvSpPr>
          <p:spPr bwMode="auto">
            <a:xfrm>
              <a:off x="2764313" y="1479757"/>
              <a:ext cx="11030" cy="2807"/>
            </a:xfrm>
            <a:custGeom>
              <a:avLst/>
              <a:gdLst>
                <a:gd name="T0" fmla="*/ 3 w 4"/>
                <a:gd name="T1" fmla="*/ 1 h 1"/>
                <a:gd name="T2" fmla="*/ 4 w 4"/>
                <a:gd name="T3" fmla="*/ 1 h 1"/>
                <a:gd name="T4" fmla="*/ 0 w 4"/>
                <a:gd name="T5" fmla="*/ 1 h 1"/>
                <a:gd name="T6" fmla="*/ 3 w 4"/>
                <a:gd name="T7" fmla="*/ 1 h 1"/>
              </a:gdLst>
              <a:ahLst/>
              <a:cxnLst>
                <a:cxn ang="0">
                  <a:pos x="T0" y="T1"/>
                </a:cxn>
                <a:cxn ang="0">
                  <a:pos x="T2" y="T3"/>
                </a:cxn>
                <a:cxn ang="0">
                  <a:pos x="T4" y="T5"/>
                </a:cxn>
                <a:cxn ang="0">
                  <a:pos x="T6" y="T7"/>
                </a:cxn>
              </a:cxnLst>
              <a:rect l="0" t="0" r="r" b="b"/>
              <a:pathLst>
                <a:path w="4" h="1">
                  <a:moveTo>
                    <a:pt x="3" y="1"/>
                  </a:moveTo>
                  <a:cubicBezTo>
                    <a:pt x="4" y="1"/>
                    <a:pt x="4" y="1"/>
                    <a:pt x="4" y="1"/>
                  </a:cubicBezTo>
                  <a:cubicBezTo>
                    <a:pt x="2" y="1"/>
                    <a:pt x="1" y="0"/>
                    <a:pt x="0" y="1"/>
                  </a:cubicBezTo>
                  <a:cubicBezTo>
                    <a:pt x="1" y="1"/>
                    <a:pt x="2" y="1"/>
                    <a:pt x="3"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84" name="Freeform 2359">
              <a:extLst>
                <a:ext uri="{FF2B5EF4-FFF2-40B4-BE49-F238E27FC236}">
                  <a16:creationId xmlns:a16="http://schemas.microsoft.com/office/drawing/2014/main" xmlns="" id="{74E663D6-33FC-4A8C-BA9E-128D18F840F5}"/>
                </a:ext>
              </a:extLst>
            </p:cNvPr>
            <p:cNvSpPr>
              <a:spLocks/>
            </p:cNvSpPr>
            <p:nvPr/>
          </p:nvSpPr>
          <p:spPr bwMode="auto">
            <a:xfrm>
              <a:off x="2764313" y="1479757"/>
              <a:ext cx="11030" cy="2807"/>
            </a:xfrm>
            <a:custGeom>
              <a:avLst/>
              <a:gdLst>
                <a:gd name="T0" fmla="*/ 3 w 4"/>
                <a:gd name="T1" fmla="*/ 1 h 1"/>
                <a:gd name="T2" fmla="*/ 4 w 4"/>
                <a:gd name="T3" fmla="*/ 1 h 1"/>
                <a:gd name="T4" fmla="*/ 0 w 4"/>
                <a:gd name="T5" fmla="*/ 1 h 1"/>
                <a:gd name="T6" fmla="*/ 3 w 4"/>
                <a:gd name="T7" fmla="*/ 1 h 1"/>
              </a:gdLst>
              <a:ahLst/>
              <a:cxnLst>
                <a:cxn ang="0">
                  <a:pos x="T0" y="T1"/>
                </a:cxn>
                <a:cxn ang="0">
                  <a:pos x="T2" y="T3"/>
                </a:cxn>
                <a:cxn ang="0">
                  <a:pos x="T4" y="T5"/>
                </a:cxn>
                <a:cxn ang="0">
                  <a:pos x="T6" y="T7"/>
                </a:cxn>
              </a:cxnLst>
              <a:rect l="0" t="0" r="r" b="b"/>
              <a:pathLst>
                <a:path w="4" h="1">
                  <a:moveTo>
                    <a:pt x="3" y="1"/>
                  </a:moveTo>
                  <a:cubicBezTo>
                    <a:pt x="4" y="1"/>
                    <a:pt x="4" y="1"/>
                    <a:pt x="4" y="1"/>
                  </a:cubicBezTo>
                  <a:cubicBezTo>
                    <a:pt x="2" y="1"/>
                    <a:pt x="1" y="0"/>
                    <a:pt x="0" y="1"/>
                  </a:cubicBezTo>
                  <a:cubicBezTo>
                    <a:pt x="1" y="1"/>
                    <a:pt x="2" y="1"/>
                    <a:pt x="3"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85" name="Freeform 2360">
              <a:extLst>
                <a:ext uri="{FF2B5EF4-FFF2-40B4-BE49-F238E27FC236}">
                  <a16:creationId xmlns:a16="http://schemas.microsoft.com/office/drawing/2014/main" xmlns="" id="{2236F68B-9A0B-4BBC-BA6A-4C262BFD0D2A}"/>
                </a:ext>
              </a:extLst>
            </p:cNvPr>
            <p:cNvSpPr>
              <a:spLocks/>
            </p:cNvSpPr>
            <p:nvPr/>
          </p:nvSpPr>
          <p:spPr bwMode="auto">
            <a:xfrm>
              <a:off x="2765887" y="1521868"/>
              <a:ext cx="6303" cy="5615"/>
            </a:xfrm>
            <a:custGeom>
              <a:avLst/>
              <a:gdLst>
                <a:gd name="T0" fmla="*/ 1 w 2"/>
                <a:gd name="T1" fmla="*/ 0 h 2"/>
                <a:gd name="T2" fmla="*/ 0 w 2"/>
                <a:gd name="T3" fmla="*/ 1 h 2"/>
                <a:gd name="T4" fmla="*/ 1 w 2"/>
                <a:gd name="T5" fmla="*/ 0 h 2"/>
              </a:gdLst>
              <a:ahLst/>
              <a:cxnLst>
                <a:cxn ang="0">
                  <a:pos x="T0" y="T1"/>
                </a:cxn>
                <a:cxn ang="0">
                  <a:pos x="T2" y="T3"/>
                </a:cxn>
                <a:cxn ang="0">
                  <a:pos x="T4" y="T5"/>
                </a:cxn>
              </a:cxnLst>
              <a:rect l="0" t="0" r="r" b="b"/>
              <a:pathLst>
                <a:path w="2" h="2">
                  <a:moveTo>
                    <a:pt x="1" y="0"/>
                  </a:moveTo>
                  <a:cubicBezTo>
                    <a:pt x="1" y="0"/>
                    <a:pt x="0" y="0"/>
                    <a:pt x="0" y="1"/>
                  </a:cubicBezTo>
                  <a:cubicBezTo>
                    <a:pt x="0" y="2"/>
                    <a:pt x="2" y="2"/>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86" name="Freeform 2361">
              <a:extLst>
                <a:ext uri="{FF2B5EF4-FFF2-40B4-BE49-F238E27FC236}">
                  <a16:creationId xmlns:a16="http://schemas.microsoft.com/office/drawing/2014/main" xmlns="" id="{60047FEB-267F-44EF-92C7-5E37EF7FADED}"/>
                </a:ext>
              </a:extLst>
            </p:cNvPr>
            <p:cNvSpPr>
              <a:spLocks/>
            </p:cNvSpPr>
            <p:nvPr/>
          </p:nvSpPr>
          <p:spPr bwMode="auto">
            <a:xfrm>
              <a:off x="2765887" y="1521868"/>
              <a:ext cx="6303" cy="5615"/>
            </a:xfrm>
            <a:custGeom>
              <a:avLst/>
              <a:gdLst>
                <a:gd name="T0" fmla="*/ 1 w 2"/>
                <a:gd name="T1" fmla="*/ 0 h 2"/>
                <a:gd name="T2" fmla="*/ 0 w 2"/>
                <a:gd name="T3" fmla="*/ 1 h 2"/>
                <a:gd name="T4" fmla="*/ 1 w 2"/>
                <a:gd name="T5" fmla="*/ 0 h 2"/>
              </a:gdLst>
              <a:ahLst/>
              <a:cxnLst>
                <a:cxn ang="0">
                  <a:pos x="T0" y="T1"/>
                </a:cxn>
                <a:cxn ang="0">
                  <a:pos x="T2" y="T3"/>
                </a:cxn>
                <a:cxn ang="0">
                  <a:pos x="T4" y="T5"/>
                </a:cxn>
              </a:cxnLst>
              <a:rect l="0" t="0" r="r" b="b"/>
              <a:pathLst>
                <a:path w="2" h="2">
                  <a:moveTo>
                    <a:pt x="1" y="0"/>
                  </a:moveTo>
                  <a:cubicBezTo>
                    <a:pt x="1" y="0"/>
                    <a:pt x="0" y="0"/>
                    <a:pt x="0" y="1"/>
                  </a:cubicBezTo>
                  <a:cubicBezTo>
                    <a:pt x="0" y="2"/>
                    <a:pt x="2" y="2"/>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87" name="Freeform 2362">
              <a:extLst>
                <a:ext uri="{FF2B5EF4-FFF2-40B4-BE49-F238E27FC236}">
                  <a16:creationId xmlns:a16="http://schemas.microsoft.com/office/drawing/2014/main" xmlns="" id="{0E20B6A8-584F-4FCB-8DFD-AE84A180CFAB}"/>
                </a:ext>
              </a:extLst>
            </p:cNvPr>
            <p:cNvSpPr>
              <a:spLocks/>
            </p:cNvSpPr>
            <p:nvPr/>
          </p:nvSpPr>
          <p:spPr bwMode="auto">
            <a:xfrm>
              <a:off x="2775342" y="1488180"/>
              <a:ext cx="1577"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88" name="Freeform 2363">
              <a:extLst>
                <a:ext uri="{FF2B5EF4-FFF2-40B4-BE49-F238E27FC236}">
                  <a16:creationId xmlns:a16="http://schemas.microsoft.com/office/drawing/2014/main" xmlns="" id="{8796BD88-F49F-4658-A079-2EB40A3C62B5}"/>
                </a:ext>
              </a:extLst>
            </p:cNvPr>
            <p:cNvSpPr>
              <a:spLocks/>
            </p:cNvSpPr>
            <p:nvPr/>
          </p:nvSpPr>
          <p:spPr bwMode="auto">
            <a:xfrm>
              <a:off x="2775342" y="1488180"/>
              <a:ext cx="1577"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89" name="Freeform 2364">
              <a:extLst>
                <a:ext uri="{FF2B5EF4-FFF2-40B4-BE49-F238E27FC236}">
                  <a16:creationId xmlns:a16="http://schemas.microsoft.com/office/drawing/2014/main" xmlns="" id="{835F5BE6-C2C9-46BC-BEDF-41849ECED2B1}"/>
                </a:ext>
              </a:extLst>
            </p:cNvPr>
            <p:cNvSpPr>
              <a:spLocks/>
            </p:cNvSpPr>
            <p:nvPr/>
          </p:nvSpPr>
          <p:spPr bwMode="auto">
            <a:xfrm>
              <a:off x="2775342" y="1488180"/>
              <a:ext cx="1577"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90" name="Freeform 2365">
              <a:extLst>
                <a:ext uri="{FF2B5EF4-FFF2-40B4-BE49-F238E27FC236}">
                  <a16:creationId xmlns:a16="http://schemas.microsoft.com/office/drawing/2014/main" xmlns="" id="{1794D49E-F685-4CDD-9C6E-CCDC9CEE00DE}"/>
                </a:ext>
              </a:extLst>
            </p:cNvPr>
            <p:cNvSpPr>
              <a:spLocks/>
            </p:cNvSpPr>
            <p:nvPr/>
          </p:nvSpPr>
          <p:spPr bwMode="auto">
            <a:xfrm>
              <a:off x="2775342" y="1488180"/>
              <a:ext cx="1577" cy="140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91" name="Freeform 2366">
              <a:extLst>
                <a:ext uri="{FF2B5EF4-FFF2-40B4-BE49-F238E27FC236}">
                  <a16:creationId xmlns:a16="http://schemas.microsoft.com/office/drawing/2014/main" xmlns="" id="{6050ADDB-6D77-40BC-A822-CA905173E717}"/>
                </a:ext>
              </a:extLst>
            </p:cNvPr>
            <p:cNvSpPr>
              <a:spLocks/>
            </p:cNvSpPr>
            <p:nvPr/>
          </p:nvSpPr>
          <p:spPr bwMode="auto">
            <a:xfrm>
              <a:off x="2775342" y="1488180"/>
              <a:ext cx="1577" cy="140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92" name="Freeform 2367">
              <a:extLst>
                <a:ext uri="{FF2B5EF4-FFF2-40B4-BE49-F238E27FC236}">
                  <a16:creationId xmlns:a16="http://schemas.microsoft.com/office/drawing/2014/main" xmlns="" id="{E0F29F6E-57ED-456A-B28E-981A8EF44C61}"/>
                </a:ext>
              </a:extLst>
            </p:cNvPr>
            <p:cNvSpPr>
              <a:spLocks/>
            </p:cNvSpPr>
            <p:nvPr/>
          </p:nvSpPr>
          <p:spPr bwMode="auto">
            <a:xfrm>
              <a:off x="2776917" y="1509235"/>
              <a:ext cx="315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93" name="Freeform 2368">
              <a:extLst>
                <a:ext uri="{FF2B5EF4-FFF2-40B4-BE49-F238E27FC236}">
                  <a16:creationId xmlns:a16="http://schemas.microsoft.com/office/drawing/2014/main" xmlns="" id="{4F7B4D88-7F21-4C21-BF1E-146C786E687D}"/>
                </a:ext>
              </a:extLst>
            </p:cNvPr>
            <p:cNvSpPr>
              <a:spLocks/>
            </p:cNvSpPr>
            <p:nvPr/>
          </p:nvSpPr>
          <p:spPr bwMode="auto">
            <a:xfrm>
              <a:off x="2776917" y="1509235"/>
              <a:ext cx="315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94" name="Freeform 2369">
              <a:extLst>
                <a:ext uri="{FF2B5EF4-FFF2-40B4-BE49-F238E27FC236}">
                  <a16:creationId xmlns:a16="http://schemas.microsoft.com/office/drawing/2014/main" xmlns="" id="{C653156D-B427-4B3F-9147-43C39198C917}"/>
                </a:ext>
              </a:extLst>
            </p:cNvPr>
            <p:cNvSpPr>
              <a:spLocks/>
            </p:cNvSpPr>
            <p:nvPr/>
          </p:nvSpPr>
          <p:spPr bwMode="auto">
            <a:xfrm>
              <a:off x="2780069" y="1485372"/>
              <a:ext cx="11030" cy="4212"/>
            </a:xfrm>
            <a:custGeom>
              <a:avLst/>
              <a:gdLst>
                <a:gd name="T0" fmla="*/ 0 w 4"/>
                <a:gd name="T1" fmla="*/ 2 h 2"/>
                <a:gd name="T2" fmla="*/ 4 w 4"/>
                <a:gd name="T3" fmla="*/ 0 h 2"/>
                <a:gd name="T4" fmla="*/ 0 w 4"/>
                <a:gd name="T5" fmla="*/ 2 h 2"/>
              </a:gdLst>
              <a:ahLst/>
              <a:cxnLst>
                <a:cxn ang="0">
                  <a:pos x="T0" y="T1"/>
                </a:cxn>
                <a:cxn ang="0">
                  <a:pos x="T2" y="T3"/>
                </a:cxn>
                <a:cxn ang="0">
                  <a:pos x="T4" y="T5"/>
                </a:cxn>
              </a:cxnLst>
              <a:rect l="0" t="0" r="r" b="b"/>
              <a:pathLst>
                <a:path w="4" h="2">
                  <a:moveTo>
                    <a:pt x="0" y="2"/>
                  </a:moveTo>
                  <a:cubicBezTo>
                    <a:pt x="1" y="2"/>
                    <a:pt x="3" y="1"/>
                    <a:pt x="4" y="0"/>
                  </a:cubicBezTo>
                  <a:cubicBezTo>
                    <a:pt x="2" y="0"/>
                    <a:pt x="1" y="1"/>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95" name="Freeform 2370">
              <a:extLst>
                <a:ext uri="{FF2B5EF4-FFF2-40B4-BE49-F238E27FC236}">
                  <a16:creationId xmlns:a16="http://schemas.microsoft.com/office/drawing/2014/main" xmlns="" id="{90512A53-A27A-462C-895A-5F0A4D7B2A59}"/>
                </a:ext>
              </a:extLst>
            </p:cNvPr>
            <p:cNvSpPr>
              <a:spLocks/>
            </p:cNvSpPr>
            <p:nvPr/>
          </p:nvSpPr>
          <p:spPr bwMode="auto">
            <a:xfrm>
              <a:off x="2780069" y="1485372"/>
              <a:ext cx="11030" cy="4212"/>
            </a:xfrm>
            <a:custGeom>
              <a:avLst/>
              <a:gdLst>
                <a:gd name="T0" fmla="*/ 0 w 4"/>
                <a:gd name="T1" fmla="*/ 2 h 2"/>
                <a:gd name="T2" fmla="*/ 4 w 4"/>
                <a:gd name="T3" fmla="*/ 0 h 2"/>
                <a:gd name="T4" fmla="*/ 0 w 4"/>
                <a:gd name="T5" fmla="*/ 2 h 2"/>
              </a:gdLst>
              <a:ahLst/>
              <a:cxnLst>
                <a:cxn ang="0">
                  <a:pos x="T0" y="T1"/>
                </a:cxn>
                <a:cxn ang="0">
                  <a:pos x="T2" y="T3"/>
                </a:cxn>
                <a:cxn ang="0">
                  <a:pos x="T4" y="T5"/>
                </a:cxn>
              </a:cxnLst>
              <a:rect l="0" t="0" r="r" b="b"/>
              <a:pathLst>
                <a:path w="4" h="2">
                  <a:moveTo>
                    <a:pt x="0" y="2"/>
                  </a:moveTo>
                  <a:cubicBezTo>
                    <a:pt x="1" y="2"/>
                    <a:pt x="3" y="1"/>
                    <a:pt x="4" y="0"/>
                  </a:cubicBezTo>
                  <a:cubicBezTo>
                    <a:pt x="2" y="0"/>
                    <a:pt x="1" y="1"/>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96" name="Freeform 2371">
              <a:extLst>
                <a:ext uri="{FF2B5EF4-FFF2-40B4-BE49-F238E27FC236}">
                  <a16:creationId xmlns:a16="http://schemas.microsoft.com/office/drawing/2014/main" xmlns="" id="{506E2213-1F91-43C5-AA4F-36C8A19A68D1}"/>
                </a:ext>
              </a:extLst>
            </p:cNvPr>
            <p:cNvSpPr>
              <a:spLocks/>
            </p:cNvSpPr>
            <p:nvPr/>
          </p:nvSpPr>
          <p:spPr bwMode="auto">
            <a:xfrm>
              <a:off x="2789523" y="1485372"/>
              <a:ext cx="1577"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97" name="Freeform 2372">
              <a:extLst>
                <a:ext uri="{FF2B5EF4-FFF2-40B4-BE49-F238E27FC236}">
                  <a16:creationId xmlns:a16="http://schemas.microsoft.com/office/drawing/2014/main" xmlns="" id="{10353301-FFF3-455F-848F-5227D3291C06}"/>
                </a:ext>
              </a:extLst>
            </p:cNvPr>
            <p:cNvSpPr>
              <a:spLocks/>
            </p:cNvSpPr>
            <p:nvPr/>
          </p:nvSpPr>
          <p:spPr bwMode="auto">
            <a:xfrm>
              <a:off x="2789523" y="1485372"/>
              <a:ext cx="1577"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98" name="Freeform 2373">
              <a:extLst>
                <a:ext uri="{FF2B5EF4-FFF2-40B4-BE49-F238E27FC236}">
                  <a16:creationId xmlns:a16="http://schemas.microsoft.com/office/drawing/2014/main" xmlns="" id="{0A700575-799B-42B5-BD82-A0E2510855AC}"/>
                </a:ext>
              </a:extLst>
            </p:cNvPr>
            <p:cNvSpPr>
              <a:spLocks/>
            </p:cNvSpPr>
            <p:nvPr/>
          </p:nvSpPr>
          <p:spPr bwMode="auto">
            <a:xfrm>
              <a:off x="2474394" y="1554154"/>
              <a:ext cx="3151" cy="2807"/>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0" y="1"/>
                  </a:cubicBezTo>
                  <a:cubicBezTo>
                    <a:pt x="1" y="1"/>
                    <a:pt x="1" y="1"/>
                    <a:pt x="1" y="1"/>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399" name="Freeform 2374">
              <a:extLst>
                <a:ext uri="{FF2B5EF4-FFF2-40B4-BE49-F238E27FC236}">
                  <a16:creationId xmlns:a16="http://schemas.microsoft.com/office/drawing/2014/main" xmlns="" id="{7B4EC134-4037-4243-A8E6-7FA236DE59DA}"/>
                </a:ext>
              </a:extLst>
            </p:cNvPr>
            <p:cNvSpPr>
              <a:spLocks/>
            </p:cNvSpPr>
            <p:nvPr/>
          </p:nvSpPr>
          <p:spPr bwMode="auto">
            <a:xfrm>
              <a:off x="2474394" y="1554154"/>
              <a:ext cx="3151" cy="2807"/>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0" y="1"/>
                  </a:cubicBezTo>
                  <a:cubicBezTo>
                    <a:pt x="1" y="1"/>
                    <a:pt x="1" y="1"/>
                    <a:pt x="1" y="1"/>
                  </a:cubicBezTo>
                  <a:cubicBezTo>
                    <a:pt x="1"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00" name="Freeform 2375">
              <a:extLst>
                <a:ext uri="{FF2B5EF4-FFF2-40B4-BE49-F238E27FC236}">
                  <a16:creationId xmlns:a16="http://schemas.microsoft.com/office/drawing/2014/main" xmlns="" id="{8DB8319A-C098-42F6-A2C5-320138D22B78}"/>
                </a:ext>
              </a:extLst>
            </p:cNvPr>
            <p:cNvSpPr>
              <a:spLocks/>
            </p:cNvSpPr>
            <p:nvPr/>
          </p:nvSpPr>
          <p:spPr bwMode="auto">
            <a:xfrm>
              <a:off x="2491726" y="1554154"/>
              <a:ext cx="4727" cy="561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0"/>
                    <a:pt x="1" y="1"/>
                    <a:pt x="0" y="2"/>
                  </a:cubicBezTo>
                  <a:cubicBezTo>
                    <a:pt x="1" y="2"/>
                    <a:pt x="1" y="0"/>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01" name="Freeform 2376">
              <a:extLst>
                <a:ext uri="{FF2B5EF4-FFF2-40B4-BE49-F238E27FC236}">
                  <a16:creationId xmlns:a16="http://schemas.microsoft.com/office/drawing/2014/main" xmlns="" id="{DC53723F-FDF1-43CE-BDEB-06A499E33371}"/>
                </a:ext>
              </a:extLst>
            </p:cNvPr>
            <p:cNvSpPr>
              <a:spLocks/>
            </p:cNvSpPr>
            <p:nvPr/>
          </p:nvSpPr>
          <p:spPr bwMode="auto">
            <a:xfrm>
              <a:off x="2491726" y="1554154"/>
              <a:ext cx="4727" cy="561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0"/>
                    <a:pt x="1" y="1"/>
                    <a:pt x="0" y="2"/>
                  </a:cubicBezTo>
                  <a:cubicBezTo>
                    <a:pt x="1" y="2"/>
                    <a:pt x="1" y="0"/>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02" name="Freeform 2377">
              <a:extLst>
                <a:ext uri="{FF2B5EF4-FFF2-40B4-BE49-F238E27FC236}">
                  <a16:creationId xmlns:a16="http://schemas.microsoft.com/office/drawing/2014/main" xmlns="" id="{97181B9F-A7AC-496E-A16D-217DF66D21CD}"/>
                </a:ext>
              </a:extLst>
            </p:cNvPr>
            <p:cNvSpPr>
              <a:spLocks/>
            </p:cNvSpPr>
            <p:nvPr/>
          </p:nvSpPr>
          <p:spPr bwMode="auto">
            <a:xfrm>
              <a:off x="2518512" y="1596266"/>
              <a:ext cx="17333" cy="12634"/>
            </a:xfrm>
            <a:custGeom>
              <a:avLst/>
              <a:gdLst>
                <a:gd name="T0" fmla="*/ 4 w 6"/>
                <a:gd name="T1" fmla="*/ 2 h 5"/>
                <a:gd name="T2" fmla="*/ 0 w 6"/>
                <a:gd name="T3" fmla="*/ 2 h 5"/>
                <a:gd name="T4" fmla="*/ 2 w 6"/>
                <a:gd name="T5" fmla="*/ 2 h 5"/>
                <a:gd name="T6" fmla="*/ 3 w 6"/>
                <a:gd name="T7" fmla="*/ 4 h 5"/>
                <a:gd name="T8" fmla="*/ 4 w 6"/>
                <a:gd name="T9" fmla="*/ 2 h 5"/>
              </a:gdLst>
              <a:ahLst/>
              <a:cxnLst>
                <a:cxn ang="0">
                  <a:pos x="T0" y="T1"/>
                </a:cxn>
                <a:cxn ang="0">
                  <a:pos x="T2" y="T3"/>
                </a:cxn>
                <a:cxn ang="0">
                  <a:pos x="T4" y="T5"/>
                </a:cxn>
                <a:cxn ang="0">
                  <a:pos x="T6" y="T7"/>
                </a:cxn>
                <a:cxn ang="0">
                  <a:pos x="T8" y="T9"/>
                </a:cxn>
              </a:cxnLst>
              <a:rect l="0" t="0" r="r" b="b"/>
              <a:pathLst>
                <a:path w="6" h="5">
                  <a:moveTo>
                    <a:pt x="4" y="2"/>
                  </a:moveTo>
                  <a:cubicBezTo>
                    <a:pt x="3" y="1"/>
                    <a:pt x="1" y="0"/>
                    <a:pt x="0" y="2"/>
                  </a:cubicBezTo>
                  <a:cubicBezTo>
                    <a:pt x="1" y="1"/>
                    <a:pt x="1" y="2"/>
                    <a:pt x="2" y="2"/>
                  </a:cubicBezTo>
                  <a:cubicBezTo>
                    <a:pt x="0" y="2"/>
                    <a:pt x="1" y="5"/>
                    <a:pt x="3" y="4"/>
                  </a:cubicBezTo>
                  <a:cubicBezTo>
                    <a:pt x="5" y="4"/>
                    <a:pt x="6" y="2"/>
                    <a:pt x="4"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03" name="Freeform 2378">
              <a:extLst>
                <a:ext uri="{FF2B5EF4-FFF2-40B4-BE49-F238E27FC236}">
                  <a16:creationId xmlns:a16="http://schemas.microsoft.com/office/drawing/2014/main" xmlns="" id="{E283E746-BF5A-4E51-840C-25CF28E2D4AB}"/>
                </a:ext>
              </a:extLst>
            </p:cNvPr>
            <p:cNvSpPr>
              <a:spLocks/>
            </p:cNvSpPr>
            <p:nvPr/>
          </p:nvSpPr>
          <p:spPr bwMode="auto">
            <a:xfrm>
              <a:off x="2518512" y="1596266"/>
              <a:ext cx="17333" cy="12634"/>
            </a:xfrm>
            <a:custGeom>
              <a:avLst/>
              <a:gdLst>
                <a:gd name="T0" fmla="*/ 4 w 6"/>
                <a:gd name="T1" fmla="*/ 2 h 5"/>
                <a:gd name="T2" fmla="*/ 0 w 6"/>
                <a:gd name="T3" fmla="*/ 2 h 5"/>
                <a:gd name="T4" fmla="*/ 2 w 6"/>
                <a:gd name="T5" fmla="*/ 2 h 5"/>
                <a:gd name="T6" fmla="*/ 3 w 6"/>
                <a:gd name="T7" fmla="*/ 4 h 5"/>
                <a:gd name="T8" fmla="*/ 4 w 6"/>
                <a:gd name="T9" fmla="*/ 2 h 5"/>
              </a:gdLst>
              <a:ahLst/>
              <a:cxnLst>
                <a:cxn ang="0">
                  <a:pos x="T0" y="T1"/>
                </a:cxn>
                <a:cxn ang="0">
                  <a:pos x="T2" y="T3"/>
                </a:cxn>
                <a:cxn ang="0">
                  <a:pos x="T4" y="T5"/>
                </a:cxn>
                <a:cxn ang="0">
                  <a:pos x="T6" y="T7"/>
                </a:cxn>
                <a:cxn ang="0">
                  <a:pos x="T8" y="T9"/>
                </a:cxn>
              </a:cxnLst>
              <a:rect l="0" t="0" r="r" b="b"/>
              <a:pathLst>
                <a:path w="6" h="5">
                  <a:moveTo>
                    <a:pt x="4" y="2"/>
                  </a:moveTo>
                  <a:cubicBezTo>
                    <a:pt x="3" y="1"/>
                    <a:pt x="1" y="0"/>
                    <a:pt x="0" y="2"/>
                  </a:cubicBezTo>
                  <a:cubicBezTo>
                    <a:pt x="1" y="1"/>
                    <a:pt x="1" y="2"/>
                    <a:pt x="2" y="2"/>
                  </a:cubicBezTo>
                  <a:cubicBezTo>
                    <a:pt x="0" y="2"/>
                    <a:pt x="1" y="5"/>
                    <a:pt x="3" y="4"/>
                  </a:cubicBezTo>
                  <a:cubicBezTo>
                    <a:pt x="5" y="4"/>
                    <a:pt x="6" y="2"/>
                    <a:pt x="4"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04" name="Freeform 2379">
              <a:extLst>
                <a:ext uri="{FF2B5EF4-FFF2-40B4-BE49-F238E27FC236}">
                  <a16:creationId xmlns:a16="http://schemas.microsoft.com/office/drawing/2014/main" xmlns="" id="{18B9A80A-87B5-45C8-AEFF-3BE620D9B616}"/>
                </a:ext>
              </a:extLst>
            </p:cNvPr>
            <p:cNvSpPr>
              <a:spLocks/>
            </p:cNvSpPr>
            <p:nvPr/>
          </p:nvSpPr>
          <p:spPr bwMode="auto">
            <a:xfrm>
              <a:off x="2518512" y="1596266"/>
              <a:ext cx="3151" cy="2807"/>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1"/>
                    <a:pt x="1" y="0"/>
                  </a:cubicBezTo>
                  <a:cubicBezTo>
                    <a:pt x="1" y="0"/>
                    <a:pt x="1"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05" name="Freeform 2380">
              <a:extLst>
                <a:ext uri="{FF2B5EF4-FFF2-40B4-BE49-F238E27FC236}">
                  <a16:creationId xmlns:a16="http://schemas.microsoft.com/office/drawing/2014/main" xmlns="" id="{77BA07C9-C046-4A9F-ACC5-B86D197B53A9}"/>
                </a:ext>
              </a:extLst>
            </p:cNvPr>
            <p:cNvSpPr>
              <a:spLocks/>
            </p:cNvSpPr>
            <p:nvPr/>
          </p:nvSpPr>
          <p:spPr bwMode="auto">
            <a:xfrm>
              <a:off x="2518512" y="1596266"/>
              <a:ext cx="3151" cy="2807"/>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1"/>
                    <a:pt x="1" y="0"/>
                  </a:cubicBezTo>
                  <a:cubicBezTo>
                    <a:pt x="1" y="0"/>
                    <a:pt x="1"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06" name="Freeform 2381">
              <a:extLst>
                <a:ext uri="{FF2B5EF4-FFF2-40B4-BE49-F238E27FC236}">
                  <a16:creationId xmlns:a16="http://schemas.microsoft.com/office/drawing/2014/main" xmlns="" id="{3A370B7C-306D-461D-AEB5-66275ACAE699}"/>
                </a:ext>
              </a:extLst>
            </p:cNvPr>
            <p:cNvSpPr>
              <a:spLocks/>
            </p:cNvSpPr>
            <p:nvPr/>
          </p:nvSpPr>
          <p:spPr bwMode="auto">
            <a:xfrm>
              <a:off x="2518512" y="1596266"/>
              <a:ext cx="315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07" name="Freeform 2382">
              <a:extLst>
                <a:ext uri="{FF2B5EF4-FFF2-40B4-BE49-F238E27FC236}">
                  <a16:creationId xmlns:a16="http://schemas.microsoft.com/office/drawing/2014/main" xmlns="" id="{DBA83A9C-5919-43D0-BF4F-B3F0E7FC7152}"/>
                </a:ext>
              </a:extLst>
            </p:cNvPr>
            <p:cNvSpPr>
              <a:spLocks/>
            </p:cNvSpPr>
            <p:nvPr/>
          </p:nvSpPr>
          <p:spPr bwMode="auto">
            <a:xfrm>
              <a:off x="2518512" y="1596266"/>
              <a:ext cx="315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08" name="Freeform 2383">
              <a:extLst>
                <a:ext uri="{FF2B5EF4-FFF2-40B4-BE49-F238E27FC236}">
                  <a16:creationId xmlns:a16="http://schemas.microsoft.com/office/drawing/2014/main" xmlns="" id="{8C591FF2-2304-4868-B42E-2B9E24430E06}"/>
                </a:ext>
              </a:extLst>
            </p:cNvPr>
            <p:cNvSpPr>
              <a:spLocks/>
            </p:cNvSpPr>
            <p:nvPr/>
          </p:nvSpPr>
          <p:spPr bwMode="auto">
            <a:xfrm>
              <a:off x="2535844" y="1658028"/>
              <a:ext cx="22059" cy="12634"/>
            </a:xfrm>
            <a:custGeom>
              <a:avLst/>
              <a:gdLst>
                <a:gd name="T0" fmla="*/ 6 w 8"/>
                <a:gd name="T1" fmla="*/ 1 h 5"/>
                <a:gd name="T2" fmla="*/ 0 w 8"/>
                <a:gd name="T3" fmla="*/ 5 h 5"/>
                <a:gd name="T4" fmla="*/ 6 w 8"/>
                <a:gd name="T5" fmla="*/ 1 h 5"/>
              </a:gdLst>
              <a:ahLst/>
              <a:cxnLst>
                <a:cxn ang="0">
                  <a:pos x="T0" y="T1"/>
                </a:cxn>
                <a:cxn ang="0">
                  <a:pos x="T2" y="T3"/>
                </a:cxn>
                <a:cxn ang="0">
                  <a:pos x="T4" y="T5"/>
                </a:cxn>
              </a:cxnLst>
              <a:rect l="0" t="0" r="r" b="b"/>
              <a:pathLst>
                <a:path w="8" h="5">
                  <a:moveTo>
                    <a:pt x="6" y="1"/>
                  </a:moveTo>
                  <a:cubicBezTo>
                    <a:pt x="4" y="0"/>
                    <a:pt x="1" y="3"/>
                    <a:pt x="0" y="5"/>
                  </a:cubicBezTo>
                  <a:cubicBezTo>
                    <a:pt x="1" y="5"/>
                    <a:pt x="8" y="3"/>
                    <a:pt x="6"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09" name="Freeform 2384">
              <a:extLst>
                <a:ext uri="{FF2B5EF4-FFF2-40B4-BE49-F238E27FC236}">
                  <a16:creationId xmlns:a16="http://schemas.microsoft.com/office/drawing/2014/main" xmlns="" id="{9C580B32-0788-49D2-AAFC-9DCF4229EAB0}"/>
                </a:ext>
              </a:extLst>
            </p:cNvPr>
            <p:cNvSpPr>
              <a:spLocks/>
            </p:cNvSpPr>
            <p:nvPr/>
          </p:nvSpPr>
          <p:spPr bwMode="auto">
            <a:xfrm>
              <a:off x="2535844" y="1658028"/>
              <a:ext cx="22059" cy="12634"/>
            </a:xfrm>
            <a:custGeom>
              <a:avLst/>
              <a:gdLst>
                <a:gd name="T0" fmla="*/ 6 w 8"/>
                <a:gd name="T1" fmla="*/ 1 h 5"/>
                <a:gd name="T2" fmla="*/ 0 w 8"/>
                <a:gd name="T3" fmla="*/ 5 h 5"/>
                <a:gd name="T4" fmla="*/ 6 w 8"/>
                <a:gd name="T5" fmla="*/ 1 h 5"/>
              </a:gdLst>
              <a:ahLst/>
              <a:cxnLst>
                <a:cxn ang="0">
                  <a:pos x="T0" y="T1"/>
                </a:cxn>
                <a:cxn ang="0">
                  <a:pos x="T2" y="T3"/>
                </a:cxn>
                <a:cxn ang="0">
                  <a:pos x="T4" y="T5"/>
                </a:cxn>
              </a:cxnLst>
              <a:rect l="0" t="0" r="r" b="b"/>
              <a:pathLst>
                <a:path w="8" h="5">
                  <a:moveTo>
                    <a:pt x="6" y="1"/>
                  </a:moveTo>
                  <a:cubicBezTo>
                    <a:pt x="4" y="0"/>
                    <a:pt x="1" y="3"/>
                    <a:pt x="0" y="5"/>
                  </a:cubicBezTo>
                  <a:cubicBezTo>
                    <a:pt x="1" y="5"/>
                    <a:pt x="8" y="3"/>
                    <a:pt x="6"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10" name="Freeform 2385">
              <a:extLst>
                <a:ext uri="{FF2B5EF4-FFF2-40B4-BE49-F238E27FC236}">
                  <a16:creationId xmlns:a16="http://schemas.microsoft.com/office/drawing/2014/main" xmlns="" id="{198D7A51-5877-4842-9DCF-F868F50AA49E}"/>
                </a:ext>
              </a:extLst>
            </p:cNvPr>
            <p:cNvSpPr>
              <a:spLocks/>
            </p:cNvSpPr>
            <p:nvPr/>
          </p:nvSpPr>
          <p:spPr bwMode="auto">
            <a:xfrm>
              <a:off x="2627231" y="1628551"/>
              <a:ext cx="17333" cy="9827"/>
            </a:xfrm>
            <a:custGeom>
              <a:avLst/>
              <a:gdLst>
                <a:gd name="T0" fmla="*/ 6 w 6"/>
                <a:gd name="T1" fmla="*/ 2 h 4"/>
                <a:gd name="T2" fmla="*/ 0 w 6"/>
                <a:gd name="T3" fmla="*/ 1 h 4"/>
                <a:gd name="T4" fmla="*/ 3 w 6"/>
                <a:gd name="T5" fmla="*/ 4 h 4"/>
                <a:gd name="T6" fmla="*/ 6 w 6"/>
                <a:gd name="T7" fmla="*/ 2 h 4"/>
              </a:gdLst>
              <a:ahLst/>
              <a:cxnLst>
                <a:cxn ang="0">
                  <a:pos x="T0" y="T1"/>
                </a:cxn>
                <a:cxn ang="0">
                  <a:pos x="T2" y="T3"/>
                </a:cxn>
                <a:cxn ang="0">
                  <a:pos x="T4" y="T5"/>
                </a:cxn>
                <a:cxn ang="0">
                  <a:pos x="T6" y="T7"/>
                </a:cxn>
              </a:cxnLst>
              <a:rect l="0" t="0" r="r" b="b"/>
              <a:pathLst>
                <a:path w="6" h="4">
                  <a:moveTo>
                    <a:pt x="6" y="2"/>
                  </a:moveTo>
                  <a:cubicBezTo>
                    <a:pt x="5" y="0"/>
                    <a:pt x="1" y="0"/>
                    <a:pt x="0" y="1"/>
                  </a:cubicBezTo>
                  <a:cubicBezTo>
                    <a:pt x="0" y="2"/>
                    <a:pt x="2" y="3"/>
                    <a:pt x="3" y="4"/>
                  </a:cubicBezTo>
                  <a:cubicBezTo>
                    <a:pt x="5" y="4"/>
                    <a:pt x="5" y="3"/>
                    <a:pt x="6"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11" name="Freeform 2386">
              <a:extLst>
                <a:ext uri="{FF2B5EF4-FFF2-40B4-BE49-F238E27FC236}">
                  <a16:creationId xmlns:a16="http://schemas.microsoft.com/office/drawing/2014/main" xmlns="" id="{94EAE303-C607-402F-AEF1-0F9D32465FFF}"/>
                </a:ext>
              </a:extLst>
            </p:cNvPr>
            <p:cNvSpPr>
              <a:spLocks/>
            </p:cNvSpPr>
            <p:nvPr/>
          </p:nvSpPr>
          <p:spPr bwMode="auto">
            <a:xfrm>
              <a:off x="2627231" y="1628551"/>
              <a:ext cx="17333" cy="9827"/>
            </a:xfrm>
            <a:custGeom>
              <a:avLst/>
              <a:gdLst>
                <a:gd name="T0" fmla="*/ 6 w 6"/>
                <a:gd name="T1" fmla="*/ 2 h 4"/>
                <a:gd name="T2" fmla="*/ 0 w 6"/>
                <a:gd name="T3" fmla="*/ 1 h 4"/>
                <a:gd name="T4" fmla="*/ 3 w 6"/>
                <a:gd name="T5" fmla="*/ 4 h 4"/>
                <a:gd name="T6" fmla="*/ 6 w 6"/>
                <a:gd name="T7" fmla="*/ 2 h 4"/>
              </a:gdLst>
              <a:ahLst/>
              <a:cxnLst>
                <a:cxn ang="0">
                  <a:pos x="T0" y="T1"/>
                </a:cxn>
                <a:cxn ang="0">
                  <a:pos x="T2" y="T3"/>
                </a:cxn>
                <a:cxn ang="0">
                  <a:pos x="T4" y="T5"/>
                </a:cxn>
                <a:cxn ang="0">
                  <a:pos x="T6" y="T7"/>
                </a:cxn>
              </a:cxnLst>
              <a:rect l="0" t="0" r="r" b="b"/>
              <a:pathLst>
                <a:path w="6" h="4">
                  <a:moveTo>
                    <a:pt x="6" y="2"/>
                  </a:moveTo>
                  <a:cubicBezTo>
                    <a:pt x="5" y="0"/>
                    <a:pt x="1" y="0"/>
                    <a:pt x="0" y="1"/>
                  </a:cubicBezTo>
                  <a:cubicBezTo>
                    <a:pt x="0" y="2"/>
                    <a:pt x="2" y="3"/>
                    <a:pt x="3" y="4"/>
                  </a:cubicBezTo>
                  <a:cubicBezTo>
                    <a:pt x="5" y="4"/>
                    <a:pt x="5" y="3"/>
                    <a:pt x="6"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12" name="Freeform 2387">
              <a:extLst>
                <a:ext uri="{FF2B5EF4-FFF2-40B4-BE49-F238E27FC236}">
                  <a16:creationId xmlns:a16="http://schemas.microsoft.com/office/drawing/2014/main" xmlns="" id="{55510093-8AC2-49FD-956E-231095C810F5}"/>
                </a:ext>
              </a:extLst>
            </p:cNvPr>
            <p:cNvSpPr>
              <a:spLocks/>
            </p:cNvSpPr>
            <p:nvPr/>
          </p:nvSpPr>
          <p:spPr bwMode="auto">
            <a:xfrm>
              <a:off x="1899283" y="1450279"/>
              <a:ext cx="11030" cy="5615"/>
            </a:xfrm>
            <a:custGeom>
              <a:avLst/>
              <a:gdLst>
                <a:gd name="T0" fmla="*/ 3 w 4"/>
                <a:gd name="T1" fmla="*/ 0 h 2"/>
                <a:gd name="T2" fmla="*/ 0 w 4"/>
                <a:gd name="T3" fmla="*/ 1 h 2"/>
                <a:gd name="T4" fmla="*/ 4 w 4"/>
                <a:gd name="T5" fmla="*/ 1 h 2"/>
                <a:gd name="T6" fmla="*/ 3 w 4"/>
                <a:gd name="T7" fmla="*/ 0 h 2"/>
              </a:gdLst>
              <a:ahLst/>
              <a:cxnLst>
                <a:cxn ang="0">
                  <a:pos x="T0" y="T1"/>
                </a:cxn>
                <a:cxn ang="0">
                  <a:pos x="T2" y="T3"/>
                </a:cxn>
                <a:cxn ang="0">
                  <a:pos x="T4" y="T5"/>
                </a:cxn>
                <a:cxn ang="0">
                  <a:pos x="T6" y="T7"/>
                </a:cxn>
              </a:cxnLst>
              <a:rect l="0" t="0" r="r" b="b"/>
              <a:pathLst>
                <a:path w="4" h="2">
                  <a:moveTo>
                    <a:pt x="3" y="0"/>
                  </a:moveTo>
                  <a:cubicBezTo>
                    <a:pt x="2" y="0"/>
                    <a:pt x="0" y="0"/>
                    <a:pt x="0" y="1"/>
                  </a:cubicBezTo>
                  <a:cubicBezTo>
                    <a:pt x="1" y="2"/>
                    <a:pt x="2" y="2"/>
                    <a:pt x="4" y="1"/>
                  </a:cubicBezTo>
                  <a:cubicBezTo>
                    <a:pt x="3" y="1"/>
                    <a:pt x="3" y="0"/>
                    <a:pt x="3"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13" name="Freeform 2388">
              <a:extLst>
                <a:ext uri="{FF2B5EF4-FFF2-40B4-BE49-F238E27FC236}">
                  <a16:creationId xmlns:a16="http://schemas.microsoft.com/office/drawing/2014/main" xmlns="" id="{FF569E35-85A8-49FD-B67C-E759A447B9CA}"/>
                </a:ext>
              </a:extLst>
            </p:cNvPr>
            <p:cNvSpPr>
              <a:spLocks/>
            </p:cNvSpPr>
            <p:nvPr/>
          </p:nvSpPr>
          <p:spPr bwMode="auto">
            <a:xfrm>
              <a:off x="1899283" y="1450279"/>
              <a:ext cx="11030" cy="5615"/>
            </a:xfrm>
            <a:custGeom>
              <a:avLst/>
              <a:gdLst>
                <a:gd name="T0" fmla="*/ 3 w 4"/>
                <a:gd name="T1" fmla="*/ 0 h 2"/>
                <a:gd name="T2" fmla="*/ 0 w 4"/>
                <a:gd name="T3" fmla="*/ 1 h 2"/>
                <a:gd name="T4" fmla="*/ 4 w 4"/>
                <a:gd name="T5" fmla="*/ 1 h 2"/>
                <a:gd name="T6" fmla="*/ 3 w 4"/>
                <a:gd name="T7" fmla="*/ 0 h 2"/>
              </a:gdLst>
              <a:ahLst/>
              <a:cxnLst>
                <a:cxn ang="0">
                  <a:pos x="T0" y="T1"/>
                </a:cxn>
                <a:cxn ang="0">
                  <a:pos x="T2" y="T3"/>
                </a:cxn>
                <a:cxn ang="0">
                  <a:pos x="T4" y="T5"/>
                </a:cxn>
                <a:cxn ang="0">
                  <a:pos x="T6" y="T7"/>
                </a:cxn>
              </a:cxnLst>
              <a:rect l="0" t="0" r="r" b="b"/>
              <a:pathLst>
                <a:path w="4" h="2">
                  <a:moveTo>
                    <a:pt x="3" y="0"/>
                  </a:moveTo>
                  <a:cubicBezTo>
                    <a:pt x="2" y="0"/>
                    <a:pt x="0" y="0"/>
                    <a:pt x="0" y="1"/>
                  </a:cubicBezTo>
                  <a:cubicBezTo>
                    <a:pt x="1" y="2"/>
                    <a:pt x="2" y="2"/>
                    <a:pt x="4" y="1"/>
                  </a:cubicBezTo>
                  <a:cubicBezTo>
                    <a:pt x="3" y="1"/>
                    <a:pt x="3" y="0"/>
                    <a:pt x="3"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14" name="Freeform 2389">
              <a:extLst>
                <a:ext uri="{FF2B5EF4-FFF2-40B4-BE49-F238E27FC236}">
                  <a16:creationId xmlns:a16="http://schemas.microsoft.com/office/drawing/2014/main" xmlns="" id="{1A364BBD-D876-433E-AE1A-41E367372833}"/>
                </a:ext>
              </a:extLst>
            </p:cNvPr>
            <p:cNvSpPr>
              <a:spLocks/>
            </p:cNvSpPr>
            <p:nvPr/>
          </p:nvSpPr>
          <p:spPr bwMode="auto">
            <a:xfrm>
              <a:off x="1963885" y="1443261"/>
              <a:ext cx="12606" cy="7019"/>
            </a:xfrm>
            <a:custGeom>
              <a:avLst/>
              <a:gdLst>
                <a:gd name="T0" fmla="*/ 5 w 5"/>
                <a:gd name="T1" fmla="*/ 1 h 3"/>
                <a:gd name="T2" fmla="*/ 0 w 5"/>
                <a:gd name="T3" fmla="*/ 2 h 3"/>
                <a:gd name="T4" fmla="*/ 5 w 5"/>
                <a:gd name="T5" fmla="*/ 1 h 3"/>
              </a:gdLst>
              <a:ahLst/>
              <a:cxnLst>
                <a:cxn ang="0">
                  <a:pos x="T0" y="T1"/>
                </a:cxn>
                <a:cxn ang="0">
                  <a:pos x="T2" y="T3"/>
                </a:cxn>
                <a:cxn ang="0">
                  <a:pos x="T4" y="T5"/>
                </a:cxn>
              </a:cxnLst>
              <a:rect l="0" t="0" r="r" b="b"/>
              <a:pathLst>
                <a:path w="5" h="3">
                  <a:moveTo>
                    <a:pt x="5" y="1"/>
                  </a:moveTo>
                  <a:cubicBezTo>
                    <a:pt x="3" y="0"/>
                    <a:pt x="1" y="1"/>
                    <a:pt x="0" y="2"/>
                  </a:cubicBezTo>
                  <a:cubicBezTo>
                    <a:pt x="2" y="3"/>
                    <a:pt x="4" y="3"/>
                    <a:pt x="5"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15" name="Freeform 2390">
              <a:extLst>
                <a:ext uri="{FF2B5EF4-FFF2-40B4-BE49-F238E27FC236}">
                  <a16:creationId xmlns:a16="http://schemas.microsoft.com/office/drawing/2014/main" xmlns="" id="{E45DD3BA-E20E-4B0A-9CDA-81CC26FFCB2D}"/>
                </a:ext>
              </a:extLst>
            </p:cNvPr>
            <p:cNvSpPr>
              <a:spLocks/>
            </p:cNvSpPr>
            <p:nvPr/>
          </p:nvSpPr>
          <p:spPr bwMode="auto">
            <a:xfrm>
              <a:off x="1963885" y="1443261"/>
              <a:ext cx="12606" cy="7019"/>
            </a:xfrm>
            <a:custGeom>
              <a:avLst/>
              <a:gdLst>
                <a:gd name="T0" fmla="*/ 5 w 5"/>
                <a:gd name="T1" fmla="*/ 1 h 3"/>
                <a:gd name="T2" fmla="*/ 0 w 5"/>
                <a:gd name="T3" fmla="*/ 2 h 3"/>
                <a:gd name="T4" fmla="*/ 5 w 5"/>
                <a:gd name="T5" fmla="*/ 1 h 3"/>
              </a:gdLst>
              <a:ahLst/>
              <a:cxnLst>
                <a:cxn ang="0">
                  <a:pos x="T0" y="T1"/>
                </a:cxn>
                <a:cxn ang="0">
                  <a:pos x="T2" y="T3"/>
                </a:cxn>
                <a:cxn ang="0">
                  <a:pos x="T4" y="T5"/>
                </a:cxn>
              </a:cxnLst>
              <a:rect l="0" t="0" r="r" b="b"/>
              <a:pathLst>
                <a:path w="5" h="3">
                  <a:moveTo>
                    <a:pt x="5" y="1"/>
                  </a:moveTo>
                  <a:cubicBezTo>
                    <a:pt x="3" y="0"/>
                    <a:pt x="1" y="1"/>
                    <a:pt x="0" y="2"/>
                  </a:cubicBezTo>
                  <a:cubicBezTo>
                    <a:pt x="2" y="3"/>
                    <a:pt x="4" y="3"/>
                    <a:pt x="5"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16" name="Freeform 2391">
              <a:extLst>
                <a:ext uri="{FF2B5EF4-FFF2-40B4-BE49-F238E27FC236}">
                  <a16:creationId xmlns:a16="http://schemas.microsoft.com/office/drawing/2014/main" xmlns="" id="{A7D45233-A0A7-4EE8-8BD7-6B28514BCB8C}"/>
                </a:ext>
              </a:extLst>
            </p:cNvPr>
            <p:cNvSpPr>
              <a:spLocks/>
            </p:cNvSpPr>
            <p:nvPr/>
          </p:nvSpPr>
          <p:spPr bwMode="auto">
            <a:xfrm>
              <a:off x="1985945" y="1434838"/>
              <a:ext cx="4727" cy="2807"/>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0"/>
                    <a:pt x="0" y="1"/>
                  </a:cubicBezTo>
                  <a:cubicBezTo>
                    <a:pt x="1" y="1"/>
                    <a:pt x="2" y="0"/>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17" name="Freeform 2392">
              <a:extLst>
                <a:ext uri="{FF2B5EF4-FFF2-40B4-BE49-F238E27FC236}">
                  <a16:creationId xmlns:a16="http://schemas.microsoft.com/office/drawing/2014/main" xmlns="" id="{CA843890-07C3-4281-BCE7-10608D136616}"/>
                </a:ext>
              </a:extLst>
            </p:cNvPr>
            <p:cNvSpPr>
              <a:spLocks/>
            </p:cNvSpPr>
            <p:nvPr/>
          </p:nvSpPr>
          <p:spPr bwMode="auto">
            <a:xfrm>
              <a:off x="1985945" y="1434838"/>
              <a:ext cx="4727" cy="2807"/>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0"/>
                    <a:pt x="0" y="1"/>
                  </a:cubicBezTo>
                  <a:cubicBezTo>
                    <a:pt x="1" y="1"/>
                    <a:pt x="2" y="0"/>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18" name="Freeform 2393">
              <a:extLst>
                <a:ext uri="{FF2B5EF4-FFF2-40B4-BE49-F238E27FC236}">
                  <a16:creationId xmlns:a16="http://schemas.microsoft.com/office/drawing/2014/main" xmlns="" id="{8BD45F66-826C-472C-A7A8-BF3B6CEBCD09}"/>
                </a:ext>
              </a:extLst>
            </p:cNvPr>
            <p:cNvSpPr>
              <a:spLocks/>
            </p:cNvSpPr>
            <p:nvPr/>
          </p:nvSpPr>
          <p:spPr bwMode="auto">
            <a:xfrm>
              <a:off x="2001701" y="1437646"/>
              <a:ext cx="14181" cy="8422"/>
            </a:xfrm>
            <a:custGeom>
              <a:avLst/>
              <a:gdLst>
                <a:gd name="T0" fmla="*/ 4 w 5"/>
                <a:gd name="T1" fmla="*/ 1 h 3"/>
                <a:gd name="T2" fmla="*/ 0 w 5"/>
                <a:gd name="T3" fmla="*/ 3 h 3"/>
                <a:gd name="T4" fmla="*/ 4 w 5"/>
                <a:gd name="T5" fmla="*/ 1 h 3"/>
              </a:gdLst>
              <a:ahLst/>
              <a:cxnLst>
                <a:cxn ang="0">
                  <a:pos x="T0" y="T1"/>
                </a:cxn>
                <a:cxn ang="0">
                  <a:pos x="T2" y="T3"/>
                </a:cxn>
                <a:cxn ang="0">
                  <a:pos x="T4" y="T5"/>
                </a:cxn>
              </a:cxnLst>
              <a:rect l="0" t="0" r="r" b="b"/>
              <a:pathLst>
                <a:path w="5" h="3">
                  <a:moveTo>
                    <a:pt x="4" y="1"/>
                  </a:moveTo>
                  <a:cubicBezTo>
                    <a:pt x="3" y="0"/>
                    <a:pt x="0" y="2"/>
                    <a:pt x="0" y="3"/>
                  </a:cubicBezTo>
                  <a:cubicBezTo>
                    <a:pt x="0" y="3"/>
                    <a:pt x="5" y="3"/>
                    <a:pt x="4"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19" name="Freeform 2394">
              <a:extLst>
                <a:ext uri="{FF2B5EF4-FFF2-40B4-BE49-F238E27FC236}">
                  <a16:creationId xmlns:a16="http://schemas.microsoft.com/office/drawing/2014/main" xmlns="" id="{4CAE0BF8-FFF1-41EC-977C-B4780F6DE6C5}"/>
                </a:ext>
              </a:extLst>
            </p:cNvPr>
            <p:cNvSpPr>
              <a:spLocks/>
            </p:cNvSpPr>
            <p:nvPr/>
          </p:nvSpPr>
          <p:spPr bwMode="auto">
            <a:xfrm>
              <a:off x="2001701" y="1437646"/>
              <a:ext cx="14181" cy="8422"/>
            </a:xfrm>
            <a:custGeom>
              <a:avLst/>
              <a:gdLst>
                <a:gd name="T0" fmla="*/ 4 w 5"/>
                <a:gd name="T1" fmla="*/ 1 h 3"/>
                <a:gd name="T2" fmla="*/ 0 w 5"/>
                <a:gd name="T3" fmla="*/ 3 h 3"/>
                <a:gd name="T4" fmla="*/ 4 w 5"/>
                <a:gd name="T5" fmla="*/ 1 h 3"/>
              </a:gdLst>
              <a:ahLst/>
              <a:cxnLst>
                <a:cxn ang="0">
                  <a:pos x="T0" y="T1"/>
                </a:cxn>
                <a:cxn ang="0">
                  <a:pos x="T2" y="T3"/>
                </a:cxn>
                <a:cxn ang="0">
                  <a:pos x="T4" y="T5"/>
                </a:cxn>
              </a:cxnLst>
              <a:rect l="0" t="0" r="r" b="b"/>
              <a:pathLst>
                <a:path w="5" h="3">
                  <a:moveTo>
                    <a:pt x="4" y="1"/>
                  </a:moveTo>
                  <a:cubicBezTo>
                    <a:pt x="3" y="0"/>
                    <a:pt x="0" y="2"/>
                    <a:pt x="0" y="3"/>
                  </a:cubicBezTo>
                  <a:cubicBezTo>
                    <a:pt x="0" y="3"/>
                    <a:pt x="5" y="3"/>
                    <a:pt x="4"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20" name="Freeform 2395">
              <a:extLst>
                <a:ext uri="{FF2B5EF4-FFF2-40B4-BE49-F238E27FC236}">
                  <a16:creationId xmlns:a16="http://schemas.microsoft.com/office/drawing/2014/main" xmlns="" id="{DD2EA6CB-6DF5-48E9-9E33-7C82F4EA6F50}"/>
                </a:ext>
              </a:extLst>
            </p:cNvPr>
            <p:cNvSpPr>
              <a:spLocks/>
            </p:cNvSpPr>
            <p:nvPr/>
          </p:nvSpPr>
          <p:spPr bwMode="auto">
            <a:xfrm>
              <a:off x="2004853" y="1423609"/>
              <a:ext cx="6303" cy="7019"/>
            </a:xfrm>
            <a:custGeom>
              <a:avLst/>
              <a:gdLst>
                <a:gd name="T0" fmla="*/ 2 w 2"/>
                <a:gd name="T1" fmla="*/ 2 h 3"/>
                <a:gd name="T2" fmla="*/ 0 w 2"/>
                <a:gd name="T3" fmla="*/ 3 h 3"/>
                <a:gd name="T4" fmla="*/ 2 w 2"/>
                <a:gd name="T5" fmla="*/ 2 h 3"/>
              </a:gdLst>
              <a:ahLst/>
              <a:cxnLst>
                <a:cxn ang="0">
                  <a:pos x="T0" y="T1"/>
                </a:cxn>
                <a:cxn ang="0">
                  <a:pos x="T2" y="T3"/>
                </a:cxn>
                <a:cxn ang="0">
                  <a:pos x="T4" y="T5"/>
                </a:cxn>
              </a:cxnLst>
              <a:rect l="0" t="0" r="r" b="b"/>
              <a:pathLst>
                <a:path w="2" h="3">
                  <a:moveTo>
                    <a:pt x="2" y="2"/>
                  </a:moveTo>
                  <a:cubicBezTo>
                    <a:pt x="1" y="0"/>
                    <a:pt x="0" y="1"/>
                    <a:pt x="0" y="3"/>
                  </a:cubicBezTo>
                  <a:cubicBezTo>
                    <a:pt x="1" y="3"/>
                    <a:pt x="2" y="2"/>
                    <a:pt x="2"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21" name="Freeform 2396">
              <a:extLst>
                <a:ext uri="{FF2B5EF4-FFF2-40B4-BE49-F238E27FC236}">
                  <a16:creationId xmlns:a16="http://schemas.microsoft.com/office/drawing/2014/main" xmlns="" id="{A4AA8A76-83ED-4806-8AFC-84FAFE3EAD5D}"/>
                </a:ext>
              </a:extLst>
            </p:cNvPr>
            <p:cNvSpPr>
              <a:spLocks/>
            </p:cNvSpPr>
            <p:nvPr/>
          </p:nvSpPr>
          <p:spPr bwMode="auto">
            <a:xfrm>
              <a:off x="2004853" y="1423609"/>
              <a:ext cx="6303" cy="7019"/>
            </a:xfrm>
            <a:custGeom>
              <a:avLst/>
              <a:gdLst>
                <a:gd name="T0" fmla="*/ 2 w 2"/>
                <a:gd name="T1" fmla="*/ 2 h 3"/>
                <a:gd name="T2" fmla="*/ 0 w 2"/>
                <a:gd name="T3" fmla="*/ 3 h 3"/>
                <a:gd name="T4" fmla="*/ 2 w 2"/>
                <a:gd name="T5" fmla="*/ 2 h 3"/>
              </a:gdLst>
              <a:ahLst/>
              <a:cxnLst>
                <a:cxn ang="0">
                  <a:pos x="T0" y="T1"/>
                </a:cxn>
                <a:cxn ang="0">
                  <a:pos x="T2" y="T3"/>
                </a:cxn>
                <a:cxn ang="0">
                  <a:pos x="T4" y="T5"/>
                </a:cxn>
              </a:cxnLst>
              <a:rect l="0" t="0" r="r" b="b"/>
              <a:pathLst>
                <a:path w="2" h="3">
                  <a:moveTo>
                    <a:pt x="2" y="2"/>
                  </a:moveTo>
                  <a:cubicBezTo>
                    <a:pt x="1" y="0"/>
                    <a:pt x="0" y="1"/>
                    <a:pt x="0" y="3"/>
                  </a:cubicBezTo>
                  <a:cubicBezTo>
                    <a:pt x="1" y="3"/>
                    <a:pt x="2" y="2"/>
                    <a:pt x="2"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22" name="Freeform 2397">
              <a:extLst>
                <a:ext uri="{FF2B5EF4-FFF2-40B4-BE49-F238E27FC236}">
                  <a16:creationId xmlns:a16="http://schemas.microsoft.com/office/drawing/2014/main" xmlns="" id="{2BD6F0F6-40BB-4C6B-AADC-53A819D58C2B}"/>
                </a:ext>
              </a:extLst>
            </p:cNvPr>
            <p:cNvSpPr>
              <a:spLocks/>
            </p:cNvSpPr>
            <p:nvPr/>
          </p:nvSpPr>
          <p:spPr bwMode="auto">
            <a:xfrm>
              <a:off x="2012731" y="1434838"/>
              <a:ext cx="9453" cy="5615"/>
            </a:xfrm>
            <a:custGeom>
              <a:avLst/>
              <a:gdLst>
                <a:gd name="T0" fmla="*/ 2 w 3"/>
                <a:gd name="T1" fmla="*/ 2 h 2"/>
                <a:gd name="T2" fmla="*/ 2 w 3"/>
                <a:gd name="T3" fmla="*/ 1 h 2"/>
                <a:gd name="T4" fmla="*/ 2 w 3"/>
                <a:gd name="T5" fmla="*/ 2 h 2"/>
              </a:gdLst>
              <a:ahLst/>
              <a:cxnLst>
                <a:cxn ang="0">
                  <a:pos x="T0" y="T1"/>
                </a:cxn>
                <a:cxn ang="0">
                  <a:pos x="T2" y="T3"/>
                </a:cxn>
                <a:cxn ang="0">
                  <a:pos x="T4" y="T5"/>
                </a:cxn>
              </a:cxnLst>
              <a:rect l="0" t="0" r="r" b="b"/>
              <a:pathLst>
                <a:path w="3" h="2">
                  <a:moveTo>
                    <a:pt x="2" y="2"/>
                  </a:moveTo>
                  <a:cubicBezTo>
                    <a:pt x="2" y="2"/>
                    <a:pt x="3" y="0"/>
                    <a:pt x="2" y="1"/>
                  </a:cubicBezTo>
                  <a:cubicBezTo>
                    <a:pt x="1" y="1"/>
                    <a:pt x="0" y="2"/>
                    <a:pt x="2"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23" name="Freeform 2398">
              <a:extLst>
                <a:ext uri="{FF2B5EF4-FFF2-40B4-BE49-F238E27FC236}">
                  <a16:creationId xmlns:a16="http://schemas.microsoft.com/office/drawing/2014/main" xmlns="" id="{CF2BEF60-6791-453D-80BF-9A5D083E24FA}"/>
                </a:ext>
              </a:extLst>
            </p:cNvPr>
            <p:cNvSpPr>
              <a:spLocks/>
            </p:cNvSpPr>
            <p:nvPr/>
          </p:nvSpPr>
          <p:spPr bwMode="auto">
            <a:xfrm>
              <a:off x="2012731" y="1434838"/>
              <a:ext cx="9453" cy="5615"/>
            </a:xfrm>
            <a:custGeom>
              <a:avLst/>
              <a:gdLst>
                <a:gd name="T0" fmla="*/ 2 w 3"/>
                <a:gd name="T1" fmla="*/ 2 h 2"/>
                <a:gd name="T2" fmla="*/ 2 w 3"/>
                <a:gd name="T3" fmla="*/ 1 h 2"/>
                <a:gd name="T4" fmla="*/ 2 w 3"/>
                <a:gd name="T5" fmla="*/ 2 h 2"/>
              </a:gdLst>
              <a:ahLst/>
              <a:cxnLst>
                <a:cxn ang="0">
                  <a:pos x="T0" y="T1"/>
                </a:cxn>
                <a:cxn ang="0">
                  <a:pos x="T2" y="T3"/>
                </a:cxn>
                <a:cxn ang="0">
                  <a:pos x="T4" y="T5"/>
                </a:cxn>
              </a:cxnLst>
              <a:rect l="0" t="0" r="r" b="b"/>
              <a:pathLst>
                <a:path w="3" h="2">
                  <a:moveTo>
                    <a:pt x="2" y="2"/>
                  </a:moveTo>
                  <a:cubicBezTo>
                    <a:pt x="2" y="2"/>
                    <a:pt x="3" y="0"/>
                    <a:pt x="2" y="1"/>
                  </a:cubicBezTo>
                  <a:cubicBezTo>
                    <a:pt x="1" y="1"/>
                    <a:pt x="0" y="2"/>
                    <a:pt x="2"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24" name="Freeform 2399">
              <a:extLst>
                <a:ext uri="{FF2B5EF4-FFF2-40B4-BE49-F238E27FC236}">
                  <a16:creationId xmlns:a16="http://schemas.microsoft.com/office/drawing/2014/main" xmlns="" id="{9A49F3FA-1AA1-4550-B7B7-8AEBBBC24337}"/>
                </a:ext>
              </a:extLst>
            </p:cNvPr>
            <p:cNvSpPr>
              <a:spLocks/>
            </p:cNvSpPr>
            <p:nvPr/>
          </p:nvSpPr>
          <p:spPr bwMode="auto">
            <a:xfrm>
              <a:off x="2030063" y="1413783"/>
              <a:ext cx="88236" cy="39304"/>
            </a:xfrm>
            <a:custGeom>
              <a:avLst/>
              <a:gdLst>
                <a:gd name="T0" fmla="*/ 18 w 32"/>
                <a:gd name="T1" fmla="*/ 16 h 16"/>
                <a:gd name="T2" fmla="*/ 25 w 32"/>
                <a:gd name="T3" fmla="*/ 14 h 16"/>
                <a:gd name="T4" fmla="*/ 32 w 32"/>
                <a:gd name="T5" fmla="*/ 12 h 16"/>
                <a:gd name="T6" fmla="*/ 27 w 32"/>
                <a:gd name="T7" fmla="*/ 12 h 16"/>
                <a:gd name="T8" fmla="*/ 29 w 32"/>
                <a:gd name="T9" fmla="*/ 9 h 16"/>
                <a:gd name="T10" fmla="*/ 27 w 32"/>
                <a:gd name="T11" fmla="*/ 10 h 16"/>
                <a:gd name="T12" fmla="*/ 27 w 32"/>
                <a:gd name="T13" fmla="*/ 6 h 16"/>
                <a:gd name="T14" fmla="*/ 25 w 32"/>
                <a:gd name="T15" fmla="*/ 5 h 16"/>
                <a:gd name="T16" fmla="*/ 23 w 32"/>
                <a:gd name="T17" fmla="*/ 4 h 16"/>
                <a:gd name="T18" fmla="*/ 15 w 32"/>
                <a:gd name="T19" fmla="*/ 6 h 16"/>
                <a:gd name="T20" fmla="*/ 12 w 32"/>
                <a:gd name="T21" fmla="*/ 7 h 16"/>
                <a:gd name="T22" fmla="*/ 1 w 32"/>
                <a:gd name="T23" fmla="*/ 10 h 16"/>
                <a:gd name="T24" fmla="*/ 1 w 32"/>
                <a:gd name="T25" fmla="*/ 12 h 16"/>
                <a:gd name="T26" fmla="*/ 4 w 32"/>
                <a:gd name="T27" fmla="*/ 11 h 16"/>
                <a:gd name="T28" fmla="*/ 3 w 32"/>
                <a:gd name="T29" fmla="*/ 12 h 16"/>
                <a:gd name="T30" fmla="*/ 8 w 32"/>
                <a:gd name="T31" fmla="*/ 12 h 16"/>
                <a:gd name="T32" fmla="*/ 11 w 32"/>
                <a:gd name="T33" fmla="*/ 15 h 16"/>
                <a:gd name="T34" fmla="*/ 18 w 32"/>
                <a:gd name="T3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16">
                  <a:moveTo>
                    <a:pt x="18" y="16"/>
                  </a:moveTo>
                  <a:cubicBezTo>
                    <a:pt x="20" y="16"/>
                    <a:pt x="23" y="15"/>
                    <a:pt x="25" y="14"/>
                  </a:cubicBezTo>
                  <a:cubicBezTo>
                    <a:pt x="27" y="13"/>
                    <a:pt x="30" y="14"/>
                    <a:pt x="32" y="12"/>
                  </a:cubicBezTo>
                  <a:cubicBezTo>
                    <a:pt x="30" y="11"/>
                    <a:pt x="29" y="13"/>
                    <a:pt x="27" y="12"/>
                  </a:cubicBezTo>
                  <a:cubicBezTo>
                    <a:pt x="28" y="11"/>
                    <a:pt x="28" y="10"/>
                    <a:pt x="29" y="9"/>
                  </a:cubicBezTo>
                  <a:cubicBezTo>
                    <a:pt x="28" y="9"/>
                    <a:pt x="27" y="9"/>
                    <a:pt x="27" y="10"/>
                  </a:cubicBezTo>
                  <a:cubicBezTo>
                    <a:pt x="27" y="8"/>
                    <a:pt x="29" y="8"/>
                    <a:pt x="27" y="6"/>
                  </a:cubicBezTo>
                  <a:cubicBezTo>
                    <a:pt x="26" y="6"/>
                    <a:pt x="25" y="6"/>
                    <a:pt x="25" y="5"/>
                  </a:cubicBezTo>
                  <a:cubicBezTo>
                    <a:pt x="24" y="5"/>
                    <a:pt x="24" y="3"/>
                    <a:pt x="23" y="4"/>
                  </a:cubicBezTo>
                  <a:cubicBezTo>
                    <a:pt x="25" y="0"/>
                    <a:pt x="12" y="3"/>
                    <a:pt x="15" y="6"/>
                  </a:cubicBezTo>
                  <a:cubicBezTo>
                    <a:pt x="14" y="5"/>
                    <a:pt x="10" y="6"/>
                    <a:pt x="12" y="7"/>
                  </a:cubicBezTo>
                  <a:cubicBezTo>
                    <a:pt x="8" y="9"/>
                    <a:pt x="4" y="8"/>
                    <a:pt x="1" y="10"/>
                  </a:cubicBezTo>
                  <a:cubicBezTo>
                    <a:pt x="0" y="10"/>
                    <a:pt x="0" y="12"/>
                    <a:pt x="1" y="12"/>
                  </a:cubicBezTo>
                  <a:cubicBezTo>
                    <a:pt x="2" y="12"/>
                    <a:pt x="3" y="11"/>
                    <a:pt x="4" y="11"/>
                  </a:cubicBezTo>
                  <a:cubicBezTo>
                    <a:pt x="3" y="12"/>
                    <a:pt x="3" y="12"/>
                    <a:pt x="3" y="12"/>
                  </a:cubicBezTo>
                  <a:cubicBezTo>
                    <a:pt x="5" y="13"/>
                    <a:pt x="6" y="13"/>
                    <a:pt x="8" y="12"/>
                  </a:cubicBezTo>
                  <a:cubicBezTo>
                    <a:pt x="6" y="14"/>
                    <a:pt x="10" y="14"/>
                    <a:pt x="11" y="15"/>
                  </a:cubicBezTo>
                  <a:cubicBezTo>
                    <a:pt x="11" y="16"/>
                    <a:pt x="16" y="16"/>
                    <a:pt x="18" y="16"/>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25" name="Freeform 2400">
              <a:extLst>
                <a:ext uri="{FF2B5EF4-FFF2-40B4-BE49-F238E27FC236}">
                  <a16:creationId xmlns:a16="http://schemas.microsoft.com/office/drawing/2014/main" xmlns="" id="{6CCD2F5B-285C-4E7B-AD93-19611F364D38}"/>
                </a:ext>
              </a:extLst>
            </p:cNvPr>
            <p:cNvSpPr>
              <a:spLocks/>
            </p:cNvSpPr>
            <p:nvPr/>
          </p:nvSpPr>
          <p:spPr bwMode="auto">
            <a:xfrm>
              <a:off x="2030063" y="1413783"/>
              <a:ext cx="88236" cy="39304"/>
            </a:xfrm>
            <a:custGeom>
              <a:avLst/>
              <a:gdLst>
                <a:gd name="T0" fmla="*/ 18 w 32"/>
                <a:gd name="T1" fmla="*/ 16 h 16"/>
                <a:gd name="T2" fmla="*/ 25 w 32"/>
                <a:gd name="T3" fmla="*/ 14 h 16"/>
                <a:gd name="T4" fmla="*/ 32 w 32"/>
                <a:gd name="T5" fmla="*/ 12 h 16"/>
                <a:gd name="T6" fmla="*/ 27 w 32"/>
                <a:gd name="T7" fmla="*/ 12 h 16"/>
                <a:gd name="T8" fmla="*/ 29 w 32"/>
                <a:gd name="T9" fmla="*/ 9 h 16"/>
                <a:gd name="T10" fmla="*/ 27 w 32"/>
                <a:gd name="T11" fmla="*/ 10 h 16"/>
                <a:gd name="T12" fmla="*/ 27 w 32"/>
                <a:gd name="T13" fmla="*/ 6 h 16"/>
                <a:gd name="T14" fmla="*/ 25 w 32"/>
                <a:gd name="T15" fmla="*/ 5 h 16"/>
                <a:gd name="T16" fmla="*/ 23 w 32"/>
                <a:gd name="T17" fmla="*/ 4 h 16"/>
                <a:gd name="T18" fmla="*/ 15 w 32"/>
                <a:gd name="T19" fmla="*/ 6 h 16"/>
                <a:gd name="T20" fmla="*/ 12 w 32"/>
                <a:gd name="T21" fmla="*/ 7 h 16"/>
                <a:gd name="T22" fmla="*/ 1 w 32"/>
                <a:gd name="T23" fmla="*/ 10 h 16"/>
                <a:gd name="T24" fmla="*/ 1 w 32"/>
                <a:gd name="T25" fmla="*/ 12 h 16"/>
                <a:gd name="T26" fmla="*/ 4 w 32"/>
                <a:gd name="T27" fmla="*/ 11 h 16"/>
                <a:gd name="T28" fmla="*/ 3 w 32"/>
                <a:gd name="T29" fmla="*/ 12 h 16"/>
                <a:gd name="T30" fmla="*/ 8 w 32"/>
                <a:gd name="T31" fmla="*/ 12 h 16"/>
                <a:gd name="T32" fmla="*/ 11 w 32"/>
                <a:gd name="T33" fmla="*/ 15 h 16"/>
                <a:gd name="T34" fmla="*/ 18 w 32"/>
                <a:gd name="T3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16">
                  <a:moveTo>
                    <a:pt x="18" y="16"/>
                  </a:moveTo>
                  <a:cubicBezTo>
                    <a:pt x="20" y="16"/>
                    <a:pt x="23" y="15"/>
                    <a:pt x="25" y="14"/>
                  </a:cubicBezTo>
                  <a:cubicBezTo>
                    <a:pt x="27" y="13"/>
                    <a:pt x="30" y="14"/>
                    <a:pt x="32" y="12"/>
                  </a:cubicBezTo>
                  <a:cubicBezTo>
                    <a:pt x="30" y="11"/>
                    <a:pt x="29" y="13"/>
                    <a:pt x="27" y="12"/>
                  </a:cubicBezTo>
                  <a:cubicBezTo>
                    <a:pt x="28" y="11"/>
                    <a:pt x="28" y="10"/>
                    <a:pt x="29" y="9"/>
                  </a:cubicBezTo>
                  <a:cubicBezTo>
                    <a:pt x="28" y="9"/>
                    <a:pt x="27" y="9"/>
                    <a:pt x="27" y="10"/>
                  </a:cubicBezTo>
                  <a:cubicBezTo>
                    <a:pt x="27" y="8"/>
                    <a:pt x="29" y="8"/>
                    <a:pt x="27" y="6"/>
                  </a:cubicBezTo>
                  <a:cubicBezTo>
                    <a:pt x="26" y="6"/>
                    <a:pt x="25" y="6"/>
                    <a:pt x="25" y="5"/>
                  </a:cubicBezTo>
                  <a:cubicBezTo>
                    <a:pt x="24" y="5"/>
                    <a:pt x="24" y="3"/>
                    <a:pt x="23" y="4"/>
                  </a:cubicBezTo>
                  <a:cubicBezTo>
                    <a:pt x="25" y="0"/>
                    <a:pt x="12" y="3"/>
                    <a:pt x="15" y="6"/>
                  </a:cubicBezTo>
                  <a:cubicBezTo>
                    <a:pt x="14" y="5"/>
                    <a:pt x="10" y="6"/>
                    <a:pt x="12" y="7"/>
                  </a:cubicBezTo>
                  <a:cubicBezTo>
                    <a:pt x="8" y="9"/>
                    <a:pt x="4" y="8"/>
                    <a:pt x="1" y="10"/>
                  </a:cubicBezTo>
                  <a:cubicBezTo>
                    <a:pt x="0" y="10"/>
                    <a:pt x="0" y="12"/>
                    <a:pt x="1" y="12"/>
                  </a:cubicBezTo>
                  <a:cubicBezTo>
                    <a:pt x="2" y="12"/>
                    <a:pt x="3" y="11"/>
                    <a:pt x="4" y="11"/>
                  </a:cubicBezTo>
                  <a:cubicBezTo>
                    <a:pt x="3" y="12"/>
                    <a:pt x="3" y="12"/>
                    <a:pt x="3" y="12"/>
                  </a:cubicBezTo>
                  <a:cubicBezTo>
                    <a:pt x="5" y="13"/>
                    <a:pt x="6" y="13"/>
                    <a:pt x="8" y="12"/>
                  </a:cubicBezTo>
                  <a:cubicBezTo>
                    <a:pt x="6" y="14"/>
                    <a:pt x="10" y="14"/>
                    <a:pt x="11" y="15"/>
                  </a:cubicBezTo>
                  <a:cubicBezTo>
                    <a:pt x="11" y="16"/>
                    <a:pt x="16" y="16"/>
                    <a:pt x="18" y="16"/>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26" name="Freeform 2401">
              <a:extLst>
                <a:ext uri="{FF2B5EF4-FFF2-40B4-BE49-F238E27FC236}">
                  <a16:creationId xmlns:a16="http://schemas.microsoft.com/office/drawing/2014/main" xmlns="" id="{665246F4-FF40-4CAD-B06F-013F0A547FF4}"/>
                </a:ext>
              </a:extLst>
            </p:cNvPr>
            <p:cNvSpPr>
              <a:spLocks/>
            </p:cNvSpPr>
            <p:nvPr/>
          </p:nvSpPr>
          <p:spPr bwMode="auto">
            <a:xfrm>
              <a:off x="2048971" y="1398342"/>
              <a:ext cx="9453" cy="4212"/>
            </a:xfrm>
            <a:custGeom>
              <a:avLst/>
              <a:gdLst>
                <a:gd name="T0" fmla="*/ 2 w 3"/>
                <a:gd name="T1" fmla="*/ 0 h 2"/>
                <a:gd name="T2" fmla="*/ 0 w 3"/>
                <a:gd name="T3" fmla="*/ 1 h 2"/>
                <a:gd name="T4" fmla="*/ 2 w 3"/>
                <a:gd name="T5" fmla="*/ 2 h 2"/>
                <a:gd name="T6" fmla="*/ 3 w 3"/>
                <a:gd name="T7" fmla="*/ 1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1" y="0"/>
                    <a:pt x="0" y="0"/>
                    <a:pt x="0" y="1"/>
                  </a:cubicBezTo>
                  <a:cubicBezTo>
                    <a:pt x="1" y="2"/>
                    <a:pt x="1" y="2"/>
                    <a:pt x="2" y="2"/>
                  </a:cubicBezTo>
                  <a:cubicBezTo>
                    <a:pt x="2" y="1"/>
                    <a:pt x="2" y="0"/>
                    <a:pt x="3" y="1"/>
                  </a:cubicBezTo>
                  <a:cubicBezTo>
                    <a:pt x="2" y="0"/>
                    <a:pt x="2" y="0"/>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27" name="Freeform 2402">
              <a:extLst>
                <a:ext uri="{FF2B5EF4-FFF2-40B4-BE49-F238E27FC236}">
                  <a16:creationId xmlns:a16="http://schemas.microsoft.com/office/drawing/2014/main" xmlns="" id="{B523CB64-8237-43C4-B0E2-721920FDB9DD}"/>
                </a:ext>
              </a:extLst>
            </p:cNvPr>
            <p:cNvSpPr>
              <a:spLocks/>
            </p:cNvSpPr>
            <p:nvPr/>
          </p:nvSpPr>
          <p:spPr bwMode="auto">
            <a:xfrm>
              <a:off x="2048971" y="1398342"/>
              <a:ext cx="9453" cy="4212"/>
            </a:xfrm>
            <a:custGeom>
              <a:avLst/>
              <a:gdLst>
                <a:gd name="T0" fmla="*/ 2 w 3"/>
                <a:gd name="T1" fmla="*/ 0 h 2"/>
                <a:gd name="T2" fmla="*/ 0 w 3"/>
                <a:gd name="T3" fmla="*/ 1 h 2"/>
                <a:gd name="T4" fmla="*/ 2 w 3"/>
                <a:gd name="T5" fmla="*/ 2 h 2"/>
                <a:gd name="T6" fmla="*/ 3 w 3"/>
                <a:gd name="T7" fmla="*/ 1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1" y="0"/>
                    <a:pt x="0" y="0"/>
                    <a:pt x="0" y="1"/>
                  </a:cubicBezTo>
                  <a:cubicBezTo>
                    <a:pt x="1" y="2"/>
                    <a:pt x="1" y="2"/>
                    <a:pt x="2" y="2"/>
                  </a:cubicBezTo>
                  <a:cubicBezTo>
                    <a:pt x="2" y="1"/>
                    <a:pt x="2" y="0"/>
                    <a:pt x="3" y="1"/>
                  </a:cubicBezTo>
                  <a:cubicBezTo>
                    <a:pt x="2" y="0"/>
                    <a:pt x="2" y="0"/>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28" name="Freeform 2403">
              <a:extLst>
                <a:ext uri="{FF2B5EF4-FFF2-40B4-BE49-F238E27FC236}">
                  <a16:creationId xmlns:a16="http://schemas.microsoft.com/office/drawing/2014/main" xmlns="" id="{641A61DE-E96F-4A12-982F-551948B50C70}"/>
                </a:ext>
              </a:extLst>
            </p:cNvPr>
            <p:cNvSpPr>
              <a:spLocks/>
            </p:cNvSpPr>
            <p:nvPr/>
          </p:nvSpPr>
          <p:spPr bwMode="auto">
            <a:xfrm>
              <a:off x="2105694" y="1425012"/>
              <a:ext cx="11030" cy="5615"/>
            </a:xfrm>
            <a:custGeom>
              <a:avLst/>
              <a:gdLst>
                <a:gd name="T0" fmla="*/ 4 w 4"/>
                <a:gd name="T1" fmla="*/ 0 h 2"/>
                <a:gd name="T2" fmla="*/ 0 w 4"/>
                <a:gd name="T3" fmla="*/ 0 h 2"/>
                <a:gd name="T4" fmla="*/ 4 w 4"/>
                <a:gd name="T5" fmla="*/ 0 h 2"/>
              </a:gdLst>
              <a:ahLst/>
              <a:cxnLst>
                <a:cxn ang="0">
                  <a:pos x="T0" y="T1"/>
                </a:cxn>
                <a:cxn ang="0">
                  <a:pos x="T2" y="T3"/>
                </a:cxn>
                <a:cxn ang="0">
                  <a:pos x="T4" y="T5"/>
                </a:cxn>
              </a:cxnLst>
              <a:rect l="0" t="0" r="r" b="b"/>
              <a:pathLst>
                <a:path w="4" h="2">
                  <a:moveTo>
                    <a:pt x="4" y="0"/>
                  </a:moveTo>
                  <a:cubicBezTo>
                    <a:pt x="3" y="0"/>
                    <a:pt x="1" y="0"/>
                    <a:pt x="0" y="0"/>
                  </a:cubicBezTo>
                  <a:cubicBezTo>
                    <a:pt x="1" y="2"/>
                    <a:pt x="3" y="2"/>
                    <a:pt x="4"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29" name="Freeform 2404">
              <a:extLst>
                <a:ext uri="{FF2B5EF4-FFF2-40B4-BE49-F238E27FC236}">
                  <a16:creationId xmlns:a16="http://schemas.microsoft.com/office/drawing/2014/main" xmlns="" id="{08668080-D334-434A-9617-C0315F6D30B5}"/>
                </a:ext>
              </a:extLst>
            </p:cNvPr>
            <p:cNvSpPr>
              <a:spLocks/>
            </p:cNvSpPr>
            <p:nvPr/>
          </p:nvSpPr>
          <p:spPr bwMode="auto">
            <a:xfrm>
              <a:off x="2105694" y="1425012"/>
              <a:ext cx="11030" cy="5615"/>
            </a:xfrm>
            <a:custGeom>
              <a:avLst/>
              <a:gdLst>
                <a:gd name="T0" fmla="*/ 4 w 4"/>
                <a:gd name="T1" fmla="*/ 0 h 2"/>
                <a:gd name="T2" fmla="*/ 0 w 4"/>
                <a:gd name="T3" fmla="*/ 0 h 2"/>
                <a:gd name="T4" fmla="*/ 4 w 4"/>
                <a:gd name="T5" fmla="*/ 0 h 2"/>
              </a:gdLst>
              <a:ahLst/>
              <a:cxnLst>
                <a:cxn ang="0">
                  <a:pos x="T0" y="T1"/>
                </a:cxn>
                <a:cxn ang="0">
                  <a:pos x="T2" y="T3"/>
                </a:cxn>
                <a:cxn ang="0">
                  <a:pos x="T4" y="T5"/>
                </a:cxn>
              </a:cxnLst>
              <a:rect l="0" t="0" r="r" b="b"/>
              <a:pathLst>
                <a:path w="4" h="2">
                  <a:moveTo>
                    <a:pt x="4" y="0"/>
                  </a:moveTo>
                  <a:cubicBezTo>
                    <a:pt x="3" y="0"/>
                    <a:pt x="1" y="0"/>
                    <a:pt x="0" y="0"/>
                  </a:cubicBezTo>
                  <a:cubicBezTo>
                    <a:pt x="1" y="2"/>
                    <a:pt x="3" y="2"/>
                    <a:pt x="4"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30" name="Freeform 2405">
              <a:extLst>
                <a:ext uri="{FF2B5EF4-FFF2-40B4-BE49-F238E27FC236}">
                  <a16:creationId xmlns:a16="http://schemas.microsoft.com/office/drawing/2014/main" xmlns="" id="{2855EDD9-6541-44E3-AB89-ED96D8E4885A}"/>
                </a:ext>
              </a:extLst>
            </p:cNvPr>
            <p:cNvSpPr>
              <a:spLocks/>
            </p:cNvSpPr>
            <p:nvPr/>
          </p:nvSpPr>
          <p:spPr bwMode="auto">
            <a:xfrm>
              <a:off x="2116722" y="1423609"/>
              <a:ext cx="12606" cy="7019"/>
            </a:xfrm>
            <a:custGeom>
              <a:avLst/>
              <a:gdLst>
                <a:gd name="T0" fmla="*/ 5 w 5"/>
                <a:gd name="T1" fmla="*/ 1 h 3"/>
                <a:gd name="T2" fmla="*/ 0 w 5"/>
                <a:gd name="T3" fmla="*/ 3 h 3"/>
                <a:gd name="T4" fmla="*/ 3 w 5"/>
                <a:gd name="T5" fmla="*/ 1 h 3"/>
                <a:gd name="T6" fmla="*/ 2 w 5"/>
                <a:gd name="T7" fmla="*/ 3 h 3"/>
                <a:gd name="T8" fmla="*/ 5 w 5"/>
                <a:gd name="T9" fmla="*/ 1 h 3"/>
              </a:gdLst>
              <a:ahLst/>
              <a:cxnLst>
                <a:cxn ang="0">
                  <a:pos x="T0" y="T1"/>
                </a:cxn>
                <a:cxn ang="0">
                  <a:pos x="T2" y="T3"/>
                </a:cxn>
                <a:cxn ang="0">
                  <a:pos x="T4" y="T5"/>
                </a:cxn>
                <a:cxn ang="0">
                  <a:pos x="T6" y="T7"/>
                </a:cxn>
                <a:cxn ang="0">
                  <a:pos x="T8" y="T9"/>
                </a:cxn>
              </a:cxnLst>
              <a:rect l="0" t="0" r="r" b="b"/>
              <a:pathLst>
                <a:path w="5" h="3">
                  <a:moveTo>
                    <a:pt x="5" y="1"/>
                  </a:moveTo>
                  <a:cubicBezTo>
                    <a:pt x="4" y="0"/>
                    <a:pt x="0" y="1"/>
                    <a:pt x="0" y="3"/>
                  </a:cubicBezTo>
                  <a:cubicBezTo>
                    <a:pt x="2" y="3"/>
                    <a:pt x="2" y="1"/>
                    <a:pt x="3" y="1"/>
                  </a:cubicBezTo>
                  <a:cubicBezTo>
                    <a:pt x="3" y="2"/>
                    <a:pt x="2" y="3"/>
                    <a:pt x="2" y="3"/>
                  </a:cubicBezTo>
                  <a:cubicBezTo>
                    <a:pt x="3" y="3"/>
                    <a:pt x="5" y="3"/>
                    <a:pt x="5"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31" name="Freeform 2406">
              <a:extLst>
                <a:ext uri="{FF2B5EF4-FFF2-40B4-BE49-F238E27FC236}">
                  <a16:creationId xmlns:a16="http://schemas.microsoft.com/office/drawing/2014/main" xmlns="" id="{E4ED993E-99B5-4BE1-8FA4-C1981AD28702}"/>
                </a:ext>
              </a:extLst>
            </p:cNvPr>
            <p:cNvSpPr>
              <a:spLocks/>
            </p:cNvSpPr>
            <p:nvPr/>
          </p:nvSpPr>
          <p:spPr bwMode="auto">
            <a:xfrm>
              <a:off x="2116722" y="1423609"/>
              <a:ext cx="12606" cy="7019"/>
            </a:xfrm>
            <a:custGeom>
              <a:avLst/>
              <a:gdLst>
                <a:gd name="T0" fmla="*/ 5 w 5"/>
                <a:gd name="T1" fmla="*/ 1 h 3"/>
                <a:gd name="T2" fmla="*/ 0 w 5"/>
                <a:gd name="T3" fmla="*/ 3 h 3"/>
                <a:gd name="T4" fmla="*/ 3 w 5"/>
                <a:gd name="T5" fmla="*/ 1 h 3"/>
                <a:gd name="T6" fmla="*/ 2 w 5"/>
                <a:gd name="T7" fmla="*/ 3 h 3"/>
                <a:gd name="T8" fmla="*/ 5 w 5"/>
                <a:gd name="T9" fmla="*/ 1 h 3"/>
              </a:gdLst>
              <a:ahLst/>
              <a:cxnLst>
                <a:cxn ang="0">
                  <a:pos x="T0" y="T1"/>
                </a:cxn>
                <a:cxn ang="0">
                  <a:pos x="T2" y="T3"/>
                </a:cxn>
                <a:cxn ang="0">
                  <a:pos x="T4" y="T5"/>
                </a:cxn>
                <a:cxn ang="0">
                  <a:pos x="T6" y="T7"/>
                </a:cxn>
                <a:cxn ang="0">
                  <a:pos x="T8" y="T9"/>
                </a:cxn>
              </a:cxnLst>
              <a:rect l="0" t="0" r="r" b="b"/>
              <a:pathLst>
                <a:path w="5" h="3">
                  <a:moveTo>
                    <a:pt x="5" y="1"/>
                  </a:moveTo>
                  <a:cubicBezTo>
                    <a:pt x="4" y="0"/>
                    <a:pt x="0" y="1"/>
                    <a:pt x="0" y="3"/>
                  </a:cubicBezTo>
                  <a:cubicBezTo>
                    <a:pt x="2" y="3"/>
                    <a:pt x="2" y="1"/>
                    <a:pt x="3" y="1"/>
                  </a:cubicBezTo>
                  <a:cubicBezTo>
                    <a:pt x="3" y="2"/>
                    <a:pt x="2" y="3"/>
                    <a:pt x="2" y="3"/>
                  </a:cubicBezTo>
                  <a:cubicBezTo>
                    <a:pt x="3" y="3"/>
                    <a:pt x="5" y="3"/>
                    <a:pt x="5"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32" name="Freeform 2407">
              <a:extLst>
                <a:ext uri="{FF2B5EF4-FFF2-40B4-BE49-F238E27FC236}">
                  <a16:creationId xmlns:a16="http://schemas.microsoft.com/office/drawing/2014/main" xmlns="" id="{DD44CFAB-42D3-4C1D-B060-52D5CEA87EAA}"/>
                </a:ext>
              </a:extLst>
            </p:cNvPr>
            <p:cNvSpPr>
              <a:spLocks/>
            </p:cNvSpPr>
            <p:nvPr/>
          </p:nvSpPr>
          <p:spPr bwMode="auto">
            <a:xfrm>
              <a:off x="1987520" y="1326753"/>
              <a:ext cx="9453" cy="1404"/>
            </a:xfrm>
            <a:custGeom>
              <a:avLst/>
              <a:gdLst>
                <a:gd name="T0" fmla="*/ 3 w 3"/>
                <a:gd name="T1" fmla="*/ 1 h 1"/>
                <a:gd name="T2" fmla="*/ 0 w 3"/>
                <a:gd name="T3" fmla="*/ 1 h 1"/>
                <a:gd name="T4" fmla="*/ 3 w 3"/>
                <a:gd name="T5" fmla="*/ 1 h 1"/>
              </a:gdLst>
              <a:ahLst/>
              <a:cxnLst>
                <a:cxn ang="0">
                  <a:pos x="T0" y="T1"/>
                </a:cxn>
                <a:cxn ang="0">
                  <a:pos x="T2" y="T3"/>
                </a:cxn>
                <a:cxn ang="0">
                  <a:pos x="T4" y="T5"/>
                </a:cxn>
              </a:cxnLst>
              <a:rect l="0" t="0" r="r" b="b"/>
              <a:pathLst>
                <a:path w="3" h="1">
                  <a:moveTo>
                    <a:pt x="3" y="1"/>
                  </a:moveTo>
                  <a:cubicBezTo>
                    <a:pt x="2" y="0"/>
                    <a:pt x="1" y="0"/>
                    <a:pt x="0" y="1"/>
                  </a:cubicBezTo>
                  <a:cubicBezTo>
                    <a:pt x="1" y="1"/>
                    <a:pt x="2" y="1"/>
                    <a:pt x="3"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33" name="Freeform 2408">
              <a:extLst>
                <a:ext uri="{FF2B5EF4-FFF2-40B4-BE49-F238E27FC236}">
                  <a16:creationId xmlns:a16="http://schemas.microsoft.com/office/drawing/2014/main" xmlns="" id="{33EEBD19-0BB0-464A-84A4-E74FE8DA1483}"/>
                </a:ext>
              </a:extLst>
            </p:cNvPr>
            <p:cNvSpPr>
              <a:spLocks/>
            </p:cNvSpPr>
            <p:nvPr/>
          </p:nvSpPr>
          <p:spPr bwMode="auto">
            <a:xfrm>
              <a:off x="1987520" y="1326753"/>
              <a:ext cx="9453" cy="1404"/>
            </a:xfrm>
            <a:custGeom>
              <a:avLst/>
              <a:gdLst>
                <a:gd name="T0" fmla="*/ 3 w 3"/>
                <a:gd name="T1" fmla="*/ 1 h 1"/>
                <a:gd name="T2" fmla="*/ 0 w 3"/>
                <a:gd name="T3" fmla="*/ 1 h 1"/>
                <a:gd name="T4" fmla="*/ 3 w 3"/>
                <a:gd name="T5" fmla="*/ 1 h 1"/>
              </a:gdLst>
              <a:ahLst/>
              <a:cxnLst>
                <a:cxn ang="0">
                  <a:pos x="T0" y="T1"/>
                </a:cxn>
                <a:cxn ang="0">
                  <a:pos x="T2" y="T3"/>
                </a:cxn>
                <a:cxn ang="0">
                  <a:pos x="T4" y="T5"/>
                </a:cxn>
              </a:cxnLst>
              <a:rect l="0" t="0" r="r" b="b"/>
              <a:pathLst>
                <a:path w="3" h="1">
                  <a:moveTo>
                    <a:pt x="3" y="1"/>
                  </a:moveTo>
                  <a:cubicBezTo>
                    <a:pt x="2" y="0"/>
                    <a:pt x="1" y="0"/>
                    <a:pt x="0" y="1"/>
                  </a:cubicBezTo>
                  <a:cubicBezTo>
                    <a:pt x="1" y="1"/>
                    <a:pt x="2" y="1"/>
                    <a:pt x="3"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34" name="Freeform 2409">
              <a:extLst>
                <a:ext uri="{FF2B5EF4-FFF2-40B4-BE49-F238E27FC236}">
                  <a16:creationId xmlns:a16="http://schemas.microsoft.com/office/drawing/2014/main" xmlns="" id="{E4C76C08-2239-49B6-B879-9BDE1D782CC4}"/>
                </a:ext>
              </a:extLst>
            </p:cNvPr>
            <p:cNvSpPr>
              <a:spLocks/>
            </p:cNvSpPr>
            <p:nvPr/>
          </p:nvSpPr>
          <p:spPr bwMode="auto">
            <a:xfrm>
              <a:off x="2004853" y="1318331"/>
              <a:ext cx="58299" cy="28074"/>
            </a:xfrm>
            <a:custGeom>
              <a:avLst/>
              <a:gdLst>
                <a:gd name="T0" fmla="*/ 0 w 21"/>
                <a:gd name="T1" fmla="*/ 5 h 11"/>
                <a:gd name="T2" fmla="*/ 4 w 21"/>
                <a:gd name="T3" fmla="*/ 6 h 11"/>
                <a:gd name="T4" fmla="*/ 4 w 21"/>
                <a:gd name="T5" fmla="*/ 7 h 11"/>
                <a:gd name="T6" fmla="*/ 6 w 21"/>
                <a:gd name="T7" fmla="*/ 10 h 11"/>
                <a:gd name="T8" fmla="*/ 11 w 21"/>
                <a:gd name="T9" fmla="*/ 8 h 11"/>
                <a:gd name="T10" fmla="*/ 18 w 21"/>
                <a:gd name="T11" fmla="*/ 3 h 11"/>
                <a:gd name="T12" fmla="*/ 0 w 21"/>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21" h="11">
                  <a:moveTo>
                    <a:pt x="0" y="5"/>
                  </a:moveTo>
                  <a:cubicBezTo>
                    <a:pt x="2" y="4"/>
                    <a:pt x="3" y="5"/>
                    <a:pt x="4" y="6"/>
                  </a:cubicBezTo>
                  <a:cubicBezTo>
                    <a:pt x="4" y="7"/>
                    <a:pt x="4" y="7"/>
                    <a:pt x="4" y="7"/>
                  </a:cubicBezTo>
                  <a:cubicBezTo>
                    <a:pt x="6" y="7"/>
                    <a:pt x="4" y="10"/>
                    <a:pt x="6" y="10"/>
                  </a:cubicBezTo>
                  <a:cubicBezTo>
                    <a:pt x="7" y="11"/>
                    <a:pt x="9" y="9"/>
                    <a:pt x="11" y="8"/>
                  </a:cubicBezTo>
                  <a:cubicBezTo>
                    <a:pt x="12" y="8"/>
                    <a:pt x="21" y="5"/>
                    <a:pt x="18" y="3"/>
                  </a:cubicBezTo>
                  <a:cubicBezTo>
                    <a:pt x="15" y="0"/>
                    <a:pt x="3" y="1"/>
                    <a:pt x="0" y="5"/>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35" name="Freeform 2410">
              <a:extLst>
                <a:ext uri="{FF2B5EF4-FFF2-40B4-BE49-F238E27FC236}">
                  <a16:creationId xmlns:a16="http://schemas.microsoft.com/office/drawing/2014/main" xmlns="" id="{8B810F1B-6672-432C-896A-B4222F3209B7}"/>
                </a:ext>
              </a:extLst>
            </p:cNvPr>
            <p:cNvSpPr>
              <a:spLocks/>
            </p:cNvSpPr>
            <p:nvPr/>
          </p:nvSpPr>
          <p:spPr bwMode="auto">
            <a:xfrm>
              <a:off x="2004853" y="1318331"/>
              <a:ext cx="58299" cy="28074"/>
            </a:xfrm>
            <a:custGeom>
              <a:avLst/>
              <a:gdLst>
                <a:gd name="T0" fmla="*/ 0 w 21"/>
                <a:gd name="T1" fmla="*/ 5 h 11"/>
                <a:gd name="T2" fmla="*/ 4 w 21"/>
                <a:gd name="T3" fmla="*/ 6 h 11"/>
                <a:gd name="T4" fmla="*/ 4 w 21"/>
                <a:gd name="T5" fmla="*/ 7 h 11"/>
                <a:gd name="T6" fmla="*/ 6 w 21"/>
                <a:gd name="T7" fmla="*/ 10 h 11"/>
                <a:gd name="T8" fmla="*/ 11 w 21"/>
                <a:gd name="T9" fmla="*/ 8 h 11"/>
                <a:gd name="T10" fmla="*/ 18 w 21"/>
                <a:gd name="T11" fmla="*/ 3 h 11"/>
                <a:gd name="T12" fmla="*/ 0 w 21"/>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21" h="11">
                  <a:moveTo>
                    <a:pt x="0" y="5"/>
                  </a:moveTo>
                  <a:cubicBezTo>
                    <a:pt x="2" y="4"/>
                    <a:pt x="3" y="5"/>
                    <a:pt x="4" y="6"/>
                  </a:cubicBezTo>
                  <a:cubicBezTo>
                    <a:pt x="4" y="7"/>
                    <a:pt x="4" y="7"/>
                    <a:pt x="4" y="7"/>
                  </a:cubicBezTo>
                  <a:cubicBezTo>
                    <a:pt x="6" y="7"/>
                    <a:pt x="4" y="10"/>
                    <a:pt x="6" y="10"/>
                  </a:cubicBezTo>
                  <a:cubicBezTo>
                    <a:pt x="7" y="11"/>
                    <a:pt x="9" y="9"/>
                    <a:pt x="11" y="8"/>
                  </a:cubicBezTo>
                  <a:cubicBezTo>
                    <a:pt x="12" y="8"/>
                    <a:pt x="21" y="5"/>
                    <a:pt x="18" y="3"/>
                  </a:cubicBezTo>
                  <a:cubicBezTo>
                    <a:pt x="15" y="0"/>
                    <a:pt x="3" y="1"/>
                    <a:pt x="0" y="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36" name="Freeform 2411">
              <a:extLst>
                <a:ext uri="{FF2B5EF4-FFF2-40B4-BE49-F238E27FC236}">
                  <a16:creationId xmlns:a16="http://schemas.microsoft.com/office/drawing/2014/main" xmlns="" id="{C4FF0C6F-702D-47A0-9098-488EBA1E2E11}"/>
                </a:ext>
              </a:extLst>
            </p:cNvPr>
            <p:cNvSpPr>
              <a:spLocks/>
            </p:cNvSpPr>
            <p:nvPr/>
          </p:nvSpPr>
          <p:spPr bwMode="auto">
            <a:xfrm>
              <a:off x="2069453" y="1316926"/>
              <a:ext cx="149686" cy="65975"/>
            </a:xfrm>
            <a:custGeom>
              <a:avLst/>
              <a:gdLst>
                <a:gd name="T0" fmla="*/ 2 w 54"/>
                <a:gd name="T1" fmla="*/ 16 h 27"/>
                <a:gd name="T2" fmla="*/ 7 w 54"/>
                <a:gd name="T3" fmla="*/ 18 h 27"/>
                <a:gd name="T4" fmla="*/ 10 w 54"/>
                <a:gd name="T5" fmla="*/ 21 h 27"/>
                <a:gd name="T6" fmla="*/ 12 w 54"/>
                <a:gd name="T7" fmla="*/ 26 h 27"/>
                <a:gd name="T8" fmla="*/ 22 w 54"/>
                <a:gd name="T9" fmla="*/ 25 h 27"/>
                <a:gd name="T10" fmla="*/ 24 w 54"/>
                <a:gd name="T11" fmla="*/ 21 h 27"/>
                <a:gd name="T12" fmla="*/ 22 w 54"/>
                <a:gd name="T13" fmla="*/ 22 h 27"/>
                <a:gd name="T14" fmla="*/ 29 w 54"/>
                <a:gd name="T15" fmla="*/ 23 h 27"/>
                <a:gd name="T16" fmla="*/ 34 w 54"/>
                <a:gd name="T17" fmla="*/ 22 h 27"/>
                <a:gd name="T18" fmla="*/ 36 w 54"/>
                <a:gd name="T19" fmla="*/ 21 h 27"/>
                <a:gd name="T20" fmla="*/ 38 w 54"/>
                <a:gd name="T21" fmla="*/ 20 h 27"/>
                <a:gd name="T22" fmla="*/ 37 w 54"/>
                <a:gd name="T23" fmla="*/ 20 h 27"/>
                <a:gd name="T24" fmla="*/ 40 w 54"/>
                <a:gd name="T25" fmla="*/ 19 h 27"/>
                <a:gd name="T26" fmla="*/ 39 w 54"/>
                <a:gd name="T27" fmla="*/ 17 h 27"/>
                <a:gd name="T28" fmla="*/ 46 w 54"/>
                <a:gd name="T29" fmla="*/ 13 h 27"/>
                <a:gd name="T30" fmla="*/ 40 w 54"/>
                <a:gd name="T31" fmla="*/ 14 h 27"/>
                <a:gd name="T32" fmla="*/ 41 w 54"/>
                <a:gd name="T33" fmla="*/ 12 h 27"/>
                <a:gd name="T34" fmla="*/ 42 w 54"/>
                <a:gd name="T35" fmla="*/ 10 h 27"/>
                <a:gd name="T36" fmla="*/ 34 w 54"/>
                <a:gd name="T37" fmla="*/ 11 h 27"/>
                <a:gd name="T38" fmla="*/ 39 w 54"/>
                <a:gd name="T39" fmla="*/ 9 h 27"/>
                <a:gd name="T40" fmla="*/ 48 w 54"/>
                <a:gd name="T41" fmla="*/ 6 h 27"/>
                <a:gd name="T42" fmla="*/ 45 w 54"/>
                <a:gd name="T43" fmla="*/ 6 h 27"/>
                <a:gd name="T44" fmla="*/ 53 w 54"/>
                <a:gd name="T45" fmla="*/ 4 h 27"/>
                <a:gd name="T46" fmla="*/ 48 w 54"/>
                <a:gd name="T47" fmla="*/ 2 h 27"/>
                <a:gd name="T48" fmla="*/ 47 w 54"/>
                <a:gd name="T49" fmla="*/ 2 h 27"/>
                <a:gd name="T50" fmla="*/ 43 w 54"/>
                <a:gd name="T51" fmla="*/ 3 h 27"/>
                <a:gd name="T52" fmla="*/ 36 w 54"/>
                <a:gd name="T53" fmla="*/ 4 h 27"/>
                <a:gd name="T54" fmla="*/ 30 w 54"/>
                <a:gd name="T55" fmla="*/ 2 h 27"/>
                <a:gd name="T56" fmla="*/ 33 w 54"/>
                <a:gd name="T57" fmla="*/ 2 h 27"/>
                <a:gd name="T58" fmla="*/ 29 w 54"/>
                <a:gd name="T59" fmla="*/ 2 h 27"/>
                <a:gd name="T60" fmla="*/ 23 w 54"/>
                <a:gd name="T61" fmla="*/ 3 h 27"/>
                <a:gd name="T62" fmla="*/ 25 w 54"/>
                <a:gd name="T63" fmla="*/ 4 h 27"/>
                <a:gd name="T64" fmla="*/ 22 w 54"/>
                <a:gd name="T65" fmla="*/ 5 h 27"/>
                <a:gd name="T66" fmla="*/ 17 w 54"/>
                <a:gd name="T67" fmla="*/ 5 h 27"/>
                <a:gd name="T68" fmla="*/ 22 w 54"/>
                <a:gd name="T69" fmla="*/ 7 h 27"/>
                <a:gd name="T70" fmla="*/ 24 w 54"/>
                <a:gd name="T71" fmla="*/ 7 h 27"/>
                <a:gd name="T72" fmla="*/ 27 w 54"/>
                <a:gd name="T73" fmla="*/ 8 h 27"/>
                <a:gd name="T74" fmla="*/ 25 w 54"/>
                <a:gd name="T75" fmla="*/ 8 h 27"/>
                <a:gd name="T76" fmla="*/ 21 w 54"/>
                <a:gd name="T77" fmla="*/ 8 h 27"/>
                <a:gd name="T78" fmla="*/ 20 w 54"/>
                <a:gd name="T79" fmla="*/ 11 h 27"/>
                <a:gd name="T80" fmla="*/ 21 w 54"/>
                <a:gd name="T81" fmla="*/ 10 h 27"/>
                <a:gd name="T82" fmla="*/ 18 w 54"/>
                <a:gd name="T83" fmla="*/ 12 h 27"/>
                <a:gd name="T84" fmla="*/ 10 w 54"/>
                <a:gd name="T85" fmla="*/ 13 h 27"/>
                <a:gd name="T86" fmla="*/ 10 w 54"/>
                <a:gd name="T87" fmla="*/ 10 h 27"/>
                <a:gd name="T88" fmla="*/ 4 w 54"/>
                <a:gd name="T89" fmla="*/ 10 h 27"/>
                <a:gd name="T90" fmla="*/ 0 w 54"/>
                <a:gd name="T91" fmla="*/ 13 h 27"/>
                <a:gd name="T92" fmla="*/ 4 w 54"/>
                <a:gd name="T93" fmla="*/ 16 h 27"/>
                <a:gd name="T94" fmla="*/ 2 w 54"/>
                <a:gd name="T95"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4" h="27">
                  <a:moveTo>
                    <a:pt x="2" y="16"/>
                  </a:moveTo>
                  <a:cubicBezTo>
                    <a:pt x="3" y="17"/>
                    <a:pt x="9" y="16"/>
                    <a:pt x="7" y="18"/>
                  </a:cubicBezTo>
                  <a:cubicBezTo>
                    <a:pt x="10" y="17"/>
                    <a:pt x="9" y="19"/>
                    <a:pt x="10" y="21"/>
                  </a:cubicBezTo>
                  <a:cubicBezTo>
                    <a:pt x="12" y="23"/>
                    <a:pt x="13" y="23"/>
                    <a:pt x="12" y="26"/>
                  </a:cubicBezTo>
                  <a:cubicBezTo>
                    <a:pt x="15" y="27"/>
                    <a:pt x="18" y="27"/>
                    <a:pt x="22" y="25"/>
                  </a:cubicBezTo>
                  <a:cubicBezTo>
                    <a:pt x="20" y="23"/>
                    <a:pt x="23" y="22"/>
                    <a:pt x="24" y="21"/>
                  </a:cubicBezTo>
                  <a:cubicBezTo>
                    <a:pt x="24" y="21"/>
                    <a:pt x="23" y="22"/>
                    <a:pt x="22" y="22"/>
                  </a:cubicBezTo>
                  <a:cubicBezTo>
                    <a:pt x="23" y="24"/>
                    <a:pt x="27" y="24"/>
                    <a:pt x="29" y="23"/>
                  </a:cubicBezTo>
                  <a:cubicBezTo>
                    <a:pt x="31" y="23"/>
                    <a:pt x="32" y="22"/>
                    <a:pt x="34" y="22"/>
                  </a:cubicBezTo>
                  <a:cubicBezTo>
                    <a:pt x="34" y="22"/>
                    <a:pt x="39" y="21"/>
                    <a:pt x="36" y="21"/>
                  </a:cubicBezTo>
                  <a:cubicBezTo>
                    <a:pt x="37" y="20"/>
                    <a:pt x="37" y="20"/>
                    <a:pt x="38" y="20"/>
                  </a:cubicBezTo>
                  <a:cubicBezTo>
                    <a:pt x="38" y="20"/>
                    <a:pt x="37" y="20"/>
                    <a:pt x="37" y="20"/>
                  </a:cubicBezTo>
                  <a:cubicBezTo>
                    <a:pt x="38" y="19"/>
                    <a:pt x="39" y="19"/>
                    <a:pt x="40" y="19"/>
                  </a:cubicBezTo>
                  <a:cubicBezTo>
                    <a:pt x="40" y="18"/>
                    <a:pt x="40" y="17"/>
                    <a:pt x="39" y="17"/>
                  </a:cubicBezTo>
                  <a:cubicBezTo>
                    <a:pt x="42" y="17"/>
                    <a:pt x="45" y="16"/>
                    <a:pt x="46" y="13"/>
                  </a:cubicBezTo>
                  <a:cubicBezTo>
                    <a:pt x="44" y="13"/>
                    <a:pt x="42" y="13"/>
                    <a:pt x="40" y="14"/>
                  </a:cubicBezTo>
                  <a:cubicBezTo>
                    <a:pt x="41" y="13"/>
                    <a:pt x="43" y="12"/>
                    <a:pt x="41" y="12"/>
                  </a:cubicBezTo>
                  <a:cubicBezTo>
                    <a:pt x="42" y="12"/>
                    <a:pt x="42" y="11"/>
                    <a:pt x="42" y="10"/>
                  </a:cubicBezTo>
                  <a:cubicBezTo>
                    <a:pt x="39" y="9"/>
                    <a:pt x="37" y="10"/>
                    <a:pt x="34" y="11"/>
                  </a:cubicBezTo>
                  <a:cubicBezTo>
                    <a:pt x="34" y="9"/>
                    <a:pt x="37" y="9"/>
                    <a:pt x="39" y="9"/>
                  </a:cubicBezTo>
                  <a:cubicBezTo>
                    <a:pt x="42" y="8"/>
                    <a:pt x="45" y="7"/>
                    <a:pt x="48" y="6"/>
                  </a:cubicBezTo>
                  <a:cubicBezTo>
                    <a:pt x="48" y="5"/>
                    <a:pt x="46" y="6"/>
                    <a:pt x="45" y="6"/>
                  </a:cubicBezTo>
                  <a:cubicBezTo>
                    <a:pt x="47" y="4"/>
                    <a:pt x="51" y="5"/>
                    <a:pt x="53" y="4"/>
                  </a:cubicBezTo>
                  <a:cubicBezTo>
                    <a:pt x="54" y="2"/>
                    <a:pt x="49" y="2"/>
                    <a:pt x="48" y="2"/>
                  </a:cubicBezTo>
                  <a:cubicBezTo>
                    <a:pt x="51" y="1"/>
                    <a:pt x="47" y="2"/>
                    <a:pt x="47" y="2"/>
                  </a:cubicBezTo>
                  <a:cubicBezTo>
                    <a:pt x="46" y="2"/>
                    <a:pt x="44" y="2"/>
                    <a:pt x="43" y="3"/>
                  </a:cubicBezTo>
                  <a:cubicBezTo>
                    <a:pt x="41" y="3"/>
                    <a:pt x="38" y="2"/>
                    <a:pt x="36" y="4"/>
                  </a:cubicBezTo>
                  <a:cubicBezTo>
                    <a:pt x="36" y="0"/>
                    <a:pt x="32" y="1"/>
                    <a:pt x="30" y="2"/>
                  </a:cubicBezTo>
                  <a:cubicBezTo>
                    <a:pt x="31" y="2"/>
                    <a:pt x="32" y="2"/>
                    <a:pt x="33" y="2"/>
                  </a:cubicBezTo>
                  <a:cubicBezTo>
                    <a:pt x="32" y="3"/>
                    <a:pt x="31" y="2"/>
                    <a:pt x="29" y="2"/>
                  </a:cubicBezTo>
                  <a:cubicBezTo>
                    <a:pt x="27" y="2"/>
                    <a:pt x="25" y="2"/>
                    <a:pt x="23" y="3"/>
                  </a:cubicBezTo>
                  <a:cubicBezTo>
                    <a:pt x="24" y="4"/>
                    <a:pt x="24" y="4"/>
                    <a:pt x="25" y="4"/>
                  </a:cubicBezTo>
                  <a:cubicBezTo>
                    <a:pt x="24" y="6"/>
                    <a:pt x="23" y="5"/>
                    <a:pt x="22" y="5"/>
                  </a:cubicBezTo>
                  <a:cubicBezTo>
                    <a:pt x="20" y="4"/>
                    <a:pt x="18" y="5"/>
                    <a:pt x="17" y="5"/>
                  </a:cubicBezTo>
                  <a:cubicBezTo>
                    <a:pt x="18" y="7"/>
                    <a:pt x="20" y="8"/>
                    <a:pt x="22" y="7"/>
                  </a:cubicBezTo>
                  <a:cubicBezTo>
                    <a:pt x="23" y="7"/>
                    <a:pt x="23" y="7"/>
                    <a:pt x="24" y="7"/>
                  </a:cubicBezTo>
                  <a:cubicBezTo>
                    <a:pt x="25" y="7"/>
                    <a:pt x="25" y="8"/>
                    <a:pt x="27" y="8"/>
                  </a:cubicBezTo>
                  <a:cubicBezTo>
                    <a:pt x="26" y="8"/>
                    <a:pt x="26" y="8"/>
                    <a:pt x="25" y="8"/>
                  </a:cubicBezTo>
                  <a:cubicBezTo>
                    <a:pt x="24" y="7"/>
                    <a:pt x="22" y="8"/>
                    <a:pt x="21" y="8"/>
                  </a:cubicBezTo>
                  <a:cubicBezTo>
                    <a:pt x="24" y="9"/>
                    <a:pt x="21" y="12"/>
                    <a:pt x="20" y="11"/>
                  </a:cubicBezTo>
                  <a:cubicBezTo>
                    <a:pt x="20" y="11"/>
                    <a:pt x="21" y="11"/>
                    <a:pt x="21" y="10"/>
                  </a:cubicBezTo>
                  <a:cubicBezTo>
                    <a:pt x="19" y="10"/>
                    <a:pt x="20" y="11"/>
                    <a:pt x="18" y="12"/>
                  </a:cubicBezTo>
                  <a:cubicBezTo>
                    <a:pt x="16" y="13"/>
                    <a:pt x="12" y="13"/>
                    <a:pt x="10" y="13"/>
                  </a:cubicBezTo>
                  <a:cubicBezTo>
                    <a:pt x="11" y="12"/>
                    <a:pt x="11" y="12"/>
                    <a:pt x="10" y="10"/>
                  </a:cubicBezTo>
                  <a:cubicBezTo>
                    <a:pt x="10" y="8"/>
                    <a:pt x="5" y="10"/>
                    <a:pt x="4" y="10"/>
                  </a:cubicBezTo>
                  <a:cubicBezTo>
                    <a:pt x="3" y="11"/>
                    <a:pt x="0" y="12"/>
                    <a:pt x="0" y="13"/>
                  </a:cubicBezTo>
                  <a:cubicBezTo>
                    <a:pt x="0" y="15"/>
                    <a:pt x="3" y="14"/>
                    <a:pt x="4" y="16"/>
                  </a:cubicBezTo>
                  <a:cubicBezTo>
                    <a:pt x="3" y="16"/>
                    <a:pt x="3" y="16"/>
                    <a:pt x="2" y="16"/>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37" name="Freeform 2412">
              <a:extLst>
                <a:ext uri="{FF2B5EF4-FFF2-40B4-BE49-F238E27FC236}">
                  <a16:creationId xmlns:a16="http://schemas.microsoft.com/office/drawing/2014/main" xmlns="" id="{13DDC606-5B56-4429-93D3-3802A1E9B7B2}"/>
                </a:ext>
              </a:extLst>
            </p:cNvPr>
            <p:cNvSpPr>
              <a:spLocks/>
            </p:cNvSpPr>
            <p:nvPr/>
          </p:nvSpPr>
          <p:spPr bwMode="auto">
            <a:xfrm>
              <a:off x="2069453" y="1316926"/>
              <a:ext cx="149686" cy="65975"/>
            </a:xfrm>
            <a:custGeom>
              <a:avLst/>
              <a:gdLst>
                <a:gd name="T0" fmla="*/ 2 w 54"/>
                <a:gd name="T1" fmla="*/ 16 h 27"/>
                <a:gd name="T2" fmla="*/ 7 w 54"/>
                <a:gd name="T3" fmla="*/ 18 h 27"/>
                <a:gd name="T4" fmla="*/ 10 w 54"/>
                <a:gd name="T5" fmla="*/ 21 h 27"/>
                <a:gd name="T6" fmla="*/ 12 w 54"/>
                <a:gd name="T7" fmla="*/ 26 h 27"/>
                <a:gd name="T8" fmla="*/ 22 w 54"/>
                <a:gd name="T9" fmla="*/ 25 h 27"/>
                <a:gd name="T10" fmla="*/ 24 w 54"/>
                <a:gd name="T11" fmla="*/ 21 h 27"/>
                <a:gd name="T12" fmla="*/ 22 w 54"/>
                <a:gd name="T13" fmla="*/ 22 h 27"/>
                <a:gd name="T14" fmla="*/ 29 w 54"/>
                <a:gd name="T15" fmla="*/ 23 h 27"/>
                <a:gd name="T16" fmla="*/ 34 w 54"/>
                <a:gd name="T17" fmla="*/ 22 h 27"/>
                <a:gd name="T18" fmla="*/ 36 w 54"/>
                <a:gd name="T19" fmla="*/ 21 h 27"/>
                <a:gd name="T20" fmla="*/ 38 w 54"/>
                <a:gd name="T21" fmla="*/ 20 h 27"/>
                <a:gd name="T22" fmla="*/ 37 w 54"/>
                <a:gd name="T23" fmla="*/ 20 h 27"/>
                <a:gd name="T24" fmla="*/ 40 w 54"/>
                <a:gd name="T25" fmla="*/ 19 h 27"/>
                <a:gd name="T26" fmla="*/ 39 w 54"/>
                <a:gd name="T27" fmla="*/ 17 h 27"/>
                <a:gd name="T28" fmla="*/ 46 w 54"/>
                <a:gd name="T29" fmla="*/ 13 h 27"/>
                <a:gd name="T30" fmla="*/ 40 w 54"/>
                <a:gd name="T31" fmla="*/ 14 h 27"/>
                <a:gd name="T32" fmla="*/ 41 w 54"/>
                <a:gd name="T33" fmla="*/ 12 h 27"/>
                <a:gd name="T34" fmla="*/ 42 w 54"/>
                <a:gd name="T35" fmla="*/ 10 h 27"/>
                <a:gd name="T36" fmla="*/ 34 w 54"/>
                <a:gd name="T37" fmla="*/ 11 h 27"/>
                <a:gd name="T38" fmla="*/ 39 w 54"/>
                <a:gd name="T39" fmla="*/ 9 h 27"/>
                <a:gd name="T40" fmla="*/ 48 w 54"/>
                <a:gd name="T41" fmla="*/ 6 h 27"/>
                <a:gd name="T42" fmla="*/ 45 w 54"/>
                <a:gd name="T43" fmla="*/ 6 h 27"/>
                <a:gd name="T44" fmla="*/ 53 w 54"/>
                <a:gd name="T45" fmla="*/ 4 h 27"/>
                <a:gd name="T46" fmla="*/ 48 w 54"/>
                <a:gd name="T47" fmla="*/ 2 h 27"/>
                <a:gd name="T48" fmla="*/ 47 w 54"/>
                <a:gd name="T49" fmla="*/ 2 h 27"/>
                <a:gd name="T50" fmla="*/ 43 w 54"/>
                <a:gd name="T51" fmla="*/ 3 h 27"/>
                <a:gd name="T52" fmla="*/ 36 w 54"/>
                <a:gd name="T53" fmla="*/ 4 h 27"/>
                <a:gd name="T54" fmla="*/ 30 w 54"/>
                <a:gd name="T55" fmla="*/ 2 h 27"/>
                <a:gd name="T56" fmla="*/ 33 w 54"/>
                <a:gd name="T57" fmla="*/ 2 h 27"/>
                <a:gd name="T58" fmla="*/ 29 w 54"/>
                <a:gd name="T59" fmla="*/ 2 h 27"/>
                <a:gd name="T60" fmla="*/ 23 w 54"/>
                <a:gd name="T61" fmla="*/ 3 h 27"/>
                <a:gd name="T62" fmla="*/ 25 w 54"/>
                <a:gd name="T63" fmla="*/ 4 h 27"/>
                <a:gd name="T64" fmla="*/ 22 w 54"/>
                <a:gd name="T65" fmla="*/ 5 h 27"/>
                <a:gd name="T66" fmla="*/ 17 w 54"/>
                <a:gd name="T67" fmla="*/ 5 h 27"/>
                <a:gd name="T68" fmla="*/ 22 w 54"/>
                <a:gd name="T69" fmla="*/ 7 h 27"/>
                <a:gd name="T70" fmla="*/ 24 w 54"/>
                <a:gd name="T71" fmla="*/ 7 h 27"/>
                <a:gd name="T72" fmla="*/ 27 w 54"/>
                <a:gd name="T73" fmla="*/ 8 h 27"/>
                <a:gd name="T74" fmla="*/ 25 w 54"/>
                <a:gd name="T75" fmla="*/ 8 h 27"/>
                <a:gd name="T76" fmla="*/ 21 w 54"/>
                <a:gd name="T77" fmla="*/ 8 h 27"/>
                <a:gd name="T78" fmla="*/ 20 w 54"/>
                <a:gd name="T79" fmla="*/ 11 h 27"/>
                <a:gd name="T80" fmla="*/ 21 w 54"/>
                <a:gd name="T81" fmla="*/ 10 h 27"/>
                <a:gd name="T82" fmla="*/ 18 w 54"/>
                <a:gd name="T83" fmla="*/ 12 h 27"/>
                <a:gd name="T84" fmla="*/ 10 w 54"/>
                <a:gd name="T85" fmla="*/ 13 h 27"/>
                <a:gd name="T86" fmla="*/ 10 w 54"/>
                <a:gd name="T87" fmla="*/ 10 h 27"/>
                <a:gd name="T88" fmla="*/ 4 w 54"/>
                <a:gd name="T89" fmla="*/ 10 h 27"/>
                <a:gd name="T90" fmla="*/ 0 w 54"/>
                <a:gd name="T91" fmla="*/ 13 h 27"/>
                <a:gd name="T92" fmla="*/ 4 w 54"/>
                <a:gd name="T93" fmla="*/ 16 h 27"/>
                <a:gd name="T94" fmla="*/ 2 w 54"/>
                <a:gd name="T95"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4" h="27">
                  <a:moveTo>
                    <a:pt x="2" y="16"/>
                  </a:moveTo>
                  <a:cubicBezTo>
                    <a:pt x="3" y="17"/>
                    <a:pt x="9" y="16"/>
                    <a:pt x="7" y="18"/>
                  </a:cubicBezTo>
                  <a:cubicBezTo>
                    <a:pt x="10" y="17"/>
                    <a:pt x="9" y="19"/>
                    <a:pt x="10" y="21"/>
                  </a:cubicBezTo>
                  <a:cubicBezTo>
                    <a:pt x="12" y="23"/>
                    <a:pt x="13" y="23"/>
                    <a:pt x="12" y="26"/>
                  </a:cubicBezTo>
                  <a:cubicBezTo>
                    <a:pt x="15" y="27"/>
                    <a:pt x="18" y="27"/>
                    <a:pt x="22" y="25"/>
                  </a:cubicBezTo>
                  <a:cubicBezTo>
                    <a:pt x="20" y="23"/>
                    <a:pt x="23" y="22"/>
                    <a:pt x="24" y="21"/>
                  </a:cubicBezTo>
                  <a:cubicBezTo>
                    <a:pt x="24" y="21"/>
                    <a:pt x="23" y="22"/>
                    <a:pt x="22" y="22"/>
                  </a:cubicBezTo>
                  <a:cubicBezTo>
                    <a:pt x="23" y="24"/>
                    <a:pt x="27" y="24"/>
                    <a:pt x="29" y="23"/>
                  </a:cubicBezTo>
                  <a:cubicBezTo>
                    <a:pt x="31" y="23"/>
                    <a:pt x="32" y="22"/>
                    <a:pt x="34" y="22"/>
                  </a:cubicBezTo>
                  <a:cubicBezTo>
                    <a:pt x="34" y="22"/>
                    <a:pt x="39" y="21"/>
                    <a:pt x="36" y="21"/>
                  </a:cubicBezTo>
                  <a:cubicBezTo>
                    <a:pt x="37" y="20"/>
                    <a:pt x="37" y="20"/>
                    <a:pt x="38" y="20"/>
                  </a:cubicBezTo>
                  <a:cubicBezTo>
                    <a:pt x="38" y="20"/>
                    <a:pt x="37" y="20"/>
                    <a:pt x="37" y="20"/>
                  </a:cubicBezTo>
                  <a:cubicBezTo>
                    <a:pt x="38" y="19"/>
                    <a:pt x="39" y="19"/>
                    <a:pt x="40" y="19"/>
                  </a:cubicBezTo>
                  <a:cubicBezTo>
                    <a:pt x="40" y="18"/>
                    <a:pt x="40" y="17"/>
                    <a:pt x="39" y="17"/>
                  </a:cubicBezTo>
                  <a:cubicBezTo>
                    <a:pt x="42" y="17"/>
                    <a:pt x="45" y="16"/>
                    <a:pt x="46" y="13"/>
                  </a:cubicBezTo>
                  <a:cubicBezTo>
                    <a:pt x="44" y="13"/>
                    <a:pt x="42" y="13"/>
                    <a:pt x="40" y="14"/>
                  </a:cubicBezTo>
                  <a:cubicBezTo>
                    <a:pt x="41" y="13"/>
                    <a:pt x="43" y="12"/>
                    <a:pt x="41" y="12"/>
                  </a:cubicBezTo>
                  <a:cubicBezTo>
                    <a:pt x="42" y="12"/>
                    <a:pt x="42" y="11"/>
                    <a:pt x="42" y="10"/>
                  </a:cubicBezTo>
                  <a:cubicBezTo>
                    <a:pt x="39" y="9"/>
                    <a:pt x="37" y="10"/>
                    <a:pt x="34" y="11"/>
                  </a:cubicBezTo>
                  <a:cubicBezTo>
                    <a:pt x="34" y="9"/>
                    <a:pt x="37" y="9"/>
                    <a:pt x="39" y="9"/>
                  </a:cubicBezTo>
                  <a:cubicBezTo>
                    <a:pt x="42" y="8"/>
                    <a:pt x="45" y="7"/>
                    <a:pt x="48" y="6"/>
                  </a:cubicBezTo>
                  <a:cubicBezTo>
                    <a:pt x="48" y="5"/>
                    <a:pt x="46" y="6"/>
                    <a:pt x="45" y="6"/>
                  </a:cubicBezTo>
                  <a:cubicBezTo>
                    <a:pt x="47" y="4"/>
                    <a:pt x="51" y="5"/>
                    <a:pt x="53" y="4"/>
                  </a:cubicBezTo>
                  <a:cubicBezTo>
                    <a:pt x="54" y="2"/>
                    <a:pt x="49" y="2"/>
                    <a:pt x="48" y="2"/>
                  </a:cubicBezTo>
                  <a:cubicBezTo>
                    <a:pt x="51" y="1"/>
                    <a:pt x="47" y="2"/>
                    <a:pt x="47" y="2"/>
                  </a:cubicBezTo>
                  <a:cubicBezTo>
                    <a:pt x="46" y="2"/>
                    <a:pt x="44" y="2"/>
                    <a:pt x="43" y="3"/>
                  </a:cubicBezTo>
                  <a:cubicBezTo>
                    <a:pt x="41" y="3"/>
                    <a:pt x="38" y="2"/>
                    <a:pt x="36" y="4"/>
                  </a:cubicBezTo>
                  <a:cubicBezTo>
                    <a:pt x="36" y="0"/>
                    <a:pt x="32" y="1"/>
                    <a:pt x="30" y="2"/>
                  </a:cubicBezTo>
                  <a:cubicBezTo>
                    <a:pt x="31" y="2"/>
                    <a:pt x="32" y="2"/>
                    <a:pt x="33" y="2"/>
                  </a:cubicBezTo>
                  <a:cubicBezTo>
                    <a:pt x="32" y="3"/>
                    <a:pt x="31" y="2"/>
                    <a:pt x="29" y="2"/>
                  </a:cubicBezTo>
                  <a:cubicBezTo>
                    <a:pt x="27" y="2"/>
                    <a:pt x="25" y="2"/>
                    <a:pt x="23" y="3"/>
                  </a:cubicBezTo>
                  <a:cubicBezTo>
                    <a:pt x="24" y="4"/>
                    <a:pt x="24" y="4"/>
                    <a:pt x="25" y="4"/>
                  </a:cubicBezTo>
                  <a:cubicBezTo>
                    <a:pt x="24" y="6"/>
                    <a:pt x="23" y="5"/>
                    <a:pt x="22" y="5"/>
                  </a:cubicBezTo>
                  <a:cubicBezTo>
                    <a:pt x="20" y="4"/>
                    <a:pt x="18" y="5"/>
                    <a:pt x="17" y="5"/>
                  </a:cubicBezTo>
                  <a:cubicBezTo>
                    <a:pt x="18" y="7"/>
                    <a:pt x="20" y="8"/>
                    <a:pt x="22" y="7"/>
                  </a:cubicBezTo>
                  <a:cubicBezTo>
                    <a:pt x="23" y="7"/>
                    <a:pt x="23" y="7"/>
                    <a:pt x="24" y="7"/>
                  </a:cubicBezTo>
                  <a:cubicBezTo>
                    <a:pt x="25" y="7"/>
                    <a:pt x="25" y="8"/>
                    <a:pt x="27" y="8"/>
                  </a:cubicBezTo>
                  <a:cubicBezTo>
                    <a:pt x="26" y="8"/>
                    <a:pt x="26" y="8"/>
                    <a:pt x="25" y="8"/>
                  </a:cubicBezTo>
                  <a:cubicBezTo>
                    <a:pt x="24" y="7"/>
                    <a:pt x="22" y="8"/>
                    <a:pt x="21" y="8"/>
                  </a:cubicBezTo>
                  <a:cubicBezTo>
                    <a:pt x="24" y="9"/>
                    <a:pt x="21" y="12"/>
                    <a:pt x="20" y="11"/>
                  </a:cubicBezTo>
                  <a:cubicBezTo>
                    <a:pt x="20" y="11"/>
                    <a:pt x="21" y="11"/>
                    <a:pt x="21" y="10"/>
                  </a:cubicBezTo>
                  <a:cubicBezTo>
                    <a:pt x="19" y="10"/>
                    <a:pt x="20" y="11"/>
                    <a:pt x="18" y="12"/>
                  </a:cubicBezTo>
                  <a:cubicBezTo>
                    <a:pt x="16" y="13"/>
                    <a:pt x="12" y="13"/>
                    <a:pt x="10" y="13"/>
                  </a:cubicBezTo>
                  <a:cubicBezTo>
                    <a:pt x="11" y="12"/>
                    <a:pt x="11" y="12"/>
                    <a:pt x="10" y="10"/>
                  </a:cubicBezTo>
                  <a:cubicBezTo>
                    <a:pt x="10" y="8"/>
                    <a:pt x="5" y="10"/>
                    <a:pt x="4" y="10"/>
                  </a:cubicBezTo>
                  <a:cubicBezTo>
                    <a:pt x="3" y="11"/>
                    <a:pt x="0" y="12"/>
                    <a:pt x="0" y="13"/>
                  </a:cubicBezTo>
                  <a:cubicBezTo>
                    <a:pt x="0" y="15"/>
                    <a:pt x="3" y="14"/>
                    <a:pt x="4" y="16"/>
                  </a:cubicBezTo>
                  <a:cubicBezTo>
                    <a:pt x="3" y="16"/>
                    <a:pt x="3" y="16"/>
                    <a:pt x="2" y="16"/>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38" name="Freeform 2413">
              <a:extLst>
                <a:ext uri="{FF2B5EF4-FFF2-40B4-BE49-F238E27FC236}">
                  <a16:creationId xmlns:a16="http://schemas.microsoft.com/office/drawing/2014/main" xmlns="" id="{8D0313B0-7B00-49FC-B665-E5E9B9E7A672}"/>
                </a:ext>
              </a:extLst>
            </p:cNvPr>
            <p:cNvSpPr>
              <a:spLocks/>
            </p:cNvSpPr>
            <p:nvPr/>
          </p:nvSpPr>
          <p:spPr bwMode="auto">
            <a:xfrm>
              <a:off x="2168720" y="1517657"/>
              <a:ext cx="160715" cy="78607"/>
            </a:xfrm>
            <a:custGeom>
              <a:avLst/>
              <a:gdLst>
                <a:gd name="T0" fmla="*/ 13 w 58"/>
                <a:gd name="T1" fmla="*/ 23 h 32"/>
                <a:gd name="T2" fmla="*/ 10 w 58"/>
                <a:gd name="T3" fmla="*/ 29 h 32"/>
                <a:gd name="T4" fmla="*/ 18 w 58"/>
                <a:gd name="T5" fmla="*/ 28 h 32"/>
                <a:gd name="T6" fmla="*/ 29 w 58"/>
                <a:gd name="T7" fmla="*/ 23 h 32"/>
                <a:gd name="T8" fmla="*/ 33 w 58"/>
                <a:gd name="T9" fmla="*/ 20 h 32"/>
                <a:gd name="T10" fmla="*/ 38 w 58"/>
                <a:gd name="T11" fmla="*/ 19 h 32"/>
                <a:gd name="T12" fmla="*/ 37 w 58"/>
                <a:gd name="T13" fmla="*/ 20 h 32"/>
                <a:gd name="T14" fmla="*/ 41 w 58"/>
                <a:gd name="T15" fmla="*/ 22 h 32"/>
                <a:gd name="T16" fmla="*/ 39 w 58"/>
                <a:gd name="T17" fmla="*/ 24 h 32"/>
                <a:gd name="T18" fmla="*/ 41 w 58"/>
                <a:gd name="T19" fmla="*/ 24 h 32"/>
                <a:gd name="T20" fmla="*/ 45 w 58"/>
                <a:gd name="T21" fmla="*/ 25 h 32"/>
                <a:gd name="T22" fmla="*/ 58 w 58"/>
                <a:gd name="T23" fmla="*/ 23 h 32"/>
                <a:gd name="T24" fmla="*/ 55 w 58"/>
                <a:gd name="T25" fmla="*/ 22 h 32"/>
                <a:gd name="T26" fmla="*/ 57 w 58"/>
                <a:gd name="T27" fmla="*/ 21 h 32"/>
                <a:gd name="T28" fmla="*/ 55 w 58"/>
                <a:gd name="T29" fmla="*/ 20 h 32"/>
                <a:gd name="T30" fmla="*/ 53 w 58"/>
                <a:gd name="T31" fmla="*/ 20 h 32"/>
                <a:gd name="T32" fmla="*/ 46 w 58"/>
                <a:gd name="T33" fmla="*/ 21 h 32"/>
                <a:gd name="T34" fmla="*/ 49 w 58"/>
                <a:gd name="T35" fmla="*/ 18 h 32"/>
                <a:gd name="T36" fmla="*/ 51 w 58"/>
                <a:gd name="T37" fmla="*/ 15 h 32"/>
                <a:gd name="T38" fmla="*/ 49 w 58"/>
                <a:gd name="T39" fmla="*/ 13 h 32"/>
                <a:gd name="T40" fmla="*/ 46 w 58"/>
                <a:gd name="T41" fmla="*/ 12 h 32"/>
                <a:gd name="T42" fmla="*/ 43 w 58"/>
                <a:gd name="T43" fmla="*/ 11 h 32"/>
                <a:gd name="T44" fmla="*/ 42 w 58"/>
                <a:gd name="T45" fmla="*/ 8 h 32"/>
                <a:gd name="T46" fmla="*/ 38 w 58"/>
                <a:gd name="T47" fmla="*/ 8 h 32"/>
                <a:gd name="T48" fmla="*/ 36 w 58"/>
                <a:gd name="T49" fmla="*/ 5 h 32"/>
                <a:gd name="T50" fmla="*/ 32 w 58"/>
                <a:gd name="T51" fmla="*/ 8 h 32"/>
                <a:gd name="T52" fmla="*/ 31 w 58"/>
                <a:gd name="T53" fmla="*/ 5 h 32"/>
                <a:gd name="T54" fmla="*/ 33 w 58"/>
                <a:gd name="T55" fmla="*/ 4 h 32"/>
                <a:gd name="T56" fmla="*/ 34 w 58"/>
                <a:gd name="T57" fmla="*/ 2 h 32"/>
                <a:gd name="T58" fmla="*/ 32 w 58"/>
                <a:gd name="T59" fmla="*/ 2 h 32"/>
                <a:gd name="T60" fmla="*/ 29 w 58"/>
                <a:gd name="T61" fmla="*/ 1 h 32"/>
                <a:gd name="T62" fmla="*/ 24 w 58"/>
                <a:gd name="T63" fmla="*/ 5 h 32"/>
                <a:gd name="T64" fmla="*/ 17 w 58"/>
                <a:gd name="T65" fmla="*/ 12 h 32"/>
                <a:gd name="T66" fmla="*/ 13 w 58"/>
                <a:gd name="T67" fmla="*/ 16 h 32"/>
                <a:gd name="T68" fmla="*/ 11 w 58"/>
                <a:gd name="T69" fmla="*/ 20 h 32"/>
                <a:gd name="T70" fmla="*/ 0 w 58"/>
                <a:gd name="T71" fmla="*/ 25 h 32"/>
                <a:gd name="T72" fmla="*/ 5 w 58"/>
                <a:gd name="T73" fmla="*/ 24 h 32"/>
                <a:gd name="T74" fmla="*/ 13 w 58"/>
                <a:gd name="T75" fmla="*/ 2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 h="32">
                  <a:moveTo>
                    <a:pt x="13" y="23"/>
                  </a:moveTo>
                  <a:cubicBezTo>
                    <a:pt x="14" y="25"/>
                    <a:pt x="10" y="27"/>
                    <a:pt x="10" y="29"/>
                  </a:cubicBezTo>
                  <a:cubicBezTo>
                    <a:pt x="9" y="32"/>
                    <a:pt x="18" y="29"/>
                    <a:pt x="18" y="28"/>
                  </a:cubicBezTo>
                  <a:cubicBezTo>
                    <a:pt x="22" y="26"/>
                    <a:pt x="25" y="24"/>
                    <a:pt x="29" y="23"/>
                  </a:cubicBezTo>
                  <a:cubicBezTo>
                    <a:pt x="31" y="23"/>
                    <a:pt x="31" y="21"/>
                    <a:pt x="33" y="20"/>
                  </a:cubicBezTo>
                  <a:cubicBezTo>
                    <a:pt x="34" y="19"/>
                    <a:pt x="36" y="20"/>
                    <a:pt x="38" y="19"/>
                  </a:cubicBezTo>
                  <a:cubicBezTo>
                    <a:pt x="38" y="20"/>
                    <a:pt x="37" y="20"/>
                    <a:pt x="37" y="20"/>
                  </a:cubicBezTo>
                  <a:cubicBezTo>
                    <a:pt x="38" y="21"/>
                    <a:pt x="39" y="21"/>
                    <a:pt x="41" y="22"/>
                  </a:cubicBezTo>
                  <a:cubicBezTo>
                    <a:pt x="42" y="22"/>
                    <a:pt x="39" y="23"/>
                    <a:pt x="39" y="24"/>
                  </a:cubicBezTo>
                  <a:cubicBezTo>
                    <a:pt x="39" y="24"/>
                    <a:pt x="40" y="24"/>
                    <a:pt x="41" y="24"/>
                  </a:cubicBezTo>
                  <a:cubicBezTo>
                    <a:pt x="43" y="24"/>
                    <a:pt x="44" y="25"/>
                    <a:pt x="45" y="25"/>
                  </a:cubicBezTo>
                  <a:cubicBezTo>
                    <a:pt x="50" y="27"/>
                    <a:pt x="53" y="24"/>
                    <a:pt x="58" y="23"/>
                  </a:cubicBezTo>
                  <a:cubicBezTo>
                    <a:pt x="58" y="22"/>
                    <a:pt x="56" y="22"/>
                    <a:pt x="55" y="22"/>
                  </a:cubicBezTo>
                  <a:cubicBezTo>
                    <a:pt x="56" y="22"/>
                    <a:pt x="57" y="22"/>
                    <a:pt x="57" y="21"/>
                  </a:cubicBezTo>
                  <a:cubicBezTo>
                    <a:pt x="56" y="21"/>
                    <a:pt x="56" y="20"/>
                    <a:pt x="55" y="20"/>
                  </a:cubicBezTo>
                  <a:cubicBezTo>
                    <a:pt x="54" y="19"/>
                    <a:pt x="54" y="20"/>
                    <a:pt x="53" y="20"/>
                  </a:cubicBezTo>
                  <a:cubicBezTo>
                    <a:pt x="50" y="20"/>
                    <a:pt x="48" y="21"/>
                    <a:pt x="46" y="21"/>
                  </a:cubicBezTo>
                  <a:cubicBezTo>
                    <a:pt x="47" y="19"/>
                    <a:pt x="50" y="20"/>
                    <a:pt x="49" y="18"/>
                  </a:cubicBezTo>
                  <a:cubicBezTo>
                    <a:pt x="49" y="17"/>
                    <a:pt x="51" y="17"/>
                    <a:pt x="51" y="15"/>
                  </a:cubicBezTo>
                  <a:cubicBezTo>
                    <a:pt x="51" y="14"/>
                    <a:pt x="50" y="14"/>
                    <a:pt x="49" y="13"/>
                  </a:cubicBezTo>
                  <a:cubicBezTo>
                    <a:pt x="48" y="13"/>
                    <a:pt x="47" y="13"/>
                    <a:pt x="46" y="12"/>
                  </a:cubicBezTo>
                  <a:cubicBezTo>
                    <a:pt x="45" y="11"/>
                    <a:pt x="44" y="11"/>
                    <a:pt x="43" y="11"/>
                  </a:cubicBezTo>
                  <a:cubicBezTo>
                    <a:pt x="42" y="10"/>
                    <a:pt x="43" y="9"/>
                    <a:pt x="42" y="8"/>
                  </a:cubicBezTo>
                  <a:cubicBezTo>
                    <a:pt x="41" y="8"/>
                    <a:pt x="39" y="8"/>
                    <a:pt x="38" y="8"/>
                  </a:cubicBezTo>
                  <a:cubicBezTo>
                    <a:pt x="38" y="7"/>
                    <a:pt x="37" y="5"/>
                    <a:pt x="36" y="5"/>
                  </a:cubicBezTo>
                  <a:cubicBezTo>
                    <a:pt x="35" y="5"/>
                    <a:pt x="33" y="7"/>
                    <a:pt x="32" y="8"/>
                  </a:cubicBezTo>
                  <a:cubicBezTo>
                    <a:pt x="31" y="7"/>
                    <a:pt x="33" y="6"/>
                    <a:pt x="31" y="5"/>
                  </a:cubicBezTo>
                  <a:cubicBezTo>
                    <a:pt x="32" y="4"/>
                    <a:pt x="33" y="4"/>
                    <a:pt x="33" y="4"/>
                  </a:cubicBezTo>
                  <a:cubicBezTo>
                    <a:pt x="34" y="3"/>
                    <a:pt x="33" y="2"/>
                    <a:pt x="34" y="2"/>
                  </a:cubicBezTo>
                  <a:cubicBezTo>
                    <a:pt x="33" y="1"/>
                    <a:pt x="32" y="1"/>
                    <a:pt x="32" y="2"/>
                  </a:cubicBezTo>
                  <a:cubicBezTo>
                    <a:pt x="33" y="0"/>
                    <a:pt x="30" y="1"/>
                    <a:pt x="29" y="1"/>
                  </a:cubicBezTo>
                  <a:cubicBezTo>
                    <a:pt x="27" y="2"/>
                    <a:pt x="26" y="3"/>
                    <a:pt x="24" y="5"/>
                  </a:cubicBezTo>
                  <a:cubicBezTo>
                    <a:pt x="22" y="7"/>
                    <a:pt x="19" y="10"/>
                    <a:pt x="17" y="12"/>
                  </a:cubicBezTo>
                  <a:cubicBezTo>
                    <a:pt x="15" y="14"/>
                    <a:pt x="14" y="15"/>
                    <a:pt x="13" y="16"/>
                  </a:cubicBezTo>
                  <a:cubicBezTo>
                    <a:pt x="12" y="17"/>
                    <a:pt x="13" y="19"/>
                    <a:pt x="11" y="20"/>
                  </a:cubicBezTo>
                  <a:cubicBezTo>
                    <a:pt x="7" y="21"/>
                    <a:pt x="3" y="21"/>
                    <a:pt x="0" y="25"/>
                  </a:cubicBezTo>
                  <a:cubicBezTo>
                    <a:pt x="1" y="26"/>
                    <a:pt x="4" y="25"/>
                    <a:pt x="5" y="24"/>
                  </a:cubicBezTo>
                  <a:cubicBezTo>
                    <a:pt x="8" y="24"/>
                    <a:pt x="11" y="25"/>
                    <a:pt x="13" y="2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39" name="Freeform 2414">
              <a:extLst>
                <a:ext uri="{FF2B5EF4-FFF2-40B4-BE49-F238E27FC236}">
                  <a16:creationId xmlns:a16="http://schemas.microsoft.com/office/drawing/2014/main" xmlns="" id="{A3CB0E97-2E9A-42C8-8820-CDE75820F745}"/>
                </a:ext>
              </a:extLst>
            </p:cNvPr>
            <p:cNvSpPr>
              <a:spLocks/>
            </p:cNvSpPr>
            <p:nvPr/>
          </p:nvSpPr>
          <p:spPr bwMode="auto">
            <a:xfrm>
              <a:off x="2168720" y="1517657"/>
              <a:ext cx="160715" cy="78607"/>
            </a:xfrm>
            <a:custGeom>
              <a:avLst/>
              <a:gdLst>
                <a:gd name="T0" fmla="*/ 13 w 58"/>
                <a:gd name="T1" fmla="*/ 23 h 32"/>
                <a:gd name="T2" fmla="*/ 10 w 58"/>
                <a:gd name="T3" fmla="*/ 29 h 32"/>
                <a:gd name="T4" fmla="*/ 18 w 58"/>
                <a:gd name="T5" fmla="*/ 28 h 32"/>
                <a:gd name="T6" fmla="*/ 29 w 58"/>
                <a:gd name="T7" fmla="*/ 23 h 32"/>
                <a:gd name="T8" fmla="*/ 33 w 58"/>
                <a:gd name="T9" fmla="*/ 20 h 32"/>
                <a:gd name="T10" fmla="*/ 38 w 58"/>
                <a:gd name="T11" fmla="*/ 19 h 32"/>
                <a:gd name="T12" fmla="*/ 37 w 58"/>
                <a:gd name="T13" fmla="*/ 20 h 32"/>
                <a:gd name="T14" fmla="*/ 41 w 58"/>
                <a:gd name="T15" fmla="*/ 22 h 32"/>
                <a:gd name="T16" fmla="*/ 39 w 58"/>
                <a:gd name="T17" fmla="*/ 24 h 32"/>
                <a:gd name="T18" fmla="*/ 41 w 58"/>
                <a:gd name="T19" fmla="*/ 24 h 32"/>
                <a:gd name="T20" fmla="*/ 45 w 58"/>
                <a:gd name="T21" fmla="*/ 25 h 32"/>
                <a:gd name="T22" fmla="*/ 58 w 58"/>
                <a:gd name="T23" fmla="*/ 23 h 32"/>
                <a:gd name="T24" fmla="*/ 55 w 58"/>
                <a:gd name="T25" fmla="*/ 22 h 32"/>
                <a:gd name="T26" fmla="*/ 57 w 58"/>
                <a:gd name="T27" fmla="*/ 21 h 32"/>
                <a:gd name="T28" fmla="*/ 55 w 58"/>
                <a:gd name="T29" fmla="*/ 20 h 32"/>
                <a:gd name="T30" fmla="*/ 53 w 58"/>
                <a:gd name="T31" fmla="*/ 20 h 32"/>
                <a:gd name="T32" fmla="*/ 46 w 58"/>
                <a:gd name="T33" fmla="*/ 21 h 32"/>
                <a:gd name="T34" fmla="*/ 49 w 58"/>
                <a:gd name="T35" fmla="*/ 18 h 32"/>
                <a:gd name="T36" fmla="*/ 51 w 58"/>
                <a:gd name="T37" fmla="*/ 15 h 32"/>
                <a:gd name="T38" fmla="*/ 49 w 58"/>
                <a:gd name="T39" fmla="*/ 13 h 32"/>
                <a:gd name="T40" fmla="*/ 46 w 58"/>
                <a:gd name="T41" fmla="*/ 12 h 32"/>
                <a:gd name="T42" fmla="*/ 43 w 58"/>
                <a:gd name="T43" fmla="*/ 11 h 32"/>
                <a:gd name="T44" fmla="*/ 42 w 58"/>
                <a:gd name="T45" fmla="*/ 8 h 32"/>
                <a:gd name="T46" fmla="*/ 38 w 58"/>
                <a:gd name="T47" fmla="*/ 8 h 32"/>
                <a:gd name="T48" fmla="*/ 36 w 58"/>
                <a:gd name="T49" fmla="*/ 5 h 32"/>
                <a:gd name="T50" fmla="*/ 32 w 58"/>
                <a:gd name="T51" fmla="*/ 8 h 32"/>
                <a:gd name="T52" fmla="*/ 31 w 58"/>
                <a:gd name="T53" fmla="*/ 5 h 32"/>
                <a:gd name="T54" fmla="*/ 33 w 58"/>
                <a:gd name="T55" fmla="*/ 4 h 32"/>
                <a:gd name="T56" fmla="*/ 34 w 58"/>
                <a:gd name="T57" fmla="*/ 2 h 32"/>
                <a:gd name="T58" fmla="*/ 32 w 58"/>
                <a:gd name="T59" fmla="*/ 2 h 32"/>
                <a:gd name="T60" fmla="*/ 29 w 58"/>
                <a:gd name="T61" fmla="*/ 1 h 32"/>
                <a:gd name="T62" fmla="*/ 24 w 58"/>
                <a:gd name="T63" fmla="*/ 5 h 32"/>
                <a:gd name="T64" fmla="*/ 17 w 58"/>
                <a:gd name="T65" fmla="*/ 12 h 32"/>
                <a:gd name="T66" fmla="*/ 13 w 58"/>
                <a:gd name="T67" fmla="*/ 16 h 32"/>
                <a:gd name="T68" fmla="*/ 11 w 58"/>
                <a:gd name="T69" fmla="*/ 20 h 32"/>
                <a:gd name="T70" fmla="*/ 0 w 58"/>
                <a:gd name="T71" fmla="*/ 25 h 32"/>
                <a:gd name="T72" fmla="*/ 5 w 58"/>
                <a:gd name="T73" fmla="*/ 24 h 32"/>
                <a:gd name="T74" fmla="*/ 13 w 58"/>
                <a:gd name="T75" fmla="*/ 2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 h="32">
                  <a:moveTo>
                    <a:pt x="13" y="23"/>
                  </a:moveTo>
                  <a:cubicBezTo>
                    <a:pt x="14" y="25"/>
                    <a:pt x="10" y="27"/>
                    <a:pt x="10" y="29"/>
                  </a:cubicBezTo>
                  <a:cubicBezTo>
                    <a:pt x="9" y="32"/>
                    <a:pt x="18" y="29"/>
                    <a:pt x="18" y="28"/>
                  </a:cubicBezTo>
                  <a:cubicBezTo>
                    <a:pt x="22" y="26"/>
                    <a:pt x="25" y="24"/>
                    <a:pt x="29" y="23"/>
                  </a:cubicBezTo>
                  <a:cubicBezTo>
                    <a:pt x="31" y="23"/>
                    <a:pt x="31" y="21"/>
                    <a:pt x="33" y="20"/>
                  </a:cubicBezTo>
                  <a:cubicBezTo>
                    <a:pt x="34" y="19"/>
                    <a:pt x="36" y="20"/>
                    <a:pt x="38" y="19"/>
                  </a:cubicBezTo>
                  <a:cubicBezTo>
                    <a:pt x="38" y="20"/>
                    <a:pt x="37" y="20"/>
                    <a:pt x="37" y="20"/>
                  </a:cubicBezTo>
                  <a:cubicBezTo>
                    <a:pt x="38" y="21"/>
                    <a:pt x="39" y="21"/>
                    <a:pt x="41" y="22"/>
                  </a:cubicBezTo>
                  <a:cubicBezTo>
                    <a:pt x="42" y="22"/>
                    <a:pt x="39" y="23"/>
                    <a:pt x="39" y="24"/>
                  </a:cubicBezTo>
                  <a:cubicBezTo>
                    <a:pt x="39" y="24"/>
                    <a:pt x="40" y="24"/>
                    <a:pt x="41" y="24"/>
                  </a:cubicBezTo>
                  <a:cubicBezTo>
                    <a:pt x="43" y="24"/>
                    <a:pt x="44" y="25"/>
                    <a:pt x="45" y="25"/>
                  </a:cubicBezTo>
                  <a:cubicBezTo>
                    <a:pt x="50" y="27"/>
                    <a:pt x="53" y="24"/>
                    <a:pt x="58" y="23"/>
                  </a:cubicBezTo>
                  <a:cubicBezTo>
                    <a:pt x="58" y="22"/>
                    <a:pt x="56" y="22"/>
                    <a:pt x="55" y="22"/>
                  </a:cubicBezTo>
                  <a:cubicBezTo>
                    <a:pt x="56" y="22"/>
                    <a:pt x="57" y="22"/>
                    <a:pt x="57" y="21"/>
                  </a:cubicBezTo>
                  <a:cubicBezTo>
                    <a:pt x="56" y="21"/>
                    <a:pt x="56" y="20"/>
                    <a:pt x="55" y="20"/>
                  </a:cubicBezTo>
                  <a:cubicBezTo>
                    <a:pt x="54" y="19"/>
                    <a:pt x="54" y="20"/>
                    <a:pt x="53" y="20"/>
                  </a:cubicBezTo>
                  <a:cubicBezTo>
                    <a:pt x="50" y="20"/>
                    <a:pt x="48" y="21"/>
                    <a:pt x="46" y="21"/>
                  </a:cubicBezTo>
                  <a:cubicBezTo>
                    <a:pt x="47" y="19"/>
                    <a:pt x="50" y="20"/>
                    <a:pt x="49" y="18"/>
                  </a:cubicBezTo>
                  <a:cubicBezTo>
                    <a:pt x="49" y="17"/>
                    <a:pt x="51" y="17"/>
                    <a:pt x="51" y="15"/>
                  </a:cubicBezTo>
                  <a:cubicBezTo>
                    <a:pt x="51" y="14"/>
                    <a:pt x="50" y="14"/>
                    <a:pt x="49" y="13"/>
                  </a:cubicBezTo>
                  <a:cubicBezTo>
                    <a:pt x="48" y="13"/>
                    <a:pt x="47" y="13"/>
                    <a:pt x="46" y="12"/>
                  </a:cubicBezTo>
                  <a:cubicBezTo>
                    <a:pt x="45" y="11"/>
                    <a:pt x="44" y="11"/>
                    <a:pt x="43" y="11"/>
                  </a:cubicBezTo>
                  <a:cubicBezTo>
                    <a:pt x="42" y="10"/>
                    <a:pt x="43" y="9"/>
                    <a:pt x="42" y="8"/>
                  </a:cubicBezTo>
                  <a:cubicBezTo>
                    <a:pt x="41" y="8"/>
                    <a:pt x="39" y="8"/>
                    <a:pt x="38" y="8"/>
                  </a:cubicBezTo>
                  <a:cubicBezTo>
                    <a:pt x="38" y="7"/>
                    <a:pt x="37" y="5"/>
                    <a:pt x="36" y="5"/>
                  </a:cubicBezTo>
                  <a:cubicBezTo>
                    <a:pt x="35" y="5"/>
                    <a:pt x="33" y="7"/>
                    <a:pt x="32" y="8"/>
                  </a:cubicBezTo>
                  <a:cubicBezTo>
                    <a:pt x="31" y="7"/>
                    <a:pt x="33" y="6"/>
                    <a:pt x="31" y="5"/>
                  </a:cubicBezTo>
                  <a:cubicBezTo>
                    <a:pt x="32" y="4"/>
                    <a:pt x="33" y="4"/>
                    <a:pt x="33" y="4"/>
                  </a:cubicBezTo>
                  <a:cubicBezTo>
                    <a:pt x="34" y="3"/>
                    <a:pt x="33" y="2"/>
                    <a:pt x="34" y="2"/>
                  </a:cubicBezTo>
                  <a:cubicBezTo>
                    <a:pt x="33" y="1"/>
                    <a:pt x="32" y="1"/>
                    <a:pt x="32" y="2"/>
                  </a:cubicBezTo>
                  <a:cubicBezTo>
                    <a:pt x="33" y="0"/>
                    <a:pt x="30" y="1"/>
                    <a:pt x="29" y="1"/>
                  </a:cubicBezTo>
                  <a:cubicBezTo>
                    <a:pt x="27" y="2"/>
                    <a:pt x="26" y="3"/>
                    <a:pt x="24" y="5"/>
                  </a:cubicBezTo>
                  <a:cubicBezTo>
                    <a:pt x="22" y="7"/>
                    <a:pt x="19" y="10"/>
                    <a:pt x="17" y="12"/>
                  </a:cubicBezTo>
                  <a:cubicBezTo>
                    <a:pt x="15" y="14"/>
                    <a:pt x="14" y="15"/>
                    <a:pt x="13" y="16"/>
                  </a:cubicBezTo>
                  <a:cubicBezTo>
                    <a:pt x="12" y="17"/>
                    <a:pt x="13" y="19"/>
                    <a:pt x="11" y="20"/>
                  </a:cubicBezTo>
                  <a:cubicBezTo>
                    <a:pt x="7" y="21"/>
                    <a:pt x="3" y="21"/>
                    <a:pt x="0" y="25"/>
                  </a:cubicBezTo>
                  <a:cubicBezTo>
                    <a:pt x="1" y="26"/>
                    <a:pt x="4" y="25"/>
                    <a:pt x="5" y="24"/>
                  </a:cubicBezTo>
                  <a:cubicBezTo>
                    <a:pt x="8" y="24"/>
                    <a:pt x="11" y="25"/>
                    <a:pt x="13" y="2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40" name="Freeform 2415">
              <a:extLst>
                <a:ext uri="{FF2B5EF4-FFF2-40B4-BE49-F238E27FC236}">
                  <a16:creationId xmlns:a16="http://schemas.microsoft.com/office/drawing/2014/main" xmlns="" id="{FAD9021B-4C4D-47E8-A477-14524C6139E7}"/>
                </a:ext>
              </a:extLst>
            </p:cNvPr>
            <p:cNvSpPr>
              <a:spLocks/>
            </p:cNvSpPr>
            <p:nvPr/>
          </p:nvSpPr>
          <p:spPr bwMode="auto">
            <a:xfrm>
              <a:off x="2187627" y="1343598"/>
              <a:ext cx="9453" cy="5615"/>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2" y="0"/>
                    <a:pt x="1" y="1"/>
                    <a:pt x="0" y="2"/>
                  </a:cubicBezTo>
                  <a:cubicBezTo>
                    <a:pt x="2" y="2"/>
                    <a:pt x="3" y="1"/>
                    <a:pt x="3"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41" name="Freeform 2417">
              <a:extLst>
                <a:ext uri="{FF2B5EF4-FFF2-40B4-BE49-F238E27FC236}">
                  <a16:creationId xmlns:a16="http://schemas.microsoft.com/office/drawing/2014/main" xmlns="" id="{E016B36D-9494-42D4-B3CD-623B9FE7F4F2}"/>
                </a:ext>
              </a:extLst>
            </p:cNvPr>
            <p:cNvSpPr>
              <a:spLocks/>
            </p:cNvSpPr>
            <p:nvPr/>
          </p:nvSpPr>
          <p:spPr bwMode="auto">
            <a:xfrm>
              <a:off x="2187627" y="1343598"/>
              <a:ext cx="9453" cy="5615"/>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2" y="0"/>
                    <a:pt x="1" y="1"/>
                    <a:pt x="0" y="2"/>
                  </a:cubicBezTo>
                  <a:cubicBezTo>
                    <a:pt x="2" y="2"/>
                    <a:pt x="3" y="1"/>
                    <a:pt x="3"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42" name="Freeform 2418">
              <a:extLst>
                <a:ext uri="{FF2B5EF4-FFF2-40B4-BE49-F238E27FC236}">
                  <a16:creationId xmlns:a16="http://schemas.microsoft.com/office/drawing/2014/main" xmlns="" id="{9375B494-D046-4AD6-90D4-B3F052880159}"/>
                </a:ext>
              </a:extLst>
            </p:cNvPr>
            <p:cNvSpPr>
              <a:spLocks/>
            </p:cNvSpPr>
            <p:nvPr/>
          </p:nvSpPr>
          <p:spPr bwMode="auto">
            <a:xfrm>
              <a:off x="2190778" y="1336578"/>
              <a:ext cx="17333" cy="9827"/>
            </a:xfrm>
            <a:custGeom>
              <a:avLst/>
              <a:gdLst>
                <a:gd name="T0" fmla="*/ 5 w 6"/>
                <a:gd name="T1" fmla="*/ 0 h 4"/>
                <a:gd name="T2" fmla="*/ 0 w 6"/>
                <a:gd name="T3" fmla="*/ 3 h 4"/>
                <a:gd name="T4" fmla="*/ 5 w 6"/>
                <a:gd name="T5" fmla="*/ 0 h 4"/>
              </a:gdLst>
              <a:ahLst/>
              <a:cxnLst>
                <a:cxn ang="0">
                  <a:pos x="T0" y="T1"/>
                </a:cxn>
                <a:cxn ang="0">
                  <a:pos x="T2" y="T3"/>
                </a:cxn>
                <a:cxn ang="0">
                  <a:pos x="T4" y="T5"/>
                </a:cxn>
              </a:cxnLst>
              <a:rect l="0" t="0" r="r" b="b"/>
              <a:pathLst>
                <a:path w="6" h="4">
                  <a:moveTo>
                    <a:pt x="5" y="0"/>
                  </a:moveTo>
                  <a:cubicBezTo>
                    <a:pt x="4" y="0"/>
                    <a:pt x="0" y="1"/>
                    <a:pt x="0" y="3"/>
                  </a:cubicBezTo>
                  <a:cubicBezTo>
                    <a:pt x="1" y="4"/>
                    <a:pt x="6" y="2"/>
                    <a:pt x="5"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43" name="Freeform 2419">
              <a:extLst>
                <a:ext uri="{FF2B5EF4-FFF2-40B4-BE49-F238E27FC236}">
                  <a16:creationId xmlns:a16="http://schemas.microsoft.com/office/drawing/2014/main" xmlns="" id="{299905EF-48E0-43C4-92AA-7AD59F6C1683}"/>
                </a:ext>
              </a:extLst>
            </p:cNvPr>
            <p:cNvSpPr>
              <a:spLocks/>
            </p:cNvSpPr>
            <p:nvPr/>
          </p:nvSpPr>
          <p:spPr bwMode="auto">
            <a:xfrm>
              <a:off x="2190778" y="1336578"/>
              <a:ext cx="17333" cy="9827"/>
            </a:xfrm>
            <a:custGeom>
              <a:avLst/>
              <a:gdLst>
                <a:gd name="T0" fmla="*/ 5 w 6"/>
                <a:gd name="T1" fmla="*/ 0 h 4"/>
                <a:gd name="T2" fmla="*/ 0 w 6"/>
                <a:gd name="T3" fmla="*/ 3 h 4"/>
                <a:gd name="T4" fmla="*/ 5 w 6"/>
                <a:gd name="T5" fmla="*/ 0 h 4"/>
              </a:gdLst>
              <a:ahLst/>
              <a:cxnLst>
                <a:cxn ang="0">
                  <a:pos x="T0" y="T1"/>
                </a:cxn>
                <a:cxn ang="0">
                  <a:pos x="T2" y="T3"/>
                </a:cxn>
                <a:cxn ang="0">
                  <a:pos x="T4" y="T5"/>
                </a:cxn>
              </a:cxnLst>
              <a:rect l="0" t="0" r="r" b="b"/>
              <a:pathLst>
                <a:path w="6" h="4">
                  <a:moveTo>
                    <a:pt x="5" y="0"/>
                  </a:moveTo>
                  <a:cubicBezTo>
                    <a:pt x="4" y="0"/>
                    <a:pt x="0" y="1"/>
                    <a:pt x="0" y="3"/>
                  </a:cubicBezTo>
                  <a:cubicBezTo>
                    <a:pt x="1" y="4"/>
                    <a:pt x="6" y="2"/>
                    <a:pt x="5"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44" name="Freeform 2420">
              <a:extLst>
                <a:ext uri="{FF2B5EF4-FFF2-40B4-BE49-F238E27FC236}">
                  <a16:creationId xmlns:a16="http://schemas.microsoft.com/office/drawing/2014/main" xmlns="" id="{5321E820-F6E2-4E3F-B394-9CF83EEB2F13}"/>
                </a:ext>
              </a:extLst>
            </p:cNvPr>
            <p:cNvSpPr>
              <a:spLocks/>
            </p:cNvSpPr>
            <p:nvPr/>
          </p:nvSpPr>
          <p:spPr bwMode="auto">
            <a:xfrm>
              <a:off x="2204959" y="1314119"/>
              <a:ext cx="149686" cy="51938"/>
            </a:xfrm>
            <a:custGeom>
              <a:avLst/>
              <a:gdLst>
                <a:gd name="T0" fmla="*/ 3 w 54"/>
                <a:gd name="T1" fmla="*/ 19 h 21"/>
                <a:gd name="T2" fmla="*/ 0 w 54"/>
                <a:gd name="T3" fmla="*/ 20 h 21"/>
                <a:gd name="T4" fmla="*/ 5 w 54"/>
                <a:gd name="T5" fmla="*/ 21 h 21"/>
                <a:gd name="T6" fmla="*/ 7 w 54"/>
                <a:gd name="T7" fmla="*/ 21 h 21"/>
                <a:gd name="T8" fmla="*/ 7 w 54"/>
                <a:gd name="T9" fmla="*/ 21 h 21"/>
                <a:gd name="T10" fmla="*/ 15 w 54"/>
                <a:gd name="T11" fmla="*/ 17 h 21"/>
                <a:gd name="T12" fmla="*/ 14 w 54"/>
                <a:gd name="T13" fmla="*/ 14 h 21"/>
                <a:gd name="T14" fmla="*/ 28 w 54"/>
                <a:gd name="T15" fmla="*/ 14 h 21"/>
                <a:gd name="T16" fmla="*/ 34 w 54"/>
                <a:gd name="T17" fmla="*/ 12 h 21"/>
                <a:gd name="T18" fmla="*/ 37 w 54"/>
                <a:gd name="T19" fmla="*/ 11 h 21"/>
                <a:gd name="T20" fmla="*/ 38 w 54"/>
                <a:gd name="T21" fmla="*/ 9 h 21"/>
                <a:gd name="T22" fmla="*/ 46 w 54"/>
                <a:gd name="T23" fmla="*/ 6 h 21"/>
                <a:gd name="T24" fmla="*/ 54 w 54"/>
                <a:gd name="T25" fmla="*/ 3 h 21"/>
                <a:gd name="T26" fmla="*/ 44 w 54"/>
                <a:gd name="T27" fmla="*/ 1 h 21"/>
                <a:gd name="T28" fmla="*/ 40 w 54"/>
                <a:gd name="T29" fmla="*/ 2 h 21"/>
                <a:gd name="T30" fmla="*/ 37 w 54"/>
                <a:gd name="T31" fmla="*/ 0 h 21"/>
                <a:gd name="T32" fmla="*/ 33 w 54"/>
                <a:gd name="T33" fmla="*/ 0 h 21"/>
                <a:gd name="T34" fmla="*/ 27 w 54"/>
                <a:gd name="T35" fmla="*/ 0 h 21"/>
                <a:gd name="T36" fmla="*/ 18 w 54"/>
                <a:gd name="T37" fmla="*/ 2 h 21"/>
                <a:gd name="T38" fmla="*/ 19 w 54"/>
                <a:gd name="T39" fmla="*/ 3 h 21"/>
                <a:gd name="T40" fmla="*/ 19 w 54"/>
                <a:gd name="T41" fmla="*/ 5 h 21"/>
                <a:gd name="T42" fmla="*/ 17 w 54"/>
                <a:gd name="T43" fmla="*/ 4 h 21"/>
                <a:gd name="T44" fmla="*/ 13 w 54"/>
                <a:gd name="T45" fmla="*/ 4 h 21"/>
                <a:gd name="T46" fmla="*/ 8 w 54"/>
                <a:gd name="T47" fmla="*/ 10 h 21"/>
                <a:gd name="T48" fmla="*/ 4 w 54"/>
                <a:gd name="T49" fmla="*/ 14 h 21"/>
                <a:gd name="T50" fmla="*/ 1 w 54"/>
                <a:gd name="T51" fmla="*/ 19 h 21"/>
                <a:gd name="T52" fmla="*/ 4 w 54"/>
                <a:gd name="T53" fmla="*/ 19 h 21"/>
                <a:gd name="T54" fmla="*/ 3 w 54"/>
                <a:gd name="T55"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4" h="21">
                  <a:moveTo>
                    <a:pt x="3" y="19"/>
                  </a:moveTo>
                  <a:cubicBezTo>
                    <a:pt x="2" y="20"/>
                    <a:pt x="1" y="20"/>
                    <a:pt x="0" y="20"/>
                  </a:cubicBezTo>
                  <a:cubicBezTo>
                    <a:pt x="1" y="21"/>
                    <a:pt x="3" y="21"/>
                    <a:pt x="5" y="21"/>
                  </a:cubicBezTo>
                  <a:cubicBezTo>
                    <a:pt x="5" y="21"/>
                    <a:pt x="6" y="21"/>
                    <a:pt x="7" y="21"/>
                  </a:cubicBezTo>
                  <a:cubicBezTo>
                    <a:pt x="8" y="21"/>
                    <a:pt x="10" y="20"/>
                    <a:pt x="7" y="21"/>
                  </a:cubicBezTo>
                  <a:cubicBezTo>
                    <a:pt x="10" y="19"/>
                    <a:pt x="13" y="18"/>
                    <a:pt x="15" y="17"/>
                  </a:cubicBezTo>
                  <a:cubicBezTo>
                    <a:pt x="19" y="16"/>
                    <a:pt x="16" y="14"/>
                    <a:pt x="14" y="14"/>
                  </a:cubicBezTo>
                  <a:cubicBezTo>
                    <a:pt x="18" y="12"/>
                    <a:pt x="23" y="14"/>
                    <a:pt x="28" y="14"/>
                  </a:cubicBezTo>
                  <a:cubicBezTo>
                    <a:pt x="30" y="14"/>
                    <a:pt x="32" y="13"/>
                    <a:pt x="34" y="12"/>
                  </a:cubicBezTo>
                  <a:cubicBezTo>
                    <a:pt x="35" y="12"/>
                    <a:pt x="36" y="11"/>
                    <a:pt x="37" y="11"/>
                  </a:cubicBezTo>
                  <a:cubicBezTo>
                    <a:pt x="37" y="10"/>
                    <a:pt x="40" y="9"/>
                    <a:pt x="38" y="9"/>
                  </a:cubicBezTo>
                  <a:cubicBezTo>
                    <a:pt x="41" y="9"/>
                    <a:pt x="43" y="6"/>
                    <a:pt x="46" y="6"/>
                  </a:cubicBezTo>
                  <a:cubicBezTo>
                    <a:pt x="49" y="6"/>
                    <a:pt x="51" y="2"/>
                    <a:pt x="54" y="3"/>
                  </a:cubicBezTo>
                  <a:cubicBezTo>
                    <a:pt x="52" y="1"/>
                    <a:pt x="47" y="1"/>
                    <a:pt x="44" y="1"/>
                  </a:cubicBezTo>
                  <a:cubicBezTo>
                    <a:pt x="43" y="2"/>
                    <a:pt x="41" y="3"/>
                    <a:pt x="40" y="2"/>
                  </a:cubicBezTo>
                  <a:cubicBezTo>
                    <a:pt x="40" y="0"/>
                    <a:pt x="39" y="1"/>
                    <a:pt x="37" y="0"/>
                  </a:cubicBezTo>
                  <a:cubicBezTo>
                    <a:pt x="36" y="0"/>
                    <a:pt x="34" y="0"/>
                    <a:pt x="33" y="0"/>
                  </a:cubicBezTo>
                  <a:cubicBezTo>
                    <a:pt x="31" y="0"/>
                    <a:pt x="29" y="0"/>
                    <a:pt x="27" y="0"/>
                  </a:cubicBezTo>
                  <a:cubicBezTo>
                    <a:pt x="24" y="1"/>
                    <a:pt x="20" y="0"/>
                    <a:pt x="18" y="2"/>
                  </a:cubicBezTo>
                  <a:cubicBezTo>
                    <a:pt x="18" y="3"/>
                    <a:pt x="19" y="3"/>
                    <a:pt x="19" y="3"/>
                  </a:cubicBezTo>
                  <a:cubicBezTo>
                    <a:pt x="18" y="4"/>
                    <a:pt x="19" y="4"/>
                    <a:pt x="19" y="5"/>
                  </a:cubicBezTo>
                  <a:cubicBezTo>
                    <a:pt x="18" y="5"/>
                    <a:pt x="17" y="5"/>
                    <a:pt x="17" y="4"/>
                  </a:cubicBezTo>
                  <a:cubicBezTo>
                    <a:pt x="16" y="3"/>
                    <a:pt x="14" y="4"/>
                    <a:pt x="13" y="4"/>
                  </a:cubicBezTo>
                  <a:cubicBezTo>
                    <a:pt x="11" y="5"/>
                    <a:pt x="10" y="9"/>
                    <a:pt x="8" y="10"/>
                  </a:cubicBezTo>
                  <a:cubicBezTo>
                    <a:pt x="7" y="11"/>
                    <a:pt x="3" y="12"/>
                    <a:pt x="4" y="14"/>
                  </a:cubicBezTo>
                  <a:cubicBezTo>
                    <a:pt x="5" y="16"/>
                    <a:pt x="2" y="18"/>
                    <a:pt x="1" y="19"/>
                  </a:cubicBezTo>
                  <a:cubicBezTo>
                    <a:pt x="2" y="19"/>
                    <a:pt x="3" y="19"/>
                    <a:pt x="4" y="19"/>
                  </a:cubicBezTo>
                  <a:cubicBezTo>
                    <a:pt x="4" y="19"/>
                    <a:pt x="3" y="19"/>
                    <a:pt x="3" y="19"/>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45" name="Freeform 2421">
              <a:extLst>
                <a:ext uri="{FF2B5EF4-FFF2-40B4-BE49-F238E27FC236}">
                  <a16:creationId xmlns:a16="http://schemas.microsoft.com/office/drawing/2014/main" xmlns="" id="{E03691AF-30C6-4CEA-B052-C5176F39922A}"/>
                </a:ext>
              </a:extLst>
            </p:cNvPr>
            <p:cNvSpPr>
              <a:spLocks/>
            </p:cNvSpPr>
            <p:nvPr/>
          </p:nvSpPr>
          <p:spPr bwMode="auto">
            <a:xfrm>
              <a:off x="2204959" y="1314119"/>
              <a:ext cx="149686" cy="51938"/>
            </a:xfrm>
            <a:custGeom>
              <a:avLst/>
              <a:gdLst>
                <a:gd name="T0" fmla="*/ 3 w 54"/>
                <a:gd name="T1" fmla="*/ 19 h 21"/>
                <a:gd name="T2" fmla="*/ 0 w 54"/>
                <a:gd name="T3" fmla="*/ 20 h 21"/>
                <a:gd name="T4" fmla="*/ 5 w 54"/>
                <a:gd name="T5" fmla="*/ 21 h 21"/>
                <a:gd name="T6" fmla="*/ 7 w 54"/>
                <a:gd name="T7" fmla="*/ 21 h 21"/>
                <a:gd name="T8" fmla="*/ 7 w 54"/>
                <a:gd name="T9" fmla="*/ 21 h 21"/>
                <a:gd name="T10" fmla="*/ 15 w 54"/>
                <a:gd name="T11" fmla="*/ 17 h 21"/>
                <a:gd name="T12" fmla="*/ 14 w 54"/>
                <a:gd name="T13" fmla="*/ 14 h 21"/>
                <a:gd name="T14" fmla="*/ 28 w 54"/>
                <a:gd name="T15" fmla="*/ 14 h 21"/>
                <a:gd name="T16" fmla="*/ 34 w 54"/>
                <a:gd name="T17" fmla="*/ 12 h 21"/>
                <a:gd name="T18" fmla="*/ 37 w 54"/>
                <a:gd name="T19" fmla="*/ 11 h 21"/>
                <a:gd name="T20" fmla="*/ 38 w 54"/>
                <a:gd name="T21" fmla="*/ 9 h 21"/>
                <a:gd name="T22" fmla="*/ 46 w 54"/>
                <a:gd name="T23" fmla="*/ 6 h 21"/>
                <a:gd name="T24" fmla="*/ 54 w 54"/>
                <a:gd name="T25" fmla="*/ 3 h 21"/>
                <a:gd name="T26" fmla="*/ 44 w 54"/>
                <a:gd name="T27" fmla="*/ 1 h 21"/>
                <a:gd name="T28" fmla="*/ 40 w 54"/>
                <a:gd name="T29" fmla="*/ 2 h 21"/>
                <a:gd name="T30" fmla="*/ 37 w 54"/>
                <a:gd name="T31" fmla="*/ 0 h 21"/>
                <a:gd name="T32" fmla="*/ 33 w 54"/>
                <a:gd name="T33" fmla="*/ 0 h 21"/>
                <a:gd name="T34" fmla="*/ 27 w 54"/>
                <a:gd name="T35" fmla="*/ 0 h 21"/>
                <a:gd name="T36" fmla="*/ 18 w 54"/>
                <a:gd name="T37" fmla="*/ 2 h 21"/>
                <a:gd name="T38" fmla="*/ 19 w 54"/>
                <a:gd name="T39" fmla="*/ 3 h 21"/>
                <a:gd name="T40" fmla="*/ 19 w 54"/>
                <a:gd name="T41" fmla="*/ 5 h 21"/>
                <a:gd name="T42" fmla="*/ 17 w 54"/>
                <a:gd name="T43" fmla="*/ 4 h 21"/>
                <a:gd name="T44" fmla="*/ 13 w 54"/>
                <a:gd name="T45" fmla="*/ 4 h 21"/>
                <a:gd name="T46" fmla="*/ 8 w 54"/>
                <a:gd name="T47" fmla="*/ 10 h 21"/>
                <a:gd name="T48" fmla="*/ 4 w 54"/>
                <a:gd name="T49" fmla="*/ 14 h 21"/>
                <a:gd name="T50" fmla="*/ 1 w 54"/>
                <a:gd name="T51" fmla="*/ 19 h 21"/>
                <a:gd name="T52" fmla="*/ 4 w 54"/>
                <a:gd name="T53" fmla="*/ 19 h 21"/>
                <a:gd name="T54" fmla="*/ 3 w 54"/>
                <a:gd name="T55"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4" h="21">
                  <a:moveTo>
                    <a:pt x="3" y="19"/>
                  </a:moveTo>
                  <a:cubicBezTo>
                    <a:pt x="2" y="20"/>
                    <a:pt x="1" y="20"/>
                    <a:pt x="0" y="20"/>
                  </a:cubicBezTo>
                  <a:cubicBezTo>
                    <a:pt x="1" y="21"/>
                    <a:pt x="3" y="21"/>
                    <a:pt x="5" y="21"/>
                  </a:cubicBezTo>
                  <a:cubicBezTo>
                    <a:pt x="5" y="21"/>
                    <a:pt x="6" y="21"/>
                    <a:pt x="7" y="21"/>
                  </a:cubicBezTo>
                  <a:cubicBezTo>
                    <a:pt x="8" y="21"/>
                    <a:pt x="10" y="20"/>
                    <a:pt x="7" y="21"/>
                  </a:cubicBezTo>
                  <a:cubicBezTo>
                    <a:pt x="10" y="19"/>
                    <a:pt x="13" y="18"/>
                    <a:pt x="15" y="17"/>
                  </a:cubicBezTo>
                  <a:cubicBezTo>
                    <a:pt x="19" y="16"/>
                    <a:pt x="16" y="14"/>
                    <a:pt x="14" y="14"/>
                  </a:cubicBezTo>
                  <a:cubicBezTo>
                    <a:pt x="18" y="12"/>
                    <a:pt x="23" y="14"/>
                    <a:pt x="28" y="14"/>
                  </a:cubicBezTo>
                  <a:cubicBezTo>
                    <a:pt x="30" y="14"/>
                    <a:pt x="32" y="13"/>
                    <a:pt x="34" y="12"/>
                  </a:cubicBezTo>
                  <a:cubicBezTo>
                    <a:pt x="35" y="12"/>
                    <a:pt x="36" y="11"/>
                    <a:pt x="37" y="11"/>
                  </a:cubicBezTo>
                  <a:cubicBezTo>
                    <a:pt x="37" y="10"/>
                    <a:pt x="40" y="9"/>
                    <a:pt x="38" y="9"/>
                  </a:cubicBezTo>
                  <a:cubicBezTo>
                    <a:pt x="41" y="9"/>
                    <a:pt x="43" y="6"/>
                    <a:pt x="46" y="6"/>
                  </a:cubicBezTo>
                  <a:cubicBezTo>
                    <a:pt x="49" y="6"/>
                    <a:pt x="51" y="2"/>
                    <a:pt x="54" y="3"/>
                  </a:cubicBezTo>
                  <a:cubicBezTo>
                    <a:pt x="52" y="1"/>
                    <a:pt x="47" y="1"/>
                    <a:pt x="44" y="1"/>
                  </a:cubicBezTo>
                  <a:cubicBezTo>
                    <a:pt x="43" y="2"/>
                    <a:pt x="41" y="3"/>
                    <a:pt x="40" y="2"/>
                  </a:cubicBezTo>
                  <a:cubicBezTo>
                    <a:pt x="40" y="0"/>
                    <a:pt x="39" y="1"/>
                    <a:pt x="37" y="0"/>
                  </a:cubicBezTo>
                  <a:cubicBezTo>
                    <a:pt x="36" y="0"/>
                    <a:pt x="34" y="0"/>
                    <a:pt x="33" y="0"/>
                  </a:cubicBezTo>
                  <a:cubicBezTo>
                    <a:pt x="31" y="0"/>
                    <a:pt x="29" y="0"/>
                    <a:pt x="27" y="0"/>
                  </a:cubicBezTo>
                  <a:cubicBezTo>
                    <a:pt x="24" y="1"/>
                    <a:pt x="20" y="0"/>
                    <a:pt x="18" y="2"/>
                  </a:cubicBezTo>
                  <a:cubicBezTo>
                    <a:pt x="18" y="3"/>
                    <a:pt x="19" y="3"/>
                    <a:pt x="19" y="3"/>
                  </a:cubicBezTo>
                  <a:cubicBezTo>
                    <a:pt x="18" y="4"/>
                    <a:pt x="19" y="4"/>
                    <a:pt x="19" y="5"/>
                  </a:cubicBezTo>
                  <a:cubicBezTo>
                    <a:pt x="18" y="5"/>
                    <a:pt x="17" y="5"/>
                    <a:pt x="17" y="4"/>
                  </a:cubicBezTo>
                  <a:cubicBezTo>
                    <a:pt x="16" y="3"/>
                    <a:pt x="14" y="4"/>
                    <a:pt x="13" y="4"/>
                  </a:cubicBezTo>
                  <a:cubicBezTo>
                    <a:pt x="11" y="5"/>
                    <a:pt x="10" y="9"/>
                    <a:pt x="8" y="10"/>
                  </a:cubicBezTo>
                  <a:cubicBezTo>
                    <a:pt x="7" y="11"/>
                    <a:pt x="3" y="12"/>
                    <a:pt x="4" y="14"/>
                  </a:cubicBezTo>
                  <a:cubicBezTo>
                    <a:pt x="5" y="16"/>
                    <a:pt x="2" y="18"/>
                    <a:pt x="1" y="19"/>
                  </a:cubicBezTo>
                  <a:cubicBezTo>
                    <a:pt x="2" y="19"/>
                    <a:pt x="3" y="19"/>
                    <a:pt x="4" y="19"/>
                  </a:cubicBezTo>
                  <a:cubicBezTo>
                    <a:pt x="4" y="19"/>
                    <a:pt x="3" y="19"/>
                    <a:pt x="3" y="19"/>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46" name="Freeform 2422">
              <a:extLst>
                <a:ext uri="{FF2B5EF4-FFF2-40B4-BE49-F238E27FC236}">
                  <a16:creationId xmlns:a16="http://schemas.microsoft.com/office/drawing/2014/main" xmlns="" id="{D3AD2D24-9716-4C12-867F-22DA19B56069}"/>
                </a:ext>
              </a:extLst>
            </p:cNvPr>
            <p:cNvSpPr>
              <a:spLocks/>
            </p:cNvSpPr>
            <p:nvPr/>
          </p:nvSpPr>
          <p:spPr bwMode="auto">
            <a:xfrm>
              <a:off x="2215989" y="1592054"/>
              <a:ext cx="58299" cy="26670"/>
            </a:xfrm>
            <a:custGeom>
              <a:avLst/>
              <a:gdLst>
                <a:gd name="T0" fmla="*/ 1 w 21"/>
                <a:gd name="T1" fmla="*/ 7 h 11"/>
                <a:gd name="T2" fmla="*/ 0 w 21"/>
                <a:gd name="T3" fmla="*/ 10 h 11"/>
                <a:gd name="T4" fmla="*/ 5 w 21"/>
                <a:gd name="T5" fmla="*/ 10 h 11"/>
                <a:gd name="T6" fmla="*/ 10 w 21"/>
                <a:gd name="T7" fmla="*/ 9 h 11"/>
                <a:gd name="T8" fmla="*/ 21 w 21"/>
                <a:gd name="T9" fmla="*/ 3 h 11"/>
                <a:gd name="T10" fmla="*/ 10 w 21"/>
                <a:gd name="T11" fmla="*/ 3 h 11"/>
                <a:gd name="T12" fmla="*/ 6 w 21"/>
                <a:gd name="T13" fmla="*/ 4 h 11"/>
                <a:gd name="T14" fmla="*/ 1 w 21"/>
                <a:gd name="T15" fmla="*/ 7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1">
                  <a:moveTo>
                    <a:pt x="1" y="7"/>
                  </a:moveTo>
                  <a:cubicBezTo>
                    <a:pt x="0" y="8"/>
                    <a:pt x="1" y="9"/>
                    <a:pt x="0" y="10"/>
                  </a:cubicBezTo>
                  <a:cubicBezTo>
                    <a:pt x="2" y="11"/>
                    <a:pt x="3" y="9"/>
                    <a:pt x="5" y="10"/>
                  </a:cubicBezTo>
                  <a:cubicBezTo>
                    <a:pt x="6" y="11"/>
                    <a:pt x="9" y="9"/>
                    <a:pt x="10" y="9"/>
                  </a:cubicBezTo>
                  <a:cubicBezTo>
                    <a:pt x="13" y="6"/>
                    <a:pt x="17" y="5"/>
                    <a:pt x="21" y="3"/>
                  </a:cubicBezTo>
                  <a:cubicBezTo>
                    <a:pt x="17" y="0"/>
                    <a:pt x="14" y="3"/>
                    <a:pt x="10" y="3"/>
                  </a:cubicBezTo>
                  <a:cubicBezTo>
                    <a:pt x="8" y="3"/>
                    <a:pt x="8" y="2"/>
                    <a:pt x="6" y="4"/>
                  </a:cubicBezTo>
                  <a:cubicBezTo>
                    <a:pt x="4" y="6"/>
                    <a:pt x="3" y="6"/>
                    <a:pt x="1" y="7"/>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47" name="Freeform 2423">
              <a:extLst>
                <a:ext uri="{FF2B5EF4-FFF2-40B4-BE49-F238E27FC236}">
                  <a16:creationId xmlns:a16="http://schemas.microsoft.com/office/drawing/2014/main" xmlns="" id="{8040171A-0B65-420E-AAE5-4DF95B377699}"/>
                </a:ext>
              </a:extLst>
            </p:cNvPr>
            <p:cNvSpPr>
              <a:spLocks/>
            </p:cNvSpPr>
            <p:nvPr/>
          </p:nvSpPr>
          <p:spPr bwMode="auto">
            <a:xfrm>
              <a:off x="2215989" y="1592054"/>
              <a:ext cx="58299" cy="26670"/>
            </a:xfrm>
            <a:custGeom>
              <a:avLst/>
              <a:gdLst>
                <a:gd name="T0" fmla="*/ 1 w 21"/>
                <a:gd name="T1" fmla="*/ 7 h 11"/>
                <a:gd name="T2" fmla="*/ 0 w 21"/>
                <a:gd name="T3" fmla="*/ 10 h 11"/>
                <a:gd name="T4" fmla="*/ 5 w 21"/>
                <a:gd name="T5" fmla="*/ 10 h 11"/>
                <a:gd name="T6" fmla="*/ 10 w 21"/>
                <a:gd name="T7" fmla="*/ 9 h 11"/>
                <a:gd name="T8" fmla="*/ 21 w 21"/>
                <a:gd name="T9" fmla="*/ 3 h 11"/>
                <a:gd name="T10" fmla="*/ 10 w 21"/>
                <a:gd name="T11" fmla="*/ 3 h 11"/>
                <a:gd name="T12" fmla="*/ 6 w 21"/>
                <a:gd name="T13" fmla="*/ 4 h 11"/>
                <a:gd name="T14" fmla="*/ 1 w 21"/>
                <a:gd name="T15" fmla="*/ 7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1">
                  <a:moveTo>
                    <a:pt x="1" y="7"/>
                  </a:moveTo>
                  <a:cubicBezTo>
                    <a:pt x="0" y="8"/>
                    <a:pt x="1" y="9"/>
                    <a:pt x="0" y="10"/>
                  </a:cubicBezTo>
                  <a:cubicBezTo>
                    <a:pt x="2" y="11"/>
                    <a:pt x="3" y="9"/>
                    <a:pt x="5" y="10"/>
                  </a:cubicBezTo>
                  <a:cubicBezTo>
                    <a:pt x="6" y="11"/>
                    <a:pt x="9" y="9"/>
                    <a:pt x="10" y="9"/>
                  </a:cubicBezTo>
                  <a:cubicBezTo>
                    <a:pt x="13" y="6"/>
                    <a:pt x="17" y="5"/>
                    <a:pt x="21" y="3"/>
                  </a:cubicBezTo>
                  <a:cubicBezTo>
                    <a:pt x="17" y="0"/>
                    <a:pt x="14" y="3"/>
                    <a:pt x="10" y="3"/>
                  </a:cubicBezTo>
                  <a:cubicBezTo>
                    <a:pt x="8" y="3"/>
                    <a:pt x="8" y="2"/>
                    <a:pt x="6" y="4"/>
                  </a:cubicBezTo>
                  <a:cubicBezTo>
                    <a:pt x="4" y="6"/>
                    <a:pt x="3" y="6"/>
                    <a:pt x="1" y="7"/>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48" name="Freeform 2424">
              <a:extLst>
                <a:ext uri="{FF2B5EF4-FFF2-40B4-BE49-F238E27FC236}">
                  <a16:creationId xmlns:a16="http://schemas.microsoft.com/office/drawing/2014/main" xmlns="" id="{F761A7CA-229B-4ADC-ABDC-27C8D4A69CFF}"/>
                </a:ext>
              </a:extLst>
            </p:cNvPr>
            <p:cNvSpPr>
              <a:spLocks/>
            </p:cNvSpPr>
            <p:nvPr/>
          </p:nvSpPr>
          <p:spPr bwMode="auto">
            <a:xfrm>
              <a:off x="2219140" y="1417994"/>
              <a:ext cx="4727" cy="2807"/>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0"/>
                    <a:pt x="0"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49" name="Freeform 2425">
              <a:extLst>
                <a:ext uri="{FF2B5EF4-FFF2-40B4-BE49-F238E27FC236}">
                  <a16:creationId xmlns:a16="http://schemas.microsoft.com/office/drawing/2014/main" xmlns="" id="{B414EA47-6018-4D7E-82A7-D9F3D1E9E672}"/>
                </a:ext>
              </a:extLst>
            </p:cNvPr>
            <p:cNvSpPr>
              <a:spLocks/>
            </p:cNvSpPr>
            <p:nvPr/>
          </p:nvSpPr>
          <p:spPr bwMode="auto">
            <a:xfrm>
              <a:off x="2219140" y="1417994"/>
              <a:ext cx="4727" cy="2807"/>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0"/>
                    <a:pt x="0"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50" name="Freeform 2426">
              <a:extLst>
                <a:ext uri="{FF2B5EF4-FFF2-40B4-BE49-F238E27FC236}">
                  <a16:creationId xmlns:a16="http://schemas.microsoft.com/office/drawing/2014/main" xmlns="" id="{8194137C-98F7-4212-9B27-B97B3CD7D1F2}"/>
                </a:ext>
              </a:extLst>
            </p:cNvPr>
            <p:cNvSpPr>
              <a:spLocks/>
            </p:cNvSpPr>
            <p:nvPr/>
          </p:nvSpPr>
          <p:spPr bwMode="auto">
            <a:xfrm>
              <a:off x="2223867" y="1427820"/>
              <a:ext cx="9453" cy="7019"/>
            </a:xfrm>
            <a:custGeom>
              <a:avLst/>
              <a:gdLst>
                <a:gd name="T0" fmla="*/ 1 w 3"/>
                <a:gd name="T1" fmla="*/ 3 h 3"/>
                <a:gd name="T2" fmla="*/ 0 w 3"/>
                <a:gd name="T3" fmla="*/ 2 h 3"/>
                <a:gd name="T4" fmla="*/ 1 w 3"/>
                <a:gd name="T5" fmla="*/ 3 h 3"/>
              </a:gdLst>
              <a:ahLst/>
              <a:cxnLst>
                <a:cxn ang="0">
                  <a:pos x="T0" y="T1"/>
                </a:cxn>
                <a:cxn ang="0">
                  <a:pos x="T2" y="T3"/>
                </a:cxn>
                <a:cxn ang="0">
                  <a:pos x="T4" y="T5"/>
                </a:cxn>
              </a:cxnLst>
              <a:rect l="0" t="0" r="r" b="b"/>
              <a:pathLst>
                <a:path w="3" h="3">
                  <a:moveTo>
                    <a:pt x="1" y="3"/>
                  </a:moveTo>
                  <a:cubicBezTo>
                    <a:pt x="3" y="2"/>
                    <a:pt x="2" y="0"/>
                    <a:pt x="0" y="2"/>
                  </a:cubicBezTo>
                  <a:cubicBezTo>
                    <a:pt x="1" y="1"/>
                    <a:pt x="1" y="2"/>
                    <a:pt x="1"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51" name="Freeform 2427">
              <a:extLst>
                <a:ext uri="{FF2B5EF4-FFF2-40B4-BE49-F238E27FC236}">
                  <a16:creationId xmlns:a16="http://schemas.microsoft.com/office/drawing/2014/main" xmlns="" id="{8F654093-16C2-47AF-8B75-1957F3BD4491}"/>
                </a:ext>
              </a:extLst>
            </p:cNvPr>
            <p:cNvSpPr>
              <a:spLocks/>
            </p:cNvSpPr>
            <p:nvPr/>
          </p:nvSpPr>
          <p:spPr bwMode="auto">
            <a:xfrm>
              <a:off x="2223867" y="1427820"/>
              <a:ext cx="9453" cy="7019"/>
            </a:xfrm>
            <a:custGeom>
              <a:avLst/>
              <a:gdLst>
                <a:gd name="T0" fmla="*/ 1 w 3"/>
                <a:gd name="T1" fmla="*/ 3 h 3"/>
                <a:gd name="T2" fmla="*/ 0 w 3"/>
                <a:gd name="T3" fmla="*/ 2 h 3"/>
                <a:gd name="T4" fmla="*/ 1 w 3"/>
                <a:gd name="T5" fmla="*/ 3 h 3"/>
              </a:gdLst>
              <a:ahLst/>
              <a:cxnLst>
                <a:cxn ang="0">
                  <a:pos x="T0" y="T1"/>
                </a:cxn>
                <a:cxn ang="0">
                  <a:pos x="T2" y="T3"/>
                </a:cxn>
                <a:cxn ang="0">
                  <a:pos x="T4" y="T5"/>
                </a:cxn>
              </a:cxnLst>
              <a:rect l="0" t="0" r="r" b="b"/>
              <a:pathLst>
                <a:path w="3" h="3">
                  <a:moveTo>
                    <a:pt x="1" y="3"/>
                  </a:moveTo>
                  <a:cubicBezTo>
                    <a:pt x="3" y="2"/>
                    <a:pt x="2" y="0"/>
                    <a:pt x="0" y="2"/>
                  </a:cubicBezTo>
                  <a:cubicBezTo>
                    <a:pt x="1" y="1"/>
                    <a:pt x="1" y="2"/>
                    <a:pt x="1"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52" name="Freeform 2428">
              <a:extLst>
                <a:ext uri="{FF2B5EF4-FFF2-40B4-BE49-F238E27FC236}">
                  <a16:creationId xmlns:a16="http://schemas.microsoft.com/office/drawing/2014/main" xmlns="" id="{0334CB10-902B-4CC6-B94A-50523327E7F6}"/>
                </a:ext>
              </a:extLst>
            </p:cNvPr>
            <p:cNvSpPr>
              <a:spLocks/>
            </p:cNvSpPr>
            <p:nvPr/>
          </p:nvSpPr>
          <p:spPr bwMode="auto">
            <a:xfrm>
              <a:off x="2223867" y="1423609"/>
              <a:ext cx="3151" cy="140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1"/>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53" name="Freeform 2429">
              <a:extLst>
                <a:ext uri="{FF2B5EF4-FFF2-40B4-BE49-F238E27FC236}">
                  <a16:creationId xmlns:a16="http://schemas.microsoft.com/office/drawing/2014/main" xmlns="" id="{6E21B1EA-F365-47A1-BD9F-F5721676B385}"/>
                </a:ext>
              </a:extLst>
            </p:cNvPr>
            <p:cNvSpPr>
              <a:spLocks/>
            </p:cNvSpPr>
            <p:nvPr/>
          </p:nvSpPr>
          <p:spPr bwMode="auto">
            <a:xfrm>
              <a:off x="2223867" y="1423609"/>
              <a:ext cx="3151" cy="140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1"/>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54" name="Freeform 2430">
              <a:extLst>
                <a:ext uri="{FF2B5EF4-FFF2-40B4-BE49-F238E27FC236}">
                  <a16:creationId xmlns:a16="http://schemas.microsoft.com/office/drawing/2014/main" xmlns="" id="{8BFE2B83-B91B-46B2-B122-7F660C1DFF7F}"/>
                </a:ext>
              </a:extLst>
            </p:cNvPr>
            <p:cNvSpPr>
              <a:spLocks/>
            </p:cNvSpPr>
            <p:nvPr/>
          </p:nvSpPr>
          <p:spPr bwMode="auto">
            <a:xfrm>
              <a:off x="2227018" y="1443261"/>
              <a:ext cx="6303" cy="4212"/>
            </a:xfrm>
            <a:custGeom>
              <a:avLst/>
              <a:gdLst>
                <a:gd name="T0" fmla="*/ 0 w 2"/>
                <a:gd name="T1" fmla="*/ 1 h 2"/>
                <a:gd name="T2" fmla="*/ 2 w 2"/>
                <a:gd name="T3" fmla="*/ 1 h 2"/>
                <a:gd name="T4" fmla="*/ 0 w 2"/>
                <a:gd name="T5" fmla="*/ 1 h 2"/>
              </a:gdLst>
              <a:ahLst/>
              <a:cxnLst>
                <a:cxn ang="0">
                  <a:pos x="T0" y="T1"/>
                </a:cxn>
                <a:cxn ang="0">
                  <a:pos x="T2" y="T3"/>
                </a:cxn>
                <a:cxn ang="0">
                  <a:pos x="T4" y="T5"/>
                </a:cxn>
              </a:cxnLst>
              <a:rect l="0" t="0" r="r" b="b"/>
              <a:pathLst>
                <a:path w="2" h="2">
                  <a:moveTo>
                    <a:pt x="0" y="1"/>
                  </a:moveTo>
                  <a:cubicBezTo>
                    <a:pt x="1" y="2"/>
                    <a:pt x="1" y="1"/>
                    <a:pt x="2" y="1"/>
                  </a:cubicBezTo>
                  <a:cubicBezTo>
                    <a:pt x="1" y="0"/>
                    <a:pt x="0"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55" name="Freeform 2431">
              <a:extLst>
                <a:ext uri="{FF2B5EF4-FFF2-40B4-BE49-F238E27FC236}">
                  <a16:creationId xmlns:a16="http://schemas.microsoft.com/office/drawing/2014/main" xmlns="" id="{D0D146D6-E1BA-47E4-9CB5-2FA4FD1B93A5}"/>
                </a:ext>
              </a:extLst>
            </p:cNvPr>
            <p:cNvSpPr>
              <a:spLocks/>
            </p:cNvSpPr>
            <p:nvPr/>
          </p:nvSpPr>
          <p:spPr bwMode="auto">
            <a:xfrm>
              <a:off x="2227018" y="1443261"/>
              <a:ext cx="6303" cy="4212"/>
            </a:xfrm>
            <a:custGeom>
              <a:avLst/>
              <a:gdLst>
                <a:gd name="T0" fmla="*/ 0 w 2"/>
                <a:gd name="T1" fmla="*/ 1 h 2"/>
                <a:gd name="T2" fmla="*/ 2 w 2"/>
                <a:gd name="T3" fmla="*/ 1 h 2"/>
                <a:gd name="T4" fmla="*/ 0 w 2"/>
                <a:gd name="T5" fmla="*/ 1 h 2"/>
              </a:gdLst>
              <a:ahLst/>
              <a:cxnLst>
                <a:cxn ang="0">
                  <a:pos x="T0" y="T1"/>
                </a:cxn>
                <a:cxn ang="0">
                  <a:pos x="T2" y="T3"/>
                </a:cxn>
                <a:cxn ang="0">
                  <a:pos x="T4" y="T5"/>
                </a:cxn>
              </a:cxnLst>
              <a:rect l="0" t="0" r="r" b="b"/>
              <a:pathLst>
                <a:path w="2" h="2">
                  <a:moveTo>
                    <a:pt x="0" y="1"/>
                  </a:moveTo>
                  <a:cubicBezTo>
                    <a:pt x="1" y="2"/>
                    <a:pt x="1" y="1"/>
                    <a:pt x="2" y="1"/>
                  </a:cubicBezTo>
                  <a:cubicBezTo>
                    <a:pt x="1" y="0"/>
                    <a:pt x="0"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56" name="Freeform 2432">
              <a:extLst>
                <a:ext uri="{FF2B5EF4-FFF2-40B4-BE49-F238E27FC236}">
                  <a16:creationId xmlns:a16="http://schemas.microsoft.com/office/drawing/2014/main" xmlns="" id="{AC6EED48-81DB-47C9-BC19-F3A9EC2B2524}"/>
                </a:ext>
              </a:extLst>
            </p:cNvPr>
            <p:cNvSpPr>
              <a:spLocks/>
            </p:cNvSpPr>
            <p:nvPr/>
          </p:nvSpPr>
          <p:spPr bwMode="auto">
            <a:xfrm>
              <a:off x="2230169" y="1427820"/>
              <a:ext cx="7878" cy="7019"/>
            </a:xfrm>
            <a:custGeom>
              <a:avLst/>
              <a:gdLst>
                <a:gd name="T0" fmla="*/ 3 w 3"/>
                <a:gd name="T1" fmla="*/ 0 h 3"/>
                <a:gd name="T2" fmla="*/ 0 w 3"/>
                <a:gd name="T3" fmla="*/ 1 h 3"/>
                <a:gd name="T4" fmla="*/ 3 w 3"/>
                <a:gd name="T5" fmla="*/ 0 h 3"/>
              </a:gdLst>
              <a:ahLst/>
              <a:cxnLst>
                <a:cxn ang="0">
                  <a:pos x="T0" y="T1"/>
                </a:cxn>
                <a:cxn ang="0">
                  <a:pos x="T2" y="T3"/>
                </a:cxn>
                <a:cxn ang="0">
                  <a:pos x="T4" y="T5"/>
                </a:cxn>
              </a:cxnLst>
              <a:rect l="0" t="0" r="r" b="b"/>
              <a:pathLst>
                <a:path w="3" h="3">
                  <a:moveTo>
                    <a:pt x="3" y="0"/>
                  </a:moveTo>
                  <a:cubicBezTo>
                    <a:pt x="3" y="0"/>
                    <a:pt x="1" y="1"/>
                    <a:pt x="0" y="1"/>
                  </a:cubicBezTo>
                  <a:cubicBezTo>
                    <a:pt x="1" y="3"/>
                    <a:pt x="3" y="1"/>
                    <a:pt x="3"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57" name="Freeform 2433">
              <a:extLst>
                <a:ext uri="{FF2B5EF4-FFF2-40B4-BE49-F238E27FC236}">
                  <a16:creationId xmlns:a16="http://schemas.microsoft.com/office/drawing/2014/main" xmlns="" id="{048E6B95-B7C2-463A-B99C-07DA54C450B1}"/>
                </a:ext>
              </a:extLst>
            </p:cNvPr>
            <p:cNvSpPr>
              <a:spLocks/>
            </p:cNvSpPr>
            <p:nvPr/>
          </p:nvSpPr>
          <p:spPr bwMode="auto">
            <a:xfrm>
              <a:off x="2230169" y="1427820"/>
              <a:ext cx="7878" cy="7019"/>
            </a:xfrm>
            <a:custGeom>
              <a:avLst/>
              <a:gdLst>
                <a:gd name="T0" fmla="*/ 3 w 3"/>
                <a:gd name="T1" fmla="*/ 0 h 3"/>
                <a:gd name="T2" fmla="*/ 0 w 3"/>
                <a:gd name="T3" fmla="*/ 1 h 3"/>
                <a:gd name="T4" fmla="*/ 3 w 3"/>
                <a:gd name="T5" fmla="*/ 0 h 3"/>
              </a:gdLst>
              <a:ahLst/>
              <a:cxnLst>
                <a:cxn ang="0">
                  <a:pos x="T0" y="T1"/>
                </a:cxn>
                <a:cxn ang="0">
                  <a:pos x="T2" y="T3"/>
                </a:cxn>
                <a:cxn ang="0">
                  <a:pos x="T4" y="T5"/>
                </a:cxn>
              </a:cxnLst>
              <a:rect l="0" t="0" r="r" b="b"/>
              <a:pathLst>
                <a:path w="3" h="3">
                  <a:moveTo>
                    <a:pt x="3" y="0"/>
                  </a:moveTo>
                  <a:cubicBezTo>
                    <a:pt x="3" y="0"/>
                    <a:pt x="1" y="1"/>
                    <a:pt x="0" y="1"/>
                  </a:cubicBezTo>
                  <a:cubicBezTo>
                    <a:pt x="1" y="3"/>
                    <a:pt x="3" y="1"/>
                    <a:pt x="3"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58" name="Freeform 2434">
              <a:extLst>
                <a:ext uri="{FF2B5EF4-FFF2-40B4-BE49-F238E27FC236}">
                  <a16:creationId xmlns:a16="http://schemas.microsoft.com/office/drawing/2014/main" xmlns="" id="{49B5A72F-453F-4ECF-AA20-5555CB54930C}"/>
                </a:ext>
              </a:extLst>
            </p:cNvPr>
            <p:cNvSpPr>
              <a:spLocks/>
            </p:cNvSpPr>
            <p:nvPr/>
          </p:nvSpPr>
          <p:spPr bwMode="auto">
            <a:xfrm>
              <a:off x="2260107" y="1514850"/>
              <a:ext cx="14181" cy="15441"/>
            </a:xfrm>
            <a:custGeom>
              <a:avLst/>
              <a:gdLst>
                <a:gd name="T0" fmla="*/ 5 w 5"/>
                <a:gd name="T1" fmla="*/ 1 h 6"/>
                <a:gd name="T2" fmla="*/ 2 w 5"/>
                <a:gd name="T3" fmla="*/ 4 h 6"/>
                <a:gd name="T4" fmla="*/ 5 w 5"/>
                <a:gd name="T5" fmla="*/ 1 h 6"/>
              </a:gdLst>
              <a:ahLst/>
              <a:cxnLst>
                <a:cxn ang="0">
                  <a:pos x="T0" y="T1"/>
                </a:cxn>
                <a:cxn ang="0">
                  <a:pos x="T2" y="T3"/>
                </a:cxn>
                <a:cxn ang="0">
                  <a:pos x="T4" y="T5"/>
                </a:cxn>
              </a:cxnLst>
              <a:rect l="0" t="0" r="r" b="b"/>
              <a:pathLst>
                <a:path w="5" h="6">
                  <a:moveTo>
                    <a:pt x="5" y="1"/>
                  </a:moveTo>
                  <a:cubicBezTo>
                    <a:pt x="3" y="0"/>
                    <a:pt x="0" y="2"/>
                    <a:pt x="2" y="4"/>
                  </a:cubicBezTo>
                  <a:cubicBezTo>
                    <a:pt x="5" y="6"/>
                    <a:pt x="5" y="2"/>
                    <a:pt x="5"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59" name="Freeform 2435">
              <a:extLst>
                <a:ext uri="{FF2B5EF4-FFF2-40B4-BE49-F238E27FC236}">
                  <a16:creationId xmlns:a16="http://schemas.microsoft.com/office/drawing/2014/main" xmlns="" id="{B545FA2E-0C68-470E-B066-91E5DA91892D}"/>
                </a:ext>
              </a:extLst>
            </p:cNvPr>
            <p:cNvSpPr>
              <a:spLocks/>
            </p:cNvSpPr>
            <p:nvPr/>
          </p:nvSpPr>
          <p:spPr bwMode="auto">
            <a:xfrm>
              <a:off x="2260107" y="1514850"/>
              <a:ext cx="14181" cy="15441"/>
            </a:xfrm>
            <a:custGeom>
              <a:avLst/>
              <a:gdLst>
                <a:gd name="T0" fmla="*/ 5 w 5"/>
                <a:gd name="T1" fmla="*/ 1 h 6"/>
                <a:gd name="T2" fmla="*/ 2 w 5"/>
                <a:gd name="T3" fmla="*/ 4 h 6"/>
                <a:gd name="T4" fmla="*/ 5 w 5"/>
                <a:gd name="T5" fmla="*/ 1 h 6"/>
              </a:gdLst>
              <a:ahLst/>
              <a:cxnLst>
                <a:cxn ang="0">
                  <a:pos x="T0" y="T1"/>
                </a:cxn>
                <a:cxn ang="0">
                  <a:pos x="T2" y="T3"/>
                </a:cxn>
                <a:cxn ang="0">
                  <a:pos x="T4" y="T5"/>
                </a:cxn>
              </a:cxnLst>
              <a:rect l="0" t="0" r="r" b="b"/>
              <a:pathLst>
                <a:path w="5" h="6">
                  <a:moveTo>
                    <a:pt x="5" y="1"/>
                  </a:moveTo>
                  <a:cubicBezTo>
                    <a:pt x="3" y="0"/>
                    <a:pt x="0" y="2"/>
                    <a:pt x="2" y="4"/>
                  </a:cubicBezTo>
                  <a:cubicBezTo>
                    <a:pt x="5" y="6"/>
                    <a:pt x="5" y="2"/>
                    <a:pt x="5"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60" name="Freeform 2436">
              <a:extLst>
                <a:ext uri="{FF2B5EF4-FFF2-40B4-BE49-F238E27FC236}">
                  <a16:creationId xmlns:a16="http://schemas.microsoft.com/office/drawing/2014/main" xmlns="" id="{BE711586-664D-42AA-B8FB-73D94A2A763D}"/>
                </a:ext>
              </a:extLst>
            </p:cNvPr>
            <p:cNvSpPr>
              <a:spLocks/>
            </p:cNvSpPr>
            <p:nvPr/>
          </p:nvSpPr>
          <p:spPr bwMode="auto">
            <a:xfrm>
              <a:off x="2271136" y="1457297"/>
              <a:ext cx="23634" cy="15441"/>
            </a:xfrm>
            <a:custGeom>
              <a:avLst/>
              <a:gdLst>
                <a:gd name="T0" fmla="*/ 7 w 8"/>
                <a:gd name="T1" fmla="*/ 1 h 6"/>
                <a:gd name="T2" fmla="*/ 5 w 8"/>
                <a:gd name="T3" fmla="*/ 0 h 6"/>
                <a:gd name="T4" fmla="*/ 1 w 8"/>
                <a:gd name="T5" fmla="*/ 3 h 6"/>
                <a:gd name="T6" fmla="*/ 2 w 8"/>
                <a:gd name="T7" fmla="*/ 6 h 6"/>
                <a:gd name="T8" fmla="*/ 7 w 8"/>
                <a:gd name="T9" fmla="*/ 1 h 6"/>
              </a:gdLst>
              <a:ahLst/>
              <a:cxnLst>
                <a:cxn ang="0">
                  <a:pos x="T0" y="T1"/>
                </a:cxn>
                <a:cxn ang="0">
                  <a:pos x="T2" y="T3"/>
                </a:cxn>
                <a:cxn ang="0">
                  <a:pos x="T4" y="T5"/>
                </a:cxn>
                <a:cxn ang="0">
                  <a:pos x="T6" y="T7"/>
                </a:cxn>
                <a:cxn ang="0">
                  <a:pos x="T8" y="T9"/>
                </a:cxn>
              </a:cxnLst>
              <a:rect l="0" t="0" r="r" b="b"/>
              <a:pathLst>
                <a:path w="8" h="6">
                  <a:moveTo>
                    <a:pt x="7" y="1"/>
                  </a:moveTo>
                  <a:cubicBezTo>
                    <a:pt x="8" y="0"/>
                    <a:pt x="6" y="0"/>
                    <a:pt x="5" y="0"/>
                  </a:cubicBezTo>
                  <a:cubicBezTo>
                    <a:pt x="3" y="1"/>
                    <a:pt x="2" y="2"/>
                    <a:pt x="1" y="3"/>
                  </a:cubicBezTo>
                  <a:cubicBezTo>
                    <a:pt x="1" y="4"/>
                    <a:pt x="0" y="6"/>
                    <a:pt x="2" y="6"/>
                  </a:cubicBezTo>
                  <a:cubicBezTo>
                    <a:pt x="4" y="5"/>
                    <a:pt x="5" y="3"/>
                    <a:pt x="7"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61" name="Freeform 2437">
              <a:extLst>
                <a:ext uri="{FF2B5EF4-FFF2-40B4-BE49-F238E27FC236}">
                  <a16:creationId xmlns:a16="http://schemas.microsoft.com/office/drawing/2014/main" xmlns="" id="{0A63A062-47AD-441D-8244-F19402F6B7A9}"/>
                </a:ext>
              </a:extLst>
            </p:cNvPr>
            <p:cNvSpPr>
              <a:spLocks/>
            </p:cNvSpPr>
            <p:nvPr/>
          </p:nvSpPr>
          <p:spPr bwMode="auto">
            <a:xfrm>
              <a:off x="2271136" y="1457297"/>
              <a:ext cx="23634" cy="15441"/>
            </a:xfrm>
            <a:custGeom>
              <a:avLst/>
              <a:gdLst>
                <a:gd name="T0" fmla="*/ 7 w 8"/>
                <a:gd name="T1" fmla="*/ 1 h 6"/>
                <a:gd name="T2" fmla="*/ 5 w 8"/>
                <a:gd name="T3" fmla="*/ 0 h 6"/>
                <a:gd name="T4" fmla="*/ 1 w 8"/>
                <a:gd name="T5" fmla="*/ 3 h 6"/>
                <a:gd name="T6" fmla="*/ 2 w 8"/>
                <a:gd name="T7" fmla="*/ 6 h 6"/>
                <a:gd name="T8" fmla="*/ 7 w 8"/>
                <a:gd name="T9" fmla="*/ 1 h 6"/>
              </a:gdLst>
              <a:ahLst/>
              <a:cxnLst>
                <a:cxn ang="0">
                  <a:pos x="T0" y="T1"/>
                </a:cxn>
                <a:cxn ang="0">
                  <a:pos x="T2" y="T3"/>
                </a:cxn>
                <a:cxn ang="0">
                  <a:pos x="T4" y="T5"/>
                </a:cxn>
                <a:cxn ang="0">
                  <a:pos x="T6" y="T7"/>
                </a:cxn>
                <a:cxn ang="0">
                  <a:pos x="T8" y="T9"/>
                </a:cxn>
              </a:cxnLst>
              <a:rect l="0" t="0" r="r" b="b"/>
              <a:pathLst>
                <a:path w="8" h="6">
                  <a:moveTo>
                    <a:pt x="7" y="1"/>
                  </a:moveTo>
                  <a:cubicBezTo>
                    <a:pt x="8" y="0"/>
                    <a:pt x="6" y="0"/>
                    <a:pt x="5" y="0"/>
                  </a:cubicBezTo>
                  <a:cubicBezTo>
                    <a:pt x="3" y="1"/>
                    <a:pt x="2" y="2"/>
                    <a:pt x="1" y="3"/>
                  </a:cubicBezTo>
                  <a:cubicBezTo>
                    <a:pt x="1" y="4"/>
                    <a:pt x="0" y="6"/>
                    <a:pt x="2" y="6"/>
                  </a:cubicBezTo>
                  <a:cubicBezTo>
                    <a:pt x="4" y="5"/>
                    <a:pt x="5" y="3"/>
                    <a:pt x="7"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62" name="Freeform 2438">
              <a:extLst>
                <a:ext uri="{FF2B5EF4-FFF2-40B4-BE49-F238E27FC236}">
                  <a16:creationId xmlns:a16="http://schemas.microsoft.com/office/drawing/2014/main" xmlns="" id="{746FC25B-AE35-4569-9F0E-5D798BA06788}"/>
                </a:ext>
              </a:extLst>
            </p:cNvPr>
            <p:cNvSpPr>
              <a:spLocks/>
            </p:cNvSpPr>
            <p:nvPr/>
          </p:nvSpPr>
          <p:spPr bwMode="auto">
            <a:xfrm>
              <a:off x="2285317" y="1509235"/>
              <a:ext cx="17333" cy="18249"/>
            </a:xfrm>
            <a:custGeom>
              <a:avLst/>
              <a:gdLst>
                <a:gd name="T0" fmla="*/ 4 w 6"/>
                <a:gd name="T1" fmla="*/ 2 h 7"/>
                <a:gd name="T2" fmla="*/ 0 w 6"/>
                <a:gd name="T3" fmla="*/ 2 h 7"/>
                <a:gd name="T4" fmla="*/ 1 w 6"/>
                <a:gd name="T5" fmla="*/ 3 h 7"/>
                <a:gd name="T6" fmla="*/ 0 w 6"/>
                <a:gd name="T7" fmla="*/ 5 h 7"/>
                <a:gd name="T8" fmla="*/ 3 w 6"/>
                <a:gd name="T9" fmla="*/ 5 h 7"/>
                <a:gd name="T10" fmla="*/ 2 w 6"/>
                <a:gd name="T11" fmla="*/ 6 h 7"/>
                <a:gd name="T12" fmla="*/ 6 w 6"/>
                <a:gd name="T13" fmla="*/ 5 h 7"/>
                <a:gd name="T14" fmla="*/ 3 w 6"/>
                <a:gd name="T15" fmla="*/ 5 h 7"/>
                <a:gd name="T16" fmla="*/ 4 w 6"/>
                <a:gd name="T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4" y="2"/>
                  </a:moveTo>
                  <a:cubicBezTo>
                    <a:pt x="3" y="2"/>
                    <a:pt x="0" y="0"/>
                    <a:pt x="0" y="2"/>
                  </a:cubicBezTo>
                  <a:cubicBezTo>
                    <a:pt x="0" y="3"/>
                    <a:pt x="1" y="3"/>
                    <a:pt x="1" y="3"/>
                  </a:cubicBezTo>
                  <a:cubicBezTo>
                    <a:pt x="1" y="3"/>
                    <a:pt x="0" y="5"/>
                    <a:pt x="0" y="5"/>
                  </a:cubicBezTo>
                  <a:cubicBezTo>
                    <a:pt x="1" y="5"/>
                    <a:pt x="2" y="5"/>
                    <a:pt x="3" y="5"/>
                  </a:cubicBezTo>
                  <a:cubicBezTo>
                    <a:pt x="3" y="6"/>
                    <a:pt x="3" y="6"/>
                    <a:pt x="2" y="6"/>
                  </a:cubicBezTo>
                  <a:cubicBezTo>
                    <a:pt x="3" y="6"/>
                    <a:pt x="6" y="7"/>
                    <a:pt x="6" y="5"/>
                  </a:cubicBezTo>
                  <a:cubicBezTo>
                    <a:pt x="5" y="6"/>
                    <a:pt x="4" y="5"/>
                    <a:pt x="3" y="5"/>
                  </a:cubicBezTo>
                  <a:cubicBezTo>
                    <a:pt x="4" y="4"/>
                    <a:pt x="5" y="3"/>
                    <a:pt x="4"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63" name="Freeform 2439">
              <a:extLst>
                <a:ext uri="{FF2B5EF4-FFF2-40B4-BE49-F238E27FC236}">
                  <a16:creationId xmlns:a16="http://schemas.microsoft.com/office/drawing/2014/main" xmlns="" id="{5F639C25-9E78-448A-97B6-858D0CF42C82}"/>
                </a:ext>
              </a:extLst>
            </p:cNvPr>
            <p:cNvSpPr>
              <a:spLocks/>
            </p:cNvSpPr>
            <p:nvPr/>
          </p:nvSpPr>
          <p:spPr bwMode="auto">
            <a:xfrm>
              <a:off x="2285317" y="1509235"/>
              <a:ext cx="17333" cy="18249"/>
            </a:xfrm>
            <a:custGeom>
              <a:avLst/>
              <a:gdLst>
                <a:gd name="T0" fmla="*/ 4 w 6"/>
                <a:gd name="T1" fmla="*/ 2 h 7"/>
                <a:gd name="T2" fmla="*/ 0 w 6"/>
                <a:gd name="T3" fmla="*/ 2 h 7"/>
                <a:gd name="T4" fmla="*/ 1 w 6"/>
                <a:gd name="T5" fmla="*/ 3 h 7"/>
                <a:gd name="T6" fmla="*/ 0 w 6"/>
                <a:gd name="T7" fmla="*/ 5 h 7"/>
                <a:gd name="T8" fmla="*/ 3 w 6"/>
                <a:gd name="T9" fmla="*/ 5 h 7"/>
                <a:gd name="T10" fmla="*/ 2 w 6"/>
                <a:gd name="T11" fmla="*/ 6 h 7"/>
                <a:gd name="T12" fmla="*/ 6 w 6"/>
                <a:gd name="T13" fmla="*/ 5 h 7"/>
                <a:gd name="T14" fmla="*/ 3 w 6"/>
                <a:gd name="T15" fmla="*/ 5 h 7"/>
                <a:gd name="T16" fmla="*/ 4 w 6"/>
                <a:gd name="T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4" y="2"/>
                  </a:moveTo>
                  <a:cubicBezTo>
                    <a:pt x="3" y="2"/>
                    <a:pt x="0" y="0"/>
                    <a:pt x="0" y="2"/>
                  </a:cubicBezTo>
                  <a:cubicBezTo>
                    <a:pt x="0" y="3"/>
                    <a:pt x="1" y="3"/>
                    <a:pt x="1" y="3"/>
                  </a:cubicBezTo>
                  <a:cubicBezTo>
                    <a:pt x="1" y="3"/>
                    <a:pt x="0" y="5"/>
                    <a:pt x="0" y="5"/>
                  </a:cubicBezTo>
                  <a:cubicBezTo>
                    <a:pt x="1" y="5"/>
                    <a:pt x="2" y="5"/>
                    <a:pt x="3" y="5"/>
                  </a:cubicBezTo>
                  <a:cubicBezTo>
                    <a:pt x="3" y="6"/>
                    <a:pt x="3" y="6"/>
                    <a:pt x="2" y="6"/>
                  </a:cubicBezTo>
                  <a:cubicBezTo>
                    <a:pt x="3" y="6"/>
                    <a:pt x="6" y="7"/>
                    <a:pt x="6" y="5"/>
                  </a:cubicBezTo>
                  <a:cubicBezTo>
                    <a:pt x="5" y="6"/>
                    <a:pt x="4" y="5"/>
                    <a:pt x="3" y="5"/>
                  </a:cubicBezTo>
                  <a:cubicBezTo>
                    <a:pt x="4" y="4"/>
                    <a:pt x="5" y="3"/>
                    <a:pt x="4"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64" name="Freeform 2440">
              <a:extLst>
                <a:ext uri="{FF2B5EF4-FFF2-40B4-BE49-F238E27FC236}">
                  <a16:creationId xmlns:a16="http://schemas.microsoft.com/office/drawing/2014/main" xmlns="" id="{F7A11DFC-E7FF-4CBB-9C7F-C0C323C2B411}"/>
                </a:ext>
              </a:extLst>
            </p:cNvPr>
            <p:cNvSpPr>
              <a:spLocks/>
            </p:cNvSpPr>
            <p:nvPr/>
          </p:nvSpPr>
          <p:spPr bwMode="auto">
            <a:xfrm>
              <a:off x="2280590" y="1608899"/>
              <a:ext cx="44118" cy="28074"/>
            </a:xfrm>
            <a:custGeom>
              <a:avLst/>
              <a:gdLst>
                <a:gd name="T0" fmla="*/ 4 w 16"/>
                <a:gd name="T1" fmla="*/ 9 h 11"/>
                <a:gd name="T2" fmla="*/ 11 w 16"/>
                <a:gd name="T3" fmla="*/ 6 h 11"/>
                <a:gd name="T4" fmla="*/ 13 w 16"/>
                <a:gd name="T5" fmla="*/ 0 h 11"/>
                <a:gd name="T6" fmla="*/ 4 w 16"/>
                <a:gd name="T7" fmla="*/ 9 h 11"/>
              </a:gdLst>
              <a:ahLst/>
              <a:cxnLst>
                <a:cxn ang="0">
                  <a:pos x="T0" y="T1"/>
                </a:cxn>
                <a:cxn ang="0">
                  <a:pos x="T2" y="T3"/>
                </a:cxn>
                <a:cxn ang="0">
                  <a:pos x="T4" y="T5"/>
                </a:cxn>
                <a:cxn ang="0">
                  <a:pos x="T6" y="T7"/>
                </a:cxn>
              </a:cxnLst>
              <a:rect l="0" t="0" r="r" b="b"/>
              <a:pathLst>
                <a:path w="16" h="11">
                  <a:moveTo>
                    <a:pt x="4" y="9"/>
                  </a:moveTo>
                  <a:cubicBezTo>
                    <a:pt x="6" y="11"/>
                    <a:pt x="9" y="7"/>
                    <a:pt x="11" y="6"/>
                  </a:cubicBezTo>
                  <a:cubicBezTo>
                    <a:pt x="12" y="5"/>
                    <a:pt x="16" y="1"/>
                    <a:pt x="13" y="0"/>
                  </a:cubicBezTo>
                  <a:cubicBezTo>
                    <a:pt x="10" y="0"/>
                    <a:pt x="0" y="7"/>
                    <a:pt x="4" y="9"/>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65" name="Freeform 2441">
              <a:extLst>
                <a:ext uri="{FF2B5EF4-FFF2-40B4-BE49-F238E27FC236}">
                  <a16:creationId xmlns:a16="http://schemas.microsoft.com/office/drawing/2014/main" xmlns="" id="{9F648E7E-10BE-407A-A9A1-716404B1F89C}"/>
                </a:ext>
              </a:extLst>
            </p:cNvPr>
            <p:cNvSpPr>
              <a:spLocks/>
            </p:cNvSpPr>
            <p:nvPr/>
          </p:nvSpPr>
          <p:spPr bwMode="auto">
            <a:xfrm>
              <a:off x="2280590" y="1608899"/>
              <a:ext cx="44118" cy="28074"/>
            </a:xfrm>
            <a:custGeom>
              <a:avLst/>
              <a:gdLst>
                <a:gd name="T0" fmla="*/ 4 w 16"/>
                <a:gd name="T1" fmla="*/ 9 h 11"/>
                <a:gd name="T2" fmla="*/ 11 w 16"/>
                <a:gd name="T3" fmla="*/ 6 h 11"/>
                <a:gd name="T4" fmla="*/ 13 w 16"/>
                <a:gd name="T5" fmla="*/ 0 h 11"/>
                <a:gd name="T6" fmla="*/ 4 w 16"/>
                <a:gd name="T7" fmla="*/ 9 h 11"/>
              </a:gdLst>
              <a:ahLst/>
              <a:cxnLst>
                <a:cxn ang="0">
                  <a:pos x="T0" y="T1"/>
                </a:cxn>
                <a:cxn ang="0">
                  <a:pos x="T2" y="T3"/>
                </a:cxn>
                <a:cxn ang="0">
                  <a:pos x="T4" y="T5"/>
                </a:cxn>
                <a:cxn ang="0">
                  <a:pos x="T6" y="T7"/>
                </a:cxn>
              </a:cxnLst>
              <a:rect l="0" t="0" r="r" b="b"/>
              <a:pathLst>
                <a:path w="16" h="11">
                  <a:moveTo>
                    <a:pt x="4" y="9"/>
                  </a:moveTo>
                  <a:cubicBezTo>
                    <a:pt x="6" y="11"/>
                    <a:pt x="9" y="7"/>
                    <a:pt x="11" y="6"/>
                  </a:cubicBezTo>
                  <a:cubicBezTo>
                    <a:pt x="12" y="5"/>
                    <a:pt x="16" y="1"/>
                    <a:pt x="13" y="0"/>
                  </a:cubicBezTo>
                  <a:cubicBezTo>
                    <a:pt x="10" y="0"/>
                    <a:pt x="0" y="7"/>
                    <a:pt x="4" y="9"/>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66" name="Freeform 2442">
              <a:extLst>
                <a:ext uri="{FF2B5EF4-FFF2-40B4-BE49-F238E27FC236}">
                  <a16:creationId xmlns:a16="http://schemas.microsoft.com/office/drawing/2014/main" xmlns="" id="{35A11516-65DC-4664-BBBB-405C3B4A63A7}"/>
                </a:ext>
              </a:extLst>
            </p:cNvPr>
            <p:cNvSpPr>
              <a:spLocks/>
            </p:cNvSpPr>
            <p:nvPr/>
          </p:nvSpPr>
          <p:spPr bwMode="auto">
            <a:xfrm>
              <a:off x="2291620" y="1321138"/>
              <a:ext cx="519962" cy="306009"/>
            </a:xfrm>
            <a:custGeom>
              <a:avLst/>
              <a:gdLst>
                <a:gd name="T0" fmla="*/ 1 w 187"/>
                <a:gd name="T1" fmla="*/ 32 h 123"/>
                <a:gd name="T2" fmla="*/ 17 w 187"/>
                <a:gd name="T3" fmla="*/ 36 h 123"/>
                <a:gd name="T4" fmla="*/ 46 w 187"/>
                <a:gd name="T5" fmla="*/ 40 h 123"/>
                <a:gd name="T6" fmla="*/ 65 w 187"/>
                <a:gd name="T7" fmla="*/ 38 h 123"/>
                <a:gd name="T8" fmla="*/ 77 w 187"/>
                <a:gd name="T9" fmla="*/ 33 h 123"/>
                <a:gd name="T10" fmla="*/ 91 w 187"/>
                <a:gd name="T11" fmla="*/ 41 h 123"/>
                <a:gd name="T12" fmla="*/ 93 w 187"/>
                <a:gd name="T13" fmla="*/ 49 h 123"/>
                <a:gd name="T14" fmla="*/ 102 w 187"/>
                <a:gd name="T15" fmla="*/ 51 h 123"/>
                <a:gd name="T16" fmla="*/ 100 w 187"/>
                <a:gd name="T17" fmla="*/ 67 h 123"/>
                <a:gd name="T18" fmla="*/ 122 w 187"/>
                <a:gd name="T19" fmla="*/ 73 h 123"/>
                <a:gd name="T20" fmla="*/ 102 w 187"/>
                <a:gd name="T21" fmla="*/ 79 h 123"/>
                <a:gd name="T22" fmla="*/ 72 w 187"/>
                <a:gd name="T23" fmla="*/ 86 h 123"/>
                <a:gd name="T24" fmla="*/ 62 w 187"/>
                <a:gd name="T25" fmla="*/ 89 h 123"/>
                <a:gd name="T26" fmla="*/ 39 w 187"/>
                <a:gd name="T27" fmla="*/ 96 h 123"/>
                <a:gd name="T28" fmla="*/ 65 w 187"/>
                <a:gd name="T29" fmla="*/ 95 h 123"/>
                <a:gd name="T30" fmla="*/ 74 w 187"/>
                <a:gd name="T31" fmla="*/ 93 h 123"/>
                <a:gd name="T32" fmla="*/ 77 w 187"/>
                <a:gd name="T33" fmla="*/ 101 h 123"/>
                <a:gd name="T34" fmla="*/ 86 w 187"/>
                <a:gd name="T35" fmla="*/ 109 h 123"/>
                <a:gd name="T36" fmla="*/ 118 w 187"/>
                <a:gd name="T37" fmla="*/ 120 h 123"/>
                <a:gd name="T38" fmla="*/ 112 w 187"/>
                <a:gd name="T39" fmla="*/ 111 h 123"/>
                <a:gd name="T40" fmla="*/ 119 w 187"/>
                <a:gd name="T41" fmla="*/ 109 h 123"/>
                <a:gd name="T42" fmla="*/ 127 w 187"/>
                <a:gd name="T43" fmla="*/ 110 h 123"/>
                <a:gd name="T44" fmla="*/ 135 w 187"/>
                <a:gd name="T45" fmla="*/ 106 h 123"/>
                <a:gd name="T46" fmla="*/ 143 w 187"/>
                <a:gd name="T47" fmla="*/ 103 h 123"/>
                <a:gd name="T48" fmla="*/ 139 w 187"/>
                <a:gd name="T49" fmla="*/ 96 h 123"/>
                <a:gd name="T50" fmla="*/ 134 w 187"/>
                <a:gd name="T51" fmla="*/ 92 h 123"/>
                <a:gd name="T52" fmla="*/ 129 w 187"/>
                <a:gd name="T53" fmla="*/ 86 h 123"/>
                <a:gd name="T54" fmla="*/ 126 w 187"/>
                <a:gd name="T55" fmla="*/ 78 h 123"/>
                <a:gd name="T56" fmla="*/ 132 w 187"/>
                <a:gd name="T57" fmla="*/ 74 h 123"/>
                <a:gd name="T58" fmla="*/ 142 w 187"/>
                <a:gd name="T59" fmla="*/ 76 h 123"/>
                <a:gd name="T60" fmla="*/ 147 w 187"/>
                <a:gd name="T61" fmla="*/ 82 h 123"/>
                <a:gd name="T62" fmla="*/ 154 w 187"/>
                <a:gd name="T63" fmla="*/ 85 h 123"/>
                <a:gd name="T64" fmla="*/ 161 w 187"/>
                <a:gd name="T65" fmla="*/ 86 h 123"/>
                <a:gd name="T66" fmla="*/ 168 w 187"/>
                <a:gd name="T67" fmla="*/ 82 h 123"/>
                <a:gd name="T68" fmla="*/ 177 w 187"/>
                <a:gd name="T69" fmla="*/ 75 h 123"/>
                <a:gd name="T70" fmla="*/ 182 w 187"/>
                <a:gd name="T71" fmla="*/ 70 h 123"/>
                <a:gd name="T72" fmla="*/ 170 w 187"/>
                <a:gd name="T73" fmla="*/ 71 h 123"/>
                <a:gd name="T74" fmla="*/ 168 w 187"/>
                <a:gd name="T75" fmla="*/ 66 h 123"/>
                <a:gd name="T76" fmla="*/ 166 w 187"/>
                <a:gd name="T77" fmla="*/ 61 h 123"/>
                <a:gd name="T78" fmla="*/ 159 w 187"/>
                <a:gd name="T79" fmla="*/ 56 h 123"/>
                <a:gd name="T80" fmla="*/ 147 w 187"/>
                <a:gd name="T81" fmla="*/ 56 h 123"/>
                <a:gd name="T82" fmla="*/ 145 w 187"/>
                <a:gd name="T83" fmla="*/ 54 h 123"/>
                <a:gd name="T84" fmla="*/ 143 w 187"/>
                <a:gd name="T85" fmla="*/ 50 h 123"/>
                <a:gd name="T86" fmla="*/ 146 w 187"/>
                <a:gd name="T87" fmla="*/ 46 h 123"/>
                <a:gd name="T88" fmla="*/ 145 w 187"/>
                <a:gd name="T89" fmla="*/ 42 h 123"/>
                <a:gd name="T90" fmla="*/ 142 w 187"/>
                <a:gd name="T91" fmla="*/ 40 h 123"/>
                <a:gd name="T92" fmla="*/ 151 w 187"/>
                <a:gd name="T93" fmla="*/ 35 h 123"/>
                <a:gd name="T94" fmla="*/ 139 w 187"/>
                <a:gd name="T95" fmla="*/ 31 h 123"/>
                <a:gd name="T96" fmla="*/ 137 w 187"/>
                <a:gd name="T97" fmla="*/ 29 h 123"/>
                <a:gd name="T98" fmla="*/ 123 w 187"/>
                <a:gd name="T99" fmla="*/ 27 h 123"/>
                <a:gd name="T100" fmla="*/ 126 w 187"/>
                <a:gd name="T101" fmla="*/ 21 h 123"/>
                <a:gd name="T102" fmla="*/ 118 w 187"/>
                <a:gd name="T103" fmla="*/ 22 h 123"/>
                <a:gd name="T104" fmla="*/ 117 w 187"/>
                <a:gd name="T105" fmla="*/ 17 h 123"/>
                <a:gd name="T106" fmla="*/ 104 w 187"/>
                <a:gd name="T107" fmla="*/ 16 h 123"/>
                <a:gd name="T108" fmla="*/ 89 w 187"/>
                <a:gd name="T109" fmla="*/ 18 h 123"/>
                <a:gd name="T110" fmla="*/ 74 w 187"/>
                <a:gd name="T111" fmla="*/ 19 h 123"/>
                <a:gd name="T112" fmla="*/ 84 w 187"/>
                <a:gd name="T113" fmla="*/ 6 h 123"/>
                <a:gd name="T114" fmla="*/ 63 w 187"/>
                <a:gd name="T115" fmla="*/ 8 h 123"/>
                <a:gd name="T116" fmla="*/ 51 w 187"/>
                <a:gd name="T117" fmla="*/ 14 h 123"/>
                <a:gd name="T118" fmla="*/ 39 w 187"/>
                <a:gd name="T119" fmla="*/ 25 h 123"/>
                <a:gd name="T120" fmla="*/ 39 w 187"/>
                <a:gd name="T121" fmla="*/ 24 h 123"/>
                <a:gd name="T122" fmla="*/ 41 w 187"/>
                <a:gd name="T123" fmla="*/ 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7" h="123">
                  <a:moveTo>
                    <a:pt x="2" y="23"/>
                  </a:moveTo>
                  <a:cubicBezTo>
                    <a:pt x="1" y="26"/>
                    <a:pt x="16" y="25"/>
                    <a:pt x="16" y="25"/>
                  </a:cubicBezTo>
                  <a:cubicBezTo>
                    <a:pt x="14" y="27"/>
                    <a:pt x="19" y="28"/>
                    <a:pt x="20" y="28"/>
                  </a:cubicBezTo>
                  <a:cubicBezTo>
                    <a:pt x="17" y="28"/>
                    <a:pt x="13" y="29"/>
                    <a:pt x="10" y="28"/>
                  </a:cubicBezTo>
                  <a:cubicBezTo>
                    <a:pt x="8" y="28"/>
                    <a:pt x="5" y="26"/>
                    <a:pt x="2" y="27"/>
                  </a:cubicBezTo>
                  <a:cubicBezTo>
                    <a:pt x="3" y="28"/>
                    <a:pt x="3" y="28"/>
                    <a:pt x="3" y="28"/>
                  </a:cubicBezTo>
                  <a:cubicBezTo>
                    <a:pt x="2" y="28"/>
                    <a:pt x="1" y="29"/>
                    <a:pt x="1" y="29"/>
                  </a:cubicBezTo>
                  <a:cubicBezTo>
                    <a:pt x="0" y="30"/>
                    <a:pt x="2" y="31"/>
                    <a:pt x="1" y="32"/>
                  </a:cubicBezTo>
                  <a:cubicBezTo>
                    <a:pt x="1" y="34"/>
                    <a:pt x="6" y="34"/>
                    <a:pt x="7" y="34"/>
                  </a:cubicBezTo>
                  <a:cubicBezTo>
                    <a:pt x="6" y="34"/>
                    <a:pt x="5" y="34"/>
                    <a:pt x="5" y="34"/>
                  </a:cubicBezTo>
                  <a:cubicBezTo>
                    <a:pt x="5" y="35"/>
                    <a:pt x="10" y="35"/>
                    <a:pt x="8" y="35"/>
                  </a:cubicBezTo>
                  <a:cubicBezTo>
                    <a:pt x="10" y="34"/>
                    <a:pt x="12" y="35"/>
                    <a:pt x="14" y="35"/>
                  </a:cubicBezTo>
                  <a:cubicBezTo>
                    <a:pt x="13" y="34"/>
                    <a:pt x="13" y="34"/>
                    <a:pt x="13" y="34"/>
                  </a:cubicBezTo>
                  <a:cubicBezTo>
                    <a:pt x="14" y="33"/>
                    <a:pt x="17" y="34"/>
                    <a:pt x="15" y="34"/>
                  </a:cubicBezTo>
                  <a:cubicBezTo>
                    <a:pt x="17" y="35"/>
                    <a:pt x="19" y="33"/>
                    <a:pt x="20" y="33"/>
                  </a:cubicBezTo>
                  <a:cubicBezTo>
                    <a:pt x="19" y="33"/>
                    <a:pt x="16" y="34"/>
                    <a:pt x="17" y="36"/>
                  </a:cubicBezTo>
                  <a:cubicBezTo>
                    <a:pt x="18" y="38"/>
                    <a:pt x="22" y="38"/>
                    <a:pt x="24" y="38"/>
                  </a:cubicBezTo>
                  <a:cubicBezTo>
                    <a:pt x="23" y="37"/>
                    <a:pt x="22" y="37"/>
                    <a:pt x="21" y="37"/>
                  </a:cubicBezTo>
                  <a:cubicBezTo>
                    <a:pt x="22" y="36"/>
                    <a:pt x="24" y="37"/>
                    <a:pt x="25" y="37"/>
                  </a:cubicBezTo>
                  <a:cubicBezTo>
                    <a:pt x="27" y="37"/>
                    <a:pt x="28" y="36"/>
                    <a:pt x="29" y="37"/>
                  </a:cubicBezTo>
                  <a:cubicBezTo>
                    <a:pt x="30" y="39"/>
                    <a:pt x="34" y="38"/>
                    <a:pt x="35" y="38"/>
                  </a:cubicBezTo>
                  <a:cubicBezTo>
                    <a:pt x="38" y="38"/>
                    <a:pt x="40" y="37"/>
                    <a:pt x="42" y="38"/>
                  </a:cubicBezTo>
                  <a:cubicBezTo>
                    <a:pt x="43" y="38"/>
                    <a:pt x="44" y="38"/>
                    <a:pt x="44" y="39"/>
                  </a:cubicBezTo>
                  <a:cubicBezTo>
                    <a:pt x="46" y="40"/>
                    <a:pt x="46" y="40"/>
                    <a:pt x="46" y="40"/>
                  </a:cubicBezTo>
                  <a:cubicBezTo>
                    <a:pt x="47" y="40"/>
                    <a:pt x="50" y="39"/>
                    <a:pt x="51" y="38"/>
                  </a:cubicBezTo>
                  <a:cubicBezTo>
                    <a:pt x="50" y="38"/>
                    <a:pt x="49" y="37"/>
                    <a:pt x="48" y="37"/>
                  </a:cubicBezTo>
                  <a:cubicBezTo>
                    <a:pt x="47" y="36"/>
                    <a:pt x="45" y="36"/>
                    <a:pt x="44" y="35"/>
                  </a:cubicBezTo>
                  <a:cubicBezTo>
                    <a:pt x="48" y="36"/>
                    <a:pt x="51" y="38"/>
                    <a:pt x="54" y="40"/>
                  </a:cubicBezTo>
                  <a:cubicBezTo>
                    <a:pt x="55" y="40"/>
                    <a:pt x="57" y="40"/>
                    <a:pt x="56" y="39"/>
                  </a:cubicBezTo>
                  <a:cubicBezTo>
                    <a:pt x="55" y="38"/>
                    <a:pt x="55" y="38"/>
                    <a:pt x="54" y="37"/>
                  </a:cubicBezTo>
                  <a:cubicBezTo>
                    <a:pt x="53" y="37"/>
                    <a:pt x="53" y="38"/>
                    <a:pt x="52" y="37"/>
                  </a:cubicBezTo>
                  <a:cubicBezTo>
                    <a:pt x="56" y="34"/>
                    <a:pt x="62" y="40"/>
                    <a:pt x="65" y="38"/>
                  </a:cubicBezTo>
                  <a:cubicBezTo>
                    <a:pt x="65" y="40"/>
                    <a:pt x="72" y="39"/>
                    <a:pt x="73" y="39"/>
                  </a:cubicBezTo>
                  <a:cubicBezTo>
                    <a:pt x="74" y="38"/>
                    <a:pt x="75" y="36"/>
                    <a:pt x="75" y="35"/>
                  </a:cubicBezTo>
                  <a:cubicBezTo>
                    <a:pt x="75" y="34"/>
                    <a:pt x="72" y="34"/>
                    <a:pt x="71" y="34"/>
                  </a:cubicBezTo>
                  <a:cubicBezTo>
                    <a:pt x="71" y="33"/>
                    <a:pt x="72" y="33"/>
                    <a:pt x="73" y="33"/>
                  </a:cubicBezTo>
                  <a:cubicBezTo>
                    <a:pt x="73" y="33"/>
                    <a:pt x="74" y="34"/>
                    <a:pt x="74" y="33"/>
                  </a:cubicBezTo>
                  <a:cubicBezTo>
                    <a:pt x="75" y="32"/>
                    <a:pt x="77" y="30"/>
                    <a:pt x="78" y="31"/>
                  </a:cubicBezTo>
                  <a:cubicBezTo>
                    <a:pt x="77" y="32"/>
                    <a:pt x="77" y="32"/>
                    <a:pt x="76" y="32"/>
                  </a:cubicBezTo>
                  <a:cubicBezTo>
                    <a:pt x="76" y="33"/>
                    <a:pt x="76" y="33"/>
                    <a:pt x="77" y="33"/>
                  </a:cubicBezTo>
                  <a:cubicBezTo>
                    <a:pt x="78" y="33"/>
                    <a:pt x="77" y="35"/>
                    <a:pt x="78" y="34"/>
                  </a:cubicBezTo>
                  <a:cubicBezTo>
                    <a:pt x="78" y="36"/>
                    <a:pt x="81" y="35"/>
                    <a:pt x="82" y="35"/>
                  </a:cubicBezTo>
                  <a:cubicBezTo>
                    <a:pt x="85" y="35"/>
                    <a:pt x="81" y="39"/>
                    <a:pt x="81" y="40"/>
                  </a:cubicBezTo>
                  <a:cubicBezTo>
                    <a:pt x="83" y="40"/>
                    <a:pt x="85" y="38"/>
                    <a:pt x="87" y="38"/>
                  </a:cubicBezTo>
                  <a:cubicBezTo>
                    <a:pt x="86" y="39"/>
                    <a:pt x="85" y="39"/>
                    <a:pt x="84" y="39"/>
                  </a:cubicBezTo>
                  <a:cubicBezTo>
                    <a:pt x="85" y="40"/>
                    <a:pt x="86" y="39"/>
                    <a:pt x="87" y="40"/>
                  </a:cubicBezTo>
                  <a:cubicBezTo>
                    <a:pt x="87" y="41"/>
                    <a:pt x="85" y="41"/>
                    <a:pt x="83" y="41"/>
                  </a:cubicBezTo>
                  <a:cubicBezTo>
                    <a:pt x="85" y="43"/>
                    <a:pt x="89" y="41"/>
                    <a:pt x="91" y="41"/>
                  </a:cubicBezTo>
                  <a:cubicBezTo>
                    <a:pt x="90" y="42"/>
                    <a:pt x="88" y="41"/>
                    <a:pt x="87" y="42"/>
                  </a:cubicBezTo>
                  <a:cubicBezTo>
                    <a:pt x="86" y="43"/>
                    <a:pt x="92" y="44"/>
                    <a:pt x="92" y="46"/>
                  </a:cubicBezTo>
                  <a:cubicBezTo>
                    <a:pt x="91" y="48"/>
                    <a:pt x="86" y="47"/>
                    <a:pt x="85" y="47"/>
                  </a:cubicBezTo>
                  <a:cubicBezTo>
                    <a:pt x="84" y="47"/>
                    <a:pt x="82" y="47"/>
                    <a:pt x="82" y="48"/>
                  </a:cubicBezTo>
                  <a:cubicBezTo>
                    <a:pt x="82" y="49"/>
                    <a:pt x="82" y="49"/>
                    <a:pt x="82" y="49"/>
                  </a:cubicBezTo>
                  <a:cubicBezTo>
                    <a:pt x="82" y="50"/>
                    <a:pt x="80" y="50"/>
                    <a:pt x="80" y="51"/>
                  </a:cubicBezTo>
                  <a:cubicBezTo>
                    <a:pt x="83" y="51"/>
                    <a:pt x="88" y="50"/>
                    <a:pt x="91" y="48"/>
                  </a:cubicBezTo>
                  <a:cubicBezTo>
                    <a:pt x="92" y="47"/>
                    <a:pt x="92" y="49"/>
                    <a:pt x="93" y="49"/>
                  </a:cubicBezTo>
                  <a:cubicBezTo>
                    <a:pt x="95" y="49"/>
                    <a:pt x="96" y="46"/>
                    <a:pt x="97" y="47"/>
                  </a:cubicBezTo>
                  <a:cubicBezTo>
                    <a:pt x="97" y="48"/>
                    <a:pt x="92" y="49"/>
                    <a:pt x="95" y="48"/>
                  </a:cubicBezTo>
                  <a:cubicBezTo>
                    <a:pt x="93" y="49"/>
                    <a:pt x="96" y="48"/>
                    <a:pt x="96" y="48"/>
                  </a:cubicBezTo>
                  <a:cubicBezTo>
                    <a:pt x="96" y="49"/>
                    <a:pt x="95" y="49"/>
                    <a:pt x="94" y="50"/>
                  </a:cubicBezTo>
                  <a:cubicBezTo>
                    <a:pt x="95" y="50"/>
                    <a:pt x="96" y="50"/>
                    <a:pt x="96" y="49"/>
                  </a:cubicBezTo>
                  <a:cubicBezTo>
                    <a:pt x="94" y="50"/>
                    <a:pt x="96" y="52"/>
                    <a:pt x="97" y="52"/>
                  </a:cubicBezTo>
                  <a:cubicBezTo>
                    <a:pt x="99" y="53"/>
                    <a:pt x="101" y="52"/>
                    <a:pt x="99" y="51"/>
                  </a:cubicBezTo>
                  <a:cubicBezTo>
                    <a:pt x="100" y="51"/>
                    <a:pt x="101" y="51"/>
                    <a:pt x="102" y="51"/>
                  </a:cubicBezTo>
                  <a:cubicBezTo>
                    <a:pt x="102" y="51"/>
                    <a:pt x="100" y="53"/>
                    <a:pt x="100" y="53"/>
                  </a:cubicBezTo>
                  <a:cubicBezTo>
                    <a:pt x="98" y="55"/>
                    <a:pt x="100" y="54"/>
                    <a:pt x="100" y="55"/>
                  </a:cubicBezTo>
                  <a:cubicBezTo>
                    <a:pt x="101" y="55"/>
                    <a:pt x="102" y="55"/>
                    <a:pt x="104" y="54"/>
                  </a:cubicBezTo>
                  <a:cubicBezTo>
                    <a:pt x="103" y="55"/>
                    <a:pt x="102" y="55"/>
                    <a:pt x="102" y="55"/>
                  </a:cubicBezTo>
                  <a:cubicBezTo>
                    <a:pt x="103" y="55"/>
                    <a:pt x="103" y="56"/>
                    <a:pt x="105" y="56"/>
                  </a:cubicBezTo>
                  <a:cubicBezTo>
                    <a:pt x="104" y="57"/>
                    <a:pt x="104" y="58"/>
                    <a:pt x="103" y="59"/>
                  </a:cubicBezTo>
                  <a:cubicBezTo>
                    <a:pt x="105" y="60"/>
                    <a:pt x="102" y="64"/>
                    <a:pt x="104" y="65"/>
                  </a:cubicBezTo>
                  <a:cubicBezTo>
                    <a:pt x="102" y="66"/>
                    <a:pt x="101" y="67"/>
                    <a:pt x="100" y="67"/>
                  </a:cubicBezTo>
                  <a:cubicBezTo>
                    <a:pt x="98" y="68"/>
                    <a:pt x="97" y="68"/>
                    <a:pt x="96" y="69"/>
                  </a:cubicBezTo>
                  <a:cubicBezTo>
                    <a:pt x="93" y="71"/>
                    <a:pt x="97" y="71"/>
                    <a:pt x="99" y="71"/>
                  </a:cubicBezTo>
                  <a:cubicBezTo>
                    <a:pt x="101" y="71"/>
                    <a:pt x="104" y="73"/>
                    <a:pt x="107" y="71"/>
                  </a:cubicBezTo>
                  <a:cubicBezTo>
                    <a:pt x="110" y="69"/>
                    <a:pt x="110" y="67"/>
                    <a:pt x="114" y="68"/>
                  </a:cubicBezTo>
                  <a:cubicBezTo>
                    <a:pt x="111" y="69"/>
                    <a:pt x="114" y="69"/>
                    <a:pt x="113" y="70"/>
                  </a:cubicBezTo>
                  <a:cubicBezTo>
                    <a:pt x="113" y="70"/>
                    <a:pt x="113" y="71"/>
                    <a:pt x="114" y="71"/>
                  </a:cubicBezTo>
                  <a:cubicBezTo>
                    <a:pt x="115" y="71"/>
                    <a:pt x="122" y="73"/>
                    <a:pt x="120" y="73"/>
                  </a:cubicBezTo>
                  <a:cubicBezTo>
                    <a:pt x="120" y="73"/>
                    <a:pt x="121" y="73"/>
                    <a:pt x="122" y="73"/>
                  </a:cubicBezTo>
                  <a:cubicBezTo>
                    <a:pt x="121" y="73"/>
                    <a:pt x="119" y="73"/>
                    <a:pt x="118" y="74"/>
                  </a:cubicBezTo>
                  <a:cubicBezTo>
                    <a:pt x="119" y="74"/>
                    <a:pt x="120" y="73"/>
                    <a:pt x="121" y="74"/>
                  </a:cubicBezTo>
                  <a:cubicBezTo>
                    <a:pt x="121" y="74"/>
                    <a:pt x="120" y="74"/>
                    <a:pt x="119" y="74"/>
                  </a:cubicBezTo>
                  <a:cubicBezTo>
                    <a:pt x="120" y="75"/>
                    <a:pt x="121" y="74"/>
                    <a:pt x="122" y="75"/>
                  </a:cubicBezTo>
                  <a:cubicBezTo>
                    <a:pt x="120" y="75"/>
                    <a:pt x="119" y="76"/>
                    <a:pt x="118" y="76"/>
                  </a:cubicBezTo>
                  <a:cubicBezTo>
                    <a:pt x="116" y="77"/>
                    <a:pt x="115" y="76"/>
                    <a:pt x="113" y="76"/>
                  </a:cubicBezTo>
                  <a:cubicBezTo>
                    <a:pt x="111" y="77"/>
                    <a:pt x="110" y="75"/>
                    <a:pt x="108" y="76"/>
                  </a:cubicBezTo>
                  <a:cubicBezTo>
                    <a:pt x="106" y="77"/>
                    <a:pt x="104" y="79"/>
                    <a:pt x="102" y="79"/>
                  </a:cubicBezTo>
                  <a:cubicBezTo>
                    <a:pt x="103" y="78"/>
                    <a:pt x="104" y="78"/>
                    <a:pt x="104" y="78"/>
                  </a:cubicBezTo>
                  <a:cubicBezTo>
                    <a:pt x="103" y="77"/>
                    <a:pt x="105" y="77"/>
                    <a:pt x="105" y="75"/>
                  </a:cubicBezTo>
                  <a:cubicBezTo>
                    <a:pt x="106" y="74"/>
                    <a:pt x="106" y="73"/>
                    <a:pt x="105" y="73"/>
                  </a:cubicBezTo>
                  <a:cubicBezTo>
                    <a:pt x="102" y="72"/>
                    <a:pt x="99" y="71"/>
                    <a:pt x="96" y="71"/>
                  </a:cubicBezTo>
                  <a:cubicBezTo>
                    <a:pt x="93" y="71"/>
                    <a:pt x="78" y="75"/>
                    <a:pt x="78" y="78"/>
                  </a:cubicBezTo>
                  <a:cubicBezTo>
                    <a:pt x="78" y="79"/>
                    <a:pt x="81" y="80"/>
                    <a:pt x="81" y="81"/>
                  </a:cubicBezTo>
                  <a:cubicBezTo>
                    <a:pt x="82" y="85"/>
                    <a:pt x="78" y="83"/>
                    <a:pt x="76" y="84"/>
                  </a:cubicBezTo>
                  <a:cubicBezTo>
                    <a:pt x="75" y="84"/>
                    <a:pt x="73" y="85"/>
                    <a:pt x="72" y="86"/>
                  </a:cubicBezTo>
                  <a:cubicBezTo>
                    <a:pt x="71" y="86"/>
                    <a:pt x="68" y="85"/>
                    <a:pt x="68" y="85"/>
                  </a:cubicBezTo>
                  <a:cubicBezTo>
                    <a:pt x="66" y="85"/>
                    <a:pt x="67" y="87"/>
                    <a:pt x="65" y="86"/>
                  </a:cubicBezTo>
                  <a:cubicBezTo>
                    <a:pt x="63" y="86"/>
                    <a:pt x="62" y="85"/>
                    <a:pt x="60" y="86"/>
                  </a:cubicBezTo>
                  <a:cubicBezTo>
                    <a:pt x="62" y="87"/>
                    <a:pt x="63" y="89"/>
                    <a:pt x="64" y="89"/>
                  </a:cubicBezTo>
                  <a:cubicBezTo>
                    <a:pt x="63" y="90"/>
                    <a:pt x="62" y="89"/>
                    <a:pt x="61" y="90"/>
                  </a:cubicBezTo>
                  <a:cubicBezTo>
                    <a:pt x="61" y="91"/>
                    <a:pt x="61" y="91"/>
                    <a:pt x="61" y="92"/>
                  </a:cubicBezTo>
                  <a:cubicBezTo>
                    <a:pt x="60" y="92"/>
                    <a:pt x="60" y="91"/>
                    <a:pt x="60" y="90"/>
                  </a:cubicBezTo>
                  <a:cubicBezTo>
                    <a:pt x="60" y="89"/>
                    <a:pt x="62" y="90"/>
                    <a:pt x="62" y="89"/>
                  </a:cubicBezTo>
                  <a:cubicBezTo>
                    <a:pt x="63" y="87"/>
                    <a:pt x="59" y="86"/>
                    <a:pt x="58" y="86"/>
                  </a:cubicBezTo>
                  <a:cubicBezTo>
                    <a:pt x="57" y="86"/>
                    <a:pt x="49" y="83"/>
                    <a:pt x="49" y="85"/>
                  </a:cubicBezTo>
                  <a:cubicBezTo>
                    <a:pt x="48" y="85"/>
                    <a:pt x="48" y="86"/>
                    <a:pt x="47" y="87"/>
                  </a:cubicBezTo>
                  <a:cubicBezTo>
                    <a:pt x="46" y="88"/>
                    <a:pt x="45" y="88"/>
                    <a:pt x="44" y="88"/>
                  </a:cubicBezTo>
                  <a:cubicBezTo>
                    <a:pt x="43" y="88"/>
                    <a:pt x="41" y="89"/>
                    <a:pt x="40" y="89"/>
                  </a:cubicBezTo>
                  <a:cubicBezTo>
                    <a:pt x="39" y="90"/>
                    <a:pt x="38" y="92"/>
                    <a:pt x="37" y="92"/>
                  </a:cubicBezTo>
                  <a:cubicBezTo>
                    <a:pt x="39" y="92"/>
                    <a:pt x="37" y="93"/>
                    <a:pt x="37" y="94"/>
                  </a:cubicBezTo>
                  <a:cubicBezTo>
                    <a:pt x="37" y="95"/>
                    <a:pt x="38" y="96"/>
                    <a:pt x="39" y="96"/>
                  </a:cubicBezTo>
                  <a:cubicBezTo>
                    <a:pt x="41" y="97"/>
                    <a:pt x="43" y="97"/>
                    <a:pt x="45" y="98"/>
                  </a:cubicBezTo>
                  <a:cubicBezTo>
                    <a:pt x="46" y="98"/>
                    <a:pt x="46" y="97"/>
                    <a:pt x="47" y="97"/>
                  </a:cubicBezTo>
                  <a:cubicBezTo>
                    <a:pt x="48" y="96"/>
                    <a:pt x="49" y="97"/>
                    <a:pt x="50" y="97"/>
                  </a:cubicBezTo>
                  <a:cubicBezTo>
                    <a:pt x="51" y="97"/>
                    <a:pt x="52" y="96"/>
                    <a:pt x="53" y="96"/>
                  </a:cubicBezTo>
                  <a:cubicBezTo>
                    <a:pt x="53" y="96"/>
                    <a:pt x="54" y="96"/>
                    <a:pt x="55" y="96"/>
                  </a:cubicBezTo>
                  <a:cubicBezTo>
                    <a:pt x="54" y="95"/>
                    <a:pt x="55" y="94"/>
                    <a:pt x="56" y="95"/>
                  </a:cubicBezTo>
                  <a:cubicBezTo>
                    <a:pt x="54" y="92"/>
                    <a:pt x="60" y="95"/>
                    <a:pt x="60" y="95"/>
                  </a:cubicBezTo>
                  <a:cubicBezTo>
                    <a:pt x="62" y="95"/>
                    <a:pt x="64" y="96"/>
                    <a:pt x="65" y="95"/>
                  </a:cubicBezTo>
                  <a:cubicBezTo>
                    <a:pt x="66" y="93"/>
                    <a:pt x="65" y="93"/>
                    <a:pt x="64" y="91"/>
                  </a:cubicBezTo>
                  <a:cubicBezTo>
                    <a:pt x="66" y="91"/>
                    <a:pt x="67" y="90"/>
                    <a:pt x="68" y="90"/>
                  </a:cubicBezTo>
                  <a:cubicBezTo>
                    <a:pt x="67" y="91"/>
                    <a:pt x="65" y="92"/>
                    <a:pt x="67" y="93"/>
                  </a:cubicBezTo>
                  <a:cubicBezTo>
                    <a:pt x="68" y="94"/>
                    <a:pt x="70" y="93"/>
                    <a:pt x="70" y="92"/>
                  </a:cubicBezTo>
                  <a:cubicBezTo>
                    <a:pt x="70" y="93"/>
                    <a:pt x="68" y="93"/>
                    <a:pt x="70" y="94"/>
                  </a:cubicBezTo>
                  <a:cubicBezTo>
                    <a:pt x="69" y="94"/>
                    <a:pt x="69" y="95"/>
                    <a:pt x="68" y="96"/>
                  </a:cubicBezTo>
                  <a:cubicBezTo>
                    <a:pt x="69" y="96"/>
                    <a:pt x="71" y="95"/>
                    <a:pt x="71" y="93"/>
                  </a:cubicBezTo>
                  <a:cubicBezTo>
                    <a:pt x="72" y="94"/>
                    <a:pt x="73" y="94"/>
                    <a:pt x="74" y="93"/>
                  </a:cubicBezTo>
                  <a:cubicBezTo>
                    <a:pt x="74" y="93"/>
                    <a:pt x="75" y="94"/>
                    <a:pt x="74" y="94"/>
                  </a:cubicBezTo>
                  <a:cubicBezTo>
                    <a:pt x="75" y="94"/>
                    <a:pt x="76" y="93"/>
                    <a:pt x="77" y="93"/>
                  </a:cubicBezTo>
                  <a:cubicBezTo>
                    <a:pt x="76" y="94"/>
                    <a:pt x="75" y="94"/>
                    <a:pt x="74" y="95"/>
                  </a:cubicBezTo>
                  <a:cubicBezTo>
                    <a:pt x="74" y="95"/>
                    <a:pt x="75" y="97"/>
                    <a:pt x="75" y="98"/>
                  </a:cubicBezTo>
                  <a:cubicBezTo>
                    <a:pt x="76" y="98"/>
                    <a:pt x="76" y="98"/>
                    <a:pt x="76" y="98"/>
                  </a:cubicBezTo>
                  <a:cubicBezTo>
                    <a:pt x="76" y="97"/>
                    <a:pt x="76" y="100"/>
                    <a:pt x="76" y="100"/>
                  </a:cubicBezTo>
                  <a:cubicBezTo>
                    <a:pt x="77" y="99"/>
                    <a:pt x="77" y="99"/>
                    <a:pt x="77" y="99"/>
                  </a:cubicBezTo>
                  <a:cubicBezTo>
                    <a:pt x="78" y="100"/>
                    <a:pt x="77" y="100"/>
                    <a:pt x="77" y="101"/>
                  </a:cubicBezTo>
                  <a:cubicBezTo>
                    <a:pt x="78" y="102"/>
                    <a:pt x="79" y="101"/>
                    <a:pt x="81" y="101"/>
                  </a:cubicBezTo>
                  <a:cubicBezTo>
                    <a:pt x="79" y="101"/>
                    <a:pt x="78" y="102"/>
                    <a:pt x="78" y="103"/>
                  </a:cubicBezTo>
                  <a:cubicBezTo>
                    <a:pt x="79" y="103"/>
                    <a:pt x="81" y="103"/>
                    <a:pt x="82" y="102"/>
                  </a:cubicBezTo>
                  <a:cubicBezTo>
                    <a:pt x="80" y="102"/>
                    <a:pt x="81" y="102"/>
                    <a:pt x="82" y="102"/>
                  </a:cubicBezTo>
                  <a:cubicBezTo>
                    <a:pt x="82" y="103"/>
                    <a:pt x="85" y="103"/>
                    <a:pt x="86" y="104"/>
                  </a:cubicBezTo>
                  <a:cubicBezTo>
                    <a:pt x="84" y="106"/>
                    <a:pt x="81" y="106"/>
                    <a:pt x="78" y="106"/>
                  </a:cubicBezTo>
                  <a:cubicBezTo>
                    <a:pt x="80" y="106"/>
                    <a:pt x="79" y="107"/>
                    <a:pt x="80" y="109"/>
                  </a:cubicBezTo>
                  <a:cubicBezTo>
                    <a:pt x="82" y="110"/>
                    <a:pt x="84" y="110"/>
                    <a:pt x="86" y="109"/>
                  </a:cubicBezTo>
                  <a:cubicBezTo>
                    <a:pt x="85" y="110"/>
                    <a:pt x="84" y="110"/>
                    <a:pt x="83" y="110"/>
                  </a:cubicBezTo>
                  <a:cubicBezTo>
                    <a:pt x="85" y="110"/>
                    <a:pt x="86" y="112"/>
                    <a:pt x="88" y="113"/>
                  </a:cubicBezTo>
                  <a:cubicBezTo>
                    <a:pt x="91" y="114"/>
                    <a:pt x="93" y="113"/>
                    <a:pt x="96" y="113"/>
                  </a:cubicBezTo>
                  <a:cubicBezTo>
                    <a:pt x="93" y="113"/>
                    <a:pt x="94" y="115"/>
                    <a:pt x="96" y="116"/>
                  </a:cubicBezTo>
                  <a:cubicBezTo>
                    <a:pt x="97" y="118"/>
                    <a:pt x="100" y="119"/>
                    <a:pt x="102" y="119"/>
                  </a:cubicBezTo>
                  <a:cubicBezTo>
                    <a:pt x="105" y="119"/>
                    <a:pt x="108" y="119"/>
                    <a:pt x="110" y="121"/>
                  </a:cubicBezTo>
                  <a:cubicBezTo>
                    <a:pt x="113" y="122"/>
                    <a:pt x="116" y="123"/>
                    <a:pt x="119" y="122"/>
                  </a:cubicBezTo>
                  <a:cubicBezTo>
                    <a:pt x="118" y="122"/>
                    <a:pt x="118" y="121"/>
                    <a:pt x="118" y="120"/>
                  </a:cubicBezTo>
                  <a:cubicBezTo>
                    <a:pt x="119" y="120"/>
                    <a:pt x="120" y="120"/>
                    <a:pt x="120" y="119"/>
                  </a:cubicBezTo>
                  <a:cubicBezTo>
                    <a:pt x="119" y="119"/>
                    <a:pt x="119" y="119"/>
                    <a:pt x="119" y="118"/>
                  </a:cubicBezTo>
                  <a:cubicBezTo>
                    <a:pt x="118" y="117"/>
                    <a:pt x="118" y="117"/>
                    <a:pt x="117" y="118"/>
                  </a:cubicBezTo>
                  <a:cubicBezTo>
                    <a:pt x="118" y="117"/>
                    <a:pt x="118" y="117"/>
                    <a:pt x="118" y="117"/>
                  </a:cubicBezTo>
                  <a:cubicBezTo>
                    <a:pt x="117" y="116"/>
                    <a:pt x="118" y="116"/>
                    <a:pt x="118" y="115"/>
                  </a:cubicBezTo>
                  <a:cubicBezTo>
                    <a:pt x="117" y="114"/>
                    <a:pt x="115" y="114"/>
                    <a:pt x="114" y="114"/>
                  </a:cubicBezTo>
                  <a:cubicBezTo>
                    <a:pt x="115" y="113"/>
                    <a:pt x="115" y="113"/>
                    <a:pt x="115" y="113"/>
                  </a:cubicBezTo>
                  <a:cubicBezTo>
                    <a:pt x="113" y="113"/>
                    <a:pt x="114" y="110"/>
                    <a:pt x="112" y="111"/>
                  </a:cubicBezTo>
                  <a:cubicBezTo>
                    <a:pt x="114" y="110"/>
                    <a:pt x="111" y="110"/>
                    <a:pt x="110" y="111"/>
                  </a:cubicBezTo>
                  <a:cubicBezTo>
                    <a:pt x="111" y="110"/>
                    <a:pt x="111" y="110"/>
                    <a:pt x="112" y="110"/>
                  </a:cubicBezTo>
                  <a:cubicBezTo>
                    <a:pt x="109" y="109"/>
                    <a:pt x="107" y="107"/>
                    <a:pt x="106" y="104"/>
                  </a:cubicBezTo>
                  <a:cubicBezTo>
                    <a:pt x="105" y="101"/>
                    <a:pt x="110" y="104"/>
                    <a:pt x="111" y="103"/>
                  </a:cubicBezTo>
                  <a:cubicBezTo>
                    <a:pt x="111" y="104"/>
                    <a:pt x="113" y="106"/>
                    <a:pt x="114" y="106"/>
                  </a:cubicBezTo>
                  <a:cubicBezTo>
                    <a:pt x="114" y="105"/>
                    <a:pt x="114" y="104"/>
                    <a:pt x="114" y="102"/>
                  </a:cubicBezTo>
                  <a:cubicBezTo>
                    <a:pt x="115" y="104"/>
                    <a:pt x="118" y="110"/>
                    <a:pt x="119" y="106"/>
                  </a:cubicBezTo>
                  <a:cubicBezTo>
                    <a:pt x="119" y="107"/>
                    <a:pt x="119" y="108"/>
                    <a:pt x="119" y="109"/>
                  </a:cubicBezTo>
                  <a:cubicBezTo>
                    <a:pt x="120" y="108"/>
                    <a:pt x="120" y="108"/>
                    <a:pt x="120" y="108"/>
                  </a:cubicBezTo>
                  <a:cubicBezTo>
                    <a:pt x="120" y="109"/>
                    <a:pt x="119" y="110"/>
                    <a:pt x="120" y="110"/>
                  </a:cubicBezTo>
                  <a:cubicBezTo>
                    <a:pt x="119" y="109"/>
                    <a:pt x="122" y="109"/>
                    <a:pt x="121" y="107"/>
                  </a:cubicBezTo>
                  <a:cubicBezTo>
                    <a:pt x="122" y="109"/>
                    <a:pt x="121" y="110"/>
                    <a:pt x="123" y="111"/>
                  </a:cubicBezTo>
                  <a:cubicBezTo>
                    <a:pt x="124" y="110"/>
                    <a:pt x="124" y="110"/>
                    <a:pt x="123" y="109"/>
                  </a:cubicBezTo>
                  <a:cubicBezTo>
                    <a:pt x="124" y="110"/>
                    <a:pt x="125" y="111"/>
                    <a:pt x="126" y="110"/>
                  </a:cubicBezTo>
                  <a:cubicBezTo>
                    <a:pt x="126" y="110"/>
                    <a:pt x="126" y="111"/>
                    <a:pt x="125" y="111"/>
                  </a:cubicBezTo>
                  <a:cubicBezTo>
                    <a:pt x="126" y="111"/>
                    <a:pt x="127" y="111"/>
                    <a:pt x="127" y="110"/>
                  </a:cubicBezTo>
                  <a:cubicBezTo>
                    <a:pt x="126" y="112"/>
                    <a:pt x="129" y="113"/>
                    <a:pt x="130" y="111"/>
                  </a:cubicBezTo>
                  <a:cubicBezTo>
                    <a:pt x="130" y="112"/>
                    <a:pt x="127" y="116"/>
                    <a:pt x="131" y="115"/>
                  </a:cubicBezTo>
                  <a:cubicBezTo>
                    <a:pt x="132" y="115"/>
                    <a:pt x="131" y="112"/>
                    <a:pt x="131" y="110"/>
                  </a:cubicBezTo>
                  <a:cubicBezTo>
                    <a:pt x="132" y="110"/>
                    <a:pt x="133" y="112"/>
                    <a:pt x="134" y="112"/>
                  </a:cubicBezTo>
                  <a:cubicBezTo>
                    <a:pt x="136" y="112"/>
                    <a:pt x="135" y="109"/>
                    <a:pt x="135" y="108"/>
                  </a:cubicBezTo>
                  <a:cubicBezTo>
                    <a:pt x="134" y="109"/>
                    <a:pt x="134" y="108"/>
                    <a:pt x="134" y="108"/>
                  </a:cubicBezTo>
                  <a:cubicBezTo>
                    <a:pt x="135" y="108"/>
                    <a:pt x="135" y="107"/>
                    <a:pt x="136" y="107"/>
                  </a:cubicBezTo>
                  <a:cubicBezTo>
                    <a:pt x="136" y="106"/>
                    <a:pt x="135" y="106"/>
                    <a:pt x="135" y="106"/>
                  </a:cubicBezTo>
                  <a:cubicBezTo>
                    <a:pt x="136" y="106"/>
                    <a:pt x="136" y="104"/>
                    <a:pt x="137" y="104"/>
                  </a:cubicBezTo>
                  <a:cubicBezTo>
                    <a:pt x="137" y="103"/>
                    <a:pt x="136" y="103"/>
                    <a:pt x="136" y="102"/>
                  </a:cubicBezTo>
                  <a:cubicBezTo>
                    <a:pt x="137" y="103"/>
                    <a:pt x="137" y="104"/>
                    <a:pt x="138" y="105"/>
                  </a:cubicBezTo>
                  <a:cubicBezTo>
                    <a:pt x="138" y="106"/>
                    <a:pt x="137" y="106"/>
                    <a:pt x="138" y="107"/>
                  </a:cubicBezTo>
                  <a:cubicBezTo>
                    <a:pt x="138" y="108"/>
                    <a:pt x="139" y="107"/>
                    <a:pt x="139" y="106"/>
                  </a:cubicBezTo>
                  <a:cubicBezTo>
                    <a:pt x="141" y="106"/>
                    <a:pt x="140" y="104"/>
                    <a:pt x="141" y="103"/>
                  </a:cubicBezTo>
                  <a:cubicBezTo>
                    <a:pt x="141" y="102"/>
                    <a:pt x="140" y="102"/>
                    <a:pt x="139" y="102"/>
                  </a:cubicBezTo>
                  <a:cubicBezTo>
                    <a:pt x="140" y="101"/>
                    <a:pt x="141" y="103"/>
                    <a:pt x="143" y="103"/>
                  </a:cubicBezTo>
                  <a:cubicBezTo>
                    <a:pt x="142" y="103"/>
                    <a:pt x="142" y="102"/>
                    <a:pt x="141" y="102"/>
                  </a:cubicBezTo>
                  <a:cubicBezTo>
                    <a:pt x="142" y="102"/>
                    <a:pt x="143" y="101"/>
                    <a:pt x="143" y="101"/>
                  </a:cubicBezTo>
                  <a:cubicBezTo>
                    <a:pt x="143" y="100"/>
                    <a:pt x="140" y="102"/>
                    <a:pt x="139" y="101"/>
                  </a:cubicBezTo>
                  <a:cubicBezTo>
                    <a:pt x="140" y="101"/>
                    <a:pt x="141" y="100"/>
                    <a:pt x="142" y="100"/>
                  </a:cubicBezTo>
                  <a:cubicBezTo>
                    <a:pt x="141" y="99"/>
                    <a:pt x="140" y="99"/>
                    <a:pt x="138" y="100"/>
                  </a:cubicBezTo>
                  <a:cubicBezTo>
                    <a:pt x="140" y="99"/>
                    <a:pt x="138" y="98"/>
                    <a:pt x="138" y="98"/>
                  </a:cubicBezTo>
                  <a:cubicBezTo>
                    <a:pt x="139" y="97"/>
                    <a:pt x="138" y="97"/>
                    <a:pt x="137" y="97"/>
                  </a:cubicBezTo>
                  <a:cubicBezTo>
                    <a:pt x="138" y="96"/>
                    <a:pt x="138" y="97"/>
                    <a:pt x="139" y="96"/>
                  </a:cubicBezTo>
                  <a:cubicBezTo>
                    <a:pt x="140" y="96"/>
                    <a:pt x="141" y="95"/>
                    <a:pt x="142" y="94"/>
                  </a:cubicBezTo>
                  <a:cubicBezTo>
                    <a:pt x="141" y="95"/>
                    <a:pt x="140" y="94"/>
                    <a:pt x="139" y="95"/>
                  </a:cubicBezTo>
                  <a:cubicBezTo>
                    <a:pt x="141" y="93"/>
                    <a:pt x="138" y="94"/>
                    <a:pt x="137" y="95"/>
                  </a:cubicBezTo>
                  <a:cubicBezTo>
                    <a:pt x="137" y="93"/>
                    <a:pt x="139" y="93"/>
                    <a:pt x="139" y="92"/>
                  </a:cubicBezTo>
                  <a:cubicBezTo>
                    <a:pt x="137" y="92"/>
                    <a:pt x="141" y="90"/>
                    <a:pt x="138" y="91"/>
                  </a:cubicBezTo>
                  <a:cubicBezTo>
                    <a:pt x="137" y="91"/>
                    <a:pt x="137" y="92"/>
                    <a:pt x="136" y="92"/>
                  </a:cubicBezTo>
                  <a:cubicBezTo>
                    <a:pt x="136" y="92"/>
                    <a:pt x="136" y="91"/>
                    <a:pt x="136" y="91"/>
                  </a:cubicBezTo>
                  <a:cubicBezTo>
                    <a:pt x="136" y="91"/>
                    <a:pt x="135" y="92"/>
                    <a:pt x="134" y="92"/>
                  </a:cubicBezTo>
                  <a:cubicBezTo>
                    <a:pt x="135" y="92"/>
                    <a:pt x="135" y="91"/>
                    <a:pt x="136" y="90"/>
                  </a:cubicBezTo>
                  <a:cubicBezTo>
                    <a:pt x="135" y="91"/>
                    <a:pt x="133" y="90"/>
                    <a:pt x="133" y="89"/>
                  </a:cubicBezTo>
                  <a:cubicBezTo>
                    <a:pt x="132" y="89"/>
                    <a:pt x="132" y="90"/>
                    <a:pt x="131" y="91"/>
                  </a:cubicBezTo>
                  <a:cubicBezTo>
                    <a:pt x="131" y="89"/>
                    <a:pt x="133" y="89"/>
                    <a:pt x="131" y="89"/>
                  </a:cubicBezTo>
                  <a:cubicBezTo>
                    <a:pt x="132" y="89"/>
                    <a:pt x="132" y="88"/>
                    <a:pt x="133" y="88"/>
                  </a:cubicBezTo>
                  <a:cubicBezTo>
                    <a:pt x="132" y="88"/>
                    <a:pt x="131" y="89"/>
                    <a:pt x="130" y="88"/>
                  </a:cubicBezTo>
                  <a:cubicBezTo>
                    <a:pt x="131" y="88"/>
                    <a:pt x="131" y="88"/>
                    <a:pt x="132" y="87"/>
                  </a:cubicBezTo>
                  <a:cubicBezTo>
                    <a:pt x="130" y="87"/>
                    <a:pt x="131" y="85"/>
                    <a:pt x="129" y="86"/>
                  </a:cubicBezTo>
                  <a:cubicBezTo>
                    <a:pt x="130" y="85"/>
                    <a:pt x="132" y="86"/>
                    <a:pt x="132" y="84"/>
                  </a:cubicBezTo>
                  <a:cubicBezTo>
                    <a:pt x="132" y="84"/>
                    <a:pt x="131" y="84"/>
                    <a:pt x="130" y="84"/>
                  </a:cubicBezTo>
                  <a:cubicBezTo>
                    <a:pt x="130" y="84"/>
                    <a:pt x="131" y="83"/>
                    <a:pt x="131" y="83"/>
                  </a:cubicBezTo>
                  <a:cubicBezTo>
                    <a:pt x="130" y="81"/>
                    <a:pt x="127" y="83"/>
                    <a:pt x="125" y="84"/>
                  </a:cubicBezTo>
                  <a:cubicBezTo>
                    <a:pt x="126" y="83"/>
                    <a:pt x="127" y="82"/>
                    <a:pt x="128" y="81"/>
                  </a:cubicBezTo>
                  <a:cubicBezTo>
                    <a:pt x="128" y="81"/>
                    <a:pt x="127" y="81"/>
                    <a:pt x="126" y="81"/>
                  </a:cubicBezTo>
                  <a:cubicBezTo>
                    <a:pt x="127" y="80"/>
                    <a:pt x="127" y="79"/>
                    <a:pt x="125" y="80"/>
                  </a:cubicBezTo>
                  <a:cubicBezTo>
                    <a:pt x="127" y="79"/>
                    <a:pt x="127" y="79"/>
                    <a:pt x="126" y="78"/>
                  </a:cubicBezTo>
                  <a:cubicBezTo>
                    <a:pt x="127" y="79"/>
                    <a:pt x="128" y="79"/>
                    <a:pt x="128" y="78"/>
                  </a:cubicBezTo>
                  <a:cubicBezTo>
                    <a:pt x="128" y="78"/>
                    <a:pt x="127" y="77"/>
                    <a:pt x="126" y="77"/>
                  </a:cubicBezTo>
                  <a:cubicBezTo>
                    <a:pt x="125" y="76"/>
                    <a:pt x="124" y="77"/>
                    <a:pt x="123" y="77"/>
                  </a:cubicBezTo>
                  <a:cubicBezTo>
                    <a:pt x="126" y="76"/>
                    <a:pt x="127" y="77"/>
                    <a:pt x="129" y="78"/>
                  </a:cubicBezTo>
                  <a:cubicBezTo>
                    <a:pt x="128" y="78"/>
                    <a:pt x="128" y="80"/>
                    <a:pt x="129" y="80"/>
                  </a:cubicBezTo>
                  <a:cubicBezTo>
                    <a:pt x="130" y="80"/>
                    <a:pt x="133" y="80"/>
                    <a:pt x="134" y="79"/>
                  </a:cubicBezTo>
                  <a:cubicBezTo>
                    <a:pt x="136" y="78"/>
                    <a:pt x="134" y="77"/>
                    <a:pt x="133" y="77"/>
                  </a:cubicBezTo>
                  <a:cubicBezTo>
                    <a:pt x="132" y="76"/>
                    <a:pt x="133" y="75"/>
                    <a:pt x="132" y="74"/>
                  </a:cubicBezTo>
                  <a:cubicBezTo>
                    <a:pt x="134" y="74"/>
                    <a:pt x="135" y="76"/>
                    <a:pt x="137" y="75"/>
                  </a:cubicBezTo>
                  <a:cubicBezTo>
                    <a:pt x="136" y="74"/>
                    <a:pt x="136" y="74"/>
                    <a:pt x="136" y="74"/>
                  </a:cubicBezTo>
                  <a:cubicBezTo>
                    <a:pt x="137" y="74"/>
                    <a:pt x="137" y="74"/>
                    <a:pt x="138" y="74"/>
                  </a:cubicBezTo>
                  <a:cubicBezTo>
                    <a:pt x="137" y="73"/>
                    <a:pt x="136" y="73"/>
                    <a:pt x="135" y="73"/>
                  </a:cubicBezTo>
                  <a:cubicBezTo>
                    <a:pt x="137" y="72"/>
                    <a:pt x="141" y="74"/>
                    <a:pt x="140" y="72"/>
                  </a:cubicBezTo>
                  <a:cubicBezTo>
                    <a:pt x="141" y="72"/>
                    <a:pt x="141" y="72"/>
                    <a:pt x="142" y="72"/>
                  </a:cubicBezTo>
                  <a:cubicBezTo>
                    <a:pt x="140" y="73"/>
                    <a:pt x="141" y="75"/>
                    <a:pt x="143" y="74"/>
                  </a:cubicBezTo>
                  <a:cubicBezTo>
                    <a:pt x="143" y="75"/>
                    <a:pt x="142" y="76"/>
                    <a:pt x="142" y="76"/>
                  </a:cubicBezTo>
                  <a:cubicBezTo>
                    <a:pt x="143" y="77"/>
                    <a:pt x="144" y="76"/>
                    <a:pt x="145" y="76"/>
                  </a:cubicBezTo>
                  <a:cubicBezTo>
                    <a:pt x="142" y="76"/>
                    <a:pt x="145" y="78"/>
                    <a:pt x="147" y="77"/>
                  </a:cubicBezTo>
                  <a:cubicBezTo>
                    <a:pt x="148" y="77"/>
                    <a:pt x="150" y="76"/>
                    <a:pt x="151" y="75"/>
                  </a:cubicBezTo>
                  <a:cubicBezTo>
                    <a:pt x="150" y="76"/>
                    <a:pt x="144" y="77"/>
                    <a:pt x="145" y="79"/>
                  </a:cubicBezTo>
                  <a:cubicBezTo>
                    <a:pt x="148" y="78"/>
                    <a:pt x="151" y="79"/>
                    <a:pt x="153" y="78"/>
                  </a:cubicBezTo>
                  <a:cubicBezTo>
                    <a:pt x="156" y="77"/>
                    <a:pt x="157" y="75"/>
                    <a:pt x="160" y="75"/>
                  </a:cubicBezTo>
                  <a:cubicBezTo>
                    <a:pt x="158" y="76"/>
                    <a:pt x="154" y="76"/>
                    <a:pt x="154" y="79"/>
                  </a:cubicBezTo>
                  <a:cubicBezTo>
                    <a:pt x="152" y="79"/>
                    <a:pt x="147" y="79"/>
                    <a:pt x="147" y="82"/>
                  </a:cubicBezTo>
                  <a:cubicBezTo>
                    <a:pt x="148" y="82"/>
                    <a:pt x="150" y="81"/>
                    <a:pt x="152" y="81"/>
                  </a:cubicBezTo>
                  <a:cubicBezTo>
                    <a:pt x="150" y="82"/>
                    <a:pt x="149" y="83"/>
                    <a:pt x="148" y="82"/>
                  </a:cubicBezTo>
                  <a:cubicBezTo>
                    <a:pt x="149" y="84"/>
                    <a:pt x="150" y="83"/>
                    <a:pt x="152" y="82"/>
                  </a:cubicBezTo>
                  <a:cubicBezTo>
                    <a:pt x="151" y="82"/>
                    <a:pt x="147" y="84"/>
                    <a:pt x="148" y="85"/>
                  </a:cubicBezTo>
                  <a:cubicBezTo>
                    <a:pt x="148" y="86"/>
                    <a:pt x="152" y="84"/>
                    <a:pt x="153" y="84"/>
                  </a:cubicBezTo>
                  <a:cubicBezTo>
                    <a:pt x="151" y="84"/>
                    <a:pt x="150" y="85"/>
                    <a:pt x="149" y="86"/>
                  </a:cubicBezTo>
                  <a:cubicBezTo>
                    <a:pt x="151" y="86"/>
                    <a:pt x="148" y="88"/>
                    <a:pt x="151" y="87"/>
                  </a:cubicBezTo>
                  <a:cubicBezTo>
                    <a:pt x="152" y="87"/>
                    <a:pt x="153" y="86"/>
                    <a:pt x="154" y="85"/>
                  </a:cubicBezTo>
                  <a:cubicBezTo>
                    <a:pt x="153" y="85"/>
                    <a:pt x="153" y="86"/>
                    <a:pt x="152" y="87"/>
                  </a:cubicBezTo>
                  <a:cubicBezTo>
                    <a:pt x="153" y="87"/>
                    <a:pt x="154" y="87"/>
                    <a:pt x="154" y="87"/>
                  </a:cubicBezTo>
                  <a:cubicBezTo>
                    <a:pt x="153" y="87"/>
                    <a:pt x="153" y="88"/>
                    <a:pt x="153" y="89"/>
                  </a:cubicBezTo>
                  <a:cubicBezTo>
                    <a:pt x="154" y="88"/>
                    <a:pt x="155" y="88"/>
                    <a:pt x="156" y="87"/>
                  </a:cubicBezTo>
                  <a:cubicBezTo>
                    <a:pt x="154" y="89"/>
                    <a:pt x="158" y="88"/>
                    <a:pt x="155" y="89"/>
                  </a:cubicBezTo>
                  <a:cubicBezTo>
                    <a:pt x="156" y="89"/>
                    <a:pt x="157" y="90"/>
                    <a:pt x="157" y="90"/>
                  </a:cubicBezTo>
                  <a:cubicBezTo>
                    <a:pt x="158" y="89"/>
                    <a:pt x="159" y="89"/>
                    <a:pt x="160" y="88"/>
                  </a:cubicBezTo>
                  <a:cubicBezTo>
                    <a:pt x="160" y="87"/>
                    <a:pt x="161" y="87"/>
                    <a:pt x="161" y="86"/>
                  </a:cubicBezTo>
                  <a:cubicBezTo>
                    <a:pt x="161" y="85"/>
                    <a:pt x="160" y="84"/>
                    <a:pt x="162" y="85"/>
                  </a:cubicBezTo>
                  <a:cubicBezTo>
                    <a:pt x="161" y="84"/>
                    <a:pt x="161" y="84"/>
                    <a:pt x="161" y="84"/>
                  </a:cubicBezTo>
                  <a:cubicBezTo>
                    <a:pt x="161" y="84"/>
                    <a:pt x="162" y="83"/>
                    <a:pt x="163" y="83"/>
                  </a:cubicBezTo>
                  <a:cubicBezTo>
                    <a:pt x="162" y="83"/>
                    <a:pt x="162" y="82"/>
                    <a:pt x="161" y="82"/>
                  </a:cubicBezTo>
                  <a:cubicBezTo>
                    <a:pt x="162" y="82"/>
                    <a:pt x="164" y="82"/>
                    <a:pt x="163" y="80"/>
                  </a:cubicBezTo>
                  <a:cubicBezTo>
                    <a:pt x="164" y="81"/>
                    <a:pt x="167" y="85"/>
                    <a:pt x="167" y="81"/>
                  </a:cubicBezTo>
                  <a:cubicBezTo>
                    <a:pt x="167" y="83"/>
                    <a:pt x="168" y="83"/>
                    <a:pt x="169" y="82"/>
                  </a:cubicBezTo>
                  <a:cubicBezTo>
                    <a:pt x="169" y="82"/>
                    <a:pt x="168" y="82"/>
                    <a:pt x="168" y="82"/>
                  </a:cubicBezTo>
                  <a:cubicBezTo>
                    <a:pt x="169" y="82"/>
                    <a:pt x="169" y="81"/>
                    <a:pt x="169" y="80"/>
                  </a:cubicBezTo>
                  <a:cubicBezTo>
                    <a:pt x="169" y="81"/>
                    <a:pt x="174" y="80"/>
                    <a:pt x="172" y="79"/>
                  </a:cubicBezTo>
                  <a:cubicBezTo>
                    <a:pt x="172" y="79"/>
                    <a:pt x="170" y="79"/>
                    <a:pt x="170" y="77"/>
                  </a:cubicBezTo>
                  <a:cubicBezTo>
                    <a:pt x="171" y="79"/>
                    <a:pt x="174" y="78"/>
                    <a:pt x="176" y="78"/>
                  </a:cubicBezTo>
                  <a:cubicBezTo>
                    <a:pt x="176" y="76"/>
                    <a:pt x="171" y="78"/>
                    <a:pt x="171" y="75"/>
                  </a:cubicBezTo>
                  <a:cubicBezTo>
                    <a:pt x="172" y="77"/>
                    <a:pt x="174" y="76"/>
                    <a:pt x="175" y="76"/>
                  </a:cubicBezTo>
                  <a:cubicBezTo>
                    <a:pt x="175" y="75"/>
                    <a:pt x="175" y="74"/>
                    <a:pt x="174" y="75"/>
                  </a:cubicBezTo>
                  <a:cubicBezTo>
                    <a:pt x="175" y="74"/>
                    <a:pt x="176" y="75"/>
                    <a:pt x="177" y="75"/>
                  </a:cubicBezTo>
                  <a:cubicBezTo>
                    <a:pt x="179" y="76"/>
                    <a:pt x="181" y="75"/>
                    <a:pt x="182" y="75"/>
                  </a:cubicBezTo>
                  <a:cubicBezTo>
                    <a:pt x="181" y="74"/>
                    <a:pt x="180" y="74"/>
                    <a:pt x="179" y="74"/>
                  </a:cubicBezTo>
                  <a:cubicBezTo>
                    <a:pt x="180" y="74"/>
                    <a:pt x="181" y="74"/>
                    <a:pt x="182" y="74"/>
                  </a:cubicBezTo>
                  <a:cubicBezTo>
                    <a:pt x="182" y="72"/>
                    <a:pt x="180" y="72"/>
                    <a:pt x="179" y="72"/>
                  </a:cubicBezTo>
                  <a:cubicBezTo>
                    <a:pt x="180" y="72"/>
                    <a:pt x="181" y="71"/>
                    <a:pt x="182" y="72"/>
                  </a:cubicBezTo>
                  <a:cubicBezTo>
                    <a:pt x="183" y="73"/>
                    <a:pt x="183" y="73"/>
                    <a:pt x="185" y="73"/>
                  </a:cubicBezTo>
                  <a:cubicBezTo>
                    <a:pt x="187" y="72"/>
                    <a:pt x="185" y="70"/>
                    <a:pt x="184" y="70"/>
                  </a:cubicBezTo>
                  <a:cubicBezTo>
                    <a:pt x="186" y="69"/>
                    <a:pt x="182" y="69"/>
                    <a:pt x="182" y="70"/>
                  </a:cubicBezTo>
                  <a:cubicBezTo>
                    <a:pt x="182" y="69"/>
                    <a:pt x="183" y="69"/>
                    <a:pt x="184" y="69"/>
                  </a:cubicBezTo>
                  <a:cubicBezTo>
                    <a:pt x="183" y="68"/>
                    <a:pt x="182" y="69"/>
                    <a:pt x="182" y="69"/>
                  </a:cubicBezTo>
                  <a:cubicBezTo>
                    <a:pt x="183" y="68"/>
                    <a:pt x="181" y="68"/>
                    <a:pt x="180" y="68"/>
                  </a:cubicBezTo>
                  <a:cubicBezTo>
                    <a:pt x="179" y="69"/>
                    <a:pt x="178" y="69"/>
                    <a:pt x="178" y="71"/>
                  </a:cubicBezTo>
                  <a:cubicBezTo>
                    <a:pt x="178" y="70"/>
                    <a:pt x="178" y="69"/>
                    <a:pt x="177" y="69"/>
                  </a:cubicBezTo>
                  <a:cubicBezTo>
                    <a:pt x="175" y="69"/>
                    <a:pt x="175" y="72"/>
                    <a:pt x="173" y="72"/>
                  </a:cubicBezTo>
                  <a:cubicBezTo>
                    <a:pt x="174" y="71"/>
                    <a:pt x="175" y="70"/>
                    <a:pt x="175" y="69"/>
                  </a:cubicBezTo>
                  <a:cubicBezTo>
                    <a:pt x="173" y="68"/>
                    <a:pt x="171" y="70"/>
                    <a:pt x="170" y="71"/>
                  </a:cubicBezTo>
                  <a:cubicBezTo>
                    <a:pt x="171" y="69"/>
                    <a:pt x="168" y="70"/>
                    <a:pt x="167" y="70"/>
                  </a:cubicBezTo>
                  <a:cubicBezTo>
                    <a:pt x="168" y="70"/>
                    <a:pt x="171" y="69"/>
                    <a:pt x="172" y="69"/>
                  </a:cubicBezTo>
                  <a:cubicBezTo>
                    <a:pt x="173" y="68"/>
                    <a:pt x="173" y="67"/>
                    <a:pt x="174" y="67"/>
                  </a:cubicBezTo>
                  <a:cubicBezTo>
                    <a:pt x="175" y="66"/>
                    <a:pt x="176" y="66"/>
                    <a:pt x="176" y="65"/>
                  </a:cubicBezTo>
                  <a:cubicBezTo>
                    <a:pt x="175" y="64"/>
                    <a:pt x="171" y="67"/>
                    <a:pt x="169" y="68"/>
                  </a:cubicBezTo>
                  <a:cubicBezTo>
                    <a:pt x="170" y="67"/>
                    <a:pt x="171" y="67"/>
                    <a:pt x="172" y="66"/>
                  </a:cubicBezTo>
                  <a:cubicBezTo>
                    <a:pt x="170" y="64"/>
                    <a:pt x="164" y="67"/>
                    <a:pt x="161" y="68"/>
                  </a:cubicBezTo>
                  <a:cubicBezTo>
                    <a:pt x="162" y="66"/>
                    <a:pt x="166" y="66"/>
                    <a:pt x="168" y="66"/>
                  </a:cubicBezTo>
                  <a:cubicBezTo>
                    <a:pt x="166" y="65"/>
                    <a:pt x="164" y="66"/>
                    <a:pt x="162" y="66"/>
                  </a:cubicBezTo>
                  <a:cubicBezTo>
                    <a:pt x="163" y="66"/>
                    <a:pt x="165" y="66"/>
                    <a:pt x="166" y="65"/>
                  </a:cubicBezTo>
                  <a:cubicBezTo>
                    <a:pt x="165" y="65"/>
                    <a:pt x="164" y="65"/>
                    <a:pt x="163" y="65"/>
                  </a:cubicBezTo>
                  <a:cubicBezTo>
                    <a:pt x="165" y="65"/>
                    <a:pt x="166" y="65"/>
                    <a:pt x="168" y="65"/>
                  </a:cubicBezTo>
                  <a:cubicBezTo>
                    <a:pt x="170" y="65"/>
                    <a:pt x="169" y="63"/>
                    <a:pt x="167" y="64"/>
                  </a:cubicBezTo>
                  <a:cubicBezTo>
                    <a:pt x="168" y="63"/>
                    <a:pt x="169" y="63"/>
                    <a:pt x="170" y="62"/>
                  </a:cubicBezTo>
                  <a:cubicBezTo>
                    <a:pt x="169" y="62"/>
                    <a:pt x="169" y="62"/>
                    <a:pt x="169" y="61"/>
                  </a:cubicBezTo>
                  <a:cubicBezTo>
                    <a:pt x="168" y="61"/>
                    <a:pt x="167" y="61"/>
                    <a:pt x="166" y="61"/>
                  </a:cubicBezTo>
                  <a:cubicBezTo>
                    <a:pt x="167" y="61"/>
                    <a:pt x="167" y="61"/>
                    <a:pt x="168" y="61"/>
                  </a:cubicBezTo>
                  <a:cubicBezTo>
                    <a:pt x="168" y="59"/>
                    <a:pt x="166" y="60"/>
                    <a:pt x="165" y="61"/>
                  </a:cubicBezTo>
                  <a:cubicBezTo>
                    <a:pt x="165" y="59"/>
                    <a:pt x="163" y="61"/>
                    <a:pt x="162" y="62"/>
                  </a:cubicBezTo>
                  <a:cubicBezTo>
                    <a:pt x="162" y="60"/>
                    <a:pt x="165" y="58"/>
                    <a:pt x="167" y="58"/>
                  </a:cubicBezTo>
                  <a:cubicBezTo>
                    <a:pt x="165" y="56"/>
                    <a:pt x="160" y="59"/>
                    <a:pt x="160" y="62"/>
                  </a:cubicBezTo>
                  <a:cubicBezTo>
                    <a:pt x="159" y="61"/>
                    <a:pt x="160" y="59"/>
                    <a:pt x="161" y="59"/>
                  </a:cubicBezTo>
                  <a:cubicBezTo>
                    <a:pt x="159" y="57"/>
                    <a:pt x="156" y="61"/>
                    <a:pt x="155" y="62"/>
                  </a:cubicBezTo>
                  <a:cubicBezTo>
                    <a:pt x="156" y="59"/>
                    <a:pt x="159" y="58"/>
                    <a:pt x="159" y="56"/>
                  </a:cubicBezTo>
                  <a:cubicBezTo>
                    <a:pt x="158" y="58"/>
                    <a:pt x="153" y="60"/>
                    <a:pt x="151" y="59"/>
                  </a:cubicBezTo>
                  <a:cubicBezTo>
                    <a:pt x="153" y="59"/>
                    <a:pt x="154" y="58"/>
                    <a:pt x="156" y="58"/>
                  </a:cubicBezTo>
                  <a:cubicBezTo>
                    <a:pt x="155" y="57"/>
                    <a:pt x="154" y="57"/>
                    <a:pt x="156" y="57"/>
                  </a:cubicBezTo>
                  <a:cubicBezTo>
                    <a:pt x="155" y="56"/>
                    <a:pt x="153" y="56"/>
                    <a:pt x="153" y="58"/>
                  </a:cubicBezTo>
                  <a:cubicBezTo>
                    <a:pt x="154" y="56"/>
                    <a:pt x="152" y="57"/>
                    <a:pt x="151" y="57"/>
                  </a:cubicBezTo>
                  <a:cubicBezTo>
                    <a:pt x="152" y="57"/>
                    <a:pt x="152" y="56"/>
                    <a:pt x="153" y="55"/>
                  </a:cubicBezTo>
                  <a:cubicBezTo>
                    <a:pt x="152" y="55"/>
                    <a:pt x="151" y="55"/>
                    <a:pt x="150" y="55"/>
                  </a:cubicBezTo>
                  <a:cubicBezTo>
                    <a:pt x="149" y="56"/>
                    <a:pt x="148" y="57"/>
                    <a:pt x="147" y="56"/>
                  </a:cubicBezTo>
                  <a:cubicBezTo>
                    <a:pt x="148" y="57"/>
                    <a:pt x="149" y="55"/>
                    <a:pt x="151" y="55"/>
                  </a:cubicBezTo>
                  <a:cubicBezTo>
                    <a:pt x="150" y="54"/>
                    <a:pt x="148" y="54"/>
                    <a:pt x="147" y="55"/>
                  </a:cubicBezTo>
                  <a:cubicBezTo>
                    <a:pt x="149" y="54"/>
                    <a:pt x="146" y="55"/>
                    <a:pt x="146" y="55"/>
                  </a:cubicBezTo>
                  <a:cubicBezTo>
                    <a:pt x="149" y="53"/>
                    <a:pt x="152" y="54"/>
                    <a:pt x="155" y="54"/>
                  </a:cubicBezTo>
                  <a:cubicBezTo>
                    <a:pt x="153" y="53"/>
                    <a:pt x="152" y="54"/>
                    <a:pt x="150" y="54"/>
                  </a:cubicBezTo>
                  <a:cubicBezTo>
                    <a:pt x="149" y="53"/>
                    <a:pt x="149" y="52"/>
                    <a:pt x="148" y="54"/>
                  </a:cubicBezTo>
                  <a:cubicBezTo>
                    <a:pt x="148" y="53"/>
                    <a:pt x="148" y="53"/>
                    <a:pt x="149" y="53"/>
                  </a:cubicBezTo>
                  <a:cubicBezTo>
                    <a:pt x="147" y="52"/>
                    <a:pt x="146" y="53"/>
                    <a:pt x="145" y="54"/>
                  </a:cubicBezTo>
                  <a:cubicBezTo>
                    <a:pt x="145" y="54"/>
                    <a:pt x="146" y="53"/>
                    <a:pt x="146" y="53"/>
                  </a:cubicBezTo>
                  <a:cubicBezTo>
                    <a:pt x="144" y="52"/>
                    <a:pt x="143" y="52"/>
                    <a:pt x="141" y="52"/>
                  </a:cubicBezTo>
                  <a:cubicBezTo>
                    <a:pt x="143" y="52"/>
                    <a:pt x="140" y="52"/>
                    <a:pt x="140" y="52"/>
                  </a:cubicBezTo>
                  <a:cubicBezTo>
                    <a:pt x="141" y="51"/>
                    <a:pt x="144" y="51"/>
                    <a:pt x="146" y="51"/>
                  </a:cubicBezTo>
                  <a:cubicBezTo>
                    <a:pt x="145" y="50"/>
                    <a:pt x="143" y="50"/>
                    <a:pt x="142" y="50"/>
                  </a:cubicBezTo>
                  <a:cubicBezTo>
                    <a:pt x="140" y="50"/>
                    <a:pt x="139" y="50"/>
                    <a:pt x="138" y="50"/>
                  </a:cubicBezTo>
                  <a:cubicBezTo>
                    <a:pt x="139" y="50"/>
                    <a:pt x="139" y="49"/>
                    <a:pt x="137" y="49"/>
                  </a:cubicBezTo>
                  <a:cubicBezTo>
                    <a:pt x="139" y="49"/>
                    <a:pt x="141" y="50"/>
                    <a:pt x="143" y="50"/>
                  </a:cubicBezTo>
                  <a:cubicBezTo>
                    <a:pt x="144" y="50"/>
                    <a:pt x="146" y="50"/>
                    <a:pt x="148" y="50"/>
                  </a:cubicBezTo>
                  <a:cubicBezTo>
                    <a:pt x="147" y="49"/>
                    <a:pt x="146" y="49"/>
                    <a:pt x="145" y="49"/>
                  </a:cubicBezTo>
                  <a:cubicBezTo>
                    <a:pt x="146" y="49"/>
                    <a:pt x="147" y="49"/>
                    <a:pt x="148" y="49"/>
                  </a:cubicBezTo>
                  <a:cubicBezTo>
                    <a:pt x="147" y="48"/>
                    <a:pt x="146" y="48"/>
                    <a:pt x="145" y="48"/>
                  </a:cubicBezTo>
                  <a:cubicBezTo>
                    <a:pt x="147" y="47"/>
                    <a:pt x="149" y="48"/>
                    <a:pt x="151" y="48"/>
                  </a:cubicBezTo>
                  <a:cubicBezTo>
                    <a:pt x="149" y="46"/>
                    <a:pt x="144" y="45"/>
                    <a:pt x="142" y="48"/>
                  </a:cubicBezTo>
                  <a:cubicBezTo>
                    <a:pt x="143" y="47"/>
                    <a:pt x="143" y="46"/>
                    <a:pt x="141" y="47"/>
                  </a:cubicBezTo>
                  <a:cubicBezTo>
                    <a:pt x="143" y="47"/>
                    <a:pt x="144" y="47"/>
                    <a:pt x="146" y="46"/>
                  </a:cubicBezTo>
                  <a:cubicBezTo>
                    <a:pt x="145" y="46"/>
                    <a:pt x="144" y="46"/>
                    <a:pt x="144" y="46"/>
                  </a:cubicBezTo>
                  <a:cubicBezTo>
                    <a:pt x="146" y="45"/>
                    <a:pt x="147" y="46"/>
                    <a:pt x="149" y="46"/>
                  </a:cubicBezTo>
                  <a:cubicBezTo>
                    <a:pt x="148" y="44"/>
                    <a:pt x="144" y="44"/>
                    <a:pt x="142" y="45"/>
                  </a:cubicBezTo>
                  <a:cubicBezTo>
                    <a:pt x="144" y="43"/>
                    <a:pt x="149" y="44"/>
                    <a:pt x="151" y="45"/>
                  </a:cubicBezTo>
                  <a:cubicBezTo>
                    <a:pt x="153" y="46"/>
                    <a:pt x="155" y="46"/>
                    <a:pt x="156" y="46"/>
                  </a:cubicBezTo>
                  <a:cubicBezTo>
                    <a:pt x="157" y="46"/>
                    <a:pt x="162" y="47"/>
                    <a:pt x="160" y="44"/>
                  </a:cubicBezTo>
                  <a:cubicBezTo>
                    <a:pt x="158" y="42"/>
                    <a:pt x="153" y="43"/>
                    <a:pt x="150" y="42"/>
                  </a:cubicBezTo>
                  <a:cubicBezTo>
                    <a:pt x="148" y="42"/>
                    <a:pt x="147" y="42"/>
                    <a:pt x="145" y="42"/>
                  </a:cubicBezTo>
                  <a:cubicBezTo>
                    <a:pt x="142" y="43"/>
                    <a:pt x="140" y="42"/>
                    <a:pt x="137" y="42"/>
                  </a:cubicBezTo>
                  <a:cubicBezTo>
                    <a:pt x="139" y="42"/>
                    <a:pt x="142" y="42"/>
                    <a:pt x="145" y="42"/>
                  </a:cubicBezTo>
                  <a:cubicBezTo>
                    <a:pt x="148" y="42"/>
                    <a:pt x="150" y="41"/>
                    <a:pt x="153" y="40"/>
                  </a:cubicBezTo>
                  <a:cubicBezTo>
                    <a:pt x="154" y="40"/>
                    <a:pt x="161" y="41"/>
                    <a:pt x="161" y="39"/>
                  </a:cubicBezTo>
                  <a:cubicBezTo>
                    <a:pt x="161" y="38"/>
                    <a:pt x="160" y="35"/>
                    <a:pt x="158" y="35"/>
                  </a:cubicBezTo>
                  <a:cubicBezTo>
                    <a:pt x="156" y="34"/>
                    <a:pt x="153" y="37"/>
                    <a:pt x="151" y="38"/>
                  </a:cubicBezTo>
                  <a:cubicBezTo>
                    <a:pt x="149" y="39"/>
                    <a:pt x="147" y="38"/>
                    <a:pt x="145" y="39"/>
                  </a:cubicBezTo>
                  <a:cubicBezTo>
                    <a:pt x="144" y="40"/>
                    <a:pt x="143" y="40"/>
                    <a:pt x="142" y="40"/>
                  </a:cubicBezTo>
                  <a:cubicBezTo>
                    <a:pt x="140" y="40"/>
                    <a:pt x="139" y="41"/>
                    <a:pt x="138" y="41"/>
                  </a:cubicBezTo>
                  <a:cubicBezTo>
                    <a:pt x="141" y="38"/>
                    <a:pt x="147" y="40"/>
                    <a:pt x="151" y="36"/>
                  </a:cubicBezTo>
                  <a:cubicBezTo>
                    <a:pt x="150" y="35"/>
                    <a:pt x="146" y="36"/>
                    <a:pt x="144" y="36"/>
                  </a:cubicBezTo>
                  <a:cubicBezTo>
                    <a:pt x="143" y="37"/>
                    <a:pt x="142" y="38"/>
                    <a:pt x="141" y="38"/>
                  </a:cubicBezTo>
                  <a:cubicBezTo>
                    <a:pt x="139" y="38"/>
                    <a:pt x="138" y="39"/>
                    <a:pt x="136" y="39"/>
                  </a:cubicBezTo>
                  <a:cubicBezTo>
                    <a:pt x="138" y="38"/>
                    <a:pt x="140" y="38"/>
                    <a:pt x="142" y="38"/>
                  </a:cubicBezTo>
                  <a:cubicBezTo>
                    <a:pt x="141" y="37"/>
                    <a:pt x="141" y="37"/>
                    <a:pt x="140" y="37"/>
                  </a:cubicBezTo>
                  <a:cubicBezTo>
                    <a:pt x="143" y="36"/>
                    <a:pt x="147" y="35"/>
                    <a:pt x="151" y="35"/>
                  </a:cubicBezTo>
                  <a:cubicBezTo>
                    <a:pt x="152" y="34"/>
                    <a:pt x="154" y="33"/>
                    <a:pt x="155" y="33"/>
                  </a:cubicBezTo>
                  <a:cubicBezTo>
                    <a:pt x="156" y="33"/>
                    <a:pt x="158" y="33"/>
                    <a:pt x="157" y="32"/>
                  </a:cubicBezTo>
                  <a:cubicBezTo>
                    <a:pt x="155" y="31"/>
                    <a:pt x="151" y="30"/>
                    <a:pt x="149" y="30"/>
                  </a:cubicBezTo>
                  <a:cubicBezTo>
                    <a:pt x="147" y="30"/>
                    <a:pt x="146" y="31"/>
                    <a:pt x="144" y="31"/>
                  </a:cubicBezTo>
                  <a:cubicBezTo>
                    <a:pt x="143" y="31"/>
                    <a:pt x="143" y="31"/>
                    <a:pt x="142" y="32"/>
                  </a:cubicBezTo>
                  <a:cubicBezTo>
                    <a:pt x="141" y="32"/>
                    <a:pt x="142" y="33"/>
                    <a:pt x="141" y="33"/>
                  </a:cubicBezTo>
                  <a:cubicBezTo>
                    <a:pt x="141" y="30"/>
                    <a:pt x="146" y="31"/>
                    <a:pt x="148" y="30"/>
                  </a:cubicBezTo>
                  <a:cubicBezTo>
                    <a:pt x="146" y="28"/>
                    <a:pt x="141" y="30"/>
                    <a:pt x="139" y="31"/>
                  </a:cubicBezTo>
                  <a:cubicBezTo>
                    <a:pt x="136" y="32"/>
                    <a:pt x="133" y="36"/>
                    <a:pt x="129" y="37"/>
                  </a:cubicBezTo>
                  <a:cubicBezTo>
                    <a:pt x="132" y="36"/>
                    <a:pt x="133" y="34"/>
                    <a:pt x="135" y="33"/>
                  </a:cubicBezTo>
                  <a:cubicBezTo>
                    <a:pt x="133" y="31"/>
                    <a:pt x="131" y="34"/>
                    <a:pt x="129" y="35"/>
                  </a:cubicBezTo>
                  <a:cubicBezTo>
                    <a:pt x="130" y="34"/>
                    <a:pt x="130" y="34"/>
                    <a:pt x="129" y="34"/>
                  </a:cubicBezTo>
                  <a:cubicBezTo>
                    <a:pt x="130" y="33"/>
                    <a:pt x="132" y="31"/>
                    <a:pt x="134" y="32"/>
                  </a:cubicBezTo>
                  <a:cubicBezTo>
                    <a:pt x="135" y="32"/>
                    <a:pt x="136" y="31"/>
                    <a:pt x="138" y="31"/>
                  </a:cubicBezTo>
                  <a:cubicBezTo>
                    <a:pt x="139" y="30"/>
                    <a:pt x="143" y="29"/>
                    <a:pt x="144" y="28"/>
                  </a:cubicBezTo>
                  <a:cubicBezTo>
                    <a:pt x="145" y="25"/>
                    <a:pt x="138" y="28"/>
                    <a:pt x="137" y="29"/>
                  </a:cubicBezTo>
                  <a:cubicBezTo>
                    <a:pt x="135" y="29"/>
                    <a:pt x="133" y="29"/>
                    <a:pt x="131" y="30"/>
                  </a:cubicBezTo>
                  <a:cubicBezTo>
                    <a:pt x="129" y="30"/>
                    <a:pt x="127" y="31"/>
                    <a:pt x="125" y="31"/>
                  </a:cubicBezTo>
                  <a:cubicBezTo>
                    <a:pt x="127" y="31"/>
                    <a:pt x="128" y="30"/>
                    <a:pt x="130" y="30"/>
                  </a:cubicBezTo>
                  <a:cubicBezTo>
                    <a:pt x="129" y="29"/>
                    <a:pt x="127" y="29"/>
                    <a:pt x="126" y="29"/>
                  </a:cubicBezTo>
                  <a:cubicBezTo>
                    <a:pt x="129" y="29"/>
                    <a:pt x="133" y="26"/>
                    <a:pt x="136" y="27"/>
                  </a:cubicBezTo>
                  <a:cubicBezTo>
                    <a:pt x="137" y="27"/>
                    <a:pt x="140" y="26"/>
                    <a:pt x="141" y="25"/>
                  </a:cubicBezTo>
                  <a:cubicBezTo>
                    <a:pt x="142" y="22"/>
                    <a:pt x="135" y="21"/>
                    <a:pt x="133" y="22"/>
                  </a:cubicBezTo>
                  <a:cubicBezTo>
                    <a:pt x="129" y="23"/>
                    <a:pt x="127" y="26"/>
                    <a:pt x="123" y="27"/>
                  </a:cubicBezTo>
                  <a:cubicBezTo>
                    <a:pt x="124" y="27"/>
                    <a:pt x="125" y="25"/>
                    <a:pt x="127" y="25"/>
                  </a:cubicBezTo>
                  <a:cubicBezTo>
                    <a:pt x="124" y="23"/>
                    <a:pt x="122" y="27"/>
                    <a:pt x="120" y="27"/>
                  </a:cubicBezTo>
                  <a:cubicBezTo>
                    <a:pt x="121" y="27"/>
                    <a:pt x="123" y="25"/>
                    <a:pt x="125" y="24"/>
                  </a:cubicBezTo>
                  <a:cubicBezTo>
                    <a:pt x="122" y="25"/>
                    <a:pt x="125" y="23"/>
                    <a:pt x="125" y="22"/>
                  </a:cubicBezTo>
                  <a:cubicBezTo>
                    <a:pt x="123" y="21"/>
                    <a:pt x="120" y="25"/>
                    <a:pt x="118" y="26"/>
                  </a:cubicBezTo>
                  <a:cubicBezTo>
                    <a:pt x="119" y="25"/>
                    <a:pt x="120" y="24"/>
                    <a:pt x="121" y="23"/>
                  </a:cubicBezTo>
                  <a:cubicBezTo>
                    <a:pt x="120" y="23"/>
                    <a:pt x="119" y="23"/>
                    <a:pt x="119" y="24"/>
                  </a:cubicBezTo>
                  <a:cubicBezTo>
                    <a:pt x="121" y="23"/>
                    <a:pt x="124" y="21"/>
                    <a:pt x="126" y="21"/>
                  </a:cubicBezTo>
                  <a:cubicBezTo>
                    <a:pt x="124" y="19"/>
                    <a:pt x="122" y="21"/>
                    <a:pt x="121" y="22"/>
                  </a:cubicBezTo>
                  <a:cubicBezTo>
                    <a:pt x="121" y="22"/>
                    <a:pt x="121" y="21"/>
                    <a:pt x="122" y="21"/>
                  </a:cubicBezTo>
                  <a:cubicBezTo>
                    <a:pt x="121" y="20"/>
                    <a:pt x="118" y="21"/>
                    <a:pt x="117" y="22"/>
                  </a:cubicBezTo>
                  <a:cubicBezTo>
                    <a:pt x="117" y="22"/>
                    <a:pt x="116" y="23"/>
                    <a:pt x="116" y="24"/>
                  </a:cubicBezTo>
                  <a:cubicBezTo>
                    <a:pt x="115" y="25"/>
                    <a:pt x="113" y="25"/>
                    <a:pt x="112" y="26"/>
                  </a:cubicBezTo>
                  <a:cubicBezTo>
                    <a:pt x="113" y="25"/>
                    <a:pt x="114" y="25"/>
                    <a:pt x="115" y="24"/>
                  </a:cubicBezTo>
                  <a:cubicBezTo>
                    <a:pt x="116" y="24"/>
                    <a:pt x="114" y="22"/>
                    <a:pt x="113" y="23"/>
                  </a:cubicBezTo>
                  <a:cubicBezTo>
                    <a:pt x="115" y="22"/>
                    <a:pt x="116" y="22"/>
                    <a:pt x="118" y="22"/>
                  </a:cubicBezTo>
                  <a:cubicBezTo>
                    <a:pt x="116" y="21"/>
                    <a:pt x="113" y="22"/>
                    <a:pt x="112" y="23"/>
                  </a:cubicBezTo>
                  <a:cubicBezTo>
                    <a:pt x="113" y="22"/>
                    <a:pt x="114" y="22"/>
                    <a:pt x="116" y="21"/>
                  </a:cubicBezTo>
                  <a:cubicBezTo>
                    <a:pt x="115" y="21"/>
                    <a:pt x="114" y="21"/>
                    <a:pt x="113" y="21"/>
                  </a:cubicBezTo>
                  <a:cubicBezTo>
                    <a:pt x="115" y="21"/>
                    <a:pt x="118" y="20"/>
                    <a:pt x="120" y="20"/>
                  </a:cubicBezTo>
                  <a:cubicBezTo>
                    <a:pt x="122" y="19"/>
                    <a:pt x="123" y="19"/>
                    <a:pt x="125" y="18"/>
                  </a:cubicBezTo>
                  <a:cubicBezTo>
                    <a:pt x="122" y="13"/>
                    <a:pt x="112" y="21"/>
                    <a:pt x="108" y="21"/>
                  </a:cubicBezTo>
                  <a:cubicBezTo>
                    <a:pt x="110" y="21"/>
                    <a:pt x="111" y="20"/>
                    <a:pt x="113" y="19"/>
                  </a:cubicBezTo>
                  <a:cubicBezTo>
                    <a:pt x="114" y="18"/>
                    <a:pt x="116" y="18"/>
                    <a:pt x="117" y="17"/>
                  </a:cubicBezTo>
                  <a:cubicBezTo>
                    <a:pt x="113" y="16"/>
                    <a:pt x="110" y="18"/>
                    <a:pt x="107" y="19"/>
                  </a:cubicBezTo>
                  <a:cubicBezTo>
                    <a:pt x="109" y="18"/>
                    <a:pt x="112" y="17"/>
                    <a:pt x="114" y="17"/>
                  </a:cubicBezTo>
                  <a:cubicBezTo>
                    <a:pt x="116" y="16"/>
                    <a:pt x="118" y="17"/>
                    <a:pt x="120" y="16"/>
                  </a:cubicBezTo>
                  <a:cubicBezTo>
                    <a:pt x="123" y="13"/>
                    <a:pt x="116" y="11"/>
                    <a:pt x="114" y="13"/>
                  </a:cubicBezTo>
                  <a:cubicBezTo>
                    <a:pt x="115" y="11"/>
                    <a:pt x="108" y="11"/>
                    <a:pt x="107" y="11"/>
                  </a:cubicBezTo>
                  <a:cubicBezTo>
                    <a:pt x="104" y="11"/>
                    <a:pt x="102" y="11"/>
                    <a:pt x="99" y="12"/>
                  </a:cubicBezTo>
                  <a:cubicBezTo>
                    <a:pt x="99" y="12"/>
                    <a:pt x="95" y="13"/>
                    <a:pt x="96" y="14"/>
                  </a:cubicBezTo>
                  <a:cubicBezTo>
                    <a:pt x="97" y="16"/>
                    <a:pt x="102" y="15"/>
                    <a:pt x="104" y="16"/>
                  </a:cubicBezTo>
                  <a:cubicBezTo>
                    <a:pt x="103" y="16"/>
                    <a:pt x="100" y="16"/>
                    <a:pt x="99" y="17"/>
                  </a:cubicBezTo>
                  <a:cubicBezTo>
                    <a:pt x="100" y="17"/>
                    <a:pt x="100" y="16"/>
                    <a:pt x="100" y="16"/>
                  </a:cubicBezTo>
                  <a:cubicBezTo>
                    <a:pt x="99" y="15"/>
                    <a:pt x="95" y="14"/>
                    <a:pt x="94" y="16"/>
                  </a:cubicBezTo>
                  <a:cubicBezTo>
                    <a:pt x="95" y="14"/>
                    <a:pt x="93" y="14"/>
                    <a:pt x="92" y="16"/>
                  </a:cubicBezTo>
                  <a:cubicBezTo>
                    <a:pt x="92" y="16"/>
                    <a:pt x="96" y="19"/>
                    <a:pt x="96" y="20"/>
                  </a:cubicBezTo>
                  <a:cubicBezTo>
                    <a:pt x="95" y="20"/>
                    <a:pt x="95" y="18"/>
                    <a:pt x="94" y="18"/>
                  </a:cubicBezTo>
                  <a:cubicBezTo>
                    <a:pt x="93" y="19"/>
                    <a:pt x="94" y="20"/>
                    <a:pt x="94" y="20"/>
                  </a:cubicBezTo>
                  <a:cubicBezTo>
                    <a:pt x="92" y="20"/>
                    <a:pt x="94" y="14"/>
                    <a:pt x="89" y="18"/>
                  </a:cubicBezTo>
                  <a:cubicBezTo>
                    <a:pt x="90" y="18"/>
                    <a:pt x="90" y="18"/>
                    <a:pt x="90" y="18"/>
                  </a:cubicBezTo>
                  <a:cubicBezTo>
                    <a:pt x="89" y="19"/>
                    <a:pt x="88" y="18"/>
                    <a:pt x="87" y="18"/>
                  </a:cubicBezTo>
                  <a:cubicBezTo>
                    <a:pt x="88" y="17"/>
                    <a:pt x="90" y="17"/>
                    <a:pt x="91" y="15"/>
                  </a:cubicBezTo>
                  <a:cubicBezTo>
                    <a:pt x="90" y="13"/>
                    <a:pt x="87" y="15"/>
                    <a:pt x="85" y="16"/>
                  </a:cubicBezTo>
                  <a:cubicBezTo>
                    <a:pt x="86" y="15"/>
                    <a:pt x="86" y="14"/>
                    <a:pt x="87" y="13"/>
                  </a:cubicBezTo>
                  <a:cubicBezTo>
                    <a:pt x="86" y="13"/>
                    <a:pt x="81" y="15"/>
                    <a:pt x="84" y="16"/>
                  </a:cubicBezTo>
                  <a:cubicBezTo>
                    <a:pt x="82" y="17"/>
                    <a:pt x="82" y="14"/>
                    <a:pt x="80" y="16"/>
                  </a:cubicBezTo>
                  <a:cubicBezTo>
                    <a:pt x="78" y="18"/>
                    <a:pt x="76" y="19"/>
                    <a:pt x="74" y="19"/>
                  </a:cubicBezTo>
                  <a:cubicBezTo>
                    <a:pt x="74" y="19"/>
                    <a:pt x="74" y="18"/>
                    <a:pt x="75" y="18"/>
                  </a:cubicBezTo>
                  <a:cubicBezTo>
                    <a:pt x="74" y="18"/>
                    <a:pt x="74" y="18"/>
                    <a:pt x="74" y="17"/>
                  </a:cubicBezTo>
                  <a:cubicBezTo>
                    <a:pt x="75" y="17"/>
                    <a:pt x="76" y="17"/>
                    <a:pt x="78" y="17"/>
                  </a:cubicBezTo>
                  <a:cubicBezTo>
                    <a:pt x="75" y="16"/>
                    <a:pt x="81" y="14"/>
                    <a:pt x="81" y="14"/>
                  </a:cubicBezTo>
                  <a:cubicBezTo>
                    <a:pt x="79" y="12"/>
                    <a:pt x="76" y="15"/>
                    <a:pt x="74" y="15"/>
                  </a:cubicBezTo>
                  <a:cubicBezTo>
                    <a:pt x="78" y="14"/>
                    <a:pt x="81" y="12"/>
                    <a:pt x="86" y="11"/>
                  </a:cubicBezTo>
                  <a:cubicBezTo>
                    <a:pt x="84" y="9"/>
                    <a:pt x="86" y="8"/>
                    <a:pt x="87" y="7"/>
                  </a:cubicBezTo>
                  <a:cubicBezTo>
                    <a:pt x="86" y="6"/>
                    <a:pt x="85" y="6"/>
                    <a:pt x="84" y="6"/>
                  </a:cubicBezTo>
                  <a:cubicBezTo>
                    <a:pt x="87" y="2"/>
                    <a:pt x="85" y="1"/>
                    <a:pt x="80" y="1"/>
                  </a:cubicBezTo>
                  <a:cubicBezTo>
                    <a:pt x="78" y="1"/>
                    <a:pt x="76" y="1"/>
                    <a:pt x="73" y="2"/>
                  </a:cubicBezTo>
                  <a:cubicBezTo>
                    <a:pt x="71" y="2"/>
                    <a:pt x="68" y="3"/>
                    <a:pt x="66" y="3"/>
                  </a:cubicBezTo>
                  <a:cubicBezTo>
                    <a:pt x="66" y="3"/>
                    <a:pt x="67" y="4"/>
                    <a:pt x="66" y="5"/>
                  </a:cubicBezTo>
                  <a:cubicBezTo>
                    <a:pt x="65" y="3"/>
                    <a:pt x="62" y="3"/>
                    <a:pt x="60" y="4"/>
                  </a:cubicBezTo>
                  <a:cubicBezTo>
                    <a:pt x="59" y="5"/>
                    <a:pt x="59" y="6"/>
                    <a:pt x="58" y="5"/>
                  </a:cubicBezTo>
                  <a:cubicBezTo>
                    <a:pt x="57" y="4"/>
                    <a:pt x="55" y="5"/>
                    <a:pt x="54" y="6"/>
                  </a:cubicBezTo>
                  <a:cubicBezTo>
                    <a:pt x="57" y="8"/>
                    <a:pt x="60" y="6"/>
                    <a:pt x="63" y="8"/>
                  </a:cubicBezTo>
                  <a:cubicBezTo>
                    <a:pt x="60" y="8"/>
                    <a:pt x="57" y="8"/>
                    <a:pt x="55" y="7"/>
                  </a:cubicBezTo>
                  <a:cubicBezTo>
                    <a:pt x="54" y="7"/>
                    <a:pt x="51" y="7"/>
                    <a:pt x="50" y="8"/>
                  </a:cubicBezTo>
                  <a:cubicBezTo>
                    <a:pt x="52" y="9"/>
                    <a:pt x="56" y="10"/>
                    <a:pt x="58" y="10"/>
                  </a:cubicBezTo>
                  <a:cubicBezTo>
                    <a:pt x="55" y="11"/>
                    <a:pt x="53" y="9"/>
                    <a:pt x="50" y="8"/>
                  </a:cubicBezTo>
                  <a:cubicBezTo>
                    <a:pt x="49" y="8"/>
                    <a:pt x="43" y="11"/>
                    <a:pt x="46" y="12"/>
                  </a:cubicBezTo>
                  <a:cubicBezTo>
                    <a:pt x="45" y="12"/>
                    <a:pt x="44" y="13"/>
                    <a:pt x="45" y="13"/>
                  </a:cubicBezTo>
                  <a:cubicBezTo>
                    <a:pt x="46" y="15"/>
                    <a:pt x="48" y="14"/>
                    <a:pt x="50" y="13"/>
                  </a:cubicBezTo>
                  <a:cubicBezTo>
                    <a:pt x="47" y="14"/>
                    <a:pt x="50" y="14"/>
                    <a:pt x="51" y="14"/>
                  </a:cubicBezTo>
                  <a:cubicBezTo>
                    <a:pt x="45" y="15"/>
                    <a:pt x="52" y="16"/>
                    <a:pt x="50" y="18"/>
                  </a:cubicBezTo>
                  <a:cubicBezTo>
                    <a:pt x="49" y="16"/>
                    <a:pt x="46" y="16"/>
                    <a:pt x="45" y="15"/>
                  </a:cubicBezTo>
                  <a:cubicBezTo>
                    <a:pt x="43" y="15"/>
                    <a:pt x="43" y="15"/>
                    <a:pt x="42" y="16"/>
                  </a:cubicBezTo>
                  <a:cubicBezTo>
                    <a:pt x="40" y="18"/>
                    <a:pt x="39" y="18"/>
                    <a:pt x="37" y="18"/>
                  </a:cubicBezTo>
                  <a:cubicBezTo>
                    <a:pt x="37" y="18"/>
                    <a:pt x="39" y="19"/>
                    <a:pt x="39" y="20"/>
                  </a:cubicBezTo>
                  <a:cubicBezTo>
                    <a:pt x="39" y="20"/>
                    <a:pt x="38" y="20"/>
                    <a:pt x="38" y="20"/>
                  </a:cubicBezTo>
                  <a:cubicBezTo>
                    <a:pt x="39" y="21"/>
                    <a:pt x="41" y="22"/>
                    <a:pt x="43" y="21"/>
                  </a:cubicBezTo>
                  <a:cubicBezTo>
                    <a:pt x="43" y="23"/>
                    <a:pt x="41" y="24"/>
                    <a:pt x="39" y="25"/>
                  </a:cubicBezTo>
                  <a:cubicBezTo>
                    <a:pt x="39" y="26"/>
                    <a:pt x="36" y="29"/>
                    <a:pt x="35" y="29"/>
                  </a:cubicBezTo>
                  <a:cubicBezTo>
                    <a:pt x="35" y="28"/>
                    <a:pt x="36" y="27"/>
                    <a:pt x="35" y="27"/>
                  </a:cubicBezTo>
                  <a:cubicBezTo>
                    <a:pt x="36" y="27"/>
                    <a:pt x="36" y="27"/>
                    <a:pt x="37" y="27"/>
                  </a:cubicBezTo>
                  <a:cubicBezTo>
                    <a:pt x="34" y="24"/>
                    <a:pt x="25" y="28"/>
                    <a:pt x="22" y="28"/>
                  </a:cubicBezTo>
                  <a:cubicBezTo>
                    <a:pt x="23" y="27"/>
                    <a:pt x="25" y="27"/>
                    <a:pt x="26" y="27"/>
                  </a:cubicBezTo>
                  <a:cubicBezTo>
                    <a:pt x="28" y="27"/>
                    <a:pt x="29" y="26"/>
                    <a:pt x="31" y="26"/>
                  </a:cubicBezTo>
                  <a:cubicBezTo>
                    <a:pt x="33" y="26"/>
                    <a:pt x="34" y="26"/>
                    <a:pt x="36" y="25"/>
                  </a:cubicBezTo>
                  <a:cubicBezTo>
                    <a:pt x="36" y="25"/>
                    <a:pt x="39" y="25"/>
                    <a:pt x="39" y="24"/>
                  </a:cubicBezTo>
                  <a:cubicBezTo>
                    <a:pt x="40" y="23"/>
                    <a:pt x="31" y="21"/>
                    <a:pt x="35" y="16"/>
                  </a:cubicBezTo>
                  <a:cubicBezTo>
                    <a:pt x="36" y="15"/>
                    <a:pt x="37" y="15"/>
                    <a:pt x="38" y="14"/>
                  </a:cubicBezTo>
                  <a:cubicBezTo>
                    <a:pt x="40" y="13"/>
                    <a:pt x="37" y="12"/>
                    <a:pt x="38" y="11"/>
                  </a:cubicBezTo>
                  <a:cubicBezTo>
                    <a:pt x="40" y="9"/>
                    <a:pt x="42" y="9"/>
                    <a:pt x="43" y="8"/>
                  </a:cubicBezTo>
                  <a:cubicBezTo>
                    <a:pt x="46" y="7"/>
                    <a:pt x="48" y="5"/>
                    <a:pt x="51" y="4"/>
                  </a:cubicBezTo>
                  <a:cubicBezTo>
                    <a:pt x="54" y="3"/>
                    <a:pt x="56" y="3"/>
                    <a:pt x="59" y="2"/>
                  </a:cubicBezTo>
                  <a:cubicBezTo>
                    <a:pt x="62" y="1"/>
                    <a:pt x="59" y="0"/>
                    <a:pt x="58" y="0"/>
                  </a:cubicBezTo>
                  <a:cubicBezTo>
                    <a:pt x="52" y="0"/>
                    <a:pt x="47" y="0"/>
                    <a:pt x="41" y="1"/>
                  </a:cubicBezTo>
                  <a:cubicBezTo>
                    <a:pt x="35" y="2"/>
                    <a:pt x="30" y="4"/>
                    <a:pt x="25" y="6"/>
                  </a:cubicBezTo>
                  <a:cubicBezTo>
                    <a:pt x="23" y="7"/>
                    <a:pt x="21" y="8"/>
                    <a:pt x="20" y="10"/>
                  </a:cubicBezTo>
                  <a:cubicBezTo>
                    <a:pt x="19" y="11"/>
                    <a:pt x="18" y="10"/>
                    <a:pt x="17" y="11"/>
                  </a:cubicBezTo>
                  <a:cubicBezTo>
                    <a:pt x="15" y="12"/>
                    <a:pt x="14" y="13"/>
                    <a:pt x="13" y="13"/>
                  </a:cubicBezTo>
                  <a:cubicBezTo>
                    <a:pt x="12" y="14"/>
                    <a:pt x="8" y="16"/>
                    <a:pt x="11" y="16"/>
                  </a:cubicBezTo>
                  <a:cubicBezTo>
                    <a:pt x="9" y="17"/>
                    <a:pt x="7" y="17"/>
                    <a:pt x="6" y="19"/>
                  </a:cubicBezTo>
                  <a:cubicBezTo>
                    <a:pt x="4" y="21"/>
                    <a:pt x="3" y="22"/>
                    <a:pt x="2" y="2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67" name="Freeform 2443">
              <a:extLst>
                <a:ext uri="{FF2B5EF4-FFF2-40B4-BE49-F238E27FC236}">
                  <a16:creationId xmlns:a16="http://schemas.microsoft.com/office/drawing/2014/main" xmlns="" id="{67B0E03E-AEF4-43F2-897A-E6DBAD6279CA}"/>
                </a:ext>
              </a:extLst>
            </p:cNvPr>
            <p:cNvSpPr>
              <a:spLocks/>
            </p:cNvSpPr>
            <p:nvPr/>
          </p:nvSpPr>
          <p:spPr bwMode="auto">
            <a:xfrm>
              <a:off x="2291620" y="1321138"/>
              <a:ext cx="519962" cy="306009"/>
            </a:xfrm>
            <a:custGeom>
              <a:avLst/>
              <a:gdLst>
                <a:gd name="T0" fmla="*/ 1 w 187"/>
                <a:gd name="T1" fmla="*/ 32 h 123"/>
                <a:gd name="T2" fmla="*/ 17 w 187"/>
                <a:gd name="T3" fmla="*/ 36 h 123"/>
                <a:gd name="T4" fmla="*/ 46 w 187"/>
                <a:gd name="T5" fmla="*/ 40 h 123"/>
                <a:gd name="T6" fmla="*/ 65 w 187"/>
                <a:gd name="T7" fmla="*/ 38 h 123"/>
                <a:gd name="T8" fmla="*/ 77 w 187"/>
                <a:gd name="T9" fmla="*/ 33 h 123"/>
                <a:gd name="T10" fmla="*/ 91 w 187"/>
                <a:gd name="T11" fmla="*/ 41 h 123"/>
                <a:gd name="T12" fmla="*/ 93 w 187"/>
                <a:gd name="T13" fmla="*/ 49 h 123"/>
                <a:gd name="T14" fmla="*/ 102 w 187"/>
                <a:gd name="T15" fmla="*/ 51 h 123"/>
                <a:gd name="T16" fmla="*/ 100 w 187"/>
                <a:gd name="T17" fmla="*/ 67 h 123"/>
                <a:gd name="T18" fmla="*/ 122 w 187"/>
                <a:gd name="T19" fmla="*/ 73 h 123"/>
                <a:gd name="T20" fmla="*/ 102 w 187"/>
                <a:gd name="T21" fmla="*/ 79 h 123"/>
                <a:gd name="T22" fmla="*/ 72 w 187"/>
                <a:gd name="T23" fmla="*/ 86 h 123"/>
                <a:gd name="T24" fmla="*/ 62 w 187"/>
                <a:gd name="T25" fmla="*/ 89 h 123"/>
                <a:gd name="T26" fmla="*/ 39 w 187"/>
                <a:gd name="T27" fmla="*/ 96 h 123"/>
                <a:gd name="T28" fmla="*/ 65 w 187"/>
                <a:gd name="T29" fmla="*/ 95 h 123"/>
                <a:gd name="T30" fmla="*/ 74 w 187"/>
                <a:gd name="T31" fmla="*/ 93 h 123"/>
                <a:gd name="T32" fmla="*/ 77 w 187"/>
                <a:gd name="T33" fmla="*/ 101 h 123"/>
                <a:gd name="T34" fmla="*/ 86 w 187"/>
                <a:gd name="T35" fmla="*/ 109 h 123"/>
                <a:gd name="T36" fmla="*/ 118 w 187"/>
                <a:gd name="T37" fmla="*/ 120 h 123"/>
                <a:gd name="T38" fmla="*/ 112 w 187"/>
                <a:gd name="T39" fmla="*/ 111 h 123"/>
                <a:gd name="T40" fmla="*/ 119 w 187"/>
                <a:gd name="T41" fmla="*/ 109 h 123"/>
                <a:gd name="T42" fmla="*/ 127 w 187"/>
                <a:gd name="T43" fmla="*/ 110 h 123"/>
                <a:gd name="T44" fmla="*/ 135 w 187"/>
                <a:gd name="T45" fmla="*/ 106 h 123"/>
                <a:gd name="T46" fmla="*/ 143 w 187"/>
                <a:gd name="T47" fmla="*/ 103 h 123"/>
                <a:gd name="T48" fmla="*/ 139 w 187"/>
                <a:gd name="T49" fmla="*/ 96 h 123"/>
                <a:gd name="T50" fmla="*/ 134 w 187"/>
                <a:gd name="T51" fmla="*/ 92 h 123"/>
                <a:gd name="T52" fmla="*/ 129 w 187"/>
                <a:gd name="T53" fmla="*/ 86 h 123"/>
                <a:gd name="T54" fmla="*/ 126 w 187"/>
                <a:gd name="T55" fmla="*/ 78 h 123"/>
                <a:gd name="T56" fmla="*/ 132 w 187"/>
                <a:gd name="T57" fmla="*/ 74 h 123"/>
                <a:gd name="T58" fmla="*/ 142 w 187"/>
                <a:gd name="T59" fmla="*/ 76 h 123"/>
                <a:gd name="T60" fmla="*/ 147 w 187"/>
                <a:gd name="T61" fmla="*/ 82 h 123"/>
                <a:gd name="T62" fmla="*/ 154 w 187"/>
                <a:gd name="T63" fmla="*/ 85 h 123"/>
                <a:gd name="T64" fmla="*/ 161 w 187"/>
                <a:gd name="T65" fmla="*/ 86 h 123"/>
                <a:gd name="T66" fmla="*/ 168 w 187"/>
                <a:gd name="T67" fmla="*/ 82 h 123"/>
                <a:gd name="T68" fmla="*/ 177 w 187"/>
                <a:gd name="T69" fmla="*/ 75 h 123"/>
                <a:gd name="T70" fmla="*/ 182 w 187"/>
                <a:gd name="T71" fmla="*/ 70 h 123"/>
                <a:gd name="T72" fmla="*/ 170 w 187"/>
                <a:gd name="T73" fmla="*/ 71 h 123"/>
                <a:gd name="T74" fmla="*/ 168 w 187"/>
                <a:gd name="T75" fmla="*/ 66 h 123"/>
                <a:gd name="T76" fmla="*/ 166 w 187"/>
                <a:gd name="T77" fmla="*/ 61 h 123"/>
                <a:gd name="T78" fmla="*/ 159 w 187"/>
                <a:gd name="T79" fmla="*/ 56 h 123"/>
                <a:gd name="T80" fmla="*/ 147 w 187"/>
                <a:gd name="T81" fmla="*/ 56 h 123"/>
                <a:gd name="T82" fmla="*/ 145 w 187"/>
                <a:gd name="T83" fmla="*/ 54 h 123"/>
                <a:gd name="T84" fmla="*/ 143 w 187"/>
                <a:gd name="T85" fmla="*/ 50 h 123"/>
                <a:gd name="T86" fmla="*/ 146 w 187"/>
                <a:gd name="T87" fmla="*/ 46 h 123"/>
                <a:gd name="T88" fmla="*/ 145 w 187"/>
                <a:gd name="T89" fmla="*/ 42 h 123"/>
                <a:gd name="T90" fmla="*/ 142 w 187"/>
                <a:gd name="T91" fmla="*/ 40 h 123"/>
                <a:gd name="T92" fmla="*/ 151 w 187"/>
                <a:gd name="T93" fmla="*/ 35 h 123"/>
                <a:gd name="T94" fmla="*/ 139 w 187"/>
                <a:gd name="T95" fmla="*/ 31 h 123"/>
                <a:gd name="T96" fmla="*/ 137 w 187"/>
                <a:gd name="T97" fmla="*/ 29 h 123"/>
                <a:gd name="T98" fmla="*/ 123 w 187"/>
                <a:gd name="T99" fmla="*/ 27 h 123"/>
                <a:gd name="T100" fmla="*/ 126 w 187"/>
                <a:gd name="T101" fmla="*/ 21 h 123"/>
                <a:gd name="T102" fmla="*/ 118 w 187"/>
                <a:gd name="T103" fmla="*/ 22 h 123"/>
                <a:gd name="T104" fmla="*/ 117 w 187"/>
                <a:gd name="T105" fmla="*/ 17 h 123"/>
                <a:gd name="T106" fmla="*/ 104 w 187"/>
                <a:gd name="T107" fmla="*/ 16 h 123"/>
                <a:gd name="T108" fmla="*/ 89 w 187"/>
                <a:gd name="T109" fmla="*/ 18 h 123"/>
                <a:gd name="T110" fmla="*/ 74 w 187"/>
                <a:gd name="T111" fmla="*/ 19 h 123"/>
                <a:gd name="T112" fmla="*/ 84 w 187"/>
                <a:gd name="T113" fmla="*/ 6 h 123"/>
                <a:gd name="T114" fmla="*/ 63 w 187"/>
                <a:gd name="T115" fmla="*/ 8 h 123"/>
                <a:gd name="T116" fmla="*/ 51 w 187"/>
                <a:gd name="T117" fmla="*/ 14 h 123"/>
                <a:gd name="T118" fmla="*/ 39 w 187"/>
                <a:gd name="T119" fmla="*/ 25 h 123"/>
                <a:gd name="T120" fmla="*/ 39 w 187"/>
                <a:gd name="T121" fmla="*/ 24 h 123"/>
                <a:gd name="T122" fmla="*/ 41 w 187"/>
                <a:gd name="T123" fmla="*/ 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7" h="123">
                  <a:moveTo>
                    <a:pt x="2" y="23"/>
                  </a:moveTo>
                  <a:cubicBezTo>
                    <a:pt x="1" y="26"/>
                    <a:pt x="16" y="25"/>
                    <a:pt x="16" y="25"/>
                  </a:cubicBezTo>
                  <a:cubicBezTo>
                    <a:pt x="14" y="27"/>
                    <a:pt x="19" y="28"/>
                    <a:pt x="20" y="28"/>
                  </a:cubicBezTo>
                  <a:cubicBezTo>
                    <a:pt x="17" y="28"/>
                    <a:pt x="13" y="29"/>
                    <a:pt x="10" y="28"/>
                  </a:cubicBezTo>
                  <a:cubicBezTo>
                    <a:pt x="8" y="28"/>
                    <a:pt x="5" y="26"/>
                    <a:pt x="2" y="27"/>
                  </a:cubicBezTo>
                  <a:cubicBezTo>
                    <a:pt x="3" y="28"/>
                    <a:pt x="3" y="28"/>
                    <a:pt x="3" y="28"/>
                  </a:cubicBezTo>
                  <a:cubicBezTo>
                    <a:pt x="2" y="28"/>
                    <a:pt x="1" y="29"/>
                    <a:pt x="1" y="29"/>
                  </a:cubicBezTo>
                  <a:cubicBezTo>
                    <a:pt x="0" y="30"/>
                    <a:pt x="2" y="31"/>
                    <a:pt x="1" y="32"/>
                  </a:cubicBezTo>
                  <a:cubicBezTo>
                    <a:pt x="1" y="34"/>
                    <a:pt x="6" y="34"/>
                    <a:pt x="7" y="34"/>
                  </a:cubicBezTo>
                  <a:cubicBezTo>
                    <a:pt x="6" y="34"/>
                    <a:pt x="5" y="34"/>
                    <a:pt x="5" y="34"/>
                  </a:cubicBezTo>
                  <a:cubicBezTo>
                    <a:pt x="5" y="35"/>
                    <a:pt x="10" y="35"/>
                    <a:pt x="8" y="35"/>
                  </a:cubicBezTo>
                  <a:cubicBezTo>
                    <a:pt x="10" y="34"/>
                    <a:pt x="12" y="35"/>
                    <a:pt x="14" y="35"/>
                  </a:cubicBezTo>
                  <a:cubicBezTo>
                    <a:pt x="13" y="34"/>
                    <a:pt x="13" y="34"/>
                    <a:pt x="13" y="34"/>
                  </a:cubicBezTo>
                  <a:cubicBezTo>
                    <a:pt x="14" y="33"/>
                    <a:pt x="17" y="34"/>
                    <a:pt x="15" y="34"/>
                  </a:cubicBezTo>
                  <a:cubicBezTo>
                    <a:pt x="17" y="35"/>
                    <a:pt x="19" y="33"/>
                    <a:pt x="20" y="33"/>
                  </a:cubicBezTo>
                  <a:cubicBezTo>
                    <a:pt x="19" y="33"/>
                    <a:pt x="16" y="34"/>
                    <a:pt x="17" y="36"/>
                  </a:cubicBezTo>
                  <a:cubicBezTo>
                    <a:pt x="18" y="38"/>
                    <a:pt x="22" y="38"/>
                    <a:pt x="24" y="38"/>
                  </a:cubicBezTo>
                  <a:cubicBezTo>
                    <a:pt x="23" y="37"/>
                    <a:pt x="22" y="37"/>
                    <a:pt x="21" y="37"/>
                  </a:cubicBezTo>
                  <a:cubicBezTo>
                    <a:pt x="22" y="36"/>
                    <a:pt x="24" y="37"/>
                    <a:pt x="25" y="37"/>
                  </a:cubicBezTo>
                  <a:cubicBezTo>
                    <a:pt x="27" y="37"/>
                    <a:pt x="28" y="36"/>
                    <a:pt x="29" y="37"/>
                  </a:cubicBezTo>
                  <a:cubicBezTo>
                    <a:pt x="30" y="39"/>
                    <a:pt x="34" y="38"/>
                    <a:pt x="35" y="38"/>
                  </a:cubicBezTo>
                  <a:cubicBezTo>
                    <a:pt x="38" y="38"/>
                    <a:pt x="40" y="37"/>
                    <a:pt x="42" y="38"/>
                  </a:cubicBezTo>
                  <a:cubicBezTo>
                    <a:pt x="43" y="38"/>
                    <a:pt x="44" y="38"/>
                    <a:pt x="44" y="39"/>
                  </a:cubicBezTo>
                  <a:cubicBezTo>
                    <a:pt x="46" y="40"/>
                    <a:pt x="46" y="40"/>
                    <a:pt x="46" y="40"/>
                  </a:cubicBezTo>
                  <a:cubicBezTo>
                    <a:pt x="47" y="40"/>
                    <a:pt x="50" y="39"/>
                    <a:pt x="51" y="38"/>
                  </a:cubicBezTo>
                  <a:cubicBezTo>
                    <a:pt x="50" y="38"/>
                    <a:pt x="49" y="37"/>
                    <a:pt x="48" y="37"/>
                  </a:cubicBezTo>
                  <a:cubicBezTo>
                    <a:pt x="47" y="36"/>
                    <a:pt x="45" y="36"/>
                    <a:pt x="44" y="35"/>
                  </a:cubicBezTo>
                  <a:cubicBezTo>
                    <a:pt x="48" y="36"/>
                    <a:pt x="51" y="38"/>
                    <a:pt x="54" y="40"/>
                  </a:cubicBezTo>
                  <a:cubicBezTo>
                    <a:pt x="55" y="40"/>
                    <a:pt x="57" y="40"/>
                    <a:pt x="56" y="39"/>
                  </a:cubicBezTo>
                  <a:cubicBezTo>
                    <a:pt x="55" y="38"/>
                    <a:pt x="55" y="38"/>
                    <a:pt x="54" y="37"/>
                  </a:cubicBezTo>
                  <a:cubicBezTo>
                    <a:pt x="53" y="37"/>
                    <a:pt x="53" y="38"/>
                    <a:pt x="52" y="37"/>
                  </a:cubicBezTo>
                  <a:cubicBezTo>
                    <a:pt x="56" y="34"/>
                    <a:pt x="62" y="40"/>
                    <a:pt x="65" y="38"/>
                  </a:cubicBezTo>
                  <a:cubicBezTo>
                    <a:pt x="65" y="40"/>
                    <a:pt x="72" y="39"/>
                    <a:pt x="73" y="39"/>
                  </a:cubicBezTo>
                  <a:cubicBezTo>
                    <a:pt x="74" y="38"/>
                    <a:pt x="75" y="36"/>
                    <a:pt x="75" y="35"/>
                  </a:cubicBezTo>
                  <a:cubicBezTo>
                    <a:pt x="75" y="34"/>
                    <a:pt x="72" y="34"/>
                    <a:pt x="71" y="34"/>
                  </a:cubicBezTo>
                  <a:cubicBezTo>
                    <a:pt x="71" y="33"/>
                    <a:pt x="72" y="33"/>
                    <a:pt x="73" y="33"/>
                  </a:cubicBezTo>
                  <a:cubicBezTo>
                    <a:pt x="73" y="33"/>
                    <a:pt x="74" y="34"/>
                    <a:pt x="74" y="33"/>
                  </a:cubicBezTo>
                  <a:cubicBezTo>
                    <a:pt x="75" y="32"/>
                    <a:pt x="77" y="30"/>
                    <a:pt x="78" y="31"/>
                  </a:cubicBezTo>
                  <a:cubicBezTo>
                    <a:pt x="77" y="32"/>
                    <a:pt x="77" y="32"/>
                    <a:pt x="76" y="32"/>
                  </a:cubicBezTo>
                  <a:cubicBezTo>
                    <a:pt x="76" y="33"/>
                    <a:pt x="76" y="33"/>
                    <a:pt x="77" y="33"/>
                  </a:cubicBezTo>
                  <a:cubicBezTo>
                    <a:pt x="78" y="33"/>
                    <a:pt x="77" y="35"/>
                    <a:pt x="78" y="34"/>
                  </a:cubicBezTo>
                  <a:cubicBezTo>
                    <a:pt x="78" y="36"/>
                    <a:pt x="81" y="35"/>
                    <a:pt x="82" y="35"/>
                  </a:cubicBezTo>
                  <a:cubicBezTo>
                    <a:pt x="85" y="35"/>
                    <a:pt x="81" y="39"/>
                    <a:pt x="81" y="40"/>
                  </a:cubicBezTo>
                  <a:cubicBezTo>
                    <a:pt x="83" y="40"/>
                    <a:pt x="85" y="38"/>
                    <a:pt x="87" y="38"/>
                  </a:cubicBezTo>
                  <a:cubicBezTo>
                    <a:pt x="86" y="39"/>
                    <a:pt x="85" y="39"/>
                    <a:pt x="84" y="39"/>
                  </a:cubicBezTo>
                  <a:cubicBezTo>
                    <a:pt x="85" y="40"/>
                    <a:pt x="86" y="39"/>
                    <a:pt x="87" y="40"/>
                  </a:cubicBezTo>
                  <a:cubicBezTo>
                    <a:pt x="87" y="41"/>
                    <a:pt x="85" y="41"/>
                    <a:pt x="83" y="41"/>
                  </a:cubicBezTo>
                  <a:cubicBezTo>
                    <a:pt x="85" y="43"/>
                    <a:pt x="89" y="41"/>
                    <a:pt x="91" y="41"/>
                  </a:cubicBezTo>
                  <a:cubicBezTo>
                    <a:pt x="90" y="42"/>
                    <a:pt x="88" y="41"/>
                    <a:pt x="87" y="42"/>
                  </a:cubicBezTo>
                  <a:cubicBezTo>
                    <a:pt x="86" y="43"/>
                    <a:pt x="92" y="44"/>
                    <a:pt x="92" y="46"/>
                  </a:cubicBezTo>
                  <a:cubicBezTo>
                    <a:pt x="91" y="48"/>
                    <a:pt x="86" y="47"/>
                    <a:pt x="85" y="47"/>
                  </a:cubicBezTo>
                  <a:cubicBezTo>
                    <a:pt x="84" y="47"/>
                    <a:pt x="82" y="47"/>
                    <a:pt x="82" y="48"/>
                  </a:cubicBezTo>
                  <a:cubicBezTo>
                    <a:pt x="82" y="49"/>
                    <a:pt x="82" y="49"/>
                    <a:pt x="82" y="49"/>
                  </a:cubicBezTo>
                  <a:cubicBezTo>
                    <a:pt x="82" y="50"/>
                    <a:pt x="80" y="50"/>
                    <a:pt x="80" y="51"/>
                  </a:cubicBezTo>
                  <a:cubicBezTo>
                    <a:pt x="83" y="51"/>
                    <a:pt x="88" y="50"/>
                    <a:pt x="91" y="48"/>
                  </a:cubicBezTo>
                  <a:cubicBezTo>
                    <a:pt x="92" y="47"/>
                    <a:pt x="92" y="49"/>
                    <a:pt x="93" y="49"/>
                  </a:cubicBezTo>
                  <a:cubicBezTo>
                    <a:pt x="95" y="49"/>
                    <a:pt x="96" y="46"/>
                    <a:pt x="97" y="47"/>
                  </a:cubicBezTo>
                  <a:cubicBezTo>
                    <a:pt x="97" y="48"/>
                    <a:pt x="92" y="49"/>
                    <a:pt x="95" y="48"/>
                  </a:cubicBezTo>
                  <a:cubicBezTo>
                    <a:pt x="93" y="49"/>
                    <a:pt x="96" y="48"/>
                    <a:pt x="96" y="48"/>
                  </a:cubicBezTo>
                  <a:cubicBezTo>
                    <a:pt x="96" y="49"/>
                    <a:pt x="95" y="49"/>
                    <a:pt x="94" y="50"/>
                  </a:cubicBezTo>
                  <a:cubicBezTo>
                    <a:pt x="95" y="50"/>
                    <a:pt x="96" y="50"/>
                    <a:pt x="96" y="49"/>
                  </a:cubicBezTo>
                  <a:cubicBezTo>
                    <a:pt x="94" y="50"/>
                    <a:pt x="96" y="52"/>
                    <a:pt x="97" y="52"/>
                  </a:cubicBezTo>
                  <a:cubicBezTo>
                    <a:pt x="99" y="53"/>
                    <a:pt x="101" y="52"/>
                    <a:pt x="99" y="51"/>
                  </a:cubicBezTo>
                  <a:cubicBezTo>
                    <a:pt x="100" y="51"/>
                    <a:pt x="101" y="51"/>
                    <a:pt x="102" y="51"/>
                  </a:cubicBezTo>
                  <a:cubicBezTo>
                    <a:pt x="102" y="51"/>
                    <a:pt x="100" y="53"/>
                    <a:pt x="100" y="53"/>
                  </a:cubicBezTo>
                  <a:cubicBezTo>
                    <a:pt x="98" y="55"/>
                    <a:pt x="100" y="54"/>
                    <a:pt x="100" y="55"/>
                  </a:cubicBezTo>
                  <a:cubicBezTo>
                    <a:pt x="101" y="55"/>
                    <a:pt x="102" y="55"/>
                    <a:pt x="104" y="54"/>
                  </a:cubicBezTo>
                  <a:cubicBezTo>
                    <a:pt x="103" y="55"/>
                    <a:pt x="102" y="55"/>
                    <a:pt x="102" y="55"/>
                  </a:cubicBezTo>
                  <a:cubicBezTo>
                    <a:pt x="103" y="55"/>
                    <a:pt x="103" y="56"/>
                    <a:pt x="105" y="56"/>
                  </a:cubicBezTo>
                  <a:cubicBezTo>
                    <a:pt x="104" y="57"/>
                    <a:pt x="104" y="58"/>
                    <a:pt x="103" y="59"/>
                  </a:cubicBezTo>
                  <a:cubicBezTo>
                    <a:pt x="105" y="60"/>
                    <a:pt x="102" y="64"/>
                    <a:pt x="104" y="65"/>
                  </a:cubicBezTo>
                  <a:cubicBezTo>
                    <a:pt x="102" y="66"/>
                    <a:pt x="101" y="67"/>
                    <a:pt x="100" y="67"/>
                  </a:cubicBezTo>
                  <a:cubicBezTo>
                    <a:pt x="98" y="68"/>
                    <a:pt x="97" y="68"/>
                    <a:pt x="96" y="69"/>
                  </a:cubicBezTo>
                  <a:cubicBezTo>
                    <a:pt x="93" y="71"/>
                    <a:pt x="97" y="71"/>
                    <a:pt x="99" y="71"/>
                  </a:cubicBezTo>
                  <a:cubicBezTo>
                    <a:pt x="101" y="71"/>
                    <a:pt x="104" y="73"/>
                    <a:pt x="107" y="71"/>
                  </a:cubicBezTo>
                  <a:cubicBezTo>
                    <a:pt x="110" y="69"/>
                    <a:pt x="110" y="67"/>
                    <a:pt x="114" y="68"/>
                  </a:cubicBezTo>
                  <a:cubicBezTo>
                    <a:pt x="111" y="69"/>
                    <a:pt x="114" y="69"/>
                    <a:pt x="113" y="70"/>
                  </a:cubicBezTo>
                  <a:cubicBezTo>
                    <a:pt x="113" y="70"/>
                    <a:pt x="113" y="71"/>
                    <a:pt x="114" y="71"/>
                  </a:cubicBezTo>
                  <a:cubicBezTo>
                    <a:pt x="115" y="71"/>
                    <a:pt x="122" y="73"/>
                    <a:pt x="120" y="73"/>
                  </a:cubicBezTo>
                  <a:cubicBezTo>
                    <a:pt x="120" y="73"/>
                    <a:pt x="121" y="73"/>
                    <a:pt x="122" y="73"/>
                  </a:cubicBezTo>
                  <a:cubicBezTo>
                    <a:pt x="121" y="73"/>
                    <a:pt x="119" y="73"/>
                    <a:pt x="118" y="74"/>
                  </a:cubicBezTo>
                  <a:cubicBezTo>
                    <a:pt x="119" y="74"/>
                    <a:pt x="120" y="73"/>
                    <a:pt x="121" y="74"/>
                  </a:cubicBezTo>
                  <a:cubicBezTo>
                    <a:pt x="121" y="74"/>
                    <a:pt x="120" y="74"/>
                    <a:pt x="119" y="74"/>
                  </a:cubicBezTo>
                  <a:cubicBezTo>
                    <a:pt x="120" y="75"/>
                    <a:pt x="121" y="74"/>
                    <a:pt x="122" y="75"/>
                  </a:cubicBezTo>
                  <a:cubicBezTo>
                    <a:pt x="120" y="75"/>
                    <a:pt x="119" y="76"/>
                    <a:pt x="118" y="76"/>
                  </a:cubicBezTo>
                  <a:cubicBezTo>
                    <a:pt x="116" y="77"/>
                    <a:pt x="115" y="76"/>
                    <a:pt x="113" y="76"/>
                  </a:cubicBezTo>
                  <a:cubicBezTo>
                    <a:pt x="111" y="77"/>
                    <a:pt x="110" y="75"/>
                    <a:pt x="108" y="76"/>
                  </a:cubicBezTo>
                  <a:cubicBezTo>
                    <a:pt x="106" y="77"/>
                    <a:pt x="104" y="79"/>
                    <a:pt x="102" y="79"/>
                  </a:cubicBezTo>
                  <a:cubicBezTo>
                    <a:pt x="103" y="78"/>
                    <a:pt x="104" y="78"/>
                    <a:pt x="104" y="78"/>
                  </a:cubicBezTo>
                  <a:cubicBezTo>
                    <a:pt x="103" y="77"/>
                    <a:pt x="105" y="77"/>
                    <a:pt x="105" y="75"/>
                  </a:cubicBezTo>
                  <a:cubicBezTo>
                    <a:pt x="106" y="74"/>
                    <a:pt x="106" y="73"/>
                    <a:pt x="105" y="73"/>
                  </a:cubicBezTo>
                  <a:cubicBezTo>
                    <a:pt x="102" y="72"/>
                    <a:pt x="99" y="71"/>
                    <a:pt x="96" y="71"/>
                  </a:cubicBezTo>
                  <a:cubicBezTo>
                    <a:pt x="93" y="71"/>
                    <a:pt x="78" y="75"/>
                    <a:pt x="78" y="78"/>
                  </a:cubicBezTo>
                  <a:cubicBezTo>
                    <a:pt x="78" y="79"/>
                    <a:pt x="81" y="80"/>
                    <a:pt x="81" y="81"/>
                  </a:cubicBezTo>
                  <a:cubicBezTo>
                    <a:pt x="82" y="85"/>
                    <a:pt x="78" y="83"/>
                    <a:pt x="76" y="84"/>
                  </a:cubicBezTo>
                  <a:cubicBezTo>
                    <a:pt x="75" y="84"/>
                    <a:pt x="73" y="85"/>
                    <a:pt x="72" y="86"/>
                  </a:cubicBezTo>
                  <a:cubicBezTo>
                    <a:pt x="71" y="86"/>
                    <a:pt x="68" y="85"/>
                    <a:pt x="68" y="85"/>
                  </a:cubicBezTo>
                  <a:cubicBezTo>
                    <a:pt x="66" y="85"/>
                    <a:pt x="67" y="87"/>
                    <a:pt x="65" y="86"/>
                  </a:cubicBezTo>
                  <a:cubicBezTo>
                    <a:pt x="63" y="86"/>
                    <a:pt x="62" y="85"/>
                    <a:pt x="60" y="86"/>
                  </a:cubicBezTo>
                  <a:cubicBezTo>
                    <a:pt x="62" y="87"/>
                    <a:pt x="63" y="89"/>
                    <a:pt x="64" y="89"/>
                  </a:cubicBezTo>
                  <a:cubicBezTo>
                    <a:pt x="63" y="90"/>
                    <a:pt x="62" y="89"/>
                    <a:pt x="61" y="90"/>
                  </a:cubicBezTo>
                  <a:cubicBezTo>
                    <a:pt x="61" y="91"/>
                    <a:pt x="61" y="91"/>
                    <a:pt x="61" y="92"/>
                  </a:cubicBezTo>
                  <a:cubicBezTo>
                    <a:pt x="60" y="92"/>
                    <a:pt x="60" y="91"/>
                    <a:pt x="60" y="90"/>
                  </a:cubicBezTo>
                  <a:cubicBezTo>
                    <a:pt x="60" y="89"/>
                    <a:pt x="62" y="90"/>
                    <a:pt x="62" y="89"/>
                  </a:cubicBezTo>
                  <a:cubicBezTo>
                    <a:pt x="63" y="87"/>
                    <a:pt x="59" y="86"/>
                    <a:pt x="58" y="86"/>
                  </a:cubicBezTo>
                  <a:cubicBezTo>
                    <a:pt x="57" y="86"/>
                    <a:pt x="49" y="83"/>
                    <a:pt x="49" y="85"/>
                  </a:cubicBezTo>
                  <a:cubicBezTo>
                    <a:pt x="48" y="85"/>
                    <a:pt x="48" y="86"/>
                    <a:pt x="47" y="87"/>
                  </a:cubicBezTo>
                  <a:cubicBezTo>
                    <a:pt x="46" y="88"/>
                    <a:pt x="45" y="88"/>
                    <a:pt x="44" y="88"/>
                  </a:cubicBezTo>
                  <a:cubicBezTo>
                    <a:pt x="43" y="88"/>
                    <a:pt x="41" y="89"/>
                    <a:pt x="40" y="89"/>
                  </a:cubicBezTo>
                  <a:cubicBezTo>
                    <a:pt x="39" y="90"/>
                    <a:pt x="38" y="92"/>
                    <a:pt x="37" y="92"/>
                  </a:cubicBezTo>
                  <a:cubicBezTo>
                    <a:pt x="39" y="92"/>
                    <a:pt x="37" y="93"/>
                    <a:pt x="37" y="94"/>
                  </a:cubicBezTo>
                  <a:cubicBezTo>
                    <a:pt x="37" y="95"/>
                    <a:pt x="38" y="96"/>
                    <a:pt x="39" y="96"/>
                  </a:cubicBezTo>
                  <a:cubicBezTo>
                    <a:pt x="41" y="97"/>
                    <a:pt x="43" y="97"/>
                    <a:pt x="45" y="98"/>
                  </a:cubicBezTo>
                  <a:cubicBezTo>
                    <a:pt x="46" y="98"/>
                    <a:pt x="46" y="97"/>
                    <a:pt x="47" y="97"/>
                  </a:cubicBezTo>
                  <a:cubicBezTo>
                    <a:pt x="48" y="96"/>
                    <a:pt x="49" y="97"/>
                    <a:pt x="50" y="97"/>
                  </a:cubicBezTo>
                  <a:cubicBezTo>
                    <a:pt x="51" y="97"/>
                    <a:pt x="52" y="96"/>
                    <a:pt x="53" y="96"/>
                  </a:cubicBezTo>
                  <a:cubicBezTo>
                    <a:pt x="53" y="96"/>
                    <a:pt x="54" y="96"/>
                    <a:pt x="55" y="96"/>
                  </a:cubicBezTo>
                  <a:cubicBezTo>
                    <a:pt x="54" y="95"/>
                    <a:pt x="55" y="94"/>
                    <a:pt x="56" y="95"/>
                  </a:cubicBezTo>
                  <a:cubicBezTo>
                    <a:pt x="54" y="92"/>
                    <a:pt x="60" y="95"/>
                    <a:pt x="60" y="95"/>
                  </a:cubicBezTo>
                  <a:cubicBezTo>
                    <a:pt x="62" y="95"/>
                    <a:pt x="64" y="96"/>
                    <a:pt x="65" y="95"/>
                  </a:cubicBezTo>
                  <a:cubicBezTo>
                    <a:pt x="66" y="93"/>
                    <a:pt x="65" y="93"/>
                    <a:pt x="64" y="91"/>
                  </a:cubicBezTo>
                  <a:cubicBezTo>
                    <a:pt x="66" y="91"/>
                    <a:pt x="67" y="90"/>
                    <a:pt x="68" y="90"/>
                  </a:cubicBezTo>
                  <a:cubicBezTo>
                    <a:pt x="67" y="91"/>
                    <a:pt x="65" y="92"/>
                    <a:pt x="67" y="93"/>
                  </a:cubicBezTo>
                  <a:cubicBezTo>
                    <a:pt x="68" y="94"/>
                    <a:pt x="70" y="93"/>
                    <a:pt x="70" y="92"/>
                  </a:cubicBezTo>
                  <a:cubicBezTo>
                    <a:pt x="70" y="93"/>
                    <a:pt x="68" y="93"/>
                    <a:pt x="70" y="94"/>
                  </a:cubicBezTo>
                  <a:cubicBezTo>
                    <a:pt x="69" y="94"/>
                    <a:pt x="69" y="95"/>
                    <a:pt x="68" y="96"/>
                  </a:cubicBezTo>
                  <a:cubicBezTo>
                    <a:pt x="69" y="96"/>
                    <a:pt x="71" y="95"/>
                    <a:pt x="71" y="93"/>
                  </a:cubicBezTo>
                  <a:cubicBezTo>
                    <a:pt x="72" y="94"/>
                    <a:pt x="73" y="94"/>
                    <a:pt x="74" y="93"/>
                  </a:cubicBezTo>
                  <a:cubicBezTo>
                    <a:pt x="74" y="93"/>
                    <a:pt x="75" y="94"/>
                    <a:pt x="74" y="94"/>
                  </a:cubicBezTo>
                  <a:cubicBezTo>
                    <a:pt x="75" y="94"/>
                    <a:pt x="76" y="93"/>
                    <a:pt x="77" y="93"/>
                  </a:cubicBezTo>
                  <a:cubicBezTo>
                    <a:pt x="76" y="94"/>
                    <a:pt x="75" y="94"/>
                    <a:pt x="74" y="95"/>
                  </a:cubicBezTo>
                  <a:cubicBezTo>
                    <a:pt x="74" y="95"/>
                    <a:pt x="75" y="97"/>
                    <a:pt x="75" y="98"/>
                  </a:cubicBezTo>
                  <a:cubicBezTo>
                    <a:pt x="76" y="98"/>
                    <a:pt x="76" y="98"/>
                    <a:pt x="76" y="98"/>
                  </a:cubicBezTo>
                  <a:cubicBezTo>
                    <a:pt x="76" y="97"/>
                    <a:pt x="76" y="100"/>
                    <a:pt x="76" y="100"/>
                  </a:cubicBezTo>
                  <a:cubicBezTo>
                    <a:pt x="77" y="99"/>
                    <a:pt x="77" y="99"/>
                    <a:pt x="77" y="99"/>
                  </a:cubicBezTo>
                  <a:cubicBezTo>
                    <a:pt x="78" y="100"/>
                    <a:pt x="77" y="100"/>
                    <a:pt x="77" y="101"/>
                  </a:cubicBezTo>
                  <a:cubicBezTo>
                    <a:pt x="78" y="102"/>
                    <a:pt x="79" y="101"/>
                    <a:pt x="81" y="101"/>
                  </a:cubicBezTo>
                  <a:cubicBezTo>
                    <a:pt x="79" y="101"/>
                    <a:pt x="78" y="102"/>
                    <a:pt x="78" y="103"/>
                  </a:cubicBezTo>
                  <a:cubicBezTo>
                    <a:pt x="79" y="103"/>
                    <a:pt x="81" y="103"/>
                    <a:pt x="82" y="102"/>
                  </a:cubicBezTo>
                  <a:cubicBezTo>
                    <a:pt x="80" y="102"/>
                    <a:pt x="81" y="102"/>
                    <a:pt x="82" y="102"/>
                  </a:cubicBezTo>
                  <a:cubicBezTo>
                    <a:pt x="82" y="103"/>
                    <a:pt x="85" y="103"/>
                    <a:pt x="86" y="104"/>
                  </a:cubicBezTo>
                  <a:cubicBezTo>
                    <a:pt x="84" y="106"/>
                    <a:pt x="81" y="106"/>
                    <a:pt x="78" y="106"/>
                  </a:cubicBezTo>
                  <a:cubicBezTo>
                    <a:pt x="80" y="106"/>
                    <a:pt x="79" y="107"/>
                    <a:pt x="80" y="109"/>
                  </a:cubicBezTo>
                  <a:cubicBezTo>
                    <a:pt x="82" y="110"/>
                    <a:pt x="84" y="110"/>
                    <a:pt x="86" y="109"/>
                  </a:cubicBezTo>
                  <a:cubicBezTo>
                    <a:pt x="85" y="110"/>
                    <a:pt x="84" y="110"/>
                    <a:pt x="83" y="110"/>
                  </a:cubicBezTo>
                  <a:cubicBezTo>
                    <a:pt x="85" y="110"/>
                    <a:pt x="86" y="112"/>
                    <a:pt x="88" y="113"/>
                  </a:cubicBezTo>
                  <a:cubicBezTo>
                    <a:pt x="91" y="114"/>
                    <a:pt x="93" y="113"/>
                    <a:pt x="96" y="113"/>
                  </a:cubicBezTo>
                  <a:cubicBezTo>
                    <a:pt x="93" y="113"/>
                    <a:pt x="94" y="115"/>
                    <a:pt x="96" y="116"/>
                  </a:cubicBezTo>
                  <a:cubicBezTo>
                    <a:pt x="97" y="118"/>
                    <a:pt x="100" y="119"/>
                    <a:pt x="102" y="119"/>
                  </a:cubicBezTo>
                  <a:cubicBezTo>
                    <a:pt x="105" y="119"/>
                    <a:pt x="108" y="119"/>
                    <a:pt x="110" y="121"/>
                  </a:cubicBezTo>
                  <a:cubicBezTo>
                    <a:pt x="113" y="122"/>
                    <a:pt x="116" y="123"/>
                    <a:pt x="119" y="122"/>
                  </a:cubicBezTo>
                  <a:cubicBezTo>
                    <a:pt x="118" y="122"/>
                    <a:pt x="118" y="121"/>
                    <a:pt x="118" y="120"/>
                  </a:cubicBezTo>
                  <a:cubicBezTo>
                    <a:pt x="119" y="120"/>
                    <a:pt x="120" y="120"/>
                    <a:pt x="120" y="119"/>
                  </a:cubicBezTo>
                  <a:cubicBezTo>
                    <a:pt x="119" y="119"/>
                    <a:pt x="119" y="119"/>
                    <a:pt x="119" y="118"/>
                  </a:cubicBezTo>
                  <a:cubicBezTo>
                    <a:pt x="118" y="117"/>
                    <a:pt x="118" y="117"/>
                    <a:pt x="117" y="118"/>
                  </a:cubicBezTo>
                  <a:cubicBezTo>
                    <a:pt x="118" y="117"/>
                    <a:pt x="118" y="117"/>
                    <a:pt x="118" y="117"/>
                  </a:cubicBezTo>
                  <a:cubicBezTo>
                    <a:pt x="117" y="116"/>
                    <a:pt x="118" y="116"/>
                    <a:pt x="118" y="115"/>
                  </a:cubicBezTo>
                  <a:cubicBezTo>
                    <a:pt x="117" y="114"/>
                    <a:pt x="115" y="114"/>
                    <a:pt x="114" y="114"/>
                  </a:cubicBezTo>
                  <a:cubicBezTo>
                    <a:pt x="115" y="113"/>
                    <a:pt x="115" y="113"/>
                    <a:pt x="115" y="113"/>
                  </a:cubicBezTo>
                  <a:cubicBezTo>
                    <a:pt x="113" y="113"/>
                    <a:pt x="114" y="110"/>
                    <a:pt x="112" y="111"/>
                  </a:cubicBezTo>
                  <a:cubicBezTo>
                    <a:pt x="114" y="110"/>
                    <a:pt x="111" y="110"/>
                    <a:pt x="110" y="111"/>
                  </a:cubicBezTo>
                  <a:cubicBezTo>
                    <a:pt x="111" y="110"/>
                    <a:pt x="111" y="110"/>
                    <a:pt x="112" y="110"/>
                  </a:cubicBezTo>
                  <a:cubicBezTo>
                    <a:pt x="109" y="109"/>
                    <a:pt x="107" y="107"/>
                    <a:pt x="106" y="104"/>
                  </a:cubicBezTo>
                  <a:cubicBezTo>
                    <a:pt x="105" y="101"/>
                    <a:pt x="110" y="104"/>
                    <a:pt x="111" y="103"/>
                  </a:cubicBezTo>
                  <a:cubicBezTo>
                    <a:pt x="111" y="104"/>
                    <a:pt x="113" y="106"/>
                    <a:pt x="114" y="106"/>
                  </a:cubicBezTo>
                  <a:cubicBezTo>
                    <a:pt x="114" y="105"/>
                    <a:pt x="114" y="104"/>
                    <a:pt x="114" y="102"/>
                  </a:cubicBezTo>
                  <a:cubicBezTo>
                    <a:pt x="115" y="104"/>
                    <a:pt x="118" y="110"/>
                    <a:pt x="119" y="106"/>
                  </a:cubicBezTo>
                  <a:cubicBezTo>
                    <a:pt x="119" y="107"/>
                    <a:pt x="119" y="108"/>
                    <a:pt x="119" y="109"/>
                  </a:cubicBezTo>
                  <a:cubicBezTo>
                    <a:pt x="120" y="108"/>
                    <a:pt x="120" y="108"/>
                    <a:pt x="120" y="108"/>
                  </a:cubicBezTo>
                  <a:cubicBezTo>
                    <a:pt x="120" y="109"/>
                    <a:pt x="119" y="110"/>
                    <a:pt x="120" y="110"/>
                  </a:cubicBezTo>
                  <a:cubicBezTo>
                    <a:pt x="119" y="109"/>
                    <a:pt x="122" y="109"/>
                    <a:pt x="121" y="107"/>
                  </a:cubicBezTo>
                  <a:cubicBezTo>
                    <a:pt x="122" y="109"/>
                    <a:pt x="121" y="110"/>
                    <a:pt x="123" y="111"/>
                  </a:cubicBezTo>
                  <a:cubicBezTo>
                    <a:pt x="124" y="110"/>
                    <a:pt x="124" y="110"/>
                    <a:pt x="123" y="109"/>
                  </a:cubicBezTo>
                  <a:cubicBezTo>
                    <a:pt x="124" y="110"/>
                    <a:pt x="125" y="111"/>
                    <a:pt x="126" y="110"/>
                  </a:cubicBezTo>
                  <a:cubicBezTo>
                    <a:pt x="126" y="110"/>
                    <a:pt x="126" y="111"/>
                    <a:pt x="125" y="111"/>
                  </a:cubicBezTo>
                  <a:cubicBezTo>
                    <a:pt x="126" y="111"/>
                    <a:pt x="127" y="111"/>
                    <a:pt x="127" y="110"/>
                  </a:cubicBezTo>
                  <a:cubicBezTo>
                    <a:pt x="126" y="112"/>
                    <a:pt x="129" y="113"/>
                    <a:pt x="130" y="111"/>
                  </a:cubicBezTo>
                  <a:cubicBezTo>
                    <a:pt x="130" y="112"/>
                    <a:pt x="127" y="116"/>
                    <a:pt x="131" y="115"/>
                  </a:cubicBezTo>
                  <a:cubicBezTo>
                    <a:pt x="132" y="115"/>
                    <a:pt x="131" y="112"/>
                    <a:pt x="131" y="110"/>
                  </a:cubicBezTo>
                  <a:cubicBezTo>
                    <a:pt x="132" y="110"/>
                    <a:pt x="133" y="112"/>
                    <a:pt x="134" y="112"/>
                  </a:cubicBezTo>
                  <a:cubicBezTo>
                    <a:pt x="136" y="112"/>
                    <a:pt x="135" y="109"/>
                    <a:pt x="135" y="108"/>
                  </a:cubicBezTo>
                  <a:cubicBezTo>
                    <a:pt x="134" y="109"/>
                    <a:pt x="134" y="108"/>
                    <a:pt x="134" y="108"/>
                  </a:cubicBezTo>
                  <a:cubicBezTo>
                    <a:pt x="135" y="108"/>
                    <a:pt x="135" y="107"/>
                    <a:pt x="136" y="107"/>
                  </a:cubicBezTo>
                  <a:cubicBezTo>
                    <a:pt x="136" y="106"/>
                    <a:pt x="135" y="106"/>
                    <a:pt x="135" y="106"/>
                  </a:cubicBezTo>
                  <a:cubicBezTo>
                    <a:pt x="136" y="106"/>
                    <a:pt x="136" y="104"/>
                    <a:pt x="137" y="104"/>
                  </a:cubicBezTo>
                  <a:cubicBezTo>
                    <a:pt x="137" y="103"/>
                    <a:pt x="136" y="103"/>
                    <a:pt x="136" y="102"/>
                  </a:cubicBezTo>
                  <a:cubicBezTo>
                    <a:pt x="137" y="103"/>
                    <a:pt x="137" y="104"/>
                    <a:pt x="138" y="105"/>
                  </a:cubicBezTo>
                  <a:cubicBezTo>
                    <a:pt x="138" y="106"/>
                    <a:pt x="137" y="106"/>
                    <a:pt x="138" y="107"/>
                  </a:cubicBezTo>
                  <a:cubicBezTo>
                    <a:pt x="138" y="108"/>
                    <a:pt x="139" y="107"/>
                    <a:pt x="139" y="106"/>
                  </a:cubicBezTo>
                  <a:cubicBezTo>
                    <a:pt x="141" y="106"/>
                    <a:pt x="140" y="104"/>
                    <a:pt x="141" y="103"/>
                  </a:cubicBezTo>
                  <a:cubicBezTo>
                    <a:pt x="141" y="102"/>
                    <a:pt x="140" y="102"/>
                    <a:pt x="139" y="102"/>
                  </a:cubicBezTo>
                  <a:cubicBezTo>
                    <a:pt x="140" y="101"/>
                    <a:pt x="141" y="103"/>
                    <a:pt x="143" y="103"/>
                  </a:cubicBezTo>
                  <a:cubicBezTo>
                    <a:pt x="142" y="103"/>
                    <a:pt x="142" y="102"/>
                    <a:pt x="141" y="102"/>
                  </a:cubicBezTo>
                  <a:cubicBezTo>
                    <a:pt x="142" y="102"/>
                    <a:pt x="143" y="101"/>
                    <a:pt x="143" y="101"/>
                  </a:cubicBezTo>
                  <a:cubicBezTo>
                    <a:pt x="143" y="100"/>
                    <a:pt x="140" y="102"/>
                    <a:pt x="139" y="101"/>
                  </a:cubicBezTo>
                  <a:cubicBezTo>
                    <a:pt x="140" y="101"/>
                    <a:pt x="141" y="100"/>
                    <a:pt x="142" y="100"/>
                  </a:cubicBezTo>
                  <a:cubicBezTo>
                    <a:pt x="141" y="99"/>
                    <a:pt x="140" y="99"/>
                    <a:pt x="138" y="100"/>
                  </a:cubicBezTo>
                  <a:cubicBezTo>
                    <a:pt x="140" y="99"/>
                    <a:pt x="138" y="98"/>
                    <a:pt x="138" y="98"/>
                  </a:cubicBezTo>
                  <a:cubicBezTo>
                    <a:pt x="139" y="97"/>
                    <a:pt x="138" y="97"/>
                    <a:pt x="137" y="97"/>
                  </a:cubicBezTo>
                  <a:cubicBezTo>
                    <a:pt x="138" y="96"/>
                    <a:pt x="138" y="97"/>
                    <a:pt x="139" y="96"/>
                  </a:cubicBezTo>
                  <a:cubicBezTo>
                    <a:pt x="140" y="96"/>
                    <a:pt x="141" y="95"/>
                    <a:pt x="142" y="94"/>
                  </a:cubicBezTo>
                  <a:cubicBezTo>
                    <a:pt x="141" y="95"/>
                    <a:pt x="140" y="94"/>
                    <a:pt x="139" y="95"/>
                  </a:cubicBezTo>
                  <a:cubicBezTo>
                    <a:pt x="141" y="93"/>
                    <a:pt x="138" y="94"/>
                    <a:pt x="137" y="95"/>
                  </a:cubicBezTo>
                  <a:cubicBezTo>
                    <a:pt x="137" y="93"/>
                    <a:pt x="139" y="93"/>
                    <a:pt x="139" y="92"/>
                  </a:cubicBezTo>
                  <a:cubicBezTo>
                    <a:pt x="137" y="92"/>
                    <a:pt x="141" y="90"/>
                    <a:pt x="138" y="91"/>
                  </a:cubicBezTo>
                  <a:cubicBezTo>
                    <a:pt x="137" y="91"/>
                    <a:pt x="137" y="92"/>
                    <a:pt x="136" y="92"/>
                  </a:cubicBezTo>
                  <a:cubicBezTo>
                    <a:pt x="136" y="92"/>
                    <a:pt x="136" y="91"/>
                    <a:pt x="136" y="91"/>
                  </a:cubicBezTo>
                  <a:cubicBezTo>
                    <a:pt x="136" y="91"/>
                    <a:pt x="135" y="92"/>
                    <a:pt x="134" y="92"/>
                  </a:cubicBezTo>
                  <a:cubicBezTo>
                    <a:pt x="135" y="92"/>
                    <a:pt x="135" y="91"/>
                    <a:pt x="136" y="90"/>
                  </a:cubicBezTo>
                  <a:cubicBezTo>
                    <a:pt x="135" y="91"/>
                    <a:pt x="133" y="90"/>
                    <a:pt x="133" y="89"/>
                  </a:cubicBezTo>
                  <a:cubicBezTo>
                    <a:pt x="132" y="89"/>
                    <a:pt x="132" y="90"/>
                    <a:pt x="131" y="91"/>
                  </a:cubicBezTo>
                  <a:cubicBezTo>
                    <a:pt x="131" y="89"/>
                    <a:pt x="133" y="89"/>
                    <a:pt x="131" y="89"/>
                  </a:cubicBezTo>
                  <a:cubicBezTo>
                    <a:pt x="132" y="89"/>
                    <a:pt x="132" y="88"/>
                    <a:pt x="133" y="88"/>
                  </a:cubicBezTo>
                  <a:cubicBezTo>
                    <a:pt x="132" y="88"/>
                    <a:pt x="131" y="89"/>
                    <a:pt x="130" y="88"/>
                  </a:cubicBezTo>
                  <a:cubicBezTo>
                    <a:pt x="131" y="88"/>
                    <a:pt x="131" y="88"/>
                    <a:pt x="132" y="87"/>
                  </a:cubicBezTo>
                  <a:cubicBezTo>
                    <a:pt x="130" y="87"/>
                    <a:pt x="131" y="85"/>
                    <a:pt x="129" y="86"/>
                  </a:cubicBezTo>
                  <a:cubicBezTo>
                    <a:pt x="130" y="85"/>
                    <a:pt x="132" y="86"/>
                    <a:pt x="132" y="84"/>
                  </a:cubicBezTo>
                  <a:cubicBezTo>
                    <a:pt x="132" y="84"/>
                    <a:pt x="131" y="84"/>
                    <a:pt x="130" y="84"/>
                  </a:cubicBezTo>
                  <a:cubicBezTo>
                    <a:pt x="130" y="84"/>
                    <a:pt x="131" y="83"/>
                    <a:pt x="131" y="83"/>
                  </a:cubicBezTo>
                  <a:cubicBezTo>
                    <a:pt x="130" y="81"/>
                    <a:pt x="127" y="83"/>
                    <a:pt x="125" y="84"/>
                  </a:cubicBezTo>
                  <a:cubicBezTo>
                    <a:pt x="126" y="83"/>
                    <a:pt x="127" y="82"/>
                    <a:pt x="128" y="81"/>
                  </a:cubicBezTo>
                  <a:cubicBezTo>
                    <a:pt x="128" y="81"/>
                    <a:pt x="127" y="81"/>
                    <a:pt x="126" y="81"/>
                  </a:cubicBezTo>
                  <a:cubicBezTo>
                    <a:pt x="127" y="80"/>
                    <a:pt x="127" y="79"/>
                    <a:pt x="125" y="80"/>
                  </a:cubicBezTo>
                  <a:cubicBezTo>
                    <a:pt x="127" y="79"/>
                    <a:pt x="127" y="79"/>
                    <a:pt x="126" y="78"/>
                  </a:cubicBezTo>
                  <a:cubicBezTo>
                    <a:pt x="127" y="79"/>
                    <a:pt x="128" y="79"/>
                    <a:pt x="128" y="78"/>
                  </a:cubicBezTo>
                  <a:cubicBezTo>
                    <a:pt x="128" y="78"/>
                    <a:pt x="127" y="77"/>
                    <a:pt x="126" y="77"/>
                  </a:cubicBezTo>
                  <a:cubicBezTo>
                    <a:pt x="125" y="76"/>
                    <a:pt x="124" y="77"/>
                    <a:pt x="123" y="77"/>
                  </a:cubicBezTo>
                  <a:cubicBezTo>
                    <a:pt x="126" y="76"/>
                    <a:pt x="127" y="77"/>
                    <a:pt x="129" y="78"/>
                  </a:cubicBezTo>
                  <a:cubicBezTo>
                    <a:pt x="128" y="78"/>
                    <a:pt x="128" y="80"/>
                    <a:pt x="129" y="80"/>
                  </a:cubicBezTo>
                  <a:cubicBezTo>
                    <a:pt x="130" y="80"/>
                    <a:pt x="133" y="80"/>
                    <a:pt x="134" y="79"/>
                  </a:cubicBezTo>
                  <a:cubicBezTo>
                    <a:pt x="136" y="78"/>
                    <a:pt x="134" y="77"/>
                    <a:pt x="133" y="77"/>
                  </a:cubicBezTo>
                  <a:cubicBezTo>
                    <a:pt x="132" y="76"/>
                    <a:pt x="133" y="75"/>
                    <a:pt x="132" y="74"/>
                  </a:cubicBezTo>
                  <a:cubicBezTo>
                    <a:pt x="134" y="74"/>
                    <a:pt x="135" y="76"/>
                    <a:pt x="137" y="75"/>
                  </a:cubicBezTo>
                  <a:cubicBezTo>
                    <a:pt x="136" y="74"/>
                    <a:pt x="136" y="74"/>
                    <a:pt x="136" y="74"/>
                  </a:cubicBezTo>
                  <a:cubicBezTo>
                    <a:pt x="137" y="74"/>
                    <a:pt x="137" y="74"/>
                    <a:pt x="138" y="74"/>
                  </a:cubicBezTo>
                  <a:cubicBezTo>
                    <a:pt x="137" y="73"/>
                    <a:pt x="136" y="73"/>
                    <a:pt x="135" y="73"/>
                  </a:cubicBezTo>
                  <a:cubicBezTo>
                    <a:pt x="137" y="72"/>
                    <a:pt x="141" y="74"/>
                    <a:pt x="140" y="72"/>
                  </a:cubicBezTo>
                  <a:cubicBezTo>
                    <a:pt x="141" y="72"/>
                    <a:pt x="141" y="72"/>
                    <a:pt x="142" y="72"/>
                  </a:cubicBezTo>
                  <a:cubicBezTo>
                    <a:pt x="140" y="73"/>
                    <a:pt x="141" y="75"/>
                    <a:pt x="143" y="74"/>
                  </a:cubicBezTo>
                  <a:cubicBezTo>
                    <a:pt x="143" y="75"/>
                    <a:pt x="142" y="76"/>
                    <a:pt x="142" y="76"/>
                  </a:cubicBezTo>
                  <a:cubicBezTo>
                    <a:pt x="143" y="77"/>
                    <a:pt x="144" y="76"/>
                    <a:pt x="145" y="76"/>
                  </a:cubicBezTo>
                  <a:cubicBezTo>
                    <a:pt x="142" y="76"/>
                    <a:pt x="145" y="78"/>
                    <a:pt x="147" y="77"/>
                  </a:cubicBezTo>
                  <a:cubicBezTo>
                    <a:pt x="148" y="77"/>
                    <a:pt x="150" y="76"/>
                    <a:pt x="151" y="75"/>
                  </a:cubicBezTo>
                  <a:cubicBezTo>
                    <a:pt x="150" y="76"/>
                    <a:pt x="144" y="77"/>
                    <a:pt x="145" y="79"/>
                  </a:cubicBezTo>
                  <a:cubicBezTo>
                    <a:pt x="148" y="78"/>
                    <a:pt x="151" y="79"/>
                    <a:pt x="153" y="78"/>
                  </a:cubicBezTo>
                  <a:cubicBezTo>
                    <a:pt x="156" y="77"/>
                    <a:pt x="157" y="75"/>
                    <a:pt x="160" y="75"/>
                  </a:cubicBezTo>
                  <a:cubicBezTo>
                    <a:pt x="158" y="76"/>
                    <a:pt x="154" y="76"/>
                    <a:pt x="154" y="79"/>
                  </a:cubicBezTo>
                  <a:cubicBezTo>
                    <a:pt x="152" y="79"/>
                    <a:pt x="147" y="79"/>
                    <a:pt x="147" y="82"/>
                  </a:cubicBezTo>
                  <a:cubicBezTo>
                    <a:pt x="148" y="82"/>
                    <a:pt x="150" y="81"/>
                    <a:pt x="152" y="81"/>
                  </a:cubicBezTo>
                  <a:cubicBezTo>
                    <a:pt x="150" y="82"/>
                    <a:pt x="149" y="83"/>
                    <a:pt x="148" y="82"/>
                  </a:cubicBezTo>
                  <a:cubicBezTo>
                    <a:pt x="149" y="84"/>
                    <a:pt x="150" y="83"/>
                    <a:pt x="152" y="82"/>
                  </a:cubicBezTo>
                  <a:cubicBezTo>
                    <a:pt x="151" y="82"/>
                    <a:pt x="147" y="84"/>
                    <a:pt x="148" y="85"/>
                  </a:cubicBezTo>
                  <a:cubicBezTo>
                    <a:pt x="148" y="86"/>
                    <a:pt x="152" y="84"/>
                    <a:pt x="153" y="84"/>
                  </a:cubicBezTo>
                  <a:cubicBezTo>
                    <a:pt x="151" y="84"/>
                    <a:pt x="150" y="85"/>
                    <a:pt x="149" y="86"/>
                  </a:cubicBezTo>
                  <a:cubicBezTo>
                    <a:pt x="151" y="86"/>
                    <a:pt x="148" y="88"/>
                    <a:pt x="151" y="87"/>
                  </a:cubicBezTo>
                  <a:cubicBezTo>
                    <a:pt x="152" y="87"/>
                    <a:pt x="153" y="86"/>
                    <a:pt x="154" y="85"/>
                  </a:cubicBezTo>
                  <a:cubicBezTo>
                    <a:pt x="153" y="85"/>
                    <a:pt x="153" y="86"/>
                    <a:pt x="152" y="87"/>
                  </a:cubicBezTo>
                  <a:cubicBezTo>
                    <a:pt x="153" y="87"/>
                    <a:pt x="154" y="87"/>
                    <a:pt x="154" y="87"/>
                  </a:cubicBezTo>
                  <a:cubicBezTo>
                    <a:pt x="153" y="87"/>
                    <a:pt x="153" y="88"/>
                    <a:pt x="153" y="89"/>
                  </a:cubicBezTo>
                  <a:cubicBezTo>
                    <a:pt x="154" y="88"/>
                    <a:pt x="155" y="88"/>
                    <a:pt x="156" y="87"/>
                  </a:cubicBezTo>
                  <a:cubicBezTo>
                    <a:pt x="154" y="89"/>
                    <a:pt x="158" y="88"/>
                    <a:pt x="155" y="89"/>
                  </a:cubicBezTo>
                  <a:cubicBezTo>
                    <a:pt x="156" y="89"/>
                    <a:pt x="157" y="90"/>
                    <a:pt x="157" y="90"/>
                  </a:cubicBezTo>
                  <a:cubicBezTo>
                    <a:pt x="158" y="89"/>
                    <a:pt x="159" y="89"/>
                    <a:pt x="160" y="88"/>
                  </a:cubicBezTo>
                  <a:cubicBezTo>
                    <a:pt x="160" y="87"/>
                    <a:pt x="161" y="87"/>
                    <a:pt x="161" y="86"/>
                  </a:cubicBezTo>
                  <a:cubicBezTo>
                    <a:pt x="161" y="85"/>
                    <a:pt x="160" y="84"/>
                    <a:pt x="162" y="85"/>
                  </a:cubicBezTo>
                  <a:cubicBezTo>
                    <a:pt x="161" y="84"/>
                    <a:pt x="161" y="84"/>
                    <a:pt x="161" y="84"/>
                  </a:cubicBezTo>
                  <a:cubicBezTo>
                    <a:pt x="161" y="84"/>
                    <a:pt x="162" y="83"/>
                    <a:pt x="163" y="83"/>
                  </a:cubicBezTo>
                  <a:cubicBezTo>
                    <a:pt x="162" y="83"/>
                    <a:pt x="162" y="82"/>
                    <a:pt x="161" y="82"/>
                  </a:cubicBezTo>
                  <a:cubicBezTo>
                    <a:pt x="162" y="82"/>
                    <a:pt x="164" y="82"/>
                    <a:pt x="163" y="80"/>
                  </a:cubicBezTo>
                  <a:cubicBezTo>
                    <a:pt x="164" y="81"/>
                    <a:pt x="167" y="85"/>
                    <a:pt x="167" y="81"/>
                  </a:cubicBezTo>
                  <a:cubicBezTo>
                    <a:pt x="167" y="83"/>
                    <a:pt x="168" y="83"/>
                    <a:pt x="169" y="82"/>
                  </a:cubicBezTo>
                  <a:cubicBezTo>
                    <a:pt x="169" y="82"/>
                    <a:pt x="168" y="82"/>
                    <a:pt x="168" y="82"/>
                  </a:cubicBezTo>
                  <a:cubicBezTo>
                    <a:pt x="169" y="82"/>
                    <a:pt x="169" y="81"/>
                    <a:pt x="169" y="80"/>
                  </a:cubicBezTo>
                  <a:cubicBezTo>
                    <a:pt x="169" y="81"/>
                    <a:pt x="174" y="80"/>
                    <a:pt x="172" y="79"/>
                  </a:cubicBezTo>
                  <a:cubicBezTo>
                    <a:pt x="172" y="79"/>
                    <a:pt x="170" y="79"/>
                    <a:pt x="170" y="77"/>
                  </a:cubicBezTo>
                  <a:cubicBezTo>
                    <a:pt x="171" y="79"/>
                    <a:pt x="174" y="78"/>
                    <a:pt x="176" y="78"/>
                  </a:cubicBezTo>
                  <a:cubicBezTo>
                    <a:pt x="176" y="76"/>
                    <a:pt x="171" y="78"/>
                    <a:pt x="171" y="75"/>
                  </a:cubicBezTo>
                  <a:cubicBezTo>
                    <a:pt x="172" y="77"/>
                    <a:pt x="174" y="76"/>
                    <a:pt x="175" y="76"/>
                  </a:cubicBezTo>
                  <a:cubicBezTo>
                    <a:pt x="175" y="75"/>
                    <a:pt x="175" y="74"/>
                    <a:pt x="174" y="75"/>
                  </a:cubicBezTo>
                  <a:cubicBezTo>
                    <a:pt x="175" y="74"/>
                    <a:pt x="176" y="75"/>
                    <a:pt x="177" y="75"/>
                  </a:cubicBezTo>
                  <a:cubicBezTo>
                    <a:pt x="179" y="76"/>
                    <a:pt x="181" y="75"/>
                    <a:pt x="182" y="75"/>
                  </a:cubicBezTo>
                  <a:cubicBezTo>
                    <a:pt x="181" y="74"/>
                    <a:pt x="180" y="74"/>
                    <a:pt x="179" y="74"/>
                  </a:cubicBezTo>
                  <a:cubicBezTo>
                    <a:pt x="180" y="74"/>
                    <a:pt x="181" y="74"/>
                    <a:pt x="182" y="74"/>
                  </a:cubicBezTo>
                  <a:cubicBezTo>
                    <a:pt x="182" y="72"/>
                    <a:pt x="180" y="72"/>
                    <a:pt x="179" y="72"/>
                  </a:cubicBezTo>
                  <a:cubicBezTo>
                    <a:pt x="180" y="72"/>
                    <a:pt x="181" y="71"/>
                    <a:pt x="182" y="72"/>
                  </a:cubicBezTo>
                  <a:cubicBezTo>
                    <a:pt x="183" y="73"/>
                    <a:pt x="183" y="73"/>
                    <a:pt x="185" y="73"/>
                  </a:cubicBezTo>
                  <a:cubicBezTo>
                    <a:pt x="187" y="72"/>
                    <a:pt x="185" y="70"/>
                    <a:pt x="184" y="70"/>
                  </a:cubicBezTo>
                  <a:cubicBezTo>
                    <a:pt x="186" y="69"/>
                    <a:pt x="182" y="69"/>
                    <a:pt x="182" y="70"/>
                  </a:cubicBezTo>
                  <a:cubicBezTo>
                    <a:pt x="182" y="69"/>
                    <a:pt x="183" y="69"/>
                    <a:pt x="184" y="69"/>
                  </a:cubicBezTo>
                  <a:cubicBezTo>
                    <a:pt x="183" y="68"/>
                    <a:pt x="182" y="69"/>
                    <a:pt x="182" y="69"/>
                  </a:cubicBezTo>
                  <a:cubicBezTo>
                    <a:pt x="183" y="68"/>
                    <a:pt x="181" y="68"/>
                    <a:pt x="180" y="68"/>
                  </a:cubicBezTo>
                  <a:cubicBezTo>
                    <a:pt x="179" y="69"/>
                    <a:pt x="178" y="69"/>
                    <a:pt x="178" y="71"/>
                  </a:cubicBezTo>
                  <a:cubicBezTo>
                    <a:pt x="178" y="70"/>
                    <a:pt x="178" y="69"/>
                    <a:pt x="177" y="69"/>
                  </a:cubicBezTo>
                  <a:cubicBezTo>
                    <a:pt x="175" y="69"/>
                    <a:pt x="175" y="72"/>
                    <a:pt x="173" y="72"/>
                  </a:cubicBezTo>
                  <a:cubicBezTo>
                    <a:pt x="174" y="71"/>
                    <a:pt x="175" y="70"/>
                    <a:pt x="175" y="69"/>
                  </a:cubicBezTo>
                  <a:cubicBezTo>
                    <a:pt x="173" y="68"/>
                    <a:pt x="171" y="70"/>
                    <a:pt x="170" y="71"/>
                  </a:cubicBezTo>
                  <a:cubicBezTo>
                    <a:pt x="171" y="69"/>
                    <a:pt x="168" y="70"/>
                    <a:pt x="167" y="70"/>
                  </a:cubicBezTo>
                  <a:cubicBezTo>
                    <a:pt x="168" y="70"/>
                    <a:pt x="171" y="69"/>
                    <a:pt x="172" y="69"/>
                  </a:cubicBezTo>
                  <a:cubicBezTo>
                    <a:pt x="173" y="68"/>
                    <a:pt x="173" y="67"/>
                    <a:pt x="174" y="67"/>
                  </a:cubicBezTo>
                  <a:cubicBezTo>
                    <a:pt x="175" y="66"/>
                    <a:pt x="176" y="66"/>
                    <a:pt x="176" y="65"/>
                  </a:cubicBezTo>
                  <a:cubicBezTo>
                    <a:pt x="175" y="64"/>
                    <a:pt x="171" y="67"/>
                    <a:pt x="169" y="68"/>
                  </a:cubicBezTo>
                  <a:cubicBezTo>
                    <a:pt x="170" y="67"/>
                    <a:pt x="171" y="67"/>
                    <a:pt x="172" y="66"/>
                  </a:cubicBezTo>
                  <a:cubicBezTo>
                    <a:pt x="170" y="64"/>
                    <a:pt x="164" y="67"/>
                    <a:pt x="161" y="68"/>
                  </a:cubicBezTo>
                  <a:cubicBezTo>
                    <a:pt x="162" y="66"/>
                    <a:pt x="166" y="66"/>
                    <a:pt x="168" y="66"/>
                  </a:cubicBezTo>
                  <a:cubicBezTo>
                    <a:pt x="166" y="65"/>
                    <a:pt x="164" y="66"/>
                    <a:pt x="162" y="66"/>
                  </a:cubicBezTo>
                  <a:cubicBezTo>
                    <a:pt x="163" y="66"/>
                    <a:pt x="165" y="66"/>
                    <a:pt x="166" y="65"/>
                  </a:cubicBezTo>
                  <a:cubicBezTo>
                    <a:pt x="165" y="65"/>
                    <a:pt x="164" y="65"/>
                    <a:pt x="163" y="65"/>
                  </a:cubicBezTo>
                  <a:cubicBezTo>
                    <a:pt x="165" y="65"/>
                    <a:pt x="166" y="65"/>
                    <a:pt x="168" y="65"/>
                  </a:cubicBezTo>
                  <a:cubicBezTo>
                    <a:pt x="170" y="65"/>
                    <a:pt x="169" y="63"/>
                    <a:pt x="167" y="64"/>
                  </a:cubicBezTo>
                  <a:cubicBezTo>
                    <a:pt x="168" y="63"/>
                    <a:pt x="169" y="63"/>
                    <a:pt x="170" y="62"/>
                  </a:cubicBezTo>
                  <a:cubicBezTo>
                    <a:pt x="169" y="62"/>
                    <a:pt x="169" y="62"/>
                    <a:pt x="169" y="61"/>
                  </a:cubicBezTo>
                  <a:cubicBezTo>
                    <a:pt x="168" y="61"/>
                    <a:pt x="167" y="61"/>
                    <a:pt x="166" y="61"/>
                  </a:cubicBezTo>
                  <a:cubicBezTo>
                    <a:pt x="167" y="61"/>
                    <a:pt x="167" y="61"/>
                    <a:pt x="168" y="61"/>
                  </a:cubicBezTo>
                  <a:cubicBezTo>
                    <a:pt x="168" y="59"/>
                    <a:pt x="166" y="60"/>
                    <a:pt x="165" y="61"/>
                  </a:cubicBezTo>
                  <a:cubicBezTo>
                    <a:pt x="165" y="59"/>
                    <a:pt x="163" y="61"/>
                    <a:pt x="162" y="62"/>
                  </a:cubicBezTo>
                  <a:cubicBezTo>
                    <a:pt x="162" y="60"/>
                    <a:pt x="165" y="58"/>
                    <a:pt x="167" y="58"/>
                  </a:cubicBezTo>
                  <a:cubicBezTo>
                    <a:pt x="165" y="56"/>
                    <a:pt x="160" y="59"/>
                    <a:pt x="160" y="62"/>
                  </a:cubicBezTo>
                  <a:cubicBezTo>
                    <a:pt x="159" y="61"/>
                    <a:pt x="160" y="59"/>
                    <a:pt x="161" y="59"/>
                  </a:cubicBezTo>
                  <a:cubicBezTo>
                    <a:pt x="159" y="57"/>
                    <a:pt x="156" y="61"/>
                    <a:pt x="155" y="62"/>
                  </a:cubicBezTo>
                  <a:cubicBezTo>
                    <a:pt x="156" y="59"/>
                    <a:pt x="159" y="58"/>
                    <a:pt x="159" y="56"/>
                  </a:cubicBezTo>
                  <a:cubicBezTo>
                    <a:pt x="158" y="58"/>
                    <a:pt x="153" y="60"/>
                    <a:pt x="151" y="59"/>
                  </a:cubicBezTo>
                  <a:cubicBezTo>
                    <a:pt x="153" y="59"/>
                    <a:pt x="154" y="58"/>
                    <a:pt x="156" y="58"/>
                  </a:cubicBezTo>
                  <a:cubicBezTo>
                    <a:pt x="155" y="57"/>
                    <a:pt x="154" y="57"/>
                    <a:pt x="156" y="57"/>
                  </a:cubicBezTo>
                  <a:cubicBezTo>
                    <a:pt x="155" y="56"/>
                    <a:pt x="153" y="56"/>
                    <a:pt x="153" y="58"/>
                  </a:cubicBezTo>
                  <a:cubicBezTo>
                    <a:pt x="154" y="56"/>
                    <a:pt x="152" y="57"/>
                    <a:pt x="151" y="57"/>
                  </a:cubicBezTo>
                  <a:cubicBezTo>
                    <a:pt x="152" y="57"/>
                    <a:pt x="152" y="56"/>
                    <a:pt x="153" y="55"/>
                  </a:cubicBezTo>
                  <a:cubicBezTo>
                    <a:pt x="152" y="55"/>
                    <a:pt x="151" y="55"/>
                    <a:pt x="150" y="55"/>
                  </a:cubicBezTo>
                  <a:cubicBezTo>
                    <a:pt x="149" y="56"/>
                    <a:pt x="148" y="57"/>
                    <a:pt x="147" y="56"/>
                  </a:cubicBezTo>
                  <a:cubicBezTo>
                    <a:pt x="148" y="57"/>
                    <a:pt x="149" y="55"/>
                    <a:pt x="151" y="55"/>
                  </a:cubicBezTo>
                  <a:cubicBezTo>
                    <a:pt x="150" y="54"/>
                    <a:pt x="148" y="54"/>
                    <a:pt x="147" y="55"/>
                  </a:cubicBezTo>
                  <a:cubicBezTo>
                    <a:pt x="149" y="54"/>
                    <a:pt x="146" y="55"/>
                    <a:pt x="146" y="55"/>
                  </a:cubicBezTo>
                  <a:cubicBezTo>
                    <a:pt x="149" y="53"/>
                    <a:pt x="152" y="54"/>
                    <a:pt x="155" y="54"/>
                  </a:cubicBezTo>
                  <a:cubicBezTo>
                    <a:pt x="153" y="53"/>
                    <a:pt x="152" y="54"/>
                    <a:pt x="150" y="54"/>
                  </a:cubicBezTo>
                  <a:cubicBezTo>
                    <a:pt x="149" y="53"/>
                    <a:pt x="149" y="52"/>
                    <a:pt x="148" y="54"/>
                  </a:cubicBezTo>
                  <a:cubicBezTo>
                    <a:pt x="148" y="53"/>
                    <a:pt x="148" y="53"/>
                    <a:pt x="149" y="53"/>
                  </a:cubicBezTo>
                  <a:cubicBezTo>
                    <a:pt x="147" y="52"/>
                    <a:pt x="146" y="53"/>
                    <a:pt x="145" y="54"/>
                  </a:cubicBezTo>
                  <a:cubicBezTo>
                    <a:pt x="145" y="54"/>
                    <a:pt x="146" y="53"/>
                    <a:pt x="146" y="53"/>
                  </a:cubicBezTo>
                  <a:cubicBezTo>
                    <a:pt x="144" y="52"/>
                    <a:pt x="143" y="52"/>
                    <a:pt x="141" y="52"/>
                  </a:cubicBezTo>
                  <a:cubicBezTo>
                    <a:pt x="143" y="52"/>
                    <a:pt x="140" y="52"/>
                    <a:pt x="140" y="52"/>
                  </a:cubicBezTo>
                  <a:cubicBezTo>
                    <a:pt x="141" y="51"/>
                    <a:pt x="144" y="51"/>
                    <a:pt x="146" y="51"/>
                  </a:cubicBezTo>
                  <a:cubicBezTo>
                    <a:pt x="145" y="50"/>
                    <a:pt x="143" y="50"/>
                    <a:pt x="142" y="50"/>
                  </a:cubicBezTo>
                  <a:cubicBezTo>
                    <a:pt x="140" y="50"/>
                    <a:pt x="139" y="50"/>
                    <a:pt x="138" y="50"/>
                  </a:cubicBezTo>
                  <a:cubicBezTo>
                    <a:pt x="139" y="50"/>
                    <a:pt x="139" y="49"/>
                    <a:pt x="137" y="49"/>
                  </a:cubicBezTo>
                  <a:cubicBezTo>
                    <a:pt x="139" y="49"/>
                    <a:pt x="141" y="50"/>
                    <a:pt x="143" y="50"/>
                  </a:cubicBezTo>
                  <a:cubicBezTo>
                    <a:pt x="144" y="50"/>
                    <a:pt x="146" y="50"/>
                    <a:pt x="148" y="50"/>
                  </a:cubicBezTo>
                  <a:cubicBezTo>
                    <a:pt x="147" y="49"/>
                    <a:pt x="146" y="49"/>
                    <a:pt x="145" y="49"/>
                  </a:cubicBezTo>
                  <a:cubicBezTo>
                    <a:pt x="146" y="49"/>
                    <a:pt x="147" y="49"/>
                    <a:pt x="148" y="49"/>
                  </a:cubicBezTo>
                  <a:cubicBezTo>
                    <a:pt x="147" y="48"/>
                    <a:pt x="146" y="48"/>
                    <a:pt x="145" y="48"/>
                  </a:cubicBezTo>
                  <a:cubicBezTo>
                    <a:pt x="147" y="47"/>
                    <a:pt x="149" y="48"/>
                    <a:pt x="151" y="48"/>
                  </a:cubicBezTo>
                  <a:cubicBezTo>
                    <a:pt x="149" y="46"/>
                    <a:pt x="144" y="45"/>
                    <a:pt x="142" y="48"/>
                  </a:cubicBezTo>
                  <a:cubicBezTo>
                    <a:pt x="143" y="47"/>
                    <a:pt x="143" y="46"/>
                    <a:pt x="141" y="47"/>
                  </a:cubicBezTo>
                  <a:cubicBezTo>
                    <a:pt x="143" y="47"/>
                    <a:pt x="144" y="47"/>
                    <a:pt x="146" y="46"/>
                  </a:cubicBezTo>
                  <a:cubicBezTo>
                    <a:pt x="145" y="46"/>
                    <a:pt x="144" y="46"/>
                    <a:pt x="144" y="46"/>
                  </a:cubicBezTo>
                  <a:cubicBezTo>
                    <a:pt x="146" y="45"/>
                    <a:pt x="147" y="46"/>
                    <a:pt x="149" y="46"/>
                  </a:cubicBezTo>
                  <a:cubicBezTo>
                    <a:pt x="148" y="44"/>
                    <a:pt x="144" y="44"/>
                    <a:pt x="142" y="45"/>
                  </a:cubicBezTo>
                  <a:cubicBezTo>
                    <a:pt x="144" y="43"/>
                    <a:pt x="149" y="44"/>
                    <a:pt x="151" y="45"/>
                  </a:cubicBezTo>
                  <a:cubicBezTo>
                    <a:pt x="153" y="46"/>
                    <a:pt x="155" y="46"/>
                    <a:pt x="156" y="46"/>
                  </a:cubicBezTo>
                  <a:cubicBezTo>
                    <a:pt x="157" y="46"/>
                    <a:pt x="162" y="47"/>
                    <a:pt x="160" y="44"/>
                  </a:cubicBezTo>
                  <a:cubicBezTo>
                    <a:pt x="158" y="42"/>
                    <a:pt x="153" y="43"/>
                    <a:pt x="150" y="42"/>
                  </a:cubicBezTo>
                  <a:cubicBezTo>
                    <a:pt x="148" y="42"/>
                    <a:pt x="147" y="42"/>
                    <a:pt x="145" y="42"/>
                  </a:cubicBezTo>
                  <a:cubicBezTo>
                    <a:pt x="142" y="43"/>
                    <a:pt x="140" y="42"/>
                    <a:pt x="137" y="42"/>
                  </a:cubicBezTo>
                  <a:cubicBezTo>
                    <a:pt x="139" y="42"/>
                    <a:pt x="142" y="42"/>
                    <a:pt x="145" y="42"/>
                  </a:cubicBezTo>
                  <a:cubicBezTo>
                    <a:pt x="148" y="42"/>
                    <a:pt x="150" y="41"/>
                    <a:pt x="153" y="40"/>
                  </a:cubicBezTo>
                  <a:cubicBezTo>
                    <a:pt x="154" y="40"/>
                    <a:pt x="161" y="41"/>
                    <a:pt x="161" y="39"/>
                  </a:cubicBezTo>
                  <a:cubicBezTo>
                    <a:pt x="161" y="38"/>
                    <a:pt x="160" y="35"/>
                    <a:pt x="158" y="35"/>
                  </a:cubicBezTo>
                  <a:cubicBezTo>
                    <a:pt x="156" y="34"/>
                    <a:pt x="153" y="37"/>
                    <a:pt x="151" y="38"/>
                  </a:cubicBezTo>
                  <a:cubicBezTo>
                    <a:pt x="149" y="39"/>
                    <a:pt x="147" y="38"/>
                    <a:pt x="145" y="39"/>
                  </a:cubicBezTo>
                  <a:cubicBezTo>
                    <a:pt x="144" y="40"/>
                    <a:pt x="143" y="40"/>
                    <a:pt x="142" y="40"/>
                  </a:cubicBezTo>
                  <a:cubicBezTo>
                    <a:pt x="140" y="40"/>
                    <a:pt x="139" y="41"/>
                    <a:pt x="138" y="41"/>
                  </a:cubicBezTo>
                  <a:cubicBezTo>
                    <a:pt x="141" y="38"/>
                    <a:pt x="147" y="40"/>
                    <a:pt x="151" y="36"/>
                  </a:cubicBezTo>
                  <a:cubicBezTo>
                    <a:pt x="150" y="35"/>
                    <a:pt x="146" y="36"/>
                    <a:pt x="144" y="36"/>
                  </a:cubicBezTo>
                  <a:cubicBezTo>
                    <a:pt x="143" y="37"/>
                    <a:pt x="142" y="38"/>
                    <a:pt x="141" y="38"/>
                  </a:cubicBezTo>
                  <a:cubicBezTo>
                    <a:pt x="139" y="38"/>
                    <a:pt x="138" y="39"/>
                    <a:pt x="136" y="39"/>
                  </a:cubicBezTo>
                  <a:cubicBezTo>
                    <a:pt x="138" y="38"/>
                    <a:pt x="140" y="38"/>
                    <a:pt x="142" y="38"/>
                  </a:cubicBezTo>
                  <a:cubicBezTo>
                    <a:pt x="141" y="37"/>
                    <a:pt x="141" y="37"/>
                    <a:pt x="140" y="37"/>
                  </a:cubicBezTo>
                  <a:cubicBezTo>
                    <a:pt x="143" y="36"/>
                    <a:pt x="147" y="35"/>
                    <a:pt x="151" y="35"/>
                  </a:cubicBezTo>
                  <a:cubicBezTo>
                    <a:pt x="152" y="34"/>
                    <a:pt x="154" y="33"/>
                    <a:pt x="155" y="33"/>
                  </a:cubicBezTo>
                  <a:cubicBezTo>
                    <a:pt x="156" y="33"/>
                    <a:pt x="158" y="33"/>
                    <a:pt x="157" y="32"/>
                  </a:cubicBezTo>
                  <a:cubicBezTo>
                    <a:pt x="155" y="31"/>
                    <a:pt x="151" y="30"/>
                    <a:pt x="149" y="30"/>
                  </a:cubicBezTo>
                  <a:cubicBezTo>
                    <a:pt x="147" y="30"/>
                    <a:pt x="146" y="31"/>
                    <a:pt x="144" y="31"/>
                  </a:cubicBezTo>
                  <a:cubicBezTo>
                    <a:pt x="143" y="31"/>
                    <a:pt x="143" y="31"/>
                    <a:pt x="142" y="32"/>
                  </a:cubicBezTo>
                  <a:cubicBezTo>
                    <a:pt x="141" y="32"/>
                    <a:pt x="142" y="33"/>
                    <a:pt x="141" y="33"/>
                  </a:cubicBezTo>
                  <a:cubicBezTo>
                    <a:pt x="141" y="30"/>
                    <a:pt x="146" y="31"/>
                    <a:pt x="148" y="30"/>
                  </a:cubicBezTo>
                  <a:cubicBezTo>
                    <a:pt x="146" y="28"/>
                    <a:pt x="141" y="30"/>
                    <a:pt x="139" y="31"/>
                  </a:cubicBezTo>
                  <a:cubicBezTo>
                    <a:pt x="136" y="32"/>
                    <a:pt x="133" y="36"/>
                    <a:pt x="129" y="37"/>
                  </a:cubicBezTo>
                  <a:cubicBezTo>
                    <a:pt x="132" y="36"/>
                    <a:pt x="133" y="34"/>
                    <a:pt x="135" y="33"/>
                  </a:cubicBezTo>
                  <a:cubicBezTo>
                    <a:pt x="133" y="31"/>
                    <a:pt x="131" y="34"/>
                    <a:pt x="129" y="35"/>
                  </a:cubicBezTo>
                  <a:cubicBezTo>
                    <a:pt x="130" y="34"/>
                    <a:pt x="130" y="34"/>
                    <a:pt x="129" y="34"/>
                  </a:cubicBezTo>
                  <a:cubicBezTo>
                    <a:pt x="130" y="33"/>
                    <a:pt x="132" y="31"/>
                    <a:pt x="134" y="32"/>
                  </a:cubicBezTo>
                  <a:cubicBezTo>
                    <a:pt x="135" y="32"/>
                    <a:pt x="136" y="31"/>
                    <a:pt x="138" y="31"/>
                  </a:cubicBezTo>
                  <a:cubicBezTo>
                    <a:pt x="139" y="30"/>
                    <a:pt x="143" y="29"/>
                    <a:pt x="144" y="28"/>
                  </a:cubicBezTo>
                  <a:cubicBezTo>
                    <a:pt x="145" y="25"/>
                    <a:pt x="138" y="28"/>
                    <a:pt x="137" y="29"/>
                  </a:cubicBezTo>
                  <a:cubicBezTo>
                    <a:pt x="135" y="29"/>
                    <a:pt x="133" y="29"/>
                    <a:pt x="131" y="30"/>
                  </a:cubicBezTo>
                  <a:cubicBezTo>
                    <a:pt x="129" y="30"/>
                    <a:pt x="127" y="31"/>
                    <a:pt x="125" y="31"/>
                  </a:cubicBezTo>
                  <a:cubicBezTo>
                    <a:pt x="127" y="31"/>
                    <a:pt x="128" y="30"/>
                    <a:pt x="130" y="30"/>
                  </a:cubicBezTo>
                  <a:cubicBezTo>
                    <a:pt x="129" y="29"/>
                    <a:pt x="127" y="29"/>
                    <a:pt x="126" y="29"/>
                  </a:cubicBezTo>
                  <a:cubicBezTo>
                    <a:pt x="129" y="29"/>
                    <a:pt x="133" y="26"/>
                    <a:pt x="136" y="27"/>
                  </a:cubicBezTo>
                  <a:cubicBezTo>
                    <a:pt x="137" y="27"/>
                    <a:pt x="140" y="26"/>
                    <a:pt x="141" y="25"/>
                  </a:cubicBezTo>
                  <a:cubicBezTo>
                    <a:pt x="142" y="22"/>
                    <a:pt x="135" y="21"/>
                    <a:pt x="133" y="22"/>
                  </a:cubicBezTo>
                  <a:cubicBezTo>
                    <a:pt x="129" y="23"/>
                    <a:pt x="127" y="26"/>
                    <a:pt x="123" y="27"/>
                  </a:cubicBezTo>
                  <a:cubicBezTo>
                    <a:pt x="124" y="27"/>
                    <a:pt x="125" y="25"/>
                    <a:pt x="127" y="25"/>
                  </a:cubicBezTo>
                  <a:cubicBezTo>
                    <a:pt x="124" y="23"/>
                    <a:pt x="122" y="27"/>
                    <a:pt x="120" y="27"/>
                  </a:cubicBezTo>
                  <a:cubicBezTo>
                    <a:pt x="121" y="27"/>
                    <a:pt x="123" y="25"/>
                    <a:pt x="125" y="24"/>
                  </a:cubicBezTo>
                  <a:cubicBezTo>
                    <a:pt x="122" y="25"/>
                    <a:pt x="125" y="23"/>
                    <a:pt x="125" y="22"/>
                  </a:cubicBezTo>
                  <a:cubicBezTo>
                    <a:pt x="123" y="21"/>
                    <a:pt x="120" y="25"/>
                    <a:pt x="118" y="26"/>
                  </a:cubicBezTo>
                  <a:cubicBezTo>
                    <a:pt x="119" y="25"/>
                    <a:pt x="120" y="24"/>
                    <a:pt x="121" y="23"/>
                  </a:cubicBezTo>
                  <a:cubicBezTo>
                    <a:pt x="120" y="23"/>
                    <a:pt x="119" y="23"/>
                    <a:pt x="119" y="24"/>
                  </a:cubicBezTo>
                  <a:cubicBezTo>
                    <a:pt x="121" y="23"/>
                    <a:pt x="124" y="21"/>
                    <a:pt x="126" y="21"/>
                  </a:cubicBezTo>
                  <a:cubicBezTo>
                    <a:pt x="124" y="19"/>
                    <a:pt x="122" y="21"/>
                    <a:pt x="121" y="22"/>
                  </a:cubicBezTo>
                  <a:cubicBezTo>
                    <a:pt x="121" y="22"/>
                    <a:pt x="121" y="21"/>
                    <a:pt x="122" y="21"/>
                  </a:cubicBezTo>
                  <a:cubicBezTo>
                    <a:pt x="121" y="20"/>
                    <a:pt x="118" y="21"/>
                    <a:pt x="117" y="22"/>
                  </a:cubicBezTo>
                  <a:cubicBezTo>
                    <a:pt x="117" y="22"/>
                    <a:pt x="116" y="23"/>
                    <a:pt x="116" y="24"/>
                  </a:cubicBezTo>
                  <a:cubicBezTo>
                    <a:pt x="115" y="25"/>
                    <a:pt x="113" y="25"/>
                    <a:pt x="112" y="26"/>
                  </a:cubicBezTo>
                  <a:cubicBezTo>
                    <a:pt x="113" y="25"/>
                    <a:pt x="114" y="25"/>
                    <a:pt x="115" y="24"/>
                  </a:cubicBezTo>
                  <a:cubicBezTo>
                    <a:pt x="116" y="24"/>
                    <a:pt x="114" y="22"/>
                    <a:pt x="113" y="23"/>
                  </a:cubicBezTo>
                  <a:cubicBezTo>
                    <a:pt x="115" y="22"/>
                    <a:pt x="116" y="22"/>
                    <a:pt x="118" y="22"/>
                  </a:cubicBezTo>
                  <a:cubicBezTo>
                    <a:pt x="116" y="21"/>
                    <a:pt x="113" y="22"/>
                    <a:pt x="112" y="23"/>
                  </a:cubicBezTo>
                  <a:cubicBezTo>
                    <a:pt x="113" y="22"/>
                    <a:pt x="114" y="22"/>
                    <a:pt x="116" y="21"/>
                  </a:cubicBezTo>
                  <a:cubicBezTo>
                    <a:pt x="115" y="21"/>
                    <a:pt x="114" y="21"/>
                    <a:pt x="113" y="21"/>
                  </a:cubicBezTo>
                  <a:cubicBezTo>
                    <a:pt x="115" y="21"/>
                    <a:pt x="118" y="20"/>
                    <a:pt x="120" y="20"/>
                  </a:cubicBezTo>
                  <a:cubicBezTo>
                    <a:pt x="122" y="19"/>
                    <a:pt x="123" y="19"/>
                    <a:pt x="125" y="18"/>
                  </a:cubicBezTo>
                  <a:cubicBezTo>
                    <a:pt x="122" y="13"/>
                    <a:pt x="112" y="21"/>
                    <a:pt x="108" y="21"/>
                  </a:cubicBezTo>
                  <a:cubicBezTo>
                    <a:pt x="110" y="21"/>
                    <a:pt x="111" y="20"/>
                    <a:pt x="113" y="19"/>
                  </a:cubicBezTo>
                  <a:cubicBezTo>
                    <a:pt x="114" y="18"/>
                    <a:pt x="116" y="18"/>
                    <a:pt x="117" y="17"/>
                  </a:cubicBezTo>
                  <a:cubicBezTo>
                    <a:pt x="113" y="16"/>
                    <a:pt x="110" y="18"/>
                    <a:pt x="107" y="19"/>
                  </a:cubicBezTo>
                  <a:cubicBezTo>
                    <a:pt x="109" y="18"/>
                    <a:pt x="112" y="17"/>
                    <a:pt x="114" y="17"/>
                  </a:cubicBezTo>
                  <a:cubicBezTo>
                    <a:pt x="116" y="16"/>
                    <a:pt x="118" y="17"/>
                    <a:pt x="120" y="16"/>
                  </a:cubicBezTo>
                  <a:cubicBezTo>
                    <a:pt x="123" y="13"/>
                    <a:pt x="116" y="11"/>
                    <a:pt x="114" y="13"/>
                  </a:cubicBezTo>
                  <a:cubicBezTo>
                    <a:pt x="115" y="11"/>
                    <a:pt x="108" y="11"/>
                    <a:pt x="107" y="11"/>
                  </a:cubicBezTo>
                  <a:cubicBezTo>
                    <a:pt x="104" y="11"/>
                    <a:pt x="102" y="11"/>
                    <a:pt x="99" y="12"/>
                  </a:cubicBezTo>
                  <a:cubicBezTo>
                    <a:pt x="99" y="12"/>
                    <a:pt x="95" y="13"/>
                    <a:pt x="96" y="14"/>
                  </a:cubicBezTo>
                  <a:cubicBezTo>
                    <a:pt x="97" y="16"/>
                    <a:pt x="102" y="15"/>
                    <a:pt x="104" y="16"/>
                  </a:cubicBezTo>
                  <a:cubicBezTo>
                    <a:pt x="103" y="16"/>
                    <a:pt x="100" y="16"/>
                    <a:pt x="99" y="17"/>
                  </a:cubicBezTo>
                  <a:cubicBezTo>
                    <a:pt x="100" y="17"/>
                    <a:pt x="100" y="16"/>
                    <a:pt x="100" y="16"/>
                  </a:cubicBezTo>
                  <a:cubicBezTo>
                    <a:pt x="99" y="15"/>
                    <a:pt x="95" y="14"/>
                    <a:pt x="94" y="16"/>
                  </a:cubicBezTo>
                  <a:cubicBezTo>
                    <a:pt x="95" y="14"/>
                    <a:pt x="93" y="14"/>
                    <a:pt x="92" y="16"/>
                  </a:cubicBezTo>
                  <a:cubicBezTo>
                    <a:pt x="92" y="16"/>
                    <a:pt x="96" y="19"/>
                    <a:pt x="96" y="20"/>
                  </a:cubicBezTo>
                  <a:cubicBezTo>
                    <a:pt x="95" y="20"/>
                    <a:pt x="95" y="18"/>
                    <a:pt x="94" y="18"/>
                  </a:cubicBezTo>
                  <a:cubicBezTo>
                    <a:pt x="93" y="19"/>
                    <a:pt x="94" y="20"/>
                    <a:pt x="94" y="20"/>
                  </a:cubicBezTo>
                  <a:cubicBezTo>
                    <a:pt x="92" y="20"/>
                    <a:pt x="94" y="14"/>
                    <a:pt x="89" y="18"/>
                  </a:cubicBezTo>
                  <a:cubicBezTo>
                    <a:pt x="90" y="18"/>
                    <a:pt x="90" y="18"/>
                    <a:pt x="90" y="18"/>
                  </a:cubicBezTo>
                  <a:cubicBezTo>
                    <a:pt x="89" y="19"/>
                    <a:pt x="88" y="18"/>
                    <a:pt x="87" y="18"/>
                  </a:cubicBezTo>
                  <a:cubicBezTo>
                    <a:pt x="88" y="17"/>
                    <a:pt x="90" y="17"/>
                    <a:pt x="91" y="15"/>
                  </a:cubicBezTo>
                  <a:cubicBezTo>
                    <a:pt x="90" y="13"/>
                    <a:pt x="87" y="15"/>
                    <a:pt x="85" y="16"/>
                  </a:cubicBezTo>
                  <a:cubicBezTo>
                    <a:pt x="86" y="15"/>
                    <a:pt x="86" y="14"/>
                    <a:pt x="87" y="13"/>
                  </a:cubicBezTo>
                  <a:cubicBezTo>
                    <a:pt x="86" y="13"/>
                    <a:pt x="81" y="15"/>
                    <a:pt x="84" y="16"/>
                  </a:cubicBezTo>
                  <a:cubicBezTo>
                    <a:pt x="82" y="17"/>
                    <a:pt x="82" y="14"/>
                    <a:pt x="80" y="16"/>
                  </a:cubicBezTo>
                  <a:cubicBezTo>
                    <a:pt x="78" y="18"/>
                    <a:pt x="76" y="19"/>
                    <a:pt x="74" y="19"/>
                  </a:cubicBezTo>
                  <a:cubicBezTo>
                    <a:pt x="74" y="19"/>
                    <a:pt x="74" y="18"/>
                    <a:pt x="75" y="18"/>
                  </a:cubicBezTo>
                  <a:cubicBezTo>
                    <a:pt x="74" y="18"/>
                    <a:pt x="74" y="18"/>
                    <a:pt x="74" y="17"/>
                  </a:cubicBezTo>
                  <a:cubicBezTo>
                    <a:pt x="75" y="17"/>
                    <a:pt x="76" y="17"/>
                    <a:pt x="78" y="17"/>
                  </a:cubicBezTo>
                  <a:cubicBezTo>
                    <a:pt x="75" y="16"/>
                    <a:pt x="81" y="14"/>
                    <a:pt x="81" y="14"/>
                  </a:cubicBezTo>
                  <a:cubicBezTo>
                    <a:pt x="79" y="12"/>
                    <a:pt x="76" y="15"/>
                    <a:pt x="74" y="15"/>
                  </a:cubicBezTo>
                  <a:cubicBezTo>
                    <a:pt x="78" y="14"/>
                    <a:pt x="81" y="12"/>
                    <a:pt x="86" y="11"/>
                  </a:cubicBezTo>
                  <a:cubicBezTo>
                    <a:pt x="84" y="9"/>
                    <a:pt x="86" y="8"/>
                    <a:pt x="87" y="7"/>
                  </a:cubicBezTo>
                  <a:cubicBezTo>
                    <a:pt x="86" y="6"/>
                    <a:pt x="85" y="6"/>
                    <a:pt x="84" y="6"/>
                  </a:cubicBezTo>
                  <a:cubicBezTo>
                    <a:pt x="87" y="2"/>
                    <a:pt x="85" y="1"/>
                    <a:pt x="80" y="1"/>
                  </a:cubicBezTo>
                  <a:cubicBezTo>
                    <a:pt x="78" y="1"/>
                    <a:pt x="76" y="1"/>
                    <a:pt x="73" y="2"/>
                  </a:cubicBezTo>
                  <a:cubicBezTo>
                    <a:pt x="71" y="2"/>
                    <a:pt x="68" y="3"/>
                    <a:pt x="66" y="3"/>
                  </a:cubicBezTo>
                  <a:cubicBezTo>
                    <a:pt x="66" y="3"/>
                    <a:pt x="67" y="4"/>
                    <a:pt x="66" y="5"/>
                  </a:cubicBezTo>
                  <a:cubicBezTo>
                    <a:pt x="65" y="3"/>
                    <a:pt x="62" y="3"/>
                    <a:pt x="60" y="4"/>
                  </a:cubicBezTo>
                  <a:cubicBezTo>
                    <a:pt x="59" y="5"/>
                    <a:pt x="59" y="6"/>
                    <a:pt x="58" y="5"/>
                  </a:cubicBezTo>
                  <a:cubicBezTo>
                    <a:pt x="57" y="4"/>
                    <a:pt x="55" y="5"/>
                    <a:pt x="54" y="6"/>
                  </a:cubicBezTo>
                  <a:cubicBezTo>
                    <a:pt x="57" y="8"/>
                    <a:pt x="60" y="6"/>
                    <a:pt x="63" y="8"/>
                  </a:cubicBezTo>
                  <a:cubicBezTo>
                    <a:pt x="60" y="8"/>
                    <a:pt x="57" y="8"/>
                    <a:pt x="55" y="7"/>
                  </a:cubicBezTo>
                  <a:cubicBezTo>
                    <a:pt x="54" y="7"/>
                    <a:pt x="51" y="7"/>
                    <a:pt x="50" y="8"/>
                  </a:cubicBezTo>
                  <a:cubicBezTo>
                    <a:pt x="52" y="9"/>
                    <a:pt x="56" y="10"/>
                    <a:pt x="58" y="10"/>
                  </a:cubicBezTo>
                  <a:cubicBezTo>
                    <a:pt x="55" y="11"/>
                    <a:pt x="53" y="9"/>
                    <a:pt x="50" y="8"/>
                  </a:cubicBezTo>
                  <a:cubicBezTo>
                    <a:pt x="49" y="8"/>
                    <a:pt x="43" y="11"/>
                    <a:pt x="46" y="12"/>
                  </a:cubicBezTo>
                  <a:cubicBezTo>
                    <a:pt x="45" y="12"/>
                    <a:pt x="44" y="13"/>
                    <a:pt x="45" y="13"/>
                  </a:cubicBezTo>
                  <a:cubicBezTo>
                    <a:pt x="46" y="15"/>
                    <a:pt x="48" y="14"/>
                    <a:pt x="50" y="13"/>
                  </a:cubicBezTo>
                  <a:cubicBezTo>
                    <a:pt x="47" y="14"/>
                    <a:pt x="50" y="14"/>
                    <a:pt x="51" y="14"/>
                  </a:cubicBezTo>
                  <a:cubicBezTo>
                    <a:pt x="45" y="15"/>
                    <a:pt x="52" y="16"/>
                    <a:pt x="50" y="18"/>
                  </a:cubicBezTo>
                  <a:cubicBezTo>
                    <a:pt x="49" y="16"/>
                    <a:pt x="46" y="16"/>
                    <a:pt x="45" y="15"/>
                  </a:cubicBezTo>
                  <a:cubicBezTo>
                    <a:pt x="43" y="15"/>
                    <a:pt x="43" y="15"/>
                    <a:pt x="42" y="16"/>
                  </a:cubicBezTo>
                  <a:cubicBezTo>
                    <a:pt x="40" y="18"/>
                    <a:pt x="39" y="18"/>
                    <a:pt x="37" y="18"/>
                  </a:cubicBezTo>
                  <a:cubicBezTo>
                    <a:pt x="37" y="18"/>
                    <a:pt x="39" y="19"/>
                    <a:pt x="39" y="20"/>
                  </a:cubicBezTo>
                  <a:cubicBezTo>
                    <a:pt x="39" y="20"/>
                    <a:pt x="38" y="20"/>
                    <a:pt x="38" y="20"/>
                  </a:cubicBezTo>
                  <a:cubicBezTo>
                    <a:pt x="39" y="21"/>
                    <a:pt x="41" y="22"/>
                    <a:pt x="43" y="21"/>
                  </a:cubicBezTo>
                  <a:cubicBezTo>
                    <a:pt x="43" y="23"/>
                    <a:pt x="41" y="24"/>
                    <a:pt x="39" y="25"/>
                  </a:cubicBezTo>
                  <a:cubicBezTo>
                    <a:pt x="39" y="26"/>
                    <a:pt x="36" y="29"/>
                    <a:pt x="35" y="29"/>
                  </a:cubicBezTo>
                  <a:cubicBezTo>
                    <a:pt x="35" y="28"/>
                    <a:pt x="36" y="27"/>
                    <a:pt x="35" y="27"/>
                  </a:cubicBezTo>
                  <a:cubicBezTo>
                    <a:pt x="36" y="27"/>
                    <a:pt x="36" y="27"/>
                    <a:pt x="37" y="27"/>
                  </a:cubicBezTo>
                  <a:cubicBezTo>
                    <a:pt x="34" y="24"/>
                    <a:pt x="25" y="28"/>
                    <a:pt x="22" y="28"/>
                  </a:cubicBezTo>
                  <a:cubicBezTo>
                    <a:pt x="23" y="27"/>
                    <a:pt x="25" y="27"/>
                    <a:pt x="26" y="27"/>
                  </a:cubicBezTo>
                  <a:cubicBezTo>
                    <a:pt x="28" y="27"/>
                    <a:pt x="29" y="26"/>
                    <a:pt x="31" y="26"/>
                  </a:cubicBezTo>
                  <a:cubicBezTo>
                    <a:pt x="33" y="26"/>
                    <a:pt x="34" y="26"/>
                    <a:pt x="36" y="25"/>
                  </a:cubicBezTo>
                  <a:cubicBezTo>
                    <a:pt x="36" y="25"/>
                    <a:pt x="39" y="25"/>
                    <a:pt x="39" y="24"/>
                  </a:cubicBezTo>
                  <a:cubicBezTo>
                    <a:pt x="40" y="23"/>
                    <a:pt x="31" y="21"/>
                    <a:pt x="35" y="16"/>
                  </a:cubicBezTo>
                  <a:cubicBezTo>
                    <a:pt x="36" y="15"/>
                    <a:pt x="37" y="15"/>
                    <a:pt x="38" y="14"/>
                  </a:cubicBezTo>
                  <a:cubicBezTo>
                    <a:pt x="40" y="13"/>
                    <a:pt x="37" y="12"/>
                    <a:pt x="38" y="11"/>
                  </a:cubicBezTo>
                  <a:cubicBezTo>
                    <a:pt x="40" y="9"/>
                    <a:pt x="42" y="9"/>
                    <a:pt x="43" y="8"/>
                  </a:cubicBezTo>
                  <a:cubicBezTo>
                    <a:pt x="46" y="7"/>
                    <a:pt x="48" y="5"/>
                    <a:pt x="51" y="4"/>
                  </a:cubicBezTo>
                  <a:cubicBezTo>
                    <a:pt x="54" y="3"/>
                    <a:pt x="56" y="3"/>
                    <a:pt x="59" y="2"/>
                  </a:cubicBezTo>
                  <a:cubicBezTo>
                    <a:pt x="62" y="1"/>
                    <a:pt x="59" y="0"/>
                    <a:pt x="58" y="0"/>
                  </a:cubicBezTo>
                  <a:cubicBezTo>
                    <a:pt x="52" y="0"/>
                    <a:pt x="47" y="0"/>
                    <a:pt x="41" y="1"/>
                  </a:cubicBezTo>
                  <a:cubicBezTo>
                    <a:pt x="35" y="2"/>
                    <a:pt x="30" y="4"/>
                    <a:pt x="25" y="6"/>
                  </a:cubicBezTo>
                  <a:cubicBezTo>
                    <a:pt x="23" y="7"/>
                    <a:pt x="21" y="8"/>
                    <a:pt x="20" y="10"/>
                  </a:cubicBezTo>
                  <a:cubicBezTo>
                    <a:pt x="19" y="11"/>
                    <a:pt x="18" y="10"/>
                    <a:pt x="17" y="11"/>
                  </a:cubicBezTo>
                  <a:cubicBezTo>
                    <a:pt x="15" y="12"/>
                    <a:pt x="14" y="13"/>
                    <a:pt x="13" y="13"/>
                  </a:cubicBezTo>
                  <a:cubicBezTo>
                    <a:pt x="12" y="14"/>
                    <a:pt x="8" y="16"/>
                    <a:pt x="11" y="16"/>
                  </a:cubicBezTo>
                  <a:cubicBezTo>
                    <a:pt x="9" y="17"/>
                    <a:pt x="7" y="17"/>
                    <a:pt x="6" y="19"/>
                  </a:cubicBezTo>
                  <a:cubicBezTo>
                    <a:pt x="4" y="21"/>
                    <a:pt x="3" y="22"/>
                    <a:pt x="2" y="2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68" name="Freeform 2444">
              <a:extLst>
                <a:ext uri="{FF2B5EF4-FFF2-40B4-BE49-F238E27FC236}">
                  <a16:creationId xmlns:a16="http://schemas.microsoft.com/office/drawing/2014/main" xmlns="" id="{659A6025-7E23-49D3-9166-572ECE96D749}"/>
                </a:ext>
              </a:extLst>
            </p:cNvPr>
            <p:cNvSpPr>
              <a:spLocks/>
            </p:cNvSpPr>
            <p:nvPr/>
          </p:nvSpPr>
          <p:spPr bwMode="auto">
            <a:xfrm>
              <a:off x="2302649" y="1520465"/>
              <a:ext cx="3151" cy="140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1"/>
                    <a:pt x="0"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69" name="Freeform 2445">
              <a:extLst>
                <a:ext uri="{FF2B5EF4-FFF2-40B4-BE49-F238E27FC236}">
                  <a16:creationId xmlns:a16="http://schemas.microsoft.com/office/drawing/2014/main" xmlns="" id="{4BC5D507-462F-4A67-BD42-4F35A3A41881}"/>
                </a:ext>
              </a:extLst>
            </p:cNvPr>
            <p:cNvSpPr>
              <a:spLocks/>
            </p:cNvSpPr>
            <p:nvPr/>
          </p:nvSpPr>
          <p:spPr bwMode="auto">
            <a:xfrm>
              <a:off x="2302649" y="1520465"/>
              <a:ext cx="3151" cy="140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1"/>
                    <a:pt x="0"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70" name="Freeform 2446">
              <a:extLst>
                <a:ext uri="{FF2B5EF4-FFF2-40B4-BE49-F238E27FC236}">
                  <a16:creationId xmlns:a16="http://schemas.microsoft.com/office/drawing/2014/main" xmlns="" id="{ACDD5B26-C2E3-47D0-8DE2-8671972BBB5D}"/>
                </a:ext>
              </a:extLst>
            </p:cNvPr>
            <p:cNvSpPr>
              <a:spLocks/>
            </p:cNvSpPr>
            <p:nvPr/>
          </p:nvSpPr>
          <p:spPr bwMode="auto">
            <a:xfrm>
              <a:off x="2316830" y="1507831"/>
              <a:ext cx="4727" cy="4212"/>
            </a:xfrm>
            <a:custGeom>
              <a:avLst/>
              <a:gdLst>
                <a:gd name="T0" fmla="*/ 2 w 2"/>
                <a:gd name="T1" fmla="*/ 1 h 2"/>
                <a:gd name="T2" fmla="*/ 0 w 2"/>
                <a:gd name="T3" fmla="*/ 0 h 2"/>
                <a:gd name="T4" fmla="*/ 2 w 2"/>
                <a:gd name="T5" fmla="*/ 1 h 2"/>
              </a:gdLst>
              <a:ahLst/>
              <a:cxnLst>
                <a:cxn ang="0">
                  <a:pos x="T0" y="T1"/>
                </a:cxn>
                <a:cxn ang="0">
                  <a:pos x="T2" y="T3"/>
                </a:cxn>
                <a:cxn ang="0">
                  <a:pos x="T4" y="T5"/>
                </a:cxn>
              </a:cxnLst>
              <a:rect l="0" t="0" r="r" b="b"/>
              <a:pathLst>
                <a:path w="2" h="2">
                  <a:moveTo>
                    <a:pt x="2" y="1"/>
                  </a:moveTo>
                  <a:cubicBezTo>
                    <a:pt x="2" y="1"/>
                    <a:pt x="1" y="0"/>
                    <a:pt x="0" y="0"/>
                  </a:cubicBezTo>
                  <a:cubicBezTo>
                    <a:pt x="0" y="1"/>
                    <a:pt x="2" y="2"/>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71" name="Freeform 2447">
              <a:extLst>
                <a:ext uri="{FF2B5EF4-FFF2-40B4-BE49-F238E27FC236}">
                  <a16:creationId xmlns:a16="http://schemas.microsoft.com/office/drawing/2014/main" xmlns="" id="{888F5591-1C44-4031-A847-A28ABC634D06}"/>
                </a:ext>
              </a:extLst>
            </p:cNvPr>
            <p:cNvSpPr>
              <a:spLocks/>
            </p:cNvSpPr>
            <p:nvPr/>
          </p:nvSpPr>
          <p:spPr bwMode="auto">
            <a:xfrm>
              <a:off x="2316830" y="1507831"/>
              <a:ext cx="4727" cy="4212"/>
            </a:xfrm>
            <a:custGeom>
              <a:avLst/>
              <a:gdLst>
                <a:gd name="T0" fmla="*/ 2 w 2"/>
                <a:gd name="T1" fmla="*/ 1 h 2"/>
                <a:gd name="T2" fmla="*/ 0 w 2"/>
                <a:gd name="T3" fmla="*/ 0 h 2"/>
                <a:gd name="T4" fmla="*/ 2 w 2"/>
                <a:gd name="T5" fmla="*/ 1 h 2"/>
              </a:gdLst>
              <a:ahLst/>
              <a:cxnLst>
                <a:cxn ang="0">
                  <a:pos x="T0" y="T1"/>
                </a:cxn>
                <a:cxn ang="0">
                  <a:pos x="T2" y="T3"/>
                </a:cxn>
                <a:cxn ang="0">
                  <a:pos x="T4" y="T5"/>
                </a:cxn>
              </a:cxnLst>
              <a:rect l="0" t="0" r="r" b="b"/>
              <a:pathLst>
                <a:path w="2" h="2">
                  <a:moveTo>
                    <a:pt x="2" y="1"/>
                  </a:moveTo>
                  <a:cubicBezTo>
                    <a:pt x="2" y="1"/>
                    <a:pt x="1" y="0"/>
                    <a:pt x="0" y="0"/>
                  </a:cubicBezTo>
                  <a:cubicBezTo>
                    <a:pt x="0" y="1"/>
                    <a:pt x="2" y="2"/>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72" name="Freeform 2448">
              <a:extLst>
                <a:ext uri="{FF2B5EF4-FFF2-40B4-BE49-F238E27FC236}">
                  <a16:creationId xmlns:a16="http://schemas.microsoft.com/office/drawing/2014/main" xmlns="" id="{17D36EBF-CCB5-4A62-B51F-A5320A39CA2B}"/>
                </a:ext>
              </a:extLst>
            </p:cNvPr>
            <p:cNvSpPr>
              <a:spLocks/>
            </p:cNvSpPr>
            <p:nvPr/>
          </p:nvSpPr>
          <p:spPr bwMode="auto">
            <a:xfrm>
              <a:off x="2354645" y="1606091"/>
              <a:ext cx="3151" cy="2807"/>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73" name="Freeform 2449">
              <a:extLst>
                <a:ext uri="{FF2B5EF4-FFF2-40B4-BE49-F238E27FC236}">
                  <a16:creationId xmlns:a16="http://schemas.microsoft.com/office/drawing/2014/main" xmlns="" id="{A8BD8312-15B3-45E8-A30B-89401D1B8A38}"/>
                </a:ext>
              </a:extLst>
            </p:cNvPr>
            <p:cNvSpPr>
              <a:spLocks/>
            </p:cNvSpPr>
            <p:nvPr/>
          </p:nvSpPr>
          <p:spPr bwMode="auto">
            <a:xfrm>
              <a:off x="2354645" y="1606091"/>
              <a:ext cx="3151" cy="2807"/>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74" name="Freeform 2450">
              <a:extLst>
                <a:ext uri="{FF2B5EF4-FFF2-40B4-BE49-F238E27FC236}">
                  <a16:creationId xmlns:a16="http://schemas.microsoft.com/office/drawing/2014/main" xmlns="" id="{9CE5EB08-CC8E-41B3-98B9-DD55CE77734C}"/>
                </a:ext>
              </a:extLst>
            </p:cNvPr>
            <p:cNvSpPr>
              <a:spLocks/>
            </p:cNvSpPr>
            <p:nvPr/>
          </p:nvSpPr>
          <p:spPr bwMode="auto">
            <a:xfrm>
              <a:off x="2360948" y="1606091"/>
              <a:ext cx="3151" cy="2807"/>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75" name="Freeform 2451">
              <a:extLst>
                <a:ext uri="{FF2B5EF4-FFF2-40B4-BE49-F238E27FC236}">
                  <a16:creationId xmlns:a16="http://schemas.microsoft.com/office/drawing/2014/main" xmlns="" id="{443C42BF-D28E-4289-B0A0-A0F2BDFA4A07}"/>
                </a:ext>
              </a:extLst>
            </p:cNvPr>
            <p:cNvSpPr>
              <a:spLocks/>
            </p:cNvSpPr>
            <p:nvPr/>
          </p:nvSpPr>
          <p:spPr bwMode="auto">
            <a:xfrm>
              <a:off x="2360948" y="1606091"/>
              <a:ext cx="3151" cy="2807"/>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76" name="Freeform 2452">
              <a:extLst>
                <a:ext uri="{FF2B5EF4-FFF2-40B4-BE49-F238E27FC236}">
                  <a16:creationId xmlns:a16="http://schemas.microsoft.com/office/drawing/2014/main" xmlns="" id="{77C7E86A-8536-4D34-ACAB-F06E05834CC1}"/>
                </a:ext>
              </a:extLst>
            </p:cNvPr>
            <p:cNvSpPr>
              <a:spLocks/>
            </p:cNvSpPr>
            <p:nvPr/>
          </p:nvSpPr>
          <p:spPr bwMode="auto">
            <a:xfrm>
              <a:off x="2360948" y="1582228"/>
              <a:ext cx="26787" cy="12634"/>
            </a:xfrm>
            <a:custGeom>
              <a:avLst/>
              <a:gdLst>
                <a:gd name="T0" fmla="*/ 3 w 10"/>
                <a:gd name="T1" fmla="*/ 0 h 5"/>
                <a:gd name="T2" fmla="*/ 0 w 10"/>
                <a:gd name="T3" fmla="*/ 1 h 5"/>
                <a:gd name="T4" fmla="*/ 6 w 10"/>
                <a:gd name="T5" fmla="*/ 4 h 5"/>
                <a:gd name="T6" fmla="*/ 3 w 10"/>
                <a:gd name="T7" fmla="*/ 0 h 5"/>
              </a:gdLst>
              <a:ahLst/>
              <a:cxnLst>
                <a:cxn ang="0">
                  <a:pos x="T0" y="T1"/>
                </a:cxn>
                <a:cxn ang="0">
                  <a:pos x="T2" y="T3"/>
                </a:cxn>
                <a:cxn ang="0">
                  <a:pos x="T4" y="T5"/>
                </a:cxn>
                <a:cxn ang="0">
                  <a:pos x="T6" y="T7"/>
                </a:cxn>
              </a:cxnLst>
              <a:rect l="0" t="0" r="r" b="b"/>
              <a:pathLst>
                <a:path w="10" h="5">
                  <a:moveTo>
                    <a:pt x="3" y="0"/>
                  </a:moveTo>
                  <a:cubicBezTo>
                    <a:pt x="2" y="0"/>
                    <a:pt x="1" y="1"/>
                    <a:pt x="0" y="1"/>
                  </a:cubicBezTo>
                  <a:cubicBezTo>
                    <a:pt x="0" y="4"/>
                    <a:pt x="3" y="5"/>
                    <a:pt x="6" y="4"/>
                  </a:cubicBezTo>
                  <a:cubicBezTo>
                    <a:pt x="10" y="1"/>
                    <a:pt x="5" y="1"/>
                    <a:pt x="3"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77" name="Freeform 2453">
              <a:extLst>
                <a:ext uri="{FF2B5EF4-FFF2-40B4-BE49-F238E27FC236}">
                  <a16:creationId xmlns:a16="http://schemas.microsoft.com/office/drawing/2014/main" xmlns="" id="{6CA2492A-28A2-4DD0-B7A0-020E5BA21C7D}"/>
                </a:ext>
              </a:extLst>
            </p:cNvPr>
            <p:cNvSpPr>
              <a:spLocks/>
            </p:cNvSpPr>
            <p:nvPr/>
          </p:nvSpPr>
          <p:spPr bwMode="auto">
            <a:xfrm>
              <a:off x="2360948" y="1582228"/>
              <a:ext cx="26787" cy="12634"/>
            </a:xfrm>
            <a:custGeom>
              <a:avLst/>
              <a:gdLst>
                <a:gd name="T0" fmla="*/ 3 w 10"/>
                <a:gd name="T1" fmla="*/ 0 h 5"/>
                <a:gd name="T2" fmla="*/ 0 w 10"/>
                <a:gd name="T3" fmla="*/ 1 h 5"/>
                <a:gd name="T4" fmla="*/ 6 w 10"/>
                <a:gd name="T5" fmla="*/ 4 h 5"/>
                <a:gd name="T6" fmla="*/ 3 w 10"/>
                <a:gd name="T7" fmla="*/ 0 h 5"/>
              </a:gdLst>
              <a:ahLst/>
              <a:cxnLst>
                <a:cxn ang="0">
                  <a:pos x="T0" y="T1"/>
                </a:cxn>
                <a:cxn ang="0">
                  <a:pos x="T2" y="T3"/>
                </a:cxn>
                <a:cxn ang="0">
                  <a:pos x="T4" y="T5"/>
                </a:cxn>
                <a:cxn ang="0">
                  <a:pos x="T6" y="T7"/>
                </a:cxn>
              </a:cxnLst>
              <a:rect l="0" t="0" r="r" b="b"/>
              <a:pathLst>
                <a:path w="10" h="5">
                  <a:moveTo>
                    <a:pt x="3" y="0"/>
                  </a:moveTo>
                  <a:cubicBezTo>
                    <a:pt x="2" y="0"/>
                    <a:pt x="1" y="1"/>
                    <a:pt x="0" y="1"/>
                  </a:cubicBezTo>
                  <a:cubicBezTo>
                    <a:pt x="0" y="4"/>
                    <a:pt x="3" y="5"/>
                    <a:pt x="6" y="4"/>
                  </a:cubicBezTo>
                  <a:cubicBezTo>
                    <a:pt x="10" y="1"/>
                    <a:pt x="5" y="1"/>
                    <a:pt x="3"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78" name="Freeform 2454">
              <a:extLst>
                <a:ext uri="{FF2B5EF4-FFF2-40B4-BE49-F238E27FC236}">
                  <a16:creationId xmlns:a16="http://schemas.microsoft.com/office/drawing/2014/main" xmlns="" id="{C4CA1C1E-70CA-41B2-B080-839D073CC508}"/>
                </a:ext>
              </a:extLst>
            </p:cNvPr>
            <p:cNvSpPr>
              <a:spLocks/>
            </p:cNvSpPr>
            <p:nvPr/>
          </p:nvSpPr>
          <p:spPr bwMode="auto">
            <a:xfrm>
              <a:off x="2383007" y="1455895"/>
              <a:ext cx="4727" cy="1404"/>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2" y="0"/>
                    <a:pt x="1" y="0"/>
                    <a:pt x="0" y="0"/>
                  </a:cubicBezTo>
                  <a:cubicBezTo>
                    <a:pt x="1" y="1"/>
                    <a:pt x="2" y="1"/>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79" name="Freeform 2455">
              <a:extLst>
                <a:ext uri="{FF2B5EF4-FFF2-40B4-BE49-F238E27FC236}">
                  <a16:creationId xmlns:a16="http://schemas.microsoft.com/office/drawing/2014/main" xmlns="" id="{13F9FE02-4A6B-4FC4-919A-320F72C4E871}"/>
                </a:ext>
              </a:extLst>
            </p:cNvPr>
            <p:cNvSpPr>
              <a:spLocks/>
            </p:cNvSpPr>
            <p:nvPr/>
          </p:nvSpPr>
          <p:spPr bwMode="auto">
            <a:xfrm>
              <a:off x="2383007" y="1455895"/>
              <a:ext cx="4727" cy="1404"/>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2" y="0"/>
                    <a:pt x="1" y="0"/>
                    <a:pt x="0" y="0"/>
                  </a:cubicBezTo>
                  <a:cubicBezTo>
                    <a:pt x="1" y="1"/>
                    <a:pt x="2" y="1"/>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80" name="Freeform 2456">
              <a:extLst>
                <a:ext uri="{FF2B5EF4-FFF2-40B4-BE49-F238E27FC236}">
                  <a16:creationId xmlns:a16="http://schemas.microsoft.com/office/drawing/2014/main" xmlns="" id="{927C9E20-5F33-4B80-87DA-2334FC8B351D}"/>
                </a:ext>
              </a:extLst>
            </p:cNvPr>
            <p:cNvSpPr>
              <a:spLocks/>
            </p:cNvSpPr>
            <p:nvPr/>
          </p:nvSpPr>
          <p:spPr bwMode="auto">
            <a:xfrm>
              <a:off x="2386158" y="1566787"/>
              <a:ext cx="7878" cy="2807"/>
            </a:xfrm>
            <a:custGeom>
              <a:avLst/>
              <a:gdLst>
                <a:gd name="T0" fmla="*/ 3 w 3"/>
                <a:gd name="T1" fmla="*/ 1 h 1"/>
                <a:gd name="T2" fmla="*/ 0 w 3"/>
                <a:gd name="T3" fmla="*/ 1 h 1"/>
                <a:gd name="T4" fmla="*/ 3 w 3"/>
                <a:gd name="T5" fmla="*/ 1 h 1"/>
              </a:gdLst>
              <a:ahLst/>
              <a:cxnLst>
                <a:cxn ang="0">
                  <a:pos x="T0" y="T1"/>
                </a:cxn>
                <a:cxn ang="0">
                  <a:pos x="T2" y="T3"/>
                </a:cxn>
                <a:cxn ang="0">
                  <a:pos x="T4" y="T5"/>
                </a:cxn>
              </a:cxnLst>
              <a:rect l="0" t="0" r="r" b="b"/>
              <a:pathLst>
                <a:path w="3" h="1">
                  <a:moveTo>
                    <a:pt x="3" y="1"/>
                  </a:moveTo>
                  <a:cubicBezTo>
                    <a:pt x="2" y="0"/>
                    <a:pt x="1" y="1"/>
                    <a:pt x="0" y="1"/>
                  </a:cubicBezTo>
                  <a:cubicBezTo>
                    <a:pt x="1" y="1"/>
                    <a:pt x="2" y="1"/>
                    <a:pt x="3"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81" name="Freeform 2457">
              <a:extLst>
                <a:ext uri="{FF2B5EF4-FFF2-40B4-BE49-F238E27FC236}">
                  <a16:creationId xmlns:a16="http://schemas.microsoft.com/office/drawing/2014/main" xmlns="" id="{68D74A2E-3B91-427D-AE95-AE5AF5A181F1}"/>
                </a:ext>
              </a:extLst>
            </p:cNvPr>
            <p:cNvSpPr>
              <a:spLocks/>
            </p:cNvSpPr>
            <p:nvPr/>
          </p:nvSpPr>
          <p:spPr bwMode="auto">
            <a:xfrm>
              <a:off x="2386158" y="1566787"/>
              <a:ext cx="7878" cy="2807"/>
            </a:xfrm>
            <a:custGeom>
              <a:avLst/>
              <a:gdLst>
                <a:gd name="T0" fmla="*/ 3 w 3"/>
                <a:gd name="T1" fmla="*/ 1 h 1"/>
                <a:gd name="T2" fmla="*/ 0 w 3"/>
                <a:gd name="T3" fmla="*/ 1 h 1"/>
                <a:gd name="T4" fmla="*/ 3 w 3"/>
                <a:gd name="T5" fmla="*/ 1 h 1"/>
              </a:gdLst>
              <a:ahLst/>
              <a:cxnLst>
                <a:cxn ang="0">
                  <a:pos x="T0" y="T1"/>
                </a:cxn>
                <a:cxn ang="0">
                  <a:pos x="T2" y="T3"/>
                </a:cxn>
                <a:cxn ang="0">
                  <a:pos x="T4" y="T5"/>
                </a:cxn>
              </a:cxnLst>
              <a:rect l="0" t="0" r="r" b="b"/>
              <a:pathLst>
                <a:path w="3" h="1">
                  <a:moveTo>
                    <a:pt x="3" y="1"/>
                  </a:moveTo>
                  <a:cubicBezTo>
                    <a:pt x="2" y="0"/>
                    <a:pt x="1" y="1"/>
                    <a:pt x="0" y="1"/>
                  </a:cubicBezTo>
                  <a:cubicBezTo>
                    <a:pt x="1" y="1"/>
                    <a:pt x="2" y="1"/>
                    <a:pt x="3"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82" name="Freeform 2458">
              <a:extLst>
                <a:ext uri="{FF2B5EF4-FFF2-40B4-BE49-F238E27FC236}">
                  <a16:creationId xmlns:a16="http://schemas.microsoft.com/office/drawing/2014/main" xmlns="" id="{F55BD254-ED06-48FD-87D6-6711D44801F0}"/>
                </a:ext>
              </a:extLst>
            </p:cNvPr>
            <p:cNvSpPr>
              <a:spLocks/>
            </p:cNvSpPr>
            <p:nvPr/>
          </p:nvSpPr>
          <p:spPr bwMode="auto">
            <a:xfrm>
              <a:off x="2390885" y="1576614"/>
              <a:ext cx="17333" cy="9827"/>
            </a:xfrm>
            <a:custGeom>
              <a:avLst/>
              <a:gdLst>
                <a:gd name="T0" fmla="*/ 5 w 6"/>
                <a:gd name="T1" fmla="*/ 2 h 4"/>
                <a:gd name="T2" fmla="*/ 0 w 6"/>
                <a:gd name="T3" fmla="*/ 0 h 4"/>
                <a:gd name="T4" fmla="*/ 5 w 6"/>
                <a:gd name="T5" fmla="*/ 3 h 4"/>
                <a:gd name="T6" fmla="*/ 5 w 6"/>
                <a:gd name="T7" fmla="*/ 2 h 4"/>
              </a:gdLst>
              <a:ahLst/>
              <a:cxnLst>
                <a:cxn ang="0">
                  <a:pos x="T0" y="T1"/>
                </a:cxn>
                <a:cxn ang="0">
                  <a:pos x="T2" y="T3"/>
                </a:cxn>
                <a:cxn ang="0">
                  <a:pos x="T4" y="T5"/>
                </a:cxn>
                <a:cxn ang="0">
                  <a:pos x="T6" y="T7"/>
                </a:cxn>
              </a:cxnLst>
              <a:rect l="0" t="0" r="r" b="b"/>
              <a:pathLst>
                <a:path w="6" h="4">
                  <a:moveTo>
                    <a:pt x="5" y="2"/>
                  </a:moveTo>
                  <a:cubicBezTo>
                    <a:pt x="6" y="0"/>
                    <a:pt x="1" y="0"/>
                    <a:pt x="0" y="0"/>
                  </a:cubicBezTo>
                  <a:cubicBezTo>
                    <a:pt x="0" y="3"/>
                    <a:pt x="3" y="4"/>
                    <a:pt x="5" y="3"/>
                  </a:cubicBezTo>
                  <a:cubicBezTo>
                    <a:pt x="5" y="2"/>
                    <a:pt x="5" y="2"/>
                    <a:pt x="5"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83" name="Freeform 2459">
              <a:extLst>
                <a:ext uri="{FF2B5EF4-FFF2-40B4-BE49-F238E27FC236}">
                  <a16:creationId xmlns:a16="http://schemas.microsoft.com/office/drawing/2014/main" xmlns="" id="{029291D7-DA2F-4B01-AEED-8B3588BAF0DE}"/>
                </a:ext>
              </a:extLst>
            </p:cNvPr>
            <p:cNvSpPr>
              <a:spLocks/>
            </p:cNvSpPr>
            <p:nvPr/>
          </p:nvSpPr>
          <p:spPr bwMode="auto">
            <a:xfrm>
              <a:off x="2390885" y="1576614"/>
              <a:ext cx="17333" cy="9827"/>
            </a:xfrm>
            <a:custGeom>
              <a:avLst/>
              <a:gdLst>
                <a:gd name="T0" fmla="*/ 5 w 6"/>
                <a:gd name="T1" fmla="*/ 2 h 4"/>
                <a:gd name="T2" fmla="*/ 0 w 6"/>
                <a:gd name="T3" fmla="*/ 0 h 4"/>
                <a:gd name="T4" fmla="*/ 5 w 6"/>
                <a:gd name="T5" fmla="*/ 3 h 4"/>
                <a:gd name="T6" fmla="*/ 5 w 6"/>
                <a:gd name="T7" fmla="*/ 2 h 4"/>
              </a:gdLst>
              <a:ahLst/>
              <a:cxnLst>
                <a:cxn ang="0">
                  <a:pos x="T0" y="T1"/>
                </a:cxn>
                <a:cxn ang="0">
                  <a:pos x="T2" y="T3"/>
                </a:cxn>
                <a:cxn ang="0">
                  <a:pos x="T4" y="T5"/>
                </a:cxn>
                <a:cxn ang="0">
                  <a:pos x="T6" y="T7"/>
                </a:cxn>
              </a:cxnLst>
              <a:rect l="0" t="0" r="r" b="b"/>
              <a:pathLst>
                <a:path w="6" h="4">
                  <a:moveTo>
                    <a:pt x="5" y="2"/>
                  </a:moveTo>
                  <a:cubicBezTo>
                    <a:pt x="6" y="0"/>
                    <a:pt x="1" y="0"/>
                    <a:pt x="0" y="0"/>
                  </a:cubicBezTo>
                  <a:cubicBezTo>
                    <a:pt x="0" y="3"/>
                    <a:pt x="3" y="4"/>
                    <a:pt x="5" y="3"/>
                  </a:cubicBezTo>
                  <a:cubicBezTo>
                    <a:pt x="5" y="2"/>
                    <a:pt x="5" y="2"/>
                    <a:pt x="5"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84" name="Freeform 2460">
              <a:extLst>
                <a:ext uri="{FF2B5EF4-FFF2-40B4-BE49-F238E27FC236}">
                  <a16:creationId xmlns:a16="http://schemas.microsoft.com/office/drawing/2014/main" xmlns="" id="{6AC6F20C-F140-4706-AC8A-42817DF30C25}"/>
                </a:ext>
              </a:extLst>
            </p:cNvPr>
            <p:cNvSpPr>
              <a:spLocks/>
            </p:cNvSpPr>
            <p:nvPr/>
          </p:nvSpPr>
          <p:spPr bwMode="auto">
            <a:xfrm>
              <a:off x="2438154" y="1601880"/>
              <a:ext cx="11030" cy="4212"/>
            </a:xfrm>
            <a:custGeom>
              <a:avLst/>
              <a:gdLst>
                <a:gd name="T0" fmla="*/ 1 w 4"/>
                <a:gd name="T1" fmla="*/ 0 h 2"/>
                <a:gd name="T2" fmla="*/ 0 w 4"/>
                <a:gd name="T3" fmla="*/ 1 h 2"/>
                <a:gd name="T4" fmla="*/ 4 w 4"/>
                <a:gd name="T5" fmla="*/ 1 h 2"/>
                <a:gd name="T6" fmla="*/ 1 w 4"/>
                <a:gd name="T7" fmla="*/ 0 h 2"/>
              </a:gdLst>
              <a:ahLst/>
              <a:cxnLst>
                <a:cxn ang="0">
                  <a:pos x="T0" y="T1"/>
                </a:cxn>
                <a:cxn ang="0">
                  <a:pos x="T2" y="T3"/>
                </a:cxn>
                <a:cxn ang="0">
                  <a:pos x="T4" y="T5"/>
                </a:cxn>
                <a:cxn ang="0">
                  <a:pos x="T6" y="T7"/>
                </a:cxn>
              </a:cxnLst>
              <a:rect l="0" t="0" r="r" b="b"/>
              <a:pathLst>
                <a:path w="4" h="2">
                  <a:moveTo>
                    <a:pt x="1" y="0"/>
                  </a:moveTo>
                  <a:cubicBezTo>
                    <a:pt x="0" y="1"/>
                    <a:pt x="0" y="1"/>
                    <a:pt x="0" y="1"/>
                  </a:cubicBezTo>
                  <a:cubicBezTo>
                    <a:pt x="1" y="1"/>
                    <a:pt x="3" y="2"/>
                    <a:pt x="4" y="1"/>
                  </a:cubicBezTo>
                  <a:cubicBezTo>
                    <a:pt x="3" y="1"/>
                    <a:pt x="1" y="1"/>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85" name="Freeform 2461">
              <a:extLst>
                <a:ext uri="{FF2B5EF4-FFF2-40B4-BE49-F238E27FC236}">
                  <a16:creationId xmlns:a16="http://schemas.microsoft.com/office/drawing/2014/main" xmlns="" id="{787D9072-AD13-4C5D-B61D-76E45C43B336}"/>
                </a:ext>
              </a:extLst>
            </p:cNvPr>
            <p:cNvSpPr>
              <a:spLocks/>
            </p:cNvSpPr>
            <p:nvPr/>
          </p:nvSpPr>
          <p:spPr bwMode="auto">
            <a:xfrm>
              <a:off x="2438154" y="1601880"/>
              <a:ext cx="11030" cy="4212"/>
            </a:xfrm>
            <a:custGeom>
              <a:avLst/>
              <a:gdLst>
                <a:gd name="T0" fmla="*/ 1 w 4"/>
                <a:gd name="T1" fmla="*/ 0 h 2"/>
                <a:gd name="T2" fmla="*/ 0 w 4"/>
                <a:gd name="T3" fmla="*/ 1 h 2"/>
                <a:gd name="T4" fmla="*/ 4 w 4"/>
                <a:gd name="T5" fmla="*/ 1 h 2"/>
                <a:gd name="T6" fmla="*/ 1 w 4"/>
                <a:gd name="T7" fmla="*/ 0 h 2"/>
              </a:gdLst>
              <a:ahLst/>
              <a:cxnLst>
                <a:cxn ang="0">
                  <a:pos x="T0" y="T1"/>
                </a:cxn>
                <a:cxn ang="0">
                  <a:pos x="T2" y="T3"/>
                </a:cxn>
                <a:cxn ang="0">
                  <a:pos x="T4" y="T5"/>
                </a:cxn>
                <a:cxn ang="0">
                  <a:pos x="T6" y="T7"/>
                </a:cxn>
              </a:cxnLst>
              <a:rect l="0" t="0" r="r" b="b"/>
              <a:pathLst>
                <a:path w="4" h="2">
                  <a:moveTo>
                    <a:pt x="1" y="0"/>
                  </a:moveTo>
                  <a:cubicBezTo>
                    <a:pt x="0" y="1"/>
                    <a:pt x="0" y="1"/>
                    <a:pt x="0" y="1"/>
                  </a:cubicBezTo>
                  <a:cubicBezTo>
                    <a:pt x="1" y="1"/>
                    <a:pt x="3" y="2"/>
                    <a:pt x="4" y="1"/>
                  </a:cubicBezTo>
                  <a:cubicBezTo>
                    <a:pt x="3" y="1"/>
                    <a:pt x="1" y="1"/>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86" name="Freeform 2462">
              <a:extLst>
                <a:ext uri="{FF2B5EF4-FFF2-40B4-BE49-F238E27FC236}">
                  <a16:creationId xmlns:a16="http://schemas.microsoft.com/office/drawing/2014/main" xmlns="" id="{64E84FB9-4933-4574-A0F1-EB05F64DC691}"/>
                </a:ext>
              </a:extLst>
            </p:cNvPr>
            <p:cNvSpPr>
              <a:spLocks/>
            </p:cNvSpPr>
            <p:nvPr/>
          </p:nvSpPr>
          <p:spPr bwMode="auto">
            <a:xfrm>
              <a:off x="2444457" y="1559769"/>
              <a:ext cx="315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87" name="Freeform 2463">
              <a:extLst>
                <a:ext uri="{FF2B5EF4-FFF2-40B4-BE49-F238E27FC236}">
                  <a16:creationId xmlns:a16="http://schemas.microsoft.com/office/drawing/2014/main" xmlns="" id="{888E3AAD-D7EE-4683-A071-EF7E450C798B}"/>
                </a:ext>
              </a:extLst>
            </p:cNvPr>
            <p:cNvSpPr>
              <a:spLocks/>
            </p:cNvSpPr>
            <p:nvPr/>
          </p:nvSpPr>
          <p:spPr bwMode="auto">
            <a:xfrm>
              <a:off x="2444457" y="1559769"/>
              <a:ext cx="315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88" name="Freeform 2464">
              <a:extLst>
                <a:ext uri="{FF2B5EF4-FFF2-40B4-BE49-F238E27FC236}">
                  <a16:creationId xmlns:a16="http://schemas.microsoft.com/office/drawing/2014/main" xmlns="" id="{543A5C2B-B000-41B4-A920-F838503BD6CC}"/>
                </a:ext>
              </a:extLst>
            </p:cNvPr>
            <p:cNvSpPr>
              <a:spLocks/>
            </p:cNvSpPr>
            <p:nvPr/>
          </p:nvSpPr>
          <p:spPr bwMode="auto">
            <a:xfrm>
              <a:off x="1309993" y="1423609"/>
              <a:ext cx="3151" cy="1404"/>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lnTo>
                    <a:pt x="2" y="0"/>
                  </a:lnTo>
                  <a:lnTo>
                    <a:pt x="0" y="1"/>
                  </a:lnTo>
                  <a:close/>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89" name="Freeform 2465">
              <a:extLst>
                <a:ext uri="{FF2B5EF4-FFF2-40B4-BE49-F238E27FC236}">
                  <a16:creationId xmlns:a16="http://schemas.microsoft.com/office/drawing/2014/main" xmlns="" id="{3700DF54-67BE-4283-9614-5D5CF447598A}"/>
                </a:ext>
              </a:extLst>
            </p:cNvPr>
            <p:cNvSpPr>
              <a:spLocks/>
            </p:cNvSpPr>
            <p:nvPr/>
          </p:nvSpPr>
          <p:spPr bwMode="auto">
            <a:xfrm>
              <a:off x="1309993" y="1423609"/>
              <a:ext cx="3151" cy="1404"/>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lnTo>
                    <a:pt x="2" y="0"/>
                  </a:lnTo>
                  <a:lnTo>
                    <a:pt x="0" y="1"/>
                  </a:ln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90" name="Freeform 2466">
              <a:extLst>
                <a:ext uri="{FF2B5EF4-FFF2-40B4-BE49-F238E27FC236}">
                  <a16:creationId xmlns:a16="http://schemas.microsoft.com/office/drawing/2014/main" xmlns="" id="{8B9C55CF-3202-486E-820E-770DED7DC5C9}"/>
                </a:ext>
              </a:extLst>
            </p:cNvPr>
            <p:cNvSpPr>
              <a:spLocks/>
            </p:cNvSpPr>
            <p:nvPr/>
          </p:nvSpPr>
          <p:spPr bwMode="auto">
            <a:xfrm>
              <a:off x="1309993" y="1423609"/>
              <a:ext cx="3151" cy="1404"/>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lnTo>
                    <a:pt x="2" y="0"/>
                  </a:lnTo>
                  <a:lnTo>
                    <a:pt x="0" y="1"/>
                  </a:ln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91" name="Freeform 2467">
              <a:extLst>
                <a:ext uri="{FF2B5EF4-FFF2-40B4-BE49-F238E27FC236}">
                  <a16:creationId xmlns:a16="http://schemas.microsoft.com/office/drawing/2014/main" xmlns="" id="{1F5064D8-AF94-4DE3-8301-698BA5FD1008}"/>
                </a:ext>
              </a:extLst>
            </p:cNvPr>
            <p:cNvSpPr>
              <a:spLocks/>
            </p:cNvSpPr>
            <p:nvPr/>
          </p:nvSpPr>
          <p:spPr bwMode="auto">
            <a:xfrm>
              <a:off x="1313146" y="1423609"/>
              <a:ext cx="3151" cy="140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92" name="Freeform 2468">
              <a:extLst>
                <a:ext uri="{FF2B5EF4-FFF2-40B4-BE49-F238E27FC236}">
                  <a16:creationId xmlns:a16="http://schemas.microsoft.com/office/drawing/2014/main" xmlns="" id="{84163F47-C5A4-4342-A65F-1E8F384779DB}"/>
                </a:ext>
              </a:extLst>
            </p:cNvPr>
            <p:cNvSpPr>
              <a:spLocks/>
            </p:cNvSpPr>
            <p:nvPr/>
          </p:nvSpPr>
          <p:spPr bwMode="auto">
            <a:xfrm>
              <a:off x="1313146" y="1423609"/>
              <a:ext cx="3151" cy="140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93" name="Freeform 2469">
              <a:extLst>
                <a:ext uri="{FF2B5EF4-FFF2-40B4-BE49-F238E27FC236}">
                  <a16:creationId xmlns:a16="http://schemas.microsoft.com/office/drawing/2014/main" xmlns="" id="{C2B93B28-D36F-48FA-B235-26AAA97D08D0}"/>
                </a:ext>
              </a:extLst>
            </p:cNvPr>
            <p:cNvSpPr>
              <a:spLocks/>
            </p:cNvSpPr>
            <p:nvPr/>
          </p:nvSpPr>
          <p:spPr bwMode="auto">
            <a:xfrm>
              <a:off x="1198124" y="1423609"/>
              <a:ext cx="9453" cy="1404"/>
            </a:xfrm>
            <a:custGeom>
              <a:avLst/>
              <a:gdLst>
                <a:gd name="T0" fmla="*/ 1 w 3"/>
                <a:gd name="T1" fmla="*/ 1 h 1"/>
                <a:gd name="T2" fmla="*/ 3 w 3"/>
                <a:gd name="T3" fmla="*/ 0 h 1"/>
                <a:gd name="T4" fmla="*/ 0 w 3"/>
                <a:gd name="T5" fmla="*/ 1 h 1"/>
                <a:gd name="T6" fmla="*/ 1 w 3"/>
                <a:gd name="T7" fmla="*/ 1 h 1"/>
              </a:gdLst>
              <a:ahLst/>
              <a:cxnLst>
                <a:cxn ang="0">
                  <a:pos x="T0" y="T1"/>
                </a:cxn>
                <a:cxn ang="0">
                  <a:pos x="T2" y="T3"/>
                </a:cxn>
                <a:cxn ang="0">
                  <a:pos x="T4" y="T5"/>
                </a:cxn>
                <a:cxn ang="0">
                  <a:pos x="T6" y="T7"/>
                </a:cxn>
              </a:cxnLst>
              <a:rect l="0" t="0" r="r" b="b"/>
              <a:pathLst>
                <a:path w="3" h="1">
                  <a:moveTo>
                    <a:pt x="1" y="1"/>
                  </a:moveTo>
                  <a:cubicBezTo>
                    <a:pt x="1" y="1"/>
                    <a:pt x="2" y="1"/>
                    <a:pt x="3" y="0"/>
                  </a:cubicBezTo>
                  <a:cubicBezTo>
                    <a:pt x="2" y="0"/>
                    <a:pt x="1" y="0"/>
                    <a:pt x="0" y="1"/>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94" name="Freeform 2470">
              <a:extLst>
                <a:ext uri="{FF2B5EF4-FFF2-40B4-BE49-F238E27FC236}">
                  <a16:creationId xmlns:a16="http://schemas.microsoft.com/office/drawing/2014/main" xmlns="" id="{1C97BF98-EC0E-4031-9C1D-BD33439EAEA1}"/>
                </a:ext>
              </a:extLst>
            </p:cNvPr>
            <p:cNvSpPr>
              <a:spLocks/>
            </p:cNvSpPr>
            <p:nvPr/>
          </p:nvSpPr>
          <p:spPr bwMode="auto">
            <a:xfrm>
              <a:off x="1198124" y="1423609"/>
              <a:ext cx="9453" cy="1404"/>
            </a:xfrm>
            <a:custGeom>
              <a:avLst/>
              <a:gdLst>
                <a:gd name="T0" fmla="*/ 1 w 3"/>
                <a:gd name="T1" fmla="*/ 1 h 1"/>
                <a:gd name="T2" fmla="*/ 3 w 3"/>
                <a:gd name="T3" fmla="*/ 0 h 1"/>
                <a:gd name="T4" fmla="*/ 0 w 3"/>
                <a:gd name="T5" fmla="*/ 1 h 1"/>
                <a:gd name="T6" fmla="*/ 1 w 3"/>
                <a:gd name="T7" fmla="*/ 1 h 1"/>
              </a:gdLst>
              <a:ahLst/>
              <a:cxnLst>
                <a:cxn ang="0">
                  <a:pos x="T0" y="T1"/>
                </a:cxn>
                <a:cxn ang="0">
                  <a:pos x="T2" y="T3"/>
                </a:cxn>
                <a:cxn ang="0">
                  <a:pos x="T4" y="T5"/>
                </a:cxn>
                <a:cxn ang="0">
                  <a:pos x="T6" y="T7"/>
                </a:cxn>
              </a:cxnLst>
              <a:rect l="0" t="0" r="r" b="b"/>
              <a:pathLst>
                <a:path w="3" h="1">
                  <a:moveTo>
                    <a:pt x="1" y="1"/>
                  </a:moveTo>
                  <a:cubicBezTo>
                    <a:pt x="1" y="1"/>
                    <a:pt x="2" y="1"/>
                    <a:pt x="3" y="0"/>
                  </a:cubicBezTo>
                  <a:cubicBezTo>
                    <a:pt x="2" y="0"/>
                    <a:pt x="1" y="0"/>
                    <a:pt x="0" y="1"/>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95" name="Freeform 2471">
              <a:extLst>
                <a:ext uri="{FF2B5EF4-FFF2-40B4-BE49-F238E27FC236}">
                  <a16:creationId xmlns:a16="http://schemas.microsoft.com/office/drawing/2014/main" xmlns="" id="{63F2A07F-B891-4EDD-AF84-A0A82E537B4C}"/>
                </a:ext>
              </a:extLst>
            </p:cNvPr>
            <p:cNvSpPr>
              <a:spLocks/>
            </p:cNvSpPr>
            <p:nvPr/>
          </p:nvSpPr>
          <p:spPr bwMode="auto">
            <a:xfrm>
              <a:off x="1270603" y="1425012"/>
              <a:ext cx="3151" cy="2807"/>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1" y="0"/>
                    <a:pt x="0" y="1"/>
                  </a:cubicBezTo>
                  <a:cubicBezTo>
                    <a:pt x="0" y="1"/>
                    <a:pt x="0"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96" name="Freeform 2472">
              <a:extLst>
                <a:ext uri="{FF2B5EF4-FFF2-40B4-BE49-F238E27FC236}">
                  <a16:creationId xmlns:a16="http://schemas.microsoft.com/office/drawing/2014/main" xmlns="" id="{5BDE4691-E86A-456F-BA84-E289F8FF93B9}"/>
                </a:ext>
              </a:extLst>
            </p:cNvPr>
            <p:cNvSpPr>
              <a:spLocks/>
            </p:cNvSpPr>
            <p:nvPr/>
          </p:nvSpPr>
          <p:spPr bwMode="auto">
            <a:xfrm>
              <a:off x="1270603" y="1425012"/>
              <a:ext cx="3151" cy="2807"/>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1" y="0"/>
                    <a:pt x="0" y="1"/>
                  </a:cubicBezTo>
                  <a:cubicBezTo>
                    <a:pt x="0" y="1"/>
                    <a:pt x="0"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97" name="Freeform 2473">
              <a:extLst>
                <a:ext uri="{FF2B5EF4-FFF2-40B4-BE49-F238E27FC236}">
                  <a16:creationId xmlns:a16="http://schemas.microsoft.com/office/drawing/2014/main" xmlns="" id="{C95C0345-3A87-418A-99A2-72792A910818}"/>
                </a:ext>
              </a:extLst>
            </p:cNvPr>
            <p:cNvSpPr>
              <a:spLocks/>
            </p:cNvSpPr>
            <p:nvPr/>
          </p:nvSpPr>
          <p:spPr bwMode="auto">
            <a:xfrm>
              <a:off x="1270603" y="1427820"/>
              <a:ext cx="3151" cy="5615"/>
            </a:xfrm>
            <a:custGeom>
              <a:avLst/>
              <a:gdLst>
                <a:gd name="T0" fmla="*/ 1 w 1"/>
                <a:gd name="T1" fmla="*/ 2 h 2"/>
                <a:gd name="T2" fmla="*/ 0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0"/>
                    <a:pt x="0" y="1"/>
                  </a:cubicBezTo>
                  <a:cubicBezTo>
                    <a:pt x="0" y="1"/>
                    <a:pt x="1" y="1"/>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98" name="Freeform 2474">
              <a:extLst>
                <a:ext uri="{FF2B5EF4-FFF2-40B4-BE49-F238E27FC236}">
                  <a16:creationId xmlns:a16="http://schemas.microsoft.com/office/drawing/2014/main" xmlns="" id="{9479270E-93C9-4BA2-8FB4-FFC493C93C87}"/>
                </a:ext>
              </a:extLst>
            </p:cNvPr>
            <p:cNvSpPr>
              <a:spLocks/>
            </p:cNvSpPr>
            <p:nvPr/>
          </p:nvSpPr>
          <p:spPr bwMode="auto">
            <a:xfrm>
              <a:off x="1270603" y="1427820"/>
              <a:ext cx="3151" cy="5615"/>
            </a:xfrm>
            <a:custGeom>
              <a:avLst/>
              <a:gdLst>
                <a:gd name="T0" fmla="*/ 1 w 1"/>
                <a:gd name="T1" fmla="*/ 2 h 2"/>
                <a:gd name="T2" fmla="*/ 0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0"/>
                    <a:pt x="0" y="1"/>
                  </a:cubicBezTo>
                  <a:cubicBezTo>
                    <a:pt x="0" y="1"/>
                    <a:pt x="1" y="1"/>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499" name="Freeform 2475">
              <a:extLst>
                <a:ext uri="{FF2B5EF4-FFF2-40B4-BE49-F238E27FC236}">
                  <a16:creationId xmlns:a16="http://schemas.microsoft.com/office/drawing/2014/main" xmlns="" id="{CF617AFF-E7B8-43E7-A43F-25EC72F55D2B}"/>
                </a:ext>
              </a:extLst>
            </p:cNvPr>
            <p:cNvSpPr>
              <a:spLocks/>
            </p:cNvSpPr>
            <p:nvPr/>
          </p:nvSpPr>
          <p:spPr bwMode="auto">
            <a:xfrm>
              <a:off x="1280058" y="1423609"/>
              <a:ext cx="4727" cy="1404"/>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0" y="1"/>
                    <a:pt x="1" y="1"/>
                    <a:pt x="2" y="0"/>
                  </a:cubicBezTo>
                  <a:cubicBezTo>
                    <a:pt x="1" y="0"/>
                    <a:pt x="0"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00" name="Freeform 2476">
              <a:extLst>
                <a:ext uri="{FF2B5EF4-FFF2-40B4-BE49-F238E27FC236}">
                  <a16:creationId xmlns:a16="http://schemas.microsoft.com/office/drawing/2014/main" xmlns="" id="{E69BDDD0-DE14-4C6E-8F7E-C923A89A4118}"/>
                </a:ext>
              </a:extLst>
            </p:cNvPr>
            <p:cNvSpPr>
              <a:spLocks/>
            </p:cNvSpPr>
            <p:nvPr/>
          </p:nvSpPr>
          <p:spPr bwMode="auto">
            <a:xfrm>
              <a:off x="1280058" y="1423609"/>
              <a:ext cx="4727" cy="1404"/>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0" y="1"/>
                    <a:pt x="1" y="1"/>
                    <a:pt x="2" y="0"/>
                  </a:cubicBezTo>
                  <a:cubicBezTo>
                    <a:pt x="1" y="0"/>
                    <a:pt x="0"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01" name="Freeform 2477">
              <a:extLst>
                <a:ext uri="{FF2B5EF4-FFF2-40B4-BE49-F238E27FC236}">
                  <a16:creationId xmlns:a16="http://schemas.microsoft.com/office/drawing/2014/main" xmlns="" id="{7FC205BE-8C98-4DC7-A228-A4863EDE92BA}"/>
                </a:ext>
              </a:extLst>
            </p:cNvPr>
            <p:cNvSpPr>
              <a:spLocks/>
            </p:cNvSpPr>
            <p:nvPr/>
          </p:nvSpPr>
          <p:spPr bwMode="auto">
            <a:xfrm>
              <a:off x="834150" y="1363250"/>
              <a:ext cx="1901801" cy="828189"/>
            </a:xfrm>
            <a:custGeom>
              <a:avLst/>
              <a:gdLst>
                <a:gd name="T0" fmla="*/ 179 w 684"/>
                <a:gd name="T1" fmla="*/ 25 h 334"/>
                <a:gd name="T2" fmla="*/ 191 w 684"/>
                <a:gd name="T3" fmla="*/ 27 h 334"/>
                <a:gd name="T4" fmla="*/ 243 w 684"/>
                <a:gd name="T5" fmla="*/ 23 h 334"/>
                <a:gd name="T6" fmla="*/ 300 w 684"/>
                <a:gd name="T7" fmla="*/ 31 h 334"/>
                <a:gd name="T8" fmla="*/ 337 w 684"/>
                <a:gd name="T9" fmla="*/ 42 h 334"/>
                <a:gd name="T10" fmla="*/ 346 w 684"/>
                <a:gd name="T11" fmla="*/ 52 h 334"/>
                <a:gd name="T12" fmla="*/ 359 w 684"/>
                <a:gd name="T13" fmla="*/ 39 h 334"/>
                <a:gd name="T14" fmla="*/ 416 w 684"/>
                <a:gd name="T15" fmla="*/ 43 h 334"/>
                <a:gd name="T16" fmla="*/ 446 w 684"/>
                <a:gd name="T17" fmla="*/ 39 h 334"/>
                <a:gd name="T18" fmla="*/ 448 w 684"/>
                <a:gd name="T19" fmla="*/ 48 h 334"/>
                <a:gd name="T20" fmla="*/ 481 w 684"/>
                <a:gd name="T21" fmla="*/ 27 h 334"/>
                <a:gd name="T22" fmla="*/ 482 w 684"/>
                <a:gd name="T23" fmla="*/ 8 h 334"/>
                <a:gd name="T24" fmla="*/ 499 w 684"/>
                <a:gd name="T25" fmla="*/ 16 h 334"/>
                <a:gd name="T26" fmla="*/ 496 w 684"/>
                <a:gd name="T27" fmla="*/ 28 h 334"/>
                <a:gd name="T28" fmla="*/ 511 w 684"/>
                <a:gd name="T29" fmla="*/ 49 h 334"/>
                <a:gd name="T30" fmla="*/ 554 w 684"/>
                <a:gd name="T31" fmla="*/ 22 h 334"/>
                <a:gd name="T32" fmla="*/ 558 w 684"/>
                <a:gd name="T33" fmla="*/ 45 h 334"/>
                <a:gd name="T34" fmla="*/ 529 w 684"/>
                <a:gd name="T35" fmla="*/ 55 h 334"/>
                <a:gd name="T36" fmla="*/ 477 w 684"/>
                <a:gd name="T37" fmla="*/ 62 h 334"/>
                <a:gd name="T38" fmla="*/ 463 w 684"/>
                <a:gd name="T39" fmla="*/ 82 h 334"/>
                <a:gd name="T40" fmla="*/ 448 w 684"/>
                <a:gd name="T41" fmla="*/ 91 h 334"/>
                <a:gd name="T42" fmla="*/ 406 w 684"/>
                <a:gd name="T43" fmla="*/ 112 h 334"/>
                <a:gd name="T44" fmla="*/ 386 w 684"/>
                <a:gd name="T45" fmla="*/ 153 h 334"/>
                <a:gd name="T46" fmla="*/ 447 w 684"/>
                <a:gd name="T47" fmla="*/ 180 h 334"/>
                <a:gd name="T48" fmla="*/ 443 w 684"/>
                <a:gd name="T49" fmla="*/ 227 h 334"/>
                <a:gd name="T50" fmla="*/ 475 w 684"/>
                <a:gd name="T51" fmla="*/ 205 h 334"/>
                <a:gd name="T52" fmla="*/ 518 w 684"/>
                <a:gd name="T53" fmla="*/ 143 h 334"/>
                <a:gd name="T54" fmla="*/ 540 w 684"/>
                <a:gd name="T55" fmla="*/ 113 h 334"/>
                <a:gd name="T56" fmla="*/ 590 w 684"/>
                <a:gd name="T57" fmla="*/ 110 h 334"/>
                <a:gd name="T58" fmla="*/ 596 w 684"/>
                <a:gd name="T59" fmla="*/ 132 h 334"/>
                <a:gd name="T60" fmla="*/ 606 w 684"/>
                <a:gd name="T61" fmla="*/ 143 h 334"/>
                <a:gd name="T62" fmla="*/ 633 w 684"/>
                <a:gd name="T63" fmla="*/ 130 h 334"/>
                <a:gd name="T64" fmla="*/ 647 w 684"/>
                <a:gd name="T65" fmla="*/ 133 h 334"/>
                <a:gd name="T66" fmla="*/ 642 w 684"/>
                <a:gd name="T67" fmla="*/ 148 h 334"/>
                <a:gd name="T68" fmla="*/ 643 w 684"/>
                <a:gd name="T69" fmla="*/ 162 h 334"/>
                <a:gd name="T70" fmla="*/ 652 w 684"/>
                <a:gd name="T71" fmla="*/ 175 h 334"/>
                <a:gd name="T72" fmla="*/ 660 w 684"/>
                <a:gd name="T73" fmla="*/ 182 h 334"/>
                <a:gd name="T74" fmla="*/ 646 w 684"/>
                <a:gd name="T75" fmla="*/ 199 h 334"/>
                <a:gd name="T76" fmla="*/ 679 w 684"/>
                <a:gd name="T77" fmla="*/ 196 h 334"/>
                <a:gd name="T78" fmla="*/ 665 w 684"/>
                <a:gd name="T79" fmla="*/ 222 h 334"/>
                <a:gd name="T80" fmla="*/ 613 w 684"/>
                <a:gd name="T81" fmla="*/ 237 h 334"/>
                <a:gd name="T82" fmla="*/ 520 w 684"/>
                <a:gd name="T83" fmla="*/ 257 h 334"/>
                <a:gd name="T84" fmla="*/ 584 w 684"/>
                <a:gd name="T85" fmla="*/ 253 h 334"/>
                <a:gd name="T86" fmla="*/ 571 w 684"/>
                <a:gd name="T87" fmla="*/ 275 h 334"/>
                <a:gd name="T88" fmla="*/ 579 w 684"/>
                <a:gd name="T89" fmla="*/ 301 h 334"/>
                <a:gd name="T90" fmla="*/ 547 w 684"/>
                <a:gd name="T91" fmla="*/ 305 h 334"/>
                <a:gd name="T92" fmla="*/ 561 w 684"/>
                <a:gd name="T93" fmla="*/ 292 h 334"/>
                <a:gd name="T94" fmla="*/ 524 w 684"/>
                <a:gd name="T95" fmla="*/ 276 h 334"/>
                <a:gd name="T96" fmla="*/ 438 w 684"/>
                <a:gd name="T97" fmla="*/ 308 h 334"/>
                <a:gd name="T98" fmla="*/ 375 w 684"/>
                <a:gd name="T99" fmla="*/ 333 h 334"/>
                <a:gd name="T100" fmla="*/ 419 w 684"/>
                <a:gd name="T101" fmla="*/ 296 h 334"/>
                <a:gd name="T102" fmla="*/ 384 w 684"/>
                <a:gd name="T103" fmla="*/ 280 h 334"/>
                <a:gd name="T104" fmla="*/ 360 w 684"/>
                <a:gd name="T105" fmla="*/ 255 h 334"/>
                <a:gd name="T106" fmla="*/ 304 w 684"/>
                <a:gd name="T107" fmla="*/ 249 h 334"/>
                <a:gd name="T108" fmla="*/ 42 w 684"/>
                <a:gd name="T109" fmla="*/ 239 h 334"/>
                <a:gd name="T110" fmla="*/ 34 w 684"/>
                <a:gd name="T111" fmla="*/ 231 h 334"/>
                <a:gd name="T112" fmla="*/ 24 w 684"/>
                <a:gd name="T113" fmla="*/ 224 h 334"/>
                <a:gd name="T114" fmla="*/ 40 w 684"/>
                <a:gd name="T115" fmla="*/ 206 h 334"/>
                <a:gd name="T116" fmla="*/ 36 w 684"/>
                <a:gd name="T117" fmla="*/ 195 h 334"/>
                <a:gd name="T118" fmla="*/ 38 w 684"/>
                <a:gd name="T119" fmla="*/ 182 h 334"/>
                <a:gd name="T120" fmla="*/ 41 w 684"/>
                <a:gd name="T121" fmla="*/ 14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4" h="334">
                  <a:moveTo>
                    <a:pt x="6" y="124"/>
                  </a:moveTo>
                  <a:cubicBezTo>
                    <a:pt x="4" y="123"/>
                    <a:pt x="3" y="124"/>
                    <a:pt x="0" y="123"/>
                  </a:cubicBezTo>
                  <a:cubicBezTo>
                    <a:pt x="119" y="24"/>
                    <a:pt x="119" y="24"/>
                    <a:pt x="119" y="24"/>
                  </a:cubicBezTo>
                  <a:cubicBezTo>
                    <a:pt x="122" y="24"/>
                    <a:pt x="125" y="24"/>
                    <a:pt x="128" y="25"/>
                  </a:cubicBezTo>
                  <a:cubicBezTo>
                    <a:pt x="128" y="25"/>
                    <a:pt x="131" y="25"/>
                    <a:pt x="131" y="26"/>
                  </a:cubicBezTo>
                  <a:cubicBezTo>
                    <a:pt x="131" y="27"/>
                    <a:pt x="133" y="29"/>
                    <a:pt x="134" y="28"/>
                  </a:cubicBezTo>
                  <a:cubicBezTo>
                    <a:pt x="133" y="30"/>
                    <a:pt x="140" y="32"/>
                    <a:pt x="141" y="32"/>
                  </a:cubicBezTo>
                  <a:cubicBezTo>
                    <a:pt x="143" y="32"/>
                    <a:pt x="146" y="31"/>
                    <a:pt x="147" y="32"/>
                  </a:cubicBezTo>
                  <a:cubicBezTo>
                    <a:pt x="149" y="33"/>
                    <a:pt x="150" y="34"/>
                    <a:pt x="151" y="34"/>
                  </a:cubicBezTo>
                  <a:cubicBezTo>
                    <a:pt x="150" y="33"/>
                    <a:pt x="153" y="32"/>
                    <a:pt x="151" y="32"/>
                  </a:cubicBezTo>
                  <a:cubicBezTo>
                    <a:pt x="152" y="31"/>
                    <a:pt x="155" y="32"/>
                    <a:pt x="157" y="32"/>
                  </a:cubicBezTo>
                  <a:cubicBezTo>
                    <a:pt x="157" y="33"/>
                    <a:pt x="158" y="36"/>
                    <a:pt x="159" y="33"/>
                  </a:cubicBezTo>
                  <a:cubicBezTo>
                    <a:pt x="159" y="32"/>
                    <a:pt x="159" y="31"/>
                    <a:pt x="160" y="30"/>
                  </a:cubicBezTo>
                  <a:cubicBezTo>
                    <a:pt x="162" y="29"/>
                    <a:pt x="164" y="29"/>
                    <a:pt x="165" y="28"/>
                  </a:cubicBezTo>
                  <a:cubicBezTo>
                    <a:pt x="169" y="28"/>
                    <a:pt x="172" y="27"/>
                    <a:pt x="175" y="27"/>
                  </a:cubicBezTo>
                  <a:cubicBezTo>
                    <a:pt x="177" y="26"/>
                    <a:pt x="178" y="26"/>
                    <a:pt x="179" y="25"/>
                  </a:cubicBezTo>
                  <a:cubicBezTo>
                    <a:pt x="181" y="24"/>
                    <a:pt x="183" y="25"/>
                    <a:pt x="185" y="24"/>
                  </a:cubicBezTo>
                  <a:cubicBezTo>
                    <a:pt x="182" y="24"/>
                    <a:pt x="186" y="23"/>
                    <a:pt x="187" y="23"/>
                  </a:cubicBezTo>
                  <a:cubicBezTo>
                    <a:pt x="185" y="23"/>
                    <a:pt x="187" y="24"/>
                    <a:pt x="187" y="24"/>
                  </a:cubicBezTo>
                  <a:cubicBezTo>
                    <a:pt x="188" y="24"/>
                    <a:pt x="189" y="23"/>
                    <a:pt x="190" y="23"/>
                  </a:cubicBezTo>
                  <a:cubicBezTo>
                    <a:pt x="192" y="23"/>
                    <a:pt x="195" y="22"/>
                    <a:pt x="197" y="21"/>
                  </a:cubicBezTo>
                  <a:cubicBezTo>
                    <a:pt x="196" y="23"/>
                    <a:pt x="198" y="21"/>
                    <a:pt x="200" y="21"/>
                  </a:cubicBezTo>
                  <a:cubicBezTo>
                    <a:pt x="202" y="20"/>
                    <a:pt x="204" y="20"/>
                    <a:pt x="206" y="19"/>
                  </a:cubicBezTo>
                  <a:cubicBezTo>
                    <a:pt x="204" y="20"/>
                    <a:pt x="207" y="20"/>
                    <a:pt x="208" y="20"/>
                  </a:cubicBezTo>
                  <a:cubicBezTo>
                    <a:pt x="210" y="20"/>
                    <a:pt x="212" y="19"/>
                    <a:pt x="213" y="18"/>
                  </a:cubicBezTo>
                  <a:cubicBezTo>
                    <a:pt x="213" y="18"/>
                    <a:pt x="212" y="19"/>
                    <a:pt x="213" y="19"/>
                  </a:cubicBezTo>
                  <a:cubicBezTo>
                    <a:pt x="211" y="22"/>
                    <a:pt x="206" y="22"/>
                    <a:pt x="203" y="22"/>
                  </a:cubicBezTo>
                  <a:cubicBezTo>
                    <a:pt x="201" y="23"/>
                    <a:pt x="198" y="23"/>
                    <a:pt x="197" y="24"/>
                  </a:cubicBezTo>
                  <a:cubicBezTo>
                    <a:pt x="196" y="25"/>
                    <a:pt x="195" y="24"/>
                    <a:pt x="194" y="25"/>
                  </a:cubicBezTo>
                  <a:cubicBezTo>
                    <a:pt x="193" y="25"/>
                    <a:pt x="193" y="26"/>
                    <a:pt x="191" y="27"/>
                  </a:cubicBezTo>
                  <a:cubicBezTo>
                    <a:pt x="192" y="27"/>
                    <a:pt x="193" y="26"/>
                    <a:pt x="194" y="26"/>
                  </a:cubicBezTo>
                  <a:cubicBezTo>
                    <a:pt x="193" y="26"/>
                    <a:pt x="192" y="27"/>
                    <a:pt x="191" y="27"/>
                  </a:cubicBezTo>
                  <a:cubicBezTo>
                    <a:pt x="194" y="26"/>
                    <a:pt x="190" y="29"/>
                    <a:pt x="189" y="29"/>
                  </a:cubicBezTo>
                  <a:cubicBezTo>
                    <a:pt x="193" y="28"/>
                    <a:pt x="197" y="25"/>
                    <a:pt x="201" y="24"/>
                  </a:cubicBezTo>
                  <a:cubicBezTo>
                    <a:pt x="206" y="22"/>
                    <a:pt x="211" y="23"/>
                    <a:pt x="215" y="21"/>
                  </a:cubicBezTo>
                  <a:cubicBezTo>
                    <a:pt x="214" y="22"/>
                    <a:pt x="212" y="22"/>
                    <a:pt x="211" y="23"/>
                  </a:cubicBezTo>
                  <a:cubicBezTo>
                    <a:pt x="212" y="25"/>
                    <a:pt x="217" y="22"/>
                    <a:pt x="218" y="22"/>
                  </a:cubicBezTo>
                  <a:cubicBezTo>
                    <a:pt x="220" y="21"/>
                    <a:pt x="221" y="20"/>
                    <a:pt x="222" y="19"/>
                  </a:cubicBezTo>
                  <a:cubicBezTo>
                    <a:pt x="224" y="18"/>
                    <a:pt x="227" y="19"/>
                    <a:pt x="229" y="18"/>
                  </a:cubicBezTo>
                  <a:cubicBezTo>
                    <a:pt x="228" y="18"/>
                    <a:pt x="227" y="18"/>
                    <a:pt x="227" y="18"/>
                  </a:cubicBezTo>
                  <a:cubicBezTo>
                    <a:pt x="228" y="17"/>
                    <a:pt x="228" y="17"/>
                    <a:pt x="228" y="17"/>
                  </a:cubicBezTo>
                  <a:cubicBezTo>
                    <a:pt x="225" y="17"/>
                    <a:pt x="229" y="15"/>
                    <a:pt x="230" y="15"/>
                  </a:cubicBezTo>
                  <a:cubicBezTo>
                    <a:pt x="232" y="16"/>
                    <a:pt x="232" y="18"/>
                    <a:pt x="232" y="20"/>
                  </a:cubicBezTo>
                  <a:cubicBezTo>
                    <a:pt x="231" y="22"/>
                    <a:pt x="229" y="23"/>
                    <a:pt x="230" y="25"/>
                  </a:cubicBezTo>
                  <a:cubicBezTo>
                    <a:pt x="232" y="28"/>
                    <a:pt x="235" y="27"/>
                    <a:pt x="237" y="27"/>
                  </a:cubicBezTo>
                  <a:cubicBezTo>
                    <a:pt x="236" y="26"/>
                    <a:pt x="235" y="26"/>
                    <a:pt x="234" y="26"/>
                  </a:cubicBezTo>
                  <a:cubicBezTo>
                    <a:pt x="235" y="26"/>
                    <a:pt x="241" y="25"/>
                    <a:pt x="238" y="25"/>
                  </a:cubicBezTo>
                  <a:cubicBezTo>
                    <a:pt x="239" y="23"/>
                    <a:pt x="242" y="23"/>
                    <a:pt x="243" y="23"/>
                  </a:cubicBezTo>
                  <a:cubicBezTo>
                    <a:pt x="242" y="23"/>
                    <a:pt x="242" y="23"/>
                    <a:pt x="241" y="23"/>
                  </a:cubicBezTo>
                  <a:cubicBezTo>
                    <a:pt x="242" y="21"/>
                    <a:pt x="246" y="21"/>
                    <a:pt x="248" y="21"/>
                  </a:cubicBezTo>
                  <a:cubicBezTo>
                    <a:pt x="247" y="21"/>
                    <a:pt x="246" y="20"/>
                    <a:pt x="243" y="21"/>
                  </a:cubicBezTo>
                  <a:cubicBezTo>
                    <a:pt x="245" y="19"/>
                    <a:pt x="248" y="21"/>
                    <a:pt x="250" y="20"/>
                  </a:cubicBezTo>
                  <a:cubicBezTo>
                    <a:pt x="249" y="21"/>
                    <a:pt x="247" y="22"/>
                    <a:pt x="247" y="23"/>
                  </a:cubicBezTo>
                  <a:cubicBezTo>
                    <a:pt x="247" y="23"/>
                    <a:pt x="248" y="24"/>
                    <a:pt x="249" y="24"/>
                  </a:cubicBezTo>
                  <a:cubicBezTo>
                    <a:pt x="247" y="24"/>
                    <a:pt x="244" y="25"/>
                    <a:pt x="242" y="27"/>
                  </a:cubicBezTo>
                  <a:cubicBezTo>
                    <a:pt x="245" y="28"/>
                    <a:pt x="248" y="27"/>
                    <a:pt x="251" y="26"/>
                  </a:cubicBezTo>
                  <a:cubicBezTo>
                    <a:pt x="254" y="25"/>
                    <a:pt x="256" y="23"/>
                    <a:pt x="258" y="23"/>
                  </a:cubicBezTo>
                  <a:cubicBezTo>
                    <a:pt x="261" y="22"/>
                    <a:pt x="264" y="23"/>
                    <a:pt x="267" y="23"/>
                  </a:cubicBezTo>
                  <a:cubicBezTo>
                    <a:pt x="269" y="23"/>
                    <a:pt x="271" y="23"/>
                    <a:pt x="274" y="25"/>
                  </a:cubicBezTo>
                  <a:cubicBezTo>
                    <a:pt x="276" y="27"/>
                    <a:pt x="277" y="27"/>
                    <a:pt x="280" y="28"/>
                  </a:cubicBezTo>
                  <a:cubicBezTo>
                    <a:pt x="282" y="28"/>
                    <a:pt x="284" y="28"/>
                    <a:pt x="286" y="30"/>
                  </a:cubicBezTo>
                  <a:cubicBezTo>
                    <a:pt x="288" y="31"/>
                    <a:pt x="290" y="31"/>
                    <a:pt x="292" y="32"/>
                  </a:cubicBezTo>
                  <a:cubicBezTo>
                    <a:pt x="294" y="32"/>
                    <a:pt x="299" y="33"/>
                    <a:pt x="300" y="32"/>
                  </a:cubicBezTo>
                  <a:cubicBezTo>
                    <a:pt x="300" y="31"/>
                    <a:pt x="300" y="31"/>
                    <a:pt x="300" y="31"/>
                  </a:cubicBezTo>
                  <a:cubicBezTo>
                    <a:pt x="301" y="31"/>
                    <a:pt x="302" y="31"/>
                    <a:pt x="303" y="31"/>
                  </a:cubicBezTo>
                  <a:cubicBezTo>
                    <a:pt x="305" y="30"/>
                    <a:pt x="307" y="32"/>
                    <a:pt x="309" y="32"/>
                  </a:cubicBezTo>
                  <a:cubicBezTo>
                    <a:pt x="310" y="33"/>
                    <a:pt x="313" y="36"/>
                    <a:pt x="312" y="37"/>
                  </a:cubicBezTo>
                  <a:cubicBezTo>
                    <a:pt x="310" y="38"/>
                    <a:pt x="309" y="39"/>
                    <a:pt x="307" y="38"/>
                  </a:cubicBezTo>
                  <a:cubicBezTo>
                    <a:pt x="305" y="38"/>
                    <a:pt x="304" y="39"/>
                    <a:pt x="302" y="39"/>
                  </a:cubicBezTo>
                  <a:cubicBezTo>
                    <a:pt x="300" y="40"/>
                    <a:pt x="300" y="40"/>
                    <a:pt x="298" y="41"/>
                  </a:cubicBezTo>
                  <a:cubicBezTo>
                    <a:pt x="297" y="42"/>
                    <a:pt x="296" y="41"/>
                    <a:pt x="294" y="42"/>
                  </a:cubicBezTo>
                  <a:cubicBezTo>
                    <a:pt x="297" y="42"/>
                    <a:pt x="301" y="44"/>
                    <a:pt x="303" y="44"/>
                  </a:cubicBezTo>
                  <a:cubicBezTo>
                    <a:pt x="306" y="44"/>
                    <a:pt x="310" y="45"/>
                    <a:pt x="313" y="44"/>
                  </a:cubicBezTo>
                  <a:cubicBezTo>
                    <a:pt x="314" y="44"/>
                    <a:pt x="316" y="44"/>
                    <a:pt x="317" y="44"/>
                  </a:cubicBezTo>
                  <a:cubicBezTo>
                    <a:pt x="318" y="44"/>
                    <a:pt x="320" y="44"/>
                    <a:pt x="321" y="44"/>
                  </a:cubicBezTo>
                  <a:cubicBezTo>
                    <a:pt x="322" y="43"/>
                    <a:pt x="322" y="44"/>
                    <a:pt x="324" y="44"/>
                  </a:cubicBezTo>
                  <a:cubicBezTo>
                    <a:pt x="325" y="43"/>
                    <a:pt x="330" y="42"/>
                    <a:pt x="327" y="43"/>
                  </a:cubicBezTo>
                  <a:cubicBezTo>
                    <a:pt x="329" y="43"/>
                    <a:pt x="331" y="42"/>
                    <a:pt x="333" y="42"/>
                  </a:cubicBezTo>
                  <a:cubicBezTo>
                    <a:pt x="334" y="42"/>
                    <a:pt x="337" y="41"/>
                    <a:pt x="338" y="41"/>
                  </a:cubicBezTo>
                  <a:cubicBezTo>
                    <a:pt x="338" y="42"/>
                    <a:pt x="338" y="42"/>
                    <a:pt x="337" y="42"/>
                  </a:cubicBezTo>
                  <a:cubicBezTo>
                    <a:pt x="338" y="42"/>
                    <a:pt x="339" y="43"/>
                    <a:pt x="338" y="44"/>
                  </a:cubicBezTo>
                  <a:cubicBezTo>
                    <a:pt x="340" y="43"/>
                    <a:pt x="341" y="44"/>
                    <a:pt x="343" y="44"/>
                  </a:cubicBezTo>
                  <a:cubicBezTo>
                    <a:pt x="343" y="45"/>
                    <a:pt x="340" y="46"/>
                    <a:pt x="341" y="48"/>
                  </a:cubicBezTo>
                  <a:cubicBezTo>
                    <a:pt x="342" y="47"/>
                    <a:pt x="344" y="45"/>
                    <a:pt x="345" y="46"/>
                  </a:cubicBezTo>
                  <a:cubicBezTo>
                    <a:pt x="345" y="46"/>
                    <a:pt x="344" y="47"/>
                    <a:pt x="344" y="48"/>
                  </a:cubicBezTo>
                  <a:cubicBezTo>
                    <a:pt x="345" y="46"/>
                    <a:pt x="347" y="48"/>
                    <a:pt x="346" y="50"/>
                  </a:cubicBezTo>
                  <a:cubicBezTo>
                    <a:pt x="345" y="51"/>
                    <a:pt x="342" y="51"/>
                    <a:pt x="341" y="50"/>
                  </a:cubicBezTo>
                  <a:cubicBezTo>
                    <a:pt x="340" y="51"/>
                    <a:pt x="341" y="51"/>
                    <a:pt x="342" y="52"/>
                  </a:cubicBezTo>
                  <a:cubicBezTo>
                    <a:pt x="342" y="52"/>
                    <a:pt x="341" y="53"/>
                    <a:pt x="340" y="53"/>
                  </a:cubicBezTo>
                  <a:cubicBezTo>
                    <a:pt x="341" y="53"/>
                    <a:pt x="342" y="54"/>
                    <a:pt x="342" y="55"/>
                  </a:cubicBezTo>
                  <a:cubicBezTo>
                    <a:pt x="343" y="54"/>
                    <a:pt x="343" y="54"/>
                    <a:pt x="343" y="54"/>
                  </a:cubicBezTo>
                  <a:cubicBezTo>
                    <a:pt x="343" y="55"/>
                    <a:pt x="343" y="57"/>
                    <a:pt x="344" y="58"/>
                  </a:cubicBezTo>
                  <a:cubicBezTo>
                    <a:pt x="344" y="57"/>
                    <a:pt x="342" y="54"/>
                    <a:pt x="344" y="53"/>
                  </a:cubicBezTo>
                  <a:cubicBezTo>
                    <a:pt x="345" y="53"/>
                    <a:pt x="345" y="52"/>
                    <a:pt x="346" y="51"/>
                  </a:cubicBezTo>
                  <a:cubicBezTo>
                    <a:pt x="346" y="51"/>
                    <a:pt x="347" y="51"/>
                    <a:pt x="348" y="51"/>
                  </a:cubicBezTo>
                  <a:cubicBezTo>
                    <a:pt x="347" y="52"/>
                    <a:pt x="347" y="52"/>
                    <a:pt x="346" y="52"/>
                  </a:cubicBezTo>
                  <a:cubicBezTo>
                    <a:pt x="347" y="55"/>
                    <a:pt x="348" y="50"/>
                    <a:pt x="349" y="53"/>
                  </a:cubicBezTo>
                  <a:cubicBezTo>
                    <a:pt x="350" y="52"/>
                    <a:pt x="349" y="51"/>
                    <a:pt x="350" y="50"/>
                  </a:cubicBezTo>
                  <a:cubicBezTo>
                    <a:pt x="351" y="50"/>
                    <a:pt x="350" y="48"/>
                    <a:pt x="351" y="47"/>
                  </a:cubicBezTo>
                  <a:cubicBezTo>
                    <a:pt x="352" y="46"/>
                    <a:pt x="351" y="45"/>
                    <a:pt x="352" y="44"/>
                  </a:cubicBezTo>
                  <a:cubicBezTo>
                    <a:pt x="352" y="42"/>
                    <a:pt x="355" y="42"/>
                    <a:pt x="356" y="41"/>
                  </a:cubicBezTo>
                  <a:cubicBezTo>
                    <a:pt x="355" y="42"/>
                    <a:pt x="355" y="41"/>
                    <a:pt x="355" y="41"/>
                  </a:cubicBezTo>
                  <a:cubicBezTo>
                    <a:pt x="356" y="40"/>
                    <a:pt x="358" y="40"/>
                    <a:pt x="356" y="41"/>
                  </a:cubicBezTo>
                  <a:cubicBezTo>
                    <a:pt x="358" y="41"/>
                    <a:pt x="360" y="40"/>
                    <a:pt x="362" y="40"/>
                  </a:cubicBezTo>
                  <a:cubicBezTo>
                    <a:pt x="363" y="39"/>
                    <a:pt x="365" y="40"/>
                    <a:pt x="367" y="39"/>
                  </a:cubicBezTo>
                  <a:cubicBezTo>
                    <a:pt x="369" y="37"/>
                    <a:pt x="372" y="37"/>
                    <a:pt x="374" y="37"/>
                  </a:cubicBezTo>
                  <a:cubicBezTo>
                    <a:pt x="376" y="37"/>
                    <a:pt x="377" y="35"/>
                    <a:pt x="379" y="34"/>
                  </a:cubicBezTo>
                  <a:cubicBezTo>
                    <a:pt x="376" y="35"/>
                    <a:pt x="371" y="35"/>
                    <a:pt x="369" y="37"/>
                  </a:cubicBezTo>
                  <a:cubicBezTo>
                    <a:pt x="369" y="38"/>
                    <a:pt x="367" y="37"/>
                    <a:pt x="367" y="37"/>
                  </a:cubicBezTo>
                  <a:cubicBezTo>
                    <a:pt x="366" y="37"/>
                    <a:pt x="364" y="38"/>
                    <a:pt x="363" y="38"/>
                  </a:cubicBezTo>
                  <a:cubicBezTo>
                    <a:pt x="361" y="39"/>
                    <a:pt x="360" y="36"/>
                    <a:pt x="358" y="38"/>
                  </a:cubicBezTo>
                  <a:cubicBezTo>
                    <a:pt x="359" y="39"/>
                    <a:pt x="359" y="39"/>
                    <a:pt x="359" y="39"/>
                  </a:cubicBezTo>
                  <a:cubicBezTo>
                    <a:pt x="358" y="39"/>
                    <a:pt x="357" y="39"/>
                    <a:pt x="356" y="39"/>
                  </a:cubicBezTo>
                  <a:cubicBezTo>
                    <a:pt x="355" y="39"/>
                    <a:pt x="351" y="40"/>
                    <a:pt x="354" y="39"/>
                  </a:cubicBezTo>
                  <a:cubicBezTo>
                    <a:pt x="352" y="39"/>
                    <a:pt x="352" y="39"/>
                    <a:pt x="353" y="38"/>
                  </a:cubicBezTo>
                  <a:cubicBezTo>
                    <a:pt x="352" y="38"/>
                    <a:pt x="352" y="38"/>
                    <a:pt x="351" y="38"/>
                  </a:cubicBezTo>
                  <a:cubicBezTo>
                    <a:pt x="357" y="34"/>
                    <a:pt x="364" y="34"/>
                    <a:pt x="371" y="33"/>
                  </a:cubicBezTo>
                  <a:cubicBezTo>
                    <a:pt x="374" y="32"/>
                    <a:pt x="378" y="30"/>
                    <a:pt x="380" y="32"/>
                  </a:cubicBezTo>
                  <a:cubicBezTo>
                    <a:pt x="381" y="33"/>
                    <a:pt x="380" y="34"/>
                    <a:pt x="380" y="35"/>
                  </a:cubicBezTo>
                  <a:cubicBezTo>
                    <a:pt x="380" y="37"/>
                    <a:pt x="379" y="36"/>
                    <a:pt x="378" y="37"/>
                  </a:cubicBezTo>
                  <a:cubicBezTo>
                    <a:pt x="380" y="38"/>
                    <a:pt x="380" y="38"/>
                    <a:pt x="382" y="38"/>
                  </a:cubicBezTo>
                  <a:cubicBezTo>
                    <a:pt x="381" y="39"/>
                    <a:pt x="381" y="39"/>
                    <a:pt x="381" y="39"/>
                  </a:cubicBezTo>
                  <a:cubicBezTo>
                    <a:pt x="382" y="38"/>
                    <a:pt x="382" y="38"/>
                    <a:pt x="383" y="38"/>
                  </a:cubicBezTo>
                  <a:cubicBezTo>
                    <a:pt x="378" y="41"/>
                    <a:pt x="392" y="40"/>
                    <a:pt x="392" y="40"/>
                  </a:cubicBezTo>
                  <a:cubicBezTo>
                    <a:pt x="390" y="41"/>
                    <a:pt x="393" y="43"/>
                    <a:pt x="394" y="43"/>
                  </a:cubicBezTo>
                  <a:cubicBezTo>
                    <a:pt x="395" y="43"/>
                    <a:pt x="396" y="44"/>
                    <a:pt x="397" y="44"/>
                  </a:cubicBezTo>
                  <a:cubicBezTo>
                    <a:pt x="399" y="43"/>
                    <a:pt x="402" y="44"/>
                    <a:pt x="404" y="44"/>
                  </a:cubicBezTo>
                  <a:cubicBezTo>
                    <a:pt x="408" y="43"/>
                    <a:pt x="412" y="42"/>
                    <a:pt x="416" y="43"/>
                  </a:cubicBezTo>
                  <a:cubicBezTo>
                    <a:pt x="418" y="43"/>
                    <a:pt x="419" y="44"/>
                    <a:pt x="421" y="44"/>
                  </a:cubicBezTo>
                  <a:cubicBezTo>
                    <a:pt x="423" y="44"/>
                    <a:pt x="425" y="43"/>
                    <a:pt x="427" y="43"/>
                  </a:cubicBezTo>
                  <a:cubicBezTo>
                    <a:pt x="425" y="41"/>
                    <a:pt x="428" y="39"/>
                    <a:pt x="429" y="43"/>
                  </a:cubicBezTo>
                  <a:cubicBezTo>
                    <a:pt x="430" y="46"/>
                    <a:pt x="434" y="44"/>
                    <a:pt x="436" y="44"/>
                  </a:cubicBezTo>
                  <a:cubicBezTo>
                    <a:pt x="436" y="43"/>
                    <a:pt x="438" y="43"/>
                    <a:pt x="436" y="41"/>
                  </a:cubicBezTo>
                  <a:cubicBezTo>
                    <a:pt x="434" y="40"/>
                    <a:pt x="431" y="42"/>
                    <a:pt x="430" y="43"/>
                  </a:cubicBezTo>
                  <a:cubicBezTo>
                    <a:pt x="430" y="42"/>
                    <a:pt x="429" y="41"/>
                    <a:pt x="429" y="40"/>
                  </a:cubicBezTo>
                  <a:cubicBezTo>
                    <a:pt x="429" y="39"/>
                    <a:pt x="431" y="38"/>
                    <a:pt x="430" y="40"/>
                  </a:cubicBezTo>
                  <a:cubicBezTo>
                    <a:pt x="432" y="39"/>
                    <a:pt x="430" y="38"/>
                    <a:pt x="430" y="37"/>
                  </a:cubicBezTo>
                  <a:cubicBezTo>
                    <a:pt x="432" y="37"/>
                    <a:pt x="433" y="38"/>
                    <a:pt x="435" y="38"/>
                  </a:cubicBezTo>
                  <a:cubicBezTo>
                    <a:pt x="436" y="37"/>
                    <a:pt x="437" y="35"/>
                    <a:pt x="438" y="35"/>
                  </a:cubicBezTo>
                  <a:cubicBezTo>
                    <a:pt x="439" y="35"/>
                    <a:pt x="441" y="36"/>
                    <a:pt x="441" y="36"/>
                  </a:cubicBezTo>
                  <a:cubicBezTo>
                    <a:pt x="442" y="36"/>
                    <a:pt x="444" y="38"/>
                    <a:pt x="442" y="38"/>
                  </a:cubicBezTo>
                  <a:cubicBezTo>
                    <a:pt x="443" y="39"/>
                    <a:pt x="445" y="38"/>
                    <a:pt x="447" y="38"/>
                  </a:cubicBezTo>
                  <a:cubicBezTo>
                    <a:pt x="446" y="39"/>
                    <a:pt x="444" y="39"/>
                    <a:pt x="443" y="41"/>
                  </a:cubicBezTo>
                  <a:cubicBezTo>
                    <a:pt x="444" y="41"/>
                    <a:pt x="445" y="40"/>
                    <a:pt x="446" y="39"/>
                  </a:cubicBezTo>
                  <a:cubicBezTo>
                    <a:pt x="447" y="39"/>
                    <a:pt x="449" y="38"/>
                    <a:pt x="451" y="38"/>
                  </a:cubicBezTo>
                  <a:cubicBezTo>
                    <a:pt x="449" y="39"/>
                    <a:pt x="446" y="41"/>
                    <a:pt x="445" y="43"/>
                  </a:cubicBezTo>
                  <a:cubicBezTo>
                    <a:pt x="443" y="44"/>
                    <a:pt x="441" y="45"/>
                    <a:pt x="440" y="46"/>
                  </a:cubicBezTo>
                  <a:cubicBezTo>
                    <a:pt x="440" y="47"/>
                    <a:pt x="441" y="47"/>
                    <a:pt x="442" y="47"/>
                  </a:cubicBezTo>
                  <a:cubicBezTo>
                    <a:pt x="441" y="47"/>
                    <a:pt x="439" y="48"/>
                    <a:pt x="439" y="49"/>
                  </a:cubicBezTo>
                  <a:cubicBezTo>
                    <a:pt x="441" y="49"/>
                    <a:pt x="443" y="47"/>
                    <a:pt x="445" y="48"/>
                  </a:cubicBezTo>
                  <a:cubicBezTo>
                    <a:pt x="444" y="48"/>
                    <a:pt x="442" y="49"/>
                    <a:pt x="442" y="50"/>
                  </a:cubicBezTo>
                  <a:cubicBezTo>
                    <a:pt x="442" y="49"/>
                    <a:pt x="444" y="49"/>
                    <a:pt x="445" y="49"/>
                  </a:cubicBezTo>
                  <a:cubicBezTo>
                    <a:pt x="444" y="50"/>
                    <a:pt x="444" y="51"/>
                    <a:pt x="442" y="52"/>
                  </a:cubicBezTo>
                  <a:cubicBezTo>
                    <a:pt x="441" y="52"/>
                    <a:pt x="438" y="52"/>
                    <a:pt x="439" y="51"/>
                  </a:cubicBezTo>
                  <a:cubicBezTo>
                    <a:pt x="438" y="52"/>
                    <a:pt x="437" y="50"/>
                    <a:pt x="435" y="51"/>
                  </a:cubicBezTo>
                  <a:cubicBezTo>
                    <a:pt x="436" y="52"/>
                    <a:pt x="438" y="54"/>
                    <a:pt x="436" y="56"/>
                  </a:cubicBezTo>
                  <a:cubicBezTo>
                    <a:pt x="437" y="55"/>
                    <a:pt x="438" y="55"/>
                    <a:pt x="439" y="54"/>
                  </a:cubicBezTo>
                  <a:cubicBezTo>
                    <a:pt x="438" y="54"/>
                    <a:pt x="437" y="53"/>
                    <a:pt x="437" y="52"/>
                  </a:cubicBezTo>
                  <a:cubicBezTo>
                    <a:pt x="437" y="51"/>
                    <a:pt x="441" y="52"/>
                    <a:pt x="442" y="52"/>
                  </a:cubicBezTo>
                  <a:cubicBezTo>
                    <a:pt x="444" y="52"/>
                    <a:pt x="445" y="49"/>
                    <a:pt x="448" y="48"/>
                  </a:cubicBezTo>
                  <a:cubicBezTo>
                    <a:pt x="447" y="48"/>
                    <a:pt x="447" y="47"/>
                    <a:pt x="448" y="46"/>
                  </a:cubicBezTo>
                  <a:cubicBezTo>
                    <a:pt x="449" y="45"/>
                    <a:pt x="448" y="45"/>
                    <a:pt x="448" y="44"/>
                  </a:cubicBezTo>
                  <a:cubicBezTo>
                    <a:pt x="448" y="43"/>
                    <a:pt x="452" y="41"/>
                    <a:pt x="453" y="40"/>
                  </a:cubicBezTo>
                  <a:cubicBezTo>
                    <a:pt x="457" y="40"/>
                    <a:pt x="460" y="40"/>
                    <a:pt x="463" y="39"/>
                  </a:cubicBezTo>
                  <a:cubicBezTo>
                    <a:pt x="466" y="37"/>
                    <a:pt x="470" y="35"/>
                    <a:pt x="473" y="34"/>
                  </a:cubicBezTo>
                  <a:cubicBezTo>
                    <a:pt x="473" y="35"/>
                    <a:pt x="472" y="35"/>
                    <a:pt x="471" y="34"/>
                  </a:cubicBezTo>
                  <a:cubicBezTo>
                    <a:pt x="472" y="34"/>
                    <a:pt x="476" y="32"/>
                    <a:pt x="475" y="31"/>
                  </a:cubicBezTo>
                  <a:cubicBezTo>
                    <a:pt x="474" y="29"/>
                    <a:pt x="471" y="32"/>
                    <a:pt x="471" y="32"/>
                  </a:cubicBezTo>
                  <a:cubicBezTo>
                    <a:pt x="471" y="32"/>
                    <a:pt x="472" y="32"/>
                    <a:pt x="473" y="32"/>
                  </a:cubicBezTo>
                  <a:cubicBezTo>
                    <a:pt x="471" y="32"/>
                    <a:pt x="468" y="34"/>
                    <a:pt x="466" y="33"/>
                  </a:cubicBezTo>
                  <a:cubicBezTo>
                    <a:pt x="466" y="33"/>
                    <a:pt x="468" y="31"/>
                    <a:pt x="469" y="31"/>
                  </a:cubicBezTo>
                  <a:cubicBezTo>
                    <a:pt x="470" y="31"/>
                    <a:pt x="472" y="30"/>
                    <a:pt x="473" y="29"/>
                  </a:cubicBezTo>
                  <a:cubicBezTo>
                    <a:pt x="473" y="29"/>
                    <a:pt x="473" y="29"/>
                    <a:pt x="472" y="28"/>
                  </a:cubicBezTo>
                  <a:cubicBezTo>
                    <a:pt x="473" y="27"/>
                    <a:pt x="478" y="26"/>
                    <a:pt x="479" y="27"/>
                  </a:cubicBezTo>
                  <a:cubicBezTo>
                    <a:pt x="478" y="27"/>
                    <a:pt x="476" y="27"/>
                    <a:pt x="476" y="29"/>
                  </a:cubicBezTo>
                  <a:cubicBezTo>
                    <a:pt x="477" y="28"/>
                    <a:pt x="479" y="28"/>
                    <a:pt x="481" y="27"/>
                  </a:cubicBezTo>
                  <a:cubicBezTo>
                    <a:pt x="480" y="27"/>
                    <a:pt x="480" y="27"/>
                    <a:pt x="479" y="27"/>
                  </a:cubicBezTo>
                  <a:cubicBezTo>
                    <a:pt x="480" y="27"/>
                    <a:pt x="480" y="26"/>
                    <a:pt x="480" y="25"/>
                  </a:cubicBezTo>
                  <a:cubicBezTo>
                    <a:pt x="479" y="25"/>
                    <a:pt x="477" y="27"/>
                    <a:pt x="475" y="26"/>
                  </a:cubicBezTo>
                  <a:cubicBezTo>
                    <a:pt x="474" y="26"/>
                    <a:pt x="474" y="25"/>
                    <a:pt x="473" y="24"/>
                  </a:cubicBezTo>
                  <a:cubicBezTo>
                    <a:pt x="472" y="26"/>
                    <a:pt x="470" y="24"/>
                    <a:pt x="469" y="24"/>
                  </a:cubicBezTo>
                  <a:cubicBezTo>
                    <a:pt x="468" y="24"/>
                    <a:pt x="468" y="23"/>
                    <a:pt x="467" y="23"/>
                  </a:cubicBezTo>
                  <a:cubicBezTo>
                    <a:pt x="466" y="23"/>
                    <a:pt x="465" y="23"/>
                    <a:pt x="464" y="22"/>
                  </a:cubicBezTo>
                  <a:cubicBezTo>
                    <a:pt x="465" y="21"/>
                    <a:pt x="465" y="21"/>
                    <a:pt x="465" y="21"/>
                  </a:cubicBezTo>
                  <a:cubicBezTo>
                    <a:pt x="462" y="21"/>
                    <a:pt x="465" y="18"/>
                    <a:pt x="466" y="17"/>
                  </a:cubicBezTo>
                  <a:cubicBezTo>
                    <a:pt x="468" y="16"/>
                    <a:pt x="471" y="15"/>
                    <a:pt x="473" y="15"/>
                  </a:cubicBezTo>
                  <a:cubicBezTo>
                    <a:pt x="473" y="15"/>
                    <a:pt x="472" y="15"/>
                    <a:pt x="472" y="14"/>
                  </a:cubicBezTo>
                  <a:cubicBezTo>
                    <a:pt x="473" y="14"/>
                    <a:pt x="473" y="14"/>
                    <a:pt x="474" y="14"/>
                  </a:cubicBezTo>
                  <a:cubicBezTo>
                    <a:pt x="473" y="14"/>
                    <a:pt x="470" y="15"/>
                    <a:pt x="470" y="13"/>
                  </a:cubicBezTo>
                  <a:cubicBezTo>
                    <a:pt x="470" y="11"/>
                    <a:pt x="473" y="10"/>
                    <a:pt x="474" y="9"/>
                  </a:cubicBezTo>
                  <a:cubicBezTo>
                    <a:pt x="476" y="8"/>
                    <a:pt x="477" y="7"/>
                    <a:pt x="479" y="7"/>
                  </a:cubicBezTo>
                  <a:cubicBezTo>
                    <a:pt x="481" y="6"/>
                    <a:pt x="481" y="8"/>
                    <a:pt x="482" y="8"/>
                  </a:cubicBezTo>
                  <a:cubicBezTo>
                    <a:pt x="483" y="8"/>
                    <a:pt x="484" y="6"/>
                    <a:pt x="486" y="6"/>
                  </a:cubicBezTo>
                  <a:cubicBezTo>
                    <a:pt x="485" y="6"/>
                    <a:pt x="483" y="6"/>
                    <a:pt x="482" y="5"/>
                  </a:cubicBezTo>
                  <a:cubicBezTo>
                    <a:pt x="484" y="4"/>
                    <a:pt x="486" y="4"/>
                    <a:pt x="488" y="4"/>
                  </a:cubicBezTo>
                  <a:cubicBezTo>
                    <a:pt x="489" y="3"/>
                    <a:pt x="490" y="3"/>
                    <a:pt x="491" y="3"/>
                  </a:cubicBezTo>
                  <a:cubicBezTo>
                    <a:pt x="492" y="3"/>
                    <a:pt x="494" y="3"/>
                    <a:pt x="495" y="2"/>
                  </a:cubicBezTo>
                  <a:cubicBezTo>
                    <a:pt x="494" y="3"/>
                    <a:pt x="492" y="3"/>
                    <a:pt x="491" y="2"/>
                  </a:cubicBezTo>
                  <a:cubicBezTo>
                    <a:pt x="492" y="1"/>
                    <a:pt x="496" y="0"/>
                    <a:pt x="497" y="2"/>
                  </a:cubicBezTo>
                  <a:cubicBezTo>
                    <a:pt x="496" y="2"/>
                    <a:pt x="496" y="3"/>
                    <a:pt x="495" y="3"/>
                  </a:cubicBezTo>
                  <a:cubicBezTo>
                    <a:pt x="497" y="3"/>
                    <a:pt x="496" y="4"/>
                    <a:pt x="495" y="4"/>
                  </a:cubicBezTo>
                  <a:cubicBezTo>
                    <a:pt x="497" y="3"/>
                    <a:pt x="499" y="3"/>
                    <a:pt x="501" y="4"/>
                  </a:cubicBezTo>
                  <a:cubicBezTo>
                    <a:pt x="500" y="4"/>
                    <a:pt x="500" y="4"/>
                    <a:pt x="499" y="5"/>
                  </a:cubicBezTo>
                  <a:cubicBezTo>
                    <a:pt x="501" y="6"/>
                    <a:pt x="503" y="7"/>
                    <a:pt x="502" y="9"/>
                  </a:cubicBezTo>
                  <a:cubicBezTo>
                    <a:pt x="501" y="10"/>
                    <a:pt x="499" y="12"/>
                    <a:pt x="497" y="12"/>
                  </a:cubicBezTo>
                  <a:cubicBezTo>
                    <a:pt x="498" y="12"/>
                    <a:pt x="498" y="13"/>
                    <a:pt x="499" y="13"/>
                  </a:cubicBezTo>
                  <a:cubicBezTo>
                    <a:pt x="498" y="14"/>
                    <a:pt x="498" y="14"/>
                    <a:pt x="498" y="14"/>
                  </a:cubicBezTo>
                  <a:cubicBezTo>
                    <a:pt x="500" y="14"/>
                    <a:pt x="501" y="15"/>
                    <a:pt x="499" y="16"/>
                  </a:cubicBezTo>
                  <a:cubicBezTo>
                    <a:pt x="501" y="16"/>
                    <a:pt x="500" y="17"/>
                    <a:pt x="499" y="18"/>
                  </a:cubicBezTo>
                  <a:cubicBezTo>
                    <a:pt x="500" y="18"/>
                    <a:pt x="501" y="17"/>
                    <a:pt x="502" y="17"/>
                  </a:cubicBezTo>
                  <a:cubicBezTo>
                    <a:pt x="502" y="18"/>
                    <a:pt x="502" y="18"/>
                    <a:pt x="502" y="19"/>
                  </a:cubicBezTo>
                  <a:cubicBezTo>
                    <a:pt x="499" y="19"/>
                    <a:pt x="496" y="18"/>
                    <a:pt x="494" y="20"/>
                  </a:cubicBezTo>
                  <a:cubicBezTo>
                    <a:pt x="495" y="20"/>
                    <a:pt x="496" y="19"/>
                    <a:pt x="497" y="21"/>
                  </a:cubicBezTo>
                  <a:cubicBezTo>
                    <a:pt x="494" y="21"/>
                    <a:pt x="491" y="23"/>
                    <a:pt x="488" y="24"/>
                  </a:cubicBezTo>
                  <a:cubicBezTo>
                    <a:pt x="489" y="23"/>
                    <a:pt x="489" y="23"/>
                    <a:pt x="490" y="24"/>
                  </a:cubicBezTo>
                  <a:cubicBezTo>
                    <a:pt x="489" y="24"/>
                    <a:pt x="489" y="24"/>
                    <a:pt x="488" y="24"/>
                  </a:cubicBezTo>
                  <a:cubicBezTo>
                    <a:pt x="489" y="24"/>
                    <a:pt x="490" y="24"/>
                    <a:pt x="491" y="24"/>
                  </a:cubicBezTo>
                  <a:cubicBezTo>
                    <a:pt x="492" y="24"/>
                    <a:pt x="492" y="25"/>
                    <a:pt x="493" y="26"/>
                  </a:cubicBezTo>
                  <a:cubicBezTo>
                    <a:pt x="495" y="26"/>
                    <a:pt x="497" y="23"/>
                    <a:pt x="500" y="25"/>
                  </a:cubicBezTo>
                  <a:cubicBezTo>
                    <a:pt x="499" y="25"/>
                    <a:pt x="498" y="25"/>
                    <a:pt x="496" y="25"/>
                  </a:cubicBezTo>
                  <a:cubicBezTo>
                    <a:pt x="499" y="26"/>
                    <a:pt x="503" y="25"/>
                    <a:pt x="505" y="26"/>
                  </a:cubicBezTo>
                  <a:cubicBezTo>
                    <a:pt x="503" y="26"/>
                    <a:pt x="502" y="27"/>
                    <a:pt x="500" y="27"/>
                  </a:cubicBezTo>
                  <a:cubicBezTo>
                    <a:pt x="500" y="28"/>
                    <a:pt x="496" y="29"/>
                    <a:pt x="498" y="27"/>
                  </a:cubicBezTo>
                  <a:cubicBezTo>
                    <a:pt x="497" y="28"/>
                    <a:pt x="497" y="28"/>
                    <a:pt x="496" y="28"/>
                  </a:cubicBezTo>
                  <a:cubicBezTo>
                    <a:pt x="497" y="29"/>
                    <a:pt x="500" y="32"/>
                    <a:pt x="497" y="33"/>
                  </a:cubicBezTo>
                  <a:cubicBezTo>
                    <a:pt x="499" y="33"/>
                    <a:pt x="496" y="35"/>
                    <a:pt x="496" y="35"/>
                  </a:cubicBezTo>
                  <a:cubicBezTo>
                    <a:pt x="495" y="36"/>
                    <a:pt x="494" y="36"/>
                    <a:pt x="494" y="37"/>
                  </a:cubicBezTo>
                  <a:cubicBezTo>
                    <a:pt x="495" y="37"/>
                    <a:pt x="495" y="37"/>
                    <a:pt x="494" y="37"/>
                  </a:cubicBezTo>
                  <a:cubicBezTo>
                    <a:pt x="495" y="37"/>
                    <a:pt x="495" y="38"/>
                    <a:pt x="495" y="39"/>
                  </a:cubicBezTo>
                  <a:cubicBezTo>
                    <a:pt x="496" y="39"/>
                    <a:pt x="497" y="38"/>
                    <a:pt x="498" y="37"/>
                  </a:cubicBezTo>
                  <a:cubicBezTo>
                    <a:pt x="499" y="36"/>
                    <a:pt x="501" y="36"/>
                    <a:pt x="500" y="35"/>
                  </a:cubicBezTo>
                  <a:cubicBezTo>
                    <a:pt x="501" y="34"/>
                    <a:pt x="503" y="34"/>
                    <a:pt x="504" y="33"/>
                  </a:cubicBezTo>
                  <a:cubicBezTo>
                    <a:pt x="504" y="32"/>
                    <a:pt x="505" y="31"/>
                    <a:pt x="506" y="30"/>
                  </a:cubicBezTo>
                  <a:cubicBezTo>
                    <a:pt x="508" y="30"/>
                    <a:pt x="511" y="27"/>
                    <a:pt x="513" y="28"/>
                  </a:cubicBezTo>
                  <a:cubicBezTo>
                    <a:pt x="514" y="29"/>
                    <a:pt x="517" y="32"/>
                    <a:pt x="516" y="34"/>
                  </a:cubicBezTo>
                  <a:cubicBezTo>
                    <a:pt x="515" y="36"/>
                    <a:pt x="514" y="39"/>
                    <a:pt x="511" y="38"/>
                  </a:cubicBezTo>
                  <a:cubicBezTo>
                    <a:pt x="511" y="37"/>
                    <a:pt x="511" y="37"/>
                    <a:pt x="511" y="37"/>
                  </a:cubicBezTo>
                  <a:cubicBezTo>
                    <a:pt x="509" y="38"/>
                    <a:pt x="506" y="41"/>
                    <a:pt x="506" y="44"/>
                  </a:cubicBezTo>
                  <a:cubicBezTo>
                    <a:pt x="507" y="46"/>
                    <a:pt x="510" y="48"/>
                    <a:pt x="507" y="50"/>
                  </a:cubicBezTo>
                  <a:cubicBezTo>
                    <a:pt x="508" y="50"/>
                    <a:pt x="510" y="49"/>
                    <a:pt x="511" y="49"/>
                  </a:cubicBezTo>
                  <a:cubicBezTo>
                    <a:pt x="512" y="48"/>
                    <a:pt x="514" y="46"/>
                    <a:pt x="515" y="47"/>
                  </a:cubicBezTo>
                  <a:cubicBezTo>
                    <a:pt x="516" y="48"/>
                    <a:pt x="521" y="43"/>
                    <a:pt x="522" y="42"/>
                  </a:cubicBezTo>
                  <a:cubicBezTo>
                    <a:pt x="526" y="41"/>
                    <a:pt x="530" y="39"/>
                    <a:pt x="532" y="35"/>
                  </a:cubicBezTo>
                  <a:cubicBezTo>
                    <a:pt x="535" y="31"/>
                    <a:pt x="539" y="35"/>
                    <a:pt x="541" y="32"/>
                  </a:cubicBezTo>
                  <a:cubicBezTo>
                    <a:pt x="541" y="33"/>
                    <a:pt x="540" y="33"/>
                    <a:pt x="539" y="32"/>
                  </a:cubicBezTo>
                  <a:cubicBezTo>
                    <a:pt x="540" y="32"/>
                    <a:pt x="540" y="32"/>
                    <a:pt x="540" y="31"/>
                  </a:cubicBezTo>
                  <a:cubicBezTo>
                    <a:pt x="541" y="31"/>
                    <a:pt x="542" y="31"/>
                    <a:pt x="543" y="31"/>
                  </a:cubicBezTo>
                  <a:cubicBezTo>
                    <a:pt x="540" y="30"/>
                    <a:pt x="544" y="30"/>
                    <a:pt x="545" y="30"/>
                  </a:cubicBezTo>
                  <a:cubicBezTo>
                    <a:pt x="544" y="30"/>
                    <a:pt x="541" y="30"/>
                    <a:pt x="543" y="29"/>
                  </a:cubicBezTo>
                  <a:cubicBezTo>
                    <a:pt x="542" y="29"/>
                    <a:pt x="540" y="29"/>
                    <a:pt x="541" y="27"/>
                  </a:cubicBezTo>
                  <a:cubicBezTo>
                    <a:pt x="541" y="27"/>
                    <a:pt x="541" y="27"/>
                    <a:pt x="542" y="27"/>
                  </a:cubicBezTo>
                  <a:cubicBezTo>
                    <a:pt x="541" y="27"/>
                    <a:pt x="542" y="26"/>
                    <a:pt x="543" y="26"/>
                  </a:cubicBezTo>
                  <a:cubicBezTo>
                    <a:pt x="540" y="27"/>
                    <a:pt x="543" y="25"/>
                    <a:pt x="544" y="25"/>
                  </a:cubicBezTo>
                  <a:cubicBezTo>
                    <a:pt x="542" y="23"/>
                    <a:pt x="546" y="23"/>
                    <a:pt x="544" y="22"/>
                  </a:cubicBezTo>
                  <a:cubicBezTo>
                    <a:pt x="546" y="22"/>
                    <a:pt x="547" y="23"/>
                    <a:pt x="548" y="23"/>
                  </a:cubicBezTo>
                  <a:cubicBezTo>
                    <a:pt x="550" y="22"/>
                    <a:pt x="552" y="22"/>
                    <a:pt x="554" y="22"/>
                  </a:cubicBezTo>
                  <a:cubicBezTo>
                    <a:pt x="559" y="24"/>
                    <a:pt x="563" y="23"/>
                    <a:pt x="567" y="24"/>
                  </a:cubicBezTo>
                  <a:cubicBezTo>
                    <a:pt x="566" y="24"/>
                    <a:pt x="566" y="25"/>
                    <a:pt x="565" y="25"/>
                  </a:cubicBezTo>
                  <a:cubicBezTo>
                    <a:pt x="563" y="26"/>
                    <a:pt x="561" y="25"/>
                    <a:pt x="560" y="25"/>
                  </a:cubicBezTo>
                  <a:cubicBezTo>
                    <a:pt x="562" y="26"/>
                    <a:pt x="564" y="26"/>
                    <a:pt x="566" y="27"/>
                  </a:cubicBezTo>
                  <a:cubicBezTo>
                    <a:pt x="564" y="26"/>
                    <a:pt x="568" y="28"/>
                    <a:pt x="565" y="28"/>
                  </a:cubicBezTo>
                  <a:cubicBezTo>
                    <a:pt x="566" y="28"/>
                    <a:pt x="567" y="28"/>
                    <a:pt x="568" y="28"/>
                  </a:cubicBezTo>
                  <a:cubicBezTo>
                    <a:pt x="569" y="28"/>
                    <a:pt x="570" y="29"/>
                    <a:pt x="571" y="29"/>
                  </a:cubicBezTo>
                  <a:cubicBezTo>
                    <a:pt x="571" y="31"/>
                    <a:pt x="565" y="31"/>
                    <a:pt x="563" y="32"/>
                  </a:cubicBezTo>
                  <a:cubicBezTo>
                    <a:pt x="565" y="32"/>
                    <a:pt x="567" y="32"/>
                    <a:pt x="569" y="32"/>
                  </a:cubicBezTo>
                  <a:cubicBezTo>
                    <a:pt x="568" y="35"/>
                    <a:pt x="565" y="35"/>
                    <a:pt x="562" y="36"/>
                  </a:cubicBezTo>
                  <a:cubicBezTo>
                    <a:pt x="561" y="36"/>
                    <a:pt x="561" y="37"/>
                    <a:pt x="560" y="36"/>
                  </a:cubicBezTo>
                  <a:cubicBezTo>
                    <a:pt x="559" y="36"/>
                    <a:pt x="556" y="37"/>
                    <a:pt x="556" y="37"/>
                  </a:cubicBezTo>
                  <a:cubicBezTo>
                    <a:pt x="556" y="37"/>
                    <a:pt x="557" y="38"/>
                    <a:pt x="556" y="38"/>
                  </a:cubicBezTo>
                  <a:cubicBezTo>
                    <a:pt x="557" y="38"/>
                    <a:pt x="556" y="39"/>
                    <a:pt x="556" y="39"/>
                  </a:cubicBezTo>
                  <a:cubicBezTo>
                    <a:pt x="556" y="40"/>
                    <a:pt x="557" y="40"/>
                    <a:pt x="558" y="40"/>
                  </a:cubicBezTo>
                  <a:cubicBezTo>
                    <a:pt x="554" y="41"/>
                    <a:pt x="557" y="43"/>
                    <a:pt x="558" y="45"/>
                  </a:cubicBezTo>
                  <a:cubicBezTo>
                    <a:pt x="559" y="48"/>
                    <a:pt x="554" y="51"/>
                    <a:pt x="551" y="51"/>
                  </a:cubicBezTo>
                  <a:cubicBezTo>
                    <a:pt x="549" y="51"/>
                    <a:pt x="548" y="52"/>
                    <a:pt x="547" y="53"/>
                  </a:cubicBezTo>
                  <a:cubicBezTo>
                    <a:pt x="545" y="54"/>
                    <a:pt x="545" y="54"/>
                    <a:pt x="543" y="54"/>
                  </a:cubicBezTo>
                  <a:cubicBezTo>
                    <a:pt x="540" y="56"/>
                    <a:pt x="535" y="58"/>
                    <a:pt x="531" y="58"/>
                  </a:cubicBezTo>
                  <a:cubicBezTo>
                    <a:pt x="533" y="57"/>
                    <a:pt x="531" y="56"/>
                    <a:pt x="530" y="55"/>
                  </a:cubicBezTo>
                  <a:cubicBezTo>
                    <a:pt x="533" y="53"/>
                    <a:pt x="533" y="53"/>
                    <a:pt x="533" y="53"/>
                  </a:cubicBezTo>
                  <a:cubicBezTo>
                    <a:pt x="532" y="53"/>
                    <a:pt x="531" y="54"/>
                    <a:pt x="530" y="54"/>
                  </a:cubicBezTo>
                  <a:cubicBezTo>
                    <a:pt x="528" y="55"/>
                    <a:pt x="528" y="53"/>
                    <a:pt x="530" y="53"/>
                  </a:cubicBezTo>
                  <a:cubicBezTo>
                    <a:pt x="530" y="52"/>
                    <a:pt x="529" y="52"/>
                    <a:pt x="528" y="51"/>
                  </a:cubicBezTo>
                  <a:cubicBezTo>
                    <a:pt x="529" y="51"/>
                    <a:pt x="529" y="51"/>
                    <a:pt x="530" y="51"/>
                  </a:cubicBezTo>
                  <a:cubicBezTo>
                    <a:pt x="529" y="51"/>
                    <a:pt x="525" y="51"/>
                    <a:pt x="528" y="51"/>
                  </a:cubicBezTo>
                  <a:cubicBezTo>
                    <a:pt x="526" y="51"/>
                    <a:pt x="524" y="51"/>
                    <a:pt x="522" y="53"/>
                  </a:cubicBezTo>
                  <a:cubicBezTo>
                    <a:pt x="524" y="53"/>
                    <a:pt x="526" y="51"/>
                    <a:pt x="528" y="52"/>
                  </a:cubicBezTo>
                  <a:cubicBezTo>
                    <a:pt x="524" y="52"/>
                    <a:pt x="530" y="53"/>
                    <a:pt x="527" y="53"/>
                  </a:cubicBezTo>
                  <a:cubicBezTo>
                    <a:pt x="527" y="53"/>
                    <a:pt x="528" y="53"/>
                    <a:pt x="529" y="54"/>
                  </a:cubicBezTo>
                  <a:cubicBezTo>
                    <a:pt x="528" y="54"/>
                    <a:pt x="527" y="55"/>
                    <a:pt x="529" y="55"/>
                  </a:cubicBezTo>
                  <a:cubicBezTo>
                    <a:pt x="528" y="55"/>
                    <a:pt x="528" y="55"/>
                    <a:pt x="528" y="55"/>
                  </a:cubicBezTo>
                  <a:cubicBezTo>
                    <a:pt x="529" y="56"/>
                    <a:pt x="530" y="59"/>
                    <a:pt x="528" y="60"/>
                  </a:cubicBezTo>
                  <a:cubicBezTo>
                    <a:pt x="527" y="60"/>
                    <a:pt x="526" y="59"/>
                    <a:pt x="526" y="59"/>
                  </a:cubicBezTo>
                  <a:cubicBezTo>
                    <a:pt x="524" y="58"/>
                    <a:pt x="524" y="59"/>
                    <a:pt x="524" y="58"/>
                  </a:cubicBezTo>
                  <a:cubicBezTo>
                    <a:pt x="523" y="57"/>
                    <a:pt x="523" y="59"/>
                    <a:pt x="523" y="60"/>
                  </a:cubicBezTo>
                  <a:cubicBezTo>
                    <a:pt x="521" y="60"/>
                    <a:pt x="519" y="58"/>
                    <a:pt x="517" y="59"/>
                  </a:cubicBezTo>
                  <a:cubicBezTo>
                    <a:pt x="518" y="56"/>
                    <a:pt x="518" y="55"/>
                    <a:pt x="515" y="56"/>
                  </a:cubicBezTo>
                  <a:cubicBezTo>
                    <a:pt x="513" y="57"/>
                    <a:pt x="509" y="57"/>
                    <a:pt x="507" y="56"/>
                  </a:cubicBezTo>
                  <a:cubicBezTo>
                    <a:pt x="507" y="57"/>
                    <a:pt x="507" y="57"/>
                    <a:pt x="506" y="57"/>
                  </a:cubicBezTo>
                  <a:cubicBezTo>
                    <a:pt x="507" y="59"/>
                    <a:pt x="510" y="58"/>
                    <a:pt x="511" y="60"/>
                  </a:cubicBezTo>
                  <a:cubicBezTo>
                    <a:pt x="509" y="62"/>
                    <a:pt x="506" y="62"/>
                    <a:pt x="504" y="63"/>
                  </a:cubicBezTo>
                  <a:cubicBezTo>
                    <a:pt x="502" y="65"/>
                    <a:pt x="499" y="65"/>
                    <a:pt x="497" y="67"/>
                  </a:cubicBezTo>
                  <a:cubicBezTo>
                    <a:pt x="494" y="68"/>
                    <a:pt x="492" y="69"/>
                    <a:pt x="489" y="69"/>
                  </a:cubicBezTo>
                  <a:cubicBezTo>
                    <a:pt x="487" y="69"/>
                    <a:pt x="486" y="66"/>
                    <a:pt x="484" y="65"/>
                  </a:cubicBezTo>
                  <a:cubicBezTo>
                    <a:pt x="485" y="65"/>
                    <a:pt x="486" y="65"/>
                    <a:pt x="487" y="65"/>
                  </a:cubicBezTo>
                  <a:cubicBezTo>
                    <a:pt x="483" y="65"/>
                    <a:pt x="480" y="62"/>
                    <a:pt x="477" y="62"/>
                  </a:cubicBezTo>
                  <a:cubicBezTo>
                    <a:pt x="477" y="62"/>
                    <a:pt x="478" y="63"/>
                    <a:pt x="478" y="63"/>
                  </a:cubicBezTo>
                  <a:cubicBezTo>
                    <a:pt x="477" y="63"/>
                    <a:pt x="476" y="63"/>
                    <a:pt x="476" y="63"/>
                  </a:cubicBezTo>
                  <a:cubicBezTo>
                    <a:pt x="475" y="63"/>
                    <a:pt x="471" y="63"/>
                    <a:pt x="474" y="63"/>
                  </a:cubicBezTo>
                  <a:cubicBezTo>
                    <a:pt x="472" y="63"/>
                    <a:pt x="467" y="61"/>
                    <a:pt x="465" y="63"/>
                  </a:cubicBezTo>
                  <a:cubicBezTo>
                    <a:pt x="468" y="64"/>
                    <a:pt x="467" y="63"/>
                    <a:pt x="468" y="62"/>
                  </a:cubicBezTo>
                  <a:cubicBezTo>
                    <a:pt x="470" y="62"/>
                    <a:pt x="472" y="63"/>
                    <a:pt x="474" y="63"/>
                  </a:cubicBezTo>
                  <a:cubicBezTo>
                    <a:pt x="476" y="64"/>
                    <a:pt x="477" y="64"/>
                    <a:pt x="478" y="66"/>
                  </a:cubicBezTo>
                  <a:cubicBezTo>
                    <a:pt x="478" y="67"/>
                    <a:pt x="479" y="69"/>
                    <a:pt x="480" y="69"/>
                  </a:cubicBezTo>
                  <a:cubicBezTo>
                    <a:pt x="483" y="69"/>
                    <a:pt x="486" y="69"/>
                    <a:pt x="489" y="69"/>
                  </a:cubicBezTo>
                  <a:cubicBezTo>
                    <a:pt x="490" y="69"/>
                    <a:pt x="495" y="69"/>
                    <a:pt x="493" y="71"/>
                  </a:cubicBezTo>
                  <a:cubicBezTo>
                    <a:pt x="492" y="73"/>
                    <a:pt x="489" y="74"/>
                    <a:pt x="487" y="75"/>
                  </a:cubicBezTo>
                  <a:cubicBezTo>
                    <a:pt x="484" y="76"/>
                    <a:pt x="482" y="78"/>
                    <a:pt x="479" y="80"/>
                  </a:cubicBezTo>
                  <a:cubicBezTo>
                    <a:pt x="477" y="81"/>
                    <a:pt x="468" y="86"/>
                    <a:pt x="467" y="81"/>
                  </a:cubicBezTo>
                  <a:cubicBezTo>
                    <a:pt x="467" y="82"/>
                    <a:pt x="467" y="83"/>
                    <a:pt x="467" y="83"/>
                  </a:cubicBezTo>
                  <a:cubicBezTo>
                    <a:pt x="466" y="83"/>
                    <a:pt x="464" y="81"/>
                    <a:pt x="464" y="83"/>
                  </a:cubicBezTo>
                  <a:cubicBezTo>
                    <a:pt x="464" y="83"/>
                    <a:pt x="463" y="82"/>
                    <a:pt x="463" y="82"/>
                  </a:cubicBezTo>
                  <a:cubicBezTo>
                    <a:pt x="463" y="81"/>
                    <a:pt x="463" y="81"/>
                    <a:pt x="464" y="80"/>
                  </a:cubicBezTo>
                  <a:cubicBezTo>
                    <a:pt x="463" y="81"/>
                    <a:pt x="462" y="81"/>
                    <a:pt x="461" y="81"/>
                  </a:cubicBezTo>
                  <a:cubicBezTo>
                    <a:pt x="462" y="82"/>
                    <a:pt x="462" y="83"/>
                    <a:pt x="461" y="83"/>
                  </a:cubicBezTo>
                  <a:cubicBezTo>
                    <a:pt x="459" y="82"/>
                    <a:pt x="459" y="85"/>
                    <a:pt x="458" y="85"/>
                  </a:cubicBezTo>
                  <a:cubicBezTo>
                    <a:pt x="457" y="86"/>
                    <a:pt x="456" y="87"/>
                    <a:pt x="455" y="87"/>
                  </a:cubicBezTo>
                  <a:cubicBezTo>
                    <a:pt x="454" y="87"/>
                    <a:pt x="453" y="86"/>
                    <a:pt x="452" y="86"/>
                  </a:cubicBezTo>
                  <a:cubicBezTo>
                    <a:pt x="453" y="89"/>
                    <a:pt x="445" y="86"/>
                    <a:pt x="444" y="85"/>
                  </a:cubicBezTo>
                  <a:cubicBezTo>
                    <a:pt x="441" y="85"/>
                    <a:pt x="432" y="85"/>
                    <a:pt x="431" y="81"/>
                  </a:cubicBezTo>
                  <a:cubicBezTo>
                    <a:pt x="432" y="83"/>
                    <a:pt x="430" y="82"/>
                    <a:pt x="429" y="83"/>
                  </a:cubicBezTo>
                  <a:cubicBezTo>
                    <a:pt x="428" y="84"/>
                    <a:pt x="432" y="86"/>
                    <a:pt x="432" y="83"/>
                  </a:cubicBezTo>
                  <a:cubicBezTo>
                    <a:pt x="434" y="85"/>
                    <a:pt x="438" y="85"/>
                    <a:pt x="440" y="86"/>
                  </a:cubicBezTo>
                  <a:cubicBezTo>
                    <a:pt x="439" y="87"/>
                    <a:pt x="437" y="87"/>
                    <a:pt x="436" y="88"/>
                  </a:cubicBezTo>
                  <a:cubicBezTo>
                    <a:pt x="437" y="87"/>
                    <a:pt x="442" y="85"/>
                    <a:pt x="444" y="86"/>
                  </a:cubicBezTo>
                  <a:cubicBezTo>
                    <a:pt x="444" y="87"/>
                    <a:pt x="444" y="88"/>
                    <a:pt x="445" y="88"/>
                  </a:cubicBezTo>
                  <a:cubicBezTo>
                    <a:pt x="446" y="89"/>
                    <a:pt x="447" y="88"/>
                    <a:pt x="448" y="89"/>
                  </a:cubicBezTo>
                  <a:cubicBezTo>
                    <a:pt x="446" y="89"/>
                    <a:pt x="449" y="90"/>
                    <a:pt x="448" y="91"/>
                  </a:cubicBezTo>
                  <a:cubicBezTo>
                    <a:pt x="447" y="92"/>
                    <a:pt x="447" y="93"/>
                    <a:pt x="446" y="94"/>
                  </a:cubicBezTo>
                  <a:cubicBezTo>
                    <a:pt x="444" y="94"/>
                    <a:pt x="443" y="94"/>
                    <a:pt x="442" y="94"/>
                  </a:cubicBezTo>
                  <a:cubicBezTo>
                    <a:pt x="440" y="95"/>
                    <a:pt x="439" y="96"/>
                    <a:pt x="438" y="95"/>
                  </a:cubicBezTo>
                  <a:cubicBezTo>
                    <a:pt x="435" y="95"/>
                    <a:pt x="434" y="95"/>
                    <a:pt x="432" y="95"/>
                  </a:cubicBezTo>
                  <a:cubicBezTo>
                    <a:pt x="428" y="96"/>
                    <a:pt x="432" y="97"/>
                    <a:pt x="433" y="98"/>
                  </a:cubicBezTo>
                  <a:cubicBezTo>
                    <a:pt x="432" y="98"/>
                    <a:pt x="431" y="99"/>
                    <a:pt x="431" y="98"/>
                  </a:cubicBezTo>
                  <a:cubicBezTo>
                    <a:pt x="430" y="97"/>
                    <a:pt x="429" y="99"/>
                    <a:pt x="428" y="98"/>
                  </a:cubicBezTo>
                  <a:cubicBezTo>
                    <a:pt x="427" y="98"/>
                    <a:pt x="425" y="100"/>
                    <a:pt x="423" y="100"/>
                  </a:cubicBezTo>
                  <a:cubicBezTo>
                    <a:pt x="424" y="101"/>
                    <a:pt x="424" y="101"/>
                    <a:pt x="424" y="101"/>
                  </a:cubicBezTo>
                  <a:cubicBezTo>
                    <a:pt x="424" y="101"/>
                    <a:pt x="424" y="102"/>
                    <a:pt x="423" y="102"/>
                  </a:cubicBezTo>
                  <a:cubicBezTo>
                    <a:pt x="423" y="101"/>
                    <a:pt x="422" y="101"/>
                    <a:pt x="421" y="101"/>
                  </a:cubicBezTo>
                  <a:cubicBezTo>
                    <a:pt x="423" y="101"/>
                    <a:pt x="421" y="102"/>
                    <a:pt x="420" y="102"/>
                  </a:cubicBezTo>
                  <a:cubicBezTo>
                    <a:pt x="419" y="103"/>
                    <a:pt x="418" y="105"/>
                    <a:pt x="416" y="104"/>
                  </a:cubicBezTo>
                  <a:cubicBezTo>
                    <a:pt x="416" y="106"/>
                    <a:pt x="414" y="105"/>
                    <a:pt x="413" y="105"/>
                  </a:cubicBezTo>
                  <a:cubicBezTo>
                    <a:pt x="413" y="106"/>
                    <a:pt x="413" y="106"/>
                    <a:pt x="414" y="106"/>
                  </a:cubicBezTo>
                  <a:cubicBezTo>
                    <a:pt x="413" y="109"/>
                    <a:pt x="404" y="108"/>
                    <a:pt x="406" y="112"/>
                  </a:cubicBezTo>
                  <a:cubicBezTo>
                    <a:pt x="405" y="112"/>
                    <a:pt x="403" y="111"/>
                    <a:pt x="404" y="112"/>
                  </a:cubicBezTo>
                  <a:cubicBezTo>
                    <a:pt x="404" y="112"/>
                    <a:pt x="402" y="114"/>
                    <a:pt x="401" y="114"/>
                  </a:cubicBezTo>
                  <a:cubicBezTo>
                    <a:pt x="399" y="115"/>
                    <a:pt x="395" y="121"/>
                    <a:pt x="392" y="120"/>
                  </a:cubicBezTo>
                  <a:cubicBezTo>
                    <a:pt x="392" y="121"/>
                    <a:pt x="392" y="121"/>
                    <a:pt x="391" y="121"/>
                  </a:cubicBezTo>
                  <a:cubicBezTo>
                    <a:pt x="392" y="122"/>
                    <a:pt x="385" y="128"/>
                    <a:pt x="384" y="129"/>
                  </a:cubicBezTo>
                  <a:cubicBezTo>
                    <a:pt x="383" y="130"/>
                    <a:pt x="383" y="133"/>
                    <a:pt x="382" y="133"/>
                  </a:cubicBezTo>
                  <a:cubicBezTo>
                    <a:pt x="381" y="134"/>
                    <a:pt x="380" y="135"/>
                    <a:pt x="379" y="136"/>
                  </a:cubicBezTo>
                  <a:cubicBezTo>
                    <a:pt x="379" y="136"/>
                    <a:pt x="378" y="136"/>
                    <a:pt x="377" y="136"/>
                  </a:cubicBezTo>
                  <a:cubicBezTo>
                    <a:pt x="378" y="137"/>
                    <a:pt x="378" y="137"/>
                    <a:pt x="379" y="137"/>
                  </a:cubicBezTo>
                  <a:cubicBezTo>
                    <a:pt x="379" y="138"/>
                    <a:pt x="378" y="138"/>
                    <a:pt x="377" y="139"/>
                  </a:cubicBezTo>
                  <a:cubicBezTo>
                    <a:pt x="379" y="137"/>
                    <a:pt x="379" y="141"/>
                    <a:pt x="381" y="140"/>
                  </a:cubicBezTo>
                  <a:cubicBezTo>
                    <a:pt x="380" y="142"/>
                    <a:pt x="378" y="144"/>
                    <a:pt x="376" y="146"/>
                  </a:cubicBezTo>
                  <a:cubicBezTo>
                    <a:pt x="378" y="144"/>
                    <a:pt x="380" y="140"/>
                    <a:pt x="383" y="139"/>
                  </a:cubicBezTo>
                  <a:cubicBezTo>
                    <a:pt x="384" y="139"/>
                    <a:pt x="386" y="139"/>
                    <a:pt x="387" y="140"/>
                  </a:cubicBezTo>
                  <a:cubicBezTo>
                    <a:pt x="388" y="141"/>
                    <a:pt x="391" y="139"/>
                    <a:pt x="389" y="141"/>
                  </a:cubicBezTo>
                  <a:cubicBezTo>
                    <a:pt x="388" y="145"/>
                    <a:pt x="387" y="149"/>
                    <a:pt x="386" y="153"/>
                  </a:cubicBezTo>
                  <a:cubicBezTo>
                    <a:pt x="385" y="157"/>
                    <a:pt x="382" y="159"/>
                    <a:pt x="378" y="160"/>
                  </a:cubicBezTo>
                  <a:cubicBezTo>
                    <a:pt x="381" y="160"/>
                    <a:pt x="383" y="158"/>
                    <a:pt x="385" y="159"/>
                  </a:cubicBezTo>
                  <a:cubicBezTo>
                    <a:pt x="384" y="159"/>
                    <a:pt x="383" y="160"/>
                    <a:pt x="382" y="160"/>
                  </a:cubicBezTo>
                  <a:cubicBezTo>
                    <a:pt x="386" y="160"/>
                    <a:pt x="390" y="158"/>
                    <a:pt x="394" y="157"/>
                  </a:cubicBezTo>
                  <a:cubicBezTo>
                    <a:pt x="399" y="156"/>
                    <a:pt x="402" y="159"/>
                    <a:pt x="407" y="160"/>
                  </a:cubicBezTo>
                  <a:cubicBezTo>
                    <a:pt x="408" y="160"/>
                    <a:pt x="410" y="160"/>
                    <a:pt x="411" y="161"/>
                  </a:cubicBezTo>
                  <a:cubicBezTo>
                    <a:pt x="413" y="161"/>
                    <a:pt x="413" y="162"/>
                    <a:pt x="414" y="163"/>
                  </a:cubicBezTo>
                  <a:cubicBezTo>
                    <a:pt x="416" y="165"/>
                    <a:pt x="419" y="168"/>
                    <a:pt x="417" y="170"/>
                  </a:cubicBezTo>
                  <a:cubicBezTo>
                    <a:pt x="419" y="169"/>
                    <a:pt x="425" y="172"/>
                    <a:pt x="426" y="173"/>
                  </a:cubicBezTo>
                  <a:cubicBezTo>
                    <a:pt x="428" y="173"/>
                    <a:pt x="430" y="174"/>
                    <a:pt x="431" y="175"/>
                  </a:cubicBezTo>
                  <a:cubicBezTo>
                    <a:pt x="432" y="176"/>
                    <a:pt x="432" y="177"/>
                    <a:pt x="434" y="178"/>
                  </a:cubicBezTo>
                  <a:cubicBezTo>
                    <a:pt x="433" y="180"/>
                    <a:pt x="431" y="180"/>
                    <a:pt x="429" y="182"/>
                  </a:cubicBezTo>
                  <a:cubicBezTo>
                    <a:pt x="431" y="181"/>
                    <a:pt x="432" y="180"/>
                    <a:pt x="433" y="179"/>
                  </a:cubicBezTo>
                  <a:cubicBezTo>
                    <a:pt x="435" y="178"/>
                    <a:pt x="437" y="179"/>
                    <a:pt x="438" y="179"/>
                  </a:cubicBezTo>
                  <a:cubicBezTo>
                    <a:pt x="440" y="179"/>
                    <a:pt x="442" y="179"/>
                    <a:pt x="443" y="179"/>
                  </a:cubicBezTo>
                  <a:cubicBezTo>
                    <a:pt x="446" y="178"/>
                    <a:pt x="445" y="179"/>
                    <a:pt x="447" y="180"/>
                  </a:cubicBezTo>
                  <a:cubicBezTo>
                    <a:pt x="446" y="178"/>
                    <a:pt x="448" y="179"/>
                    <a:pt x="449" y="179"/>
                  </a:cubicBezTo>
                  <a:cubicBezTo>
                    <a:pt x="450" y="179"/>
                    <a:pt x="452" y="179"/>
                    <a:pt x="453" y="180"/>
                  </a:cubicBezTo>
                  <a:cubicBezTo>
                    <a:pt x="452" y="181"/>
                    <a:pt x="452" y="181"/>
                    <a:pt x="452" y="181"/>
                  </a:cubicBezTo>
                  <a:cubicBezTo>
                    <a:pt x="453" y="180"/>
                    <a:pt x="455" y="180"/>
                    <a:pt x="455" y="180"/>
                  </a:cubicBezTo>
                  <a:cubicBezTo>
                    <a:pt x="456" y="180"/>
                    <a:pt x="457" y="181"/>
                    <a:pt x="458" y="181"/>
                  </a:cubicBezTo>
                  <a:cubicBezTo>
                    <a:pt x="457" y="182"/>
                    <a:pt x="457" y="184"/>
                    <a:pt x="456" y="185"/>
                  </a:cubicBezTo>
                  <a:cubicBezTo>
                    <a:pt x="454" y="187"/>
                    <a:pt x="452" y="188"/>
                    <a:pt x="451" y="190"/>
                  </a:cubicBezTo>
                  <a:cubicBezTo>
                    <a:pt x="450" y="192"/>
                    <a:pt x="451" y="194"/>
                    <a:pt x="450" y="196"/>
                  </a:cubicBezTo>
                  <a:cubicBezTo>
                    <a:pt x="449" y="197"/>
                    <a:pt x="448" y="199"/>
                    <a:pt x="447" y="201"/>
                  </a:cubicBezTo>
                  <a:cubicBezTo>
                    <a:pt x="446" y="202"/>
                    <a:pt x="444" y="203"/>
                    <a:pt x="443" y="205"/>
                  </a:cubicBezTo>
                  <a:cubicBezTo>
                    <a:pt x="444" y="206"/>
                    <a:pt x="445" y="207"/>
                    <a:pt x="445" y="208"/>
                  </a:cubicBezTo>
                  <a:cubicBezTo>
                    <a:pt x="446" y="209"/>
                    <a:pt x="447" y="212"/>
                    <a:pt x="446" y="212"/>
                  </a:cubicBezTo>
                  <a:cubicBezTo>
                    <a:pt x="444" y="213"/>
                    <a:pt x="443" y="213"/>
                    <a:pt x="442" y="214"/>
                  </a:cubicBezTo>
                  <a:cubicBezTo>
                    <a:pt x="444" y="213"/>
                    <a:pt x="445" y="213"/>
                    <a:pt x="447" y="215"/>
                  </a:cubicBezTo>
                  <a:cubicBezTo>
                    <a:pt x="448" y="216"/>
                    <a:pt x="450" y="217"/>
                    <a:pt x="451" y="219"/>
                  </a:cubicBezTo>
                  <a:cubicBezTo>
                    <a:pt x="452" y="224"/>
                    <a:pt x="446" y="225"/>
                    <a:pt x="443" y="227"/>
                  </a:cubicBezTo>
                  <a:cubicBezTo>
                    <a:pt x="445" y="228"/>
                    <a:pt x="448" y="224"/>
                    <a:pt x="450" y="224"/>
                  </a:cubicBezTo>
                  <a:cubicBezTo>
                    <a:pt x="454" y="224"/>
                    <a:pt x="456" y="228"/>
                    <a:pt x="456" y="231"/>
                  </a:cubicBezTo>
                  <a:cubicBezTo>
                    <a:pt x="457" y="228"/>
                    <a:pt x="454" y="227"/>
                    <a:pt x="456" y="225"/>
                  </a:cubicBezTo>
                  <a:cubicBezTo>
                    <a:pt x="457" y="223"/>
                    <a:pt x="460" y="220"/>
                    <a:pt x="462" y="220"/>
                  </a:cubicBezTo>
                  <a:cubicBezTo>
                    <a:pt x="461" y="222"/>
                    <a:pt x="463" y="221"/>
                    <a:pt x="463" y="223"/>
                  </a:cubicBezTo>
                  <a:cubicBezTo>
                    <a:pt x="463" y="224"/>
                    <a:pt x="463" y="225"/>
                    <a:pt x="463" y="226"/>
                  </a:cubicBezTo>
                  <a:cubicBezTo>
                    <a:pt x="463" y="224"/>
                    <a:pt x="465" y="222"/>
                    <a:pt x="467" y="222"/>
                  </a:cubicBezTo>
                  <a:cubicBezTo>
                    <a:pt x="465" y="222"/>
                    <a:pt x="467" y="221"/>
                    <a:pt x="465" y="219"/>
                  </a:cubicBezTo>
                  <a:cubicBezTo>
                    <a:pt x="466" y="219"/>
                    <a:pt x="468" y="218"/>
                    <a:pt x="468" y="218"/>
                  </a:cubicBezTo>
                  <a:cubicBezTo>
                    <a:pt x="467" y="217"/>
                    <a:pt x="468" y="217"/>
                    <a:pt x="469" y="217"/>
                  </a:cubicBezTo>
                  <a:cubicBezTo>
                    <a:pt x="470" y="216"/>
                    <a:pt x="472" y="213"/>
                    <a:pt x="473" y="213"/>
                  </a:cubicBezTo>
                  <a:cubicBezTo>
                    <a:pt x="472" y="213"/>
                    <a:pt x="474" y="212"/>
                    <a:pt x="474" y="211"/>
                  </a:cubicBezTo>
                  <a:cubicBezTo>
                    <a:pt x="474" y="211"/>
                    <a:pt x="474" y="210"/>
                    <a:pt x="473" y="210"/>
                  </a:cubicBezTo>
                  <a:cubicBezTo>
                    <a:pt x="474" y="209"/>
                    <a:pt x="474" y="208"/>
                    <a:pt x="473" y="207"/>
                  </a:cubicBezTo>
                  <a:cubicBezTo>
                    <a:pt x="474" y="207"/>
                    <a:pt x="475" y="207"/>
                    <a:pt x="475" y="206"/>
                  </a:cubicBezTo>
                  <a:cubicBezTo>
                    <a:pt x="474" y="206"/>
                    <a:pt x="474" y="206"/>
                    <a:pt x="475" y="205"/>
                  </a:cubicBezTo>
                  <a:cubicBezTo>
                    <a:pt x="474" y="204"/>
                    <a:pt x="474" y="204"/>
                    <a:pt x="474" y="204"/>
                  </a:cubicBezTo>
                  <a:cubicBezTo>
                    <a:pt x="474" y="203"/>
                    <a:pt x="476" y="201"/>
                    <a:pt x="476" y="200"/>
                  </a:cubicBezTo>
                  <a:cubicBezTo>
                    <a:pt x="475" y="199"/>
                    <a:pt x="479" y="197"/>
                    <a:pt x="476" y="198"/>
                  </a:cubicBezTo>
                  <a:cubicBezTo>
                    <a:pt x="477" y="197"/>
                    <a:pt x="478" y="197"/>
                    <a:pt x="476" y="197"/>
                  </a:cubicBezTo>
                  <a:cubicBezTo>
                    <a:pt x="478" y="196"/>
                    <a:pt x="478" y="195"/>
                    <a:pt x="479" y="195"/>
                  </a:cubicBezTo>
                  <a:cubicBezTo>
                    <a:pt x="478" y="195"/>
                    <a:pt x="479" y="194"/>
                    <a:pt x="479" y="193"/>
                  </a:cubicBezTo>
                  <a:cubicBezTo>
                    <a:pt x="479" y="193"/>
                    <a:pt x="478" y="192"/>
                    <a:pt x="480" y="192"/>
                  </a:cubicBezTo>
                  <a:cubicBezTo>
                    <a:pt x="479" y="192"/>
                    <a:pt x="478" y="191"/>
                    <a:pt x="477" y="191"/>
                  </a:cubicBezTo>
                  <a:cubicBezTo>
                    <a:pt x="479" y="191"/>
                    <a:pt x="477" y="190"/>
                    <a:pt x="478" y="188"/>
                  </a:cubicBezTo>
                  <a:cubicBezTo>
                    <a:pt x="478" y="188"/>
                    <a:pt x="479" y="186"/>
                    <a:pt x="478" y="186"/>
                  </a:cubicBezTo>
                  <a:cubicBezTo>
                    <a:pt x="479" y="184"/>
                    <a:pt x="482" y="184"/>
                    <a:pt x="484" y="184"/>
                  </a:cubicBezTo>
                  <a:cubicBezTo>
                    <a:pt x="488" y="183"/>
                    <a:pt x="491" y="182"/>
                    <a:pt x="495" y="180"/>
                  </a:cubicBezTo>
                  <a:cubicBezTo>
                    <a:pt x="501" y="178"/>
                    <a:pt x="508" y="174"/>
                    <a:pt x="513" y="170"/>
                  </a:cubicBezTo>
                  <a:cubicBezTo>
                    <a:pt x="518" y="166"/>
                    <a:pt x="523" y="159"/>
                    <a:pt x="523" y="153"/>
                  </a:cubicBezTo>
                  <a:cubicBezTo>
                    <a:pt x="523" y="150"/>
                    <a:pt x="522" y="147"/>
                    <a:pt x="520" y="145"/>
                  </a:cubicBezTo>
                  <a:cubicBezTo>
                    <a:pt x="519" y="145"/>
                    <a:pt x="518" y="145"/>
                    <a:pt x="518" y="143"/>
                  </a:cubicBezTo>
                  <a:cubicBezTo>
                    <a:pt x="517" y="143"/>
                    <a:pt x="516" y="141"/>
                    <a:pt x="515" y="141"/>
                  </a:cubicBezTo>
                  <a:cubicBezTo>
                    <a:pt x="517" y="139"/>
                    <a:pt x="516" y="138"/>
                    <a:pt x="519" y="138"/>
                  </a:cubicBezTo>
                  <a:cubicBezTo>
                    <a:pt x="522" y="136"/>
                    <a:pt x="524" y="133"/>
                    <a:pt x="527" y="133"/>
                  </a:cubicBezTo>
                  <a:cubicBezTo>
                    <a:pt x="525" y="133"/>
                    <a:pt x="529" y="130"/>
                    <a:pt x="529" y="129"/>
                  </a:cubicBezTo>
                  <a:cubicBezTo>
                    <a:pt x="529" y="129"/>
                    <a:pt x="530" y="130"/>
                    <a:pt x="531" y="130"/>
                  </a:cubicBezTo>
                  <a:cubicBezTo>
                    <a:pt x="531" y="129"/>
                    <a:pt x="532" y="128"/>
                    <a:pt x="533" y="128"/>
                  </a:cubicBezTo>
                  <a:cubicBezTo>
                    <a:pt x="534" y="128"/>
                    <a:pt x="534" y="126"/>
                    <a:pt x="535" y="126"/>
                  </a:cubicBezTo>
                  <a:cubicBezTo>
                    <a:pt x="535" y="125"/>
                    <a:pt x="534" y="125"/>
                    <a:pt x="533" y="126"/>
                  </a:cubicBezTo>
                  <a:cubicBezTo>
                    <a:pt x="534" y="125"/>
                    <a:pt x="534" y="125"/>
                    <a:pt x="535" y="124"/>
                  </a:cubicBezTo>
                  <a:cubicBezTo>
                    <a:pt x="535" y="123"/>
                    <a:pt x="534" y="122"/>
                    <a:pt x="534" y="121"/>
                  </a:cubicBezTo>
                  <a:cubicBezTo>
                    <a:pt x="535" y="121"/>
                    <a:pt x="536" y="120"/>
                    <a:pt x="537" y="120"/>
                  </a:cubicBezTo>
                  <a:cubicBezTo>
                    <a:pt x="536" y="120"/>
                    <a:pt x="536" y="120"/>
                    <a:pt x="535" y="119"/>
                  </a:cubicBezTo>
                  <a:cubicBezTo>
                    <a:pt x="536" y="118"/>
                    <a:pt x="537" y="118"/>
                    <a:pt x="538" y="117"/>
                  </a:cubicBezTo>
                  <a:cubicBezTo>
                    <a:pt x="537" y="117"/>
                    <a:pt x="533" y="118"/>
                    <a:pt x="536" y="117"/>
                  </a:cubicBezTo>
                  <a:cubicBezTo>
                    <a:pt x="535" y="117"/>
                    <a:pt x="534" y="117"/>
                    <a:pt x="534" y="117"/>
                  </a:cubicBezTo>
                  <a:cubicBezTo>
                    <a:pt x="535" y="115"/>
                    <a:pt x="538" y="115"/>
                    <a:pt x="540" y="113"/>
                  </a:cubicBezTo>
                  <a:cubicBezTo>
                    <a:pt x="541" y="112"/>
                    <a:pt x="543" y="109"/>
                    <a:pt x="544" y="109"/>
                  </a:cubicBezTo>
                  <a:cubicBezTo>
                    <a:pt x="542" y="108"/>
                    <a:pt x="541" y="106"/>
                    <a:pt x="542" y="104"/>
                  </a:cubicBezTo>
                  <a:cubicBezTo>
                    <a:pt x="544" y="102"/>
                    <a:pt x="545" y="101"/>
                    <a:pt x="548" y="100"/>
                  </a:cubicBezTo>
                  <a:cubicBezTo>
                    <a:pt x="550" y="99"/>
                    <a:pt x="552" y="98"/>
                    <a:pt x="555" y="98"/>
                  </a:cubicBezTo>
                  <a:cubicBezTo>
                    <a:pt x="558" y="99"/>
                    <a:pt x="561" y="101"/>
                    <a:pt x="565" y="101"/>
                  </a:cubicBezTo>
                  <a:cubicBezTo>
                    <a:pt x="564" y="102"/>
                    <a:pt x="563" y="102"/>
                    <a:pt x="562" y="102"/>
                  </a:cubicBezTo>
                  <a:cubicBezTo>
                    <a:pt x="566" y="101"/>
                    <a:pt x="569" y="100"/>
                    <a:pt x="572" y="103"/>
                  </a:cubicBezTo>
                  <a:cubicBezTo>
                    <a:pt x="571" y="101"/>
                    <a:pt x="578" y="101"/>
                    <a:pt x="579" y="100"/>
                  </a:cubicBezTo>
                  <a:cubicBezTo>
                    <a:pt x="581" y="99"/>
                    <a:pt x="582" y="100"/>
                    <a:pt x="584" y="101"/>
                  </a:cubicBezTo>
                  <a:cubicBezTo>
                    <a:pt x="586" y="101"/>
                    <a:pt x="586" y="104"/>
                    <a:pt x="588" y="103"/>
                  </a:cubicBezTo>
                  <a:cubicBezTo>
                    <a:pt x="588" y="104"/>
                    <a:pt x="586" y="105"/>
                    <a:pt x="585" y="106"/>
                  </a:cubicBezTo>
                  <a:cubicBezTo>
                    <a:pt x="588" y="105"/>
                    <a:pt x="588" y="105"/>
                    <a:pt x="590" y="106"/>
                  </a:cubicBezTo>
                  <a:cubicBezTo>
                    <a:pt x="590" y="107"/>
                    <a:pt x="590" y="107"/>
                    <a:pt x="590" y="107"/>
                  </a:cubicBezTo>
                  <a:cubicBezTo>
                    <a:pt x="592" y="107"/>
                    <a:pt x="590" y="109"/>
                    <a:pt x="588" y="108"/>
                  </a:cubicBezTo>
                  <a:cubicBezTo>
                    <a:pt x="590" y="109"/>
                    <a:pt x="593" y="106"/>
                    <a:pt x="594" y="109"/>
                  </a:cubicBezTo>
                  <a:cubicBezTo>
                    <a:pt x="593" y="109"/>
                    <a:pt x="591" y="110"/>
                    <a:pt x="590" y="110"/>
                  </a:cubicBezTo>
                  <a:cubicBezTo>
                    <a:pt x="591" y="111"/>
                    <a:pt x="592" y="111"/>
                    <a:pt x="592" y="111"/>
                  </a:cubicBezTo>
                  <a:cubicBezTo>
                    <a:pt x="592" y="111"/>
                    <a:pt x="591" y="111"/>
                    <a:pt x="590" y="111"/>
                  </a:cubicBezTo>
                  <a:cubicBezTo>
                    <a:pt x="590" y="112"/>
                    <a:pt x="591" y="114"/>
                    <a:pt x="592" y="113"/>
                  </a:cubicBezTo>
                  <a:cubicBezTo>
                    <a:pt x="592" y="114"/>
                    <a:pt x="593" y="113"/>
                    <a:pt x="595" y="114"/>
                  </a:cubicBezTo>
                  <a:cubicBezTo>
                    <a:pt x="596" y="114"/>
                    <a:pt x="597" y="114"/>
                    <a:pt x="598" y="115"/>
                  </a:cubicBezTo>
                  <a:cubicBezTo>
                    <a:pt x="598" y="115"/>
                    <a:pt x="605" y="114"/>
                    <a:pt x="601" y="116"/>
                  </a:cubicBezTo>
                  <a:cubicBezTo>
                    <a:pt x="603" y="117"/>
                    <a:pt x="605" y="116"/>
                    <a:pt x="606" y="115"/>
                  </a:cubicBezTo>
                  <a:cubicBezTo>
                    <a:pt x="607" y="113"/>
                    <a:pt x="608" y="116"/>
                    <a:pt x="607" y="117"/>
                  </a:cubicBezTo>
                  <a:cubicBezTo>
                    <a:pt x="607" y="118"/>
                    <a:pt x="605" y="118"/>
                    <a:pt x="604" y="118"/>
                  </a:cubicBezTo>
                  <a:cubicBezTo>
                    <a:pt x="601" y="120"/>
                    <a:pt x="602" y="126"/>
                    <a:pt x="598" y="126"/>
                  </a:cubicBezTo>
                  <a:cubicBezTo>
                    <a:pt x="599" y="126"/>
                    <a:pt x="594" y="126"/>
                    <a:pt x="594" y="126"/>
                  </a:cubicBezTo>
                  <a:cubicBezTo>
                    <a:pt x="592" y="126"/>
                    <a:pt x="590" y="125"/>
                    <a:pt x="588" y="125"/>
                  </a:cubicBezTo>
                  <a:cubicBezTo>
                    <a:pt x="591" y="126"/>
                    <a:pt x="592" y="126"/>
                    <a:pt x="594" y="126"/>
                  </a:cubicBezTo>
                  <a:cubicBezTo>
                    <a:pt x="595" y="126"/>
                    <a:pt x="598" y="126"/>
                    <a:pt x="599" y="127"/>
                  </a:cubicBezTo>
                  <a:cubicBezTo>
                    <a:pt x="599" y="128"/>
                    <a:pt x="598" y="130"/>
                    <a:pt x="598" y="130"/>
                  </a:cubicBezTo>
                  <a:cubicBezTo>
                    <a:pt x="597" y="131"/>
                    <a:pt x="596" y="131"/>
                    <a:pt x="596" y="132"/>
                  </a:cubicBezTo>
                  <a:cubicBezTo>
                    <a:pt x="596" y="132"/>
                    <a:pt x="596" y="133"/>
                    <a:pt x="595" y="133"/>
                  </a:cubicBezTo>
                  <a:cubicBezTo>
                    <a:pt x="596" y="133"/>
                    <a:pt x="599" y="133"/>
                    <a:pt x="598" y="135"/>
                  </a:cubicBezTo>
                  <a:cubicBezTo>
                    <a:pt x="597" y="134"/>
                    <a:pt x="596" y="135"/>
                    <a:pt x="595" y="135"/>
                  </a:cubicBezTo>
                  <a:cubicBezTo>
                    <a:pt x="598" y="136"/>
                    <a:pt x="593" y="139"/>
                    <a:pt x="592" y="139"/>
                  </a:cubicBezTo>
                  <a:cubicBezTo>
                    <a:pt x="592" y="138"/>
                    <a:pt x="593" y="137"/>
                    <a:pt x="592" y="137"/>
                  </a:cubicBezTo>
                  <a:cubicBezTo>
                    <a:pt x="592" y="139"/>
                    <a:pt x="589" y="140"/>
                    <a:pt x="587" y="139"/>
                  </a:cubicBezTo>
                  <a:cubicBezTo>
                    <a:pt x="588" y="140"/>
                    <a:pt x="589" y="141"/>
                    <a:pt x="590" y="140"/>
                  </a:cubicBezTo>
                  <a:cubicBezTo>
                    <a:pt x="589" y="141"/>
                    <a:pt x="589" y="141"/>
                    <a:pt x="589" y="141"/>
                  </a:cubicBezTo>
                  <a:cubicBezTo>
                    <a:pt x="592" y="141"/>
                    <a:pt x="594" y="138"/>
                    <a:pt x="597" y="138"/>
                  </a:cubicBezTo>
                  <a:cubicBezTo>
                    <a:pt x="601" y="138"/>
                    <a:pt x="602" y="138"/>
                    <a:pt x="602" y="142"/>
                  </a:cubicBezTo>
                  <a:cubicBezTo>
                    <a:pt x="601" y="148"/>
                    <a:pt x="592" y="148"/>
                    <a:pt x="588" y="151"/>
                  </a:cubicBezTo>
                  <a:cubicBezTo>
                    <a:pt x="591" y="150"/>
                    <a:pt x="593" y="149"/>
                    <a:pt x="596" y="148"/>
                  </a:cubicBezTo>
                  <a:cubicBezTo>
                    <a:pt x="599" y="148"/>
                    <a:pt x="600" y="146"/>
                    <a:pt x="602" y="144"/>
                  </a:cubicBezTo>
                  <a:cubicBezTo>
                    <a:pt x="602" y="143"/>
                    <a:pt x="606" y="140"/>
                    <a:pt x="605" y="143"/>
                  </a:cubicBezTo>
                  <a:cubicBezTo>
                    <a:pt x="605" y="145"/>
                    <a:pt x="602" y="146"/>
                    <a:pt x="601" y="147"/>
                  </a:cubicBezTo>
                  <a:cubicBezTo>
                    <a:pt x="603" y="146"/>
                    <a:pt x="604" y="145"/>
                    <a:pt x="606" y="143"/>
                  </a:cubicBezTo>
                  <a:cubicBezTo>
                    <a:pt x="607" y="145"/>
                    <a:pt x="604" y="147"/>
                    <a:pt x="603" y="149"/>
                  </a:cubicBezTo>
                  <a:cubicBezTo>
                    <a:pt x="605" y="147"/>
                    <a:pt x="607" y="145"/>
                    <a:pt x="610" y="144"/>
                  </a:cubicBezTo>
                  <a:cubicBezTo>
                    <a:pt x="611" y="144"/>
                    <a:pt x="612" y="143"/>
                    <a:pt x="614" y="143"/>
                  </a:cubicBezTo>
                  <a:cubicBezTo>
                    <a:pt x="615" y="142"/>
                    <a:pt x="616" y="143"/>
                    <a:pt x="617" y="142"/>
                  </a:cubicBezTo>
                  <a:cubicBezTo>
                    <a:pt x="617" y="141"/>
                    <a:pt x="619" y="139"/>
                    <a:pt x="620" y="139"/>
                  </a:cubicBezTo>
                  <a:cubicBezTo>
                    <a:pt x="624" y="139"/>
                    <a:pt x="621" y="143"/>
                    <a:pt x="620" y="145"/>
                  </a:cubicBezTo>
                  <a:cubicBezTo>
                    <a:pt x="621" y="144"/>
                    <a:pt x="623" y="142"/>
                    <a:pt x="623" y="141"/>
                  </a:cubicBezTo>
                  <a:cubicBezTo>
                    <a:pt x="623" y="140"/>
                    <a:pt x="622" y="140"/>
                    <a:pt x="623" y="139"/>
                  </a:cubicBezTo>
                  <a:cubicBezTo>
                    <a:pt x="623" y="138"/>
                    <a:pt x="625" y="139"/>
                    <a:pt x="625" y="139"/>
                  </a:cubicBezTo>
                  <a:cubicBezTo>
                    <a:pt x="623" y="138"/>
                    <a:pt x="627" y="137"/>
                    <a:pt x="627" y="137"/>
                  </a:cubicBezTo>
                  <a:cubicBezTo>
                    <a:pt x="628" y="137"/>
                    <a:pt x="629" y="136"/>
                    <a:pt x="630" y="137"/>
                  </a:cubicBezTo>
                  <a:cubicBezTo>
                    <a:pt x="629" y="136"/>
                    <a:pt x="627" y="136"/>
                    <a:pt x="628" y="134"/>
                  </a:cubicBezTo>
                  <a:cubicBezTo>
                    <a:pt x="629" y="135"/>
                    <a:pt x="630" y="135"/>
                    <a:pt x="630" y="133"/>
                  </a:cubicBezTo>
                  <a:cubicBezTo>
                    <a:pt x="631" y="134"/>
                    <a:pt x="632" y="132"/>
                    <a:pt x="631" y="132"/>
                  </a:cubicBezTo>
                  <a:cubicBezTo>
                    <a:pt x="632" y="132"/>
                    <a:pt x="634" y="132"/>
                    <a:pt x="635" y="133"/>
                  </a:cubicBezTo>
                  <a:cubicBezTo>
                    <a:pt x="635" y="132"/>
                    <a:pt x="632" y="131"/>
                    <a:pt x="633" y="130"/>
                  </a:cubicBezTo>
                  <a:cubicBezTo>
                    <a:pt x="633" y="127"/>
                    <a:pt x="636" y="129"/>
                    <a:pt x="638" y="129"/>
                  </a:cubicBezTo>
                  <a:cubicBezTo>
                    <a:pt x="635" y="128"/>
                    <a:pt x="638" y="126"/>
                    <a:pt x="639" y="125"/>
                  </a:cubicBezTo>
                  <a:cubicBezTo>
                    <a:pt x="640" y="124"/>
                    <a:pt x="643" y="121"/>
                    <a:pt x="645" y="123"/>
                  </a:cubicBezTo>
                  <a:cubicBezTo>
                    <a:pt x="644" y="123"/>
                    <a:pt x="643" y="123"/>
                    <a:pt x="643" y="123"/>
                  </a:cubicBezTo>
                  <a:cubicBezTo>
                    <a:pt x="643" y="123"/>
                    <a:pt x="646" y="123"/>
                    <a:pt x="644" y="124"/>
                  </a:cubicBezTo>
                  <a:cubicBezTo>
                    <a:pt x="646" y="124"/>
                    <a:pt x="641" y="126"/>
                    <a:pt x="641" y="126"/>
                  </a:cubicBezTo>
                  <a:cubicBezTo>
                    <a:pt x="642" y="126"/>
                    <a:pt x="643" y="125"/>
                    <a:pt x="644" y="125"/>
                  </a:cubicBezTo>
                  <a:cubicBezTo>
                    <a:pt x="643" y="126"/>
                    <a:pt x="643" y="126"/>
                    <a:pt x="643" y="127"/>
                  </a:cubicBezTo>
                  <a:cubicBezTo>
                    <a:pt x="644" y="127"/>
                    <a:pt x="645" y="126"/>
                    <a:pt x="646" y="126"/>
                  </a:cubicBezTo>
                  <a:cubicBezTo>
                    <a:pt x="645" y="126"/>
                    <a:pt x="643" y="130"/>
                    <a:pt x="645" y="130"/>
                  </a:cubicBezTo>
                  <a:cubicBezTo>
                    <a:pt x="644" y="131"/>
                    <a:pt x="644" y="131"/>
                    <a:pt x="644" y="131"/>
                  </a:cubicBezTo>
                  <a:cubicBezTo>
                    <a:pt x="646" y="130"/>
                    <a:pt x="646" y="130"/>
                    <a:pt x="645" y="131"/>
                  </a:cubicBezTo>
                  <a:cubicBezTo>
                    <a:pt x="646" y="131"/>
                    <a:pt x="646" y="131"/>
                    <a:pt x="647" y="131"/>
                  </a:cubicBezTo>
                  <a:cubicBezTo>
                    <a:pt x="646" y="132"/>
                    <a:pt x="645" y="132"/>
                    <a:pt x="644" y="132"/>
                  </a:cubicBezTo>
                  <a:cubicBezTo>
                    <a:pt x="645" y="133"/>
                    <a:pt x="646" y="133"/>
                    <a:pt x="645" y="134"/>
                  </a:cubicBezTo>
                  <a:cubicBezTo>
                    <a:pt x="646" y="133"/>
                    <a:pt x="646" y="133"/>
                    <a:pt x="647" y="133"/>
                  </a:cubicBezTo>
                  <a:cubicBezTo>
                    <a:pt x="647" y="134"/>
                    <a:pt x="647" y="135"/>
                    <a:pt x="646" y="135"/>
                  </a:cubicBezTo>
                  <a:cubicBezTo>
                    <a:pt x="647" y="135"/>
                    <a:pt x="647" y="134"/>
                    <a:pt x="648" y="134"/>
                  </a:cubicBezTo>
                  <a:cubicBezTo>
                    <a:pt x="646" y="136"/>
                    <a:pt x="645" y="136"/>
                    <a:pt x="642" y="136"/>
                  </a:cubicBezTo>
                  <a:cubicBezTo>
                    <a:pt x="642" y="137"/>
                    <a:pt x="642" y="137"/>
                    <a:pt x="642" y="137"/>
                  </a:cubicBezTo>
                  <a:cubicBezTo>
                    <a:pt x="644" y="136"/>
                    <a:pt x="647" y="136"/>
                    <a:pt x="649" y="136"/>
                  </a:cubicBezTo>
                  <a:cubicBezTo>
                    <a:pt x="648" y="137"/>
                    <a:pt x="648" y="137"/>
                    <a:pt x="647" y="138"/>
                  </a:cubicBezTo>
                  <a:cubicBezTo>
                    <a:pt x="649" y="136"/>
                    <a:pt x="647" y="139"/>
                    <a:pt x="646" y="139"/>
                  </a:cubicBezTo>
                  <a:cubicBezTo>
                    <a:pt x="647" y="139"/>
                    <a:pt x="648" y="138"/>
                    <a:pt x="649" y="138"/>
                  </a:cubicBezTo>
                  <a:cubicBezTo>
                    <a:pt x="650" y="139"/>
                    <a:pt x="649" y="140"/>
                    <a:pt x="649" y="140"/>
                  </a:cubicBezTo>
                  <a:cubicBezTo>
                    <a:pt x="649" y="142"/>
                    <a:pt x="644" y="142"/>
                    <a:pt x="643" y="143"/>
                  </a:cubicBezTo>
                  <a:cubicBezTo>
                    <a:pt x="645" y="143"/>
                    <a:pt x="643" y="144"/>
                    <a:pt x="642" y="144"/>
                  </a:cubicBezTo>
                  <a:cubicBezTo>
                    <a:pt x="642" y="144"/>
                    <a:pt x="648" y="142"/>
                    <a:pt x="645" y="144"/>
                  </a:cubicBezTo>
                  <a:cubicBezTo>
                    <a:pt x="647" y="143"/>
                    <a:pt x="649" y="143"/>
                    <a:pt x="650" y="143"/>
                  </a:cubicBezTo>
                  <a:cubicBezTo>
                    <a:pt x="649" y="144"/>
                    <a:pt x="649" y="145"/>
                    <a:pt x="647" y="145"/>
                  </a:cubicBezTo>
                  <a:cubicBezTo>
                    <a:pt x="650" y="145"/>
                    <a:pt x="646" y="146"/>
                    <a:pt x="646" y="147"/>
                  </a:cubicBezTo>
                  <a:cubicBezTo>
                    <a:pt x="644" y="147"/>
                    <a:pt x="643" y="147"/>
                    <a:pt x="642" y="148"/>
                  </a:cubicBezTo>
                  <a:cubicBezTo>
                    <a:pt x="643" y="149"/>
                    <a:pt x="645" y="147"/>
                    <a:pt x="646" y="147"/>
                  </a:cubicBezTo>
                  <a:cubicBezTo>
                    <a:pt x="647" y="146"/>
                    <a:pt x="649" y="146"/>
                    <a:pt x="650" y="146"/>
                  </a:cubicBezTo>
                  <a:cubicBezTo>
                    <a:pt x="649" y="147"/>
                    <a:pt x="649" y="147"/>
                    <a:pt x="649" y="147"/>
                  </a:cubicBezTo>
                  <a:cubicBezTo>
                    <a:pt x="650" y="147"/>
                    <a:pt x="650" y="147"/>
                    <a:pt x="650" y="148"/>
                  </a:cubicBezTo>
                  <a:cubicBezTo>
                    <a:pt x="649" y="148"/>
                    <a:pt x="648" y="148"/>
                    <a:pt x="647" y="149"/>
                  </a:cubicBezTo>
                  <a:cubicBezTo>
                    <a:pt x="648" y="148"/>
                    <a:pt x="650" y="148"/>
                    <a:pt x="649" y="150"/>
                  </a:cubicBezTo>
                  <a:cubicBezTo>
                    <a:pt x="649" y="148"/>
                    <a:pt x="650" y="149"/>
                    <a:pt x="652" y="148"/>
                  </a:cubicBezTo>
                  <a:cubicBezTo>
                    <a:pt x="652" y="149"/>
                    <a:pt x="651" y="150"/>
                    <a:pt x="651" y="150"/>
                  </a:cubicBezTo>
                  <a:cubicBezTo>
                    <a:pt x="651" y="151"/>
                    <a:pt x="652" y="151"/>
                    <a:pt x="651" y="152"/>
                  </a:cubicBezTo>
                  <a:cubicBezTo>
                    <a:pt x="651" y="153"/>
                    <a:pt x="647" y="154"/>
                    <a:pt x="646" y="154"/>
                  </a:cubicBezTo>
                  <a:cubicBezTo>
                    <a:pt x="647" y="154"/>
                    <a:pt x="653" y="155"/>
                    <a:pt x="649" y="157"/>
                  </a:cubicBezTo>
                  <a:cubicBezTo>
                    <a:pt x="650" y="157"/>
                    <a:pt x="652" y="157"/>
                    <a:pt x="652" y="158"/>
                  </a:cubicBezTo>
                  <a:cubicBezTo>
                    <a:pt x="653" y="158"/>
                    <a:pt x="654" y="160"/>
                    <a:pt x="653" y="160"/>
                  </a:cubicBezTo>
                  <a:cubicBezTo>
                    <a:pt x="651" y="159"/>
                    <a:pt x="647" y="161"/>
                    <a:pt x="647" y="163"/>
                  </a:cubicBezTo>
                  <a:cubicBezTo>
                    <a:pt x="648" y="162"/>
                    <a:pt x="648" y="162"/>
                    <a:pt x="648" y="162"/>
                  </a:cubicBezTo>
                  <a:cubicBezTo>
                    <a:pt x="649" y="164"/>
                    <a:pt x="644" y="162"/>
                    <a:pt x="643" y="162"/>
                  </a:cubicBezTo>
                  <a:cubicBezTo>
                    <a:pt x="644" y="161"/>
                    <a:pt x="645" y="161"/>
                    <a:pt x="646" y="161"/>
                  </a:cubicBezTo>
                  <a:cubicBezTo>
                    <a:pt x="644" y="161"/>
                    <a:pt x="643" y="161"/>
                    <a:pt x="642" y="161"/>
                  </a:cubicBezTo>
                  <a:cubicBezTo>
                    <a:pt x="642" y="163"/>
                    <a:pt x="644" y="163"/>
                    <a:pt x="646" y="163"/>
                  </a:cubicBezTo>
                  <a:cubicBezTo>
                    <a:pt x="645" y="164"/>
                    <a:pt x="644" y="164"/>
                    <a:pt x="643" y="164"/>
                  </a:cubicBezTo>
                  <a:cubicBezTo>
                    <a:pt x="645" y="164"/>
                    <a:pt x="646" y="164"/>
                    <a:pt x="647" y="164"/>
                  </a:cubicBezTo>
                  <a:cubicBezTo>
                    <a:pt x="647" y="166"/>
                    <a:pt x="644" y="165"/>
                    <a:pt x="643" y="165"/>
                  </a:cubicBezTo>
                  <a:cubicBezTo>
                    <a:pt x="644" y="166"/>
                    <a:pt x="648" y="167"/>
                    <a:pt x="645" y="167"/>
                  </a:cubicBezTo>
                  <a:cubicBezTo>
                    <a:pt x="648" y="168"/>
                    <a:pt x="643" y="167"/>
                    <a:pt x="643" y="167"/>
                  </a:cubicBezTo>
                  <a:cubicBezTo>
                    <a:pt x="644" y="169"/>
                    <a:pt x="647" y="168"/>
                    <a:pt x="649" y="168"/>
                  </a:cubicBezTo>
                  <a:cubicBezTo>
                    <a:pt x="648" y="169"/>
                    <a:pt x="646" y="171"/>
                    <a:pt x="648" y="170"/>
                  </a:cubicBezTo>
                  <a:cubicBezTo>
                    <a:pt x="646" y="170"/>
                    <a:pt x="649" y="171"/>
                    <a:pt x="649" y="171"/>
                  </a:cubicBezTo>
                  <a:cubicBezTo>
                    <a:pt x="648" y="172"/>
                    <a:pt x="648" y="172"/>
                    <a:pt x="648" y="172"/>
                  </a:cubicBezTo>
                  <a:cubicBezTo>
                    <a:pt x="649" y="172"/>
                    <a:pt x="650" y="172"/>
                    <a:pt x="651" y="172"/>
                  </a:cubicBezTo>
                  <a:cubicBezTo>
                    <a:pt x="652" y="172"/>
                    <a:pt x="651" y="173"/>
                    <a:pt x="650" y="173"/>
                  </a:cubicBezTo>
                  <a:cubicBezTo>
                    <a:pt x="651" y="174"/>
                    <a:pt x="652" y="173"/>
                    <a:pt x="653" y="172"/>
                  </a:cubicBezTo>
                  <a:cubicBezTo>
                    <a:pt x="653" y="173"/>
                    <a:pt x="653" y="174"/>
                    <a:pt x="652" y="175"/>
                  </a:cubicBezTo>
                  <a:cubicBezTo>
                    <a:pt x="653" y="174"/>
                    <a:pt x="654" y="173"/>
                    <a:pt x="655" y="173"/>
                  </a:cubicBezTo>
                  <a:cubicBezTo>
                    <a:pt x="655" y="173"/>
                    <a:pt x="653" y="174"/>
                    <a:pt x="654" y="175"/>
                  </a:cubicBezTo>
                  <a:cubicBezTo>
                    <a:pt x="654" y="176"/>
                    <a:pt x="654" y="177"/>
                    <a:pt x="653" y="177"/>
                  </a:cubicBezTo>
                  <a:cubicBezTo>
                    <a:pt x="653" y="177"/>
                    <a:pt x="654" y="176"/>
                    <a:pt x="655" y="176"/>
                  </a:cubicBezTo>
                  <a:cubicBezTo>
                    <a:pt x="654" y="178"/>
                    <a:pt x="651" y="178"/>
                    <a:pt x="650" y="180"/>
                  </a:cubicBezTo>
                  <a:cubicBezTo>
                    <a:pt x="651" y="179"/>
                    <a:pt x="652" y="179"/>
                    <a:pt x="652" y="179"/>
                  </a:cubicBezTo>
                  <a:cubicBezTo>
                    <a:pt x="651" y="180"/>
                    <a:pt x="649" y="181"/>
                    <a:pt x="648" y="182"/>
                  </a:cubicBezTo>
                  <a:cubicBezTo>
                    <a:pt x="650" y="181"/>
                    <a:pt x="652" y="178"/>
                    <a:pt x="655" y="179"/>
                  </a:cubicBezTo>
                  <a:cubicBezTo>
                    <a:pt x="654" y="180"/>
                    <a:pt x="653" y="181"/>
                    <a:pt x="652" y="182"/>
                  </a:cubicBezTo>
                  <a:cubicBezTo>
                    <a:pt x="654" y="181"/>
                    <a:pt x="656" y="179"/>
                    <a:pt x="658" y="178"/>
                  </a:cubicBezTo>
                  <a:cubicBezTo>
                    <a:pt x="658" y="179"/>
                    <a:pt x="657" y="180"/>
                    <a:pt x="656" y="180"/>
                  </a:cubicBezTo>
                  <a:cubicBezTo>
                    <a:pt x="657" y="181"/>
                    <a:pt x="659" y="180"/>
                    <a:pt x="660" y="179"/>
                  </a:cubicBezTo>
                  <a:cubicBezTo>
                    <a:pt x="660" y="181"/>
                    <a:pt x="659" y="181"/>
                    <a:pt x="658" y="182"/>
                  </a:cubicBezTo>
                  <a:cubicBezTo>
                    <a:pt x="656" y="182"/>
                    <a:pt x="655" y="184"/>
                    <a:pt x="654" y="184"/>
                  </a:cubicBezTo>
                  <a:cubicBezTo>
                    <a:pt x="657" y="185"/>
                    <a:pt x="659" y="179"/>
                    <a:pt x="663" y="179"/>
                  </a:cubicBezTo>
                  <a:cubicBezTo>
                    <a:pt x="662" y="181"/>
                    <a:pt x="661" y="181"/>
                    <a:pt x="660" y="182"/>
                  </a:cubicBezTo>
                  <a:cubicBezTo>
                    <a:pt x="661" y="182"/>
                    <a:pt x="662" y="181"/>
                    <a:pt x="664" y="180"/>
                  </a:cubicBezTo>
                  <a:cubicBezTo>
                    <a:pt x="663" y="182"/>
                    <a:pt x="665" y="183"/>
                    <a:pt x="663" y="183"/>
                  </a:cubicBezTo>
                  <a:cubicBezTo>
                    <a:pt x="664" y="182"/>
                    <a:pt x="666" y="184"/>
                    <a:pt x="667" y="184"/>
                  </a:cubicBezTo>
                  <a:cubicBezTo>
                    <a:pt x="668" y="184"/>
                    <a:pt x="671" y="184"/>
                    <a:pt x="672" y="185"/>
                  </a:cubicBezTo>
                  <a:cubicBezTo>
                    <a:pt x="673" y="186"/>
                    <a:pt x="675" y="185"/>
                    <a:pt x="676" y="186"/>
                  </a:cubicBezTo>
                  <a:cubicBezTo>
                    <a:pt x="675" y="188"/>
                    <a:pt x="673" y="187"/>
                    <a:pt x="672" y="188"/>
                  </a:cubicBezTo>
                  <a:cubicBezTo>
                    <a:pt x="673" y="188"/>
                    <a:pt x="673" y="188"/>
                    <a:pt x="674" y="188"/>
                  </a:cubicBezTo>
                  <a:cubicBezTo>
                    <a:pt x="672" y="189"/>
                    <a:pt x="671" y="189"/>
                    <a:pt x="669" y="189"/>
                  </a:cubicBezTo>
                  <a:cubicBezTo>
                    <a:pt x="667" y="189"/>
                    <a:pt x="666" y="190"/>
                    <a:pt x="665" y="190"/>
                  </a:cubicBezTo>
                  <a:cubicBezTo>
                    <a:pt x="661" y="191"/>
                    <a:pt x="657" y="193"/>
                    <a:pt x="653" y="193"/>
                  </a:cubicBezTo>
                  <a:cubicBezTo>
                    <a:pt x="653" y="194"/>
                    <a:pt x="663" y="191"/>
                    <a:pt x="665" y="191"/>
                  </a:cubicBezTo>
                  <a:cubicBezTo>
                    <a:pt x="662" y="193"/>
                    <a:pt x="655" y="195"/>
                    <a:pt x="651" y="195"/>
                  </a:cubicBezTo>
                  <a:cubicBezTo>
                    <a:pt x="648" y="195"/>
                    <a:pt x="648" y="198"/>
                    <a:pt x="645" y="198"/>
                  </a:cubicBezTo>
                  <a:cubicBezTo>
                    <a:pt x="645" y="198"/>
                    <a:pt x="641" y="196"/>
                    <a:pt x="641" y="195"/>
                  </a:cubicBezTo>
                  <a:cubicBezTo>
                    <a:pt x="639" y="197"/>
                    <a:pt x="641" y="197"/>
                    <a:pt x="643" y="197"/>
                  </a:cubicBezTo>
                  <a:cubicBezTo>
                    <a:pt x="644" y="197"/>
                    <a:pt x="645" y="198"/>
                    <a:pt x="646" y="199"/>
                  </a:cubicBezTo>
                  <a:cubicBezTo>
                    <a:pt x="645" y="199"/>
                    <a:pt x="641" y="201"/>
                    <a:pt x="644" y="201"/>
                  </a:cubicBezTo>
                  <a:cubicBezTo>
                    <a:pt x="643" y="201"/>
                    <a:pt x="642" y="201"/>
                    <a:pt x="642" y="202"/>
                  </a:cubicBezTo>
                  <a:cubicBezTo>
                    <a:pt x="643" y="202"/>
                    <a:pt x="647" y="201"/>
                    <a:pt x="648" y="199"/>
                  </a:cubicBezTo>
                  <a:cubicBezTo>
                    <a:pt x="649" y="198"/>
                    <a:pt x="650" y="199"/>
                    <a:pt x="651" y="198"/>
                  </a:cubicBezTo>
                  <a:cubicBezTo>
                    <a:pt x="653" y="198"/>
                    <a:pt x="654" y="197"/>
                    <a:pt x="655" y="197"/>
                  </a:cubicBezTo>
                  <a:cubicBezTo>
                    <a:pt x="656" y="197"/>
                    <a:pt x="658" y="194"/>
                    <a:pt x="660" y="194"/>
                  </a:cubicBezTo>
                  <a:cubicBezTo>
                    <a:pt x="661" y="193"/>
                    <a:pt x="663" y="193"/>
                    <a:pt x="664" y="193"/>
                  </a:cubicBezTo>
                  <a:cubicBezTo>
                    <a:pt x="666" y="192"/>
                    <a:pt x="667" y="193"/>
                    <a:pt x="668" y="192"/>
                  </a:cubicBezTo>
                  <a:cubicBezTo>
                    <a:pt x="667" y="192"/>
                    <a:pt x="666" y="192"/>
                    <a:pt x="664" y="192"/>
                  </a:cubicBezTo>
                  <a:cubicBezTo>
                    <a:pt x="665" y="190"/>
                    <a:pt x="669" y="191"/>
                    <a:pt x="670" y="191"/>
                  </a:cubicBezTo>
                  <a:cubicBezTo>
                    <a:pt x="671" y="191"/>
                    <a:pt x="672" y="191"/>
                    <a:pt x="673" y="191"/>
                  </a:cubicBezTo>
                  <a:cubicBezTo>
                    <a:pt x="674" y="192"/>
                    <a:pt x="673" y="194"/>
                    <a:pt x="674" y="195"/>
                  </a:cubicBezTo>
                  <a:cubicBezTo>
                    <a:pt x="673" y="196"/>
                    <a:pt x="671" y="197"/>
                    <a:pt x="669" y="198"/>
                  </a:cubicBezTo>
                  <a:cubicBezTo>
                    <a:pt x="670" y="198"/>
                    <a:pt x="672" y="198"/>
                    <a:pt x="671" y="199"/>
                  </a:cubicBezTo>
                  <a:cubicBezTo>
                    <a:pt x="672" y="199"/>
                    <a:pt x="673" y="197"/>
                    <a:pt x="675" y="197"/>
                  </a:cubicBezTo>
                  <a:cubicBezTo>
                    <a:pt x="676" y="196"/>
                    <a:pt x="678" y="197"/>
                    <a:pt x="679" y="196"/>
                  </a:cubicBezTo>
                  <a:cubicBezTo>
                    <a:pt x="679" y="197"/>
                    <a:pt x="678" y="197"/>
                    <a:pt x="677" y="197"/>
                  </a:cubicBezTo>
                  <a:cubicBezTo>
                    <a:pt x="678" y="198"/>
                    <a:pt x="681" y="198"/>
                    <a:pt x="682" y="198"/>
                  </a:cubicBezTo>
                  <a:cubicBezTo>
                    <a:pt x="680" y="198"/>
                    <a:pt x="682" y="199"/>
                    <a:pt x="682" y="200"/>
                  </a:cubicBezTo>
                  <a:cubicBezTo>
                    <a:pt x="683" y="200"/>
                    <a:pt x="684" y="202"/>
                    <a:pt x="683" y="203"/>
                  </a:cubicBezTo>
                  <a:cubicBezTo>
                    <a:pt x="682" y="204"/>
                    <a:pt x="680" y="204"/>
                    <a:pt x="679" y="204"/>
                  </a:cubicBezTo>
                  <a:cubicBezTo>
                    <a:pt x="682" y="205"/>
                    <a:pt x="681" y="207"/>
                    <a:pt x="678" y="207"/>
                  </a:cubicBezTo>
                  <a:cubicBezTo>
                    <a:pt x="678" y="208"/>
                    <a:pt x="680" y="208"/>
                    <a:pt x="681" y="208"/>
                  </a:cubicBezTo>
                  <a:cubicBezTo>
                    <a:pt x="680" y="210"/>
                    <a:pt x="679" y="209"/>
                    <a:pt x="678" y="209"/>
                  </a:cubicBezTo>
                  <a:cubicBezTo>
                    <a:pt x="678" y="210"/>
                    <a:pt x="675" y="209"/>
                    <a:pt x="674" y="209"/>
                  </a:cubicBezTo>
                  <a:cubicBezTo>
                    <a:pt x="675" y="210"/>
                    <a:pt x="681" y="210"/>
                    <a:pt x="680" y="212"/>
                  </a:cubicBezTo>
                  <a:cubicBezTo>
                    <a:pt x="679" y="211"/>
                    <a:pt x="677" y="212"/>
                    <a:pt x="676" y="211"/>
                  </a:cubicBezTo>
                  <a:cubicBezTo>
                    <a:pt x="677" y="212"/>
                    <a:pt x="678" y="212"/>
                    <a:pt x="679" y="213"/>
                  </a:cubicBezTo>
                  <a:cubicBezTo>
                    <a:pt x="679" y="213"/>
                    <a:pt x="678" y="214"/>
                    <a:pt x="679" y="215"/>
                  </a:cubicBezTo>
                  <a:cubicBezTo>
                    <a:pt x="678" y="215"/>
                    <a:pt x="677" y="216"/>
                    <a:pt x="676" y="216"/>
                  </a:cubicBezTo>
                  <a:cubicBezTo>
                    <a:pt x="674" y="218"/>
                    <a:pt x="672" y="218"/>
                    <a:pt x="670" y="219"/>
                  </a:cubicBezTo>
                  <a:cubicBezTo>
                    <a:pt x="668" y="220"/>
                    <a:pt x="667" y="222"/>
                    <a:pt x="665" y="222"/>
                  </a:cubicBezTo>
                  <a:cubicBezTo>
                    <a:pt x="663" y="223"/>
                    <a:pt x="661" y="222"/>
                    <a:pt x="659" y="222"/>
                  </a:cubicBezTo>
                  <a:cubicBezTo>
                    <a:pt x="657" y="223"/>
                    <a:pt x="655" y="224"/>
                    <a:pt x="653" y="224"/>
                  </a:cubicBezTo>
                  <a:cubicBezTo>
                    <a:pt x="652" y="225"/>
                    <a:pt x="649" y="224"/>
                    <a:pt x="648" y="225"/>
                  </a:cubicBezTo>
                  <a:cubicBezTo>
                    <a:pt x="647" y="225"/>
                    <a:pt x="648" y="225"/>
                    <a:pt x="648" y="226"/>
                  </a:cubicBezTo>
                  <a:cubicBezTo>
                    <a:pt x="647" y="226"/>
                    <a:pt x="646" y="227"/>
                    <a:pt x="645" y="227"/>
                  </a:cubicBezTo>
                  <a:cubicBezTo>
                    <a:pt x="643" y="228"/>
                    <a:pt x="644" y="227"/>
                    <a:pt x="644" y="229"/>
                  </a:cubicBezTo>
                  <a:cubicBezTo>
                    <a:pt x="643" y="230"/>
                    <a:pt x="642" y="231"/>
                    <a:pt x="642" y="229"/>
                  </a:cubicBezTo>
                  <a:cubicBezTo>
                    <a:pt x="641" y="231"/>
                    <a:pt x="638" y="231"/>
                    <a:pt x="636" y="233"/>
                  </a:cubicBezTo>
                  <a:cubicBezTo>
                    <a:pt x="636" y="234"/>
                    <a:pt x="635" y="234"/>
                    <a:pt x="634" y="234"/>
                  </a:cubicBezTo>
                  <a:cubicBezTo>
                    <a:pt x="633" y="234"/>
                    <a:pt x="632" y="236"/>
                    <a:pt x="631" y="236"/>
                  </a:cubicBezTo>
                  <a:cubicBezTo>
                    <a:pt x="630" y="237"/>
                    <a:pt x="629" y="237"/>
                    <a:pt x="628" y="236"/>
                  </a:cubicBezTo>
                  <a:cubicBezTo>
                    <a:pt x="627" y="236"/>
                    <a:pt x="625" y="237"/>
                    <a:pt x="624" y="237"/>
                  </a:cubicBezTo>
                  <a:cubicBezTo>
                    <a:pt x="621" y="237"/>
                    <a:pt x="618" y="238"/>
                    <a:pt x="614" y="238"/>
                  </a:cubicBezTo>
                  <a:cubicBezTo>
                    <a:pt x="615" y="238"/>
                    <a:pt x="616" y="237"/>
                    <a:pt x="616" y="237"/>
                  </a:cubicBezTo>
                  <a:cubicBezTo>
                    <a:pt x="616" y="237"/>
                    <a:pt x="615" y="237"/>
                    <a:pt x="615" y="238"/>
                  </a:cubicBezTo>
                  <a:cubicBezTo>
                    <a:pt x="614" y="238"/>
                    <a:pt x="614" y="237"/>
                    <a:pt x="613" y="237"/>
                  </a:cubicBezTo>
                  <a:cubicBezTo>
                    <a:pt x="611" y="236"/>
                    <a:pt x="609" y="236"/>
                    <a:pt x="607" y="236"/>
                  </a:cubicBezTo>
                  <a:cubicBezTo>
                    <a:pt x="604" y="236"/>
                    <a:pt x="603" y="236"/>
                    <a:pt x="600" y="237"/>
                  </a:cubicBezTo>
                  <a:cubicBezTo>
                    <a:pt x="598" y="237"/>
                    <a:pt x="596" y="235"/>
                    <a:pt x="594" y="236"/>
                  </a:cubicBezTo>
                  <a:cubicBezTo>
                    <a:pt x="590" y="237"/>
                    <a:pt x="585" y="235"/>
                    <a:pt x="582" y="236"/>
                  </a:cubicBezTo>
                  <a:cubicBezTo>
                    <a:pt x="579" y="236"/>
                    <a:pt x="577" y="236"/>
                    <a:pt x="574" y="237"/>
                  </a:cubicBezTo>
                  <a:cubicBezTo>
                    <a:pt x="574" y="237"/>
                    <a:pt x="570" y="235"/>
                    <a:pt x="571" y="238"/>
                  </a:cubicBezTo>
                  <a:cubicBezTo>
                    <a:pt x="568" y="236"/>
                    <a:pt x="563" y="243"/>
                    <a:pt x="561" y="245"/>
                  </a:cubicBezTo>
                  <a:cubicBezTo>
                    <a:pt x="559" y="247"/>
                    <a:pt x="558" y="247"/>
                    <a:pt x="556" y="247"/>
                  </a:cubicBezTo>
                  <a:cubicBezTo>
                    <a:pt x="554" y="247"/>
                    <a:pt x="549" y="248"/>
                    <a:pt x="550" y="250"/>
                  </a:cubicBezTo>
                  <a:cubicBezTo>
                    <a:pt x="549" y="250"/>
                    <a:pt x="549" y="250"/>
                    <a:pt x="548" y="250"/>
                  </a:cubicBezTo>
                  <a:cubicBezTo>
                    <a:pt x="548" y="250"/>
                    <a:pt x="549" y="249"/>
                    <a:pt x="548" y="249"/>
                  </a:cubicBezTo>
                  <a:cubicBezTo>
                    <a:pt x="548" y="251"/>
                    <a:pt x="544" y="252"/>
                    <a:pt x="542" y="253"/>
                  </a:cubicBezTo>
                  <a:cubicBezTo>
                    <a:pt x="539" y="254"/>
                    <a:pt x="537" y="257"/>
                    <a:pt x="535" y="259"/>
                  </a:cubicBezTo>
                  <a:cubicBezTo>
                    <a:pt x="534" y="260"/>
                    <a:pt x="532" y="261"/>
                    <a:pt x="531" y="261"/>
                  </a:cubicBezTo>
                  <a:cubicBezTo>
                    <a:pt x="530" y="261"/>
                    <a:pt x="529" y="260"/>
                    <a:pt x="528" y="259"/>
                  </a:cubicBezTo>
                  <a:cubicBezTo>
                    <a:pt x="526" y="258"/>
                    <a:pt x="523" y="256"/>
                    <a:pt x="520" y="257"/>
                  </a:cubicBezTo>
                  <a:cubicBezTo>
                    <a:pt x="521" y="257"/>
                    <a:pt x="522" y="257"/>
                    <a:pt x="522" y="258"/>
                  </a:cubicBezTo>
                  <a:cubicBezTo>
                    <a:pt x="522" y="258"/>
                    <a:pt x="522" y="259"/>
                    <a:pt x="522" y="259"/>
                  </a:cubicBezTo>
                  <a:cubicBezTo>
                    <a:pt x="523" y="258"/>
                    <a:pt x="525" y="258"/>
                    <a:pt x="526" y="259"/>
                  </a:cubicBezTo>
                  <a:cubicBezTo>
                    <a:pt x="527" y="259"/>
                    <a:pt x="528" y="260"/>
                    <a:pt x="529" y="260"/>
                  </a:cubicBezTo>
                  <a:cubicBezTo>
                    <a:pt x="530" y="260"/>
                    <a:pt x="530" y="261"/>
                    <a:pt x="531" y="261"/>
                  </a:cubicBezTo>
                  <a:cubicBezTo>
                    <a:pt x="529" y="265"/>
                    <a:pt x="525" y="267"/>
                    <a:pt x="521" y="269"/>
                  </a:cubicBezTo>
                  <a:cubicBezTo>
                    <a:pt x="519" y="270"/>
                    <a:pt x="518" y="272"/>
                    <a:pt x="516" y="273"/>
                  </a:cubicBezTo>
                  <a:cubicBezTo>
                    <a:pt x="514" y="275"/>
                    <a:pt x="512" y="276"/>
                    <a:pt x="510" y="277"/>
                  </a:cubicBezTo>
                  <a:cubicBezTo>
                    <a:pt x="513" y="276"/>
                    <a:pt x="517" y="275"/>
                    <a:pt x="520" y="273"/>
                  </a:cubicBezTo>
                  <a:cubicBezTo>
                    <a:pt x="524" y="271"/>
                    <a:pt x="527" y="268"/>
                    <a:pt x="530" y="266"/>
                  </a:cubicBezTo>
                  <a:cubicBezTo>
                    <a:pt x="535" y="261"/>
                    <a:pt x="543" y="257"/>
                    <a:pt x="550" y="254"/>
                  </a:cubicBezTo>
                  <a:cubicBezTo>
                    <a:pt x="553" y="253"/>
                    <a:pt x="556" y="253"/>
                    <a:pt x="559" y="252"/>
                  </a:cubicBezTo>
                  <a:cubicBezTo>
                    <a:pt x="563" y="250"/>
                    <a:pt x="566" y="249"/>
                    <a:pt x="569" y="248"/>
                  </a:cubicBezTo>
                  <a:cubicBezTo>
                    <a:pt x="572" y="248"/>
                    <a:pt x="575" y="247"/>
                    <a:pt x="579" y="248"/>
                  </a:cubicBezTo>
                  <a:cubicBezTo>
                    <a:pt x="580" y="248"/>
                    <a:pt x="587" y="250"/>
                    <a:pt x="586" y="253"/>
                  </a:cubicBezTo>
                  <a:cubicBezTo>
                    <a:pt x="585" y="253"/>
                    <a:pt x="585" y="253"/>
                    <a:pt x="584" y="253"/>
                  </a:cubicBezTo>
                  <a:cubicBezTo>
                    <a:pt x="582" y="253"/>
                    <a:pt x="585" y="253"/>
                    <a:pt x="583" y="253"/>
                  </a:cubicBezTo>
                  <a:cubicBezTo>
                    <a:pt x="584" y="254"/>
                    <a:pt x="585" y="254"/>
                    <a:pt x="585" y="254"/>
                  </a:cubicBezTo>
                  <a:cubicBezTo>
                    <a:pt x="585" y="256"/>
                    <a:pt x="584" y="257"/>
                    <a:pt x="583" y="258"/>
                  </a:cubicBezTo>
                  <a:cubicBezTo>
                    <a:pt x="579" y="259"/>
                    <a:pt x="576" y="260"/>
                    <a:pt x="573" y="262"/>
                  </a:cubicBezTo>
                  <a:cubicBezTo>
                    <a:pt x="571" y="263"/>
                    <a:pt x="569" y="261"/>
                    <a:pt x="567" y="261"/>
                  </a:cubicBezTo>
                  <a:cubicBezTo>
                    <a:pt x="565" y="261"/>
                    <a:pt x="564" y="261"/>
                    <a:pt x="562" y="261"/>
                  </a:cubicBezTo>
                  <a:cubicBezTo>
                    <a:pt x="561" y="261"/>
                    <a:pt x="559" y="262"/>
                    <a:pt x="557" y="263"/>
                  </a:cubicBezTo>
                  <a:cubicBezTo>
                    <a:pt x="559" y="263"/>
                    <a:pt x="559" y="262"/>
                    <a:pt x="561" y="262"/>
                  </a:cubicBezTo>
                  <a:cubicBezTo>
                    <a:pt x="562" y="262"/>
                    <a:pt x="562" y="262"/>
                    <a:pt x="563" y="263"/>
                  </a:cubicBezTo>
                  <a:cubicBezTo>
                    <a:pt x="566" y="264"/>
                    <a:pt x="567" y="264"/>
                    <a:pt x="567" y="267"/>
                  </a:cubicBezTo>
                  <a:cubicBezTo>
                    <a:pt x="568" y="266"/>
                    <a:pt x="570" y="265"/>
                    <a:pt x="572" y="265"/>
                  </a:cubicBezTo>
                  <a:cubicBezTo>
                    <a:pt x="573" y="265"/>
                    <a:pt x="574" y="264"/>
                    <a:pt x="574" y="265"/>
                  </a:cubicBezTo>
                  <a:cubicBezTo>
                    <a:pt x="576" y="265"/>
                    <a:pt x="575" y="266"/>
                    <a:pt x="576" y="266"/>
                  </a:cubicBezTo>
                  <a:cubicBezTo>
                    <a:pt x="573" y="268"/>
                    <a:pt x="571" y="272"/>
                    <a:pt x="567" y="273"/>
                  </a:cubicBezTo>
                  <a:cubicBezTo>
                    <a:pt x="568" y="274"/>
                    <a:pt x="570" y="273"/>
                    <a:pt x="571" y="273"/>
                  </a:cubicBezTo>
                  <a:cubicBezTo>
                    <a:pt x="573" y="273"/>
                    <a:pt x="571" y="275"/>
                    <a:pt x="571" y="275"/>
                  </a:cubicBezTo>
                  <a:cubicBezTo>
                    <a:pt x="570" y="277"/>
                    <a:pt x="572" y="281"/>
                    <a:pt x="570" y="282"/>
                  </a:cubicBezTo>
                  <a:cubicBezTo>
                    <a:pt x="572" y="282"/>
                    <a:pt x="570" y="283"/>
                    <a:pt x="572" y="283"/>
                  </a:cubicBezTo>
                  <a:cubicBezTo>
                    <a:pt x="574" y="283"/>
                    <a:pt x="576" y="284"/>
                    <a:pt x="578" y="284"/>
                  </a:cubicBezTo>
                  <a:cubicBezTo>
                    <a:pt x="577" y="285"/>
                    <a:pt x="576" y="285"/>
                    <a:pt x="574" y="286"/>
                  </a:cubicBezTo>
                  <a:cubicBezTo>
                    <a:pt x="576" y="287"/>
                    <a:pt x="577" y="287"/>
                    <a:pt x="579" y="288"/>
                  </a:cubicBezTo>
                  <a:cubicBezTo>
                    <a:pt x="581" y="288"/>
                    <a:pt x="581" y="289"/>
                    <a:pt x="582" y="289"/>
                  </a:cubicBezTo>
                  <a:cubicBezTo>
                    <a:pt x="584" y="289"/>
                    <a:pt x="585" y="288"/>
                    <a:pt x="587" y="289"/>
                  </a:cubicBezTo>
                  <a:cubicBezTo>
                    <a:pt x="586" y="289"/>
                    <a:pt x="586" y="290"/>
                    <a:pt x="585" y="290"/>
                  </a:cubicBezTo>
                  <a:cubicBezTo>
                    <a:pt x="588" y="291"/>
                    <a:pt x="591" y="289"/>
                    <a:pt x="594" y="288"/>
                  </a:cubicBezTo>
                  <a:cubicBezTo>
                    <a:pt x="594" y="289"/>
                    <a:pt x="594" y="290"/>
                    <a:pt x="595" y="290"/>
                  </a:cubicBezTo>
                  <a:cubicBezTo>
                    <a:pt x="596" y="291"/>
                    <a:pt x="596" y="290"/>
                    <a:pt x="597" y="290"/>
                  </a:cubicBezTo>
                  <a:cubicBezTo>
                    <a:pt x="599" y="290"/>
                    <a:pt x="600" y="293"/>
                    <a:pt x="597" y="293"/>
                  </a:cubicBezTo>
                  <a:cubicBezTo>
                    <a:pt x="598" y="294"/>
                    <a:pt x="599" y="293"/>
                    <a:pt x="600" y="294"/>
                  </a:cubicBezTo>
                  <a:cubicBezTo>
                    <a:pt x="600" y="296"/>
                    <a:pt x="597" y="296"/>
                    <a:pt x="595" y="296"/>
                  </a:cubicBezTo>
                  <a:cubicBezTo>
                    <a:pt x="593" y="296"/>
                    <a:pt x="589" y="297"/>
                    <a:pt x="587" y="299"/>
                  </a:cubicBezTo>
                  <a:cubicBezTo>
                    <a:pt x="585" y="300"/>
                    <a:pt x="582" y="301"/>
                    <a:pt x="579" y="301"/>
                  </a:cubicBezTo>
                  <a:cubicBezTo>
                    <a:pt x="578" y="301"/>
                    <a:pt x="574" y="304"/>
                    <a:pt x="573" y="301"/>
                  </a:cubicBezTo>
                  <a:cubicBezTo>
                    <a:pt x="575" y="306"/>
                    <a:pt x="568" y="303"/>
                    <a:pt x="571" y="301"/>
                  </a:cubicBezTo>
                  <a:cubicBezTo>
                    <a:pt x="570" y="302"/>
                    <a:pt x="568" y="302"/>
                    <a:pt x="568" y="303"/>
                  </a:cubicBezTo>
                  <a:cubicBezTo>
                    <a:pt x="568" y="304"/>
                    <a:pt x="569" y="304"/>
                    <a:pt x="568" y="304"/>
                  </a:cubicBezTo>
                  <a:cubicBezTo>
                    <a:pt x="568" y="301"/>
                    <a:pt x="565" y="305"/>
                    <a:pt x="565" y="306"/>
                  </a:cubicBezTo>
                  <a:cubicBezTo>
                    <a:pt x="565" y="306"/>
                    <a:pt x="564" y="306"/>
                    <a:pt x="564" y="306"/>
                  </a:cubicBezTo>
                  <a:cubicBezTo>
                    <a:pt x="564" y="307"/>
                    <a:pt x="560" y="309"/>
                    <a:pt x="559" y="310"/>
                  </a:cubicBezTo>
                  <a:cubicBezTo>
                    <a:pt x="558" y="311"/>
                    <a:pt x="555" y="315"/>
                    <a:pt x="554" y="312"/>
                  </a:cubicBezTo>
                  <a:cubicBezTo>
                    <a:pt x="554" y="313"/>
                    <a:pt x="554" y="313"/>
                    <a:pt x="553" y="313"/>
                  </a:cubicBezTo>
                  <a:cubicBezTo>
                    <a:pt x="552" y="313"/>
                    <a:pt x="552" y="313"/>
                    <a:pt x="552" y="313"/>
                  </a:cubicBezTo>
                  <a:cubicBezTo>
                    <a:pt x="553" y="315"/>
                    <a:pt x="551" y="314"/>
                    <a:pt x="550" y="316"/>
                  </a:cubicBezTo>
                  <a:cubicBezTo>
                    <a:pt x="550" y="314"/>
                    <a:pt x="549" y="315"/>
                    <a:pt x="548" y="315"/>
                  </a:cubicBezTo>
                  <a:cubicBezTo>
                    <a:pt x="548" y="315"/>
                    <a:pt x="548" y="312"/>
                    <a:pt x="548" y="312"/>
                  </a:cubicBezTo>
                  <a:cubicBezTo>
                    <a:pt x="547" y="312"/>
                    <a:pt x="547" y="313"/>
                    <a:pt x="546" y="313"/>
                  </a:cubicBezTo>
                  <a:cubicBezTo>
                    <a:pt x="543" y="310"/>
                    <a:pt x="549" y="305"/>
                    <a:pt x="551" y="303"/>
                  </a:cubicBezTo>
                  <a:cubicBezTo>
                    <a:pt x="550" y="303"/>
                    <a:pt x="549" y="304"/>
                    <a:pt x="547" y="305"/>
                  </a:cubicBezTo>
                  <a:cubicBezTo>
                    <a:pt x="549" y="303"/>
                    <a:pt x="551" y="303"/>
                    <a:pt x="552" y="301"/>
                  </a:cubicBezTo>
                  <a:cubicBezTo>
                    <a:pt x="553" y="303"/>
                    <a:pt x="554" y="301"/>
                    <a:pt x="556" y="301"/>
                  </a:cubicBezTo>
                  <a:cubicBezTo>
                    <a:pt x="555" y="301"/>
                    <a:pt x="554" y="301"/>
                    <a:pt x="554" y="301"/>
                  </a:cubicBezTo>
                  <a:cubicBezTo>
                    <a:pt x="557" y="297"/>
                    <a:pt x="564" y="297"/>
                    <a:pt x="568" y="294"/>
                  </a:cubicBezTo>
                  <a:cubicBezTo>
                    <a:pt x="568" y="295"/>
                    <a:pt x="568" y="296"/>
                    <a:pt x="568" y="297"/>
                  </a:cubicBezTo>
                  <a:cubicBezTo>
                    <a:pt x="570" y="295"/>
                    <a:pt x="569" y="298"/>
                    <a:pt x="570" y="298"/>
                  </a:cubicBezTo>
                  <a:cubicBezTo>
                    <a:pt x="569" y="293"/>
                    <a:pt x="576" y="295"/>
                    <a:pt x="578" y="293"/>
                  </a:cubicBezTo>
                  <a:cubicBezTo>
                    <a:pt x="576" y="293"/>
                    <a:pt x="574" y="293"/>
                    <a:pt x="571" y="293"/>
                  </a:cubicBezTo>
                  <a:cubicBezTo>
                    <a:pt x="569" y="293"/>
                    <a:pt x="567" y="292"/>
                    <a:pt x="565" y="294"/>
                  </a:cubicBezTo>
                  <a:cubicBezTo>
                    <a:pt x="565" y="295"/>
                    <a:pt x="564" y="294"/>
                    <a:pt x="564" y="293"/>
                  </a:cubicBezTo>
                  <a:cubicBezTo>
                    <a:pt x="564" y="292"/>
                    <a:pt x="565" y="292"/>
                    <a:pt x="566" y="292"/>
                  </a:cubicBezTo>
                  <a:cubicBezTo>
                    <a:pt x="568" y="291"/>
                    <a:pt x="570" y="289"/>
                    <a:pt x="572" y="288"/>
                  </a:cubicBezTo>
                  <a:cubicBezTo>
                    <a:pt x="571" y="288"/>
                    <a:pt x="570" y="288"/>
                    <a:pt x="570" y="289"/>
                  </a:cubicBezTo>
                  <a:cubicBezTo>
                    <a:pt x="569" y="288"/>
                    <a:pt x="569" y="287"/>
                    <a:pt x="569" y="286"/>
                  </a:cubicBezTo>
                  <a:cubicBezTo>
                    <a:pt x="569" y="288"/>
                    <a:pt x="568" y="288"/>
                    <a:pt x="566" y="290"/>
                  </a:cubicBezTo>
                  <a:cubicBezTo>
                    <a:pt x="565" y="291"/>
                    <a:pt x="562" y="292"/>
                    <a:pt x="561" y="292"/>
                  </a:cubicBezTo>
                  <a:cubicBezTo>
                    <a:pt x="559" y="293"/>
                    <a:pt x="554" y="297"/>
                    <a:pt x="552" y="294"/>
                  </a:cubicBezTo>
                  <a:cubicBezTo>
                    <a:pt x="553" y="294"/>
                    <a:pt x="554" y="293"/>
                    <a:pt x="554" y="292"/>
                  </a:cubicBezTo>
                  <a:cubicBezTo>
                    <a:pt x="553" y="293"/>
                    <a:pt x="552" y="294"/>
                    <a:pt x="551" y="294"/>
                  </a:cubicBezTo>
                  <a:cubicBezTo>
                    <a:pt x="552" y="295"/>
                    <a:pt x="552" y="295"/>
                    <a:pt x="551" y="295"/>
                  </a:cubicBezTo>
                  <a:cubicBezTo>
                    <a:pt x="550" y="295"/>
                    <a:pt x="549" y="297"/>
                    <a:pt x="548" y="296"/>
                  </a:cubicBezTo>
                  <a:cubicBezTo>
                    <a:pt x="547" y="296"/>
                    <a:pt x="546" y="297"/>
                    <a:pt x="545" y="297"/>
                  </a:cubicBezTo>
                  <a:cubicBezTo>
                    <a:pt x="543" y="297"/>
                    <a:pt x="544" y="295"/>
                    <a:pt x="542" y="296"/>
                  </a:cubicBezTo>
                  <a:cubicBezTo>
                    <a:pt x="542" y="294"/>
                    <a:pt x="541" y="295"/>
                    <a:pt x="540" y="296"/>
                  </a:cubicBezTo>
                  <a:cubicBezTo>
                    <a:pt x="539" y="295"/>
                    <a:pt x="540" y="293"/>
                    <a:pt x="540" y="292"/>
                  </a:cubicBezTo>
                  <a:cubicBezTo>
                    <a:pt x="541" y="291"/>
                    <a:pt x="540" y="291"/>
                    <a:pt x="539" y="290"/>
                  </a:cubicBezTo>
                  <a:cubicBezTo>
                    <a:pt x="537" y="289"/>
                    <a:pt x="540" y="284"/>
                    <a:pt x="541" y="282"/>
                  </a:cubicBezTo>
                  <a:cubicBezTo>
                    <a:pt x="542" y="279"/>
                    <a:pt x="546" y="273"/>
                    <a:pt x="542" y="271"/>
                  </a:cubicBezTo>
                  <a:cubicBezTo>
                    <a:pt x="540" y="269"/>
                    <a:pt x="535" y="273"/>
                    <a:pt x="534" y="272"/>
                  </a:cubicBezTo>
                  <a:cubicBezTo>
                    <a:pt x="533" y="271"/>
                    <a:pt x="534" y="270"/>
                    <a:pt x="533" y="269"/>
                  </a:cubicBezTo>
                  <a:cubicBezTo>
                    <a:pt x="533" y="268"/>
                    <a:pt x="529" y="271"/>
                    <a:pt x="529" y="272"/>
                  </a:cubicBezTo>
                  <a:cubicBezTo>
                    <a:pt x="527" y="273"/>
                    <a:pt x="525" y="275"/>
                    <a:pt x="524" y="276"/>
                  </a:cubicBezTo>
                  <a:cubicBezTo>
                    <a:pt x="522" y="277"/>
                    <a:pt x="521" y="280"/>
                    <a:pt x="520" y="281"/>
                  </a:cubicBezTo>
                  <a:cubicBezTo>
                    <a:pt x="518" y="282"/>
                    <a:pt x="517" y="283"/>
                    <a:pt x="516" y="285"/>
                  </a:cubicBezTo>
                  <a:cubicBezTo>
                    <a:pt x="515" y="287"/>
                    <a:pt x="514" y="288"/>
                    <a:pt x="512" y="290"/>
                  </a:cubicBezTo>
                  <a:cubicBezTo>
                    <a:pt x="510" y="291"/>
                    <a:pt x="510" y="291"/>
                    <a:pt x="509" y="293"/>
                  </a:cubicBezTo>
                  <a:cubicBezTo>
                    <a:pt x="509" y="293"/>
                    <a:pt x="508" y="293"/>
                    <a:pt x="508" y="294"/>
                  </a:cubicBezTo>
                  <a:cubicBezTo>
                    <a:pt x="507" y="295"/>
                    <a:pt x="507" y="295"/>
                    <a:pt x="507" y="295"/>
                  </a:cubicBezTo>
                  <a:cubicBezTo>
                    <a:pt x="506" y="294"/>
                    <a:pt x="506" y="294"/>
                    <a:pt x="506" y="294"/>
                  </a:cubicBezTo>
                  <a:cubicBezTo>
                    <a:pt x="504" y="295"/>
                    <a:pt x="502" y="294"/>
                    <a:pt x="501" y="296"/>
                  </a:cubicBezTo>
                  <a:cubicBezTo>
                    <a:pt x="500" y="298"/>
                    <a:pt x="501" y="298"/>
                    <a:pt x="499" y="298"/>
                  </a:cubicBezTo>
                  <a:cubicBezTo>
                    <a:pt x="469" y="298"/>
                    <a:pt x="469" y="298"/>
                    <a:pt x="469" y="298"/>
                  </a:cubicBezTo>
                  <a:cubicBezTo>
                    <a:pt x="466" y="298"/>
                    <a:pt x="461" y="301"/>
                    <a:pt x="458" y="302"/>
                  </a:cubicBezTo>
                  <a:cubicBezTo>
                    <a:pt x="456" y="304"/>
                    <a:pt x="453" y="305"/>
                    <a:pt x="451" y="306"/>
                  </a:cubicBezTo>
                  <a:cubicBezTo>
                    <a:pt x="449" y="306"/>
                    <a:pt x="448" y="307"/>
                    <a:pt x="447" y="307"/>
                  </a:cubicBezTo>
                  <a:cubicBezTo>
                    <a:pt x="445" y="307"/>
                    <a:pt x="444" y="308"/>
                    <a:pt x="443" y="308"/>
                  </a:cubicBezTo>
                  <a:cubicBezTo>
                    <a:pt x="445" y="307"/>
                    <a:pt x="442" y="307"/>
                    <a:pt x="441" y="307"/>
                  </a:cubicBezTo>
                  <a:cubicBezTo>
                    <a:pt x="440" y="308"/>
                    <a:pt x="439" y="308"/>
                    <a:pt x="438" y="308"/>
                  </a:cubicBezTo>
                  <a:cubicBezTo>
                    <a:pt x="438" y="308"/>
                    <a:pt x="443" y="307"/>
                    <a:pt x="442" y="309"/>
                  </a:cubicBezTo>
                  <a:cubicBezTo>
                    <a:pt x="443" y="309"/>
                    <a:pt x="444" y="309"/>
                    <a:pt x="444" y="308"/>
                  </a:cubicBezTo>
                  <a:cubicBezTo>
                    <a:pt x="444" y="309"/>
                    <a:pt x="441" y="310"/>
                    <a:pt x="443" y="310"/>
                  </a:cubicBezTo>
                  <a:cubicBezTo>
                    <a:pt x="442" y="311"/>
                    <a:pt x="441" y="311"/>
                    <a:pt x="440" y="311"/>
                  </a:cubicBezTo>
                  <a:cubicBezTo>
                    <a:pt x="441" y="310"/>
                    <a:pt x="436" y="309"/>
                    <a:pt x="435" y="309"/>
                  </a:cubicBezTo>
                  <a:cubicBezTo>
                    <a:pt x="431" y="310"/>
                    <a:pt x="426" y="310"/>
                    <a:pt x="422" y="311"/>
                  </a:cubicBezTo>
                  <a:cubicBezTo>
                    <a:pt x="419" y="312"/>
                    <a:pt x="416" y="314"/>
                    <a:pt x="414" y="317"/>
                  </a:cubicBezTo>
                  <a:cubicBezTo>
                    <a:pt x="410" y="320"/>
                    <a:pt x="417" y="318"/>
                    <a:pt x="419" y="318"/>
                  </a:cubicBezTo>
                  <a:cubicBezTo>
                    <a:pt x="419" y="320"/>
                    <a:pt x="417" y="321"/>
                    <a:pt x="419" y="322"/>
                  </a:cubicBezTo>
                  <a:cubicBezTo>
                    <a:pt x="416" y="324"/>
                    <a:pt x="414" y="323"/>
                    <a:pt x="411" y="323"/>
                  </a:cubicBezTo>
                  <a:cubicBezTo>
                    <a:pt x="408" y="323"/>
                    <a:pt x="405" y="324"/>
                    <a:pt x="403" y="326"/>
                  </a:cubicBezTo>
                  <a:cubicBezTo>
                    <a:pt x="404" y="326"/>
                    <a:pt x="405" y="327"/>
                    <a:pt x="406" y="327"/>
                  </a:cubicBezTo>
                  <a:cubicBezTo>
                    <a:pt x="401" y="327"/>
                    <a:pt x="396" y="324"/>
                    <a:pt x="391" y="327"/>
                  </a:cubicBezTo>
                  <a:cubicBezTo>
                    <a:pt x="390" y="328"/>
                    <a:pt x="388" y="330"/>
                    <a:pt x="386" y="330"/>
                  </a:cubicBezTo>
                  <a:cubicBezTo>
                    <a:pt x="383" y="330"/>
                    <a:pt x="381" y="332"/>
                    <a:pt x="379" y="334"/>
                  </a:cubicBezTo>
                  <a:cubicBezTo>
                    <a:pt x="378" y="332"/>
                    <a:pt x="377" y="334"/>
                    <a:pt x="375" y="333"/>
                  </a:cubicBezTo>
                  <a:cubicBezTo>
                    <a:pt x="373" y="332"/>
                    <a:pt x="375" y="329"/>
                    <a:pt x="377" y="329"/>
                  </a:cubicBezTo>
                  <a:cubicBezTo>
                    <a:pt x="379" y="329"/>
                    <a:pt x="385" y="330"/>
                    <a:pt x="381" y="327"/>
                  </a:cubicBezTo>
                  <a:cubicBezTo>
                    <a:pt x="384" y="326"/>
                    <a:pt x="384" y="322"/>
                    <a:pt x="387" y="321"/>
                  </a:cubicBezTo>
                  <a:cubicBezTo>
                    <a:pt x="391" y="319"/>
                    <a:pt x="394" y="317"/>
                    <a:pt x="396" y="313"/>
                  </a:cubicBezTo>
                  <a:cubicBezTo>
                    <a:pt x="397" y="310"/>
                    <a:pt x="399" y="307"/>
                    <a:pt x="402" y="304"/>
                  </a:cubicBezTo>
                  <a:cubicBezTo>
                    <a:pt x="405" y="302"/>
                    <a:pt x="407" y="298"/>
                    <a:pt x="404" y="295"/>
                  </a:cubicBezTo>
                  <a:cubicBezTo>
                    <a:pt x="405" y="295"/>
                    <a:pt x="407" y="295"/>
                    <a:pt x="407" y="296"/>
                  </a:cubicBezTo>
                  <a:cubicBezTo>
                    <a:pt x="408" y="297"/>
                    <a:pt x="407" y="299"/>
                    <a:pt x="409" y="299"/>
                  </a:cubicBezTo>
                  <a:cubicBezTo>
                    <a:pt x="409" y="299"/>
                    <a:pt x="408" y="300"/>
                    <a:pt x="407" y="300"/>
                  </a:cubicBezTo>
                  <a:cubicBezTo>
                    <a:pt x="408" y="300"/>
                    <a:pt x="409" y="300"/>
                    <a:pt x="409" y="300"/>
                  </a:cubicBezTo>
                  <a:cubicBezTo>
                    <a:pt x="409" y="301"/>
                    <a:pt x="409" y="302"/>
                    <a:pt x="408" y="302"/>
                  </a:cubicBezTo>
                  <a:cubicBezTo>
                    <a:pt x="411" y="299"/>
                    <a:pt x="412" y="304"/>
                    <a:pt x="415" y="304"/>
                  </a:cubicBezTo>
                  <a:cubicBezTo>
                    <a:pt x="417" y="303"/>
                    <a:pt x="417" y="302"/>
                    <a:pt x="417" y="300"/>
                  </a:cubicBezTo>
                  <a:cubicBezTo>
                    <a:pt x="418" y="298"/>
                    <a:pt x="420" y="302"/>
                    <a:pt x="421" y="299"/>
                  </a:cubicBezTo>
                  <a:cubicBezTo>
                    <a:pt x="421" y="299"/>
                    <a:pt x="420" y="300"/>
                    <a:pt x="420" y="300"/>
                  </a:cubicBezTo>
                  <a:cubicBezTo>
                    <a:pt x="420" y="298"/>
                    <a:pt x="419" y="297"/>
                    <a:pt x="419" y="296"/>
                  </a:cubicBezTo>
                  <a:cubicBezTo>
                    <a:pt x="420" y="296"/>
                    <a:pt x="420" y="296"/>
                    <a:pt x="419" y="295"/>
                  </a:cubicBezTo>
                  <a:cubicBezTo>
                    <a:pt x="419" y="294"/>
                    <a:pt x="420" y="294"/>
                    <a:pt x="420" y="293"/>
                  </a:cubicBezTo>
                  <a:cubicBezTo>
                    <a:pt x="420" y="293"/>
                    <a:pt x="419" y="294"/>
                    <a:pt x="418" y="294"/>
                  </a:cubicBezTo>
                  <a:cubicBezTo>
                    <a:pt x="417" y="293"/>
                    <a:pt x="418" y="291"/>
                    <a:pt x="418" y="290"/>
                  </a:cubicBezTo>
                  <a:cubicBezTo>
                    <a:pt x="416" y="291"/>
                    <a:pt x="417" y="289"/>
                    <a:pt x="417" y="288"/>
                  </a:cubicBezTo>
                  <a:cubicBezTo>
                    <a:pt x="417" y="287"/>
                    <a:pt x="416" y="287"/>
                    <a:pt x="415" y="287"/>
                  </a:cubicBezTo>
                  <a:cubicBezTo>
                    <a:pt x="414" y="286"/>
                    <a:pt x="412" y="288"/>
                    <a:pt x="413" y="286"/>
                  </a:cubicBezTo>
                  <a:cubicBezTo>
                    <a:pt x="412" y="287"/>
                    <a:pt x="410" y="286"/>
                    <a:pt x="408" y="287"/>
                  </a:cubicBezTo>
                  <a:cubicBezTo>
                    <a:pt x="409" y="286"/>
                    <a:pt x="411" y="285"/>
                    <a:pt x="408" y="286"/>
                  </a:cubicBezTo>
                  <a:cubicBezTo>
                    <a:pt x="409" y="285"/>
                    <a:pt x="409" y="285"/>
                    <a:pt x="410" y="285"/>
                  </a:cubicBezTo>
                  <a:cubicBezTo>
                    <a:pt x="409" y="285"/>
                    <a:pt x="408" y="285"/>
                    <a:pt x="407" y="286"/>
                  </a:cubicBezTo>
                  <a:cubicBezTo>
                    <a:pt x="409" y="284"/>
                    <a:pt x="405" y="284"/>
                    <a:pt x="404" y="284"/>
                  </a:cubicBezTo>
                  <a:cubicBezTo>
                    <a:pt x="402" y="283"/>
                    <a:pt x="400" y="284"/>
                    <a:pt x="398" y="284"/>
                  </a:cubicBezTo>
                  <a:cubicBezTo>
                    <a:pt x="396" y="284"/>
                    <a:pt x="394" y="284"/>
                    <a:pt x="392" y="283"/>
                  </a:cubicBezTo>
                  <a:cubicBezTo>
                    <a:pt x="390" y="282"/>
                    <a:pt x="389" y="283"/>
                    <a:pt x="387" y="282"/>
                  </a:cubicBezTo>
                  <a:cubicBezTo>
                    <a:pt x="390" y="279"/>
                    <a:pt x="385" y="280"/>
                    <a:pt x="384" y="280"/>
                  </a:cubicBezTo>
                  <a:cubicBezTo>
                    <a:pt x="384" y="279"/>
                    <a:pt x="386" y="278"/>
                    <a:pt x="386" y="277"/>
                  </a:cubicBezTo>
                  <a:cubicBezTo>
                    <a:pt x="384" y="279"/>
                    <a:pt x="386" y="276"/>
                    <a:pt x="388" y="276"/>
                  </a:cubicBezTo>
                  <a:cubicBezTo>
                    <a:pt x="388" y="275"/>
                    <a:pt x="386" y="275"/>
                    <a:pt x="385" y="274"/>
                  </a:cubicBezTo>
                  <a:cubicBezTo>
                    <a:pt x="384" y="274"/>
                    <a:pt x="387" y="272"/>
                    <a:pt x="387" y="272"/>
                  </a:cubicBezTo>
                  <a:cubicBezTo>
                    <a:pt x="388" y="270"/>
                    <a:pt x="388" y="270"/>
                    <a:pt x="386" y="268"/>
                  </a:cubicBezTo>
                  <a:cubicBezTo>
                    <a:pt x="385" y="267"/>
                    <a:pt x="388" y="264"/>
                    <a:pt x="389" y="263"/>
                  </a:cubicBezTo>
                  <a:cubicBezTo>
                    <a:pt x="386" y="263"/>
                    <a:pt x="382" y="265"/>
                    <a:pt x="380" y="263"/>
                  </a:cubicBezTo>
                  <a:cubicBezTo>
                    <a:pt x="378" y="261"/>
                    <a:pt x="380" y="258"/>
                    <a:pt x="380" y="257"/>
                  </a:cubicBezTo>
                  <a:cubicBezTo>
                    <a:pt x="380" y="253"/>
                    <a:pt x="378" y="254"/>
                    <a:pt x="376" y="254"/>
                  </a:cubicBezTo>
                  <a:cubicBezTo>
                    <a:pt x="375" y="254"/>
                    <a:pt x="374" y="253"/>
                    <a:pt x="373" y="253"/>
                  </a:cubicBezTo>
                  <a:cubicBezTo>
                    <a:pt x="373" y="253"/>
                    <a:pt x="371" y="254"/>
                    <a:pt x="371" y="253"/>
                  </a:cubicBezTo>
                  <a:cubicBezTo>
                    <a:pt x="370" y="252"/>
                    <a:pt x="367" y="251"/>
                    <a:pt x="366" y="251"/>
                  </a:cubicBezTo>
                  <a:cubicBezTo>
                    <a:pt x="363" y="250"/>
                    <a:pt x="364" y="253"/>
                    <a:pt x="363" y="254"/>
                  </a:cubicBezTo>
                  <a:cubicBezTo>
                    <a:pt x="363" y="255"/>
                    <a:pt x="361" y="256"/>
                    <a:pt x="360" y="256"/>
                  </a:cubicBezTo>
                  <a:cubicBezTo>
                    <a:pt x="359" y="256"/>
                    <a:pt x="359" y="257"/>
                    <a:pt x="358" y="257"/>
                  </a:cubicBezTo>
                  <a:cubicBezTo>
                    <a:pt x="358" y="256"/>
                    <a:pt x="359" y="256"/>
                    <a:pt x="360" y="255"/>
                  </a:cubicBezTo>
                  <a:cubicBezTo>
                    <a:pt x="362" y="254"/>
                    <a:pt x="362" y="252"/>
                    <a:pt x="360" y="253"/>
                  </a:cubicBezTo>
                  <a:cubicBezTo>
                    <a:pt x="357" y="255"/>
                    <a:pt x="357" y="258"/>
                    <a:pt x="353" y="259"/>
                  </a:cubicBezTo>
                  <a:cubicBezTo>
                    <a:pt x="355" y="258"/>
                    <a:pt x="355" y="257"/>
                    <a:pt x="356" y="256"/>
                  </a:cubicBezTo>
                  <a:cubicBezTo>
                    <a:pt x="351" y="256"/>
                    <a:pt x="349" y="262"/>
                    <a:pt x="344" y="262"/>
                  </a:cubicBezTo>
                  <a:cubicBezTo>
                    <a:pt x="342" y="263"/>
                    <a:pt x="341" y="261"/>
                    <a:pt x="339" y="261"/>
                  </a:cubicBezTo>
                  <a:cubicBezTo>
                    <a:pt x="338" y="261"/>
                    <a:pt x="334" y="262"/>
                    <a:pt x="335" y="260"/>
                  </a:cubicBezTo>
                  <a:cubicBezTo>
                    <a:pt x="333" y="260"/>
                    <a:pt x="330" y="263"/>
                    <a:pt x="327" y="262"/>
                  </a:cubicBezTo>
                  <a:cubicBezTo>
                    <a:pt x="326" y="261"/>
                    <a:pt x="326" y="261"/>
                    <a:pt x="327" y="260"/>
                  </a:cubicBezTo>
                  <a:cubicBezTo>
                    <a:pt x="325" y="260"/>
                    <a:pt x="325" y="260"/>
                    <a:pt x="324" y="259"/>
                  </a:cubicBezTo>
                  <a:cubicBezTo>
                    <a:pt x="323" y="258"/>
                    <a:pt x="323" y="259"/>
                    <a:pt x="322" y="259"/>
                  </a:cubicBezTo>
                  <a:cubicBezTo>
                    <a:pt x="321" y="260"/>
                    <a:pt x="321" y="259"/>
                    <a:pt x="321" y="258"/>
                  </a:cubicBezTo>
                  <a:cubicBezTo>
                    <a:pt x="320" y="258"/>
                    <a:pt x="320" y="257"/>
                    <a:pt x="320" y="256"/>
                  </a:cubicBezTo>
                  <a:cubicBezTo>
                    <a:pt x="319" y="256"/>
                    <a:pt x="317" y="255"/>
                    <a:pt x="316" y="255"/>
                  </a:cubicBezTo>
                  <a:cubicBezTo>
                    <a:pt x="314" y="255"/>
                    <a:pt x="312" y="257"/>
                    <a:pt x="309" y="256"/>
                  </a:cubicBezTo>
                  <a:cubicBezTo>
                    <a:pt x="310" y="254"/>
                    <a:pt x="303" y="255"/>
                    <a:pt x="303" y="253"/>
                  </a:cubicBezTo>
                  <a:cubicBezTo>
                    <a:pt x="303" y="252"/>
                    <a:pt x="304" y="250"/>
                    <a:pt x="304" y="249"/>
                  </a:cubicBezTo>
                  <a:cubicBezTo>
                    <a:pt x="305" y="247"/>
                    <a:pt x="303" y="245"/>
                    <a:pt x="302" y="246"/>
                  </a:cubicBezTo>
                  <a:cubicBezTo>
                    <a:pt x="302" y="251"/>
                    <a:pt x="302" y="251"/>
                    <a:pt x="302" y="251"/>
                  </a:cubicBezTo>
                  <a:cubicBezTo>
                    <a:pt x="45" y="252"/>
                    <a:pt x="45" y="252"/>
                    <a:pt x="45" y="252"/>
                  </a:cubicBezTo>
                  <a:cubicBezTo>
                    <a:pt x="44" y="250"/>
                    <a:pt x="42" y="251"/>
                    <a:pt x="41" y="251"/>
                  </a:cubicBezTo>
                  <a:cubicBezTo>
                    <a:pt x="42" y="250"/>
                    <a:pt x="42" y="250"/>
                    <a:pt x="43" y="249"/>
                  </a:cubicBezTo>
                  <a:cubicBezTo>
                    <a:pt x="43" y="249"/>
                    <a:pt x="42" y="249"/>
                    <a:pt x="42" y="250"/>
                  </a:cubicBezTo>
                  <a:cubicBezTo>
                    <a:pt x="42" y="247"/>
                    <a:pt x="45" y="248"/>
                    <a:pt x="46" y="246"/>
                  </a:cubicBezTo>
                  <a:cubicBezTo>
                    <a:pt x="42" y="249"/>
                    <a:pt x="43" y="245"/>
                    <a:pt x="46" y="243"/>
                  </a:cubicBezTo>
                  <a:cubicBezTo>
                    <a:pt x="44" y="244"/>
                    <a:pt x="43" y="244"/>
                    <a:pt x="41" y="246"/>
                  </a:cubicBezTo>
                  <a:cubicBezTo>
                    <a:pt x="40" y="247"/>
                    <a:pt x="38" y="246"/>
                    <a:pt x="38" y="245"/>
                  </a:cubicBezTo>
                  <a:cubicBezTo>
                    <a:pt x="37" y="243"/>
                    <a:pt x="40" y="242"/>
                    <a:pt x="39" y="245"/>
                  </a:cubicBezTo>
                  <a:cubicBezTo>
                    <a:pt x="40" y="244"/>
                    <a:pt x="42" y="244"/>
                    <a:pt x="43" y="243"/>
                  </a:cubicBezTo>
                  <a:cubicBezTo>
                    <a:pt x="42" y="243"/>
                    <a:pt x="41" y="244"/>
                    <a:pt x="41" y="243"/>
                  </a:cubicBezTo>
                  <a:cubicBezTo>
                    <a:pt x="40" y="242"/>
                    <a:pt x="41" y="241"/>
                    <a:pt x="41" y="240"/>
                  </a:cubicBezTo>
                  <a:cubicBezTo>
                    <a:pt x="42" y="239"/>
                    <a:pt x="46" y="238"/>
                    <a:pt x="43" y="237"/>
                  </a:cubicBezTo>
                  <a:cubicBezTo>
                    <a:pt x="44" y="238"/>
                    <a:pt x="43" y="239"/>
                    <a:pt x="42" y="239"/>
                  </a:cubicBezTo>
                  <a:cubicBezTo>
                    <a:pt x="41" y="239"/>
                    <a:pt x="40" y="240"/>
                    <a:pt x="40" y="241"/>
                  </a:cubicBezTo>
                  <a:cubicBezTo>
                    <a:pt x="41" y="239"/>
                    <a:pt x="40" y="241"/>
                    <a:pt x="39" y="241"/>
                  </a:cubicBezTo>
                  <a:cubicBezTo>
                    <a:pt x="38" y="242"/>
                    <a:pt x="37" y="242"/>
                    <a:pt x="36" y="242"/>
                  </a:cubicBezTo>
                  <a:cubicBezTo>
                    <a:pt x="35" y="242"/>
                    <a:pt x="34" y="240"/>
                    <a:pt x="34" y="239"/>
                  </a:cubicBezTo>
                  <a:cubicBezTo>
                    <a:pt x="35" y="239"/>
                    <a:pt x="38" y="237"/>
                    <a:pt x="37" y="236"/>
                  </a:cubicBezTo>
                  <a:cubicBezTo>
                    <a:pt x="37" y="235"/>
                    <a:pt x="41" y="234"/>
                    <a:pt x="42" y="234"/>
                  </a:cubicBezTo>
                  <a:cubicBezTo>
                    <a:pt x="40" y="234"/>
                    <a:pt x="39" y="234"/>
                    <a:pt x="38" y="235"/>
                  </a:cubicBezTo>
                  <a:cubicBezTo>
                    <a:pt x="37" y="235"/>
                    <a:pt x="34" y="236"/>
                    <a:pt x="36" y="234"/>
                  </a:cubicBezTo>
                  <a:cubicBezTo>
                    <a:pt x="34" y="236"/>
                    <a:pt x="35" y="234"/>
                    <a:pt x="36" y="234"/>
                  </a:cubicBezTo>
                  <a:cubicBezTo>
                    <a:pt x="36" y="233"/>
                    <a:pt x="37" y="233"/>
                    <a:pt x="38" y="233"/>
                  </a:cubicBezTo>
                  <a:cubicBezTo>
                    <a:pt x="39" y="232"/>
                    <a:pt x="42" y="229"/>
                    <a:pt x="42" y="228"/>
                  </a:cubicBezTo>
                  <a:cubicBezTo>
                    <a:pt x="41" y="229"/>
                    <a:pt x="40" y="229"/>
                    <a:pt x="40" y="230"/>
                  </a:cubicBezTo>
                  <a:cubicBezTo>
                    <a:pt x="39" y="231"/>
                    <a:pt x="39" y="231"/>
                    <a:pt x="38" y="232"/>
                  </a:cubicBezTo>
                  <a:cubicBezTo>
                    <a:pt x="37" y="233"/>
                    <a:pt x="36" y="233"/>
                    <a:pt x="35" y="234"/>
                  </a:cubicBezTo>
                  <a:cubicBezTo>
                    <a:pt x="34" y="235"/>
                    <a:pt x="33" y="234"/>
                    <a:pt x="31" y="234"/>
                  </a:cubicBezTo>
                  <a:cubicBezTo>
                    <a:pt x="32" y="233"/>
                    <a:pt x="33" y="232"/>
                    <a:pt x="34" y="231"/>
                  </a:cubicBezTo>
                  <a:cubicBezTo>
                    <a:pt x="32" y="231"/>
                    <a:pt x="31" y="233"/>
                    <a:pt x="30" y="234"/>
                  </a:cubicBezTo>
                  <a:cubicBezTo>
                    <a:pt x="30" y="233"/>
                    <a:pt x="26" y="233"/>
                    <a:pt x="25" y="233"/>
                  </a:cubicBezTo>
                  <a:cubicBezTo>
                    <a:pt x="26" y="232"/>
                    <a:pt x="27" y="232"/>
                    <a:pt x="28" y="232"/>
                  </a:cubicBezTo>
                  <a:cubicBezTo>
                    <a:pt x="28" y="232"/>
                    <a:pt x="26" y="233"/>
                    <a:pt x="26" y="232"/>
                  </a:cubicBezTo>
                  <a:cubicBezTo>
                    <a:pt x="29" y="232"/>
                    <a:pt x="35" y="231"/>
                    <a:pt x="36" y="227"/>
                  </a:cubicBezTo>
                  <a:cubicBezTo>
                    <a:pt x="33" y="230"/>
                    <a:pt x="31" y="231"/>
                    <a:pt x="27" y="231"/>
                  </a:cubicBezTo>
                  <a:cubicBezTo>
                    <a:pt x="27" y="231"/>
                    <a:pt x="30" y="230"/>
                    <a:pt x="29" y="229"/>
                  </a:cubicBezTo>
                  <a:cubicBezTo>
                    <a:pt x="28" y="229"/>
                    <a:pt x="26" y="229"/>
                    <a:pt x="26" y="230"/>
                  </a:cubicBezTo>
                  <a:cubicBezTo>
                    <a:pt x="26" y="228"/>
                    <a:pt x="28" y="229"/>
                    <a:pt x="29" y="229"/>
                  </a:cubicBezTo>
                  <a:cubicBezTo>
                    <a:pt x="28" y="229"/>
                    <a:pt x="27" y="229"/>
                    <a:pt x="27" y="227"/>
                  </a:cubicBezTo>
                  <a:cubicBezTo>
                    <a:pt x="26" y="229"/>
                    <a:pt x="23" y="229"/>
                    <a:pt x="20" y="228"/>
                  </a:cubicBezTo>
                  <a:cubicBezTo>
                    <a:pt x="24" y="230"/>
                    <a:pt x="15" y="229"/>
                    <a:pt x="19" y="227"/>
                  </a:cubicBezTo>
                  <a:cubicBezTo>
                    <a:pt x="21" y="227"/>
                    <a:pt x="21" y="227"/>
                    <a:pt x="21" y="227"/>
                  </a:cubicBezTo>
                  <a:cubicBezTo>
                    <a:pt x="23" y="227"/>
                    <a:pt x="25" y="227"/>
                    <a:pt x="27" y="226"/>
                  </a:cubicBezTo>
                  <a:cubicBezTo>
                    <a:pt x="25" y="226"/>
                    <a:pt x="20" y="228"/>
                    <a:pt x="18" y="226"/>
                  </a:cubicBezTo>
                  <a:cubicBezTo>
                    <a:pt x="15" y="225"/>
                    <a:pt x="24" y="224"/>
                    <a:pt x="24" y="224"/>
                  </a:cubicBezTo>
                  <a:cubicBezTo>
                    <a:pt x="23" y="224"/>
                    <a:pt x="21" y="224"/>
                    <a:pt x="19" y="224"/>
                  </a:cubicBezTo>
                  <a:cubicBezTo>
                    <a:pt x="21" y="222"/>
                    <a:pt x="24" y="220"/>
                    <a:pt x="27" y="220"/>
                  </a:cubicBezTo>
                  <a:cubicBezTo>
                    <a:pt x="29" y="220"/>
                    <a:pt x="33" y="221"/>
                    <a:pt x="33" y="219"/>
                  </a:cubicBezTo>
                  <a:cubicBezTo>
                    <a:pt x="31" y="222"/>
                    <a:pt x="27" y="218"/>
                    <a:pt x="25" y="220"/>
                  </a:cubicBezTo>
                  <a:cubicBezTo>
                    <a:pt x="25" y="219"/>
                    <a:pt x="26" y="219"/>
                    <a:pt x="27" y="218"/>
                  </a:cubicBezTo>
                  <a:cubicBezTo>
                    <a:pt x="24" y="219"/>
                    <a:pt x="23" y="222"/>
                    <a:pt x="20" y="222"/>
                  </a:cubicBezTo>
                  <a:cubicBezTo>
                    <a:pt x="20" y="221"/>
                    <a:pt x="22" y="219"/>
                    <a:pt x="23" y="217"/>
                  </a:cubicBezTo>
                  <a:cubicBezTo>
                    <a:pt x="24" y="217"/>
                    <a:pt x="25" y="217"/>
                    <a:pt x="25" y="216"/>
                  </a:cubicBezTo>
                  <a:cubicBezTo>
                    <a:pt x="26" y="216"/>
                    <a:pt x="27" y="215"/>
                    <a:pt x="28" y="215"/>
                  </a:cubicBezTo>
                  <a:cubicBezTo>
                    <a:pt x="26" y="216"/>
                    <a:pt x="30" y="214"/>
                    <a:pt x="31" y="213"/>
                  </a:cubicBezTo>
                  <a:cubicBezTo>
                    <a:pt x="32" y="213"/>
                    <a:pt x="33" y="213"/>
                    <a:pt x="34" y="213"/>
                  </a:cubicBezTo>
                  <a:cubicBezTo>
                    <a:pt x="35" y="212"/>
                    <a:pt x="35" y="214"/>
                    <a:pt x="35" y="216"/>
                  </a:cubicBezTo>
                  <a:cubicBezTo>
                    <a:pt x="36" y="214"/>
                    <a:pt x="34" y="212"/>
                    <a:pt x="37" y="212"/>
                  </a:cubicBezTo>
                  <a:cubicBezTo>
                    <a:pt x="37" y="212"/>
                    <a:pt x="35" y="212"/>
                    <a:pt x="35" y="212"/>
                  </a:cubicBezTo>
                  <a:cubicBezTo>
                    <a:pt x="34" y="212"/>
                    <a:pt x="34" y="210"/>
                    <a:pt x="35" y="210"/>
                  </a:cubicBezTo>
                  <a:cubicBezTo>
                    <a:pt x="37" y="209"/>
                    <a:pt x="40" y="209"/>
                    <a:pt x="40" y="206"/>
                  </a:cubicBezTo>
                  <a:cubicBezTo>
                    <a:pt x="38" y="211"/>
                    <a:pt x="30" y="211"/>
                    <a:pt x="26" y="214"/>
                  </a:cubicBezTo>
                  <a:cubicBezTo>
                    <a:pt x="26" y="212"/>
                    <a:pt x="28" y="211"/>
                    <a:pt x="29" y="210"/>
                  </a:cubicBezTo>
                  <a:cubicBezTo>
                    <a:pt x="28" y="211"/>
                    <a:pt x="27" y="212"/>
                    <a:pt x="26" y="212"/>
                  </a:cubicBezTo>
                  <a:cubicBezTo>
                    <a:pt x="26" y="210"/>
                    <a:pt x="28" y="210"/>
                    <a:pt x="29" y="210"/>
                  </a:cubicBezTo>
                  <a:cubicBezTo>
                    <a:pt x="27" y="210"/>
                    <a:pt x="25" y="213"/>
                    <a:pt x="22" y="213"/>
                  </a:cubicBezTo>
                  <a:cubicBezTo>
                    <a:pt x="23" y="212"/>
                    <a:pt x="25" y="210"/>
                    <a:pt x="26" y="210"/>
                  </a:cubicBezTo>
                  <a:cubicBezTo>
                    <a:pt x="28" y="208"/>
                    <a:pt x="29" y="207"/>
                    <a:pt x="31" y="206"/>
                  </a:cubicBezTo>
                  <a:cubicBezTo>
                    <a:pt x="30" y="206"/>
                    <a:pt x="27" y="208"/>
                    <a:pt x="27" y="206"/>
                  </a:cubicBezTo>
                  <a:cubicBezTo>
                    <a:pt x="27" y="204"/>
                    <a:pt x="30" y="204"/>
                    <a:pt x="29" y="202"/>
                  </a:cubicBezTo>
                  <a:cubicBezTo>
                    <a:pt x="27" y="204"/>
                    <a:pt x="28" y="200"/>
                    <a:pt x="29" y="199"/>
                  </a:cubicBezTo>
                  <a:cubicBezTo>
                    <a:pt x="29" y="199"/>
                    <a:pt x="29" y="198"/>
                    <a:pt x="30" y="198"/>
                  </a:cubicBezTo>
                  <a:cubicBezTo>
                    <a:pt x="30" y="198"/>
                    <a:pt x="31" y="200"/>
                    <a:pt x="31" y="201"/>
                  </a:cubicBezTo>
                  <a:cubicBezTo>
                    <a:pt x="32" y="199"/>
                    <a:pt x="34" y="199"/>
                    <a:pt x="36" y="199"/>
                  </a:cubicBezTo>
                  <a:cubicBezTo>
                    <a:pt x="35" y="200"/>
                    <a:pt x="35" y="201"/>
                    <a:pt x="35" y="202"/>
                  </a:cubicBezTo>
                  <a:cubicBezTo>
                    <a:pt x="38" y="198"/>
                    <a:pt x="32" y="200"/>
                    <a:pt x="32" y="199"/>
                  </a:cubicBezTo>
                  <a:cubicBezTo>
                    <a:pt x="30" y="197"/>
                    <a:pt x="35" y="194"/>
                    <a:pt x="36" y="195"/>
                  </a:cubicBezTo>
                  <a:cubicBezTo>
                    <a:pt x="34" y="195"/>
                    <a:pt x="36" y="194"/>
                    <a:pt x="36" y="193"/>
                  </a:cubicBezTo>
                  <a:cubicBezTo>
                    <a:pt x="36" y="194"/>
                    <a:pt x="31" y="197"/>
                    <a:pt x="33" y="195"/>
                  </a:cubicBezTo>
                  <a:cubicBezTo>
                    <a:pt x="32" y="196"/>
                    <a:pt x="30" y="196"/>
                    <a:pt x="29" y="196"/>
                  </a:cubicBezTo>
                  <a:cubicBezTo>
                    <a:pt x="28" y="197"/>
                    <a:pt x="26" y="199"/>
                    <a:pt x="25" y="200"/>
                  </a:cubicBezTo>
                  <a:cubicBezTo>
                    <a:pt x="24" y="199"/>
                    <a:pt x="23" y="195"/>
                    <a:pt x="24" y="193"/>
                  </a:cubicBezTo>
                  <a:cubicBezTo>
                    <a:pt x="25" y="191"/>
                    <a:pt x="26" y="191"/>
                    <a:pt x="26" y="194"/>
                  </a:cubicBezTo>
                  <a:cubicBezTo>
                    <a:pt x="26" y="190"/>
                    <a:pt x="29" y="191"/>
                    <a:pt x="32" y="190"/>
                  </a:cubicBezTo>
                  <a:cubicBezTo>
                    <a:pt x="30" y="191"/>
                    <a:pt x="25" y="192"/>
                    <a:pt x="24" y="191"/>
                  </a:cubicBezTo>
                  <a:cubicBezTo>
                    <a:pt x="25" y="190"/>
                    <a:pt x="25" y="190"/>
                    <a:pt x="26" y="189"/>
                  </a:cubicBezTo>
                  <a:cubicBezTo>
                    <a:pt x="23" y="190"/>
                    <a:pt x="26" y="187"/>
                    <a:pt x="27" y="186"/>
                  </a:cubicBezTo>
                  <a:cubicBezTo>
                    <a:pt x="28" y="187"/>
                    <a:pt x="27" y="188"/>
                    <a:pt x="28" y="190"/>
                  </a:cubicBezTo>
                  <a:cubicBezTo>
                    <a:pt x="28" y="188"/>
                    <a:pt x="29" y="188"/>
                    <a:pt x="30" y="187"/>
                  </a:cubicBezTo>
                  <a:cubicBezTo>
                    <a:pt x="28" y="188"/>
                    <a:pt x="27" y="186"/>
                    <a:pt x="28" y="186"/>
                  </a:cubicBezTo>
                  <a:cubicBezTo>
                    <a:pt x="30" y="185"/>
                    <a:pt x="30" y="187"/>
                    <a:pt x="32" y="186"/>
                  </a:cubicBezTo>
                  <a:cubicBezTo>
                    <a:pt x="29" y="186"/>
                    <a:pt x="31" y="184"/>
                    <a:pt x="32" y="184"/>
                  </a:cubicBezTo>
                  <a:cubicBezTo>
                    <a:pt x="34" y="182"/>
                    <a:pt x="36" y="183"/>
                    <a:pt x="38" y="182"/>
                  </a:cubicBezTo>
                  <a:cubicBezTo>
                    <a:pt x="37" y="182"/>
                    <a:pt x="36" y="182"/>
                    <a:pt x="35" y="182"/>
                  </a:cubicBezTo>
                  <a:cubicBezTo>
                    <a:pt x="36" y="180"/>
                    <a:pt x="41" y="176"/>
                    <a:pt x="43" y="177"/>
                  </a:cubicBezTo>
                  <a:cubicBezTo>
                    <a:pt x="42" y="177"/>
                    <a:pt x="42" y="175"/>
                    <a:pt x="43" y="175"/>
                  </a:cubicBezTo>
                  <a:cubicBezTo>
                    <a:pt x="42" y="176"/>
                    <a:pt x="41" y="177"/>
                    <a:pt x="40" y="178"/>
                  </a:cubicBezTo>
                  <a:cubicBezTo>
                    <a:pt x="38" y="179"/>
                    <a:pt x="36" y="180"/>
                    <a:pt x="35" y="182"/>
                  </a:cubicBezTo>
                  <a:cubicBezTo>
                    <a:pt x="35" y="180"/>
                    <a:pt x="36" y="180"/>
                    <a:pt x="37" y="179"/>
                  </a:cubicBezTo>
                  <a:cubicBezTo>
                    <a:pt x="38" y="178"/>
                    <a:pt x="39" y="177"/>
                    <a:pt x="40" y="176"/>
                  </a:cubicBezTo>
                  <a:cubicBezTo>
                    <a:pt x="41" y="173"/>
                    <a:pt x="44" y="172"/>
                    <a:pt x="46" y="169"/>
                  </a:cubicBezTo>
                  <a:cubicBezTo>
                    <a:pt x="45" y="170"/>
                    <a:pt x="43" y="170"/>
                    <a:pt x="43" y="169"/>
                  </a:cubicBezTo>
                  <a:cubicBezTo>
                    <a:pt x="43" y="168"/>
                    <a:pt x="42" y="168"/>
                    <a:pt x="42" y="167"/>
                  </a:cubicBezTo>
                  <a:cubicBezTo>
                    <a:pt x="42" y="166"/>
                    <a:pt x="37" y="164"/>
                    <a:pt x="36" y="164"/>
                  </a:cubicBezTo>
                  <a:cubicBezTo>
                    <a:pt x="36" y="162"/>
                    <a:pt x="36" y="160"/>
                    <a:pt x="38" y="159"/>
                  </a:cubicBezTo>
                  <a:cubicBezTo>
                    <a:pt x="37" y="159"/>
                    <a:pt x="37" y="158"/>
                    <a:pt x="38" y="157"/>
                  </a:cubicBezTo>
                  <a:cubicBezTo>
                    <a:pt x="39" y="156"/>
                    <a:pt x="39" y="155"/>
                    <a:pt x="39" y="153"/>
                  </a:cubicBezTo>
                  <a:cubicBezTo>
                    <a:pt x="39" y="152"/>
                    <a:pt x="40" y="150"/>
                    <a:pt x="40" y="148"/>
                  </a:cubicBezTo>
                  <a:cubicBezTo>
                    <a:pt x="40" y="148"/>
                    <a:pt x="41" y="144"/>
                    <a:pt x="41" y="144"/>
                  </a:cubicBezTo>
                  <a:cubicBezTo>
                    <a:pt x="42" y="142"/>
                    <a:pt x="41" y="140"/>
                    <a:pt x="40" y="139"/>
                  </a:cubicBezTo>
                  <a:cubicBezTo>
                    <a:pt x="39" y="138"/>
                    <a:pt x="40" y="137"/>
                    <a:pt x="41" y="136"/>
                  </a:cubicBezTo>
                  <a:cubicBezTo>
                    <a:pt x="41" y="135"/>
                    <a:pt x="39" y="134"/>
                    <a:pt x="39" y="133"/>
                  </a:cubicBezTo>
                  <a:cubicBezTo>
                    <a:pt x="39" y="131"/>
                    <a:pt x="43" y="131"/>
                    <a:pt x="40" y="129"/>
                  </a:cubicBezTo>
                  <a:cubicBezTo>
                    <a:pt x="39" y="128"/>
                    <a:pt x="37" y="129"/>
                    <a:pt x="36" y="129"/>
                  </a:cubicBezTo>
                  <a:cubicBezTo>
                    <a:pt x="34" y="130"/>
                    <a:pt x="33" y="130"/>
                    <a:pt x="31" y="130"/>
                  </a:cubicBezTo>
                  <a:cubicBezTo>
                    <a:pt x="30" y="130"/>
                    <a:pt x="31" y="132"/>
                    <a:pt x="29" y="132"/>
                  </a:cubicBezTo>
                  <a:cubicBezTo>
                    <a:pt x="27" y="132"/>
                    <a:pt x="26" y="134"/>
                    <a:pt x="24" y="135"/>
                  </a:cubicBezTo>
                  <a:cubicBezTo>
                    <a:pt x="23" y="135"/>
                    <a:pt x="21" y="136"/>
                    <a:pt x="19" y="136"/>
                  </a:cubicBezTo>
                  <a:cubicBezTo>
                    <a:pt x="17" y="137"/>
                    <a:pt x="15" y="137"/>
                    <a:pt x="13" y="138"/>
                  </a:cubicBezTo>
                  <a:cubicBezTo>
                    <a:pt x="14" y="137"/>
                    <a:pt x="16" y="135"/>
                    <a:pt x="15" y="133"/>
                  </a:cubicBezTo>
                  <a:cubicBezTo>
                    <a:pt x="14" y="132"/>
                    <a:pt x="13" y="130"/>
                    <a:pt x="14" y="128"/>
                  </a:cubicBezTo>
                  <a:cubicBezTo>
                    <a:pt x="14" y="127"/>
                    <a:pt x="11" y="126"/>
                    <a:pt x="12" y="125"/>
                  </a:cubicBezTo>
                  <a:cubicBezTo>
                    <a:pt x="13" y="124"/>
                    <a:pt x="15" y="123"/>
                    <a:pt x="16" y="122"/>
                  </a:cubicBezTo>
                  <a:cubicBezTo>
                    <a:pt x="13" y="122"/>
                    <a:pt x="10" y="123"/>
                    <a:pt x="6" y="124"/>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02" name="Freeform 2478">
              <a:extLst>
                <a:ext uri="{FF2B5EF4-FFF2-40B4-BE49-F238E27FC236}">
                  <a16:creationId xmlns:a16="http://schemas.microsoft.com/office/drawing/2014/main" xmlns="" id="{2D8E3895-8760-400A-94AA-B9108EE4D3E4}"/>
                </a:ext>
              </a:extLst>
            </p:cNvPr>
            <p:cNvSpPr>
              <a:spLocks/>
            </p:cNvSpPr>
            <p:nvPr/>
          </p:nvSpPr>
          <p:spPr bwMode="auto">
            <a:xfrm>
              <a:off x="834150" y="1363250"/>
              <a:ext cx="1901801" cy="828189"/>
            </a:xfrm>
            <a:custGeom>
              <a:avLst/>
              <a:gdLst>
                <a:gd name="T0" fmla="*/ 179 w 684"/>
                <a:gd name="T1" fmla="*/ 25 h 334"/>
                <a:gd name="T2" fmla="*/ 191 w 684"/>
                <a:gd name="T3" fmla="*/ 27 h 334"/>
                <a:gd name="T4" fmla="*/ 243 w 684"/>
                <a:gd name="T5" fmla="*/ 23 h 334"/>
                <a:gd name="T6" fmla="*/ 300 w 684"/>
                <a:gd name="T7" fmla="*/ 31 h 334"/>
                <a:gd name="T8" fmla="*/ 337 w 684"/>
                <a:gd name="T9" fmla="*/ 42 h 334"/>
                <a:gd name="T10" fmla="*/ 346 w 684"/>
                <a:gd name="T11" fmla="*/ 52 h 334"/>
                <a:gd name="T12" fmla="*/ 359 w 684"/>
                <a:gd name="T13" fmla="*/ 39 h 334"/>
                <a:gd name="T14" fmla="*/ 416 w 684"/>
                <a:gd name="T15" fmla="*/ 43 h 334"/>
                <a:gd name="T16" fmla="*/ 446 w 684"/>
                <a:gd name="T17" fmla="*/ 39 h 334"/>
                <a:gd name="T18" fmla="*/ 448 w 684"/>
                <a:gd name="T19" fmla="*/ 48 h 334"/>
                <a:gd name="T20" fmla="*/ 481 w 684"/>
                <a:gd name="T21" fmla="*/ 27 h 334"/>
                <a:gd name="T22" fmla="*/ 482 w 684"/>
                <a:gd name="T23" fmla="*/ 8 h 334"/>
                <a:gd name="T24" fmla="*/ 499 w 684"/>
                <a:gd name="T25" fmla="*/ 16 h 334"/>
                <a:gd name="T26" fmla="*/ 496 w 684"/>
                <a:gd name="T27" fmla="*/ 28 h 334"/>
                <a:gd name="T28" fmla="*/ 511 w 684"/>
                <a:gd name="T29" fmla="*/ 49 h 334"/>
                <a:gd name="T30" fmla="*/ 554 w 684"/>
                <a:gd name="T31" fmla="*/ 22 h 334"/>
                <a:gd name="T32" fmla="*/ 558 w 684"/>
                <a:gd name="T33" fmla="*/ 45 h 334"/>
                <a:gd name="T34" fmla="*/ 529 w 684"/>
                <a:gd name="T35" fmla="*/ 55 h 334"/>
                <a:gd name="T36" fmla="*/ 477 w 684"/>
                <a:gd name="T37" fmla="*/ 62 h 334"/>
                <a:gd name="T38" fmla="*/ 463 w 684"/>
                <a:gd name="T39" fmla="*/ 82 h 334"/>
                <a:gd name="T40" fmla="*/ 448 w 684"/>
                <a:gd name="T41" fmla="*/ 91 h 334"/>
                <a:gd name="T42" fmla="*/ 406 w 684"/>
                <a:gd name="T43" fmla="*/ 112 h 334"/>
                <a:gd name="T44" fmla="*/ 386 w 684"/>
                <a:gd name="T45" fmla="*/ 153 h 334"/>
                <a:gd name="T46" fmla="*/ 447 w 684"/>
                <a:gd name="T47" fmla="*/ 180 h 334"/>
                <a:gd name="T48" fmla="*/ 443 w 684"/>
                <a:gd name="T49" fmla="*/ 227 h 334"/>
                <a:gd name="T50" fmla="*/ 475 w 684"/>
                <a:gd name="T51" fmla="*/ 205 h 334"/>
                <a:gd name="T52" fmla="*/ 518 w 684"/>
                <a:gd name="T53" fmla="*/ 143 h 334"/>
                <a:gd name="T54" fmla="*/ 540 w 684"/>
                <a:gd name="T55" fmla="*/ 113 h 334"/>
                <a:gd name="T56" fmla="*/ 590 w 684"/>
                <a:gd name="T57" fmla="*/ 110 h 334"/>
                <a:gd name="T58" fmla="*/ 596 w 684"/>
                <a:gd name="T59" fmla="*/ 132 h 334"/>
                <a:gd name="T60" fmla="*/ 606 w 684"/>
                <a:gd name="T61" fmla="*/ 143 h 334"/>
                <a:gd name="T62" fmla="*/ 633 w 684"/>
                <a:gd name="T63" fmla="*/ 130 h 334"/>
                <a:gd name="T64" fmla="*/ 647 w 684"/>
                <a:gd name="T65" fmla="*/ 133 h 334"/>
                <a:gd name="T66" fmla="*/ 642 w 684"/>
                <a:gd name="T67" fmla="*/ 148 h 334"/>
                <a:gd name="T68" fmla="*/ 643 w 684"/>
                <a:gd name="T69" fmla="*/ 162 h 334"/>
                <a:gd name="T70" fmla="*/ 652 w 684"/>
                <a:gd name="T71" fmla="*/ 175 h 334"/>
                <a:gd name="T72" fmla="*/ 660 w 684"/>
                <a:gd name="T73" fmla="*/ 182 h 334"/>
                <a:gd name="T74" fmla="*/ 646 w 684"/>
                <a:gd name="T75" fmla="*/ 199 h 334"/>
                <a:gd name="T76" fmla="*/ 679 w 684"/>
                <a:gd name="T77" fmla="*/ 196 h 334"/>
                <a:gd name="T78" fmla="*/ 665 w 684"/>
                <a:gd name="T79" fmla="*/ 222 h 334"/>
                <a:gd name="T80" fmla="*/ 613 w 684"/>
                <a:gd name="T81" fmla="*/ 237 h 334"/>
                <a:gd name="T82" fmla="*/ 520 w 684"/>
                <a:gd name="T83" fmla="*/ 257 h 334"/>
                <a:gd name="T84" fmla="*/ 584 w 684"/>
                <a:gd name="T85" fmla="*/ 253 h 334"/>
                <a:gd name="T86" fmla="*/ 571 w 684"/>
                <a:gd name="T87" fmla="*/ 275 h 334"/>
                <a:gd name="T88" fmla="*/ 579 w 684"/>
                <a:gd name="T89" fmla="*/ 301 h 334"/>
                <a:gd name="T90" fmla="*/ 547 w 684"/>
                <a:gd name="T91" fmla="*/ 305 h 334"/>
                <a:gd name="T92" fmla="*/ 561 w 684"/>
                <a:gd name="T93" fmla="*/ 292 h 334"/>
                <a:gd name="T94" fmla="*/ 524 w 684"/>
                <a:gd name="T95" fmla="*/ 276 h 334"/>
                <a:gd name="T96" fmla="*/ 438 w 684"/>
                <a:gd name="T97" fmla="*/ 308 h 334"/>
                <a:gd name="T98" fmla="*/ 375 w 684"/>
                <a:gd name="T99" fmla="*/ 333 h 334"/>
                <a:gd name="T100" fmla="*/ 419 w 684"/>
                <a:gd name="T101" fmla="*/ 296 h 334"/>
                <a:gd name="T102" fmla="*/ 384 w 684"/>
                <a:gd name="T103" fmla="*/ 280 h 334"/>
                <a:gd name="T104" fmla="*/ 360 w 684"/>
                <a:gd name="T105" fmla="*/ 255 h 334"/>
                <a:gd name="T106" fmla="*/ 304 w 684"/>
                <a:gd name="T107" fmla="*/ 249 h 334"/>
                <a:gd name="T108" fmla="*/ 42 w 684"/>
                <a:gd name="T109" fmla="*/ 239 h 334"/>
                <a:gd name="T110" fmla="*/ 34 w 684"/>
                <a:gd name="T111" fmla="*/ 231 h 334"/>
                <a:gd name="T112" fmla="*/ 24 w 684"/>
                <a:gd name="T113" fmla="*/ 224 h 334"/>
                <a:gd name="T114" fmla="*/ 40 w 684"/>
                <a:gd name="T115" fmla="*/ 206 h 334"/>
                <a:gd name="T116" fmla="*/ 36 w 684"/>
                <a:gd name="T117" fmla="*/ 195 h 334"/>
                <a:gd name="T118" fmla="*/ 38 w 684"/>
                <a:gd name="T119" fmla="*/ 182 h 334"/>
                <a:gd name="T120" fmla="*/ 41 w 684"/>
                <a:gd name="T121" fmla="*/ 14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4" h="334">
                  <a:moveTo>
                    <a:pt x="6" y="124"/>
                  </a:moveTo>
                  <a:cubicBezTo>
                    <a:pt x="4" y="123"/>
                    <a:pt x="3" y="124"/>
                    <a:pt x="0" y="123"/>
                  </a:cubicBezTo>
                  <a:cubicBezTo>
                    <a:pt x="119" y="24"/>
                    <a:pt x="119" y="24"/>
                    <a:pt x="119" y="24"/>
                  </a:cubicBezTo>
                  <a:cubicBezTo>
                    <a:pt x="122" y="24"/>
                    <a:pt x="125" y="24"/>
                    <a:pt x="128" y="25"/>
                  </a:cubicBezTo>
                  <a:cubicBezTo>
                    <a:pt x="128" y="25"/>
                    <a:pt x="131" y="25"/>
                    <a:pt x="131" y="26"/>
                  </a:cubicBezTo>
                  <a:cubicBezTo>
                    <a:pt x="131" y="27"/>
                    <a:pt x="133" y="29"/>
                    <a:pt x="134" y="28"/>
                  </a:cubicBezTo>
                  <a:cubicBezTo>
                    <a:pt x="133" y="30"/>
                    <a:pt x="140" y="32"/>
                    <a:pt x="141" y="32"/>
                  </a:cubicBezTo>
                  <a:cubicBezTo>
                    <a:pt x="143" y="32"/>
                    <a:pt x="146" y="31"/>
                    <a:pt x="147" y="32"/>
                  </a:cubicBezTo>
                  <a:cubicBezTo>
                    <a:pt x="149" y="33"/>
                    <a:pt x="150" y="34"/>
                    <a:pt x="151" y="34"/>
                  </a:cubicBezTo>
                  <a:cubicBezTo>
                    <a:pt x="150" y="33"/>
                    <a:pt x="153" y="32"/>
                    <a:pt x="151" y="32"/>
                  </a:cubicBezTo>
                  <a:cubicBezTo>
                    <a:pt x="152" y="31"/>
                    <a:pt x="155" y="32"/>
                    <a:pt x="157" y="32"/>
                  </a:cubicBezTo>
                  <a:cubicBezTo>
                    <a:pt x="157" y="33"/>
                    <a:pt x="158" y="36"/>
                    <a:pt x="159" y="33"/>
                  </a:cubicBezTo>
                  <a:cubicBezTo>
                    <a:pt x="159" y="32"/>
                    <a:pt x="159" y="31"/>
                    <a:pt x="160" y="30"/>
                  </a:cubicBezTo>
                  <a:cubicBezTo>
                    <a:pt x="162" y="29"/>
                    <a:pt x="164" y="29"/>
                    <a:pt x="165" y="28"/>
                  </a:cubicBezTo>
                  <a:cubicBezTo>
                    <a:pt x="169" y="28"/>
                    <a:pt x="172" y="27"/>
                    <a:pt x="175" y="27"/>
                  </a:cubicBezTo>
                  <a:cubicBezTo>
                    <a:pt x="177" y="26"/>
                    <a:pt x="178" y="26"/>
                    <a:pt x="179" y="25"/>
                  </a:cubicBezTo>
                  <a:cubicBezTo>
                    <a:pt x="181" y="24"/>
                    <a:pt x="183" y="25"/>
                    <a:pt x="185" y="24"/>
                  </a:cubicBezTo>
                  <a:cubicBezTo>
                    <a:pt x="182" y="24"/>
                    <a:pt x="186" y="23"/>
                    <a:pt x="187" y="23"/>
                  </a:cubicBezTo>
                  <a:cubicBezTo>
                    <a:pt x="185" y="23"/>
                    <a:pt x="187" y="24"/>
                    <a:pt x="187" y="24"/>
                  </a:cubicBezTo>
                  <a:cubicBezTo>
                    <a:pt x="188" y="24"/>
                    <a:pt x="189" y="23"/>
                    <a:pt x="190" y="23"/>
                  </a:cubicBezTo>
                  <a:cubicBezTo>
                    <a:pt x="192" y="23"/>
                    <a:pt x="195" y="22"/>
                    <a:pt x="197" y="21"/>
                  </a:cubicBezTo>
                  <a:cubicBezTo>
                    <a:pt x="196" y="23"/>
                    <a:pt x="198" y="21"/>
                    <a:pt x="200" y="21"/>
                  </a:cubicBezTo>
                  <a:cubicBezTo>
                    <a:pt x="202" y="20"/>
                    <a:pt x="204" y="20"/>
                    <a:pt x="206" y="19"/>
                  </a:cubicBezTo>
                  <a:cubicBezTo>
                    <a:pt x="204" y="20"/>
                    <a:pt x="207" y="20"/>
                    <a:pt x="208" y="20"/>
                  </a:cubicBezTo>
                  <a:cubicBezTo>
                    <a:pt x="210" y="20"/>
                    <a:pt x="212" y="19"/>
                    <a:pt x="213" y="18"/>
                  </a:cubicBezTo>
                  <a:cubicBezTo>
                    <a:pt x="213" y="18"/>
                    <a:pt x="212" y="19"/>
                    <a:pt x="213" y="19"/>
                  </a:cubicBezTo>
                  <a:cubicBezTo>
                    <a:pt x="211" y="22"/>
                    <a:pt x="206" y="22"/>
                    <a:pt x="203" y="22"/>
                  </a:cubicBezTo>
                  <a:cubicBezTo>
                    <a:pt x="201" y="23"/>
                    <a:pt x="198" y="23"/>
                    <a:pt x="197" y="24"/>
                  </a:cubicBezTo>
                  <a:cubicBezTo>
                    <a:pt x="196" y="25"/>
                    <a:pt x="195" y="24"/>
                    <a:pt x="194" y="25"/>
                  </a:cubicBezTo>
                  <a:cubicBezTo>
                    <a:pt x="193" y="25"/>
                    <a:pt x="193" y="26"/>
                    <a:pt x="191" y="27"/>
                  </a:cubicBezTo>
                  <a:cubicBezTo>
                    <a:pt x="192" y="27"/>
                    <a:pt x="193" y="26"/>
                    <a:pt x="194" y="26"/>
                  </a:cubicBezTo>
                  <a:cubicBezTo>
                    <a:pt x="193" y="26"/>
                    <a:pt x="192" y="27"/>
                    <a:pt x="191" y="27"/>
                  </a:cubicBezTo>
                  <a:cubicBezTo>
                    <a:pt x="194" y="26"/>
                    <a:pt x="190" y="29"/>
                    <a:pt x="189" y="29"/>
                  </a:cubicBezTo>
                  <a:cubicBezTo>
                    <a:pt x="193" y="28"/>
                    <a:pt x="197" y="25"/>
                    <a:pt x="201" y="24"/>
                  </a:cubicBezTo>
                  <a:cubicBezTo>
                    <a:pt x="206" y="22"/>
                    <a:pt x="211" y="23"/>
                    <a:pt x="215" y="21"/>
                  </a:cubicBezTo>
                  <a:cubicBezTo>
                    <a:pt x="214" y="22"/>
                    <a:pt x="212" y="22"/>
                    <a:pt x="211" y="23"/>
                  </a:cubicBezTo>
                  <a:cubicBezTo>
                    <a:pt x="212" y="25"/>
                    <a:pt x="217" y="22"/>
                    <a:pt x="218" y="22"/>
                  </a:cubicBezTo>
                  <a:cubicBezTo>
                    <a:pt x="220" y="21"/>
                    <a:pt x="221" y="20"/>
                    <a:pt x="222" y="19"/>
                  </a:cubicBezTo>
                  <a:cubicBezTo>
                    <a:pt x="224" y="18"/>
                    <a:pt x="227" y="19"/>
                    <a:pt x="229" y="18"/>
                  </a:cubicBezTo>
                  <a:cubicBezTo>
                    <a:pt x="228" y="18"/>
                    <a:pt x="227" y="18"/>
                    <a:pt x="227" y="18"/>
                  </a:cubicBezTo>
                  <a:cubicBezTo>
                    <a:pt x="228" y="17"/>
                    <a:pt x="228" y="17"/>
                    <a:pt x="228" y="17"/>
                  </a:cubicBezTo>
                  <a:cubicBezTo>
                    <a:pt x="225" y="17"/>
                    <a:pt x="229" y="15"/>
                    <a:pt x="230" y="15"/>
                  </a:cubicBezTo>
                  <a:cubicBezTo>
                    <a:pt x="232" y="16"/>
                    <a:pt x="232" y="18"/>
                    <a:pt x="232" y="20"/>
                  </a:cubicBezTo>
                  <a:cubicBezTo>
                    <a:pt x="231" y="22"/>
                    <a:pt x="229" y="23"/>
                    <a:pt x="230" y="25"/>
                  </a:cubicBezTo>
                  <a:cubicBezTo>
                    <a:pt x="232" y="28"/>
                    <a:pt x="235" y="27"/>
                    <a:pt x="237" y="27"/>
                  </a:cubicBezTo>
                  <a:cubicBezTo>
                    <a:pt x="236" y="26"/>
                    <a:pt x="235" y="26"/>
                    <a:pt x="234" y="26"/>
                  </a:cubicBezTo>
                  <a:cubicBezTo>
                    <a:pt x="235" y="26"/>
                    <a:pt x="241" y="25"/>
                    <a:pt x="238" y="25"/>
                  </a:cubicBezTo>
                  <a:cubicBezTo>
                    <a:pt x="239" y="23"/>
                    <a:pt x="242" y="23"/>
                    <a:pt x="243" y="23"/>
                  </a:cubicBezTo>
                  <a:cubicBezTo>
                    <a:pt x="242" y="23"/>
                    <a:pt x="242" y="23"/>
                    <a:pt x="241" y="23"/>
                  </a:cubicBezTo>
                  <a:cubicBezTo>
                    <a:pt x="242" y="21"/>
                    <a:pt x="246" y="21"/>
                    <a:pt x="248" y="21"/>
                  </a:cubicBezTo>
                  <a:cubicBezTo>
                    <a:pt x="247" y="21"/>
                    <a:pt x="246" y="20"/>
                    <a:pt x="243" y="21"/>
                  </a:cubicBezTo>
                  <a:cubicBezTo>
                    <a:pt x="245" y="19"/>
                    <a:pt x="248" y="21"/>
                    <a:pt x="250" y="20"/>
                  </a:cubicBezTo>
                  <a:cubicBezTo>
                    <a:pt x="249" y="21"/>
                    <a:pt x="247" y="22"/>
                    <a:pt x="247" y="23"/>
                  </a:cubicBezTo>
                  <a:cubicBezTo>
                    <a:pt x="247" y="23"/>
                    <a:pt x="248" y="24"/>
                    <a:pt x="249" y="24"/>
                  </a:cubicBezTo>
                  <a:cubicBezTo>
                    <a:pt x="247" y="24"/>
                    <a:pt x="244" y="25"/>
                    <a:pt x="242" y="27"/>
                  </a:cubicBezTo>
                  <a:cubicBezTo>
                    <a:pt x="245" y="28"/>
                    <a:pt x="248" y="27"/>
                    <a:pt x="251" y="26"/>
                  </a:cubicBezTo>
                  <a:cubicBezTo>
                    <a:pt x="254" y="25"/>
                    <a:pt x="256" y="23"/>
                    <a:pt x="258" y="23"/>
                  </a:cubicBezTo>
                  <a:cubicBezTo>
                    <a:pt x="261" y="22"/>
                    <a:pt x="264" y="23"/>
                    <a:pt x="267" y="23"/>
                  </a:cubicBezTo>
                  <a:cubicBezTo>
                    <a:pt x="269" y="23"/>
                    <a:pt x="271" y="23"/>
                    <a:pt x="274" y="25"/>
                  </a:cubicBezTo>
                  <a:cubicBezTo>
                    <a:pt x="276" y="27"/>
                    <a:pt x="277" y="27"/>
                    <a:pt x="280" y="28"/>
                  </a:cubicBezTo>
                  <a:cubicBezTo>
                    <a:pt x="282" y="28"/>
                    <a:pt x="284" y="28"/>
                    <a:pt x="286" y="30"/>
                  </a:cubicBezTo>
                  <a:cubicBezTo>
                    <a:pt x="288" y="31"/>
                    <a:pt x="290" y="31"/>
                    <a:pt x="292" y="32"/>
                  </a:cubicBezTo>
                  <a:cubicBezTo>
                    <a:pt x="294" y="32"/>
                    <a:pt x="299" y="33"/>
                    <a:pt x="300" y="32"/>
                  </a:cubicBezTo>
                  <a:cubicBezTo>
                    <a:pt x="300" y="31"/>
                    <a:pt x="300" y="31"/>
                    <a:pt x="300" y="31"/>
                  </a:cubicBezTo>
                  <a:cubicBezTo>
                    <a:pt x="301" y="31"/>
                    <a:pt x="302" y="31"/>
                    <a:pt x="303" y="31"/>
                  </a:cubicBezTo>
                  <a:cubicBezTo>
                    <a:pt x="305" y="30"/>
                    <a:pt x="307" y="32"/>
                    <a:pt x="309" y="32"/>
                  </a:cubicBezTo>
                  <a:cubicBezTo>
                    <a:pt x="310" y="33"/>
                    <a:pt x="313" y="36"/>
                    <a:pt x="312" y="37"/>
                  </a:cubicBezTo>
                  <a:cubicBezTo>
                    <a:pt x="310" y="38"/>
                    <a:pt x="309" y="39"/>
                    <a:pt x="307" y="38"/>
                  </a:cubicBezTo>
                  <a:cubicBezTo>
                    <a:pt x="305" y="38"/>
                    <a:pt x="304" y="39"/>
                    <a:pt x="302" y="39"/>
                  </a:cubicBezTo>
                  <a:cubicBezTo>
                    <a:pt x="300" y="40"/>
                    <a:pt x="300" y="40"/>
                    <a:pt x="298" y="41"/>
                  </a:cubicBezTo>
                  <a:cubicBezTo>
                    <a:pt x="297" y="42"/>
                    <a:pt x="296" y="41"/>
                    <a:pt x="294" y="42"/>
                  </a:cubicBezTo>
                  <a:cubicBezTo>
                    <a:pt x="297" y="42"/>
                    <a:pt x="301" y="44"/>
                    <a:pt x="303" y="44"/>
                  </a:cubicBezTo>
                  <a:cubicBezTo>
                    <a:pt x="306" y="44"/>
                    <a:pt x="310" y="45"/>
                    <a:pt x="313" y="44"/>
                  </a:cubicBezTo>
                  <a:cubicBezTo>
                    <a:pt x="314" y="44"/>
                    <a:pt x="316" y="44"/>
                    <a:pt x="317" y="44"/>
                  </a:cubicBezTo>
                  <a:cubicBezTo>
                    <a:pt x="318" y="44"/>
                    <a:pt x="320" y="44"/>
                    <a:pt x="321" y="44"/>
                  </a:cubicBezTo>
                  <a:cubicBezTo>
                    <a:pt x="322" y="43"/>
                    <a:pt x="322" y="44"/>
                    <a:pt x="324" y="44"/>
                  </a:cubicBezTo>
                  <a:cubicBezTo>
                    <a:pt x="325" y="43"/>
                    <a:pt x="330" y="42"/>
                    <a:pt x="327" y="43"/>
                  </a:cubicBezTo>
                  <a:cubicBezTo>
                    <a:pt x="329" y="43"/>
                    <a:pt x="331" y="42"/>
                    <a:pt x="333" y="42"/>
                  </a:cubicBezTo>
                  <a:cubicBezTo>
                    <a:pt x="334" y="42"/>
                    <a:pt x="337" y="41"/>
                    <a:pt x="338" y="41"/>
                  </a:cubicBezTo>
                  <a:cubicBezTo>
                    <a:pt x="338" y="42"/>
                    <a:pt x="338" y="42"/>
                    <a:pt x="337" y="42"/>
                  </a:cubicBezTo>
                  <a:cubicBezTo>
                    <a:pt x="338" y="42"/>
                    <a:pt x="339" y="43"/>
                    <a:pt x="338" y="44"/>
                  </a:cubicBezTo>
                  <a:cubicBezTo>
                    <a:pt x="340" y="43"/>
                    <a:pt x="341" y="44"/>
                    <a:pt x="343" y="44"/>
                  </a:cubicBezTo>
                  <a:cubicBezTo>
                    <a:pt x="343" y="45"/>
                    <a:pt x="340" y="46"/>
                    <a:pt x="341" y="48"/>
                  </a:cubicBezTo>
                  <a:cubicBezTo>
                    <a:pt x="342" y="47"/>
                    <a:pt x="344" y="45"/>
                    <a:pt x="345" y="46"/>
                  </a:cubicBezTo>
                  <a:cubicBezTo>
                    <a:pt x="345" y="46"/>
                    <a:pt x="344" y="47"/>
                    <a:pt x="344" y="48"/>
                  </a:cubicBezTo>
                  <a:cubicBezTo>
                    <a:pt x="345" y="46"/>
                    <a:pt x="347" y="48"/>
                    <a:pt x="346" y="50"/>
                  </a:cubicBezTo>
                  <a:cubicBezTo>
                    <a:pt x="345" y="51"/>
                    <a:pt x="342" y="51"/>
                    <a:pt x="341" y="50"/>
                  </a:cubicBezTo>
                  <a:cubicBezTo>
                    <a:pt x="340" y="51"/>
                    <a:pt x="341" y="51"/>
                    <a:pt x="342" y="52"/>
                  </a:cubicBezTo>
                  <a:cubicBezTo>
                    <a:pt x="342" y="52"/>
                    <a:pt x="341" y="53"/>
                    <a:pt x="340" y="53"/>
                  </a:cubicBezTo>
                  <a:cubicBezTo>
                    <a:pt x="341" y="53"/>
                    <a:pt x="342" y="54"/>
                    <a:pt x="342" y="55"/>
                  </a:cubicBezTo>
                  <a:cubicBezTo>
                    <a:pt x="343" y="54"/>
                    <a:pt x="343" y="54"/>
                    <a:pt x="343" y="54"/>
                  </a:cubicBezTo>
                  <a:cubicBezTo>
                    <a:pt x="343" y="55"/>
                    <a:pt x="343" y="57"/>
                    <a:pt x="344" y="58"/>
                  </a:cubicBezTo>
                  <a:cubicBezTo>
                    <a:pt x="344" y="57"/>
                    <a:pt x="342" y="54"/>
                    <a:pt x="344" y="53"/>
                  </a:cubicBezTo>
                  <a:cubicBezTo>
                    <a:pt x="345" y="53"/>
                    <a:pt x="345" y="52"/>
                    <a:pt x="346" y="51"/>
                  </a:cubicBezTo>
                  <a:cubicBezTo>
                    <a:pt x="346" y="51"/>
                    <a:pt x="347" y="51"/>
                    <a:pt x="348" y="51"/>
                  </a:cubicBezTo>
                  <a:cubicBezTo>
                    <a:pt x="347" y="52"/>
                    <a:pt x="347" y="52"/>
                    <a:pt x="346" y="52"/>
                  </a:cubicBezTo>
                  <a:cubicBezTo>
                    <a:pt x="347" y="55"/>
                    <a:pt x="348" y="50"/>
                    <a:pt x="349" y="53"/>
                  </a:cubicBezTo>
                  <a:cubicBezTo>
                    <a:pt x="350" y="52"/>
                    <a:pt x="349" y="51"/>
                    <a:pt x="350" y="50"/>
                  </a:cubicBezTo>
                  <a:cubicBezTo>
                    <a:pt x="351" y="50"/>
                    <a:pt x="350" y="48"/>
                    <a:pt x="351" y="47"/>
                  </a:cubicBezTo>
                  <a:cubicBezTo>
                    <a:pt x="352" y="46"/>
                    <a:pt x="351" y="45"/>
                    <a:pt x="352" y="44"/>
                  </a:cubicBezTo>
                  <a:cubicBezTo>
                    <a:pt x="352" y="42"/>
                    <a:pt x="355" y="42"/>
                    <a:pt x="356" y="41"/>
                  </a:cubicBezTo>
                  <a:cubicBezTo>
                    <a:pt x="355" y="42"/>
                    <a:pt x="355" y="41"/>
                    <a:pt x="355" y="41"/>
                  </a:cubicBezTo>
                  <a:cubicBezTo>
                    <a:pt x="356" y="40"/>
                    <a:pt x="358" y="40"/>
                    <a:pt x="356" y="41"/>
                  </a:cubicBezTo>
                  <a:cubicBezTo>
                    <a:pt x="358" y="41"/>
                    <a:pt x="360" y="40"/>
                    <a:pt x="362" y="40"/>
                  </a:cubicBezTo>
                  <a:cubicBezTo>
                    <a:pt x="363" y="39"/>
                    <a:pt x="365" y="40"/>
                    <a:pt x="367" y="39"/>
                  </a:cubicBezTo>
                  <a:cubicBezTo>
                    <a:pt x="369" y="37"/>
                    <a:pt x="372" y="37"/>
                    <a:pt x="374" y="37"/>
                  </a:cubicBezTo>
                  <a:cubicBezTo>
                    <a:pt x="376" y="37"/>
                    <a:pt x="377" y="35"/>
                    <a:pt x="379" y="34"/>
                  </a:cubicBezTo>
                  <a:cubicBezTo>
                    <a:pt x="376" y="35"/>
                    <a:pt x="371" y="35"/>
                    <a:pt x="369" y="37"/>
                  </a:cubicBezTo>
                  <a:cubicBezTo>
                    <a:pt x="369" y="38"/>
                    <a:pt x="367" y="37"/>
                    <a:pt x="367" y="37"/>
                  </a:cubicBezTo>
                  <a:cubicBezTo>
                    <a:pt x="366" y="37"/>
                    <a:pt x="364" y="38"/>
                    <a:pt x="363" y="38"/>
                  </a:cubicBezTo>
                  <a:cubicBezTo>
                    <a:pt x="361" y="39"/>
                    <a:pt x="360" y="36"/>
                    <a:pt x="358" y="38"/>
                  </a:cubicBezTo>
                  <a:cubicBezTo>
                    <a:pt x="359" y="39"/>
                    <a:pt x="359" y="39"/>
                    <a:pt x="359" y="39"/>
                  </a:cubicBezTo>
                  <a:cubicBezTo>
                    <a:pt x="358" y="39"/>
                    <a:pt x="357" y="39"/>
                    <a:pt x="356" y="39"/>
                  </a:cubicBezTo>
                  <a:cubicBezTo>
                    <a:pt x="355" y="39"/>
                    <a:pt x="351" y="40"/>
                    <a:pt x="354" y="39"/>
                  </a:cubicBezTo>
                  <a:cubicBezTo>
                    <a:pt x="352" y="39"/>
                    <a:pt x="352" y="39"/>
                    <a:pt x="353" y="38"/>
                  </a:cubicBezTo>
                  <a:cubicBezTo>
                    <a:pt x="352" y="38"/>
                    <a:pt x="352" y="38"/>
                    <a:pt x="351" y="38"/>
                  </a:cubicBezTo>
                  <a:cubicBezTo>
                    <a:pt x="357" y="34"/>
                    <a:pt x="364" y="34"/>
                    <a:pt x="371" y="33"/>
                  </a:cubicBezTo>
                  <a:cubicBezTo>
                    <a:pt x="374" y="32"/>
                    <a:pt x="378" y="30"/>
                    <a:pt x="380" y="32"/>
                  </a:cubicBezTo>
                  <a:cubicBezTo>
                    <a:pt x="381" y="33"/>
                    <a:pt x="380" y="34"/>
                    <a:pt x="380" y="35"/>
                  </a:cubicBezTo>
                  <a:cubicBezTo>
                    <a:pt x="380" y="37"/>
                    <a:pt x="379" y="36"/>
                    <a:pt x="378" y="37"/>
                  </a:cubicBezTo>
                  <a:cubicBezTo>
                    <a:pt x="380" y="38"/>
                    <a:pt x="380" y="38"/>
                    <a:pt x="382" y="38"/>
                  </a:cubicBezTo>
                  <a:cubicBezTo>
                    <a:pt x="381" y="39"/>
                    <a:pt x="381" y="39"/>
                    <a:pt x="381" y="39"/>
                  </a:cubicBezTo>
                  <a:cubicBezTo>
                    <a:pt x="382" y="38"/>
                    <a:pt x="382" y="38"/>
                    <a:pt x="383" y="38"/>
                  </a:cubicBezTo>
                  <a:cubicBezTo>
                    <a:pt x="378" y="41"/>
                    <a:pt x="392" y="40"/>
                    <a:pt x="392" y="40"/>
                  </a:cubicBezTo>
                  <a:cubicBezTo>
                    <a:pt x="390" y="41"/>
                    <a:pt x="393" y="43"/>
                    <a:pt x="394" y="43"/>
                  </a:cubicBezTo>
                  <a:cubicBezTo>
                    <a:pt x="395" y="43"/>
                    <a:pt x="396" y="44"/>
                    <a:pt x="397" y="44"/>
                  </a:cubicBezTo>
                  <a:cubicBezTo>
                    <a:pt x="399" y="43"/>
                    <a:pt x="402" y="44"/>
                    <a:pt x="404" y="44"/>
                  </a:cubicBezTo>
                  <a:cubicBezTo>
                    <a:pt x="408" y="43"/>
                    <a:pt x="412" y="42"/>
                    <a:pt x="416" y="43"/>
                  </a:cubicBezTo>
                  <a:cubicBezTo>
                    <a:pt x="418" y="43"/>
                    <a:pt x="419" y="44"/>
                    <a:pt x="421" y="44"/>
                  </a:cubicBezTo>
                  <a:cubicBezTo>
                    <a:pt x="423" y="44"/>
                    <a:pt x="425" y="43"/>
                    <a:pt x="427" y="43"/>
                  </a:cubicBezTo>
                  <a:cubicBezTo>
                    <a:pt x="425" y="41"/>
                    <a:pt x="428" y="39"/>
                    <a:pt x="429" y="43"/>
                  </a:cubicBezTo>
                  <a:cubicBezTo>
                    <a:pt x="430" y="46"/>
                    <a:pt x="434" y="44"/>
                    <a:pt x="436" y="44"/>
                  </a:cubicBezTo>
                  <a:cubicBezTo>
                    <a:pt x="436" y="43"/>
                    <a:pt x="438" y="43"/>
                    <a:pt x="436" y="41"/>
                  </a:cubicBezTo>
                  <a:cubicBezTo>
                    <a:pt x="434" y="40"/>
                    <a:pt x="431" y="42"/>
                    <a:pt x="430" y="43"/>
                  </a:cubicBezTo>
                  <a:cubicBezTo>
                    <a:pt x="430" y="42"/>
                    <a:pt x="429" y="41"/>
                    <a:pt x="429" y="40"/>
                  </a:cubicBezTo>
                  <a:cubicBezTo>
                    <a:pt x="429" y="39"/>
                    <a:pt x="431" y="38"/>
                    <a:pt x="430" y="40"/>
                  </a:cubicBezTo>
                  <a:cubicBezTo>
                    <a:pt x="432" y="39"/>
                    <a:pt x="430" y="38"/>
                    <a:pt x="430" y="37"/>
                  </a:cubicBezTo>
                  <a:cubicBezTo>
                    <a:pt x="432" y="37"/>
                    <a:pt x="433" y="38"/>
                    <a:pt x="435" y="38"/>
                  </a:cubicBezTo>
                  <a:cubicBezTo>
                    <a:pt x="436" y="37"/>
                    <a:pt x="437" y="35"/>
                    <a:pt x="438" y="35"/>
                  </a:cubicBezTo>
                  <a:cubicBezTo>
                    <a:pt x="439" y="35"/>
                    <a:pt x="441" y="36"/>
                    <a:pt x="441" y="36"/>
                  </a:cubicBezTo>
                  <a:cubicBezTo>
                    <a:pt x="442" y="36"/>
                    <a:pt x="444" y="38"/>
                    <a:pt x="442" y="38"/>
                  </a:cubicBezTo>
                  <a:cubicBezTo>
                    <a:pt x="443" y="39"/>
                    <a:pt x="445" y="38"/>
                    <a:pt x="447" y="38"/>
                  </a:cubicBezTo>
                  <a:cubicBezTo>
                    <a:pt x="446" y="39"/>
                    <a:pt x="444" y="39"/>
                    <a:pt x="443" y="41"/>
                  </a:cubicBezTo>
                  <a:cubicBezTo>
                    <a:pt x="444" y="41"/>
                    <a:pt x="445" y="40"/>
                    <a:pt x="446" y="39"/>
                  </a:cubicBezTo>
                  <a:cubicBezTo>
                    <a:pt x="447" y="39"/>
                    <a:pt x="449" y="38"/>
                    <a:pt x="451" y="38"/>
                  </a:cubicBezTo>
                  <a:cubicBezTo>
                    <a:pt x="449" y="39"/>
                    <a:pt x="446" y="41"/>
                    <a:pt x="445" y="43"/>
                  </a:cubicBezTo>
                  <a:cubicBezTo>
                    <a:pt x="443" y="44"/>
                    <a:pt x="441" y="45"/>
                    <a:pt x="440" y="46"/>
                  </a:cubicBezTo>
                  <a:cubicBezTo>
                    <a:pt x="440" y="47"/>
                    <a:pt x="441" y="47"/>
                    <a:pt x="442" y="47"/>
                  </a:cubicBezTo>
                  <a:cubicBezTo>
                    <a:pt x="441" y="47"/>
                    <a:pt x="439" y="48"/>
                    <a:pt x="439" y="49"/>
                  </a:cubicBezTo>
                  <a:cubicBezTo>
                    <a:pt x="441" y="49"/>
                    <a:pt x="443" y="47"/>
                    <a:pt x="445" y="48"/>
                  </a:cubicBezTo>
                  <a:cubicBezTo>
                    <a:pt x="444" y="48"/>
                    <a:pt x="442" y="49"/>
                    <a:pt x="442" y="50"/>
                  </a:cubicBezTo>
                  <a:cubicBezTo>
                    <a:pt x="442" y="49"/>
                    <a:pt x="444" y="49"/>
                    <a:pt x="445" y="49"/>
                  </a:cubicBezTo>
                  <a:cubicBezTo>
                    <a:pt x="444" y="50"/>
                    <a:pt x="444" y="51"/>
                    <a:pt x="442" y="52"/>
                  </a:cubicBezTo>
                  <a:cubicBezTo>
                    <a:pt x="441" y="52"/>
                    <a:pt x="438" y="52"/>
                    <a:pt x="439" y="51"/>
                  </a:cubicBezTo>
                  <a:cubicBezTo>
                    <a:pt x="438" y="52"/>
                    <a:pt x="437" y="50"/>
                    <a:pt x="435" y="51"/>
                  </a:cubicBezTo>
                  <a:cubicBezTo>
                    <a:pt x="436" y="52"/>
                    <a:pt x="438" y="54"/>
                    <a:pt x="436" y="56"/>
                  </a:cubicBezTo>
                  <a:cubicBezTo>
                    <a:pt x="437" y="55"/>
                    <a:pt x="438" y="55"/>
                    <a:pt x="439" y="54"/>
                  </a:cubicBezTo>
                  <a:cubicBezTo>
                    <a:pt x="438" y="54"/>
                    <a:pt x="437" y="53"/>
                    <a:pt x="437" y="52"/>
                  </a:cubicBezTo>
                  <a:cubicBezTo>
                    <a:pt x="437" y="51"/>
                    <a:pt x="441" y="52"/>
                    <a:pt x="442" y="52"/>
                  </a:cubicBezTo>
                  <a:cubicBezTo>
                    <a:pt x="444" y="52"/>
                    <a:pt x="445" y="49"/>
                    <a:pt x="448" y="48"/>
                  </a:cubicBezTo>
                  <a:cubicBezTo>
                    <a:pt x="447" y="48"/>
                    <a:pt x="447" y="47"/>
                    <a:pt x="448" y="46"/>
                  </a:cubicBezTo>
                  <a:cubicBezTo>
                    <a:pt x="449" y="45"/>
                    <a:pt x="448" y="45"/>
                    <a:pt x="448" y="44"/>
                  </a:cubicBezTo>
                  <a:cubicBezTo>
                    <a:pt x="448" y="43"/>
                    <a:pt x="452" y="41"/>
                    <a:pt x="453" y="40"/>
                  </a:cubicBezTo>
                  <a:cubicBezTo>
                    <a:pt x="457" y="40"/>
                    <a:pt x="460" y="40"/>
                    <a:pt x="463" y="39"/>
                  </a:cubicBezTo>
                  <a:cubicBezTo>
                    <a:pt x="466" y="37"/>
                    <a:pt x="470" y="35"/>
                    <a:pt x="473" y="34"/>
                  </a:cubicBezTo>
                  <a:cubicBezTo>
                    <a:pt x="473" y="35"/>
                    <a:pt x="472" y="35"/>
                    <a:pt x="471" y="34"/>
                  </a:cubicBezTo>
                  <a:cubicBezTo>
                    <a:pt x="472" y="34"/>
                    <a:pt x="476" y="32"/>
                    <a:pt x="475" y="31"/>
                  </a:cubicBezTo>
                  <a:cubicBezTo>
                    <a:pt x="474" y="29"/>
                    <a:pt x="471" y="32"/>
                    <a:pt x="471" y="32"/>
                  </a:cubicBezTo>
                  <a:cubicBezTo>
                    <a:pt x="471" y="32"/>
                    <a:pt x="472" y="32"/>
                    <a:pt x="473" y="32"/>
                  </a:cubicBezTo>
                  <a:cubicBezTo>
                    <a:pt x="471" y="32"/>
                    <a:pt x="468" y="34"/>
                    <a:pt x="466" y="33"/>
                  </a:cubicBezTo>
                  <a:cubicBezTo>
                    <a:pt x="466" y="33"/>
                    <a:pt x="468" y="31"/>
                    <a:pt x="469" y="31"/>
                  </a:cubicBezTo>
                  <a:cubicBezTo>
                    <a:pt x="470" y="31"/>
                    <a:pt x="472" y="30"/>
                    <a:pt x="473" y="29"/>
                  </a:cubicBezTo>
                  <a:cubicBezTo>
                    <a:pt x="473" y="29"/>
                    <a:pt x="473" y="29"/>
                    <a:pt x="472" y="28"/>
                  </a:cubicBezTo>
                  <a:cubicBezTo>
                    <a:pt x="473" y="27"/>
                    <a:pt x="478" y="26"/>
                    <a:pt x="479" y="27"/>
                  </a:cubicBezTo>
                  <a:cubicBezTo>
                    <a:pt x="478" y="27"/>
                    <a:pt x="476" y="27"/>
                    <a:pt x="476" y="29"/>
                  </a:cubicBezTo>
                  <a:cubicBezTo>
                    <a:pt x="477" y="28"/>
                    <a:pt x="479" y="28"/>
                    <a:pt x="481" y="27"/>
                  </a:cubicBezTo>
                  <a:cubicBezTo>
                    <a:pt x="480" y="27"/>
                    <a:pt x="480" y="27"/>
                    <a:pt x="479" y="27"/>
                  </a:cubicBezTo>
                  <a:cubicBezTo>
                    <a:pt x="480" y="27"/>
                    <a:pt x="480" y="26"/>
                    <a:pt x="480" y="25"/>
                  </a:cubicBezTo>
                  <a:cubicBezTo>
                    <a:pt x="479" y="25"/>
                    <a:pt x="477" y="27"/>
                    <a:pt x="475" y="26"/>
                  </a:cubicBezTo>
                  <a:cubicBezTo>
                    <a:pt x="474" y="26"/>
                    <a:pt x="474" y="25"/>
                    <a:pt x="473" y="24"/>
                  </a:cubicBezTo>
                  <a:cubicBezTo>
                    <a:pt x="472" y="26"/>
                    <a:pt x="470" y="24"/>
                    <a:pt x="469" y="24"/>
                  </a:cubicBezTo>
                  <a:cubicBezTo>
                    <a:pt x="468" y="24"/>
                    <a:pt x="468" y="23"/>
                    <a:pt x="467" y="23"/>
                  </a:cubicBezTo>
                  <a:cubicBezTo>
                    <a:pt x="466" y="23"/>
                    <a:pt x="465" y="23"/>
                    <a:pt x="464" y="22"/>
                  </a:cubicBezTo>
                  <a:cubicBezTo>
                    <a:pt x="465" y="21"/>
                    <a:pt x="465" y="21"/>
                    <a:pt x="465" y="21"/>
                  </a:cubicBezTo>
                  <a:cubicBezTo>
                    <a:pt x="462" y="21"/>
                    <a:pt x="465" y="18"/>
                    <a:pt x="466" y="17"/>
                  </a:cubicBezTo>
                  <a:cubicBezTo>
                    <a:pt x="468" y="16"/>
                    <a:pt x="471" y="15"/>
                    <a:pt x="473" y="15"/>
                  </a:cubicBezTo>
                  <a:cubicBezTo>
                    <a:pt x="473" y="15"/>
                    <a:pt x="472" y="15"/>
                    <a:pt x="472" y="14"/>
                  </a:cubicBezTo>
                  <a:cubicBezTo>
                    <a:pt x="473" y="14"/>
                    <a:pt x="473" y="14"/>
                    <a:pt x="474" y="14"/>
                  </a:cubicBezTo>
                  <a:cubicBezTo>
                    <a:pt x="473" y="14"/>
                    <a:pt x="470" y="15"/>
                    <a:pt x="470" y="13"/>
                  </a:cubicBezTo>
                  <a:cubicBezTo>
                    <a:pt x="470" y="11"/>
                    <a:pt x="473" y="10"/>
                    <a:pt x="474" y="9"/>
                  </a:cubicBezTo>
                  <a:cubicBezTo>
                    <a:pt x="476" y="8"/>
                    <a:pt x="477" y="7"/>
                    <a:pt x="479" y="7"/>
                  </a:cubicBezTo>
                  <a:cubicBezTo>
                    <a:pt x="481" y="6"/>
                    <a:pt x="481" y="8"/>
                    <a:pt x="482" y="8"/>
                  </a:cubicBezTo>
                  <a:cubicBezTo>
                    <a:pt x="483" y="8"/>
                    <a:pt x="484" y="6"/>
                    <a:pt x="486" y="6"/>
                  </a:cubicBezTo>
                  <a:cubicBezTo>
                    <a:pt x="485" y="6"/>
                    <a:pt x="483" y="6"/>
                    <a:pt x="482" y="5"/>
                  </a:cubicBezTo>
                  <a:cubicBezTo>
                    <a:pt x="484" y="4"/>
                    <a:pt x="486" y="4"/>
                    <a:pt x="488" y="4"/>
                  </a:cubicBezTo>
                  <a:cubicBezTo>
                    <a:pt x="489" y="3"/>
                    <a:pt x="490" y="3"/>
                    <a:pt x="491" y="3"/>
                  </a:cubicBezTo>
                  <a:cubicBezTo>
                    <a:pt x="492" y="3"/>
                    <a:pt x="494" y="3"/>
                    <a:pt x="495" y="2"/>
                  </a:cubicBezTo>
                  <a:cubicBezTo>
                    <a:pt x="494" y="3"/>
                    <a:pt x="492" y="3"/>
                    <a:pt x="491" y="2"/>
                  </a:cubicBezTo>
                  <a:cubicBezTo>
                    <a:pt x="492" y="1"/>
                    <a:pt x="496" y="0"/>
                    <a:pt x="497" y="2"/>
                  </a:cubicBezTo>
                  <a:cubicBezTo>
                    <a:pt x="496" y="2"/>
                    <a:pt x="496" y="3"/>
                    <a:pt x="495" y="3"/>
                  </a:cubicBezTo>
                  <a:cubicBezTo>
                    <a:pt x="497" y="3"/>
                    <a:pt x="496" y="4"/>
                    <a:pt x="495" y="4"/>
                  </a:cubicBezTo>
                  <a:cubicBezTo>
                    <a:pt x="497" y="3"/>
                    <a:pt x="499" y="3"/>
                    <a:pt x="501" y="4"/>
                  </a:cubicBezTo>
                  <a:cubicBezTo>
                    <a:pt x="500" y="4"/>
                    <a:pt x="500" y="4"/>
                    <a:pt x="499" y="5"/>
                  </a:cubicBezTo>
                  <a:cubicBezTo>
                    <a:pt x="501" y="6"/>
                    <a:pt x="503" y="7"/>
                    <a:pt x="502" y="9"/>
                  </a:cubicBezTo>
                  <a:cubicBezTo>
                    <a:pt x="501" y="10"/>
                    <a:pt x="499" y="12"/>
                    <a:pt x="497" y="12"/>
                  </a:cubicBezTo>
                  <a:cubicBezTo>
                    <a:pt x="498" y="12"/>
                    <a:pt x="498" y="13"/>
                    <a:pt x="499" y="13"/>
                  </a:cubicBezTo>
                  <a:cubicBezTo>
                    <a:pt x="498" y="14"/>
                    <a:pt x="498" y="14"/>
                    <a:pt x="498" y="14"/>
                  </a:cubicBezTo>
                  <a:cubicBezTo>
                    <a:pt x="500" y="14"/>
                    <a:pt x="501" y="15"/>
                    <a:pt x="499" y="16"/>
                  </a:cubicBezTo>
                  <a:cubicBezTo>
                    <a:pt x="501" y="16"/>
                    <a:pt x="500" y="17"/>
                    <a:pt x="499" y="18"/>
                  </a:cubicBezTo>
                  <a:cubicBezTo>
                    <a:pt x="500" y="18"/>
                    <a:pt x="501" y="17"/>
                    <a:pt x="502" y="17"/>
                  </a:cubicBezTo>
                  <a:cubicBezTo>
                    <a:pt x="502" y="18"/>
                    <a:pt x="502" y="18"/>
                    <a:pt x="502" y="19"/>
                  </a:cubicBezTo>
                  <a:cubicBezTo>
                    <a:pt x="499" y="19"/>
                    <a:pt x="496" y="18"/>
                    <a:pt x="494" y="20"/>
                  </a:cubicBezTo>
                  <a:cubicBezTo>
                    <a:pt x="495" y="20"/>
                    <a:pt x="496" y="19"/>
                    <a:pt x="497" y="21"/>
                  </a:cubicBezTo>
                  <a:cubicBezTo>
                    <a:pt x="494" y="21"/>
                    <a:pt x="491" y="23"/>
                    <a:pt x="488" y="24"/>
                  </a:cubicBezTo>
                  <a:cubicBezTo>
                    <a:pt x="489" y="23"/>
                    <a:pt x="489" y="23"/>
                    <a:pt x="490" y="24"/>
                  </a:cubicBezTo>
                  <a:cubicBezTo>
                    <a:pt x="489" y="24"/>
                    <a:pt x="489" y="24"/>
                    <a:pt x="488" y="24"/>
                  </a:cubicBezTo>
                  <a:cubicBezTo>
                    <a:pt x="489" y="24"/>
                    <a:pt x="490" y="24"/>
                    <a:pt x="491" y="24"/>
                  </a:cubicBezTo>
                  <a:cubicBezTo>
                    <a:pt x="492" y="24"/>
                    <a:pt x="492" y="25"/>
                    <a:pt x="493" y="26"/>
                  </a:cubicBezTo>
                  <a:cubicBezTo>
                    <a:pt x="495" y="26"/>
                    <a:pt x="497" y="23"/>
                    <a:pt x="500" y="25"/>
                  </a:cubicBezTo>
                  <a:cubicBezTo>
                    <a:pt x="499" y="25"/>
                    <a:pt x="498" y="25"/>
                    <a:pt x="496" y="25"/>
                  </a:cubicBezTo>
                  <a:cubicBezTo>
                    <a:pt x="499" y="26"/>
                    <a:pt x="503" y="25"/>
                    <a:pt x="505" y="26"/>
                  </a:cubicBezTo>
                  <a:cubicBezTo>
                    <a:pt x="503" y="26"/>
                    <a:pt x="502" y="27"/>
                    <a:pt x="500" y="27"/>
                  </a:cubicBezTo>
                  <a:cubicBezTo>
                    <a:pt x="500" y="28"/>
                    <a:pt x="496" y="29"/>
                    <a:pt x="498" y="27"/>
                  </a:cubicBezTo>
                  <a:cubicBezTo>
                    <a:pt x="497" y="28"/>
                    <a:pt x="497" y="28"/>
                    <a:pt x="496" y="28"/>
                  </a:cubicBezTo>
                  <a:cubicBezTo>
                    <a:pt x="497" y="29"/>
                    <a:pt x="500" y="32"/>
                    <a:pt x="497" y="33"/>
                  </a:cubicBezTo>
                  <a:cubicBezTo>
                    <a:pt x="499" y="33"/>
                    <a:pt x="496" y="35"/>
                    <a:pt x="496" y="35"/>
                  </a:cubicBezTo>
                  <a:cubicBezTo>
                    <a:pt x="495" y="36"/>
                    <a:pt x="494" y="36"/>
                    <a:pt x="494" y="37"/>
                  </a:cubicBezTo>
                  <a:cubicBezTo>
                    <a:pt x="495" y="37"/>
                    <a:pt x="495" y="37"/>
                    <a:pt x="494" y="37"/>
                  </a:cubicBezTo>
                  <a:cubicBezTo>
                    <a:pt x="495" y="37"/>
                    <a:pt x="495" y="38"/>
                    <a:pt x="495" y="39"/>
                  </a:cubicBezTo>
                  <a:cubicBezTo>
                    <a:pt x="496" y="39"/>
                    <a:pt x="497" y="38"/>
                    <a:pt x="498" y="37"/>
                  </a:cubicBezTo>
                  <a:cubicBezTo>
                    <a:pt x="499" y="36"/>
                    <a:pt x="501" y="36"/>
                    <a:pt x="500" y="35"/>
                  </a:cubicBezTo>
                  <a:cubicBezTo>
                    <a:pt x="501" y="34"/>
                    <a:pt x="503" y="34"/>
                    <a:pt x="504" y="33"/>
                  </a:cubicBezTo>
                  <a:cubicBezTo>
                    <a:pt x="504" y="32"/>
                    <a:pt x="505" y="31"/>
                    <a:pt x="506" y="30"/>
                  </a:cubicBezTo>
                  <a:cubicBezTo>
                    <a:pt x="508" y="30"/>
                    <a:pt x="511" y="27"/>
                    <a:pt x="513" y="28"/>
                  </a:cubicBezTo>
                  <a:cubicBezTo>
                    <a:pt x="514" y="29"/>
                    <a:pt x="517" y="32"/>
                    <a:pt x="516" y="34"/>
                  </a:cubicBezTo>
                  <a:cubicBezTo>
                    <a:pt x="515" y="36"/>
                    <a:pt x="514" y="39"/>
                    <a:pt x="511" y="38"/>
                  </a:cubicBezTo>
                  <a:cubicBezTo>
                    <a:pt x="511" y="37"/>
                    <a:pt x="511" y="37"/>
                    <a:pt x="511" y="37"/>
                  </a:cubicBezTo>
                  <a:cubicBezTo>
                    <a:pt x="509" y="38"/>
                    <a:pt x="506" y="41"/>
                    <a:pt x="506" y="44"/>
                  </a:cubicBezTo>
                  <a:cubicBezTo>
                    <a:pt x="507" y="46"/>
                    <a:pt x="510" y="48"/>
                    <a:pt x="507" y="50"/>
                  </a:cubicBezTo>
                  <a:cubicBezTo>
                    <a:pt x="508" y="50"/>
                    <a:pt x="510" y="49"/>
                    <a:pt x="511" y="49"/>
                  </a:cubicBezTo>
                  <a:cubicBezTo>
                    <a:pt x="512" y="48"/>
                    <a:pt x="514" y="46"/>
                    <a:pt x="515" y="47"/>
                  </a:cubicBezTo>
                  <a:cubicBezTo>
                    <a:pt x="516" y="48"/>
                    <a:pt x="521" y="43"/>
                    <a:pt x="522" y="42"/>
                  </a:cubicBezTo>
                  <a:cubicBezTo>
                    <a:pt x="526" y="41"/>
                    <a:pt x="530" y="39"/>
                    <a:pt x="532" y="35"/>
                  </a:cubicBezTo>
                  <a:cubicBezTo>
                    <a:pt x="535" y="31"/>
                    <a:pt x="539" y="35"/>
                    <a:pt x="541" y="32"/>
                  </a:cubicBezTo>
                  <a:cubicBezTo>
                    <a:pt x="541" y="33"/>
                    <a:pt x="540" y="33"/>
                    <a:pt x="539" y="32"/>
                  </a:cubicBezTo>
                  <a:cubicBezTo>
                    <a:pt x="540" y="32"/>
                    <a:pt x="540" y="32"/>
                    <a:pt x="540" y="31"/>
                  </a:cubicBezTo>
                  <a:cubicBezTo>
                    <a:pt x="541" y="31"/>
                    <a:pt x="542" y="31"/>
                    <a:pt x="543" y="31"/>
                  </a:cubicBezTo>
                  <a:cubicBezTo>
                    <a:pt x="540" y="30"/>
                    <a:pt x="544" y="30"/>
                    <a:pt x="545" y="30"/>
                  </a:cubicBezTo>
                  <a:cubicBezTo>
                    <a:pt x="544" y="30"/>
                    <a:pt x="541" y="30"/>
                    <a:pt x="543" y="29"/>
                  </a:cubicBezTo>
                  <a:cubicBezTo>
                    <a:pt x="542" y="29"/>
                    <a:pt x="540" y="29"/>
                    <a:pt x="541" y="27"/>
                  </a:cubicBezTo>
                  <a:cubicBezTo>
                    <a:pt x="541" y="27"/>
                    <a:pt x="541" y="27"/>
                    <a:pt x="542" y="27"/>
                  </a:cubicBezTo>
                  <a:cubicBezTo>
                    <a:pt x="541" y="27"/>
                    <a:pt x="542" y="26"/>
                    <a:pt x="543" y="26"/>
                  </a:cubicBezTo>
                  <a:cubicBezTo>
                    <a:pt x="540" y="27"/>
                    <a:pt x="543" y="25"/>
                    <a:pt x="544" y="25"/>
                  </a:cubicBezTo>
                  <a:cubicBezTo>
                    <a:pt x="542" y="23"/>
                    <a:pt x="546" y="23"/>
                    <a:pt x="544" y="22"/>
                  </a:cubicBezTo>
                  <a:cubicBezTo>
                    <a:pt x="546" y="22"/>
                    <a:pt x="547" y="23"/>
                    <a:pt x="548" y="23"/>
                  </a:cubicBezTo>
                  <a:cubicBezTo>
                    <a:pt x="550" y="22"/>
                    <a:pt x="552" y="22"/>
                    <a:pt x="554" y="22"/>
                  </a:cubicBezTo>
                  <a:cubicBezTo>
                    <a:pt x="559" y="24"/>
                    <a:pt x="563" y="23"/>
                    <a:pt x="567" y="24"/>
                  </a:cubicBezTo>
                  <a:cubicBezTo>
                    <a:pt x="566" y="24"/>
                    <a:pt x="566" y="25"/>
                    <a:pt x="565" y="25"/>
                  </a:cubicBezTo>
                  <a:cubicBezTo>
                    <a:pt x="563" y="26"/>
                    <a:pt x="561" y="25"/>
                    <a:pt x="560" y="25"/>
                  </a:cubicBezTo>
                  <a:cubicBezTo>
                    <a:pt x="562" y="26"/>
                    <a:pt x="564" y="26"/>
                    <a:pt x="566" y="27"/>
                  </a:cubicBezTo>
                  <a:cubicBezTo>
                    <a:pt x="564" y="26"/>
                    <a:pt x="568" y="28"/>
                    <a:pt x="565" y="28"/>
                  </a:cubicBezTo>
                  <a:cubicBezTo>
                    <a:pt x="566" y="28"/>
                    <a:pt x="567" y="28"/>
                    <a:pt x="568" y="28"/>
                  </a:cubicBezTo>
                  <a:cubicBezTo>
                    <a:pt x="569" y="28"/>
                    <a:pt x="570" y="29"/>
                    <a:pt x="571" y="29"/>
                  </a:cubicBezTo>
                  <a:cubicBezTo>
                    <a:pt x="571" y="31"/>
                    <a:pt x="565" y="31"/>
                    <a:pt x="563" y="32"/>
                  </a:cubicBezTo>
                  <a:cubicBezTo>
                    <a:pt x="565" y="32"/>
                    <a:pt x="567" y="32"/>
                    <a:pt x="569" y="32"/>
                  </a:cubicBezTo>
                  <a:cubicBezTo>
                    <a:pt x="568" y="35"/>
                    <a:pt x="565" y="35"/>
                    <a:pt x="562" y="36"/>
                  </a:cubicBezTo>
                  <a:cubicBezTo>
                    <a:pt x="561" y="36"/>
                    <a:pt x="561" y="37"/>
                    <a:pt x="560" y="36"/>
                  </a:cubicBezTo>
                  <a:cubicBezTo>
                    <a:pt x="559" y="36"/>
                    <a:pt x="556" y="37"/>
                    <a:pt x="556" y="37"/>
                  </a:cubicBezTo>
                  <a:cubicBezTo>
                    <a:pt x="556" y="37"/>
                    <a:pt x="557" y="38"/>
                    <a:pt x="556" y="38"/>
                  </a:cubicBezTo>
                  <a:cubicBezTo>
                    <a:pt x="557" y="38"/>
                    <a:pt x="556" y="39"/>
                    <a:pt x="556" y="39"/>
                  </a:cubicBezTo>
                  <a:cubicBezTo>
                    <a:pt x="556" y="40"/>
                    <a:pt x="557" y="40"/>
                    <a:pt x="558" y="40"/>
                  </a:cubicBezTo>
                  <a:cubicBezTo>
                    <a:pt x="554" y="41"/>
                    <a:pt x="557" y="43"/>
                    <a:pt x="558" y="45"/>
                  </a:cubicBezTo>
                  <a:cubicBezTo>
                    <a:pt x="559" y="48"/>
                    <a:pt x="554" y="51"/>
                    <a:pt x="551" y="51"/>
                  </a:cubicBezTo>
                  <a:cubicBezTo>
                    <a:pt x="549" y="51"/>
                    <a:pt x="548" y="52"/>
                    <a:pt x="547" y="53"/>
                  </a:cubicBezTo>
                  <a:cubicBezTo>
                    <a:pt x="545" y="54"/>
                    <a:pt x="545" y="54"/>
                    <a:pt x="543" y="54"/>
                  </a:cubicBezTo>
                  <a:cubicBezTo>
                    <a:pt x="540" y="56"/>
                    <a:pt x="535" y="58"/>
                    <a:pt x="531" y="58"/>
                  </a:cubicBezTo>
                  <a:cubicBezTo>
                    <a:pt x="533" y="57"/>
                    <a:pt x="531" y="56"/>
                    <a:pt x="530" y="55"/>
                  </a:cubicBezTo>
                  <a:cubicBezTo>
                    <a:pt x="533" y="53"/>
                    <a:pt x="533" y="53"/>
                    <a:pt x="533" y="53"/>
                  </a:cubicBezTo>
                  <a:cubicBezTo>
                    <a:pt x="532" y="53"/>
                    <a:pt x="531" y="54"/>
                    <a:pt x="530" y="54"/>
                  </a:cubicBezTo>
                  <a:cubicBezTo>
                    <a:pt x="528" y="55"/>
                    <a:pt x="528" y="53"/>
                    <a:pt x="530" y="53"/>
                  </a:cubicBezTo>
                  <a:cubicBezTo>
                    <a:pt x="530" y="52"/>
                    <a:pt x="529" y="52"/>
                    <a:pt x="528" y="51"/>
                  </a:cubicBezTo>
                  <a:cubicBezTo>
                    <a:pt x="529" y="51"/>
                    <a:pt x="529" y="51"/>
                    <a:pt x="530" y="51"/>
                  </a:cubicBezTo>
                  <a:cubicBezTo>
                    <a:pt x="529" y="51"/>
                    <a:pt x="525" y="51"/>
                    <a:pt x="528" y="51"/>
                  </a:cubicBezTo>
                  <a:cubicBezTo>
                    <a:pt x="526" y="51"/>
                    <a:pt x="524" y="51"/>
                    <a:pt x="522" y="53"/>
                  </a:cubicBezTo>
                  <a:cubicBezTo>
                    <a:pt x="524" y="53"/>
                    <a:pt x="526" y="51"/>
                    <a:pt x="528" y="52"/>
                  </a:cubicBezTo>
                  <a:cubicBezTo>
                    <a:pt x="524" y="52"/>
                    <a:pt x="530" y="53"/>
                    <a:pt x="527" y="53"/>
                  </a:cubicBezTo>
                  <a:cubicBezTo>
                    <a:pt x="527" y="53"/>
                    <a:pt x="528" y="53"/>
                    <a:pt x="529" y="54"/>
                  </a:cubicBezTo>
                  <a:cubicBezTo>
                    <a:pt x="528" y="54"/>
                    <a:pt x="527" y="55"/>
                    <a:pt x="529" y="55"/>
                  </a:cubicBezTo>
                  <a:cubicBezTo>
                    <a:pt x="528" y="55"/>
                    <a:pt x="528" y="55"/>
                    <a:pt x="528" y="55"/>
                  </a:cubicBezTo>
                  <a:cubicBezTo>
                    <a:pt x="529" y="56"/>
                    <a:pt x="530" y="59"/>
                    <a:pt x="528" y="60"/>
                  </a:cubicBezTo>
                  <a:cubicBezTo>
                    <a:pt x="527" y="60"/>
                    <a:pt x="526" y="59"/>
                    <a:pt x="526" y="59"/>
                  </a:cubicBezTo>
                  <a:cubicBezTo>
                    <a:pt x="524" y="58"/>
                    <a:pt x="524" y="59"/>
                    <a:pt x="524" y="58"/>
                  </a:cubicBezTo>
                  <a:cubicBezTo>
                    <a:pt x="523" y="57"/>
                    <a:pt x="523" y="59"/>
                    <a:pt x="523" y="60"/>
                  </a:cubicBezTo>
                  <a:cubicBezTo>
                    <a:pt x="521" y="60"/>
                    <a:pt x="519" y="58"/>
                    <a:pt x="517" y="59"/>
                  </a:cubicBezTo>
                  <a:cubicBezTo>
                    <a:pt x="518" y="56"/>
                    <a:pt x="518" y="55"/>
                    <a:pt x="515" y="56"/>
                  </a:cubicBezTo>
                  <a:cubicBezTo>
                    <a:pt x="513" y="57"/>
                    <a:pt x="509" y="57"/>
                    <a:pt x="507" y="56"/>
                  </a:cubicBezTo>
                  <a:cubicBezTo>
                    <a:pt x="507" y="57"/>
                    <a:pt x="507" y="57"/>
                    <a:pt x="506" y="57"/>
                  </a:cubicBezTo>
                  <a:cubicBezTo>
                    <a:pt x="507" y="59"/>
                    <a:pt x="510" y="58"/>
                    <a:pt x="511" y="60"/>
                  </a:cubicBezTo>
                  <a:cubicBezTo>
                    <a:pt x="509" y="62"/>
                    <a:pt x="506" y="62"/>
                    <a:pt x="504" y="63"/>
                  </a:cubicBezTo>
                  <a:cubicBezTo>
                    <a:pt x="502" y="65"/>
                    <a:pt x="499" y="65"/>
                    <a:pt x="497" y="67"/>
                  </a:cubicBezTo>
                  <a:cubicBezTo>
                    <a:pt x="494" y="68"/>
                    <a:pt x="492" y="69"/>
                    <a:pt x="489" y="69"/>
                  </a:cubicBezTo>
                  <a:cubicBezTo>
                    <a:pt x="487" y="69"/>
                    <a:pt x="486" y="66"/>
                    <a:pt x="484" y="65"/>
                  </a:cubicBezTo>
                  <a:cubicBezTo>
                    <a:pt x="485" y="65"/>
                    <a:pt x="486" y="65"/>
                    <a:pt x="487" y="65"/>
                  </a:cubicBezTo>
                  <a:cubicBezTo>
                    <a:pt x="483" y="65"/>
                    <a:pt x="480" y="62"/>
                    <a:pt x="477" y="62"/>
                  </a:cubicBezTo>
                  <a:cubicBezTo>
                    <a:pt x="477" y="62"/>
                    <a:pt x="478" y="63"/>
                    <a:pt x="478" y="63"/>
                  </a:cubicBezTo>
                  <a:cubicBezTo>
                    <a:pt x="477" y="63"/>
                    <a:pt x="476" y="63"/>
                    <a:pt x="476" y="63"/>
                  </a:cubicBezTo>
                  <a:cubicBezTo>
                    <a:pt x="475" y="63"/>
                    <a:pt x="471" y="63"/>
                    <a:pt x="474" y="63"/>
                  </a:cubicBezTo>
                  <a:cubicBezTo>
                    <a:pt x="472" y="63"/>
                    <a:pt x="467" y="61"/>
                    <a:pt x="465" y="63"/>
                  </a:cubicBezTo>
                  <a:cubicBezTo>
                    <a:pt x="468" y="64"/>
                    <a:pt x="467" y="63"/>
                    <a:pt x="468" y="62"/>
                  </a:cubicBezTo>
                  <a:cubicBezTo>
                    <a:pt x="470" y="62"/>
                    <a:pt x="472" y="63"/>
                    <a:pt x="474" y="63"/>
                  </a:cubicBezTo>
                  <a:cubicBezTo>
                    <a:pt x="476" y="64"/>
                    <a:pt x="477" y="64"/>
                    <a:pt x="478" y="66"/>
                  </a:cubicBezTo>
                  <a:cubicBezTo>
                    <a:pt x="478" y="67"/>
                    <a:pt x="479" y="69"/>
                    <a:pt x="480" y="69"/>
                  </a:cubicBezTo>
                  <a:cubicBezTo>
                    <a:pt x="483" y="69"/>
                    <a:pt x="486" y="69"/>
                    <a:pt x="489" y="69"/>
                  </a:cubicBezTo>
                  <a:cubicBezTo>
                    <a:pt x="490" y="69"/>
                    <a:pt x="495" y="69"/>
                    <a:pt x="493" y="71"/>
                  </a:cubicBezTo>
                  <a:cubicBezTo>
                    <a:pt x="492" y="73"/>
                    <a:pt x="489" y="74"/>
                    <a:pt x="487" y="75"/>
                  </a:cubicBezTo>
                  <a:cubicBezTo>
                    <a:pt x="484" y="76"/>
                    <a:pt x="482" y="78"/>
                    <a:pt x="479" y="80"/>
                  </a:cubicBezTo>
                  <a:cubicBezTo>
                    <a:pt x="477" y="81"/>
                    <a:pt x="468" y="86"/>
                    <a:pt x="467" y="81"/>
                  </a:cubicBezTo>
                  <a:cubicBezTo>
                    <a:pt x="467" y="82"/>
                    <a:pt x="467" y="83"/>
                    <a:pt x="467" y="83"/>
                  </a:cubicBezTo>
                  <a:cubicBezTo>
                    <a:pt x="466" y="83"/>
                    <a:pt x="464" y="81"/>
                    <a:pt x="464" y="83"/>
                  </a:cubicBezTo>
                  <a:cubicBezTo>
                    <a:pt x="464" y="83"/>
                    <a:pt x="463" y="82"/>
                    <a:pt x="463" y="82"/>
                  </a:cubicBezTo>
                  <a:cubicBezTo>
                    <a:pt x="463" y="81"/>
                    <a:pt x="463" y="81"/>
                    <a:pt x="464" y="80"/>
                  </a:cubicBezTo>
                  <a:cubicBezTo>
                    <a:pt x="463" y="81"/>
                    <a:pt x="462" y="81"/>
                    <a:pt x="461" y="81"/>
                  </a:cubicBezTo>
                  <a:cubicBezTo>
                    <a:pt x="462" y="82"/>
                    <a:pt x="462" y="83"/>
                    <a:pt x="461" y="83"/>
                  </a:cubicBezTo>
                  <a:cubicBezTo>
                    <a:pt x="459" y="82"/>
                    <a:pt x="459" y="85"/>
                    <a:pt x="458" y="85"/>
                  </a:cubicBezTo>
                  <a:cubicBezTo>
                    <a:pt x="457" y="86"/>
                    <a:pt x="456" y="87"/>
                    <a:pt x="455" y="87"/>
                  </a:cubicBezTo>
                  <a:cubicBezTo>
                    <a:pt x="454" y="87"/>
                    <a:pt x="453" y="86"/>
                    <a:pt x="452" y="86"/>
                  </a:cubicBezTo>
                  <a:cubicBezTo>
                    <a:pt x="453" y="89"/>
                    <a:pt x="445" y="86"/>
                    <a:pt x="444" y="85"/>
                  </a:cubicBezTo>
                  <a:cubicBezTo>
                    <a:pt x="441" y="85"/>
                    <a:pt x="432" y="85"/>
                    <a:pt x="431" y="81"/>
                  </a:cubicBezTo>
                  <a:cubicBezTo>
                    <a:pt x="432" y="83"/>
                    <a:pt x="430" y="82"/>
                    <a:pt x="429" y="83"/>
                  </a:cubicBezTo>
                  <a:cubicBezTo>
                    <a:pt x="428" y="84"/>
                    <a:pt x="432" y="86"/>
                    <a:pt x="432" y="83"/>
                  </a:cubicBezTo>
                  <a:cubicBezTo>
                    <a:pt x="434" y="85"/>
                    <a:pt x="438" y="85"/>
                    <a:pt x="440" y="86"/>
                  </a:cubicBezTo>
                  <a:cubicBezTo>
                    <a:pt x="439" y="87"/>
                    <a:pt x="437" y="87"/>
                    <a:pt x="436" y="88"/>
                  </a:cubicBezTo>
                  <a:cubicBezTo>
                    <a:pt x="437" y="87"/>
                    <a:pt x="442" y="85"/>
                    <a:pt x="444" y="86"/>
                  </a:cubicBezTo>
                  <a:cubicBezTo>
                    <a:pt x="444" y="87"/>
                    <a:pt x="444" y="88"/>
                    <a:pt x="445" y="88"/>
                  </a:cubicBezTo>
                  <a:cubicBezTo>
                    <a:pt x="446" y="89"/>
                    <a:pt x="447" y="88"/>
                    <a:pt x="448" y="89"/>
                  </a:cubicBezTo>
                  <a:cubicBezTo>
                    <a:pt x="446" y="89"/>
                    <a:pt x="449" y="90"/>
                    <a:pt x="448" y="91"/>
                  </a:cubicBezTo>
                  <a:cubicBezTo>
                    <a:pt x="447" y="92"/>
                    <a:pt x="447" y="93"/>
                    <a:pt x="446" y="94"/>
                  </a:cubicBezTo>
                  <a:cubicBezTo>
                    <a:pt x="444" y="94"/>
                    <a:pt x="443" y="94"/>
                    <a:pt x="442" y="94"/>
                  </a:cubicBezTo>
                  <a:cubicBezTo>
                    <a:pt x="440" y="95"/>
                    <a:pt x="439" y="96"/>
                    <a:pt x="438" y="95"/>
                  </a:cubicBezTo>
                  <a:cubicBezTo>
                    <a:pt x="435" y="95"/>
                    <a:pt x="434" y="95"/>
                    <a:pt x="432" y="95"/>
                  </a:cubicBezTo>
                  <a:cubicBezTo>
                    <a:pt x="428" y="96"/>
                    <a:pt x="432" y="97"/>
                    <a:pt x="433" y="98"/>
                  </a:cubicBezTo>
                  <a:cubicBezTo>
                    <a:pt x="432" y="98"/>
                    <a:pt x="431" y="99"/>
                    <a:pt x="431" y="98"/>
                  </a:cubicBezTo>
                  <a:cubicBezTo>
                    <a:pt x="430" y="97"/>
                    <a:pt x="429" y="99"/>
                    <a:pt x="428" y="98"/>
                  </a:cubicBezTo>
                  <a:cubicBezTo>
                    <a:pt x="427" y="98"/>
                    <a:pt x="425" y="100"/>
                    <a:pt x="423" y="100"/>
                  </a:cubicBezTo>
                  <a:cubicBezTo>
                    <a:pt x="424" y="101"/>
                    <a:pt x="424" y="101"/>
                    <a:pt x="424" y="101"/>
                  </a:cubicBezTo>
                  <a:cubicBezTo>
                    <a:pt x="424" y="101"/>
                    <a:pt x="424" y="102"/>
                    <a:pt x="423" y="102"/>
                  </a:cubicBezTo>
                  <a:cubicBezTo>
                    <a:pt x="423" y="101"/>
                    <a:pt x="422" y="101"/>
                    <a:pt x="421" y="101"/>
                  </a:cubicBezTo>
                  <a:cubicBezTo>
                    <a:pt x="423" y="101"/>
                    <a:pt x="421" y="102"/>
                    <a:pt x="420" y="102"/>
                  </a:cubicBezTo>
                  <a:cubicBezTo>
                    <a:pt x="419" y="103"/>
                    <a:pt x="418" y="105"/>
                    <a:pt x="416" y="104"/>
                  </a:cubicBezTo>
                  <a:cubicBezTo>
                    <a:pt x="416" y="106"/>
                    <a:pt x="414" y="105"/>
                    <a:pt x="413" y="105"/>
                  </a:cubicBezTo>
                  <a:cubicBezTo>
                    <a:pt x="413" y="106"/>
                    <a:pt x="413" y="106"/>
                    <a:pt x="414" y="106"/>
                  </a:cubicBezTo>
                  <a:cubicBezTo>
                    <a:pt x="413" y="109"/>
                    <a:pt x="404" y="108"/>
                    <a:pt x="406" y="112"/>
                  </a:cubicBezTo>
                  <a:cubicBezTo>
                    <a:pt x="405" y="112"/>
                    <a:pt x="403" y="111"/>
                    <a:pt x="404" y="112"/>
                  </a:cubicBezTo>
                  <a:cubicBezTo>
                    <a:pt x="404" y="112"/>
                    <a:pt x="402" y="114"/>
                    <a:pt x="401" y="114"/>
                  </a:cubicBezTo>
                  <a:cubicBezTo>
                    <a:pt x="399" y="115"/>
                    <a:pt x="395" y="121"/>
                    <a:pt x="392" y="120"/>
                  </a:cubicBezTo>
                  <a:cubicBezTo>
                    <a:pt x="392" y="121"/>
                    <a:pt x="392" y="121"/>
                    <a:pt x="391" y="121"/>
                  </a:cubicBezTo>
                  <a:cubicBezTo>
                    <a:pt x="392" y="122"/>
                    <a:pt x="385" y="128"/>
                    <a:pt x="384" y="129"/>
                  </a:cubicBezTo>
                  <a:cubicBezTo>
                    <a:pt x="383" y="130"/>
                    <a:pt x="383" y="133"/>
                    <a:pt x="382" y="133"/>
                  </a:cubicBezTo>
                  <a:cubicBezTo>
                    <a:pt x="381" y="134"/>
                    <a:pt x="380" y="135"/>
                    <a:pt x="379" y="136"/>
                  </a:cubicBezTo>
                  <a:cubicBezTo>
                    <a:pt x="379" y="136"/>
                    <a:pt x="378" y="136"/>
                    <a:pt x="377" y="136"/>
                  </a:cubicBezTo>
                  <a:cubicBezTo>
                    <a:pt x="378" y="137"/>
                    <a:pt x="378" y="137"/>
                    <a:pt x="379" y="137"/>
                  </a:cubicBezTo>
                  <a:cubicBezTo>
                    <a:pt x="379" y="138"/>
                    <a:pt x="378" y="138"/>
                    <a:pt x="377" y="139"/>
                  </a:cubicBezTo>
                  <a:cubicBezTo>
                    <a:pt x="379" y="137"/>
                    <a:pt x="379" y="141"/>
                    <a:pt x="381" y="140"/>
                  </a:cubicBezTo>
                  <a:cubicBezTo>
                    <a:pt x="380" y="142"/>
                    <a:pt x="378" y="144"/>
                    <a:pt x="376" y="146"/>
                  </a:cubicBezTo>
                  <a:cubicBezTo>
                    <a:pt x="378" y="144"/>
                    <a:pt x="380" y="140"/>
                    <a:pt x="383" y="139"/>
                  </a:cubicBezTo>
                  <a:cubicBezTo>
                    <a:pt x="384" y="139"/>
                    <a:pt x="386" y="139"/>
                    <a:pt x="387" y="140"/>
                  </a:cubicBezTo>
                  <a:cubicBezTo>
                    <a:pt x="388" y="141"/>
                    <a:pt x="391" y="139"/>
                    <a:pt x="389" y="141"/>
                  </a:cubicBezTo>
                  <a:cubicBezTo>
                    <a:pt x="388" y="145"/>
                    <a:pt x="387" y="149"/>
                    <a:pt x="386" y="153"/>
                  </a:cubicBezTo>
                  <a:cubicBezTo>
                    <a:pt x="385" y="157"/>
                    <a:pt x="382" y="159"/>
                    <a:pt x="378" y="160"/>
                  </a:cubicBezTo>
                  <a:cubicBezTo>
                    <a:pt x="381" y="160"/>
                    <a:pt x="383" y="158"/>
                    <a:pt x="385" y="159"/>
                  </a:cubicBezTo>
                  <a:cubicBezTo>
                    <a:pt x="384" y="159"/>
                    <a:pt x="383" y="160"/>
                    <a:pt x="382" y="160"/>
                  </a:cubicBezTo>
                  <a:cubicBezTo>
                    <a:pt x="386" y="160"/>
                    <a:pt x="390" y="158"/>
                    <a:pt x="394" y="157"/>
                  </a:cubicBezTo>
                  <a:cubicBezTo>
                    <a:pt x="399" y="156"/>
                    <a:pt x="402" y="159"/>
                    <a:pt x="407" y="160"/>
                  </a:cubicBezTo>
                  <a:cubicBezTo>
                    <a:pt x="408" y="160"/>
                    <a:pt x="410" y="160"/>
                    <a:pt x="411" y="161"/>
                  </a:cubicBezTo>
                  <a:cubicBezTo>
                    <a:pt x="413" y="161"/>
                    <a:pt x="413" y="162"/>
                    <a:pt x="414" y="163"/>
                  </a:cubicBezTo>
                  <a:cubicBezTo>
                    <a:pt x="416" y="165"/>
                    <a:pt x="419" y="168"/>
                    <a:pt x="417" y="170"/>
                  </a:cubicBezTo>
                  <a:cubicBezTo>
                    <a:pt x="419" y="169"/>
                    <a:pt x="425" y="172"/>
                    <a:pt x="426" y="173"/>
                  </a:cubicBezTo>
                  <a:cubicBezTo>
                    <a:pt x="428" y="173"/>
                    <a:pt x="430" y="174"/>
                    <a:pt x="431" y="175"/>
                  </a:cubicBezTo>
                  <a:cubicBezTo>
                    <a:pt x="432" y="176"/>
                    <a:pt x="432" y="177"/>
                    <a:pt x="434" y="178"/>
                  </a:cubicBezTo>
                  <a:cubicBezTo>
                    <a:pt x="433" y="180"/>
                    <a:pt x="431" y="180"/>
                    <a:pt x="429" y="182"/>
                  </a:cubicBezTo>
                  <a:cubicBezTo>
                    <a:pt x="431" y="181"/>
                    <a:pt x="432" y="180"/>
                    <a:pt x="433" y="179"/>
                  </a:cubicBezTo>
                  <a:cubicBezTo>
                    <a:pt x="435" y="178"/>
                    <a:pt x="437" y="179"/>
                    <a:pt x="438" y="179"/>
                  </a:cubicBezTo>
                  <a:cubicBezTo>
                    <a:pt x="440" y="179"/>
                    <a:pt x="442" y="179"/>
                    <a:pt x="443" y="179"/>
                  </a:cubicBezTo>
                  <a:cubicBezTo>
                    <a:pt x="446" y="178"/>
                    <a:pt x="445" y="179"/>
                    <a:pt x="447" y="180"/>
                  </a:cubicBezTo>
                  <a:cubicBezTo>
                    <a:pt x="446" y="178"/>
                    <a:pt x="448" y="179"/>
                    <a:pt x="449" y="179"/>
                  </a:cubicBezTo>
                  <a:cubicBezTo>
                    <a:pt x="450" y="179"/>
                    <a:pt x="452" y="179"/>
                    <a:pt x="453" y="180"/>
                  </a:cubicBezTo>
                  <a:cubicBezTo>
                    <a:pt x="452" y="181"/>
                    <a:pt x="452" y="181"/>
                    <a:pt x="452" y="181"/>
                  </a:cubicBezTo>
                  <a:cubicBezTo>
                    <a:pt x="453" y="180"/>
                    <a:pt x="455" y="180"/>
                    <a:pt x="455" y="180"/>
                  </a:cubicBezTo>
                  <a:cubicBezTo>
                    <a:pt x="456" y="180"/>
                    <a:pt x="457" y="181"/>
                    <a:pt x="458" y="181"/>
                  </a:cubicBezTo>
                  <a:cubicBezTo>
                    <a:pt x="457" y="182"/>
                    <a:pt x="457" y="184"/>
                    <a:pt x="456" y="185"/>
                  </a:cubicBezTo>
                  <a:cubicBezTo>
                    <a:pt x="454" y="187"/>
                    <a:pt x="452" y="188"/>
                    <a:pt x="451" y="190"/>
                  </a:cubicBezTo>
                  <a:cubicBezTo>
                    <a:pt x="450" y="192"/>
                    <a:pt x="451" y="194"/>
                    <a:pt x="450" y="196"/>
                  </a:cubicBezTo>
                  <a:cubicBezTo>
                    <a:pt x="449" y="197"/>
                    <a:pt x="448" y="199"/>
                    <a:pt x="447" y="201"/>
                  </a:cubicBezTo>
                  <a:cubicBezTo>
                    <a:pt x="446" y="202"/>
                    <a:pt x="444" y="203"/>
                    <a:pt x="443" y="205"/>
                  </a:cubicBezTo>
                  <a:cubicBezTo>
                    <a:pt x="444" y="206"/>
                    <a:pt x="445" y="207"/>
                    <a:pt x="445" y="208"/>
                  </a:cubicBezTo>
                  <a:cubicBezTo>
                    <a:pt x="446" y="209"/>
                    <a:pt x="447" y="212"/>
                    <a:pt x="446" y="212"/>
                  </a:cubicBezTo>
                  <a:cubicBezTo>
                    <a:pt x="444" y="213"/>
                    <a:pt x="443" y="213"/>
                    <a:pt x="442" y="214"/>
                  </a:cubicBezTo>
                  <a:cubicBezTo>
                    <a:pt x="444" y="213"/>
                    <a:pt x="445" y="213"/>
                    <a:pt x="447" y="215"/>
                  </a:cubicBezTo>
                  <a:cubicBezTo>
                    <a:pt x="448" y="216"/>
                    <a:pt x="450" y="217"/>
                    <a:pt x="451" y="219"/>
                  </a:cubicBezTo>
                  <a:cubicBezTo>
                    <a:pt x="452" y="224"/>
                    <a:pt x="446" y="225"/>
                    <a:pt x="443" y="227"/>
                  </a:cubicBezTo>
                  <a:cubicBezTo>
                    <a:pt x="445" y="228"/>
                    <a:pt x="448" y="224"/>
                    <a:pt x="450" y="224"/>
                  </a:cubicBezTo>
                  <a:cubicBezTo>
                    <a:pt x="454" y="224"/>
                    <a:pt x="456" y="228"/>
                    <a:pt x="456" y="231"/>
                  </a:cubicBezTo>
                  <a:cubicBezTo>
                    <a:pt x="457" y="228"/>
                    <a:pt x="454" y="227"/>
                    <a:pt x="456" y="225"/>
                  </a:cubicBezTo>
                  <a:cubicBezTo>
                    <a:pt x="457" y="223"/>
                    <a:pt x="460" y="220"/>
                    <a:pt x="462" y="220"/>
                  </a:cubicBezTo>
                  <a:cubicBezTo>
                    <a:pt x="461" y="222"/>
                    <a:pt x="463" y="221"/>
                    <a:pt x="463" y="223"/>
                  </a:cubicBezTo>
                  <a:cubicBezTo>
                    <a:pt x="463" y="224"/>
                    <a:pt x="463" y="225"/>
                    <a:pt x="463" y="226"/>
                  </a:cubicBezTo>
                  <a:cubicBezTo>
                    <a:pt x="463" y="224"/>
                    <a:pt x="465" y="222"/>
                    <a:pt x="467" y="222"/>
                  </a:cubicBezTo>
                  <a:cubicBezTo>
                    <a:pt x="465" y="222"/>
                    <a:pt x="467" y="221"/>
                    <a:pt x="465" y="219"/>
                  </a:cubicBezTo>
                  <a:cubicBezTo>
                    <a:pt x="466" y="219"/>
                    <a:pt x="468" y="218"/>
                    <a:pt x="468" y="218"/>
                  </a:cubicBezTo>
                  <a:cubicBezTo>
                    <a:pt x="467" y="217"/>
                    <a:pt x="468" y="217"/>
                    <a:pt x="469" y="217"/>
                  </a:cubicBezTo>
                  <a:cubicBezTo>
                    <a:pt x="470" y="216"/>
                    <a:pt x="472" y="213"/>
                    <a:pt x="473" y="213"/>
                  </a:cubicBezTo>
                  <a:cubicBezTo>
                    <a:pt x="472" y="213"/>
                    <a:pt x="474" y="212"/>
                    <a:pt x="474" y="211"/>
                  </a:cubicBezTo>
                  <a:cubicBezTo>
                    <a:pt x="474" y="211"/>
                    <a:pt x="474" y="210"/>
                    <a:pt x="473" y="210"/>
                  </a:cubicBezTo>
                  <a:cubicBezTo>
                    <a:pt x="474" y="209"/>
                    <a:pt x="474" y="208"/>
                    <a:pt x="473" y="207"/>
                  </a:cubicBezTo>
                  <a:cubicBezTo>
                    <a:pt x="474" y="207"/>
                    <a:pt x="475" y="207"/>
                    <a:pt x="475" y="206"/>
                  </a:cubicBezTo>
                  <a:cubicBezTo>
                    <a:pt x="474" y="206"/>
                    <a:pt x="474" y="206"/>
                    <a:pt x="475" y="205"/>
                  </a:cubicBezTo>
                  <a:cubicBezTo>
                    <a:pt x="474" y="204"/>
                    <a:pt x="474" y="204"/>
                    <a:pt x="474" y="204"/>
                  </a:cubicBezTo>
                  <a:cubicBezTo>
                    <a:pt x="474" y="203"/>
                    <a:pt x="476" y="201"/>
                    <a:pt x="476" y="200"/>
                  </a:cubicBezTo>
                  <a:cubicBezTo>
                    <a:pt x="475" y="199"/>
                    <a:pt x="479" y="197"/>
                    <a:pt x="476" y="198"/>
                  </a:cubicBezTo>
                  <a:cubicBezTo>
                    <a:pt x="477" y="197"/>
                    <a:pt x="478" y="197"/>
                    <a:pt x="476" y="197"/>
                  </a:cubicBezTo>
                  <a:cubicBezTo>
                    <a:pt x="478" y="196"/>
                    <a:pt x="478" y="195"/>
                    <a:pt x="479" y="195"/>
                  </a:cubicBezTo>
                  <a:cubicBezTo>
                    <a:pt x="478" y="195"/>
                    <a:pt x="479" y="194"/>
                    <a:pt x="479" y="193"/>
                  </a:cubicBezTo>
                  <a:cubicBezTo>
                    <a:pt x="479" y="193"/>
                    <a:pt x="478" y="192"/>
                    <a:pt x="480" y="192"/>
                  </a:cubicBezTo>
                  <a:cubicBezTo>
                    <a:pt x="479" y="192"/>
                    <a:pt x="478" y="191"/>
                    <a:pt x="477" y="191"/>
                  </a:cubicBezTo>
                  <a:cubicBezTo>
                    <a:pt x="479" y="191"/>
                    <a:pt x="477" y="190"/>
                    <a:pt x="478" y="188"/>
                  </a:cubicBezTo>
                  <a:cubicBezTo>
                    <a:pt x="478" y="188"/>
                    <a:pt x="479" y="186"/>
                    <a:pt x="478" y="186"/>
                  </a:cubicBezTo>
                  <a:cubicBezTo>
                    <a:pt x="479" y="184"/>
                    <a:pt x="482" y="184"/>
                    <a:pt x="484" y="184"/>
                  </a:cubicBezTo>
                  <a:cubicBezTo>
                    <a:pt x="488" y="183"/>
                    <a:pt x="491" y="182"/>
                    <a:pt x="495" y="180"/>
                  </a:cubicBezTo>
                  <a:cubicBezTo>
                    <a:pt x="501" y="178"/>
                    <a:pt x="508" y="174"/>
                    <a:pt x="513" y="170"/>
                  </a:cubicBezTo>
                  <a:cubicBezTo>
                    <a:pt x="518" y="166"/>
                    <a:pt x="523" y="159"/>
                    <a:pt x="523" y="153"/>
                  </a:cubicBezTo>
                  <a:cubicBezTo>
                    <a:pt x="523" y="150"/>
                    <a:pt x="522" y="147"/>
                    <a:pt x="520" y="145"/>
                  </a:cubicBezTo>
                  <a:cubicBezTo>
                    <a:pt x="519" y="145"/>
                    <a:pt x="518" y="145"/>
                    <a:pt x="518" y="143"/>
                  </a:cubicBezTo>
                  <a:cubicBezTo>
                    <a:pt x="517" y="143"/>
                    <a:pt x="516" y="141"/>
                    <a:pt x="515" y="141"/>
                  </a:cubicBezTo>
                  <a:cubicBezTo>
                    <a:pt x="517" y="139"/>
                    <a:pt x="516" y="138"/>
                    <a:pt x="519" y="138"/>
                  </a:cubicBezTo>
                  <a:cubicBezTo>
                    <a:pt x="522" y="136"/>
                    <a:pt x="524" y="133"/>
                    <a:pt x="527" y="133"/>
                  </a:cubicBezTo>
                  <a:cubicBezTo>
                    <a:pt x="525" y="133"/>
                    <a:pt x="529" y="130"/>
                    <a:pt x="529" y="129"/>
                  </a:cubicBezTo>
                  <a:cubicBezTo>
                    <a:pt x="529" y="129"/>
                    <a:pt x="530" y="130"/>
                    <a:pt x="531" y="130"/>
                  </a:cubicBezTo>
                  <a:cubicBezTo>
                    <a:pt x="531" y="129"/>
                    <a:pt x="532" y="128"/>
                    <a:pt x="533" y="128"/>
                  </a:cubicBezTo>
                  <a:cubicBezTo>
                    <a:pt x="534" y="128"/>
                    <a:pt x="534" y="126"/>
                    <a:pt x="535" y="126"/>
                  </a:cubicBezTo>
                  <a:cubicBezTo>
                    <a:pt x="535" y="125"/>
                    <a:pt x="534" y="125"/>
                    <a:pt x="533" y="126"/>
                  </a:cubicBezTo>
                  <a:cubicBezTo>
                    <a:pt x="534" y="125"/>
                    <a:pt x="534" y="125"/>
                    <a:pt x="535" y="124"/>
                  </a:cubicBezTo>
                  <a:cubicBezTo>
                    <a:pt x="535" y="123"/>
                    <a:pt x="534" y="122"/>
                    <a:pt x="534" y="121"/>
                  </a:cubicBezTo>
                  <a:cubicBezTo>
                    <a:pt x="535" y="121"/>
                    <a:pt x="536" y="120"/>
                    <a:pt x="537" y="120"/>
                  </a:cubicBezTo>
                  <a:cubicBezTo>
                    <a:pt x="536" y="120"/>
                    <a:pt x="536" y="120"/>
                    <a:pt x="535" y="119"/>
                  </a:cubicBezTo>
                  <a:cubicBezTo>
                    <a:pt x="536" y="118"/>
                    <a:pt x="537" y="118"/>
                    <a:pt x="538" y="117"/>
                  </a:cubicBezTo>
                  <a:cubicBezTo>
                    <a:pt x="537" y="117"/>
                    <a:pt x="533" y="118"/>
                    <a:pt x="536" y="117"/>
                  </a:cubicBezTo>
                  <a:cubicBezTo>
                    <a:pt x="535" y="117"/>
                    <a:pt x="534" y="117"/>
                    <a:pt x="534" y="117"/>
                  </a:cubicBezTo>
                  <a:cubicBezTo>
                    <a:pt x="535" y="115"/>
                    <a:pt x="538" y="115"/>
                    <a:pt x="540" y="113"/>
                  </a:cubicBezTo>
                  <a:cubicBezTo>
                    <a:pt x="541" y="112"/>
                    <a:pt x="543" y="109"/>
                    <a:pt x="544" y="109"/>
                  </a:cubicBezTo>
                  <a:cubicBezTo>
                    <a:pt x="542" y="108"/>
                    <a:pt x="541" y="106"/>
                    <a:pt x="542" y="104"/>
                  </a:cubicBezTo>
                  <a:cubicBezTo>
                    <a:pt x="544" y="102"/>
                    <a:pt x="545" y="101"/>
                    <a:pt x="548" y="100"/>
                  </a:cubicBezTo>
                  <a:cubicBezTo>
                    <a:pt x="550" y="99"/>
                    <a:pt x="552" y="98"/>
                    <a:pt x="555" y="98"/>
                  </a:cubicBezTo>
                  <a:cubicBezTo>
                    <a:pt x="558" y="99"/>
                    <a:pt x="561" y="101"/>
                    <a:pt x="565" y="101"/>
                  </a:cubicBezTo>
                  <a:cubicBezTo>
                    <a:pt x="564" y="102"/>
                    <a:pt x="563" y="102"/>
                    <a:pt x="562" y="102"/>
                  </a:cubicBezTo>
                  <a:cubicBezTo>
                    <a:pt x="566" y="101"/>
                    <a:pt x="569" y="100"/>
                    <a:pt x="572" y="103"/>
                  </a:cubicBezTo>
                  <a:cubicBezTo>
                    <a:pt x="571" y="101"/>
                    <a:pt x="578" y="101"/>
                    <a:pt x="579" y="100"/>
                  </a:cubicBezTo>
                  <a:cubicBezTo>
                    <a:pt x="581" y="99"/>
                    <a:pt x="582" y="100"/>
                    <a:pt x="584" y="101"/>
                  </a:cubicBezTo>
                  <a:cubicBezTo>
                    <a:pt x="586" y="101"/>
                    <a:pt x="586" y="104"/>
                    <a:pt x="588" y="103"/>
                  </a:cubicBezTo>
                  <a:cubicBezTo>
                    <a:pt x="588" y="104"/>
                    <a:pt x="586" y="105"/>
                    <a:pt x="585" y="106"/>
                  </a:cubicBezTo>
                  <a:cubicBezTo>
                    <a:pt x="588" y="105"/>
                    <a:pt x="588" y="105"/>
                    <a:pt x="590" y="106"/>
                  </a:cubicBezTo>
                  <a:cubicBezTo>
                    <a:pt x="590" y="107"/>
                    <a:pt x="590" y="107"/>
                    <a:pt x="590" y="107"/>
                  </a:cubicBezTo>
                  <a:cubicBezTo>
                    <a:pt x="592" y="107"/>
                    <a:pt x="590" y="109"/>
                    <a:pt x="588" y="108"/>
                  </a:cubicBezTo>
                  <a:cubicBezTo>
                    <a:pt x="590" y="109"/>
                    <a:pt x="593" y="106"/>
                    <a:pt x="594" y="109"/>
                  </a:cubicBezTo>
                  <a:cubicBezTo>
                    <a:pt x="593" y="109"/>
                    <a:pt x="591" y="110"/>
                    <a:pt x="590" y="110"/>
                  </a:cubicBezTo>
                  <a:cubicBezTo>
                    <a:pt x="591" y="111"/>
                    <a:pt x="592" y="111"/>
                    <a:pt x="592" y="111"/>
                  </a:cubicBezTo>
                  <a:cubicBezTo>
                    <a:pt x="592" y="111"/>
                    <a:pt x="591" y="111"/>
                    <a:pt x="590" y="111"/>
                  </a:cubicBezTo>
                  <a:cubicBezTo>
                    <a:pt x="590" y="112"/>
                    <a:pt x="591" y="114"/>
                    <a:pt x="592" y="113"/>
                  </a:cubicBezTo>
                  <a:cubicBezTo>
                    <a:pt x="592" y="114"/>
                    <a:pt x="593" y="113"/>
                    <a:pt x="595" y="114"/>
                  </a:cubicBezTo>
                  <a:cubicBezTo>
                    <a:pt x="596" y="114"/>
                    <a:pt x="597" y="114"/>
                    <a:pt x="598" y="115"/>
                  </a:cubicBezTo>
                  <a:cubicBezTo>
                    <a:pt x="598" y="115"/>
                    <a:pt x="605" y="114"/>
                    <a:pt x="601" y="116"/>
                  </a:cubicBezTo>
                  <a:cubicBezTo>
                    <a:pt x="603" y="117"/>
                    <a:pt x="605" y="116"/>
                    <a:pt x="606" y="115"/>
                  </a:cubicBezTo>
                  <a:cubicBezTo>
                    <a:pt x="607" y="113"/>
                    <a:pt x="608" y="116"/>
                    <a:pt x="607" y="117"/>
                  </a:cubicBezTo>
                  <a:cubicBezTo>
                    <a:pt x="607" y="118"/>
                    <a:pt x="605" y="118"/>
                    <a:pt x="604" y="118"/>
                  </a:cubicBezTo>
                  <a:cubicBezTo>
                    <a:pt x="601" y="120"/>
                    <a:pt x="602" y="126"/>
                    <a:pt x="598" y="126"/>
                  </a:cubicBezTo>
                  <a:cubicBezTo>
                    <a:pt x="599" y="126"/>
                    <a:pt x="594" y="126"/>
                    <a:pt x="594" y="126"/>
                  </a:cubicBezTo>
                  <a:cubicBezTo>
                    <a:pt x="592" y="126"/>
                    <a:pt x="590" y="125"/>
                    <a:pt x="588" y="125"/>
                  </a:cubicBezTo>
                  <a:cubicBezTo>
                    <a:pt x="591" y="126"/>
                    <a:pt x="592" y="126"/>
                    <a:pt x="594" y="126"/>
                  </a:cubicBezTo>
                  <a:cubicBezTo>
                    <a:pt x="595" y="126"/>
                    <a:pt x="598" y="126"/>
                    <a:pt x="599" y="127"/>
                  </a:cubicBezTo>
                  <a:cubicBezTo>
                    <a:pt x="599" y="128"/>
                    <a:pt x="598" y="130"/>
                    <a:pt x="598" y="130"/>
                  </a:cubicBezTo>
                  <a:cubicBezTo>
                    <a:pt x="597" y="131"/>
                    <a:pt x="596" y="131"/>
                    <a:pt x="596" y="132"/>
                  </a:cubicBezTo>
                  <a:cubicBezTo>
                    <a:pt x="596" y="132"/>
                    <a:pt x="596" y="133"/>
                    <a:pt x="595" y="133"/>
                  </a:cubicBezTo>
                  <a:cubicBezTo>
                    <a:pt x="596" y="133"/>
                    <a:pt x="599" y="133"/>
                    <a:pt x="598" y="135"/>
                  </a:cubicBezTo>
                  <a:cubicBezTo>
                    <a:pt x="597" y="134"/>
                    <a:pt x="596" y="135"/>
                    <a:pt x="595" y="135"/>
                  </a:cubicBezTo>
                  <a:cubicBezTo>
                    <a:pt x="598" y="136"/>
                    <a:pt x="593" y="139"/>
                    <a:pt x="592" y="139"/>
                  </a:cubicBezTo>
                  <a:cubicBezTo>
                    <a:pt x="592" y="138"/>
                    <a:pt x="593" y="137"/>
                    <a:pt x="592" y="137"/>
                  </a:cubicBezTo>
                  <a:cubicBezTo>
                    <a:pt x="592" y="139"/>
                    <a:pt x="589" y="140"/>
                    <a:pt x="587" y="139"/>
                  </a:cubicBezTo>
                  <a:cubicBezTo>
                    <a:pt x="588" y="140"/>
                    <a:pt x="589" y="141"/>
                    <a:pt x="590" y="140"/>
                  </a:cubicBezTo>
                  <a:cubicBezTo>
                    <a:pt x="589" y="141"/>
                    <a:pt x="589" y="141"/>
                    <a:pt x="589" y="141"/>
                  </a:cubicBezTo>
                  <a:cubicBezTo>
                    <a:pt x="592" y="141"/>
                    <a:pt x="594" y="138"/>
                    <a:pt x="597" y="138"/>
                  </a:cubicBezTo>
                  <a:cubicBezTo>
                    <a:pt x="601" y="138"/>
                    <a:pt x="602" y="138"/>
                    <a:pt x="602" y="142"/>
                  </a:cubicBezTo>
                  <a:cubicBezTo>
                    <a:pt x="601" y="148"/>
                    <a:pt x="592" y="148"/>
                    <a:pt x="588" y="151"/>
                  </a:cubicBezTo>
                  <a:cubicBezTo>
                    <a:pt x="591" y="150"/>
                    <a:pt x="593" y="149"/>
                    <a:pt x="596" y="148"/>
                  </a:cubicBezTo>
                  <a:cubicBezTo>
                    <a:pt x="599" y="148"/>
                    <a:pt x="600" y="146"/>
                    <a:pt x="602" y="144"/>
                  </a:cubicBezTo>
                  <a:cubicBezTo>
                    <a:pt x="602" y="143"/>
                    <a:pt x="606" y="140"/>
                    <a:pt x="605" y="143"/>
                  </a:cubicBezTo>
                  <a:cubicBezTo>
                    <a:pt x="605" y="145"/>
                    <a:pt x="602" y="146"/>
                    <a:pt x="601" y="147"/>
                  </a:cubicBezTo>
                  <a:cubicBezTo>
                    <a:pt x="603" y="146"/>
                    <a:pt x="604" y="145"/>
                    <a:pt x="606" y="143"/>
                  </a:cubicBezTo>
                  <a:cubicBezTo>
                    <a:pt x="607" y="145"/>
                    <a:pt x="604" y="147"/>
                    <a:pt x="603" y="149"/>
                  </a:cubicBezTo>
                  <a:cubicBezTo>
                    <a:pt x="605" y="147"/>
                    <a:pt x="607" y="145"/>
                    <a:pt x="610" y="144"/>
                  </a:cubicBezTo>
                  <a:cubicBezTo>
                    <a:pt x="611" y="144"/>
                    <a:pt x="612" y="143"/>
                    <a:pt x="614" y="143"/>
                  </a:cubicBezTo>
                  <a:cubicBezTo>
                    <a:pt x="615" y="142"/>
                    <a:pt x="616" y="143"/>
                    <a:pt x="617" y="142"/>
                  </a:cubicBezTo>
                  <a:cubicBezTo>
                    <a:pt x="617" y="141"/>
                    <a:pt x="619" y="139"/>
                    <a:pt x="620" y="139"/>
                  </a:cubicBezTo>
                  <a:cubicBezTo>
                    <a:pt x="624" y="139"/>
                    <a:pt x="621" y="143"/>
                    <a:pt x="620" y="145"/>
                  </a:cubicBezTo>
                  <a:cubicBezTo>
                    <a:pt x="621" y="144"/>
                    <a:pt x="623" y="142"/>
                    <a:pt x="623" y="141"/>
                  </a:cubicBezTo>
                  <a:cubicBezTo>
                    <a:pt x="623" y="140"/>
                    <a:pt x="622" y="140"/>
                    <a:pt x="623" y="139"/>
                  </a:cubicBezTo>
                  <a:cubicBezTo>
                    <a:pt x="623" y="138"/>
                    <a:pt x="625" y="139"/>
                    <a:pt x="625" y="139"/>
                  </a:cubicBezTo>
                  <a:cubicBezTo>
                    <a:pt x="623" y="138"/>
                    <a:pt x="627" y="137"/>
                    <a:pt x="627" y="137"/>
                  </a:cubicBezTo>
                  <a:cubicBezTo>
                    <a:pt x="628" y="137"/>
                    <a:pt x="629" y="136"/>
                    <a:pt x="630" y="137"/>
                  </a:cubicBezTo>
                  <a:cubicBezTo>
                    <a:pt x="629" y="136"/>
                    <a:pt x="627" y="136"/>
                    <a:pt x="628" y="134"/>
                  </a:cubicBezTo>
                  <a:cubicBezTo>
                    <a:pt x="629" y="135"/>
                    <a:pt x="630" y="135"/>
                    <a:pt x="630" y="133"/>
                  </a:cubicBezTo>
                  <a:cubicBezTo>
                    <a:pt x="631" y="134"/>
                    <a:pt x="632" y="132"/>
                    <a:pt x="631" y="132"/>
                  </a:cubicBezTo>
                  <a:cubicBezTo>
                    <a:pt x="632" y="132"/>
                    <a:pt x="634" y="132"/>
                    <a:pt x="635" y="133"/>
                  </a:cubicBezTo>
                  <a:cubicBezTo>
                    <a:pt x="635" y="132"/>
                    <a:pt x="632" y="131"/>
                    <a:pt x="633" y="130"/>
                  </a:cubicBezTo>
                  <a:cubicBezTo>
                    <a:pt x="633" y="127"/>
                    <a:pt x="636" y="129"/>
                    <a:pt x="638" y="129"/>
                  </a:cubicBezTo>
                  <a:cubicBezTo>
                    <a:pt x="635" y="128"/>
                    <a:pt x="638" y="126"/>
                    <a:pt x="639" y="125"/>
                  </a:cubicBezTo>
                  <a:cubicBezTo>
                    <a:pt x="640" y="124"/>
                    <a:pt x="643" y="121"/>
                    <a:pt x="645" y="123"/>
                  </a:cubicBezTo>
                  <a:cubicBezTo>
                    <a:pt x="644" y="123"/>
                    <a:pt x="643" y="123"/>
                    <a:pt x="643" y="123"/>
                  </a:cubicBezTo>
                  <a:cubicBezTo>
                    <a:pt x="643" y="123"/>
                    <a:pt x="646" y="123"/>
                    <a:pt x="644" y="124"/>
                  </a:cubicBezTo>
                  <a:cubicBezTo>
                    <a:pt x="646" y="124"/>
                    <a:pt x="641" y="126"/>
                    <a:pt x="641" y="126"/>
                  </a:cubicBezTo>
                  <a:cubicBezTo>
                    <a:pt x="642" y="126"/>
                    <a:pt x="643" y="125"/>
                    <a:pt x="644" y="125"/>
                  </a:cubicBezTo>
                  <a:cubicBezTo>
                    <a:pt x="643" y="126"/>
                    <a:pt x="643" y="126"/>
                    <a:pt x="643" y="127"/>
                  </a:cubicBezTo>
                  <a:cubicBezTo>
                    <a:pt x="644" y="127"/>
                    <a:pt x="645" y="126"/>
                    <a:pt x="646" y="126"/>
                  </a:cubicBezTo>
                  <a:cubicBezTo>
                    <a:pt x="645" y="126"/>
                    <a:pt x="643" y="130"/>
                    <a:pt x="645" y="130"/>
                  </a:cubicBezTo>
                  <a:cubicBezTo>
                    <a:pt x="644" y="131"/>
                    <a:pt x="644" y="131"/>
                    <a:pt x="644" y="131"/>
                  </a:cubicBezTo>
                  <a:cubicBezTo>
                    <a:pt x="646" y="130"/>
                    <a:pt x="646" y="130"/>
                    <a:pt x="645" y="131"/>
                  </a:cubicBezTo>
                  <a:cubicBezTo>
                    <a:pt x="646" y="131"/>
                    <a:pt x="646" y="131"/>
                    <a:pt x="647" y="131"/>
                  </a:cubicBezTo>
                  <a:cubicBezTo>
                    <a:pt x="646" y="132"/>
                    <a:pt x="645" y="132"/>
                    <a:pt x="644" y="132"/>
                  </a:cubicBezTo>
                  <a:cubicBezTo>
                    <a:pt x="645" y="133"/>
                    <a:pt x="646" y="133"/>
                    <a:pt x="645" y="134"/>
                  </a:cubicBezTo>
                  <a:cubicBezTo>
                    <a:pt x="646" y="133"/>
                    <a:pt x="646" y="133"/>
                    <a:pt x="647" y="133"/>
                  </a:cubicBezTo>
                  <a:cubicBezTo>
                    <a:pt x="647" y="134"/>
                    <a:pt x="647" y="135"/>
                    <a:pt x="646" y="135"/>
                  </a:cubicBezTo>
                  <a:cubicBezTo>
                    <a:pt x="647" y="135"/>
                    <a:pt x="647" y="134"/>
                    <a:pt x="648" y="134"/>
                  </a:cubicBezTo>
                  <a:cubicBezTo>
                    <a:pt x="646" y="136"/>
                    <a:pt x="645" y="136"/>
                    <a:pt x="642" y="136"/>
                  </a:cubicBezTo>
                  <a:cubicBezTo>
                    <a:pt x="642" y="137"/>
                    <a:pt x="642" y="137"/>
                    <a:pt x="642" y="137"/>
                  </a:cubicBezTo>
                  <a:cubicBezTo>
                    <a:pt x="644" y="136"/>
                    <a:pt x="647" y="136"/>
                    <a:pt x="649" y="136"/>
                  </a:cubicBezTo>
                  <a:cubicBezTo>
                    <a:pt x="648" y="137"/>
                    <a:pt x="648" y="137"/>
                    <a:pt x="647" y="138"/>
                  </a:cubicBezTo>
                  <a:cubicBezTo>
                    <a:pt x="649" y="136"/>
                    <a:pt x="647" y="139"/>
                    <a:pt x="646" y="139"/>
                  </a:cubicBezTo>
                  <a:cubicBezTo>
                    <a:pt x="647" y="139"/>
                    <a:pt x="648" y="138"/>
                    <a:pt x="649" y="138"/>
                  </a:cubicBezTo>
                  <a:cubicBezTo>
                    <a:pt x="650" y="139"/>
                    <a:pt x="649" y="140"/>
                    <a:pt x="649" y="140"/>
                  </a:cubicBezTo>
                  <a:cubicBezTo>
                    <a:pt x="649" y="142"/>
                    <a:pt x="644" y="142"/>
                    <a:pt x="643" y="143"/>
                  </a:cubicBezTo>
                  <a:cubicBezTo>
                    <a:pt x="645" y="143"/>
                    <a:pt x="643" y="144"/>
                    <a:pt x="642" y="144"/>
                  </a:cubicBezTo>
                  <a:cubicBezTo>
                    <a:pt x="642" y="144"/>
                    <a:pt x="648" y="142"/>
                    <a:pt x="645" y="144"/>
                  </a:cubicBezTo>
                  <a:cubicBezTo>
                    <a:pt x="647" y="143"/>
                    <a:pt x="649" y="143"/>
                    <a:pt x="650" y="143"/>
                  </a:cubicBezTo>
                  <a:cubicBezTo>
                    <a:pt x="649" y="144"/>
                    <a:pt x="649" y="145"/>
                    <a:pt x="647" y="145"/>
                  </a:cubicBezTo>
                  <a:cubicBezTo>
                    <a:pt x="650" y="145"/>
                    <a:pt x="646" y="146"/>
                    <a:pt x="646" y="147"/>
                  </a:cubicBezTo>
                  <a:cubicBezTo>
                    <a:pt x="644" y="147"/>
                    <a:pt x="643" y="147"/>
                    <a:pt x="642" y="148"/>
                  </a:cubicBezTo>
                  <a:cubicBezTo>
                    <a:pt x="643" y="149"/>
                    <a:pt x="645" y="147"/>
                    <a:pt x="646" y="147"/>
                  </a:cubicBezTo>
                  <a:cubicBezTo>
                    <a:pt x="647" y="146"/>
                    <a:pt x="649" y="146"/>
                    <a:pt x="650" y="146"/>
                  </a:cubicBezTo>
                  <a:cubicBezTo>
                    <a:pt x="649" y="147"/>
                    <a:pt x="649" y="147"/>
                    <a:pt x="649" y="147"/>
                  </a:cubicBezTo>
                  <a:cubicBezTo>
                    <a:pt x="650" y="147"/>
                    <a:pt x="650" y="147"/>
                    <a:pt x="650" y="148"/>
                  </a:cubicBezTo>
                  <a:cubicBezTo>
                    <a:pt x="649" y="148"/>
                    <a:pt x="648" y="148"/>
                    <a:pt x="647" y="149"/>
                  </a:cubicBezTo>
                  <a:cubicBezTo>
                    <a:pt x="648" y="148"/>
                    <a:pt x="650" y="148"/>
                    <a:pt x="649" y="150"/>
                  </a:cubicBezTo>
                  <a:cubicBezTo>
                    <a:pt x="649" y="148"/>
                    <a:pt x="650" y="149"/>
                    <a:pt x="652" y="148"/>
                  </a:cubicBezTo>
                  <a:cubicBezTo>
                    <a:pt x="652" y="149"/>
                    <a:pt x="651" y="150"/>
                    <a:pt x="651" y="150"/>
                  </a:cubicBezTo>
                  <a:cubicBezTo>
                    <a:pt x="651" y="151"/>
                    <a:pt x="652" y="151"/>
                    <a:pt x="651" y="152"/>
                  </a:cubicBezTo>
                  <a:cubicBezTo>
                    <a:pt x="651" y="153"/>
                    <a:pt x="647" y="154"/>
                    <a:pt x="646" y="154"/>
                  </a:cubicBezTo>
                  <a:cubicBezTo>
                    <a:pt x="647" y="154"/>
                    <a:pt x="653" y="155"/>
                    <a:pt x="649" y="157"/>
                  </a:cubicBezTo>
                  <a:cubicBezTo>
                    <a:pt x="650" y="157"/>
                    <a:pt x="652" y="157"/>
                    <a:pt x="652" y="158"/>
                  </a:cubicBezTo>
                  <a:cubicBezTo>
                    <a:pt x="653" y="158"/>
                    <a:pt x="654" y="160"/>
                    <a:pt x="653" y="160"/>
                  </a:cubicBezTo>
                  <a:cubicBezTo>
                    <a:pt x="651" y="159"/>
                    <a:pt x="647" y="161"/>
                    <a:pt x="647" y="163"/>
                  </a:cubicBezTo>
                  <a:cubicBezTo>
                    <a:pt x="648" y="162"/>
                    <a:pt x="648" y="162"/>
                    <a:pt x="648" y="162"/>
                  </a:cubicBezTo>
                  <a:cubicBezTo>
                    <a:pt x="649" y="164"/>
                    <a:pt x="644" y="162"/>
                    <a:pt x="643" y="162"/>
                  </a:cubicBezTo>
                  <a:cubicBezTo>
                    <a:pt x="644" y="161"/>
                    <a:pt x="645" y="161"/>
                    <a:pt x="646" y="161"/>
                  </a:cubicBezTo>
                  <a:cubicBezTo>
                    <a:pt x="644" y="161"/>
                    <a:pt x="643" y="161"/>
                    <a:pt x="642" y="161"/>
                  </a:cubicBezTo>
                  <a:cubicBezTo>
                    <a:pt x="642" y="163"/>
                    <a:pt x="644" y="163"/>
                    <a:pt x="646" y="163"/>
                  </a:cubicBezTo>
                  <a:cubicBezTo>
                    <a:pt x="645" y="164"/>
                    <a:pt x="644" y="164"/>
                    <a:pt x="643" y="164"/>
                  </a:cubicBezTo>
                  <a:cubicBezTo>
                    <a:pt x="645" y="164"/>
                    <a:pt x="646" y="164"/>
                    <a:pt x="647" y="164"/>
                  </a:cubicBezTo>
                  <a:cubicBezTo>
                    <a:pt x="647" y="166"/>
                    <a:pt x="644" y="165"/>
                    <a:pt x="643" y="165"/>
                  </a:cubicBezTo>
                  <a:cubicBezTo>
                    <a:pt x="644" y="166"/>
                    <a:pt x="648" y="167"/>
                    <a:pt x="645" y="167"/>
                  </a:cubicBezTo>
                  <a:cubicBezTo>
                    <a:pt x="648" y="168"/>
                    <a:pt x="643" y="167"/>
                    <a:pt x="643" y="167"/>
                  </a:cubicBezTo>
                  <a:cubicBezTo>
                    <a:pt x="644" y="169"/>
                    <a:pt x="647" y="168"/>
                    <a:pt x="649" y="168"/>
                  </a:cubicBezTo>
                  <a:cubicBezTo>
                    <a:pt x="648" y="169"/>
                    <a:pt x="646" y="171"/>
                    <a:pt x="648" y="170"/>
                  </a:cubicBezTo>
                  <a:cubicBezTo>
                    <a:pt x="646" y="170"/>
                    <a:pt x="649" y="171"/>
                    <a:pt x="649" y="171"/>
                  </a:cubicBezTo>
                  <a:cubicBezTo>
                    <a:pt x="648" y="172"/>
                    <a:pt x="648" y="172"/>
                    <a:pt x="648" y="172"/>
                  </a:cubicBezTo>
                  <a:cubicBezTo>
                    <a:pt x="649" y="172"/>
                    <a:pt x="650" y="172"/>
                    <a:pt x="651" y="172"/>
                  </a:cubicBezTo>
                  <a:cubicBezTo>
                    <a:pt x="652" y="172"/>
                    <a:pt x="651" y="173"/>
                    <a:pt x="650" y="173"/>
                  </a:cubicBezTo>
                  <a:cubicBezTo>
                    <a:pt x="651" y="174"/>
                    <a:pt x="652" y="173"/>
                    <a:pt x="653" y="172"/>
                  </a:cubicBezTo>
                  <a:cubicBezTo>
                    <a:pt x="653" y="173"/>
                    <a:pt x="653" y="174"/>
                    <a:pt x="652" y="175"/>
                  </a:cubicBezTo>
                  <a:cubicBezTo>
                    <a:pt x="653" y="174"/>
                    <a:pt x="654" y="173"/>
                    <a:pt x="655" y="173"/>
                  </a:cubicBezTo>
                  <a:cubicBezTo>
                    <a:pt x="655" y="173"/>
                    <a:pt x="653" y="174"/>
                    <a:pt x="654" y="175"/>
                  </a:cubicBezTo>
                  <a:cubicBezTo>
                    <a:pt x="654" y="176"/>
                    <a:pt x="654" y="177"/>
                    <a:pt x="653" y="177"/>
                  </a:cubicBezTo>
                  <a:cubicBezTo>
                    <a:pt x="653" y="177"/>
                    <a:pt x="654" y="176"/>
                    <a:pt x="655" y="176"/>
                  </a:cubicBezTo>
                  <a:cubicBezTo>
                    <a:pt x="654" y="178"/>
                    <a:pt x="651" y="178"/>
                    <a:pt x="650" y="180"/>
                  </a:cubicBezTo>
                  <a:cubicBezTo>
                    <a:pt x="651" y="179"/>
                    <a:pt x="652" y="179"/>
                    <a:pt x="652" y="179"/>
                  </a:cubicBezTo>
                  <a:cubicBezTo>
                    <a:pt x="651" y="180"/>
                    <a:pt x="649" y="181"/>
                    <a:pt x="648" y="182"/>
                  </a:cubicBezTo>
                  <a:cubicBezTo>
                    <a:pt x="650" y="181"/>
                    <a:pt x="652" y="178"/>
                    <a:pt x="655" y="179"/>
                  </a:cubicBezTo>
                  <a:cubicBezTo>
                    <a:pt x="654" y="180"/>
                    <a:pt x="653" y="181"/>
                    <a:pt x="652" y="182"/>
                  </a:cubicBezTo>
                  <a:cubicBezTo>
                    <a:pt x="654" y="181"/>
                    <a:pt x="656" y="179"/>
                    <a:pt x="658" y="178"/>
                  </a:cubicBezTo>
                  <a:cubicBezTo>
                    <a:pt x="658" y="179"/>
                    <a:pt x="657" y="180"/>
                    <a:pt x="656" y="180"/>
                  </a:cubicBezTo>
                  <a:cubicBezTo>
                    <a:pt x="657" y="181"/>
                    <a:pt x="659" y="180"/>
                    <a:pt x="660" y="179"/>
                  </a:cubicBezTo>
                  <a:cubicBezTo>
                    <a:pt x="660" y="181"/>
                    <a:pt x="659" y="181"/>
                    <a:pt x="658" y="182"/>
                  </a:cubicBezTo>
                  <a:cubicBezTo>
                    <a:pt x="656" y="182"/>
                    <a:pt x="655" y="184"/>
                    <a:pt x="654" y="184"/>
                  </a:cubicBezTo>
                  <a:cubicBezTo>
                    <a:pt x="657" y="185"/>
                    <a:pt x="659" y="179"/>
                    <a:pt x="663" y="179"/>
                  </a:cubicBezTo>
                  <a:cubicBezTo>
                    <a:pt x="662" y="181"/>
                    <a:pt x="661" y="181"/>
                    <a:pt x="660" y="182"/>
                  </a:cubicBezTo>
                  <a:cubicBezTo>
                    <a:pt x="661" y="182"/>
                    <a:pt x="662" y="181"/>
                    <a:pt x="664" y="180"/>
                  </a:cubicBezTo>
                  <a:cubicBezTo>
                    <a:pt x="663" y="182"/>
                    <a:pt x="665" y="183"/>
                    <a:pt x="663" y="183"/>
                  </a:cubicBezTo>
                  <a:cubicBezTo>
                    <a:pt x="664" y="182"/>
                    <a:pt x="666" y="184"/>
                    <a:pt x="667" y="184"/>
                  </a:cubicBezTo>
                  <a:cubicBezTo>
                    <a:pt x="668" y="184"/>
                    <a:pt x="671" y="184"/>
                    <a:pt x="672" y="185"/>
                  </a:cubicBezTo>
                  <a:cubicBezTo>
                    <a:pt x="673" y="186"/>
                    <a:pt x="675" y="185"/>
                    <a:pt x="676" y="186"/>
                  </a:cubicBezTo>
                  <a:cubicBezTo>
                    <a:pt x="675" y="188"/>
                    <a:pt x="673" y="187"/>
                    <a:pt x="672" y="188"/>
                  </a:cubicBezTo>
                  <a:cubicBezTo>
                    <a:pt x="673" y="188"/>
                    <a:pt x="673" y="188"/>
                    <a:pt x="674" y="188"/>
                  </a:cubicBezTo>
                  <a:cubicBezTo>
                    <a:pt x="672" y="189"/>
                    <a:pt x="671" y="189"/>
                    <a:pt x="669" y="189"/>
                  </a:cubicBezTo>
                  <a:cubicBezTo>
                    <a:pt x="667" y="189"/>
                    <a:pt x="666" y="190"/>
                    <a:pt x="665" y="190"/>
                  </a:cubicBezTo>
                  <a:cubicBezTo>
                    <a:pt x="661" y="191"/>
                    <a:pt x="657" y="193"/>
                    <a:pt x="653" y="193"/>
                  </a:cubicBezTo>
                  <a:cubicBezTo>
                    <a:pt x="653" y="194"/>
                    <a:pt x="663" y="191"/>
                    <a:pt x="665" y="191"/>
                  </a:cubicBezTo>
                  <a:cubicBezTo>
                    <a:pt x="662" y="193"/>
                    <a:pt x="655" y="195"/>
                    <a:pt x="651" y="195"/>
                  </a:cubicBezTo>
                  <a:cubicBezTo>
                    <a:pt x="648" y="195"/>
                    <a:pt x="648" y="198"/>
                    <a:pt x="645" y="198"/>
                  </a:cubicBezTo>
                  <a:cubicBezTo>
                    <a:pt x="645" y="198"/>
                    <a:pt x="641" y="196"/>
                    <a:pt x="641" y="195"/>
                  </a:cubicBezTo>
                  <a:cubicBezTo>
                    <a:pt x="639" y="197"/>
                    <a:pt x="641" y="197"/>
                    <a:pt x="643" y="197"/>
                  </a:cubicBezTo>
                  <a:cubicBezTo>
                    <a:pt x="644" y="197"/>
                    <a:pt x="645" y="198"/>
                    <a:pt x="646" y="199"/>
                  </a:cubicBezTo>
                  <a:cubicBezTo>
                    <a:pt x="645" y="199"/>
                    <a:pt x="641" y="201"/>
                    <a:pt x="644" y="201"/>
                  </a:cubicBezTo>
                  <a:cubicBezTo>
                    <a:pt x="643" y="201"/>
                    <a:pt x="642" y="201"/>
                    <a:pt x="642" y="202"/>
                  </a:cubicBezTo>
                  <a:cubicBezTo>
                    <a:pt x="643" y="202"/>
                    <a:pt x="647" y="201"/>
                    <a:pt x="648" y="199"/>
                  </a:cubicBezTo>
                  <a:cubicBezTo>
                    <a:pt x="649" y="198"/>
                    <a:pt x="650" y="199"/>
                    <a:pt x="651" y="198"/>
                  </a:cubicBezTo>
                  <a:cubicBezTo>
                    <a:pt x="653" y="198"/>
                    <a:pt x="654" y="197"/>
                    <a:pt x="655" y="197"/>
                  </a:cubicBezTo>
                  <a:cubicBezTo>
                    <a:pt x="656" y="197"/>
                    <a:pt x="658" y="194"/>
                    <a:pt x="660" y="194"/>
                  </a:cubicBezTo>
                  <a:cubicBezTo>
                    <a:pt x="661" y="193"/>
                    <a:pt x="663" y="193"/>
                    <a:pt x="664" y="193"/>
                  </a:cubicBezTo>
                  <a:cubicBezTo>
                    <a:pt x="666" y="192"/>
                    <a:pt x="667" y="193"/>
                    <a:pt x="668" y="192"/>
                  </a:cubicBezTo>
                  <a:cubicBezTo>
                    <a:pt x="667" y="192"/>
                    <a:pt x="666" y="192"/>
                    <a:pt x="664" y="192"/>
                  </a:cubicBezTo>
                  <a:cubicBezTo>
                    <a:pt x="665" y="190"/>
                    <a:pt x="669" y="191"/>
                    <a:pt x="670" y="191"/>
                  </a:cubicBezTo>
                  <a:cubicBezTo>
                    <a:pt x="671" y="191"/>
                    <a:pt x="672" y="191"/>
                    <a:pt x="673" y="191"/>
                  </a:cubicBezTo>
                  <a:cubicBezTo>
                    <a:pt x="674" y="192"/>
                    <a:pt x="673" y="194"/>
                    <a:pt x="674" y="195"/>
                  </a:cubicBezTo>
                  <a:cubicBezTo>
                    <a:pt x="673" y="196"/>
                    <a:pt x="671" y="197"/>
                    <a:pt x="669" y="198"/>
                  </a:cubicBezTo>
                  <a:cubicBezTo>
                    <a:pt x="670" y="198"/>
                    <a:pt x="672" y="198"/>
                    <a:pt x="671" y="199"/>
                  </a:cubicBezTo>
                  <a:cubicBezTo>
                    <a:pt x="672" y="199"/>
                    <a:pt x="673" y="197"/>
                    <a:pt x="675" y="197"/>
                  </a:cubicBezTo>
                  <a:cubicBezTo>
                    <a:pt x="676" y="196"/>
                    <a:pt x="678" y="197"/>
                    <a:pt x="679" y="196"/>
                  </a:cubicBezTo>
                  <a:cubicBezTo>
                    <a:pt x="679" y="197"/>
                    <a:pt x="678" y="197"/>
                    <a:pt x="677" y="197"/>
                  </a:cubicBezTo>
                  <a:cubicBezTo>
                    <a:pt x="678" y="198"/>
                    <a:pt x="681" y="198"/>
                    <a:pt x="682" y="198"/>
                  </a:cubicBezTo>
                  <a:cubicBezTo>
                    <a:pt x="680" y="198"/>
                    <a:pt x="682" y="199"/>
                    <a:pt x="682" y="200"/>
                  </a:cubicBezTo>
                  <a:cubicBezTo>
                    <a:pt x="683" y="200"/>
                    <a:pt x="684" y="202"/>
                    <a:pt x="683" y="203"/>
                  </a:cubicBezTo>
                  <a:cubicBezTo>
                    <a:pt x="682" y="204"/>
                    <a:pt x="680" y="204"/>
                    <a:pt x="679" y="204"/>
                  </a:cubicBezTo>
                  <a:cubicBezTo>
                    <a:pt x="682" y="205"/>
                    <a:pt x="681" y="207"/>
                    <a:pt x="678" y="207"/>
                  </a:cubicBezTo>
                  <a:cubicBezTo>
                    <a:pt x="678" y="208"/>
                    <a:pt x="680" y="208"/>
                    <a:pt x="681" y="208"/>
                  </a:cubicBezTo>
                  <a:cubicBezTo>
                    <a:pt x="680" y="210"/>
                    <a:pt x="679" y="209"/>
                    <a:pt x="678" y="209"/>
                  </a:cubicBezTo>
                  <a:cubicBezTo>
                    <a:pt x="678" y="210"/>
                    <a:pt x="675" y="209"/>
                    <a:pt x="674" y="209"/>
                  </a:cubicBezTo>
                  <a:cubicBezTo>
                    <a:pt x="675" y="210"/>
                    <a:pt x="681" y="210"/>
                    <a:pt x="680" y="212"/>
                  </a:cubicBezTo>
                  <a:cubicBezTo>
                    <a:pt x="679" y="211"/>
                    <a:pt x="677" y="212"/>
                    <a:pt x="676" y="211"/>
                  </a:cubicBezTo>
                  <a:cubicBezTo>
                    <a:pt x="677" y="212"/>
                    <a:pt x="678" y="212"/>
                    <a:pt x="679" y="213"/>
                  </a:cubicBezTo>
                  <a:cubicBezTo>
                    <a:pt x="679" y="213"/>
                    <a:pt x="678" y="214"/>
                    <a:pt x="679" y="215"/>
                  </a:cubicBezTo>
                  <a:cubicBezTo>
                    <a:pt x="678" y="215"/>
                    <a:pt x="677" y="216"/>
                    <a:pt x="676" y="216"/>
                  </a:cubicBezTo>
                  <a:cubicBezTo>
                    <a:pt x="674" y="218"/>
                    <a:pt x="672" y="218"/>
                    <a:pt x="670" y="219"/>
                  </a:cubicBezTo>
                  <a:cubicBezTo>
                    <a:pt x="668" y="220"/>
                    <a:pt x="667" y="222"/>
                    <a:pt x="665" y="222"/>
                  </a:cubicBezTo>
                  <a:cubicBezTo>
                    <a:pt x="663" y="223"/>
                    <a:pt x="661" y="222"/>
                    <a:pt x="659" y="222"/>
                  </a:cubicBezTo>
                  <a:cubicBezTo>
                    <a:pt x="657" y="223"/>
                    <a:pt x="655" y="224"/>
                    <a:pt x="653" y="224"/>
                  </a:cubicBezTo>
                  <a:cubicBezTo>
                    <a:pt x="652" y="225"/>
                    <a:pt x="649" y="224"/>
                    <a:pt x="648" y="225"/>
                  </a:cubicBezTo>
                  <a:cubicBezTo>
                    <a:pt x="647" y="225"/>
                    <a:pt x="648" y="225"/>
                    <a:pt x="648" y="226"/>
                  </a:cubicBezTo>
                  <a:cubicBezTo>
                    <a:pt x="647" y="226"/>
                    <a:pt x="646" y="227"/>
                    <a:pt x="645" y="227"/>
                  </a:cubicBezTo>
                  <a:cubicBezTo>
                    <a:pt x="643" y="228"/>
                    <a:pt x="644" y="227"/>
                    <a:pt x="644" y="229"/>
                  </a:cubicBezTo>
                  <a:cubicBezTo>
                    <a:pt x="643" y="230"/>
                    <a:pt x="642" y="231"/>
                    <a:pt x="642" y="229"/>
                  </a:cubicBezTo>
                  <a:cubicBezTo>
                    <a:pt x="641" y="231"/>
                    <a:pt x="638" y="231"/>
                    <a:pt x="636" y="233"/>
                  </a:cubicBezTo>
                  <a:cubicBezTo>
                    <a:pt x="636" y="234"/>
                    <a:pt x="635" y="234"/>
                    <a:pt x="634" y="234"/>
                  </a:cubicBezTo>
                  <a:cubicBezTo>
                    <a:pt x="633" y="234"/>
                    <a:pt x="632" y="236"/>
                    <a:pt x="631" y="236"/>
                  </a:cubicBezTo>
                  <a:cubicBezTo>
                    <a:pt x="630" y="237"/>
                    <a:pt x="629" y="237"/>
                    <a:pt x="628" y="236"/>
                  </a:cubicBezTo>
                  <a:cubicBezTo>
                    <a:pt x="627" y="236"/>
                    <a:pt x="625" y="237"/>
                    <a:pt x="624" y="237"/>
                  </a:cubicBezTo>
                  <a:cubicBezTo>
                    <a:pt x="621" y="237"/>
                    <a:pt x="618" y="238"/>
                    <a:pt x="614" y="238"/>
                  </a:cubicBezTo>
                  <a:cubicBezTo>
                    <a:pt x="615" y="238"/>
                    <a:pt x="616" y="237"/>
                    <a:pt x="616" y="237"/>
                  </a:cubicBezTo>
                  <a:cubicBezTo>
                    <a:pt x="616" y="237"/>
                    <a:pt x="615" y="237"/>
                    <a:pt x="615" y="238"/>
                  </a:cubicBezTo>
                  <a:cubicBezTo>
                    <a:pt x="614" y="238"/>
                    <a:pt x="614" y="237"/>
                    <a:pt x="613" y="237"/>
                  </a:cubicBezTo>
                  <a:cubicBezTo>
                    <a:pt x="611" y="236"/>
                    <a:pt x="609" y="236"/>
                    <a:pt x="607" y="236"/>
                  </a:cubicBezTo>
                  <a:cubicBezTo>
                    <a:pt x="604" y="236"/>
                    <a:pt x="603" y="236"/>
                    <a:pt x="600" y="237"/>
                  </a:cubicBezTo>
                  <a:cubicBezTo>
                    <a:pt x="598" y="237"/>
                    <a:pt x="596" y="235"/>
                    <a:pt x="594" y="236"/>
                  </a:cubicBezTo>
                  <a:cubicBezTo>
                    <a:pt x="590" y="237"/>
                    <a:pt x="585" y="235"/>
                    <a:pt x="582" y="236"/>
                  </a:cubicBezTo>
                  <a:cubicBezTo>
                    <a:pt x="579" y="236"/>
                    <a:pt x="577" y="236"/>
                    <a:pt x="574" y="237"/>
                  </a:cubicBezTo>
                  <a:cubicBezTo>
                    <a:pt x="574" y="237"/>
                    <a:pt x="570" y="235"/>
                    <a:pt x="571" y="238"/>
                  </a:cubicBezTo>
                  <a:cubicBezTo>
                    <a:pt x="568" y="236"/>
                    <a:pt x="563" y="243"/>
                    <a:pt x="561" y="245"/>
                  </a:cubicBezTo>
                  <a:cubicBezTo>
                    <a:pt x="559" y="247"/>
                    <a:pt x="558" y="247"/>
                    <a:pt x="556" y="247"/>
                  </a:cubicBezTo>
                  <a:cubicBezTo>
                    <a:pt x="554" y="247"/>
                    <a:pt x="549" y="248"/>
                    <a:pt x="550" y="250"/>
                  </a:cubicBezTo>
                  <a:cubicBezTo>
                    <a:pt x="549" y="250"/>
                    <a:pt x="549" y="250"/>
                    <a:pt x="548" y="250"/>
                  </a:cubicBezTo>
                  <a:cubicBezTo>
                    <a:pt x="548" y="250"/>
                    <a:pt x="549" y="249"/>
                    <a:pt x="548" y="249"/>
                  </a:cubicBezTo>
                  <a:cubicBezTo>
                    <a:pt x="548" y="251"/>
                    <a:pt x="544" y="252"/>
                    <a:pt x="542" y="253"/>
                  </a:cubicBezTo>
                  <a:cubicBezTo>
                    <a:pt x="539" y="254"/>
                    <a:pt x="537" y="257"/>
                    <a:pt x="535" y="259"/>
                  </a:cubicBezTo>
                  <a:cubicBezTo>
                    <a:pt x="534" y="260"/>
                    <a:pt x="532" y="261"/>
                    <a:pt x="531" y="261"/>
                  </a:cubicBezTo>
                  <a:cubicBezTo>
                    <a:pt x="530" y="261"/>
                    <a:pt x="529" y="260"/>
                    <a:pt x="528" y="259"/>
                  </a:cubicBezTo>
                  <a:cubicBezTo>
                    <a:pt x="526" y="258"/>
                    <a:pt x="523" y="256"/>
                    <a:pt x="520" y="257"/>
                  </a:cubicBezTo>
                  <a:cubicBezTo>
                    <a:pt x="521" y="257"/>
                    <a:pt x="522" y="257"/>
                    <a:pt x="522" y="258"/>
                  </a:cubicBezTo>
                  <a:cubicBezTo>
                    <a:pt x="522" y="258"/>
                    <a:pt x="522" y="259"/>
                    <a:pt x="522" y="259"/>
                  </a:cubicBezTo>
                  <a:cubicBezTo>
                    <a:pt x="523" y="258"/>
                    <a:pt x="525" y="258"/>
                    <a:pt x="526" y="259"/>
                  </a:cubicBezTo>
                  <a:cubicBezTo>
                    <a:pt x="527" y="259"/>
                    <a:pt x="528" y="260"/>
                    <a:pt x="529" y="260"/>
                  </a:cubicBezTo>
                  <a:cubicBezTo>
                    <a:pt x="530" y="260"/>
                    <a:pt x="530" y="261"/>
                    <a:pt x="531" y="261"/>
                  </a:cubicBezTo>
                  <a:cubicBezTo>
                    <a:pt x="529" y="265"/>
                    <a:pt x="525" y="267"/>
                    <a:pt x="521" y="269"/>
                  </a:cubicBezTo>
                  <a:cubicBezTo>
                    <a:pt x="519" y="270"/>
                    <a:pt x="518" y="272"/>
                    <a:pt x="516" y="273"/>
                  </a:cubicBezTo>
                  <a:cubicBezTo>
                    <a:pt x="514" y="275"/>
                    <a:pt x="512" y="276"/>
                    <a:pt x="510" y="277"/>
                  </a:cubicBezTo>
                  <a:cubicBezTo>
                    <a:pt x="513" y="276"/>
                    <a:pt x="517" y="275"/>
                    <a:pt x="520" y="273"/>
                  </a:cubicBezTo>
                  <a:cubicBezTo>
                    <a:pt x="524" y="271"/>
                    <a:pt x="527" y="268"/>
                    <a:pt x="530" y="266"/>
                  </a:cubicBezTo>
                  <a:cubicBezTo>
                    <a:pt x="535" y="261"/>
                    <a:pt x="543" y="257"/>
                    <a:pt x="550" y="254"/>
                  </a:cubicBezTo>
                  <a:cubicBezTo>
                    <a:pt x="553" y="253"/>
                    <a:pt x="556" y="253"/>
                    <a:pt x="559" y="252"/>
                  </a:cubicBezTo>
                  <a:cubicBezTo>
                    <a:pt x="563" y="250"/>
                    <a:pt x="566" y="249"/>
                    <a:pt x="569" y="248"/>
                  </a:cubicBezTo>
                  <a:cubicBezTo>
                    <a:pt x="572" y="248"/>
                    <a:pt x="575" y="247"/>
                    <a:pt x="579" y="248"/>
                  </a:cubicBezTo>
                  <a:cubicBezTo>
                    <a:pt x="580" y="248"/>
                    <a:pt x="587" y="250"/>
                    <a:pt x="586" y="253"/>
                  </a:cubicBezTo>
                  <a:cubicBezTo>
                    <a:pt x="585" y="253"/>
                    <a:pt x="585" y="253"/>
                    <a:pt x="584" y="253"/>
                  </a:cubicBezTo>
                  <a:cubicBezTo>
                    <a:pt x="582" y="253"/>
                    <a:pt x="585" y="253"/>
                    <a:pt x="583" y="253"/>
                  </a:cubicBezTo>
                  <a:cubicBezTo>
                    <a:pt x="584" y="254"/>
                    <a:pt x="585" y="254"/>
                    <a:pt x="585" y="254"/>
                  </a:cubicBezTo>
                  <a:cubicBezTo>
                    <a:pt x="585" y="256"/>
                    <a:pt x="584" y="257"/>
                    <a:pt x="583" y="258"/>
                  </a:cubicBezTo>
                  <a:cubicBezTo>
                    <a:pt x="579" y="259"/>
                    <a:pt x="576" y="260"/>
                    <a:pt x="573" y="262"/>
                  </a:cubicBezTo>
                  <a:cubicBezTo>
                    <a:pt x="571" y="263"/>
                    <a:pt x="569" y="261"/>
                    <a:pt x="567" y="261"/>
                  </a:cubicBezTo>
                  <a:cubicBezTo>
                    <a:pt x="565" y="261"/>
                    <a:pt x="564" y="261"/>
                    <a:pt x="562" y="261"/>
                  </a:cubicBezTo>
                  <a:cubicBezTo>
                    <a:pt x="561" y="261"/>
                    <a:pt x="559" y="262"/>
                    <a:pt x="557" y="263"/>
                  </a:cubicBezTo>
                  <a:cubicBezTo>
                    <a:pt x="559" y="263"/>
                    <a:pt x="559" y="262"/>
                    <a:pt x="561" y="262"/>
                  </a:cubicBezTo>
                  <a:cubicBezTo>
                    <a:pt x="562" y="262"/>
                    <a:pt x="562" y="262"/>
                    <a:pt x="563" y="263"/>
                  </a:cubicBezTo>
                  <a:cubicBezTo>
                    <a:pt x="566" y="264"/>
                    <a:pt x="567" y="264"/>
                    <a:pt x="567" y="267"/>
                  </a:cubicBezTo>
                  <a:cubicBezTo>
                    <a:pt x="568" y="266"/>
                    <a:pt x="570" y="265"/>
                    <a:pt x="572" y="265"/>
                  </a:cubicBezTo>
                  <a:cubicBezTo>
                    <a:pt x="573" y="265"/>
                    <a:pt x="574" y="264"/>
                    <a:pt x="574" y="265"/>
                  </a:cubicBezTo>
                  <a:cubicBezTo>
                    <a:pt x="576" y="265"/>
                    <a:pt x="575" y="266"/>
                    <a:pt x="576" y="266"/>
                  </a:cubicBezTo>
                  <a:cubicBezTo>
                    <a:pt x="573" y="268"/>
                    <a:pt x="571" y="272"/>
                    <a:pt x="567" y="273"/>
                  </a:cubicBezTo>
                  <a:cubicBezTo>
                    <a:pt x="568" y="274"/>
                    <a:pt x="570" y="273"/>
                    <a:pt x="571" y="273"/>
                  </a:cubicBezTo>
                  <a:cubicBezTo>
                    <a:pt x="573" y="273"/>
                    <a:pt x="571" y="275"/>
                    <a:pt x="571" y="275"/>
                  </a:cubicBezTo>
                  <a:cubicBezTo>
                    <a:pt x="570" y="277"/>
                    <a:pt x="572" y="281"/>
                    <a:pt x="570" y="282"/>
                  </a:cubicBezTo>
                  <a:cubicBezTo>
                    <a:pt x="572" y="282"/>
                    <a:pt x="570" y="283"/>
                    <a:pt x="572" y="283"/>
                  </a:cubicBezTo>
                  <a:cubicBezTo>
                    <a:pt x="574" y="283"/>
                    <a:pt x="576" y="284"/>
                    <a:pt x="578" y="284"/>
                  </a:cubicBezTo>
                  <a:cubicBezTo>
                    <a:pt x="577" y="285"/>
                    <a:pt x="576" y="285"/>
                    <a:pt x="574" y="286"/>
                  </a:cubicBezTo>
                  <a:cubicBezTo>
                    <a:pt x="576" y="287"/>
                    <a:pt x="577" y="287"/>
                    <a:pt x="579" y="288"/>
                  </a:cubicBezTo>
                  <a:cubicBezTo>
                    <a:pt x="581" y="288"/>
                    <a:pt x="581" y="289"/>
                    <a:pt x="582" y="289"/>
                  </a:cubicBezTo>
                  <a:cubicBezTo>
                    <a:pt x="584" y="289"/>
                    <a:pt x="585" y="288"/>
                    <a:pt x="587" y="289"/>
                  </a:cubicBezTo>
                  <a:cubicBezTo>
                    <a:pt x="586" y="289"/>
                    <a:pt x="586" y="290"/>
                    <a:pt x="585" y="290"/>
                  </a:cubicBezTo>
                  <a:cubicBezTo>
                    <a:pt x="588" y="291"/>
                    <a:pt x="591" y="289"/>
                    <a:pt x="594" y="288"/>
                  </a:cubicBezTo>
                  <a:cubicBezTo>
                    <a:pt x="594" y="289"/>
                    <a:pt x="594" y="290"/>
                    <a:pt x="595" y="290"/>
                  </a:cubicBezTo>
                  <a:cubicBezTo>
                    <a:pt x="596" y="291"/>
                    <a:pt x="596" y="290"/>
                    <a:pt x="597" y="290"/>
                  </a:cubicBezTo>
                  <a:cubicBezTo>
                    <a:pt x="599" y="290"/>
                    <a:pt x="600" y="293"/>
                    <a:pt x="597" y="293"/>
                  </a:cubicBezTo>
                  <a:cubicBezTo>
                    <a:pt x="598" y="294"/>
                    <a:pt x="599" y="293"/>
                    <a:pt x="600" y="294"/>
                  </a:cubicBezTo>
                  <a:cubicBezTo>
                    <a:pt x="600" y="296"/>
                    <a:pt x="597" y="296"/>
                    <a:pt x="595" y="296"/>
                  </a:cubicBezTo>
                  <a:cubicBezTo>
                    <a:pt x="593" y="296"/>
                    <a:pt x="589" y="297"/>
                    <a:pt x="587" y="299"/>
                  </a:cubicBezTo>
                  <a:cubicBezTo>
                    <a:pt x="585" y="300"/>
                    <a:pt x="582" y="301"/>
                    <a:pt x="579" y="301"/>
                  </a:cubicBezTo>
                  <a:cubicBezTo>
                    <a:pt x="578" y="301"/>
                    <a:pt x="574" y="304"/>
                    <a:pt x="573" y="301"/>
                  </a:cubicBezTo>
                  <a:cubicBezTo>
                    <a:pt x="575" y="306"/>
                    <a:pt x="568" y="303"/>
                    <a:pt x="571" y="301"/>
                  </a:cubicBezTo>
                  <a:cubicBezTo>
                    <a:pt x="570" y="302"/>
                    <a:pt x="568" y="302"/>
                    <a:pt x="568" y="303"/>
                  </a:cubicBezTo>
                  <a:cubicBezTo>
                    <a:pt x="568" y="304"/>
                    <a:pt x="569" y="304"/>
                    <a:pt x="568" y="304"/>
                  </a:cubicBezTo>
                  <a:cubicBezTo>
                    <a:pt x="568" y="301"/>
                    <a:pt x="565" y="305"/>
                    <a:pt x="565" y="306"/>
                  </a:cubicBezTo>
                  <a:cubicBezTo>
                    <a:pt x="565" y="306"/>
                    <a:pt x="564" y="306"/>
                    <a:pt x="564" y="306"/>
                  </a:cubicBezTo>
                  <a:cubicBezTo>
                    <a:pt x="564" y="307"/>
                    <a:pt x="560" y="309"/>
                    <a:pt x="559" y="310"/>
                  </a:cubicBezTo>
                  <a:cubicBezTo>
                    <a:pt x="558" y="311"/>
                    <a:pt x="555" y="315"/>
                    <a:pt x="554" y="312"/>
                  </a:cubicBezTo>
                  <a:cubicBezTo>
                    <a:pt x="554" y="313"/>
                    <a:pt x="554" y="313"/>
                    <a:pt x="553" y="313"/>
                  </a:cubicBezTo>
                  <a:cubicBezTo>
                    <a:pt x="552" y="313"/>
                    <a:pt x="552" y="313"/>
                    <a:pt x="552" y="313"/>
                  </a:cubicBezTo>
                  <a:cubicBezTo>
                    <a:pt x="553" y="315"/>
                    <a:pt x="551" y="314"/>
                    <a:pt x="550" y="316"/>
                  </a:cubicBezTo>
                  <a:cubicBezTo>
                    <a:pt x="550" y="314"/>
                    <a:pt x="549" y="315"/>
                    <a:pt x="548" y="315"/>
                  </a:cubicBezTo>
                  <a:cubicBezTo>
                    <a:pt x="548" y="315"/>
                    <a:pt x="548" y="312"/>
                    <a:pt x="548" y="312"/>
                  </a:cubicBezTo>
                  <a:cubicBezTo>
                    <a:pt x="547" y="312"/>
                    <a:pt x="547" y="313"/>
                    <a:pt x="546" y="313"/>
                  </a:cubicBezTo>
                  <a:cubicBezTo>
                    <a:pt x="543" y="310"/>
                    <a:pt x="549" y="305"/>
                    <a:pt x="551" y="303"/>
                  </a:cubicBezTo>
                  <a:cubicBezTo>
                    <a:pt x="550" y="303"/>
                    <a:pt x="549" y="304"/>
                    <a:pt x="547" y="305"/>
                  </a:cubicBezTo>
                  <a:cubicBezTo>
                    <a:pt x="549" y="303"/>
                    <a:pt x="551" y="303"/>
                    <a:pt x="552" y="301"/>
                  </a:cubicBezTo>
                  <a:cubicBezTo>
                    <a:pt x="553" y="303"/>
                    <a:pt x="554" y="301"/>
                    <a:pt x="556" y="301"/>
                  </a:cubicBezTo>
                  <a:cubicBezTo>
                    <a:pt x="555" y="301"/>
                    <a:pt x="554" y="301"/>
                    <a:pt x="554" y="301"/>
                  </a:cubicBezTo>
                  <a:cubicBezTo>
                    <a:pt x="557" y="297"/>
                    <a:pt x="564" y="297"/>
                    <a:pt x="568" y="294"/>
                  </a:cubicBezTo>
                  <a:cubicBezTo>
                    <a:pt x="568" y="295"/>
                    <a:pt x="568" y="296"/>
                    <a:pt x="568" y="297"/>
                  </a:cubicBezTo>
                  <a:cubicBezTo>
                    <a:pt x="570" y="295"/>
                    <a:pt x="569" y="298"/>
                    <a:pt x="570" y="298"/>
                  </a:cubicBezTo>
                  <a:cubicBezTo>
                    <a:pt x="569" y="293"/>
                    <a:pt x="576" y="295"/>
                    <a:pt x="578" y="293"/>
                  </a:cubicBezTo>
                  <a:cubicBezTo>
                    <a:pt x="576" y="293"/>
                    <a:pt x="574" y="293"/>
                    <a:pt x="571" y="293"/>
                  </a:cubicBezTo>
                  <a:cubicBezTo>
                    <a:pt x="569" y="293"/>
                    <a:pt x="567" y="292"/>
                    <a:pt x="565" y="294"/>
                  </a:cubicBezTo>
                  <a:cubicBezTo>
                    <a:pt x="565" y="295"/>
                    <a:pt x="564" y="294"/>
                    <a:pt x="564" y="293"/>
                  </a:cubicBezTo>
                  <a:cubicBezTo>
                    <a:pt x="564" y="292"/>
                    <a:pt x="565" y="292"/>
                    <a:pt x="566" y="292"/>
                  </a:cubicBezTo>
                  <a:cubicBezTo>
                    <a:pt x="568" y="291"/>
                    <a:pt x="570" y="289"/>
                    <a:pt x="572" y="288"/>
                  </a:cubicBezTo>
                  <a:cubicBezTo>
                    <a:pt x="571" y="288"/>
                    <a:pt x="570" y="288"/>
                    <a:pt x="570" y="289"/>
                  </a:cubicBezTo>
                  <a:cubicBezTo>
                    <a:pt x="569" y="288"/>
                    <a:pt x="569" y="287"/>
                    <a:pt x="569" y="286"/>
                  </a:cubicBezTo>
                  <a:cubicBezTo>
                    <a:pt x="569" y="288"/>
                    <a:pt x="568" y="288"/>
                    <a:pt x="566" y="290"/>
                  </a:cubicBezTo>
                  <a:cubicBezTo>
                    <a:pt x="565" y="291"/>
                    <a:pt x="562" y="292"/>
                    <a:pt x="561" y="292"/>
                  </a:cubicBezTo>
                  <a:cubicBezTo>
                    <a:pt x="559" y="293"/>
                    <a:pt x="554" y="297"/>
                    <a:pt x="552" y="294"/>
                  </a:cubicBezTo>
                  <a:cubicBezTo>
                    <a:pt x="553" y="294"/>
                    <a:pt x="554" y="293"/>
                    <a:pt x="554" y="292"/>
                  </a:cubicBezTo>
                  <a:cubicBezTo>
                    <a:pt x="553" y="293"/>
                    <a:pt x="552" y="294"/>
                    <a:pt x="551" y="294"/>
                  </a:cubicBezTo>
                  <a:cubicBezTo>
                    <a:pt x="552" y="295"/>
                    <a:pt x="552" y="295"/>
                    <a:pt x="551" y="295"/>
                  </a:cubicBezTo>
                  <a:cubicBezTo>
                    <a:pt x="550" y="295"/>
                    <a:pt x="549" y="297"/>
                    <a:pt x="548" y="296"/>
                  </a:cubicBezTo>
                  <a:cubicBezTo>
                    <a:pt x="547" y="296"/>
                    <a:pt x="546" y="297"/>
                    <a:pt x="545" y="297"/>
                  </a:cubicBezTo>
                  <a:cubicBezTo>
                    <a:pt x="543" y="297"/>
                    <a:pt x="544" y="295"/>
                    <a:pt x="542" y="296"/>
                  </a:cubicBezTo>
                  <a:cubicBezTo>
                    <a:pt x="542" y="294"/>
                    <a:pt x="541" y="295"/>
                    <a:pt x="540" y="296"/>
                  </a:cubicBezTo>
                  <a:cubicBezTo>
                    <a:pt x="539" y="295"/>
                    <a:pt x="540" y="293"/>
                    <a:pt x="540" y="292"/>
                  </a:cubicBezTo>
                  <a:cubicBezTo>
                    <a:pt x="541" y="291"/>
                    <a:pt x="540" y="291"/>
                    <a:pt x="539" y="290"/>
                  </a:cubicBezTo>
                  <a:cubicBezTo>
                    <a:pt x="537" y="289"/>
                    <a:pt x="540" y="284"/>
                    <a:pt x="541" y="282"/>
                  </a:cubicBezTo>
                  <a:cubicBezTo>
                    <a:pt x="542" y="279"/>
                    <a:pt x="546" y="273"/>
                    <a:pt x="542" y="271"/>
                  </a:cubicBezTo>
                  <a:cubicBezTo>
                    <a:pt x="540" y="269"/>
                    <a:pt x="535" y="273"/>
                    <a:pt x="534" y="272"/>
                  </a:cubicBezTo>
                  <a:cubicBezTo>
                    <a:pt x="533" y="271"/>
                    <a:pt x="534" y="270"/>
                    <a:pt x="533" y="269"/>
                  </a:cubicBezTo>
                  <a:cubicBezTo>
                    <a:pt x="533" y="268"/>
                    <a:pt x="529" y="271"/>
                    <a:pt x="529" y="272"/>
                  </a:cubicBezTo>
                  <a:cubicBezTo>
                    <a:pt x="527" y="273"/>
                    <a:pt x="525" y="275"/>
                    <a:pt x="524" y="276"/>
                  </a:cubicBezTo>
                  <a:cubicBezTo>
                    <a:pt x="522" y="277"/>
                    <a:pt x="521" y="280"/>
                    <a:pt x="520" y="281"/>
                  </a:cubicBezTo>
                  <a:cubicBezTo>
                    <a:pt x="518" y="282"/>
                    <a:pt x="517" y="283"/>
                    <a:pt x="516" y="285"/>
                  </a:cubicBezTo>
                  <a:cubicBezTo>
                    <a:pt x="515" y="287"/>
                    <a:pt x="514" y="288"/>
                    <a:pt x="512" y="290"/>
                  </a:cubicBezTo>
                  <a:cubicBezTo>
                    <a:pt x="510" y="291"/>
                    <a:pt x="510" y="291"/>
                    <a:pt x="509" y="293"/>
                  </a:cubicBezTo>
                  <a:cubicBezTo>
                    <a:pt x="509" y="293"/>
                    <a:pt x="508" y="293"/>
                    <a:pt x="508" y="294"/>
                  </a:cubicBezTo>
                  <a:cubicBezTo>
                    <a:pt x="507" y="295"/>
                    <a:pt x="507" y="295"/>
                    <a:pt x="507" y="295"/>
                  </a:cubicBezTo>
                  <a:cubicBezTo>
                    <a:pt x="506" y="294"/>
                    <a:pt x="506" y="294"/>
                    <a:pt x="506" y="294"/>
                  </a:cubicBezTo>
                  <a:cubicBezTo>
                    <a:pt x="504" y="295"/>
                    <a:pt x="502" y="294"/>
                    <a:pt x="501" y="296"/>
                  </a:cubicBezTo>
                  <a:cubicBezTo>
                    <a:pt x="500" y="298"/>
                    <a:pt x="501" y="298"/>
                    <a:pt x="499" y="298"/>
                  </a:cubicBezTo>
                  <a:cubicBezTo>
                    <a:pt x="469" y="298"/>
                    <a:pt x="469" y="298"/>
                    <a:pt x="469" y="298"/>
                  </a:cubicBezTo>
                  <a:cubicBezTo>
                    <a:pt x="466" y="298"/>
                    <a:pt x="461" y="301"/>
                    <a:pt x="458" y="302"/>
                  </a:cubicBezTo>
                  <a:cubicBezTo>
                    <a:pt x="456" y="304"/>
                    <a:pt x="453" y="305"/>
                    <a:pt x="451" y="306"/>
                  </a:cubicBezTo>
                  <a:cubicBezTo>
                    <a:pt x="449" y="306"/>
                    <a:pt x="448" y="307"/>
                    <a:pt x="447" y="307"/>
                  </a:cubicBezTo>
                  <a:cubicBezTo>
                    <a:pt x="445" y="307"/>
                    <a:pt x="444" y="308"/>
                    <a:pt x="443" y="308"/>
                  </a:cubicBezTo>
                  <a:cubicBezTo>
                    <a:pt x="445" y="307"/>
                    <a:pt x="442" y="307"/>
                    <a:pt x="441" y="307"/>
                  </a:cubicBezTo>
                  <a:cubicBezTo>
                    <a:pt x="440" y="308"/>
                    <a:pt x="439" y="308"/>
                    <a:pt x="438" y="308"/>
                  </a:cubicBezTo>
                  <a:cubicBezTo>
                    <a:pt x="438" y="308"/>
                    <a:pt x="443" y="307"/>
                    <a:pt x="442" y="309"/>
                  </a:cubicBezTo>
                  <a:cubicBezTo>
                    <a:pt x="443" y="309"/>
                    <a:pt x="444" y="309"/>
                    <a:pt x="444" y="308"/>
                  </a:cubicBezTo>
                  <a:cubicBezTo>
                    <a:pt x="444" y="309"/>
                    <a:pt x="441" y="310"/>
                    <a:pt x="443" y="310"/>
                  </a:cubicBezTo>
                  <a:cubicBezTo>
                    <a:pt x="442" y="311"/>
                    <a:pt x="441" y="311"/>
                    <a:pt x="440" y="311"/>
                  </a:cubicBezTo>
                  <a:cubicBezTo>
                    <a:pt x="441" y="310"/>
                    <a:pt x="436" y="309"/>
                    <a:pt x="435" y="309"/>
                  </a:cubicBezTo>
                  <a:cubicBezTo>
                    <a:pt x="431" y="310"/>
                    <a:pt x="426" y="310"/>
                    <a:pt x="422" y="311"/>
                  </a:cubicBezTo>
                  <a:cubicBezTo>
                    <a:pt x="419" y="312"/>
                    <a:pt x="416" y="314"/>
                    <a:pt x="414" y="317"/>
                  </a:cubicBezTo>
                  <a:cubicBezTo>
                    <a:pt x="410" y="320"/>
                    <a:pt x="417" y="318"/>
                    <a:pt x="419" y="318"/>
                  </a:cubicBezTo>
                  <a:cubicBezTo>
                    <a:pt x="419" y="320"/>
                    <a:pt x="417" y="321"/>
                    <a:pt x="419" y="322"/>
                  </a:cubicBezTo>
                  <a:cubicBezTo>
                    <a:pt x="416" y="324"/>
                    <a:pt x="414" y="323"/>
                    <a:pt x="411" y="323"/>
                  </a:cubicBezTo>
                  <a:cubicBezTo>
                    <a:pt x="408" y="323"/>
                    <a:pt x="405" y="324"/>
                    <a:pt x="403" y="326"/>
                  </a:cubicBezTo>
                  <a:cubicBezTo>
                    <a:pt x="404" y="326"/>
                    <a:pt x="405" y="327"/>
                    <a:pt x="406" y="327"/>
                  </a:cubicBezTo>
                  <a:cubicBezTo>
                    <a:pt x="401" y="327"/>
                    <a:pt x="396" y="324"/>
                    <a:pt x="391" y="327"/>
                  </a:cubicBezTo>
                  <a:cubicBezTo>
                    <a:pt x="390" y="328"/>
                    <a:pt x="388" y="330"/>
                    <a:pt x="386" y="330"/>
                  </a:cubicBezTo>
                  <a:cubicBezTo>
                    <a:pt x="383" y="330"/>
                    <a:pt x="381" y="332"/>
                    <a:pt x="379" y="334"/>
                  </a:cubicBezTo>
                  <a:cubicBezTo>
                    <a:pt x="378" y="332"/>
                    <a:pt x="377" y="334"/>
                    <a:pt x="375" y="333"/>
                  </a:cubicBezTo>
                  <a:cubicBezTo>
                    <a:pt x="373" y="332"/>
                    <a:pt x="375" y="329"/>
                    <a:pt x="377" y="329"/>
                  </a:cubicBezTo>
                  <a:cubicBezTo>
                    <a:pt x="379" y="329"/>
                    <a:pt x="385" y="330"/>
                    <a:pt x="381" y="327"/>
                  </a:cubicBezTo>
                  <a:cubicBezTo>
                    <a:pt x="384" y="326"/>
                    <a:pt x="384" y="322"/>
                    <a:pt x="387" y="321"/>
                  </a:cubicBezTo>
                  <a:cubicBezTo>
                    <a:pt x="391" y="319"/>
                    <a:pt x="394" y="317"/>
                    <a:pt x="396" y="313"/>
                  </a:cubicBezTo>
                  <a:cubicBezTo>
                    <a:pt x="397" y="310"/>
                    <a:pt x="399" y="307"/>
                    <a:pt x="402" y="304"/>
                  </a:cubicBezTo>
                  <a:cubicBezTo>
                    <a:pt x="405" y="302"/>
                    <a:pt x="407" y="298"/>
                    <a:pt x="404" y="295"/>
                  </a:cubicBezTo>
                  <a:cubicBezTo>
                    <a:pt x="405" y="295"/>
                    <a:pt x="407" y="295"/>
                    <a:pt x="407" y="296"/>
                  </a:cubicBezTo>
                  <a:cubicBezTo>
                    <a:pt x="408" y="297"/>
                    <a:pt x="407" y="299"/>
                    <a:pt x="409" y="299"/>
                  </a:cubicBezTo>
                  <a:cubicBezTo>
                    <a:pt x="409" y="299"/>
                    <a:pt x="408" y="300"/>
                    <a:pt x="407" y="300"/>
                  </a:cubicBezTo>
                  <a:cubicBezTo>
                    <a:pt x="408" y="300"/>
                    <a:pt x="409" y="300"/>
                    <a:pt x="409" y="300"/>
                  </a:cubicBezTo>
                  <a:cubicBezTo>
                    <a:pt x="409" y="301"/>
                    <a:pt x="409" y="302"/>
                    <a:pt x="408" y="302"/>
                  </a:cubicBezTo>
                  <a:cubicBezTo>
                    <a:pt x="411" y="299"/>
                    <a:pt x="412" y="304"/>
                    <a:pt x="415" y="304"/>
                  </a:cubicBezTo>
                  <a:cubicBezTo>
                    <a:pt x="417" y="303"/>
                    <a:pt x="417" y="302"/>
                    <a:pt x="417" y="300"/>
                  </a:cubicBezTo>
                  <a:cubicBezTo>
                    <a:pt x="418" y="298"/>
                    <a:pt x="420" y="302"/>
                    <a:pt x="421" y="299"/>
                  </a:cubicBezTo>
                  <a:cubicBezTo>
                    <a:pt x="421" y="299"/>
                    <a:pt x="420" y="300"/>
                    <a:pt x="420" y="300"/>
                  </a:cubicBezTo>
                  <a:cubicBezTo>
                    <a:pt x="420" y="298"/>
                    <a:pt x="419" y="297"/>
                    <a:pt x="419" y="296"/>
                  </a:cubicBezTo>
                  <a:cubicBezTo>
                    <a:pt x="420" y="296"/>
                    <a:pt x="420" y="296"/>
                    <a:pt x="419" y="295"/>
                  </a:cubicBezTo>
                  <a:cubicBezTo>
                    <a:pt x="419" y="294"/>
                    <a:pt x="420" y="294"/>
                    <a:pt x="420" y="293"/>
                  </a:cubicBezTo>
                  <a:cubicBezTo>
                    <a:pt x="420" y="293"/>
                    <a:pt x="419" y="294"/>
                    <a:pt x="418" y="294"/>
                  </a:cubicBezTo>
                  <a:cubicBezTo>
                    <a:pt x="417" y="293"/>
                    <a:pt x="418" y="291"/>
                    <a:pt x="418" y="290"/>
                  </a:cubicBezTo>
                  <a:cubicBezTo>
                    <a:pt x="416" y="291"/>
                    <a:pt x="417" y="289"/>
                    <a:pt x="417" y="288"/>
                  </a:cubicBezTo>
                  <a:cubicBezTo>
                    <a:pt x="417" y="287"/>
                    <a:pt x="416" y="287"/>
                    <a:pt x="415" y="287"/>
                  </a:cubicBezTo>
                  <a:cubicBezTo>
                    <a:pt x="414" y="286"/>
                    <a:pt x="412" y="288"/>
                    <a:pt x="413" y="286"/>
                  </a:cubicBezTo>
                  <a:cubicBezTo>
                    <a:pt x="412" y="287"/>
                    <a:pt x="410" y="286"/>
                    <a:pt x="408" y="287"/>
                  </a:cubicBezTo>
                  <a:cubicBezTo>
                    <a:pt x="409" y="286"/>
                    <a:pt x="411" y="285"/>
                    <a:pt x="408" y="286"/>
                  </a:cubicBezTo>
                  <a:cubicBezTo>
                    <a:pt x="409" y="285"/>
                    <a:pt x="409" y="285"/>
                    <a:pt x="410" y="285"/>
                  </a:cubicBezTo>
                  <a:cubicBezTo>
                    <a:pt x="409" y="285"/>
                    <a:pt x="408" y="285"/>
                    <a:pt x="407" y="286"/>
                  </a:cubicBezTo>
                  <a:cubicBezTo>
                    <a:pt x="409" y="284"/>
                    <a:pt x="405" y="284"/>
                    <a:pt x="404" y="284"/>
                  </a:cubicBezTo>
                  <a:cubicBezTo>
                    <a:pt x="402" y="283"/>
                    <a:pt x="400" y="284"/>
                    <a:pt x="398" y="284"/>
                  </a:cubicBezTo>
                  <a:cubicBezTo>
                    <a:pt x="396" y="284"/>
                    <a:pt x="394" y="284"/>
                    <a:pt x="392" y="283"/>
                  </a:cubicBezTo>
                  <a:cubicBezTo>
                    <a:pt x="390" y="282"/>
                    <a:pt x="389" y="283"/>
                    <a:pt x="387" y="282"/>
                  </a:cubicBezTo>
                  <a:cubicBezTo>
                    <a:pt x="390" y="279"/>
                    <a:pt x="385" y="280"/>
                    <a:pt x="384" y="280"/>
                  </a:cubicBezTo>
                  <a:cubicBezTo>
                    <a:pt x="384" y="279"/>
                    <a:pt x="386" y="278"/>
                    <a:pt x="386" y="277"/>
                  </a:cubicBezTo>
                  <a:cubicBezTo>
                    <a:pt x="384" y="279"/>
                    <a:pt x="386" y="276"/>
                    <a:pt x="388" y="276"/>
                  </a:cubicBezTo>
                  <a:cubicBezTo>
                    <a:pt x="388" y="275"/>
                    <a:pt x="386" y="275"/>
                    <a:pt x="385" y="274"/>
                  </a:cubicBezTo>
                  <a:cubicBezTo>
                    <a:pt x="384" y="274"/>
                    <a:pt x="387" y="272"/>
                    <a:pt x="387" y="272"/>
                  </a:cubicBezTo>
                  <a:cubicBezTo>
                    <a:pt x="388" y="270"/>
                    <a:pt x="388" y="270"/>
                    <a:pt x="386" y="268"/>
                  </a:cubicBezTo>
                  <a:cubicBezTo>
                    <a:pt x="385" y="267"/>
                    <a:pt x="388" y="264"/>
                    <a:pt x="389" y="263"/>
                  </a:cubicBezTo>
                  <a:cubicBezTo>
                    <a:pt x="386" y="263"/>
                    <a:pt x="382" y="265"/>
                    <a:pt x="380" y="263"/>
                  </a:cubicBezTo>
                  <a:cubicBezTo>
                    <a:pt x="378" y="261"/>
                    <a:pt x="380" y="258"/>
                    <a:pt x="380" y="257"/>
                  </a:cubicBezTo>
                  <a:cubicBezTo>
                    <a:pt x="380" y="253"/>
                    <a:pt x="378" y="254"/>
                    <a:pt x="376" y="254"/>
                  </a:cubicBezTo>
                  <a:cubicBezTo>
                    <a:pt x="375" y="254"/>
                    <a:pt x="374" y="253"/>
                    <a:pt x="373" y="253"/>
                  </a:cubicBezTo>
                  <a:cubicBezTo>
                    <a:pt x="373" y="253"/>
                    <a:pt x="371" y="254"/>
                    <a:pt x="371" y="253"/>
                  </a:cubicBezTo>
                  <a:cubicBezTo>
                    <a:pt x="370" y="252"/>
                    <a:pt x="367" y="251"/>
                    <a:pt x="366" y="251"/>
                  </a:cubicBezTo>
                  <a:cubicBezTo>
                    <a:pt x="363" y="250"/>
                    <a:pt x="364" y="253"/>
                    <a:pt x="363" y="254"/>
                  </a:cubicBezTo>
                  <a:cubicBezTo>
                    <a:pt x="363" y="255"/>
                    <a:pt x="361" y="256"/>
                    <a:pt x="360" y="256"/>
                  </a:cubicBezTo>
                  <a:cubicBezTo>
                    <a:pt x="359" y="256"/>
                    <a:pt x="359" y="257"/>
                    <a:pt x="358" y="257"/>
                  </a:cubicBezTo>
                  <a:cubicBezTo>
                    <a:pt x="358" y="256"/>
                    <a:pt x="359" y="256"/>
                    <a:pt x="360" y="255"/>
                  </a:cubicBezTo>
                  <a:cubicBezTo>
                    <a:pt x="362" y="254"/>
                    <a:pt x="362" y="252"/>
                    <a:pt x="360" y="253"/>
                  </a:cubicBezTo>
                  <a:cubicBezTo>
                    <a:pt x="357" y="255"/>
                    <a:pt x="357" y="258"/>
                    <a:pt x="353" y="259"/>
                  </a:cubicBezTo>
                  <a:cubicBezTo>
                    <a:pt x="355" y="258"/>
                    <a:pt x="355" y="257"/>
                    <a:pt x="356" y="256"/>
                  </a:cubicBezTo>
                  <a:cubicBezTo>
                    <a:pt x="351" y="256"/>
                    <a:pt x="349" y="262"/>
                    <a:pt x="344" y="262"/>
                  </a:cubicBezTo>
                  <a:cubicBezTo>
                    <a:pt x="342" y="263"/>
                    <a:pt x="341" y="261"/>
                    <a:pt x="339" y="261"/>
                  </a:cubicBezTo>
                  <a:cubicBezTo>
                    <a:pt x="338" y="261"/>
                    <a:pt x="334" y="262"/>
                    <a:pt x="335" y="260"/>
                  </a:cubicBezTo>
                  <a:cubicBezTo>
                    <a:pt x="333" y="260"/>
                    <a:pt x="330" y="263"/>
                    <a:pt x="327" y="262"/>
                  </a:cubicBezTo>
                  <a:cubicBezTo>
                    <a:pt x="326" y="261"/>
                    <a:pt x="326" y="261"/>
                    <a:pt x="327" y="260"/>
                  </a:cubicBezTo>
                  <a:cubicBezTo>
                    <a:pt x="325" y="260"/>
                    <a:pt x="325" y="260"/>
                    <a:pt x="324" y="259"/>
                  </a:cubicBezTo>
                  <a:cubicBezTo>
                    <a:pt x="323" y="258"/>
                    <a:pt x="323" y="259"/>
                    <a:pt x="322" y="259"/>
                  </a:cubicBezTo>
                  <a:cubicBezTo>
                    <a:pt x="321" y="260"/>
                    <a:pt x="321" y="259"/>
                    <a:pt x="321" y="258"/>
                  </a:cubicBezTo>
                  <a:cubicBezTo>
                    <a:pt x="320" y="258"/>
                    <a:pt x="320" y="257"/>
                    <a:pt x="320" y="256"/>
                  </a:cubicBezTo>
                  <a:cubicBezTo>
                    <a:pt x="319" y="256"/>
                    <a:pt x="317" y="255"/>
                    <a:pt x="316" y="255"/>
                  </a:cubicBezTo>
                  <a:cubicBezTo>
                    <a:pt x="314" y="255"/>
                    <a:pt x="312" y="257"/>
                    <a:pt x="309" y="256"/>
                  </a:cubicBezTo>
                  <a:cubicBezTo>
                    <a:pt x="310" y="254"/>
                    <a:pt x="303" y="255"/>
                    <a:pt x="303" y="253"/>
                  </a:cubicBezTo>
                  <a:cubicBezTo>
                    <a:pt x="303" y="252"/>
                    <a:pt x="304" y="250"/>
                    <a:pt x="304" y="249"/>
                  </a:cubicBezTo>
                  <a:cubicBezTo>
                    <a:pt x="305" y="247"/>
                    <a:pt x="303" y="245"/>
                    <a:pt x="302" y="246"/>
                  </a:cubicBezTo>
                  <a:cubicBezTo>
                    <a:pt x="302" y="251"/>
                    <a:pt x="302" y="251"/>
                    <a:pt x="302" y="251"/>
                  </a:cubicBezTo>
                  <a:cubicBezTo>
                    <a:pt x="45" y="252"/>
                    <a:pt x="45" y="252"/>
                    <a:pt x="45" y="252"/>
                  </a:cubicBezTo>
                  <a:cubicBezTo>
                    <a:pt x="44" y="250"/>
                    <a:pt x="42" y="251"/>
                    <a:pt x="41" y="251"/>
                  </a:cubicBezTo>
                  <a:cubicBezTo>
                    <a:pt x="42" y="250"/>
                    <a:pt x="42" y="250"/>
                    <a:pt x="43" y="249"/>
                  </a:cubicBezTo>
                  <a:cubicBezTo>
                    <a:pt x="43" y="249"/>
                    <a:pt x="42" y="249"/>
                    <a:pt x="42" y="250"/>
                  </a:cubicBezTo>
                  <a:cubicBezTo>
                    <a:pt x="42" y="247"/>
                    <a:pt x="45" y="248"/>
                    <a:pt x="46" y="246"/>
                  </a:cubicBezTo>
                  <a:cubicBezTo>
                    <a:pt x="42" y="249"/>
                    <a:pt x="43" y="245"/>
                    <a:pt x="46" y="243"/>
                  </a:cubicBezTo>
                  <a:cubicBezTo>
                    <a:pt x="44" y="244"/>
                    <a:pt x="43" y="244"/>
                    <a:pt x="41" y="246"/>
                  </a:cubicBezTo>
                  <a:cubicBezTo>
                    <a:pt x="40" y="247"/>
                    <a:pt x="38" y="246"/>
                    <a:pt x="38" y="245"/>
                  </a:cubicBezTo>
                  <a:cubicBezTo>
                    <a:pt x="37" y="243"/>
                    <a:pt x="40" y="242"/>
                    <a:pt x="39" y="245"/>
                  </a:cubicBezTo>
                  <a:cubicBezTo>
                    <a:pt x="40" y="244"/>
                    <a:pt x="42" y="244"/>
                    <a:pt x="43" y="243"/>
                  </a:cubicBezTo>
                  <a:cubicBezTo>
                    <a:pt x="42" y="243"/>
                    <a:pt x="41" y="244"/>
                    <a:pt x="41" y="243"/>
                  </a:cubicBezTo>
                  <a:cubicBezTo>
                    <a:pt x="40" y="242"/>
                    <a:pt x="41" y="241"/>
                    <a:pt x="41" y="240"/>
                  </a:cubicBezTo>
                  <a:cubicBezTo>
                    <a:pt x="42" y="239"/>
                    <a:pt x="46" y="238"/>
                    <a:pt x="43" y="237"/>
                  </a:cubicBezTo>
                  <a:cubicBezTo>
                    <a:pt x="44" y="238"/>
                    <a:pt x="43" y="239"/>
                    <a:pt x="42" y="239"/>
                  </a:cubicBezTo>
                  <a:cubicBezTo>
                    <a:pt x="41" y="239"/>
                    <a:pt x="40" y="240"/>
                    <a:pt x="40" y="241"/>
                  </a:cubicBezTo>
                  <a:cubicBezTo>
                    <a:pt x="41" y="239"/>
                    <a:pt x="40" y="241"/>
                    <a:pt x="39" y="241"/>
                  </a:cubicBezTo>
                  <a:cubicBezTo>
                    <a:pt x="38" y="242"/>
                    <a:pt x="37" y="242"/>
                    <a:pt x="36" y="242"/>
                  </a:cubicBezTo>
                  <a:cubicBezTo>
                    <a:pt x="35" y="242"/>
                    <a:pt x="34" y="240"/>
                    <a:pt x="34" y="239"/>
                  </a:cubicBezTo>
                  <a:cubicBezTo>
                    <a:pt x="35" y="239"/>
                    <a:pt x="38" y="237"/>
                    <a:pt x="37" y="236"/>
                  </a:cubicBezTo>
                  <a:cubicBezTo>
                    <a:pt x="37" y="235"/>
                    <a:pt x="41" y="234"/>
                    <a:pt x="42" y="234"/>
                  </a:cubicBezTo>
                  <a:cubicBezTo>
                    <a:pt x="40" y="234"/>
                    <a:pt x="39" y="234"/>
                    <a:pt x="38" y="235"/>
                  </a:cubicBezTo>
                  <a:cubicBezTo>
                    <a:pt x="37" y="235"/>
                    <a:pt x="34" y="236"/>
                    <a:pt x="36" y="234"/>
                  </a:cubicBezTo>
                  <a:cubicBezTo>
                    <a:pt x="34" y="236"/>
                    <a:pt x="35" y="234"/>
                    <a:pt x="36" y="234"/>
                  </a:cubicBezTo>
                  <a:cubicBezTo>
                    <a:pt x="36" y="233"/>
                    <a:pt x="37" y="233"/>
                    <a:pt x="38" y="233"/>
                  </a:cubicBezTo>
                  <a:cubicBezTo>
                    <a:pt x="39" y="232"/>
                    <a:pt x="42" y="229"/>
                    <a:pt x="42" y="228"/>
                  </a:cubicBezTo>
                  <a:cubicBezTo>
                    <a:pt x="41" y="229"/>
                    <a:pt x="40" y="229"/>
                    <a:pt x="40" y="230"/>
                  </a:cubicBezTo>
                  <a:cubicBezTo>
                    <a:pt x="39" y="231"/>
                    <a:pt x="39" y="231"/>
                    <a:pt x="38" y="232"/>
                  </a:cubicBezTo>
                  <a:cubicBezTo>
                    <a:pt x="37" y="233"/>
                    <a:pt x="36" y="233"/>
                    <a:pt x="35" y="234"/>
                  </a:cubicBezTo>
                  <a:cubicBezTo>
                    <a:pt x="34" y="235"/>
                    <a:pt x="33" y="234"/>
                    <a:pt x="31" y="234"/>
                  </a:cubicBezTo>
                  <a:cubicBezTo>
                    <a:pt x="32" y="233"/>
                    <a:pt x="33" y="232"/>
                    <a:pt x="34" y="231"/>
                  </a:cubicBezTo>
                  <a:cubicBezTo>
                    <a:pt x="32" y="231"/>
                    <a:pt x="31" y="233"/>
                    <a:pt x="30" y="234"/>
                  </a:cubicBezTo>
                  <a:cubicBezTo>
                    <a:pt x="30" y="233"/>
                    <a:pt x="26" y="233"/>
                    <a:pt x="25" y="233"/>
                  </a:cubicBezTo>
                  <a:cubicBezTo>
                    <a:pt x="26" y="232"/>
                    <a:pt x="27" y="232"/>
                    <a:pt x="28" y="232"/>
                  </a:cubicBezTo>
                  <a:cubicBezTo>
                    <a:pt x="28" y="232"/>
                    <a:pt x="26" y="233"/>
                    <a:pt x="26" y="232"/>
                  </a:cubicBezTo>
                  <a:cubicBezTo>
                    <a:pt x="29" y="232"/>
                    <a:pt x="35" y="231"/>
                    <a:pt x="36" y="227"/>
                  </a:cubicBezTo>
                  <a:cubicBezTo>
                    <a:pt x="33" y="230"/>
                    <a:pt x="31" y="231"/>
                    <a:pt x="27" y="231"/>
                  </a:cubicBezTo>
                  <a:cubicBezTo>
                    <a:pt x="27" y="231"/>
                    <a:pt x="30" y="230"/>
                    <a:pt x="29" y="229"/>
                  </a:cubicBezTo>
                  <a:cubicBezTo>
                    <a:pt x="28" y="229"/>
                    <a:pt x="26" y="229"/>
                    <a:pt x="26" y="230"/>
                  </a:cubicBezTo>
                  <a:cubicBezTo>
                    <a:pt x="26" y="228"/>
                    <a:pt x="28" y="229"/>
                    <a:pt x="29" y="229"/>
                  </a:cubicBezTo>
                  <a:cubicBezTo>
                    <a:pt x="28" y="229"/>
                    <a:pt x="27" y="229"/>
                    <a:pt x="27" y="227"/>
                  </a:cubicBezTo>
                  <a:cubicBezTo>
                    <a:pt x="26" y="229"/>
                    <a:pt x="23" y="229"/>
                    <a:pt x="20" y="228"/>
                  </a:cubicBezTo>
                  <a:cubicBezTo>
                    <a:pt x="24" y="230"/>
                    <a:pt x="15" y="229"/>
                    <a:pt x="19" y="227"/>
                  </a:cubicBezTo>
                  <a:cubicBezTo>
                    <a:pt x="21" y="227"/>
                    <a:pt x="21" y="227"/>
                    <a:pt x="21" y="227"/>
                  </a:cubicBezTo>
                  <a:cubicBezTo>
                    <a:pt x="23" y="227"/>
                    <a:pt x="25" y="227"/>
                    <a:pt x="27" y="226"/>
                  </a:cubicBezTo>
                  <a:cubicBezTo>
                    <a:pt x="25" y="226"/>
                    <a:pt x="20" y="228"/>
                    <a:pt x="18" y="226"/>
                  </a:cubicBezTo>
                  <a:cubicBezTo>
                    <a:pt x="15" y="225"/>
                    <a:pt x="24" y="224"/>
                    <a:pt x="24" y="224"/>
                  </a:cubicBezTo>
                  <a:cubicBezTo>
                    <a:pt x="23" y="224"/>
                    <a:pt x="21" y="224"/>
                    <a:pt x="19" y="224"/>
                  </a:cubicBezTo>
                  <a:cubicBezTo>
                    <a:pt x="21" y="222"/>
                    <a:pt x="24" y="220"/>
                    <a:pt x="27" y="220"/>
                  </a:cubicBezTo>
                  <a:cubicBezTo>
                    <a:pt x="29" y="220"/>
                    <a:pt x="33" y="221"/>
                    <a:pt x="33" y="219"/>
                  </a:cubicBezTo>
                  <a:cubicBezTo>
                    <a:pt x="31" y="222"/>
                    <a:pt x="27" y="218"/>
                    <a:pt x="25" y="220"/>
                  </a:cubicBezTo>
                  <a:cubicBezTo>
                    <a:pt x="25" y="219"/>
                    <a:pt x="26" y="219"/>
                    <a:pt x="27" y="218"/>
                  </a:cubicBezTo>
                  <a:cubicBezTo>
                    <a:pt x="24" y="219"/>
                    <a:pt x="23" y="222"/>
                    <a:pt x="20" y="222"/>
                  </a:cubicBezTo>
                  <a:cubicBezTo>
                    <a:pt x="20" y="221"/>
                    <a:pt x="22" y="219"/>
                    <a:pt x="23" y="217"/>
                  </a:cubicBezTo>
                  <a:cubicBezTo>
                    <a:pt x="24" y="217"/>
                    <a:pt x="25" y="217"/>
                    <a:pt x="25" y="216"/>
                  </a:cubicBezTo>
                  <a:cubicBezTo>
                    <a:pt x="26" y="216"/>
                    <a:pt x="27" y="215"/>
                    <a:pt x="28" y="215"/>
                  </a:cubicBezTo>
                  <a:cubicBezTo>
                    <a:pt x="26" y="216"/>
                    <a:pt x="30" y="214"/>
                    <a:pt x="31" y="213"/>
                  </a:cubicBezTo>
                  <a:cubicBezTo>
                    <a:pt x="32" y="213"/>
                    <a:pt x="33" y="213"/>
                    <a:pt x="34" y="213"/>
                  </a:cubicBezTo>
                  <a:cubicBezTo>
                    <a:pt x="35" y="212"/>
                    <a:pt x="35" y="214"/>
                    <a:pt x="35" y="216"/>
                  </a:cubicBezTo>
                  <a:cubicBezTo>
                    <a:pt x="36" y="214"/>
                    <a:pt x="34" y="212"/>
                    <a:pt x="37" y="212"/>
                  </a:cubicBezTo>
                  <a:cubicBezTo>
                    <a:pt x="37" y="212"/>
                    <a:pt x="35" y="212"/>
                    <a:pt x="35" y="212"/>
                  </a:cubicBezTo>
                  <a:cubicBezTo>
                    <a:pt x="34" y="212"/>
                    <a:pt x="34" y="210"/>
                    <a:pt x="35" y="210"/>
                  </a:cubicBezTo>
                  <a:cubicBezTo>
                    <a:pt x="37" y="209"/>
                    <a:pt x="40" y="209"/>
                    <a:pt x="40" y="206"/>
                  </a:cubicBezTo>
                  <a:cubicBezTo>
                    <a:pt x="38" y="211"/>
                    <a:pt x="30" y="211"/>
                    <a:pt x="26" y="214"/>
                  </a:cubicBezTo>
                  <a:cubicBezTo>
                    <a:pt x="26" y="212"/>
                    <a:pt x="28" y="211"/>
                    <a:pt x="29" y="210"/>
                  </a:cubicBezTo>
                  <a:cubicBezTo>
                    <a:pt x="28" y="211"/>
                    <a:pt x="27" y="212"/>
                    <a:pt x="26" y="212"/>
                  </a:cubicBezTo>
                  <a:cubicBezTo>
                    <a:pt x="26" y="210"/>
                    <a:pt x="28" y="210"/>
                    <a:pt x="29" y="210"/>
                  </a:cubicBezTo>
                  <a:cubicBezTo>
                    <a:pt x="27" y="210"/>
                    <a:pt x="25" y="213"/>
                    <a:pt x="22" y="213"/>
                  </a:cubicBezTo>
                  <a:cubicBezTo>
                    <a:pt x="23" y="212"/>
                    <a:pt x="25" y="210"/>
                    <a:pt x="26" y="210"/>
                  </a:cubicBezTo>
                  <a:cubicBezTo>
                    <a:pt x="28" y="208"/>
                    <a:pt x="29" y="207"/>
                    <a:pt x="31" y="206"/>
                  </a:cubicBezTo>
                  <a:cubicBezTo>
                    <a:pt x="30" y="206"/>
                    <a:pt x="27" y="208"/>
                    <a:pt x="27" y="206"/>
                  </a:cubicBezTo>
                  <a:cubicBezTo>
                    <a:pt x="27" y="204"/>
                    <a:pt x="30" y="204"/>
                    <a:pt x="29" y="202"/>
                  </a:cubicBezTo>
                  <a:cubicBezTo>
                    <a:pt x="27" y="204"/>
                    <a:pt x="28" y="200"/>
                    <a:pt x="29" y="199"/>
                  </a:cubicBezTo>
                  <a:cubicBezTo>
                    <a:pt x="29" y="199"/>
                    <a:pt x="29" y="198"/>
                    <a:pt x="30" y="198"/>
                  </a:cubicBezTo>
                  <a:cubicBezTo>
                    <a:pt x="30" y="198"/>
                    <a:pt x="31" y="200"/>
                    <a:pt x="31" y="201"/>
                  </a:cubicBezTo>
                  <a:cubicBezTo>
                    <a:pt x="32" y="199"/>
                    <a:pt x="34" y="199"/>
                    <a:pt x="36" y="199"/>
                  </a:cubicBezTo>
                  <a:cubicBezTo>
                    <a:pt x="35" y="200"/>
                    <a:pt x="35" y="201"/>
                    <a:pt x="35" y="202"/>
                  </a:cubicBezTo>
                  <a:cubicBezTo>
                    <a:pt x="38" y="198"/>
                    <a:pt x="32" y="200"/>
                    <a:pt x="32" y="199"/>
                  </a:cubicBezTo>
                  <a:cubicBezTo>
                    <a:pt x="30" y="197"/>
                    <a:pt x="35" y="194"/>
                    <a:pt x="36" y="195"/>
                  </a:cubicBezTo>
                  <a:cubicBezTo>
                    <a:pt x="34" y="195"/>
                    <a:pt x="36" y="194"/>
                    <a:pt x="36" y="193"/>
                  </a:cubicBezTo>
                  <a:cubicBezTo>
                    <a:pt x="36" y="194"/>
                    <a:pt x="31" y="197"/>
                    <a:pt x="33" y="195"/>
                  </a:cubicBezTo>
                  <a:cubicBezTo>
                    <a:pt x="32" y="196"/>
                    <a:pt x="30" y="196"/>
                    <a:pt x="29" y="196"/>
                  </a:cubicBezTo>
                  <a:cubicBezTo>
                    <a:pt x="28" y="197"/>
                    <a:pt x="26" y="199"/>
                    <a:pt x="25" y="200"/>
                  </a:cubicBezTo>
                  <a:cubicBezTo>
                    <a:pt x="24" y="199"/>
                    <a:pt x="23" y="195"/>
                    <a:pt x="24" y="193"/>
                  </a:cubicBezTo>
                  <a:cubicBezTo>
                    <a:pt x="25" y="191"/>
                    <a:pt x="26" y="191"/>
                    <a:pt x="26" y="194"/>
                  </a:cubicBezTo>
                  <a:cubicBezTo>
                    <a:pt x="26" y="190"/>
                    <a:pt x="29" y="191"/>
                    <a:pt x="32" y="190"/>
                  </a:cubicBezTo>
                  <a:cubicBezTo>
                    <a:pt x="30" y="191"/>
                    <a:pt x="25" y="192"/>
                    <a:pt x="24" y="191"/>
                  </a:cubicBezTo>
                  <a:cubicBezTo>
                    <a:pt x="25" y="190"/>
                    <a:pt x="25" y="190"/>
                    <a:pt x="26" y="189"/>
                  </a:cubicBezTo>
                  <a:cubicBezTo>
                    <a:pt x="23" y="190"/>
                    <a:pt x="26" y="187"/>
                    <a:pt x="27" y="186"/>
                  </a:cubicBezTo>
                  <a:cubicBezTo>
                    <a:pt x="28" y="187"/>
                    <a:pt x="27" y="188"/>
                    <a:pt x="28" y="190"/>
                  </a:cubicBezTo>
                  <a:cubicBezTo>
                    <a:pt x="28" y="188"/>
                    <a:pt x="29" y="188"/>
                    <a:pt x="30" y="187"/>
                  </a:cubicBezTo>
                  <a:cubicBezTo>
                    <a:pt x="28" y="188"/>
                    <a:pt x="27" y="186"/>
                    <a:pt x="28" y="186"/>
                  </a:cubicBezTo>
                  <a:cubicBezTo>
                    <a:pt x="30" y="185"/>
                    <a:pt x="30" y="187"/>
                    <a:pt x="32" y="186"/>
                  </a:cubicBezTo>
                  <a:cubicBezTo>
                    <a:pt x="29" y="186"/>
                    <a:pt x="31" y="184"/>
                    <a:pt x="32" y="184"/>
                  </a:cubicBezTo>
                  <a:cubicBezTo>
                    <a:pt x="34" y="182"/>
                    <a:pt x="36" y="183"/>
                    <a:pt x="38" y="182"/>
                  </a:cubicBezTo>
                  <a:cubicBezTo>
                    <a:pt x="37" y="182"/>
                    <a:pt x="36" y="182"/>
                    <a:pt x="35" y="182"/>
                  </a:cubicBezTo>
                  <a:cubicBezTo>
                    <a:pt x="36" y="180"/>
                    <a:pt x="41" y="176"/>
                    <a:pt x="43" y="177"/>
                  </a:cubicBezTo>
                  <a:cubicBezTo>
                    <a:pt x="42" y="177"/>
                    <a:pt x="42" y="175"/>
                    <a:pt x="43" y="175"/>
                  </a:cubicBezTo>
                  <a:cubicBezTo>
                    <a:pt x="42" y="176"/>
                    <a:pt x="41" y="177"/>
                    <a:pt x="40" y="178"/>
                  </a:cubicBezTo>
                  <a:cubicBezTo>
                    <a:pt x="38" y="179"/>
                    <a:pt x="36" y="180"/>
                    <a:pt x="35" y="182"/>
                  </a:cubicBezTo>
                  <a:cubicBezTo>
                    <a:pt x="35" y="180"/>
                    <a:pt x="36" y="180"/>
                    <a:pt x="37" y="179"/>
                  </a:cubicBezTo>
                  <a:cubicBezTo>
                    <a:pt x="38" y="178"/>
                    <a:pt x="39" y="177"/>
                    <a:pt x="40" y="176"/>
                  </a:cubicBezTo>
                  <a:cubicBezTo>
                    <a:pt x="41" y="173"/>
                    <a:pt x="44" y="172"/>
                    <a:pt x="46" y="169"/>
                  </a:cubicBezTo>
                  <a:cubicBezTo>
                    <a:pt x="45" y="170"/>
                    <a:pt x="43" y="170"/>
                    <a:pt x="43" y="169"/>
                  </a:cubicBezTo>
                  <a:cubicBezTo>
                    <a:pt x="43" y="168"/>
                    <a:pt x="42" y="168"/>
                    <a:pt x="42" y="167"/>
                  </a:cubicBezTo>
                  <a:cubicBezTo>
                    <a:pt x="42" y="166"/>
                    <a:pt x="37" y="164"/>
                    <a:pt x="36" y="164"/>
                  </a:cubicBezTo>
                  <a:cubicBezTo>
                    <a:pt x="36" y="162"/>
                    <a:pt x="36" y="160"/>
                    <a:pt x="38" y="159"/>
                  </a:cubicBezTo>
                  <a:cubicBezTo>
                    <a:pt x="37" y="159"/>
                    <a:pt x="37" y="158"/>
                    <a:pt x="38" y="157"/>
                  </a:cubicBezTo>
                  <a:cubicBezTo>
                    <a:pt x="39" y="156"/>
                    <a:pt x="39" y="155"/>
                    <a:pt x="39" y="153"/>
                  </a:cubicBezTo>
                  <a:cubicBezTo>
                    <a:pt x="39" y="152"/>
                    <a:pt x="40" y="150"/>
                    <a:pt x="40" y="148"/>
                  </a:cubicBezTo>
                  <a:cubicBezTo>
                    <a:pt x="40" y="148"/>
                    <a:pt x="41" y="144"/>
                    <a:pt x="41" y="144"/>
                  </a:cubicBezTo>
                  <a:cubicBezTo>
                    <a:pt x="42" y="142"/>
                    <a:pt x="41" y="140"/>
                    <a:pt x="40" y="139"/>
                  </a:cubicBezTo>
                  <a:cubicBezTo>
                    <a:pt x="39" y="138"/>
                    <a:pt x="40" y="137"/>
                    <a:pt x="41" y="136"/>
                  </a:cubicBezTo>
                  <a:cubicBezTo>
                    <a:pt x="41" y="135"/>
                    <a:pt x="39" y="134"/>
                    <a:pt x="39" y="133"/>
                  </a:cubicBezTo>
                  <a:cubicBezTo>
                    <a:pt x="39" y="131"/>
                    <a:pt x="43" y="131"/>
                    <a:pt x="40" y="129"/>
                  </a:cubicBezTo>
                  <a:cubicBezTo>
                    <a:pt x="39" y="128"/>
                    <a:pt x="37" y="129"/>
                    <a:pt x="36" y="129"/>
                  </a:cubicBezTo>
                  <a:cubicBezTo>
                    <a:pt x="34" y="130"/>
                    <a:pt x="33" y="130"/>
                    <a:pt x="31" y="130"/>
                  </a:cubicBezTo>
                  <a:cubicBezTo>
                    <a:pt x="30" y="130"/>
                    <a:pt x="31" y="132"/>
                    <a:pt x="29" y="132"/>
                  </a:cubicBezTo>
                  <a:cubicBezTo>
                    <a:pt x="27" y="132"/>
                    <a:pt x="26" y="134"/>
                    <a:pt x="24" y="135"/>
                  </a:cubicBezTo>
                  <a:cubicBezTo>
                    <a:pt x="23" y="135"/>
                    <a:pt x="21" y="136"/>
                    <a:pt x="19" y="136"/>
                  </a:cubicBezTo>
                  <a:cubicBezTo>
                    <a:pt x="17" y="137"/>
                    <a:pt x="15" y="137"/>
                    <a:pt x="13" y="138"/>
                  </a:cubicBezTo>
                  <a:cubicBezTo>
                    <a:pt x="14" y="137"/>
                    <a:pt x="16" y="135"/>
                    <a:pt x="15" y="133"/>
                  </a:cubicBezTo>
                  <a:cubicBezTo>
                    <a:pt x="14" y="132"/>
                    <a:pt x="13" y="130"/>
                    <a:pt x="14" y="128"/>
                  </a:cubicBezTo>
                  <a:cubicBezTo>
                    <a:pt x="14" y="127"/>
                    <a:pt x="11" y="126"/>
                    <a:pt x="12" y="125"/>
                  </a:cubicBezTo>
                  <a:cubicBezTo>
                    <a:pt x="13" y="124"/>
                    <a:pt x="15" y="123"/>
                    <a:pt x="16" y="122"/>
                  </a:cubicBezTo>
                  <a:cubicBezTo>
                    <a:pt x="13" y="122"/>
                    <a:pt x="10" y="123"/>
                    <a:pt x="6" y="12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03" name="Freeform 2479">
              <a:extLst>
                <a:ext uri="{FF2B5EF4-FFF2-40B4-BE49-F238E27FC236}">
                  <a16:creationId xmlns:a16="http://schemas.microsoft.com/office/drawing/2014/main" xmlns="" id="{442485CE-BFD8-4D00-8BCA-09EEEBA32E1B}"/>
                </a:ext>
              </a:extLst>
            </p:cNvPr>
            <p:cNvSpPr>
              <a:spLocks/>
            </p:cNvSpPr>
            <p:nvPr/>
          </p:nvSpPr>
          <p:spPr bwMode="auto">
            <a:xfrm>
              <a:off x="1248545" y="1420801"/>
              <a:ext cx="67753" cy="26670"/>
            </a:xfrm>
            <a:custGeom>
              <a:avLst/>
              <a:gdLst>
                <a:gd name="T0" fmla="*/ 0 w 24"/>
                <a:gd name="T1" fmla="*/ 8 h 11"/>
                <a:gd name="T2" fmla="*/ 4 w 24"/>
                <a:gd name="T3" fmla="*/ 7 h 11"/>
                <a:gd name="T4" fmla="*/ 3 w 24"/>
                <a:gd name="T5" fmla="*/ 5 h 11"/>
                <a:gd name="T6" fmla="*/ 6 w 24"/>
                <a:gd name="T7" fmla="*/ 6 h 11"/>
                <a:gd name="T8" fmla="*/ 5 w 24"/>
                <a:gd name="T9" fmla="*/ 5 h 11"/>
                <a:gd name="T10" fmla="*/ 7 w 24"/>
                <a:gd name="T11" fmla="*/ 5 h 11"/>
                <a:gd name="T12" fmla="*/ 9 w 24"/>
                <a:gd name="T13" fmla="*/ 5 h 11"/>
                <a:gd name="T14" fmla="*/ 11 w 24"/>
                <a:gd name="T15" fmla="*/ 3 h 11"/>
                <a:gd name="T16" fmla="*/ 16 w 24"/>
                <a:gd name="T17" fmla="*/ 3 h 11"/>
                <a:gd name="T18" fmla="*/ 22 w 24"/>
                <a:gd name="T19" fmla="*/ 1 h 11"/>
                <a:gd name="T20" fmla="*/ 22 w 24"/>
                <a:gd name="T21" fmla="*/ 2 h 11"/>
                <a:gd name="T22" fmla="*/ 24 w 24"/>
                <a:gd name="T23" fmla="*/ 2 h 11"/>
                <a:gd name="T24" fmla="*/ 10 w 24"/>
                <a:gd name="T25" fmla="*/ 11 h 11"/>
                <a:gd name="T26" fmla="*/ 7 w 24"/>
                <a:gd name="T27" fmla="*/ 9 h 11"/>
                <a:gd name="T28" fmla="*/ 3 w 24"/>
                <a:gd name="T29" fmla="*/ 8 h 11"/>
                <a:gd name="T30" fmla="*/ 0 w 24"/>
                <a:gd name="T3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11">
                  <a:moveTo>
                    <a:pt x="0" y="8"/>
                  </a:moveTo>
                  <a:cubicBezTo>
                    <a:pt x="0" y="7"/>
                    <a:pt x="3" y="8"/>
                    <a:pt x="4" y="7"/>
                  </a:cubicBezTo>
                  <a:cubicBezTo>
                    <a:pt x="2" y="8"/>
                    <a:pt x="2" y="6"/>
                    <a:pt x="3" y="5"/>
                  </a:cubicBezTo>
                  <a:cubicBezTo>
                    <a:pt x="4" y="5"/>
                    <a:pt x="5" y="7"/>
                    <a:pt x="6" y="6"/>
                  </a:cubicBezTo>
                  <a:cubicBezTo>
                    <a:pt x="5" y="6"/>
                    <a:pt x="4" y="6"/>
                    <a:pt x="5" y="5"/>
                  </a:cubicBezTo>
                  <a:cubicBezTo>
                    <a:pt x="5" y="4"/>
                    <a:pt x="6" y="5"/>
                    <a:pt x="7" y="5"/>
                  </a:cubicBezTo>
                  <a:cubicBezTo>
                    <a:pt x="8" y="4"/>
                    <a:pt x="8" y="4"/>
                    <a:pt x="9" y="5"/>
                  </a:cubicBezTo>
                  <a:cubicBezTo>
                    <a:pt x="10" y="5"/>
                    <a:pt x="10" y="4"/>
                    <a:pt x="11" y="3"/>
                  </a:cubicBezTo>
                  <a:cubicBezTo>
                    <a:pt x="13" y="3"/>
                    <a:pt x="15" y="3"/>
                    <a:pt x="16" y="3"/>
                  </a:cubicBezTo>
                  <a:cubicBezTo>
                    <a:pt x="18" y="3"/>
                    <a:pt x="20" y="0"/>
                    <a:pt x="22" y="1"/>
                  </a:cubicBezTo>
                  <a:cubicBezTo>
                    <a:pt x="21" y="1"/>
                    <a:pt x="21" y="2"/>
                    <a:pt x="22" y="2"/>
                  </a:cubicBezTo>
                  <a:cubicBezTo>
                    <a:pt x="23" y="3"/>
                    <a:pt x="23" y="2"/>
                    <a:pt x="24" y="2"/>
                  </a:cubicBezTo>
                  <a:cubicBezTo>
                    <a:pt x="22" y="4"/>
                    <a:pt x="7" y="6"/>
                    <a:pt x="10" y="11"/>
                  </a:cubicBezTo>
                  <a:cubicBezTo>
                    <a:pt x="7" y="10"/>
                    <a:pt x="10" y="7"/>
                    <a:pt x="7" y="9"/>
                  </a:cubicBezTo>
                  <a:cubicBezTo>
                    <a:pt x="5" y="9"/>
                    <a:pt x="5" y="8"/>
                    <a:pt x="3" y="8"/>
                  </a:cubicBezTo>
                  <a:cubicBezTo>
                    <a:pt x="2" y="8"/>
                    <a:pt x="1" y="9"/>
                    <a:pt x="0" y="8"/>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04" name="Freeform 2480">
              <a:extLst>
                <a:ext uri="{FF2B5EF4-FFF2-40B4-BE49-F238E27FC236}">
                  <a16:creationId xmlns:a16="http://schemas.microsoft.com/office/drawing/2014/main" xmlns="" id="{E54BA0B3-D594-497A-8983-EB96DA14B4C1}"/>
                </a:ext>
              </a:extLst>
            </p:cNvPr>
            <p:cNvSpPr>
              <a:spLocks/>
            </p:cNvSpPr>
            <p:nvPr/>
          </p:nvSpPr>
          <p:spPr bwMode="auto">
            <a:xfrm>
              <a:off x="1248545" y="1420801"/>
              <a:ext cx="67753" cy="26670"/>
            </a:xfrm>
            <a:custGeom>
              <a:avLst/>
              <a:gdLst>
                <a:gd name="T0" fmla="*/ 0 w 24"/>
                <a:gd name="T1" fmla="*/ 8 h 11"/>
                <a:gd name="T2" fmla="*/ 4 w 24"/>
                <a:gd name="T3" fmla="*/ 7 h 11"/>
                <a:gd name="T4" fmla="*/ 3 w 24"/>
                <a:gd name="T5" fmla="*/ 5 h 11"/>
                <a:gd name="T6" fmla="*/ 6 w 24"/>
                <a:gd name="T7" fmla="*/ 6 h 11"/>
                <a:gd name="T8" fmla="*/ 5 w 24"/>
                <a:gd name="T9" fmla="*/ 5 h 11"/>
                <a:gd name="T10" fmla="*/ 7 w 24"/>
                <a:gd name="T11" fmla="*/ 5 h 11"/>
                <a:gd name="T12" fmla="*/ 9 w 24"/>
                <a:gd name="T13" fmla="*/ 5 h 11"/>
                <a:gd name="T14" fmla="*/ 11 w 24"/>
                <a:gd name="T15" fmla="*/ 3 h 11"/>
                <a:gd name="T16" fmla="*/ 16 w 24"/>
                <a:gd name="T17" fmla="*/ 3 h 11"/>
                <a:gd name="T18" fmla="*/ 22 w 24"/>
                <a:gd name="T19" fmla="*/ 1 h 11"/>
                <a:gd name="T20" fmla="*/ 22 w 24"/>
                <a:gd name="T21" fmla="*/ 2 h 11"/>
                <a:gd name="T22" fmla="*/ 24 w 24"/>
                <a:gd name="T23" fmla="*/ 2 h 11"/>
                <a:gd name="T24" fmla="*/ 10 w 24"/>
                <a:gd name="T25" fmla="*/ 11 h 11"/>
                <a:gd name="T26" fmla="*/ 7 w 24"/>
                <a:gd name="T27" fmla="*/ 9 h 11"/>
                <a:gd name="T28" fmla="*/ 3 w 24"/>
                <a:gd name="T29" fmla="*/ 8 h 11"/>
                <a:gd name="T30" fmla="*/ 0 w 24"/>
                <a:gd name="T3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11">
                  <a:moveTo>
                    <a:pt x="0" y="8"/>
                  </a:moveTo>
                  <a:cubicBezTo>
                    <a:pt x="0" y="7"/>
                    <a:pt x="3" y="8"/>
                    <a:pt x="4" y="7"/>
                  </a:cubicBezTo>
                  <a:cubicBezTo>
                    <a:pt x="2" y="8"/>
                    <a:pt x="2" y="6"/>
                    <a:pt x="3" y="5"/>
                  </a:cubicBezTo>
                  <a:cubicBezTo>
                    <a:pt x="4" y="5"/>
                    <a:pt x="5" y="7"/>
                    <a:pt x="6" y="6"/>
                  </a:cubicBezTo>
                  <a:cubicBezTo>
                    <a:pt x="5" y="6"/>
                    <a:pt x="4" y="6"/>
                    <a:pt x="5" y="5"/>
                  </a:cubicBezTo>
                  <a:cubicBezTo>
                    <a:pt x="5" y="4"/>
                    <a:pt x="6" y="5"/>
                    <a:pt x="7" y="5"/>
                  </a:cubicBezTo>
                  <a:cubicBezTo>
                    <a:pt x="8" y="4"/>
                    <a:pt x="8" y="4"/>
                    <a:pt x="9" y="5"/>
                  </a:cubicBezTo>
                  <a:cubicBezTo>
                    <a:pt x="10" y="5"/>
                    <a:pt x="10" y="4"/>
                    <a:pt x="11" y="3"/>
                  </a:cubicBezTo>
                  <a:cubicBezTo>
                    <a:pt x="13" y="3"/>
                    <a:pt x="15" y="3"/>
                    <a:pt x="16" y="3"/>
                  </a:cubicBezTo>
                  <a:cubicBezTo>
                    <a:pt x="18" y="3"/>
                    <a:pt x="20" y="0"/>
                    <a:pt x="22" y="1"/>
                  </a:cubicBezTo>
                  <a:cubicBezTo>
                    <a:pt x="21" y="1"/>
                    <a:pt x="21" y="2"/>
                    <a:pt x="22" y="2"/>
                  </a:cubicBezTo>
                  <a:cubicBezTo>
                    <a:pt x="23" y="3"/>
                    <a:pt x="23" y="2"/>
                    <a:pt x="24" y="2"/>
                  </a:cubicBezTo>
                  <a:cubicBezTo>
                    <a:pt x="22" y="4"/>
                    <a:pt x="7" y="6"/>
                    <a:pt x="10" y="11"/>
                  </a:cubicBezTo>
                  <a:cubicBezTo>
                    <a:pt x="7" y="10"/>
                    <a:pt x="10" y="7"/>
                    <a:pt x="7" y="9"/>
                  </a:cubicBezTo>
                  <a:cubicBezTo>
                    <a:pt x="5" y="9"/>
                    <a:pt x="5" y="8"/>
                    <a:pt x="3" y="8"/>
                  </a:cubicBezTo>
                  <a:cubicBezTo>
                    <a:pt x="2" y="8"/>
                    <a:pt x="1" y="9"/>
                    <a:pt x="0" y="8"/>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05" name="Freeform 2481">
              <a:extLst>
                <a:ext uri="{FF2B5EF4-FFF2-40B4-BE49-F238E27FC236}">
                  <a16:creationId xmlns:a16="http://schemas.microsoft.com/office/drawing/2014/main" xmlns="" id="{CEB097A1-E0BA-430C-8FD8-45A4E5FA04E4}"/>
                </a:ext>
              </a:extLst>
            </p:cNvPr>
            <p:cNvSpPr>
              <a:spLocks/>
            </p:cNvSpPr>
            <p:nvPr/>
          </p:nvSpPr>
          <p:spPr bwMode="auto">
            <a:xfrm>
              <a:off x="1670817" y="1328157"/>
              <a:ext cx="356095" cy="127738"/>
            </a:xfrm>
            <a:custGeom>
              <a:avLst/>
              <a:gdLst>
                <a:gd name="T0" fmla="*/ 3 w 128"/>
                <a:gd name="T1" fmla="*/ 38 h 51"/>
                <a:gd name="T2" fmla="*/ 9 w 128"/>
                <a:gd name="T3" fmla="*/ 42 h 51"/>
                <a:gd name="T4" fmla="*/ 19 w 128"/>
                <a:gd name="T5" fmla="*/ 46 h 51"/>
                <a:gd name="T6" fmla="*/ 18 w 128"/>
                <a:gd name="T7" fmla="*/ 50 h 51"/>
                <a:gd name="T8" fmla="*/ 30 w 128"/>
                <a:gd name="T9" fmla="*/ 50 h 51"/>
                <a:gd name="T10" fmla="*/ 37 w 128"/>
                <a:gd name="T11" fmla="*/ 49 h 51"/>
                <a:gd name="T12" fmla="*/ 45 w 128"/>
                <a:gd name="T13" fmla="*/ 49 h 51"/>
                <a:gd name="T14" fmla="*/ 61 w 128"/>
                <a:gd name="T15" fmla="*/ 45 h 51"/>
                <a:gd name="T16" fmla="*/ 75 w 128"/>
                <a:gd name="T17" fmla="*/ 41 h 51"/>
                <a:gd name="T18" fmla="*/ 78 w 128"/>
                <a:gd name="T19" fmla="*/ 43 h 51"/>
                <a:gd name="T20" fmla="*/ 87 w 128"/>
                <a:gd name="T21" fmla="*/ 44 h 51"/>
                <a:gd name="T22" fmla="*/ 91 w 128"/>
                <a:gd name="T23" fmla="*/ 45 h 51"/>
                <a:gd name="T24" fmla="*/ 98 w 128"/>
                <a:gd name="T25" fmla="*/ 46 h 51"/>
                <a:gd name="T26" fmla="*/ 106 w 128"/>
                <a:gd name="T27" fmla="*/ 45 h 51"/>
                <a:gd name="T28" fmla="*/ 111 w 128"/>
                <a:gd name="T29" fmla="*/ 43 h 51"/>
                <a:gd name="T30" fmla="*/ 102 w 128"/>
                <a:gd name="T31" fmla="*/ 44 h 51"/>
                <a:gd name="T32" fmla="*/ 105 w 128"/>
                <a:gd name="T33" fmla="*/ 39 h 51"/>
                <a:gd name="T34" fmla="*/ 113 w 128"/>
                <a:gd name="T35" fmla="*/ 37 h 51"/>
                <a:gd name="T36" fmla="*/ 119 w 128"/>
                <a:gd name="T37" fmla="*/ 37 h 51"/>
                <a:gd name="T38" fmla="*/ 124 w 128"/>
                <a:gd name="T39" fmla="*/ 38 h 51"/>
                <a:gd name="T40" fmla="*/ 126 w 128"/>
                <a:gd name="T41" fmla="*/ 33 h 51"/>
                <a:gd name="T42" fmla="*/ 125 w 128"/>
                <a:gd name="T43" fmla="*/ 32 h 51"/>
                <a:gd name="T44" fmla="*/ 119 w 128"/>
                <a:gd name="T45" fmla="*/ 30 h 51"/>
                <a:gd name="T46" fmla="*/ 113 w 128"/>
                <a:gd name="T47" fmla="*/ 27 h 51"/>
                <a:gd name="T48" fmla="*/ 118 w 128"/>
                <a:gd name="T49" fmla="*/ 20 h 51"/>
                <a:gd name="T50" fmla="*/ 122 w 128"/>
                <a:gd name="T51" fmla="*/ 11 h 51"/>
                <a:gd name="T52" fmla="*/ 124 w 128"/>
                <a:gd name="T53" fmla="*/ 7 h 51"/>
                <a:gd name="T54" fmla="*/ 116 w 128"/>
                <a:gd name="T55" fmla="*/ 3 h 51"/>
                <a:gd name="T56" fmla="*/ 111 w 128"/>
                <a:gd name="T57" fmla="*/ 3 h 51"/>
                <a:gd name="T58" fmla="*/ 100 w 128"/>
                <a:gd name="T59" fmla="*/ 16 h 51"/>
                <a:gd name="T60" fmla="*/ 94 w 128"/>
                <a:gd name="T61" fmla="*/ 15 h 51"/>
                <a:gd name="T62" fmla="*/ 98 w 128"/>
                <a:gd name="T63" fmla="*/ 10 h 51"/>
                <a:gd name="T64" fmla="*/ 94 w 128"/>
                <a:gd name="T65" fmla="*/ 6 h 51"/>
                <a:gd name="T66" fmla="*/ 91 w 128"/>
                <a:gd name="T67" fmla="*/ 8 h 51"/>
                <a:gd name="T68" fmla="*/ 86 w 128"/>
                <a:gd name="T69" fmla="*/ 9 h 51"/>
                <a:gd name="T70" fmla="*/ 79 w 128"/>
                <a:gd name="T71" fmla="*/ 11 h 51"/>
                <a:gd name="T72" fmla="*/ 71 w 128"/>
                <a:gd name="T73" fmla="*/ 13 h 51"/>
                <a:gd name="T74" fmla="*/ 75 w 128"/>
                <a:gd name="T75" fmla="*/ 10 h 51"/>
                <a:gd name="T76" fmla="*/ 77 w 128"/>
                <a:gd name="T77" fmla="*/ 6 h 51"/>
                <a:gd name="T78" fmla="*/ 64 w 128"/>
                <a:gd name="T79" fmla="*/ 7 h 51"/>
                <a:gd name="T80" fmla="*/ 59 w 128"/>
                <a:gd name="T81" fmla="*/ 9 h 51"/>
                <a:gd name="T82" fmla="*/ 60 w 128"/>
                <a:gd name="T83" fmla="*/ 7 h 51"/>
                <a:gd name="T84" fmla="*/ 57 w 128"/>
                <a:gd name="T85" fmla="*/ 2 h 51"/>
                <a:gd name="T86" fmla="*/ 34 w 128"/>
                <a:gd name="T87" fmla="*/ 7 h 51"/>
                <a:gd name="T88" fmla="*/ 25 w 128"/>
                <a:gd name="T89" fmla="*/ 12 h 51"/>
                <a:gd name="T90" fmla="*/ 15 w 128"/>
                <a:gd name="T91" fmla="*/ 19 h 51"/>
                <a:gd name="T92" fmla="*/ 17 w 128"/>
                <a:gd name="T93" fmla="*/ 19 h 51"/>
                <a:gd name="T94" fmla="*/ 13 w 128"/>
                <a:gd name="T95" fmla="*/ 20 h 51"/>
                <a:gd name="T96" fmla="*/ 22 w 128"/>
                <a:gd name="T97" fmla="*/ 21 h 51"/>
                <a:gd name="T98" fmla="*/ 37 w 128"/>
                <a:gd name="T99" fmla="*/ 20 h 51"/>
                <a:gd name="T100" fmla="*/ 31 w 128"/>
                <a:gd name="T101" fmla="*/ 21 h 51"/>
                <a:gd name="T102" fmla="*/ 12 w 128"/>
                <a:gd name="T103" fmla="*/ 23 h 51"/>
                <a:gd name="T104" fmla="*/ 9 w 128"/>
                <a:gd name="T105" fmla="*/ 28 h 51"/>
                <a:gd name="T106" fmla="*/ 33 w 128"/>
                <a:gd name="T107" fmla="*/ 28 h 51"/>
                <a:gd name="T108" fmla="*/ 48 w 128"/>
                <a:gd name="T109" fmla="*/ 30 h 51"/>
                <a:gd name="T110" fmla="*/ 46 w 128"/>
                <a:gd name="T111" fmla="*/ 32 h 51"/>
                <a:gd name="T112" fmla="*/ 29 w 128"/>
                <a:gd name="T113" fmla="*/ 31 h 51"/>
                <a:gd name="T114" fmla="*/ 2 w 128"/>
                <a:gd name="T115" fmla="*/ 3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8" h="51">
                  <a:moveTo>
                    <a:pt x="2" y="35"/>
                  </a:moveTo>
                  <a:cubicBezTo>
                    <a:pt x="2" y="36"/>
                    <a:pt x="1" y="38"/>
                    <a:pt x="3" y="38"/>
                  </a:cubicBezTo>
                  <a:cubicBezTo>
                    <a:pt x="0" y="39"/>
                    <a:pt x="3" y="39"/>
                    <a:pt x="4" y="39"/>
                  </a:cubicBezTo>
                  <a:cubicBezTo>
                    <a:pt x="0" y="41"/>
                    <a:pt x="9" y="42"/>
                    <a:pt x="9" y="42"/>
                  </a:cubicBezTo>
                  <a:cubicBezTo>
                    <a:pt x="14" y="42"/>
                    <a:pt x="18" y="42"/>
                    <a:pt x="22" y="43"/>
                  </a:cubicBezTo>
                  <a:cubicBezTo>
                    <a:pt x="21" y="43"/>
                    <a:pt x="20" y="45"/>
                    <a:pt x="19" y="46"/>
                  </a:cubicBezTo>
                  <a:cubicBezTo>
                    <a:pt x="18" y="46"/>
                    <a:pt x="18" y="47"/>
                    <a:pt x="18" y="48"/>
                  </a:cubicBezTo>
                  <a:cubicBezTo>
                    <a:pt x="18" y="49"/>
                    <a:pt x="20" y="49"/>
                    <a:pt x="18" y="50"/>
                  </a:cubicBezTo>
                  <a:cubicBezTo>
                    <a:pt x="20" y="51"/>
                    <a:pt x="23" y="50"/>
                    <a:pt x="25" y="50"/>
                  </a:cubicBezTo>
                  <a:cubicBezTo>
                    <a:pt x="27" y="50"/>
                    <a:pt x="29" y="50"/>
                    <a:pt x="30" y="50"/>
                  </a:cubicBezTo>
                  <a:cubicBezTo>
                    <a:pt x="31" y="50"/>
                    <a:pt x="35" y="50"/>
                    <a:pt x="33" y="49"/>
                  </a:cubicBezTo>
                  <a:cubicBezTo>
                    <a:pt x="34" y="49"/>
                    <a:pt x="36" y="49"/>
                    <a:pt x="37" y="49"/>
                  </a:cubicBezTo>
                  <a:cubicBezTo>
                    <a:pt x="34" y="49"/>
                    <a:pt x="39" y="49"/>
                    <a:pt x="39" y="49"/>
                  </a:cubicBezTo>
                  <a:cubicBezTo>
                    <a:pt x="41" y="49"/>
                    <a:pt x="43" y="48"/>
                    <a:pt x="45" y="49"/>
                  </a:cubicBezTo>
                  <a:cubicBezTo>
                    <a:pt x="48" y="49"/>
                    <a:pt x="51" y="48"/>
                    <a:pt x="53" y="47"/>
                  </a:cubicBezTo>
                  <a:cubicBezTo>
                    <a:pt x="56" y="47"/>
                    <a:pt x="58" y="45"/>
                    <a:pt x="61" y="45"/>
                  </a:cubicBezTo>
                  <a:cubicBezTo>
                    <a:pt x="64" y="45"/>
                    <a:pt x="66" y="45"/>
                    <a:pt x="69" y="44"/>
                  </a:cubicBezTo>
                  <a:cubicBezTo>
                    <a:pt x="71" y="44"/>
                    <a:pt x="73" y="42"/>
                    <a:pt x="75" y="41"/>
                  </a:cubicBezTo>
                  <a:cubicBezTo>
                    <a:pt x="76" y="41"/>
                    <a:pt x="78" y="40"/>
                    <a:pt x="80" y="40"/>
                  </a:cubicBezTo>
                  <a:cubicBezTo>
                    <a:pt x="82" y="40"/>
                    <a:pt x="78" y="42"/>
                    <a:pt x="78" y="43"/>
                  </a:cubicBezTo>
                  <a:cubicBezTo>
                    <a:pt x="79" y="44"/>
                    <a:pt x="81" y="43"/>
                    <a:pt x="82" y="43"/>
                  </a:cubicBezTo>
                  <a:cubicBezTo>
                    <a:pt x="84" y="43"/>
                    <a:pt x="86" y="44"/>
                    <a:pt x="87" y="44"/>
                  </a:cubicBezTo>
                  <a:cubicBezTo>
                    <a:pt x="87" y="45"/>
                    <a:pt x="85" y="45"/>
                    <a:pt x="84" y="45"/>
                  </a:cubicBezTo>
                  <a:cubicBezTo>
                    <a:pt x="87" y="47"/>
                    <a:pt x="89" y="45"/>
                    <a:pt x="91" y="45"/>
                  </a:cubicBezTo>
                  <a:cubicBezTo>
                    <a:pt x="92" y="45"/>
                    <a:pt x="93" y="46"/>
                    <a:pt x="95" y="46"/>
                  </a:cubicBezTo>
                  <a:cubicBezTo>
                    <a:pt x="96" y="47"/>
                    <a:pt x="97" y="47"/>
                    <a:pt x="98" y="46"/>
                  </a:cubicBezTo>
                  <a:cubicBezTo>
                    <a:pt x="99" y="46"/>
                    <a:pt x="101" y="47"/>
                    <a:pt x="102" y="46"/>
                  </a:cubicBezTo>
                  <a:cubicBezTo>
                    <a:pt x="104" y="46"/>
                    <a:pt x="105" y="46"/>
                    <a:pt x="106" y="45"/>
                  </a:cubicBezTo>
                  <a:cubicBezTo>
                    <a:pt x="109" y="45"/>
                    <a:pt x="112" y="45"/>
                    <a:pt x="113" y="43"/>
                  </a:cubicBezTo>
                  <a:cubicBezTo>
                    <a:pt x="113" y="42"/>
                    <a:pt x="112" y="42"/>
                    <a:pt x="111" y="43"/>
                  </a:cubicBezTo>
                  <a:cubicBezTo>
                    <a:pt x="112" y="42"/>
                    <a:pt x="113" y="41"/>
                    <a:pt x="114" y="41"/>
                  </a:cubicBezTo>
                  <a:cubicBezTo>
                    <a:pt x="112" y="38"/>
                    <a:pt x="104" y="42"/>
                    <a:pt x="102" y="44"/>
                  </a:cubicBezTo>
                  <a:cubicBezTo>
                    <a:pt x="103" y="42"/>
                    <a:pt x="105" y="41"/>
                    <a:pt x="107" y="40"/>
                  </a:cubicBezTo>
                  <a:cubicBezTo>
                    <a:pt x="105" y="41"/>
                    <a:pt x="107" y="39"/>
                    <a:pt x="105" y="39"/>
                  </a:cubicBezTo>
                  <a:cubicBezTo>
                    <a:pt x="105" y="37"/>
                    <a:pt x="107" y="38"/>
                    <a:pt x="108" y="39"/>
                  </a:cubicBezTo>
                  <a:cubicBezTo>
                    <a:pt x="110" y="40"/>
                    <a:pt x="112" y="38"/>
                    <a:pt x="113" y="37"/>
                  </a:cubicBezTo>
                  <a:cubicBezTo>
                    <a:pt x="114" y="37"/>
                    <a:pt x="116" y="35"/>
                    <a:pt x="117" y="36"/>
                  </a:cubicBezTo>
                  <a:cubicBezTo>
                    <a:pt x="118" y="36"/>
                    <a:pt x="118" y="37"/>
                    <a:pt x="119" y="37"/>
                  </a:cubicBezTo>
                  <a:cubicBezTo>
                    <a:pt x="120" y="38"/>
                    <a:pt x="122" y="36"/>
                    <a:pt x="123" y="36"/>
                  </a:cubicBezTo>
                  <a:cubicBezTo>
                    <a:pt x="121" y="37"/>
                    <a:pt x="122" y="38"/>
                    <a:pt x="124" y="38"/>
                  </a:cubicBezTo>
                  <a:cubicBezTo>
                    <a:pt x="126" y="38"/>
                    <a:pt x="127" y="35"/>
                    <a:pt x="128" y="34"/>
                  </a:cubicBezTo>
                  <a:cubicBezTo>
                    <a:pt x="128" y="33"/>
                    <a:pt x="127" y="33"/>
                    <a:pt x="126" y="33"/>
                  </a:cubicBezTo>
                  <a:cubicBezTo>
                    <a:pt x="125" y="33"/>
                    <a:pt x="125" y="34"/>
                    <a:pt x="124" y="33"/>
                  </a:cubicBezTo>
                  <a:cubicBezTo>
                    <a:pt x="125" y="32"/>
                    <a:pt x="125" y="32"/>
                    <a:pt x="125" y="32"/>
                  </a:cubicBezTo>
                  <a:cubicBezTo>
                    <a:pt x="124" y="31"/>
                    <a:pt x="123" y="32"/>
                    <a:pt x="123" y="32"/>
                  </a:cubicBezTo>
                  <a:cubicBezTo>
                    <a:pt x="122" y="31"/>
                    <a:pt x="120" y="30"/>
                    <a:pt x="119" y="30"/>
                  </a:cubicBezTo>
                  <a:cubicBezTo>
                    <a:pt x="120" y="28"/>
                    <a:pt x="118" y="28"/>
                    <a:pt x="117" y="29"/>
                  </a:cubicBezTo>
                  <a:cubicBezTo>
                    <a:pt x="115" y="30"/>
                    <a:pt x="114" y="27"/>
                    <a:pt x="113" y="27"/>
                  </a:cubicBezTo>
                  <a:cubicBezTo>
                    <a:pt x="113" y="25"/>
                    <a:pt x="111" y="24"/>
                    <a:pt x="112" y="23"/>
                  </a:cubicBezTo>
                  <a:cubicBezTo>
                    <a:pt x="114" y="22"/>
                    <a:pt x="117" y="21"/>
                    <a:pt x="118" y="20"/>
                  </a:cubicBezTo>
                  <a:cubicBezTo>
                    <a:pt x="119" y="18"/>
                    <a:pt x="118" y="17"/>
                    <a:pt x="119" y="15"/>
                  </a:cubicBezTo>
                  <a:cubicBezTo>
                    <a:pt x="120" y="14"/>
                    <a:pt x="121" y="12"/>
                    <a:pt x="122" y="11"/>
                  </a:cubicBezTo>
                  <a:cubicBezTo>
                    <a:pt x="122" y="10"/>
                    <a:pt x="123" y="9"/>
                    <a:pt x="123" y="9"/>
                  </a:cubicBezTo>
                  <a:cubicBezTo>
                    <a:pt x="123" y="8"/>
                    <a:pt x="124" y="8"/>
                    <a:pt x="124" y="7"/>
                  </a:cubicBezTo>
                  <a:cubicBezTo>
                    <a:pt x="124" y="4"/>
                    <a:pt x="123" y="6"/>
                    <a:pt x="122" y="4"/>
                  </a:cubicBezTo>
                  <a:cubicBezTo>
                    <a:pt x="119" y="2"/>
                    <a:pt x="119" y="2"/>
                    <a:pt x="116" y="3"/>
                  </a:cubicBezTo>
                  <a:cubicBezTo>
                    <a:pt x="114" y="3"/>
                    <a:pt x="112" y="0"/>
                    <a:pt x="110" y="2"/>
                  </a:cubicBezTo>
                  <a:cubicBezTo>
                    <a:pt x="111" y="3"/>
                    <a:pt x="111" y="3"/>
                    <a:pt x="111" y="3"/>
                  </a:cubicBezTo>
                  <a:cubicBezTo>
                    <a:pt x="107" y="3"/>
                    <a:pt x="104" y="7"/>
                    <a:pt x="103" y="10"/>
                  </a:cubicBezTo>
                  <a:cubicBezTo>
                    <a:pt x="102" y="11"/>
                    <a:pt x="98" y="14"/>
                    <a:pt x="100" y="16"/>
                  </a:cubicBezTo>
                  <a:cubicBezTo>
                    <a:pt x="97" y="15"/>
                    <a:pt x="94" y="20"/>
                    <a:pt x="91" y="18"/>
                  </a:cubicBezTo>
                  <a:cubicBezTo>
                    <a:pt x="92" y="17"/>
                    <a:pt x="93" y="16"/>
                    <a:pt x="94" y="15"/>
                  </a:cubicBezTo>
                  <a:cubicBezTo>
                    <a:pt x="94" y="15"/>
                    <a:pt x="93" y="15"/>
                    <a:pt x="93" y="15"/>
                  </a:cubicBezTo>
                  <a:cubicBezTo>
                    <a:pt x="92" y="14"/>
                    <a:pt x="97" y="10"/>
                    <a:pt x="98" y="10"/>
                  </a:cubicBezTo>
                  <a:cubicBezTo>
                    <a:pt x="97" y="9"/>
                    <a:pt x="96" y="9"/>
                    <a:pt x="96" y="9"/>
                  </a:cubicBezTo>
                  <a:cubicBezTo>
                    <a:pt x="99" y="8"/>
                    <a:pt x="93" y="8"/>
                    <a:pt x="94" y="6"/>
                  </a:cubicBezTo>
                  <a:cubicBezTo>
                    <a:pt x="92" y="7"/>
                    <a:pt x="90" y="4"/>
                    <a:pt x="87" y="5"/>
                  </a:cubicBezTo>
                  <a:cubicBezTo>
                    <a:pt x="86" y="7"/>
                    <a:pt x="90" y="8"/>
                    <a:pt x="91" y="8"/>
                  </a:cubicBezTo>
                  <a:cubicBezTo>
                    <a:pt x="90" y="9"/>
                    <a:pt x="88" y="7"/>
                    <a:pt x="87" y="8"/>
                  </a:cubicBezTo>
                  <a:cubicBezTo>
                    <a:pt x="89" y="8"/>
                    <a:pt x="88" y="11"/>
                    <a:pt x="86" y="9"/>
                  </a:cubicBezTo>
                  <a:cubicBezTo>
                    <a:pt x="88" y="11"/>
                    <a:pt x="83" y="9"/>
                    <a:pt x="82" y="10"/>
                  </a:cubicBezTo>
                  <a:cubicBezTo>
                    <a:pt x="81" y="10"/>
                    <a:pt x="80" y="11"/>
                    <a:pt x="79" y="11"/>
                  </a:cubicBezTo>
                  <a:cubicBezTo>
                    <a:pt x="78" y="11"/>
                    <a:pt x="74" y="11"/>
                    <a:pt x="77" y="11"/>
                  </a:cubicBezTo>
                  <a:cubicBezTo>
                    <a:pt x="75" y="10"/>
                    <a:pt x="72" y="12"/>
                    <a:pt x="71" y="13"/>
                  </a:cubicBezTo>
                  <a:cubicBezTo>
                    <a:pt x="71" y="12"/>
                    <a:pt x="72" y="12"/>
                    <a:pt x="73" y="12"/>
                  </a:cubicBezTo>
                  <a:cubicBezTo>
                    <a:pt x="70" y="12"/>
                    <a:pt x="74" y="10"/>
                    <a:pt x="75" y="10"/>
                  </a:cubicBezTo>
                  <a:cubicBezTo>
                    <a:pt x="77" y="10"/>
                    <a:pt x="79" y="9"/>
                    <a:pt x="81" y="8"/>
                  </a:cubicBezTo>
                  <a:cubicBezTo>
                    <a:pt x="79" y="8"/>
                    <a:pt x="78" y="7"/>
                    <a:pt x="77" y="6"/>
                  </a:cubicBezTo>
                  <a:cubicBezTo>
                    <a:pt x="75" y="6"/>
                    <a:pt x="74" y="6"/>
                    <a:pt x="72" y="5"/>
                  </a:cubicBezTo>
                  <a:cubicBezTo>
                    <a:pt x="69" y="5"/>
                    <a:pt x="66" y="6"/>
                    <a:pt x="64" y="7"/>
                  </a:cubicBezTo>
                  <a:cubicBezTo>
                    <a:pt x="66" y="8"/>
                    <a:pt x="62" y="9"/>
                    <a:pt x="61" y="9"/>
                  </a:cubicBezTo>
                  <a:cubicBezTo>
                    <a:pt x="64" y="8"/>
                    <a:pt x="59" y="9"/>
                    <a:pt x="59" y="9"/>
                  </a:cubicBezTo>
                  <a:cubicBezTo>
                    <a:pt x="57" y="9"/>
                    <a:pt x="56" y="10"/>
                    <a:pt x="54" y="9"/>
                  </a:cubicBezTo>
                  <a:cubicBezTo>
                    <a:pt x="55" y="8"/>
                    <a:pt x="59" y="8"/>
                    <a:pt x="60" y="7"/>
                  </a:cubicBezTo>
                  <a:cubicBezTo>
                    <a:pt x="62" y="6"/>
                    <a:pt x="64" y="5"/>
                    <a:pt x="65" y="4"/>
                  </a:cubicBezTo>
                  <a:cubicBezTo>
                    <a:pt x="68" y="1"/>
                    <a:pt x="58" y="2"/>
                    <a:pt x="57" y="2"/>
                  </a:cubicBezTo>
                  <a:cubicBezTo>
                    <a:pt x="53" y="3"/>
                    <a:pt x="48" y="4"/>
                    <a:pt x="43" y="5"/>
                  </a:cubicBezTo>
                  <a:cubicBezTo>
                    <a:pt x="40" y="6"/>
                    <a:pt x="37" y="7"/>
                    <a:pt x="34" y="7"/>
                  </a:cubicBezTo>
                  <a:cubicBezTo>
                    <a:pt x="30" y="8"/>
                    <a:pt x="26" y="9"/>
                    <a:pt x="23" y="11"/>
                  </a:cubicBezTo>
                  <a:cubicBezTo>
                    <a:pt x="23" y="11"/>
                    <a:pt x="24" y="12"/>
                    <a:pt x="25" y="12"/>
                  </a:cubicBezTo>
                  <a:cubicBezTo>
                    <a:pt x="23" y="15"/>
                    <a:pt x="9" y="13"/>
                    <a:pt x="10" y="19"/>
                  </a:cubicBezTo>
                  <a:cubicBezTo>
                    <a:pt x="12" y="18"/>
                    <a:pt x="13" y="19"/>
                    <a:pt x="15" y="19"/>
                  </a:cubicBezTo>
                  <a:cubicBezTo>
                    <a:pt x="17" y="19"/>
                    <a:pt x="18" y="18"/>
                    <a:pt x="19" y="18"/>
                  </a:cubicBezTo>
                  <a:cubicBezTo>
                    <a:pt x="19" y="18"/>
                    <a:pt x="18" y="19"/>
                    <a:pt x="17" y="19"/>
                  </a:cubicBezTo>
                  <a:cubicBezTo>
                    <a:pt x="20" y="19"/>
                    <a:pt x="17" y="19"/>
                    <a:pt x="16" y="19"/>
                  </a:cubicBezTo>
                  <a:cubicBezTo>
                    <a:pt x="15" y="20"/>
                    <a:pt x="14" y="20"/>
                    <a:pt x="13" y="20"/>
                  </a:cubicBezTo>
                  <a:cubicBezTo>
                    <a:pt x="14" y="21"/>
                    <a:pt x="15" y="21"/>
                    <a:pt x="17" y="21"/>
                  </a:cubicBezTo>
                  <a:cubicBezTo>
                    <a:pt x="19" y="21"/>
                    <a:pt x="20" y="20"/>
                    <a:pt x="22" y="21"/>
                  </a:cubicBezTo>
                  <a:cubicBezTo>
                    <a:pt x="24" y="21"/>
                    <a:pt x="27" y="20"/>
                    <a:pt x="29" y="20"/>
                  </a:cubicBezTo>
                  <a:cubicBezTo>
                    <a:pt x="32" y="19"/>
                    <a:pt x="35" y="20"/>
                    <a:pt x="37" y="20"/>
                  </a:cubicBezTo>
                  <a:cubicBezTo>
                    <a:pt x="35" y="21"/>
                    <a:pt x="32" y="20"/>
                    <a:pt x="29" y="20"/>
                  </a:cubicBezTo>
                  <a:cubicBezTo>
                    <a:pt x="30" y="21"/>
                    <a:pt x="30" y="21"/>
                    <a:pt x="31" y="21"/>
                  </a:cubicBezTo>
                  <a:cubicBezTo>
                    <a:pt x="28" y="22"/>
                    <a:pt x="24" y="22"/>
                    <a:pt x="21" y="22"/>
                  </a:cubicBezTo>
                  <a:cubicBezTo>
                    <a:pt x="18" y="23"/>
                    <a:pt x="15" y="23"/>
                    <a:pt x="12" y="23"/>
                  </a:cubicBezTo>
                  <a:cubicBezTo>
                    <a:pt x="10" y="24"/>
                    <a:pt x="8" y="24"/>
                    <a:pt x="7" y="25"/>
                  </a:cubicBezTo>
                  <a:cubicBezTo>
                    <a:pt x="5" y="26"/>
                    <a:pt x="8" y="29"/>
                    <a:pt x="9" y="28"/>
                  </a:cubicBezTo>
                  <a:cubicBezTo>
                    <a:pt x="13" y="28"/>
                    <a:pt x="17" y="28"/>
                    <a:pt x="20" y="29"/>
                  </a:cubicBezTo>
                  <a:cubicBezTo>
                    <a:pt x="24" y="29"/>
                    <a:pt x="29" y="28"/>
                    <a:pt x="33" y="28"/>
                  </a:cubicBezTo>
                  <a:cubicBezTo>
                    <a:pt x="36" y="28"/>
                    <a:pt x="39" y="28"/>
                    <a:pt x="43" y="29"/>
                  </a:cubicBezTo>
                  <a:cubicBezTo>
                    <a:pt x="44" y="29"/>
                    <a:pt x="47" y="29"/>
                    <a:pt x="48" y="30"/>
                  </a:cubicBezTo>
                  <a:cubicBezTo>
                    <a:pt x="48" y="31"/>
                    <a:pt x="49" y="31"/>
                    <a:pt x="51" y="31"/>
                  </a:cubicBezTo>
                  <a:cubicBezTo>
                    <a:pt x="50" y="32"/>
                    <a:pt x="48" y="32"/>
                    <a:pt x="46" y="32"/>
                  </a:cubicBezTo>
                  <a:cubicBezTo>
                    <a:pt x="44" y="32"/>
                    <a:pt x="43" y="33"/>
                    <a:pt x="41" y="32"/>
                  </a:cubicBezTo>
                  <a:cubicBezTo>
                    <a:pt x="37" y="32"/>
                    <a:pt x="33" y="31"/>
                    <a:pt x="29" y="31"/>
                  </a:cubicBezTo>
                  <a:cubicBezTo>
                    <a:pt x="24" y="31"/>
                    <a:pt x="19" y="32"/>
                    <a:pt x="14" y="33"/>
                  </a:cubicBezTo>
                  <a:cubicBezTo>
                    <a:pt x="10" y="33"/>
                    <a:pt x="6" y="33"/>
                    <a:pt x="2" y="35"/>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06" name="Freeform 2482">
              <a:extLst>
                <a:ext uri="{FF2B5EF4-FFF2-40B4-BE49-F238E27FC236}">
                  <a16:creationId xmlns:a16="http://schemas.microsoft.com/office/drawing/2014/main" xmlns="" id="{C4027597-5488-4CEC-A4C0-705740AFD214}"/>
                </a:ext>
              </a:extLst>
            </p:cNvPr>
            <p:cNvSpPr>
              <a:spLocks/>
            </p:cNvSpPr>
            <p:nvPr/>
          </p:nvSpPr>
          <p:spPr bwMode="auto">
            <a:xfrm>
              <a:off x="1670817" y="1328157"/>
              <a:ext cx="356095" cy="127738"/>
            </a:xfrm>
            <a:custGeom>
              <a:avLst/>
              <a:gdLst>
                <a:gd name="T0" fmla="*/ 3 w 128"/>
                <a:gd name="T1" fmla="*/ 38 h 51"/>
                <a:gd name="T2" fmla="*/ 9 w 128"/>
                <a:gd name="T3" fmla="*/ 42 h 51"/>
                <a:gd name="T4" fmla="*/ 19 w 128"/>
                <a:gd name="T5" fmla="*/ 46 h 51"/>
                <a:gd name="T6" fmla="*/ 18 w 128"/>
                <a:gd name="T7" fmla="*/ 50 h 51"/>
                <a:gd name="T8" fmla="*/ 30 w 128"/>
                <a:gd name="T9" fmla="*/ 50 h 51"/>
                <a:gd name="T10" fmla="*/ 37 w 128"/>
                <a:gd name="T11" fmla="*/ 49 h 51"/>
                <a:gd name="T12" fmla="*/ 45 w 128"/>
                <a:gd name="T13" fmla="*/ 49 h 51"/>
                <a:gd name="T14" fmla="*/ 61 w 128"/>
                <a:gd name="T15" fmla="*/ 45 h 51"/>
                <a:gd name="T16" fmla="*/ 75 w 128"/>
                <a:gd name="T17" fmla="*/ 41 h 51"/>
                <a:gd name="T18" fmla="*/ 78 w 128"/>
                <a:gd name="T19" fmla="*/ 43 h 51"/>
                <a:gd name="T20" fmla="*/ 87 w 128"/>
                <a:gd name="T21" fmla="*/ 44 h 51"/>
                <a:gd name="T22" fmla="*/ 91 w 128"/>
                <a:gd name="T23" fmla="*/ 45 h 51"/>
                <a:gd name="T24" fmla="*/ 98 w 128"/>
                <a:gd name="T25" fmla="*/ 46 h 51"/>
                <a:gd name="T26" fmla="*/ 106 w 128"/>
                <a:gd name="T27" fmla="*/ 45 h 51"/>
                <a:gd name="T28" fmla="*/ 111 w 128"/>
                <a:gd name="T29" fmla="*/ 43 h 51"/>
                <a:gd name="T30" fmla="*/ 102 w 128"/>
                <a:gd name="T31" fmla="*/ 44 h 51"/>
                <a:gd name="T32" fmla="*/ 105 w 128"/>
                <a:gd name="T33" fmla="*/ 39 h 51"/>
                <a:gd name="T34" fmla="*/ 113 w 128"/>
                <a:gd name="T35" fmla="*/ 37 h 51"/>
                <a:gd name="T36" fmla="*/ 119 w 128"/>
                <a:gd name="T37" fmla="*/ 37 h 51"/>
                <a:gd name="T38" fmla="*/ 124 w 128"/>
                <a:gd name="T39" fmla="*/ 38 h 51"/>
                <a:gd name="T40" fmla="*/ 126 w 128"/>
                <a:gd name="T41" fmla="*/ 33 h 51"/>
                <a:gd name="T42" fmla="*/ 125 w 128"/>
                <a:gd name="T43" fmla="*/ 32 h 51"/>
                <a:gd name="T44" fmla="*/ 119 w 128"/>
                <a:gd name="T45" fmla="*/ 30 h 51"/>
                <a:gd name="T46" fmla="*/ 113 w 128"/>
                <a:gd name="T47" fmla="*/ 27 h 51"/>
                <a:gd name="T48" fmla="*/ 118 w 128"/>
                <a:gd name="T49" fmla="*/ 20 h 51"/>
                <a:gd name="T50" fmla="*/ 122 w 128"/>
                <a:gd name="T51" fmla="*/ 11 h 51"/>
                <a:gd name="T52" fmla="*/ 124 w 128"/>
                <a:gd name="T53" fmla="*/ 7 h 51"/>
                <a:gd name="T54" fmla="*/ 116 w 128"/>
                <a:gd name="T55" fmla="*/ 3 h 51"/>
                <a:gd name="T56" fmla="*/ 111 w 128"/>
                <a:gd name="T57" fmla="*/ 3 h 51"/>
                <a:gd name="T58" fmla="*/ 100 w 128"/>
                <a:gd name="T59" fmla="*/ 16 h 51"/>
                <a:gd name="T60" fmla="*/ 94 w 128"/>
                <a:gd name="T61" fmla="*/ 15 h 51"/>
                <a:gd name="T62" fmla="*/ 98 w 128"/>
                <a:gd name="T63" fmla="*/ 10 h 51"/>
                <a:gd name="T64" fmla="*/ 94 w 128"/>
                <a:gd name="T65" fmla="*/ 6 h 51"/>
                <a:gd name="T66" fmla="*/ 91 w 128"/>
                <a:gd name="T67" fmla="*/ 8 h 51"/>
                <a:gd name="T68" fmla="*/ 86 w 128"/>
                <a:gd name="T69" fmla="*/ 9 h 51"/>
                <a:gd name="T70" fmla="*/ 79 w 128"/>
                <a:gd name="T71" fmla="*/ 11 h 51"/>
                <a:gd name="T72" fmla="*/ 71 w 128"/>
                <a:gd name="T73" fmla="*/ 13 h 51"/>
                <a:gd name="T74" fmla="*/ 75 w 128"/>
                <a:gd name="T75" fmla="*/ 10 h 51"/>
                <a:gd name="T76" fmla="*/ 77 w 128"/>
                <a:gd name="T77" fmla="*/ 6 h 51"/>
                <a:gd name="T78" fmla="*/ 64 w 128"/>
                <a:gd name="T79" fmla="*/ 7 h 51"/>
                <a:gd name="T80" fmla="*/ 59 w 128"/>
                <a:gd name="T81" fmla="*/ 9 h 51"/>
                <a:gd name="T82" fmla="*/ 60 w 128"/>
                <a:gd name="T83" fmla="*/ 7 h 51"/>
                <a:gd name="T84" fmla="*/ 57 w 128"/>
                <a:gd name="T85" fmla="*/ 2 h 51"/>
                <a:gd name="T86" fmla="*/ 34 w 128"/>
                <a:gd name="T87" fmla="*/ 7 h 51"/>
                <a:gd name="T88" fmla="*/ 25 w 128"/>
                <a:gd name="T89" fmla="*/ 12 h 51"/>
                <a:gd name="T90" fmla="*/ 15 w 128"/>
                <a:gd name="T91" fmla="*/ 19 h 51"/>
                <a:gd name="T92" fmla="*/ 17 w 128"/>
                <a:gd name="T93" fmla="*/ 19 h 51"/>
                <a:gd name="T94" fmla="*/ 13 w 128"/>
                <a:gd name="T95" fmla="*/ 20 h 51"/>
                <a:gd name="T96" fmla="*/ 22 w 128"/>
                <a:gd name="T97" fmla="*/ 21 h 51"/>
                <a:gd name="T98" fmla="*/ 37 w 128"/>
                <a:gd name="T99" fmla="*/ 20 h 51"/>
                <a:gd name="T100" fmla="*/ 31 w 128"/>
                <a:gd name="T101" fmla="*/ 21 h 51"/>
                <a:gd name="T102" fmla="*/ 12 w 128"/>
                <a:gd name="T103" fmla="*/ 23 h 51"/>
                <a:gd name="T104" fmla="*/ 9 w 128"/>
                <a:gd name="T105" fmla="*/ 28 h 51"/>
                <a:gd name="T106" fmla="*/ 33 w 128"/>
                <a:gd name="T107" fmla="*/ 28 h 51"/>
                <a:gd name="T108" fmla="*/ 48 w 128"/>
                <a:gd name="T109" fmla="*/ 30 h 51"/>
                <a:gd name="T110" fmla="*/ 46 w 128"/>
                <a:gd name="T111" fmla="*/ 32 h 51"/>
                <a:gd name="T112" fmla="*/ 29 w 128"/>
                <a:gd name="T113" fmla="*/ 31 h 51"/>
                <a:gd name="T114" fmla="*/ 2 w 128"/>
                <a:gd name="T115" fmla="*/ 3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8" h="51">
                  <a:moveTo>
                    <a:pt x="2" y="35"/>
                  </a:moveTo>
                  <a:cubicBezTo>
                    <a:pt x="2" y="36"/>
                    <a:pt x="1" y="38"/>
                    <a:pt x="3" y="38"/>
                  </a:cubicBezTo>
                  <a:cubicBezTo>
                    <a:pt x="0" y="39"/>
                    <a:pt x="3" y="39"/>
                    <a:pt x="4" y="39"/>
                  </a:cubicBezTo>
                  <a:cubicBezTo>
                    <a:pt x="0" y="41"/>
                    <a:pt x="9" y="42"/>
                    <a:pt x="9" y="42"/>
                  </a:cubicBezTo>
                  <a:cubicBezTo>
                    <a:pt x="14" y="42"/>
                    <a:pt x="18" y="42"/>
                    <a:pt x="22" y="43"/>
                  </a:cubicBezTo>
                  <a:cubicBezTo>
                    <a:pt x="21" y="43"/>
                    <a:pt x="20" y="45"/>
                    <a:pt x="19" y="46"/>
                  </a:cubicBezTo>
                  <a:cubicBezTo>
                    <a:pt x="18" y="46"/>
                    <a:pt x="18" y="47"/>
                    <a:pt x="18" y="48"/>
                  </a:cubicBezTo>
                  <a:cubicBezTo>
                    <a:pt x="18" y="49"/>
                    <a:pt x="20" y="49"/>
                    <a:pt x="18" y="50"/>
                  </a:cubicBezTo>
                  <a:cubicBezTo>
                    <a:pt x="20" y="51"/>
                    <a:pt x="23" y="50"/>
                    <a:pt x="25" y="50"/>
                  </a:cubicBezTo>
                  <a:cubicBezTo>
                    <a:pt x="27" y="50"/>
                    <a:pt x="29" y="50"/>
                    <a:pt x="30" y="50"/>
                  </a:cubicBezTo>
                  <a:cubicBezTo>
                    <a:pt x="31" y="50"/>
                    <a:pt x="35" y="50"/>
                    <a:pt x="33" y="49"/>
                  </a:cubicBezTo>
                  <a:cubicBezTo>
                    <a:pt x="34" y="49"/>
                    <a:pt x="36" y="49"/>
                    <a:pt x="37" y="49"/>
                  </a:cubicBezTo>
                  <a:cubicBezTo>
                    <a:pt x="34" y="49"/>
                    <a:pt x="39" y="49"/>
                    <a:pt x="39" y="49"/>
                  </a:cubicBezTo>
                  <a:cubicBezTo>
                    <a:pt x="41" y="49"/>
                    <a:pt x="43" y="48"/>
                    <a:pt x="45" y="49"/>
                  </a:cubicBezTo>
                  <a:cubicBezTo>
                    <a:pt x="48" y="49"/>
                    <a:pt x="51" y="48"/>
                    <a:pt x="53" y="47"/>
                  </a:cubicBezTo>
                  <a:cubicBezTo>
                    <a:pt x="56" y="47"/>
                    <a:pt x="58" y="45"/>
                    <a:pt x="61" y="45"/>
                  </a:cubicBezTo>
                  <a:cubicBezTo>
                    <a:pt x="64" y="45"/>
                    <a:pt x="66" y="45"/>
                    <a:pt x="69" y="44"/>
                  </a:cubicBezTo>
                  <a:cubicBezTo>
                    <a:pt x="71" y="44"/>
                    <a:pt x="73" y="42"/>
                    <a:pt x="75" y="41"/>
                  </a:cubicBezTo>
                  <a:cubicBezTo>
                    <a:pt x="76" y="41"/>
                    <a:pt x="78" y="40"/>
                    <a:pt x="80" y="40"/>
                  </a:cubicBezTo>
                  <a:cubicBezTo>
                    <a:pt x="82" y="40"/>
                    <a:pt x="78" y="42"/>
                    <a:pt x="78" y="43"/>
                  </a:cubicBezTo>
                  <a:cubicBezTo>
                    <a:pt x="79" y="44"/>
                    <a:pt x="81" y="43"/>
                    <a:pt x="82" y="43"/>
                  </a:cubicBezTo>
                  <a:cubicBezTo>
                    <a:pt x="84" y="43"/>
                    <a:pt x="86" y="44"/>
                    <a:pt x="87" y="44"/>
                  </a:cubicBezTo>
                  <a:cubicBezTo>
                    <a:pt x="87" y="45"/>
                    <a:pt x="85" y="45"/>
                    <a:pt x="84" y="45"/>
                  </a:cubicBezTo>
                  <a:cubicBezTo>
                    <a:pt x="87" y="47"/>
                    <a:pt x="89" y="45"/>
                    <a:pt x="91" y="45"/>
                  </a:cubicBezTo>
                  <a:cubicBezTo>
                    <a:pt x="92" y="45"/>
                    <a:pt x="93" y="46"/>
                    <a:pt x="95" y="46"/>
                  </a:cubicBezTo>
                  <a:cubicBezTo>
                    <a:pt x="96" y="47"/>
                    <a:pt x="97" y="47"/>
                    <a:pt x="98" y="46"/>
                  </a:cubicBezTo>
                  <a:cubicBezTo>
                    <a:pt x="99" y="46"/>
                    <a:pt x="101" y="47"/>
                    <a:pt x="102" y="46"/>
                  </a:cubicBezTo>
                  <a:cubicBezTo>
                    <a:pt x="104" y="46"/>
                    <a:pt x="105" y="46"/>
                    <a:pt x="106" y="45"/>
                  </a:cubicBezTo>
                  <a:cubicBezTo>
                    <a:pt x="109" y="45"/>
                    <a:pt x="112" y="45"/>
                    <a:pt x="113" y="43"/>
                  </a:cubicBezTo>
                  <a:cubicBezTo>
                    <a:pt x="113" y="42"/>
                    <a:pt x="112" y="42"/>
                    <a:pt x="111" y="43"/>
                  </a:cubicBezTo>
                  <a:cubicBezTo>
                    <a:pt x="112" y="42"/>
                    <a:pt x="113" y="41"/>
                    <a:pt x="114" y="41"/>
                  </a:cubicBezTo>
                  <a:cubicBezTo>
                    <a:pt x="112" y="38"/>
                    <a:pt x="104" y="42"/>
                    <a:pt x="102" y="44"/>
                  </a:cubicBezTo>
                  <a:cubicBezTo>
                    <a:pt x="103" y="42"/>
                    <a:pt x="105" y="41"/>
                    <a:pt x="107" y="40"/>
                  </a:cubicBezTo>
                  <a:cubicBezTo>
                    <a:pt x="105" y="41"/>
                    <a:pt x="107" y="39"/>
                    <a:pt x="105" y="39"/>
                  </a:cubicBezTo>
                  <a:cubicBezTo>
                    <a:pt x="105" y="37"/>
                    <a:pt x="107" y="38"/>
                    <a:pt x="108" y="39"/>
                  </a:cubicBezTo>
                  <a:cubicBezTo>
                    <a:pt x="110" y="40"/>
                    <a:pt x="112" y="38"/>
                    <a:pt x="113" y="37"/>
                  </a:cubicBezTo>
                  <a:cubicBezTo>
                    <a:pt x="114" y="37"/>
                    <a:pt x="116" y="35"/>
                    <a:pt x="117" y="36"/>
                  </a:cubicBezTo>
                  <a:cubicBezTo>
                    <a:pt x="118" y="36"/>
                    <a:pt x="118" y="37"/>
                    <a:pt x="119" y="37"/>
                  </a:cubicBezTo>
                  <a:cubicBezTo>
                    <a:pt x="120" y="38"/>
                    <a:pt x="122" y="36"/>
                    <a:pt x="123" y="36"/>
                  </a:cubicBezTo>
                  <a:cubicBezTo>
                    <a:pt x="121" y="37"/>
                    <a:pt x="122" y="38"/>
                    <a:pt x="124" y="38"/>
                  </a:cubicBezTo>
                  <a:cubicBezTo>
                    <a:pt x="126" y="38"/>
                    <a:pt x="127" y="35"/>
                    <a:pt x="128" y="34"/>
                  </a:cubicBezTo>
                  <a:cubicBezTo>
                    <a:pt x="128" y="33"/>
                    <a:pt x="127" y="33"/>
                    <a:pt x="126" y="33"/>
                  </a:cubicBezTo>
                  <a:cubicBezTo>
                    <a:pt x="125" y="33"/>
                    <a:pt x="125" y="34"/>
                    <a:pt x="124" y="33"/>
                  </a:cubicBezTo>
                  <a:cubicBezTo>
                    <a:pt x="125" y="32"/>
                    <a:pt x="125" y="32"/>
                    <a:pt x="125" y="32"/>
                  </a:cubicBezTo>
                  <a:cubicBezTo>
                    <a:pt x="124" y="31"/>
                    <a:pt x="123" y="32"/>
                    <a:pt x="123" y="32"/>
                  </a:cubicBezTo>
                  <a:cubicBezTo>
                    <a:pt x="122" y="31"/>
                    <a:pt x="120" y="30"/>
                    <a:pt x="119" y="30"/>
                  </a:cubicBezTo>
                  <a:cubicBezTo>
                    <a:pt x="120" y="28"/>
                    <a:pt x="118" y="28"/>
                    <a:pt x="117" y="29"/>
                  </a:cubicBezTo>
                  <a:cubicBezTo>
                    <a:pt x="115" y="30"/>
                    <a:pt x="114" y="27"/>
                    <a:pt x="113" y="27"/>
                  </a:cubicBezTo>
                  <a:cubicBezTo>
                    <a:pt x="113" y="25"/>
                    <a:pt x="111" y="24"/>
                    <a:pt x="112" y="23"/>
                  </a:cubicBezTo>
                  <a:cubicBezTo>
                    <a:pt x="114" y="22"/>
                    <a:pt x="117" y="21"/>
                    <a:pt x="118" y="20"/>
                  </a:cubicBezTo>
                  <a:cubicBezTo>
                    <a:pt x="119" y="18"/>
                    <a:pt x="118" y="17"/>
                    <a:pt x="119" y="15"/>
                  </a:cubicBezTo>
                  <a:cubicBezTo>
                    <a:pt x="120" y="14"/>
                    <a:pt x="121" y="12"/>
                    <a:pt x="122" y="11"/>
                  </a:cubicBezTo>
                  <a:cubicBezTo>
                    <a:pt x="122" y="10"/>
                    <a:pt x="123" y="9"/>
                    <a:pt x="123" y="9"/>
                  </a:cubicBezTo>
                  <a:cubicBezTo>
                    <a:pt x="123" y="8"/>
                    <a:pt x="124" y="8"/>
                    <a:pt x="124" y="7"/>
                  </a:cubicBezTo>
                  <a:cubicBezTo>
                    <a:pt x="124" y="4"/>
                    <a:pt x="123" y="6"/>
                    <a:pt x="122" y="4"/>
                  </a:cubicBezTo>
                  <a:cubicBezTo>
                    <a:pt x="119" y="2"/>
                    <a:pt x="119" y="2"/>
                    <a:pt x="116" y="3"/>
                  </a:cubicBezTo>
                  <a:cubicBezTo>
                    <a:pt x="114" y="3"/>
                    <a:pt x="112" y="0"/>
                    <a:pt x="110" y="2"/>
                  </a:cubicBezTo>
                  <a:cubicBezTo>
                    <a:pt x="111" y="3"/>
                    <a:pt x="111" y="3"/>
                    <a:pt x="111" y="3"/>
                  </a:cubicBezTo>
                  <a:cubicBezTo>
                    <a:pt x="107" y="3"/>
                    <a:pt x="104" y="7"/>
                    <a:pt x="103" y="10"/>
                  </a:cubicBezTo>
                  <a:cubicBezTo>
                    <a:pt x="102" y="11"/>
                    <a:pt x="98" y="14"/>
                    <a:pt x="100" y="16"/>
                  </a:cubicBezTo>
                  <a:cubicBezTo>
                    <a:pt x="97" y="15"/>
                    <a:pt x="94" y="20"/>
                    <a:pt x="91" y="18"/>
                  </a:cubicBezTo>
                  <a:cubicBezTo>
                    <a:pt x="92" y="17"/>
                    <a:pt x="93" y="16"/>
                    <a:pt x="94" y="15"/>
                  </a:cubicBezTo>
                  <a:cubicBezTo>
                    <a:pt x="94" y="15"/>
                    <a:pt x="93" y="15"/>
                    <a:pt x="93" y="15"/>
                  </a:cubicBezTo>
                  <a:cubicBezTo>
                    <a:pt x="92" y="14"/>
                    <a:pt x="97" y="10"/>
                    <a:pt x="98" y="10"/>
                  </a:cubicBezTo>
                  <a:cubicBezTo>
                    <a:pt x="97" y="9"/>
                    <a:pt x="96" y="9"/>
                    <a:pt x="96" y="9"/>
                  </a:cubicBezTo>
                  <a:cubicBezTo>
                    <a:pt x="99" y="8"/>
                    <a:pt x="93" y="8"/>
                    <a:pt x="94" y="6"/>
                  </a:cubicBezTo>
                  <a:cubicBezTo>
                    <a:pt x="92" y="7"/>
                    <a:pt x="90" y="4"/>
                    <a:pt x="87" y="5"/>
                  </a:cubicBezTo>
                  <a:cubicBezTo>
                    <a:pt x="86" y="7"/>
                    <a:pt x="90" y="8"/>
                    <a:pt x="91" y="8"/>
                  </a:cubicBezTo>
                  <a:cubicBezTo>
                    <a:pt x="90" y="9"/>
                    <a:pt x="88" y="7"/>
                    <a:pt x="87" y="8"/>
                  </a:cubicBezTo>
                  <a:cubicBezTo>
                    <a:pt x="89" y="8"/>
                    <a:pt x="88" y="11"/>
                    <a:pt x="86" y="9"/>
                  </a:cubicBezTo>
                  <a:cubicBezTo>
                    <a:pt x="88" y="11"/>
                    <a:pt x="83" y="9"/>
                    <a:pt x="82" y="10"/>
                  </a:cubicBezTo>
                  <a:cubicBezTo>
                    <a:pt x="81" y="10"/>
                    <a:pt x="80" y="11"/>
                    <a:pt x="79" y="11"/>
                  </a:cubicBezTo>
                  <a:cubicBezTo>
                    <a:pt x="78" y="11"/>
                    <a:pt x="74" y="11"/>
                    <a:pt x="77" y="11"/>
                  </a:cubicBezTo>
                  <a:cubicBezTo>
                    <a:pt x="75" y="10"/>
                    <a:pt x="72" y="12"/>
                    <a:pt x="71" y="13"/>
                  </a:cubicBezTo>
                  <a:cubicBezTo>
                    <a:pt x="71" y="12"/>
                    <a:pt x="72" y="12"/>
                    <a:pt x="73" y="12"/>
                  </a:cubicBezTo>
                  <a:cubicBezTo>
                    <a:pt x="70" y="12"/>
                    <a:pt x="74" y="10"/>
                    <a:pt x="75" y="10"/>
                  </a:cubicBezTo>
                  <a:cubicBezTo>
                    <a:pt x="77" y="10"/>
                    <a:pt x="79" y="9"/>
                    <a:pt x="81" y="8"/>
                  </a:cubicBezTo>
                  <a:cubicBezTo>
                    <a:pt x="79" y="8"/>
                    <a:pt x="78" y="7"/>
                    <a:pt x="77" y="6"/>
                  </a:cubicBezTo>
                  <a:cubicBezTo>
                    <a:pt x="75" y="6"/>
                    <a:pt x="74" y="6"/>
                    <a:pt x="72" y="5"/>
                  </a:cubicBezTo>
                  <a:cubicBezTo>
                    <a:pt x="69" y="5"/>
                    <a:pt x="66" y="6"/>
                    <a:pt x="64" y="7"/>
                  </a:cubicBezTo>
                  <a:cubicBezTo>
                    <a:pt x="66" y="8"/>
                    <a:pt x="62" y="9"/>
                    <a:pt x="61" y="9"/>
                  </a:cubicBezTo>
                  <a:cubicBezTo>
                    <a:pt x="64" y="8"/>
                    <a:pt x="59" y="9"/>
                    <a:pt x="59" y="9"/>
                  </a:cubicBezTo>
                  <a:cubicBezTo>
                    <a:pt x="57" y="9"/>
                    <a:pt x="56" y="10"/>
                    <a:pt x="54" y="9"/>
                  </a:cubicBezTo>
                  <a:cubicBezTo>
                    <a:pt x="55" y="8"/>
                    <a:pt x="59" y="8"/>
                    <a:pt x="60" y="7"/>
                  </a:cubicBezTo>
                  <a:cubicBezTo>
                    <a:pt x="62" y="6"/>
                    <a:pt x="64" y="5"/>
                    <a:pt x="65" y="4"/>
                  </a:cubicBezTo>
                  <a:cubicBezTo>
                    <a:pt x="68" y="1"/>
                    <a:pt x="58" y="2"/>
                    <a:pt x="57" y="2"/>
                  </a:cubicBezTo>
                  <a:cubicBezTo>
                    <a:pt x="53" y="3"/>
                    <a:pt x="48" y="4"/>
                    <a:pt x="43" y="5"/>
                  </a:cubicBezTo>
                  <a:cubicBezTo>
                    <a:pt x="40" y="6"/>
                    <a:pt x="37" y="7"/>
                    <a:pt x="34" y="7"/>
                  </a:cubicBezTo>
                  <a:cubicBezTo>
                    <a:pt x="30" y="8"/>
                    <a:pt x="26" y="9"/>
                    <a:pt x="23" y="11"/>
                  </a:cubicBezTo>
                  <a:cubicBezTo>
                    <a:pt x="23" y="11"/>
                    <a:pt x="24" y="12"/>
                    <a:pt x="25" y="12"/>
                  </a:cubicBezTo>
                  <a:cubicBezTo>
                    <a:pt x="23" y="15"/>
                    <a:pt x="9" y="13"/>
                    <a:pt x="10" y="19"/>
                  </a:cubicBezTo>
                  <a:cubicBezTo>
                    <a:pt x="12" y="18"/>
                    <a:pt x="13" y="19"/>
                    <a:pt x="15" y="19"/>
                  </a:cubicBezTo>
                  <a:cubicBezTo>
                    <a:pt x="17" y="19"/>
                    <a:pt x="18" y="18"/>
                    <a:pt x="19" y="18"/>
                  </a:cubicBezTo>
                  <a:cubicBezTo>
                    <a:pt x="19" y="18"/>
                    <a:pt x="18" y="19"/>
                    <a:pt x="17" y="19"/>
                  </a:cubicBezTo>
                  <a:cubicBezTo>
                    <a:pt x="20" y="19"/>
                    <a:pt x="17" y="19"/>
                    <a:pt x="16" y="19"/>
                  </a:cubicBezTo>
                  <a:cubicBezTo>
                    <a:pt x="15" y="20"/>
                    <a:pt x="14" y="20"/>
                    <a:pt x="13" y="20"/>
                  </a:cubicBezTo>
                  <a:cubicBezTo>
                    <a:pt x="14" y="21"/>
                    <a:pt x="15" y="21"/>
                    <a:pt x="17" y="21"/>
                  </a:cubicBezTo>
                  <a:cubicBezTo>
                    <a:pt x="19" y="21"/>
                    <a:pt x="20" y="20"/>
                    <a:pt x="22" y="21"/>
                  </a:cubicBezTo>
                  <a:cubicBezTo>
                    <a:pt x="24" y="21"/>
                    <a:pt x="27" y="20"/>
                    <a:pt x="29" y="20"/>
                  </a:cubicBezTo>
                  <a:cubicBezTo>
                    <a:pt x="32" y="19"/>
                    <a:pt x="35" y="20"/>
                    <a:pt x="37" y="20"/>
                  </a:cubicBezTo>
                  <a:cubicBezTo>
                    <a:pt x="35" y="21"/>
                    <a:pt x="32" y="20"/>
                    <a:pt x="29" y="20"/>
                  </a:cubicBezTo>
                  <a:cubicBezTo>
                    <a:pt x="30" y="21"/>
                    <a:pt x="30" y="21"/>
                    <a:pt x="31" y="21"/>
                  </a:cubicBezTo>
                  <a:cubicBezTo>
                    <a:pt x="28" y="22"/>
                    <a:pt x="24" y="22"/>
                    <a:pt x="21" y="22"/>
                  </a:cubicBezTo>
                  <a:cubicBezTo>
                    <a:pt x="18" y="23"/>
                    <a:pt x="15" y="23"/>
                    <a:pt x="12" y="23"/>
                  </a:cubicBezTo>
                  <a:cubicBezTo>
                    <a:pt x="10" y="24"/>
                    <a:pt x="8" y="24"/>
                    <a:pt x="7" y="25"/>
                  </a:cubicBezTo>
                  <a:cubicBezTo>
                    <a:pt x="5" y="26"/>
                    <a:pt x="8" y="29"/>
                    <a:pt x="9" y="28"/>
                  </a:cubicBezTo>
                  <a:cubicBezTo>
                    <a:pt x="13" y="28"/>
                    <a:pt x="17" y="28"/>
                    <a:pt x="20" y="29"/>
                  </a:cubicBezTo>
                  <a:cubicBezTo>
                    <a:pt x="24" y="29"/>
                    <a:pt x="29" y="28"/>
                    <a:pt x="33" y="28"/>
                  </a:cubicBezTo>
                  <a:cubicBezTo>
                    <a:pt x="36" y="28"/>
                    <a:pt x="39" y="28"/>
                    <a:pt x="43" y="29"/>
                  </a:cubicBezTo>
                  <a:cubicBezTo>
                    <a:pt x="44" y="29"/>
                    <a:pt x="47" y="29"/>
                    <a:pt x="48" y="30"/>
                  </a:cubicBezTo>
                  <a:cubicBezTo>
                    <a:pt x="48" y="31"/>
                    <a:pt x="49" y="31"/>
                    <a:pt x="51" y="31"/>
                  </a:cubicBezTo>
                  <a:cubicBezTo>
                    <a:pt x="50" y="32"/>
                    <a:pt x="48" y="32"/>
                    <a:pt x="46" y="32"/>
                  </a:cubicBezTo>
                  <a:cubicBezTo>
                    <a:pt x="44" y="32"/>
                    <a:pt x="43" y="33"/>
                    <a:pt x="41" y="32"/>
                  </a:cubicBezTo>
                  <a:cubicBezTo>
                    <a:pt x="37" y="32"/>
                    <a:pt x="33" y="31"/>
                    <a:pt x="29" y="31"/>
                  </a:cubicBezTo>
                  <a:cubicBezTo>
                    <a:pt x="24" y="31"/>
                    <a:pt x="19" y="32"/>
                    <a:pt x="14" y="33"/>
                  </a:cubicBezTo>
                  <a:cubicBezTo>
                    <a:pt x="10" y="33"/>
                    <a:pt x="6" y="33"/>
                    <a:pt x="2" y="3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07" name="Freeform 2483">
              <a:extLst>
                <a:ext uri="{FF2B5EF4-FFF2-40B4-BE49-F238E27FC236}">
                  <a16:creationId xmlns:a16="http://schemas.microsoft.com/office/drawing/2014/main" xmlns="" id="{E5BC946D-EBC8-48FD-9D98-B8CC92C2826D}"/>
                </a:ext>
              </a:extLst>
            </p:cNvPr>
            <p:cNvSpPr>
              <a:spLocks/>
            </p:cNvSpPr>
            <p:nvPr/>
          </p:nvSpPr>
          <p:spPr bwMode="auto">
            <a:xfrm>
              <a:off x="1746448" y="1457297"/>
              <a:ext cx="6303" cy="2807"/>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0"/>
                    <a:pt x="0" y="1"/>
                  </a:cubicBezTo>
                  <a:cubicBezTo>
                    <a:pt x="0" y="0"/>
                    <a:pt x="1" y="0"/>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08" name="Freeform 2484">
              <a:extLst>
                <a:ext uri="{FF2B5EF4-FFF2-40B4-BE49-F238E27FC236}">
                  <a16:creationId xmlns:a16="http://schemas.microsoft.com/office/drawing/2014/main" xmlns="" id="{6464190E-B84A-411F-8311-A261D4A608A8}"/>
                </a:ext>
              </a:extLst>
            </p:cNvPr>
            <p:cNvSpPr>
              <a:spLocks/>
            </p:cNvSpPr>
            <p:nvPr/>
          </p:nvSpPr>
          <p:spPr bwMode="auto">
            <a:xfrm>
              <a:off x="1746448" y="1457297"/>
              <a:ext cx="6303" cy="2807"/>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0"/>
                    <a:pt x="0" y="1"/>
                  </a:cubicBezTo>
                  <a:cubicBezTo>
                    <a:pt x="0" y="0"/>
                    <a:pt x="1" y="0"/>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09" name="Freeform 2485">
              <a:extLst>
                <a:ext uri="{FF2B5EF4-FFF2-40B4-BE49-F238E27FC236}">
                  <a16:creationId xmlns:a16="http://schemas.microsoft.com/office/drawing/2014/main" xmlns="" id="{7EF07906-A123-43F6-B1DA-F67304DBCD92}"/>
                </a:ext>
              </a:extLst>
            </p:cNvPr>
            <p:cNvSpPr>
              <a:spLocks/>
            </p:cNvSpPr>
            <p:nvPr/>
          </p:nvSpPr>
          <p:spPr bwMode="auto">
            <a:xfrm>
              <a:off x="1749599" y="1465720"/>
              <a:ext cx="7878" cy="1404"/>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1"/>
                    <a:pt x="0" y="1"/>
                    <a:pt x="0" y="1"/>
                  </a:cubicBezTo>
                  <a:cubicBezTo>
                    <a:pt x="1" y="1"/>
                    <a:pt x="2" y="1"/>
                    <a:pt x="3"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10" name="Freeform 2486">
              <a:extLst>
                <a:ext uri="{FF2B5EF4-FFF2-40B4-BE49-F238E27FC236}">
                  <a16:creationId xmlns:a16="http://schemas.microsoft.com/office/drawing/2014/main" xmlns="" id="{0CB7C890-151E-4585-998F-4DE6364370B2}"/>
                </a:ext>
              </a:extLst>
            </p:cNvPr>
            <p:cNvSpPr>
              <a:spLocks/>
            </p:cNvSpPr>
            <p:nvPr/>
          </p:nvSpPr>
          <p:spPr bwMode="auto">
            <a:xfrm>
              <a:off x="1749599" y="1465720"/>
              <a:ext cx="7878" cy="1404"/>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1"/>
                    <a:pt x="0" y="1"/>
                    <a:pt x="0" y="1"/>
                  </a:cubicBezTo>
                  <a:cubicBezTo>
                    <a:pt x="1" y="1"/>
                    <a:pt x="2" y="1"/>
                    <a:pt x="3"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11" name="Freeform 2487">
              <a:extLst>
                <a:ext uri="{FF2B5EF4-FFF2-40B4-BE49-F238E27FC236}">
                  <a16:creationId xmlns:a16="http://schemas.microsoft.com/office/drawing/2014/main" xmlns="" id="{BBFB408B-302B-43E9-BEF0-0796C16713CF}"/>
                </a:ext>
              </a:extLst>
            </p:cNvPr>
            <p:cNvSpPr>
              <a:spLocks/>
            </p:cNvSpPr>
            <p:nvPr/>
          </p:nvSpPr>
          <p:spPr bwMode="auto">
            <a:xfrm>
              <a:off x="1765355" y="1462913"/>
              <a:ext cx="6303" cy="2807"/>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1"/>
                    <a:pt x="1" y="1"/>
                    <a:pt x="0" y="1"/>
                  </a:cubicBezTo>
                  <a:cubicBezTo>
                    <a:pt x="1" y="1"/>
                    <a:pt x="1" y="1"/>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12" name="Freeform 2488">
              <a:extLst>
                <a:ext uri="{FF2B5EF4-FFF2-40B4-BE49-F238E27FC236}">
                  <a16:creationId xmlns:a16="http://schemas.microsoft.com/office/drawing/2014/main" xmlns="" id="{A826E17E-554E-4C6C-9D65-14079292661E}"/>
                </a:ext>
              </a:extLst>
            </p:cNvPr>
            <p:cNvSpPr>
              <a:spLocks/>
            </p:cNvSpPr>
            <p:nvPr/>
          </p:nvSpPr>
          <p:spPr bwMode="auto">
            <a:xfrm>
              <a:off x="1765355" y="1462913"/>
              <a:ext cx="6303" cy="2807"/>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1"/>
                    <a:pt x="1" y="1"/>
                    <a:pt x="0" y="1"/>
                  </a:cubicBezTo>
                  <a:cubicBezTo>
                    <a:pt x="1" y="1"/>
                    <a:pt x="1" y="1"/>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13" name="Freeform 2489">
              <a:extLst>
                <a:ext uri="{FF2B5EF4-FFF2-40B4-BE49-F238E27FC236}">
                  <a16:creationId xmlns:a16="http://schemas.microsoft.com/office/drawing/2014/main" xmlns="" id="{0458225C-1006-47AB-A980-B800C68A71B8}"/>
                </a:ext>
              </a:extLst>
            </p:cNvPr>
            <p:cNvSpPr>
              <a:spLocks/>
            </p:cNvSpPr>
            <p:nvPr/>
          </p:nvSpPr>
          <p:spPr bwMode="auto">
            <a:xfrm>
              <a:off x="1768507" y="1450279"/>
              <a:ext cx="6303" cy="2807"/>
            </a:xfrm>
            <a:custGeom>
              <a:avLst/>
              <a:gdLst>
                <a:gd name="T0" fmla="*/ 2 w 2"/>
                <a:gd name="T1" fmla="*/ 1 h 1"/>
                <a:gd name="T2" fmla="*/ 2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1" y="0"/>
                    <a:pt x="1" y="1"/>
                    <a:pt x="0" y="1"/>
                  </a:cubicBezTo>
                  <a:cubicBezTo>
                    <a:pt x="1" y="1"/>
                    <a:pt x="1" y="1"/>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14" name="Freeform 2490">
              <a:extLst>
                <a:ext uri="{FF2B5EF4-FFF2-40B4-BE49-F238E27FC236}">
                  <a16:creationId xmlns:a16="http://schemas.microsoft.com/office/drawing/2014/main" xmlns="" id="{6EB6E2A1-0028-44D0-86D4-8EE93FFEE81C}"/>
                </a:ext>
              </a:extLst>
            </p:cNvPr>
            <p:cNvSpPr>
              <a:spLocks/>
            </p:cNvSpPr>
            <p:nvPr/>
          </p:nvSpPr>
          <p:spPr bwMode="auto">
            <a:xfrm>
              <a:off x="1768507" y="1450279"/>
              <a:ext cx="6303" cy="2807"/>
            </a:xfrm>
            <a:custGeom>
              <a:avLst/>
              <a:gdLst>
                <a:gd name="T0" fmla="*/ 2 w 2"/>
                <a:gd name="T1" fmla="*/ 1 h 1"/>
                <a:gd name="T2" fmla="*/ 2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1" y="0"/>
                    <a:pt x="1" y="1"/>
                    <a:pt x="0" y="1"/>
                  </a:cubicBezTo>
                  <a:cubicBezTo>
                    <a:pt x="1" y="1"/>
                    <a:pt x="1" y="1"/>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15" name="Freeform 2491">
              <a:extLst>
                <a:ext uri="{FF2B5EF4-FFF2-40B4-BE49-F238E27FC236}">
                  <a16:creationId xmlns:a16="http://schemas.microsoft.com/office/drawing/2014/main" xmlns="" id="{28897E00-14CF-4370-AF01-739E614472EF}"/>
                </a:ext>
              </a:extLst>
            </p:cNvPr>
            <p:cNvSpPr>
              <a:spLocks/>
            </p:cNvSpPr>
            <p:nvPr/>
          </p:nvSpPr>
          <p:spPr bwMode="auto">
            <a:xfrm>
              <a:off x="1771658" y="1460104"/>
              <a:ext cx="11030" cy="2807"/>
            </a:xfrm>
            <a:custGeom>
              <a:avLst/>
              <a:gdLst>
                <a:gd name="T0" fmla="*/ 2 w 4"/>
                <a:gd name="T1" fmla="*/ 1 h 1"/>
                <a:gd name="T2" fmla="*/ 4 w 4"/>
                <a:gd name="T3" fmla="*/ 0 h 1"/>
                <a:gd name="T4" fmla="*/ 0 w 4"/>
                <a:gd name="T5" fmla="*/ 1 h 1"/>
                <a:gd name="T6" fmla="*/ 2 w 4"/>
                <a:gd name="T7" fmla="*/ 1 h 1"/>
              </a:gdLst>
              <a:ahLst/>
              <a:cxnLst>
                <a:cxn ang="0">
                  <a:pos x="T0" y="T1"/>
                </a:cxn>
                <a:cxn ang="0">
                  <a:pos x="T2" y="T3"/>
                </a:cxn>
                <a:cxn ang="0">
                  <a:pos x="T4" y="T5"/>
                </a:cxn>
                <a:cxn ang="0">
                  <a:pos x="T6" y="T7"/>
                </a:cxn>
              </a:cxnLst>
              <a:rect l="0" t="0" r="r" b="b"/>
              <a:pathLst>
                <a:path w="4" h="1">
                  <a:moveTo>
                    <a:pt x="2" y="1"/>
                  </a:moveTo>
                  <a:cubicBezTo>
                    <a:pt x="3" y="1"/>
                    <a:pt x="3" y="1"/>
                    <a:pt x="4" y="0"/>
                  </a:cubicBezTo>
                  <a:cubicBezTo>
                    <a:pt x="3" y="1"/>
                    <a:pt x="1" y="1"/>
                    <a:pt x="0" y="1"/>
                  </a:cubicBezTo>
                  <a:cubicBezTo>
                    <a:pt x="1" y="1"/>
                    <a:pt x="2" y="1"/>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16" name="Freeform 2492">
              <a:extLst>
                <a:ext uri="{FF2B5EF4-FFF2-40B4-BE49-F238E27FC236}">
                  <a16:creationId xmlns:a16="http://schemas.microsoft.com/office/drawing/2014/main" xmlns="" id="{13DF48DA-58FD-4DCA-A115-63E99FAE315C}"/>
                </a:ext>
              </a:extLst>
            </p:cNvPr>
            <p:cNvSpPr>
              <a:spLocks/>
            </p:cNvSpPr>
            <p:nvPr/>
          </p:nvSpPr>
          <p:spPr bwMode="auto">
            <a:xfrm>
              <a:off x="1771658" y="1460104"/>
              <a:ext cx="11030" cy="2807"/>
            </a:xfrm>
            <a:custGeom>
              <a:avLst/>
              <a:gdLst>
                <a:gd name="T0" fmla="*/ 2 w 4"/>
                <a:gd name="T1" fmla="*/ 1 h 1"/>
                <a:gd name="T2" fmla="*/ 4 w 4"/>
                <a:gd name="T3" fmla="*/ 0 h 1"/>
                <a:gd name="T4" fmla="*/ 0 w 4"/>
                <a:gd name="T5" fmla="*/ 1 h 1"/>
                <a:gd name="T6" fmla="*/ 2 w 4"/>
                <a:gd name="T7" fmla="*/ 1 h 1"/>
              </a:gdLst>
              <a:ahLst/>
              <a:cxnLst>
                <a:cxn ang="0">
                  <a:pos x="T0" y="T1"/>
                </a:cxn>
                <a:cxn ang="0">
                  <a:pos x="T2" y="T3"/>
                </a:cxn>
                <a:cxn ang="0">
                  <a:pos x="T4" y="T5"/>
                </a:cxn>
                <a:cxn ang="0">
                  <a:pos x="T6" y="T7"/>
                </a:cxn>
              </a:cxnLst>
              <a:rect l="0" t="0" r="r" b="b"/>
              <a:pathLst>
                <a:path w="4" h="1">
                  <a:moveTo>
                    <a:pt x="2" y="1"/>
                  </a:moveTo>
                  <a:cubicBezTo>
                    <a:pt x="3" y="1"/>
                    <a:pt x="3" y="1"/>
                    <a:pt x="4" y="0"/>
                  </a:cubicBezTo>
                  <a:cubicBezTo>
                    <a:pt x="3" y="1"/>
                    <a:pt x="1" y="1"/>
                    <a:pt x="0" y="1"/>
                  </a:cubicBezTo>
                  <a:cubicBezTo>
                    <a:pt x="1" y="1"/>
                    <a:pt x="2" y="1"/>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17" name="Freeform 2493">
              <a:extLst>
                <a:ext uri="{FF2B5EF4-FFF2-40B4-BE49-F238E27FC236}">
                  <a16:creationId xmlns:a16="http://schemas.microsoft.com/office/drawing/2014/main" xmlns="" id="{BE100363-D1F3-49C1-8DBC-B720ED6BD246}"/>
                </a:ext>
              </a:extLst>
            </p:cNvPr>
            <p:cNvSpPr>
              <a:spLocks/>
            </p:cNvSpPr>
            <p:nvPr/>
          </p:nvSpPr>
          <p:spPr bwMode="auto">
            <a:xfrm>
              <a:off x="1782687" y="1457297"/>
              <a:ext cx="7878" cy="2807"/>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1"/>
                    <a:pt x="1" y="1"/>
                    <a:pt x="0" y="1"/>
                  </a:cubicBezTo>
                  <a:cubicBezTo>
                    <a:pt x="1" y="1"/>
                    <a:pt x="2" y="1"/>
                    <a:pt x="3"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18" name="Freeform 2494">
              <a:extLst>
                <a:ext uri="{FF2B5EF4-FFF2-40B4-BE49-F238E27FC236}">
                  <a16:creationId xmlns:a16="http://schemas.microsoft.com/office/drawing/2014/main" xmlns="" id="{F19FCB86-FF10-4D88-A902-F1B06544D84A}"/>
                </a:ext>
              </a:extLst>
            </p:cNvPr>
            <p:cNvSpPr>
              <a:spLocks/>
            </p:cNvSpPr>
            <p:nvPr/>
          </p:nvSpPr>
          <p:spPr bwMode="auto">
            <a:xfrm>
              <a:off x="1782687" y="1457297"/>
              <a:ext cx="7878" cy="2807"/>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1"/>
                    <a:pt x="1" y="1"/>
                    <a:pt x="0" y="1"/>
                  </a:cubicBezTo>
                  <a:cubicBezTo>
                    <a:pt x="1" y="1"/>
                    <a:pt x="2" y="1"/>
                    <a:pt x="3"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19" name="Freeform 2495">
              <a:extLst>
                <a:ext uri="{FF2B5EF4-FFF2-40B4-BE49-F238E27FC236}">
                  <a16:creationId xmlns:a16="http://schemas.microsoft.com/office/drawing/2014/main" xmlns="" id="{FC4B57EB-EE9D-4BE3-B9B1-60A3165853E5}"/>
                </a:ext>
              </a:extLst>
            </p:cNvPr>
            <p:cNvSpPr>
              <a:spLocks/>
            </p:cNvSpPr>
            <p:nvPr/>
          </p:nvSpPr>
          <p:spPr bwMode="auto">
            <a:xfrm>
              <a:off x="1787414" y="1469931"/>
              <a:ext cx="3151"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20" name="Freeform 2496">
              <a:extLst>
                <a:ext uri="{FF2B5EF4-FFF2-40B4-BE49-F238E27FC236}">
                  <a16:creationId xmlns:a16="http://schemas.microsoft.com/office/drawing/2014/main" xmlns="" id="{E0C4018F-F86F-4FD0-89A0-76696B80295A}"/>
                </a:ext>
              </a:extLst>
            </p:cNvPr>
            <p:cNvSpPr>
              <a:spLocks/>
            </p:cNvSpPr>
            <p:nvPr/>
          </p:nvSpPr>
          <p:spPr bwMode="auto">
            <a:xfrm>
              <a:off x="1787414" y="1469931"/>
              <a:ext cx="3151"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21" name="Freeform 2497">
              <a:extLst>
                <a:ext uri="{FF2B5EF4-FFF2-40B4-BE49-F238E27FC236}">
                  <a16:creationId xmlns:a16="http://schemas.microsoft.com/office/drawing/2014/main" xmlns="" id="{05FEB52A-EDC3-43AC-9047-59C7354F9AB8}"/>
                </a:ext>
              </a:extLst>
            </p:cNvPr>
            <p:cNvSpPr>
              <a:spLocks/>
            </p:cNvSpPr>
            <p:nvPr/>
          </p:nvSpPr>
          <p:spPr bwMode="auto">
            <a:xfrm>
              <a:off x="1787414" y="1469931"/>
              <a:ext cx="3151"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22" name="Freeform 2498">
              <a:extLst>
                <a:ext uri="{FF2B5EF4-FFF2-40B4-BE49-F238E27FC236}">
                  <a16:creationId xmlns:a16="http://schemas.microsoft.com/office/drawing/2014/main" xmlns="" id="{4BD14567-7701-4E2F-ADB1-59BAD63D305B}"/>
                </a:ext>
              </a:extLst>
            </p:cNvPr>
            <p:cNvSpPr>
              <a:spLocks/>
            </p:cNvSpPr>
            <p:nvPr/>
          </p:nvSpPr>
          <p:spPr bwMode="auto">
            <a:xfrm>
              <a:off x="1787414" y="1489583"/>
              <a:ext cx="3151" cy="2807"/>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1" y="1"/>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23" name="Freeform 2499">
              <a:extLst>
                <a:ext uri="{FF2B5EF4-FFF2-40B4-BE49-F238E27FC236}">
                  <a16:creationId xmlns:a16="http://schemas.microsoft.com/office/drawing/2014/main" xmlns="" id="{5315D1A7-34BB-4709-90BC-609196A2B3A3}"/>
                </a:ext>
              </a:extLst>
            </p:cNvPr>
            <p:cNvSpPr>
              <a:spLocks/>
            </p:cNvSpPr>
            <p:nvPr/>
          </p:nvSpPr>
          <p:spPr bwMode="auto">
            <a:xfrm>
              <a:off x="1787414" y="1489583"/>
              <a:ext cx="3151" cy="2807"/>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1" y="1"/>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24" name="Freeform 2500">
              <a:extLst>
                <a:ext uri="{FF2B5EF4-FFF2-40B4-BE49-F238E27FC236}">
                  <a16:creationId xmlns:a16="http://schemas.microsoft.com/office/drawing/2014/main" xmlns="" id="{0B425549-6BBD-44D1-A5DB-DBD8A9082BCE}"/>
                </a:ext>
              </a:extLst>
            </p:cNvPr>
            <p:cNvSpPr>
              <a:spLocks/>
            </p:cNvSpPr>
            <p:nvPr/>
          </p:nvSpPr>
          <p:spPr bwMode="auto">
            <a:xfrm>
              <a:off x="1787414" y="1462913"/>
              <a:ext cx="3151" cy="2807"/>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1" y="1"/>
                    <a:pt x="1" y="1"/>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25" name="Freeform 2501">
              <a:extLst>
                <a:ext uri="{FF2B5EF4-FFF2-40B4-BE49-F238E27FC236}">
                  <a16:creationId xmlns:a16="http://schemas.microsoft.com/office/drawing/2014/main" xmlns="" id="{7EBC9B82-6736-4D29-A0D3-00C4F272367A}"/>
                </a:ext>
              </a:extLst>
            </p:cNvPr>
            <p:cNvSpPr>
              <a:spLocks/>
            </p:cNvSpPr>
            <p:nvPr/>
          </p:nvSpPr>
          <p:spPr bwMode="auto">
            <a:xfrm>
              <a:off x="1787414" y="1462913"/>
              <a:ext cx="3151" cy="2807"/>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1" y="1"/>
                    <a:pt x="1" y="1"/>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26" name="Freeform 2502">
              <a:extLst>
                <a:ext uri="{FF2B5EF4-FFF2-40B4-BE49-F238E27FC236}">
                  <a16:creationId xmlns:a16="http://schemas.microsoft.com/office/drawing/2014/main" xmlns="" id="{3DD85636-E7DD-4BE9-B4AE-314C1BD7161C}"/>
                </a:ext>
              </a:extLst>
            </p:cNvPr>
            <p:cNvSpPr>
              <a:spLocks/>
            </p:cNvSpPr>
            <p:nvPr/>
          </p:nvSpPr>
          <p:spPr bwMode="auto">
            <a:xfrm>
              <a:off x="1787414" y="1489583"/>
              <a:ext cx="6303" cy="561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2" y="0"/>
                    <a:pt x="1" y="1"/>
                    <a:pt x="0" y="2"/>
                  </a:cubicBezTo>
                  <a:cubicBezTo>
                    <a:pt x="1" y="1"/>
                    <a:pt x="2" y="1"/>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27" name="Freeform 2503">
              <a:extLst>
                <a:ext uri="{FF2B5EF4-FFF2-40B4-BE49-F238E27FC236}">
                  <a16:creationId xmlns:a16="http://schemas.microsoft.com/office/drawing/2014/main" xmlns="" id="{9D0A1C48-C2A0-4726-9766-9FF21BBB9329}"/>
                </a:ext>
              </a:extLst>
            </p:cNvPr>
            <p:cNvSpPr>
              <a:spLocks/>
            </p:cNvSpPr>
            <p:nvPr/>
          </p:nvSpPr>
          <p:spPr bwMode="auto">
            <a:xfrm>
              <a:off x="1787414" y="1489583"/>
              <a:ext cx="6303" cy="561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2" y="0"/>
                    <a:pt x="1" y="1"/>
                    <a:pt x="0" y="2"/>
                  </a:cubicBezTo>
                  <a:cubicBezTo>
                    <a:pt x="1" y="1"/>
                    <a:pt x="2" y="1"/>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28" name="Freeform 2504">
              <a:extLst>
                <a:ext uri="{FF2B5EF4-FFF2-40B4-BE49-F238E27FC236}">
                  <a16:creationId xmlns:a16="http://schemas.microsoft.com/office/drawing/2014/main" xmlns="" id="{E80D982A-2A90-4229-B3D9-6FDEC19C0A02}"/>
                </a:ext>
              </a:extLst>
            </p:cNvPr>
            <p:cNvSpPr>
              <a:spLocks/>
            </p:cNvSpPr>
            <p:nvPr/>
          </p:nvSpPr>
          <p:spPr bwMode="auto">
            <a:xfrm>
              <a:off x="1793717" y="1465720"/>
              <a:ext cx="3151" cy="140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1"/>
                    <a:pt x="1" y="1"/>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29" name="Freeform 2505">
              <a:extLst>
                <a:ext uri="{FF2B5EF4-FFF2-40B4-BE49-F238E27FC236}">
                  <a16:creationId xmlns:a16="http://schemas.microsoft.com/office/drawing/2014/main" xmlns="" id="{935DE798-BDA3-4A8F-8565-AEAE4ED5F806}"/>
                </a:ext>
              </a:extLst>
            </p:cNvPr>
            <p:cNvSpPr>
              <a:spLocks/>
            </p:cNvSpPr>
            <p:nvPr/>
          </p:nvSpPr>
          <p:spPr bwMode="auto">
            <a:xfrm>
              <a:off x="1793717" y="1465720"/>
              <a:ext cx="3151" cy="140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1"/>
                    <a:pt x="1" y="1"/>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30" name="Freeform 2506">
              <a:extLst>
                <a:ext uri="{FF2B5EF4-FFF2-40B4-BE49-F238E27FC236}">
                  <a16:creationId xmlns:a16="http://schemas.microsoft.com/office/drawing/2014/main" xmlns="" id="{E1E35507-1F7B-478C-A9D1-7F16780BD942}"/>
                </a:ext>
              </a:extLst>
            </p:cNvPr>
            <p:cNvSpPr>
              <a:spLocks/>
            </p:cNvSpPr>
            <p:nvPr/>
          </p:nvSpPr>
          <p:spPr bwMode="auto">
            <a:xfrm>
              <a:off x="1796868" y="1476949"/>
              <a:ext cx="315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31" name="Freeform 2507">
              <a:extLst>
                <a:ext uri="{FF2B5EF4-FFF2-40B4-BE49-F238E27FC236}">
                  <a16:creationId xmlns:a16="http://schemas.microsoft.com/office/drawing/2014/main" xmlns="" id="{019AF1A3-1C43-4DA4-A4F9-F5B63CB019A0}"/>
                </a:ext>
              </a:extLst>
            </p:cNvPr>
            <p:cNvSpPr>
              <a:spLocks/>
            </p:cNvSpPr>
            <p:nvPr/>
          </p:nvSpPr>
          <p:spPr bwMode="auto">
            <a:xfrm>
              <a:off x="1796868" y="1476949"/>
              <a:ext cx="315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32" name="Freeform 2508">
              <a:extLst>
                <a:ext uri="{FF2B5EF4-FFF2-40B4-BE49-F238E27FC236}">
                  <a16:creationId xmlns:a16="http://schemas.microsoft.com/office/drawing/2014/main" xmlns="" id="{55B6F926-3864-466B-ADDC-79BB32BC40DB}"/>
                </a:ext>
              </a:extLst>
            </p:cNvPr>
            <p:cNvSpPr>
              <a:spLocks/>
            </p:cNvSpPr>
            <p:nvPr/>
          </p:nvSpPr>
          <p:spPr bwMode="auto">
            <a:xfrm>
              <a:off x="1800020" y="1475546"/>
              <a:ext cx="1577" cy="421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1" y="1"/>
                    <a:pt x="0" y="1"/>
                    <a:pt x="0" y="1"/>
                  </a:cubicBezTo>
                  <a:cubicBezTo>
                    <a:pt x="0" y="2"/>
                    <a:pt x="1" y="1"/>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33" name="Freeform 2509">
              <a:extLst>
                <a:ext uri="{FF2B5EF4-FFF2-40B4-BE49-F238E27FC236}">
                  <a16:creationId xmlns:a16="http://schemas.microsoft.com/office/drawing/2014/main" xmlns="" id="{50944A1B-A040-4A8D-863E-BD972FD6A9CB}"/>
                </a:ext>
              </a:extLst>
            </p:cNvPr>
            <p:cNvSpPr>
              <a:spLocks/>
            </p:cNvSpPr>
            <p:nvPr/>
          </p:nvSpPr>
          <p:spPr bwMode="auto">
            <a:xfrm>
              <a:off x="1800020" y="1475546"/>
              <a:ext cx="1577" cy="421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1" y="1"/>
                    <a:pt x="0" y="1"/>
                    <a:pt x="0" y="1"/>
                  </a:cubicBezTo>
                  <a:cubicBezTo>
                    <a:pt x="0" y="2"/>
                    <a:pt x="1" y="1"/>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34" name="Freeform 2510">
              <a:extLst>
                <a:ext uri="{FF2B5EF4-FFF2-40B4-BE49-F238E27FC236}">
                  <a16:creationId xmlns:a16="http://schemas.microsoft.com/office/drawing/2014/main" xmlns="" id="{EAD59C0E-28E2-4142-9F8E-7F85BE904CC5}"/>
                </a:ext>
              </a:extLst>
            </p:cNvPr>
            <p:cNvSpPr>
              <a:spLocks/>
            </p:cNvSpPr>
            <p:nvPr/>
          </p:nvSpPr>
          <p:spPr bwMode="auto">
            <a:xfrm>
              <a:off x="1800020" y="1476949"/>
              <a:ext cx="7878" cy="5615"/>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2" y="0"/>
                    <a:pt x="1" y="1"/>
                    <a:pt x="0" y="2"/>
                  </a:cubicBezTo>
                  <a:cubicBezTo>
                    <a:pt x="1" y="1"/>
                    <a:pt x="2" y="1"/>
                    <a:pt x="3"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35" name="Freeform 2511">
              <a:extLst>
                <a:ext uri="{FF2B5EF4-FFF2-40B4-BE49-F238E27FC236}">
                  <a16:creationId xmlns:a16="http://schemas.microsoft.com/office/drawing/2014/main" xmlns="" id="{B04FF08D-1071-42AA-B041-C5CD73897A6A}"/>
                </a:ext>
              </a:extLst>
            </p:cNvPr>
            <p:cNvSpPr>
              <a:spLocks/>
            </p:cNvSpPr>
            <p:nvPr/>
          </p:nvSpPr>
          <p:spPr bwMode="auto">
            <a:xfrm>
              <a:off x="1800020" y="1476949"/>
              <a:ext cx="7878" cy="5615"/>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2" y="0"/>
                    <a:pt x="1" y="1"/>
                    <a:pt x="0" y="2"/>
                  </a:cubicBezTo>
                  <a:cubicBezTo>
                    <a:pt x="1" y="1"/>
                    <a:pt x="2" y="1"/>
                    <a:pt x="3"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36" name="Freeform 2512">
              <a:extLst>
                <a:ext uri="{FF2B5EF4-FFF2-40B4-BE49-F238E27FC236}">
                  <a16:creationId xmlns:a16="http://schemas.microsoft.com/office/drawing/2014/main" xmlns="" id="{ADEE02DA-ECCE-45EB-9C62-BA79EAA2DF5E}"/>
                </a:ext>
              </a:extLst>
            </p:cNvPr>
            <p:cNvSpPr>
              <a:spLocks/>
            </p:cNvSpPr>
            <p:nvPr/>
          </p:nvSpPr>
          <p:spPr bwMode="auto">
            <a:xfrm>
              <a:off x="1801595" y="1472738"/>
              <a:ext cx="9453" cy="4212"/>
            </a:xfrm>
            <a:custGeom>
              <a:avLst/>
              <a:gdLst>
                <a:gd name="T0" fmla="*/ 3 w 3"/>
                <a:gd name="T1" fmla="*/ 1 h 2"/>
                <a:gd name="T2" fmla="*/ 0 w 3"/>
                <a:gd name="T3" fmla="*/ 2 h 2"/>
                <a:gd name="T4" fmla="*/ 3 w 3"/>
                <a:gd name="T5" fmla="*/ 1 h 2"/>
              </a:gdLst>
              <a:ahLst/>
              <a:cxnLst>
                <a:cxn ang="0">
                  <a:pos x="T0" y="T1"/>
                </a:cxn>
                <a:cxn ang="0">
                  <a:pos x="T2" y="T3"/>
                </a:cxn>
                <a:cxn ang="0">
                  <a:pos x="T4" y="T5"/>
                </a:cxn>
              </a:cxnLst>
              <a:rect l="0" t="0" r="r" b="b"/>
              <a:pathLst>
                <a:path w="3" h="2">
                  <a:moveTo>
                    <a:pt x="3" y="1"/>
                  </a:moveTo>
                  <a:cubicBezTo>
                    <a:pt x="1" y="0"/>
                    <a:pt x="1" y="2"/>
                    <a:pt x="0" y="2"/>
                  </a:cubicBezTo>
                  <a:cubicBezTo>
                    <a:pt x="1" y="2"/>
                    <a:pt x="2" y="2"/>
                    <a:pt x="3"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37" name="Freeform 2513">
              <a:extLst>
                <a:ext uri="{FF2B5EF4-FFF2-40B4-BE49-F238E27FC236}">
                  <a16:creationId xmlns:a16="http://schemas.microsoft.com/office/drawing/2014/main" xmlns="" id="{8A7726DC-4116-4390-A259-CBFEA502632B}"/>
                </a:ext>
              </a:extLst>
            </p:cNvPr>
            <p:cNvSpPr>
              <a:spLocks/>
            </p:cNvSpPr>
            <p:nvPr/>
          </p:nvSpPr>
          <p:spPr bwMode="auto">
            <a:xfrm>
              <a:off x="1801595" y="1472738"/>
              <a:ext cx="9453" cy="4212"/>
            </a:xfrm>
            <a:custGeom>
              <a:avLst/>
              <a:gdLst>
                <a:gd name="T0" fmla="*/ 3 w 3"/>
                <a:gd name="T1" fmla="*/ 1 h 2"/>
                <a:gd name="T2" fmla="*/ 0 w 3"/>
                <a:gd name="T3" fmla="*/ 2 h 2"/>
                <a:gd name="T4" fmla="*/ 3 w 3"/>
                <a:gd name="T5" fmla="*/ 1 h 2"/>
              </a:gdLst>
              <a:ahLst/>
              <a:cxnLst>
                <a:cxn ang="0">
                  <a:pos x="T0" y="T1"/>
                </a:cxn>
                <a:cxn ang="0">
                  <a:pos x="T2" y="T3"/>
                </a:cxn>
                <a:cxn ang="0">
                  <a:pos x="T4" y="T5"/>
                </a:cxn>
              </a:cxnLst>
              <a:rect l="0" t="0" r="r" b="b"/>
              <a:pathLst>
                <a:path w="3" h="2">
                  <a:moveTo>
                    <a:pt x="3" y="1"/>
                  </a:moveTo>
                  <a:cubicBezTo>
                    <a:pt x="1" y="0"/>
                    <a:pt x="1" y="2"/>
                    <a:pt x="0" y="2"/>
                  </a:cubicBezTo>
                  <a:cubicBezTo>
                    <a:pt x="1" y="2"/>
                    <a:pt x="2" y="2"/>
                    <a:pt x="3"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38" name="Freeform 2514">
              <a:extLst>
                <a:ext uri="{FF2B5EF4-FFF2-40B4-BE49-F238E27FC236}">
                  <a16:creationId xmlns:a16="http://schemas.microsoft.com/office/drawing/2014/main" xmlns="" id="{F132BA44-0C2A-4214-B1E5-047C24DB2896}"/>
                </a:ext>
              </a:extLst>
            </p:cNvPr>
            <p:cNvSpPr>
              <a:spLocks/>
            </p:cNvSpPr>
            <p:nvPr/>
          </p:nvSpPr>
          <p:spPr bwMode="auto">
            <a:xfrm>
              <a:off x="1801595" y="1465720"/>
              <a:ext cx="6303" cy="1404"/>
            </a:xfrm>
            <a:custGeom>
              <a:avLst/>
              <a:gdLst>
                <a:gd name="T0" fmla="*/ 2 w 2"/>
                <a:gd name="T1" fmla="*/ 1 h 1"/>
                <a:gd name="T2" fmla="*/ 0 w 2"/>
                <a:gd name="T3" fmla="*/ 1 h 1"/>
                <a:gd name="T4" fmla="*/ 2 w 2"/>
                <a:gd name="T5" fmla="*/ 1 h 1"/>
              </a:gdLst>
              <a:ahLst/>
              <a:cxnLst>
                <a:cxn ang="0">
                  <a:pos x="T0" y="T1"/>
                </a:cxn>
                <a:cxn ang="0">
                  <a:pos x="T2" y="T3"/>
                </a:cxn>
                <a:cxn ang="0">
                  <a:pos x="T4" y="T5"/>
                </a:cxn>
              </a:cxnLst>
              <a:rect l="0" t="0" r="r" b="b"/>
              <a:pathLst>
                <a:path w="2" h="1">
                  <a:moveTo>
                    <a:pt x="2" y="1"/>
                  </a:moveTo>
                  <a:cubicBezTo>
                    <a:pt x="2" y="0"/>
                    <a:pt x="1" y="1"/>
                    <a:pt x="0" y="1"/>
                  </a:cubicBezTo>
                  <a:cubicBezTo>
                    <a:pt x="1" y="1"/>
                    <a:pt x="2" y="1"/>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39" name="Freeform 2515">
              <a:extLst>
                <a:ext uri="{FF2B5EF4-FFF2-40B4-BE49-F238E27FC236}">
                  <a16:creationId xmlns:a16="http://schemas.microsoft.com/office/drawing/2014/main" xmlns="" id="{C47FB20D-01CE-4214-8F69-6740147FEFC5}"/>
                </a:ext>
              </a:extLst>
            </p:cNvPr>
            <p:cNvSpPr>
              <a:spLocks/>
            </p:cNvSpPr>
            <p:nvPr/>
          </p:nvSpPr>
          <p:spPr bwMode="auto">
            <a:xfrm>
              <a:off x="1801595" y="1465720"/>
              <a:ext cx="6303" cy="1404"/>
            </a:xfrm>
            <a:custGeom>
              <a:avLst/>
              <a:gdLst>
                <a:gd name="T0" fmla="*/ 2 w 2"/>
                <a:gd name="T1" fmla="*/ 1 h 1"/>
                <a:gd name="T2" fmla="*/ 0 w 2"/>
                <a:gd name="T3" fmla="*/ 1 h 1"/>
                <a:gd name="T4" fmla="*/ 2 w 2"/>
                <a:gd name="T5" fmla="*/ 1 h 1"/>
              </a:gdLst>
              <a:ahLst/>
              <a:cxnLst>
                <a:cxn ang="0">
                  <a:pos x="T0" y="T1"/>
                </a:cxn>
                <a:cxn ang="0">
                  <a:pos x="T2" y="T3"/>
                </a:cxn>
                <a:cxn ang="0">
                  <a:pos x="T4" y="T5"/>
                </a:cxn>
              </a:cxnLst>
              <a:rect l="0" t="0" r="r" b="b"/>
              <a:pathLst>
                <a:path w="2" h="1">
                  <a:moveTo>
                    <a:pt x="2" y="1"/>
                  </a:moveTo>
                  <a:cubicBezTo>
                    <a:pt x="2" y="0"/>
                    <a:pt x="1" y="1"/>
                    <a:pt x="0" y="1"/>
                  </a:cubicBezTo>
                  <a:cubicBezTo>
                    <a:pt x="1" y="1"/>
                    <a:pt x="2" y="1"/>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40" name="Freeform 2516">
              <a:extLst>
                <a:ext uri="{FF2B5EF4-FFF2-40B4-BE49-F238E27FC236}">
                  <a16:creationId xmlns:a16="http://schemas.microsoft.com/office/drawing/2014/main" xmlns="" id="{289B023E-9354-4924-987A-36950AB882A0}"/>
                </a:ext>
              </a:extLst>
            </p:cNvPr>
            <p:cNvSpPr>
              <a:spLocks/>
            </p:cNvSpPr>
            <p:nvPr/>
          </p:nvSpPr>
          <p:spPr bwMode="auto">
            <a:xfrm>
              <a:off x="1811049" y="1465720"/>
              <a:ext cx="4727" cy="1404"/>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1"/>
                    <a:pt x="0" y="1"/>
                  </a:cubicBezTo>
                  <a:cubicBezTo>
                    <a:pt x="1" y="1"/>
                    <a:pt x="2" y="1"/>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41" name="Freeform 2517">
              <a:extLst>
                <a:ext uri="{FF2B5EF4-FFF2-40B4-BE49-F238E27FC236}">
                  <a16:creationId xmlns:a16="http://schemas.microsoft.com/office/drawing/2014/main" xmlns="" id="{0509B603-962D-4285-A6C8-1750AFE0B8BA}"/>
                </a:ext>
              </a:extLst>
            </p:cNvPr>
            <p:cNvSpPr>
              <a:spLocks/>
            </p:cNvSpPr>
            <p:nvPr/>
          </p:nvSpPr>
          <p:spPr bwMode="auto">
            <a:xfrm>
              <a:off x="1811049" y="1465720"/>
              <a:ext cx="4727" cy="1404"/>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1"/>
                    <a:pt x="0" y="1"/>
                  </a:cubicBezTo>
                  <a:cubicBezTo>
                    <a:pt x="1" y="1"/>
                    <a:pt x="2" y="1"/>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42" name="Freeform 2518">
              <a:extLst>
                <a:ext uri="{FF2B5EF4-FFF2-40B4-BE49-F238E27FC236}">
                  <a16:creationId xmlns:a16="http://schemas.microsoft.com/office/drawing/2014/main" xmlns="" id="{BDE837B7-132C-4BFF-8164-1F0E7B35A670}"/>
                </a:ext>
              </a:extLst>
            </p:cNvPr>
            <p:cNvSpPr>
              <a:spLocks/>
            </p:cNvSpPr>
            <p:nvPr/>
          </p:nvSpPr>
          <p:spPr bwMode="auto">
            <a:xfrm>
              <a:off x="1804746" y="1485372"/>
              <a:ext cx="3151" cy="4212"/>
            </a:xfrm>
            <a:custGeom>
              <a:avLst/>
              <a:gdLst>
                <a:gd name="T0" fmla="*/ 0 w 1"/>
                <a:gd name="T1" fmla="*/ 0 h 2"/>
                <a:gd name="T2" fmla="*/ 1 w 1"/>
                <a:gd name="T3" fmla="*/ 1 h 2"/>
                <a:gd name="T4" fmla="*/ 0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0"/>
                    <a:pt x="1" y="1"/>
                    <a:pt x="1" y="1"/>
                  </a:cubicBezTo>
                  <a:cubicBezTo>
                    <a:pt x="0" y="2"/>
                    <a:pt x="0" y="1"/>
                    <a:pt x="0" y="0"/>
                  </a:cubicBezTo>
                  <a:cubicBezTo>
                    <a:pt x="0"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43" name="Freeform 2519">
              <a:extLst>
                <a:ext uri="{FF2B5EF4-FFF2-40B4-BE49-F238E27FC236}">
                  <a16:creationId xmlns:a16="http://schemas.microsoft.com/office/drawing/2014/main" xmlns="" id="{491FE7A4-B5E1-4383-8112-41D7CB113C0D}"/>
                </a:ext>
              </a:extLst>
            </p:cNvPr>
            <p:cNvSpPr>
              <a:spLocks/>
            </p:cNvSpPr>
            <p:nvPr/>
          </p:nvSpPr>
          <p:spPr bwMode="auto">
            <a:xfrm>
              <a:off x="1804746" y="1485372"/>
              <a:ext cx="3151" cy="4212"/>
            </a:xfrm>
            <a:custGeom>
              <a:avLst/>
              <a:gdLst>
                <a:gd name="T0" fmla="*/ 0 w 1"/>
                <a:gd name="T1" fmla="*/ 0 h 2"/>
                <a:gd name="T2" fmla="*/ 1 w 1"/>
                <a:gd name="T3" fmla="*/ 1 h 2"/>
                <a:gd name="T4" fmla="*/ 0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0"/>
                    <a:pt x="1" y="1"/>
                    <a:pt x="1" y="1"/>
                  </a:cubicBezTo>
                  <a:cubicBezTo>
                    <a:pt x="0" y="2"/>
                    <a:pt x="0" y="1"/>
                    <a:pt x="0" y="0"/>
                  </a:cubicBezTo>
                  <a:cubicBezTo>
                    <a:pt x="0"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44" name="Freeform 2520">
              <a:extLst>
                <a:ext uri="{FF2B5EF4-FFF2-40B4-BE49-F238E27FC236}">
                  <a16:creationId xmlns:a16="http://schemas.microsoft.com/office/drawing/2014/main" xmlns="" id="{DF383F2A-F218-462B-856A-1DA10DD0A5F2}"/>
                </a:ext>
              </a:extLst>
            </p:cNvPr>
            <p:cNvSpPr>
              <a:spLocks/>
            </p:cNvSpPr>
            <p:nvPr/>
          </p:nvSpPr>
          <p:spPr bwMode="auto">
            <a:xfrm>
              <a:off x="2624080" y="1680488"/>
              <a:ext cx="9453" cy="2807"/>
            </a:xfrm>
            <a:custGeom>
              <a:avLst/>
              <a:gdLst>
                <a:gd name="T0" fmla="*/ 0 w 3"/>
                <a:gd name="T1" fmla="*/ 1 h 1"/>
                <a:gd name="T2" fmla="*/ 2 w 3"/>
                <a:gd name="T3" fmla="*/ 0 h 1"/>
                <a:gd name="T4" fmla="*/ 0 w 3"/>
                <a:gd name="T5" fmla="*/ 1 h 1"/>
              </a:gdLst>
              <a:ahLst/>
              <a:cxnLst>
                <a:cxn ang="0">
                  <a:pos x="T0" y="T1"/>
                </a:cxn>
                <a:cxn ang="0">
                  <a:pos x="T2" y="T3"/>
                </a:cxn>
                <a:cxn ang="0">
                  <a:pos x="T4" y="T5"/>
                </a:cxn>
              </a:cxnLst>
              <a:rect l="0" t="0" r="r" b="b"/>
              <a:pathLst>
                <a:path w="3" h="1">
                  <a:moveTo>
                    <a:pt x="0" y="1"/>
                  </a:moveTo>
                  <a:cubicBezTo>
                    <a:pt x="1" y="0"/>
                    <a:pt x="1" y="0"/>
                    <a:pt x="2" y="0"/>
                  </a:cubicBezTo>
                  <a:cubicBezTo>
                    <a:pt x="3" y="1"/>
                    <a:pt x="1"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45" name="Freeform 2521">
              <a:extLst>
                <a:ext uri="{FF2B5EF4-FFF2-40B4-BE49-F238E27FC236}">
                  <a16:creationId xmlns:a16="http://schemas.microsoft.com/office/drawing/2014/main" xmlns="" id="{E3139742-383C-474B-9F23-31B6E12E263E}"/>
                </a:ext>
              </a:extLst>
            </p:cNvPr>
            <p:cNvSpPr>
              <a:spLocks/>
            </p:cNvSpPr>
            <p:nvPr/>
          </p:nvSpPr>
          <p:spPr bwMode="auto">
            <a:xfrm>
              <a:off x="2624080" y="1680488"/>
              <a:ext cx="9453" cy="2807"/>
            </a:xfrm>
            <a:custGeom>
              <a:avLst/>
              <a:gdLst>
                <a:gd name="T0" fmla="*/ 0 w 3"/>
                <a:gd name="T1" fmla="*/ 1 h 1"/>
                <a:gd name="T2" fmla="*/ 2 w 3"/>
                <a:gd name="T3" fmla="*/ 0 h 1"/>
                <a:gd name="T4" fmla="*/ 0 w 3"/>
                <a:gd name="T5" fmla="*/ 1 h 1"/>
              </a:gdLst>
              <a:ahLst/>
              <a:cxnLst>
                <a:cxn ang="0">
                  <a:pos x="T0" y="T1"/>
                </a:cxn>
                <a:cxn ang="0">
                  <a:pos x="T2" y="T3"/>
                </a:cxn>
                <a:cxn ang="0">
                  <a:pos x="T4" y="T5"/>
                </a:cxn>
              </a:cxnLst>
              <a:rect l="0" t="0" r="r" b="b"/>
              <a:pathLst>
                <a:path w="3" h="1">
                  <a:moveTo>
                    <a:pt x="0" y="1"/>
                  </a:moveTo>
                  <a:cubicBezTo>
                    <a:pt x="1" y="0"/>
                    <a:pt x="1" y="0"/>
                    <a:pt x="2" y="0"/>
                  </a:cubicBezTo>
                  <a:cubicBezTo>
                    <a:pt x="3" y="1"/>
                    <a:pt x="1"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46" name="Freeform 2522">
              <a:extLst>
                <a:ext uri="{FF2B5EF4-FFF2-40B4-BE49-F238E27FC236}">
                  <a16:creationId xmlns:a16="http://schemas.microsoft.com/office/drawing/2014/main" xmlns="" id="{0BDA72DD-F77B-4643-A1C1-CE479A71383F}"/>
                </a:ext>
              </a:extLst>
            </p:cNvPr>
            <p:cNvSpPr>
              <a:spLocks/>
            </p:cNvSpPr>
            <p:nvPr/>
          </p:nvSpPr>
          <p:spPr bwMode="auto">
            <a:xfrm>
              <a:off x="2677652" y="1569594"/>
              <a:ext cx="11030" cy="7019"/>
            </a:xfrm>
            <a:custGeom>
              <a:avLst/>
              <a:gdLst>
                <a:gd name="T0" fmla="*/ 0 w 4"/>
                <a:gd name="T1" fmla="*/ 1 h 3"/>
                <a:gd name="T2" fmla="*/ 2 w 4"/>
                <a:gd name="T3" fmla="*/ 1 h 3"/>
                <a:gd name="T4" fmla="*/ 2 w 4"/>
                <a:gd name="T5" fmla="*/ 2 h 3"/>
                <a:gd name="T6" fmla="*/ 4 w 4"/>
                <a:gd name="T7" fmla="*/ 3 h 3"/>
                <a:gd name="T8" fmla="*/ 0 w 4"/>
                <a:gd name="T9" fmla="*/ 1 h 3"/>
              </a:gdLst>
              <a:ahLst/>
              <a:cxnLst>
                <a:cxn ang="0">
                  <a:pos x="T0" y="T1"/>
                </a:cxn>
                <a:cxn ang="0">
                  <a:pos x="T2" y="T3"/>
                </a:cxn>
                <a:cxn ang="0">
                  <a:pos x="T4" y="T5"/>
                </a:cxn>
                <a:cxn ang="0">
                  <a:pos x="T6" y="T7"/>
                </a:cxn>
                <a:cxn ang="0">
                  <a:pos x="T8" y="T9"/>
                </a:cxn>
              </a:cxnLst>
              <a:rect l="0" t="0" r="r" b="b"/>
              <a:pathLst>
                <a:path w="4" h="3">
                  <a:moveTo>
                    <a:pt x="0" y="1"/>
                  </a:moveTo>
                  <a:cubicBezTo>
                    <a:pt x="1" y="2"/>
                    <a:pt x="2" y="1"/>
                    <a:pt x="2" y="1"/>
                  </a:cubicBezTo>
                  <a:cubicBezTo>
                    <a:pt x="3" y="0"/>
                    <a:pt x="4" y="1"/>
                    <a:pt x="2" y="2"/>
                  </a:cubicBezTo>
                  <a:cubicBezTo>
                    <a:pt x="3" y="2"/>
                    <a:pt x="3" y="3"/>
                    <a:pt x="4" y="3"/>
                  </a:cubicBezTo>
                  <a:cubicBezTo>
                    <a:pt x="2" y="3"/>
                    <a:pt x="1" y="2"/>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47" name="Freeform 2523">
              <a:extLst>
                <a:ext uri="{FF2B5EF4-FFF2-40B4-BE49-F238E27FC236}">
                  <a16:creationId xmlns:a16="http://schemas.microsoft.com/office/drawing/2014/main" xmlns="" id="{E1C72029-CA8C-4CF9-97DA-9C85A2289AA7}"/>
                </a:ext>
              </a:extLst>
            </p:cNvPr>
            <p:cNvSpPr>
              <a:spLocks/>
            </p:cNvSpPr>
            <p:nvPr/>
          </p:nvSpPr>
          <p:spPr bwMode="auto">
            <a:xfrm>
              <a:off x="2677652" y="1569594"/>
              <a:ext cx="11030" cy="7019"/>
            </a:xfrm>
            <a:custGeom>
              <a:avLst/>
              <a:gdLst>
                <a:gd name="T0" fmla="*/ 0 w 4"/>
                <a:gd name="T1" fmla="*/ 1 h 3"/>
                <a:gd name="T2" fmla="*/ 2 w 4"/>
                <a:gd name="T3" fmla="*/ 1 h 3"/>
                <a:gd name="T4" fmla="*/ 2 w 4"/>
                <a:gd name="T5" fmla="*/ 2 h 3"/>
                <a:gd name="T6" fmla="*/ 4 w 4"/>
                <a:gd name="T7" fmla="*/ 3 h 3"/>
                <a:gd name="T8" fmla="*/ 0 w 4"/>
                <a:gd name="T9" fmla="*/ 1 h 3"/>
              </a:gdLst>
              <a:ahLst/>
              <a:cxnLst>
                <a:cxn ang="0">
                  <a:pos x="T0" y="T1"/>
                </a:cxn>
                <a:cxn ang="0">
                  <a:pos x="T2" y="T3"/>
                </a:cxn>
                <a:cxn ang="0">
                  <a:pos x="T4" y="T5"/>
                </a:cxn>
                <a:cxn ang="0">
                  <a:pos x="T6" y="T7"/>
                </a:cxn>
                <a:cxn ang="0">
                  <a:pos x="T8" y="T9"/>
                </a:cxn>
              </a:cxnLst>
              <a:rect l="0" t="0" r="r" b="b"/>
              <a:pathLst>
                <a:path w="4" h="3">
                  <a:moveTo>
                    <a:pt x="0" y="1"/>
                  </a:moveTo>
                  <a:cubicBezTo>
                    <a:pt x="1" y="2"/>
                    <a:pt x="2" y="1"/>
                    <a:pt x="2" y="1"/>
                  </a:cubicBezTo>
                  <a:cubicBezTo>
                    <a:pt x="3" y="0"/>
                    <a:pt x="4" y="1"/>
                    <a:pt x="2" y="2"/>
                  </a:cubicBezTo>
                  <a:cubicBezTo>
                    <a:pt x="3" y="2"/>
                    <a:pt x="3" y="3"/>
                    <a:pt x="4" y="3"/>
                  </a:cubicBezTo>
                  <a:cubicBezTo>
                    <a:pt x="2" y="3"/>
                    <a:pt x="1" y="2"/>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48" name="Freeform 2524">
              <a:extLst>
                <a:ext uri="{FF2B5EF4-FFF2-40B4-BE49-F238E27FC236}">
                  <a16:creationId xmlns:a16="http://schemas.microsoft.com/office/drawing/2014/main" xmlns="" id="{D8D09BE5-3B48-458E-AE16-B7213DDA6968}"/>
                </a:ext>
              </a:extLst>
            </p:cNvPr>
            <p:cNvSpPr>
              <a:spLocks/>
            </p:cNvSpPr>
            <p:nvPr/>
          </p:nvSpPr>
          <p:spPr bwMode="auto">
            <a:xfrm>
              <a:off x="2630382" y="1775940"/>
              <a:ext cx="7878" cy="1404"/>
            </a:xfrm>
            <a:custGeom>
              <a:avLst/>
              <a:gdLst>
                <a:gd name="T0" fmla="*/ 2 w 3"/>
                <a:gd name="T1" fmla="*/ 0 h 1"/>
                <a:gd name="T2" fmla="*/ 0 w 3"/>
                <a:gd name="T3" fmla="*/ 0 h 1"/>
                <a:gd name="T4" fmla="*/ 3 w 3"/>
                <a:gd name="T5" fmla="*/ 0 h 1"/>
                <a:gd name="T6" fmla="*/ 2 w 3"/>
                <a:gd name="T7" fmla="*/ 0 h 1"/>
              </a:gdLst>
              <a:ahLst/>
              <a:cxnLst>
                <a:cxn ang="0">
                  <a:pos x="T0" y="T1"/>
                </a:cxn>
                <a:cxn ang="0">
                  <a:pos x="T2" y="T3"/>
                </a:cxn>
                <a:cxn ang="0">
                  <a:pos x="T4" y="T5"/>
                </a:cxn>
                <a:cxn ang="0">
                  <a:pos x="T6" y="T7"/>
                </a:cxn>
              </a:cxnLst>
              <a:rect l="0" t="0" r="r" b="b"/>
              <a:pathLst>
                <a:path w="3" h="1">
                  <a:moveTo>
                    <a:pt x="2" y="0"/>
                  </a:moveTo>
                  <a:cubicBezTo>
                    <a:pt x="1" y="0"/>
                    <a:pt x="1" y="0"/>
                    <a:pt x="0" y="0"/>
                  </a:cubicBezTo>
                  <a:cubicBezTo>
                    <a:pt x="1" y="1"/>
                    <a:pt x="2" y="1"/>
                    <a:pt x="3" y="0"/>
                  </a:cubicBezTo>
                  <a:cubicBezTo>
                    <a:pt x="2" y="0"/>
                    <a:pt x="2" y="0"/>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49" name="Freeform 2525">
              <a:extLst>
                <a:ext uri="{FF2B5EF4-FFF2-40B4-BE49-F238E27FC236}">
                  <a16:creationId xmlns:a16="http://schemas.microsoft.com/office/drawing/2014/main" xmlns="" id="{9012EF06-04F7-40BC-A946-E2EFF717F1B5}"/>
                </a:ext>
              </a:extLst>
            </p:cNvPr>
            <p:cNvSpPr>
              <a:spLocks/>
            </p:cNvSpPr>
            <p:nvPr/>
          </p:nvSpPr>
          <p:spPr bwMode="auto">
            <a:xfrm>
              <a:off x="2630382" y="1775940"/>
              <a:ext cx="7878" cy="1404"/>
            </a:xfrm>
            <a:custGeom>
              <a:avLst/>
              <a:gdLst>
                <a:gd name="T0" fmla="*/ 2 w 3"/>
                <a:gd name="T1" fmla="*/ 0 h 1"/>
                <a:gd name="T2" fmla="*/ 0 w 3"/>
                <a:gd name="T3" fmla="*/ 0 h 1"/>
                <a:gd name="T4" fmla="*/ 3 w 3"/>
                <a:gd name="T5" fmla="*/ 0 h 1"/>
                <a:gd name="T6" fmla="*/ 2 w 3"/>
                <a:gd name="T7" fmla="*/ 0 h 1"/>
              </a:gdLst>
              <a:ahLst/>
              <a:cxnLst>
                <a:cxn ang="0">
                  <a:pos x="T0" y="T1"/>
                </a:cxn>
                <a:cxn ang="0">
                  <a:pos x="T2" y="T3"/>
                </a:cxn>
                <a:cxn ang="0">
                  <a:pos x="T4" y="T5"/>
                </a:cxn>
                <a:cxn ang="0">
                  <a:pos x="T6" y="T7"/>
                </a:cxn>
              </a:cxnLst>
              <a:rect l="0" t="0" r="r" b="b"/>
              <a:pathLst>
                <a:path w="3" h="1">
                  <a:moveTo>
                    <a:pt x="2" y="0"/>
                  </a:moveTo>
                  <a:cubicBezTo>
                    <a:pt x="1" y="0"/>
                    <a:pt x="1" y="0"/>
                    <a:pt x="0" y="0"/>
                  </a:cubicBezTo>
                  <a:cubicBezTo>
                    <a:pt x="1" y="1"/>
                    <a:pt x="2" y="1"/>
                    <a:pt x="3" y="0"/>
                  </a:cubicBezTo>
                  <a:cubicBezTo>
                    <a:pt x="2" y="0"/>
                    <a:pt x="2" y="0"/>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50" name="Freeform 2526">
              <a:extLst>
                <a:ext uri="{FF2B5EF4-FFF2-40B4-BE49-F238E27FC236}">
                  <a16:creationId xmlns:a16="http://schemas.microsoft.com/office/drawing/2014/main" xmlns="" id="{A454704D-23DB-43F7-9159-F40C52294A6E}"/>
                </a:ext>
              </a:extLst>
            </p:cNvPr>
            <p:cNvSpPr>
              <a:spLocks/>
            </p:cNvSpPr>
            <p:nvPr/>
          </p:nvSpPr>
          <p:spPr bwMode="auto">
            <a:xfrm>
              <a:off x="2635109" y="1770325"/>
              <a:ext cx="9453" cy="5615"/>
            </a:xfrm>
            <a:custGeom>
              <a:avLst/>
              <a:gdLst>
                <a:gd name="T0" fmla="*/ 1 w 3"/>
                <a:gd name="T1" fmla="*/ 0 h 2"/>
                <a:gd name="T2" fmla="*/ 0 w 3"/>
                <a:gd name="T3" fmla="*/ 1 h 2"/>
                <a:gd name="T4" fmla="*/ 3 w 3"/>
                <a:gd name="T5" fmla="*/ 2 h 2"/>
                <a:gd name="T6" fmla="*/ 1 w 3"/>
                <a:gd name="T7" fmla="*/ 0 h 2"/>
              </a:gdLst>
              <a:ahLst/>
              <a:cxnLst>
                <a:cxn ang="0">
                  <a:pos x="T0" y="T1"/>
                </a:cxn>
                <a:cxn ang="0">
                  <a:pos x="T2" y="T3"/>
                </a:cxn>
                <a:cxn ang="0">
                  <a:pos x="T4" y="T5"/>
                </a:cxn>
                <a:cxn ang="0">
                  <a:pos x="T6" y="T7"/>
                </a:cxn>
              </a:cxnLst>
              <a:rect l="0" t="0" r="r" b="b"/>
              <a:pathLst>
                <a:path w="3" h="2">
                  <a:moveTo>
                    <a:pt x="1" y="0"/>
                  </a:moveTo>
                  <a:cubicBezTo>
                    <a:pt x="0" y="1"/>
                    <a:pt x="0" y="1"/>
                    <a:pt x="0" y="1"/>
                  </a:cubicBezTo>
                  <a:cubicBezTo>
                    <a:pt x="1" y="2"/>
                    <a:pt x="2" y="1"/>
                    <a:pt x="3" y="2"/>
                  </a:cubicBezTo>
                  <a:cubicBezTo>
                    <a:pt x="2" y="1"/>
                    <a:pt x="2"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51" name="Freeform 2527">
              <a:extLst>
                <a:ext uri="{FF2B5EF4-FFF2-40B4-BE49-F238E27FC236}">
                  <a16:creationId xmlns:a16="http://schemas.microsoft.com/office/drawing/2014/main" xmlns="" id="{9F984591-EC47-4936-83CE-12EB8CA72EF3}"/>
                </a:ext>
              </a:extLst>
            </p:cNvPr>
            <p:cNvSpPr>
              <a:spLocks/>
            </p:cNvSpPr>
            <p:nvPr/>
          </p:nvSpPr>
          <p:spPr bwMode="auto">
            <a:xfrm>
              <a:off x="2635109" y="1770325"/>
              <a:ext cx="9453" cy="5615"/>
            </a:xfrm>
            <a:custGeom>
              <a:avLst/>
              <a:gdLst>
                <a:gd name="T0" fmla="*/ 1 w 3"/>
                <a:gd name="T1" fmla="*/ 0 h 2"/>
                <a:gd name="T2" fmla="*/ 0 w 3"/>
                <a:gd name="T3" fmla="*/ 1 h 2"/>
                <a:gd name="T4" fmla="*/ 3 w 3"/>
                <a:gd name="T5" fmla="*/ 2 h 2"/>
                <a:gd name="T6" fmla="*/ 1 w 3"/>
                <a:gd name="T7" fmla="*/ 0 h 2"/>
              </a:gdLst>
              <a:ahLst/>
              <a:cxnLst>
                <a:cxn ang="0">
                  <a:pos x="T0" y="T1"/>
                </a:cxn>
                <a:cxn ang="0">
                  <a:pos x="T2" y="T3"/>
                </a:cxn>
                <a:cxn ang="0">
                  <a:pos x="T4" y="T5"/>
                </a:cxn>
                <a:cxn ang="0">
                  <a:pos x="T6" y="T7"/>
                </a:cxn>
              </a:cxnLst>
              <a:rect l="0" t="0" r="r" b="b"/>
              <a:pathLst>
                <a:path w="3" h="2">
                  <a:moveTo>
                    <a:pt x="1" y="0"/>
                  </a:moveTo>
                  <a:cubicBezTo>
                    <a:pt x="0" y="1"/>
                    <a:pt x="0" y="1"/>
                    <a:pt x="0" y="1"/>
                  </a:cubicBezTo>
                  <a:cubicBezTo>
                    <a:pt x="1" y="2"/>
                    <a:pt x="2" y="1"/>
                    <a:pt x="3" y="2"/>
                  </a:cubicBezTo>
                  <a:cubicBezTo>
                    <a:pt x="2" y="1"/>
                    <a:pt x="2"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52" name="Freeform 2528">
              <a:extLst>
                <a:ext uri="{FF2B5EF4-FFF2-40B4-BE49-F238E27FC236}">
                  <a16:creationId xmlns:a16="http://schemas.microsoft.com/office/drawing/2014/main" xmlns="" id="{573A1421-9BFE-4ADC-8AC6-EF3ACD16E994}"/>
                </a:ext>
              </a:extLst>
            </p:cNvPr>
            <p:cNvSpPr>
              <a:spLocks/>
            </p:cNvSpPr>
            <p:nvPr/>
          </p:nvSpPr>
          <p:spPr bwMode="auto">
            <a:xfrm>
              <a:off x="2638261" y="1757691"/>
              <a:ext cx="11030" cy="15441"/>
            </a:xfrm>
            <a:custGeom>
              <a:avLst/>
              <a:gdLst>
                <a:gd name="T0" fmla="*/ 4 w 4"/>
                <a:gd name="T1" fmla="*/ 1 h 6"/>
                <a:gd name="T2" fmla="*/ 1 w 4"/>
                <a:gd name="T3" fmla="*/ 3 h 6"/>
                <a:gd name="T4" fmla="*/ 2 w 4"/>
                <a:gd name="T5" fmla="*/ 3 h 6"/>
                <a:gd name="T6" fmla="*/ 4 w 4"/>
                <a:gd name="T7" fmla="*/ 1 h 6"/>
              </a:gdLst>
              <a:ahLst/>
              <a:cxnLst>
                <a:cxn ang="0">
                  <a:pos x="T0" y="T1"/>
                </a:cxn>
                <a:cxn ang="0">
                  <a:pos x="T2" y="T3"/>
                </a:cxn>
                <a:cxn ang="0">
                  <a:pos x="T4" y="T5"/>
                </a:cxn>
                <a:cxn ang="0">
                  <a:pos x="T6" y="T7"/>
                </a:cxn>
              </a:cxnLst>
              <a:rect l="0" t="0" r="r" b="b"/>
              <a:pathLst>
                <a:path w="4" h="6">
                  <a:moveTo>
                    <a:pt x="4" y="1"/>
                  </a:moveTo>
                  <a:cubicBezTo>
                    <a:pt x="2" y="0"/>
                    <a:pt x="1" y="2"/>
                    <a:pt x="1" y="3"/>
                  </a:cubicBezTo>
                  <a:cubicBezTo>
                    <a:pt x="0" y="6"/>
                    <a:pt x="4" y="3"/>
                    <a:pt x="2" y="3"/>
                  </a:cubicBezTo>
                  <a:cubicBezTo>
                    <a:pt x="2" y="2"/>
                    <a:pt x="3" y="2"/>
                    <a:pt x="4"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53" name="Freeform 2529">
              <a:extLst>
                <a:ext uri="{FF2B5EF4-FFF2-40B4-BE49-F238E27FC236}">
                  <a16:creationId xmlns:a16="http://schemas.microsoft.com/office/drawing/2014/main" xmlns="" id="{11A46F0F-1C85-49B0-9DA3-FB812134B172}"/>
                </a:ext>
              </a:extLst>
            </p:cNvPr>
            <p:cNvSpPr>
              <a:spLocks/>
            </p:cNvSpPr>
            <p:nvPr/>
          </p:nvSpPr>
          <p:spPr bwMode="auto">
            <a:xfrm>
              <a:off x="2638261" y="1757691"/>
              <a:ext cx="11030" cy="15441"/>
            </a:xfrm>
            <a:custGeom>
              <a:avLst/>
              <a:gdLst>
                <a:gd name="T0" fmla="*/ 4 w 4"/>
                <a:gd name="T1" fmla="*/ 1 h 6"/>
                <a:gd name="T2" fmla="*/ 1 w 4"/>
                <a:gd name="T3" fmla="*/ 3 h 6"/>
                <a:gd name="T4" fmla="*/ 2 w 4"/>
                <a:gd name="T5" fmla="*/ 3 h 6"/>
                <a:gd name="T6" fmla="*/ 4 w 4"/>
                <a:gd name="T7" fmla="*/ 1 h 6"/>
              </a:gdLst>
              <a:ahLst/>
              <a:cxnLst>
                <a:cxn ang="0">
                  <a:pos x="T0" y="T1"/>
                </a:cxn>
                <a:cxn ang="0">
                  <a:pos x="T2" y="T3"/>
                </a:cxn>
                <a:cxn ang="0">
                  <a:pos x="T4" y="T5"/>
                </a:cxn>
                <a:cxn ang="0">
                  <a:pos x="T6" y="T7"/>
                </a:cxn>
              </a:cxnLst>
              <a:rect l="0" t="0" r="r" b="b"/>
              <a:pathLst>
                <a:path w="4" h="6">
                  <a:moveTo>
                    <a:pt x="4" y="1"/>
                  </a:moveTo>
                  <a:cubicBezTo>
                    <a:pt x="2" y="0"/>
                    <a:pt x="1" y="2"/>
                    <a:pt x="1" y="3"/>
                  </a:cubicBezTo>
                  <a:cubicBezTo>
                    <a:pt x="0" y="6"/>
                    <a:pt x="4" y="3"/>
                    <a:pt x="2" y="3"/>
                  </a:cubicBezTo>
                  <a:cubicBezTo>
                    <a:pt x="2" y="2"/>
                    <a:pt x="3" y="2"/>
                    <a:pt x="4"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54" name="Freeform 2530">
              <a:extLst>
                <a:ext uri="{FF2B5EF4-FFF2-40B4-BE49-F238E27FC236}">
                  <a16:creationId xmlns:a16="http://schemas.microsoft.com/office/drawing/2014/main" xmlns="" id="{F86F3F5D-8CE0-4B41-98E8-1239767C0508}"/>
                </a:ext>
              </a:extLst>
            </p:cNvPr>
            <p:cNvSpPr>
              <a:spLocks/>
            </p:cNvSpPr>
            <p:nvPr/>
          </p:nvSpPr>
          <p:spPr bwMode="auto">
            <a:xfrm>
              <a:off x="2638261" y="1782958"/>
              <a:ext cx="9453" cy="4212"/>
            </a:xfrm>
            <a:custGeom>
              <a:avLst/>
              <a:gdLst>
                <a:gd name="T0" fmla="*/ 2 w 3"/>
                <a:gd name="T1" fmla="*/ 0 h 2"/>
                <a:gd name="T2" fmla="*/ 0 w 3"/>
                <a:gd name="T3" fmla="*/ 1 h 2"/>
                <a:gd name="T4" fmla="*/ 2 w 3"/>
                <a:gd name="T5" fmla="*/ 0 h 2"/>
              </a:gdLst>
              <a:ahLst/>
              <a:cxnLst>
                <a:cxn ang="0">
                  <a:pos x="T0" y="T1"/>
                </a:cxn>
                <a:cxn ang="0">
                  <a:pos x="T2" y="T3"/>
                </a:cxn>
                <a:cxn ang="0">
                  <a:pos x="T4" y="T5"/>
                </a:cxn>
              </a:cxnLst>
              <a:rect l="0" t="0" r="r" b="b"/>
              <a:pathLst>
                <a:path w="3" h="2">
                  <a:moveTo>
                    <a:pt x="2" y="0"/>
                  </a:moveTo>
                  <a:cubicBezTo>
                    <a:pt x="1" y="0"/>
                    <a:pt x="1" y="0"/>
                    <a:pt x="0" y="1"/>
                  </a:cubicBezTo>
                  <a:cubicBezTo>
                    <a:pt x="2" y="2"/>
                    <a:pt x="3" y="1"/>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55" name="Freeform 2531">
              <a:extLst>
                <a:ext uri="{FF2B5EF4-FFF2-40B4-BE49-F238E27FC236}">
                  <a16:creationId xmlns:a16="http://schemas.microsoft.com/office/drawing/2014/main" xmlns="" id="{77673F6E-DF3D-47E1-818A-887D5A58B2C4}"/>
                </a:ext>
              </a:extLst>
            </p:cNvPr>
            <p:cNvSpPr>
              <a:spLocks/>
            </p:cNvSpPr>
            <p:nvPr/>
          </p:nvSpPr>
          <p:spPr bwMode="auto">
            <a:xfrm>
              <a:off x="2638261" y="1782958"/>
              <a:ext cx="9453" cy="4212"/>
            </a:xfrm>
            <a:custGeom>
              <a:avLst/>
              <a:gdLst>
                <a:gd name="T0" fmla="*/ 2 w 3"/>
                <a:gd name="T1" fmla="*/ 0 h 2"/>
                <a:gd name="T2" fmla="*/ 0 w 3"/>
                <a:gd name="T3" fmla="*/ 1 h 2"/>
                <a:gd name="T4" fmla="*/ 2 w 3"/>
                <a:gd name="T5" fmla="*/ 0 h 2"/>
              </a:gdLst>
              <a:ahLst/>
              <a:cxnLst>
                <a:cxn ang="0">
                  <a:pos x="T0" y="T1"/>
                </a:cxn>
                <a:cxn ang="0">
                  <a:pos x="T2" y="T3"/>
                </a:cxn>
                <a:cxn ang="0">
                  <a:pos x="T4" y="T5"/>
                </a:cxn>
              </a:cxnLst>
              <a:rect l="0" t="0" r="r" b="b"/>
              <a:pathLst>
                <a:path w="3" h="2">
                  <a:moveTo>
                    <a:pt x="2" y="0"/>
                  </a:moveTo>
                  <a:cubicBezTo>
                    <a:pt x="1" y="0"/>
                    <a:pt x="1" y="0"/>
                    <a:pt x="0" y="1"/>
                  </a:cubicBezTo>
                  <a:cubicBezTo>
                    <a:pt x="2" y="2"/>
                    <a:pt x="3" y="1"/>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56" name="Freeform 2532">
              <a:extLst>
                <a:ext uri="{FF2B5EF4-FFF2-40B4-BE49-F238E27FC236}">
                  <a16:creationId xmlns:a16="http://schemas.microsoft.com/office/drawing/2014/main" xmlns="" id="{DF2EFF9A-3CB7-4ADD-B999-DF8E9ED572F3}"/>
                </a:ext>
              </a:extLst>
            </p:cNvPr>
            <p:cNvSpPr>
              <a:spLocks/>
            </p:cNvSpPr>
            <p:nvPr/>
          </p:nvSpPr>
          <p:spPr bwMode="auto">
            <a:xfrm>
              <a:off x="2641412" y="1743654"/>
              <a:ext cx="6303" cy="1404"/>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1"/>
                    <a:pt x="2" y="0"/>
                  </a:cubicBezTo>
                  <a:cubicBezTo>
                    <a:pt x="1" y="0"/>
                    <a:pt x="0" y="0"/>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57" name="Freeform 2533">
              <a:extLst>
                <a:ext uri="{FF2B5EF4-FFF2-40B4-BE49-F238E27FC236}">
                  <a16:creationId xmlns:a16="http://schemas.microsoft.com/office/drawing/2014/main" xmlns="" id="{774F761C-44CD-4609-A032-8D44F78FDD75}"/>
                </a:ext>
              </a:extLst>
            </p:cNvPr>
            <p:cNvSpPr>
              <a:spLocks/>
            </p:cNvSpPr>
            <p:nvPr/>
          </p:nvSpPr>
          <p:spPr bwMode="auto">
            <a:xfrm>
              <a:off x="2641412" y="1743654"/>
              <a:ext cx="6303" cy="1404"/>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1"/>
                    <a:pt x="2" y="0"/>
                  </a:cubicBezTo>
                  <a:cubicBezTo>
                    <a:pt x="1" y="0"/>
                    <a:pt x="0" y="0"/>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58" name="Freeform 2534">
              <a:extLst>
                <a:ext uri="{FF2B5EF4-FFF2-40B4-BE49-F238E27FC236}">
                  <a16:creationId xmlns:a16="http://schemas.microsoft.com/office/drawing/2014/main" xmlns="" id="{667B58DD-F26C-4D59-97BD-30CF38F6679D}"/>
                </a:ext>
              </a:extLst>
            </p:cNvPr>
            <p:cNvSpPr>
              <a:spLocks/>
            </p:cNvSpPr>
            <p:nvPr/>
          </p:nvSpPr>
          <p:spPr bwMode="auto">
            <a:xfrm>
              <a:off x="2644564" y="1732425"/>
              <a:ext cx="4727" cy="5615"/>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1" y="0"/>
                    <a:pt x="1" y="1"/>
                    <a:pt x="0" y="1"/>
                  </a:cubicBezTo>
                  <a:cubicBezTo>
                    <a:pt x="1" y="2"/>
                    <a:pt x="2" y="1"/>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59" name="Freeform 2535">
              <a:extLst>
                <a:ext uri="{FF2B5EF4-FFF2-40B4-BE49-F238E27FC236}">
                  <a16:creationId xmlns:a16="http://schemas.microsoft.com/office/drawing/2014/main" xmlns="" id="{410498B6-8219-4B5B-A0ED-7D3B1808443C}"/>
                </a:ext>
              </a:extLst>
            </p:cNvPr>
            <p:cNvSpPr>
              <a:spLocks/>
            </p:cNvSpPr>
            <p:nvPr/>
          </p:nvSpPr>
          <p:spPr bwMode="auto">
            <a:xfrm>
              <a:off x="2644564" y="1732425"/>
              <a:ext cx="4727" cy="5615"/>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1" y="0"/>
                    <a:pt x="1" y="1"/>
                    <a:pt x="0" y="1"/>
                  </a:cubicBezTo>
                  <a:cubicBezTo>
                    <a:pt x="1" y="2"/>
                    <a:pt x="2" y="1"/>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60" name="Freeform 2536">
              <a:extLst>
                <a:ext uri="{FF2B5EF4-FFF2-40B4-BE49-F238E27FC236}">
                  <a16:creationId xmlns:a16="http://schemas.microsoft.com/office/drawing/2014/main" xmlns="" id="{5FC8662E-E89C-400F-8148-02D9DEE49D64}"/>
                </a:ext>
              </a:extLst>
            </p:cNvPr>
            <p:cNvSpPr>
              <a:spLocks/>
            </p:cNvSpPr>
            <p:nvPr/>
          </p:nvSpPr>
          <p:spPr bwMode="auto">
            <a:xfrm>
              <a:off x="2647715" y="1745059"/>
              <a:ext cx="0" cy="2807"/>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1"/>
                    <a:pt x="0" y="0"/>
                  </a:cubicBezTo>
                  <a:cubicBezTo>
                    <a:pt x="0"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61" name="Freeform 2537">
              <a:extLst>
                <a:ext uri="{FF2B5EF4-FFF2-40B4-BE49-F238E27FC236}">
                  <a16:creationId xmlns:a16="http://schemas.microsoft.com/office/drawing/2014/main" xmlns="" id="{3FCB956B-4AC3-4886-8A2D-983DE82094E0}"/>
                </a:ext>
              </a:extLst>
            </p:cNvPr>
            <p:cNvSpPr>
              <a:spLocks/>
            </p:cNvSpPr>
            <p:nvPr/>
          </p:nvSpPr>
          <p:spPr bwMode="auto">
            <a:xfrm>
              <a:off x="2647715" y="1745059"/>
              <a:ext cx="0" cy="2807"/>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1"/>
                    <a:pt x="0" y="0"/>
                  </a:cubicBezTo>
                  <a:cubicBezTo>
                    <a:pt x="0"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62" name="Freeform 2538">
              <a:extLst>
                <a:ext uri="{FF2B5EF4-FFF2-40B4-BE49-F238E27FC236}">
                  <a16:creationId xmlns:a16="http://schemas.microsoft.com/office/drawing/2014/main" xmlns="" id="{E72DCFBB-5E2C-446E-8A6A-EF32A7AD8918}"/>
                </a:ext>
              </a:extLst>
            </p:cNvPr>
            <p:cNvSpPr>
              <a:spLocks/>
            </p:cNvSpPr>
            <p:nvPr/>
          </p:nvSpPr>
          <p:spPr bwMode="auto">
            <a:xfrm>
              <a:off x="2647715" y="1743654"/>
              <a:ext cx="1577" cy="140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0"/>
                    <a:pt x="0"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63" name="Freeform 2539">
              <a:extLst>
                <a:ext uri="{FF2B5EF4-FFF2-40B4-BE49-F238E27FC236}">
                  <a16:creationId xmlns:a16="http://schemas.microsoft.com/office/drawing/2014/main" xmlns="" id="{A10958A6-52C6-4B77-9099-9C25F05EBEC3}"/>
                </a:ext>
              </a:extLst>
            </p:cNvPr>
            <p:cNvSpPr>
              <a:spLocks/>
            </p:cNvSpPr>
            <p:nvPr/>
          </p:nvSpPr>
          <p:spPr bwMode="auto">
            <a:xfrm>
              <a:off x="2647715" y="1743654"/>
              <a:ext cx="1577" cy="140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0"/>
                    <a:pt x="0"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64" name="Freeform 2540">
              <a:extLst>
                <a:ext uri="{FF2B5EF4-FFF2-40B4-BE49-F238E27FC236}">
                  <a16:creationId xmlns:a16="http://schemas.microsoft.com/office/drawing/2014/main" xmlns="" id="{3F21CB86-011A-43DC-8985-903BAF8D36AD}"/>
                </a:ext>
              </a:extLst>
            </p:cNvPr>
            <p:cNvSpPr>
              <a:spLocks/>
            </p:cNvSpPr>
            <p:nvPr/>
          </p:nvSpPr>
          <p:spPr bwMode="auto">
            <a:xfrm>
              <a:off x="2649290" y="1732425"/>
              <a:ext cx="6303" cy="5615"/>
            </a:xfrm>
            <a:custGeom>
              <a:avLst/>
              <a:gdLst>
                <a:gd name="T0" fmla="*/ 2 w 2"/>
                <a:gd name="T1" fmla="*/ 2 h 2"/>
                <a:gd name="T2" fmla="*/ 0 w 2"/>
                <a:gd name="T3" fmla="*/ 2 h 2"/>
                <a:gd name="T4" fmla="*/ 2 w 2"/>
                <a:gd name="T5" fmla="*/ 2 h 2"/>
              </a:gdLst>
              <a:ahLst/>
              <a:cxnLst>
                <a:cxn ang="0">
                  <a:pos x="T0" y="T1"/>
                </a:cxn>
                <a:cxn ang="0">
                  <a:pos x="T2" y="T3"/>
                </a:cxn>
                <a:cxn ang="0">
                  <a:pos x="T4" y="T5"/>
                </a:cxn>
              </a:cxnLst>
              <a:rect l="0" t="0" r="r" b="b"/>
              <a:pathLst>
                <a:path w="2" h="2">
                  <a:moveTo>
                    <a:pt x="2" y="2"/>
                  </a:moveTo>
                  <a:cubicBezTo>
                    <a:pt x="2" y="0"/>
                    <a:pt x="0" y="1"/>
                    <a:pt x="0" y="2"/>
                  </a:cubicBezTo>
                  <a:cubicBezTo>
                    <a:pt x="0" y="2"/>
                    <a:pt x="1" y="2"/>
                    <a:pt x="2"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65" name="Freeform 2541">
              <a:extLst>
                <a:ext uri="{FF2B5EF4-FFF2-40B4-BE49-F238E27FC236}">
                  <a16:creationId xmlns:a16="http://schemas.microsoft.com/office/drawing/2014/main" xmlns="" id="{02C4845E-A7E8-414B-B040-776B5B426033}"/>
                </a:ext>
              </a:extLst>
            </p:cNvPr>
            <p:cNvSpPr>
              <a:spLocks/>
            </p:cNvSpPr>
            <p:nvPr/>
          </p:nvSpPr>
          <p:spPr bwMode="auto">
            <a:xfrm>
              <a:off x="2649290" y="1732425"/>
              <a:ext cx="6303" cy="5615"/>
            </a:xfrm>
            <a:custGeom>
              <a:avLst/>
              <a:gdLst>
                <a:gd name="T0" fmla="*/ 2 w 2"/>
                <a:gd name="T1" fmla="*/ 2 h 2"/>
                <a:gd name="T2" fmla="*/ 0 w 2"/>
                <a:gd name="T3" fmla="*/ 2 h 2"/>
                <a:gd name="T4" fmla="*/ 2 w 2"/>
                <a:gd name="T5" fmla="*/ 2 h 2"/>
              </a:gdLst>
              <a:ahLst/>
              <a:cxnLst>
                <a:cxn ang="0">
                  <a:pos x="T0" y="T1"/>
                </a:cxn>
                <a:cxn ang="0">
                  <a:pos x="T2" y="T3"/>
                </a:cxn>
                <a:cxn ang="0">
                  <a:pos x="T4" y="T5"/>
                </a:cxn>
              </a:cxnLst>
              <a:rect l="0" t="0" r="r" b="b"/>
              <a:pathLst>
                <a:path w="2" h="2">
                  <a:moveTo>
                    <a:pt x="2" y="2"/>
                  </a:moveTo>
                  <a:cubicBezTo>
                    <a:pt x="2" y="0"/>
                    <a:pt x="0" y="1"/>
                    <a:pt x="0" y="2"/>
                  </a:cubicBezTo>
                  <a:cubicBezTo>
                    <a:pt x="0" y="2"/>
                    <a:pt x="1" y="2"/>
                    <a:pt x="2"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66" name="Freeform 2542">
              <a:extLst>
                <a:ext uri="{FF2B5EF4-FFF2-40B4-BE49-F238E27FC236}">
                  <a16:creationId xmlns:a16="http://schemas.microsoft.com/office/drawing/2014/main" xmlns="" id="{C471D2E9-CA36-4BBF-B5A5-892790EC3848}"/>
                </a:ext>
              </a:extLst>
            </p:cNvPr>
            <p:cNvSpPr>
              <a:spLocks/>
            </p:cNvSpPr>
            <p:nvPr/>
          </p:nvSpPr>
          <p:spPr bwMode="auto">
            <a:xfrm>
              <a:off x="2430276" y="2042644"/>
              <a:ext cx="61450" cy="32286"/>
            </a:xfrm>
            <a:custGeom>
              <a:avLst/>
              <a:gdLst>
                <a:gd name="T0" fmla="*/ 5 w 22"/>
                <a:gd name="T1" fmla="*/ 9 h 13"/>
                <a:gd name="T2" fmla="*/ 5 w 22"/>
                <a:gd name="T3" fmla="*/ 7 h 13"/>
                <a:gd name="T4" fmla="*/ 3 w 22"/>
                <a:gd name="T5" fmla="*/ 5 h 13"/>
                <a:gd name="T6" fmla="*/ 0 w 22"/>
                <a:gd name="T7" fmla="*/ 4 h 13"/>
                <a:gd name="T8" fmla="*/ 6 w 22"/>
                <a:gd name="T9" fmla="*/ 0 h 13"/>
                <a:gd name="T10" fmla="*/ 4 w 22"/>
                <a:gd name="T11" fmla="*/ 3 h 13"/>
                <a:gd name="T12" fmla="*/ 4 w 22"/>
                <a:gd name="T13" fmla="*/ 6 h 13"/>
                <a:gd name="T14" fmla="*/ 7 w 22"/>
                <a:gd name="T15" fmla="*/ 5 h 13"/>
                <a:gd name="T16" fmla="*/ 10 w 22"/>
                <a:gd name="T17" fmla="*/ 6 h 13"/>
                <a:gd name="T18" fmla="*/ 22 w 22"/>
                <a:gd name="T19" fmla="*/ 7 h 13"/>
                <a:gd name="T20" fmla="*/ 19 w 22"/>
                <a:gd name="T21" fmla="*/ 8 h 13"/>
                <a:gd name="T22" fmla="*/ 15 w 22"/>
                <a:gd name="T23" fmla="*/ 10 h 13"/>
                <a:gd name="T24" fmla="*/ 14 w 22"/>
                <a:gd name="T25" fmla="*/ 12 h 13"/>
                <a:gd name="T26" fmla="*/ 11 w 22"/>
                <a:gd name="T27" fmla="*/ 11 h 13"/>
                <a:gd name="T28" fmla="*/ 12 w 22"/>
                <a:gd name="T29" fmla="*/ 10 h 13"/>
                <a:gd name="T30" fmla="*/ 12 w 22"/>
                <a:gd name="T31" fmla="*/ 8 h 13"/>
                <a:gd name="T32" fmla="*/ 5 w 22"/>
                <a:gd name="T33"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3">
                  <a:moveTo>
                    <a:pt x="5" y="9"/>
                  </a:moveTo>
                  <a:cubicBezTo>
                    <a:pt x="5" y="8"/>
                    <a:pt x="5" y="8"/>
                    <a:pt x="5" y="7"/>
                  </a:cubicBezTo>
                  <a:cubicBezTo>
                    <a:pt x="2" y="7"/>
                    <a:pt x="2" y="7"/>
                    <a:pt x="3" y="5"/>
                  </a:cubicBezTo>
                  <a:cubicBezTo>
                    <a:pt x="2" y="5"/>
                    <a:pt x="1" y="5"/>
                    <a:pt x="0" y="4"/>
                  </a:cubicBezTo>
                  <a:cubicBezTo>
                    <a:pt x="1" y="2"/>
                    <a:pt x="4" y="1"/>
                    <a:pt x="6" y="0"/>
                  </a:cubicBezTo>
                  <a:cubicBezTo>
                    <a:pt x="5" y="1"/>
                    <a:pt x="5" y="2"/>
                    <a:pt x="4" y="3"/>
                  </a:cubicBezTo>
                  <a:cubicBezTo>
                    <a:pt x="4" y="4"/>
                    <a:pt x="6" y="5"/>
                    <a:pt x="4" y="6"/>
                  </a:cubicBezTo>
                  <a:cubicBezTo>
                    <a:pt x="5" y="7"/>
                    <a:pt x="6" y="5"/>
                    <a:pt x="7" y="5"/>
                  </a:cubicBezTo>
                  <a:cubicBezTo>
                    <a:pt x="10" y="6"/>
                    <a:pt x="10" y="6"/>
                    <a:pt x="10" y="6"/>
                  </a:cubicBezTo>
                  <a:cubicBezTo>
                    <a:pt x="13" y="9"/>
                    <a:pt x="19" y="6"/>
                    <a:pt x="22" y="7"/>
                  </a:cubicBezTo>
                  <a:cubicBezTo>
                    <a:pt x="21" y="7"/>
                    <a:pt x="20" y="8"/>
                    <a:pt x="19" y="8"/>
                  </a:cubicBezTo>
                  <a:cubicBezTo>
                    <a:pt x="17" y="8"/>
                    <a:pt x="16" y="9"/>
                    <a:pt x="15" y="10"/>
                  </a:cubicBezTo>
                  <a:cubicBezTo>
                    <a:pt x="18" y="10"/>
                    <a:pt x="15" y="12"/>
                    <a:pt x="14" y="12"/>
                  </a:cubicBezTo>
                  <a:cubicBezTo>
                    <a:pt x="12" y="13"/>
                    <a:pt x="12" y="11"/>
                    <a:pt x="11" y="11"/>
                  </a:cubicBezTo>
                  <a:cubicBezTo>
                    <a:pt x="12" y="11"/>
                    <a:pt x="12" y="11"/>
                    <a:pt x="12" y="10"/>
                  </a:cubicBezTo>
                  <a:cubicBezTo>
                    <a:pt x="11" y="9"/>
                    <a:pt x="10" y="10"/>
                    <a:pt x="12" y="8"/>
                  </a:cubicBezTo>
                  <a:cubicBezTo>
                    <a:pt x="9" y="10"/>
                    <a:pt x="8" y="11"/>
                    <a:pt x="5" y="9"/>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67" name="Freeform 2543">
              <a:extLst>
                <a:ext uri="{FF2B5EF4-FFF2-40B4-BE49-F238E27FC236}">
                  <a16:creationId xmlns:a16="http://schemas.microsoft.com/office/drawing/2014/main" xmlns="" id="{1A17810A-9EAC-4A51-BC61-FDB2CF76C464}"/>
                </a:ext>
              </a:extLst>
            </p:cNvPr>
            <p:cNvSpPr>
              <a:spLocks/>
            </p:cNvSpPr>
            <p:nvPr/>
          </p:nvSpPr>
          <p:spPr bwMode="auto">
            <a:xfrm>
              <a:off x="2430276" y="2042644"/>
              <a:ext cx="61450" cy="32286"/>
            </a:xfrm>
            <a:custGeom>
              <a:avLst/>
              <a:gdLst>
                <a:gd name="T0" fmla="*/ 5 w 22"/>
                <a:gd name="T1" fmla="*/ 9 h 13"/>
                <a:gd name="T2" fmla="*/ 5 w 22"/>
                <a:gd name="T3" fmla="*/ 7 h 13"/>
                <a:gd name="T4" fmla="*/ 3 w 22"/>
                <a:gd name="T5" fmla="*/ 5 h 13"/>
                <a:gd name="T6" fmla="*/ 0 w 22"/>
                <a:gd name="T7" fmla="*/ 4 h 13"/>
                <a:gd name="T8" fmla="*/ 6 w 22"/>
                <a:gd name="T9" fmla="*/ 0 h 13"/>
                <a:gd name="T10" fmla="*/ 4 w 22"/>
                <a:gd name="T11" fmla="*/ 3 h 13"/>
                <a:gd name="T12" fmla="*/ 4 w 22"/>
                <a:gd name="T13" fmla="*/ 6 h 13"/>
                <a:gd name="T14" fmla="*/ 7 w 22"/>
                <a:gd name="T15" fmla="*/ 5 h 13"/>
                <a:gd name="T16" fmla="*/ 10 w 22"/>
                <a:gd name="T17" fmla="*/ 6 h 13"/>
                <a:gd name="T18" fmla="*/ 22 w 22"/>
                <a:gd name="T19" fmla="*/ 7 h 13"/>
                <a:gd name="T20" fmla="*/ 19 w 22"/>
                <a:gd name="T21" fmla="*/ 8 h 13"/>
                <a:gd name="T22" fmla="*/ 15 w 22"/>
                <a:gd name="T23" fmla="*/ 10 h 13"/>
                <a:gd name="T24" fmla="*/ 14 w 22"/>
                <a:gd name="T25" fmla="*/ 12 h 13"/>
                <a:gd name="T26" fmla="*/ 11 w 22"/>
                <a:gd name="T27" fmla="*/ 11 h 13"/>
                <a:gd name="T28" fmla="*/ 12 w 22"/>
                <a:gd name="T29" fmla="*/ 10 h 13"/>
                <a:gd name="T30" fmla="*/ 12 w 22"/>
                <a:gd name="T31" fmla="*/ 8 h 13"/>
                <a:gd name="T32" fmla="*/ 5 w 22"/>
                <a:gd name="T33"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3">
                  <a:moveTo>
                    <a:pt x="5" y="9"/>
                  </a:moveTo>
                  <a:cubicBezTo>
                    <a:pt x="5" y="8"/>
                    <a:pt x="5" y="8"/>
                    <a:pt x="5" y="7"/>
                  </a:cubicBezTo>
                  <a:cubicBezTo>
                    <a:pt x="2" y="7"/>
                    <a:pt x="2" y="7"/>
                    <a:pt x="3" y="5"/>
                  </a:cubicBezTo>
                  <a:cubicBezTo>
                    <a:pt x="2" y="5"/>
                    <a:pt x="1" y="5"/>
                    <a:pt x="0" y="4"/>
                  </a:cubicBezTo>
                  <a:cubicBezTo>
                    <a:pt x="1" y="2"/>
                    <a:pt x="4" y="1"/>
                    <a:pt x="6" y="0"/>
                  </a:cubicBezTo>
                  <a:cubicBezTo>
                    <a:pt x="5" y="1"/>
                    <a:pt x="5" y="2"/>
                    <a:pt x="4" y="3"/>
                  </a:cubicBezTo>
                  <a:cubicBezTo>
                    <a:pt x="4" y="4"/>
                    <a:pt x="6" y="5"/>
                    <a:pt x="4" y="6"/>
                  </a:cubicBezTo>
                  <a:cubicBezTo>
                    <a:pt x="5" y="7"/>
                    <a:pt x="6" y="5"/>
                    <a:pt x="7" y="5"/>
                  </a:cubicBezTo>
                  <a:cubicBezTo>
                    <a:pt x="10" y="6"/>
                    <a:pt x="10" y="6"/>
                    <a:pt x="10" y="6"/>
                  </a:cubicBezTo>
                  <a:cubicBezTo>
                    <a:pt x="13" y="9"/>
                    <a:pt x="19" y="6"/>
                    <a:pt x="22" y="7"/>
                  </a:cubicBezTo>
                  <a:cubicBezTo>
                    <a:pt x="21" y="7"/>
                    <a:pt x="20" y="8"/>
                    <a:pt x="19" y="8"/>
                  </a:cubicBezTo>
                  <a:cubicBezTo>
                    <a:pt x="17" y="8"/>
                    <a:pt x="16" y="9"/>
                    <a:pt x="15" y="10"/>
                  </a:cubicBezTo>
                  <a:cubicBezTo>
                    <a:pt x="18" y="10"/>
                    <a:pt x="15" y="12"/>
                    <a:pt x="14" y="12"/>
                  </a:cubicBezTo>
                  <a:cubicBezTo>
                    <a:pt x="12" y="13"/>
                    <a:pt x="12" y="11"/>
                    <a:pt x="11" y="11"/>
                  </a:cubicBezTo>
                  <a:cubicBezTo>
                    <a:pt x="12" y="11"/>
                    <a:pt x="12" y="11"/>
                    <a:pt x="12" y="10"/>
                  </a:cubicBezTo>
                  <a:cubicBezTo>
                    <a:pt x="11" y="9"/>
                    <a:pt x="10" y="10"/>
                    <a:pt x="12" y="8"/>
                  </a:cubicBezTo>
                  <a:cubicBezTo>
                    <a:pt x="9" y="10"/>
                    <a:pt x="8" y="11"/>
                    <a:pt x="5" y="9"/>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68" name="Freeform 2544">
              <a:extLst>
                <a:ext uri="{FF2B5EF4-FFF2-40B4-BE49-F238E27FC236}">
                  <a16:creationId xmlns:a16="http://schemas.microsoft.com/office/drawing/2014/main" xmlns="" id="{47406A17-FDA7-4A9F-B9A7-E4F0F1268F66}"/>
                </a:ext>
              </a:extLst>
            </p:cNvPr>
            <p:cNvSpPr>
              <a:spLocks/>
            </p:cNvSpPr>
            <p:nvPr/>
          </p:nvSpPr>
          <p:spPr bwMode="auto">
            <a:xfrm>
              <a:off x="2491726" y="2038433"/>
              <a:ext cx="51996" cy="46322"/>
            </a:xfrm>
            <a:custGeom>
              <a:avLst/>
              <a:gdLst>
                <a:gd name="T0" fmla="*/ 2 w 19"/>
                <a:gd name="T1" fmla="*/ 19 h 19"/>
                <a:gd name="T2" fmla="*/ 8 w 19"/>
                <a:gd name="T3" fmla="*/ 9 h 19"/>
                <a:gd name="T4" fmla="*/ 14 w 19"/>
                <a:gd name="T5" fmla="*/ 3 h 19"/>
                <a:gd name="T6" fmla="*/ 17 w 19"/>
                <a:gd name="T7" fmla="*/ 4 h 19"/>
                <a:gd name="T8" fmla="*/ 12 w 19"/>
                <a:gd name="T9" fmla="*/ 12 h 19"/>
                <a:gd name="T10" fmla="*/ 14 w 19"/>
                <a:gd name="T11" fmla="*/ 11 h 19"/>
                <a:gd name="T12" fmla="*/ 11 w 19"/>
                <a:gd name="T13" fmla="*/ 13 h 19"/>
                <a:gd name="T14" fmla="*/ 7 w 19"/>
                <a:gd name="T15" fmla="*/ 15 h 19"/>
                <a:gd name="T16" fmla="*/ 10 w 19"/>
                <a:gd name="T17" fmla="*/ 14 h 19"/>
                <a:gd name="T18" fmla="*/ 6 w 19"/>
                <a:gd name="T19" fmla="*/ 17 h 19"/>
                <a:gd name="T20" fmla="*/ 8 w 19"/>
                <a:gd name="T21" fmla="*/ 18 h 19"/>
                <a:gd name="T22" fmla="*/ 12 w 19"/>
                <a:gd name="T23" fmla="*/ 14 h 19"/>
                <a:gd name="T24" fmla="*/ 9 w 19"/>
                <a:gd name="T25" fmla="*/ 15 h 19"/>
                <a:gd name="T26" fmla="*/ 15 w 19"/>
                <a:gd name="T27" fmla="*/ 11 h 19"/>
                <a:gd name="T28" fmla="*/ 12 w 19"/>
                <a:gd name="T29" fmla="*/ 13 h 19"/>
                <a:gd name="T30" fmla="*/ 16 w 19"/>
                <a:gd name="T31" fmla="*/ 12 h 19"/>
                <a:gd name="T32" fmla="*/ 19 w 19"/>
                <a:gd name="T33" fmla="*/ 12 h 19"/>
                <a:gd name="T34" fmla="*/ 17 w 19"/>
                <a:gd name="T35" fmla="*/ 14 h 19"/>
                <a:gd name="T36" fmla="*/ 18 w 19"/>
                <a:gd name="T37" fmla="*/ 15 h 19"/>
                <a:gd name="T38" fmla="*/ 12 w 19"/>
                <a:gd name="T39" fmla="*/ 18 h 19"/>
                <a:gd name="T40" fmla="*/ 8 w 19"/>
                <a:gd name="T41" fmla="*/ 19 h 19"/>
                <a:gd name="T42" fmla="*/ 2 w 19"/>
                <a:gd name="T4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9">
                  <a:moveTo>
                    <a:pt x="2" y="19"/>
                  </a:moveTo>
                  <a:cubicBezTo>
                    <a:pt x="0" y="14"/>
                    <a:pt x="6" y="12"/>
                    <a:pt x="8" y="9"/>
                  </a:cubicBezTo>
                  <a:cubicBezTo>
                    <a:pt x="10" y="7"/>
                    <a:pt x="12" y="5"/>
                    <a:pt x="14" y="3"/>
                  </a:cubicBezTo>
                  <a:cubicBezTo>
                    <a:pt x="17" y="0"/>
                    <a:pt x="15" y="4"/>
                    <a:pt x="17" y="4"/>
                  </a:cubicBezTo>
                  <a:cubicBezTo>
                    <a:pt x="16" y="7"/>
                    <a:pt x="14" y="9"/>
                    <a:pt x="12" y="12"/>
                  </a:cubicBezTo>
                  <a:cubicBezTo>
                    <a:pt x="12" y="11"/>
                    <a:pt x="13" y="11"/>
                    <a:pt x="14" y="11"/>
                  </a:cubicBezTo>
                  <a:cubicBezTo>
                    <a:pt x="13" y="11"/>
                    <a:pt x="12" y="12"/>
                    <a:pt x="11" y="13"/>
                  </a:cubicBezTo>
                  <a:cubicBezTo>
                    <a:pt x="9" y="13"/>
                    <a:pt x="8" y="14"/>
                    <a:pt x="7" y="15"/>
                  </a:cubicBezTo>
                  <a:cubicBezTo>
                    <a:pt x="8" y="14"/>
                    <a:pt x="9" y="13"/>
                    <a:pt x="10" y="14"/>
                  </a:cubicBezTo>
                  <a:cubicBezTo>
                    <a:pt x="9" y="15"/>
                    <a:pt x="6" y="15"/>
                    <a:pt x="6" y="17"/>
                  </a:cubicBezTo>
                  <a:cubicBezTo>
                    <a:pt x="7" y="17"/>
                    <a:pt x="8" y="16"/>
                    <a:pt x="8" y="18"/>
                  </a:cubicBezTo>
                  <a:cubicBezTo>
                    <a:pt x="9" y="18"/>
                    <a:pt x="11" y="15"/>
                    <a:pt x="12" y="14"/>
                  </a:cubicBezTo>
                  <a:cubicBezTo>
                    <a:pt x="11" y="15"/>
                    <a:pt x="10" y="16"/>
                    <a:pt x="9" y="15"/>
                  </a:cubicBezTo>
                  <a:cubicBezTo>
                    <a:pt x="11" y="13"/>
                    <a:pt x="13" y="12"/>
                    <a:pt x="15" y="11"/>
                  </a:cubicBezTo>
                  <a:cubicBezTo>
                    <a:pt x="14" y="12"/>
                    <a:pt x="13" y="12"/>
                    <a:pt x="12" y="13"/>
                  </a:cubicBezTo>
                  <a:cubicBezTo>
                    <a:pt x="13" y="12"/>
                    <a:pt x="17" y="9"/>
                    <a:pt x="16" y="12"/>
                  </a:cubicBezTo>
                  <a:cubicBezTo>
                    <a:pt x="17" y="10"/>
                    <a:pt x="18" y="12"/>
                    <a:pt x="19" y="12"/>
                  </a:cubicBezTo>
                  <a:cubicBezTo>
                    <a:pt x="19" y="13"/>
                    <a:pt x="18" y="14"/>
                    <a:pt x="17" y="14"/>
                  </a:cubicBezTo>
                  <a:cubicBezTo>
                    <a:pt x="18" y="15"/>
                    <a:pt x="18" y="15"/>
                    <a:pt x="18" y="15"/>
                  </a:cubicBezTo>
                  <a:cubicBezTo>
                    <a:pt x="16" y="15"/>
                    <a:pt x="15" y="17"/>
                    <a:pt x="12" y="18"/>
                  </a:cubicBezTo>
                  <a:cubicBezTo>
                    <a:pt x="11" y="18"/>
                    <a:pt x="10" y="19"/>
                    <a:pt x="8" y="19"/>
                  </a:cubicBezTo>
                  <a:cubicBezTo>
                    <a:pt x="7" y="19"/>
                    <a:pt x="4" y="19"/>
                    <a:pt x="2" y="19"/>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69" name="Freeform 2545">
              <a:extLst>
                <a:ext uri="{FF2B5EF4-FFF2-40B4-BE49-F238E27FC236}">
                  <a16:creationId xmlns:a16="http://schemas.microsoft.com/office/drawing/2014/main" xmlns="" id="{E17CAC35-C8AE-4227-87E8-4EFDEC248D7B}"/>
                </a:ext>
              </a:extLst>
            </p:cNvPr>
            <p:cNvSpPr>
              <a:spLocks/>
            </p:cNvSpPr>
            <p:nvPr/>
          </p:nvSpPr>
          <p:spPr bwMode="auto">
            <a:xfrm>
              <a:off x="2491726" y="2038433"/>
              <a:ext cx="51996" cy="46322"/>
            </a:xfrm>
            <a:custGeom>
              <a:avLst/>
              <a:gdLst>
                <a:gd name="T0" fmla="*/ 2 w 19"/>
                <a:gd name="T1" fmla="*/ 19 h 19"/>
                <a:gd name="T2" fmla="*/ 8 w 19"/>
                <a:gd name="T3" fmla="*/ 9 h 19"/>
                <a:gd name="T4" fmla="*/ 14 w 19"/>
                <a:gd name="T5" fmla="*/ 3 h 19"/>
                <a:gd name="T6" fmla="*/ 17 w 19"/>
                <a:gd name="T7" fmla="*/ 4 h 19"/>
                <a:gd name="T8" fmla="*/ 12 w 19"/>
                <a:gd name="T9" fmla="*/ 12 h 19"/>
                <a:gd name="T10" fmla="*/ 14 w 19"/>
                <a:gd name="T11" fmla="*/ 11 h 19"/>
                <a:gd name="T12" fmla="*/ 11 w 19"/>
                <a:gd name="T13" fmla="*/ 13 h 19"/>
                <a:gd name="T14" fmla="*/ 7 w 19"/>
                <a:gd name="T15" fmla="*/ 15 h 19"/>
                <a:gd name="T16" fmla="*/ 10 w 19"/>
                <a:gd name="T17" fmla="*/ 14 h 19"/>
                <a:gd name="T18" fmla="*/ 6 w 19"/>
                <a:gd name="T19" fmla="*/ 17 h 19"/>
                <a:gd name="T20" fmla="*/ 8 w 19"/>
                <a:gd name="T21" fmla="*/ 18 h 19"/>
                <a:gd name="T22" fmla="*/ 12 w 19"/>
                <a:gd name="T23" fmla="*/ 14 h 19"/>
                <a:gd name="T24" fmla="*/ 9 w 19"/>
                <a:gd name="T25" fmla="*/ 15 h 19"/>
                <a:gd name="T26" fmla="*/ 15 w 19"/>
                <a:gd name="T27" fmla="*/ 11 h 19"/>
                <a:gd name="T28" fmla="*/ 12 w 19"/>
                <a:gd name="T29" fmla="*/ 13 h 19"/>
                <a:gd name="T30" fmla="*/ 16 w 19"/>
                <a:gd name="T31" fmla="*/ 12 h 19"/>
                <a:gd name="T32" fmla="*/ 19 w 19"/>
                <a:gd name="T33" fmla="*/ 12 h 19"/>
                <a:gd name="T34" fmla="*/ 17 w 19"/>
                <a:gd name="T35" fmla="*/ 14 h 19"/>
                <a:gd name="T36" fmla="*/ 18 w 19"/>
                <a:gd name="T37" fmla="*/ 15 h 19"/>
                <a:gd name="T38" fmla="*/ 12 w 19"/>
                <a:gd name="T39" fmla="*/ 18 h 19"/>
                <a:gd name="T40" fmla="*/ 8 w 19"/>
                <a:gd name="T41" fmla="*/ 19 h 19"/>
                <a:gd name="T42" fmla="*/ 2 w 19"/>
                <a:gd name="T4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9">
                  <a:moveTo>
                    <a:pt x="2" y="19"/>
                  </a:moveTo>
                  <a:cubicBezTo>
                    <a:pt x="0" y="14"/>
                    <a:pt x="6" y="12"/>
                    <a:pt x="8" y="9"/>
                  </a:cubicBezTo>
                  <a:cubicBezTo>
                    <a:pt x="10" y="7"/>
                    <a:pt x="12" y="5"/>
                    <a:pt x="14" y="3"/>
                  </a:cubicBezTo>
                  <a:cubicBezTo>
                    <a:pt x="17" y="0"/>
                    <a:pt x="15" y="4"/>
                    <a:pt x="17" y="4"/>
                  </a:cubicBezTo>
                  <a:cubicBezTo>
                    <a:pt x="16" y="7"/>
                    <a:pt x="14" y="9"/>
                    <a:pt x="12" y="12"/>
                  </a:cubicBezTo>
                  <a:cubicBezTo>
                    <a:pt x="12" y="11"/>
                    <a:pt x="13" y="11"/>
                    <a:pt x="14" y="11"/>
                  </a:cubicBezTo>
                  <a:cubicBezTo>
                    <a:pt x="13" y="11"/>
                    <a:pt x="12" y="12"/>
                    <a:pt x="11" y="13"/>
                  </a:cubicBezTo>
                  <a:cubicBezTo>
                    <a:pt x="9" y="13"/>
                    <a:pt x="8" y="14"/>
                    <a:pt x="7" y="15"/>
                  </a:cubicBezTo>
                  <a:cubicBezTo>
                    <a:pt x="8" y="14"/>
                    <a:pt x="9" y="13"/>
                    <a:pt x="10" y="14"/>
                  </a:cubicBezTo>
                  <a:cubicBezTo>
                    <a:pt x="9" y="15"/>
                    <a:pt x="6" y="15"/>
                    <a:pt x="6" y="17"/>
                  </a:cubicBezTo>
                  <a:cubicBezTo>
                    <a:pt x="7" y="17"/>
                    <a:pt x="8" y="16"/>
                    <a:pt x="8" y="18"/>
                  </a:cubicBezTo>
                  <a:cubicBezTo>
                    <a:pt x="9" y="18"/>
                    <a:pt x="11" y="15"/>
                    <a:pt x="12" y="14"/>
                  </a:cubicBezTo>
                  <a:cubicBezTo>
                    <a:pt x="11" y="15"/>
                    <a:pt x="10" y="16"/>
                    <a:pt x="9" y="15"/>
                  </a:cubicBezTo>
                  <a:cubicBezTo>
                    <a:pt x="11" y="13"/>
                    <a:pt x="13" y="12"/>
                    <a:pt x="15" y="11"/>
                  </a:cubicBezTo>
                  <a:cubicBezTo>
                    <a:pt x="14" y="12"/>
                    <a:pt x="13" y="12"/>
                    <a:pt x="12" y="13"/>
                  </a:cubicBezTo>
                  <a:cubicBezTo>
                    <a:pt x="13" y="12"/>
                    <a:pt x="17" y="9"/>
                    <a:pt x="16" y="12"/>
                  </a:cubicBezTo>
                  <a:cubicBezTo>
                    <a:pt x="17" y="10"/>
                    <a:pt x="18" y="12"/>
                    <a:pt x="19" y="12"/>
                  </a:cubicBezTo>
                  <a:cubicBezTo>
                    <a:pt x="19" y="13"/>
                    <a:pt x="18" y="14"/>
                    <a:pt x="17" y="14"/>
                  </a:cubicBezTo>
                  <a:cubicBezTo>
                    <a:pt x="18" y="15"/>
                    <a:pt x="18" y="15"/>
                    <a:pt x="18" y="15"/>
                  </a:cubicBezTo>
                  <a:cubicBezTo>
                    <a:pt x="16" y="15"/>
                    <a:pt x="15" y="17"/>
                    <a:pt x="12" y="18"/>
                  </a:cubicBezTo>
                  <a:cubicBezTo>
                    <a:pt x="11" y="18"/>
                    <a:pt x="10" y="19"/>
                    <a:pt x="8" y="19"/>
                  </a:cubicBezTo>
                  <a:cubicBezTo>
                    <a:pt x="7" y="19"/>
                    <a:pt x="4" y="19"/>
                    <a:pt x="2" y="19"/>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70" name="Freeform 2546">
              <a:extLst>
                <a:ext uri="{FF2B5EF4-FFF2-40B4-BE49-F238E27FC236}">
                  <a16:creationId xmlns:a16="http://schemas.microsoft.com/office/drawing/2014/main" xmlns="" id="{D9BF5222-619C-4D6A-84ED-7FC9D5BBDDDA}"/>
                </a:ext>
              </a:extLst>
            </p:cNvPr>
            <p:cNvSpPr>
              <a:spLocks/>
            </p:cNvSpPr>
            <p:nvPr/>
          </p:nvSpPr>
          <p:spPr bwMode="auto">
            <a:xfrm>
              <a:off x="2499604" y="2025801"/>
              <a:ext cx="22059" cy="12634"/>
            </a:xfrm>
            <a:custGeom>
              <a:avLst/>
              <a:gdLst>
                <a:gd name="T0" fmla="*/ 1 w 8"/>
                <a:gd name="T1" fmla="*/ 4 h 5"/>
                <a:gd name="T2" fmla="*/ 8 w 8"/>
                <a:gd name="T3" fmla="*/ 0 h 5"/>
                <a:gd name="T4" fmla="*/ 5 w 8"/>
                <a:gd name="T5" fmla="*/ 1 h 5"/>
                <a:gd name="T6" fmla="*/ 2 w 8"/>
                <a:gd name="T7" fmla="*/ 2 h 5"/>
                <a:gd name="T8" fmla="*/ 5 w 8"/>
                <a:gd name="T9" fmla="*/ 1 h 5"/>
                <a:gd name="T10" fmla="*/ 1 w 8"/>
                <a:gd name="T11" fmla="*/ 4 h 5"/>
                <a:gd name="T12" fmla="*/ 2 w 8"/>
                <a:gd name="T13" fmla="*/ 4 h 5"/>
                <a:gd name="T14" fmla="*/ 0 w 8"/>
                <a:gd name="T15" fmla="*/ 5 h 5"/>
                <a:gd name="T16" fmla="*/ 1 w 8"/>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
                  <a:moveTo>
                    <a:pt x="1" y="4"/>
                  </a:moveTo>
                  <a:cubicBezTo>
                    <a:pt x="2" y="2"/>
                    <a:pt x="6" y="0"/>
                    <a:pt x="8" y="0"/>
                  </a:cubicBezTo>
                  <a:cubicBezTo>
                    <a:pt x="7" y="1"/>
                    <a:pt x="6" y="0"/>
                    <a:pt x="5" y="1"/>
                  </a:cubicBezTo>
                  <a:cubicBezTo>
                    <a:pt x="4" y="1"/>
                    <a:pt x="3" y="2"/>
                    <a:pt x="2" y="2"/>
                  </a:cubicBezTo>
                  <a:cubicBezTo>
                    <a:pt x="3" y="2"/>
                    <a:pt x="4" y="2"/>
                    <a:pt x="5" y="1"/>
                  </a:cubicBezTo>
                  <a:cubicBezTo>
                    <a:pt x="4" y="2"/>
                    <a:pt x="2" y="3"/>
                    <a:pt x="1" y="4"/>
                  </a:cubicBezTo>
                  <a:cubicBezTo>
                    <a:pt x="1" y="4"/>
                    <a:pt x="2" y="4"/>
                    <a:pt x="2" y="4"/>
                  </a:cubicBezTo>
                  <a:cubicBezTo>
                    <a:pt x="2" y="5"/>
                    <a:pt x="1" y="5"/>
                    <a:pt x="0" y="5"/>
                  </a:cubicBezTo>
                  <a:cubicBezTo>
                    <a:pt x="1" y="4"/>
                    <a:pt x="1" y="4"/>
                    <a:pt x="1"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71" name="Freeform 2547">
              <a:extLst>
                <a:ext uri="{FF2B5EF4-FFF2-40B4-BE49-F238E27FC236}">
                  <a16:creationId xmlns:a16="http://schemas.microsoft.com/office/drawing/2014/main" xmlns="" id="{B6304569-BB43-4FDE-88AD-41CA6D9845DD}"/>
                </a:ext>
              </a:extLst>
            </p:cNvPr>
            <p:cNvSpPr>
              <a:spLocks/>
            </p:cNvSpPr>
            <p:nvPr/>
          </p:nvSpPr>
          <p:spPr bwMode="auto">
            <a:xfrm>
              <a:off x="2499604" y="2025801"/>
              <a:ext cx="22059" cy="12634"/>
            </a:xfrm>
            <a:custGeom>
              <a:avLst/>
              <a:gdLst>
                <a:gd name="T0" fmla="*/ 1 w 8"/>
                <a:gd name="T1" fmla="*/ 4 h 5"/>
                <a:gd name="T2" fmla="*/ 8 w 8"/>
                <a:gd name="T3" fmla="*/ 0 h 5"/>
                <a:gd name="T4" fmla="*/ 5 w 8"/>
                <a:gd name="T5" fmla="*/ 1 h 5"/>
                <a:gd name="T6" fmla="*/ 2 w 8"/>
                <a:gd name="T7" fmla="*/ 2 h 5"/>
                <a:gd name="T8" fmla="*/ 5 w 8"/>
                <a:gd name="T9" fmla="*/ 1 h 5"/>
                <a:gd name="T10" fmla="*/ 1 w 8"/>
                <a:gd name="T11" fmla="*/ 4 h 5"/>
                <a:gd name="T12" fmla="*/ 2 w 8"/>
                <a:gd name="T13" fmla="*/ 4 h 5"/>
                <a:gd name="T14" fmla="*/ 0 w 8"/>
                <a:gd name="T15" fmla="*/ 5 h 5"/>
                <a:gd name="T16" fmla="*/ 1 w 8"/>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
                  <a:moveTo>
                    <a:pt x="1" y="4"/>
                  </a:moveTo>
                  <a:cubicBezTo>
                    <a:pt x="2" y="2"/>
                    <a:pt x="6" y="0"/>
                    <a:pt x="8" y="0"/>
                  </a:cubicBezTo>
                  <a:cubicBezTo>
                    <a:pt x="7" y="1"/>
                    <a:pt x="6" y="0"/>
                    <a:pt x="5" y="1"/>
                  </a:cubicBezTo>
                  <a:cubicBezTo>
                    <a:pt x="4" y="1"/>
                    <a:pt x="3" y="2"/>
                    <a:pt x="2" y="2"/>
                  </a:cubicBezTo>
                  <a:cubicBezTo>
                    <a:pt x="3" y="2"/>
                    <a:pt x="4" y="2"/>
                    <a:pt x="5" y="1"/>
                  </a:cubicBezTo>
                  <a:cubicBezTo>
                    <a:pt x="4" y="2"/>
                    <a:pt x="2" y="3"/>
                    <a:pt x="1" y="4"/>
                  </a:cubicBezTo>
                  <a:cubicBezTo>
                    <a:pt x="1" y="4"/>
                    <a:pt x="2" y="4"/>
                    <a:pt x="2" y="4"/>
                  </a:cubicBezTo>
                  <a:cubicBezTo>
                    <a:pt x="2" y="5"/>
                    <a:pt x="1" y="5"/>
                    <a:pt x="0" y="5"/>
                  </a:cubicBezTo>
                  <a:cubicBezTo>
                    <a:pt x="1" y="4"/>
                    <a:pt x="1" y="4"/>
                    <a:pt x="1"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72" name="Freeform 2548">
              <a:extLst>
                <a:ext uri="{FF2B5EF4-FFF2-40B4-BE49-F238E27FC236}">
                  <a16:creationId xmlns:a16="http://schemas.microsoft.com/office/drawing/2014/main" xmlns="" id="{47D40698-07CF-44B2-AABB-B6660E1DC2AB}"/>
                </a:ext>
              </a:extLst>
            </p:cNvPr>
            <p:cNvSpPr>
              <a:spLocks/>
            </p:cNvSpPr>
            <p:nvPr/>
          </p:nvSpPr>
          <p:spPr bwMode="auto">
            <a:xfrm>
              <a:off x="2505907" y="2084756"/>
              <a:ext cx="1577" cy="2807"/>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1"/>
                    <a:pt x="0" y="1"/>
                    <a:pt x="0" y="0"/>
                  </a:cubicBezTo>
                  <a:cubicBezTo>
                    <a:pt x="0"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73" name="Freeform 2549">
              <a:extLst>
                <a:ext uri="{FF2B5EF4-FFF2-40B4-BE49-F238E27FC236}">
                  <a16:creationId xmlns:a16="http://schemas.microsoft.com/office/drawing/2014/main" xmlns="" id="{817C195C-FD05-467C-9281-4B6421E659C9}"/>
                </a:ext>
              </a:extLst>
            </p:cNvPr>
            <p:cNvSpPr>
              <a:spLocks/>
            </p:cNvSpPr>
            <p:nvPr/>
          </p:nvSpPr>
          <p:spPr bwMode="auto">
            <a:xfrm>
              <a:off x="2505907" y="2084756"/>
              <a:ext cx="1577" cy="2807"/>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1"/>
                    <a:pt x="0" y="1"/>
                    <a:pt x="0" y="0"/>
                  </a:cubicBezTo>
                  <a:cubicBezTo>
                    <a:pt x="0"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74" name="Freeform 2550">
              <a:extLst>
                <a:ext uri="{FF2B5EF4-FFF2-40B4-BE49-F238E27FC236}">
                  <a16:creationId xmlns:a16="http://schemas.microsoft.com/office/drawing/2014/main" xmlns="" id="{E8CE7788-0DCC-4468-9751-E5484B27614F}"/>
                </a:ext>
              </a:extLst>
            </p:cNvPr>
            <p:cNvSpPr>
              <a:spLocks/>
            </p:cNvSpPr>
            <p:nvPr/>
          </p:nvSpPr>
          <p:spPr bwMode="auto">
            <a:xfrm>
              <a:off x="2510634" y="2132482"/>
              <a:ext cx="11030" cy="2807"/>
            </a:xfrm>
            <a:custGeom>
              <a:avLst/>
              <a:gdLst>
                <a:gd name="T0" fmla="*/ 1 w 4"/>
                <a:gd name="T1" fmla="*/ 1 h 1"/>
                <a:gd name="T2" fmla="*/ 0 w 4"/>
                <a:gd name="T3" fmla="*/ 0 h 1"/>
                <a:gd name="T4" fmla="*/ 4 w 4"/>
                <a:gd name="T5" fmla="*/ 0 h 1"/>
                <a:gd name="T6" fmla="*/ 1 w 4"/>
                <a:gd name="T7" fmla="*/ 1 h 1"/>
              </a:gdLst>
              <a:ahLst/>
              <a:cxnLst>
                <a:cxn ang="0">
                  <a:pos x="T0" y="T1"/>
                </a:cxn>
                <a:cxn ang="0">
                  <a:pos x="T2" y="T3"/>
                </a:cxn>
                <a:cxn ang="0">
                  <a:pos x="T4" y="T5"/>
                </a:cxn>
                <a:cxn ang="0">
                  <a:pos x="T6" y="T7"/>
                </a:cxn>
              </a:cxnLst>
              <a:rect l="0" t="0" r="r" b="b"/>
              <a:pathLst>
                <a:path w="4" h="1">
                  <a:moveTo>
                    <a:pt x="1" y="1"/>
                  </a:moveTo>
                  <a:cubicBezTo>
                    <a:pt x="0" y="0"/>
                    <a:pt x="0" y="0"/>
                    <a:pt x="0" y="0"/>
                  </a:cubicBezTo>
                  <a:cubicBezTo>
                    <a:pt x="2" y="1"/>
                    <a:pt x="3" y="0"/>
                    <a:pt x="4" y="0"/>
                  </a:cubicBezTo>
                  <a:cubicBezTo>
                    <a:pt x="3" y="1"/>
                    <a:pt x="2"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75" name="Freeform 2551">
              <a:extLst>
                <a:ext uri="{FF2B5EF4-FFF2-40B4-BE49-F238E27FC236}">
                  <a16:creationId xmlns:a16="http://schemas.microsoft.com/office/drawing/2014/main" xmlns="" id="{01B065EE-6272-4F4A-840A-0B027C8A8C53}"/>
                </a:ext>
              </a:extLst>
            </p:cNvPr>
            <p:cNvSpPr>
              <a:spLocks/>
            </p:cNvSpPr>
            <p:nvPr/>
          </p:nvSpPr>
          <p:spPr bwMode="auto">
            <a:xfrm>
              <a:off x="2510634" y="2132482"/>
              <a:ext cx="11030" cy="2807"/>
            </a:xfrm>
            <a:custGeom>
              <a:avLst/>
              <a:gdLst>
                <a:gd name="T0" fmla="*/ 1 w 4"/>
                <a:gd name="T1" fmla="*/ 1 h 1"/>
                <a:gd name="T2" fmla="*/ 0 w 4"/>
                <a:gd name="T3" fmla="*/ 0 h 1"/>
                <a:gd name="T4" fmla="*/ 4 w 4"/>
                <a:gd name="T5" fmla="*/ 0 h 1"/>
                <a:gd name="T6" fmla="*/ 1 w 4"/>
                <a:gd name="T7" fmla="*/ 1 h 1"/>
              </a:gdLst>
              <a:ahLst/>
              <a:cxnLst>
                <a:cxn ang="0">
                  <a:pos x="T0" y="T1"/>
                </a:cxn>
                <a:cxn ang="0">
                  <a:pos x="T2" y="T3"/>
                </a:cxn>
                <a:cxn ang="0">
                  <a:pos x="T4" y="T5"/>
                </a:cxn>
                <a:cxn ang="0">
                  <a:pos x="T6" y="T7"/>
                </a:cxn>
              </a:cxnLst>
              <a:rect l="0" t="0" r="r" b="b"/>
              <a:pathLst>
                <a:path w="4" h="1">
                  <a:moveTo>
                    <a:pt x="1" y="1"/>
                  </a:moveTo>
                  <a:cubicBezTo>
                    <a:pt x="0" y="0"/>
                    <a:pt x="0" y="0"/>
                    <a:pt x="0" y="0"/>
                  </a:cubicBezTo>
                  <a:cubicBezTo>
                    <a:pt x="2" y="1"/>
                    <a:pt x="3" y="0"/>
                    <a:pt x="4" y="0"/>
                  </a:cubicBezTo>
                  <a:cubicBezTo>
                    <a:pt x="3" y="1"/>
                    <a:pt x="2"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76" name="Freeform 2552">
              <a:extLst>
                <a:ext uri="{FF2B5EF4-FFF2-40B4-BE49-F238E27FC236}">
                  <a16:creationId xmlns:a16="http://schemas.microsoft.com/office/drawing/2014/main" xmlns="" id="{D99AF422-27BA-455A-A295-42C039F8DB46}"/>
                </a:ext>
              </a:extLst>
            </p:cNvPr>
            <p:cNvSpPr>
              <a:spLocks/>
            </p:cNvSpPr>
            <p:nvPr/>
          </p:nvSpPr>
          <p:spPr bwMode="auto">
            <a:xfrm>
              <a:off x="2702862" y="2025801"/>
              <a:ext cx="7878" cy="7019"/>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2" y="1"/>
                    <a:pt x="1" y="2"/>
                    <a:pt x="0" y="3"/>
                  </a:cubicBezTo>
                  <a:cubicBezTo>
                    <a:pt x="1" y="2"/>
                    <a:pt x="1" y="0"/>
                    <a:pt x="3"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77" name="Freeform 2553">
              <a:extLst>
                <a:ext uri="{FF2B5EF4-FFF2-40B4-BE49-F238E27FC236}">
                  <a16:creationId xmlns:a16="http://schemas.microsoft.com/office/drawing/2014/main" xmlns="" id="{C50CA643-9435-410F-94E0-B72851ACF7A6}"/>
                </a:ext>
              </a:extLst>
            </p:cNvPr>
            <p:cNvSpPr>
              <a:spLocks/>
            </p:cNvSpPr>
            <p:nvPr/>
          </p:nvSpPr>
          <p:spPr bwMode="auto">
            <a:xfrm>
              <a:off x="2702862" y="2025801"/>
              <a:ext cx="7878" cy="7019"/>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2" y="1"/>
                    <a:pt x="1" y="2"/>
                    <a:pt x="0" y="3"/>
                  </a:cubicBezTo>
                  <a:cubicBezTo>
                    <a:pt x="1" y="2"/>
                    <a:pt x="1" y="0"/>
                    <a:pt x="3"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78" name="Freeform 2554">
              <a:extLst>
                <a:ext uri="{FF2B5EF4-FFF2-40B4-BE49-F238E27FC236}">
                  <a16:creationId xmlns:a16="http://schemas.microsoft.com/office/drawing/2014/main" xmlns="" id="{8CB3A799-26CD-4267-8465-0487BBD85895}"/>
                </a:ext>
              </a:extLst>
            </p:cNvPr>
            <p:cNvSpPr>
              <a:spLocks/>
            </p:cNvSpPr>
            <p:nvPr/>
          </p:nvSpPr>
          <p:spPr bwMode="auto">
            <a:xfrm>
              <a:off x="2721770" y="2008956"/>
              <a:ext cx="7878" cy="4212"/>
            </a:xfrm>
            <a:custGeom>
              <a:avLst/>
              <a:gdLst>
                <a:gd name="T0" fmla="*/ 3 w 3"/>
                <a:gd name="T1" fmla="*/ 0 h 2"/>
                <a:gd name="T2" fmla="*/ 0 w 3"/>
                <a:gd name="T3" fmla="*/ 1 h 2"/>
                <a:gd name="T4" fmla="*/ 3 w 3"/>
                <a:gd name="T5" fmla="*/ 0 h 2"/>
              </a:gdLst>
              <a:ahLst/>
              <a:cxnLst>
                <a:cxn ang="0">
                  <a:pos x="T0" y="T1"/>
                </a:cxn>
                <a:cxn ang="0">
                  <a:pos x="T2" y="T3"/>
                </a:cxn>
                <a:cxn ang="0">
                  <a:pos x="T4" y="T5"/>
                </a:cxn>
              </a:cxnLst>
              <a:rect l="0" t="0" r="r" b="b"/>
              <a:pathLst>
                <a:path w="3" h="2">
                  <a:moveTo>
                    <a:pt x="3" y="0"/>
                  </a:moveTo>
                  <a:cubicBezTo>
                    <a:pt x="3" y="2"/>
                    <a:pt x="0" y="2"/>
                    <a:pt x="0" y="1"/>
                  </a:cubicBezTo>
                  <a:cubicBezTo>
                    <a:pt x="1" y="0"/>
                    <a:pt x="2" y="1"/>
                    <a:pt x="3"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79" name="Freeform 2555">
              <a:extLst>
                <a:ext uri="{FF2B5EF4-FFF2-40B4-BE49-F238E27FC236}">
                  <a16:creationId xmlns:a16="http://schemas.microsoft.com/office/drawing/2014/main" xmlns="" id="{868CE158-46C9-4BFE-9CAB-AF76C903FE53}"/>
                </a:ext>
              </a:extLst>
            </p:cNvPr>
            <p:cNvSpPr>
              <a:spLocks/>
            </p:cNvSpPr>
            <p:nvPr/>
          </p:nvSpPr>
          <p:spPr bwMode="auto">
            <a:xfrm>
              <a:off x="2721770" y="2008956"/>
              <a:ext cx="7878" cy="4212"/>
            </a:xfrm>
            <a:custGeom>
              <a:avLst/>
              <a:gdLst>
                <a:gd name="T0" fmla="*/ 3 w 3"/>
                <a:gd name="T1" fmla="*/ 0 h 2"/>
                <a:gd name="T2" fmla="*/ 0 w 3"/>
                <a:gd name="T3" fmla="*/ 1 h 2"/>
                <a:gd name="T4" fmla="*/ 3 w 3"/>
                <a:gd name="T5" fmla="*/ 0 h 2"/>
              </a:gdLst>
              <a:ahLst/>
              <a:cxnLst>
                <a:cxn ang="0">
                  <a:pos x="T0" y="T1"/>
                </a:cxn>
                <a:cxn ang="0">
                  <a:pos x="T2" y="T3"/>
                </a:cxn>
                <a:cxn ang="0">
                  <a:pos x="T4" y="T5"/>
                </a:cxn>
              </a:cxnLst>
              <a:rect l="0" t="0" r="r" b="b"/>
              <a:pathLst>
                <a:path w="3" h="2">
                  <a:moveTo>
                    <a:pt x="3" y="0"/>
                  </a:moveTo>
                  <a:cubicBezTo>
                    <a:pt x="3" y="2"/>
                    <a:pt x="0" y="2"/>
                    <a:pt x="0" y="1"/>
                  </a:cubicBezTo>
                  <a:cubicBezTo>
                    <a:pt x="1" y="0"/>
                    <a:pt x="2" y="1"/>
                    <a:pt x="3"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80" name="Freeform 2556">
              <a:extLst>
                <a:ext uri="{FF2B5EF4-FFF2-40B4-BE49-F238E27FC236}">
                  <a16:creationId xmlns:a16="http://schemas.microsoft.com/office/drawing/2014/main" xmlns="" id="{B5D6A2DE-83F7-4C5C-BF4C-7065B2877BD5}"/>
                </a:ext>
              </a:extLst>
            </p:cNvPr>
            <p:cNvSpPr>
              <a:spLocks/>
            </p:cNvSpPr>
            <p:nvPr/>
          </p:nvSpPr>
          <p:spPr bwMode="auto">
            <a:xfrm>
              <a:off x="2694984" y="1818051"/>
              <a:ext cx="7878" cy="4212"/>
            </a:xfrm>
            <a:custGeom>
              <a:avLst/>
              <a:gdLst>
                <a:gd name="T0" fmla="*/ 3 w 3"/>
                <a:gd name="T1" fmla="*/ 0 h 2"/>
                <a:gd name="T2" fmla="*/ 0 w 3"/>
                <a:gd name="T3" fmla="*/ 1 h 2"/>
                <a:gd name="T4" fmla="*/ 3 w 3"/>
                <a:gd name="T5" fmla="*/ 1 h 2"/>
                <a:gd name="T6" fmla="*/ 3 w 3"/>
                <a:gd name="T7" fmla="*/ 0 h 2"/>
              </a:gdLst>
              <a:ahLst/>
              <a:cxnLst>
                <a:cxn ang="0">
                  <a:pos x="T0" y="T1"/>
                </a:cxn>
                <a:cxn ang="0">
                  <a:pos x="T2" y="T3"/>
                </a:cxn>
                <a:cxn ang="0">
                  <a:pos x="T4" y="T5"/>
                </a:cxn>
                <a:cxn ang="0">
                  <a:pos x="T6" y="T7"/>
                </a:cxn>
              </a:cxnLst>
              <a:rect l="0" t="0" r="r" b="b"/>
              <a:pathLst>
                <a:path w="3" h="2">
                  <a:moveTo>
                    <a:pt x="3" y="0"/>
                  </a:moveTo>
                  <a:cubicBezTo>
                    <a:pt x="2" y="0"/>
                    <a:pt x="1" y="0"/>
                    <a:pt x="0" y="1"/>
                  </a:cubicBezTo>
                  <a:cubicBezTo>
                    <a:pt x="1" y="2"/>
                    <a:pt x="2" y="1"/>
                    <a:pt x="3" y="1"/>
                  </a:cubicBezTo>
                  <a:cubicBezTo>
                    <a:pt x="2" y="1"/>
                    <a:pt x="2" y="1"/>
                    <a:pt x="3"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81" name="Freeform 2557">
              <a:extLst>
                <a:ext uri="{FF2B5EF4-FFF2-40B4-BE49-F238E27FC236}">
                  <a16:creationId xmlns:a16="http://schemas.microsoft.com/office/drawing/2014/main" xmlns="" id="{B020EA35-6FF1-465D-9402-F5F4AED675C4}"/>
                </a:ext>
              </a:extLst>
            </p:cNvPr>
            <p:cNvSpPr>
              <a:spLocks/>
            </p:cNvSpPr>
            <p:nvPr/>
          </p:nvSpPr>
          <p:spPr bwMode="auto">
            <a:xfrm>
              <a:off x="2694984" y="1818051"/>
              <a:ext cx="7878" cy="4212"/>
            </a:xfrm>
            <a:custGeom>
              <a:avLst/>
              <a:gdLst>
                <a:gd name="T0" fmla="*/ 3 w 3"/>
                <a:gd name="T1" fmla="*/ 0 h 2"/>
                <a:gd name="T2" fmla="*/ 0 w 3"/>
                <a:gd name="T3" fmla="*/ 1 h 2"/>
                <a:gd name="T4" fmla="*/ 3 w 3"/>
                <a:gd name="T5" fmla="*/ 1 h 2"/>
                <a:gd name="T6" fmla="*/ 3 w 3"/>
                <a:gd name="T7" fmla="*/ 0 h 2"/>
              </a:gdLst>
              <a:ahLst/>
              <a:cxnLst>
                <a:cxn ang="0">
                  <a:pos x="T0" y="T1"/>
                </a:cxn>
                <a:cxn ang="0">
                  <a:pos x="T2" y="T3"/>
                </a:cxn>
                <a:cxn ang="0">
                  <a:pos x="T4" y="T5"/>
                </a:cxn>
                <a:cxn ang="0">
                  <a:pos x="T6" y="T7"/>
                </a:cxn>
              </a:cxnLst>
              <a:rect l="0" t="0" r="r" b="b"/>
              <a:pathLst>
                <a:path w="3" h="2">
                  <a:moveTo>
                    <a:pt x="3" y="0"/>
                  </a:moveTo>
                  <a:cubicBezTo>
                    <a:pt x="2" y="0"/>
                    <a:pt x="1" y="0"/>
                    <a:pt x="0" y="1"/>
                  </a:cubicBezTo>
                  <a:cubicBezTo>
                    <a:pt x="1" y="2"/>
                    <a:pt x="2" y="1"/>
                    <a:pt x="3" y="1"/>
                  </a:cubicBezTo>
                  <a:cubicBezTo>
                    <a:pt x="2" y="1"/>
                    <a:pt x="2" y="1"/>
                    <a:pt x="3"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82" name="Freeform 2558">
              <a:extLst>
                <a:ext uri="{FF2B5EF4-FFF2-40B4-BE49-F238E27FC236}">
                  <a16:creationId xmlns:a16="http://schemas.microsoft.com/office/drawing/2014/main" xmlns="" id="{2318DA02-394A-4B6D-A6DA-D274BF2A97B0}"/>
                </a:ext>
              </a:extLst>
            </p:cNvPr>
            <p:cNvSpPr>
              <a:spLocks/>
            </p:cNvSpPr>
            <p:nvPr/>
          </p:nvSpPr>
          <p:spPr bwMode="auto">
            <a:xfrm>
              <a:off x="2710740" y="1827877"/>
              <a:ext cx="3151" cy="140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83" name="Freeform 2559">
              <a:extLst>
                <a:ext uri="{FF2B5EF4-FFF2-40B4-BE49-F238E27FC236}">
                  <a16:creationId xmlns:a16="http://schemas.microsoft.com/office/drawing/2014/main" xmlns="" id="{A144B718-9CC7-41FE-BE6E-69BDE700D079}"/>
                </a:ext>
              </a:extLst>
            </p:cNvPr>
            <p:cNvSpPr>
              <a:spLocks/>
            </p:cNvSpPr>
            <p:nvPr/>
          </p:nvSpPr>
          <p:spPr bwMode="auto">
            <a:xfrm>
              <a:off x="2710740" y="1827877"/>
              <a:ext cx="3151" cy="140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84" name="Freeform 2560">
              <a:extLst>
                <a:ext uri="{FF2B5EF4-FFF2-40B4-BE49-F238E27FC236}">
                  <a16:creationId xmlns:a16="http://schemas.microsoft.com/office/drawing/2014/main" xmlns="" id="{9B11E0BB-6FCC-4CF6-86A7-903199C6B6D1}"/>
                </a:ext>
              </a:extLst>
            </p:cNvPr>
            <p:cNvSpPr>
              <a:spLocks/>
            </p:cNvSpPr>
            <p:nvPr/>
          </p:nvSpPr>
          <p:spPr bwMode="auto">
            <a:xfrm>
              <a:off x="2729648" y="1857356"/>
              <a:ext cx="6303" cy="2807"/>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1"/>
                    <a:pt x="0" y="1"/>
                  </a:cubicBezTo>
                  <a:cubicBezTo>
                    <a:pt x="1" y="1"/>
                    <a:pt x="2" y="1"/>
                    <a:pt x="2" y="0"/>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85" name="Freeform 2561">
              <a:extLst>
                <a:ext uri="{FF2B5EF4-FFF2-40B4-BE49-F238E27FC236}">
                  <a16:creationId xmlns:a16="http://schemas.microsoft.com/office/drawing/2014/main" xmlns="" id="{01D3F115-0DDA-481A-9ECE-E24B3ECFB4F0}"/>
                </a:ext>
              </a:extLst>
            </p:cNvPr>
            <p:cNvSpPr>
              <a:spLocks/>
            </p:cNvSpPr>
            <p:nvPr/>
          </p:nvSpPr>
          <p:spPr bwMode="auto">
            <a:xfrm>
              <a:off x="2729648" y="1857356"/>
              <a:ext cx="6303" cy="2807"/>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1"/>
                    <a:pt x="0" y="1"/>
                  </a:cubicBezTo>
                  <a:cubicBezTo>
                    <a:pt x="1" y="1"/>
                    <a:pt x="2" y="1"/>
                    <a:pt x="2" y="0"/>
                  </a:cubicBezTo>
                  <a:cubicBezTo>
                    <a:pt x="1"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86" name="Freeform 2562">
              <a:extLst>
                <a:ext uri="{FF2B5EF4-FFF2-40B4-BE49-F238E27FC236}">
                  <a16:creationId xmlns:a16="http://schemas.microsoft.com/office/drawing/2014/main" xmlns="" id="{0C77B514-75E3-474E-9D50-E97FEFE27494}"/>
                </a:ext>
              </a:extLst>
            </p:cNvPr>
            <p:cNvSpPr>
              <a:spLocks/>
            </p:cNvSpPr>
            <p:nvPr/>
          </p:nvSpPr>
          <p:spPr bwMode="auto">
            <a:xfrm>
              <a:off x="2469667" y="1955615"/>
              <a:ext cx="63025" cy="28074"/>
            </a:xfrm>
            <a:custGeom>
              <a:avLst/>
              <a:gdLst>
                <a:gd name="T0" fmla="*/ 9 w 23"/>
                <a:gd name="T1" fmla="*/ 2 h 11"/>
                <a:gd name="T2" fmla="*/ 20 w 23"/>
                <a:gd name="T3" fmla="*/ 7 h 11"/>
                <a:gd name="T4" fmla="*/ 19 w 23"/>
                <a:gd name="T5" fmla="*/ 11 h 11"/>
                <a:gd name="T6" fmla="*/ 8 w 23"/>
                <a:gd name="T7" fmla="*/ 8 h 11"/>
                <a:gd name="T8" fmla="*/ 4 w 23"/>
                <a:gd name="T9" fmla="*/ 4 h 11"/>
                <a:gd name="T10" fmla="*/ 0 w 23"/>
                <a:gd name="T11" fmla="*/ 2 h 11"/>
                <a:gd name="T12" fmla="*/ 9 w 2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23" h="11">
                  <a:moveTo>
                    <a:pt x="9" y="2"/>
                  </a:moveTo>
                  <a:cubicBezTo>
                    <a:pt x="13" y="2"/>
                    <a:pt x="16" y="6"/>
                    <a:pt x="20" y="7"/>
                  </a:cubicBezTo>
                  <a:cubicBezTo>
                    <a:pt x="23" y="9"/>
                    <a:pt x="23" y="11"/>
                    <a:pt x="19" y="11"/>
                  </a:cubicBezTo>
                  <a:cubicBezTo>
                    <a:pt x="15" y="11"/>
                    <a:pt x="11" y="10"/>
                    <a:pt x="8" y="8"/>
                  </a:cubicBezTo>
                  <a:cubicBezTo>
                    <a:pt x="6" y="7"/>
                    <a:pt x="6" y="5"/>
                    <a:pt x="4" y="4"/>
                  </a:cubicBezTo>
                  <a:cubicBezTo>
                    <a:pt x="3" y="3"/>
                    <a:pt x="1" y="2"/>
                    <a:pt x="0" y="2"/>
                  </a:cubicBezTo>
                  <a:cubicBezTo>
                    <a:pt x="3" y="0"/>
                    <a:pt x="6" y="2"/>
                    <a:pt x="9"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87" name="Freeform 2563">
              <a:extLst>
                <a:ext uri="{FF2B5EF4-FFF2-40B4-BE49-F238E27FC236}">
                  <a16:creationId xmlns:a16="http://schemas.microsoft.com/office/drawing/2014/main" xmlns="" id="{9D1F8A3B-3BEE-45FC-BD0D-F6FF4561BA37}"/>
                </a:ext>
              </a:extLst>
            </p:cNvPr>
            <p:cNvSpPr>
              <a:spLocks/>
            </p:cNvSpPr>
            <p:nvPr/>
          </p:nvSpPr>
          <p:spPr bwMode="auto">
            <a:xfrm>
              <a:off x="2469667" y="1955615"/>
              <a:ext cx="63025" cy="28074"/>
            </a:xfrm>
            <a:custGeom>
              <a:avLst/>
              <a:gdLst>
                <a:gd name="T0" fmla="*/ 9 w 23"/>
                <a:gd name="T1" fmla="*/ 2 h 11"/>
                <a:gd name="T2" fmla="*/ 20 w 23"/>
                <a:gd name="T3" fmla="*/ 7 h 11"/>
                <a:gd name="T4" fmla="*/ 19 w 23"/>
                <a:gd name="T5" fmla="*/ 11 h 11"/>
                <a:gd name="T6" fmla="*/ 8 w 23"/>
                <a:gd name="T7" fmla="*/ 8 h 11"/>
                <a:gd name="T8" fmla="*/ 4 w 23"/>
                <a:gd name="T9" fmla="*/ 4 h 11"/>
                <a:gd name="T10" fmla="*/ 0 w 23"/>
                <a:gd name="T11" fmla="*/ 2 h 11"/>
                <a:gd name="T12" fmla="*/ 9 w 2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23" h="11">
                  <a:moveTo>
                    <a:pt x="9" y="2"/>
                  </a:moveTo>
                  <a:cubicBezTo>
                    <a:pt x="13" y="2"/>
                    <a:pt x="16" y="6"/>
                    <a:pt x="20" y="7"/>
                  </a:cubicBezTo>
                  <a:cubicBezTo>
                    <a:pt x="23" y="9"/>
                    <a:pt x="23" y="11"/>
                    <a:pt x="19" y="11"/>
                  </a:cubicBezTo>
                  <a:cubicBezTo>
                    <a:pt x="15" y="11"/>
                    <a:pt x="11" y="10"/>
                    <a:pt x="8" y="8"/>
                  </a:cubicBezTo>
                  <a:cubicBezTo>
                    <a:pt x="6" y="7"/>
                    <a:pt x="6" y="5"/>
                    <a:pt x="4" y="4"/>
                  </a:cubicBezTo>
                  <a:cubicBezTo>
                    <a:pt x="3" y="3"/>
                    <a:pt x="1" y="2"/>
                    <a:pt x="0" y="2"/>
                  </a:cubicBezTo>
                  <a:cubicBezTo>
                    <a:pt x="3" y="0"/>
                    <a:pt x="6" y="2"/>
                    <a:pt x="9"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88" name="Freeform 2564">
              <a:extLst>
                <a:ext uri="{FF2B5EF4-FFF2-40B4-BE49-F238E27FC236}">
                  <a16:creationId xmlns:a16="http://schemas.microsoft.com/office/drawing/2014/main" xmlns="" id="{3CD960CE-B595-4531-823B-1615004EBB31}"/>
                </a:ext>
              </a:extLst>
            </p:cNvPr>
            <p:cNvSpPr>
              <a:spLocks/>
            </p:cNvSpPr>
            <p:nvPr/>
          </p:nvSpPr>
          <p:spPr bwMode="auto">
            <a:xfrm>
              <a:off x="2568933" y="1909291"/>
              <a:ext cx="181199" cy="145986"/>
            </a:xfrm>
            <a:custGeom>
              <a:avLst/>
              <a:gdLst>
                <a:gd name="T0" fmla="*/ 3 w 65"/>
                <a:gd name="T1" fmla="*/ 44 h 59"/>
                <a:gd name="T2" fmla="*/ 12 w 65"/>
                <a:gd name="T3" fmla="*/ 37 h 59"/>
                <a:gd name="T4" fmla="*/ 10 w 65"/>
                <a:gd name="T5" fmla="*/ 35 h 59"/>
                <a:gd name="T6" fmla="*/ 15 w 65"/>
                <a:gd name="T7" fmla="*/ 32 h 59"/>
                <a:gd name="T8" fmla="*/ 19 w 65"/>
                <a:gd name="T9" fmla="*/ 30 h 59"/>
                <a:gd name="T10" fmla="*/ 20 w 65"/>
                <a:gd name="T11" fmla="*/ 26 h 59"/>
                <a:gd name="T12" fmla="*/ 28 w 65"/>
                <a:gd name="T13" fmla="*/ 18 h 59"/>
                <a:gd name="T14" fmla="*/ 37 w 65"/>
                <a:gd name="T15" fmla="*/ 10 h 59"/>
                <a:gd name="T16" fmla="*/ 52 w 65"/>
                <a:gd name="T17" fmla="*/ 2 h 59"/>
                <a:gd name="T18" fmla="*/ 50 w 65"/>
                <a:gd name="T19" fmla="*/ 6 h 59"/>
                <a:gd name="T20" fmla="*/ 43 w 65"/>
                <a:gd name="T21" fmla="*/ 13 h 59"/>
                <a:gd name="T22" fmla="*/ 34 w 65"/>
                <a:gd name="T23" fmla="*/ 22 h 59"/>
                <a:gd name="T24" fmla="*/ 42 w 65"/>
                <a:gd name="T25" fmla="*/ 19 h 59"/>
                <a:gd name="T26" fmla="*/ 43 w 65"/>
                <a:gd name="T27" fmla="*/ 23 h 59"/>
                <a:gd name="T28" fmla="*/ 42 w 65"/>
                <a:gd name="T29" fmla="*/ 25 h 59"/>
                <a:gd name="T30" fmla="*/ 44 w 65"/>
                <a:gd name="T31" fmla="*/ 27 h 59"/>
                <a:gd name="T32" fmla="*/ 48 w 65"/>
                <a:gd name="T33" fmla="*/ 24 h 59"/>
                <a:gd name="T34" fmla="*/ 46 w 65"/>
                <a:gd name="T35" fmla="*/ 28 h 59"/>
                <a:gd name="T36" fmla="*/ 54 w 65"/>
                <a:gd name="T37" fmla="*/ 28 h 59"/>
                <a:gd name="T38" fmla="*/ 63 w 65"/>
                <a:gd name="T39" fmla="*/ 28 h 59"/>
                <a:gd name="T40" fmla="*/ 58 w 65"/>
                <a:gd name="T41" fmla="*/ 33 h 59"/>
                <a:gd name="T42" fmla="*/ 58 w 65"/>
                <a:gd name="T43" fmla="*/ 34 h 59"/>
                <a:gd name="T44" fmla="*/ 53 w 65"/>
                <a:gd name="T45" fmla="*/ 38 h 59"/>
                <a:gd name="T46" fmla="*/ 60 w 65"/>
                <a:gd name="T47" fmla="*/ 36 h 59"/>
                <a:gd name="T48" fmla="*/ 64 w 65"/>
                <a:gd name="T49" fmla="*/ 35 h 59"/>
                <a:gd name="T50" fmla="*/ 56 w 65"/>
                <a:gd name="T51" fmla="*/ 40 h 59"/>
                <a:gd name="T52" fmla="*/ 54 w 65"/>
                <a:gd name="T53" fmla="*/ 42 h 59"/>
                <a:gd name="T54" fmla="*/ 55 w 65"/>
                <a:gd name="T55" fmla="*/ 46 h 59"/>
                <a:gd name="T56" fmla="*/ 64 w 65"/>
                <a:gd name="T57" fmla="*/ 41 h 59"/>
                <a:gd name="T58" fmla="*/ 59 w 65"/>
                <a:gd name="T59" fmla="*/ 49 h 59"/>
                <a:gd name="T60" fmla="*/ 59 w 65"/>
                <a:gd name="T61" fmla="*/ 55 h 59"/>
                <a:gd name="T62" fmla="*/ 53 w 65"/>
                <a:gd name="T63" fmla="*/ 56 h 59"/>
                <a:gd name="T64" fmla="*/ 47 w 65"/>
                <a:gd name="T65" fmla="*/ 56 h 59"/>
                <a:gd name="T66" fmla="*/ 45 w 65"/>
                <a:gd name="T67" fmla="*/ 50 h 59"/>
                <a:gd name="T68" fmla="*/ 33 w 65"/>
                <a:gd name="T69" fmla="*/ 56 h 59"/>
                <a:gd name="T70" fmla="*/ 40 w 65"/>
                <a:gd name="T71" fmla="*/ 49 h 59"/>
                <a:gd name="T72" fmla="*/ 42 w 65"/>
                <a:gd name="T73" fmla="*/ 47 h 59"/>
                <a:gd name="T74" fmla="*/ 36 w 65"/>
                <a:gd name="T75" fmla="*/ 50 h 59"/>
                <a:gd name="T76" fmla="*/ 32 w 65"/>
                <a:gd name="T77" fmla="*/ 49 h 59"/>
                <a:gd name="T78" fmla="*/ 33 w 65"/>
                <a:gd name="T79" fmla="*/ 46 h 59"/>
                <a:gd name="T80" fmla="*/ 26 w 65"/>
                <a:gd name="T81" fmla="*/ 48 h 59"/>
                <a:gd name="T82" fmla="*/ 21 w 65"/>
                <a:gd name="T83" fmla="*/ 47 h 59"/>
                <a:gd name="T84" fmla="*/ 12 w 65"/>
                <a:gd name="T85" fmla="*/ 4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 h="59">
                  <a:moveTo>
                    <a:pt x="10" y="47"/>
                  </a:moveTo>
                  <a:cubicBezTo>
                    <a:pt x="10" y="47"/>
                    <a:pt x="9" y="47"/>
                    <a:pt x="8" y="47"/>
                  </a:cubicBezTo>
                  <a:cubicBezTo>
                    <a:pt x="4" y="48"/>
                    <a:pt x="0" y="48"/>
                    <a:pt x="3" y="44"/>
                  </a:cubicBezTo>
                  <a:cubicBezTo>
                    <a:pt x="4" y="42"/>
                    <a:pt x="6" y="41"/>
                    <a:pt x="8" y="41"/>
                  </a:cubicBezTo>
                  <a:cubicBezTo>
                    <a:pt x="10" y="39"/>
                    <a:pt x="12" y="37"/>
                    <a:pt x="15" y="37"/>
                  </a:cubicBezTo>
                  <a:cubicBezTo>
                    <a:pt x="14" y="37"/>
                    <a:pt x="13" y="37"/>
                    <a:pt x="12" y="37"/>
                  </a:cubicBezTo>
                  <a:cubicBezTo>
                    <a:pt x="10" y="36"/>
                    <a:pt x="9" y="36"/>
                    <a:pt x="7" y="37"/>
                  </a:cubicBezTo>
                  <a:cubicBezTo>
                    <a:pt x="7" y="35"/>
                    <a:pt x="10" y="34"/>
                    <a:pt x="12" y="34"/>
                  </a:cubicBezTo>
                  <a:cubicBezTo>
                    <a:pt x="11" y="34"/>
                    <a:pt x="10" y="35"/>
                    <a:pt x="10" y="35"/>
                  </a:cubicBezTo>
                  <a:cubicBezTo>
                    <a:pt x="10" y="35"/>
                    <a:pt x="10" y="35"/>
                    <a:pt x="11" y="36"/>
                  </a:cubicBezTo>
                  <a:cubicBezTo>
                    <a:pt x="11" y="36"/>
                    <a:pt x="12" y="36"/>
                    <a:pt x="12" y="35"/>
                  </a:cubicBezTo>
                  <a:cubicBezTo>
                    <a:pt x="13" y="34"/>
                    <a:pt x="14" y="33"/>
                    <a:pt x="15" y="32"/>
                  </a:cubicBezTo>
                  <a:cubicBezTo>
                    <a:pt x="16" y="31"/>
                    <a:pt x="16" y="30"/>
                    <a:pt x="18" y="30"/>
                  </a:cubicBezTo>
                  <a:cubicBezTo>
                    <a:pt x="19" y="30"/>
                    <a:pt x="20" y="32"/>
                    <a:pt x="21" y="31"/>
                  </a:cubicBezTo>
                  <a:cubicBezTo>
                    <a:pt x="20" y="31"/>
                    <a:pt x="19" y="31"/>
                    <a:pt x="19" y="30"/>
                  </a:cubicBezTo>
                  <a:cubicBezTo>
                    <a:pt x="20" y="30"/>
                    <a:pt x="20" y="29"/>
                    <a:pt x="21" y="29"/>
                  </a:cubicBezTo>
                  <a:cubicBezTo>
                    <a:pt x="19" y="29"/>
                    <a:pt x="21" y="29"/>
                    <a:pt x="21" y="28"/>
                  </a:cubicBezTo>
                  <a:cubicBezTo>
                    <a:pt x="19" y="29"/>
                    <a:pt x="19" y="28"/>
                    <a:pt x="20" y="26"/>
                  </a:cubicBezTo>
                  <a:cubicBezTo>
                    <a:pt x="21" y="25"/>
                    <a:pt x="23" y="24"/>
                    <a:pt x="23" y="26"/>
                  </a:cubicBezTo>
                  <a:cubicBezTo>
                    <a:pt x="24" y="25"/>
                    <a:pt x="23" y="23"/>
                    <a:pt x="24" y="22"/>
                  </a:cubicBezTo>
                  <a:cubicBezTo>
                    <a:pt x="25" y="21"/>
                    <a:pt x="27" y="20"/>
                    <a:pt x="28" y="18"/>
                  </a:cubicBezTo>
                  <a:cubicBezTo>
                    <a:pt x="29" y="17"/>
                    <a:pt x="32" y="11"/>
                    <a:pt x="34" y="12"/>
                  </a:cubicBezTo>
                  <a:cubicBezTo>
                    <a:pt x="34" y="12"/>
                    <a:pt x="34" y="12"/>
                    <a:pt x="33" y="11"/>
                  </a:cubicBezTo>
                  <a:cubicBezTo>
                    <a:pt x="35" y="11"/>
                    <a:pt x="36" y="10"/>
                    <a:pt x="37" y="10"/>
                  </a:cubicBezTo>
                  <a:cubicBezTo>
                    <a:pt x="38" y="8"/>
                    <a:pt x="39" y="6"/>
                    <a:pt x="41" y="5"/>
                  </a:cubicBezTo>
                  <a:cubicBezTo>
                    <a:pt x="43" y="2"/>
                    <a:pt x="48" y="3"/>
                    <a:pt x="51" y="0"/>
                  </a:cubicBezTo>
                  <a:cubicBezTo>
                    <a:pt x="51" y="1"/>
                    <a:pt x="51" y="2"/>
                    <a:pt x="52" y="2"/>
                  </a:cubicBezTo>
                  <a:cubicBezTo>
                    <a:pt x="52" y="0"/>
                    <a:pt x="55" y="1"/>
                    <a:pt x="54" y="3"/>
                  </a:cubicBezTo>
                  <a:cubicBezTo>
                    <a:pt x="51" y="5"/>
                    <a:pt x="48" y="2"/>
                    <a:pt x="48" y="5"/>
                  </a:cubicBezTo>
                  <a:cubicBezTo>
                    <a:pt x="48" y="5"/>
                    <a:pt x="52" y="5"/>
                    <a:pt x="50" y="6"/>
                  </a:cubicBezTo>
                  <a:cubicBezTo>
                    <a:pt x="49" y="7"/>
                    <a:pt x="49" y="7"/>
                    <a:pt x="48" y="8"/>
                  </a:cubicBezTo>
                  <a:cubicBezTo>
                    <a:pt x="48" y="9"/>
                    <a:pt x="46" y="11"/>
                    <a:pt x="45" y="9"/>
                  </a:cubicBezTo>
                  <a:cubicBezTo>
                    <a:pt x="44" y="10"/>
                    <a:pt x="44" y="12"/>
                    <a:pt x="43" y="13"/>
                  </a:cubicBezTo>
                  <a:cubicBezTo>
                    <a:pt x="41" y="14"/>
                    <a:pt x="40" y="16"/>
                    <a:pt x="39" y="17"/>
                  </a:cubicBezTo>
                  <a:cubicBezTo>
                    <a:pt x="37" y="18"/>
                    <a:pt x="37" y="19"/>
                    <a:pt x="36" y="20"/>
                  </a:cubicBezTo>
                  <a:cubicBezTo>
                    <a:pt x="35" y="21"/>
                    <a:pt x="34" y="21"/>
                    <a:pt x="34" y="22"/>
                  </a:cubicBezTo>
                  <a:cubicBezTo>
                    <a:pt x="33" y="23"/>
                    <a:pt x="34" y="23"/>
                    <a:pt x="34" y="24"/>
                  </a:cubicBezTo>
                  <a:cubicBezTo>
                    <a:pt x="36" y="22"/>
                    <a:pt x="39" y="20"/>
                    <a:pt x="42" y="18"/>
                  </a:cubicBezTo>
                  <a:cubicBezTo>
                    <a:pt x="42" y="18"/>
                    <a:pt x="42" y="19"/>
                    <a:pt x="42" y="19"/>
                  </a:cubicBezTo>
                  <a:cubicBezTo>
                    <a:pt x="44" y="19"/>
                    <a:pt x="46" y="20"/>
                    <a:pt x="47" y="19"/>
                  </a:cubicBezTo>
                  <a:cubicBezTo>
                    <a:pt x="47" y="21"/>
                    <a:pt x="41" y="23"/>
                    <a:pt x="40" y="24"/>
                  </a:cubicBezTo>
                  <a:cubicBezTo>
                    <a:pt x="41" y="23"/>
                    <a:pt x="42" y="22"/>
                    <a:pt x="43" y="23"/>
                  </a:cubicBezTo>
                  <a:cubicBezTo>
                    <a:pt x="42" y="23"/>
                    <a:pt x="42" y="24"/>
                    <a:pt x="41" y="25"/>
                  </a:cubicBezTo>
                  <a:cubicBezTo>
                    <a:pt x="41" y="25"/>
                    <a:pt x="40" y="25"/>
                    <a:pt x="39" y="26"/>
                  </a:cubicBezTo>
                  <a:cubicBezTo>
                    <a:pt x="40" y="26"/>
                    <a:pt x="41" y="25"/>
                    <a:pt x="42" y="25"/>
                  </a:cubicBezTo>
                  <a:cubicBezTo>
                    <a:pt x="42" y="25"/>
                    <a:pt x="43" y="25"/>
                    <a:pt x="43" y="25"/>
                  </a:cubicBezTo>
                  <a:cubicBezTo>
                    <a:pt x="43" y="25"/>
                    <a:pt x="44" y="26"/>
                    <a:pt x="44" y="25"/>
                  </a:cubicBezTo>
                  <a:cubicBezTo>
                    <a:pt x="44" y="26"/>
                    <a:pt x="44" y="26"/>
                    <a:pt x="44" y="27"/>
                  </a:cubicBezTo>
                  <a:cubicBezTo>
                    <a:pt x="45" y="26"/>
                    <a:pt x="45" y="25"/>
                    <a:pt x="46" y="25"/>
                  </a:cubicBezTo>
                  <a:cubicBezTo>
                    <a:pt x="46" y="26"/>
                    <a:pt x="46" y="26"/>
                    <a:pt x="46" y="27"/>
                  </a:cubicBezTo>
                  <a:cubicBezTo>
                    <a:pt x="47" y="27"/>
                    <a:pt x="47" y="25"/>
                    <a:pt x="48" y="24"/>
                  </a:cubicBezTo>
                  <a:cubicBezTo>
                    <a:pt x="49" y="26"/>
                    <a:pt x="45" y="29"/>
                    <a:pt x="44" y="30"/>
                  </a:cubicBezTo>
                  <a:cubicBezTo>
                    <a:pt x="45" y="30"/>
                    <a:pt x="46" y="30"/>
                    <a:pt x="47" y="29"/>
                  </a:cubicBezTo>
                  <a:cubicBezTo>
                    <a:pt x="46" y="28"/>
                    <a:pt x="46" y="28"/>
                    <a:pt x="46" y="28"/>
                  </a:cubicBezTo>
                  <a:cubicBezTo>
                    <a:pt x="47" y="28"/>
                    <a:pt x="50" y="28"/>
                    <a:pt x="50" y="27"/>
                  </a:cubicBezTo>
                  <a:cubicBezTo>
                    <a:pt x="51" y="29"/>
                    <a:pt x="53" y="25"/>
                    <a:pt x="55" y="25"/>
                  </a:cubicBezTo>
                  <a:cubicBezTo>
                    <a:pt x="55" y="26"/>
                    <a:pt x="54" y="27"/>
                    <a:pt x="54" y="28"/>
                  </a:cubicBezTo>
                  <a:cubicBezTo>
                    <a:pt x="54" y="27"/>
                    <a:pt x="55" y="26"/>
                    <a:pt x="56" y="26"/>
                  </a:cubicBezTo>
                  <a:cubicBezTo>
                    <a:pt x="56" y="26"/>
                    <a:pt x="57" y="26"/>
                    <a:pt x="58" y="26"/>
                  </a:cubicBezTo>
                  <a:cubicBezTo>
                    <a:pt x="60" y="25"/>
                    <a:pt x="62" y="27"/>
                    <a:pt x="63" y="28"/>
                  </a:cubicBezTo>
                  <a:cubicBezTo>
                    <a:pt x="61" y="29"/>
                    <a:pt x="57" y="33"/>
                    <a:pt x="55" y="33"/>
                  </a:cubicBezTo>
                  <a:cubicBezTo>
                    <a:pt x="55" y="33"/>
                    <a:pt x="56" y="33"/>
                    <a:pt x="57" y="33"/>
                  </a:cubicBezTo>
                  <a:cubicBezTo>
                    <a:pt x="57" y="33"/>
                    <a:pt x="57" y="33"/>
                    <a:pt x="58" y="33"/>
                  </a:cubicBezTo>
                  <a:cubicBezTo>
                    <a:pt x="58" y="34"/>
                    <a:pt x="57" y="34"/>
                    <a:pt x="56" y="34"/>
                  </a:cubicBezTo>
                  <a:cubicBezTo>
                    <a:pt x="56" y="34"/>
                    <a:pt x="56" y="35"/>
                    <a:pt x="56" y="35"/>
                  </a:cubicBezTo>
                  <a:cubicBezTo>
                    <a:pt x="57" y="35"/>
                    <a:pt x="58" y="35"/>
                    <a:pt x="58" y="34"/>
                  </a:cubicBezTo>
                  <a:cubicBezTo>
                    <a:pt x="58" y="35"/>
                    <a:pt x="59" y="35"/>
                    <a:pt x="59" y="34"/>
                  </a:cubicBezTo>
                  <a:cubicBezTo>
                    <a:pt x="58" y="35"/>
                    <a:pt x="57" y="36"/>
                    <a:pt x="56" y="36"/>
                  </a:cubicBezTo>
                  <a:cubicBezTo>
                    <a:pt x="58" y="36"/>
                    <a:pt x="54" y="37"/>
                    <a:pt x="53" y="38"/>
                  </a:cubicBezTo>
                  <a:cubicBezTo>
                    <a:pt x="54" y="38"/>
                    <a:pt x="58" y="36"/>
                    <a:pt x="56" y="38"/>
                  </a:cubicBezTo>
                  <a:cubicBezTo>
                    <a:pt x="56" y="38"/>
                    <a:pt x="57" y="37"/>
                    <a:pt x="58" y="37"/>
                  </a:cubicBezTo>
                  <a:cubicBezTo>
                    <a:pt x="57" y="39"/>
                    <a:pt x="60" y="37"/>
                    <a:pt x="60" y="36"/>
                  </a:cubicBezTo>
                  <a:cubicBezTo>
                    <a:pt x="61" y="35"/>
                    <a:pt x="61" y="35"/>
                    <a:pt x="62" y="36"/>
                  </a:cubicBezTo>
                  <a:cubicBezTo>
                    <a:pt x="62" y="37"/>
                    <a:pt x="63" y="36"/>
                    <a:pt x="63" y="36"/>
                  </a:cubicBezTo>
                  <a:cubicBezTo>
                    <a:pt x="64" y="35"/>
                    <a:pt x="64" y="35"/>
                    <a:pt x="64" y="35"/>
                  </a:cubicBezTo>
                  <a:cubicBezTo>
                    <a:pt x="65" y="36"/>
                    <a:pt x="64" y="37"/>
                    <a:pt x="63" y="37"/>
                  </a:cubicBezTo>
                  <a:cubicBezTo>
                    <a:pt x="62" y="38"/>
                    <a:pt x="60" y="39"/>
                    <a:pt x="59" y="40"/>
                  </a:cubicBezTo>
                  <a:cubicBezTo>
                    <a:pt x="58" y="40"/>
                    <a:pt x="57" y="41"/>
                    <a:pt x="56" y="40"/>
                  </a:cubicBezTo>
                  <a:cubicBezTo>
                    <a:pt x="55" y="40"/>
                    <a:pt x="54" y="40"/>
                    <a:pt x="55" y="41"/>
                  </a:cubicBezTo>
                  <a:cubicBezTo>
                    <a:pt x="55" y="41"/>
                    <a:pt x="55" y="42"/>
                    <a:pt x="56" y="42"/>
                  </a:cubicBezTo>
                  <a:cubicBezTo>
                    <a:pt x="56" y="42"/>
                    <a:pt x="55" y="42"/>
                    <a:pt x="54" y="42"/>
                  </a:cubicBezTo>
                  <a:cubicBezTo>
                    <a:pt x="55" y="42"/>
                    <a:pt x="56" y="42"/>
                    <a:pt x="56" y="42"/>
                  </a:cubicBezTo>
                  <a:cubicBezTo>
                    <a:pt x="56" y="43"/>
                    <a:pt x="55" y="45"/>
                    <a:pt x="54" y="44"/>
                  </a:cubicBezTo>
                  <a:cubicBezTo>
                    <a:pt x="54" y="45"/>
                    <a:pt x="53" y="47"/>
                    <a:pt x="55" y="46"/>
                  </a:cubicBezTo>
                  <a:cubicBezTo>
                    <a:pt x="54" y="47"/>
                    <a:pt x="54" y="49"/>
                    <a:pt x="55" y="48"/>
                  </a:cubicBezTo>
                  <a:cubicBezTo>
                    <a:pt x="56" y="48"/>
                    <a:pt x="57" y="45"/>
                    <a:pt x="58" y="45"/>
                  </a:cubicBezTo>
                  <a:cubicBezTo>
                    <a:pt x="59" y="43"/>
                    <a:pt x="62" y="40"/>
                    <a:pt x="64" y="41"/>
                  </a:cubicBezTo>
                  <a:cubicBezTo>
                    <a:pt x="63" y="42"/>
                    <a:pt x="61" y="44"/>
                    <a:pt x="60" y="45"/>
                  </a:cubicBezTo>
                  <a:cubicBezTo>
                    <a:pt x="60" y="46"/>
                    <a:pt x="59" y="46"/>
                    <a:pt x="59" y="47"/>
                  </a:cubicBezTo>
                  <a:cubicBezTo>
                    <a:pt x="58" y="48"/>
                    <a:pt x="59" y="48"/>
                    <a:pt x="59" y="49"/>
                  </a:cubicBezTo>
                  <a:cubicBezTo>
                    <a:pt x="61" y="49"/>
                    <a:pt x="62" y="46"/>
                    <a:pt x="64" y="45"/>
                  </a:cubicBezTo>
                  <a:cubicBezTo>
                    <a:pt x="64" y="47"/>
                    <a:pt x="64" y="48"/>
                    <a:pt x="63" y="49"/>
                  </a:cubicBezTo>
                  <a:cubicBezTo>
                    <a:pt x="62" y="51"/>
                    <a:pt x="61" y="53"/>
                    <a:pt x="59" y="55"/>
                  </a:cubicBezTo>
                  <a:cubicBezTo>
                    <a:pt x="59" y="56"/>
                    <a:pt x="57" y="59"/>
                    <a:pt x="56" y="58"/>
                  </a:cubicBezTo>
                  <a:cubicBezTo>
                    <a:pt x="55" y="57"/>
                    <a:pt x="53" y="58"/>
                    <a:pt x="52" y="59"/>
                  </a:cubicBezTo>
                  <a:cubicBezTo>
                    <a:pt x="51" y="58"/>
                    <a:pt x="52" y="56"/>
                    <a:pt x="53" y="56"/>
                  </a:cubicBezTo>
                  <a:cubicBezTo>
                    <a:pt x="51" y="58"/>
                    <a:pt x="53" y="55"/>
                    <a:pt x="54" y="55"/>
                  </a:cubicBezTo>
                  <a:cubicBezTo>
                    <a:pt x="51" y="55"/>
                    <a:pt x="54" y="53"/>
                    <a:pt x="54" y="52"/>
                  </a:cubicBezTo>
                  <a:cubicBezTo>
                    <a:pt x="52" y="53"/>
                    <a:pt x="50" y="57"/>
                    <a:pt x="47" y="56"/>
                  </a:cubicBezTo>
                  <a:cubicBezTo>
                    <a:pt x="48" y="52"/>
                    <a:pt x="53" y="51"/>
                    <a:pt x="53" y="47"/>
                  </a:cubicBezTo>
                  <a:cubicBezTo>
                    <a:pt x="52" y="46"/>
                    <a:pt x="52" y="43"/>
                    <a:pt x="51" y="44"/>
                  </a:cubicBezTo>
                  <a:cubicBezTo>
                    <a:pt x="49" y="46"/>
                    <a:pt x="48" y="49"/>
                    <a:pt x="45" y="50"/>
                  </a:cubicBezTo>
                  <a:cubicBezTo>
                    <a:pt x="46" y="49"/>
                    <a:pt x="46" y="49"/>
                    <a:pt x="47" y="48"/>
                  </a:cubicBezTo>
                  <a:cubicBezTo>
                    <a:pt x="44" y="50"/>
                    <a:pt x="42" y="49"/>
                    <a:pt x="40" y="52"/>
                  </a:cubicBezTo>
                  <a:cubicBezTo>
                    <a:pt x="38" y="55"/>
                    <a:pt x="36" y="56"/>
                    <a:pt x="33" y="56"/>
                  </a:cubicBezTo>
                  <a:cubicBezTo>
                    <a:pt x="32" y="56"/>
                    <a:pt x="30" y="56"/>
                    <a:pt x="31" y="54"/>
                  </a:cubicBezTo>
                  <a:cubicBezTo>
                    <a:pt x="32" y="53"/>
                    <a:pt x="34" y="53"/>
                    <a:pt x="36" y="52"/>
                  </a:cubicBezTo>
                  <a:cubicBezTo>
                    <a:pt x="38" y="51"/>
                    <a:pt x="38" y="50"/>
                    <a:pt x="40" y="49"/>
                  </a:cubicBezTo>
                  <a:cubicBezTo>
                    <a:pt x="41" y="48"/>
                    <a:pt x="42" y="49"/>
                    <a:pt x="43" y="48"/>
                  </a:cubicBezTo>
                  <a:cubicBezTo>
                    <a:pt x="44" y="48"/>
                    <a:pt x="44" y="47"/>
                    <a:pt x="45" y="47"/>
                  </a:cubicBezTo>
                  <a:cubicBezTo>
                    <a:pt x="44" y="47"/>
                    <a:pt x="43" y="47"/>
                    <a:pt x="42" y="47"/>
                  </a:cubicBezTo>
                  <a:cubicBezTo>
                    <a:pt x="42" y="46"/>
                    <a:pt x="43" y="46"/>
                    <a:pt x="43" y="45"/>
                  </a:cubicBezTo>
                  <a:cubicBezTo>
                    <a:pt x="41" y="47"/>
                    <a:pt x="41" y="47"/>
                    <a:pt x="38" y="47"/>
                  </a:cubicBezTo>
                  <a:cubicBezTo>
                    <a:pt x="39" y="48"/>
                    <a:pt x="37" y="48"/>
                    <a:pt x="36" y="50"/>
                  </a:cubicBezTo>
                  <a:cubicBezTo>
                    <a:pt x="36" y="48"/>
                    <a:pt x="35" y="49"/>
                    <a:pt x="34" y="49"/>
                  </a:cubicBezTo>
                  <a:cubicBezTo>
                    <a:pt x="35" y="48"/>
                    <a:pt x="35" y="48"/>
                    <a:pt x="35" y="48"/>
                  </a:cubicBezTo>
                  <a:cubicBezTo>
                    <a:pt x="33" y="48"/>
                    <a:pt x="33" y="48"/>
                    <a:pt x="32" y="49"/>
                  </a:cubicBezTo>
                  <a:cubicBezTo>
                    <a:pt x="32" y="47"/>
                    <a:pt x="34" y="47"/>
                    <a:pt x="36" y="47"/>
                  </a:cubicBezTo>
                  <a:cubicBezTo>
                    <a:pt x="34" y="48"/>
                    <a:pt x="36" y="44"/>
                    <a:pt x="36" y="44"/>
                  </a:cubicBezTo>
                  <a:cubicBezTo>
                    <a:pt x="35" y="45"/>
                    <a:pt x="34" y="45"/>
                    <a:pt x="33" y="46"/>
                  </a:cubicBezTo>
                  <a:cubicBezTo>
                    <a:pt x="33" y="45"/>
                    <a:pt x="33" y="45"/>
                    <a:pt x="33" y="45"/>
                  </a:cubicBezTo>
                  <a:cubicBezTo>
                    <a:pt x="32" y="46"/>
                    <a:pt x="29" y="48"/>
                    <a:pt x="31" y="46"/>
                  </a:cubicBezTo>
                  <a:cubicBezTo>
                    <a:pt x="30" y="48"/>
                    <a:pt x="27" y="47"/>
                    <a:pt x="26" y="48"/>
                  </a:cubicBezTo>
                  <a:cubicBezTo>
                    <a:pt x="25" y="48"/>
                    <a:pt x="24" y="48"/>
                    <a:pt x="23" y="47"/>
                  </a:cubicBezTo>
                  <a:cubicBezTo>
                    <a:pt x="22" y="47"/>
                    <a:pt x="22" y="47"/>
                    <a:pt x="22" y="47"/>
                  </a:cubicBezTo>
                  <a:cubicBezTo>
                    <a:pt x="21" y="47"/>
                    <a:pt x="20" y="48"/>
                    <a:pt x="21" y="47"/>
                  </a:cubicBezTo>
                  <a:cubicBezTo>
                    <a:pt x="19" y="47"/>
                    <a:pt x="17" y="47"/>
                    <a:pt x="16" y="47"/>
                  </a:cubicBezTo>
                  <a:cubicBezTo>
                    <a:pt x="15" y="47"/>
                    <a:pt x="14" y="47"/>
                    <a:pt x="14" y="47"/>
                  </a:cubicBezTo>
                  <a:cubicBezTo>
                    <a:pt x="12" y="47"/>
                    <a:pt x="11" y="47"/>
                    <a:pt x="12" y="46"/>
                  </a:cubicBezTo>
                  <a:cubicBezTo>
                    <a:pt x="11" y="46"/>
                    <a:pt x="11" y="46"/>
                    <a:pt x="10" y="47"/>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89" name="Freeform 2565">
              <a:extLst>
                <a:ext uri="{FF2B5EF4-FFF2-40B4-BE49-F238E27FC236}">
                  <a16:creationId xmlns:a16="http://schemas.microsoft.com/office/drawing/2014/main" xmlns="" id="{BAACB450-95E3-4803-96B7-7402FB1333C3}"/>
                </a:ext>
              </a:extLst>
            </p:cNvPr>
            <p:cNvSpPr>
              <a:spLocks/>
            </p:cNvSpPr>
            <p:nvPr/>
          </p:nvSpPr>
          <p:spPr bwMode="auto">
            <a:xfrm>
              <a:off x="2572084" y="1906484"/>
              <a:ext cx="181199" cy="151600"/>
            </a:xfrm>
            <a:custGeom>
              <a:avLst/>
              <a:gdLst>
                <a:gd name="T0" fmla="*/ 8 w 65"/>
                <a:gd name="T1" fmla="*/ 36 h 61"/>
                <a:gd name="T2" fmla="*/ 20 w 65"/>
                <a:gd name="T3" fmla="*/ 30 h 61"/>
                <a:gd name="T4" fmla="*/ 20 w 65"/>
                <a:gd name="T5" fmla="*/ 30 h 61"/>
                <a:gd name="T6" fmla="*/ 21 w 65"/>
                <a:gd name="T7" fmla="*/ 27 h 61"/>
                <a:gd name="T8" fmla="*/ 49 w 65"/>
                <a:gd name="T9" fmla="*/ 1 h 61"/>
                <a:gd name="T10" fmla="*/ 49 w 65"/>
                <a:gd name="T11" fmla="*/ 7 h 61"/>
                <a:gd name="T12" fmla="*/ 49 w 65"/>
                <a:gd name="T13" fmla="*/ 7 h 61"/>
                <a:gd name="T14" fmla="*/ 32 w 65"/>
                <a:gd name="T15" fmla="*/ 22 h 61"/>
                <a:gd name="T16" fmla="*/ 44 w 65"/>
                <a:gd name="T17" fmla="*/ 21 h 61"/>
                <a:gd name="T18" fmla="*/ 44 w 65"/>
                <a:gd name="T19" fmla="*/ 27 h 61"/>
                <a:gd name="T20" fmla="*/ 44 w 65"/>
                <a:gd name="T21" fmla="*/ 32 h 61"/>
                <a:gd name="T22" fmla="*/ 52 w 65"/>
                <a:gd name="T23" fmla="*/ 28 h 61"/>
                <a:gd name="T24" fmla="*/ 56 w 65"/>
                <a:gd name="T25" fmla="*/ 34 h 61"/>
                <a:gd name="T26" fmla="*/ 55 w 65"/>
                <a:gd name="T27" fmla="*/ 37 h 61"/>
                <a:gd name="T28" fmla="*/ 55 w 65"/>
                <a:gd name="T29" fmla="*/ 37 h 61"/>
                <a:gd name="T30" fmla="*/ 55 w 65"/>
                <a:gd name="T31" fmla="*/ 38 h 61"/>
                <a:gd name="T32" fmla="*/ 60 w 65"/>
                <a:gd name="T33" fmla="*/ 37 h 61"/>
                <a:gd name="T34" fmla="*/ 63 w 65"/>
                <a:gd name="T35" fmla="*/ 37 h 61"/>
                <a:gd name="T36" fmla="*/ 53 w 65"/>
                <a:gd name="T37" fmla="*/ 41 h 61"/>
                <a:gd name="T38" fmla="*/ 52 w 65"/>
                <a:gd name="T39" fmla="*/ 48 h 61"/>
                <a:gd name="T40" fmla="*/ 57 w 65"/>
                <a:gd name="T41" fmla="*/ 48 h 61"/>
                <a:gd name="T42" fmla="*/ 55 w 65"/>
                <a:gd name="T43" fmla="*/ 59 h 61"/>
                <a:gd name="T44" fmla="*/ 51 w 65"/>
                <a:gd name="T45" fmla="*/ 57 h 61"/>
                <a:gd name="T46" fmla="*/ 55 w 65"/>
                <a:gd name="T47" fmla="*/ 55 h 61"/>
                <a:gd name="T48" fmla="*/ 54 w 65"/>
                <a:gd name="T49" fmla="*/ 54 h 61"/>
                <a:gd name="T50" fmla="*/ 46 w 65"/>
                <a:gd name="T51" fmla="*/ 49 h 61"/>
                <a:gd name="T52" fmla="*/ 42 w 65"/>
                <a:gd name="T53" fmla="*/ 50 h 61"/>
                <a:gd name="T54" fmla="*/ 35 w 65"/>
                <a:gd name="T55" fmla="*/ 49 h 61"/>
                <a:gd name="T56" fmla="*/ 34 w 65"/>
                <a:gd name="T57" fmla="*/ 47 h 61"/>
                <a:gd name="T58" fmla="*/ 32 w 65"/>
                <a:gd name="T59" fmla="*/ 46 h 61"/>
                <a:gd name="T60" fmla="*/ 30 w 65"/>
                <a:gd name="T61" fmla="*/ 47 h 61"/>
                <a:gd name="T62" fmla="*/ 20 w 65"/>
                <a:gd name="T63" fmla="*/ 48 h 61"/>
                <a:gd name="T64" fmla="*/ 11 w 65"/>
                <a:gd name="T65" fmla="*/ 47 h 61"/>
                <a:gd name="T66" fmla="*/ 11 w 65"/>
                <a:gd name="T67" fmla="*/ 46 h 61"/>
                <a:gd name="T68" fmla="*/ 22 w 65"/>
                <a:gd name="T69" fmla="*/ 49 h 61"/>
                <a:gd name="T70" fmla="*/ 35 w 65"/>
                <a:gd name="T71" fmla="*/ 45 h 61"/>
                <a:gd name="T72" fmla="*/ 34 w 65"/>
                <a:gd name="T73" fmla="*/ 50 h 61"/>
                <a:gd name="T74" fmla="*/ 38 w 65"/>
                <a:gd name="T75" fmla="*/ 47 h 61"/>
                <a:gd name="T76" fmla="*/ 32 w 65"/>
                <a:gd name="T77" fmla="*/ 53 h 61"/>
                <a:gd name="T78" fmla="*/ 50 w 65"/>
                <a:gd name="T79" fmla="*/ 46 h 61"/>
                <a:gd name="T80" fmla="*/ 53 w 65"/>
                <a:gd name="T81" fmla="*/ 56 h 61"/>
                <a:gd name="T82" fmla="*/ 59 w 65"/>
                <a:gd name="T83" fmla="*/ 56 h 61"/>
                <a:gd name="T84" fmla="*/ 56 w 65"/>
                <a:gd name="T85" fmla="*/ 45 h 61"/>
                <a:gd name="T86" fmla="*/ 54 w 65"/>
                <a:gd name="T87" fmla="*/ 49 h 61"/>
                <a:gd name="T88" fmla="*/ 53 w 65"/>
                <a:gd name="T89" fmla="*/ 46 h 61"/>
                <a:gd name="T90" fmla="*/ 54 w 65"/>
                <a:gd name="T91" fmla="*/ 42 h 61"/>
                <a:gd name="T92" fmla="*/ 61 w 65"/>
                <a:gd name="T93" fmla="*/ 37 h 61"/>
                <a:gd name="T94" fmla="*/ 57 w 65"/>
                <a:gd name="T95" fmla="*/ 38 h 61"/>
                <a:gd name="T96" fmla="*/ 55 w 65"/>
                <a:gd name="T97" fmla="*/ 39 h 61"/>
                <a:gd name="T98" fmla="*/ 58 w 65"/>
                <a:gd name="T99" fmla="*/ 35 h 61"/>
                <a:gd name="T100" fmla="*/ 54 w 65"/>
                <a:gd name="T101" fmla="*/ 35 h 61"/>
                <a:gd name="T102" fmla="*/ 50 w 65"/>
                <a:gd name="T103" fmla="*/ 28 h 61"/>
                <a:gd name="T104" fmla="*/ 46 w 65"/>
                <a:gd name="T105" fmla="*/ 29 h 61"/>
                <a:gd name="T106" fmla="*/ 43 w 65"/>
                <a:gd name="T107" fmla="*/ 26 h 61"/>
                <a:gd name="T108" fmla="*/ 47 w 65"/>
                <a:gd name="T109" fmla="*/ 19 h 61"/>
                <a:gd name="T110" fmla="*/ 42 w 65"/>
                <a:gd name="T111" fmla="*/ 14 h 61"/>
                <a:gd name="T112" fmla="*/ 54 w 65"/>
                <a:gd name="T113" fmla="*/ 3 h 61"/>
                <a:gd name="T114" fmla="*/ 34 w 65"/>
                <a:gd name="T115" fmla="*/ 13 h 61"/>
                <a:gd name="T116" fmla="*/ 20 w 65"/>
                <a:gd name="T117" fmla="*/ 29 h 61"/>
                <a:gd name="T118" fmla="*/ 15 w 65"/>
                <a:gd name="T119" fmla="*/ 31 h 61"/>
                <a:gd name="T120" fmla="*/ 9 w 65"/>
                <a:gd name="T121"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 h="61">
                  <a:moveTo>
                    <a:pt x="9" y="47"/>
                  </a:moveTo>
                  <a:cubicBezTo>
                    <a:pt x="9" y="47"/>
                    <a:pt x="9" y="47"/>
                    <a:pt x="9" y="47"/>
                  </a:cubicBezTo>
                  <a:cubicBezTo>
                    <a:pt x="8" y="47"/>
                    <a:pt x="5" y="48"/>
                    <a:pt x="4" y="48"/>
                  </a:cubicBezTo>
                  <a:cubicBezTo>
                    <a:pt x="3" y="48"/>
                    <a:pt x="2" y="48"/>
                    <a:pt x="2" y="48"/>
                  </a:cubicBezTo>
                  <a:cubicBezTo>
                    <a:pt x="2" y="47"/>
                    <a:pt x="2" y="47"/>
                    <a:pt x="2" y="47"/>
                  </a:cubicBezTo>
                  <a:cubicBezTo>
                    <a:pt x="2" y="47"/>
                    <a:pt x="2" y="46"/>
                    <a:pt x="2" y="45"/>
                  </a:cubicBezTo>
                  <a:cubicBezTo>
                    <a:pt x="3" y="44"/>
                    <a:pt x="5" y="43"/>
                    <a:pt x="7" y="42"/>
                  </a:cubicBezTo>
                  <a:cubicBezTo>
                    <a:pt x="9" y="41"/>
                    <a:pt x="12" y="39"/>
                    <a:pt x="14" y="38"/>
                  </a:cubicBezTo>
                  <a:cubicBezTo>
                    <a:pt x="14" y="37"/>
                    <a:pt x="14" y="37"/>
                    <a:pt x="14" y="37"/>
                  </a:cubicBezTo>
                  <a:cubicBezTo>
                    <a:pt x="14" y="37"/>
                    <a:pt x="13" y="37"/>
                    <a:pt x="13" y="37"/>
                  </a:cubicBezTo>
                  <a:cubicBezTo>
                    <a:pt x="11" y="37"/>
                    <a:pt x="10" y="37"/>
                    <a:pt x="9" y="37"/>
                  </a:cubicBezTo>
                  <a:cubicBezTo>
                    <a:pt x="8" y="37"/>
                    <a:pt x="7" y="37"/>
                    <a:pt x="6" y="37"/>
                  </a:cubicBezTo>
                  <a:cubicBezTo>
                    <a:pt x="6" y="38"/>
                    <a:pt x="6" y="38"/>
                    <a:pt x="6" y="38"/>
                  </a:cubicBezTo>
                  <a:cubicBezTo>
                    <a:pt x="7" y="38"/>
                    <a:pt x="7" y="38"/>
                    <a:pt x="7" y="38"/>
                  </a:cubicBezTo>
                  <a:cubicBezTo>
                    <a:pt x="7" y="37"/>
                    <a:pt x="7" y="37"/>
                    <a:pt x="8" y="36"/>
                  </a:cubicBezTo>
                  <a:cubicBezTo>
                    <a:pt x="9" y="36"/>
                    <a:pt x="10" y="36"/>
                    <a:pt x="11" y="35"/>
                  </a:cubicBezTo>
                  <a:cubicBezTo>
                    <a:pt x="11" y="35"/>
                    <a:pt x="11" y="35"/>
                    <a:pt x="11" y="35"/>
                  </a:cubicBezTo>
                  <a:cubicBezTo>
                    <a:pt x="10" y="34"/>
                    <a:pt x="10" y="34"/>
                    <a:pt x="10" y="34"/>
                  </a:cubicBezTo>
                  <a:cubicBezTo>
                    <a:pt x="9" y="35"/>
                    <a:pt x="9" y="35"/>
                    <a:pt x="8" y="36"/>
                  </a:cubicBezTo>
                  <a:cubicBezTo>
                    <a:pt x="9" y="37"/>
                    <a:pt x="9" y="37"/>
                    <a:pt x="9" y="37"/>
                  </a:cubicBezTo>
                  <a:cubicBezTo>
                    <a:pt x="9" y="37"/>
                    <a:pt x="9" y="37"/>
                    <a:pt x="9" y="37"/>
                  </a:cubicBezTo>
                  <a:cubicBezTo>
                    <a:pt x="9" y="37"/>
                    <a:pt x="10" y="37"/>
                    <a:pt x="10" y="37"/>
                  </a:cubicBezTo>
                  <a:cubicBezTo>
                    <a:pt x="11" y="37"/>
                    <a:pt x="11" y="37"/>
                    <a:pt x="12" y="37"/>
                  </a:cubicBezTo>
                  <a:cubicBezTo>
                    <a:pt x="12" y="36"/>
                    <a:pt x="13" y="34"/>
                    <a:pt x="14" y="33"/>
                  </a:cubicBezTo>
                  <a:cubicBezTo>
                    <a:pt x="15" y="33"/>
                    <a:pt x="15" y="32"/>
                    <a:pt x="15" y="32"/>
                  </a:cubicBezTo>
                  <a:cubicBezTo>
                    <a:pt x="16" y="32"/>
                    <a:pt x="16" y="32"/>
                    <a:pt x="17" y="32"/>
                  </a:cubicBezTo>
                  <a:cubicBezTo>
                    <a:pt x="18" y="32"/>
                    <a:pt x="18" y="32"/>
                    <a:pt x="18" y="32"/>
                  </a:cubicBezTo>
                  <a:cubicBezTo>
                    <a:pt x="18" y="32"/>
                    <a:pt x="19" y="33"/>
                    <a:pt x="19" y="33"/>
                  </a:cubicBezTo>
                  <a:cubicBezTo>
                    <a:pt x="20" y="33"/>
                    <a:pt x="20" y="33"/>
                    <a:pt x="20" y="33"/>
                  </a:cubicBezTo>
                  <a:cubicBezTo>
                    <a:pt x="20" y="31"/>
                    <a:pt x="20" y="31"/>
                    <a:pt x="20" y="31"/>
                  </a:cubicBezTo>
                  <a:cubicBezTo>
                    <a:pt x="19" y="32"/>
                    <a:pt x="19" y="32"/>
                    <a:pt x="19" y="32"/>
                  </a:cubicBezTo>
                  <a:cubicBezTo>
                    <a:pt x="19" y="31"/>
                    <a:pt x="19" y="31"/>
                    <a:pt x="19" y="31"/>
                  </a:cubicBezTo>
                  <a:cubicBezTo>
                    <a:pt x="19" y="31"/>
                    <a:pt x="19" y="31"/>
                    <a:pt x="20" y="31"/>
                  </a:cubicBezTo>
                  <a:cubicBezTo>
                    <a:pt x="20" y="31"/>
                    <a:pt x="20" y="31"/>
                    <a:pt x="20" y="31"/>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19" y="30"/>
                    <a:pt x="19" y="30"/>
                    <a:pt x="19" y="30"/>
                  </a:cubicBezTo>
                  <a:cubicBezTo>
                    <a:pt x="20" y="30"/>
                    <a:pt x="20" y="30"/>
                    <a:pt x="20" y="30"/>
                  </a:cubicBezTo>
                  <a:cubicBezTo>
                    <a:pt x="20" y="30"/>
                    <a:pt x="20" y="30"/>
                    <a:pt x="20" y="30"/>
                  </a:cubicBezTo>
                  <a:cubicBezTo>
                    <a:pt x="19" y="30"/>
                    <a:pt x="19" y="30"/>
                    <a:pt x="19" y="30"/>
                  </a:cubicBezTo>
                  <a:cubicBezTo>
                    <a:pt x="20" y="30"/>
                    <a:pt x="20" y="30"/>
                    <a:pt x="20" y="30"/>
                  </a:cubicBezTo>
                  <a:cubicBezTo>
                    <a:pt x="19" y="30"/>
                    <a:pt x="19" y="30"/>
                    <a:pt x="19" y="30"/>
                  </a:cubicBezTo>
                  <a:cubicBezTo>
                    <a:pt x="20" y="30"/>
                    <a:pt x="20" y="30"/>
                    <a:pt x="20" y="30"/>
                  </a:cubicBezTo>
                  <a:cubicBezTo>
                    <a:pt x="20" y="30"/>
                    <a:pt x="20" y="30"/>
                    <a:pt x="20" y="30"/>
                  </a:cubicBezTo>
                  <a:cubicBezTo>
                    <a:pt x="19" y="30"/>
                    <a:pt x="19" y="30"/>
                    <a:pt x="19"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1" y="30"/>
                    <a:pt x="21" y="30"/>
                    <a:pt x="21" y="30"/>
                  </a:cubicBezTo>
                  <a:cubicBezTo>
                    <a:pt x="20" y="29"/>
                    <a:pt x="20" y="29"/>
                    <a:pt x="20" y="29"/>
                  </a:cubicBezTo>
                  <a:cubicBezTo>
                    <a:pt x="20" y="29"/>
                    <a:pt x="20" y="29"/>
                    <a:pt x="20" y="29"/>
                  </a:cubicBezTo>
                  <a:cubicBezTo>
                    <a:pt x="19" y="29"/>
                    <a:pt x="19" y="29"/>
                    <a:pt x="19" y="29"/>
                  </a:cubicBezTo>
                  <a:cubicBezTo>
                    <a:pt x="19" y="29"/>
                    <a:pt x="19" y="29"/>
                    <a:pt x="19" y="29"/>
                  </a:cubicBezTo>
                  <a:cubicBezTo>
                    <a:pt x="19" y="28"/>
                    <a:pt x="19" y="28"/>
                    <a:pt x="20" y="27"/>
                  </a:cubicBezTo>
                  <a:cubicBezTo>
                    <a:pt x="20" y="27"/>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7"/>
                    <a:pt x="21" y="27"/>
                    <a:pt x="21" y="27"/>
                  </a:cubicBezTo>
                  <a:cubicBezTo>
                    <a:pt x="21" y="27"/>
                    <a:pt x="21" y="27"/>
                    <a:pt x="21" y="27"/>
                  </a:cubicBezTo>
                  <a:cubicBezTo>
                    <a:pt x="22" y="27"/>
                    <a:pt x="22" y="27"/>
                    <a:pt x="22" y="27"/>
                  </a:cubicBezTo>
                  <a:cubicBezTo>
                    <a:pt x="22" y="27"/>
                    <a:pt x="23" y="27"/>
                    <a:pt x="23" y="26"/>
                  </a:cubicBezTo>
                  <a:cubicBezTo>
                    <a:pt x="23" y="26"/>
                    <a:pt x="23" y="26"/>
                    <a:pt x="23" y="25"/>
                  </a:cubicBezTo>
                  <a:cubicBezTo>
                    <a:pt x="23" y="25"/>
                    <a:pt x="23" y="25"/>
                    <a:pt x="23" y="25"/>
                  </a:cubicBezTo>
                  <a:cubicBezTo>
                    <a:pt x="23" y="24"/>
                    <a:pt x="23" y="24"/>
                    <a:pt x="23" y="23"/>
                  </a:cubicBezTo>
                  <a:cubicBezTo>
                    <a:pt x="24" y="22"/>
                    <a:pt x="26" y="21"/>
                    <a:pt x="27" y="20"/>
                  </a:cubicBezTo>
                  <a:cubicBezTo>
                    <a:pt x="28" y="19"/>
                    <a:pt x="29" y="17"/>
                    <a:pt x="30" y="16"/>
                  </a:cubicBezTo>
                  <a:cubicBezTo>
                    <a:pt x="31" y="15"/>
                    <a:pt x="32" y="14"/>
                    <a:pt x="33" y="14"/>
                  </a:cubicBezTo>
                  <a:cubicBezTo>
                    <a:pt x="33" y="14"/>
                    <a:pt x="33" y="14"/>
                    <a:pt x="33" y="14"/>
                  </a:cubicBezTo>
                  <a:cubicBezTo>
                    <a:pt x="34" y="13"/>
                    <a:pt x="34" y="13"/>
                    <a:pt x="34" y="13"/>
                  </a:cubicBezTo>
                  <a:cubicBezTo>
                    <a:pt x="33" y="13"/>
                    <a:pt x="33" y="12"/>
                    <a:pt x="33" y="12"/>
                  </a:cubicBezTo>
                  <a:cubicBezTo>
                    <a:pt x="32" y="12"/>
                    <a:pt x="32" y="12"/>
                    <a:pt x="32" y="12"/>
                  </a:cubicBezTo>
                  <a:cubicBezTo>
                    <a:pt x="33" y="13"/>
                    <a:pt x="33" y="13"/>
                    <a:pt x="33" y="13"/>
                  </a:cubicBezTo>
                  <a:cubicBezTo>
                    <a:pt x="34" y="12"/>
                    <a:pt x="35" y="12"/>
                    <a:pt x="36" y="11"/>
                  </a:cubicBezTo>
                  <a:cubicBezTo>
                    <a:pt x="38" y="10"/>
                    <a:pt x="39" y="8"/>
                    <a:pt x="40" y="7"/>
                  </a:cubicBezTo>
                  <a:cubicBezTo>
                    <a:pt x="41" y="5"/>
                    <a:pt x="43" y="5"/>
                    <a:pt x="45" y="4"/>
                  </a:cubicBezTo>
                  <a:cubicBezTo>
                    <a:pt x="46" y="4"/>
                    <a:pt x="48" y="3"/>
                    <a:pt x="50" y="2"/>
                  </a:cubicBezTo>
                  <a:cubicBezTo>
                    <a:pt x="50" y="1"/>
                    <a:pt x="50" y="1"/>
                    <a:pt x="50" y="1"/>
                  </a:cubicBezTo>
                  <a:cubicBezTo>
                    <a:pt x="49" y="1"/>
                    <a:pt x="49" y="1"/>
                    <a:pt x="49" y="1"/>
                  </a:cubicBezTo>
                  <a:cubicBezTo>
                    <a:pt x="49" y="2"/>
                    <a:pt x="49" y="2"/>
                    <a:pt x="49" y="2"/>
                  </a:cubicBezTo>
                  <a:cubicBezTo>
                    <a:pt x="49" y="3"/>
                    <a:pt x="50" y="3"/>
                    <a:pt x="51" y="4"/>
                  </a:cubicBezTo>
                  <a:cubicBezTo>
                    <a:pt x="51" y="4"/>
                    <a:pt x="51" y="4"/>
                    <a:pt x="51" y="4"/>
                  </a:cubicBezTo>
                  <a:cubicBezTo>
                    <a:pt x="51" y="3"/>
                    <a:pt x="51" y="3"/>
                    <a:pt x="51" y="3"/>
                  </a:cubicBezTo>
                  <a:cubicBezTo>
                    <a:pt x="52" y="3"/>
                    <a:pt x="52" y="3"/>
                    <a:pt x="52" y="3"/>
                  </a:cubicBezTo>
                  <a:cubicBezTo>
                    <a:pt x="52" y="2"/>
                    <a:pt x="52" y="2"/>
                    <a:pt x="52" y="2"/>
                  </a:cubicBezTo>
                  <a:cubicBezTo>
                    <a:pt x="52" y="3"/>
                    <a:pt x="52" y="3"/>
                    <a:pt x="52" y="3"/>
                  </a:cubicBezTo>
                  <a:cubicBezTo>
                    <a:pt x="53" y="3"/>
                    <a:pt x="53" y="3"/>
                    <a:pt x="53" y="3"/>
                  </a:cubicBezTo>
                  <a:cubicBezTo>
                    <a:pt x="52" y="3"/>
                    <a:pt x="52" y="3"/>
                    <a:pt x="52" y="3"/>
                  </a:cubicBezTo>
                  <a:cubicBezTo>
                    <a:pt x="51" y="4"/>
                    <a:pt x="50" y="4"/>
                    <a:pt x="49" y="4"/>
                  </a:cubicBezTo>
                  <a:cubicBezTo>
                    <a:pt x="48" y="4"/>
                    <a:pt x="48" y="4"/>
                    <a:pt x="47" y="4"/>
                  </a:cubicBezTo>
                  <a:cubicBezTo>
                    <a:pt x="47" y="5"/>
                    <a:pt x="46" y="5"/>
                    <a:pt x="46" y="6"/>
                  </a:cubicBezTo>
                  <a:cubicBezTo>
                    <a:pt x="46" y="7"/>
                    <a:pt x="46" y="7"/>
                    <a:pt x="46" y="7"/>
                  </a:cubicBezTo>
                  <a:cubicBezTo>
                    <a:pt x="47" y="7"/>
                    <a:pt x="47" y="7"/>
                    <a:pt x="47" y="7"/>
                  </a:cubicBezTo>
                  <a:cubicBezTo>
                    <a:pt x="47" y="7"/>
                    <a:pt x="48" y="7"/>
                    <a:pt x="48"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8" y="7"/>
                    <a:pt x="47" y="8"/>
                    <a:pt x="47" y="8"/>
                  </a:cubicBezTo>
                  <a:cubicBezTo>
                    <a:pt x="47" y="9"/>
                    <a:pt x="46" y="9"/>
                    <a:pt x="46" y="10"/>
                  </a:cubicBezTo>
                  <a:cubicBezTo>
                    <a:pt x="45" y="10"/>
                    <a:pt x="45" y="10"/>
                    <a:pt x="45" y="10"/>
                  </a:cubicBezTo>
                  <a:cubicBezTo>
                    <a:pt x="45" y="10"/>
                    <a:pt x="45" y="10"/>
                    <a:pt x="45" y="10"/>
                  </a:cubicBezTo>
                  <a:cubicBezTo>
                    <a:pt x="45" y="10"/>
                    <a:pt x="45" y="10"/>
                    <a:pt x="45" y="10"/>
                  </a:cubicBezTo>
                  <a:cubicBezTo>
                    <a:pt x="45" y="11"/>
                    <a:pt x="45" y="11"/>
                    <a:pt x="45" y="11"/>
                  </a:cubicBezTo>
                  <a:cubicBezTo>
                    <a:pt x="45" y="10"/>
                    <a:pt x="45" y="10"/>
                    <a:pt x="45" y="10"/>
                  </a:cubicBezTo>
                  <a:cubicBezTo>
                    <a:pt x="45" y="10"/>
                    <a:pt x="45" y="10"/>
                    <a:pt x="45" y="10"/>
                  </a:cubicBezTo>
                  <a:cubicBezTo>
                    <a:pt x="45" y="11"/>
                    <a:pt x="45" y="11"/>
                    <a:pt x="45" y="11"/>
                  </a:cubicBezTo>
                  <a:cubicBezTo>
                    <a:pt x="45" y="10"/>
                    <a:pt x="45" y="10"/>
                    <a:pt x="45" y="10"/>
                  </a:cubicBezTo>
                  <a:cubicBezTo>
                    <a:pt x="45" y="10"/>
                    <a:pt x="45" y="10"/>
                    <a:pt x="45" y="10"/>
                  </a:cubicBezTo>
                  <a:cubicBezTo>
                    <a:pt x="45" y="9"/>
                    <a:pt x="45" y="9"/>
                    <a:pt x="45" y="9"/>
                  </a:cubicBezTo>
                  <a:cubicBezTo>
                    <a:pt x="44" y="10"/>
                    <a:pt x="44" y="10"/>
                    <a:pt x="44" y="10"/>
                  </a:cubicBezTo>
                  <a:cubicBezTo>
                    <a:pt x="43" y="10"/>
                    <a:pt x="43" y="11"/>
                    <a:pt x="43" y="12"/>
                  </a:cubicBezTo>
                  <a:cubicBezTo>
                    <a:pt x="42" y="12"/>
                    <a:pt x="42" y="13"/>
                    <a:pt x="42" y="13"/>
                  </a:cubicBezTo>
                  <a:cubicBezTo>
                    <a:pt x="40" y="14"/>
                    <a:pt x="39" y="16"/>
                    <a:pt x="37" y="18"/>
                  </a:cubicBezTo>
                  <a:cubicBezTo>
                    <a:pt x="36" y="19"/>
                    <a:pt x="35" y="19"/>
                    <a:pt x="34" y="21"/>
                  </a:cubicBezTo>
                  <a:cubicBezTo>
                    <a:pt x="34" y="21"/>
                    <a:pt x="34" y="21"/>
                    <a:pt x="33" y="21"/>
                  </a:cubicBezTo>
                  <a:cubicBezTo>
                    <a:pt x="33" y="22"/>
                    <a:pt x="32" y="22"/>
                    <a:pt x="32" y="22"/>
                  </a:cubicBezTo>
                  <a:cubicBezTo>
                    <a:pt x="32" y="23"/>
                    <a:pt x="32" y="23"/>
                    <a:pt x="32" y="23"/>
                  </a:cubicBezTo>
                  <a:cubicBezTo>
                    <a:pt x="32" y="24"/>
                    <a:pt x="32" y="24"/>
                    <a:pt x="32" y="24"/>
                  </a:cubicBezTo>
                  <a:cubicBezTo>
                    <a:pt x="32" y="24"/>
                    <a:pt x="32" y="24"/>
                    <a:pt x="32" y="24"/>
                  </a:cubicBezTo>
                  <a:cubicBezTo>
                    <a:pt x="33" y="25"/>
                    <a:pt x="33" y="25"/>
                    <a:pt x="33" y="25"/>
                  </a:cubicBezTo>
                  <a:cubicBezTo>
                    <a:pt x="36" y="23"/>
                    <a:pt x="38" y="21"/>
                    <a:pt x="41" y="19"/>
                  </a:cubicBezTo>
                  <a:cubicBezTo>
                    <a:pt x="41" y="19"/>
                    <a:pt x="41" y="19"/>
                    <a:pt x="41" y="19"/>
                  </a:cubicBezTo>
                  <a:cubicBezTo>
                    <a:pt x="40" y="19"/>
                    <a:pt x="40" y="19"/>
                    <a:pt x="40" y="19"/>
                  </a:cubicBezTo>
                  <a:cubicBezTo>
                    <a:pt x="40" y="19"/>
                    <a:pt x="40" y="19"/>
                    <a:pt x="40" y="19"/>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39" y="21"/>
                    <a:pt x="39" y="21"/>
                    <a:pt x="39" y="21"/>
                  </a:cubicBezTo>
                  <a:cubicBezTo>
                    <a:pt x="41" y="21"/>
                    <a:pt x="41" y="21"/>
                    <a:pt x="41" y="21"/>
                  </a:cubicBezTo>
                  <a:cubicBezTo>
                    <a:pt x="42" y="21"/>
                    <a:pt x="43" y="21"/>
                    <a:pt x="44" y="21"/>
                  </a:cubicBezTo>
                  <a:cubicBezTo>
                    <a:pt x="45" y="21"/>
                    <a:pt x="46" y="21"/>
                    <a:pt x="47" y="21"/>
                  </a:cubicBezTo>
                  <a:cubicBezTo>
                    <a:pt x="46" y="20"/>
                    <a:pt x="46" y="20"/>
                    <a:pt x="46" y="20"/>
                  </a:cubicBezTo>
                  <a:cubicBezTo>
                    <a:pt x="46" y="20"/>
                    <a:pt x="46" y="20"/>
                    <a:pt x="46" y="20"/>
                  </a:cubicBezTo>
                  <a:cubicBezTo>
                    <a:pt x="46" y="20"/>
                    <a:pt x="46" y="21"/>
                    <a:pt x="45" y="21"/>
                  </a:cubicBezTo>
                  <a:cubicBezTo>
                    <a:pt x="43" y="22"/>
                    <a:pt x="40" y="23"/>
                    <a:pt x="38" y="24"/>
                  </a:cubicBezTo>
                  <a:cubicBezTo>
                    <a:pt x="39" y="25"/>
                    <a:pt x="39" y="25"/>
                    <a:pt x="39" y="25"/>
                  </a:cubicBezTo>
                  <a:cubicBezTo>
                    <a:pt x="40" y="25"/>
                    <a:pt x="41" y="24"/>
                    <a:pt x="41" y="24"/>
                  </a:cubicBezTo>
                  <a:cubicBezTo>
                    <a:pt x="42" y="24"/>
                    <a:pt x="42" y="24"/>
                    <a:pt x="42" y="24"/>
                  </a:cubicBezTo>
                  <a:cubicBezTo>
                    <a:pt x="42" y="24"/>
                    <a:pt x="42" y="24"/>
                    <a:pt x="42" y="24"/>
                  </a:cubicBezTo>
                  <a:cubicBezTo>
                    <a:pt x="42" y="23"/>
                    <a:pt x="42" y="23"/>
                    <a:pt x="42" y="23"/>
                  </a:cubicBezTo>
                  <a:cubicBezTo>
                    <a:pt x="41" y="24"/>
                    <a:pt x="41" y="24"/>
                    <a:pt x="40" y="24"/>
                  </a:cubicBezTo>
                  <a:cubicBezTo>
                    <a:pt x="40" y="25"/>
                    <a:pt x="40" y="25"/>
                    <a:pt x="40" y="25"/>
                  </a:cubicBezTo>
                  <a:cubicBezTo>
                    <a:pt x="39" y="26"/>
                    <a:pt x="39" y="26"/>
                    <a:pt x="38" y="26"/>
                  </a:cubicBezTo>
                  <a:cubicBezTo>
                    <a:pt x="38" y="27"/>
                    <a:pt x="38" y="27"/>
                    <a:pt x="38" y="27"/>
                  </a:cubicBezTo>
                  <a:cubicBezTo>
                    <a:pt x="39" y="27"/>
                    <a:pt x="40" y="27"/>
                    <a:pt x="41" y="26"/>
                  </a:cubicBezTo>
                  <a:cubicBezTo>
                    <a:pt x="41" y="26"/>
                    <a:pt x="41" y="26"/>
                    <a:pt x="41" y="26"/>
                  </a:cubicBezTo>
                  <a:cubicBezTo>
                    <a:pt x="42" y="27"/>
                    <a:pt x="42" y="27"/>
                    <a:pt x="42" y="27"/>
                  </a:cubicBezTo>
                  <a:cubicBezTo>
                    <a:pt x="42" y="27"/>
                    <a:pt x="42" y="27"/>
                    <a:pt x="43" y="27"/>
                  </a:cubicBezTo>
                  <a:cubicBezTo>
                    <a:pt x="44" y="27"/>
                    <a:pt x="44" y="27"/>
                    <a:pt x="44" y="27"/>
                  </a:cubicBezTo>
                  <a:cubicBezTo>
                    <a:pt x="43" y="26"/>
                    <a:pt x="43" y="26"/>
                    <a:pt x="43" y="26"/>
                  </a:cubicBezTo>
                  <a:cubicBezTo>
                    <a:pt x="43" y="26"/>
                    <a:pt x="43" y="26"/>
                    <a:pt x="43" y="26"/>
                  </a:cubicBezTo>
                  <a:cubicBezTo>
                    <a:pt x="43" y="27"/>
                    <a:pt x="43" y="27"/>
                    <a:pt x="43" y="28"/>
                  </a:cubicBezTo>
                  <a:cubicBezTo>
                    <a:pt x="44" y="28"/>
                    <a:pt x="44" y="28"/>
                    <a:pt x="44" y="28"/>
                  </a:cubicBezTo>
                  <a:cubicBezTo>
                    <a:pt x="44" y="27"/>
                    <a:pt x="45" y="27"/>
                    <a:pt x="45" y="27"/>
                  </a:cubicBezTo>
                  <a:cubicBezTo>
                    <a:pt x="45" y="26"/>
                    <a:pt x="45" y="26"/>
                    <a:pt x="45" y="26"/>
                  </a:cubicBezTo>
                  <a:cubicBezTo>
                    <a:pt x="44" y="26"/>
                    <a:pt x="44" y="26"/>
                    <a:pt x="44" y="26"/>
                  </a:cubicBezTo>
                  <a:cubicBezTo>
                    <a:pt x="44" y="26"/>
                    <a:pt x="44" y="26"/>
                    <a:pt x="44" y="26"/>
                  </a:cubicBezTo>
                  <a:cubicBezTo>
                    <a:pt x="44" y="27"/>
                    <a:pt x="45" y="28"/>
                    <a:pt x="45" y="28"/>
                  </a:cubicBezTo>
                  <a:cubicBezTo>
                    <a:pt x="45" y="29"/>
                    <a:pt x="45" y="29"/>
                    <a:pt x="45" y="29"/>
                  </a:cubicBezTo>
                  <a:cubicBezTo>
                    <a:pt x="45" y="29"/>
                    <a:pt x="45" y="29"/>
                    <a:pt x="45" y="29"/>
                  </a:cubicBezTo>
                  <a:cubicBezTo>
                    <a:pt x="46" y="28"/>
                    <a:pt x="47" y="28"/>
                    <a:pt x="47" y="27"/>
                  </a:cubicBezTo>
                  <a:cubicBezTo>
                    <a:pt x="47" y="27"/>
                    <a:pt x="47" y="26"/>
                    <a:pt x="48" y="26"/>
                  </a:cubicBezTo>
                  <a:cubicBezTo>
                    <a:pt x="47" y="25"/>
                    <a:pt x="47" y="25"/>
                    <a:pt x="47" y="25"/>
                  </a:cubicBezTo>
                  <a:cubicBezTo>
                    <a:pt x="47" y="26"/>
                    <a:pt x="47" y="26"/>
                    <a:pt x="47" y="26"/>
                  </a:cubicBezTo>
                  <a:cubicBezTo>
                    <a:pt x="47" y="26"/>
                    <a:pt x="47" y="26"/>
                    <a:pt x="47" y="26"/>
                  </a:cubicBezTo>
                  <a:cubicBezTo>
                    <a:pt x="47" y="27"/>
                    <a:pt x="46" y="28"/>
                    <a:pt x="45" y="29"/>
                  </a:cubicBezTo>
                  <a:cubicBezTo>
                    <a:pt x="44" y="30"/>
                    <a:pt x="43" y="30"/>
                    <a:pt x="43" y="31"/>
                  </a:cubicBezTo>
                  <a:cubicBezTo>
                    <a:pt x="44" y="32"/>
                    <a:pt x="44" y="32"/>
                    <a:pt x="44" y="32"/>
                  </a:cubicBezTo>
                  <a:cubicBezTo>
                    <a:pt x="44" y="32"/>
                    <a:pt x="45" y="31"/>
                    <a:pt x="46" y="31"/>
                  </a:cubicBezTo>
                  <a:cubicBezTo>
                    <a:pt x="46" y="31"/>
                    <a:pt x="46" y="31"/>
                    <a:pt x="46" y="31"/>
                  </a:cubicBezTo>
                  <a:cubicBezTo>
                    <a:pt x="46" y="29"/>
                    <a:pt x="46" y="29"/>
                    <a:pt x="46" y="29"/>
                  </a:cubicBezTo>
                  <a:cubicBezTo>
                    <a:pt x="45" y="29"/>
                    <a:pt x="45" y="29"/>
                    <a:pt x="45" y="29"/>
                  </a:cubicBezTo>
                  <a:cubicBezTo>
                    <a:pt x="45" y="30"/>
                    <a:pt x="45" y="30"/>
                    <a:pt x="45" y="30"/>
                  </a:cubicBezTo>
                  <a:cubicBezTo>
                    <a:pt x="46" y="30"/>
                    <a:pt x="47" y="30"/>
                    <a:pt x="48" y="30"/>
                  </a:cubicBezTo>
                  <a:cubicBezTo>
                    <a:pt x="48" y="29"/>
                    <a:pt x="49" y="29"/>
                    <a:pt x="49" y="29"/>
                  </a:cubicBezTo>
                  <a:cubicBezTo>
                    <a:pt x="50" y="29"/>
                    <a:pt x="50" y="28"/>
                    <a:pt x="50" y="28"/>
                  </a:cubicBezTo>
                  <a:cubicBezTo>
                    <a:pt x="49" y="28"/>
                    <a:pt x="49" y="28"/>
                    <a:pt x="49" y="28"/>
                  </a:cubicBezTo>
                  <a:cubicBezTo>
                    <a:pt x="49" y="28"/>
                    <a:pt x="49" y="28"/>
                    <a:pt x="49" y="28"/>
                  </a:cubicBezTo>
                  <a:cubicBezTo>
                    <a:pt x="49" y="28"/>
                    <a:pt x="49" y="28"/>
                    <a:pt x="49" y="28"/>
                  </a:cubicBezTo>
                  <a:cubicBezTo>
                    <a:pt x="50" y="29"/>
                    <a:pt x="50" y="29"/>
                    <a:pt x="50" y="29"/>
                  </a:cubicBezTo>
                  <a:cubicBezTo>
                    <a:pt x="50" y="29"/>
                    <a:pt x="51" y="29"/>
                    <a:pt x="51" y="28"/>
                  </a:cubicBezTo>
                  <a:cubicBezTo>
                    <a:pt x="52" y="28"/>
                    <a:pt x="52" y="28"/>
                    <a:pt x="53" y="27"/>
                  </a:cubicBezTo>
                  <a:cubicBezTo>
                    <a:pt x="53" y="27"/>
                    <a:pt x="54" y="26"/>
                    <a:pt x="54" y="26"/>
                  </a:cubicBezTo>
                  <a:cubicBezTo>
                    <a:pt x="54" y="26"/>
                    <a:pt x="54" y="26"/>
                    <a:pt x="54" y="26"/>
                  </a:cubicBezTo>
                  <a:cubicBezTo>
                    <a:pt x="53" y="26"/>
                    <a:pt x="53" y="26"/>
                    <a:pt x="53" y="26"/>
                  </a:cubicBezTo>
                  <a:cubicBezTo>
                    <a:pt x="53" y="26"/>
                    <a:pt x="53" y="26"/>
                    <a:pt x="53" y="26"/>
                  </a:cubicBezTo>
                  <a:cubicBezTo>
                    <a:pt x="53" y="27"/>
                    <a:pt x="53" y="28"/>
                    <a:pt x="52" y="28"/>
                  </a:cubicBezTo>
                  <a:cubicBezTo>
                    <a:pt x="51" y="30"/>
                    <a:pt x="51" y="30"/>
                    <a:pt x="51" y="30"/>
                  </a:cubicBezTo>
                  <a:cubicBezTo>
                    <a:pt x="53" y="29"/>
                    <a:pt x="53" y="29"/>
                    <a:pt x="53" y="29"/>
                  </a:cubicBezTo>
                  <a:cubicBezTo>
                    <a:pt x="53" y="29"/>
                    <a:pt x="54" y="29"/>
                    <a:pt x="54" y="28"/>
                  </a:cubicBezTo>
                  <a:cubicBezTo>
                    <a:pt x="54" y="28"/>
                    <a:pt x="55" y="28"/>
                    <a:pt x="55" y="28"/>
                  </a:cubicBezTo>
                  <a:cubicBezTo>
                    <a:pt x="55" y="27"/>
                    <a:pt x="56" y="28"/>
                    <a:pt x="57" y="27"/>
                  </a:cubicBezTo>
                  <a:cubicBezTo>
                    <a:pt x="58" y="27"/>
                    <a:pt x="58" y="27"/>
                    <a:pt x="58" y="27"/>
                  </a:cubicBezTo>
                  <a:cubicBezTo>
                    <a:pt x="58" y="27"/>
                    <a:pt x="59" y="27"/>
                    <a:pt x="60" y="28"/>
                  </a:cubicBezTo>
                  <a:cubicBezTo>
                    <a:pt x="60" y="28"/>
                    <a:pt x="61" y="29"/>
                    <a:pt x="62" y="29"/>
                  </a:cubicBezTo>
                  <a:cubicBezTo>
                    <a:pt x="62" y="29"/>
                    <a:pt x="62" y="29"/>
                    <a:pt x="62" y="29"/>
                  </a:cubicBezTo>
                  <a:cubicBezTo>
                    <a:pt x="62" y="28"/>
                    <a:pt x="62" y="28"/>
                    <a:pt x="62" y="28"/>
                  </a:cubicBezTo>
                  <a:cubicBezTo>
                    <a:pt x="61" y="29"/>
                    <a:pt x="59" y="30"/>
                    <a:pt x="58" y="31"/>
                  </a:cubicBezTo>
                  <a:cubicBezTo>
                    <a:pt x="56" y="32"/>
                    <a:pt x="55" y="33"/>
                    <a:pt x="54" y="33"/>
                  </a:cubicBezTo>
                  <a:cubicBezTo>
                    <a:pt x="54" y="35"/>
                    <a:pt x="54" y="35"/>
                    <a:pt x="54" y="35"/>
                  </a:cubicBezTo>
                  <a:cubicBezTo>
                    <a:pt x="54" y="35"/>
                    <a:pt x="54" y="35"/>
                    <a:pt x="54" y="35"/>
                  </a:cubicBezTo>
                  <a:cubicBezTo>
                    <a:pt x="55" y="35"/>
                    <a:pt x="56" y="34"/>
                    <a:pt x="57" y="34"/>
                  </a:cubicBezTo>
                  <a:cubicBezTo>
                    <a:pt x="57" y="34"/>
                    <a:pt x="57" y="34"/>
                    <a:pt x="57" y="34"/>
                  </a:cubicBezTo>
                  <a:cubicBezTo>
                    <a:pt x="57" y="34"/>
                    <a:pt x="57" y="34"/>
                    <a:pt x="57" y="34"/>
                  </a:cubicBezTo>
                  <a:cubicBezTo>
                    <a:pt x="56" y="34"/>
                    <a:pt x="56" y="34"/>
                    <a:pt x="56" y="34"/>
                  </a:cubicBezTo>
                  <a:cubicBezTo>
                    <a:pt x="56" y="34"/>
                    <a:pt x="56" y="34"/>
                    <a:pt x="56" y="34"/>
                  </a:cubicBezTo>
                  <a:cubicBezTo>
                    <a:pt x="55" y="34"/>
                    <a:pt x="55" y="34"/>
                    <a:pt x="55" y="34"/>
                  </a:cubicBezTo>
                  <a:cubicBezTo>
                    <a:pt x="55" y="34"/>
                    <a:pt x="55" y="34"/>
                    <a:pt x="55" y="34"/>
                  </a:cubicBezTo>
                  <a:cubicBezTo>
                    <a:pt x="55" y="35"/>
                    <a:pt x="55" y="35"/>
                    <a:pt x="55" y="35"/>
                  </a:cubicBezTo>
                  <a:cubicBezTo>
                    <a:pt x="55" y="35"/>
                    <a:pt x="55" y="35"/>
                    <a:pt x="55" y="35"/>
                  </a:cubicBezTo>
                  <a:cubicBezTo>
                    <a:pt x="55" y="36"/>
                    <a:pt x="55" y="36"/>
                    <a:pt x="55" y="36"/>
                  </a:cubicBezTo>
                  <a:cubicBezTo>
                    <a:pt x="55" y="37"/>
                    <a:pt x="55" y="37"/>
                    <a:pt x="55" y="37"/>
                  </a:cubicBezTo>
                  <a:cubicBezTo>
                    <a:pt x="55" y="37"/>
                    <a:pt x="55" y="37"/>
                    <a:pt x="55" y="37"/>
                  </a:cubicBezTo>
                  <a:cubicBezTo>
                    <a:pt x="56" y="37"/>
                    <a:pt x="57" y="36"/>
                    <a:pt x="57" y="35"/>
                  </a:cubicBezTo>
                  <a:cubicBezTo>
                    <a:pt x="57" y="35"/>
                    <a:pt x="57" y="35"/>
                    <a:pt x="57" y="35"/>
                  </a:cubicBezTo>
                  <a:cubicBezTo>
                    <a:pt x="56" y="35"/>
                    <a:pt x="56" y="35"/>
                    <a:pt x="56" y="35"/>
                  </a:cubicBezTo>
                  <a:cubicBezTo>
                    <a:pt x="56" y="36"/>
                    <a:pt x="57" y="36"/>
                    <a:pt x="58" y="36"/>
                  </a:cubicBezTo>
                  <a:cubicBezTo>
                    <a:pt x="59" y="36"/>
                    <a:pt x="59" y="36"/>
                    <a:pt x="59" y="36"/>
                  </a:cubicBezTo>
                  <a:cubicBezTo>
                    <a:pt x="58" y="35"/>
                    <a:pt x="58" y="35"/>
                    <a:pt x="58" y="35"/>
                  </a:cubicBezTo>
                  <a:cubicBezTo>
                    <a:pt x="58" y="35"/>
                    <a:pt x="58" y="35"/>
                    <a:pt x="58" y="35"/>
                  </a:cubicBezTo>
                  <a:cubicBezTo>
                    <a:pt x="57" y="36"/>
                    <a:pt x="56" y="36"/>
                    <a:pt x="55" y="36"/>
                  </a:cubicBezTo>
                  <a:cubicBezTo>
                    <a:pt x="55" y="36"/>
                    <a:pt x="55" y="36"/>
                    <a:pt x="55" y="36"/>
                  </a:cubicBezTo>
                  <a:cubicBezTo>
                    <a:pt x="55" y="37"/>
                    <a:pt x="55" y="37"/>
                    <a:pt x="55" y="37"/>
                  </a:cubicBezTo>
                  <a:cubicBezTo>
                    <a:pt x="55" y="37"/>
                    <a:pt x="55" y="37"/>
                    <a:pt x="55" y="37"/>
                  </a:cubicBezTo>
                  <a:cubicBezTo>
                    <a:pt x="55" y="37"/>
                    <a:pt x="55" y="37"/>
                    <a:pt x="55" y="37"/>
                  </a:cubicBezTo>
                  <a:cubicBezTo>
                    <a:pt x="55" y="37"/>
                    <a:pt x="55" y="37"/>
                    <a:pt x="55" y="37"/>
                  </a:cubicBezTo>
                  <a:cubicBezTo>
                    <a:pt x="55" y="37"/>
                    <a:pt x="55" y="37"/>
                    <a:pt x="55" y="37"/>
                  </a:cubicBezTo>
                  <a:cubicBezTo>
                    <a:pt x="55" y="37"/>
                    <a:pt x="55" y="37"/>
                    <a:pt x="55" y="37"/>
                  </a:cubicBezTo>
                  <a:cubicBezTo>
                    <a:pt x="55" y="37"/>
                    <a:pt x="55" y="37"/>
                    <a:pt x="55" y="37"/>
                  </a:cubicBezTo>
                  <a:cubicBezTo>
                    <a:pt x="56" y="37"/>
                    <a:pt x="56" y="37"/>
                    <a:pt x="56" y="37"/>
                  </a:cubicBezTo>
                  <a:cubicBezTo>
                    <a:pt x="55" y="37"/>
                    <a:pt x="55" y="37"/>
                    <a:pt x="55" y="37"/>
                  </a:cubicBezTo>
                  <a:cubicBezTo>
                    <a:pt x="55" y="37"/>
                    <a:pt x="55" y="37"/>
                    <a:pt x="55" y="37"/>
                  </a:cubicBezTo>
                  <a:cubicBezTo>
                    <a:pt x="56" y="37"/>
                    <a:pt x="56" y="37"/>
                    <a:pt x="56" y="37"/>
                  </a:cubicBezTo>
                  <a:cubicBezTo>
                    <a:pt x="55" y="37"/>
                    <a:pt x="55" y="37"/>
                    <a:pt x="55" y="37"/>
                  </a:cubicBezTo>
                  <a:cubicBezTo>
                    <a:pt x="56" y="37"/>
                    <a:pt x="56" y="37"/>
                    <a:pt x="56" y="37"/>
                  </a:cubicBezTo>
                  <a:cubicBezTo>
                    <a:pt x="55" y="37"/>
                    <a:pt x="55" y="37"/>
                    <a:pt x="55" y="37"/>
                  </a:cubicBezTo>
                  <a:cubicBezTo>
                    <a:pt x="55" y="37"/>
                    <a:pt x="55" y="37"/>
                    <a:pt x="55" y="37"/>
                  </a:cubicBezTo>
                  <a:cubicBezTo>
                    <a:pt x="56" y="37"/>
                    <a:pt x="56" y="37"/>
                    <a:pt x="56" y="37"/>
                  </a:cubicBezTo>
                  <a:cubicBezTo>
                    <a:pt x="55" y="37"/>
                    <a:pt x="55" y="37"/>
                    <a:pt x="55" y="37"/>
                  </a:cubicBezTo>
                  <a:cubicBezTo>
                    <a:pt x="55" y="37"/>
                    <a:pt x="55" y="37"/>
                    <a:pt x="55" y="37"/>
                  </a:cubicBezTo>
                  <a:cubicBezTo>
                    <a:pt x="55" y="37"/>
                    <a:pt x="55" y="37"/>
                    <a:pt x="55" y="37"/>
                  </a:cubicBezTo>
                  <a:cubicBezTo>
                    <a:pt x="55" y="37"/>
                    <a:pt x="55" y="37"/>
                    <a:pt x="55" y="37"/>
                  </a:cubicBezTo>
                  <a:cubicBezTo>
                    <a:pt x="55" y="37"/>
                    <a:pt x="55" y="37"/>
                    <a:pt x="55" y="37"/>
                  </a:cubicBezTo>
                  <a:cubicBezTo>
                    <a:pt x="55" y="37"/>
                    <a:pt x="55" y="37"/>
                    <a:pt x="55" y="37"/>
                  </a:cubicBezTo>
                  <a:cubicBezTo>
                    <a:pt x="55" y="37"/>
                    <a:pt x="55" y="37"/>
                    <a:pt x="55" y="37"/>
                  </a:cubicBezTo>
                  <a:cubicBezTo>
                    <a:pt x="54" y="37"/>
                    <a:pt x="54" y="38"/>
                    <a:pt x="53" y="38"/>
                  </a:cubicBezTo>
                  <a:cubicBezTo>
                    <a:pt x="53" y="38"/>
                    <a:pt x="52" y="39"/>
                    <a:pt x="52" y="39"/>
                  </a:cubicBezTo>
                  <a:cubicBezTo>
                    <a:pt x="51" y="41"/>
                    <a:pt x="51" y="41"/>
                    <a:pt x="51" y="41"/>
                  </a:cubicBezTo>
                  <a:cubicBezTo>
                    <a:pt x="53" y="40"/>
                    <a:pt x="53" y="40"/>
                    <a:pt x="53" y="40"/>
                  </a:cubicBezTo>
                  <a:cubicBezTo>
                    <a:pt x="53" y="40"/>
                    <a:pt x="53" y="39"/>
                    <a:pt x="54" y="39"/>
                  </a:cubicBezTo>
                  <a:cubicBezTo>
                    <a:pt x="55" y="39"/>
                    <a:pt x="55" y="39"/>
                    <a:pt x="55" y="39"/>
                  </a:cubicBezTo>
                  <a:cubicBezTo>
                    <a:pt x="55" y="39"/>
                    <a:pt x="55" y="39"/>
                    <a:pt x="55" y="39"/>
                  </a:cubicBezTo>
                  <a:cubicBezTo>
                    <a:pt x="55" y="39"/>
                    <a:pt x="55" y="39"/>
                    <a:pt x="55" y="39"/>
                  </a:cubicBezTo>
                  <a:cubicBezTo>
                    <a:pt x="55" y="39"/>
                    <a:pt x="55" y="39"/>
                    <a:pt x="55" y="39"/>
                  </a:cubicBezTo>
                  <a:cubicBezTo>
                    <a:pt x="55" y="38"/>
                    <a:pt x="55" y="38"/>
                    <a:pt x="55" y="38"/>
                  </a:cubicBezTo>
                  <a:cubicBezTo>
                    <a:pt x="55" y="39"/>
                    <a:pt x="55" y="39"/>
                    <a:pt x="55" y="39"/>
                  </a:cubicBezTo>
                  <a:cubicBezTo>
                    <a:pt x="55" y="39"/>
                    <a:pt x="55" y="39"/>
                    <a:pt x="55" y="39"/>
                  </a:cubicBezTo>
                  <a:cubicBezTo>
                    <a:pt x="55" y="38"/>
                    <a:pt x="55" y="38"/>
                    <a:pt x="55" y="38"/>
                  </a:cubicBezTo>
                  <a:cubicBezTo>
                    <a:pt x="55" y="39"/>
                    <a:pt x="55" y="39"/>
                    <a:pt x="55" y="39"/>
                  </a:cubicBezTo>
                  <a:cubicBezTo>
                    <a:pt x="55" y="38"/>
                    <a:pt x="55" y="38"/>
                    <a:pt x="55" y="38"/>
                  </a:cubicBezTo>
                  <a:cubicBezTo>
                    <a:pt x="55" y="38"/>
                    <a:pt x="55" y="38"/>
                    <a:pt x="55" y="38"/>
                  </a:cubicBezTo>
                  <a:cubicBezTo>
                    <a:pt x="55" y="39"/>
                    <a:pt x="55" y="39"/>
                    <a:pt x="55" y="39"/>
                  </a:cubicBezTo>
                  <a:cubicBezTo>
                    <a:pt x="55" y="38"/>
                    <a:pt x="55" y="38"/>
                    <a:pt x="55" y="38"/>
                  </a:cubicBezTo>
                  <a:cubicBezTo>
                    <a:pt x="55" y="38"/>
                    <a:pt x="55" y="38"/>
                    <a:pt x="55" y="38"/>
                  </a:cubicBezTo>
                  <a:cubicBezTo>
                    <a:pt x="55" y="38"/>
                    <a:pt x="55" y="38"/>
                    <a:pt x="55" y="38"/>
                  </a:cubicBezTo>
                  <a:cubicBezTo>
                    <a:pt x="55" y="38"/>
                    <a:pt x="55" y="38"/>
                    <a:pt x="55" y="38"/>
                  </a:cubicBezTo>
                  <a:cubicBezTo>
                    <a:pt x="55" y="38"/>
                    <a:pt x="55" y="38"/>
                    <a:pt x="55" y="38"/>
                  </a:cubicBezTo>
                  <a:cubicBezTo>
                    <a:pt x="55" y="38"/>
                    <a:pt x="55" y="38"/>
                    <a:pt x="55" y="38"/>
                  </a:cubicBezTo>
                  <a:cubicBezTo>
                    <a:pt x="55" y="38"/>
                    <a:pt x="55" y="38"/>
                    <a:pt x="55" y="38"/>
                  </a:cubicBezTo>
                  <a:cubicBezTo>
                    <a:pt x="54" y="39"/>
                    <a:pt x="54" y="39"/>
                    <a:pt x="54" y="39"/>
                  </a:cubicBezTo>
                  <a:cubicBezTo>
                    <a:pt x="55" y="40"/>
                    <a:pt x="55" y="40"/>
                    <a:pt x="55" y="40"/>
                  </a:cubicBezTo>
                  <a:cubicBezTo>
                    <a:pt x="56" y="39"/>
                    <a:pt x="57" y="39"/>
                    <a:pt x="57" y="38"/>
                  </a:cubicBezTo>
                  <a:cubicBezTo>
                    <a:pt x="57" y="38"/>
                    <a:pt x="57" y="38"/>
                    <a:pt x="57" y="38"/>
                  </a:cubicBezTo>
                  <a:cubicBezTo>
                    <a:pt x="56" y="37"/>
                    <a:pt x="56" y="37"/>
                    <a:pt x="56" y="37"/>
                  </a:cubicBezTo>
                  <a:cubicBezTo>
                    <a:pt x="56" y="38"/>
                    <a:pt x="56" y="38"/>
                    <a:pt x="56" y="38"/>
                  </a:cubicBezTo>
                  <a:cubicBezTo>
                    <a:pt x="56" y="39"/>
                    <a:pt x="56" y="39"/>
                    <a:pt x="56" y="39"/>
                  </a:cubicBezTo>
                  <a:cubicBezTo>
                    <a:pt x="57" y="39"/>
                    <a:pt x="57" y="39"/>
                    <a:pt x="57" y="39"/>
                  </a:cubicBezTo>
                  <a:cubicBezTo>
                    <a:pt x="57" y="39"/>
                    <a:pt x="58" y="39"/>
                    <a:pt x="58" y="39"/>
                  </a:cubicBezTo>
                  <a:cubicBezTo>
                    <a:pt x="59" y="38"/>
                    <a:pt x="59" y="38"/>
                    <a:pt x="60" y="38"/>
                  </a:cubicBezTo>
                  <a:cubicBezTo>
                    <a:pt x="60" y="37"/>
                    <a:pt x="60" y="37"/>
                    <a:pt x="60" y="37"/>
                  </a:cubicBezTo>
                  <a:cubicBezTo>
                    <a:pt x="60" y="37"/>
                    <a:pt x="60" y="37"/>
                    <a:pt x="60" y="37"/>
                  </a:cubicBezTo>
                  <a:cubicBezTo>
                    <a:pt x="60" y="37"/>
                    <a:pt x="60" y="37"/>
                    <a:pt x="60" y="37"/>
                  </a:cubicBezTo>
                  <a:cubicBezTo>
                    <a:pt x="60" y="37"/>
                    <a:pt x="60" y="37"/>
                    <a:pt x="60" y="37"/>
                  </a:cubicBezTo>
                  <a:cubicBezTo>
                    <a:pt x="60" y="37"/>
                    <a:pt x="60" y="37"/>
                    <a:pt x="60" y="37"/>
                  </a:cubicBezTo>
                  <a:cubicBezTo>
                    <a:pt x="60" y="37"/>
                    <a:pt x="60" y="37"/>
                    <a:pt x="60" y="37"/>
                  </a:cubicBezTo>
                  <a:cubicBezTo>
                    <a:pt x="60" y="37"/>
                    <a:pt x="60" y="37"/>
                    <a:pt x="60" y="37"/>
                  </a:cubicBezTo>
                  <a:cubicBezTo>
                    <a:pt x="60" y="37"/>
                    <a:pt x="60" y="37"/>
                    <a:pt x="60" y="37"/>
                  </a:cubicBezTo>
                  <a:cubicBezTo>
                    <a:pt x="60" y="37"/>
                    <a:pt x="60" y="37"/>
                    <a:pt x="60" y="37"/>
                  </a:cubicBezTo>
                  <a:cubicBezTo>
                    <a:pt x="60" y="37"/>
                    <a:pt x="60" y="37"/>
                    <a:pt x="60" y="37"/>
                  </a:cubicBezTo>
                  <a:cubicBezTo>
                    <a:pt x="60" y="37"/>
                    <a:pt x="60" y="37"/>
                    <a:pt x="60" y="37"/>
                  </a:cubicBezTo>
                  <a:cubicBezTo>
                    <a:pt x="60" y="37"/>
                    <a:pt x="60" y="37"/>
                    <a:pt x="60" y="37"/>
                  </a:cubicBezTo>
                  <a:cubicBezTo>
                    <a:pt x="60" y="37"/>
                    <a:pt x="60" y="37"/>
                    <a:pt x="60" y="37"/>
                  </a:cubicBezTo>
                  <a:cubicBezTo>
                    <a:pt x="60" y="37"/>
                    <a:pt x="60" y="37"/>
                    <a:pt x="60" y="37"/>
                  </a:cubicBezTo>
                  <a:cubicBezTo>
                    <a:pt x="60" y="37"/>
                    <a:pt x="60" y="37"/>
                    <a:pt x="60" y="37"/>
                  </a:cubicBezTo>
                  <a:cubicBezTo>
                    <a:pt x="60" y="37"/>
                    <a:pt x="60" y="37"/>
                    <a:pt x="60" y="37"/>
                  </a:cubicBezTo>
                  <a:cubicBezTo>
                    <a:pt x="60" y="37"/>
                    <a:pt x="60" y="37"/>
                    <a:pt x="60" y="37"/>
                  </a:cubicBezTo>
                  <a:cubicBezTo>
                    <a:pt x="61" y="38"/>
                    <a:pt x="61" y="38"/>
                    <a:pt x="61" y="38"/>
                  </a:cubicBezTo>
                  <a:cubicBezTo>
                    <a:pt x="61" y="38"/>
                    <a:pt x="61" y="38"/>
                    <a:pt x="61" y="38"/>
                  </a:cubicBezTo>
                  <a:cubicBezTo>
                    <a:pt x="62" y="38"/>
                    <a:pt x="62" y="37"/>
                    <a:pt x="63" y="37"/>
                  </a:cubicBezTo>
                  <a:cubicBezTo>
                    <a:pt x="63" y="37"/>
                    <a:pt x="63" y="37"/>
                    <a:pt x="63" y="37"/>
                  </a:cubicBezTo>
                  <a:cubicBezTo>
                    <a:pt x="63" y="37"/>
                    <a:pt x="63" y="37"/>
                    <a:pt x="63" y="37"/>
                  </a:cubicBezTo>
                  <a:cubicBezTo>
                    <a:pt x="63" y="36"/>
                    <a:pt x="63" y="36"/>
                    <a:pt x="63" y="36"/>
                  </a:cubicBezTo>
                  <a:cubicBezTo>
                    <a:pt x="63" y="37"/>
                    <a:pt x="63" y="37"/>
                    <a:pt x="63" y="37"/>
                  </a:cubicBezTo>
                  <a:cubicBezTo>
                    <a:pt x="63" y="37"/>
                    <a:pt x="63" y="37"/>
                    <a:pt x="63" y="37"/>
                  </a:cubicBezTo>
                  <a:cubicBezTo>
                    <a:pt x="63" y="36"/>
                    <a:pt x="63" y="36"/>
                    <a:pt x="63" y="36"/>
                  </a:cubicBezTo>
                  <a:cubicBezTo>
                    <a:pt x="63" y="37"/>
                    <a:pt x="63" y="37"/>
                    <a:pt x="63" y="37"/>
                  </a:cubicBezTo>
                  <a:cubicBezTo>
                    <a:pt x="63" y="36"/>
                    <a:pt x="63" y="36"/>
                    <a:pt x="63" y="36"/>
                  </a:cubicBezTo>
                  <a:cubicBezTo>
                    <a:pt x="63" y="37"/>
                    <a:pt x="63" y="37"/>
                    <a:pt x="63" y="37"/>
                  </a:cubicBezTo>
                  <a:cubicBezTo>
                    <a:pt x="63" y="37"/>
                    <a:pt x="63" y="37"/>
                    <a:pt x="63" y="37"/>
                  </a:cubicBezTo>
                  <a:cubicBezTo>
                    <a:pt x="63" y="36"/>
                    <a:pt x="63" y="36"/>
                    <a:pt x="63" y="36"/>
                  </a:cubicBezTo>
                  <a:cubicBezTo>
                    <a:pt x="63" y="37"/>
                    <a:pt x="63" y="37"/>
                    <a:pt x="63" y="37"/>
                  </a:cubicBezTo>
                  <a:cubicBezTo>
                    <a:pt x="63" y="37"/>
                    <a:pt x="63" y="37"/>
                    <a:pt x="63" y="37"/>
                  </a:cubicBezTo>
                  <a:cubicBezTo>
                    <a:pt x="63" y="37"/>
                    <a:pt x="63" y="37"/>
                    <a:pt x="63" y="37"/>
                  </a:cubicBezTo>
                  <a:cubicBezTo>
                    <a:pt x="63" y="37"/>
                    <a:pt x="63" y="37"/>
                    <a:pt x="63" y="37"/>
                  </a:cubicBezTo>
                  <a:cubicBezTo>
                    <a:pt x="62" y="38"/>
                    <a:pt x="62" y="38"/>
                    <a:pt x="62" y="38"/>
                  </a:cubicBezTo>
                  <a:cubicBezTo>
                    <a:pt x="61" y="39"/>
                    <a:pt x="59" y="39"/>
                    <a:pt x="57" y="40"/>
                  </a:cubicBezTo>
                  <a:cubicBezTo>
                    <a:pt x="57" y="41"/>
                    <a:pt x="56" y="41"/>
                    <a:pt x="56" y="41"/>
                  </a:cubicBezTo>
                  <a:cubicBezTo>
                    <a:pt x="56" y="41"/>
                    <a:pt x="55" y="41"/>
                    <a:pt x="55" y="41"/>
                  </a:cubicBezTo>
                  <a:cubicBezTo>
                    <a:pt x="54" y="40"/>
                    <a:pt x="54" y="40"/>
                    <a:pt x="54" y="40"/>
                  </a:cubicBezTo>
                  <a:cubicBezTo>
                    <a:pt x="53" y="41"/>
                    <a:pt x="53" y="41"/>
                    <a:pt x="53" y="41"/>
                  </a:cubicBezTo>
                  <a:cubicBezTo>
                    <a:pt x="53" y="42"/>
                    <a:pt x="53" y="42"/>
                    <a:pt x="53" y="42"/>
                  </a:cubicBezTo>
                  <a:cubicBezTo>
                    <a:pt x="53" y="43"/>
                    <a:pt x="54" y="43"/>
                    <a:pt x="55" y="43"/>
                  </a:cubicBezTo>
                  <a:cubicBezTo>
                    <a:pt x="56" y="43"/>
                    <a:pt x="56" y="43"/>
                    <a:pt x="56" y="43"/>
                  </a:cubicBezTo>
                  <a:cubicBezTo>
                    <a:pt x="55" y="43"/>
                    <a:pt x="55" y="43"/>
                    <a:pt x="55" y="43"/>
                  </a:cubicBezTo>
                  <a:cubicBezTo>
                    <a:pt x="55" y="42"/>
                    <a:pt x="55" y="42"/>
                    <a:pt x="55" y="42"/>
                  </a:cubicBezTo>
                  <a:cubicBezTo>
                    <a:pt x="55" y="43"/>
                    <a:pt x="54" y="43"/>
                    <a:pt x="54" y="43"/>
                  </a:cubicBezTo>
                  <a:cubicBezTo>
                    <a:pt x="53" y="43"/>
                    <a:pt x="53" y="43"/>
                    <a:pt x="53" y="43"/>
                  </a:cubicBezTo>
                  <a:cubicBezTo>
                    <a:pt x="53" y="44"/>
                    <a:pt x="53" y="44"/>
                    <a:pt x="53" y="44"/>
                  </a:cubicBezTo>
                  <a:cubicBezTo>
                    <a:pt x="54" y="44"/>
                    <a:pt x="54" y="44"/>
                    <a:pt x="54" y="44"/>
                  </a:cubicBezTo>
                  <a:cubicBezTo>
                    <a:pt x="55" y="44"/>
                    <a:pt x="55" y="44"/>
                    <a:pt x="56" y="44"/>
                  </a:cubicBezTo>
                  <a:cubicBezTo>
                    <a:pt x="55" y="43"/>
                    <a:pt x="55" y="43"/>
                    <a:pt x="55" y="43"/>
                  </a:cubicBezTo>
                  <a:cubicBezTo>
                    <a:pt x="55" y="43"/>
                    <a:pt x="55" y="43"/>
                    <a:pt x="55" y="43"/>
                  </a:cubicBezTo>
                  <a:cubicBezTo>
                    <a:pt x="55" y="43"/>
                    <a:pt x="55" y="44"/>
                    <a:pt x="54" y="44"/>
                  </a:cubicBezTo>
                  <a:cubicBezTo>
                    <a:pt x="54" y="45"/>
                    <a:pt x="53" y="45"/>
                    <a:pt x="53" y="45"/>
                  </a:cubicBezTo>
                  <a:cubicBezTo>
                    <a:pt x="53" y="45"/>
                    <a:pt x="53" y="45"/>
                    <a:pt x="53" y="45"/>
                  </a:cubicBezTo>
                  <a:cubicBezTo>
                    <a:pt x="52" y="44"/>
                    <a:pt x="52" y="44"/>
                    <a:pt x="52" y="44"/>
                  </a:cubicBezTo>
                  <a:cubicBezTo>
                    <a:pt x="52" y="45"/>
                    <a:pt x="52" y="45"/>
                    <a:pt x="52" y="45"/>
                  </a:cubicBezTo>
                  <a:cubicBezTo>
                    <a:pt x="52" y="46"/>
                    <a:pt x="52" y="46"/>
                    <a:pt x="52" y="47"/>
                  </a:cubicBezTo>
                  <a:cubicBezTo>
                    <a:pt x="52" y="48"/>
                    <a:pt x="52" y="48"/>
                    <a:pt x="52" y="48"/>
                  </a:cubicBezTo>
                  <a:cubicBezTo>
                    <a:pt x="53" y="48"/>
                    <a:pt x="53" y="48"/>
                    <a:pt x="53" y="48"/>
                  </a:cubicBezTo>
                  <a:cubicBezTo>
                    <a:pt x="54" y="48"/>
                    <a:pt x="54" y="48"/>
                    <a:pt x="54" y="48"/>
                  </a:cubicBezTo>
                  <a:cubicBezTo>
                    <a:pt x="54" y="47"/>
                    <a:pt x="54" y="47"/>
                    <a:pt x="54" y="47"/>
                  </a:cubicBezTo>
                  <a:cubicBezTo>
                    <a:pt x="53" y="47"/>
                    <a:pt x="53" y="47"/>
                    <a:pt x="53" y="47"/>
                  </a:cubicBezTo>
                  <a:cubicBezTo>
                    <a:pt x="53" y="47"/>
                    <a:pt x="53" y="48"/>
                    <a:pt x="53" y="48"/>
                  </a:cubicBezTo>
                  <a:cubicBezTo>
                    <a:pt x="53" y="49"/>
                    <a:pt x="53" y="49"/>
                    <a:pt x="53" y="49"/>
                  </a:cubicBezTo>
                  <a:cubicBezTo>
                    <a:pt x="53" y="50"/>
                    <a:pt x="54" y="50"/>
                    <a:pt x="54" y="50"/>
                  </a:cubicBezTo>
                  <a:cubicBezTo>
                    <a:pt x="55" y="50"/>
                    <a:pt x="55" y="50"/>
                    <a:pt x="55" y="50"/>
                  </a:cubicBezTo>
                  <a:cubicBezTo>
                    <a:pt x="55" y="50"/>
                    <a:pt x="55" y="50"/>
                    <a:pt x="55" y="50"/>
                  </a:cubicBezTo>
                  <a:cubicBezTo>
                    <a:pt x="55" y="49"/>
                    <a:pt x="55" y="49"/>
                    <a:pt x="55" y="49"/>
                  </a:cubicBezTo>
                  <a:cubicBezTo>
                    <a:pt x="56" y="49"/>
                    <a:pt x="56" y="48"/>
                    <a:pt x="56" y="47"/>
                  </a:cubicBezTo>
                  <a:cubicBezTo>
                    <a:pt x="57" y="47"/>
                    <a:pt x="57" y="46"/>
                    <a:pt x="57" y="46"/>
                  </a:cubicBezTo>
                  <a:cubicBezTo>
                    <a:pt x="58" y="46"/>
                    <a:pt x="58" y="45"/>
                    <a:pt x="60" y="44"/>
                  </a:cubicBezTo>
                  <a:cubicBezTo>
                    <a:pt x="61" y="43"/>
                    <a:pt x="62" y="43"/>
                    <a:pt x="63" y="43"/>
                  </a:cubicBezTo>
                  <a:cubicBezTo>
                    <a:pt x="63" y="43"/>
                    <a:pt x="63" y="43"/>
                    <a:pt x="63" y="43"/>
                  </a:cubicBezTo>
                  <a:cubicBezTo>
                    <a:pt x="63" y="42"/>
                    <a:pt x="63" y="42"/>
                    <a:pt x="63" y="42"/>
                  </a:cubicBezTo>
                  <a:cubicBezTo>
                    <a:pt x="63" y="42"/>
                    <a:pt x="63" y="42"/>
                    <a:pt x="63" y="42"/>
                  </a:cubicBezTo>
                  <a:cubicBezTo>
                    <a:pt x="61" y="43"/>
                    <a:pt x="60" y="45"/>
                    <a:pt x="59" y="46"/>
                  </a:cubicBezTo>
                  <a:cubicBezTo>
                    <a:pt x="58" y="46"/>
                    <a:pt x="58" y="47"/>
                    <a:pt x="57" y="48"/>
                  </a:cubicBezTo>
                  <a:cubicBezTo>
                    <a:pt x="57" y="48"/>
                    <a:pt x="57" y="48"/>
                    <a:pt x="57" y="48"/>
                  </a:cubicBezTo>
                  <a:cubicBezTo>
                    <a:pt x="57" y="49"/>
                    <a:pt x="57" y="49"/>
                    <a:pt x="57" y="49"/>
                  </a:cubicBezTo>
                  <a:cubicBezTo>
                    <a:pt x="57" y="50"/>
                    <a:pt x="57" y="50"/>
                    <a:pt x="57" y="50"/>
                  </a:cubicBezTo>
                  <a:cubicBezTo>
                    <a:pt x="56" y="51"/>
                    <a:pt x="56" y="51"/>
                    <a:pt x="56" y="51"/>
                  </a:cubicBezTo>
                  <a:cubicBezTo>
                    <a:pt x="58" y="51"/>
                    <a:pt x="58" y="51"/>
                    <a:pt x="58" y="51"/>
                  </a:cubicBezTo>
                  <a:cubicBezTo>
                    <a:pt x="58" y="51"/>
                    <a:pt x="58" y="51"/>
                    <a:pt x="58" y="51"/>
                  </a:cubicBezTo>
                  <a:cubicBezTo>
                    <a:pt x="59" y="51"/>
                    <a:pt x="60" y="50"/>
                    <a:pt x="61" y="49"/>
                  </a:cubicBezTo>
                  <a:cubicBezTo>
                    <a:pt x="62" y="48"/>
                    <a:pt x="62" y="47"/>
                    <a:pt x="63" y="47"/>
                  </a:cubicBezTo>
                  <a:cubicBezTo>
                    <a:pt x="63" y="46"/>
                    <a:pt x="63" y="46"/>
                    <a:pt x="63" y="46"/>
                  </a:cubicBezTo>
                  <a:cubicBezTo>
                    <a:pt x="63" y="46"/>
                    <a:pt x="63" y="46"/>
                    <a:pt x="63" y="46"/>
                  </a:cubicBezTo>
                  <a:cubicBezTo>
                    <a:pt x="62" y="48"/>
                    <a:pt x="62" y="49"/>
                    <a:pt x="62" y="50"/>
                  </a:cubicBezTo>
                  <a:cubicBezTo>
                    <a:pt x="61" y="52"/>
                    <a:pt x="59" y="54"/>
                    <a:pt x="58" y="56"/>
                  </a:cubicBezTo>
                  <a:cubicBezTo>
                    <a:pt x="58" y="56"/>
                    <a:pt x="57" y="57"/>
                    <a:pt x="57" y="58"/>
                  </a:cubicBezTo>
                  <a:cubicBezTo>
                    <a:pt x="56" y="58"/>
                    <a:pt x="56" y="58"/>
                    <a:pt x="56" y="59"/>
                  </a:cubicBezTo>
                  <a:cubicBezTo>
                    <a:pt x="55" y="59"/>
                    <a:pt x="55" y="59"/>
                    <a:pt x="55" y="59"/>
                  </a:cubicBezTo>
                  <a:cubicBezTo>
                    <a:pt x="55" y="59"/>
                    <a:pt x="55" y="59"/>
                    <a:pt x="55" y="59"/>
                  </a:cubicBezTo>
                  <a:cubicBezTo>
                    <a:pt x="55" y="59"/>
                    <a:pt x="55" y="59"/>
                    <a:pt x="55" y="59"/>
                  </a:cubicBezTo>
                  <a:cubicBezTo>
                    <a:pt x="55" y="59"/>
                    <a:pt x="55" y="59"/>
                    <a:pt x="55" y="59"/>
                  </a:cubicBezTo>
                  <a:cubicBezTo>
                    <a:pt x="55" y="59"/>
                    <a:pt x="55" y="59"/>
                    <a:pt x="55" y="59"/>
                  </a:cubicBezTo>
                  <a:cubicBezTo>
                    <a:pt x="55" y="59"/>
                    <a:pt x="55" y="59"/>
                    <a:pt x="55" y="59"/>
                  </a:cubicBezTo>
                  <a:cubicBezTo>
                    <a:pt x="55" y="58"/>
                    <a:pt x="54" y="58"/>
                    <a:pt x="54" y="58"/>
                  </a:cubicBezTo>
                  <a:cubicBezTo>
                    <a:pt x="52" y="58"/>
                    <a:pt x="52" y="59"/>
                    <a:pt x="51" y="59"/>
                  </a:cubicBezTo>
                  <a:cubicBezTo>
                    <a:pt x="51" y="60"/>
                    <a:pt x="51" y="60"/>
                    <a:pt x="51" y="60"/>
                  </a:cubicBezTo>
                  <a:cubicBezTo>
                    <a:pt x="51" y="59"/>
                    <a:pt x="51" y="59"/>
                    <a:pt x="51" y="59"/>
                  </a:cubicBezTo>
                  <a:cubicBezTo>
                    <a:pt x="51" y="59"/>
                    <a:pt x="51" y="59"/>
                    <a:pt x="51" y="59"/>
                  </a:cubicBezTo>
                  <a:cubicBezTo>
                    <a:pt x="51" y="58"/>
                    <a:pt x="52" y="58"/>
                    <a:pt x="53" y="57"/>
                  </a:cubicBezTo>
                  <a:cubicBezTo>
                    <a:pt x="52" y="57"/>
                    <a:pt x="52" y="57"/>
                    <a:pt x="52" y="57"/>
                  </a:cubicBezTo>
                  <a:cubicBezTo>
                    <a:pt x="52" y="56"/>
                    <a:pt x="52" y="56"/>
                    <a:pt x="52" y="56"/>
                  </a:cubicBezTo>
                  <a:cubicBezTo>
                    <a:pt x="51" y="57"/>
                    <a:pt x="51" y="57"/>
                    <a:pt x="51" y="57"/>
                  </a:cubicBezTo>
                  <a:cubicBezTo>
                    <a:pt x="51" y="57"/>
                    <a:pt x="51" y="57"/>
                    <a:pt x="51" y="57"/>
                  </a:cubicBezTo>
                  <a:cubicBezTo>
                    <a:pt x="51" y="57"/>
                    <a:pt x="51" y="57"/>
                    <a:pt x="51" y="57"/>
                  </a:cubicBezTo>
                  <a:cubicBezTo>
                    <a:pt x="51" y="57"/>
                    <a:pt x="51" y="57"/>
                    <a:pt x="51" y="57"/>
                  </a:cubicBezTo>
                  <a:cubicBezTo>
                    <a:pt x="51" y="57"/>
                    <a:pt x="51" y="57"/>
                    <a:pt x="51" y="57"/>
                  </a:cubicBezTo>
                  <a:cubicBezTo>
                    <a:pt x="51" y="57"/>
                    <a:pt x="51" y="57"/>
                    <a:pt x="51" y="57"/>
                  </a:cubicBezTo>
                  <a:cubicBezTo>
                    <a:pt x="51" y="57"/>
                    <a:pt x="51" y="57"/>
                    <a:pt x="51" y="57"/>
                  </a:cubicBezTo>
                  <a:cubicBezTo>
                    <a:pt x="51" y="57"/>
                    <a:pt x="51" y="57"/>
                    <a:pt x="51" y="57"/>
                  </a:cubicBezTo>
                  <a:cubicBezTo>
                    <a:pt x="52" y="57"/>
                    <a:pt x="52" y="57"/>
                    <a:pt x="52" y="57"/>
                  </a:cubicBezTo>
                  <a:cubicBezTo>
                    <a:pt x="51" y="57"/>
                    <a:pt x="51" y="57"/>
                    <a:pt x="51" y="57"/>
                  </a:cubicBezTo>
                  <a:cubicBezTo>
                    <a:pt x="51" y="57"/>
                    <a:pt x="51" y="57"/>
                    <a:pt x="51" y="57"/>
                  </a:cubicBezTo>
                  <a:cubicBezTo>
                    <a:pt x="52" y="57"/>
                    <a:pt x="52" y="57"/>
                    <a:pt x="52" y="57"/>
                  </a:cubicBezTo>
                  <a:cubicBezTo>
                    <a:pt x="51" y="57"/>
                    <a:pt x="51" y="57"/>
                    <a:pt x="51" y="57"/>
                  </a:cubicBezTo>
                  <a:cubicBezTo>
                    <a:pt x="52" y="57"/>
                    <a:pt x="52" y="57"/>
                    <a:pt x="52" y="57"/>
                  </a:cubicBezTo>
                  <a:cubicBezTo>
                    <a:pt x="52" y="57"/>
                    <a:pt x="52" y="57"/>
                    <a:pt x="52" y="57"/>
                  </a:cubicBezTo>
                  <a:cubicBezTo>
                    <a:pt x="51" y="57"/>
                    <a:pt x="51" y="57"/>
                    <a:pt x="51" y="57"/>
                  </a:cubicBezTo>
                  <a:cubicBezTo>
                    <a:pt x="52" y="57"/>
                    <a:pt x="52" y="57"/>
                    <a:pt x="52" y="57"/>
                  </a:cubicBezTo>
                  <a:cubicBezTo>
                    <a:pt x="51" y="57"/>
                    <a:pt x="51" y="57"/>
                    <a:pt x="51" y="57"/>
                  </a:cubicBezTo>
                  <a:cubicBezTo>
                    <a:pt x="52" y="58"/>
                    <a:pt x="52" y="58"/>
                    <a:pt x="52" y="58"/>
                  </a:cubicBezTo>
                  <a:cubicBezTo>
                    <a:pt x="52" y="57"/>
                    <a:pt x="52" y="57"/>
                    <a:pt x="52" y="57"/>
                  </a:cubicBezTo>
                  <a:cubicBezTo>
                    <a:pt x="51" y="57"/>
                    <a:pt x="51" y="57"/>
                    <a:pt x="51" y="57"/>
                  </a:cubicBezTo>
                  <a:cubicBezTo>
                    <a:pt x="52" y="58"/>
                    <a:pt x="52" y="58"/>
                    <a:pt x="52" y="58"/>
                  </a:cubicBezTo>
                  <a:cubicBezTo>
                    <a:pt x="52" y="58"/>
                    <a:pt x="52" y="58"/>
                    <a:pt x="52" y="58"/>
                  </a:cubicBezTo>
                  <a:cubicBezTo>
                    <a:pt x="52" y="58"/>
                    <a:pt x="52" y="58"/>
                    <a:pt x="52" y="58"/>
                  </a:cubicBezTo>
                  <a:cubicBezTo>
                    <a:pt x="52" y="58"/>
                    <a:pt x="52" y="58"/>
                    <a:pt x="52" y="58"/>
                  </a:cubicBezTo>
                  <a:cubicBezTo>
                    <a:pt x="52" y="58"/>
                    <a:pt x="52" y="58"/>
                    <a:pt x="52" y="58"/>
                  </a:cubicBezTo>
                  <a:cubicBezTo>
                    <a:pt x="52" y="58"/>
                    <a:pt x="52" y="58"/>
                    <a:pt x="52" y="58"/>
                  </a:cubicBezTo>
                  <a:cubicBezTo>
                    <a:pt x="53" y="56"/>
                    <a:pt x="53" y="56"/>
                    <a:pt x="53" y="56"/>
                  </a:cubicBezTo>
                  <a:cubicBezTo>
                    <a:pt x="55" y="55"/>
                    <a:pt x="55" y="55"/>
                    <a:pt x="55" y="55"/>
                  </a:cubicBezTo>
                  <a:cubicBezTo>
                    <a:pt x="53" y="55"/>
                    <a:pt x="53" y="55"/>
                    <a:pt x="53" y="55"/>
                  </a:cubicBezTo>
                  <a:cubicBezTo>
                    <a:pt x="52" y="55"/>
                    <a:pt x="52" y="55"/>
                    <a:pt x="52" y="55"/>
                  </a:cubicBezTo>
                  <a:cubicBezTo>
                    <a:pt x="52" y="55"/>
                    <a:pt x="52" y="55"/>
                    <a:pt x="52" y="55"/>
                  </a:cubicBezTo>
                  <a:cubicBezTo>
                    <a:pt x="52" y="55"/>
                    <a:pt x="52" y="55"/>
                    <a:pt x="52" y="55"/>
                  </a:cubicBezTo>
                  <a:cubicBezTo>
                    <a:pt x="52" y="55"/>
                    <a:pt x="52" y="55"/>
                    <a:pt x="52" y="55"/>
                  </a:cubicBezTo>
                  <a:cubicBezTo>
                    <a:pt x="52" y="55"/>
                    <a:pt x="52" y="55"/>
                    <a:pt x="52" y="55"/>
                  </a:cubicBezTo>
                  <a:cubicBezTo>
                    <a:pt x="52" y="55"/>
                    <a:pt x="52" y="55"/>
                    <a:pt x="52" y="55"/>
                  </a:cubicBezTo>
                  <a:cubicBezTo>
                    <a:pt x="52" y="55"/>
                    <a:pt x="52" y="55"/>
                    <a:pt x="52" y="55"/>
                  </a:cubicBezTo>
                  <a:cubicBezTo>
                    <a:pt x="52" y="55"/>
                    <a:pt x="52" y="55"/>
                    <a:pt x="52" y="55"/>
                  </a:cubicBezTo>
                  <a:cubicBezTo>
                    <a:pt x="52" y="55"/>
                    <a:pt x="52" y="55"/>
                    <a:pt x="52" y="55"/>
                  </a:cubicBezTo>
                  <a:cubicBezTo>
                    <a:pt x="52" y="55"/>
                    <a:pt x="52" y="55"/>
                    <a:pt x="52" y="55"/>
                  </a:cubicBezTo>
                  <a:cubicBezTo>
                    <a:pt x="52" y="55"/>
                    <a:pt x="52" y="55"/>
                    <a:pt x="52" y="55"/>
                  </a:cubicBezTo>
                  <a:cubicBezTo>
                    <a:pt x="52" y="55"/>
                    <a:pt x="52" y="55"/>
                    <a:pt x="52" y="55"/>
                  </a:cubicBezTo>
                  <a:cubicBezTo>
                    <a:pt x="52" y="55"/>
                    <a:pt x="52" y="55"/>
                    <a:pt x="52" y="55"/>
                  </a:cubicBezTo>
                  <a:cubicBezTo>
                    <a:pt x="52" y="55"/>
                    <a:pt x="52" y="55"/>
                    <a:pt x="52" y="55"/>
                  </a:cubicBezTo>
                  <a:cubicBezTo>
                    <a:pt x="52" y="55"/>
                    <a:pt x="52" y="55"/>
                    <a:pt x="52" y="55"/>
                  </a:cubicBezTo>
                  <a:cubicBezTo>
                    <a:pt x="52" y="55"/>
                    <a:pt x="52" y="55"/>
                    <a:pt x="52" y="55"/>
                  </a:cubicBezTo>
                  <a:cubicBezTo>
                    <a:pt x="53" y="55"/>
                    <a:pt x="53" y="55"/>
                    <a:pt x="53" y="55"/>
                  </a:cubicBezTo>
                  <a:cubicBezTo>
                    <a:pt x="53" y="54"/>
                    <a:pt x="54" y="54"/>
                    <a:pt x="54" y="54"/>
                  </a:cubicBezTo>
                  <a:cubicBezTo>
                    <a:pt x="55" y="52"/>
                    <a:pt x="55" y="52"/>
                    <a:pt x="55" y="52"/>
                  </a:cubicBezTo>
                  <a:cubicBezTo>
                    <a:pt x="53" y="53"/>
                    <a:pt x="53" y="53"/>
                    <a:pt x="53" y="53"/>
                  </a:cubicBezTo>
                  <a:cubicBezTo>
                    <a:pt x="52" y="53"/>
                    <a:pt x="51" y="54"/>
                    <a:pt x="50" y="55"/>
                  </a:cubicBezTo>
                  <a:cubicBezTo>
                    <a:pt x="49" y="56"/>
                    <a:pt x="48" y="57"/>
                    <a:pt x="47" y="57"/>
                  </a:cubicBezTo>
                  <a:cubicBezTo>
                    <a:pt x="46" y="57"/>
                    <a:pt x="46" y="57"/>
                    <a:pt x="46" y="57"/>
                  </a:cubicBezTo>
                  <a:cubicBezTo>
                    <a:pt x="46" y="57"/>
                    <a:pt x="46" y="57"/>
                    <a:pt x="46" y="57"/>
                  </a:cubicBezTo>
                  <a:cubicBezTo>
                    <a:pt x="46" y="57"/>
                    <a:pt x="46" y="57"/>
                    <a:pt x="46" y="57"/>
                  </a:cubicBezTo>
                  <a:cubicBezTo>
                    <a:pt x="47" y="56"/>
                    <a:pt x="48" y="55"/>
                    <a:pt x="50" y="53"/>
                  </a:cubicBezTo>
                  <a:cubicBezTo>
                    <a:pt x="51" y="52"/>
                    <a:pt x="52" y="51"/>
                    <a:pt x="52" y="48"/>
                  </a:cubicBezTo>
                  <a:cubicBezTo>
                    <a:pt x="52" y="48"/>
                    <a:pt x="52" y="48"/>
                    <a:pt x="52" y="48"/>
                  </a:cubicBezTo>
                  <a:cubicBezTo>
                    <a:pt x="52" y="48"/>
                    <a:pt x="52" y="47"/>
                    <a:pt x="52" y="46"/>
                  </a:cubicBezTo>
                  <a:cubicBezTo>
                    <a:pt x="52" y="46"/>
                    <a:pt x="52" y="45"/>
                    <a:pt x="52" y="45"/>
                  </a:cubicBezTo>
                  <a:cubicBezTo>
                    <a:pt x="51" y="45"/>
                    <a:pt x="51" y="44"/>
                    <a:pt x="50" y="44"/>
                  </a:cubicBezTo>
                  <a:cubicBezTo>
                    <a:pt x="50" y="44"/>
                    <a:pt x="50" y="45"/>
                    <a:pt x="49" y="45"/>
                  </a:cubicBezTo>
                  <a:cubicBezTo>
                    <a:pt x="47" y="47"/>
                    <a:pt x="46" y="49"/>
                    <a:pt x="44" y="51"/>
                  </a:cubicBezTo>
                  <a:cubicBezTo>
                    <a:pt x="44" y="51"/>
                    <a:pt x="44" y="51"/>
                    <a:pt x="44" y="51"/>
                  </a:cubicBezTo>
                  <a:cubicBezTo>
                    <a:pt x="45" y="51"/>
                    <a:pt x="45" y="51"/>
                    <a:pt x="45" y="51"/>
                  </a:cubicBezTo>
                  <a:cubicBezTo>
                    <a:pt x="45" y="51"/>
                    <a:pt x="46" y="50"/>
                    <a:pt x="46" y="49"/>
                  </a:cubicBezTo>
                  <a:cubicBezTo>
                    <a:pt x="46" y="49"/>
                    <a:pt x="46" y="49"/>
                    <a:pt x="46" y="49"/>
                  </a:cubicBezTo>
                  <a:cubicBezTo>
                    <a:pt x="44" y="50"/>
                    <a:pt x="43" y="50"/>
                    <a:pt x="42" y="50"/>
                  </a:cubicBezTo>
                  <a:cubicBezTo>
                    <a:pt x="41" y="51"/>
                    <a:pt x="40" y="51"/>
                    <a:pt x="39" y="53"/>
                  </a:cubicBezTo>
                  <a:cubicBezTo>
                    <a:pt x="37" y="55"/>
                    <a:pt x="35" y="56"/>
                    <a:pt x="32" y="56"/>
                  </a:cubicBezTo>
                  <a:cubicBezTo>
                    <a:pt x="32" y="56"/>
                    <a:pt x="32" y="56"/>
                    <a:pt x="32" y="56"/>
                  </a:cubicBezTo>
                  <a:cubicBezTo>
                    <a:pt x="31" y="56"/>
                    <a:pt x="31" y="56"/>
                    <a:pt x="31"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1" y="56"/>
                    <a:pt x="31" y="56"/>
                    <a:pt x="31" y="56"/>
                  </a:cubicBezTo>
                  <a:cubicBezTo>
                    <a:pt x="31" y="55"/>
                    <a:pt x="32" y="55"/>
                    <a:pt x="33" y="55"/>
                  </a:cubicBezTo>
                  <a:cubicBezTo>
                    <a:pt x="33" y="54"/>
                    <a:pt x="34" y="54"/>
                    <a:pt x="35" y="54"/>
                  </a:cubicBezTo>
                  <a:cubicBezTo>
                    <a:pt x="37" y="53"/>
                    <a:pt x="38" y="52"/>
                    <a:pt x="39" y="51"/>
                  </a:cubicBezTo>
                  <a:cubicBezTo>
                    <a:pt x="40" y="50"/>
                    <a:pt x="40" y="50"/>
                    <a:pt x="41" y="50"/>
                  </a:cubicBezTo>
                  <a:cubicBezTo>
                    <a:pt x="41" y="50"/>
                    <a:pt x="42" y="50"/>
                    <a:pt x="42" y="50"/>
                  </a:cubicBezTo>
                  <a:cubicBezTo>
                    <a:pt x="43" y="49"/>
                    <a:pt x="44" y="48"/>
                    <a:pt x="44" y="48"/>
                  </a:cubicBezTo>
                  <a:cubicBezTo>
                    <a:pt x="44" y="47"/>
                    <a:pt x="44" y="47"/>
                    <a:pt x="44" y="47"/>
                  </a:cubicBezTo>
                  <a:cubicBezTo>
                    <a:pt x="43" y="47"/>
                    <a:pt x="42" y="48"/>
                    <a:pt x="41" y="48"/>
                  </a:cubicBezTo>
                  <a:cubicBezTo>
                    <a:pt x="41" y="48"/>
                    <a:pt x="41" y="48"/>
                    <a:pt x="41" y="48"/>
                  </a:cubicBezTo>
                  <a:cubicBezTo>
                    <a:pt x="41" y="48"/>
                    <a:pt x="41" y="48"/>
                    <a:pt x="41" y="48"/>
                  </a:cubicBezTo>
                  <a:cubicBezTo>
                    <a:pt x="41" y="48"/>
                    <a:pt x="41" y="48"/>
                    <a:pt x="41" y="48"/>
                  </a:cubicBezTo>
                  <a:cubicBezTo>
                    <a:pt x="42" y="48"/>
                    <a:pt x="42" y="47"/>
                    <a:pt x="43" y="47"/>
                  </a:cubicBezTo>
                  <a:cubicBezTo>
                    <a:pt x="42" y="46"/>
                    <a:pt x="42" y="46"/>
                    <a:pt x="42" y="46"/>
                  </a:cubicBezTo>
                  <a:cubicBezTo>
                    <a:pt x="41" y="46"/>
                    <a:pt x="41" y="47"/>
                    <a:pt x="40" y="47"/>
                  </a:cubicBezTo>
                  <a:cubicBezTo>
                    <a:pt x="40" y="47"/>
                    <a:pt x="40" y="47"/>
                    <a:pt x="39" y="47"/>
                  </a:cubicBezTo>
                  <a:cubicBezTo>
                    <a:pt x="39" y="47"/>
                    <a:pt x="38" y="47"/>
                    <a:pt x="37" y="47"/>
                  </a:cubicBezTo>
                  <a:cubicBezTo>
                    <a:pt x="36" y="47"/>
                    <a:pt x="36" y="47"/>
                    <a:pt x="36" y="47"/>
                  </a:cubicBezTo>
                  <a:cubicBezTo>
                    <a:pt x="37" y="48"/>
                    <a:pt x="37" y="48"/>
                    <a:pt x="37" y="48"/>
                  </a:cubicBezTo>
                  <a:cubicBezTo>
                    <a:pt x="37" y="48"/>
                    <a:pt x="37" y="48"/>
                    <a:pt x="37" y="48"/>
                  </a:cubicBezTo>
                  <a:cubicBezTo>
                    <a:pt x="37" y="49"/>
                    <a:pt x="37" y="49"/>
                    <a:pt x="36" y="49"/>
                  </a:cubicBezTo>
                  <a:cubicBezTo>
                    <a:pt x="36" y="49"/>
                    <a:pt x="35" y="50"/>
                    <a:pt x="35" y="50"/>
                  </a:cubicBezTo>
                  <a:cubicBezTo>
                    <a:pt x="35" y="51"/>
                    <a:pt x="35" y="51"/>
                    <a:pt x="35" y="51"/>
                  </a:cubicBezTo>
                  <a:cubicBezTo>
                    <a:pt x="36" y="51"/>
                    <a:pt x="36" y="51"/>
                    <a:pt x="36" y="51"/>
                  </a:cubicBezTo>
                  <a:cubicBezTo>
                    <a:pt x="36" y="50"/>
                    <a:pt x="36" y="50"/>
                    <a:pt x="35" y="49"/>
                  </a:cubicBezTo>
                  <a:cubicBezTo>
                    <a:pt x="35" y="49"/>
                    <a:pt x="35" y="49"/>
                    <a:pt x="35" y="49"/>
                  </a:cubicBezTo>
                  <a:cubicBezTo>
                    <a:pt x="34" y="49"/>
                    <a:pt x="33" y="49"/>
                    <a:pt x="33" y="49"/>
                  </a:cubicBezTo>
                  <a:cubicBezTo>
                    <a:pt x="33" y="50"/>
                    <a:pt x="33" y="50"/>
                    <a:pt x="33" y="50"/>
                  </a:cubicBezTo>
                  <a:cubicBezTo>
                    <a:pt x="33" y="50"/>
                    <a:pt x="33" y="50"/>
                    <a:pt x="33" y="50"/>
                  </a:cubicBezTo>
                  <a:cubicBezTo>
                    <a:pt x="34" y="49"/>
                    <a:pt x="34" y="49"/>
                    <a:pt x="34" y="49"/>
                  </a:cubicBezTo>
                  <a:cubicBezTo>
                    <a:pt x="35" y="48"/>
                    <a:pt x="35" y="48"/>
                    <a:pt x="35" y="48"/>
                  </a:cubicBezTo>
                  <a:cubicBezTo>
                    <a:pt x="34" y="48"/>
                    <a:pt x="34" y="48"/>
                    <a:pt x="34" y="48"/>
                  </a:cubicBezTo>
                  <a:cubicBezTo>
                    <a:pt x="32" y="48"/>
                    <a:pt x="31" y="49"/>
                    <a:pt x="30" y="49"/>
                  </a:cubicBezTo>
                  <a:cubicBezTo>
                    <a:pt x="31" y="50"/>
                    <a:pt x="31" y="50"/>
                    <a:pt x="31" y="50"/>
                  </a:cubicBezTo>
                  <a:cubicBezTo>
                    <a:pt x="31" y="50"/>
                    <a:pt x="31" y="50"/>
                    <a:pt x="31" y="50"/>
                  </a:cubicBezTo>
                  <a:cubicBezTo>
                    <a:pt x="32" y="49"/>
                    <a:pt x="34" y="49"/>
                    <a:pt x="35" y="48"/>
                  </a:cubicBezTo>
                  <a:cubicBezTo>
                    <a:pt x="35" y="48"/>
                    <a:pt x="35" y="48"/>
                    <a:pt x="35" y="48"/>
                  </a:cubicBezTo>
                  <a:cubicBezTo>
                    <a:pt x="34" y="47"/>
                    <a:pt x="34" y="47"/>
                    <a:pt x="34" y="47"/>
                  </a:cubicBezTo>
                  <a:cubicBezTo>
                    <a:pt x="34" y="47"/>
                    <a:pt x="34" y="47"/>
                    <a:pt x="34" y="47"/>
                  </a:cubicBezTo>
                  <a:cubicBezTo>
                    <a:pt x="34" y="47"/>
                    <a:pt x="34" y="47"/>
                    <a:pt x="34" y="47"/>
                  </a:cubicBezTo>
                  <a:cubicBezTo>
                    <a:pt x="34" y="47"/>
                    <a:pt x="34" y="47"/>
                    <a:pt x="34" y="47"/>
                  </a:cubicBezTo>
                  <a:cubicBezTo>
                    <a:pt x="34" y="47"/>
                    <a:pt x="34" y="47"/>
                    <a:pt x="34" y="47"/>
                  </a:cubicBezTo>
                  <a:cubicBezTo>
                    <a:pt x="34" y="47"/>
                    <a:pt x="34" y="47"/>
                    <a:pt x="34" y="47"/>
                  </a:cubicBezTo>
                  <a:cubicBezTo>
                    <a:pt x="34" y="47"/>
                    <a:pt x="34" y="47"/>
                    <a:pt x="34" y="47"/>
                  </a:cubicBezTo>
                  <a:cubicBezTo>
                    <a:pt x="34" y="47"/>
                    <a:pt x="34" y="47"/>
                    <a:pt x="34" y="47"/>
                  </a:cubicBezTo>
                  <a:cubicBezTo>
                    <a:pt x="34" y="48"/>
                    <a:pt x="34" y="48"/>
                    <a:pt x="34" y="48"/>
                  </a:cubicBezTo>
                  <a:cubicBezTo>
                    <a:pt x="34" y="47"/>
                    <a:pt x="34" y="47"/>
                    <a:pt x="34" y="47"/>
                  </a:cubicBezTo>
                  <a:cubicBezTo>
                    <a:pt x="34" y="47"/>
                    <a:pt x="34" y="47"/>
                    <a:pt x="34" y="47"/>
                  </a:cubicBezTo>
                  <a:cubicBezTo>
                    <a:pt x="34" y="48"/>
                    <a:pt x="34" y="48"/>
                    <a:pt x="34" y="48"/>
                  </a:cubicBezTo>
                  <a:cubicBezTo>
                    <a:pt x="34" y="47"/>
                    <a:pt x="34" y="47"/>
                    <a:pt x="34" y="47"/>
                  </a:cubicBezTo>
                  <a:cubicBezTo>
                    <a:pt x="34" y="48"/>
                    <a:pt x="34" y="48"/>
                    <a:pt x="34" y="48"/>
                  </a:cubicBezTo>
                  <a:cubicBezTo>
                    <a:pt x="34" y="48"/>
                    <a:pt x="34" y="48"/>
                    <a:pt x="34" y="48"/>
                  </a:cubicBezTo>
                  <a:cubicBezTo>
                    <a:pt x="34" y="47"/>
                    <a:pt x="34" y="47"/>
                    <a:pt x="34" y="47"/>
                  </a:cubicBezTo>
                  <a:cubicBezTo>
                    <a:pt x="34" y="48"/>
                    <a:pt x="34" y="48"/>
                    <a:pt x="34" y="48"/>
                  </a:cubicBezTo>
                  <a:cubicBezTo>
                    <a:pt x="34" y="48"/>
                    <a:pt x="34" y="48"/>
                    <a:pt x="34" y="48"/>
                  </a:cubicBezTo>
                  <a:cubicBezTo>
                    <a:pt x="34" y="48"/>
                    <a:pt x="35" y="47"/>
                    <a:pt x="35" y="46"/>
                  </a:cubicBezTo>
                  <a:cubicBezTo>
                    <a:pt x="35" y="46"/>
                    <a:pt x="35" y="45"/>
                    <a:pt x="36" y="45"/>
                  </a:cubicBezTo>
                  <a:cubicBezTo>
                    <a:pt x="34" y="45"/>
                    <a:pt x="34" y="45"/>
                    <a:pt x="34" y="45"/>
                  </a:cubicBezTo>
                  <a:cubicBezTo>
                    <a:pt x="34" y="45"/>
                    <a:pt x="34" y="45"/>
                    <a:pt x="33" y="45"/>
                  </a:cubicBezTo>
                  <a:cubicBezTo>
                    <a:pt x="33" y="46"/>
                    <a:pt x="32" y="46"/>
                    <a:pt x="32" y="46"/>
                  </a:cubicBezTo>
                  <a:cubicBezTo>
                    <a:pt x="32" y="47"/>
                    <a:pt x="32" y="47"/>
                    <a:pt x="32" y="47"/>
                  </a:cubicBezTo>
                  <a:cubicBezTo>
                    <a:pt x="33" y="47"/>
                    <a:pt x="33" y="47"/>
                    <a:pt x="33" y="47"/>
                  </a:cubicBezTo>
                  <a:cubicBezTo>
                    <a:pt x="32" y="46"/>
                    <a:pt x="32" y="46"/>
                    <a:pt x="32" y="46"/>
                  </a:cubicBezTo>
                  <a:cubicBezTo>
                    <a:pt x="32" y="45"/>
                    <a:pt x="32" y="45"/>
                    <a:pt x="32" y="45"/>
                  </a:cubicBezTo>
                  <a:cubicBezTo>
                    <a:pt x="31" y="46"/>
                    <a:pt x="31" y="46"/>
                    <a:pt x="31" y="46"/>
                  </a:cubicBezTo>
                  <a:cubicBezTo>
                    <a:pt x="31" y="46"/>
                    <a:pt x="30" y="46"/>
                    <a:pt x="30" y="47"/>
                  </a:cubicBezTo>
                  <a:cubicBezTo>
                    <a:pt x="29" y="47"/>
                    <a:pt x="29" y="47"/>
                    <a:pt x="29" y="47"/>
                  </a:cubicBezTo>
                  <a:cubicBezTo>
                    <a:pt x="29" y="47"/>
                    <a:pt x="29" y="47"/>
                    <a:pt x="29" y="47"/>
                  </a:cubicBezTo>
                  <a:cubicBezTo>
                    <a:pt x="29" y="47"/>
                    <a:pt x="29" y="47"/>
                    <a:pt x="29" y="47"/>
                  </a:cubicBezTo>
                  <a:cubicBezTo>
                    <a:pt x="29" y="48"/>
                    <a:pt x="29" y="48"/>
                    <a:pt x="29" y="48"/>
                  </a:cubicBezTo>
                  <a:cubicBezTo>
                    <a:pt x="29" y="47"/>
                    <a:pt x="29" y="47"/>
                    <a:pt x="29" y="47"/>
                  </a:cubicBezTo>
                  <a:cubicBezTo>
                    <a:pt x="29" y="47"/>
                    <a:pt x="29" y="47"/>
                    <a:pt x="29" y="47"/>
                  </a:cubicBezTo>
                  <a:cubicBezTo>
                    <a:pt x="29" y="48"/>
                    <a:pt x="29" y="48"/>
                    <a:pt x="29" y="48"/>
                  </a:cubicBezTo>
                  <a:cubicBezTo>
                    <a:pt x="29" y="47"/>
                    <a:pt x="29" y="47"/>
                    <a:pt x="29" y="47"/>
                  </a:cubicBezTo>
                  <a:cubicBezTo>
                    <a:pt x="29" y="48"/>
                    <a:pt x="29" y="48"/>
                    <a:pt x="29" y="48"/>
                  </a:cubicBezTo>
                  <a:cubicBezTo>
                    <a:pt x="30" y="47"/>
                    <a:pt x="30" y="47"/>
                    <a:pt x="30" y="47"/>
                  </a:cubicBezTo>
                  <a:cubicBezTo>
                    <a:pt x="29" y="47"/>
                    <a:pt x="29" y="47"/>
                    <a:pt x="29" y="47"/>
                  </a:cubicBezTo>
                  <a:cubicBezTo>
                    <a:pt x="29" y="48"/>
                    <a:pt x="29" y="48"/>
                    <a:pt x="29" y="48"/>
                  </a:cubicBezTo>
                  <a:cubicBezTo>
                    <a:pt x="30" y="47"/>
                    <a:pt x="30" y="47"/>
                    <a:pt x="30" y="47"/>
                  </a:cubicBezTo>
                  <a:cubicBezTo>
                    <a:pt x="29" y="48"/>
                    <a:pt x="29" y="48"/>
                    <a:pt x="29" y="48"/>
                  </a:cubicBezTo>
                  <a:cubicBezTo>
                    <a:pt x="30" y="48"/>
                    <a:pt x="30" y="48"/>
                    <a:pt x="30" y="48"/>
                  </a:cubicBezTo>
                  <a:cubicBezTo>
                    <a:pt x="30" y="47"/>
                    <a:pt x="30" y="47"/>
                    <a:pt x="30" y="47"/>
                  </a:cubicBezTo>
                  <a:cubicBezTo>
                    <a:pt x="29" y="48"/>
                    <a:pt x="29" y="48"/>
                    <a:pt x="29" y="48"/>
                  </a:cubicBezTo>
                  <a:cubicBezTo>
                    <a:pt x="30" y="48"/>
                    <a:pt x="30" y="48"/>
                    <a:pt x="30" y="48"/>
                  </a:cubicBezTo>
                  <a:cubicBezTo>
                    <a:pt x="30" y="48"/>
                    <a:pt x="30" y="48"/>
                    <a:pt x="30" y="48"/>
                  </a:cubicBezTo>
                  <a:cubicBezTo>
                    <a:pt x="30" y="48"/>
                    <a:pt x="30" y="48"/>
                    <a:pt x="30" y="48"/>
                  </a:cubicBezTo>
                  <a:cubicBezTo>
                    <a:pt x="30" y="48"/>
                    <a:pt x="30" y="48"/>
                    <a:pt x="30" y="48"/>
                  </a:cubicBezTo>
                  <a:cubicBezTo>
                    <a:pt x="30" y="48"/>
                    <a:pt x="30" y="48"/>
                    <a:pt x="30" y="48"/>
                  </a:cubicBezTo>
                  <a:cubicBezTo>
                    <a:pt x="30" y="48"/>
                    <a:pt x="30" y="48"/>
                    <a:pt x="30" y="48"/>
                  </a:cubicBezTo>
                  <a:cubicBezTo>
                    <a:pt x="30" y="47"/>
                    <a:pt x="30" y="47"/>
                    <a:pt x="30" y="47"/>
                  </a:cubicBezTo>
                  <a:cubicBezTo>
                    <a:pt x="30" y="47"/>
                    <a:pt x="30" y="47"/>
                    <a:pt x="30" y="47"/>
                  </a:cubicBezTo>
                  <a:cubicBezTo>
                    <a:pt x="29" y="47"/>
                    <a:pt x="29" y="47"/>
                    <a:pt x="29" y="47"/>
                  </a:cubicBezTo>
                  <a:cubicBezTo>
                    <a:pt x="29" y="47"/>
                    <a:pt x="29" y="47"/>
                    <a:pt x="29" y="47"/>
                  </a:cubicBezTo>
                  <a:cubicBezTo>
                    <a:pt x="28" y="48"/>
                    <a:pt x="27" y="48"/>
                    <a:pt x="27" y="48"/>
                  </a:cubicBezTo>
                  <a:cubicBezTo>
                    <a:pt x="26" y="48"/>
                    <a:pt x="25" y="48"/>
                    <a:pt x="25" y="48"/>
                  </a:cubicBezTo>
                  <a:cubicBezTo>
                    <a:pt x="24" y="48"/>
                    <a:pt x="24" y="48"/>
                    <a:pt x="24" y="48"/>
                  </a:cubicBezTo>
                  <a:cubicBezTo>
                    <a:pt x="23" y="48"/>
                    <a:pt x="23" y="48"/>
                    <a:pt x="22" y="48"/>
                  </a:cubicBezTo>
                  <a:cubicBezTo>
                    <a:pt x="21" y="48"/>
                    <a:pt x="21" y="48"/>
                    <a:pt x="21"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1" y="47"/>
                    <a:pt x="21" y="47"/>
                    <a:pt x="21" y="47"/>
                  </a:cubicBezTo>
                  <a:cubicBezTo>
                    <a:pt x="20" y="47"/>
                    <a:pt x="20" y="47"/>
                    <a:pt x="20" y="47"/>
                  </a:cubicBezTo>
                  <a:cubicBezTo>
                    <a:pt x="19" y="47"/>
                    <a:pt x="18" y="47"/>
                    <a:pt x="17" y="47"/>
                  </a:cubicBezTo>
                  <a:cubicBezTo>
                    <a:pt x="16" y="47"/>
                    <a:pt x="16" y="47"/>
                    <a:pt x="15" y="47"/>
                  </a:cubicBezTo>
                  <a:cubicBezTo>
                    <a:pt x="15" y="47"/>
                    <a:pt x="14" y="47"/>
                    <a:pt x="14" y="47"/>
                  </a:cubicBezTo>
                  <a:cubicBezTo>
                    <a:pt x="13" y="47"/>
                    <a:pt x="12" y="47"/>
                    <a:pt x="12" y="47"/>
                  </a:cubicBezTo>
                  <a:cubicBezTo>
                    <a:pt x="11" y="47"/>
                    <a:pt x="11" y="47"/>
                    <a:pt x="11" y="47"/>
                  </a:cubicBezTo>
                  <a:cubicBezTo>
                    <a:pt x="11" y="47"/>
                    <a:pt x="11" y="47"/>
                    <a:pt x="11" y="47"/>
                  </a:cubicBezTo>
                  <a:cubicBezTo>
                    <a:pt x="11" y="47"/>
                    <a:pt x="11" y="47"/>
                    <a:pt x="11" y="47"/>
                  </a:cubicBezTo>
                  <a:cubicBezTo>
                    <a:pt x="11" y="47"/>
                    <a:pt x="11" y="47"/>
                    <a:pt x="11" y="47"/>
                  </a:cubicBezTo>
                  <a:cubicBezTo>
                    <a:pt x="11" y="47"/>
                    <a:pt x="11" y="47"/>
                    <a:pt x="11" y="47"/>
                  </a:cubicBezTo>
                  <a:cubicBezTo>
                    <a:pt x="11" y="47"/>
                    <a:pt x="11" y="47"/>
                    <a:pt x="11" y="47"/>
                  </a:cubicBezTo>
                  <a:cubicBezTo>
                    <a:pt x="11" y="47"/>
                    <a:pt x="11" y="47"/>
                    <a:pt x="11" y="47"/>
                  </a:cubicBezTo>
                  <a:cubicBezTo>
                    <a:pt x="11" y="47"/>
                    <a:pt x="11" y="47"/>
                    <a:pt x="11" y="47"/>
                  </a:cubicBezTo>
                  <a:cubicBezTo>
                    <a:pt x="11" y="47"/>
                    <a:pt x="11" y="47"/>
                    <a:pt x="11" y="47"/>
                  </a:cubicBezTo>
                  <a:cubicBezTo>
                    <a:pt x="11" y="47"/>
                    <a:pt x="11" y="47"/>
                    <a:pt x="11" y="47"/>
                  </a:cubicBezTo>
                  <a:cubicBezTo>
                    <a:pt x="11" y="47"/>
                    <a:pt x="11" y="47"/>
                    <a:pt x="11" y="47"/>
                  </a:cubicBezTo>
                  <a:cubicBezTo>
                    <a:pt x="11" y="47"/>
                    <a:pt x="11" y="47"/>
                    <a:pt x="11" y="47"/>
                  </a:cubicBezTo>
                  <a:cubicBezTo>
                    <a:pt x="11" y="47"/>
                    <a:pt x="11" y="47"/>
                    <a:pt x="11" y="47"/>
                  </a:cubicBezTo>
                  <a:cubicBezTo>
                    <a:pt x="11" y="47"/>
                    <a:pt x="11" y="47"/>
                    <a:pt x="11" y="47"/>
                  </a:cubicBezTo>
                  <a:cubicBezTo>
                    <a:pt x="11" y="47"/>
                    <a:pt x="11" y="47"/>
                    <a:pt x="11" y="47"/>
                  </a:cubicBezTo>
                  <a:cubicBezTo>
                    <a:pt x="11" y="47"/>
                    <a:pt x="11" y="47"/>
                    <a:pt x="11" y="47"/>
                  </a:cubicBezTo>
                  <a:cubicBezTo>
                    <a:pt x="11" y="47"/>
                    <a:pt x="11" y="47"/>
                    <a:pt x="11" y="47"/>
                  </a:cubicBezTo>
                  <a:cubicBezTo>
                    <a:pt x="11" y="47"/>
                    <a:pt x="11" y="47"/>
                    <a:pt x="11" y="47"/>
                  </a:cubicBezTo>
                  <a:cubicBezTo>
                    <a:pt x="11" y="47"/>
                    <a:pt x="11" y="47"/>
                    <a:pt x="11" y="47"/>
                  </a:cubicBezTo>
                  <a:cubicBezTo>
                    <a:pt x="11" y="46"/>
                    <a:pt x="11" y="46"/>
                    <a:pt x="11" y="46"/>
                  </a:cubicBezTo>
                  <a:cubicBezTo>
                    <a:pt x="10" y="46"/>
                    <a:pt x="9" y="47"/>
                    <a:pt x="9" y="47"/>
                  </a:cubicBezTo>
                  <a:cubicBezTo>
                    <a:pt x="10" y="48"/>
                    <a:pt x="10" y="48"/>
                    <a:pt x="10" y="48"/>
                  </a:cubicBezTo>
                  <a:cubicBezTo>
                    <a:pt x="10" y="48"/>
                    <a:pt x="11" y="47"/>
                    <a:pt x="11" y="47"/>
                  </a:cubicBezTo>
                  <a:cubicBezTo>
                    <a:pt x="11" y="47"/>
                    <a:pt x="11" y="47"/>
                    <a:pt x="11" y="47"/>
                  </a:cubicBezTo>
                  <a:cubicBezTo>
                    <a:pt x="11" y="46"/>
                    <a:pt x="11" y="46"/>
                    <a:pt x="11" y="46"/>
                  </a:cubicBezTo>
                  <a:cubicBezTo>
                    <a:pt x="10" y="47"/>
                    <a:pt x="10" y="47"/>
                    <a:pt x="10" y="47"/>
                  </a:cubicBezTo>
                  <a:cubicBezTo>
                    <a:pt x="10" y="48"/>
                    <a:pt x="10" y="48"/>
                    <a:pt x="10" y="48"/>
                  </a:cubicBezTo>
                  <a:cubicBezTo>
                    <a:pt x="11" y="48"/>
                    <a:pt x="11" y="48"/>
                    <a:pt x="12" y="48"/>
                  </a:cubicBezTo>
                  <a:cubicBezTo>
                    <a:pt x="12" y="48"/>
                    <a:pt x="13" y="48"/>
                    <a:pt x="14" y="48"/>
                  </a:cubicBezTo>
                  <a:cubicBezTo>
                    <a:pt x="14" y="48"/>
                    <a:pt x="14" y="48"/>
                    <a:pt x="15" y="48"/>
                  </a:cubicBezTo>
                  <a:cubicBezTo>
                    <a:pt x="15" y="49"/>
                    <a:pt x="16" y="49"/>
                    <a:pt x="17" y="49"/>
                  </a:cubicBezTo>
                  <a:cubicBezTo>
                    <a:pt x="18" y="49"/>
                    <a:pt x="19" y="48"/>
                    <a:pt x="20" y="48"/>
                  </a:cubicBezTo>
                  <a:cubicBezTo>
                    <a:pt x="20" y="48"/>
                    <a:pt x="20" y="48"/>
                    <a:pt x="20" y="48"/>
                  </a:cubicBezTo>
                  <a:cubicBezTo>
                    <a:pt x="19" y="47"/>
                    <a:pt x="19" y="47"/>
                    <a:pt x="19" y="47"/>
                  </a:cubicBezTo>
                  <a:cubicBezTo>
                    <a:pt x="19" y="48"/>
                    <a:pt x="19" y="48"/>
                    <a:pt x="19" y="48"/>
                  </a:cubicBezTo>
                  <a:cubicBezTo>
                    <a:pt x="20" y="49"/>
                    <a:pt x="20" y="49"/>
                    <a:pt x="20" y="49"/>
                  </a:cubicBezTo>
                  <a:cubicBezTo>
                    <a:pt x="20" y="49"/>
                    <a:pt x="20" y="49"/>
                    <a:pt x="20" y="49"/>
                  </a:cubicBezTo>
                  <a:cubicBezTo>
                    <a:pt x="21" y="49"/>
                    <a:pt x="21" y="49"/>
                    <a:pt x="21" y="49"/>
                  </a:cubicBezTo>
                  <a:cubicBezTo>
                    <a:pt x="22" y="49"/>
                    <a:pt x="22" y="49"/>
                    <a:pt x="22" y="49"/>
                  </a:cubicBezTo>
                  <a:cubicBezTo>
                    <a:pt x="22" y="49"/>
                    <a:pt x="23" y="50"/>
                    <a:pt x="24" y="50"/>
                  </a:cubicBezTo>
                  <a:cubicBezTo>
                    <a:pt x="24" y="50"/>
                    <a:pt x="25" y="49"/>
                    <a:pt x="25" y="49"/>
                  </a:cubicBezTo>
                  <a:cubicBezTo>
                    <a:pt x="26" y="49"/>
                    <a:pt x="27" y="49"/>
                    <a:pt x="28" y="49"/>
                  </a:cubicBezTo>
                  <a:cubicBezTo>
                    <a:pt x="28" y="49"/>
                    <a:pt x="29" y="49"/>
                    <a:pt x="29" y="48"/>
                  </a:cubicBezTo>
                  <a:cubicBezTo>
                    <a:pt x="30" y="48"/>
                    <a:pt x="30" y="48"/>
                    <a:pt x="30" y="47"/>
                  </a:cubicBezTo>
                  <a:cubicBezTo>
                    <a:pt x="29" y="47"/>
                    <a:pt x="29" y="47"/>
                    <a:pt x="29" y="47"/>
                  </a:cubicBezTo>
                  <a:cubicBezTo>
                    <a:pt x="29" y="47"/>
                    <a:pt x="29" y="47"/>
                    <a:pt x="29" y="48"/>
                  </a:cubicBezTo>
                  <a:cubicBezTo>
                    <a:pt x="29" y="48"/>
                    <a:pt x="29" y="48"/>
                    <a:pt x="29" y="48"/>
                  </a:cubicBezTo>
                  <a:cubicBezTo>
                    <a:pt x="29" y="48"/>
                    <a:pt x="29" y="48"/>
                    <a:pt x="29" y="48"/>
                  </a:cubicBezTo>
                  <a:cubicBezTo>
                    <a:pt x="30" y="48"/>
                    <a:pt x="30" y="48"/>
                    <a:pt x="30" y="48"/>
                  </a:cubicBezTo>
                  <a:cubicBezTo>
                    <a:pt x="31" y="48"/>
                    <a:pt x="32" y="47"/>
                    <a:pt x="32" y="46"/>
                  </a:cubicBezTo>
                  <a:cubicBezTo>
                    <a:pt x="32" y="46"/>
                    <a:pt x="32" y="46"/>
                    <a:pt x="32" y="46"/>
                  </a:cubicBezTo>
                  <a:cubicBezTo>
                    <a:pt x="31" y="46"/>
                    <a:pt x="31" y="46"/>
                    <a:pt x="31" y="46"/>
                  </a:cubicBezTo>
                  <a:cubicBezTo>
                    <a:pt x="31" y="47"/>
                    <a:pt x="31" y="47"/>
                    <a:pt x="31" y="47"/>
                  </a:cubicBezTo>
                  <a:cubicBezTo>
                    <a:pt x="32" y="48"/>
                    <a:pt x="32" y="48"/>
                    <a:pt x="32" y="48"/>
                  </a:cubicBezTo>
                  <a:cubicBezTo>
                    <a:pt x="32" y="47"/>
                    <a:pt x="32" y="47"/>
                    <a:pt x="32" y="47"/>
                  </a:cubicBezTo>
                  <a:cubicBezTo>
                    <a:pt x="33" y="47"/>
                    <a:pt x="33" y="47"/>
                    <a:pt x="34" y="47"/>
                  </a:cubicBezTo>
                  <a:cubicBezTo>
                    <a:pt x="34" y="46"/>
                    <a:pt x="35" y="46"/>
                    <a:pt x="36" y="45"/>
                  </a:cubicBezTo>
                  <a:cubicBezTo>
                    <a:pt x="35" y="45"/>
                    <a:pt x="35" y="45"/>
                    <a:pt x="35" y="45"/>
                  </a:cubicBezTo>
                  <a:cubicBezTo>
                    <a:pt x="34" y="45"/>
                    <a:pt x="34" y="45"/>
                    <a:pt x="34" y="45"/>
                  </a:cubicBezTo>
                  <a:cubicBezTo>
                    <a:pt x="34" y="45"/>
                    <a:pt x="34" y="45"/>
                    <a:pt x="34" y="46"/>
                  </a:cubicBezTo>
                  <a:cubicBezTo>
                    <a:pt x="34" y="46"/>
                    <a:pt x="33" y="47"/>
                    <a:pt x="33" y="48"/>
                  </a:cubicBezTo>
                  <a:cubicBezTo>
                    <a:pt x="33" y="48"/>
                    <a:pt x="33" y="48"/>
                    <a:pt x="33" y="48"/>
                  </a:cubicBezTo>
                  <a:cubicBezTo>
                    <a:pt x="34" y="49"/>
                    <a:pt x="34" y="49"/>
                    <a:pt x="34" y="49"/>
                  </a:cubicBezTo>
                  <a:cubicBezTo>
                    <a:pt x="34" y="49"/>
                    <a:pt x="35" y="48"/>
                    <a:pt x="35" y="48"/>
                  </a:cubicBezTo>
                  <a:cubicBezTo>
                    <a:pt x="35" y="47"/>
                    <a:pt x="35" y="47"/>
                    <a:pt x="35" y="47"/>
                  </a:cubicBezTo>
                  <a:cubicBezTo>
                    <a:pt x="33" y="48"/>
                    <a:pt x="31" y="48"/>
                    <a:pt x="30" y="49"/>
                  </a:cubicBezTo>
                  <a:cubicBezTo>
                    <a:pt x="29" y="51"/>
                    <a:pt x="29" y="51"/>
                    <a:pt x="29" y="51"/>
                  </a:cubicBezTo>
                  <a:cubicBezTo>
                    <a:pt x="31" y="50"/>
                    <a:pt x="31" y="50"/>
                    <a:pt x="31" y="50"/>
                  </a:cubicBezTo>
                  <a:cubicBezTo>
                    <a:pt x="32" y="50"/>
                    <a:pt x="33" y="49"/>
                    <a:pt x="34" y="49"/>
                  </a:cubicBezTo>
                  <a:cubicBezTo>
                    <a:pt x="34" y="49"/>
                    <a:pt x="34" y="49"/>
                    <a:pt x="34" y="49"/>
                  </a:cubicBezTo>
                  <a:cubicBezTo>
                    <a:pt x="33" y="48"/>
                    <a:pt x="33" y="48"/>
                    <a:pt x="33" y="48"/>
                  </a:cubicBezTo>
                  <a:cubicBezTo>
                    <a:pt x="32" y="49"/>
                    <a:pt x="32" y="49"/>
                    <a:pt x="32" y="49"/>
                  </a:cubicBezTo>
                  <a:cubicBezTo>
                    <a:pt x="32" y="50"/>
                    <a:pt x="32" y="50"/>
                    <a:pt x="32" y="50"/>
                  </a:cubicBezTo>
                  <a:cubicBezTo>
                    <a:pt x="33" y="50"/>
                    <a:pt x="33" y="50"/>
                    <a:pt x="33" y="50"/>
                  </a:cubicBezTo>
                  <a:cubicBezTo>
                    <a:pt x="34" y="50"/>
                    <a:pt x="34" y="50"/>
                    <a:pt x="35" y="50"/>
                  </a:cubicBezTo>
                  <a:cubicBezTo>
                    <a:pt x="35" y="50"/>
                    <a:pt x="35" y="50"/>
                    <a:pt x="35" y="50"/>
                  </a:cubicBezTo>
                  <a:cubicBezTo>
                    <a:pt x="34" y="50"/>
                    <a:pt x="34" y="50"/>
                    <a:pt x="34" y="50"/>
                  </a:cubicBezTo>
                  <a:cubicBezTo>
                    <a:pt x="35" y="50"/>
                    <a:pt x="35" y="50"/>
                    <a:pt x="35" y="50"/>
                  </a:cubicBezTo>
                  <a:cubicBezTo>
                    <a:pt x="35" y="50"/>
                    <a:pt x="35" y="50"/>
                    <a:pt x="35" y="50"/>
                  </a:cubicBezTo>
                  <a:cubicBezTo>
                    <a:pt x="34" y="50"/>
                    <a:pt x="34" y="50"/>
                    <a:pt x="34" y="50"/>
                  </a:cubicBezTo>
                  <a:cubicBezTo>
                    <a:pt x="35" y="50"/>
                    <a:pt x="35" y="50"/>
                    <a:pt x="35" y="50"/>
                  </a:cubicBezTo>
                  <a:cubicBezTo>
                    <a:pt x="34" y="50"/>
                    <a:pt x="34" y="50"/>
                    <a:pt x="34" y="50"/>
                  </a:cubicBezTo>
                  <a:cubicBezTo>
                    <a:pt x="34" y="50"/>
                    <a:pt x="34" y="50"/>
                    <a:pt x="34" y="50"/>
                  </a:cubicBezTo>
                  <a:cubicBezTo>
                    <a:pt x="35" y="50"/>
                    <a:pt x="35" y="50"/>
                    <a:pt x="35" y="50"/>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51"/>
                    <a:pt x="34" y="51"/>
                    <a:pt x="34" y="51"/>
                  </a:cubicBezTo>
                  <a:cubicBezTo>
                    <a:pt x="34" y="52"/>
                    <a:pt x="34" y="52"/>
                    <a:pt x="34" y="52"/>
                  </a:cubicBezTo>
                  <a:cubicBezTo>
                    <a:pt x="35" y="51"/>
                    <a:pt x="35" y="51"/>
                    <a:pt x="35" y="51"/>
                  </a:cubicBezTo>
                  <a:cubicBezTo>
                    <a:pt x="36" y="51"/>
                    <a:pt x="36" y="50"/>
                    <a:pt x="37" y="50"/>
                  </a:cubicBezTo>
                  <a:cubicBezTo>
                    <a:pt x="37" y="50"/>
                    <a:pt x="38" y="49"/>
                    <a:pt x="38" y="48"/>
                  </a:cubicBezTo>
                  <a:cubicBezTo>
                    <a:pt x="38" y="47"/>
                    <a:pt x="38" y="47"/>
                    <a:pt x="38" y="47"/>
                  </a:cubicBezTo>
                  <a:cubicBezTo>
                    <a:pt x="37" y="48"/>
                    <a:pt x="37" y="48"/>
                    <a:pt x="37" y="48"/>
                  </a:cubicBezTo>
                  <a:cubicBezTo>
                    <a:pt x="37" y="48"/>
                    <a:pt x="37" y="48"/>
                    <a:pt x="37" y="48"/>
                  </a:cubicBezTo>
                  <a:cubicBezTo>
                    <a:pt x="38" y="48"/>
                    <a:pt x="39" y="48"/>
                    <a:pt x="39" y="48"/>
                  </a:cubicBezTo>
                  <a:cubicBezTo>
                    <a:pt x="40" y="48"/>
                    <a:pt x="40" y="48"/>
                    <a:pt x="41" y="48"/>
                  </a:cubicBezTo>
                  <a:cubicBezTo>
                    <a:pt x="41" y="48"/>
                    <a:pt x="42" y="47"/>
                    <a:pt x="43" y="47"/>
                  </a:cubicBezTo>
                  <a:cubicBezTo>
                    <a:pt x="42" y="46"/>
                    <a:pt x="42" y="46"/>
                    <a:pt x="42" y="46"/>
                  </a:cubicBezTo>
                  <a:cubicBezTo>
                    <a:pt x="42" y="46"/>
                    <a:pt x="42" y="46"/>
                    <a:pt x="42" y="46"/>
                  </a:cubicBezTo>
                  <a:cubicBezTo>
                    <a:pt x="41" y="46"/>
                    <a:pt x="41" y="47"/>
                    <a:pt x="40" y="48"/>
                  </a:cubicBezTo>
                  <a:cubicBezTo>
                    <a:pt x="40" y="49"/>
                    <a:pt x="40" y="49"/>
                    <a:pt x="40" y="49"/>
                  </a:cubicBezTo>
                  <a:cubicBezTo>
                    <a:pt x="41" y="49"/>
                    <a:pt x="41" y="49"/>
                    <a:pt x="41" y="49"/>
                  </a:cubicBezTo>
                  <a:cubicBezTo>
                    <a:pt x="41" y="49"/>
                    <a:pt x="41" y="49"/>
                    <a:pt x="41" y="49"/>
                  </a:cubicBezTo>
                  <a:cubicBezTo>
                    <a:pt x="42" y="49"/>
                    <a:pt x="43" y="48"/>
                    <a:pt x="44" y="48"/>
                  </a:cubicBezTo>
                  <a:cubicBezTo>
                    <a:pt x="44" y="48"/>
                    <a:pt x="44" y="48"/>
                    <a:pt x="44" y="48"/>
                  </a:cubicBezTo>
                  <a:cubicBezTo>
                    <a:pt x="44" y="47"/>
                    <a:pt x="44" y="47"/>
                    <a:pt x="44" y="47"/>
                  </a:cubicBezTo>
                  <a:cubicBezTo>
                    <a:pt x="43" y="47"/>
                    <a:pt x="42" y="48"/>
                    <a:pt x="42" y="48"/>
                  </a:cubicBezTo>
                  <a:cubicBezTo>
                    <a:pt x="41" y="49"/>
                    <a:pt x="41" y="49"/>
                    <a:pt x="40" y="49"/>
                  </a:cubicBezTo>
                  <a:cubicBezTo>
                    <a:pt x="40" y="49"/>
                    <a:pt x="39" y="49"/>
                    <a:pt x="38" y="50"/>
                  </a:cubicBezTo>
                  <a:cubicBezTo>
                    <a:pt x="37" y="51"/>
                    <a:pt x="36" y="52"/>
                    <a:pt x="35" y="53"/>
                  </a:cubicBezTo>
                  <a:cubicBezTo>
                    <a:pt x="34" y="53"/>
                    <a:pt x="33" y="53"/>
                    <a:pt x="32" y="53"/>
                  </a:cubicBezTo>
                  <a:cubicBezTo>
                    <a:pt x="31" y="54"/>
                    <a:pt x="30" y="54"/>
                    <a:pt x="30" y="55"/>
                  </a:cubicBezTo>
                  <a:cubicBezTo>
                    <a:pt x="29" y="55"/>
                    <a:pt x="29" y="55"/>
                    <a:pt x="29" y="56"/>
                  </a:cubicBezTo>
                  <a:cubicBezTo>
                    <a:pt x="29" y="56"/>
                    <a:pt x="29" y="57"/>
                    <a:pt x="30" y="57"/>
                  </a:cubicBezTo>
                  <a:cubicBezTo>
                    <a:pt x="30" y="57"/>
                    <a:pt x="31" y="57"/>
                    <a:pt x="32" y="57"/>
                  </a:cubicBezTo>
                  <a:cubicBezTo>
                    <a:pt x="32" y="57"/>
                    <a:pt x="32" y="57"/>
                    <a:pt x="32" y="57"/>
                  </a:cubicBezTo>
                  <a:cubicBezTo>
                    <a:pt x="35" y="57"/>
                    <a:pt x="38" y="56"/>
                    <a:pt x="40" y="54"/>
                  </a:cubicBezTo>
                  <a:cubicBezTo>
                    <a:pt x="41" y="52"/>
                    <a:pt x="42" y="52"/>
                    <a:pt x="43" y="51"/>
                  </a:cubicBezTo>
                  <a:cubicBezTo>
                    <a:pt x="44" y="51"/>
                    <a:pt x="45" y="51"/>
                    <a:pt x="46" y="50"/>
                  </a:cubicBezTo>
                  <a:cubicBezTo>
                    <a:pt x="46" y="49"/>
                    <a:pt x="46" y="49"/>
                    <a:pt x="46" y="49"/>
                  </a:cubicBezTo>
                  <a:cubicBezTo>
                    <a:pt x="46" y="49"/>
                    <a:pt x="46" y="49"/>
                    <a:pt x="46" y="49"/>
                  </a:cubicBezTo>
                  <a:cubicBezTo>
                    <a:pt x="45" y="49"/>
                    <a:pt x="44" y="50"/>
                    <a:pt x="44" y="51"/>
                  </a:cubicBezTo>
                  <a:cubicBezTo>
                    <a:pt x="45" y="52"/>
                    <a:pt x="45" y="52"/>
                    <a:pt x="45" y="52"/>
                  </a:cubicBezTo>
                  <a:cubicBezTo>
                    <a:pt x="47" y="50"/>
                    <a:pt x="48" y="47"/>
                    <a:pt x="50" y="46"/>
                  </a:cubicBezTo>
                  <a:cubicBezTo>
                    <a:pt x="50" y="46"/>
                    <a:pt x="50" y="46"/>
                    <a:pt x="50" y="46"/>
                  </a:cubicBezTo>
                  <a:cubicBezTo>
                    <a:pt x="50" y="46"/>
                    <a:pt x="50" y="46"/>
                    <a:pt x="50" y="46"/>
                  </a:cubicBezTo>
                  <a:cubicBezTo>
                    <a:pt x="50" y="46"/>
                    <a:pt x="50" y="46"/>
                    <a:pt x="50" y="46"/>
                  </a:cubicBezTo>
                  <a:cubicBezTo>
                    <a:pt x="50" y="46"/>
                    <a:pt x="50" y="46"/>
                    <a:pt x="50" y="46"/>
                  </a:cubicBezTo>
                  <a:cubicBezTo>
                    <a:pt x="50" y="46"/>
                    <a:pt x="50" y="46"/>
                    <a:pt x="50" y="46"/>
                  </a:cubicBezTo>
                  <a:cubicBezTo>
                    <a:pt x="50" y="46"/>
                    <a:pt x="50" y="46"/>
                    <a:pt x="50" y="46"/>
                  </a:cubicBezTo>
                  <a:cubicBezTo>
                    <a:pt x="50" y="46"/>
                    <a:pt x="50" y="46"/>
                    <a:pt x="50" y="46"/>
                  </a:cubicBezTo>
                  <a:cubicBezTo>
                    <a:pt x="50" y="46"/>
                    <a:pt x="51" y="46"/>
                    <a:pt x="51" y="47"/>
                  </a:cubicBezTo>
                  <a:cubicBezTo>
                    <a:pt x="51" y="47"/>
                    <a:pt x="51" y="48"/>
                    <a:pt x="51" y="48"/>
                  </a:cubicBezTo>
                  <a:cubicBezTo>
                    <a:pt x="51" y="48"/>
                    <a:pt x="51" y="48"/>
                    <a:pt x="51" y="48"/>
                  </a:cubicBezTo>
                  <a:cubicBezTo>
                    <a:pt x="51" y="50"/>
                    <a:pt x="50" y="51"/>
                    <a:pt x="49" y="52"/>
                  </a:cubicBezTo>
                  <a:cubicBezTo>
                    <a:pt x="47" y="54"/>
                    <a:pt x="46" y="55"/>
                    <a:pt x="45" y="57"/>
                  </a:cubicBezTo>
                  <a:cubicBezTo>
                    <a:pt x="45" y="58"/>
                    <a:pt x="45" y="58"/>
                    <a:pt x="45" y="58"/>
                  </a:cubicBezTo>
                  <a:cubicBezTo>
                    <a:pt x="46" y="58"/>
                    <a:pt x="46" y="58"/>
                    <a:pt x="46" y="58"/>
                  </a:cubicBezTo>
                  <a:cubicBezTo>
                    <a:pt x="47" y="58"/>
                    <a:pt x="47" y="58"/>
                    <a:pt x="47" y="58"/>
                  </a:cubicBezTo>
                  <a:cubicBezTo>
                    <a:pt x="48" y="58"/>
                    <a:pt x="49" y="57"/>
                    <a:pt x="50" y="56"/>
                  </a:cubicBezTo>
                  <a:cubicBezTo>
                    <a:pt x="52" y="55"/>
                    <a:pt x="53" y="54"/>
                    <a:pt x="54" y="54"/>
                  </a:cubicBezTo>
                  <a:cubicBezTo>
                    <a:pt x="53" y="53"/>
                    <a:pt x="53" y="53"/>
                    <a:pt x="53" y="53"/>
                  </a:cubicBezTo>
                  <a:cubicBezTo>
                    <a:pt x="53" y="53"/>
                    <a:pt x="53" y="53"/>
                    <a:pt x="53" y="53"/>
                  </a:cubicBezTo>
                  <a:cubicBezTo>
                    <a:pt x="52" y="54"/>
                    <a:pt x="52" y="54"/>
                    <a:pt x="52" y="54"/>
                  </a:cubicBezTo>
                  <a:cubicBezTo>
                    <a:pt x="52" y="55"/>
                    <a:pt x="52" y="55"/>
                    <a:pt x="52" y="55"/>
                  </a:cubicBezTo>
                  <a:cubicBezTo>
                    <a:pt x="51" y="55"/>
                    <a:pt x="51" y="55"/>
                    <a:pt x="51" y="55"/>
                  </a:cubicBezTo>
                  <a:cubicBezTo>
                    <a:pt x="51" y="56"/>
                    <a:pt x="51" y="56"/>
                    <a:pt x="52" y="56"/>
                  </a:cubicBezTo>
                  <a:cubicBezTo>
                    <a:pt x="52" y="56"/>
                    <a:pt x="52" y="56"/>
                    <a:pt x="53" y="56"/>
                  </a:cubicBezTo>
                  <a:cubicBezTo>
                    <a:pt x="53" y="56"/>
                    <a:pt x="53" y="56"/>
                    <a:pt x="53" y="56"/>
                  </a:cubicBezTo>
                  <a:cubicBezTo>
                    <a:pt x="53" y="55"/>
                    <a:pt x="53" y="55"/>
                    <a:pt x="53" y="55"/>
                  </a:cubicBezTo>
                  <a:cubicBezTo>
                    <a:pt x="52" y="55"/>
                    <a:pt x="52" y="56"/>
                    <a:pt x="51" y="56"/>
                  </a:cubicBezTo>
                  <a:cubicBezTo>
                    <a:pt x="51" y="57"/>
                    <a:pt x="51" y="57"/>
                    <a:pt x="51" y="57"/>
                  </a:cubicBezTo>
                  <a:cubicBezTo>
                    <a:pt x="51" y="57"/>
                    <a:pt x="51" y="57"/>
                    <a:pt x="51" y="57"/>
                  </a:cubicBezTo>
                  <a:cubicBezTo>
                    <a:pt x="51" y="57"/>
                    <a:pt x="51" y="57"/>
                    <a:pt x="51" y="57"/>
                  </a:cubicBezTo>
                  <a:cubicBezTo>
                    <a:pt x="51" y="58"/>
                    <a:pt x="51" y="58"/>
                    <a:pt x="51" y="58"/>
                  </a:cubicBezTo>
                  <a:cubicBezTo>
                    <a:pt x="51" y="58"/>
                    <a:pt x="51" y="58"/>
                    <a:pt x="51" y="58"/>
                  </a:cubicBezTo>
                  <a:cubicBezTo>
                    <a:pt x="52" y="58"/>
                    <a:pt x="52" y="58"/>
                    <a:pt x="52" y="58"/>
                  </a:cubicBezTo>
                  <a:cubicBezTo>
                    <a:pt x="52" y="58"/>
                    <a:pt x="52" y="58"/>
                    <a:pt x="53" y="57"/>
                  </a:cubicBezTo>
                  <a:cubicBezTo>
                    <a:pt x="52" y="56"/>
                    <a:pt x="52" y="56"/>
                    <a:pt x="52" y="56"/>
                  </a:cubicBezTo>
                  <a:cubicBezTo>
                    <a:pt x="51" y="57"/>
                    <a:pt x="50" y="58"/>
                    <a:pt x="50" y="59"/>
                  </a:cubicBezTo>
                  <a:cubicBezTo>
                    <a:pt x="50" y="59"/>
                    <a:pt x="50" y="60"/>
                    <a:pt x="50" y="60"/>
                  </a:cubicBezTo>
                  <a:cubicBezTo>
                    <a:pt x="51" y="61"/>
                    <a:pt x="51" y="61"/>
                    <a:pt x="51" y="61"/>
                  </a:cubicBezTo>
                  <a:cubicBezTo>
                    <a:pt x="51" y="60"/>
                    <a:pt x="51" y="60"/>
                    <a:pt x="51" y="60"/>
                  </a:cubicBezTo>
                  <a:cubicBezTo>
                    <a:pt x="52" y="60"/>
                    <a:pt x="53" y="59"/>
                    <a:pt x="54" y="59"/>
                  </a:cubicBezTo>
                  <a:cubicBezTo>
                    <a:pt x="54" y="60"/>
                    <a:pt x="54" y="60"/>
                    <a:pt x="54" y="60"/>
                  </a:cubicBezTo>
                  <a:cubicBezTo>
                    <a:pt x="55" y="60"/>
                    <a:pt x="55" y="60"/>
                    <a:pt x="55" y="60"/>
                  </a:cubicBezTo>
                  <a:cubicBezTo>
                    <a:pt x="56" y="60"/>
                    <a:pt x="56" y="60"/>
                    <a:pt x="56" y="59"/>
                  </a:cubicBezTo>
                  <a:cubicBezTo>
                    <a:pt x="58" y="59"/>
                    <a:pt x="59" y="57"/>
                    <a:pt x="59" y="56"/>
                  </a:cubicBezTo>
                  <a:cubicBezTo>
                    <a:pt x="60" y="54"/>
                    <a:pt x="62" y="53"/>
                    <a:pt x="63" y="51"/>
                  </a:cubicBezTo>
                  <a:cubicBezTo>
                    <a:pt x="64" y="49"/>
                    <a:pt x="63" y="48"/>
                    <a:pt x="64" y="47"/>
                  </a:cubicBezTo>
                  <a:cubicBezTo>
                    <a:pt x="64" y="46"/>
                    <a:pt x="64" y="46"/>
                    <a:pt x="64" y="46"/>
                  </a:cubicBezTo>
                  <a:cubicBezTo>
                    <a:pt x="63" y="46"/>
                    <a:pt x="63" y="46"/>
                    <a:pt x="63" y="46"/>
                  </a:cubicBezTo>
                  <a:cubicBezTo>
                    <a:pt x="62" y="46"/>
                    <a:pt x="61" y="47"/>
                    <a:pt x="60" y="48"/>
                  </a:cubicBezTo>
                  <a:cubicBezTo>
                    <a:pt x="59" y="49"/>
                    <a:pt x="59" y="49"/>
                    <a:pt x="58" y="49"/>
                  </a:cubicBezTo>
                  <a:cubicBezTo>
                    <a:pt x="58" y="49"/>
                    <a:pt x="58" y="49"/>
                    <a:pt x="58" y="49"/>
                  </a:cubicBezTo>
                  <a:cubicBezTo>
                    <a:pt x="58" y="50"/>
                    <a:pt x="58" y="50"/>
                    <a:pt x="58" y="50"/>
                  </a:cubicBezTo>
                  <a:cubicBezTo>
                    <a:pt x="58" y="50"/>
                    <a:pt x="58" y="50"/>
                    <a:pt x="58" y="50"/>
                  </a:cubicBezTo>
                  <a:cubicBezTo>
                    <a:pt x="58" y="49"/>
                    <a:pt x="58" y="49"/>
                    <a:pt x="58" y="49"/>
                  </a:cubicBezTo>
                  <a:cubicBezTo>
                    <a:pt x="58" y="49"/>
                    <a:pt x="58" y="49"/>
                    <a:pt x="58" y="48"/>
                  </a:cubicBezTo>
                  <a:cubicBezTo>
                    <a:pt x="58" y="48"/>
                    <a:pt x="58" y="48"/>
                    <a:pt x="58" y="48"/>
                  </a:cubicBezTo>
                  <a:cubicBezTo>
                    <a:pt x="58" y="48"/>
                    <a:pt x="59" y="47"/>
                    <a:pt x="60" y="47"/>
                  </a:cubicBezTo>
                  <a:cubicBezTo>
                    <a:pt x="61" y="45"/>
                    <a:pt x="62" y="43"/>
                    <a:pt x="64" y="43"/>
                  </a:cubicBezTo>
                  <a:cubicBezTo>
                    <a:pt x="65" y="42"/>
                    <a:pt x="65" y="42"/>
                    <a:pt x="65" y="42"/>
                  </a:cubicBezTo>
                  <a:cubicBezTo>
                    <a:pt x="64" y="42"/>
                    <a:pt x="64" y="42"/>
                    <a:pt x="64" y="42"/>
                  </a:cubicBezTo>
                  <a:cubicBezTo>
                    <a:pt x="63" y="42"/>
                    <a:pt x="63" y="41"/>
                    <a:pt x="63" y="41"/>
                  </a:cubicBezTo>
                  <a:cubicBezTo>
                    <a:pt x="61" y="41"/>
                    <a:pt x="60" y="42"/>
                    <a:pt x="59" y="43"/>
                  </a:cubicBezTo>
                  <a:cubicBezTo>
                    <a:pt x="58" y="44"/>
                    <a:pt x="57" y="45"/>
                    <a:pt x="56" y="45"/>
                  </a:cubicBezTo>
                  <a:cubicBezTo>
                    <a:pt x="56" y="46"/>
                    <a:pt x="55" y="47"/>
                    <a:pt x="55" y="47"/>
                  </a:cubicBezTo>
                  <a:cubicBezTo>
                    <a:pt x="54" y="48"/>
                    <a:pt x="54" y="48"/>
                    <a:pt x="54" y="48"/>
                  </a:cubicBezTo>
                  <a:cubicBezTo>
                    <a:pt x="54" y="49"/>
                    <a:pt x="54" y="49"/>
                    <a:pt x="54" y="49"/>
                  </a:cubicBezTo>
                  <a:cubicBezTo>
                    <a:pt x="54" y="49"/>
                    <a:pt x="54" y="49"/>
                    <a:pt x="54" y="49"/>
                  </a:cubicBezTo>
                  <a:cubicBezTo>
                    <a:pt x="54" y="49"/>
                    <a:pt x="54" y="49"/>
                    <a:pt x="54" y="49"/>
                  </a:cubicBezTo>
                  <a:cubicBezTo>
                    <a:pt x="54" y="49"/>
                    <a:pt x="54" y="49"/>
                    <a:pt x="54" y="49"/>
                  </a:cubicBezTo>
                  <a:cubicBezTo>
                    <a:pt x="54" y="49"/>
                    <a:pt x="54" y="49"/>
                    <a:pt x="54" y="49"/>
                  </a:cubicBezTo>
                  <a:cubicBezTo>
                    <a:pt x="54" y="49"/>
                    <a:pt x="54" y="49"/>
                    <a:pt x="54" y="49"/>
                  </a:cubicBezTo>
                  <a:cubicBezTo>
                    <a:pt x="54" y="49"/>
                    <a:pt x="54" y="49"/>
                    <a:pt x="54" y="49"/>
                  </a:cubicBezTo>
                  <a:cubicBezTo>
                    <a:pt x="54" y="49"/>
                    <a:pt x="54" y="49"/>
                    <a:pt x="54" y="49"/>
                  </a:cubicBezTo>
                  <a:cubicBezTo>
                    <a:pt x="54" y="49"/>
                    <a:pt x="54" y="49"/>
                    <a:pt x="54" y="49"/>
                  </a:cubicBezTo>
                  <a:cubicBezTo>
                    <a:pt x="54" y="49"/>
                    <a:pt x="54" y="49"/>
                    <a:pt x="54" y="49"/>
                  </a:cubicBezTo>
                  <a:cubicBezTo>
                    <a:pt x="54" y="49"/>
                    <a:pt x="54" y="49"/>
                    <a:pt x="54" y="49"/>
                  </a:cubicBezTo>
                  <a:cubicBezTo>
                    <a:pt x="54" y="49"/>
                    <a:pt x="54" y="49"/>
                    <a:pt x="54" y="49"/>
                  </a:cubicBezTo>
                  <a:cubicBezTo>
                    <a:pt x="54" y="49"/>
                    <a:pt x="54" y="49"/>
                    <a:pt x="54" y="49"/>
                  </a:cubicBezTo>
                  <a:cubicBezTo>
                    <a:pt x="54" y="49"/>
                    <a:pt x="54" y="49"/>
                    <a:pt x="54" y="49"/>
                  </a:cubicBezTo>
                  <a:cubicBezTo>
                    <a:pt x="54" y="49"/>
                    <a:pt x="54" y="49"/>
                    <a:pt x="54" y="49"/>
                  </a:cubicBezTo>
                  <a:cubicBezTo>
                    <a:pt x="54" y="49"/>
                    <a:pt x="54" y="49"/>
                    <a:pt x="54" y="49"/>
                  </a:cubicBezTo>
                  <a:cubicBezTo>
                    <a:pt x="54" y="49"/>
                    <a:pt x="54" y="49"/>
                    <a:pt x="54" y="49"/>
                  </a:cubicBezTo>
                  <a:cubicBezTo>
                    <a:pt x="54" y="49"/>
                    <a:pt x="54" y="49"/>
                    <a:pt x="54" y="49"/>
                  </a:cubicBezTo>
                  <a:cubicBezTo>
                    <a:pt x="54" y="49"/>
                    <a:pt x="54" y="49"/>
                    <a:pt x="54" y="49"/>
                  </a:cubicBezTo>
                  <a:cubicBezTo>
                    <a:pt x="54" y="48"/>
                    <a:pt x="54" y="48"/>
                    <a:pt x="54" y="48"/>
                  </a:cubicBezTo>
                  <a:cubicBezTo>
                    <a:pt x="54" y="48"/>
                    <a:pt x="54" y="48"/>
                    <a:pt x="54" y="48"/>
                  </a:cubicBezTo>
                  <a:cubicBezTo>
                    <a:pt x="56" y="46"/>
                    <a:pt x="56" y="46"/>
                    <a:pt x="56" y="46"/>
                  </a:cubicBezTo>
                  <a:cubicBezTo>
                    <a:pt x="54" y="47"/>
                    <a:pt x="54" y="47"/>
                    <a:pt x="54" y="47"/>
                  </a:cubicBezTo>
                  <a:cubicBezTo>
                    <a:pt x="53" y="47"/>
                    <a:pt x="53" y="47"/>
                    <a:pt x="53" y="47"/>
                  </a:cubicBezTo>
                  <a:cubicBezTo>
                    <a:pt x="53" y="47"/>
                    <a:pt x="53" y="47"/>
                    <a:pt x="53" y="47"/>
                  </a:cubicBezTo>
                  <a:cubicBezTo>
                    <a:pt x="53" y="47"/>
                    <a:pt x="53" y="47"/>
                    <a:pt x="53" y="47"/>
                  </a:cubicBezTo>
                  <a:cubicBezTo>
                    <a:pt x="53" y="47"/>
                    <a:pt x="53" y="47"/>
                    <a:pt x="53" y="47"/>
                  </a:cubicBezTo>
                  <a:cubicBezTo>
                    <a:pt x="53" y="47"/>
                    <a:pt x="53" y="47"/>
                    <a:pt x="53" y="47"/>
                  </a:cubicBezTo>
                  <a:cubicBezTo>
                    <a:pt x="53" y="47"/>
                    <a:pt x="53" y="47"/>
                    <a:pt x="53" y="47"/>
                  </a:cubicBezTo>
                  <a:cubicBezTo>
                    <a:pt x="53" y="47"/>
                    <a:pt x="53" y="47"/>
                    <a:pt x="53" y="47"/>
                  </a:cubicBezTo>
                  <a:cubicBezTo>
                    <a:pt x="53" y="47"/>
                    <a:pt x="53" y="47"/>
                    <a:pt x="53" y="47"/>
                  </a:cubicBezTo>
                  <a:cubicBezTo>
                    <a:pt x="53" y="47"/>
                    <a:pt x="53" y="47"/>
                    <a:pt x="53" y="47"/>
                  </a:cubicBezTo>
                  <a:cubicBezTo>
                    <a:pt x="53" y="46"/>
                    <a:pt x="53" y="46"/>
                    <a:pt x="53" y="45"/>
                  </a:cubicBezTo>
                  <a:cubicBezTo>
                    <a:pt x="53" y="45"/>
                    <a:pt x="53" y="45"/>
                    <a:pt x="53" y="45"/>
                  </a:cubicBezTo>
                  <a:cubicBezTo>
                    <a:pt x="52" y="46"/>
                    <a:pt x="52" y="46"/>
                    <a:pt x="52" y="46"/>
                  </a:cubicBezTo>
                  <a:cubicBezTo>
                    <a:pt x="53" y="46"/>
                    <a:pt x="53" y="46"/>
                    <a:pt x="53" y="46"/>
                  </a:cubicBezTo>
                  <a:cubicBezTo>
                    <a:pt x="54" y="46"/>
                    <a:pt x="54" y="46"/>
                    <a:pt x="55" y="45"/>
                  </a:cubicBezTo>
                  <a:cubicBezTo>
                    <a:pt x="55" y="45"/>
                    <a:pt x="56" y="44"/>
                    <a:pt x="56" y="43"/>
                  </a:cubicBezTo>
                  <a:cubicBezTo>
                    <a:pt x="56" y="42"/>
                    <a:pt x="56" y="42"/>
                    <a:pt x="56" y="42"/>
                  </a:cubicBezTo>
                  <a:cubicBezTo>
                    <a:pt x="55" y="43"/>
                    <a:pt x="55" y="43"/>
                    <a:pt x="55" y="43"/>
                  </a:cubicBezTo>
                  <a:cubicBezTo>
                    <a:pt x="54" y="43"/>
                    <a:pt x="54" y="43"/>
                    <a:pt x="54" y="43"/>
                  </a:cubicBezTo>
                  <a:cubicBezTo>
                    <a:pt x="54" y="43"/>
                    <a:pt x="54" y="43"/>
                    <a:pt x="54" y="43"/>
                  </a:cubicBezTo>
                  <a:cubicBezTo>
                    <a:pt x="53" y="43"/>
                    <a:pt x="53" y="43"/>
                    <a:pt x="53" y="43"/>
                  </a:cubicBezTo>
                  <a:cubicBezTo>
                    <a:pt x="53" y="44"/>
                    <a:pt x="53" y="44"/>
                    <a:pt x="53" y="44"/>
                  </a:cubicBezTo>
                  <a:cubicBezTo>
                    <a:pt x="54" y="44"/>
                    <a:pt x="54" y="44"/>
                    <a:pt x="54" y="44"/>
                  </a:cubicBezTo>
                  <a:cubicBezTo>
                    <a:pt x="55" y="44"/>
                    <a:pt x="55" y="44"/>
                    <a:pt x="56" y="43"/>
                  </a:cubicBezTo>
                  <a:cubicBezTo>
                    <a:pt x="57" y="42"/>
                    <a:pt x="57" y="42"/>
                    <a:pt x="57" y="42"/>
                  </a:cubicBezTo>
                  <a:cubicBezTo>
                    <a:pt x="55" y="42"/>
                    <a:pt x="55" y="42"/>
                    <a:pt x="55" y="42"/>
                  </a:cubicBezTo>
                  <a:cubicBezTo>
                    <a:pt x="55" y="42"/>
                    <a:pt x="55" y="42"/>
                    <a:pt x="55" y="42"/>
                  </a:cubicBezTo>
                  <a:cubicBezTo>
                    <a:pt x="54" y="42"/>
                    <a:pt x="54" y="42"/>
                    <a:pt x="54" y="42"/>
                  </a:cubicBezTo>
                  <a:cubicBezTo>
                    <a:pt x="54" y="42"/>
                    <a:pt x="54" y="42"/>
                    <a:pt x="54" y="42"/>
                  </a:cubicBezTo>
                  <a:cubicBezTo>
                    <a:pt x="54" y="42"/>
                    <a:pt x="54" y="42"/>
                    <a:pt x="54" y="42"/>
                  </a:cubicBezTo>
                  <a:cubicBezTo>
                    <a:pt x="54" y="42"/>
                    <a:pt x="54" y="42"/>
                    <a:pt x="54" y="42"/>
                  </a:cubicBezTo>
                  <a:cubicBezTo>
                    <a:pt x="54" y="42"/>
                    <a:pt x="54" y="42"/>
                    <a:pt x="54" y="42"/>
                  </a:cubicBezTo>
                  <a:cubicBezTo>
                    <a:pt x="54" y="42"/>
                    <a:pt x="54" y="42"/>
                    <a:pt x="54" y="42"/>
                  </a:cubicBezTo>
                  <a:cubicBezTo>
                    <a:pt x="54" y="42"/>
                    <a:pt x="54" y="42"/>
                    <a:pt x="54" y="42"/>
                  </a:cubicBezTo>
                  <a:cubicBezTo>
                    <a:pt x="54" y="42"/>
                    <a:pt x="54" y="42"/>
                    <a:pt x="54" y="42"/>
                  </a:cubicBezTo>
                  <a:cubicBezTo>
                    <a:pt x="55" y="42"/>
                    <a:pt x="55" y="42"/>
                    <a:pt x="55" y="42"/>
                  </a:cubicBezTo>
                  <a:cubicBezTo>
                    <a:pt x="55" y="42"/>
                    <a:pt x="56" y="42"/>
                    <a:pt x="56" y="42"/>
                  </a:cubicBezTo>
                  <a:cubicBezTo>
                    <a:pt x="57" y="42"/>
                    <a:pt x="57" y="42"/>
                    <a:pt x="58" y="41"/>
                  </a:cubicBezTo>
                  <a:cubicBezTo>
                    <a:pt x="59" y="40"/>
                    <a:pt x="61" y="40"/>
                    <a:pt x="63" y="39"/>
                  </a:cubicBezTo>
                  <a:cubicBezTo>
                    <a:pt x="64" y="38"/>
                    <a:pt x="64" y="38"/>
                    <a:pt x="64" y="38"/>
                  </a:cubicBezTo>
                  <a:cubicBezTo>
                    <a:pt x="64" y="38"/>
                    <a:pt x="64" y="38"/>
                    <a:pt x="64" y="37"/>
                  </a:cubicBezTo>
                  <a:cubicBezTo>
                    <a:pt x="64" y="36"/>
                    <a:pt x="64" y="36"/>
                    <a:pt x="64" y="36"/>
                  </a:cubicBezTo>
                  <a:cubicBezTo>
                    <a:pt x="64" y="36"/>
                    <a:pt x="63" y="35"/>
                    <a:pt x="63" y="35"/>
                  </a:cubicBezTo>
                  <a:cubicBezTo>
                    <a:pt x="63" y="35"/>
                    <a:pt x="62" y="36"/>
                    <a:pt x="62" y="36"/>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6"/>
                    <a:pt x="61" y="36"/>
                    <a:pt x="61" y="36"/>
                  </a:cubicBezTo>
                  <a:cubicBezTo>
                    <a:pt x="61" y="36"/>
                    <a:pt x="61" y="36"/>
                    <a:pt x="61" y="36"/>
                  </a:cubicBezTo>
                  <a:cubicBezTo>
                    <a:pt x="60" y="36"/>
                    <a:pt x="60" y="36"/>
                    <a:pt x="60" y="36"/>
                  </a:cubicBezTo>
                  <a:cubicBezTo>
                    <a:pt x="60" y="36"/>
                    <a:pt x="60" y="36"/>
                    <a:pt x="59" y="36"/>
                  </a:cubicBezTo>
                  <a:cubicBezTo>
                    <a:pt x="59" y="37"/>
                    <a:pt x="59" y="37"/>
                    <a:pt x="59" y="37"/>
                  </a:cubicBezTo>
                  <a:cubicBezTo>
                    <a:pt x="59" y="37"/>
                    <a:pt x="58" y="37"/>
                    <a:pt x="58" y="38"/>
                  </a:cubicBezTo>
                  <a:cubicBezTo>
                    <a:pt x="57" y="38"/>
                    <a:pt x="57" y="38"/>
                    <a:pt x="57" y="38"/>
                  </a:cubicBezTo>
                  <a:cubicBezTo>
                    <a:pt x="57" y="38"/>
                    <a:pt x="57" y="38"/>
                    <a:pt x="57" y="38"/>
                  </a:cubicBezTo>
                  <a:cubicBezTo>
                    <a:pt x="57" y="38"/>
                    <a:pt x="57" y="38"/>
                    <a:pt x="57" y="38"/>
                  </a:cubicBezTo>
                  <a:cubicBezTo>
                    <a:pt x="57" y="38"/>
                    <a:pt x="57" y="38"/>
                    <a:pt x="57" y="38"/>
                  </a:cubicBezTo>
                  <a:cubicBezTo>
                    <a:pt x="57" y="38"/>
                    <a:pt x="57" y="38"/>
                    <a:pt x="57" y="38"/>
                  </a:cubicBezTo>
                  <a:cubicBezTo>
                    <a:pt x="57" y="38"/>
                    <a:pt x="57" y="38"/>
                    <a:pt x="57" y="38"/>
                  </a:cubicBezTo>
                  <a:cubicBezTo>
                    <a:pt x="57" y="38"/>
                    <a:pt x="57" y="38"/>
                    <a:pt x="57" y="38"/>
                  </a:cubicBezTo>
                  <a:cubicBezTo>
                    <a:pt x="57" y="38"/>
                    <a:pt x="57" y="38"/>
                    <a:pt x="57" y="38"/>
                  </a:cubicBezTo>
                  <a:cubicBezTo>
                    <a:pt x="57" y="38"/>
                    <a:pt x="57" y="38"/>
                    <a:pt x="57" y="38"/>
                  </a:cubicBezTo>
                  <a:cubicBezTo>
                    <a:pt x="57" y="38"/>
                    <a:pt x="57" y="38"/>
                    <a:pt x="57" y="38"/>
                  </a:cubicBezTo>
                  <a:cubicBezTo>
                    <a:pt x="57" y="38"/>
                    <a:pt x="57" y="38"/>
                    <a:pt x="57" y="38"/>
                  </a:cubicBezTo>
                  <a:cubicBezTo>
                    <a:pt x="57" y="38"/>
                    <a:pt x="57" y="38"/>
                    <a:pt x="57" y="38"/>
                  </a:cubicBezTo>
                  <a:cubicBezTo>
                    <a:pt x="57" y="38"/>
                    <a:pt x="57" y="38"/>
                    <a:pt x="57" y="38"/>
                  </a:cubicBezTo>
                  <a:cubicBezTo>
                    <a:pt x="57" y="38"/>
                    <a:pt x="57" y="38"/>
                    <a:pt x="57" y="38"/>
                  </a:cubicBezTo>
                  <a:cubicBezTo>
                    <a:pt x="57" y="38"/>
                    <a:pt x="57" y="38"/>
                    <a:pt x="57" y="38"/>
                  </a:cubicBezTo>
                  <a:cubicBezTo>
                    <a:pt x="57" y="38"/>
                    <a:pt x="57" y="38"/>
                    <a:pt x="57" y="38"/>
                  </a:cubicBezTo>
                  <a:cubicBezTo>
                    <a:pt x="57" y="38"/>
                    <a:pt x="57" y="38"/>
                    <a:pt x="57" y="38"/>
                  </a:cubicBezTo>
                  <a:cubicBezTo>
                    <a:pt x="56" y="37"/>
                    <a:pt x="56" y="37"/>
                    <a:pt x="56" y="37"/>
                  </a:cubicBezTo>
                  <a:cubicBezTo>
                    <a:pt x="56" y="38"/>
                    <a:pt x="55" y="38"/>
                    <a:pt x="54" y="39"/>
                  </a:cubicBezTo>
                  <a:cubicBezTo>
                    <a:pt x="55" y="39"/>
                    <a:pt x="55" y="39"/>
                    <a:pt x="55" y="39"/>
                  </a:cubicBezTo>
                  <a:cubicBezTo>
                    <a:pt x="55" y="39"/>
                    <a:pt x="55" y="39"/>
                    <a:pt x="55" y="39"/>
                  </a:cubicBezTo>
                  <a:cubicBezTo>
                    <a:pt x="56" y="39"/>
                    <a:pt x="56" y="39"/>
                    <a:pt x="56" y="39"/>
                  </a:cubicBezTo>
                  <a:cubicBezTo>
                    <a:pt x="56" y="38"/>
                    <a:pt x="56" y="38"/>
                    <a:pt x="56" y="38"/>
                  </a:cubicBezTo>
                  <a:cubicBezTo>
                    <a:pt x="56" y="38"/>
                    <a:pt x="56" y="38"/>
                    <a:pt x="56" y="38"/>
                  </a:cubicBezTo>
                  <a:cubicBezTo>
                    <a:pt x="55" y="37"/>
                    <a:pt x="55" y="37"/>
                    <a:pt x="55" y="37"/>
                  </a:cubicBezTo>
                  <a:cubicBezTo>
                    <a:pt x="55" y="38"/>
                    <a:pt x="54" y="38"/>
                    <a:pt x="53" y="38"/>
                  </a:cubicBezTo>
                  <a:cubicBezTo>
                    <a:pt x="53" y="38"/>
                    <a:pt x="52" y="39"/>
                    <a:pt x="52" y="39"/>
                  </a:cubicBezTo>
                  <a:cubicBezTo>
                    <a:pt x="52" y="39"/>
                    <a:pt x="52" y="39"/>
                    <a:pt x="52" y="39"/>
                  </a:cubicBezTo>
                  <a:cubicBezTo>
                    <a:pt x="53" y="40"/>
                    <a:pt x="53" y="40"/>
                    <a:pt x="53" y="40"/>
                  </a:cubicBezTo>
                  <a:cubicBezTo>
                    <a:pt x="53" y="39"/>
                    <a:pt x="53" y="39"/>
                    <a:pt x="53" y="39"/>
                  </a:cubicBezTo>
                  <a:cubicBezTo>
                    <a:pt x="54" y="39"/>
                    <a:pt x="55" y="39"/>
                    <a:pt x="55" y="38"/>
                  </a:cubicBezTo>
                  <a:cubicBezTo>
                    <a:pt x="56" y="38"/>
                    <a:pt x="56" y="38"/>
                    <a:pt x="56" y="38"/>
                  </a:cubicBezTo>
                  <a:cubicBezTo>
                    <a:pt x="56" y="38"/>
                    <a:pt x="56" y="38"/>
                    <a:pt x="56" y="37"/>
                  </a:cubicBezTo>
                  <a:cubicBezTo>
                    <a:pt x="56" y="37"/>
                    <a:pt x="56" y="37"/>
                    <a:pt x="56" y="37"/>
                  </a:cubicBezTo>
                  <a:cubicBezTo>
                    <a:pt x="56" y="36"/>
                    <a:pt x="56" y="36"/>
                    <a:pt x="55" y="36"/>
                  </a:cubicBezTo>
                  <a:cubicBezTo>
                    <a:pt x="55" y="37"/>
                    <a:pt x="55" y="37"/>
                    <a:pt x="55" y="37"/>
                  </a:cubicBezTo>
                  <a:cubicBezTo>
                    <a:pt x="55" y="37"/>
                    <a:pt x="55" y="37"/>
                    <a:pt x="55" y="37"/>
                  </a:cubicBezTo>
                  <a:cubicBezTo>
                    <a:pt x="55" y="37"/>
                    <a:pt x="55" y="37"/>
                    <a:pt x="55" y="37"/>
                  </a:cubicBezTo>
                  <a:cubicBezTo>
                    <a:pt x="57" y="37"/>
                    <a:pt x="58" y="37"/>
                    <a:pt x="59" y="36"/>
                  </a:cubicBezTo>
                  <a:cubicBezTo>
                    <a:pt x="58" y="35"/>
                    <a:pt x="58" y="35"/>
                    <a:pt x="58" y="35"/>
                  </a:cubicBezTo>
                  <a:cubicBezTo>
                    <a:pt x="58" y="35"/>
                    <a:pt x="58" y="35"/>
                    <a:pt x="58" y="35"/>
                  </a:cubicBezTo>
                  <a:cubicBezTo>
                    <a:pt x="58" y="35"/>
                    <a:pt x="57" y="35"/>
                    <a:pt x="57" y="35"/>
                  </a:cubicBezTo>
                  <a:cubicBezTo>
                    <a:pt x="56" y="35"/>
                    <a:pt x="56" y="35"/>
                    <a:pt x="56" y="35"/>
                  </a:cubicBezTo>
                  <a:cubicBezTo>
                    <a:pt x="56" y="35"/>
                    <a:pt x="56" y="36"/>
                    <a:pt x="55" y="36"/>
                  </a:cubicBezTo>
                  <a:cubicBezTo>
                    <a:pt x="55" y="36"/>
                    <a:pt x="55" y="36"/>
                    <a:pt x="55" y="36"/>
                  </a:cubicBezTo>
                  <a:cubicBezTo>
                    <a:pt x="56" y="36"/>
                    <a:pt x="56" y="36"/>
                    <a:pt x="56" y="36"/>
                  </a:cubicBezTo>
                  <a:cubicBezTo>
                    <a:pt x="56" y="35"/>
                    <a:pt x="56" y="35"/>
                    <a:pt x="56" y="35"/>
                  </a:cubicBezTo>
                  <a:cubicBezTo>
                    <a:pt x="56" y="35"/>
                    <a:pt x="56" y="35"/>
                    <a:pt x="56" y="35"/>
                  </a:cubicBezTo>
                  <a:cubicBezTo>
                    <a:pt x="55" y="35"/>
                    <a:pt x="55" y="35"/>
                    <a:pt x="55" y="35"/>
                  </a:cubicBezTo>
                  <a:cubicBezTo>
                    <a:pt x="55" y="35"/>
                    <a:pt x="55" y="35"/>
                    <a:pt x="55" y="35"/>
                  </a:cubicBezTo>
                  <a:cubicBezTo>
                    <a:pt x="56" y="35"/>
                    <a:pt x="56" y="35"/>
                    <a:pt x="56" y="35"/>
                  </a:cubicBezTo>
                  <a:cubicBezTo>
                    <a:pt x="57" y="35"/>
                    <a:pt x="57" y="35"/>
                    <a:pt x="58" y="34"/>
                  </a:cubicBezTo>
                  <a:cubicBezTo>
                    <a:pt x="58" y="33"/>
                    <a:pt x="58" y="33"/>
                    <a:pt x="58" y="33"/>
                  </a:cubicBezTo>
                  <a:cubicBezTo>
                    <a:pt x="57" y="33"/>
                    <a:pt x="57" y="33"/>
                    <a:pt x="57" y="33"/>
                  </a:cubicBezTo>
                  <a:cubicBezTo>
                    <a:pt x="57" y="33"/>
                    <a:pt x="57" y="33"/>
                    <a:pt x="57" y="33"/>
                  </a:cubicBezTo>
                  <a:cubicBezTo>
                    <a:pt x="56" y="33"/>
                    <a:pt x="55" y="34"/>
                    <a:pt x="54" y="34"/>
                  </a:cubicBezTo>
                  <a:cubicBezTo>
                    <a:pt x="54" y="33"/>
                    <a:pt x="54" y="33"/>
                    <a:pt x="54" y="33"/>
                  </a:cubicBezTo>
                  <a:cubicBezTo>
                    <a:pt x="54" y="34"/>
                    <a:pt x="54" y="34"/>
                    <a:pt x="54" y="34"/>
                  </a:cubicBezTo>
                  <a:cubicBezTo>
                    <a:pt x="54" y="35"/>
                    <a:pt x="54" y="35"/>
                    <a:pt x="54" y="35"/>
                  </a:cubicBezTo>
                  <a:cubicBezTo>
                    <a:pt x="55" y="34"/>
                    <a:pt x="57" y="33"/>
                    <a:pt x="59" y="32"/>
                  </a:cubicBezTo>
                  <a:cubicBezTo>
                    <a:pt x="60" y="31"/>
                    <a:pt x="62" y="30"/>
                    <a:pt x="63" y="29"/>
                  </a:cubicBezTo>
                  <a:cubicBezTo>
                    <a:pt x="63" y="29"/>
                    <a:pt x="63" y="29"/>
                    <a:pt x="63" y="29"/>
                  </a:cubicBezTo>
                  <a:cubicBezTo>
                    <a:pt x="62" y="28"/>
                    <a:pt x="62" y="28"/>
                    <a:pt x="62" y="28"/>
                  </a:cubicBezTo>
                  <a:cubicBezTo>
                    <a:pt x="62" y="28"/>
                    <a:pt x="61" y="28"/>
                    <a:pt x="60" y="27"/>
                  </a:cubicBezTo>
                  <a:cubicBezTo>
                    <a:pt x="60" y="26"/>
                    <a:pt x="59" y="26"/>
                    <a:pt x="58" y="26"/>
                  </a:cubicBezTo>
                  <a:cubicBezTo>
                    <a:pt x="57" y="26"/>
                    <a:pt x="57" y="26"/>
                    <a:pt x="57" y="26"/>
                  </a:cubicBezTo>
                  <a:cubicBezTo>
                    <a:pt x="56" y="26"/>
                    <a:pt x="56" y="26"/>
                    <a:pt x="55" y="26"/>
                  </a:cubicBezTo>
                  <a:cubicBezTo>
                    <a:pt x="54" y="27"/>
                    <a:pt x="53" y="27"/>
                    <a:pt x="53" y="27"/>
                  </a:cubicBezTo>
                  <a:cubicBezTo>
                    <a:pt x="53" y="28"/>
                    <a:pt x="53" y="28"/>
                    <a:pt x="52" y="28"/>
                  </a:cubicBezTo>
                  <a:cubicBezTo>
                    <a:pt x="53" y="29"/>
                    <a:pt x="53" y="29"/>
                    <a:pt x="53" y="29"/>
                  </a:cubicBezTo>
                  <a:cubicBezTo>
                    <a:pt x="53" y="29"/>
                    <a:pt x="53" y="29"/>
                    <a:pt x="53" y="29"/>
                  </a:cubicBezTo>
                  <a:cubicBezTo>
                    <a:pt x="54" y="28"/>
                    <a:pt x="54" y="27"/>
                    <a:pt x="54" y="26"/>
                  </a:cubicBezTo>
                  <a:cubicBezTo>
                    <a:pt x="54" y="26"/>
                    <a:pt x="54" y="26"/>
                    <a:pt x="54" y="26"/>
                  </a:cubicBezTo>
                  <a:cubicBezTo>
                    <a:pt x="54" y="25"/>
                    <a:pt x="54" y="25"/>
                    <a:pt x="54" y="25"/>
                  </a:cubicBezTo>
                  <a:cubicBezTo>
                    <a:pt x="53" y="25"/>
                    <a:pt x="53" y="25"/>
                    <a:pt x="53" y="25"/>
                  </a:cubicBezTo>
                  <a:cubicBezTo>
                    <a:pt x="53" y="25"/>
                    <a:pt x="52" y="26"/>
                    <a:pt x="51" y="27"/>
                  </a:cubicBezTo>
                  <a:cubicBezTo>
                    <a:pt x="50" y="27"/>
                    <a:pt x="50" y="27"/>
                    <a:pt x="50" y="27"/>
                  </a:cubicBezTo>
                  <a:cubicBezTo>
                    <a:pt x="50" y="28"/>
                    <a:pt x="50" y="28"/>
                    <a:pt x="50" y="28"/>
                  </a:cubicBezTo>
                  <a:cubicBezTo>
                    <a:pt x="50" y="28"/>
                    <a:pt x="50" y="28"/>
                    <a:pt x="50" y="28"/>
                  </a:cubicBezTo>
                  <a:cubicBezTo>
                    <a:pt x="50" y="28"/>
                    <a:pt x="50" y="28"/>
                    <a:pt x="50" y="28"/>
                  </a:cubicBezTo>
                  <a:cubicBezTo>
                    <a:pt x="50" y="28"/>
                    <a:pt x="50" y="28"/>
                    <a:pt x="50" y="28"/>
                  </a:cubicBezTo>
                  <a:cubicBezTo>
                    <a:pt x="50" y="28"/>
                    <a:pt x="50" y="28"/>
                    <a:pt x="50" y="28"/>
                  </a:cubicBezTo>
                  <a:cubicBezTo>
                    <a:pt x="50" y="28"/>
                    <a:pt x="50" y="28"/>
                    <a:pt x="50" y="28"/>
                  </a:cubicBezTo>
                  <a:cubicBezTo>
                    <a:pt x="50" y="28"/>
                    <a:pt x="50" y="28"/>
                    <a:pt x="50" y="28"/>
                  </a:cubicBezTo>
                  <a:cubicBezTo>
                    <a:pt x="50" y="28"/>
                    <a:pt x="50" y="28"/>
                    <a:pt x="50" y="28"/>
                  </a:cubicBezTo>
                  <a:cubicBezTo>
                    <a:pt x="49" y="28"/>
                    <a:pt x="49" y="28"/>
                    <a:pt x="49" y="28"/>
                  </a:cubicBezTo>
                  <a:cubicBezTo>
                    <a:pt x="48" y="28"/>
                    <a:pt x="48" y="28"/>
                    <a:pt x="48" y="28"/>
                  </a:cubicBezTo>
                  <a:cubicBezTo>
                    <a:pt x="48" y="28"/>
                    <a:pt x="48" y="28"/>
                    <a:pt x="47" y="28"/>
                  </a:cubicBezTo>
                  <a:cubicBezTo>
                    <a:pt x="46" y="29"/>
                    <a:pt x="45" y="29"/>
                    <a:pt x="45" y="29"/>
                  </a:cubicBezTo>
                  <a:cubicBezTo>
                    <a:pt x="44" y="29"/>
                    <a:pt x="44" y="29"/>
                    <a:pt x="44" y="29"/>
                  </a:cubicBezTo>
                  <a:cubicBezTo>
                    <a:pt x="45" y="31"/>
                    <a:pt x="45" y="31"/>
                    <a:pt x="45" y="31"/>
                  </a:cubicBezTo>
                  <a:cubicBezTo>
                    <a:pt x="46" y="30"/>
                    <a:pt x="46" y="30"/>
                    <a:pt x="46" y="30"/>
                  </a:cubicBezTo>
                  <a:cubicBezTo>
                    <a:pt x="45" y="30"/>
                    <a:pt x="45" y="30"/>
                    <a:pt x="45" y="30"/>
                  </a:cubicBezTo>
                  <a:cubicBezTo>
                    <a:pt x="45" y="30"/>
                    <a:pt x="44" y="31"/>
                    <a:pt x="43" y="31"/>
                  </a:cubicBezTo>
                  <a:cubicBezTo>
                    <a:pt x="43" y="31"/>
                    <a:pt x="43" y="31"/>
                    <a:pt x="43" y="31"/>
                  </a:cubicBezTo>
                  <a:cubicBezTo>
                    <a:pt x="44" y="32"/>
                    <a:pt x="44" y="32"/>
                    <a:pt x="44" y="32"/>
                  </a:cubicBezTo>
                  <a:cubicBezTo>
                    <a:pt x="44" y="31"/>
                    <a:pt x="45" y="30"/>
                    <a:pt x="46" y="29"/>
                  </a:cubicBezTo>
                  <a:cubicBezTo>
                    <a:pt x="47" y="28"/>
                    <a:pt x="48" y="27"/>
                    <a:pt x="48" y="26"/>
                  </a:cubicBezTo>
                  <a:cubicBezTo>
                    <a:pt x="48" y="25"/>
                    <a:pt x="48" y="25"/>
                    <a:pt x="48" y="25"/>
                  </a:cubicBezTo>
                  <a:cubicBezTo>
                    <a:pt x="48" y="25"/>
                    <a:pt x="48" y="25"/>
                    <a:pt x="48" y="25"/>
                  </a:cubicBezTo>
                  <a:cubicBezTo>
                    <a:pt x="47" y="25"/>
                    <a:pt x="47" y="25"/>
                    <a:pt x="47" y="25"/>
                  </a:cubicBezTo>
                  <a:cubicBezTo>
                    <a:pt x="46" y="25"/>
                    <a:pt x="46" y="26"/>
                    <a:pt x="46" y="27"/>
                  </a:cubicBezTo>
                  <a:cubicBezTo>
                    <a:pt x="45" y="27"/>
                    <a:pt x="45" y="27"/>
                    <a:pt x="45" y="28"/>
                  </a:cubicBezTo>
                  <a:cubicBezTo>
                    <a:pt x="45" y="28"/>
                    <a:pt x="45" y="28"/>
                    <a:pt x="45" y="28"/>
                  </a:cubicBezTo>
                  <a:cubicBezTo>
                    <a:pt x="46" y="28"/>
                    <a:pt x="46" y="28"/>
                    <a:pt x="46" y="28"/>
                  </a:cubicBezTo>
                  <a:cubicBezTo>
                    <a:pt x="46" y="28"/>
                    <a:pt x="46" y="27"/>
                    <a:pt x="46" y="26"/>
                  </a:cubicBezTo>
                  <a:cubicBezTo>
                    <a:pt x="46" y="26"/>
                    <a:pt x="46" y="26"/>
                    <a:pt x="46" y="26"/>
                  </a:cubicBezTo>
                  <a:cubicBezTo>
                    <a:pt x="46" y="25"/>
                    <a:pt x="46" y="25"/>
                    <a:pt x="46" y="25"/>
                  </a:cubicBezTo>
                  <a:cubicBezTo>
                    <a:pt x="45" y="25"/>
                    <a:pt x="45" y="25"/>
                    <a:pt x="45" y="25"/>
                  </a:cubicBezTo>
                  <a:cubicBezTo>
                    <a:pt x="44" y="26"/>
                    <a:pt x="43" y="27"/>
                    <a:pt x="43" y="27"/>
                  </a:cubicBezTo>
                  <a:cubicBezTo>
                    <a:pt x="43" y="28"/>
                    <a:pt x="43" y="28"/>
                    <a:pt x="43" y="28"/>
                  </a:cubicBezTo>
                  <a:cubicBezTo>
                    <a:pt x="44" y="28"/>
                    <a:pt x="44" y="28"/>
                    <a:pt x="44" y="28"/>
                  </a:cubicBezTo>
                  <a:cubicBezTo>
                    <a:pt x="44" y="27"/>
                    <a:pt x="44" y="27"/>
                    <a:pt x="44" y="26"/>
                  </a:cubicBezTo>
                  <a:cubicBezTo>
                    <a:pt x="44" y="25"/>
                    <a:pt x="44" y="25"/>
                    <a:pt x="44" y="25"/>
                  </a:cubicBezTo>
                  <a:cubicBezTo>
                    <a:pt x="43" y="26"/>
                    <a:pt x="43" y="26"/>
                    <a:pt x="43" y="26"/>
                  </a:cubicBezTo>
                  <a:cubicBezTo>
                    <a:pt x="43" y="26"/>
                    <a:pt x="43" y="26"/>
                    <a:pt x="43" y="26"/>
                  </a:cubicBezTo>
                  <a:cubicBezTo>
                    <a:pt x="42" y="26"/>
                    <a:pt x="42" y="26"/>
                    <a:pt x="42" y="26"/>
                  </a:cubicBezTo>
                  <a:cubicBezTo>
                    <a:pt x="42" y="25"/>
                    <a:pt x="42" y="25"/>
                    <a:pt x="41" y="25"/>
                  </a:cubicBezTo>
                  <a:cubicBezTo>
                    <a:pt x="41" y="25"/>
                    <a:pt x="41" y="25"/>
                    <a:pt x="41" y="25"/>
                  </a:cubicBezTo>
                  <a:cubicBezTo>
                    <a:pt x="40" y="26"/>
                    <a:pt x="39" y="26"/>
                    <a:pt x="38" y="26"/>
                  </a:cubicBezTo>
                  <a:cubicBezTo>
                    <a:pt x="38" y="27"/>
                    <a:pt x="38" y="27"/>
                    <a:pt x="38" y="27"/>
                  </a:cubicBezTo>
                  <a:cubicBezTo>
                    <a:pt x="39" y="27"/>
                    <a:pt x="39" y="27"/>
                    <a:pt x="39" y="27"/>
                  </a:cubicBezTo>
                  <a:cubicBezTo>
                    <a:pt x="39" y="27"/>
                    <a:pt x="40" y="27"/>
                    <a:pt x="41" y="26"/>
                  </a:cubicBezTo>
                  <a:cubicBezTo>
                    <a:pt x="41" y="26"/>
                    <a:pt x="41" y="25"/>
                    <a:pt x="41" y="25"/>
                  </a:cubicBezTo>
                  <a:cubicBezTo>
                    <a:pt x="42" y="24"/>
                    <a:pt x="42" y="24"/>
                    <a:pt x="42" y="24"/>
                  </a:cubicBezTo>
                  <a:cubicBezTo>
                    <a:pt x="43" y="24"/>
                    <a:pt x="43" y="24"/>
                    <a:pt x="43" y="24"/>
                  </a:cubicBezTo>
                  <a:cubicBezTo>
                    <a:pt x="42" y="23"/>
                    <a:pt x="42" y="23"/>
                    <a:pt x="42" y="23"/>
                  </a:cubicBezTo>
                  <a:cubicBezTo>
                    <a:pt x="41" y="23"/>
                    <a:pt x="41" y="23"/>
                    <a:pt x="41" y="23"/>
                  </a:cubicBezTo>
                  <a:cubicBezTo>
                    <a:pt x="40" y="23"/>
                    <a:pt x="39" y="24"/>
                    <a:pt x="39" y="24"/>
                  </a:cubicBezTo>
                  <a:cubicBezTo>
                    <a:pt x="39" y="25"/>
                    <a:pt x="39" y="25"/>
                    <a:pt x="39" y="25"/>
                  </a:cubicBezTo>
                  <a:cubicBezTo>
                    <a:pt x="39" y="25"/>
                    <a:pt x="39" y="25"/>
                    <a:pt x="39" y="25"/>
                  </a:cubicBezTo>
                  <a:cubicBezTo>
                    <a:pt x="40" y="25"/>
                    <a:pt x="42" y="24"/>
                    <a:pt x="43" y="23"/>
                  </a:cubicBezTo>
                  <a:cubicBezTo>
                    <a:pt x="44" y="23"/>
                    <a:pt x="45" y="22"/>
                    <a:pt x="46" y="22"/>
                  </a:cubicBezTo>
                  <a:cubicBezTo>
                    <a:pt x="46" y="21"/>
                    <a:pt x="47" y="21"/>
                    <a:pt x="47" y="20"/>
                  </a:cubicBezTo>
                  <a:cubicBezTo>
                    <a:pt x="47" y="19"/>
                    <a:pt x="47" y="19"/>
                    <a:pt x="47" y="19"/>
                  </a:cubicBezTo>
                  <a:cubicBezTo>
                    <a:pt x="46" y="20"/>
                    <a:pt x="46" y="20"/>
                    <a:pt x="46" y="20"/>
                  </a:cubicBezTo>
                  <a:cubicBezTo>
                    <a:pt x="46" y="20"/>
                    <a:pt x="45" y="20"/>
                    <a:pt x="44" y="20"/>
                  </a:cubicBezTo>
                  <a:cubicBezTo>
                    <a:pt x="43" y="20"/>
                    <a:pt x="42" y="20"/>
                    <a:pt x="41" y="20"/>
                  </a:cubicBezTo>
                  <a:cubicBezTo>
                    <a:pt x="41" y="20"/>
                    <a:pt x="41" y="20"/>
                    <a:pt x="41" y="20"/>
                  </a:cubicBezTo>
                  <a:cubicBezTo>
                    <a:pt x="41" y="21"/>
                    <a:pt x="41" y="21"/>
                    <a:pt x="41" y="21"/>
                  </a:cubicBezTo>
                  <a:cubicBezTo>
                    <a:pt x="41" y="20"/>
                    <a:pt x="42" y="20"/>
                    <a:pt x="42" y="20"/>
                  </a:cubicBezTo>
                  <a:cubicBezTo>
                    <a:pt x="41" y="19"/>
                    <a:pt x="41" y="19"/>
                    <a:pt x="41" y="18"/>
                  </a:cubicBezTo>
                  <a:cubicBezTo>
                    <a:pt x="41" y="18"/>
                    <a:pt x="41" y="18"/>
                    <a:pt x="41" y="18"/>
                  </a:cubicBezTo>
                  <a:cubicBezTo>
                    <a:pt x="40" y="18"/>
                    <a:pt x="40" y="18"/>
                    <a:pt x="40" y="18"/>
                  </a:cubicBezTo>
                  <a:cubicBezTo>
                    <a:pt x="37" y="20"/>
                    <a:pt x="35" y="22"/>
                    <a:pt x="32" y="24"/>
                  </a:cubicBezTo>
                  <a:cubicBezTo>
                    <a:pt x="33" y="25"/>
                    <a:pt x="33" y="25"/>
                    <a:pt x="33" y="25"/>
                  </a:cubicBezTo>
                  <a:cubicBezTo>
                    <a:pt x="33" y="25"/>
                    <a:pt x="33" y="25"/>
                    <a:pt x="33" y="25"/>
                  </a:cubicBezTo>
                  <a:cubicBezTo>
                    <a:pt x="33" y="25"/>
                    <a:pt x="33" y="25"/>
                    <a:pt x="33" y="24"/>
                  </a:cubicBezTo>
                  <a:cubicBezTo>
                    <a:pt x="33" y="23"/>
                    <a:pt x="33" y="23"/>
                    <a:pt x="33" y="23"/>
                  </a:cubicBezTo>
                  <a:cubicBezTo>
                    <a:pt x="33" y="23"/>
                    <a:pt x="33" y="23"/>
                    <a:pt x="33" y="23"/>
                  </a:cubicBezTo>
                  <a:cubicBezTo>
                    <a:pt x="33" y="23"/>
                    <a:pt x="34" y="23"/>
                    <a:pt x="34" y="23"/>
                  </a:cubicBezTo>
                  <a:cubicBezTo>
                    <a:pt x="34" y="22"/>
                    <a:pt x="35" y="22"/>
                    <a:pt x="35" y="22"/>
                  </a:cubicBezTo>
                  <a:cubicBezTo>
                    <a:pt x="36" y="20"/>
                    <a:pt x="37" y="20"/>
                    <a:pt x="38" y="18"/>
                  </a:cubicBezTo>
                  <a:cubicBezTo>
                    <a:pt x="40" y="17"/>
                    <a:pt x="41" y="15"/>
                    <a:pt x="42" y="14"/>
                  </a:cubicBezTo>
                  <a:cubicBezTo>
                    <a:pt x="43" y="13"/>
                    <a:pt x="44" y="13"/>
                    <a:pt x="44" y="12"/>
                  </a:cubicBezTo>
                  <a:cubicBezTo>
                    <a:pt x="44" y="12"/>
                    <a:pt x="44" y="11"/>
                    <a:pt x="45" y="11"/>
                  </a:cubicBezTo>
                  <a:cubicBezTo>
                    <a:pt x="44" y="10"/>
                    <a:pt x="44" y="10"/>
                    <a:pt x="44" y="10"/>
                  </a:cubicBezTo>
                  <a:cubicBezTo>
                    <a:pt x="44" y="10"/>
                    <a:pt x="44" y="10"/>
                    <a:pt x="44" y="10"/>
                  </a:cubicBezTo>
                  <a:cubicBezTo>
                    <a:pt x="44" y="11"/>
                    <a:pt x="44" y="11"/>
                    <a:pt x="44" y="11"/>
                  </a:cubicBezTo>
                  <a:cubicBezTo>
                    <a:pt x="45" y="12"/>
                    <a:pt x="45" y="12"/>
                    <a:pt x="45" y="12"/>
                  </a:cubicBezTo>
                  <a:cubicBezTo>
                    <a:pt x="46" y="12"/>
                    <a:pt x="46" y="11"/>
                    <a:pt x="47" y="11"/>
                  </a:cubicBezTo>
                  <a:cubicBezTo>
                    <a:pt x="47" y="10"/>
                    <a:pt x="47" y="10"/>
                    <a:pt x="48" y="9"/>
                  </a:cubicBezTo>
                  <a:cubicBezTo>
                    <a:pt x="48" y="9"/>
                    <a:pt x="49" y="8"/>
                    <a:pt x="49" y="8"/>
                  </a:cubicBezTo>
                  <a:cubicBezTo>
                    <a:pt x="50" y="7"/>
                    <a:pt x="50" y="7"/>
                    <a:pt x="50" y="7"/>
                  </a:cubicBezTo>
                  <a:cubicBezTo>
                    <a:pt x="50" y="6"/>
                    <a:pt x="50" y="6"/>
                    <a:pt x="50" y="6"/>
                  </a:cubicBezTo>
                  <a:cubicBezTo>
                    <a:pt x="49" y="6"/>
                    <a:pt x="49" y="6"/>
                    <a:pt x="48" y="6"/>
                  </a:cubicBezTo>
                  <a:cubicBezTo>
                    <a:pt x="48" y="6"/>
                    <a:pt x="47" y="6"/>
                    <a:pt x="47" y="6"/>
                  </a:cubicBezTo>
                  <a:cubicBezTo>
                    <a:pt x="47" y="6"/>
                    <a:pt x="47" y="6"/>
                    <a:pt x="47" y="6"/>
                  </a:cubicBezTo>
                  <a:cubicBezTo>
                    <a:pt x="47" y="7"/>
                    <a:pt x="47" y="7"/>
                    <a:pt x="47" y="7"/>
                  </a:cubicBezTo>
                  <a:cubicBezTo>
                    <a:pt x="48" y="6"/>
                    <a:pt x="48" y="6"/>
                    <a:pt x="48" y="5"/>
                  </a:cubicBezTo>
                  <a:cubicBezTo>
                    <a:pt x="48" y="5"/>
                    <a:pt x="49" y="5"/>
                    <a:pt x="50" y="5"/>
                  </a:cubicBezTo>
                  <a:cubicBezTo>
                    <a:pt x="51" y="5"/>
                    <a:pt x="52" y="5"/>
                    <a:pt x="53" y="4"/>
                  </a:cubicBezTo>
                  <a:cubicBezTo>
                    <a:pt x="53" y="4"/>
                    <a:pt x="54" y="3"/>
                    <a:pt x="54" y="3"/>
                  </a:cubicBezTo>
                  <a:cubicBezTo>
                    <a:pt x="54" y="2"/>
                    <a:pt x="53" y="2"/>
                    <a:pt x="53" y="2"/>
                  </a:cubicBezTo>
                  <a:cubicBezTo>
                    <a:pt x="53" y="1"/>
                    <a:pt x="52" y="1"/>
                    <a:pt x="52" y="1"/>
                  </a:cubicBezTo>
                  <a:cubicBezTo>
                    <a:pt x="52" y="1"/>
                    <a:pt x="51" y="1"/>
                    <a:pt x="51" y="2"/>
                  </a:cubicBezTo>
                  <a:cubicBezTo>
                    <a:pt x="50" y="2"/>
                    <a:pt x="50" y="2"/>
                    <a:pt x="50" y="3"/>
                  </a:cubicBezTo>
                  <a:cubicBezTo>
                    <a:pt x="51" y="3"/>
                    <a:pt x="51" y="3"/>
                    <a:pt x="51" y="3"/>
                  </a:cubicBezTo>
                  <a:cubicBezTo>
                    <a:pt x="51" y="2"/>
                    <a:pt x="51" y="2"/>
                    <a:pt x="51" y="2"/>
                  </a:cubicBezTo>
                  <a:cubicBezTo>
                    <a:pt x="50" y="2"/>
                    <a:pt x="50" y="2"/>
                    <a:pt x="50" y="2"/>
                  </a:cubicBezTo>
                  <a:cubicBezTo>
                    <a:pt x="50" y="1"/>
                    <a:pt x="50" y="1"/>
                    <a:pt x="50" y="1"/>
                  </a:cubicBezTo>
                  <a:cubicBezTo>
                    <a:pt x="50" y="0"/>
                    <a:pt x="50" y="0"/>
                    <a:pt x="50" y="0"/>
                  </a:cubicBezTo>
                  <a:cubicBezTo>
                    <a:pt x="49" y="1"/>
                    <a:pt x="49" y="1"/>
                    <a:pt x="49" y="1"/>
                  </a:cubicBezTo>
                  <a:cubicBezTo>
                    <a:pt x="48" y="2"/>
                    <a:pt x="46" y="2"/>
                    <a:pt x="44" y="3"/>
                  </a:cubicBezTo>
                  <a:cubicBezTo>
                    <a:pt x="43" y="4"/>
                    <a:pt x="41" y="4"/>
                    <a:pt x="39" y="6"/>
                  </a:cubicBezTo>
                  <a:cubicBezTo>
                    <a:pt x="38" y="7"/>
                    <a:pt x="37" y="9"/>
                    <a:pt x="36" y="10"/>
                  </a:cubicBezTo>
                  <a:cubicBezTo>
                    <a:pt x="35" y="11"/>
                    <a:pt x="33" y="11"/>
                    <a:pt x="32" y="12"/>
                  </a:cubicBezTo>
                  <a:cubicBezTo>
                    <a:pt x="31" y="12"/>
                    <a:pt x="31" y="12"/>
                    <a:pt x="31" y="12"/>
                  </a:cubicBezTo>
                  <a:cubicBezTo>
                    <a:pt x="32" y="13"/>
                    <a:pt x="32" y="13"/>
                    <a:pt x="32" y="13"/>
                  </a:cubicBezTo>
                  <a:cubicBezTo>
                    <a:pt x="32" y="13"/>
                    <a:pt x="33" y="13"/>
                    <a:pt x="33" y="14"/>
                  </a:cubicBezTo>
                  <a:cubicBezTo>
                    <a:pt x="33" y="13"/>
                    <a:pt x="33" y="13"/>
                    <a:pt x="33" y="13"/>
                  </a:cubicBezTo>
                  <a:cubicBezTo>
                    <a:pt x="34" y="13"/>
                    <a:pt x="34" y="13"/>
                    <a:pt x="34" y="13"/>
                  </a:cubicBezTo>
                  <a:cubicBezTo>
                    <a:pt x="33" y="13"/>
                    <a:pt x="33" y="13"/>
                    <a:pt x="33" y="13"/>
                  </a:cubicBezTo>
                  <a:cubicBezTo>
                    <a:pt x="31" y="13"/>
                    <a:pt x="30" y="14"/>
                    <a:pt x="29" y="15"/>
                  </a:cubicBezTo>
                  <a:cubicBezTo>
                    <a:pt x="28" y="17"/>
                    <a:pt x="27" y="18"/>
                    <a:pt x="26" y="19"/>
                  </a:cubicBezTo>
                  <a:cubicBezTo>
                    <a:pt x="25" y="20"/>
                    <a:pt x="24" y="21"/>
                    <a:pt x="22" y="23"/>
                  </a:cubicBezTo>
                  <a:cubicBezTo>
                    <a:pt x="22" y="23"/>
                    <a:pt x="22" y="24"/>
                    <a:pt x="22" y="25"/>
                  </a:cubicBezTo>
                  <a:cubicBezTo>
                    <a:pt x="22" y="25"/>
                    <a:pt x="22" y="25"/>
                    <a:pt x="22" y="25"/>
                  </a:cubicBezTo>
                  <a:cubicBezTo>
                    <a:pt x="22" y="26"/>
                    <a:pt x="22" y="26"/>
                    <a:pt x="22" y="26"/>
                  </a:cubicBezTo>
                  <a:cubicBezTo>
                    <a:pt x="22" y="26"/>
                    <a:pt x="22" y="26"/>
                    <a:pt x="22" y="26"/>
                  </a:cubicBezTo>
                  <a:cubicBezTo>
                    <a:pt x="22" y="27"/>
                    <a:pt x="22" y="27"/>
                    <a:pt x="22" y="27"/>
                  </a:cubicBezTo>
                  <a:cubicBezTo>
                    <a:pt x="22" y="27"/>
                    <a:pt x="22" y="27"/>
                    <a:pt x="22" y="27"/>
                  </a:cubicBezTo>
                  <a:cubicBezTo>
                    <a:pt x="22" y="26"/>
                    <a:pt x="22" y="26"/>
                    <a:pt x="22" y="26"/>
                  </a:cubicBezTo>
                  <a:cubicBezTo>
                    <a:pt x="22" y="25"/>
                    <a:pt x="22" y="25"/>
                    <a:pt x="22" y="25"/>
                  </a:cubicBezTo>
                  <a:cubicBezTo>
                    <a:pt x="21" y="25"/>
                    <a:pt x="21" y="25"/>
                    <a:pt x="21" y="25"/>
                  </a:cubicBezTo>
                  <a:cubicBezTo>
                    <a:pt x="20" y="25"/>
                    <a:pt x="20" y="26"/>
                    <a:pt x="19" y="26"/>
                  </a:cubicBezTo>
                  <a:cubicBezTo>
                    <a:pt x="18" y="27"/>
                    <a:pt x="18" y="28"/>
                    <a:pt x="18" y="29"/>
                  </a:cubicBezTo>
                  <a:cubicBezTo>
                    <a:pt x="18" y="29"/>
                    <a:pt x="18" y="29"/>
                    <a:pt x="18" y="30"/>
                  </a:cubicBezTo>
                  <a:cubicBezTo>
                    <a:pt x="19" y="30"/>
                    <a:pt x="19" y="30"/>
                    <a:pt x="20" y="30"/>
                  </a:cubicBezTo>
                  <a:cubicBezTo>
                    <a:pt x="20" y="30"/>
                    <a:pt x="20" y="30"/>
                    <a:pt x="20" y="30"/>
                  </a:cubicBezTo>
                  <a:cubicBezTo>
                    <a:pt x="20" y="29"/>
                    <a:pt x="20" y="29"/>
                    <a:pt x="20" y="29"/>
                  </a:cubicBezTo>
                  <a:cubicBezTo>
                    <a:pt x="20" y="29"/>
                    <a:pt x="20" y="29"/>
                    <a:pt x="20" y="29"/>
                  </a:cubicBezTo>
                  <a:cubicBezTo>
                    <a:pt x="19" y="29"/>
                    <a:pt x="19" y="29"/>
                    <a:pt x="19" y="29"/>
                  </a:cubicBezTo>
                  <a:cubicBezTo>
                    <a:pt x="19" y="29"/>
                    <a:pt x="19" y="29"/>
                    <a:pt x="19" y="29"/>
                  </a:cubicBezTo>
                  <a:cubicBezTo>
                    <a:pt x="19" y="30"/>
                    <a:pt x="19" y="30"/>
                    <a:pt x="19" y="30"/>
                  </a:cubicBezTo>
                  <a:cubicBezTo>
                    <a:pt x="19" y="31"/>
                    <a:pt x="19" y="31"/>
                    <a:pt x="19" y="31"/>
                  </a:cubicBezTo>
                  <a:cubicBezTo>
                    <a:pt x="19" y="31"/>
                    <a:pt x="20" y="31"/>
                    <a:pt x="20" y="31"/>
                  </a:cubicBezTo>
                  <a:cubicBezTo>
                    <a:pt x="20" y="30"/>
                    <a:pt x="20" y="30"/>
                    <a:pt x="20" y="30"/>
                  </a:cubicBezTo>
                  <a:cubicBezTo>
                    <a:pt x="20" y="30"/>
                    <a:pt x="20" y="30"/>
                    <a:pt x="20" y="30"/>
                  </a:cubicBezTo>
                  <a:cubicBezTo>
                    <a:pt x="19" y="30"/>
                    <a:pt x="19" y="30"/>
                    <a:pt x="18" y="30"/>
                  </a:cubicBezTo>
                  <a:cubicBezTo>
                    <a:pt x="18" y="30"/>
                    <a:pt x="18" y="31"/>
                    <a:pt x="18" y="31"/>
                  </a:cubicBezTo>
                  <a:cubicBezTo>
                    <a:pt x="18" y="32"/>
                    <a:pt x="18" y="32"/>
                    <a:pt x="18" y="32"/>
                  </a:cubicBezTo>
                  <a:cubicBezTo>
                    <a:pt x="19" y="33"/>
                    <a:pt x="19" y="33"/>
                    <a:pt x="19" y="33"/>
                  </a:cubicBezTo>
                  <a:cubicBezTo>
                    <a:pt x="20" y="33"/>
                    <a:pt x="20" y="33"/>
                    <a:pt x="20" y="33"/>
                  </a:cubicBezTo>
                  <a:cubicBezTo>
                    <a:pt x="20" y="32"/>
                    <a:pt x="20" y="32"/>
                    <a:pt x="20" y="32"/>
                  </a:cubicBezTo>
                  <a:cubicBezTo>
                    <a:pt x="20" y="32"/>
                    <a:pt x="20" y="32"/>
                    <a:pt x="20" y="32"/>
                  </a:cubicBezTo>
                  <a:cubicBezTo>
                    <a:pt x="19" y="32"/>
                    <a:pt x="19" y="32"/>
                    <a:pt x="19" y="32"/>
                  </a:cubicBezTo>
                  <a:cubicBezTo>
                    <a:pt x="19" y="31"/>
                    <a:pt x="19" y="31"/>
                    <a:pt x="19" y="31"/>
                  </a:cubicBezTo>
                  <a:cubicBezTo>
                    <a:pt x="18" y="31"/>
                    <a:pt x="18" y="30"/>
                    <a:pt x="17" y="30"/>
                  </a:cubicBezTo>
                  <a:cubicBezTo>
                    <a:pt x="16" y="30"/>
                    <a:pt x="15" y="31"/>
                    <a:pt x="15" y="31"/>
                  </a:cubicBezTo>
                  <a:cubicBezTo>
                    <a:pt x="14" y="31"/>
                    <a:pt x="14" y="32"/>
                    <a:pt x="13" y="32"/>
                  </a:cubicBezTo>
                  <a:cubicBezTo>
                    <a:pt x="12" y="33"/>
                    <a:pt x="11" y="35"/>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9" y="36"/>
                  </a:cubicBezTo>
                  <a:cubicBezTo>
                    <a:pt x="8" y="36"/>
                    <a:pt x="8" y="36"/>
                    <a:pt x="8" y="36"/>
                  </a:cubicBezTo>
                  <a:cubicBezTo>
                    <a:pt x="9" y="36"/>
                    <a:pt x="9" y="36"/>
                    <a:pt x="9" y="36"/>
                  </a:cubicBezTo>
                  <a:cubicBezTo>
                    <a:pt x="9" y="37"/>
                    <a:pt x="9" y="37"/>
                    <a:pt x="9" y="37"/>
                  </a:cubicBezTo>
                  <a:cubicBezTo>
                    <a:pt x="10" y="36"/>
                    <a:pt x="10" y="36"/>
                    <a:pt x="11" y="35"/>
                  </a:cubicBezTo>
                  <a:cubicBezTo>
                    <a:pt x="10" y="34"/>
                    <a:pt x="10" y="34"/>
                    <a:pt x="10" y="34"/>
                  </a:cubicBezTo>
                  <a:cubicBezTo>
                    <a:pt x="10" y="34"/>
                    <a:pt x="9" y="35"/>
                    <a:pt x="8" y="35"/>
                  </a:cubicBezTo>
                  <a:cubicBezTo>
                    <a:pt x="7" y="36"/>
                    <a:pt x="6" y="37"/>
                    <a:pt x="5" y="38"/>
                  </a:cubicBezTo>
                  <a:cubicBezTo>
                    <a:pt x="5" y="39"/>
                    <a:pt x="5" y="39"/>
                    <a:pt x="5" y="39"/>
                  </a:cubicBezTo>
                  <a:cubicBezTo>
                    <a:pt x="6" y="38"/>
                    <a:pt x="6" y="38"/>
                    <a:pt x="6" y="38"/>
                  </a:cubicBezTo>
                  <a:cubicBezTo>
                    <a:pt x="7" y="38"/>
                    <a:pt x="8" y="38"/>
                    <a:pt x="9" y="38"/>
                  </a:cubicBezTo>
                  <a:cubicBezTo>
                    <a:pt x="10" y="38"/>
                    <a:pt x="11" y="38"/>
                    <a:pt x="13" y="38"/>
                  </a:cubicBezTo>
                  <a:cubicBezTo>
                    <a:pt x="13" y="38"/>
                    <a:pt x="14" y="38"/>
                    <a:pt x="14" y="38"/>
                  </a:cubicBezTo>
                  <a:cubicBezTo>
                    <a:pt x="14" y="38"/>
                    <a:pt x="14" y="38"/>
                    <a:pt x="14" y="38"/>
                  </a:cubicBezTo>
                  <a:cubicBezTo>
                    <a:pt x="14" y="37"/>
                    <a:pt x="14" y="37"/>
                    <a:pt x="14" y="37"/>
                  </a:cubicBezTo>
                  <a:cubicBezTo>
                    <a:pt x="11" y="38"/>
                    <a:pt x="9" y="40"/>
                    <a:pt x="6" y="41"/>
                  </a:cubicBezTo>
                  <a:cubicBezTo>
                    <a:pt x="5" y="42"/>
                    <a:pt x="2" y="43"/>
                    <a:pt x="1" y="45"/>
                  </a:cubicBezTo>
                  <a:cubicBezTo>
                    <a:pt x="1" y="46"/>
                    <a:pt x="0" y="46"/>
                    <a:pt x="0" y="47"/>
                  </a:cubicBezTo>
                  <a:cubicBezTo>
                    <a:pt x="0" y="48"/>
                    <a:pt x="1" y="48"/>
                    <a:pt x="2" y="49"/>
                  </a:cubicBezTo>
                  <a:cubicBezTo>
                    <a:pt x="2" y="49"/>
                    <a:pt x="3" y="49"/>
                    <a:pt x="4" y="49"/>
                  </a:cubicBezTo>
                  <a:cubicBezTo>
                    <a:pt x="6" y="49"/>
                    <a:pt x="8" y="48"/>
                    <a:pt x="9" y="48"/>
                  </a:cubicBezTo>
                  <a:cubicBezTo>
                    <a:pt x="9" y="48"/>
                    <a:pt x="9" y="48"/>
                    <a:pt x="9" y="48"/>
                  </a:cubicBezTo>
                  <a:cubicBezTo>
                    <a:pt x="9" y="47"/>
                    <a:pt x="9" y="47"/>
                    <a:pt x="9" y="47"/>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90" name="Freeform 2566">
              <a:extLst>
                <a:ext uri="{FF2B5EF4-FFF2-40B4-BE49-F238E27FC236}">
                  <a16:creationId xmlns:a16="http://schemas.microsoft.com/office/drawing/2014/main" xmlns="" id="{7F35CE6A-92CF-4F7C-BB72-903B04288E42}"/>
                </a:ext>
              </a:extLst>
            </p:cNvPr>
            <p:cNvSpPr>
              <a:spLocks/>
            </p:cNvSpPr>
            <p:nvPr/>
          </p:nvSpPr>
          <p:spPr bwMode="auto">
            <a:xfrm>
              <a:off x="2707589" y="1934558"/>
              <a:ext cx="3151" cy="140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0"/>
                    <a:pt x="0"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91" name="Freeform 2567">
              <a:extLst>
                <a:ext uri="{FF2B5EF4-FFF2-40B4-BE49-F238E27FC236}">
                  <a16:creationId xmlns:a16="http://schemas.microsoft.com/office/drawing/2014/main" xmlns="" id="{940F8AE0-9608-4B76-A634-8F435CD1D592}"/>
                </a:ext>
              </a:extLst>
            </p:cNvPr>
            <p:cNvSpPr>
              <a:spLocks/>
            </p:cNvSpPr>
            <p:nvPr/>
          </p:nvSpPr>
          <p:spPr bwMode="auto">
            <a:xfrm>
              <a:off x="2707589" y="1934558"/>
              <a:ext cx="3151" cy="140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0"/>
                    <a:pt x="0"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92" name="Freeform 2568">
              <a:extLst>
                <a:ext uri="{FF2B5EF4-FFF2-40B4-BE49-F238E27FC236}">
                  <a16:creationId xmlns:a16="http://schemas.microsoft.com/office/drawing/2014/main" xmlns="" id="{46327121-C9FF-4A07-856A-93CB46DA9DF8}"/>
                </a:ext>
              </a:extLst>
            </p:cNvPr>
            <p:cNvSpPr>
              <a:spLocks/>
            </p:cNvSpPr>
            <p:nvPr/>
          </p:nvSpPr>
          <p:spPr bwMode="auto">
            <a:xfrm>
              <a:off x="2710740" y="1966844"/>
              <a:ext cx="11030" cy="7019"/>
            </a:xfrm>
            <a:custGeom>
              <a:avLst/>
              <a:gdLst>
                <a:gd name="T0" fmla="*/ 4 w 4"/>
                <a:gd name="T1" fmla="*/ 0 h 3"/>
                <a:gd name="T2" fmla="*/ 0 w 4"/>
                <a:gd name="T3" fmla="*/ 1 h 3"/>
                <a:gd name="T4" fmla="*/ 4 w 4"/>
                <a:gd name="T5" fmla="*/ 0 h 3"/>
              </a:gdLst>
              <a:ahLst/>
              <a:cxnLst>
                <a:cxn ang="0">
                  <a:pos x="T0" y="T1"/>
                </a:cxn>
                <a:cxn ang="0">
                  <a:pos x="T2" y="T3"/>
                </a:cxn>
                <a:cxn ang="0">
                  <a:pos x="T4" y="T5"/>
                </a:cxn>
              </a:cxnLst>
              <a:rect l="0" t="0" r="r" b="b"/>
              <a:pathLst>
                <a:path w="4" h="3">
                  <a:moveTo>
                    <a:pt x="4" y="0"/>
                  </a:moveTo>
                  <a:cubicBezTo>
                    <a:pt x="3" y="1"/>
                    <a:pt x="0" y="3"/>
                    <a:pt x="0" y="1"/>
                  </a:cubicBezTo>
                  <a:cubicBezTo>
                    <a:pt x="1" y="1"/>
                    <a:pt x="3" y="1"/>
                    <a:pt x="4"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93" name="Freeform 2569">
              <a:extLst>
                <a:ext uri="{FF2B5EF4-FFF2-40B4-BE49-F238E27FC236}">
                  <a16:creationId xmlns:a16="http://schemas.microsoft.com/office/drawing/2014/main" xmlns="" id="{DCC93EB7-5D5C-4B46-BFC2-BA08A17C1F14}"/>
                </a:ext>
              </a:extLst>
            </p:cNvPr>
            <p:cNvSpPr>
              <a:spLocks/>
            </p:cNvSpPr>
            <p:nvPr/>
          </p:nvSpPr>
          <p:spPr bwMode="auto">
            <a:xfrm>
              <a:off x="2710740" y="1966844"/>
              <a:ext cx="11030" cy="7019"/>
            </a:xfrm>
            <a:custGeom>
              <a:avLst/>
              <a:gdLst>
                <a:gd name="T0" fmla="*/ 4 w 4"/>
                <a:gd name="T1" fmla="*/ 0 h 3"/>
                <a:gd name="T2" fmla="*/ 0 w 4"/>
                <a:gd name="T3" fmla="*/ 1 h 3"/>
                <a:gd name="T4" fmla="*/ 4 w 4"/>
                <a:gd name="T5" fmla="*/ 0 h 3"/>
              </a:gdLst>
              <a:ahLst/>
              <a:cxnLst>
                <a:cxn ang="0">
                  <a:pos x="T0" y="T1"/>
                </a:cxn>
                <a:cxn ang="0">
                  <a:pos x="T2" y="T3"/>
                </a:cxn>
                <a:cxn ang="0">
                  <a:pos x="T4" y="T5"/>
                </a:cxn>
              </a:cxnLst>
              <a:rect l="0" t="0" r="r" b="b"/>
              <a:pathLst>
                <a:path w="4" h="3">
                  <a:moveTo>
                    <a:pt x="4" y="0"/>
                  </a:moveTo>
                  <a:cubicBezTo>
                    <a:pt x="3" y="1"/>
                    <a:pt x="0" y="3"/>
                    <a:pt x="0" y="1"/>
                  </a:cubicBezTo>
                  <a:cubicBezTo>
                    <a:pt x="1" y="1"/>
                    <a:pt x="3" y="1"/>
                    <a:pt x="4"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94" name="Freeform 2570">
              <a:extLst>
                <a:ext uri="{FF2B5EF4-FFF2-40B4-BE49-F238E27FC236}">
                  <a16:creationId xmlns:a16="http://schemas.microsoft.com/office/drawing/2014/main" xmlns="" id="{45ACFD79-0971-4C1B-AAD2-A8EF3854E240}"/>
                </a:ext>
              </a:extLst>
            </p:cNvPr>
            <p:cNvSpPr>
              <a:spLocks/>
            </p:cNvSpPr>
            <p:nvPr/>
          </p:nvSpPr>
          <p:spPr bwMode="auto">
            <a:xfrm>
              <a:off x="2728071" y="1964037"/>
              <a:ext cx="7878" cy="4212"/>
            </a:xfrm>
            <a:custGeom>
              <a:avLst/>
              <a:gdLst>
                <a:gd name="T0" fmla="*/ 2 w 3"/>
                <a:gd name="T1" fmla="*/ 0 h 2"/>
                <a:gd name="T2" fmla="*/ 3 w 3"/>
                <a:gd name="T3" fmla="*/ 1 h 2"/>
                <a:gd name="T4" fmla="*/ 0 w 3"/>
                <a:gd name="T5" fmla="*/ 2 h 2"/>
                <a:gd name="T6" fmla="*/ 2 w 3"/>
                <a:gd name="T7" fmla="*/ 0 h 2"/>
              </a:gdLst>
              <a:ahLst/>
              <a:cxnLst>
                <a:cxn ang="0">
                  <a:pos x="T0" y="T1"/>
                </a:cxn>
                <a:cxn ang="0">
                  <a:pos x="T2" y="T3"/>
                </a:cxn>
                <a:cxn ang="0">
                  <a:pos x="T4" y="T5"/>
                </a:cxn>
                <a:cxn ang="0">
                  <a:pos x="T6" y="T7"/>
                </a:cxn>
              </a:cxnLst>
              <a:rect l="0" t="0" r="r" b="b"/>
              <a:pathLst>
                <a:path w="3" h="2">
                  <a:moveTo>
                    <a:pt x="2" y="0"/>
                  </a:moveTo>
                  <a:cubicBezTo>
                    <a:pt x="3" y="1"/>
                    <a:pt x="3" y="1"/>
                    <a:pt x="3" y="1"/>
                  </a:cubicBezTo>
                  <a:cubicBezTo>
                    <a:pt x="2" y="1"/>
                    <a:pt x="1" y="2"/>
                    <a:pt x="0" y="2"/>
                  </a:cubicBezTo>
                  <a:cubicBezTo>
                    <a:pt x="0" y="1"/>
                    <a:pt x="1" y="0"/>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95" name="Freeform 2571">
              <a:extLst>
                <a:ext uri="{FF2B5EF4-FFF2-40B4-BE49-F238E27FC236}">
                  <a16:creationId xmlns:a16="http://schemas.microsoft.com/office/drawing/2014/main" xmlns="" id="{B2093018-A382-4DBA-9C24-F39083D951BD}"/>
                </a:ext>
              </a:extLst>
            </p:cNvPr>
            <p:cNvSpPr>
              <a:spLocks/>
            </p:cNvSpPr>
            <p:nvPr/>
          </p:nvSpPr>
          <p:spPr bwMode="auto">
            <a:xfrm>
              <a:off x="2728071" y="1964037"/>
              <a:ext cx="7878" cy="4212"/>
            </a:xfrm>
            <a:custGeom>
              <a:avLst/>
              <a:gdLst>
                <a:gd name="T0" fmla="*/ 2 w 3"/>
                <a:gd name="T1" fmla="*/ 0 h 2"/>
                <a:gd name="T2" fmla="*/ 3 w 3"/>
                <a:gd name="T3" fmla="*/ 1 h 2"/>
                <a:gd name="T4" fmla="*/ 0 w 3"/>
                <a:gd name="T5" fmla="*/ 2 h 2"/>
                <a:gd name="T6" fmla="*/ 2 w 3"/>
                <a:gd name="T7" fmla="*/ 0 h 2"/>
              </a:gdLst>
              <a:ahLst/>
              <a:cxnLst>
                <a:cxn ang="0">
                  <a:pos x="T0" y="T1"/>
                </a:cxn>
                <a:cxn ang="0">
                  <a:pos x="T2" y="T3"/>
                </a:cxn>
                <a:cxn ang="0">
                  <a:pos x="T4" y="T5"/>
                </a:cxn>
                <a:cxn ang="0">
                  <a:pos x="T6" y="T7"/>
                </a:cxn>
              </a:cxnLst>
              <a:rect l="0" t="0" r="r" b="b"/>
              <a:pathLst>
                <a:path w="3" h="2">
                  <a:moveTo>
                    <a:pt x="2" y="0"/>
                  </a:moveTo>
                  <a:cubicBezTo>
                    <a:pt x="3" y="1"/>
                    <a:pt x="3" y="1"/>
                    <a:pt x="3" y="1"/>
                  </a:cubicBezTo>
                  <a:cubicBezTo>
                    <a:pt x="2" y="1"/>
                    <a:pt x="1" y="2"/>
                    <a:pt x="0" y="2"/>
                  </a:cubicBezTo>
                  <a:cubicBezTo>
                    <a:pt x="0" y="1"/>
                    <a:pt x="1" y="0"/>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96" name="Freeform 2572">
              <a:extLst>
                <a:ext uri="{FF2B5EF4-FFF2-40B4-BE49-F238E27FC236}">
                  <a16:creationId xmlns:a16="http://schemas.microsoft.com/office/drawing/2014/main" xmlns="" id="{09B6BBA6-94B5-4D8D-B201-91DC989DA9CD}"/>
                </a:ext>
              </a:extLst>
            </p:cNvPr>
            <p:cNvSpPr>
              <a:spLocks/>
            </p:cNvSpPr>
            <p:nvPr/>
          </p:nvSpPr>
          <p:spPr bwMode="auto">
            <a:xfrm>
              <a:off x="865662" y="1961230"/>
              <a:ext cx="11030" cy="9827"/>
            </a:xfrm>
            <a:custGeom>
              <a:avLst/>
              <a:gdLst>
                <a:gd name="T0" fmla="*/ 4 w 4"/>
                <a:gd name="T1" fmla="*/ 0 h 4"/>
                <a:gd name="T2" fmla="*/ 1 w 4"/>
                <a:gd name="T3" fmla="*/ 3 h 4"/>
                <a:gd name="T4" fmla="*/ 4 w 4"/>
                <a:gd name="T5" fmla="*/ 0 h 4"/>
              </a:gdLst>
              <a:ahLst/>
              <a:cxnLst>
                <a:cxn ang="0">
                  <a:pos x="T0" y="T1"/>
                </a:cxn>
                <a:cxn ang="0">
                  <a:pos x="T2" y="T3"/>
                </a:cxn>
                <a:cxn ang="0">
                  <a:pos x="T4" y="T5"/>
                </a:cxn>
              </a:cxnLst>
              <a:rect l="0" t="0" r="r" b="b"/>
              <a:pathLst>
                <a:path w="4" h="4">
                  <a:moveTo>
                    <a:pt x="4" y="0"/>
                  </a:moveTo>
                  <a:cubicBezTo>
                    <a:pt x="2" y="0"/>
                    <a:pt x="0" y="2"/>
                    <a:pt x="1" y="3"/>
                  </a:cubicBezTo>
                  <a:cubicBezTo>
                    <a:pt x="3" y="4"/>
                    <a:pt x="4" y="1"/>
                    <a:pt x="4"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97" name="Freeform 2573">
              <a:extLst>
                <a:ext uri="{FF2B5EF4-FFF2-40B4-BE49-F238E27FC236}">
                  <a16:creationId xmlns:a16="http://schemas.microsoft.com/office/drawing/2014/main" xmlns="" id="{4D3D9F87-D875-4851-ABDD-C830A9C3C011}"/>
                </a:ext>
              </a:extLst>
            </p:cNvPr>
            <p:cNvSpPr>
              <a:spLocks/>
            </p:cNvSpPr>
            <p:nvPr/>
          </p:nvSpPr>
          <p:spPr bwMode="auto">
            <a:xfrm>
              <a:off x="865662" y="1961230"/>
              <a:ext cx="11030" cy="9827"/>
            </a:xfrm>
            <a:custGeom>
              <a:avLst/>
              <a:gdLst>
                <a:gd name="T0" fmla="*/ 4 w 4"/>
                <a:gd name="T1" fmla="*/ 0 h 4"/>
                <a:gd name="T2" fmla="*/ 1 w 4"/>
                <a:gd name="T3" fmla="*/ 3 h 4"/>
                <a:gd name="T4" fmla="*/ 4 w 4"/>
                <a:gd name="T5" fmla="*/ 0 h 4"/>
              </a:gdLst>
              <a:ahLst/>
              <a:cxnLst>
                <a:cxn ang="0">
                  <a:pos x="T0" y="T1"/>
                </a:cxn>
                <a:cxn ang="0">
                  <a:pos x="T2" y="T3"/>
                </a:cxn>
                <a:cxn ang="0">
                  <a:pos x="T4" y="T5"/>
                </a:cxn>
              </a:cxnLst>
              <a:rect l="0" t="0" r="r" b="b"/>
              <a:pathLst>
                <a:path w="4" h="4">
                  <a:moveTo>
                    <a:pt x="4" y="0"/>
                  </a:moveTo>
                  <a:cubicBezTo>
                    <a:pt x="2" y="0"/>
                    <a:pt x="0" y="2"/>
                    <a:pt x="1" y="3"/>
                  </a:cubicBezTo>
                  <a:cubicBezTo>
                    <a:pt x="3" y="4"/>
                    <a:pt x="4" y="1"/>
                    <a:pt x="4"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98" name="Freeform 2574">
              <a:extLst>
                <a:ext uri="{FF2B5EF4-FFF2-40B4-BE49-F238E27FC236}">
                  <a16:creationId xmlns:a16="http://schemas.microsoft.com/office/drawing/2014/main" xmlns="" id="{CB98283B-1805-4FD9-B8AE-8E17AD8CBAF1}"/>
                </a:ext>
              </a:extLst>
            </p:cNvPr>
            <p:cNvSpPr>
              <a:spLocks/>
            </p:cNvSpPr>
            <p:nvPr/>
          </p:nvSpPr>
          <p:spPr bwMode="auto">
            <a:xfrm>
              <a:off x="876692" y="1973862"/>
              <a:ext cx="3151" cy="421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0"/>
                    <a:pt x="0" y="1"/>
                    <a:pt x="0" y="2"/>
                  </a:cubicBezTo>
                  <a:cubicBezTo>
                    <a:pt x="1" y="2"/>
                    <a:pt x="1" y="1"/>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599" name="Freeform 2575">
              <a:extLst>
                <a:ext uri="{FF2B5EF4-FFF2-40B4-BE49-F238E27FC236}">
                  <a16:creationId xmlns:a16="http://schemas.microsoft.com/office/drawing/2014/main" xmlns="" id="{94B44A5E-A0C6-4364-83CD-F976355D1F93}"/>
                </a:ext>
              </a:extLst>
            </p:cNvPr>
            <p:cNvSpPr>
              <a:spLocks/>
            </p:cNvSpPr>
            <p:nvPr/>
          </p:nvSpPr>
          <p:spPr bwMode="auto">
            <a:xfrm>
              <a:off x="876692" y="1973862"/>
              <a:ext cx="3151" cy="421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0"/>
                    <a:pt x="0" y="1"/>
                    <a:pt x="0" y="2"/>
                  </a:cubicBezTo>
                  <a:cubicBezTo>
                    <a:pt x="1" y="2"/>
                    <a:pt x="1" y="1"/>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00" name="Freeform 2576">
              <a:extLst>
                <a:ext uri="{FF2B5EF4-FFF2-40B4-BE49-F238E27FC236}">
                  <a16:creationId xmlns:a16="http://schemas.microsoft.com/office/drawing/2014/main" xmlns="" id="{F4407ECC-5986-4A9B-AF82-B1B5234A3A3C}"/>
                </a:ext>
              </a:extLst>
            </p:cNvPr>
            <p:cNvSpPr>
              <a:spLocks/>
            </p:cNvSpPr>
            <p:nvPr/>
          </p:nvSpPr>
          <p:spPr bwMode="auto">
            <a:xfrm>
              <a:off x="881420" y="1978075"/>
              <a:ext cx="0" cy="2807"/>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01" name="Freeform 2577">
              <a:extLst>
                <a:ext uri="{FF2B5EF4-FFF2-40B4-BE49-F238E27FC236}">
                  <a16:creationId xmlns:a16="http://schemas.microsoft.com/office/drawing/2014/main" xmlns="" id="{16B8236E-B217-4BB0-BB95-7953F9CAA042}"/>
                </a:ext>
              </a:extLst>
            </p:cNvPr>
            <p:cNvSpPr>
              <a:spLocks/>
            </p:cNvSpPr>
            <p:nvPr/>
          </p:nvSpPr>
          <p:spPr bwMode="auto">
            <a:xfrm>
              <a:off x="881420" y="1978075"/>
              <a:ext cx="0" cy="2807"/>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02" name="Freeform 2578">
              <a:extLst>
                <a:ext uri="{FF2B5EF4-FFF2-40B4-BE49-F238E27FC236}">
                  <a16:creationId xmlns:a16="http://schemas.microsoft.com/office/drawing/2014/main" xmlns="" id="{2B96CB98-37FF-4375-8F0A-2F7719D68482}"/>
                </a:ext>
              </a:extLst>
            </p:cNvPr>
            <p:cNvSpPr>
              <a:spLocks/>
            </p:cNvSpPr>
            <p:nvPr/>
          </p:nvSpPr>
          <p:spPr bwMode="auto">
            <a:xfrm>
              <a:off x="881420" y="1978075"/>
              <a:ext cx="0" cy="2807"/>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03" name="Freeform 2579">
              <a:extLst>
                <a:ext uri="{FF2B5EF4-FFF2-40B4-BE49-F238E27FC236}">
                  <a16:creationId xmlns:a16="http://schemas.microsoft.com/office/drawing/2014/main" xmlns="" id="{EA088767-048C-4404-BA33-F2175C9E686F}"/>
                </a:ext>
              </a:extLst>
            </p:cNvPr>
            <p:cNvSpPr>
              <a:spLocks/>
            </p:cNvSpPr>
            <p:nvPr/>
          </p:nvSpPr>
          <p:spPr bwMode="auto">
            <a:xfrm>
              <a:off x="881420" y="1906484"/>
              <a:ext cx="9453" cy="9827"/>
            </a:xfrm>
            <a:custGeom>
              <a:avLst/>
              <a:gdLst>
                <a:gd name="T0" fmla="*/ 3 w 3"/>
                <a:gd name="T1" fmla="*/ 0 h 4"/>
                <a:gd name="T2" fmla="*/ 1 w 3"/>
                <a:gd name="T3" fmla="*/ 4 h 4"/>
                <a:gd name="T4" fmla="*/ 3 w 3"/>
                <a:gd name="T5" fmla="*/ 0 h 4"/>
              </a:gdLst>
              <a:ahLst/>
              <a:cxnLst>
                <a:cxn ang="0">
                  <a:pos x="T0" y="T1"/>
                </a:cxn>
                <a:cxn ang="0">
                  <a:pos x="T2" y="T3"/>
                </a:cxn>
                <a:cxn ang="0">
                  <a:pos x="T4" y="T5"/>
                </a:cxn>
              </a:cxnLst>
              <a:rect l="0" t="0" r="r" b="b"/>
              <a:pathLst>
                <a:path w="3" h="4">
                  <a:moveTo>
                    <a:pt x="3" y="0"/>
                  </a:moveTo>
                  <a:cubicBezTo>
                    <a:pt x="1" y="1"/>
                    <a:pt x="0" y="4"/>
                    <a:pt x="1" y="4"/>
                  </a:cubicBezTo>
                  <a:cubicBezTo>
                    <a:pt x="2" y="3"/>
                    <a:pt x="3" y="1"/>
                    <a:pt x="3"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04" name="Freeform 2580">
              <a:extLst>
                <a:ext uri="{FF2B5EF4-FFF2-40B4-BE49-F238E27FC236}">
                  <a16:creationId xmlns:a16="http://schemas.microsoft.com/office/drawing/2014/main" xmlns="" id="{7AD2B81F-38D9-483C-BDCD-9AE79C87DDE5}"/>
                </a:ext>
              </a:extLst>
            </p:cNvPr>
            <p:cNvSpPr>
              <a:spLocks/>
            </p:cNvSpPr>
            <p:nvPr/>
          </p:nvSpPr>
          <p:spPr bwMode="auto">
            <a:xfrm>
              <a:off x="881420" y="1906484"/>
              <a:ext cx="9453" cy="9827"/>
            </a:xfrm>
            <a:custGeom>
              <a:avLst/>
              <a:gdLst>
                <a:gd name="T0" fmla="*/ 3 w 3"/>
                <a:gd name="T1" fmla="*/ 0 h 4"/>
                <a:gd name="T2" fmla="*/ 1 w 3"/>
                <a:gd name="T3" fmla="*/ 4 h 4"/>
                <a:gd name="T4" fmla="*/ 3 w 3"/>
                <a:gd name="T5" fmla="*/ 0 h 4"/>
              </a:gdLst>
              <a:ahLst/>
              <a:cxnLst>
                <a:cxn ang="0">
                  <a:pos x="T0" y="T1"/>
                </a:cxn>
                <a:cxn ang="0">
                  <a:pos x="T2" y="T3"/>
                </a:cxn>
                <a:cxn ang="0">
                  <a:pos x="T4" y="T5"/>
                </a:cxn>
              </a:cxnLst>
              <a:rect l="0" t="0" r="r" b="b"/>
              <a:pathLst>
                <a:path w="3" h="4">
                  <a:moveTo>
                    <a:pt x="3" y="0"/>
                  </a:moveTo>
                  <a:cubicBezTo>
                    <a:pt x="1" y="1"/>
                    <a:pt x="0" y="4"/>
                    <a:pt x="1" y="4"/>
                  </a:cubicBezTo>
                  <a:cubicBezTo>
                    <a:pt x="2" y="3"/>
                    <a:pt x="3" y="1"/>
                    <a:pt x="3"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05" name="Freeform 2581">
              <a:extLst>
                <a:ext uri="{FF2B5EF4-FFF2-40B4-BE49-F238E27FC236}">
                  <a16:creationId xmlns:a16="http://schemas.microsoft.com/office/drawing/2014/main" xmlns="" id="{96D4D4E3-BD2D-498F-8125-C63FA25530F4}"/>
                </a:ext>
              </a:extLst>
            </p:cNvPr>
            <p:cNvSpPr>
              <a:spLocks/>
            </p:cNvSpPr>
            <p:nvPr/>
          </p:nvSpPr>
          <p:spPr bwMode="auto">
            <a:xfrm>
              <a:off x="887721" y="1935963"/>
              <a:ext cx="3151" cy="2807"/>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1" y="0"/>
                    <a:pt x="0" y="1"/>
                  </a:cubicBezTo>
                  <a:cubicBezTo>
                    <a:pt x="0"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06" name="Freeform 2582">
              <a:extLst>
                <a:ext uri="{FF2B5EF4-FFF2-40B4-BE49-F238E27FC236}">
                  <a16:creationId xmlns:a16="http://schemas.microsoft.com/office/drawing/2014/main" xmlns="" id="{0C244B66-11AC-4071-AD3A-4AFEA5CC09DD}"/>
                </a:ext>
              </a:extLst>
            </p:cNvPr>
            <p:cNvSpPr>
              <a:spLocks/>
            </p:cNvSpPr>
            <p:nvPr/>
          </p:nvSpPr>
          <p:spPr bwMode="auto">
            <a:xfrm>
              <a:off x="887721" y="1935963"/>
              <a:ext cx="3151" cy="2807"/>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1" y="0"/>
                    <a:pt x="0" y="1"/>
                  </a:cubicBezTo>
                  <a:cubicBezTo>
                    <a:pt x="0"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07" name="Freeform 2583">
              <a:extLst>
                <a:ext uri="{FF2B5EF4-FFF2-40B4-BE49-F238E27FC236}">
                  <a16:creationId xmlns:a16="http://schemas.microsoft.com/office/drawing/2014/main" xmlns="" id="{0DCFCF13-D881-4E75-96B3-2A9D95BEE09F}"/>
                </a:ext>
              </a:extLst>
            </p:cNvPr>
            <p:cNvSpPr>
              <a:spLocks/>
            </p:cNvSpPr>
            <p:nvPr/>
          </p:nvSpPr>
          <p:spPr bwMode="auto">
            <a:xfrm>
              <a:off x="890873" y="1896659"/>
              <a:ext cx="11030" cy="9827"/>
            </a:xfrm>
            <a:custGeom>
              <a:avLst/>
              <a:gdLst>
                <a:gd name="T0" fmla="*/ 4 w 4"/>
                <a:gd name="T1" fmla="*/ 1 h 4"/>
                <a:gd name="T2" fmla="*/ 0 w 4"/>
                <a:gd name="T3" fmla="*/ 4 h 4"/>
                <a:gd name="T4" fmla="*/ 4 w 4"/>
                <a:gd name="T5" fmla="*/ 1 h 4"/>
              </a:gdLst>
              <a:ahLst/>
              <a:cxnLst>
                <a:cxn ang="0">
                  <a:pos x="T0" y="T1"/>
                </a:cxn>
                <a:cxn ang="0">
                  <a:pos x="T2" y="T3"/>
                </a:cxn>
                <a:cxn ang="0">
                  <a:pos x="T4" y="T5"/>
                </a:cxn>
              </a:cxnLst>
              <a:rect l="0" t="0" r="r" b="b"/>
              <a:pathLst>
                <a:path w="4" h="4">
                  <a:moveTo>
                    <a:pt x="4" y="1"/>
                  </a:moveTo>
                  <a:cubicBezTo>
                    <a:pt x="1" y="0"/>
                    <a:pt x="1" y="2"/>
                    <a:pt x="0" y="4"/>
                  </a:cubicBezTo>
                  <a:cubicBezTo>
                    <a:pt x="1" y="4"/>
                    <a:pt x="3" y="2"/>
                    <a:pt x="4"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08" name="Freeform 2584">
              <a:extLst>
                <a:ext uri="{FF2B5EF4-FFF2-40B4-BE49-F238E27FC236}">
                  <a16:creationId xmlns:a16="http://schemas.microsoft.com/office/drawing/2014/main" xmlns="" id="{25BFF419-84E9-464B-A739-1F203F86F0AA}"/>
                </a:ext>
              </a:extLst>
            </p:cNvPr>
            <p:cNvSpPr>
              <a:spLocks/>
            </p:cNvSpPr>
            <p:nvPr/>
          </p:nvSpPr>
          <p:spPr bwMode="auto">
            <a:xfrm>
              <a:off x="890873" y="1896659"/>
              <a:ext cx="11030" cy="9827"/>
            </a:xfrm>
            <a:custGeom>
              <a:avLst/>
              <a:gdLst>
                <a:gd name="T0" fmla="*/ 4 w 4"/>
                <a:gd name="T1" fmla="*/ 1 h 4"/>
                <a:gd name="T2" fmla="*/ 0 w 4"/>
                <a:gd name="T3" fmla="*/ 4 h 4"/>
                <a:gd name="T4" fmla="*/ 4 w 4"/>
                <a:gd name="T5" fmla="*/ 1 h 4"/>
              </a:gdLst>
              <a:ahLst/>
              <a:cxnLst>
                <a:cxn ang="0">
                  <a:pos x="T0" y="T1"/>
                </a:cxn>
                <a:cxn ang="0">
                  <a:pos x="T2" y="T3"/>
                </a:cxn>
                <a:cxn ang="0">
                  <a:pos x="T4" y="T5"/>
                </a:cxn>
              </a:cxnLst>
              <a:rect l="0" t="0" r="r" b="b"/>
              <a:pathLst>
                <a:path w="4" h="4">
                  <a:moveTo>
                    <a:pt x="4" y="1"/>
                  </a:moveTo>
                  <a:cubicBezTo>
                    <a:pt x="1" y="0"/>
                    <a:pt x="1" y="2"/>
                    <a:pt x="0" y="4"/>
                  </a:cubicBezTo>
                  <a:cubicBezTo>
                    <a:pt x="1" y="4"/>
                    <a:pt x="3" y="2"/>
                    <a:pt x="4"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09" name="Freeform 2585">
              <a:extLst>
                <a:ext uri="{FF2B5EF4-FFF2-40B4-BE49-F238E27FC236}">
                  <a16:creationId xmlns:a16="http://schemas.microsoft.com/office/drawing/2014/main" xmlns="" id="{C7B846EB-04E2-430C-B56A-60EA17FBE2DA}"/>
                </a:ext>
              </a:extLst>
            </p:cNvPr>
            <p:cNvSpPr>
              <a:spLocks/>
            </p:cNvSpPr>
            <p:nvPr/>
          </p:nvSpPr>
          <p:spPr bwMode="auto">
            <a:xfrm>
              <a:off x="890873" y="1841915"/>
              <a:ext cx="11030" cy="25267"/>
            </a:xfrm>
            <a:custGeom>
              <a:avLst/>
              <a:gdLst>
                <a:gd name="T0" fmla="*/ 0 w 4"/>
                <a:gd name="T1" fmla="*/ 5 h 10"/>
                <a:gd name="T2" fmla="*/ 1 w 4"/>
                <a:gd name="T3" fmla="*/ 5 h 10"/>
                <a:gd name="T4" fmla="*/ 4 w 4"/>
                <a:gd name="T5" fmla="*/ 7 h 10"/>
                <a:gd name="T6" fmla="*/ 3 w 4"/>
                <a:gd name="T7" fmla="*/ 6 h 10"/>
                <a:gd name="T8" fmla="*/ 2 w 4"/>
                <a:gd name="T9" fmla="*/ 2 h 10"/>
                <a:gd name="T10" fmla="*/ 0 w 4"/>
                <a:gd name="T11" fmla="*/ 5 h 10"/>
              </a:gdLst>
              <a:ahLst/>
              <a:cxnLst>
                <a:cxn ang="0">
                  <a:pos x="T0" y="T1"/>
                </a:cxn>
                <a:cxn ang="0">
                  <a:pos x="T2" y="T3"/>
                </a:cxn>
                <a:cxn ang="0">
                  <a:pos x="T4" y="T5"/>
                </a:cxn>
                <a:cxn ang="0">
                  <a:pos x="T6" y="T7"/>
                </a:cxn>
                <a:cxn ang="0">
                  <a:pos x="T8" y="T9"/>
                </a:cxn>
                <a:cxn ang="0">
                  <a:pos x="T10" y="T11"/>
                </a:cxn>
              </a:cxnLst>
              <a:rect l="0" t="0" r="r" b="b"/>
              <a:pathLst>
                <a:path w="4" h="10">
                  <a:moveTo>
                    <a:pt x="0" y="5"/>
                  </a:moveTo>
                  <a:cubicBezTo>
                    <a:pt x="1" y="5"/>
                    <a:pt x="1" y="5"/>
                    <a:pt x="1" y="5"/>
                  </a:cubicBezTo>
                  <a:cubicBezTo>
                    <a:pt x="0" y="8"/>
                    <a:pt x="0" y="10"/>
                    <a:pt x="4" y="7"/>
                  </a:cubicBezTo>
                  <a:cubicBezTo>
                    <a:pt x="3" y="6"/>
                    <a:pt x="3" y="6"/>
                    <a:pt x="3" y="6"/>
                  </a:cubicBezTo>
                  <a:cubicBezTo>
                    <a:pt x="4" y="6"/>
                    <a:pt x="3" y="3"/>
                    <a:pt x="2" y="2"/>
                  </a:cubicBezTo>
                  <a:cubicBezTo>
                    <a:pt x="1" y="0"/>
                    <a:pt x="1" y="5"/>
                    <a:pt x="0" y="5"/>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10" name="Freeform 2586">
              <a:extLst>
                <a:ext uri="{FF2B5EF4-FFF2-40B4-BE49-F238E27FC236}">
                  <a16:creationId xmlns:a16="http://schemas.microsoft.com/office/drawing/2014/main" xmlns="" id="{C84F1400-BB59-4E9E-9395-2181C0EA1A33}"/>
                </a:ext>
              </a:extLst>
            </p:cNvPr>
            <p:cNvSpPr>
              <a:spLocks/>
            </p:cNvSpPr>
            <p:nvPr/>
          </p:nvSpPr>
          <p:spPr bwMode="auto">
            <a:xfrm>
              <a:off x="890873" y="1841915"/>
              <a:ext cx="11030" cy="25267"/>
            </a:xfrm>
            <a:custGeom>
              <a:avLst/>
              <a:gdLst>
                <a:gd name="T0" fmla="*/ 0 w 4"/>
                <a:gd name="T1" fmla="*/ 5 h 10"/>
                <a:gd name="T2" fmla="*/ 1 w 4"/>
                <a:gd name="T3" fmla="*/ 5 h 10"/>
                <a:gd name="T4" fmla="*/ 4 w 4"/>
                <a:gd name="T5" fmla="*/ 7 h 10"/>
                <a:gd name="T6" fmla="*/ 3 w 4"/>
                <a:gd name="T7" fmla="*/ 6 h 10"/>
                <a:gd name="T8" fmla="*/ 2 w 4"/>
                <a:gd name="T9" fmla="*/ 2 h 10"/>
                <a:gd name="T10" fmla="*/ 0 w 4"/>
                <a:gd name="T11" fmla="*/ 5 h 10"/>
              </a:gdLst>
              <a:ahLst/>
              <a:cxnLst>
                <a:cxn ang="0">
                  <a:pos x="T0" y="T1"/>
                </a:cxn>
                <a:cxn ang="0">
                  <a:pos x="T2" y="T3"/>
                </a:cxn>
                <a:cxn ang="0">
                  <a:pos x="T4" y="T5"/>
                </a:cxn>
                <a:cxn ang="0">
                  <a:pos x="T6" y="T7"/>
                </a:cxn>
                <a:cxn ang="0">
                  <a:pos x="T8" y="T9"/>
                </a:cxn>
                <a:cxn ang="0">
                  <a:pos x="T10" y="T11"/>
                </a:cxn>
              </a:cxnLst>
              <a:rect l="0" t="0" r="r" b="b"/>
              <a:pathLst>
                <a:path w="4" h="10">
                  <a:moveTo>
                    <a:pt x="0" y="5"/>
                  </a:moveTo>
                  <a:cubicBezTo>
                    <a:pt x="1" y="5"/>
                    <a:pt x="1" y="5"/>
                    <a:pt x="1" y="5"/>
                  </a:cubicBezTo>
                  <a:cubicBezTo>
                    <a:pt x="0" y="8"/>
                    <a:pt x="0" y="10"/>
                    <a:pt x="4" y="7"/>
                  </a:cubicBezTo>
                  <a:cubicBezTo>
                    <a:pt x="3" y="6"/>
                    <a:pt x="3" y="6"/>
                    <a:pt x="3" y="6"/>
                  </a:cubicBezTo>
                  <a:cubicBezTo>
                    <a:pt x="4" y="6"/>
                    <a:pt x="3" y="3"/>
                    <a:pt x="2" y="2"/>
                  </a:cubicBezTo>
                  <a:cubicBezTo>
                    <a:pt x="1" y="0"/>
                    <a:pt x="1" y="5"/>
                    <a:pt x="0" y="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11" name="Freeform 2587">
              <a:extLst>
                <a:ext uri="{FF2B5EF4-FFF2-40B4-BE49-F238E27FC236}">
                  <a16:creationId xmlns:a16="http://schemas.microsoft.com/office/drawing/2014/main" xmlns="" id="{7D434114-074E-4336-B598-3FA9D04C0F5E}"/>
                </a:ext>
              </a:extLst>
            </p:cNvPr>
            <p:cNvSpPr>
              <a:spLocks/>
            </p:cNvSpPr>
            <p:nvPr/>
          </p:nvSpPr>
          <p:spPr bwMode="auto">
            <a:xfrm>
              <a:off x="892449" y="1892448"/>
              <a:ext cx="3151" cy="4212"/>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1" y="1"/>
                    <a:pt x="1" y="1"/>
                    <a:pt x="1" y="1"/>
                  </a:cubicBezTo>
                  <a:cubicBezTo>
                    <a:pt x="1" y="0"/>
                    <a:pt x="0" y="1"/>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12" name="Freeform 2588">
              <a:extLst>
                <a:ext uri="{FF2B5EF4-FFF2-40B4-BE49-F238E27FC236}">
                  <a16:creationId xmlns:a16="http://schemas.microsoft.com/office/drawing/2014/main" xmlns="" id="{0DBEC6EE-581E-40E7-A649-F93F9750009B}"/>
                </a:ext>
              </a:extLst>
            </p:cNvPr>
            <p:cNvSpPr>
              <a:spLocks/>
            </p:cNvSpPr>
            <p:nvPr/>
          </p:nvSpPr>
          <p:spPr bwMode="auto">
            <a:xfrm>
              <a:off x="892449" y="1892448"/>
              <a:ext cx="3151" cy="4212"/>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1" y="1"/>
                    <a:pt x="1" y="1"/>
                    <a:pt x="1" y="1"/>
                  </a:cubicBezTo>
                  <a:cubicBezTo>
                    <a:pt x="1" y="0"/>
                    <a:pt x="0" y="1"/>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13" name="Freeform 2589">
              <a:extLst>
                <a:ext uri="{FF2B5EF4-FFF2-40B4-BE49-F238E27FC236}">
                  <a16:creationId xmlns:a16="http://schemas.microsoft.com/office/drawing/2014/main" xmlns="" id="{31D695A2-FACD-454D-9649-F60C70C63400}"/>
                </a:ext>
              </a:extLst>
            </p:cNvPr>
            <p:cNvSpPr>
              <a:spLocks/>
            </p:cNvSpPr>
            <p:nvPr/>
          </p:nvSpPr>
          <p:spPr bwMode="auto">
            <a:xfrm>
              <a:off x="892449" y="1893852"/>
              <a:ext cx="6303" cy="561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0"/>
                    <a:pt x="0" y="1"/>
                    <a:pt x="0" y="2"/>
                  </a:cubicBezTo>
                  <a:cubicBezTo>
                    <a:pt x="1" y="1"/>
                    <a:pt x="2" y="1"/>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14" name="Freeform 2590">
              <a:extLst>
                <a:ext uri="{FF2B5EF4-FFF2-40B4-BE49-F238E27FC236}">
                  <a16:creationId xmlns:a16="http://schemas.microsoft.com/office/drawing/2014/main" xmlns="" id="{D1A52908-7C09-4FAC-8405-A30C5BF388C1}"/>
                </a:ext>
              </a:extLst>
            </p:cNvPr>
            <p:cNvSpPr>
              <a:spLocks/>
            </p:cNvSpPr>
            <p:nvPr/>
          </p:nvSpPr>
          <p:spPr bwMode="auto">
            <a:xfrm>
              <a:off x="892449" y="1893852"/>
              <a:ext cx="6303" cy="561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0"/>
                    <a:pt x="0" y="1"/>
                    <a:pt x="0" y="2"/>
                  </a:cubicBezTo>
                  <a:cubicBezTo>
                    <a:pt x="1" y="1"/>
                    <a:pt x="2" y="1"/>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15" name="Freeform 2591">
              <a:extLst>
                <a:ext uri="{FF2B5EF4-FFF2-40B4-BE49-F238E27FC236}">
                  <a16:creationId xmlns:a16="http://schemas.microsoft.com/office/drawing/2014/main" xmlns="" id="{16C4B366-B47D-43E9-B329-8C4A5EFD13C7}"/>
                </a:ext>
              </a:extLst>
            </p:cNvPr>
            <p:cNvSpPr>
              <a:spLocks/>
            </p:cNvSpPr>
            <p:nvPr/>
          </p:nvSpPr>
          <p:spPr bwMode="auto">
            <a:xfrm>
              <a:off x="895601" y="1931751"/>
              <a:ext cx="6303" cy="2807"/>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1"/>
                    <a:pt x="2" y="0"/>
                  </a:cubicBezTo>
                  <a:cubicBezTo>
                    <a:pt x="2" y="0"/>
                    <a:pt x="1"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16" name="Freeform 2592">
              <a:extLst>
                <a:ext uri="{FF2B5EF4-FFF2-40B4-BE49-F238E27FC236}">
                  <a16:creationId xmlns:a16="http://schemas.microsoft.com/office/drawing/2014/main" xmlns="" id="{360C5E57-248C-43F2-A9D1-C11259F73E89}"/>
                </a:ext>
              </a:extLst>
            </p:cNvPr>
            <p:cNvSpPr>
              <a:spLocks/>
            </p:cNvSpPr>
            <p:nvPr/>
          </p:nvSpPr>
          <p:spPr bwMode="auto">
            <a:xfrm>
              <a:off x="895601" y="1931751"/>
              <a:ext cx="6303" cy="2807"/>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1"/>
                    <a:pt x="2" y="0"/>
                  </a:cubicBezTo>
                  <a:cubicBezTo>
                    <a:pt x="2" y="0"/>
                    <a:pt x="1"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17" name="Freeform 2593">
              <a:extLst>
                <a:ext uri="{FF2B5EF4-FFF2-40B4-BE49-F238E27FC236}">
                  <a16:creationId xmlns:a16="http://schemas.microsoft.com/office/drawing/2014/main" xmlns="" id="{CBFEECB1-FCDF-46D3-B8FE-8D20202BA5C5}"/>
                </a:ext>
              </a:extLst>
            </p:cNvPr>
            <p:cNvSpPr>
              <a:spLocks/>
            </p:cNvSpPr>
            <p:nvPr/>
          </p:nvSpPr>
          <p:spPr bwMode="auto">
            <a:xfrm>
              <a:off x="895601" y="1861565"/>
              <a:ext cx="7878" cy="8422"/>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2" y="0"/>
                    <a:pt x="0" y="1"/>
                    <a:pt x="0" y="3"/>
                  </a:cubicBezTo>
                  <a:cubicBezTo>
                    <a:pt x="1" y="2"/>
                    <a:pt x="3" y="1"/>
                    <a:pt x="3"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18" name="Freeform 2594">
              <a:extLst>
                <a:ext uri="{FF2B5EF4-FFF2-40B4-BE49-F238E27FC236}">
                  <a16:creationId xmlns:a16="http://schemas.microsoft.com/office/drawing/2014/main" xmlns="" id="{34E2F999-5C05-44A2-A99A-D26F314BCCC1}"/>
                </a:ext>
              </a:extLst>
            </p:cNvPr>
            <p:cNvSpPr>
              <a:spLocks/>
            </p:cNvSpPr>
            <p:nvPr/>
          </p:nvSpPr>
          <p:spPr bwMode="auto">
            <a:xfrm>
              <a:off x="895601" y="1861565"/>
              <a:ext cx="7878" cy="8422"/>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2" y="0"/>
                    <a:pt x="0" y="1"/>
                    <a:pt x="0" y="3"/>
                  </a:cubicBezTo>
                  <a:cubicBezTo>
                    <a:pt x="1" y="2"/>
                    <a:pt x="3" y="1"/>
                    <a:pt x="3"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19" name="Freeform 2595">
              <a:extLst>
                <a:ext uri="{FF2B5EF4-FFF2-40B4-BE49-F238E27FC236}">
                  <a16:creationId xmlns:a16="http://schemas.microsoft.com/office/drawing/2014/main" xmlns="" id="{FB0DD05A-184B-402F-A994-D96674EA2E33}"/>
                </a:ext>
              </a:extLst>
            </p:cNvPr>
            <p:cNvSpPr>
              <a:spLocks/>
            </p:cNvSpPr>
            <p:nvPr/>
          </p:nvSpPr>
          <p:spPr bwMode="auto">
            <a:xfrm>
              <a:off x="895601" y="1938770"/>
              <a:ext cx="7878" cy="2807"/>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0"/>
                    <a:pt x="1" y="1"/>
                    <a:pt x="0" y="1"/>
                  </a:cubicBezTo>
                  <a:cubicBezTo>
                    <a:pt x="2" y="1"/>
                    <a:pt x="3" y="1"/>
                    <a:pt x="3"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20" name="Freeform 2596">
              <a:extLst>
                <a:ext uri="{FF2B5EF4-FFF2-40B4-BE49-F238E27FC236}">
                  <a16:creationId xmlns:a16="http://schemas.microsoft.com/office/drawing/2014/main" xmlns="" id="{5BF1B146-A478-4B8B-89AC-B4DC58F64E27}"/>
                </a:ext>
              </a:extLst>
            </p:cNvPr>
            <p:cNvSpPr>
              <a:spLocks/>
            </p:cNvSpPr>
            <p:nvPr/>
          </p:nvSpPr>
          <p:spPr bwMode="auto">
            <a:xfrm>
              <a:off x="895601" y="1938770"/>
              <a:ext cx="7878" cy="2807"/>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0"/>
                    <a:pt x="1" y="1"/>
                    <a:pt x="0" y="1"/>
                  </a:cubicBezTo>
                  <a:cubicBezTo>
                    <a:pt x="2" y="1"/>
                    <a:pt x="3" y="1"/>
                    <a:pt x="3"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21" name="Freeform 2597">
              <a:extLst>
                <a:ext uri="{FF2B5EF4-FFF2-40B4-BE49-F238E27FC236}">
                  <a16:creationId xmlns:a16="http://schemas.microsoft.com/office/drawing/2014/main" xmlns="" id="{AEC9C6D4-A67A-46BB-BFCC-7C98B9A84EB7}"/>
                </a:ext>
              </a:extLst>
            </p:cNvPr>
            <p:cNvSpPr>
              <a:spLocks/>
            </p:cNvSpPr>
            <p:nvPr/>
          </p:nvSpPr>
          <p:spPr bwMode="auto">
            <a:xfrm>
              <a:off x="898752" y="1839106"/>
              <a:ext cx="3151" cy="2807"/>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22" name="Freeform 2598">
              <a:extLst>
                <a:ext uri="{FF2B5EF4-FFF2-40B4-BE49-F238E27FC236}">
                  <a16:creationId xmlns:a16="http://schemas.microsoft.com/office/drawing/2014/main" xmlns="" id="{BA254981-3820-4141-8EBA-D3F6A7B84BC4}"/>
                </a:ext>
              </a:extLst>
            </p:cNvPr>
            <p:cNvSpPr>
              <a:spLocks/>
            </p:cNvSpPr>
            <p:nvPr/>
          </p:nvSpPr>
          <p:spPr bwMode="auto">
            <a:xfrm>
              <a:off x="898752" y="1839106"/>
              <a:ext cx="3151" cy="2807"/>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23" name="Freeform 2599">
              <a:extLst>
                <a:ext uri="{FF2B5EF4-FFF2-40B4-BE49-F238E27FC236}">
                  <a16:creationId xmlns:a16="http://schemas.microsoft.com/office/drawing/2014/main" xmlns="" id="{BAD5A64A-7103-494B-92D3-4FDBD16F6F8C}"/>
                </a:ext>
              </a:extLst>
            </p:cNvPr>
            <p:cNvSpPr>
              <a:spLocks/>
            </p:cNvSpPr>
            <p:nvPr/>
          </p:nvSpPr>
          <p:spPr bwMode="auto">
            <a:xfrm>
              <a:off x="898752" y="1893852"/>
              <a:ext cx="4727" cy="2807"/>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1"/>
                    <a:pt x="0" y="1"/>
                  </a:cubicBezTo>
                  <a:cubicBezTo>
                    <a:pt x="1" y="1"/>
                    <a:pt x="2" y="1"/>
                    <a:pt x="2" y="0"/>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24" name="Freeform 2600">
              <a:extLst>
                <a:ext uri="{FF2B5EF4-FFF2-40B4-BE49-F238E27FC236}">
                  <a16:creationId xmlns:a16="http://schemas.microsoft.com/office/drawing/2014/main" xmlns="" id="{0837865D-47D6-4CBD-B24A-D12372DF3C0C}"/>
                </a:ext>
              </a:extLst>
            </p:cNvPr>
            <p:cNvSpPr>
              <a:spLocks/>
            </p:cNvSpPr>
            <p:nvPr/>
          </p:nvSpPr>
          <p:spPr bwMode="auto">
            <a:xfrm>
              <a:off x="898752" y="1893852"/>
              <a:ext cx="4727" cy="2807"/>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1"/>
                    <a:pt x="0" y="1"/>
                  </a:cubicBezTo>
                  <a:cubicBezTo>
                    <a:pt x="1" y="1"/>
                    <a:pt x="2" y="1"/>
                    <a:pt x="2" y="0"/>
                  </a:cubicBezTo>
                  <a:cubicBezTo>
                    <a:pt x="1"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25" name="Freeform 2601">
              <a:extLst>
                <a:ext uri="{FF2B5EF4-FFF2-40B4-BE49-F238E27FC236}">
                  <a16:creationId xmlns:a16="http://schemas.microsoft.com/office/drawing/2014/main" xmlns="" id="{CF7C2E27-9351-4C83-958E-23B046062C84}"/>
                </a:ext>
              </a:extLst>
            </p:cNvPr>
            <p:cNvSpPr>
              <a:spLocks/>
            </p:cNvSpPr>
            <p:nvPr/>
          </p:nvSpPr>
          <p:spPr bwMode="auto">
            <a:xfrm>
              <a:off x="898752" y="1934558"/>
              <a:ext cx="14181" cy="4212"/>
            </a:xfrm>
            <a:custGeom>
              <a:avLst/>
              <a:gdLst>
                <a:gd name="T0" fmla="*/ 5 w 5"/>
                <a:gd name="T1" fmla="*/ 0 h 2"/>
                <a:gd name="T2" fmla="*/ 0 w 5"/>
                <a:gd name="T3" fmla="*/ 2 h 2"/>
                <a:gd name="T4" fmla="*/ 5 w 5"/>
                <a:gd name="T5" fmla="*/ 0 h 2"/>
              </a:gdLst>
              <a:ahLst/>
              <a:cxnLst>
                <a:cxn ang="0">
                  <a:pos x="T0" y="T1"/>
                </a:cxn>
                <a:cxn ang="0">
                  <a:pos x="T2" y="T3"/>
                </a:cxn>
                <a:cxn ang="0">
                  <a:pos x="T4" y="T5"/>
                </a:cxn>
              </a:cxnLst>
              <a:rect l="0" t="0" r="r" b="b"/>
              <a:pathLst>
                <a:path w="5" h="2">
                  <a:moveTo>
                    <a:pt x="5" y="0"/>
                  </a:moveTo>
                  <a:cubicBezTo>
                    <a:pt x="3" y="0"/>
                    <a:pt x="1" y="0"/>
                    <a:pt x="0" y="2"/>
                  </a:cubicBezTo>
                  <a:cubicBezTo>
                    <a:pt x="2" y="2"/>
                    <a:pt x="4" y="2"/>
                    <a:pt x="5"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26" name="Freeform 2602">
              <a:extLst>
                <a:ext uri="{FF2B5EF4-FFF2-40B4-BE49-F238E27FC236}">
                  <a16:creationId xmlns:a16="http://schemas.microsoft.com/office/drawing/2014/main" xmlns="" id="{A0DEEFEF-B658-4909-B942-B031C7380A79}"/>
                </a:ext>
              </a:extLst>
            </p:cNvPr>
            <p:cNvSpPr>
              <a:spLocks/>
            </p:cNvSpPr>
            <p:nvPr/>
          </p:nvSpPr>
          <p:spPr bwMode="auto">
            <a:xfrm>
              <a:off x="898752" y="1934558"/>
              <a:ext cx="14181" cy="4212"/>
            </a:xfrm>
            <a:custGeom>
              <a:avLst/>
              <a:gdLst>
                <a:gd name="T0" fmla="*/ 5 w 5"/>
                <a:gd name="T1" fmla="*/ 0 h 2"/>
                <a:gd name="T2" fmla="*/ 0 w 5"/>
                <a:gd name="T3" fmla="*/ 2 h 2"/>
                <a:gd name="T4" fmla="*/ 5 w 5"/>
                <a:gd name="T5" fmla="*/ 0 h 2"/>
              </a:gdLst>
              <a:ahLst/>
              <a:cxnLst>
                <a:cxn ang="0">
                  <a:pos x="T0" y="T1"/>
                </a:cxn>
                <a:cxn ang="0">
                  <a:pos x="T2" y="T3"/>
                </a:cxn>
                <a:cxn ang="0">
                  <a:pos x="T4" y="T5"/>
                </a:cxn>
              </a:cxnLst>
              <a:rect l="0" t="0" r="r" b="b"/>
              <a:pathLst>
                <a:path w="5" h="2">
                  <a:moveTo>
                    <a:pt x="5" y="0"/>
                  </a:moveTo>
                  <a:cubicBezTo>
                    <a:pt x="3" y="0"/>
                    <a:pt x="1" y="0"/>
                    <a:pt x="0" y="2"/>
                  </a:cubicBezTo>
                  <a:cubicBezTo>
                    <a:pt x="2" y="2"/>
                    <a:pt x="4" y="2"/>
                    <a:pt x="5"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27" name="Freeform 2603">
              <a:extLst>
                <a:ext uri="{FF2B5EF4-FFF2-40B4-BE49-F238E27FC236}">
                  <a16:creationId xmlns:a16="http://schemas.microsoft.com/office/drawing/2014/main" xmlns="" id="{F7983B84-58E3-4EC2-8AF4-9B4629123C04}"/>
                </a:ext>
              </a:extLst>
            </p:cNvPr>
            <p:cNvSpPr>
              <a:spLocks/>
            </p:cNvSpPr>
            <p:nvPr/>
          </p:nvSpPr>
          <p:spPr bwMode="auto">
            <a:xfrm>
              <a:off x="898752" y="1934558"/>
              <a:ext cx="3151" cy="1404"/>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0"/>
                  </a:cubicBezTo>
                  <a:cubicBezTo>
                    <a:pt x="1" y="0"/>
                    <a:pt x="1"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28" name="Freeform 2604">
              <a:extLst>
                <a:ext uri="{FF2B5EF4-FFF2-40B4-BE49-F238E27FC236}">
                  <a16:creationId xmlns:a16="http://schemas.microsoft.com/office/drawing/2014/main" xmlns="" id="{66C9E312-D077-42F2-B736-6A0B1CADF4DE}"/>
                </a:ext>
              </a:extLst>
            </p:cNvPr>
            <p:cNvSpPr>
              <a:spLocks/>
            </p:cNvSpPr>
            <p:nvPr/>
          </p:nvSpPr>
          <p:spPr bwMode="auto">
            <a:xfrm>
              <a:off x="898752" y="1934558"/>
              <a:ext cx="3151" cy="1404"/>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0"/>
                  </a:cubicBezTo>
                  <a:cubicBezTo>
                    <a:pt x="1" y="0"/>
                    <a:pt x="1"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29" name="Freeform 2605">
              <a:extLst>
                <a:ext uri="{FF2B5EF4-FFF2-40B4-BE49-F238E27FC236}">
                  <a16:creationId xmlns:a16="http://schemas.microsoft.com/office/drawing/2014/main" xmlns="" id="{049C70DF-19D8-4925-96CE-417196D9AD8C}"/>
                </a:ext>
              </a:extLst>
            </p:cNvPr>
            <p:cNvSpPr>
              <a:spLocks/>
            </p:cNvSpPr>
            <p:nvPr/>
          </p:nvSpPr>
          <p:spPr bwMode="auto">
            <a:xfrm>
              <a:off x="901904" y="1860163"/>
              <a:ext cx="0" cy="140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30" name="Freeform 2606">
              <a:extLst>
                <a:ext uri="{FF2B5EF4-FFF2-40B4-BE49-F238E27FC236}">
                  <a16:creationId xmlns:a16="http://schemas.microsoft.com/office/drawing/2014/main" xmlns="" id="{A8BF22D6-3606-41E4-9D50-6885562D78E8}"/>
                </a:ext>
              </a:extLst>
            </p:cNvPr>
            <p:cNvSpPr>
              <a:spLocks/>
            </p:cNvSpPr>
            <p:nvPr/>
          </p:nvSpPr>
          <p:spPr bwMode="auto">
            <a:xfrm>
              <a:off x="901904" y="1860163"/>
              <a:ext cx="0" cy="140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31" name="Freeform 2607">
              <a:extLst>
                <a:ext uri="{FF2B5EF4-FFF2-40B4-BE49-F238E27FC236}">
                  <a16:creationId xmlns:a16="http://schemas.microsoft.com/office/drawing/2014/main" xmlns="" id="{99A61A6B-CEDD-416D-AE72-96AA4B33961F}"/>
                </a:ext>
              </a:extLst>
            </p:cNvPr>
            <p:cNvSpPr>
              <a:spLocks/>
            </p:cNvSpPr>
            <p:nvPr/>
          </p:nvSpPr>
          <p:spPr bwMode="auto">
            <a:xfrm>
              <a:off x="901904" y="1886832"/>
              <a:ext cx="4727" cy="561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1"/>
                    <a:pt x="0" y="1"/>
                    <a:pt x="0" y="2"/>
                  </a:cubicBezTo>
                  <a:cubicBezTo>
                    <a:pt x="1" y="2"/>
                    <a:pt x="2" y="1"/>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32" name="Freeform 2608">
              <a:extLst>
                <a:ext uri="{FF2B5EF4-FFF2-40B4-BE49-F238E27FC236}">
                  <a16:creationId xmlns:a16="http://schemas.microsoft.com/office/drawing/2014/main" xmlns="" id="{FBA6951A-9DC6-413F-84C6-8E1315E2368C}"/>
                </a:ext>
              </a:extLst>
            </p:cNvPr>
            <p:cNvSpPr>
              <a:spLocks/>
            </p:cNvSpPr>
            <p:nvPr/>
          </p:nvSpPr>
          <p:spPr bwMode="auto">
            <a:xfrm>
              <a:off x="901904" y="1886832"/>
              <a:ext cx="4727" cy="561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1"/>
                    <a:pt x="0" y="1"/>
                    <a:pt x="0" y="2"/>
                  </a:cubicBezTo>
                  <a:cubicBezTo>
                    <a:pt x="1" y="2"/>
                    <a:pt x="2" y="1"/>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33" name="Freeform 2609">
              <a:extLst>
                <a:ext uri="{FF2B5EF4-FFF2-40B4-BE49-F238E27FC236}">
                  <a16:creationId xmlns:a16="http://schemas.microsoft.com/office/drawing/2014/main" xmlns="" id="{0CE56F89-344E-4A28-AC6C-5F30C5D5B4F3}"/>
                </a:ext>
              </a:extLst>
            </p:cNvPr>
            <p:cNvSpPr>
              <a:spLocks/>
            </p:cNvSpPr>
            <p:nvPr/>
          </p:nvSpPr>
          <p:spPr bwMode="auto">
            <a:xfrm>
              <a:off x="901904" y="1889641"/>
              <a:ext cx="4727" cy="4212"/>
            </a:xfrm>
            <a:custGeom>
              <a:avLst/>
              <a:gdLst>
                <a:gd name="T0" fmla="*/ 2 w 2"/>
                <a:gd name="T1" fmla="*/ 1 h 2"/>
                <a:gd name="T2" fmla="*/ 0 w 2"/>
                <a:gd name="T3" fmla="*/ 2 h 2"/>
                <a:gd name="T4" fmla="*/ 2 w 2"/>
                <a:gd name="T5" fmla="*/ 1 h 2"/>
              </a:gdLst>
              <a:ahLst/>
              <a:cxnLst>
                <a:cxn ang="0">
                  <a:pos x="T0" y="T1"/>
                </a:cxn>
                <a:cxn ang="0">
                  <a:pos x="T2" y="T3"/>
                </a:cxn>
                <a:cxn ang="0">
                  <a:pos x="T4" y="T5"/>
                </a:cxn>
              </a:cxnLst>
              <a:rect l="0" t="0" r="r" b="b"/>
              <a:pathLst>
                <a:path w="2" h="2">
                  <a:moveTo>
                    <a:pt x="2" y="1"/>
                  </a:moveTo>
                  <a:cubicBezTo>
                    <a:pt x="1" y="0"/>
                    <a:pt x="0" y="1"/>
                    <a:pt x="0" y="2"/>
                  </a:cubicBezTo>
                  <a:cubicBezTo>
                    <a:pt x="1" y="2"/>
                    <a:pt x="2" y="2"/>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34" name="Freeform 2610">
              <a:extLst>
                <a:ext uri="{FF2B5EF4-FFF2-40B4-BE49-F238E27FC236}">
                  <a16:creationId xmlns:a16="http://schemas.microsoft.com/office/drawing/2014/main" xmlns="" id="{A72F9908-135C-4561-892F-F27782C24661}"/>
                </a:ext>
              </a:extLst>
            </p:cNvPr>
            <p:cNvSpPr>
              <a:spLocks/>
            </p:cNvSpPr>
            <p:nvPr/>
          </p:nvSpPr>
          <p:spPr bwMode="auto">
            <a:xfrm>
              <a:off x="901904" y="1889641"/>
              <a:ext cx="4727" cy="4212"/>
            </a:xfrm>
            <a:custGeom>
              <a:avLst/>
              <a:gdLst>
                <a:gd name="T0" fmla="*/ 2 w 2"/>
                <a:gd name="T1" fmla="*/ 1 h 2"/>
                <a:gd name="T2" fmla="*/ 0 w 2"/>
                <a:gd name="T3" fmla="*/ 2 h 2"/>
                <a:gd name="T4" fmla="*/ 2 w 2"/>
                <a:gd name="T5" fmla="*/ 1 h 2"/>
              </a:gdLst>
              <a:ahLst/>
              <a:cxnLst>
                <a:cxn ang="0">
                  <a:pos x="T0" y="T1"/>
                </a:cxn>
                <a:cxn ang="0">
                  <a:pos x="T2" y="T3"/>
                </a:cxn>
                <a:cxn ang="0">
                  <a:pos x="T4" y="T5"/>
                </a:cxn>
              </a:cxnLst>
              <a:rect l="0" t="0" r="r" b="b"/>
              <a:pathLst>
                <a:path w="2" h="2">
                  <a:moveTo>
                    <a:pt x="2" y="1"/>
                  </a:moveTo>
                  <a:cubicBezTo>
                    <a:pt x="1" y="0"/>
                    <a:pt x="0" y="1"/>
                    <a:pt x="0" y="2"/>
                  </a:cubicBezTo>
                  <a:cubicBezTo>
                    <a:pt x="1" y="2"/>
                    <a:pt x="2" y="2"/>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35" name="Freeform 2611">
              <a:extLst>
                <a:ext uri="{FF2B5EF4-FFF2-40B4-BE49-F238E27FC236}">
                  <a16:creationId xmlns:a16="http://schemas.microsoft.com/office/drawing/2014/main" xmlns="" id="{4B64124C-5948-4903-ABE7-6E74B566F361}"/>
                </a:ext>
              </a:extLst>
            </p:cNvPr>
            <p:cNvSpPr>
              <a:spLocks/>
            </p:cNvSpPr>
            <p:nvPr/>
          </p:nvSpPr>
          <p:spPr bwMode="auto">
            <a:xfrm>
              <a:off x="887721" y="1884025"/>
              <a:ext cx="4727" cy="8422"/>
            </a:xfrm>
            <a:custGeom>
              <a:avLst/>
              <a:gdLst>
                <a:gd name="T0" fmla="*/ 2 w 2"/>
                <a:gd name="T1" fmla="*/ 1 h 3"/>
                <a:gd name="T2" fmla="*/ 1 w 2"/>
                <a:gd name="T3" fmla="*/ 3 h 3"/>
                <a:gd name="T4" fmla="*/ 2 w 2"/>
                <a:gd name="T5" fmla="*/ 1 h 3"/>
              </a:gdLst>
              <a:ahLst/>
              <a:cxnLst>
                <a:cxn ang="0">
                  <a:pos x="T0" y="T1"/>
                </a:cxn>
                <a:cxn ang="0">
                  <a:pos x="T2" y="T3"/>
                </a:cxn>
                <a:cxn ang="0">
                  <a:pos x="T4" y="T5"/>
                </a:cxn>
              </a:cxnLst>
              <a:rect l="0" t="0" r="r" b="b"/>
              <a:pathLst>
                <a:path w="2" h="3">
                  <a:moveTo>
                    <a:pt x="2" y="1"/>
                  </a:moveTo>
                  <a:cubicBezTo>
                    <a:pt x="2" y="2"/>
                    <a:pt x="1" y="2"/>
                    <a:pt x="1" y="3"/>
                  </a:cubicBezTo>
                  <a:cubicBezTo>
                    <a:pt x="0" y="2"/>
                    <a:pt x="1" y="0"/>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36" name="Freeform 2612">
              <a:extLst>
                <a:ext uri="{FF2B5EF4-FFF2-40B4-BE49-F238E27FC236}">
                  <a16:creationId xmlns:a16="http://schemas.microsoft.com/office/drawing/2014/main" xmlns="" id="{FF7E75F5-4B99-46AE-BACE-D0746570A923}"/>
                </a:ext>
              </a:extLst>
            </p:cNvPr>
            <p:cNvSpPr>
              <a:spLocks/>
            </p:cNvSpPr>
            <p:nvPr/>
          </p:nvSpPr>
          <p:spPr bwMode="auto">
            <a:xfrm>
              <a:off x="887721" y="1884025"/>
              <a:ext cx="4727" cy="8422"/>
            </a:xfrm>
            <a:custGeom>
              <a:avLst/>
              <a:gdLst>
                <a:gd name="T0" fmla="*/ 2 w 2"/>
                <a:gd name="T1" fmla="*/ 1 h 3"/>
                <a:gd name="T2" fmla="*/ 1 w 2"/>
                <a:gd name="T3" fmla="*/ 3 h 3"/>
                <a:gd name="T4" fmla="*/ 2 w 2"/>
                <a:gd name="T5" fmla="*/ 1 h 3"/>
              </a:gdLst>
              <a:ahLst/>
              <a:cxnLst>
                <a:cxn ang="0">
                  <a:pos x="T0" y="T1"/>
                </a:cxn>
                <a:cxn ang="0">
                  <a:pos x="T2" y="T3"/>
                </a:cxn>
                <a:cxn ang="0">
                  <a:pos x="T4" y="T5"/>
                </a:cxn>
              </a:cxnLst>
              <a:rect l="0" t="0" r="r" b="b"/>
              <a:pathLst>
                <a:path w="2" h="3">
                  <a:moveTo>
                    <a:pt x="2" y="1"/>
                  </a:moveTo>
                  <a:cubicBezTo>
                    <a:pt x="2" y="2"/>
                    <a:pt x="1" y="2"/>
                    <a:pt x="1" y="3"/>
                  </a:cubicBezTo>
                  <a:cubicBezTo>
                    <a:pt x="0" y="2"/>
                    <a:pt x="1" y="0"/>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37" name="Freeform 2613">
              <a:extLst>
                <a:ext uri="{FF2B5EF4-FFF2-40B4-BE49-F238E27FC236}">
                  <a16:creationId xmlns:a16="http://schemas.microsoft.com/office/drawing/2014/main" xmlns="" id="{1CA99DE2-06F0-488D-82D1-954C183357BD}"/>
                </a:ext>
              </a:extLst>
            </p:cNvPr>
            <p:cNvSpPr>
              <a:spLocks/>
            </p:cNvSpPr>
            <p:nvPr/>
          </p:nvSpPr>
          <p:spPr bwMode="auto">
            <a:xfrm>
              <a:off x="892449" y="1881218"/>
              <a:ext cx="9453" cy="8422"/>
            </a:xfrm>
            <a:custGeom>
              <a:avLst/>
              <a:gdLst>
                <a:gd name="T0" fmla="*/ 0 w 3"/>
                <a:gd name="T1" fmla="*/ 2 h 3"/>
                <a:gd name="T2" fmla="*/ 3 w 3"/>
                <a:gd name="T3" fmla="*/ 0 h 3"/>
                <a:gd name="T4" fmla="*/ 0 w 3"/>
                <a:gd name="T5" fmla="*/ 2 h 3"/>
              </a:gdLst>
              <a:ahLst/>
              <a:cxnLst>
                <a:cxn ang="0">
                  <a:pos x="T0" y="T1"/>
                </a:cxn>
                <a:cxn ang="0">
                  <a:pos x="T2" y="T3"/>
                </a:cxn>
                <a:cxn ang="0">
                  <a:pos x="T4" y="T5"/>
                </a:cxn>
              </a:cxnLst>
              <a:rect l="0" t="0" r="r" b="b"/>
              <a:pathLst>
                <a:path w="3" h="3">
                  <a:moveTo>
                    <a:pt x="0" y="2"/>
                  </a:moveTo>
                  <a:cubicBezTo>
                    <a:pt x="0" y="0"/>
                    <a:pt x="2" y="0"/>
                    <a:pt x="3" y="0"/>
                  </a:cubicBezTo>
                  <a:cubicBezTo>
                    <a:pt x="3" y="1"/>
                    <a:pt x="2" y="3"/>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38" name="Freeform 2614">
              <a:extLst>
                <a:ext uri="{FF2B5EF4-FFF2-40B4-BE49-F238E27FC236}">
                  <a16:creationId xmlns:a16="http://schemas.microsoft.com/office/drawing/2014/main" xmlns="" id="{823BF039-1142-4FB9-AD74-895F2C0574DC}"/>
                </a:ext>
              </a:extLst>
            </p:cNvPr>
            <p:cNvSpPr>
              <a:spLocks/>
            </p:cNvSpPr>
            <p:nvPr/>
          </p:nvSpPr>
          <p:spPr bwMode="auto">
            <a:xfrm>
              <a:off x="892449" y="1881218"/>
              <a:ext cx="9453" cy="8422"/>
            </a:xfrm>
            <a:custGeom>
              <a:avLst/>
              <a:gdLst>
                <a:gd name="T0" fmla="*/ 0 w 3"/>
                <a:gd name="T1" fmla="*/ 2 h 3"/>
                <a:gd name="T2" fmla="*/ 3 w 3"/>
                <a:gd name="T3" fmla="*/ 0 h 3"/>
                <a:gd name="T4" fmla="*/ 0 w 3"/>
                <a:gd name="T5" fmla="*/ 2 h 3"/>
              </a:gdLst>
              <a:ahLst/>
              <a:cxnLst>
                <a:cxn ang="0">
                  <a:pos x="T0" y="T1"/>
                </a:cxn>
                <a:cxn ang="0">
                  <a:pos x="T2" y="T3"/>
                </a:cxn>
                <a:cxn ang="0">
                  <a:pos x="T4" y="T5"/>
                </a:cxn>
              </a:cxnLst>
              <a:rect l="0" t="0" r="r" b="b"/>
              <a:pathLst>
                <a:path w="3" h="3">
                  <a:moveTo>
                    <a:pt x="0" y="2"/>
                  </a:moveTo>
                  <a:cubicBezTo>
                    <a:pt x="0" y="0"/>
                    <a:pt x="2" y="0"/>
                    <a:pt x="3" y="0"/>
                  </a:cubicBezTo>
                  <a:cubicBezTo>
                    <a:pt x="3" y="1"/>
                    <a:pt x="2" y="3"/>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39" name="Freeform 2615">
              <a:extLst>
                <a:ext uri="{FF2B5EF4-FFF2-40B4-BE49-F238E27FC236}">
                  <a16:creationId xmlns:a16="http://schemas.microsoft.com/office/drawing/2014/main" xmlns="" id="{395FF67B-C8A6-48EF-922C-68D4EF0DC7AA}"/>
                </a:ext>
              </a:extLst>
            </p:cNvPr>
            <p:cNvSpPr>
              <a:spLocks/>
            </p:cNvSpPr>
            <p:nvPr/>
          </p:nvSpPr>
          <p:spPr bwMode="auto">
            <a:xfrm>
              <a:off x="821545" y="1893852"/>
              <a:ext cx="1577" cy="561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1"/>
                    <a:pt x="0" y="2"/>
                  </a:cubicBezTo>
                  <a:cubicBezTo>
                    <a:pt x="1" y="2"/>
                    <a:pt x="1" y="1"/>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40" name="Freeform 2616">
              <a:extLst>
                <a:ext uri="{FF2B5EF4-FFF2-40B4-BE49-F238E27FC236}">
                  <a16:creationId xmlns:a16="http://schemas.microsoft.com/office/drawing/2014/main" xmlns="" id="{01AAA77D-5678-4663-B614-0599456E8D9E}"/>
                </a:ext>
              </a:extLst>
            </p:cNvPr>
            <p:cNvSpPr>
              <a:spLocks/>
            </p:cNvSpPr>
            <p:nvPr/>
          </p:nvSpPr>
          <p:spPr bwMode="auto">
            <a:xfrm>
              <a:off x="821545" y="1893852"/>
              <a:ext cx="1577" cy="561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1"/>
                    <a:pt x="0" y="2"/>
                  </a:cubicBezTo>
                  <a:cubicBezTo>
                    <a:pt x="1" y="2"/>
                    <a:pt x="1" y="1"/>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41" name="Freeform 2618">
              <a:extLst>
                <a:ext uri="{FF2B5EF4-FFF2-40B4-BE49-F238E27FC236}">
                  <a16:creationId xmlns:a16="http://schemas.microsoft.com/office/drawing/2014/main" xmlns="" id="{5CEF6D04-7D9B-4EF8-BC98-E29720706756}"/>
                </a:ext>
              </a:extLst>
            </p:cNvPr>
            <p:cNvSpPr>
              <a:spLocks/>
            </p:cNvSpPr>
            <p:nvPr/>
          </p:nvSpPr>
          <p:spPr bwMode="auto">
            <a:xfrm>
              <a:off x="826273" y="1879815"/>
              <a:ext cx="6303" cy="1404"/>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0"/>
                    <a:pt x="0" y="1"/>
                  </a:cubicBezTo>
                  <a:cubicBezTo>
                    <a:pt x="1" y="1"/>
                    <a:pt x="1" y="1"/>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42" name="Freeform 2619">
              <a:extLst>
                <a:ext uri="{FF2B5EF4-FFF2-40B4-BE49-F238E27FC236}">
                  <a16:creationId xmlns:a16="http://schemas.microsoft.com/office/drawing/2014/main" xmlns="" id="{8C1308CA-B519-48EC-B3D7-AC85AC2A608F}"/>
                </a:ext>
              </a:extLst>
            </p:cNvPr>
            <p:cNvSpPr>
              <a:spLocks/>
            </p:cNvSpPr>
            <p:nvPr/>
          </p:nvSpPr>
          <p:spPr bwMode="auto">
            <a:xfrm>
              <a:off x="826273" y="1879815"/>
              <a:ext cx="6303" cy="1404"/>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0"/>
                    <a:pt x="0" y="1"/>
                  </a:cubicBezTo>
                  <a:cubicBezTo>
                    <a:pt x="1" y="1"/>
                    <a:pt x="1" y="1"/>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43" name="Freeform 2620">
              <a:extLst>
                <a:ext uri="{FF2B5EF4-FFF2-40B4-BE49-F238E27FC236}">
                  <a16:creationId xmlns:a16="http://schemas.microsoft.com/office/drawing/2014/main" xmlns="" id="{1CC347E8-2465-44BA-98D4-2A8EC8D8B455}"/>
                </a:ext>
              </a:extLst>
            </p:cNvPr>
            <p:cNvSpPr>
              <a:spLocks/>
            </p:cNvSpPr>
            <p:nvPr/>
          </p:nvSpPr>
          <p:spPr bwMode="auto">
            <a:xfrm>
              <a:off x="826273" y="1877007"/>
              <a:ext cx="3151"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44" name="Freeform 2621">
              <a:extLst>
                <a:ext uri="{FF2B5EF4-FFF2-40B4-BE49-F238E27FC236}">
                  <a16:creationId xmlns:a16="http://schemas.microsoft.com/office/drawing/2014/main" xmlns="" id="{18080584-A25C-4AFA-ABC6-E900E13110D7}"/>
                </a:ext>
              </a:extLst>
            </p:cNvPr>
            <p:cNvSpPr>
              <a:spLocks/>
            </p:cNvSpPr>
            <p:nvPr/>
          </p:nvSpPr>
          <p:spPr bwMode="auto">
            <a:xfrm>
              <a:off x="826273" y="1877007"/>
              <a:ext cx="3151"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45" name="Freeform 2622">
              <a:extLst>
                <a:ext uri="{FF2B5EF4-FFF2-40B4-BE49-F238E27FC236}">
                  <a16:creationId xmlns:a16="http://schemas.microsoft.com/office/drawing/2014/main" xmlns="" id="{E855E9E5-7FFC-4DB4-BF8E-5DDDF564931A}"/>
                </a:ext>
              </a:extLst>
            </p:cNvPr>
            <p:cNvSpPr>
              <a:spLocks/>
            </p:cNvSpPr>
            <p:nvPr/>
          </p:nvSpPr>
          <p:spPr bwMode="auto">
            <a:xfrm>
              <a:off x="826273" y="1877007"/>
              <a:ext cx="3151"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46" name="Freeform 2623">
              <a:extLst>
                <a:ext uri="{FF2B5EF4-FFF2-40B4-BE49-F238E27FC236}">
                  <a16:creationId xmlns:a16="http://schemas.microsoft.com/office/drawing/2014/main" xmlns="" id="{58951FD1-2ED2-4AA6-97EC-3C5A74DD629F}"/>
                </a:ext>
              </a:extLst>
            </p:cNvPr>
            <p:cNvSpPr>
              <a:spLocks/>
            </p:cNvSpPr>
            <p:nvPr/>
          </p:nvSpPr>
          <p:spPr bwMode="auto">
            <a:xfrm>
              <a:off x="826273" y="1869988"/>
              <a:ext cx="7878" cy="7019"/>
            </a:xfrm>
            <a:custGeom>
              <a:avLst/>
              <a:gdLst>
                <a:gd name="T0" fmla="*/ 0 w 3"/>
                <a:gd name="T1" fmla="*/ 1 h 3"/>
                <a:gd name="T2" fmla="*/ 3 w 3"/>
                <a:gd name="T3" fmla="*/ 1 h 3"/>
                <a:gd name="T4" fmla="*/ 0 w 3"/>
                <a:gd name="T5" fmla="*/ 1 h 3"/>
              </a:gdLst>
              <a:ahLst/>
              <a:cxnLst>
                <a:cxn ang="0">
                  <a:pos x="T0" y="T1"/>
                </a:cxn>
                <a:cxn ang="0">
                  <a:pos x="T2" y="T3"/>
                </a:cxn>
                <a:cxn ang="0">
                  <a:pos x="T4" y="T5"/>
                </a:cxn>
              </a:cxnLst>
              <a:rect l="0" t="0" r="r" b="b"/>
              <a:pathLst>
                <a:path w="3" h="3">
                  <a:moveTo>
                    <a:pt x="0" y="1"/>
                  </a:moveTo>
                  <a:cubicBezTo>
                    <a:pt x="1" y="3"/>
                    <a:pt x="2" y="2"/>
                    <a:pt x="3" y="1"/>
                  </a:cubicBezTo>
                  <a:cubicBezTo>
                    <a:pt x="2" y="0"/>
                    <a:pt x="0"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47" name="Freeform 2624">
              <a:extLst>
                <a:ext uri="{FF2B5EF4-FFF2-40B4-BE49-F238E27FC236}">
                  <a16:creationId xmlns:a16="http://schemas.microsoft.com/office/drawing/2014/main" xmlns="" id="{F20D994B-EA4E-40D4-A32F-9863ECBD69BD}"/>
                </a:ext>
              </a:extLst>
            </p:cNvPr>
            <p:cNvSpPr>
              <a:spLocks/>
            </p:cNvSpPr>
            <p:nvPr/>
          </p:nvSpPr>
          <p:spPr bwMode="auto">
            <a:xfrm>
              <a:off x="826273" y="1869988"/>
              <a:ext cx="7878" cy="7019"/>
            </a:xfrm>
            <a:custGeom>
              <a:avLst/>
              <a:gdLst>
                <a:gd name="T0" fmla="*/ 0 w 3"/>
                <a:gd name="T1" fmla="*/ 1 h 3"/>
                <a:gd name="T2" fmla="*/ 3 w 3"/>
                <a:gd name="T3" fmla="*/ 1 h 3"/>
                <a:gd name="T4" fmla="*/ 0 w 3"/>
                <a:gd name="T5" fmla="*/ 1 h 3"/>
              </a:gdLst>
              <a:ahLst/>
              <a:cxnLst>
                <a:cxn ang="0">
                  <a:pos x="T0" y="T1"/>
                </a:cxn>
                <a:cxn ang="0">
                  <a:pos x="T2" y="T3"/>
                </a:cxn>
                <a:cxn ang="0">
                  <a:pos x="T4" y="T5"/>
                </a:cxn>
              </a:cxnLst>
              <a:rect l="0" t="0" r="r" b="b"/>
              <a:pathLst>
                <a:path w="3" h="3">
                  <a:moveTo>
                    <a:pt x="0" y="1"/>
                  </a:moveTo>
                  <a:cubicBezTo>
                    <a:pt x="1" y="3"/>
                    <a:pt x="2" y="2"/>
                    <a:pt x="3" y="1"/>
                  </a:cubicBezTo>
                  <a:cubicBezTo>
                    <a:pt x="2" y="0"/>
                    <a:pt x="0"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48" name="Freeform 2625">
              <a:extLst>
                <a:ext uri="{FF2B5EF4-FFF2-40B4-BE49-F238E27FC236}">
                  <a16:creationId xmlns:a16="http://schemas.microsoft.com/office/drawing/2014/main" xmlns="" id="{F3C92629-C237-494F-AE5B-53AA793B8539}"/>
                </a:ext>
              </a:extLst>
            </p:cNvPr>
            <p:cNvSpPr>
              <a:spLocks/>
            </p:cNvSpPr>
            <p:nvPr/>
          </p:nvSpPr>
          <p:spPr bwMode="auto">
            <a:xfrm>
              <a:off x="876692" y="1851740"/>
              <a:ext cx="14181" cy="15441"/>
            </a:xfrm>
            <a:custGeom>
              <a:avLst/>
              <a:gdLst>
                <a:gd name="T0" fmla="*/ 2 w 5"/>
                <a:gd name="T1" fmla="*/ 5 h 6"/>
                <a:gd name="T2" fmla="*/ 2 w 5"/>
                <a:gd name="T3" fmla="*/ 6 h 6"/>
                <a:gd name="T4" fmla="*/ 4 w 5"/>
                <a:gd name="T5" fmla="*/ 3 h 6"/>
                <a:gd name="T6" fmla="*/ 1 w 5"/>
                <a:gd name="T7" fmla="*/ 0 h 6"/>
                <a:gd name="T8" fmla="*/ 2 w 5"/>
                <a:gd name="T9" fmla="*/ 5 h 6"/>
              </a:gdLst>
              <a:ahLst/>
              <a:cxnLst>
                <a:cxn ang="0">
                  <a:pos x="T0" y="T1"/>
                </a:cxn>
                <a:cxn ang="0">
                  <a:pos x="T2" y="T3"/>
                </a:cxn>
                <a:cxn ang="0">
                  <a:pos x="T4" y="T5"/>
                </a:cxn>
                <a:cxn ang="0">
                  <a:pos x="T6" y="T7"/>
                </a:cxn>
                <a:cxn ang="0">
                  <a:pos x="T8" y="T9"/>
                </a:cxn>
              </a:cxnLst>
              <a:rect l="0" t="0" r="r" b="b"/>
              <a:pathLst>
                <a:path w="5" h="6">
                  <a:moveTo>
                    <a:pt x="2" y="5"/>
                  </a:moveTo>
                  <a:cubicBezTo>
                    <a:pt x="2" y="6"/>
                    <a:pt x="2" y="6"/>
                    <a:pt x="2" y="6"/>
                  </a:cubicBezTo>
                  <a:cubicBezTo>
                    <a:pt x="3" y="6"/>
                    <a:pt x="5" y="5"/>
                    <a:pt x="4" y="3"/>
                  </a:cubicBezTo>
                  <a:cubicBezTo>
                    <a:pt x="4" y="2"/>
                    <a:pt x="2" y="0"/>
                    <a:pt x="1" y="0"/>
                  </a:cubicBezTo>
                  <a:cubicBezTo>
                    <a:pt x="0" y="1"/>
                    <a:pt x="2" y="4"/>
                    <a:pt x="2" y="5"/>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49" name="Freeform 2626">
              <a:extLst>
                <a:ext uri="{FF2B5EF4-FFF2-40B4-BE49-F238E27FC236}">
                  <a16:creationId xmlns:a16="http://schemas.microsoft.com/office/drawing/2014/main" xmlns="" id="{EFF54712-3624-4A24-B01E-B10A1906549E}"/>
                </a:ext>
              </a:extLst>
            </p:cNvPr>
            <p:cNvSpPr>
              <a:spLocks/>
            </p:cNvSpPr>
            <p:nvPr/>
          </p:nvSpPr>
          <p:spPr bwMode="auto">
            <a:xfrm>
              <a:off x="876692" y="1851740"/>
              <a:ext cx="14181" cy="15441"/>
            </a:xfrm>
            <a:custGeom>
              <a:avLst/>
              <a:gdLst>
                <a:gd name="T0" fmla="*/ 2 w 5"/>
                <a:gd name="T1" fmla="*/ 5 h 6"/>
                <a:gd name="T2" fmla="*/ 2 w 5"/>
                <a:gd name="T3" fmla="*/ 6 h 6"/>
                <a:gd name="T4" fmla="*/ 4 w 5"/>
                <a:gd name="T5" fmla="*/ 3 h 6"/>
                <a:gd name="T6" fmla="*/ 1 w 5"/>
                <a:gd name="T7" fmla="*/ 0 h 6"/>
                <a:gd name="T8" fmla="*/ 2 w 5"/>
                <a:gd name="T9" fmla="*/ 5 h 6"/>
              </a:gdLst>
              <a:ahLst/>
              <a:cxnLst>
                <a:cxn ang="0">
                  <a:pos x="T0" y="T1"/>
                </a:cxn>
                <a:cxn ang="0">
                  <a:pos x="T2" y="T3"/>
                </a:cxn>
                <a:cxn ang="0">
                  <a:pos x="T4" y="T5"/>
                </a:cxn>
                <a:cxn ang="0">
                  <a:pos x="T6" y="T7"/>
                </a:cxn>
                <a:cxn ang="0">
                  <a:pos x="T8" y="T9"/>
                </a:cxn>
              </a:cxnLst>
              <a:rect l="0" t="0" r="r" b="b"/>
              <a:pathLst>
                <a:path w="5" h="6">
                  <a:moveTo>
                    <a:pt x="2" y="5"/>
                  </a:moveTo>
                  <a:cubicBezTo>
                    <a:pt x="2" y="6"/>
                    <a:pt x="2" y="6"/>
                    <a:pt x="2" y="6"/>
                  </a:cubicBezTo>
                  <a:cubicBezTo>
                    <a:pt x="3" y="6"/>
                    <a:pt x="5" y="5"/>
                    <a:pt x="4" y="3"/>
                  </a:cubicBezTo>
                  <a:cubicBezTo>
                    <a:pt x="4" y="2"/>
                    <a:pt x="2" y="0"/>
                    <a:pt x="1" y="0"/>
                  </a:cubicBezTo>
                  <a:cubicBezTo>
                    <a:pt x="0" y="1"/>
                    <a:pt x="2" y="4"/>
                    <a:pt x="2" y="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50" name="Freeform 2627">
              <a:extLst>
                <a:ext uri="{FF2B5EF4-FFF2-40B4-BE49-F238E27FC236}">
                  <a16:creationId xmlns:a16="http://schemas.microsoft.com/office/drawing/2014/main" xmlns="" id="{078CA3EE-F6C0-4F10-9505-A15971A54BE8}"/>
                </a:ext>
              </a:extLst>
            </p:cNvPr>
            <p:cNvSpPr>
              <a:spLocks/>
            </p:cNvSpPr>
            <p:nvPr/>
          </p:nvSpPr>
          <p:spPr bwMode="auto">
            <a:xfrm>
              <a:off x="881420" y="1839107"/>
              <a:ext cx="17333" cy="8422"/>
            </a:xfrm>
            <a:custGeom>
              <a:avLst/>
              <a:gdLst>
                <a:gd name="T0" fmla="*/ 5 w 6"/>
                <a:gd name="T1" fmla="*/ 0 h 3"/>
                <a:gd name="T2" fmla="*/ 1 w 6"/>
                <a:gd name="T3" fmla="*/ 3 h 3"/>
                <a:gd name="T4" fmla="*/ 2 w 6"/>
                <a:gd name="T5" fmla="*/ 2 h 3"/>
                <a:gd name="T6" fmla="*/ 4 w 6"/>
                <a:gd name="T7" fmla="*/ 2 h 3"/>
                <a:gd name="T8" fmla="*/ 2 w 6"/>
                <a:gd name="T9" fmla="*/ 3 h 3"/>
                <a:gd name="T10" fmla="*/ 5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5" y="0"/>
                  </a:moveTo>
                  <a:cubicBezTo>
                    <a:pt x="4" y="0"/>
                    <a:pt x="0" y="1"/>
                    <a:pt x="1" y="3"/>
                  </a:cubicBezTo>
                  <a:cubicBezTo>
                    <a:pt x="1" y="1"/>
                    <a:pt x="1" y="3"/>
                    <a:pt x="2" y="2"/>
                  </a:cubicBezTo>
                  <a:cubicBezTo>
                    <a:pt x="3" y="2"/>
                    <a:pt x="3" y="1"/>
                    <a:pt x="4" y="2"/>
                  </a:cubicBezTo>
                  <a:cubicBezTo>
                    <a:pt x="3" y="2"/>
                    <a:pt x="2" y="2"/>
                    <a:pt x="2" y="3"/>
                  </a:cubicBezTo>
                  <a:cubicBezTo>
                    <a:pt x="3" y="3"/>
                    <a:pt x="6" y="2"/>
                    <a:pt x="5"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51" name="Freeform 2628">
              <a:extLst>
                <a:ext uri="{FF2B5EF4-FFF2-40B4-BE49-F238E27FC236}">
                  <a16:creationId xmlns:a16="http://schemas.microsoft.com/office/drawing/2014/main" xmlns="" id="{DF8CF52E-71A2-47B2-B64C-44CEA9ED1CF7}"/>
                </a:ext>
              </a:extLst>
            </p:cNvPr>
            <p:cNvSpPr>
              <a:spLocks/>
            </p:cNvSpPr>
            <p:nvPr/>
          </p:nvSpPr>
          <p:spPr bwMode="auto">
            <a:xfrm>
              <a:off x="881420" y="1839107"/>
              <a:ext cx="17333" cy="8422"/>
            </a:xfrm>
            <a:custGeom>
              <a:avLst/>
              <a:gdLst>
                <a:gd name="T0" fmla="*/ 5 w 6"/>
                <a:gd name="T1" fmla="*/ 0 h 3"/>
                <a:gd name="T2" fmla="*/ 1 w 6"/>
                <a:gd name="T3" fmla="*/ 3 h 3"/>
                <a:gd name="T4" fmla="*/ 2 w 6"/>
                <a:gd name="T5" fmla="*/ 2 h 3"/>
                <a:gd name="T6" fmla="*/ 4 w 6"/>
                <a:gd name="T7" fmla="*/ 2 h 3"/>
                <a:gd name="T8" fmla="*/ 2 w 6"/>
                <a:gd name="T9" fmla="*/ 3 h 3"/>
                <a:gd name="T10" fmla="*/ 5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5" y="0"/>
                  </a:moveTo>
                  <a:cubicBezTo>
                    <a:pt x="4" y="0"/>
                    <a:pt x="0" y="1"/>
                    <a:pt x="1" y="3"/>
                  </a:cubicBezTo>
                  <a:cubicBezTo>
                    <a:pt x="1" y="1"/>
                    <a:pt x="1" y="3"/>
                    <a:pt x="2" y="2"/>
                  </a:cubicBezTo>
                  <a:cubicBezTo>
                    <a:pt x="3" y="2"/>
                    <a:pt x="3" y="1"/>
                    <a:pt x="4" y="2"/>
                  </a:cubicBezTo>
                  <a:cubicBezTo>
                    <a:pt x="3" y="2"/>
                    <a:pt x="2" y="2"/>
                    <a:pt x="2" y="3"/>
                  </a:cubicBezTo>
                  <a:cubicBezTo>
                    <a:pt x="3" y="3"/>
                    <a:pt x="6" y="2"/>
                    <a:pt x="5"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52" name="Freeform 2629">
              <a:extLst>
                <a:ext uri="{FF2B5EF4-FFF2-40B4-BE49-F238E27FC236}">
                  <a16:creationId xmlns:a16="http://schemas.microsoft.com/office/drawing/2014/main" xmlns="" id="{B251669B-3EB7-4F1F-9445-A913E1F0A381}"/>
                </a:ext>
              </a:extLst>
            </p:cNvPr>
            <p:cNvSpPr>
              <a:spLocks/>
            </p:cNvSpPr>
            <p:nvPr/>
          </p:nvSpPr>
          <p:spPr bwMode="auto">
            <a:xfrm>
              <a:off x="881420" y="1850338"/>
              <a:ext cx="9453" cy="7019"/>
            </a:xfrm>
            <a:custGeom>
              <a:avLst/>
              <a:gdLst>
                <a:gd name="T0" fmla="*/ 3 w 3"/>
                <a:gd name="T1" fmla="*/ 0 h 3"/>
                <a:gd name="T2" fmla="*/ 1 w 3"/>
                <a:gd name="T3" fmla="*/ 2 h 3"/>
                <a:gd name="T4" fmla="*/ 3 w 3"/>
                <a:gd name="T5" fmla="*/ 0 h 3"/>
              </a:gdLst>
              <a:ahLst/>
              <a:cxnLst>
                <a:cxn ang="0">
                  <a:pos x="T0" y="T1"/>
                </a:cxn>
                <a:cxn ang="0">
                  <a:pos x="T2" y="T3"/>
                </a:cxn>
                <a:cxn ang="0">
                  <a:pos x="T4" y="T5"/>
                </a:cxn>
              </a:cxnLst>
              <a:rect l="0" t="0" r="r" b="b"/>
              <a:pathLst>
                <a:path w="3" h="3">
                  <a:moveTo>
                    <a:pt x="3" y="0"/>
                  </a:moveTo>
                  <a:cubicBezTo>
                    <a:pt x="2" y="0"/>
                    <a:pt x="0" y="1"/>
                    <a:pt x="1" y="2"/>
                  </a:cubicBezTo>
                  <a:cubicBezTo>
                    <a:pt x="2" y="3"/>
                    <a:pt x="3" y="0"/>
                    <a:pt x="3"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53" name="Freeform 2630">
              <a:extLst>
                <a:ext uri="{FF2B5EF4-FFF2-40B4-BE49-F238E27FC236}">
                  <a16:creationId xmlns:a16="http://schemas.microsoft.com/office/drawing/2014/main" xmlns="" id="{F2D7B4AE-FFC7-4BD4-A373-7E20027D5332}"/>
                </a:ext>
              </a:extLst>
            </p:cNvPr>
            <p:cNvSpPr>
              <a:spLocks/>
            </p:cNvSpPr>
            <p:nvPr/>
          </p:nvSpPr>
          <p:spPr bwMode="auto">
            <a:xfrm>
              <a:off x="881420" y="1850338"/>
              <a:ext cx="9453" cy="7019"/>
            </a:xfrm>
            <a:custGeom>
              <a:avLst/>
              <a:gdLst>
                <a:gd name="T0" fmla="*/ 3 w 3"/>
                <a:gd name="T1" fmla="*/ 0 h 3"/>
                <a:gd name="T2" fmla="*/ 1 w 3"/>
                <a:gd name="T3" fmla="*/ 2 h 3"/>
                <a:gd name="T4" fmla="*/ 3 w 3"/>
                <a:gd name="T5" fmla="*/ 0 h 3"/>
              </a:gdLst>
              <a:ahLst/>
              <a:cxnLst>
                <a:cxn ang="0">
                  <a:pos x="T0" y="T1"/>
                </a:cxn>
                <a:cxn ang="0">
                  <a:pos x="T2" y="T3"/>
                </a:cxn>
                <a:cxn ang="0">
                  <a:pos x="T4" y="T5"/>
                </a:cxn>
              </a:cxnLst>
              <a:rect l="0" t="0" r="r" b="b"/>
              <a:pathLst>
                <a:path w="3" h="3">
                  <a:moveTo>
                    <a:pt x="3" y="0"/>
                  </a:moveTo>
                  <a:cubicBezTo>
                    <a:pt x="2" y="0"/>
                    <a:pt x="0" y="1"/>
                    <a:pt x="1" y="2"/>
                  </a:cubicBezTo>
                  <a:cubicBezTo>
                    <a:pt x="2" y="3"/>
                    <a:pt x="3" y="0"/>
                    <a:pt x="3"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54" name="Freeform 2631">
              <a:extLst>
                <a:ext uri="{FF2B5EF4-FFF2-40B4-BE49-F238E27FC236}">
                  <a16:creationId xmlns:a16="http://schemas.microsoft.com/office/drawing/2014/main" xmlns="" id="{8A535711-FC99-4178-BBA8-EB461181E8B1}"/>
                </a:ext>
              </a:extLst>
            </p:cNvPr>
            <p:cNvSpPr>
              <a:spLocks/>
            </p:cNvSpPr>
            <p:nvPr/>
          </p:nvSpPr>
          <p:spPr bwMode="auto">
            <a:xfrm>
              <a:off x="884571" y="1877007"/>
              <a:ext cx="6303" cy="9827"/>
            </a:xfrm>
            <a:custGeom>
              <a:avLst/>
              <a:gdLst>
                <a:gd name="T0" fmla="*/ 2 w 2"/>
                <a:gd name="T1" fmla="*/ 0 h 4"/>
                <a:gd name="T2" fmla="*/ 1 w 2"/>
                <a:gd name="T3" fmla="*/ 4 h 4"/>
                <a:gd name="T4" fmla="*/ 2 w 2"/>
                <a:gd name="T5" fmla="*/ 0 h 4"/>
              </a:gdLst>
              <a:ahLst/>
              <a:cxnLst>
                <a:cxn ang="0">
                  <a:pos x="T0" y="T1"/>
                </a:cxn>
                <a:cxn ang="0">
                  <a:pos x="T2" y="T3"/>
                </a:cxn>
                <a:cxn ang="0">
                  <a:pos x="T4" y="T5"/>
                </a:cxn>
              </a:cxnLst>
              <a:rect l="0" t="0" r="r" b="b"/>
              <a:pathLst>
                <a:path w="2" h="4">
                  <a:moveTo>
                    <a:pt x="2" y="0"/>
                  </a:moveTo>
                  <a:cubicBezTo>
                    <a:pt x="0" y="0"/>
                    <a:pt x="0" y="3"/>
                    <a:pt x="1" y="4"/>
                  </a:cubicBezTo>
                  <a:cubicBezTo>
                    <a:pt x="2" y="3"/>
                    <a:pt x="2" y="1"/>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55" name="Freeform 2632">
              <a:extLst>
                <a:ext uri="{FF2B5EF4-FFF2-40B4-BE49-F238E27FC236}">
                  <a16:creationId xmlns:a16="http://schemas.microsoft.com/office/drawing/2014/main" xmlns="" id="{03CC7573-1993-4097-AA8D-4C005BE5CE74}"/>
                </a:ext>
              </a:extLst>
            </p:cNvPr>
            <p:cNvSpPr>
              <a:spLocks/>
            </p:cNvSpPr>
            <p:nvPr/>
          </p:nvSpPr>
          <p:spPr bwMode="auto">
            <a:xfrm>
              <a:off x="884571" y="1877007"/>
              <a:ext cx="6303" cy="9827"/>
            </a:xfrm>
            <a:custGeom>
              <a:avLst/>
              <a:gdLst>
                <a:gd name="T0" fmla="*/ 2 w 2"/>
                <a:gd name="T1" fmla="*/ 0 h 4"/>
                <a:gd name="T2" fmla="*/ 1 w 2"/>
                <a:gd name="T3" fmla="*/ 4 h 4"/>
                <a:gd name="T4" fmla="*/ 2 w 2"/>
                <a:gd name="T5" fmla="*/ 0 h 4"/>
              </a:gdLst>
              <a:ahLst/>
              <a:cxnLst>
                <a:cxn ang="0">
                  <a:pos x="T0" y="T1"/>
                </a:cxn>
                <a:cxn ang="0">
                  <a:pos x="T2" y="T3"/>
                </a:cxn>
                <a:cxn ang="0">
                  <a:pos x="T4" y="T5"/>
                </a:cxn>
              </a:cxnLst>
              <a:rect l="0" t="0" r="r" b="b"/>
              <a:pathLst>
                <a:path w="2" h="4">
                  <a:moveTo>
                    <a:pt x="2" y="0"/>
                  </a:moveTo>
                  <a:cubicBezTo>
                    <a:pt x="0" y="0"/>
                    <a:pt x="0" y="3"/>
                    <a:pt x="1" y="4"/>
                  </a:cubicBezTo>
                  <a:cubicBezTo>
                    <a:pt x="2" y="3"/>
                    <a:pt x="2" y="1"/>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56" name="Freeform 2633">
              <a:extLst>
                <a:ext uri="{FF2B5EF4-FFF2-40B4-BE49-F238E27FC236}">
                  <a16:creationId xmlns:a16="http://schemas.microsoft.com/office/drawing/2014/main" xmlns="" id="{B73AC87F-E4CB-4493-9469-D0980E4FBEF9}"/>
                </a:ext>
              </a:extLst>
            </p:cNvPr>
            <p:cNvSpPr>
              <a:spLocks/>
            </p:cNvSpPr>
            <p:nvPr/>
          </p:nvSpPr>
          <p:spPr bwMode="auto">
            <a:xfrm>
              <a:off x="887721" y="1854547"/>
              <a:ext cx="4727" cy="2807"/>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0"/>
                    <a:pt x="1"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57" name="Freeform 2634">
              <a:extLst>
                <a:ext uri="{FF2B5EF4-FFF2-40B4-BE49-F238E27FC236}">
                  <a16:creationId xmlns:a16="http://schemas.microsoft.com/office/drawing/2014/main" xmlns="" id="{FEDECCF0-288F-4E88-AF19-CB4B6079755C}"/>
                </a:ext>
              </a:extLst>
            </p:cNvPr>
            <p:cNvSpPr>
              <a:spLocks/>
            </p:cNvSpPr>
            <p:nvPr/>
          </p:nvSpPr>
          <p:spPr bwMode="auto">
            <a:xfrm>
              <a:off x="887721" y="1854547"/>
              <a:ext cx="4727" cy="2807"/>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0"/>
                    <a:pt x="1"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58" name="Freeform 2635">
              <a:extLst>
                <a:ext uri="{FF2B5EF4-FFF2-40B4-BE49-F238E27FC236}">
                  <a16:creationId xmlns:a16="http://schemas.microsoft.com/office/drawing/2014/main" xmlns="" id="{C41EA8C4-1B74-41D3-ADBD-719CBBE23432}"/>
                </a:ext>
              </a:extLst>
            </p:cNvPr>
            <p:cNvSpPr>
              <a:spLocks/>
            </p:cNvSpPr>
            <p:nvPr/>
          </p:nvSpPr>
          <p:spPr bwMode="auto">
            <a:xfrm>
              <a:off x="890873" y="1867181"/>
              <a:ext cx="1577" cy="421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0"/>
                    <a:pt x="0" y="1"/>
                    <a:pt x="0" y="2"/>
                  </a:cubicBezTo>
                  <a:cubicBezTo>
                    <a:pt x="1" y="2"/>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59" name="Freeform 2636">
              <a:extLst>
                <a:ext uri="{FF2B5EF4-FFF2-40B4-BE49-F238E27FC236}">
                  <a16:creationId xmlns:a16="http://schemas.microsoft.com/office/drawing/2014/main" xmlns="" id="{5BF73DFE-B6B0-40BE-B27A-B6172CD24754}"/>
                </a:ext>
              </a:extLst>
            </p:cNvPr>
            <p:cNvSpPr>
              <a:spLocks/>
            </p:cNvSpPr>
            <p:nvPr/>
          </p:nvSpPr>
          <p:spPr bwMode="auto">
            <a:xfrm>
              <a:off x="890873" y="1867181"/>
              <a:ext cx="1577" cy="421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0"/>
                    <a:pt x="0" y="1"/>
                    <a:pt x="0" y="2"/>
                  </a:cubicBezTo>
                  <a:cubicBezTo>
                    <a:pt x="1" y="2"/>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60" name="Freeform 2637">
              <a:extLst>
                <a:ext uri="{FF2B5EF4-FFF2-40B4-BE49-F238E27FC236}">
                  <a16:creationId xmlns:a16="http://schemas.microsoft.com/office/drawing/2014/main" xmlns="" id="{862E6BFE-608A-4B70-ACCF-7F37570772E8}"/>
                </a:ext>
              </a:extLst>
            </p:cNvPr>
            <p:cNvSpPr>
              <a:spLocks/>
            </p:cNvSpPr>
            <p:nvPr/>
          </p:nvSpPr>
          <p:spPr bwMode="auto">
            <a:xfrm>
              <a:off x="815243" y="1837704"/>
              <a:ext cx="50421" cy="29479"/>
            </a:xfrm>
            <a:custGeom>
              <a:avLst/>
              <a:gdLst>
                <a:gd name="T0" fmla="*/ 2 w 18"/>
                <a:gd name="T1" fmla="*/ 7 h 12"/>
                <a:gd name="T2" fmla="*/ 9 w 18"/>
                <a:gd name="T3" fmla="*/ 1 h 12"/>
                <a:gd name="T4" fmla="*/ 8 w 18"/>
                <a:gd name="T5" fmla="*/ 3 h 12"/>
                <a:gd name="T6" fmla="*/ 12 w 18"/>
                <a:gd name="T7" fmla="*/ 2 h 12"/>
                <a:gd name="T8" fmla="*/ 5 w 18"/>
                <a:gd name="T9" fmla="*/ 6 h 12"/>
                <a:gd name="T10" fmla="*/ 7 w 18"/>
                <a:gd name="T11" fmla="*/ 6 h 12"/>
                <a:gd name="T12" fmla="*/ 5 w 18"/>
                <a:gd name="T13" fmla="*/ 7 h 12"/>
                <a:gd name="T14" fmla="*/ 12 w 18"/>
                <a:gd name="T15" fmla="*/ 3 h 12"/>
                <a:gd name="T16" fmla="*/ 18 w 18"/>
                <a:gd name="T17" fmla="*/ 1 h 12"/>
                <a:gd name="T18" fmla="*/ 10 w 18"/>
                <a:gd name="T19" fmla="*/ 7 h 12"/>
                <a:gd name="T20" fmla="*/ 1 w 18"/>
                <a:gd name="T21" fmla="*/ 12 h 12"/>
                <a:gd name="T22" fmla="*/ 0 w 18"/>
                <a:gd name="T23" fmla="*/ 11 h 12"/>
                <a:gd name="T24" fmla="*/ 1 w 18"/>
                <a:gd name="T25" fmla="*/ 9 h 12"/>
                <a:gd name="T26" fmla="*/ 3 w 18"/>
                <a:gd name="T27" fmla="*/ 9 h 12"/>
                <a:gd name="T28" fmla="*/ 1 w 18"/>
                <a:gd name="T29" fmla="*/ 7 h 12"/>
                <a:gd name="T30" fmla="*/ 2 w 18"/>
                <a:gd name="T31"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12">
                  <a:moveTo>
                    <a:pt x="2" y="7"/>
                  </a:moveTo>
                  <a:cubicBezTo>
                    <a:pt x="2" y="2"/>
                    <a:pt x="5" y="0"/>
                    <a:pt x="9" y="1"/>
                  </a:cubicBezTo>
                  <a:cubicBezTo>
                    <a:pt x="9" y="2"/>
                    <a:pt x="9" y="2"/>
                    <a:pt x="8" y="3"/>
                  </a:cubicBezTo>
                  <a:cubicBezTo>
                    <a:pt x="9" y="2"/>
                    <a:pt x="13" y="0"/>
                    <a:pt x="12" y="2"/>
                  </a:cubicBezTo>
                  <a:cubicBezTo>
                    <a:pt x="11" y="5"/>
                    <a:pt x="7" y="5"/>
                    <a:pt x="5" y="6"/>
                  </a:cubicBezTo>
                  <a:cubicBezTo>
                    <a:pt x="6" y="6"/>
                    <a:pt x="6" y="6"/>
                    <a:pt x="7" y="6"/>
                  </a:cubicBezTo>
                  <a:cubicBezTo>
                    <a:pt x="6" y="6"/>
                    <a:pt x="6" y="7"/>
                    <a:pt x="5" y="7"/>
                  </a:cubicBezTo>
                  <a:cubicBezTo>
                    <a:pt x="8" y="6"/>
                    <a:pt x="10" y="5"/>
                    <a:pt x="12" y="3"/>
                  </a:cubicBezTo>
                  <a:cubicBezTo>
                    <a:pt x="14" y="1"/>
                    <a:pt x="16" y="2"/>
                    <a:pt x="18" y="1"/>
                  </a:cubicBezTo>
                  <a:cubicBezTo>
                    <a:pt x="16" y="3"/>
                    <a:pt x="12" y="5"/>
                    <a:pt x="10" y="7"/>
                  </a:cubicBezTo>
                  <a:cubicBezTo>
                    <a:pt x="7" y="10"/>
                    <a:pt x="4" y="11"/>
                    <a:pt x="1" y="12"/>
                  </a:cubicBezTo>
                  <a:cubicBezTo>
                    <a:pt x="1" y="11"/>
                    <a:pt x="1" y="11"/>
                    <a:pt x="0" y="11"/>
                  </a:cubicBezTo>
                  <a:cubicBezTo>
                    <a:pt x="0" y="11"/>
                    <a:pt x="3" y="10"/>
                    <a:pt x="1" y="9"/>
                  </a:cubicBezTo>
                  <a:cubicBezTo>
                    <a:pt x="1" y="9"/>
                    <a:pt x="2" y="9"/>
                    <a:pt x="3" y="9"/>
                  </a:cubicBezTo>
                  <a:cubicBezTo>
                    <a:pt x="2" y="8"/>
                    <a:pt x="1" y="8"/>
                    <a:pt x="1" y="7"/>
                  </a:cubicBezTo>
                  <a:cubicBezTo>
                    <a:pt x="2" y="7"/>
                    <a:pt x="2" y="7"/>
                    <a:pt x="2" y="7"/>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61" name="Freeform 2638">
              <a:extLst>
                <a:ext uri="{FF2B5EF4-FFF2-40B4-BE49-F238E27FC236}">
                  <a16:creationId xmlns:a16="http://schemas.microsoft.com/office/drawing/2014/main" xmlns="" id="{ADE095CD-CD17-4466-82CA-10E54D172E09}"/>
                </a:ext>
              </a:extLst>
            </p:cNvPr>
            <p:cNvSpPr>
              <a:spLocks/>
            </p:cNvSpPr>
            <p:nvPr/>
          </p:nvSpPr>
          <p:spPr bwMode="auto">
            <a:xfrm>
              <a:off x="815243" y="1837704"/>
              <a:ext cx="50421" cy="29479"/>
            </a:xfrm>
            <a:custGeom>
              <a:avLst/>
              <a:gdLst>
                <a:gd name="T0" fmla="*/ 2 w 18"/>
                <a:gd name="T1" fmla="*/ 7 h 12"/>
                <a:gd name="T2" fmla="*/ 9 w 18"/>
                <a:gd name="T3" fmla="*/ 1 h 12"/>
                <a:gd name="T4" fmla="*/ 8 w 18"/>
                <a:gd name="T5" fmla="*/ 3 h 12"/>
                <a:gd name="T6" fmla="*/ 12 w 18"/>
                <a:gd name="T7" fmla="*/ 2 h 12"/>
                <a:gd name="T8" fmla="*/ 5 w 18"/>
                <a:gd name="T9" fmla="*/ 6 h 12"/>
                <a:gd name="T10" fmla="*/ 7 w 18"/>
                <a:gd name="T11" fmla="*/ 6 h 12"/>
                <a:gd name="T12" fmla="*/ 5 w 18"/>
                <a:gd name="T13" fmla="*/ 7 h 12"/>
                <a:gd name="T14" fmla="*/ 12 w 18"/>
                <a:gd name="T15" fmla="*/ 3 h 12"/>
                <a:gd name="T16" fmla="*/ 18 w 18"/>
                <a:gd name="T17" fmla="*/ 1 h 12"/>
                <a:gd name="T18" fmla="*/ 10 w 18"/>
                <a:gd name="T19" fmla="*/ 7 h 12"/>
                <a:gd name="T20" fmla="*/ 1 w 18"/>
                <a:gd name="T21" fmla="*/ 12 h 12"/>
                <a:gd name="T22" fmla="*/ 0 w 18"/>
                <a:gd name="T23" fmla="*/ 11 h 12"/>
                <a:gd name="T24" fmla="*/ 1 w 18"/>
                <a:gd name="T25" fmla="*/ 9 h 12"/>
                <a:gd name="T26" fmla="*/ 3 w 18"/>
                <a:gd name="T27" fmla="*/ 9 h 12"/>
                <a:gd name="T28" fmla="*/ 1 w 18"/>
                <a:gd name="T29" fmla="*/ 7 h 12"/>
                <a:gd name="T30" fmla="*/ 2 w 18"/>
                <a:gd name="T31"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12">
                  <a:moveTo>
                    <a:pt x="2" y="7"/>
                  </a:moveTo>
                  <a:cubicBezTo>
                    <a:pt x="2" y="2"/>
                    <a:pt x="5" y="0"/>
                    <a:pt x="9" y="1"/>
                  </a:cubicBezTo>
                  <a:cubicBezTo>
                    <a:pt x="9" y="2"/>
                    <a:pt x="9" y="2"/>
                    <a:pt x="8" y="3"/>
                  </a:cubicBezTo>
                  <a:cubicBezTo>
                    <a:pt x="9" y="2"/>
                    <a:pt x="13" y="0"/>
                    <a:pt x="12" y="2"/>
                  </a:cubicBezTo>
                  <a:cubicBezTo>
                    <a:pt x="11" y="5"/>
                    <a:pt x="7" y="5"/>
                    <a:pt x="5" y="6"/>
                  </a:cubicBezTo>
                  <a:cubicBezTo>
                    <a:pt x="6" y="6"/>
                    <a:pt x="6" y="6"/>
                    <a:pt x="7" y="6"/>
                  </a:cubicBezTo>
                  <a:cubicBezTo>
                    <a:pt x="6" y="6"/>
                    <a:pt x="6" y="7"/>
                    <a:pt x="5" y="7"/>
                  </a:cubicBezTo>
                  <a:cubicBezTo>
                    <a:pt x="8" y="6"/>
                    <a:pt x="10" y="5"/>
                    <a:pt x="12" y="3"/>
                  </a:cubicBezTo>
                  <a:cubicBezTo>
                    <a:pt x="14" y="1"/>
                    <a:pt x="16" y="2"/>
                    <a:pt x="18" y="1"/>
                  </a:cubicBezTo>
                  <a:cubicBezTo>
                    <a:pt x="16" y="3"/>
                    <a:pt x="12" y="5"/>
                    <a:pt x="10" y="7"/>
                  </a:cubicBezTo>
                  <a:cubicBezTo>
                    <a:pt x="7" y="10"/>
                    <a:pt x="4" y="11"/>
                    <a:pt x="1" y="12"/>
                  </a:cubicBezTo>
                  <a:cubicBezTo>
                    <a:pt x="1" y="11"/>
                    <a:pt x="1" y="11"/>
                    <a:pt x="0" y="11"/>
                  </a:cubicBezTo>
                  <a:cubicBezTo>
                    <a:pt x="0" y="11"/>
                    <a:pt x="3" y="10"/>
                    <a:pt x="1" y="9"/>
                  </a:cubicBezTo>
                  <a:cubicBezTo>
                    <a:pt x="1" y="9"/>
                    <a:pt x="2" y="9"/>
                    <a:pt x="3" y="9"/>
                  </a:cubicBezTo>
                  <a:cubicBezTo>
                    <a:pt x="2" y="8"/>
                    <a:pt x="1" y="8"/>
                    <a:pt x="1" y="7"/>
                  </a:cubicBezTo>
                  <a:cubicBezTo>
                    <a:pt x="2" y="7"/>
                    <a:pt x="2" y="7"/>
                    <a:pt x="2" y="7"/>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62" name="Freeform 2639">
              <a:extLst>
                <a:ext uri="{FF2B5EF4-FFF2-40B4-BE49-F238E27FC236}">
                  <a16:creationId xmlns:a16="http://schemas.microsoft.com/office/drawing/2014/main" xmlns="" id="{AC3E5706-3F13-42F1-AB72-BCB56018B547}"/>
                </a:ext>
              </a:extLst>
            </p:cNvPr>
            <p:cNvSpPr>
              <a:spLocks/>
            </p:cNvSpPr>
            <p:nvPr/>
          </p:nvSpPr>
          <p:spPr bwMode="auto">
            <a:xfrm>
              <a:off x="812091" y="1861567"/>
              <a:ext cx="25210" cy="35093"/>
            </a:xfrm>
            <a:custGeom>
              <a:avLst/>
              <a:gdLst>
                <a:gd name="T0" fmla="*/ 3 w 9"/>
                <a:gd name="T1" fmla="*/ 2 h 14"/>
                <a:gd name="T2" fmla="*/ 9 w 9"/>
                <a:gd name="T3" fmla="*/ 2 h 14"/>
                <a:gd name="T4" fmla="*/ 6 w 9"/>
                <a:gd name="T5" fmla="*/ 3 h 14"/>
                <a:gd name="T6" fmla="*/ 3 w 9"/>
                <a:gd name="T7" fmla="*/ 5 h 14"/>
                <a:gd name="T8" fmla="*/ 4 w 9"/>
                <a:gd name="T9" fmla="*/ 8 h 14"/>
                <a:gd name="T10" fmla="*/ 5 w 9"/>
                <a:gd name="T11" fmla="*/ 12 h 14"/>
                <a:gd name="T12" fmla="*/ 4 w 9"/>
                <a:gd name="T13" fmla="*/ 13 h 14"/>
                <a:gd name="T14" fmla="*/ 3 w 9"/>
                <a:gd name="T15" fmla="*/ 13 h 14"/>
                <a:gd name="T16" fmla="*/ 2 w 9"/>
                <a:gd name="T17" fmla="*/ 10 h 14"/>
                <a:gd name="T18" fmla="*/ 2 w 9"/>
                <a:gd name="T19" fmla="*/ 6 h 14"/>
                <a:gd name="T20" fmla="*/ 1 w 9"/>
                <a:gd name="T21" fmla="*/ 5 h 14"/>
                <a:gd name="T22" fmla="*/ 3 w 9"/>
                <a:gd name="T23" fmla="*/ 4 h 14"/>
                <a:gd name="T24" fmla="*/ 0 w 9"/>
                <a:gd name="T25" fmla="*/ 3 h 14"/>
                <a:gd name="T26" fmla="*/ 3 w 9"/>
                <a:gd name="T27"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4">
                  <a:moveTo>
                    <a:pt x="3" y="2"/>
                  </a:moveTo>
                  <a:cubicBezTo>
                    <a:pt x="4" y="2"/>
                    <a:pt x="9" y="0"/>
                    <a:pt x="9" y="2"/>
                  </a:cubicBezTo>
                  <a:cubicBezTo>
                    <a:pt x="8" y="4"/>
                    <a:pt x="7" y="3"/>
                    <a:pt x="6" y="3"/>
                  </a:cubicBezTo>
                  <a:cubicBezTo>
                    <a:pt x="5" y="3"/>
                    <a:pt x="5" y="5"/>
                    <a:pt x="3" y="5"/>
                  </a:cubicBezTo>
                  <a:cubicBezTo>
                    <a:pt x="5" y="5"/>
                    <a:pt x="4" y="7"/>
                    <a:pt x="4" y="8"/>
                  </a:cubicBezTo>
                  <a:cubicBezTo>
                    <a:pt x="3" y="9"/>
                    <a:pt x="4" y="12"/>
                    <a:pt x="5" y="12"/>
                  </a:cubicBezTo>
                  <a:cubicBezTo>
                    <a:pt x="5" y="13"/>
                    <a:pt x="2" y="14"/>
                    <a:pt x="4" y="13"/>
                  </a:cubicBezTo>
                  <a:cubicBezTo>
                    <a:pt x="3" y="13"/>
                    <a:pt x="3" y="13"/>
                    <a:pt x="3" y="13"/>
                  </a:cubicBezTo>
                  <a:cubicBezTo>
                    <a:pt x="2" y="12"/>
                    <a:pt x="3" y="11"/>
                    <a:pt x="2" y="10"/>
                  </a:cubicBezTo>
                  <a:cubicBezTo>
                    <a:pt x="1" y="9"/>
                    <a:pt x="0" y="7"/>
                    <a:pt x="2" y="6"/>
                  </a:cubicBezTo>
                  <a:cubicBezTo>
                    <a:pt x="0" y="7"/>
                    <a:pt x="1" y="6"/>
                    <a:pt x="1" y="5"/>
                  </a:cubicBezTo>
                  <a:cubicBezTo>
                    <a:pt x="2" y="4"/>
                    <a:pt x="3" y="4"/>
                    <a:pt x="3" y="4"/>
                  </a:cubicBezTo>
                  <a:cubicBezTo>
                    <a:pt x="2" y="3"/>
                    <a:pt x="1" y="3"/>
                    <a:pt x="0" y="3"/>
                  </a:cubicBezTo>
                  <a:cubicBezTo>
                    <a:pt x="1" y="2"/>
                    <a:pt x="2" y="2"/>
                    <a:pt x="3"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63" name="Freeform 2640">
              <a:extLst>
                <a:ext uri="{FF2B5EF4-FFF2-40B4-BE49-F238E27FC236}">
                  <a16:creationId xmlns:a16="http://schemas.microsoft.com/office/drawing/2014/main" xmlns="" id="{E9442E6A-5949-4212-8B49-2BB94D994DD5}"/>
                </a:ext>
              </a:extLst>
            </p:cNvPr>
            <p:cNvSpPr>
              <a:spLocks/>
            </p:cNvSpPr>
            <p:nvPr/>
          </p:nvSpPr>
          <p:spPr bwMode="auto">
            <a:xfrm>
              <a:off x="812091" y="1861567"/>
              <a:ext cx="25210" cy="35093"/>
            </a:xfrm>
            <a:custGeom>
              <a:avLst/>
              <a:gdLst>
                <a:gd name="T0" fmla="*/ 3 w 9"/>
                <a:gd name="T1" fmla="*/ 2 h 14"/>
                <a:gd name="T2" fmla="*/ 9 w 9"/>
                <a:gd name="T3" fmla="*/ 2 h 14"/>
                <a:gd name="T4" fmla="*/ 6 w 9"/>
                <a:gd name="T5" fmla="*/ 3 h 14"/>
                <a:gd name="T6" fmla="*/ 3 w 9"/>
                <a:gd name="T7" fmla="*/ 5 h 14"/>
                <a:gd name="T8" fmla="*/ 4 w 9"/>
                <a:gd name="T9" fmla="*/ 8 h 14"/>
                <a:gd name="T10" fmla="*/ 5 w 9"/>
                <a:gd name="T11" fmla="*/ 12 h 14"/>
                <a:gd name="T12" fmla="*/ 4 w 9"/>
                <a:gd name="T13" fmla="*/ 13 h 14"/>
                <a:gd name="T14" fmla="*/ 3 w 9"/>
                <a:gd name="T15" fmla="*/ 13 h 14"/>
                <a:gd name="T16" fmla="*/ 2 w 9"/>
                <a:gd name="T17" fmla="*/ 10 h 14"/>
                <a:gd name="T18" fmla="*/ 2 w 9"/>
                <a:gd name="T19" fmla="*/ 6 h 14"/>
                <a:gd name="T20" fmla="*/ 1 w 9"/>
                <a:gd name="T21" fmla="*/ 5 h 14"/>
                <a:gd name="T22" fmla="*/ 3 w 9"/>
                <a:gd name="T23" fmla="*/ 4 h 14"/>
                <a:gd name="T24" fmla="*/ 0 w 9"/>
                <a:gd name="T25" fmla="*/ 3 h 14"/>
                <a:gd name="T26" fmla="*/ 3 w 9"/>
                <a:gd name="T27"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4">
                  <a:moveTo>
                    <a:pt x="3" y="2"/>
                  </a:moveTo>
                  <a:cubicBezTo>
                    <a:pt x="4" y="2"/>
                    <a:pt x="9" y="0"/>
                    <a:pt x="9" y="2"/>
                  </a:cubicBezTo>
                  <a:cubicBezTo>
                    <a:pt x="8" y="4"/>
                    <a:pt x="7" y="3"/>
                    <a:pt x="6" y="3"/>
                  </a:cubicBezTo>
                  <a:cubicBezTo>
                    <a:pt x="5" y="3"/>
                    <a:pt x="5" y="5"/>
                    <a:pt x="3" y="5"/>
                  </a:cubicBezTo>
                  <a:cubicBezTo>
                    <a:pt x="5" y="5"/>
                    <a:pt x="4" y="7"/>
                    <a:pt x="4" y="8"/>
                  </a:cubicBezTo>
                  <a:cubicBezTo>
                    <a:pt x="3" y="9"/>
                    <a:pt x="4" y="12"/>
                    <a:pt x="5" y="12"/>
                  </a:cubicBezTo>
                  <a:cubicBezTo>
                    <a:pt x="5" y="13"/>
                    <a:pt x="2" y="14"/>
                    <a:pt x="4" y="13"/>
                  </a:cubicBezTo>
                  <a:cubicBezTo>
                    <a:pt x="3" y="13"/>
                    <a:pt x="3" y="13"/>
                    <a:pt x="3" y="13"/>
                  </a:cubicBezTo>
                  <a:cubicBezTo>
                    <a:pt x="2" y="12"/>
                    <a:pt x="3" y="11"/>
                    <a:pt x="2" y="10"/>
                  </a:cubicBezTo>
                  <a:cubicBezTo>
                    <a:pt x="1" y="9"/>
                    <a:pt x="0" y="7"/>
                    <a:pt x="2" y="6"/>
                  </a:cubicBezTo>
                  <a:cubicBezTo>
                    <a:pt x="0" y="7"/>
                    <a:pt x="1" y="6"/>
                    <a:pt x="1" y="5"/>
                  </a:cubicBezTo>
                  <a:cubicBezTo>
                    <a:pt x="2" y="4"/>
                    <a:pt x="3" y="4"/>
                    <a:pt x="3" y="4"/>
                  </a:cubicBezTo>
                  <a:cubicBezTo>
                    <a:pt x="2" y="3"/>
                    <a:pt x="1" y="3"/>
                    <a:pt x="0" y="3"/>
                  </a:cubicBezTo>
                  <a:cubicBezTo>
                    <a:pt x="1" y="2"/>
                    <a:pt x="2" y="2"/>
                    <a:pt x="3"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64" name="Freeform 2641">
              <a:extLst>
                <a:ext uri="{FF2B5EF4-FFF2-40B4-BE49-F238E27FC236}">
                  <a16:creationId xmlns:a16="http://schemas.microsoft.com/office/drawing/2014/main" xmlns="" id="{F5E5CB58-9C3C-4AED-A018-1FC1DBDA3457}"/>
                </a:ext>
              </a:extLst>
            </p:cNvPr>
            <p:cNvSpPr>
              <a:spLocks/>
            </p:cNvSpPr>
            <p:nvPr/>
          </p:nvSpPr>
          <p:spPr bwMode="auto">
            <a:xfrm>
              <a:off x="1885104" y="2020185"/>
              <a:ext cx="6303" cy="2807"/>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0"/>
                    <a:pt x="0" y="1"/>
                  </a:cubicBezTo>
                  <a:cubicBezTo>
                    <a:pt x="1" y="1"/>
                    <a:pt x="2" y="0"/>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65" name="Freeform 2642">
              <a:extLst>
                <a:ext uri="{FF2B5EF4-FFF2-40B4-BE49-F238E27FC236}">
                  <a16:creationId xmlns:a16="http://schemas.microsoft.com/office/drawing/2014/main" xmlns="" id="{B3C5F39A-F6F4-4B69-A52A-CA182BC41553}"/>
                </a:ext>
              </a:extLst>
            </p:cNvPr>
            <p:cNvSpPr>
              <a:spLocks/>
            </p:cNvSpPr>
            <p:nvPr/>
          </p:nvSpPr>
          <p:spPr bwMode="auto">
            <a:xfrm>
              <a:off x="1885104" y="2020185"/>
              <a:ext cx="6303" cy="2807"/>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0"/>
                    <a:pt x="0" y="1"/>
                  </a:cubicBezTo>
                  <a:cubicBezTo>
                    <a:pt x="1" y="1"/>
                    <a:pt x="2" y="0"/>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66" name="Freeform 2643">
              <a:extLst>
                <a:ext uri="{FF2B5EF4-FFF2-40B4-BE49-F238E27FC236}">
                  <a16:creationId xmlns:a16="http://schemas.microsoft.com/office/drawing/2014/main" xmlns="" id="{A473742C-4443-4D38-BD70-A121F457E524}"/>
                </a:ext>
              </a:extLst>
            </p:cNvPr>
            <p:cNvSpPr>
              <a:spLocks/>
            </p:cNvSpPr>
            <p:nvPr/>
          </p:nvSpPr>
          <p:spPr bwMode="auto">
            <a:xfrm>
              <a:off x="1907163" y="2062296"/>
              <a:ext cx="11030" cy="8422"/>
            </a:xfrm>
            <a:custGeom>
              <a:avLst/>
              <a:gdLst>
                <a:gd name="T0" fmla="*/ 2 w 4"/>
                <a:gd name="T1" fmla="*/ 3 h 3"/>
                <a:gd name="T2" fmla="*/ 3 w 4"/>
                <a:gd name="T3" fmla="*/ 1 h 3"/>
                <a:gd name="T4" fmla="*/ 2 w 4"/>
                <a:gd name="T5" fmla="*/ 3 h 3"/>
              </a:gdLst>
              <a:ahLst/>
              <a:cxnLst>
                <a:cxn ang="0">
                  <a:pos x="T0" y="T1"/>
                </a:cxn>
                <a:cxn ang="0">
                  <a:pos x="T2" y="T3"/>
                </a:cxn>
                <a:cxn ang="0">
                  <a:pos x="T4" y="T5"/>
                </a:cxn>
              </a:cxnLst>
              <a:rect l="0" t="0" r="r" b="b"/>
              <a:pathLst>
                <a:path w="4" h="3">
                  <a:moveTo>
                    <a:pt x="2" y="3"/>
                  </a:moveTo>
                  <a:cubicBezTo>
                    <a:pt x="2" y="3"/>
                    <a:pt x="4" y="1"/>
                    <a:pt x="3" y="1"/>
                  </a:cubicBezTo>
                  <a:cubicBezTo>
                    <a:pt x="2" y="0"/>
                    <a:pt x="0" y="2"/>
                    <a:pt x="2"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67" name="Freeform 2644">
              <a:extLst>
                <a:ext uri="{FF2B5EF4-FFF2-40B4-BE49-F238E27FC236}">
                  <a16:creationId xmlns:a16="http://schemas.microsoft.com/office/drawing/2014/main" xmlns="" id="{B87871C3-45A0-4E51-BA09-7D013B1B3219}"/>
                </a:ext>
              </a:extLst>
            </p:cNvPr>
            <p:cNvSpPr>
              <a:spLocks/>
            </p:cNvSpPr>
            <p:nvPr/>
          </p:nvSpPr>
          <p:spPr bwMode="auto">
            <a:xfrm>
              <a:off x="1907163" y="2062296"/>
              <a:ext cx="11030" cy="8422"/>
            </a:xfrm>
            <a:custGeom>
              <a:avLst/>
              <a:gdLst>
                <a:gd name="T0" fmla="*/ 2 w 4"/>
                <a:gd name="T1" fmla="*/ 3 h 3"/>
                <a:gd name="T2" fmla="*/ 3 w 4"/>
                <a:gd name="T3" fmla="*/ 1 h 3"/>
                <a:gd name="T4" fmla="*/ 2 w 4"/>
                <a:gd name="T5" fmla="*/ 3 h 3"/>
              </a:gdLst>
              <a:ahLst/>
              <a:cxnLst>
                <a:cxn ang="0">
                  <a:pos x="T0" y="T1"/>
                </a:cxn>
                <a:cxn ang="0">
                  <a:pos x="T2" y="T3"/>
                </a:cxn>
                <a:cxn ang="0">
                  <a:pos x="T4" y="T5"/>
                </a:cxn>
              </a:cxnLst>
              <a:rect l="0" t="0" r="r" b="b"/>
              <a:pathLst>
                <a:path w="4" h="3">
                  <a:moveTo>
                    <a:pt x="2" y="3"/>
                  </a:moveTo>
                  <a:cubicBezTo>
                    <a:pt x="2" y="3"/>
                    <a:pt x="4" y="1"/>
                    <a:pt x="3" y="1"/>
                  </a:cubicBezTo>
                  <a:cubicBezTo>
                    <a:pt x="2" y="0"/>
                    <a:pt x="0" y="2"/>
                    <a:pt x="2"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68" name="Freeform 2645">
              <a:extLst>
                <a:ext uri="{FF2B5EF4-FFF2-40B4-BE49-F238E27FC236}">
                  <a16:creationId xmlns:a16="http://schemas.microsoft.com/office/drawing/2014/main" xmlns="" id="{730FF62A-722A-4F22-B49F-4BBFCA935CD8}"/>
                </a:ext>
              </a:extLst>
            </p:cNvPr>
            <p:cNvSpPr>
              <a:spLocks/>
            </p:cNvSpPr>
            <p:nvPr/>
          </p:nvSpPr>
          <p:spPr bwMode="auto">
            <a:xfrm>
              <a:off x="1921343" y="2073527"/>
              <a:ext cx="6303" cy="4212"/>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0" y="1"/>
                    <a:pt x="0" y="1"/>
                  </a:cubicBezTo>
                  <a:cubicBezTo>
                    <a:pt x="0" y="2"/>
                    <a:pt x="2" y="1"/>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69" name="Freeform 2646">
              <a:extLst>
                <a:ext uri="{FF2B5EF4-FFF2-40B4-BE49-F238E27FC236}">
                  <a16:creationId xmlns:a16="http://schemas.microsoft.com/office/drawing/2014/main" xmlns="" id="{6760FCBD-5D18-48F5-A3B4-8BE5EBE3F67A}"/>
                </a:ext>
              </a:extLst>
            </p:cNvPr>
            <p:cNvSpPr>
              <a:spLocks/>
            </p:cNvSpPr>
            <p:nvPr/>
          </p:nvSpPr>
          <p:spPr bwMode="auto">
            <a:xfrm>
              <a:off x="1921343" y="2073527"/>
              <a:ext cx="6303" cy="4212"/>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0" y="1"/>
                    <a:pt x="0" y="1"/>
                  </a:cubicBezTo>
                  <a:cubicBezTo>
                    <a:pt x="0" y="2"/>
                    <a:pt x="2" y="1"/>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70" name="Freeform 2647">
              <a:extLst>
                <a:ext uri="{FF2B5EF4-FFF2-40B4-BE49-F238E27FC236}">
                  <a16:creationId xmlns:a16="http://schemas.microsoft.com/office/drawing/2014/main" xmlns="" id="{1CAEDEF4-F65C-46BA-94AA-1A6313040763}"/>
                </a:ext>
              </a:extLst>
            </p:cNvPr>
            <p:cNvSpPr>
              <a:spLocks/>
            </p:cNvSpPr>
            <p:nvPr/>
          </p:nvSpPr>
          <p:spPr bwMode="auto">
            <a:xfrm>
              <a:off x="1927645" y="2067911"/>
              <a:ext cx="40966" cy="19652"/>
            </a:xfrm>
            <a:custGeom>
              <a:avLst/>
              <a:gdLst>
                <a:gd name="T0" fmla="*/ 11 w 15"/>
                <a:gd name="T1" fmla="*/ 8 h 8"/>
                <a:gd name="T2" fmla="*/ 15 w 15"/>
                <a:gd name="T3" fmla="*/ 4 h 8"/>
                <a:gd name="T4" fmla="*/ 15 w 15"/>
                <a:gd name="T5" fmla="*/ 3 h 8"/>
                <a:gd name="T6" fmla="*/ 13 w 15"/>
                <a:gd name="T7" fmla="*/ 5 h 8"/>
                <a:gd name="T8" fmla="*/ 10 w 15"/>
                <a:gd name="T9" fmla="*/ 4 h 8"/>
                <a:gd name="T10" fmla="*/ 6 w 15"/>
                <a:gd name="T11" fmla="*/ 4 h 8"/>
                <a:gd name="T12" fmla="*/ 0 w 15"/>
                <a:gd name="T13" fmla="*/ 3 h 8"/>
                <a:gd name="T14" fmla="*/ 7 w 15"/>
                <a:gd name="T15" fmla="*/ 6 h 8"/>
                <a:gd name="T16" fmla="*/ 9 w 15"/>
                <a:gd name="T17" fmla="*/ 7 h 8"/>
                <a:gd name="T18" fmla="*/ 12 w 15"/>
                <a:gd name="T19" fmla="*/ 6 h 8"/>
                <a:gd name="T20" fmla="*/ 10 w 15"/>
                <a:gd name="T21" fmla="*/ 7 h 8"/>
                <a:gd name="T22" fmla="*/ 11 w 15"/>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8">
                  <a:moveTo>
                    <a:pt x="11" y="8"/>
                  </a:moveTo>
                  <a:cubicBezTo>
                    <a:pt x="13" y="7"/>
                    <a:pt x="14" y="6"/>
                    <a:pt x="15" y="4"/>
                  </a:cubicBezTo>
                  <a:cubicBezTo>
                    <a:pt x="13" y="5"/>
                    <a:pt x="14" y="4"/>
                    <a:pt x="15" y="3"/>
                  </a:cubicBezTo>
                  <a:cubicBezTo>
                    <a:pt x="14" y="4"/>
                    <a:pt x="13" y="4"/>
                    <a:pt x="13" y="5"/>
                  </a:cubicBezTo>
                  <a:cubicBezTo>
                    <a:pt x="14" y="2"/>
                    <a:pt x="11" y="2"/>
                    <a:pt x="10" y="4"/>
                  </a:cubicBezTo>
                  <a:cubicBezTo>
                    <a:pt x="10" y="1"/>
                    <a:pt x="7" y="3"/>
                    <a:pt x="6" y="4"/>
                  </a:cubicBezTo>
                  <a:cubicBezTo>
                    <a:pt x="4" y="5"/>
                    <a:pt x="1" y="0"/>
                    <a:pt x="0" y="3"/>
                  </a:cubicBezTo>
                  <a:cubicBezTo>
                    <a:pt x="3" y="3"/>
                    <a:pt x="4" y="5"/>
                    <a:pt x="7" y="6"/>
                  </a:cubicBezTo>
                  <a:cubicBezTo>
                    <a:pt x="8" y="6"/>
                    <a:pt x="8" y="7"/>
                    <a:pt x="9" y="7"/>
                  </a:cubicBezTo>
                  <a:cubicBezTo>
                    <a:pt x="10" y="7"/>
                    <a:pt x="11" y="6"/>
                    <a:pt x="12" y="6"/>
                  </a:cubicBezTo>
                  <a:cubicBezTo>
                    <a:pt x="12" y="6"/>
                    <a:pt x="11" y="7"/>
                    <a:pt x="10" y="7"/>
                  </a:cubicBezTo>
                  <a:cubicBezTo>
                    <a:pt x="11" y="8"/>
                    <a:pt x="11" y="8"/>
                    <a:pt x="11" y="8"/>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71" name="Freeform 2648">
              <a:extLst>
                <a:ext uri="{FF2B5EF4-FFF2-40B4-BE49-F238E27FC236}">
                  <a16:creationId xmlns:a16="http://schemas.microsoft.com/office/drawing/2014/main" xmlns="" id="{E1DA24B1-6789-4ED3-8F68-A54ED76725A4}"/>
                </a:ext>
              </a:extLst>
            </p:cNvPr>
            <p:cNvSpPr>
              <a:spLocks/>
            </p:cNvSpPr>
            <p:nvPr/>
          </p:nvSpPr>
          <p:spPr bwMode="auto">
            <a:xfrm>
              <a:off x="1927645" y="2067911"/>
              <a:ext cx="40966" cy="19652"/>
            </a:xfrm>
            <a:custGeom>
              <a:avLst/>
              <a:gdLst>
                <a:gd name="T0" fmla="*/ 11 w 15"/>
                <a:gd name="T1" fmla="*/ 8 h 8"/>
                <a:gd name="T2" fmla="*/ 15 w 15"/>
                <a:gd name="T3" fmla="*/ 4 h 8"/>
                <a:gd name="T4" fmla="*/ 15 w 15"/>
                <a:gd name="T5" fmla="*/ 3 h 8"/>
                <a:gd name="T6" fmla="*/ 13 w 15"/>
                <a:gd name="T7" fmla="*/ 5 h 8"/>
                <a:gd name="T8" fmla="*/ 10 w 15"/>
                <a:gd name="T9" fmla="*/ 4 h 8"/>
                <a:gd name="T10" fmla="*/ 6 w 15"/>
                <a:gd name="T11" fmla="*/ 4 h 8"/>
                <a:gd name="T12" fmla="*/ 0 w 15"/>
                <a:gd name="T13" fmla="*/ 3 h 8"/>
                <a:gd name="T14" fmla="*/ 7 w 15"/>
                <a:gd name="T15" fmla="*/ 6 h 8"/>
                <a:gd name="T16" fmla="*/ 9 w 15"/>
                <a:gd name="T17" fmla="*/ 7 h 8"/>
                <a:gd name="T18" fmla="*/ 12 w 15"/>
                <a:gd name="T19" fmla="*/ 6 h 8"/>
                <a:gd name="T20" fmla="*/ 10 w 15"/>
                <a:gd name="T21" fmla="*/ 7 h 8"/>
                <a:gd name="T22" fmla="*/ 11 w 15"/>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8">
                  <a:moveTo>
                    <a:pt x="11" y="8"/>
                  </a:moveTo>
                  <a:cubicBezTo>
                    <a:pt x="13" y="7"/>
                    <a:pt x="14" y="6"/>
                    <a:pt x="15" y="4"/>
                  </a:cubicBezTo>
                  <a:cubicBezTo>
                    <a:pt x="13" y="5"/>
                    <a:pt x="14" y="4"/>
                    <a:pt x="15" y="3"/>
                  </a:cubicBezTo>
                  <a:cubicBezTo>
                    <a:pt x="14" y="4"/>
                    <a:pt x="13" y="4"/>
                    <a:pt x="13" y="5"/>
                  </a:cubicBezTo>
                  <a:cubicBezTo>
                    <a:pt x="14" y="2"/>
                    <a:pt x="11" y="2"/>
                    <a:pt x="10" y="4"/>
                  </a:cubicBezTo>
                  <a:cubicBezTo>
                    <a:pt x="10" y="1"/>
                    <a:pt x="7" y="3"/>
                    <a:pt x="6" y="4"/>
                  </a:cubicBezTo>
                  <a:cubicBezTo>
                    <a:pt x="4" y="5"/>
                    <a:pt x="1" y="0"/>
                    <a:pt x="0" y="3"/>
                  </a:cubicBezTo>
                  <a:cubicBezTo>
                    <a:pt x="3" y="3"/>
                    <a:pt x="4" y="5"/>
                    <a:pt x="7" y="6"/>
                  </a:cubicBezTo>
                  <a:cubicBezTo>
                    <a:pt x="8" y="6"/>
                    <a:pt x="8" y="7"/>
                    <a:pt x="9" y="7"/>
                  </a:cubicBezTo>
                  <a:cubicBezTo>
                    <a:pt x="10" y="7"/>
                    <a:pt x="11" y="6"/>
                    <a:pt x="12" y="6"/>
                  </a:cubicBezTo>
                  <a:cubicBezTo>
                    <a:pt x="12" y="6"/>
                    <a:pt x="11" y="7"/>
                    <a:pt x="10" y="7"/>
                  </a:cubicBezTo>
                  <a:cubicBezTo>
                    <a:pt x="11" y="8"/>
                    <a:pt x="11" y="8"/>
                    <a:pt x="11" y="8"/>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72" name="Freeform 2649">
              <a:extLst>
                <a:ext uri="{FF2B5EF4-FFF2-40B4-BE49-F238E27FC236}">
                  <a16:creationId xmlns:a16="http://schemas.microsoft.com/office/drawing/2014/main" xmlns="" id="{BC74B4D7-3CBF-4847-A84B-25EBBD77435C}"/>
                </a:ext>
              </a:extLst>
            </p:cNvPr>
            <p:cNvSpPr>
              <a:spLocks/>
            </p:cNvSpPr>
            <p:nvPr/>
          </p:nvSpPr>
          <p:spPr bwMode="auto">
            <a:xfrm>
              <a:off x="1845712" y="1987900"/>
              <a:ext cx="9453" cy="5615"/>
            </a:xfrm>
            <a:custGeom>
              <a:avLst/>
              <a:gdLst>
                <a:gd name="T0" fmla="*/ 3 w 3"/>
                <a:gd name="T1" fmla="*/ 1 h 2"/>
                <a:gd name="T2" fmla="*/ 0 w 3"/>
                <a:gd name="T3" fmla="*/ 2 h 2"/>
                <a:gd name="T4" fmla="*/ 3 w 3"/>
                <a:gd name="T5" fmla="*/ 1 h 2"/>
              </a:gdLst>
              <a:ahLst/>
              <a:cxnLst>
                <a:cxn ang="0">
                  <a:pos x="T0" y="T1"/>
                </a:cxn>
                <a:cxn ang="0">
                  <a:pos x="T2" y="T3"/>
                </a:cxn>
                <a:cxn ang="0">
                  <a:pos x="T4" y="T5"/>
                </a:cxn>
              </a:cxnLst>
              <a:rect l="0" t="0" r="r" b="b"/>
              <a:pathLst>
                <a:path w="3" h="2">
                  <a:moveTo>
                    <a:pt x="3" y="1"/>
                  </a:moveTo>
                  <a:cubicBezTo>
                    <a:pt x="2" y="0"/>
                    <a:pt x="0" y="0"/>
                    <a:pt x="0" y="2"/>
                  </a:cubicBezTo>
                  <a:cubicBezTo>
                    <a:pt x="1" y="2"/>
                    <a:pt x="3" y="2"/>
                    <a:pt x="3"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73" name="Freeform 2650">
              <a:extLst>
                <a:ext uri="{FF2B5EF4-FFF2-40B4-BE49-F238E27FC236}">
                  <a16:creationId xmlns:a16="http://schemas.microsoft.com/office/drawing/2014/main" xmlns="" id="{ADE86F4B-F7A1-4E7A-878A-3BADA2EF1FC0}"/>
                </a:ext>
              </a:extLst>
            </p:cNvPr>
            <p:cNvSpPr>
              <a:spLocks/>
            </p:cNvSpPr>
            <p:nvPr/>
          </p:nvSpPr>
          <p:spPr bwMode="auto">
            <a:xfrm>
              <a:off x="1845712" y="1987900"/>
              <a:ext cx="9453" cy="5615"/>
            </a:xfrm>
            <a:custGeom>
              <a:avLst/>
              <a:gdLst>
                <a:gd name="T0" fmla="*/ 3 w 3"/>
                <a:gd name="T1" fmla="*/ 1 h 2"/>
                <a:gd name="T2" fmla="*/ 0 w 3"/>
                <a:gd name="T3" fmla="*/ 2 h 2"/>
                <a:gd name="T4" fmla="*/ 3 w 3"/>
                <a:gd name="T5" fmla="*/ 1 h 2"/>
              </a:gdLst>
              <a:ahLst/>
              <a:cxnLst>
                <a:cxn ang="0">
                  <a:pos x="T0" y="T1"/>
                </a:cxn>
                <a:cxn ang="0">
                  <a:pos x="T2" y="T3"/>
                </a:cxn>
                <a:cxn ang="0">
                  <a:pos x="T4" y="T5"/>
                </a:cxn>
              </a:cxnLst>
              <a:rect l="0" t="0" r="r" b="b"/>
              <a:pathLst>
                <a:path w="3" h="2">
                  <a:moveTo>
                    <a:pt x="3" y="1"/>
                  </a:moveTo>
                  <a:cubicBezTo>
                    <a:pt x="2" y="0"/>
                    <a:pt x="0" y="0"/>
                    <a:pt x="0" y="2"/>
                  </a:cubicBezTo>
                  <a:cubicBezTo>
                    <a:pt x="1" y="2"/>
                    <a:pt x="3" y="2"/>
                    <a:pt x="3"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74" name="Freeform 2651">
              <a:extLst>
                <a:ext uri="{FF2B5EF4-FFF2-40B4-BE49-F238E27FC236}">
                  <a16:creationId xmlns:a16="http://schemas.microsoft.com/office/drawing/2014/main" xmlns="" id="{5426B907-9ADF-4726-9AD1-CFDD711C716F}"/>
                </a:ext>
              </a:extLst>
            </p:cNvPr>
            <p:cNvSpPr>
              <a:spLocks/>
            </p:cNvSpPr>
            <p:nvPr/>
          </p:nvSpPr>
          <p:spPr bwMode="auto">
            <a:xfrm>
              <a:off x="1855167" y="1990709"/>
              <a:ext cx="3151" cy="2807"/>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1" y="1"/>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75" name="Freeform 2652">
              <a:extLst>
                <a:ext uri="{FF2B5EF4-FFF2-40B4-BE49-F238E27FC236}">
                  <a16:creationId xmlns:a16="http://schemas.microsoft.com/office/drawing/2014/main" xmlns="" id="{7EF2AF24-1F7C-4F1D-AE28-A8A413629655}"/>
                </a:ext>
              </a:extLst>
            </p:cNvPr>
            <p:cNvSpPr>
              <a:spLocks/>
            </p:cNvSpPr>
            <p:nvPr/>
          </p:nvSpPr>
          <p:spPr bwMode="auto">
            <a:xfrm>
              <a:off x="1855167" y="1990709"/>
              <a:ext cx="3151" cy="2807"/>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1" y="1"/>
                  </a:cubicBezTo>
                  <a:cubicBezTo>
                    <a:pt x="1"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76" name="Freeform 2653">
              <a:extLst>
                <a:ext uri="{FF2B5EF4-FFF2-40B4-BE49-F238E27FC236}">
                  <a16:creationId xmlns:a16="http://schemas.microsoft.com/office/drawing/2014/main" xmlns="" id="{5FDA7CA4-0D2C-4721-A832-60178674D22F}"/>
                </a:ext>
              </a:extLst>
            </p:cNvPr>
            <p:cNvSpPr>
              <a:spLocks/>
            </p:cNvSpPr>
            <p:nvPr/>
          </p:nvSpPr>
          <p:spPr bwMode="auto">
            <a:xfrm>
              <a:off x="1451802" y="3008397"/>
              <a:ext cx="69328" cy="42112"/>
            </a:xfrm>
            <a:custGeom>
              <a:avLst/>
              <a:gdLst>
                <a:gd name="T0" fmla="*/ 0 w 25"/>
                <a:gd name="T1" fmla="*/ 9 h 17"/>
                <a:gd name="T2" fmla="*/ 1 w 25"/>
                <a:gd name="T3" fmla="*/ 6 h 17"/>
                <a:gd name="T4" fmla="*/ 4 w 25"/>
                <a:gd name="T5" fmla="*/ 5 h 17"/>
                <a:gd name="T6" fmla="*/ 6 w 25"/>
                <a:gd name="T7" fmla="*/ 3 h 17"/>
                <a:gd name="T8" fmla="*/ 6 w 25"/>
                <a:gd name="T9" fmla="*/ 2 h 17"/>
                <a:gd name="T10" fmla="*/ 9 w 25"/>
                <a:gd name="T11" fmla="*/ 1 h 17"/>
                <a:gd name="T12" fmla="*/ 17 w 25"/>
                <a:gd name="T13" fmla="*/ 7 h 17"/>
                <a:gd name="T14" fmla="*/ 22 w 25"/>
                <a:gd name="T15" fmla="*/ 7 h 17"/>
                <a:gd name="T16" fmla="*/ 25 w 25"/>
                <a:gd name="T17" fmla="*/ 9 h 17"/>
                <a:gd name="T18" fmla="*/ 23 w 25"/>
                <a:gd name="T19" fmla="*/ 13 h 17"/>
                <a:gd name="T20" fmla="*/ 21 w 25"/>
                <a:gd name="T21" fmla="*/ 16 h 17"/>
                <a:gd name="T22" fmla="*/ 14 w 25"/>
                <a:gd name="T23" fmla="*/ 15 h 17"/>
                <a:gd name="T24" fmla="*/ 12 w 25"/>
                <a:gd name="T25" fmla="*/ 15 h 17"/>
                <a:gd name="T26" fmla="*/ 8 w 25"/>
                <a:gd name="T27" fmla="*/ 12 h 17"/>
                <a:gd name="T28" fmla="*/ 3 w 25"/>
                <a:gd name="T29" fmla="*/ 12 h 17"/>
                <a:gd name="T30" fmla="*/ 0 w 25"/>
                <a:gd name="T31"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17">
                  <a:moveTo>
                    <a:pt x="0" y="9"/>
                  </a:moveTo>
                  <a:cubicBezTo>
                    <a:pt x="0" y="8"/>
                    <a:pt x="0" y="7"/>
                    <a:pt x="1" y="6"/>
                  </a:cubicBezTo>
                  <a:cubicBezTo>
                    <a:pt x="2" y="5"/>
                    <a:pt x="3" y="6"/>
                    <a:pt x="4" y="5"/>
                  </a:cubicBezTo>
                  <a:cubicBezTo>
                    <a:pt x="4" y="5"/>
                    <a:pt x="5" y="4"/>
                    <a:pt x="6" y="3"/>
                  </a:cubicBezTo>
                  <a:cubicBezTo>
                    <a:pt x="6" y="3"/>
                    <a:pt x="6" y="2"/>
                    <a:pt x="6" y="2"/>
                  </a:cubicBezTo>
                  <a:cubicBezTo>
                    <a:pt x="6" y="0"/>
                    <a:pt x="8" y="1"/>
                    <a:pt x="9" y="1"/>
                  </a:cubicBezTo>
                  <a:cubicBezTo>
                    <a:pt x="11" y="1"/>
                    <a:pt x="18" y="6"/>
                    <a:pt x="17" y="7"/>
                  </a:cubicBezTo>
                  <a:cubicBezTo>
                    <a:pt x="18" y="7"/>
                    <a:pt x="21" y="5"/>
                    <a:pt x="22" y="7"/>
                  </a:cubicBezTo>
                  <a:cubicBezTo>
                    <a:pt x="23" y="7"/>
                    <a:pt x="25" y="7"/>
                    <a:pt x="25" y="9"/>
                  </a:cubicBezTo>
                  <a:cubicBezTo>
                    <a:pt x="25" y="9"/>
                    <a:pt x="24" y="14"/>
                    <a:pt x="23" y="13"/>
                  </a:cubicBezTo>
                  <a:cubicBezTo>
                    <a:pt x="22" y="14"/>
                    <a:pt x="24" y="15"/>
                    <a:pt x="21" y="16"/>
                  </a:cubicBezTo>
                  <a:cubicBezTo>
                    <a:pt x="19" y="17"/>
                    <a:pt x="17" y="14"/>
                    <a:pt x="14" y="15"/>
                  </a:cubicBezTo>
                  <a:cubicBezTo>
                    <a:pt x="17" y="15"/>
                    <a:pt x="13" y="15"/>
                    <a:pt x="12" y="15"/>
                  </a:cubicBezTo>
                  <a:cubicBezTo>
                    <a:pt x="11" y="14"/>
                    <a:pt x="9" y="13"/>
                    <a:pt x="8" y="12"/>
                  </a:cubicBezTo>
                  <a:cubicBezTo>
                    <a:pt x="6" y="12"/>
                    <a:pt x="4" y="12"/>
                    <a:pt x="3" y="12"/>
                  </a:cubicBezTo>
                  <a:cubicBezTo>
                    <a:pt x="2" y="11"/>
                    <a:pt x="1" y="10"/>
                    <a:pt x="0" y="9"/>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77" name="Freeform 2654">
              <a:extLst>
                <a:ext uri="{FF2B5EF4-FFF2-40B4-BE49-F238E27FC236}">
                  <a16:creationId xmlns:a16="http://schemas.microsoft.com/office/drawing/2014/main" xmlns="" id="{27B4876E-CE3A-4271-A45F-C03681BDBDF3}"/>
                </a:ext>
              </a:extLst>
            </p:cNvPr>
            <p:cNvSpPr>
              <a:spLocks/>
            </p:cNvSpPr>
            <p:nvPr/>
          </p:nvSpPr>
          <p:spPr bwMode="auto">
            <a:xfrm>
              <a:off x="1451802" y="3008397"/>
              <a:ext cx="69328" cy="42112"/>
            </a:xfrm>
            <a:custGeom>
              <a:avLst/>
              <a:gdLst>
                <a:gd name="T0" fmla="*/ 0 w 25"/>
                <a:gd name="T1" fmla="*/ 9 h 17"/>
                <a:gd name="T2" fmla="*/ 1 w 25"/>
                <a:gd name="T3" fmla="*/ 6 h 17"/>
                <a:gd name="T4" fmla="*/ 4 w 25"/>
                <a:gd name="T5" fmla="*/ 5 h 17"/>
                <a:gd name="T6" fmla="*/ 6 w 25"/>
                <a:gd name="T7" fmla="*/ 3 h 17"/>
                <a:gd name="T8" fmla="*/ 6 w 25"/>
                <a:gd name="T9" fmla="*/ 2 h 17"/>
                <a:gd name="T10" fmla="*/ 9 w 25"/>
                <a:gd name="T11" fmla="*/ 1 h 17"/>
                <a:gd name="T12" fmla="*/ 17 w 25"/>
                <a:gd name="T13" fmla="*/ 7 h 17"/>
                <a:gd name="T14" fmla="*/ 22 w 25"/>
                <a:gd name="T15" fmla="*/ 7 h 17"/>
                <a:gd name="T16" fmla="*/ 25 w 25"/>
                <a:gd name="T17" fmla="*/ 9 h 17"/>
                <a:gd name="T18" fmla="*/ 23 w 25"/>
                <a:gd name="T19" fmla="*/ 13 h 17"/>
                <a:gd name="T20" fmla="*/ 21 w 25"/>
                <a:gd name="T21" fmla="*/ 16 h 17"/>
                <a:gd name="T22" fmla="*/ 14 w 25"/>
                <a:gd name="T23" fmla="*/ 15 h 17"/>
                <a:gd name="T24" fmla="*/ 12 w 25"/>
                <a:gd name="T25" fmla="*/ 15 h 17"/>
                <a:gd name="T26" fmla="*/ 8 w 25"/>
                <a:gd name="T27" fmla="*/ 12 h 17"/>
                <a:gd name="T28" fmla="*/ 3 w 25"/>
                <a:gd name="T29" fmla="*/ 12 h 17"/>
                <a:gd name="T30" fmla="*/ 0 w 25"/>
                <a:gd name="T31"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17">
                  <a:moveTo>
                    <a:pt x="0" y="9"/>
                  </a:moveTo>
                  <a:cubicBezTo>
                    <a:pt x="0" y="8"/>
                    <a:pt x="0" y="7"/>
                    <a:pt x="1" y="6"/>
                  </a:cubicBezTo>
                  <a:cubicBezTo>
                    <a:pt x="2" y="5"/>
                    <a:pt x="3" y="6"/>
                    <a:pt x="4" y="5"/>
                  </a:cubicBezTo>
                  <a:cubicBezTo>
                    <a:pt x="4" y="5"/>
                    <a:pt x="5" y="4"/>
                    <a:pt x="6" y="3"/>
                  </a:cubicBezTo>
                  <a:cubicBezTo>
                    <a:pt x="6" y="3"/>
                    <a:pt x="6" y="2"/>
                    <a:pt x="6" y="2"/>
                  </a:cubicBezTo>
                  <a:cubicBezTo>
                    <a:pt x="6" y="0"/>
                    <a:pt x="8" y="1"/>
                    <a:pt x="9" y="1"/>
                  </a:cubicBezTo>
                  <a:cubicBezTo>
                    <a:pt x="11" y="1"/>
                    <a:pt x="18" y="6"/>
                    <a:pt x="17" y="7"/>
                  </a:cubicBezTo>
                  <a:cubicBezTo>
                    <a:pt x="18" y="7"/>
                    <a:pt x="21" y="5"/>
                    <a:pt x="22" y="7"/>
                  </a:cubicBezTo>
                  <a:cubicBezTo>
                    <a:pt x="23" y="7"/>
                    <a:pt x="25" y="7"/>
                    <a:pt x="25" y="9"/>
                  </a:cubicBezTo>
                  <a:cubicBezTo>
                    <a:pt x="25" y="9"/>
                    <a:pt x="24" y="14"/>
                    <a:pt x="23" y="13"/>
                  </a:cubicBezTo>
                  <a:cubicBezTo>
                    <a:pt x="22" y="14"/>
                    <a:pt x="24" y="15"/>
                    <a:pt x="21" y="16"/>
                  </a:cubicBezTo>
                  <a:cubicBezTo>
                    <a:pt x="19" y="17"/>
                    <a:pt x="17" y="14"/>
                    <a:pt x="14" y="15"/>
                  </a:cubicBezTo>
                  <a:cubicBezTo>
                    <a:pt x="17" y="15"/>
                    <a:pt x="13" y="15"/>
                    <a:pt x="12" y="15"/>
                  </a:cubicBezTo>
                  <a:cubicBezTo>
                    <a:pt x="11" y="14"/>
                    <a:pt x="9" y="13"/>
                    <a:pt x="8" y="12"/>
                  </a:cubicBezTo>
                  <a:cubicBezTo>
                    <a:pt x="6" y="12"/>
                    <a:pt x="4" y="12"/>
                    <a:pt x="3" y="12"/>
                  </a:cubicBezTo>
                  <a:cubicBezTo>
                    <a:pt x="2" y="11"/>
                    <a:pt x="1" y="10"/>
                    <a:pt x="0" y="9"/>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78" name="Freeform 2655">
              <a:extLst>
                <a:ext uri="{FF2B5EF4-FFF2-40B4-BE49-F238E27FC236}">
                  <a16:creationId xmlns:a16="http://schemas.microsoft.com/office/drawing/2014/main" xmlns="" id="{6BF00022-61A9-45B3-BD4F-355EC6760223}"/>
                </a:ext>
              </a:extLst>
            </p:cNvPr>
            <p:cNvSpPr>
              <a:spLocks/>
            </p:cNvSpPr>
            <p:nvPr/>
          </p:nvSpPr>
          <p:spPr bwMode="auto">
            <a:xfrm>
              <a:off x="2277439" y="3183861"/>
              <a:ext cx="138656" cy="218978"/>
            </a:xfrm>
            <a:custGeom>
              <a:avLst/>
              <a:gdLst>
                <a:gd name="T0" fmla="*/ 0 w 50"/>
                <a:gd name="T1" fmla="*/ 31 h 88"/>
                <a:gd name="T2" fmla="*/ 2 w 50"/>
                <a:gd name="T3" fmla="*/ 25 h 88"/>
                <a:gd name="T4" fmla="*/ 4 w 50"/>
                <a:gd name="T5" fmla="*/ 22 h 88"/>
                <a:gd name="T6" fmla="*/ 6 w 50"/>
                <a:gd name="T7" fmla="*/ 21 h 88"/>
                <a:gd name="T8" fmla="*/ 8 w 50"/>
                <a:gd name="T9" fmla="*/ 21 h 88"/>
                <a:gd name="T10" fmla="*/ 11 w 50"/>
                <a:gd name="T11" fmla="*/ 19 h 88"/>
                <a:gd name="T12" fmla="*/ 10 w 50"/>
                <a:gd name="T13" fmla="*/ 17 h 88"/>
                <a:gd name="T14" fmla="*/ 8 w 50"/>
                <a:gd name="T15" fmla="*/ 14 h 88"/>
                <a:gd name="T16" fmla="*/ 9 w 50"/>
                <a:gd name="T17" fmla="*/ 10 h 88"/>
                <a:gd name="T18" fmla="*/ 11 w 50"/>
                <a:gd name="T19" fmla="*/ 8 h 88"/>
                <a:gd name="T20" fmla="*/ 16 w 50"/>
                <a:gd name="T21" fmla="*/ 4 h 88"/>
                <a:gd name="T22" fmla="*/ 15 w 50"/>
                <a:gd name="T23" fmla="*/ 0 h 88"/>
                <a:gd name="T24" fmla="*/ 21 w 50"/>
                <a:gd name="T25" fmla="*/ 5 h 88"/>
                <a:gd name="T26" fmla="*/ 18 w 50"/>
                <a:gd name="T27" fmla="*/ 2 h 88"/>
                <a:gd name="T28" fmla="*/ 24 w 50"/>
                <a:gd name="T29" fmla="*/ 6 h 88"/>
                <a:gd name="T30" fmla="*/ 29 w 50"/>
                <a:gd name="T31" fmla="*/ 12 h 88"/>
                <a:gd name="T32" fmla="*/ 31 w 50"/>
                <a:gd name="T33" fmla="*/ 18 h 88"/>
                <a:gd name="T34" fmla="*/ 29 w 50"/>
                <a:gd name="T35" fmla="*/ 22 h 88"/>
                <a:gd name="T36" fmla="*/ 28 w 50"/>
                <a:gd name="T37" fmla="*/ 26 h 88"/>
                <a:gd name="T38" fmla="*/ 33 w 50"/>
                <a:gd name="T39" fmla="*/ 21 h 88"/>
                <a:gd name="T40" fmla="*/ 41 w 50"/>
                <a:gd name="T41" fmla="*/ 28 h 88"/>
                <a:gd name="T42" fmla="*/ 44 w 50"/>
                <a:gd name="T43" fmla="*/ 31 h 88"/>
                <a:gd name="T44" fmla="*/ 42 w 50"/>
                <a:gd name="T45" fmla="*/ 39 h 88"/>
                <a:gd name="T46" fmla="*/ 42 w 50"/>
                <a:gd name="T47" fmla="*/ 42 h 88"/>
                <a:gd name="T48" fmla="*/ 35 w 50"/>
                <a:gd name="T49" fmla="*/ 46 h 88"/>
                <a:gd name="T50" fmla="*/ 35 w 50"/>
                <a:gd name="T51" fmla="*/ 53 h 88"/>
                <a:gd name="T52" fmla="*/ 37 w 50"/>
                <a:gd name="T53" fmla="*/ 60 h 88"/>
                <a:gd name="T54" fmla="*/ 40 w 50"/>
                <a:gd name="T55" fmla="*/ 63 h 88"/>
                <a:gd name="T56" fmla="*/ 42 w 50"/>
                <a:gd name="T57" fmla="*/ 63 h 88"/>
                <a:gd name="T58" fmla="*/ 43 w 50"/>
                <a:gd name="T59" fmla="*/ 67 h 88"/>
                <a:gd name="T60" fmla="*/ 46 w 50"/>
                <a:gd name="T61" fmla="*/ 75 h 88"/>
                <a:gd name="T62" fmla="*/ 50 w 50"/>
                <a:gd name="T63" fmla="*/ 80 h 88"/>
                <a:gd name="T64" fmla="*/ 40 w 50"/>
                <a:gd name="T65" fmla="*/ 80 h 88"/>
                <a:gd name="T66" fmla="*/ 39 w 50"/>
                <a:gd name="T67" fmla="*/ 82 h 88"/>
                <a:gd name="T68" fmla="*/ 36 w 50"/>
                <a:gd name="T69" fmla="*/ 82 h 88"/>
                <a:gd name="T70" fmla="*/ 31 w 50"/>
                <a:gd name="T71" fmla="*/ 84 h 88"/>
                <a:gd name="T72" fmla="*/ 30 w 50"/>
                <a:gd name="T73" fmla="*/ 85 h 88"/>
                <a:gd name="T74" fmla="*/ 29 w 50"/>
                <a:gd name="T75" fmla="*/ 86 h 88"/>
                <a:gd name="T76" fmla="*/ 29 w 50"/>
                <a:gd name="T77" fmla="*/ 87 h 88"/>
                <a:gd name="T78" fmla="*/ 25 w 50"/>
                <a:gd name="T79" fmla="*/ 88 h 88"/>
                <a:gd name="T80" fmla="*/ 23 w 50"/>
                <a:gd name="T81" fmla="*/ 87 h 88"/>
                <a:gd name="T82" fmla="*/ 20 w 50"/>
                <a:gd name="T83" fmla="*/ 85 h 88"/>
                <a:gd name="T84" fmla="*/ 16 w 50"/>
                <a:gd name="T85" fmla="*/ 82 h 88"/>
                <a:gd name="T86" fmla="*/ 17 w 50"/>
                <a:gd name="T87" fmla="*/ 81 h 88"/>
                <a:gd name="T88" fmla="*/ 16 w 50"/>
                <a:gd name="T89" fmla="*/ 79 h 88"/>
                <a:gd name="T90" fmla="*/ 15 w 50"/>
                <a:gd name="T91" fmla="*/ 75 h 88"/>
                <a:gd name="T92" fmla="*/ 14 w 50"/>
                <a:gd name="T93" fmla="*/ 67 h 88"/>
                <a:gd name="T94" fmla="*/ 15 w 50"/>
                <a:gd name="T95" fmla="*/ 61 h 88"/>
                <a:gd name="T96" fmla="*/ 17 w 50"/>
                <a:gd name="T97" fmla="*/ 58 h 88"/>
                <a:gd name="T98" fmla="*/ 18 w 50"/>
                <a:gd name="T99" fmla="*/ 55 h 88"/>
                <a:gd name="T100" fmla="*/ 16 w 50"/>
                <a:gd name="T101" fmla="*/ 52 h 88"/>
                <a:gd name="T102" fmla="*/ 16 w 50"/>
                <a:gd name="T103" fmla="*/ 49 h 88"/>
                <a:gd name="T104" fmla="*/ 13 w 50"/>
                <a:gd name="T105" fmla="*/ 48 h 88"/>
                <a:gd name="T106" fmla="*/ 14 w 50"/>
                <a:gd name="T107" fmla="*/ 44 h 88"/>
                <a:gd name="T108" fmla="*/ 13 w 50"/>
                <a:gd name="T109" fmla="*/ 40 h 88"/>
                <a:gd name="T110" fmla="*/ 6 w 50"/>
                <a:gd name="T111" fmla="*/ 40 h 88"/>
                <a:gd name="T112" fmla="*/ 0 w 50"/>
                <a:gd name="T113" fmla="*/ 3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 h="88">
                  <a:moveTo>
                    <a:pt x="0" y="31"/>
                  </a:moveTo>
                  <a:cubicBezTo>
                    <a:pt x="1" y="29"/>
                    <a:pt x="2" y="29"/>
                    <a:pt x="2" y="25"/>
                  </a:cubicBezTo>
                  <a:cubicBezTo>
                    <a:pt x="2" y="23"/>
                    <a:pt x="3" y="23"/>
                    <a:pt x="4" y="22"/>
                  </a:cubicBezTo>
                  <a:cubicBezTo>
                    <a:pt x="4" y="22"/>
                    <a:pt x="5" y="21"/>
                    <a:pt x="6" y="21"/>
                  </a:cubicBezTo>
                  <a:cubicBezTo>
                    <a:pt x="7" y="22"/>
                    <a:pt x="7" y="21"/>
                    <a:pt x="8" y="21"/>
                  </a:cubicBezTo>
                  <a:cubicBezTo>
                    <a:pt x="9" y="20"/>
                    <a:pt x="11" y="19"/>
                    <a:pt x="11" y="19"/>
                  </a:cubicBezTo>
                  <a:cubicBezTo>
                    <a:pt x="12" y="18"/>
                    <a:pt x="11" y="17"/>
                    <a:pt x="10" y="17"/>
                  </a:cubicBezTo>
                  <a:cubicBezTo>
                    <a:pt x="8" y="18"/>
                    <a:pt x="9" y="15"/>
                    <a:pt x="8" y="14"/>
                  </a:cubicBezTo>
                  <a:cubicBezTo>
                    <a:pt x="7" y="13"/>
                    <a:pt x="8" y="11"/>
                    <a:pt x="9" y="10"/>
                  </a:cubicBezTo>
                  <a:cubicBezTo>
                    <a:pt x="10" y="9"/>
                    <a:pt x="10" y="9"/>
                    <a:pt x="11" y="8"/>
                  </a:cubicBezTo>
                  <a:cubicBezTo>
                    <a:pt x="13" y="7"/>
                    <a:pt x="14" y="5"/>
                    <a:pt x="16" y="4"/>
                  </a:cubicBezTo>
                  <a:cubicBezTo>
                    <a:pt x="18" y="3"/>
                    <a:pt x="16" y="2"/>
                    <a:pt x="15" y="0"/>
                  </a:cubicBezTo>
                  <a:cubicBezTo>
                    <a:pt x="17" y="2"/>
                    <a:pt x="19" y="4"/>
                    <a:pt x="21" y="5"/>
                  </a:cubicBezTo>
                  <a:cubicBezTo>
                    <a:pt x="20" y="4"/>
                    <a:pt x="18" y="3"/>
                    <a:pt x="18" y="2"/>
                  </a:cubicBezTo>
                  <a:cubicBezTo>
                    <a:pt x="20" y="3"/>
                    <a:pt x="23" y="4"/>
                    <a:pt x="24" y="6"/>
                  </a:cubicBezTo>
                  <a:cubicBezTo>
                    <a:pt x="26" y="8"/>
                    <a:pt x="27" y="11"/>
                    <a:pt x="29" y="12"/>
                  </a:cubicBezTo>
                  <a:cubicBezTo>
                    <a:pt x="31" y="13"/>
                    <a:pt x="31" y="17"/>
                    <a:pt x="31" y="18"/>
                  </a:cubicBezTo>
                  <a:cubicBezTo>
                    <a:pt x="30" y="20"/>
                    <a:pt x="30" y="21"/>
                    <a:pt x="29" y="22"/>
                  </a:cubicBezTo>
                  <a:cubicBezTo>
                    <a:pt x="29" y="24"/>
                    <a:pt x="29" y="25"/>
                    <a:pt x="28" y="26"/>
                  </a:cubicBezTo>
                  <a:cubicBezTo>
                    <a:pt x="31" y="26"/>
                    <a:pt x="29" y="19"/>
                    <a:pt x="33" y="21"/>
                  </a:cubicBezTo>
                  <a:cubicBezTo>
                    <a:pt x="36" y="22"/>
                    <a:pt x="40" y="24"/>
                    <a:pt x="41" y="28"/>
                  </a:cubicBezTo>
                  <a:cubicBezTo>
                    <a:pt x="43" y="26"/>
                    <a:pt x="44" y="29"/>
                    <a:pt x="44" y="31"/>
                  </a:cubicBezTo>
                  <a:cubicBezTo>
                    <a:pt x="45" y="33"/>
                    <a:pt x="44" y="37"/>
                    <a:pt x="42" y="39"/>
                  </a:cubicBezTo>
                  <a:cubicBezTo>
                    <a:pt x="45" y="40"/>
                    <a:pt x="43" y="42"/>
                    <a:pt x="42" y="42"/>
                  </a:cubicBezTo>
                  <a:cubicBezTo>
                    <a:pt x="41" y="43"/>
                    <a:pt x="34" y="41"/>
                    <a:pt x="35" y="46"/>
                  </a:cubicBezTo>
                  <a:cubicBezTo>
                    <a:pt x="35" y="48"/>
                    <a:pt x="35" y="50"/>
                    <a:pt x="35" y="53"/>
                  </a:cubicBezTo>
                  <a:cubicBezTo>
                    <a:pt x="34" y="55"/>
                    <a:pt x="36" y="58"/>
                    <a:pt x="37" y="60"/>
                  </a:cubicBezTo>
                  <a:cubicBezTo>
                    <a:pt x="39" y="61"/>
                    <a:pt x="38" y="62"/>
                    <a:pt x="40" y="63"/>
                  </a:cubicBezTo>
                  <a:cubicBezTo>
                    <a:pt x="40" y="63"/>
                    <a:pt x="41" y="62"/>
                    <a:pt x="42" y="63"/>
                  </a:cubicBezTo>
                  <a:cubicBezTo>
                    <a:pt x="43" y="64"/>
                    <a:pt x="43" y="66"/>
                    <a:pt x="43" y="67"/>
                  </a:cubicBezTo>
                  <a:cubicBezTo>
                    <a:pt x="43" y="70"/>
                    <a:pt x="46" y="72"/>
                    <a:pt x="46" y="75"/>
                  </a:cubicBezTo>
                  <a:cubicBezTo>
                    <a:pt x="46" y="78"/>
                    <a:pt x="49" y="78"/>
                    <a:pt x="50" y="80"/>
                  </a:cubicBezTo>
                  <a:cubicBezTo>
                    <a:pt x="47" y="82"/>
                    <a:pt x="44" y="77"/>
                    <a:pt x="40" y="80"/>
                  </a:cubicBezTo>
                  <a:cubicBezTo>
                    <a:pt x="40" y="80"/>
                    <a:pt x="40" y="81"/>
                    <a:pt x="39" y="82"/>
                  </a:cubicBezTo>
                  <a:cubicBezTo>
                    <a:pt x="38" y="82"/>
                    <a:pt x="37" y="82"/>
                    <a:pt x="36" y="82"/>
                  </a:cubicBezTo>
                  <a:cubicBezTo>
                    <a:pt x="34" y="83"/>
                    <a:pt x="34" y="84"/>
                    <a:pt x="31" y="84"/>
                  </a:cubicBezTo>
                  <a:cubicBezTo>
                    <a:pt x="31" y="84"/>
                    <a:pt x="30" y="85"/>
                    <a:pt x="30" y="85"/>
                  </a:cubicBezTo>
                  <a:cubicBezTo>
                    <a:pt x="30" y="85"/>
                    <a:pt x="29" y="85"/>
                    <a:pt x="29" y="86"/>
                  </a:cubicBezTo>
                  <a:cubicBezTo>
                    <a:pt x="29" y="86"/>
                    <a:pt x="29" y="86"/>
                    <a:pt x="29" y="87"/>
                  </a:cubicBezTo>
                  <a:cubicBezTo>
                    <a:pt x="29" y="88"/>
                    <a:pt x="26" y="88"/>
                    <a:pt x="25" y="88"/>
                  </a:cubicBezTo>
                  <a:cubicBezTo>
                    <a:pt x="24" y="88"/>
                    <a:pt x="24" y="87"/>
                    <a:pt x="23" y="87"/>
                  </a:cubicBezTo>
                  <a:cubicBezTo>
                    <a:pt x="22" y="87"/>
                    <a:pt x="21" y="86"/>
                    <a:pt x="20" y="85"/>
                  </a:cubicBezTo>
                  <a:cubicBezTo>
                    <a:pt x="20" y="84"/>
                    <a:pt x="18" y="82"/>
                    <a:pt x="16" y="82"/>
                  </a:cubicBezTo>
                  <a:cubicBezTo>
                    <a:pt x="17" y="81"/>
                    <a:pt x="17" y="81"/>
                    <a:pt x="17" y="81"/>
                  </a:cubicBezTo>
                  <a:cubicBezTo>
                    <a:pt x="15" y="81"/>
                    <a:pt x="16" y="80"/>
                    <a:pt x="16" y="79"/>
                  </a:cubicBezTo>
                  <a:cubicBezTo>
                    <a:pt x="16" y="77"/>
                    <a:pt x="16" y="76"/>
                    <a:pt x="15" y="75"/>
                  </a:cubicBezTo>
                  <a:cubicBezTo>
                    <a:pt x="13" y="73"/>
                    <a:pt x="13" y="69"/>
                    <a:pt x="14" y="67"/>
                  </a:cubicBezTo>
                  <a:cubicBezTo>
                    <a:pt x="14" y="65"/>
                    <a:pt x="15" y="63"/>
                    <a:pt x="15" y="61"/>
                  </a:cubicBezTo>
                  <a:cubicBezTo>
                    <a:pt x="15" y="60"/>
                    <a:pt x="16" y="60"/>
                    <a:pt x="17" y="58"/>
                  </a:cubicBezTo>
                  <a:cubicBezTo>
                    <a:pt x="17" y="58"/>
                    <a:pt x="19" y="56"/>
                    <a:pt x="18" y="55"/>
                  </a:cubicBezTo>
                  <a:cubicBezTo>
                    <a:pt x="18" y="54"/>
                    <a:pt x="16" y="53"/>
                    <a:pt x="16" y="52"/>
                  </a:cubicBezTo>
                  <a:cubicBezTo>
                    <a:pt x="16" y="51"/>
                    <a:pt x="17" y="50"/>
                    <a:pt x="16" y="49"/>
                  </a:cubicBezTo>
                  <a:cubicBezTo>
                    <a:pt x="15" y="49"/>
                    <a:pt x="13" y="49"/>
                    <a:pt x="13" y="48"/>
                  </a:cubicBezTo>
                  <a:cubicBezTo>
                    <a:pt x="12" y="48"/>
                    <a:pt x="14" y="45"/>
                    <a:pt x="14" y="44"/>
                  </a:cubicBezTo>
                  <a:cubicBezTo>
                    <a:pt x="14" y="43"/>
                    <a:pt x="14" y="41"/>
                    <a:pt x="13" y="40"/>
                  </a:cubicBezTo>
                  <a:cubicBezTo>
                    <a:pt x="11" y="39"/>
                    <a:pt x="8" y="41"/>
                    <a:pt x="6" y="40"/>
                  </a:cubicBezTo>
                  <a:cubicBezTo>
                    <a:pt x="4" y="39"/>
                    <a:pt x="1" y="34"/>
                    <a:pt x="0" y="31"/>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79" name="Freeform 2656">
              <a:extLst>
                <a:ext uri="{FF2B5EF4-FFF2-40B4-BE49-F238E27FC236}">
                  <a16:creationId xmlns:a16="http://schemas.microsoft.com/office/drawing/2014/main" xmlns="" id="{5AC51289-3E6E-4D24-9015-8C4652277B70}"/>
                </a:ext>
              </a:extLst>
            </p:cNvPr>
            <p:cNvSpPr>
              <a:spLocks/>
            </p:cNvSpPr>
            <p:nvPr/>
          </p:nvSpPr>
          <p:spPr bwMode="auto">
            <a:xfrm>
              <a:off x="2277439" y="3183861"/>
              <a:ext cx="138656" cy="218978"/>
            </a:xfrm>
            <a:custGeom>
              <a:avLst/>
              <a:gdLst>
                <a:gd name="T0" fmla="*/ 0 w 50"/>
                <a:gd name="T1" fmla="*/ 31 h 88"/>
                <a:gd name="T2" fmla="*/ 2 w 50"/>
                <a:gd name="T3" fmla="*/ 25 h 88"/>
                <a:gd name="T4" fmla="*/ 4 w 50"/>
                <a:gd name="T5" fmla="*/ 22 h 88"/>
                <a:gd name="T6" fmla="*/ 6 w 50"/>
                <a:gd name="T7" fmla="*/ 21 h 88"/>
                <a:gd name="T8" fmla="*/ 8 w 50"/>
                <a:gd name="T9" fmla="*/ 21 h 88"/>
                <a:gd name="T10" fmla="*/ 11 w 50"/>
                <a:gd name="T11" fmla="*/ 19 h 88"/>
                <a:gd name="T12" fmla="*/ 10 w 50"/>
                <a:gd name="T13" fmla="*/ 17 h 88"/>
                <a:gd name="T14" fmla="*/ 8 w 50"/>
                <a:gd name="T15" fmla="*/ 14 h 88"/>
                <a:gd name="T16" fmla="*/ 9 w 50"/>
                <a:gd name="T17" fmla="*/ 10 h 88"/>
                <a:gd name="T18" fmla="*/ 11 w 50"/>
                <a:gd name="T19" fmla="*/ 8 h 88"/>
                <a:gd name="T20" fmla="*/ 16 w 50"/>
                <a:gd name="T21" fmla="*/ 4 h 88"/>
                <a:gd name="T22" fmla="*/ 15 w 50"/>
                <a:gd name="T23" fmla="*/ 0 h 88"/>
                <a:gd name="T24" fmla="*/ 21 w 50"/>
                <a:gd name="T25" fmla="*/ 5 h 88"/>
                <a:gd name="T26" fmla="*/ 18 w 50"/>
                <a:gd name="T27" fmla="*/ 2 h 88"/>
                <a:gd name="T28" fmla="*/ 24 w 50"/>
                <a:gd name="T29" fmla="*/ 6 h 88"/>
                <a:gd name="T30" fmla="*/ 29 w 50"/>
                <a:gd name="T31" fmla="*/ 12 h 88"/>
                <a:gd name="T32" fmla="*/ 31 w 50"/>
                <a:gd name="T33" fmla="*/ 18 h 88"/>
                <a:gd name="T34" fmla="*/ 29 w 50"/>
                <a:gd name="T35" fmla="*/ 22 h 88"/>
                <a:gd name="T36" fmla="*/ 28 w 50"/>
                <a:gd name="T37" fmla="*/ 26 h 88"/>
                <a:gd name="T38" fmla="*/ 33 w 50"/>
                <a:gd name="T39" fmla="*/ 21 h 88"/>
                <a:gd name="T40" fmla="*/ 41 w 50"/>
                <a:gd name="T41" fmla="*/ 28 h 88"/>
                <a:gd name="T42" fmla="*/ 44 w 50"/>
                <a:gd name="T43" fmla="*/ 31 h 88"/>
                <a:gd name="T44" fmla="*/ 42 w 50"/>
                <a:gd name="T45" fmla="*/ 39 h 88"/>
                <a:gd name="T46" fmla="*/ 42 w 50"/>
                <a:gd name="T47" fmla="*/ 42 h 88"/>
                <a:gd name="T48" fmla="*/ 35 w 50"/>
                <a:gd name="T49" fmla="*/ 46 h 88"/>
                <a:gd name="T50" fmla="*/ 35 w 50"/>
                <a:gd name="T51" fmla="*/ 53 h 88"/>
                <a:gd name="T52" fmla="*/ 37 w 50"/>
                <a:gd name="T53" fmla="*/ 60 h 88"/>
                <a:gd name="T54" fmla="*/ 40 w 50"/>
                <a:gd name="T55" fmla="*/ 63 h 88"/>
                <a:gd name="T56" fmla="*/ 42 w 50"/>
                <a:gd name="T57" fmla="*/ 63 h 88"/>
                <a:gd name="T58" fmla="*/ 43 w 50"/>
                <a:gd name="T59" fmla="*/ 67 h 88"/>
                <a:gd name="T60" fmla="*/ 46 w 50"/>
                <a:gd name="T61" fmla="*/ 75 h 88"/>
                <a:gd name="T62" fmla="*/ 50 w 50"/>
                <a:gd name="T63" fmla="*/ 80 h 88"/>
                <a:gd name="T64" fmla="*/ 40 w 50"/>
                <a:gd name="T65" fmla="*/ 80 h 88"/>
                <a:gd name="T66" fmla="*/ 39 w 50"/>
                <a:gd name="T67" fmla="*/ 82 h 88"/>
                <a:gd name="T68" fmla="*/ 36 w 50"/>
                <a:gd name="T69" fmla="*/ 82 h 88"/>
                <a:gd name="T70" fmla="*/ 31 w 50"/>
                <a:gd name="T71" fmla="*/ 84 h 88"/>
                <a:gd name="T72" fmla="*/ 30 w 50"/>
                <a:gd name="T73" fmla="*/ 85 h 88"/>
                <a:gd name="T74" fmla="*/ 29 w 50"/>
                <a:gd name="T75" fmla="*/ 86 h 88"/>
                <a:gd name="T76" fmla="*/ 29 w 50"/>
                <a:gd name="T77" fmla="*/ 87 h 88"/>
                <a:gd name="T78" fmla="*/ 25 w 50"/>
                <a:gd name="T79" fmla="*/ 88 h 88"/>
                <a:gd name="T80" fmla="*/ 23 w 50"/>
                <a:gd name="T81" fmla="*/ 87 h 88"/>
                <a:gd name="T82" fmla="*/ 20 w 50"/>
                <a:gd name="T83" fmla="*/ 85 h 88"/>
                <a:gd name="T84" fmla="*/ 16 w 50"/>
                <a:gd name="T85" fmla="*/ 82 h 88"/>
                <a:gd name="T86" fmla="*/ 17 w 50"/>
                <a:gd name="T87" fmla="*/ 81 h 88"/>
                <a:gd name="T88" fmla="*/ 16 w 50"/>
                <a:gd name="T89" fmla="*/ 79 h 88"/>
                <a:gd name="T90" fmla="*/ 15 w 50"/>
                <a:gd name="T91" fmla="*/ 75 h 88"/>
                <a:gd name="T92" fmla="*/ 14 w 50"/>
                <a:gd name="T93" fmla="*/ 67 h 88"/>
                <a:gd name="T94" fmla="*/ 15 w 50"/>
                <a:gd name="T95" fmla="*/ 61 h 88"/>
                <a:gd name="T96" fmla="*/ 17 w 50"/>
                <a:gd name="T97" fmla="*/ 58 h 88"/>
                <a:gd name="T98" fmla="*/ 18 w 50"/>
                <a:gd name="T99" fmla="*/ 55 h 88"/>
                <a:gd name="T100" fmla="*/ 16 w 50"/>
                <a:gd name="T101" fmla="*/ 52 h 88"/>
                <a:gd name="T102" fmla="*/ 16 w 50"/>
                <a:gd name="T103" fmla="*/ 49 h 88"/>
                <a:gd name="T104" fmla="*/ 13 w 50"/>
                <a:gd name="T105" fmla="*/ 48 h 88"/>
                <a:gd name="T106" fmla="*/ 14 w 50"/>
                <a:gd name="T107" fmla="*/ 44 h 88"/>
                <a:gd name="T108" fmla="*/ 13 w 50"/>
                <a:gd name="T109" fmla="*/ 40 h 88"/>
                <a:gd name="T110" fmla="*/ 6 w 50"/>
                <a:gd name="T111" fmla="*/ 40 h 88"/>
                <a:gd name="T112" fmla="*/ 0 w 50"/>
                <a:gd name="T113" fmla="*/ 3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 h="88">
                  <a:moveTo>
                    <a:pt x="0" y="31"/>
                  </a:moveTo>
                  <a:cubicBezTo>
                    <a:pt x="1" y="29"/>
                    <a:pt x="2" y="29"/>
                    <a:pt x="2" y="25"/>
                  </a:cubicBezTo>
                  <a:cubicBezTo>
                    <a:pt x="2" y="23"/>
                    <a:pt x="3" y="23"/>
                    <a:pt x="4" y="22"/>
                  </a:cubicBezTo>
                  <a:cubicBezTo>
                    <a:pt x="4" y="22"/>
                    <a:pt x="5" y="21"/>
                    <a:pt x="6" y="21"/>
                  </a:cubicBezTo>
                  <a:cubicBezTo>
                    <a:pt x="7" y="22"/>
                    <a:pt x="7" y="21"/>
                    <a:pt x="8" y="21"/>
                  </a:cubicBezTo>
                  <a:cubicBezTo>
                    <a:pt x="9" y="20"/>
                    <a:pt x="11" y="19"/>
                    <a:pt x="11" y="19"/>
                  </a:cubicBezTo>
                  <a:cubicBezTo>
                    <a:pt x="12" y="18"/>
                    <a:pt x="11" y="17"/>
                    <a:pt x="10" y="17"/>
                  </a:cubicBezTo>
                  <a:cubicBezTo>
                    <a:pt x="8" y="18"/>
                    <a:pt x="9" y="15"/>
                    <a:pt x="8" y="14"/>
                  </a:cubicBezTo>
                  <a:cubicBezTo>
                    <a:pt x="7" y="13"/>
                    <a:pt x="8" y="11"/>
                    <a:pt x="9" y="10"/>
                  </a:cubicBezTo>
                  <a:cubicBezTo>
                    <a:pt x="10" y="9"/>
                    <a:pt x="10" y="9"/>
                    <a:pt x="11" y="8"/>
                  </a:cubicBezTo>
                  <a:cubicBezTo>
                    <a:pt x="13" y="7"/>
                    <a:pt x="14" y="5"/>
                    <a:pt x="16" y="4"/>
                  </a:cubicBezTo>
                  <a:cubicBezTo>
                    <a:pt x="18" y="3"/>
                    <a:pt x="16" y="2"/>
                    <a:pt x="15" y="0"/>
                  </a:cubicBezTo>
                  <a:cubicBezTo>
                    <a:pt x="17" y="2"/>
                    <a:pt x="19" y="4"/>
                    <a:pt x="21" y="5"/>
                  </a:cubicBezTo>
                  <a:cubicBezTo>
                    <a:pt x="20" y="4"/>
                    <a:pt x="18" y="3"/>
                    <a:pt x="18" y="2"/>
                  </a:cubicBezTo>
                  <a:cubicBezTo>
                    <a:pt x="20" y="3"/>
                    <a:pt x="23" y="4"/>
                    <a:pt x="24" y="6"/>
                  </a:cubicBezTo>
                  <a:cubicBezTo>
                    <a:pt x="26" y="8"/>
                    <a:pt x="27" y="11"/>
                    <a:pt x="29" y="12"/>
                  </a:cubicBezTo>
                  <a:cubicBezTo>
                    <a:pt x="31" y="13"/>
                    <a:pt x="31" y="17"/>
                    <a:pt x="31" y="18"/>
                  </a:cubicBezTo>
                  <a:cubicBezTo>
                    <a:pt x="30" y="20"/>
                    <a:pt x="30" y="21"/>
                    <a:pt x="29" y="22"/>
                  </a:cubicBezTo>
                  <a:cubicBezTo>
                    <a:pt x="29" y="24"/>
                    <a:pt x="29" y="25"/>
                    <a:pt x="28" y="26"/>
                  </a:cubicBezTo>
                  <a:cubicBezTo>
                    <a:pt x="31" y="26"/>
                    <a:pt x="29" y="19"/>
                    <a:pt x="33" y="21"/>
                  </a:cubicBezTo>
                  <a:cubicBezTo>
                    <a:pt x="36" y="22"/>
                    <a:pt x="40" y="24"/>
                    <a:pt x="41" y="28"/>
                  </a:cubicBezTo>
                  <a:cubicBezTo>
                    <a:pt x="43" y="26"/>
                    <a:pt x="44" y="29"/>
                    <a:pt x="44" y="31"/>
                  </a:cubicBezTo>
                  <a:cubicBezTo>
                    <a:pt x="45" y="33"/>
                    <a:pt x="44" y="37"/>
                    <a:pt x="42" y="39"/>
                  </a:cubicBezTo>
                  <a:cubicBezTo>
                    <a:pt x="45" y="40"/>
                    <a:pt x="43" y="42"/>
                    <a:pt x="42" y="42"/>
                  </a:cubicBezTo>
                  <a:cubicBezTo>
                    <a:pt x="41" y="43"/>
                    <a:pt x="34" y="41"/>
                    <a:pt x="35" y="46"/>
                  </a:cubicBezTo>
                  <a:cubicBezTo>
                    <a:pt x="35" y="48"/>
                    <a:pt x="35" y="50"/>
                    <a:pt x="35" y="53"/>
                  </a:cubicBezTo>
                  <a:cubicBezTo>
                    <a:pt x="34" y="55"/>
                    <a:pt x="36" y="58"/>
                    <a:pt x="37" y="60"/>
                  </a:cubicBezTo>
                  <a:cubicBezTo>
                    <a:pt x="39" y="61"/>
                    <a:pt x="38" y="62"/>
                    <a:pt x="40" y="63"/>
                  </a:cubicBezTo>
                  <a:cubicBezTo>
                    <a:pt x="40" y="63"/>
                    <a:pt x="41" y="62"/>
                    <a:pt x="42" y="63"/>
                  </a:cubicBezTo>
                  <a:cubicBezTo>
                    <a:pt x="43" y="64"/>
                    <a:pt x="43" y="66"/>
                    <a:pt x="43" y="67"/>
                  </a:cubicBezTo>
                  <a:cubicBezTo>
                    <a:pt x="43" y="70"/>
                    <a:pt x="46" y="72"/>
                    <a:pt x="46" y="75"/>
                  </a:cubicBezTo>
                  <a:cubicBezTo>
                    <a:pt x="46" y="78"/>
                    <a:pt x="49" y="78"/>
                    <a:pt x="50" y="80"/>
                  </a:cubicBezTo>
                  <a:cubicBezTo>
                    <a:pt x="47" y="82"/>
                    <a:pt x="44" y="77"/>
                    <a:pt x="40" y="80"/>
                  </a:cubicBezTo>
                  <a:cubicBezTo>
                    <a:pt x="40" y="80"/>
                    <a:pt x="40" y="81"/>
                    <a:pt x="39" y="82"/>
                  </a:cubicBezTo>
                  <a:cubicBezTo>
                    <a:pt x="38" y="82"/>
                    <a:pt x="37" y="82"/>
                    <a:pt x="36" y="82"/>
                  </a:cubicBezTo>
                  <a:cubicBezTo>
                    <a:pt x="34" y="83"/>
                    <a:pt x="34" y="84"/>
                    <a:pt x="31" y="84"/>
                  </a:cubicBezTo>
                  <a:cubicBezTo>
                    <a:pt x="31" y="84"/>
                    <a:pt x="30" y="85"/>
                    <a:pt x="30" y="85"/>
                  </a:cubicBezTo>
                  <a:cubicBezTo>
                    <a:pt x="30" y="85"/>
                    <a:pt x="29" y="85"/>
                    <a:pt x="29" y="86"/>
                  </a:cubicBezTo>
                  <a:cubicBezTo>
                    <a:pt x="29" y="86"/>
                    <a:pt x="29" y="86"/>
                    <a:pt x="29" y="87"/>
                  </a:cubicBezTo>
                  <a:cubicBezTo>
                    <a:pt x="29" y="88"/>
                    <a:pt x="26" y="88"/>
                    <a:pt x="25" y="88"/>
                  </a:cubicBezTo>
                  <a:cubicBezTo>
                    <a:pt x="24" y="88"/>
                    <a:pt x="24" y="87"/>
                    <a:pt x="23" y="87"/>
                  </a:cubicBezTo>
                  <a:cubicBezTo>
                    <a:pt x="22" y="87"/>
                    <a:pt x="21" y="86"/>
                    <a:pt x="20" y="85"/>
                  </a:cubicBezTo>
                  <a:cubicBezTo>
                    <a:pt x="20" y="84"/>
                    <a:pt x="18" y="82"/>
                    <a:pt x="16" y="82"/>
                  </a:cubicBezTo>
                  <a:cubicBezTo>
                    <a:pt x="17" y="81"/>
                    <a:pt x="17" y="81"/>
                    <a:pt x="17" y="81"/>
                  </a:cubicBezTo>
                  <a:cubicBezTo>
                    <a:pt x="15" y="81"/>
                    <a:pt x="16" y="80"/>
                    <a:pt x="16" y="79"/>
                  </a:cubicBezTo>
                  <a:cubicBezTo>
                    <a:pt x="16" y="77"/>
                    <a:pt x="16" y="76"/>
                    <a:pt x="15" y="75"/>
                  </a:cubicBezTo>
                  <a:cubicBezTo>
                    <a:pt x="13" y="73"/>
                    <a:pt x="13" y="69"/>
                    <a:pt x="14" y="67"/>
                  </a:cubicBezTo>
                  <a:cubicBezTo>
                    <a:pt x="14" y="65"/>
                    <a:pt x="15" y="63"/>
                    <a:pt x="15" y="61"/>
                  </a:cubicBezTo>
                  <a:cubicBezTo>
                    <a:pt x="15" y="60"/>
                    <a:pt x="16" y="60"/>
                    <a:pt x="17" y="58"/>
                  </a:cubicBezTo>
                  <a:cubicBezTo>
                    <a:pt x="17" y="58"/>
                    <a:pt x="19" y="56"/>
                    <a:pt x="18" y="55"/>
                  </a:cubicBezTo>
                  <a:cubicBezTo>
                    <a:pt x="18" y="54"/>
                    <a:pt x="16" y="53"/>
                    <a:pt x="16" y="52"/>
                  </a:cubicBezTo>
                  <a:cubicBezTo>
                    <a:pt x="16" y="51"/>
                    <a:pt x="17" y="50"/>
                    <a:pt x="16" y="49"/>
                  </a:cubicBezTo>
                  <a:cubicBezTo>
                    <a:pt x="15" y="49"/>
                    <a:pt x="13" y="49"/>
                    <a:pt x="13" y="48"/>
                  </a:cubicBezTo>
                  <a:cubicBezTo>
                    <a:pt x="12" y="48"/>
                    <a:pt x="14" y="45"/>
                    <a:pt x="14" y="44"/>
                  </a:cubicBezTo>
                  <a:cubicBezTo>
                    <a:pt x="14" y="43"/>
                    <a:pt x="14" y="41"/>
                    <a:pt x="13" y="40"/>
                  </a:cubicBezTo>
                  <a:cubicBezTo>
                    <a:pt x="11" y="39"/>
                    <a:pt x="8" y="41"/>
                    <a:pt x="6" y="40"/>
                  </a:cubicBezTo>
                  <a:cubicBezTo>
                    <a:pt x="4" y="39"/>
                    <a:pt x="1" y="34"/>
                    <a:pt x="0" y="3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80" name="Freeform 2657">
              <a:extLst>
                <a:ext uri="{FF2B5EF4-FFF2-40B4-BE49-F238E27FC236}">
                  <a16:creationId xmlns:a16="http://schemas.microsoft.com/office/drawing/2014/main" xmlns="" id="{16CA2C6A-4052-4416-BF19-A6BEFFF4A194}"/>
                </a:ext>
              </a:extLst>
            </p:cNvPr>
            <p:cNvSpPr>
              <a:spLocks/>
            </p:cNvSpPr>
            <p:nvPr/>
          </p:nvSpPr>
          <p:spPr bwMode="auto">
            <a:xfrm>
              <a:off x="4183965" y="1913504"/>
              <a:ext cx="100841" cy="57553"/>
            </a:xfrm>
            <a:custGeom>
              <a:avLst/>
              <a:gdLst>
                <a:gd name="T0" fmla="*/ 1 w 36"/>
                <a:gd name="T1" fmla="*/ 5 h 23"/>
                <a:gd name="T2" fmla="*/ 9 w 36"/>
                <a:gd name="T3" fmla="*/ 1 h 23"/>
                <a:gd name="T4" fmla="*/ 12 w 36"/>
                <a:gd name="T5" fmla="*/ 3 h 23"/>
                <a:gd name="T6" fmla="*/ 14 w 36"/>
                <a:gd name="T7" fmla="*/ 3 h 23"/>
                <a:gd name="T8" fmla="*/ 17 w 36"/>
                <a:gd name="T9" fmla="*/ 3 h 23"/>
                <a:gd name="T10" fmla="*/ 16 w 36"/>
                <a:gd name="T11" fmla="*/ 1 h 23"/>
                <a:gd name="T12" fmla="*/ 18 w 36"/>
                <a:gd name="T13" fmla="*/ 0 h 23"/>
                <a:gd name="T14" fmla="*/ 21 w 36"/>
                <a:gd name="T15" fmla="*/ 0 h 23"/>
                <a:gd name="T16" fmla="*/ 24 w 36"/>
                <a:gd name="T17" fmla="*/ 0 h 23"/>
                <a:gd name="T18" fmla="*/ 31 w 36"/>
                <a:gd name="T19" fmla="*/ 4 h 23"/>
                <a:gd name="T20" fmla="*/ 31 w 36"/>
                <a:gd name="T21" fmla="*/ 8 h 23"/>
                <a:gd name="T22" fmla="*/ 33 w 36"/>
                <a:gd name="T23" fmla="*/ 8 h 23"/>
                <a:gd name="T24" fmla="*/ 34 w 36"/>
                <a:gd name="T25" fmla="*/ 11 h 23"/>
                <a:gd name="T26" fmla="*/ 36 w 36"/>
                <a:gd name="T27" fmla="*/ 13 h 23"/>
                <a:gd name="T28" fmla="*/ 33 w 36"/>
                <a:gd name="T29" fmla="*/ 15 h 23"/>
                <a:gd name="T30" fmla="*/ 31 w 36"/>
                <a:gd name="T31" fmla="*/ 16 h 23"/>
                <a:gd name="T32" fmla="*/ 30 w 36"/>
                <a:gd name="T33" fmla="*/ 19 h 23"/>
                <a:gd name="T34" fmla="*/ 30 w 36"/>
                <a:gd name="T35" fmla="*/ 23 h 23"/>
                <a:gd name="T36" fmla="*/ 27 w 36"/>
                <a:gd name="T37" fmla="*/ 23 h 23"/>
                <a:gd name="T38" fmla="*/ 25 w 36"/>
                <a:gd name="T39" fmla="*/ 21 h 23"/>
                <a:gd name="T40" fmla="*/ 22 w 36"/>
                <a:gd name="T41" fmla="*/ 19 h 23"/>
                <a:gd name="T42" fmla="*/ 21 w 36"/>
                <a:gd name="T43" fmla="*/ 15 h 23"/>
                <a:gd name="T44" fmla="*/ 20 w 36"/>
                <a:gd name="T45" fmla="*/ 17 h 23"/>
                <a:gd name="T46" fmla="*/ 15 w 36"/>
                <a:gd name="T47" fmla="*/ 17 h 23"/>
                <a:gd name="T48" fmla="*/ 15 w 36"/>
                <a:gd name="T49" fmla="*/ 14 h 23"/>
                <a:gd name="T50" fmla="*/ 11 w 36"/>
                <a:gd name="T51" fmla="*/ 13 h 23"/>
                <a:gd name="T52" fmla="*/ 8 w 36"/>
                <a:gd name="T53" fmla="*/ 11 h 23"/>
                <a:gd name="T54" fmla="*/ 6 w 36"/>
                <a:gd name="T55" fmla="*/ 9 h 23"/>
                <a:gd name="T56" fmla="*/ 2 w 36"/>
                <a:gd name="T57" fmla="*/ 9 h 23"/>
                <a:gd name="T58" fmla="*/ 1 w 36"/>
                <a:gd name="T59"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23">
                  <a:moveTo>
                    <a:pt x="1" y="5"/>
                  </a:moveTo>
                  <a:cubicBezTo>
                    <a:pt x="3" y="3"/>
                    <a:pt x="6" y="2"/>
                    <a:pt x="9" y="1"/>
                  </a:cubicBezTo>
                  <a:cubicBezTo>
                    <a:pt x="7" y="3"/>
                    <a:pt x="11" y="2"/>
                    <a:pt x="12" y="3"/>
                  </a:cubicBezTo>
                  <a:cubicBezTo>
                    <a:pt x="12" y="3"/>
                    <a:pt x="13" y="3"/>
                    <a:pt x="14" y="3"/>
                  </a:cubicBezTo>
                  <a:cubicBezTo>
                    <a:pt x="15" y="3"/>
                    <a:pt x="16" y="1"/>
                    <a:pt x="17" y="3"/>
                  </a:cubicBezTo>
                  <a:cubicBezTo>
                    <a:pt x="17" y="2"/>
                    <a:pt x="17" y="2"/>
                    <a:pt x="16" y="1"/>
                  </a:cubicBezTo>
                  <a:cubicBezTo>
                    <a:pt x="17" y="1"/>
                    <a:pt x="18" y="1"/>
                    <a:pt x="18" y="0"/>
                  </a:cubicBezTo>
                  <a:cubicBezTo>
                    <a:pt x="19" y="1"/>
                    <a:pt x="20" y="1"/>
                    <a:pt x="21" y="0"/>
                  </a:cubicBezTo>
                  <a:cubicBezTo>
                    <a:pt x="21" y="1"/>
                    <a:pt x="23" y="1"/>
                    <a:pt x="24" y="0"/>
                  </a:cubicBezTo>
                  <a:cubicBezTo>
                    <a:pt x="24" y="3"/>
                    <a:pt x="29" y="3"/>
                    <a:pt x="31" y="4"/>
                  </a:cubicBezTo>
                  <a:cubicBezTo>
                    <a:pt x="30" y="5"/>
                    <a:pt x="28" y="7"/>
                    <a:pt x="31" y="8"/>
                  </a:cubicBezTo>
                  <a:cubicBezTo>
                    <a:pt x="31" y="9"/>
                    <a:pt x="32" y="9"/>
                    <a:pt x="33" y="8"/>
                  </a:cubicBezTo>
                  <a:cubicBezTo>
                    <a:pt x="32" y="9"/>
                    <a:pt x="35" y="10"/>
                    <a:pt x="34" y="11"/>
                  </a:cubicBezTo>
                  <a:cubicBezTo>
                    <a:pt x="35" y="11"/>
                    <a:pt x="35" y="13"/>
                    <a:pt x="36" y="13"/>
                  </a:cubicBezTo>
                  <a:cubicBezTo>
                    <a:pt x="34" y="14"/>
                    <a:pt x="34" y="15"/>
                    <a:pt x="33" y="15"/>
                  </a:cubicBezTo>
                  <a:cubicBezTo>
                    <a:pt x="33" y="16"/>
                    <a:pt x="32" y="15"/>
                    <a:pt x="31" y="16"/>
                  </a:cubicBezTo>
                  <a:cubicBezTo>
                    <a:pt x="30" y="18"/>
                    <a:pt x="30" y="18"/>
                    <a:pt x="30" y="19"/>
                  </a:cubicBezTo>
                  <a:cubicBezTo>
                    <a:pt x="30" y="20"/>
                    <a:pt x="32" y="22"/>
                    <a:pt x="30" y="23"/>
                  </a:cubicBezTo>
                  <a:cubicBezTo>
                    <a:pt x="29" y="23"/>
                    <a:pt x="28" y="23"/>
                    <a:pt x="27" y="23"/>
                  </a:cubicBezTo>
                  <a:cubicBezTo>
                    <a:pt x="27" y="22"/>
                    <a:pt x="26" y="21"/>
                    <a:pt x="25" y="21"/>
                  </a:cubicBezTo>
                  <a:cubicBezTo>
                    <a:pt x="24" y="20"/>
                    <a:pt x="22" y="20"/>
                    <a:pt x="22" y="19"/>
                  </a:cubicBezTo>
                  <a:cubicBezTo>
                    <a:pt x="21" y="19"/>
                    <a:pt x="21" y="16"/>
                    <a:pt x="21" y="15"/>
                  </a:cubicBezTo>
                  <a:cubicBezTo>
                    <a:pt x="20" y="16"/>
                    <a:pt x="20" y="16"/>
                    <a:pt x="20" y="17"/>
                  </a:cubicBezTo>
                  <a:cubicBezTo>
                    <a:pt x="18" y="18"/>
                    <a:pt x="16" y="18"/>
                    <a:pt x="15" y="17"/>
                  </a:cubicBezTo>
                  <a:cubicBezTo>
                    <a:pt x="15" y="16"/>
                    <a:pt x="16" y="14"/>
                    <a:pt x="15" y="14"/>
                  </a:cubicBezTo>
                  <a:cubicBezTo>
                    <a:pt x="14" y="13"/>
                    <a:pt x="12" y="13"/>
                    <a:pt x="11" y="13"/>
                  </a:cubicBezTo>
                  <a:cubicBezTo>
                    <a:pt x="11" y="12"/>
                    <a:pt x="10" y="12"/>
                    <a:pt x="8" y="11"/>
                  </a:cubicBezTo>
                  <a:cubicBezTo>
                    <a:pt x="7" y="11"/>
                    <a:pt x="7" y="11"/>
                    <a:pt x="6" y="9"/>
                  </a:cubicBezTo>
                  <a:cubicBezTo>
                    <a:pt x="6" y="9"/>
                    <a:pt x="3" y="9"/>
                    <a:pt x="2" y="9"/>
                  </a:cubicBezTo>
                  <a:cubicBezTo>
                    <a:pt x="0" y="7"/>
                    <a:pt x="2" y="5"/>
                    <a:pt x="1" y="5"/>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81" name="Freeform 2658">
              <a:extLst>
                <a:ext uri="{FF2B5EF4-FFF2-40B4-BE49-F238E27FC236}">
                  <a16:creationId xmlns:a16="http://schemas.microsoft.com/office/drawing/2014/main" xmlns="" id="{FCE6E9EF-E7D2-4D70-B63F-932125C86B33}"/>
                </a:ext>
              </a:extLst>
            </p:cNvPr>
            <p:cNvSpPr>
              <a:spLocks/>
            </p:cNvSpPr>
            <p:nvPr/>
          </p:nvSpPr>
          <p:spPr bwMode="auto">
            <a:xfrm>
              <a:off x="4183965" y="1913504"/>
              <a:ext cx="100841" cy="57553"/>
            </a:xfrm>
            <a:custGeom>
              <a:avLst/>
              <a:gdLst>
                <a:gd name="T0" fmla="*/ 1 w 36"/>
                <a:gd name="T1" fmla="*/ 5 h 23"/>
                <a:gd name="T2" fmla="*/ 9 w 36"/>
                <a:gd name="T3" fmla="*/ 1 h 23"/>
                <a:gd name="T4" fmla="*/ 12 w 36"/>
                <a:gd name="T5" fmla="*/ 3 h 23"/>
                <a:gd name="T6" fmla="*/ 14 w 36"/>
                <a:gd name="T7" fmla="*/ 3 h 23"/>
                <a:gd name="T8" fmla="*/ 17 w 36"/>
                <a:gd name="T9" fmla="*/ 3 h 23"/>
                <a:gd name="T10" fmla="*/ 16 w 36"/>
                <a:gd name="T11" fmla="*/ 1 h 23"/>
                <a:gd name="T12" fmla="*/ 18 w 36"/>
                <a:gd name="T13" fmla="*/ 0 h 23"/>
                <a:gd name="T14" fmla="*/ 21 w 36"/>
                <a:gd name="T15" fmla="*/ 0 h 23"/>
                <a:gd name="T16" fmla="*/ 24 w 36"/>
                <a:gd name="T17" fmla="*/ 0 h 23"/>
                <a:gd name="T18" fmla="*/ 31 w 36"/>
                <a:gd name="T19" fmla="*/ 4 h 23"/>
                <a:gd name="T20" fmla="*/ 31 w 36"/>
                <a:gd name="T21" fmla="*/ 8 h 23"/>
                <a:gd name="T22" fmla="*/ 33 w 36"/>
                <a:gd name="T23" fmla="*/ 8 h 23"/>
                <a:gd name="T24" fmla="*/ 34 w 36"/>
                <a:gd name="T25" fmla="*/ 11 h 23"/>
                <a:gd name="T26" fmla="*/ 36 w 36"/>
                <a:gd name="T27" fmla="*/ 13 h 23"/>
                <a:gd name="T28" fmla="*/ 33 w 36"/>
                <a:gd name="T29" fmla="*/ 15 h 23"/>
                <a:gd name="T30" fmla="*/ 31 w 36"/>
                <a:gd name="T31" fmla="*/ 16 h 23"/>
                <a:gd name="T32" fmla="*/ 30 w 36"/>
                <a:gd name="T33" fmla="*/ 19 h 23"/>
                <a:gd name="T34" fmla="*/ 30 w 36"/>
                <a:gd name="T35" fmla="*/ 23 h 23"/>
                <a:gd name="T36" fmla="*/ 27 w 36"/>
                <a:gd name="T37" fmla="*/ 23 h 23"/>
                <a:gd name="T38" fmla="*/ 25 w 36"/>
                <a:gd name="T39" fmla="*/ 21 h 23"/>
                <a:gd name="T40" fmla="*/ 22 w 36"/>
                <a:gd name="T41" fmla="*/ 19 h 23"/>
                <a:gd name="T42" fmla="*/ 21 w 36"/>
                <a:gd name="T43" fmla="*/ 15 h 23"/>
                <a:gd name="T44" fmla="*/ 20 w 36"/>
                <a:gd name="T45" fmla="*/ 17 h 23"/>
                <a:gd name="T46" fmla="*/ 15 w 36"/>
                <a:gd name="T47" fmla="*/ 17 h 23"/>
                <a:gd name="T48" fmla="*/ 15 w 36"/>
                <a:gd name="T49" fmla="*/ 14 h 23"/>
                <a:gd name="T50" fmla="*/ 11 w 36"/>
                <a:gd name="T51" fmla="*/ 13 h 23"/>
                <a:gd name="T52" fmla="*/ 8 w 36"/>
                <a:gd name="T53" fmla="*/ 11 h 23"/>
                <a:gd name="T54" fmla="*/ 6 w 36"/>
                <a:gd name="T55" fmla="*/ 9 h 23"/>
                <a:gd name="T56" fmla="*/ 2 w 36"/>
                <a:gd name="T57" fmla="*/ 9 h 23"/>
                <a:gd name="T58" fmla="*/ 1 w 36"/>
                <a:gd name="T59"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23">
                  <a:moveTo>
                    <a:pt x="1" y="5"/>
                  </a:moveTo>
                  <a:cubicBezTo>
                    <a:pt x="3" y="3"/>
                    <a:pt x="6" y="2"/>
                    <a:pt x="9" y="1"/>
                  </a:cubicBezTo>
                  <a:cubicBezTo>
                    <a:pt x="7" y="3"/>
                    <a:pt x="11" y="2"/>
                    <a:pt x="12" y="3"/>
                  </a:cubicBezTo>
                  <a:cubicBezTo>
                    <a:pt x="12" y="3"/>
                    <a:pt x="13" y="3"/>
                    <a:pt x="14" y="3"/>
                  </a:cubicBezTo>
                  <a:cubicBezTo>
                    <a:pt x="15" y="3"/>
                    <a:pt x="16" y="1"/>
                    <a:pt x="17" y="3"/>
                  </a:cubicBezTo>
                  <a:cubicBezTo>
                    <a:pt x="17" y="2"/>
                    <a:pt x="17" y="2"/>
                    <a:pt x="16" y="1"/>
                  </a:cubicBezTo>
                  <a:cubicBezTo>
                    <a:pt x="17" y="1"/>
                    <a:pt x="18" y="1"/>
                    <a:pt x="18" y="0"/>
                  </a:cubicBezTo>
                  <a:cubicBezTo>
                    <a:pt x="19" y="1"/>
                    <a:pt x="20" y="1"/>
                    <a:pt x="21" y="0"/>
                  </a:cubicBezTo>
                  <a:cubicBezTo>
                    <a:pt x="21" y="1"/>
                    <a:pt x="23" y="1"/>
                    <a:pt x="24" y="0"/>
                  </a:cubicBezTo>
                  <a:cubicBezTo>
                    <a:pt x="24" y="3"/>
                    <a:pt x="29" y="3"/>
                    <a:pt x="31" y="4"/>
                  </a:cubicBezTo>
                  <a:cubicBezTo>
                    <a:pt x="30" y="5"/>
                    <a:pt x="28" y="7"/>
                    <a:pt x="31" y="8"/>
                  </a:cubicBezTo>
                  <a:cubicBezTo>
                    <a:pt x="31" y="9"/>
                    <a:pt x="32" y="9"/>
                    <a:pt x="33" y="8"/>
                  </a:cubicBezTo>
                  <a:cubicBezTo>
                    <a:pt x="32" y="9"/>
                    <a:pt x="35" y="10"/>
                    <a:pt x="34" y="11"/>
                  </a:cubicBezTo>
                  <a:cubicBezTo>
                    <a:pt x="35" y="11"/>
                    <a:pt x="35" y="13"/>
                    <a:pt x="36" y="13"/>
                  </a:cubicBezTo>
                  <a:cubicBezTo>
                    <a:pt x="34" y="14"/>
                    <a:pt x="34" y="15"/>
                    <a:pt x="33" y="15"/>
                  </a:cubicBezTo>
                  <a:cubicBezTo>
                    <a:pt x="33" y="16"/>
                    <a:pt x="32" y="15"/>
                    <a:pt x="31" y="16"/>
                  </a:cubicBezTo>
                  <a:cubicBezTo>
                    <a:pt x="30" y="18"/>
                    <a:pt x="30" y="18"/>
                    <a:pt x="30" y="19"/>
                  </a:cubicBezTo>
                  <a:cubicBezTo>
                    <a:pt x="30" y="20"/>
                    <a:pt x="32" y="22"/>
                    <a:pt x="30" y="23"/>
                  </a:cubicBezTo>
                  <a:cubicBezTo>
                    <a:pt x="29" y="23"/>
                    <a:pt x="28" y="23"/>
                    <a:pt x="27" y="23"/>
                  </a:cubicBezTo>
                  <a:cubicBezTo>
                    <a:pt x="27" y="22"/>
                    <a:pt x="26" y="21"/>
                    <a:pt x="25" y="21"/>
                  </a:cubicBezTo>
                  <a:cubicBezTo>
                    <a:pt x="24" y="20"/>
                    <a:pt x="22" y="20"/>
                    <a:pt x="22" y="19"/>
                  </a:cubicBezTo>
                  <a:cubicBezTo>
                    <a:pt x="21" y="19"/>
                    <a:pt x="21" y="16"/>
                    <a:pt x="21" y="15"/>
                  </a:cubicBezTo>
                  <a:cubicBezTo>
                    <a:pt x="20" y="16"/>
                    <a:pt x="20" y="16"/>
                    <a:pt x="20" y="17"/>
                  </a:cubicBezTo>
                  <a:cubicBezTo>
                    <a:pt x="18" y="18"/>
                    <a:pt x="16" y="18"/>
                    <a:pt x="15" y="17"/>
                  </a:cubicBezTo>
                  <a:cubicBezTo>
                    <a:pt x="15" y="16"/>
                    <a:pt x="16" y="14"/>
                    <a:pt x="15" y="14"/>
                  </a:cubicBezTo>
                  <a:cubicBezTo>
                    <a:pt x="14" y="13"/>
                    <a:pt x="12" y="13"/>
                    <a:pt x="11" y="13"/>
                  </a:cubicBezTo>
                  <a:cubicBezTo>
                    <a:pt x="11" y="12"/>
                    <a:pt x="10" y="12"/>
                    <a:pt x="8" y="11"/>
                  </a:cubicBezTo>
                  <a:cubicBezTo>
                    <a:pt x="7" y="11"/>
                    <a:pt x="7" y="11"/>
                    <a:pt x="6" y="9"/>
                  </a:cubicBezTo>
                  <a:cubicBezTo>
                    <a:pt x="6" y="9"/>
                    <a:pt x="3" y="9"/>
                    <a:pt x="2" y="9"/>
                  </a:cubicBezTo>
                  <a:cubicBezTo>
                    <a:pt x="0" y="7"/>
                    <a:pt x="2" y="5"/>
                    <a:pt x="1" y="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82" name="Freeform 2659">
              <a:extLst>
                <a:ext uri="{FF2B5EF4-FFF2-40B4-BE49-F238E27FC236}">
                  <a16:creationId xmlns:a16="http://schemas.microsoft.com/office/drawing/2014/main" xmlns="" id="{E64D6063-D9A5-442D-9CFA-063629D38FF7}"/>
                </a:ext>
              </a:extLst>
            </p:cNvPr>
            <p:cNvSpPr>
              <a:spLocks/>
            </p:cNvSpPr>
            <p:nvPr/>
          </p:nvSpPr>
          <p:spPr bwMode="auto">
            <a:xfrm>
              <a:off x="4325773" y="3325636"/>
              <a:ext cx="22059" cy="16845"/>
            </a:xfrm>
            <a:custGeom>
              <a:avLst/>
              <a:gdLst>
                <a:gd name="T0" fmla="*/ 4 w 8"/>
                <a:gd name="T1" fmla="*/ 7 h 7"/>
                <a:gd name="T2" fmla="*/ 5 w 8"/>
                <a:gd name="T3" fmla="*/ 1 h 7"/>
                <a:gd name="T4" fmla="*/ 3 w 8"/>
                <a:gd name="T5" fmla="*/ 3 h 7"/>
                <a:gd name="T6" fmla="*/ 1 w 8"/>
                <a:gd name="T7" fmla="*/ 5 h 7"/>
                <a:gd name="T8" fmla="*/ 4 w 8"/>
                <a:gd name="T9" fmla="*/ 7 h 7"/>
              </a:gdLst>
              <a:ahLst/>
              <a:cxnLst>
                <a:cxn ang="0">
                  <a:pos x="T0" y="T1"/>
                </a:cxn>
                <a:cxn ang="0">
                  <a:pos x="T2" y="T3"/>
                </a:cxn>
                <a:cxn ang="0">
                  <a:pos x="T4" y="T5"/>
                </a:cxn>
                <a:cxn ang="0">
                  <a:pos x="T6" y="T7"/>
                </a:cxn>
                <a:cxn ang="0">
                  <a:pos x="T8" y="T9"/>
                </a:cxn>
              </a:cxnLst>
              <a:rect l="0" t="0" r="r" b="b"/>
              <a:pathLst>
                <a:path w="8" h="7">
                  <a:moveTo>
                    <a:pt x="4" y="7"/>
                  </a:moveTo>
                  <a:cubicBezTo>
                    <a:pt x="5" y="7"/>
                    <a:pt x="8" y="0"/>
                    <a:pt x="5" y="1"/>
                  </a:cubicBezTo>
                  <a:cubicBezTo>
                    <a:pt x="4" y="1"/>
                    <a:pt x="3" y="2"/>
                    <a:pt x="3" y="3"/>
                  </a:cubicBezTo>
                  <a:cubicBezTo>
                    <a:pt x="3" y="4"/>
                    <a:pt x="2" y="4"/>
                    <a:pt x="1" y="5"/>
                  </a:cubicBezTo>
                  <a:cubicBezTo>
                    <a:pt x="0" y="6"/>
                    <a:pt x="3" y="7"/>
                    <a:pt x="4" y="7"/>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83" name="Freeform 2660">
              <a:extLst>
                <a:ext uri="{FF2B5EF4-FFF2-40B4-BE49-F238E27FC236}">
                  <a16:creationId xmlns:a16="http://schemas.microsoft.com/office/drawing/2014/main" xmlns="" id="{F32C43D0-D5BE-464E-B313-4A0E7B7A9009}"/>
                </a:ext>
              </a:extLst>
            </p:cNvPr>
            <p:cNvSpPr>
              <a:spLocks/>
            </p:cNvSpPr>
            <p:nvPr/>
          </p:nvSpPr>
          <p:spPr bwMode="auto">
            <a:xfrm>
              <a:off x="4325773" y="3325636"/>
              <a:ext cx="22059" cy="16845"/>
            </a:xfrm>
            <a:custGeom>
              <a:avLst/>
              <a:gdLst>
                <a:gd name="T0" fmla="*/ 4 w 8"/>
                <a:gd name="T1" fmla="*/ 7 h 7"/>
                <a:gd name="T2" fmla="*/ 5 w 8"/>
                <a:gd name="T3" fmla="*/ 1 h 7"/>
                <a:gd name="T4" fmla="*/ 3 w 8"/>
                <a:gd name="T5" fmla="*/ 3 h 7"/>
                <a:gd name="T6" fmla="*/ 1 w 8"/>
                <a:gd name="T7" fmla="*/ 5 h 7"/>
                <a:gd name="T8" fmla="*/ 4 w 8"/>
                <a:gd name="T9" fmla="*/ 7 h 7"/>
              </a:gdLst>
              <a:ahLst/>
              <a:cxnLst>
                <a:cxn ang="0">
                  <a:pos x="T0" y="T1"/>
                </a:cxn>
                <a:cxn ang="0">
                  <a:pos x="T2" y="T3"/>
                </a:cxn>
                <a:cxn ang="0">
                  <a:pos x="T4" y="T5"/>
                </a:cxn>
                <a:cxn ang="0">
                  <a:pos x="T6" y="T7"/>
                </a:cxn>
                <a:cxn ang="0">
                  <a:pos x="T8" y="T9"/>
                </a:cxn>
              </a:cxnLst>
              <a:rect l="0" t="0" r="r" b="b"/>
              <a:pathLst>
                <a:path w="8" h="7">
                  <a:moveTo>
                    <a:pt x="4" y="7"/>
                  </a:moveTo>
                  <a:cubicBezTo>
                    <a:pt x="5" y="7"/>
                    <a:pt x="8" y="0"/>
                    <a:pt x="5" y="1"/>
                  </a:cubicBezTo>
                  <a:cubicBezTo>
                    <a:pt x="4" y="1"/>
                    <a:pt x="3" y="2"/>
                    <a:pt x="3" y="3"/>
                  </a:cubicBezTo>
                  <a:cubicBezTo>
                    <a:pt x="3" y="4"/>
                    <a:pt x="2" y="4"/>
                    <a:pt x="1" y="5"/>
                  </a:cubicBezTo>
                  <a:cubicBezTo>
                    <a:pt x="0" y="6"/>
                    <a:pt x="3" y="7"/>
                    <a:pt x="4" y="7"/>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84" name="Freeform 2661">
              <a:extLst>
                <a:ext uri="{FF2B5EF4-FFF2-40B4-BE49-F238E27FC236}">
                  <a16:creationId xmlns:a16="http://schemas.microsoft.com/office/drawing/2014/main" xmlns="" id="{DBA1D290-1511-48D8-9785-63439236586B}"/>
                </a:ext>
              </a:extLst>
            </p:cNvPr>
            <p:cNvSpPr>
              <a:spLocks/>
            </p:cNvSpPr>
            <p:nvPr/>
          </p:nvSpPr>
          <p:spPr bwMode="auto">
            <a:xfrm>
              <a:off x="4354135" y="3367746"/>
              <a:ext cx="59874" cy="44919"/>
            </a:xfrm>
            <a:custGeom>
              <a:avLst/>
              <a:gdLst>
                <a:gd name="T0" fmla="*/ 4 w 22"/>
                <a:gd name="T1" fmla="*/ 10 h 18"/>
                <a:gd name="T2" fmla="*/ 5 w 22"/>
                <a:gd name="T3" fmla="*/ 10 h 18"/>
                <a:gd name="T4" fmla="*/ 5 w 22"/>
                <a:gd name="T5" fmla="*/ 7 h 18"/>
                <a:gd name="T6" fmla="*/ 6 w 22"/>
                <a:gd name="T7" fmla="*/ 0 h 18"/>
                <a:gd name="T8" fmla="*/ 11 w 22"/>
                <a:gd name="T9" fmla="*/ 3 h 18"/>
                <a:gd name="T10" fmla="*/ 22 w 22"/>
                <a:gd name="T11" fmla="*/ 3 h 18"/>
                <a:gd name="T12" fmla="*/ 22 w 22"/>
                <a:gd name="T13" fmla="*/ 17 h 18"/>
                <a:gd name="T14" fmla="*/ 9 w 22"/>
                <a:gd name="T15" fmla="*/ 16 h 18"/>
                <a:gd name="T16" fmla="*/ 6 w 22"/>
                <a:gd name="T17" fmla="*/ 16 h 18"/>
                <a:gd name="T18" fmla="*/ 1 w 22"/>
                <a:gd name="T19" fmla="*/ 15 h 18"/>
                <a:gd name="T20" fmla="*/ 4 w 22"/>
                <a:gd name="T21"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8">
                  <a:moveTo>
                    <a:pt x="4" y="10"/>
                  </a:moveTo>
                  <a:cubicBezTo>
                    <a:pt x="4" y="10"/>
                    <a:pt x="5" y="10"/>
                    <a:pt x="5" y="10"/>
                  </a:cubicBezTo>
                  <a:cubicBezTo>
                    <a:pt x="3" y="11"/>
                    <a:pt x="5" y="7"/>
                    <a:pt x="5" y="7"/>
                  </a:cubicBezTo>
                  <a:cubicBezTo>
                    <a:pt x="6" y="5"/>
                    <a:pt x="5" y="2"/>
                    <a:pt x="6" y="0"/>
                  </a:cubicBezTo>
                  <a:cubicBezTo>
                    <a:pt x="8" y="3"/>
                    <a:pt x="9" y="3"/>
                    <a:pt x="11" y="3"/>
                  </a:cubicBezTo>
                  <a:cubicBezTo>
                    <a:pt x="22" y="3"/>
                    <a:pt x="22" y="3"/>
                    <a:pt x="22" y="3"/>
                  </a:cubicBezTo>
                  <a:cubicBezTo>
                    <a:pt x="22" y="17"/>
                    <a:pt x="22" y="17"/>
                    <a:pt x="22" y="17"/>
                  </a:cubicBezTo>
                  <a:cubicBezTo>
                    <a:pt x="9" y="16"/>
                    <a:pt x="9" y="16"/>
                    <a:pt x="9" y="16"/>
                  </a:cubicBezTo>
                  <a:cubicBezTo>
                    <a:pt x="9" y="17"/>
                    <a:pt x="5" y="18"/>
                    <a:pt x="6" y="16"/>
                  </a:cubicBezTo>
                  <a:cubicBezTo>
                    <a:pt x="5" y="15"/>
                    <a:pt x="2" y="17"/>
                    <a:pt x="1" y="15"/>
                  </a:cubicBezTo>
                  <a:cubicBezTo>
                    <a:pt x="0" y="13"/>
                    <a:pt x="3" y="11"/>
                    <a:pt x="4" y="1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85" name="Freeform 2662">
              <a:extLst>
                <a:ext uri="{FF2B5EF4-FFF2-40B4-BE49-F238E27FC236}">
                  <a16:creationId xmlns:a16="http://schemas.microsoft.com/office/drawing/2014/main" xmlns="" id="{DDCC1334-B8CF-4212-B5AB-D77B4250CFEF}"/>
                </a:ext>
              </a:extLst>
            </p:cNvPr>
            <p:cNvSpPr>
              <a:spLocks/>
            </p:cNvSpPr>
            <p:nvPr/>
          </p:nvSpPr>
          <p:spPr bwMode="auto">
            <a:xfrm>
              <a:off x="4354135" y="3367746"/>
              <a:ext cx="59874" cy="44919"/>
            </a:xfrm>
            <a:custGeom>
              <a:avLst/>
              <a:gdLst>
                <a:gd name="T0" fmla="*/ 4 w 22"/>
                <a:gd name="T1" fmla="*/ 10 h 18"/>
                <a:gd name="T2" fmla="*/ 5 w 22"/>
                <a:gd name="T3" fmla="*/ 10 h 18"/>
                <a:gd name="T4" fmla="*/ 5 w 22"/>
                <a:gd name="T5" fmla="*/ 7 h 18"/>
                <a:gd name="T6" fmla="*/ 6 w 22"/>
                <a:gd name="T7" fmla="*/ 0 h 18"/>
                <a:gd name="T8" fmla="*/ 11 w 22"/>
                <a:gd name="T9" fmla="*/ 3 h 18"/>
                <a:gd name="T10" fmla="*/ 22 w 22"/>
                <a:gd name="T11" fmla="*/ 3 h 18"/>
                <a:gd name="T12" fmla="*/ 22 w 22"/>
                <a:gd name="T13" fmla="*/ 17 h 18"/>
                <a:gd name="T14" fmla="*/ 9 w 22"/>
                <a:gd name="T15" fmla="*/ 16 h 18"/>
                <a:gd name="T16" fmla="*/ 6 w 22"/>
                <a:gd name="T17" fmla="*/ 16 h 18"/>
                <a:gd name="T18" fmla="*/ 1 w 22"/>
                <a:gd name="T19" fmla="*/ 15 h 18"/>
                <a:gd name="T20" fmla="*/ 4 w 22"/>
                <a:gd name="T21"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8">
                  <a:moveTo>
                    <a:pt x="4" y="10"/>
                  </a:moveTo>
                  <a:cubicBezTo>
                    <a:pt x="4" y="10"/>
                    <a:pt x="5" y="10"/>
                    <a:pt x="5" y="10"/>
                  </a:cubicBezTo>
                  <a:cubicBezTo>
                    <a:pt x="3" y="11"/>
                    <a:pt x="5" y="7"/>
                    <a:pt x="5" y="7"/>
                  </a:cubicBezTo>
                  <a:cubicBezTo>
                    <a:pt x="6" y="5"/>
                    <a:pt x="5" y="2"/>
                    <a:pt x="6" y="0"/>
                  </a:cubicBezTo>
                  <a:cubicBezTo>
                    <a:pt x="8" y="3"/>
                    <a:pt x="9" y="3"/>
                    <a:pt x="11" y="3"/>
                  </a:cubicBezTo>
                  <a:cubicBezTo>
                    <a:pt x="22" y="3"/>
                    <a:pt x="22" y="3"/>
                    <a:pt x="22" y="3"/>
                  </a:cubicBezTo>
                  <a:cubicBezTo>
                    <a:pt x="22" y="17"/>
                    <a:pt x="22" y="17"/>
                    <a:pt x="22" y="17"/>
                  </a:cubicBezTo>
                  <a:cubicBezTo>
                    <a:pt x="9" y="16"/>
                    <a:pt x="9" y="16"/>
                    <a:pt x="9" y="16"/>
                  </a:cubicBezTo>
                  <a:cubicBezTo>
                    <a:pt x="9" y="17"/>
                    <a:pt x="5" y="18"/>
                    <a:pt x="6" y="16"/>
                  </a:cubicBezTo>
                  <a:cubicBezTo>
                    <a:pt x="5" y="15"/>
                    <a:pt x="2" y="17"/>
                    <a:pt x="1" y="15"/>
                  </a:cubicBezTo>
                  <a:cubicBezTo>
                    <a:pt x="0" y="13"/>
                    <a:pt x="3" y="11"/>
                    <a:pt x="4" y="1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86" name="Freeform 2663">
              <a:extLst>
                <a:ext uri="{FF2B5EF4-FFF2-40B4-BE49-F238E27FC236}">
                  <a16:creationId xmlns:a16="http://schemas.microsoft.com/office/drawing/2014/main" xmlns="" id="{6330D33F-F1DF-4995-9CD1-C5F0D9CDA290}"/>
                </a:ext>
              </a:extLst>
            </p:cNvPr>
            <p:cNvSpPr>
              <a:spLocks/>
            </p:cNvSpPr>
            <p:nvPr/>
          </p:nvSpPr>
          <p:spPr bwMode="auto">
            <a:xfrm>
              <a:off x="4856765" y="4287177"/>
              <a:ext cx="69328" cy="67378"/>
            </a:xfrm>
            <a:custGeom>
              <a:avLst/>
              <a:gdLst>
                <a:gd name="T0" fmla="*/ 0 w 25"/>
                <a:gd name="T1" fmla="*/ 14 h 27"/>
                <a:gd name="T2" fmla="*/ 2 w 25"/>
                <a:gd name="T3" fmla="*/ 18 h 27"/>
                <a:gd name="T4" fmla="*/ 4 w 25"/>
                <a:gd name="T5" fmla="*/ 22 h 27"/>
                <a:gd name="T6" fmla="*/ 10 w 25"/>
                <a:gd name="T7" fmla="*/ 25 h 27"/>
                <a:gd name="T8" fmla="*/ 13 w 25"/>
                <a:gd name="T9" fmla="*/ 21 h 27"/>
                <a:gd name="T10" fmla="*/ 17 w 25"/>
                <a:gd name="T11" fmla="*/ 19 h 27"/>
                <a:gd name="T12" fmla="*/ 22 w 25"/>
                <a:gd name="T13" fmla="*/ 17 h 27"/>
                <a:gd name="T14" fmla="*/ 23 w 25"/>
                <a:gd name="T15" fmla="*/ 13 h 27"/>
                <a:gd name="T16" fmla="*/ 25 w 25"/>
                <a:gd name="T17" fmla="*/ 10 h 27"/>
                <a:gd name="T18" fmla="*/ 22 w 25"/>
                <a:gd name="T19" fmla="*/ 5 h 27"/>
                <a:gd name="T20" fmla="*/ 18 w 25"/>
                <a:gd name="T21" fmla="*/ 1 h 27"/>
                <a:gd name="T22" fmla="*/ 14 w 25"/>
                <a:gd name="T23" fmla="*/ 2 h 27"/>
                <a:gd name="T24" fmla="*/ 11 w 25"/>
                <a:gd name="T25" fmla="*/ 4 h 27"/>
                <a:gd name="T26" fmla="*/ 7 w 25"/>
                <a:gd name="T27" fmla="*/ 6 h 27"/>
                <a:gd name="T28" fmla="*/ 4 w 25"/>
                <a:gd name="T29" fmla="*/ 10 h 27"/>
                <a:gd name="T30" fmla="*/ 0 w 25"/>
                <a:gd name="T31"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27">
                  <a:moveTo>
                    <a:pt x="0" y="14"/>
                  </a:moveTo>
                  <a:cubicBezTo>
                    <a:pt x="1" y="15"/>
                    <a:pt x="1" y="17"/>
                    <a:pt x="2" y="18"/>
                  </a:cubicBezTo>
                  <a:cubicBezTo>
                    <a:pt x="3" y="19"/>
                    <a:pt x="3" y="21"/>
                    <a:pt x="4" y="22"/>
                  </a:cubicBezTo>
                  <a:cubicBezTo>
                    <a:pt x="5" y="23"/>
                    <a:pt x="8" y="27"/>
                    <a:pt x="10" y="25"/>
                  </a:cubicBezTo>
                  <a:cubicBezTo>
                    <a:pt x="11" y="25"/>
                    <a:pt x="12" y="22"/>
                    <a:pt x="13" y="21"/>
                  </a:cubicBezTo>
                  <a:cubicBezTo>
                    <a:pt x="14" y="19"/>
                    <a:pt x="16" y="20"/>
                    <a:pt x="17" y="19"/>
                  </a:cubicBezTo>
                  <a:cubicBezTo>
                    <a:pt x="18" y="19"/>
                    <a:pt x="21" y="18"/>
                    <a:pt x="22" y="17"/>
                  </a:cubicBezTo>
                  <a:cubicBezTo>
                    <a:pt x="22" y="15"/>
                    <a:pt x="22" y="14"/>
                    <a:pt x="23" y="13"/>
                  </a:cubicBezTo>
                  <a:cubicBezTo>
                    <a:pt x="24" y="12"/>
                    <a:pt x="25" y="10"/>
                    <a:pt x="25" y="10"/>
                  </a:cubicBezTo>
                  <a:cubicBezTo>
                    <a:pt x="24" y="7"/>
                    <a:pt x="23" y="7"/>
                    <a:pt x="22" y="5"/>
                  </a:cubicBezTo>
                  <a:cubicBezTo>
                    <a:pt x="20" y="4"/>
                    <a:pt x="19" y="3"/>
                    <a:pt x="18" y="1"/>
                  </a:cubicBezTo>
                  <a:cubicBezTo>
                    <a:pt x="17" y="0"/>
                    <a:pt x="15" y="2"/>
                    <a:pt x="14" y="2"/>
                  </a:cubicBezTo>
                  <a:cubicBezTo>
                    <a:pt x="12" y="3"/>
                    <a:pt x="12" y="3"/>
                    <a:pt x="11" y="4"/>
                  </a:cubicBezTo>
                  <a:cubicBezTo>
                    <a:pt x="10" y="5"/>
                    <a:pt x="8" y="4"/>
                    <a:pt x="7" y="6"/>
                  </a:cubicBezTo>
                  <a:cubicBezTo>
                    <a:pt x="6" y="7"/>
                    <a:pt x="5" y="9"/>
                    <a:pt x="4" y="10"/>
                  </a:cubicBezTo>
                  <a:cubicBezTo>
                    <a:pt x="3" y="12"/>
                    <a:pt x="2" y="12"/>
                    <a:pt x="0" y="1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87" name="Freeform 2664">
              <a:extLst>
                <a:ext uri="{FF2B5EF4-FFF2-40B4-BE49-F238E27FC236}">
                  <a16:creationId xmlns:a16="http://schemas.microsoft.com/office/drawing/2014/main" xmlns="" id="{689D0BCA-9372-4601-8F08-2E1BAFF08B3A}"/>
                </a:ext>
              </a:extLst>
            </p:cNvPr>
            <p:cNvSpPr>
              <a:spLocks/>
            </p:cNvSpPr>
            <p:nvPr/>
          </p:nvSpPr>
          <p:spPr bwMode="auto">
            <a:xfrm>
              <a:off x="4856765" y="4287177"/>
              <a:ext cx="69328" cy="67378"/>
            </a:xfrm>
            <a:custGeom>
              <a:avLst/>
              <a:gdLst>
                <a:gd name="T0" fmla="*/ 0 w 25"/>
                <a:gd name="T1" fmla="*/ 14 h 27"/>
                <a:gd name="T2" fmla="*/ 2 w 25"/>
                <a:gd name="T3" fmla="*/ 18 h 27"/>
                <a:gd name="T4" fmla="*/ 4 w 25"/>
                <a:gd name="T5" fmla="*/ 22 h 27"/>
                <a:gd name="T6" fmla="*/ 10 w 25"/>
                <a:gd name="T7" fmla="*/ 25 h 27"/>
                <a:gd name="T8" fmla="*/ 13 w 25"/>
                <a:gd name="T9" fmla="*/ 21 h 27"/>
                <a:gd name="T10" fmla="*/ 17 w 25"/>
                <a:gd name="T11" fmla="*/ 19 h 27"/>
                <a:gd name="T12" fmla="*/ 22 w 25"/>
                <a:gd name="T13" fmla="*/ 17 h 27"/>
                <a:gd name="T14" fmla="*/ 23 w 25"/>
                <a:gd name="T15" fmla="*/ 13 h 27"/>
                <a:gd name="T16" fmla="*/ 25 w 25"/>
                <a:gd name="T17" fmla="*/ 10 h 27"/>
                <a:gd name="T18" fmla="*/ 22 w 25"/>
                <a:gd name="T19" fmla="*/ 5 h 27"/>
                <a:gd name="T20" fmla="*/ 18 w 25"/>
                <a:gd name="T21" fmla="*/ 1 h 27"/>
                <a:gd name="T22" fmla="*/ 14 w 25"/>
                <a:gd name="T23" fmla="*/ 2 h 27"/>
                <a:gd name="T24" fmla="*/ 11 w 25"/>
                <a:gd name="T25" fmla="*/ 4 h 27"/>
                <a:gd name="T26" fmla="*/ 7 w 25"/>
                <a:gd name="T27" fmla="*/ 6 h 27"/>
                <a:gd name="T28" fmla="*/ 4 w 25"/>
                <a:gd name="T29" fmla="*/ 10 h 27"/>
                <a:gd name="T30" fmla="*/ 0 w 25"/>
                <a:gd name="T31"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27">
                  <a:moveTo>
                    <a:pt x="0" y="14"/>
                  </a:moveTo>
                  <a:cubicBezTo>
                    <a:pt x="1" y="15"/>
                    <a:pt x="1" y="17"/>
                    <a:pt x="2" y="18"/>
                  </a:cubicBezTo>
                  <a:cubicBezTo>
                    <a:pt x="3" y="19"/>
                    <a:pt x="3" y="21"/>
                    <a:pt x="4" y="22"/>
                  </a:cubicBezTo>
                  <a:cubicBezTo>
                    <a:pt x="5" y="23"/>
                    <a:pt x="8" y="27"/>
                    <a:pt x="10" y="25"/>
                  </a:cubicBezTo>
                  <a:cubicBezTo>
                    <a:pt x="11" y="25"/>
                    <a:pt x="12" y="22"/>
                    <a:pt x="13" y="21"/>
                  </a:cubicBezTo>
                  <a:cubicBezTo>
                    <a:pt x="14" y="19"/>
                    <a:pt x="16" y="20"/>
                    <a:pt x="17" y="19"/>
                  </a:cubicBezTo>
                  <a:cubicBezTo>
                    <a:pt x="18" y="19"/>
                    <a:pt x="21" y="18"/>
                    <a:pt x="22" y="17"/>
                  </a:cubicBezTo>
                  <a:cubicBezTo>
                    <a:pt x="22" y="15"/>
                    <a:pt x="22" y="14"/>
                    <a:pt x="23" y="13"/>
                  </a:cubicBezTo>
                  <a:cubicBezTo>
                    <a:pt x="24" y="12"/>
                    <a:pt x="25" y="10"/>
                    <a:pt x="25" y="10"/>
                  </a:cubicBezTo>
                  <a:cubicBezTo>
                    <a:pt x="24" y="7"/>
                    <a:pt x="23" y="7"/>
                    <a:pt x="22" y="5"/>
                  </a:cubicBezTo>
                  <a:cubicBezTo>
                    <a:pt x="20" y="4"/>
                    <a:pt x="19" y="3"/>
                    <a:pt x="18" y="1"/>
                  </a:cubicBezTo>
                  <a:cubicBezTo>
                    <a:pt x="17" y="0"/>
                    <a:pt x="15" y="2"/>
                    <a:pt x="14" y="2"/>
                  </a:cubicBezTo>
                  <a:cubicBezTo>
                    <a:pt x="12" y="3"/>
                    <a:pt x="12" y="3"/>
                    <a:pt x="11" y="4"/>
                  </a:cubicBezTo>
                  <a:cubicBezTo>
                    <a:pt x="10" y="5"/>
                    <a:pt x="8" y="4"/>
                    <a:pt x="7" y="6"/>
                  </a:cubicBezTo>
                  <a:cubicBezTo>
                    <a:pt x="6" y="7"/>
                    <a:pt x="5" y="9"/>
                    <a:pt x="4" y="10"/>
                  </a:cubicBezTo>
                  <a:cubicBezTo>
                    <a:pt x="3" y="12"/>
                    <a:pt x="2" y="12"/>
                    <a:pt x="0" y="1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88" name="Freeform 2665">
              <a:extLst>
                <a:ext uri="{FF2B5EF4-FFF2-40B4-BE49-F238E27FC236}">
                  <a16:creationId xmlns:a16="http://schemas.microsoft.com/office/drawing/2014/main" xmlns="" id="{A0891ADA-E7D3-426A-85C2-791C02F390ED}"/>
                </a:ext>
              </a:extLst>
            </p:cNvPr>
            <p:cNvSpPr>
              <a:spLocks/>
            </p:cNvSpPr>
            <p:nvPr/>
          </p:nvSpPr>
          <p:spPr bwMode="auto">
            <a:xfrm>
              <a:off x="4703927" y="2125464"/>
              <a:ext cx="167018" cy="85627"/>
            </a:xfrm>
            <a:custGeom>
              <a:avLst/>
              <a:gdLst>
                <a:gd name="T0" fmla="*/ 0 w 60"/>
                <a:gd name="T1" fmla="*/ 5 h 35"/>
                <a:gd name="T2" fmla="*/ 3 w 60"/>
                <a:gd name="T3" fmla="*/ 0 h 35"/>
                <a:gd name="T4" fmla="*/ 6 w 60"/>
                <a:gd name="T5" fmla="*/ 1 h 35"/>
                <a:gd name="T6" fmla="*/ 5 w 60"/>
                <a:gd name="T7" fmla="*/ 4 h 35"/>
                <a:gd name="T8" fmla="*/ 12 w 60"/>
                <a:gd name="T9" fmla="*/ 5 h 35"/>
                <a:gd name="T10" fmla="*/ 19 w 60"/>
                <a:gd name="T11" fmla="*/ 6 h 35"/>
                <a:gd name="T12" fmla="*/ 26 w 60"/>
                <a:gd name="T13" fmla="*/ 6 h 35"/>
                <a:gd name="T14" fmla="*/ 33 w 60"/>
                <a:gd name="T15" fmla="*/ 5 h 35"/>
                <a:gd name="T16" fmla="*/ 39 w 60"/>
                <a:gd name="T17" fmla="*/ 2 h 35"/>
                <a:gd name="T18" fmla="*/ 47 w 60"/>
                <a:gd name="T19" fmla="*/ 1 h 35"/>
                <a:gd name="T20" fmla="*/ 53 w 60"/>
                <a:gd name="T21" fmla="*/ 3 h 35"/>
                <a:gd name="T22" fmla="*/ 56 w 60"/>
                <a:gd name="T23" fmla="*/ 5 h 35"/>
                <a:gd name="T24" fmla="*/ 60 w 60"/>
                <a:gd name="T25" fmla="*/ 6 h 35"/>
                <a:gd name="T26" fmla="*/ 58 w 60"/>
                <a:gd name="T27" fmla="*/ 10 h 35"/>
                <a:gd name="T28" fmla="*/ 54 w 60"/>
                <a:gd name="T29" fmla="*/ 13 h 35"/>
                <a:gd name="T30" fmla="*/ 53 w 60"/>
                <a:gd name="T31" fmla="*/ 18 h 35"/>
                <a:gd name="T32" fmla="*/ 52 w 60"/>
                <a:gd name="T33" fmla="*/ 19 h 35"/>
                <a:gd name="T34" fmla="*/ 50 w 60"/>
                <a:gd name="T35" fmla="*/ 21 h 35"/>
                <a:gd name="T36" fmla="*/ 55 w 60"/>
                <a:gd name="T37" fmla="*/ 25 h 35"/>
                <a:gd name="T38" fmla="*/ 51 w 60"/>
                <a:gd name="T39" fmla="*/ 27 h 35"/>
                <a:gd name="T40" fmla="*/ 47 w 60"/>
                <a:gd name="T41" fmla="*/ 25 h 35"/>
                <a:gd name="T42" fmla="*/ 43 w 60"/>
                <a:gd name="T43" fmla="*/ 27 h 35"/>
                <a:gd name="T44" fmla="*/ 42 w 60"/>
                <a:gd name="T45" fmla="*/ 28 h 35"/>
                <a:gd name="T46" fmla="*/ 41 w 60"/>
                <a:gd name="T47" fmla="*/ 30 h 35"/>
                <a:gd name="T48" fmla="*/ 37 w 60"/>
                <a:gd name="T49" fmla="*/ 34 h 35"/>
                <a:gd name="T50" fmla="*/ 31 w 60"/>
                <a:gd name="T51" fmla="*/ 35 h 35"/>
                <a:gd name="T52" fmla="*/ 27 w 60"/>
                <a:gd name="T53" fmla="*/ 34 h 35"/>
                <a:gd name="T54" fmla="*/ 23 w 60"/>
                <a:gd name="T55" fmla="*/ 32 h 35"/>
                <a:gd name="T56" fmla="*/ 20 w 60"/>
                <a:gd name="T57" fmla="*/ 32 h 35"/>
                <a:gd name="T58" fmla="*/ 15 w 60"/>
                <a:gd name="T59" fmla="*/ 34 h 35"/>
                <a:gd name="T60" fmla="*/ 10 w 60"/>
                <a:gd name="T61" fmla="*/ 35 h 35"/>
                <a:gd name="T62" fmla="*/ 7 w 60"/>
                <a:gd name="T63" fmla="*/ 34 h 35"/>
                <a:gd name="T64" fmla="*/ 7 w 60"/>
                <a:gd name="T65" fmla="*/ 30 h 35"/>
                <a:gd name="T66" fmla="*/ 4 w 60"/>
                <a:gd name="T67" fmla="*/ 25 h 35"/>
                <a:gd name="T68" fmla="*/ 1 w 60"/>
                <a:gd name="T69" fmla="*/ 22 h 35"/>
                <a:gd name="T70" fmla="*/ 2 w 60"/>
                <a:gd name="T71" fmla="*/ 16 h 35"/>
                <a:gd name="T72" fmla="*/ 4 w 60"/>
                <a:gd name="T73" fmla="*/ 16 h 35"/>
                <a:gd name="T74" fmla="*/ 7 w 60"/>
                <a:gd name="T75" fmla="*/ 12 h 35"/>
                <a:gd name="T76" fmla="*/ 0 w 60"/>
                <a:gd name="T77"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 h="35">
                  <a:moveTo>
                    <a:pt x="0" y="5"/>
                  </a:moveTo>
                  <a:cubicBezTo>
                    <a:pt x="0" y="4"/>
                    <a:pt x="2" y="1"/>
                    <a:pt x="3" y="0"/>
                  </a:cubicBezTo>
                  <a:cubicBezTo>
                    <a:pt x="3" y="0"/>
                    <a:pt x="6" y="1"/>
                    <a:pt x="6" y="1"/>
                  </a:cubicBezTo>
                  <a:cubicBezTo>
                    <a:pt x="6" y="2"/>
                    <a:pt x="4" y="3"/>
                    <a:pt x="5" y="4"/>
                  </a:cubicBezTo>
                  <a:cubicBezTo>
                    <a:pt x="6" y="6"/>
                    <a:pt x="10" y="4"/>
                    <a:pt x="12" y="5"/>
                  </a:cubicBezTo>
                  <a:cubicBezTo>
                    <a:pt x="14" y="5"/>
                    <a:pt x="17" y="7"/>
                    <a:pt x="19" y="6"/>
                  </a:cubicBezTo>
                  <a:cubicBezTo>
                    <a:pt x="21" y="5"/>
                    <a:pt x="24" y="6"/>
                    <a:pt x="26" y="6"/>
                  </a:cubicBezTo>
                  <a:cubicBezTo>
                    <a:pt x="29" y="6"/>
                    <a:pt x="30" y="8"/>
                    <a:pt x="33" y="5"/>
                  </a:cubicBezTo>
                  <a:cubicBezTo>
                    <a:pt x="35" y="4"/>
                    <a:pt x="37" y="2"/>
                    <a:pt x="39" y="2"/>
                  </a:cubicBezTo>
                  <a:cubicBezTo>
                    <a:pt x="42" y="2"/>
                    <a:pt x="45" y="0"/>
                    <a:pt x="47" y="1"/>
                  </a:cubicBezTo>
                  <a:cubicBezTo>
                    <a:pt x="49" y="2"/>
                    <a:pt x="51" y="3"/>
                    <a:pt x="53" y="3"/>
                  </a:cubicBezTo>
                  <a:cubicBezTo>
                    <a:pt x="53" y="2"/>
                    <a:pt x="55" y="5"/>
                    <a:pt x="56" y="5"/>
                  </a:cubicBezTo>
                  <a:cubicBezTo>
                    <a:pt x="57" y="6"/>
                    <a:pt x="60" y="5"/>
                    <a:pt x="60" y="6"/>
                  </a:cubicBezTo>
                  <a:cubicBezTo>
                    <a:pt x="60" y="8"/>
                    <a:pt x="60" y="10"/>
                    <a:pt x="58" y="10"/>
                  </a:cubicBezTo>
                  <a:cubicBezTo>
                    <a:pt x="56" y="9"/>
                    <a:pt x="55" y="11"/>
                    <a:pt x="54" y="13"/>
                  </a:cubicBezTo>
                  <a:cubicBezTo>
                    <a:pt x="53" y="14"/>
                    <a:pt x="54" y="16"/>
                    <a:pt x="53" y="18"/>
                  </a:cubicBezTo>
                  <a:cubicBezTo>
                    <a:pt x="53" y="18"/>
                    <a:pt x="52" y="19"/>
                    <a:pt x="52" y="19"/>
                  </a:cubicBezTo>
                  <a:cubicBezTo>
                    <a:pt x="52" y="20"/>
                    <a:pt x="51" y="20"/>
                    <a:pt x="50" y="21"/>
                  </a:cubicBezTo>
                  <a:cubicBezTo>
                    <a:pt x="53" y="21"/>
                    <a:pt x="53" y="23"/>
                    <a:pt x="55" y="25"/>
                  </a:cubicBezTo>
                  <a:cubicBezTo>
                    <a:pt x="57" y="27"/>
                    <a:pt x="52" y="27"/>
                    <a:pt x="51" y="27"/>
                  </a:cubicBezTo>
                  <a:cubicBezTo>
                    <a:pt x="49" y="26"/>
                    <a:pt x="49" y="25"/>
                    <a:pt x="47" y="25"/>
                  </a:cubicBezTo>
                  <a:cubicBezTo>
                    <a:pt x="46" y="26"/>
                    <a:pt x="45" y="26"/>
                    <a:pt x="43" y="27"/>
                  </a:cubicBezTo>
                  <a:cubicBezTo>
                    <a:pt x="41" y="27"/>
                    <a:pt x="43" y="28"/>
                    <a:pt x="42" y="28"/>
                  </a:cubicBezTo>
                  <a:cubicBezTo>
                    <a:pt x="41" y="28"/>
                    <a:pt x="40" y="29"/>
                    <a:pt x="41" y="30"/>
                  </a:cubicBezTo>
                  <a:cubicBezTo>
                    <a:pt x="34" y="28"/>
                    <a:pt x="42" y="33"/>
                    <a:pt x="37" y="34"/>
                  </a:cubicBezTo>
                  <a:cubicBezTo>
                    <a:pt x="36" y="35"/>
                    <a:pt x="36" y="34"/>
                    <a:pt x="31" y="35"/>
                  </a:cubicBezTo>
                  <a:cubicBezTo>
                    <a:pt x="29" y="35"/>
                    <a:pt x="28" y="34"/>
                    <a:pt x="27" y="34"/>
                  </a:cubicBezTo>
                  <a:cubicBezTo>
                    <a:pt x="25" y="34"/>
                    <a:pt x="25" y="34"/>
                    <a:pt x="23" y="32"/>
                  </a:cubicBezTo>
                  <a:cubicBezTo>
                    <a:pt x="22" y="31"/>
                    <a:pt x="21" y="31"/>
                    <a:pt x="20" y="32"/>
                  </a:cubicBezTo>
                  <a:cubicBezTo>
                    <a:pt x="18" y="32"/>
                    <a:pt x="17" y="34"/>
                    <a:pt x="15" y="34"/>
                  </a:cubicBezTo>
                  <a:cubicBezTo>
                    <a:pt x="12" y="34"/>
                    <a:pt x="11" y="34"/>
                    <a:pt x="10" y="35"/>
                  </a:cubicBezTo>
                  <a:cubicBezTo>
                    <a:pt x="9" y="35"/>
                    <a:pt x="8" y="35"/>
                    <a:pt x="7" y="34"/>
                  </a:cubicBezTo>
                  <a:cubicBezTo>
                    <a:pt x="8" y="33"/>
                    <a:pt x="7" y="32"/>
                    <a:pt x="7" y="30"/>
                  </a:cubicBezTo>
                  <a:cubicBezTo>
                    <a:pt x="7" y="28"/>
                    <a:pt x="5" y="26"/>
                    <a:pt x="4" y="25"/>
                  </a:cubicBezTo>
                  <a:cubicBezTo>
                    <a:pt x="3" y="25"/>
                    <a:pt x="2" y="23"/>
                    <a:pt x="1" y="22"/>
                  </a:cubicBezTo>
                  <a:cubicBezTo>
                    <a:pt x="5" y="21"/>
                    <a:pt x="1" y="20"/>
                    <a:pt x="2" y="16"/>
                  </a:cubicBezTo>
                  <a:cubicBezTo>
                    <a:pt x="2" y="15"/>
                    <a:pt x="3" y="16"/>
                    <a:pt x="4" y="16"/>
                  </a:cubicBezTo>
                  <a:cubicBezTo>
                    <a:pt x="5" y="15"/>
                    <a:pt x="6" y="13"/>
                    <a:pt x="7" y="12"/>
                  </a:cubicBezTo>
                  <a:cubicBezTo>
                    <a:pt x="4" y="11"/>
                    <a:pt x="1" y="8"/>
                    <a:pt x="0" y="5"/>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89" name="Freeform 2666">
              <a:extLst>
                <a:ext uri="{FF2B5EF4-FFF2-40B4-BE49-F238E27FC236}">
                  <a16:creationId xmlns:a16="http://schemas.microsoft.com/office/drawing/2014/main" xmlns="" id="{DB1CE647-42B2-45AC-8FDE-D1B31D2FA447}"/>
                </a:ext>
              </a:extLst>
            </p:cNvPr>
            <p:cNvSpPr>
              <a:spLocks/>
            </p:cNvSpPr>
            <p:nvPr/>
          </p:nvSpPr>
          <p:spPr bwMode="auto">
            <a:xfrm>
              <a:off x="4703927" y="2125464"/>
              <a:ext cx="167018" cy="85627"/>
            </a:xfrm>
            <a:custGeom>
              <a:avLst/>
              <a:gdLst>
                <a:gd name="T0" fmla="*/ 0 w 60"/>
                <a:gd name="T1" fmla="*/ 5 h 35"/>
                <a:gd name="T2" fmla="*/ 3 w 60"/>
                <a:gd name="T3" fmla="*/ 0 h 35"/>
                <a:gd name="T4" fmla="*/ 6 w 60"/>
                <a:gd name="T5" fmla="*/ 1 h 35"/>
                <a:gd name="T6" fmla="*/ 5 w 60"/>
                <a:gd name="T7" fmla="*/ 4 h 35"/>
                <a:gd name="T8" fmla="*/ 12 w 60"/>
                <a:gd name="T9" fmla="*/ 5 h 35"/>
                <a:gd name="T10" fmla="*/ 19 w 60"/>
                <a:gd name="T11" fmla="*/ 6 h 35"/>
                <a:gd name="T12" fmla="*/ 26 w 60"/>
                <a:gd name="T13" fmla="*/ 6 h 35"/>
                <a:gd name="T14" fmla="*/ 33 w 60"/>
                <a:gd name="T15" fmla="*/ 5 h 35"/>
                <a:gd name="T16" fmla="*/ 39 w 60"/>
                <a:gd name="T17" fmla="*/ 2 h 35"/>
                <a:gd name="T18" fmla="*/ 47 w 60"/>
                <a:gd name="T19" fmla="*/ 1 h 35"/>
                <a:gd name="T20" fmla="*/ 53 w 60"/>
                <a:gd name="T21" fmla="*/ 3 h 35"/>
                <a:gd name="T22" fmla="*/ 56 w 60"/>
                <a:gd name="T23" fmla="*/ 5 h 35"/>
                <a:gd name="T24" fmla="*/ 60 w 60"/>
                <a:gd name="T25" fmla="*/ 6 h 35"/>
                <a:gd name="T26" fmla="*/ 58 w 60"/>
                <a:gd name="T27" fmla="*/ 10 h 35"/>
                <a:gd name="T28" fmla="*/ 54 w 60"/>
                <a:gd name="T29" fmla="*/ 13 h 35"/>
                <a:gd name="T30" fmla="*/ 53 w 60"/>
                <a:gd name="T31" fmla="*/ 18 h 35"/>
                <a:gd name="T32" fmla="*/ 52 w 60"/>
                <a:gd name="T33" fmla="*/ 19 h 35"/>
                <a:gd name="T34" fmla="*/ 50 w 60"/>
                <a:gd name="T35" fmla="*/ 21 h 35"/>
                <a:gd name="T36" fmla="*/ 55 w 60"/>
                <a:gd name="T37" fmla="*/ 25 h 35"/>
                <a:gd name="T38" fmla="*/ 51 w 60"/>
                <a:gd name="T39" fmla="*/ 27 h 35"/>
                <a:gd name="T40" fmla="*/ 47 w 60"/>
                <a:gd name="T41" fmla="*/ 25 h 35"/>
                <a:gd name="T42" fmla="*/ 43 w 60"/>
                <a:gd name="T43" fmla="*/ 27 h 35"/>
                <a:gd name="T44" fmla="*/ 42 w 60"/>
                <a:gd name="T45" fmla="*/ 28 h 35"/>
                <a:gd name="T46" fmla="*/ 41 w 60"/>
                <a:gd name="T47" fmla="*/ 30 h 35"/>
                <a:gd name="T48" fmla="*/ 37 w 60"/>
                <a:gd name="T49" fmla="*/ 34 h 35"/>
                <a:gd name="T50" fmla="*/ 31 w 60"/>
                <a:gd name="T51" fmla="*/ 35 h 35"/>
                <a:gd name="T52" fmla="*/ 27 w 60"/>
                <a:gd name="T53" fmla="*/ 34 h 35"/>
                <a:gd name="T54" fmla="*/ 23 w 60"/>
                <a:gd name="T55" fmla="*/ 32 h 35"/>
                <a:gd name="T56" fmla="*/ 20 w 60"/>
                <a:gd name="T57" fmla="*/ 32 h 35"/>
                <a:gd name="T58" fmla="*/ 15 w 60"/>
                <a:gd name="T59" fmla="*/ 34 h 35"/>
                <a:gd name="T60" fmla="*/ 10 w 60"/>
                <a:gd name="T61" fmla="*/ 35 h 35"/>
                <a:gd name="T62" fmla="*/ 7 w 60"/>
                <a:gd name="T63" fmla="*/ 34 h 35"/>
                <a:gd name="T64" fmla="*/ 7 w 60"/>
                <a:gd name="T65" fmla="*/ 30 h 35"/>
                <a:gd name="T66" fmla="*/ 4 w 60"/>
                <a:gd name="T67" fmla="*/ 25 h 35"/>
                <a:gd name="T68" fmla="*/ 1 w 60"/>
                <a:gd name="T69" fmla="*/ 22 h 35"/>
                <a:gd name="T70" fmla="*/ 2 w 60"/>
                <a:gd name="T71" fmla="*/ 16 h 35"/>
                <a:gd name="T72" fmla="*/ 4 w 60"/>
                <a:gd name="T73" fmla="*/ 16 h 35"/>
                <a:gd name="T74" fmla="*/ 7 w 60"/>
                <a:gd name="T75" fmla="*/ 12 h 35"/>
                <a:gd name="T76" fmla="*/ 0 w 60"/>
                <a:gd name="T77"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 h="35">
                  <a:moveTo>
                    <a:pt x="0" y="5"/>
                  </a:moveTo>
                  <a:cubicBezTo>
                    <a:pt x="0" y="4"/>
                    <a:pt x="2" y="1"/>
                    <a:pt x="3" y="0"/>
                  </a:cubicBezTo>
                  <a:cubicBezTo>
                    <a:pt x="3" y="0"/>
                    <a:pt x="6" y="1"/>
                    <a:pt x="6" y="1"/>
                  </a:cubicBezTo>
                  <a:cubicBezTo>
                    <a:pt x="6" y="2"/>
                    <a:pt x="4" y="3"/>
                    <a:pt x="5" y="4"/>
                  </a:cubicBezTo>
                  <a:cubicBezTo>
                    <a:pt x="6" y="6"/>
                    <a:pt x="10" y="4"/>
                    <a:pt x="12" y="5"/>
                  </a:cubicBezTo>
                  <a:cubicBezTo>
                    <a:pt x="14" y="5"/>
                    <a:pt x="17" y="7"/>
                    <a:pt x="19" y="6"/>
                  </a:cubicBezTo>
                  <a:cubicBezTo>
                    <a:pt x="21" y="5"/>
                    <a:pt x="24" y="6"/>
                    <a:pt x="26" y="6"/>
                  </a:cubicBezTo>
                  <a:cubicBezTo>
                    <a:pt x="29" y="6"/>
                    <a:pt x="30" y="8"/>
                    <a:pt x="33" y="5"/>
                  </a:cubicBezTo>
                  <a:cubicBezTo>
                    <a:pt x="35" y="4"/>
                    <a:pt x="37" y="2"/>
                    <a:pt x="39" y="2"/>
                  </a:cubicBezTo>
                  <a:cubicBezTo>
                    <a:pt x="42" y="2"/>
                    <a:pt x="45" y="0"/>
                    <a:pt x="47" y="1"/>
                  </a:cubicBezTo>
                  <a:cubicBezTo>
                    <a:pt x="49" y="2"/>
                    <a:pt x="51" y="3"/>
                    <a:pt x="53" y="3"/>
                  </a:cubicBezTo>
                  <a:cubicBezTo>
                    <a:pt x="53" y="2"/>
                    <a:pt x="55" y="5"/>
                    <a:pt x="56" y="5"/>
                  </a:cubicBezTo>
                  <a:cubicBezTo>
                    <a:pt x="57" y="6"/>
                    <a:pt x="60" y="5"/>
                    <a:pt x="60" y="6"/>
                  </a:cubicBezTo>
                  <a:cubicBezTo>
                    <a:pt x="60" y="8"/>
                    <a:pt x="60" y="10"/>
                    <a:pt x="58" y="10"/>
                  </a:cubicBezTo>
                  <a:cubicBezTo>
                    <a:pt x="56" y="9"/>
                    <a:pt x="55" y="11"/>
                    <a:pt x="54" y="13"/>
                  </a:cubicBezTo>
                  <a:cubicBezTo>
                    <a:pt x="53" y="14"/>
                    <a:pt x="54" y="16"/>
                    <a:pt x="53" y="18"/>
                  </a:cubicBezTo>
                  <a:cubicBezTo>
                    <a:pt x="53" y="18"/>
                    <a:pt x="52" y="19"/>
                    <a:pt x="52" y="19"/>
                  </a:cubicBezTo>
                  <a:cubicBezTo>
                    <a:pt x="52" y="20"/>
                    <a:pt x="51" y="20"/>
                    <a:pt x="50" y="21"/>
                  </a:cubicBezTo>
                  <a:cubicBezTo>
                    <a:pt x="53" y="21"/>
                    <a:pt x="53" y="23"/>
                    <a:pt x="55" y="25"/>
                  </a:cubicBezTo>
                  <a:cubicBezTo>
                    <a:pt x="57" y="27"/>
                    <a:pt x="52" y="27"/>
                    <a:pt x="51" y="27"/>
                  </a:cubicBezTo>
                  <a:cubicBezTo>
                    <a:pt x="49" y="26"/>
                    <a:pt x="49" y="25"/>
                    <a:pt x="47" y="25"/>
                  </a:cubicBezTo>
                  <a:cubicBezTo>
                    <a:pt x="46" y="26"/>
                    <a:pt x="45" y="26"/>
                    <a:pt x="43" y="27"/>
                  </a:cubicBezTo>
                  <a:cubicBezTo>
                    <a:pt x="41" y="27"/>
                    <a:pt x="43" y="28"/>
                    <a:pt x="42" y="28"/>
                  </a:cubicBezTo>
                  <a:cubicBezTo>
                    <a:pt x="41" y="28"/>
                    <a:pt x="40" y="29"/>
                    <a:pt x="41" y="30"/>
                  </a:cubicBezTo>
                  <a:cubicBezTo>
                    <a:pt x="34" y="28"/>
                    <a:pt x="42" y="33"/>
                    <a:pt x="37" y="34"/>
                  </a:cubicBezTo>
                  <a:cubicBezTo>
                    <a:pt x="36" y="35"/>
                    <a:pt x="36" y="34"/>
                    <a:pt x="31" y="35"/>
                  </a:cubicBezTo>
                  <a:cubicBezTo>
                    <a:pt x="29" y="35"/>
                    <a:pt x="28" y="34"/>
                    <a:pt x="27" y="34"/>
                  </a:cubicBezTo>
                  <a:cubicBezTo>
                    <a:pt x="25" y="34"/>
                    <a:pt x="25" y="34"/>
                    <a:pt x="23" y="32"/>
                  </a:cubicBezTo>
                  <a:cubicBezTo>
                    <a:pt x="22" y="31"/>
                    <a:pt x="21" y="31"/>
                    <a:pt x="20" y="32"/>
                  </a:cubicBezTo>
                  <a:cubicBezTo>
                    <a:pt x="18" y="32"/>
                    <a:pt x="17" y="34"/>
                    <a:pt x="15" y="34"/>
                  </a:cubicBezTo>
                  <a:cubicBezTo>
                    <a:pt x="12" y="34"/>
                    <a:pt x="11" y="34"/>
                    <a:pt x="10" y="35"/>
                  </a:cubicBezTo>
                  <a:cubicBezTo>
                    <a:pt x="9" y="35"/>
                    <a:pt x="8" y="35"/>
                    <a:pt x="7" y="34"/>
                  </a:cubicBezTo>
                  <a:cubicBezTo>
                    <a:pt x="8" y="33"/>
                    <a:pt x="7" y="32"/>
                    <a:pt x="7" y="30"/>
                  </a:cubicBezTo>
                  <a:cubicBezTo>
                    <a:pt x="7" y="28"/>
                    <a:pt x="5" y="26"/>
                    <a:pt x="4" y="25"/>
                  </a:cubicBezTo>
                  <a:cubicBezTo>
                    <a:pt x="3" y="25"/>
                    <a:pt x="2" y="23"/>
                    <a:pt x="1" y="22"/>
                  </a:cubicBezTo>
                  <a:cubicBezTo>
                    <a:pt x="5" y="21"/>
                    <a:pt x="1" y="20"/>
                    <a:pt x="2" y="16"/>
                  </a:cubicBezTo>
                  <a:cubicBezTo>
                    <a:pt x="2" y="15"/>
                    <a:pt x="3" y="16"/>
                    <a:pt x="4" y="16"/>
                  </a:cubicBezTo>
                  <a:cubicBezTo>
                    <a:pt x="5" y="15"/>
                    <a:pt x="6" y="13"/>
                    <a:pt x="7" y="12"/>
                  </a:cubicBezTo>
                  <a:cubicBezTo>
                    <a:pt x="4" y="11"/>
                    <a:pt x="1" y="8"/>
                    <a:pt x="0" y="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90" name="Freeform 2667">
              <a:extLst>
                <a:ext uri="{FF2B5EF4-FFF2-40B4-BE49-F238E27FC236}">
                  <a16:creationId xmlns:a16="http://schemas.microsoft.com/office/drawing/2014/main" xmlns="" id="{99F56452-F857-4B5C-93D3-9A34237B7967}"/>
                </a:ext>
              </a:extLst>
            </p:cNvPr>
            <p:cNvSpPr>
              <a:spLocks/>
            </p:cNvSpPr>
            <p:nvPr/>
          </p:nvSpPr>
          <p:spPr bwMode="auto">
            <a:xfrm>
              <a:off x="4933971" y="3506715"/>
              <a:ext cx="58299" cy="64571"/>
            </a:xfrm>
            <a:custGeom>
              <a:avLst/>
              <a:gdLst>
                <a:gd name="T0" fmla="*/ 0 w 21"/>
                <a:gd name="T1" fmla="*/ 6 h 26"/>
                <a:gd name="T2" fmla="*/ 4 w 21"/>
                <a:gd name="T3" fmla="*/ 6 h 26"/>
                <a:gd name="T4" fmla="*/ 10 w 21"/>
                <a:gd name="T5" fmla="*/ 1 h 26"/>
                <a:gd name="T6" fmla="*/ 18 w 21"/>
                <a:gd name="T7" fmla="*/ 2 h 26"/>
                <a:gd name="T8" fmla="*/ 16 w 21"/>
                <a:gd name="T9" fmla="*/ 5 h 26"/>
                <a:gd name="T10" fmla="*/ 20 w 21"/>
                <a:gd name="T11" fmla="*/ 9 h 26"/>
                <a:gd name="T12" fmla="*/ 19 w 21"/>
                <a:gd name="T13" fmla="*/ 13 h 26"/>
                <a:gd name="T14" fmla="*/ 17 w 21"/>
                <a:gd name="T15" fmla="*/ 15 h 26"/>
                <a:gd name="T16" fmla="*/ 15 w 21"/>
                <a:gd name="T17" fmla="*/ 16 h 26"/>
                <a:gd name="T18" fmla="*/ 16 w 21"/>
                <a:gd name="T19" fmla="*/ 18 h 26"/>
                <a:gd name="T20" fmla="*/ 14 w 21"/>
                <a:gd name="T21" fmla="*/ 21 h 26"/>
                <a:gd name="T22" fmla="*/ 10 w 21"/>
                <a:gd name="T23" fmla="*/ 25 h 26"/>
                <a:gd name="T24" fmla="*/ 7 w 21"/>
                <a:gd name="T25" fmla="*/ 26 h 26"/>
                <a:gd name="T26" fmla="*/ 4 w 21"/>
                <a:gd name="T27" fmla="*/ 19 h 26"/>
                <a:gd name="T28" fmla="*/ 2 w 21"/>
                <a:gd name="T29" fmla="*/ 13 h 26"/>
                <a:gd name="T30" fmla="*/ 2 w 21"/>
                <a:gd name="T31" fmla="*/ 9 h 26"/>
                <a:gd name="T32" fmla="*/ 0 w 21"/>
                <a:gd name="T33"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26">
                  <a:moveTo>
                    <a:pt x="0" y="6"/>
                  </a:moveTo>
                  <a:cubicBezTo>
                    <a:pt x="2" y="2"/>
                    <a:pt x="4" y="6"/>
                    <a:pt x="4" y="6"/>
                  </a:cubicBezTo>
                  <a:cubicBezTo>
                    <a:pt x="9" y="7"/>
                    <a:pt x="10" y="5"/>
                    <a:pt x="10" y="1"/>
                  </a:cubicBezTo>
                  <a:cubicBezTo>
                    <a:pt x="13" y="3"/>
                    <a:pt x="12" y="0"/>
                    <a:pt x="18" y="2"/>
                  </a:cubicBezTo>
                  <a:cubicBezTo>
                    <a:pt x="17" y="2"/>
                    <a:pt x="14" y="5"/>
                    <a:pt x="16" y="5"/>
                  </a:cubicBezTo>
                  <a:cubicBezTo>
                    <a:pt x="15" y="9"/>
                    <a:pt x="18" y="9"/>
                    <a:pt x="20" y="9"/>
                  </a:cubicBezTo>
                  <a:cubicBezTo>
                    <a:pt x="19" y="10"/>
                    <a:pt x="21" y="11"/>
                    <a:pt x="19" y="13"/>
                  </a:cubicBezTo>
                  <a:cubicBezTo>
                    <a:pt x="17" y="14"/>
                    <a:pt x="17" y="13"/>
                    <a:pt x="17" y="15"/>
                  </a:cubicBezTo>
                  <a:cubicBezTo>
                    <a:pt x="17" y="15"/>
                    <a:pt x="15" y="15"/>
                    <a:pt x="15" y="16"/>
                  </a:cubicBezTo>
                  <a:cubicBezTo>
                    <a:pt x="15" y="16"/>
                    <a:pt x="16" y="18"/>
                    <a:pt x="16" y="18"/>
                  </a:cubicBezTo>
                  <a:cubicBezTo>
                    <a:pt x="16" y="19"/>
                    <a:pt x="15" y="20"/>
                    <a:pt x="14" y="21"/>
                  </a:cubicBezTo>
                  <a:cubicBezTo>
                    <a:pt x="12" y="22"/>
                    <a:pt x="12" y="24"/>
                    <a:pt x="10" y="25"/>
                  </a:cubicBezTo>
                  <a:cubicBezTo>
                    <a:pt x="9" y="26"/>
                    <a:pt x="7" y="26"/>
                    <a:pt x="7" y="26"/>
                  </a:cubicBezTo>
                  <a:cubicBezTo>
                    <a:pt x="6" y="25"/>
                    <a:pt x="4" y="20"/>
                    <a:pt x="4" y="19"/>
                  </a:cubicBezTo>
                  <a:cubicBezTo>
                    <a:pt x="3" y="17"/>
                    <a:pt x="4" y="14"/>
                    <a:pt x="2" y="13"/>
                  </a:cubicBezTo>
                  <a:cubicBezTo>
                    <a:pt x="3" y="11"/>
                    <a:pt x="3" y="10"/>
                    <a:pt x="2" y="9"/>
                  </a:cubicBezTo>
                  <a:cubicBezTo>
                    <a:pt x="2" y="8"/>
                    <a:pt x="1" y="7"/>
                    <a:pt x="0" y="6"/>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91" name="Freeform 2668">
              <a:extLst>
                <a:ext uri="{FF2B5EF4-FFF2-40B4-BE49-F238E27FC236}">
                  <a16:creationId xmlns:a16="http://schemas.microsoft.com/office/drawing/2014/main" xmlns="" id="{75B721B1-9305-4DDD-B2EA-78524391F0D3}"/>
                </a:ext>
              </a:extLst>
            </p:cNvPr>
            <p:cNvSpPr>
              <a:spLocks/>
            </p:cNvSpPr>
            <p:nvPr/>
          </p:nvSpPr>
          <p:spPr bwMode="auto">
            <a:xfrm>
              <a:off x="4933971" y="3506715"/>
              <a:ext cx="58299" cy="64571"/>
            </a:xfrm>
            <a:custGeom>
              <a:avLst/>
              <a:gdLst>
                <a:gd name="T0" fmla="*/ 0 w 21"/>
                <a:gd name="T1" fmla="*/ 6 h 26"/>
                <a:gd name="T2" fmla="*/ 4 w 21"/>
                <a:gd name="T3" fmla="*/ 6 h 26"/>
                <a:gd name="T4" fmla="*/ 10 w 21"/>
                <a:gd name="T5" fmla="*/ 1 h 26"/>
                <a:gd name="T6" fmla="*/ 18 w 21"/>
                <a:gd name="T7" fmla="*/ 2 h 26"/>
                <a:gd name="T8" fmla="*/ 16 w 21"/>
                <a:gd name="T9" fmla="*/ 5 h 26"/>
                <a:gd name="T10" fmla="*/ 20 w 21"/>
                <a:gd name="T11" fmla="*/ 9 h 26"/>
                <a:gd name="T12" fmla="*/ 19 w 21"/>
                <a:gd name="T13" fmla="*/ 13 h 26"/>
                <a:gd name="T14" fmla="*/ 17 w 21"/>
                <a:gd name="T15" fmla="*/ 15 h 26"/>
                <a:gd name="T16" fmla="*/ 15 w 21"/>
                <a:gd name="T17" fmla="*/ 16 h 26"/>
                <a:gd name="T18" fmla="*/ 16 w 21"/>
                <a:gd name="T19" fmla="*/ 18 h 26"/>
                <a:gd name="T20" fmla="*/ 14 w 21"/>
                <a:gd name="T21" fmla="*/ 21 h 26"/>
                <a:gd name="T22" fmla="*/ 10 w 21"/>
                <a:gd name="T23" fmla="*/ 25 h 26"/>
                <a:gd name="T24" fmla="*/ 7 w 21"/>
                <a:gd name="T25" fmla="*/ 26 h 26"/>
                <a:gd name="T26" fmla="*/ 4 w 21"/>
                <a:gd name="T27" fmla="*/ 19 h 26"/>
                <a:gd name="T28" fmla="*/ 2 w 21"/>
                <a:gd name="T29" fmla="*/ 13 h 26"/>
                <a:gd name="T30" fmla="*/ 2 w 21"/>
                <a:gd name="T31" fmla="*/ 9 h 26"/>
                <a:gd name="T32" fmla="*/ 0 w 21"/>
                <a:gd name="T33"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26">
                  <a:moveTo>
                    <a:pt x="0" y="6"/>
                  </a:moveTo>
                  <a:cubicBezTo>
                    <a:pt x="2" y="2"/>
                    <a:pt x="4" y="6"/>
                    <a:pt x="4" y="6"/>
                  </a:cubicBezTo>
                  <a:cubicBezTo>
                    <a:pt x="9" y="7"/>
                    <a:pt x="10" y="5"/>
                    <a:pt x="10" y="1"/>
                  </a:cubicBezTo>
                  <a:cubicBezTo>
                    <a:pt x="13" y="3"/>
                    <a:pt x="12" y="0"/>
                    <a:pt x="18" y="2"/>
                  </a:cubicBezTo>
                  <a:cubicBezTo>
                    <a:pt x="17" y="2"/>
                    <a:pt x="14" y="5"/>
                    <a:pt x="16" y="5"/>
                  </a:cubicBezTo>
                  <a:cubicBezTo>
                    <a:pt x="15" y="9"/>
                    <a:pt x="18" y="9"/>
                    <a:pt x="20" y="9"/>
                  </a:cubicBezTo>
                  <a:cubicBezTo>
                    <a:pt x="19" y="10"/>
                    <a:pt x="21" y="11"/>
                    <a:pt x="19" y="13"/>
                  </a:cubicBezTo>
                  <a:cubicBezTo>
                    <a:pt x="17" y="14"/>
                    <a:pt x="17" y="13"/>
                    <a:pt x="17" y="15"/>
                  </a:cubicBezTo>
                  <a:cubicBezTo>
                    <a:pt x="17" y="15"/>
                    <a:pt x="15" y="15"/>
                    <a:pt x="15" y="16"/>
                  </a:cubicBezTo>
                  <a:cubicBezTo>
                    <a:pt x="15" y="16"/>
                    <a:pt x="16" y="18"/>
                    <a:pt x="16" y="18"/>
                  </a:cubicBezTo>
                  <a:cubicBezTo>
                    <a:pt x="16" y="19"/>
                    <a:pt x="15" y="20"/>
                    <a:pt x="14" y="21"/>
                  </a:cubicBezTo>
                  <a:cubicBezTo>
                    <a:pt x="12" y="22"/>
                    <a:pt x="12" y="24"/>
                    <a:pt x="10" y="25"/>
                  </a:cubicBezTo>
                  <a:cubicBezTo>
                    <a:pt x="9" y="26"/>
                    <a:pt x="7" y="26"/>
                    <a:pt x="7" y="26"/>
                  </a:cubicBezTo>
                  <a:cubicBezTo>
                    <a:pt x="6" y="25"/>
                    <a:pt x="4" y="20"/>
                    <a:pt x="4" y="19"/>
                  </a:cubicBezTo>
                  <a:cubicBezTo>
                    <a:pt x="3" y="17"/>
                    <a:pt x="4" y="14"/>
                    <a:pt x="2" y="13"/>
                  </a:cubicBezTo>
                  <a:cubicBezTo>
                    <a:pt x="3" y="11"/>
                    <a:pt x="3" y="10"/>
                    <a:pt x="2" y="9"/>
                  </a:cubicBezTo>
                  <a:cubicBezTo>
                    <a:pt x="2" y="8"/>
                    <a:pt x="1" y="7"/>
                    <a:pt x="0" y="6"/>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92" name="Freeform 2669">
              <a:extLst>
                <a:ext uri="{FF2B5EF4-FFF2-40B4-BE49-F238E27FC236}">
                  <a16:creationId xmlns:a16="http://schemas.microsoft.com/office/drawing/2014/main" xmlns="" id="{57BCF591-FDCA-42BA-8CA3-2EF198F2A633}"/>
                </a:ext>
              </a:extLst>
            </p:cNvPr>
            <p:cNvSpPr>
              <a:spLocks/>
            </p:cNvSpPr>
            <p:nvPr/>
          </p:nvSpPr>
          <p:spPr bwMode="auto">
            <a:xfrm>
              <a:off x="5304247" y="3060335"/>
              <a:ext cx="53572" cy="56148"/>
            </a:xfrm>
            <a:custGeom>
              <a:avLst/>
              <a:gdLst>
                <a:gd name="T0" fmla="*/ 1 w 19"/>
                <a:gd name="T1" fmla="*/ 20 h 23"/>
                <a:gd name="T2" fmla="*/ 2 w 19"/>
                <a:gd name="T3" fmla="*/ 11 h 23"/>
                <a:gd name="T4" fmla="*/ 6 w 19"/>
                <a:gd name="T5" fmla="*/ 5 h 23"/>
                <a:gd name="T6" fmla="*/ 10 w 19"/>
                <a:gd name="T7" fmla="*/ 4 h 23"/>
                <a:gd name="T8" fmla="*/ 12 w 19"/>
                <a:gd name="T9" fmla="*/ 2 h 23"/>
                <a:gd name="T10" fmla="*/ 14 w 19"/>
                <a:gd name="T11" fmla="*/ 0 h 23"/>
                <a:gd name="T12" fmla="*/ 17 w 19"/>
                <a:gd name="T13" fmla="*/ 9 h 23"/>
                <a:gd name="T14" fmla="*/ 12 w 19"/>
                <a:gd name="T15" fmla="*/ 12 h 23"/>
                <a:gd name="T16" fmla="*/ 9 w 19"/>
                <a:gd name="T17" fmla="*/ 14 h 23"/>
                <a:gd name="T18" fmla="*/ 15 w 19"/>
                <a:gd name="T19" fmla="*/ 14 h 23"/>
                <a:gd name="T20" fmla="*/ 14 w 19"/>
                <a:gd name="T21" fmla="*/ 20 h 23"/>
                <a:gd name="T22" fmla="*/ 9 w 19"/>
                <a:gd name="T23" fmla="*/ 20 h 23"/>
                <a:gd name="T24" fmla="*/ 1 w 19"/>
                <a:gd name="T25"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23">
                  <a:moveTo>
                    <a:pt x="1" y="20"/>
                  </a:moveTo>
                  <a:cubicBezTo>
                    <a:pt x="1" y="17"/>
                    <a:pt x="0" y="14"/>
                    <a:pt x="2" y="11"/>
                  </a:cubicBezTo>
                  <a:cubicBezTo>
                    <a:pt x="3" y="9"/>
                    <a:pt x="5" y="7"/>
                    <a:pt x="6" y="5"/>
                  </a:cubicBezTo>
                  <a:cubicBezTo>
                    <a:pt x="7" y="2"/>
                    <a:pt x="8" y="3"/>
                    <a:pt x="10" y="4"/>
                  </a:cubicBezTo>
                  <a:cubicBezTo>
                    <a:pt x="11" y="4"/>
                    <a:pt x="11" y="3"/>
                    <a:pt x="12" y="2"/>
                  </a:cubicBezTo>
                  <a:cubicBezTo>
                    <a:pt x="12" y="1"/>
                    <a:pt x="13" y="1"/>
                    <a:pt x="14" y="0"/>
                  </a:cubicBezTo>
                  <a:cubicBezTo>
                    <a:pt x="15" y="2"/>
                    <a:pt x="19" y="6"/>
                    <a:pt x="17" y="9"/>
                  </a:cubicBezTo>
                  <a:cubicBezTo>
                    <a:pt x="16" y="10"/>
                    <a:pt x="13" y="11"/>
                    <a:pt x="12" y="12"/>
                  </a:cubicBezTo>
                  <a:cubicBezTo>
                    <a:pt x="10" y="12"/>
                    <a:pt x="10" y="14"/>
                    <a:pt x="9" y="14"/>
                  </a:cubicBezTo>
                  <a:cubicBezTo>
                    <a:pt x="10" y="16"/>
                    <a:pt x="13" y="13"/>
                    <a:pt x="15" y="14"/>
                  </a:cubicBezTo>
                  <a:cubicBezTo>
                    <a:pt x="17" y="15"/>
                    <a:pt x="15" y="18"/>
                    <a:pt x="14" y="20"/>
                  </a:cubicBezTo>
                  <a:cubicBezTo>
                    <a:pt x="13" y="22"/>
                    <a:pt x="11" y="19"/>
                    <a:pt x="9" y="20"/>
                  </a:cubicBezTo>
                  <a:cubicBezTo>
                    <a:pt x="7" y="20"/>
                    <a:pt x="2" y="23"/>
                    <a:pt x="1" y="20"/>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93" name="Freeform 2670">
              <a:extLst>
                <a:ext uri="{FF2B5EF4-FFF2-40B4-BE49-F238E27FC236}">
                  <a16:creationId xmlns:a16="http://schemas.microsoft.com/office/drawing/2014/main" xmlns="" id="{AA19389B-7A1C-4801-B343-9E35172DB01D}"/>
                </a:ext>
              </a:extLst>
            </p:cNvPr>
            <p:cNvSpPr>
              <a:spLocks/>
            </p:cNvSpPr>
            <p:nvPr/>
          </p:nvSpPr>
          <p:spPr bwMode="auto">
            <a:xfrm>
              <a:off x="5304247" y="3060335"/>
              <a:ext cx="53572" cy="56148"/>
            </a:xfrm>
            <a:custGeom>
              <a:avLst/>
              <a:gdLst>
                <a:gd name="T0" fmla="*/ 1 w 19"/>
                <a:gd name="T1" fmla="*/ 20 h 23"/>
                <a:gd name="T2" fmla="*/ 2 w 19"/>
                <a:gd name="T3" fmla="*/ 11 h 23"/>
                <a:gd name="T4" fmla="*/ 6 w 19"/>
                <a:gd name="T5" fmla="*/ 5 h 23"/>
                <a:gd name="T6" fmla="*/ 10 w 19"/>
                <a:gd name="T7" fmla="*/ 4 h 23"/>
                <a:gd name="T8" fmla="*/ 12 w 19"/>
                <a:gd name="T9" fmla="*/ 2 h 23"/>
                <a:gd name="T10" fmla="*/ 14 w 19"/>
                <a:gd name="T11" fmla="*/ 0 h 23"/>
                <a:gd name="T12" fmla="*/ 17 w 19"/>
                <a:gd name="T13" fmla="*/ 9 h 23"/>
                <a:gd name="T14" fmla="*/ 12 w 19"/>
                <a:gd name="T15" fmla="*/ 12 h 23"/>
                <a:gd name="T16" fmla="*/ 9 w 19"/>
                <a:gd name="T17" fmla="*/ 14 h 23"/>
                <a:gd name="T18" fmla="*/ 15 w 19"/>
                <a:gd name="T19" fmla="*/ 14 h 23"/>
                <a:gd name="T20" fmla="*/ 14 w 19"/>
                <a:gd name="T21" fmla="*/ 20 h 23"/>
                <a:gd name="T22" fmla="*/ 9 w 19"/>
                <a:gd name="T23" fmla="*/ 20 h 23"/>
                <a:gd name="T24" fmla="*/ 1 w 19"/>
                <a:gd name="T25"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23">
                  <a:moveTo>
                    <a:pt x="1" y="20"/>
                  </a:moveTo>
                  <a:cubicBezTo>
                    <a:pt x="1" y="17"/>
                    <a:pt x="0" y="14"/>
                    <a:pt x="2" y="11"/>
                  </a:cubicBezTo>
                  <a:cubicBezTo>
                    <a:pt x="3" y="9"/>
                    <a:pt x="5" y="7"/>
                    <a:pt x="6" y="5"/>
                  </a:cubicBezTo>
                  <a:cubicBezTo>
                    <a:pt x="7" y="2"/>
                    <a:pt x="8" y="3"/>
                    <a:pt x="10" y="4"/>
                  </a:cubicBezTo>
                  <a:cubicBezTo>
                    <a:pt x="11" y="4"/>
                    <a:pt x="11" y="3"/>
                    <a:pt x="12" y="2"/>
                  </a:cubicBezTo>
                  <a:cubicBezTo>
                    <a:pt x="12" y="1"/>
                    <a:pt x="13" y="1"/>
                    <a:pt x="14" y="0"/>
                  </a:cubicBezTo>
                  <a:cubicBezTo>
                    <a:pt x="15" y="2"/>
                    <a:pt x="19" y="6"/>
                    <a:pt x="17" y="9"/>
                  </a:cubicBezTo>
                  <a:cubicBezTo>
                    <a:pt x="16" y="10"/>
                    <a:pt x="13" y="11"/>
                    <a:pt x="12" y="12"/>
                  </a:cubicBezTo>
                  <a:cubicBezTo>
                    <a:pt x="10" y="12"/>
                    <a:pt x="10" y="14"/>
                    <a:pt x="9" y="14"/>
                  </a:cubicBezTo>
                  <a:cubicBezTo>
                    <a:pt x="10" y="16"/>
                    <a:pt x="13" y="13"/>
                    <a:pt x="15" y="14"/>
                  </a:cubicBezTo>
                  <a:cubicBezTo>
                    <a:pt x="17" y="15"/>
                    <a:pt x="15" y="18"/>
                    <a:pt x="14" y="20"/>
                  </a:cubicBezTo>
                  <a:cubicBezTo>
                    <a:pt x="13" y="22"/>
                    <a:pt x="11" y="19"/>
                    <a:pt x="9" y="20"/>
                  </a:cubicBezTo>
                  <a:cubicBezTo>
                    <a:pt x="7" y="20"/>
                    <a:pt x="2" y="23"/>
                    <a:pt x="1" y="2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94" name="Freeform 2671">
              <a:extLst>
                <a:ext uri="{FF2B5EF4-FFF2-40B4-BE49-F238E27FC236}">
                  <a16:creationId xmlns:a16="http://schemas.microsoft.com/office/drawing/2014/main" xmlns="" id="{0444E602-48B3-4F07-877E-92AF1FBD9979}"/>
                </a:ext>
              </a:extLst>
            </p:cNvPr>
            <p:cNvSpPr>
              <a:spLocks/>
            </p:cNvSpPr>
            <p:nvPr/>
          </p:nvSpPr>
          <p:spPr bwMode="auto">
            <a:xfrm>
              <a:off x="5321579" y="2191438"/>
              <a:ext cx="149686" cy="105279"/>
            </a:xfrm>
            <a:custGeom>
              <a:avLst/>
              <a:gdLst>
                <a:gd name="T0" fmla="*/ 0 w 54"/>
                <a:gd name="T1" fmla="*/ 8 h 42"/>
                <a:gd name="T2" fmla="*/ 7 w 54"/>
                <a:gd name="T3" fmla="*/ 8 h 42"/>
                <a:gd name="T4" fmla="*/ 12 w 54"/>
                <a:gd name="T5" fmla="*/ 9 h 42"/>
                <a:gd name="T6" fmla="*/ 15 w 54"/>
                <a:gd name="T7" fmla="*/ 10 h 42"/>
                <a:gd name="T8" fmla="*/ 12 w 54"/>
                <a:gd name="T9" fmla="*/ 5 h 42"/>
                <a:gd name="T10" fmla="*/ 10 w 54"/>
                <a:gd name="T11" fmla="*/ 3 h 42"/>
                <a:gd name="T12" fmla="*/ 12 w 54"/>
                <a:gd name="T13" fmla="*/ 0 h 42"/>
                <a:gd name="T14" fmla="*/ 18 w 54"/>
                <a:gd name="T15" fmla="*/ 3 h 42"/>
                <a:gd name="T16" fmla="*/ 21 w 54"/>
                <a:gd name="T17" fmla="*/ 5 h 42"/>
                <a:gd name="T18" fmla="*/ 23 w 54"/>
                <a:gd name="T19" fmla="*/ 8 h 42"/>
                <a:gd name="T20" fmla="*/ 27 w 54"/>
                <a:gd name="T21" fmla="*/ 9 h 42"/>
                <a:gd name="T22" fmla="*/ 29 w 54"/>
                <a:gd name="T23" fmla="*/ 6 h 42"/>
                <a:gd name="T24" fmla="*/ 33 w 54"/>
                <a:gd name="T25" fmla="*/ 1 h 42"/>
                <a:gd name="T26" fmla="*/ 38 w 54"/>
                <a:gd name="T27" fmla="*/ 6 h 42"/>
                <a:gd name="T28" fmla="*/ 43 w 54"/>
                <a:gd name="T29" fmla="*/ 13 h 42"/>
                <a:gd name="T30" fmla="*/ 44 w 54"/>
                <a:gd name="T31" fmla="*/ 14 h 42"/>
                <a:gd name="T32" fmla="*/ 44 w 54"/>
                <a:gd name="T33" fmla="*/ 15 h 42"/>
                <a:gd name="T34" fmla="*/ 48 w 54"/>
                <a:gd name="T35" fmla="*/ 16 h 42"/>
                <a:gd name="T36" fmla="*/ 54 w 54"/>
                <a:gd name="T37" fmla="*/ 20 h 42"/>
                <a:gd name="T38" fmla="*/ 48 w 54"/>
                <a:gd name="T39" fmla="*/ 19 h 42"/>
                <a:gd name="T40" fmla="*/ 45 w 54"/>
                <a:gd name="T41" fmla="*/ 24 h 42"/>
                <a:gd name="T42" fmla="*/ 45 w 54"/>
                <a:gd name="T43" fmla="*/ 30 h 42"/>
                <a:gd name="T44" fmla="*/ 44 w 54"/>
                <a:gd name="T45" fmla="*/ 33 h 42"/>
                <a:gd name="T46" fmla="*/ 43 w 54"/>
                <a:gd name="T47" fmla="*/ 35 h 42"/>
                <a:gd name="T48" fmla="*/ 42 w 54"/>
                <a:gd name="T49" fmla="*/ 34 h 42"/>
                <a:gd name="T50" fmla="*/ 42 w 54"/>
                <a:gd name="T51" fmla="*/ 42 h 42"/>
                <a:gd name="T52" fmla="*/ 40 w 54"/>
                <a:gd name="T53" fmla="*/ 42 h 42"/>
                <a:gd name="T54" fmla="*/ 33 w 54"/>
                <a:gd name="T55" fmla="*/ 36 h 42"/>
                <a:gd name="T56" fmla="*/ 35 w 54"/>
                <a:gd name="T57" fmla="*/ 35 h 42"/>
                <a:gd name="T58" fmla="*/ 36 w 54"/>
                <a:gd name="T59" fmla="*/ 30 h 42"/>
                <a:gd name="T60" fmla="*/ 28 w 54"/>
                <a:gd name="T61" fmla="*/ 28 h 42"/>
                <a:gd name="T62" fmla="*/ 24 w 54"/>
                <a:gd name="T63" fmla="*/ 32 h 42"/>
                <a:gd name="T64" fmla="*/ 19 w 54"/>
                <a:gd name="T65" fmla="*/ 36 h 42"/>
                <a:gd name="T66" fmla="*/ 19 w 54"/>
                <a:gd name="T67" fmla="*/ 32 h 42"/>
                <a:gd name="T68" fmla="*/ 17 w 54"/>
                <a:gd name="T69" fmla="*/ 30 h 42"/>
                <a:gd name="T70" fmla="*/ 17 w 54"/>
                <a:gd name="T71" fmla="*/ 28 h 42"/>
                <a:gd name="T72" fmla="*/ 15 w 54"/>
                <a:gd name="T73" fmla="*/ 28 h 42"/>
                <a:gd name="T74" fmla="*/ 8 w 54"/>
                <a:gd name="T75" fmla="*/ 23 h 42"/>
                <a:gd name="T76" fmla="*/ 11 w 54"/>
                <a:gd name="T77" fmla="*/ 22 h 42"/>
                <a:gd name="T78" fmla="*/ 9 w 54"/>
                <a:gd name="T79" fmla="*/ 19 h 42"/>
                <a:gd name="T80" fmla="*/ 6 w 54"/>
                <a:gd name="T81" fmla="*/ 14 h 42"/>
                <a:gd name="T82" fmla="*/ 1 w 54"/>
                <a:gd name="T83" fmla="*/ 10 h 42"/>
                <a:gd name="T84" fmla="*/ 0 w 54"/>
                <a:gd name="T85" fmla="*/ 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 h="42">
                  <a:moveTo>
                    <a:pt x="0" y="8"/>
                  </a:moveTo>
                  <a:cubicBezTo>
                    <a:pt x="3" y="5"/>
                    <a:pt x="4" y="6"/>
                    <a:pt x="7" y="8"/>
                  </a:cubicBezTo>
                  <a:cubicBezTo>
                    <a:pt x="9" y="9"/>
                    <a:pt x="10" y="9"/>
                    <a:pt x="12" y="9"/>
                  </a:cubicBezTo>
                  <a:cubicBezTo>
                    <a:pt x="13" y="9"/>
                    <a:pt x="14" y="10"/>
                    <a:pt x="15" y="10"/>
                  </a:cubicBezTo>
                  <a:cubicBezTo>
                    <a:pt x="18" y="8"/>
                    <a:pt x="13" y="5"/>
                    <a:pt x="12" y="5"/>
                  </a:cubicBezTo>
                  <a:cubicBezTo>
                    <a:pt x="11" y="4"/>
                    <a:pt x="10" y="3"/>
                    <a:pt x="10" y="3"/>
                  </a:cubicBezTo>
                  <a:cubicBezTo>
                    <a:pt x="11" y="2"/>
                    <a:pt x="13" y="1"/>
                    <a:pt x="12" y="0"/>
                  </a:cubicBezTo>
                  <a:cubicBezTo>
                    <a:pt x="13" y="0"/>
                    <a:pt x="17" y="2"/>
                    <a:pt x="18" y="3"/>
                  </a:cubicBezTo>
                  <a:cubicBezTo>
                    <a:pt x="19" y="4"/>
                    <a:pt x="20" y="4"/>
                    <a:pt x="21" y="5"/>
                  </a:cubicBezTo>
                  <a:cubicBezTo>
                    <a:pt x="21" y="6"/>
                    <a:pt x="22" y="8"/>
                    <a:pt x="23" y="8"/>
                  </a:cubicBezTo>
                  <a:cubicBezTo>
                    <a:pt x="24" y="8"/>
                    <a:pt x="25" y="9"/>
                    <a:pt x="27" y="9"/>
                  </a:cubicBezTo>
                  <a:cubicBezTo>
                    <a:pt x="28" y="9"/>
                    <a:pt x="28" y="7"/>
                    <a:pt x="29" y="6"/>
                  </a:cubicBezTo>
                  <a:cubicBezTo>
                    <a:pt x="29" y="6"/>
                    <a:pt x="34" y="2"/>
                    <a:pt x="33" y="1"/>
                  </a:cubicBezTo>
                  <a:cubicBezTo>
                    <a:pt x="35" y="2"/>
                    <a:pt x="37" y="4"/>
                    <a:pt x="38" y="6"/>
                  </a:cubicBezTo>
                  <a:cubicBezTo>
                    <a:pt x="40" y="9"/>
                    <a:pt x="41" y="11"/>
                    <a:pt x="43" y="13"/>
                  </a:cubicBezTo>
                  <a:cubicBezTo>
                    <a:pt x="44" y="14"/>
                    <a:pt x="44" y="14"/>
                    <a:pt x="44" y="14"/>
                  </a:cubicBezTo>
                  <a:cubicBezTo>
                    <a:pt x="44" y="14"/>
                    <a:pt x="44" y="14"/>
                    <a:pt x="44" y="15"/>
                  </a:cubicBezTo>
                  <a:cubicBezTo>
                    <a:pt x="45" y="16"/>
                    <a:pt x="46" y="16"/>
                    <a:pt x="48" y="16"/>
                  </a:cubicBezTo>
                  <a:cubicBezTo>
                    <a:pt x="51" y="17"/>
                    <a:pt x="53" y="17"/>
                    <a:pt x="54" y="20"/>
                  </a:cubicBezTo>
                  <a:cubicBezTo>
                    <a:pt x="53" y="19"/>
                    <a:pt x="50" y="18"/>
                    <a:pt x="48" y="19"/>
                  </a:cubicBezTo>
                  <a:cubicBezTo>
                    <a:pt x="46" y="21"/>
                    <a:pt x="45" y="22"/>
                    <a:pt x="45" y="24"/>
                  </a:cubicBezTo>
                  <a:cubicBezTo>
                    <a:pt x="45" y="27"/>
                    <a:pt x="45" y="28"/>
                    <a:pt x="45" y="30"/>
                  </a:cubicBezTo>
                  <a:cubicBezTo>
                    <a:pt x="46" y="31"/>
                    <a:pt x="45" y="32"/>
                    <a:pt x="44" y="33"/>
                  </a:cubicBezTo>
                  <a:cubicBezTo>
                    <a:pt x="44" y="34"/>
                    <a:pt x="45" y="35"/>
                    <a:pt x="43" y="35"/>
                  </a:cubicBezTo>
                  <a:cubicBezTo>
                    <a:pt x="45" y="33"/>
                    <a:pt x="42" y="32"/>
                    <a:pt x="42" y="34"/>
                  </a:cubicBezTo>
                  <a:cubicBezTo>
                    <a:pt x="42" y="37"/>
                    <a:pt x="41" y="39"/>
                    <a:pt x="42" y="42"/>
                  </a:cubicBezTo>
                  <a:cubicBezTo>
                    <a:pt x="42" y="42"/>
                    <a:pt x="40" y="42"/>
                    <a:pt x="40" y="42"/>
                  </a:cubicBezTo>
                  <a:cubicBezTo>
                    <a:pt x="37" y="40"/>
                    <a:pt x="33" y="38"/>
                    <a:pt x="33" y="36"/>
                  </a:cubicBezTo>
                  <a:cubicBezTo>
                    <a:pt x="33" y="35"/>
                    <a:pt x="35" y="35"/>
                    <a:pt x="35" y="35"/>
                  </a:cubicBezTo>
                  <a:cubicBezTo>
                    <a:pt x="36" y="34"/>
                    <a:pt x="33" y="32"/>
                    <a:pt x="36" y="30"/>
                  </a:cubicBezTo>
                  <a:cubicBezTo>
                    <a:pt x="33" y="27"/>
                    <a:pt x="31" y="25"/>
                    <a:pt x="28" y="28"/>
                  </a:cubicBezTo>
                  <a:cubicBezTo>
                    <a:pt x="25" y="31"/>
                    <a:pt x="24" y="31"/>
                    <a:pt x="24" y="32"/>
                  </a:cubicBezTo>
                  <a:cubicBezTo>
                    <a:pt x="21" y="35"/>
                    <a:pt x="20" y="35"/>
                    <a:pt x="19" y="36"/>
                  </a:cubicBezTo>
                  <a:cubicBezTo>
                    <a:pt x="18" y="35"/>
                    <a:pt x="17" y="32"/>
                    <a:pt x="19" y="32"/>
                  </a:cubicBezTo>
                  <a:cubicBezTo>
                    <a:pt x="18" y="32"/>
                    <a:pt x="16" y="31"/>
                    <a:pt x="17" y="30"/>
                  </a:cubicBezTo>
                  <a:cubicBezTo>
                    <a:pt x="17" y="29"/>
                    <a:pt x="18" y="29"/>
                    <a:pt x="17" y="28"/>
                  </a:cubicBezTo>
                  <a:cubicBezTo>
                    <a:pt x="16" y="28"/>
                    <a:pt x="16" y="28"/>
                    <a:pt x="15" y="28"/>
                  </a:cubicBezTo>
                  <a:cubicBezTo>
                    <a:pt x="13" y="28"/>
                    <a:pt x="10" y="25"/>
                    <a:pt x="8" y="23"/>
                  </a:cubicBezTo>
                  <a:cubicBezTo>
                    <a:pt x="9" y="23"/>
                    <a:pt x="10" y="23"/>
                    <a:pt x="11" y="22"/>
                  </a:cubicBezTo>
                  <a:cubicBezTo>
                    <a:pt x="12" y="20"/>
                    <a:pt x="10" y="20"/>
                    <a:pt x="9" y="19"/>
                  </a:cubicBezTo>
                  <a:cubicBezTo>
                    <a:pt x="7" y="18"/>
                    <a:pt x="2" y="15"/>
                    <a:pt x="6" y="14"/>
                  </a:cubicBezTo>
                  <a:cubicBezTo>
                    <a:pt x="5" y="11"/>
                    <a:pt x="2" y="11"/>
                    <a:pt x="1" y="10"/>
                  </a:cubicBezTo>
                  <a:cubicBezTo>
                    <a:pt x="3" y="10"/>
                    <a:pt x="0" y="8"/>
                    <a:pt x="0" y="8"/>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95" name="Freeform 2672">
              <a:extLst>
                <a:ext uri="{FF2B5EF4-FFF2-40B4-BE49-F238E27FC236}">
                  <a16:creationId xmlns:a16="http://schemas.microsoft.com/office/drawing/2014/main" xmlns="" id="{C42B37B1-61EA-41AA-A775-214E4723A85E}"/>
                </a:ext>
              </a:extLst>
            </p:cNvPr>
            <p:cNvSpPr>
              <a:spLocks/>
            </p:cNvSpPr>
            <p:nvPr/>
          </p:nvSpPr>
          <p:spPr bwMode="auto">
            <a:xfrm>
              <a:off x="5321579" y="2191438"/>
              <a:ext cx="149686" cy="105279"/>
            </a:xfrm>
            <a:custGeom>
              <a:avLst/>
              <a:gdLst>
                <a:gd name="T0" fmla="*/ 0 w 54"/>
                <a:gd name="T1" fmla="*/ 8 h 42"/>
                <a:gd name="T2" fmla="*/ 7 w 54"/>
                <a:gd name="T3" fmla="*/ 8 h 42"/>
                <a:gd name="T4" fmla="*/ 12 w 54"/>
                <a:gd name="T5" fmla="*/ 9 h 42"/>
                <a:gd name="T6" fmla="*/ 15 w 54"/>
                <a:gd name="T7" fmla="*/ 10 h 42"/>
                <a:gd name="T8" fmla="*/ 12 w 54"/>
                <a:gd name="T9" fmla="*/ 5 h 42"/>
                <a:gd name="T10" fmla="*/ 10 w 54"/>
                <a:gd name="T11" fmla="*/ 3 h 42"/>
                <a:gd name="T12" fmla="*/ 12 w 54"/>
                <a:gd name="T13" fmla="*/ 0 h 42"/>
                <a:gd name="T14" fmla="*/ 18 w 54"/>
                <a:gd name="T15" fmla="*/ 3 h 42"/>
                <a:gd name="T16" fmla="*/ 21 w 54"/>
                <a:gd name="T17" fmla="*/ 5 h 42"/>
                <a:gd name="T18" fmla="*/ 23 w 54"/>
                <a:gd name="T19" fmla="*/ 8 h 42"/>
                <a:gd name="T20" fmla="*/ 27 w 54"/>
                <a:gd name="T21" fmla="*/ 9 h 42"/>
                <a:gd name="T22" fmla="*/ 29 w 54"/>
                <a:gd name="T23" fmla="*/ 6 h 42"/>
                <a:gd name="T24" fmla="*/ 33 w 54"/>
                <a:gd name="T25" fmla="*/ 1 h 42"/>
                <a:gd name="T26" fmla="*/ 38 w 54"/>
                <a:gd name="T27" fmla="*/ 6 h 42"/>
                <a:gd name="T28" fmla="*/ 43 w 54"/>
                <a:gd name="T29" fmla="*/ 13 h 42"/>
                <a:gd name="T30" fmla="*/ 44 w 54"/>
                <a:gd name="T31" fmla="*/ 14 h 42"/>
                <a:gd name="T32" fmla="*/ 44 w 54"/>
                <a:gd name="T33" fmla="*/ 15 h 42"/>
                <a:gd name="T34" fmla="*/ 48 w 54"/>
                <a:gd name="T35" fmla="*/ 16 h 42"/>
                <a:gd name="T36" fmla="*/ 54 w 54"/>
                <a:gd name="T37" fmla="*/ 20 h 42"/>
                <a:gd name="T38" fmla="*/ 48 w 54"/>
                <a:gd name="T39" fmla="*/ 19 h 42"/>
                <a:gd name="T40" fmla="*/ 45 w 54"/>
                <a:gd name="T41" fmla="*/ 24 h 42"/>
                <a:gd name="T42" fmla="*/ 45 w 54"/>
                <a:gd name="T43" fmla="*/ 30 h 42"/>
                <a:gd name="T44" fmla="*/ 44 w 54"/>
                <a:gd name="T45" fmla="*/ 33 h 42"/>
                <a:gd name="T46" fmla="*/ 43 w 54"/>
                <a:gd name="T47" fmla="*/ 35 h 42"/>
                <a:gd name="T48" fmla="*/ 42 w 54"/>
                <a:gd name="T49" fmla="*/ 34 h 42"/>
                <a:gd name="T50" fmla="*/ 42 w 54"/>
                <a:gd name="T51" fmla="*/ 42 h 42"/>
                <a:gd name="T52" fmla="*/ 40 w 54"/>
                <a:gd name="T53" fmla="*/ 42 h 42"/>
                <a:gd name="T54" fmla="*/ 33 w 54"/>
                <a:gd name="T55" fmla="*/ 36 h 42"/>
                <a:gd name="T56" fmla="*/ 35 w 54"/>
                <a:gd name="T57" fmla="*/ 35 h 42"/>
                <a:gd name="T58" fmla="*/ 36 w 54"/>
                <a:gd name="T59" fmla="*/ 30 h 42"/>
                <a:gd name="T60" fmla="*/ 28 w 54"/>
                <a:gd name="T61" fmla="*/ 28 h 42"/>
                <a:gd name="T62" fmla="*/ 24 w 54"/>
                <a:gd name="T63" fmla="*/ 32 h 42"/>
                <a:gd name="T64" fmla="*/ 19 w 54"/>
                <a:gd name="T65" fmla="*/ 36 h 42"/>
                <a:gd name="T66" fmla="*/ 19 w 54"/>
                <a:gd name="T67" fmla="*/ 32 h 42"/>
                <a:gd name="T68" fmla="*/ 17 w 54"/>
                <a:gd name="T69" fmla="*/ 30 h 42"/>
                <a:gd name="T70" fmla="*/ 17 w 54"/>
                <a:gd name="T71" fmla="*/ 28 h 42"/>
                <a:gd name="T72" fmla="*/ 15 w 54"/>
                <a:gd name="T73" fmla="*/ 28 h 42"/>
                <a:gd name="T74" fmla="*/ 8 w 54"/>
                <a:gd name="T75" fmla="*/ 23 h 42"/>
                <a:gd name="T76" fmla="*/ 11 w 54"/>
                <a:gd name="T77" fmla="*/ 22 h 42"/>
                <a:gd name="T78" fmla="*/ 9 w 54"/>
                <a:gd name="T79" fmla="*/ 19 h 42"/>
                <a:gd name="T80" fmla="*/ 6 w 54"/>
                <a:gd name="T81" fmla="*/ 14 h 42"/>
                <a:gd name="T82" fmla="*/ 1 w 54"/>
                <a:gd name="T83" fmla="*/ 10 h 42"/>
                <a:gd name="T84" fmla="*/ 0 w 54"/>
                <a:gd name="T85" fmla="*/ 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 h="42">
                  <a:moveTo>
                    <a:pt x="0" y="8"/>
                  </a:moveTo>
                  <a:cubicBezTo>
                    <a:pt x="3" y="5"/>
                    <a:pt x="4" y="6"/>
                    <a:pt x="7" y="8"/>
                  </a:cubicBezTo>
                  <a:cubicBezTo>
                    <a:pt x="9" y="9"/>
                    <a:pt x="10" y="9"/>
                    <a:pt x="12" y="9"/>
                  </a:cubicBezTo>
                  <a:cubicBezTo>
                    <a:pt x="13" y="9"/>
                    <a:pt x="14" y="10"/>
                    <a:pt x="15" y="10"/>
                  </a:cubicBezTo>
                  <a:cubicBezTo>
                    <a:pt x="18" y="8"/>
                    <a:pt x="13" y="5"/>
                    <a:pt x="12" y="5"/>
                  </a:cubicBezTo>
                  <a:cubicBezTo>
                    <a:pt x="11" y="4"/>
                    <a:pt x="10" y="3"/>
                    <a:pt x="10" y="3"/>
                  </a:cubicBezTo>
                  <a:cubicBezTo>
                    <a:pt x="11" y="2"/>
                    <a:pt x="13" y="1"/>
                    <a:pt x="12" y="0"/>
                  </a:cubicBezTo>
                  <a:cubicBezTo>
                    <a:pt x="13" y="0"/>
                    <a:pt x="17" y="2"/>
                    <a:pt x="18" y="3"/>
                  </a:cubicBezTo>
                  <a:cubicBezTo>
                    <a:pt x="19" y="4"/>
                    <a:pt x="20" y="4"/>
                    <a:pt x="21" y="5"/>
                  </a:cubicBezTo>
                  <a:cubicBezTo>
                    <a:pt x="21" y="6"/>
                    <a:pt x="22" y="8"/>
                    <a:pt x="23" y="8"/>
                  </a:cubicBezTo>
                  <a:cubicBezTo>
                    <a:pt x="24" y="8"/>
                    <a:pt x="25" y="9"/>
                    <a:pt x="27" y="9"/>
                  </a:cubicBezTo>
                  <a:cubicBezTo>
                    <a:pt x="28" y="9"/>
                    <a:pt x="28" y="7"/>
                    <a:pt x="29" y="6"/>
                  </a:cubicBezTo>
                  <a:cubicBezTo>
                    <a:pt x="29" y="6"/>
                    <a:pt x="34" y="2"/>
                    <a:pt x="33" y="1"/>
                  </a:cubicBezTo>
                  <a:cubicBezTo>
                    <a:pt x="35" y="2"/>
                    <a:pt x="37" y="4"/>
                    <a:pt x="38" y="6"/>
                  </a:cubicBezTo>
                  <a:cubicBezTo>
                    <a:pt x="40" y="9"/>
                    <a:pt x="41" y="11"/>
                    <a:pt x="43" y="13"/>
                  </a:cubicBezTo>
                  <a:cubicBezTo>
                    <a:pt x="44" y="14"/>
                    <a:pt x="44" y="14"/>
                    <a:pt x="44" y="14"/>
                  </a:cubicBezTo>
                  <a:cubicBezTo>
                    <a:pt x="44" y="14"/>
                    <a:pt x="44" y="14"/>
                    <a:pt x="44" y="15"/>
                  </a:cubicBezTo>
                  <a:cubicBezTo>
                    <a:pt x="45" y="16"/>
                    <a:pt x="46" y="16"/>
                    <a:pt x="48" y="16"/>
                  </a:cubicBezTo>
                  <a:cubicBezTo>
                    <a:pt x="51" y="17"/>
                    <a:pt x="53" y="17"/>
                    <a:pt x="54" y="20"/>
                  </a:cubicBezTo>
                  <a:cubicBezTo>
                    <a:pt x="53" y="19"/>
                    <a:pt x="50" y="18"/>
                    <a:pt x="48" y="19"/>
                  </a:cubicBezTo>
                  <a:cubicBezTo>
                    <a:pt x="46" y="21"/>
                    <a:pt x="45" y="22"/>
                    <a:pt x="45" y="24"/>
                  </a:cubicBezTo>
                  <a:cubicBezTo>
                    <a:pt x="45" y="27"/>
                    <a:pt x="45" y="28"/>
                    <a:pt x="45" y="30"/>
                  </a:cubicBezTo>
                  <a:cubicBezTo>
                    <a:pt x="46" y="31"/>
                    <a:pt x="45" y="32"/>
                    <a:pt x="44" y="33"/>
                  </a:cubicBezTo>
                  <a:cubicBezTo>
                    <a:pt x="44" y="34"/>
                    <a:pt x="45" y="35"/>
                    <a:pt x="43" y="35"/>
                  </a:cubicBezTo>
                  <a:cubicBezTo>
                    <a:pt x="45" y="33"/>
                    <a:pt x="42" y="32"/>
                    <a:pt x="42" y="34"/>
                  </a:cubicBezTo>
                  <a:cubicBezTo>
                    <a:pt x="42" y="37"/>
                    <a:pt x="41" y="39"/>
                    <a:pt x="42" y="42"/>
                  </a:cubicBezTo>
                  <a:cubicBezTo>
                    <a:pt x="42" y="42"/>
                    <a:pt x="40" y="42"/>
                    <a:pt x="40" y="42"/>
                  </a:cubicBezTo>
                  <a:cubicBezTo>
                    <a:pt x="37" y="40"/>
                    <a:pt x="33" y="38"/>
                    <a:pt x="33" y="36"/>
                  </a:cubicBezTo>
                  <a:cubicBezTo>
                    <a:pt x="33" y="35"/>
                    <a:pt x="35" y="35"/>
                    <a:pt x="35" y="35"/>
                  </a:cubicBezTo>
                  <a:cubicBezTo>
                    <a:pt x="36" y="34"/>
                    <a:pt x="33" y="32"/>
                    <a:pt x="36" y="30"/>
                  </a:cubicBezTo>
                  <a:cubicBezTo>
                    <a:pt x="33" y="27"/>
                    <a:pt x="31" y="25"/>
                    <a:pt x="28" y="28"/>
                  </a:cubicBezTo>
                  <a:cubicBezTo>
                    <a:pt x="25" y="31"/>
                    <a:pt x="24" y="31"/>
                    <a:pt x="24" y="32"/>
                  </a:cubicBezTo>
                  <a:cubicBezTo>
                    <a:pt x="21" y="35"/>
                    <a:pt x="20" y="35"/>
                    <a:pt x="19" y="36"/>
                  </a:cubicBezTo>
                  <a:cubicBezTo>
                    <a:pt x="18" y="35"/>
                    <a:pt x="17" y="32"/>
                    <a:pt x="19" y="32"/>
                  </a:cubicBezTo>
                  <a:cubicBezTo>
                    <a:pt x="18" y="32"/>
                    <a:pt x="16" y="31"/>
                    <a:pt x="17" y="30"/>
                  </a:cubicBezTo>
                  <a:cubicBezTo>
                    <a:pt x="17" y="29"/>
                    <a:pt x="18" y="29"/>
                    <a:pt x="17" y="28"/>
                  </a:cubicBezTo>
                  <a:cubicBezTo>
                    <a:pt x="16" y="28"/>
                    <a:pt x="16" y="28"/>
                    <a:pt x="15" y="28"/>
                  </a:cubicBezTo>
                  <a:cubicBezTo>
                    <a:pt x="13" y="28"/>
                    <a:pt x="10" y="25"/>
                    <a:pt x="8" y="23"/>
                  </a:cubicBezTo>
                  <a:cubicBezTo>
                    <a:pt x="9" y="23"/>
                    <a:pt x="10" y="23"/>
                    <a:pt x="11" y="22"/>
                  </a:cubicBezTo>
                  <a:cubicBezTo>
                    <a:pt x="12" y="20"/>
                    <a:pt x="10" y="20"/>
                    <a:pt x="9" y="19"/>
                  </a:cubicBezTo>
                  <a:cubicBezTo>
                    <a:pt x="7" y="18"/>
                    <a:pt x="2" y="15"/>
                    <a:pt x="6" y="14"/>
                  </a:cubicBezTo>
                  <a:cubicBezTo>
                    <a:pt x="5" y="11"/>
                    <a:pt x="2" y="11"/>
                    <a:pt x="1" y="10"/>
                  </a:cubicBezTo>
                  <a:cubicBezTo>
                    <a:pt x="3" y="10"/>
                    <a:pt x="0" y="8"/>
                    <a:pt x="0" y="8"/>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96" name="Freeform 2673">
              <a:extLst>
                <a:ext uri="{FF2B5EF4-FFF2-40B4-BE49-F238E27FC236}">
                  <a16:creationId xmlns:a16="http://schemas.microsoft.com/office/drawing/2014/main" xmlns="" id="{78DFBFF0-9E5F-43C8-8A9D-ED3A9D75E763}"/>
                </a:ext>
              </a:extLst>
            </p:cNvPr>
            <p:cNvSpPr>
              <a:spLocks/>
            </p:cNvSpPr>
            <p:nvPr/>
          </p:nvSpPr>
          <p:spPr bwMode="auto">
            <a:xfrm>
              <a:off x="5321579" y="2254606"/>
              <a:ext cx="40966" cy="29479"/>
            </a:xfrm>
            <a:custGeom>
              <a:avLst/>
              <a:gdLst>
                <a:gd name="T0" fmla="*/ 0 w 15"/>
                <a:gd name="T1" fmla="*/ 2 h 12"/>
                <a:gd name="T2" fmla="*/ 4 w 15"/>
                <a:gd name="T3" fmla="*/ 3 h 12"/>
                <a:gd name="T4" fmla="*/ 7 w 15"/>
                <a:gd name="T5" fmla="*/ 4 h 12"/>
                <a:gd name="T6" fmla="*/ 11 w 15"/>
                <a:gd name="T7" fmla="*/ 4 h 12"/>
                <a:gd name="T8" fmla="*/ 12 w 15"/>
                <a:gd name="T9" fmla="*/ 7 h 12"/>
                <a:gd name="T10" fmla="*/ 15 w 15"/>
                <a:gd name="T11" fmla="*/ 12 h 12"/>
                <a:gd name="T12" fmla="*/ 6 w 15"/>
                <a:gd name="T13" fmla="*/ 8 h 12"/>
                <a:gd name="T14" fmla="*/ 0 w 15"/>
                <a:gd name="T15" fmla="*/ 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2">
                  <a:moveTo>
                    <a:pt x="0" y="2"/>
                  </a:moveTo>
                  <a:cubicBezTo>
                    <a:pt x="2" y="1"/>
                    <a:pt x="4" y="0"/>
                    <a:pt x="4" y="3"/>
                  </a:cubicBezTo>
                  <a:cubicBezTo>
                    <a:pt x="5" y="2"/>
                    <a:pt x="6" y="4"/>
                    <a:pt x="7" y="4"/>
                  </a:cubicBezTo>
                  <a:cubicBezTo>
                    <a:pt x="8" y="3"/>
                    <a:pt x="10" y="3"/>
                    <a:pt x="11" y="4"/>
                  </a:cubicBezTo>
                  <a:cubicBezTo>
                    <a:pt x="12" y="5"/>
                    <a:pt x="10" y="6"/>
                    <a:pt x="12" y="7"/>
                  </a:cubicBezTo>
                  <a:cubicBezTo>
                    <a:pt x="13" y="7"/>
                    <a:pt x="14" y="11"/>
                    <a:pt x="15" y="12"/>
                  </a:cubicBezTo>
                  <a:cubicBezTo>
                    <a:pt x="9" y="11"/>
                    <a:pt x="9" y="11"/>
                    <a:pt x="6" y="8"/>
                  </a:cubicBezTo>
                  <a:cubicBezTo>
                    <a:pt x="4" y="6"/>
                    <a:pt x="1" y="4"/>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97" name="Freeform 2674">
              <a:extLst>
                <a:ext uri="{FF2B5EF4-FFF2-40B4-BE49-F238E27FC236}">
                  <a16:creationId xmlns:a16="http://schemas.microsoft.com/office/drawing/2014/main" xmlns="" id="{631BB3C8-AE8F-4BE1-A46A-98A9DA757F3B}"/>
                </a:ext>
              </a:extLst>
            </p:cNvPr>
            <p:cNvSpPr>
              <a:spLocks/>
            </p:cNvSpPr>
            <p:nvPr/>
          </p:nvSpPr>
          <p:spPr bwMode="auto">
            <a:xfrm>
              <a:off x="5321579" y="2254606"/>
              <a:ext cx="40966" cy="29479"/>
            </a:xfrm>
            <a:custGeom>
              <a:avLst/>
              <a:gdLst>
                <a:gd name="T0" fmla="*/ 0 w 15"/>
                <a:gd name="T1" fmla="*/ 2 h 12"/>
                <a:gd name="T2" fmla="*/ 4 w 15"/>
                <a:gd name="T3" fmla="*/ 3 h 12"/>
                <a:gd name="T4" fmla="*/ 7 w 15"/>
                <a:gd name="T5" fmla="*/ 4 h 12"/>
                <a:gd name="T6" fmla="*/ 11 w 15"/>
                <a:gd name="T7" fmla="*/ 4 h 12"/>
                <a:gd name="T8" fmla="*/ 12 w 15"/>
                <a:gd name="T9" fmla="*/ 7 h 12"/>
                <a:gd name="T10" fmla="*/ 15 w 15"/>
                <a:gd name="T11" fmla="*/ 12 h 12"/>
                <a:gd name="T12" fmla="*/ 6 w 15"/>
                <a:gd name="T13" fmla="*/ 8 h 12"/>
                <a:gd name="T14" fmla="*/ 0 w 15"/>
                <a:gd name="T15" fmla="*/ 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2">
                  <a:moveTo>
                    <a:pt x="0" y="2"/>
                  </a:moveTo>
                  <a:cubicBezTo>
                    <a:pt x="2" y="1"/>
                    <a:pt x="4" y="0"/>
                    <a:pt x="4" y="3"/>
                  </a:cubicBezTo>
                  <a:cubicBezTo>
                    <a:pt x="5" y="2"/>
                    <a:pt x="6" y="4"/>
                    <a:pt x="7" y="4"/>
                  </a:cubicBezTo>
                  <a:cubicBezTo>
                    <a:pt x="8" y="3"/>
                    <a:pt x="10" y="3"/>
                    <a:pt x="11" y="4"/>
                  </a:cubicBezTo>
                  <a:cubicBezTo>
                    <a:pt x="12" y="5"/>
                    <a:pt x="10" y="6"/>
                    <a:pt x="12" y="7"/>
                  </a:cubicBezTo>
                  <a:cubicBezTo>
                    <a:pt x="13" y="7"/>
                    <a:pt x="14" y="11"/>
                    <a:pt x="15" y="12"/>
                  </a:cubicBezTo>
                  <a:cubicBezTo>
                    <a:pt x="9" y="11"/>
                    <a:pt x="9" y="11"/>
                    <a:pt x="6" y="8"/>
                  </a:cubicBezTo>
                  <a:cubicBezTo>
                    <a:pt x="4" y="6"/>
                    <a:pt x="1" y="4"/>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98" name="Freeform 2675">
              <a:extLst>
                <a:ext uri="{FF2B5EF4-FFF2-40B4-BE49-F238E27FC236}">
                  <a16:creationId xmlns:a16="http://schemas.microsoft.com/office/drawing/2014/main" xmlns="" id="{9B22EED2-0DA2-4C8A-BDD0-A68892D91BCC}"/>
                </a:ext>
              </a:extLst>
            </p:cNvPr>
            <p:cNvSpPr>
              <a:spLocks/>
            </p:cNvSpPr>
            <p:nvPr/>
          </p:nvSpPr>
          <p:spPr bwMode="auto">
            <a:xfrm>
              <a:off x="7024850" y="3238605"/>
              <a:ext cx="130779" cy="164234"/>
            </a:xfrm>
            <a:custGeom>
              <a:avLst/>
              <a:gdLst>
                <a:gd name="T0" fmla="*/ 0 w 47"/>
                <a:gd name="T1" fmla="*/ 4 h 66"/>
                <a:gd name="T2" fmla="*/ 1 w 47"/>
                <a:gd name="T3" fmla="*/ 1 h 66"/>
                <a:gd name="T4" fmla="*/ 3 w 47"/>
                <a:gd name="T5" fmla="*/ 2 h 66"/>
                <a:gd name="T6" fmla="*/ 6 w 47"/>
                <a:gd name="T7" fmla="*/ 3 h 66"/>
                <a:gd name="T8" fmla="*/ 8 w 47"/>
                <a:gd name="T9" fmla="*/ 5 h 66"/>
                <a:gd name="T10" fmla="*/ 11 w 47"/>
                <a:gd name="T11" fmla="*/ 9 h 66"/>
                <a:gd name="T12" fmla="*/ 12 w 47"/>
                <a:gd name="T13" fmla="*/ 13 h 66"/>
                <a:gd name="T14" fmla="*/ 15 w 47"/>
                <a:gd name="T15" fmla="*/ 10 h 66"/>
                <a:gd name="T16" fmla="*/ 18 w 47"/>
                <a:gd name="T17" fmla="*/ 12 h 66"/>
                <a:gd name="T18" fmla="*/ 20 w 47"/>
                <a:gd name="T19" fmla="*/ 6 h 66"/>
                <a:gd name="T20" fmla="*/ 24 w 47"/>
                <a:gd name="T21" fmla="*/ 8 h 66"/>
                <a:gd name="T22" fmla="*/ 27 w 47"/>
                <a:gd name="T23" fmla="*/ 11 h 66"/>
                <a:gd name="T24" fmla="*/ 34 w 47"/>
                <a:gd name="T25" fmla="*/ 19 h 66"/>
                <a:gd name="T26" fmla="*/ 37 w 47"/>
                <a:gd name="T27" fmla="*/ 30 h 66"/>
                <a:gd name="T28" fmla="*/ 36 w 47"/>
                <a:gd name="T29" fmla="*/ 34 h 66"/>
                <a:gd name="T30" fmla="*/ 37 w 47"/>
                <a:gd name="T31" fmla="*/ 38 h 66"/>
                <a:gd name="T32" fmla="*/ 37 w 47"/>
                <a:gd name="T33" fmla="*/ 47 h 66"/>
                <a:gd name="T34" fmla="*/ 42 w 47"/>
                <a:gd name="T35" fmla="*/ 53 h 66"/>
                <a:gd name="T36" fmla="*/ 46 w 47"/>
                <a:gd name="T37" fmla="*/ 62 h 66"/>
                <a:gd name="T38" fmla="*/ 44 w 47"/>
                <a:gd name="T39" fmla="*/ 62 h 66"/>
                <a:gd name="T40" fmla="*/ 43 w 47"/>
                <a:gd name="T41" fmla="*/ 61 h 66"/>
                <a:gd name="T42" fmla="*/ 42 w 47"/>
                <a:gd name="T43" fmla="*/ 63 h 66"/>
                <a:gd name="T44" fmla="*/ 37 w 47"/>
                <a:gd name="T45" fmla="*/ 65 h 66"/>
                <a:gd name="T46" fmla="*/ 29 w 47"/>
                <a:gd name="T47" fmla="*/ 58 h 66"/>
                <a:gd name="T48" fmla="*/ 27 w 47"/>
                <a:gd name="T49" fmla="*/ 56 h 66"/>
                <a:gd name="T50" fmla="*/ 23 w 47"/>
                <a:gd name="T51" fmla="*/ 54 h 66"/>
                <a:gd name="T52" fmla="*/ 20 w 47"/>
                <a:gd name="T53" fmla="*/ 50 h 66"/>
                <a:gd name="T54" fmla="*/ 18 w 47"/>
                <a:gd name="T55" fmla="*/ 49 h 66"/>
                <a:gd name="T56" fmla="*/ 15 w 47"/>
                <a:gd name="T57" fmla="*/ 47 h 66"/>
                <a:gd name="T58" fmla="*/ 15 w 47"/>
                <a:gd name="T59" fmla="*/ 45 h 66"/>
                <a:gd name="T60" fmla="*/ 14 w 47"/>
                <a:gd name="T61" fmla="*/ 42 h 66"/>
                <a:gd name="T62" fmla="*/ 9 w 47"/>
                <a:gd name="T63" fmla="*/ 35 h 66"/>
                <a:gd name="T64" fmla="*/ 9 w 47"/>
                <a:gd name="T65" fmla="*/ 33 h 66"/>
                <a:gd name="T66" fmla="*/ 6 w 47"/>
                <a:gd name="T67" fmla="*/ 28 h 66"/>
                <a:gd name="T68" fmla="*/ 4 w 47"/>
                <a:gd name="T69" fmla="*/ 21 h 66"/>
                <a:gd name="T70" fmla="*/ 3 w 47"/>
                <a:gd name="T71" fmla="*/ 12 h 66"/>
                <a:gd name="T72" fmla="*/ 0 w 47"/>
                <a:gd name="T73" fmla="*/ 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 h="66">
                  <a:moveTo>
                    <a:pt x="0" y="4"/>
                  </a:moveTo>
                  <a:cubicBezTo>
                    <a:pt x="1" y="3"/>
                    <a:pt x="0" y="2"/>
                    <a:pt x="1" y="1"/>
                  </a:cubicBezTo>
                  <a:cubicBezTo>
                    <a:pt x="1" y="0"/>
                    <a:pt x="2" y="2"/>
                    <a:pt x="3" y="2"/>
                  </a:cubicBezTo>
                  <a:cubicBezTo>
                    <a:pt x="4" y="3"/>
                    <a:pt x="5" y="3"/>
                    <a:pt x="6" y="3"/>
                  </a:cubicBezTo>
                  <a:cubicBezTo>
                    <a:pt x="7" y="3"/>
                    <a:pt x="7" y="5"/>
                    <a:pt x="8" y="5"/>
                  </a:cubicBezTo>
                  <a:cubicBezTo>
                    <a:pt x="9" y="6"/>
                    <a:pt x="12" y="6"/>
                    <a:pt x="11" y="9"/>
                  </a:cubicBezTo>
                  <a:cubicBezTo>
                    <a:pt x="10" y="10"/>
                    <a:pt x="9" y="13"/>
                    <a:pt x="12" y="13"/>
                  </a:cubicBezTo>
                  <a:cubicBezTo>
                    <a:pt x="13" y="12"/>
                    <a:pt x="14" y="10"/>
                    <a:pt x="15" y="10"/>
                  </a:cubicBezTo>
                  <a:cubicBezTo>
                    <a:pt x="17" y="10"/>
                    <a:pt x="17" y="12"/>
                    <a:pt x="18" y="12"/>
                  </a:cubicBezTo>
                  <a:cubicBezTo>
                    <a:pt x="19" y="11"/>
                    <a:pt x="22" y="7"/>
                    <a:pt x="20" y="6"/>
                  </a:cubicBezTo>
                  <a:cubicBezTo>
                    <a:pt x="22" y="6"/>
                    <a:pt x="23" y="7"/>
                    <a:pt x="24" y="8"/>
                  </a:cubicBezTo>
                  <a:cubicBezTo>
                    <a:pt x="25" y="9"/>
                    <a:pt x="25" y="10"/>
                    <a:pt x="27" y="11"/>
                  </a:cubicBezTo>
                  <a:cubicBezTo>
                    <a:pt x="30" y="13"/>
                    <a:pt x="32" y="16"/>
                    <a:pt x="34" y="19"/>
                  </a:cubicBezTo>
                  <a:cubicBezTo>
                    <a:pt x="36" y="22"/>
                    <a:pt x="37" y="26"/>
                    <a:pt x="37" y="30"/>
                  </a:cubicBezTo>
                  <a:cubicBezTo>
                    <a:pt x="36" y="31"/>
                    <a:pt x="36" y="33"/>
                    <a:pt x="36" y="34"/>
                  </a:cubicBezTo>
                  <a:cubicBezTo>
                    <a:pt x="36" y="36"/>
                    <a:pt x="36" y="36"/>
                    <a:pt x="37" y="38"/>
                  </a:cubicBezTo>
                  <a:cubicBezTo>
                    <a:pt x="38" y="41"/>
                    <a:pt x="36" y="44"/>
                    <a:pt x="37" y="47"/>
                  </a:cubicBezTo>
                  <a:cubicBezTo>
                    <a:pt x="39" y="49"/>
                    <a:pt x="42" y="50"/>
                    <a:pt x="42" y="53"/>
                  </a:cubicBezTo>
                  <a:cubicBezTo>
                    <a:pt x="43" y="56"/>
                    <a:pt x="45" y="59"/>
                    <a:pt x="46" y="62"/>
                  </a:cubicBezTo>
                  <a:cubicBezTo>
                    <a:pt x="47" y="66"/>
                    <a:pt x="42" y="64"/>
                    <a:pt x="44" y="62"/>
                  </a:cubicBezTo>
                  <a:cubicBezTo>
                    <a:pt x="44" y="62"/>
                    <a:pt x="43" y="62"/>
                    <a:pt x="43" y="61"/>
                  </a:cubicBezTo>
                  <a:cubicBezTo>
                    <a:pt x="43" y="61"/>
                    <a:pt x="43" y="64"/>
                    <a:pt x="42" y="63"/>
                  </a:cubicBezTo>
                  <a:cubicBezTo>
                    <a:pt x="41" y="63"/>
                    <a:pt x="38" y="64"/>
                    <a:pt x="37" y="65"/>
                  </a:cubicBezTo>
                  <a:cubicBezTo>
                    <a:pt x="36" y="61"/>
                    <a:pt x="32" y="60"/>
                    <a:pt x="29" y="58"/>
                  </a:cubicBezTo>
                  <a:cubicBezTo>
                    <a:pt x="28" y="57"/>
                    <a:pt x="28" y="57"/>
                    <a:pt x="27" y="56"/>
                  </a:cubicBezTo>
                  <a:cubicBezTo>
                    <a:pt x="26" y="55"/>
                    <a:pt x="25" y="55"/>
                    <a:pt x="23" y="54"/>
                  </a:cubicBezTo>
                  <a:cubicBezTo>
                    <a:pt x="22" y="53"/>
                    <a:pt x="20" y="52"/>
                    <a:pt x="20" y="50"/>
                  </a:cubicBezTo>
                  <a:cubicBezTo>
                    <a:pt x="19" y="50"/>
                    <a:pt x="19" y="50"/>
                    <a:pt x="18" y="49"/>
                  </a:cubicBezTo>
                  <a:cubicBezTo>
                    <a:pt x="16" y="49"/>
                    <a:pt x="16" y="48"/>
                    <a:pt x="15" y="47"/>
                  </a:cubicBezTo>
                  <a:cubicBezTo>
                    <a:pt x="14" y="46"/>
                    <a:pt x="14" y="46"/>
                    <a:pt x="15" y="45"/>
                  </a:cubicBezTo>
                  <a:cubicBezTo>
                    <a:pt x="15" y="45"/>
                    <a:pt x="14" y="43"/>
                    <a:pt x="14" y="42"/>
                  </a:cubicBezTo>
                  <a:cubicBezTo>
                    <a:pt x="13" y="40"/>
                    <a:pt x="10" y="38"/>
                    <a:pt x="9" y="35"/>
                  </a:cubicBezTo>
                  <a:cubicBezTo>
                    <a:pt x="9" y="34"/>
                    <a:pt x="6" y="34"/>
                    <a:pt x="9" y="33"/>
                  </a:cubicBezTo>
                  <a:cubicBezTo>
                    <a:pt x="7" y="33"/>
                    <a:pt x="6" y="29"/>
                    <a:pt x="6" y="28"/>
                  </a:cubicBezTo>
                  <a:cubicBezTo>
                    <a:pt x="7" y="25"/>
                    <a:pt x="6" y="23"/>
                    <a:pt x="4" y="21"/>
                  </a:cubicBezTo>
                  <a:cubicBezTo>
                    <a:pt x="3" y="19"/>
                    <a:pt x="3" y="14"/>
                    <a:pt x="3" y="12"/>
                  </a:cubicBezTo>
                  <a:cubicBezTo>
                    <a:pt x="3" y="9"/>
                    <a:pt x="1" y="6"/>
                    <a:pt x="0" y="4"/>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699" name="Freeform 2676">
              <a:extLst>
                <a:ext uri="{FF2B5EF4-FFF2-40B4-BE49-F238E27FC236}">
                  <a16:creationId xmlns:a16="http://schemas.microsoft.com/office/drawing/2014/main" xmlns="" id="{8AB82C53-00D9-4A53-8824-BBAB506D3070}"/>
                </a:ext>
              </a:extLst>
            </p:cNvPr>
            <p:cNvSpPr>
              <a:spLocks/>
            </p:cNvSpPr>
            <p:nvPr/>
          </p:nvSpPr>
          <p:spPr bwMode="auto">
            <a:xfrm>
              <a:off x="7024850" y="3238605"/>
              <a:ext cx="130779" cy="164234"/>
            </a:xfrm>
            <a:custGeom>
              <a:avLst/>
              <a:gdLst>
                <a:gd name="T0" fmla="*/ 0 w 47"/>
                <a:gd name="T1" fmla="*/ 4 h 66"/>
                <a:gd name="T2" fmla="*/ 1 w 47"/>
                <a:gd name="T3" fmla="*/ 1 h 66"/>
                <a:gd name="T4" fmla="*/ 3 w 47"/>
                <a:gd name="T5" fmla="*/ 2 h 66"/>
                <a:gd name="T6" fmla="*/ 6 w 47"/>
                <a:gd name="T7" fmla="*/ 3 h 66"/>
                <a:gd name="T8" fmla="*/ 8 w 47"/>
                <a:gd name="T9" fmla="*/ 5 h 66"/>
                <a:gd name="T10" fmla="*/ 11 w 47"/>
                <a:gd name="T11" fmla="*/ 9 h 66"/>
                <a:gd name="T12" fmla="*/ 12 w 47"/>
                <a:gd name="T13" fmla="*/ 13 h 66"/>
                <a:gd name="T14" fmla="*/ 15 w 47"/>
                <a:gd name="T15" fmla="*/ 10 h 66"/>
                <a:gd name="T16" fmla="*/ 18 w 47"/>
                <a:gd name="T17" fmla="*/ 12 h 66"/>
                <a:gd name="T18" fmla="*/ 20 w 47"/>
                <a:gd name="T19" fmla="*/ 6 h 66"/>
                <a:gd name="T20" fmla="*/ 24 w 47"/>
                <a:gd name="T21" fmla="*/ 8 h 66"/>
                <a:gd name="T22" fmla="*/ 27 w 47"/>
                <a:gd name="T23" fmla="*/ 11 h 66"/>
                <a:gd name="T24" fmla="*/ 34 w 47"/>
                <a:gd name="T25" fmla="*/ 19 h 66"/>
                <a:gd name="T26" fmla="*/ 37 w 47"/>
                <a:gd name="T27" fmla="*/ 30 h 66"/>
                <a:gd name="T28" fmla="*/ 36 w 47"/>
                <a:gd name="T29" fmla="*/ 34 h 66"/>
                <a:gd name="T30" fmla="*/ 37 w 47"/>
                <a:gd name="T31" fmla="*/ 38 h 66"/>
                <a:gd name="T32" fmla="*/ 37 w 47"/>
                <a:gd name="T33" fmla="*/ 47 h 66"/>
                <a:gd name="T34" fmla="*/ 42 w 47"/>
                <a:gd name="T35" fmla="*/ 53 h 66"/>
                <a:gd name="T36" fmla="*/ 46 w 47"/>
                <a:gd name="T37" fmla="*/ 62 h 66"/>
                <a:gd name="T38" fmla="*/ 44 w 47"/>
                <a:gd name="T39" fmla="*/ 62 h 66"/>
                <a:gd name="T40" fmla="*/ 43 w 47"/>
                <a:gd name="T41" fmla="*/ 61 h 66"/>
                <a:gd name="T42" fmla="*/ 42 w 47"/>
                <a:gd name="T43" fmla="*/ 63 h 66"/>
                <a:gd name="T44" fmla="*/ 37 w 47"/>
                <a:gd name="T45" fmla="*/ 65 h 66"/>
                <a:gd name="T46" fmla="*/ 29 w 47"/>
                <a:gd name="T47" fmla="*/ 58 h 66"/>
                <a:gd name="T48" fmla="*/ 27 w 47"/>
                <a:gd name="T49" fmla="*/ 56 h 66"/>
                <a:gd name="T50" fmla="*/ 23 w 47"/>
                <a:gd name="T51" fmla="*/ 54 h 66"/>
                <a:gd name="T52" fmla="*/ 20 w 47"/>
                <a:gd name="T53" fmla="*/ 50 h 66"/>
                <a:gd name="T54" fmla="*/ 18 w 47"/>
                <a:gd name="T55" fmla="*/ 49 h 66"/>
                <a:gd name="T56" fmla="*/ 15 w 47"/>
                <a:gd name="T57" fmla="*/ 47 h 66"/>
                <a:gd name="T58" fmla="*/ 15 w 47"/>
                <a:gd name="T59" fmla="*/ 45 h 66"/>
                <a:gd name="T60" fmla="*/ 14 w 47"/>
                <a:gd name="T61" fmla="*/ 42 h 66"/>
                <a:gd name="T62" fmla="*/ 9 w 47"/>
                <a:gd name="T63" fmla="*/ 35 h 66"/>
                <a:gd name="T64" fmla="*/ 9 w 47"/>
                <a:gd name="T65" fmla="*/ 33 h 66"/>
                <a:gd name="T66" fmla="*/ 6 w 47"/>
                <a:gd name="T67" fmla="*/ 28 h 66"/>
                <a:gd name="T68" fmla="*/ 4 w 47"/>
                <a:gd name="T69" fmla="*/ 21 h 66"/>
                <a:gd name="T70" fmla="*/ 3 w 47"/>
                <a:gd name="T71" fmla="*/ 12 h 66"/>
                <a:gd name="T72" fmla="*/ 0 w 47"/>
                <a:gd name="T73" fmla="*/ 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 h="66">
                  <a:moveTo>
                    <a:pt x="0" y="4"/>
                  </a:moveTo>
                  <a:cubicBezTo>
                    <a:pt x="1" y="3"/>
                    <a:pt x="0" y="2"/>
                    <a:pt x="1" y="1"/>
                  </a:cubicBezTo>
                  <a:cubicBezTo>
                    <a:pt x="1" y="0"/>
                    <a:pt x="2" y="2"/>
                    <a:pt x="3" y="2"/>
                  </a:cubicBezTo>
                  <a:cubicBezTo>
                    <a:pt x="4" y="3"/>
                    <a:pt x="5" y="3"/>
                    <a:pt x="6" y="3"/>
                  </a:cubicBezTo>
                  <a:cubicBezTo>
                    <a:pt x="7" y="3"/>
                    <a:pt x="7" y="5"/>
                    <a:pt x="8" y="5"/>
                  </a:cubicBezTo>
                  <a:cubicBezTo>
                    <a:pt x="9" y="6"/>
                    <a:pt x="12" y="6"/>
                    <a:pt x="11" y="9"/>
                  </a:cubicBezTo>
                  <a:cubicBezTo>
                    <a:pt x="10" y="10"/>
                    <a:pt x="9" y="13"/>
                    <a:pt x="12" y="13"/>
                  </a:cubicBezTo>
                  <a:cubicBezTo>
                    <a:pt x="13" y="12"/>
                    <a:pt x="14" y="10"/>
                    <a:pt x="15" y="10"/>
                  </a:cubicBezTo>
                  <a:cubicBezTo>
                    <a:pt x="17" y="10"/>
                    <a:pt x="17" y="12"/>
                    <a:pt x="18" y="12"/>
                  </a:cubicBezTo>
                  <a:cubicBezTo>
                    <a:pt x="19" y="11"/>
                    <a:pt x="22" y="7"/>
                    <a:pt x="20" y="6"/>
                  </a:cubicBezTo>
                  <a:cubicBezTo>
                    <a:pt x="22" y="6"/>
                    <a:pt x="23" y="7"/>
                    <a:pt x="24" y="8"/>
                  </a:cubicBezTo>
                  <a:cubicBezTo>
                    <a:pt x="25" y="9"/>
                    <a:pt x="25" y="10"/>
                    <a:pt x="27" y="11"/>
                  </a:cubicBezTo>
                  <a:cubicBezTo>
                    <a:pt x="30" y="13"/>
                    <a:pt x="32" y="16"/>
                    <a:pt x="34" y="19"/>
                  </a:cubicBezTo>
                  <a:cubicBezTo>
                    <a:pt x="36" y="22"/>
                    <a:pt x="37" y="26"/>
                    <a:pt x="37" y="30"/>
                  </a:cubicBezTo>
                  <a:cubicBezTo>
                    <a:pt x="36" y="31"/>
                    <a:pt x="36" y="33"/>
                    <a:pt x="36" y="34"/>
                  </a:cubicBezTo>
                  <a:cubicBezTo>
                    <a:pt x="36" y="36"/>
                    <a:pt x="36" y="36"/>
                    <a:pt x="37" y="38"/>
                  </a:cubicBezTo>
                  <a:cubicBezTo>
                    <a:pt x="38" y="41"/>
                    <a:pt x="36" y="44"/>
                    <a:pt x="37" y="47"/>
                  </a:cubicBezTo>
                  <a:cubicBezTo>
                    <a:pt x="39" y="49"/>
                    <a:pt x="42" y="50"/>
                    <a:pt x="42" y="53"/>
                  </a:cubicBezTo>
                  <a:cubicBezTo>
                    <a:pt x="43" y="56"/>
                    <a:pt x="45" y="59"/>
                    <a:pt x="46" y="62"/>
                  </a:cubicBezTo>
                  <a:cubicBezTo>
                    <a:pt x="47" y="66"/>
                    <a:pt x="42" y="64"/>
                    <a:pt x="44" y="62"/>
                  </a:cubicBezTo>
                  <a:cubicBezTo>
                    <a:pt x="44" y="62"/>
                    <a:pt x="43" y="62"/>
                    <a:pt x="43" y="61"/>
                  </a:cubicBezTo>
                  <a:cubicBezTo>
                    <a:pt x="43" y="61"/>
                    <a:pt x="43" y="64"/>
                    <a:pt x="42" y="63"/>
                  </a:cubicBezTo>
                  <a:cubicBezTo>
                    <a:pt x="41" y="63"/>
                    <a:pt x="38" y="64"/>
                    <a:pt x="37" y="65"/>
                  </a:cubicBezTo>
                  <a:cubicBezTo>
                    <a:pt x="36" y="61"/>
                    <a:pt x="32" y="60"/>
                    <a:pt x="29" y="58"/>
                  </a:cubicBezTo>
                  <a:cubicBezTo>
                    <a:pt x="28" y="57"/>
                    <a:pt x="28" y="57"/>
                    <a:pt x="27" y="56"/>
                  </a:cubicBezTo>
                  <a:cubicBezTo>
                    <a:pt x="26" y="55"/>
                    <a:pt x="25" y="55"/>
                    <a:pt x="23" y="54"/>
                  </a:cubicBezTo>
                  <a:cubicBezTo>
                    <a:pt x="22" y="53"/>
                    <a:pt x="20" y="52"/>
                    <a:pt x="20" y="50"/>
                  </a:cubicBezTo>
                  <a:cubicBezTo>
                    <a:pt x="19" y="50"/>
                    <a:pt x="19" y="50"/>
                    <a:pt x="18" y="49"/>
                  </a:cubicBezTo>
                  <a:cubicBezTo>
                    <a:pt x="16" y="49"/>
                    <a:pt x="16" y="48"/>
                    <a:pt x="15" y="47"/>
                  </a:cubicBezTo>
                  <a:cubicBezTo>
                    <a:pt x="14" y="46"/>
                    <a:pt x="14" y="46"/>
                    <a:pt x="15" y="45"/>
                  </a:cubicBezTo>
                  <a:cubicBezTo>
                    <a:pt x="15" y="45"/>
                    <a:pt x="14" y="43"/>
                    <a:pt x="14" y="42"/>
                  </a:cubicBezTo>
                  <a:cubicBezTo>
                    <a:pt x="13" y="40"/>
                    <a:pt x="10" y="38"/>
                    <a:pt x="9" y="35"/>
                  </a:cubicBezTo>
                  <a:cubicBezTo>
                    <a:pt x="9" y="34"/>
                    <a:pt x="6" y="34"/>
                    <a:pt x="9" y="33"/>
                  </a:cubicBezTo>
                  <a:cubicBezTo>
                    <a:pt x="7" y="33"/>
                    <a:pt x="6" y="29"/>
                    <a:pt x="6" y="28"/>
                  </a:cubicBezTo>
                  <a:cubicBezTo>
                    <a:pt x="7" y="25"/>
                    <a:pt x="6" y="23"/>
                    <a:pt x="4" y="21"/>
                  </a:cubicBezTo>
                  <a:cubicBezTo>
                    <a:pt x="3" y="19"/>
                    <a:pt x="3" y="14"/>
                    <a:pt x="3" y="12"/>
                  </a:cubicBezTo>
                  <a:cubicBezTo>
                    <a:pt x="3" y="9"/>
                    <a:pt x="1" y="6"/>
                    <a:pt x="0"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00" name="Freeform 2677">
              <a:extLst>
                <a:ext uri="{FF2B5EF4-FFF2-40B4-BE49-F238E27FC236}">
                  <a16:creationId xmlns:a16="http://schemas.microsoft.com/office/drawing/2014/main" xmlns="" id="{FE09CB75-5137-43ED-BF5B-A05636870929}"/>
                </a:ext>
              </a:extLst>
            </p:cNvPr>
            <p:cNvSpPr>
              <a:spLocks/>
            </p:cNvSpPr>
            <p:nvPr/>
          </p:nvSpPr>
          <p:spPr bwMode="auto">
            <a:xfrm>
              <a:off x="7544811" y="3313002"/>
              <a:ext cx="4727" cy="2807"/>
            </a:xfrm>
            <a:custGeom>
              <a:avLst/>
              <a:gdLst>
                <a:gd name="T0" fmla="*/ 0 w 2"/>
                <a:gd name="T1" fmla="*/ 1 h 1"/>
                <a:gd name="T2" fmla="*/ 0 w 2"/>
                <a:gd name="T3" fmla="*/ 0 h 1"/>
                <a:gd name="T4" fmla="*/ 2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0" y="0"/>
                    <a:pt x="0" y="0"/>
                    <a:pt x="0" y="0"/>
                  </a:cubicBezTo>
                  <a:cubicBezTo>
                    <a:pt x="1" y="0"/>
                    <a:pt x="2" y="0"/>
                    <a:pt x="2" y="1"/>
                  </a:cubicBezTo>
                  <a:cubicBezTo>
                    <a:pt x="2" y="1"/>
                    <a:pt x="1"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01" name="Freeform 2678">
              <a:extLst>
                <a:ext uri="{FF2B5EF4-FFF2-40B4-BE49-F238E27FC236}">
                  <a16:creationId xmlns:a16="http://schemas.microsoft.com/office/drawing/2014/main" xmlns="" id="{AA515E5F-BF0E-4AD1-959D-DC30984B8318}"/>
                </a:ext>
              </a:extLst>
            </p:cNvPr>
            <p:cNvSpPr>
              <a:spLocks/>
            </p:cNvSpPr>
            <p:nvPr/>
          </p:nvSpPr>
          <p:spPr bwMode="auto">
            <a:xfrm>
              <a:off x="7544811" y="3313002"/>
              <a:ext cx="4727" cy="2807"/>
            </a:xfrm>
            <a:custGeom>
              <a:avLst/>
              <a:gdLst>
                <a:gd name="T0" fmla="*/ 0 w 2"/>
                <a:gd name="T1" fmla="*/ 1 h 1"/>
                <a:gd name="T2" fmla="*/ 0 w 2"/>
                <a:gd name="T3" fmla="*/ 0 h 1"/>
                <a:gd name="T4" fmla="*/ 2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0" y="0"/>
                    <a:pt x="0" y="0"/>
                    <a:pt x="0" y="0"/>
                  </a:cubicBezTo>
                  <a:cubicBezTo>
                    <a:pt x="1" y="0"/>
                    <a:pt x="2" y="0"/>
                    <a:pt x="2" y="1"/>
                  </a:cubicBezTo>
                  <a:cubicBezTo>
                    <a:pt x="2" y="1"/>
                    <a:pt x="1"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02" name="Freeform 2679">
              <a:extLst>
                <a:ext uri="{FF2B5EF4-FFF2-40B4-BE49-F238E27FC236}">
                  <a16:creationId xmlns:a16="http://schemas.microsoft.com/office/drawing/2014/main" xmlns="" id="{25657BC0-AD61-4C1D-8580-1448028B3973}"/>
                </a:ext>
              </a:extLst>
            </p:cNvPr>
            <p:cNvSpPr>
              <a:spLocks/>
            </p:cNvSpPr>
            <p:nvPr/>
          </p:nvSpPr>
          <p:spPr bwMode="auto">
            <a:xfrm>
              <a:off x="7358886" y="3357921"/>
              <a:ext cx="1577" cy="9827"/>
            </a:xfrm>
            <a:custGeom>
              <a:avLst/>
              <a:gdLst>
                <a:gd name="T0" fmla="*/ 0 w 1"/>
                <a:gd name="T1" fmla="*/ 3 h 4"/>
                <a:gd name="T2" fmla="*/ 1 w 1"/>
                <a:gd name="T3" fmla="*/ 4 h 4"/>
                <a:gd name="T4" fmla="*/ 0 w 1"/>
                <a:gd name="T5" fmla="*/ 0 h 4"/>
                <a:gd name="T6" fmla="*/ 0 w 1"/>
                <a:gd name="T7" fmla="*/ 3 h 4"/>
              </a:gdLst>
              <a:ahLst/>
              <a:cxnLst>
                <a:cxn ang="0">
                  <a:pos x="T0" y="T1"/>
                </a:cxn>
                <a:cxn ang="0">
                  <a:pos x="T2" y="T3"/>
                </a:cxn>
                <a:cxn ang="0">
                  <a:pos x="T4" y="T5"/>
                </a:cxn>
                <a:cxn ang="0">
                  <a:pos x="T6" y="T7"/>
                </a:cxn>
              </a:cxnLst>
              <a:rect l="0" t="0" r="r" b="b"/>
              <a:pathLst>
                <a:path w="1" h="4">
                  <a:moveTo>
                    <a:pt x="0" y="3"/>
                  </a:moveTo>
                  <a:cubicBezTo>
                    <a:pt x="0" y="4"/>
                    <a:pt x="0" y="4"/>
                    <a:pt x="1" y="4"/>
                  </a:cubicBezTo>
                  <a:cubicBezTo>
                    <a:pt x="1" y="3"/>
                    <a:pt x="1" y="1"/>
                    <a:pt x="0" y="0"/>
                  </a:cubicBezTo>
                  <a:cubicBezTo>
                    <a:pt x="0" y="1"/>
                    <a:pt x="0" y="2"/>
                    <a:pt x="0"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03" name="Freeform 2680">
              <a:extLst>
                <a:ext uri="{FF2B5EF4-FFF2-40B4-BE49-F238E27FC236}">
                  <a16:creationId xmlns:a16="http://schemas.microsoft.com/office/drawing/2014/main" xmlns="" id="{4F14BCD0-4F3F-42D6-9DED-0A39C3217FA4}"/>
                </a:ext>
              </a:extLst>
            </p:cNvPr>
            <p:cNvSpPr>
              <a:spLocks/>
            </p:cNvSpPr>
            <p:nvPr/>
          </p:nvSpPr>
          <p:spPr bwMode="auto">
            <a:xfrm>
              <a:off x="7358886" y="3357921"/>
              <a:ext cx="1577" cy="9827"/>
            </a:xfrm>
            <a:custGeom>
              <a:avLst/>
              <a:gdLst>
                <a:gd name="T0" fmla="*/ 0 w 1"/>
                <a:gd name="T1" fmla="*/ 3 h 4"/>
                <a:gd name="T2" fmla="*/ 1 w 1"/>
                <a:gd name="T3" fmla="*/ 4 h 4"/>
                <a:gd name="T4" fmla="*/ 0 w 1"/>
                <a:gd name="T5" fmla="*/ 0 h 4"/>
                <a:gd name="T6" fmla="*/ 0 w 1"/>
                <a:gd name="T7" fmla="*/ 3 h 4"/>
              </a:gdLst>
              <a:ahLst/>
              <a:cxnLst>
                <a:cxn ang="0">
                  <a:pos x="T0" y="T1"/>
                </a:cxn>
                <a:cxn ang="0">
                  <a:pos x="T2" y="T3"/>
                </a:cxn>
                <a:cxn ang="0">
                  <a:pos x="T4" y="T5"/>
                </a:cxn>
                <a:cxn ang="0">
                  <a:pos x="T6" y="T7"/>
                </a:cxn>
              </a:cxnLst>
              <a:rect l="0" t="0" r="r" b="b"/>
              <a:pathLst>
                <a:path w="1" h="4">
                  <a:moveTo>
                    <a:pt x="0" y="3"/>
                  </a:moveTo>
                  <a:cubicBezTo>
                    <a:pt x="0" y="4"/>
                    <a:pt x="0" y="4"/>
                    <a:pt x="1" y="4"/>
                  </a:cubicBezTo>
                  <a:cubicBezTo>
                    <a:pt x="1" y="3"/>
                    <a:pt x="1" y="1"/>
                    <a:pt x="0" y="0"/>
                  </a:cubicBezTo>
                  <a:cubicBezTo>
                    <a:pt x="0" y="1"/>
                    <a:pt x="0" y="2"/>
                    <a:pt x="0"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04" name="Freeform 2681">
              <a:extLst>
                <a:ext uri="{FF2B5EF4-FFF2-40B4-BE49-F238E27FC236}">
                  <a16:creationId xmlns:a16="http://schemas.microsoft.com/office/drawing/2014/main" xmlns="" id="{32E475DA-9E80-47FF-9B1E-4398D4274242}"/>
                </a:ext>
              </a:extLst>
            </p:cNvPr>
            <p:cNvSpPr>
              <a:spLocks/>
            </p:cNvSpPr>
            <p:nvPr/>
          </p:nvSpPr>
          <p:spPr bwMode="auto">
            <a:xfrm>
              <a:off x="7469180" y="3277910"/>
              <a:ext cx="3151" cy="5615"/>
            </a:xfrm>
            <a:custGeom>
              <a:avLst/>
              <a:gdLst>
                <a:gd name="T0" fmla="*/ 0 w 1"/>
                <a:gd name="T1" fmla="*/ 1 h 2"/>
                <a:gd name="T2" fmla="*/ 0 w 1"/>
                <a:gd name="T3" fmla="*/ 0 h 2"/>
                <a:gd name="T4" fmla="*/ 0 w 1"/>
                <a:gd name="T5" fmla="*/ 1 h 2"/>
              </a:gdLst>
              <a:ahLst/>
              <a:cxnLst>
                <a:cxn ang="0">
                  <a:pos x="T0" y="T1"/>
                </a:cxn>
                <a:cxn ang="0">
                  <a:pos x="T2" y="T3"/>
                </a:cxn>
                <a:cxn ang="0">
                  <a:pos x="T4" y="T5"/>
                </a:cxn>
              </a:cxnLst>
              <a:rect l="0" t="0" r="r" b="b"/>
              <a:pathLst>
                <a:path w="1" h="2">
                  <a:moveTo>
                    <a:pt x="0" y="1"/>
                  </a:moveTo>
                  <a:cubicBezTo>
                    <a:pt x="1" y="2"/>
                    <a:pt x="1" y="2"/>
                    <a:pt x="0" y="0"/>
                  </a:cubicBezTo>
                  <a:cubicBezTo>
                    <a:pt x="0" y="1"/>
                    <a:pt x="0"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05" name="Freeform 2682">
              <a:extLst>
                <a:ext uri="{FF2B5EF4-FFF2-40B4-BE49-F238E27FC236}">
                  <a16:creationId xmlns:a16="http://schemas.microsoft.com/office/drawing/2014/main" xmlns="" id="{E15517C3-2564-4E1A-9E43-ED77F2EA146D}"/>
                </a:ext>
              </a:extLst>
            </p:cNvPr>
            <p:cNvSpPr>
              <a:spLocks/>
            </p:cNvSpPr>
            <p:nvPr/>
          </p:nvSpPr>
          <p:spPr bwMode="auto">
            <a:xfrm>
              <a:off x="7469180" y="3277910"/>
              <a:ext cx="3151" cy="5615"/>
            </a:xfrm>
            <a:custGeom>
              <a:avLst/>
              <a:gdLst>
                <a:gd name="T0" fmla="*/ 0 w 1"/>
                <a:gd name="T1" fmla="*/ 1 h 2"/>
                <a:gd name="T2" fmla="*/ 0 w 1"/>
                <a:gd name="T3" fmla="*/ 0 h 2"/>
                <a:gd name="T4" fmla="*/ 0 w 1"/>
                <a:gd name="T5" fmla="*/ 1 h 2"/>
              </a:gdLst>
              <a:ahLst/>
              <a:cxnLst>
                <a:cxn ang="0">
                  <a:pos x="T0" y="T1"/>
                </a:cxn>
                <a:cxn ang="0">
                  <a:pos x="T2" y="T3"/>
                </a:cxn>
                <a:cxn ang="0">
                  <a:pos x="T4" y="T5"/>
                </a:cxn>
              </a:cxnLst>
              <a:rect l="0" t="0" r="r" b="b"/>
              <a:pathLst>
                <a:path w="1" h="2">
                  <a:moveTo>
                    <a:pt x="0" y="1"/>
                  </a:moveTo>
                  <a:cubicBezTo>
                    <a:pt x="1" y="2"/>
                    <a:pt x="1" y="2"/>
                    <a:pt x="0" y="0"/>
                  </a:cubicBezTo>
                  <a:cubicBezTo>
                    <a:pt x="0" y="1"/>
                    <a:pt x="0"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06" name="Freeform 2683">
              <a:extLst>
                <a:ext uri="{FF2B5EF4-FFF2-40B4-BE49-F238E27FC236}">
                  <a16:creationId xmlns:a16="http://schemas.microsoft.com/office/drawing/2014/main" xmlns="" id="{6D96CFFE-1708-4E98-A886-3ED0DF4CF939}"/>
                </a:ext>
              </a:extLst>
            </p:cNvPr>
            <p:cNvSpPr>
              <a:spLocks/>
            </p:cNvSpPr>
            <p:nvPr/>
          </p:nvSpPr>
          <p:spPr bwMode="auto">
            <a:xfrm>
              <a:off x="7513298" y="3221760"/>
              <a:ext cx="6303" cy="4212"/>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1" y="1"/>
                    <a:pt x="2" y="1"/>
                    <a:pt x="2" y="0"/>
                  </a:cubicBezTo>
                  <a:cubicBezTo>
                    <a:pt x="1" y="0"/>
                    <a:pt x="0" y="1"/>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07" name="Freeform 2684">
              <a:extLst>
                <a:ext uri="{FF2B5EF4-FFF2-40B4-BE49-F238E27FC236}">
                  <a16:creationId xmlns:a16="http://schemas.microsoft.com/office/drawing/2014/main" xmlns="" id="{2D2E42CE-2766-46C2-B662-8701F2B5CE76}"/>
                </a:ext>
              </a:extLst>
            </p:cNvPr>
            <p:cNvSpPr>
              <a:spLocks/>
            </p:cNvSpPr>
            <p:nvPr/>
          </p:nvSpPr>
          <p:spPr bwMode="auto">
            <a:xfrm>
              <a:off x="7513298" y="3221760"/>
              <a:ext cx="6303" cy="4212"/>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1" y="1"/>
                    <a:pt x="2" y="1"/>
                    <a:pt x="2" y="0"/>
                  </a:cubicBezTo>
                  <a:cubicBezTo>
                    <a:pt x="1" y="0"/>
                    <a:pt x="0" y="1"/>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08" name="Freeform 2685">
              <a:extLst>
                <a:ext uri="{FF2B5EF4-FFF2-40B4-BE49-F238E27FC236}">
                  <a16:creationId xmlns:a16="http://schemas.microsoft.com/office/drawing/2014/main" xmlns="" id="{25FAC08A-EB4C-4715-BC73-4B5857F700CE}"/>
                </a:ext>
              </a:extLst>
            </p:cNvPr>
            <p:cNvSpPr>
              <a:spLocks/>
            </p:cNvSpPr>
            <p:nvPr/>
          </p:nvSpPr>
          <p:spPr bwMode="auto">
            <a:xfrm>
              <a:off x="7522753" y="3218953"/>
              <a:ext cx="4727" cy="7019"/>
            </a:xfrm>
            <a:custGeom>
              <a:avLst/>
              <a:gdLst>
                <a:gd name="T0" fmla="*/ 0 w 2"/>
                <a:gd name="T1" fmla="*/ 1 h 3"/>
                <a:gd name="T2" fmla="*/ 0 w 2"/>
                <a:gd name="T3" fmla="*/ 3 h 3"/>
                <a:gd name="T4" fmla="*/ 0 w 2"/>
                <a:gd name="T5" fmla="*/ 1 h 3"/>
              </a:gdLst>
              <a:ahLst/>
              <a:cxnLst>
                <a:cxn ang="0">
                  <a:pos x="T0" y="T1"/>
                </a:cxn>
                <a:cxn ang="0">
                  <a:pos x="T2" y="T3"/>
                </a:cxn>
                <a:cxn ang="0">
                  <a:pos x="T4" y="T5"/>
                </a:cxn>
              </a:cxnLst>
              <a:rect l="0" t="0" r="r" b="b"/>
              <a:pathLst>
                <a:path w="2" h="3">
                  <a:moveTo>
                    <a:pt x="0" y="1"/>
                  </a:moveTo>
                  <a:cubicBezTo>
                    <a:pt x="0" y="2"/>
                    <a:pt x="0" y="3"/>
                    <a:pt x="0" y="3"/>
                  </a:cubicBezTo>
                  <a:cubicBezTo>
                    <a:pt x="2" y="2"/>
                    <a:pt x="1"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09" name="Freeform 2686">
              <a:extLst>
                <a:ext uri="{FF2B5EF4-FFF2-40B4-BE49-F238E27FC236}">
                  <a16:creationId xmlns:a16="http://schemas.microsoft.com/office/drawing/2014/main" xmlns="" id="{01A6D5F6-8FCD-4883-B58B-FE33EA67A639}"/>
                </a:ext>
              </a:extLst>
            </p:cNvPr>
            <p:cNvSpPr>
              <a:spLocks/>
            </p:cNvSpPr>
            <p:nvPr/>
          </p:nvSpPr>
          <p:spPr bwMode="auto">
            <a:xfrm>
              <a:off x="7522753" y="3218953"/>
              <a:ext cx="4727" cy="7019"/>
            </a:xfrm>
            <a:custGeom>
              <a:avLst/>
              <a:gdLst>
                <a:gd name="T0" fmla="*/ 0 w 2"/>
                <a:gd name="T1" fmla="*/ 1 h 3"/>
                <a:gd name="T2" fmla="*/ 0 w 2"/>
                <a:gd name="T3" fmla="*/ 3 h 3"/>
                <a:gd name="T4" fmla="*/ 0 w 2"/>
                <a:gd name="T5" fmla="*/ 1 h 3"/>
              </a:gdLst>
              <a:ahLst/>
              <a:cxnLst>
                <a:cxn ang="0">
                  <a:pos x="T0" y="T1"/>
                </a:cxn>
                <a:cxn ang="0">
                  <a:pos x="T2" y="T3"/>
                </a:cxn>
                <a:cxn ang="0">
                  <a:pos x="T4" y="T5"/>
                </a:cxn>
              </a:cxnLst>
              <a:rect l="0" t="0" r="r" b="b"/>
              <a:pathLst>
                <a:path w="2" h="3">
                  <a:moveTo>
                    <a:pt x="0" y="1"/>
                  </a:moveTo>
                  <a:cubicBezTo>
                    <a:pt x="0" y="2"/>
                    <a:pt x="0" y="3"/>
                    <a:pt x="0" y="3"/>
                  </a:cubicBezTo>
                  <a:cubicBezTo>
                    <a:pt x="2" y="2"/>
                    <a:pt x="1"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10" name="Freeform 2687">
              <a:extLst>
                <a:ext uri="{FF2B5EF4-FFF2-40B4-BE49-F238E27FC236}">
                  <a16:creationId xmlns:a16="http://schemas.microsoft.com/office/drawing/2014/main" xmlns="" id="{7DB0B7B8-CCAA-4A48-8649-51A71DC12C38}"/>
                </a:ext>
              </a:extLst>
            </p:cNvPr>
            <p:cNvSpPr>
              <a:spLocks/>
            </p:cNvSpPr>
            <p:nvPr/>
          </p:nvSpPr>
          <p:spPr bwMode="auto">
            <a:xfrm>
              <a:off x="7530630" y="3238605"/>
              <a:ext cx="3151" cy="2807"/>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1"/>
                    <a:pt x="0"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11" name="Freeform 2688">
              <a:extLst>
                <a:ext uri="{FF2B5EF4-FFF2-40B4-BE49-F238E27FC236}">
                  <a16:creationId xmlns:a16="http://schemas.microsoft.com/office/drawing/2014/main" xmlns="" id="{A3A605C5-11F0-4D4C-82BB-4DBC868FBBAC}"/>
                </a:ext>
              </a:extLst>
            </p:cNvPr>
            <p:cNvSpPr>
              <a:spLocks/>
            </p:cNvSpPr>
            <p:nvPr/>
          </p:nvSpPr>
          <p:spPr bwMode="auto">
            <a:xfrm>
              <a:off x="7530630" y="3238605"/>
              <a:ext cx="3151" cy="2807"/>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1"/>
                    <a:pt x="0"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12" name="Freeform 2689">
              <a:extLst>
                <a:ext uri="{FF2B5EF4-FFF2-40B4-BE49-F238E27FC236}">
                  <a16:creationId xmlns:a16="http://schemas.microsoft.com/office/drawing/2014/main" xmlns="" id="{DE70C08B-703C-4105-BD28-B0E7A4D6EFAA}"/>
                </a:ext>
              </a:extLst>
            </p:cNvPr>
            <p:cNvSpPr>
              <a:spLocks/>
            </p:cNvSpPr>
            <p:nvPr/>
          </p:nvSpPr>
          <p:spPr bwMode="auto">
            <a:xfrm>
              <a:off x="7563719" y="3300369"/>
              <a:ext cx="6303"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2" y="0"/>
                    <a:pt x="2" y="0"/>
                  </a:cubicBezTo>
                  <a:cubicBezTo>
                    <a:pt x="2" y="0"/>
                    <a:pt x="1"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13" name="Freeform 2690">
              <a:extLst>
                <a:ext uri="{FF2B5EF4-FFF2-40B4-BE49-F238E27FC236}">
                  <a16:creationId xmlns:a16="http://schemas.microsoft.com/office/drawing/2014/main" xmlns="" id="{BCE90D7B-96CB-4A80-AC75-1F199B2064B9}"/>
                </a:ext>
              </a:extLst>
            </p:cNvPr>
            <p:cNvSpPr>
              <a:spLocks/>
            </p:cNvSpPr>
            <p:nvPr/>
          </p:nvSpPr>
          <p:spPr bwMode="auto">
            <a:xfrm>
              <a:off x="7563719" y="3300369"/>
              <a:ext cx="6303"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2" y="0"/>
                    <a:pt x="2" y="0"/>
                  </a:cubicBezTo>
                  <a:cubicBezTo>
                    <a:pt x="2" y="0"/>
                    <a:pt x="1"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14" name="Freeform 2691">
              <a:extLst>
                <a:ext uri="{FF2B5EF4-FFF2-40B4-BE49-F238E27FC236}">
                  <a16:creationId xmlns:a16="http://schemas.microsoft.com/office/drawing/2014/main" xmlns="" id="{23DEC7F4-332B-4DDA-8C2B-BCC8C6D6ABCF}"/>
                </a:ext>
              </a:extLst>
            </p:cNvPr>
            <p:cNvSpPr>
              <a:spLocks/>
            </p:cNvSpPr>
            <p:nvPr/>
          </p:nvSpPr>
          <p:spPr bwMode="auto">
            <a:xfrm>
              <a:off x="7195018" y="3350902"/>
              <a:ext cx="1577" cy="4212"/>
            </a:xfrm>
            <a:custGeom>
              <a:avLst/>
              <a:gdLst>
                <a:gd name="T0" fmla="*/ 0 w 1"/>
                <a:gd name="T1" fmla="*/ 2 h 2"/>
                <a:gd name="T2" fmla="*/ 0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0"/>
                    <a:pt x="0" y="0"/>
                  </a:cubicBezTo>
                  <a:cubicBezTo>
                    <a:pt x="0" y="0"/>
                    <a:pt x="0" y="1"/>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15" name="Freeform 2692">
              <a:extLst>
                <a:ext uri="{FF2B5EF4-FFF2-40B4-BE49-F238E27FC236}">
                  <a16:creationId xmlns:a16="http://schemas.microsoft.com/office/drawing/2014/main" xmlns="" id="{C7A76AE6-0477-49B7-A3BD-23D23C7D73A2}"/>
                </a:ext>
              </a:extLst>
            </p:cNvPr>
            <p:cNvSpPr>
              <a:spLocks/>
            </p:cNvSpPr>
            <p:nvPr/>
          </p:nvSpPr>
          <p:spPr bwMode="auto">
            <a:xfrm>
              <a:off x="7195018" y="3350902"/>
              <a:ext cx="1577" cy="4212"/>
            </a:xfrm>
            <a:custGeom>
              <a:avLst/>
              <a:gdLst>
                <a:gd name="T0" fmla="*/ 0 w 1"/>
                <a:gd name="T1" fmla="*/ 2 h 2"/>
                <a:gd name="T2" fmla="*/ 0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0"/>
                    <a:pt x="0" y="0"/>
                  </a:cubicBezTo>
                  <a:cubicBezTo>
                    <a:pt x="0" y="0"/>
                    <a:pt x="0" y="1"/>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16" name="Freeform 2693">
              <a:extLst>
                <a:ext uri="{FF2B5EF4-FFF2-40B4-BE49-F238E27FC236}">
                  <a16:creationId xmlns:a16="http://schemas.microsoft.com/office/drawing/2014/main" xmlns="" id="{4A78511E-5284-4215-8F27-6786227216AE}"/>
                </a:ext>
              </a:extLst>
            </p:cNvPr>
            <p:cNvSpPr>
              <a:spLocks/>
            </p:cNvSpPr>
            <p:nvPr/>
          </p:nvSpPr>
          <p:spPr bwMode="auto">
            <a:xfrm>
              <a:off x="7283255" y="3350902"/>
              <a:ext cx="3151" cy="1404"/>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cubicBezTo>
                    <a:pt x="0" y="1"/>
                    <a:pt x="0"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17" name="Freeform 2694">
              <a:extLst>
                <a:ext uri="{FF2B5EF4-FFF2-40B4-BE49-F238E27FC236}">
                  <a16:creationId xmlns:a16="http://schemas.microsoft.com/office/drawing/2014/main" xmlns="" id="{75F31841-EE59-4136-9E88-10273C2890B2}"/>
                </a:ext>
              </a:extLst>
            </p:cNvPr>
            <p:cNvSpPr>
              <a:spLocks/>
            </p:cNvSpPr>
            <p:nvPr/>
          </p:nvSpPr>
          <p:spPr bwMode="auto">
            <a:xfrm>
              <a:off x="7283255" y="3350902"/>
              <a:ext cx="3151" cy="1404"/>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cubicBezTo>
                    <a:pt x="0" y="1"/>
                    <a:pt x="0"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18" name="Freeform 2695">
              <a:extLst>
                <a:ext uri="{FF2B5EF4-FFF2-40B4-BE49-F238E27FC236}">
                  <a16:creationId xmlns:a16="http://schemas.microsoft.com/office/drawing/2014/main" xmlns="" id="{D47CA3C9-9489-4260-8ADB-338624E92D14}"/>
                </a:ext>
              </a:extLst>
            </p:cNvPr>
            <p:cNvSpPr>
              <a:spLocks/>
            </p:cNvSpPr>
            <p:nvPr/>
          </p:nvSpPr>
          <p:spPr bwMode="auto">
            <a:xfrm>
              <a:off x="7010668" y="3245625"/>
              <a:ext cx="11030" cy="9827"/>
            </a:xfrm>
            <a:custGeom>
              <a:avLst/>
              <a:gdLst>
                <a:gd name="T0" fmla="*/ 2 w 4"/>
                <a:gd name="T1" fmla="*/ 0 h 4"/>
                <a:gd name="T2" fmla="*/ 0 w 4"/>
                <a:gd name="T3" fmla="*/ 2 h 4"/>
                <a:gd name="T4" fmla="*/ 2 w 4"/>
                <a:gd name="T5" fmla="*/ 0 h 4"/>
              </a:gdLst>
              <a:ahLst/>
              <a:cxnLst>
                <a:cxn ang="0">
                  <a:pos x="T0" y="T1"/>
                </a:cxn>
                <a:cxn ang="0">
                  <a:pos x="T2" y="T3"/>
                </a:cxn>
                <a:cxn ang="0">
                  <a:pos x="T4" y="T5"/>
                </a:cxn>
              </a:cxnLst>
              <a:rect l="0" t="0" r="r" b="b"/>
              <a:pathLst>
                <a:path w="4" h="4">
                  <a:moveTo>
                    <a:pt x="2" y="0"/>
                  </a:moveTo>
                  <a:cubicBezTo>
                    <a:pt x="2" y="1"/>
                    <a:pt x="1" y="1"/>
                    <a:pt x="0" y="2"/>
                  </a:cubicBezTo>
                  <a:cubicBezTo>
                    <a:pt x="2" y="4"/>
                    <a:pt x="4" y="2"/>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19" name="Freeform 2696">
              <a:extLst>
                <a:ext uri="{FF2B5EF4-FFF2-40B4-BE49-F238E27FC236}">
                  <a16:creationId xmlns:a16="http://schemas.microsoft.com/office/drawing/2014/main" xmlns="" id="{C2AC8F54-0702-4EB4-BA99-6F120CE7CBE2}"/>
                </a:ext>
              </a:extLst>
            </p:cNvPr>
            <p:cNvSpPr>
              <a:spLocks/>
            </p:cNvSpPr>
            <p:nvPr/>
          </p:nvSpPr>
          <p:spPr bwMode="auto">
            <a:xfrm>
              <a:off x="7010668" y="3245625"/>
              <a:ext cx="11030" cy="9827"/>
            </a:xfrm>
            <a:custGeom>
              <a:avLst/>
              <a:gdLst>
                <a:gd name="T0" fmla="*/ 2 w 4"/>
                <a:gd name="T1" fmla="*/ 0 h 4"/>
                <a:gd name="T2" fmla="*/ 0 w 4"/>
                <a:gd name="T3" fmla="*/ 2 h 4"/>
                <a:gd name="T4" fmla="*/ 2 w 4"/>
                <a:gd name="T5" fmla="*/ 0 h 4"/>
              </a:gdLst>
              <a:ahLst/>
              <a:cxnLst>
                <a:cxn ang="0">
                  <a:pos x="T0" y="T1"/>
                </a:cxn>
                <a:cxn ang="0">
                  <a:pos x="T2" y="T3"/>
                </a:cxn>
                <a:cxn ang="0">
                  <a:pos x="T4" y="T5"/>
                </a:cxn>
              </a:cxnLst>
              <a:rect l="0" t="0" r="r" b="b"/>
              <a:pathLst>
                <a:path w="4" h="4">
                  <a:moveTo>
                    <a:pt x="2" y="0"/>
                  </a:moveTo>
                  <a:cubicBezTo>
                    <a:pt x="2" y="1"/>
                    <a:pt x="1" y="1"/>
                    <a:pt x="0" y="2"/>
                  </a:cubicBezTo>
                  <a:cubicBezTo>
                    <a:pt x="2" y="4"/>
                    <a:pt x="4" y="2"/>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20" name="Freeform 2697">
              <a:extLst>
                <a:ext uri="{FF2B5EF4-FFF2-40B4-BE49-F238E27FC236}">
                  <a16:creationId xmlns:a16="http://schemas.microsoft.com/office/drawing/2014/main" xmlns="" id="{FAFCF280-ADF4-426A-A6D3-E2BD2EC92D64}"/>
                </a:ext>
              </a:extLst>
            </p:cNvPr>
            <p:cNvSpPr>
              <a:spLocks/>
            </p:cNvSpPr>
            <p:nvPr/>
          </p:nvSpPr>
          <p:spPr bwMode="auto">
            <a:xfrm>
              <a:off x="7028001" y="3275101"/>
              <a:ext cx="4727" cy="11229"/>
            </a:xfrm>
            <a:custGeom>
              <a:avLst/>
              <a:gdLst>
                <a:gd name="T0" fmla="*/ 2 w 2"/>
                <a:gd name="T1" fmla="*/ 0 h 4"/>
                <a:gd name="T2" fmla="*/ 0 w 2"/>
                <a:gd name="T3" fmla="*/ 2 h 4"/>
                <a:gd name="T4" fmla="*/ 2 w 2"/>
                <a:gd name="T5" fmla="*/ 0 h 4"/>
              </a:gdLst>
              <a:ahLst/>
              <a:cxnLst>
                <a:cxn ang="0">
                  <a:pos x="T0" y="T1"/>
                </a:cxn>
                <a:cxn ang="0">
                  <a:pos x="T2" y="T3"/>
                </a:cxn>
                <a:cxn ang="0">
                  <a:pos x="T4" y="T5"/>
                </a:cxn>
              </a:cxnLst>
              <a:rect l="0" t="0" r="r" b="b"/>
              <a:pathLst>
                <a:path w="2" h="4">
                  <a:moveTo>
                    <a:pt x="2" y="0"/>
                  </a:moveTo>
                  <a:cubicBezTo>
                    <a:pt x="0" y="0"/>
                    <a:pt x="0" y="1"/>
                    <a:pt x="0" y="2"/>
                  </a:cubicBezTo>
                  <a:cubicBezTo>
                    <a:pt x="0" y="4"/>
                    <a:pt x="2" y="2"/>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21" name="Freeform 2698">
              <a:extLst>
                <a:ext uri="{FF2B5EF4-FFF2-40B4-BE49-F238E27FC236}">
                  <a16:creationId xmlns:a16="http://schemas.microsoft.com/office/drawing/2014/main" xmlns="" id="{60F85C1F-FFCC-41CF-9E5C-9C79CB5DFBEF}"/>
                </a:ext>
              </a:extLst>
            </p:cNvPr>
            <p:cNvSpPr>
              <a:spLocks/>
            </p:cNvSpPr>
            <p:nvPr/>
          </p:nvSpPr>
          <p:spPr bwMode="auto">
            <a:xfrm>
              <a:off x="7028001" y="3275101"/>
              <a:ext cx="4727" cy="11229"/>
            </a:xfrm>
            <a:custGeom>
              <a:avLst/>
              <a:gdLst>
                <a:gd name="T0" fmla="*/ 2 w 2"/>
                <a:gd name="T1" fmla="*/ 0 h 4"/>
                <a:gd name="T2" fmla="*/ 0 w 2"/>
                <a:gd name="T3" fmla="*/ 2 h 4"/>
                <a:gd name="T4" fmla="*/ 2 w 2"/>
                <a:gd name="T5" fmla="*/ 0 h 4"/>
              </a:gdLst>
              <a:ahLst/>
              <a:cxnLst>
                <a:cxn ang="0">
                  <a:pos x="T0" y="T1"/>
                </a:cxn>
                <a:cxn ang="0">
                  <a:pos x="T2" y="T3"/>
                </a:cxn>
                <a:cxn ang="0">
                  <a:pos x="T4" y="T5"/>
                </a:cxn>
              </a:cxnLst>
              <a:rect l="0" t="0" r="r" b="b"/>
              <a:pathLst>
                <a:path w="2" h="4">
                  <a:moveTo>
                    <a:pt x="2" y="0"/>
                  </a:moveTo>
                  <a:cubicBezTo>
                    <a:pt x="0" y="0"/>
                    <a:pt x="0" y="1"/>
                    <a:pt x="0" y="2"/>
                  </a:cubicBezTo>
                  <a:cubicBezTo>
                    <a:pt x="0" y="4"/>
                    <a:pt x="2" y="2"/>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22" name="Freeform 2699">
              <a:extLst>
                <a:ext uri="{FF2B5EF4-FFF2-40B4-BE49-F238E27FC236}">
                  <a16:creationId xmlns:a16="http://schemas.microsoft.com/office/drawing/2014/main" xmlns="" id="{B4369455-C422-431B-86D1-1E7E4E8956E1}"/>
                </a:ext>
              </a:extLst>
            </p:cNvPr>
            <p:cNvSpPr>
              <a:spLocks/>
            </p:cNvSpPr>
            <p:nvPr/>
          </p:nvSpPr>
          <p:spPr bwMode="auto">
            <a:xfrm>
              <a:off x="7147750" y="3352306"/>
              <a:ext cx="1577" cy="561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1"/>
                    <a:pt x="0" y="1"/>
                    <a:pt x="0" y="2"/>
                  </a:cubicBezTo>
                  <a:cubicBezTo>
                    <a:pt x="1" y="2"/>
                    <a:pt x="1" y="1"/>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23" name="Freeform 2700">
              <a:extLst>
                <a:ext uri="{FF2B5EF4-FFF2-40B4-BE49-F238E27FC236}">
                  <a16:creationId xmlns:a16="http://schemas.microsoft.com/office/drawing/2014/main" xmlns="" id="{4BB84F05-B238-42A3-B4B9-7305E92BAFF6}"/>
                </a:ext>
              </a:extLst>
            </p:cNvPr>
            <p:cNvSpPr>
              <a:spLocks/>
            </p:cNvSpPr>
            <p:nvPr/>
          </p:nvSpPr>
          <p:spPr bwMode="auto">
            <a:xfrm>
              <a:off x="7147750" y="3352306"/>
              <a:ext cx="1577" cy="561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1"/>
                    <a:pt x="0" y="1"/>
                    <a:pt x="0" y="2"/>
                  </a:cubicBezTo>
                  <a:cubicBezTo>
                    <a:pt x="1" y="2"/>
                    <a:pt x="1" y="1"/>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24" name="Freeform 2701">
              <a:extLst>
                <a:ext uri="{FF2B5EF4-FFF2-40B4-BE49-F238E27FC236}">
                  <a16:creationId xmlns:a16="http://schemas.microsoft.com/office/drawing/2014/main" xmlns="" id="{9BD26FED-8BB2-410E-9703-271229445314}"/>
                </a:ext>
              </a:extLst>
            </p:cNvPr>
            <p:cNvSpPr>
              <a:spLocks/>
            </p:cNvSpPr>
            <p:nvPr/>
          </p:nvSpPr>
          <p:spPr bwMode="auto">
            <a:xfrm>
              <a:off x="7305314" y="3231587"/>
              <a:ext cx="283616" cy="182483"/>
            </a:xfrm>
            <a:custGeom>
              <a:avLst/>
              <a:gdLst>
                <a:gd name="T0" fmla="*/ 9 w 102"/>
                <a:gd name="T1" fmla="*/ 62 h 74"/>
                <a:gd name="T2" fmla="*/ 13 w 102"/>
                <a:gd name="T3" fmla="*/ 66 h 74"/>
                <a:gd name="T4" fmla="*/ 20 w 102"/>
                <a:gd name="T5" fmla="*/ 68 h 74"/>
                <a:gd name="T6" fmla="*/ 18 w 102"/>
                <a:gd name="T7" fmla="*/ 64 h 74"/>
                <a:gd name="T8" fmla="*/ 18 w 102"/>
                <a:gd name="T9" fmla="*/ 60 h 74"/>
                <a:gd name="T10" fmla="*/ 18 w 102"/>
                <a:gd name="T11" fmla="*/ 58 h 74"/>
                <a:gd name="T12" fmla="*/ 21 w 102"/>
                <a:gd name="T13" fmla="*/ 56 h 74"/>
                <a:gd name="T14" fmla="*/ 37 w 102"/>
                <a:gd name="T15" fmla="*/ 46 h 74"/>
                <a:gd name="T16" fmla="*/ 47 w 102"/>
                <a:gd name="T17" fmla="*/ 29 h 74"/>
                <a:gd name="T18" fmla="*/ 54 w 102"/>
                <a:gd name="T19" fmla="*/ 35 h 74"/>
                <a:gd name="T20" fmla="*/ 57 w 102"/>
                <a:gd name="T21" fmla="*/ 25 h 74"/>
                <a:gd name="T22" fmla="*/ 59 w 102"/>
                <a:gd name="T23" fmla="*/ 26 h 74"/>
                <a:gd name="T24" fmla="*/ 63 w 102"/>
                <a:gd name="T25" fmla="*/ 21 h 74"/>
                <a:gd name="T26" fmla="*/ 67 w 102"/>
                <a:gd name="T27" fmla="*/ 15 h 74"/>
                <a:gd name="T28" fmla="*/ 70 w 102"/>
                <a:gd name="T29" fmla="*/ 9 h 74"/>
                <a:gd name="T30" fmla="*/ 75 w 102"/>
                <a:gd name="T31" fmla="*/ 0 h 74"/>
                <a:gd name="T32" fmla="*/ 79 w 102"/>
                <a:gd name="T33" fmla="*/ 0 h 74"/>
                <a:gd name="T34" fmla="*/ 86 w 102"/>
                <a:gd name="T35" fmla="*/ 8 h 74"/>
                <a:gd name="T36" fmla="*/ 83 w 102"/>
                <a:gd name="T37" fmla="*/ 13 h 74"/>
                <a:gd name="T38" fmla="*/ 89 w 102"/>
                <a:gd name="T39" fmla="*/ 12 h 74"/>
                <a:gd name="T40" fmla="*/ 91 w 102"/>
                <a:gd name="T41" fmla="*/ 14 h 74"/>
                <a:gd name="T42" fmla="*/ 99 w 102"/>
                <a:gd name="T43" fmla="*/ 19 h 74"/>
                <a:gd name="T44" fmla="*/ 96 w 102"/>
                <a:gd name="T45" fmla="*/ 24 h 74"/>
                <a:gd name="T46" fmla="*/ 95 w 102"/>
                <a:gd name="T47" fmla="*/ 30 h 74"/>
                <a:gd name="T48" fmla="*/ 93 w 102"/>
                <a:gd name="T49" fmla="*/ 32 h 74"/>
                <a:gd name="T50" fmla="*/ 85 w 102"/>
                <a:gd name="T51" fmla="*/ 34 h 74"/>
                <a:gd name="T52" fmla="*/ 74 w 102"/>
                <a:gd name="T53" fmla="*/ 31 h 74"/>
                <a:gd name="T54" fmla="*/ 67 w 102"/>
                <a:gd name="T55" fmla="*/ 31 h 74"/>
                <a:gd name="T56" fmla="*/ 64 w 102"/>
                <a:gd name="T57" fmla="*/ 38 h 74"/>
                <a:gd name="T58" fmla="*/ 63 w 102"/>
                <a:gd name="T59" fmla="*/ 44 h 74"/>
                <a:gd name="T60" fmla="*/ 61 w 102"/>
                <a:gd name="T61" fmla="*/ 54 h 74"/>
                <a:gd name="T62" fmla="*/ 54 w 102"/>
                <a:gd name="T63" fmla="*/ 66 h 74"/>
                <a:gd name="T64" fmla="*/ 48 w 102"/>
                <a:gd name="T65" fmla="*/ 67 h 74"/>
                <a:gd name="T66" fmla="*/ 37 w 102"/>
                <a:gd name="T67" fmla="*/ 66 h 74"/>
                <a:gd name="T68" fmla="*/ 28 w 102"/>
                <a:gd name="T69" fmla="*/ 70 h 74"/>
                <a:gd name="T70" fmla="*/ 19 w 102"/>
                <a:gd name="T71" fmla="*/ 71 h 74"/>
                <a:gd name="T72" fmla="*/ 9 w 102"/>
                <a:gd name="T73" fmla="*/ 72 h 74"/>
                <a:gd name="T74" fmla="*/ 3 w 102"/>
                <a:gd name="T75" fmla="*/ 66 h 74"/>
                <a:gd name="T76" fmla="*/ 2 w 102"/>
                <a:gd name="T77" fmla="*/ 5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2" h="74">
                  <a:moveTo>
                    <a:pt x="2" y="59"/>
                  </a:moveTo>
                  <a:cubicBezTo>
                    <a:pt x="1" y="62"/>
                    <a:pt x="9" y="65"/>
                    <a:pt x="9" y="62"/>
                  </a:cubicBezTo>
                  <a:cubicBezTo>
                    <a:pt x="9" y="63"/>
                    <a:pt x="10" y="63"/>
                    <a:pt x="10" y="64"/>
                  </a:cubicBezTo>
                  <a:cubicBezTo>
                    <a:pt x="10" y="65"/>
                    <a:pt x="12" y="65"/>
                    <a:pt x="13" y="66"/>
                  </a:cubicBezTo>
                  <a:cubicBezTo>
                    <a:pt x="14" y="66"/>
                    <a:pt x="15" y="65"/>
                    <a:pt x="16" y="66"/>
                  </a:cubicBezTo>
                  <a:cubicBezTo>
                    <a:pt x="17" y="67"/>
                    <a:pt x="19" y="68"/>
                    <a:pt x="20" y="68"/>
                  </a:cubicBezTo>
                  <a:cubicBezTo>
                    <a:pt x="19" y="66"/>
                    <a:pt x="17" y="68"/>
                    <a:pt x="17" y="65"/>
                  </a:cubicBezTo>
                  <a:cubicBezTo>
                    <a:pt x="16" y="64"/>
                    <a:pt x="17" y="63"/>
                    <a:pt x="18" y="64"/>
                  </a:cubicBezTo>
                  <a:cubicBezTo>
                    <a:pt x="17" y="64"/>
                    <a:pt x="17" y="62"/>
                    <a:pt x="18" y="61"/>
                  </a:cubicBezTo>
                  <a:cubicBezTo>
                    <a:pt x="18" y="61"/>
                    <a:pt x="18" y="60"/>
                    <a:pt x="18" y="60"/>
                  </a:cubicBezTo>
                  <a:cubicBezTo>
                    <a:pt x="18" y="58"/>
                    <a:pt x="19" y="59"/>
                    <a:pt x="20" y="58"/>
                  </a:cubicBezTo>
                  <a:cubicBezTo>
                    <a:pt x="19" y="58"/>
                    <a:pt x="19" y="58"/>
                    <a:pt x="18" y="58"/>
                  </a:cubicBezTo>
                  <a:cubicBezTo>
                    <a:pt x="19" y="57"/>
                    <a:pt x="18" y="56"/>
                    <a:pt x="18" y="55"/>
                  </a:cubicBezTo>
                  <a:cubicBezTo>
                    <a:pt x="19" y="55"/>
                    <a:pt x="20" y="56"/>
                    <a:pt x="21" y="56"/>
                  </a:cubicBezTo>
                  <a:cubicBezTo>
                    <a:pt x="18" y="53"/>
                    <a:pt x="23" y="50"/>
                    <a:pt x="25" y="49"/>
                  </a:cubicBezTo>
                  <a:cubicBezTo>
                    <a:pt x="29" y="49"/>
                    <a:pt x="34" y="48"/>
                    <a:pt x="37" y="46"/>
                  </a:cubicBezTo>
                  <a:cubicBezTo>
                    <a:pt x="40" y="44"/>
                    <a:pt x="40" y="40"/>
                    <a:pt x="42" y="38"/>
                  </a:cubicBezTo>
                  <a:cubicBezTo>
                    <a:pt x="45" y="36"/>
                    <a:pt x="46" y="33"/>
                    <a:pt x="47" y="29"/>
                  </a:cubicBezTo>
                  <a:cubicBezTo>
                    <a:pt x="50" y="29"/>
                    <a:pt x="49" y="30"/>
                    <a:pt x="50" y="31"/>
                  </a:cubicBezTo>
                  <a:cubicBezTo>
                    <a:pt x="50" y="32"/>
                    <a:pt x="53" y="35"/>
                    <a:pt x="54" y="35"/>
                  </a:cubicBezTo>
                  <a:cubicBezTo>
                    <a:pt x="56" y="36"/>
                    <a:pt x="56" y="31"/>
                    <a:pt x="55" y="30"/>
                  </a:cubicBezTo>
                  <a:cubicBezTo>
                    <a:pt x="54" y="27"/>
                    <a:pt x="56" y="26"/>
                    <a:pt x="57" y="25"/>
                  </a:cubicBezTo>
                  <a:cubicBezTo>
                    <a:pt x="58" y="27"/>
                    <a:pt x="57" y="31"/>
                    <a:pt x="61" y="32"/>
                  </a:cubicBezTo>
                  <a:cubicBezTo>
                    <a:pt x="60" y="30"/>
                    <a:pt x="60" y="28"/>
                    <a:pt x="59" y="26"/>
                  </a:cubicBezTo>
                  <a:cubicBezTo>
                    <a:pt x="58" y="24"/>
                    <a:pt x="61" y="25"/>
                    <a:pt x="61" y="24"/>
                  </a:cubicBezTo>
                  <a:cubicBezTo>
                    <a:pt x="62" y="24"/>
                    <a:pt x="65" y="22"/>
                    <a:pt x="63" y="21"/>
                  </a:cubicBezTo>
                  <a:cubicBezTo>
                    <a:pt x="60" y="20"/>
                    <a:pt x="62" y="18"/>
                    <a:pt x="63" y="17"/>
                  </a:cubicBezTo>
                  <a:cubicBezTo>
                    <a:pt x="63" y="19"/>
                    <a:pt x="66" y="16"/>
                    <a:pt x="67" y="15"/>
                  </a:cubicBezTo>
                  <a:cubicBezTo>
                    <a:pt x="68" y="14"/>
                    <a:pt x="68" y="12"/>
                    <a:pt x="69" y="10"/>
                  </a:cubicBezTo>
                  <a:cubicBezTo>
                    <a:pt x="69" y="9"/>
                    <a:pt x="70" y="10"/>
                    <a:pt x="70" y="9"/>
                  </a:cubicBezTo>
                  <a:cubicBezTo>
                    <a:pt x="71" y="8"/>
                    <a:pt x="71" y="7"/>
                    <a:pt x="72" y="6"/>
                  </a:cubicBezTo>
                  <a:cubicBezTo>
                    <a:pt x="73" y="4"/>
                    <a:pt x="73" y="2"/>
                    <a:pt x="75" y="0"/>
                  </a:cubicBezTo>
                  <a:cubicBezTo>
                    <a:pt x="76" y="1"/>
                    <a:pt x="75" y="3"/>
                    <a:pt x="75" y="5"/>
                  </a:cubicBezTo>
                  <a:cubicBezTo>
                    <a:pt x="77" y="4"/>
                    <a:pt x="78" y="0"/>
                    <a:pt x="79" y="0"/>
                  </a:cubicBezTo>
                  <a:cubicBezTo>
                    <a:pt x="79" y="0"/>
                    <a:pt x="82" y="8"/>
                    <a:pt x="83" y="4"/>
                  </a:cubicBezTo>
                  <a:cubicBezTo>
                    <a:pt x="83" y="6"/>
                    <a:pt x="86" y="6"/>
                    <a:pt x="86" y="8"/>
                  </a:cubicBezTo>
                  <a:cubicBezTo>
                    <a:pt x="85" y="9"/>
                    <a:pt x="84" y="9"/>
                    <a:pt x="84" y="10"/>
                  </a:cubicBezTo>
                  <a:cubicBezTo>
                    <a:pt x="85" y="12"/>
                    <a:pt x="85" y="13"/>
                    <a:pt x="83" y="13"/>
                  </a:cubicBezTo>
                  <a:cubicBezTo>
                    <a:pt x="84" y="13"/>
                    <a:pt x="85" y="13"/>
                    <a:pt x="86" y="13"/>
                  </a:cubicBezTo>
                  <a:cubicBezTo>
                    <a:pt x="87" y="12"/>
                    <a:pt x="87" y="11"/>
                    <a:pt x="89" y="12"/>
                  </a:cubicBezTo>
                  <a:cubicBezTo>
                    <a:pt x="91" y="13"/>
                    <a:pt x="89" y="14"/>
                    <a:pt x="88" y="15"/>
                  </a:cubicBezTo>
                  <a:cubicBezTo>
                    <a:pt x="88" y="17"/>
                    <a:pt x="90" y="15"/>
                    <a:pt x="91" y="14"/>
                  </a:cubicBezTo>
                  <a:cubicBezTo>
                    <a:pt x="93" y="13"/>
                    <a:pt x="95" y="16"/>
                    <a:pt x="95" y="17"/>
                  </a:cubicBezTo>
                  <a:cubicBezTo>
                    <a:pt x="96" y="16"/>
                    <a:pt x="98" y="18"/>
                    <a:pt x="99" y="19"/>
                  </a:cubicBezTo>
                  <a:cubicBezTo>
                    <a:pt x="100" y="18"/>
                    <a:pt x="102" y="19"/>
                    <a:pt x="102" y="20"/>
                  </a:cubicBezTo>
                  <a:cubicBezTo>
                    <a:pt x="102" y="23"/>
                    <a:pt x="97" y="25"/>
                    <a:pt x="96" y="24"/>
                  </a:cubicBezTo>
                  <a:cubicBezTo>
                    <a:pt x="94" y="24"/>
                    <a:pt x="90" y="23"/>
                    <a:pt x="91" y="26"/>
                  </a:cubicBezTo>
                  <a:cubicBezTo>
                    <a:pt x="92" y="28"/>
                    <a:pt x="95" y="28"/>
                    <a:pt x="95" y="30"/>
                  </a:cubicBezTo>
                  <a:cubicBezTo>
                    <a:pt x="96" y="29"/>
                    <a:pt x="96" y="30"/>
                    <a:pt x="96" y="31"/>
                  </a:cubicBezTo>
                  <a:cubicBezTo>
                    <a:pt x="95" y="32"/>
                    <a:pt x="94" y="32"/>
                    <a:pt x="93" y="32"/>
                  </a:cubicBezTo>
                  <a:cubicBezTo>
                    <a:pt x="90" y="32"/>
                    <a:pt x="88" y="33"/>
                    <a:pt x="86" y="31"/>
                  </a:cubicBezTo>
                  <a:cubicBezTo>
                    <a:pt x="85" y="31"/>
                    <a:pt x="86" y="33"/>
                    <a:pt x="85" y="34"/>
                  </a:cubicBezTo>
                  <a:cubicBezTo>
                    <a:pt x="84" y="34"/>
                    <a:pt x="82" y="33"/>
                    <a:pt x="81" y="32"/>
                  </a:cubicBezTo>
                  <a:cubicBezTo>
                    <a:pt x="80" y="31"/>
                    <a:pt x="76" y="33"/>
                    <a:pt x="74" y="31"/>
                  </a:cubicBezTo>
                  <a:cubicBezTo>
                    <a:pt x="74" y="34"/>
                    <a:pt x="72" y="31"/>
                    <a:pt x="71" y="31"/>
                  </a:cubicBezTo>
                  <a:cubicBezTo>
                    <a:pt x="69" y="33"/>
                    <a:pt x="68" y="32"/>
                    <a:pt x="67" y="31"/>
                  </a:cubicBezTo>
                  <a:cubicBezTo>
                    <a:pt x="67" y="32"/>
                    <a:pt x="66" y="33"/>
                    <a:pt x="65" y="33"/>
                  </a:cubicBezTo>
                  <a:cubicBezTo>
                    <a:pt x="65" y="35"/>
                    <a:pt x="64" y="36"/>
                    <a:pt x="64" y="38"/>
                  </a:cubicBezTo>
                  <a:cubicBezTo>
                    <a:pt x="64" y="39"/>
                    <a:pt x="64" y="41"/>
                    <a:pt x="65" y="42"/>
                  </a:cubicBezTo>
                  <a:cubicBezTo>
                    <a:pt x="65" y="43"/>
                    <a:pt x="64" y="43"/>
                    <a:pt x="63" y="44"/>
                  </a:cubicBezTo>
                  <a:cubicBezTo>
                    <a:pt x="63" y="46"/>
                    <a:pt x="64" y="47"/>
                    <a:pt x="61" y="48"/>
                  </a:cubicBezTo>
                  <a:cubicBezTo>
                    <a:pt x="58" y="48"/>
                    <a:pt x="60" y="53"/>
                    <a:pt x="61" y="54"/>
                  </a:cubicBezTo>
                  <a:cubicBezTo>
                    <a:pt x="59" y="54"/>
                    <a:pt x="55" y="57"/>
                    <a:pt x="57" y="59"/>
                  </a:cubicBezTo>
                  <a:cubicBezTo>
                    <a:pt x="58" y="60"/>
                    <a:pt x="54" y="64"/>
                    <a:pt x="54" y="66"/>
                  </a:cubicBezTo>
                  <a:cubicBezTo>
                    <a:pt x="53" y="66"/>
                    <a:pt x="53" y="65"/>
                    <a:pt x="51" y="66"/>
                  </a:cubicBezTo>
                  <a:cubicBezTo>
                    <a:pt x="50" y="67"/>
                    <a:pt x="49" y="66"/>
                    <a:pt x="48" y="67"/>
                  </a:cubicBezTo>
                  <a:cubicBezTo>
                    <a:pt x="46" y="68"/>
                    <a:pt x="45" y="69"/>
                    <a:pt x="43" y="69"/>
                  </a:cubicBezTo>
                  <a:cubicBezTo>
                    <a:pt x="41" y="68"/>
                    <a:pt x="38" y="67"/>
                    <a:pt x="37" y="66"/>
                  </a:cubicBezTo>
                  <a:cubicBezTo>
                    <a:pt x="37" y="64"/>
                    <a:pt x="31" y="65"/>
                    <a:pt x="29" y="67"/>
                  </a:cubicBezTo>
                  <a:cubicBezTo>
                    <a:pt x="29" y="68"/>
                    <a:pt x="29" y="69"/>
                    <a:pt x="28" y="70"/>
                  </a:cubicBezTo>
                  <a:cubicBezTo>
                    <a:pt x="25" y="72"/>
                    <a:pt x="25" y="72"/>
                    <a:pt x="25" y="72"/>
                  </a:cubicBezTo>
                  <a:cubicBezTo>
                    <a:pt x="23" y="72"/>
                    <a:pt x="21" y="71"/>
                    <a:pt x="19" y="71"/>
                  </a:cubicBezTo>
                  <a:cubicBezTo>
                    <a:pt x="17" y="71"/>
                    <a:pt x="16" y="72"/>
                    <a:pt x="14" y="73"/>
                  </a:cubicBezTo>
                  <a:cubicBezTo>
                    <a:pt x="12" y="74"/>
                    <a:pt x="10" y="72"/>
                    <a:pt x="9" y="72"/>
                  </a:cubicBezTo>
                  <a:cubicBezTo>
                    <a:pt x="9" y="72"/>
                    <a:pt x="8" y="70"/>
                    <a:pt x="7" y="69"/>
                  </a:cubicBezTo>
                  <a:cubicBezTo>
                    <a:pt x="6" y="68"/>
                    <a:pt x="4" y="67"/>
                    <a:pt x="3" y="66"/>
                  </a:cubicBezTo>
                  <a:cubicBezTo>
                    <a:pt x="3" y="65"/>
                    <a:pt x="2" y="63"/>
                    <a:pt x="2" y="62"/>
                  </a:cubicBezTo>
                  <a:cubicBezTo>
                    <a:pt x="0" y="61"/>
                    <a:pt x="2" y="60"/>
                    <a:pt x="2" y="59"/>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25" name="Freeform 2702">
              <a:extLst>
                <a:ext uri="{FF2B5EF4-FFF2-40B4-BE49-F238E27FC236}">
                  <a16:creationId xmlns:a16="http://schemas.microsoft.com/office/drawing/2014/main" xmlns="" id="{B06E6E64-F23C-413A-9659-F9BCAE12FBDC}"/>
                </a:ext>
              </a:extLst>
            </p:cNvPr>
            <p:cNvSpPr>
              <a:spLocks/>
            </p:cNvSpPr>
            <p:nvPr/>
          </p:nvSpPr>
          <p:spPr bwMode="auto">
            <a:xfrm>
              <a:off x="7305314" y="3231587"/>
              <a:ext cx="283616" cy="182483"/>
            </a:xfrm>
            <a:custGeom>
              <a:avLst/>
              <a:gdLst>
                <a:gd name="T0" fmla="*/ 9 w 102"/>
                <a:gd name="T1" fmla="*/ 62 h 74"/>
                <a:gd name="T2" fmla="*/ 13 w 102"/>
                <a:gd name="T3" fmla="*/ 66 h 74"/>
                <a:gd name="T4" fmla="*/ 20 w 102"/>
                <a:gd name="T5" fmla="*/ 68 h 74"/>
                <a:gd name="T6" fmla="*/ 18 w 102"/>
                <a:gd name="T7" fmla="*/ 64 h 74"/>
                <a:gd name="T8" fmla="*/ 18 w 102"/>
                <a:gd name="T9" fmla="*/ 60 h 74"/>
                <a:gd name="T10" fmla="*/ 18 w 102"/>
                <a:gd name="T11" fmla="*/ 58 h 74"/>
                <a:gd name="T12" fmla="*/ 21 w 102"/>
                <a:gd name="T13" fmla="*/ 56 h 74"/>
                <a:gd name="T14" fmla="*/ 37 w 102"/>
                <a:gd name="T15" fmla="*/ 46 h 74"/>
                <a:gd name="T16" fmla="*/ 47 w 102"/>
                <a:gd name="T17" fmla="*/ 29 h 74"/>
                <a:gd name="T18" fmla="*/ 54 w 102"/>
                <a:gd name="T19" fmla="*/ 35 h 74"/>
                <a:gd name="T20" fmla="*/ 57 w 102"/>
                <a:gd name="T21" fmla="*/ 25 h 74"/>
                <a:gd name="T22" fmla="*/ 59 w 102"/>
                <a:gd name="T23" fmla="*/ 26 h 74"/>
                <a:gd name="T24" fmla="*/ 63 w 102"/>
                <a:gd name="T25" fmla="*/ 21 h 74"/>
                <a:gd name="T26" fmla="*/ 67 w 102"/>
                <a:gd name="T27" fmla="*/ 15 h 74"/>
                <a:gd name="T28" fmla="*/ 70 w 102"/>
                <a:gd name="T29" fmla="*/ 9 h 74"/>
                <a:gd name="T30" fmla="*/ 75 w 102"/>
                <a:gd name="T31" fmla="*/ 0 h 74"/>
                <a:gd name="T32" fmla="*/ 79 w 102"/>
                <a:gd name="T33" fmla="*/ 0 h 74"/>
                <a:gd name="T34" fmla="*/ 86 w 102"/>
                <a:gd name="T35" fmla="*/ 8 h 74"/>
                <a:gd name="T36" fmla="*/ 83 w 102"/>
                <a:gd name="T37" fmla="*/ 13 h 74"/>
                <a:gd name="T38" fmla="*/ 89 w 102"/>
                <a:gd name="T39" fmla="*/ 12 h 74"/>
                <a:gd name="T40" fmla="*/ 91 w 102"/>
                <a:gd name="T41" fmla="*/ 14 h 74"/>
                <a:gd name="T42" fmla="*/ 99 w 102"/>
                <a:gd name="T43" fmla="*/ 19 h 74"/>
                <a:gd name="T44" fmla="*/ 96 w 102"/>
                <a:gd name="T45" fmla="*/ 24 h 74"/>
                <a:gd name="T46" fmla="*/ 95 w 102"/>
                <a:gd name="T47" fmla="*/ 30 h 74"/>
                <a:gd name="T48" fmla="*/ 93 w 102"/>
                <a:gd name="T49" fmla="*/ 32 h 74"/>
                <a:gd name="T50" fmla="*/ 85 w 102"/>
                <a:gd name="T51" fmla="*/ 34 h 74"/>
                <a:gd name="T52" fmla="*/ 74 w 102"/>
                <a:gd name="T53" fmla="*/ 31 h 74"/>
                <a:gd name="T54" fmla="*/ 67 w 102"/>
                <a:gd name="T55" fmla="*/ 31 h 74"/>
                <a:gd name="T56" fmla="*/ 64 w 102"/>
                <a:gd name="T57" fmla="*/ 38 h 74"/>
                <a:gd name="T58" fmla="*/ 63 w 102"/>
                <a:gd name="T59" fmla="*/ 44 h 74"/>
                <a:gd name="T60" fmla="*/ 61 w 102"/>
                <a:gd name="T61" fmla="*/ 54 h 74"/>
                <a:gd name="T62" fmla="*/ 54 w 102"/>
                <a:gd name="T63" fmla="*/ 66 h 74"/>
                <a:gd name="T64" fmla="*/ 48 w 102"/>
                <a:gd name="T65" fmla="*/ 67 h 74"/>
                <a:gd name="T66" fmla="*/ 37 w 102"/>
                <a:gd name="T67" fmla="*/ 66 h 74"/>
                <a:gd name="T68" fmla="*/ 28 w 102"/>
                <a:gd name="T69" fmla="*/ 70 h 74"/>
                <a:gd name="T70" fmla="*/ 19 w 102"/>
                <a:gd name="T71" fmla="*/ 71 h 74"/>
                <a:gd name="T72" fmla="*/ 9 w 102"/>
                <a:gd name="T73" fmla="*/ 72 h 74"/>
                <a:gd name="T74" fmla="*/ 3 w 102"/>
                <a:gd name="T75" fmla="*/ 66 h 74"/>
                <a:gd name="T76" fmla="*/ 2 w 102"/>
                <a:gd name="T77" fmla="*/ 5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2" h="74">
                  <a:moveTo>
                    <a:pt x="2" y="59"/>
                  </a:moveTo>
                  <a:cubicBezTo>
                    <a:pt x="1" y="62"/>
                    <a:pt x="9" y="65"/>
                    <a:pt x="9" y="62"/>
                  </a:cubicBezTo>
                  <a:cubicBezTo>
                    <a:pt x="9" y="63"/>
                    <a:pt x="10" y="63"/>
                    <a:pt x="10" y="64"/>
                  </a:cubicBezTo>
                  <a:cubicBezTo>
                    <a:pt x="10" y="65"/>
                    <a:pt x="12" y="65"/>
                    <a:pt x="13" y="66"/>
                  </a:cubicBezTo>
                  <a:cubicBezTo>
                    <a:pt x="14" y="66"/>
                    <a:pt x="15" y="65"/>
                    <a:pt x="16" y="66"/>
                  </a:cubicBezTo>
                  <a:cubicBezTo>
                    <a:pt x="17" y="67"/>
                    <a:pt x="19" y="68"/>
                    <a:pt x="20" y="68"/>
                  </a:cubicBezTo>
                  <a:cubicBezTo>
                    <a:pt x="19" y="66"/>
                    <a:pt x="17" y="68"/>
                    <a:pt x="17" y="65"/>
                  </a:cubicBezTo>
                  <a:cubicBezTo>
                    <a:pt x="16" y="64"/>
                    <a:pt x="17" y="63"/>
                    <a:pt x="18" y="64"/>
                  </a:cubicBezTo>
                  <a:cubicBezTo>
                    <a:pt x="17" y="64"/>
                    <a:pt x="17" y="62"/>
                    <a:pt x="18" y="61"/>
                  </a:cubicBezTo>
                  <a:cubicBezTo>
                    <a:pt x="18" y="61"/>
                    <a:pt x="18" y="60"/>
                    <a:pt x="18" y="60"/>
                  </a:cubicBezTo>
                  <a:cubicBezTo>
                    <a:pt x="18" y="58"/>
                    <a:pt x="19" y="59"/>
                    <a:pt x="20" y="58"/>
                  </a:cubicBezTo>
                  <a:cubicBezTo>
                    <a:pt x="19" y="58"/>
                    <a:pt x="19" y="58"/>
                    <a:pt x="18" y="58"/>
                  </a:cubicBezTo>
                  <a:cubicBezTo>
                    <a:pt x="19" y="57"/>
                    <a:pt x="18" y="56"/>
                    <a:pt x="18" y="55"/>
                  </a:cubicBezTo>
                  <a:cubicBezTo>
                    <a:pt x="19" y="55"/>
                    <a:pt x="20" y="56"/>
                    <a:pt x="21" y="56"/>
                  </a:cubicBezTo>
                  <a:cubicBezTo>
                    <a:pt x="18" y="53"/>
                    <a:pt x="23" y="50"/>
                    <a:pt x="25" y="49"/>
                  </a:cubicBezTo>
                  <a:cubicBezTo>
                    <a:pt x="29" y="49"/>
                    <a:pt x="34" y="48"/>
                    <a:pt x="37" y="46"/>
                  </a:cubicBezTo>
                  <a:cubicBezTo>
                    <a:pt x="40" y="44"/>
                    <a:pt x="40" y="40"/>
                    <a:pt x="42" y="38"/>
                  </a:cubicBezTo>
                  <a:cubicBezTo>
                    <a:pt x="45" y="36"/>
                    <a:pt x="46" y="33"/>
                    <a:pt x="47" y="29"/>
                  </a:cubicBezTo>
                  <a:cubicBezTo>
                    <a:pt x="50" y="29"/>
                    <a:pt x="49" y="30"/>
                    <a:pt x="50" y="31"/>
                  </a:cubicBezTo>
                  <a:cubicBezTo>
                    <a:pt x="50" y="32"/>
                    <a:pt x="53" y="35"/>
                    <a:pt x="54" y="35"/>
                  </a:cubicBezTo>
                  <a:cubicBezTo>
                    <a:pt x="56" y="36"/>
                    <a:pt x="56" y="31"/>
                    <a:pt x="55" y="30"/>
                  </a:cubicBezTo>
                  <a:cubicBezTo>
                    <a:pt x="54" y="27"/>
                    <a:pt x="56" y="26"/>
                    <a:pt x="57" y="25"/>
                  </a:cubicBezTo>
                  <a:cubicBezTo>
                    <a:pt x="58" y="27"/>
                    <a:pt x="57" y="31"/>
                    <a:pt x="61" y="32"/>
                  </a:cubicBezTo>
                  <a:cubicBezTo>
                    <a:pt x="60" y="30"/>
                    <a:pt x="60" y="28"/>
                    <a:pt x="59" y="26"/>
                  </a:cubicBezTo>
                  <a:cubicBezTo>
                    <a:pt x="58" y="24"/>
                    <a:pt x="61" y="25"/>
                    <a:pt x="61" y="24"/>
                  </a:cubicBezTo>
                  <a:cubicBezTo>
                    <a:pt x="62" y="24"/>
                    <a:pt x="65" y="22"/>
                    <a:pt x="63" y="21"/>
                  </a:cubicBezTo>
                  <a:cubicBezTo>
                    <a:pt x="60" y="20"/>
                    <a:pt x="62" y="18"/>
                    <a:pt x="63" y="17"/>
                  </a:cubicBezTo>
                  <a:cubicBezTo>
                    <a:pt x="63" y="19"/>
                    <a:pt x="66" y="16"/>
                    <a:pt x="67" y="15"/>
                  </a:cubicBezTo>
                  <a:cubicBezTo>
                    <a:pt x="68" y="14"/>
                    <a:pt x="68" y="12"/>
                    <a:pt x="69" y="10"/>
                  </a:cubicBezTo>
                  <a:cubicBezTo>
                    <a:pt x="69" y="9"/>
                    <a:pt x="70" y="10"/>
                    <a:pt x="70" y="9"/>
                  </a:cubicBezTo>
                  <a:cubicBezTo>
                    <a:pt x="71" y="8"/>
                    <a:pt x="71" y="7"/>
                    <a:pt x="72" y="6"/>
                  </a:cubicBezTo>
                  <a:cubicBezTo>
                    <a:pt x="73" y="4"/>
                    <a:pt x="73" y="2"/>
                    <a:pt x="75" y="0"/>
                  </a:cubicBezTo>
                  <a:cubicBezTo>
                    <a:pt x="76" y="1"/>
                    <a:pt x="75" y="3"/>
                    <a:pt x="75" y="5"/>
                  </a:cubicBezTo>
                  <a:cubicBezTo>
                    <a:pt x="77" y="4"/>
                    <a:pt x="78" y="0"/>
                    <a:pt x="79" y="0"/>
                  </a:cubicBezTo>
                  <a:cubicBezTo>
                    <a:pt x="79" y="0"/>
                    <a:pt x="82" y="8"/>
                    <a:pt x="83" y="4"/>
                  </a:cubicBezTo>
                  <a:cubicBezTo>
                    <a:pt x="83" y="6"/>
                    <a:pt x="86" y="6"/>
                    <a:pt x="86" y="8"/>
                  </a:cubicBezTo>
                  <a:cubicBezTo>
                    <a:pt x="85" y="9"/>
                    <a:pt x="84" y="9"/>
                    <a:pt x="84" y="10"/>
                  </a:cubicBezTo>
                  <a:cubicBezTo>
                    <a:pt x="85" y="12"/>
                    <a:pt x="85" y="13"/>
                    <a:pt x="83" y="13"/>
                  </a:cubicBezTo>
                  <a:cubicBezTo>
                    <a:pt x="84" y="13"/>
                    <a:pt x="85" y="13"/>
                    <a:pt x="86" y="13"/>
                  </a:cubicBezTo>
                  <a:cubicBezTo>
                    <a:pt x="87" y="12"/>
                    <a:pt x="87" y="11"/>
                    <a:pt x="89" y="12"/>
                  </a:cubicBezTo>
                  <a:cubicBezTo>
                    <a:pt x="91" y="13"/>
                    <a:pt x="89" y="14"/>
                    <a:pt x="88" y="15"/>
                  </a:cubicBezTo>
                  <a:cubicBezTo>
                    <a:pt x="88" y="17"/>
                    <a:pt x="90" y="15"/>
                    <a:pt x="91" y="14"/>
                  </a:cubicBezTo>
                  <a:cubicBezTo>
                    <a:pt x="93" y="13"/>
                    <a:pt x="95" y="16"/>
                    <a:pt x="95" y="17"/>
                  </a:cubicBezTo>
                  <a:cubicBezTo>
                    <a:pt x="96" y="16"/>
                    <a:pt x="98" y="18"/>
                    <a:pt x="99" y="19"/>
                  </a:cubicBezTo>
                  <a:cubicBezTo>
                    <a:pt x="100" y="18"/>
                    <a:pt x="102" y="19"/>
                    <a:pt x="102" y="20"/>
                  </a:cubicBezTo>
                  <a:cubicBezTo>
                    <a:pt x="102" y="23"/>
                    <a:pt x="97" y="25"/>
                    <a:pt x="96" y="24"/>
                  </a:cubicBezTo>
                  <a:cubicBezTo>
                    <a:pt x="94" y="24"/>
                    <a:pt x="90" y="23"/>
                    <a:pt x="91" y="26"/>
                  </a:cubicBezTo>
                  <a:cubicBezTo>
                    <a:pt x="92" y="28"/>
                    <a:pt x="95" y="28"/>
                    <a:pt x="95" y="30"/>
                  </a:cubicBezTo>
                  <a:cubicBezTo>
                    <a:pt x="96" y="29"/>
                    <a:pt x="96" y="30"/>
                    <a:pt x="96" y="31"/>
                  </a:cubicBezTo>
                  <a:cubicBezTo>
                    <a:pt x="95" y="32"/>
                    <a:pt x="94" y="32"/>
                    <a:pt x="93" y="32"/>
                  </a:cubicBezTo>
                  <a:cubicBezTo>
                    <a:pt x="90" y="32"/>
                    <a:pt x="88" y="33"/>
                    <a:pt x="86" y="31"/>
                  </a:cubicBezTo>
                  <a:cubicBezTo>
                    <a:pt x="85" y="31"/>
                    <a:pt x="86" y="33"/>
                    <a:pt x="85" y="34"/>
                  </a:cubicBezTo>
                  <a:cubicBezTo>
                    <a:pt x="84" y="34"/>
                    <a:pt x="82" y="33"/>
                    <a:pt x="81" y="32"/>
                  </a:cubicBezTo>
                  <a:cubicBezTo>
                    <a:pt x="80" y="31"/>
                    <a:pt x="76" y="33"/>
                    <a:pt x="74" y="31"/>
                  </a:cubicBezTo>
                  <a:cubicBezTo>
                    <a:pt x="74" y="34"/>
                    <a:pt x="72" y="31"/>
                    <a:pt x="71" y="31"/>
                  </a:cubicBezTo>
                  <a:cubicBezTo>
                    <a:pt x="69" y="33"/>
                    <a:pt x="68" y="32"/>
                    <a:pt x="67" y="31"/>
                  </a:cubicBezTo>
                  <a:cubicBezTo>
                    <a:pt x="67" y="32"/>
                    <a:pt x="66" y="33"/>
                    <a:pt x="65" y="33"/>
                  </a:cubicBezTo>
                  <a:cubicBezTo>
                    <a:pt x="65" y="35"/>
                    <a:pt x="64" y="36"/>
                    <a:pt x="64" y="38"/>
                  </a:cubicBezTo>
                  <a:cubicBezTo>
                    <a:pt x="64" y="39"/>
                    <a:pt x="64" y="41"/>
                    <a:pt x="65" y="42"/>
                  </a:cubicBezTo>
                  <a:cubicBezTo>
                    <a:pt x="65" y="43"/>
                    <a:pt x="64" y="43"/>
                    <a:pt x="63" y="44"/>
                  </a:cubicBezTo>
                  <a:cubicBezTo>
                    <a:pt x="63" y="46"/>
                    <a:pt x="64" y="47"/>
                    <a:pt x="61" y="48"/>
                  </a:cubicBezTo>
                  <a:cubicBezTo>
                    <a:pt x="58" y="48"/>
                    <a:pt x="60" y="53"/>
                    <a:pt x="61" y="54"/>
                  </a:cubicBezTo>
                  <a:cubicBezTo>
                    <a:pt x="59" y="54"/>
                    <a:pt x="55" y="57"/>
                    <a:pt x="57" y="59"/>
                  </a:cubicBezTo>
                  <a:cubicBezTo>
                    <a:pt x="58" y="60"/>
                    <a:pt x="54" y="64"/>
                    <a:pt x="54" y="66"/>
                  </a:cubicBezTo>
                  <a:cubicBezTo>
                    <a:pt x="53" y="66"/>
                    <a:pt x="53" y="65"/>
                    <a:pt x="51" y="66"/>
                  </a:cubicBezTo>
                  <a:cubicBezTo>
                    <a:pt x="50" y="67"/>
                    <a:pt x="49" y="66"/>
                    <a:pt x="48" y="67"/>
                  </a:cubicBezTo>
                  <a:cubicBezTo>
                    <a:pt x="46" y="68"/>
                    <a:pt x="45" y="69"/>
                    <a:pt x="43" y="69"/>
                  </a:cubicBezTo>
                  <a:cubicBezTo>
                    <a:pt x="41" y="68"/>
                    <a:pt x="38" y="67"/>
                    <a:pt x="37" y="66"/>
                  </a:cubicBezTo>
                  <a:cubicBezTo>
                    <a:pt x="37" y="64"/>
                    <a:pt x="31" y="65"/>
                    <a:pt x="29" y="67"/>
                  </a:cubicBezTo>
                  <a:cubicBezTo>
                    <a:pt x="29" y="68"/>
                    <a:pt x="29" y="69"/>
                    <a:pt x="28" y="70"/>
                  </a:cubicBezTo>
                  <a:cubicBezTo>
                    <a:pt x="25" y="72"/>
                    <a:pt x="25" y="72"/>
                    <a:pt x="25" y="72"/>
                  </a:cubicBezTo>
                  <a:cubicBezTo>
                    <a:pt x="23" y="72"/>
                    <a:pt x="21" y="71"/>
                    <a:pt x="19" y="71"/>
                  </a:cubicBezTo>
                  <a:cubicBezTo>
                    <a:pt x="17" y="71"/>
                    <a:pt x="16" y="72"/>
                    <a:pt x="14" y="73"/>
                  </a:cubicBezTo>
                  <a:cubicBezTo>
                    <a:pt x="12" y="74"/>
                    <a:pt x="10" y="72"/>
                    <a:pt x="9" y="72"/>
                  </a:cubicBezTo>
                  <a:cubicBezTo>
                    <a:pt x="9" y="72"/>
                    <a:pt x="8" y="70"/>
                    <a:pt x="7" y="69"/>
                  </a:cubicBezTo>
                  <a:cubicBezTo>
                    <a:pt x="6" y="68"/>
                    <a:pt x="4" y="67"/>
                    <a:pt x="3" y="66"/>
                  </a:cubicBezTo>
                  <a:cubicBezTo>
                    <a:pt x="3" y="65"/>
                    <a:pt x="2" y="63"/>
                    <a:pt x="2" y="62"/>
                  </a:cubicBezTo>
                  <a:cubicBezTo>
                    <a:pt x="0" y="61"/>
                    <a:pt x="2" y="60"/>
                    <a:pt x="2" y="59"/>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26" name="Freeform 2703">
              <a:extLst>
                <a:ext uri="{FF2B5EF4-FFF2-40B4-BE49-F238E27FC236}">
                  <a16:creationId xmlns:a16="http://schemas.microsoft.com/office/drawing/2014/main" xmlns="" id="{7B26EF79-AD44-446F-9F7E-9113E54BD6AF}"/>
                </a:ext>
              </a:extLst>
            </p:cNvPr>
            <p:cNvSpPr>
              <a:spLocks/>
            </p:cNvSpPr>
            <p:nvPr/>
          </p:nvSpPr>
          <p:spPr bwMode="auto">
            <a:xfrm>
              <a:off x="7596807" y="3293351"/>
              <a:ext cx="0" cy="7019"/>
            </a:xfrm>
            <a:custGeom>
              <a:avLst/>
              <a:gdLst>
                <a:gd name="T0" fmla="*/ 3 h 3"/>
                <a:gd name="T1" fmla="*/ 0 h 3"/>
                <a:gd name="T2" fmla="*/ 3 h 3"/>
              </a:gdLst>
              <a:ahLst/>
              <a:cxnLst>
                <a:cxn ang="0">
                  <a:pos x="0" y="T0"/>
                </a:cxn>
                <a:cxn ang="0">
                  <a:pos x="0" y="T1"/>
                </a:cxn>
                <a:cxn ang="0">
                  <a:pos x="0" y="T2"/>
                </a:cxn>
              </a:cxnLst>
              <a:rect l="0" t="0" r="r" b="b"/>
              <a:pathLst>
                <a:path h="3">
                  <a:moveTo>
                    <a:pt x="0" y="3"/>
                  </a:moveTo>
                  <a:cubicBezTo>
                    <a:pt x="0" y="2"/>
                    <a:pt x="0" y="1"/>
                    <a:pt x="0" y="0"/>
                  </a:cubicBezTo>
                  <a:cubicBezTo>
                    <a:pt x="0" y="1"/>
                    <a:pt x="0" y="2"/>
                    <a:pt x="0"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27" name="Freeform 2704">
              <a:extLst>
                <a:ext uri="{FF2B5EF4-FFF2-40B4-BE49-F238E27FC236}">
                  <a16:creationId xmlns:a16="http://schemas.microsoft.com/office/drawing/2014/main" xmlns="" id="{2B3B6F08-3862-42AB-B71B-6C5EA4C50BB4}"/>
                </a:ext>
              </a:extLst>
            </p:cNvPr>
            <p:cNvSpPr>
              <a:spLocks/>
            </p:cNvSpPr>
            <p:nvPr/>
          </p:nvSpPr>
          <p:spPr bwMode="auto">
            <a:xfrm>
              <a:off x="7596807" y="3293351"/>
              <a:ext cx="0" cy="7019"/>
            </a:xfrm>
            <a:custGeom>
              <a:avLst/>
              <a:gdLst>
                <a:gd name="T0" fmla="*/ 3 h 3"/>
                <a:gd name="T1" fmla="*/ 0 h 3"/>
                <a:gd name="T2" fmla="*/ 3 h 3"/>
              </a:gdLst>
              <a:ahLst/>
              <a:cxnLst>
                <a:cxn ang="0">
                  <a:pos x="0" y="T0"/>
                </a:cxn>
                <a:cxn ang="0">
                  <a:pos x="0" y="T1"/>
                </a:cxn>
                <a:cxn ang="0">
                  <a:pos x="0" y="T2"/>
                </a:cxn>
              </a:cxnLst>
              <a:rect l="0" t="0" r="r" b="b"/>
              <a:pathLst>
                <a:path h="3">
                  <a:moveTo>
                    <a:pt x="0" y="3"/>
                  </a:moveTo>
                  <a:cubicBezTo>
                    <a:pt x="0" y="2"/>
                    <a:pt x="0" y="1"/>
                    <a:pt x="0" y="0"/>
                  </a:cubicBezTo>
                  <a:cubicBezTo>
                    <a:pt x="0" y="1"/>
                    <a:pt x="0" y="2"/>
                    <a:pt x="0"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28" name="Freeform 2705">
              <a:extLst>
                <a:ext uri="{FF2B5EF4-FFF2-40B4-BE49-F238E27FC236}">
                  <a16:creationId xmlns:a16="http://schemas.microsoft.com/office/drawing/2014/main" xmlns="" id="{7A0F74BC-D91B-4CBC-8A52-64A45875B3F0}"/>
                </a:ext>
              </a:extLst>
            </p:cNvPr>
            <p:cNvSpPr>
              <a:spLocks/>
            </p:cNvSpPr>
            <p:nvPr/>
          </p:nvSpPr>
          <p:spPr bwMode="auto">
            <a:xfrm>
              <a:off x="7738615" y="3064546"/>
              <a:ext cx="3151"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29" name="Freeform 2706">
              <a:extLst>
                <a:ext uri="{FF2B5EF4-FFF2-40B4-BE49-F238E27FC236}">
                  <a16:creationId xmlns:a16="http://schemas.microsoft.com/office/drawing/2014/main" xmlns="" id="{56F666A2-4A77-4A32-8A3A-39DAE6D76614}"/>
                </a:ext>
              </a:extLst>
            </p:cNvPr>
            <p:cNvSpPr>
              <a:spLocks/>
            </p:cNvSpPr>
            <p:nvPr/>
          </p:nvSpPr>
          <p:spPr bwMode="auto">
            <a:xfrm>
              <a:off x="7738615" y="3064546"/>
              <a:ext cx="3151"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30" name="Freeform 2707">
              <a:extLst>
                <a:ext uri="{FF2B5EF4-FFF2-40B4-BE49-F238E27FC236}">
                  <a16:creationId xmlns:a16="http://schemas.microsoft.com/office/drawing/2014/main" xmlns="" id="{83341A86-6492-4312-B6CE-AAA8A9F91F0A}"/>
                </a:ext>
              </a:extLst>
            </p:cNvPr>
            <p:cNvSpPr>
              <a:spLocks/>
            </p:cNvSpPr>
            <p:nvPr/>
          </p:nvSpPr>
          <p:spPr bwMode="auto">
            <a:xfrm>
              <a:off x="7738615" y="3064546"/>
              <a:ext cx="3151"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31" name="Freeform 2708">
              <a:extLst>
                <a:ext uri="{FF2B5EF4-FFF2-40B4-BE49-F238E27FC236}">
                  <a16:creationId xmlns:a16="http://schemas.microsoft.com/office/drawing/2014/main" xmlns="" id="{9E7902FB-5913-42E1-8527-8928EF9588BC}"/>
                </a:ext>
              </a:extLst>
            </p:cNvPr>
            <p:cNvSpPr>
              <a:spLocks/>
            </p:cNvSpPr>
            <p:nvPr/>
          </p:nvSpPr>
          <p:spPr bwMode="auto">
            <a:xfrm>
              <a:off x="7516450" y="3199301"/>
              <a:ext cx="3151" cy="7019"/>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1" y="2"/>
                    <a:pt x="1" y="1"/>
                    <a:pt x="0" y="0"/>
                  </a:cubicBezTo>
                  <a:cubicBezTo>
                    <a:pt x="0" y="1"/>
                    <a:pt x="0" y="2"/>
                    <a:pt x="1" y="3"/>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32" name="Freeform 2709">
              <a:extLst>
                <a:ext uri="{FF2B5EF4-FFF2-40B4-BE49-F238E27FC236}">
                  <a16:creationId xmlns:a16="http://schemas.microsoft.com/office/drawing/2014/main" xmlns="" id="{D902B349-666C-4B07-9E30-43F1AD96EFC6}"/>
                </a:ext>
              </a:extLst>
            </p:cNvPr>
            <p:cNvSpPr>
              <a:spLocks/>
            </p:cNvSpPr>
            <p:nvPr/>
          </p:nvSpPr>
          <p:spPr bwMode="auto">
            <a:xfrm>
              <a:off x="7516450" y="3199301"/>
              <a:ext cx="3151" cy="7019"/>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1" y="2"/>
                    <a:pt x="1" y="1"/>
                    <a:pt x="0" y="0"/>
                  </a:cubicBezTo>
                  <a:cubicBezTo>
                    <a:pt x="0" y="1"/>
                    <a:pt x="0" y="2"/>
                    <a:pt x="1"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33" name="Freeform 2710">
              <a:extLst>
                <a:ext uri="{FF2B5EF4-FFF2-40B4-BE49-F238E27FC236}">
                  <a16:creationId xmlns:a16="http://schemas.microsoft.com/office/drawing/2014/main" xmlns="" id="{D24682DE-B4F1-4CFD-AEF2-FA5760565FCD}"/>
                </a:ext>
              </a:extLst>
            </p:cNvPr>
            <p:cNvSpPr>
              <a:spLocks/>
            </p:cNvSpPr>
            <p:nvPr/>
          </p:nvSpPr>
          <p:spPr bwMode="auto">
            <a:xfrm>
              <a:off x="7560568" y="3228780"/>
              <a:ext cx="6303" cy="2807"/>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2" y="0"/>
                    <a:pt x="1" y="0"/>
                    <a:pt x="0" y="0"/>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34" name="Freeform 2711">
              <a:extLst>
                <a:ext uri="{FF2B5EF4-FFF2-40B4-BE49-F238E27FC236}">
                  <a16:creationId xmlns:a16="http://schemas.microsoft.com/office/drawing/2014/main" xmlns="" id="{9EBEB3E1-64EE-4D1C-B0E9-A2199FD4114B}"/>
                </a:ext>
              </a:extLst>
            </p:cNvPr>
            <p:cNvSpPr>
              <a:spLocks/>
            </p:cNvSpPr>
            <p:nvPr/>
          </p:nvSpPr>
          <p:spPr bwMode="auto">
            <a:xfrm>
              <a:off x="7560568" y="3228780"/>
              <a:ext cx="6303" cy="2807"/>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2" y="0"/>
                    <a:pt x="1" y="0"/>
                    <a:pt x="0" y="0"/>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35" name="Freeform 2712">
              <a:extLst>
                <a:ext uri="{FF2B5EF4-FFF2-40B4-BE49-F238E27FC236}">
                  <a16:creationId xmlns:a16="http://schemas.microsoft.com/office/drawing/2014/main" xmlns="" id="{F638447F-E88F-41C7-B8C2-E7605060315D}"/>
                </a:ext>
              </a:extLst>
            </p:cNvPr>
            <p:cNvSpPr>
              <a:spLocks/>
            </p:cNvSpPr>
            <p:nvPr/>
          </p:nvSpPr>
          <p:spPr bwMode="auto">
            <a:xfrm>
              <a:off x="7603110" y="3277910"/>
              <a:ext cx="15756" cy="9827"/>
            </a:xfrm>
            <a:custGeom>
              <a:avLst/>
              <a:gdLst>
                <a:gd name="T0" fmla="*/ 2 w 6"/>
                <a:gd name="T1" fmla="*/ 4 h 4"/>
                <a:gd name="T2" fmla="*/ 6 w 6"/>
                <a:gd name="T3" fmla="*/ 2 h 4"/>
                <a:gd name="T4" fmla="*/ 3 w 6"/>
                <a:gd name="T5" fmla="*/ 2 h 4"/>
                <a:gd name="T6" fmla="*/ 2 w 6"/>
                <a:gd name="T7" fmla="*/ 4 h 4"/>
              </a:gdLst>
              <a:ahLst/>
              <a:cxnLst>
                <a:cxn ang="0">
                  <a:pos x="T0" y="T1"/>
                </a:cxn>
                <a:cxn ang="0">
                  <a:pos x="T2" y="T3"/>
                </a:cxn>
                <a:cxn ang="0">
                  <a:pos x="T4" y="T5"/>
                </a:cxn>
                <a:cxn ang="0">
                  <a:pos x="T6" y="T7"/>
                </a:cxn>
              </a:cxnLst>
              <a:rect l="0" t="0" r="r" b="b"/>
              <a:pathLst>
                <a:path w="6" h="4">
                  <a:moveTo>
                    <a:pt x="2" y="4"/>
                  </a:moveTo>
                  <a:cubicBezTo>
                    <a:pt x="2" y="4"/>
                    <a:pt x="6" y="2"/>
                    <a:pt x="6" y="2"/>
                  </a:cubicBezTo>
                  <a:cubicBezTo>
                    <a:pt x="5" y="0"/>
                    <a:pt x="4" y="1"/>
                    <a:pt x="3" y="2"/>
                  </a:cubicBezTo>
                  <a:cubicBezTo>
                    <a:pt x="2" y="3"/>
                    <a:pt x="0" y="3"/>
                    <a:pt x="2"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36" name="Freeform 2713">
              <a:extLst>
                <a:ext uri="{FF2B5EF4-FFF2-40B4-BE49-F238E27FC236}">
                  <a16:creationId xmlns:a16="http://schemas.microsoft.com/office/drawing/2014/main" xmlns="" id="{60164293-C415-425B-98A2-5D987F7525AE}"/>
                </a:ext>
              </a:extLst>
            </p:cNvPr>
            <p:cNvSpPr>
              <a:spLocks/>
            </p:cNvSpPr>
            <p:nvPr/>
          </p:nvSpPr>
          <p:spPr bwMode="auto">
            <a:xfrm>
              <a:off x="7603110" y="3277910"/>
              <a:ext cx="15756" cy="9827"/>
            </a:xfrm>
            <a:custGeom>
              <a:avLst/>
              <a:gdLst>
                <a:gd name="T0" fmla="*/ 2 w 6"/>
                <a:gd name="T1" fmla="*/ 4 h 4"/>
                <a:gd name="T2" fmla="*/ 6 w 6"/>
                <a:gd name="T3" fmla="*/ 2 h 4"/>
                <a:gd name="T4" fmla="*/ 3 w 6"/>
                <a:gd name="T5" fmla="*/ 2 h 4"/>
                <a:gd name="T6" fmla="*/ 2 w 6"/>
                <a:gd name="T7" fmla="*/ 4 h 4"/>
              </a:gdLst>
              <a:ahLst/>
              <a:cxnLst>
                <a:cxn ang="0">
                  <a:pos x="T0" y="T1"/>
                </a:cxn>
                <a:cxn ang="0">
                  <a:pos x="T2" y="T3"/>
                </a:cxn>
                <a:cxn ang="0">
                  <a:pos x="T4" y="T5"/>
                </a:cxn>
                <a:cxn ang="0">
                  <a:pos x="T6" y="T7"/>
                </a:cxn>
              </a:cxnLst>
              <a:rect l="0" t="0" r="r" b="b"/>
              <a:pathLst>
                <a:path w="6" h="4">
                  <a:moveTo>
                    <a:pt x="2" y="4"/>
                  </a:moveTo>
                  <a:cubicBezTo>
                    <a:pt x="2" y="4"/>
                    <a:pt x="6" y="2"/>
                    <a:pt x="6" y="2"/>
                  </a:cubicBezTo>
                  <a:cubicBezTo>
                    <a:pt x="5" y="0"/>
                    <a:pt x="4" y="1"/>
                    <a:pt x="3" y="2"/>
                  </a:cubicBezTo>
                  <a:cubicBezTo>
                    <a:pt x="2" y="3"/>
                    <a:pt x="0" y="3"/>
                    <a:pt x="2"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37" name="Freeform 2714">
              <a:extLst>
                <a:ext uri="{FF2B5EF4-FFF2-40B4-BE49-F238E27FC236}">
                  <a16:creationId xmlns:a16="http://schemas.microsoft.com/office/drawing/2014/main" xmlns="" id="{8F2B6975-C0B2-4454-93E8-5B0AE98C3E1E}"/>
                </a:ext>
              </a:extLst>
            </p:cNvPr>
            <p:cNvSpPr>
              <a:spLocks/>
            </p:cNvSpPr>
            <p:nvPr/>
          </p:nvSpPr>
          <p:spPr bwMode="auto">
            <a:xfrm>
              <a:off x="7625169" y="3248432"/>
              <a:ext cx="3151" cy="5615"/>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1"/>
                    <a:pt x="0" y="2"/>
                  </a:cubicBezTo>
                  <a:cubicBezTo>
                    <a:pt x="1" y="1"/>
                    <a:pt x="1" y="1"/>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38" name="Freeform 2715">
              <a:extLst>
                <a:ext uri="{FF2B5EF4-FFF2-40B4-BE49-F238E27FC236}">
                  <a16:creationId xmlns:a16="http://schemas.microsoft.com/office/drawing/2014/main" xmlns="" id="{98F44F70-24E8-4E2B-8F61-061D9F291FBF}"/>
                </a:ext>
              </a:extLst>
            </p:cNvPr>
            <p:cNvSpPr>
              <a:spLocks/>
            </p:cNvSpPr>
            <p:nvPr/>
          </p:nvSpPr>
          <p:spPr bwMode="auto">
            <a:xfrm>
              <a:off x="7625169" y="3248432"/>
              <a:ext cx="3151" cy="5615"/>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1"/>
                    <a:pt x="0" y="2"/>
                  </a:cubicBezTo>
                  <a:cubicBezTo>
                    <a:pt x="1" y="1"/>
                    <a:pt x="1" y="1"/>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39" name="Freeform 2716">
              <a:extLst>
                <a:ext uri="{FF2B5EF4-FFF2-40B4-BE49-F238E27FC236}">
                  <a16:creationId xmlns:a16="http://schemas.microsoft.com/office/drawing/2014/main" xmlns="" id="{DCFDD6EB-D9A1-43B7-9C1F-346FE50C742E}"/>
                </a:ext>
              </a:extLst>
            </p:cNvPr>
            <p:cNvSpPr>
              <a:spLocks/>
            </p:cNvSpPr>
            <p:nvPr/>
          </p:nvSpPr>
          <p:spPr bwMode="auto">
            <a:xfrm>
              <a:off x="7636199" y="3258257"/>
              <a:ext cx="18908" cy="7019"/>
            </a:xfrm>
            <a:custGeom>
              <a:avLst/>
              <a:gdLst>
                <a:gd name="T0" fmla="*/ 4 w 7"/>
                <a:gd name="T1" fmla="*/ 3 h 3"/>
                <a:gd name="T2" fmla="*/ 1 w 7"/>
                <a:gd name="T3" fmla="*/ 0 h 3"/>
                <a:gd name="T4" fmla="*/ 1 w 7"/>
                <a:gd name="T5" fmla="*/ 2 h 3"/>
                <a:gd name="T6" fmla="*/ 4 w 7"/>
                <a:gd name="T7" fmla="*/ 3 h 3"/>
              </a:gdLst>
              <a:ahLst/>
              <a:cxnLst>
                <a:cxn ang="0">
                  <a:pos x="T0" y="T1"/>
                </a:cxn>
                <a:cxn ang="0">
                  <a:pos x="T2" y="T3"/>
                </a:cxn>
                <a:cxn ang="0">
                  <a:pos x="T4" y="T5"/>
                </a:cxn>
                <a:cxn ang="0">
                  <a:pos x="T6" y="T7"/>
                </a:cxn>
              </a:cxnLst>
              <a:rect l="0" t="0" r="r" b="b"/>
              <a:pathLst>
                <a:path w="7" h="3">
                  <a:moveTo>
                    <a:pt x="4" y="3"/>
                  </a:moveTo>
                  <a:cubicBezTo>
                    <a:pt x="7" y="1"/>
                    <a:pt x="3" y="0"/>
                    <a:pt x="1" y="0"/>
                  </a:cubicBezTo>
                  <a:cubicBezTo>
                    <a:pt x="0" y="0"/>
                    <a:pt x="0" y="2"/>
                    <a:pt x="1" y="2"/>
                  </a:cubicBezTo>
                  <a:cubicBezTo>
                    <a:pt x="1" y="2"/>
                    <a:pt x="4" y="1"/>
                    <a:pt x="4"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40" name="Freeform 2717">
              <a:extLst>
                <a:ext uri="{FF2B5EF4-FFF2-40B4-BE49-F238E27FC236}">
                  <a16:creationId xmlns:a16="http://schemas.microsoft.com/office/drawing/2014/main" xmlns="" id="{B0126D72-C33A-4DA3-96ED-F78D40A81CDB}"/>
                </a:ext>
              </a:extLst>
            </p:cNvPr>
            <p:cNvSpPr>
              <a:spLocks/>
            </p:cNvSpPr>
            <p:nvPr/>
          </p:nvSpPr>
          <p:spPr bwMode="auto">
            <a:xfrm>
              <a:off x="7636199" y="3258257"/>
              <a:ext cx="18908" cy="7019"/>
            </a:xfrm>
            <a:custGeom>
              <a:avLst/>
              <a:gdLst>
                <a:gd name="T0" fmla="*/ 4 w 7"/>
                <a:gd name="T1" fmla="*/ 3 h 3"/>
                <a:gd name="T2" fmla="*/ 1 w 7"/>
                <a:gd name="T3" fmla="*/ 0 h 3"/>
                <a:gd name="T4" fmla="*/ 1 w 7"/>
                <a:gd name="T5" fmla="*/ 2 h 3"/>
                <a:gd name="T6" fmla="*/ 4 w 7"/>
                <a:gd name="T7" fmla="*/ 3 h 3"/>
              </a:gdLst>
              <a:ahLst/>
              <a:cxnLst>
                <a:cxn ang="0">
                  <a:pos x="T0" y="T1"/>
                </a:cxn>
                <a:cxn ang="0">
                  <a:pos x="T2" y="T3"/>
                </a:cxn>
                <a:cxn ang="0">
                  <a:pos x="T4" y="T5"/>
                </a:cxn>
                <a:cxn ang="0">
                  <a:pos x="T6" y="T7"/>
                </a:cxn>
              </a:cxnLst>
              <a:rect l="0" t="0" r="r" b="b"/>
              <a:pathLst>
                <a:path w="7" h="3">
                  <a:moveTo>
                    <a:pt x="4" y="3"/>
                  </a:moveTo>
                  <a:cubicBezTo>
                    <a:pt x="7" y="1"/>
                    <a:pt x="3" y="0"/>
                    <a:pt x="1" y="0"/>
                  </a:cubicBezTo>
                  <a:cubicBezTo>
                    <a:pt x="0" y="0"/>
                    <a:pt x="0" y="2"/>
                    <a:pt x="1" y="2"/>
                  </a:cubicBezTo>
                  <a:cubicBezTo>
                    <a:pt x="1" y="2"/>
                    <a:pt x="4" y="1"/>
                    <a:pt x="4"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41" name="Freeform 2718">
              <a:extLst>
                <a:ext uri="{FF2B5EF4-FFF2-40B4-BE49-F238E27FC236}">
                  <a16:creationId xmlns:a16="http://schemas.microsoft.com/office/drawing/2014/main" xmlns="" id="{2B32F140-B7E0-4D0B-8D5E-EC59CC5F7B6B}"/>
                </a:ext>
              </a:extLst>
            </p:cNvPr>
            <p:cNvSpPr>
              <a:spLocks/>
            </p:cNvSpPr>
            <p:nvPr/>
          </p:nvSpPr>
          <p:spPr bwMode="auto">
            <a:xfrm>
              <a:off x="7661409" y="3238605"/>
              <a:ext cx="14181" cy="9827"/>
            </a:xfrm>
            <a:custGeom>
              <a:avLst/>
              <a:gdLst>
                <a:gd name="T0" fmla="*/ 1 w 5"/>
                <a:gd name="T1" fmla="*/ 2 h 4"/>
                <a:gd name="T2" fmla="*/ 3 w 5"/>
                <a:gd name="T3" fmla="*/ 4 h 4"/>
                <a:gd name="T4" fmla="*/ 5 w 5"/>
                <a:gd name="T5" fmla="*/ 1 h 4"/>
                <a:gd name="T6" fmla="*/ 3 w 5"/>
                <a:gd name="T7" fmla="*/ 0 h 4"/>
                <a:gd name="T8" fmla="*/ 0 w 5"/>
                <a:gd name="T9" fmla="*/ 1 h 4"/>
                <a:gd name="T10" fmla="*/ 1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1" y="2"/>
                  </a:moveTo>
                  <a:cubicBezTo>
                    <a:pt x="1" y="3"/>
                    <a:pt x="2" y="4"/>
                    <a:pt x="3" y="4"/>
                  </a:cubicBezTo>
                  <a:cubicBezTo>
                    <a:pt x="5" y="3"/>
                    <a:pt x="5" y="2"/>
                    <a:pt x="5" y="1"/>
                  </a:cubicBezTo>
                  <a:cubicBezTo>
                    <a:pt x="4" y="1"/>
                    <a:pt x="4" y="0"/>
                    <a:pt x="3" y="0"/>
                  </a:cubicBezTo>
                  <a:cubicBezTo>
                    <a:pt x="2" y="0"/>
                    <a:pt x="1" y="1"/>
                    <a:pt x="0" y="1"/>
                  </a:cubicBezTo>
                  <a:cubicBezTo>
                    <a:pt x="0" y="2"/>
                    <a:pt x="1" y="2"/>
                    <a:pt x="1" y="2"/>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42" name="Freeform 2719">
              <a:extLst>
                <a:ext uri="{FF2B5EF4-FFF2-40B4-BE49-F238E27FC236}">
                  <a16:creationId xmlns:a16="http://schemas.microsoft.com/office/drawing/2014/main" xmlns="" id="{540EBFC6-F761-40D1-BEB1-C092478C0C85}"/>
                </a:ext>
              </a:extLst>
            </p:cNvPr>
            <p:cNvSpPr>
              <a:spLocks/>
            </p:cNvSpPr>
            <p:nvPr/>
          </p:nvSpPr>
          <p:spPr bwMode="auto">
            <a:xfrm>
              <a:off x="7661409" y="3238605"/>
              <a:ext cx="14181" cy="9827"/>
            </a:xfrm>
            <a:custGeom>
              <a:avLst/>
              <a:gdLst>
                <a:gd name="T0" fmla="*/ 1 w 5"/>
                <a:gd name="T1" fmla="*/ 2 h 4"/>
                <a:gd name="T2" fmla="*/ 3 w 5"/>
                <a:gd name="T3" fmla="*/ 4 h 4"/>
                <a:gd name="T4" fmla="*/ 5 w 5"/>
                <a:gd name="T5" fmla="*/ 1 h 4"/>
                <a:gd name="T6" fmla="*/ 3 w 5"/>
                <a:gd name="T7" fmla="*/ 0 h 4"/>
                <a:gd name="T8" fmla="*/ 0 w 5"/>
                <a:gd name="T9" fmla="*/ 1 h 4"/>
                <a:gd name="T10" fmla="*/ 1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1" y="2"/>
                  </a:moveTo>
                  <a:cubicBezTo>
                    <a:pt x="1" y="3"/>
                    <a:pt x="2" y="4"/>
                    <a:pt x="3" y="4"/>
                  </a:cubicBezTo>
                  <a:cubicBezTo>
                    <a:pt x="5" y="3"/>
                    <a:pt x="5" y="2"/>
                    <a:pt x="5" y="1"/>
                  </a:cubicBezTo>
                  <a:cubicBezTo>
                    <a:pt x="4" y="1"/>
                    <a:pt x="4" y="0"/>
                    <a:pt x="3" y="0"/>
                  </a:cubicBezTo>
                  <a:cubicBezTo>
                    <a:pt x="2" y="0"/>
                    <a:pt x="1" y="1"/>
                    <a:pt x="0" y="1"/>
                  </a:cubicBezTo>
                  <a:cubicBezTo>
                    <a:pt x="0" y="2"/>
                    <a:pt x="1" y="2"/>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43" name="Freeform 2720">
              <a:extLst>
                <a:ext uri="{FF2B5EF4-FFF2-40B4-BE49-F238E27FC236}">
                  <a16:creationId xmlns:a16="http://schemas.microsoft.com/office/drawing/2014/main" xmlns="" id="{1F218A4B-994B-43DE-B02E-C7506BE4A3E4}"/>
                </a:ext>
              </a:extLst>
            </p:cNvPr>
            <p:cNvSpPr>
              <a:spLocks/>
            </p:cNvSpPr>
            <p:nvPr/>
          </p:nvSpPr>
          <p:spPr bwMode="auto">
            <a:xfrm>
              <a:off x="7661409" y="3258257"/>
              <a:ext cx="4727" cy="2807"/>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1"/>
                    <a:pt x="1" y="1"/>
                    <a:pt x="2" y="1"/>
                  </a:cubicBezTo>
                  <a:cubicBezTo>
                    <a:pt x="1" y="0"/>
                    <a:pt x="1" y="0"/>
                    <a:pt x="0" y="0"/>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44" name="Freeform 2721">
              <a:extLst>
                <a:ext uri="{FF2B5EF4-FFF2-40B4-BE49-F238E27FC236}">
                  <a16:creationId xmlns:a16="http://schemas.microsoft.com/office/drawing/2014/main" xmlns="" id="{48540C10-6985-47EE-B41F-ECFC8490D3B1}"/>
                </a:ext>
              </a:extLst>
            </p:cNvPr>
            <p:cNvSpPr>
              <a:spLocks/>
            </p:cNvSpPr>
            <p:nvPr/>
          </p:nvSpPr>
          <p:spPr bwMode="auto">
            <a:xfrm>
              <a:off x="7661409" y="3258257"/>
              <a:ext cx="4727" cy="2807"/>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1"/>
                    <a:pt x="1" y="1"/>
                    <a:pt x="2" y="1"/>
                  </a:cubicBezTo>
                  <a:cubicBezTo>
                    <a:pt x="1" y="0"/>
                    <a:pt x="1"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45" name="Freeform 2722">
              <a:extLst>
                <a:ext uri="{FF2B5EF4-FFF2-40B4-BE49-F238E27FC236}">
                  <a16:creationId xmlns:a16="http://schemas.microsoft.com/office/drawing/2014/main" xmlns="" id="{CBDE9302-999F-4A99-B35E-1ADC12EAC231}"/>
                </a:ext>
              </a:extLst>
            </p:cNvPr>
            <p:cNvSpPr>
              <a:spLocks/>
            </p:cNvSpPr>
            <p:nvPr/>
          </p:nvSpPr>
          <p:spPr bwMode="auto">
            <a:xfrm>
              <a:off x="7683468" y="3216146"/>
              <a:ext cx="17333" cy="7019"/>
            </a:xfrm>
            <a:custGeom>
              <a:avLst/>
              <a:gdLst>
                <a:gd name="T0" fmla="*/ 3 w 6"/>
                <a:gd name="T1" fmla="*/ 3 h 3"/>
                <a:gd name="T2" fmla="*/ 3 w 6"/>
                <a:gd name="T3" fmla="*/ 3 h 3"/>
              </a:gdLst>
              <a:ahLst/>
              <a:cxnLst>
                <a:cxn ang="0">
                  <a:pos x="T0" y="T1"/>
                </a:cxn>
                <a:cxn ang="0">
                  <a:pos x="T2" y="T3"/>
                </a:cxn>
              </a:cxnLst>
              <a:rect l="0" t="0" r="r" b="b"/>
              <a:pathLst>
                <a:path w="6" h="3">
                  <a:moveTo>
                    <a:pt x="3" y="3"/>
                  </a:moveTo>
                  <a:cubicBezTo>
                    <a:pt x="6" y="1"/>
                    <a:pt x="0" y="0"/>
                    <a:pt x="3" y="3"/>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46" name="Freeform 2723">
              <a:extLst>
                <a:ext uri="{FF2B5EF4-FFF2-40B4-BE49-F238E27FC236}">
                  <a16:creationId xmlns:a16="http://schemas.microsoft.com/office/drawing/2014/main" xmlns="" id="{9F8F4131-8529-4640-9C42-014729B71243}"/>
                </a:ext>
              </a:extLst>
            </p:cNvPr>
            <p:cNvSpPr>
              <a:spLocks/>
            </p:cNvSpPr>
            <p:nvPr/>
          </p:nvSpPr>
          <p:spPr bwMode="auto">
            <a:xfrm>
              <a:off x="7683468" y="3216146"/>
              <a:ext cx="17333" cy="7019"/>
            </a:xfrm>
            <a:custGeom>
              <a:avLst/>
              <a:gdLst>
                <a:gd name="T0" fmla="*/ 3 w 6"/>
                <a:gd name="T1" fmla="*/ 3 h 3"/>
                <a:gd name="T2" fmla="*/ 3 w 6"/>
                <a:gd name="T3" fmla="*/ 3 h 3"/>
              </a:gdLst>
              <a:ahLst/>
              <a:cxnLst>
                <a:cxn ang="0">
                  <a:pos x="T0" y="T1"/>
                </a:cxn>
                <a:cxn ang="0">
                  <a:pos x="T2" y="T3"/>
                </a:cxn>
              </a:cxnLst>
              <a:rect l="0" t="0" r="r" b="b"/>
              <a:pathLst>
                <a:path w="6" h="3">
                  <a:moveTo>
                    <a:pt x="3" y="3"/>
                  </a:moveTo>
                  <a:cubicBezTo>
                    <a:pt x="6" y="1"/>
                    <a:pt x="0" y="0"/>
                    <a:pt x="3"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47" name="Freeform 2724">
              <a:extLst>
                <a:ext uri="{FF2B5EF4-FFF2-40B4-BE49-F238E27FC236}">
                  <a16:creationId xmlns:a16="http://schemas.microsoft.com/office/drawing/2014/main" xmlns="" id="{FC28E5A5-2CF7-4C7C-92BE-F694209C5E23}"/>
                </a:ext>
              </a:extLst>
            </p:cNvPr>
            <p:cNvSpPr>
              <a:spLocks/>
            </p:cNvSpPr>
            <p:nvPr/>
          </p:nvSpPr>
          <p:spPr bwMode="auto">
            <a:xfrm>
              <a:off x="7705527" y="3161402"/>
              <a:ext cx="7878" cy="8422"/>
            </a:xfrm>
            <a:custGeom>
              <a:avLst/>
              <a:gdLst>
                <a:gd name="T0" fmla="*/ 1 w 3"/>
                <a:gd name="T1" fmla="*/ 3 h 3"/>
                <a:gd name="T2" fmla="*/ 1 w 3"/>
                <a:gd name="T3" fmla="*/ 0 h 3"/>
                <a:gd name="T4" fmla="*/ 1 w 3"/>
                <a:gd name="T5" fmla="*/ 3 h 3"/>
              </a:gdLst>
              <a:ahLst/>
              <a:cxnLst>
                <a:cxn ang="0">
                  <a:pos x="T0" y="T1"/>
                </a:cxn>
                <a:cxn ang="0">
                  <a:pos x="T2" y="T3"/>
                </a:cxn>
                <a:cxn ang="0">
                  <a:pos x="T4" y="T5"/>
                </a:cxn>
              </a:cxnLst>
              <a:rect l="0" t="0" r="r" b="b"/>
              <a:pathLst>
                <a:path w="3" h="3">
                  <a:moveTo>
                    <a:pt x="1" y="3"/>
                  </a:moveTo>
                  <a:cubicBezTo>
                    <a:pt x="3" y="3"/>
                    <a:pt x="2" y="1"/>
                    <a:pt x="1" y="0"/>
                  </a:cubicBezTo>
                  <a:cubicBezTo>
                    <a:pt x="0" y="1"/>
                    <a:pt x="0" y="2"/>
                    <a:pt x="1" y="3"/>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48" name="Freeform 2725">
              <a:extLst>
                <a:ext uri="{FF2B5EF4-FFF2-40B4-BE49-F238E27FC236}">
                  <a16:creationId xmlns:a16="http://schemas.microsoft.com/office/drawing/2014/main" xmlns="" id="{037B9ACC-BD43-4F29-B9AE-EE736CF9FF7A}"/>
                </a:ext>
              </a:extLst>
            </p:cNvPr>
            <p:cNvSpPr>
              <a:spLocks/>
            </p:cNvSpPr>
            <p:nvPr/>
          </p:nvSpPr>
          <p:spPr bwMode="auto">
            <a:xfrm>
              <a:off x="7705527" y="3161402"/>
              <a:ext cx="7878" cy="8422"/>
            </a:xfrm>
            <a:custGeom>
              <a:avLst/>
              <a:gdLst>
                <a:gd name="T0" fmla="*/ 1 w 3"/>
                <a:gd name="T1" fmla="*/ 3 h 3"/>
                <a:gd name="T2" fmla="*/ 1 w 3"/>
                <a:gd name="T3" fmla="*/ 0 h 3"/>
                <a:gd name="T4" fmla="*/ 1 w 3"/>
                <a:gd name="T5" fmla="*/ 3 h 3"/>
              </a:gdLst>
              <a:ahLst/>
              <a:cxnLst>
                <a:cxn ang="0">
                  <a:pos x="T0" y="T1"/>
                </a:cxn>
                <a:cxn ang="0">
                  <a:pos x="T2" y="T3"/>
                </a:cxn>
                <a:cxn ang="0">
                  <a:pos x="T4" y="T5"/>
                </a:cxn>
              </a:cxnLst>
              <a:rect l="0" t="0" r="r" b="b"/>
              <a:pathLst>
                <a:path w="3" h="3">
                  <a:moveTo>
                    <a:pt x="1" y="3"/>
                  </a:moveTo>
                  <a:cubicBezTo>
                    <a:pt x="3" y="3"/>
                    <a:pt x="2" y="1"/>
                    <a:pt x="1" y="0"/>
                  </a:cubicBezTo>
                  <a:cubicBezTo>
                    <a:pt x="0" y="1"/>
                    <a:pt x="0" y="2"/>
                    <a:pt x="1"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49" name="Freeform 2726">
              <a:extLst>
                <a:ext uri="{FF2B5EF4-FFF2-40B4-BE49-F238E27FC236}">
                  <a16:creationId xmlns:a16="http://schemas.microsoft.com/office/drawing/2014/main" xmlns="" id="{61EDB1C6-84A7-4A57-88C6-6D4C825107F9}"/>
                </a:ext>
              </a:extLst>
            </p:cNvPr>
            <p:cNvSpPr>
              <a:spLocks/>
            </p:cNvSpPr>
            <p:nvPr/>
          </p:nvSpPr>
          <p:spPr bwMode="auto">
            <a:xfrm>
              <a:off x="7711830" y="3151575"/>
              <a:ext cx="4727" cy="2807"/>
            </a:xfrm>
            <a:custGeom>
              <a:avLst/>
              <a:gdLst>
                <a:gd name="T0" fmla="*/ 0 w 2"/>
                <a:gd name="T1" fmla="*/ 1 h 1"/>
                <a:gd name="T2" fmla="*/ 1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1"/>
                    <a:pt x="1" y="0"/>
                  </a:cubicBezTo>
                  <a:cubicBezTo>
                    <a:pt x="1" y="0"/>
                    <a:pt x="0" y="1"/>
                    <a:pt x="0" y="1"/>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50" name="Freeform 2727">
              <a:extLst>
                <a:ext uri="{FF2B5EF4-FFF2-40B4-BE49-F238E27FC236}">
                  <a16:creationId xmlns:a16="http://schemas.microsoft.com/office/drawing/2014/main" xmlns="" id="{1A55F4B7-E76A-467E-9E83-A88A27272212}"/>
                </a:ext>
              </a:extLst>
            </p:cNvPr>
            <p:cNvSpPr>
              <a:spLocks/>
            </p:cNvSpPr>
            <p:nvPr/>
          </p:nvSpPr>
          <p:spPr bwMode="auto">
            <a:xfrm>
              <a:off x="7711830" y="3151575"/>
              <a:ext cx="4727" cy="2807"/>
            </a:xfrm>
            <a:custGeom>
              <a:avLst/>
              <a:gdLst>
                <a:gd name="T0" fmla="*/ 0 w 2"/>
                <a:gd name="T1" fmla="*/ 1 h 1"/>
                <a:gd name="T2" fmla="*/ 1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1"/>
                    <a:pt x="1" y="0"/>
                  </a:cubicBezTo>
                  <a:cubicBezTo>
                    <a:pt x="1" y="0"/>
                    <a:pt x="0"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51" name="Freeform 2728">
              <a:extLst>
                <a:ext uri="{FF2B5EF4-FFF2-40B4-BE49-F238E27FC236}">
                  <a16:creationId xmlns:a16="http://schemas.microsoft.com/office/drawing/2014/main" xmlns="" id="{2D983F14-2491-4CFC-89D5-FF3DD6CE606D}"/>
                </a:ext>
              </a:extLst>
            </p:cNvPr>
            <p:cNvSpPr>
              <a:spLocks/>
            </p:cNvSpPr>
            <p:nvPr/>
          </p:nvSpPr>
          <p:spPr bwMode="auto">
            <a:xfrm>
              <a:off x="7716556" y="3131923"/>
              <a:ext cx="3151" cy="2807"/>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52" name="Freeform 2729">
              <a:extLst>
                <a:ext uri="{FF2B5EF4-FFF2-40B4-BE49-F238E27FC236}">
                  <a16:creationId xmlns:a16="http://schemas.microsoft.com/office/drawing/2014/main" xmlns="" id="{B8226D38-FD68-46AE-AF80-AF9798D998D9}"/>
                </a:ext>
              </a:extLst>
            </p:cNvPr>
            <p:cNvSpPr>
              <a:spLocks/>
            </p:cNvSpPr>
            <p:nvPr/>
          </p:nvSpPr>
          <p:spPr bwMode="auto">
            <a:xfrm>
              <a:off x="7716556" y="3131923"/>
              <a:ext cx="3151" cy="2807"/>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53" name="Freeform 2730">
              <a:extLst>
                <a:ext uri="{FF2B5EF4-FFF2-40B4-BE49-F238E27FC236}">
                  <a16:creationId xmlns:a16="http://schemas.microsoft.com/office/drawing/2014/main" xmlns="" id="{19FE6318-6FDA-46E4-90FC-0C668A5FFE42}"/>
                </a:ext>
              </a:extLst>
            </p:cNvPr>
            <p:cNvSpPr>
              <a:spLocks/>
            </p:cNvSpPr>
            <p:nvPr/>
          </p:nvSpPr>
          <p:spPr bwMode="auto">
            <a:xfrm>
              <a:off x="7738615" y="3161402"/>
              <a:ext cx="6303" cy="8422"/>
            </a:xfrm>
            <a:custGeom>
              <a:avLst/>
              <a:gdLst>
                <a:gd name="T0" fmla="*/ 2 w 2"/>
                <a:gd name="T1" fmla="*/ 3 h 3"/>
                <a:gd name="T2" fmla="*/ 0 w 2"/>
                <a:gd name="T3" fmla="*/ 1 h 3"/>
                <a:gd name="T4" fmla="*/ 2 w 2"/>
                <a:gd name="T5" fmla="*/ 3 h 3"/>
              </a:gdLst>
              <a:ahLst/>
              <a:cxnLst>
                <a:cxn ang="0">
                  <a:pos x="T0" y="T1"/>
                </a:cxn>
                <a:cxn ang="0">
                  <a:pos x="T2" y="T3"/>
                </a:cxn>
                <a:cxn ang="0">
                  <a:pos x="T4" y="T5"/>
                </a:cxn>
              </a:cxnLst>
              <a:rect l="0" t="0" r="r" b="b"/>
              <a:pathLst>
                <a:path w="2" h="3">
                  <a:moveTo>
                    <a:pt x="2" y="3"/>
                  </a:moveTo>
                  <a:cubicBezTo>
                    <a:pt x="2" y="2"/>
                    <a:pt x="1" y="0"/>
                    <a:pt x="0" y="1"/>
                  </a:cubicBezTo>
                  <a:cubicBezTo>
                    <a:pt x="0" y="2"/>
                    <a:pt x="1" y="3"/>
                    <a:pt x="2" y="3"/>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54" name="Freeform 2731">
              <a:extLst>
                <a:ext uri="{FF2B5EF4-FFF2-40B4-BE49-F238E27FC236}">
                  <a16:creationId xmlns:a16="http://schemas.microsoft.com/office/drawing/2014/main" xmlns="" id="{1FD1ABDC-1E94-4B0A-A05B-304D8358FB16}"/>
                </a:ext>
              </a:extLst>
            </p:cNvPr>
            <p:cNvSpPr>
              <a:spLocks/>
            </p:cNvSpPr>
            <p:nvPr/>
          </p:nvSpPr>
          <p:spPr bwMode="auto">
            <a:xfrm>
              <a:off x="7738615" y="3161402"/>
              <a:ext cx="6303" cy="8422"/>
            </a:xfrm>
            <a:custGeom>
              <a:avLst/>
              <a:gdLst>
                <a:gd name="T0" fmla="*/ 2 w 2"/>
                <a:gd name="T1" fmla="*/ 3 h 3"/>
                <a:gd name="T2" fmla="*/ 0 w 2"/>
                <a:gd name="T3" fmla="*/ 1 h 3"/>
                <a:gd name="T4" fmla="*/ 2 w 2"/>
                <a:gd name="T5" fmla="*/ 3 h 3"/>
              </a:gdLst>
              <a:ahLst/>
              <a:cxnLst>
                <a:cxn ang="0">
                  <a:pos x="T0" y="T1"/>
                </a:cxn>
                <a:cxn ang="0">
                  <a:pos x="T2" y="T3"/>
                </a:cxn>
                <a:cxn ang="0">
                  <a:pos x="T4" y="T5"/>
                </a:cxn>
              </a:cxnLst>
              <a:rect l="0" t="0" r="r" b="b"/>
              <a:pathLst>
                <a:path w="2" h="3">
                  <a:moveTo>
                    <a:pt x="2" y="3"/>
                  </a:moveTo>
                  <a:cubicBezTo>
                    <a:pt x="2" y="2"/>
                    <a:pt x="1" y="0"/>
                    <a:pt x="0" y="1"/>
                  </a:cubicBezTo>
                  <a:cubicBezTo>
                    <a:pt x="0" y="2"/>
                    <a:pt x="1" y="3"/>
                    <a:pt x="2"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55" name="Freeform 2732">
              <a:extLst>
                <a:ext uri="{FF2B5EF4-FFF2-40B4-BE49-F238E27FC236}">
                  <a16:creationId xmlns:a16="http://schemas.microsoft.com/office/drawing/2014/main" xmlns="" id="{209A06FC-C6A1-4985-B4AF-E0D205B4FF52}"/>
                </a:ext>
              </a:extLst>
            </p:cNvPr>
            <p:cNvSpPr>
              <a:spLocks/>
            </p:cNvSpPr>
            <p:nvPr/>
          </p:nvSpPr>
          <p:spPr bwMode="auto">
            <a:xfrm>
              <a:off x="7766977" y="3277910"/>
              <a:ext cx="3151"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56" name="Freeform 2733">
              <a:extLst>
                <a:ext uri="{FF2B5EF4-FFF2-40B4-BE49-F238E27FC236}">
                  <a16:creationId xmlns:a16="http://schemas.microsoft.com/office/drawing/2014/main" xmlns="" id="{DC29E116-8D92-4439-AFD9-216CBC06ED09}"/>
                </a:ext>
              </a:extLst>
            </p:cNvPr>
            <p:cNvSpPr>
              <a:spLocks/>
            </p:cNvSpPr>
            <p:nvPr/>
          </p:nvSpPr>
          <p:spPr bwMode="auto">
            <a:xfrm>
              <a:off x="7766977" y="3277910"/>
              <a:ext cx="3151"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57" name="Freeform 2734">
              <a:extLst>
                <a:ext uri="{FF2B5EF4-FFF2-40B4-BE49-F238E27FC236}">
                  <a16:creationId xmlns:a16="http://schemas.microsoft.com/office/drawing/2014/main" xmlns="" id="{9E860DAA-5133-41FD-B67E-461480F38391}"/>
                </a:ext>
              </a:extLst>
            </p:cNvPr>
            <p:cNvSpPr>
              <a:spLocks/>
            </p:cNvSpPr>
            <p:nvPr/>
          </p:nvSpPr>
          <p:spPr bwMode="auto">
            <a:xfrm>
              <a:off x="7766977" y="3277910"/>
              <a:ext cx="3151"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58" name="Freeform 2735">
              <a:extLst>
                <a:ext uri="{FF2B5EF4-FFF2-40B4-BE49-F238E27FC236}">
                  <a16:creationId xmlns:a16="http://schemas.microsoft.com/office/drawing/2014/main" xmlns="" id="{FDD6A524-93BE-4F25-865A-334BD5411F17}"/>
                </a:ext>
              </a:extLst>
            </p:cNvPr>
            <p:cNvSpPr>
              <a:spLocks/>
            </p:cNvSpPr>
            <p:nvPr/>
          </p:nvSpPr>
          <p:spPr bwMode="auto">
            <a:xfrm>
              <a:off x="7771704" y="3225973"/>
              <a:ext cx="6303" cy="7019"/>
            </a:xfrm>
            <a:custGeom>
              <a:avLst/>
              <a:gdLst>
                <a:gd name="T0" fmla="*/ 2 w 2"/>
                <a:gd name="T1" fmla="*/ 3 h 3"/>
                <a:gd name="T2" fmla="*/ 2 w 2"/>
                <a:gd name="T3" fmla="*/ 0 h 3"/>
                <a:gd name="T4" fmla="*/ 2 w 2"/>
                <a:gd name="T5" fmla="*/ 3 h 3"/>
              </a:gdLst>
              <a:ahLst/>
              <a:cxnLst>
                <a:cxn ang="0">
                  <a:pos x="T0" y="T1"/>
                </a:cxn>
                <a:cxn ang="0">
                  <a:pos x="T2" y="T3"/>
                </a:cxn>
                <a:cxn ang="0">
                  <a:pos x="T4" y="T5"/>
                </a:cxn>
              </a:cxnLst>
              <a:rect l="0" t="0" r="r" b="b"/>
              <a:pathLst>
                <a:path w="2" h="3">
                  <a:moveTo>
                    <a:pt x="2" y="3"/>
                  </a:moveTo>
                  <a:cubicBezTo>
                    <a:pt x="2" y="2"/>
                    <a:pt x="2" y="1"/>
                    <a:pt x="2" y="0"/>
                  </a:cubicBezTo>
                  <a:cubicBezTo>
                    <a:pt x="0" y="0"/>
                    <a:pt x="1" y="2"/>
                    <a:pt x="2" y="3"/>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59" name="Freeform 2736">
              <a:extLst>
                <a:ext uri="{FF2B5EF4-FFF2-40B4-BE49-F238E27FC236}">
                  <a16:creationId xmlns:a16="http://schemas.microsoft.com/office/drawing/2014/main" xmlns="" id="{E9B84ABC-D6AE-4409-9EE7-C7DCEFDF2C8E}"/>
                </a:ext>
              </a:extLst>
            </p:cNvPr>
            <p:cNvSpPr>
              <a:spLocks/>
            </p:cNvSpPr>
            <p:nvPr/>
          </p:nvSpPr>
          <p:spPr bwMode="auto">
            <a:xfrm>
              <a:off x="7771704" y="3225973"/>
              <a:ext cx="6303" cy="7019"/>
            </a:xfrm>
            <a:custGeom>
              <a:avLst/>
              <a:gdLst>
                <a:gd name="T0" fmla="*/ 2 w 2"/>
                <a:gd name="T1" fmla="*/ 3 h 3"/>
                <a:gd name="T2" fmla="*/ 2 w 2"/>
                <a:gd name="T3" fmla="*/ 0 h 3"/>
                <a:gd name="T4" fmla="*/ 2 w 2"/>
                <a:gd name="T5" fmla="*/ 3 h 3"/>
              </a:gdLst>
              <a:ahLst/>
              <a:cxnLst>
                <a:cxn ang="0">
                  <a:pos x="T0" y="T1"/>
                </a:cxn>
                <a:cxn ang="0">
                  <a:pos x="T2" y="T3"/>
                </a:cxn>
                <a:cxn ang="0">
                  <a:pos x="T4" y="T5"/>
                </a:cxn>
              </a:cxnLst>
              <a:rect l="0" t="0" r="r" b="b"/>
              <a:pathLst>
                <a:path w="2" h="3">
                  <a:moveTo>
                    <a:pt x="2" y="3"/>
                  </a:moveTo>
                  <a:cubicBezTo>
                    <a:pt x="2" y="2"/>
                    <a:pt x="2" y="1"/>
                    <a:pt x="2" y="0"/>
                  </a:cubicBezTo>
                  <a:cubicBezTo>
                    <a:pt x="0" y="0"/>
                    <a:pt x="1" y="2"/>
                    <a:pt x="2"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60" name="Freeform 2737">
              <a:extLst>
                <a:ext uri="{FF2B5EF4-FFF2-40B4-BE49-F238E27FC236}">
                  <a16:creationId xmlns:a16="http://schemas.microsoft.com/office/drawing/2014/main" xmlns="" id="{62B3C5FE-D1B9-48F7-A05F-8A8B613AA0D0}"/>
                </a:ext>
              </a:extLst>
            </p:cNvPr>
            <p:cNvSpPr>
              <a:spLocks/>
            </p:cNvSpPr>
            <p:nvPr/>
          </p:nvSpPr>
          <p:spPr bwMode="auto">
            <a:xfrm>
              <a:off x="7522753" y="3099638"/>
              <a:ext cx="72480" cy="91241"/>
            </a:xfrm>
            <a:custGeom>
              <a:avLst/>
              <a:gdLst>
                <a:gd name="T0" fmla="*/ 1 w 26"/>
                <a:gd name="T1" fmla="*/ 34 h 37"/>
                <a:gd name="T2" fmla="*/ 0 w 26"/>
                <a:gd name="T3" fmla="*/ 37 h 37"/>
                <a:gd name="T4" fmla="*/ 9 w 26"/>
                <a:gd name="T5" fmla="*/ 29 h 37"/>
                <a:gd name="T6" fmla="*/ 15 w 26"/>
                <a:gd name="T7" fmla="*/ 20 h 37"/>
                <a:gd name="T8" fmla="*/ 15 w 26"/>
                <a:gd name="T9" fmla="*/ 18 h 37"/>
                <a:gd name="T10" fmla="*/ 18 w 26"/>
                <a:gd name="T11" fmla="*/ 17 h 37"/>
                <a:gd name="T12" fmla="*/ 20 w 26"/>
                <a:gd name="T13" fmla="*/ 15 h 37"/>
                <a:gd name="T14" fmla="*/ 23 w 26"/>
                <a:gd name="T15" fmla="*/ 13 h 37"/>
                <a:gd name="T16" fmla="*/ 23 w 26"/>
                <a:gd name="T17" fmla="*/ 7 h 37"/>
                <a:gd name="T18" fmla="*/ 22 w 26"/>
                <a:gd name="T19" fmla="*/ 0 h 37"/>
                <a:gd name="T20" fmla="*/ 20 w 26"/>
                <a:gd name="T21" fmla="*/ 4 h 37"/>
                <a:gd name="T22" fmla="*/ 22 w 26"/>
                <a:gd name="T23" fmla="*/ 8 h 37"/>
                <a:gd name="T24" fmla="*/ 19 w 26"/>
                <a:gd name="T25" fmla="*/ 5 h 37"/>
                <a:gd name="T26" fmla="*/ 20 w 26"/>
                <a:gd name="T27" fmla="*/ 9 h 37"/>
                <a:gd name="T28" fmla="*/ 19 w 26"/>
                <a:gd name="T29" fmla="*/ 11 h 37"/>
                <a:gd name="T30" fmla="*/ 17 w 26"/>
                <a:gd name="T31" fmla="*/ 12 h 37"/>
                <a:gd name="T32" fmla="*/ 17 w 26"/>
                <a:gd name="T33" fmla="*/ 14 h 37"/>
                <a:gd name="T34" fmla="*/ 16 w 26"/>
                <a:gd name="T35" fmla="*/ 15 h 37"/>
                <a:gd name="T36" fmla="*/ 16 w 26"/>
                <a:gd name="T37" fmla="*/ 17 h 37"/>
                <a:gd name="T38" fmla="*/ 14 w 26"/>
                <a:gd name="T39" fmla="*/ 18 h 37"/>
                <a:gd name="T40" fmla="*/ 12 w 26"/>
                <a:gd name="T41" fmla="*/ 21 h 37"/>
                <a:gd name="T42" fmla="*/ 9 w 26"/>
                <a:gd name="T43" fmla="*/ 25 h 37"/>
                <a:gd name="T44" fmla="*/ 7 w 26"/>
                <a:gd name="T45" fmla="*/ 26 h 37"/>
                <a:gd name="T46" fmla="*/ 5 w 26"/>
                <a:gd name="T47" fmla="*/ 28 h 37"/>
                <a:gd name="T48" fmla="*/ 1 w 26"/>
                <a:gd name="T49"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37">
                  <a:moveTo>
                    <a:pt x="1" y="34"/>
                  </a:moveTo>
                  <a:cubicBezTo>
                    <a:pt x="0" y="35"/>
                    <a:pt x="0" y="36"/>
                    <a:pt x="0" y="37"/>
                  </a:cubicBezTo>
                  <a:cubicBezTo>
                    <a:pt x="3" y="34"/>
                    <a:pt x="7" y="32"/>
                    <a:pt x="9" y="29"/>
                  </a:cubicBezTo>
                  <a:cubicBezTo>
                    <a:pt x="10" y="27"/>
                    <a:pt x="18" y="22"/>
                    <a:pt x="15" y="20"/>
                  </a:cubicBezTo>
                  <a:cubicBezTo>
                    <a:pt x="16" y="20"/>
                    <a:pt x="15" y="19"/>
                    <a:pt x="15" y="18"/>
                  </a:cubicBezTo>
                  <a:cubicBezTo>
                    <a:pt x="16" y="17"/>
                    <a:pt x="17" y="17"/>
                    <a:pt x="18" y="17"/>
                  </a:cubicBezTo>
                  <a:cubicBezTo>
                    <a:pt x="20" y="17"/>
                    <a:pt x="20" y="16"/>
                    <a:pt x="20" y="15"/>
                  </a:cubicBezTo>
                  <a:cubicBezTo>
                    <a:pt x="21" y="13"/>
                    <a:pt x="22" y="13"/>
                    <a:pt x="23" y="13"/>
                  </a:cubicBezTo>
                  <a:cubicBezTo>
                    <a:pt x="26" y="11"/>
                    <a:pt x="24" y="9"/>
                    <a:pt x="23" y="7"/>
                  </a:cubicBezTo>
                  <a:cubicBezTo>
                    <a:pt x="21" y="5"/>
                    <a:pt x="24" y="2"/>
                    <a:pt x="22" y="0"/>
                  </a:cubicBezTo>
                  <a:cubicBezTo>
                    <a:pt x="20" y="1"/>
                    <a:pt x="22" y="5"/>
                    <a:pt x="20" y="4"/>
                  </a:cubicBezTo>
                  <a:cubicBezTo>
                    <a:pt x="21" y="5"/>
                    <a:pt x="22" y="7"/>
                    <a:pt x="22" y="8"/>
                  </a:cubicBezTo>
                  <a:cubicBezTo>
                    <a:pt x="21" y="7"/>
                    <a:pt x="20" y="7"/>
                    <a:pt x="19" y="5"/>
                  </a:cubicBezTo>
                  <a:cubicBezTo>
                    <a:pt x="19" y="7"/>
                    <a:pt x="20" y="8"/>
                    <a:pt x="20" y="9"/>
                  </a:cubicBezTo>
                  <a:cubicBezTo>
                    <a:pt x="21" y="10"/>
                    <a:pt x="19" y="14"/>
                    <a:pt x="19" y="11"/>
                  </a:cubicBezTo>
                  <a:cubicBezTo>
                    <a:pt x="18" y="12"/>
                    <a:pt x="18" y="12"/>
                    <a:pt x="17" y="12"/>
                  </a:cubicBezTo>
                  <a:cubicBezTo>
                    <a:pt x="17" y="12"/>
                    <a:pt x="17" y="14"/>
                    <a:pt x="17" y="14"/>
                  </a:cubicBezTo>
                  <a:cubicBezTo>
                    <a:pt x="17" y="15"/>
                    <a:pt x="16" y="14"/>
                    <a:pt x="16" y="15"/>
                  </a:cubicBezTo>
                  <a:cubicBezTo>
                    <a:pt x="15" y="15"/>
                    <a:pt x="16" y="16"/>
                    <a:pt x="16" y="17"/>
                  </a:cubicBezTo>
                  <a:cubicBezTo>
                    <a:pt x="15" y="14"/>
                    <a:pt x="14" y="17"/>
                    <a:pt x="14" y="18"/>
                  </a:cubicBezTo>
                  <a:cubicBezTo>
                    <a:pt x="13" y="19"/>
                    <a:pt x="13" y="20"/>
                    <a:pt x="12" y="21"/>
                  </a:cubicBezTo>
                  <a:cubicBezTo>
                    <a:pt x="11" y="22"/>
                    <a:pt x="10" y="24"/>
                    <a:pt x="9" y="25"/>
                  </a:cubicBezTo>
                  <a:cubicBezTo>
                    <a:pt x="8" y="26"/>
                    <a:pt x="7" y="26"/>
                    <a:pt x="7" y="26"/>
                  </a:cubicBezTo>
                  <a:cubicBezTo>
                    <a:pt x="6" y="27"/>
                    <a:pt x="6" y="27"/>
                    <a:pt x="5" y="28"/>
                  </a:cubicBezTo>
                  <a:cubicBezTo>
                    <a:pt x="3" y="29"/>
                    <a:pt x="1" y="32"/>
                    <a:pt x="1" y="34"/>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61" name="Freeform 2738">
              <a:extLst>
                <a:ext uri="{FF2B5EF4-FFF2-40B4-BE49-F238E27FC236}">
                  <a16:creationId xmlns:a16="http://schemas.microsoft.com/office/drawing/2014/main" xmlns="" id="{FCBECC09-7B34-459B-96F9-AEFC48067195}"/>
                </a:ext>
              </a:extLst>
            </p:cNvPr>
            <p:cNvSpPr>
              <a:spLocks/>
            </p:cNvSpPr>
            <p:nvPr/>
          </p:nvSpPr>
          <p:spPr bwMode="auto">
            <a:xfrm>
              <a:off x="7522753" y="3099638"/>
              <a:ext cx="72480" cy="91241"/>
            </a:xfrm>
            <a:custGeom>
              <a:avLst/>
              <a:gdLst>
                <a:gd name="T0" fmla="*/ 1 w 26"/>
                <a:gd name="T1" fmla="*/ 34 h 37"/>
                <a:gd name="T2" fmla="*/ 0 w 26"/>
                <a:gd name="T3" fmla="*/ 37 h 37"/>
                <a:gd name="T4" fmla="*/ 9 w 26"/>
                <a:gd name="T5" fmla="*/ 29 h 37"/>
                <a:gd name="T6" fmla="*/ 15 w 26"/>
                <a:gd name="T7" fmla="*/ 20 h 37"/>
                <a:gd name="T8" fmla="*/ 15 w 26"/>
                <a:gd name="T9" fmla="*/ 18 h 37"/>
                <a:gd name="T10" fmla="*/ 18 w 26"/>
                <a:gd name="T11" fmla="*/ 17 h 37"/>
                <a:gd name="T12" fmla="*/ 20 w 26"/>
                <a:gd name="T13" fmla="*/ 15 h 37"/>
                <a:gd name="T14" fmla="*/ 23 w 26"/>
                <a:gd name="T15" fmla="*/ 13 h 37"/>
                <a:gd name="T16" fmla="*/ 23 w 26"/>
                <a:gd name="T17" fmla="*/ 7 h 37"/>
                <a:gd name="T18" fmla="*/ 22 w 26"/>
                <a:gd name="T19" fmla="*/ 0 h 37"/>
                <a:gd name="T20" fmla="*/ 20 w 26"/>
                <a:gd name="T21" fmla="*/ 4 h 37"/>
                <a:gd name="T22" fmla="*/ 22 w 26"/>
                <a:gd name="T23" fmla="*/ 8 h 37"/>
                <a:gd name="T24" fmla="*/ 19 w 26"/>
                <a:gd name="T25" fmla="*/ 5 h 37"/>
                <a:gd name="T26" fmla="*/ 20 w 26"/>
                <a:gd name="T27" fmla="*/ 9 h 37"/>
                <a:gd name="T28" fmla="*/ 19 w 26"/>
                <a:gd name="T29" fmla="*/ 11 h 37"/>
                <a:gd name="T30" fmla="*/ 17 w 26"/>
                <a:gd name="T31" fmla="*/ 12 h 37"/>
                <a:gd name="T32" fmla="*/ 17 w 26"/>
                <a:gd name="T33" fmla="*/ 14 h 37"/>
                <a:gd name="T34" fmla="*/ 16 w 26"/>
                <a:gd name="T35" fmla="*/ 15 h 37"/>
                <a:gd name="T36" fmla="*/ 16 w 26"/>
                <a:gd name="T37" fmla="*/ 17 h 37"/>
                <a:gd name="T38" fmla="*/ 14 w 26"/>
                <a:gd name="T39" fmla="*/ 18 h 37"/>
                <a:gd name="T40" fmla="*/ 12 w 26"/>
                <a:gd name="T41" fmla="*/ 21 h 37"/>
                <a:gd name="T42" fmla="*/ 9 w 26"/>
                <a:gd name="T43" fmla="*/ 25 h 37"/>
                <a:gd name="T44" fmla="*/ 7 w 26"/>
                <a:gd name="T45" fmla="*/ 26 h 37"/>
                <a:gd name="T46" fmla="*/ 5 w 26"/>
                <a:gd name="T47" fmla="*/ 28 h 37"/>
                <a:gd name="T48" fmla="*/ 1 w 26"/>
                <a:gd name="T49"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37">
                  <a:moveTo>
                    <a:pt x="1" y="34"/>
                  </a:moveTo>
                  <a:cubicBezTo>
                    <a:pt x="0" y="35"/>
                    <a:pt x="0" y="36"/>
                    <a:pt x="0" y="37"/>
                  </a:cubicBezTo>
                  <a:cubicBezTo>
                    <a:pt x="3" y="34"/>
                    <a:pt x="7" y="32"/>
                    <a:pt x="9" y="29"/>
                  </a:cubicBezTo>
                  <a:cubicBezTo>
                    <a:pt x="10" y="27"/>
                    <a:pt x="18" y="22"/>
                    <a:pt x="15" y="20"/>
                  </a:cubicBezTo>
                  <a:cubicBezTo>
                    <a:pt x="16" y="20"/>
                    <a:pt x="15" y="19"/>
                    <a:pt x="15" y="18"/>
                  </a:cubicBezTo>
                  <a:cubicBezTo>
                    <a:pt x="16" y="17"/>
                    <a:pt x="17" y="17"/>
                    <a:pt x="18" y="17"/>
                  </a:cubicBezTo>
                  <a:cubicBezTo>
                    <a:pt x="20" y="17"/>
                    <a:pt x="20" y="16"/>
                    <a:pt x="20" y="15"/>
                  </a:cubicBezTo>
                  <a:cubicBezTo>
                    <a:pt x="21" y="13"/>
                    <a:pt x="22" y="13"/>
                    <a:pt x="23" y="13"/>
                  </a:cubicBezTo>
                  <a:cubicBezTo>
                    <a:pt x="26" y="11"/>
                    <a:pt x="24" y="9"/>
                    <a:pt x="23" y="7"/>
                  </a:cubicBezTo>
                  <a:cubicBezTo>
                    <a:pt x="21" y="5"/>
                    <a:pt x="24" y="2"/>
                    <a:pt x="22" y="0"/>
                  </a:cubicBezTo>
                  <a:cubicBezTo>
                    <a:pt x="20" y="1"/>
                    <a:pt x="22" y="5"/>
                    <a:pt x="20" y="4"/>
                  </a:cubicBezTo>
                  <a:cubicBezTo>
                    <a:pt x="21" y="5"/>
                    <a:pt x="22" y="7"/>
                    <a:pt x="22" y="8"/>
                  </a:cubicBezTo>
                  <a:cubicBezTo>
                    <a:pt x="21" y="7"/>
                    <a:pt x="20" y="7"/>
                    <a:pt x="19" y="5"/>
                  </a:cubicBezTo>
                  <a:cubicBezTo>
                    <a:pt x="19" y="7"/>
                    <a:pt x="20" y="8"/>
                    <a:pt x="20" y="9"/>
                  </a:cubicBezTo>
                  <a:cubicBezTo>
                    <a:pt x="21" y="10"/>
                    <a:pt x="19" y="14"/>
                    <a:pt x="19" y="11"/>
                  </a:cubicBezTo>
                  <a:cubicBezTo>
                    <a:pt x="18" y="12"/>
                    <a:pt x="18" y="12"/>
                    <a:pt x="17" y="12"/>
                  </a:cubicBezTo>
                  <a:cubicBezTo>
                    <a:pt x="17" y="12"/>
                    <a:pt x="17" y="14"/>
                    <a:pt x="17" y="14"/>
                  </a:cubicBezTo>
                  <a:cubicBezTo>
                    <a:pt x="17" y="15"/>
                    <a:pt x="16" y="14"/>
                    <a:pt x="16" y="15"/>
                  </a:cubicBezTo>
                  <a:cubicBezTo>
                    <a:pt x="15" y="15"/>
                    <a:pt x="16" y="16"/>
                    <a:pt x="16" y="17"/>
                  </a:cubicBezTo>
                  <a:cubicBezTo>
                    <a:pt x="15" y="14"/>
                    <a:pt x="14" y="17"/>
                    <a:pt x="14" y="18"/>
                  </a:cubicBezTo>
                  <a:cubicBezTo>
                    <a:pt x="13" y="19"/>
                    <a:pt x="13" y="20"/>
                    <a:pt x="12" y="21"/>
                  </a:cubicBezTo>
                  <a:cubicBezTo>
                    <a:pt x="11" y="22"/>
                    <a:pt x="10" y="24"/>
                    <a:pt x="9" y="25"/>
                  </a:cubicBezTo>
                  <a:cubicBezTo>
                    <a:pt x="8" y="26"/>
                    <a:pt x="7" y="26"/>
                    <a:pt x="7" y="26"/>
                  </a:cubicBezTo>
                  <a:cubicBezTo>
                    <a:pt x="6" y="27"/>
                    <a:pt x="6" y="27"/>
                    <a:pt x="5" y="28"/>
                  </a:cubicBezTo>
                  <a:cubicBezTo>
                    <a:pt x="3" y="29"/>
                    <a:pt x="1" y="32"/>
                    <a:pt x="1" y="3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62" name="Freeform 2739">
              <a:extLst>
                <a:ext uri="{FF2B5EF4-FFF2-40B4-BE49-F238E27FC236}">
                  <a16:creationId xmlns:a16="http://schemas.microsoft.com/office/drawing/2014/main" xmlns="" id="{9FFED85D-E234-4C16-8D31-3FBC5F8710FF}"/>
                </a:ext>
              </a:extLst>
            </p:cNvPr>
            <p:cNvSpPr>
              <a:spLocks/>
            </p:cNvSpPr>
            <p:nvPr/>
          </p:nvSpPr>
          <p:spPr bwMode="auto">
            <a:xfrm>
              <a:off x="7588929" y="3096831"/>
              <a:ext cx="3151" cy="2807"/>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1" y="0"/>
                    <a:pt x="0" y="1"/>
                  </a:cubicBezTo>
                  <a:cubicBezTo>
                    <a:pt x="0" y="1"/>
                    <a:pt x="1" y="1"/>
                    <a:pt x="1" y="1"/>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63" name="Freeform 2740">
              <a:extLst>
                <a:ext uri="{FF2B5EF4-FFF2-40B4-BE49-F238E27FC236}">
                  <a16:creationId xmlns:a16="http://schemas.microsoft.com/office/drawing/2014/main" xmlns="" id="{E249408E-0C2D-46A2-8FBE-D09780E3AC42}"/>
                </a:ext>
              </a:extLst>
            </p:cNvPr>
            <p:cNvSpPr>
              <a:spLocks/>
            </p:cNvSpPr>
            <p:nvPr/>
          </p:nvSpPr>
          <p:spPr bwMode="auto">
            <a:xfrm>
              <a:off x="7588929" y="3096831"/>
              <a:ext cx="3151" cy="2807"/>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1" y="0"/>
                    <a:pt x="0" y="1"/>
                  </a:cubicBezTo>
                  <a:cubicBezTo>
                    <a:pt x="0"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64" name="Freeform 2741">
              <a:extLst>
                <a:ext uri="{FF2B5EF4-FFF2-40B4-BE49-F238E27FC236}">
                  <a16:creationId xmlns:a16="http://schemas.microsoft.com/office/drawing/2014/main" xmlns="" id="{37983BC8-7E32-4C9A-97D2-D4C0B40AC888}"/>
                </a:ext>
              </a:extLst>
            </p:cNvPr>
            <p:cNvSpPr>
              <a:spLocks/>
            </p:cNvSpPr>
            <p:nvPr/>
          </p:nvSpPr>
          <p:spPr bwMode="auto">
            <a:xfrm>
              <a:off x="7585778" y="3072968"/>
              <a:ext cx="20484" cy="9827"/>
            </a:xfrm>
            <a:custGeom>
              <a:avLst/>
              <a:gdLst>
                <a:gd name="T0" fmla="*/ 3 w 7"/>
                <a:gd name="T1" fmla="*/ 1 h 4"/>
                <a:gd name="T2" fmla="*/ 2 w 7"/>
                <a:gd name="T3" fmla="*/ 0 h 4"/>
                <a:gd name="T4" fmla="*/ 7 w 7"/>
                <a:gd name="T5" fmla="*/ 4 h 4"/>
                <a:gd name="T6" fmla="*/ 6 w 7"/>
                <a:gd name="T7" fmla="*/ 2 h 4"/>
                <a:gd name="T8" fmla="*/ 3 w 7"/>
                <a:gd name="T9" fmla="*/ 1 h 4"/>
              </a:gdLst>
              <a:ahLst/>
              <a:cxnLst>
                <a:cxn ang="0">
                  <a:pos x="T0" y="T1"/>
                </a:cxn>
                <a:cxn ang="0">
                  <a:pos x="T2" y="T3"/>
                </a:cxn>
                <a:cxn ang="0">
                  <a:pos x="T4" y="T5"/>
                </a:cxn>
                <a:cxn ang="0">
                  <a:pos x="T6" y="T7"/>
                </a:cxn>
                <a:cxn ang="0">
                  <a:pos x="T8" y="T9"/>
                </a:cxn>
              </a:cxnLst>
              <a:rect l="0" t="0" r="r" b="b"/>
              <a:pathLst>
                <a:path w="7" h="4">
                  <a:moveTo>
                    <a:pt x="3" y="1"/>
                  </a:moveTo>
                  <a:cubicBezTo>
                    <a:pt x="2" y="0"/>
                    <a:pt x="2" y="0"/>
                    <a:pt x="2" y="0"/>
                  </a:cubicBezTo>
                  <a:cubicBezTo>
                    <a:pt x="0" y="3"/>
                    <a:pt x="4" y="4"/>
                    <a:pt x="7" y="4"/>
                  </a:cubicBezTo>
                  <a:cubicBezTo>
                    <a:pt x="7" y="3"/>
                    <a:pt x="6" y="2"/>
                    <a:pt x="6" y="2"/>
                  </a:cubicBezTo>
                  <a:cubicBezTo>
                    <a:pt x="5" y="1"/>
                    <a:pt x="4" y="2"/>
                    <a:pt x="3" y="1"/>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65" name="Freeform 2742">
              <a:extLst>
                <a:ext uri="{FF2B5EF4-FFF2-40B4-BE49-F238E27FC236}">
                  <a16:creationId xmlns:a16="http://schemas.microsoft.com/office/drawing/2014/main" xmlns="" id="{52769660-33A1-4456-88D4-7D5AEB300B79}"/>
                </a:ext>
              </a:extLst>
            </p:cNvPr>
            <p:cNvSpPr>
              <a:spLocks/>
            </p:cNvSpPr>
            <p:nvPr/>
          </p:nvSpPr>
          <p:spPr bwMode="auto">
            <a:xfrm>
              <a:off x="7585778" y="3072968"/>
              <a:ext cx="20484" cy="9827"/>
            </a:xfrm>
            <a:custGeom>
              <a:avLst/>
              <a:gdLst>
                <a:gd name="T0" fmla="*/ 3 w 7"/>
                <a:gd name="T1" fmla="*/ 1 h 4"/>
                <a:gd name="T2" fmla="*/ 2 w 7"/>
                <a:gd name="T3" fmla="*/ 0 h 4"/>
                <a:gd name="T4" fmla="*/ 7 w 7"/>
                <a:gd name="T5" fmla="*/ 4 h 4"/>
                <a:gd name="T6" fmla="*/ 6 w 7"/>
                <a:gd name="T7" fmla="*/ 2 h 4"/>
                <a:gd name="T8" fmla="*/ 3 w 7"/>
                <a:gd name="T9" fmla="*/ 1 h 4"/>
              </a:gdLst>
              <a:ahLst/>
              <a:cxnLst>
                <a:cxn ang="0">
                  <a:pos x="T0" y="T1"/>
                </a:cxn>
                <a:cxn ang="0">
                  <a:pos x="T2" y="T3"/>
                </a:cxn>
                <a:cxn ang="0">
                  <a:pos x="T4" y="T5"/>
                </a:cxn>
                <a:cxn ang="0">
                  <a:pos x="T6" y="T7"/>
                </a:cxn>
                <a:cxn ang="0">
                  <a:pos x="T8" y="T9"/>
                </a:cxn>
              </a:cxnLst>
              <a:rect l="0" t="0" r="r" b="b"/>
              <a:pathLst>
                <a:path w="7" h="4">
                  <a:moveTo>
                    <a:pt x="3" y="1"/>
                  </a:moveTo>
                  <a:cubicBezTo>
                    <a:pt x="2" y="0"/>
                    <a:pt x="2" y="0"/>
                    <a:pt x="2" y="0"/>
                  </a:cubicBezTo>
                  <a:cubicBezTo>
                    <a:pt x="0" y="3"/>
                    <a:pt x="4" y="4"/>
                    <a:pt x="7" y="4"/>
                  </a:cubicBezTo>
                  <a:cubicBezTo>
                    <a:pt x="7" y="3"/>
                    <a:pt x="6" y="2"/>
                    <a:pt x="6" y="2"/>
                  </a:cubicBezTo>
                  <a:cubicBezTo>
                    <a:pt x="5" y="1"/>
                    <a:pt x="4" y="2"/>
                    <a:pt x="3"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66" name="Freeform 2743">
              <a:extLst>
                <a:ext uri="{FF2B5EF4-FFF2-40B4-BE49-F238E27FC236}">
                  <a16:creationId xmlns:a16="http://schemas.microsoft.com/office/drawing/2014/main" xmlns="" id="{9BF5C30E-B146-4173-989C-48BE34EDF0BA}"/>
                </a:ext>
              </a:extLst>
            </p:cNvPr>
            <p:cNvSpPr>
              <a:spLocks/>
            </p:cNvSpPr>
            <p:nvPr/>
          </p:nvSpPr>
          <p:spPr bwMode="auto">
            <a:xfrm>
              <a:off x="7592081" y="3028049"/>
              <a:ext cx="4727" cy="4212"/>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0" y="1"/>
                    <a:pt x="1" y="1"/>
                    <a:pt x="2" y="2"/>
                  </a:cubicBezTo>
                  <a:cubicBezTo>
                    <a:pt x="2" y="1"/>
                    <a:pt x="1" y="0"/>
                    <a:pt x="0" y="0"/>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67" name="Freeform 2744">
              <a:extLst>
                <a:ext uri="{FF2B5EF4-FFF2-40B4-BE49-F238E27FC236}">
                  <a16:creationId xmlns:a16="http://schemas.microsoft.com/office/drawing/2014/main" xmlns="" id="{6E3AAF5F-AE65-47D8-BBF4-628A107BE370}"/>
                </a:ext>
              </a:extLst>
            </p:cNvPr>
            <p:cNvSpPr>
              <a:spLocks/>
            </p:cNvSpPr>
            <p:nvPr/>
          </p:nvSpPr>
          <p:spPr bwMode="auto">
            <a:xfrm>
              <a:off x="7592081" y="3028049"/>
              <a:ext cx="4727" cy="4212"/>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0" y="1"/>
                    <a:pt x="1" y="1"/>
                    <a:pt x="2" y="2"/>
                  </a:cubicBezTo>
                  <a:cubicBezTo>
                    <a:pt x="2" y="1"/>
                    <a:pt x="1"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68" name="Freeform 2745">
              <a:extLst>
                <a:ext uri="{FF2B5EF4-FFF2-40B4-BE49-F238E27FC236}">
                  <a16:creationId xmlns:a16="http://schemas.microsoft.com/office/drawing/2014/main" xmlns="" id="{05C8EC91-DE8C-4ABB-AFB4-9AD4E424A30B}"/>
                </a:ext>
              </a:extLst>
            </p:cNvPr>
            <p:cNvSpPr>
              <a:spLocks/>
            </p:cNvSpPr>
            <p:nvPr/>
          </p:nvSpPr>
          <p:spPr bwMode="auto">
            <a:xfrm>
              <a:off x="7592081" y="3084197"/>
              <a:ext cx="4727" cy="8422"/>
            </a:xfrm>
            <a:custGeom>
              <a:avLst/>
              <a:gdLst>
                <a:gd name="T0" fmla="*/ 1 w 2"/>
                <a:gd name="T1" fmla="*/ 0 h 3"/>
                <a:gd name="T2" fmla="*/ 0 w 2"/>
                <a:gd name="T3" fmla="*/ 0 h 3"/>
                <a:gd name="T4" fmla="*/ 2 w 2"/>
                <a:gd name="T5" fmla="*/ 3 h 3"/>
                <a:gd name="T6" fmla="*/ 1 w 2"/>
                <a:gd name="T7" fmla="*/ 0 h 3"/>
              </a:gdLst>
              <a:ahLst/>
              <a:cxnLst>
                <a:cxn ang="0">
                  <a:pos x="T0" y="T1"/>
                </a:cxn>
                <a:cxn ang="0">
                  <a:pos x="T2" y="T3"/>
                </a:cxn>
                <a:cxn ang="0">
                  <a:pos x="T4" y="T5"/>
                </a:cxn>
                <a:cxn ang="0">
                  <a:pos x="T6" y="T7"/>
                </a:cxn>
              </a:cxnLst>
              <a:rect l="0" t="0" r="r" b="b"/>
              <a:pathLst>
                <a:path w="2" h="3">
                  <a:moveTo>
                    <a:pt x="1" y="0"/>
                  </a:moveTo>
                  <a:cubicBezTo>
                    <a:pt x="1" y="0"/>
                    <a:pt x="0" y="0"/>
                    <a:pt x="0" y="0"/>
                  </a:cubicBezTo>
                  <a:cubicBezTo>
                    <a:pt x="0" y="1"/>
                    <a:pt x="2" y="1"/>
                    <a:pt x="2" y="3"/>
                  </a:cubicBezTo>
                  <a:cubicBezTo>
                    <a:pt x="2" y="2"/>
                    <a:pt x="2" y="1"/>
                    <a:pt x="1" y="0"/>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69" name="Freeform 2746">
              <a:extLst>
                <a:ext uri="{FF2B5EF4-FFF2-40B4-BE49-F238E27FC236}">
                  <a16:creationId xmlns:a16="http://schemas.microsoft.com/office/drawing/2014/main" xmlns="" id="{CF9DDDD5-E35B-443B-9FCA-FA5882D4E4DE}"/>
                </a:ext>
              </a:extLst>
            </p:cNvPr>
            <p:cNvSpPr>
              <a:spLocks/>
            </p:cNvSpPr>
            <p:nvPr/>
          </p:nvSpPr>
          <p:spPr bwMode="auto">
            <a:xfrm>
              <a:off x="7592081" y="3084197"/>
              <a:ext cx="4727" cy="8422"/>
            </a:xfrm>
            <a:custGeom>
              <a:avLst/>
              <a:gdLst>
                <a:gd name="T0" fmla="*/ 1 w 2"/>
                <a:gd name="T1" fmla="*/ 0 h 3"/>
                <a:gd name="T2" fmla="*/ 0 w 2"/>
                <a:gd name="T3" fmla="*/ 0 h 3"/>
                <a:gd name="T4" fmla="*/ 2 w 2"/>
                <a:gd name="T5" fmla="*/ 3 h 3"/>
                <a:gd name="T6" fmla="*/ 1 w 2"/>
                <a:gd name="T7" fmla="*/ 0 h 3"/>
              </a:gdLst>
              <a:ahLst/>
              <a:cxnLst>
                <a:cxn ang="0">
                  <a:pos x="T0" y="T1"/>
                </a:cxn>
                <a:cxn ang="0">
                  <a:pos x="T2" y="T3"/>
                </a:cxn>
                <a:cxn ang="0">
                  <a:pos x="T4" y="T5"/>
                </a:cxn>
                <a:cxn ang="0">
                  <a:pos x="T6" y="T7"/>
                </a:cxn>
              </a:cxnLst>
              <a:rect l="0" t="0" r="r" b="b"/>
              <a:pathLst>
                <a:path w="2" h="3">
                  <a:moveTo>
                    <a:pt x="1" y="0"/>
                  </a:moveTo>
                  <a:cubicBezTo>
                    <a:pt x="1" y="0"/>
                    <a:pt x="0" y="0"/>
                    <a:pt x="0" y="0"/>
                  </a:cubicBezTo>
                  <a:cubicBezTo>
                    <a:pt x="0" y="1"/>
                    <a:pt x="2" y="1"/>
                    <a:pt x="2" y="3"/>
                  </a:cubicBezTo>
                  <a:cubicBezTo>
                    <a:pt x="2" y="2"/>
                    <a:pt x="2" y="1"/>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70" name="Freeform 2747">
              <a:extLst>
                <a:ext uri="{FF2B5EF4-FFF2-40B4-BE49-F238E27FC236}">
                  <a16:creationId xmlns:a16="http://schemas.microsoft.com/office/drawing/2014/main" xmlns="" id="{EBF3D0AC-23AD-48AC-A6F7-67541D6E0292}"/>
                </a:ext>
              </a:extLst>
            </p:cNvPr>
            <p:cNvSpPr>
              <a:spLocks/>
            </p:cNvSpPr>
            <p:nvPr/>
          </p:nvSpPr>
          <p:spPr bwMode="auto">
            <a:xfrm>
              <a:off x="7592081" y="3122097"/>
              <a:ext cx="7878" cy="7019"/>
            </a:xfrm>
            <a:custGeom>
              <a:avLst/>
              <a:gdLst>
                <a:gd name="T0" fmla="*/ 3 w 3"/>
                <a:gd name="T1" fmla="*/ 1 h 3"/>
                <a:gd name="T2" fmla="*/ 0 w 3"/>
                <a:gd name="T3" fmla="*/ 2 h 3"/>
                <a:gd name="T4" fmla="*/ 3 w 3"/>
                <a:gd name="T5" fmla="*/ 1 h 3"/>
              </a:gdLst>
              <a:ahLst/>
              <a:cxnLst>
                <a:cxn ang="0">
                  <a:pos x="T0" y="T1"/>
                </a:cxn>
                <a:cxn ang="0">
                  <a:pos x="T2" y="T3"/>
                </a:cxn>
                <a:cxn ang="0">
                  <a:pos x="T4" y="T5"/>
                </a:cxn>
              </a:cxnLst>
              <a:rect l="0" t="0" r="r" b="b"/>
              <a:pathLst>
                <a:path w="3" h="3">
                  <a:moveTo>
                    <a:pt x="3" y="1"/>
                  </a:moveTo>
                  <a:cubicBezTo>
                    <a:pt x="3" y="0"/>
                    <a:pt x="0" y="1"/>
                    <a:pt x="0" y="2"/>
                  </a:cubicBezTo>
                  <a:cubicBezTo>
                    <a:pt x="2" y="3"/>
                    <a:pt x="2" y="1"/>
                    <a:pt x="3" y="1"/>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71" name="Freeform 2748">
              <a:extLst>
                <a:ext uri="{FF2B5EF4-FFF2-40B4-BE49-F238E27FC236}">
                  <a16:creationId xmlns:a16="http://schemas.microsoft.com/office/drawing/2014/main" xmlns="" id="{1751AB8C-B22E-40E6-BD5C-AF6CFE6512C5}"/>
                </a:ext>
              </a:extLst>
            </p:cNvPr>
            <p:cNvSpPr>
              <a:spLocks/>
            </p:cNvSpPr>
            <p:nvPr/>
          </p:nvSpPr>
          <p:spPr bwMode="auto">
            <a:xfrm>
              <a:off x="7592081" y="3122097"/>
              <a:ext cx="7878" cy="7019"/>
            </a:xfrm>
            <a:custGeom>
              <a:avLst/>
              <a:gdLst>
                <a:gd name="T0" fmla="*/ 3 w 3"/>
                <a:gd name="T1" fmla="*/ 1 h 3"/>
                <a:gd name="T2" fmla="*/ 0 w 3"/>
                <a:gd name="T3" fmla="*/ 2 h 3"/>
                <a:gd name="T4" fmla="*/ 3 w 3"/>
                <a:gd name="T5" fmla="*/ 1 h 3"/>
              </a:gdLst>
              <a:ahLst/>
              <a:cxnLst>
                <a:cxn ang="0">
                  <a:pos x="T0" y="T1"/>
                </a:cxn>
                <a:cxn ang="0">
                  <a:pos x="T2" y="T3"/>
                </a:cxn>
                <a:cxn ang="0">
                  <a:pos x="T4" y="T5"/>
                </a:cxn>
              </a:cxnLst>
              <a:rect l="0" t="0" r="r" b="b"/>
              <a:pathLst>
                <a:path w="3" h="3">
                  <a:moveTo>
                    <a:pt x="3" y="1"/>
                  </a:moveTo>
                  <a:cubicBezTo>
                    <a:pt x="3" y="0"/>
                    <a:pt x="0" y="1"/>
                    <a:pt x="0" y="2"/>
                  </a:cubicBezTo>
                  <a:cubicBezTo>
                    <a:pt x="2" y="3"/>
                    <a:pt x="2" y="1"/>
                    <a:pt x="3"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72" name="Freeform 2749">
              <a:extLst>
                <a:ext uri="{FF2B5EF4-FFF2-40B4-BE49-F238E27FC236}">
                  <a16:creationId xmlns:a16="http://schemas.microsoft.com/office/drawing/2014/main" xmlns="" id="{425400F8-80CA-4CE3-8B09-1B25B6FE2D77}"/>
                </a:ext>
              </a:extLst>
            </p:cNvPr>
            <p:cNvSpPr>
              <a:spLocks/>
            </p:cNvSpPr>
            <p:nvPr/>
          </p:nvSpPr>
          <p:spPr bwMode="auto">
            <a:xfrm>
              <a:off x="7599958" y="3035068"/>
              <a:ext cx="39392" cy="49130"/>
            </a:xfrm>
            <a:custGeom>
              <a:avLst/>
              <a:gdLst>
                <a:gd name="T0" fmla="*/ 0 w 14"/>
                <a:gd name="T1" fmla="*/ 1 h 20"/>
                <a:gd name="T2" fmla="*/ 3 w 14"/>
                <a:gd name="T3" fmla="*/ 4 h 20"/>
                <a:gd name="T4" fmla="*/ 6 w 14"/>
                <a:gd name="T5" fmla="*/ 10 h 20"/>
                <a:gd name="T6" fmla="*/ 13 w 14"/>
                <a:gd name="T7" fmla="*/ 14 h 20"/>
                <a:gd name="T8" fmla="*/ 14 w 14"/>
                <a:gd name="T9" fmla="*/ 11 h 20"/>
                <a:gd name="T10" fmla="*/ 13 w 14"/>
                <a:gd name="T11" fmla="*/ 8 h 20"/>
                <a:gd name="T12" fmla="*/ 10 w 14"/>
                <a:gd name="T13" fmla="*/ 2 h 20"/>
                <a:gd name="T14" fmla="*/ 0 w 14"/>
                <a:gd name="T15" fmla="*/ 1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20">
                  <a:moveTo>
                    <a:pt x="0" y="1"/>
                  </a:moveTo>
                  <a:cubicBezTo>
                    <a:pt x="0" y="2"/>
                    <a:pt x="2" y="4"/>
                    <a:pt x="3" y="4"/>
                  </a:cubicBezTo>
                  <a:cubicBezTo>
                    <a:pt x="5" y="6"/>
                    <a:pt x="4" y="8"/>
                    <a:pt x="6" y="10"/>
                  </a:cubicBezTo>
                  <a:cubicBezTo>
                    <a:pt x="7" y="11"/>
                    <a:pt x="11" y="20"/>
                    <a:pt x="13" y="14"/>
                  </a:cubicBezTo>
                  <a:cubicBezTo>
                    <a:pt x="13" y="13"/>
                    <a:pt x="13" y="12"/>
                    <a:pt x="14" y="11"/>
                  </a:cubicBezTo>
                  <a:cubicBezTo>
                    <a:pt x="14" y="10"/>
                    <a:pt x="13" y="9"/>
                    <a:pt x="13" y="8"/>
                  </a:cubicBezTo>
                  <a:cubicBezTo>
                    <a:pt x="13" y="6"/>
                    <a:pt x="11" y="4"/>
                    <a:pt x="10" y="2"/>
                  </a:cubicBezTo>
                  <a:cubicBezTo>
                    <a:pt x="8" y="1"/>
                    <a:pt x="1" y="0"/>
                    <a:pt x="0" y="1"/>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73" name="Freeform 2750">
              <a:extLst>
                <a:ext uri="{FF2B5EF4-FFF2-40B4-BE49-F238E27FC236}">
                  <a16:creationId xmlns:a16="http://schemas.microsoft.com/office/drawing/2014/main" xmlns="" id="{4BA089DF-55DA-4272-B783-E341BA9C168A}"/>
                </a:ext>
              </a:extLst>
            </p:cNvPr>
            <p:cNvSpPr>
              <a:spLocks/>
            </p:cNvSpPr>
            <p:nvPr/>
          </p:nvSpPr>
          <p:spPr bwMode="auto">
            <a:xfrm>
              <a:off x="7599958" y="3035068"/>
              <a:ext cx="39392" cy="49130"/>
            </a:xfrm>
            <a:custGeom>
              <a:avLst/>
              <a:gdLst>
                <a:gd name="T0" fmla="*/ 0 w 14"/>
                <a:gd name="T1" fmla="*/ 1 h 20"/>
                <a:gd name="T2" fmla="*/ 3 w 14"/>
                <a:gd name="T3" fmla="*/ 4 h 20"/>
                <a:gd name="T4" fmla="*/ 6 w 14"/>
                <a:gd name="T5" fmla="*/ 10 h 20"/>
                <a:gd name="T6" fmla="*/ 13 w 14"/>
                <a:gd name="T7" fmla="*/ 14 h 20"/>
                <a:gd name="T8" fmla="*/ 14 w 14"/>
                <a:gd name="T9" fmla="*/ 11 h 20"/>
                <a:gd name="T10" fmla="*/ 13 w 14"/>
                <a:gd name="T11" fmla="*/ 8 h 20"/>
                <a:gd name="T12" fmla="*/ 10 w 14"/>
                <a:gd name="T13" fmla="*/ 2 h 20"/>
                <a:gd name="T14" fmla="*/ 0 w 14"/>
                <a:gd name="T15" fmla="*/ 1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20">
                  <a:moveTo>
                    <a:pt x="0" y="1"/>
                  </a:moveTo>
                  <a:cubicBezTo>
                    <a:pt x="0" y="2"/>
                    <a:pt x="2" y="4"/>
                    <a:pt x="3" y="4"/>
                  </a:cubicBezTo>
                  <a:cubicBezTo>
                    <a:pt x="5" y="6"/>
                    <a:pt x="4" y="8"/>
                    <a:pt x="6" y="10"/>
                  </a:cubicBezTo>
                  <a:cubicBezTo>
                    <a:pt x="7" y="11"/>
                    <a:pt x="11" y="20"/>
                    <a:pt x="13" y="14"/>
                  </a:cubicBezTo>
                  <a:cubicBezTo>
                    <a:pt x="13" y="13"/>
                    <a:pt x="13" y="12"/>
                    <a:pt x="14" y="11"/>
                  </a:cubicBezTo>
                  <a:cubicBezTo>
                    <a:pt x="14" y="10"/>
                    <a:pt x="13" y="9"/>
                    <a:pt x="13" y="8"/>
                  </a:cubicBezTo>
                  <a:cubicBezTo>
                    <a:pt x="13" y="6"/>
                    <a:pt x="11" y="4"/>
                    <a:pt x="10" y="2"/>
                  </a:cubicBezTo>
                  <a:cubicBezTo>
                    <a:pt x="8" y="1"/>
                    <a:pt x="1"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74" name="Freeform 2751">
              <a:extLst>
                <a:ext uri="{FF2B5EF4-FFF2-40B4-BE49-F238E27FC236}">
                  <a16:creationId xmlns:a16="http://schemas.microsoft.com/office/drawing/2014/main" xmlns="" id="{1E47769C-D287-49A0-9297-01D19E40DAD3}"/>
                </a:ext>
              </a:extLst>
            </p:cNvPr>
            <p:cNvSpPr>
              <a:spLocks/>
            </p:cNvSpPr>
            <p:nvPr/>
          </p:nvSpPr>
          <p:spPr bwMode="auto">
            <a:xfrm>
              <a:off x="7603110" y="3082794"/>
              <a:ext cx="0" cy="421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2"/>
                    <a:pt x="0" y="2"/>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75" name="Freeform 2752">
              <a:extLst>
                <a:ext uri="{FF2B5EF4-FFF2-40B4-BE49-F238E27FC236}">
                  <a16:creationId xmlns:a16="http://schemas.microsoft.com/office/drawing/2014/main" xmlns="" id="{DB91F5F5-9C38-45E1-9151-B4F2C7B37D39}"/>
                </a:ext>
              </a:extLst>
            </p:cNvPr>
            <p:cNvSpPr>
              <a:spLocks/>
            </p:cNvSpPr>
            <p:nvPr/>
          </p:nvSpPr>
          <p:spPr bwMode="auto">
            <a:xfrm>
              <a:off x="7603110" y="3082794"/>
              <a:ext cx="0" cy="421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2"/>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76" name="Freeform 2753">
              <a:extLst>
                <a:ext uri="{FF2B5EF4-FFF2-40B4-BE49-F238E27FC236}">
                  <a16:creationId xmlns:a16="http://schemas.microsoft.com/office/drawing/2014/main" xmlns="" id="{B93076F2-AA18-4CD0-9444-520EAE44C453}"/>
                </a:ext>
              </a:extLst>
            </p:cNvPr>
            <p:cNvSpPr>
              <a:spLocks/>
            </p:cNvSpPr>
            <p:nvPr/>
          </p:nvSpPr>
          <p:spPr bwMode="auto">
            <a:xfrm>
              <a:off x="7570022" y="2883467"/>
              <a:ext cx="143383" cy="183886"/>
            </a:xfrm>
            <a:custGeom>
              <a:avLst/>
              <a:gdLst>
                <a:gd name="T0" fmla="*/ 3 w 52"/>
                <a:gd name="T1" fmla="*/ 33 h 74"/>
                <a:gd name="T2" fmla="*/ 6 w 52"/>
                <a:gd name="T3" fmla="*/ 44 h 74"/>
                <a:gd name="T4" fmla="*/ 10 w 52"/>
                <a:gd name="T5" fmla="*/ 50 h 74"/>
                <a:gd name="T6" fmla="*/ 16 w 52"/>
                <a:gd name="T7" fmla="*/ 50 h 74"/>
                <a:gd name="T8" fmla="*/ 13 w 52"/>
                <a:gd name="T9" fmla="*/ 58 h 74"/>
                <a:gd name="T10" fmla="*/ 17 w 52"/>
                <a:gd name="T11" fmla="*/ 60 h 74"/>
                <a:gd name="T12" fmla="*/ 21 w 52"/>
                <a:gd name="T13" fmla="*/ 60 h 74"/>
                <a:gd name="T14" fmla="*/ 25 w 52"/>
                <a:gd name="T15" fmla="*/ 56 h 74"/>
                <a:gd name="T16" fmla="*/ 34 w 52"/>
                <a:gd name="T17" fmla="*/ 65 h 74"/>
                <a:gd name="T18" fmla="*/ 35 w 52"/>
                <a:gd name="T19" fmla="*/ 63 h 74"/>
                <a:gd name="T20" fmla="*/ 32 w 52"/>
                <a:gd name="T21" fmla="*/ 57 h 74"/>
                <a:gd name="T22" fmla="*/ 42 w 52"/>
                <a:gd name="T23" fmla="*/ 65 h 74"/>
                <a:gd name="T24" fmla="*/ 46 w 52"/>
                <a:gd name="T25" fmla="*/ 68 h 74"/>
                <a:gd name="T26" fmla="*/ 50 w 52"/>
                <a:gd name="T27" fmla="*/ 68 h 74"/>
                <a:gd name="T28" fmla="*/ 51 w 52"/>
                <a:gd name="T29" fmla="*/ 73 h 74"/>
                <a:gd name="T30" fmla="*/ 47 w 52"/>
                <a:gd name="T31" fmla="*/ 64 h 74"/>
                <a:gd name="T32" fmla="*/ 49 w 52"/>
                <a:gd name="T33" fmla="*/ 59 h 74"/>
                <a:gd name="T34" fmla="*/ 41 w 52"/>
                <a:gd name="T35" fmla="*/ 55 h 74"/>
                <a:gd name="T36" fmla="*/ 38 w 52"/>
                <a:gd name="T37" fmla="*/ 55 h 74"/>
                <a:gd name="T38" fmla="*/ 30 w 52"/>
                <a:gd name="T39" fmla="*/ 53 h 74"/>
                <a:gd name="T40" fmla="*/ 26 w 52"/>
                <a:gd name="T41" fmla="*/ 55 h 74"/>
                <a:gd name="T42" fmla="*/ 20 w 52"/>
                <a:gd name="T43" fmla="*/ 38 h 74"/>
                <a:gd name="T44" fmla="*/ 26 w 52"/>
                <a:gd name="T45" fmla="*/ 29 h 74"/>
                <a:gd name="T46" fmla="*/ 26 w 52"/>
                <a:gd name="T47" fmla="*/ 26 h 74"/>
                <a:gd name="T48" fmla="*/ 27 w 52"/>
                <a:gd name="T49" fmla="*/ 16 h 74"/>
                <a:gd name="T50" fmla="*/ 24 w 52"/>
                <a:gd name="T51" fmla="*/ 5 h 74"/>
                <a:gd name="T52" fmla="*/ 20 w 52"/>
                <a:gd name="T53" fmla="*/ 5 h 74"/>
                <a:gd name="T54" fmla="*/ 15 w 52"/>
                <a:gd name="T55" fmla="*/ 3 h 74"/>
                <a:gd name="T56" fmla="*/ 7 w 52"/>
                <a:gd name="T57" fmla="*/ 1 h 74"/>
                <a:gd name="T58" fmla="*/ 6 w 52"/>
                <a:gd name="T59" fmla="*/ 4 h 74"/>
                <a:gd name="T60" fmla="*/ 6 w 52"/>
                <a:gd name="T61" fmla="*/ 21 h 74"/>
                <a:gd name="T62" fmla="*/ 2 w 52"/>
                <a:gd name="T63" fmla="*/ 2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 h="74">
                  <a:moveTo>
                    <a:pt x="1" y="30"/>
                  </a:moveTo>
                  <a:cubicBezTo>
                    <a:pt x="1" y="32"/>
                    <a:pt x="2" y="32"/>
                    <a:pt x="3" y="33"/>
                  </a:cubicBezTo>
                  <a:cubicBezTo>
                    <a:pt x="3" y="35"/>
                    <a:pt x="3" y="38"/>
                    <a:pt x="4" y="40"/>
                  </a:cubicBezTo>
                  <a:cubicBezTo>
                    <a:pt x="5" y="41"/>
                    <a:pt x="5" y="43"/>
                    <a:pt x="6" y="44"/>
                  </a:cubicBezTo>
                  <a:cubicBezTo>
                    <a:pt x="6" y="45"/>
                    <a:pt x="8" y="48"/>
                    <a:pt x="7" y="45"/>
                  </a:cubicBezTo>
                  <a:cubicBezTo>
                    <a:pt x="9" y="46"/>
                    <a:pt x="8" y="50"/>
                    <a:pt x="10" y="50"/>
                  </a:cubicBezTo>
                  <a:cubicBezTo>
                    <a:pt x="14" y="51"/>
                    <a:pt x="11" y="47"/>
                    <a:pt x="11" y="46"/>
                  </a:cubicBezTo>
                  <a:cubicBezTo>
                    <a:pt x="12" y="46"/>
                    <a:pt x="19" y="48"/>
                    <a:pt x="16" y="50"/>
                  </a:cubicBezTo>
                  <a:cubicBezTo>
                    <a:pt x="15" y="51"/>
                    <a:pt x="14" y="52"/>
                    <a:pt x="13" y="53"/>
                  </a:cubicBezTo>
                  <a:cubicBezTo>
                    <a:pt x="12" y="54"/>
                    <a:pt x="13" y="56"/>
                    <a:pt x="13" y="58"/>
                  </a:cubicBezTo>
                  <a:cubicBezTo>
                    <a:pt x="14" y="58"/>
                    <a:pt x="15" y="58"/>
                    <a:pt x="14" y="57"/>
                  </a:cubicBezTo>
                  <a:cubicBezTo>
                    <a:pt x="16" y="57"/>
                    <a:pt x="17" y="58"/>
                    <a:pt x="17" y="60"/>
                  </a:cubicBezTo>
                  <a:cubicBezTo>
                    <a:pt x="17" y="57"/>
                    <a:pt x="18" y="59"/>
                    <a:pt x="18" y="60"/>
                  </a:cubicBezTo>
                  <a:cubicBezTo>
                    <a:pt x="19" y="60"/>
                    <a:pt x="21" y="61"/>
                    <a:pt x="21" y="60"/>
                  </a:cubicBezTo>
                  <a:cubicBezTo>
                    <a:pt x="22" y="59"/>
                    <a:pt x="22" y="58"/>
                    <a:pt x="23" y="57"/>
                  </a:cubicBezTo>
                  <a:cubicBezTo>
                    <a:pt x="23" y="57"/>
                    <a:pt x="25" y="56"/>
                    <a:pt x="25" y="56"/>
                  </a:cubicBezTo>
                  <a:cubicBezTo>
                    <a:pt x="27" y="57"/>
                    <a:pt x="28" y="58"/>
                    <a:pt x="29" y="59"/>
                  </a:cubicBezTo>
                  <a:cubicBezTo>
                    <a:pt x="31" y="60"/>
                    <a:pt x="34" y="62"/>
                    <a:pt x="34" y="65"/>
                  </a:cubicBezTo>
                  <a:cubicBezTo>
                    <a:pt x="34" y="65"/>
                    <a:pt x="36" y="66"/>
                    <a:pt x="36" y="65"/>
                  </a:cubicBezTo>
                  <a:cubicBezTo>
                    <a:pt x="36" y="64"/>
                    <a:pt x="36" y="64"/>
                    <a:pt x="35" y="63"/>
                  </a:cubicBezTo>
                  <a:cubicBezTo>
                    <a:pt x="35" y="63"/>
                    <a:pt x="34" y="61"/>
                    <a:pt x="34" y="61"/>
                  </a:cubicBezTo>
                  <a:cubicBezTo>
                    <a:pt x="33" y="60"/>
                    <a:pt x="33" y="58"/>
                    <a:pt x="32" y="57"/>
                  </a:cubicBezTo>
                  <a:cubicBezTo>
                    <a:pt x="34" y="56"/>
                    <a:pt x="36" y="59"/>
                    <a:pt x="37" y="60"/>
                  </a:cubicBezTo>
                  <a:cubicBezTo>
                    <a:pt x="39" y="62"/>
                    <a:pt x="41" y="62"/>
                    <a:pt x="42" y="65"/>
                  </a:cubicBezTo>
                  <a:cubicBezTo>
                    <a:pt x="43" y="66"/>
                    <a:pt x="42" y="67"/>
                    <a:pt x="43" y="67"/>
                  </a:cubicBezTo>
                  <a:cubicBezTo>
                    <a:pt x="44" y="67"/>
                    <a:pt x="45" y="68"/>
                    <a:pt x="46" y="68"/>
                  </a:cubicBezTo>
                  <a:cubicBezTo>
                    <a:pt x="47" y="69"/>
                    <a:pt x="47" y="70"/>
                    <a:pt x="48" y="69"/>
                  </a:cubicBezTo>
                  <a:cubicBezTo>
                    <a:pt x="49" y="69"/>
                    <a:pt x="50" y="68"/>
                    <a:pt x="50" y="68"/>
                  </a:cubicBezTo>
                  <a:cubicBezTo>
                    <a:pt x="50" y="70"/>
                    <a:pt x="48" y="70"/>
                    <a:pt x="49" y="72"/>
                  </a:cubicBezTo>
                  <a:cubicBezTo>
                    <a:pt x="49" y="72"/>
                    <a:pt x="51" y="74"/>
                    <a:pt x="51" y="73"/>
                  </a:cubicBezTo>
                  <a:cubicBezTo>
                    <a:pt x="52" y="71"/>
                    <a:pt x="51" y="64"/>
                    <a:pt x="48" y="67"/>
                  </a:cubicBezTo>
                  <a:cubicBezTo>
                    <a:pt x="47" y="66"/>
                    <a:pt x="48" y="65"/>
                    <a:pt x="47" y="64"/>
                  </a:cubicBezTo>
                  <a:cubicBezTo>
                    <a:pt x="47" y="63"/>
                    <a:pt x="46" y="62"/>
                    <a:pt x="45" y="61"/>
                  </a:cubicBezTo>
                  <a:cubicBezTo>
                    <a:pt x="42" y="60"/>
                    <a:pt x="47" y="59"/>
                    <a:pt x="49" y="59"/>
                  </a:cubicBezTo>
                  <a:cubicBezTo>
                    <a:pt x="48" y="58"/>
                    <a:pt x="46" y="57"/>
                    <a:pt x="45" y="57"/>
                  </a:cubicBezTo>
                  <a:cubicBezTo>
                    <a:pt x="43" y="57"/>
                    <a:pt x="42" y="55"/>
                    <a:pt x="41" y="55"/>
                  </a:cubicBezTo>
                  <a:cubicBezTo>
                    <a:pt x="40" y="56"/>
                    <a:pt x="43" y="58"/>
                    <a:pt x="41" y="59"/>
                  </a:cubicBezTo>
                  <a:cubicBezTo>
                    <a:pt x="39" y="60"/>
                    <a:pt x="39" y="56"/>
                    <a:pt x="38" y="55"/>
                  </a:cubicBezTo>
                  <a:cubicBezTo>
                    <a:pt x="37" y="52"/>
                    <a:pt x="31" y="50"/>
                    <a:pt x="31" y="55"/>
                  </a:cubicBezTo>
                  <a:cubicBezTo>
                    <a:pt x="30" y="54"/>
                    <a:pt x="30" y="54"/>
                    <a:pt x="30" y="53"/>
                  </a:cubicBezTo>
                  <a:cubicBezTo>
                    <a:pt x="29" y="55"/>
                    <a:pt x="31" y="55"/>
                    <a:pt x="31" y="56"/>
                  </a:cubicBezTo>
                  <a:cubicBezTo>
                    <a:pt x="29" y="58"/>
                    <a:pt x="27" y="56"/>
                    <a:pt x="26" y="55"/>
                  </a:cubicBezTo>
                  <a:cubicBezTo>
                    <a:pt x="25" y="54"/>
                    <a:pt x="21" y="48"/>
                    <a:pt x="24" y="48"/>
                  </a:cubicBezTo>
                  <a:cubicBezTo>
                    <a:pt x="21" y="46"/>
                    <a:pt x="19" y="41"/>
                    <a:pt x="20" y="38"/>
                  </a:cubicBezTo>
                  <a:cubicBezTo>
                    <a:pt x="21" y="36"/>
                    <a:pt x="20" y="34"/>
                    <a:pt x="20" y="33"/>
                  </a:cubicBezTo>
                  <a:cubicBezTo>
                    <a:pt x="21" y="31"/>
                    <a:pt x="24" y="30"/>
                    <a:pt x="26" y="29"/>
                  </a:cubicBezTo>
                  <a:cubicBezTo>
                    <a:pt x="25" y="29"/>
                    <a:pt x="25" y="30"/>
                    <a:pt x="25" y="31"/>
                  </a:cubicBezTo>
                  <a:cubicBezTo>
                    <a:pt x="26" y="29"/>
                    <a:pt x="26" y="28"/>
                    <a:pt x="26" y="26"/>
                  </a:cubicBezTo>
                  <a:cubicBezTo>
                    <a:pt x="27" y="23"/>
                    <a:pt x="28" y="21"/>
                    <a:pt x="28" y="18"/>
                  </a:cubicBezTo>
                  <a:cubicBezTo>
                    <a:pt x="27" y="19"/>
                    <a:pt x="27" y="17"/>
                    <a:pt x="27" y="16"/>
                  </a:cubicBezTo>
                  <a:cubicBezTo>
                    <a:pt x="25" y="15"/>
                    <a:pt x="24" y="14"/>
                    <a:pt x="23" y="12"/>
                  </a:cubicBezTo>
                  <a:cubicBezTo>
                    <a:pt x="22" y="10"/>
                    <a:pt x="23" y="8"/>
                    <a:pt x="24" y="5"/>
                  </a:cubicBezTo>
                  <a:cubicBezTo>
                    <a:pt x="24" y="4"/>
                    <a:pt x="23" y="1"/>
                    <a:pt x="21" y="3"/>
                  </a:cubicBezTo>
                  <a:cubicBezTo>
                    <a:pt x="21" y="3"/>
                    <a:pt x="21" y="5"/>
                    <a:pt x="20" y="5"/>
                  </a:cubicBezTo>
                  <a:cubicBezTo>
                    <a:pt x="19" y="4"/>
                    <a:pt x="17" y="4"/>
                    <a:pt x="17" y="4"/>
                  </a:cubicBezTo>
                  <a:cubicBezTo>
                    <a:pt x="16" y="4"/>
                    <a:pt x="16" y="3"/>
                    <a:pt x="15" y="3"/>
                  </a:cubicBezTo>
                  <a:cubicBezTo>
                    <a:pt x="13" y="2"/>
                    <a:pt x="11" y="0"/>
                    <a:pt x="10" y="1"/>
                  </a:cubicBezTo>
                  <a:cubicBezTo>
                    <a:pt x="9" y="1"/>
                    <a:pt x="8" y="1"/>
                    <a:pt x="7" y="1"/>
                  </a:cubicBezTo>
                  <a:cubicBezTo>
                    <a:pt x="7" y="0"/>
                    <a:pt x="7" y="2"/>
                    <a:pt x="6" y="2"/>
                  </a:cubicBezTo>
                  <a:cubicBezTo>
                    <a:pt x="4" y="2"/>
                    <a:pt x="6" y="3"/>
                    <a:pt x="6" y="4"/>
                  </a:cubicBezTo>
                  <a:cubicBezTo>
                    <a:pt x="6" y="6"/>
                    <a:pt x="5" y="8"/>
                    <a:pt x="5" y="10"/>
                  </a:cubicBezTo>
                  <a:cubicBezTo>
                    <a:pt x="4" y="14"/>
                    <a:pt x="7" y="17"/>
                    <a:pt x="6" y="21"/>
                  </a:cubicBezTo>
                  <a:cubicBezTo>
                    <a:pt x="6" y="25"/>
                    <a:pt x="7" y="27"/>
                    <a:pt x="7" y="30"/>
                  </a:cubicBezTo>
                  <a:cubicBezTo>
                    <a:pt x="8" y="34"/>
                    <a:pt x="2" y="29"/>
                    <a:pt x="2" y="27"/>
                  </a:cubicBezTo>
                  <a:cubicBezTo>
                    <a:pt x="0" y="28"/>
                    <a:pt x="1" y="29"/>
                    <a:pt x="1" y="30"/>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77" name="Freeform 2754">
              <a:extLst>
                <a:ext uri="{FF2B5EF4-FFF2-40B4-BE49-F238E27FC236}">
                  <a16:creationId xmlns:a16="http://schemas.microsoft.com/office/drawing/2014/main" xmlns="" id="{1002B32F-E32E-450F-A38F-E1EC1E871303}"/>
                </a:ext>
              </a:extLst>
            </p:cNvPr>
            <p:cNvSpPr>
              <a:spLocks/>
            </p:cNvSpPr>
            <p:nvPr/>
          </p:nvSpPr>
          <p:spPr bwMode="auto">
            <a:xfrm>
              <a:off x="7570022" y="2883467"/>
              <a:ext cx="143383" cy="183886"/>
            </a:xfrm>
            <a:custGeom>
              <a:avLst/>
              <a:gdLst>
                <a:gd name="T0" fmla="*/ 3 w 52"/>
                <a:gd name="T1" fmla="*/ 33 h 74"/>
                <a:gd name="T2" fmla="*/ 6 w 52"/>
                <a:gd name="T3" fmla="*/ 44 h 74"/>
                <a:gd name="T4" fmla="*/ 10 w 52"/>
                <a:gd name="T5" fmla="*/ 50 h 74"/>
                <a:gd name="T6" fmla="*/ 16 w 52"/>
                <a:gd name="T7" fmla="*/ 50 h 74"/>
                <a:gd name="T8" fmla="*/ 13 w 52"/>
                <a:gd name="T9" fmla="*/ 58 h 74"/>
                <a:gd name="T10" fmla="*/ 17 w 52"/>
                <a:gd name="T11" fmla="*/ 60 h 74"/>
                <a:gd name="T12" fmla="*/ 21 w 52"/>
                <a:gd name="T13" fmla="*/ 60 h 74"/>
                <a:gd name="T14" fmla="*/ 25 w 52"/>
                <a:gd name="T15" fmla="*/ 56 h 74"/>
                <a:gd name="T16" fmla="*/ 34 w 52"/>
                <a:gd name="T17" fmla="*/ 65 h 74"/>
                <a:gd name="T18" fmla="*/ 35 w 52"/>
                <a:gd name="T19" fmla="*/ 63 h 74"/>
                <a:gd name="T20" fmla="*/ 32 w 52"/>
                <a:gd name="T21" fmla="*/ 57 h 74"/>
                <a:gd name="T22" fmla="*/ 42 w 52"/>
                <a:gd name="T23" fmla="*/ 65 h 74"/>
                <a:gd name="T24" fmla="*/ 46 w 52"/>
                <a:gd name="T25" fmla="*/ 68 h 74"/>
                <a:gd name="T26" fmla="*/ 50 w 52"/>
                <a:gd name="T27" fmla="*/ 68 h 74"/>
                <a:gd name="T28" fmla="*/ 51 w 52"/>
                <a:gd name="T29" fmla="*/ 73 h 74"/>
                <a:gd name="T30" fmla="*/ 47 w 52"/>
                <a:gd name="T31" fmla="*/ 64 h 74"/>
                <a:gd name="T32" fmla="*/ 49 w 52"/>
                <a:gd name="T33" fmla="*/ 59 h 74"/>
                <a:gd name="T34" fmla="*/ 41 w 52"/>
                <a:gd name="T35" fmla="*/ 55 h 74"/>
                <a:gd name="T36" fmla="*/ 38 w 52"/>
                <a:gd name="T37" fmla="*/ 55 h 74"/>
                <a:gd name="T38" fmla="*/ 30 w 52"/>
                <a:gd name="T39" fmla="*/ 53 h 74"/>
                <a:gd name="T40" fmla="*/ 26 w 52"/>
                <a:gd name="T41" fmla="*/ 55 h 74"/>
                <a:gd name="T42" fmla="*/ 20 w 52"/>
                <a:gd name="T43" fmla="*/ 38 h 74"/>
                <a:gd name="T44" fmla="*/ 26 w 52"/>
                <a:gd name="T45" fmla="*/ 29 h 74"/>
                <a:gd name="T46" fmla="*/ 26 w 52"/>
                <a:gd name="T47" fmla="*/ 26 h 74"/>
                <a:gd name="T48" fmla="*/ 27 w 52"/>
                <a:gd name="T49" fmla="*/ 16 h 74"/>
                <a:gd name="T50" fmla="*/ 24 w 52"/>
                <a:gd name="T51" fmla="*/ 5 h 74"/>
                <a:gd name="T52" fmla="*/ 20 w 52"/>
                <a:gd name="T53" fmla="*/ 5 h 74"/>
                <a:gd name="T54" fmla="*/ 15 w 52"/>
                <a:gd name="T55" fmla="*/ 3 h 74"/>
                <a:gd name="T56" fmla="*/ 7 w 52"/>
                <a:gd name="T57" fmla="*/ 1 h 74"/>
                <a:gd name="T58" fmla="*/ 6 w 52"/>
                <a:gd name="T59" fmla="*/ 4 h 74"/>
                <a:gd name="T60" fmla="*/ 6 w 52"/>
                <a:gd name="T61" fmla="*/ 21 h 74"/>
                <a:gd name="T62" fmla="*/ 2 w 52"/>
                <a:gd name="T63" fmla="*/ 2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 h="74">
                  <a:moveTo>
                    <a:pt x="1" y="30"/>
                  </a:moveTo>
                  <a:cubicBezTo>
                    <a:pt x="1" y="32"/>
                    <a:pt x="2" y="32"/>
                    <a:pt x="3" y="33"/>
                  </a:cubicBezTo>
                  <a:cubicBezTo>
                    <a:pt x="3" y="35"/>
                    <a:pt x="3" y="38"/>
                    <a:pt x="4" y="40"/>
                  </a:cubicBezTo>
                  <a:cubicBezTo>
                    <a:pt x="5" y="41"/>
                    <a:pt x="5" y="43"/>
                    <a:pt x="6" y="44"/>
                  </a:cubicBezTo>
                  <a:cubicBezTo>
                    <a:pt x="6" y="45"/>
                    <a:pt x="8" y="48"/>
                    <a:pt x="7" y="45"/>
                  </a:cubicBezTo>
                  <a:cubicBezTo>
                    <a:pt x="9" y="46"/>
                    <a:pt x="8" y="50"/>
                    <a:pt x="10" y="50"/>
                  </a:cubicBezTo>
                  <a:cubicBezTo>
                    <a:pt x="14" y="51"/>
                    <a:pt x="11" y="47"/>
                    <a:pt x="11" y="46"/>
                  </a:cubicBezTo>
                  <a:cubicBezTo>
                    <a:pt x="12" y="46"/>
                    <a:pt x="19" y="48"/>
                    <a:pt x="16" y="50"/>
                  </a:cubicBezTo>
                  <a:cubicBezTo>
                    <a:pt x="15" y="51"/>
                    <a:pt x="14" y="52"/>
                    <a:pt x="13" y="53"/>
                  </a:cubicBezTo>
                  <a:cubicBezTo>
                    <a:pt x="12" y="54"/>
                    <a:pt x="13" y="56"/>
                    <a:pt x="13" y="58"/>
                  </a:cubicBezTo>
                  <a:cubicBezTo>
                    <a:pt x="14" y="58"/>
                    <a:pt x="15" y="58"/>
                    <a:pt x="14" y="57"/>
                  </a:cubicBezTo>
                  <a:cubicBezTo>
                    <a:pt x="16" y="57"/>
                    <a:pt x="17" y="58"/>
                    <a:pt x="17" y="60"/>
                  </a:cubicBezTo>
                  <a:cubicBezTo>
                    <a:pt x="17" y="57"/>
                    <a:pt x="18" y="59"/>
                    <a:pt x="18" y="60"/>
                  </a:cubicBezTo>
                  <a:cubicBezTo>
                    <a:pt x="19" y="60"/>
                    <a:pt x="21" y="61"/>
                    <a:pt x="21" y="60"/>
                  </a:cubicBezTo>
                  <a:cubicBezTo>
                    <a:pt x="22" y="59"/>
                    <a:pt x="22" y="58"/>
                    <a:pt x="23" y="57"/>
                  </a:cubicBezTo>
                  <a:cubicBezTo>
                    <a:pt x="23" y="57"/>
                    <a:pt x="25" y="56"/>
                    <a:pt x="25" y="56"/>
                  </a:cubicBezTo>
                  <a:cubicBezTo>
                    <a:pt x="27" y="57"/>
                    <a:pt x="28" y="58"/>
                    <a:pt x="29" y="59"/>
                  </a:cubicBezTo>
                  <a:cubicBezTo>
                    <a:pt x="31" y="60"/>
                    <a:pt x="34" y="62"/>
                    <a:pt x="34" y="65"/>
                  </a:cubicBezTo>
                  <a:cubicBezTo>
                    <a:pt x="34" y="65"/>
                    <a:pt x="36" y="66"/>
                    <a:pt x="36" y="65"/>
                  </a:cubicBezTo>
                  <a:cubicBezTo>
                    <a:pt x="36" y="64"/>
                    <a:pt x="36" y="64"/>
                    <a:pt x="35" y="63"/>
                  </a:cubicBezTo>
                  <a:cubicBezTo>
                    <a:pt x="35" y="63"/>
                    <a:pt x="34" y="61"/>
                    <a:pt x="34" y="61"/>
                  </a:cubicBezTo>
                  <a:cubicBezTo>
                    <a:pt x="33" y="60"/>
                    <a:pt x="33" y="58"/>
                    <a:pt x="32" y="57"/>
                  </a:cubicBezTo>
                  <a:cubicBezTo>
                    <a:pt x="34" y="56"/>
                    <a:pt x="36" y="59"/>
                    <a:pt x="37" y="60"/>
                  </a:cubicBezTo>
                  <a:cubicBezTo>
                    <a:pt x="39" y="62"/>
                    <a:pt x="41" y="62"/>
                    <a:pt x="42" y="65"/>
                  </a:cubicBezTo>
                  <a:cubicBezTo>
                    <a:pt x="43" y="66"/>
                    <a:pt x="42" y="67"/>
                    <a:pt x="43" y="67"/>
                  </a:cubicBezTo>
                  <a:cubicBezTo>
                    <a:pt x="44" y="67"/>
                    <a:pt x="45" y="68"/>
                    <a:pt x="46" y="68"/>
                  </a:cubicBezTo>
                  <a:cubicBezTo>
                    <a:pt x="47" y="69"/>
                    <a:pt x="47" y="70"/>
                    <a:pt x="48" y="69"/>
                  </a:cubicBezTo>
                  <a:cubicBezTo>
                    <a:pt x="49" y="69"/>
                    <a:pt x="50" y="68"/>
                    <a:pt x="50" y="68"/>
                  </a:cubicBezTo>
                  <a:cubicBezTo>
                    <a:pt x="50" y="70"/>
                    <a:pt x="48" y="70"/>
                    <a:pt x="49" y="72"/>
                  </a:cubicBezTo>
                  <a:cubicBezTo>
                    <a:pt x="49" y="72"/>
                    <a:pt x="51" y="74"/>
                    <a:pt x="51" y="73"/>
                  </a:cubicBezTo>
                  <a:cubicBezTo>
                    <a:pt x="52" y="71"/>
                    <a:pt x="51" y="64"/>
                    <a:pt x="48" y="67"/>
                  </a:cubicBezTo>
                  <a:cubicBezTo>
                    <a:pt x="47" y="66"/>
                    <a:pt x="48" y="65"/>
                    <a:pt x="47" y="64"/>
                  </a:cubicBezTo>
                  <a:cubicBezTo>
                    <a:pt x="47" y="63"/>
                    <a:pt x="46" y="62"/>
                    <a:pt x="45" y="61"/>
                  </a:cubicBezTo>
                  <a:cubicBezTo>
                    <a:pt x="42" y="60"/>
                    <a:pt x="47" y="59"/>
                    <a:pt x="49" y="59"/>
                  </a:cubicBezTo>
                  <a:cubicBezTo>
                    <a:pt x="48" y="58"/>
                    <a:pt x="46" y="57"/>
                    <a:pt x="45" y="57"/>
                  </a:cubicBezTo>
                  <a:cubicBezTo>
                    <a:pt x="43" y="57"/>
                    <a:pt x="42" y="55"/>
                    <a:pt x="41" y="55"/>
                  </a:cubicBezTo>
                  <a:cubicBezTo>
                    <a:pt x="40" y="56"/>
                    <a:pt x="43" y="58"/>
                    <a:pt x="41" y="59"/>
                  </a:cubicBezTo>
                  <a:cubicBezTo>
                    <a:pt x="39" y="60"/>
                    <a:pt x="39" y="56"/>
                    <a:pt x="38" y="55"/>
                  </a:cubicBezTo>
                  <a:cubicBezTo>
                    <a:pt x="37" y="52"/>
                    <a:pt x="31" y="50"/>
                    <a:pt x="31" y="55"/>
                  </a:cubicBezTo>
                  <a:cubicBezTo>
                    <a:pt x="30" y="54"/>
                    <a:pt x="30" y="54"/>
                    <a:pt x="30" y="53"/>
                  </a:cubicBezTo>
                  <a:cubicBezTo>
                    <a:pt x="29" y="55"/>
                    <a:pt x="31" y="55"/>
                    <a:pt x="31" y="56"/>
                  </a:cubicBezTo>
                  <a:cubicBezTo>
                    <a:pt x="29" y="58"/>
                    <a:pt x="27" y="56"/>
                    <a:pt x="26" y="55"/>
                  </a:cubicBezTo>
                  <a:cubicBezTo>
                    <a:pt x="25" y="54"/>
                    <a:pt x="21" y="48"/>
                    <a:pt x="24" y="48"/>
                  </a:cubicBezTo>
                  <a:cubicBezTo>
                    <a:pt x="21" y="46"/>
                    <a:pt x="19" y="41"/>
                    <a:pt x="20" y="38"/>
                  </a:cubicBezTo>
                  <a:cubicBezTo>
                    <a:pt x="21" y="36"/>
                    <a:pt x="20" y="34"/>
                    <a:pt x="20" y="33"/>
                  </a:cubicBezTo>
                  <a:cubicBezTo>
                    <a:pt x="21" y="31"/>
                    <a:pt x="24" y="30"/>
                    <a:pt x="26" y="29"/>
                  </a:cubicBezTo>
                  <a:cubicBezTo>
                    <a:pt x="25" y="29"/>
                    <a:pt x="25" y="30"/>
                    <a:pt x="25" y="31"/>
                  </a:cubicBezTo>
                  <a:cubicBezTo>
                    <a:pt x="26" y="29"/>
                    <a:pt x="26" y="28"/>
                    <a:pt x="26" y="26"/>
                  </a:cubicBezTo>
                  <a:cubicBezTo>
                    <a:pt x="27" y="23"/>
                    <a:pt x="28" y="21"/>
                    <a:pt x="28" y="18"/>
                  </a:cubicBezTo>
                  <a:cubicBezTo>
                    <a:pt x="27" y="19"/>
                    <a:pt x="27" y="17"/>
                    <a:pt x="27" y="16"/>
                  </a:cubicBezTo>
                  <a:cubicBezTo>
                    <a:pt x="25" y="15"/>
                    <a:pt x="24" y="14"/>
                    <a:pt x="23" y="12"/>
                  </a:cubicBezTo>
                  <a:cubicBezTo>
                    <a:pt x="22" y="10"/>
                    <a:pt x="23" y="8"/>
                    <a:pt x="24" y="5"/>
                  </a:cubicBezTo>
                  <a:cubicBezTo>
                    <a:pt x="24" y="4"/>
                    <a:pt x="23" y="1"/>
                    <a:pt x="21" y="3"/>
                  </a:cubicBezTo>
                  <a:cubicBezTo>
                    <a:pt x="21" y="3"/>
                    <a:pt x="21" y="5"/>
                    <a:pt x="20" y="5"/>
                  </a:cubicBezTo>
                  <a:cubicBezTo>
                    <a:pt x="19" y="4"/>
                    <a:pt x="17" y="4"/>
                    <a:pt x="17" y="4"/>
                  </a:cubicBezTo>
                  <a:cubicBezTo>
                    <a:pt x="16" y="4"/>
                    <a:pt x="16" y="3"/>
                    <a:pt x="15" y="3"/>
                  </a:cubicBezTo>
                  <a:cubicBezTo>
                    <a:pt x="13" y="2"/>
                    <a:pt x="11" y="0"/>
                    <a:pt x="10" y="1"/>
                  </a:cubicBezTo>
                  <a:cubicBezTo>
                    <a:pt x="9" y="1"/>
                    <a:pt x="8" y="1"/>
                    <a:pt x="7" y="1"/>
                  </a:cubicBezTo>
                  <a:cubicBezTo>
                    <a:pt x="7" y="0"/>
                    <a:pt x="7" y="2"/>
                    <a:pt x="6" y="2"/>
                  </a:cubicBezTo>
                  <a:cubicBezTo>
                    <a:pt x="4" y="2"/>
                    <a:pt x="6" y="3"/>
                    <a:pt x="6" y="4"/>
                  </a:cubicBezTo>
                  <a:cubicBezTo>
                    <a:pt x="6" y="6"/>
                    <a:pt x="5" y="8"/>
                    <a:pt x="5" y="10"/>
                  </a:cubicBezTo>
                  <a:cubicBezTo>
                    <a:pt x="4" y="14"/>
                    <a:pt x="7" y="17"/>
                    <a:pt x="6" y="21"/>
                  </a:cubicBezTo>
                  <a:cubicBezTo>
                    <a:pt x="6" y="25"/>
                    <a:pt x="7" y="27"/>
                    <a:pt x="7" y="30"/>
                  </a:cubicBezTo>
                  <a:cubicBezTo>
                    <a:pt x="8" y="34"/>
                    <a:pt x="2" y="29"/>
                    <a:pt x="2" y="27"/>
                  </a:cubicBezTo>
                  <a:cubicBezTo>
                    <a:pt x="0" y="28"/>
                    <a:pt x="1" y="29"/>
                    <a:pt x="1" y="3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78" name="Freeform 2755">
              <a:extLst>
                <a:ext uri="{FF2B5EF4-FFF2-40B4-BE49-F238E27FC236}">
                  <a16:creationId xmlns:a16="http://schemas.microsoft.com/office/drawing/2014/main" xmlns="" id="{05269DFD-19C2-4ABB-B545-36DE8C7B2457}"/>
                </a:ext>
              </a:extLst>
            </p:cNvPr>
            <p:cNvSpPr>
              <a:spLocks/>
            </p:cNvSpPr>
            <p:nvPr/>
          </p:nvSpPr>
          <p:spPr bwMode="auto">
            <a:xfrm>
              <a:off x="7599958" y="2861007"/>
              <a:ext cx="7878" cy="5615"/>
            </a:xfrm>
            <a:custGeom>
              <a:avLst/>
              <a:gdLst>
                <a:gd name="T0" fmla="*/ 0 w 3"/>
                <a:gd name="T1" fmla="*/ 1 h 2"/>
                <a:gd name="T2" fmla="*/ 2 w 3"/>
                <a:gd name="T3" fmla="*/ 2 h 2"/>
                <a:gd name="T4" fmla="*/ 0 w 3"/>
                <a:gd name="T5" fmla="*/ 1 h 2"/>
              </a:gdLst>
              <a:ahLst/>
              <a:cxnLst>
                <a:cxn ang="0">
                  <a:pos x="T0" y="T1"/>
                </a:cxn>
                <a:cxn ang="0">
                  <a:pos x="T2" y="T3"/>
                </a:cxn>
                <a:cxn ang="0">
                  <a:pos x="T4" y="T5"/>
                </a:cxn>
              </a:cxnLst>
              <a:rect l="0" t="0" r="r" b="b"/>
              <a:pathLst>
                <a:path w="3" h="2">
                  <a:moveTo>
                    <a:pt x="0" y="1"/>
                  </a:moveTo>
                  <a:cubicBezTo>
                    <a:pt x="1" y="1"/>
                    <a:pt x="2" y="2"/>
                    <a:pt x="2" y="2"/>
                  </a:cubicBezTo>
                  <a:cubicBezTo>
                    <a:pt x="3" y="1"/>
                    <a:pt x="1" y="0"/>
                    <a:pt x="0" y="1"/>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79" name="Freeform 2756">
              <a:extLst>
                <a:ext uri="{FF2B5EF4-FFF2-40B4-BE49-F238E27FC236}">
                  <a16:creationId xmlns:a16="http://schemas.microsoft.com/office/drawing/2014/main" xmlns="" id="{6E1042D6-437E-4AFC-A26C-BA981EA2BBD3}"/>
                </a:ext>
              </a:extLst>
            </p:cNvPr>
            <p:cNvSpPr>
              <a:spLocks/>
            </p:cNvSpPr>
            <p:nvPr/>
          </p:nvSpPr>
          <p:spPr bwMode="auto">
            <a:xfrm>
              <a:off x="7599958" y="2861007"/>
              <a:ext cx="7878" cy="5615"/>
            </a:xfrm>
            <a:custGeom>
              <a:avLst/>
              <a:gdLst>
                <a:gd name="T0" fmla="*/ 0 w 3"/>
                <a:gd name="T1" fmla="*/ 1 h 2"/>
                <a:gd name="T2" fmla="*/ 2 w 3"/>
                <a:gd name="T3" fmla="*/ 2 h 2"/>
                <a:gd name="T4" fmla="*/ 0 w 3"/>
                <a:gd name="T5" fmla="*/ 1 h 2"/>
              </a:gdLst>
              <a:ahLst/>
              <a:cxnLst>
                <a:cxn ang="0">
                  <a:pos x="T0" y="T1"/>
                </a:cxn>
                <a:cxn ang="0">
                  <a:pos x="T2" y="T3"/>
                </a:cxn>
                <a:cxn ang="0">
                  <a:pos x="T4" y="T5"/>
                </a:cxn>
              </a:cxnLst>
              <a:rect l="0" t="0" r="r" b="b"/>
              <a:pathLst>
                <a:path w="3" h="2">
                  <a:moveTo>
                    <a:pt x="0" y="1"/>
                  </a:moveTo>
                  <a:cubicBezTo>
                    <a:pt x="1" y="1"/>
                    <a:pt x="2" y="2"/>
                    <a:pt x="2" y="2"/>
                  </a:cubicBezTo>
                  <a:cubicBezTo>
                    <a:pt x="3" y="1"/>
                    <a:pt x="1"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80" name="Freeform 2757">
              <a:extLst>
                <a:ext uri="{FF2B5EF4-FFF2-40B4-BE49-F238E27FC236}">
                  <a16:creationId xmlns:a16="http://schemas.microsoft.com/office/drawing/2014/main" xmlns="" id="{F97A4BBE-32DA-4D85-8AD2-7808924EA59C}"/>
                </a:ext>
              </a:extLst>
            </p:cNvPr>
            <p:cNvSpPr>
              <a:spLocks/>
            </p:cNvSpPr>
            <p:nvPr/>
          </p:nvSpPr>
          <p:spPr bwMode="auto">
            <a:xfrm>
              <a:off x="7603110" y="2876449"/>
              <a:ext cx="3151" cy="2807"/>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81" name="Freeform 2758">
              <a:extLst>
                <a:ext uri="{FF2B5EF4-FFF2-40B4-BE49-F238E27FC236}">
                  <a16:creationId xmlns:a16="http://schemas.microsoft.com/office/drawing/2014/main" xmlns="" id="{3EA0EA0B-809E-4FE3-BE4D-C9256141AD91}"/>
                </a:ext>
              </a:extLst>
            </p:cNvPr>
            <p:cNvSpPr>
              <a:spLocks/>
            </p:cNvSpPr>
            <p:nvPr/>
          </p:nvSpPr>
          <p:spPr bwMode="auto">
            <a:xfrm>
              <a:off x="7603110" y="2876449"/>
              <a:ext cx="3151" cy="2807"/>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82" name="Freeform 2759">
              <a:extLst>
                <a:ext uri="{FF2B5EF4-FFF2-40B4-BE49-F238E27FC236}">
                  <a16:creationId xmlns:a16="http://schemas.microsoft.com/office/drawing/2014/main" xmlns="" id="{98AA5EA7-5821-4076-8070-E23D534442FC}"/>
                </a:ext>
              </a:extLst>
            </p:cNvPr>
            <p:cNvSpPr>
              <a:spLocks/>
            </p:cNvSpPr>
            <p:nvPr/>
          </p:nvSpPr>
          <p:spPr bwMode="auto">
            <a:xfrm>
              <a:off x="7610988" y="2828723"/>
              <a:ext cx="3151" cy="5615"/>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1"/>
                    <a:pt x="1" y="0"/>
                  </a:cubicBezTo>
                  <a:cubicBezTo>
                    <a:pt x="1" y="1"/>
                    <a:pt x="0" y="1"/>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83" name="Freeform 2760">
              <a:extLst>
                <a:ext uri="{FF2B5EF4-FFF2-40B4-BE49-F238E27FC236}">
                  <a16:creationId xmlns:a16="http://schemas.microsoft.com/office/drawing/2014/main" xmlns="" id="{F0FDCF73-AC36-46BA-A7A6-752C6BB72032}"/>
                </a:ext>
              </a:extLst>
            </p:cNvPr>
            <p:cNvSpPr>
              <a:spLocks/>
            </p:cNvSpPr>
            <p:nvPr/>
          </p:nvSpPr>
          <p:spPr bwMode="auto">
            <a:xfrm>
              <a:off x="7610988" y="2828723"/>
              <a:ext cx="3151" cy="5615"/>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1"/>
                    <a:pt x="1" y="0"/>
                  </a:cubicBezTo>
                  <a:cubicBezTo>
                    <a:pt x="1" y="1"/>
                    <a:pt x="0" y="1"/>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84" name="Freeform 2761">
              <a:extLst>
                <a:ext uri="{FF2B5EF4-FFF2-40B4-BE49-F238E27FC236}">
                  <a16:creationId xmlns:a16="http://schemas.microsoft.com/office/drawing/2014/main" xmlns="" id="{0B8713AE-A395-435C-99D6-4B1E9DEB2DC3}"/>
                </a:ext>
              </a:extLst>
            </p:cNvPr>
            <p:cNvSpPr>
              <a:spLocks/>
            </p:cNvSpPr>
            <p:nvPr/>
          </p:nvSpPr>
          <p:spPr bwMode="auto">
            <a:xfrm>
              <a:off x="7618866" y="2873640"/>
              <a:ext cx="3151" cy="5615"/>
            </a:xfrm>
            <a:custGeom>
              <a:avLst/>
              <a:gdLst>
                <a:gd name="T0" fmla="*/ 0 w 1"/>
                <a:gd name="T1" fmla="*/ 2 h 2"/>
                <a:gd name="T2" fmla="*/ 0 w 1"/>
                <a:gd name="T3" fmla="*/ 0 h 2"/>
                <a:gd name="T4" fmla="*/ 0 w 1"/>
                <a:gd name="T5" fmla="*/ 2 h 2"/>
              </a:gdLst>
              <a:ahLst/>
              <a:cxnLst>
                <a:cxn ang="0">
                  <a:pos x="T0" y="T1"/>
                </a:cxn>
                <a:cxn ang="0">
                  <a:pos x="T2" y="T3"/>
                </a:cxn>
                <a:cxn ang="0">
                  <a:pos x="T4" y="T5"/>
                </a:cxn>
              </a:cxnLst>
              <a:rect l="0" t="0" r="r" b="b"/>
              <a:pathLst>
                <a:path w="1" h="2">
                  <a:moveTo>
                    <a:pt x="0" y="2"/>
                  </a:moveTo>
                  <a:cubicBezTo>
                    <a:pt x="0" y="2"/>
                    <a:pt x="1" y="1"/>
                    <a:pt x="0" y="0"/>
                  </a:cubicBezTo>
                  <a:cubicBezTo>
                    <a:pt x="0" y="0"/>
                    <a:pt x="0" y="1"/>
                    <a:pt x="0" y="2"/>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85" name="Freeform 2762">
              <a:extLst>
                <a:ext uri="{FF2B5EF4-FFF2-40B4-BE49-F238E27FC236}">
                  <a16:creationId xmlns:a16="http://schemas.microsoft.com/office/drawing/2014/main" xmlns="" id="{3A6E4126-A2BF-4F7B-9F86-ABCD6A4F6CC6}"/>
                </a:ext>
              </a:extLst>
            </p:cNvPr>
            <p:cNvSpPr>
              <a:spLocks/>
            </p:cNvSpPr>
            <p:nvPr/>
          </p:nvSpPr>
          <p:spPr bwMode="auto">
            <a:xfrm>
              <a:off x="7618866" y="2873640"/>
              <a:ext cx="3151" cy="5615"/>
            </a:xfrm>
            <a:custGeom>
              <a:avLst/>
              <a:gdLst>
                <a:gd name="T0" fmla="*/ 0 w 1"/>
                <a:gd name="T1" fmla="*/ 2 h 2"/>
                <a:gd name="T2" fmla="*/ 0 w 1"/>
                <a:gd name="T3" fmla="*/ 0 h 2"/>
                <a:gd name="T4" fmla="*/ 0 w 1"/>
                <a:gd name="T5" fmla="*/ 2 h 2"/>
              </a:gdLst>
              <a:ahLst/>
              <a:cxnLst>
                <a:cxn ang="0">
                  <a:pos x="T0" y="T1"/>
                </a:cxn>
                <a:cxn ang="0">
                  <a:pos x="T2" y="T3"/>
                </a:cxn>
                <a:cxn ang="0">
                  <a:pos x="T4" y="T5"/>
                </a:cxn>
              </a:cxnLst>
              <a:rect l="0" t="0" r="r" b="b"/>
              <a:pathLst>
                <a:path w="1" h="2">
                  <a:moveTo>
                    <a:pt x="0" y="2"/>
                  </a:moveTo>
                  <a:cubicBezTo>
                    <a:pt x="0" y="2"/>
                    <a:pt x="1" y="1"/>
                    <a:pt x="0" y="0"/>
                  </a:cubicBezTo>
                  <a:cubicBezTo>
                    <a:pt x="0" y="0"/>
                    <a:pt x="0" y="1"/>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86" name="Freeform 2763">
              <a:extLst>
                <a:ext uri="{FF2B5EF4-FFF2-40B4-BE49-F238E27FC236}">
                  <a16:creationId xmlns:a16="http://schemas.microsoft.com/office/drawing/2014/main" xmlns="" id="{BA303CE3-B098-43DE-A179-C5C543688F8C}"/>
                </a:ext>
              </a:extLst>
            </p:cNvPr>
            <p:cNvSpPr>
              <a:spLocks/>
            </p:cNvSpPr>
            <p:nvPr/>
          </p:nvSpPr>
          <p:spPr bwMode="auto">
            <a:xfrm>
              <a:off x="7636199" y="2988744"/>
              <a:ext cx="7878" cy="14038"/>
            </a:xfrm>
            <a:custGeom>
              <a:avLst/>
              <a:gdLst>
                <a:gd name="T0" fmla="*/ 0 w 3"/>
                <a:gd name="T1" fmla="*/ 2 h 6"/>
                <a:gd name="T2" fmla="*/ 3 w 3"/>
                <a:gd name="T3" fmla="*/ 6 h 6"/>
                <a:gd name="T4" fmla="*/ 0 w 3"/>
                <a:gd name="T5" fmla="*/ 2 h 6"/>
              </a:gdLst>
              <a:ahLst/>
              <a:cxnLst>
                <a:cxn ang="0">
                  <a:pos x="T0" y="T1"/>
                </a:cxn>
                <a:cxn ang="0">
                  <a:pos x="T2" y="T3"/>
                </a:cxn>
                <a:cxn ang="0">
                  <a:pos x="T4" y="T5"/>
                </a:cxn>
              </a:cxnLst>
              <a:rect l="0" t="0" r="r" b="b"/>
              <a:pathLst>
                <a:path w="3" h="6">
                  <a:moveTo>
                    <a:pt x="0" y="2"/>
                  </a:moveTo>
                  <a:cubicBezTo>
                    <a:pt x="1" y="3"/>
                    <a:pt x="1" y="5"/>
                    <a:pt x="3" y="6"/>
                  </a:cubicBezTo>
                  <a:cubicBezTo>
                    <a:pt x="3" y="4"/>
                    <a:pt x="3" y="0"/>
                    <a:pt x="0" y="2"/>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87" name="Freeform 2764">
              <a:extLst>
                <a:ext uri="{FF2B5EF4-FFF2-40B4-BE49-F238E27FC236}">
                  <a16:creationId xmlns:a16="http://schemas.microsoft.com/office/drawing/2014/main" xmlns="" id="{45D22730-D2D0-4D92-ABB2-F2D44D587556}"/>
                </a:ext>
              </a:extLst>
            </p:cNvPr>
            <p:cNvSpPr>
              <a:spLocks/>
            </p:cNvSpPr>
            <p:nvPr/>
          </p:nvSpPr>
          <p:spPr bwMode="auto">
            <a:xfrm>
              <a:off x="7636199" y="2988744"/>
              <a:ext cx="7878" cy="14038"/>
            </a:xfrm>
            <a:custGeom>
              <a:avLst/>
              <a:gdLst>
                <a:gd name="T0" fmla="*/ 0 w 3"/>
                <a:gd name="T1" fmla="*/ 2 h 6"/>
                <a:gd name="T2" fmla="*/ 3 w 3"/>
                <a:gd name="T3" fmla="*/ 6 h 6"/>
                <a:gd name="T4" fmla="*/ 0 w 3"/>
                <a:gd name="T5" fmla="*/ 2 h 6"/>
              </a:gdLst>
              <a:ahLst/>
              <a:cxnLst>
                <a:cxn ang="0">
                  <a:pos x="T0" y="T1"/>
                </a:cxn>
                <a:cxn ang="0">
                  <a:pos x="T2" y="T3"/>
                </a:cxn>
                <a:cxn ang="0">
                  <a:pos x="T4" y="T5"/>
                </a:cxn>
              </a:cxnLst>
              <a:rect l="0" t="0" r="r" b="b"/>
              <a:pathLst>
                <a:path w="3" h="6">
                  <a:moveTo>
                    <a:pt x="0" y="2"/>
                  </a:moveTo>
                  <a:cubicBezTo>
                    <a:pt x="1" y="3"/>
                    <a:pt x="1" y="5"/>
                    <a:pt x="3" y="6"/>
                  </a:cubicBezTo>
                  <a:cubicBezTo>
                    <a:pt x="3" y="4"/>
                    <a:pt x="3" y="0"/>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88" name="Freeform 2765">
              <a:extLst>
                <a:ext uri="{FF2B5EF4-FFF2-40B4-BE49-F238E27FC236}">
                  <a16:creationId xmlns:a16="http://schemas.microsoft.com/office/drawing/2014/main" xmlns="" id="{7313E97A-CB3D-40FD-AD77-0FD8328010D3}"/>
                </a:ext>
              </a:extLst>
            </p:cNvPr>
            <p:cNvSpPr>
              <a:spLocks/>
            </p:cNvSpPr>
            <p:nvPr/>
          </p:nvSpPr>
          <p:spPr bwMode="auto">
            <a:xfrm>
              <a:off x="7642500" y="3015416"/>
              <a:ext cx="7878" cy="7019"/>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cubicBezTo>
                    <a:pt x="3" y="2"/>
                    <a:pt x="1" y="1"/>
                    <a:pt x="0" y="0"/>
                  </a:cubicBezTo>
                  <a:cubicBezTo>
                    <a:pt x="1" y="2"/>
                    <a:pt x="2" y="2"/>
                    <a:pt x="3" y="3"/>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89" name="Freeform 2766">
              <a:extLst>
                <a:ext uri="{FF2B5EF4-FFF2-40B4-BE49-F238E27FC236}">
                  <a16:creationId xmlns:a16="http://schemas.microsoft.com/office/drawing/2014/main" xmlns="" id="{147BA559-A3A8-4E37-BAA0-724BFDDA97A9}"/>
                </a:ext>
              </a:extLst>
            </p:cNvPr>
            <p:cNvSpPr>
              <a:spLocks/>
            </p:cNvSpPr>
            <p:nvPr/>
          </p:nvSpPr>
          <p:spPr bwMode="auto">
            <a:xfrm>
              <a:off x="7642500" y="3015416"/>
              <a:ext cx="7878" cy="7019"/>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cubicBezTo>
                    <a:pt x="3" y="2"/>
                    <a:pt x="1" y="1"/>
                    <a:pt x="0" y="0"/>
                  </a:cubicBezTo>
                  <a:cubicBezTo>
                    <a:pt x="1" y="2"/>
                    <a:pt x="2" y="2"/>
                    <a:pt x="3"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90" name="Freeform 2767">
              <a:extLst>
                <a:ext uri="{FF2B5EF4-FFF2-40B4-BE49-F238E27FC236}">
                  <a16:creationId xmlns:a16="http://schemas.microsoft.com/office/drawing/2014/main" xmlns="" id="{8206362C-F501-4FD9-8478-C3B780AC3641}"/>
                </a:ext>
              </a:extLst>
            </p:cNvPr>
            <p:cNvSpPr>
              <a:spLocks/>
            </p:cNvSpPr>
            <p:nvPr/>
          </p:nvSpPr>
          <p:spPr bwMode="auto">
            <a:xfrm>
              <a:off x="7642500" y="3035068"/>
              <a:ext cx="11030" cy="12634"/>
            </a:xfrm>
            <a:custGeom>
              <a:avLst/>
              <a:gdLst>
                <a:gd name="T0" fmla="*/ 0 w 4"/>
                <a:gd name="T1" fmla="*/ 2 h 5"/>
                <a:gd name="T2" fmla="*/ 4 w 4"/>
                <a:gd name="T3" fmla="*/ 2 h 5"/>
                <a:gd name="T4" fmla="*/ 0 w 4"/>
                <a:gd name="T5" fmla="*/ 2 h 5"/>
              </a:gdLst>
              <a:ahLst/>
              <a:cxnLst>
                <a:cxn ang="0">
                  <a:pos x="T0" y="T1"/>
                </a:cxn>
                <a:cxn ang="0">
                  <a:pos x="T2" y="T3"/>
                </a:cxn>
                <a:cxn ang="0">
                  <a:pos x="T4" y="T5"/>
                </a:cxn>
              </a:cxnLst>
              <a:rect l="0" t="0" r="r" b="b"/>
              <a:pathLst>
                <a:path w="4" h="5">
                  <a:moveTo>
                    <a:pt x="0" y="2"/>
                  </a:moveTo>
                  <a:cubicBezTo>
                    <a:pt x="0" y="4"/>
                    <a:pt x="4" y="5"/>
                    <a:pt x="4" y="2"/>
                  </a:cubicBezTo>
                  <a:cubicBezTo>
                    <a:pt x="4" y="1"/>
                    <a:pt x="1" y="0"/>
                    <a:pt x="0" y="2"/>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91" name="Freeform 2768">
              <a:extLst>
                <a:ext uri="{FF2B5EF4-FFF2-40B4-BE49-F238E27FC236}">
                  <a16:creationId xmlns:a16="http://schemas.microsoft.com/office/drawing/2014/main" xmlns="" id="{48EE4BAE-052A-4625-A2B9-7F1CF308B3E5}"/>
                </a:ext>
              </a:extLst>
            </p:cNvPr>
            <p:cNvSpPr>
              <a:spLocks/>
            </p:cNvSpPr>
            <p:nvPr/>
          </p:nvSpPr>
          <p:spPr bwMode="auto">
            <a:xfrm>
              <a:off x="7642500" y="3035068"/>
              <a:ext cx="11030" cy="12634"/>
            </a:xfrm>
            <a:custGeom>
              <a:avLst/>
              <a:gdLst>
                <a:gd name="T0" fmla="*/ 0 w 4"/>
                <a:gd name="T1" fmla="*/ 2 h 5"/>
                <a:gd name="T2" fmla="*/ 4 w 4"/>
                <a:gd name="T3" fmla="*/ 2 h 5"/>
                <a:gd name="T4" fmla="*/ 0 w 4"/>
                <a:gd name="T5" fmla="*/ 2 h 5"/>
              </a:gdLst>
              <a:ahLst/>
              <a:cxnLst>
                <a:cxn ang="0">
                  <a:pos x="T0" y="T1"/>
                </a:cxn>
                <a:cxn ang="0">
                  <a:pos x="T2" y="T3"/>
                </a:cxn>
                <a:cxn ang="0">
                  <a:pos x="T4" y="T5"/>
                </a:cxn>
              </a:cxnLst>
              <a:rect l="0" t="0" r="r" b="b"/>
              <a:pathLst>
                <a:path w="4" h="5">
                  <a:moveTo>
                    <a:pt x="0" y="2"/>
                  </a:moveTo>
                  <a:cubicBezTo>
                    <a:pt x="0" y="4"/>
                    <a:pt x="4" y="5"/>
                    <a:pt x="4" y="2"/>
                  </a:cubicBezTo>
                  <a:cubicBezTo>
                    <a:pt x="4" y="1"/>
                    <a:pt x="1" y="0"/>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92" name="Freeform 2769">
              <a:extLst>
                <a:ext uri="{FF2B5EF4-FFF2-40B4-BE49-F238E27FC236}">
                  <a16:creationId xmlns:a16="http://schemas.microsoft.com/office/drawing/2014/main" xmlns="" id="{A91DD162-BC57-406B-89B0-6CB929F9EBD6}"/>
                </a:ext>
              </a:extLst>
            </p:cNvPr>
            <p:cNvSpPr>
              <a:spLocks/>
            </p:cNvSpPr>
            <p:nvPr/>
          </p:nvSpPr>
          <p:spPr bwMode="auto">
            <a:xfrm>
              <a:off x="7647228" y="2998571"/>
              <a:ext cx="3151" cy="140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1" y="1"/>
                    <a:pt x="1" y="1"/>
                    <a:pt x="1" y="1"/>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93" name="Freeform 2770">
              <a:extLst>
                <a:ext uri="{FF2B5EF4-FFF2-40B4-BE49-F238E27FC236}">
                  <a16:creationId xmlns:a16="http://schemas.microsoft.com/office/drawing/2014/main" xmlns="" id="{7DF6EDD7-349D-43A0-9DD3-70596861E00E}"/>
                </a:ext>
              </a:extLst>
            </p:cNvPr>
            <p:cNvSpPr>
              <a:spLocks/>
            </p:cNvSpPr>
            <p:nvPr/>
          </p:nvSpPr>
          <p:spPr bwMode="auto">
            <a:xfrm>
              <a:off x="7647228" y="2998571"/>
              <a:ext cx="3151" cy="140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94" name="Freeform 2771">
              <a:extLst>
                <a:ext uri="{FF2B5EF4-FFF2-40B4-BE49-F238E27FC236}">
                  <a16:creationId xmlns:a16="http://schemas.microsoft.com/office/drawing/2014/main" xmlns="" id="{9804F6C3-E55F-4976-9F3E-07C96D9CB1E1}"/>
                </a:ext>
              </a:extLst>
            </p:cNvPr>
            <p:cNvSpPr>
              <a:spLocks/>
            </p:cNvSpPr>
            <p:nvPr/>
          </p:nvSpPr>
          <p:spPr bwMode="auto">
            <a:xfrm>
              <a:off x="7650379" y="3084197"/>
              <a:ext cx="40966" cy="44919"/>
            </a:xfrm>
            <a:custGeom>
              <a:avLst/>
              <a:gdLst>
                <a:gd name="T0" fmla="*/ 0 w 15"/>
                <a:gd name="T1" fmla="*/ 2 h 18"/>
                <a:gd name="T2" fmla="*/ 2 w 15"/>
                <a:gd name="T3" fmla="*/ 7 h 18"/>
                <a:gd name="T4" fmla="*/ 2 w 15"/>
                <a:gd name="T5" fmla="*/ 12 h 18"/>
                <a:gd name="T6" fmla="*/ 2 w 15"/>
                <a:gd name="T7" fmla="*/ 18 h 18"/>
                <a:gd name="T8" fmla="*/ 7 w 15"/>
                <a:gd name="T9" fmla="*/ 15 h 18"/>
                <a:gd name="T10" fmla="*/ 11 w 15"/>
                <a:gd name="T11" fmla="*/ 12 h 18"/>
                <a:gd name="T12" fmla="*/ 14 w 15"/>
                <a:gd name="T13" fmla="*/ 8 h 18"/>
                <a:gd name="T14" fmla="*/ 11 w 15"/>
                <a:gd name="T15" fmla="*/ 6 h 18"/>
                <a:gd name="T16" fmla="*/ 10 w 15"/>
                <a:gd name="T17" fmla="*/ 4 h 18"/>
                <a:gd name="T18" fmla="*/ 7 w 15"/>
                <a:gd name="T19" fmla="*/ 4 h 18"/>
                <a:gd name="T20" fmla="*/ 5 w 15"/>
                <a:gd name="T21" fmla="*/ 2 h 18"/>
                <a:gd name="T22" fmla="*/ 1 w 15"/>
                <a:gd name="T23" fmla="*/ 0 h 18"/>
                <a:gd name="T24" fmla="*/ 0 w 15"/>
                <a:gd name="T25"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8">
                  <a:moveTo>
                    <a:pt x="0" y="2"/>
                  </a:moveTo>
                  <a:cubicBezTo>
                    <a:pt x="3" y="2"/>
                    <a:pt x="2" y="5"/>
                    <a:pt x="2" y="7"/>
                  </a:cubicBezTo>
                  <a:cubicBezTo>
                    <a:pt x="2" y="9"/>
                    <a:pt x="3" y="10"/>
                    <a:pt x="2" y="12"/>
                  </a:cubicBezTo>
                  <a:cubicBezTo>
                    <a:pt x="2" y="14"/>
                    <a:pt x="3" y="16"/>
                    <a:pt x="2" y="18"/>
                  </a:cubicBezTo>
                  <a:cubicBezTo>
                    <a:pt x="4" y="18"/>
                    <a:pt x="5" y="15"/>
                    <a:pt x="7" y="15"/>
                  </a:cubicBezTo>
                  <a:cubicBezTo>
                    <a:pt x="8" y="15"/>
                    <a:pt x="11" y="13"/>
                    <a:pt x="11" y="12"/>
                  </a:cubicBezTo>
                  <a:cubicBezTo>
                    <a:pt x="10" y="10"/>
                    <a:pt x="14" y="10"/>
                    <a:pt x="14" y="8"/>
                  </a:cubicBezTo>
                  <a:cubicBezTo>
                    <a:pt x="13" y="6"/>
                    <a:pt x="15" y="3"/>
                    <a:pt x="11" y="6"/>
                  </a:cubicBezTo>
                  <a:cubicBezTo>
                    <a:pt x="12" y="5"/>
                    <a:pt x="11" y="3"/>
                    <a:pt x="10" y="4"/>
                  </a:cubicBezTo>
                  <a:cubicBezTo>
                    <a:pt x="9" y="4"/>
                    <a:pt x="8" y="5"/>
                    <a:pt x="7" y="4"/>
                  </a:cubicBezTo>
                  <a:cubicBezTo>
                    <a:pt x="6" y="3"/>
                    <a:pt x="6" y="2"/>
                    <a:pt x="5" y="2"/>
                  </a:cubicBezTo>
                  <a:cubicBezTo>
                    <a:pt x="3" y="1"/>
                    <a:pt x="2" y="1"/>
                    <a:pt x="1" y="0"/>
                  </a:cubicBezTo>
                  <a:cubicBezTo>
                    <a:pt x="0" y="0"/>
                    <a:pt x="0" y="1"/>
                    <a:pt x="0" y="2"/>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95" name="Freeform 2772">
              <a:extLst>
                <a:ext uri="{FF2B5EF4-FFF2-40B4-BE49-F238E27FC236}">
                  <a16:creationId xmlns:a16="http://schemas.microsoft.com/office/drawing/2014/main" xmlns="" id="{4F4AA998-DB78-42D3-8A83-73849C62EC82}"/>
                </a:ext>
              </a:extLst>
            </p:cNvPr>
            <p:cNvSpPr>
              <a:spLocks/>
            </p:cNvSpPr>
            <p:nvPr/>
          </p:nvSpPr>
          <p:spPr bwMode="auto">
            <a:xfrm>
              <a:off x="7650379" y="3084197"/>
              <a:ext cx="40966" cy="44919"/>
            </a:xfrm>
            <a:custGeom>
              <a:avLst/>
              <a:gdLst>
                <a:gd name="T0" fmla="*/ 0 w 15"/>
                <a:gd name="T1" fmla="*/ 2 h 18"/>
                <a:gd name="T2" fmla="*/ 2 w 15"/>
                <a:gd name="T3" fmla="*/ 7 h 18"/>
                <a:gd name="T4" fmla="*/ 2 w 15"/>
                <a:gd name="T5" fmla="*/ 12 h 18"/>
                <a:gd name="T6" fmla="*/ 2 w 15"/>
                <a:gd name="T7" fmla="*/ 18 h 18"/>
                <a:gd name="T8" fmla="*/ 7 w 15"/>
                <a:gd name="T9" fmla="*/ 15 h 18"/>
                <a:gd name="T10" fmla="*/ 11 w 15"/>
                <a:gd name="T11" fmla="*/ 12 h 18"/>
                <a:gd name="T12" fmla="*/ 14 w 15"/>
                <a:gd name="T13" fmla="*/ 8 h 18"/>
                <a:gd name="T14" fmla="*/ 11 w 15"/>
                <a:gd name="T15" fmla="*/ 6 h 18"/>
                <a:gd name="T16" fmla="*/ 10 w 15"/>
                <a:gd name="T17" fmla="*/ 4 h 18"/>
                <a:gd name="T18" fmla="*/ 7 w 15"/>
                <a:gd name="T19" fmla="*/ 4 h 18"/>
                <a:gd name="T20" fmla="*/ 5 w 15"/>
                <a:gd name="T21" fmla="*/ 2 h 18"/>
                <a:gd name="T22" fmla="*/ 1 w 15"/>
                <a:gd name="T23" fmla="*/ 0 h 18"/>
                <a:gd name="T24" fmla="*/ 0 w 15"/>
                <a:gd name="T25"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8">
                  <a:moveTo>
                    <a:pt x="0" y="2"/>
                  </a:moveTo>
                  <a:cubicBezTo>
                    <a:pt x="3" y="2"/>
                    <a:pt x="2" y="5"/>
                    <a:pt x="2" y="7"/>
                  </a:cubicBezTo>
                  <a:cubicBezTo>
                    <a:pt x="2" y="9"/>
                    <a:pt x="3" y="10"/>
                    <a:pt x="2" y="12"/>
                  </a:cubicBezTo>
                  <a:cubicBezTo>
                    <a:pt x="2" y="14"/>
                    <a:pt x="3" y="16"/>
                    <a:pt x="2" y="18"/>
                  </a:cubicBezTo>
                  <a:cubicBezTo>
                    <a:pt x="4" y="18"/>
                    <a:pt x="5" y="15"/>
                    <a:pt x="7" y="15"/>
                  </a:cubicBezTo>
                  <a:cubicBezTo>
                    <a:pt x="8" y="15"/>
                    <a:pt x="11" y="13"/>
                    <a:pt x="11" y="12"/>
                  </a:cubicBezTo>
                  <a:cubicBezTo>
                    <a:pt x="10" y="10"/>
                    <a:pt x="14" y="10"/>
                    <a:pt x="14" y="8"/>
                  </a:cubicBezTo>
                  <a:cubicBezTo>
                    <a:pt x="13" y="6"/>
                    <a:pt x="15" y="3"/>
                    <a:pt x="11" y="6"/>
                  </a:cubicBezTo>
                  <a:cubicBezTo>
                    <a:pt x="12" y="5"/>
                    <a:pt x="11" y="3"/>
                    <a:pt x="10" y="4"/>
                  </a:cubicBezTo>
                  <a:cubicBezTo>
                    <a:pt x="9" y="4"/>
                    <a:pt x="8" y="5"/>
                    <a:pt x="7" y="4"/>
                  </a:cubicBezTo>
                  <a:cubicBezTo>
                    <a:pt x="6" y="3"/>
                    <a:pt x="6" y="2"/>
                    <a:pt x="5" y="2"/>
                  </a:cubicBezTo>
                  <a:cubicBezTo>
                    <a:pt x="3" y="1"/>
                    <a:pt x="2" y="1"/>
                    <a:pt x="1" y="0"/>
                  </a:cubicBezTo>
                  <a:cubicBezTo>
                    <a:pt x="0" y="0"/>
                    <a:pt x="0" y="1"/>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96" name="Freeform 2773">
              <a:extLst>
                <a:ext uri="{FF2B5EF4-FFF2-40B4-BE49-F238E27FC236}">
                  <a16:creationId xmlns:a16="http://schemas.microsoft.com/office/drawing/2014/main" xmlns="" id="{64CD88C0-3111-49AC-AD6E-3C020B404EAC}"/>
                </a:ext>
              </a:extLst>
            </p:cNvPr>
            <p:cNvSpPr>
              <a:spLocks/>
            </p:cNvSpPr>
            <p:nvPr/>
          </p:nvSpPr>
          <p:spPr bwMode="auto">
            <a:xfrm>
              <a:off x="7650379" y="3060335"/>
              <a:ext cx="4727" cy="19652"/>
            </a:xfrm>
            <a:custGeom>
              <a:avLst/>
              <a:gdLst>
                <a:gd name="T0" fmla="*/ 1 w 2"/>
                <a:gd name="T1" fmla="*/ 3 h 8"/>
                <a:gd name="T2" fmla="*/ 1 w 2"/>
                <a:gd name="T3" fmla="*/ 8 h 8"/>
                <a:gd name="T4" fmla="*/ 2 w 2"/>
                <a:gd name="T5" fmla="*/ 2 h 8"/>
                <a:gd name="T6" fmla="*/ 1 w 2"/>
                <a:gd name="T7" fmla="*/ 3 h 8"/>
              </a:gdLst>
              <a:ahLst/>
              <a:cxnLst>
                <a:cxn ang="0">
                  <a:pos x="T0" y="T1"/>
                </a:cxn>
                <a:cxn ang="0">
                  <a:pos x="T2" y="T3"/>
                </a:cxn>
                <a:cxn ang="0">
                  <a:pos x="T4" y="T5"/>
                </a:cxn>
                <a:cxn ang="0">
                  <a:pos x="T6" y="T7"/>
                </a:cxn>
              </a:cxnLst>
              <a:rect l="0" t="0" r="r" b="b"/>
              <a:pathLst>
                <a:path w="2" h="8">
                  <a:moveTo>
                    <a:pt x="1" y="3"/>
                  </a:moveTo>
                  <a:cubicBezTo>
                    <a:pt x="1" y="5"/>
                    <a:pt x="0" y="6"/>
                    <a:pt x="1" y="8"/>
                  </a:cubicBezTo>
                  <a:cubicBezTo>
                    <a:pt x="2" y="6"/>
                    <a:pt x="2" y="4"/>
                    <a:pt x="2" y="2"/>
                  </a:cubicBezTo>
                  <a:cubicBezTo>
                    <a:pt x="2" y="0"/>
                    <a:pt x="0" y="1"/>
                    <a:pt x="1" y="3"/>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97" name="Freeform 2774">
              <a:extLst>
                <a:ext uri="{FF2B5EF4-FFF2-40B4-BE49-F238E27FC236}">
                  <a16:creationId xmlns:a16="http://schemas.microsoft.com/office/drawing/2014/main" xmlns="" id="{D6673284-2B5C-42A6-811F-80D728000F3D}"/>
                </a:ext>
              </a:extLst>
            </p:cNvPr>
            <p:cNvSpPr>
              <a:spLocks/>
            </p:cNvSpPr>
            <p:nvPr/>
          </p:nvSpPr>
          <p:spPr bwMode="auto">
            <a:xfrm>
              <a:off x="7650379" y="3060335"/>
              <a:ext cx="4727" cy="19652"/>
            </a:xfrm>
            <a:custGeom>
              <a:avLst/>
              <a:gdLst>
                <a:gd name="T0" fmla="*/ 1 w 2"/>
                <a:gd name="T1" fmla="*/ 3 h 8"/>
                <a:gd name="T2" fmla="*/ 1 w 2"/>
                <a:gd name="T3" fmla="*/ 8 h 8"/>
                <a:gd name="T4" fmla="*/ 2 w 2"/>
                <a:gd name="T5" fmla="*/ 2 h 8"/>
                <a:gd name="T6" fmla="*/ 1 w 2"/>
                <a:gd name="T7" fmla="*/ 3 h 8"/>
              </a:gdLst>
              <a:ahLst/>
              <a:cxnLst>
                <a:cxn ang="0">
                  <a:pos x="T0" y="T1"/>
                </a:cxn>
                <a:cxn ang="0">
                  <a:pos x="T2" y="T3"/>
                </a:cxn>
                <a:cxn ang="0">
                  <a:pos x="T4" y="T5"/>
                </a:cxn>
                <a:cxn ang="0">
                  <a:pos x="T6" y="T7"/>
                </a:cxn>
              </a:cxnLst>
              <a:rect l="0" t="0" r="r" b="b"/>
              <a:pathLst>
                <a:path w="2" h="8">
                  <a:moveTo>
                    <a:pt x="1" y="3"/>
                  </a:moveTo>
                  <a:cubicBezTo>
                    <a:pt x="1" y="5"/>
                    <a:pt x="0" y="6"/>
                    <a:pt x="1" y="8"/>
                  </a:cubicBezTo>
                  <a:cubicBezTo>
                    <a:pt x="2" y="6"/>
                    <a:pt x="2" y="4"/>
                    <a:pt x="2" y="2"/>
                  </a:cubicBezTo>
                  <a:cubicBezTo>
                    <a:pt x="2" y="0"/>
                    <a:pt x="0" y="1"/>
                    <a:pt x="1"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98" name="Freeform 2775">
              <a:extLst>
                <a:ext uri="{FF2B5EF4-FFF2-40B4-BE49-F238E27FC236}">
                  <a16:creationId xmlns:a16="http://schemas.microsoft.com/office/drawing/2014/main" xmlns="" id="{8C906E40-D1CF-4E8F-8683-C5040A056EA7}"/>
                </a:ext>
              </a:extLst>
            </p:cNvPr>
            <p:cNvSpPr>
              <a:spLocks/>
            </p:cNvSpPr>
            <p:nvPr/>
          </p:nvSpPr>
          <p:spPr bwMode="auto">
            <a:xfrm>
              <a:off x="7653531" y="3002782"/>
              <a:ext cx="1577"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799" name="Freeform 2776">
              <a:extLst>
                <a:ext uri="{FF2B5EF4-FFF2-40B4-BE49-F238E27FC236}">
                  <a16:creationId xmlns:a16="http://schemas.microsoft.com/office/drawing/2014/main" xmlns="" id="{AD374397-9210-43C1-B18A-08621069D141}"/>
                </a:ext>
              </a:extLst>
            </p:cNvPr>
            <p:cNvSpPr>
              <a:spLocks/>
            </p:cNvSpPr>
            <p:nvPr/>
          </p:nvSpPr>
          <p:spPr bwMode="auto">
            <a:xfrm>
              <a:off x="7653531" y="3002782"/>
              <a:ext cx="1577"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00" name="Freeform 2777">
              <a:extLst>
                <a:ext uri="{FF2B5EF4-FFF2-40B4-BE49-F238E27FC236}">
                  <a16:creationId xmlns:a16="http://schemas.microsoft.com/office/drawing/2014/main" xmlns="" id="{8D2662FC-DAC0-42B7-AC23-59EAF26C5DA0}"/>
                </a:ext>
              </a:extLst>
            </p:cNvPr>
            <p:cNvSpPr>
              <a:spLocks/>
            </p:cNvSpPr>
            <p:nvPr/>
          </p:nvSpPr>
          <p:spPr bwMode="auto">
            <a:xfrm>
              <a:off x="7653531" y="3002782"/>
              <a:ext cx="1577"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01" name="Freeform 2778">
              <a:extLst>
                <a:ext uri="{FF2B5EF4-FFF2-40B4-BE49-F238E27FC236}">
                  <a16:creationId xmlns:a16="http://schemas.microsoft.com/office/drawing/2014/main" xmlns="" id="{12B503B7-4F35-48EF-B5E2-492F763056AF}"/>
                </a:ext>
              </a:extLst>
            </p:cNvPr>
            <p:cNvSpPr>
              <a:spLocks/>
            </p:cNvSpPr>
            <p:nvPr/>
          </p:nvSpPr>
          <p:spPr bwMode="auto">
            <a:xfrm>
              <a:off x="7658258" y="3064546"/>
              <a:ext cx="3151" cy="2807"/>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0" y="0"/>
                  </a:cubicBezTo>
                  <a:cubicBezTo>
                    <a:pt x="0" y="1"/>
                    <a:pt x="0" y="1"/>
                    <a:pt x="0" y="1"/>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02" name="Freeform 2779">
              <a:extLst>
                <a:ext uri="{FF2B5EF4-FFF2-40B4-BE49-F238E27FC236}">
                  <a16:creationId xmlns:a16="http://schemas.microsoft.com/office/drawing/2014/main" xmlns="" id="{A30192E3-06EF-493A-9D58-D7637B83CD8B}"/>
                </a:ext>
              </a:extLst>
            </p:cNvPr>
            <p:cNvSpPr>
              <a:spLocks/>
            </p:cNvSpPr>
            <p:nvPr/>
          </p:nvSpPr>
          <p:spPr bwMode="auto">
            <a:xfrm>
              <a:off x="7658258" y="3064546"/>
              <a:ext cx="3151" cy="2807"/>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0" y="0"/>
                  </a:cubicBezTo>
                  <a:cubicBezTo>
                    <a:pt x="0" y="1"/>
                    <a:pt x="0"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03" name="Freeform 2780">
              <a:extLst>
                <a:ext uri="{FF2B5EF4-FFF2-40B4-BE49-F238E27FC236}">
                  <a16:creationId xmlns:a16="http://schemas.microsoft.com/office/drawing/2014/main" xmlns="" id="{15682809-8C0E-4C48-80A6-92F5BD907B4E}"/>
                </a:ext>
              </a:extLst>
            </p:cNvPr>
            <p:cNvSpPr>
              <a:spLocks/>
            </p:cNvSpPr>
            <p:nvPr/>
          </p:nvSpPr>
          <p:spPr bwMode="auto">
            <a:xfrm>
              <a:off x="7661409" y="3147364"/>
              <a:ext cx="141808" cy="130546"/>
            </a:xfrm>
            <a:custGeom>
              <a:avLst/>
              <a:gdLst>
                <a:gd name="T0" fmla="*/ 1 w 51"/>
                <a:gd name="T1" fmla="*/ 32 h 53"/>
                <a:gd name="T2" fmla="*/ 5 w 51"/>
                <a:gd name="T3" fmla="*/ 33 h 53"/>
                <a:gd name="T4" fmla="*/ 6 w 51"/>
                <a:gd name="T5" fmla="*/ 28 h 53"/>
                <a:gd name="T6" fmla="*/ 9 w 51"/>
                <a:gd name="T7" fmla="*/ 24 h 53"/>
                <a:gd name="T8" fmla="*/ 11 w 51"/>
                <a:gd name="T9" fmla="*/ 28 h 53"/>
                <a:gd name="T10" fmla="*/ 12 w 51"/>
                <a:gd name="T11" fmla="*/ 28 h 53"/>
                <a:gd name="T12" fmla="*/ 14 w 51"/>
                <a:gd name="T13" fmla="*/ 25 h 53"/>
                <a:gd name="T14" fmla="*/ 13 w 51"/>
                <a:gd name="T15" fmla="*/ 28 h 53"/>
                <a:gd name="T16" fmla="*/ 17 w 51"/>
                <a:gd name="T17" fmla="*/ 29 h 53"/>
                <a:gd name="T18" fmla="*/ 16 w 51"/>
                <a:gd name="T19" fmla="*/ 27 h 53"/>
                <a:gd name="T20" fmla="*/ 17 w 51"/>
                <a:gd name="T21" fmla="*/ 26 h 53"/>
                <a:gd name="T22" fmla="*/ 18 w 51"/>
                <a:gd name="T23" fmla="*/ 24 h 53"/>
                <a:gd name="T24" fmla="*/ 20 w 51"/>
                <a:gd name="T25" fmla="*/ 25 h 53"/>
                <a:gd name="T26" fmla="*/ 25 w 51"/>
                <a:gd name="T27" fmla="*/ 30 h 53"/>
                <a:gd name="T28" fmla="*/ 23 w 51"/>
                <a:gd name="T29" fmla="*/ 34 h 53"/>
                <a:gd name="T30" fmla="*/ 24 w 51"/>
                <a:gd name="T31" fmla="*/ 40 h 53"/>
                <a:gd name="T32" fmla="*/ 29 w 51"/>
                <a:gd name="T33" fmla="*/ 45 h 53"/>
                <a:gd name="T34" fmla="*/ 35 w 51"/>
                <a:gd name="T35" fmla="*/ 47 h 53"/>
                <a:gd name="T36" fmla="*/ 37 w 51"/>
                <a:gd name="T37" fmla="*/ 45 h 53"/>
                <a:gd name="T38" fmla="*/ 39 w 51"/>
                <a:gd name="T39" fmla="*/ 51 h 53"/>
                <a:gd name="T40" fmla="*/ 42 w 51"/>
                <a:gd name="T41" fmla="*/ 44 h 53"/>
                <a:gd name="T42" fmla="*/ 38 w 51"/>
                <a:gd name="T43" fmla="*/ 38 h 53"/>
                <a:gd name="T44" fmla="*/ 42 w 51"/>
                <a:gd name="T45" fmla="*/ 30 h 53"/>
                <a:gd name="T46" fmla="*/ 45 w 51"/>
                <a:gd name="T47" fmla="*/ 36 h 53"/>
                <a:gd name="T48" fmla="*/ 45 w 51"/>
                <a:gd name="T49" fmla="*/ 39 h 53"/>
                <a:gd name="T50" fmla="*/ 47 w 51"/>
                <a:gd name="T51" fmla="*/ 42 h 53"/>
                <a:gd name="T52" fmla="*/ 46 w 51"/>
                <a:gd name="T53" fmla="*/ 35 h 53"/>
                <a:gd name="T54" fmla="*/ 48 w 51"/>
                <a:gd name="T55" fmla="*/ 36 h 53"/>
                <a:gd name="T56" fmla="*/ 50 w 51"/>
                <a:gd name="T57" fmla="*/ 32 h 53"/>
                <a:gd name="T58" fmla="*/ 50 w 51"/>
                <a:gd name="T59" fmla="*/ 26 h 53"/>
                <a:gd name="T60" fmla="*/ 48 w 51"/>
                <a:gd name="T61" fmla="*/ 22 h 53"/>
                <a:gd name="T62" fmla="*/ 47 w 51"/>
                <a:gd name="T63" fmla="*/ 19 h 53"/>
                <a:gd name="T64" fmla="*/ 44 w 51"/>
                <a:gd name="T65" fmla="*/ 14 h 53"/>
                <a:gd name="T66" fmla="*/ 46 w 51"/>
                <a:gd name="T67" fmla="*/ 12 h 53"/>
                <a:gd name="T68" fmla="*/ 45 w 51"/>
                <a:gd name="T69" fmla="*/ 9 h 53"/>
                <a:gd name="T70" fmla="*/ 44 w 51"/>
                <a:gd name="T71" fmla="*/ 6 h 53"/>
                <a:gd name="T72" fmla="*/ 42 w 51"/>
                <a:gd name="T73" fmla="*/ 6 h 53"/>
                <a:gd name="T74" fmla="*/ 40 w 51"/>
                <a:gd name="T75" fmla="*/ 3 h 53"/>
                <a:gd name="T76" fmla="*/ 36 w 51"/>
                <a:gd name="T77" fmla="*/ 0 h 53"/>
                <a:gd name="T78" fmla="*/ 37 w 51"/>
                <a:gd name="T79" fmla="*/ 7 h 53"/>
                <a:gd name="T80" fmla="*/ 37 w 51"/>
                <a:gd name="T81" fmla="*/ 10 h 53"/>
                <a:gd name="T82" fmla="*/ 34 w 51"/>
                <a:gd name="T83" fmla="*/ 9 h 53"/>
                <a:gd name="T84" fmla="*/ 31 w 51"/>
                <a:gd name="T85" fmla="*/ 10 h 53"/>
                <a:gd name="T86" fmla="*/ 29 w 51"/>
                <a:gd name="T87" fmla="*/ 16 h 53"/>
                <a:gd name="T88" fmla="*/ 26 w 51"/>
                <a:gd name="T89" fmla="*/ 15 h 53"/>
                <a:gd name="T90" fmla="*/ 25 w 51"/>
                <a:gd name="T91" fmla="*/ 19 h 53"/>
                <a:gd name="T92" fmla="*/ 21 w 51"/>
                <a:gd name="T93" fmla="*/ 20 h 53"/>
                <a:gd name="T94" fmla="*/ 19 w 51"/>
                <a:gd name="T95" fmla="*/ 22 h 53"/>
                <a:gd name="T96" fmla="*/ 20 w 51"/>
                <a:gd name="T97" fmla="*/ 21 h 53"/>
                <a:gd name="T98" fmla="*/ 21 w 51"/>
                <a:gd name="T99" fmla="*/ 18 h 53"/>
                <a:gd name="T100" fmla="*/ 17 w 51"/>
                <a:gd name="T101" fmla="*/ 15 h 53"/>
                <a:gd name="T102" fmla="*/ 16 w 51"/>
                <a:gd name="T103" fmla="*/ 13 h 53"/>
                <a:gd name="T104" fmla="*/ 12 w 51"/>
                <a:gd name="T105" fmla="*/ 16 h 53"/>
                <a:gd name="T106" fmla="*/ 10 w 51"/>
                <a:gd name="T107" fmla="*/ 20 h 53"/>
                <a:gd name="T108" fmla="*/ 3 w 51"/>
                <a:gd name="T109" fmla="*/ 23 h 53"/>
                <a:gd name="T110" fmla="*/ 3 w 51"/>
                <a:gd name="T111" fmla="*/ 27 h 53"/>
                <a:gd name="T112" fmla="*/ 1 w 51"/>
                <a:gd name="T113" fmla="*/ 3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 h="53">
                  <a:moveTo>
                    <a:pt x="1" y="32"/>
                  </a:moveTo>
                  <a:cubicBezTo>
                    <a:pt x="0" y="35"/>
                    <a:pt x="4" y="36"/>
                    <a:pt x="5" y="33"/>
                  </a:cubicBezTo>
                  <a:cubicBezTo>
                    <a:pt x="5" y="32"/>
                    <a:pt x="5" y="28"/>
                    <a:pt x="6" y="28"/>
                  </a:cubicBezTo>
                  <a:cubicBezTo>
                    <a:pt x="7" y="28"/>
                    <a:pt x="7" y="23"/>
                    <a:pt x="9" y="24"/>
                  </a:cubicBezTo>
                  <a:cubicBezTo>
                    <a:pt x="10" y="25"/>
                    <a:pt x="10" y="27"/>
                    <a:pt x="11" y="28"/>
                  </a:cubicBezTo>
                  <a:cubicBezTo>
                    <a:pt x="11" y="27"/>
                    <a:pt x="12" y="28"/>
                    <a:pt x="12" y="28"/>
                  </a:cubicBezTo>
                  <a:cubicBezTo>
                    <a:pt x="13" y="27"/>
                    <a:pt x="12" y="26"/>
                    <a:pt x="14" y="25"/>
                  </a:cubicBezTo>
                  <a:cubicBezTo>
                    <a:pt x="14" y="26"/>
                    <a:pt x="14" y="27"/>
                    <a:pt x="13" y="28"/>
                  </a:cubicBezTo>
                  <a:cubicBezTo>
                    <a:pt x="15" y="28"/>
                    <a:pt x="16" y="29"/>
                    <a:pt x="17" y="29"/>
                  </a:cubicBezTo>
                  <a:cubicBezTo>
                    <a:pt x="17" y="28"/>
                    <a:pt x="16" y="28"/>
                    <a:pt x="16" y="27"/>
                  </a:cubicBezTo>
                  <a:cubicBezTo>
                    <a:pt x="16" y="26"/>
                    <a:pt x="17" y="26"/>
                    <a:pt x="17" y="26"/>
                  </a:cubicBezTo>
                  <a:cubicBezTo>
                    <a:pt x="17" y="25"/>
                    <a:pt x="16" y="25"/>
                    <a:pt x="18" y="24"/>
                  </a:cubicBezTo>
                  <a:cubicBezTo>
                    <a:pt x="19" y="23"/>
                    <a:pt x="19" y="25"/>
                    <a:pt x="20" y="25"/>
                  </a:cubicBezTo>
                  <a:cubicBezTo>
                    <a:pt x="22" y="26"/>
                    <a:pt x="24" y="27"/>
                    <a:pt x="25" y="30"/>
                  </a:cubicBezTo>
                  <a:cubicBezTo>
                    <a:pt x="25" y="31"/>
                    <a:pt x="23" y="33"/>
                    <a:pt x="23" y="34"/>
                  </a:cubicBezTo>
                  <a:cubicBezTo>
                    <a:pt x="23" y="36"/>
                    <a:pt x="24" y="39"/>
                    <a:pt x="24" y="40"/>
                  </a:cubicBezTo>
                  <a:cubicBezTo>
                    <a:pt x="25" y="43"/>
                    <a:pt x="27" y="44"/>
                    <a:pt x="29" y="45"/>
                  </a:cubicBezTo>
                  <a:cubicBezTo>
                    <a:pt x="30" y="46"/>
                    <a:pt x="34" y="48"/>
                    <a:pt x="35" y="47"/>
                  </a:cubicBezTo>
                  <a:cubicBezTo>
                    <a:pt x="36" y="47"/>
                    <a:pt x="35" y="45"/>
                    <a:pt x="37" y="45"/>
                  </a:cubicBezTo>
                  <a:cubicBezTo>
                    <a:pt x="37" y="45"/>
                    <a:pt x="37" y="53"/>
                    <a:pt x="39" y="51"/>
                  </a:cubicBezTo>
                  <a:cubicBezTo>
                    <a:pt x="41" y="50"/>
                    <a:pt x="42" y="46"/>
                    <a:pt x="42" y="44"/>
                  </a:cubicBezTo>
                  <a:cubicBezTo>
                    <a:pt x="41" y="41"/>
                    <a:pt x="39" y="40"/>
                    <a:pt x="38" y="38"/>
                  </a:cubicBezTo>
                  <a:cubicBezTo>
                    <a:pt x="38" y="37"/>
                    <a:pt x="41" y="30"/>
                    <a:pt x="42" y="30"/>
                  </a:cubicBezTo>
                  <a:cubicBezTo>
                    <a:pt x="43" y="31"/>
                    <a:pt x="45" y="35"/>
                    <a:pt x="45" y="36"/>
                  </a:cubicBezTo>
                  <a:cubicBezTo>
                    <a:pt x="46" y="37"/>
                    <a:pt x="45" y="38"/>
                    <a:pt x="45" y="39"/>
                  </a:cubicBezTo>
                  <a:cubicBezTo>
                    <a:pt x="46" y="40"/>
                    <a:pt x="47" y="41"/>
                    <a:pt x="47" y="42"/>
                  </a:cubicBezTo>
                  <a:cubicBezTo>
                    <a:pt x="47" y="40"/>
                    <a:pt x="48" y="37"/>
                    <a:pt x="46" y="35"/>
                  </a:cubicBezTo>
                  <a:cubicBezTo>
                    <a:pt x="47" y="35"/>
                    <a:pt x="48" y="35"/>
                    <a:pt x="48" y="36"/>
                  </a:cubicBezTo>
                  <a:cubicBezTo>
                    <a:pt x="47" y="35"/>
                    <a:pt x="49" y="33"/>
                    <a:pt x="50" y="32"/>
                  </a:cubicBezTo>
                  <a:cubicBezTo>
                    <a:pt x="51" y="31"/>
                    <a:pt x="50" y="28"/>
                    <a:pt x="50" y="26"/>
                  </a:cubicBezTo>
                  <a:cubicBezTo>
                    <a:pt x="49" y="24"/>
                    <a:pt x="47" y="24"/>
                    <a:pt x="48" y="22"/>
                  </a:cubicBezTo>
                  <a:cubicBezTo>
                    <a:pt x="48" y="21"/>
                    <a:pt x="49" y="18"/>
                    <a:pt x="47" y="19"/>
                  </a:cubicBezTo>
                  <a:cubicBezTo>
                    <a:pt x="50" y="17"/>
                    <a:pt x="44" y="16"/>
                    <a:pt x="44" y="14"/>
                  </a:cubicBezTo>
                  <a:cubicBezTo>
                    <a:pt x="44" y="13"/>
                    <a:pt x="46" y="13"/>
                    <a:pt x="46" y="12"/>
                  </a:cubicBezTo>
                  <a:cubicBezTo>
                    <a:pt x="47" y="11"/>
                    <a:pt x="45" y="10"/>
                    <a:pt x="45" y="9"/>
                  </a:cubicBezTo>
                  <a:cubicBezTo>
                    <a:pt x="44" y="8"/>
                    <a:pt x="45" y="6"/>
                    <a:pt x="44" y="6"/>
                  </a:cubicBezTo>
                  <a:cubicBezTo>
                    <a:pt x="43" y="7"/>
                    <a:pt x="42" y="7"/>
                    <a:pt x="42" y="6"/>
                  </a:cubicBezTo>
                  <a:cubicBezTo>
                    <a:pt x="41" y="4"/>
                    <a:pt x="42" y="4"/>
                    <a:pt x="40" y="3"/>
                  </a:cubicBezTo>
                  <a:cubicBezTo>
                    <a:pt x="38" y="3"/>
                    <a:pt x="38" y="1"/>
                    <a:pt x="36" y="0"/>
                  </a:cubicBezTo>
                  <a:cubicBezTo>
                    <a:pt x="35" y="2"/>
                    <a:pt x="37" y="5"/>
                    <a:pt x="37" y="7"/>
                  </a:cubicBezTo>
                  <a:cubicBezTo>
                    <a:pt x="38" y="8"/>
                    <a:pt x="38" y="10"/>
                    <a:pt x="37" y="10"/>
                  </a:cubicBezTo>
                  <a:cubicBezTo>
                    <a:pt x="36" y="10"/>
                    <a:pt x="35" y="10"/>
                    <a:pt x="34" y="9"/>
                  </a:cubicBezTo>
                  <a:cubicBezTo>
                    <a:pt x="33" y="12"/>
                    <a:pt x="34" y="12"/>
                    <a:pt x="31" y="10"/>
                  </a:cubicBezTo>
                  <a:cubicBezTo>
                    <a:pt x="29" y="8"/>
                    <a:pt x="31" y="15"/>
                    <a:pt x="29" y="16"/>
                  </a:cubicBezTo>
                  <a:cubicBezTo>
                    <a:pt x="28" y="16"/>
                    <a:pt x="27" y="14"/>
                    <a:pt x="26" y="15"/>
                  </a:cubicBezTo>
                  <a:cubicBezTo>
                    <a:pt x="25" y="15"/>
                    <a:pt x="25" y="18"/>
                    <a:pt x="25" y="19"/>
                  </a:cubicBezTo>
                  <a:cubicBezTo>
                    <a:pt x="24" y="20"/>
                    <a:pt x="22" y="20"/>
                    <a:pt x="21" y="20"/>
                  </a:cubicBezTo>
                  <a:cubicBezTo>
                    <a:pt x="21" y="21"/>
                    <a:pt x="20" y="22"/>
                    <a:pt x="19" y="22"/>
                  </a:cubicBezTo>
                  <a:cubicBezTo>
                    <a:pt x="18" y="22"/>
                    <a:pt x="20" y="21"/>
                    <a:pt x="20" y="21"/>
                  </a:cubicBezTo>
                  <a:cubicBezTo>
                    <a:pt x="21" y="20"/>
                    <a:pt x="21" y="20"/>
                    <a:pt x="21" y="18"/>
                  </a:cubicBezTo>
                  <a:cubicBezTo>
                    <a:pt x="20" y="17"/>
                    <a:pt x="19" y="13"/>
                    <a:pt x="17" y="15"/>
                  </a:cubicBezTo>
                  <a:cubicBezTo>
                    <a:pt x="17" y="14"/>
                    <a:pt x="17" y="13"/>
                    <a:pt x="16" y="13"/>
                  </a:cubicBezTo>
                  <a:cubicBezTo>
                    <a:pt x="16" y="16"/>
                    <a:pt x="13" y="15"/>
                    <a:pt x="12" y="16"/>
                  </a:cubicBezTo>
                  <a:cubicBezTo>
                    <a:pt x="11" y="18"/>
                    <a:pt x="12" y="20"/>
                    <a:pt x="10" y="20"/>
                  </a:cubicBezTo>
                  <a:cubicBezTo>
                    <a:pt x="7" y="21"/>
                    <a:pt x="4" y="21"/>
                    <a:pt x="3" y="23"/>
                  </a:cubicBezTo>
                  <a:cubicBezTo>
                    <a:pt x="3" y="25"/>
                    <a:pt x="3" y="26"/>
                    <a:pt x="3" y="27"/>
                  </a:cubicBezTo>
                  <a:cubicBezTo>
                    <a:pt x="3" y="29"/>
                    <a:pt x="2" y="31"/>
                    <a:pt x="1" y="32"/>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04" name="Freeform 2781">
              <a:extLst>
                <a:ext uri="{FF2B5EF4-FFF2-40B4-BE49-F238E27FC236}">
                  <a16:creationId xmlns:a16="http://schemas.microsoft.com/office/drawing/2014/main" xmlns="" id="{DCEA9B69-DBF9-4841-84DB-67D8EB4A3EBF}"/>
                </a:ext>
              </a:extLst>
            </p:cNvPr>
            <p:cNvSpPr>
              <a:spLocks/>
            </p:cNvSpPr>
            <p:nvPr/>
          </p:nvSpPr>
          <p:spPr bwMode="auto">
            <a:xfrm>
              <a:off x="7661409" y="3147364"/>
              <a:ext cx="141808" cy="130546"/>
            </a:xfrm>
            <a:custGeom>
              <a:avLst/>
              <a:gdLst>
                <a:gd name="T0" fmla="*/ 1 w 51"/>
                <a:gd name="T1" fmla="*/ 32 h 53"/>
                <a:gd name="T2" fmla="*/ 5 w 51"/>
                <a:gd name="T3" fmla="*/ 33 h 53"/>
                <a:gd name="T4" fmla="*/ 6 w 51"/>
                <a:gd name="T5" fmla="*/ 28 h 53"/>
                <a:gd name="T6" fmla="*/ 9 w 51"/>
                <a:gd name="T7" fmla="*/ 24 h 53"/>
                <a:gd name="T8" fmla="*/ 11 w 51"/>
                <a:gd name="T9" fmla="*/ 28 h 53"/>
                <a:gd name="T10" fmla="*/ 12 w 51"/>
                <a:gd name="T11" fmla="*/ 28 h 53"/>
                <a:gd name="T12" fmla="*/ 14 w 51"/>
                <a:gd name="T13" fmla="*/ 25 h 53"/>
                <a:gd name="T14" fmla="*/ 13 w 51"/>
                <a:gd name="T15" fmla="*/ 28 h 53"/>
                <a:gd name="T16" fmla="*/ 17 w 51"/>
                <a:gd name="T17" fmla="*/ 29 h 53"/>
                <a:gd name="T18" fmla="*/ 16 w 51"/>
                <a:gd name="T19" fmla="*/ 27 h 53"/>
                <a:gd name="T20" fmla="*/ 17 w 51"/>
                <a:gd name="T21" fmla="*/ 26 h 53"/>
                <a:gd name="T22" fmla="*/ 18 w 51"/>
                <a:gd name="T23" fmla="*/ 24 h 53"/>
                <a:gd name="T24" fmla="*/ 20 w 51"/>
                <a:gd name="T25" fmla="*/ 25 h 53"/>
                <a:gd name="T26" fmla="*/ 25 w 51"/>
                <a:gd name="T27" fmla="*/ 30 h 53"/>
                <a:gd name="T28" fmla="*/ 23 w 51"/>
                <a:gd name="T29" fmla="*/ 34 h 53"/>
                <a:gd name="T30" fmla="*/ 24 w 51"/>
                <a:gd name="T31" fmla="*/ 40 h 53"/>
                <a:gd name="T32" fmla="*/ 29 w 51"/>
                <a:gd name="T33" fmla="*/ 45 h 53"/>
                <a:gd name="T34" fmla="*/ 35 w 51"/>
                <a:gd name="T35" fmla="*/ 47 h 53"/>
                <a:gd name="T36" fmla="*/ 37 w 51"/>
                <a:gd name="T37" fmla="*/ 45 h 53"/>
                <a:gd name="T38" fmla="*/ 39 w 51"/>
                <a:gd name="T39" fmla="*/ 51 h 53"/>
                <a:gd name="T40" fmla="*/ 42 w 51"/>
                <a:gd name="T41" fmla="*/ 44 h 53"/>
                <a:gd name="T42" fmla="*/ 38 w 51"/>
                <a:gd name="T43" fmla="*/ 38 h 53"/>
                <a:gd name="T44" fmla="*/ 42 w 51"/>
                <a:gd name="T45" fmla="*/ 30 h 53"/>
                <a:gd name="T46" fmla="*/ 45 w 51"/>
                <a:gd name="T47" fmla="*/ 36 h 53"/>
                <a:gd name="T48" fmla="*/ 45 w 51"/>
                <a:gd name="T49" fmla="*/ 39 h 53"/>
                <a:gd name="T50" fmla="*/ 47 w 51"/>
                <a:gd name="T51" fmla="*/ 42 h 53"/>
                <a:gd name="T52" fmla="*/ 46 w 51"/>
                <a:gd name="T53" fmla="*/ 35 h 53"/>
                <a:gd name="T54" fmla="*/ 48 w 51"/>
                <a:gd name="T55" fmla="*/ 36 h 53"/>
                <a:gd name="T56" fmla="*/ 50 w 51"/>
                <a:gd name="T57" fmla="*/ 32 h 53"/>
                <a:gd name="T58" fmla="*/ 50 w 51"/>
                <a:gd name="T59" fmla="*/ 26 h 53"/>
                <a:gd name="T60" fmla="*/ 48 w 51"/>
                <a:gd name="T61" fmla="*/ 22 h 53"/>
                <a:gd name="T62" fmla="*/ 47 w 51"/>
                <a:gd name="T63" fmla="*/ 19 h 53"/>
                <a:gd name="T64" fmla="*/ 44 w 51"/>
                <a:gd name="T65" fmla="*/ 14 h 53"/>
                <a:gd name="T66" fmla="*/ 46 w 51"/>
                <a:gd name="T67" fmla="*/ 12 h 53"/>
                <a:gd name="T68" fmla="*/ 45 w 51"/>
                <a:gd name="T69" fmla="*/ 9 h 53"/>
                <a:gd name="T70" fmla="*/ 44 w 51"/>
                <a:gd name="T71" fmla="*/ 6 h 53"/>
                <a:gd name="T72" fmla="*/ 42 w 51"/>
                <a:gd name="T73" fmla="*/ 6 h 53"/>
                <a:gd name="T74" fmla="*/ 40 w 51"/>
                <a:gd name="T75" fmla="*/ 3 h 53"/>
                <a:gd name="T76" fmla="*/ 36 w 51"/>
                <a:gd name="T77" fmla="*/ 0 h 53"/>
                <a:gd name="T78" fmla="*/ 37 w 51"/>
                <a:gd name="T79" fmla="*/ 7 h 53"/>
                <a:gd name="T80" fmla="*/ 37 w 51"/>
                <a:gd name="T81" fmla="*/ 10 h 53"/>
                <a:gd name="T82" fmla="*/ 34 w 51"/>
                <a:gd name="T83" fmla="*/ 9 h 53"/>
                <a:gd name="T84" fmla="*/ 31 w 51"/>
                <a:gd name="T85" fmla="*/ 10 h 53"/>
                <a:gd name="T86" fmla="*/ 29 w 51"/>
                <a:gd name="T87" fmla="*/ 16 h 53"/>
                <a:gd name="T88" fmla="*/ 26 w 51"/>
                <a:gd name="T89" fmla="*/ 15 h 53"/>
                <a:gd name="T90" fmla="*/ 25 w 51"/>
                <a:gd name="T91" fmla="*/ 19 h 53"/>
                <a:gd name="T92" fmla="*/ 21 w 51"/>
                <a:gd name="T93" fmla="*/ 20 h 53"/>
                <a:gd name="T94" fmla="*/ 19 w 51"/>
                <a:gd name="T95" fmla="*/ 22 h 53"/>
                <a:gd name="T96" fmla="*/ 20 w 51"/>
                <a:gd name="T97" fmla="*/ 21 h 53"/>
                <a:gd name="T98" fmla="*/ 21 w 51"/>
                <a:gd name="T99" fmla="*/ 18 h 53"/>
                <a:gd name="T100" fmla="*/ 17 w 51"/>
                <a:gd name="T101" fmla="*/ 15 h 53"/>
                <a:gd name="T102" fmla="*/ 16 w 51"/>
                <a:gd name="T103" fmla="*/ 13 h 53"/>
                <a:gd name="T104" fmla="*/ 12 w 51"/>
                <a:gd name="T105" fmla="*/ 16 h 53"/>
                <a:gd name="T106" fmla="*/ 10 w 51"/>
                <a:gd name="T107" fmla="*/ 20 h 53"/>
                <a:gd name="T108" fmla="*/ 3 w 51"/>
                <a:gd name="T109" fmla="*/ 23 h 53"/>
                <a:gd name="T110" fmla="*/ 3 w 51"/>
                <a:gd name="T111" fmla="*/ 27 h 53"/>
                <a:gd name="T112" fmla="*/ 1 w 51"/>
                <a:gd name="T113" fmla="*/ 3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 h="53">
                  <a:moveTo>
                    <a:pt x="1" y="32"/>
                  </a:moveTo>
                  <a:cubicBezTo>
                    <a:pt x="0" y="35"/>
                    <a:pt x="4" y="36"/>
                    <a:pt x="5" y="33"/>
                  </a:cubicBezTo>
                  <a:cubicBezTo>
                    <a:pt x="5" y="32"/>
                    <a:pt x="5" y="28"/>
                    <a:pt x="6" y="28"/>
                  </a:cubicBezTo>
                  <a:cubicBezTo>
                    <a:pt x="7" y="28"/>
                    <a:pt x="7" y="23"/>
                    <a:pt x="9" y="24"/>
                  </a:cubicBezTo>
                  <a:cubicBezTo>
                    <a:pt x="10" y="25"/>
                    <a:pt x="10" y="27"/>
                    <a:pt x="11" y="28"/>
                  </a:cubicBezTo>
                  <a:cubicBezTo>
                    <a:pt x="11" y="27"/>
                    <a:pt x="12" y="28"/>
                    <a:pt x="12" y="28"/>
                  </a:cubicBezTo>
                  <a:cubicBezTo>
                    <a:pt x="13" y="27"/>
                    <a:pt x="12" y="26"/>
                    <a:pt x="14" y="25"/>
                  </a:cubicBezTo>
                  <a:cubicBezTo>
                    <a:pt x="14" y="26"/>
                    <a:pt x="14" y="27"/>
                    <a:pt x="13" y="28"/>
                  </a:cubicBezTo>
                  <a:cubicBezTo>
                    <a:pt x="15" y="28"/>
                    <a:pt x="16" y="29"/>
                    <a:pt x="17" y="29"/>
                  </a:cubicBezTo>
                  <a:cubicBezTo>
                    <a:pt x="17" y="28"/>
                    <a:pt x="16" y="28"/>
                    <a:pt x="16" y="27"/>
                  </a:cubicBezTo>
                  <a:cubicBezTo>
                    <a:pt x="16" y="26"/>
                    <a:pt x="17" y="26"/>
                    <a:pt x="17" y="26"/>
                  </a:cubicBezTo>
                  <a:cubicBezTo>
                    <a:pt x="17" y="25"/>
                    <a:pt x="16" y="25"/>
                    <a:pt x="18" y="24"/>
                  </a:cubicBezTo>
                  <a:cubicBezTo>
                    <a:pt x="19" y="23"/>
                    <a:pt x="19" y="25"/>
                    <a:pt x="20" y="25"/>
                  </a:cubicBezTo>
                  <a:cubicBezTo>
                    <a:pt x="22" y="26"/>
                    <a:pt x="24" y="27"/>
                    <a:pt x="25" y="30"/>
                  </a:cubicBezTo>
                  <a:cubicBezTo>
                    <a:pt x="25" y="31"/>
                    <a:pt x="23" y="33"/>
                    <a:pt x="23" y="34"/>
                  </a:cubicBezTo>
                  <a:cubicBezTo>
                    <a:pt x="23" y="36"/>
                    <a:pt x="24" y="39"/>
                    <a:pt x="24" y="40"/>
                  </a:cubicBezTo>
                  <a:cubicBezTo>
                    <a:pt x="25" y="43"/>
                    <a:pt x="27" y="44"/>
                    <a:pt x="29" y="45"/>
                  </a:cubicBezTo>
                  <a:cubicBezTo>
                    <a:pt x="30" y="46"/>
                    <a:pt x="34" y="48"/>
                    <a:pt x="35" y="47"/>
                  </a:cubicBezTo>
                  <a:cubicBezTo>
                    <a:pt x="36" y="47"/>
                    <a:pt x="35" y="45"/>
                    <a:pt x="37" y="45"/>
                  </a:cubicBezTo>
                  <a:cubicBezTo>
                    <a:pt x="37" y="45"/>
                    <a:pt x="37" y="53"/>
                    <a:pt x="39" y="51"/>
                  </a:cubicBezTo>
                  <a:cubicBezTo>
                    <a:pt x="41" y="50"/>
                    <a:pt x="42" y="46"/>
                    <a:pt x="42" y="44"/>
                  </a:cubicBezTo>
                  <a:cubicBezTo>
                    <a:pt x="41" y="41"/>
                    <a:pt x="39" y="40"/>
                    <a:pt x="38" y="38"/>
                  </a:cubicBezTo>
                  <a:cubicBezTo>
                    <a:pt x="38" y="37"/>
                    <a:pt x="41" y="30"/>
                    <a:pt x="42" y="30"/>
                  </a:cubicBezTo>
                  <a:cubicBezTo>
                    <a:pt x="43" y="31"/>
                    <a:pt x="45" y="35"/>
                    <a:pt x="45" y="36"/>
                  </a:cubicBezTo>
                  <a:cubicBezTo>
                    <a:pt x="46" y="37"/>
                    <a:pt x="45" y="38"/>
                    <a:pt x="45" y="39"/>
                  </a:cubicBezTo>
                  <a:cubicBezTo>
                    <a:pt x="46" y="40"/>
                    <a:pt x="47" y="41"/>
                    <a:pt x="47" y="42"/>
                  </a:cubicBezTo>
                  <a:cubicBezTo>
                    <a:pt x="47" y="40"/>
                    <a:pt x="48" y="37"/>
                    <a:pt x="46" y="35"/>
                  </a:cubicBezTo>
                  <a:cubicBezTo>
                    <a:pt x="47" y="35"/>
                    <a:pt x="48" y="35"/>
                    <a:pt x="48" y="36"/>
                  </a:cubicBezTo>
                  <a:cubicBezTo>
                    <a:pt x="47" y="35"/>
                    <a:pt x="49" y="33"/>
                    <a:pt x="50" y="32"/>
                  </a:cubicBezTo>
                  <a:cubicBezTo>
                    <a:pt x="51" y="31"/>
                    <a:pt x="50" y="28"/>
                    <a:pt x="50" y="26"/>
                  </a:cubicBezTo>
                  <a:cubicBezTo>
                    <a:pt x="49" y="24"/>
                    <a:pt x="47" y="24"/>
                    <a:pt x="48" y="22"/>
                  </a:cubicBezTo>
                  <a:cubicBezTo>
                    <a:pt x="48" y="21"/>
                    <a:pt x="49" y="18"/>
                    <a:pt x="47" y="19"/>
                  </a:cubicBezTo>
                  <a:cubicBezTo>
                    <a:pt x="50" y="17"/>
                    <a:pt x="44" y="16"/>
                    <a:pt x="44" y="14"/>
                  </a:cubicBezTo>
                  <a:cubicBezTo>
                    <a:pt x="44" y="13"/>
                    <a:pt x="46" y="13"/>
                    <a:pt x="46" y="12"/>
                  </a:cubicBezTo>
                  <a:cubicBezTo>
                    <a:pt x="47" y="11"/>
                    <a:pt x="45" y="10"/>
                    <a:pt x="45" y="9"/>
                  </a:cubicBezTo>
                  <a:cubicBezTo>
                    <a:pt x="44" y="8"/>
                    <a:pt x="45" y="6"/>
                    <a:pt x="44" y="6"/>
                  </a:cubicBezTo>
                  <a:cubicBezTo>
                    <a:pt x="43" y="7"/>
                    <a:pt x="42" y="7"/>
                    <a:pt x="42" y="6"/>
                  </a:cubicBezTo>
                  <a:cubicBezTo>
                    <a:pt x="41" y="4"/>
                    <a:pt x="42" y="4"/>
                    <a:pt x="40" y="3"/>
                  </a:cubicBezTo>
                  <a:cubicBezTo>
                    <a:pt x="38" y="3"/>
                    <a:pt x="38" y="1"/>
                    <a:pt x="36" y="0"/>
                  </a:cubicBezTo>
                  <a:cubicBezTo>
                    <a:pt x="35" y="2"/>
                    <a:pt x="37" y="5"/>
                    <a:pt x="37" y="7"/>
                  </a:cubicBezTo>
                  <a:cubicBezTo>
                    <a:pt x="38" y="8"/>
                    <a:pt x="38" y="10"/>
                    <a:pt x="37" y="10"/>
                  </a:cubicBezTo>
                  <a:cubicBezTo>
                    <a:pt x="36" y="10"/>
                    <a:pt x="35" y="10"/>
                    <a:pt x="34" y="9"/>
                  </a:cubicBezTo>
                  <a:cubicBezTo>
                    <a:pt x="33" y="12"/>
                    <a:pt x="34" y="12"/>
                    <a:pt x="31" y="10"/>
                  </a:cubicBezTo>
                  <a:cubicBezTo>
                    <a:pt x="29" y="8"/>
                    <a:pt x="31" y="15"/>
                    <a:pt x="29" y="16"/>
                  </a:cubicBezTo>
                  <a:cubicBezTo>
                    <a:pt x="28" y="16"/>
                    <a:pt x="27" y="14"/>
                    <a:pt x="26" y="15"/>
                  </a:cubicBezTo>
                  <a:cubicBezTo>
                    <a:pt x="25" y="15"/>
                    <a:pt x="25" y="18"/>
                    <a:pt x="25" y="19"/>
                  </a:cubicBezTo>
                  <a:cubicBezTo>
                    <a:pt x="24" y="20"/>
                    <a:pt x="22" y="20"/>
                    <a:pt x="21" y="20"/>
                  </a:cubicBezTo>
                  <a:cubicBezTo>
                    <a:pt x="21" y="21"/>
                    <a:pt x="20" y="22"/>
                    <a:pt x="19" y="22"/>
                  </a:cubicBezTo>
                  <a:cubicBezTo>
                    <a:pt x="18" y="22"/>
                    <a:pt x="20" y="21"/>
                    <a:pt x="20" y="21"/>
                  </a:cubicBezTo>
                  <a:cubicBezTo>
                    <a:pt x="21" y="20"/>
                    <a:pt x="21" y="20"/>
                    <a:pt x="21" y="18"/>
                  </a:cubicBezTo>
                  <a:cubicBezTo>
                    <a:pt x="20" y="17"/>
                    <a:pt x="19" y="13"/>
                    <a:pt x="17" y="15"/>
                  </a:cubicBezTo>
                  <a:cubicBezTo>
                    <a:pt x="17" y="14"/>
                    <a:pt x="17" y="13"/>
                    <a:pt x="16" y="13"/>
                  </a:cubicBezTo>
                  <a:cubicBezTo>
                    <a:pt x="16" y="16"/>
                    <a:pt x="13" y="15"/>
                    <a:pt x="12" y="16"/>
                  </a:cubicBezTo>
                  <a:cubicBezTo>
                    <a:pt x="11" y="18"/>
                    <a:pt x="12" y="20"/>
                    <a:pt x="10" y="20"/>
                  </a:cubicBezTo>
                  <a:cubicBezTo>
                    <a:pt x="7" y="21"/>
                    <a:pt x="4" y="21"/>
                    <a:pt x="3" y="23"/>
                  </a:cubicBezTo>
                  <a:cubicBezTo>
                    <a:pt x="3" y="25"/>
                    <a:pt x="3" y="26"/>
                    <a:pt x="3" y="27"/>
                  </a:cubicBezTo>
                  <a:cubicBezTo>
                    <a:pt x="3" y="29"/>
                    <a:pt x="2" y="31"/>
                    <a:pt x="1" y="3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05" name="Freeform 2782">
              <a:extLst>
                <a:ext uri="{FF2B5EF4-FFF2-40B4-BE49-F238E27FC236}">
                  <a16:creationId xmlns:a16="http://schemas.microsoft.com/office/drawing/2014/main" xmlns="" id="{E9B830D1-5CFF-4F30-BBC7-413D1BDC3168}"/>
                </a:ext>
              </a:extLst>
            </p:cNvPr>
            <p:cNvSpPr>
              <a:spLocks/>
            </p:cNvSpPr>
            <p:nvPr/>
          </p:nvSpPr>
          <p:spPr bwMode="auto">
            <a:xfrm>
              <a:off x="7664560" y="3067353"/>
              <a:ext cx="11030" cy="7019"/>
            </a:xfrm>
            <a:custGeom>
              <a:avLst/>
              <a:gdLst>
                <a:gd name="T0" fmla="*/ 1 w 4"/>
                <a:gd name="T1" fmla="*/ 0 h 3"/>
                <a:gd name="T2" fmla="*/ 0 w 4"/>
                <a:gd name="T3" fmla="*/ 1 h 3"/>
                <a:gd name="T4" fmla="*/ 3 w 4"/>
                <a:gd name="T5" fmla="*/ 3 h 3"/>
                <a:gd name="T6" fmla="*/ 1 w 4"/>
                <a:gd name="T7" fmla="*/ 0 h 3"/>
              </a:gdLst>
              <a:ahLst/>
              <a:cxnLst>
                <a:cxn ang="0">
                  <a:pos x="T0" y="T1"/>
                </a:cxn>
                <a:cxn ang="0">
                  <a:pos x="T2" y="T3"/>
                </a:cxn>
                <a:cxn ang="0">
                  <a:pos x="T4" y="T5"/>
                </a:cxn>
                <a:cxn ang="0">
                  <a:pos x="T6" y="T7"/>
                </a:cxn>
              </a:cxnLst>
              <a:rect l="0" t="0" r="r" b="b"/>
              <a:pathLst>
                <a:path w="4" h="3">
                  <a:moveTo>
                    <a:pt x="1" y="0"/>
                  </a:moveTo>
                  <a:cubicBezTo>
                    <a:pt x="1" y="0"/>
                    <a:pt x="0" y="0"/>
                    <a:pt x="0" y="1"/>
                  </a:cubicBezTo>
                  <a:cubicBezTo>
                    <a:pt x="1" y="1"/>
                    <a:pt x="2" y="2"/>
                    <a:pt x="3" y="3"/>
                  </a:cubicBezTo>
                  <a:cubicBezTo>
                    <a:pt x="4" y="1"/>
                    <a:pt x="3" y="0"/>
                    <a:pt x="1" y="0"/>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06" name="Freeform 2783">
              <a:extLst>
                <a:ext uri="{FF2B5EF4-FFF2-40B4-BE49-F238E27FC236}">
                  <a16:creationId xmlns:a16="http://schemas.microsoft.com/office/drawing/2014/main" xmlns="" id="{524229B4-58D6-40CD-B496-A983C5E2A315}"/>
                </a:ext>
              </a:extLst>
            </p:cNvPr>
            <p:cNvSpPr>
              <a:spLocks/>
            </p:cNvSpPr>
            <p:nvPr/>
          </p:nvSpPr>
          <p:spPr bwMode="auto">
            <a:xfrm>
              <a:off x="7664560" y="3067353"/>
              <a:ext cx="11030" cy="7019"/>
            </a:xfrm>
            <a:custGeom>
              <a:avLst/>
              <a:gdLst>
                <a:gd name="T0" fmla="*/ 1 w 4"/>
                <a:gd name="T1" fmla="*/ 0 h 3"/>
                <a:gd name="T2" fmla="*/ 0 w 4"/>
                <a:gd name="T3" fmla="*/ 1 h 3"/>
                <a:gd name="T4" fmla="*/ 3 w 4"/>
                <a:gd name="T5" fmla="*/ 3 h 3"/>
                <a:gd name="T6" fmla="*/ 1 w 4"/>
                <a:gd name="T7" fmla="*/ 0 h 3"/>
              </a:gdLst>
              <a:ahLst/>
              <a:cxnLst>
                <a:cxn ang="0">
                  <a:pos x="T0" y="T1"/>
                </a:cxn>
                <a:cxn ang="0">
                  <a:pos x="T2" y="T3"/>
                </a:cxn>
                <a:cxn ang="0">
                  <a:pos x="T4" y="T5"/>
                </a:cxn>
                <a:cxn ang="0">
                  <a:pos x="T6" y="T7"/>
                </a:cxn>
              </a:cxnLst>
              <a:rect l="0" t="0" r="r" b="b"/>
              <a:pathLst>
                <a:path w="4" h="3">
                  <a:moveTo>
                    <a:pt x="1" y="0"/>
                  </a:moveTo>
                  <a:cubicBezTo>
                    <a:pt x="1" y="0"/>
                    <a:pt x="0" y="0"/>
                    <a:pt x="0" y="1"/>
                  </a:cubicBezTo>
                  <a:cubicBezTo>
                    <a:pt x="1" y="1"/>
                    <a:pt x="2" y="2"/>
                    <a:pt x="3" y="3"/>
                  </a:cubicBezTo>
                  <a:cubicBezTo>
                    <a:pt x="4" y="1"/>
                    <a:pt x="3"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07" name="Freeform 2784">
              <a:extLst>
                <a:ext uri="{FF2B5EF4-FFF2-40B4-BE49-F238E27FC236}">
                  <a16:creationId xmlns:a16="http://schemas.microsoft.com/office/drawing/2014/main" xmlns="" id="{2AAA5C24-9ECE-4DE4-B42F-CFE77CFA45D3}"/>
                </a:ext>
              </a:extLst>
            </p:cNvPr>
            <p:cNvSpPr>
              <a:spLocks/>
            </p:cNvSpPr>
            <p:nvPr/>
          </p:nvSpPr>
          <p:spPr bwMode="auto">
            <a:xfrm>
              <a:off x="7672438" y="3112272"/>
              <a:ext cx="33089" cy="58955"/>
            </a:xfrm>
            <a:custGeom>
              <a:avLst/>
              <a:gdLst>
                <a:gd name="T0" fmla="*/ 2 w 12"/>
                <a:gd name="T1" fmla="*/ 19 h 24"/>
                <a:gd name="T2" fmla="*/ 5 w 12"/>
                <a:gd name="T3" fmla="*/ 20 h 24"/>
                <a:gd name="T4" fmla="*/ 6 w 12"/>
                <a:gd name="T5" fmla="*/ 23 h 24"/>
                <a:gd name="T6" fmla="*/ 10 w 12"/>
                <a:gd name="T7" fmla="*/ 22 h 24"/>
                <a:gd name="T8" fmla="*/ 8 w 12"/>
                <a:gd name="T9" fmla="*/ 17 h 24"/>
                <a:gd name="T10" fmla="*/ 9 w 12"/>
                <a:gd name="T11" fmla="*/ 7 h 24"/>
                <a:gd name="T12" fmla="*/ 9 w 12"/>
                <a:gd name="T13" fmla="*/ 1 h 24"/>
                <a:gd name="T14" fmla="*/ 6 w 12"/>
                <a:gd name="T15" fmla="*/ 0 h 24"/>
                <a:gd name="T16" fmla="*/ 5 w 12"/>
                <a:gd name="T17" fmla="*/ 4 h 24"/>
                <a:gd name="T18" fmla="*/ 4 w 12"/>
                <a:gd name="T19" fmla="*/ 7 h 24"/>
                <a:gd name="T20" fmla="*/ 4 w 12"/>
                <a:gd name="T21" fmla="*/ 11 h 24"/>
                <a:gd name="T22" fmla="*/ 0 w 12"/>
                <a:gd name="T23" fmla="*/ 13 h 24"/>
                <a:gd name="T24" fmla="*/ 2 w 12"/>
                <a:gd name="T25"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4">
                  <a:moveTo>
                    <a:pt x="2" y="19"/>
                  </a:moveTo>
                  <a:cubicBezTo>
                    <a:pt x="3" y="19"/>
                    <a:pt x="5" y="19"/>
                    <a:pt x="5" y="20"/>
                  </a:cubicBezTo>
                  <a:cubicBezTo>
                    <a:pt x="6" y="21"/>
                    <a:pt x="6" y="22"/>
                    <a:pt x="6" y="23"/>
                  </a:cubicBezTo>
                  <a:cubicBezTo>
                    <a:pt x="8" y="24"/>
                    <a:pt x="9" y="23"/>
                    <a:pt x="10" y="22"/>
                  </a:cubicBezTo>
                  <a:cubicBezTo>
                    <a:pt x="11" y="20"/>
                    <a:pt x="9" y="19"/>
                    <a:pt x="8" y="17"/>
                  </a:cubicBezTo>
                  <a:cubicBezTo>
                    <a:pt x="7" y="14"/>
                    <a:pt x="8" y="10"/>
                    <a:pt x="9" y="7"/>
                  </a:cubicBezTo>
                  <a:cubicBezTo>
                    <a:pt x="10" y="5"/>
                    <a:pt x="12" y="2"/>
                    <a:pt x="9" y="1"/>
                  </a:cubicBezTo>
                  <a:cubicBezTo>
                    <a:pt x="8" y="0"/>
                    <a:pt x="7" y="0"/>
                    <a:pt x="6" y="0"/>
                  </a:cubicBezTo>
                  <a:cubicBezTo>
                    <a:pt x="4" y="1"/>
                    <a:pt x="5" y="3"/>
                    <a:pt x="5" y="4"/>
                  </a:cubicBezTo>
                  <a:cubicBezTo>
                    <a:pt x="4" y="5"/>
                    <a:pt x="3" y="5"/>
                    <a:pt x="4" y="7"/>
                  </a:cubicBezTo>
                  <a:cubicBezTo>
                    <a:pt x="4" y="8"/>
                    <a:pt x="5" y="9"/>
                    <a:pt x="4" y="11"/>
                  </a:cubicBezTo>
                  <a:cubicBezTo>
                    <a:pt x="3" y="13"/>
                    <a:pt x="0" y="11"/>
                    <a:pt x="0" y="13"/>
                  </a:cubicBezTo>
                  <a:cubicBezTo>
                    <a:pt x="0" y="15"/>
                    <a:pt x="1" y="17"/>
                    <a:pt x="2" y="19"/>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08" name="Freeform 2785">
              <a:extLst>
                <a:ext uri="{FF2B5EF4-FFF2-40B4-BE49-F238E27FC236}">
                  <a16:creationId xmlns:a16="http://schemas.microsoft.com/office/drawing/2014/main" xmlns="" id="{D84E8AD5-A9A1-4F5A-8F1F-47683A075FA8}"/>
                </a:ext>
              </a:extLst>
            </p:cNvPr>
            <p:cNvSpPr>
              <a:spLocks/>
            </p:cNvSpPr>
            <p:nvPr/>
          </p:nvSpPr>
          <p:spPr bwMode="auto">
            <a:xfrm>
              <a:off x="7672438" y="3112272"/>
              <a:ext cx="33089" cy="58955"/>
            </a:xfrm>
            <a:custGeom>
              <a:avLst/>
              <a:gdLst>
                <a:gd name="T0" fmla="*/ 2 w 12"/>
                <a:gd name="T1" fmla="*/ 19 h 24"/>
                <a:gd name="T2" fmla="*/ 5 w 12"/>
                <a:gd name="T3" fmla="*/ 20 h 24"/>
                <a:gd name="T4" fmla="*/ 6 w 12"/>
                <a:gd name="T5" fmla="*/ 23 h 24"/>
                <a:gd name="T6" fmla="*/ 10 w 12"/>
                <a:gd name="T7" fmla="*/ 22 h 24"/>
                <a:gd name="T8" fmla="*/ 8 w 12"/>
                <a:gd name="T9" fmla="*/ 17 h 24"/>
                <a:gd name="T10" fmla="*/ 9 w 12"/>
                <a:gd name="T11" fmla="*/ 7 h 24"/>
                <a:gd name="T12" fmla="*/ 9 w 12"/>
                <a:gd name="T13" fmla="*/ 1 h 24"/>
                <a:gd name="T14" fmla="*/ 6 w 12"/>
                <a:gd name="T15" fmla="*/ 0 h 24"/>
                <a:gd name="T16" fmla="*/ 5 w 12"/>
                <a:gd name="T17" fmla="*/ 4 h 24"/>
                <a:gd name="T18" fmla="*/ 4 w 12"/>
                <a:gd name="T19" fmla="*/ 7 h 24"/>
                <a:gd name="T20" fmla="*/ 4 w 12"/>
                <a:gd name="T21" fmla="*/ 11 h 24"/>
                <a:gd name="T22" fmla="*/ 0 w 12"/>
                <a:gd name="T23" fmla="*/ 13 h 24"/>
                <a:gd name="T24" fmla="*/ 2 w 12"/>
                <a:gd name="T25"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4">
                  <a:moveTo>
                    <a:pt x="2" y="19"/>
                  </a:moveTo>
                  <a:cubicBezTo>
                    <a:pt x="3" y="19"/>
                    <a:pt x="5" y="19"/>
                    <a:pt x="5" y="20"/>
                  </a:cubicBezTo>
                  <a:cubicBezTo>
                    <a:pt x="6" y="21"/>
                    <a:pt x="6" y="22"/>
                    <a:pt x="6" y="23"/>
                  </a:cubicBezTo>
                  <a:cubicBezTo>
                    <a:pt x="8" y="24"/>
                    <a:pt x="9" y="23"/>
                    <a:pt x="10" y="22"/>
                  </a:cubicBezTo>
                  <a:cubicBezTo>
                    <a:pt x="11" y="20"/>
                    <a:pt x="9" y="19"/>
                    <a:pt x="8" y="17"/>
                  </a:cubicBezTo>
                  <a:cubicBezTo>
                    <a:pt x="7" y="14"/>
                    <a:pt x="8" y="10"/>
                    <a:pt x="9" y="7"/>
                  </a:cubicBezTo>
                  <a:cubicBezTo>
                    <a:pt x="10" y="5"/>
                    <a:pt x="12" y="2"/>
                    <a:pt x="9" y="1"/>
                  </a:cubicBezTo>
                  <a:cubicBezTo>
                    <a:pt x="8" y="0"/>
                    <a:pt x="7" y="0"/>
                    <a:pt x="6" y="0"/>
                  </a:cubicBezTo>
                  <a:cubicBezTo>
                    <a:pt x="4" y="1"/>
                    <a:pt x="5" y="3"/>
                    <a:pt x="5" y="4"/>
                  </a:cubicBezTo>
                  <a:cubicBezTo>
                    <a:pt x="4" y="5"/>
                    <a:pt x="3" y="5"/>
                    <a:pt x="4" y="7"/>
                  </a:cubicBezTo>
                  <a:cubicBezTo>
                    <a:pt x="4" y="8"/>
                    <a:pt x="5" y="9"/>
                    <a:pt x="4" y="11"/>
                  </a:cubicBezTo>
                  <a:cubicBezTo>
                    <a:pt x="3" y="13"/>
                    <a:pt x="0" y="11"/>
                    <a:pt x="0" y="13"/>
                  </a:cubicBezTo>
                  <a:cubicBezTo>
                    <a:pt x="0" y="15"/>
                    <a:pt x="1" y="17"/>
                    <a:pt x="2" y="19"/>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09" name="Freeform 2786">
              <a:extLst>
                <a:ext uri="{FF2B5EF4-FFF2-40B4-BE49-F238E27FC236}">
                  <a16:creationId xmlns:a16="http://schemas.microsoft.com/office/drawing/2014/main" xmlns="" id="{78E37BB8-DF6C-4FFB-AB15-615347A72420}"/>
                </a:ext>
              </a:extLst>
            </p:cNvPr>
            <p:cNvSpPr>
              <a:spLocks/>
            </p:cNvSpPr>
            <p:nvPr/>
          </p:nvSpPr>
          <p:spPr bwMode="auto">
            <a:xfrm>
              <a:off x="7672438" y="3119290"/>
              <a:ext cx="11030" cy="9827"/>
            </a:xfrm>
            <a:custGeom>
              <a:avLst/>
              <a:gdLst>
                <a:gd name="T0" fmla="*/ 1 w 4"/>
                <a:gd name="T1" fmla="*/ 4 h 4"/>
                <a:gd name="T2" fmla="*/ 2 w 4"/>
                <a:gd name="T3" fmla="*/ 0 h 4"/>
                <a:gd name="T4" fmla="*/ 1 w 4"/>
                <a:gd name="T5" fmla="*/ 4 h 4"/>
              </a:gdLst>
              <a:ahLst/>
              <a:cxnLst>
                <a:cxn ang="0">
                  <a:pos x="T0" y="T1"/>
                </a:cxn>
                <a:cxn ang="0">
                  <a:pos x="T2" y="T3"/>
                </a:cxn>
                <a:cxn ang="0">
                  <a:pos x="T4" y="T5"/>
                </a:cxn>
              </a:cxnLst>
              <a:rect l="0" t="0" r="r" b="b"/>
              <a:pathLst>
                <a:path w="4" h="4">
                  <a:moveTo>
                    <a:pt x="1" y="4"/>
                  </a:moveTo>
                  <a:cubicBezTo>
                    <a:pt x="2" y="4"/>
                    <a:pt x="4" y="1"/>
                    <a:pt x="2" y="0"/>
                  </a:cubicBezTo>
                  <a:cubicBezTo>
                    <a:pt x="0" y="0"/>
                    <a:pt x="0" y="3"/>
                    <a:pt x="1" y="4"/>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10" name="Freeform 2787">
              <a:extLst>
                <a:ext uri="{FF2B5EF4-FFF2-40B4-BE49-F238E27FC236}">
                  <a16:creationId xmlns:a16="http://schemas.microsoft.com/office/drawing/2014/main" xmlns="" id="{411F3F1C-7AF0-4EAF-A771-7C4FD7E52FF1}"/>
                </a:ext>
              </a:extLst>
            </p:cNvPr>
            <p:cNvSpPr>
              <a:spLocks/>
            </p:cNvSpPr>
            <p:nvPr/>
          </p:nvSpPr>
          <p:spPr bwMode="auto">
            <a:xfrm>
              <a:off x="7672438" y="3119290"/>
              <a:ext cx="11030" cy="9827"/>
            </a:xfrm>
            <a:custGeom>
              <a:avLst/>
              <a:gdLst>
                <a:gd name="T0" fmla="*/ 1 w 4"/>
                <a:gd name="T1" fmla="*/ 4 h 4"/>
                <a:gd name="T2" fmla="*/ 2 w 4"/>
                <a:gd name="T3" fmla="*/ 0 h 4"/>
                <a:gd name="T4" fmla="*/ 1 w 4"/>
                <a:gd name="T5" fmla="*/ 4 h 4"/>
              </a:gdLst>
              <a:ahLst/>
              <a:cxnLst>
                <a:cxn ang="0">
                  <a:pos x="T0" y="T1"/>
                </a:cxn>
                <a:cxn ang="0">
                  <a:pos x="T2" y="T3"/>
                </a:cxn>
                <a:cxn ang="0">
                  <a:pos x="T4" y="T5"/>
                </a:cxn>
              </a:cxnLst>
              <a:rect l="0" t="0" r="r" b="b"/>
              <a:pathLst>
                <a:path w="4" h="4">
                  <a:moveTo>
                    <a:pt x="1" y="4"/>
                  </a:moveTo>
                  <a:cubicBezTo>
                    <a:pt x="2" y="4"/>
                    <a:pt x="4" y="1"/>
                    <a:pt x="2" y="0"/>
                  </a:cubicBezTo>
                  <a:cubicBezTo>
                    <a:pt x="0" y="0"/>
                    <a:pt x="0" y="3"/>
                    <a:pt x="1"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11" name="Freeform 2788">
              <a:extLst>
                <a:ext uri="{FF2B5EF4-FFF2-40B4-BE49-F238E27FC236}">
                  <a16:creationId xmlns:a16="http://schemas.microsoft.com/office/drawing/2014/main" xmlns="" id="{71098C35-0E56-4942-900F-A8B3D765E883}"/>
                </a:ext>
              </a:extLst>
            </p:cNvPr>
            <p:cNvSpPr>
              <a:spLocks/>
            </p:cNvSpPr>
            <p:nvPr/>
          </p:nvSpPr>
          <p:spPr bwMode="auto">
            <a:xfrm>
              <a:off x="7675588" y="3047701"/>
              <a:ext cx="15756" cy="15441"/>
            </a:xfrm>
            <a:custGeom>
              <a:avLst/>
              <a:gdLst>
                <a:gd name="T0" fmla="*/ 6 w 6"/>
                <a:gd name="T1" fmla="*/ 6 h 6"/>
                <a:gd name="T2" fmla="*/ 1 w 6"/>
                <a:gd name="T3" fmla="*/ 0 h 6"/>
                <a:gd name="T4" fmla="*/ 6 w 6"/>
                <a:gd name="T5" fmla="*/ 6 h 6"/>
              </a:gdLst>
              <a:ahLst/>
              <a:cxnLst>
                <a:cxn ang="0">
                  <a:pos x="T0" y="T1"/>
                </a:cxn>
                <a:cxn ang="0">
                  <a:pos x="T2" y="T3"/>
                </a:cxn>
                <a:cxn ang="0">
                  <a:pos x="T4" y="T5"/>
                </a:cxn>
              </a:cxnLst>
              <a:rect l="0" t="0" r="r" b="b"/>
              <a:pathLst>
                <a:path w="6" h="6">
                  <a:moveTo>
                    <a:pt x="6" y="6"/>
                  </a:moveTo>
                  <a:cubicBezTo>
                    <a:pt x="5" y="4"/>
                    <a:pt x="3" y="1"/>
                    <a:pt x="1" y="0"/>
                  </a:cubicBezTo>
                  <a:cubicBezTo>
                    <a:pt x="0" y="2"/>
                    <a:pt x="5" y="4"/>
                    <a:pt x="6" y="6"/>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12" name="Freeform 2789">
              <a:extLst>
                <a:ext uri="{FF2B5EF4-FFF2-40B4-BE49-F238E27FC236}">
                  <a16:creationId xmlns:a16="http://schemas.microsoft.com/office/drawing/2014/main" xmlns="" id="{B0F8B8B1-01B0-47FB-BCA1-A8F9A26198A4}"/>
                </a:ext>
              </a:extLst>
            </p:cNvPr>
            <p:cNvSpPr>
              <a:spLocks/>
            </p:cNvSpPr>
            <p:nvPr/>
          </p:nvSpPr>
          <p:spPr bwMode="auto">
            <a:xfrm>
              <a:off x="7675588" y="3047701"/>
              <a:ext cx="15756" cy="15441"/>
            </a:xfrm>
            <a:custGeom>
              <a:avLst/>
              <a:gdLst>
                <a:gd name="T0" fmla="*/ 6 w 6"/>
                <a:gd name="T1" fmla="*/ 6 h 6"/>
                <a:gd name="T2" fmla="*/ 1 w 6"/>
                <a:gd name="T3" fmla="*/ 0 h 6"/>
                <a:gd name="T4" fmla="*/ 6 w 6"/>
                <a:gd name="T5" fmla="*/ 6 h 6"/>
              </a:gdLst>
              <a:ahLst/>
              <a:cxnLst>
                <a:cxn ang="0">
                  <a:pos x="T0" y="T1"/>
                </a:cxn>
                <a:cxn ang="0">
                  <a:pos x="T2" y="T3"/>
                </a:cxn>
                <a:cxn ang="0">
                  <a:pos x="T4" y="T5"/>
                </a:cxn>
              </a:cxnLst>
              <a:rect l="0" t="0" r="r" b="b"/>
              <a:pathLst>
                <a:path w="6" h="6">
                  <a:moveTo>
                    <a:pt x="6" y="6"/>
                  </a:moveTo>
                  <a:cubicBezTo>
                    <a:pt x="5" y="4"/>
                    <a:pt x="3" y="1"/>
                    <a:pt x="1" y="0"/>
                  </a:cubicBezTo>
                  <a:cubicBezTo>
                    <a:pt x="0" y="2"/>
                    <a:pt x="5" y="4"/>
                    <a:pt x="6" y="6"/>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13" name="Freeform 2790">
              <a:extLst>
                <a:ext uri="{FF2B5EF4-FFF2-40B4-BE49-F238E27FC236}">
                  <a16:creationId xmlns:a16="http://schemas.microsoft.com/office/drawing/2014/main" xmlns="" id="{66C37897-14C0-4EDD-A7F4-7D3DE6134035}"/>
                </a:ext>
              </a:extLst>
            </p:cNvPr>
            <p:cNvSpPr>
              <a:spLocks/>
            </p:cNvSpPr>
            <p:nvPr/>
          </p:nvSpPr>
          <p:spPr bwMode="auto">
            <a:xfrm>
              <a:off x="7686619" y="3064546"/>
              <a:ext cx="33089" cy="25267"/>
            </a:xfrm>
            <a:custGeom>
              <a:avLst/>
              <a:gdLst>
                <a:gd name="T0" fmla="*/ 1 w 12"/>
                <a:gd name="T1" fmla="*/ 7 h 10"/>
                <a:gd name="T2" fmla="*/ 1 w 12"/>
                <a:gd name="T3" fmla="*/ 8 h 10"/>
                <a:gd name="T4" fmla="*/ 5 w 12"/>
                <a:gd name="T5" fmla="*/ 5 h 10"/>
                <a:gd name="T6" fmla="*/ 7 w 12"/>
                <a:gd name="T7" fmla="*/ 8 h 10"/>
                <a:gd name="T8" fmla="*/ 10 w 12"/>
                <a:gd name="T9" fmla="*/ 10 h 10"/>
                <a:gd name="T10" fmla="*/ 6 w 12"/>
                <a:gd name="T11" fmla="*/ 3 h 10"/>
                <a:gd name="T12" fmla="*/ 4 w 12"/>
                <a:gd name="T13" fmla="*/ 1 h 10"/>
                <a:gd name="T14" fmla="*/ 0 w 12"/>
                <a:gd name="T15" fmla="*/ 0 h 10"/>
                <a:gd name="T16" fmla="*/ 1 w 12"/>
                <a:gd name="T17" fmla="*/ 4 h 10"/>
                <a:gd name="T18" fmla="*/ 1 w 12"/>
                <a:gd name="T1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0">
                  <a:moveTo>
                    <a:pt x="1" y="7"/>
                  </a:moveTo>
                  <a:cubicBezTo>
                    <a:pt x="1" y="7"/>
                    <a:pt x="1" y="8"/>
                    <a:pt x="1" y="8"/>
                  </a:cubicBezTo>
                  <a:cubicBezTo>
                    <a:pt x="2" y="7"/>
                    <a:pt x="3" y="3"/>
                    <a:pt x="5" y="5"/>
                  </a:cubicBezTo>
                  <a:cubicBezTo>
                    <a:pt x="5" y="6"/>
                    <a:pt x="6" y="7"/>
                    <a:pt x="7" y="8"/>
                  </a:cubicBezTo>
                  <a:cubicBezTo>
                    <a:pt x="8" y="9"/>
                    <a:pt x="9" y="9"/>
                    <a:pt x="10" y="10"/>
                  </a:cubicBezTo>
                  <a:cubicBezTo>
                    <a:pt x="12" y="7"/>
                    <a:pt x="7" y="5"/>
                    <a:pt x="6" y="3"/>
                  </a:cubicBezTo>
                  <a:cubicBezTo>
                    <a:pt x="5" y="3"/>
                    <a:pt x="5" y="2"/>
                    <a:pt x="4" y="1"/>
                  </a:cubicBezTo>
                  <a:cubicBezTo>
                    <a:pt x="3" y="1"/>
                    <a:pt x="1" y="0"/>
                    <a:pt x="0" y="0"/>
                  </a:cubicBezTo>
                  <a:cubicBezTo>
                    <a:pt x="1" y="1"/>
                    <a:pt x="1" y="3"/>
                    <a:pt x="1" y="4"/>
                  </a:cubicBezTo>
                  <a:cubicBezTo>
                    <a:pt x="2" y="5"/>
                    <a:pt x="1" y="5"/>
                    <a:pt x="1" y="7"/>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14" name="Freeform 2791">
              <a:extLst>
                <a:ext uri="{FF2B5EF4-FFF2-40B4-BE49-F238E27FC236}">
                  <a16:creationId xmlns:a16="http://schemas.microsoft.com/office/drawing/2014/main" xmlns="" id="{929ECDCA-BA19-44A0-942D-0624CA0E5291}"/>
                </a:ext>
              </a:extLst>
            </p:cNvPr>
            <p:cNvSpPr>
              <a:spLocks/>
            </p:cNvSpPr>
            <p:nvPr/>
          </p:nvSpPr>
          <p:spPr bwMode="auto">
            <a:xfrm>
              <a:off x="7686619" y="3064546"/>
              <a:ext cx="33089" cy="25267"/>
            </a:xfrm>
            <a:custGeom>
              <a:avLst/>
              <a:gdLst>
                <a:gd name="T0" fmla="*/ 1 w 12"/>
                <a:gd name="T1" fmla="*/ 7 h 10"/>
                <a:gd name="T2" fmla="*/ 1 w 12"/>
                <a:gd name="T3" fmla="*/ 8 h 10"/>
                <a:gd name="T4" fmla="*/ 5 w 12"/>
                <a:gd name="T5" fmla="*/ 5 h 10"/>
                <a:gd name="T6" fmla="*/ 7 w 12"/>
                <a:gd name="T7" fmla="*/ 8 h 10"/>
                <a:gd name="T8" fmla="*/ 10 w 12"/>
                <a:gd name="T9" fmla="*/ 10 h 10"/>
                <a:gd name="T10" fmla="*/ 6 w 12"/>
                <a:gd name="T11" fmla="*/ 3 h 10"/>
                <a:gd name="T12" fmla="*/ 4 w 12"/>
                <a:gd name="T13" fmla="*/ 1 h 10"/>
                <a:gd name="T14" fmla="*/ 0 w 12"/>
                <a:gd name="T15" fmla="*/ 0 h 10"/>
                <a:gd name="T16" fmla="*/ 1 w 12"/>
                <a:gd name="T17" fmla="*/ 4 h 10"/>
                <a:gd name="T18" fmla="*/ 1 w 12"/>
                <a:gd name="T1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0">
                  <a:moveTo>
                    <a:pt x="1" y="7"/>
                  </a:moveTo>
                  <a:cubicBezTo>
                    <a:pt x="1" y="7"/>
                    <a:pt x="1" y="8"/>
                    <a:pt x="1" y="8"/>
                  </a:cubicBezTo>
                  <a:cubicBezTo>
                    <a:pt x="2" y="7"/>
                    <a:pt x="3" y="3"/>
                    <a:pt x="5" y="5"/>
                  </a:cubicBezTo>
                  <a:cubicBezTo>
                    <a:pt x="5" y="6"/>
                    <a:pt x="6" y="7"/>
                    <a:pt x="7" y="8"/>
                  </a:cubicBezTo>
                  <a:cubicBezTo>
                    <a:pt x="8" y="9"/>
                    <a:pt x="9" y="9"/>
                    <a:pt x="10" y="10"/>
                  </a:cubicBezTo>
                  <a:cubicBezTo>
                    <a:pt x="12" y="7"/>
                    <a:pt x="7" y="5"/>
                    <a:pt x="6" y="3"/>
                  </a:cubicBezTo>
                  <a:cubicBezTo>
                    <a:pt x="5" y="3"/>
                    <a:pt x="5" y="2"/>
                    <a:pt x="4" y="1"/>
                  </a:cubicBezTo>
                  <a:cubicBezTo>
                    <a:pt x="3" y="1"/>
                    <a:pt x="1" y="0"/>
                    <a:pt x="0" y="0"/>
                  </a:cubicBezTo>
                  <a:cubicBezTo>
                    <a:pt x="1" y="1"/>
                    <a:pt x="1" y="3"/>
                    <a:pt x="1" y="4"/>
                  </a:cubicBezTo>
                  <a:cubicBezTo>
                    <a:pt x="2" y="5"/>
                    <a:pt x="1" y="5"/>
                    <a:pt x="1" y="7"/>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15" name="Freeform 2792">
              <a:extLst>
                <a:ext uri="{FF2B5EF4-FFF2-40B4-BE49-F238E27FC236}">
                  <a16:creationId xmlns:a16="http://schemas.microsoft.com/office/drawing/2014/main" xmlns="" id="{87E28E69-0888-4C03-AFD1-71AE55A6496D}"/>
                </a:ext>
              </a:extLst>
            </p:cNvPr>
            <p:cNvSpPr>
              <a:spLocks/>
            </p:cNvSpPr>
            <p:nvPr/>
          </p:nvSpPr>
          <p:spPr bwMode="auto">
            <a:xfrm>
              <a:off x="7697647" y="3063142"/>
              <a:ext cx="7878" cy="9827"/>
            </a:xfrm>
            <a:custGeom>
              <a:avLst/>
              <a:gdLst>
                <a:gd name="T0" fmla="*/ 1 w 3"/>
                <a:gd name="T1" fmla="*/ 2 h 4"/>
                <a:gd name="T2" fmla="*/ 3 w 3"/>
                <a:gd name="T3" fmla="*/ 4 h 4"/>
                <a:gd name="T4" fmla="*/ 1 w 3"/>
                <a:gd name="T5" fmla="*/ 0 h 4"/>
                <a:gd name="T6" fmla="*/ 1 w 3"/>
                <a:gd name="T7" fmla="*/ 2 h 4"/>
              </a:gdLst>
              <a:ahLst/>
              <a:cxnLst>
                <a:cxn ang="0">
                  <a:pos x="T0" y="T1"/>
                </a:cxn>
                <a:cxn ang="0">
                  <a:pos x="T2" y="T3"/>
                </a:cxn>
                <a:cxn ang="0">
                  <a:pos x="T4" y="T5"/>
                </a:cxn>
                <a:cxn ang="0">
                  <a:pos x="T6" y="T7"/>
                </a:cxn>
              </a:cxnLst>
              <a:rect l="0" t="0" r="r" b="b"/>
              <a:pathLst>
                <a:path w="3" h="4">
                  <a:moveTo>
                    <a:pt x="1" y="2"/>
                  </a:moveTo>
                  <a:cubicBezTo>
                    <a:pt x="2" y="3"/>
                    <a:pt x="2" y="3"/>
                    <a:pt x="3" y="4"/>
                  </a:cubicBezTo>
                  <a:cubicBezTo>
                    <a:pt x="2" y="2"/>
                    <a:pt x="2" y="1"/>
                    <a:pt x="1" y="0"/>
                  </a:cubicBezTo>
                  <a:cubicBezTo>
                    <a:pt x="0" y="1"/>
                    <a:pt x="1" y="1"/>
                    <a:pt x="1" y="2"/>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16" name="Freeform 2793">
              <a:extLst>
                <a:ext uri="{FF2B5EF4-FFF2-40B4-BE49-F238E27FC236}">
                  <a16:creationId xmlns:a16="http://schemas.microsoft.com/office/drawing/2014/main" xmlns="" id="{4CA3C404-A02B-4D1A-8ED2-7897DC3495BA}"/>
                </a:ext>
              </a:extLst>
            </p:cNvPr>
            <p:cNvSpPr>
              <a:spLocks/>
            </p:cNvSpPr>
            <p:nvPr/>
          </p:nvSpPr>
          <p:spPr bwMode="auto">
            <a:xfrm>
              <a:off x="7697647" y="3063142"/>
              <a:ext cx="7878" cy="9827"/>
            </a:xfrm>
            <a:custGeom>
              <a:avLst/>
              <a:gdLst>
                <a:gd name="T0" fmla="*/ 1 w 3"/>
                <a:gd name="T1" fmla="*/ 2 h 4"/>
                <a:gd name="T2" fmla="*/ 3 w 3"/>
                <a:gd name="T3" fmla="*/ 4 h 4"/>
                <a:gd name="T4" fmla="*/ 1 w 3"/>
                <a:gd name="T5" fmla="*/ 0 h 4"/>
                <a:gd name="T6" fmla="*/ 1 w 3"/>
                <a:gd name="T7" fmla="*/ 2 h 4"/>
              </a:gdLst>
              <a:ahLst/>
              <a:cxnLst>
                <a:cxn ang="0">
                  <a:pos x="T0" y="T1"/>
                </a:cxn>
                <a:cxn ang="0">
                  <a:pos x="T2" y="T3"/>
                </a:cxn>
                <a:cxn ang="0">
                  <a:pos x="T4" y="T5"/>
                </a:cxn>
                <a:cxn ang="0">
                  <a:pos x="T6" y="T7"/>
                </a:cxn>
              </a:cxnLst>
              <a:rect l="0" t="0" r="r" b="b"/>
              <a:pathLst>
                <a:path w="3" h="4">
                  <a:moveTo>
                    <a:pt x="1" y="2"/>
                  </a:moveTo>
                  <a:cubicBezTo>
                    <a:pt x="2" y="3"/>
                    <a:pt x="2" y="3"/>
                    <a:pt x="3" y="4"/>
                  </a:cubicBezTo>
                  <a:cubicBezTo>
                    <a:pt x="2" y="2"/>
                    <a:pt x="2" y="1"/>
                    <a:pt x="1" y="0"/>
                  </a:cubicBezTo>
                  <a:cubicBezTo>
                    <a:pt x="0" y="1"/>
                    <a:pt x="1" y="1"/>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17" name="Freeform 2794">
              <a:extLst>
                <a:ext uri="{FF2B5EF4-FFF2-40B4-BE49-F238E27FC236}">
                  <a16:creationId xmlns:a16="http://schemas.microsoft.com/office/drawing/2014/main" xmlns="" id="{8B96B001-01D5-40AF-B64C-EF859234825C}"/>
                </a:ext>
              </a:extLst>
            </p:cNvPr>
            <p:cNvSpPr>
              <a:spLocks/>
            </p:cNvSpPr>
            <p:nvPr/>
          </p:nvSpPr>
          <p:spPr bwMode="auto">
            <a:xfrm>
              <a:off x="7700800" y="3105254"/>
              <a:ext cx="18908" cy="53341"/>
            </a:xfrm>
            <a:custGeom>
              <a:avLst/>
              <a:gdLst>
                <a:gd name="T0" fmla="*/ 0 w 7"/>
                <a:gd name="T1" fmla="*/ 15 h 22"/>
                <a:gd name="T2" fmla="*/ 0 w 7"/>
                <a:gd name="T3" fmla="*/ 21 h 22"/>
                <a:gd name="T4" fmla="*/ 3 w 7"/>
                <a:gd name="T5" fmla="*/ 14 h 22"/>
                <a:gd name="T6" fmla="*/ 6 w 7"/>
                <a:gd name="T7" fmla="*/ 8 h 22"/>
                <a:gd name="T8" fmla="*/ 6 w 7"/>
                <a:gd name="T9" fmla="*/ 0 h 22"/>
                <a:gd name="T10" fmla="*/ 4 w 7"/>
                <a:gd name="T11" fmla="*/ 6 h 22"/>
                <a:gd name="T12" fmla="*/ 0 w 7"/>
                <a:gd name="T13" fmla="*/ 15 h 22"/>
              </a:gdLst>
              <a:ahLst/>
              <a:cxnLst>
                <a:cxn ang="0">
                  <a:pos x="T0" y="T1"/>
                </a:cxn>
                <a:cxn ang="0">
                  <a:pos x="T2" y="T3"/>
                </a:cxn>
                <a:cxn ang="0">
                  <a:pos x="T4" y="T5"/>
                </a:cxn>
                <a:cxn ang="0">
                  <a:pos x="T6" y="T7"/>
                </a:cxn>
                <a:cxn ang="0">
                  <a:pos x="T8" y="T9"/>
                </a:cxn>
                <a:cxn ang="0">
                  <a:pos x="T10" y="T11"/>
                </a:cxn>
                <a:cxn ang="0">
                  <a:pos x="T12" y="T13"/>
                </a:cxn>
              </a:cxnLst>
              <a:rect l="0" t="0" r="r" b="b"/>
              <a:pathLst>
                <a:path w="7" h="22">
                  <a:moveTo>
                    <a:pt x="0" y="15"/>
                  </a:moveTo>
                  <a:cubicBezTo>
                    <a:pt x="1" y="17"/>
                    <a:pt x="0" y="19"/>
                    <a:pt x="0" y="21"/>
                  </a:cubicBezTo>
                  <a:cubicBezTo>
                    <a:pt x="3" y="22"/>
                    <a:pt x="2" y="15"/>
                    <a:pt x="3" y="14"/>
                  </a:cubicBezTo>
                  <a:cubicBezTo>
                    <a:pt x="4" y="12"/>
                    <a:pt x="6" y="11"/>
                    <a:pt x="6" y="8"/>
                  </a:cubicBezTo>
                  <a:cubicBezTo>
                    <a:pt x="7" y="6"/>
                    <a:pt x="6" y="3"/>
                    <a:pt x="6" y="0"/>
                  </a:cubicBezTo>
                  <a:cubicBezTo>
                    <a:pt x="4" y="0"/>
                    <a:pt x="4" y="5"/>
                    <a:pt x="4" y="6"/>
                  </a:cubicBezTo>
                  <a:cubicBezTo>
                    <a:pt x="3" y="9"/>
                    <a:pt x="1" y="12"/>
                    <a:pt x="0" y="15"/>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18" name="Freeform 2795">
              <a:extLst>
                <a:ext uri="{FF2B5EF4-FFF2-40B4-BE49-F238E27FC236}">
                  <a16:creationId xmlns:a16="http://schemas.microsoft.com/office/drawing/2014/main" xmlns="" id="{A5DE8FBD-459A-494E-82EF-2C6732E86937}"/>
                </a:ext>
              </a:extLst>
            </p:cNvPr>
            <p:cNvSpPr>
              <a:spLocks/>
            </p:cNvSpPr>
            <p:nvPr/>
          </p:nvSpPr>
          <p:spPr bwMode="auto">
            <a:xfrm>
              <a:off x="7700800" y="3105254"/>
              <a:ext cx="18908" cy="53341"/>
            </a:xfrm>
            <a:custGeom>
              <a:avLst/>
              <a:gdLst>
                <a:gd name="T0" fmla="*/ 0 w 7"/>
                <a:gd name="T1" fmla="*/ 15 h 22"/>
                <a:gd name="T2" fmla="*/ 0 w 7"/>
                <a:gd name="T3" fmla="*/ 21 h 22"/>
                <a:gd name="T4" fmla="*/ 3 w 7"/>
                <a:gd name="T5" fmla="*/ 14 h 22"/>
                <a:gd name="T6" fmla="*/ 6 w 7"/>
                <a:gd name="T7" fmla="*/ 8 h 22"/>
                <a:gd name="T8" fmla="*/ 6 w 7"/>
                <a:gd name="T9" fmla="*/ 0 h 22"/>
                <a:gd name="T10" fmla="*/ 4 w 7"/>
                <a:gd name="T11" fmla="*/ 6 h 22"/>
                <a:gd name="T12" fmla="*/ 0 w 7"/>
                <a:gd name="T13" fmla="*/ 15 h 22"/>
              </a:gdLst>
              <a:ahLst/>
              <a:cxnLst>
                <a:cxn ang="0">
                  <a:pos x="T0" y="T1"/>
                </a:cxn>
                <a:cxn ang="0">
                  <a:pos x="T2" y="T3"/>
                </a:cxn>
                <a:cxn ang="0">
                  <a:pos x="T4" y="T5"/>
                </a:cxn>
                <a:cxn ang="0">
                  <a:pos x="T6" y="T7"/>
                </a:cxn>
                <a:cxn ang="0">
                  <a:pos x="T8" y="T9"/>
                </a:cxn>
                <a:cxn ang="0">
                  <a:pos x="T10" y="T11"/>
                </a:cxn>
                <a:cxn ang="0">
                  <a:pos x="T12" y="T13"/>
                </a:cxn>
              </a:cxnLst>
              <a:rect l="0" t="0" r="r" b="b"/>
              <a:pathLst>
                <a:path w="7" h="22">
                  <a:moveTo>
                    <a:pt x="0" y="15"/>
                  </a:moveTo>
                  <a:cubicBezTo>
                    <a:pt x="1" y="17"/>
                    <a:pt x="0" y="19"/>
                    <a:pt x="0" y="21"/>
                  </a:cubicBezTo>
                  <a:cubicBezTo>
                    <a:pt x="3" y="22"/>
                    <a:pt x="2" y="15"/>
                    <a:pt x="3" y="14"/>
                  </a:cubicBezTo>
                  <a:cubicBezTo>
                    <a:pt x="4" y="12"/>
                    <a:pt x="6" y="11"/>
                    <a:pt x="6" y="8"/>
                  </a:cubicBezTo>
                  <a:cubicBezTo>
                    <a:pt x="7" y="6"/>
                    <a:pt x="6" y="3"/>
                    <a:pt x="6" y="0"/>
                  </a:cubicBezTo>
                  <a:cubicBezTo>
                    <a:pt x="4" y="0"/>
                    <a:pt x="4" y="5"/>
                    <a:pt x="4" y="6"/>
                  </a:cubicBezTo>
                  <a:cubicBezTo>
                    <a:pt x="3" y="9"/>
                    <a:pt x="1" y="12"/>
                    <a:pt x="0" y="1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19" name="Freeform 2796">
              <a:extLst>
                <a:ext uri="{FF2B5EF4-FFF2-40B4-BE49-F238E27FC236}">
                  <a16:creationId xmlns:a16="http://schemas.microsoft.com/office/drawing/2014/main" xmlns="" id="{8D2DC50B-BC57-4F55-90CE-504BF5F3B65F}"/>
                </a:ext>
              </a:extLst>
            </p:cNvPr>
            <p:cNvSpPr>
              <a:spLocks/>
            </p:cNvSpPr>
            <p:nvPr/>
          </p:nvSpPr>
          <p:spPr bwMode="auto">
            <a:xfrm>
              <a:off x="7705527" y="3042086"/>
              <a:ext cx="3151" cy="2807"/>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0"/>
                    <a:pt x="0" y="1"/>
                  </a:cubicBezTo>
                  <a:cubicBezTo>
                    <a:pt x="1" y="1"/>
                    <a:pt x="1" y="1"/>
                    <a:pt x="1" y="1"/>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20" name="Freeform 2797">
              <a:extLst>
                <a:ext uri="{FF2B5EF4-FFF2-40B4-BE49-F238E27FC236}">
                  <a16:creationId xmlns:a16="http://schemas.microsoft.com/office/drawing/2014/main" xmlns="" id="{2F693AE1-C2B9-4EE8-9CC0-2D11B3D7B4AF}"/>
                </a:ext>
              </a:extLst>
            </p:cNvPr>
            <p:cNvSpPr>
              <a:spLocks/>
            </p:cNvSpPr>
            <p:nvPr/>
          </p:nvSpPr>
          <p:spPr bwMode="auto">
            <a:xfrm>
              <a:off x="7705527" y="3042086"/>
              <a:ext cx="3151" cy="2807"/>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0"/>
                    <a:pt x="0" y="1"/>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21" name="Freeform 2798">
              <a:extLst>
                <a:ext uri="{FF2B5EF4-FFF2-40B4-BE49-F238E27FC236}">
                  <a16:creationId xmlns:a16="http://schemas.microsoft.com/office/drawing/2014/main" xmlns="" id="{0D5D76AB-2FDC-43F4-A48E-0FD12820C0CC}"/>
                </a:ext>
              </a:extLst>
            </p:cNvPr>
            <p:cNvSpPr>
              <a:spLocks/>
            </p:cNvSpPr>
            <p:nvPr/>
          </p:nvSpPr>
          <p:spPr bwMode="auto">
            <a:xfrm>
              <a:off x="7705527" y="3021031"/>
              <a:ext cx="14181" cy="16845"/>
            </a:xfrm>
            <a:custGeom>
              <a:avLst/>
              <a:gdLst>
                <a:gd name="T0" fmla="*/ 2 w 5"/>
                <a:gd name="T1" fmla="*/ 7 h 7"/>
                <a:gd name="T2" fmla="*/ 1 w 5"/>
                <a:gd name="T3" fmla="*/ 0 h 7"/>
                <a:gd name="T4" fmla="*/ 2 w 5"/>
                <a:gd name="T5" fmla="*/ 7 h 7"/>
              </a:gdLst>
              <a:ahLst/>
              <a:cxnLst>
                <a:cxn ang="0">
                  <a:pos x="T0" y="T1"/>
                </a:cxn>
                <a:cxn ang="0">
                  <a:pos x="T2" y="T3"/>
                </a:cxn>
                <a:cxn ang="0">
                  <a:pos x="T4" y="T5"/>
                </a:cxn>
              </a:cxnLst>
              <a:rect l="0" t="0" r="r" b="b"/>
              <a:pathLst>
                <a:path w="5" h="7">
                  <a:moveTo>
                    <a:pt x="2" y="7"/>
                  </a:moveTo>
                  <a:cubicBezTo>
                    <a:pt x="5" y="5"/>
                    <a:pt x="5" y="1"/>
                    <a:pt x="1" y="0"/>
                  </a:cubicBezTo>
                  <a:cubicBezTo>
                    <a:pt x="0" y="2"/>
                    <a:pt x="1" y="5"/>
                    <a:pt x="2" y="7"/>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22" name="Freeform 2799">
              <a:extLst>
                <a:ext uri="{FF2B5EF4-FFF2-40B4-BE49-F238E27FC236}">
                  <a16:creationId xmlns:a16="http://schemas.microsoft.com/office/drawing/2014/main" xmlns="" id="{5B9E9FC6-8F92-431A-808E-FD596E791866}"/>
                </a:ext>
              </a:extLst>
            </p:cNvPr>
            <p:cNvSpPr>
              <a:spLocks/>
            </p:cNvSpPr>
            <p:nvPr/>
          </p:nvSpPr>
          <p:spPr bwMode="auto">
            <a:xfrm>
              <a:off x="7705527" y="3021031"/>
              <a:ext cx="14181" cy="16845"/>
            </a:xfrm>
            <a:custGeom>
              <a:avLst/>
              <a:gdLst>
                <a:gd name="T0" fmla="*/ 2 w 5"/>
                <a:gd name="T1" fmla="*/ 7 h 7"/>
                <a:gd name="T2" fmla="*/ 1 w 5"/>
                <a:gd name="T3" fmla="*/ 0 h 7"/>
                <a:gd name="T4" fmla="*/ 2 w 5"/>
                <a:gd name="T5" fmla="*/ 7 h 7"/>
              </a:gdLst>
              <a:ahLst/>
              <a:cxnLst>
                <a:cxn ang="0">
                  <a:pos x="T0" y="T1"/>
                </a:cxn>
                <a:cxn ang="0">
                  <a:pos x="T2" y="T3"/>
                </a:cxn>
                <a:cxn ang="0">
                  <a:pos x="T4" y="T5"/>
                </a:cxn>
              </a:cxnLst>
              <a:rect l="0" t="0" r="r" b="b"/>
              <a:pathLst>
                <a:path w="5" h="7">
                  <a:moveTo>
                    <a:pt x="2" y="7"/>
                  </a:moveTo>
                  <a:cubicBezTo>
                    <a:pt x="5" y="5"/>
                    <a:pt x="5" y="1"/>
                    <a:pt x="1" y="0"/>
                  </a:cubicBezTo>
                  <a:cubicBezTo>
                    <a:pt x="0" y="2"/>
                    <a:pt x="1" y="5"/>
                    <a:pt x="2" y="7"/>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23" name="Freeform 2800">
              <a:extLst>
                <a:ext uri="{FF2B5EF4-FFF2-40B4-BE49-F238E27FC236}">
                  <a16:creationId xmlns:a16="http://schemas.microsoft.com/office/drawing/2014/main" xmlns="" id="{BBFC646F-FA10-4FF7-8696-B4BA8C924FA2}"/>
                </a:ext>
              </a:extLst>
            </p:cNvPr>
            <p:cNvSpPr>
              <a:spLocks/>
            </p:cNvSpPr>
            <p:nvPr/>
          </p:nvSpPr>
          <p:spPr bwMode="auto">
            <a:xfrm>
              <a:off x="7711830" y="3044894"/>
              <a:ext cx="1577" cy="2807"/>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0"/>
                    <a:pt x="0" y="1"/>
                  </a:cubicBezTo>
                  <a:cubicBezTo>
                    <a:pt x="0" y="1"/>
                    <a:pt x="1" y="1"/>
                    <a:pt x="1" y="1"/>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24" name="Freeform 2801">
              <a:extLst>
                <a:ext uri="{FF2B5EF4-FFF2-40B4-BE49-F238E27FC236}">
                  <a16:creationId xmlns:a16="http://schemas.microsoft.com/office/drawing/2014/main" xmlns="" id="{7944A273-4D80-4A79-B13D-97363223D746}"/>
                </a:ext>
              </a:extLst>
            </p:cNvPr>
            <p:cNvSpPr>
              <a:spLocks/>
            </p:cNvSpPr>
            <p:nvPr/>
          </p:nvSpPr>
          <p:spPr bwMode="auto">
            <a:xfrm>
              <a:off x="7711830" y="3044894"/>
              <a:ext cx="1577" cy="2807"/>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0"/>
                    <a:pt x="0" y="1"/>
                  </a:cubicBezTo>
                  <a:cubicBezTo>
                    <a:pt x="0"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25" name="Freeform 2802">
              <a:extLst>
                <a:ext uri="{FF2B5EF4-FFF2-40B4-BE49-F238E27FC236}">
                  <a16:creationId xmlns:a16="http://schemas.microsoft.com/office/drawing/2014/main" xmlns="" id="{9F57C5D7-1F95-4731-AE3D-7F45C55C0FFC}"/>
                </a:ext>
              </a:extLst>
            </p:cNvPr>
            <p:cNvSpPr>
              <a:spLocks/>
            </p:cNvSpPr>
            <p:nvPr/>
          </p:nvSpPr>
          <p:spPr bwMode="auto">
            <a:xfrm>
              <a:off x="7711830" y="3134731"/>
              <a:ext cx="25210" cy="23863"/>
            </a:xfrm>
            <a:custGeom>
              <a:avLst/>
              <a:gdLst>
                <a:gd name="T0" fmla="*/ 1 w 9"/>
                <a:gd name="T1" fmla="*/ 6 h 10"/>
                <a:gd name="T2" fmla="*/ 9 w 9"/>
                <a:gd name="T3" fmla="*/ 6 h 10"/>
                <a:gd name="T4" fmla="*/ 5 w 9"/>
                <a:gd name="T5" fmla="*/ 1 h 10"/>
                <a:gd name="T6" fmla="*/ 1 w 9"/>
                <a:gd name="T7" fmla="*/ 6 h 10"/>
              </a:gdLst>
              <a:ahLst/>
              <a:cxnLst>
                <a:cxn ang="0">
                  <a:pos x="T0" y="T1"/>
                </a:cxn>
                <a:cxn ang="0">
                  <a:pos x="T2" y="T3"/>
                </a:cxn>
                <a:cxn ang="0">
                  <a:pos x="T4" y="T5"/>
                </a:cxn>
                <a:cxn ang="0">
                  <a:pos x="T6" y="T7"/>
                </a:cxn>
              </a:cxnLst>
              <a:rect l="0" t="0" r="r" b="b"/>
              <a:pathLst>
                <a:path w="9" h="10">
                  <a:moveTo>
                    <a:pt x="1" y="6"/>
                  </a:moveTo>
                  <a:cubicBezTo>
                    <a:pt x="1" y="10"/>
                    <a:pt x="8" y="6"/>
                    <a:pt x="9" y="6"/>
                  </a:cubicBezTo>
                  <a:cubicBezTo>
                    <a:pt x="8" y="4"/>
                    <a:pt x="8" y="0"/>
                    <a:pt x="5" y="1"/>
                  </a:cubicBezTo>
                  <a:cubicBezTo>
                    <a:pt x="3" y="1"/>
                    <a:pt x="0" y="5"/>
                    <a:pt x="1" y="6"/>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26" name="Freeform 2803">
              <a:extLst>
                <a:ext uri="{FF2B5EF4-FFF2-40B4-BE49-F238E27FC236}">
                  <a16:creationId xmlns:a16="http://schemas.microsoft.com/office/drawing/2014/main" xmlns="" id="{7EDCEDD4-8F4B-4BDA-85ED-D4D9B7FBBC08}"/>
                </a:ext>
              </a:extLst>
            </p:cNvPr>
            <p:cNvSpPr>
              <a:spLocks/>
            </p:cNvSpPr>
            <p:nvPr/>
          </p:nvSpPr>
          <p:spPr bwMode="auto">
            <a:xfrm>
              <a:off x="7711830" y="3134731"/>
              <a:ext cx="25210" cy="23863"/>
            </a:xfrm>
            <a:custGeom>
              <a:avLst/>
              <a:gdLst>
                <a:gd name="T0" fmla="*/ 1 w 9"/>
                <a:gd name="T1" fmla="*/ 6 h 10"/>
                <a:gd name="T2" fmla="*/ 9 w 9"/>
                <a:gd name="T3" fmla="*/ 6 h 10"/>
                <a:gd name="T4" fmla="*/ 5 w 9"/>
                <a:gd name="T5" fmla="*/ 1 h 10"/>
                <a:gd name="T6" fmla="*/ 1 w 9"/>
                <a:gd name="T7" fmla="*/ 6 h 10"/>
              </a:gdLst>
              <a:ahLst/>
              <a:cxnLst>
                <a:cxn ang="0">
                  <a:pos x="T0" y="T1"/>
                </a:cxn>
                <a:cxn ang="0">
                  <a:pos x="T2" y="T3"/>
                </a:cxn>
                <a:cxn ang="0">
                  <a:pos x="T4" y="T5"/>
                </a:cxn>
                <a:cxn ang="0">
                  <a:pos x="T6" y="T7"/>
                </a:cxn>
              </a:cxnLst>
              <a:rect l="0" t="0" r="r" b="b"/>
              <a:pathLst>
                <a:path w="9" h="10">
                  <a:moveTo>
                    <a:pt x="1" y="6"/>
                  </a:moveTo>
                  <a:cubicBezTo>
                    <a:pt x="1" y="10"/>
                    <a:pt x="8" y="6"/>
                    <a:pt x="9" y="6"/>
                  </a:cubicBezTo>
                  <a:cubicBezTo>
                    <a:pt x="8" y="4"/>
                    <a:pt x="8" y="0"/>
                    <a:pt x="5" y="1"/>
                  </a:cubicBezTo>
                  <a:cubicBezTo>
                    <a:pt x="3" y="1"/>
                    <a:pt x="0" y="5"/>
                    <a:pt x="1" y="6"/>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27" name="Freeform 2804">
              <a:extLst>
                <a:ext uri="{FF2B5EF4-FFF2-40B4-BE49-F238E27FC236}">
                  <a16:creationId xmlns:a16="http://schemas.microsoft.com/office/drawing/2014/main" xmlns="" id="{34048DFF-2D2A-4B07-BA53-A82F2CC3B080}"/>
                </a:ext>
              </a:extLst>
            </p:cNvPr>
            <p:cNvSpPr>
              <a:spLocks/>
            </p:cNvSpPr>
            <p:nvPr/>
          </p:nvSpPr>
          <p:spPr bwMode="auto">
            <a:xfrm>
              <a:off x="7719707" y="3064546"/>
              <a:ext cx="47269" cy="74396"/>
            </a:xfrm>
            <a:custGeom>
              <a:avLst/>
              <a:gdLst>
                <a:gd name="T0" fmla="*/ 0 w 17"/>
                <a:gd name="T1" fmla="*/ 1 h 30"/>
                <a:gd name="T2" fmla="*/ 3 w 17"/>
                <a:gd name="T3" fmla="*/ 6 h 30"/>
                <a:gd name="T4" fmla="*/ 8 w 17"/>
                <a:gd name="T5" fmla="*/ 10 h 30"/>
                <a:gd name="T6" fmla="*/ 7 w 17"/>
                <a:gd name="T7" fmla="*/ 12 h 30"/>
                <a:gd name="T8" fmla="*/ 8 w 17"/>
                <a:gd name="T9" fmla="*/ 14 h 30"/>
                <a:gd name="T10" fmla="*/ 6 w 17"/>
                <a:gd name="T11" fmla="*/ 15 h 30"/>
                <a:gd name="T12" fmla="*/ 2 w 17"/>
                <a:gd name="T13" fmla="*/ 13 h 30"/>
                <a:gd name="T14" fmla="*/ 4 w 17"/>
                <a:gd name="T15" fmla="*/ 20 h 30"/>
                <a:gd name="T16" fmla="*/ 7 w 17"/>
                <a:gd name="T17" fmla="*/ 23 h 30"/>
                <a:gd name="T18" fmla="*/ 10 w 17"/>
                <a:gd name="T19" fmla="*/ 30 h 30"/>
                <a:gd name="T20" fmla="*/ 10 w 17"/>
                <a:gd name="T21" fmla="*/ 27 h 30"/>
                <a:gd name="T22" fmla="*/ 12 w 17"/>
                <a:gd name="T23" fmla="*/ 27 h 30"/>
                <a:gd name="T24" fmla="*/ 11 w 17"/>
                <a:gd name="T25" fmla="*/ 23 h 30"/>
                <a:gd name="T26" fmla="*/ 9 w 17"/>
                <a:gd name="T27" fmla="*/ 20 h 30"/>
                <a:gd name="T28" fmla="*/ 9 w 17"/>
                <a:gd name="T29" fmla="*/ 15 h 30"/>
                <a:gd name="T30" fmla="*/ 12 w 17"/>
                <a:gd name="T31" fmla="*/ 18 h 30"/>
                <a:gd name="T32" fmla="*/ 17 w 17"/>
                <a:gd name="T33" fmla="*/ 18 h 30"/>
                <a:gd name="T34" fmla="*/ 15 w 17"/>
                <a:gd name="T35" fmla="*/ 16 h 30"/>
                <a:gd name="T36" fmla="*/ 13 w 17"/>
                <a:gd name="T37" fmla="*/ 10 h 30"/>
                <a:gd name="T38" fmla="*/ 13 w 17"/>
                <a:gd name="T39" fmla="*/ 6 h 30"/>
                <a:gd name="T40" fmla="*/ 12 w 17"/>
                <a:gd name="T41" fmla="*/ 4 h 30"/>
                <a:gd name="T42" fmla="*/ 10 w 17"/>
                <a:gd name="T43" fmla="*/ 3 h 30"/>
                <a:gd name="T44" fmla="*/ 8 w 17"/>
                <a:gd name="T45" fmla="*/ 0 h 30"/>
                <a:gd name="T46" fmla="*/ 5 w 17"/>
                <a:gd name="T47" fmla="*/ 1 h 30"/>
                <a:gd name="T48" fmla="*/ 0 w 17"/>
                <a:gd name="T49"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 h="30">
                  <a:moveTo>
                    <a:pt x="0" y="1"/>
                  </a:moveTo>
                  <a:cubicBezTo>
                    <a:pt x="0" y="3"/>
                    <a:pt x="1" y="5"/>
                    <a:pt x="3" y="6"/>
                  </a:cubicBezTo>
                  <a:cubicBezTo>
                    <a:pt x="4" y="7"/>
                    <a:pt x="7" y="10"/>
                    <a:pt x="8" y="10"/>
                  </a:cubicBezTo>
                  <a:cubicBezTo>
                    <a:pt x="8" y="11"/>
                    <a:pt x="8" y="12"/>
                    <a:pt x="7" y="12"/>
                  </a:cubicBezTo>
                  <a:cubicBezTo>
                    <a:pt x="7" y="13"/>
                    <a:pt x="8" y="13"/>
                    <a:pt x="8" y="14"/>
                  </a:cubicBezTo>
                  <a:cubicBezTo>
                    <a:pt x="7" y="13"/>
                    <a:pt x="7" y="14"/>
                    <a:pt x="6" y="15"/>
                  </a:cubicBezTo>
                  <a:cubicBezTo>
                    <a:pt x="4" y="16"/>
                    <a:pt x="2" y="14"/>
                    <a:pt x="2" y="13"/>
                  </a:cubicBezTo>
                  <a:cubicBezTo>
                    <a:pt x="1" y="14"/>
                    <a:pt x="3" y="20"/>
                    <a:pt x="4" y="20"/>
                  </a:cubicBezTo>
                  <a:cubicBezTo>
                    <a:pt x="4" y="18"/>
                    <a:pt x="7" y="21"/>
                    <a:pt x="7" y="23"/>
                  </a:cubicBezTo>
                  <a:cubicBezTo>
                    <a:pt x="7" y="26"/>
                    <a:pt x="7" y="29"/>
                    <a:pt x="10" y="30"/>
                  </a:cubicBezTo>
                  <a:cubicBezTo>
                    <a:pt x="10" y="29"/>
                    <a:pt x="10" y="28"/>
                    <a:pt x="10" y="27"/>
                  </a:cubicBezTo>
                  <a:cubicBezTo>
                    <a:pt x="10" y="28"/>
                    <a:pt x="12" y="28"/>
                    <a:pt x="12" y="27"/>
                  </a:cubicBezTo>
                  <a:cubicBezTo>
                    <a:pt x="13" y="26"/>
                    <a:pt x="11" y="23"/>
                    <a:pt x="11" y="23"/>
                  </a:cubicBezTo>
                  <a:cubicBezTo>
                    <a:pt x="10" y="21"/>
                    <a:pt x="10" y="21"/>
                    <a:pt x="9" y="20"/>
                  </a:cubicBezTo>
                  <a:cubicBezTo>
                    <a:pt x="9" y="18"/>
                    <a:pt x="10" y="16"/>
                    <a:pt x="9" y="15"/>
                  </a:cubicBezTo>
                  <a:cubicBezTo>
                    <a:pt x="9" y="15"/>
                    <a:pt x="12" y="18"/>
                    <a:pt x="12" y="18"/>
                  </a:cubicBezTo>
                  <a:cubicBezTo>
                    <a:pt x="13" y="16"/>
                    <a:pt x="16" y="18"/>
                    <a:pt x="17" y="18"/>
                  </a:cubicBezTo>
                  <a:cubicBezTo>
                    <a:pt x="16" y="17"/>
                    <a:pt x="16" y="16"/>
                    <a:pt x="15" y="16"/>
                  </a:cubicBezTo>
                  <a:cubicBezTo>
                    <a:pt x="16" y="15"/>
                    <a:pt x="13" y="11"/>
                    <a:pt x="13" y="10"/>
                  </a:cubicBezTo>
                  <a:cubicBezTo>
                    <a:pt x="13" y="8"/>
                    <a:pt x="13" y="7"/>
                    <a:pt x="13" y="6"/>
                  </a:cubicBezTo>
                  <a:cubicBezTo>
                    <a:pt x="12" y="5"/>
                    <a:pt x="14" y="5"/>
                    <a:pt x="12" y="4"/>
                  </a:cubicBezTo>
                  <a:cubicBezTo>
                    <a:pt x="12" y="4"/>
                    <a:pt x="10" y="4"/>
                    <a:pt x="10" y="3"/>
                  </a:cubicBezTo>
                  <a:cubicBezTo>
                    <a:pt x="11" y="1"/>
                    <a:pt x="9" y="1"/>
                    <a:pt x="8" y="0"/>
                  </a:cubicBezTo>
                  <a:cubicBezTo>
                    <a:pt x="6" y="0"/>
                    <a:pt x="6" y="0"/>
                    <a:pt x="5" y="1"/>
                  </a:cubicBezTo>
                  <a:cubicBezTo>
                    <a:pt x="3" y="1"/>
                    <a:pt x="1" y="0"/>
                    <a:pt x="0" y="1"/>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28" name="Freeform 2805">
              <a:extLst>
                <a:ext uri="{FF2B5EF4-FFF2-40B4-BE49-F238E27FC236}">
                  <a16:creationId xmlns:a16="http://schemas.microsoft.com/office/drawing/2014/main" xmlns="" id="{3CBD8AF9-2E14-4251-86B1-C105789D82CC}"/>
                </a:ext>
              </a:extLst>
            </p:cNvPr>
            <p:cNvSpPr>
              <a:spLocks/>
            </p:cNvSpPr>
            <p:nvPr/>
          </p:nvSpPr>
          <p:spPr bwMode="auto">
            <a:xfrm>
              <a:off x="7719707" y="3064546"/>
              <a:ext cx="47269" cy="74396"/>
            </a:xfrm>
            <a:custGeom>
              <a:avLst/>
              <a:gdLst>
                <a:gd name="T0" fmla="*/ 0 w 17"/>
                <a:gd name="T1" fmla="*/ 1 h 30"/>
                <a:gd name="T2" fmla="*/ 3 w 17"/>
                <a:gd name="T3" fmla="*/ 6 h 30"/>
                <a:gd name="T4" fmla="*/ 8 w 17"/>
                <a:gd name="T5" fmla="*/ 10 h 30"/>
                <a:gd name="T6" fmla="*/ 7 w 17"/>
                <a:gd name="T7" fmla="*/ 12 h 30"/>
                <a:gd name="T8" fmla="*/ 8 w 17"/>
                <a:gd name="T9" fmla="*/ 14 h 30"/>
                <a:gd name="T10" fmla="*/ 6 w 17"/>
                <a:gd name="T11" fmla="*/ 15 h 30"/>
                <a:gd name="T12" fmla="*/ 2 w 17"/>
                <a:gd name="T13" fmla="*/ 13 h 30"/>
                <a:gd name="T14" fmla="*/ 4 w 17"/>
                <a:gd name="T15" fmla="*/ 20 h 30"/>
                <a:gd name="T16" fmla="*/ 7 w 17"/>
                <a:gd name="T17" fmla="*/ 23 h 30"/>
                <a:gd name="T18" fmla="*/ 10 w 17"/>
                <a:gd name="T19" fmla="*/ 30 h 30"/>
                <a:gd name="T20" fmla="*/ 10 w 17"/>
                <a:gd name="T21" fmla="*/ 27 h 30"/>
                <a:gd name="T22" fmla="*/ 12 w 17"/>
                <a:gd name="T23" fmla="*/ 27 h 30"/>
                <a:gd name="T24" fmla="*/ 11 w 17"/>
                <a:gd name="T25" fmla="*/ 23 h 30"/>
                <a:gd name="T26" fmla="*/ 9 w 17"/>
                <a:gd name="T27" fmla="*/ 20 h 30"/>
                <a:gd name="T28" fmla="*/ 9 w 17"/>
                <a:gd name="T29" fmla="*/ 15 h 30"/>
                <a:gd name="T30" fmla="*/ 12 w 17"/>
                <a:gd name="T31" fmla="*/ 18 h 30"/>
                <a:gd name="T32" fmla="*/ 17 w 17"/>
                <a:gd name="T33" fmla="*/ 18 h 30"/>
                <a:gd name="T34" fmla="*/ 15 w 17"/>
                <a:gd name="T35" fmla="*/ 16 h 30"/>
                <a:gd name="T36" fmla="*/ 13 w 17"/>
                <a:gd name="T37" fmla="*/ 10 h 30"/>
                <a:gd name="T38" fmla="*/ 13 w 17"/>
                <a:gd name="T39" fmla="*/ 6 h 30"/>
                <a:gd name="T40" fmla="*/ 12 w 17"/>
                <a:gd name="T41" fmla="*/ 4 h 30"/>
                <a:gd name="T42" fmla="*/ 10 w 17"/>
                <a:gd name="T43" fmla="*/ 3 h 30"/>
                <a:gd name="T44" fmla="*/ 8 w 17"/>
                <a:gd name="T45" fmla="*/ 0 h 30"/>
                <a:gd name="T46" fmla="*/ 5 w 17"/>
                <a:gd name="T47" fmla="*/ 1 h 30"/>
                <a:gd name="T48" fmla="*/ 0 w 17"/>
                <a:gd name="T49"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 h="30">
                  <a:moveTo>
                    <a:pt x="0" y="1"/>
                  </a:moveTo>
                  <a:cubicBezTo>
                    <a:pt x="0" y="3"/>
                    <a:pt x="1" y="5"/>
                    <a:pt x="3" y="6"/>
                  </a:cubicBezTo>
                  <a:cubicBezTo>
                    <a:pt x="4" y="7"/>
                    <a:pt x="7" y="10"/>
                    <a:pt x="8" y="10"/>
                  </a:cubicBezTo>
                  <a:cubicBezTo>
                    <a:pt x="8" y="11"/>
                    <a:pt x="8" y="12"/>
                    <a:pt x="7" y="12"/>
                  </a:cubicBezTo>
                  <a:cubicBezTo>
                    <a:pt x="7" y="13"/>
                    <a:pt x="8" y="13"/>
                    <a:pt x="8" y="14"/>
                  </a:cubicBezTo>
                  <a:cubicBezTo>
                    <a:pt x="7" y="13"/>
                    <a:pt x="7" y="14"/>
                    <a:pt x="6" y="15"/>
                  </a:cubicBezTo>
                  <a:cubicBezTo>
                    <a:pt x="4" y="16"/>
                    <a:pt x="2" y="14"/>
                    <a:pt x="2" y="13"/>
                  </a:cubicBezTo>
                  <a:cubicBezTo>
                    <a:pt x="1" y="14"/>
                    <a:pt x="3" y="20"/>
                    <a:pt x="4" y="20"/>
                  </a:cubicBezTo>
                  <a:cubicBezTo>
                    <a:pt x="4" y="18"/>
                    <a:pt x="7" y="21"/>
                    <a:pt x="7" y="23"/>
                  </a:cubicBezTo>
                  <a:cubicBezTo>
                    <a:pt x="7" y="26"/>
                    <a:pt x="7" y="29"/>
                    <a:pt x="10" y="30"/>
                  </a:cubicBezTo>
                  <a:cubicBezTo>
                    <a:pt x="10" y="29"/>
                    <a:pt x="10" y="28"/>
                    <a:pt x="10" y="27"/>
                  </a:cubicBezTo>
                  <a:cubicBezTo>
                    <a:pt x="10" y="28"/>
                    <a:pt x="12" y="28"/>
                    <a:pt x="12" y="27"/>
                  </a:cubicBezTo>
                  <a:cubicBezTo>
                    <a:pt x="13" y="26"/>
                    <a:pt x="11" y="23"/>
                    <a:pt x="11" y="23"/>
                  </a:cubicBezTo>
                  <a:cubicBezTo>
                    <a:pt x="10" y="21"/>
                    <a:pt x="10" y="21"/>
                    <a:pt x="9" y="20"/>
                  </a:cubicBezTo>
                  <a:cubicBezTo>
                    <a:pt x="9" y="18"/>
                    <a:pt x="10" y="16"/>
                    <a:pt x="9" y="15"/>
                  </a:cubicBezTo>
                  <a:cubicBezTo>
                    <a:pt x="9" y="15"/>
                    <a:pt x="12" y="18"/>
                    <a:pt x="12" y="18"/>
                  </a:cubicBezTo>
                  <a:cubicBezTo>
                    <a:pt x="13" y="16"/>
                    <a:pt x="16" y="18"/>
                    <a:pt x="17" y="18"/>
                  </a:cubicBezTo>
                  <a:cubicBezTo>
                    <a:pt x="16" y="17"/>
                    <a:pt x="16" y="16"/>
                    <a:pt x="15" y="16"/>
                  </a:cubicBezTo>
                  <a:cubicBezTo>
                    <a:pt x="16" y="15"/>
                    <a:pt x="13" y="11"/>
                    <a:pt x="13" y="10"/>
                  </a:cubicBezTo>
                  <a:cubicBezTo>
                    <a:pt x="13" y="8"/>
                    <a:pt x="13" y="7"/>
                    <a:pt x="13" y="6"/>
                  </a:cubicBezTo>
                  <a:cubicBezTo>
                    <a:pt x="12" y="5"/>
                    <a:pt x="14" y="5"/>
                    <a:pt x="12" y="4"/>
                  </a:cubicBezTo>
                  <a:cubicBezTo>
                    <a:pt x="12" y="4"/>
                    <a:pt x="10" y="4"/>
                    <a:pt x="10" y="3"/>
                  </a:cubicBezTo>
                  <a:cubicBezTo>
                    <a:pt x="11" y="1"/>
                    <a:pt x="9" y="1"/>
                    <a:pt x="8" y="0"/>
                  </a:cubicBezTo>
                  <a:cubicBezTo>
                    <a:pt x="6" y="0"/>
                    <a:pt x="6" y="0"/>
                    <a:pt x="5" y="1"/>
                  </a:cubicBezTo>
                  <a:cubicBezTo>
                    <a:pt x="3" y="1"/>
                    <a:pt x="1"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29" name="Freeform 2806">
              <a:extLst>
                <a:ext uri="{FF2B5EF4-FFF2-40B4-BE49-F238E27FC236}">
                  <a16:creationId xmlns:a16="http://schemas.microsoft.com/office/drawing/2014/main" xmlns="" id="{334B3A01-87E9-4962-A457-EFE58A260C03}"/>
                </a:ext>
              </a:extLst>
            </p:cNvPr>
            <p:cNvSpPr>
              <a:spLocks/>
            </p:cNvSpPr>
            <p:nvPr/>
          </p:nvSpPr>
          <p:spPr bwMode="auto">
            <a:xfrm>
              <a:off x="7722859" y="3087004"/>
              <a:ext cx="11030" cy="12634"/>
            </a:xfrm>
            <a:custGeom>
              <a:avLst/>
              <a:gdLst>
                <a:gd name="T0" fmla="*/ 2 w 4"/>
                <a:gd name="T1" fmla="*/ 4 h 5"/>
                <a:gd name="T2" fmla="*/ 0 w 4"/>
                <a:gd name="T3" fmla="*/ 2 h 5"/>
                <a:gd name="T4" fmla="*/ 2 w 4"/>
                <a:gd name="T5" fmla="*/ 4 h 5"/>
              </a:gdLst>
              <a:ahLst/>
              <a:cxnLst>
                <a:cxn ang="0">
                  <a:pos x="T0" y="T1"/>
                </a:cxn>
                <a:cxn ang="0">
                  <a:pos x="T2" y="T3"/>
                </a:cxn>
                <a:cxn ang="0">
                  <a:pos x="T4" y="T5"/>
                </a:cxn>
              </a:cxnLst>
              <a:rect l="0" t="0" r="r" b="b"/>
              <a:pathLst>
                <a:path w="4" h="5">
                  <a:moveTo>
                    <a:pt x="2" y="4"/>
                  </a:moveTo>
                  <a:cubicBezTo>
                    <a:pt x="4" y="5"/>
                    <a:pt x="3" y="0"/>
                    <a:pt x="0" y="2"/>
                  </a:cubicBezTo>
                  <a:cubicBezTo>
                    <a:pt x="1" y="3"/>
                    <a:pt x="1" y="4"/>
                    <a:pt x="2" y="4"/>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30" name="Freeform 2807">
              <a:extLst>
                <a:ext uri="{FF2B5EF4-FFF2-40B4-BE49-F238E27FC236}">
                  <a16:creationId xmlns:a16="http://schemas.microsoft.com/office/drawing/2014/main" xmlns="" id="{71C85D3A-F7C9-4973-A902-2AD4C6DAA386}"/>
                </a:ext>
              </a:extLst>
            </p:cNvPr>
            <p:cNvSpPr>
              <a:spLocks/>
            </p:cNvSpPr>
            <p:nvPr/>
          </p:nvSpPr>
          <p:spPr bwMode="auto">
            <a:xfrm>
              <a:off x="7722859" y="3087004"/>
              <a:ext cx="11030" cy="12634"/>
            </a:xfrm>
            <a:custGeom>
              <a:avLst/>
              <a:gdLst>
                <a:gd name="T0" fmla="*/ 2 w 4"/>
                <a:gd name="T1" fmla="*/ 4 h 5"/>
                <a:gd name="T2" fmla="*/ 0 w 4"/>
                <a:gd name="T3" fmla="*/ 2 h 5"/>
                <a:gd name="T4" fmla="*/ 2 w 4"/>
                <a:gd name="T5" fmla="*/ 4 h 5"/>
              </a:gdLst>
              <a:ahLst/>
              <a:cxnLst>
                <a:cxn ang="0">
                  <a:pos x="T0" y="T1"/>
                </a:cxn>
                <a:cxn ang="0">
                  <a:pos x="T2" y="T3"/>
                </a:cxn>
                <a:cxn ang="0">
                  <a:pos x="T4" y="T5"/>
                </a:cxn>
              </a:cxnLst>
              <a:rect l="0" t="0" r="r" b="b"/>
              <a:pathLst>
                <a:path w="4" h="5">
                  <a:moveTo>
                    <a:pt x="2" y="4"/>
                  </a:moveTo>
                  <a:cubicBezTo>
                    <a:pt x="4" y="5"/>
                    <a:pt x="3" y="0"/>
                    <a:pt x="0" y="2"/>
                  </a:cubicBezTo>
                  <a:cubicBezTo>
                    <a:pt x="1" y="3"/>
                    <a:pt x="1" y="4"/>
                    <a:pt x="2"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31" name="Freeform 2808">
              <a:extLst>
                <a:ext uri="{FF2B5EF4-FFF2-40B4-BE49-F238E27FC236}">
                  <a16:creationId xmlns:a16="http://schemas.microsoft.com/office/drawing/2014/main" xmlns="" id="{89E3726F-E3F2-4DFB-BE01-167E8DE1A673}"/>
                </a:ext>
              </a:extLst>
            </p:cNvPr>
            <p:cNvSpPr>
              <a:spLocks/>
            </p:cNvSpPr>
            <p:nvPr/>
          </p:nvSpPr>
          <p:spPr bwMode="auto">
            <a:xfrm>
              <a:off x="7749645" y="3137539"/>
              <a:ext cx="6303" cy="7019"/>
            </a:xfrm>
            <a:custGeom>
              <a:avLst/>
              <a:gdLst>
                <a:gd name="T0" fmla="*/ 1 w 2"/>
                <a:gd name="T1" fmla="*/ 2 h 3"/>
                <a:gd name="T2" fmla="*/ 2 w 2"/>
                <a:gd name="T3" fmla="*/ 3 h 3"/>
                <a:gd name="T4" fmla="*/ 0 w 2"/>
                <a:gd name="T5" fmla="*/ 1 h 3"/>
                <a:gd name="T6" fmla="*/ 1 w 2"/>
                <a:gd name="T7" fmla="*/ 2 h 3"/>
              </a:gdLst>
              <a:ahLst/>
              <a:cxnLst>
                <a:cxn ang="0">
                  <a:pos x="T0" y="T1"/>
                </a:cxn>
                <a:cxn ang="0">
                  <a:pos x="T2" y="T3"/>
                </a:cxn>
                <a:cxn ang="0">
                  <a:pos x="T4" y="T5"/>
                </a:cxn>
                <a:cxn ang="0">
                  <a:pos x="T6" y="T7"/>
                </a:cxn>
              </a:cxnLst>
              <a:rect l="0" t="0" r="r" b="b"/>
              <a:pathLst>
                <a:path w="2" h="3">
                  <a:moveTo>
                    <a:pt x="1" y="2"/>
                  </a:moveTo>
                  <a:cubicBezTo>
                    <a:pt x="2" y="2"/>
                    <a:pt x="2" y="3"/>
                    <a:pt x="2" y="3"/>
                  </a:cubicBezTo>
                  <a:cubicBezTo>
                    <a:pt x="2" y="2"/>
                    <a:pt x="2" y="0"/>
                    <a:pt x="0" y="1"/>
                  </a:cubicBezTo>
                  <a:cubicBezTo>
                    <a:pt x="1" y="1"/>
                    <a:pt x="1" y="2"/>
                    <a:pt x="1" y="2"/>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32" name="Freeform 2809">
              <a:extLst>
                <a:ext uri="{FF2B5EF4-FFF2-40B4-BE49-F238E27FC236}">
                  <a16:creationId xmlns:a16="http://schemas.microsoft.com/office/drawing/2014/main" xmlns="" id="{DD89BD78-E14A-4ECE-8CB1-88F4FF379CD3}"/>
                </a:ext>
              </a:extLst>
            </p:cNvPr>
            <p:cNvSpPr>
              <a:spLocks/>
            </p:cNvSpPr>
            <p:nvPr/>
          </p:nvSpPr>
          <p:spPr bwMode="auto">
            <a:xfrm>
              <a:off x="7749645" y="3137539"/>
              <a:ext cx="6303" cy="7019"/>
            </a:xfrm>
            <a:custGeom>
              <a:avLst/>
              <a:gdLst>
                <a:gd name="T0" fmla="*/ 1 w 2"/>
                <a:gd name="T1" fmla="*/ 2 h 3"/>
                <a:gd name="T2" fmla="*/ 2 w 2"/>
                <a:gd name="T3" fmla="*/ 3 h 3"/>
                <a:gd name="T4" fmla="*/ 0 w 2"/>
                <a:gd name="T5" fmla="*/ 1 h 3"/>
                <a:gd name="T6" fmla="*/ 1 w 2"/>
                <a:gd name="T7" fmla="*/ 2 h 3"/>
              </a:gdLst>
              <a:ahLst/>
              <a:cxnLst>
                <a:cxn ang="0">
                  <a:pos x="T0" y="T1"/>
                </a:cxn>
                <a:cxn ang="0">
                  <a:pos x="T2" y="T3"/>
                </a:cxn>
                <a:cxn ang="0">
                  <a:pos x="T4" y="T5"/>
                </a:cxn>
                <a:cxn ang="0">
                  <a:pos x="T6" y="T7"/>
                </a:cxn>
              </a:cxnLst>
              <a:rect l="0" t="0" r="r" b="b"/>
              <a:pathLst>
                <a:path w="2" h="3">
                  <a:moveTo>
                    <a:pt x="1" y="2"/>
                  </a:moveTo>
                  <a:cubicBezTo>
                    <a:pt x="2" y="2"/>
                    <a:pt x="2" y="3"/>
                    <a:pt x="2" y="3"/>
                  </a:cubicBezTo>
                  <a:cubicBezTo>
                    <a:pt x="2" y="2"/>
                    <a:pt x="2" y="0"/>
                    <a:pt x="0" y="1"/>
                  </a:cubicBezTo>
                  <a:cubicBezTo>
                    <a:pt x="1" y="1"/>
                    <a:pt x="1" y="2"/>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33" name="Freeform 2810">
              <a:extLst>
                <a:ext uri="{FF2B5EF4-FFF2-40B4-BE49-F238E27FC236}">
                  <a16:creationId xmlns:a16="http://schemas.microsoft.com/office/drawing/2014/main" xmlns="" id="{E8B367BB-69D6-4FCB-999A-FCD1806DA091}"/>
                </a:ext>
              </a:extLst>
            </p:cNvPr>
            <p:cNvSpPr>
              <a:spLocks/>
            </p:cNvSpPr>
            <p:nvPr/>
          </p:nvSpPr>
          <p:spPr bwMode="auto">
            <a:xfrm>
              <a:off x="7760674" y="3129115"/>
              <a:ext cx="9453" cy="18249"/>
            </a:xfrm>
            <a:custGeom>
              <a:avLst/>
              <a:gdLst>
                <a:gd name="T0" fmla="*/ 1 w 3"/>
                <a:gd name="T1" fmla="*/ 5 h 7"/>
                <a:gd name="T2" fmla="*/ 1 w 3"/>
                <a:gd name="T3" fmla="*/ 7 h 7"/>
                <a:gd name="T4" fmla="*/ 2 w 3"/>
                <a:gd name="T5" fmla="*/ 4 h 7"/>
                <a:gd name="T6" fmla="*/ 2 w 3"/>
                <a:gd name="T7" fmla="*/ 2 h 7"/>
                <a:gd name="T8" fmla="*/ 2 w 3"/>
                <a:gd name="T9" fmla="*/ 0 h 7"/>
                <a:gd name="T10" fmla="*/ 0 w 3"/>
                <a:gd name="T11" fmla="*/ 3 h 7"/>
                <a:gd name="T12" fmla="*/ 1 w 3"/>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1" y="5"/>
                  </a:moveTo>
                  <a:cubicBezTo>
                    <a:pt x="2" y="5"/>
                    <a:pt x="2" y="6"/>
                    <a:pt x="1" y="7"/>
                  </a:cubicBezTo>
                  <a:cubicBezTo>
                    <a:pt x="3" y="7"/>
                    <a:pt x="3" y="5"/>
                    <a:pt x="2" y="4"/>
                  </a:cubicBezTo>
                  <a:cubicBezTo>
                    <a:pt x="2" y="3"/>
                    <a:pt x="2" y="3"/>
                    <a:pt x="2" y="2"/>
                  </a:cubicBezTo>
                  <a:cubicBezTo>
                    <a:pt x="1" y="1"/>
                    <a:pt x="2" y="0"/>
                    <a:pt x="2" y="0"/>
                  </a:cubicBezTo>
                  <a:cubicBezTo>
                    <a:pt x="0" y="0"/>
                    <a:pt x="1" y="2"/>
                    <a:pt x="0" y="3"/>
                  </a:cubicBezTo>
                  <a:cubicBezTo>
                    <a:pt x="1" y="3"/>
                    <a:pt x="1" y="4"/>
                    <a:pt x="1" y="5"/>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34" name="Freeform 2811">
              <a:extLst>
                <a:ext uri="{FF2B5EF4-FFF2-40B4-BE49-F238E27FC236}">
                  <a16:creationId xmlns:a16="http://schemas.microsoft.com/office/drawing/2014/main" xmlns="" id="{D5427F35-9C42-4184-A861-B19F58806614}"/>
                </a:ext>
              </a:extLst>
            </p:cNvPr>
            <p:cNvSpPr>
              <a:spLocks/>
            </p:cNvSpPr>
            <p:nvPr/>
          </p:nvSpPr>
          <p:spPr bwMode="auto">
            <a:xfrm>
              <a:off x="7760674" y="3129115"/>
              <a:ext cx="9453" cy="18249"/>
            </a:xfrm>
            <a:custGeom>
              <a:avLst/>
              <a:gdLst>
                <a:gd name="T0" fmla="*/ 1 w 3"/>
                <a:gd name="T1" fmla="*/ 5 h 7"/>
                <a:gd name="T2" fmla="*/ 1 w 3"/>
                <a:gd name="T3" fmla="*/ 7 h 7"/>
                <a:gd name="T4" fmla="*/ 2 w 3"/>
                <a:gd name="T5" fmla="*/ 4 h 7"/>
                <a:gd name="T6" fmla="*/ 2 w 3"/>
                <a:gd name="T7" fmla="*/ 2 h 7"/>
                <a:gd name="T8" fmla="*/ 2 w 3"/>
                <a:gd name="T9" fmla="*/ 0 h 7"/>
                <a:gd name="T10" fmla="*/ 0 w 3"/>
                <a:gd name="T11" fmla="*/ 3 h 7"/>
                <a:gd name="T12" fmla="*/ 1 w 3"/>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1" y="5"/>
                  </a:moveTo>
                  <a:cubicBezTo>
                    <a:pt x="2" y="5"/>
                    <a:pt x="2" y="6"/>
                    <a:pt x="1" y="7"/>
                  </a:cubicBezTo>
                  <a:cubicBezTo>
                    <a:pt x="3" y="7"/>
                    <a:pt x="3" y="5"/>
                    <a:pt x="2" y="4"/>
                  </a:cubicBezTo>
                  <a:cubicBezTo>
                    <a:pt x="2" y="3"/>
                    <a:pt x="2" y="3"/>
                    <a:pt x="2" y="2"/>
                  </a:cubicBezTo>
                  <a:cubicBezTo>
                    <a:pt x="1" y="1"/>
                    <a:pt x="2" y="0"/>
                    <a:pt x="2" y="0"/>
                  </a:cubicBezTo>
                  <a:cubicBezTo>
                    <a:pt x="0" y="0"/>
                    <a:pt x="1" y="2"/>
                    <a:pt x="0" y="3"/>
                  </a:cubicBezTo>
                  <a:cubicBezTo>
                    <a:pt x="1" y="3"/>
                    <a:pt x="1" y="4"/>
                    <a:pt x="1" y="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35" name="Freeform 2812">
              <a:extLst>
                <a:ext uri="{FF2B5EF4-FFF2-40B4-BE49-F238E27FC236}">
                  <a16:creationId xmlns:a16="http://schemas.microsoft.com/office/drawing/2014/main" xmlns="" id="{39B021FE-6287-4620-9B6A-04D9A389EED6}"/>
                </a:ext>
              </a:extLst>
            </p:cNvPr>
            <p:cNvSpPr>
              <a:spLocks/>
            </p:cNvSpPr>
            <p:nvPr/>
          </p:nvSpPr>
          <p:spPr bwMode="auto">
            <a:xfrm>
              <a:off x="7774855" y="3148768"/>
              <a:ext cx="3151" cy="5615"/>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0"/>
                    <a:pt x="0" y="0"/>
                  </a:cubicBezTo>
                  <a:cubicBezTo>
                    <a:pt x="0" y="1"/>
                    <a:pt x="0" y="2"/>
                    <a:pt x="1" y="2"/>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36" name="Freeform 2813">
              <a:extLst>
                <a:ext uri="{FF2B5EF4-FFF2-40B4-BE49-F238E27FC236}">
                  <a16:creationId xmlns:a16="http://schemas.microsoft.com/office/drawing/2014/main" xmlns="" id="{631A218A-8BD8-4BB1-A1C1-F846FD8C86FB}"/>
                </a:ext>
              </a:extLst>
            </p:cNvPr>
            <p:cNvSpPr>
              <a:spLocks/>
            </p:cNvSpPr>
            <p:nvPr/>
          </p:nvSpPr>
          <p:spPr bwMode="auto">
            <a:xfrm>
              <a:off x="7774855" y="3148768"/>
              <a:ext cx="3151" cy="5615"/>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0"/>
                    <a:pt x="0" y="0"/>
                  </a:cubicBezTo>
                  <a:cubicBezTo>
                    <a:pt x="0" y="1"/>
                    <a:pt x="0" y="2"/>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37" name="Freeform 2814">
              <a:extLst>
                <a:ext uri="{FF2B5EF4-FFF2-40B4-BE49-F238E27FC236}">
                  <a16:creationId xmlns:a16="http://schemas.microsoft.com/office/drawing/2014/main" xmlns="" id="{7012B979-A4D7-40BC-ADEA-C346C0BC381A}"/>
                </a:ext>
              </a:extLst>
            </p:cNvPr>
            <p:cNvSpPr>
              <a:spLocks/>
            </p:cNvSpPr>
            <p:nvPr/>
          </p:nvSpPr>
          <p:spPr bwMode="auto">
            <a:xfrm>
              <a:off x="7774855" y="3141749"/>
              <a:ext cx="9453" cy="7019"/>
            </a:xfrm>
            <a:custGeom>
              <a:avLst/>
              <a:gdLst>
                <a:gd name="T0" fmla="*/ 1 w 3"/>
                <a:gd name="T1" fmla="*/ 0 h 3"/>
                <a:gd name="T2" fmla="*/ 2 w 3"/>
                <a:gd name="T3" fmla="*/ 3 h 3"/>
                <a:gd name="T4" fmla="*/ 1 w 3"/>
                <a:gd name="T5" fmla="*/ 0 h 3"/>
              </a:gdLst>
              <a:ahLst/>
              <a:cxnLst>
                <a:cxn ang="0">
                  <a:pos x="T0" y="T1"/>
                </a:cxn>
                <a:cxn ang="0">
                  <a:pos x="T2" y="T3"/>
                </a:cxn>
                <a:cxn ang="0">
                  <a:pos x="T4" y="T5"/>
                </a:cxn>
              </a:cxnLst>
              <a:rect l="0" t="0" r="r" b="b"/>
              <a:pathLst>
                <a:path w="3" h="3">
                  <a:moveTo>
                    <a:pt x="1" y="0"/>
                  </a:moveTo>
                  <a:cubicBezTo>
                    <a:pt x="1" y="1"/>
                    <a:pt x="0" y="3"/>
                    <a:pt x="2" y="3"/>
                  </a:cubicBezTo>
                  <a:cubicBezTo>
                    <a:pt x="3" y="3"/>
                    <a:pt x="2" y="0"/>
                    <a:pt x="1" y="0"/>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38" name="Freeform 2815">
              <a:extLst>
                <a:ext uri="{FF2B5EF4-FFF2-40B4-BE49-F238E27FC236}">
                  <a16:creationId xmlns:a16="http://schemas.microsoft.com/office/drawing/2014/main" xmlns="" id="{8992E0E2-6CB1-435E-981A-443572BE4626}"/>
                </a:ext>
              </a:extLst>
            </p:cNvPr>
            <p:cNvSpPr>
              <a:spLocks/>
            </p:cNvSpPr>
            <p:nvPr/>
          </p:nvSpPr>
          <p:spPr bwMode="auto">
            <a:xfrm>
              <a:off x="7774855" y="3141749"/>
              <a:ext cx="9453" cy="7019"/>
            </a:xfrm>
            <a:custGeom>
              <a:avLst/>
              <a:gdLst>
                <a:gd name="T0" fmla="*/ 1 w 3"/>
                <a:gd name="T1" fmla="*/ 0 h 3"/>
                <a:gd name="T2" fmla="*/ 2 w 3"/>
                <a:gd name="T3" fmla="*/ 3 h 3"/>
                <a:gd name="T4" fmla="*/ 1 w 3"/>
                <a:gd name="T5" fmla="*/ 0 h 3"/>
              </a:gdLst>
              <a:ahLst/>
              <a:cxnLst>
                <a:cxn ang="0">
                  <a:pos x="T0" y="T1"/>
                </a:cxn>
                <a:cxn ang="0">
                  <a:pos x="T2" y="T3"/>
                </a:cxn>
                <a:cxn ang="0">
                  <a:pos x="T4" y="T5"/>
                </a:cxn>
              </a:cxnLst>
              <a:rect l="0" t="0" r="r" b="b"/>
              <a:pathLst>
                <a:path w="3" h="3">
                  <a:moveTo>
                    <a:pt x="1" y="0"/>
                  </a:moveTo>
                  <a:cubicBezTo>
                    <a:pt x="1" y="1"/>
                    <a:pt x="0" y="3"/>
                    <a:pt x="2" y="3"/>
                  </a:cubicBezTo>
                  <a:cubicBezTo>
                    <a:pt x="3" y="3"/>
                    <a:pt x="2"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39" name="Freeform 2816">
              <a:extLst>
                <a:ext uri="{FF2B5EF4-FFF2-40B4-BE49-F238E27FC236}">
                  <a16:creationId xmlns:a16="http://schemas.microsoft.com/office/drawing/2014/main" xmlns="" id="{75F4DE1B-E2AF-426E-8925-5376DAB0593D}"/>
                </a:ext>
              </a:extLst>
            </p:cNvPr>
            <p:cNvSpPr>
              <a:spLocks/>
            </p:cNvSpPr>
            <p:nvPr/>
          </p:nvSpPr>
          <p:spPr bwMode="auto">
            <a:xfrm>
              <a:off x="7726009" y="3122097"/>
              <a:ext cx="1577" cy="2807"/>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0" y="0"/>
                  </a:cubicBezTo>
                  <a:cubicBezTo>
                    <a:pt x="1" y="0"/>
                    <a:pt x="1" y="0"/>
                    <a:pt x="0" y="1"/>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40" name="Freeform 2817">
              <a:extLst>
                <a:ext uri="{FF2B5EF4-FFF2-40B4-BE49-F238E27FC236}">
                  <a16:creationId xmlns:a16="http://schemas.microsoft.com/office/drawing/2014/main" xmlns="" id="{0FD80F8E-69E9-46C6-BF84-4132304EEEC9}"/>
                </a:ext>
              </a:extLst>
            </p:cNvPr>
            <p:cNvSpPr>
              <a:spLocks/>
            </p:cNvSpPr>
            <p:nvPr/>
          </p:nvSpPr>
          <p:spPr bwMode="auto">
            <a:xfrm>
              <a:off x="7726009" y="3122097"/>
              <a:ext cx="1577" cy="2807"/>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0" y="0"/>
                  </a:cubicBezTo>
                  <a:cubicBezTo>
                    <a:pt x="1" y="0"/>
                    <a:pt x="1"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41" name="Freeform 2819">
              <a:extLst>
                <a:ext uri="{FF2B5EF4-FFF2-40B4-BE49-F238E27FC236}">
                  <a16:creationId xmlns:a16="http://schemas.microsoft.com/office/drawing/2014/main" xmlns="" id="{F07D452E-D0B3-4C71-A8A1-E36C6A720A31}"/>
                </a:ext>
              </a:extLst>
            </p:cNvPr>
            <p:cNvSpPr>
              <a:spLocks/>
            </p:cNvSpPr>
            <p:nvPr/>
          </p:nvSpPr>
          <p:spPr bwMode="auto">
            <a:xfrm>
              <a:off x="7741766" y="3099638"/>
              <a:ext cx="3151" cy="2807"/>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0" y="1"/>
                    <a:pt x="0" y="1"/>
                    <a:pt x="0" y="0"/>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42" name="Freeform 2820">
              <a:extLst>
                <a:ext uri="{FF2B5EF4-FFF2-40B4-BE49-F238E27FC236}">
                  <a16:creationId xmlns:a16="http://schemas.microsoft.com/office/drawing/2014/main" xmlns="" id="{BAD562DB-4827-418B-B766-F661417D803F}"/>
                </a:ext>
              </a:extLst>
            </p:cNvPr>
            <p:cNvSpPr>
              <a:spLocks/>
            </p:cNvSpPr>
            <p:nvPr/>
          </p:nvSpPr>
          <p:spPr bwMode="auto">
            <a:xfrm>
              <a:off x="7741766" y="3099638"/>
              <a:ext cx="3151" cy="2807"/>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0" y="1"/>
                    <a:pt x="0" y="1"/>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43" name="Freeform 2821">
              <a:extLst>
                <a:ext uri="{FF2B5EF4-FFF2-40B4-BE49-F238E27FC236}">
                  <a16:creationId xmlns:a16="http://schemas.microsoft.com/office/drawing/2014/main" xmlns="" id="{8E7B8A26-B490-4236-BC01-3E0F0D7968BC}"/>
                </a:ext>
              </a:extLst>
            </p:cNvPr>
            <p:cNvSpPr>
              <a:spLocks/>
            </p:cNvSpPr>
            <p:nvPr/>
          </p:nvSpPr>
          <p:spPr bwMode="auto">
            <a:xfrm>
              <a:off x="7702375" y="3102445"/>
              <a:ext cx="14181" cy="7019"/>
            </a:xfrm>
            <a:custGeom>
              <a:avLst/>
              <a:gdLst>
                <a:gd name="T0" fmla="*/ 0 w 5"/>
                <a:gd name="T1" fmla="*/ 3 h 3"/>
                <a:gd name="T2" fmla="*/ 0 w 5"/>
                <a:gd name="T3" fmla="*/ 3 h 3"/>
              </a:gdLst>
              <a:ahLst/>
              <a:cxnLst>
                <a:cxn ang="0">
                  <a:pos x="T0" y="T1"/>
                </a:cxn>
                <a:cxn ang="0">
                  <a:pos x="T2" y="T3"/>
                </a:cxn>
              </a:cxnLst>
              <a:rect l="0" t="0" r="r" b="b"/>
              <a:pathLst>
                <a:path w="5" h="3">
                  <a:moveTo>
                    <a:pt x="0" y="3"/>
                  </a:moveTo>
                  <a:cubicBezTo>
                    <a:pt x="0" y="0"/>
                    <a:pt x="5" y="2"/>
                    <a:pt x="0" y="3"/>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44" name="Freeform 2822">
              <a:extLst>
                <a:ext uri="{FF2B5EF4-FFF2-40B4-BE49-F238E27FC236}">
                  <a16:creationId xmlns:a16="http://schemas.microsoft.com/office/drawing/2014/main" xmlns="" id="{BB34BC39-D977-46E4-9366-C857B148A114}"/>
                </a:ext>
              </a:extLst>
            </p:cNvPr>
            <p:cNvSpPr>
              <a:spLocks/>
            </p:cNvSpPr>
            <p:nvPr/>
          </p:nvSpPr>
          <p:spPr bwMode="auto">
            <a:xfrm>
              <a:off x="7702375" y="3102445"/>
              <a:ext cx="14181" cy="7019"/>
            </a:xfrm>
            <a:custGeom>
              <a:avLst/>
              <a:gdLst>
                <a:gd name="T0" fmla="*/ 0 w 5"/>
                <a:gd name="T1" fmla="*/ 3 h 3"/>
                <a:gd name="T2" fmla="*/ 0 w 5"/>
                <a:gd name="T3" fmla="*/ 3 h 3"/>
              </a:gdLst>
              <a:ahLst/>
              <a:cxnLst>
                <a:cxn ang="0">
                  <a:pos x="T0" y="T1"/>
                </a:cxn>
                <a:cxn ang="0">
                  <a:pos x="T2" y="T3"/>
                </a:cxn>
              </a:cxnLst>
              <a:rect l="0" t="0" r="r" b="b"/>
              <a:pathLst>
                <a:path w="5" h="3">
                  <a:moveTo>
                    <a:pt x="0" y="3"/>
                  </a:moveTo>
                  <a:cubicBezTo>
                    <a:pt x="0" y="0"/>
                    <a:pt x="5" y="2"/>
                    <a:pt x="0"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45" name="Freeform 2823">
              <a:extLst>
                <a:ext uri="{FF2B5EF4-FFF2-40B4-BE49-F238E27FC236}">
                  <a16:creationId xmlns:a16="http://schemas.microsoft.com/office/drawing/2014/main" xmlns="" id="{28833563-86C9-4C11-A192-06D0941CB614}"/>
                </a:ext>
              </a:extLst>
            </p:cNvPr>
            <p:cNvSpPr>
              <a:spLocks/>
            </p:cNvSpPr>
            <p:nvPr/>
          </p:nvSpPr>
          <p:spPr bwMode="auto">
            <a:xfrm>
              <a:off x="2458638" y="4334902"/>
              <a:ext cx="152838" cy="143178"/>
            </a:xfrm>
            <a:custGeom>
              <a:avLst/>
              <a:gdLst>
                <a:gd name="T0" fmla="*/ 0 w 55"/>
                <a:gd name="T1" fmla="*/ 5 h 58"/>
                <a:gd name="T2" fmla="*/ 2 w 55"/>
                <a:gd name="T3" fmla="*/ 1 h 58"/>
                <a:gd name="T4" fmla="*/ 6 w 55"/>
                <a:gd name="T5" fmla="*/ 2 h 58"/>
                <a:gd name="T6" fmla="*/ 9 w 55"/>
                <a:gd name="T7" fmla="*/ 0 h 58"/>
                <a:gd name="T8" fmla="*/ 14 w 55"/>
                <a:gd name="T9" fmla="*/ 3 h 58"/>
                <a:gd name="T10" fmla="*/ 20 w 55"/>
                <a:gd name="T11" fmla="*/ 9 h 58"/>
                <a:gd name="T12" fmla="*/ 22 w 55"/>
                <a:gd name="T13" fmla="*/ 12 h 58"/>
                <a:gd name="T14" fmla="*/ 24 w 55"/>
                <a:gd name="T15" fmla="*/ 9 h 58"/>
                <a:gd name="T16" fmla="*/ 30 w 55"/>
                <a:gd name="T17" fmla="*/ 14 h 58"/>
                <a:gd name="T18" fmla="*/ 33 w 55"/>
                <a:gd name="T19" fmla="*/ 16 h 58"/>
                <a:gd name="T20" fmla="*/ 37 w 55"/>
                <a:gd name="T21" fmla="*/ 18 h 58"/>
                <a:gd name="T22" fmla="*/ 40 w 55"/>
                <a:gd name="T23" fmla="*/ 21 h 58"/>
                <a:gd name="T24" fmla="*/ 45 w 55"/>
                <a:gd name="T25" fmla="*/ 23 h 58"/>
                <a:gd name="T26" fmla="*/ 51 w 55"/>
                <a:gd name="T27" fmla="*/ 30 h 58"/>
                <a:gd name="T28" fmla="*/ 51 w 55"/>
                <a:gd name="T29" fmla="*/ 35 h 58"/>
                <a:gd name="T30" fmla="*/ 53 w 55"/>
                <a:gd name="T31" fmla="*/ 43 h 58"/>
                <a:gd name="T32" fmla="*/ 51 w 55"/>
                <a:gd name="T33" fmla="*/ 50 h 58"/>
                <a:gd name="T34" fmla="*/ 46 w 55"/>
                <a:gd name="T35" fmla="*/ 54 h 58"/>
                <a:gd name="T36" fmla="*/ 44 w 55"/>
                <a:gd name="T37" fmla="*/ 57 h 58"/>
                <a:gd name="T38" fmla="*/ 38 w 55"/>
                <a:gd name="T39" fmla="*/ 57 h 58"/>
                <a:gd name="T40" fmla="*/ 31 w 55"/>
                <a:gd name="T41" fmla="*/ 57 h 58"/>
                <a:gd name="T42" fmla="*/ 29 w 55"/>
                <a:gd name="T43" fmla="*/ 58 h 58"/>
                <a:gd name="T44" fmla="*/ 26 w 55"/>
                <a:gd name="T45" fmla="*/ 56 h 58"/>
                <a:gd name="T46" fmla="*/ 21 w 55"/>
                <a:gd name="T47" fmla="*/ 55 h 58"/>
                <a:gd name="T48" fmla="*/ 14 w 55"/>
                <a:gd name="T49" fmla="*/ 52 h 58"/>
                <a:gd name="T50" fmla="*/ 10 w 55"/>
                <a:gd name="T51" fmla="*/ 51 h 58"/>
                <a:gd name="T52" fmla="*/ 3 w 55"/>
                <a:gd name="T53" fmla="*/ 46 h 58"/>
                <a:gd name="T54" fmla="*/ 3 w 55"/>
                <a:gd name="T55" fmla="*/ 36 h 58"/>
                <a:gd name="T56" fmla="*/ 3 w 55"/>
                <a:gd name="T57" fmla="*/ 31 h 58"/>
                <a:gd name="T58" fmla="*/ 2 w 55"/>
                <a:gd name="T59" fmla="*/ 28 h 58"/>
                <a:gd name="T60" fmla="*/ 2 w 55"/>
                <a:gd name="T61" fmla="*/ 26 h 58"/>
                <a:gd name="T62" fmla="*/ 1 w 55"/>
                <a:gd name="T63" fmla="*/ 21 h 58"/>
                <a:gd name="T64" fmla="*/ 1 w 55"/>
                <a:gd name="T65" fmla="*/ 16 h 58"/>
                <a:gd name="T66" fmla="*/ 1 w 55"/>
                <a:gd name="T67" fmla="*/ 10 h 58"/>
                <a:gd name="T68" fmla="*/ 0 w 55"/>
                <a:gd name="T69" fmla="*/ 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5" h="58">
                  <a:moveTo>
                    <a:pt x="0" y="5"/>
                  </a:moveTo>
                  <a:cubicBezTo>
                    <a:pt x="1" y="4"/>
                    <a:pt x="3" y="3"/>
                    <a:pt x="2" y="1"/>
                  </a:cubicBezTo>
                  <a:cubicBezTo>
                    <a:pt x="3" y="2"/>
                    <a:pt x="5" y="3"/>
                    <a:pt x="6" y="2"/>
                  </a:cubicBezTo>
                  <a:cubicBezTo>
                    <a:pt x="7" y="1"/>
                    <a:pt x="7" y="0"/>
                    <a:pt x="9" y="0"/>
                  </a:cubicBezTo>
                  <a:cubicBezTo>
                    <a:pt x="11" y="0"/>
                    <a:pt x="13" y="2"/>
                    <a:pt x="14" y="3"/>
                  </a:cubicBezTo>
                  <a:cubicBezTo>
                    <a:pt x="16" y="5"/>
                    <a:pt x="20" y="6"/>
                    <a:pt x="20" y="9"/>
                  </a:cubicBezTo>
                  <a:cubicBezTo>
                    <a:pt x="20" y="10"/>
                    <a:pt x="20" y="12"/>
                    <a:pt x="22" y="12"/>
                  </a:cubicBezTo>
                  <a:cubicBezTo>
                    <a:pt x="23" y="11"/>
                    <a:pt x="24" y="10"/>
                    <a:pt x="24" y="9"/>
                  </a:cubicBezTo>
                  <a:cubicBezTo>
                    <a:pt x="26" y="9"/>
                    <a:pt x="29" y="15"/>
                    <a:pt x="30" y="14"/>
                  </a:cubicBezTo>
                  <a:cubicBezTo>
                    <a:pt x="32" y="14"/>
                    <a:pt x="32" y="15"/>
                    <a:pt x="33" y="16"/>
                  </a:cubicBezTo>
                  <a:cubicBezTo>
                    <a:pt x="34" y="17"/>
                    <a:pt x="36" y="17"/>
                    <a:pt x="37" y="18"/>
                  </a:cubicBezTo>
                  <a:cubicBezTo>
                    <a:pt x="38" y="19"/>
                    <a:pt x="39" y="20"/>
                    <a:pt x="40" y="21"/>
                  </a:cubicBezTo>
                  <a:cubicBezTo>
                    <a:pt x="41" y="22"/>
                    <a:pt x="43" y="22"/>
                    <a:pt x="45" y="23"/>
                  </a:cubicBezTo>
                  <a:cubicBezTo>
                    <a:pt x="47" y="25"/>
                    <a:pt x="48" y="28"/>
                    <a:pt x="51" y="30"/>
                  </a:cubicBezTo>
                  <a:cubicBezTo>
                    <a:pt x="55" y="31"/>
                    <a:pt x="53" y="32"/>
                    <a:pt x="51" y="35"/>
                  </a:cubicBezTo>
                  <a:cubicBezTo>
                    <a:pt x="50" y="37"/>
                    <a:pt x="51" y="42"/>
                    <a:pt x="53" y="43"/>
                  </a:cubicBezTo>
                  <a:cubicBezTo>
                    <a:pt x="54" y="44"/>
                    <a:pt x="52" y="49"/>
                    <a:pt x="51" y="50"/>
                  </a:cubicBezTo>
                  <a:cubicBezTo>
                    <a:pt x="50" y="51"/>
                    <a:pt x="48" y="56"/>
                    <a:pt x="46" y="54"/>
                  </a:cubicBezTo>
                  <a:cubicBezTo>
                    <a:pt x="47" y="56"/>
                    <a:pt x="45" y="56"/>
                    <a:pt x="44" y="57"/>
                  </a:cubicBezTo>
                  <a:cubicBezTo>
                    <a:pt x="41" y="58"/>
                    <a:pt x="41" y="58"/>
                    <a:pt x="38" y="57"/>
                  </a:cubicBezTo>
                  <a:cubicBezTo>
                    <a:pt x="36" y="57"/>
                    <a:pt x="34" y="56"/>
                    <a:pt x="31" y="57"/>
                  </a:cubicBezTo>
                  <a:cubicBezTo>
                    <a:pt x="31" y="57"/>
                    <a:pt x="30" y="58"/>
                    <a:pt x="29" y="58"/>
                  </a:cubicBezTo>
                  <a:cubicBezTo>
                    <a:pt x="27" y="58"/>
                    <a:pt x="27" y="57"/>
                    <a:pt x="26" y="56"/>
                  </a:cubicBezTo>
                  <a:cubicBezTo>
                    <a:pt x="24" y="55"/>
                    <a:pt x="22" y="56"/>
                    <a:pt x="21" y="55"/>
                  </a:cubicBezTo>
                  <a:cubicBezTo>
                    <a:pt x="18" y="53"/>
                    <a:pt x="17" y="52"/>
                    <a:pt x="14" y="52"/>
                  </a:cubicBezTo>
                  <a:cubicBezTo>
                    <a:pt x="13" y="52"/>
                    <a:pt x="11" y="53"/>
                    <a:pt x="10" y="51"/>
                  </a:cubicBezTo>
                  <a:cubicBezTo>
                    <a:pt x="8" y="49"/>
                    <a:pt x="5" y="48"/>
                    <a:pt x="3" y="46"/>
                  </a:cubicBezTo>
                  <a:cubicBezTo>
                    <a:pt x="2" y="44"/>
                    <a:pt x="1" y="37"/>
                    <a:pt x="3" y="36"/>
                  </a:cubicBezTo>
                  <a:cubicBezTo>
                    <a:pt x="6" y="35"/>
                    <a:pt x="4" y="33"/>
                    <a:pt x="3" y="31"/>
                  </a:cubicBezTo>
                  <a:cubicBezTo>
                    <a:pt x="3" y="30"/>
                    <a:pt x="2" y="29"/>
                    <a:pt x="2" y="28"/>
                  </a:cubicBezTo>
                  <a:cubicBezTo>
                    <a:pt x="1" y="28"/>
                    <a:pt x="2" y="27"/>
                    <a:pt x="2" y="26"/>
                  </a:cubicBezTo>
                  <a:cubicBezTo>
                    <a:pt x="2" y="25"/>
                    <a:pt x="0" y="22"/>
                    <a:pt x="1" y="21"/>
                  </a:cubicBezTo>
                  <a:cubicBezTo>
                    <a:pt x="3" y="19"/>
                    <a:pt x="0" y="17"/>
                    <a:pt x="1" y="16"/>
                  </a:cubicBezTo>
                  <a:cubicBezTo>
                    <a:pt x="2" y="15"/>
                    <a:pt x="1" y="10"/>
                    <a:pt x="1" y="10"/>
                  </a:cubicBezTo>
                  <a:cubicBezTo>
                    <a:pt x="3" y="9"/>
                    <a:pt x="1" y="7"/>
                    <a:pt x="0" y="5"/>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46" name="Freeform 2824">
              <a:extLst>
                <a:ext uri="{FF2B5EF4-FFF2-40B4-BE49-F238E27FC236}">
                  <a16:creationId xmlns:a16="http://schemas.microsoft.com/office/drawing/2014/main" xmlns="" id="{07D15A91-28A3-4578-8E31-D373685F3FB0}"/>
                </a:ext>
              </a:extLst>
            </p:cNvPr>
            <p:cNvSpPr>
              <a:spLocks/>
            </p:cNvSpPr>
            <p:nvPr/>
          </p:nvSpPr>
          <p:spPr bwMode="auto">
            <a:xfrm>
              <a:off x="2458638" y="4334902"/>
              <a:ext cx="152838" cy="143178"/>
            </a:xfrm>
            <a:custGeom>
              <a:avLst/>
              <a:gdLst>
                <a:gd name="T0" fmla="*/ 0 w 55"/>
                <a:gd name="T1" fmla="*/ 5 h 58"/>
                <a:gd name="T2" fmla="*/ 2 w 55"/>
                <a:gd name="T3" fmla="*/ 1 h 58"/>
                <a:gd name="T4" fmla="*/ 6 w 55"/>
                <a:gd name="T5" fmla="*/ 2 h 58"/>
                <a:gd name="T6" fmla="*/ 9 w 55"/>
                <a:gd name="T7" fmla="*/ 0 h 58"/>
                <a:gd name="T8" fmla="*/ 14 w 55"/>
                <a:gd name="T9" fmla="*/ 3 h 58"/>
                <a:gd name="T10" fmla="*/ 20 w 55"/>
                <a:gd name="T11" fmla="*/ 9 h 58"/>
                <a:gd name="T12" fmla="*/ 22 w 55"/>
                <a:gd name="T13" fmla="*/ 12 h 58"/>
                <a:gd name="T14" fmla="*/ 24 w 55"/>
                <a:gd name="T15" fmla="*/ 9 h 58"/>
                <a:gd name="T16" fmla="*/ 30 w 55"/>
                <a:gd name="T17" fmla="*/ 14 h 58"/>
                <a:gd name="T18" fmla="*/ 33 w 55"/>
                <a:gd name="T19" fmla="*/ 16 h 58"/>
                <a:gd name="T20" fmla="*/ 37 w 55"/>
                <a:gd name="T21" fmla="*/ 18 h 58"/>
                <a:gd name="T22" fmla="*/ 40 w 55"/>
                <a:gd name="T23" fmla="*/ 21 h 58"/>
                <a:gd name="T24" fmla="*/ 45 w 55"/>
                <a:gd name="T25" fmla="*/ 23 h 58"/>
                <a:gd name="T26" fmla="*/ 51 w 55"/>
                <a:gd name="T27" fmla="*/ 30 h 58"/>
                <a:gd name="T28" fmla="*/ 51 w 55"/>
                <a:gd name="T29" fmla="*/ 35 h 58"/>
                <a:gd name="T30" fmla="*/ 53 w 55"/>
                <a:gd name="T31" fmla="*/ 43 h 58"/>
                <a:gd name="T32" fmla="*/ 51 w 55"/>
                <a:gd name="T33" fmla="*/ 50 h 58"/>
                <a:gd name="T34" fmla="*/ 46 w 55"/>
                <a:gd name="T35" fmla="*/ 54 h 58"/>
                <a:gd name="T36" fmla="*/ 44 w 55"/>
                <a:gd name="T37" fmla="*/ 57 h 58"/>
                <a:gd name="T38" fmla="*/ 38 w 55"/>
                <a:gd name="T39" fmla="*/ 57 h 58"/>
                <a:gd name="T40" fmla="*/ 31 w 55"/>
                <a:gd name="T41" fmla="*/ 57 h 58"/>
                <a:gd name="T42" fmla="*/ 29 w 55"/>
                <a:gd name="T43" fmla="*/ 58 h 58"/>
                <a:gd name="T44" fmla="*/ 26 w 55"/>
                <a:gd name="T45" fmla="*/ 56 h 58"/>
                <a:gd name="T46" fmla="*/ 21 w 55"/>
                <a:gd name="T47" fmla="*/ 55 h 58"/>
                <a:gd name="T48" fmla="*/ 14 w 55"/>
                <a:gd name="T49" fmla="*/ 52 h 58"/>
                <a:gd name="T50" fmla="*/ 10 w 55"/>
                <a:gd name="T51" fmla="*/ 51 h 58"/>
                <a:gd name="T52" fmla="*/ 3 w 55"/>
                <a:gd name="T53" fmla="*/ 46 h 58"/>
                <a:gd name="T54" fmla="*/ 3 w 55"/>
                <a:gd name="T55" fmla="*/ 36 h 58"/>
                <a:gd name="T56" fmla="*/ 3 w 55"/>
                <a:gd name="T57" fmla="*/ 31 h 58"/>
                <a:gd name="T58" fmla="*/ 2 w 55"/>
                <a:gd name="T59" fmla="*/ 28 h 58"/>
                <a:gd name="T60" fmla="*/ 2 w 55"/>
                <a:gd name="T61" fmla="*/ 26 h 58"/>
                <a:gd name="T62" fmla="*/ 1 w 55"/>
                <a:gd name="T63" fmla="*/ 21 h 58"/>
                <a:gd name="T64" fmla="*/ 1 w 55"/>
                <a:gd name="T65" fmla="*/ 16 h 58"/>
                <a:gd name="T66" fmla="*/ 1 w 55"/>
                <a:gd name="T67" fmla="*/ 10 h 58"/>
                <a:gd name="T68" fmla="*/ 0 w 55"/>
                <a:gd name="T69" fmla="*/ 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5" h="58">
                  <a:moveTo>
                    <a:pt x="0" y="5"/>
                  </a:moveTo>
                  <a:cubicBezTo>
                    <a:pt x="1" y="4"/>
                    <a:pt x="3" y="3"/>
                    <a:pt x="2" y="1"/>
                  </a:cubicBezTo>
                  <a:cubicBezTo>
                    <a:pt x="3" y="2"/>
                    <a:pt x="5" y="3"/>
                    <a:pt x="6" y="2"/>
                  </a:cubicBezTo>
                  <a:cubicBezTo>
                    <a:pt x="7" y="1"/>
                    <a:pt x="7" y="0"/>
                    <a:pt x="9" y="0"/>
                  </a:cubicBezTo>
                  <a:cubicBezTo>
                    <a:pt x="11" y="0"/>
                    <a:pt x="13" y="2"/>
                    <a:pt x="14" y="3"/>
                  </a:cubicBezTo>
                  <a:cubicBezTo>
                    <a:pt x="16" y="5"/>
                    <a:pt x="20" y="6"/>
                    <a:pt x="20" y="9"/>
                  </a:cubicBezTo>
                  <a:cubicBezTo>
                    <a:pt x="20" y="10"/>
                    <a:pt x="20" y="12"/>
                    <a:pt x="22" y="12"/>
                  </a:cubicBezTo>
                  <a:cubicBezTo>
                    <a:pt x="23" y="11"/>
                    <a:pt x="24" y="10"/>
                    <a:pt x="24" y="9"/>
                  </a:cubicBezTo>
                  <a:cubicBezTo>
                    <a:pt x="26" y="9"/>
                    <a:pt x="29" y="15"/>
                    <a:pt x="30" y="14"/>
                  </a:cubicBezTo>
                  <a:cubicBezTo>
                    <a:pt x="32" y="14"/>
                    <a:pt x="32" y="15"/>
                    <a:pt x="33" y="16"/>
                  </a:cubicBezTo>
                  <a:cubicBezTo>
                    <a:pt x="34" y="17"/>
                    <a:pt x="36" y="17"/>
                    <a:pt x="37" y="18"/>
                  </a:cubicBezTo>
                  <a:cubicBezTo>
                    <a:pt x="38" y="19"/>
                    <a:pt x="39" y="20"/>
                    <a:pt x="40" y="21"/>
                  </a:cubicBezTo>
                  <a:cubicBezTo>
                    <a:pt x="41" y="22"/>
                    <a:pt x="43" y="22"/>
                    <a:pt x="45" y="23"/>
                  </a:cubicBezTo>
                  <a:cubicBezTo>
                    <a:pt x="47" y="25"/>
                    <a:pt x="48" y="28"/>
                    <a:pt x="51" y="30"/>
                  </a:cubicBezTo>
                  <a:cubicBezTo>
                    <a:pt x="55" y="31"/>
                    <a:pt x="53" y="32"/>
                    <a:pt x="51" y="35"/>
                  </a:cubicBezTo>
                  <a:cubicBezTo>
                    <a:pt x="50" y="37"/>
                    <a:pt x="51" y="42"/>
                    <a:pt x="53" y="43"/>
                  </a:cubicBezTo>
                  <a:cubicBezTo>
                    <a:pt x="54" y="44"/>
                    <a:pt x="52" y="49"/>
                    <a:pt x="51" y="50"/>
                  </a:cubicBezTo>
                  <a:cubicBezTo>
                    <a:pt x="50" y="51"/>
                    <a:pt x="48" y="56"/>
                    <a:pt x="46" y="54"/>
                  </a:cubicBezTo>
                  <a:cubicBezTo>
                    <a:pt x="47" y="56"/>
                    <a:pt x="45" y="56"/>
                    <a:pt x="44" y="57"/>
                  </a:cubicBezTo>
                  <a:cubicBezTo>
                    <a:pt x="41" y="58"/>
                    <a:pt x="41" y="58"/>
                    <a:pt x="38" y="57"/>
                  </a:cubicBezTo>
                  <a:cubicBezTo>
                    <a:pt x="36" y="57"/>
                    <a:pt x="34" y="56"/>
                    <a:pt x="31" y="57"/>
                  </a:cubicBezTo>
                  <a:cubicBezTo>
                    <a:pt x="31" y="57"/>
                    <a:pt x="30" y="58"/>
                    <a:pt x="29" y="58"/>
                  </a:cubicBezTo>
                  <a:cubicBezTo>
                    <a:pt x="27" y="58"/>
                    <a:pt x="27" y="57"/>
                    <a:pt x="26" y="56"/>
                  </a:cubicBezTo>
                  <a:cubicBezTo>
                    <a:pt x="24" y="55"/>
                    <a:pt x="22" y="56"/>
                    <a:pt x="21" y="55"/>
                  </a:cubicBezTo>
                  <a:cubicBezTo>
                    <a:pt x="18" y="53"/>
                    <a:pt x="17" y="52"/>
                    <a:pt x="14" y="52"/>
                  </a:cubicBezTo>
                  <a:cubicBezTo>
                    <a:pt x="13" y="52"/>
                    <a:pt x="11" y="53"/>
                    <a:pt x="10" y="51"/>
                  </a:cubicBezTo>
                  <a:cubicBezTo>
                    <a:pt x="8" y="49"/>
                    <a:pt x="5" y="48"/>
                    <a:pt x="3" y="46"/>
                  </a:cubicBezTo>
                  <a:cubicBezTo>
                    <a:pt x="2" y="44"/>
                    <a:pt x="1" y="37"/>
                    <a:pt x="3" y="36"/>
                  </a:cubicBezTo>
                  <a:cubicBezTo>
                    <a:pt x="6" y="35"/>
                    <a:pt x="4" y="33"/>
                    <a:pt x="3" y="31"/>
                  </a:cubicBezTo>
                  <a:cubicBezTo>
                    <a:pt x="3" y="30"/>
                    <a:pt x="2" y="29"/>
                    <a:pt x="2" y="28"/>
                  </a:cubicBezTo>
                  <a:cubicBezTo>
                    <a:pt x="1" y="28"/>
                    <a:pt x="2" y="27"/>
                    <a:pt x="2" y="26"/>
                  </a:cubicBezTo>
                  <a:cubicBezTo>
                    <a:pt x="2" y="25"/>
                    <a:pt x="0" y="22"/>
                    <a:pt x="1" y="21"/>
                  </a:cubicBezTo>
                  <a:cubicBezTo>
                    <a:pt x="3" y="19"/>
                    <a:pt x="0" y="17"/>
                    <a:pt x="1" y="16"/>
                  </a:cubicBezTo>
                  <a:cubicBezTo>
                    <a:pt x="2" y="15"/>
                    <a:pt x="1" y="10"/>
                    <a:pt x="1" y="10"/>
                  </a:cubicBezTo>
                  <a:cubicBezTo>
                    <a:pt x="3" y="9"/>
                    <a:pt x="1" y="7"/>
                    <a:pt x="0" y="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47" name="Freeform 2825">
              <a:extLst>
                <a:ext uri="{FF2B5EF4-FFF2-40B4-BE49-F238E27FC236}">
                  <a16:creationId xmlns:a16="http://schemas.microsoft.com/office/drawing/2014/main" xmlns="" id="{CC316733-AF31-4C6C-96DF-741DB67E4227}"/>
                </a:ext>
              </a:extLst>
            </p:cNvPr>
            <p:cNvSpPr>
              <a:spLocks/>
            </p:cNvSpPr>
            <p:nvPr/>
          </p:nvSpPr>
          <p:spPr bwMode="auto">
            <a:xfrm>
              <a:off x="4409283" y="3328443"/>
              <a:ext cx="222166" cy="265302"/>
            </a:xfrm>
            <a:custGeom>
              <a:avLst/>
              <a:gdLst>
                <a:gd name="T0" fmla="*/ 3 w 80"/>
                <a:gd name="T1" fmla="*/ 87 h 107"/>
                <a:gd name="T2" fmla="*/ 8 w 80"/>
                <a:gd name="T3" fmla="*/ 86 h 107"/>
                <a:gd name="T4" fmla="*/ 4 w 80"/>
                <a:gd name="T5" fmla="*/ 79 h 107"/>
                <a:gd name="T6" fmla="*/ 8 w 80"/>
                <a:gd name="T7" fmla="*/ 73 h 107"/>
                <a:gd name="T8" fmla="*/ 14 w 80"/>
                <a:gd name="T9" fmla="*/ 71 h 107"/>
                <a:gd name="T10" fmla="*/ 20 w 80"/>
                <a:gd name="T11" fmla="*/ 73 h 107"/>
                <a:gd name="T12" fmla="*/ 28 w 80"/>
                <a:gd name="T13" fmla="*/ 70 h 107"/>
                <a:gd name="T14" fmla="*/ 33 w 80"/>
                <a:gd name="T15" fmla="*/ 72 h 107"/>
                <a:gd name="T16" fmla="*/ 34 w 80"/>
                <a:gd name="T17" fmla="*/ 64 h 107"/>
                <a:gd name="T18" fmla="*/ 35 w 80"/>
                <a:gd name="T19" fmla="*/ 52 h 107"/>
                <a:gd name="T20" fmla="*/ 31 w 80"/>
                <a:gd name="T21" fmla="*/ 48 h 107"/>
                <a:gd name="T22" fmla="*/ 31 w 80"/>
                <a:gd name="T23" fmla="*/ 38 h 107"/>
                <a:gd name="T24" fmla="*/ 34 w 80"/>
                <a:gd name="T25" fmla="*/ 32 h 107"/>
                <a:gd name="T26" fmla="*/ 22 w 80"/>
                <a:gd name="T27" fmla="*/ 30 h 107"/>
                <a:gd name="T28" fmla="*/ 23 w 80"/>
                <a:gd name="T29" fmla="*/ 19 h 107"/>
                <a:gd name="T30" fmla="*/ 38 w 80"/>
                <a:gd name="T31" fmla="*/ 19 h 107"/>
                <a:gd name="T32" fmla="*/ 52 w 80"/>
                <a:gd name="T33" fmla="*/ 25 h 107"/>
                <a:gd name="T34" fmla="*/ 54 w 80"/>
                <a:gd name="T35" fmla="*/ 16 h 107"/>
                <a:gd name="T36" fmla="*/ 57 w 80"/>
                <a:gd name="T37" fmla="*/ 6 h 107"/>
                <a:gd name="T38" fmla="*/ 63 w 80"/>
                <a:gd name="T39" fmla="*/ 2 h 107"/>
                <a:gd name="T40" fmla="*/ 74 w 80"/>
                <a:gd name="T41" fmla="*/ 2 h 107"/>
                <a:gd name="T42" fmla="*/ 75 w 80"/>
                <a:gd name="T43" fmla="*/ 15 h 107"/>
                <a:gd name="T44" fmla="*/ 73 w 80"/>
                <a:gd name="T45" fmla="*/ 30 h 107"/>
                <a:gd name="T46" fmla="*/ 71 w 80"/>
                <a:gd name="T47" fmla="*/ 40 h 107"/>
                <a:gd name="T48" fmla="*/ 68 w 80"/>
                <a:gd name="T49" fmla="*/ 54 h 107"/>
                <a:gd name="T50" fmla="*/ 58 w 80"/>
                <a:gd name="T51" fmla="*/ 67 h 107"/>
                <a:gd name="T52" fmla="*/ 54 w 80"/>
                <a:gd name="T53" fmla="*/ 83 h 107"/>
                <a:gd name="T54" fmla="*/ 46 w 80"/>
                <a:gd name="T55" fmla="*/ 95 h 107"/>
                <a:gd name="T56" fmla="*/ 39 w 80"/>
                <a:gd name="T57" fmla="*/ 102 h 107"/>
                <a:gd name="T58" fmla="*/ 34 w 80"/>
                <a:gd name="T59" fmla="*/ 99 h 107"/>
                <a:gd name="T60" fmla="*/ 28 w 80"/>
                <a:gd name="T61" fmla="*/ 98 h 107"/>
                <a:gd name="T62" fmla="*/ 24 w 80"/>
                <a:gd name="T63" fmla="*/ 103 h 107"/>
                <a:gd name="T64" fmla="*/ 16 w 80"/>
                <a:gd name="T65" fmla="*/ 99 h 107"/>
                <a:gd name="T66" fmla="*/ 10 w 80"/>
                <a:gd name="T67" fmla="*/ 104 h 107"/>
                <a:gd name="T68" fmla="*/ 0 w 80"/>
                <a:gd name="T69" fmla="*/ 9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0" h="107">
                  <a:moveTo>
                    <a:pt x="0" y="92"/>
                  </a:moveTo>
                  <a:cubicBezTo>
                    <a:pt x="1" y="90"/>
                    <a:pt x="1" y="89"/>
                    <a:pt x="3" y="87"/>
                  </a:cubicBezTo>
                  <a:cubicBezTo>
                    <a:pt x="5" y="86"/>
                    <a:pt x="6" y="90"/>
                    <a:pt x="8" y="89"/>
                  </a:cubicBezTo>
                  <a:cubicBezTo>
                    <a:pt x="8" y="89"/>
                    <a:pt x="8" y="87"/>
                    <a:pt x="8" y="86"/>
                  </a:cubicBezTo>
                  <a:cubicBezTo>
                    <a:pt x="9" y="84"/>
                    <a:pt x="7" y="84"/>
                    <a:pt x="6" y="83"/>
                  </a:cubicBezTo>
                  <a:cubicBezTo>
                    <a:pt x="5" y="83"/>
                    <a:pt x="8" y="78"/>
                    <a:pt x="4" y="79"/>
                  </a:cubicBezTo>
                  <a:cubicBezTo>
                    <a:pt x="5" y="77"/>
                    <a:pt x="5" y="75"/>
                    <a:pt x="5" y="73"/>
                  </a:cubicBezTo>
                  <a:cubicBezTo>
                    <a:pt x="6" y="73"/>
                    <a:pt x="7" y="73"/>
                    <a:pt x="8" y="73"/>
                  </a:cubicBezTo>
                  <a:cubicBezTo>
                    <a:pt x="9" y="73"/>
                    <a:pt x="9" y="74"/>
                    <a:pt x="10" y="74"/>
                  </a:cubicBezTo>
                  <a:cubicBezTo>
                    <a:pt x="11" y="73"/>
                    <a:pt x="15" y="74"/>
                    <a:pt x="14" y="71"/>
                  </a:cubicBezTo>
                  <a:cubicBezTo>
                    <a:pt x="14" y="69"/>
                    <a:pt x="13" y="65"/>
                    <a:pt x="17" y="67"/>
                  </a:cubicBezTo>
                  <a:cubicBezTo>
                    <a:pt x="18" y="68"/>
                    <a:pt x="20" y="72"/>
                    <a:pt x="20" y="73"/>
                  </a:cubicBezTo>
                  <a:cubicBezTo>
                    <a:pt x="21" y="72"/>
                    <a:pt x="23" y="74"/>
                    <a:pt x="25" y="74"/>
                  </a:cubicBezTo>
                  <a:cubicBezTo>
                    <a:pt x="26" y="74"/>
                    <a:pt x="27" y="71"/>
                    <a:pt x="28" y="70"/>
                  </a:cubicBezTo>
                  <a:cubicBezTo>
                    <a:pt x="28" y="71"/>
                    <a:pt x="29" y="75"/>
                    <a:pt x="30" y="75"/>
                  </a:cubicBezTo>
                  <a:cubicBezTo>
                    <a:pt x="31" y="75"/>
                    <a:pt x="33" y="73"/>
                    <a:pt x="33" y="72"/>
                  </a:cubicBezTo>
                  <a:cubicBezTo>
                    <a:pt x="32" y="71"/>
                    <a:pt x="33" y="68"/>
                    <a:pt x="34" y="68"/>
                  </a:cubicBezTo>
                  <a:cubicBezTo>
                    <a:pt x="35" y="67"/>
                    <a:pt x="36" y="65"/>
                    <a:pt x="34" y="64"/>
                  </a:cubicBezTo>
                  <a:cubicBezTo>
                    <a:pt x="36" y="63"/>
                    <a:pt x="35" y="59"/>
                    <a:pt x="35" y="58"/>
                  </a:cubicBezTo>
                  <a:cubicBezTo>
                    <a:pt x="34" y="56"/>
                    <a:pt x="36" y="54"/>
                    <a:pt x="35" y="52"/>
                  </a:cubicBezTo>
                  <a:cubicBezTo>
                    <a:pt x="35" y="51"/>
                    <a:pt x="33" y="50"/>
                    <a:pt x="32" y="50"/>
                  </a:cubicBezTo>
                  <a:cubicBezTo>
                    <a:pt x="31" y="50"/>
                    <a:pt x="32" y="48"/>
                    <a:pt x="31" y="48"/>
                  </a:cubicBezTo>
                  <a:cubicBezTo>
                    <a:pt x="27" y="48"/>
                    <a:pt x="30" y="46"/>
                    <a:pt x="30" y="44"/>
                  </a:cubicBezTo>
                  <a:cubicBezTo>
                    <a:pt x="29" y="42"/>
                    <a:pt x="30" y="39"/>
                    <a:pt x="31" y="38"/>
                  </a:cubicBezTo>
                  <a:cubicBezTo>
                    <a:pt x="33" y="37"/>
                    <a:pt x="34" y="38"/>
                    <a:pt x="35" y="36"/>
                  </a:cubicBezTo>
                  <a:cubicBezTo>
                    <a:pt x="35" y="34"/>
                    <a:pt x="34" y="33"/>
                    <a:pt x="34" y="32"/>
                  </a:cubicBezTo>
                  <a:cubicBezTo>
                    <a:pt x="33" y="30"/>
                    <a:pt x="32" y="27"/>
                    <a:pt x="29" y="28"/>
                  </a:cubicBezTo>
                  <a:cubicBezTo>
                    <a:pt x="27" y="28"/>
                    <a:pt x="24" y="30"/>
                    <a:pt x="22" y="30"/>
                  </a:cubicBezTo>
                  <a:cubicBezTo>
                    <a:pt x="22" y="28"/>
                    <a:pt x="22" y="26"/>
                    <a:pt x="21" y="24"/>
                  </a:cubicBezTo>
                  <a:cubicBezTo>
                    <a:pt x="21" y="22"/>
                    <a:pt x="23" y="20"/>
                    <a:pt x="23" y="19"/>
                  </a:cubicBezTo>
                  <a:cubicBezTo>
                    <a:pt x="23" y="18"/>
                    <a:pt x="33" y="19"/>
                    <a:pt x="34" y="19"/>
                  </a:cubicBezTo>
                  <a:cubicBezTo>
                    <a:pt x="36" y="19"/>
                    <a:pt x="37" y="19"/>
                    <a:pt x="38" y="19"/>
                  </a:cubicBezTo>
                  <a:cubicBezTo>
                    <a:pt x="40" y="19"/>
                    <a:pt x="40" y="21"/>
                    <a:pt x="42" y="21"/>
                  </a:cubicBezTo>
                  <a:cubicBezTo>
                    <a:pt x="46" y="20"/>
                    <a:pt x="50" y="22"/>
                    <a:pt x="52" y="25"/>
                  </a:cubicBezTo>
                  <a:cubicBezTo>
                    <a:pt x="53" y="23"/>
                    <a:pt x="52" y="22"/>
                    <a:pt x="52" y="20"/>
                  </a:cubicBezTo>
                  <a:cubicBezTo>
                    <a:pt x="52" y="19"/>
                    <a:pt x="54" y="18"/>
                    <a:pt x="54" y="16"/>
                  </a:cubicBezTo>
                  <a:cubicBezTo>
                    <a:pt x="55" y="15"/>
                    <a:pt x="56" y="13"/>
                    <a:pt x="57" y="11"/>
                  </a:cubicBezTo>
                  <a:cubicBezTo>
                    <a:pt x="57" y="9"/>
                    <a:pt x="56" y="8"/>
                    <a:pt x="57" y="6"/>
                  </a:cubicBezTo>
                  <a:cubicBezTo>
                    <a:pt x="57" y="5"/>
                    <a:pt x="57" y="3"/>
                    <a:pt x="58" y="3"/>
                  </a:cubicBezTo>
                  <a:cubicBezTo>
                    <a:pt x="60" y="2"/>
                    <a:pt x="62" y="3"/>
                    <a:pt x="63" y="2"/>
                  </a:cubicBezTo>
                  <a:cubicBezTo>
                    <a:pt x="65" y="1"/>
                    <a:pt x="66" y="0"/>
                    <a:pt x="68" y="1"/>
                  </a:cubicBezTo>
                  <a:cubicBezTo>
                    <a:pt x="70" y="2"/>
                    <a:pt x="71" y="3"/>
                    <a:pt x="74" y="2"/>
                  </a:cubicBezTo>
                  <a:cubicBezTo>
                    <a:pt x="76" y="2"/>
                    <a:pt x="80" y="1"/>
                    <a:pt x="79" y="5"/>
                  </a:cubicBezTo>
                  <a:cubicBezTo>
                    <a:pt x="79" y="8"/>
                    <a:pt x="77" y="12"/>
                    <a:pt x="75" y="15"/>
                  </a:cubicBezTo>
                  <a:cubicBezTo>
                    <a:pt x="74" y="18"/>
                    <a:pt x="74" y="20"/>
                    <a:pt x="73" y="24"/>
                  </a:cubicBezTo>
                  <a:cubicBezTo>
                    <a:pt x="73" y="26"/>
                    <a:pt x="73" y="28"/>
                    <a:pt x="73" y="30"/>
                  </a:cubicBezTo>
                  <a:cubicBezTo>
                    <a:pt x="72" y="32"/>
                    <a:pt x="71" y="33"/>
                    <a:pt x="71" y="35"/>
                  </a:cubicBezTo>
                  <a:cubicBezTo>
                    <a:pt x="71" y="37"/>
                    <a:pt x="71" y="38"/>
                    <a:pt x="71" y="40"/>
                  </a:cubicBezTo>
                  <a:cubicBezTo>
                    <a:pt x="71" y="41"/>
                    <a:pt x="71" y="43"/>
                    <a:pt x="70" y="45"/>
                  </a:cubicBezTo>
                  <a:cubicBezTo>
                    <a:pt x="69" y="48"/>
                    <a:pt x="71" y="51"/>
                    <a:pt x="68" y="54"/>
                  </a:cubicBezTo>
                  <a:cubicBezTo>
                    <a:pt x="65" y="57"/>
                    <a:pt x="62" y="58"/>
                    <a:pt x="60" y="62"/>
                  </a:cubicBezTo>
                  <a:cubicBezTo>
                    <a:pt x="59" y="63"/>
                    <a:pt x="59" y="65"/>
                    <a:pt x="58" y="67"/>
                  </a:cubicBezTo>
                  <a:cubicBezTo>
                    <a:pt x="57" y="70"/>
                    <a:pt x="53" y="71"/>
                    <a:pt x="54" y="73"/>
                  </a:cubicBezTo>
                  <a:cubicBezTo>
                    <a:pt x="54" y="76"/>
                    <a:pt x="54" y="79"/>
                    <a:pt x="54" y="83"/>
                  </a:cubicBezTo>
                  <a:cubicBezTo>
                    <a:pt x="54" y="87"/>
                    <a:pt x="52" y="92"/>
                    <a:pt x="49" y="93"/>
                  </a:cubicBezTo>
                  <a:cubicBezTo>
                    <a:pt x="47" y="93"/>
                    <a:pt x="46" y="94"/>
                    <a:pt x="46" y="95"/>
                  </a:cubicBezTo>
                  <a:cubicBezTo>
                    <a:pt x="45" y="96"/>
                    <a:pt x="43" y="97"/>
                    <a:pt x="43" y="98"/>
                  </a:cubicBezTo>
                  <a:cubicBezTo>
                    <a:pt x="41" y="99"/>
                    <a:pt x="41" y="101"/>
                    <a:pt x="39" y="102"/>
                  </a:cubicBezTo>
                  <a:cubicBezTo>
                    <a:pt x="37" y="104"/>
                    <a:pt x="36" y="102"/>
                    <a:pt x="35" y="103"/>
                  </a:cubicBezTo>
                  <a:cubicBezTo>
                    <a:pt x="35" y="102"/>
                    <a:pt x="33" y="100"/>
                    <a:pt x="34" y="99"/>
                  </a:cubicBezTo>
                  <a:cubicBezTo>
                    <a:pt x="35" y="98"/>
                    <a:pt x="35" y="97"/>
                    <a:pt x="34" y="97"/>
                  </a:cubicBezTo>
                  <a:cubicBezTo>
                    <a:pt x="32" y="96"/>
                    <a:pt x="30" y="100"/>
                    <a:pt x="28" y="98"/>
                  </a:cubicBezTo>
                  <a:cubicBezTo>
                    <a:pt x="27" y="99"/>
                    <a:pt x="27" y="100"/>
                    <a:pt x="27" y="101"/>
                  </a:cubicBezTo>
                  <a:cubicBezTo>
                    <a:pt x="27" y="102"/>
                    <a:pt x="25" y="102"/>
                    <a:pt x="24" y="103"/>
                  </a:cubicBezTo>
                  <a:cubicBezTo>
                    <a:pt x="24" y="102"/>
                    <a:pt x="21" y="101"/>
                    <a:pt x="21" y="100"/>
                  </a:cubicBezTo>
                  <a:cubicBezTo>
                    <a:pt x="20" y="102"/>
                    <a:pt x="19" y="95"/>
                    <a:pt x="16" y="99"/>
                  </a:cubicBezTo>
                  <a:cubicBezTo>
                    <a:pt x="16" y="100"/>
                    <a:pt x="15" y="100"/>
                    <a:pt x="14" y="101"/>
                  </a:cubicBezTo>
                  <a:cubicBezTo>
                    <a:pt x="13" y="101"/>
                    <a:pt x="11" y="103"/>
                    <a:pt x="10" y="104"/>
                  </a:cubicBezTo>
                  <a:cubicBezTo>
                    <a:pt x="8" y="107"/>
                    <a:pt x="7" y="102"/>
                    <a:pt x="7" y="101"/>
                  </a:cubicBezTo>
                  <a:cubicBezTo>
                    <a:pt x="6" y="97"/>
                    <a:pt x="2" y="94"/>
                    <a:pt x="0" y="9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48" name="Freeform 2826">
              <a:extLst>
                <a:ext uri="{FF2B5EF4-FFF2-40B4-BE49-F238E27FC236}">
                  <a16:creationId xmlns:a16="http://schemas.microsoft.com/office/drawing/2014/main" xmlns="" id="{F30709B6-3254-40BC-8A70-199ABC76B60E}"/>
                </a:ext>
              </a:extLst>
            </p:cNvPr>
            <p:cNvSpPr>
              <a:spLocks/>
            </p:cNvSpPr>
            <p:nvPr/>
          </p:nvSpPr>
          <p:spPr bwMode="auto">
            <a:xfrm>
              <a:off x="4409283" y="3328443"/>
              <a:ext cx="222166" cy="265302"/>
            </a:xfrm>
            <a:custGeom>
              <a:avLst/>
              <a:gdLst>
                <a:gd name="T0" fmla="*/ 3 w 80"/>
                <a:gd name="T1" fmla="*/ 87 h 107"/>
                <a:gd name="T2" fmla="*/ 8 w 80"/>
                <a:gd name="T3" fmla="*/ 86 h 107"/>
                <a:gd name="T4" fmla="*/ 4 w 80"/>
                <a:gd name="T5" fmla="*/ 79 h 107"/>
                <a:gd name="T6" fmla="*/ 8 w 80"/>
                <a:gd name="T7" fmla="*/ 73 h 107"/>
                <a:gd name="T8" fmla="*/ 14 w 80"/>
                <a:gd name="T9" fmla="*/ 71 h 107"/>
                <a:gd name="T10" fmla="*/ 20 w 80"/>
                <a:gd name="T11" fmla="*/ 73 h 107"/>
                <a:gd name="T12" fmla="*/ 28 w 80"/>
                <a:gd name="T13" fmla="*/ 70 h 107"/>
                <a:gd name="T14" fmla="*/ 33 w 80"/>
                <a:gd name="T15" fmla="*/ 72 h 107"/>
                <a:gd name="T16" fmla="*/ 34 w 80"/>
                <a:gd name="T17" fmla="*/ 64 h 107"/>
                <a:gd name="T18" fmla="*/ 35 w 80"/>
                <a:gd name="T19" fmla="*/ 52 h 107"/>
                <a:gd name="T20" fmla="*/ 31 w 80"/>
                <a:gd name="T21" fmla="*/ 48 h 107"/>
                <a:gd name="T22" fmla="*/ 31 w 80"/>
                <a:gd name="T23" fmla="*/ 38 h 107"/>
                <a:gd name="T24" fmla="*/ 34 w 80"/>
                <a:gd name="T25" fmla="*/ 32 h 107"/>
                <a:gd name="T26" fmla="*/ 22 w 80"/>
                <a:gd name="T27" fmla="*/ 30 h 107"/>
                <a:gd name="T28" fmla="*/ 23 w 80"/>
                <a:gd name="T29" fmla="*/ 19 h 107"/>
                <a:gd name="T30" fmla="*/ 38 w 80"/>
                <a:gd name="T31" fmla="*/ 19 h 107"/>
                <a:gd name="T32" fmla="*/ 52 w 80"/>
                <a:gd name="T33" fmla="*/ 25 h 107"/>
                <a:gd name="T34" fmla="*/ 54 w 80"/>
                <a:gd name="T35" fmla="*/ 16 h 107"/>
                <a:gd name="T36" fmla="*/ 57 w 80"/>
                <a:gd name="T37" fmla="*/ 6 h 107"/>
                <a:gd name="T38" fmla="*/ 63 w 80"/>
                <a:gd name="T39" fmla="*/ 2 h 107"/>
                <a:gd name="T40" fmla="*/ 74 w 80"/>
                <a:gd name="T41" fmla="*/ 2 h 107"/>
                <a:gd name="T42" fmla="*/ 75 w 80"/>
                <a:gd name="T43" fmla="*/ 15 h 107"/>
                <a:gd name="T44" fmla="*/ 73 w 80"/>
                <a:gd name="T45" fmla="*/ 30 h 107"/>
                <a:gd name="T46" fmla="*/ 71 w 80"/>
                <a:gd name="T47" fmla="*/ 40 h 107"/>
                <a:gd name="T48" fmla="*/ 68 w 80"/>
                <a:gd name="T49" fmla="*/ 54 h 107"/>
                <a:gd name="T50" fmla="*/ 58 w 80"/>
                <a:gd name="T51" fmla="*/ 67 h 107"/>
                <a:gd name="T52" fmla="*/ 54 w 80"/>
                <a:gd name="T53" fmla="*/ 83 h 107"/>
                <a:gd name="T54" fmla="*/ 46 w 80"/>
                <a:gd name="T55" fmla="*/ 95 h 107"/>
                <a:gd name="T56" fmla="*/ 39 w 80"/>
                <a:gd name="T57" fmla="*/ 102 h 107"/>
                <a:gd name="T58" fmla="*/ 34 w 80"/>
                <a:gd name="T59" fmla="*/ 99 h 107"/>
                <a:gd name="T60" fmla="*/ 28 w 80"/>
                <a:gd name="T61" fmla="*/ 98 h 107"/>
                <a:gd name="T62" fmla="*/ 24 w 80"/>
                <a:gd name="T63" fmla="*/ 103 h 107"/>
                <a:gd name="T64" fmla="*/ 16 w 80"/>
                <a:gd name="T65" fmla="*/ 99 h 107"/>
                <a:gd name="T66" fmla="*/ 10 w 80"/>
                <a:gd name="T67" fmla="*/ 104 h 107"/>
                <a:gd name="T68" fmla="*/ 0 w 80"/>
                <a:gd name="T69" fmla="*/ 9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0" h="107">
                  <a:moveTo>
                    <a:pt x="0" y="92"/>
                  </a:moveTo>
                  <a:cubicBezTo>
                    <a:pt x="1" y="90"/>
                    <a:pt x="1" y="89"/>
                    <a:pt x="3" y="87"/>
                  </a:cubicBezTo>
                  <a:cubicBezTo>
                    <a:pt x="5" y="86"/>
                    <a:pt x="6" y="90"/>
                    <a:pt x="8" y="89"/>
                  </a:cubicBezTo>
                  <a:cubicBezTo>
                    <a:pt x="8" y="89"/>
                    <a:pt x="8" y="87"/>
                    <a:pt x="8" y="86"/>
                  </a:cubicBezTo>
                  <a:cubicBezTo>
                    <a:pt x="9" y="84"/>
                    <a:pt x="7" y="84"/>
                    <a:pt x="6" y="83"/>
                  </a:cubicBezTo>
                  <a:cubicBezTo>
                    <a:pt x="5" y="83"/>
                    <a:pt x="8" y="78"/>
                    <a:pt x="4" y="79"/>
                  </a:cubicBezTo>
                  <a:cubicBezTo>
                    <a:pt x="5" y="77"/>
                    <a:pt x="5" y="75"/>
                    <a:pt x="5" y="73"/>
                  </a:cubicBezTo>
                  <a:cubicBezTo>
                    <a:pt x="6" y="73"/>
                    <a:pt x="7" y="73"/>
                    <a:pt x="8" y="73"/>
                  </a:cubicBezTo>
                  <a:cubicBezTo>
                    <a:pt x="9" y="73"/>
                    <a:pt x="9" y="74"/>
                    <a:pt x="10" y="74"/>
                  </a:cubicBezTo>
                  <a:cubicBezTo>
                    <a:pt x="11" y="73"/>
                    <a:pt x="15" y="74"/>
                    <a:pt x="14" y="71"/>
                  </a:cubicBezTo>
                  <a:cubicBezTo>
                    <a:pt x="14" y="69"/>
                    <a:pt x="13" y="65"/>
                    <a:pt x="17" y="67"/>
                  </a:cubicBezTo>
                  <a:cubicBezTo>
                    <a:pt x="18" y="68"/>
                    <a:pt x="20" y="72"/>
                    <a:pt x="20" y="73"/>
                  </a:cubicBezTo>
                  <a:cubicBezTo>
                    <a:pt x="21" y="72"/>
                    <a:pt x="23" y="74"/>
                    <a:pt x="25" y="74"/>
                  </a:cubicBezTo>
                  <a:cubicBezTo>
                    <a:pt x="26" y="74"/>
                    <a:pt x="27" y="71"/>
                    <a:pt x="28" y="70"/>
                  </a:cubicBezTo>
                  <a:cubicBezTo>
                    <a:pt x="28" y="71"/>
                    <a:pt x="29" y="75"/>
                    <a:pt x="30" y="75"/>
                  </a:cubicBezTo>
                  <a:cubicBezTo>
                    <a:pt x="31" y="75"/>
                    <a:pt x="33" y="73"/>
                    <a:pt x="33" y="72"/>
                  </a:cubicBezTo>
                  <a:cubicBezTo>
                    <a:pt x="32" y="71"/>
                    <a:pt x="33" y="68"/>
                    <a:pt x="34" y="68"/>
                  </a:cubicBezTo>
                  <a:cubicBezTo>
                    <a:pt x="35" y="67"/>
                    <a:pt x="36" y="65"/>
                    <a:pt x="34" y="64"/>
                  </a:cubicBezTo>
                  <a:cubicBezTo>
                    <a:pt x="36" y="63"/>
                    <a:pt x="35" y="59"/>
                    <a:pt x="35" y="58"/>
                  </a:cubicBezTo>
                  <a:cubicBezTo>
                    <a:pt x="34" y="56"/>
                    <a:pt x="36" y="54"/>
                    <a:pt x="35" y="52"/>
                  </a:cubicBezTo>
                  <a:cubicBezTo>
                    <a:pt x="35" y="51"/>
                    <a:pt x="33" y="50"/>
                    <a:pt x="32" y="50"/>
                  </a:cubicBezTo>
                  <a:cubicBezTo>
                    <a:pt x="31" y="50"/>
                    <a:pt x="32" y="48"/>
                    <a:pt x="31" y="48"/>
                  </a:cubicBezTo>
                  <a:cubicBezTo>
                    <a:pt x="27" y="48"/>
                    <a:pt x="30" y="46"/>
                    <a:pt x="30" y="44"/>
                  </a:cubicBezTo>
                  <a:cubicBezTo>
                    <a:pt x="29" y="42"/>
                    <a:pt x="30" y="39"/>
                    <a:pt x="31" y="38"/>
                  </a:cubicBezTo>
                  <a:cubicBezTo>
                    <a:pt x="33" y="37"/>
                    <a:pt x="34" y="38"/>
                    <a:pt x="35" y="36"/>
                  </a:cubicBezTo>
                  <a:cubicBezTo>
                    <a:pt x="35" y="34"/>
                    <a:pt x="34" y="33"/>
                    <a:pt x="34" y="32"/>
                  </a:cubicBezTo>
                  <a:cubicBezTo>
                    <a:pt x="33" y="30"/>
                    <a:pt x="32" y="27"/>
                    <a:pt x="29" y="28"/>
                  </a:cubicBezTo>
                  <a:cubicBezTo>
                    <a:pt x="27" y="28"/>
                    <a:pt x="24" y="30"/>
                    <a:pt x="22" y="30"/>
                  </a:cubicBezTo>
                  <a:cubicBezTo>
                    <a:pt x="22" y="28"/>
                    <a:pt x="22" y="26"/>
                    <a:pt x="21" y="24"/>
                  </a:cubicBezTo>
                  <a:cubicBezTo>
                    <a:pt x="21" y="22"/>
                    <a:pt x="23" y="20"/>
                    <a:pt x="23" y="19"/>
                  </a:cubicBezTo>
                  <a:cubicBezTo>
                    <a:pt x="23" y="18"/>
                    <a:pt x="33" y="19"/>
                    <a:pt x="34" y="19"/>
                  </a:cubicBezTo>
                  <a:cubicBezTo>
                    <a:pt x="36" y="19"/>
                    <a:pt x="37" y="19"/>
                    <a:pt x="38" y="19"/>
                  </a:cubicBezTo>
                  <a:cubicBezTo>
                    <a:pt x="40" y="19"/>
                    <a:pt x="40" y="21"/>
                    <a:pt x="42" y="21"/>
                  </a:cubicBezTo>
                  <a:cubicBezTo>
                    <a:pt x="46" y="20"/>
                    <a:pt x="50" y="22"/>
                    <a:pt x="52" y="25"/>
                  </a:cubicBezTo>
                  <a:cubicBezTo>
                    <a:pt x="53" y="23"/>
                    <a:pt x="52" y="22"/>
                    <a:pt x="52" y="20"/>
                  </a:cubicBezTo>
                  <a:cubicBezTo>
                    <a:pt x="52" y="19"/>
                    <a:pt x="54" y="18"/>
                    <a:pt x="54" y="16"/>
                  </a:cubicBezTo>
                  <a:cubicBezTo>
                    <a:pt x="55" y="15"/>
                    <a:pt x="56" y="13"/>
                    <a:pt x="57" y="11"/>
                  </a:cubicBezTo>
                  <a:cubicBezTo>
                    <a:pt x="57" y="9"/>
                    <a:pt x="56" y="8"/>
                    <a:pt x="57" y="6"/>
                  </a:cubicBezTo>
                  <a:cubicBezTo>
                    <a:pt x="57" y="5"/>
                    <a:pt x="57" y="3"/>
                    <a:pt x="58" y="3"/>
                  </a:cubicBezTo>
                  <a:cubicBezTo>
                    <a:pt x="60" y="2"/>
                    <a:pt x="62" y="3"/>
                    <a:pt x="63" y="2"/>
                  </a:cubicBezTo>
                  <a:cubicBezTo>
                    <a:pt x="65" y="1"/>
                    <a:pt x="66" y="0"/>
                    <a:pt x="68" y="1"/>
                  </a:cubicBezTo>
                  <a:cubicBezTo>
                    <a:pt x="70" y="2"/>
                    <a:pt x="71" y="3"/>
                    <a:pt x="74" y="2"/>
                  </a:cubicBezTo>
                  <a:cubicBezTo>
                    <a:pt x="76" y="2"/>
                    <a:pt x="80" y="1"/>
                    <a:pt x="79" y="5"/>
                  </a:cubicBezTo>
                  <a:cubicBezTo>
                    <a:pt x="79" y="8"/>
                    <a:pt x="77" y="12"/>
                    <a:pt x="75" y="15"/>
                  </a:cubicBezTo>
                  <a:cubicBezTo>
                    <a:pt x="74" y="18"/>
                    <a:pt x="74" y="20"/>
                    <a:pt x="73" y="24"/>
                  </a:cubicBezTo>
                  <a:cubicBezTo>
                    <a:pt x="73" y="26"/>
                    <a:pt x="73" y="28"/>
                    <a:pt x="73" y="30"/>
                  </a:cubicBezTo>
                  <a:cubicBezTo>
                    <a:pt x="72" y="32"/>
                    <a:pt x="71" y="33"/>
                    <a:pt x="71" y="35"/>
                  </a:cubicBezTo>
                  <a:cubicBezTo>
                    <a:pt x="71" y="37"/>
                    <a:pt x="71" y="38"/>
                    <a:pt x="71" y="40"/>
                  </a:cubicBezTo>
                  <a:cubicBezTo>
                    <a:pt x="71" y="41"/>
                    <a:pt x="71" y="43"/>
                    <a:pt x="70" y="45"/>
                  </a:cubicBezTo>
                  <a:cubicBezTo>
                    <a:pt x="69" y="48"/>
                    <a:pt x="71" y="51"/>
                    <a:pt x="68" y="54"/>
                  </a:cubicBezTo>
                  <a:cubicBezTo>
                    <a:pt x="65" y="57"/>
                    <a:pt x="62" y="58"/>
                    <a:pt x="60" y="62"/>
                  </a:cubicBezTo>
                  <a:cubicBezTo>
                    <a:pt x="59" y="63"/>
                    <a:pt x="59" y="65"/>
                    <a:pt x="58" y="67"/>
                  </a:cubicBezTo>
                  <a:cubicBezTo>
                    <a:pt x="57" y="70"/>
                    <a:pt x="53" y="71"/>
                    <a:pt x="54" y="73"/>
                  </a:cubicBezTo>
                  <a:cubicBezTo>
                    <a:pt x="54" y="76"/>
                    <a:pt x="54" y="79"/>
                    <a:pt x="54" y="83"/>
                  </a:cubicBezTo>
                  <a:cubicBezTo>
                    <a:pt x="54" y="87"/>
                    <a:pt x="52" y="92"/>
                    <a:pt x="49" y="93"/>
                  </a:cubicBezTo>
                  <a:cubicBezTo>
                    <a:pt x="47" y="93"/>
                    <a:pt x="46" y="94"/>
                    <a:pt x="46" y="95"/>
                  </a:cubicBezTo>
                  <a:cubicBezTo>
                    <a:pt x="45" y="96"/>
                    <a:pt x="43" y="97"/>
                    <a:pt x="43" y="98"/>
                  </a:cubicBezTo>
                  <a:cubicBezTo>
                    <a:pt x="41" y="99"/>
                    <a:pt x="41" y="101"/>
                    <a:pt x="39" y="102"/>
                  </a:cubicBezTo>
                  <a:cubicBezTo>
                    <a:pt x="37" y="104"/>
                    <a:pt x="36" y="102"/>
                    <a:pt x="35" y="103"/>
                  </a:cubicBezTo>
                  <a:cubicBezTo>
                    <a:pt x="35" y="102"/>
                    <a:pt x="33" y="100"/>
                    <a:pt x="34" y="99"/>
                  </a:cubicBezTo>
                  <a:cubicBezTo>
                    <a:pt x="35" y="98"/>
                    <a:pt x="35" y="97"/>
                    <a:pt x="34" y="97"/>
                  </a:cubicBezTo>
                  <a:cubicBezTo>
                    <a:pt x="32" y="96"/>
                    <a:pt x="30" y="100"/>
                    <a:pt x="28" y="98"/>
                  </a:cubicBezTo>
                  <a:cubicBezTo>
                    <a:pt x="27" y="99"/>
                    <a:pt x="27" y="100"/>
                    <a:pt x="27" y="101"/>
                  </a:cubicBezTo>
                  <a:cubicBezTo>
                    <a:pt x="27" y="102"/>
                    <a:pt x="25" y="102"/>
                    <a:pt x="24" y="103"/>
                  </a:cubicBezTo>
                  <a:cubicBezTo>
                    <a:pt x="24" y="102"/>
                    <a:pt x="21" y="101"/>
                    <a:pt x="21" y="100"/>
                  </a:cubicBezTo>
                  <a:cubicBezTo>
                    <a:pt x="20" y="102"/>
                    <a:pt x="19" y="95"/>
                    <a:pt x="16" y="99"/>
                  </a:cubicBezTo>
                  <a:cubicBezTo>
                    <a:pt x="16" y="100"/>
                    <a:pt x="15" y="100"/>
                    <a:pt x="14" y="101"/>
                  </a:cubicBezTo>
                  <a:cubicBezTo>
                    <a:pt x="13" y="101"/>
                    <a:pt x="11" y="103"/>
                    <a:pt x="10" y="104"/>
                  </a:cubicBezTo>
                  <a:cubicBezTo>
                    <a:pt x="8" y="107"/>
                    <a:pt x="7" y="102"/>
                    <a:pt x="7" y="101"/>
                  </a:cubicBezTo>
                  <a:cubicBezTo>
                    <a:pt x="6" y="97"/>
                    <a:pt x="2" y="94"/>
                    <a:pt x="0" y="9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49" name="Freeform 2827">
              <a:extLst>
                <a:ext uri="{FF2B5EF4-FFF2-40B4-BE49-F238E27FC236}">
                  <a16:creationId xmlns:a16="http://schemas.microsoft.com/office/drawing/2014/main" xmlns="" id="{980B26E7-478F-4299-9CEC-E67A70DE6766}"/>
                </a:ext>
              </a:extLst>
            </p:cNvPr>
            <p:cNvSpPr>
              <a:spLocks/>
            </p:cNvSpPr>
            <p:nvPr/>
          </p:nvSpPr>
          <p:spPr bwMode="auto">
            <a:xfrm>
              <a:off x="4595208" y="2145115"/>
              <a:ext cx="53572" cy="49130"/>
            </a:xfrm>
            <a:custGeom>
              <a:avLst/>
              <a:gdLst>
                <a:gd name="T0" fmla="*/ 2 w 19"/>
                <a:gd name="T1" fmla="*/ 12 h 20"/>
                <a:gd name="T2" fmla="*/ 4 w 19"/>
                <a:gd name="T3" fmla="*/ 6 h 20"/>
                <a:gd name="T4" fmla="*/ 7 w 19"/>
                <a:gd name="T5" fmla="*/ 3 h 20"/>
                <a:gd name="T6" fmla="*/ 6 w 19"/>
                <a:gd name="T7" fmla="*/ 0 h 20"/>
                <a:gd name="T8" fmla="*/ 10 w 19"/>
                <a:gd name="T9" fmla="*/ 3 h 20"/>
                <a:gd name="T10" fmla="*/ 15 w 19"/>
                <a:gd name="T11" fmla="*/ 7 h 20"/>
                <a:gd name="T12" fmla="*/ 19 w 19"/>
                <a:gd name="T13" fmla="*/ 8 h 20"/>
                <a:gd name="T14" fmla="*/ 17 w 19"/>
                <a:gd name="T15" fmla="*/ 9 h 20"/>
                <a:gd name="T16" fmla="*/ 18 w 19"/>
                <a:gd name="T17" fmla="*/ 12 h 20"/>
                <a:gd name="T18" fmla="*/ 15 w 19"/>
                <a:gd name="T19" fmla="*/ 12 h 20"/>
                <a:gd name="T20" fmla="*/ 13 w 19"/>
                <a:gd name="T21" fmla="*/ 11 h 20"/>
                <a:gd name="T22" fmla="*/ 12 w 19"/>
                <a:gd name="T23" fmla="*/ 20 h 20"/>
                <a:gd name="T24" fmla="*/ 7 w 19"/>
                <a:gd name="T25" fmla="*/ 16 h 20"/>
                <a:gd name="T26" fmla="*/ 3 w 19"/>
                <a:gd name="T27" fmla="*/ 13 h 20"/>
                <a:gd name="T28" fmla="*/ 5 w 19"/>
                <a:gd name="T29" fmla="*/ 13 h 20"/>
                <a:gd name="T30" fmla="*/ 2 w 19"/>
                <a:gd name="T31"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0">
                  <a:moveTo>
                    <a:pt x="2" y="12"/>
                  </a:moveTo>
                  <a:cubicBezTo>
                    <a:pt x="5" y="11"/>
                    <a:pt x="0" y="5"/>
                    <a:pt x="4" y="6"/>
                  </a:cubicBezTo>
                  <a:cubicBezTo>
                    <a:pt x="3" y="4"/>
                    <a:pt x="6" y="1"/>
                    <a:pt x="7" y="3"/>
                  </a:cubicBezTo>
                  <a:cubicBezTo>
                    <a:pt x="8" y="2"/>
                    <a:pt x="6" y="2"/>
                    <a:pt x="6" y="0"/>
                  </a:cubicBezTo>
                  <a:cubicBezTo>
                    <a:pt x="8" y="1"/>
                    <a:pt x="8" y="2"/>
                    <a:pt x="10" y="3"/>
                  </a:cubicBezTo>
                  <a:cubicBezTo>
                    <a:pt x="12" y="5"/>
                    <a:pt x="12" y="5"/>
                    <a:pt x="15" y="7"/>
                  </a:cubicBezTo>
                  <a:cubicBezTo>
                    <a:pt x="15" y="7"/>
                    <a:pt x="18" y="7"/>
                    <a:pt x="19" y="8"/>
                  </a:cubicBezTo>
                  <a:cubicBezTo>
                    <a:pt x="19" y="9"/>
                    <a:pt x="17" y="9"/>
                    <a:pt x="17" y="9"/>
                  </a:cubicBezTo>
                  <a:cubicBezTo>
                    <a:pt x="16" y="10"/>
                    <a:pt x="19" y="11"/>
                    <a:pt x="18" y="12"/>
                  </a:cubicBezTo>
                  <a:cubicBezTo>
                    <a:pt x="17" y="12"/>
                    <a:pt x="16" y="13"/>
                    <a:pt x="15" y="12"/>
                  </a:cubicBezTo>
                  <a:cubicBezTo>
                    <a:pt x="15" y="11"/>
                    <a:pt x="14" y="10"/>
                    <a:pt x="13" y="11"/>
                  </a:cubicBezTo>
                  <a:cubicBezTo>
                    <a:pt x="11" y="14"/>
                    <a:pt x="10" y="17"/>
                    <a:pt x="12" y="20"/>
                  </a:cubicBezTo>
                  <a:cubicBezTo>
                    <a:pt x="10" y="19"/>
                    <a:pt x="8" y="17"/>
                    <a:pt x="7" y="16"/>
                  </a:cubicBezTo>
                  <a:cubicBezTo>
                    <a:pt x="7" y="15"/>
                    <a:pt x="4" y="13"/>
                    <a:pt x="3" y="13"/>
                  </a:cubicBezTo>
                  <a:cubicBezTo>
                    <a:pt x="4" y="13"/>
                    <a:pt x="4" y="13"/>
                    <a:pt x="5" y="13"/>
                  </a:cubicBezTo>
                  <a:cubicBezTo>
                    <a:pt x="5" y="12"/>
                    <a:pt x="2" y="14"/>
                    <a:pt x="2" y="12"/>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50" name="Freeform 2828">
              <a:extLst>
                <a:ext uri="{FF2B5EF4-FFF2-40B4-BE49-F238E27FC236}">
                  <a16:creationId xmlns:a16="http://schemas.microsoft.com/office/drawing/2014/main" xmlns="" id="{FB1E0B7A-2A67-42AF-86D7-5700655EA82F}"/>
                </a:ext>
              </a:extLst>
            </p:cNvPr>
            <p:cNvSpPr>
              <a:spLocks/>
            </p:cNvSpPr>
            <p:nvPr/>
          </p:nvSpPr>
          <p:spPr bwMode="auto">
            <a:xfrm>
              <a:off x="4595208" y="2145115"/>
              <a:ext cx="53572" cy="49130"/>
            </a:xfrm>
            <a:custGeom>
              <a:avLst/>
              <a:gdLst>
                <a:gd name="T0" fmla="*/ 2 w 19"/>
                <a:gd name="T1" fmla="*/ 12 h 20"/>
                <a:gd name="T2" fmla="*/ 4 w 19"/>
                <a:gd name="T3" fmla="*/ 6 h 20"/>
                <a:gd name="T4" fmla="*/ 7 w 19"/>
                <a:gd name="T5" fmla="*/ 3 h 20"/>
                <a:gd name="T6" fmla="*/ 6 w 19"/>
                <a:gd name="T7" fmla="*/ 0 h 20"/>
                <a:gd name="T8" fmla="*/ 10 w 19"/>
                <a:gd name="T9" fmla="*/ 3 h 20"/>
                <a:gd name="T10" fmla="*/ 15 w 19"/>
                <a:gd name="T11" fmla="*/ 7 h 20"/>
                <a:gd name="T12" fmla="*/ 19 w 19"/>
                <a:gd name="T13" fmla="*/ 8 h 20"/>
                <a:gd name="T14" fmla="*/ 17 w 19"/>
                <a:gd name="T15" fmla="*/ 9 h 20"/>
                <a:gd name="T16" fmla="*/ 18 w 19"/>
                <a:gd name="T17" fmla="*/ 12 h 20"/>
                <a:gd name="T18" fmla="*/ 15 w 19"/>
                <a:gd name="T19" fmla="*/ 12 h 20"/>
                <a:gd name="T20" fmla="*/ 13 w 19"/>
                <a:gd name="T21" fmla="*/ 11 h 20"/>
                <a:gd name="T22" fmla="*/ 12 w 19"/>
                <a:gd name="T23" fmla="*/ 20 h 20"/>
                <a:gd name="T24" fmla="*/ 7 w 19"/>
                <a:gd name="T25" fmla="*/ 16 h 20"/>
                <a:gd name="T26" fmla="*/ 3 w 19"/>
                <a:gd name="T27" fmla="*/ 13 h 20"/>
                <a:gd name="T28" fmla="*/ 5 w 19"/>
                <a:gd name="T29" fmla="*/ 13 h 20"/>
                <a:gd name="T30" fmla="*/ 2 w 19"/>
                <a:gd name="T31"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0">
                  <a:moveTo>
                    <a:pt x="2" y="12"/>
                  </a:moveTo>
                  <a:cubicBezTo>
                    <a:pt x="5" y="11"/>
                    <a:pt x="0" y="5"/>
                    <a:pt x="4" y="6"/>
                  </a:cubicBezTo>
                  <a:cubicBezTo>
                    <a:pt x="3" y="4"/>
                    <a:pt x="6" y="1"/>
                    <a:pt x="7" y="3"/>
                  </a:cubicBezTo>
                  <a:cubicBezTo>
                    <a:pt x="8" y="2"/>
                    <a:pt x="6" y="2"/>
                    <a:pt x="6" y="0"/>
                  </a:cubicBezTo>
                  <a:cubicBezTo>
                    <a:pt x="8" y="1"/>
                    <a:pt x="8" y="2"/>
                    <a:pt x="10" y="3"/>
                  </a:cubicBezTo>
                  <a:cubicBezTo>
                    <a:pt x="12" y="5"/>
                    <a:pt x="12" y="5"/>
                    <a:pt x="15" y="7"/>
                  </a:cubicBezTo>
                  <a:cubicBezTo>
                    <a:pt x="15" y="7"/>
                    <a:pt x="18" y="7"/>
                    <a:pt x="19" y="8"/>
                  </a:cubicBezTo>
                  <a:cubicBezTo>
                    <a:pt x="19" y="9"/>
                    <a:pt x="17" y="9"/>
                    <a:pt x="17" y="9"/>
                  </a:cubicBezTo>
                  <a:cubicBezTo>
                    <a:pt x="16" y="10"/>
                    <a:pt x="19" y="11"/>
                    <a:pt x="18" y="12"/>
                  </a:cubicBezTo>
                  <a:cubicBezTo>
                    <a:pt x="17" y="12"/>
                    <a:pt x="16" y="13"/>
                    <a:pt x="15" y="12"/>
                  </a:cubicBezTo>
                  <a:cubicBezTo>
                    <a:pt x="15" y="11"/>
                    <a:pt x="14" y="10"/>
                    <a:pt x="13" y="11"/>
                  </a:cubicBezTo>
                  <a:cubicBezTo>
                    <a:pt x="11" y="14"/>
                    <a:pt x="10" y="17"/>
                    <a:pt x="12" y="20"/>
                  </a:cubicBezTo>
                  <a:cubicBezTo>
                    <a:pt x="10" y="19"/>
                    <a:pt x="8" y="17"/>
                    <a:pt x="7" y="16"/>
                  </a:cubicBezTo>
                  <a:cubicBezTo>
                    <a:pt x="7" y="15"/>
                    <a:pt x="4" y="13"/>
                    <a:pt x="3" y="13"/>
                  </a:cubicBezTo>
                  <a:cubicBezTo>
                    <a:pt x="4" y="13"/>
                    <a:pt x="4" y="13"/>
                    <a:pt x="5" y="13"/>
                  </a:cubicBezTo>
                  <a:cubicBezTo>
                    <a:pt x="5" y="12"/>
                    <a:pt x="2" y="14"/>
                    <a:pt x="2" y="1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51" name="Freeform 2829">
              <a:extLst>
                <a:ext uri="{FF2B5EF4-FFF2-40B4-BE49-F238E27FC236}">
                  <a16:creationId xmlns:a16="http://schemas.microsoft.com/office/drawing/2014/main" xmlns="" id="{30383EF7-910A-4951-9190-167EC4928ED3}"/>
                </a:ext>
              </a:extLst>
            </p:cNvPr>
            <p:cNvSpPr>
              <a:spLocks/>
            </p:cNvSpPr>
            <p:nvPr/>
          </p:nvSpPr>
          <p:spPr bwMode="auto">
            <a:xfrm>
              <a:off x="4659810" y="1712773"/>
              <a:ext cx="33089" cy="19652"/>
            </a:xfrm>
            <a:custGeom>
              <a:avLst/>
              <a:gdLst>
                <a:gd name="T0" fmla="*/ 2 w 12"/>
                <a:gd name="T1" fmla="*/ 8 h 8"/>
                <a:gd name="T2" fmla="*/ 4 w 12"/>
                <a:gd name="T3" fmla="*/ 5 h 8"/>
                <a:gd name="T4" fmla="*/ 6 w 12"/>
                <a:gd name="T5" fmla="*/ 4 h 8"/>
                <a:gd name="T6" fmla="*/ 8 w 12"/>
                <a:gd name="T7" fmla="*/ 5 h 8"/>
                <a:gd name="T8" fmla="*/ 9 w 12"/>
                <a:gd name="T9" fmla="*/ 4 h 8"/>
                <a:gd name="T10" fmla="*/ 12 w 12"/>
                <a:gd name="T11" fmla="*/ 2 h 8"/>
                <a:gd name="T12" fmla="*/ 6 w 12"/>
                <a:gd name="T13" fmla="*/ 1 h 8"/>
                <a:gd name="T14" fmla="*/ 3 w 12"/>
                <a:gd name="T15" fmla="*/ 1 h 8"/>
                <a:gd name="T16" fmla="*/ 0 w 12"/>
                <a:gd name="T17" fmla="*/ 2 h 8"/>
                <a:gd name="T18" fmla="*/ 1 w 12"/>
                <a:gd name="T19" fmla="*/ 5 h 8"/>
                <a:gd name="T20" fmla="*/ 2 w 12"/>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8">
                  <a:moveTo>
                    <a:pt x="2" y="8"/>
                  </a:moveTo>
                  <a:cubicBezTo>
                    <a:pt x="3" y="8"/>
                    <a:pt x="3" y="6"/>
                    <a:pt x="4" y="5"/>
                  </a:cubicBezTo>
                  <a:cubicBezTo>
                    <a:pt x="4" y="4"/>
                    <a:pt x="5" y="5"/>
                    <a:pt x="6" y="4"/>
                  </a:cubicBezTo>
                  <a:cubicBezTo>
                    <a:pt x="7" y="4"/>
                    <a:pt x="7" y="5"/>
                    <a:pt x="8" y="5"/>
                  </a:cubicBezTo>
                  <a:cubicBezTo>
                    <a:pt x="8" y="4"/>
                    <a:pt x="8" y="4"/>
                    <a:pt x="9" y="4"/>
                  </a:cubicBezTo>
                  <a:cubicBezTo>
                    <a:pt x="10" y="3"/>
                    <a:pt x="11" y="2"/>
                    <a:pt x="12" y="2"/>
                  </a:cubicBezTo>
                  <a:cubicBezTo>
                    <a:pt x="10" y="1"/>
                    <a:pt x="8" y="0"/>
                    <a:pt x="6" y="1"/>
                  </a:cubicBezTo>
                  <a:cubicBezTo>
                    <a:pt x="5" y="1"/>
                    <a:pt x="4" y="0"/>
                    <a:pt x="3" y="1"/>
                  </a:cubicBezTo>
                  <a:cubicBezTo>
                    <a:pt x="3" y="2"/>
                    <a:pt x="1" y="1"/>
                    <a:pt x="0" y="2"/>
                  </a:cubicBezTo>
                  <a:cubicBezTo>
                    <a:pt x="1" y="3"/>
                    <a:pt x="0" y="4"/>
                    <a:pt x="1" y="5"/>
                  </a:cubicBezTo>
                  <a:cubicBezTo>
                    <a:pt x="4" y="6"/>
                    <a:pt x="1" y="7"/>
                    <a:pt x="2" y="8"/>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52" name="Freeform 2830">
              <a:extLst>
                <a:ext uri="{FF2B5EF4-FFF2-40B4-BE49-F238E27FC236}">
                  <a16:creationId xmlns:a16="http://schemas.microsoft.com/office/drawing/2014/main" xmlns="" id="{D94ED033-78F9-4304-9476-00434B1A7B86}"/>
                </a:ext>
              </a:extLst>
            </p:cNvPr>
            <p:cNvSpPr>
              <a:spLocks/>
            </p:cNvSpPr>
            <p:nvPr/>
          </p:nvSpPr>
          <p:spPr bwMode="auto">
            <a:xfrm>
              <a:off x="4659810" y="1712773"/>
              <a:ext cx="33089" cy="19652"/>
            </a:xfrm>
            <a:custGeom>
              <a:avLst/>
              <a:gdLst>
                <a:gd name="T0" fmla="*/ 2 w 12"/>
                <a:gd name="T1" fmla="*/ 8 h 8"/>
                <a:gd name="T2" fmla="*/ 4 w 12"/>
                <a:gd name="T3" fmla="*/ 5 h 8"/>
                <a:gd name="T4" fmla="*/ 6 w 12"/>
                <a:gd name="T5" fmla="*/ 4 h 8"/>
                <a:gd name="T6" fmla="*/ 8 w 12"/>
                <a:gd name="T7" fmla="*/ 5 h 8"/>
                <a:gd name="T8" fmla="*/ 9 w 12"/>
                <a:gd name="T9" fmla="*/ 4 h 8"/>
                <a:gd name="T10" fmla="*/ 12 w 12"/>
                <a:gd name="T11" fmla="*/ 2 h 8"/>
                <a:gd name="T12" fmla="*/ 6 w 12"/>
                <a:gd name="T13" fmla="*/ 1 h 8"/>
                <a:gd name="T14" fmla="*/ 3 w 12"/>
                <a:gd name="T15" fmla="*/ 1 h 8"/>
                <a:gd name="T16" fmla="*/ 0 w 12"/>
                <a:gd name="T17" fmla="*/ 2 h 8"/>
                <a:gd name="T18" fmla="*/ 1 w 12"/>
                <a:gd name="T19" fmla="*/ 5 h 8"/>
                <a:gd name="T20" fmla="*/ 2 w 12"/>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8">
                  <a:moveTo>
                    <a:pt x="2" y="8"/>
                  </a:moveTo>
                  <a:cubicBezTo>
                    <a:pt x="3" y="8"/>
                    <a:pt x="3" y="6"/>
                    <a:pt x="4" y="5"/>
                  </a:cubicBezTo>
                  <a:cubicBezTo>
                    <a:pt x="4" y="4"/>
                    <a:pt x="5" y="5"/>
                    <a:pt x="6" y="4"/>
                  </a:cubicBezTo>
                  <a:cubicBezTo>
                    <a:pt x="7" y="4"/>
                    <a:pt x="7" y="5"/>
                    <a:pt x="8" y="5"/>
                  </a:cubicBezTo>
                  <a:cubicBezTo>
                    <a:pt x="8" y="4"/>
                    <a:pt x="8" y="4"/>
                    <a:pt x="9" y="4"/>
                  </a:cubicBezTo>
                  <a:cubicBezTo>
                    <a:pt x="10" y="3"/>
                    <a:pt x="11" y="2"/>
                    <a:pt x="12" y="2"/>
                  </a:cubicBezTo>
                  <a:cubicBezTo>
                    <a:pt x="10" y="1"/>
                    <a:pt x="8" y="0"/>
                    <a:pt x="6" y="1"/>
                  </a:cubicBezTo>
                  <a:cubicBezTo>
                    <a:pt x="5" y="1"/>
                    <a:pt x="4" y="0"/>
                    <a:pt x="3" y="1"/>
                  </a:cubicBezTo>
                  <a:cubicBezTo>
                    <a:pt x="3" y="2"/>
                    <a:pt x="1" y="1"/>
                    <a:pt x="0" y="2"/>
                  </a:cubicBezTo>
                  <a:cubicBezTo>
                    <a:pt x="1" y="3"/>
                    <a:pt x="0" y="4"/>
                    <a:pt x="1" y="5"/>
                  </a:cubicBezTo>
                  <a:cubicBezTo>
                    <a:pt x="4" y="6"/>
                    <a:pt x="1" y="7"/>
                    <a:pt x="2" y="8"/>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53" name="Freeform 2831">
              <a:extLst>
                <a:ext uri="{FF2B5EF4-FFF2-40B4-BE49-F238E27FC236}">
                  <a16:creationId xmlns:a16="http://schemas.microsoft.com/office/drawing/2014/main" xmlns="" id="{AAEAB15B-EF8E-4339-B67F-60F304436366}"/>
                </a:ext>
              </a:extLst>
            </p:cNvPr>
            <p:cNvSpPr>
              <a:spLocks/>
            </p:cNvSpPr>
            <p:nvPr/>
          </p:nvSpPr>
          <p:spPr bwMode="auto">
            <a:xfrm>
              <a:off x="4661386" y="1701544"/>
              <a:ext cx="23634" cy="11229"/>
            </a:xfrm>
            <a:custGeom>
              <a:avLst/>
              <a:gdLst>
                <a:gd name="T0" fmla="*/ 5 w 8"/>
                <a:gd name="T1" fmla="*/ 0 h 5"/>
                <a:gd name="T2" fmla="*/ 0 w 8"/>
                <a:gd name="T3" fmla="*/ 2 h 5"/>
                <a:gd name="T4" fmla="*/ 4 w 8"/>
                <a:gd name="T5" fmla="*/ 3 h 5"/>
                <a:gd name="T6" fmla="*/ 6 w 8"/>
                <a:gd name="T7" fmla="*/ 3 h 5"/>
                <a:gd name="T8" fmla="*/ 8 w 8"/>
                <a:gd name="T9" fmla="*/ 2 h 5"/>
                <a:gd name="T10" fmla="*/ 5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5" y="0"/>
                  </a:moveTo>
                  <a:cubicBezTo>
                    <a:pt x="3" y="1"/>
                    <a:pt x="2" y="2"/>
                    <a:pt x="0" y="2"/>
                  </a:cubicBezTo>
                  <a:cubicBezTo>
                    <a:pt x="1" y="2"/>
                    <a:pt x="3" y="2"/>
                    <a:pt x="4" y="3"/>
                  </a:cubicBezTo>
                  <a:cubicBezTo>
                    <a:pt x="4" y="5"/>
                    <a:pt x="5" y="4"/>
                    <a:pt x="6" y="3"/>
                  </a:cubicBezTo>
                  <a:cubicBezTo>
                    <a:pt x="6" y="3"/>
                    <a:pt x="8" y="3"/>
                    <a:pt x="8" y="2"/>
                  </a:cubicBezTo>
                  <a:cubicBezTo>
                    <a:pt x="7" y="1"/>
                    <a:pt x="5" y="1"/>
                    <a:pt x="5"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54" name="Freeform 2832">
              <a:extLst>
                <a:ext uri="{FF2B5EF4-FFF2-40B4-BE49-F238E27FC236}">
                  <a16:creationId xmlns:a16="http://schemas.microsoft.com/office/drawing/2014/main" xmlns="" id="{7C56E683-B97B-440A-850D-3CC11DC13562}"/>
                </a:ext>
              </a:extLst>
            </p:cNvPr>
            <p:cNvSpPr>
              <a:spLocks/>
            </p:cNvSpPr>
            <p:nvPr/>
          </p:nvSpPr>
          <p:spPr bwMode="auto">
            <a:xfrm>
              <a:off x="4661386" y="1701544"/>
              <a:ext cx="23634" cy="11229"/>
            </a:xfrm>
            <a:custGeom>
              <a:avLst/>
              <a:gdLst>
                <a:gd name="T0" fmla="*/ 5 w 8"/>
                <a:gd name="T1" fmla="*/ 0 h 5"/>
                <a:gd name="T2" fmla="*/ 0 w 8"/>
                <a:gd name="T3" fmla="*/ 2 h 5"/>
                <a:gd name="T4" fmla="*/ 4 w 8"/>
                <a:gd name="T5" fmla="*/ 3 h 5"/>
                <a:gd name="T6" fmla="*/ 6 w 8"/>
                <a:gd name="T7" fmla="*/ 3 h 5"/>
                <a:gd name="T8" fmla="*/ 8 w 8"/>
                <a:gd name="T9" fmla="*/ 2 h 5"/>
                <a:gd name="T10" fmla="*/ 5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5" y="0"/>
                  </a:moveTo>
                  <a:cubicBezTo>
                    <a:pt x="3" y="1"/>
                    <a:pt x="2" y="2"/>
                    <a:pt x="0" y="2"/>
                  </a:cubicBezTo>
                  <a:cubicBezTo>
                    <a:pt x="1" y="2"/>
                    <a:pt x="3" y="2"/>
                    <a:pt x="4" y="3"/>
                  </a:cubicBezTo>
                  <a:cubicBezTo>
                    <a:pt x="4" y="5"/>
                    <a:pt x="5" y="4"/>
                    <a:pt x="6" y="3"/>
                  </a:cubicBezTo>
                  <a:cubicBezTo>
                    <a:pt x="6" y="3"/>
                    <a:pt x="8" y="3"/>
                    <a:pt x="8" y="2"/>
                  </a:cubicBezTo>
                  <a:cubicBezTo>
                    <a:pt x="7" y="1"/>
                    <a:pt x="5" y="1"/>
                    <a:pt x="5"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55" name="Freeform 2833">
              <a:extLst>
                <a:ext uri="{FF2B5EF4-FFF2-40B4-BE49-F238E27FC236}">
                  <a16:creationId xmlns:a16="http://schemas.microsoft.com/office/drawing/2014/main" xmlns="" id="{31899069-993F-47DB-8FE5-0BA2579D60CC}"/>
                </a:ext>
              </a:extLst>
            </p:cNvPr>
            <p:cNvSpPr>
              <a:spLocks/>
            </p:cNvSpPr>
            <p:nvPr/>
          </p:nvSpPr>
          <p:spPr bwMode="auto">
            <a:xfrm>
              <a:off x="4686595" y="1711369"/>
              <a:ext cx="6303" cy="4212"/>
            </a:xfrm>
            <a:custGeom>
              <a:avLst/>
              <a:gdLst>
                <a:gd name="T0" fmla="*/ 1 w 2"/>
                <a:gd name="T1" fmla="*/ 2 h 2"/>
                <a:gd name="T2" fmla="*/ 2 w 2"/>
                <a:gd name="T3" fmla="*/ 2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cubicBezTo>
                    <a:pt x="1" y="2"/>
                    <a:pt x="2" y="2"/>
                    <a:pt x="2" y="2"/>
                  </a:cubicBezTo>
                  <a:cubicBezTo>
                    <a:pt x="2" y="1"/>
                    <a:pt x="1" y="0"/>
                    <a:pt x="0" y="1"/>
                  </a:cubicBezTo>
                  <a:cubicBezTo>
                    <a:pt x="0" y="1"/>
                    <a:pt x="1" y="2"/>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56" name="Freeform 2834">
              <a:extLst>
                <a:ext uri="{FF2B5EF4-FFF2-40B4-BE49-F238E27FC236}">
                  <a16:creationId xmlns:a16="http://schemas.microsoft.com/office/drawing/2014/main" xmlns="" id="{0A29E943-BA7E-48EE-89B8-6666BF531AEA}"/>
                </a:ext>
              </a:extLst>
            </p:cNvPr>
            <p:cNvSpPr>
              <a:spLocks/>
            </p:cNvSpPr>
            <p:nvPr/>
          </p:nvSpPr>
          <p:spPr bwMode="auto">
            <a:xfrm>
              <a:off x="4686595" y="1711369"/>
              <a:ext cx="6303" cy="4212"/>
            </a:xfrm>
            <a:custGeom>
              <a:avLst/>
              <a:gdLst>
                <a:gd name="T0" fmla="*/ 1 w 2"/>
                <a:gd name="T1" fmla="*/ 2 h 2"/>
                <a:gd name="T2" fmla="*/ 2 w 2"/>
                <a:gd name="T3" fmla="*/ 2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cubicBezTo>
                    <a:pt x="1" y="2"/>
                    <a:pt x="2" y="2"/>
                    <a:pt x="2" y="2"/>
                  </a:cubicBezTo>
                  <a:cubicBezTo>
                    <a:pt x="2" y="1"/>
                    <a:pt x="1" y="0"/>
                    <a:pt x="0" y="1"/>
                  </a:cubicBezTo>
                  <a:cubicBezTo>
                    <a:pt x="0" y="1"/>
                    <a:pt x="1" y="2"/>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57" name="Freeform 2835">
              <a:extLst>
                <a:ext uri="{FF2B5EF4-FFF2-40B4-BE49-F238E27FC236}">
                  <a16:creationId xmlns:a16="http://schemas.microsoft.com/office/drawing/2014/main" xmlns="" id="{41A66283-14E4-4716-9D32-8D33B1CAC71E}"/>
                </a:ext>
              </a:extLst>
            </p:cNvPr>
            <p:cNvSpPr>
              <a:spLocks/>
            </p:cNvSpPr>
            <p:nvPr/>
          </p:nvSpPr>
          <p:spPr bwMode="auto">
            <a:xfrm>
              <a:off x="4689747" y="1702947"/>
              <a:ext cx="315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58" name="Freeform 2836">
              <a:extLst>
                <a:ext uri="{FF2B5EF4-FFF2-40B4-BE49-F238E27FC236}">
                  <a16:creationId xmlns:a16="http://schemas.microsoft.com/office/drawing/2014/main" xmlns="" id="{3C50E8F2-8440-4161-9FC6-ADE21F4CDAC8}"/>
                </a:ext>
              </a:extLst>
            </p:cNvPr>
            <p:cNvSpPr>
              <a:spLocks/>
            </p:cNvSpPr>
            <p:nvPr/>
          </p:nvSpPr>
          <p:spPr bwMode="auto">
            <a:xfrm>
              <a:off x="4689747" y="1702947"/>
              <a:ext cx="315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59" name="Freeform 2837">
              <a:extLst>
                <a:ext uri="{FF2B5EF4-FFF2-40B4-BE49-F238E27FC236}">
                  <a16:creationId xmlns:a16="http://schemas.microsoft.com/office/drawing/2014/main" xmlns="" id="{9CBBD2D1-2091-434D-BD3D-C613FBADBCF0}"/>
                </a:ext>
              </a:extLst>
            </p:cNvPr>
            <p:cNvSpPr>
              <a:spLocks/>
            </p:cNvSpPr>
            <p:nvPr/>
          </p:nvSpPr>
          <p:spPr bwMode="auto">
            <a:xfrm>
              <a:off x="4692898" y="1686102"/>
              <a:ext cx="113446" cy="58955"/>
            </a:xfrm>
            <a:custGeom>
              <a:avLst/>
              <a:gdLst>
                <a:gd name="T0" fmla="*/ 2 w 41"/>
                <a:gd name="T1" fmla="*/ 12 h 24"/>
                <a:gd name="T2" fmla="*/ 5 w 41"/>
                <a:gd name="T3" fmla="*/ 10 h 24"/>
                <a:gd name="T4" fmla="*/ 1 w 41"/>
                <a:gd name="T5" fmla="*/ 10 h 24"/>
                <a:gd name="T6" fmla="*/ 2 w 41"/>
                <a:gd name="T7" fmla="*/ 7 h 24"/>
                <a:gd name="T8" fmla="*/ 1 w 41"/>
                <a:gd name="T9" fmla="*/ 7 h 24"/>
                <a:gd name="T10" fmla="*/ 1 w 41"/>
                <a:gd name="T11" fmla="*/ 5 h 24"/>
                <a:gd name="T12" fmla="*/ 6 w 41"/>
                <a:gd name="T13" fmla="*/ 4 h 24"/>
                <a:gd name="T14" fmla="*/ 5 w 41"/>
                <a:gd name="T15" fmla="*/ 3 h 24"/>
                <a:gd name="T16" fmla="*/ 9 w 41"/>
                <a:gd name="T17" fmla="*/ 2 h 24"/>
                <a:gd name="T18" fmla="*/ 12 w 41"/>
                <a:gd name="T19" fmla="*/ 1 h 24"/>
                <a:gd name="T20" fmla="*/ 17 w 41"/>
                <a:gd name="T21" fmla="*/ 0 h 24"/>
                <a:gd name="T22" fmla="*/ 25 w 41"/>
                <a:gd name="T23" fmla="*/ 1 h 24"/>
                <a:gd name="T24" fmla="*/ 31 w 41"/>
                <a:gd name="T25" fmla="*/ 2 h 24"/>
                <a:gd name="T26" fmla="*/ 41 w 41"/>
                <a:gd name="T27" fmla="*/ 3 h 24"/>
                <a:gd name="T28" fmla="*/ 38 w 41"/>
                <a:gd name="T29" fmla="*/ 6 h 24"/>
                <a:gd name="T30" fmla="*/ 35 w 41"/>
                <a:gd name="T31" fmla="*/ 10 h 24"/>
                <a:gd name="T32" fmla="*/ 36 w 41"/>
                <a:gd name="T33" fmla="*/ 13 h 24"/>
                <a:gd name="T34" fmla="*/ 36 w 41"/>
                <a:gd name="T35" fmla="*/ 15 h 24"/>
                <a:gd name="T36" fmla="*/ 38 w 41"/>
                <a:gd name="T37" fmla="*/ 17 h 24"/>
                <a:gd name="T38" fmla="*/ 40 w 41"/>
                <a:gd name="T39" fmla="*/ 19 h 24"/>
                <a:gd name="T40" fmla="*/ 37 w 41"/>
                <a:gd name="T41" fmla="*/ 23 h 24"/>
                <a:gd name="T42" fmla="*/ 33 w 41"/>
                <a:gd name="T43" fmla="*/ 22 h 24"/>
                <a:gd name="T44" fmla="*/ 29 w 41"/>
                <a:gd name="T45" fmla="*/ 23 h 24"/>
                <a:gd name="T46" fmla="*/ 22 w 41"/>
                <a:gd name="T47" fmla="*/ 19 h 24"/>
                <a:gd name="T48" fmla="*/ 19 w 41"/>
                <a:gd name="T49" fmla="*/ 18 h 24"/>
                <a:gd name="T50" fmla="*/ 16 w 41"/>
                <a:gd name="T51" fmla="*/ 18 h 24"/>
                <a:gd name="T52" fmla="*/ 9 w 41"/>
                <a:gd name="T53" fmla="*/ 20 h 24"/>
                <a:gd name="T54" fmla="*/ 10 w 41"/>
                <a:gd name="T55" fmla="*/ 15 h 24"/>
                <a:gd name="T56" fmla="*/ 9 w 41"/>
                <a:gd name="T57" fmla="*/ 14 h 24"/>
                <a:gd name="T58" fmla="*/ 2 w 41"/>
                <a:gd name="T59"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 h="24">
                  <a:moveTo>
                    <a:pt x="2" y="12"/>
                  </a:moveTo>
                  <a:cubicBezTo>
                    <a:pt x="1" y="10"/>
                    <a:pt x="3" y="10"/>
                    <a:pt x="5" y="10"/>
                  </a:cubicBezTo>
                  <a:cubicBezTo>
                    <a:pt x="4" y="9"/>
                    <a:pt x="2" y="10"/>
                    <a:pt x="1" y="10"/>
                  </a:cubicBezTo>
                  <a:cubicBezTo>
                    <a:pt x="0" y="9"/>
                    <a:pt x="2" y="8"/>
                    <a:pt x="2" y="7"/>
                  </a:cubicBezTo>
                  <a:cubicBezTo>
                    <a:pt x="1" y="7"/>
                    <a:pt x="1" y="7"/>
                    <a:pt x="1" y="7"/>
                  </a:cubicBezTo>
                  <a:cubicBezTo>
                    <a:pt x="1" y="6"/>
                    <a:pt x="1" y="5"/>
                    <a:pt x="1" y="5"/>
                  </a:cubicBezTo>
                  <a:cubicBezTo>
                    <a:pt x="2" y="4"/>
                    <a:pt x="4" y="4"/>
                    <a:pt x="6" y="4"/>
                  </a:cubicBezTo>
                  <a:cubicBezTo>
                    <a:pt x="6" y="4"/>
                    <a:pt x="5" y="3"/>
                    <a:pt x="5" y="3"/>
                  </a:cubicBezTo>
                  <a:cubicBezTo>
                    <a:pt x="7" y="4"/>
                    <a:pt x="7" y="2"/>
                    <a:pt x="9" y="2"/>
                  </a:cubicBezTo>
                  <a:cubicBezTo>
                    <a:pt x="10" y="2"/>
                    <a:pt x="12" y="3"/>
                    <a:pt x="12" y="1"/>
                  </a:cubicBezTo>
                  <a:cubicBezTo>
                    <a:pt x="12" y="1"/>
                    <a:pt x="18" y="2"/>
                    <a:pt x="17" y="0"/>
                  </a:cubicBezTo>
                  <a:cubicBezTo>
                    <a:pt x="20" y="1"/>
                    <a:pt x="23" y="1"/>
                    <a:pt x="25" y="1"/>
                  </a:cubicBezTo>
                  <a:cubicBezTo>
                    <a:pt x="27" y="1"/>
                    <a:pt x="29" y="2"/>
                    <a:pt x="31" y="2"/>
                  </a:cubicBezTo>
                  <a:cubicBezTo>
                    <a:pt x="33" y="2"/>
                    <a:pt x="40" y="1"/>
                    <a:pt x="41" y="3"/>
                  </a:cubicBezTo>
                  <a:cubicBezTo>
                    <a:pt x="39" y="3"/>
                    <a:pt x="39" y="4"/>
                    <a:pt x="38" y="6"/>
                  </a:cubicBezTo>
                  <a:cubicBezTo>
                    <a:pt x="38" y="8"/>
                    <a:pt x="35" y="8"/>
                    <a:pt x="35" y="10"/>
                  </a:cubicBezTo>
                  <a:cubicBezTo>
                    <a:pt x="35" y="11"/>
                    <a:pt x="36" y="12"/>
                    <a:pt x="36" y="13"/>
                  </a:cubicBezTo>
                  <a:cubicBezTo>
                    <a:pt x="37" y="14"/>
                    <a:pt x="36" y="15"/>
                    <a:pt x="36" y="15"/>
                  </a:cubicBezTo>
                  <a:cubicBezTo>
                    <a:pt x="36" y="16"/>
                    <a:pt x="37" y="17"/>
                    <a:pt x="38" y="17"/>
                  </a:cubicBezTo>
                  <a:cubicBezTo>
                    <a:pt x="39" y="18"/>
                    <a:pt x="38" y="19"/>
                    <a:pt x="40" y="19"/>
                  </a:cubicBezTo>
                  <a:cubicBezTo>
                    <a:pt x="38" y="21"/>
                    <a:pt x="36" y="22"/>
                    <a:pt x="37" y="23"/>
                  </a:cubicBezTo>
                  <a:cubicBezTo>
                    <a:pt x="36" y="23"/>
                    <a:pt x="34" y="23"/>
                    <a:pt x="33" y="22"/>
                  </a:cubicBezTo>
                  <a:cubicBezTo>
                    <a:pt x="31" y="22"/>
                    <a:pt x="30" y="24"/>
                    <a:pt x="29" y="23"/>
                  </a:cubicBezTo>
                  <a:cubicBezTo>
                    <a:pt x="26" y="23"/>
                    <a:pt x="24" y="20"/>
                    <a:pt x="22" y="19"/>
                  </a:cubicBezTo>
                  <a:cubicBezTo>
                    <a:pt x="21" y="19"/>
                    <a:pt x="19" y="18"/>
                    <a:pt x="19" y="18"/>
                  </a:cubicBezTo>
                  <a:cubicBezTo>
                    <a:pt x="18" y="18"/>
                    <a:pt x="17" y="18"/>
                    <a:pt x="16" y="18"/>
                  </a:cubicBezTo>
                  <a:cubicBezTo>
                    <a:pt x="14" y="18"/>
                    <a:pt x="12" y="20"/>
                    <a:pt x="9" y="20"/>
                  </a:cubicBezTo>
                  <a:cubicBezTo>
                    <a:pt x="10" y="18"/>
                    <a:pt x="10" y="16"/>
                    <a:pt x="10" y="15"/>
                  </a:cubicBezTo>
                  <a:cubicBezTo>
                    <a:pt x="11" y="14"/>
                    <a:pt x="10" y="13"/>
                    <a:pt x="9" y="14"/>
                  </a:cubicBezTo>
                  <a:cubicBezTo>
                    <a:pt x="7" y="18"/>
                    <a:pt x="3" y="12"/>
                    <a:pt x="2" y="12"/>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60" name="Freeform 2838">
              <a:extLst>
                <a:ext uri="{FF2B5EF4-FFF2-40B4-BE49-F238E27FC236}">
                  <a16:creationId xmlns:a16="http://schemas.microsoft.com/office/drawing/2014/main" xmlns="" id="{7C2B9E14-CC7D-4898-9AF1-46D2CD6A1BBD}"/>
                </a:ext>
              </a:extLst>
            </p:cNvPr>
            <p:cNvSpPr>
              <a:spLocks/>
            </p:cNvSpPr>
            <p:nvPr/>
          </p:nvSpPr>
          <p:spPr bwMode="auto">
            <a:xfrm>
              <a:off x="4692898" y="1686102"/>
              <a:ext cx="113446" cy="58955"/>
            </a:xfrm>
            <a:custGeom>
              <a:avLst/>
              <a:gdLst>
                <a:gd name="T0" fmla="*/ 2 w 41"/>
                <a:gd name="T1" fmla="*/ 12 h 24"/>
                <a:gd name="T2" fmla="*/ 5 w 41"/>
                <a:gd name="T3" fmla="*/ 10 h 24"/>
                <a:gd name="T4" fmla="*/ 1 w 41"/>
                <a:gd name="T5" fmla="*/ 10 h 24"/>
                <a:gd name="T6" fmla="*/ 2 w 41"/>
                <a:gd name="T7" fmla="*/ 7 h 24"/>
                <a:gd name="T8" fmla="*/ 1 w 41"/>
                <a:gd name="T9" fmla="*/ 7 h 24"/>
                <a:gd name="T10" fmla="*/ 1 w 41"/>
                <a:gd name="T11" fmla="*/ 5 h 24"/>
                <a:gd name="T12" fmla="*/ 6 w 41"/>
                <a:gd name="T13" fmla="*/ 4 h 24"/>
                <a:gd name="T14" fmla="*/ 5 w 41"/>
                <a:gd name="T15" fmla="*/ 3 h 24"/>
                <a:gd name="T16" fmla="*/ 9 w 41"/>
                <a:gd name="T17" fmla="*/ 2 h 24"/>
                <a:gd name="T18" fmla="*/ 12 w 41"/>
                <a:gd name="T19" fmla="*/ 1 h 24"/>
                <a:gd name="T20" fmla="*/ 17 w 41"/>
                <a:gd name="T21" fmla="*/ 0 h 24"/>
                <a:gd name="T22" fmla="*/ 25 w 41"/>
                <a:gd name="T23" fmla="*/ 1 h 24"/>
                <a:gd name="T24" fmla="*/ 31 w 41"/>
                <a:gd name="T25" fmla="*/ 2 h 24"/>
                <a:gd name="T26" fmla="*/ 41 w 41"/>
                <a:gd name="T27" fmla="*/ 3 h 24"/>
                <a:gd name="T28" fmla="*/ 38 w 41"/>
                <a:gd name="T29" fmla="*/ 6 h 24"/>
                <a:gd name="T30" fmla="*/ 35 w 41"/>
                <a:gd name="T31" fmla="*/ 10 h 24"/>
                <a:gd name="T32" fmla="*/ 36 w 41"/>
                <a:gd name="T33" fmla="*/ 13 h 24"/>
                <a:gd name="T34" fmla="*/ 36 w 41"/>
                <a:gd name="T35" fmla="*/ 15 h 24"/>
                <a:gd name="T36" fmla="*/ 38 w 41"/>
                <a:gd name="T37" fmla="*/ 17 h 24"/>
                <a:gd name="T38" fmla="*/ 40 w 41"/>
                <a:gd name="T39" fmla="*/ 19 h 24"/>
                <a:gd name="T40" fmla="*/ 37 w 41"/>
                <a:gd name="T41" fmla="*/ 23 h 24"/>
                <a:gd name="T42" fmla="*/ 33 w 41"/>
                <a:gd name="T43" fmla="*/ 22 h 24"/>
                <a:gd name="T44" fmla="*/ 29 w 41"/>
                <a:gd name="T45" fmla="*/ 23 h 24"/>
                <a:gd name="T46" fmla="*/ 22 w 41"/>
                <a:gd name="T47" fmla="*/ 19 h 24"/>
                <a:gd name="T48" fmla="*/ 19 w 41"/>
                <a:gd name="T49" fmla="*/ 18 h 24"/>
                <a:gd name="T50" fmla="*/ 16 w 41"/>
                <a:gd name="T51" fmla="*/ 18 h 24"/>
                <a:gd name="T52" fmla="*/ 9 w 41"/>
                <a:gd name="T53" fmla="*/ 20 h 24"/>
                <a:gd name="T54" fmla="*/ 10 w 41"/>
                <a:gd name="T55" fmla="*/ 15 h 24"/>
                <a:gd name="T56" fmla="*/ 9 w 41"/>
                <a:gd name="T57" fmla="*/ 14 h 24"/>
                <a:gd name="T58" fmla="*/ 2 w 41"/>
                <a:gd name="T59"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 h="24">
                  <a:moveTo>
                    <a:pt x="2" y="12"/>
                  </a:moveTo>
                  <a:cubicBezTo>
                    <a:pt x="1" y="10"/>
                    <a:pt x="3" y="10"/>
                    <a:pt x="5" y="10"/>
                  </a:cubicBezTo>
                  <a:cubicBezTo>
                    <a:pt x="4" y="9"/>
                    <a:pt x="2" y="10"/>
                    <a:pt x="1" y="10"/>
                  </a:cubicBezTo>
                  <a:cubicBezTo>
                    <a:pt x="0" y="9"/>
                    <a:pt x="2" y="8"/>
                    <a:pt x="2" y="7"/>
                  </a:cubicBezTo>
                  <a:cubicBezTo>
                    <a:pt x="1" y="7"/>
                    <a:pt x="1" y="7"/>
                    <a:pt x="1" y="7"/>
                  </a:cubicBezTo>
                  <a:cubicBezTo>
                    <a:pt x="1" y="6"/>
                    <a:pt x="1" y="5"/>
                    <a:pt x="1" y="5"/>
                  </a:cubicBezTo>
                  <a:cubicBezTo>
                    <a:pt x="2" y="4"/>
                    <a:pt x="4" y="4"/>
                    <a:pt x="6" y="4"/>
                  </a:cubicBezTo>
                  <a:cubicBezTo>
                    <a:pt x="6" y="4"/>
                    <a:pt x="5" y="3"/>
                    <a:pt x="5" y="3"/>
                  </a:cubicBezTo>
                  <a:cubicBezTo>
                    <a:pt x="7" y="4"/>
                    <a:pt x="7" y="2"/>
                    <a:pt x="9" y="2"/>
                  </a:cubicBezTo>
                  <a:cubicBezTo>
                    <a:pt x="10" y="2"/>
                    <a:pt x="12" y="3"/>
                    <a:pt x="12" y="1"/>
                  </a:cubicBezTo>
                  <a:cubicBezTo>
                    <a:pt x="12" y="1"/>
                    <a:pt x="18" y="2"/>
                    <a:pt x="17" y="0"/>
                  </a:cubicBezTo>
                  <a:cubicBezTo>
                    <a:pt x="20" y="1"/>
                    <a:pt x="23" y="1"/>
                    <a:pt x="25" y="1"/>
                  </a:cubicBezTo>
                  <a:cubicBezTo>
                    <a:pt x="27" y="1"/>
                    <a:pt x="29" y="2"/>
                    <a:pt x="31" y="2"/>
                  </a:cubicBezTo>
                  <a:cubicBezTo>
                    <a:pt x="33" y="2"/>
                    <a:pt x="40" y="1"/>
                    <a:pt x="41" y="3"/>
                  </a:cubicBezTo>
                  <a:cubicBezTo>
                    <a:pt x="39" y="3"/>
                    <a:pt x="39" y="4"/>
                    <a:pt x="38" y="6"/>
                  </a:cubicBezTo>
                  <a:cubicBezTo>
                    <a:pt x="38" y="8"/>
                    <a:pt x="35" y="8"/>
                    <a:pt x="35" y="10"/>
                  </a:cubicBezTo>
                  <a:cubicBezTo>
                    <a:pt x="35" y="11"/>
                    <a:pt x="36" y="12"/>
                    <a:pt x="36" y="13"/>
                  </a:cubicBezTo>
                  <a:cubicBezTo>
                    <a:pt x="37" y="14"/>
                    <a:pt x="36" y="15"/>
                    <a:pt x="36" y="15"/>
                  </a:cubicBezTo>
                  <a:cubicBezTo>
                    <a:pt x="36" y="16"/>
                    <a:pt x="37" y="17"/>
                    <a:pt x="38" y="17"/>
                  </a:cubicBezTo>
                  <a:cubicBezTo>
                    <a:pt x="39" y="18"/>
                    <a:pt x="38" y="19"/>
                    <a:pt x="40" y="19"/>
                  </a:cubicBezTo>
                  <a:cubicBezTo>
                    <a:pt x="38" y="21"/>
                    <a:pt x="36" y="22"/>
                    <a:pt x="37" y="23"/>
                  </a:cubicBezTo>
                  <a:cubicBezTo>
                    <a:pt x="36" y="23"/>
                    <a:pt x="34" y="23"/>
                    <a:pt x="33" y="22"/>
                  </a:cubicBezTo>
                  <a:cubicBezTo>
                    <a:pt x="31" y="22"/>
                    <a:pt x="30" y="24"/>
                    <a:pt x="29" y="23"/>
                  </a:cubicBezTo>
                  <a:cubicBezTo>
                    <a:pt x="26" y="23"/>
                    <a:pt x="24" y="20"/>
                    <a:pt x="22" y="19"/>
                  </a:cubicBezTo>
                  <a:cubicBezTo>
                    <a:pt x="21" y="19"/>
                    <a:pt x="19" y="18"/>
                    <a:pt x="19" y="18"/>
                  </a:cubicBezTo>
                  <a:cubicBezTo>
                    <a:pt x="18" y="18"/>
                    <a:pt x="17" y="18"/>
                    <a:pt x="16" y="18"/>
                  </a:cubicBezTo>
                  <a:cubicBezTo>
                    <a:pt x="14" y="18"/>
                    <a:pt x="12" y="20"/>
                    <a:pt x="9" y="20"/>
                  </a:cubicBezTo>
                  <a:cubicBezTo>
                    <a:pt x="10" y="18"/>
                    <a:pt x="10" y="16"/>
                    <a:pt x="10" y="15"/>
                  </a:cubicBezTo>
                  <a:cubicBezTo>
                    <a:pt x="11" y="14"/>
                    <a:pt x="10" y="13"/>
                    <a:pt x="9" y="14"/>
                  </a:cubicBezTo>
                  <a:cubicBezTo>
                    <a:pt x="7" y="18"/>
                    <a:pt x="3" y="12"/>
                    <a:pt x="2" y="1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61" name="Freeform 2839">
              <a:extLst>
                <a:ext uri="{FF2B5EF4-FFF2-40B4-BE49-F238E27FC236}">
                  <a16:creationId xmlns:a16="http://schemas.microsoft.com/office/drawing/2014/main" xmlns="" id="{AF944F77-C0AA-4F9C-B6D6-01FC7A34C02C}"/>
                </a:ext>
              </a:extLst>
            </p:cNvPr>
            <p:cNvSpPr>
              <a:spLocks/>
            </p:cNvSpPr>
            <p:nvPr/>
          </p:nvSpPr>
          <p:spPr bwMode="auto">
            <a:xfrm>
              <a:off x="4929245" y="3468814"/>
              <a:ext cx="61450" cy="54746"/>
            </a:xfrm>
            <a:custGeom>
              <a:avLst/>
              <a:gdLst>
                <a:gd name="T0" fmla="*/ 1 w 22"/>
                <a:gd name="T1" fmla="*/ 18 h 22"/>
                <a:gd name="T2" fmla="*/ 4 w 22"/>
                <a:gd name="T3" fmla="*/ 12 h 22"/>
                <a:gd name="T4" fmla="*/ 8 w 22"/>
                <a:gd name="T5" fmla="*/ 5 h 22"/>
                <a:gd name="T6" fmla="*/ 11 w 22"/>
                <a:gd name="T7" fmla="*/ 4 h 22"/>
                <a:gd name="T8" fmla="*/ 13 w 22"/>
                <a:gd name="T9" fmla="*/ 5 h 22"/>
                <a:gd name="T10" fmla="*/ 18 w 22"/>
                <a:gd name="T11" fmla="*/ 1 h 22"/>
                <a:gd name="T12" fmla="*/ 20 w 22"/>
                <a:gd name="T13" fmla="*/ 7 h 22"/>
                <a:gd name="T14" fmla="*/ 22 w 22"/>
                <a:gd name="T15" fmla="*/ 14 h 22"/>
                <a:gd name="T16" fmla="*/ 18 w 22"/>
                <a:gd name="T17" fmla="*/ 16 h 22"/>
                <a:gd name="T18" fmla="*/ 12 w 22"/>
                <a:gd name="T19" fmla="*/ 16 h 22"/>
                <a:gd name="T20" fmla="*/ 9 w 22"/>
                <a:gd name="T21" fmla="*/ 21 h 22"/>
                <a:gd name="T22" fmla="*/ 6 w 22"/>
                <a:gd name="T23" fmla="*/ 20 h 22"/>
                <a:gd name="T24" fmla="*/ 2 w 22"/>
                <a:gd name="T25" fmla="*/ 21 h 22"/>
                <a:gd name="T26" fmla="*/ 1 w 22"/>
                <a:gd name="T27"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2">
                  <a:moveTo>
                    <a:pt x="1" y="18"/>
                  </a:moveTo>
                  <a:cubicBezTo>
                    <a:pt x="0" y="16"/>
                    <a:pt x="4" y="14"/>
                    <a:pt x="4" y="12"/>
                  </a:cubicBezTo>
                  <a:cubicBezTo>
                    <a:pt x="4" y="8"/>
                    <a:pt x="5" y="7"/>
                    <a:pt x="8" y="5"/>
                  </a:cubicBezTo>
                  <a:cubicBezTo>
                    <a:pt x="9" y="5"/>
                    <a:pt x="11" y="3"/>
                    <a:pt x="11" y="4"/>
                  </a:cubicBezTo>
                  <a:cubicBezTo>
                    <a:pt x="12" y="4"/>
                    <a:pt x="12" y="6"/>
                    <a:pt x="13" y="5"/>
                  </a:cubicBezTo>
                  <a:cubicBezTo>
                    <a:pt x="14" y="4"/>
                    <a:pt x="16" y="0"/>
                    <a:pt x="18" y="1"/>
                  </a:cubicBezTo>
                  <a:cubicBezTo>
                    <a:pt x="17" y="3"/>
                    <a:pt x="19" y="5"/>
                    <a:pt x="20" y="7"/>
                  </a:cubicBezTo>
                  <a:cubicBezTo>
                    <a:pt x="21" y="9"/>
                    <a:pt x="22" y="12"/>
                    <a:pt x="22" y="14"/>
                  </a:cubicBezTo>
                  <a:cubicBezTo>
                    <a:pt x="22" y="17"/>
                    <a:pt x="20" y="17"/>
                    <a:pt x="18" y="16"/>
                  </a:cubicBezTo>
                  <a:cubicBezTo>
                    <a:pt x="15" y="15"/>
                    <a:pt x="14" y="17"/>
                    <a:pt x="12" y="16"/>
                  </a:cubicBezTo>
                  <a:cubicBezTo>
                    <a:pt x="12" y="18"/>
                    <a:pt x="12" y="21"/>
                    <a:pt x="9" y="21"/>
                  </a:cubicBezTo>
                  <a:cubicBezTo>
                    <a:pt x="8" y="22"/>
                    <a:pt x="6" y="22"/>
                    <a:pt x="6" y="20"/>
                  </a:cubicBezTo>
                  <a:cubicBezTo>
                    <a:pt x="5" y="19"/>
                    <a:pt x="3" y="19"/>
                    <a:pt x="2" y="21"/>
                  </a:cubicBezTo>
                  <a:cubicBezTo>
                    <a:pt x="1" y="20"/>
                    <a:pt x="1" y="19"/>
                    <a:pt x="1" y="18"/>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62" name="Freeform 2840">
              <a:extLst>
                <a:ext uri="{FF2B5EF4-FFF2-40B4-BE49-F238E27FC236}">
                  <a16:creationId xmlns:a16="http://schemas.microsoft.com/office/drawing/2014/main" xmlns="" id="{810CB262-2DF4-430C-B68A-3827DEB95CBF}"/>
                </a:ext>
              </a:extLst>
            </p:cNvPr>
            <p:cNvSpPr>
              <a:spLocks/>
            </p:cNvSpPr>
            <p:nvPr/>
          </p:nvSpPr>
          <p:spPr bwMode="auto">
            <a:xfrm>
              <a:off x="4929245" y="3468814"/>
              <a:ext cx="61450" cy="54746"/>
            </a:xfrm>
            <a:custGeom>
              <a:avLst/>
              <a:gdLst>
                <a:gd name="T0" fmla="*/ 1 w 22"/>
                <a:gd name="T1" fmla="*/ 18 h 22"/>
                <a:gd name="T2" fmla="*/ 4 w 22"/>
                <a:gd name="T3" fmla="*/ 12 h 22"/>
                <a:gd name="T4" fmla="*/ 8 w 22"/>
                <a:gd name="T5" fmla="*/ 5 h 22"/>
                <a:gd name="T6" fmla="*/ 11 w 22"/>
                <a:gd name="T7" fmla="*/ 4 h 22"/>
                <a:gd name="T8" fmla="*/ 13 w 22"/>
                <a:gd name="T9" fmla="*/ 5 h 22"/>
                <a:gd name="T10" fmla="*/ 18 w 22"/>
                <a:gd name="T11" fmla="*/ 1 h 22"/>
                <a:gd name="T12" fmla="*/ 20 w 22"/>
                <a:gd name="T13" fmla="*/ 7 h 22"/>
                <a:gd name="T14" fmla="*/ 22 w 22"/>
                <a:gd name="T15" fmla="*/ 14 h 22"/>
                <a:gd name="T16" fmla="*/ 18 w 22"/>
                <a:gd name="T17" fmla="*/ 16 h 22"/>
                <a:gd name="T18" fmla="*/ 12 w 22"/>
                <a:gd name="T19" fmla="*/ 16 h 22"/>
                <a:gd name="T20" fmla="*/ 9 w 22"/>
                <a:gd name="T21" fmla="*/ 21 h 22"/>
                <a:gd name="T22" fmla="*/ 6 w 22"/>
                <a:gd name="T23" fmla="*/ 20 h 22"/>
                <a:gd name="T24" fmla="*/ 2 w 22"/>
                <a:gd name="T25" fmla="*/ 21 h 22"/>
                <a:gd name="T26" fmla="*/ 1 w 22"/>
                <a:gd name="T27"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2">
                  <a:moveTo>
                    <a:pt x="1" y="18"/>
                  </a:moveTo>
                  <a:cubicBezTo>
                    <a:pt x="0" y="16"/>
                    <a:pt x="4" y="14"/>
                    <a:pt x="4" y="12"/>
                  </a:cubicBezTo>
                  <a:cubicBezTo>
                    <a:pt x="4" y="8"/>
                    <a:pt x="5" y="7"/>
                    <a:pt x="8" y="5"/>
                  </a:cubicBezTo>
                  <a:cubicBezTo>
                    <a:pt x="9" y="5"/>
                    <a:pt x="11" y="3"/>
                    <a:pt x="11" y="4"/>
                  </a:cubicBezTo>
                  <a:cubicBezTo>
                    <a:pt x="12" y="4"/>
                    <a:pt x="12" y="6"/>
                    <a:pt x="13" y="5"/>
                  </a:cubicBezTo>
                  <a:cubicBezTo>
                    <a:pt x="14" y="4"/>
                    <a:pt x="16" y="0"/>
                    <a:pt x="18" y="1"/>
                  </a:cubicBezTo>
                  <a:cubicBezTo>
                    <a:pt x="17" y="3"/>
                    <a:pt x="19" y="5"/>
                    <a:pt x="20" y="7"/>
                  </a:cubicBezTo>
                  <a:cubicBezTo>
                    <a:pt x="21" y="9"/>
                    <a:pt x="22" y="12"/>
                    <a:pt x="22" y="14"/>
                  </a:cubicBezTo>
                  <a:cubicBezTo>
                    <a:pt x="22" y="17"/>
                    <a:pt x="20" y="17"/>
                    <a:pt x="18" y="16"/>
                  </a:cubicBezTo>
                  <a:cubicBezTo>
                    <a:pt x="15" y="15"/>
                    <a:pt x="14" y="17"/>
                    <a:pt x="12" y="16"/>
                  </a:cubicBezTo>
                  <a:cubicBezTo>
                    <a:pt x="12" y="18"/>
                    <a:pt x="12" y="21"/>
                    <a:pt x="9" y="21"/>
                  </a:cubicBezTo>
                  <a:cubicBezTo>
                    <a:pt x="8" y="22"/>
                    <a:pt x="6" y="22"/>
                    <a:pt x="6" y="20"/>
                  </a:cubicBezTo>
                  <a:cubicBezTo>
                    <a:pt x="5" y="19"/>
                    <a:pt x="3" y="19"/>
                    <a:pt x="2" y="21"/>
                  </a:cubicBezTo>
                  <a:cubicBezTo>
                    <a:pt x="1" y="20"/>
                    <a:pt x="1" y="19"/>
                    <a:pt x="1" y="18"/>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63" name="Freeform 2841">
              <a:extLst>
                <a:ext uri="{FF2B5EF4-FFF2-40B4-BE49-F238E27FC236}">
                  <a16:creationId xmlns:a16="http://schemas.microsoft.com/office/drawing/2014/main" xmlns="" id="{B541E802-094F-4417-87D5-2F22F79B3BA7}"/>
                </a:ext>
              </a:extLst>
            </p:cNvPr>
            <p:cNvSpPr>
              <a:spLocks/>
            </p:cNvSpPr>
            <p:nvPr/>
          </p:nvSpPr>
          <p:spPr bwMode="auto">
            <a:xfrm>
              <a:off x="5275887" y="2211091"/>
              <a:ext cx="97690" cy="72993"/>
            </a:xfrm>
            <a:custGeom>
              <a:avLst/>
              <a:gdLst>
                <a:gd name="T0" fmla="*/ 0 w 35"/>
                <a:gd name="T1" fmla="*/ 1 h 29"/>
                <a:gd name="T2" fmla="*/ 6 w 35"/>
                <a:gd name="T3" fmla="*/ 1 h 29"/>
                <a:gd name="T4" fmla="*/ 14 w 35"/>
                <a:gd name="T5" fmla="*/ 1 h 29"/>
                <a:gd name="T6" fmla="*/ 16 w 35"/>
                <a:gd name="T7" fmla="*/ 0 h 29"/>
                <a:gd name="T8" fmla="*/ 17 w 35"/>
                <a:gd name="T9" fmla="*/ 2 h 29"/>
                <a:gd name="T10" fmla="*/ 22 w 35"/>
                <a:gd name="T11" fmla="*/ 6 h 29"/>
                <a:gd name="T12" fmla="*/ 24 w 35"/>
                <a:gd name="T13" fmla="*/ 11 h 29"/>
                <a:gd name="T14" fmla="*/ 27 w 35"/>
                <a:gd name="T15" fmla="*/ 13 h 29"/>
                <a:gd name="T16" fmla="*/ 24 w 35"/>
                <a:gd name="T17" fmla="*/ 15 h 29"/>
                <a:gd name="T18" fmla="*/ 31 w 35"/>
                <a:gd name="T19" fmla="*/ 20 h 29"/>
                <a:gd name="T20" fmla="*/ 33 w 35"/>
                <a:gd name="T21" fmla="*/ 21 h 29"/>
                <a:gd name="T22" fmla="*/ 35 w 35"/>
                <a:gd name="T23" fmla="*/ 24 h 29"/>
                <a:gd name="T24" fmla="*/ 35 w 35"/>
                <a:gd name="T25" fmla="*/ 28 h 29"/>
                <a:gd name="T26" fmla="*/ 31 w 35"/>
                <a:gd name="T27" fmla="*/ 28 h 29"/>
                <a:gd name="T28" fmla="*/ 27 w 35"/>
                <a:gd name="T29" fmla="*/ 23 h 29"/>
                <a:gd name="T30" fmla="*/ 26 w 35"/>
                <a:gd name="T31" fmla="*/ 20 h 29"/>
                <a:gd name="T32" fmla="*/ 24 w 35"/>
                <a:gd name="T33" fmla="*/ 21 h 29"/>
                <a:gd name="T34" fmla="*/ 20 w 35"/>
                <a:gd name="T35" fmla="*/ 20 h 29"/>
                <a:gd name="T36" fmla="*/ 16 w 35"/>
                <a:gd name="T37" fmla="*/ 19 h 29"/>
                <a:gd name="T38" fmla="*/ 10 w 35"/>
                <a:gd name="T39" fmla="*/ 15 h 29"/>
                <a:gd name="T40" fmla="*/ 4 w 35"/>
                <a:gd name="T41" fmla="*/ 14 h 29"/>
                <a:gd name="T42" fmla="*/ 4 w 35"/>
                <a:gd name="T43" fmla="*/ 11 h 29"/>
                <a:gd name="T44" fmla="*/ 4 w 35"/>
                <a:gd name="T45" fmla="*/ 8 h 29"/>
                <a:gd name="T46" fmla="*/ 0 w 35"/>
                <a:gd name="T47"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5" h="29">
                  <a:moveTo>
                    <a:pt x="0" y="1"/>
                  </a:moveTo>
                  <a:cubicBezTo>
                    <a:pt x="1" y="1"/>
                    <a:pt x="4" y="2"/>
                    <a:pt x="6" y="1"/>
                  </a:cubicBezTo>
                  <a:cubicBezTo>
                    <a:pt x="9" y="0"/>
                    <a:pt x="12" y="1"/>
                    <a:pt x="14" y="1"/>
                  </a:cubicBezTo>
                  <a:cubicBezTo>
                    <a:pt x="14" y="0"/>
                    <a:pt x="15" y="0"/>
                    <a:pt x="16" y="0"/>
                  </a:cubicBezTo>
                  <a:cubicBezTo>
                    <a:pt x="16" y="0"/>
                    <a:pt x="19" y="2"/>
                    <a:pt x="17" y="2"/>
                  </a:cubicBezTo>
                  <a:cubicBezTo>
                    <a:pt x="18" y="3"/>
                    <a:pt x="21" y="3"/>
                    <a:pt x="22" y="6"/>
                  </a:cubicBezTo>
                  <a:cubicBezTo>
                    <a:pt x="19" y="7"/>
                    <a:pt x="23" y="10"/>
                    <a:pt x="24" y="11"/>
                  </a:cubicBezTo>
                  <a:cubicBezTo>
                    <a:pt x="25" y="11"/>
                    <a:pt x="27" y="12"/>
                    <a:pt x="27" y="13"/>
                  </a:cubicBezTo>
                  <a:cubicBezTo>
                    <a:pt x="27" y="15"/>
                    <a:pt x="25" y="15"/>
                    <a:pt x="24" y="15"/>
                  </a:cubicBezTo>
                  <a:cubicBezTo>
                    <a:pt x="25" y="16"/>
                    <a:pt x="29" y="20"/>
                    <a:pt x="31" y="20"/>
                  </a:cubicBezTo>
                  <a:cubicBezTo>
                    <a:pt x="31" y="20"/>
                    <a:pt x="34" y="20"/>
                    <a:pt x="33" y="21"/>
                  </a:cubicBezTo>
                  <a:cubicBezTo>
                    <a:pt x="31" y="22"/>
                    <a:pt x="34" y="23"/>
                    <a:pt x="35" y="24"/>
                  </a:cubicBezTo>
                  <a:cubicBezTo>
                    <a:pt x="33" y="24"/>
                    <a:pt x="34" y="27"/>
                    <a:pt x="35" y="28"/>
                  </a:cubicBezTo>
                  <a:cubicBezTo>
                    <a:pt x="35" y="28"/>
                    <a:pt x="31" y="29"/>
                    <a:pt x="31" y="28"/>
                  </a:cubicBezTo>
                  <a:cubicBezTo>
                    <a:pt x="30" y="27"/>
                    <a:pt x="29" y="24"/>
                    <a:pt x="27" y="23"/>
                  </a:cubicBezTo>
                  <a:cubicBezTo>
                    <a:pt x="27" y="23"/>
                    <a:pt x="27" y="21"/>
                    <a:pt x="26" y="20"/>
                  </a:cubicBezTo>
                  <a:cubicBezTo>
                    <a:pt x="25" y="20"/>
                    <a:pt x="25" y="20"/>
                    <a:pt x="24" y="21"/>
                  </a:cubicBezTo>
                  <a:cubicBezTo>
                    <a:pt x="22" y="21"/>
                    <a:pt x="21" y="19"/>
                    <a:pt x="20" y="20"/>
                  </a:cubicBezTo>
                  <a:cubicBezTo>
                    <a:pt x="20" y="17"/>
                    <a:pt x="17" y="19"/>
                    <a:pt x="16" y="19"/>
                  </a:cubicBezTo>
                  <a:cubicBezTo>
                    <a:pt x="15" y="17"/>
                    <a:pt x="12" y="15"/>
                    <a:pt x="10" y="15"/>
                  </a:cubicBezTo>
                  <a:cubicBezTo>
                    <a:pt x="8" y="15"/>
                    <a:pt x="6" y="15"/>
                    <a:pt x="4" y="14"/>
                  </a:cubicBezTo>
                  <a:cubicBezTo>
                    <a:pt x="5" y="13"/>
                    <a:pt x="5" y="12"/>
                    <a:pt x="4" y="11"/>
                  </a:cubicBezTo>
                  <a:cubicBezTo>
                    <a:pt x="4" y="10"/>
                    <a:pt x="4" y="10"/>
                    <a:pt x="4" y="8"/>
                  </a:cubicBezTo>
                  <a:cubicBezTo>
                    <a:pt x="5" y="6"/>
                    <a:pt x="1" y="5"/>
                    <a:pt x="0" y="1"/>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64" name="Freeform 2842">
              <a:extLst>
                <a:ext uri="{FF2B5EF4-FFF2-40B4-BE49-F238E27FC236}">
                  <a16:creationId xmlns:a16="http://schemas.microsoft.com/office/drawing/2014/main" xmlns="" id="{C326A997-855A-4FF7-9951-8E601EA49435}"/>
                </a:ext>
              </a:extLst>
            </p:cNvPr>
            <p:cNvSpPr>
              <a:spLocks/>
            </p:cNvSpPr>
            <p:nvPr/>
          </p:nvSpPr>
          <p:spPr bwMode="auto">
            <a:xfrm>
              <a:off x="5275887" y="2211091"/>
              <a:ext cx="97690" cy="72993"/>
            </a:xfrm>
            <a:custGeom>
              <a:avLst/>
              <a:gdLst>
                <a:gd name="T0" fmla="*/ 0 w 35"/>
                <a:gd name="T1" fmla="*/ 1 h 29"/>
                <a:gd name="T2" fmla="*/ 6 w 35"/>
                <a:gd name="T3" fmla="*/ 1 h 29"/>
                <a:gd name="T4" fmla="*/ 14 w 35"/>
                <a:gd name="T5" fmla="*/ 1 h 29"/>
                <a:gd name="T6" fmla="*/ 16 w 35"/>
                <a:gd name="T7" fmla="*/ 0 h 29"/>
                <a:gd name="T8" fmla="*/ 17 w 35"/>
                <a:gd name="T9" fmla="*/ 2 h 29"/>
                <a:gd name="T10" fmla="*/ 22 w 35"/>
                <a:gd name="T11" fmla="*/ 6 h 29"/>
                <a:gd name="T12" fmla="*/ 24 w 35"/>
                <a:gd name="T13" fmla="*/ 11 h 29"/>
                <a:gd name="T14" fmla="*/ 27 w 35"/>
                <a:gd name="T15" fmla="*/ 13 h 29"/>
                <a:gd name="T16" fmla="*/ 24 w 35"/>
                <a:gd name="T17" fmla="*/ 15 h 29"/>
                <a:gd name="T18" fmla="*/ 31 w 35"/>
                <a:gd name="T19" fmla="*/ 20 h 29"/>
                <a:gd name="T20" fmla="*/ 33 w 35"/>
                <a:gd name="T21" fmla="*/ 21 h 29"/>
                <a:gd name="T22" fmla="*/ 35 w 35"/>
                <a:gd name="T23" fmla="*/ 24 h 29"/>
                <a:gd name="T24" fmla="*/ 35 w 35"/>
                <a:gd name="T25" fmla="*/ 28 h 29"/>
                <a:gd name="T26" fmla="*/ 31 w 35"/>
                <a:gd name="T27" fmla="*/ 28 h 29"/>
                <a:gd name="T28" fmla="*/ 27 w 35"/>
                <a:gd name="T29" fmla="*/ 23 h 29"/>
                <a:gd name="T30" fmla="*/ 26 w 35"/>
                <a:gd name="T31" fmla="*/ 20 h 29"/>
                <a:gd name="T32" fmla="*/ 24 w 35"/>
                <a:gd name="T33" fmla="*/ 21 h 29"/>
                <a:gd name="T34" fmla="*/ 20 w 35"/>
                <a:gd name="T35" fmla="*/ 20 h 29"/>
                <a:gd name="T36" fmla="*/ 16 w 35"/>
                <a:gd name="T37" fmla="*/ 19 h 29"/>
                <a:gd name="T38" fmla="*/ 10 w 35"/>
                <a:gd name="T39" fmla="*/ 15 h 29"/>
                <a:gd name="T40" fmla="*/ 4 w 35"/>
                <a:gd name="T41" fmla="*/ 14 h 29"/>
                <a:gd name="T42" fmla="*/ 4 w 35"/>
                <a:gd name="T43" fmla="*/ 11 h 29"/>
                <a:gd name="T44" fmla="*/ 4 w 35"/>
                <a:gd name="T45" fmla="*/ 8 h 29"/>
                <a:gd name="T46" fmla="*/ 0 w 35"/>
                <a:gd name="T47"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5" h="29">
                  <a:moveTo>
                    <a:pt x="0" y="1"/>
                  </a:moveTo>
                  <a:cubicBezTo>
                    <a:pt x="1" y="1"/>
                    <a:pt x="4" y="2"/>
                    <a:pt x="6" y="1"/>
                  </a:cubicBezTo>
                  <a:cubicBezTo>
                    <a:pt x="9" y="0"/>
                    <a:pt x="12" y="1"/>
                    <a:pt x="14" y="1"/>
                  </a:cubicBezTo>
                  <a:cubicBezTo>
                    <a:pt x="14" y="0"/>
                    <a:pt x="15" y="0"/>
                    <a:pt x="16" y="0"/>
                  </a:cubicBezTo>
                  <a:cubicBezTo>
                    <a:pt x="16" y="0"/>
                    <a:pt x="19" y="2"/>
                    <a:pt x="17" y="2"/>
                  </a:cubicBezTo>
                  <a:cubicBezTo>
                    <a:pt x="18" y="3"/>
                    <a:pt x="21" y="3"/>
                    <a:pt x="22" y="6"/>
                  </a:cubicBezTo>
                  <a:cubicBezTo>
                    <a:pt x="19" y="7"/>
                    <a:pt x="23" y="10"/>
                    <a:pt x="24" y="11"/>
                  </a:cubicBezTo>
                  <a:cubicBezTo>
                    <a:pt x="25" y="11"/>
                    <a:pt x="27" y="12"/>
                    <a:pt x="27" y="13"/>
                  </a:cubicBezTo>
                  <a:cubicBezTo>
                    <a:pt x="27" y="15"/>
                    <a:pt x="25" y="15"/>
                    <a:pt x="24" y="15"/>
                  </a:cubicBezTo>
                  <a:cubicBezTo>
                    <a:pt x="25" y="16"/>
                    <a:pt x="29" y="20"/>
                    <a:pt x="31" y="20"/>
                  </a:cubicBezTo>
                  <a:cubicBezTo>
                    <a:pt x="31" y="20"/>
                    <a:pt x="34" y="20"/>
                    <a:pt x="33" y="21"/>
                  </a:cubicBezTo>
                  <a:cubicBezTo>
                    <a:pt x="31" y="22"/>
                    <a:pt x="34" y="23"/>
                    <a:pt x="35" y="24"/>
                  </a:cubicBezTo>
                  <a:cubicBezTo>
                    <a:pt x="33" y="24"/>
                    <a:pt x="34" y="27"/>
                    <a:pt x="35" y="28"/>
                  </a:cubicBezTo>
                  <a:cubicBezTo>
                    <a:pt x="35" y="28"/>
                    <a:pt x="31" y="29"/>
                    <a:pt x="31" y="28"/>
                  </a:cubicBezTo>
                  <a:cubicBezTo>
                    <a:pt x="30" y="27"/>
                    <a:pt x="29" y="24"/>
                    <a:pt x="27" y="23"/>
                  </a:cubicBezTo>
                  <a:cubicBezTo>
                    <a:pt x="27" y="23"/>
                    <a:pt x="27" y="21"/>
                    <a:pt x="26" y="20"/>
                  </a:cubicBezTo>
                  <a:cubicBezTo>
                    <a:pt x="25" y="20"/>
                    <a:pt x="25" y="20"/>
                    <a:pt x="24" y="21"/>
                  </a:cubicBezTo>
                  <a:cubicBezTo>
                    <a:pt x="22" y="21"/>
                    <a:pt x="21" y="19"/>
                    <a:pt x="20" y="20"/>
                  </a:cubicBezTo>
                  <a:cubicBezTo>
                    <a:pt x="20" y="17"/>
                    <a:pt x="17" y="19"/>
                    <a:pt x="16" y="19"/>
                  </a:cubicBezTo>
                  <a:cubicBezTo>
                    <a:pt x="15" y="17"/>
                    <a:pt x="12" y="15"/>
                    <a:pt x="10" y="15"/>
                  </a:cubicBezTo>
                  <a:cubicBezTo>
                    <a:pt x="8" y="15"/>
                    <a:pt x="6" y="15"/>
                    <a:pt x="4" y="14"/>
                  </a:cubicBezTo>
                  <a:cubicBezTo>
                    <a:pt x="5" y="13"/>
                    <a:pt x="5" y="12"/>
                    <a:pt x="4" y="11"/>
                  </a:cubicBezTo>
                  <a:cubicBezTo>
                    <a:pt x="4" y="10"/>
                    <a:pt x="4" y="10"/>
                    <a:pt x="4" y="8"/>
                  </a:cubicBezTo>
                  <a:cubicBezTo>
                    <a:pt x="5" y="6"/>
                    <a:pt x="1" y="5"/>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65" name="Freeform 2843">
              <a:extLst>
                <a:ext uri="{FF2B5EF4-FFF2-40B4-BE49-F238E27FC236}">
                  <a16:creationId xmlns:a16="http://schemas.microsoft.com/office/drawing/2014/main" xmlns="" id="{00FE7847-5A75-4828-9BE3-3B0DF1B9DD20}"/>
                </a:ext>
              </a:extLst>
            </p:cNvPr>
            <p:cNvSpPr>
              <a:spLocks/>
            </p:cNvSpPr>
            <p:nvPr/>
          </p:nvSpPr>
          <p:spPr bwMode="auto">
            <a:xfrm>
              <a:off x="3572616" y="2938211"/>
              <a:ext cx="178048" cy="134756"/>
            </a:xfrm>
            <a:custGeom>
              <a:avLst/>
              <a:gdLst>
                <a:gd name="T0" fmla="*/ 0 w 64"/>
                <a:gd name="T1" fmla="*/ 26 h 54"/>
                <a:gd name="T2" fmla="*/ 9 w 64"/>
                <a:gd name="T3" fmla="*/ 15 h 54"/>
                <a:gd name="T4" fmla="*/ 26 w 64"/>
                <a:gd name="T5" fmla="*/ 2 h 54"/>
                <a:gd name="T6" fmla="*/ 42 w 64"/>
                <a:gd name="T7" fmla="*/ 8 h 54"/>
                <a:gd name="T8" fmla="*/ 48 w 64"/>
                <a:gd name="T9" fmla="*/ 17 h 54"/>
                <a:gd name="T10" fmla="*/ 53 w 64"/>
                <a:gd name="T11" fmla="*/ 22 h 54"/>
                <a:gd name="T12" fmla="*/ 56 w 64"/>
                <a:gd name="T13" fmla="*/ 29 h 54"/>
                <a:gd name="T14" fmla="*/ 58 w 64"/>
                <a:gd name="T15" fmla="*/ 37 h 54"/>
                <a:gd name="T16" fmla="*/ 58 w 64"/>
                <a:gd name="T17" fmla="*/ 40 h 54"/>
                <a:gd name="T18" fmla="*/ 63 w 64"/>
                <a:gd name="T19" fmla="*/ 45 h 54"/>
                <a:gd name="T20" fmla="*/ 64 w 64"/>
                <a:gd name="T21" fmla="*/ 53 h 54"/>
                <a:gd name="T22" fmla="*/ 54 w 64"/>
                <a:gd name="T23" fmla="*/ 54 h 54"/>
                <a:gd name="T24" fmla="*/ 46 w 64"/>
                <a:gd name="T25" fmla="*/ 51 h 54"/>
                <a:gd name="T26" fmla="*/ 26 w 64"/>
                <a:gd name="T27" fmla="*/ 50 h 54"/>
                <a:gd name="T28" fmla="*/ 15 w 64"/>
                <a:gd name="T29" fmla="*/ 52 h 54"/>
                <a:gd name="T30" fmla="*/ 8 w 64"/>
                <a:gd name="T31" fmla="*/ 54 h 54"/>
                <a:gd name="T32" fmla="*/ 11 w 64"/>
                <a:gd name="T33" fmla="*/ 51 h 54"/>
                <a:gd name="T34" fmla="*/ 17 w 64"/>
                <a:gd name="T35" fmla="*/ 51 h 54"/>
                <a:gd name="T36" fmla="*/ 22 w 64"/>
                <a:gd name="T37" fmla="*/ 48 h 54"/>
                <a:gd name="T38" fmla="*/ 15 w 64"/>
                <a:gd name="T39" fmla="*/ 49 h 54"/>
                <a:gd name="T40" fmla="*/ 7 w 64"/>
                <a:gd name="T41" fmla="*/ 51 h 54"/>
                <a:gd name="T42" fmla="*/ 7 w 64"/>
                <a:gd name="T43" fmla="*/ 46 h 54"/>
                <a:gd name="T44" fmla="*/ 17 w 64"/>
                <a:gd name="T45" fmla="*/ 44 h 54"/>
                <a:gd name="T46" fmla="*/ 23 w 64"/>
                <a:gd name="T47" fmla="*/ 41 h 54"/>
                <a:gd name="T48" fmla="*/ 36 w 64"/>
                <a:gd name="T49" fmla="*/ 43 h 54"/>
                <a:gd name="T50" fmla="*/ 33 w 64"/>
                <a:gd name="T51" fmla="*/ 40 h 54"/>
                <a:gd name="T52" fmla="*/ 28 w 64"/>
                <a:gd name="T53" fmla="*/ 37 h 54"/>
                <a:gd name="T54" fmla="*/ 22 w 64"/>
                <a:gd name="T55" fmla="*/ 37 h 54"/>
                <a:gd name="T56" fmla="*/ 10 w 64"/>
                <a:gd name="T57" fmla="*/ 39 h 54"/>
                <a:gd name="T58" fmla="*/ 10 w 64"/>
                <a:gd name="T59" fmla="*/ 36 h 54"/>
                <a:gd name="T60" fmla="*/ 8 w 64"/>
                <a:gd name="T61" fmla="*/ 36 h 54"/>
                <a:gd name="T62" fmla="*/ 7 w 64"/>
                <a:gd name="T63" fmla="*/ 3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54">
                  <a:moveTo>
                    <a:pt x="2" y="25"/>
                  </a:moveTo>
                  <a:cubicBezTo>
                    <a:pt x="1" y="25"/>
                    <a:pt x="1" y="25"/>
                    <a:pt x="0" y="26"/>
                  </a:cubicBezTo>
                  <a:cubicBezTo>
                    <a:pt x="0" y="24"/>
                    <a:pt x="3" y="23"/>
                    <a:pt x="4" y="22"/>
                  </a:cubicBezTo>
                  <a:cubicBezTo>
                    <a:pt x="6" y="20"/>
                    <a:pt x="8" y="17"/>
                    <a:pt x="9" y="15"/>
                  </a:cubicBezTo>
                  <a:cubicBezTo>
                    <a:pt x="10" y="13"/>
                    <a:pt x="13" y="1"/>
                    <a:pt x="16" y="4"/>
                  </a:cubicBezTo>
                  <a:cubicBezTo>
                    <a:pt x="17" y="5"/>
                    <a:pt x="25" y="4"/>
                    <a:pt x="26" y="2"/>
                  </a:cubicBezTo>
                  <a:cubicBezTo>
                    <a:pt x="28" y="0"/>
                    <a:pt x="35" y="3"/>
                    <a:pt x="36" y="4"/>
                  </a:cubicBezTo>
                  <a:cubicBezTo>
                    <a:pt x="38" y="7"/>
                    <a:pt x="38" y="8"/>
                    <a:pt x="42" y="8"/>
                  </a:cubicBezTo>
                  <a:cubicBezTo>
                    <a:pt x="44" y="8"/>
                    <a:pt x="46" y="12"/>
                    <a:pt x="45" y="14"/>
                  </a:cubicBezTo>
                  <a:cubicBezTo>
                    <a:pt x="45" y="14"/>
                    <a:pt x="48" y="16"/>
                    <a:pt x="48" y="17"/>
                  </a:cubicBezTo>
                  <a:cubicBezTo>
                    <a:pt x="49" y="18"/>
                    <a:pt x="49" y="19"/>
                    <a:pt x="50" y="20"/>
                  </a:cubicBezTo>
                  <a:cubicBezTo>
                    <a:pt x="51" y="21"/>
                    <a:pt x="52" y="21"/>
                    <a:pt x="53" y="22"/>
                  </a:cubicBezTo>
                  <a:cubicBezTo>
                    <a:pt x="54" y="24"/>
                    <a:pt x="56" y="24"/>
                    <a:pt x="56" y="26"/>
                  </a:cubicBezTo>
                  <a:cubicBezTo>
                    <a:pt x="56" y="27"/>
                    <a:pt x="55" y="28"/>
                    <a:pt x="56" y="29"/>
                  </a:cubicBezTo>
                  <a:cubicBezTo>
                    <a:pt x="57" y="30"/>
                    <a:pt x="57" y="30"/>
                    <a:pt x="57" y="31"/>
                  </a:cubicBezTo>
                  <a:cubicBezTo>
                    <a:pt x="58" y="33"/>
                    <a:pt x="59" y="36"/>
                    <a:pt x="58" y="37"/>
                  </a:cubicBezTo>
                  <a:cubicBezTo>
                    <a:pt x="56" y="37"/>
                    <a:pt x="56" y="38"/>
                    <a:pt x="57" y="38"/>
                  </a:cubicBezTo>
                  <a:cubicBezTo>
                    <a:pt x="58" y="39"/>
                    <a:pt x="58" y="40"/>
                    <a:pt x="58" y="40"/>
                  </a:cubicBezTo>
                  <a:cubicBezTo>
                    <a:pt x="59" y="40"/>
                    <a:pt x="58" y="42"/>
                    <a:pt x="60" y="42"/>
                  </a:cubicBezTo>
                  <a:cubicBezTo>
                    <a:pt x="60" y="39"/>
                    <a:pt x="63" y="44"/>
                    <a:pt x="63" y="45"/>
                  </a:cubicBezTo>
                  <a:cubicBezTo>
                    <a:pt x="64" y="46"/>
                    <a:pt x="64" y="47"/>
                    <a:pt x="64" y="48"/>
                  </a:cubicBezTo>
                  <a:cubicBezTo>
                    <a:pt x="63" y="50"/>
                    <a:pt x="64" y="52"/>
                    <a:pt x="64" y="53"/>
                  </a:cubicBezTo>
                  <a:cubicBezTo>
                    <a:pt x="62" y="52"/>
                    <a:pt x="60" y="53"/>
                    <a:pt x="58" y="53"/>
                  </a:cubicBezTo>
                  <a:cubicBezTo>
                    <a:pt x="56" y="53"/>
                    <a:pt x="55" y="54"/>
                    <a:pt x="54" y="54"/>
                  </a:cubicBezTo>
                  <a:cubicBezTo>
                    <a:pt x="52" y="54"/>
                    <a:pt x="49" y="51"/>
                    <a:pt x="47" y="52"/>
                  </a:cubicBezTo>
                  <a:cubicBezTo>
                    <a:pt x="46" y="53"/>
                    <a:pt x="47" y="51"/>
                    <a:pt x="46" y="51"/>
                  </a:cubicBezTo>
                  <a:cubicBezTo>
                    <a:pt x="45" y="50"/>
                    <a:pt x="45" y="50"/>
                    <a:pt x="44" y="50"/>
                  </a:cubicBezTo>
                  <a:cubicBezTo>
                    <a:pt x="26" y="50"/>
                    <a:pt x="26" y="50"/>
                    <a:pt x="26" y="50"/>
                  </a:cubicBezTo>
                  <a:cubicBezTo>
                    <a:pt x="24" y="50"/>
                    <a:pt x="23" y="50"/>
                    <a:pt x="21" y="51"/>
                  </a:cubicBezTo>
                  <a:cubicBezTo>
                    <a:pt x="20" y="52"/>
                    <a:pt x="18" y="52"/>
                    <a:pt x="15" y="52"/>
                  </a:cubicBezTo>
                  <a:cubicBezTo>
                    <a:pt x="13" y="52"/>
                    <a:pt x="12" y="53"/>
                    <a:pt x="10" y="54"/>
                  </a:cubicBezTo>
                  <a:cubicBezTo>
                    <a:pt x="9" y="54"/>
                    <a:pt x="8" y="53"/>
                    <a:pt x="8" y="54"/>
                  </a:cubicBezTo>
                  <a:cubicBezTo>
                    <a:pt x="7" y="54"/>
                    <a:pt x="6" y="53"/>
                    <a:pt x="7" y="52"/>
                  </a:cubicBezTo>
                  <a:cubicBezTo>
                    <a:pt x="8" y="51"/>
                    <a:pt x="9" y="50"/>
                    <a:pt x="11" y="51"/>
                  </a:cubicBezTo>
                  <a:cubicBezTo>
                    <a:pt x="12" y="52"/>
                    <a:pt x="13" y="51"/>
                    <a:pt x="15" y="51"/>
                  </a:cubicBezTo>
                  <a:cubicBezTo>
                    <a:pt x="16" y="51"/>
                    <a:pt x="16" y="51"/>
                    <a:pt x="17" y="51"/>
                  </a:cubicBezTo>
                  <a:cubicBezTo>
                    <a:pt x="18" y="51"/>
                    <a:pt x="18" y="51"/>
                    <a:pt x="19" y="51"/>
                  </a:cubicBezTo>
                  <a:cubicBezTo>
                    <a:pt x="20" y="52"/>
                    <a:pt x="20" y="48"/>
                    <a:pt x="22" y="48"/>
                  </a:cubicBezTo>
                  <a:cubicBezTo>
                    <a:pt x="20" y="48"/>
                    <a:pt x="21" y="50"/>
                    <a:pt x="19" y="51"/>
                  </a:cubicBezTo>
                  <a:cubicBezTo>
                    <a:pt x="18" y="52"/>
                    <a:pt x="15" y="50"/>
                    <a:pt x="15" y="49"/>
                  </a:cubicBezTo>
                  <a:cubicBezTo>
                    <a:pt x="14" y="52"/>
                    <a:pt x="8" y="50"/>
                    <a:pt x="9" y="48"/>
                  </a:cubicBezTo>
                  <a:cubicBezTo>
                    <a:pt x="8" y="49"/>
                    <a:pt x="8" y="51"/>
                    <a:pt x="7" y="51"/>
                  </a:cubicBezTo>
                  <a:cubicBezTo>
                    <a:pt x="7" y="50"/>
                    <a:pt x="7" y="50"/>
                    <a:pt x="8" y="49"/>
                  </a:cubicBezTo>
                  <a:cubicBezTo>
                    <a:pt x="6" y="49"/>
                    <a:pt x="7" y="47"/>
                    <a:pt x="7" y="46"/>
                  </a:cubicBezTo>
                  <a:cubicBezTo>
                    <a:pt x="8" y="44"/>
                    <a:pt x="10" y="44"/>
                    <a:pt x="12" y="44"/>
                  </a:cubicBezTo>
                  <a:cubicBezTo>
                    <a:pt x="17" y="44"/>
                    <a:pt x="17" y="44"/>
                    <a:pt x="17" y="44"/>
                  </a:cubicBezTo>
                  <a:cubicBezTo>
                    <a:pt x="18" y="44"/>
                    <a:pt x="16" y="43"/>
                    <a:pt x="18" y="42"/>
                  </a:cubicBezTo>
                  <a:cubicBezTo>
                    <a:pt x="20" y="41"/>
                    <a:pt x="21" y="42"/>
                    <a:pt x="23" y="41"/>
                  </a:cubicBezTo>
                  <a:cubicBezTo>
                    <a:pt x="25" y="41"/>
                    <a:pt x="24" y="38"/>
                    <a:pt x="26" y="40"/>
                  </a:cubicBezTo>
                  <a:cubicBezTo>
                    <a:pt x="29" y="42"/>
                    <a:pt x="33" y="44"/>
                    <a:pt x="36" y="43"/>
                  </a:cubicBezTo>
                  <a:cubicBezTo>
                    <a:pt x="38" y="42"/>
                    <a:pt x="40" y="41"/>
                    <a:pt x="38" y="40"/>
                  </a:cubicBezTo>
                  <a:cubicBezTo>
                    <a:pt x="35" y="38"/>
                    <a:pt x="35" y="40"/>
                    <a:pt x="33" y="40"/>
                  </a:cubicBezTo>
                  <a:cubicBezTo>
                    <a:pt x="31" y="40"/>
                    <a:pt x="32" y="37"/>
                    <a:pt x="30" y="38"/>
                  </a:cubicBezTo>
                  <a:cubicBezTo>
                    <a:pt x="29" y="38"/>
                    <a:pt x="28" y="37"/>
                    <a:pt x="28" y="37"/>
                  </a:cubicBezTo>
                  <a:cubicBezTo>
                    <a:pt x="27" y="36"/>
                    <a:pt x="25" y="36"/>
                    <a:pt x="24" y="37"/>
                  </a:cubicBezTo>
                  <a:cubicBezTo>
                    <a:pt x="23" y="38"/>
                    <a:pt x="23" y="36"/>
                    <a:pt x="22" y="37"/>
                  </a:cubicBezTo>
                  <a:cubicBezTo>
                    <a:pt x="21" y="38"/>
                    <a:pt x="21" y="38"/>
                    <a:pt x="21" y="39"/>
                  </a:cubicBezTo>
                  <a:cubicBezTo>
                    <a:pt x="10" y="39"/>
                    <a:pt x="10" y="39"/>
                    <a:pt x="10" y="39"/>
                  </a:cubicBezTo>
                  <a:cubicBezTo>
                    <a:pt x="11" y="38"/>
                    <a:pt x="10" y="37"/>
                    <a:pt x="9" y="37"/>
                  </a:cubicBezTo>
                  <a:cubicBezTo>
                    <a:pt x="9" y="36"/>
                    <a:pt x="10" y="36"/>
                    <a:pt x="10" y="36"/>
                  </a:cubicBezTo>
                  <a:cubicBezTo>
                    <a:pt x="10" y="35"/>
                    <a:pt x="10" y="35"/>
                    <a:pt x="11" y="34"/>
                  </a:cubicBezTo>
                  <a:cubicBezTo>
                    <a:pt x="10" y="35"/>
                    <a:pt x="9" y="36"/>
                    <a:pt x="8" y="36"/>
                  </a:cubicBezTo>
                  <a:cubicBezTo>
                    <a:pt x="8" y="35"/>
                    <a:pt x="11" y="32"/>
                    <a:pt x="12" y="32"/>
                  </a:cubicBezTo>
                  <a:cubicBezTo>
                    <a:pt x="11" y="31"/>
                    <a:pt x="7" y="34"/>
                    <a:pt x="7" y="36"/>
                  </a:cubicBezTo>
                  <a:cubicBezTo>
                    <a:pt x="7" y="32"/>
                    <a:pt x="5" y="26"/>
                    <a:pt x="2" y="25"/>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66" name="Freeform 2844">
              <a:extLst>
                <a:ext uri="{FF2B5EF4-FFF2-40B4-BE49-F238E27FC236}">
                  <a16:creationId xmlns:a16="http://schemas.microsoft.com/office/drawing/2014/main" xmlns="" id="{B3EC56B3-2A1F-4753-94F6-071D82460940}"/>
                </a:ext>
              </a:extLst>
            </p:cNvPr>
            <p:cNvSpPr>
              <a:spLocks/>
            </p:cNvSpPr>
            <p:nvPr/>
          </p:nvSpPr>
          <p:spPr bwMode="auto">
            <a:xfrm>
              <a:off x="3572616" y="2938211"/>
              <a:ext cx="178048" cy="134756"/>
            </a:xfrm>
            <a:custGeom>
              <a:avLst/>
              <a:gdLst>
                <a:gd name="T0" fmla="*/ 0 w 64"/>
                <a:gd name="T1" fmla="*/ 26 h 54"/>
                <a:gd name="T2" fmla="*/ 9 w 64"/>
                <a:gd name="T3" fmla="*/ 15 h 54"/>
                <a:gd name="T4" fmla="*/ 26 w 64"/>
                <a:gd name="T5" fmla="*/ 2 h 54"/>
                <a:gd name="T6" fmla="*/ 42 w 64"/>
                <a:gd name="T7" fmla="*/ 8 h 54"/>
                <a:gd name="T8" fmla="*/ 48 w 64"/>
                <a:gd name="T9" fmla="*/ 17 h 54"/>
                <a:gd name="T10" fmla="*/ 53 w 64"/>
                <a:gd name="T11" fmla="*/ 22 h 54"/>
                <a:gd name="T12" fmla="*/ 56 w 64"/>
                <a:gd name="T13" fmla="*/ 29 h 54"/>
                <a:gd name="T14" fmla="*/ 58 w 64"/>
                <a:gd name="T15" fmla="*/ 37 h 54"/>
                <a:gd name="T16" fmla="*/ 58 w 64"/>
                <a:gd name="T17" fmla="*/ 40 h 54"/>
                <a:gd name="T18" fmla="*/ 63 w 64"/>
                <a:gd name="T19" fmla="*/ 45 h 54"/>
                <a:gd name="T20" fmla="*/ 64 w 64"/>
                <a:gd name="T21" fmla="*/ 53 h 54"/>
                <a:gd name="T22" fmla="*/ 54 w 64"/>
                <a:gd name="T23" fmla="*/ 54 h 54"/>
                <a:gd name="T24" fmla="*/ 46 w 64"/>
                <a:gd name="T25" fmla="*/ 51 h 54"/>
                <a:gd name="T26" fmla="*/ 26 w 64"/>
                <a:gd name="T27" fmla="*/ 50 h 54"/>
                <a:gd name="T28" fmla="*/ 15 w 64"/>
                <a:gd name="T29" fmla="*/ 52 h 54"/>
                <a:gd name="T30" fmla="*/ 8 w 64"/>
                <a:gd name="T31" fmla="*/ 54 h 54"/>
                <a:gd name="T32" fmla="*/ 11 w 64"/>
                <a:gd name="T33" fmla="*/ 51 h 54"/>
                <a:gd name="T34" fmla="*/ 17 w 64"/>
                <a:gd name="T35" fmla="*/ 51 h 54"/>
                <a:gd name="T36" fmla="*/ 22 w 64"/>
                <a:gd name="T37" fmla="*/ 48 h 54"/>
                <a:gd name="T38" fmla="*/ 15 w 64"/>
                <a:gd name="T39" fmla="*/ 49 h 54"/>
                <a:gd name="T40" fmla="*/ 7 w 64"/>
                <a:gd name="T41" fmla="*/ 51 h 54"/>
                <a:gd name="T42" fmla="*/ 7 w 64"/>
                <a:gd name="T43" fmla="*/ 46 h 54"/>
                <a:gd name="T44" fmla="*/ 17 w 64"/>
                <a:gd name="T45" fmla="*/ 44 h 54"/>
                <a:gd name="T46" fmla="*/ 23 w 64"/>
                <a:gd name="T47" fmla="*/ 41 h 54"/>
                <a:gd name="T48" fmla="*/ 36 w 64"/>
                <a:gd name="T49" fmla="*/ 43 h 54"/>
                <a:gd name="T50" fmla="*/ 33 w 64"/>
                <a:gd name="T51" fmla="*/ 40 h 54"/>
                <a:gd name="T52" fmla="*/ 28 w 64"/>
                <a:gd name="T53" fmla="*/ 37 h 54"/>
                <a:gd name="T54" fmla="*/ 22 w 64"/>
                <a:gd name="T55" fmla="*/ 37 h 54"/>
                <a:gd name="T56" fmla="*/ 10 w 64"/>
                <a:gd name="T57" fmla="*/ 39 h 54"/>
                <a:gd name="T58" fmla="*/ 10 w 64"/>
                <a:gd name="T59" fmla="*/ 36 h 54"/>
                <a:gd name="T60" fmla="*/ 8 w 64"/>
                <a:gd name="T61" fmla="*/ 36 h 54"/>
                <a:gd name="T62" fmla="*/ 7 w 64"/>
                <a:gd name="T63" fmla="*/ 3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54">
                  <a:moveTo>
                    <a:pt x="2" y="25"/>
                  </a:moveTo>
                  <a:cubicBezTo>
                    <a:pt x="1" y="25"/>
                    <a:pt x="1" y="25"/>
                    <a:pt x="0" y="26"/>
                  </a:cubicBezTo>
                  <a:cubicBezTo>
                    <a:pt x="0" y="24"/>
                    <a:pt x="3" y="23"/>
                    <a:pt x="4" y="22"/>
                  </a:cubicBezTo>
                  <a:cubicBezTo>
                    <a:pt x="6" y="20"/>
                    <a:pt x="8" y="17"/>
                    <a:pt x="9" y="15"/>
                  </a:cubicBezTo>
                  <a:cubicBezTo>
                    <a:pt x="10" y="13"/>
                    <a:pt x="13" y="1"/>
                    <a:pt x="16" y="4"/>
                  </a:cubicBezTo>
                  <a:cubicBezTo>
                    <a:pt x="17" y="5"/>
                    <a:pt x="25" y="4"/>
                    <a:pt x="26" y="2"/>
                  </a:cubicBezTo>
                  <a:cubicBezTo>
                    <a:pt x="28" y="0"/>
                    <a:pt x="35" y="3"/>
                    <a:pt x="36" y="4"/>
                  </a:cubicBezTo>
                  <a:cubicBezTo>
                    <a:pt x="38" y="7"/>
                    <a:pt x="38" y="8"/>
                    <a:pt x="42" y="8"/>
                  </a:cubicBezTo>
                  <a:cubicBezTo>
                    <a:pt x="44" y="8"/>
                    <a:pt x="46" y="12"/>
                    <a:pt x="45" y="14"/>
                  </a:cubicBezTo>
                  <a:cubicBezTo>
                    <a:pt x="45" y="14"/>
                    <a:pt x="48" y="16"/>
                    <a:pt x="48" y="17"/>
                  </a:cubicBezTo>
                  <a:cubicBezTo>
                    <a:pt x="49" y="18"/>
                    <a:pt x="49" y="19"/>
                    <a:pt x="50" y="20"/>
                  </a:cubicBezTo>
                  <a:cubicBezTo>
                    <a:pt x="51" y="21"/>
                    <a:pt x="52" y="21"/>
                    <a:pt x="53" y="22"/>
                  </a:cubicBezTo>
                  <a:cubicBezTo>
                    <a:pt x="54" y="24"/>
                    <a:pt x="56" y="24"/>
                    <a:pt x="56" y="26"/>
                  </a:cubicBezTo>
                  <a:cubicBezTo>
                    <a:pt x="56" y="27"/>
                    <a:pt x="55" y="28"/>
                    <a:pt x="56" y="29"/>
                  </a:cubicBezTo>
                  <a:cubicBezTo>
                    <a:pt x="57" y="30"/>
                    <a:pt x="57" y="30"/>
                    <a:pt x="57" y="31"/>
                  </a:cubicBezTo>
                  <a:cubicBezTo>
                    <a:pt x="58" y="33"/>
                    <a:pt x="59" y="36"/>
                    <a:pt x="58" y="37"/>
                  </a:cubicBezTo>
                  <a:cubicBezTo>
                    <a:pt x="56" y="37"/>
                    <a:pt x="56" y="38"/>
                    <a:pt x="57" y="38"/>
                  </a:cubicBezTo>
                  <a:cubicBezTo>
                    <a:pt x="58" y="39"/>
                    <a:pt x="58" y="40"/>
                    <a:pt x="58" y="40"/>
                  </a:cubicBezTo>
                  <a:cubicBezTo>
                    <a:pt x="59" y="40"/>
                    <a:pt x="58" y="42"/>
                    <a:pt x="60" y="42"/>
                  </a:cubicBezTo>
                  <a:cubicBezTo>
                    <a:pt x="60" y="39"/>
                    <a:pt x="63" y="44"/>
                    <a:pt x="63" y="45"/>
                  </a:cubicBezTo>
                  <a:cubicBezTo>
                    <a:pt x="64" y="46"/>
                    <a:pt x="64" y="47"/>
                    <a:pt x="64" y="48"/>
                  </a:cubicBezTo>
                  <a:cubicBezTo>
                    <a:pt x="63" y="50"/>
                    <a:pt x="64" y="52"/>
                    <a:pt x="64" y="53"/>
                  </a:cubicBezTo>
                  <a:cubicBezTo>
                    <a:pt x="62" y="52"/>
                    <a:pt x="60" y="53"/>
                    <a:pt x="58" y="53"/>
                  </a:cubicBezTo>
                  <a:cubicBezTo>
                    <a:pt x="56" y="53"/>
                    <a:pt x="55" y="54"/>
                    <a:pt x="54" y="54"/>
                  </a:cubicBezTo>
                  <a:cubicBezTo>
                    <a:pt x="52" y="54"/>
                    <a:pt x="49" y="51"/>
                    <a:pt x="47" y="52"/>
                  </a:cubicBezTo>
                  <a:cubicBezTo>
                    <a:pt x="46" y="53"/>
                    <a:pt x="47" y="51"/>
                    <a:pt x="46" y="51"/>
                  </a:cubicBezTo>
                  <a:cubicBezTo>
                    <a:pt x="45" y="50"/>
                    <a:pt x="45" y="50"/>
                    <a:pt x="44" y="50"/>
                  </a:cubicBezTo>
                  <a:cubicBezTo>
                    <a:pt x="26" y="50"/>
                    <a:pt x="26" y="50"/>
                    <a:pt x="26" y="50"/>
                  </a:cubicBezTo>
                  <a:cubicBezTo>
                    <a:pt x="24" y="50"/>
                    <a:pt x="23" y="50"/>
                    <a:pt x="21" y="51"/>
                  </a:cubicBezTo>
                  <a:cubicBezTo>
                    <a:pt x="20" y="52"/>
                    <a:pt x="18" y="52"/>
                    <a:pt x="15" y="52"/>
                  </a:cubicBezTo>
                  <a:cubicBezTo>
                    <a:pt x="13" y="52"/>
                    <a:pt x="12" y="53"/>
                    <a:pt x="10" y="54"/>
                  </a:cubicBezTo>
                  <a:cubicBezTo>
                    <a:pt x="9" y="54"/>
                    <a:pt x="8" y="53"/>
                    <a:pt x="8" y="54"/>
                  </a:cubicBezTo>
                  <a:cubicBezTo>
                    <a:pt x="7" y="54"/>
                    <a:pt x="6" y="53"/>
                    <a:pt x="7" y="52"/>
                  </a:cubicBezTo>
                  <a:cubicBezTo>
                    <a:pt x="8" y="51"/>
                    <a:pt x="9" y="50"/>
                    <a:pt x="11" y="51"/>
                  </a:cubicBezTo>
                  <a:cubicBezTo>
                    <a:pt x="12" y="52"/>
                    <a:pt x="13" y="51"/>
                    <a:pt x="15" y="51"/>
                  </a:cubicBezTo>
                  <a:cubicBezTo>
                    <a:pt x="16" y="51"/>
                    <a:pt x="16" y="51"/>
                    <a:pt x="17" y="51"/>
                  </a:cubicBezTo>
                  <a:cubicBezTo>
                    <a:pt x="18" y="51"/>
                    <a:pt x="18" y="51"/>
                    <a:pt x="19" y="51"/>
                  </a:cubicBezTo>
                  <a:cubicBezTo>
                    <a:pt x="20" y="52"/>
                    <a:pt x="20" y="48"/>
                    <a:pt x="22" y="48"/>
                  </a:cubicBezTo>
                  <a:cubicBezTo>
                    <a:pt x="20" y="48"/>
                    <a:pt x="21" y="50"/>
                    <a:pt x="19" y="51"/>
                  </a:cubicBezTo>
                  <a:cubicBezTo>
                    <a:pt x="18" y="52"/>
                    <a:pt x="15" y="50"/>
                    <a:pt x="15" y="49"/>
                  </a:cubicBezTo>
                  <a:cubicBezTo>
                    <a:pt x="14" y="52"/>
                    <a:pt x="8" y="50"/>
                    <a:pt x="9" y="48"/>
                  </a:cubicBezTo>
                  <a:cubicBezTo>
                    <a:pt x="8" y="49"/>
                    <a:pt x="8" y="51"/>
                    <a:pt x="7" y="51"/>
                  </a:cubicBezTo>
                  <a:cubicBezTo>
                    <a:pt x="7" y="50"/>
                    <a:pt x="7" y="50"/>
                    <a:pt x="8" y="49"/>
                  </a:cubicBezTo>
                  <a:cubicBezTo>
                    <a:pt x="6" y="49"/>
                    <a:pt x="7" y="47"/>
                    <a:pt x="7" y="46"/>
                  </a:cubicBezTo>
                  <a:cubicBezTo>
                    <a:pt x="8" y="44"/>
                    <a:pt x="10" y="44"/>
                    <a:pt x="12" y="44"/>
                  </a:cubicBezTo>
                  <a:cubicBezTo>
                    <a:pt x="17" y="44"/>
                    <a:pt x="17" y="44"/>
                    <a:pt x="17" y="44"/>
                  </a:cubicBezTo>
                  <a:cubicBezTo>
                    <a:pt x="18" y="44"/>
                    <a:pt x="16" y="43"/>
                    <a:pt x="18" y="42"/>
                  </a:cubicBezTo>
                  <a:cubicBezTo>
                    <a:pt x="20" y="41"/>
                    <a:pt x="21" y="42"/>
                    <a:pt x="23" y="41"/>
                  </a:cubicBezTo>
                  <a:cubicBezTo>
                    <a:pt x="25" y="41"/>
                    <a:pt x="24" y="38"/>
                    <a:pt x="26" y="40"/>
                  </a:cubicBezTo>
                  <a:cubicBezTo>
                    <a:pt x="29" y="42"/>
                    <a:pt x="33" y="44"/>
                    <a:pt x="36" y="43"/>
                  </a:cubicBezTo>
                  <a:cubicBezTo>
                    <a:pt x="38" y="42"/>
                    <a:pt x="40" y="41"/>
                    <a:pt x="38" y="40"/>
                  </a:cubicBezTo>
                  <a:cubicBezTo>
                    <a:pt x="35" y="38"/>
                    <a:pt x="35" y="40"/>
                    <a:pt x="33" y="40"/>
                  </a:cubicBezTo>
                  <a:cubicBezTo>
                    <a:pt x="31" y="40"/>
                    <a:pt x="32" y="37"/>
                    <a:pt x="30" y="38"/>
                  </a:cubicBezTo>
                  <a:cubicBezTo>
                    <a:pt x="29" y="38"/>
                    <a:pt x="28" y="37"/>
                    <a:pt x="28" y="37"/>
                  </a:cubicBezTo>
                  <a:cubicBezTo>
                    <a:pt x="27" y="36"/>
                    <a:pt x="25" y="36"/>
                    <a:pt x="24" y="37"/>
                  </a:cubicBezTo>
                  <a:cubicBezTo>
                    <a:pt x="23" y="38"/>
                    <a:pt x="23" y="36"/>
                    <a:pt x="22" y="37"/>
                  </a:cubicBezTo>
                  <a:cubicBezTo>
                    <a:pt x="21" y="38"/>
                    <a:pt x="21" y="38"/>
                    <a:pt x="21" y="39"/>
                  </a:cubicBezTo>
                  <a:cubicBezTo>
                    <a:pt x="10" y="39"/>
                    <a:pt x="10" y="39"/>
                    <a:pt x="10" y="39"/>
                  </a:cubicBezTo>
                  <a:cubicBezTo>
                    <a:pt x="11" y="38"/>
                    <a:pt x="10" y="37"/>
                    <a:pt x="9" y="37"/>
                  </a:cubicBezTo>
                  <a:cubicBezTo>
                    <a:pt x="9" y="36"/>
                    <a:pt x="10" y="36"/>
                    <a:pt x="10" y="36"/>
                  </a:cubicBezTo>
                  <a:cubicBezTo>
                    <a:pt x="10" y="35"/>
                    <a:pt x="10" y="35"/>
                    <a:pt x="11" y="34"/>
                  </a:cubicBezTo>
                  <a:cubicBezTo>
                    <a:pt x="10" y="35"/>
                    <a:pt x="9" y="36"/>
                    <a:pt x="8" y="36"/>
                  </a:cubicBezTo>
                  <a:cubicBezTo>
                    <a:pt x="8" y="35"/>
                    <a:pt x="11" y="32"/>
                    <a:pt x="12" y="32"/>
                  </a:cubicBezTo>
                  <a:cubicBezTo>
                    <a:pt x="11" y="31"/>
                    <a:pt x="7" y="34"/>
                    <a:pt x="7" y="36"/>
                  </a:cubicBezTo>
                  <a:cubicBezTo>
                    <a:pt x="7" y="32"/>
                    <a:pt x="5" y="26"/>
                    <a:pt x="2" y="2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67" name="Freeform 2845">
              <a:extLst>
                <a:ext uri="{FF2B5EF4-FFF2-40B4-BE49-F238E27FC236}">
                  <a16:creationId xmlns:a16="http://schemas.microsoft.com/office/drawing/2014/main" xmlns="" id="{E4FD8E5F-20A4-4F74-B625-DA2F009B8A97}"/>
                </a:ext>
              </a:extLst>
            </p:cNvPr>
            <p:cNvSpPr>
              <a:spLocks/>
            </p:cNvSpPr>
            <p:nvPr/>
          </p:nvSpPr>
          <p:spPr bwMode="auto">
            <a:xfrm>
              <a:off x="4078398" y="3106656"/>
              <a:ext cx="55148" cy="151600"/>
            </a:xfrm>
            <a:custGeom>
              <a:avLst/>
              <a:gdLst>
                <a:gd name="T0" fmla="*/ 0 w 20"/>
                <a:gd name="T1" fmla="*/ 0 h 61"/>
                <a:gd name="T2" fmla="*/ 6 w 20"/>
                <a:gd name="T3" fmla="*/ 2 h 61"/>
                <a:gd name="T4" fmla="*/ 11 w 20"/>
                <a:gd name="T5" fmla="*/ 2 h 61"/>
                <a:gd name="T6" fmla="*/ 11 w 20"/>
                <a:gd name="T7" fmla="*/ 10 h 61"/>
                <a:gd name="T8" fmla="*/ 16 w 20"/>
                <a:gd name="T9" fmla="*/ 14 h 61"/>
                <a:gd name="T10" fmla="*/ 17 w 20"/>
                <a:gd name="T11" fmla="*/ 22 h 61"/>
                <a:gd name="T12" fmla="*/ 19 w 20"/>
                <a:gd name="T13" fmla="*/ 30 h 61"/>
                <a:gd name="T14" fmla="*/ 19 w 20"/>
                <a:gd name="T15" fmla="*/ 46 h 61"/>
                <a:gd name="T16" fmla="*/ 18 w 20"/>
                <a:gd name="T17" fmla="*/ 50 h 61"/>
                <a:gd name="T18" fmla="*/ 18 w 20"/>
                <a:gd name="T19" fmla="*/ 55 h 61"/>
                <a:gd name="T20" fmla="*/ 20 w 20"/>
                <a:gd name="T21" fmla="*/ 58 h 61"/>
                <a:gd name="T22" fmla="*/ 14 w 20"/>
                <a:gd name="T23" fmla="*/ 61 h 61"/>
                <a:gd name="T24" fmla="*/ 10 w 20"/>
                <a:gd name="T25" fmla="*/ 58 h 61"/>
                <a:gd name="T26" fmla="*/ 7 w 20"/>
                <a:gd name="T27" fmla="*/ 54 h 61"/>
                <a:gd name="T28" fmla="*/ 8 w 20"/>
                <a:gd name="T29" fmla="*/ 47 h 61"/>
                <a:gd name="T30" fmla="*/ 7 w 20"/>
                <a:gd name="T31" fmla="*/ 44 h 61"/>
                <a:gd name="T32" fmla="*/ 8 w 20"/>
                <a:gd name="T33" fmla="*/ 39 h 61"/>
                <a:gd name="T34" fmla="*/ 8 w 20"/>
                <a:gd name="T35" fmla="*/ 36 h 61"/>
                <a:gd name="T36" fmla="*/ 9 w 20"/>
                <a:gd name="T37" fmla="*/ 34 h 61"/>
                <a:gd name="T38" fmla="*/ 5 w 20"/>
                <a:gd name="T39" fmla="*/ 29 h 61"/>
                <a:gd name="T40" fmla="*/ 7 w 20"/>
                <a:gd name="T41" fmla="*/ 24 h 61"/>
                <a:gd name="T42" fmla="*/ 7 w 20"/>
                <a:gd name="T43" fmla="*/ 21 h 61"/>
                <a:gd name="T44" fmla="*/ 4 w 20"/>
                <a:gd name="T45" fmla="*/ 21 h 61"/>
                <a:gd name="T46" fmla="*/ 5 w 20"/>
                <a:gd name="T47" fmla="*/ 19 h 61"/>
                <a:gd name="T48" fmla="*/ 5 w 20"/>
                <a:gd name="T49" fmla="*/ 13 h 61"/>
                <a:gd name="T50" fmla="*/ 4 w 20"/>
                <a:gd name="T51" fmla="*/ 9 h 61"/>
                <a:gd name="T52" fmla="*/ 1 w 20"/>
                <a:gd name="T53" fmla="*/ 4 h 61"/>
                <a:gd name="T54" fmla="*/ 2 w 20"/>
                <a:gd name="T55" fmla="*/ 1 h 61"/>
                <a:gd name="T56" fmla="*/ 0 w 20"/>
                <a:gd name="T57"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61">
                  <a:moveTo>
                    <a:pt x="0" y="0"/>
                  </a:moveTo>
                  <a:cubicBezTo>
                    <a:pt x="2" y="1"/>
                    <a:pt x="4" y="1"/>
                    <a:pt x="6" y="2"/>
                  </a:cubicBezTo>
                  <a:cubicBezTo>
                    <a:pt x="8" y="3"/>
                    <a:pt x="10" y="2"/>
                    <a:pt x="11" y="2"/>
                  </a:cubicBezTo>
                  <a:cubicBezTo>
                    <a:pt x="10" y="4"/>
                    <a:pt x="9" y="8"/>
                    <a:pt x="11" y="10"/>
                  </a:cubicBezTo>
                  <a:cubicBezTo>
                    <a:pt x="12" y="11"/>
                    <a:pt x="15" y="13"/>
                    <a:pt x="16" y="14"/>
                  </a:cubicBezTo>
                  <a:cubicBezTo>
                    <a:pt x="16" y="17"/>
                    <a:pt x="15" y="20"/>
                    <a:pt x="17" y="22"/>
                  </a:cubicBezTo>
                  <a:cubicBezTo>
                    <a:pt x="18" y="25"/>
                    <a:pt x="19" y="27"/>
                    <a:pt x="19" y="30"/>
                  </a:cubicBezTo>
                  <a:cubicBezTo>
                    <a:pt x="19" y="35"/>
                    <a:pt x="19" y="40"/>
                    <a:pt x="19" y="46"/>
                  </a:cubicBezTo>
                  <a:cubicBezTo>
                    <a:pt x="19" y="47"/>
                    <a:pt x="19" y="50"/>
                    <a:pt x="18" y="50"/>
                  </a:cubicBezTo>
                  <a:cubicBezTo>
                    <a:pt x="18" y="51"/>
                    <a:pt x="18" y="53"/>
                    <a:pt x="18" y="55"/>
                  </a:cubicBezTo>
                  <a:cubicBezTo>
                    <a:pt x="19" y="56"/>
                    <a:pt x="20" y="57"/>
                    <a:pt x="20" y="58"/>
                  </a:cubicBezTo>
                  <a:cubicBezTo>
                    <a:pt x="18" y="59"/>
                    <a:pt x="16" y="60"/>
                    <a:pt x="14" y="61"/>
                  </a:cubicBezTo>
                  <a:cubicBezTo>
                    <a:pt x="14" y="60"/>
                    <a:pt x="11" y="58"/>
                    <a:pt x="10" y="58"/>
                  </a:cubicBezTo>
                  <a:cubicBezTo>
                    <a:pt x="9" y="56"/>
                    <a:pt x="8" y="55"/>
                    <a:pt x="7" y="54"/>
                  </a:cubicBezTo>
                  <a:cubicBezTo>
                    <a:pt x="6" y="51"/>
                    <a:pt x="8" y="49"/>
                    <a:pt x="8" y="47"/>
                  </a:cubicBezTo>
                  <a:cubicBezTo>
                    <a:pt x="8" y="45"/>
                    <a:pt x="6" y="45"/>
                    <a:pt x="7" y="44"/>
                  </a:cubicBezTo>
                  <a:cubicBezTo>
                    <a:pt x="7" y="42"/>
                    <a:pt x="8" y="41"/>
                    <a:pt x="8" y="39"/>
                  </a:cubicBezTo>
                  <a:cubicBezTo>
                    <a:pt x="8" y="38"/>
                    <a:pt x="7" y="37"/>
                    <a:pt x="8" y="36"/>
                  </a:cubicBezTo>
                  <a:cubicBezTo>
                    <a:pt x="8" y="35"/>
                    <a:pt x="9" y="34"/>
                    <a:pt x="9" y="34"/>
                  </a:cubicBezTo>
                  <a:cubicBezTo>
                    <a:pt x="8" y="32"/>
                    <a:pt x="6" y="31"/>
                    <a:pt x="5" y="29"/>
                  </a:cubicBezTo>
                  <a:cubicBezTo>
                    <a:pt x="8" y="29"/>
                    <a:pt x="6" y="25"/>
                    <a:pt x="7" y="24"/>
                  </a:cubicBezTo>
                  <a:cubicBezTo>
                    <a:pt x="7" y="23"/>
                    <a:pt x="7" y="22"/>
                    <a:pt x="7" y="21"/>
                  </a:cubicBezTo>
                  <a:cubicBezTo>
                    <a:pt x="6" y="19"/>
                    <a:pt x="5" y="21"/>
                    <a:pt x="4" y="21"/>
                  </a:cubicBezTo>
                  <a:cubicBezTo>
                    <a:pt x="4" y="20"/>
                    <a:pt x="4" y="19"/>
                    <a:pt x="5" y="19"/>
                  </a:cubicBezTo>
                  <a:cubicBezTo>
                    <a:pt x="5" y="17"/>
                    <a:pt x="6" y="14"/>
                    <a:pt x="5" y="13"/>
                  </a:cubicBezTo>
                  <a:cubicBezTo>
                    <a:pt x="4" y="11"/>
                    <a:pt x="6" y="10"/>
                    <a:pt x="4" y="9"/>
                  </a:cubicBezTo>
                  <a:cubicBezTo>
                    <a:pt x="2" y="8"/>
                    <a:pt x="1" y="6"/>
                    <a:pt x="1" y="4"/>
                  </a:cubicBezTo>
                  <a:cubicBezTo>
                    <a:pt x="1" y="3"/>
                    <a:pt x="2" y="2"/>
                    <a:pt x="2" y="1"/>
                  </a:cubicBezTo>
                  <a:cubicBezTo>
                    <a:pt x="1" y="1"/>
                    <a:pt x="0" y="1"/>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68" name="Freeform 2846">
              <a:extLst>
                <a:ext uri="{FF2B5EF4-FFF2-40B4-BE49-F238E27FC236}">
                  <a16:creationId xmlns:a16="http://schemas.microsoft.com/office/drawing/2014/main" xmlns="" id="{CBFEBA4B-67D1-4637-B8FE-E732FF6EA6CD}"/>
                </a:ext>
              </a:extLst>
            </p:cNvPr>
            <p:cNvSpPr>
              <a:spLocks/>
            </p:cNvSpPr>
            <p:nvPr/>
          </p:nvSpPr>
          <p:spPr bwMode="auto">
            <a:xfrm>
              <a:off x="4078398" y="3106656"/>
              <a:ext cx="55148" cy="151600"/>
            </a:xfrm>
            <a:custGeom>
              <a:avLst/>
              <a:gdLst>
                <a:gd name="T0" fmla="*/ 0 w 20"/>
                <a:gd name="T1" fmla="*/ 0 h 61"/>
                <a:gd name="T2" fmla="*/ 6 w 20"/>
                <a:gd name="T3" fmla="*/ 2 h 61"/>
                <a:gd name="T4" fmla="*/ 11 w 20"/>
                <a:gd name="T5" fmla="*/ 2 h 61"/>
                <a:gd name="T6" fmla="*/ 11 w 20"/>
                <a:gd name="T7" fmla="*/ 10 h 61"/>
                <a:gd name="T8" fmla="*/ 16 w 20"/>
                <a:gd name="T9" fmla="*/ 14 h 61"/>
                <a:gd name="T10" fmla="*/ 17 w 20"/>
                <a:gd name="T11" fmla="*/ 22 h 61"/>
                <a:gd name="T12" fmla="*/ 19 w 20"/>
                <a:gd name="T13" fmla="*/ 30 h 61"/>
                <a:gd name="T14" fmla="*/ 19 w 20"/>
                <a:gd name="T15" fmla="*/ 46 h 61"/>
                <a:gd name="T16" fmla="*/ 18 w 20"/>
                <a:gd name="T17" fmla="*/ 50 h 61"/>
                <a:gd name="T18" fmla="*/ 18 w 20"/>
                <a:gd name="T19" fmla="*/ 55 h 61"/>
                <a:gd name="T20" fmla="*/ 20 w 20"/>
                <a:gd name="T21" fmla="*/ 58 h 61"/>
                <a:gd name="T22" fmla="*/ 14 w 20"/>
                <a:gd name="T23" fmla="*/ 61 h 61"/>
                <a:gd name="T24" fmla="*/ 10 w 20"/>
                <a:gd name="T25" fmla="*/ 58 h 61"/>
                <a:gd name="T26" fmla="*/ 7 w 20"/>
                <a:gd name="T27" fmla="*/ 54 h 61"/>
                <a:gd name="T28" fmla="*/ 8 w 20"/>
                <a:gd name="T29" fmla="*/ 47 h 61"/>
                <a:gd name="T30" fmla="*/ 7 w 20"/>
                <a:gd name="T31" fmla="*/ 44 h 61"/>
                <a:gd name="T32" fmla="*/ 8 w 20"/>
                <a:gd name="T33" fmla="*/ 39 h 61"/>
                <a:gd name="T34" fmla="*/ 8 w 20"/>
                <a:gd name="T35" fmla="*/ 36 h 61"/>
                <a:gd name="T36" fmla="*/ 9 w 20"/>
                <a:gd name="T37" fmla="*/ 34 h 61"/>
                <a:gd name="T38" fmla="*/ 5 w 20"/>
                <a:gd name="T39" fmla="*/ 29 h 61"/>
                <a:gd name="T40" fmla="*/ 7 w 20"/>
                <a:gd name="T41" fmla="*/ 24 h 61"/>
                <a:gd name="T42" fmla="*/ 7 w 20"/>
                <a:gd name="T43" fmla="*/ 21 h 61"/>
                <a:gd name="T44" fmla="*/ 4 w 20"/>
                <a:gd name="T45" fmla="*/ 21 h 61"/>
                <a:gd name="T46" fmla="*/ 5 w 20"/>
                <a:gd name="T47" fmla="*/ 19 h 61"/>
                <a:gd name="T48" fmla="*/ 5 w 20"/>
                <a:gd name="T49" fmla="*/ 13 h 61"/>
                <a:gd name="T50" fmla="*/ 4 w 20"/>
                <a:gd name="T51" fmla="*/ 9 h 61"/>
                <a:gd name="T52" fmla="*/ 1 w 20"/>
                <a:gd name="T53" fmla="*/ 4 h 61"/>
                <a:gd name="T54" fmla="*/ 2 w 20"/>
                <a:gd name="T55" fmla="*/ 1 h 61"/>
                <a:gd name="T56" fmla="*/ 0 w 20"/>
                <a:gd name="T57"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61">
                  <a:moveTo>
                    <a:pt x="0" y="0"/>
                  </a:moveTo>
                  <a:cubicBezTo>
                    <a:pt x="2" y="1"/>
                    <a:pt x="4" y="1"/>
                    <a:pt x="6" y="2"/>
                  </a:cubicBezTo>
                  <a:cubicBezTo>
                    <a:pt x="8" y="3"/>
                    <a:pt x="10" y="2"/>
                    <a:pt x="11" y="2"/>
                  </a:cubicBezTo>
                  <a:cubicBezTo>
                    <a:pt x="10" y="4"/>
                    <a:pt x="9" y="8"/>
                    <a:pt x="11" y="10"/>
                  </a:cubicBezTo>
                  <a:cubicBezTo>
                    <a:pt x="12" y="11"/>
                    <a:pt x="15" y="13"/>
                    <a:pt x="16" y="14"/>
                  </a:cubicBezTo>
                  <a:cubicBezTo>
                    <a:pt x="16" y="17"/>
                    <a:pt x="15" y="20"/>
                    <a:pt x="17" y="22"/>
                  </a:cubicBezTo>
                  <a:cubicBezTo>
                    <a:pt x="18" y="25"/>
                    <a:pt x="19" y="27"/>
                    <a:pt x="19" y="30"/>
                  </a:cubicBezTo>
                  <a:cubicBezTo>
                    <a:pt x="19" y="35"/>
                    <a:pt x="19" y="40"/>
                    <a:pt x="19" y="46"/>
                  </a:cubicBezTo>
                  <a:cubicBezTo>
                    <a:pt x="19" y="47"/>
                    <a:pt x="19" y="50"/>
                    <a:pt x="18" y="50"/>
                  </a:cubicBezTo>
                  <a:cubicBezTo>
                    <a:pt x="18" y="51"/>
                    <a:pt x="18" y="53"/>
                    <a:pt x="18" y="55"/>
                  </a:cubicBezTo>
                  <a:cubicBezTo>
                    <a:pt x="19" y="56"/>
                    <a:pt x="20" y="57"/>
                    <a:pt x="20" y="58"/>
                  </a:cubicBezTo>
                  <a:cubicBezTo>
                    <a:pt x="18" y="59"/>
                    <a:pt x="16" y="60"/>
                    <a:pt x="14" y="61"/>
                  </a:cubicBezTo>
                  <a:cubicBezTo>
                    <a:pt x="14" y="60"/>
                    <a:pt x="11" y="58"/>
                    <a:pt x="10" y="58"/>
                  </a:cubicBezTo>
                  <a:cubicBezTo>
                    <a:pt x="9" y="56"/>
                    <a:pt x="8" y="55"/>
                    <a:pt x="7" y="54"/>
                  </a:cubicBezTo>
                  <a:cubicBezTo>
                    <a:pt x="6" y="51"/>
                    <a:pt x="8" y="49"/>
                    <a:pt x="8" y="47"/>
                  </a:cubicBezTo>
                  <a:cubicBezTo>
                    <a:pt x="8" y="45"/>
                    <a:pt x="6" y="45"/>
                    <a:pt x="7" y="44"/>
                  </a:cubicBezTo>
                  <a:cubicBezTo>
                    <a:pt x="7" y="42"/>
                    <a:pt x="8" y="41"/>
                    <a:pt x="8" y="39"/>
                  </a:cubicBezTo>
                  <a:cubicBezTo>
                    <a:pt x="8" y="38"/>
                    <a:pt x="7" y="37"/>
                    <a:pt x="8" y="36"/>
                  </a:cubicBezTo>
                  <a:cubicBezTo>
                    <a:pt x="8" y="35"/>
                    <a:pt x="9" y="34"/>
                    <a:pt x="9" y="34"/>
                  </a:cubicBezTo>
                  <a:cubicBezTo>
                    <a:pt x="8" y="32"/>
                    <a:pt x="6" y="31"/>
                    <a:pt x="5" y="29"/>
                  </a:cubicBezTo>
                  <a:cubicBezTo>
                    <a:pt x="8" y="29"/>
                    <a:pt x="6" y="25"/>
                    <a:pt x="7" y="24"/>
                  </a:cubicBezTo>
                  <a:cubicBezTo>
                    <a:pt x="7" y="23"/>
                    <a:pt x="7" y="22"/>
                    <a:pt x="7" y="21"/>
                  </a:cubicBezTo>
                  <a:cubicBezTo>
                    <a:pt x="6" y="19"/>
                    <a:pt x="5" y="21"/>
                    <a:pt x="4" y="21"/>
                  </a:cubicBezTo>
                  <a:cubicBezTo>
                    <a:pt x="4" y="20"/>
                    <a:pt x="4" y="19"/>
                    <a:pt x="5" y="19"/>
                  </a:cubicBezTo>
                  <a:cubicBezTo>
                    <a:pt x="5" y="17"/>
                    <a:pt x="6" y="14"/>
                    <a:pt x="5" y="13"/>
                  </a:cubicBezTo>
                  <a:cubicBezTo>
                    <a:pt x="4" y="11"/>
                    <a:pt x="6" y="10"/>
                    <a:pt x="4" y="9"/>
                  </a:cubicBezTo>
                  <a:cubicBezTo>
                    <a:pt x="2" y="8"/>
                    <a:pt x="1" y="6"/>
                    <a:pt x="1" y="4"/>
                  </a:cubicBezTo>
                  <a:cubicBezTo>
                    <a:pt x="1" y="3"/>
                    <a:pt x="2" y="2"/>
                    <a:pt x="2" y="1"/>
                  </a:cubicBezTo>
                  <a:cubicBezTo>
                    <a:pt x="1" y="1"/>
                    <a:pt x="0" y="1"/>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69" name="Freeform 2847">
              <a:extLst>
                <a:ext uri="{FF2B5EF4-FFF2-40B4-BE49-F238E27FC236}">
                  <a16:creationId xmlns:a16="http://schemas.microsoft.com/office/drawing/2014/main" xmlns="" id="{A24A2026-E753-4324-9519-CE2C528C880E}"/>
                </a:ext>
              </a:extLst>
            </p:cNvPr>
            <p:cNvSpPr>
              <a:spLocks/>
            </p:cNvSpPr>
            <p:nvPr/>
          </p:nvSpPr>
          <p:spPr bwMode="auto">
            <a:xfrm>
              <a:off x="3575768" y="2611147"/>
              <a:ext cx="4727" cy="4212"/>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0" y="1"/>
                    <a:pt x="1" y="0"/>
                    <a:pt x="2" y="0"/>
                  </a:cubicBezTo>
                  <a:cubicBezTo>
                    <a:pt x="2" y="1"/>
                    <a:pt x="2" y="2"/>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70" name="Freeform 2848">
              <a:extLst>
                <a:ext uri="{FF2B5EF4-FFF2-40B4-BE49-F238E27FC236}">
                  <a16:creationId xmlns:a16="http://schemas.microsoft.com/office/drawing/2014/main" xmlns="" id="{693CFA3E-4062-4B5B-B18B-8076C62C4580}"/>
                </a:ext>
              </a:extLst>
            </p:cNvPr>
            <p:cNvSpPr>
              <a:spLocks/>
            </p:cNvSpPr>
            <p:nvPr/>
          </p:nvSpPr>
          <p:spPr bwMode="auto">
            <a:xfrm>
              <a:off x="3575768" y="2611147"/>
              <a:ext cx="4727" cy="4212"/>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0" y="1"/>
                    <a:pt x="1" y="0"/>
                    <a:pt x="2" y="0"/>
                  </a:cubicBezTo>
                  <a:cubicBezTo>
                    <a:pt x="2" y="1"/>
                    <a:pt x="2" y="2"/>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71" name="Freeform 2849">
              <a:extLst>
                <a:ext uri="{FF2B5EF4-FFF2-40B4-BE49-F238E27FC236}">
                  <a16:creationId xmlns:a16="http://schemas.microsoft.com/office/drawing/2014/main" xmlns="" id="{201CD927-5D53-4FE0-A702-341DEB6A715F}"/>
                </a:ext>
              </a:extLst>
            </p:cNvPr>
            <p:cNvSpPr>
              <a:spLocks/>
            </p:cNvSpPr>
            <p:nvPr/>
          </p:nvSpPr>
          <p:spPr bwMode="auto">
            <a:xfrm>
              <a:off x="3578919" y="2578862"/>
              <a:ext cx="11030" cy="12634"/>
            </a:xfrm>
            <a:custGeom>
              <a:avLst/>
              <a:gdLst>
                <a:gd name="T0" fmla="*/ 3 w 4"/>
                <a:gd name="T1" fmla="*/ 4 h 5"/>
                <a:gd name="T2" fmla="*/ 2 w 4"/>
                <a:gd name="T3" fmla="*/ 5 h 5"/>
                <a:gd name="T4" fmla="*/ 2 w 4"/>
                <a:gd name="T5" fmla="*/ 1 h 5"/>
                <a:gd name="T6" fmla="*/ 3 w 4"/>
                <a:gd name="T7" fmla="*/ 4 h 5"/>
              </a:gdLst>
              <a:ahLst/>
              <a:cxnLst>
                <a:cxn ang="0">
                  <a:pos x="T0" y="T1"/>
                </a:cxn>
                <a:cxn ang="0">
                  <a:pos x="T2" y="T3"/>
                </a:cxn>
                <a:cxn ang="0">
                  <a:pos x="T4" y="T5"/>
                </a:cxn>
                <a:cxn ang="0">
                  <a:pos x="T6" y="T7"/>
                </a:cxn>
              </a:cxnLst>
              <a:rect l="0" t="0" r="r" b="b"/>
              <a:pathLst>
                <a:path w="4" h="5">
                  <a:moveTo>
                    <a:pt x="3" y="4"/>
                  </a:moveTo>
                  <a:cubicBezTo>
                    <a:pt x="2" y="5"/>
                    <a:pt x="2" y="5"/>
                    <a:pt x="2" y="5"/>
                  </a:cubicBezTo>
                  <a:cubicBezTo>
                    <a:pt x="2" y="4"/>
                    <a:pt x="0" y="1"/>
                    <a:pt x="2" y="1"/>
                  </a:cubicBezTo>
                  <a:cubicBezTo>
                    <a:pt x="4" y="0"/>
                    <a:pt x="4" y="3"/>
                    <a:pt x="3"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72" name="Freeform 2850">
              <a:extLst>
                <a:ext uri="{FF2B5EF4-FFF2-40B4-BE49-F238E27FC236}">
                  <a16:creationId xmlns:a16="http://schemas.microsoft.com/office/drawing/2014/main" xmlns="" id="{8AD7E614-E88F-44EE-80EB-BE653609EB79}"/>
                </a:ext>
              </a:extLst>
            </p:cNvPr>
            <p:cNvSpPr>
              <a:spLocks/>
            </p:cNvSpPr>
            <p:nvPr/>
          </p:nvSpPr>
          <p:spPr bwMode="auto">
            <a:xfrm>
              <a:off x="3578919" y="2578862"/>
              <a:ext cx="11030" cy="12634"/>
            </a:xfrm>
            <a:custGeom>
              <a:avLst/>
              <a:gdLst>
                <a:gd name="T0" fmla="*/ 3 w 4"/>
                <a:gd name="T1" fmla="*/ 4 h 5"/>
                <a:gd name="T2" fmla="*/ 2 w 4"/>
                <a:gd name="T3" fmla="*/ 5 h 5"/>
                <a:gd name="T4" fmla="*/ 2 w 4"/>
                <a:gd name="T5" fmla="*/ 1 h 5"/>
                <a:gd name="T6" fmla="*/ 3 w 4"/>
                <a:gd name="T7" fmla="*/ 4 h 5"/>
              </a:gdLst>
              <a:ahLst/>
              <a:cxnLst>
                <a:cxn ang="0">
                  <a:pos x="T0" y="T1"/>
                </a:cxn>
                <a:cxn ang="0">
                  <a:pos x="T2" y="T3"/>
                </a:cxn>
                <a:cxn ang="0">
                  <a:pos x="T4" y="T5"/>
                </a:cxn>
                <a:cxn ang="0">
                  <a:pos x="T6" y="T7"/>
                </a:cxn>
              </a:cxnLst>
              <a:rect l="0" t="0" r="r" b="b"/>
              <a:pathLst>
                <a:path w="4" h="5">
                  <a:moveTo>
                    <a:pt x="3" y="4"/>
                  </a:moveTo>
                  <a:cubicBezTo>
                    <a:pt x="2" y="5"/>
                    <a:pt x="2" y="5"/>
                    <a:pt x="2" y="5"/>
                  </a:cubicBezTo>
                  <a:cubicBezTo>
                    <a:pt x="2" y="4"/>
                    <a:pt x="0" y="1"/>
                    <a:pt x="2" y="1"/>
                  </a:cubicBezTo>
                  <a:cubicBezTo>
                    <a:pt x="4" y="0"/>
                    <a:pt x="4" y="3"/>
                    <a:pt x="3"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73" name="Freeform 2851">
              <a:extLst>
                <a:ext uri="{FF2B5EF4-FFF2-40B4-BE49-F238E27FC236}">
                  <a16:creationId xmlns:a16="http://schemas.microsoft.com/office/drawing/2014/main" xmlns="" id="{9C500E9F-F819-4AC4-8E17-5FB92BCE084B}"/>
                </a:ext>
              </a:extLst>
            </p:cNvPr>
            <p:cNvSpPr>
              <a:spLocks/>
            </p:cNvSpPr>
            <p:nvPr/>
          </p:nvSpPr>
          <p:spPr bwMode="auto">
            <a:xfrm>
              <a:off x="3597827" y="2598514"/>
              <a:ext cx="7878" cy="7019"/>
            </a:xfrm>
            <a:custGeom>
              <a:avLst/>
              <a:gdLst>
                <a:gd name="T0" fmla="*/ 1 w 3"/>
                <a:gd name="T1" fmla="*/ 3 h 3"/>
                <a:gd name="T2" fmla="*/ 2 w 3"/>
                <a:gd name="T3" fmla="*/ 1 h 3"/>
                <a:gd name="T4" fmla="*/ 1 w 3"/>
                <a:gd name="T5" fmla="*/ 3 h 3"/>
              </a:gdLst>
              <a:ahLst/>
              <a:cxnLst>
                <a:cxn ang="0">
                  <a:pos x="T0" y="T1"/>
                </a:cxn>
                <a:cxn ang="0">
                  <a:pos x="T2" y="T3"/>
                </a:cxn>
                <a:cxn ang="0">
                  <a:pos x="T4" y="T5"/>
                </a:cxn>
              </a:cxnLst>
              <a:rect l="0" t="0" r="r" b="b"/>
              <a:pathLst>
                <a:path w="3" h="3">
                  <a:moveTo>
                    <a:pt x="1" y="3"/>
                  </a:moveTo>
                  <a:cubicBezTo>
                    <a:pt x="0" y="2"/>
                    <a:pt x="0" y="0"/>
                    <a:pt x="2" y="1"/>
                  </a:cubicBezTo>
                  <a:cubicBezTo>
                    <a:pt x="3" y="1"/>
                    <a:pt x="2" y="3"/>
                    <a:pt x="1"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74" name="Freeform 2852">
              <a:extLst>
                <a:ext uri="{FF2B5EF4-FFF2-40B4-BE49-F238E27FC236}">
                  <a16:creationId xmlns:a16="http://schemas.microsoft.com/office/drawing/2014/main" xmlns="" id="{B382FC71-784C-4E6D-B38D-1CD4A73B4E37}"/>
                </a:ext>
              </a:extLst>
            </p:cNvPr>
            <p:cNvSpPr>
              <a:spLocks/>
            </p:cNvSpPr>
            <p:nvPr/>
          </p:nvSpPr>
          <p:spPr bwMode="auto">
            <a:xfrm>
              <a:off x="3597827" y="2598514"/>
              <a:ext cx="7878" cy="7019"/>
            </a:xfrm>
            <a:custGeom>
              <a:avLst/>
              <a:gdLst>
                <a:gd name="T0" fmla="*/ 1 w 3"/>
                <a:gd name="T1" fmla="*/ 3 h 3"/>
                <a:gd name="T2" fmla="*/ 2 w 3"/>
                <a:gd name="T3" fmla="*/ 1 h 3"/>
                <a:gd name="T4" fmla="*/ 1 w 3"/>
                <a:gd name="T5" fmla="*/ 3 h 3"/>
              </a:gdLst>
              <a:ahLst/>
              <a:cxnLst>
                <a:cxn ang="0">
                  <a:pos x="T0" y="T1"/>
                </a:cxn>
                <a:cxn ang="0">
                  <a:pos x="T2" y="T3"/>
                </a:cxn>
                <a:cxn ang="0">
                  <a:pos x="T4" y="T5"/>
                </a:cxn>
              </a:cxnLst>
              <a:rect l="0" t="0" r="r" b="b"/>
              <a:pathLst>
                <a:path w="3" h="3">
                  <a:moveTo>
                    <a:pt x="1" y="3"/>
                  </a:moveTo>
                  <a:cubicBezTo>
                    <a:pt x="0" y="2"/>
                    <a:pt x="0" y="0"/>
                    <a:pt x="2" y="1"/>
                  </a:cubicBezTo>
                  <a:cubicBezTo>
                    <a:pt x="3" y="1"/>
                    <a:pt x="2" y="3"/>
                    <a:pt x="1"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75" name="Freeform 2853">
              <a:extLst>
                <a:ext uri="{FF2B5EF4-FFF2-40B4-BE49-F238E27FC236}">
                  <a16:creationId xmlns:a16="http://schemas.microsoft.com/office/drawing/2014/main" xmlns="" id="{1C004235-786E-4DEF-A894-C4D130B27389}"/>
                </a:ext>
              </a:extLst>
            </p:cNvPr>
            <p:cNvSpPr>
              <a:spLocks/>
            </p:cNvSpPr>
            <p:nvPr/>
          </p:nvSpPr>
          <p:spPr bwMode="auto">
            <a:xfrm>
              <a:off x="3612008" y="2588687"/>
              <a:ext cx="22059" cy="16845"/>
            </a:xfrm>
            <a:custGeom>
              <a:avLst/>
              <a:gdLst>
                <a:gd name="T0" fmla="*/ 2 w 8"/>
                <a:gd name="T1" fmla="*/ 7 h 7"/>
                <a:gd name="T2" fmla="*/ 0 w 8"/>
                <a:gd name="T3" fmla="*/ 3 h 7"/>
                <a:gd name="T4" fmla="*/ 8 w 8"/>
                <a:gd name="T5" fmla="*/ 0 h 7"/>
                <a:gd name="T6" fmla="*/ 2 w 8"/>
                <a:gd name="T7" fmla="*/ 7 h 7"/>
              </a:gdLst>
              <a:ahLst/>
              <a:cxnLst>
                <a:cxn ang="0">
                  <a:pos x="T0" y="T1"/>
                </a:cxn>
                <a:cxn ang="0">
                  <a:pos x="T2" y="T3"/>
                </a:cxn>
                <a:cxn ang="0">
                  <a:pos x="T4" y="T5"/>
                </a:cxn>
                <a:cxn ang="0">
                  <a:pos x="T6" y="T7"/>
                </a:cxn>
              </a:cxnLst>
              <a:rect l="0" t="0" r="r" b="b"/>
              <a:pathLst>
                <a:path w="8" h="7">
                  <a:moveTo>
                    <a:pt x="2" y="7"/>
                  </a:moveTo>
                  <a:cubicBezTo>
                    <a:pt x="1" y="6"/>
                    <a:pt x="1" y="4"/>
                    <a:pt x="0" y="3"/>
                  </a:cubicBezTo>
                  <a:cubicBezTo>
                    <a:pt x="3" y="2"/>
                    <a:pt x="5" y="1"/>
                    <a:pt x="8" y="0"/>
                  </a:cubicBezTo>
                  <a:cubicBezTo>
                    <a:pt x="7" y="2"/>
                    <a:pt x="4" y="6"/>
                    <a:pt x="2" y="7"/>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76" name="Freeform 2854">
              <a:extLst>
                <a:ext uri="{FF2B5EF4-FFF2-40B4-BE49-F238E27FC236}">
                  <a16:creationId xmlns:a16="http://schemas.microsoft.com/office/drawing/2014/main" xmlns="" id="{202B4192-B286-4E14-9DFC-80AFF3F84A12}"/>
                </a:ext>
              </a:extLst>
            </p:cNvPr>
            <p:cNvSpPr>
              <a:spLocks/>
            </p:cNvSpPr>
            <p:nvPr/>
          </p:nvSpPr>
          <p:spPr bwMode="auto">
            <a:xfrm>
              <a:off x="3612008" y="2588687"/>
              <a:ext cx="22059" cy="16845"/>
            </a:xfrm>
            <a:custGeom>
              <a:avLst/>
              <a:gdLst>
                <a:gd name="T0" fmla="*/ 2 w 8"/>
                <a:gd name="T1" fmla="*/ 7 h 7"/>
                <a:gd name="T2" fmla="*/ 0 w 8"/>
                <a:gd name="T3" fmla="*/ 3 h 7"/>
                <a:gd name="T4" fmla="*/ 8 w 8"/>
                <a:gd name="T5" fmla="*/ 0 h 7"/>
                <a:gd name="T6" fmla="*/ 2 w 8"/>
                <a:gd name="T7" fmla="*/ 7 h 7"/>
              </a:gdLst>
              <a:ahLst/>
              <a:cxnLst>
                <a:cxn ang="0">
                  <a:pos x="T0" y="T1"/>
                </a:cxn>
                <a:cxn ang="0">
                  <a:pos x="T2" y="T3"/>
                </a:cxn>
                <a:cxn ang="0">
                  <a:pos x="T4" y="T5"/>
                </a:cxn>
                <a:cxn ang="0">
                  <a:pos x="T6" y="T7"/>
                </a:cxn>
              </a:cxnLst>
              <a:rect l="0" t="0" r="r" b="b"/>
              <a:pathLst>
                <a:path w="8" h="7">
                  <a:moveTo>
                    <a:pt x="2" y="7"/>
                  </a:moveTo>
                  <a:cubicBezTo>
                    <a:pt x="1" y="6"/>
                    <a:pt x="1" y="4"/>
                    <a:pt x="0" y="3"/>
                  </a:cubicBezTo>
                  <a:cubicBezTo>
                    <a:pt x="3" y="2"/>
                    <a:pt x="5" y="1"/>
                    <a:pt x="8" y="0"/>
                  </a:cubicBezTo>
                  <a:cubicBezTo>
                    <a:pt x="7" y="2"/>
                    <a:pt x="4" y="6"/>
                    <a:pt x="2" y="7"/>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77" name="Freeform 2855">
              <a:extLst>
                <a:ext uri="{FF2B5EF4-FFF2-40B4-BE49-F238E27FC236}">
                  <a16:creationId xmlns:a16="http://schemas.microsoft.com/office/drawing/2014/main" xmlns="" id="{3D2A024C-53AF-47FD-A912-C047F9B9EE73}"/>
                </a:ext>
              </a:extLst>
            </p:cNvPr>
            <p:cNvSpPr>
              <a:spLocks/>
            </p:cNvSpPr>
            <p:nvPr/>
          </p:nvSpPr>
          <p:spPr bwMode="auto">
            <a:xfrm>
              <a:off x="3638793" y="2598514"/>
              <a:ext cx="17333" cy="15441"/>
            </a:xfrm>
            <a:custGeom>
              <a:avLst/>
              <a:gdLst>
                <a:gd name="T0" fmla="*/ 3 w 6"/>
                <a:gd name="T1" fmla="*/ 6 h 6"/>
                <a:gd name="T2" fmla="*/ 2 w 6"/>
                <a:gd name="T3" fmla="*/ 1 h 6"/>
                <a:gd name="T4" fmla="*/ 3 w 6"/>
                <a:gd name="T5" fmla="*/ 6 h 6"/>
              </a:gdLst>
              <a:ahLst/>
              <a:cxnLst>
                <a:cxn ang="0">
                  <a:pos x="T0" y="T1"/>
                </a:cxn>
                <a:cxn ang="0">
                  <a:pos x="T2" y="T3"/>
                </a:cxn>
                <a:cxn ang="0">
                  <a:pos x="T4" y="T5"/>
                </a:cxn>
              </a:cxnLst>
              <a:rect l="0" t="0" r="r" b="b"/>
              <a:pathLst>
                <a:path w="6" h="6">
                  <a:moveTo>
                    <a:pt x="3" y="6"/>
                  </a:moveTo>
                  <a:cubicBezTo>
                    <a:pt x="0" y="6"/>
                    <a:pt x="0" y="2"/>
                    <a:pt x="2" y="1"/>
                  </a:cubicBezTo>
                  <a:cubicBezTo>
                    <a:pt x="6" y="0"/>
                    <a:pt x="5" y="5"/>
                    <a:pt x="3" y="6"/>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78" name="Freeform 2856">
              <a:extLst>
                <a:ext uri="{FF2B5EF4-FFF2-40B4-BE49-F238E27FC236}">
                  <a16:creationId xmlns:a16="http://schemas.microsoft.com/office/drawing/2014/main" xmlns="" id="{250AFC41-FA2E-42C7-B0F1-4A7A4CFB132A}"/>
                </a:ext>
              </a:extLst>
            </p:cNvPr>
            <p:cNvSpPr>
              <a:spLocks/>
            </p:cNvSpPr>
            <p:nvPr/>
          </p:nvSpPr>
          <p:spPr bwMode="auto">
            <a:xfrm>
              <a:off x="3638793" y="2598514"/>
              <a:ext cx="17333" cy="15441"/>
            </a:xfrm>
            <a:custGeom>
              <a:avLst/>
              <a:gdLst>
                <a:gd name="T0" fmla="*/ 3 w 6"/>
                <a:gd name="T1" fmla="*/ 6 h 6"/>
                <a:gd name="T2" fmla="*/ 2 w 6"/>
                <a:gd name="T3" fmla="*/ 1 h 6"/>
                <a:gd name="T4" fmla="*/ 3 w 6"/>
                <a:gd name="T5" fmla="*/ 6 h 6"/>
              </a:gdLst>
              <a:ahLst/>
              <a:cxnLst>
                <a:cxn ang="0">
                  <a:pos x="T0" y="T1"/>
                </a:cxn>
                <a:cxn ang="0">
                  <a:pos x="T2" y="T3"/>
                </a:cxn>
                <a:cxn ang="0">
                  <a:pos x="T4" y="T5"/>
                </a:cxn>
              </a:cxnLst>
              <a:rect l="0" t="0" r="r" b="b"/>
              <a:pathLst>
                <a:path w="6" h="6">
                  <a:moveTo>
                    <a:pt x="3" y="6"/>
                  </a:moveTo>
                  <a:cubicBezTo>
                    <a:pt x="0" y="6"/>
                    <a:pt x="0" y="2"/>
                    <a:pt x="2" y="1"/>
                  </a:cubicBezTo>
                  <a:cubicBezTo>
                    <a:pt x="6" y="0"/>
                    <a:pt x="5" y="5"/>
                    <a:pt x="3" y="6"/>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79" name="Freeform 2857">
              <a:extLst>
                <a:ext uri="{FF2B5EF4-FFF2-40B4-BE49-F238E27FC236}">
                  <a16:creationId xmlns:a16="http://schemas.microsoft.com/office/drawing/2014/main" xmlns="" id="{F98BB839-A1F8-4E7E-9FD3-9F812287BB45}"/>
                </a:ext>
              </a:extLst>
            </p:cNvPr>
            <p:cNvSpPr>
              <a:spLocks/>
            </p:cNvSpPr>
            <p:nvPr/>
          </p:nvSpPr>
          <p:spPr bwMode="auto">
            <a:xfrm>
              <a:off x="3681336" y="2581669"/>
              <a:ext cx="18908" cy="22459"/>
            </a:xfrm>
            <a:custGeom>
              <a:avLst/>
              <a:gdLst>
                <a:gd name="T0" fmla="*/ 1 w 7"/>
                <a:gd name="T1" fmla="*/ 9 h 9"/>
                <a:gd name="T2" fmla="*/ 0 w 7"/>
                <a:gd name="T3" fmla="*/ 9 h 9"/>
                <a:gd name="T4" fmla="*/ 5 w 7"/>
                <a:gd name="T5" fmla="*/ 1 h 9"/>
                <a:gd name="T6" fmla="*/ 6 w 7"/>
                <a:gd name="T7" fmla="*/ 5 h 9"/>
                <a:gd name="T8" fmla="*/ 1 w 7"/>
                <a:gd name="T9" fmla="*/ 9 h 9"/>
              </a:gdLst>
              <a:ahLst/>
              <a:cxnLst>
                <a:cxn ang="0">
                  <a:pos x="T0" y="T1"/>
                </a:cxn>
                <a:cxn ang="0">
                  <a:pos x="T2" y="T3"/>
                </a:cxn>
                <a:cxn ang="0">
                  <a:pos x="T4" y="T5"/>
                </a:cxn>
                <a:cxn ang="0">
                  <a:pos x="T6" y="T7"/>
                </a:cxn>
                <a:cxn ang="0">
                  <a:pos x="T8" y="T9"/>
                </a:cxn>
              </a:cxnLst>
              <a:rect l="0" t="0" r="r" b="b"/>
              <a:pathLst>
                <a:path w="7" h="9">
                  <a:moveTo>
                    <a:pt x="1" y="9"/>
                  </a:moveTo>
                  <a:cubicBezTo>
                    <a:pt x="0" y="9"/>
                    <a:pt x="0" y="9"/>
                    <a:pt x="0" y="9"/>
                  </a:cubicBezTo>
                  <a:cubicBezTo>
                    <a:pt x="3" y="8"/>
                    <a:pt x="3" y="3"/>
                    <a:pt x="5" y="1"/>
                  </a:cubicBezTo>
                  <a:cubicBezTo>
                    <a:pt x="7" y="0"/>
                    <a:pt x="6" y="5"/>
                    <a:pt x="6" y="5"/>
                  </a:cubicBezTo>
                  <a:cubicBezTo>
                    <a:pt x="5" y="8"/>
                    <a:pt x="2" y="8"/>
                    <a:pt x="1" y="9"/>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80" name="Freeform 2858">
              <a:extLst>
                <a:ext uri="{FF2B5EF4-FFF2-40B4-BE49-F238E27FC236}">
                  <a16:creationId xmlns:a16="http://schemas.microsoft.com/office/drawing/2014/main" xmlns="" id="{CF800B07-F6C5-4D6E-8DFE-8BD54F461FA8}"/>
                </a:ext>
              </a:extLst>
            </p:cNvPr>
            <p:cNvSpPr>
              <a:spLocks/>
            </p:cNvSpPr>
            <p:nvPr/>
          </p:nvSpPr>
          <p:spPr bwMode="auto">
            <a:xfrm>
              <a:off x="3681336" y="2581669"/>
              <a:ext cx="18908" cy="22459"/>
            </a:xfrm>
            <a:custGeom>
              <a:avLst/>
              <a:gdLst>
                <a:gd name="T0" fmla="*/ 1 w 7"/>
                <a:gd name="T1" fmla="*/ 9 h 9"/>
                <a:gd name="T2" fmla="*/ 0 w 7"/>
                <a:gd name="T3" fmla="*/ 9 h 9"/>
                <a:gd name="T4" fmla="*/ 5 w 7"/>
                <a:gd name="T5" fmla="*/ 1 h 9"/>
                <a:gd name="T6" fmla="*/ 6 w 7"/>
                <a:gd name="T7" fmla="*/ 5 h 9"/>
                <a:gd name="T8" fmla="*/ 1 w 7"/>
                <a:gd name="T9" fmla="*/ 9 h 9"/>
              </a:gdLst>
              <a:ahLst/>
              <a:cxnLst>
                <a:cxn ang="0">
                  <a:pos x="T0" y="T1"/>
                </a:cxn>
                <a:cxn ang="0">
                  <a:pos x="T2" y="T3"/>
                </a:cxn>
                <a:cxn ang="0">
                  <a:pos x="T4" y="T5"/>
                </a:cxn>
                <a:cxn ang="0">
                  <a:pos x="T6" y="T7"/>
                </a:cxn>
                <a:cxn ang="0">
                  <a:pos x="T8" y="T9"/>
                </a:cxn>
              </a:cxnLst>
              <a:rect l="0" t="0" r="r" b="b"/>
              <a:pathLst>
                <a:path w="7" h="9">
                  <a:moveTo>
                    <a:pt x="1" y="9"/>
                  </a:moveTo>
                  <a:cubicBezTo>
                    <a:pt x="0" y="9"/>
                    <a:pt x="0" y="9"/>
                    <a:pt x="0" y="9"/>
                  </a:cubicBezTo>
                  <a:cubicBezTo>
                    <a:pt x="3" y="8"/>
                    <a:pt x="3" y="3"/>
                    <a:pt x="5" y="1"/>
                  </a:cubicBezTo>
                  <a:cubicBezTo>
                    <a:pt x="7" y="0"/>
                    <a:pt x="6" y="5"/>
                    <a:pt x="6" y="5"/>
                  </a:cubicBezTo>
                  <a:cubicBezTo>
                    <a:pt x="5" y="8"/>
                    <a:pt x="2" y="8"/>
                    <a:pt x="1" y="9"/>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81" name="Freeform 2859">
              <a:extLst>
                <a:ext uri="{FF2B5EF4-FFF2-40B4-BE49-F238E27FC236}">
                  <a16:creationId xmlns:a16="http://schemas.microsoft.com/office/drawing/2014/main" xmlns="" id="{4FC7EA3A-CB7C-4261-A956-9F93BCE1405D}"/>
                </a:ext>
              </a:extLst>
            </p:cNvPr>
            <p:cNvSpPr>
              <a:spLocks/>
            </p:cNvSpPr>
            <p:nvPr/>
          </p:nvSpPr>
          <p:spPr bwMode="auto">
            <a:xfrm>
              <a:off x="3697092" y="2566228"/>
              <a:ext cx="14181" cy="15441"/>
            </a:xfrm>
            <a:custGeom>
              <a:avLst/>
              <a:gdLst>
                <a:gd name="T0" fmla="*/ 1 w 5"/>
                <a:gd name="T1" fmla="*/ 6 h 6"/>
                <a:gd name="T2" fmla="*/ 0 w 5"/>
                <a:gd name="T3" fmla="*/ 5 h 6"/>
                <a:gd name="T4" fmla="*/ 4 w 5"/>
                <a:gd name="T5" fmla="*/ 2 h 6"/>
                <a:gd name="T6" fmla="*/ 1 w 5"/>
                <a:gd name="T7" fmla="*/ 6 h 6"/>
              </a:gdLst>
              <a:ahLst/>
              <a:cxnLst>
                <a:cxn ang="0">
                  <a:pos x="T0" y="T1"/>
                </a:cxn>
                <a:cxn ang="0">
                  <a:pos x="T2" y="T3"/>
                </a:cxn>
                <a:cxn ang="0">
                  <a:pos x="T4" y="T5"/>
                </a:cxn>
                <a:cxn ang="0">
                  <a:pos x="T6" y="T7"/>
                </a:cxn>
              </a:cxnLst>
              <a:rect l="0" t="0" r="r" b="b"/>
              <a:pathLst>
                <a:path w="5" h="6">
                  <a:moveTo>
                    <a:pt x="1" y="6"/>
                  </a:moveTo>
                  <a:cubicBezTo>
                    <a:pt x="0" y="5"/>
                    <a:pt x="0" y="5"/>
                    <a:pt x="0" y="5"/>
                  </a:cubicBezTo>
                  <a:cubicBezTo>
                    <a:pt x="0" y="4"/>
                    <a:pt x="4" y="0"/>
                    <a:pt x="4" y="2"/>
                  </a:cubicBezTo>
                  <a:cubicBezTo>
                    <a:pt x="5" y="4"/>
                    <a:pt x="2" y="5"/>
                    <a:pt x="1" y="6"/>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82" name="Freeform 2860">
              <a:extLst>
                <a:ext uri="{FF2B5EF4-FFF2-40B4-BE49-F238E27FC236}">
                  <a16:creationId xmlns:a16="http://schemas.microsoft.com/office/drawing/2014/main" xmlns="" id="{163D9120-1FC0-4A44-BCED-B86C84B3233E}"/>
                </a:ext>
              </a:extLst>
            </p:cNvPr>
            <p:cNvSpPr>
              <a:spLocks/>
            </p:cNvSpPr>
            <p:nvPr/>
          </p:nvSpPr>
          <p:spPr bwMode="auto">
            <a:xfrm>
              <a:off x="3697092" y="2566228"/>
              <a:ext cx="14181" cy="15441"/>
            </a:xfrm>
            <a:custGeom>
              <a:avLst/>
              <a:gdLst>
                <a:gd name="T0" fmla="*/ 1 w 5"/>
                <a:gd name="T1" fmla="*/ 6 h 6"/>
                <a:gd name="T2" fmla="*/ 0 w 5"/>
                <a:gd name="T3" fmla="*/ 5 h 6"/>
                <a:gd name="T4" fmla="*/ 4 w 5"/>
                <a:gd name="T5" fmla="*/ 2 h 6"/>
                <a:gd name="T6" fmla="*/ 1 w 5"/>
                <a:gd name="T7" fmla="*/ 6 h 6"/>
              </a:gdLst>
              <a:ahLst/>
              <a:cxnLst>
                <a:cxn ang="0">
                  <a:pos x="T0" y="T1"/>
                </a:cxn>
                <a:cxn ang="0">
                  <a:pos x="T2" y="T3"/>
                </a:cxn>
                <a:cxn ang="0">
                  <a:pos x="T4" y="T5"/>
                </a:cxn>
                <a:cxn ang="0">
                  <a:pos x="T6" y="T7"/>
                </a:cxn>
              </a:cxnLst>
              <a:rect l="0" t="0" r="r" b="b"/>
              <a:pathLst>
                <a:path w="5" h="6">
                  <a:moveTo>
                    <a:pt x="1" y="6"/>
                  </a:moveTo>
                  <a:cubicBezTo>
                    <a:pt x="0" y="5"/>
                    <a:pt x="0" y="5"/>
                    <a:pt x="0" y="5"/>
                  </a:cubicBezTo>
                  <a:cubicBezTo>
                    <a:pt x="0" y="4"/>
                    <a:pt x="4" y="0"/>
                    <a:pt x="4" y="2"/>
                  </a:cubicBezTo>
                  <a:cubicBezTo>
                    <a:pt x="5" y="4"/>
                    <a:pt x="2" y="5"/>
                    <a:pt x="1" y="6"/>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83" name="Freeform 2861">
              <a:extLst>
                <a:ext uri="{FF2B5EF4-FFF2-40B4-BE49-F238E27FC236}">
                  <a16:creationId xmlns:a16="http://schemas.microsoft.com/office/drawing/2014/main" xmlns="" id="{6F46D745-7118-45DE-863F-D1AB697D915E}"/>
                </a:ext>
              </a:extLst>
            </p:cNvPr>
            <p:cNvSpPr>
              <a:spLocks/>
            </p:cNvSpPr>
            <p:nvPr/>
          </p:nvSpPr>
          <p:spPr bwMode="auto">
            <a:xfrm>
              <a:off x="3860959" y="2135289"/>
              <a:ext cx="334036" cy="233016"/>
            </a:xfrm>
            <a:custGeom>
              <a:avLst/>
              <a:gdLst>
                <a:gd name="T0" fmla="*/ 1 w 120"/>
                <a:gd name="T1" fmla="*/ 12 h 94"/>
                <a:gd name="T2" fmla="*/ 3 w 120"/>
                <a:gd name="T3" fmla="*/ 8 h 94"/>
                <a:gd name="T4" fmla="*/ 11 w 120"/>
                <a:gd name="T5" fmla="*/ 5 h 94"/>
                <a:gd name="T6" fmla="*/ 13 w 120"/>
                <a:gd name="T7" fmla="*/ 2 h 94"/>
                <a:gd name="T8" fmla="*/ 21 w 120"/>
                <a:gd name="T9" fmla="*/ 5 h 94"/>
                <a:gd name="T10" fmla="*/ 36 w 120"/>
                <a:gd name="T11" fmla="*/ 4 h 94"/>
                <a:gd name="T12" fmla="*/ 52 w 120"/>
                <a:gd name="T13" fmla="*/ 5 h 94"/>
                <a:gd name="T14" fmla="*/ 62 w 120"/>
                <a:gd name="T15" fmla="*/ 5 h 94"/>
                <a:gd name="T16" fmla="*/ 72 w 120"/>
                <a:gd name="T17" fmla="*/ 6 h 94"/>
                <a:gd name="T18" fmla="*/ 75 w 120"/>
                <a:gd name="T19" fmla="*/ 10 h 94"/>
                <a:gd name="T20" fmla="*/ 84 w 120"/>
                <a:gd name="T21" fmla="*/ 13 h 94"/>
                <a:gd name="T22" fmla="*/ 88 w 120"/>
                <a:gd name="T23" fmla="*/ 14 h 94"/>
                <a:gd name="T24" fmla="*/ 96 w 120"/>
                <a:gd name="T25" fmla="*/ 12 h 94"/>
                <a:gd name="T26" fmla="*/ 103 w 120"/>
                <a:gd name="T27" fmla="*/ 17 h 94"/>
                <a:gd name="T28" fmla="*/ 109 w 120"/>
                <a:gd name="T29" fmla="*/ 18 h 94"/>
                <a:gd name="T30" fmla="*/ 115 w 120"/>
                <a:gd name="T31" fmla="*/ 17 h 94"/>
                <a:gd name="T32" fmla="*/ 120 w 120"/>
                <a:gd name="T33" fmla="*/ 18 h 94"/>
                <a:gd name="T34" fmla="*/ 119 w 120"/>
                <a:gd name="T35" fmla="*/ 23 h 94"/>
                <a:gd name="T36" fmla="*/ 108 w 120"/>
                <a:gd name="T37" fmla="*/ 31 h 94"/>
                <a:gd name="T38" fmla="*/ 94 w 120"/>
                <a:gd name="T39" fmla="*/ 36 h 94"/>
                <a:gd name="T40" fmla="*/ 88 w 120"/>
                <a:gd name="T41" fmla="*/ 45 h 94"/>
                <a:gd name="T42" fmla="*/ 86 w 120"/>
                <a:gd name="T43" fmla="*/ 63 h 94"/>
                <a:gd name="T44" fmla="*/ 79 w 120"/>
                <a:gd name="T45" fmla="*/ 70 h 94"/>
                <a:gd name="T46" fmla="*/ 79 w 120"/>
                <a:gd name="T47" fmla="*/ 73 h 94"/>
                <a:gd name="T48" fmla="*/ 68 w 120"/>
                <a:gd name="T49" fmla="*/ 80 h 94"/>
                <a:gd name="T50" fmla="*/ 60 w 120"/>
                <a:gd name="T51" fmla="*/ 85 h 94"/>
                <a:gd name="T52" fmla="*/ 44 w 120"/>
                <a:gd name="T53" fmla="*/ 85 h 94"/>
                <a:gd name="T54" fmla="*/ 35 w 120"/>
                <a:gd name="T55" fmla="*/ 89 h 94"/>
                <a:gd name="T56" fmla="*/ 30 w 120"/>
                <a:gd name="T57" fmla="*/ 94 h 94"/>
                <a:gd name="T58" fmla="*/ 23 w 120"/>
                <a:gd name="T59" fmla="*/ 88 h 94"/>
                <a:gd name="T60" fmla="*/ 24 w 120"/>
                <a:gd name="T61" fmla="*/ 83 h 94"/>
                <a:gd name="T62" fmla="*/ 18 w 120"/>
                <a:gd name="T63" fmla="*/ 79 h 94"/>
                <a:gd name="T64" fmla="*/ 13 w 120"/>
                <a:gd name="T65" fmla="*/ 79 h 94"/>
                <a:gd name="T66" fmla="*/ 13 w 120"/>
                <a:gd name="T67" fmla="*/ 73 h 94"/>
                <a:gd name="T68" fmla="*/ 18 w 120"/>
                <a:gd name="T69" fmla="*/ 67 h 94"/>
                <a:gd name="T70" fmla="*/ 18 w 120"/>
                <a:gd name="T71" fmla="*/ 58 h 94"/>
                <a:gd name="T72" fmla="*/ 15 w 120"/>
                <a:gd name="T73" fmla="*/ 52 h 94"/>
                <a:gd name="T74" fmla="*/ 17 w 120"/>
                <a:gd name="T75" fmla="*/ 50 h 94"/>
                <a:gd name="T76" fmla="*/ 19 w 120"/>
                <a:gd name="T77" fmla="*/ 44 h 94"/>
                <a:gd name="T78" fmla="*/ 21 w 120"/>
                <a:gd name="T79" fmla="*/ 40 h 94"/>
                <a:gd name="T80" fmla="*/ 24 w 120"/>
                <a:gd name="T81" fmla="*/ 31 h 94"/>
                <a:gd name="T82" fmla="*/ 25 w 120"/>
                <a:gd name="T83" fmla="*/ 26 h 94"/>
                <a:gd name="T84" fmla="*/ 19 w 120"/>
                <a:gd name="T85" fmla="*/ 23 h 94"/>
                <a:gd name="T86" fmla="*/ 10 w 120"/>
                <a:gd name="T87" fmla="*/ 24 h 94"/>
                <a:gd name="T88" fmla="*/ 9 w 120"/>
                <a:gd name="T89" fmla="*/ 20 h 94"/>
                <a:gd name="T90" fmla="*/ 3 w 120"/>
                <a:gd name="T91" fmla="*/ 23 h 94"/>
                <a:gd name="T92" fmla="*/ 3 w 120"/>
                <a:gd name="T93" fmla="*/ 19 h 94"/>
                <a:gd name="T94" fmla="*/ 3 w 120"/>
                <a:gd name="T95" fmla="*/ 16 h 94"/>
                <a:gd name="T96" fmla="*/ 2 w 120"/>
                <a:gd name="T97" fmla="*/ 16 h 94"/>
                <a:gd name="T98" fmla="*/ 1 w 120"/>
                <a:gd name="T99" fmla="*/ 1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0" h="94">
                  <a:moveTo>
                    <a:pt x="1" y="12"/>
                  </a:moveTo>
                  <a:cubicBezTo>
                    <a:pt x="1" y="12"/>
                    <a:pt x="1" y="12"/>
                    <a:pt x="1" y="12"/>
                  </a:cubicBezTo>
                  <a:cubicBezTo>
                    <a:pt x="0" y="12"/>
                    <a:pt x="0" y="11"/>
                    <a:pt x="0" y="10"/>
                  </a:cubicBezTo>
                  <a:cubicBezTo>
                    <a:pt x="1" y="8"/>
                    <a:pt x="2" y="9"/>
                    <a:pt x="3" y="8"/>
                  </a:cubicBezTo>
                  <a:cubicBezTo>
                    <a:pt x="4" y="6"/>
                    <a:pt x="8" y="7"/>
                    <a:pt x="11" y="5"/>
                  </a:cubicBezTo>
                  <a:cubicBezTo>
                    <a:pt x="9" y="6"/>
                    <a:pt x="10" y="5"/>
                    <a:pt x="11" y="5"/>
                  </a:cubicBezTo>
                  <a:cubicBezTo>
                    <a:pt x="10" y="5"/>
                    <a:pt x="10" y="5"/>
                    <a:pt x="9" y="5"/>
                  </a:cubicBezTo>
                  <a:cubicBezTo>
                    <a:pt x="9" y="4"/>
                    <a:pt x="13" y="0"/>
                    <a:pt x="13" y="2"/>
                  </a:cubicBezTo>
                  <a:cubicBezTo>
                    <a:pt x="14" y="2"/>
                    <a:pt x="15" y="2"/>
                    <a:pt x="15" y="1"/>
                  </a:cubicBezTo>
                  <a:cubicBezTo>
                    <a:pt x="16" y="3"/>
                    <a:pt x="21" y="2"/>
                    <a:pt x="21" y="5"/>
                  </a:cubicBezTo>
                  <a:cubicBezTo>
                    <a:pt x="23" y="2"/>
                    <a:pt x="28" y="4"/>
                    <a:pt x="31" y="4"/>
                  </a:cubicBezTo>
                  <a:cubicBezTo>
                    <a:pt x="33" y="3"/>
                    <a:pt x="33" y="3"/>
                    <a:pt x="36" y="4"/>
                  </a:cubicBezTo>
                  <a:cubicBezTo>
                    <a:pt x="38" y="4"/>
                    <a:pt x="40" y="5"/>
                    <a:pt x="43" y="5"/>
                  </a:cubicBezTo>
                  <a:cubicBezTo>
                    <a:pt x="46" y="6"/>
                    <a:pt x="49" y="5"/>
                    <a:pt x="52" y="5"/>
                  </a:cubicBezTo>
                  <a:cubicBezTo>
                    <a:pt x="54" y="4"/>
                    <a:pt x="56" y="5"/>
                    <a:pt x="58" y="6"/>
                  </a:cubicBezTo>
                  <a:cubicBezTo>
                    <a:pt x="60" y="7"/>
                    <a:pt x="60" y="5"/>
                    <a:pt x="62" y="5"/>
                  </a:cubicBezTo>
                  <a:cubicBezTo>
                    <a:pt x="64" y="5"/>
                    <a:pt x="65" y="6"/>
                    <a:pt x="67" y="7"/>
                  </a:cubicBezTo>
                  <a:cubicBezTo>
                    <a:pt x="68" y="7"/>
                    <a:pt x="72" y="6"/>
                    <a:pt x="72" y="6"/>
                  </a:cubicBezTo>
                  <a:cubicBezTo>
                    <a:pt x="73" y="7"/>
                    <a:pt x="76" y="6"/>
                    <a:pt x="75" y="8"/>
                  </a:cubicBezTo>
                  <a:cubicBezTo>
                    <a:pt x="75" y="9"/>
                    <a:pt x="75" y="9"/>
                    <a:pt x="75" y="10"/>
                  </a:cubicBezTo>
                  <a:cubicBezTo>
                    <a:pt x="76" y="10"/>
                    <a:pt x="76" y="9"/>
                    <a:pt x="77" y="9"/>
                  </a:cubicBezTo>
                  <a:cubicBezTo>
                    <a:pt x="80" y="10"/>
                    <a:pt x="83" y="12"/>
                    <a:pt x="84" y="13"/>
                  </a:cubicBezTo>
                  <a:cubicBezTo>
                    <a:pt x="85" y="13"/>
                    <a:pt x="86" y="12"/>
                    <a:pt x="86" y="13"/>
                  </a:cubicBezTo>
                  <a:cubicBezTo>
                    <a:pt x="87" y="13"/>
                    <a:pt x="87" y="14"/>
                    <a:pt x="88" y="14"/>
                  </a:cubicBezTo>
                  <a:cubicBezTo>
                    <a:pt x="90" y="13"/>
                    <a:pt x="93" y="13"/>
                    <a:pt x="95" y="14"/>
                  </a:cubicBezTo>
                  <a:cubicBezTo>
                    <a:pt x="95" y="13"/>
                    <a:pt x="95" y="13"/>
                    <a:pt x="96" y="12"/>
                  </a:cubicBezTo>
                  <a:cubicBezTo>
                    <a:pt x="97" y="12"/>
                    <a:pt x="98" y="12"/>
                    <a:pt x="100" y="13"/>
                  </a:cubicBezTo>
                  <a:cubicBezTo>
                    <a:pt x="101" y="14"/>
                    <a:pt x="103" y="14"/>
                    <a:pt x="103" y="17"/>
                  </a:cubicBezTo>
                  <a:cubicBezTo>
                    <a:pt x="105" y="17"/>
                    <a:pt x="105" y="15"/>
                    <a:pt x="105" y="16"/>
                  </a:cubicBezTo>
                  <a:cubicBezTo>
                    <a:pt x="106" y="16"/>
                    <a:pt x="108" y="18"/>
                    <a:pt x="109" y="18"/>
                  </a:cubicBezTo>
                  <a:cubicBezTo>
                    <a:pt x="109" y="17"/>
                    <a:pt x="110" y="17"/>
                    <a:pt x="111" y="17"/>
                  </a:cubicBezTo>
                  <a:cubicBezTo>
                    <a:pt x="112" y="18"/>
                    <a:pt x="114" y="18"/>
                    <a:pt x="115" y="17"/>
                  </a:cubicBezTo>
                  <a:cubicBezTo>
                    <a:pt x="116" y="17"/>
                    <a:pt x="117" y="17"/>
                    <a:pt x="119" y="17"/>
                  </a:cubicBezTo>
                  <a:cubicBezTo>
                    <a:pt x="120" y="17"/>
                    <a:pt x="119" y="18"/>
                    <a:pt x="120" y="18"/>
                  </a:cubicBezTo>
                  <a:cubicBezTo>
                    <a:pt x="120" y="19"/>
                    <a:pt x="120" y="19"/>
                    <a:pt x="119" y="20"/>
                  </a:cubicBezTo>
                  <a:cubicBezTo>
                    <a:pt x="118" y="20"/>
                    <a:pt x="119" y="22"/>
                    <a:pt x="119" y="23"/>
                  </a:cubicBezTo>
                  <a:cubicBezTo>
                    <a:pt x="119" y="26"/>
                    <a:pt x="113" y="27"/>
                    <a:pt x="111" y="28"/>
                  </a:cubicBezTo>
                  <a:cubicBezTo>
                    <a:pt x="110" y="29"/>
                    <a:pt x="109" y="30"/>
                    <a:pt x="108" y="31"/>
                  </a:cubicBezTo>
                  <a:cubicBezTo>
                    <a:pt x="107" y="31"/>
                    <a:pt x="105" y="31"/>
                    <a:pt x="103" y="32"/>
                  </a:cubicBezTo>
                  <a:cubicBezTo>
                    <a:pt x="100" y="33"/>
                    <a:pt x="97" y="34"/>
                    <a:pt x="94" y="36"/>
                  </a:cubicBezTo>
                  <a:cubicBezTo>
                    <a:pt x="97" y="38"/>
                    <a:pt x="95" y="39"/>
                    <a:pt x="93" y="39"/>
                  </a:cubicBezTo>
                  <a:cubicBezTo>
                    <a:pt x="91" y="41"/>
                    <a:pt x="90" y="44"/>
                    <a:pt x="88" y="45"/>
                  </a:cubicBezTo>
                  <a:cubicBezTo>
                    <a:pt x="84" y="48"/>
                    <a:pt x="83" y="55"/>
                    <a:pt x="86" y="58"/>
                  </a:cubicBezTo>
                  <a:cubicBezTo>
                    <a:pt x="88" y="60"/>
                    <a:pt x="89" y="61"/>
                    <a:pt x="86" y="63"/>
                  </a:cubicBezTo>
                  <a:cubicBezTo>
                    <a:pt x="84" y="64"/>
                    <a:pt x="83" y="65"/>
                    <a:pt x="81" y="66"/>
                  </a:cubicBezTo>
                  <a:cubicBezTo>
                    <a:pt x="80" y="67"/>
                    <a:pt x="80" y="69"/>
                    <a:pt x="79" y="70"/>
                  </a:cubicBezTo>
                  <a:cubicBezTo>
                    <a:pt x="79" y="71"/>
                    <a:pt x="78" y="72"/>
                    <a:pt x="78" y="73"/>
                  </a:cubicBezTo>
                  <a:cubicBezTo>
                    <a:pt x="78" y="74"/>
                    <a:pt x="80" y="75"/>
                    <a:pt x="79" y="73"/>
                  </a:cubicBezTo>
                  <a:cubicBezTo>
                    <a:pt x="80" y="75"/>
                    <a:pt x="75" y="75"/>
                    <a:pt x="74" y="76"/>
                  </a:cubicBezTo>
                  <a:cubicBezTo>
                    <a:pt x="71" y="76"/>
                    <a:pt x="68" y="78"/>
                    <a:pt x="68" y="80"/>
                  </a:cubicBezTo>
                  <a:cubicBezTo>
                    <a:pt x="67" y="82"/>
                    <a:pt x="65" y="86"/>
                    <a:pt x="63" y="84"/>
                  </a:cubicBezTo>
                  <a:cubicBezTo>
                    <a:pt x="62" y="83"/>
                    <a:pt x="61" y="85"/>
                    <a:pt x="60" y="85"/>
                  </a:cubicBezTo>
                  <a:cubicBezTo>
                    <a:pt x="58" y="86"/>
                    <a:pt x="56" y="85"/>
                    <a:pt x="55" y="85"/>
                  </a:cubicBezTo>
                  <a:cubicBezTo>
                    <a:pt x="51" y="86"/>
                    <a:pt x="48" y="85"/>
                    <a:pt x="44" y="85"/>
                  </a:cubicBezTo>
                  <a:cubicBezTo>
                    <a:pt x="42" y="85"/>
                    <a:pt x="42" y="86"/>
                    <a:pt x="40" y="87"/>
                  </a:cubicBezTo>
                  <a:cubicBezTo>
                    <a:pt x="39" y="89"/>
                    <a:pt x="36" y="88"/>
                    <a:pt x="35" y="89"/>
                  </a:cubicBezTo>
                  <a:cubicBezTo>
                    <a:pt x="34" y="89"/>
                    <a:pt x="33" y="92"/>
                    <a:pt x="32" y="92"/>
                  </a:cubicBezTo>
                  <a:cubicBezTo>
                    <a:pt x="31" y="92"/>
                    <a:pt x="31" y="94"/>
                    <a:pt x="30" y="94"/>
                  </a:cubicBezTo>
                  <a:cubicBezTo>
                    <a:pt x="28" y="94"/>
                    <a:pt x="27" y="92"/>
                    <a:pt x="26" y="92"/>
                  </a:cubicBezTo>
                  <a:cubicBezTo>
                    <a:pt x="25" y="92"/>
                    <a:pt x="24" y="89"/>
                    <a:pt x="23" y="88"/>
                  </a:cubicBezTo>
                  <a:cubicBezTo>
                    <a:pt x="25" y="88"/>
                    <a:pt x="23" y="87"/>
                    <a:pt x="22" y="86"/>
                  </a:cubicBezTo>
                  <a:cubicBezTo>
                    <a:pt x="21" y="85"/>
                    <a:pt x="23" y="83"/>
                    <a:pt x="24" y="83"/>
                  </a:cubicBezTo>
                  <a:cubicBezTo>
                    <a:pt x="23" y="83"/>
                    <a:pt x="23" y="83"/>
                    <a:pt x="23" y="84"/>
                  </a:cubicBezTo>
                  <a:cubicBezTo>
                    <a:pt x="22" y="83"/>
                    <a:pt x="17" y="80"/>
                    <a:pt x="18" y="79"/>
                  </a:cubicBezTo>
                  <a:cubicBezTo>
                    <a:pt x="16" y="78"/>
                    <a:pt x="18" y="79"/>
                    <a:pt x="16" y="79"/>
                  </a:cubicBezTo>
                  <a:cubicBezTo>
                    <a:pt x="15" y="79"/>
                    <a:pt x="14" y="80"/>
                    <a:pt x="13" y="79"/>
                  </a:cubicBezTo>
                  <a:cubicBezTo>
                    <a:pt x="12" y="79"/>
                    <a:pt x="12" y="76"/>
                    <a:pt x="12" y="75"/>
                  </a:cubicBezTo>
                  <a:cubicBezTo>
                    <a:pt x="12" y="74"/>
                    <a:pt x="13" y="73"/>
                    <a:pt x="13" y="73"/>
                  </a:cubicBezTo>
                  <a:cubicBezTo>
                    <a:pt x="14" y="72"/>
                    <a:pt x="14" y="71"/>
                    <a:pt x="15" y="70"/>
                  </a:cubicBezTo>
                  <a:cubicBezTo>
                    <a:pt x="16" y="69"/>
                    <a:pt x="17" y="70"/>
                    <a:pt x="18" y="67"/>
                  </a:cubicBezTo>
                  <a:cubicBezTo>
                    <a:pt x="16" y="68"/>
                    <a:pt x="14" y="66"/>
                    <a:pt x="14" y="64"/>
                  </a:cubicBezTo>
                  <a:cubicBezTo>
                    <a:pt x="14" y="61"/>
                    <a:pt x="17" y="60"/>
                    <a:pt x="18" y="58"/>
                  </a:cubicBezTo>
                  <a:cubicBezTo>
                    <a:pt x="18" y="57"/>
                    <a:pt x="16" y="55"/>
                    <a:pt x="16" y="54"/>
                  </a:cubicBezTo>
                  <a:cubicBezTo>
                    <a:pt x="15" y="53"/>
                    <a:pt x="16" y="53"/>
                    <a:pt x="15" y="52"/>
                  </a:cubicBezTo>
                  <a:cubicBezTo>
                    <a:pt x="14" y="51"/>
                    <a:pt x="14" y="51"/>
                    <a:pt x="13" y="50"/>
                  </a:cubicBezTo>
                  <a:cubicBezTo>
                    <a:pt x="14" y="50"/>
                    <a:pt x="16" y="50"/>
                    <a:pt x="17" y="50"/>
                  </a:cubicBezTo>
                  <a:cubicBezTo>
                    <a:pt x="18" y="50"/>
                    <a:pt x="18" y="49"/>
                    <a:pt x="19" y="48"/>
                  </a:cubicBezTo>
                  <a:cubicBezTo>
                    <a:pt x="19" y="47"/>
                    <a:pt x="20" y="47"/>
                    <a:pt x="19" y="44"/>
                  </a:cubicBezTo>
                  <a:cubicBezTo>
                    <a:pt x="19" y="43"/>
                    <a:pt x="20" y="43"/>
                    <a:pt x="21" y="43"/>
                  </a:cubicBezTo>
                  <a:cubicBezTo>
                    <a:pt x="21" y="42"/>
                    <a:pt x="21" y="41"/>
                    <a:pt x="21" y="40"/>
                  </a:cubicBezTo>
                  <a:cubicBezTo>
                    <a:pt x="21" y="40"/>
                    <a:pt x="21" y="34"/>
                    <a:pt x="21" y="34"/>
                  </a:cubicBezTo>
                  <a:cubicBezTo>
                    <a:pt x="22" y="34"/>
                    <a:pt x="23" y="32"/>
                    <a:pt x="24" y="31"/>
                  </a:cubicBezTo>
                  <a:cubicBezTo>
                    <a:pt x="25" y="31"/>
                    <a:pt x="28" y="28"/>
                    <a:pt x="28" y="27"/>
                  </a:cubicBezTo>
                  <a:cubicBezTo>
                    <a:pt x="27" y="26"/>
                    <a:pt x="25" y="26"/>
                    <a:pt x="25" y="26"/>
                  </a:cubicBezTo>
                  <a:cubicBezTo>
                    <a:pt x="24" y="25"/>
                    <a:pt x="25" y="22"/>
                    <a:pt x="24" y="23"/>
                  </a:cubicBezTo>
                  <a:cubicBezTo>
                    <a:pt x="23" y="24"/>
                    <a:pt x="19" y="22"/>
                    <a:pt x="19" y="23"/>
                  </a:cubicBezTo>
                  <a:cubicBezTo>
                    <a:pt x="18" y="25"/>
                    <a:pt x="16" y="24"/>
                    <a:pt x="15" y="24"/>
                  </a:cubicBezTo>
                  <a:cubicBezTo>
                    <a:pt x="13" y="23"/>
                    <a:pt x="12" y="24"/>
                    <a:pt x="10" y="24"/>
                  </a:cubicBezTo>
                  <a:cubicBezTo>
                    <a:pt x="7" y="25"/>
                    <a:pt x="9" y="22"/>
                    <a:pt x="10" y="22"/>
                  </a:cubicBezTo>
                  <a:cubicBezTo>
                    <a:pt x="9" y="22"/>
                    <a:pt x="9" y="21"/>
                    <a:pt x="9" y="20"/>
                  </a:cubicBezTo>
                  <a:cubicBezTo>
                    <a:pt x="8" y="21"/>
                    <a:pt x="7" y="21"/>
                    <a:pt x="6" y="21"/>
                  </a:cubicBezTo>
                  <a:cubicBezTo>
                    <a:pt x="5" y="22"/>
                    <a:pt x="4" y="23"/>
                    <a:pt x="3" y="23"/>
                  </a:cubicBezTo>
                  <a:cubicBezTo>
                    <a:pt x="1" y="21"/>
                    <a:pt x="5" y="20"/>
                    <a:pt x="5" y="18"/>
                  </a:cubicBezTo>
                  <a:cubicBezTo>
                    <a:pt x="5" y="19"/>
                    <a:pt x="4" y="19"/>
                    <a:pt x="3" y="19"/>
                  </a:cubicBezTo>
                  <a:cubicBezTo>
                    <a:pt x="3" y="18"/>
                    <a:pt x="4" y="18"/>
                    <a:pt x="5" y="17"/>
                  </a:cubicBezTo>
                  <a:cubicBezTo>
                    <a:pt x="4" y="18"/>
                    <a:pt x="3" y="18"/>
                    <a:pt x="3" y="16"/>
                  </a:cubicBezTo>
                  <a:cubicBezTo>
                    <a:pt x="3" y="15"/>
                    <a:pt x="4" y="15"/>
                    <a:pt x="5" y="14"/>
                  </a:cubicBezTo>
                  <a:cubicBezTo>
                    <a:pt x="4" y="15"/>
                    <a:pt x="2" y="15"/>
                    <a:pt x="2" y="16"/>
                  </a:cubicBezTo>
                  <a:cubicBezTo>
                    <a:pt x="1" y="14"/>
                    <a:pt x="2" y="13"/>
                    <a:pt x="3" y="13"/>
                  </a:cubicBezTo>
                  <a:cubicBezTo>
                    <a:pt x="2" y="13"/>
                    <a:pt x="1" y="14"/>
                    <a:pt x="1" y="12"/>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84" name="Freeform 2862">
              <a:extLst>
                <a:ext uri="{FF2B5EF4-FFF2-40B4-BE49-F238E27FC236}">
                  <a16:creationId xmlns:a16="http://schemas.microsoft.com/office/drawing/2014/main" xmlns="" id="{6515824A-07F5-4E1E-91E4-DBED948F3DF5}"/>
                </a:ext>
              </a:extLst>
            </p:cNvPr>
            <p:cNvSpPr>
              <a:spLocks/>
            </p:cNvSpPr>
            <p:nvPr/>
          </p:nvSpPr>
          <p:spPr bwMode="auto">
            <a:xfrm>
              <a:off x="3860959" y="2135289"/>
              <a:ext cx="334036" cy="233016"/>
            </a:xfrm>
            <a:custGeom>
              <a:avLst/>
              <a:gdLst>
                <a:gd name="T0" fmla="*/ 1 w 120"/>
                <a:gd name="T1" fmla="*/ 12 h 94"/>
                <a:gd name="T2" fmla="*/ 3 w 120"/>
                <a:gd name="T3" fmla="*/ 8 h 94"/>
                <a:gd name="T4" fmla="*/ 11 w 120"/>
                <a:gd name="T5" fmla="*/ 5 h 94"/>
                <a:gd name="T6" fmla="*/ 13 w 120"/>
                <a:gd name="T7" fmla="*/ 2 h 94"/>
                <a:gd name="T8" fmla="*/ 21 w 120"/>
                <a:gd name="T9" fmla="*/ 5 h 94"/>
                <a:gd name="T10" fmla="*/ 36 w 120"/>
                <a:gd name="T11" fmla="*/ 4 h 94"/>
                <a:gd name="T12" fmla="*/ 52 w 120"/>
                <a:gd name="T13" fmla="*/ 5 h 94"/>
                <a:gd name="T14" fmla="*/ 62 w 120"/>
                <a:gd name="T15" fmla="*/ 5 h 94"/>
                <a:gd name="T16" fmla="*/ 72 w 120"/>
                <a:gd name="T17" fmla="*/ 6 h 94"/>
                <a:gd name="T18" fmla="*/ 75 w 120"/>
                <a:gd name="T19" fmla="*/ 10 h 94"/>
                <a:gd name="T20" fmla="*/ 84 w 120"/>
                <a:gd name="T21" fmla="*/ 13 h 94"/>
                <a:gd name="T22" fmla="*/ 88 w 120"/>
                <a:gd name="T23" fmla="*/ 14 h 94"/>
                <a:gd name="T24" fmla="*/ 96 w 120"/>
                <a:gd name="T25" fmla="*/ 12 h 94"/>
                <a:gd name="T26" fmla="*/ 103 w 120"/>
                <a:gd name="T27" fmla="*/ 17 h 94"/>
                <a:gd name="T28" fmla="*/ 109 w 120"/>
                <a:gd name="T29" fmla="*/ 18 h 94"/>
                <a:gd name="T30" fmla="*/ 115 w 120"/>
                <a:gd name="T31" fmla="*/ 17 h 94"/>
                <a:gd name="T32" fmla="*/ 120 w 120"/>
                <a:gd name="T33" fmla="*/ 18 h 94"/>
                <a:gd name="T34" fmla="*/ 119 w 120"/>
                <a:gd name="T35" fmla="*/ 23 h 94"/>
                <a:gd name="T36" fmla="*/ 108 w 120"/>
                <a:gd name="T37" fmla="*/ 31 h 94"/>
                <a:gd name="T38" fmla="*/ 94 w 120"/>
                <a:gd name="T39" fmla="*/ 36 h 94"/>
                <a:gd name="T40" fmla="*/ 88 w 120"/>
                <a:gd name="T41" fmla="*/ 45 h 94"/>
                <a:gd name="T42" fmla="*/ 86 w 120"/>
                <a:gd name="T43" fmla="*/ 63 h 94"/>
                <a:gd name="T44" fmla="*/ 79 w 120"/>
                <a:gd name="T45" fmla="*/ 70 h 94"/>
                <a:gd name="T46" fmla="*/ 79 w 120"/>
                <a:gd name="T47" fmla="*/ 73 h 94"/>
                <a:gd name="T48" fmla="*/ 68 w 120"/>
                <a:gd name="T49" fmla="*/ 80 h 94"/>
                <a:gd name="T50" fmla="*/ 60 w 120"/>
                <a:gd name="T51" fmla="*/ 85 h 94"/>
                <a:gd name="T52" fmla="*/ 44 w 120"/>
                <a:gd name="T53" fmla="*/ 85 h 94"/>
                <a:gd name="T54" fmla="*/ 35 w 120"/>
                <a:gd name="T55" fmla="*/ 89 h 94"/>
                <a:gd name="T56" fmla="*/ 30 w 120"/>
                <a:gd name="T57" fmla="*/ 94 h 94"/>
                <a:gd name="T58" fmla="*/ 23 w 120"/>
                <a:gd name="T59" fmla="*/ 88 h 94"/>
                <a:gd name="T60" fmla="*/ 24 w 120"/>
                <a:gd name="T61" fmla="*/ 83 h 94"/>
                <a:gd name="T62" fmla="*/ 18 w 120"/>
                <a:gd name="T63" fmla="*/ 79 h 94"/>
                <a:gd name="T64" fmla="*/ 13 w 120"/>
                <a:gd name="T65" fmla="*/ 79 h 94"/>
                <a:gd name="T66" fmla="*/ 13 w 120"/>
                <a:gd name="T67" fmla="*/ 73 h 94"/>
                <a:gd name="T68" fmla="*/ 18 w 120"/>
                <a:gd name="T69" fmla="*/ 67 h 94"/>
                <a:gd name="T70" fmla="*/ 18 w 120"/>
                <a:gd name="T71" fmla="*/ 58 h 94"/>
                <a:gd name="T72" fmla="*/ 15 w 120"/>
                <a:gd name="T73" fmla="*/ 52 h 94"/>
                <a:gd name="T74" fmla="*/ 17 w 120"/>
                <a:gd name="T75" fmla="*/ 50 h 94"/>
                <a:gd name="T76" fmla="*/ 19 w 120"/>
                <a:gd name="T77" fmla="*/ 44 h 94"/>
                <a:gd name="T78" fmla="*/ 21 w 120"/>
                <a:gd name="T79" fmla="*/ 40 h 94"/>
                <a:gd name="T80" fmla="*/ 24 w 120"/>
                <a:gd name="T81" fmla="*/ 31 h 94"/>
                <a:gd name="T82" fmla="*/ 25 w 120"/>
                <a:gd name="T83" fmla="*/ 26 h 94"/>
                <a:gd name="T84" fmla="*/ 19 w 120"/>
                <a:gd name="T85" fmla="*/ 23 h 94"/>
                <a:gd name="T86" fmla="*/ 10 w 120"/>
                <a:gd name="T87" fmla="*/ 24 h 94"/>
                <a:gd name="T88" fmla="*/ 9 w 120"/>
                <a:gd name="T89" fmla="*/ 20 h 94"/>
                <a:gd name="T90" fmla="*/ 3 w 120"/>
                <a:gd name="T91" fmla="*/ 23 h 94"/>
                <a:gd name="T92" fmla="*/ 3 w 120"/>
                <a:gd name="T93" fmla="*/ 19 h 94"/>
                <a:gd name="T94" fmla="*/ 3 w 120"/>
                <a:gd name="T95" fmla="*/ 16 h 94"/>
                <a:gd name="T96" fmla="*/ 2 w 120"/>
                <a:gd name="T97" fmla="*/ 16 h 94"/>
                <a:gd name="T98" fmla="*/ 1 w 120"/>
                <a:gd name="T99" fmla="*/ 1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0" h="94">
                  <a:moveTo>
                    <a:pt x="1" y="12"/>
                  </a:moveTo>
                  <a:cubicBezTo>
                    <a:pt x="1" y="12"/>
                    <a:pt x="1" y="12"/>
                    <a:pt x="1" y="12"/>
                  </a:cubicBezTo>
                  <a:cubicBezTo>
                    <a:pt x="0" y="12"/>
                    <a:pt x="0" y="11"/>
                    <a:pt x="0" y="10"/>
                  </a:cubicBezTo>
                  <a:cubicBezTo>
                    <a:pt x="1" y="8"/>
                    <a:pt x="2" y="9"/>
                    <a:pt x="3" y="8"/>
                  </a:cubicBezTo>
                  <a:cubicBezTo>
                    <a:pt x="4" y="6"/>
                    <a:pt x="8" y="7"/>
                    <a:pt x="11" y="5"/>
                  </a:cubicBezTo>
                  <a:cubicBezTo>
                    <a:pt x="9" y="6"/>
                    <a:pt x="10" y="5"/>
                    <a:pt x="11" y="5"/>
                  </a:cubicBezTo>
                  <a:cubicBezTo>
                    <a:pt x="10" y="5"/>
                    <a:pt x="10" y="5"/>
                    <a:pt x="9" y="5"/>
                  </a:cubicBezTo>
                  <a:cubicBezTo>
                    <a:pt x="9" y="4"/>
                    <a:pt x="13" y="0"/>
                    <a:pt x="13" y="2"/>
                  </a:cubicBezTo>
                  <a:cubicBezTo>
                    <a:pt x="14" y="2"/>
                    <a:pt x="15" y="2"/>
                    <a:pt x="15" y="1"/>
                  </a:cubicBezTo>
                  <a:cubicBezTo>
                    <a:pt x="16" y="3"/>
                    <a:pt x="21" y="2"/>
                    <a:pt x="21" y="5"/>
                  </a:cubicBezTo>
                  <a:cubicBezTo>
                    <a:pt x="23" y="2"/>
                    <a:pt x="28" y="4"/>
                    <a:pt x="31" y="4"/>
                  </a:cubicBezTo>
                  <a:cubicBezTo>
                    <a:pt x="33" y="3"/>
                    <a:pt x="33" y="3"/>
                    <a:pt x="36" y="4"/>
                  </a:cubicBezTo>
                  <a:cubicBezTo>
                    <a:pt x="38" y="4"/>
                    <a:pt x="40" y="5"/>
                    <a:pt x="43" y="5"/>
                  </a:cubicBezTo>
                  <a:cubicBezTo>
                    <a:pt x="46" y="6"/>
                    <a:pt x="49" y="5"/>
                    <a:pt x="52" y="5"/>
                  </a:cubicBezTo>
                  <a:cubicBezTo>
                    <a:pt x="54" y="4"/>
                    <a:pt x="56" y="5"/>
                    <a:pt x="58" y="6"/>
                  </a:cubicBezTo>
                  <a:cubicBezTo>
                    <a:pt x="60" y="7"/>
                    <a:pt x="60" y="5"/>
                    <a:pt x="62" y="5"/>
                  </a:cubicBezTo>
                  <a:cubicBezTo>
                    <a:pt x="64" y="5"/>
                    <a:pt x="65" y="6"/>
                    <a:pt x="67" y="7"/>
                  </a:cubicBezTo>
                  <a:cubicBezTo>
                    <a:pt x="68" y="7"/>
                    <a:pt x="72" y="6"/>
                    <a:pt x="72" y="6"/>
                  </a:cubicBezTo>
                  <a:cubicBezTo>
                    <a:pt x="73" y="7"/>
                    <a:pt x="76" y="6"/>
                    <a:pt x="75" y="8"/>
                  </a:cubicBezTo>
                  <a:cubicBezTo>
                    <a:pt x="75" y="9"/>
                    <a:pt x="75" y="9"/>
                    <a:pt x="75" y="10"/>
                  </a:cubicBezTo>
                  <a:cubicBezTo>
                    <a:pt x="76" y="10"/>
                    <a:pt x="76" y="9"/>
                    <a:pt x="77" y="9"/>
                  </a:cubicBezTo>
                  <a:cubicBezTo>
                    <a:pt x="80" y="10"/>
                    <a:pt x="83" y="12"/>
                    <a:pt x="84" y="13"/>
                  </a:cubicBezTo>
                  <a:cubicBezTo>
                    <a:pt x="85" y="13"/>
                    <a:pt x="86" y="12"/>
                    <a:pt x="86" y="13"/>
                  </a:cubicBezTo>
                  <a:cubicBezTo>
                    <a:pt x="87" y="13"/>
                    <a:pt x="87" y="14"/>
                    <a:pt x="88" y="14"/>
                  </a:cubicBezTo>
                  <a:cubicBezTo>
                    <a:pt x="90" y="13"/>
                    <a:pt x="93" y="13"/>
                    <a:pt x="95" y="14"/>
                  </a:cubicBezTo>
                  <a:cubicBezTo>
                    <a:pt x="95" y="13"/>
                    <a:pt x="95" y="13"/>
                    <a:pt x="96" y="12"/>
                  </a:cubicBezTo>
                  <a:cubicBezTo>
                    <a:pt x="97" y="12"/>
                    <a:pt x="98" y="12"/>
                    <a:pt x="100" y="13"/>
                  </a:cubicBezTo>
                  <a:cubicBezTo>
                    <a:pt x="101" y="14"/>
                    <a:pt x="103" y="14"/>
                    <a:pt x="103" y="17"/>
                  </a:cubicBezTo>
                  <a:cubicBezTo>
                    <a:pt x="105" y="17"/>
                    <a:pt x="105" y="15"/>
                    <a:pt x="105" y="16"/>
                  </a:cubicBezTo>
                  <a:cubicBezTo>
                    <a:pt x="106" y="16"/>
                    <a:pt x="108" y="18"/>
                    <a:pt x="109" y="18"/>
                  </a:cubicBezTo>
                  <a:cubicBezTo>
                    <a:pt x="109" y="17"/>
                    <a:pt x="110" y="17"/>
                    <a:pt x="111" y="17"/>
                  </a:cubicBezTo>
                  <a:cubicBezTo>
                    <a:pt x="112" y="18"/>
                    <a:pt x="114" y="18"/>
                    <a:pt x="115" y="17"/>
                  </a:cubicBezTo>
                  <a:cubicBezTo>
                    <a:pt x="116" y="17"/>
                    <a:pt x="117" y="17"/>
                    <a:pt x="119" y="17"/>
                  </a:cubicBezTo>
                  <a:cubicBezTo>
                    <a:pt x="120" y="17"/>
                    <a:pt x="119" y="18"/>
                    <a:pt x="120" y="18"/>
                  </a:cubicBezTo>
                  <a:cubicBezTo>
                    <a:pt x="120" y="19"/>
                    <a:pt x="120" y="19"/>
                    <a:pt x="119" y="20"/>
                  </a:cubicBezTo>
                  <a:cubicBezTo>
                    <a:pt x="118" y="20"/>
                    <a:pt x="119" y="22"/>
                    <a:pt x="119" y="23"/>
                  </a:cubicBezTo>
                  <a:cubicBezTo>
                    <a:pt x="119" y="26"/>
                    <a:pt x="113" y="27"/>
                    <a:pt x="111" y="28"/>
                  </a:cubicBezTo>
                  <a:cubicBezTo>
                    <a:pt x="110" y="29"/>
                    <a:pt x="109" y="30"/>
                    <a:pt x="108" y="31"/>
                  </a:cubicBezTo>
                  <a:cubicBezTo>
                    <a:pt x="107" y="31"/>
                    <a:pt x="105" y="31"/>
                    <a:pt x="103" y="32"/>
                  </a:cubicBezTo>
                  <a:cubicBezTo>
                    <a:pt x="100" y="33"/>
                    <a:pt x="97" y="34"/>
                    <a:pt x="94" y="36"/>
                  </a:cubicBezTo>
                  <a:cubicBezTo>
                    <a:pt x="97" y="38"/>
                    <a:pt x="95" y="39"/>
                    <a:pt x="93" y="39"/>
                  </a:cubicBezTo>
                  <a:cubicBezTo>
                    <a:pt x="91" y="41"/>
                    <a:pt x="90" y="44"/>
                    <a:pt x="88" y="45"/>
                  </a:cubicBezTo>
                  <a:cubicBezTo>
                    <a:pt x="84" y="48"/>
                    <a:pt x="83" y="55"/>
                    <a:pt x="86" y="58"/>
                  </a:cubicBezTo>
                  <a:cubicBezTo>
                    <a:pt x="88" y="60"/>
                    <a:pt x="89" y="61"/>
                    <a:pt x="86" y="63"/>
                  </a:cubicBezTo>
                  <a:cubicBezTo>
                    <a:pt x="84" y="64"/>
                    <a:pt x="83" y="65"/>
                    <a:pt x="81" y="66"/>
                  </a:cubicBezTo>
                  <a:cubicBezTo>
                    <a:pt x="80" y="67"/>
                    <a:pt x="80" y="69"/>
                    <a:pt x="79" y="70"/>
                  </a:cubicBezTo>
                  <a:cubicBezTo>
                    <a:pt x="79" y="71"/>
                    <a:pt x="78" y="72"/>
                    <a:pt x="78" y="73"/>
                  </a:cubicBezTo>
                  <a:cubicBezTo>
                    <a:pt x="78" y="74"/>
                    <a:pt x="80" y="75"/>
                    <a:pt x="79" y="73"/>
                  </a:cubicBezTo>
                  <a:cubicBezTo>
                    <a:pt x="80" y="75"/>
                    <a:pt x="75" y="75"/>
                    <a:pt x="74" y="76"/>
                  </a:cubicBezTo>
                  <a:cubicBezTo>
                    <a:pt x="71" y="76"/>
                    <a:pt x="68" y="78"/>
                    <a:pt x="68" y="80"/>
                  </a:cubicBezTo>
                  <a:cubicBezTo>
                    <a:pt x="67" y="82"/>
                    <a:pt x="65" y="86"/>
                    <a:pt x="63" y="84"/>
                  </a:cubicBezTo>
                  <a:cubicBezTo>
                    <a:pt x="62" y="83"/>
                    <a:pt x="61" y="85"/>
                    <a:pt x="60" y="85"/>
                  </a:cubicBezTo>
                  <a:cubicBezTo>
                    <a:pt x="58" y="86"/>
                    <a:pt x="56" y="85"/>
                    <a:pt x="55" y="85"/>
                  </a:cubicBezTo>
                  <a:cubicBezTo>
                    <a:pt x="51" y="86"/>
                    <a:pt x="48" y="85"/>
                    <a:pt x="44" y="85"/>
                  </a:cubicBezTo>
                  <a:cubicBezTo>
                    <a:pt x="42" y="85"/>
                    <a:pt x="42" y="86"/>
                    <a:pt x="40" y="87"/>
                  </a:cubicBezTo>
                  <a:cubicBezTo>
                    <a:pt x="39" y="89"/>
                    <a:pt x="36" y="88"/>
                    <a:pt x="35" y="89"/>
                  </a:cubicBezTo>
                  <a:cubicBezTo>
                    <a:pt x="34" y="89"/>
                    <a:pt x="33" y="92"/>
                    <a:pt x="32" y="92"/>
                  </a:cubicBezTo>
                  <a:cubicBezTo>
                    <a:pt x="31" y="92"/>
                    <a:pt x="31" y="94"/>
                    <a:pt x="30" y="94"/>
                  </a:cubicBezTo>
                  <a:cubicBezTo>
                    <a:pt x="28" y="94"/>
                    <a:pt x="27" y="92"/>
                    <a:pt x="26" y="92"/>
                  </a:cubicBezTo>
                  <a:cubicBezTo>
                    <a:pt x="25" y="92"/>
                    <a:pt x="24" y="89"/>
                    <a:pt x="23" y="88"/>
                  </a:cubicBezTo>
                  <a:cubicBezTo>
                    <a:pt x="25" y="88"/>
                    <a:pt x="23" y="87"/>
                    <a:pt x="22" y="86"/>
                  </a:cubicBezTo>
                  <a:cubicBezTo>
                    <a:pt x="21" y="85"/>
                    <a:pt x="23" y="83"/>
                    <a:pt x="24" y="83"/>
                  </a:cubicBezTo>
                  <a:cubicBezTo>
                    <a:pt x="23" y="83"/>
                    <a:pt x="23" y="83"/>
                    <a:pt x="23" y="84"/>
                  </a:cubicBezTo>
                  <a:cubicBezTo>
                    <a:pt x="22" y="83"/>
                    <a:pt x="17" y="80"/>
                    <a:pt x="18" y="79"/>
                  </a:cubicBezTo>
                  <a:cubicBezTo>
                    <a:pt x="16" y="78"/>
                    <a:pt x="18" y="79"/>
                    <a:pt x="16" y="79"/>
                  </a:cubicBezTo>
                  <a:cubicBezTo>
                    <a:pt x="15" y="79"/>
                    <a:pt x="14" y="80"/>
                    <a:pt x="13" y="79"/>
                  </a:cubicBezTo>
                  <a:cubicBezTo>
                    <a:pt x="12" y="79"/>
                    <a:pt x="12" y="76"/>
                    <a:pt x="12" y="75"/>
                  </a:cubicBezTo>
                  <a:cubicBezTo>
                    <a:pt x="12" y="74"/>
                    <a:pt x="13" y="73"/>
                    <a:pt x="13" y="73"/>
                  </a:cubicBezTo>
                  <a:cubicBezTo>
                    <a:pt x="14" y="72"/>
                    <a:pt x="14" y="71"/>
                    <a:pt x="15" y="70"/>
                  </a:cubicBezTo>
                  <a:cubicBezTo>
                    <a:pt x="16" y="69"/>
                    <a:pt x="17" y="70"/>
                    <a:pt x="18" y="67"/>
                  </a:cubicBezTo>
                  <a:cubicBezTo>
                    <a:pt x="16" y="68"/>
                    <a:pt x="14" y="66"/>
                    <a:pt x="14" y="64"/>
                  </a:cubicBezTo>
                  <a:cubicBezTo>
                    <a:pt x="14" y="61"/>
                    <a:pt x="17" y="60"/>
                    <a:pt x="18" y="58"/>
                  </a:cubicBezTo>
                  <a:cubicBezTo>
                    <a:pt x="18" y="57"/>
                    <a:pt x="16" y="55"/>
                    <a:pt x="16" y="54"/>
                  </a:cubicBezTo>
                  <a:cubicBezTo>
                    <a:pt x="15" y="53"/>
                    <a:pt x="16" y="53"/>
                    <a:pt x="15" y="52"/>
                  </a:cubicBezTo>
                  <a:cubicBezTo>
                    <a:pt x="14" y="51"/>
                    <a:pt x="14" y="51"/>
                    <a:pt x="13" y="50"/>
                  </a:cubicBezTo>
                  <a:cubicBezTo>
                    <a:pt x="14" y="50"/>
                    <a:pt x="16" y="50"/>
                    <a:pt x="17" y="50"/>
                  </a:cubicBezTo>
                  <a:cubicBezTo>
                    <a:pt x="18" y="50"/>
                    <a:pt x="18" y="49"/>
                    <a:pt x="19" y="48"/>
                  </a:cubicBezTo>
                  <a:cubicBezTo>
                    <a:pt x="19" y="47"/>
                    <a:pt x="20" y="47"/>
                    <a:pt x="19" y="44"/>
                  </a:cubicBezTo>
                  <a:cubicBezTo>
                    <a:pt x="19" y="43"/>
                    <a:pt x="20" y="43"/>
                    <a:pt x="21" y="43"/>
                  </a:cubicBezTo>
                  <a:cubicBezTo>
                    <a:pt x="21" y="42"/>
                    <a:pt x="21" y="41"/>
                    <a:pt x="21" y="40"/>
                  </a:cubicBezTo>
                  <a:cubicBezTo>
                    <a:pt x="21" y="40"/>
                    <a:pt x="21" y="34"/>
                    <a:pt x="21" y="34"/>
                  </a:cubicBezTo>
                  <a:cubicBezTo>
                    <a:pt x="22" y="34"/>
                    <a:pt x="23" y="32"/>
                    <a:pt x="24" y="31"/>
                  </a:cubicBezTo>
                  <a:cubicBezTo>
                    <a:pt x="25" y="31"/>
                    <a:pt x="28" y="28"/>
                    <a:pt x="28" y="27"/>
                  </a:cubicBezTo>
                  <a:cubicBezTo>
                    <a:pt x="27" y="26"/>
                    <a:pt x="25" y="26"/>
                    <a:pt x="25" y="26"/>
                  </a:cubicBezTo>
                  <a:cubicBezTo>
                    <a:pt x="24" y="25"/>
                    <a:pt x="25" y="22"/>
                    <a:pt x="24" y="23"/>
                  </a:cubicBezTo>
                  <a:cubicBezTo>
                    <a:pt x="23" y="24"/>
                    <a:pt x="19" y="22"/>
                    <a:pt x="19" y="23"/>
                  </a:cubicBezTo>
                  <a:cubicBezTo>
                    <a:pt x="18" y="25"/>
                    <a:pt x="16" y="24"/>
                    <a:pt x="15" y="24"/>
                  </a:cubicBezTo>
                  <a:cubicBezTo>
                    <a:pt x="13" y="23"/>
                    <a:pt x="12" y="24"/>
                    <a:pt x="10" y="24"/>
                  </a:cubicBezTo>
                  <a:cubicBezTo>
                    <a:pt x="7" y="25"/>
                    <a:pt x="9" y="22"/>
                    <a:pt x="10" y="22"/>
                  </a:cubicBezTo>
                  <a:cubicBezTo>
                    <a:pt x="9" y="22"/>
                    <a:pt x="9" y="21"/>
                    <a:pt x="9" y="20"/>
                  </a:cubicBezTo>
                  <a:cubicBezTo>
                    <a:pt x="8" y="21"/>
                    <a:pt x="7" y="21"/>
                    <a:pt x="6" y="21"/>
                  </a:cubicBezTo>
                  <a:cubicBezTo>
                    <a:pt x="5" y="22"/>
                    <a:pt x="4" y="23"/>
                    <a:pt x="3" y="23"/>
                  </a:cubicBezTo>
                  <a:cubicBezTo>
                    <a:pt x="1" y="21"/>
                    <a:pt x="5" y="20"/>
                    <a:pt x="5" y="18"/>
                  </a:cubicBezTo>
                  <a:cubicBezTo>
                    <a:pt x="5" y="19"/>
                    <a:pt x="4" y="19"/>
                    <a:pt x="3" y="19"/>
                  </a:cubicBezTo>
                  <a:cubicBezTo>
                    <a:pt x="3" y="18"/>
                    <a:pt x="4" y="18"/>
                    <a:pt x="5" y="17"/>
                  </a:cubicBezTo>
                  <a:cubicBezTo>
                    <a:pt x="4" y="18"/>
                    <a:pt x="3" y="18"/>
                    <a:pt x="3" y="16"/>
                  </a:cubicBezTo>
                  <a:cubicBezTo>
                    <a:pt x="3" y="15"/>
                    <a:pt x="4" y="15"/>
                    <a:pt x="5" y="14"/>
                  </a:cubicBezTo>
                  <a:cubicBezTo>
                    <a:pt x="4" y="15"/>
                    <a:pt x="2" y="15"/>
                    <a:pt x="2" y="16"/>
                  </a:cubicBezTo>
                  <a:cubicBezTo>
                    <a:pt x="1" y="14"/>
                    <a:pt x="2" y="13"/>
                    <a:pt x="3" y="13"/>
                  </a:cubicBezTo>
                  <a:cubicBezTo>
                    <a:pt x="2" y="13"/>
                    <a:pt x="1" y="14"/>
                    <a:pt x="1" y="1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85" name="Freeform 2863">
              <a:extLst>
                <a:ext uri="{FF2B5EF4-FFF2-40B4-BE49-F238E27FC236}">
                  <a16:creationId xmlns:a16="http://schemas.microsoft.com/office/drawing/2014/main" xmlns="" id="{C699B3EF-E537-4F78-B2F6-E34862F79754}"/>
                </a:ext>
              </a:extLst>
            </p:cNvPr>
            <p:cNvSpPr>
              <a:spLocks/>
            </p:cNvSpPr>
            <p:nvPr/>
          </p:nvSpPr>
          <p:spPr bwMode="auto">
            <a:xfrm>
              <a:off x="4133545" y="2275660"/>
              <a:ext cx="14181" cy="8422"/>
            </a:xfrm>
            <a:custGeom>
              <a:avLst/>
              <a:gdLst>
                <a:gd name="T0" fmla="*/ 2 w 5"/>
                <a:gd name="T1" fmla="*/ 3 h 3"/>
                <a:gd name="T2" fmla="*/ 2 w 5"/>
                <a:gd name="T3" fmla="*/ 0 h 3"/>
                <a:gd name="T4" fmla="*/ 4 w 5"/>
                <a:gd name="T5" fmla="*/ 0 h 3"/>
                <a:gd name="T6" fmla="*/ 2 w 5"/>
                <a:gd name="T7" fmla="*/ 3 h 3"/>
              </a:gdLst>
              <a:ahLst/>
              <a:cxnLst>
                <a:cxn ang="0">
                  <a:pos x="T0" y="T1"/>
                </a:cxn>
                <a:cxn ang="0">
                  <a:pos x="T2" y="T3"/>
                </a:cxn>
                <a:cxn ang="0">
                  <a:pos x="T4" y="T5"/>
                </a:cxn>
                <a:cxn ang="0">
                  <a:pos x="T6" y="T7"/>
                </a:cxn>
              </a:cxnLst>
              <a:rect l="0" t="0" r="r" b="b"/>
              <a:pathLst>
                <a:path w="5" h="3">
                  <a:moveTo>
                    <a:pt x="2" y="3"/>
                  </a:moveTo>
                  <a:cubicBezTo>
                    <a:pt x="0" y="3"/>
                    <a:pt x="1" y="1"/>
                    <a:pt x="2" y="0"/>
                  </a:cubicBezTo>
                  <a:cubicBezTo>
                    <a:pt x="3" y="0"/>
                    <a:pt x="4" y="0"/>
                    <a:pt x="4" y="0"/>
                  </a:cubicBezTo>
                  <a:cubicBezTo>
                    <a:pt x="5" y="1"/>
                    <a:pt x="3" y="2"/>
                    <a:pt x="2" y="3"/>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86" name="Freeform 2864">
              <a:extLst>
                <a:ext uri="{FF2B5EF4-FFF2-40B4-BE49-F238E27FC236}">
                  <a16:creationId xmlns:a16="http://schemas.microsoft.com/office/drawing/2014/main" xmlns="" id="{7D8C821B-475C-4D8A-9DE3-76822CB07570}"/>
                </a:ext>
              </a:extLst>
            </p:cNvPr>
            <p:cNvSpPr>
              <a:spLocks/>
            </p:cNvSpPr>
            <p:nvPr/>
          </p:nvSpPr>
          <p:spPr bwMode="auto">
            <a:xfrm>
              <a:off x="4133545" y="2275660"/>
              <a:ext cx="14181" cy="8422"/>
            </a:xfrm>
            <a:custGeom>
              <a:avLst/>
              <a:gdLst>
                <a:gd name="T0" fmla="*/ 2 w 5"/>
                <a:gd name="T1" fmla="*/ 3 h 3"/>
                <a:gd name="T2" fmla="*/ 2 w 5"/>
                <a:gd name="T3" fmla="*/ 0 h 3"/>
                <a:gd name="T4" fmla="*/ 4 w 5"/>
                <a:gd name="T5" fmla="*/ 0 h 3"/>
                <a:gd name="T6" fmla="*/ 2 w 5"/>
                <a:gd name="T7" fmla="*/ 3 h 3"/>
              </a:gdLst>
              <a:ahLst/>
              <a:cxnLst>
                <a:cxn ang="0">
                  <a:pos x="T0" y="T1"/>
                </a:cxn>
                <a:cxn ang="0">
                  <a:pos x="T2" y="T3"/>
                </a:cxn>
                <a:cxn ang="0">
                  <a:pos x="T4" y="T5"/>
                </a:cxn>
                <a:cxn ang="0">
                  <a:pos x="T6" y="T7"/>
                </a:cxn>
              </a:cxnLst>
              <a:rect l="0" t="0" r="r" b="b"/>
              <a:pathLst>
                <a:path w="5" h="3">
                  <a:moveTo>
                    <a:pt x="2" y="3"/>
                  </a:moveTo>
                  <a:cubicBezTo>
                    <a:pt x="0" y="3"/>
                    <a:pt x="1" y="1"/>
                    <a:pt x="2" y="0"/>
                  </a:cubicBezTo>
                  <a:cubicBezTo>
                    <a:pt x="3" y="0"/>
                    <a:pt x="4" y="0"/>
                    <a:pt x="4" y="0"/>
                  </a:cubicBezTo>
                  <a:cubicBezTo>
                    <a:pt x="5" y="1"/>
                    <a:pt x="3" y="2"/>
                    <a:pt x="2"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87" name="Freeform 2865">
              <a:extLst>
                <a:ext uri="{FF2B5EF4-FFF2-40B4-BE49-F238E27FC236}">
                  <a16:creationId xmlns:a16="http://schemas.microsoft.com/office/drawing/2014/main" xmlns="" id="{FEF6B065-BB43-4E78-855D-794D1675A1AD}"/>
                </a:ext>
              </a:extLst>
            </p:cNvPr>
            <p:cNvSpPr>
              <a:spLocks/>
            </p:cNvSpPr>
            <p:nvPr/>
          </p:nvSpPr>
          <p:spPr bwMode="auto">
            <a:xfrm>
              <a:off x="4139848" y="2285486"/>
              <a:ext cx="3151" cy="2807"/>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0"/>
                    <a:pt x="0" y="0"/>
                    <a:pt x="1" y="1"/>
                  </a:cubicBezTo>
                  <a:cubicBezTo>
                    <a:pt x="0" y="1"/>
                    <a:pt x="0" y="1"/>
                    <a:pt x="0" y="1"/>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88" name="Freeform 2866">
              <a:extLst>
                <a:ext uri="{FF2B5EF4-FFF2-40B4-BE49-F238E27FC236}">
                  <a16:creationId xmlns:a16="http://schemas.microsoft.com/office/drawing/2014/main" xmlns="" id="{02318590-0C94-4FBF-B620-44B81236BA7B}"/>
                </a:ext>
              </a:extLst>
            </p:cNvPr>
            <p:cNvSpPr>
              <a:spLocks/>
            </p:cNvSpPr>
            <p:nvPr/>
          </p:nvSpPr>
          <p:spPr bwMode="auto">
            <a:xfrm>
              <a:off x="4139848" y="2285486"/>
              <a:ext cx="3151" cy="2807"/>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0"/>
                    <a:pt x="0" y="0"/>
                    <a:pt x="1" y="1"/>
                  </a:cubicBezTo>
                  <a:cubicBezTo>
                    <a:pt x="0" y="1"/>
                    <a:pt x="0"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89" name="Freeform 2867">
              <a:extLst>
                <a:ext uri="{FF2B5EF4-FFF2-40B4-BE49-F238E27FC236}">
                  <a16:creationId xmlns:a16="http://schemas.microsoft.com/office/drawing/2014/main" xmlns="" id="{7EC9C189-290E-448C-B80D-F84FADECBC19}"/>
                </a:ext>
              </a:extLst>
            </p:cNvPr>
            <p:cNvSpPr>
              <a:spLocks/>
            </p:cNvSpPr>
            <p:nvPr/>
          </p:nvSpPr>
          <p:spPr bwMode="auto">
            <a:xfrm>
              <a:off x="4165058" y="2248990"/>
              <a:ext cx="36240" cy="22459"/>
            </a:xfrm>
            <a:custGeom>
              <a:avLst/>
              <a:gdLst>
                <a:gd name="T0" fmla="*/ 10 w 13"/>
                <a:gd name="T1" fmla="*/ 7 h 9"/>
                <a:gd name="T2" fmla="*/ 6 w 13"/>
                <a:gd name="T3" fmla="*/ 8 h 9"/>
                <a:gd name="T4" fmla="*/ 3 w 13"/>
                <a:gd name="T5" fmla="*/ 6 h 9"/>
                <a:gd name="T6" fmla="*/ 3 w 13"/>
                <a:gd name="T7" fmla="*/ 3 h 9"/>
                <a:gd name="T8" fmla="*/ 10 w 13"/>
                <a:gd name="T9" fmla="*/ 0 h 9"/>
                <a:gd name="T10" fmla="*/ 9 w 13"/>
                <a:gd name="T11" fmla="*/ 3 h 9"/>
                <a:gd name="T12" fmla="*/ 12 w 13"/>
                <a:gd name="T13" fmla="*/ 3 h 9"/>
                <a:gd name="T14" fmla="*/ 10 w 13"/>
                <a:gd name="T15" fmla="*/ 7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9">
                  <a:moveTo>
                    <a:pt x="10" y="7"/>
                  </a:moveTo>
                  <a:cubicBezTo>
                    <a:pt x="8" y="9"/>
                    <a:pt x="8" y="8"/>
                    <a:pt x="6" y="8"/>
                  </a:cubicBezTo>
                  <a:cubicBezTo>
                    <a:pt x="4" y="7"/>
                    <a:pt x="5" y="5"/>
                    <a:pt x="3" y="6"/>
                  </a:cubicBezTo>
                  <a:cubicBezTo>
                    <a:pt x="0" y="7"/>
                    <a:pt x="2" y="4"/>
                    <a:pt x="3" y="3"/>
                  </a:cubicBezTo>
                  <a:cubicBezTo>
                    <a:pt x="5" y="2"/>
                    <a:pt x="7" y="1"/>
                    <a:pt x="10" y="0"/>
                  </a:cubicBezTo>
                  <a:cubicBezTo>
                    <a:pt x="9" y="1"/>
                    <a:pt x="8" y="2"/>
                    <a:pt x="9" y="3"/>
                  </a:cubicBezTo>
                  <a:cubicBezTo>
                    <a:pt x="10" y="3"/>
                    <a:pt x="11" y="3"/>
                    <a:pt x="12" y="3"/>
                  </a:cubicBezTo>
                  <a:cubicBezTo>
                    <a:pt x="13" y="4"/>
                    <a:pt x="10" y="6"/>
                    <a:pt x="10" y="7"/>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90" name="Freeform 2868">
              <a:extLst>
                <a:ext uri="{FF2B5EF4-FFF2-40B4-BE49-F238E27FC236}">
                  <a16:creationId xmlns:a16="http://schemas.microsoft.com/office/drawing/2014/main" xmlns="" id="{A6F5DC4D-2BFC-4AAF-B1DD-D709904E2B11}"/>
                </a:ext>
              </a:extLst>
            </p:cNvPr>
            <p:cNvSpPr>
              <a:spLocks/>
            </p:cNvSpPr>
            <p:nvPr/>
          </p:nvSpPr>
          <p:spPr bwMode="auto">
            <a:xfrm>
              <a:off x="4165058" y="2248990"/>
              <a:ext cx="36240" cy="22459"/>
            </a:xfrm>
            <a:custGeom>
              <a:avLst/>
              <a:gdLst>
                <a:gd name="T0" fmla="*/ 10 w 13"/>
                <a:gd name="T1" fmla="*/ 7 h 9"/>
                <a:gd name="T2" fmla="*/ 6 w 13"/>
                <a:gd name="T3" fmla="*/ 8 h 9"/>
                <a:gd name="T4" fmla="*/ 3 w 13"/>
                <a:gd name="T5" fmla="*/ 6 h 9"/>
                <a:gd name="T6" fmla="*/ 3 w 13"/>
                <a:gd name="T7" fmla="*/ 3 h 9"/>
                <a:gd name="T8" fmla="*/ 10 w 13"/>
                <a:gd name="T9" fmla="*/ 0 h 9"/>
                <a:gd name="T10" fmla="*/ 9 w 13"/>
                <a:gd name="T11" fmla="*/ 3 h 9"/>
                <a:gd name="T12" fmla="*/ 12 w 13"/>
                <a:gd name="T13" fmla="*/ 3 h 9"/>
                <a:gd name="T14" fmla="*/ 10 w 13"/>
                <a:gd name="T15" fmla="*/ 7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9">
                  <a:moveTo>
                    <a:pt x="10" y="7"/>
                  </a:moveTo>
                  <a:cubicBezTo>
                    <a:pt x="8" y="9"/>
                    <a:pt x="8" y="8"/>
                    <a:pt x="6" y="8"/>
                  </a:cubicBezTo>
                  <a:cubicBezTo>
                    <a:pt x="4" y="7"/>
                    <a:pt x="5" y="5"/>
                    <a:pt x="3" y="6"/>
                  </a:cubicBezTo>
                  <a:cubicBezTo>
                    <a:pt x="0" y="7"/>
                    <a:pt x="2" y="4"/>
                    <a:pt x="3" y="3"/>
                  </a:cubicBezTo>
                  <a:cubicBezTo>
                    <a:pt x="5" y="2"/>
                    <a:pt x="7" y="1"/>
                    <a:pt x="10" y="0"/>
                  </a:cubicBezTo>
                  <a:cubicBezTo>
                    <a:pt x="9" y="1"/>
                    <a:pt x="8" y="2"/>
                    <a:pt x="9" y="3"/>
                  </a:cubicBezTo>
                  <a:cubicBezTo>
                    <a:pt x="10" y="3"/>
                    <a:pt x="11" y="3"/>
                    <a:pt x="12" y="3"/>
                  </a:cubicBezTo>
                  <a:cubicBezTo>
                    <a:pt x="13" y="4"/>
                    <a:pt x="10" y="6"/>
                    <a:pt x="10" y="7"/>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91" name="Freeform 2869">
              <a:extLst>
                <a:ext uri="{FF2B5EF4-FFF2-40B4-BE49-F238E27FC236}">
                  <a16:creationId xmlns:a16="http://schemas.microsoft.com/office/drawing/2014/main" xmlns="" id="{16B47AE4-944E-4DD6-878A-E9BE336DB659}"/>
                </a:ext>
              </a:extLst>
            </p:cNvPr>
            <p:cNvSpPr>
              <a:spLocks/>
            </p:cNvSpPr>
            <p:nvPr/>
          </p:nvSpPr>
          <p:spPr bwMode="auto">
            <a:xfrm>
              <a:off x="4206024" y="2243375"/>
              <a:ext cx="14181" cy="11229"/>
            </a:xfrm>
            <a:custGeom>
              <a:avLst/>
              <a:gdLst>
                <a:gd name="T0" fmla="*/ 0 w 5"/>
                <a:gd name="T1" fmla="*/ 2 h 4"/>
                <a:gd name="T2" fmla="*/ 5 w 5"/>
                <a:gd name="T3" fmla="*/ 4 h 4"/>
                <a:gd name="T4" fmla="*/ 0 w 5"/>
                <a:gd name="T5" fmla="*/ 2 h 4"/>
              </a:gdLst>
              <a:ahLst/>
              <a:cxnLst>
                <a:cxn ang="0">
                  <a:pos x="T0" y="T1"/>
                </a:cxn>
                <a:cxn ang="0">
                  <a:pos x="T2" y="T3"/>
                </a:cxn>
                <a:cxn ang="0">
                  <a:pos x="T4" y="T5"/>
                </a:cxn>
              </a:cxnLst>
              <a:rect l="0" t="0" r="r" b="b"/>
              <a:pathLst>
                <a:path w="5" h="4">
                  <a:moveTo>
                    <a:pt x="0" y="2"/>
                  </a:moveTo>
                  <a:cubicBezTo>
                    <a:pt x="2" y="0"/>
                    <a:pt x="5" y="2"/>
                    <a:pt x="5" y="4"/>
                  </a:cubicBezTo>
                  <a:cubicBezTo>
                    <a:pt x="4" y="4"/>
                    <a:pt x="1" y="3"/>
                    <a:pt x="0" y="2"/>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92" name="Freeform 2870">
              <a:extLst>
                <a:ext uri="{FF2B5EF4-FFF2-40B4-BE49-F238E27FC236}">
                  <a16:creationId xmlns:a16="http://schemas.microsoft.com/office/drawing/2014/main" xmlns="" id="{A958287C-4550-4139-B2EE-2EE90E3B4BBE}"/>
                </a:ext>
              </a:extLst>
            </p:cNvPr>
            <p:cNvSpPr>
              <a:spLocks/>
            </p:cNvSpPr>
            <p:nvPr/>
          </p:nvSpPr>
          <p:spPr bwMode="auto">
            <a:xfrm>
              <a:off x="4206024" y="2243375"/>
              <a:ext cx="14181" cy="11229"/>
            </a:xfrm>
            <a:custGeom>
              <a:avLst/>
              <a:gdLst>
                <a:gd name="T0" fmla="*/ 0 w 5"/>
                <a:gd name="T1" fmla="*/ 2 h 4"/>
                <a:gd name="T2" fmla="*/ 5 w 5"/>
                <a:gd name="T3" fmla="*/ 4 h 4"/>
                <a:gd name="T4" fmla="*/ 0 w 5"/>
                <a:gd name="T5" fmla="*/ 2 h 4"/>
              </a:gdLst>
              <a:ahLst/>
              <a:cxnLst>
                <a:cxn ang="0">
                  <a:pos x="T0" y="T1"/>
                </a:cxn>
                <a:cxn ang="0">
                  <a:pos x="T2" y="T3"/>
                </a:cxn>
                <a:cxn ang="0">
                  <a:pos x="T4" y="T5"/>
                </a:cxn>
              </a:cxnLst>
              <a:rect l="0" t="0" r="r" b="b"/>
              <a:pathLst>
                <a:path w="5" h="4">
                  <a:moveTo>
                    <a:pt x="0" y="2"/>
                  </a:moveTo>
                  <a:cubicBezTo>
                    <a:pt x="2" y="0"/>
                    <a:pt x="5" y="2"/>
                    <a:pt x="5" y="4"/>
                  </a:cubicBezTo>
                  <a:cubicBezTo>
                    <a:pt x="4" y="4"/>
                    <a:pt x="1" y="3"/>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93" name="Freeform 2871">
              <a:extLst>
                <a:ext uri="{FF2B5EF4-FFF2-40B4-BE49-F238E27FC236}">
                  <a16:creationId xmlns:a16="http://schemas.microsoft.com/office/drawing/2014/main" xmlns="" id="{67ED5F06-DF52-4758-9290-402D1E20C4C1}"/>
                </a:ext>
              </a:extLst>
            </p:cNvPr>
            <p:cNvSpPr>
              <a:spLocks/>
            </p:cNvSpPr>
            <p:nvPr/>
          </p:nvSpPr>
          <p:spPr bwMode="auto">
            <a:xfrm>
              <a:off x="4344681" y="3456180"/>
              <a:ext cx="3151" cy="5615"/>
            </a:xfrm>
            <a:custGeom>
              <a:avLst/>
              <a:gdLst>
                <a:gd name="T0" fmla="*/ 0 w 1"/>
                <a:gd name="T1" fmla="*/ 1 h 2"/>
                <a:gd name="T2" fmla="*/ 0 w 1"/>
                <a:gd name="T3" fmla="*/ 2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1"/>
                    <a:pt x="0" y="0"/>
                  </a:cubicBezTo>
                  <a:cubicBezTo>
                    <a:pt x="0" y="1"/>
                    <a:pt x="0"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94" name="Freeform 2872">
              <a:extLst>
                <a:ext uri="{FF2B5EF4-FFF2-40B4-BE49-F238E27FC236}">
                  <a16:creationId xmlns:a16="http://schemas.microsoft.com/office/drawing/2014/main" xmlns="" id="{549BB4CF-36CF-48B8-B562-9E94665562A7}"/>
                </a:ext>
              </a:extLst>
            </p:cNvPr>
            <p:cNvSpPr>
              <a:spLocks/>
            </p:cNvSpPr>
            <p:nvPr/>
          </p:nvSpPr>
          <p:spPr bwMode="auto">
            <a:xfrm>
              <a:off x="4344681" y="3456180"/>
              <a:ext cx="3151" cy="5615"/>
            </a:xfrm>
            <a:custGeom>
              <a:avLst/>
              <a:gdLst>
                <a:gd name="T0" fmla="*/ 0 w 1"/>
                <a:gd name="T1" fmla="*/ 1 h 2"/>
                <a:gd name="T2" fmla="*/ 0 w 1"/>
                <a:gd name="T3" fmla="*/ 2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1"/>
                    <a:pt x="0" y="0"/>
                  </a:cubicBezTo>
                  <a:cubicBezTo>
                    <a:pt x="0" y="1"/>
                    <a:pt x="0"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95" name="Freeform 2873">
              <a:extLst>
                <a:ext uri="{FF2B5EF4-FFF2-40B4-BE49-F238E27FC236}">
                  <a16:creationId xmlns:a16="http://schemas.microsoft.com/office/drawing/2014/main" xmlns="" id="{BC1EDE90-2C13-487F-ACB4-ACBE63A7C422}"/>
                </a:ext>
              </a:extLst>
            </p:cNvPr>
            <p:cNvSpPr>
              <a:spLocks/>
            </p:cNvSpPr>
            <p:nvPr/>
          </p:nvSpPr>
          <p:spPr bwMode="auto">
            <a:xfrm>
              <a:off x="4336803" y="3367746"/>
              <a:ext cx="174897" cy="188097"/>
            </a:xfrm>
            <a:custGeom>
              <a:avLst/>
              <a:gdLst>
                <a:gd name="T0" fmla="*/ 1 w 63"/>
                <a:gd name="T1" fmla="*/ 36 h 76"/>
                <a:gd name="T2" fmla="*/ 3 w 63"/>
                <a:gd name="T3" fmla="*/ 39 h 76"/>
                <a:gd name="T4" fmla="*/ 7 w 63"/>
                <a:gd name="T5" fmla="*/ 25 h 76"/>
                <a:gd name="T6" fmla="*/ 12 w 63"/>
                <a:gd name="T7" fmla="*/ 28 h 76"/>
                <a:gd name="T8" fmla="*/ 8 w 63"/>
                <a:gd name="T9" fmla="*/ 24 h 76"/>
                <a:gd name="T10" fmla="*/ 10 w 63"/>
                <a:gd name="T11" fmla="*/ 23 h 76"/>
                <a:gd name="T12" fmla="*/ 12 w 63"/>
                <a:gd name="T13" fmla="*/ 17 h 76"/>
                <a:gd name="T14" fmla="*/ 28 w 63"/>
                <a:gd name="T15" fmla="*/ 17 h 76"/>
                <a:gd name="T16" fmla="*/ 32 w 63"/>
                <a:gd name="T17" fmla="*/ 1 h 76"/>
                <a:gd name="T18" fmla="*/ 44 w 63"/>
                <a:gd name="T19" fmla="*/ 2 h 76"/>
                <a:gd name="T20" fmla="*/ 48 w 63"/>
                <a:gd name="T21" fmla="*/ 14 h 76"/>
                <a:gd name="T22" fmla="*/ 60 w 63"/>
                <a:gd name="T23" fmla="*/ 16 h 76"/>
                <a:gd name="T24" fmla="*/ 56 w 63"/>
                <a:gd name="T25" fmla="*/ 28 h 76"/>
                <a:gd name="T26" fmla="*/ 58 w 63"/>
                <a:gd name="T27" fmla="*/ 33 h 76"/>
                <a:gd name="T28" fmla="*/ 61 w 63"/>
                <a:gd name="T29" fmla="*/ 42 h 76"/>
                <a:gd name="T30" fmla="*/ 59 w 63"/>
                <a:gd name="T31" fmla="*/ 52 h 76"/>
                <a:gd name="T32" fmla="*/ 56 w 63"/>
                <a:gd name="T33" fmla="*/ 59 h 76"/>
                <a:gd name="T34" fmla="*/ 50 w 63"/>
                <a:gd name="T35" fmla="*/ 58 h 76"/>
                <a:gd name="T36" fmla="*/ 40 w 63"/>
                <a:gd name="T37" fmla="*/ 54 h 76"/>
                <a:gd name="T38" fmla="*/ 34 w 63"/>
                <a:gd name="T39" fmla="*/ 57 h 76"/>
                <a:gd name="T40" fmla="*/ 30 w 63"/>
                <a:gd name="T41" fmla="*/ 63 h 76"/>
                <a:gd name="T42" fmla="*/ 32 w 63"/>
                <a:gd name="T43" fmla="*/ 67 h 76"/>
                <a:gd name="T44" fmla="*/ 34 w 63"/>
                <a:gd name="T45" fmla="*/ 71 h 76"/>
                <a:gd name="T46" fmla="*/ 30 w 63"/>
                <a:gd name="T47" fmla="*/ 71 h 76"/>
                <a:gd name="T48" fmla="*/ 20 w 63"/>
                <a:gd name="T49" fmla="*/ 68 h 76"/>
                <a:gd name="T50" fmla="*/ 15 w 63"/>
                <a:gd name="T51" fmla="*/ 60 h 76"/>
                <a:gd name="T52" fmla="*/ 6 w 63"/>
                <a:gd name="T53" fmla="*/ 51 h 76"/>
                <a:gd name="T54" fmla="*/ 6 w 63"/>
                <a:gd name="T55" fmla="*/ 51 h 76"/>
                <a:gd name="T56" fmla="*/ 3 w 63"/>
                <a:gd name="T57" fmla="*/ 45 h 76"/>
                <a:gd name="T58" fmla="*/ 9 w 63"/>
                <a:gd name="T59" fmla="*/ 48 h 76"/>
                <a:gd name="T60" fmla="*/ 6 w 63"/>
                <a:gd name="T61" fmla="*/ 47 h 76"/>
                <a:gd name="T62" fmla="*/ 1 w 63"/>
                <a:gd name="T63" fmla="*/ 3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 h="76">
                  <a:moveTo>
                    <a:pt x="1" y="39"/>
                  </a:moveTo>
                  <a:cubicBezTo>
                    <a:pt x="1" y="39"/>
                    <a:pt x="0" y="37"/>
                    <a:pt x="1" y="36"/>
                  </a:cubicBezTo>
                  <a:cubicBezTo>
                    <a:pt x="1" y="37"/>
                    <a:pt x="1" y="38"/>
                    <a:pt x="2" y="38"/>
                  </a:cubicBezTo>
                  <a:cubicBezTo>
                    <a:pt x="2" y="36"/>
                    <a:pt x="3" y="38"/>
                    <a:pt x="3" y="39"/>
                  </a:cubicBezTo>
                  <a:cubicBezTo>
                    <a:pt x="4" y="37"/>
                    <a:pt x="6" y="35"/>
                    <a:pt x="7" y="32"/>
                  </a:cubicBezTo>
                  <a:cubicBezTo>
                    <a:pt x="7" y="30"/>
                    <a:pt x="6" y="27"/>
                    <a:pt x="7" y="25"/>
                  </a:cubicBezTo>
                  <a:cubicBezTo>
                    <a:pt x="7" y="26"/>
                    <a:pt x="8" y="27"/>
                    <a:pt x="8" y="28"/>
                  </a:cubicBezTo>
                  <a:cubicBezTo>
                    <a:pt x="9" y="26"/>
                    <a:pt x="11" y="27"/>
                    <a:pt x="12" y="28"/>
                  </a:cubicBezTo>
                  <a:cubicBezTo>
                    <a:pt x="11" y="27"/>
                    <a:pt x="13" y="27"/>
                    <a:pt x="14" y="27"/>
                  </a:cubicBezTo>
                  <a:cubicBezTo>
                    <a:pt x="11" y="27"/>
                    <a:pt x="9" y="26"/>
                    <a:pt x="8" y="24"/>
                  </a:cubicBezTo>
                  <a:cubicBezTo>
                    <a:pt x="7" y="23"/>
                    <a:pt x="6" y="22"/>
                    <a:pt x="8" y="21"/>
                  </a:cubicBezTo>
                  <a:cubicBezTo>
                    <a:pt x="8" y="21"/>
                    <a:pt x="10" y="22"/>
                    <a:pt x="10" y="23"/>
                  </a:cubicBezTo>
                  <a:cubicBezTo>
                    <a:pt x="10" y="21"/>
                    <a:pt x="9" y="19"/>
                    <a:pt x="10" y="17"/>
                  </a:cubicBezTo>
                  <a:cubicBezTo>
                    <a:pt x="10" y="16"/>
                    <a:pt x="11" y="16"/>
                    <a:pt x="12" y="17"/>
                  </a:cubicBezTo>
                  <a:cubicBezTo>
                    <a:pt x="13" y="17"/>
                    <a:pt x="14" y="16"/>
                    <a:pt x="15" y="16"/>
                  </a:cubicBezTo>
                  <a:cubicBezTo>
                    <a:pt x="28" y="17"/>
                    <a:pt x="28" y="17"/>
                    <a:pt x="28" y="17"/>
                  </a:cubicBezTo>
                  <a:cubicBezTo>
                    <a:pt x="28" y="3"/>
                    <a:pt x="28" y="3"/>
                    <a:pt x="28" y="3"/>
                  </a:cubicBezTo>
                  <a:cubicBezTo>
                    <a:pt x="28" y="0"/>
                    <a:pt x="30" y="1"/>
                    <a:pt x="32" y="1"/>
                  </a:cubicBezTo>
                  <a:cubicBezTo>
                    <a:pt x="34" y="1"/>
                    <a:pt x="37" y="1"/>
                    <a:pt x="39" y="1"/>
                  </a:cubicBezTo>
                  <a:cubicBezTo>
                    <a:pt x="41" y="1"/>
                    <a:pt x="43" y="2"/>
                    <a:pt x="44" y="2"/>
                  </a:cubicBezTo>
                  <a:cubicBezTo>
                    <a:pt x="47" y="2"/>
                    <a:pt x="50" y="0"/>
                    <a:pt x="48" y="5"/>
                  </a:cubicBezTo>
                  <a:cubicBezTo>
                    <a:pt x="46" y="8"/>
                    <a:pt x="49" y="11"/>
                    <a:pt x="48" y="14"/>
                  </a:cubicBezTo>
                  <a:cubicBezTo>
                    <a:pt x="50" y="14"/>
                    <a:pt x="52" y="13"/>
                    <a:pt x="55" y="12"/>
                  </a:cubicBezTo>
                  <a:cubicBezTo>
                    <a:pt x="59" y="11"/>
                    <a:pt x="58" y="14"/>
                    <a:pt x="60" y="16"/>
                  </a:cubicBezTo>
                  <a:cubicBezTo>
                    <a:pt x="61" y="18"/>
                    <a:pt x="62" y="21"/>
                    <a:pt x="58" y="22"/>
                  </a:cubicBezTo>
                  <a:cubicBezTo>
                    <a:pt x="56" y="23"/>
                    <a:pt x="55" y="27"/>
                    <a:pt x="56" y="28"/>
                  </a:cubicBezTo>
                  <a:cubicBezTo>
                    <a:pt x="56" y="29"/>
                    <a:pt x="54" y="32"/>
                    <a:pt x="56" y="32"/>
                  </a:cubicBezTo>
                  <a:cubicBezTo>
                    <a:pt x="57" y="32"/>
                    <a:pt x="58" y="33"/>
                    <a:pt x="58" y="33"/>
                  </a:cubicBezTo>
                  <a:cubicBezTo>
                    <a:pt x="58" y="34"/>
                    <a:pt x="60" y="34"/>
                    <a:pt x="61" y="35"/>
                  </a:cubicBezTo>
                  <a:cubicBezTo>
                    <a:pt x="63" y="37"/>
                    <a:pt x="61" y="39"/>
                    <a:pt x="61" y="42"/>
                  </a:cubicBezTo>
                  <a:cubicBezTo>
                    <a:pt x="61" y="43"/>
                    <a:pt x="63" y="47"/>
                    <a:pt x="60" y="48"/>
                  </a:cubicBezTo>
                  <a:cubicBezTo>
                    <a:pt x="62" y="49"/>
                    <a:pt x="61" y="52"/>
                    <a:pt x="59" y="52"/>
                  </a:cubicBezTo>
                  <a:cubicBezTo>
                    <a:pt x="59" y="52"/>
                    <a:pt x="58" y="56"/>
                    <a:pt x="59" y="56"/>
                  </a:cubicBezTo>
                  <a:cubicBezTo>
                    <a:pt x="59" y="57"/>
                    <a:pt x="57" y="59"/>
                    <a:pt x="56" y="59"/>
                  </a:cubicBezTo>
                  <a:cubicBezTo>
                    <a:pt x="55" y="59"/>
                    <a:pt x="54" y="55"/>
                    <a:pt x="54" y="54"/>
                  </a:cubicBezTo>
                  <a:cubicBezTo>
                    <a:pt x="53" y="55"/>
                    <a:pt x="52" y="58"/>
                    <a:pt x="50" y="58"/>
                  </a:cubicBezTo>
                  <a:cubicBezTo>
                    <a:pt x="49" y="58"/>
                    <a:pt x="47" y="56"/>
                    <a:pt x="46" y="57"/>
                  </a:cubicBezTo>
                  <a:cubicBezTo>
                    <a:pt x="47" y="53"/>
                    <a:pt x="39" y="47"/>
                    <a:pt x="40" y="54"/>
                  </a:cubicBezTo>
                  <a:cubicBezTo>
                    <a:pt x="41" y="57"/>
                    <a:pt x="39" y="58"/>
                    <a:pt x="36" y="58"/>
                  </a:cubicBezTo>
                  <a:cubicBezTo>
                    <a:pt x="35" y="58"/>
                    <a:pt x="35" y="57"/>
                    <a:pt x="34" y="57"/>
                  </a:cubicBezTo>
                  <a:cubicBezTo>
                    <a:pt x="32" y="57"/>
                    <a:pt x="32" y="57"/>
                    <a:pt x="31" y="57"/>
                  </a:cubicBezTo>
                  <a:cubicBezTo>
                    <a:pt x="31" y="59"/>
                    <a:pt x="31" y="61"/>
                    <a:pt x="30" y="63"/>
                  </a:cubicBezTo>
                  <a:cubicBezTo>
                    <a:pt x="32" y="62"/>
                    <a:pt x="33" y="63"/>
                    <a:pt x="33" y="64"/>
                  </a:cubicBezTo>
                  <a:cubicBezTo>
                    <a:pt x="32" y="66"/>
                    <a:pt x="32" y="67"/>
                    <a:pt x="32" y="67"/>
                  </a:cubicBezTo>
                  <a:cubicBezTo>
                    <a:pt x="33" y="68"/>
                    <a:pt x="34" y="68"/>
                    <a:pt x="34" y="68"/>
                  </a:cubicBezTo>
                  <a:cubicBezTo>
                    <a:pt x="35" y="70"/>
                    <a:pt x="34" y="70"/>
                    <a:pt x="34" y="71"/>
                  </a:cubicBezTo>
                  <a:cubicBezTo>
                    <a:pt x="34" y="72"/>
                    <a:pt x="35" y="73"/>
                    <a:pt x="33" y="73"/>
                  </a:cubicBezTo>
                  <a:cubicBezTo>
                    <a:pt x="31" y="73"/>
                    <a:pt x="31" y="72"/>
                    <a:pt x="30" y="71"/>
                  </a:cubicBezTo>
                  <a:cubicBezTo>
                    <a:pt x="29" y="70"/>
                    <a:pt x="26" y="75"/>
                    <a:pt x="26" y="76"/>
                  </a:cubicBezTo>
                  <a:cubicBezTo>
                    <a:pt x="24" y="74"/>
                    <a:pt x="22" y="70"/>
                    <a:pt x="20" y="68"/>
                  </a:cubicBezTo>
                  <a:cubicBezTo>
                    <a:pt x="18" y="64"/>
                    <a:pt x="14" y="62"/>
                    <a:pt x="11" y="59"/>
                  </a:cubicBezTo>
                  <a:cubicBezTo>
                    <a:pt x="13" y="58"/>
                    <a:pt x="13" y="61"/>
                    <a:pt x="15" y="60"/>
                  </a:cubicBezTo>
                  <a:cubicBezTo>
                    <a:pt x="14" y="60"/>
                    <a:pt x="12" y="58"/>
                    <a:pt x="11" y="58"/>
                  </a:cubicBezTo>
                  <a:cubicBezTo>
                    <a:pt x="9" y="57"/>
                    <a:pt x="8" y="53"/>
                    <a:pt x="6" y="51"/>
                  </a:cubicBezTo>
                  <a:cubicBezTo>
                    <a:pt x="8" y="51"/>
                    <a:pt x="8" y="53"/>
                    <a:pt x="9" y="53"/>
                  </a:cubicBezTo>
                  <a:cubicBezTo>
                    <a:pt x="8" y="51"/>
                    <a:pt x="8" y="52"/>
                    <a:pt x="6" y="51"/>
                  </a:cubicBezTo>
                  <a:cubicBezTo>
                    <a:pt x="6" y="51"/>
                    <a:pt x="6" y="49"/>
                    <a:pt x="6" y="49"/>
                  </a:cubicBezTo>
                  <a:cubicBezTo>
                    <a:pt x="5" y="47"/>
                    <a:pt x="4" y="46"/>
                    <a:pt x="3" y="45"/>
                  </a:cubicBezTo>
                  <a:cubicBezTo>
                    <a:pt x="4" y="45"/>
                    <a:pt x="6" y="47"/>
                    <a:pt x="6" y="49"/>
                  </a:cubicBezTo>
                  <a:cubicBezTo>
                    <a:pt x="7" y="48"/>
                    <a:pt x="8" y="48"/>
                    <a:pt x="9" y="48"/>
                  </a:cubicBezTo>
                  <a:cubicBezTo>
                    <a:pt x="9" y="48"/>
                    <a:pt x="8" y="47"/>
                    <a:pt x="8" y="47"/>
                  </a:cubicBezTo>
                  <a:cubicBezTo>
                    <a:pt x="8" y="47"/>
                    <a:pt x="7" y="48"/>
                    <a:pt x="6" y="47"/>
                  </a:cubicBezTo>
                  <a:cubicBezTo>
                    <a:pt x="6" y="46"/>
                    <a:pt x="7" y="45"/>
                    <a:pt x="7" y="44"/>
                  </a:cubicBezTo>
                  <a:cubicBezTo>
                    <a:pt x="5" y="49"/>
                    <a:pt x="2" y="40"/>
                    <a:pt x="1" y="39"/>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96" name="Freeform 2874">
              <a:extLst>
                <a:ext uri="{FF2B5EF4-FFF2-40B4-BE49-F238E27FC236}">
                  <a16:creationId xmlns:a16="http://schemas.microsoft.com/office/drawing/2014/main" xmlns="" id="{C9078810-6108-4905-9AC9-A2DF70D26BD5}"/>
                </a:ext>
              </a:extLst>
            </p:cNvPr>
            <p:cNvSpPr>
              <a:spLocks/>
            </p:cNvSpPr>
            <p:nvPr/>
          </p:nvSpPr>
          <p:spPr bwMode="auto">
            <a:xfrm>
              <a:off x="4336803" y="3367746"/>
              <a:ext cx="174897" cy="188097"/>
            </a:xfrm>
            <a:custGeom>
              <a:avLst/>
              <a:gdLst>
                <a:gd name="T0" fmla="*/ 1 w 63"/>
                <a:gd name="T1" fmla="*/ 36 h 76"/>
                <a:gd name="T2" fmla="*/ 3 w 63"/>
                <a:gd name="T3" fmla="*/ 39 h 76"/>
                <a:gd name="T4" fmla="*/ 7 w 63"/>
                <a:gd name="T5" fmla="*/ 25 h 76"/>
                <a:gd name="T6" fmla="*/ 12 w 63"/>
                <a:gd name="T7" fmla="*/ 28 h 76"/>
                <a:gd name="T8" fmla="*/ 8 w 63"/>
                <a:gd name="T9" fmla="*/ 24 h 76"/>
                <a:gd name="T10" fmla="*/ 10 w 63"/>
                <a:gd name="T11" fmla="*/ 23 h 76"/>
                <a:gd name="T12" fmla="*/ 12 w 63"/>
                <a:gd name="T13" fmla="*/ 17 h 76"/>
                <a:gd name="T14" fmla="*/ 28 w 63"/>
                <a:gd name="T15" fmla="*/ 17 h 76"/>
                <a:gd name="T16" fmla="*/ 32 w 63"/>
                <a:gd name="T17" fmla="*/ 1 h 76"/>
                <a:gd name="T18" fmla="*/ 44 w 63"/>
                <a:gd name="T19" fmla="*/ 2 h 76"/>
                <a:gd name="T20" fmla="*/ 48 w 63"/>
                <a:gd name="T21" fmla="*/ 14 h 76"/>
                <a:gd name="T22" fmla="*/ 60 w 63"/>
                <a:gd name="T23" fmla="*/ 16 h 76"/>
                <a:gd name="T24" fmla="*/ 56 w 63"/>
                <a:gd name="T25" fmla="*/ 28 h 76"/>
                <a:gd name="T26" fmla="*/ 58 w 63"/>
                <a:gd name="T27" fmla="*/ 33 h 76"/>
                <a:gd name="T28" fmla="*/ 61 w 63"/>
                <a:gd name="T29" fmla="*/ 42 h 76"/>
                <a:gd name="T30" fmla="*/ 59 w 63"/>
                <a:gd name="T31" fmla="*/ 52 h 76"/>
                <a:gd name="T32" fmla="*/ 56 w 63"/>
                <a:gd name="T33" fmla="*/ 59 h 76"/>
                <a:gd name="T34" fmla="*/ 50 w 63"/>
                <a:gd name="T35" fmla="*/ 58 h 76"/>
                <a:gd name="T36" fmla="*/ 40 w 63"/>
                <a:gd name="T37" fmla="*/ 54 h 76"/>
                <a:gd name="T38" fmla="*/ 34 w 63"/>
                <a:gd name="T39" fmla="*/ 57 h 76"/>
                <a:gd name="T40" fmla="*/ 30 w 63"/>
                <a:gd name="T41" fmla="*/ 63 h 76"/>
                <a:gd name="T42" fmla="*/ 32 w 63"/>
                <a:gd name="T43" fmla="*/ 67 h 76"/>
                <a:gd name="T44" fmla="*/ 34 w 63"/>
                <a:gd name="T45" fmla="*/ 71 h 76"/>
                <a:gd name="T46" fmla="*/ 30 w 63"/>
                <a:gd name="T47" fmla="*/ 71 h 76"/>
                <a:gd name="T48" fmla="*/ 20 w 63"/>
                <a:gd name="T49" fmla="*/ 68 h 76"/>
                <a:gd name="T50" fmla="*/ 15 w 63"/>
                <a:gd name="T51" fmla="*/ 60 h 76"/>
                <a:gd name="T52" fmla="*/ 6 w 63"/>
                <a:gd name="T53" fmla="*/ 51 h 76"/>
                <a:gd name="T54" fmla="*/ 6 w 63"/>
                <a:gd name="T55" fmla="*/ 51 h 76"/>
                <a:gd name="T56" fmla="*/ 3 w 63"/>
                <a:gd name="T57" fmla="*/ 45 h 76"/>
                <a:gd name="T58" fmla="*/ 9 w 63"/>
                <a:gd name="T59" fmla="*/ 48 h 76"/>
                <a:gd name="T60" fmla="*/ 6 w 63"/>
                <a:gd name="T61" fmla="*/ 47 h 76"/>
                <a:gd name="T62" fmla="*/ 1 w 63"/>
                <a:gd name="T63" fmla="*/ 3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 h="76">
                  <a:moveTo>
                    <a:pt x="1" y="39"/>
                  </a:moveTo>
                  <a:cubicBezTo>
                    <a:pt x="1" y="39"/>
                    <a:pt x="0" y="37"/>
                    <a:pt x="1" y="36"/>
                  </a:cubicBezTo>
                  <a:cubicBezTo>
                    <a:pt x="1" y="37"/>
                    <a:pt x="1" y="38"/>
                    <a:pt x="2" y="38"/>
                  </a:cubicBezTo>
                  <a:cubicBezTo>
                    <a:pt x="2" y="36"/>
                    <a:pt x="3" y="38"/>
                    <a:pt x="3" y="39"/>
                  </a:cubicBezTo>
                  <a:cubicBezTo>
                    <a:pt x="4" y="37"/>
                    <a:pt x="6" y="35"/>
                    <a:pt x="7" y="32"/>
                  </a:cubicBezTo>
                  <a:cubicBezTo>
                    <a:pt x="7" y="30"/>
                    <a:pt x="6" y="27"/>
                    <a:pt x="7" y="25"/>
                  </a:cubicBezTo>
                  <a:cubicBezTo>
                    <a:pt x="7" y="26"/>
                    <a:pt x="8" y="27"/>
                    <a:pt x="8" y="28"/>
                  </a:cubicBezTo>
                  <a:cubicBezTo>
                    <a:pt x="9" y="26"/>
                    <a:pt x="11" y="27"/>
                    <a:pt x="12" y="28"/>
                  </a:cubicBezTo>
                  <a:cubicBezTo>
                    <a:pt x="11" y="27"/>
                    <a:pt x="13" y="27"/>
                    <a:pt x="14" y="27"/>
                  </a:cubicBezTo>
                  <a:cubicBezTo>
                    <a:pt x="11" y="27"/>
                    <a:pt x="9" y="26"/>
                    <a:pt x="8" y="24"/>
                  </a:cubicBezTo>
                  <a:cubicBezTo>
                    <a:pt x="7" y="23"/>
                    <a:pt x="6" y="22"/>
                    <a:pt x="8" y="21"/>
                  </a:cubicBezTo>
                  <a:cubicBezTo>
                    <a:pt x="8" y="21"/>
                    <a:pt x="10" y="22"/>
                    <a:pt x="10" y="23"/>
                  </a:cubicBezTo>
                  <a:cubicBezTo>
                    <a:pt x="10" y="21"/>
                    <a:pt x="9" y="19"/>
                    <a:pt x="10" y="17"/>
                  </a:cubicBezTo>
                  <a:cubicBezTo>
                    <a:pt x="10" y="16"/>
                    <a:pt x="11" y="16"/>
                    <a:pt x="12" y="17"/>
                  </a:cubicBezTo>
                  <a:cubicBezTo>
                    <a:pt x="13" y="17"/>
                    <a:pt x="14" y="16"/>
                    <a:pt x="15" y="16"/>
                  </a:cubicBezTo>
                  <a:cubicBezTo>
                    <a:pt x="28" y="17"/>
                    <a:pt x="28" y="17"/>
                    <a:pt x="28" y="17"/>
                  </a:cubicBezTo>
                  <a:cubicBezTo>
                    <a:pt x="28" y="3"/>
                    <a:pt x="28" y="3"/>
                    <a:pt x="28" y="3"/>
                  </a:cubicBezTo>
                  <a:cubicBezTo>
                    <a:pt x="28" y="0"/>
                    <a:pt x="30" y="1"/>
                    <a:pt x="32" y="1"/>
                  </a:cubicBezTo>
                  <a:cubicBezTo>
                    <a:pt x="34" y="1"/>
                    <a:pt x="37" y="1"/>
                    <a:pt x="39" y="1"/>
                  </a:cubicBezTo>
                  <a:cubicBezTo>
                    <a:pt x="41" y="1"/>
                    <a:pt x="43" y="2"/>
                    <a:pt x="44" y="2"/>
                  </a:cubicBezTo>
                  <a:cubicBezTo>
                    <a:pt x="47" y="2"/>
                    <a:pt x="50" y="0"/>
                    <a:pt x="48" y="5"/>
                  </a:cubicBezTo>
                  <a:cubicBezTo>
                    <a:pt x="46" y="8"/>
                    <a:pt x="49" y="11"/>
                    <a:pt x="48" y="14"/>
                  </a:cubicBezTo>
                  <a:cubicBezTo>
                    <a:pt x="50" y="14"/>
                    <a:pt x="52" y="13"/>
                    <a:pt x="55" y="12"/>
                  </a:cubicBezTo>
                  <a:cubicBezTo>
                    <a:pt x="59" y="11"/>
                    <a:pt x="58" y="14"/>
                    <a:pt x="60" y="16"/>
                  </a:cubicBezTo>
                  <a:cubicBezTo>
                    <a:pt x="61" y="18"/>
                    <a:pt x="62" y="21"/>
                    <a:pt x="58" y="22"/>
                  </a:cubicBezTo>
                  <a:cubicBezTo>
                    <a:pt x="56" y="23"/>
                    <a:pt x="55" y="27"/>
                    <a:pt x="56" y="28"/>
                  </a:cubicBezTo>
                  <a:cubicBezTo>
                    <a:pt x="56" y="29"/>
                    <a:pt x="54" y="32"/>
                    <a:pt x="56" y="32"/>
                  </a:cubicBezTo>
                  <a:cubicBezTo>
                    <a:pt x="57" y="32"/>
                    <a:pt x="58" y="33"/>
                    <a:pt x="58" y="33"/>
                  </a:cubicBezTo>
                  <a:cubicBezTo>
                    <a:pt x="58" y="34"/>
                    <a:pt x="60" y="34"/>
                    <a:pt x="61" y="35"/>
                  </a:cubicBezTo>
                  <a:cubicBezTo>
                    <a:pt x="63" y="37"/>
                    <a:pt x="61" y="39"/>
                    <a:pt x="61" y="42"/>
                  </a:cubicBezTo>
                  <a:cubicBezTo>
                    <a:pt x="61" y="43"/>
                    <a:pt x="63" y="47"/>
                    <a:pt x="60" y="48"/>
                  </a:cubicBezTo>
                  <a:cubicBezTo>
                    <a:pt x="62" y="49"/>
                    <a:pt x="61" y="52"/>
                    <a:pt x="59" y="52"/>
                  </a:cubicBezTo>
                  <a:cubicBezTo>
                    <a:pt x="59" y="52"/>
                    <a:pt x="58" y="56"/>
                    <a:pt x="59" y="56"/>
                  </a:cubicBezTo>
                  <a:cubicBezTo>
                    <a:pt x="59" y="57"/>
                    <a:pt x="57" y="59"/>
                    <a:pt x="56" y="59"/>
                  </a:cubicBezTo>
                  <a:cubicBezTo>
                    <a:pt x="55" y="59"/>
                    <a:pt x="54" y="55"/>
                    <a:pt x="54" y="54"/>
                  </a:cubicBezTo>
                  <a:cubicBezTo>
                    <a:pt x="53" y="55"/>
                    <a:pt x="52" y="58"/>
                    <a:pt x="50" y="58"/>
                  </a:cubicBezTo>
                  <a:cubicBezTo>
                    <a:pt x="49" y="58"/>
                    <a:pt x="47" y="56"/>
                    <a:pt x="46" y="57"/>
                  </a:cubicBezTo>
                  <a:cubicBezTo>
                    <a:pt x="47" y="53"/>
                    <a:pt x="39" y="47"/>
                    <a:pt x="40" y="54"/>
                  </a:cubicBezTo>
                  <a:cubicBezTo>
                    <a:pt x="41" y="57"/>
                    <a:pt x="39" y="58"/>
                    <a:pt x="36" y="58"/>
                  </a:cubicBezTo>
                  <a:cubicBezTo>
                    <a:pt x="35" y="58"/>
                    <a:pt x="35" y="57"/>
                    <a:pt x="34" y="57"/>
                  </a:cubicBezTo>
                  <a:cubicBezTo>
                    <a:pt x="32" y="57"/>
                    <a:pt x="32" y="57"/>
                    <a:pt x="31" y="57"/>
                  </a:cubicBezTo>
                  <a:cubicBezTo>
                    <a:pt x="31" y="59"/>
                    <a:pt x="31" y="61"/>
                    <a:pt x="30" y="63"/>
                  </a:cubicBezTo>
                  <a:cubicBezTo>
                    <a:pt x="32" y="62"/>
                    <a:pt x="33" y="63"/>
                    <a:pt x="33" y="64"/>
                  </a:cubicBezTo>
                  <a:cubicBezTo>
                    <a:pt x="32" y="66"/>
                    <a:pt x="32" y="67"/>
                    <a:pt x="32" y="67"/>
                  </a:cubicBezTo>
                  <a:cubicBezTo>
                    <a:pt x="33" y="68"/>
                    <a:pt x="34" y="68"/>
                    <a:pt x="34" y="68"/>
                  </a:cubicBezTo>
                  <a:cubicBezTo>
                    <a:pt x="35" y="70"/>
                    <a:pt x="34" y="70"/>
                    <a:pt x="34" y="71"/>
                  </a:cubicBezTo>
                  <a:cubicBezTo>
                    <a:pt x="34" y="72"/>
                    <a:pt x="35" y="73"/>
                    <a:pt x="33" y="73"/>
                  </a:cubicBezTo>
                  <a:cubicBezTo>
                    <a:pt x="31" y="73"/>
                    <a:pt x="31" y="72"/>
                    <a:pt x="30" y="71"/>
                  </a:cubicBezTo>
                  <a:cubicBezTo>
                    <a:pt x="29" y="70"/>
                    <a:pt x="26" y="75"/>
                    <a:pt x="26" y="76"/>
                  </a:cubicBezTo>
                  <a:cubicBezTo>
                    <a:pt x="24" y="74"/>
                    <a:pt x="22" y="70"/>
                    <a:pt x="20" y="68"/>
                  </a:cubicBezTo>
                  <a:cubicBezTo>
                    <a:pt x="18" y="64"/>
                    <a:pt x="14" y="62"/>
                    <a:pt x="11" y="59"/>
                  </a:cubicBezTo>
                  <a:cubicBezTo>
                    <a:pt x="13" y="58"/>
                    <a:pt x="13" y="61"/>
                    <a:pt x="15" y="60"/>
                  </a:cubicBezTo>
                  <a:cubicBezTo>
                    <a:pt x="14" y="60"/>
                    <a:pt x="12" y="58"/>
                    <a:pt x="11" y="58"/>
                  </a:cubicBezTo>
                  <a:cubicBezTo>
                    <a:pt x="9" y="57"/>
                    <a:pt x="8" y="53"/>
                    <a:pt x="6" y="51"/>
                  </a:cubicBezTo>
                  <a:cubicBezTo>
                    <a:pt x="8" y="51"/>
                    <a:pt x="8" y="53"/>
                    <a:pt x="9" y="53"/>
                  </a:cubicBezTo>
                  <a:cubicBezTo>
                    <a:pt x="8" y="51"/>
                    <a:pt x="8" y="52"/>
                    <a:pt x="6" y="51"/>
                  </a:cubicBezTo>
                  <a:cubicBezTo>
                    <a:pt x="6" y="51"/>
                    <a:pt x="6" y="49"/>
                    <a:pt x="6" y="49"/>
                  </a:cubicBezTo>
                  <a:cubicBezTo>
                    <a:pt x="5" y="47"/>
                    <a:pt x="4" y="46"/>
                    <a:pt x="3" y="45"/>
                  </a:cubicBezTo>
                  <a:cubicBezTo>
                    <a:pt x="4" y="45"/>
                    <a:pt x="6" y="47"/>
                    <a:pt x="6" y="49"/>
                  </a:cubicBezTo>
                  <a:cubicBezTo>
                    <a:pt x="7" y="48"/>
                    <a:pt x="8" y="48"/>
                    <a:pt x="9" y="48"/>
                  </a:cubicBezTo>
                  <a:cubicBezTo>
                    <a:pt x="9" y="48"/>
                    <a:pt x="8" y="47"/>
                    <a:pt x="8" y="47"/>
                  </a:cubicBezTo>
                  <a:cubicBezTo>
                    <a:pt x="8" y="47"/>
                    <a:pt x="7" y="48"/>
                    <a:pt x="6" y="47"/>
                  </a:cubicBezTo>
                  <a:cubicBezTo>
                    <a:pt x="6" y="46"/>
                    <a:pt x="7" y="45"/>
                    <a:pt x="7" y="44"/>
                  </a:cubicBezTo>
                  <a:cubicBezTo>
                    <a:pt x="5" y="49"/>
                    <a:pt x="2" y="40"/>
                    <a:pt x="1" y="39"/>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97" name="Freeform 2875">
              <a:extLst>
                <a:ext uri="{FF2B5EF4-FFF2-40B4-BE49-F238E27FC236}">
                  <a16:creationId xmlns:a16="http://schemas.microsoft.com/office/drawing/2014/main" xmlns="" id="{98F31FC0-B012-4D5D-9F04-D5139C00AF3B}"/>
                </a:ext>
              </a:extLst>
            </p:cNvPr>
            <p:cNvSpPr>
              <a:spLocks/>
            </p:cNvSpPr>
            <p:nvPr/>
          </p:nvSpPr>
          <p:spPr bwMode="auto">
            <a:xfrm>
              <a:off x="4533758" y="1996322"/>
              <a:ext cx="181199" cy="84223"/>
            </a:xfrm>
            <a:custGeom>
              <a:avLst/>
              <a:gdLst>
                <a:gd name="T0" fmla="*/ 0 w 65"/>
                <a:gd name="T1" fmla="*/ 21 h 34"/>
                <a:gd name="T2" fmla="*/ 4 w 65"/>
                <a:gd name="T3" fmla="*/ 19 h 34"/>
                <a:gd name="T4" fmla="*/ 3 w 65"/>
                <a:gd name="T5" fmla="*/ 15 h 34"/>
                <a:gd name="T6" fmla="*/ 5 w 65"/>
                <a:gd name="T7" fmla="*/ 13 h 34"/>
                <a:gd name="T8" fmla="*/ 4 w 65"/>
                <a:gd name="T9" fmla="*/ 11 h 34"/>
                <a:gd name="T10" fmla="*/ 8 w 65"/>
                <a:gd name="T11" fmla="*/ 11 h 34"/>
                <a:gd name="T12" fmla="*/ 10 w 65"/>
                <a:gd name="T13" fmla="*/ 7 h 34"/>
                <a:gd name="T14" fmla="*/ 13 w 65"/>
                <a:gd name="T15" fmla="*/ 9 h 34"/>
                <a:gd name="T16" fmla="*/ 25 w 65"/>
                <a:gd name="T17" fmla="*/ 10 h 34"/>
                <a:gd name="T18" fmla="*/ 28 w 65"/>
                <a:gd name="T19" fmla="*/ 7 h 34"/>
                <a:gd name="T20" fmla="*/ 31 w 65"/>
                <a:gd name="T21" fmla="*/ 6 h 34"/>
                <a:gd name="T22" fmla="*/ 34 w 65"/>
                <a:gd name="T23" fmla="*/ 6 h 34"/>
                <a:gd name="T24" fmla="*/ 39 w 65"/>
                <a:gd name="T25" fmla="*/ 5 h 34"/>
                <a:gd name="T26" fmla="*/ 41 w 65"/>
                <a:gd name="T27" fmla="*/ 1 h 34"/>
                <a:gd name="T28" fmla="*/ 48 w 65"/>
                <a:gd name="T29" fmla="*/ 2 h 34"/>
                <a:gd name="T30" fmla="*/ 51 w 65"/>
                <a:gd name="T31" fmla="*/ 2 h 34"/>
                <a:gd name="T32" fmla="*/ 55 w 65"/>
                <a:gd name="T33" fmla="*/ 3 h 34"/>
                <a:gd name="T34" fmla="*/ 62 w 65"/>
                <a:gd name="T35" fmla="*/ 6 h 34"/>
                <a:gd name="T36" fmla="*/ 62 w 65"/>
                <a:gd name="T37" fmla="*/ 10 h 34"/>
                <a:gd name="T38" fmla="*/ 58 w 65"/>
                <a:gd name="T39" fmla="*/ 11 h 34"/>
                <a:gd name="T40" fmla="*/ 55 w 65"/>
                <a:gd name="T41" fmla="*/ 14 h 34"/>
                <a:gd name="T42" fmla="*/ 51 w 65"/>
                <a:gd name="T43" fmla="*/ 22 h 34"/>
                <a:gd name="T44" fmla="*/ 49 w 65"/>
                <a:gd name="T45" fmla="*/ 25 h 34"/>
                <a:gd name="T46" fmla="*/ 47 w 65"/>
                <a:gd name="T47" fmla="*/ 28 h 34"/>
                <a:gd name="T48" fmla="*/ 44 w 65"/>
                <a:gd name="T49" fmla="*/ 29 h 34"/>
                <a:gd name="T50" fmla="*/ 41 w 65"/>
                <a:gd name="T51" fmla="*/ 29 h 34"/>
                <a:gd name="T52" fmla="*/ 36 w 65"/>
                <a:gd name="T53" fmla="*/ 29 h 34"/>
                <a:gd name="T54" fmla="*/ 33 w 65"/>
                <a:gd name="T55" fmla="*/ 29 h 34"/>
                <a:gd name="T56" fmla="*/ 30 w 65"/>
                <a:gd name="T57" fmla="*/ 31 h 34"/>
                <a:gd name="T58" fmla="*/ 25 w 65"/>
                <a:gd name="T59" fmla="*/ 32 h 34"/>
                <a:gd name="T60" fmla="*/ 22 w 65"/>
                <a:gd name="T61" fmla="*/ 34 h 34"/>
                <a:gd name="T62" fmla="*/ 15 w 65"/>
                <a:gd name="T63" fmla="*/ 32 h 34"/>
                <a:gd name="T64" fmla="*/ 11 w 65"/>
                <a:gd name="T65" fmla="*/ 30 h 34"/>
                <a:gd name="T66" fmla="*/ 7 w 65"/>
                <a:gd name="T67" fmla="*/ 27 h 34"/>
                <a:gd name="T68" fmla="*/ 4 w 65"/>
                <a:gd name="T69" fmla="*/ 24 h 34"/>
                <a:gd name="T70" fmla="*/ 0 w 65"/>
                <a:gd name="T71" fmla="*/ 2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5" h="34">
                  <a:moveTo>
                    <a:pt x="0" y="21"/>
                  </a:moveTo>
                  <a:cubicBezTo>
                    <a:pt x="1" y="20"/>
                    <a:pt x="2" y="19"/>
                    <a:pt x="4" y="19"/>
                  </a:cubicBezTo>
                  <a:cubicBezTo>
                    <a:pt x="3" y="18"/>
                    <a:pt x="3" y="16"/>
                    <a:pt x="3" y="15"/>
                  </a:cubicBezTo>
                  <a:cubicBezTo>
                    <a:pt x="4" y="14"/>
                    <a:pt x="5" y="14"/>
                    <a:pt x="5" y="13"/>
                  </a:cubicBezTo>
                  <a:cubicBezTo>
                    <a:pt x="6" y="12"/>
                    <a:pt x="2" y="11"/>
                    <a:pt x="4" y="11"/>
                  </a:cubicBezTo>
                  <a:cubicBezTo>
                    <a:pt x="6" y="10"/>
                    <a:pt x="7" y="12"/>
                    <a:pt x="8" y="11"/>
                  </a:cubicBezTo>
                  <a:cubicBezTo>
                    <a:pt x="9" y="10"/>
                    <a:pt x="9" y="8"/>
                    <a:pt x="10" y="7"/>
                  </a:cubicBezTo>
                  <a:cubicBezTo>
                    <a:pt x="11" y="7"/>
                    <a:pt x="11" y="7"/>
                    <a:pt x="13" y="9"/>
                  </a:cubicBezTo>
                  <a:cubicBezTo>
                    <a:pt x="17" y="12"/>
                    <a:pt x="21" y="10"/>
                    <a:pt x="25" y="10"/>
                  </a:cubicBezTo>
                  <a:cubicBezTo>
                    <a:pt x="23" y="8"/>
                    <a:pt x="27" y="7"/>
                    <a:pt x="28" y="7"/>
                  </a:cubicBezTo>
                  <a:cubicBezTo>
                    <a:pt x="29" y="7"/>
                    <a:pt x="31" y="7"/>
                    <a:pt x="31" y="6"/>
                  </a:cubicBezTo>
                  <a:cubicBezTo>
                    <a:pt x="31" y="4"/>
                    <a:pt x="33" y="5"/>
                    <a:pt x="34" y="6"/>
                  </a:cubicBezTo>
                  <a:cubicBezTo>
                    <a:pt x="36" y="6"/>
                    <a:pt x="38" y="6"/>
                    <a:pt x="39" y="5"/>
                  </a:cubicBezTo>
                  <a:cubicBezTo>
                    <a:pt x="40" y="4"/>
                    <a:pt x="40" y="1"/>
                    <a:pt x="41" y="1"/>
                  </a:cubicBezTo>
                  <a:cubicBezTo>
                    <a:pt x="43" y="0"/>
                    <a:pt x="46" y="1"/>
                    <a:pt x="48" y="2"/>
                  </a:cubicBezTo>
                  <a:cubicBezTo>
                    <a:pt x="49" y="0"/>
                    <a:pt x="50" y="1"/>
                    <a:pt x="51" y="2"/>
                  </a:cubicBezTo>
                  <a:cubicBezTo>
                    <a:pt x="52" y="3"/>
                    <a:pt x="53" y="4"/>
                    <a:pt x="55" y="3"/>
                  </a:cubicBezTo>
                  <a:cubicBezTo>
                    <a:pt x="58" y="2"/>
                    <a:pt x="59" y="5"/>
                    <a:pt x="62" y="6"/>
                  </a:cubicBezTo>
                  <a:cubicBezTo>
                    <a:pt x="65" y="7"/>
                    <a:pt x="63" y="9"/>
                    <a:pt x="62" y="10"/>
                  </a:cubicBezTo>
                  <a:cubicBezTo>
                    <a:pt x="61" y="11"/>
                    <a:pt x="58" y="10"/>
                    <a:pt x="58" y="11"/>
                  </a:cubicBezTo>
                  <a:cubicBezTo>
                    <a:pt x="57" y="12"/>
                    <a:pt x="55" y="13"/>
                    <a:pt x="55" y="14"/>
                  </a:cubicBezTo>
                  <a:cubicBezTo>
                    <a:pt x="55" y="16"/>
                    <a:pt x="53" y="19"/>
                    <a:pt x="51" y="22"/>
                  </a:cubicBezTo>
                  <a:cubicBezTo>
                    <a:pt x="51" y="23"/>
                    <a:pt x="49" y="24"/>
                    <a:pt x="49" y="25"/>
                  </a:cubicBezTo>
                  <a:cubicBezTo>
                    <a:pt x="49" y="26"/>
                    <a:pt x="49" y="27"/>
                    <a:pt x="47" y="28"/>
                  </a:cubicBezTo>
                  <a:cubicBezTo>
                    <a:pt x="46" y="28"/>
                    <a:pt x="45" y="28"/>
                    <a:pt x="44" y="29"/>
                  </a:cubicBezTo>
                  <a:cubicBezTo>
                    <a:pt x="43" y="30"/>
                    <a:pt x="42" y="29"/>
                    <a:pt x="41" y="29"/>
                  </a:cubicBezTo>
                  <a:cubicBezTo>
                    <a:pt x="40" y="30"/>
                    <a:pt x="38" y="29"/>
                    <a:pt x="36" y="29"/>
                  </a:cubicBezTo>
                  <a:cubicBezTo>
                    <a:pt x="35" y="29"/>
                    <a:pt x="33" y="28"/>
                    <a:pt x="33" y="29"/>
                  </a:cubicBezTo>
                  <a:cubicBezTo>
                    <a:pt x="31" y="30"/>
                    <a:pt x="31" y="31"/>
                    <a:pt x="30" y="31"/>
                  </a:cubicBezTo>
                  <a:cubicBezTo>
                    <a:pt x="28" y="31"/>
                    <a:pt x="27" y="31"/>
                    <a:pt x="25" y="32"/>
                  </a:cubicBezTo>
                  <a:cubicBezTo>
                    <a:pt x="24" y="32"/>
                    <a:pt x="24" y="34"/>
                    <a:pt x="22" y="34"/>
                  </a:cubicBezTo>
                  <a:cubicBezTo>
                    <a:pt x="20" y="34"/>
                    <a:pt x="17" y="34"/>
                    <a:pt x="15" y="32"/>
                  </a:cubicBezTo>
                  <a:cubicBezTo>
                    <a:pt x="13" y="31"/>
                    <a:pt x="12" y="32"/>
                    <a:pt x="11" y="30"/>
                  </a:cubicBezTo>
                  <a:cubicBezTo>
                    <a:pt x="10" y="29"/>
                    <a:pt x="9" y="28"/>
                    <a:pt x="7" y="27"/>
                  </a:cubicBezTo>
                  <a:cubicBezTo>
                    <a:pt x="6" y="26"/>
                    <a:pt x="4" y="25"/>
                    <a:pt x="4" y="24"/>
                  </a:cubicBezTo>
                  <a:cubicBezTo>
                    <a:pt x="3" y="22"/>
                    <a:pt x="2" y="20"/>
                    <a:pt x="0" y="21"/>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98" name="Freeform 2876">
              <a:extLst>
                <a:ext uri="{FF2B5EF4-FFF2-40B4-BE49-F238E27FC236}">
                  <a16:creationId xmlns:a16="http://schemas.microsoft.com/office/drawing/2014/main" xmlns="" id="{F84C25FB-E68A-45F3-9B88-5ACD6D370313}"/>
                </a:ext>
              </a:extLst>
            </p:cNvPr>
            <p:cNvSpPr>
              <a:spLocks/>
            </p:cNvSpPr>
            <p:nvPr/>
          </p:nvSpPr>
          <p:spPr bwMode="auto">
            <a:xfrm>
              <a:off x="4533758" y="1996322"/>
              <a:ext cx="181199" cy="84223"/>
            </a:xfrm>
            <a:custGeom>
              <a:avLst/>
              <a:gdLst>
                <a:gd name="T0" fmla="*/ 0 w 65"/>
                <a:gd name="T1" fmla="*/ 21 h 34"/>
                <a:gd name="T2" fmla="*/ 4 w 65"/>
                <a:gd name="T3" fmla="*/ 19 h 34"/>
                <a:gd name="T4" fmla="*/ 3 w 65"/>
                <a:gd name="T5" fmla="*/ 15 h 34"/>
                <a:gd name="T6" fmla="*/ 5 w 65"/>
                <a:gd name="T7" fmla="*/ 13 h 34"/>
                <a:gd name="T8" fmla="*/ 4 w 65"/>
                <a:gd name="T9" fmla="*/ 11 h 34"/>
                <a:gd name="T10" fmla="*/ 8 w 65"/>
                <a:gd name="T11" fmla="*/ 11 h 34"/>
                <a:gd name="T12" fmla="*/ 10 w 65"/>
                <a:gd name="T13" fmla="*/ 7 h 34"/>
                <a:gd name="T14" fmla="*/ 13 w 65"/>
                <a:gd name="T15" fmla="*/ 9 h 34"/>
                <a:gd name="T16" fmla="*/ 25 w 65"/>
                <a:gd name="T17" fmla="*/ 10 h 34"/>
                <a:gd name="T18" fmla="*/ 28 w 65"/>
                <a:gd name="T19" fmla="*/ 7 h 34"/>
                <a:gd name="T20" fmla="*/ 31 w 65"/>
                <a:gd name="T21" fmla="*/ 6 h 34"/>
                <a:gd name="T22" fmla="*/ 34 w 65"/>
                <a:gd name="T23" fmla="*/ 6 h 34"/>
                <a:gd name="T24" fmla="*/ 39 w 65"/>
                <a:gd name="T25" fmla="*/ 5 h 34"/>
                <a:gd name="T26" fmla="*/ 41 w 65"/>
                <a:gd name="T27" fmla="*/ 1 h 34"/>
                <a:gd name="T28" fmla="*/ 48 w 65"/>
                <a:gd name="T29" fmla="*/ 2 h 34"/>
                <a:gd name="T30" fmla="*/ 51 w 65"/>
                <a:gd name="T31" fmla="*/ 2 h 34"/>
                <a:gd name="T32" fmla="*/ 55 w 65"/>
                <a:gd name="T33" fmla="*/ 3 h 34"/>
                <a:gd name="T34" fmla="*/ 62 w 65"/>
                <a:gd name="T35" fmla="*/ 6 h 34"/>
                <a:gd name="T36" fmla="*/ 62 w 65"/>
                <a:gd name="T37" fmla="*/ 10 h 34"/>
                <a:gd name="T38" fmla="*/ 58 w 65"/>
                <a:gd name="T39" fmla="*/ 11 h 34"/>
                <a:gd name="T40" fmla="*/ 55 w 65"/>
                <a:gd name="T41" fmla="*/ 14 h 34"/>
                <a:gd name="T42" fmla="*/ 51 w 65"/>
                <a:gd name="T43" fmla="*/ 22 h 34"/>
                <a:gd name="T44" fmla="*/ 49 w 65"/>
                <a:gd name="T45" fmla="*/ 25 h 34"/>
                <a:gd name="T46" fmla="*/ 47 w 65"/>
                <a:gd name="T47" fmla="*/ 28 h 34"/>
                <a:gd name="T48" fmla="*/ 44 w 65"/>
                <a:gd name="T49" fmla="*/ 29 h 34"/>
                <a:gd name="T50" fmla="*/ 41 w 65"/>
                <a:gd name="T51" fmla="*/ 29 h 34"/>
                <a:gd name="T52" fmla="*/ 36 w 65"/>
                <a:gd name="T53" fmla="*/ 29 h 34"/>
                <a:gd name="T54" fmla="*/ 33 w 65"/>
                <a:gd name="T55" fmla="*/ 29 h 34"/>
                <a:gd name="T56" fmla="*/ 30 w 65"/>
                <a:gd name="T57" fmla="*/ 31 h 34"/>
                <a:gd name="T58" fmla="*/ 25 w 65"/>
                <a:gd name="T59" fmla="*/ 32 h 34"/>
                <a:gd name="T60" fmla="*/ 22 w 65"/>
                <a:gd name="T61" fmla="*/ 34 h 34"/>
                <a:gd name="T62" fmla="*/ 15 w 65"/>
                <a:gd name="T63" fmla="*/ 32 h 34"/>
                <a:gd name="T64" fmla="*/ 11 w 65"/>
                <a:gd name="T65" fmla="*/ 30 h 34"/>
                <a:gd name="T66" fmla="*/ 7 w 65"/>
                <a:gd name="T67" fmla="*/ 27 h 34"/>
                <a:gd name="T68" fmla="*/ 4 w 65"/>
                <a:gd name="T69" fmla="*/ 24 h 34"/>
                <a:gd name="T70" fmla="*/ 0 w 65"/>
                <a:gd name="T71" fmla="*/ 2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5" h="34">
                  <a:moveTo>
                    <a:pt x="0" y="21"/>
                  </a:moveTo>
                  <a:cubicBezTo>
                    <a:pt x="1" y="20"/>
                    <a:pt x="2" y="19"/>
                    <a:pt x="4" y="19"/>
                  </a:cubicBezTo>
                  <a:cubicBezTo>
                    <a:pt x="3" y="18"/>
                    <a:pt x="3" y="16"/>
                    <a:pt x="3" y="15"/>
                  </a:cubicBezTo>
                  <a:cubicBezTo>
                    <a:pt x="4" y="14"/>
                    <a:pt x="5" y="14"/>
                    <a:pt x="5" y="13"/>
                  </a:cubicBezTo>
                  <a:cubicBezTo>
                    <a:pt x="6" y="12"/>
                    <a:pt x="2" y="11"/>
                    <a:pt x="4" y="11"/>
                  </a:cubicBezTo>
                  <a:cubicBezTo>
                    <a:pt x="6" y="10"/>
                    <a:pt x="7" y="12"/>
                    <a:pt x="8" y="11"/>
                  </a:cubicBezTo>
                  <a:cubicBezTo>
                    <a:pt x="9" y="10"/>
                    <a:pt x="9" y="8"/>
                    <a:pt x="10" y="7"/>
                  </a:cubicBezTo>
                  <a:cubicBezTo>
                    <a:pt x="11" y="7"/>
                    <a:pt x="11" y="7"/>
                    <a:pt x="13" y="9"/>
                  </a:cubicBezTo>
                  <a:cubicBezTo>
                    <a:pt x="17" y="12"/>
                    <a:pt x="21" y="10"/>
                    <a:pt x="25" y="10"/>
                  </a:cubicBezTo>
                  <a:cubicBezTo>
                    <a:pt x="23" y="8"/>
                    <a:pt x="27" y="7"/>
                    <a:pt x="28" y="7"/>
                  </a:cubicBezTo>
                  <a:cubicBezTo>
                    <a:pt x="29" y="7"/>
                    <a:pt x="31" y="7"/>
                    <a:pt x="31" y="6"/>
                  </a:cubicBezTo>
                  <a:cubicBezTo>
                    <a:pt x="31" y="4"/>
                    <a:pt x="33" y="5"/>
                    <a:pt x="34" y="6"/>
                  </a:cubicBezTo>
                  <a:cubicBezTo>
                    <a:pt x="36" y="6"/>
                    <a:pt x="38" y="6"/>
                    <a:pt x="39" y="5"/>
                  </a:cubicBezTo>
                  <a:cubicBezTo>
                    <a:pt x="40" y="4"/>
                    <a:pt x="40" y="1"/>
                    <a:pt x="41" y="1"/>
                  </a:cubicBezTo>
                  <a:cubicBezTo>
                    <a:pt x="43" y="0"/>
                    <a:pt x="46" y="1"/>
                    <a:pt x="48" y="2"/>
                  </a:cubicBezTo>
                  <a:cubicBezTo>
                    <a:pt x="49" y="0"/>
                    <a:pt x="50" y="1"/>
                    <a:pt x="51" y="2"/>
                  </a:cubicBezTo>
                  <a:cubicBezTo>
                    <a:pt x="52" y="3"/>
                    <a:pt x="53" y="4"/>
                    <a:pt x="55" y="3"/>
                  </a:cubicBezTo>
                  <a:cubicBezTo>
                    <a:pt x="58" y="2"/>
                    <a:pt x="59" y="5"/>
                    <a:pt x="62" y="6"/>
                  </a:cubicBezTo>
                  <a:cubicBezTo>
                    <a:pt x="65" y="7"/>
                    <a:pt x="63" y="9"/>
                    <a:pt x="62" y="10"/>
                  </a:cubicBezTo>
                  <a:cubicBezTo>
                    <a:pt x="61" y="11"/>
                    <a:pt x="58" y="10"/>
                    <a:pt x="58" y="11"/>
                  </a:cubicBezTo>
                  <a:cubicBezTo>
                    <a:pt x="57" y="12"/>
                    <a:pt x="55" y="13"/>
                    <a:pt x="55" y="14"/>
                  </a:cubicBezTo>
                  <a:cubicBezTo>
                    <a:pt x="55" y="16"/>
                    <a:pt x="53" y="19"/>
                    <a:pt x="51" y="22"/>
                  </a:cubicBezTo>
                  <a:cubicBezTo>
                    <a:pt x="51" y="23"/>
                    <a:pt x="49" y="24"/>
                    <a:pt x="49" y="25"/>
                  </a:cubicBezTo>
                  <a:cubicBezTo>
                    <a:pt x="49" y="26"/>
                    <a:pt x="49" y="27"/>
                    <a:pt x="47" y="28"/>
                  </a:cubicBezTo>
                  <a:cubicBezTo>
                    <a:pt x="46" y="28"/>
                    <a:pt x="45" y="28"/>
                    <a:pt x="44" y="29"/>
                  </a:cubicBezTo>
                  <a:cubicBezTo>
                    <a:pt x="43" y="30"/>
                    <a:pt x="42" y="29"/>
                    <a:pt x="41" y="29"/>
                  </a:cubicBezTo>
                  <a:cubicBezTo>
                    <a:pt x="40" y="30"/>
                    <a:pt x="38" y="29"/>
                    <a:pt x="36" y="29"/>
                  </a:cubicBezTo>
                  <a:cubicBezTo>
                    <a:pt x="35" y="29"/>
                    <a:pt x="33" y="28"/>
                    <a:pt x="33" y="29"/>
                  </a:cubicBezTo>
                  <a:cubicBezTo>
                    <a:pt x="31" y="30"/>
                    <a:pt x="31" y="31"/>
                    <a:pt x="30" y="31"/>
                  </a:cubicBezTo>
                  <a:cubicBezTo>
                    <a:pt x="28" y="31"/>
                    <a:pt x="27" y="31"/>
                    <a:pt x="25" y="32"/>
                  </a:cubicBezTo>
                  <a:cubicBezTo>
                    <a:pt x="24" y="32"/>
                    <a:pt x="24" y="34"/>
                    <a:pt x="22" y="34"/>
                  </a:cubicBezTo>
                  <a:cubicBezTo>
                    <a:pt x="20" y="34"/>
                    <a:pt x="17" y="34"/>
                    <a:pt x="15" y="32"/>
                  </a:cubicBezTo>
                  <a:cubicBezTo>
                    <a:pt x="13" y="31"/>
                    <a:pt x="12" y="32"/>
                    <a:pt x="11" y="30"/>
                  </a:cubicBezTo>
                  <a:cubicBezTo>
                    <a:pt x="10" y="29"/>
                    <a:pt x="9" y="28"/>
                    <a:pt x="7" y="27"/>
                  </a:cubicBezTo>
                  <a:cubicBezTo>
                    <a:pt x="6" y="26"/>
                    <a:pt x="4" y="25"/>
                    <a:pt x="4" y="24"/>
                  </a:cubicBezTo>
                  <a:cubicBezTo>
                    <a:pt x="3" y="22"/>
                    <a:pt x="2" y="20"/>
                    <a:pt x="0" y="2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899" name="Freeform 2877">
              <a:extLst>
                <a:ext uri="{FF2B5EF4-FFF2-40B4-BE49-F238E27FC236}">
                  <a16:creationId xmlns:a16="http://schemas.microsoft.com/office/drawing/2014/main" xmlns="" id="{5B40F719-356B-40EC-8775-5FCCDC1D0E1C}"/>
                </a:ext>
              </a:extLst>
            </p:cNvPr>
            <p:cNvSpPr>
              <a:spLocks/>
            </p:cNvSpPr>
            <p:nvPr/>
          </p:nvSpPr>
          <p:spPr bwMode="auto">
            <a:xfrm>
              <a:off x="5037964" y="3717270"/>
              <a:ext cx="94539" cy="233016"/>
            </a:xfrm>
            <a:custGeom>
              <a:avLst/>
              <a:gdLst>
                <a:gd name="T0" fmla="*/ 0 w 34"/>
                <a:gd name="T1" fmla="*/ 52 h 94"/>
                <a:gd name="T2" fmla="*/ 3 w 34"/>
                <a:gd name="T3" fmla="*/ 47 h 94"/>
                <a:gd name="T4" fmla="*/ 3 w 34"/>
                <a:gd name="T5" fmla="*/ 41 h 94"/>
                <a:gd name="T6" fmla="*/ 10 w 34"/>
                <a:gd name="T7" fmla="*/ 36 h 94"/>
                <a:gd name="T8" fmla="*/ 7 w 34"/>
                <a:gd name="T9" fmla="*/ 26 h 94"/>
                <a:gd name="T10" fmla="*/ 7 w 34"/>
                <a:gd name="T11" fmla="*/ 20 h 94"/>
                <a:gd name="T12" fmla="*/ 10 w 34"/>
                <a:gd name="T13" fmla="*/ 17 h 94"/>
                <a:gd name="T14" fmla="*/ 9 w 34"/>
                <a:gd name="T15" fmla="*/ 10 h 94"/>
                <a:gd name="T16" fmla="*/ 7 w 34"/>
                <a:gd name="T17" fmla="*/ 4 h 94"/>
                <a:gd name="T18" fmla="*/ 4 w 34"/>
                <a:gd name="T19" fmla="*/ 3 h 94"/>
                <a:gd name="T20" fmla="*/ 4 w 34"/>
                <a:gd name="T21" fmla="*/ 0 h 94"/>
                <a:gd name="T22" fmla="*/ 8 w 34"/>
                <a:gd name="T23" fmla="*/ 2 h 94"/>
                <a:gd name="T24" fmla="*/ 10 w 34"/>
                <a:gd name="T25" fmla="*/ 3 h 94"/>
                <a:gd name="T26" fmla="*/ 14 w 34"/>
                <a:gd name="T27" fmla="*/ 4 h 94"/>
                <a:gd name="T28" fmla="*/ 17 w 34"/>
                <a:gd name="T29" fmla="*/ 11 h 94"/>
                <a:gd name="T30" fmla="*/ 17 w 34"/>
                <a:gd name="T31" fmla="*/ 16 h 94"/>
                <a:gd name="T32" fmla="*/ 18 w 34"/>
                <a:gd name="T33" fmla="*/ 26 h 94"/>
                <a:gd name="T34" fmla="*/ 15 w 34"/>
                <a:gd name="T35" fmla="*/ 35 h 94"/>
                <a:gd name="T36" fmla="*/ 18 w 34"/>
                <a:gd name="T37" fmla="*/ 45 h 94"/>
                <a:gd name="T38" fmla="*/ 20 w 34"/>
                <a:gd name="T39" fmla="*/ 53 h 94"/>
                <a:gd name="T40" fmla="*/ 23 w 34"/>
                <a:gd name="T41" fmla="*/ 56 h 94"/>
                <a:gd name="T42" fmla="*/ 27 w 34"/>
                <a:gd name="T43" fmla="*/ 61 h 94"/>
                <a:gd name="T44" fmla="*/ 25 w 34"/>
                <a:gd name="T45" fmla="*/ 52 h 94"/>
                <a:gd name="T46" fmla="*/ 23 w 34"/>
                <a:gd name="T47" fmla="*/ 50 h 94"/>
                <a:gd name="T48" fmla="*/ 27 w 34"/>
                <a:gd name="T49" fmla="*/ 54 h 94"/>
                <a:gd name="T50" fmla="*/ 32 w 34"/>
                <a:gd name="T51" fmla="*/ 61 h 94"/>
                <a:gd name="T52" fmla="*/ 33 w 34"/>
                <a:gd name="T53" fmla="*/ 69 h 94"/>
                <a:gd name="T54" fmla="*/ 33 w 34"/>
                <a:gd name="T55" fmla="*/ 77 h 94"/>
                <a:gd name="T56" fmla="*/ 31 w 34"/>
                <a:gd name="T57" fmla="*/ 81 h 94"/>
                <a:gd name="T58" fmla="*/ 27 w 34"/>
                <a:gd name="T59" fmla="*/ 82 h 94"/>
                <a:gd name="T60" fmla="*/ 25 w 34"/>
                <a:gd name="T61" fmla="*/ 86 h 94"/>
                <a:gd name="T62" fmla="*/ 27 w 34"/>
                <a:gd name="T63" fmla="*/ 90 h 94"/>
                <a:gd name="T64" fmla="*/ 26 w 34"/>
                <a:gd name="T65" fmla="*/ 93 h 94"/>
                <a:gd name="T66" fmla="*/ 24 w 34"/>
                <a:gd name="T67" fmla="*/ 93 h 94"/>
                <a:gd name="T68" fmla="*/ 23 w 34"/>
                <a:gd name="T69" fmla="*/ 89 h 94"/>
                <a:gd name="T70" fmla="*/ 17 w 34"/>
                <a:gd name="T71" fmla="*/ 82 h 94"/>
                <a:gd name="T72" fmla="*/ 17 w 34"/>
                <a:gd name="T73" fmla="*/ 77 h 94"/>
                <a:gd name="T74" fmla="*/ 18 w 34"/>
                <a:gd name="T75" fmla="*/ 73 h 94"/>
                <a:gd name="T76" fmla="*/ 20 w 34"/>
                <a:gd name="T77" fmla="*/ 69 h 94"/>
                <a:gd name="T78" fmla="*/ 18 w 34"/>
                <a:gd name="T79" fmla="*/ 61 h 94"/>
                <a:gd name="T80" fmla="*/ 14 w 34"/>
                <a:gd name="T81" fmla="*/ 62 h 94"/>
                <a:gd name="T82" fmla="*/ 11 w 34"/>
                <a:gd name="T83" fmla="*/ 63 h 94"/>
                <a:gd name="T84" fmla="*/ 4 w 34"/>
                <a:gd name="T85" fmla="*/ 56 h 94"/>
                <a:gd name="T86" fmla="*/ 0 w 34"/>
                <a:gd name="T87" fmla="*/ 5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 h="94">
                  <a:moveTo>
                    <a:pt x="0" y="52"/>
                  </a:moveTo>
                  <a:cubicBezTo>
                    <a:pt x="1" y="52"/>
                    <a:pt x="3" y="49"/>
                    <a:pt x="3" y="47"/>
                  </a:cubicBezTo>
                  <a:cubicBezTo>
                    <a:pt x="4" y="45"/>
                    <a:pt x="4" y="44"/>
                    <a:pt x="3" y="41"/>
                  </a:cubicBezTo>
                  <a:cubicBezTo>
                    <a:pt x="3" y="39"/>
                    <a:pt x="8" y="38"/>
                    <a:pt x="10" y="36"/>
                  </a:cubicBezTo>
                  <a:cubicBezTo>
                    <a:pt x="6" y="35"/>
                    <a:pt x="7" y="29"/>
                    <a:pt x="7" y="26"/>
                  </a:cubicBezTo>
                  <a:cubicBezTo>
                    <a:pt x="7" y="24"/>
                    <a:pt x="9" y="23"/>
                    <a:pt x="7" y="20"/>
                  </a:cubicBezTo>
                  <a:cubicBezTo>
                    <a:pt x="6" y="17"/>
                    <a:pt x="8" y="18"/>
                    <a:pt x="10" y="17"/>
                  </a:cubicBezTo>
                  <a:cubicBezTo>
                    <a:pt x="11" y="16"/>
                    <a:pt x="12" y="13"/>
                    <a:pt x="9" y="10"/>
                  </a:cubicBezTo>
                  <a:cubicBezTo>
                    <a:pt x="7" y="7"/>
                    <a:pt x="10" y="6"/>
                    <a:pt x="7" y="4"/>
                  </a:cubicBezTo>
                  <a:cubicBezTo>
                    <a:pt x="5" y="3"/>
                    <a:pt x="5" y="3"/>
                    <a:pt x="4" y="3"/>
                  </a:cubicBezTo>
                  <a:cubicBezTo>
                    <a:pt x="4" y="3"/>
                    <a:pt x="5" y="1"/>
                    <a:pt x="4" y="0"/>
                  </a:cubicBezTo>
                  <a:cubicBezTo>
                    <a:pt x="4" y="1"/>
                    <a:pt x="7" y="1"/>
                    <a:pt x="8" y="2"/>
                  </a:cubicBezTo>
                  <a:cubicBezTo>
                    <a:pt x="9" y="2"/>
                    <a:pt x="9" y="3"/>
                    <a:pt x="10" y="3"/>
                  </a:cubicBezTo>
                  <a:cubicBezTo>
                    <a:pt x="11" y="3"/>
                    <a:pt x="14" y="3"/>
                    <a:pt x="14" y="4"/>
                  </a:cubicBezTo>
                  <a:cubicBezTo>
                    <a:pt x="14" y="6"/>
                    <a:pt x="14" y="8"/>
                    <a:pt x="17" y="11"/>
                  </a:cubicBezTo>
                  <a:cubicBezTo>
                    <a:pt x="19" y="13"/>
                    <a:pt x="17" y="14"/>
                    <a:pt x="17" y="16"/>
                  </a:cubicBezTo>
                  <a:cubicBezTo>
                    <a:pt x="17" y="17"/>
                    <a:pt x="18" y="25"/>
                    <a:pt x="18" y="26"/>
                  </a:cubicBezTo>
                  <a:cubicBezTo>
                    <a:pt x="18" y="30"/>
                    <a:pt x="13" y="33"/>
                    <a:pt x="15" y="35"/>
                  </a:cubicBezTo>
                  <a:cubicBezTo>
                    <a:pt x="19" y="43"/>
                    <a:pt x="18" y="43"/>
                    <a:pt x="18" y="45"/>
                  </a:cubicBezTo>
                  <a:cubicBezTo>
                    <a:pt x="16" y="52"/>
                    <a:pt x="21" y="50"/>
                    <a:pt x="20" y="53"/>
                  </a:cubicBezTo>
                  <a:cubicBezTo>
                    <a:pt x="19" y="61"/>
                    <a:pt x="23" y="59"/>
                    <a:pt x="23" y="56"/>
                  </a:cubicBezTo>
                  <a:cubicBezTo>
                    <a:pt x="27" y="61"/>
                    <a:pt x="27" y="61"/>
                    <a:pt x="27" y="61"/>
                  </a:cubicBezTo>
                  <a:cubicBezTo>
                    <a:pt x="28" y="61"/>
                    <a:pt x="27" y="54"/>
                    <a:pt x="25" y="52"/>
                  </a:cubicBezTo>
                  <a:cubicBezTo>
                    <a:pt x="22" y="53"/>
                    <a:pt x="23" y="51"/>
                    <a:pt x="23" y="50"/>
                  </a:cubicBezTo>
                  <a:cubicBezTo>
                    <a:pt x="25" y="51"/>
                    <a:pt x="25" y="51"/>
                    <a:pt x="27" y="54"/>
                  </a:cubicBezTo>
                  <a:cubicBezTo>
                    <a:pt x="29" y="56"/>
                    <a:pt x="30" y="59"/>
                    <a:pt x="32" y="61"/>
                  </a:cubicBezTo>
                  <a:cubicBezTo>
                    <a:pt x="34" y="63"/>
                    <a:pt x="34" y="66"/>
                    <a:pt x="33" y="69"/>
                  </a:cubicBezTo>
                  <a:cubicBezTo>
                    <a:pt x="32" y="72"/>
                    <a:pt x="33" y="74"/>
                    <a:pt x="33" y="77"/>
                  </a:cubicBezTo>
                  <a:cubicBezTo>
                    <a:pt x="33" y="78"/>
                    <a:pt x="32" y="80"/>
                    <a:pt x="31" y="81"/>
                  </a:cubicBezTo>
                  <a:cubicBezTo>
                    <a:pt x="30" y="81"/>
                    <a:pt x="29" y="81"/>
                    <a:pt x="27" y="82"/>
                  </a:cubicBezTo>
                  <a:cubicBezTo>
                    <a:pt x="26" y="83"/>
                    <a:pt x="27" y="85"/>
                    <a:pt x="25" y="86"/>
                  </a:cubicBezTo>
                  <a:cubicBezTo>
                    <a:pt x="25" y="87"/>
                    <a:pt x="27" y="89"/>
                    <a:pt x="27" y="90"/>
                  </a:cubicBezTo>
                  <a:cubicBezTo>
                    <a:pt x="27" y="91"/>
                    <a:pt x="27" y="93"/>
                    <a:pt x="26" y="93"/>
                  </a:cubicBezTo>
                  <a:cubicBezTo>
                    <a:pt x="26" y="94"/>
                    <a:pt x="24" y="94"/>
                    <a:pt x="24" y="93"/>
                  </a:cubicBezTo>
                  <a:cubicBezTo>
                    <a:pt x="25" y="90"/>
                    <a:pt x="26" y="91"/>
                    <a:pt x="23" y="89"/>
                  </a:cubicBezTo>
                  <a:cubicBezTo>
                    <a:pt x="22" y="87"/>
                    <a:pt x="18" y="83"/>
                    <a:pt x="17" y="82"/>
                  </a:cubicBezTo>
                  <a:cubicBezTo>
                    <a:pt x="17" y="79"/>
                    <a:pt x="16" y="79"/>
                    <a:pt x="17" y="77"/>
                  </a:cubicBezTo>
                  <a:cubicBezTo>
                    <a:pt x="17" y="76"/>
                    <a:pt x="18" y="74"/>
                    <a:pt x="18" y="73"/>
                  </a:cubicBezTo>
                  <a:cubicBezTo>
                    <a:pt x="20" y="71"/>
                    <a:pt x="19" y="71"/>
                    <a:pt x="20" y="69"/>
                  </a:cubicBezTo>
                  <a:cubicBezTo>
                    <a:pt x="20" y="66"/>
                    <a:pt x="20" y="63"/>
                    <a:pt x="18" y="61"/>
                  </a:cubicBezTo>
                  <a:cubicBezTo>
                    <a:pt x="18" y="60"/>
                    <a:pt x="16" y="61"/>
                    <a:pt x="14" y="62"/>
                  </a:cubicBezTo>
                  <a:cubicBezTo>
                    <a:pt x="13" y="62"/>
                    <a:pt x="11" y="61"/>
                    <a:pt x="11" y="63"/>
                  </a:cubicBezTo>
                  <a:cubicBezTo>
                    <a:pt x="10" y="62"/>
                    <a:pt x="5" y="56"/>
                    <a:pt x="4" y="56"/>
                  </a:cubicBezTo>
                  <a:cubicBezTo>
                    <a:pt x="3" y="56"/>
                    <a:pt x="0" y="53"/>
                    <a:pt x="0" y="52"/>
                  </a:cubicBezTo>
                  <a:close/>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00" name="Freeform 2878">
              <a:extLst>
                <a:ext uri="{FF2B5EF4-FFF2-40B4-BE49-F238E27FC236}">
                  <a16:creationId xmlns:a16="http://schemas.microsoft.com/office/drawing/2014/main" xmlns="" id="{F15D4B03-E526-4F86-B44F-9CFAA89649DA}"/>
                </a:ext>
              </a:extLst>
            </p:cNvPr>
            <p:cNvSpPr>
              <a:spLocks/>
            </p:cNvSpPr>
            <p:nvPr/>
          </p:nvSpPr>
          <p:spPr bwMode="auto">
            <a:xfrm>
              <a:off x="5037964" y="3717270"/>
              <a:ext cx="94539" cy="233016"/>
            </a:xfrm>
            <a:custGeom>
              <a:avLst/>
              <a:gdLst>
                <a:gd name="T0" fmla="*/ 0 w 34"/>
                <a:gd name="T1" fmla="*/ 52 h 94"/>
                <a:gd name="T2" fmla="*/ 3 w 34"/>
                <a:gd name="T3" fmla="*/ 47 h 94"/>
                <a:gd name="T4" fmla="*/ 3 w 34"/>
                <a:gd name="T5" fmla="*/ 41 h 94"/>
                <a:gd name="T6" fmla="*/ 10 w 34"/>
                <a:gd name="T7" fmla="*/ 36 h 94"/>
                <a:gd name="T8" fmla="*/ 7 w 34"/>
                <a:gd name="T9" fmla="*/ 26 h 94"/>
                <a:gd name="T10" fmla="*/ 7 w 34"/>
                <a:gd name="T11" fmla="*/ 20 h 94"/>
                <a:gd name="T12" fmla="*/ 10 w 34"/>
                <a:gd name="T13" fmla="*/ 17 h 94"/>
                <a:gd name="T14" fmla="*/ 9 w 34"/>
                <a:gd name="T15" fmla="*/ 10 h 94"/>
                <a:gd name="T16" fmla="*/ 7 w 34"/>
                <a:gd name="T17" fmla="*/ 4 h 94"/>
                <a:gd name="T18" fmla="*/ 4 w 34"/>
                <a:gd name="T19" fmla="*/ 3 h 94"/>
                <a:gd name="T20" fmla="*/ 4 w 34"/>
                <a:gd name="T21" fmla="*/ 0 h 94"/>
                <a:gd name="T22" fmla="*/ 8 w 34"/>
                <a:gd name="T23" fmla="*/ 2 h 94"/>
                <a:gd name="T24" fmla="*/ 10 w 34"/>
                <a:gd name="T25" fmla="*/ 3 h 94"/>
                <a:gd name="T26" fmla="*/ 14 w 34"/>
                <a:gd name="T27" fmla="*/ 4 h 94"/>
                <a:gd name="T28" fmla="*/ 17 w 34"/>
                <a:gd name="T29" fmla="*/ 11 h 94"/>
                <a:gd name="T30" fmla="*/ 17 w 34"/>
                <a:gd name="T31" fmla="*/ 16 h 94"/>
                <a:gd name="T32" fmla="*/ 18 w 34"/>
                <a:gd name="T33" fmla="*/ 26 h 94"/>
                <a:gd name="T34" fmla="*/ 15 w 34"/>
                <a:gd name="T35" fmla="*/ 35 h 94"/>
                <a:gd name="T36" fmla="*/ 18 w 34"/>
                <a:gd name="T37" fmla="*/ 45 h 94"/>
                <a:gd name="T38" fmla="*/ 20 w 34"/>
                <a:gd name="T39" fmla="*/ 53 h 94"/>
                <a:gd name="T40" fmla="*/ 23 w 34"/>
                <a:gd name="T41" fmla="*/ 56 h 94"/>
                <a:gd name="T42" fmla="*/ 27 w 34"/>
                <a:gd name="T43" fmla="*/ 61 h 94"/>
                <a:gd name="T44" fmla="*/ 25 w 34"/>
                <a:gd name="T45" fmla="*/ 52 h 94"/>
                <a:gd name="T46" fmla="*/ 23 w 34"/>
                <a:gd name="T47" fmla="*/ 50 h 94"/>
                <a:gd name="T48" fmla="*/ 27 w 34"/>
                <a:gd name="T49" fmla="*/ 54 h 94"/>
                <a:gd name="T50" fmla="*/ 32 w 34"/>
                <a:gd name="T51" fmla="*/ 61 h 94"/>
                <a:gd name="T52" fmla="*/ 33 w 34"/>
                <a:gd name="T53" fmla="*/ 69 h 94"/>
                <a:gd name="T54" fmla="*/ 33 w 34"/>
                <a:gd name="T55" fmla="*/ 77 h 94"/>
                <a:gd name="T56" fmla="*/ 31 w 34"/>
                <a:gd name="T57" fmla="*/ 81 h 94"/>
                <a:gd name="T58" fmla="*/ 27 w 34"/>
                <a:gd name="T59" fmla="*/ 82 h 94"/>
                <a:gd name="T60" fmla="*/ 25 w 34"/>
                <a:gd name="T61" fmla="*/ 86 h 94"/>
                <a:gd name="T62" fmla="*/ 27 w 34"/>
                <a:gd name="T63" fmla="*/ 90 h 94"/>
                <a:gd name="T64" fmla="*/ 26 w 34"/>
                <a:gd name="T65" fmla="*/ 93 h 94"/>
                <a:gd name="T66" fmla="*/ 24 w 34"/>
                <a:gd name="T67" fmla="*/ 93 h 94"/>
                <a:gd name="T68" fmla="*/ 23 w 34"/>
                <a:gd name="T69" fmla="*/ 89 h 94"/>
                <a:gd name="T70" fmla="*/ 17 w 34"/>
                <a:gd name="T71" fmla="*/ 82 h 94"/>
                <a:gd name="T72" fmla="*/ 17 w 34"/>
                <a:gd name="T73" fmla="*/ 77 h 94"/>
                <a:gd name="T74" fmla="*/ 18 w 34"/>
                <a:gd name="T75" fmla="*/ 73 h 94"/>
                <a:gd name="T76" fmla="*/ 20 w 34"/>
                <a:gd name="T77" fmla="*/ 69 h 94"/>
                <a:gd name="T78" fmla="*/ 18 w 34"/>
                <a:gd name="T79" fmla="*/ 61 h 94"/>
                <a:gd name="T80" fmla="*/ 14 w 34"/>
                <a:gd name="T81" fmla="*/ 62 h 94"/>
                <a:gd name="T82" fmla="*/ 11 w 34"/>
                <a:gd name="T83" fmla="*/ 63 h 94"/>
                <a:gd name="T84" fmla="*/ 4 w 34"/>
                <a:gd name="T85" fmla="*/ 56 h 94"/>
                <a:gd name="T86" fmla="*/ 0 w 34"/>
                <a:gd name="T87" fmla="*/ 5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 h="94">
                  <a:moveTo>
                    <a:pt x="0" y="52"/>
                  </a:moveTo>
                  <a:cubicBezTo>
                    <a:pt x="1" y="52"/>
                    <a:pt x="3" y="49"/>
                    <a:pt x="3" y="47"/>
                  </a:cubicBezTo>
                  <a:cubicBezTo>
                    <a:pt x="4" y="45"/>
                    <a:pt x="4" y="44"/>
                    <a:pt x="3" y="41"/>
                  </a:cubicBezTo>
                  <a:cubicBezTo>
                    <a:pt x="3" y="39"/>
                    <a:pt x="8" y="38"/>
                    <a:pt x="10" y="36"/>
                  </a:cubicBezTo>
                  <a:cubicBezTo>
                    <a:pt x="6" y="35"/>
                    <a:pt x="7" y="29"/>
                    <a:pt x="7" y="26"/>
                  </a:cubicBezTo>
                  <a:cubicBezTo>
                    <a:pt x="7" y="24"/>
                    <a:pt x="9" y="23"/>
                    <a:pt x="7" y="20"/>
                  </a:cubicBezTo>
                  <a:cubicBezTo>
                    <a:pt x="6" y="17"/>
                    <a:pt x="8" y="18"/>
                    <a:pt x="10" y="17"/>
                  </a:cubicBezTo>
                  <a:cubicBezTo>
                    <a:pt x="11" y="16"/>
                    <a:pt x="12" y="13"/>
                    <a:pt x="9" y="10"/>
                  </a:cubicBezTo>
                  <a:cubicBezTo>
                    <a:pt x="7" y="7"/>
                    <a:pt x="10" y="6"/>
                    <a:pt x="7" y="4"/>
                  </a:cubicBezTo>
                  <a:cubicBezTo>
                    <a:pt x="5" y="3"/>
                    <a:pt x="5" y="3"/>
                    <a:pt x="4" y="3"/>
                  </a:cubicBezTo>
                  <a:cubicBezTo>
                    <a:pt x="4" y="3"/>
                    <a:pt x="5" y="1"/>
                    <a:pt x="4" y="0"/>
                  </a:cubicBezTo>
                  <a:cubicBezTo>
                    <a:pt x="4" y="1"/>
                    <a:pt x="7" y="1"/>
                    <a:pt x="8" y="2"/>
                  </a:cubicBezTo>
                  <a:cubicBezTo>
                    <a:pt x="9" y="2"/>
                    <a:pt x="9" y="3"/>
                    <a:pt x="10" y="3"/>
                  </a:cubicBezTo>
                  <a:cubicBezTo>
                    <a:pt x="11" y="3"/>
                    <a:pt x="14" y="3"/>
                    <a:pt x="14" y="4"/>
                  </a:cubicBezTo>
                  <a:cubicBezTo>
                    <a:pt x="14" y="6"/>
                    <a:pt x="14" y="8"/>
                    <a:pt x="17" y="11"/>
                  </a:cubicBezTo>
                  <a:cubicBezTo>
                    <a:pt x="19" y="13"/>
                    <a:pt x="17" y="14"/>
                    <a:pt x="17" y="16"/>
                  </a:cubicBezTo>
                  <a:cubicBezTo>
                    <a:pt x="17" y="17"/>
                    <a:pt x="18" y="25"/>
                    <a:pt x="18" y="26"/>
                  </a:cubicBezTo>
                  <a:cubicBezTo>
                    <a:pt x="18" y="30"/>
                    <a:pt x="13" y="33"/>
                    <a:pt x="15" y="35"/>
                  </a:cubicBezTo>
                  <a:cubicBezTo>
                    <a:pt x="19" y="43"/>
                    <a:pt x="18" y="43"/>
                    <a:pt x="18" y="45"/>
                  </a:cubicBezTo>
                  <a:cubicBezTo>
                    <a:pt x="16" y="52"/>
                    <a:pt x="21" y="50"/>
                    <a:pt x="20" y="53"/>
                  </a:cubicBezTo>
                  <a:cubicBezTo>
                    <a:pt x="19" y="61"/>
                    <a:pt x="23" y="59"/>
                    <a:pt x="23" y="56"/>
                  </a:cubicBezTo>
                  <a:cubicBezTo>
                    <a:pt x="27" y="61"/>
                    <a:pt x="27" y="61"/>
                    <a:pt x="27" y="61"/>
                  </a:cubicBezTo>
                  <a:cubicBezTo>
                    <a:pt x="28" y="61"/>
                    <a:pt x="27" y="54"/>
                    <a:pt x="25" y="52"/>
                  </a:cubicBezTo>
                  <a:cubicBezTo>
                    <a:pt x="22" y="53"/>
                    <a:pt x="23" y="51"/>
                    <a:pt x="23" y="50"/>
                  </a:cubicBezTo>
                  <a:cubicBezTo>
                    <a:pt x="25" y="51"/>
                    <a:pt x="25" y="51"/>
                    <a:pt x="27" y="54"/>
                  </a:cubicBezTo>
                  <a:cubicBezTo>
                    <a:pt x="29" y="56"/>
                    <a:pt x="30" y="59"/>
                    <a:pt x="32" y="61"/>
                  </a:cubicBezTo>
                  <a:cubicBezTo>
                    <a:pt x="34" y="63"/>
                    <a:pt x="34" y="66"/>
                    <a:pt x="33" y="69"/>
                  </a:cubicBezTo>
                  <a:cubicBezTo>
                    <a:pt x="32" y="72"/>
                    <a:pt x="33" y="74"/>
                    <a:pt x="33" y="77"/>
                  </a:cubicBezTo>
                  <a:cubicBezTo>
                    <a:pt x="33" y="78"/>
                    <a:pt x="32" y="80"/>
                    <a:pt x="31" y="81"/>
                  </a:cubicBezTo>
                  <a:cubicBezTo>
                    <a:pt x="30" y="81"/>
                    <a:pt x="29" y="81"/>
                    <a:pt x="27" y="82"/>
                  </a:cubicBezTo>
                  <a:cubicBezTo>
                    <a:pt x="26" y="83"/>
                    <a:pt x="27" y="85"/>
                    <a:pt x="25" y="86"/>
                  </a:cubicBezTo>
                  <a:cubicBezTo>
                    <a:pt x="25" y="87"/>
                    <a:pt x="27" y="89"/>
                    <a:pt x="27" y="90"/>
                  </a:cubicBezTo>
                  <a:cubicBezTo>
                    <a:pt x="27" y="91"/>
                    <a:pt x="27" y="93"/>
                    <a:pt x="26" y="93"/>
                  </a:cubicBezTo>
                  <a:cubicBezTo>
                    <a:pt x="26" y="94"/>
                    <a:pt x="24" y="94"/>
                    <a:pt x="24" y="93"/>
                  </a:cubicBezTo>
                  <a:cubicBezTo>
                    <a:pt x="25" y="90"/>
                    <a:pt x="26" y="91"/>
                    <a:pt x="23" y="89"/>
                  </a:cubicBezTo>
                  <a:cubicBezTo>
                    <a:pt x="22" y="87"/>
                    <a:pt x="18" y="83"/>
                    <a:pt x="17" y="82"/>
                  </a:cubicBezTo>
                  <a:cubicBezTo>
                    <a:pt x="17" y="79"/>
                    <a:pt x="16" y="79"/>
                    <a:pt x="17" y="77"/>
                  </a:cubicBezTo>
                  <a:cubicBezTo>
                    <a:pt x="17" y="76"/>
                    <a:pt x="18" y="74"/>
                    <a:pt x="18" y="73"/>
                  </a:cubicBezTo>
                  <a:cubicBezTo>
                    <a:pt x="20" y="71"/>
                    <a:pt x="19" y="71"/>
                    <a:pt x="20" y="69"/>
                  </a:cubicBezTo>
                  <a:cubicBezTo>
                    <a:pt x="20" y="66"/>
                    <a:pt x="20" y="63"/>
                    <a:pt x="18" y="61"/>
                  </a:cubicBezTo>
                  <a:cubicBezTo>
                    <a:pt x="18" y="60"/>
                    <a:pt x="16" y="61"/>
                    <a:pt x="14" y="62"/>
                  </a:cubicBezTo>
                  <a:cubicBezTo>
                    <a:pt x="13" y="62"/>
                    <a:pt x="11" y="61"/>
                    <a:pt x="11" y="63"/>
                  </a:cubicBezTo>
                  <a:cubicBezTo>
                    <a:pt x="10" y="62"/>
                    <a:pt x="5" y="56"/>
                    <a:pt x="4" y="56"/>
                  </a:cubicBezTo>
                  <a:cubicBezTo>
                    <a:pt x="3" y="56"/>
                    <a:pt x="0" y="53"/>
                    <a:pt x="0" y="52"/>
                  </a:cubicBezTo>
                  <a:close/>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01" name="Freeform 2879">
              <a:extLst>
                <a:ext uri="{FF2B5EF4-FFF2-40B4-BE49-F238E27FC236}">
                  <a16:creationId xmlns:a16="http://schemas.microsoft.com/office/drawing/2014/main" xmlns="" id="{913192F8-A95D-477A-93DE-F3550C2E38F7}"/>
                </a:ext>
              </a:extLst>
            </p:cNvPr>
            <p:cNvSpPr>
              <a:spLocks/>
            </p:cNvSpPr>
            <p:nvPr/>
          </p:nvSpPr>
          <p:spPr bwMode="auto">
            <a:xfrm>
              <a:off x="5937656" y="2219512"/>
              <a:ext cx="228469" cy="141775"/>
            </a:xfrm>
            <a:custGeom>
              <a:avLst/>
              <a:gdLst>
                <a:gd name="T0" fmla="*/ 3 w 82"/>
                <a:gd name="T1" fmla="*/ 17 h 57"/>
                <a:gd name="T2" fmla="*/ 11 w 82"/>
                <a:gd name="T3" fmla="*/ 15 h 57"/>
                <a:gd name="T4" fmla="*/ 13 w 82"/>
                <a:gd name="T5" fmla="*/ 13 h 57"/>
                <a:gd name="T6" fmla="*/ 13 w 82"/>
                <a:gd name="T7" fmla="*/ 11 h 57"/>
                <a:gd name="T8" fmla="*/ 17 w 82"/>
                <a:gd name="T9" fmla="*/ 10 h 57"/>
                <a:gd name="T10" fmla="*/ 16 w 82"/>
                <a:gd name="T11" fmla="*/ 3 h 57"/>
                <a:gd name="T12" fmla="*/ 25 w 82"/>
                <a:gd name="T13" fmla="*/ 0 h 57"/>
                <a:gd name="T14" fmla="*/ 28 w 82"/>
                <a:gd name="T15" fmla="*/ 6 h 57"/>
                <a:gd name="T16" fmla="*/ 30 w 82"/>
                <a:gd name="T17" fmla="*/ 10 h 57"/>
                <a:gd name="T18" fmla="*/ 29 w 82"/>
                <a:gd name="T19" fmla="*/ 13 h 57"/>
                <a:gd name="T20" fmla="*/ 19 w 82"/>
                <a:gd name="T21" fmla="*/ 13 h 57"/>
                <a:gd name="T22" fmla="*/ 22 w 82"/>
                <a:gd name="T23" fmla="*/ 17 h 57"/>
                <a:gd name="T24" fmla="*/ 27 w 82"/>
                <a:gd name="T25" fmla="*/ 18 h 57"/>
                <a:gd name="T26" fmla="*/ 33 w 82"/>
                <a:gd name="T27" fmla="*/ 19 h 57"/>
                <a:gd name="T28" fmla="*/ 40 w 82"/>
                <a:gd name="T29" fmla="*/ 18 h 57"/>
                <a:gd name="T30" fmla="*/ 43 w 82"/>
                <a:gd name="T31" fmla="*/ 20 h 57"/>
                <a:gd name="T32" fmla="*/ 57 w 82"/>
                <a:gd name="T33" fmla="*/ 19 h 57"/>
                <a:gd name="T34" fmla="*/ 62 w 82"/>
                <a:gd name="T35" fmla="*/ 21 h 57"/>
                <a:gd name="T36" fmla="*/ 65 w 82"/>
                <a:gd name="T37" fmla="*/ 28 h 57"/>
                <a:gd name="T38" fmla="*/ 72 w 82"/>
                <a:gd name="T39" fmla="*/ 28 h 57"/>
                <a:gd name="T40" fmla="*/ 78 w 82"/>
                <a:gd name="T41" fmla="*/ 35 h 57"/>
                <a:gd name="T42" fmla="*/ 79 w 82"/>
                <a:gd name="T43" fmla="*/ 41 h 57"/>
                <a:gd name="T44" fmla="*/ 80 w 82"/>
                <a:gd name="T45" fmla="*/ 45 h 57"/>
                <a:gd name="T46" fmla="*/ 74 w 82"/>
                <a:gd name="T47" fmla="*/ 43 h 57"/>
                <a:gd name="T48" fmla="*/ 62 w 82"/>
                <a:gd name="T49" fmla="*/ 43 h 57"/>
                <a:gd name="T50" fmla="*/ 54 w 82"/>
                <a:gd name="T51" fmla="*/ 49 h 57"/>
                <a:gd name="T52" fmla="*/ 42 w 82"/>
                <a:gd name="T53" fmla="*/ 37 h 57"/>
                <a:gd name="T54" fmla="*/ 38 w 82"/>
                <a:gd name="T55" fmla="*/ 31 h 57"/>
                <a:gd name="T56" fmla="*/ 33 w 82"/>
                <a:gd name="T57" fmla="*/ 39 h 57"/>
                <a:gd name="T58" fmla="*/ 26 w 82"/>
                <a:gd name="T59" fmla="*/ 41 h 57"/>
                <a:gd name="T60" fmla="*/ 22 w 82"/>
                <a:gd name="T61" fmla="*/ 45 h 57"/>
                <a:gd name="T62" fmla="*/ 19 w 82"/>
                <a:gd name="T63" fmla="*/ 45 h 57"/>
                <a:gd name="T64" fmla="*/ 15 w 82"/>
                <a:gd name="T65" fmla="*/ 48 h 57"/>
                <a:gd name="T66" fmla="*/ 10 w 82"/>
                <a:gd name="T67" fmla="*/ 40 h 57"/>
                <a:gd name="T68" fmla="*/ 7 w 82"/>
                <a:gd name="T69" fmla="*/ 24 h 57"/>
                <a:gd name="T70" fmla="*/ 0 w 82"/>
                <a:gd name="T71" fmla="*/ 2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2" h="57">
                  <a:moveTo>
                    <a:pt x="0" y="21"/>
                  </a:moveTo>
                  <a:cubicBezTo>
                    <a:pt x="1" y="19"/>
                    <a:pt x="0" y="16"/>
                    <a:pt x="3" y="17"/>
                  </a:cubicBezTo>
                  <a:cubicBezTo>
                    <a:pt x="5" y="17"/>
                    <a:pt x="7" y="18"/>
                    <a:pt x="10" y="17"/>
                  </a:cubicBezTo>
                  <a:cubicBezTo>
                    <a:pt x="11" y="17"/>
                    <a:pt x="12" y="16"/>
                    <a:pt x="11" y="15"/>
                  </a:cubicBezTo>
                  <a:cubicBezTo>
                    <a:pt x="11" y="14"/>
                    <a:pt x="11" y="14"/>
                    <a:pt x="12" y="13"/>
                  </a:cubicBezTo>
                  <a:cubicBezTo>
                    <a:pt x="13" y="13"/>
                    <a:pt x="12" y="12"/>
                    <a:pt x="13" y="13"/>
                  </a:cubicBezTo>
                  <a:cubicBezTo>
                    <a:pt x="13" y="13"/>
                    <a:pt x="12" y="12"/>
                    <a:pt x="12" y="11"/>
                  </a:cubicBezTo>
                  <a:cubicBezTo>
                    <a:pt x="12" y="11"/>
                    <a:pt x="13" y="11"/>
                    <a:pt x="13" y="11"/>
                  </a:cubicBezTo>
                  <a:cubicBezTo>
                    <a:pt x="13" y="10"/>
                    <a:pt x="11" y="11"/>
                    <a:pt x="10" y="10"/>
                  </a:cubicBezTo>
                  <a:cubicBezTo>
                    <a:pt x="12" y="8"/>
                    <a:pt x="14" y="10"/>
                    <a:pt x="17" y="10"/>
                  </a:cubicBezTo>
                  <a:cubicBezTo>
                    <a:pt x="16" y="9"/>
                    <a:pt x="17" y="8"/>
                    <a:pt x="16" y="7"/>
                  </a:cubicBezTo>
                  <a:cubicBezTo>
                    <a:pt x="15" y="6"/>
                    <a:pt x="14" y="4"/>
                    <a:pt x="16" y="3"/>
                  </a:cubicBezTo>
                  <a:cubicBezTo>
                    <a:pt x="17" y="2"/>
                    <a:pt x="19" y="4"/>
                    <a:pt x="20" y="4"/>
                  </a:cubicBezTo>
                  <a:cubicBezTo>
                    <a:pt x="22" y="3"/>
                    <a:pt x="24" y="1"/>
                    <a:pt x="25" y="0"/>
                  </a:cubicBezTo>
                  <a:cubicBezTo>
                    <a:pt x="26" y="1"/>
                    <a:pt x="27" y="2"/>
                    <a:pt x="28" y="3"/>
                  </a:cubicBezTo>
                  <a:cubicBezTo>
                    <a:pt x="30" y="4"/>
                    <a:pt x="29" y="5"/>
                    <a:pt x="28" y="6"/>
                  </a:cubicBezTo>
                  <a:cubicBezTo>
                    <a:pt x="26" y="7"/>
                    <a:pt x="26" y="7"/>
                    <a:pt x="28" y="8"/>
                  </a:cubicBezTo>
                  <a:cubicBezTo>
                    <a:pt x="28" y="8"/>
                    <a:pt x="29" y="9"/>
                    <a:pt x="30" y="10"/>
                  </a:cubicBezTo>
                  <a:cubicBezTo>
                    <a:pt x="31" y="10"/>
                    <a:pt x="32" y="9"/>
                    <a:pt x="33" y="9"/>
                  </a:cubicBezTo>
                  <a:cubicBezTo>
                    <a:pt x="32" y="10"/>
                    <a:pt x="30" y="13"/>
                    <a:pt x="29" y="13"/>
                  </a:cubicBezTo>
                  <a:cubicBezTo>
                    <a:pt x="30" y="12"/>
                    <a:pt x="25" y="10"/>
                    <a:pt x="24" y="9"/>
                  </a:cubicBezTo>
                  <a:cubicBezTo>
                    <a:pt x="21" y="9"/>
                    <a:pt x="19" y="11"/>
                    <a:pt x="19" y="13"/>
                  </a:cubicBezTo>
                  <a:cubicBezTo>
                    <a:pt x="17" y="11"/>
                    <a:pt x="18" y="16"/>
                    <a:pt x="19" y="17"/>
                  </a:cubicBezTo>
                  <a:cubicBezTo>
                    <a:pt x="19" y="18"/>
                    <a:pt x="21" y="17"/>
                    <a:pt x="22" y="17"/>
                  </a:cubicBezTo>
                  <a:cubicBezTo>
                    <a:pt x="24" y="17"/>
                    <a:pt x="25" y="18"/>
                    <a:pt x="27" y="17"/>
                  </a:cubicBezTo>
                  <a:cubicBezTo>
                    <a:pt x="27" y="17"/>
                    <a:pt x="27" y="17"/>
                    <a:pt x="27" y="18"/>
                  </a:cubicBezTo>
                  <a:cubicBezTo>
                    <a:pt x="28" y="17"/>
                    <a:pt x="30" y="17"/>
                    <a:pt x="31" y="17"/>
                  </a:cubicBezTo>
                  <a:cubicBezTo>
                    <a:pt x="32" y="17"/>
                    <a:pt x="32" y="19"/>
                    <a:pt x="33" y="19"/>
                  </a:cubicBezTo>
                  <a:cubicBezTo>
                    <a:pt x="35" y="20"/>
                    <a:pt x="37" y="18"/>
                    <a:pt x="39" y="17"/>
                  </a:cubicBezTo>
                  <a:cubicBezTo>
                    <a:pt x="40" y="16"/>
                    <a:pt x="40" y="18"/>
                    <a:pt x="40" y="18"/>
                  </a:cubicBezTo>
                  <a:cubicBezTo>
                    <a:pt x="41" y="18"/>
                    <a:pt x="42" y="18"/>
                    <a:pt x="42" y="18"/>
                  </a:cubicBezTo>
                  <a:cubicBezTo>
                    <a:pt x="43" y="19"/>
                    <a:pt x="43" y="19"/>
                    <a:pt x="43" y="20"/>
                  </a:cubicBezTo>
                  <a:cubicBezTo>
                    <a:pt x="45" y="21"/>
                    <a:pt x="46" y="19"/>
                    <a:pt x="48" y="22"/>
                  </a:cubicBezTo>
                  <a:cubicBezTo>
                    <a:pt x="49" y="18"/>
                    <a:pt x="55" y="20"/>
                    <a:pt x="57" y="19"/>
                  </a:cubicBezTo>
                  <a:cubicBezTo>
                    <a:pt x="58" y="19"/>
                    <a:pt x="60" y="18"/>
                    <a:pt x="61" y="19"/>
                  </a:cubicBezTo>
                  <a:cubicBezTo>
                    <a:pt x="62" y="19"/>
                    <a:pt x="61" y="21"/>
                    <a:pt x="62" y="21"/>
                  </a:cubicBezTo>
                  <a:cubicBezTo>
                    <a:pt x="63" y="23"/>
                    <a:pt x="64" y="24"/>
                    <a:pt x="65" y="25"/>
                  </a:cubicBezTo>
                  <a:cubicBezTo>
                    <a:pt x="63" y="25"/>
                    <a:pt x="65" y="28"/>
                    <a:pt x="65" y="28"/>
                  </a:cubicBezTo>
                  <a:cubicBezTo>
                    <a:pt x="66" y="29"/>
                    <a:pt x="67" y="29"/>
                    <a:pt x="68" y="29"/>
                  </a:cubicBezTo>
                  <a:cubicBezTo>
                    <a:pt x="70" y="27"/>
                    <a:pt x="71" y="28"/>
                    <a:pt x="72" y="28"/>
                  </a:cubicBezTo>
                  <a:cubicBezTo>
                    <a:pt x="74" y="29"/>
                    <a:pt x="77" y="29"/>
                    <a:pt x="76" y="33"/>
                  </a:cubicBezTo>
                  <a:cubicBezTo>
                    <a:pt x="76" y="33"/>
                    <a:pt x="77" y="35"/>
                    <a:pt x="78" y="35"/>
                  </a:cubicBezTo>
                  <a:cubicBezTo>
                    <a:pt x="79" y="36"/>
                    <a:pt x="79" y="38"/>
                    <a:pt x="79" y="38"/>
                  </a:cubicBezTo>
                  <a:cubicBezTo>
                    <a:pt x="80" y="39"/>
                    <a:pt x="79" y="40"/>
                    <a:pt x="79" y="41"/>
                  </a:cubicBezTo>
                  <a:cubicBezTo>
                    <a:pt x="80" y="42"/>
                    <a:pt x="81" y="42"/>
                    <a:pt x="82" y="43"/>
                  </a:cubicBezTo>
                  <a:cubicBezTo>
                    <a:pt x="82" y="44"/>
                    <a:pt x="82" y="45"/>
                    <a:pt x="80" y="45"/>
                  </a:cubicBezTo>
                  <a:cubicBezTo>
                    <a:pt x="80" y="45"/>
                    <a:pt x="79" y="44"/>
                    <a:pt x="78" y="44"/>
                  </a:cubicBezTo>
                  <a:cubicBezTo>
                    <a:pt x="78" y="44"/>
                    <a:pt x="75" y="43"/>
                    <a:pt x="74" y="43"/>
                  </a:cubicBezTo>
                  <a:cubicBezTo>
                    <a:pt x="72" y="44"/>
                    <a:pt x="70" y="46"/>
                    <a:pt x="68" y="45"/>
                  </a:cubicBezTo>
                  <a:cubicBezTo>
                    <a:pt x="71" y="42"/>
                    <a:pt x="64" y="42"/>
                    <a:pt x="62" y="43"/>
                  </a:cubicBezTo>
                  <a:cubicBezTo>
                    <a:pt x="61" y="44"/>
                    <a:pt x="60" y="45"/>
                    <a:pt x="59" y="47"/>
                  </a:cubicBezTo>
                  <a:cubicBezTo>
                    <a:pt x="58" y="49"/>
                    <a:pt x="56" y="48"/>
                    <a:pt x="54" y="49"/>
                  </a:cubicBezTo>
                  <a:cubicBezTo>
                    <a:pt x="46" y="57"/>
                    <a:pt x="45" y="44"/>
                    <a:pt x="46" y="39"/>
                  </a:cubicBezTo>
                  <a:cubicBezTo>
                    <a:pt x="46" y="35"/>
                    <a:pt x="44" y="38"/>
                    <a:pt x="42" y="37"/>
                  </a:cubicBezTo>
                  <a:cubicBezTo>
                    <a:pt x="42" y="36"/>
                    <a:pt x="42" y="34"/>
                    <a:pt x="42" y="33"/>
                  </a:cubicBezTo>
                  <a:cubicBezTo>
                    <a:pt x="42" y="32"/>
                    <a:pt x="39" y="31"/>
                    <a:pt x="38" y="31"/>
                  </a:cubicBezTo>
                  <a:cubicBezTo>
                    <a:pt x="34" y="31"/>
                    <a:pt x="34" y="35"/>
                    <a:pt x="32" y="37"/>
                  </a:cubicBezTo>
                  <a:cubicBezTo>
                    <a:pt x="31" y="38"/>
                    <a:pt x="33" y="39"/>
                    <a:pt x="33" y="39"/>
                  </a:cubicBezTo>
                  <a:cubicBezTo>
                    <a:pt x="34" y="41"/>
                    <a:pt x="32" y="42"/>
                    <a:pt x="30" y="41"/>
                  </a:cubicBezTo>
                  <a:cubicBezTo>
                    <a:pt x="29" y="41"/>
                    <a:pt x="27" y="41"/>
                    <a:pt x="26" y="41"/>
                  </a:cubicBezTo>
                  <a:cubicBezTo>
                    <a:pt x="24" y="43"/>
                    <a:pt x="26" y="44"/>
                    <a:pt x="26" y="45"/>
                  </a:cubicBezTo>
                  <a:cubicBezTo>
                    <a:pt x="26" y="49"/>
                    <a:pt x="22" y="46"/>
                    <a:pt x="22" y="45"/>
                  </a:cubicBezTo>
                  <a:cubicBezTo>
                    <a:pt x="22" y="44"/>
                    <a:pt x="21" y="44"/>
                    <a:pt x="21" y="44"/>
                  </a:cubicBezTo>
                  <a:cubicBezTo>
                    <a:pt x="20" y="46"/>
                    <a:pt x="19" y="45"/>
                    <a:pt x="19" y="45"/>
                  </a:cubicBezTo>
                  <a:cubicBezTo>
                    <a:pt x="18" y="45"/>
                    <a:pt x="18" y="46"/>
                    <a:pt x="17" y="46"/>
                  </a:cubicBezTo>
                  <a:cubicBezTo>
                    <a:pt x="16" y="46"/>
                    <a:pt x="15" y="46"/>
                    <a:pt x="15" y="48"/>
                  </a:cubicBezTo>
                  <a:cubicBezTo>
                    <a:pt x="14" y="48"/>
                    <a:pt x="13" y="49"/>
                    <a:pt x="12" y="48"/>
                  </a:cubicBezTo>
                  <a:cubicBezTo>
                    <a:pt x="10" y="47"/>
                    <a:pt x="9" y="43"/>
                    <a:pt x="10" y="40"/>
                  </a:cubicBezTo>
                  <a:cubicBezTo>
                    <a:pt x="12" y="37"/>
                    <a:pt x="15" y="35"/>
                    <a:pt x="11" y="32"/>
                  </a:cubicBezTo>
                  <a:cubicBezTo>
                    <a:pt x="8" y="30"/>
                    <a:pt x="11" y="24"/>
                    <a:pt x="7" y="24"/>
                  </a:cubicBezTo>
                  <a:cubicBezTo>
                    <a:pt x="6" y="24"/>
                    <a:pt x="4" y="24"/>
                    <a:pt x="4" y="23"/>
                  </a:cubicBezTo>
                  <a:cubicBezTo>
                    <a:pt x="3" y="21"/>
                    <a:pt x="1" y="22"/>
                    <a:pt x="0" y="21"/>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02" name="Freeform 2880">
              <a:extLst>
                <a:ext uri="{FF2B5EF4-FFF2-40B4-BE49-F238E27FC236}">
                  <a16:creationId xmlns:a16="http://schemas.microsoft.com/office/drawing/2014/main" xmlns="" id="{A141B23E-257C-4C87-BB2E-5F3D11FED5E0}"/>
                </a:ext>
              </a:extLst>
            </p:cNvPr>
            <p:cNvSpPr>
              <a:spLocks/>
            </p:cNvSpPr>
            <p:nvPr/>
          </p:nvSpPr>
          <p:spPr bwMode="auto">
            <a:xfrm>
              <a:off x="5937656" y="2219512"/>
              <a:ext cx="228469" cy="141775"/>
            </a:xfrm>
            <a:custGeom>
              <a:avLst/>
              <a:gdLst>
                <a:gd name="T0" fmla="*/ 3 w 82"/>
                <a:gd name="T1" fmla="*/ 17 h 57"/>
                <a:gd name="T2" fmla="*/ 11 w 82"/>
                <a:gd name="T3" fmla="*/ 15 h 57"/>
                <a:gd name="T4" fmla="*/ 13 w 82"/>
                <a:gd name="T5" fmla="*/ 13 h 57"/>
                <a:gd name="T6" fmla="*/ 13 w 82"/>
                <a:gd name="T7" fmla="*/ 11 h 57"/>
                <a:gd name="T8" fmla="*/ 17 w 82"/>
                <a:gd name="T9" fmla="*/ 10 h 57"/>
                <a:gd name="T10" fmla="*/ 16 w 82"/>
                <a:gd name="T11" fmla="*/ 3 h 57"/>
                <a:gd name="T12" fmla="*/ 25 w 82"/>
                <a:gd name="T13" fmla="*/ 0 h 57"/>
                <a:gd name="T14" fmla="*/ 28 w 82"/>
                <a:gd name="T15" fmla="*/ 6 h 57"/>
                <a:gd name="T16" fmla="*/ 30 w 82"/>
                <a:gd name="T17" fmla="*/ 10 h 57"/>
                <a:gd name="T18" fmla="*/ 29 w 82"/>
                <a:gd name="T19" fmla="*/ 13 h 57"/>
                <a:gd name="T20" fmla="*/ 19 w 82"/>
                <a:gd name="T21" fmla="*/ 13 h 57"/>
                <a:gd name="T22" fmla="*/ 22 w 82"/>
                <a:gd name="T23" fmla="*/ 17 h 57"/>
                <a:gd name="T24" fmla="*/ 27 w 82"/>
                <a:gd name="T25" fmla="*/ 18 h 57"/>
                <a:gd name="T26" fmla="*/ 33 w 82"/>
                <a:gd name="T27" fmla="*/ 19 h 57"/>
                <a:gd name="T28" fmla="*/ 40 w 82"/>
                <a:gd name="T29" fmla="*/ 18 h 57"/>
                <a:gd name="T30" fmla="*/ 43 w 82"/>
                <a:gd name="T31" fmla="*/ 20 h 57"/>
                <a:gd name="T32" fmla="*/ 57 w 82"/>
                <a:gd name="T33" fmla="*/ 19 h 57"/>
                <a:gd name="T34" fmla="*/ 62 w 82"/>
                <a:gd name="T35" fmla="*/ 21 h 57"/>
                <a:gd name="T36" fmla="*/ 65 w 82"/>
                <a:gd name="T37" fmla="*/ 28 h 57"/>
                <a:gd name="T38" fmla="*/ 72 w 82"/>
                <a:gd name="T39" fmla="*/ 28 h 57"/>
                <a:gd name="T40" fmla="*/ 78 w 82"/>
                <a:gd name="T41" fmla="*/ 35 h 57"/>
                <a:gd name="T42" fmla="*/ 79 w 82"/>
                <a:gd name="T43" fmla="*/ 41 h 57"/>
                <a:gd name="T44" fmla="*/ 80 w 82"/>
                <a:gd name="T45" fmla="*/ 45 h 57"/>
                <a:gd name="T46" fmla="*/ 74 w 82"/>
                <a:gd name="T47" fmla="*/ 43 h 57"/>
                <a:gd name="T48" fmla="*/ 62 w 82"/>
                <a:gd name="T49" fmla="*/ 43 h 57"/>
                <a:gd name="T50" fmla="*/ 54 w 82"/>
                <a:gd name="T51" fmla="*/ 49 h 57"/>
                <a:gd name="T52" fmla="*/ 42 w 82"/>
                <a:gd name="T53" fmla="*/ 37 h 57"/>
                <a:gd name="T54" fmla="*/ 38 w 82"/>
                <a:gd name="T55" fmla="*/ 31 h 57"/>
                <a:gd name="T56" fmla="*/ 33 w 82"/>
                <a:gd name="T57" fmla="*/ 39 h 57"/>
                <a:gd name="T58" fmla="*/ 26 w 82"/>
                <a:gd name="T59" fmla="*/ 41 h 57"/>
                <a:gd name="T60" fmla="*/ 22 w 82"/>
                <a:gd name="T61" fmla="*/ 45 h 57"/>
                <a:gd name="T62" fmla="*/ 19 w 82"/>
                <a:gd name="T63" fmla="*/ 45 h 57"/>
                <a:gd name="T64" fmla="*/ 15 w 82"/>
                <a:gd name="T65" fmla="*/ 48 h 57"/>
                <a:gd name="T66" fmla="*/ 10 w 82"/>
                <a:gd name="T67" fmla="*/ 40 h 57"/>
                <a:gd name="T68" fmla="*/ 7 w 82"/>
                <a:gd name="T69" fmla="*/ 24 h 57"/>
                <a:gd name="T70" fmla="*/ 0 w 82"/>
                <a:gd name="T71" fmla="*/ 2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2" h="57">
                  <a:moveTo>
                    <a:pt x="0" y="21"/>
                  </a:moveTo>
                  <a:cubicBezTo>
                    <a:pt x="1" y="19"/>
                    <a:pt x="0" y="16"/>
                    <a:pt x="3" y="17"/>
                  </a:cubicBezTo>
                  <a:cubicBezTo>
                    <a:pt x="5" y="17"/>
                    <a:pt x="7" y="18"/>
                    <a:pt x="10" y="17"/>
                  </a:cubicBezTo>
                  <a:cubicBezTo>
                    <a:pt x="11" y="17"/>
                    <a:pt x="12" y="16"/>
                    <a:pt x="11" y="15"/>
                  </a:cubicBezTo>
                  <a:cubicBezTo>
                    <a:pt x="11" y="14"/>
                    <a:pt x="11" y="14"/>
                    <a:pt x="12" y="13"/>
                  </a:cubicBezTo>
                  <a:cubicBezTo>
                    <a:pt x="13" y="13"/>
                    <a:pt x="12" y="12"/>
                    <a:pt x="13" y="13"/>
                  </a:cubicBezTo>
                  <a:cubicBezTo>
                    <a:pt x="13" y="13"/>
                    <a:pt x="12" y="12"/>
                    <a:pt x="12" y="11"/>
                  </a:cubicBezTo>
                  <a:cubicBezTo>
                    <a:pt x="12" y="11"/>
                    <a:pt x="13" y="11"/>
                    <a:pt x="13" y="11"/>
                  </a:cubicBezTo>
                  <a:cubicBezTo>
                    <a:pt x="13" y="10"/>
                    <a:pt x="11" y="11"/>
                    <a:pt x="10" y="10"/>
                  </a:cubicBezTo>
                  <a:cubicBezTo>
                    <a:pt x="12" y="8"/>
                    <a:pt x="14" y="10"/>
                    <a:pt x="17" y="10"/>
                  </a:cubicBezTo>
                  <a:cubicBezTo>
                    <a:pt x="16" y="9"/>
                    <a:pt x="17" y="8"/>
                    <a:pt x="16" y="7"/>
                  </a:cubicBezTo>
                  <a:cubicBezTo>
                    <a:pt x="15" y="6"/>
                    <a:pt x="14" y="4"/>
                    <a:pt x="16" y="3"/>
                  </a:cubicBezTo>
                  <a:cubicBezTo>
                    <a:pt x="17" y="2"/>
                    <a:pt x="19" y="4"/>
                    <a:pt x="20" y="4"/>
                  </a:cubicBezTo>
                  <a:cubicBezTo>
                    <a:pt x="22" y="3"/>
                    <a:pt x="24" y="1"/>
                    <a:pt x="25" y="0"/>
                  </a:cubicBezTo>
                  <a:cubicBezTo>
                    <a:pt x="26" y="1"/>
                    <a:pt x="27" y="2"/>
                    <a:pt x="28" y="3"/>
                  </a:cubicBezTo>
                  <a:cubicBezTo>
                    <a:pt x="30" y="4"/>
                    <a:pt x="29" y="5"/>
                    <a:pt x="28" y="6"/>
                  </a:cubicBezTo>
                  <a:cubicBezTo>
                    <a:pt x="26" y="7"/>
                    <a:pt x="26" y="7"/>
                    <a:pt x="28" y="8"/>
                  </a:cubicBezTo>
                  <a:cubicBezTo>
                    <a:pt x="28" y="8"/>
                    <a:pt x="29" y="9"/>
                    <a:pt x="30" y="10"/>
                  </a:cubicBezTo>
                  <a:cubicBezTo>
                    <a:pt x="31" y="10"/>
                    <a:pt x="32" y="9"/>
                    <a:pt x="33" y="9"/>
                  </a:cubicBezTo>
                  <a:cubicBezTo>
                    <a:pt x="32" y="10"/>
                    <a:pt x="30" y="13"/>
                    <a:pt x="29" y="13"/>
                  </a:cubicBezTo>
                  <a:cubicBezTo>
                    <a:pt x="30" y="12"/>
                    <a:pt x="25" y="10"/>
                    <a:pt x="24" y="9"/>
                  </a:cubicBezTo>
                  <a:cubicBezTo>
                    <a:pt x="21" y="9"/>
                    <a:pt x="19" y="11"/>
                    <a:pt x="19" y="13"/>
                  </a:cubicBezTo>
                  <a:cubicBezTo>
                    <a:pt x="17" y="11"/>
                    <a:pt x="18" y="16"/>
                    <a:pt x="19" y="17"/>
                  </a:cubicBezTo>
                  <a:cubicBezTo>
                    <a:pt x="19" y="18"/>
                    <a:pt x="21" y="17"/>
                    <a:pt x="22" y="17"/>
                  </a:cubicBezTo>
                  <a:cubicBezTo>
                    <a:pt x="24" y="17"/>
                    <a:pt x="25" y="18"/>
                    <a:pt x="27" y="17"/>
                  </a:cubicBezTo>
                  <a:cubicBezTo>
                    <a:pt x="27" y="17"/>
                    <a:pt x="27" y="17"/>
                    <a:pt x="27" y="18"/>
                  </a:cubicBezTo>
                  <a:cubicBezTo>
                    <a:pt x="28" y="17"/>
                    <a:pt x="30" y="17"/>
                    <a:pt x="31" y="17"/>
                  </a:cubicBezTo>
                  <a:cubicBezTo>
                    <a:pt x="32" y="17"/>
                    <a:pt x="32" y="19"/>
                    <a:pt x="33" y="19"/>
                  </a:cubicBezTo>
                  <a:cubicBezTo>
                    <a:pt x="35" y="20"/>
                    <a:pt x="37" y="18"/>
                    <a:pt x="39" y="17"/>
                  </a:cubicBezTo>
                  <a:cubicBezTo>
                    <a:pt x="40" y="16"/>
                    <a:pt x="40" y="18"/>
                    <a:pt x="40" y="18"/>
                  </a:cubicBezTo>
                  <a:cubicBezTo>
                    <a:pt x="41" y="18"/>
                    <a:pt x="42" y="18"/>
                    <a:pt x="42" y="18"/>
                  </a:cubicBezTo>
                  <a:cubicBezTo>
                    <a:pt x="43" y="19"/>
                    <a:pt x="43" y="19"/>
                    <a:pt x="43" y="20"/>
                  </a:cubicBezTo>
                  <a:cubicBezTo>
                    <a:pt x="45" y="21"/>
                    <a:pt x="46" y="19"/>
                    <a:pt x="48" y="22"/>
                  </a:cubicBezTo>
                  <a:cubicBezTo>
                    <a:pt x="49" y="18"/>
                    <a:pt x="55" y="20"/>
                    <a:pt x="57" y="19"/>
                  </a:cubicBezTo>
                  <a:cubicBezTo>
                    <a:pt x="58" y="19"/>
                    <a:pt x="60" y="18"/>
                    <a:pt x="61" y="19"/>
                  </a:cubicBezTo>
                  <a:cubicBezTo>
                    <a:pt x="62" y="19"/>
                    <a:pt x="61" y="21"/>
                    <a:pt x="62" y="21"/>
                  </a:cubicBezTo>
                  <a:cubicBezTo>
                    <a:pt x="63" y="23"/>
                    <a:pt x="64" y="24"/>
                    <a:pt x="65" y="25"/>
                  </a:cubicBezTo>
                  <a:cubicBezTo>
                    <a:pt x="63" y="25"/>
                    <a:pt x="65" y="28"/>
                    <a:pt x="65" y="28"/>
                  </a:cubicBezTo>
                  <a:cubicBezTo>
                    <a:pt x="66" y="29"/>
                    <a:pt x="67" y="29"/>
                    <a:pt x="68" y="29"/>
                  </a:cubicBezTo>
                  <a:cubicBezTo>
                    <a:pt x="70" y="27"/>
                    <a:pt x="71" y="28"/>
                    <a:pt x="72" y="28"/>
                  </a:cubicBezTo>
                  <a:cubicBezTo>
                    <a:pt x="74" y="29"/>
                    <a:pt x="77" y="29"/>
                    <a:pt x="76" y="33"/>
                  </a:cubicBezTo>
                  <a:cubicBezTo>
                    <a:pt x="76" y="33"/>
                    <a:pt x="77" y="35"/>
                    <a:pt x="78" y="35"/>
                  </a:cubicBezTo>
                  <a:cubicBezTo>
                    <a:pt x="79" y="36"/>
                    <a:pt x="79" y="38"/>
                    <a:pt x="79" y="38"/>
                  </a:cubicBezTo>
                  <a:cubicBezTo>
                    <a:pt x="80" y="39"/>
                    <a:pt x="79" y="40"/>
                    <a:pt x="79" y="41"/>
                  </a:cubicBezTo>
                  <a:cubicBezTo>
                    <a:pt x="80" y="42"/>
                    <a:pt x="81" y="42"/>
                    <a:pt x="82" y="43"/>
                  </a:cubicBezTo>
                  <a:cubicBezTo>
                    <a:pt x="82" y="44"/>
                    <a:pt x="82" y="45"/>
                    <a:pt x="80" y="45"/>
                  </a:cubicBezTo>
                  <a:cubicBezTo>
                    <a:pt x="80" y="45"/>
                    <a:pt x="79" y="44"/>
                    <a:pt x="78" y="44"/>
                  </a:cubicBezTo>
                  <a:cubicBezTo>
                    <a:pt x="78" y="44"/>
                    <a:pt x="75" y="43"/>
                    <a:pt x="74" y="43"/>
                  </a:cubicBezTo>
                  <a:cubicBezTo>
                    <a:pt x="72" y="44"/>
                    <a:pt x="70" y="46"/>
                    <a:pt x="68" y="45"/>
                  </a:cubicBezTo>
                  <a:cubicBezTo>
                    <a:pt x="71" y="42"/>
                    <a:pt x="64" y="42"/>
                    <a:pt x="62" y="43"/>
                  </a:cubicBezTo>
                  <a:cubicBezTo>
                    <a:pt x="61" y="44"/>
                    <a:pt x="60" y="45"/>
                    <a:pt x="59" y="47"/>
                  </a:cubicBezTo>
                  <a:cubicBezTo>
                    <a:pt x="58" y="49"/>
                    <a:pt x="56" y="48"/>
                    <a:pt x="54" y="49"/>
                  </a:cubicBezTo>
                  <a:cubicBezTo>
                    <a:pt x="46" y="57"/>
                    <a:pt x="45" y="44"/>
                    <a:pt x="46" y="39"/>
                  </a:cubicBezTo>
                  <a:cubicBezTo>
                    <a:pt x="46" y="35"/>
                    <a:pt x="44" y="38"/>
                    <a:pt x="42" y="37"/>
                  </a:cubicBezTo>
                  <a:cubicBezTo>
                    <a:pt x="42" y="36"/>
                    <a:pt x="42" y="34"/>
                    <a:pt x="42" y="33"/>
                  </a:cubicBezTo>
                  <a:cubicBezTo>
                    <a:pt x="42" y="32"/>
                    <a:pt x="39" y="31"/>
                    <a:pt x="38" y="31"/>
                  </a:cubicBezTo>
                  <a:cubicBezTo>
                    <a:pt x="34" y="31"/>
                    <a:pt x="34" y="35"/>
                    <a:pt x="32" y="37"/>
                  </a:cubicBezTo>
                  <a:cubicBezTo>
                    <a:pt x="31" y="38"/>
                    <a:pt x="33" y="39"/>
                    <a:pt x="33" y="39"/>
                  </a:cubicBezTo>
                  <a:cubicBezTo>
                    <a:pt x="34" y="41"/>
                    <a:pt x="32" y="42"/>
                    <a:pt x="30" y="41"/>
                  </a:cubicBezTo>
                  <a:cubicBezTo>
                    <a:pt x="29" y="41"/>
                    <a:pt x="27" y="41"/>
                    <a:pt x="26" y="41"/>
                  </a:cubicBezTo>
                  <a:cubicBezTo>
                    <a:pt x="24" y="43"/>
                    <a:pt x="26" y="44"/>
                    <a:pt x="26" y="45"/>
                  </a:cubicBezTo>
                  <a:cubicBezTo>
                    <a:pt x="26" y="49"/>
                    <a:pt x="22" y="46"/>
                    <a:pt x="22" y="45"/>
                  </a:cubicBezTo>
                  <a:cubicBezTo>
                    <a:pt x="22" y="44"/>
                    <a:pt x="21" y="44"/>
                    <a:pt x="21" y="44"/>
                  </a:cubicBezTo>
                  <a:cubicBezTo>
                    <a:pt x="20" y="46"/>
                    <a:pt x="19" y="45"/>
                    <a:pt x="19" y="45"/>
                  </a:cubicBezTo>
                  <a:cubicBezTo>
                    <a:pt x="18" y="45"/>
                    <a:pt x="18" y="46"/>
                    <a:pt x="17" y="46"/>
                  </a:cubicBezTo>
                  <a:cubicBezTo>
                    <a:pt x="16" y="46"/>
                    <a:pt x="15" y="46"/>
                    <a:pt x="15" y="48"/>
                  </a:cubicBezTo>
                  <a:cubicBezTo>
                    <a:pt x="14" y="48"/>
                    <a:pt x="13" y="49"/>
                    <a:pt x="12" y="48"/>
                  </a:cubicBezTo>
                  <a:cubicBezTo>
                    <a:pt x="10" y="47"/>
                    <a:pt x="9" y="43"/>
                    <a:pt x="10" y="40"/>
                  </a:cubicBezTo>
                  <a:cubicBezTo>
                    <a:pt x="12" y="37"/>
                    <a:pt x="15" y="35"/>
                    <a:pt x="11" y="32"/>
                  </a:cubicBezTo>
                  <a:cubicBezTo>
                    <a:pt x="8" y="30"/>
                    <a:pt x="11" y="24"/>
                    <a:pt x="7" y="24"/>
                  </a:cubicBezTo>
                  <a:cubicBezTo>
                    <a:pt x="6" y="24"/>
                    <a:pt x="4" y="24"/>
                    <a:pt x="4" y="23"/>
                  </a:cubicBezTo>
                  <a:cubicBezTo>
                    <a:pt x="3" y="21"/>
                    <a:pt x="1" y="22"/>
                    <a:pt x="0" y="2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03" name="Freeform 2881">
              <a:extLst>
                <a:ext uri="{FF2B5EF4-FFF2-40B4-BE49-F238E27FC236}">
                  <a16:creationId xmlns:a16="http://schemas.microsoft.com/office/drawing/2014/main" xmlns="" id="{F59537DD-705D-400C-A4FA-5C097177F2B4}"/>
                </a:ext>
              </a:extLst>
            </p:cNvPr>
            <p:cNvSpPr>
              <a:spLocks/>
            </p:cNvSpPr>
            <p:nvPr/>
          </p:nvSpPr>
          <p:spPr bwMode="auto">
            <a:xfrm>
              <a:off x="7127266" y="3129115"/>
              <a:ext cx="9453" cy="12634"/>
            </a:xfrm>
            <a:custGeom>
              <a:avLst/>
              <a:gdLst>
                <a:gd name="T0" fmla="*/ 1 w 3"/>
                <a:gd name="T1" fmla="*/ 0 h 5"/>
                <a:gd name="T2" fmla="*/ 0 w 3"/>
                <a:gd name="T3" fmla="*/ 1 h 5"/>
                <a:gd name="T4" fmla="*/ 2 w 3"/>
                <a:gd name="T5" fmla="*/ 5 h 5"/>
                <a:gd name="T6" fmla="*/ 1 w 3"/>
                <a:gd name="T7" fmla="*/ 0 h 5"/>
              </a:gdLst>
              <a:ahLst/>
              <a:cxnLst>
                <a:cxn ang="0">
                  <a:pos x="T0" y="T1"/>
                </a:cxn>
                <a:cxn ang="0">
                  <a:pos x="T2" y="T3"/>
                </a:cxn>
                <a:cxn ang="0">
                  <a:pos x="T4" y="T5"/>
                </a:cxn>
                <a:cxn ang="0">
                  <a:pos x="T6" y="T7"/>
                </a:cxn>
              </a:cxnLst>
              <a:rect l="0" t="0" r="r" b="b"/>
              <a:pathLst>
                <a:path w="3" h="5">
                  <a:moveTo>
                    <a:pt x="1" y="0"/>
                  </a:moveTo>
                  <a:cubicBezTo>
                    <a:pt x="1" y="0"/>
                    <a:pt x="0" y="1"/>
                    <a:pt x="0" y="1"/>
                  </a:cubicBezTo>
                  <a:cubicBezTo>
                    <a:pt x="1" y="2"/>
                    <a:pt x="1" y="3"/>
                    <a:pt x="2" y="5"/>
                  </a:cubicBezTo>
                  <a:cubicBezTo>
                    <a:pt x="2" y="3"/>
                    <a:pt x="3" y="1"/>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04" name="Freeform 2882">
              <a:extLst>
                <a:ext uri="{FF2B5EF4-FFF2-40B4-BE49-F238E27FC236}">
                  <a16:creationId xmlns:a16="http://schemas.microsoft.com/office/drawing/2014/main" xmlns="" id="{2A33A4C0-B06A-46B5-B1AB-E22C7B64FBC4}"/>
                </a:ext>
              </a:extLst>
            </p:cNvPr>
            <p:cNvSpPr>
              <a:spLocks/>
            </p:cNvSpPr>
            <p:nvPr/>
          </p:nvSpPr>
          <p:spPr bwMode="auto">
            <a:xfrm>
              <a:off x="7127266" y="3129115"/>
              <a:ext cx="9453" cy="12634"/>
            </a:xfrm>
            <a:custGeom>
              <a:avLst/>
              <a:gdLst>
                <a:gd name="T0" fmla="*/ 1 w 3"/>
                <a:gd name="T1" fmla="*/ 0 h 5"/>
                <a:gd name="T2" fmla="*/ 0 w 3"/>
                <a:gd name="T3" fmla="*/ 1 h 5"/>
                <a:gd name="T4" fmla="*/ 2 w 3"/>
                <a:gd name="T5" fmla="*/ 5 h 5"/>
                <a:gd name="T6" fmla="*/ 1 w 3"/>
                <a:gd name="T7" fmla="*/ 0 h 5"/>
              </a:gdLst>
              <a:ahLst/>
              <a:cxnLst>
                <a:cxn ang="0">
                  <a:pos x="T0" y="T1"/>
                </a:cxn>
                <a:cxn ang="0">
                  <a:pos x="T2" y="T3"/>
                </a:cxn>
                <a:cxn ang="0">
                  <a:pos x="T4" y="T5"/>
                </a:cxn>
                <a:cxn ang="0">
                  <a:pos x="T6" y="T7"/>
                </a:cxn>
              </a:cxnLst>
              <a:rect l="0" t="0" r="r" b="b"/>
              <a:pathLst>
                <a:path w="3" h="5">
                  <a:moveTo>
                    <a:pt x="1" y="0"/>
                  </a:moveTo>
                  <a:cubicBezTo>
                    <a:pt x="1" y="0"/>
                    <a:pt x="0" y="1"/>
                    <a:pt x="0" y="1"/>
                  </a:cubicBezTo>
                  <a:cubicBezTo>
                    <a:pt x="1" y="2"/>
                    <a:pt x="1" y="3"/>
                    <a:pt x="2" y="5"/>
                  </a:cubicBezTo>
                  <a:cubicBezTo>
                    <a:pt x="2" y="3"/>
                    <a:pt x="3" y="1"/>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05" name="Freeform 2883">
              <a:extLst>
                <a:ext uri="{FF2B5EF4-FFF2-40B4-BE49-F238E27FC236}">
                  <a16:creationId xmlns:a16="http://schemas.microsoft.com/office/drawing/2014/main" xmlns="" id="{81B44CA8-792D-4908-9283-B7D352C87F49}"/>
                </a:ext>
              </a:extLst>
            </p:cNvPr>
            <p:cNvSpPr>
              <a:spLocks/>
            </p:cNvSpPr>
            <p:nvPr/>
          </p:nvSpPr>
          <p:spPr bwMode="auto">
            <a:xfrm>
              <a:off x="7097329" y="3099638"/>
              <a:ext cx="3151" cy="2807"/>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0"/>
                    <a:pt x="1" y="1"/>
                    <a:pt x="1" y="1"/>
                  </a:cubicBezTo>
                  <a:cubicBezTo>
                    <a:pt x="1" y="1"/>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06" name="Freeform 2884">
              <a:extLst>
                <a:ext uri="{FF2B5EF4-FFF2-40B4-BE49-F238E27FC236}">
                  <a16:creationId xmlns:a16="http://schemas.microsoft.com/office/drawing/2014/main" xmlns="" id="{8BF3AF46-09C7-4D29-A7EC-EFD5BBD328D1}"/>
                </a:ext>
              </a:extLst>
            </p:cNvPr>
            <p:cNvSpPr>
              <a:spLocks/>
            </p:cNvSpPr>
            <p:nvPr/>
          </p:nvSpPr>
          <p:spPr bwMode="auto">
            <a:xfrm>
              <a:off x="7097329" y="3099638"/>
              <a:ext cx="3151" cy="2807"/>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0"/>
                    <a:pt x="1" y="1"/>
                    <a:pt x="1" y="1"/>
                  </a:cubicBezTo>
                  <a:cubicBezTo>
                    <a:pt x="1" y="1"/>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07" name="Freeform 2885">
              <a:extLst>
                <a:ext uri="{FF2B5EF4-FFF2-40B4-BE49-F238E27FC236}">
                  <a16:creationId xmlns:a16="http://schemas.microsoft.com/office/drawing/2014/main" xmlns="" id="{0F3148CD-5BA8-4369-8D7B-5BDB259D36FD}"/>
                </a:ext>
              </a:extLst>
            </p:cNvPr>
            <p:cNvSpPr>
              <a:spLocks/>
            </p:cNvSpPr>
            <p:nvPr/>
          </p:nvSpPr>
          <p:spPr bwMode="auto">
            <a:xfrm>
              <a:off x="7105207" y="3119290"/>
              <a:ext cx="6303" cy="2807"/>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2" y="0"/>
                    <a:pt x="1" y="0"/>
                    <a:pt x="0" y="0"/>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08" name="Freeform 2886">
              <a:extLst>
                <a:ext uri="{FF2B5EF4-FFF2-40B4-BE49-F238E27FC236}">
                  <a16:creationId xmlns:a16="http://schemas.microsoft.com/office/drawing/2014/main" xmlns="" id="{2F03D542-04FD-4754-B29D-E9353BD8C4CC}"/>
                </a:ext>
              </a:extLst>
            </p:cNvPr>
            <p:cNvSpPr>
              <a:spLocks/>
            </p:cNvSpPr>
            <p:nvPr/>
          </p:nvSpPr>
          <p:spPr bwMode="auto">
            <a:xfrm>
              <a:off x="7105207" y="3119290"/>
              <a:ext cx="6303" cy="2807"/>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2" y="0"/>
                    <a:pt x="1" y="0"/>
                    <a:pt x="0" y="0"/>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09" name="Freeform 2887">
              <a:extLst>
                <a:ext uri="{FF2B5EF4-FFF2-40B4-BE49-F238E27FC236}">
                  <a16:creationId xmlns:a16="http://schemas.microsoft.com/office/drawing/2014/main" xmlns="" id="{9B1CD110-0454-477F-B23A-41CD52401ACA}"/>
                </a:ext>
              </a:extLst>
            </p:cNvPr>
            <p:cNvSpPr>
              <a:spLocks/>
            </p:cNvSpPr>
            <p:nvPr/>
          </p:nvSpPr>
          <p:spPr bwMode="auto">
            <a:xfrm>
              <a:off x="7075269" y="2999975"/>
              <a:ext cx="157564" cy="129141"/>
            </a:xfrm>
            <a:custGeom>
              <a:avLst/>
              <a:gdLst>
                <a:gd name="T0" fmla="*/ 0 w 57"/>
                <a:gd name="T1" fmla="*/ 17 h 52"/>
                <a:gd name="T2" fmla="*/ 0 w 57"/>
                <a:gd name="T3" fmla="*/ 14 h 52"/>
                <a:gd name="T4" fmla="*/ 5 w 57"/>
                <a:gd name="T5" fmla="*/ 7 h 52"/>
                <a:gd name="T6" fmla="*/ 14 w 57"/>
                <a:gd name="T7" fmla="*/ 4 h 52"/>
                <a:gd name="T8" fmla="*/ 18 w 57"/>
                <a:gd name="T9" fmla="*/ 4 h 52"/>
                <a:gd name="T10" fmla="*/ 23 w 57"/>
                <a:gd name="T11" fmla="*/ 4 h 52"/>
                <a:gd name="T12" fmla="*/ 29 w 57"/>
                <a:gd name="T13" fmla="*/ 5 h 52"/>
                <a:gd name="T14" fmla="*/ 36 w 57"/>
                <a:gd name="T15" fmla="*/ 9 h 52"/>
                <a:gd name="T16" fmla="*/ 39 w 57"/>
                <a:gd name="T17" fmla="*/ 8 h 52"/>
                <a:gd name="T18" fmla="*/ 38 w 57"/>
                <a:gd name="T19" fmla="*/ 4 h 52"/>
                <a:gd name="T20" fmla="*/ 39 w 57"/>
                <a:gd name="T21" fmla="*/ 4 h 52"/>
                <a:gd name="T22" fmla="*/ 41 w 57"/>
                <a:gd name="T23" fmla="*/ 3 h 52"/>
                <a:gd name="T24" fmla="*/ 42 w 57"/>
                <a:gd name="T25" fmla="*/ 2 h 52"/>
                <a:gd name="T26" fmla="*/ 45 w 57"/>
                <a:gd name="T27" fmla="*/ 4 h 52"/>
                <a:gd name="T28" fmla="*/ 53 w 57"/>
                <a:gd name="T29" fmla="*/ 0 h 52"/>
                <a:gd name="T30" fmla="*/ 53 w 57"/>
                <a:gd name="T31" fmla="*/ 3 h 52"/>
                <a:gd name="T32" fmla="*/ 52 w 57"/>
                <a:gd name="T33" fmla="*/ 6 h 52"/>
                <a:gd name="T34" fmla="*/ 52 w 57"/>
                <a:gd name="T35" fmla="*/ 8 h 52"/>
                <a:gd name="T36" fmla="*/ 53 w 57"/>
                <a:gd name="T37" fmla="*/ 11 h 52"/>
                <a:gd name="T38" fmla="*/ 55 w 57"/>
                <a:gd name="T39" fmla="*/ 18 h 52"/>
                <a:gd name="T40" fmla="*/ 55 w 57"/>
                <a:gd name="T41" fmla="*/ 21 h 52"/>
                <a:gd name="T42" fmla="*/ 56 w 57"/>
                <a:gd name="T43" fmla="*/ 25 h 52"/>
                <a:gd name="T44" fmla="*/ 52 w 57"/>
                <a:gd name="T45" fmla="*/ 29 h 52"/>
                <a:gd name="T46" fmla="*/ 49 w 57"/>
                <a:gd name="T47" fmla="*/ 32 h 52"/>
                <a:gd name="T48" fmla="*/ 44 w 57"/>
                <a:gd name="T49" fmla="*/ 33 h 52"/>
                <a:gd name="T50" fmla="*/ 45 w 57"/>
                <a:gd name="T51" fmla="*/ 37 h 52"/>
                <a:gd name="T52" fmla="*/ 40 w 57"/>
                <a:gd name="T53" fmla="*/ 36 h 52"/>
                <a:gd name="T54" fmla="*/ 38 w 57"/>
                <a:gd name="T55" fmla="*/ 38 h 52"/>
                <a:gd name="T56" fmla="*/ 40 w 57"/>
                <a:gd name="T57" fmla="*/ 42 h 52"/>
                <a:gd name="T58" fmla="*/ 43 w 57"/>
                <a:gd name="T59" fmla="*/ 45 h 52"/>
                <a:gd name="T60" fmla="*/ 43 w 57"/>
                <a:gd name="T61" fmla="*/ 47 h 52"/>
                <a:gd name="T62" fmla="*/ 40 w 57"/>
                <a:gd name="T63" fmla="*/ 47 h 52"/>
                <a:gd name="T64" fmla="*/ 38 w 57"/>
                <a:gd name="T65" fmla="*/ 45 h 52"/>
                <a:gd name="T66" fmla="*/ 31 w 57"/>
                <a:gd name="T67" fmla="*/ 45 h 52"/>
                <a:gd name="T68" fmla="*/ 30 w 57"/>
                <a:gd name="T69" fmla="*/ 49 h 52"/>
                <a:gd name="T70" fmla="*/ 26 w 57"/>
                <a:gd name="T71" fmla="*/ 51 h 52"/>
                <a:gd name="T72" fmla="*/ 23 w 57"/>
                <a:gd name="T73" fmla="*/ 51 h 52"/>
                <a:gd name="T74" fmla="*/ 18 w 57"/>
                <a:gd name="T75" fmla="*/ 49 h 52"/>
                <a:gd name="T76" fmla="*/ 16 w 57"/>
                <a:gd name="T77" fmla="*/ 50 h 52"/>
                <a:gd name="T78" fmla="*/ 16 w 57"/>
                <a:gd name="T79" fmla="*/ 48 h 52"/>
                <a:gd name="T80" fmla="*/ 15 w 57"/>
                <a:gd name="T81" fmla="*/ 43 h 52"/>
                <a:gd name="T82" fmla="*/ 13 w 57"/>
                <a:gd name="T83" fmla="*/ 46 h 52"/>
                <a:gd name="T84" fmla="*/ 11 w 57"/>
                <a:gd name="T85" fmla="*/ 46 h 52"/>
                <a:gd name="T86" fmla="*/ 10 w 57"/>
                <a:gd name="T87" fmla="*/ 42 h 52"/>
                <a:gd name="T88" fmla="*/ 10 w 57"/>
                <a:gd name="T89" fmla="*/ 39 h 52"/>
                <a:gd name="T90" fmla="*/ 9 w 57"/>
                <a:gd name="T91" fmla="*/ 36 h 52"/>
                <a:gd name="T92" fmla="*/ 8 w 57"/>
                <a:gd name="T93" fmla="*/ 37 h 52"/>
                <a:gd name="T94" fmla="*/ 6 w 57"/>
                <a:gd name="T95" fmla="*/ 32 h 52"/>
                <a:gd name="T96" fmla="*/ 5 w 57"/>
                <a:gd name="T97" fmla="*/ 27 h 52"/>
                <a:gd name="T98" fmla="*/ 0 w 57"/>
                <a:gd name="T99"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7" h="52">
                  <a:moveTo>
                    <a:pt x="0" y="17"/>
                  </a:moveTo>
                  <a:cubicBezTo>
                    <a:pt x="0" y="16"/>
                    <a:pt x="0" y="15"/>
                    <a:pt x="0" y="14"/>
                  </a:cubicBezTo>
                  <a:cubicBezTo>
                    <a:pt x="3" y="14"/>
                    <a:pt x="4" y="9"/>
                    <a:pt x="5" y="7"/>
                  </a:cubicBezTo>
                  <a:cubicBezTo>
                    <a:pt x="6" y="4"/>
                    <a:pt x="12" y="2"/>
                    <a:pt x="14" y="4"/>
                  </a:cubicBezTo>
                  <a:cubicBezTo>
                    <a:pt x="15" y="5"/>
                    <a:pt x="16" y="4"/>
                    <a:pt x="18" y="4"/>
                  </a:cubicBezTo>
                  <a:cubicBezTo>
                    <a:pt x="19" y="4"/>
                    <a:pt x="19" y="5"/>
                    <a:pt x="23" y="4"/>
                  </a:cubicBezTo>
                  <a:cubicBezTo>
                    <a:pt x="28" y="3"/>
                    <a:pt x="26" y="8"/>
                    <a:pt x="29" y="5"/>
                  </a:cubicBezTo>
                  <a:cubicBezTo>
                    <a:pt x="29" y="9"/>
                    <a:pt x="34" y="6"/>
                    <a:pt x="36" y="9"/>
                  </a:cubicBezTo>
                  <a:cubicBezTo>
                    <a:pt x="36" y="10"/>
                    <a:pt x="39" y="10"/>
                    <a:pt x="39" y="8"/>
                  </a:cubicBezTo>
                  <a:cubicBezTo>
                    <a:pt x="39" y="7"/>
                    <a:pt x="36" y="5"/>
                    <a:pt x="38" y="4"/>
                  </a:cubicBezTo>
                  <a:cubicBezTo>
                    <a:pt x="38" y="4"/>
                    <a:pt x="39" y="5"/>
                    <a:pt x="39" y="4"/>
                  </a:cubicBezTo>
                  <a:cubicBezTo>
                    <a:pt x="39" y="3"/>
                    <a:pt x="40" y="3"/>
                    <a:pt x="41" y="3"/>
                  </a:cubicBezTo>
                  <a:cubicBezTo>
                    <a:pt x="42" y="3"/>
                    <a:pt x="41" y="2"/>
                    <a:pt x="42" y="2"/>
                  </a:cubicBezTo>
                  <a:cubicBezTo>
                    <a:pt x="43" y="2"/>
                    <a:pt x="44" y="3"/>
                    <a:pt x="45" y="4"/>
                  </a:cubicBezTo>
                  <a:cubicBezTo>
                    <a:pt x="48" y="6"/>
                    <a:pt x="52" y="3"/>
                    <a:pt x="53" y="0"/>
                  </a:cubicBezTo>
                  <a:cubicBezTo>
                    <a:pt x="53" y="1"/>
                    <a:pt x="53" y="2"/>
                    <a:pt x="53" y="3"/>
                  </a:cubicBezTo>
                  <a:cubicBezTo>
                    <a:pt x="52" y="4"/>
                    <a:pt x="52" y="5"/>
                    <a:pt x="52" y="6"/>
                  </a:cubicBezTo>
                  <a:cubicBezTo>
                    <a:pt x="52" y="7"/>
                    <a:pt x="52" y="7"/>
                    <a:pt x="52" y="8"/>
                  </a:cubicBezTo>
                  <a:cubicBezTo>
                    <a:pt x="53" y="9"/>
                    <a:pt x="53" y="10"/>
                    <a:pt x="53" y="11"/>
                  </a:cubicBezTo>
                  <a:cubicBezTo>
                    <a:pt x="54" y="14"/>
                    <a:pt x="56" y="15"/>
                    <a:pt x="55" y="18"/>
                  </a:cubicBezTo>
                  <a:cubicBezTo>
                    <a:pt x="55" y="19"/>
                    <a:pt x="54" y="20"/>
                    <a:pt x="55" y="21"/>
                  </a:cubicBezTo>
                  <a:cubicBezTo>
                    <a:pt x="55" y="23"/>
                    <a:pt x="56" y="24"/>
                    <a:pt x="56" y="25"/>
                  </a:cubicBezTo>
                  <a:cubicBezTo>
                    <a:pt x="57" y="30"/>
                    <a:pt x="53" y="29"/>
                    <a:pt x="52" y="29"/>
                  </a:cubicBezTo>
                  <a:cubicBezTo>
                    <a:pt x="51" y="30"/>
                    <a:pt x="50" y="31"/>
                    <a:pt x="49" y="32"/>
                  </a:cubicBezTo>
                  <a:cubicBezTo>
                    <a:pt x="47" y="34"/>
                    <a:pt x="46" y="33"/>
                    <a:pt x="44" y="33"/>
                  </a:cubicBezTo>
                  <a:cubicBezTo>
                    <a:pt x="45" y="34"/>
                    <a:pt x="44" y="36"/>
                    <a:pt x="45" y="37"/>
                  </a:cubicBezTo>
                  <a:cubicBezTo>
                    <a:pt x="44" y="37"/>
                    <a:pt x="41" y="35"/>
                    <a:pt x="40" y="36"/>
                  </a:cubicBezTo>
                  <a:cubicBezTo>
                    <a:pt x="39" y="37"/>
                    <a:pt x="38" y="37"/>
                    <a:pt x="38" y="38"/>
                  </a:cubicBezTo>
                  <a:cubicBezTo>
                    <a:pt x="39" y="39"/>
                    <a:pt x="39" y="41"/>
                    <a:pt x="40" y="42"/>
                  </a:cubicBezTo>
                  <a:cubicBezTo>
                    <a:pt x="40" y="43"/>
                    <a:pt x="43" y="43"/>
                    <a:pt x="43" y="45"/>
                  </a:cubicBezTo>
                  <a:cubicBezTo>
                    <a:pt x="42" y="45"/>
                    <a:pt x="43" y="46"/>
                    <a:pt x="43" y="47"/>
                  </a:cubicBezTo>
                  <a:cubicBezTo>
                    <a:pt x="42" y="47"/>
                    <a:pt x="41" y="47"/>
                    <a:pt x="40" y="47"/>
                  </a:cubicBezTo>
                  <a:cubicBezTo>
                    <a:pt x="39" y="46"/>
                    <a:pt x="39" y="45"/>
                    <a:pt x="38" y="45"/>
                  </a:cubicBezTo>
                  <a:cubicBezTo>
                    <a:pt x="36" y="45"/>
                    <a:pt x="33" y="47"/>
                    <a:pt x="31" y="45"/>
                  </a:cubicBezTo>
                  <a:cubicBezTo>
                    <a:pt x="30" y="46"/>
                    <a:pt x="32" y="48"/>
                    <a:pt x="30" y="49"/>
                  </a:cubicBezTo>
                  <a:cubicBezTo>
                    <a:pt x="29" y="51"/>
                    <a:pt x="28" y="50"/>
                    <a:pt x="26" y="51"/>
                  </a:cubicBezTo>
                  <a:cubicBezTo>
                    <a:pt x="25" y="51"/>
                    <a:pt x="25" y="52"/>
                    <a:pt x="23" y="51"/>
                  </a:cubicBezTo>
                  <a:cubicBezTo>
                    <a:pt x="22" y="51"/>
                    <a:pt x="19" y="50"/>
                    <a:pt x="18" y="49"/>
                  </a:cubicBezTo>
                  <a:cubicBezTo>
                    <a:pt x="19" y="50"/>
                    <a:pt x="17" y="51"/>
                    <a:pt x="16" y="50"/>
                  </a:cubicBezTo>
                  <a:cubicBezTo>
                    <a:pt x="14" y="49"/>
                    <a:pt x="16" y="49"/>
                    <a:pt x="16" y="48"/>
                  </a:cubicBezTo>
                  <a:cubicBezTo>
                    <a:pt x="17" y="47"/>
                    <a:pt x="16" y="44"/>
                    <a:pt x="15" y="43"/>
                  </a:cubicBezTo>
                  <a:cubicBezTo>
                    <a:pt x="14" y="42"/>
                    <a:pt x="14" y="45"/>
                    <a:pt x="13" y="46"/>
                  </a:cubicBezTo>
                  <a:cubicBezTo>
                    <a:pt x="12" y="45"/>
                    <a:pt x="12" y="47"/>
                    <a:pt x="11" y="46"/>
                  </a:cubicBezTo>
                  <a:cubicBezTo>
                    <a:pt x="9" y="46"/>
                    <a:pt x="10" y="43"/>
                    <a:pt x="10" y="42"/>
                  </a:cubicBezTo>
                  <a:cubicBezTo>
                    <a:pt x="10" y="41"/>
                    <a:pt x="11" y="40"/>
                    <a:pt x="10" y="39"/>
                  </a:cubicBezTo>
                  <a:cubicBezTo>
                    <a:pt x="9" y="38"/>
                    <a:pt x="7" y="37"/>
                    <a:pt x="9" y="36"/>
                  </a:cubicBezTo>
                  <a:cubicBezTo>
                    <a:pt x="8" y="36"/>
                    <a:pt x="8" y="36"/>
                    <a:pt x="8" y="37"/>
                  </a:cubicBezTo>
                  <a:cubicBezTo>
                    <a:pt x="8" y="35"/>
                    <a:pt x="6" y="34"/>
                    <a:pt x="6" y="32"/>
                  </a:cubicBezTo>
                  <a:cubicBezTo>
                    <a:pt x="5" y="31"/>
                    <a:pt x="6" y="29"/>
                    <a:pt x="5" y="27"/>
                  </a:cubicBezTo>
                  <a:cubicBezTo>
                    <a:pt x="3" y="24"/>
                    <a:pt x="1" y="21"/>
                    <a:pt x="0" y="17"/>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10" name="Freeform 2888">
              <a:extLst>
                <a:ext uri="{FF2B5EF4-FFF2-40B4-BE49-F238E27FC236}">
                  <a16:creationId xmlns:a16="http://schemas.microsoft.com/office/drawing/2014/main" xmlns="" id="{6BA1C1B6-6582-4794-A8AC-9CA809C964D5}"/>
                </a:ext>
              </a:extLst>
            </p:cNvPr>
            <p:cNvSpPr>
              <a:spLocks/>
            </p:cNvSpPr>
            <p:nvPr/>
          </p:nvSpPr>
          <p:spPr bwMode="auto">
            <a:xfrm>
              <a:off x="7075269" y="2999975"/>
              <a:ext cx="157564" cy="129141"/>
            </a:xfrm>
            <a:custGeom>
              <a:avLst/>
              <a:gdLst>
                <a:gd name="T0" fmla="*/ 0 w 57"/>
                <a:gd name="T1" fmla="*/ 17 h 52"/>
                <a:gd name="T2" fmla="*/ 0 w 57"/>
                <a:gd name="T3" fmla="*/ 14 h 52"/>
                <a:gd name="T4" fmla="*/ 5 w 57"/>
                <a:gd name="T5" fmla="*/ 7 h 52"/>
                <a:gd name="T6" fmla="*/ 14 w 57"/>
                <a:gd name="T7" fmla="*/ 4 h 52"/>
                <a:gd name="T8" fmla="*/ 18 w 57"/>
                <a:gd name="T9" fmla="*/ 4 h 52"/>
                <a:gd name="T10" fmla="*/ 23 w 57"/>
                <a:gd name="T11" fmla="*/ 4 h 52"/>
                <a:gd name="T12" fmla="*/ 29 w 57"/>
                <a:gd name="T13" fmla="*/ 5 h 52"/>
                <a:gd name="T14" fmla="*/ 36 w 57"/>
                <a:gd name="T15" fmla="*/ 9 h 52"/>
                <a:gd name="T16" fmla="*/ 39 w 57"/>
                <a:gd name="T17" fmla="*/ 8 h 52"/>
                <a:gd name="T18" fmla="*/ 38 w 57"/>
                <a:gd name="T19" fmla="*/ 4 h 52"/>
                <a:gd name="T20" fmla="*/ 39 w 57"/>
                <a:gd name="T21" fmla="*/ 4 h 52"/>
                <a:gd name="T22" fmla="*/ 41 w 57"/>
                <a:gd name="T23" fmla="*/ 3 h 52"/>
                <a:gd name="T24" fmla="*/ 42 w 57"/>
                <a:gd name="T25" fmla="*/ 2 h 52"/>
                <a:gd name="T26" fmla="*/ 45 w 57"/>
                <a:gd name="T27" fmla="*/ 4 h 52"/>
                <a:gd name="T28" fmla="*/ 53 w 57"/>
                <a:gd name="T29" fmla="*/ 0 h 52"/>
                <a:gd name="T30" fmla="*/ 53 w 57"/>
                <a:gd name="T31" fmla="*/ 3 h 52"/>
                <a:gd name="T32" fmla="*/ 52 w 57"/>
                <a:gd name="T33" fmla="*/ 6 h 52"/>
                <a:gd name="T34" fmla="*/ 52 w 57"/>
                <a:gd name="T35" fmla="*/ 8 h 52"/>
                <a:gd name="T36" fmla="*/ 53 w 57"/>
                <a:gd name="T37" fmla="*/ 11 h 52"/>
                <a:gd name="T38" fmla="*/ 55 w 57"/>
                <a:gd name="T39" fmla="*/ 18 h 52"/>
                <a:gd name="T40" fmla="*/ 55 w 57"/>
                <a:gd name="T41" fmla="*/ 21 h 52"/>
                <a:gd name="T42" fmla="*/ 56 w 57"/>
                <a:gd name="T43" fmla="*/ 25 h 52"/>
                <a:gd name="T44" fmla="*/ 52 w 57"/>
                <a:gd name="T45" fmla="*/ 29 h 52"/>
                <a:gd name="T46" fmla="*/ 49 w 57"/>
                <a:gd name="T47" fmla="*/ 32 h 52"/>
                <a:gd name="T48" fmla="*/ 44 w 57"/>
                <a:gd name="T49" fmla="*/ 33 h 52"/>
                <a:gd name="T50" fmla="*/ 45 w 57"/>
                <a:gd name="T51" fmla="*/ 37 h 52"/>
                <a:gd name="T52" fmla="*/ 40 w 57"/>
                <a:gd name="T53" fmla="*/ 36 h 52"/>
                <a:gd name="T54" fmla="*/ 38 w 57"/>
                <a:gd name="T55" fmla="*/ 38 h 52"/>
                <a:gd name="T56" fmla="*/ 40 w 57"/>
                <a:gd name="T57" fmla="*/ 42 h 52"/>
                <a:gd name="T58" fmla="*/ 43 w 57"/>
                <a:gd name="T59" fmla="*/ 45 h 52"/>
                <a:gd name="T60" fmla="*/ 43 w 57"/>
                <a:gd name="T61" fmla="*/ 47 h 52"/>
                <a:gd name="T62" fmla="*/ 40 w 57"/>
                <a:gd name="T63" fmla="*/ 47 h 52"/>
                <a:gd name="T64" fmla="*/ 38 w 57"/>
                <a:gd name="T65" fmla="*/ 45 h 52"/>
                <a:gd name="T66" fmla="*/ 31 w 57"/>
                <a:gd name="T67" fmla="*/ 45 h 52"/>
                <a:gd name="T68" fmla="*/ 30 w 57"/>
                <a:gd name="T69" fmla="*/ 49 h 52"/>
                <a:gd name="T70" fmla="*/ 26 w 57"/>
                <a:gd name="T71" fmla="*/ 51 h 52"/>
                <a:gd name="T72" fmla="*/ 23 w 57"/>
                <a:gd name="T73" fmla="*/ 51 h 52"/>
                <a:gd name="T74" fmla="*/ 18 w 57"/>
                <a:gd name="T75" fmla="*/ 49 h 52"/>
                <a:gd name="T76" fmla="*/ 16 w 57"/>
                <a:gd name="T77" fmla="*/ 50 h 52"/>
                <a:gd name="T78" fmla="*/ 16 w 57"/>
                <a:gd name="T79" fmla="*/ 48 h 52"/>
                <a:gd name="T80" fmla="*/ 15 w 57"/>
                <a:gd name="T81" fmla="*/ 43 h 52"/>
                <a:gd name="T82" fmla="*/ 13 w 57"/>
                <a:gd name="T83" fmla="*/ 46 h 52"/>
                <a:gd name="T84" fmla="*/ 11 w 57"/>
                <a:gd name="T85" fmla="*/ 46 h 52"/>
                <a:gd name="T86" fmla="*/ 10 w 57"/>
                <a:gd name="T87" fmla="*/ 42 h 52"/>
                <a:gd name="T88" fmla="*/ 10 w 57"/>
                <a:gd name="T89" fmla="*/ 39 h 52"/>
                <a:gd name="T90" fmla="*/ 9 w 57"/>
                <a:gd name="T91" fmla="*/ 36 h 52"/>
                <a:gd name="T92" fmla="*/ 8 w 57"/>
                <a:gd name="T93" fmla="*/ 37 h 52"/>
                <a:gd name="T94" fmla="*/ 6 w 57"/>
                <a:gd name="T95" fmla="*/ 32 h 52"/>
                <a:gd name="T96" fmla="*/ 5 w 57"/>
                <a:gd name="T97" fmla="*/ 27 h 52"/>
                <a:gd name="T98" fmla="*/ 0 w 57"/>
                <a:gd name="T99"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7" h="52">
                  <a:moveTo>
                    <a:pt x="0" y="17"/>
                  </a:moveTo>
                  <a:cubicBezTo>
                    <a:pt x="0" y="16"/>
                    <a:pt x="0" y="15"/>
                    <a:pt x="0" y="14"/>
                  </a:cubicBezTo>
                  <a:cubicBezTo>
                    <a:pt x="3" y="14"/>
                    <a:pt x="4" y="9"/>
                    <a:pt x="5" y="7"/>
                  </a:cubicBezTo>
                  <a:cubicBezTo>
                    <a:pt x="6" y="4"/>
                    <a:pt x="12" y="2"/>
                    <a:pt x="14" y="4"/>
                  </a:cubicBezTo>
                  <a:cubicBezTo>
                    <a:pt x="15" y="5"/>
                    <a:pt x="16" y="4"/>
                    <a:pt x="18" y="4"/>
                  </a:cubicBezTo>
                  <a:cubicBezTo>
                    <a:pt x="19" y="4"/>
                    <a:pt x="19" y="5"/>
                    <a:pt x="23" y="4"/>
                  </a:cubicBezTo>
                  <a:cubicBezTo>
                    <a:pt x="28" y="3"/>
                    <a:pt x="26" y="8"/>
                    <a:pt x="29" y="5"/>
                  </a:cubicBezTo>
                  <a:cubicBezTo>
                    <a:pt x="29" y="9"/>
                    <a:pt x="34" y="6"/>
                    <a:pt x="36" y="9"/>
                  </a:cubicBezTo>
                  <a:cubicBezTo>
                    <a:pt x="36" y="10"/>
                    <a:pt x="39" y="10"/>
                    <a:pt x="39" y="8"/>
                  </a:cubicBezTo>
                  <a:cubicBezTo>
                    <a:pt x="39" y="7"/>
                    <a:pt x="36" y="5"/>
                    <a:pt x="38" y="4"/>
                  </a:cubicBezTo>
                  <a:cubicBezTo>
                    <a:pt x="38" y="4"/>
                    <a:pt x="39" y="5"/>
                    <a:pt x="39" y="4"/>
                  </a:cubicBezTo>
                  <a:cubicBezTo>
                    <a:pt x="39" y="3"/>
                    <a:pt x="40" y="3"/>
                    <a:pt x="41" y="3"/>
                  </a:cubicBezTo>
                  <a:cubicBezTo>
                    <a:pt x="42" y="3"/>
                    <a:pt x="41" y="2"/>
                    <a:pt x="42" y="2"/>
                  </a:cubicBezTo>
                  <a:cubicBezTo>
                    <a:pt x="43" y="2"/>
                    <a:pt x="44" y="3"/>
                    <a:pt x="45" y="4"/>
                  </a:cubicBezTo>
                  <a:cubicBezTo>
                    <a:pt x="48" y="6"/>
                    <a:pt x="52" y="3"/>
                    <a:pt x="53" y="0"/>
                  </a:cubicBezTo>
                  <a:cubicBezTo>
                    <a:pt x="53" y="1"/>
                    <a:pt x="53" y="2"/>
                    <a:pt x="53" y="3"/>
                  </a:cubicBezTo>
                  <a:cubicBezTo>
                    <a:pt x="52" y="4"/>
                    <a:pt x="52" y="5"/>
                    <a:pt x="52" y="6"/>
                  </a:cubicBezTo>
                  <a:cubicBezTo>
                    <a:pt x="52" y="7"/>
                    <a:pt x="52" y="7"/>
                    <a:pt x="52" y="8"/>
                  </a:cubicBezTo>
                  <a:cubicBezTo>
                    <a:pt x="53" y="9"/>
                    <a:pt x="53" y="10"/>
                    <a:pt x="53" y="11"/>
                  </a:cubicBezTo>
                  <a:cubicBezTo>
                    <a:pt x="54" y="14"/>
                    <a:pt x="56" y="15"/>
                    <a:pt x="55" y="18"/>
                  </a:cubicBezTo>
                  <a:cubicBezTo>
                    <a:pt x="55" y="19"/>
                    <a:pt x="54" y="20"/>
                    <a:pt x="55" y="21"/>
                  </a:cubicBezTo>
                  <a:cubicBezTo>
                    <a:pt x="55" y="23"/>
                    <a:pt x="56" y="24"/>
                    <a:pt x="56" y="25"/>
                  </a:cubicBezTo>
                  <a:cubicBezTo>
                    <a:pt x="57" y="30"/>
                    <a:pt x="53" y="29"/>
                    <a:pt x="52" y="29"/>
                  </a:cubicBezTo>
                  <a:cubicBezTo>
                    <a:pt x="51" y="30"/>
                    <a:pt x="50" y="31"/>
                    <a:pt x="49" y="32"/>
                  </a:cubicBezTo>
                  <a:cubicBezTo>
                    <a:pt x="47" y="34"/>
                    <a:pt x="46" y="33"/>
                    <a:pt x="44" y="33"/>
                  </a:cubicBezTo>
                  <a:cubicBezTo>
                    <a:pt x="45" y="34"/>
                    <a:pt x="44" y="36"/>
                    <a:pt x="45" y="37"/>
                  </a:cubicBezTo>
                  <a:cubicBezTo>
                    <a:pt x="44" y="37"/>
                    <a:pt x="41" y="35"/>
                    <a:pt x="40" y="36"/>
                  </a:cubicBezTo>
                  <a:cubicBezTo>
                    <a:pt x="39" y="37"/>
                    <a:pt x="38" y="37"/>
                    <a:pt x="38" y="38"/>
                  </a:cubicBezTo>
                  <a:cubicBezTo>
                    <a:pt x="39" y="39"/>
                    <a:pt x="39" y="41"/>
                    <a:pt x="40" y="42"/>
                  </a:cubicBezTo>
                  <a:cubicBezTo>
                    <a:pt x="40" y="43"/>
                    <a:pt x="43" y="43"/>
                    <a:pt x="43" y="45"/>
                  </a:cubicBezTo>
                  <a:cubicBezTo>
                    <a:pt x="42" y="45"/>
                    <a:pt x="43" y="46"/>
                    <a:pt x="43" y="47"/>
                  </a:cubicBezTo>
                  <a:cubicBezTo>
                    <a:pt x="42" y="47"/>
                    <a:pt x="41" y="47"/>
                    <a:pt x="40" y="47"/>
                  </a:cubicBezTo>
                  <a:cubicBezTo>
                    <a:pt x="39" y="46"/>
                    <a:pt x="39" y="45"/>
                    <a:pt x="38" y="45"/>
                  </a:cubicBezTo>
                  <a:cubicBezTo>
                    <a:pt x="36" y="45"/>
                    <a:pt x="33" y="47"/>
                    <a:pt x="31" y="45"/>
                  </a:cubicBezTo>
                  <a:cubicBezTo>
                    <a:pt x="30" y="46"/>
                    <a:pt x="32" y="48"/>
                    <a:pt x="30" y="49"/>
                  </a:cubicBezTo>
                  <a:cubicBezTo>
                    <a:pt x="29" y="51"/>
                    <a:pt x="28" y="50"/>
                    <a:pt x="26" y="51"/>
                  </a:cubicBezTo>
                  <a:cubicBezTo>
                    <a:pt x="25" y="51"/>
                    <a:pt x="25" y="52"/>
                    <a:pt x="23" y="51"/>
                  </a:cubicBezTo>
                  <a:cubicBezTo>
                    <a:pt x="22" y="51"/>
                    <a:pt x="19" y="50"/>
                    <a:pt x="18" y="49"/>
                  </a:cubicBezTo>
                  <a:cubicBezTo>
                    <a:pt x="19" y="50"/>
                    <a:pt x="17" y="51"/>
                    <a:pt x="16" y="50"/>
                  </a:cubicBezTo>
                  <a:cubicBezTo>
                    <a:pt x="14" y="49"/>
                    <a:pt x="16" y="49"/>
                    <a:pt x="16" y="48"/>
                  </a:cubicBezTo>
                  <a:cubicBezTo>
                    <a:pt x="17" y="47"/>
                    <a:pt x="16" y="44"/>
                    <a:pt x="15" y="43"/>
                  </a:cubicBezTo>
                  <a:cubicBezTo>
                    <a:pt x="14" y="42"/>
                    <a:pt x="14" y="45"/>
                    <a:pt x="13" y="46"/>
                  </a:cubicBezTo>
                  <a:cubicBezTo>
                    <a:pt x="12" y="45"/>
                    <a:pt x="12" y="47"/>
                    <a:pt x="11" y="46"/>
                  </a:cubicBezTo>
                  <a:cubicBezTo>
                    <a:pt x="9" y="46"/>
                    <a:pt x="10" y="43"/>
                    <a:pt x="10" y="42"/>
                  </a:cubicBezTo>
                  <a:cubicBezTo>
                    <a:pt x="10" y="41"/>
                    <a:pt x="11" y="40"/>
                    <a:pt x="10" y="39"/>
                  </a:cubicBezTo>
                  <a:cubicBezTo>
                    <a:pt x="9" y="38"/>
                    <a:pt x="7" y="37"/>
                    <a:pt x="9" y="36"/>
                  </a:cubicBezTo>
                  <a:cubicBezTo>
                    <a:pt x="8" y="36"/>
                    <a:pt x="8" y="36"/>
                    <a:pt x="8" y="37"/>
                  </a:cubicBezTo>
                  <a:cubicBezTo>
                    <a:pt x="8" y="35"/>
                    <a:pt x="6" y="34"/>
                    <a:pt x="6" y="32"/>
                  </a:cubicBezTo>
                  <a:cubicBezTo>
                    <a:pt x="5" y="31"/>
                    <a:pt x="6" y="29"/>
                    <a:pt x="5" y="27"/>
                  </a:cubicBezTo>
                  <a:cubicBezTo>
                    <a:pt x="3" y="24"/>
                    <a:pt x="1" y="21"/>
                    <a:pt x="0" y="17"/>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11" name="Freeform 2889">
              <a:extLst>
                <a:ext uri="{FF2B5EF4-FFF2-40B4-BE49-F238E27FC236}">
                  <a16:creationId xmlns:a16="http://schemas.microsoft.com/office/drawing/2014/main" xmlns="" id="{F3BE3FCC-1F4D-4A41-9294-CF6CED67AFEB}"/>
                </a:ext>
              </a:extLst>
            </p:cNvPr>
            <p:cNvSpPr>
              <a:spLocks/>
            </p:cNvSpPr>
            <p:nvPr/>
          </p:nvSpPr>
          <p:spPr bwMode="auto">
            <a:xfrm>
              <a:off x="7566870" y="2313560"/>
              <a:ext cx="7878" cy="7019"/>
            </a:xfrm>
            <a:custGeom>
              <a:avLst/>
              <a:gdLst>
                <a:gd name="T0" fmla="*/ 1 w 3"/>
                <a:gd name="T1" fmla="*/ 0 h 3"/>
                <a:gd name="T2" fmla="*/ 3 w 3"/>
                <a:gd name="T3" fmla="*/ 2 h 3"/>
                <a:gd name="T4" fmla="*/ 1 w 3"/>
                <a:gd name="T5" fmla="*/ 0 h 3"/>
              </a:gdLst>
              <a:ahLst/>
              <a:cxnLst>
                <a:cxn ang="0">
                  <a:pos x="T0" y="T1"/>
                </a:cxn>
                <a:cxn ang="0">
                  <a:pos x="T2" y="T3"/>
                </a:cxn>
                <a:cxn ang="0">
                  <a:pos x="T4" y="T5"/>
                </a:cxn>
              </a:cxnLst>
              <a:rect l="0" t="0" r="r" b="b"/>
              <a:pathLst>
                <a:path w="3" h="3">
                  <a:moveTo>
                    <a:pt x="1" y="0"/>
                  </a:moveTo>
                  <a:cubicBezTo>
                    <a:pt x="0" y="1"/>
                    <a:pt x="2" y="3"/>
                    <a:pt x="3" y="2"/>
                  </a:cubicBezTo>
                  <a:cubicBezTo>
                    <a:pt x="3" y="1"/>
                    <a:pt x="2" y="1"/>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12" name="Freeform 2890">
              <a:extLst>
                <a:ext uri="{FF2B5EF4-FFF2-40B4-BE49-F238E27FC236}">
                  <a16:creationId xmlns:a16="http://schemas.microsoft.com/office/drawing/2014/main" xmlns="" id="{43F6510D-EC40-42E0-8F70-93C496DC330E}"/>
                </a:ext>
              </a:extLst>
            </p:cNvPr>
            <p:cNvSpPr>
              <a:spLocks/>
            </p:cNvSpPr>
            <p:nvPr/>
          </p:nvSpPr>
          <p:spPr bwMode="auto">
            <a:xfrm>
              <a:off x="7566870" y="2313560"/>
              <a:ext cx="7878" cy="7019"/>
            </a:xfrm>
            <a:custGeom>
              <a:avLst/>
              <a:gdLst>
                <a:gd name="T0" fmla="*/ 1 w 3"/>
                <a:gd name="T1" fmla="*/ 0 h 3"/>
                <a:gd name="T2" fmla="*/ 3 w 3"/>
                <a:gd name="T3" fmla="*/ 2 h 3"/>
                <a:gd name="T4" fmla="*/ 1 w 3"/>
                <a:gd name="T5" fmla="*/ 0 h 3"/>
              </a:gdLst>
              <a:ahLst/>
              <a:cxnLst>
                <a:cxn ang="0">
                  <a:pos x="T0" y="T1"/>
                </a:cxn>
                <a:cxn ang="0">
                  <a:pos x="T2" y="T3"/>
                </a:cxn>
                <a:cxn ang="0">
                  <a:pos x="T4" y="T5"/>
                </a:cxn>
              </a:cxnLst>
              <a:rect l="0" t="0" r="r" b="b"/>
              <a:pathLst>
                <a:path w="3" h="3">
                  <a:moveTo>
                    <a:pt x="1" y="0"/>
                  </a:moveTo>
                  <a:cubicBezTo>
                    <a:pt x="0" y="1"/>
                    <a:pt x="2" y="3"/>
                    <a:pt x="3" y="2"/>
                  </a:cubicBezTo>
                  <a:cubicBezTo>
                    <a:pt x="3" y="1"/>
                    <a:pt x="2" y="1"/>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13" name="Freeform 2891">
              <a:extLst>
                <a:ext uri="{FF2B5EF4-FFF2-40B4-BE49-F238E27FC236}">
                  <a16:creationId xmlns:a16="http://schemas.microsoft.com/office/drawing/2014/main" xmlns="" id="{A125EBED-A7EB-4B49-8A2A-36B65AAF3A07}"/>
                </a:ext>
              </a:extLst>
            </p:cNvPr>
            <p:cNvSpPr>
              <a:spLocks/>
            </p:cNvSpPr>
            <p:nvPr/>
          </p:nvSpPr>
          <p:spPr bwMode="auto">
            <a:xfrm>
              <a:off x="7585778" y="2352864"/>
              <a:ext cx="3151" cy="2807"/>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0"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14" name="Freeform 2892">
              <a:extLst>
                <a:ext uri="{FF2B5EF4-FFF2-40B4-BE49-F238E27FC236}">
                  <a16:creationId xmlns:a16="http://schemas.microsoft.com/office/drawing/2014/main" xmlns="" id="{22A5D805-55E0-4189-875F-A2627DD07D3B}"/>
                </a:ext>
              </a:extLst>
            </p:cNvPr>
            <p:cNvSpPr>
              <a:spLocks/>
            </p:cNvSpPr>
            <p:nvPr/>
          </p:nvSpPr>
          <p:spPr bwMode="auto">
            <a:xfrm>
              <a:off x="7585778" y="2352864"/>
              <a:ext cx="3151" cy="2807"/>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0"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15" name="Freeform 2893">
              <a:extLst>
                <a:ext uri="{FF2B5EF4-FFF2-40B4-BE49-F238E27FC236}">
                  <a16:creationId xmlns:a16="http://schemas.microsoft.com/office/drawing/2014/main" xmlns="" id="{7115F357-8015-40D3-B1C1-D8F3156A5E54}"/>
                </a:ext>
              </a:extLst>
            </p:cNvPr>
            <p:cNvSpPr>
              <a:spLocks/>
            </p:cNvSpPr>
            <p:nvPr/>
          </p:nvSpPr>
          <p:spPr bwMode="auto">
            <a:xfrm>
              <a:off x="7606260" y="2400590"/>
              <a:ext cx="1577" cy="2807"/>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1" y="1"/>
                  </a:cubicBezTo>
                  <a:cubicBezTo>
                    <a:pt x="1" y="1"/>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16" name="Freeform 2894">
              <a:extLst>
                <a:ext uri="{FF2B5EF4-FFF2-40B4-BE49-F238E27FC236}">
                  <a16:creationId xmlns:a16="http://schemas.microsoft.com/office/drawing/2014/main" xmlns="" id="{DA190150-599C-496D-852A-74A7D39549B7}"/>
                </a:ext>
              </a:extLst>
            </p:cNvPr>
            <p:cNvSpPr>
              <a:spLocks/>
            </p:cNvSpPr>
            <p:nvPr/>
          </p:nvSpPr>
          <p:spPr bwMode="auto">
            <a:xfrm>
              <a:off x="7606260" y="2400590"/>
              <a:ext cx="1577" cy="2807"/>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1" y="1"/>
                  </a:cubicBezTo>
                  <a:cubicBezTo>
                    <a:pt x="1" y="1"/>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17" name="Freeform 2895">
              <a:extLst>
                <a:ext uri="{FF2B5EF4-FFF2-40B4-BE49-F238E27FC236}">
                  <a16:creationId xmlns:a16="http://schemas.microsoft.com/office/drawing/2014/main" xmlns="" id="{AC4469A0-3020-44A4-BC49-32C5ECE38403}"/>
                </a:ext>
              </a:extLst>
            </p:cNvPr>
            <p:cNvSpPr>
              <a:spLocks/>
            </p:cNvSpPr>
            <p:nvPr/>
          </p:nvSpPr>
          <p:spPr bwMode="auto">
            <a:xfrm>
              <a:off x="7607837" y="2410417"/>
              <a:ext cx="9453" cy="7019"/>
            </a:xfrm>
            <a:custGeom>
              <a:avLst/>
              <a:gdLst>
                <a:gd name="T0" fmla="*/ 2 w 3"/>
                <a:gd name="T1" fmla="*/ 1 h 3"/>
                <a:gd name="T2" fmla="*/ 0 w 3"/>
                <a:gd name="T3" fmla="*/ 0 h 3"/>
                <a:gd name="T4" fmla="*/ 2 w 3"/>
                <a:gd name="T5" fmla="*/ 1 h 3"/>
              </a:gdLst>
              <a:ahLst/>
              <a:cxnLst>
                <a:cxn ang="0">
                  <a:pos x="T0" y="T1"/>
                </a:cxn>
                <a:cxn ang="0">
                  <a:pos x="T2" y="T3"/>
                </a:cxn>
                <a:cxn ang="0">
                  <a:pos x="T4" y="T5"/>
                </a:cxn>
              </a:cxnLst>
              <a:rect l="0" t="0" r="r" b="b"/>
              <a:pathLst>
                <a:path w="3" h="3">
                  <a:moveTo>
                    <a:pt x="2" y="1"/>
                  </a:moveTo>
                  <a:cubicBezTo>
                    <a:pt x="2" y="1"/>
                    <a:pt x="1" y="0"/>
                    <a:pt x="0" y="0"/>
                  </a:cubicBezTo>
                  <a:cubicBezTo>
                    <a:pt x="0" y="3"/>
                    <a:pt x="3" y="2"/>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18" name="Freeform 2896">
              <a:extLst>
                <a:ext uri="{FF2B5EF4-FFF2-40B4-BE49-F238E27FC236}">
                  <a16:creationId xmlns:a16="http://schemas.microsoft.com/office/drawing/2014/main" xmlns="" id="{C73AEAB4-0E2F-42C8-B02F-1A8DCEB9A16C}"/>
                </a:ext>
              </a:extLst>
            </p:cNvPr>
            <p:cNvSpPr>
              <a:spLocks/>
            </p:cNvSpPr>
            <p:nvPr/>
          </p:nvSpPr>
          <p:spPr bwMode="auto">
            <a:xfrm>
              <a:off x="7607837" y="2410417"/>
              <a:ext cx="9453" cy="7019"/>
            </a:xfrm>
            <a:custGeom>
              <a:avLst/>
              <a:gdLst>
                <a:gd name="T0" fmla="*/ 2 w 3"/>
                <a:gd name="T1" fmla="*/ 1 h 3"/>
                <a:gd name="T2" fmla="*/ 0 w 3"/>
                <a:gd name="T3" fmla="*/ 0 h 3"/>
                <a:gd name="T4" fmla="*/ 2 w 3"/>
                <a:gd name="T5" fmla="*/ 1 h 3"/>
              </a:gdLst>
              <a:ahLst/>
              <a:cxnLst>
                <a:cxn ang="0">
                  <a:pos x="T0" y="T1"/>
                </a:cxn>
                <a:cxn ang="0">
                  <a:pos x="T2" y="T3"/>
                </a:cxn>
                <a:cxn ang="0">
                  <a:pos x="T4" y="T5"/>
                </a:cxn>
              </a:cxnLst>
              <a:rect l="0" t="0" r="r" b="b"/>
              <a:pathLst>
                <a:path w="3" h="3">
                  <a:moveTo>
                    <a:pt x="2" y="1"/>
                  </a:moveTo>
                  <a:cubicBezTo>
                    <a:pt x="2" y="1"/>
                    <a:pt x="1" y="0"/>
                    <a:pt x="0" y="0"/>
                  </a:cubicBezTo>
                  <a:cubicBezTo>
                    <a:pt x="0" y="3"/>
                    <a:pt x="3" y="2"/>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19" name="Freeform 2897">
              <a:extLst>
                <a:ext uri="{FF2B5EF4-FFF2-40B4-BE49-F238E27FC236}">
                  <a16:creationId xmlns:a16="http://schemas.microsoft.com/office/drawing/2014/main" xmlns="" id="{D557A0FA-685F-40D3-A86F-6784EB72D922}"/>
                </a:ext>
              </a:extLst>
            </p:cNvPr>
            <p:cNvSpPr>
              <a:spLocks/>
            </p:cNvSpPr>
            <p:nvPr/>
          </p:nvSpPr>
          <p:spPr bwMode="auto">
            <a:xfrm>
              <a:off x="7617291" y="2439894"/>
              <a:ext cx="33089" cy="15441"/>
            </a:xfrm>
            <a:custGeom>
              <a:avLst/>
              <a:gdLst>
                <a:gd name="T0" fmla="*/ 8 w 12"/>
                <a:gd name="T1" fmla="*/ 0 h 6"/>
                <a:gd name="T2" fmla="*/ 3 w 12"/>
                <a:gd name="T3" fmla="*/ 4 h 6"/>
                <a:gd name="T4" fmla="*/ 8 w 12"/>
                <a:gd name="T5" fmla="*/ 0 h 6"/>
              </a:gdLst>
              <a:ahLst/>
              <a:cxnLst>
                <a:cxn ang="0">
                  <a:pos x="T0" y="T1"/>
                </a:cxn>
                <a:cxn ang="0">
                  <a:pos x="T2" y="T3"/>
                </a:cxn>
                <a:cxn ang="0">
                  <a:pos x="T4" y="T5"/>
                </a:cxn>
              </a:cxnLst>
              <a:rect l="0" t="0" r="r" b="b"/>
              <a:pathLst>
                <a:path w="12" h="6">
                  <a:moveTo>
                    <a:pt x="8" y="0"/>
                  </a:moveTo>
                  <a:cubicBezTo>
                    <a:pt x="7" y="0"/>
                    <a:pt x="0" y="2"/>
                    <a:pt x="3" y="4"/>
                  </a:cubicBezTo>
                  <a:cubicBezTo>
                    <a:pt x="6" y="6"/>
                    <a:pt x="12" y="1"/>
                    <a:pt x="8"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20" name="Freeform 2898">
              <a:extLst>
                <a:ext uri="{FF2B5EF4-FFF2-40B4-BE49-F238E27FC236}">
                  <a16:creationId xmlns:a16="http://schemas.microsoft.com/office/drawing/2014/main" xmlns="" id="{D8CABC26-A171-4B80-AF13-276B9428210F}"/>
                </a:ext>
              </a:extLst>
            </p:cNvPr>
            <p:cNvSpPr>
              <a:spLocks/>
            </p:cNvSpPr>
            <p:nvPr/>
          </p:nvSpPr>
          <p:spPr bwMode="auto">
            <a:xfrm>
              <a:off x="7617291" y="2439894"/>
              <a:ext cx="33089" cy="15441"/>
            </a:xfrm>
            <a:custGeom>
              <a:avLst/>
              <a:gdLst>
                <a:gd name="T0" fmla="*/ 8 w 12"/>
                <a:gd name="T1" fmla="*/ 0 h 6"/>
                <a:gd name="T2" fmla="*/ 3 w 12"/>
                <a:gd name="T3" fmla="*/ 4 h 6"/>
                <a:gd name="T4" fmla="*/ 8 w 12"/>
                <a:gd name="T5" fmla="*/ 0 h 6"/>
              </a:gdLst>
              <a:ahLst/>
              <a:cxnLst>
                <a:cxn ang="0">
                  <a:pos x="T0" y="T1"/>
                </a:cxn>
                <a:cxn ang="0">
                  <a:pos x="T2" y="T3"/>
                </a:cxn>
                <a:cxn ang="0">
                  <a:pos x="T4" y="T5"/>
                </a:cxn>
              </a:cxnLst>
              <a:rect l="0" t="0" r="r" b="b"/>
              <a:pathLst>
                <a:path w="12" h="6">
                  <a:moveTo>
                    <a:pt x="8" y="0"/>
                  </a:moveTo>
                  <a:cubicBezTo>
                    <a:pt x="7" y="0"/>
                    <a:pt x="0" y="2"/>
                    <a:pt x="3" y="4"/>
                  </a:cubicBezTo>
                  <a:cubicBezTo>
                    <a:pt x="6" y="6"/>
                    <a:pt x="12" y="1"/>
                    <a:pt x="8"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21" name="Freeform 2899">
              <a:extLst>
                <a:ext uri="{FF2B5EF4-FFF2-40B4-BE49-F238E27FC236}">
                  <a16:creationId xmlns:a16="http://schemas.microsoft.com/office/drawing/2014/main" xmlns="" id="{7A68B953-5208-4854-8E30-F26D612803FA}"/>
                </a:ext>
              </a:extLst>
            </p:cNvPr>
            <p:cNvSpPr>
              <a:spLocks/>
            </p:cNvSpPr>
            <p:nvPr/>
          </p:nvSpPr>
          <p:spPr bwMode="auto">
            <a:xfrm>
              <a:off x="7622017" y="2414628"/>
              <a:ext cx="6303" cy="2807"/>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2" y="0"/>
                    <a:pt x="1"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22" name="Freeform 2900">
              <a:extLst>
                <a:ext uri="{FF2B5EF4-FFF2-40B4-BE49-F238E27FC236}">
                  <a16:creationId xmlns:a16="http://schemas.microsoft.com/office/drawing/2014/main" xmlns="" id="{C9F80614-ACFA-4F70-AD9B-D7D8BF18FD1D}"/>
                </a:ext>
              </a:extLst>
            </p:cNvPr>
            <p:cNvSpPr>
              <a:spLocks/>
            </p:cNvSpPr>
            <p:nvPr/>
          </p:nvSpPr>
          <p:spPr bwMode="auto">
            <a:xfrm>
              <a:off x="7622017" y="2414628"/>
              <a:ext cx="6303" cy="2807"/>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2" y="0"/>
                    <a:pt x="1"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23" name="Freeform 2901">
              <a:extLst>
                <a:ext uri="{FF2B5EF4-FFF2-40B4-BE49-F238E27FC236}">
                  <a16:creationId xmlns:a16="http://schemas.microsoft.com/office/drawing/2014/main" xmlns="" id="{3579A9D8-0B71-45A1-8ABA-13001C3742D4}"/>
                </a:ext>
              </a:extLst>
            </p:cNvPr>
            <p:cNvSpPr>
              <a:spLocks/>
            </p:cNvSpPr>
            <p:nvPr/>
          </p:nvSpPr>
          <p:spPr bwMode="auto">
            <a:xfrm>
              <a:off x="7650379" y="2400590"/>
              <a:ext cx="7878" cy="4212"/>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0" y="2"/>
                    <a:pt x="1" y="2"/>
                    <a:pt x="3" y="2"/>
                  </a:cubicBezTo>
                  <a:cubicBezTo>
                    <a:pt x="3" y="1"/>
                    <a:pt x="1"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24" name="Freeform 2902">
              <a:extLst>
                <a:ext uri="{FF2B5EF4-FFF2-40B4-BE49-F238E27FC236}">
                  <a16:creationId xmlns:a16="http://schemas.microsoft.com/office/drawing/2014/main" xmlns="" id="{AA074964-8BCD-4791-8BCA-3A8AF1A7B83D}"/>
                </a:ext>
              </a:extLst>
            </p:cNvPr>
            <p:cNvSpPr>
              <a:spLocks/>
            </p:cNvSpPr>
            <p:nvPr/>
          </p:nvSpPr>
          <p:spPr bwMode="auto">
            <a:xfrm>
              <a:off x="7650379" y="2400590"/>
              <a:ext cx="7878" cy="4212"/>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0" y="2"/>
                    <a:pt x="1" y="2"/>
                    <a:pt x="3" y="2"/>
                  </a:cubicBezTo>
                  <a:cubicBezTo>
                    <a:pt x="3" y="1"/>
                    <a:pt x="1"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25" name="Freeform 2903">
              <a:extLst>
                <a:ext uri="{FF2B5EF4-FFF2-40B4-BE49-F238E27FC236}">
                  <a16:creationId xmlns:a16="http://schemas.microsoft.com/office/drawing/2014/main" xmlns="" id="{292D9B6E-0581-4E49-B493-ECAC107D2B6D}"/>
                </a:ext>
              </a:extLst>
            </p:cNvPr>
            <p:cNvSpPr>
              <a:spLocks/>
            </p:cNvSpPr>
            <p:nvPr/>
          </p:nvSpPr>
          <p:spPr bwMode="auto">
            <a:xfrm>
              <a:off x="7666135" y="2397783"/>
              <a:ext cx="12606" cy="9827"/>
            </a:xfrm>
            <a:custGeom>
              <a:avLst/>
              <a:gdLst>
                <a:gd name="T0" fmla="*/ 0 w 4"/>
                <a:gd name="T1" fmla="*/ 2 h 4"/>
                <a:gd name="T2" fmla="*/ 2 w 4"/>
                <a:gd name="T3" fmla="*/ 0 h 4"/>
                <a:gd name="T4" fmla="*/ 0 w 4"/>
                <a:gd name="T5" fmla="*/ 2 h 4"/>
              </a:gdLst>
              <a:ahLst/>
              <a:cxnLst>
                <a:cxn ang="0">
                  <a:pos x="T0" y="T1"/>
                </a:cxn>
                <a:cxn ang="0">
                  <a:pos x="T2" y="T3"/>
                </a:cxn>
                <a:cxn ang="0">
                  <a:pos x="T4" y="T5"/>
                </a:cxn>
              </a:cxnLst>
              <a:rect l="0" t="0" r="r" b="b"/>
              <a:pathLst>
                <a:path w="4" h="4">
                  <a:moveTo>
                    <a:pt x="0" y="2"/>
                  </a:moveTo>
                  <a:cubicBezTo>
                    <a:pt x="2" y="4"/>
                    <a:pt x="4" y="1"/>
                    <a:pt x="2" y="0"/>
                  </a:cubicBezTo>
                  <a:cubicBezTo>
                    <a:pt x="2" y="1"/>
                    <a:pt x="1" y="1"/>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26" name="Freeform 2904">
              <a:extLst>
                <a:ext uri="{FF2B5EF4-FFF2-40B4-BE49-F238E27FC236}">
                  <a16:creationId xmlns:a16="http://schemas.microsoft.com/office/drawing/2014/main" xmlns="" id="{806F8BD9-8DFA-49DB-B7E3-526E78A4F875}"/>
                </a:ext>
              </a:extLst>
            </p:cNvPr>
            <p:cNvSpPr>
              <a:spLocks/>
            </p:cNvSpPr>
            <p:nvPr/>
          </p:nvSpPr>
          <p:spPr bwMode="auto">
            <a:xfrm>
              <a:off x="7666135" y="2397783"/>
              <a:ext cx="12606" cy="9827"/>
            </a:xfrm>
            <a:custGeom>
              <a:avLst/>
              <a:gdLst>
                <a:gd name="T0" fmla="*/ 0 w 4"/>
                <a:gd name="T1" fmla="*/ 2 h 4"/>
                <a:gd name="T2" fmla="*/ 2 w 4"/>
                <a:gd name="T3" fmla="*/ 0 h 4"/>
                <a:gd name="T4" fmla="*/ 0 w 4"/>
                <a:gd name="T5" fmla="*/ 2 h 4"/>
              </a:gdLst>
              <a:ahLst/>
              <a:cxnLst>
                <a:cxn ang="0">
                  <a:pos x="T0" y="T1"/>
                </a:cxn>
                <a:cxn ang="0">
                  <a:pos x="T2" y="T3"/>
                </a:cxn>
                <a:cxn ang="0">
                  <a:pos x="T4" y="T5"/>
                </a:cxn>
              </a:cxnLst>
              <a:rect l="0" t="0" r="r" b="b"/>
              <a:pathLst>
                <a:path w="4" h="4">
                  <a:moveTo>
                    <a:pt x="0" y="2"/>
                  </a:moveTo>
                  <a:cubicBezTo>
                    <a:pt x="2" y="4"/>
                    <a:pt x="4" y="1"/>
                    <a:pt x="2" y="0"/>
                  </a:cubicBezTo>
                  <a:cubicBezTo>
                    <a:pt x="2" y="1"/>
                    <a:pt x="1" y="1"/>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27" name="Freeform 2905">
              <a:extLst>
                <a:ext uri="{FF2B5EF4-FFF2-40B4-BE49-F238E27FC236}">
                  <a16:creationId xmlns:a16="http://schemas.microsoft.com/office/drawing/2014/main" xmlns="" id="{8CF1B1D1-4919-4058-9F16-44B2427E4322}"/>
                </a:ext>
              </a:extLst>
            </p:cNvPr>
            <p:cNvSpPr>
              <a:spLocks/>
            </p:cNvSpPr>
            <p:nvPr/>
          </p:nvSpPr>
          <p:spPr bwMode="auto">
            <a:xfrm>
              <a:off x="7571597" y="2291102"/>
              <a:ext cx="115023" cy="126333"/>
            </a:xfrm>
            <a:custGeom>
              <a:avLst/>
              <a:gdLst>
                <a:gd name="T0" fmla="*/ 1 w 41"/>
                <a:gd name="T1" fmla="*/ 10 h 51"/>
                <a:gd name="T2" fmla="*/ 3 w 41"/>
                <a:gd name="T3" fmla="*/ 11 h 51"/>
                <a:gd name="T4" fmla="*/ 4 w 41"/>
                <a:gd name="T5" fmla="*/ 4 h 51"/>
                <a:gd name="T6" fmla="*/ 11 w 41"/>
                <a:gd name="T7" fmla="*/ 3 h 51"/>
                <a:gd name="T8" fmla="*/ 13 w 41"/>
                <a:gd name="T9" fmla="*/ 3 h 51"/>
                <a:gd name="T10" fmla="*/ 14 w 41"/>
                <a:gd name="T11" fmla="*/ 0 h 51"/>
                <a:gd name="T12" fmla="*/ 24 w 41"/>
                <a:gd name="T13" fmla="*/ 9 h 51"/>
                <a:gd name="T14" fmla="*/ 33 w 41"/>
                <a:gd name="T15" fmla="*/ 18 h 51"/>
                <a:gd name="T16" fmla="*/ 36 w 41"/>
                <a:gd name="T17" fmla="*/ 26 h 51"/>
                <a:gd name="T18" fmla="*/ 39 w 41"/>
                <a:gd name="T19" fmla="*/ 30 h 51"/>
                <a:gd name="T20" fmla="*/ 41 w 41"/>
                <a:gd name="T21" fmla="*/ 37 h 51"/>
                <a:gd name="T22" fmla="*/ 40 w 41"/>
                <a:gd name="T23" fmla="*/ 36 h 51"/>
                <a:gd name="T24" fmla="*/ 38 w 41"/>
                <a:gd name="T25" fmla="*/ 42 h 51"/>
                <a:gd name="T26" fmla="*/ 34 w 41"/>
                <a:gd name="T27" fmla="*/ 41 h 51"/>
                <a:gd name="T28" fmla="*/ 33 w 41"/>
                <a:gd name="T29" fmla="*/ 43 h 51"/>
                <a:gd name="T30" fmla="*/ 34 w 41"/>
                <a:gd name="T31" fmla="*/ 45 h 51"/>
                <a:gd name="T32" fmla="*/ 29 w 41"/>
                <a:gd name="T33" fmla="*/ 42 h 51"/>
                <a:gd name="T34" fmla="*/ 25 w 41"/>
                <a:gd name="T35" fmla="*/ 44 h 51"/>
                <a:gd name="T36" fmla="*/ 27 w 41"/>
                <a:gd name="T37" fmla="*/ 45 h 51"/>
                <a:gd name="T38" fmla="*/ 27 w 41"/>
                <a:gd name="T39" fmla="*/ 47 h 51"/>
                <a:gd name="T40" fmla="*/ 25 w 41"/>
                <a:gd name="T41" fmla="*/ 44 h 51"/>
                <a:gd name="T42" fmla="*/ 24 w 41"/>
                <a:gd name="T43" fmla="*/ 46 h 51"/>
                <a:gd name="T44" fmla="*/ 26 w 41"/>
                <a:gd name="T45" fmla="*/ 48 h 51"/>
                <a:gd name="T46" fmla="*/ 24 w 41"/>
                <a:gd name="T47" fmla="*/ 48 h 51"/>
                <a:gd name="T48" fmla="*/ 25 w 41"/>
                <a:gd name="T49" fmla="*/ 49 h 51"/>
                <a:gd name="T50" fmla="*/ 23 w 41"/>
                <a:gd name="T51" fmla="*/ 48 h 51"/>
                <a:gd name="T52" fmla="*/ 23 w 41"/>
                <a:gd name="T53" fmla="*/ 46 h 51"/>
                <a:gd name="T54" fmla="*/ 21 w 41"/>
                <a:gd name="T55" fmla="*/ 50 h 51"/>
                <a:gd name="T56" fmla="*/ 19 w 41"/>
                <a:gd name="T57" fmla="*/ 48 h 51"/>
                <a:gd name="T58" fmla="*/ 18 w 41"/>
                <a:gd name="T59" fmla="*/ 51 h 51"/>
                <a:gd name="T60" fmla="*/ 17 w 41"/>
                <a:gd name="T61" fmla="*/ 49 h 51"/>
                <a:gd name="T62" fmla="*/ 14 w 41"/>
                <a:gd name="T63" fmla="*/ 46 h 51"/>
                <a:gd name="T64" fmla="*/ 15 w 41"/>
                <a:gd name="T65" fmla="*/ 48 h 51"/>
                <a:gd name="T66" fmla="*/ 16 w 41"/>
                <a:gd name="T67" fmla="*/ 47 h 51"/>
                <a:gd name="T68" fmla="*/ 14 w 41"/>
                <a:gd name="T69" fmla="*/ 46 h 51"/>
                <a:gd name="T70" fmla="*/ 16 w 41"/>
                <a:gd name="T71" fmla="*/ 45 h 51"/>
                <a:gd name="T72" fmla="*/ 15 w 41"/>
                <a:gd name="T73" fmla="*/ 44 h 51"/>
                <a:gd name="T74" fmla="*/ 11 w 41"/>
                <a:gd name="T75" fmla="*/ 41 h 51"/>
                <a:gd name="T76" fmla="*/ 13 w 41"/>
                <a:gd name="T77" fmla="*/ 42 h 51"/>
                <a:gd name="T78" fmla="*/ 13 w 41"/>
                <a:gd name="T79" fmla="*/ 36 h 51"/>
                <a:gd name="T80" fmla="*/ 11 w 41"/>
                <a:gd name="T81" fmla="*/ 36 h 51"/>
                <a:gd name="T82" fmla="*/ 12 w 41"/>
                <a:gd name="T83" fmla="*/ 34 h 51"/>
                <a:gd name="T84" fmla="*/ 13 w 41"/>
                <a:gd name="T85" fmla="*/ 32 h 51"/>
                <a:gd name="T86" fmla="*/ 11 w 41"/>
                <a:gd name="T87" fmla="*/ 32 h 51"/>
                <a:gd name="T88" fmla="*/ 12 w 41"/>
                <a:gd name="T89" fmla="*/ 30 h 51"/>
                <a:gd name="T90" fmla="*/ 8 w 41"/>
                <a:gd name="T91" fmla="*/ 25 h 51"/>
                <a:gd name="T92" fmla="*/ 6 w 41"/>
                <a:gd name="T93" fmla="*/ 24 h 51"/>
                <a:gd name="T94" fmla="*/ 4 w 41"/>
                <a:gd name="T95" fmla="*/ 23 h 51"/>
                <a:gd name="T96" fmla="*/ 1 w 41"/>
                <a:gd name="T97" fmla="*/ 21 h 51"/>
                <a:gd name="T98" fmla="*/ 2 w 41"/>
                <a:gd name="T99" fmla="*/ 19 h 51"/>
                <a:gd name="T100" fmla="*/ 3 w 41"/>
                <a:gd name="T101" fmla="*/ 19 h 51"/>
                <a:gd name="T102" fmla="*/ 4 w 41"/>
                <a:gd name="T103" fmla="*/ 21 h 51"/>
                <a:gd name="T104" fmla="*/ 4 w 41"/>
                <a:gd name="T105" fmla="*/ 19 h 51"/>
                <a:gd name="T106" fmla="*/ 9 w 41"/>
                <a:gd name="T107" fmla="*/ 22 h 51"/>
                <a:gd name="T108" fmla="*/ 9 w 41"/>
                <a:gd name="T109" fmla="*/ 20 h 51"/>
                <a:gd name="T110" fmla="*/ 7 w 41"/>
                <a:gd name="T111" fmla="*/ 18 h 51"/>
                <a:gd name="T112" fmla="*/ 6 w 41"/>
                <a:gd name="T113" fmla="*/ 16 h 51"/>
                <a:gd name="T114" fmla="*/ 3 w 41"/>
                <a:gd name="T115" fmla="*/ 13 h 51"/>
                <a:gd name="T116" fmla="*/ 2 w 41"/>
                <a:gd name="T117" fmla="*/ 12 h 51"/>
                <a:gd name="T118" fmla="*/ 1 w 41"/>
                <a:gd name="T119" fmla="*/ 1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 h="51">
                  <a:moveTo>
                    <a:pt x="1" y="10"/>
                  </a:moveTo>
                  <a:cubicBezTo>
                    <a:pt x="2" y="9"/>
                    <a:pt x="2" y="11"/>
                    <a:pt x="3" y="11"/>
                  </a:cubicBezTo>
                  <a:cubicBezTo>
                    <a:pt x="0" y="10"/>
                    <a:pt x="1" y="5"/>
                    <a:pt x="4" y="4"/>
                  </a:cubicBezTo>
                  <a:cubicBezTo>
                    <a:pt x="6" y="2"/>
                    <a:pt x="9" y="4"/>
                    <a:pt x="11" y="3"/>
                  </a:cubicBezTo>
                  <a:cubicBezTo>
                    <a:pt x="12" y="3"/>
                    <a:pt x="13" y="3"/>
                    <a:pt x="13" y="3"/>
                  </a:cubicBezTo>
                  <a:cubicBezTo>
                    <a:pt x="15" y="2"/>
                    <a:pt x="13" y="1"/>
                    <a:pt x="14" y="0"/>
                  </a:cubicBezTo>
                  <a:cubicBezTo>
                    <a:pt x="17" y="2"/>
                    <a:pt x="20" y="6"/>
                    <a:pt x="24" y="9"/>
                  </a:cubicBezTo>
                  <a:cubicBezTo>
                    <a:pt x="27" y="12"/>
                    <a:pt x="30" y="15"/>
                    <a:pt x="33" y="18"/>
                  </a:cubicBezTo>
                  <a:cubicBezTo>
                    <a:pt x="35" y="21"/>
                    <a:pt x="35" y="23"/>
                    <a:pt x="36" y="26"/>
                  </a:cubicBezTo>
                  <a:cubicBezTo>
                    <a:pt x="36" y="27"/>
                    <a:pt x="39" y="33"/>
                    <a:pt x="39" y="30"/>
                  </a:cubicBezTo>
                  <a:cubicBezTo>
                    <a:pt x="40" y="31"/>
                    <a:pt x="41" y="35"/>
                    <a:pt x="41" y="37"/>
                  </a:cubicBezTo>
                  <a:cubicBezTo>
                    <a:pt x="40" y="36"/>
                    <a:pt x="40" y="36"/>
                    <a:pt x="40" y="36"/>
                  </a:cubicBezTo>
                  <a:cubicBezTo>
                    <a:pt x="40" y="39"/>
                    <a:pt x="41" y="41"/>
                    <a:pt x="38" y="42"/>
                  </a:cubicBezTo>
                  <a:cubicBezTo>
                    <a:pt x="38" y="41"/>
                    <a:pt x="35" y="41"/>
                    <a:pt x="34" y="41"/>
                  </a:cubicBezTo>
                  <a:cubicBezTo>
                    <a:pt x="35" y="43"/>
                    <a:pt x="33" y="41"/>
                    <a:pt x="33" y="43"/>
                  </a:cubicBezTo>
                  <a:cubicBezTo>
                    <a:pt x="34" y="42"/>
                    <a:pt x="34" y="44"/>
                    <a:pt x="34" y="45"/>
                  </a:cubicBezTo>
                  <a:cubicBezTo>
                    <a:pt x="33" y="43"/>
                    <a:pt x="30" y="45"/>
                    <a:pt x="29" y="42"/>
                  </a:cubicBezTo>
                  <a:cubicBezTo>
                    <a:pt x="29" y="44"/>
                    <a:pt x="26" y="43"/>
                    <a:pt x="25" y="44"/>
                  </a:cubicBezTo>
                  <a:cubicBezTo>
                    <a:pt x="26" y="45"/>
                    <a:pt x="27" y="45"/>
                    <a:pt x="27" y="45"/>
                  </a:cubicBezTo>
                  <a:cubicBezTo>
                    <a:pt x="28" y="46"/>
                    <a:pt x="26" y="46"/>
                    <a:pt x="27" y="47"/>
                  </a:cubicBezTo>
                  <a:cubicBezTo>
                    <a:pt x="26" y="47"/>
                    <a:pt x="26" y="45"/>
                    <a:pt x="25" y="44"/>
                  </a:cubicBezTo>
                  <a:cubicBezTo>
                    <a:pt x="24" y="45"/>
                    <a:pt x="24" y="45"/>
                    <a:pt x="24" y="46"/>
                  </a:cubicBezTo>
                  <a:cubicBezTo>
                    <a:pt x="24" y="47"/>
                    <a:pt x="25" y="47"/>
                    <a:pt x="26" y="48"/>
                  </a:cubicBezTo>
                  <a:cubicBezTo>
                    <a:pt x="25" y="48"/>
                    <a:pt x="25" y="48"/>
                    <a:pt x="24" y="48"/>
                  </a:cubicBezTo>
                  <a:cubicBezTo>
                    <a:pt x="25" y="49"/>
                    <a:pt x="25" y="49"/>
                    <a:pt x="25" y="49"/>
                  </a:cubicBezTo>
                  <a:cubicBezTo>
                    <a:pt x="25" y="50"/>
                    <a:pt x="23" y="48"/>
                    <a:pt x="23" y="48"/>
                  </a:cubicBezTo>
                  <a:cubicBezTo>
                    <a:pt x="24" y="48"/>
                    <a:pt x="24" y="46"/>
                    <a:pt x="23" y="46"/>
                  </a:cubicBezTo>
                  <a:cubicBezTo>
                    <a:pt x="21" y="46"/>
                    <a:pt x="21" y="49"/>
                    <a:pt x="21" y="50"/>
                  </a:cubicBezTo>
                  <a:cubicBezTo>
                    <a:pt x="20" y="50"/>
                    <a:pt x="19" y="49"/>
                    <a:pt x="19" y="48"/>
                  </a:cubicBezTo>
                  <a:cubicBezTo>
                    <a:pt x="19" y="49"/>
                    <a:pt x="18" y="50"/>
                    <a:pt x="18" y="51"/>
                  </a:cubicBezTo>
                  <a:cubicBezTo>
                    <a:pt x="17" y="51"/>
                    <a:pt x="16" y="50"/>
                    <a:pt x="17" y="49"/>
                  </a:cubicBezTo>
                  <a:cubicBezTo>
                    <a:pt x="16" y="49"/>
                    <a:pt x="13" y="48"/>
                    <a:pt x="14" y="46"/>
                  </a:cubicBezTo>
                  <a:cubicBezTo>
                    <a:pt x="14" y="47"/>
                    <a:pt x="15" y="48"/>
                    <a:pt x="15" y="48"/>
                  </a:cubicBezTo>
                  <a:cubicBezTo>
                    <a:pt x="15" y="47"/>
                    <a:pt x="15" y="46"/>
                    <a:pt x="16" y="47"/>
                  </a:cubicBezTo>
                  <a:cubicBezTo>
                    <a:pt x="15" y="46"/>
                    <a:pt x="15" y="46"/>
                    <a:pt x="14" y="46"/>
                  </a:cubicBezTo>
                  <a:cubicBezTo>
                    <a:pt x="15" y="46"/>
                    <a:pt x="15" y="46"/>
                    <a:pt x="16" y="45"/>
                  </a:cubicBezTo>
                  <a:cubicBezTo>
                    <a:pt x="16" y="45"/>
                    <a:pt x="15" y="44"/>
                    <a:pt x="15" y="44"/>
                  </a:cubicBezTo>
                  <a:cubicBezTo>
                    <a:pt x="15" y="47"/>
                    <a:pt x="12" y="42"/>
                    <a:pt x="11" y="41"/>
                  </a:cubicBezTo>
                  <a:cubicBezTo>
                    <a:pt x="11" y="42"/>
                    <a:pt x="12" y="42"/>
                    <a:pt x="13" y="42"/>
                  </a:cubicBezTo>
                  <a:cubicBezTo>
                    <a:pt x="11" y="41"/>
                    <a:pt x="11" y="37"/>
                    <a:pt x="13" y="36"/>
                  </a:cubicBezTo>
                  <a:cubicBezTo>
                    <a:pt x="12" y="36"/>
                    <a:pt x="11" y="36"/>
                    <a:pt x="11" y="36"/>
                  </a:cubicBezTo>
                  <a:cubicBezTo>
                    <a:pt x="11" y="35"/>
                    <a:pt x="11" y="34"/>
                    <a:pt x="12" y="34"/>
                  </a:cubicBezTo>
                  <a:cubicBezTo>
                    <a:pt x="13" y="34"/>
                    <a:pt x="12" y="33"/>
                    <a:pt x="13" y="32"/>
                  </a:cubicBezTo>
                  <a:cubicBezTo>
                    <a:pt x="12" y="32"/>
                    <a:pt x="11" y="32"/>
                    <a:pt x="11" y="32"/>
                  </a:cubicBezTo>
                  <a:cubicBezTo>
                    <a:pt x="11" y="31"/>
                    <a:pt x="12" y="31"/>
                    <a:pt x="12" y="30"/>
                  </a:cubicBezTo>
                  <a:cubicBezTo>
                    <a:pt x="10" y="32"/>
                    <a:pt x="6" y="27"/>
                    <a:pt x="8" y="25"/>
                  </a:cubicBezTo>
                  <a:cubicBezTo>
                    <a:pt x="6" y="26"/>
                    <a:pt x="6" y="25"/>
                    <a:pt x="6" y="24"/>
                  </a:cubicBezTo>
                  <a:cubicBezTo>
                    <a:pt x="6" y="23"/>
                    <a:pt x="4" y="21"/>
                    <a:pt x="4" y="23"/>
                  </a:cubicBezTo>
                  <a:cubicBezTo>
                    <a:pt x="3" y="22"/>
                    <a:pt x="2" y="22"/>
                    <a:pt x="1" y="21"/>
                  </a:cubicBezTo>
                  <a:cubicBezTo>
                    <a:pt x="2" y="21"/>
                    <a:pt x="3" y="21"/>
                    <a:pt x="2" y="19"/>
                  </a:cubicBezTo>
                  <a:cubicBezTo>
                    <a:pt x="3" y="21"/>
                    <a:pt x="3" y="21"/>
                    <a:pt x="3" y="19"/>
                  </a:cubicBezTo>
                  <a:cubicBezTo>
                    <a:pt x="4" y="19"/>
                    <a:pt x="4" y="20"/>
                    <a:pt x="4" y="21"/>
                  </a:cubicBezTo>
                  <a:cubicBezTo>
                    <a:pt x="5" y="20"/>
                    <a:pt x="5" y="19"/>
                    <a:pt x="4" y="19"/>
                  </a:cubicBezTo>
                  <a:cubicBezTo>
                    <a:pt x="6" y="20"/>
                    <a:pt x="8" y="20"/>
                    <a:pt x="9" y="22"/>
                  </a:cubicBezTo>
                  <a:cubicBezTo>
                    <a:pt x="8" y="21"/>
                    <a:pt x="9" y="20"/>
                    <a:pt x="9" y="20"/>
                  </a:cubicBezTo>
                  <a:cubicBezTo>
                    <a:pt x="8" y="20"/>
                    <a:pt x="7" y="19"/>
                    <a:pt x="7" y="18"/>
                  </a:cubicBezTo>
                  <a:cubicBezTo>
                    <a:pt x="6" y="19"/>
                    <a:pt x="4" y="16"/>
                    <a:pt x="6" y="16"/>
                  </a:cubicBezTo>
                  <a:cubicBezTo>
                    <a:pt x="5" y="15"/>
                    <a:pt x="4" y="14"/>
                    <a:pt x="3" y="13"/>
                  </a:cubicBezTo>
                  <a:cubicBezTo>
                    <a:pt x="3" y="13"/>
                    <a:pt x="3" y="12"/>
                    <a:pt x="2" y="12"/>
                  </a:cubicBezTo>
                  <a:cubicBezTo>
                    <a:pt x="2" y="11"/>
                    <a:pt x="1" y="11"/>
                    <a:pt x="1" y="10"/>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28" name="Freeform 2906">
              <a:extLst>
                <a:ext uri="{FF2B5EF4-FFF2-40B4-BE49-F238E27FC236}">
                  <a16:creationId xmlns:a16="http://schemas.microsoft.com/office/drawing/2014/main" xmlns="" id="{B2AFC5FD-5726-4654-907B-D1A89F7AF189}"/>
                </a:ext>
              </a:extLst>
            </p:cNvPr>
            <p:cNvSpPr>
              <a:spLocks/>
            </p:cNvSpPr>
            <p:nvPr/>
          </p:nvSpPr>
          <p:spPr bwMode="auto">
            <a:xfrm>
              <a:off x="7571597" y="2291102"/>
              <a:ext cx="115023" cy="126333"/>
            </a:xfrm>
            <a:custGeom>
              <a:avLst/>
              <a:gdLst>
                <a:gd name="T0" fmla="*/ 1 w 41"/>
                <a:gd name="T1" fmla="*/ 10 h 51"/>
                <a:gd name="T2" fmla="*/ 3 w 41"/>
                <a:gd name="T3" fmla="*/ 11 h 51"/>
                <a:gd name="T4" fmla="*/ 4 w 41"/>
                <a:gd name="T5" fmla="*/ 4 h 51"/>
                <a:gd name="T6" fmla="*/ 11 w 41"/>
                <a:gd name="T7" fmla="*/ 3 h 51"/>
                <a:gd name="T8" fmla="*/ 13 w 41"/>
                <a:gd name="T9" fmla="*/ 3 h 51"/>
                <a:gd name="T10" fmla="*/ 14 w 41"/>
                <a:gd name="T11" fmla="*/ 0 h 51"/>
                <a:gd name="T12" fmla="*/ 24 w 41"/>
                <a:gd name="T13" fmla="*/ 9 h 51"/>
                <a:gd name="T14" fmla="*/ 33 w 41"/>
                <a:gd name="T15" fmla="*/ 18 h 51"/>
                <a:gd name="T16" fmla="*/ 36 w 41"/>
                <a:gd name="T17" fmla="*/ 26 h 51"/>
                <a:gd name="T18" fmla="*/ 39 w 41"/>
                <a:gd name="T19" fmla="*/ 30 h 51"/>
                <a:gd name="T20" fmla="*/ 41 w 41"/>
                <a:gd name="T21" fmla="*/ 37 h 51"/>
                <a:gd name="T22" fmla="*/ 40 w 41"/>
                <a:gd name="T23" fmla="*/ 36 h 51"/>
                <a:gd name="T24" fmla="*/ 38 w 41"/>
                <a:gd name="T25" fmla="*/ 42 h 51"/>
                <a:gd name="T26" fmla="*/ 34 w 41"/>
                <a:gd name="T27" fmla="*/ 41 h 51"/>
                <a:gd name="T28" fmla="*/ 33 w 41"/>
                <a:gd name="T29" fmla="*/ 43 h 51"/>
                <a:gd name="T30" fmla="*/ 34 w 41"/>
                <a:gd name="T31" fmla="*/ 45 h 51"/>
                <a:gd name="T32" fmla="*/ 29 w 41"/>
                <a:gd name="T33" fmla="*/ 42 h 51"/>
                <a:gd name="T34" fmla="*/ 25 w 41"/>
                <a:gd name="T35" fmla="*/ 44 h 51"/>
                <a:gd name="T36" fmla="*/ 27 w 41"/>
                <a:gd name="T37" fmla="*/ 45 h 51"/>
                <a:gd name="T38" fmla="*/ 27 w 41"/>
                <a:gd name="T39" fmla="*/ 47 h 51"/>
                <a:gd name="T40" fmla="*/ 25 w 41"/>
                <a:gd name="T41" fmla="*/ 44 h 51"/>
                <a:gd name="T42" fmla="*/ 24 w 41"/>
                <a:gd name="T43" fmla="*/ 46 h 51"/>
                <a:gd name="T44" fmla="*/ 26 w 41"/>
                <a:gd name="T45" fmla="*/ 48 h 51"/>
                <a:gd name="T46" fmla="*/ 24 w 41"/>
                <a:gd name="T47" fmla="*/ 48 h 51"/>
                <a:gd name="T48" fmla="*/ 25 w 41"/>
                <a:gd name="T49" fmla="*/ 49 h 51"/>
                <a:gd name="T50" fmla="*/ 23 w 41"/>
                <a:gd name="T51" fmla="*/ 48 h 51"/>
                <a:gd name="T52" fmla="*/ 23 w 41"/>
                <a:gd name="T53" fmla="*/ 46 h 51"/>
                <a:gd name="T54" fmla="*/ 21 w 41"/>
                <a:gd name="T55" fmla="*/ 50 h 51"/>
                <a:gd name="T56" fmla="*/ 19 w 41"/>
                <a:gd name="T57" fmla="*/ 48 h 51"/>
                <a:gd name="T58" fmla="*/ 18 w 41"/>
                <a:gd name="T59" fmla="*/ 51 h 51"/>
                <a:gd name="T60" fmla="*/ 17 w 41"/>
                <a:gd name="T61" fmla="*/ 49 h 51"/>
                <a:gd name="T62" fmla="*/ 14 w 41"/>
                <a:gd name="T63" fmla="*/ 46 h 51"/>
                <a:gd name="T64" fmla="*/ 15 w 41"/>
                <a:gd name="T65" fmla="*/ 48 h 51"/>
                <a:gd name="T66" fmla="*/ 16 w 41"/>
                <a:gd name="T67" fmla="*/ 47 h 51"/>
                <a:gd name="T68" fmla="*/ 14 w 41"/>
                <a:gd name="T69" fmla="*/ 46 h 51"/>
                <a:gd name="T70" fmla="*/ 16 w 41"/>
                <a:gd name="T71" fmla="*/ 45 h 51"/>
                <a:gd name="T72" fmla="*/ 15 w 41"/>
                <a:gd name="T73" fmla="*/ 44 h 51"/>
                <a:gd name="T74" fmla="*/ 11 w 41"/>
                <a:gd name="T75" fmla="*/ 41 h 51"/>
                <a:gd name="T76" fmla="*/ 13 w 41"/>
                <a:gd name="T77" fmla="*/ 42 h 51"/>
                <a:gd name="T78" fmla="*/ 13 w 41"/>
                <a:gd name="T79" fmla="*/ 36 h 51"/>
                <a:gd name="T80" fmla="*/ 11 w 41"/>
                <a:gd name="T81" fmla="*/ 36 h 51"/>
                <a:gd name="T82" fmla="*/ 12 w 41"/>
                <a:gd name="T83" fmla="*/ 34 h 51"/>
                <a:gd name="T84" fmla="*/ 13 w 41"/>
                <a:gd name="T85" fmla="*/ 32 h 51"/>
                <a:gd name="T86" fmla="*/ 11 w 41"/>
                <a:gd name="T87" fmla="*/ 32 h 51"/>
                <a:gd name="T88" fmla="*/ 12 w 41"/>
                <a:gd name="T89" fmla="*/ 30 h 51"/>
                <a:gd name="T90" fmla="*/ 8 w 41"/>
                <a:gd name="T91" fmla="*/ 25 h 51"/>
                <a:gd name="T92" fmla="*/ 6 w 41"/>
                <a:gd name="T93" fmla="*/ 24 h 51"/>
                <a:gd name="T94" fmla="*/ 4 w 41"/>
                <a:gd name="T95" fmla="*/ 23 h 51"/>
                <a:gd name="T96" fmla="*/ 1 w 41"/>
                <a:gd name="T97" fmla="*/ 21 h 51"/>
                <a:gd name="T98" fmla="*/ 2 w 41"/>
                <a:gd name="T99" fmla="*/ 19 h 51"/>
                <a:gd name="T100" fmla="*/ 3 w 41"/>
                <a:gd name="T101" fmla="*/ 19 h 51"/>
                <a:gd name="T102" fmla="*/ 4 w 41"/>
                <a:gd name="T103" fmla="*/ 21 h 51"/>
                <a:gd name="T104" fmla="*/ 4 w 41"/>
                <a:gd name="T105" fmla="*/ 19 h 51"/>
                <a:gd name="T106" fmla="*/ 9 w 41"/>
                <a:gd name="T107" fmla="*/ 22 h 51"/>
                <a:gd name="T108" fmla="*/ 9 w 41"/>
                <a:gd name="T109" fmla="*/ 20 h 51"/>
                <a:gd name="T110" fmla="*/ 7 w 41"/>
                <a:gd name="T111" fmla="*/ 18 h 51"/>
                <a:gd name="T112" fmla="*/ 6 w 41"/>
                <a:gd name="T113" fmla="*/ 16 h 51"/>
                <a:gd name="T114" fmla="*/ 3 w 41"/>
                <a:gd name="T115" fmla="*/ 13 h 51"/>
                <a:gd name="T116" fmla="*/ 2 w 41"/>
                <a:gd name="T117" fmla="*/ 12 h 51"/>
                <a:gd name="T118" fmla="*/ 1 w 41"/>
                <a:gd name="T119" fmla="*/ 1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 h="51">
                  <a:moveTo>
                    <a:pt x="1" y="10"/>
                  </a:moveTo>
                  <a:cubicBezTo>
                    <a:pt x="2" y="9"/>
                    <a:pt x="2" y="11"/>
                    <a:pt x="3" y="11"/>
                  </a:cubicBezTo>
                  <a:cubicBezTo>
                    <a:pt x="0" y="10"/>
                    <a:pt x="1" y="5"/>
                    <a:pt x="4" y="4"/>
                  </a:cubicBezTo>
                  <a:cubicBezTo>
                    <a:pt x="6" y="2"/>
                    <a:pt x="9" y="4"/>
                    <a:pt x="11" y="3"/>
                  </a:cubicBezTo>
                  <a:cubicBezTo>
                    <a:pt x="12" y="3"/>
                    <a:pt x="13" y="3"/>
                    <a:pt x="13" y="3"/>
                  </a:cubicBezTo>
                  <a:cubicBezTo>
                    <a:pt x="15" y="2"/>
                    <a:pt x="13" y="1"/>
                    <a:pt x="14" y="0"/>
                  </a:cubicBezTo>
                  <a:cubicBezTo>
                    <a:pt x="17" y="2"/>
                    <a:pt x="20" y="6"/>
                    <a:pt x="24" y="9"/>
                  </a:cubicBezTo>
                  <a:cubicBezTo>
                    <a:pt x="27" y="12"/>
                    <a:pt x="30" y="15"/>
                    <a:pt x="33" y="18"/>
                  </a:cubicBezTo>
                  <a:cubicBezTo>
                    <a:pt x="35" y="21"/>
                    <a:pt x="35" y="23"/>
                    <a:pt x="36" y="26"/>
                  </a:cubicBezTo>
                  <a:cubicBezTo>
                    <a:pt x="36" y="27"/>
                    <a:pt x="39" y="33"/>
                    <a:pt x="39" y="30"/>
                  </a:cubicBezTo>
                  <a:cubicBezTo>
                    <a:pt x="40" y="31"/>
                    <a:pt x="41" y="35"/>
                    <a:pt x="41" y="37"/>
                  </a:cubicBezTo>
                  <a:cubicBezTo>
                    <a:pt x="40" y="36"/>
                    <a:pt x="40" y="36"/>
                    <a:pt x="40" y="36"/>
                  </a:cubicBezTo>
                  <a:cubicBezTo>
                    <a:pt x="40" y="39"/>
                    <a:pt x="41" y="41"/>
                    <a:pt x="38" y="42"/>
                  </a:cubicBezTo>
                  <a:cubicBezTo>
                    <a:pt x="38" y="41"/>
                    <a:pt x="35" y="41"/>
                    <a:pt x="34" y="41"/>
                  </a:cubicBezTo>
                  <a:cubicBezTo>
                    <a:pt x="35" y="43"/>
                    <a:pt x="33" y="41"/>
                    <a:pt x="33" y="43"/>
                  </a:cubicBezTo>
                  <a:cubicBezTo>
                    <a:pt x="34" y="42"/>
                    <a:pt x="34" y="44"/>
                    <a:pt x="34" y="45"/>
                  </a:cubicBezTo>
                  <a:cubicBezTo>
                    <a:pt x="33" y="43"/>
                    <a:pt x="30" y="45"/>
                    <a:pt x="29" y="42"/>
                  </a:cubicBezTo>
                  <a:cubicBezTo>
                    <a:pt x="29" y="44"/>
                    <a:pt x="26" y="43"/>
                    <a:pt x="25" y="44"/>
                  </a:cubicBezTo>
                  <a:cubicBezTo>
                    <a:pt x="26" y="45"/>
                    <a:pt x="27" y="45"/>
                    <a:pt x="27" y="45"/>
                  </a:cubicBezTo>
                  <a:cubicBezTo>
                    <a:pt x="28" y="46"/>
                    <a:pt x="26" y="46"/>
                    <a:pt x="27" y="47"/>
                  </a:cubicBezTo>
                  <a:cubicBezTo>
                    <a:pt x="26" y="47"/>
                    <a:pt x="26" y="45"/>
                    <a:pt x="25" y="44"/>
                  </a:cubicBezTo>
                  <a:cubicBezTo>
                    <a:pt x="24" y="45"/>
                    <a:pt x="24" y="45"/>
                    <a:pt x="24" y="46"/>
                  </a:cubicBezTo>
                  <a:cubicBezTo>
                    <a:pt x="24" y="47"/>
                    <a:pt x="25" y="47"/>
                    <a:pt x="26" y="48"/>
                  </a:cubicBezTo>
                  <a:cubicBezTo>
                    <a:pt x="25" y="48"/>
                    <a:pt x="25" y="48"/>
                    <a:pt x="24" y="48"/>
                  </a:cubicBezTo>
                  <a:cubicBezTo>
                    <a:pt x="25" y="49"/>
                    <a:pt x="25" y="49"/>
                    <a:pt x="25" y="49"/>
                  </a:cubicBezTo>
                  <a:cubicBezTo>
                    <a:pt x="25" y="50"/>
                    <a:pt x="23" y="48"/>
                    <a:pt x="23" y="48"/>
                  </a:cubicBezTo>
                  <a:cubicBezTo>
                    <a:pt x="24" y="48"/>
                    <a:pt x="24" y="46"/>
                    <a:pt x="23" y="46"/>
                  </a:cubicBezTo>
                  <a:cubicBezTo>
                    <a:pt x="21" y="46"/>
                    <a:pt x="21" y="49"/>
                    <a:pt x="21" y="50"/>
                  </a:cubicBezTo>
                  <a:cubicBezTo>
                    <a:pt x="20" y="50"/>
                    <a:pt x="19" y="49"/>
                    <a:pt x="19" y="48"/>
                  </a:cubicBezTo>
                  <a:cubicBezTo>
                    <a:pt x="19" y="49"/>
                    <a:pt x="18" y="50"/>
                    <a:pt x="18" y="51"/>
                  </a:cubicBezTo>
                  <a:cubicBezTo>
                    <a:pt x="17" y="51"/>
                    <a:pt x="16" y="50"/>
                    <a:pt x="17" y="49"/>
                  </a:cubicBezTo>
                  <a:cubicBezTo>
                    <a:pt x="16" y="49"/>
                    <a:pt x="13" y="48"/>
                    <a:pt x="14" y="46"/>
                  </a:cubicBezTo>
                  <a:cubicBezTo>
                    <a:pt x="14" y="47"/>
                    <a:pt x="15" y="48"/>
                    <a:pt x="15" y="48"/>
                  </a:cubicBezTo>
                  <a:cubicBezTo>
                    <a:pt x="15" y="47"/>
                    <a:pt x="15" y="46"/>
                    <a:pt x="16" y="47"/>
                  </a:cubicBezTo>
                  <a:cubicBezTo>
                    <a:pt x="15" y="46"/>
                    <a:pt x="15" y="46"/>
                    <a:pt x="14" y="46"/>
                  </a:cubicBezTo>
                  <a:cubicBezTo>
                    <a:pt x="15" y="46"/>
                    <a:pt x="15" y="46"/>
                    <a:pt x="16" y="45"/>
                  </a:cubicBezTo>
                  <a:cubicBezTo>
                    <a:pt x="16" y="45"/>
                    <a:pt x="15" y="44"/>
                    <a:pt x="15" y="44"/>
                  </a:cubicBezTo>
                  <a:cubicBezTo>
                    <a:pt x="15" y="47"/>
                    <a:pt x="12" y="42"/>
                    <a:pt x="11" y="41"/>
                  </a:cubicBezTo>
                  <a:cubicBezTo>
                    <a:pt x="11" y="42"/>
                    <a:pt x="12" y="42"/>
                    <a:pt x="13" y="42"/>
                  </a:cubicBezTo>
                  <a:cubicBezTo>
                    <a:pt x="11" y="41"/>
                    <a:pt x="11" y="37"/>
                    <a:pt x="13" y="36"/>
                  </a:cubicBezTo>
                  <a:cubicBezTo>
                    <a:pt x="12" y="36"/>
                    <a:pt x="11" y="36"/>
                    <a:pt x="11" y="36"/>
                  </a:cubicBezTo>
                  <a:cubicBezTo>
                    <a:pt x="11" y="35"/>
                    <a:pt x="11" y="34"/>
                    <a:pt x="12" y="34"/>
                  </a:cubicBezTo>
                  <a:cubicBezTo>
                    <a:pt x="13" y="34"/>
                    <a:pt x="12" y="33"/>
                    <a:pt x="13" y="32"/>
                  </a:cubicBezTo>
                  <a:cubicBezTo>
                    <a:pt x="12" y="32"/>
                    <a:pt x="11" y="32"/>
                    <a:pt x="11" y="32"/>
                  </a:cubicBezTo>
                  <a:cubicBezTo>
                    <a:pt x="11" y="31"/>
                    <a:pt x="12" y="31"/>
                    <a:pt x="12" y="30"/>
                  </a:cubicBezTo>
                  <a:cubicBezTo>
                    <a:pt x="10" y="32"/>
                    <a:pt x="6" y="27"/>
                    <a:pt x="8" y="25"/>
                  </a:cubicBezTo>
                  <a:cubicBezTo>
                    <a:pt x="6" y="26"/>
                    <a:pt x="6" y="25"/>
                    <a:pt x="6" y="24"/>
                  </a:cubicBezTo>
                  <a:cubicBezTo>
                    <a:pt x="6" y="23"/>
                    <a:pt x="4" y="21"/>
                    <a:pt x="4" y="23"/>
                  </a:cubicBezTo>
                  <a:cubicBezTo>
                    <a:pt x="3" y="22"/>
                    <a:pt x="2" y="22"/>
                    <a:pt x="1" y="21"/>
                  </a:cubicBezTo>
                  <a:cubicBezTo>
                    <a:pt x="2" y="21"/>
                    <a:pt x="3" y="21"/>
                    <a:pt x="2" y="19"/>
                  </a:cubicBezTo>
                  <a:cubicBezTo>
                    <a:pt x="3" y="21"/>
                    <a:pt x="3" y="21"/>
                    <a:pt x="3" y="19"/>
                  </a:cubicBezTo>
                  <a:cubicBezTo>
                    <a:pt x="4" y="19"/>
                    <a:pt x="4" y="20"/>
                    <a:pt x="4" y="21"/>
                  </a:cubicBezTo>
                  <a:cubicBezTo>
                    <a:pt x="5" y="20"/>
                    <a:pt x="5" y="19"/>
                    <a:pt x="4" y="19"/>
                  </a:cubicBezTo>
                  <a:cubicBezTo>
                    <a:pt x="6" y="20"/>
                    <a:pt x="8" y="20"/>
                    <a:pt x="9" y="22"/>
                  </a:cubicBezTo>
                  <a:cubicBezTo>
                    <a:pt x="8" y="21"/>
                    <a:pt x="9" y="20"/>
                    <a:pt x="9" y="20"/>
                  </a:cubicBezTo>
                  <a:cubicBezTo>
                    <a:pt x="8" y="20"/>
                    <a:pt x="7" y="19"/>
                    <a:pt x="7" y="18"/>
                  </a:cubicBezTo>
                  <a:cubicBezTo>
                    <a:pt x="6" y="19"/>
                    <a:pt x="4" y="16"/>
                    <a:pt x="6" y="16"/>
                  </a:cubicBezTo>
                  <a:cubicBezTo>
                    <a:pt x="5" y="15"/>
                    <a:pt x="4" y="14"/>
                    <a:pt x="3" y="13"/>
                  </a:cubicBezTo>
                  <a:cubicBezTo>
                    <a:pt x="3" y="13"/>
                    <a:pt x="3" y="12"/>
                    <a:pt x="2" y="12"/>
                  </a:cubicBezTo>
                  <a:cubicBezTo>
                    <a:pt x="2" y="11"/>
                    <a:pt x="1" y="11"/>
                    <a:pt x="1" y="1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29" name="Freeform 2907">
              <a:extLst>
                <a:ext uri="{FF2B5EF4-FFF2-40B4-BE49-F238E27FC236}">
                  <a16:creationId xmlns:a16="http://schemas.microsoft.com/office/drawing/2014/main" xmlns="" id="{363FFBBF-5F6C-443C-BF3B-FE411CCCE673}"/>
                </a:ext>
              </a:extLst>
            </p:cNvPr>
            <p:cNvSpPr>
              <a:spLocks/>
            </p:cNvSpPr>
            <p:nvPr/>
          </p:nvSpPr>
          <p:spPr bwMode="auto">
            <a:xfrm>
              <a:off x="1477013" y="2960671"/>
              <a:ext cx="182774" cy="91241"/>
            </a:xfrm>
            <a:custGeom>
              <a:avLst/>
              <a:gdLst>
                <a:gd name="T0" fmla="*/ 0 w 66"/>
                <a:gd name="T1" fmla="*/ 20 h 37"/>
                <a:gd name="T2" fmla="*/ 2 w 66"/>
                <a:gd name="T3" fmla="*/ 15 h 37"/>
                <a:gd name="T4" fmla="*/ 4 w 66"/>
                <a:gd name="T5" fmla="*/ 11 h 37"/>
                <a:gd name="T6" fmla="*/ 10 w 66"/>
                <a:gd name="T7" fmla="*/ 6 h 37"/>
                <a:gd name="T8" fmla="*/ 12 w 66"/>
                <a:gd name="T9" fmla="*/ 5 h 37"/>
                <a:gd name="T10" fmla="*/ 15 w 66"/>
                <a:gd name="T11" fmla="*/ 4 h 37"/>
                <a:gd name="T12" fmla="*/ 20 w 66"/>
                <a:gd name="T13" fmla="*/ 3 h 37"/>
                <a:gd name="T14" fmla="*/ 27 w 66"/>
                <a:gd name="T15" fmla="*/ 4 h 37"/>
                <a:gd name="T16" fmla="*/ 34 w 66"/>
                <a:gd name="T17" fmla="*/ 3 h 37"/>
                <a:gd name="T18" fmla="*/ 37 w 66"/>
                <a:gd name="T19" fmla="*/ 1 h 37"/>
                <a:gd name="T20" fmla="*/ 43 w 66"/>
                <a:gd name="T21" fmla="*/ 2 h 37"/>
                <a:gd name="T22" fmla="*/ 50 w 66"/>
                <a:gd name="T23" fmla="*/ 2 h 37"/>
                <a:gd name="T24" fmla="*/ 55 w 66"/>
                <a:gd name="T25" fmla="*/ 3 h 37"/>
                <a:gd name="T26" fmla="*/ 60 w 66"/>
                <a:gd name="T27" fmla="*/ 8 h 37"/>
                <a:gd name="T28" fmla="*/ 57 w 66"/>
                <a:gd name="T29" fmla="*/ 7 h 37"/>
                <a:gd name="T30" fmla="*/ 55 w 66"/>
                <a:gd name="T31" fmla="*/ 6 h 37"/>
                <a:gd name="T32" fmla="*/ 56 w 66"/>
                <a:gd name="T33" fmla="*/ 8 h 37"/>
                <a:gd name="T34" fmla="*/ 58 w 66"/>
                <a:gd name="T35" fmla="*/ 10 h 37"/>
                <a:gd name="T36" fmla="*/ 57 w 66"/>
                <a:gd name="T37" fmla="*/ 8 h 37"/>
                <a:gd name="T38" fmla="*/ 61 w 66"/>
                <a:gd name="T39" fmla="*/ 9 h 37"/>
                <a:gd name="T40" fmla="*/ 61 w 66"/>
                <a:gd name="T41" fmla="*/ 11 h 37"/>
                <a:gd name="T42" fmla="*/ 60 w 66"/>
                <a:gd name="T43" fmla="*/ 9 h 37"/>
                <a:gd name="T44" fmla="*/ 66 w 66"/>
                <a:gd name="T45" fmla="*/ 13 h 37"/>
                <a:gd name="T46" fmla="*/ 60 w 66"/>
                <a:gd name="T47" fmla="*/ 14 h 37"/>
                <a:gd name="T48" fmla="*/ 54 w 66"/>
                <a:gd name="T49" fmla="*/ 16 h 37"/>
                <a:gd name="T50" fmla="*/ 51 w 66"/>
                <a:gd name="T51" fmla="*/ 17 h 37"/>
                <a:gd name="T52" fmla="*/ 48 w 66"/>
                <a:gd name="T53" fmla="*/ 16 h 37"/>
                <a:gd name="T54" fmla="*/ 48 w 66"/>
                <a:gd name="T55" fmla="*/ 15 h 37"/>
                <a:gd name="T56" fmla="*/ 45 w 66"/>
                <a:gd name="T57" fmla="*/ 18 h 37"/>
                <a:gd name="T58" fmla="*/ 43 w 66"/>
                <a:gd name="T59" fmla="*/ 20 h 37"/>
                <a:gd name="T60" fmla="*/ 43 w 66"/>
                <a:gd name="T61" fmla="*/ 21 h 37"/>
                <a:gd name="T62" fmla="*/ 37 w 66"/>
                <a:gd name="T63" fmla="*/ 27 h 37"/>
                <a:gd name="T64" fmla="*/ 31 w 66"/>
                <a:gd name="T65" fmla="*/ 27 h 37"/>
                <a:gd name="T66" fmla="*/ 26 w 66"/>
                <a:gd name="T67" fmla="*/ 29 h 37"/>
                <a:gd name="T68" fmla="*/ 25 w 66"/>
                <a:gd name="T69" fmla="*/ 33 h 37"/>
                <a:gd name="T70" fmla="*/ 23 w 66"/>
                <a:gd name="T71" fmla="*/ 36 h 37"/>
                <a:gd name="T72" fmla="*/ 19 w 66"/>
                <a:gd name="T73" fmla="*/ 37 h 37"/>
                <a:gd name="T74" fmla="*/ 19 w 66"/>
                <a:gd name="T75" fmla="*/ 32 h 37"/>
                <a:gd name="T76" fmla="*/ 16 w 66"/>
                <a:gd name="T77" fmla="*/ 31 h 37"/>
                <a:gd name="T78" fmla="*/ 14 w 66"/>
                <a:gd name="T79" fmla="*/ 32 h 37"/>
                <a:gd name="T80" fmla="*/ 15 w 66"/>
                <a:gd name="T81" fmla="*/ 29 h 37"/>
                <a:gd name="T82" fmla="*/ 14 w 66"/>
                <a:gd name="T83" fmla="*/ 26 h 37"/>
                <a:gd name="T84" fmla="*/ 13 w 66"/>
                <a:gd name="T85" fmla="*/ 26 h 37"/>
                <a:gd name="T86" fmla="*/ 12 w 66"/>
                <a:gd name="T87" fmla="*/ 25 h 37"/>
                <a:gd name="T88" fmla="*/ 8 w 66"/>
                <a:gd name="T89" fmla="*/ 26 h 37"/>
                <a:gd name="T90" fmla="*/ 0 w 66"/>
                <a:gd name="T91" fmla="*/ 2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6" h="37">
                  <a:moveTo>
                    <a:pt x="0" y="20"/>
                  </a:moveTo>
                  <a:cubicBezTo>
                    <a:pt x="0" y="18"/>
                    <a:pt x="3" y="17"/>
                    <a:pt x="2" y="15"/>
                  </a:cubicBezTo>
                  <a:cubicBezTo>
                    <a:pt x="1" y="14"/>
                    <a:pt x="3" y="12"/>
                    <a:pt x="4" y="11"/>
                  </a:cubicBezTo>
                  <a:cubicBezTo>
                    <a:pt x="6" y="10"/>
                    <a:pt x="8" y="8"/>
                    <a:pt x="10" y="6"/>
                  </a:cubicBezTo>
                  <a:cubicBezTo>
                    <a:pt x="11" y="6"/>
                    <a:pt x="12" y="5"/>
                    <a:pt x="12" y="5"/>
                  </a:cubicBezTo>
                  <a:cubicBezTo>
                    <a:pt x="14" y="4"/>
                    <a:pt x="14" y="5"/>
                    <a:pt x="15" y="4"/>
                  </a:cubicBezTo>
                  <a:cubicBezTo>
                    <a:pt x="16" y="3"/>
                    <a:pt x="19" y="1"/>
                    <a:pt x="20" y="3"/>
                  </a:cubicBezTo>
                  <a:cubicBezTo>
                    <a:pt x="21" y="4"/>
                    <a:pt x="26" y="4"/>
                    <a:pt x="27" y="4"/>
                  </a:cubicBezTo>
                  <a:cubicBezTo>
                    <a:pt x="29" y="3"/>
                    <a:pt x="32" y="4"/>
                    <a:pt x="34" y="3"/>
                  </a:cubicBezTo>
                  <a:cubicBezTo>
                    <a:pt x="35" y="2"/>
                    <a:pt x="39" y="1"/>
                    <a:pt x="37" y="1"/>
                  </a:cubicBezTo>
                  <a:cubicBezTo>
                    <a:pt x="39" y="1"/>
                    <a:pt x="41" y="2"/>
                    <a:pt x="43" y="2"/>
                  </a:cubicBezTo>
                  <a:cubicBezTo>
                    <a:pt x="46" y="2"/>
                    <a:pt x="48" y="0"/>
                    <a:pt x="50" y="2"/>
                  </a:cubicBezTo>
                  <a:cubicBezTo>
                    <a:pt x="52" y="4"/>
                    <a:pt x="53" y="2"/>
                    <a:pt x="55" y="3"/>
                  </a:cubicBezTo>
                  <a:cubicBezTo>
                    <a:pt x="57" y="4"/>
                    <a:pt x="58" y="7"/>
                    <a:pt x="60" y="8"/>
                  </a:cubicBezTo>
                  <a:cubicBezTo>
                    <a:pt x="59" y="8"/>
                    <a:pt x="58" y="7"/>
                    <a:pt x="57" y="7"/>
                  </a:cubicBezTo>
                  <a:cubicBezTo>
                    <a:pt x="57" y="7"/>
                    <a:pt x="56" y="7"/>
                    <a:pt x="55" y="6"/>
                  </a:cubicBezTo>
                  <a:cubicBezTo>
                    <a:pt x="56" y="7"/>
                    <a:pt x="56" y="7"/>
                    <a:pt x="56" y="8"/>
                  </a:cubicBezTo>
                  <a:cubicBezTo>
                    <a:pt x="56" y="9"/>
                    <a:pt x="57" y="10"/>
                    <a:pt x="58" y="10"/>
                  </a:cubicBezTo>
                  <a:cubicBezTo>
                    <a:pt x="58" y="9"/>
                    <a:pt x="58" y="9"/>
                    <a:pt x="57" y="8"/>
                  </a:cubicBezTo>
                  <a:cubicBezTo>
                    <a:pt x="58" y="7"/>
                    <a:pt x="59" y="10"/>
                    <a:pt x="61" y="9"/>
                  </a:cubicBezTo>
                  <a:cubicBezTo>
                    <a:pt x="61" y="10"/>
                    <a:pt x="62" y="10"/>
                    <a:pt x="61" y="11"/>
                  </a:cubicBezTo>
                  <a:cubicBezTo>
                    <a:pt x="63" y="10"/>
                    <a:pt x="61" y="9"/>
                    <a:pt x="60" y="9"/>
                  </a:cubicBezTo>
                  <a:cubicBezTo>
                    <a:pt x="64" y="9"/>
                    <a:pt x="63" y="12"/>
                    <a:pt x="66" y="13"/>
                  </a:cubicBezTo>
                  <a:cubicBezTo>
                    <a:pt x="64" y="13"/>
                    <a:pt x="62" y="13"/>
                    <a:pt x="60" y="14"/>
                  </a:cubicBezTo>
                  <a:cubicBezTo>
                    <a:pt x="59" y="15"/>
                    <a:pt x="56" y="16"/>
                    <a:pt x="54" y="16"/>
                  </a:cubicBezTo>
                  <a:cubicBezTo>
                    <a:pt x="53" y="16"/>
                    <a:pt x="52" y="17"/>
                    <a:pt x="51" y="17"/>
                  </a:cubicBezTo>
                  <a:cubicBezTo>
                    <a:pt x="50" y="17"/>
                    <a:pt x="49" y="16"/>
                    <a:pt x="48" y="16"/>
                  </a:cubicBezTo>
                  <a:cubicBezTo>
                    <a:pt x="48" y="15"/>
                    <a:pt x="48" y="15"/>
                    <a:pt x="48" y="15"/>
                  </a:cubicBezTo>
                  <a:cubicBezTo>
                    <a:pt x="46" y="15"/>
                    <a:pt x="45" y="17"/>
                    <a:pt x="45" y="18"/>
                  </a:cubicBezTo>
                  <a:cubicBezTo>
                    <a:pt x="44" y="19"/>
                    <a:pt x="44" y="19"/>
                    <a:pt x="43" y="20"/>
                  </a:cubicBezTo>
                  <a:cubicBezTo>
                    <a:pt x="43" y="20"/>
                    <a:pt x="43" y="21"/>
                    <a:pt x="43" y="21"/>
                  </a:cubicBezTo>
                  <a:cubicBezTo>
                    <a:pt x="42" y="22"/>
                    <a:pt x="37" y="25"/>
                    <a:pt x="37" y="27"/>
                  </a:cubicBezTo>
                  <a:cubicBezTo>
                    <a:pt x="34" y="25"/>
                    <a:pt x="33" y="23"/>
                    <a:pt x="31" y="27"/>
                  </a:cubicBezTo>
                  <a:cubicBezTo>
                    <a:pt x="30" y="29"/>
                    <a:pt x="26" y="27"/>
                    <a:pt x="26" y="29"/>
                  </a:cubicBezTo>
                  <a:cubicBezTo>
                    <a:pt x="26" y="31"/>
                    <a:pt x="27" y="33"/>
                    <a:pt x="25" y="33"/>
                  </a:cubicBezTo>
                  <a:cubicBezTo>
                    <a:pt x="23" y="34"/>
                    <a:pt x="24" y="35"/>
                    <a:pt x="23" y="36"/>
                  </a:cubicBezTo>
                  <a:cubicBezTo>
                    <a:pt x="23" y="37"/>
                    <a:pt x="21" y="37"/>
                    <a:pt x="19" y="37"/>
                  </a:cubicBezTo>
                  <a:cubicBezTo>
                    <a:pt x="20" y="36"/>
                    <a:pt x="16" y="34"/>
                    <a:pt x="19" y="32"/>
                  </a:cubicBezTo>
                  <a:cubicBezTo>
                    <a:pt x="18" y="33"/>
                    <a:pt x="17" y="33"/>
                    <a:pt x="16" y="31"/>
                  </a:cubicBezTo>
                  <a:cubicBezTo>
                    <a:pt x="16" y="32"/>
                    <a:pt x="15" y="33"/>
                    <a:pt x="14" y="32"/>
                  </a:cubicBezTo>
                  <a:cubicBezTo>
                    <a:pt x="16" y="32"/>
                    <a:pt x="15" y="30"/>
                    <a:pt x="15" y="29"/>
                  </a:cubicBezTo>
                  <a:cubicBezTo>
                    <a:pt x="15" y="28"/>
                    <a:pt x="17" y="26"/>
                    <a:pt x="14" y="26"/>
                  </a:cubicBezTo>
                  <a:cubicBezTo>
                    <a:pt x="13" y="27"/>
                    <a:pt x="13" y="27"/>
                    <a:pt x="13" y="26"/>
                  </a:cubicBezTo>
                  <a:cubicBezTo>
                    <a:pt x="12" y="25"/>
                    <a:pt x="12" y="25"/>
                    <a:pt x="12" y="25"/>
                  </a:cubicBezTo>
                  <a:cubicBezTo>
                    <a:pt x="10" y="25"/>
                    <a:pt x="9" y="26"/>
                    <a:pt x="8" y="26"/>
                  </a:cubicBezTo>
                  <a:cubicBezTo>
                    <a:pt x="9" y="24"/>
                    <a:pt x="1" y="21"/>
                    <a:pt x="0" y="20"/>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30" name="Freeform 2908">
              <a:extLst>
                <a:ext uri="{FF2B5EF4-FFF2-40B4-BE49-F238E27FC236}">
                  <a16:creationId xmlns:a16="http://schemas.microsoft.com/office/drawing/2014/main" xmlns="" id="{6E5C7934-E1AE-4D26-83E7-387A2C597031}"/>
                </a:ext>
              </a:extLst>
            </p:cNvPr>
            <p:cNvSpPr>
              <a:spLocks/>
            </p:cNvSpPr>
            <p:nvPr/>
          </p:nvSpPr>
          <p:spPr bwMode="auto">
            <a:xfrm>
              <a:off x="1477013" y="2960671"/>
              <a:ext cx="182774" cy="91241"/>
            </a:xfrm>
            <a:custGeom>
              <a:avLst/>
              <a:gdLst>
                <a:gd name="T0" fmla="*/ 0 w 66"/>
                <a:gd name="T1" fmla="*/ 20 h 37"/>
                <a:gd name="T2" fmla="*/ 2 w 66"/>
                <a:gd name="T3" fmla="*/ 15 h 37"/>
                <a:gd name="T4" fmla="*/ 4 w 66"/>
                <a:gd name="T5" fmla="*/ 11 h 37"/>
                <a:gd name="T6" fmla="*/ 10 w 66"/>
                <a:gd name="T7" fmla="*/ 6 h 37"/>
                <a:gd name="T8" fmla="*/ 12 w 66"/>
                <a:gd name="T9" fmla="*/ 5 h 37"/>
                <a:gd name="T10" fmla="*/ 15 w 66"/>
                <a:gd name="T11" fmla="*/ 4 h 37"/>
                <a:gd name="T12" fmla="*/ 20 w 66"/>
                <a:gd name="T13" fmla="*/ 3 h 37"/>
                <a:gd name="T14" fmla="*/ 27 w 66"/>
                <a:gd name="T15" fmla="*/ 4 h 37"/>
                <a:gd name="T16" fmla="*/ 34 w 66"/>
                <a:gd name="T17" fmla="*/ 3 h 37"/>
                <a:gd name="T18" fmla="*/ 37 w 66"/>
                <a:gd name="T19" fmla="*/ 1 h 37"/>
                <a:gd name="T20" fmla="*/ 43 w 66"/>
                <a:gd name="T21" fmla="*/ 2 h 37"/>
                <a:gd name="T22" fmla="*/ 50 w 66"/>
                <a:gd name="T23" fmla="*/ 2 h 37"/>
                <a:gd name="T24" fmla="*/ 55 w 66"/>
                <a:gd name="T25" fmla="*/ 3 h 37"/>
                <a:gd name="T26" fmla="*/ 60 w 66"/>
                <a:gd name="T27" fmla="*/ 8 h 37"/>
                <a:gd name="T28" fmla="*/ 57 w 66"/>
                <a:gd name="T29" fmla="*/ 7 h 37"/>
                <a:gd name="T30" fmla="*/ 55 w 66"/>
                <a:gd name="T31" fmla="*/ 6 h 37"/>
                <a:gd name="T32" fmla="*/ 56 w 66"/>
                <a:gd name="T33" fmla="*/ 8 h 37"/>
                <a:gd name="T34" fmla="*/ 58 w 66"/>
                <a:gd name="T35" fmla="*/ 10 h 37"/>
                <a:gd name="T36" fmla="*/ 57 w 66"/>
                <a:gd name="T37" fmla="*/ 8 h 37"/>
                <a:gd name="T38" fmla="*/ 61 w 66"/>
                <a:gd name="T39" fmla="*/ 9 h 37"/>
                <a:gd name="T40" fmla="*/ 61 w 66"/>
                <a:gd name="T41" fmla="*/ 11 h 37"/>
                <a:gd name="T42" fmla="*/ 60 w 66"/>
                <a:gd name="T43" fmla="*/ 9 h 37"/>
                <a:gd name="T44" fmla="*/ 66 w 66"/>
                <a:gd name="T45" fmla="*/ 13 h 37"/>
                <a:gd name="T46" fmla="*/ 60 w 66"/>
                <a:gd name="T47" fmla="*/ 14 h 37"/>
                <a:gd name="T48" fmla="*/ 54 w 66"/>
                <a:gd name="T49" fmla="*/ 16 h 37"/>
                <a:gd name="T50" fmla="*/ 51 w 66"/>
                <a:gd name="T51" fmla="*/ 17 h 37"/>
                <a:gd name="T52" fmla="*/ 48 w 66"/>
                <a:gd name="T53" fmla="*/ 16 h 37"/>
                <a:gd name="T54" fmla="*/ 48 w 66"/>
                <a:gd name="T55" fmla="*/ 15 h 37"/>
                <a:gd name="T56" fmla="*/ 45 w 66"/>
                <a:gd name="T57" fmla="*/ 18 h 37"/>
                <a:gd name="T58" fmla="*/ 43 w 66"/>
                <a:gd name="T59" fmla="*/ 20 h 37"/>
                <a:gd name="T60" fmla="*/ 43 w 66"/>
                <a:gd name="T61" fmla="*/ 21 h 37"/>
                <a:gd name="T62" fmla="*/ 37 w 66"/>
                <a:gd name="T63" fmla="*/ 27 h 37"/>
                <a:gd name="T64" fmla="*/ 31 w 66"/>
                <a:gd name="T65" fmla="*/ 27 h 37"/>
                <a:gd name="T66" fmla="*/ 26 w 66"/>
                <a:gd name="T67" fmla="*/ 29 h 37"/>
                <a:gd name="T68" fmla="*/ 25 w 66"/>
                <a:gd name="T69" fmla="*/ 33 h 37"/>
                <a:gd name="T70" fmla="*/ 23 w 66"/>
                <a:gd name="T71" fmla="*/ 36 h 37"/>
                <a:gd name="T72" fmla="*/ 19 w 66"/>
                <a:gd name="T73" fmla="*/ 37 h 37"/>
                <a:gd name="T74" fmla="*/ 19 w 66"/>
                <a:gd name="T75" fmla="*/ 32 h 37"/>
                <a:gd name="T76" fmla="*/ 16 w 66"/>
                <a:gd name="T77" fmla="*/ 31 h 37"/>
                <a:gd name="T78" fmla="*/ 14 w 66"/>
                <a:gd name="T79" fmla="*/ 32 h 37"/>
                <a:gd name="T80" fmla="*/ 15 w 66"/>
                <a:gd name="T81" fmla="*/ 29 h 37"/>
                <a:gd name="T82" fmla="*/ 14 w 66"/>
                <a:gd name="T83" fmla="*/ 26 h 37"/>
                <a:gd name="T84" fmla="*/ 13 w 66"/>
                <a:gd name="T85" fmla="*/ 26 h 37"/>
                <a:gd name="T86" fmla="*/ 12 w 66"/>
                <a:gd name="T87" fmla="*/ 25 h 37"/>
                <a:gd name="T88" fmla="*/ 8 w 66"/>
                <a:gd name="T89" fmla="*/ 26 h 37"/>
                <a:gd name="T90" fmla="*/ 0 w 66"/>
                <a:gd name="T91" fmla="*/ 2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6" h="37">
                  <a:moveTo>
                    <a:pt x="0" y="20"/>
                  </a:moveTo>
                  <a:cubicBezTo>
                    <a:pt x="0" y="18"/>
                    <a:pt x="3" y="17"/>
                    <a:pt x="2" y="15"/>
                  </a:cubicBezTo>
                  <a:cubicBezTo>
                    <a:pt x="1" y="14"/>
                    <a:pt x="3" y="12"/>
                    <a:pt x="4" y="11"/>
                  </a:cubicBezTo>
                  <a:cubicBezTo>
                    <a:pt x="6" y="10"/>
                    <a:pt x="8" y="8"/>
                    <a:pt x="10" y="6"/>
                  </a:cubicBezTo>
                  <a:cubicBezTo>
                    <a:pt x="11" y="6"/>
                    <a:pt x="12" y="5"/>
                    <a:pt x="12" y="5"/>
                  </a:cubicBezTo>
                  <a:cubicBezTo>
                    <a:pt x="14" y="4"/>
                    <a:pt x="14" y="5"/>
                    <a:pt x="15" y="4"/>
                  </a:cubicBezTo>
                  <a:cubicBezTo>
                    <a:pt x="16" y="3"/>
                    <a:pt x="19" y="1"/>
                    <a:pt x="20" y="3"/>
                  </a:cubicBezTo>
                  <a:cubicBezTo>
                    <a:pt x="21" y="4"/>
                    <a:pt x="26" y="4"/>
                    <a:pt x="27" y="4"/>
                  </a:cubicBezTo>
                  <a:cubicBezTo>
                    <a:pt x="29" y="3"/>
                    <a:pt x="32" y="4"/>
                    <a:pt x="34" y="3"/>
                  </a:cubicBezTo>
                  <a:cubicBezTo>
                    <a:pt x="35" y="2"/>
                    <a:pt x="39" y="1"/>
                    <a:pt x="37" y="1"/>
                  </a:cubicBezTo>
                  <a:cubicBezTo>
                    <a:pt x="39" y="1"/>
                    <a:pt x="41" y="2"/>
                    <a:pt x="43" y="2"/>
                  </a:cubicBezTo>
                  <a:cubicBezTo>
                    <a:pt x="46" y="2"/>
                    <a:pt x="48" y="0"/>
                    <a:pt x="50" y="2"/>
                  </a:cubicBezTo>
                  <a:cubicBezTo>
                    <a:pt x="52" y="4"/>
                    <a:pt x="53" y="2"/>
                    <a:pt x="55" y="3"/>
                  </a:cubicBezTo>
                  <a:cubicBezTo>
                    <a:pt x="57" y="4"/>
                    <a:pt x="58" y="7"/>
                    <a:pt x="60" y="8"/>
                  </a:cubicBezTo>
                  <a:cubicBezTo>
                    <a:pt x="59" y="8"/>
                    <a:pt x="58" y="7"/>
                    <a:pt x="57" y="7"/>
                  </a:cubicBezTo>
                  <a:cubicBezTo>
                    <a:pt x="57" y="7"/>
                    <a:pt x="56" y="7"/>
                    <a:pt x="55" y="6"/>
                  </a:cubicBezTo>
                  <a:cubicBezTo>
                    <a:pt x="56" y="7"/>
                    <a:pt x="56" y="7"/>
                    <a:pt x="56" y="8"/>
                  </a:cubicBezTo>
                  <a:cubicBezTo>
                    <a:pt x="56" y="9"/>
                    <a:pt x="57" y="10"/>
                    <a:pt x="58" y="10"/>
                  </a:cubicBezTo>
                  <a:cubicBezTo>
                    <a:pt x="58" y="9"/>
                    <a:pt x="58" y="9"/>
                    <a:pt x="57" y="8"/>
                  </a:cubicBezTo>
                  <a:cubicBezTo>
                    <a:pt x="58" y="7"/>
                    <a:pt x="59" y="10"/>
                    <a:pt x="61" y="9"/>
                  </a:cubicBezTo>
                  <a:cubicBezTo>
                    <a:pt x="61" y="10"/>
                    <a:pt x="62" y="10"/>
                    <a:pt x="61" y="11"/>
                  </a:cubicBezTo>
                  <a:cubicBezTo>
                    <a:pt x="63" y="10"/>
                    <a:pt x="61" y="9"/>
                    <a:pt x="60" y="9"/>
                  </a:cubicBezTo>
                  <a:cubicBezTo>
                    <a:pt x="64" y="9"/>
                    <a:pt x="63" y="12"/>
                    <a:pt x="66" y="13"/>
                  </a:cubicBezTo>
                  <a:cubicBezTo>
                    <a:pt x="64" y="13"/>
                    <a:pt x="62" y="13"/>
                    <a:pt x="60" y="14"/>
                  </a:cubicBezTo>
                  <a:cubicBezTo>
                    <a:pt x="59" y="15"/>
                    <a:pt x="56" y="16"/>
                    <a:pt x="54" y="16"/>
                  </a:cubicBezTo>
                  <a:cubicBezTo>
                    <a:pt x="53" y="16"/>
                    <a:pt x="52" y="17"/>
                    <a:pt x="51" y="17"/>
                  </a:cubicBezTo>
                  <a:cubicBezTo>
                    <a:pt x="50" y="17"/>
                    <a:pt x="49" y="16"/>
                    <a:pt x="48" y="16"/>
                  </a:cubicBezTo>
                  <a:cubicBezTo>
                    <a:pt x="48" y="15"/>
                    <a:pt x="48" y="15"/>
                    <a:pt x="48" y="15"/>
                  </a:cubicBezTo>
                  <a:cubicBezTo>
                    <a:pt x="46" y="15"/>
                    <a:pt x="45" y="17"/>
                    <a:pt x="45" y="18"/>
                  </a:cubicBezTo>
                  <a:cubicBezTo>
                    <a:pt x="44" y="19"/>
                    <a:pt x="44" y="19"/>
                    <a:pt x="43" y="20"/>
                  </a:cubicBezTo>
                  <a:cubicBezTo>
                    <a:pt x="43" y="20"/>
                    <a:pt x="43" y="21"/>
                    <a:pt x="43" y="21"/>
                  </a:cubicBezTo>
                  <a:cubicBezTo>
                    <a:pt x="42" y="22"/>
                    <a:pt x="37" y="25"/>
                    <a:pt x="37" y="27"/>
                  </a:cubicBezTo>
                  <a:cubicBezTo>
                    <a:pt x="34" y="25"/>
                    <a:pt x="33" y="23"/>
                    <a:pt x="31" y="27"/>
                  </a:cubicBezTo>
                  <a:cubicBezTo>
                    <a:pt x="30" y="29"/>
                    <a:pt x="26" y="27"/>
                    <a:pt x="26" y="29"/>
                  </a:cubicBezTo>
                  <a:cubicBezTo>
                    <a:pt x="26" y="31"/>
                    <a:pt x="27" y="33"/>
                    <a:pt x="25" y="33"/>
                  </a:cubicBezTo>
                  <a:cubicBezTo>
                    <a:pt x="23" y="34"/>
                    <a:pt x="24" y="35"/>
                    <a:pt x="23" y="36"/>
                  </a:cubicBezTo>
                  <a:cubicBezTo>
                    <a:pt x="23" y="37"/>
                    <a:pt x="21" y="37"/>
                    <a:pt x="19" y="37"/>
                  </a:cubicBezTo>
                  <a:cubicBezTo>
                    <a:pt x="20" y="36"/>
                    <a:pt x="16" y="34"/>
                    <a:pt x="19" y="32"/>
                  </a:cubicBezTo>
                  <a:cubicBezTo>
                    <a:pt x="18" y="33"/>
                    <a:pt x="17" y="33"/>
                    <a:pt x="16" y="31"/>
                  </a:cubicBezTo>
                  <a:cubicBezTo>
                    <a:pt x="16" y="32"/>
                    <a:pt x="15" y="33"/>
                    <a:pt x="14" y="32"/>
                  </a:cubicBezTo>
                  <a:cubicBezTo>
                    <a:pt x="16" y="32"/>
                    <a:pt x="15" y="30"/>
                    <a:pt x="15" y="29"/>
                  </a:cubicBezTo>
                  <a:cubicBezTo>
                    <a:pt x="15" y="28"/>
                    <a:pt x="17" y="26"/>
                    <a:pt x="14" y="26"/>
                  </a:cubicBezTo>
                  <a:cubicBezTo>
                    <a:pt x="13" y="27"/>
                    <a:pt x="13" y="27"/>
                    <a:pt x="13" y="26"/>
                  </a:cubicBezTo>
                  <a:cubicBezTo>
                    <a:pt x="12" y="25"/>
                    <a:pt x="12" y="25"/>
                    <a:pt x="12" y="25"/>
                  </a:cubicBezTo>
                  <a:cubicBezTo>
                    <a:pt x="10" y="25"/>
                    <a:pt x="9" y="26"/>
                    <a:pt x="8" y="26"/>
                  </a:cubicBezTo>
                  <a:cubicBezTo>
                    <a:pt x="9" y="24"/>
                    <a:pt x="1" y="21"/>
                    <a:pt x="0" y="2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31" name="Freeform 2909">
              <a:extLst>
                <a:ext uri="{FF2B5EF4-FFF2-40B4-BE49-F238E27FC236}">
                  <a16:creationId xmlns:a16="http://schemas.microsoft.com/office/drawing/2014/main" xmlns="" id="{781C47BB-38F7-4E88-B5C2-0A479D1D8A68}"/>
                </a:ext>
              </a:extLst>
            </p:cNvPr>
            <p:cNvSpPr>
              <a:spLocks/>
            </p:cNvSpPr>
            <p:nvPr/>
          </p:nvSpPr>
          <p:spPr bwMode="auto">
            <a:xfrm>
              <a:off x="1563672" y="2950844"/>
              <a:ext cx="11030" cy="5615"/>
            </a:xfrm>
            <a:custGeom>
              <a:avLst/>
              <a:gdLst>
                <a:gd name="T0" fmla="*/ 0 w 4"/>
                <a:gd name="T1" fmla="*/ 2 h 2"/>
                <a:gd name="T2" fmla="*/ 4 w 4"/>
                <a:gd name="T3" fmla="*/ 0 h 2"/>
                <a:gd name="T4" fmla="*/ 0 w 4"/>
                <a:gd name="T5" fmla="*/ 2 h 2"/>
              </a:gdLst>
              <a:ahLst/>
              <a:cxnLst>
                <a:cxn ang="0">
                  <a:pos x="T0" y="T1"/>
                </a:cxn>
                <a:cxn ang="0">
                  <a:pos x="T2" y="T3"/>
                </a:cxn>
                <a:cxn ang="0">
                  <a:pos x="T4" y="T5"/>
                </a:cxn>
              </a:cxnLst>
              <a:rect l="0" t="0" r="r" b="b"/>
              <a:pathLst>
                <a:path w="4" h="2">
                  <a:moveTo>
                    <a:pt x="0" y="2"/>
                  </a:moveTo>
                  <a:cubicBezTo>
                    <a:pt x="1" y="1"/>
                    <a:pt x="2" y="0"/>
                    <a:pt x="4" y="0"/>
                  </a:cubicBezTo>
                  <a:cubicBezTo>
                    <a:pt x="2" y="0"/>
                    <a:pt x="0" y="0"/>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32" name="Freeform 2910">
              <a:extLst>
                <a:ext uri="{FF2B5EF4-FFF2-40B4-BE49-F238E27FC236}">
                  <a16:creationId xmlns:a16="http://schemas.microsoft.com/office/drawing/2014/main" xmlns="" id="{C33D9EAA-5631-4C65-8F11-E29B758A7367}"/>
                </a:ext>
              </a:extLst>
            </p:cNvPr>
            <p:cNvSpPr>
              <a:spLocks/>
            </p:cNvSpPr>
            <p:nvPr/>
          </p:nvSpPr>
          <p:spPr bwMode="auto">
            <a:xfrm>
              <a:off x="1563672" y="2950844"/>
              <a:ext cx="11030" cy="5615"/>
            </a:xfrm>
            <a:custGeom>
              <a:avLst/>
              <a:gdLst>
                <a:gd name="T0" fmla="*/ 0 w 4"/>
                <a:gd name="T1" fmla="*/ 2 h 2"/>
                <a:gd name="T2" fmla="*/ 4 w 4"/>
                <a:gd name="T3" fmla="*/ 0 h 2"/>
                <a:gd name="T4" fmla="*/ 0 w 4"/>
                <a:gd name="T5" fmla="*/ 2 h 2"/>
              </a:gdLst>
              <a:ahLst/>
              <a:cxnLst>
                <a:cxn ang="0">
                  <a:pos x="T0" y="T1"/>
                </a:cxn>
                <a:cxn ang="0">
                  <a:pos x="T2" y="T3"/>
                </a:cxn>
                <a:cxn ang="0">
                  <a:pos x="T4" y="T5"/>
                </a:cxn>
              </a:cxnLst>
              <a:rect l="0" t="0" r="r" b="b"/>
              <a:pathLst>
                <a:path w="4" h="2">
                  <a:moveTo>
                    <a:pt x="0" y="2"/>
                  </a:moveTo>
                  <a:cubicBezTo>
                    <a:pt x="1" y="1"/>
                    <a:pt x="2" y="0"/>
                    <a:pt x="4" y="0"/>
                  </a:cubicBezTo>
                  <a:cubicBezTo>
                    <a:pt x="2" y="0"/>
                    <a:pt x="0" y="0"/>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33" name="Freeform 2911">
              <a:extLst>
                <a:ext uri="{FF2B5EF4-FFF2-40B4-BE49-F238E27FC236}">
                  <a16:creationId xmlns:a16="http://schemas.microsoft.com/office/drawing/2014/main" xmlns="" id="{7B1E678F-CEE1-47F0-A06C-447DCAA8AB44}"/>
                </a:ext>
              </a:extLst>
            </p:cNvPr>
            <p:cNvSpPr>
              <a:spLocks/>
            </p:cNvSpPr>
            <p:nvPr/>
          </p:nvSpPr>
          <p:spPr bwMode="auto">
            <a:xfrm>
              <a:off x="3608857" y="1502216"/>
              <a:ext cx="244225" cy="81415"/>
            </a:xfrm>
            <a:custGeom>
              <a:avLst/>
              <a:gdLst>
                <a:gd name="T0" fmla="*/ 9 w 88"/>
                <a:gd name="T1" fmla="*/ 11 h 33"/>
                <a:gd name="T2" fmla="*/ 13 w 88"/>
                <a:gd name="T3" fmla="*/ 11 h 33"/>
                <a:gd name="T4" fmla="*/ 19 w 88"/>
                <a:gd name="T5" fmla="*/ 10 h 33"/>
                <a:gd name="T6" fmla="*/ 19 w 88"/>
                <a:gd name="T7" fmla="*/ 11 h 33"/>
                <a:gd name="T8" fmla="*/ 14 w 88"/>
                <a:gd name="T9" fmla="*/ 14 h 33"/>
                <a:gd name="T10" fmla="*/ 20 w 88"/>
                <a:gd name="T11" fmla="*/ 15 h 33"/>
                <a:gd name="T12" fmla="*/ 7 w 88"/>
                <a:gd name="T13" fmla="*/ 17 h 33"/>
                <a:gd name="T14" fmla="*/ 4 w 88"/>
                <a:gd name="T15" fmla="*/ 19 h 33"/>
                <a:gd name="T16" fmla="*/ 12 w 88"/>
                <a:gd name="T17" fmla="*/ 18 h 33"/>
                <a:gd name="T18" fmla="*/ 14 w 88"/>
                <a:gd name="T19" fmla="*/ 21 h 33"/>
                <a:gd name="T20" fmla="*/ 21 w 88"/>
                <a:gd name="T21" fmla="*/ 20 h 33"/>
                <a:gd name="T22" fmla="*/ 18 w 88"/>
                <a:gd name="T23" fmla="*/ 23 h 33"/>
                <a:gd name="T24" fmla="*/ 21 w 88"/>
                <a:gd name="T25" fmla="*/ 23 h 33"/>
                <a:gd name="T26" fmla="*/ 16 w 88"/>
                <a:gd name="T27" fmla="*/ 25 h 33"/>
                <a:gd name="T28" fmla="*/ 11 w 88"/>
                <a:gd name="T29" fmla="*/ 27 h 33"/>
                <a:gd name="T30" fmla="*/ 9 w 88"/>
                <a:gd name="T31" fmla="*/ 29 h 33"/>
                <a:gd name="T32" fmla="*/ 20 w 88"/>
                <a:gd name="T33" fmla="*/ 28 h 33"/>
                <a:gd name="T34" fmla="*/ 23 w 88"/>
                <a:gd name="T35" fmla="*/ 28 h 33"/>
                <a:gd name="T36" fmla="*/ 25 w 88"/>
                <a:gd name="T37" fmla="*/ 29 h 33"/>
                <a:gd name="T38" fmla="*/ 29 w 88"/>
                <a:gd name="T39" fmla="*/ 30 h 33"/>
                <a:gd name="T40" fmla="*/ 33 w 88"/>
                <a:gd name="T41" fmla="*/ 32 h 33"/>
                <a:gd name="T42" fmla="*/ 45 w 88"/>
                <a:gd name="T43" fmla="*/ 33 h 33"/>
                <a:gd name="T44" fmla="*/ 49 w 88"/>
                <a:gd name="T45" fmla="*/ 30 h 33"/>
                <a:gd name="T46" fmla="*/ 56 w 88"/>
                <a:gd name="T47" fmla="*/ 28 h 33"/>
                <a:gd name="T48" fmla="*/ 69 w 88"/>
                <a:gd name="T49" fmla="*/ 23 h 33"/>
                <a:gd name="T50" fmla="*/ 77 w 88"/>
                <a:gd name="T51" fmla="*/ 20 h 33"/>
                <a:gd name="T52" fmla="*/ 83 w 88"/>
                <a:gd name="T53" fmla="*/ 18 h 33"/>
                <a:gd name="T54" fmla="*/ 85 w 88"/>
                <a:gd name="T55" fmla="*/ 17 h 33"/>
                <a:gd name="T56" fmla="*/ 87 w 88"/>
                <a:gd name="T57" fmla="*/ 15 h 33"/>
                <a:gd name="T58" fmla="*/ 87 w 88"/>
                <a:gd name="T59" fmla="*/ 13 h 33"/>
                <a:gd name="T60" fmla="*/ 86 w 88"/>
                <a:gd name="T61" fmla="*/ 11 h 33"/>
                <a:gd name="T62" fmla="*/ 79 w 88"/>
                <a:gd name="T63" fmla="*/ 11 h 33"/>
                <a:gd name="T64" fmla="*/ 77 w 88"/>
                <a:gd name="T65" fmla="*/ 8 h 33"/>
                <a:gd name="T66" fmla="*/ 76 w 88"/>
                <a:gd name="T67" fmla="*/ 4 h 33"/>
                <a:gd name="T68" fmla="*/ 81 w 88"/>
                <a:gd name="T69" fmla="*/ 2 h 33"/>
                <a:gd name="T70" fmla="*/ 72 w 88"/>
                <a:gd name="T71" fmla="*/ 2 h 33"/>
                <a:gd name="T72" fmla="*/ 66 w 88"/>
                <a:gd name="T73" fmla="*/ 1 h 33"/>
                <a:gd name="T74" fmla="*/ 60 w 88"/>
                <a:gd name="T75" fmla="*/ 3 h 33"/>
                <a:gd name="T76" fmla="*/ 51 w 88"/>
                <a:gd name="T77" fmla="*/ 4 h 33"/>
                <a:gd name="T78" fmla="*/ 51 w 88"/>
                <a:gd name="T79" fmla="*/ 9 h 33"/>
                <a:gd name="T80" fmla="*/ 44 w 88"/>
                <a:gd name="T81" fmla="*/ 5 h 33"/>
                <a:gd name="T82" fmla="*/ 41 w 88"/>
                <a:gd name="T83" fmla="*/ 8 h 33"/>
                <a:gd name="T84" fmla="*/ 34 w 88"/>
                <a:gd name="T85" fmla="*/ 7 h 33"/>
                <a:gd name="T86" fmla="*/ 30 w 88"/>
                <a:gd name="T87" fmla="*/ 9 h 33"/>
                <a:gd name="T88" fmla="*/ 26 w 88"/>
                <a:gd name="T89" fmla="*/ 14 h 33"/>
                <a:gd name="T90" fmla="*/ 22 w 88"/>
                <a:gd name="T91" fmla="*/ 8 h 33"/>
                <a:gd name="T92" fmla="*/ 24 w 88"/>
                <a:gd name="T93" fmla="*/ 5 h 33"/>
                <a:gd name="T94" fmla="*/ 20 w 88"/>
                <a:gd name="T95" fmla="*/ 2 h 33"/>
                <a:gd name="T96" fmla="*/ 13 w 88"/>
                <a:gd name="T97" fmla="*/ 2 h 33"/>
                <a:gd name="T98" fmla="*/ 14 w 88"/>
                <a:gd name="T99" fmla="*/ 4 h 33"/>
                <a:gd name="T100" fmla="*/ 15 w 88"/>
                <a:gd name="T101" fmla="*/ 7 h 33"/>
                <a:gd name="T102" fmla="*/ 13 w 88"/>
                <a:gd name="T103" fmla="*/ 6 h 33"/>
                <a:gd name="T104" fmla="*/ 10 w 88"/>
                <a:gd name="T105" fmla="*/ 4 h 33"/>
                <a:gd name="T106" fmla="*/ 10 w 88"/>
                <a:gd name="T107" fmla="*/ 6 h 33"/>
                <a:gd name="T108" fmla="*/ 10 w 88"/>
                <a:gd name="T109" fmla="*/ 7 h 33"/>
                <a:gd name="T110" fmla="*/ 10 w 88"/>
                <a:gd name="T111" fmla="*/ 8 h 33"/>
                <a:gd name="T112" fmla="*/ 9 w 88"/>
                <a:gd name="T113" fmla="*/ 9 h 33"/>
                <a:gd name="T114" fmla="*/ 5 w 88"/>
                <a:gd name="T115" fmla="*/ 10 h 33"/>
                <a:gd name="T116" fmla="*/ 0 w 88"/>
                <a:gd name="T117" fmla="*/ 1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8" h="33">
                  <a:moveTo>
                    <a:pt x="4" y="12"/>
                  </a:moveTo>
                  <a:cubicBezTo>
                    <a:pt x="6" y="12"/>
                    <a:pt x="8" y="11"/>
                    <a:pt x="9" y="11"/>
                  </a:cubicBezTo>
                  <a:cubicBezTo>
                    <a:pt x="10" y="11"/>
                    <a:pt x="10" y="10"/>
                    <a:pt x="11" y="10"/>
                  </a:cubicBezTo>
                  <a:cubicBezTo>
                    <a:pt x="12" y="11"/>
                    <a:pt x="13" y="9"/>
                    <a:pt x="13" y="11"/>
                  </a:cubicBezTo>
                  <a:cubicBezTo>
                    <a:pt x="14" y="11"/>
                    <a:pt x="15" y="10"/>
                    <a:pt x="16" y="10"/>
                  </a:cubicBezTo>
                  <a:cubicBezTo>
                    <a:pt x="16" y="11"/>
                    <a:pt x="18" y="11"/>
                    <a:pt x="19" y="10"/>
                  </a:cubicBezTo>
                  <a:cubicBezTo>
                    <a:pt x="18" y="10"/>
                    <a:pt x="17" y="11"/>
                    <a:pt x="17" y="11"/>
                  </a:cubicBezTo>
                  <a:cubicBezTo>
                    <a:pt x="18" y="12"/>
                    <a:pt x="18" y="11"/>
                    <a:pt x="19" y="11"/>
                  </a:cubicBezTo>
                  <a:cubicBezTo>
                    <a:pt x="19" y="10"/>
                    <a:pt x="21" y="12"/>
                    <a:pt x="22" y="11"/>
                  </a:cubicBezTo>
                  <a:cubicBezTo>
                    <a:pt x="19" y="12"/>
                    <a:pt x="16" y="13"/>
                    <a:pt x="14" y="14"/>
                  </a:cubicBezTo>
                  <a:cubicBezTo>
                    <a:pt x="15" y="14"/>
                    <a:pt x="16" y="15"/>
                    <a:pt x="17" y="15"/>
                  </a:cubicBezTo>
                  <a:cubicBezTo>
                    <a:pt x="18" y="15"/>
                    <a:pt x="19" y="14"/>
                    <a:pt x="20" y="15"/>
                  </a:cubicBezTo>
                  <a:cubicBezTo>
                    <a:pt x="18" y="18"/>
                    <a:pt x="11" y="13"/>
                    <a:pt x="9" y="17"/>
                  </a:cubicBezTo>
                  <a:cubicBezTo>
                    <a:pt x="9" y="15"/>
                    <a:pt x="8" y="17"/>
                    <a:pt x="7" y="17"/>
                  </a:cubicBezTo>
                  <a:cubicBezTo>
                    <a:pt x="6" y="17"/>
                    <a:pt x="4" y="17"/>
                    <a:pt x="3" y="17"/>
                  </a:cubicBezTo>
                  <a:cubicBezTo>
                    <a:pt x="1" y="17"/>
                    <a:pt x="2" y="19"/>
                    <a:pt x="4" y="19"/>
                  </a:cubicBezTo>
                  <a:cubicBezTo>
                    <a:pt x="6" y="18"/>
                    <a:pt x="7" y="18"/>
                    <a:pt x="9" y="18"/>
                  </a:cubicBezTo>
                  <a:cubicBezTo>
                    <a:pt x="10" y="18"/>
                    <a:pt x="11" y="18"/>
                    <a:pt x="12" y="18"/>
                  </a:cubicBezTo>
                  <a:cubicBezTo>
                    <a:pt x="14" y="18"/>
                    <a:pt x="15" y="20"/>
                    <a:pt x="16" y="19"/>
                  </a:cubicBezTo>
                  <a:cubicBezTo>
                    <a:pt x="15" y="19"/>
                    <a:pt x="14" y="20"/>
                    <a:pt x="14" y="21"/>
                  </a:cubicBezTo>
                  <a:cubicBezTo>
                    <a:pt x="15" y="21"/>
                    <a:pt x="15" y="21"/>
                    <a:pt x="15" y="22"/>
                  </a:cubicBezTo>
                  <a:cubicBezTo>
                    <a:pt x="17" y="21"/>
                    <a:pt x="19" y="20"/>
                    <a:pt x="21" y="20"/>
                  </a:cubicBezTo>
                  <a:cubicBezTo>
                    <a:pt x="20" y="21"/>
                    <a:pt x="19" y="21"/>
                    <a:pt x="19" y="21"/>
                  </a:cubicBezTo>
                  <a:cubicBezTo>
                    <a:pt x="18" y="21"/>
                    <a:pt x="15" y="23"/>
                    <a:pt x="18" y="23"/>
                  </a:cubicBezTo>
                  <a:cubicBezTo>
                    <a:pt x="17" y="23"/>
                    <a:pt x="16" y="23"/>
                    <a:pt x="16" y="23"/>
                  </a:cubicBezTo>
                  <a:cubicBezTo>
                    <a:pt x="17" y="24"/>
                    <a:pt x="19" y="22"/>
                    <a:pt x="21" y="23"/>
                  </a:cubicBezTo>
                  <a:cubicBezTo>
                    <a:pt x="20" y="23"/>
                    <a:pt x="15" y="24"/>
                    <a:pt x="18" y="25"/>
                  </a:cubicBezTo>
                  <a:cubicBezTo>
                    <a:pt x="17" y="25"/>
                    <a:pt x="16" y="25"/>
                    <a:pt x="16" y="25"/>
                  </a:cubicBezTo>
                  <a:cubicBezTo>
                    <a:pt x="16" y="27"/>
                    <a:pt x="14" y="26"/>
                    <a:pt x="13" y="27"/>
                  </a:cubicBezTo>
                  <a:cubicBezTo>
                    <a:pt x="12" y="27"/>
                    <a:pt x="12" y="27"/>
                    <a:pt x="11" y="27"/>
                  </a:cubicBezTo>
                  <a:cubicBezTo>
                    <a:pt x="10" y="26"/>
                    <a:pt x="10" y="26"/>
                    <a:pt x="10" y="26"/>
                  </a:cubicBezTo>
                  <a:cubicBezTo>
                    <a:pt x="9" y="26"/>
                    <a:pt x="9" y="28"/>
                    <a:pt x="9" y="29"/>
                  </a:cubicBezTo>
                  <a:cubicBezTo>
                    <a:pt x="12" y="29"/>
                    <a:pt x="14" y="29"/>
                    <a:pt x="17" y="28"/>
                  </a:cubicBezTo>
                  <a:cubicBezTo>
                    <a:pt x="18" y="28"/>
                    <a:pt x="19" y="28"/>
                    <a:pt x="20" y="28"/>
                  </a:cubicBezTo>
                  <a:cubicBezTo>
                    <a:pt x="21" y="28"/>
                    <a:pt x="22" y="27"/>
                    <a:pt x="23" y="27"/>
                  </a:cubicBezTo>
                  <a:cubicBezTo>
                    <a:pt x="23" y="28"/>
                    <a:pt x="23" y="28"/>
                    <a:pt x="23" y="28"/>
                  </a:cubicBezTo>
                  <a:cubicBezTo>
                    <a:pt x="23" y="29"/>
                    <a:pt x="24" y="29"/>
                    <a:pt x="25" y="29"/>
                  </a:cubicBezTo>
                  <a:cubicBezTo>
                    <a:pt x="26" y="28"/>
                    <a:pt x="27" y="29"/>
                    <a:pt x="25" y="29"/>
                  </a:cubicBezTo>
                  <a:cubicBezTo>
                    <a:pt x="26" y="30"/>
                    <a:pt x="27" y="29"/>
                    <a:pt x="28" y="28"/>
                  </a:cubicBezTo>
                  <a:cubicBezTo>
                    <a:pt x="28" y="29"/>
                    <a:pt x="28" y="29"/>
                    <a:pt x="29" y="30"/>
                  </a:cubicBezTo>
                  <a:cubicBezTo>
                    <a:pt x="28" y="30"/>
                    <a:pt x="28" y="30"/>
                    <a:pt x="27" y="30"/>
                  </a:cubicBezTo>
                  <a:cubicBezTo>
                    <a:pt x="28" y="32"/>
                    <a:pt x="31" y="31"/>
                    <a:pt x="33" y="32"/>
                  </a:cubicBezTo>
                  <a:cubicBezTo>
                    <a:pt x="35" y="32"/>
                    <a:pt x="37" y="33"/>
                    <a:pt x="39" y="33"/>
                  </a:cubicBezTo>
                  <a:cubicBezTo>
                    <a:pt x="41" y="33"/>
                    <a:pt x="43" y="33"/>
                    <a:pt x="45" y="33"/>
                  </a:cubicBezTo>
                  <a:cubicBezTo>
                    <a:pt x="46" y="33"/>
                    <a:pt x="46" y="32"/>
                    <a:pt x="47" y="32"/>
                  </a:cubicBezTo>
                  <a:cubicBezTo>
                    <a:pt x="49" y="31"/>
                    <a:pt x="47" y="31"/>
                    <a:pt x="49" y="30"/>
                  </a:cubicBezTo>
                  <a:cubicBezTo>
                    <a:pt x="46" y="30"/>
                    <a:pt x="51" y="29"/>
                    <a:pt x="52" y="29"/>
                  </a:cubicBezTo>
                  <a:cubicBezTo>
                    <a:pt x="53" y="29"/>
                    <a:pt x="56" y="29"/>
                    <a:pt x="56" y="28"/>
                  </a:cubicBezTo>
                  <a:cubicBezTo>
                    <a:pt x="56" y="30"/>
                    <a:pt x="61" y="27"/>
                    <a:pt x="62" y="27"/>
                  </a:cubicBezTo>
                  <a:cubicBezTo>
                    <a:pt x="64" y="26"/>
                    <a:pt x="67" y="25"/>
                    <a:pt x="69" y="23"/>
                  </a:cubicBezTo>
                  <a:cubicBezTo>
                    <a:pt x="71" y="22"/>
                    <a:pt x="72" y="24"/>
                    <a:pt x="74" y="24"/>
                  </a:cubicBezTo>
                  <a:cubicBezTo>
                    <a:pt x="75" y="23"/>
                    <a:pt x="80" y="21"/>
                    <a:pt x="77" y="20"/>
                  </a:cubicBezTo>
                  <a:cubicBezTo>
                    <a:pt x="78" y="19"/>
                    <a:pt x="80" y="20"/>
                    <a:pt x="79" y="18"/>
                  </a:cubicBezTo>
                  <a:cubicBezTo>
                    <a:pt x="80" y="20"/>
                    <a:pt x="82" y="18"/>
                    <a:pt x="83" y="18"/>
                  </a:cubicBezTo>
                  <a:cubicBezTo>
                    <a:pt x="81" y="17"/>
                    <a:pt x="85" y="17"/>
                    <a:pt x="82" y="17"/>
                  </a:cubicBezTo>
                  <a:cubicBezTo>
                    <a:pt x="83" y="17"/>
                    <a:pt x="84" y="17"/>
                    <a:pt x="85" y="17"/>
                  </a:cubicBezTo>
                  <a:cubicBezTo>
                    <a:pt x="84" y="16"/>
                    <a:pt x="83" y="16"/>
                    <a:pt x="82" y="16"/>
                  </a:cubicBezTo>
                  <a:cubicBezTo>
                    <a:pt x="83" y="15"/>
                    <a:pt x="85" y="17"/>
                    <a:pt x="87" y="15"/>
                  </a:cubicBezTo>
                  <a:cubicBezTo>
                    <a:pt x="88" y="14"/>
                    <a:pt x="84" y="14"/>
                    <a:pt x="84" y="14"/>
                  </a:cubicBezTo>
                  <a:cubicBezTo>
                    <a:pt x="85" y="14"/>
                    <a:pt x="86" y="14"/>
                    <a:pt x="87" y="13"/>
                  </a:cubicBezTo>
                  <a:cubicBezTo>
                    <a:pt x="85" y="13"/>
                    <a:pt x="84" y="13"/>
                    <a:pt x="83" y="13"/>
                  </a:cubicBezTo>
                  <a:cubicBezTo>
                    <a:pt x="84" y="13"/>
                    <a:pt x="87" y="12"/>
                    <a:pt x="86" y="11"/>
                  </a:cubicBezTo>
                  <a:cubicBezTo>
                    <a:pt x="85" y="11"/>
                    <a:pt x="84" y="10"/>
                    <a:pt x="83" y="10"/>
                  </a:cubicBezTo>
                  <a:cubicBezTo>
                    <a:pt x="81" y="9"/>
                    <a:pt x="80" y="10"/>
                    <a:pt x="79" y="11"/>
                  </a:cubicBezTo>
                  <a:cubicBezTo>
                    <a:pt x="80" y="10"/>
                    <a:pt x="82" y="9"/>
                    <a:pt x="81" y="8"/>
                  </a:cubicBezTo>
                  <a:cubicBezTo>
                    <a:pt x="80" y="8"/>
                    <a:pt x="79" y="8"/>
                    <a:pt x="77" y="8"/>
                  </a:cubicBezTo>
                  <a:cubicBezTo>
                    <a:pt x="78" y="7"/>
                    <a:pt x="79" y="7"/>
                    <a:pt x="80" y="6"/>
                  </a:cubicBezTo>
                  <a:cubicBezTo>
                    <a:pt x="80" y="5"/>
                    <a:pt x="76" y="5"/>
                    <a:pt x="76" y="4"/>
                  </a:cubicBezTo>
                  <a:cubicBezTo>
                    <a:pt x="77" y="4"/>
                    <a:pt x="77" y="4"/>
                    <a:pt x="77" y="3"/>
                  </a:cubicBezTo>
                  <a:cubicBezTo>
                    <a:pt x="78" y="2"/>
                    <a:pt x="80" y="2"/>
                    <a:pt x="81" y="2"/>
                  </a:cubicBezTo>
                  <a:cubicBezTo>
                    <a:pt x="79" y="2"/>
                    <a:pt x="75" y="2"/>
                    <a:pt x="74" y="4"/>
                  </a:cubicBezTo>
                  <a:cubicBezTo>
                    <a:pt x="73" y="4"/>
                    <a:pt x="71" y="3"/>
                    <a:pt x="72" y="2"/>
                  </a:cubicBezTo>
                  <a:cubicBezTo>
                    <a:pt x="72" y="0"/>
                    <a:pt x="69" y="0"/>
                    <a:pt x="68" y="0"/>
                  </a:cubicBezTo>
                  <a:cubicBezTo>
                    <a:pt x="67" y="1"/>
                    <a:pt x="65" y="0"/>
                    <a:pt x="66" y="1"/>
                  </a:cubicBezTo>
                  <a:cubicBezTo>
                    <a:pt x="66" y="3"/>
                    <a:pt x="64" y="3"/>
                    <a:pt x="64" y="5"/>
                  </a:cubicBezTo>
                  <a:cubicBezTo>
                    <a:pt x="64" y="4"/>
                    <a:pt x="61" y="3"/>
                    <a:pt x="60" y="3"/>
                  </a:cubicBezTo>
                  <a:cubicBezTo>
                    <a:pt x="58" y="4"/>
                    <a:pt x="57" y="6"/>
                    <a:pt x="56" y="7"/>
                  </a:cubicBezTo>
                  <a:cubicBezTo>
                    <a:pt x="56" y="5"/>
                    <a:pt x="52" y="2"/>
                    <a:pt x="51" y="4"/>
                  </a:cubicBezTo>
                  <a:cubicBezTo>
                    <a:pt x="50" y="5"/>
                    <a:pt x="51" y="6"/>
                    <a:pt x="51" y="6"/>
                  </a:cubicBezTo>
                  <a:cubicBezTo>
                    <a:pt x="52" y="7"/>
                    <a:pt x="52" y="8"/>
                    <a:pt x="51" y="9"/>
                  </a:cubicBezTo>
                  <a:cubicBezTo>
                    <a:pt x="50" y="8"/>
                    <a:pt x="49" y="3"/>
                    <a:pt x="46" y="4"/>
                  </a:cubicBezTo>
                  <a:cubicBezTo>
                    <a:pt x="45" y="4"/>
                    <a:pt x="45" y="5"/>
                    <a:pt x="44" y="5"/>
                  </a:cubicBezTo>
                  <a:cubicBezTo>
                    <a:pt x="43" y="5"/>
                    <a:pt x="43" y="5"/>
                    <a:pt x="42" y="5"/>
                  </a:cubicBezTo>
                  <a:cubicBezTo>
                    <a:pt x="41" y="5"/>
                    <a:pt x="42" y="7"/>
                    <a:pt x="41" y="8"/>
                  </a:cubicBezTo>
                  <a:cubicBezTo>
                    <a:pt x="39" y="10"/>
                    <a:pt x="37" y="5"/>
                    <a:pt x="36" y="4"/>
                  </a:cubicBezTo>
                  <a:cubicBezTo>
                    <a:pt x="35" y="3"/>
                    <a:pt x="33" y="6"/>
                    <a:pt x="34" y="7"/>
                  </a:cubicBezTo>
                  <a:cubicBezTo>
                    <a:pt x="34" y="8"/>
                    <a:pt x="33" y="11"/>
                    <a:pt x="32" y="10"/>
                  </a:cubicBezTo>
                  <a:cubicBezTo>
                    <a:pt x="32" y="12"/>
                    <a:pt x="31" y="9"/>
                    <a:pt x="30" y="9"/>
                  </a:cubicBezTo>
                  <a:cubicBezTo>
                    <a:pt x="28" y="9"/>
                    <a:pt x="28" y="14"/>
                    <a:pt x="27" y="11"/>
                  </a:cubicBezTo>
                  <a:cubicBezTo>
                    <a:pt x="27" y="12"/>
                    <a:pt x="26" y="13"/>
                    <a:pt x="26" y="14"/>
                  </a:cubicBezTo>
                  <a:cubicBezTo>
                    <a:pt x="25" y="13"/>
                    <a:pt x="26" y="10"/>
                    <a:pt x="24" y="11"/>
                  </a:cubicBezTo>
                  <a:cubicBezTo>
                    <a:pt x="27" y="11"/>
                    <a:pt x="22" y="9"/>
                    <a:pt x="22" y="8"/>
                  </a:cubicBezTo>
                  <a:cubicBezTo>
                    <a:pt x="25" y="11"/>
                    <a:pt x="27" y="5"/>
                    <a:pt x="24" y="6"/>
                  </a:cubicBezTo>
                  <a:cubicBezTo>
                    <a:pt x="26" y="5"/>
                    <a:pt x="25" y="5"/>
                    <a:pt x="24" y="5"/>
                  </a:cubicBezTo>
                  <a:cubicBezTo>
                    <a:pt x="23" y="4"/>
                    <a:pt x="23" y="4"/>
                    <a:pt x="22" y="3"/>
                  </a:cubicBezTo>
                  <a:cubicBezTo>
                    <a:pt x="22" y="2"/>
                    <a:pt x="20" y="3"/>
                    <a:pt x="20" y="2"/>
                  </a:cubicBezTo>
                  <a:cubicBezTo>
                    <a:pt x="19" y="1"/>
                    <a:pt x="18" y="1"/>
                    <a:pt x="17" y="1"/>
                  </a:cubicBezTo>
                  <a:cubicBezTo>
                    <a:pt x="17" y="1"/>
                    <a:pt x="12" y="1"/>
                    <a:pt x="13" y="2"/>
                  </a:cubicBezTo>
                  <a:cubicBezTo>
                    <a:pt x="15" y="3"/>
                    <a:pt x="17" y="3"/>
                    <a:pt x="18" y="3"/>
                  </a:cubicBezTo>
                  <a:cubicBezTo>
                    <a:pt x="17" y="3"/>
                    <a:pt x="15" y="2"/>
                    <a:pt x="14" y="4"/>
                  </a:cubicBezTo>
                  <a:cubicBezTo>
                    <a:pt x="15" y="4"/>
                    <a:pt x="17" y="5"/>
                    <a:pt x="17" y="6"/>
                  </a:cubicBezTo>
                  <a:cubicBezTo>
                    <a:pt x="17" y="7"/>
                    <a:pt x="16" y="7"/>
                    <a:pt x="15" y="7"/>
                  </a:cubicBezTo>
                  <a:cubicBezTo>
                    <a:pt x="17" y="5"/>
                    <a:pt x="15" y="5"/>
                    <a:pt x="13" y="6"/>
                  </a:cubicBezTo>
                  <a:cubicBezTo>
                    <a:pt x="14" y="5"/>
                    <a:pt x="14" y="5"/>
                    <a:pt x="13" y="6"/>
                  </a:cubicBezTo>
                  <a:cubicBezTo>
                    <a:pt x="13" y="5"/>
                    <a:pt x="13" y="5"/>
                    <a:pt x="13" y="5"/>
                  </a:cubicBezTo>
                  <a:cubicBezTo>
                    <a:pt x="12" y="4"/>
                    <a:pt x="11" y="4"/>
                    <a:pt x="10" y="4"/>
                  </a:cubicBezTo>
                  <a:cubicBezTo>
                    <a:pt x="10" y="3"/>
                    <a:pt x="8" y="4"/>
                    <a:pt x="10" y="5"/>
                  </a:cubicBezTo>
                  <a:cubicBezTo>
                    <a:pt x="9" y="5"/>
                    <a:pt x="9" y="5"/>
                    <a:pt x="10" y="6"/>
                  </a:cubicBezTo>
                  <a:cubicBezTo>
                    <a:pt x="9" y="5"/>
                    <a:pt x="8" y="5"/>
                    <a:pt x="7" y="5"/>
                  </a:cubicBezTo>
                  <a:cubicBezTo>
                    <a:pt x="6" y="7"/>
                    <a:pt x="9" y="7"/>
                    <a:pt x="10" y="7"/>
                  </a:cubicBezTo>
                  <a:cubicBezTo>
                    <a:pt x="9" y="7"/>
                    <a:pt x="7" y="6"/>
                    <a:pt x="6" y="7"/>
                  </a:cubicBezTo>
                  <a:cubicBezTo>
                    <a:pt x="7" y="8"/>
                    <a:pt x="9" y="8"/>
                    <a:pt x="10" y="8"/>
                  </a:cubicBezTo>
                  <a:cubicBezTo>
                    <a:pt x="9" y="8"/>
                    <a:pt x="8" y="8"/>
                    <a:pt x="8" y="9"/>
                  </a:cubicBezTo>
                  <a:cubicBezTo>
                    <a:pt x="8" y="9"/>
                    <a:pt x="9" y="9"/>
                    <a:pt x="9" y="9"/>
                  </a:cubicBezTo>
                  <a:cubicBezTo>
                    <a:pt x="8" y="10"/>
                    <a:pt x="5" y="7"/>
                    <a:pt x="3" y="8"/>
                  </a:cubicBezTo>
                  <a:cubicBezTo>
                    <a:pt x="4" y="9"/>
                    <a:pt x="4" y="9"/>
                    <a:pt x="5" y="10"/>
                  </a:cubicBezTo>
                  <a:cubicBezTo>
                    <a:pt x="4" y="10"/>
                    <a:pt x="4" y="10"/>
                    <a:pt x="5" y="11"/>
                  </a:cubicBezTo>
                  <a:cubicBezTo>
                    <a:pt x="3" y="10"/>
                    <a:pt x="1" y="9"/>
                    <a:pt x="0" y="11"/>
                  </a:cubicBezTo>
                  <a:cubicBezTo>
                    <a:pt x="1" y="11"/>
                    <a:pt x="3" y="11"/>
                    <a:pt x="4" y="1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34" name="Freeform 2912">
              <a:extLst>
                <a:ext uri="{FF2B5EF4-FFF2-40B4-BE49-F238E27FC236}">
                  <a16:creationId xmlns:a16="http://schemas.microsoft.com/office/drawing/2014/main" xmlns="" id="{AE447F60-6E75-4D91-95C7-A712503914F5}"/>
                </a:ext>
              </a:extLst>
            </p:cNvPr>
            <p:cNvSpPr>
              <a:spLocks/>
            </p:cNvSpPr>
            <p:nvPr/>
          </p:nvSpPr>
          <p:spPr bwMode="auto">
            <a:xfrm>
              <a:off x="3608857" y="1502216"/>
              <a:ext cx="244225" cy="81415"/>
            </a:xfrm>
            <a:custGeom>
              <a:avLst/>
              <a:gdLst>
                <a:gd name="T0" fmla="*/ 9 w 88"/>
                <a:gd name="T1" fmla="*/ 11 h 33"/>
                <a:gd name="T2" fmla="*/ 13 w 88"/>
                <a:gd name="T3" fmla="*/ 11 h 33"/>
                <a:gd name="T4" fmla="*/ 19 w 88"/>
                <a:gd name="T5" fmla="*/ 10 h 33"/>
                <a:gd name="T6" fmla="*/ 19 w 88"/>
                <a:gd name="T7" fmla="*/ 11 h 33"/>
                <a:gd name="T8" fmla="*/ 14 w 88"/>
                <a:gd name="T9" fmla="*/ 14 h 33"/>
                <a:gd name="T10" fmla="*/ 20 w 88"/>
                <a:gd name="T11" fmla="*/ 15 h 33"/>
                <a:gd name="T12" fmla="*/ 7 w 88"/>
                <a:gd name="T13" fmla="*/ 17 h 33"/>
                <a:gd name="T14" fmla="*/ 4 w 88"/>
                <a:gd name="T15" fmla="*/ 19 h 33"/>
                <a:gd name="T16" fmla="*/ 12 w 88"/>
                <a:gd name="T17" fmla="*/ 18 h 33"/>
                <a:gd name="T18" fmla="*/ 14 w 88"/>
                <a:gd name="T19" fmla="*/ 21 h 33"/>
                <a:gd name="T20" fmla="*/ 21 w 88"/>
                <a:gd name="T21" fmla="*/ 20 h 33"/>
                <a:gd name="T22" fmla="*/ 18 w 88"/>
                <a:gd name="T23" fmla="*/ 23 h 33"/>
                <a:gd name="T24" fmla="*/ 21 w 88"/>
                <a:gd name="T25" fmla="*/ 23 h 33"/>
                <a:gd name="T26" fmla="*/ 16 w 88"/>
                <a:gd name="T27" fmla="*/ 25 h 33"/>
                <a:gd name="T28" fmla="*/ 11 w 88"/>
                <a:gd name="T29" fmla="*/ 27 h 33"/>
                <a:gd name="T30" fmla="*/ 9 w 88"/>
                <a:gd name="T31" fmla="*/ 29 h 33"/>
                <a:gd name="T32" fmla="*/ 20 w 88"/>
                <a:gd name="T33" fmla="*/ 28 h 33"/>
                <a:gd name="T34" fmla="*/ 23 w 88"/>
                <a:gd name="T35" fmla="*/ 28 h 33"/>
                <a:gd name="T36" fmla="*/ 25 w 88"/>
                <a:gd name="T37" fmla="*/ 29 h 33"/>
                <a:gd name="T38" fmla="*/ 29 w 88"/>
                <a:gd name="T39" fmla="*/ 30 h 33"/>
                <a:gd name="T40" fmla="*/ 33 w 88"/>
                <a:gd name="T41" fmla="*/ 32 h 33"/>
                <a:gd name="T42" fmla="*/ 45 w 88"/>
                <a:gd name="T43" fmla="*/ 33 h 33"/>
                <a:gd name="T44" fmla="*/ 49 w 88"/>
                <a:gd name="T45" fmla="*/ 30 h 33"/>
                <a:gd name="T46" fmla="*/ 56 w 88"/>
                <a:gd name="T47" fmla="*/ 28 h 33"/>
                <a:gd name="T48" fmla="*/ 69 w 88"/>
                <a:gd name="T49" fmla="*/ 23 h 33"/>
                <a:gd name="T50" fmla="*/ 77 w 88"/>
                <a:gd name="T51" fmla="*/ 20 h 33"/>
                <a:gd name="T52" fmla="*/ 83 w 88"/>
                <a:gd name="T53" fmla="*/ 18 h 33"/>
                <a:gd name="T54" fmla="*/ 85 w 88"/>
                <a:gd name="T55" fmla="*/ 17 h 33"/>
                <a:gd name="T56" fmla="*/ 87 w 88"/>
                <a:gd name="T57" fmla="*/ 15 h 33"/>
                <a:gd name="T58" fmla="*/ 87 w 88"/>
                <a:gd name="T59" fmla="*/ 13 h 33"/>
                <a:gd name="T60" fmla="*/ 86 w 88"/>
                <a:gd name="T61" fmla="*/ 11 h 33"/>
                <a:gd name="T62" fmla="*/ 79 w 88"/>
                <a:gd name="T63" fmla="*/ 11 h 33"/>
                <a:gd name="T64" fmla="*/ 77 w 88"/>
                <a:gd name="T65" fmla="*/ 8 h 33"/>
                <a:gd name="T66" fmla="*/ 76 w 88"/>
                <a:gd name="T67" fmla="*/ 4 h 33"/>
                <a:gd name="T68" fmla="*/ 81 w 88"/>
                <a:gd name="T69" fmla="*/ 2 h 33"/>
                <a:gd name="T70" fmla="*/ 72 w 88"/>
                <a:gd name="T71" fmla="*/ 2 h 33"/>
                <a:gd name="T72" fmla="*/ 66 w 88"/>
                <a:gd name="T73" fmla="*/ 1 h 33"/>
                <a:gd name="T74" fmla="*/ 60 w 88"/>
                <a:gd name="T75" fmla="*/ 3 h 33"/>
                <a:gd name="T76" fmla="*/ 51 w 88"/>
                <a:gd name="T77" fmla="*/ 4 h 33"/>
                <a:gd name="T78" fmla="*/ 51 w 88"/>
                <a:gd name="T79" fmla="*/ 9 h 33"/>
                <a:gd name="T80" fmla="*/ 44 w 88"/>
                <a:gd name="T81" fmla="*/ 5 h 33"/>
                <a:gd name="T82" fmla="*/ 41 w 88"/>
                <a:gd name="T83" fmla="*/ 8 h 33"/>
                <a:gd name="T84" fmla="*/ 34 w 88"/>
                <a:gd name="T85" fmla="*/ 7 h 33"/>
                <a:gd name="T86" fmla="*/ 30 w 88"/>
                <a:gd name="T87" fmla="*/ 9 h 33"/>
                <a:gd name="T88" fmla="*/ 26 w 88"/>
                <a:gd name="T89" fmla="*/ 14 h 33"/>
                <a:gd name="T90" fmla="*/ 22 w 88"/>
                <a:gd name="T91" fmla="*/ 8 h 33"/>
                <a:gd name="T92" fmla="*/ 24 w 88"/>
                <a:gd name="T93" fmla="*/ 5 h 33"/>
                <a:gd name="T94" fmla="*/ 20 w 88"/>
                <a:gd name="T95" fmla="*/ 2 h 33"/>
                <a:gd name="T96" fmla="*/ 13 w 88"/>
                <a:gd name="T97" fmla="*/ 2 h 33"/>
                <a:gd name="T98" fmla="*/ 14 w 88"/>
                <a:gd name="T99" fmla="*/ 4 h 33"/>
                <a:gd name="T100" fmla="*/ 15 w 88"/>
                <a:gd name="T101" fmla="*/ 7 h 33"/>
                <a:gd name="T102" fmla="*/ 13 w 88"/>
                <a:gd name="T103" fmla="*/ 6 h 33"/>
                <a:gd name="T104" fmla="*/ 10 w 88"/>
                <a:gd name="T105" fmla="*/ 4 h 33"/>
                <a:gd name="T106" fmla="*/ 10 w 88"/>
                <a:gd name="T107" fmla="*/ 6 h 33"/>
                <a:gd name="T108" fmla="*/ 10 w 88"/>
                <a:gd name="T109" fmla="*/ 7 h 33"/>
                <a:gd name="T110" fmla="*/ 10 w 88"/>
                <a:gd name="T111" fmla="*/ 8 h 33"/>
                <a:gd name="T112" fmla="*/ 9 w 88"/>
                <a:gd name="T113" fmla="*/ 9 h 33"/>
                <a:gd name="T114" fmla="*/ 5 w 88"/>
                <a:gd name="T115" fmla="*/ 10 h 33"/>
                <a:gd name="T116" fmla="*/ 0 w 88"/>
                <a:gd name="T117" fmla="*/ 1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8" h="33">
                  <a:moveTo>
                    <a:pt x="4" y="12"/>
                  </a:moveTo>
                  <a:cubicBezTo>
                    <a:pt x="6" y="12"/>
                    <a:pt x="8" y="11"/>
                    <a:pt x="9" y="11"/>
                  </a:cubicBezTo>
                  <a:cubicBezTo>
                    <a:pt x="10" y="11"/>
                    <a:pt x="10" y="10"/>
                    <a:pt x="11" y="10"/>
                  </a:cubicBezTo>
                  <a:cubicBezTo>
                    <a:pt x="12" y="11"/>
                    <a:pt x="13" y="9"/>
                    <a:pt x="13" y="11"/>
                  </a:cubicBezTo>
                  <a:cubicBezTo>
                    <a:pt x="14" y="11"/>
                    <a:pt x="15" y="10"/>
                    <a:pt x="16" y="10"/>
                  </a:cubicBezTo>
                  <a:cubicBezTo>
                    <a:pt x="16" y="11"/>
                    <a:pt x="18" y="11"/>
                    <a:pt x="19" y="10"/>
                  </a:cubicBezTo>
                  <a:cubicBezTo>
                    <a:pt x="18" y="10"/>
                    <a:pt x="17" y="11"/>
                    <a:pt x="17" y="11"/>
                  </a:cubicBezTo>
                  <a:cubicBezTo>
                    <a:pt x="18" y="12"/>
                    <a:pt x="18" y="11"/>
                    <a:pt x="19" y="11"/>
                  </a:cubicBezTo>
                  <a:cubicBezTo>
                    <a:pt x="19" y="10"/>
                    <a:pt x="21" y="12"/>
                    <a:pt x="22" y="11"/>
                  </a:cubicBezTo>
                  <a:cubicBezTo>
                    <a:pt x="19" y="12"/>
                    <a:pt x="16" y="13"/>
                    <a:pt x="14" y="14"/>
                  </a:cubicBezTo>
                  <a:cubicBezTo>
                    <a:pt x="15" y="14"/>
                    <a:pt x="16" y="15"/>
                    <a:pt x="17" y="15"/>
                  </a:cubicBezTo>
                  <a:cubicBezTo>
                    <a:pt x="18" y="15"/>
                    <a:pt x="19" y="14"/>
                    <a:pt x="20" y="15"/>
                  </a:cubicBezTo>
                  <a:cubicBezTo>
                    <a:pt x="18" y="18"/>
                    <a:pt x="11" y="13"/>
                    <a:pt x="9" y="17"/>
                  </a:cubicBezTo>
                  <a:cubicBezTo>
                    <a:pt x="9" y="15"/>
                    <a:pt x="8" y="17"/>
                    <a:pt x="7" y="17"/>
                  </a:cubicBezTo>
                  <a:cubicBezTo>
                    <a:pt x="6" y="17"/>
                    <a:pt x="4" y="17"/>
                    <a:pt x="3" y="17"/>
                  </a:cubicBezTo>
                  <a:cubicBezTo>
                    <a:pt x="1" y="17"/>
                    <a:pt x="2" y="19"/>
                    <a:pt x="4" y="19"/>
                  </a:cubicBezTo>
                  <a:cubicBezTo>
                    <a:pt x="6" y="18"/>
                    <a:pt x="7" y="18"/>
                    <a:pt x="9" y="18"/>
                  </a:cubicBezTo>
                  <a:cubicBezTo>
                    <a:pt x="10" y="18"/>
                    <a:pt x="11" y="18"/>
                    <a:pt x="12" y="18"/>
                  </a:cubicBezTo>
                  <a:cubicBezTo>
                    <a:pt x="14" y="18"/>
                    <a:pt x="15" y="20"/>
                    <a:pt x="16" y="19"/>
                  </a:cubicBezTo>
                  <a:cubicBezTo>
                    <a:pt x="15" y="19"/>
                    <a:pt x="14" y="20"/>
                    <a:pt x="14" y="21"/>
                  </a:cubicBezTo>
                  <a:cubicBezTo>
                    <a:pt x="15" y="21"/>
                    <a:pt x="15" y="21"/>
                    <a:pt x="15" y="22"/>
                  </a:cubicBezTo>
                  <a:cubicBezTo>
                    <a:pt x="17" y="21"/>
                    <a:pt x="19" y="20"/>
                    <a:pt x="21" y="20"/>
                  </a:cubicBezTo>
                  <a:cubicBezTo>
                    <a:pt x="20" y="21"/>
                    <a:pt x="19" y="21"/>
                    <a:pt x="19" y="21"/>
                  </a:cubicBezTo>
                  <a:cubicBezTo>
                    <a:pt x="18" y="21"/>
                    <a:pt x="15" y="23"/>
                    <a:pt x="18" y="23"/>
                  </a:cubicBezTo>
                  <a:cubicBezTo>
                    <a:pt x="17" y="23"/>
                    <a:pt x="16" y="23"/>
                    <a:pt x="16" y="23"/>
                  </a:cubicBezTo>
                  <a:cubicBezTo>
                    <a:pt x="17" y="24"/>
                    <a:pt x="19" y="22"/>
                    <a:pt x="21" y="23"/>
                  </a:cubicBezTo>
                  <a:cubicBezTo>
                    <a:pt x="20" y="23"/>
                    <a:pt x="15" y="24"/>
                    <a:pt x="18" y="25"/>
                  </a:cubicBezTo>
                  <a:cubicBezTo>
                    <a:pt x="17" y="25"/>
                    <a:pt x="16" y="25"/>
                    <a:pt x="16" y="25"/>
                  </a:cubicBezTo>
                  <a:cubicBezTo>
                    <a:pt x="16" y="27"/>
                    <a:pt x="14" y="26"/>
                    <a:pt x="13" y="27"/>
                  </a:cubicBezTo>
                  <a:cubicBezTo>
                    <a:pt x="12" y="27"/>
                    <a:pt x="12" y="27"/>
                    <a:pt x="11" y="27"/>
                  </a:cubicBezTo>
                  <a:cubicBezTo>
                    <a:pt x="10" y="26"/>
                    <a:pt x="10" y="26"/>
                    <a:pt x="10" y="26"/>
                  </a:cubicBezTo>
                  <a:cubicBezTo>
                    <a:pt x="9" y="26"/>
                    <a:pt x="9" y="28"/>
                    <a:pt x="9" y="29"/>
                  </a:cubicBezTo>
                  <a:cubicBezTo>
                    <a:pt x="12" y="29"/>
                    <a:pt x="14" y="29"/>
                    <a:pt x="17" y="28"/>
                  </a:cubicBezTo>
                  <a:cubicBezTo>
                    <a:pt x="18" y="28"/>
                    <a:pt x="19" y="28"/>
                    <a:pt x="20" y="28"/>
                  </a:cubicBezTo>
                  <a:cubicBezTo>
                    <a:pt x="21" y="28"/>
                    <a:pt x="22" y="27"/>
                    <a:pt x="23" y="27"/>
                  </a:cubicBezTo>
                  <a:cubicBezTo>
                    <a:pt x="23" y="28"/>
                    <a:pt x="23" y="28"/>
                    <a:pt x="23" y="28"/>
                  </a:cubicBezTo>
                  <a:cubicBezTo>
                    <a:pt x="23" y="29"/>
                    <a:pt x="24" y="29"/>
                    <a:pt x="25" y="29"/>
                  </a:cubicBezTo>
                  <a:cubicBezTo>
                    <a:pt x="26" y="28"/>
                    <a:pt x="27" y="29"/>
                    <a:pt x="25" y="29"/>
                  </a:cubicBezTo>
                  <a:cubicBezTo>
                    <a:pt x="26" y="30"/>
                    <a:pt x="27" y="29"/>
                    <a:pt x="28" y="28"/>
                  </a:cubicBezTo>
                  <a:cubicBezTo>
                    <a:pt x="28" y="29"/>
                    <a:pt x="28" y="29"/>
                    <a:pt x="29" y="30"/>
                  </a:cubicBezTo>
                  <a:cubicBezTo>
                    <a:pt x="28" y="30"/>
                    <a:pt x="28" y="30"/>
                    <a:pt x="27" y="30"/>
                  </a:cubicBezTo>
                  <a:cubicBezTo>
                    <a:pt x="28" y="32"/>
                    <a:pt x="31" y="31"/>
                    <a:pt x="33" y="32"/>
                  </a:cubicBezTo>
                  <a:cubicBezTo>
                    <a:pt x="35" y="32"/>
                    <a:pt x="37" y="33"/>
                    <a:pt x="39" y="33"/>
                  </a:cubicBezTo>
                  <a:cubicBezTo>
                    <a:pt x="41" y="33"/>
                    <a:pt x="43" y="33"/>
                    <a:pt x="45" y="33"/>
                  </a:cubicBezTo>
                  <a:cubicBezTo>
                    <a:pt x="46" y="33"/>
                    <a:pt x="46" y="32"/>
                    <a:pt x="47" y="32"/>
                  </a:cubicBezTo>
                  <a:cubicBezTo>
                    <a:pt x="49" y="31"/>
                    <a:pt x="47" y="31"/>
                    <a:pt x="49" y="30"/>
                  </a:cubicBezTo>
                  <a:cubicBezTo>
                    <a:pt x="46" y="30"/>
                    <a:pt x="51" y="29"/>
                    <a:pt x="52" y="29"/>
                  </a:cubicBezTo>
                  <a:cubicBezTo>
                    <a:pt x="53" y="29"/>
                    <a:pt x="56" y="29"/>
                    <a:pt x="56" y="28"/>
                  </a:cubicBezTo>
                  <a:cubicBezTo>
                    <a:pt x="56" y="30"/>
                    <a:pt x="61" y="27"/>
                    <a:pt x="62" y="27"/>
                  </a:cubicBezTo>
                  <a:cubicBezTo>
                    <a:pt x="64" y="26"/>
                    <a:pt x="67" y="25"/>
                    <a:pt x="69" y="23"/>
                  </a:cubicBezTo>
                  <a:cubicBezTo>
                    <a:pt x="71" y="22"/>
                    <a:pt x="72" y="24"/>
                    <a:pt x="74" y="24"/>
                  </a:cubicBezTo>
                  <a:cubicBezTo>
                    <a:pt x="75" y="23"/>
                    <a:pt x="80" y="21"/>
                    <a:pt x="77" y="20"/>
                  </a:cubicBezTo>
                  <a:cubicBezTo>
                    <a:pt x="78" y="19"/>
                    <a:pt x="80" y="20"/>
                    <a:pt x="79" y="18"/>
                  </a:cubicBezTo>
                  <a:cubicBezTo>
                    <a:pt x="80" y="20"/>
                    <a:pt x="82" y="18"/>
                    <a:pt x="83" y="18"/>
                  </a:cubicBezTo>
                  <a:cubicBezTo>
                    <a:pt x="81" y="17"/>
                    <a:pt x="85" y="17"/>
                    <a:pt x="82" y="17"/>
                  </a:cubicBezTo>
                  <a:cubicBezTo>
                    <a:pt x="83" y="17"/>
                    <a:pt x="84" y="17"/>
                    <a:pt x="85" y="17"/>
                  </a:cubicBezTo>
                  <a:cubicBezTo>
                    <a:pt x="84" y="16"/>
                    <a:pt x="83" y="16"/>
                    <a:pt x="82" y="16"/>
                  </a:cubicBezTo>
                  <a:cubicBezTo>
                    <a:pt x="83" y="15"/>
                    <a:pt x="85" y="17"/>
                    <a:pt x="87" y="15"/>
                  </a:cubicBezTo>
                  <a:cubicBezTo>
                    <a:pt x="88" y="14"/>
                    <a:pt x="84" y="14"/>
                    <a:pt x="84" y="14"/>
                  </a:cubicBezTo>
                  <a:cubicBezTo>
                    <a:pt x="85" y="14"/>
                    <a:pt x="86" y="14"/>
                    <a:pt x="87" y="13"/>
                  </a:cubicBezTo>
                  <a:cubicBezTo>
                    <a:pt x="85" y="13"/>
                    <a:pt x="84" y="13"/>
                    <a:pt x="83" y="13"/>
                  </a:cubicBezTo>
                  <a:cubicBezTo>
                    <a:pt x="84" y="13"/>
                    <a:pt x="87" y="12"/>
                    <a:pt x="86" y="11"/>
                  </a:cubicBezTo>
                  <a:cubicBezTo>
                    <a:pt x="85" y="11"/>
                    <a:pt x="84" y="10"/>
                    <a:pt x="83" y="10"/>
                  </a:cubicBezTo>
                  <a:cubicBezTo>
                    <a:pt x="81" y="9"/>
                    <a:pt x="80" y="10"/>
                    <a:pt x="79" y="11"/>
                  </a:cubicBezTo>
                  <a:cubicBezTo>
                    <a:pt x="80" y="10"/>
                    <a:pt x="82" y="9"/>
                    <a:pt x="81" y="8"/>
                  </a:cubicBezTo>
                  <a:cubicBezTo>
                    <a:pt x="80" y="8"/>
                    <a:pt x="79" y="8"/>
                    <a:pt x="77" y="8"/>
                  </a:cubicBezTo>
                  <a:cubicBezTo>
                    <a:pt x="78" y="7"/>
                    <a:pt x="79" y="7"/>
                    <a:pt x="80" y="6"/>
                  </a:cubicBezTo>
                  <a:cubicBezTo>
                    <a:pt x="80" y="5"/>
                    <a:pt x="76" y="5"/>
                    <a:pt x="76" y="4"/>
                  </a:cubicBezTo>
                  <a:cubicBezTo>
                    <a:pt x="77" y="4"/>
                    <a:pt x="77" y="4"/>
                    <a:pt x="77" y="3"/>
                  </a:cubicBezTo>
                  <a:cubicBezTo>
                    <a:pt x="78" y="2"/>
                    <a:pt x="80" y="2"/>
                    <a:pt x="81" y="2"/>
                  </a:cubicBezTo>
                  <a:cubicBezTo>
                    <a:pt x="79" y="2"/>
                    <a:pt x="75" y="2"/>
                    <a:pt x="74" y="4"/>
                  </a:cubicBezTo>
                  <a:cubicBezTo>
                    <a:pt x="73" y="4"/>
                    <a:pt x="71" y="3"/>
                    <a:pt x="72" y="2"/>
                  </a:cubicBezTo>
                  <a:cubicBezTo>
                    <a:pt x="72" y="0"/>
                    <a:pt x="69" y="0"/>
                    <a:pt x="68" y="0"/>
                  </a:cubicBezTo>
                  <a:cubicBezTo>
                    <a:pt x="67" y="1"/>
                    <a:pt x="65" y="0"/>
                    <a:pt x="66" y="1"/>
                  </a:cubicBezTo>
                  <a:cubicBezTo>
                    <a:pt x="66" y="3"/>
                    <a:pt x="64" y="3"/>
                    <a:pt x="64" y="5"/>
                  </a:cubicBezTo>
                  <a:cubicBezTo>
                    <a:pt x="64" y="4"/>
                    <a:pt x="61" y="3"/>
                    <a:pt x="60" y="3"/>
                  </a:cubicBezTo>
                  <a:cubicBezTo>
                    <a:pt x="58" y="4"/>
                    <a:pt x="57" y="6"/>
                    <a:pt x="56" y="7"/>
                  </a:cubicBezTo>
                  <a:cubicBezTo>
                    <a:pt x="56" y="5"/>
                    <a:pt x="52" y="2"/>
                    <a:pt x="51" y="4"/>
                  </a:cubicBezTo>
                  <a:cubicBezTo>
                    <a:pt x="50" y="5"/>
                    <a:pt x="51" y="6"/>
                    <a:pt x="51" y="6"/>
                  </a:cubicBezTo>
                  <a:cubicBezTo>
                    <a:pt x="52" y="7"/>
                    <a:pt x="52" y="8"/>
                    <a:pt x="51" y="9"/>
                  </a:cubicBezTo>
                  <a:cubicBezTo>
                    <a:pt x="50" y="8"/>
                    <a:pt x="49" y="3"/>
                    <a:pt x="46" y="4"/>
                  </a:cubicBezTo>
                  <a:cubicBezTo>
                    <a:pt x="45" y="4"/>
                    <a:pt x="45" y="5"/>
                    <a:pt x="44" y="5"/>
                  </a:cubicBezTo>
                  <a:cubicBezTo>
                    <a:pt x="43" y="5"/>
                    <a:pt x="43" y="5"/>
                    <a:pt x="42" y="5"/>
                  </a:cubicBezTo>
                  <a:cubicBezTo>
                    <a:pt x="41" y="5"/>
                    <a:pt x="42" y="7"/>
                    <a:pt x="41" y="8"/>
                  </a:cubicBezTo>
                  <a:cubicBezTo>
                    <a:pt x="39" y="10"/>
                    <a:pt x="37" y="5"/>
                    <a:pt x="36" y="4"/>
                  </a:cubicBezTo>
                  <a:cubicBezTo>
                    <a:pt x="35" y="3"/>
                    <a:pt x="33" y="6"/>
                    <a:pt x="34" y="7"/>
                  </a:cubicBezTo>
                  <a:cubicBezTo>
                    <a:pt x="34" y="8"/>
                    <a:pt x="33" y="11"/>
                    <a:pt x="32" y="10"/>
                  </a:cubicBezTo>
                  <a:cubicBezTo>
                    <a:pt x="32" y="12"/>
                    <a:pt x="31" y="9"/>
                    <a:pt x="30" y="9"/>
                  </a:cubicBezTo>
                  <a:cubicBezTo>
                    <a:pt x="28" y="9"/>
                    <a:pt x="28" y="14"/>
                    <a:pt x="27" y="11"/>
                  </a:cubicBezTo>
                  <a:cubicBezTo>
                    <a:pt x="27" y="12"/>
                    <a:pt x="26" y="13"/>
                    <a:pt x="26" y="14"/>
                  </a:cubicBezTo>
                  <a:cubicBezTo>
                    <a:pt x="25" y="13"/>
                    <a:pt x="26" y="10"/>
                    <a:pt x="24" y="11"/>
                  </a:cubicBezTo>
                  <a:cubicBezTo>
                    <a:pt x="27" y="11"/>
                    <a:pt x="22" y="9"/>
                    <a:pt x="22" y="8"/>
                  </a:cubicBezTo>
                  <a:cubicBezTo>
                    <a:pt x="25" y="11"/>
                    <a:pt x="27" y="5"/>
                    <a:pt x="24" y="6"/>
                  </a:cubicBezTo>
                  <a:cubicBezTo>
                    <a:pt x="26" y="5"/>
                    <a:pt x="25" y="5"/>
                    <a:pt x="24" y="5"/>
                  </a:cubicBezTo>
                  <a:cubicBezTo>
                    <a:pt x="23" y="4"/>
                    <a:pt x="23" y="4"/>
                    <a:pt x="22" y="3"/>
                  </a:cubicBezTo>
                  <a:cubicBezTo>
                    <a:pt x="22" y="2"/>
                    <a:pt x="20" y="3"/>
                    <a:pt x="20" y="2"/>
                  </a:cubicBezTo>
                  <a:cubicBezTo>
                    <a:pt x="19" y="1"/>
                    <a:pt x="18" y="1"/>
                    <a:pt x="17" y="1"/>
                  </a:cubicBezTo>
                  <a:cubicBezTo>
                    <a:pt x="17" y="1"/>
                    <a:pt x="12" y="1"/>
                    <a:pt x="13" y="2"/>
                  </a:cubicBezTo>
                  <a:cubicBezTo>
                    <a:pt x="15" y="3"/>
                    <a:pt x="17" y="3"/>
                    <a:pt x="18" y="3"/>
                  </a:cubicBezTo>
                  <a:cubicBezTo>
                    <a:pt x="17" y="3"/>
                    <a:pt x="15" y="2"/>
                    <a:pt x="14" y="4"/>
                  </a:cubicBezTo>
                  <a:cubicBezTo>
                    <a:pt x="15" y="4"/>
                    <a:pt x="17" y="5"/>
                    <a:pt x="17" y="6"/>
                  </a:cubicBezTo>
                  <a:cubicBezTo>
                    <a:pt x="17" y="7"/>
                    <a:pt x="16" y="7"/>
                    <a:pt x="15" y="7"/>
                  </a:cubicBezTo>
                  <a:cubicBezTo>
                    <a:pt x="17" y="5"/>
                    <a:pt x="15" y="5"/>
                    <a:pt x="13" y="6"/>
                  </a:cubicBezTo>
                  <a:cubicBezTo>
                    <a:pt x="14" y="5"/>
                    <a:pt x="14" y="5"/>
                    <a:pt x="13" y="6"/>
                  </a:cubicBezTo>
                  <a:cubicBezTo>
                    <a:pt x="13" y="5"/>
                    <a:pt x="13" y="5"/>
                    <a:pt x="13" y="5"/>
                  </a:cubicBezTo>
                  <a:cubicBezTo>
                    <a:pt x="12" y="4"/>
                    <a:pt x="11" y="4"/>
                    <a:pt x="10" y="4"/>
                  </a:cubicBezTo>
                  <a:cubicBezTo>
                    <a:pt x="10" y="3"/>
                    <a:pt x="8" y="4"/>
                    <a:pt x="10" y="5"/>
                  </a:cubicBezTo>
                  <a:cubicBezTo>
                    <a:pt x="9" y="5"/>
                    <a:pt x="9" y="5"/>
                    <a:pt x="10" y="6"/>
                  </a:cubicBezTo>
                  <a:cubicBezTo>
                    <a:pt x="9" y="5"/>
                    <a:pt x="8" y="5"/>
                    <a:pt x="7" y="5"/>
                  </a:cubicBezTo>
                  <a:cubicBezTo>
                    <a:pt x="6" y="7"/>
                    <a:pt x="9" y="7"/>
                    <a:pt x="10" y="7"/>
                  </a:cubicBezTo>
                  <a:cubicBezTo>
                    <a:pt x="9" y="7"/>
                    <a:pt x="7" y="6"/>
                    <a:pt x="6" y="7"/>
                  </a:cubicBezTo>
                  <a:cubicBezTo>
                    <a:pt x="7" y="8"/>
                    <a:pt x="9" y="8"/>
                    <a:pt x="10" y="8"/>
                  </a:cubicBezTo>
                  <a:cubicBezTo>
                    <a:pt x="9" y="8"/>
                    <a:pt x="8" y="8"/>
                    <a:pt x="8" y="9"/>
                  </a:cubicBezTo>
                  <a:cubicBezTo>
                    <a:pt x="8" y="9"/>
                    <a:pt x="9" y="9"/>
                    <a:pt x="9" y="9"/>
                  </a:cubicBezTo>
                  <a:cubicBezTo>
                    <a:pt x="8" y="10"/>
                    <a:pt x="5" y="7"/>
                    <a:pt x="3" y="8"/>
                  </a:cubicBezTo>
                  <a:cubicBezTo>
                    <a:pt x="4" y="9"/>
                    <a:pt x="4" y="9"/>
                    <a:pt x="5" y="10"/>
                  </a:cubicBezTo>
                  <a:cubicBezTo>
                    <a:pt x="4" y="10"/>
                    <a:pt x="4" y="10"/>
                    <a:pt x="5" y="11"/>
                  </a:cubicBezTo>
                  <a:cubicBezTo>
                    <a:pt x="3" y="10"/>
                    <a:pt x="1" y="9"/>
                    <a:pt x="0" y="11"/>
                  </a:cubicBezTo>
                  <a:cubicBezTo>
                    <a:pt x="1" y="11"/>
                    <a:pt x="3" y="11"/>
                    <a:pt x="4" y="1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35" name="Freeform 2913">
              <a:extLst>
                <a:ext uri="{FF2B5EF4-FFF2-40B4-BE49-F238E27FC236}">
                  <a16:creationId xmlns:a16="http://schemas.microsoft.com/office/drawing/2014/main" xmlns="" id="{44130100-10F9-41B8-9886-660B1B0C6DCE}"/>
                </a:ext>
              </a:extLst>
            </p:cNvPr>
            <p:cNvSpPr>
              <a:spLocks/>
            </p:cNvSpPr>
            <p:nvPr/>
          </p:nvSpPr>
          <p:spPr bwMode="auto">
            <a:xfrm>
              <a:off x="1516404" y="2992955"/>
              <a:ext cx="143383" cy="126333"/>
            </a:xfrm>
            <a:custGeom>
              <a:avLst/>
              <a:gdLst>
                <a:gd name="T0" fmla="*/ 2 w 52"/>
                <a:gd name="T1" fmla="*/ 23 h 51"/>
                <a:gd name="T2" fmla="*/ 5 w 52"/>
                <a:gd name="T3" fmla="*/ 25 h 51"/>
                <a:gd name="T4" fmla="*/ 5 w 52"/>
                <a:gd name="T5" fmla="*/ 24 h 51"/>
                <a:gd name="T6" fmla="*/ 9 w 52"/>
                <a:gd name="T7" fmla="*/ 24 h 51"/>
                <a:gd name="T8" fmla="*/ 10 w 52"/>
                <a:gd name="T9" fmla="*/ 21 h 51"/>
                <a:gd name="T10" fmla="*/ 12 w 52"/>
                <a:gd name="T11" fmla="*/ 20 h 51"/>
                <a:gd name="T12" fmla="*/ 12 w 52"/>
                <a:gd name="T13" fmla="*/ 15 h 51"/>
                <a:gd name="T14" fmla="*/ 15 w 52"/>
                <a:gd name="T15" fmla="*/ 15 h 51"/>
                <a:gd name="T16" fmla="*/ 17 w 52"/>
                <a:gd name="T17" fmla="*/ 13 h 51"/>
                <a:gd name="T18" fmla="*/ 23 w 52"/>
                <a:gd name="T19" fmla="*/ 14 h 51"/>
                <a:gd name="T20" fmla="*/ 28 w 52"/>
                <a:gd name="T21" fmla="*/ 8 h 51"/>
                <a:gd name="T22" fmla="*/ 30 w 52"/>
                <a:gd name="T23" fmla="*/ 6 h 51"/>
                <a:gd name="T24" fmla="*/ 32 w 52"/>
                <a:gd name="T25" fmla="*/ 2 h 51"/>
                <a:gd name="T26" fmla="*/ 36 w 52"/>
                <a:gd name="T27" fmla="*/ 4 h 51"/>
                <a:gd name="T28" fmla="*/ 40 w 52"/>
                <a:gd name="T29" fmla="*/ 3 h 51"/>
                <a:gd name="T30" fmla="*/ 46 w 52"/>
                <a:gd name="T31" fmla="*/ 1 h 51"/>
                <a:gd name="T32" fmla="*/ 48 w 52"/>
                <a:gd name="T33" fmla="*/ 0 h 51"/>
                <a:gd name="T34" fmla="*/ 52 w 52"/>
                <a:gd name="T35" fmla="*/ 0 h 51"/>
                <a:gd name="T36" fmla="*/ 49 w 52"/>
                <a:gd name="T37" fmla="*/ 1 h 51"/>
                <a:gd name="T38" fmla="*/ 50 w 52"/>
                <a:gd name="T39" fmla="*/ 9 h 51"/>
                <a:gd name="T40" fmla="*/ 46 w 52"/>
                <a:gd name="T41" fmla="*/ 15 h 51"/>
                <a:gd name="T42" fmla="*/ 45 w 52"/>
                <a:gd name="T43" fmla="*/ 25 h 51"/>
                <a:gd name="T44" fmla="*/ 43 w 52"/>
                <a:gd name="T45" fmla="*/ 31 h 51"/>
                <a:gd name="T46" fmla="*/ 44 w 52"/>
                <a:gd name="T47" fmla="*/ 26 h 51"/>
                <a:gd name="T48" fmla="*/ 42 w 52"/>
                <a:gd name="T49" fmla="*/ 30 h 51"/>
                <a:gd name="T50" fmla="*/ 42 w 52"/>
                <a:gd name="T51" fmla="*/ 36 h 51"/>
                <a:gd name="T52" fmla="*/ 42 w 52"/>
                <a:gd name="T53" fmla="*/ 34 h 51"/>
                <a:gd name="T54" fmla="*/ 41 w 52"/>
                <a:gd name="T55" fmla="*/ 38 h 51"/>
                <a:gd name="T56" fmla="*/ 41 w 52"/>
                <a:gd name="T57" fmla="*/ 41 h 51"/>
                <a:gd name="T58" fmla="*/ 40 w 52"/>
                <a:gd name="T59" fmla="*/ 48 h 51"/>
                <a:gd name="T60" fmla="*/ 40 w 52"/>
                <a:gd name="T61" fmla="*/ 51 h 51"/>
                <a:gd name="T62" fmla="*/ 36 w 52"/>
                <a:gd name="T63" fmla="*/ 50 h 51"/>
                <a:gd name="T64" fmla="*/ 35 w 52"/>
                <a:gd name="T65" fmla="*/ 49 h 51"/>
                <a:gd name="T66" fmla="*/ 33 w 52"/>
                <a:gd name="T67" fmla="*/ 48 h 51"/>
                <a:gd name="T68" fmla="*/ 31 w 52"/>
                <a:gd name="T69" fmla="*/ 47 h 51"/>
                <a:gd name="T70" fmla="*/ 29 w 52"/>
                <a:gd name="T71" fmla="*/ 48 h 51"/>
                <a:gd name="T72" fmla="*/ 26 w 52"/>
                <a:gd name="T73" fmla="*/ 48 h 51"/>
                <a:gd name="T74" fmla="*/ 22 w 52"/>
                <a:gd name="T75" fmla="*/ 46 h 51"/>
                <a:gd name="T76" fmla="*/ 22 w 52"/>
                <a:gd name="T77" fmla="*/ 45 h 51"/>
                <a:gd name="T78" fmla="*/ 29 w 52"/>
                <a:gd name="T79" fmla="*/ 44 h 51"/>
                <a:gd name="T80" fmla="*/ 26 w 52"/>
                <a:gd name="T81" fmla="*/ 39 h 51"/>
                <a:gd name="T82" fmla="*/ 23 w 52"/>
                <a:gd name="T83" fmla="*/ 36 h 51"/>
                <a:gd name="T84" fmla="*/ 20 w 52"/>
                <a:gd name="T85" fmla="*/ 35 h 51"/>
                <a:gd name="T86" fmla="*/ 19 w 52"/>
                <a:gd name="T87" fmla="*/ 40 h 51"/>
                <a:gd name="T88" fmla="*/ 22 w 52"/>
                <a:gd name="T89" fmla="*/ 45 h 51"/>
                <a:gd name="T90" fmla="*/ 21 w 52"/>
                <a:gd name="T91" fmla="*/ 46 h 51"/>
                <a:gd name="T92" fmla="*/ 19 w 52"/>
                <a:gd name="T93" fmla="*/ 46 h 51"/>
                <a:gd name="T94" fmla="*/ 15 w 52"/>
                <a:gd name="T95" fmla="*/ 41 h 51"/>
                <a:gd name="T96" fmla="*/ 7 w 52"/>
                <a:gd name="T97" fmla="*/ 31 h 51"/>
                <a:gd name="T98" fmla="*/ 2 w 52"/>
                <a:gd name="T99" fmla="*/ 2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2" h="51">
                  <a:moveTo>
                    <a:pt x="2" y="23"/>
                  </a:moveTo>
                  <a:cubicBezTo>
                    <a:pt x="4" y="24"/>
                    <a:pt x="4" y="25"/>
                    <a:pt x="5" y="25"/>
                  </a:cubicBezTo>
                  <a:cubicBezTo>
                    <a:pt x="6" y="24"/>
                    <a:pt x="5" y="24"/>
                    <a:pt x="5" y="24"/>
                  </a:cubicBezTo>
                  <a:cubicBezTo>
                    <a:pt x="6" y="24"/>
                    <a:pt x="8" y="24"/>
                    <a:pt x="9" y="24"/>
                  </a:cubicBezTo>
                  <a:cubicBezTo>
                    <a:pt x="10" y="23"/>
                    <a:pt x="9" y="21"/>
                    <a:pt x="10" y="21"/>
                  </a:cubicBezTo>
                  <a:cubicBezTo>
                    <a:pt x="11" y="20"/>
                    <a:pt x="12" y="21"/>
                    <a:pt x="12" y="20"/>
                  </a:cubicBezTo>
                  <a:cubicBezTo>
                    <a:pt x="12" y="18"/>
                    <a:pt x="11" y="16"/>
                    <a:pt x="12" y="15"/>
                  </a:cubicBezTo>
                  <a:cubicBezTo>
                    <a:pt x="13" y="14"/>
                    <a:pt x="14" y="15"/>
                    <a:pt x="15" y="15"/>
                  </a:cubicBezTo>
                  <a:cubicBezTo>
                    <a:pt x="16" y="15"/>
                    <a:pt x="17" y="14"/>
                    <a:pt x="17" y="13"/>
                  </a:cubicBezTo>
                  <a:cubicBezTo>
                    <a:pt x="20" y="10"/>
                    <a:pt x="20" y="12"/>
                    <a:pt x="23" y="14"/>
                  </a:cubicBezTo>
                  <a:cubicBezTo>
                    <a:pt x="23" y="11"/>
                    <a:pt x="26" y="10"/>
                    <a:pt x="28" y="8"/>
                  </a:cubicBezTo>
                  <a:cubicBezTo>
                    <a:pt x="30" y="8"/>
                    <a:pt x="28" y="7"/>
                    <a:pt x="30" y="6"/>
                  </a:cubicBezTo>
                  <a:cubicBezTo>
                    <a:pt x="31" y="5"/>
                    <a:pt x="31" y="3"/>
                    <a:pt x="32" y="2"/>
                  </a:cubicBezTo>
                  <a:cubicBezTo>
                    <a:pt x="34" y="1"/>
                    <a:pt x="34" y="3"/>
                    <a:pt x="36" y="4"/>
                  </a:cubicBezTo>
                  <a:cubicBezTo>
                    <a:pt x="37" y="5"/>
                    <a:pt x="38" y="3"/>
                    <a:pt x="40" y="3"/>
                  </a:cubicBezTo>
                  <a:cubicBezTo>
                    <a:pt x="41" y="2"/>
                    <a:pt x="45" y="2"/>
                    <a:pt x="46" y="1"/>
                  </a:cubicBezTo>
                  <a:cubicBezTo>
                    <a:pt x="47" y="1"/>
                    <a:pt x="48" y="0"/>
                    <a:pt x="48" y="0"/>
                  </a:cubicBezTo>
                  <a:cubicBezTo>
                    <a:pt x="49" y="0"/>
                    <a:pt x="50" y="0"/>
                    <a:pt x="52" y="0"/>
                  </a:cubicBezTo>
                  <a:cubicBezTo>
                    <a:pt x="51" y="0"/>
                    <a:pt x="50" y="2"/>
                    <a:pt x="49" y="1"/>
                  </a:cubicBezTo>
                  <a:cubicBezTo>
                    <a:pt x="48" y="3"/>
                    <a:pt x="51" y="6"/>
                    <a:pt x="50" y="9"/>
                  </a:cubicBezTo>
                  <a:cubicBezTo>
                    <a:pt x="49" y="11"/>
                    <a:pt x="47" y="13"/>
                    <a:pt x="46" y="15"/>
                  </a:cubicBezTo>
                  <a:cubicBezTo>
                    <a:pt x="45" y="19"/>
                    <a:pt x="45" y="22"/>
                    <a:pt x="45" y="25"/>
                  </a:cubicBezTo>
                  <a:cubicBezTo>
                    <a:pt x="45" y="27"/>
                    <a:pt x="45" y="31"/>
                    <a:pt x="43" y="31"/>
                  </a:cubicBezTo>
                  <a:cubicBezTo>
                    <a:pt x="44" y="30"/>
                    <a:pt x="45" y="28"/>
                    <a:pt x="44" y="26"/>
                  </a:cubicBezTo>
                  <a:cubicBezTo>
                    <a:pt x="43" y="26"/>
                    <a:pt x="44" y="29"/>
                    <a:pt x="42" y="30"/>
                  </a:cubicBezTo>
                  <a:cubicBezTo>
                    <a:pt x="43" y="32"/>
                    <a:pt x="42" y="34"/>
                    <a:pt x="42" y="36"/>
                  </a:cubicBezTo>
                  <a:cubicBezTo>
                    <a:pt x="42" y="35"/>
                    <a:pt x="42" y="35"/>
                    <a:pt x="42" y="34"/>
                  </a:cubicBezTo>
                  <a:cubicBezTo>
                    <a:pt x="42" y="35"/>
                    <a:pt x="41" y="37"/>
                    <a:pt x="41" y="38"/>
                  </a:cubicBezTo>
                  <a:cubicBezTo>
                    <a:pt x="44" y="37"/>
                    <a:pt x="42" y="41"/>
                    <a:pt x="41" y="41"/>
                  </a:cubicBezTo>
                  <a:cubicBezTo>
                    <a:pt x="40" y="43"/>
                    <a:pt x="39" y="46"/>
                    <a:pt x="40" y="48"/>
                  </a:cubicBezTo>
                  <a:cubicBezTo>
                    <a:pt x="41" y="49"/>
                    <a:pt x="42" y="50"/>
                    <a:pt x="40" y="51"/>
                  </a:cubicBezTo>
                  <a:cubicBezTo>
                    <a:pt x="39" y="51"/>
                    <a:pt x="37" y="51"/>
                    <a:pt x="36" y="50"/>
                  </a:cubicBezTo>
                  <a:cubicBezTo>
                    <a:pt x="35" y="49"/>
                    <a:pt x="35" y="49"/>
                    <a:pt x="35" y="49"/>
                  </a:cubicBezTo>
                  <a:cubicBezTo>
                    <a:pt x="34" y="48"/>
                    <a:pt x="35" y="48"/>
                    <a:pt x="33" y="48"/>
                  </a:cubicBezTo>
                  <a:cubicBezTo>
                    <a:pt x="32" y="48"/>
                    <a:pt x="32" y="47"/>
                    <a:pt x="31" y="47"/>
                  </a:cubicBezTo>
                  <a:cubicBezTo>
                    <a:pt x="30" y="47"/>
                    <a:pt x="29" y="48"/>
                    <a:pt x="29" y="48"/>
                  </a:cubicBezTo>
                  <a:cubicBezTo>
                    <a:pt x="28" y="48"/>
                    <a:pt x="27" y="48"/>
                    <a:pt x="26" y="48"/>
                  </a:cubicBezTo>
                  <a:cubicBezTo>
                    <a:pt x="23" y="46"/>
                    <a:pt x="22" y="46"/>
                    <a:pt x="22" y="46"/>
                  </a:cubicBezTo>
                  <a:cubicBezTo>
                    <a:pt x="21" y="46"/>
                    <a:pt x="21" y="45"/>
                    <a:pt x="22" y="45"/>
                  </a:cubicBezTo>
                  <a:cubicBezTo>
                    <a:pt x="23" y="45"/>
                    <a:pt x="32" y="50"/>
                    <a:pt x="29" y="44"/>
                  </a:cubicBezTo>
                  <a:cubicBezTo>
                    <a:pt x="29" y="43"/>
                    <a:pt x="27" y="39"/>
                    <a:pt x="26" y="39"/>
                  </a:cubicBezTo>
                  <a:cubicBezTo>
                    <a:pt x="26" y="39"/>
                    <a:pt x="23" y="37"/>
                    <a:pt x="23" y="36"/>
                  </a:cubicBezTo>
                  <a:cubicBezTo>
                    <a:pt x="22" y="35"/>
                    <a:pt x="20" y="35"/>
                    <a:pt x="20" y="35"/>
                  </a:cubicBezTo>
                  <a:cubicBezTo>
                    <a:pt x="18" y="35"/>
                    <a:pt x="19" y="40"/>
                    <a:pt x="19" y="40"/>
                  </a:cubicBezTo>
                  <a:cubicBezTo>
                    <a:pt x="19" y="40"/>
                    <a:pt x="20" y="44"/>
                    <a:pt x="22" y="45"/>
                  </a:cubicBezTo>
                  <a:cubicBezTo>
                    <a:pt x="22" y="45"/>
                    <a:pt x="22" y="46"/>
                    <a:pt x="21" y="46"/>
                  </a:cubicBezTo>
                  <a:cubicBezTo>
                    <a:pt x="20" y="45"/>
                    <a:pt x="21" y="49"/>
                    <a:pt x="19" y="46"/>
                  </a:cubicBezTo>
                  <a:cubicBezTo>
                    <a:pt x="18" y="44"/>
                    <a:pt x="16" y="42"/>
                    <a:pt x="15" y="41"/>
                  </a:cubicBezTo>
                  <a:cubicBezTo>
                    <a:pt x="11" y="38"/>
                    <a:pt x="10" y="34"/>
                    <a:pt x="7" y="31"/>
                  </a:cubicBezTo>
                  <a:cubicBezTo>
                    <a:pt x="5" y="29"/>
                    <a:pt x="0" y="26"/>
                    <a:pt x="2" y="23"/>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36" name="Freeform 2914">
              <a:extLst>
                <a:ext uri="{FF2B5EF4-FFF2-40B4-BE49-F238E27FC236}">
                  <a16:creationId xmlns:a16="http://schemas.microsoft.com/office/drawing/2014/main" xmlns="" id="{F2FD949B-92DB-4020-9D0A-AE6F3F720295}"/>
                </a:ext>
              </a:extLst>
            </p:cNvPr>
            <p:cNvSpPr>
              <a:spLocks/>
            </p:cNvSpPr>
            <p:nvPr/>
          </p:nvSpPr>
          <p:spPr bwMode="auto">
            <a:xfrm>
              <a:off x="1516404" y="2992955"/>
              <a:ext cx="143383" cy="126333"/>
            </a:xfrm>
            <a:custGeom>
              <a:avLst/>
              <a:gdLst>
                <a:gd name="T0" fmla="*/ 2 w 52"/>
                <a:gd name="T1" fmla="*/ 23 h 51"/>
                <a:gd name="T2" fmla="*/ 5 w 52"/>
                <a:gd name="T3" fmla="*/ 25 h 51"/>
                <a:gd name="T4" fmla="*/ 5 w 52"/>
                <a:gd name="T5" fmla="*/ 24 h 51"/>
                <a:gd name="T6" fmla="*/ 9 w 52"/>
                <a:gd name="T7" fmla="*/ 24 h 51"/>
                <a:gd name="T8" fmla="*/ 10 w 52"/>
                <a:gd name="T9" fmla="*/ 21 h 51"/>
                <a:gd name="T10" fmla="*/ 12 w 52"/>
                <a:gd name="T11" fmla="*/ 20 h 51"/>
                <a:gd name="T12" fmla="*/ 12 w 52"/>
                <a:gd name="T13" fmla="*/ 15 h 51"/>
                <a:gd name="T14" fmla="*/ 15 w 52"/>
                <a:gd name="T15" fmla="*/ 15 h 51"/>
                <a:gd name="T16" fmla="*/ 17 w 52"/>
                <a:gd name="T17" fmla="*/ 13 h 51"/>
                <a:gd name="T18" fmla="*/ 23 w 52"/>
                <a:gd name="T19" fmla="*/ 14 h 51"/>
                <a:gd name="T20" fmla="*/ 28 w 52"/>
                <a:gd name="T21" fmla="*/ 8 h 51"/>
                <a:gd name="T22" fmla="*/ 30 w 52"/>
                <a:gd name="T23" fmla="*/ 6 h 51"/>
                <a:gd name="T24" fmla="*/ 32 w 52"/>
                <a:gd name="T25" fmla="*/ 2 h 51"/>
                <a:gd name="T26" fmla="*/ 36 w 52"/>
                <a:gd name="T27" fmla="*/ 4 h 51"/>
                <a:gd name="T28" fmla="*/ 40 w 52"/>
                <a:gd name="T29" fmla="*/ 3 h 51"/>
                <a:gd name="T30" fmla="*/ 46 w 52"/>
                <a:gd name="T31" fmla="*/ 1 h 51"/>
                <a:gd name="T32" fmla="*/ 48 w 52"/>
                <a:gd name="T33" fmla="*/ 0 h 51"/>
                <a:gd name="T34" fmla="*/ 52 w 52"/>
                <a:gd name="T35" fmla="*/ 0 h 51"/>
                <a:gd name="T36" fmla="*/ 49 w 52"/>
                <a:gd name="T37" fmla="*/ 1 h 51"/>
                <a:gd name="T38" fmla="*/ 50 w 52"/>
                <a:gd name="T39" fmla="*/ 9 h 51"/>
                <a:gd name="T40" fmla="*/ 46 w 52"/>
                <a:gd name="T41" fmla="*/ 15 h 51"/>
                <a:gd name="T42" fmla="*/ 45 w 52"/>
                <a:gd name="T43" fmla="*/ 25 h 51"/>
                <a:gd name="T44" fmla="*/ 43 w 52"/>
                <a:gd name="T45" fmla="*/ 31 h 51"/>
                <a:gd name="T46" fmla="*/ 44 w 52"/>
                <a:gd name="T47" fmla="*/ 26 h 51"/>
                <a:gd name="T48" fmla="*/ 42 w 52"/>
                <a:gd name="T49" fmla="*/ 30 h 51"/>
                <a:gd name="T50" fmla="*/ 42 w 52"/>
                <a:gd name="T51" fmla="*/ 36 h 51"/>
                <a:gd name="T52" fmla="*/ 42 w 52"/>
                <a:gd name="T53" fmla="*/ 34 h 51"/>
                <a:gd name="T54" fmla="*/ 41 w 52"/>
                <a:gd name="T55" fmla="*/ 38 h 51"/>
                <a:gd name="T56" fmla="*/ 41 w 52"/>
                <a:gd name="T57" fmla="*/ 41 h 51"/>
                <a:gd name="T58" fmla="*/ 40 w 52"/>
                <a:gd name="T59" fmla="*/ 48 h 51"/>
                <a:gd name="T60" fmla="*/ 40 w 52"/>
                <a:gd name="T61" fmla="*/ 51 h 51"/>
                <a:gd name="T62" fmla="*/ 36 w 52"/>
                <a:gd name="T63" fmla="*/ 50 h 51"/>
                <a:gd name="T64" fmla="*/ 35 w 52"/>
                <a:gd name="T65" fmla="*/ 49 h 51"/>
                <a:gd name="T66" fmla="*/ 33 w 52"/>
                <a:gd name="T67" fmla="*/ 48 h 51"/>
                <a:gd name="T68" fmla="*/ 31 w 52"/>
                <a:gd name="T69" fmla="*/ 47 h 51"/>
                <a:gd name="T70" fmla="*/ 29 w 52"/>
                <a:gd name="T71" fmla="*/ 48 h 51"/>
                <a:gd name="T72" fmla="*/ 26 w 52"/>
                <a:gd name="T73" fmla="*/ 48 h 51"/>
                <a:gd name="T74" fmla="*/ 22 w 52"/>
                <a:gd name="T75" fmla="*/ 46 h 51"/>
                <a:gd name="T76" fmla="*/ 22 w 52"/>
                <a:gd name="T77" fmla="*/ 45 h 51"/>
                <a:gd name="T78" fmla="*/ 29 w 52"/>
                <a:gd name="T79" fmla="*/ 44 h 51"/>
                <a:gd name="T80" fmla="*/ 26 w 52"/>
                <a:gd name="T81" fmla="*/ 39 h 51"/>
                <a:gd name="T82" fmla="*/ 23 w 52"/>
                <a:gd name="T83" fmla="*/ 36 h 51"/>
                <a:gd name="T84" fmla="*/ 20 w 52"/>
                <a:gd name="T85" fmla="*/ 35 h 51"/>
                <a:gd name="T86" fmla="*/ 19 w 52"/>
                <a:gd name="T87" fmla="*/ 40 h 51"/>
                <a:gd name="T88" fmla="*/ 22 w 52"/>
                <a:gd name="T89" fmla="*/ 45 h 51"/>
                <a:gd name="T90" fmla="*/ 21 w 52"/>
                <a:gd name="T91" fmla="*/ 46 h 51"/>
                <a:gd name="T92" fmla="*/ 19 w 52"/>
                <a:gd name="T93" fmla="*/ 46 h 51"/>
                <a:gd name="T94" fmla="*/ 15 w 52"/>
                <a:gd name="T95" fmla="*/ 41 h 51"/>
                <a:gd name="T96" fmla="*/ 7 w 52"/>
                <a:gd name="T97" fmla="*/ 31 h 51"/>
                <a:gd name="T98" fmla="*/ 2 w 52"/>
                <a:gd name="T99" fmla="*/ 2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2" h="51">
                  <a:moveTo>
                    <a:pt x="2" y="23"/>
                  </a:moveTo>
                  <a:cubicBezTo>
                    <a:pt x="4" y="24"/>
                    <a:pt x="4" y="25"/>
                    <a:pt x="5" y="25"/>
                  </a:cubicBezTo>
                  <a:cubicBezTo>
                    <a:pt x="6" y="24"/>
                    <a:pt x="5" y="24"/>
                    <a:pt x="5" y="24"/>
                  </a:cubicBezTo>
                  <a:cubicBezTo>
                    <a:pt x="6" y="24"/>
                    <a:pt x="8" y="24"/>
                    <a:pt x="9" y="24"/>
                  </a:cubicBezTo>
                  <a:cubicBezTo>
                    <a:pt x="10" y="23"/>
                    <a:pt x="9" y="21"/>
                    <a:pt x="10" y="21"/>
                  </a:cubicBezTo>
                  <a:cubicBezTo>
                    <a:pt x="11" y="20"/>
                    <a:pt x="12" y="21"/>
                    <a:pt x="12" y="20"/>
                  </a:cubicBezTo>
                  <a:cubicBezTo>
                    <a:pt x="12" y="18"/>
                    <a:pt x="11" y="16"/>
                    <a:pt x="12" y="15"/>
                  </a:cubicBezTo>
                  <a:cubicBezTo>
                    <a:pt x="13" y="14"/>
                    <a:pt x="14" y="15"/>
                    <a:pt x="15" y="15"/>
                  </a:cubicBezTo>
                  <a:cubicBezTo>
                    <a:pt x="16" y="15"/>
                    <a:pt x="17" y="14"/>
                    <a:pt x="17" y="13"/>
                  </a:cubicBezTo>
                  <a:cubicBezTo>
                    <a:pt x="20" y="10"/>
                    <a:pt x="20" y="12"/>
                    <a:pt x="23" y="14"/>
                  </a:cubicBezTo>
                  <a:cubicBezTo>
                    <a:pt x="23" y="11"/>
                    <a:pt x="26" y="10"/>
                    <a:pt x="28" y="8"/>
                  </a:cubicBezTo>
                  <a:cubicBezTo>
                    <a:pt x="30" y="8"/>
                    <a:pt x="28" y="7"/>
                    <a:pt x="30" y="6"/>
                  </a:cubicBezTo>
                  <a:cubicBezTo>
                    <a:pt x="31" y="5"/>
                    <a:pt x="31" y="3"/>
                    <a:pt x="32" y="2"/>
                  </a:cubicBezTo>
                  <a:cubicBezTo>
                    <a:pt x="34" y="1"/>
                    <a:pt x="34" y="3"/>
                    <a:pt x="36" y="4"/>
                  </a:cubicBezTo>
                  <a:cubicBezTo>
                    <a:pt x="37" y="5"/>
                    <a:pt x="38" y="3"/>
                    <a:pt x="40" y="3"/>
                  </a:cubicBezTo>
                  <a:cubicBezTo>
                    <a:pt x="41" y="2"/>
                    <a:pt x="45" y="2"/>
                    <a:pt x="46" y="1"/>
                  </a:cubicBezTo>
                  <a:cubicBezTo>
                    <a:pt x="47" y="1"/>
                    <a:pt x="48" y="0"/>
                    <a:pt x="48" y="0"/>
                  </a:cubicBezTo>
                  <a:cubicBezTo>
                    <a:pt x="49" y="0"/>
                    <a:pt x="50" y="0"/>
                    <a:pt x="52" y="0"/>
                  </a:cubicBezTo>
                  <a:cubicBezTo>
                    <a:pt x="51" y="0"/>
                    <a:pt x="50" y="2"/>
                    <a:pt x="49" y="1"/>
                  </a:cubicBezTo>
                  <a:cubicBezTo>
                    <a:pt x="48" y="3"/>
                    <a:pt x="51" y="6"/>
                    <a:pt x="50" y="9"/>
                  </a:cubicBezTo>
                  <a:cubicBezTo>
                    <a:pt x="49" y="11"/>
                    <a:pt x="47" y="13"/>
                    <a:pt x="46" y="15"/>
                  </a:cubicBezTo>
                  <a:cubicBezTo>
                    <a:pt x="45" y="19"/>
                    <a:pt x="45" y="22"/>
                    <a:pt x="45" y="25"/>
                  </a:cubicBezTo>
                  <a:cubicBezTo>
                    <a:pt x="45" y="27"/>
                    <a:pt x="45" y="31"/>
                    <a:pt x="43" y="31"/>
                  </a:cubicBezTo>
                  <a:cubicBezTo>
                    <a:pt x="44" y="30"/>
                    <a:pt x="45" y="28"/>
                    <a:pt x="44" y="26"/>
                  </a:cubicBezTo>
                  <a:cubicBezTo>
                    <a:pt x="43" y="26"/>
                    <a:pt x="44" y="29"/>
                    <a:pt x="42" y="30"/>
                  </a:cubicBezTo>
                  <a:cubicBezTo>
                    <a:pt x="43" y="32"/>
                    <a:pt x="42" y="34"/>
                    <a:pt x="42" y="36"/>
                  </a:cubicBezTo>
                  <a:cubicBezTo>
                    <a:pt x="42" y="35"/>
                    <a:pt x="42" y="35"/>
                    <a:pt x="42" y="34"/>
                  </a:cubicBezTo>
                  <a:cubicBezTo>
                    <a:pt x="42" y="35"/>
                    <a:pt x="41" y="37"/>
                    <a:pt x="41" y="38"/>
                  </a:cubicBezTo>
                  <a:cubicBezTo>
                    <a:pt x="44" y="37"/>
                    <a:pt x="42" y="41"/>
                    <a:pt x="41" y="41"/>
                  </a:cubicBezTo>
                  <a:cubicBezTo>
                    <a:pt x="40" y="43"/>
                    <a:pt x="39" y="46"/>
                    <a:pt x="40" y="48"/>
                  </a:cubicBezTo>
                  <a:cubicBezTo>
                    <a:pt x="41" y="49"/>
                    <a:pt x="42" y="50"/>
                    <a:pt x="40" y="51"/>
                  </a:cubicBezTo>
                  <a:cubicBezTo>
                    <a:pt x="39" y="51"/>
                    <a:pt x="37" y="51"/>
                    <a:pt x="36" y="50"/>
                  </a:cubicBezTo>
                  <a:cubicBezTo>
                    <a:pt x="35" y="49"/>
                    <a:pt x="35" y="49"/>
                    <a:pt x="35" y="49"/>
                  </a:cubicBezTo>
                  <a:cubicBezTo>
                    <a:pt x="34" y="48"/>
                    <a:pt x="35" y="48"/>
                    <a:pt x="33" y="48"/>
                  </a:cubicBezTo>
                  <a:cubicBezTo>
                    <a:pt x="32" y="48"/>
                    <a:pt x="32" y="47"/>
                    <a:pt x="31" y="47"/>
                  </a:cubicBezTo>
                  <a:cubicBezTo>
                    <a:pt x="30" y="47"/>
                    <a:pt x="29" y="48"/>
                    <a:pt x="29" y="48"/>
                  </a:cubicBezTo>
                  <a:cubicBezTo>
                    <a:pt x="28" y="48"/>
                    <a:pt x="27" y="48"/>
                    <a:pt x="26" y="48"/>
                  </a:cubicBezTo>
                  <a:cubicBezTo>
                    <a:pt x="23" y="46"/>
                    <a:pt x="22" y="46"/>
                    <a:pt x="22" y="46"/>
                  </a:cubicBezTo>
                  <a:cubicBezTo>
                    <a:pt x="21" y="46"/>
                    <a:pt x="21" y="45"/>
                    <a:pt x="22" y="45"/>
                  </a:cubicBezTo>
                  <a:cubicBezTo>
                    <a:pt x="23" y="45"/>
                    <a:pt x="32" y="50"/>
                    <a:pt x="29" y="44"/>
                  </a:cubicBezTo>
                  <a:cubicBezTo>
                    <a:pt x="29" y="43"/>
                    <a:pt x="27" y="39"/>
                    <a:pt x="26" y="39"/>
                  </a:cubicBezTo>
                  <a:cubicBezTo>
                    <a:pt x="26" y="39"/>
                    <a:pt x="23" y="37"/>
                    <a:pt x="23" y="36"/>
                  </a:cubicBezTo>
                  <a:cubicBezTo>
                    <a:pt x="22" y="35"/>
                    <a:pt x="20" y="35"/>
                    <a:pt x="20" y="35"/>
                  </a:cubicBezTo>
                  <a:cubicBezTo>
                    <a:pt x="18" y="35"/>
                    <a:pt x="19" y="40"/>
                    <a:pt x="19" y="40"/>
                  </a:cubicBezTo>
                  <a:cubicBezTo>
                    <a:pt x="19" y="40"/>
                    <a:pt x="20" y="44"/>
                    <a:pt x="22" y="45"/>
                  </a:cubicBezTo>
                  <a:cubicBezTo>
                    <a:pt x="22" y="45"/>
                    <a:pt x="22" y="46"/>
                    <a:pt x="21" y="46"/>
                  </a:cubicBezTo>
                  <a:cubicBezTo>
                    <a:pt x="20" y="45"/>
                    <a:pt x="21" y="49"/>
                    <a:pt x="19" y="46"/>
                  </a:cubicBezTo>
                  <a:cubicBezTo>
                    <a:pt x="18" y="44"/>
                    <a:pt x="16" y="42"/>
                    <a:pt x="15" y="41"/>
                  </a:cubicBezTo>
                  <a:cubicBezTo>
                    <a:pt x="11" y="38"/>
                    <a:pt x="10" y="34"/>
                    <a:pt x="7" y="31"/>
                  </a:cubicBezTo>
                  <a:cubicBezTo>
                    <a:pt x="5" y="29"/>
                    <a:pt x="0" y="26"/>
                    <a:pt x="2" y="2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37" name="Freeform 2915">
              <a:extLst>
                <a:ext uri="{FF2B5EF4-FFF2-40B4-BE49-F238E27FC236}">
                  <a16:creationId xmlns:a16="http://schemas.microsoft.com/office/drawing/2014/main" xmlns="" id="{1A60553B-1D4A-4022-B948-3B548C400E79}"/>
                </a:ext>
              </a:extLst>
            </p:cNvPr>
            <p:cNvSpPr>
              <a:spLocks/>
            </p:cNvSpPr>
            <p:nvPr/>
          </p:nvSpPr>
          <p:spPr bwMode="auto">
            <a:xfrm>
              <a:off x="2423973" y="5074656"/>
              <a:ext cx="3151" cy="140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38" name="Freeform 2916">
              <a:extLst>
                <a:ext uri="{FF2B5EF4-FFF2-40B4-BE49-F238E27FC236}">
                  <a16:creationId xmlns:a16="http://schemas.microsoft.com/office/drawing/2014/main" xmlns="" id="{2B7273AF-58E3-4A4A-ADF1-BAD60A6E5601}"/>
                </a:ext>
              </a:extLst>
            </p:cNvPr>
            <p:cNvSpPr>
              <a:spLocks/>
            </p:cNvSpPr>
            <p:nvPr/>
          </p:nvSpPr>
          <p:spPr bwMode="auto">
            <a:xfrm>
              <a:off x="2423973" y="5074656"/>
              <a:ext cx="3151" cy="140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39" name="Freeform 2917">
              <a:extLst>
                <a:ext uri="{FF2B5EF4-FFF2-40B4-BE49-F238E27FC236}">
                  <a16:creationId xmlns:a16="http://schemas.microsoft.com/office/drawing/2014/main" xmlns="" id="{F656FDFC-F8E0-47B9-B70C-CE909820275F}"/>
                </a:ext>
              </a:extLst>
            </p:cNvPr>
            <p:cNvSpPr>
              <a:spLocks/>
            </p:cNvSpPr>
            <p:nvPr/>
          </p:nvSpPr>
          <p:spPr bwMode="auto">
            <a:xfrm>
              <a:off x="2474394" y="5085887"/>
              <a:ext cx="6303" cy="2807"/>
            </a:xfrm>
            <a:custGeom>
              <a:avLst/>
              <a:gdLst>
                <a:gd name="T0" fmla="*/ 2 w 2"/>
                <a:gd name="T1" fmla="*/ 1 h 1"/>
                <a:gd name="T2" fmla="*/ 2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1" y="0"/>
                    <a:pt x="1" y="0"/>
                    <a:pt x="0" y="1"/>
                  </a:cubicBezTo>
                  <a:cubicBezTo>
                    <a:pt x="1" y="0"/>
                    <a:pt x="1" y="1"/>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40" name="Freeform 2918">
              <a:extLst>
                <a:ext uri="{FF2B5EF4-FFF2-40B4-BE49-F238E27FC236}">
                  <a16:creationId xmlns:a16="http://schemas.microsoft.com/office/drawing/2014/main" xmlns="" id="{B28C1808-89A7-4012-9E92-2B4CA03EAE4A}"/>
                </a:ext>
              </a:extLst>
            </p:cNvPr>
            <p:cNvSpPr>
              <a:spLocks/>
            </p:cNvSpPr>
            <p:nvPr/>
          </p:nvSpPr>
          <p:spPr bwMode="auto">
            <a:xfrm>
              <a:off x="2474394" y="5085887"/>
              <a:ext cx="6303" cy="2807"/>
            </a:xfrm>
            <a:custGeom>
              <a:avLst/>
              <a:gdLst>
                <a:gd name="T0" fmla="*/ 2 w 2"/>
                <a:gd name="T1" fmla="*/ 1 h 1"/>
                <a:gd name="T2" fmla="*/ 2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1" y="0"/>
                    <a:pt x="1" y="0"/>
                    <a:pt x="0" y="1"/>
                  </a:cubicBezTo>
                  <a:cubicBezTo>
                    <a:pt x="1" y="0"/>
                    <a:pt x="1" y="1"/>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41" name="Freeform 2919">
              <a:extLst>
                <a:ext uri="{FF2B5EF4-FFF2-40B4-BE49-F238E27FC236}">
                  <a16:creationId xmlns:a16="http://schemas.microsoft.com/office/drawing/2014/main" xmlns="" id="{E7109AB5-5152-4950-B527-33C374DDA9CE}"/>
                </a:ext>
              </a:extLst>
            </p:cNvPr>
            <p:cNvSpPr>
              <a:spLocks/>
            </p:cNvSpPr>
            <p:nvPr/>
          </p:nvSpPr>
          <p:spPr bwMode="auto">
            <a:xfrm>
              <a:off x="2485423" y="5085887"/>
              <a:ext cx="3151" cy="2807"/>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1" y="0"/>
                    <a:pt x="0" y="1"/>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42" name="Freeform 2920">
              <a:extLst>
                <a:ext uri="{FF2B5EF4-FFF2-40B4-BE49-F238E27FC236}">
                  <a16:creationId xmlns:a16="http://schemas.microsoft.com/office/drawing/2014/main" xmlns="" id="{37329937-8881-4E99-A684-AA19EB31008A}"/>
                </a:ext>
              </a:extLst>
            </p:cNvPr>
            <p:cNvSpPr>
              <a:spLocks/>
            </p:cNvSpPr>
            <p:nvPr/>
          </p:nvSpPr>
          <p:spPr bwMode="auto">
            <a:xfrm>
              <a:off x="2485423" y="5085887"/>
              <a:ext cx="3151" cy="2807"/>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1" y="0"/>
                    <a:pt x="0" y="1"/>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43" name="Freeform 2921">
              <a:extLst>
                <a:ext uri="{FF2B5EF4-FFF2-40B4-BE49-F238E27FC236}">
                  <a16:creationId xmlns:a16="http://schemas.microsoft.com/office/drawing/2014/main" xmlns="" id="{F1ED570E-8BCC-4633-A40E-F3F33778312E}"/>
                </a:ext>
              </a:extLst>
            </p:cNvPr>
            <p:cNvSpPr>
              <a:spLocks/>
            </p:cNvSpPr>
            <p:nvPr/>
          </p:nvSpPr>
          <p:spPr bwMode="auto">
            <a:xfrm>
              <a:off x="2491726" y="5085887"/>
              <a:ext cx="3151" cy="2807"/>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44" name="Freeform 2922">
              <a:extLst>
                <a:ext uri="{FF2B5EF4-FFF2-40B4-BE49-F238E27FC236}">
                  <a16:creationId xmlns:a16="http://schemas.microsoft.com/office/drawing/2014/main" xmlns="" id="{D7925D24-FC34-47B2-B340-6CFA934B17F6}"/>
                </a:ext>
              </a:extLst>
            </p:cNvPr>
            <p:cNvSpPr>
              <a:spLocks/>
            </p:cNvSpPr>
            <p:nvPr/>
          </p:nvSpPr>
          <p:spPr bwMode="auto">
            <a:xfrm>
              <a:off x="2491726" y="5085887"/>
              <a:ext cx="3151" cy="2807"/>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45" name="Freeform 2923">
              <a:extLst>
                <a:ext uri="{FF2B5EF4-FFF2-40B4-BE49-F238E27FC236}">
                  <a16:creationId xmlns:a16="http://schemas.microsoft.com/office/drawing/2014/main" xmlns="" id="{90712ED4-C11A-4F52-A95D-858247061653}"/>
                </a:ext>
              </a:extLst>
            </p:cNvPr>
            <p:cNvSpPr>
              <a:spLocks/>
            </p:cNvSpPr>
            <p:nvPr/>
          </p:nvSpPr>
          <p:spPr bwMode="auto">
            <a:xfrm>
              <a:off x="2449184" y="5056408"/>
              <a:ext cx="33089" cy="18249"/>
            </a:xfrm>
            <a:custGeom>
              <a:avLst/>
              <a:gdLst>
                <a:gd name="T0" fmla="*/ 11 w 12"/>
                <a:gd name="T1" fmla="*/ 4 h 7"/>
                <a:gd name="T2" fmla="*/ 0 w 12"/>
                <a:gd name="T3" fmla="*/ 3 h 7"/>
                <a:gd name="T4" fmla="*/ 2 w 12"/>
                <a:gd name="T5" fmla="*/ 5 h 7"/>
                <a:gd name="T6" fmla="*/ 5 w 12"/>
                <a:gd name="T7" fmla="*/ 6 h 7"/>
                <a:gd name="T8" fmla="*/ 7 w 12"/>
                <a:gd name="T9" fmla="*/ 6 h 7"/>
                <a:gd name="T10" fmla="*/ 7 w 12"/>
                <a:gd name="T11" fmla="*/ 5 h 7"/>
                <a:gd name="T12" fmla="*/ 9 w 12"/>
                <a:gd name="T13" fmla="*/ 7 h 7"/>
                <a:gd name="T14" fmla="*/ 11 w 12"/>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7">
                  <a:moveTo>
                    <a:pt x="11" y="4"/>
                  </a:moveTo>
                  <a:cubicBezTo>
                    <a:pt x="10" y="2"/>
                    <a:pt x="1" y="0"/>
                    <a:pt x="0" y="3"/>
                  </a:cubicBezTo>
                  <a:cubicBezTo>
                    <a:pt x="1" y="2"/>
                    <a:pt x="1" y="4"/>
                    <a:pt x="2" y="5"/>
                  </a:cubicBezTo>
                  <a:cubicBezTo>
                    <a:pt x="3" y="6"/>
                    <a:pt x="8" y="6"/>
                    <a:pt x="5" y="6"/>
                  </a:cubicBezTo>
                  <a:cubicBezTo>
                    <a:pt x="6" y="6"/>
                    <a:pt x="7" y="6"/>
                    <a:pt x="7" y="6"/>
                  </a:cubicBezTo>
                  <a:cubicBezTo>
                    <a:pt x="8" y="6"/>
                    <a:pt x="7" y="6"/>
                    <a:pt x="7" y="5"/>
                  </a:cubicBezTo>
                  <a:cubicBezTo>
                    <a:pt x="8" y="5"/>
                    <a:pt x="9" y="6"/>
                    <a:pt x="9" y="7"/>
                  </a:cubicBezTo>
                  <a:cubicBezTo>
                    <a:pt x="11" y="7"/>
                    <a:pt x="12" y="5"/>
                    <a:pt x="11"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46" name="Freeform 2924">
              <a:extLst>
                <a:ext uri="{FF2B5EF4-FFF2-40B4-BE49-F238E27FC236}">
                  <a16:creationId xmlns:a16="http://schemas.microsoft.com/office/drawing/2014/main" xmlns="" id="{F08DFE62-2007-4279-92F4-635C5F996232}"/>
                </a:ext>
              </a:extLst>
            </p:cNvPr>
            <p:cNvSpPr>
              <a:spLocks/>
            </p:cNvSpPr>
            <p:nvPr/>
          </p:nvSpPr>
          <p:spPr bwMode="auto">
            <a:xfrm>
              <a:off x="2449184" y="5056408"/>
              <a:ext cx="33089" cy="18249"/>
            </a:xfrm>
            <a:custGeom>
              <a:avLst/>
              <a:gdLst>
                <a:gd name="T0" fmla="*/ 11 w 12"/>
                <a:gd name="T1" fmla="*/ 4 h 7"/>
                <a:gd name="T2" fmla="*/ 0 w 12"/>
                <a:gd name="T3" fmla="*/ 3 h 7"/>
                <a:gd name="T4" fmla="*/ 2 w 12"/>
                <a:gd name="T5" fmla="*/ 5 h 7"/>
                <a:gd name="T6" fmla="*/ 5 w 12"/>
                <a:gd name="T7" fmla="*/ 6 h 7"/>
                <a:gd name="T8" fmla="*/ 7 w 12"/>
                <a:gd name="T9" fmla="*/ 6 h 7"/>
                <a:gd name="T10" fmla="*/ 7 w 12"/>
                <a:gd name="T11" fmla="*/ 5 h 7"/>
                <a:gd name="T12" fmla="*/ 9 w 12"/>
                <a:gd name="T13" fmla="*/ 7 h 7"/>
                <a:gd name="T14" fmla="*/ 11 w 12"/>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7">
                  <a:moveTo>
                    <a:pt x="11" y="4"/>
                  </a:moveTo>
                  <a:cubicBezTo>
                    <a:pt x="10" y="2"/>
                    <a:pt x="1" y="0"/>
                    <a:pt x="0" y="3"/>
                  </a:cubicBezTo>
                  <a:cubicBezTo>
                    <a:pt x="1" y="2"/>
                    <a:pt x="1" y="4"/>
                    <a:pt x="2" y="5"/>
                  </a:cubicBezTo>
                  <a:cubicBezTo>
                    <a:pt x="3" y="6"/>
                    <a:pt x="8" y="6"/>
                    <a:pt x="5" y="6"/>
                  </a:cubicBezTo>
                  <a:cubicBezTo>
                    <a:pt x="6" y="6"/>
                    <a:pt x="7" y="6"/>
                    <a:pt x="7" y="6"/>
                  </a:cubicBezTo>
                  <a:cubicBezTo>
                    <a:pt x="8" y="6"/>
                    <a:pt x="7" y="6"/>
                    <a:pt x="7" y="5"/>
                  </a:cubicBezTo>
                  <a:cubicBezTo>
                    <a:pt x="8" y="5"/>
                    <a:pt x="9" y="6"/>
                    <a:pt x="9" y="7"/>
                  </a:cubicBezTo>
                  <a:cubicBezTo>
                    <a:pt x="11" y="7"/>
                    <a:pt x="12" y="5"/>
                    <a:pt x="11"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47" name="Freeform 2925">
              <a:extLst>
                <a:ext uri="{FF2B5EF4-FFF2-40B4-BE49-F238E27FC236}">
                  <a16:creationId xmlns:a16="http://schemas.microsoft.com/office/drawing/2014/main" xmlns="" id="{44EEB49A-06FE-46DC-B39B-E5F507292D00}"/>
                </a:ext>
              </a:extLst>
            </p:cNvPr>
            <p:cNvSpPr>
              <a:spLocks/>
            </p:cNvSpPr>
            <p:nvPr/>
          </p:nvSpPr>
          <p:spPr bwMode="auto">
            <a:xfrm>
              <a:off x="2471243" y="5078867"/>
              <a:ext cx="3151" cy="2807"/>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48" name="Freeform 2926">
              <a:extLst>
                <a:ext uri="{FF2B5EF4-FFF2-40B4-BE49-F238E27FC236}">
                  <a16:creationId xmlns:a16="http://schemas.microsoft.com/office/drawing/2014/main" xmlns="" id="{C26DB9BA-C185-4D75-88A6-39EF89F6E526}"/>
                </a:ext>
              </a:extLst>
            </p:cNvPr>
            <p:cNvSpPr>
              <a:spLocks/>
            </p:cNvSpPr>
            <p:nvPr/>
          </p:nvSpPr>
          <p:spPr bwMode="auto">
            <a:xfrm>
              <a:off x="2471243" y="5078867"/>
              <a:ext cx="3151" cy="2807"/>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49" name="Freeform 2927">
              <a:extLst>
                <a:ext uri="{FF2B5EF4-FFF2-40B4-BE49-F238E27FC236}">
                  <a16:creationId xmlns:a16="http://schemas.microsoft.com/office/drawing/2014/main" xmlns="" id="{40E9E507-97F9-46EB-866A-46F47A98D2C5}"/>
                </a:ext>
              </a:extLst>
            </p:cNvPr>
            <p:cNvSpPr>
              <a:spLocks/>
            </p:cNvSpPr>
            <p:nvPr/>
          </p:nvSpPr>
          <p:spPr bwMode="auto">
            <a:xfrm>
              <a:off x="2480697" y="5081675"/>
              <a:ext cx="4727" cy="4212"/>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2" y="1"/>
                    <a:pt x="1" y="0"/>
                    <a:pt x="1" y="0"/>
                  </a:cubicBezTo>
                  <a:cubicBezTo>
                    <a:pt x="0" y="0"/>
                    <a:pt x="0" y="1"/>
                    <a:pt x="0" y="1"/>
                  </a:cubicBezTo>
                  <a:cubicBezTo>
                    <a:pt x="1" y="1"/>
                    <a:pt x="1" y="2"/>
                    <a:pt x="2"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50" name="Freeform 2928">
              <a:extLst>
                <a:ext uri="{FF2B5EF4-FFF2-40B4-BE49-F238E27FC236}">
                  <a16:creationId xmlns:a16="http://schemas.microsoft.com/office/drawing/2014/main" xmlns="" id="{E548889E-479F-4BE0-9468-B5103A5CCBF7}"/>
                </a:ext>
              </a:extLst>
            </p:cNvPr>
            <p:cNvSpPr>
              <a:spLocks/>
            </p:cNvSpPr>
            <p:nvPr/>
          </p:nvSpPr>
          <p:spPr bwMode="auto">
            <a:xfrm>
              <a:off x="2480697" y="5081675"/>
              <a:ext cx="4727" cy="4212"/>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2" y="1"/>
                    <a:pt x="1" y="0"/>
                    <a:pt x="1" y="0"/>
                  </a:cubicBezTo>
                  <a:cubicBezTo>
                    <a:pt x="0" y="0"/>
                    <a:pt x="0" y="1"/>
                    <a:pt x="0" y="1"/>
                  </a:cubicBezTo>
                  <a:cubicBezTo>
                    <a:pt x="1" y="1"/>
                    <a:pt x="1" y="2"/>
                    <a:pt x="2"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51" name="Freeform 2929">
              <a:extLst>
                <a:ext uri="{FF2B5EF4-FFF2-40B4-BE49-F238E27FC236}">
                  <a16:creationId xmlns:a16="http://schemas.microsoft.com/office/drawing/2014/main" xmlns="" id="{22FAEC4A-A86B-4B4E-83A4-4CFCA8305881}"/>
                </a:ext>
              </a:extLst>
            </p:cNvPr>
            <p:cNvSpPr>
              <a:spLocks/>
            </p:cNvSpPr>
            <p:nvPr/>
          </p:nvSpPr>
          <p:spPr bwMode="auto">
            <a:xfrm>
              <a:off x="2480697" y="5063427"/>
              <a:ext cx="4727" cy="2807"/>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1"/>
                    <a:pt x="2" y="1"/>
                    <a:pt x="2" y="1"/>
                  </a:cubicBezTo>
                  <a:cubicBezTo>
                    <a:pt x="2" y="0"/>
                    <a:pt x="1"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52" name="Freeform 2930">
              <a:extLst>
                <a:ext uri="{FF2B5EF4-FFF2-40B4-BE49-F238E27FC236}">
                  <a16:creationId xmlns:a16="http://schemas.microsoft.com/office/drawing/2014/main" xmlns="" id="{CCD1966A-F180-4512-B905-DE4F7ADF0C83}"/>
                </a:ext>
              </a:extLst>
            </p:cNvPr>
            <p:cNvSpPr>
              <a:spLocks/>
            </p:cNvSpPr>
            <p:nvPr/>
          </p:nvSpPr>
          <p:spPr bwMode="auto">
            <a:xfrm>
              <a:off x="2480697" y="5063427"/>
              <a:ext cx="4727" cy="2807"/>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1"/>
                    <a:pt x="2" y="1"/>
                    <a:pt x="2" y="1"/>
                  </a:cubicBezTo>
                  <a:cubicBezTo>
                    <a:pt x="2" y="0"/>
                    <a:pt x="1"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53" name="Freeform 2931">
              <a:extLst>
                <a:ext uri="{FF2B5EF4-FFF2-40B4-BE49-F238E27FC236}">
                  <a16:creationId xmlns:a16="http://schemas.microsoft.com/office/drawing/2014/main" xmlns="" id="{B26A5075-AA22-4CDC-A894-A2A4055B9A63}"/>
                </a:ext>
              </a:extLst>
            </p:cNvPr>
            <p:cNvSpPr>
              <a:spLocks/>
            </p:cNvSpPr>
            <p:nvPr/>
          </p:nvSpPr>
          <p:spPr bwMode="auto">
            <a:xfrm>
              <a:off x="2485423" y="5069042"/>
              <a:ext cx="3151" cy="5615"/>
            </a:xfrm>
            <a:custGeom>
              <a:avLst/>
              <a:gdLst>
                <a:gd name="T0" fmla="*/ 1 w 1"/>
                <a:gd name="T1" fmla="*/ 0 h 2"/>
                <a:gd name="T2" fmla="*/ 0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1"/>
                  </a:cubicBezTo>
                  <a:cubicBezTo>
                    <a:pt x="0" y="2"/>
                    <a:pt x="1" y="2"/>
                    <a:pt x="1" y="1"/>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54" name="Freeform 2932">
              <a:extLst>
                <a:ext uri="{FF2B5EF4-FFF2-40B4-BE49-F238E27FC236}">
                  <a16:creationId xmlns:a16="http://schemas.microsoft.com/office/drawing/2014/main" xmlns="" id="{08C6B0D2-A16E-46D2-B10C-84E3D3192978}"/>
                </a:ext>
              </a:extLst>
            </p:cNvPr>
            <p:cNvSpPr>
              <a:spLocks/>
            </p:cNvSpPr>
            <p:nvPr/>
          </p:nvSpPr>
          <p:spPr bwMode="auto">
            <a:xfrm>
              <a:off x="2485423" y="5069042"/>
              <a:ext cx="3151" cy="5615"/>
            </a:xfrm>
            <a:custGeom>
              <a:avLst/>
              <a:gdLst>
                <a:gd name="T0" fmla="*/ 1 w 1"/>
                <a:gd name="T1" fmla="*/ 0 h 2"/>
                <a:gd name="T2" fmla="*/ 0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1"/>
                  </a:cubicBezTo>
                  <a:cubicBezTo>
                    <a:pt x="0" y="2"/>
                    <a:pt x="1" y="2"/>
                    <a:pt x="1" y="1"/>
                  </a:cubicBezTo>
                  <a:cubicBezTo>
                    <a:pt x="1"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55" name="Freeform 2933">
              <a:extLst>
                <a:ext uri="{FF2B5EF4-FFF2-40B4-BE49-F238E27FC236}">
                  <a16:creationId xmlns:a16="http://schemas.microsoft.com/office/drawing/2014/main" xmlns="" id="{1788F2EC-8F90-4748-9E52-21898E61C3E7}"/>
                </a:ext>
              </a:extLst>
            </p:cNvPr>
            <p:cNvSpPr>
              <a:spLocks/>
            </p:cNvSpPr>
            <p:nvPr/>
          </p:nvSpPr>
          <p:spPr bwMode="auto">
            <a:xfrm>
              <a:off x="2494876" y="5069042"/>
              <a:ext cx="1577" cy="2807"/>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56" name="Freeform 2934">
              <a:extLst>
                <a:ext uri="{FF2B5EF4-FFF2-40B4-BE49-F238E27FC236}">
                  <a16:creationId xmlns:a16="http://schemas.microsoft.com/office/drawing/2014/main" xmlns="" id="{E2630858-5AC4-4B9A-AEAD-7892AD3487E5}"/>
                </a:ext>
              </a:extLst>
            </p:cNvPr>
            <p:cNvSpPr>
              <a:spLocks/>
            </p:cNvSpPr>
            <p:nvPr/>
          </p:nvSpPr>
          <p:spPr bwMode="auto">
            <a:xfrm>
              <a:off x="2494876" y="5069042"/>
              <a:ext cx="1577" cy="2807"/>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57" name="Freeform 2935">
              <a:extLst>
                <a:ext uri="{FF2B5EF4-FFF2-40B4-BE49-F238E27FC236}">
                  <a16:creationId xmlns:a16="http://schemas.microsoft.com/office/drawing/2014/main" xmlns="" id="{CCC83705-A073-4BB2-A85D-20481FD08B40}"/>
                </a:ext>
              </a:extLst>
            </p:cNvPr>
            <p:cNvSpPr>
              <a:spLocks/>
            </p:cNvSpPr>
            <p:nvPr/>
          </p:nvSpPr>
          <p:spPr bwMode="auto">
            <a:xfrm>
              <a:off x="2274287" y="5014298"/>
              <a:ext cx="3151" cy="2807"/>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58" name="Freeform 2936">
              <a:extLst>
                <a:ext uri="{FF2B5EF4-FFF2-40B4-BE49-F238E27FC236}">
                  <a16:creationId xmlns:a16="http://schemas.microsoft.com/office/drawing/2014/main" xmlns="" id="{A4D2BF78-04C9-4598-AAA6-D35B2BB692E4}"/>
                </a:ext>
              </a:extLst>
            </p:cNvPr>
            <p:cNvSpPr>
              <a:spLocks/>
            </p:cNvSpPr>
            <p:nvPr/>
          </p:nvSpPr>
          <p:spPr bwMode="auto">
            <a:xfrm>
              <a:off x="2274287" y="5014298"/>
              <a:ext cx="3151" cy="2807"/>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1"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59" name="Freeform 2937">
              <a:extLst>
                <a:ext uri="{FF2B5EF4-FFF2-40B4-BE49-F238E27FC236}">
                  <a16:creationId xmlns:a16="http://schemas.microsoft.com/office/drawing/2014/main" xmlns="" id="{E50822ED-683D-4BFC-84BA-141D2C7A35A8}"/>
                </a:ext>
              </a:extLst>
            </p:cNvPr>
            <p:cNvSpPr>
              <a:spLocks/>
            </p:cNvSpPr>
            <p:nvPr/>
          </p:nvSpPr>
          <p:spPr bwMode="auto">
            <a:xfrm>
              <a:off x="2285317" y="5019912"/>
              <a:ext cx="6303" cy="4212"/>
            </a:xfrm>
            <a:custGeom>
              <a:avLst/>
              <a:gdLst>
                <a:gd name="T0" fmla="*/ 1 w 2"/>
                <a:gd name="T1" fmla="*/ 2 h 2"/>
                <a:gd name="T2" fmla="*/ 2 w 2"/>
                <a:gd name="T3" fmla="*/ 1 h 2"/>
                <a:gd name="T4" fmla="*/ 1 w 2"/>
                <a:gd name="T5" fmla="*/ 2 h 2"/>
              </a:gdLst>
              <a:ahLst/>
              <a:cxnLst>
                <a:cxn ang="0">
                  <a:pos x="T0" y="T1"/>
                </a:cxn>
                <a:cxn ang="0">
                  <a:pos x="T2" y="T3"/>
                </a:cxn>
                <a:cxn ang="0">
                  <a:pos x="T4" y="T5"/>
                </a:cxn>
              </a:cxnLst>
              <a:rect l="0" t="0" r="r" b="b"/>
              <a:pathLst>
                <a:path w="2" h="2">
                  <a:moveTo>
                    <a:pt x="1" y="2"/>
                  </a:moveTo>
                  <a:cubicBezTo>
                    <a:pt x="2" y="1"/>
                    <a:pt x="2" y="1"/>
                    <a:pt x="2" y="1"/>
                  </a:cubicBezTo>
                  <a:cubicBezTo>
                    <a:pt x="1" y="0"/>
                    <a:pt x="0" y="1"/>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60" name="Freeform 2938">
              <a:extLst>
                <a:ext uri="{FF2B5EF4-FFF2-40B4-BE49-F238E27FC236}">
                  <a16:creationId xmlns:a16="http://schemas.microsoft.com/office/drawing/2014/main" xmlns="" id="{FD6F6236-01CC-4F8D-8054-B73733945595}"/>
                </a:ext>
              </a:extLst>
            </p:cNvPr>
            <p:cNvSpPr>
              <a:spLocks/>
            </p:cNvSpPr>
            <p:nvPr/>
          </p:nvSpPr>
          <p:spPr bwMode="auto">
            <a:xfrm>
              <a:off x="2285317" y="5019912"/>
              <a:ext cx="6303" cy="4212"/>
            </a:xfrm>
            <a:custGeom>
              <a:avLst/>
              <a:gdLst>
                <a:gd name="T0" fmla="*/ 1 w 2"/>
                <a:gd name="T1" fmla="*/ 2 h 2"/>
                <a:gd name="T2" fmla="*/ 2 w 2"/>
                <a:gd name="T3" fmla="*/ 1 h 2"/>
                <a:gd name="T4" fmla="*/ 1 w 2"/>
                <a:gd name="T5" fmla="*/ 2 h 2"/>
              </a:gdLst>
              <a:ahLst/>
              <a:cxnLst>
                <a:cxn ang="0">
                  <a:pos x="T0" y="T1"/>
                </a:cxn>
                <a:cxn ang="0">
                  <a:pos x="T2" y="T3"/>
                </a:cxn>
                <a:cxn ang="0">
                  <a:pos x="T4" y="T5"/>
                </a:cxn>
              </a:cxnLst>
              <a:rect l="0" t="0" r="r" b="b"/>
              <a:pathLst>
                <a:path w="2" h="2">
                  <a:moveTo>
                    <a:pt x="1" y="2"/>
                  </a:moveTo>
                  <a:cubicBezTo>
                    <a:pt x="2" y="1"/>
                    <a:pt x="2" y="1"/>
                    <a:pt x="2" y="1"/>
                  </a:cubicBezTo>
                  <a:cubicBezTo>
                    <a:pt x="1" y="0"/>
                    <a:pt x="0" y="1"/>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61" name="Freeform 2939">
              <a:extLst>
                <a:ext uri="{FF2B5EF4-FFF2-40B4-BE49-F238E27FC236}">
                  <a16:creationId xmlns:a16="http://schemas.microsoft.com/office/drawing/2014/main" xmlns="" id="{E4E003A3-84D2-4842-81CC-9E6E8861379E}"/>
                </a:ext>
              </a:extLst>
            </p:cNvPr>
            <p:cNvSpPr>
              <a:spLocks/>
            </p:cNvSpPr>
            <p:nvPr/>
          </p:nvSpPr>
          <p:spPr bwMode="auto">
            <a:xfrm>
              <a:off x="2288468" y="5019912"/>
              <a:ext cx="11030" cy="4212"/>
            </a:xfrm>
            <a:custGeom>
              <a:avLst/>
              <a:gdLst>
                <a:gd name="T0" fmla="*/ 3 w 4"/>
                <a:gd name="T1" fmla="*/ 0 h 2"/>
                <a:gd name="T2" fmla="*/ 1 w 4"/>
                <a:gd name="T3" fmla="*/ 0 h 2"/>
                <a:gd name="T4" fmla="*/ 2 w 4"/>
                <a:gd name="T5" fmla="*/ 1 h 2"/>
                <a:gd name="T6" fmla="*/ 0 w 4"/>
                <a:gd name="T7" fmla="*/ 0 h 2"/>
                <a:gd name="T8" fmla="*/ 3 w 4"/>
                <a:gd name="T9" fmla="*/ 0 h 2"/>
              </a:gdLst>
              <a:ahLst/>
              <a:cxnLst>
                <a:cxn ang="0">
                  <a:pos x="T0" y="T1"/>
                </a:cxn>
                <a:cxn ang="0">
                  <a:pos x="T2" y="T3"/>
                </a:cxn>
                <a:cxn ang="0">
                  <a:pos x="T4" y="T5"/>
                </a:cxn>
                <a:cxn ang="0">
                  <a:pos x="T6" y="T7"/>
                </a:cxn>
                <a:cxn ang="0">
                  <a:pos x="T8" y="T9"/>
                </a:cxn>
              </a:cxnLst>
              <a:rect l="0" t="0" r="r" b="b"/>
              <a:pathLst>
                <a:path w="4" h="2">
                  <a:moveTo>
                    <a:pt x="3" y="0"/>
                  </a:moveTo>
                  <a:cubicBezTo>
                    <a:pt x="2" y="0"/>
                    <a:pt x="2" y="0"/>
                    <a:pt x="1" y="0"/>
                  </a:cubicBezTo>
                  <a:cubicBezTo>
                    <a:pt x="2" y="1"/>
                    <a:pt x="2" y="1"/>
                    <a:pt x="2" y="1"/>
                  </a:cubicBezTo>
                  <a:cubicBezTo>
                    <a:pt x="1" y="0"/>
                    <a:pt x="1" y="0"/>
                    <a:pt x="0" y="0"/>
                  </a:cubicBezTo>
                  <a:cubicBezTo>
                    <a:pt x="1" y="1"/>
                    <a:pt x="4" y="2"/>
                    <a:pt x="3"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62" name="Freeform 2940">
              <a:extLst>
                <a:ext uri="{FF2B5EF4-FFF2-40B4-BE49-F238E27FC236}">
                  <a16:creationId xmlns:a16="http://schemas.microsoft.com/office/drawing/2014/main" xmlns="" id="{9A0972F3-0BAC-4DA7-A1DA-78DDFDD9CA08}"/>
                </a:ext>
              </a:extLst>
            </p:cNvPr>
            <p:cNvSpPr>
              <a:spLocks/>
            </p:cNvSpPr>
            <p:nvPr/>
          </p:nvSpPr>
          <p:spPr bwMode="auto">
            <a:xfrm>
              <a:off x="2288468" y="5019912"/>
              <a:ext cx="11030" cy="4212"/>
            </a:xfrm>
            <a:custGeom>
              <a:avLst/>
              <a:gdLst>
                <a:gd name="T0" fmla="*/ 3 w 4"/>
                <a:gd name="T1" fmla="*/ 0 h 2"/>
                <a:gd name="T2" fmla="*/ 1 w 4"/>
                <a:gd name="T3" fmla="*/ 0 h 2"/>
                <a:gd name="T4" fmla="*/ 2 w 4"/>
                <a:gd name="T5" fmla="*/ 1 h 2"/>
                <a:gd name="T6" fmla="*/ 0 w 4"/>
                <a:gd name="T7" fmla="*/ 0 h 2"/>
                <a:gd name="T8" fmla="*/ 3 w 4"/>
                <a:gd name="T9" fmla="*/ 0 h 2"/>
              </a:gdLst>
              <a:ahLst/>
              <a:cxnLst>
                <a:cxn ang="0">
                  <a:pos x="T0" y="T1"/>
                </a:cxn>
                <a:cxn ang="0">
                  <a:pos x="T2" y="T3"/>
                </a:cxn>
                <a:cxn ang="0">
                  <a:pos x="T4" y="T5"/>
                </a:cxn>
                <a:cxn ang="0">
                  <a:pos x="T6" y="T7"/>
                </a:cxn>
                <a:cxn ang="0">
                  <a:pos x="T8" y="T9"/>
                </a:cxn>
              </a:cxnLst>
              <a:rect l="0" t="0" r="r" b="b"/>
              <a:pathLst>
                <a:path w="4" h="2">
                  <a:moveTo>
                    <a:pt x="3" y="0"/>
                  </a:moveTo>
                  <a:cubicBezTo>
                    <a:pt x="2" y="0"/>
                    <a:pt x="2" y="0"/>
                    <a:pt x="1" y="0"/>
                  </a:cubicBezTo>
                  <a:cubicBezTo>
                    <a:pt x="2" y="1"/>
                    <a:pt x="2" y="1"/>
                    <a:pt x="2" y="1"/>
                  </a:cubicBezTo>
                  <a:cubicBezTo>
                    <a:pt x="1" y="0"/>
                    <a:pt x="1" y="0"/>
                    <a:pt x="0" y="0"/>
                  </a:cubicBezTo>
                  <a:cubicBezTo>
                    <a:pt x="1" y="1"/>
                    <a:pt x="4" y="2"/>
                    <a:pt x="3"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63" name="Freeform 2941">
              <a:extLst>
                <a:ext uri="{FF2B5EF4-FFF2-40B4-BE49-F238E27FC236}">
                  <a16:creationId xmlns:a16="http://schemas.microsoft.com/office/drawing/2014/main" xmlns="" id="{66E9AA79-B1FA-4EAD-8A7B-3FBFBA21D4FC}"/>
                </a:ext>
              </a:extLst>
            </p:cNvPr>
            <p:cNvSpPr>
              <a:spLocks/>
            </p:cNvSpPr>
            <p:nvPr/>
          </p:nvSpPr>
          <p:spPr bwMode="auto">
            <a:xfrm>
              <a:off x="2296346" y="5017105"/>
              <a:ext cx="36240" cy="22459"/>
            </a:xfrm>
            <a:custGeom>
              <a:avLst/>
              <a:gdLst>
                <a:gd name="T0" fmla="*/ 9 w 13"/>
                <a:gd name="T1" fmla="*/ 9 h 9"/>
                <a:gd name="T2" fmla="*/ 13 w 13"/>
                <a:gd name="T3" fmla="*/ 7 h 9"/>
                <a:gd name="T4" fmla="*/ 13 w 13"/>
                <a:gd name="T5" fmla="*/ 6 h 9"/>
                <a:gd name="T6" fmla="*/ 10 w 13"/>
                <a:gd name="T7" fmla="*/ 4 h 9"/>
                <a:gd name="T8" fmla="*/ 8 w 13"/>
                <a:gd name="T9" fmla="*/ 4 h 9"/>
                <a:gd name="T10" fmla="*/ 6 w 13"/>
                <a:gd name="T11" fmla="*/ 3 h 9"/>
                <a:gd name="T12" fmla="*/ 2 w 13"/>
                <a:gd name="T13" fmla="*/ 1 h 9"/>
                <a:gd name="T14" fmla="*/ 3 w 13"/>
                <a:gd name="T15" fmla="*/ 2 h 9"/>
                <a:gd name="T16" fmla="*/ 1 w 13"/>
                <a:gd name="T17" fmla="*/ 2 h 9"/>
                <a:gd name="T18" fmla="*/ 5 w 13"/>
                <a:gd name="T19" fmla="*/ 4 h 9"/>
                <a:gd name="T20" fmla="*/ 0 w 13"/>
                <a:gd name="T21" fmla="*/ 4 h 9"/>
                <a:gd name="T22" fmla="*/ 1 w 13"/>
                <a:gd name="T23" fmla="*/ 5 h 9"/>
                <a:gd name="T24" fmla="*/ 4 w 13"/>
                <a:gd name="T25" fmla="*/ 7 h 9"/>
                <a:gd name="T26" fmla="*/ 6 w 13"/>
                <a:gd name="T27" fmla="*/ 7 h 9"/>
                <a:gd name="T28" fmla="*/ 9 w 13"/>
                <a:gd name="T29" fmla="*/ 6 h 9"/>
                <a:gd name="T30" fmla="*/ 8 w 13"/>
                <a:gd name="T31" fmla="*/ 7 h 9"/>
                <a:gd name="T32" fmla="*/ 9 w 13"/>
                <a:gd name="T33" fmla="*/ 8 h 9"/>
                <a:gd name="T34" fmla="*/ 7 w 13"/>
                <a:gd name="T35" fmla="*/ 8 h 9"/>
                <a:gd name="T36" fmla="*/ 9 w 13"/>
                <a:gd name="T3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 h="9">
                  <a:moveTo>
                    <a:pt x="9" y="9"/>
                  </a:moveTo>
                  <a:cubicBezTo>
                    <a:pt x="11" y="8"/>
                    <a:pt x="12" y="8"/>
                    <a:pt x="13" y="7"/>
                  </a:cubicBezTo>
                  <a:cubicBezTo>
                    <a:pt x="12" y="7"/>
                    <a:pt x="12" y="5"/>
                    <a:pt x="13" y="6"/>
                  </a:cubicBezTo>
                  <a:cubicBezTo>
                    <a:pt x="13" y="4"/>
                    <a:pt x="11" y="5"/>
                    <a:pt x="10" y="4"/>
                  </a:cubicBezTo>
                  <a:cubicBezTo>
                    <a:pt x="9" y="3"/>
                    <a:pt x="8" y="2"/>
                    <a:pt x="8" y="4"/>
                  </a:cubicBezTo>
                  <a:cubicBezTo>
                    <a:pt x="7" y="3"/>
                    <a:pt x="6" y="1"/>
                    <a:pt x="6" y="3"/>
                  </a:cubicBezTo>
                  <a:cubicBezTo>
                    <a:pt x="5" y="2"/>
                    <a:pt x="3" y="0"/>
                    <a:pt x="2" y="1"/>
                  </a:cubicBezTo>
                  <a:cubicBezTo>
                    <a:pt x="3" y="2"/>
                    <a:pt x="3" y="2"/>
                    <a:pt x="3" y="2"/>
                  </a:cubicBezTo>
                  <a:cubicBezTo>
                    <a:pt x="2" y="2"/>
                    <a:pt x="1" y="2"/>
                    <a:pt x="1" y="2"/>
                  </a:cubicBezTo>
                  <a:cubicBezTo>
                    <a:pt x="2" y="3"/>
                    <a:pt x="3" y="3"/>
                    <a:pt x="5" y="4"/>
                  </a:cubicBezTo>
                  <a:cubicBezTo>
                    <a:pt x="3" y="4"/>
                    <a:pt x="1" y="2"/>
                    <a:pt x="0" y="4"/>
                  </a:cubicBezTo>
                  <a:cubicBezTo>
                    <a:pt x="0" y="3"/>
                    <a:pt x="1" y="4"/>
                    <a:pt x="1" y="5"/>
                  </a:cubicBezTo>
                  <a:cubicBezTo>
                    <a:pt x="3" y="3"/>
                    <a:pt x="3" y="5"/>
                    <a:pt x="4" y="7"/>
                  </a:cubicBezTo>
                  <a:cubicBezTo>
                    <a:pt x="4" y="7"/>
                    <a:pt x="5" y="8"/>
                    <a:pt x="6" y="7"/>
                  </a:cubicBezTo>
                  <a:cubicBezTo>
                    <a:pt x="7" y="5"/>
                    <a:pt x="8" y="5"/>
                    <a:pt x="9" y="6"/>
                  </a:cubicBezTo>
                  <a:cubicBezTo>
                    <a:pt x="8" y="7"/>
                    <a:pt x="8" y="7"/>
                    <a:pt x="8" y="7"/>
                  </a:cubicBezTo>
                  <a:cubicBezTo>
                    <a:pt x="9" y="7"/>
                    <a:pt x="9" y="8"/>
                    <a:pt x="9" y="8"/>
                  </a:cubicBezTo>
                  <a:cubicBezTo>
                    <a:pt x="9" y="8"/>
                    <a:pt x="8" y="8"/>
                    <a:pt x="7" y="8"/>
                  </a:cubicBezTo>
                  <a:cubicBezTo>
                    <a:pt x="8" y="8"/>
                    <a:pt x="9" y="9"/>
                    <a:pt x="9" y="9"/>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64" name="Freeform 2942">
              <a:extLst>
                <a:ext uri="{FF2B5EF4-FFF2-40B4-BE49-F238E27FC236}">
                  <a16:creationId xmlns:a16="http://schemas.microsoft.com/office/drawing/2014/main" xmlns="" id="{DC19C86A-A5A0-4C8E-A943-9922F871125C}"/>
                </a:ext>
              </a:extLst>
            </p:cNvPr>
            <p:cNvSpPr>
              <a:spLocks/>
            </p:cNvSpPr>
            <p:nvPr/>
          </p:nvSpPr>
          <p:spPr bwMode="auto">
            <a:xfrm>
              <a:off x="2296346" y="5017105"/>
              <a:ext cx="36240" cy="22459"/>
            </a:xfrm>
            <a:custGeom>
              <a:avLst/>
              <a:gdLst>
                <a:gd name="T0" fmla="*/ 9 w 13"/>
                <a:gd name="T1" fmla="*/ 9 h 9"/>
                <a:gd name="T2" fmla="*/ 13 w 13"/>
                <a:gd name="T3" fmla="*/ 7 h 9"/>
                <a:gd name="T4" fmla="*/ 13 w 13"/>
                <a:gd name="T5" fmla="*/ 6 h 9"/>
                <a:gd name="T6" fmla="*/ 10 w 13"/>
                <a:gd name="T7" fmla="*/ 4 h 9"/>
                <a:gd name="T8" fmla="*/ 8 w 13"/>
                <a:gd name="T9" fmla="*/ 4 h 9"/>
                <a:gd name="T10" fmla="*/ 6 w 13"/>
                <a:gd name="T11" fmla="*/ 3 h 9"/>
                <a:gd name="T12" fmla="*/ 2 w 13"/>
                <a:gd name="T13" fmla="*/ 1 h 9"/>
                <a:gd name="T14" fmla="*/ 3 w 13"/>
                <a:gd name="T15" fmla="*/ 2 h 9"/>
                <a:gd name="T16" fmla="*/ 1 w 13"/>
                <a:gd name="T17" fmla="*/ 2 h 9"/>
                <a:gd name="T18" fmla="*/ 5 w 13"/>
                <a:gd name="T19" fmla="*/ 4 h 9"/>
                <a:gd name="T20" fmla="*/ 0 w 13"/>
                <a:gd name="T21" fmla="*/ 4 h 9"/>
                <a:gd name="T22" fmla="*/ 1 w 13"/>
                <a:gd name="T23" fmla="*/ 5 h 9"/>
                <a:gd name="T24" fmla="*/ 4 w 13"/>
                <a:gd name="T25" fmla="*/ 7 h 9"/>
                <a:gd name="T26" fmla="*/ 6 w 13"/>
                <a:gd name="T27" fmla="*/ 7 h 9"/>
                <a:gd name="T28" fmla="*/ 9 w 13"/>
                <a:gd name="T29" fmla="*/ 6 h 9"/>
                <a:gd name="T30" fmla="*/ 8 w 13"/>
                <a:gd name="T31" fmla="*/ 7 h 9"/>
                <a:gd name="T32" fmla="*/ 9 w 13"/>
                <a:gd name="T33" fmla="*/ 8 h 9"/>
                <a:gd name="T34" fmla="*/ 7 w 13"/>
                <a:gd name="T35" fmla="*/ 8 h 9"/>
                <a:gd name="T36" fmla="*/ 9 w 13"/>
                <a:gd name="T3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 h="9">
                  <a:moveTo>
                    <a:pt x="9" y="9"/>
                  </a:moveTo>
                  <a:cubicBezTo>
                    <a:pt x="11" y="8"/>
                    <a:pt x="12" y="8"/>
                    <a:pt x="13" y="7"/>
                  </a:cubicBezTo>
                  <a:cubicBezTo>
                    <a:pt x="12" y="7"/>
                    <a:pt x="12" y="5"/>
                    <a:pt x="13" y="6"/>
                  </a:cubicBezTo>
                  <a:cubicBezTo>
                    <a:pt x="13" y="4"/>
                    <a:pt x="11" y="5"/>
                    <a:pt x="10" y="4"/>
                  </a:cubicBezTo>
                  <a:cubicBezTo>
                    <a:pt x="9" y="3"/>
                    <a:pt x="8" y="2"/>
                    <a:pt x="8" y="4"/>
                  </a:cubicBezTo>
                  <a:cubicBezTo>
                    <a:pt x="7" y="3"/>
                    <a:pt x="6" y="1"/>
                    <a:pt x="6" y="3"/>
                  </a:cubicBezTo>
                  <a:cubicBezTo>
                    <a:pt x="5" y="2"/>
                    <a:pt x="3" y="0"/>
                    <a:pt x="2" y="1"/>
                  </a:cubicBezTo>
                  <a:cubicBezTo>
                    <a:pt x="3" y="2"/>
                    <a:pt x="3" y="2"/>
                    <a:pt x="3" y="2"/>
                  </a:cubicBezTo>
                  <a:cubicBezTo>
                    <a:pt x="2" y="2"/>
                    <a:pt x="1" y="2"/>
                    <a:pt x="1" y="2"/>
                  </a:cubicBezTo>
                  <a:cubicBezTo>
                    <a:pt x="2" y="3"/>
                    <a:pt x="3" y="3"/>
                    <a:pt x="5" y="4"/>
                  </a:cubicBezTo>
                  <a:cubicBezTo>
                    <a:pt x="3" y="4"/>
                    <a:pt x="1" y="2"/>
                    <a:pt x="0" y="4"/>
                  </a:cubicBezTo>
                  <a:cubicBezTo>
                    <a:pt x="0" y="3"/>
                    <a:pt x="1" y="4"/>
                    <a:pt x="1" y="5"/>
                  </a:cubicBezTo>
                  <a:cubicBezTo>
                    <a:pt x="3" y="3"/>
                    <a:pt x="3" y="5"/>
                    <a:pt x="4" y="7"/>
                  </a:cubicBezTo>
                  <a:cubicBezTo>
                    <a:pt x="4" y="7"/>
                    <a:pt x="5" y="8"/>
                    <a:pt x="6" y="7"/>
                  </a:cubicBezTo>
                  <a:cubicBezTo>
                    <a:pt x="7" y="5"/>
                    <a:pt x="8" y="5"/>
                    <a:pt x="9" y="6"/>
                  </a:cubicBezTo>
                  <a:cubicBezTo>
                    <a:pt x="8" y="7"/>
                    <a:pt x="8" y="7"/>
                    <a:pt x="8" y="7"/>
                  </a:cubicBezTo>
                  <a:cubicBezTo>
                    <a:pt x="9" y="7"/>
                    <a:pt x="9" y="8"/>
                    <a:pt x="9" y="8"/>
                  </a:cubicBezTo>
                  <a:cubicBezTo>
                    <a:pt x="9" y="8"/>
                    <a:pt x="8" y="8"/>
                    <a:pt x="7" y="8"/>
                  </a:cubicBezTo>
                  <a:cubicBezTo>
                    <a:pt x="8" y="8"/>
                    <a:pt x="9" y="9"/>
                    <a:pt x="9" y="9"/>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65" name="Freeform 2943">
              <a:extLst>
                <a:ext uri="{FF2B5EF4-FFF2-40B4-BE49-F238E27FC236}">
                  <a16:creationId xmlns:a16="http://schemas.microsoft.com/office/drawing/2014/main" xmlns="" id="{4E8E7D24-A12D-410B-8D40-D1ECE86A17AE}"/>
                </a:ext>
              </a:extLst>
            </p:cNvPr>
            <p:cNvSpPr>
              <a:spLocks/>
            </p:cNvSpPr>
            <p:nvPr/>
          </p:nvSpPr>
          <p:spPr bwMode="auto">
            <a:xfrm>
              <a:off x="2305799" y="5036756"/>
              <a:ext cx="7878" cy="2807"/>
            </a:xfrm>
            <a:custGeom>
              <a:avLst/>
              <a:gdLst>
                <a:gd name="T0" fmla="*/ 2 w 3"/>
                <a:gd name="T1" fmla="*/ 1 h 1"/>
                <a:gd name="T2" fmla="*/ 0 w 3"/>
                <a:gd name="T3" fmla="*/ 0 h 1"/>
                <a:gd name="T4" fmla="*/ 2 w 3"/>
                <a:gd name="T5" fmla="*/ 1 h 1"/>
              </a:gdLst>
              <a:ahLst/>
              <a:cxnLst>
                <a:cxn ang="0">
                  <a:pos x="T0" y="T1"/>
                </a:cxn>
                <a:cxn ang="0">
                  <a:pos x="T2" y="T3"/>
                </a:cxn>
                <a:cxn ang="0">
                  <a:pos x="T4" y="T5"/>
                </a:cxn>
              </a:cxnLst>
              <a:rect l="0" t="0" r="r" b="b"/>
              <a:pathLst>
                <a:path w="3" h="1">
                  <a:moveTo>
                    <a:pt x="2" y="1"/>
                  </a:moveTo>
                  <a:cubicBezTo>
                    <a:pt x="3" y="0"/>
                    <a:pt x="1" y="0"/>
                    <a:pt x="0" y="0"/>
                  </a:cubicBezTo>
                  <a:cubicBezTo>
                    <a:pt x="1" y="0"/>
                    <a:pt x="2" y="0"/>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66" name="Freeform 2944">
              <a:extLst>
                <a:ext uri="{FF2B5EF4-FFF2-40B4-BE49-F238E27FC236}">
                  <a16:creationId xmlns:a16="http://schemas.microsoft.com/office/drawing/2014/main" xmlns="" id="{C163B392-18F9-4051-AC47-767C764E64DE}"/>
                </a:ext>
              </a:extLst>
            </p:cNvPr>
            <p:cNvSpPr>
              <a:spLocks/>
            </p:cNvSpPr>
            <p:nvPr/>
          </p:nvSpPr>
          <p:spPr bwMode="auto">
            <a:xfrm>
              <a:off x="2305799" y="5036756"/>
              <a:ext cx="7878" cy="2807"/>
            </a:xfrm>
            <a:custGeom>
              <a:avLst/>
              <a:gdLst>
                <a:gd name="T0" fmla="*/ 2 w 3"/>
                <a:gd name="T1" fmla="*/ 1 h 1"/>
                <a:gd name="T2" fmla="*/ 0 w 3"/>
                <a:gd name="T3" fmla="*/ 0 h 1"/>
                <a:gd name="T4" fmla="*/ 2 w 3"/>
                <a:gd name="T5" fmla="*/ 1 h 1"/>
              </a:gdLst>
              <a:ahLst/>
              <a:cxnLst>
                <a:cxn ang="0">
                  <a:pos x="T0" y="T1"/>
                </a:cxn>
                <a:cxn ang="0">
                  <a:pos x="T2" y="T3"/>
                </a:cxn>
                <a:cxn ang="0">
                  <a:pos x="T4" y="T5"/>
                </a:cxn>
              </a:cxnLst>
              <a:rect l="0" t="0" r="r" b="b"/>
              <a:pathLst>
                <a:path w="3" h="1">
                  <a:moveTo>
                    <a:pt x="2" y="1"/>
                  </a:moveTo>
                  <a:cubicBezTo>
                    <a:pt x="3" y="0"/>
                    <a:pt x="1" y="0"/>
                    <a:pt x="0" y="0"/>
                  </a:cubicBezTo>
                  <a:cubicBezTo>
                    <a:pt x="1" y="0"/>
                    <a:pt x="2" y="0"/>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67" name="Freeform 2945">
              <a:extLst>
                <a:ext uri="{FF2B5EF4-FFF2-40B4-BE49-F238E27FC236}">
                  <a16:creationId xmlns:a16="http://schemas.microsoft.com/office/drawing/2014/main" xmlns="" id="{A1158E81-6268-4777-B4B0-A7C05C3E3F2B}"/>
                </a:ext>
              </a:extLst>
            </p:cNvPr>
            <p:cNvSpPr>
              <a:spLocks/>
            </p:cNvSpPr>
            <p:nvPr/>
          </p:nvSpPr>
          <p:spPr bwMode="auto">
            <a:xfrm>
              <a:off x="2332586" y="5036756"/>
              <a:ext cx="7878" cy="7019"/>
            </a:xfrm>
            <a:custGeom>
              <a:avLst/>
              <a:gdLst>
                <a:gd name="T0" fmla="*/ 1 w 3"/>
                <a:gd name="T1" fmla="*/ 0 h 3"/>
                <a:gd name="T2" fmla="*/ 0 w 3"/>
                <a:gd name="T3" fmla="*/ 0 h 3"/>
                <a:gd name="T4" fmla="*/ 0 w 3"/>
                <a:gd name="T5" fmla="*/ 2 h 3"/>
                <a:gd name="T6" fmla="*/ 1 w 3"/>
                <a:gd name="T7" fmla="*/ 0 h 3"/>
              </a:gdLst>
              <a:ahLst/>
              <a:cxnLst>
                <a:cxn ang="0">
                  <a:pos x="T0" y="T1"/>
                </a:cxn>
                <a:cxn ang="0">
                  <a:pos x="T2" y="T3"/>
                </a:cxn>
                <a:cxn ang="0">
                  <a:pos x="T4" y="T5"/>
                </a:cxn>
                <a:cxn ang="0">
                  <a:pos x="T6" y="T7"/>
                </a:cxn>
              </a:cxnLst>
              <a:rect l="0" t="0" r="r" b="b"/>
              <a:pathLst>
                <a:path w="3" h="3">
                  <a:moveTo>
                    <a:pt x="1" y="0"/>
                  </a:moveTo>
                  <a:cubicBezTo>
                    <a:pt x="0" y="0"/>
                    <a:pt x="0" y="0"/>
                    <a:pt x="0" y="0"/>
                  </a:cubicBezTo>
                  <a:cubicBezTo>
                    <a:pt x="1" y="1"/>
                    <a:pt x="1" y="2"/>
                    <a:pt x="0" y="2"/>
                  </a:cubicBezTo>
                  <a:cubicBezTo>
                    <a:pt x="1" y="3"/>
                    <a:pt x="3" y="1"/>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68" name="Freeform 2946">
              <a:extLst>
                <a:ext uri="{FF2B5EF4-FFF2-40B4-BE49-F238E27FC236}">
                  <a16:creationId xmlns:a16="http://schemas.microsoft.com/office/drawing/2014/main" xmlns="" id="{11818DAC-CACA-464A-AD9F-244D88375963}"/>
                </a:ext>
              </a:extLst>
            </p:cNvPr>
            <p:cNvSpPr>
              <a:spLocks/>
            </p:cNvSpPr>
            <p:nvPr/>
          </p:nvSpPr>
          <p:spPr bwMode="auto">
            <a:xfrm>
              <a:off x="2332586" y="5036756"/>
              <a:ext cx="7878" cy="7019"/>
            </a:xfrm>
            <a:custGeom>
              <a:avLst/>
              <a:gdLst>
                <a:gd name="T0" fmla="*/ 1 w 3"/>
                <a:gd name="T1" fmla="*/ 0 h 3"/>
                <a:gd name="T2" fmla="*/ 0 w 3"/>
                <a:gd name="T3" fmla="*/ 0 h 3"/>
                <a:gd name="T4" fmla="*/ 0 w 3"/>
                <a:gd name="T5" fmla="*/ 2 h 3"/>
                <a:gd name="T6" fmla="*/ 1 w 3"/>
                <a:gd name="T7" fmla="*/ 0 h 3"/>
              </a:gdLst>
              <a:ahLst/>
              <a:cxnLst>
                <a:cxn ang="0">
                  <a:pos x="T0" y="T1"/>
                </a:cxn>
                <a:cxn ang="0">
                  <a:pos x="T2" y="T3"/>
                </a:cxn>
                <a:cxn ang="0">
                  <a:pos x="T4" y="T5"/>
                </a:cxn>
                <a:cxn ang="0">
                  <a:pos x="T6" y="T7"/>
                </a:cxn>
              </a:cxnLst>
              <a:rect l="0" t="0" r="r" b="b"/>
              <a:pathLst>
                <a:path w="3" h="3">
                  <a:moveTo>
                    <a:pt x="1" y="0"/>
                  </a:moveTo>
                  <a:cubicBezTo>
                    <a:pt x="0" y="0"/>
                    <a:pt x="0" y="0"/>
                    <a:pt x="0" y="0"/>
                  </a:cubicBezTo>
                  <a:cubicBezTo>
                    <a:pt x="1" y="1"/>
                    <a:pt x="1" y="2"/>
                    <a:pt x="0" y="2"/>
                  </a:cubicBezTo>
                  <a:cubicBezTo>
                    <a:pt x="1" y="3"/>
                    <a:pt x="3" y="1"/>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69" name="Freeform 2947">
              <a:extLst>
                <a:ext uri="{FF2B5EF4-FFF2-40B4-BE49-F238E27FC236}">
                  <a16:creationId xmlns:a16="http://schemas.microsoft.com/office/drawing/2014/main" xmlns="" id="{2C8B9735-E231-4D60-9D88-98F0198FBC43}"/>
                </a:ext>
              </a:extLst>
            </p:cNvPr>
            <p:cNvSpPr>
              <a:spLocks/>
            </p:cNvSpPr>
            <p:nvPr/>
          </p:nvSpPr>
          <p:spPr bwMode="auto">
            <a:xfrm>
              <a:off x="2332586" y="5043775"/>
              <a:ext cx="7878" cy="2807"/>
            </a:xfrm>
            <a:custGeom>
              <a:avLst/>
              <a:gdLst>
                <a:gd name="T0" fmla="*/ 1 w 3"/>
                <a:gd name="T1" fmla="*/ 1 h 1"/>
                <a:gd name="T2" fmla="*/ 3 w 3"/>
                <a:gd name="T3" fmla="*/ 1 h 1"/>
                <a:gd name="T4" fmla="*/ 0 w 3"/>
                <a:gd name="T5" fmla="*/ 1 h 1"/>
                <a:gd name="T6" fmla="*/ 1 w 3"/>
                <a:gd name="T7" fmla="*/ 1 h 1"/>
              </a:gdLst>
              <a:ahLst/>
              <a:cxnLst>
                <a:cxn ang="0">
                  <a:pos x="T0" y="T1"/>
                </a:cxn>
                <a:cxn ang="0">
                  <a:pos x="T2" y="T3"/>
                </a:cxn>
                <a:cxn ang="0">
                  <a:pos x="T4" y="T5"/>
                </a:cxn>
                <a:cxn ang="0">
                  <a:pos x="T6" y="T7"/>
                </a:cxn>
              </a:cxnLst>
              <a:rect l="0" t="0" r="r" b="b"/>
              <a:pathLst>
                <a:path w="3" h="1">
                  <a:moveTo>
                    <a:pt x="1" y="1"/>
                  </a:moveTo>
                  <a:cubicBezTo>
                    <a:pt x="2" y="1"/>
                    <a:pt x="2" y="0"/>
                    <a:pt x="3" y="1"/>
                  </a:cubicBezTo>
                  <a:cubicBezTo>
                    <a:pt x="2" y="0"/>
                    <a:pt x="1" y="0"/>
                    <a:pt x="0" y="1"/>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70" name="Freeform 2948">
              <a:extLst>
                <a:ext uri="{FF2B5EF4-FFF2-40B4-BE49-F238E27FC236}">
                  <a16:creationId xmlns:a16="http://schemas.microsoft.com/office/drawing/2014/main" xmlns="" id="{00D03696-8935-4BF7-B895-4E0608D97979}"/>
                </a:ext>
              </a:extLst>
            </p:cNvPr>
            <p:cNvSpPr>
              <a:spLocks/>
            </p:cNvSpPr>
            <p:nvPr/>
          </p:nvSpPr>
          <p:spPr bwMode="auto">
            <a:xfrm>
              <a:off x="2332586" y="5043775"/>
              <a:ext cx="7878" cy="2807"/>
            </a:xfrm>
            <a:custGeom>
              <a:avLst/>
              <a:gdLst>
                <a:gd name="T0" fmla="*/ 1 w 3"/>
                <a:gd name="T1" fmla="*/ 1 h 1"/>
                <a:gd name="T2" fmla="*/ 3 w 3"/>
                <a:gd name="T3" fmla="*/ 1 h 1"/>
                <a:gd name="T4" fmla="*/ 0 w 3"/>
                <a:gd name="T5" fmla="*/ 1 h 1"/>
                <a:gd name="T6" fmla="*/ 1 w 3"/>
                <a:gd name="T7" fmla="*/ 1 h 1"/>
              </a:gdLst>
              <a:ahLst/>
              <a:cxnLst>
                <a:cxn ang="0">
                  <a:pos x="T0" y="T1"/>
                </a:cxn>
                <a:cxn ang="0">
                  <a:pos x="T2" y="T3"/>
                </a:cxn>
                <a:cxn ang="0">
                  <a:pos x="T4" y="T5"/>
                </a:cxn>
                <a:cxn ang="0">
                  <a:pos x="T6" y="T7"/>
                </a:cxn>
              </a:cxnLst>
              <a:rect l="0" t="0" r="r" b="b"/>
              <a:pathLst>
                <a:path w="3" h="1">
                  <a:moveTo>
                    <a:pt x="1" y="1"/>
                  </a:moveTo>
                  <a:cubicBezTo>
                    <a:pt x="2" y="1"/>
                    <a:pt x="2" y="0"/>
                    <a:pt x="3" y="1"/>
                  </a:cubicBezTo>
                  <a:cubicBezTo>
                    <a:pt x="2" y="0"/>
                    <a:pt x="1" y="0"/>
                    <a:pt x="0" y="1"/>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71" name="Freeform 2949">
              <a:extLst>
                <a:ext uri="{FF2B5EF4-FFF2-40B4-BE49-F238E27FC236}">
                  <a16:creationId xmlns:a16="http://schemas.microsoft.com/office/drawing/2014/main" xmlns="" id="{3F7804CE-26D7-4506-B4C7-EB25126A9299}"/>
                </a:ext>
              </a:extLst>
            </p:cNvPr>
            <p:cNvSpPr>
              <a:spLocks/>
            </p:cNvSpPr>
            <p:nvPr/>
          </p:nvSpPr>
          <p:spPr bwMode="auto">
            <a:xfrm>
              <a:off x="2335738" y="5031141"/>
              <a:ext cx="315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72" name="Freeform 2950">
              <a:extLst>
                <a:ext uri="{FF2B5EF4-FFF2-40B4-BE49-F238E27FC236}">
                  <a16:creationId xmlns:a16="http://schemas.microsoft.com/office/drawing/2014/main" xmlns="" id="{E11277C6-A1E8-4F7A-89C0-5E2B8DF91C53}"/>
                </a:ext>
              </a:extLst>
            </p:cNvPr>
            <p:cNvSpPr>
              <a:spLocks/>
            </p:cNvSpPr>
            <p:nvPr/>
          </p:nvSpPr>
          <p:spPr bwMode="auto">
            <a:xfrm>
              <a:off x="2335738" y="5031141"/>
              <a:ext cx="315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73" name="Freeform 2951">
              <a:extLst>
                <a:ext uri="{FF2B5EF4-FFF2-40B4-BE49-F238E27FC236}">
                  <a16:creationId xmlns:a16="http://schemas.microsoft.com/office/drawing/2014/main" xmlns="" id="{6F326BD9-A26A-456B-8FEE-FBD9259860DC}"/>
                </a:ext>
              </a:extLst>
            </p:cNvPr>
            <p:cNvSpPr>
              <a:spLocks/>
            </p:cNvSpPr>
            <p:nvPr/>
          </p:nvSpPr>
          <p:spPr bwMode="auto">
            <a:xfrm>
              <a:off x="2335738" y="5031141"/>
              <a:ext cx="18908" cy="12634"/>
            </a:xfrm>
            <a:custGeom>
              <a:avLst/>
              <a:gdLst>
                <a:gd name="T0" fmla="*/ 5 w 7"/>
                <a:gd name="T1" fmla="*/ 1 h 5"/>
                <a:gd name="T2" fmla="*/ 3 w 7"/>
                <a:gd name="T3" fmla="*/ 0 h 5"/>
                <a:gd name="T4" fmla="*/ 0 w 7"/>
                <a:gd name="T5" fmla="*/ 1 h 5"/>
                <a:gd name="T6" fmla="*/ 4 w 7"/>
                <a:gd name="T7" fmla="*/ 5 h 5"/>
                <a:gd name="T8" fmla="*/ 4 w 7"/>
                <a:gd name="T9" fmla="*/ 2 h 5"/>
                <a:gd name="T10" fmla="*/ 6 w 7"/>
                <a:gd name="T11" fmla="*/ 3 h 5"/>
                <a:gd name="T12" fmla="*/ 5 w 7"/>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5" y="1"/>
                  </a:moveTo>
                  <a:cubicBezTo>
                    <a:pt x="4" y="0"/>
                    <a:pt x="3" y="1"/>
                    <a:pt x="3" y="0"/>
                  </a:cubicBezTo>
                  <a:cubicBezTo>
                    <a:pt x="2" y="0"/>
                    <a:pt x="1" y="1"/>
                    <a:pt x="0" y="1"/>
                  </a:cubicBezTo>
                  <a:cubicBezTo>
                    <a:pt x="0" y="3"/>
                    <a:pt x="5" y="3"/>
                    <a:pt x="4" y="5"/>
                  </a:cubicBezTo>
                  <a:cubicBezTo>
                    <a:pt x="7" y="5"/>
                    <a:pt x="4" y="3"/>
                    <a:pt x="4" y="2"/>
                  </a:cubicBezTo>
                  <a:cubicBezTo>
                    <a:pt x="4" y="3"/>
                    <a:pt x="5" y="3"/>
                    <a:pt x="6" y="3"/>
                  </a:cubicBezTo>
                  <a:cubicBezTo>
                    <a:pt x="5" y="2"/>
                    <a:pt x="5" y="2"/>
                    <a:pt x="5"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74" name="Freeform 2952">
              <a:extLst>
                <a:ext uri="{FF2B5EF4-FFF2-40B4-BE49-F238E27FC236}">
                  <a16:creationId xmlns:a16="http://schemas.microsoft.com/office/drawing/2014/main" xmlns="" id="{9EA2E4BD-297B-4754-9B4C-6F3564DAB1C8}"/>
                </a:ext>
              </a:extLst>
            </p:cNvPr>
            <p:cNvSpPr>
              <a:spLocks/>
            </p:cNvSpPr>
            <p:nvPr/>
          </p:nvSpPr>
          <p:spPr bwMode="auto">
            <a:xfrm>
              <a:off x="2335738" y="5031141"/>
              <a:ext cx="18908" cy="12634"/>
            </a:xfrm>
            <a:custGeom>
              <a:avLst/>
              <a:gdLst>
                <a:gd name="T0" fmla="*/ 5 w 7"/>
                <a:gd name="T1" fmla="*/ 1 h 5"/>
                <a:gd name="T2" fmla="*/ 3 w 7"/>
                <a:gd name="T3" fmla="*/ 0 h 5"/>
                <a:gd name="T4" fmla="*/ 0 w 7"/>
                <a:gd name="T5" fmla="*/ 1 h 5"/>
                <a:gd name="T6" fmla="*/ 4 w 7"/>
                <a:gd name="T7" fmla="*/ 5 h 5"/>
                <a:gd name="T8" fmla="*/ 4 w 7"/>
                <a:gd name="T9" fmla="*/ 2 h 5"/>
                <a:gd name="T10" fmla="*/ 6 w 7"/>
                <a:gd name="T11" fmla="*/ 3 h 5"/>
                <a:gd name="T12" fmla="*/ 5 w 7"/>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5" y="1"/>
                  </a:moveTo>
                  <a:cubicBezTo>
                    <a:pt x="4" y="0"/>
                    <a:pt x="3" y="1"/>
                    <a:pt x="3" y="0"/>
                  </a:cubicBezTo>
                  <a:cubicBezTo>
                    <a:pt x="2" y="0"/>
                    <a:pt x="1" y="1"/>
                    <a:pt x="0" y="1"/>
                  </a:cubicBezTo>
                  <a:cubicBezTo>
                    <a:pt x="0" y="3"/>
                    <a:pt x="5" y="3"/>
                    <a:pt x="4" y="5"/>
                  </a:cubicBezTo>
                  <a:cubicBezTo>
                    <a:pt x="7" y="5"/>
                    <a:pt x="4" y="3"/>
                    <a:pt x="4" y="2"/>
                  </a:cubicBezTo>
                  <a:cubicBezTo>
                    <a:pt x="4" y="3"/>
                    <a:pt x="5" y="3"/>
                    <a:pt x="6" y="3"/>
                  </a:cubicBezTo>
                  <a:cubicBezTo>
                    <a:pt x="5" y="2"/>
                    <a:pt x="5" y="2"/>
                    <a:pt x="5"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75" name="Freeform 2953">
              <a:extLst>
                <a:ext uri="{FF2B5EF4-FFF2-40B4-BE49-F238E27FC236}">
                  <a16:creationId xmlns:a16="http://schemas.microsoft.com/office/drawing/2014/main" xmlns="" id="{B3DCC2BF-AC0C-4ED5-92AD-ADF567257F3D}"/>
                </a:ext>
              </a:extLst>
            </p:cNvPr>
            <p:cNvSpPr>
              <a:spLocks/>
            </p:cNvSpPr>
            <p:nvPr/>
          </p:nvSpPr>
          <p:spPr bwMode="auto">
            <a:xfrm>
              <a:off x="2338889" y="5042372"/>
              <a:ext cx="4727" cy="140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1" y="0"/>
                    <a:pt x="0" y="0"/>
                  </a:cubicBezTo>
                  <a:cubicBezTo>
                    <a:pt x="1" y="0"/>
                    <a:pt x="1" y="1"/>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76" name="Freeform 2954">
              <a:extLst>
                <a:ext uri="{FF2B5EF4-FFF2-40B4-BE49-F238E27FC236}">
                  <a16:creationId xmlns:a16="http://schemas.microsoft.com/office/drawing/2014/main" xmlns="" id="{1A246046-4FFC-4A83-AA2D-F734172AE75B}"/>
                </a:ext>
              </a:extLst>
            </p:cNvPr>
            <p:cNvSpPr>
              <a:spLocks/>
            </p:cNvSpPr>
            <p:nvPr/>
          </p:nvSpPr>
          <p:spPr bwMode="auto">
            <a:xfrm>
              <a:off x="2338889" y="5042372"/>
              <a:ext cx="4727" cy="140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1" y="0"/>
                    <a:pt x="0" y="0"/>
                  </a:cubicBezTo>
                  <a:cubicBezTo>
                    <a:pt x="1" y="0"/>
                    <a:pt x="1" y="1"/>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77" name="Freeform 2955">
              <a:extLst>
                <a:ext uri="{FF2B5EF4-FFF2-40B4-BE49-F238E27FC236}">
                  <a16:creationId xmlns:a16="http://schemas.microsoft.com/office/drawing/2014/main" xmlns="" id="{B3F84557-4520-4FE2-A401-A08C106B215B}"/>
                </a:ext>
              </a:extLst>
            </p:cNvPr>
            <p:cNvSpPr>
              <a:spLocks/>
            </p:cNvSpPr>
            <p:nvPr/>
          </p:nvSpPr>
          <p:spPr bwMode="auto">
            <a:xfrm>
              <a:off x="2340464" y="5049390"/>
              <a:ext cx="3151"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78" name="Freeform 2956">
              <a:extLst>
                <a:ext uri="{FF2B5EF4-FFF2-40B4-BE49-F238E27FC236}">
                  <a16:creationId xmlns:a16="http://schemas.microsoft.com/office/drawing/2014/main" xmlns="" id="{FBA0897D-9E79-4A6E-BE8D-07488A7FC6F0}"/>
                </a:ext>
              </a:extLst>
            </p:cNvPr>
            <p:cNvSpPr>
              <a:spLocks/>
            </p:cNvSpPr>
            <p:nvPr/>
          </p:nvSpPr>
          <p:spPr bwMode="auto">
            <a:xfrm>
              <a:off x="2340464" y="5049390"/>
              <a:ext cx="3151"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79" name="Freeform 2957">
              <a:extLst>
                <a:ext uri="{FF2B5EF4-FFF2-40B4-BE49-F238E27FC236}">
                  <a16:creationId xmlns:a16="http://schemas.microsoft.com/office/drawing/2014/main" xmlns="" id="{CF083C14-0DE4-4CA8-A5A3-08E9AA9D0BD7}"/>
                </a:ext>
              </a:extLst>
            </p:cNvPr>
            <p:cNvSpPr>
              <a:spLocks/>
            </p:cNvSpPr>
            <p:nvPr/>
          </p:nvSpPr>
          <p:spPr bwMode="auto">
            <a:xfrm>
              <a:off x="2340464" y="5049390"/>
              <a:ext cx="3151"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80" name="Freeform 2958">
              <a:extLst>
                <a:ext uri="{FF2B5EF4-FFF2-40B4-BE49-F238E27FC236}">
                  <a16:creationId xmlns:a16="http://schemas.microsoft.com/office/drawing/2014/main" xmlns="" id="{17E6C0B8-7160-4441-ACF8-2161BA0353F6}"/>
                </a:ext>
              </a:extLst>
            </p:cNvPr>
            <p:cNvSpPr>
              <a:spLocks/>
            </p:cNvSpPr>
            <p:nvPr/>
          </p:nvSpPr>
          <p:spPr bwMode="auto">
            <a:xfrm>
              <a:off x="2340464" y="5043775"/>
              <a:ext cx="6303" cy="2807"/>
            </a:xfrm>
            <a:custGeom>
              <a:avLst/>
              <a:gdLst>
                <a:gd name="T0" fmla="*/ 1 w 2"/>
                <a:gd name="T1" fmla="*/ 1 h 1"/>
                <a:gd name="T2" fmla="*/ 0 w 2"/>
                <a:gd name="T3" fmla="*/ 1 h 1"/>
                <a:gd name="T4" fmla="*/ 1 w 2"/>
                <a:gd name="T5" fmla="*/ 1 h 1"/>
              </a:gdLst>
              <a:ahLst/>
              <a:cxnLst>
                <a:cxn ang="0">
                  <a:pos x="T0" y="T1"/>
                </a:cxn>
                <a:cxn ang="0">
                  <a:pos x="T2" y="T3"/>
                </a:cxn>
                <a:cxn ang="0">
                  <a:pos x="T4" y="T5"/>
                </a:cxn>
              </a:cxnLst>
              <a:rect l="0" t="0" r="r" b="b"/>
              <a:pathLst>
                <a:path w="2" h="1">
                  <a:moveTo>
                    <a:pt x="1" y="1"/>
                  </a:moveTo>
                  <a:cubicBezTo>
                    <a:pt x="2" y="0"/>
                    <a:pt x="1" y="0"/>
                    <a:pt x="0" y="1"/>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81" name="Freeform 2959">
              <a:extLst>
                <a:ext uri="{FF2B5EF4-FFF2-40B4-BE49-F238E27FC236}">
                  <a16:creationId xmlns:a16="http://schemas.microsoft.com/office/drawing/2014/main" xmlns="" id="{1A4DC824-EAE6-4C97-9F81-A0F73EAB063A}"/>
                </a:ext>
              </a:extLst>
            </p:cNvPr>
            <p:cNvSpPr>
              <a:spLocks/>
            </p:cNvSpPr>
            <p:nvPr/>
          </p:nvSpPr>
          <p:spPr bwMode="auto">
            <a:xfrm>
              <a:off x="2340464" y="5043775"/>
              <a:ext cx="6303" cy="2807"/>
            </a:xfrm>
            <a:custGeom>
              <a:avLst/>
              <a:gdLst>
                <a:gd name="T0" fmla="*/ 1 w 2"/>
                <a:gd name="T1" fmla="*/ 1 h 1"/>
                <a:gd name="T2" fmla="*/ 0 w 2"/>
                <a:gd name="T3" fmla="*/ 1 h 1"/>
                <a:gd name="T4" fmla="*/ 1 w 2"/>
                <a:gd name="T5" fmla="*/ 1 h 1"/>
              </a:gdLst>
              <a:ahLst/>
              <a:cxnLst>
                <a:cxn ang="0">
                  <a:pos x="T0" y="T1"/>
                </a:cxn>
                <a:cxn ang="0">
                  <a:pos x="T2" y="T3"/>
                </a:cxn>
                <a:cxn ang="0">
                  <a:pos x="T4" y="T5"/>
                </a:cxn>
              </a:cxnLst>
              <a:rect l="0" t="0" r="r" b="b"/>
              <a:pathLst>
                <a:path w="2" h="1">
                  <a:moveTo>
                    <a:pt x="1" y="1"/>
                  </a:moveTo>
                  <a:cubicBezTo>
                    <a:pt x="2" y="0"/>
                    <a:pt x="1" y="0"/>
                    <a:pt x="0" y="1"/>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82" name="Freeform 2960">
              <a:extLst>
                <a:ext uri="{FF2B5EF4-FFF2-40B4-BE49-F238E27FC236}">
                  <a16:creationId xmlns:a16="http://schemas.microsoft.com/office/drawing/2014/main" xmlns="" id="{9FC1A521-D014-428A-95C5-BD05FEDCA709}"/>
                </a:ext>
              </a:extLst>
            </p:cNvPr>
            <p:cNvSpPr>
              <a:spLocks/>
            </p:cNvSpPr>
            <p:nvPr/>
          </p:nvSpPr>
          <p:spPr bwMode="auto">
            <a:xfrm>
              <a:off x="2349918" y="5033948"/>
              <a:ext cx="18908" cy="15441"/>
            </a:xfrm>
            <a:custGeom>
              <a:avLst/>
              <a:gdLst>
                <a:gd name="T0" fmla="*/ 4 w 7"/>
                <a:gd name="T1" fmla="*/ 1 h 6"/>
                <a:gd name="T2" fmla="*/ 0 w 7"/>
                <a:gd name="T3" fmla="*/ 0 h 6"/>
                <a:gd name="T4" fmla="*/ 3 w 7"/>
                <a:gd name="T5" fmla="*/ 2 h 6"/>
                <a:gd name="T6" fmla="*/ 5 w 7"/>
                <a:gd name="T7" fmla="*/ 4 h 6"/>
                <a:gd name="T8" fmla="*/ 7 w 7"/>
                <a:gd name="T9" fmla="*/ 3 h 6"/>
                <a:gd name="T10" fmla="*/ 5 w 7"/>
                <a:gd name="T11" fmla="*/ 2 h 6"/>
                <a:gd name="T12" fmla="*/ 4 w 7"/>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4" y="1"/>
                  </a:moveTo>
                  <a:cubicBezTo>
                    <a:pt x="3" y="0"/>
                    <a:pt x="1" y="0"/>
                    <a:pt x="0" y="0"/>
                  </a:cubicBezTo>
                  <a:cubicBezTo>
                    <a:pt x="0" y="0"/>
                    <a:pt x="3" y="6"/>
                    <a:pt x="3" y="2"/>
                  </a:cubicBezTo>
                  <a:cubicBezTo>
                    <a:pt x="3" y="4"/>
                    <a:pt x="6" y="2"/>
                    <a:pt x="5" y="4"/>
                  </a:cubicBezTo>
                  <a:cubicBezTo>
                    <a:pt x="6" y="4"/>
                    <a:pt x="7" y="4"/>
                    <a:pt x="7" y="3"/>
                  </a:cubicBezTo>
                  <a:cubicBezTo>
                    <a:pt x="7" y="3"/>
                    <a:pt x="5" y="0"/>
                    <a:pt x="5" y="2"/>
                  </a:cubicBezTo>
                  <a:cubicBezTo>
                    <a:pt x="4" y="2"/>
                    <a:pt x="4" y="1"/>
                    <a:pt x="4"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83" name="Freeform 2961">
              <a:extLst>
                <a:ext uri="{FF2B5EF4-FFF2-40B4-BE49-F238E27FC236}">
                  <a16:creationId xmlns:a16="http://schemas.microsoft.com/office/drawing/2014/main" xmlns="" id="{4132447D-973F-4969-97C8-8B54948426DB}"/>
                </a:ext>
              </a:extLst>
            </p:cNvPr>
            <p:cNvSpPr>
              <a:spLocks/>
            </p:cNvSpPr>
            <p:nvPr/>
          </p:nvSpPr>
          <p:spPr bwMode="auto">
            <a:xfrm>
              <a:off x="2349918" y="5033948"/>
              <a:ext cx="18908" cy="15441"/>
            </a:xfrm>
            <a:custGeom>
              <a:avLst/>
              <a:gdLst>
                <a:gd name="T0" fmla="*/ 4 w 7"/>
                <a:gd name="T1" fmla="*/ 1 h 6"/>
                <a:gd name="T2" fmla="*/ 0 w 7"/>
                <a:gd name="T3" fmla="*/ 0 h 6"/>
                <a:gd name="T4" fmla="*/ 3 w 7"/>
                <a:gd name="T5" fmla="*/ 2 h 6"/>
                <a:gd name="T6" fmla="*/ 5 w 7"/>
                <a:gd name="T7" fmla="*/ 4 h 6"/>
                <a:gd name="T8" fmla="*/ 7 w 7"/>
                <a:gd name="T9" fmla="*/ 3 h 6"/>
                <a:gd name="T10" fmla="*/ 5 w 7"/>
                <a:gd name="T11" fmla="*/ 2 h 6"/>
                <a:gd name="T12" fmla="*/ 4 w 7"/>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4" y="1"/>
                  </a:moveTo>
                  <a:cubicBezTo>
                    <a:pt x="3" y="0"/>
                    <a:pt x="1" y="0"/>
                    <a:pt x="0" y="0"/>
                  </a:cubicBezTo>
                  <a:cubicBezTo>
                    <a:pt x="0" y="0"/>
                    <a:pt x="3" y="6"/>
                    <a:pt x="3" y="2"/>
                  </a:cubicBezTo>
                  <a:cubicBezTo>
                    <a:pt x="3" y="4"/>
                    <a:pt x="6" y="2"/>
                    <a:pt x="5" y="4"/>
                  </a:cubicBezTo>
                  <a:cubicBezTo>
                    <a:pt x="6" y="4"/>
                    <a:pt x="7" y="4"/>
                    <a:pt x="7" y="3"/>
                  </a:cubicBezTo>
                  <a:cubicBezTo>
                    <a:pt x="7" y="3"/>
                    <a:pt x="5" y="0"/>
                    <a:pt x="5" y="2"/>
                  </a:cubicBezTo>
                  <a:cubicBezTo>
                    <a:pt x="4" y="2"/>
                    <a:pt x="4" y="1"/>
                    <a:pt x="4"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84" name="Freeform 2962">
              <a:extLst>
                <a:ext uri="{FF2B5EF4-FFF2-40B4-BE49-F238E27FC236}">
                  <a16:creationId xmlns:a16="http://schemas.microsoft.com/office/drawing/2014/main" xmlns="" id="{8896DC91-886D-412E-86CD-AB6F604A8165}"/>
                </a:ext>
              </a:extLst>
            </p:cNvPr>
            <p:cNvSpPr>
              <a:spLocks/>
            </p:cNvSpPr>
            <p:nvPr/>
          </p:nvSpPr>
          <p:spPr bwMode="auto">
            <a:xfrm>
              <a:off x="2353070" y="5053601"/>
              <a:ext cx="1577" cy="2807"/>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85" name="Freeform 2963">
              <a:extLst>
                <a:ext uri="{FF2B5EF4-FFF2-40B4-BE49-F238E27FC236}">
                  <a16:creationId xmlns:a16="http://schemas.microsoft.com/office/drawing/2014/main" xmlns="" id="{58C83C7F-A657-414D-A802-19481D59BEDE}"/>
                </a:ext>
              </a:extLst>
            </p:cNvPr>
            <p:cNvSpPr>
              <a:spLocks/>
            </p:cNvSpPr>
            <p:nvPr/>
          </p:nvSpPr>
          <p:spPr bwMode="auto">
            <a:xfrm>
              <a:off x="2353070" y="5053601"/>
              <a:ext cx="1577" cy="2807"/>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86" name="Freeform 2964">
              <a:extLst>
                <a:ext uri="{FF2B5EF4-FFF2-40B4-BE49-F238E27FC236}">
                  <a16:creationId xmlns:a16="http://schemas.microsoft.com/office/drawing/2014/main" xmlns="" id="{F99FC306-603D-45AD-A602-C18076C3C6CB}"/>
                </a:ext>
              </a:extLst>
            </p:cNvPr>
            <p:cNvSpPr>
              <a:spLocks/>
            </p:cNvSpPr>
            <p:nvPr/>
          </p:nvSpPr>
          <p:spPr bwMode="auto">
            <a:xfrm>
              <a:off x="2357797" y="5042372"/>
              <a:ext cx="3151" cy="140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87" name="Freeform 2965">
              <a:extLst>
                <a:ext uri="{FF2B5EF4-FFF2-40B4-BE49-F238E27FC236}">
                  <a16:creationId xmlns:a16="http://schemas.microsoft.com/office/drawing/2014/main" xmlns="" id="{50A66ECB-85AC-4166-9086-557AA608D1BF}"/>
                </a:ext>
              </a:extLst>
            </p:cNvPr>
            <p:cNvSpPr>
              <a:spLocks/>
            </p:cNvSpPr>
            <p:nvPr/>
          </p:nvSpPr>
          <p:spPr bwMode="auto">
            <a:xfrm>
              <a:off x="2357797" y="5042372"/>
              <a:ext cx="3151" cy="140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88" name="Freeform 2966">
              <a:extLst>
                <a:ext uri="{FF2B5EF4-FFF2-40B4-BE49-F238E27FC236}">
                  <a16:creationId xmlns:a16="http://schemas.microsoft.com/office/drawing/2014/main" xmlns="" id="{C10B6B5A-4DD6-41CA-B476-AE3F1F548113}"/>
                </a:ext>
              </a:extLst>
            </p:cNvPr>
            <p:cNvSpPr>
              <a:spLocks/>
            </p:cNvSpPr>
            <p:nvPr/>
          </p:nvSpPr>
          <p:spPr bwMode="auto">
            <a:xfrm>
              <a:off x="2365674" y="5021316"/>
              <a:ext cx="17333" cy="21056"/>
            </a:xfrm>
            <a:custGeom>
              <a:avLst/>
              <a:gdLst>
                <a:gd name="T0" fmla="*/ 6 w 6"/>
                <a:gd name="T1" fmla="*/ 8 h 8"/>
                <a:gd name="T2" fmla="*/ 3 w 6"/>
                <a:gd name="T3" fmla="*/ 5 h 8"/>
                <a:gd name="T4" fmla="*/ 5 w 6"/>
                <a:gd name="T5" fmla="*/ 5 h 8"/>
                <a:gd name="T6" fmla="*/ 2 w 6"/>
                <a:gd name="T7" fmla="*/ 1 h 8"/>
                <a:gd name="T8" fmla="*/ 2 w 6"/>
                <a:gd name="T9" fmla="*/ 4 h 8"/>
                <a:gd name="T10" fmla="*/ 0 w 6"/>
                <a:gd name="T11" fmla="*/ 4 h 8"/>
                <a:gd name="T12" fmla="*/ 6 w 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6" y="8"/>
                  </a:moveTo>
                  <a:cubicBezTo>
                    <a:pt x="5" y="7"/>
                    <a:pt x="4" y="6"/>
                    <a:pt x="3" y="5"/>
                  </a:cubicBezTo>
                  <a:cubicBezTo>
                    <a:pt x="4" y="6"/>
                    <a:pt x="5" y="6"/>
                    <a:pt x="5" y="5"/>
                  </a:cubicBezTo>
                  <a:cubicBezTo>
                    <a:pt x="4" y="4"/>
                    <a:pt x="4" y="2"/>
                    <a:pt x="2" y="1"/>
                  </a:cubicBezTo>
                  <a:cubicBezTo>
                    <a:pt x="0" y="0"/>
                    <a:pt x="1" y="3"/>
                    <a:pt x="2" y="4"/>
                  </a:cubicBezTo>
                  <a:cubicBezTo>
                    <a:pt x="2" y="4"/>
                    <a:pt x="1" y="4"/>
                    <a:pt x="0" y="4"/>
                  </a:cubicBezTo>
                  <a:cubicBezTo>
                    <a:pt x="1" y="6"/>
                    <a:pt x="3" y="8"/>
                    <a:pt x="6" y="8"/>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89" name="Freeform 2967">
              <a:extLst>
                <a:ext uri="{FF2B5EF4-FFF2-40B4-BE49-F238E27FC236}">
                  <a16:creationId xmlns:a16="http://schemas.microsoft.com/office/drawing/2014/main" xmlns="" id="{EE8E7848-B29B-4D18-A303-52587551C881}"/>
                </a:ext>
              </a:extLst>
            </p:cNvPr>
            <p:cNvSpPr>
              <a:spLocks/>
            </p:cNvSpPr>
            <p:nvPr/>
          </p:nvSpPr>
          <p:spPr bwMode="auto">
            <a:xfrm>
              <a:off x="2365674" y="5021316"/>
              <a:ext cx="17333" cy="21056"/>
            </a:xfrm>
            <a:custGeom>
              <a:avLst/>
              <a:gdLst>
                <a:gd name="T0" fmla="*/ 6 w 6"/>
                <a:gd name="T1" fmla="*/ 8 h 8"/>
                <a:gd name="T2" fmla="*/ 3 w 6"/>
                <a:gd name="T3" fmla="*/ 5 h 8"/>
                <a:gd name="T4" fmla="*/ 5 w 6"/>
                <a:gd name="T5" fmla="*/ 5 h 8"/>
                <a:gd name="T6" fmla="*/ 2 w 6"/>
                <a:gd name="T7" fmla="*/ 1 h 8"/>
                <a:gd name="T8" fmla="*/ 2 w 6"/>
                <a:gd name="T9" fmla="*/ 4 h 8"/>
                <a:gd name="T10" fmla="*/ 0 w 6"/>
                <a:gd name="T11" fmla="*/ 4 h 8"/>
                <a:gd name="T12" fmla="*/ 6 w 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6" y="8"/>
                  </a:moveTo>
                  <a:cubicBezTo>
                    <a:pt x="5" y="7"/>
                    <a:pt x="4" y="6"/>
                    <a:pt x="3" y="5"/>
                  </a:cubicBezTo>
                  <a:cubicBezTo>
                    <a:pt x="4" y="6"/>
                    <a:pt x="5" y="6"/>
                    <a:pt x="5" y="5"/>
                  </a:cubicBezTo>
                  <a:cubicBezTo>
                    <a:pt x="4" y="4"/>
                    <a:pt x="4" y="2"/>
                    <a:pt x="2" y="1"/>
                  </a:cubicBezTo>
                  <a:cubicBezTo>
                    <a:pt x="0" y="0"/>
                    <a:pt x="1" y="3"/>
                    <a:pt x="2" y="4"/>
                  </a:cubicBezTo>
                  <a:cubicBezTo>
                    <a:pt x="2" y="4"/>
                    <a:pt x="1" y="4"/>
                    <a:pt x="0" y="4"/>
                  </a:cubicBezTo>
                  <a:cubicBezTo>
                    <a:pt x="1" y="6"/>
                    <a:pt x="3" y="8"/>
                    <a:pt x="6" y="8"/>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90" name="Freeform 2968">
              <a:extLst>
                <a:ext uri="{FF2B5EF4-FFF2-40B4-BE49-F238E27FC236}">
                  <a16:creationId xmlns:a16="http://schemas.microsoft.com/office/drawing/2014/main" xmlns="" id="{5BD948B6-DC31-455A-AE59-1D9C548A2E16}"/>
                </a:ext>
              </a:extLst>
            </p:cNvPr>
            <p:cNvSpPr>
              <a:spLocks/>
            </p:cNvSpPr>
            <p:nvPr/>
          </p:nvSpPr>
          <p:spPr bwMode="auto">
            <a:xfrm>
              <a:off x="2368826" y="5059215"/>
              <a:ext cx="11030" cy="2807"/>
            </a:xfrm>
            <a:custGeom>
              <a:avLst/>
              <a:gdLst>
                <a:gd name="T0" fmla="*/ 4 w 4"/>
                <a:gd name="T1" fmla="*/ 1 h 1"/>
                <a:gd name="T2" fmla="*/ 4 w 4"/>
                <a:gd name="T3" fmla="*/ 0 h 1"/>
                <a:gd name="T4" fmla="*/ 0 w 4"/>
                <a:gd name="T5" fmla="*/ 0 h 1"/>
                <a:gd name="T6" fmla="*/ 1 w 4"/>
                <a:gd name="T7" fmla="*/ 1 h 1"/>
                <a:gd name="T8" fmla="*/ 4 w 4"/>
                <a:gd name="T9" fmla="*/ 1 h 1"/>
              </a:gdLst>
              <a:ahLst/>
              <a:cxnLst>
                <a:cxn ang="0">
                  <a:pos x="T0" y="T1"/>
                </a:cxn>
                <a:cxn ang="0">
                  <a:pos x="T2" y="T3"/>
                </a:cxn>
                <a:cxn ang="0">
                  <a:pos x="T4" y="T5"/>
                </a:cxn>
                <a:cxn ang="0">
                  <a:pos x="T6" y="T7"/>
                </a:cxn>
                <a:cxn ang="0">
                  <a:pos x="T8" y="T9"/>
                </a:cxn>
              </a:cxnLst>
              <a:rect l="0" t="0" r="r" b="b"/>
              <a:pathLst>
                <a:path w="4" h="1">
                  <a:moveTo>
                    <a:pt x="4" y="1"/>
                  </a:moveTo>
                  <a:cubicBezTo>
                    <a:pt x="4" y="0"/>
                    <a:pt x="4" y="0"/>
                    <a:pt x="4" y="0"/>
                  </a:cubicBezTo>
                  <a:cubicBezTo>
                    <a:pt x="3" y="1"/>
                    <a:pt x="2" y="0"/>
                    <a:pt x="0" y="0"/>
                  </a:cubicBezTo>
                  <a:cubicBezTo>
                    <a:pt x="1" y="1"/>
                    <a:pt x="1" y="1"/>
                    <a:pt x="1" y="1"/>
                  </a:cubicBezTo>
                  <a:cubicBezTo>
                    <a:pt x="2" y="0"/>
                    <a:pt x="3" y="0"/>
                    <a:pt x="4"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91" name="Freeform 2969">
              <a:extLst>
                <a:ext uri="{FF2B5EF4-FFF2-40B4-BE49-F238E27FC236}">
                  <a16:creationId xmlns:a16="http://schemas.microsoft.com/office/drawing/2014/main" xmlns="" id="{E3093F9E-D1C1-4EA2-BB1A-EBC7D8620967}"/>
                </a:ext>
              </a:extLst>
            </p:cNvPr>
            <p:cNvSpPr>
              <a:spLocks/>
            </p:cNvSpPr>
            <p:nvPr/>
          </p:nvSpPr>
          <p:spPr bwMode="auto">
            <a:xfrm>
              <a:off x="2368826" y="5059215"/>
              <a:ext cx="11030" cy="2807"/>
            </a:xfrm>
            <a:custGeom>
              <a:avLst/>
              <a:gdLst>
                <a:gd name="T0" fmla="*/ 4 w 4"/>
                <a:gd name="T1" fmla="*/ 1 h 1"/>
                <a:gd name="T2" fmla="*/ 4 w 4"/>
                <a:gd name="T3" fmla="*/ 0 h 1"/>
                <a:gd name="T4" fmla="*/ 0 w 4"/>
                <a:gd name="T5" fmla="*/ 0 h 1"/>
                <a:gd name="T6" fmla="*/ 1 w 4"/>
                <a:gd name="T7" fmla="*/ 1 h 1"/>
                <a:gd name="T8" fmla="*/ 4 w 4"/>
                <a:gd name="T9" fmla="*/ 1 h 1"/>
              </a:gdLst>
              <a:ahLst/>
              <a:cxnLst>
                <a:cxn ang="0">
                  <a:pos x="T0" y="T1"/>
                </a:cxn>
                <a:cxn ang="0">
                  <a:pos x="T2" y="T3"/>
                </a:cxn>
                <a:cxn ang="0">
                  <a:pos x="T4" y="T5"/>
                </a:cxn>
                <a:cxn ang="0">
                  <a:pos x="T6" y="T7"/>
                </a:cxn>
                <a:cxn ang="0">
                  <a:pos x="T8" y="T9"/>
                </a:cxn>
              </a:cxnLst>
              <a:rect l="0" t="0" r="r" b="b"/>
              <a:pathLst>
                <a:path w="4" h="1">
                  <a:moveTo>
                    <a:pt x="4" y="1"/>
                  </a:moveTo>
                  <a:cubicBezTo>
                    <a:pt x="4" y="0"/>
                    <a:pt x="4" y="0"/>
                    <a:pt x="4" y="0"/>
                  </a:cubicBezTo>
                  <a:cubicBezTo>
                    <a:pt x="3" y="1"/>
                    <a:pt x="2" y="0"/>
                    <a:pt x="0" y="0"/>
                  </a:cubicBezTo>
                  <a:cubicBezTo>
                    <a:pt x="1" y="1"/>
                    <a:pt x="1" y="1"/>
                    <a:pt x="1" y="1"/>
                  </a:cubicBezTo>
                  <a:cubicBezTo>
                    <a:pt x="2" y="0"/>
                    <a:pt x="3" y="0"/>
                    <a:pt x="4"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92" name="Freeform 2970">
              <a:extLst>
                <a:ext uri="{FF2B5EF4-FFF2-40B4-BE49-F238E27FC236}">
                  <a16:creationId xmlns:a16="http://schemas.microsoft.com/office/drawing/2014/main" xmlns="" id="{4B637329-7847-4DAE-BF10-02C5129F2062}"/>
                </a:ext>
              </a:extLst>
            </p:cNvPr>
            <p:cNvSpPr>
              <a:spLocks/>
            </p:cNvSpPr>
            <p:nvPr/>
          </p:nvSpPr>
          <p:spPr bwMode="auto">
            <a:xfrm>
              <a:off x="2383007" y="5036756"/>
              <a:ext cx="3151" cy="2807"/>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1" y="0"/>
                    <a:pt x="0" y="1"/>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93" name="Freeform 2971">
              <a:extLst>
                <a:ext uri="{FF2B5EF4-FFF2-40B4-BE49-F238E27FC236}">
                  <a16:creationId xmlns:a16="http://schemas.microsoft.com/office/drawing/2014/main" xmlns="" id="{9FC74D10-3D6D-4EA7-8F11-9FCD39CC680E}"/>
                </a:ext>
              </a:extLst>
            </p:cNvPr>
            <p:cNvSpPr>
              <a:spLocks/>
            </p:cNvSpPr>
            <p:nvPr/>
          </p:nvSpPr>
          <p:spPr bwMode="auto">
            <a:xfrm>
              <a:off x="2383007" y="5036756"/>
              <a:ext cx="3151" cy="2807"/>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1" y="0"/>
                    <a:pt x="0" y="1"/>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94" name="Freeform 2972">
              <a:extLst>
                <a:ext uri="{FF2B5EF4-FFF2-40B4-BE49-F238E27FC236}">
                  <a16:creationId xmlns:a16="http://schemas.microsoft.com/office/drawing/2014/main" xmlns="" id="{75F56023-D212-4DAF-A317-C9CDE5494751}"/>
                </a:ext>
              </a:extLst>
            </p:cNvPr>
            <p:cNvSpPr>
              <a:spLocks/>
            </p:cNvSpPr>
            <p:nvPr/>
          </p:nvSpPr>
          <p:spPr bwMode="auto">
            <a:xfrm>
              <a:off x="2383007" y="5062024"/>
              <a:ext cx="18908" cy="7019"/>
            </a:xfrm>
            <a:custGeom>
              <a:avLst/>
              <a:gdLst>
                <a:gd name="T0" fmla="*/ 5 w 7"/>
                <a:gd name="T1" fmla="*/ 3 h 3"/>
                <a:gd name="T2" fmla="*/ 7 w 7"/>
                <a:gd name="T3" fmla="*/ 2 h 3"/>
                <a:gd name="T4" fmla="*/ 3 w 7"/>
                <a:gd name="T5" fmla="*/ 1 h 3"/>
                <a:gd name="T6" fmla="*/ 5 w 7"/>
                <a:gd name="T7" fmla="*/ 0 h 3"/>
                <a:gd name="T8" fmla="*/ 3 w 7"/>
                <a:gd name="T9" fmla="*/ 0 h 3"/>
                <a:gd name="T10" fmla="*/ 0 w 7"/>
                <a:gd name="T11" fmla="*/ 0 h 3"/>
                <a:gd name="T12" fmla="*/ 5 w 7"/>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7" h="3">
                  <a:moveTo>
                    <a:pt x="5" y="3"/>
                  </a:moveTo>
                  <a:cubicBezTo>
                    <a:pt x="6" y="2"/>
                    <a:pt x="6" y="2"/>
                    <a:pt x="7" y="2"/>
                  </a:cubicBezTo>
                  <a:cubicBezTo>
                    <a:pt x="7" y="1"/>
                    <a:pt x="4" y="1"/>
                    <a:pt x="3" y="1"/>
                  </a:cubicBezTo>
                  <a:cubicBezTo>
                    <a:pt x="4" y="1"/>
                    <a:pt x="5" y="0"/>
                    <a:pt x="5" y="0"/>
                  </a:cubicBezTo>
                  <a:cubicBezTo>
                    <a:pt x="4" y="0"/>
                    <a:pt x="3" y="1"/>
                    <a:pt x="3" y="0"/>
                  </a:cubicBezTo>
                  <a:cubicBezTo>
                    <a:pt x="2" y="0"/>
                    <a:pt x="1" y="0"/>
                    <a:pt x="0" y="0"/>
                  </a:cubicBezTo>
                  <a:cubicBezTo>
                    <a:pt x="1" y="3"/>
                    <a:pt x="4" y="1"/>
                    <a:pt x="5"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95" name="Freeform 2973">
              <a:extLst>
                <a:ext uri="{FF2B5EF4-FFF2-40B4-BE49-F238E27FC236}">
                  <a16:creationId xmlns:a16="http://schemas.microsoft.com/office/drawing/2014/main" xmlns="" id="{ED11C29D-885A-414D-9DB6-04091E6415DB}"/>
                </a:ext>
              </a:extLst>
            </p:cNvPr>
            <p:cNvSpPr>
              <a:spLocks/>
            </p:cNvSpPr>
            <p:nvPr/>
          </p:nvSpPr>
          <p:spPr bwMode="auto">
            <a:xfrm>
              <a:off x="2383007" y="5062024"/>
              <a:ext cx="18908" cy="7019"/>
            </a:xfrm>
            <a:custGeom>
              <a:avLst/>
              <a:gdLst>
                <a:gd name="T0" fmla="*/ 5 w 7"/>
                <a:gd name="T1" fmla="*/ 3 h 3"/>
                <a:gd name="T2" fmla="*/ 7 w 7"/>
                <a:gd name="T3" fmla="*/ 2 h 3"/>
                <a:gd name="T4" fmla="*/ 3 w 7"/>
                <a:gd name="T5" fmla="*/ 1 h 3"/>
                <a:gd name="T6" fmla="*/ 5 w 7"/>
                <a:gd name="T7" fmla="*/ 0 h 3"/>
                <a:gd name="T8" fmla="*/ 3 w 7"/>
                <a:gd name="T9" fmla="*/ 0 h 3"/>
                <a:gd name="T10" fmla="*/ 0 w 7"/>
                <a:gd name="T11" fmla="*/ 0 h 3"/>
                <a:gd name="T12" fmla="*/ 5 w 7"/>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7" h="3">
                  <a:moveTo>
                    <a:pt x="5" y="3"/>
                  </a:moveTo>
                  <a:cubicBezTo>
                    <a:pt x="6" y="2"/>
                    <a:pt x="6" y="2"/>
                    <a:pt x="7" y="2"/>
                  </a:cubicBezTo>
                  <a:cubicBezTo>
                    <a:pt x="7" y="1"/>
                    <a:pt x="4" y="1"/>
                    <a:pt x="3" y="1"/>
                  </a:cubicBezTo>
                  <a:cubicBezTo>
                    <a:pt x="4" y="1"/>
                    <a:pt x="5" y="0"/>
                    <a:pt x="5" y="0"/>
                  </a:cubicBezTo>
                  <a:cubicBezTo>
                    <a:pt x="4" y="0"/>
                    <a:pt x="3" y="1"/>
                    <a:pt x="3" y="0"/>
                  </a:cubicBezTo>
                  <a:cubicBezTo>
                    <a:pt x="2" y="0"/>
                    <a:pt x="1" y="0"/>
                    <a:pt x="0" y="0"/>
                  </a:cubicBezTo>
                  <a:cubicBezTo>
                    <a:pt x="1" y="3"/>
                    <a:pt x="4" y="1"/>
                    <a:pt x="5"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96" name="Freeform 2974">
              <a:extLst>
                <a:ext uri="{FF2B5EF4-FFF2-40B4-BE49-F238E27FC236}">
                  <a16:creationId xmlns:a16="http://schemas.microsoft.com/office/drawing/2014/main" xmlns="" id="{8CE2B541-39E4-4A2F-8C46-B043A83135E5}"/>
                </a:ext>
              </a:extLst>
            </p:cNvPr>
            <p:cNvSpPr>
              <a:spLocks/>
            </p:cNvSpPr>
            <p:nvPr/>
          </p:nvSpPr>
          <p:spPr bwMode="auto">
            <a:xfrm>
              <a:off x="2383007" y="5039564"/>
              <a:ext cx="4727" cy="4212"/>
            </a:xfrm>
            <a:custGeom>
              <a:avLst/>
              <a:gdLst>
                <a:gd name="T0" fmla="*/ 2 w 2"/>
                <a:gd name="T1" fmla="*/ 2 h 2"/>
                <a:gd name="T2" fmla="*/ 0 w 2"/>
                <a:gd name="T3" fmla="*/ 1 h 2"/>
                <a:gd name="T4" fmla="*/ 2 w 2"/>
                <a:gd name="T5" fmla="*/ 2 h 2"/>
              </a:gdLst>
              <a:ahLst/>
              <a:cxnLst>
                <a:cxn ang="0">
                  <a:pos x="T0" y="T1"/>
                </a:cxn>
                <a:cxn ang="0">
                  <a:pos x="T2" y="T3"/>
                </a:cxn>
                <a:cxn ang="0">
                  <a:pos x="T4" y="T5"/>
                </a:cxn>
              </a:cxnLst>
              <a:rect l="0" t="0" r="r" b="b"/>
              <a:pathLst>
                <a:path w="2" h="2">
                  <a:moveTo>
                    <a:pt x="2" y="2"/>
                  </a:moveTo>
                  <a:cubicBezTo>
                    <a:pt x="2" y="0"/>
                    <a:pt x="1" y="1"/>
                    <a:pt x="0" y="1"/>
                  </a:cubicBezTo>
                  <a:cubicBezTo>
                    <a:pt x="1" y="1"/>
                    <a:pt x="1" y="1"/>
                    <a:pt x="2"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97" name="Freeform 2975">
              <a:extLst>
                <a:ext uri="{FF2B5EF4-FFF2-40B4-BE49-F238E27FC236}">
                  <a16:creationId xmlns:a16="http://schemas.microsoft.com/office/drawing/2014/main" xmlns="" id="{E42FD7B6-7640-4FC4-ACFB-F59401D22A11}"/>
                </a:ext>
              </a:extLst>
            </p:cNvPr>
            <p:cNvSpPr>
              <a:spLocks/>
            </p:cNvSpPr>
            <p:nvPr/>
          </p:nvSpPr>
          <p:spPr bwMode="auto">
            <a:xfrm>
              <a:off x="2383007" y="5039564"/>
              <a:ext cx="4727" cy="4212"/>
            </a:xfrm>
            <a:custGeom>
              <a:avLst/>
              <a:gdLst>
                <a:gd name="T0" fmla="*/ 2 w 2"/>
                <a:gd name="T1" fmla="*/ 2 h 2"/>
                <a:gd name="T2" fmla="*/ 0 w 2"/>
                <a:gd name="T3" fmla="*/ 1 h 2"/>
                <a:gd name="T4" fmla="*/ 2 w 2"/>
                <a:gd name="T5" fmla="*/ 2 h 2"/>
              </a:gdLst>
              <a:ahLst/>
              <a:cxnLst>
                <a:cxn ang="0">
                  <a:pos x="T0" y="T1"/>
                </a:cxn>
                <a:cxn ang="0">
                  <a:pos x="T2" y="T3"/>
                </a:cxn>
                <a:cxn ang="0">
                  <a:pos x="T4" y="T5"/>
                </a:cxn>
              </a:cxnLst>
              <a:rect l="0" t="0" r="r" b="b"/>
              <a:pathLst>
                <a:path w="2" h="2">
                  <a:moveTo>
                    <a:pt x="2" y="2"/>
                  </a:moveTo>
                  <a:cubicBezTo>
                    <a:pt x="2" y="0"/>
                    <a:pt x="1" y="1"/>
                    <a:pt x="0" y="1"/>
                  </a:cubicBezTo>
                  <a:cubicBezTo>
                    <a:pt x="1" y="1"/>
                    <a:pt x="1" y="1"/>
                    <a:pt x="2"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98" name="Freeform 2976">
              <a:extLst>
                <a:ext uri="{FF2B5EF4-FFF2-40B4-BE49-F238E27FC236}">
                  <a16:creationId xmlns:a16="http://schemas.microsoft.com/office/drawing/2014/main" xmlns="" id="{0B355451-4B77-477C-9C57-9D0D989753B8}"/>
                </a:ext>
              </a:extLst>
            </p:cNvPr>
            <p:cNvSpPr>
              <a:spLocks/>
            </p:cNvSpPr>
            <p:nvPr/>
          </p:nvSpPr>
          <p:spPr bwMode="auto">
            <a:xfrm>
              <a:off x="2387733" y="5059215"/>
              <a:ext cx="6303" cy="2807"/>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0"/>
                    <a:pt x="0" y="1"/>
                  </a:cubicBezTo>
                  <a:cubicBezTo>
                    <a:pt x="0" y="1"/>
                    <a:pt x="1" y="1"/>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2999" name="Freeform 2977">
              <a:extLst>
                <a:ext uri="{FF2B5EF4-FFF2-40B4-BE49-F238E27FC236}">
                  <a16:creationId xmlns:a16="http://schemas.microsoft.com/office/drawing/2014/main" xmlns="" id="{390B63FC-151D-4EE2-ABE0-83E008F62DBC}"/>
                </a:ext>
              </a:extLst>
            </p:cNvPr>
            <p:cNvSpPr>
              <a:spLocks/>
            </p:cNvSpPr>
            <p:nvPr/>
          </p:nvSpPr>
          <p:spPr bwMode="auto">
            <a:xfrm>
              <a:off x="2387733" y="5059215"/>
              <a:ext cx="6303" cy="2807"/>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0"/>
                    <a:pt x="0" y="1"/>
                  </a:cubicBezTo>
                  <a:cubicBezTo>
                    <a:pt x="0" y="1"/>
                    <a:pt x="1" y="1"/>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00" name="Freeform 2978">
              <a:extLst>
                <a:ext uri="{FF2B5EF4-FFF2-40B4-BE49-F238E27FC236}">
                  <a16:creationId xmlns:a16="http://schemas.microsoft.com/office/drawing/2014/main" xmlns="" id="{B59EF393-9EC8-430F-B9F4-B5B54CA2B2A9}"/>
                </a:ext>
              </a:extLst>
            </p:cNvPr>
            <p:cNvSpPr>
              <a:spLocks/>
            </p:cNvSpPr>
            <p:nvPr/>
          </p:nvSpPr>
          <p:spPr bwMode="auto">
            <a:xfrm>
              <a:off x="2405066" y="5062024"/>
              <a:ext cx="0" cy="140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01" name="Freeform 2979">
              <a:extLst>
                <a:ext uri="{FF2B5EF4-FFF2-40B4-BE49-F238E27FC236}">
                  <a16:creationId xmlns:a16="http://schemas.microsoft.com/office/drawing/2014/main" xmlns="" id="{C927CF2E-B9BD-4A31-AA8F-8DC6F4FE21E2}"/>
                </a:ext>
              </a:extLst>
            </p:cNvPr>
            <p:cNvSpPr>
              <a:spLocks/>
            </p:cNvSpPr>
            <p:nvPr/>
          </p:nvSpPr>
          <p:spPr bwMode="auto">
            <a:xfrm>
              <a:off x="2405066" y="5062024"/>
              <a:ext cx="0" cy="140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02" name="Freeform 2980">
              <a:extLst>
                <a:ext uri="{FF2B5EF4-FFF2-40B4-BE49-F238E27FC236}">
                  <a16:creationId xmlns:a16="http://schemas.microsoft.com/office/drawing/2014/main" xmlns="" id="{A24B4DD8-4B01-424A-8AC4-92AFE7F25DE0}"/>
                </a:ext>
              </a:extLst>
            </p:cNvPr>
            <p:cNvSpPr>
              <a:spLocks/>
            </p:cNvSpPr>
            <p:nvPr/>
          </p:nvSpPr>
          <p:spPr bwMode="auto">
            <a:xfrm>
              <a:off x="2408217" y="5069042"/>
              <a:ext cx="3151" cy="2807"/>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03" name="Freeform 2981">
              <a:extLst>
                <a:ext uri="{FF2B5EF4-FFF2-40B4-BE49-F238E27FC236}">
                  <a16:creationId xmlns:a16="http://schemas.microsoft.com/office/drawing/2014/main" xmlns="" id="{10D53FC8-616D-423F-86DE-A893E486A703}"/>
                </a:ext>
              </a:extLst>
            </p:cNvPr>
            <p:cNvSpPr>
              <a:spLocks/>
            </p:cNvSpPr>
            <p:nvPr/>
          </p:nvSpPr>
          <p:spPr bwMode="auto">
            <a:xfrm>
              <a:off x="2408217" y="5069042"/>
              <a:ext cx="3151" cy="2807"/>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04" name="Freeform 2982">
              <a:extLst>
                <a:ext uri="{FF2B5EF4-FFF2-40B4-BE49-F238E27FC236}">
                  <a16:creationId xmlns:a16="http://schemas.microsoft.com/office/drawing/2014/main" xmlns="" id="{A1BB3634-40FA-48C7-B9BE-41AFF942DA0A}"/>
                </a:ext>
              </a:extLst>
            </p:cNvPr>
            <p:cNvSpPr>
              <a:spLocks/>
            </p:cNvSpPr>
            <p:nvPr/>
          </p:nvSpPr>
          <p:spPr bwMode="auto">
            <a:xfrm>
              <a:off x="2408217" y="5059215"/>
              <a:ext cx="15756" cy="4212"/>
            </a:xfrm>
            <a:custGeom>
              <a:avLst/>
              <a:gdLst>
                <a:gd name="T0" fmla="*/ 1 w 6"/>
                <a:gd name="T1" fmla="*/ 2 h 2"/>
                <a:gd name="T2" fmla="*/ 6 w 6"/>
                <a:gd name="T3" fmla="*/ 1 h 2"/>
                <a:gd name="T4" fmla="*/ 0 w 6"/>
                <a:gd name="T5" fmla="*/ 1 h 2"/>
                <a:gd name="T6" fmla="*/ 1 w 6"/>
                <a:gd name="T7" fmla="*/ 2 h 2"/>
              </a:gdLst>
              <a:ahLst/>
              <a:cxnLst>
                <a:cxn ang="0">
                  <a:pos x="T0" y="T1"/>
                </a:cxn>
                <a:cxn ang="0">
                  <a:pos x="T2" y="T3"/>
                </a:cxn>
                <a:cxn ang="0">
                  <a:pos x="T4" y="T5"/>
                </a:cxn>
                <a:cxn ang="0">
                  <a:pos x="T6" y="T7"/>
                </a:cxn>
              </a:cxnLst>
              <a:rect l="0" t="0" r="r" b="b"/>
              <a:pathLst>
                <a:path w="6" h="2">
                  <a:moveTo>
                    <a:pt x="1" y="2"/>
                  </a:moveTo>
                  <a:cubicBezTo>
                    <a:pt x="3" y="2"/>
                    <a:pt x="5" y="2"/>
                    <a:pt x="6" y="1"/>
                  </a:cubicBezTo>
                  <a:cubicBezTo>
                    <a:pt x="5" y="1"/>
                    <a:pt x="1" y="0"/>
                    <a:pt x="0" y="1"/>
                  </a:cubicBezTo>
                  <a:cubicBezTo>
                    <a:pt x="0" y="2"/>
                    <a:pt x="1" y="2"/>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05" name="Freeform 2983">
              <a:extLst>
                <a:ext uri="{FF2B5EF4-FFF2-40B4-BE49-F238E27FC236}">
                  <a16:creationId xmlns:a16="http://schemas.microsoft.com/office/drawing/2014/main" xmlns="" id="{AC04E7C2-E21A-44CC-B0CD-0ABFE30BF227}"/>
                </a:ext>
              </a:extLst>
            </p:cNvPr>
            <p:cNvSpPr>
              <a:spLocks/>
            </p:cNvSpPr>
            <p:nvPr/>
          </p:nvSpPr>
          <p:spPr bwMode="auto">
            <a:xfrm>
              <a:off x="2408217" y="5059215"/>
              <a:ext cx="15756" cy="4212"/>
            </a:xfrm>
            <a:custGeom>
              <a:avLst/>
              <a:gdLst>
                <a:gd name="T0" fmla="*/ 1 w 6"/>
                <a:gd name="T1" fmla="*/ 2 h 2"/>
                <a:gd name="T2" fmla="*/ 6 w 6"/>
                <a:gd name="T3" fmla="*/ 1 h 2"/>
                <a:gd name="T4" fmla="*/ 0 w 6"/>
                <a:gd name="T5" fmla="*/ 1 h 2"/>
                <a:gd name="T6" fmla="*/ 1 w 6"/>
                <a:gd name="T7" fmla="*/ 2 h 2"/>
              </a:gdLst>
              <a:ahLst/>
              <a:cxnLst>
                <a:cxn ang="0">
                  <a:pos x="T0" y="T1"/>
                </a:cxn>
                <a:cxn ang="0">
                  <a:pos x="T2" y="T3"/>
                </a:cxn>
                <a:cxn ang="0">
                  <a:pos x="T4" y="T5"/>
                </a:cxn>
                <a:cxn ang="0">
                  <a:pos x="T6" y="T7"/>
                </a:cxn>
              </a:cxnLst>
              <a:rect l="0" t="0" r="r" b="b"/>
              <a:pathLst>
                <a:path w="6" h="2">
                  <a:moveTo>
                    <a:pt x="1" y="2"/>
                  </a:moveTo>
                  <a:cubicBezTo>
                    <a:pt x="3" y="2"/>
                    <a:pt x="5" y="2"/>
                    <a:pt x="6" y="1"/>
                  </a:cubicBezTo>
                  <a:cubicBezTo>
                    <a:pt x="5" y="1"/>
                    <a:pt x="1" y="0"/>
                    <a:pt x="0" y="1"/>
                  </a:cubicBezTo>
                  <a:cubicBezTo>
                    <a:pt x="0" y="2"/>
                    <a:pt x="1" y="2"/>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06" name="Freeform 2984">
              <a:extLst>
                <a:ext uri="{FF2B5EF4-FFF2-40B4-BE49-F238E27FC236}">
                  <a16:creationId xmlns:a16="http://schemas.microsoft.com/office/drawing/2014/main" xmlns="" id="{03BB62B1-66AD-494E-8DD6-DD474CE643AF}"/>
                </a:ext>
              </a:extLst>
            </p:cNvPr>
            <p:cNvSpPr>
              <a:spLocks/>
            </p:cNvSpPr>
            <p:nvPr/>
          </p:nvSpPr>
          <p:spPr bwMode="auto">
            <a:xfrm>
              <a:off x="2411369" y="5062024"/>
              <a:ext cx="55148" cy="22459"/>
            </a:xfrm>
            <a:custGeom>
              <a:avLst/>
              <a:gdLst>
                <a:gd name="T0" fmla="*/ 0 w 20"/>
                <a:gd name="T1" fmla="*/ 2 h 9"/>
                <a:gd name="T2" fmla="*/ 4 w 20"/>
                <a:gd name="T3" fmla="*/ 3 h 9"/>
                <a:gd name="T4" fmla="*/ 8 w 20"/>
                <a:gd name="T5" fmla="*/ 6 h 9"/>
                <a:gd name="T6" fmla="*/ 6 w 20"/>
                <a:gd name="T7" fmla="*/ 4 h 9"/>
                <a:gd name="T8" fmla="*/ 5 w 20"/>
                <a:gd name="T9" fmla="*/ 2 h 9"/>
                <a:gd name="T10" fmla="*/ 9 w 20"/>
                <a:gd name="T11" fmla="*/ 4 h 9"/>
                <a:gd name="T12" fmla="*/ 11 w 20"/>
                <a:gd name="T13" fmla="*/ 6 h 9"/>
                <a:gd name="T14" fmla="*/ 17 w 20"/>
                <a:gd name="T15" fmla="*/ 6 h 9"/>
                <a:gd name="T16" fmla="*/ 20 w 20"/>
                <a:gd name="T17" fmla="*/ 8 h 9"/>
                <a:gd name="T18" fmla="*/ 16 w 20"/>
                <a:gd name="T19" fmla="*/ 5 h 9"/>
                <a:gd name="T20" fmla="*/ 12 w 20"/>
                <a:gd name="T21" fmla="*/ 4 h 9"/>
                <a:gd name="T22" fmla="*/ 16 w 20"/>
                <a:gd name="T23" fmla="*/ 4 h 9"/>
                <a:gd name="T24" fmla="*/ 8 w 20"/>
                <a:gd name="T25" fmla="*/ 1 h 9"/>
                <a:gd name="T26" fmla="*/ 12 w 20"/>
                <a:gd name="T27" fmla="*/ 2 h 9"/>
                <a:gd name="T28" fmla="*/ 12 w 20"/>
                <a:gd name="T29" fmla="*/ 0 h 9"/>
                <a:gd name="T30" fmla="*/ 7 w 20"/>
                <a:gd name="T31" fmla="*/ 1 h 9"/>
                <a:gd name="T32" fmla="*/ 3 w 20"/>
                <a:gd name="T33" fmla="*/ 2 h 9"/>
                <a:gd name="T34" fmla="*/ 0 w 20"/>
                <a:gd name="T35"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9">
                  <a:moveTo>
                    <a:pt x="0" y="2"/>
                  </a:moveTo>
                  <a:cubicBezTo>
                    <a:pt x="0" y="3"/>
                    <a:pt x="3" y="4"/>
                    <a:pt x="4" y="3"/>
                  </a:cubicBezTo>
                  <a:cubicBezTo>
                    <a:pt x="3" y="5"/>
                    <a:pt x="7" y="6"/>
                    <a:pt x="8" y="6"/>
                  </a:cubicBezTo>
                  <a:cubicBezTo>
                    <a:pt x="8" y="5"/>
                    <a:pt x="7" y="5"/>
                    <a:pt x="6" y="4"/>
                  </a:cubicBezTo>
                  <a:cubicBezTo>
                    <a:pt x="4" y="2"/>
                    <a:pt x="8" y="3"/>
                    <a:pt x="5" y="2"/>
                  </a:cubicBezTo>
                  <a:cubicBezTo>
                    <a:pt x="6" y="2"/>
                    <a:pt x="8" y="4"/>
                    <a:pt x="9" y="4"/>
                  </a:cubicBezTo>
                  <a:cubicBezTo>
                    <a:pt x="11" y="4"/>
                    <a:pt x="12" y="5"/>
                    <a:pt x="11" y="6"/>
                  </a:cubicBezTo>
                  <a:cubicBezTo>
                    <a:pt x="12" y="5"/>
                    <a:pt x="15" y="6"/>
                    <a:pt x="17" y="6"/>
                  </a:cubicBezTo>
                  <a:cubicBezTo>
                    <a:pt x="18" y="7"/>
                    <a:pt x="18" y="9"/>
                    <a:pt x="20" y="8"/>
                  </a:cubicBezTo>
                  <a:cubicBezTo>
                    <a:pt x="19" y="7"/>
                    <a:pt x="18" y="6"/>
                    <a:pt x="16" y="5"/>
                  </a:cubicBezTo>
                  <a:cubicBezTo>
                    <a:pt x="15" y="5"/>
                    <a:pt x="13" y="5"/>
                    <a:pt x="12" y="4"/>
                  </a:cubicBezTo>
                  <a:cubicBezTo>
                    <a:pt x="13" y="5"/>
                    <a:pt x="15" y="4"/>
                    <a:pt x="16" y="4"/>
                  </a:cubicBezTo>
                  <a:cubicBezTo>
                    <a:pt x="14" y="2"/>
                    <a:pt x="10" y="4"/>
                    <a:pt x="8" y="1"/>
                  </a:cubicBezTo>
                  <a:cubicBezTo>
                    <a:pt x="10" y="2"/>
                    <a:pt x="10" y="2"/>
                    <a:pt x="12" y="2"/>
                  </a:cubicBezTo>
                  <a:cubicBezTo>
                    <a:pt x="14" y="2"/>
                    <a:pt x="13" y="0"/>
                    <a:pt x="12" y="0"/>
                  </a:cubicBezTo>
                  <a:cubicBezTo>
                    <a:pt x="10" y="0"/>
                    <a:pt x="9" y="0"/>
                    <a:pt x="7" y="1"/>
                  </a:cubicBezTo>
                  <a:cubicBezTo>
                    <a:pt x="7" y="1"/>
                    <a:pt x="2" y="0"/>
                    <a:pt x="3" y="2"/>
                  </a:cubicBezTo>
                  <a:cubicBezTo>
                    <a:pt x="3" y="1"/>
                    <a:pt x="1" y="1"/>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07" name="Freeform 2985">
              <a:extLst>
                <a:ext uri="{FF2B5EF4-FFF2-40B4-BE49-F238E27FC236}">
                  <a16:creationId xmlns:a16="http://schemas.microsoft.com/office/drawing/2014/main" xmlns="" id="{6A0CD48A-B149-4D29-9F66-228498D7B17C}"/>
                </a:ext>
              </a:extLst>
            </p:cNvPr>
            <p:cNvSpPr>
              <a:spLocks/>
            </p:cNvSpPr>
            <p:nvPr/>
          </p:nvSpPr>
          <p:spPr bwMode="auto">
            <a:xfrm>
              <a:off x="2411369" y="5062024"/>
              <a:ext cx="55148" cy="22459"/>
            </a:xfrm>
            <a:custGeom>
              <a:avLst/>
              <a:gdLst>
                <a:gd name="T0" fmla="*/ 0 w 20"/>
                <a:gd name="T1" fmla="*/ 2 h 9"/>
                <a:gd name="T2" fmla="*/ 4 w 20"/>
                <a:gd name="T3" fmla="*/ 3 h 9"/>
                <a:gd name="T4" fmla="*/ 8 w 20"/>
                <a:gd name="T5" fmla="*/ 6 h 9"/>
                <a:gd name="T6" fmla="*/ 6 w 20"/>
                <a:gd name="T7" fmla="*/ 4 h 9"/>
                <a:gd name="T8" fmla="*/ 5 w 20"/>
                <a:gd name="T9" fmla="*/ 2 h 9"/>
                <a:gd name="T10" fmla="*/ 9 w 20"/>
                <a:gd name="T11" fmla="*/ 4 h 9"/>
                <a:gd name="T12" fmla="*/ 11 w 20"/>
                <a:gd name="T13" fmla="*/ 6 h 9"/>
                <a:gd name="T14" fmla="*/ 17 w 20"/>
                <a:gd name="T15" fmla="*/ 6 h 9"/>
                <a:gd name="T16" fmla="*/ 20 w 20"/>
                <a:gd name="T17" fmla="*/ 8 h 9"/>
                <a:gd name="T18" fmla="*/ 16 w 20"/>
                <a:gd name="T19" fmla="*/ 5 h 9"/>
                <a:gd name="T20" fmla="*/ 12 w 20"/>
                <a:gd name="T21" fmla="*/ 4 h 9"/>
                <a:gd name="T22" fmla="*/ 16 w 20"/>
                <a:gd name="T23" fmla="*/ 4 h 9"/>
                <a:gd name="T24" fmla="*/ 8 w 20"/>
                <a:gd name="T25" fmla="*/ 1 h 9"/>
                <a:gd name="T26" fmla="*/ 12 w 20"/>
                <a:gd name="T27" fmla="*/ 2 h 9"/>
                <a:gd name="T28" fmla="*/ 12 w 20"/>
                <a:gd name="T29" fmla="*/ 0 h 9"/>
                <a:gd name="T30" fmla="*/ 7 w 20"/>
                <a:gd name="T31" fmla="*/ 1 h 9"/>
                <a:gd name="T32" fmla="*/ 3 w 20"/>
                <a:gd name="T33" fmla="*/ 2 h 9"/>
                <a:gd name="T34" fmla="*/ 0 w 20"/>
                <a:gd name="T35"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9">
                  <a:moveTo>
                    <a:pt x="0" y="2"/>
                  </a:moveTo>
                  <a:cubicBezTo>
                    <a:pt x="0" y="3"/>
                    <a:pt x="3" y="4"/>
                    <a:pt x="4" y="3"/>
                  </a:cubicBezTo>
                  <a:cubicBezTo>
                    <a:pt x="3" y="5"/>
                    <a:pt x="7" y="6"/>
                    <a:pt x="8" y="6"/>
                  </a:cubicBezTo>
                  <a:cubicBezTo>
                    <a:pt x="8" y="5"/>
                    <a:pt x="7" y="5"/>
                    <a:pt x="6" y="4"/>
                  </a:cubicBezTo>
                  <a:cubicBezTo>
                    <a:pt x="4" y="2"/>
                    <a:pt x="8" y="3"/>
                    <a:pt x="5" y="2"/>
                  </a:cubicBezTo>
                  <a:cubicBezTo>
                    <a:pt x="6" y="2"/>
                    <a:pt x="8" y="4"/>
                    <a:pt x="9" y="4"/>
                  </a:cubicBezTo>
                  <a:cubicBezTo>
                    <a:pt x="11" y="4"/>
                    <a:pt x="12" y="5"/>
                    <a:pt x="11" y="6"/>
                  </a:cubicBezTo>
                  <a:cubicBezTo>
                    <a:pt x="12" y="5"/>
                    <a:pt x="15" y="6"/>
                    <a:pt x="17" y="6"/>
                  </a:cubicBezTo>
                  <a:cubicBezTo>
                    <a:pt x="18" y="7"/>
                    <a:pt x="18" y="9"/>
                    <a:pt x="20" y="8"/>
                  </a:cubicBezTo>
                  <a:cubicBezTo>
                    <a:pt x="19" y="7"/>
                    <a:pt x="18" y="6"/>
                    <a:pt x="16" y="5"/>
                  </a:cubicBezTo>
                  <a:cubicBezTo>
                    <a:pt x="15" y="5"/>
                    <a:pt x="13" y="5"/>
                    <a:pt x="12" y="4"/>
                  </a:cubicBezTo>
                  <a:cubicBezTo>
                    <a:pt x="13" y="5"/>
                    <a:pt x="15" y="4"/>
                    <a:pt x="16" y="4"/>
                  </a:cubicBezTo>
                  <a:cubicBezTo>
                    <a:pt x="14" y="2"/>
                    <a:pt x="10" y="4"/>
                    <a:pt x="8" y="1"/>
                  </a:cubicBezTo>
                  <a:cubicBezTo>
                    <a:pt x="10" y="2"/>
                    <a:pt x="10" y="2"/>
                    <a:pt x="12" y="2"/>
                  </a:cubicBezTo>
                  <a:cubicBezTo>
                    <a:pt x="14" y="2"/>
                    <a:pt x="13" y="0"/>
                    <a:pt x="12" y="0"/>
                  </a:cubicBezTo>
                  <a:cubicBezTo>
                    <a:pt x="10" y="0"/>
                    <a:pt x="9" y="0"/>
                    <a:pt x="7" y="1"/>
                  </a:cubicBezTo>
                  <a:cubicBezTo>
                    <a:pt x="7" y="1"/>
                    <a:pt x="2" y="0"/>
                    <a:pt x="3" y="2"/>
                  </a:cubicBezTo>
                  <a:cubicBezTo>
                    <a:pt x="3" y="1"/>
                    <a:pt x="1" y="1"/>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08" name="Freeform 2986">
              <a:extLst>
                <a:ext uri="{FF2B5EF4-FFF2-40B4-BE49-F238E27FC236}">
                  <a16:creationId xmlns:a16="http://schemas.microsoft.com/office/drawing/2014/main" xmlns="" id="{0ECC61F4-ABE6-4FCC-B28D-C227D64A4DE2}"/>
                </a:ext>
              </a:extLst>
            </p:cNvPr>
            <p:cNvSpPr>
              <a:spLocks/>
            </p:cNvSpPr>
            <p:nvPr/>
          </p:nvSpPr>
          <p:spPr bwMode="auto">
            <a:xfrm>
              <a:off x="2411369" y="5071849"/>
              <a:ext cx="1577" cy="2807"/>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09" name="Freeform 2987">
              <a:extLst>
                <a:ext uri="{FF2B5EF4-FFF2-40B4-BE49-F238E27FC236}">
                  <a16:creationId xmlns:a16="http://schemas.microsoft.com/office/drawing/2014/main" xmlns="" id="{87918056-8CC0-4487-8A6A-4AF10774E1DB}"/>
                </a:ext>
              </a:extLst>
            </p:cNvPr>
            <p:cNvSpPr>
              <a:spLocks/>
            </p:cNvSpPr>
            <p:nvPr/>
          </p:nvSpPr>
          <p:spPr bwMode="auto">
            <a:xfrm>
              <a:off x="2411369" y="5071849"/>
              <a:ext cx="1577" cy="2807"/>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10" name="Freeform 2988">
              <a:extLst>
                <a:ext uri="{FF2B5EF4-FFF2-40B4-BE49-F238E27FC236}">
                  <a16:creationId xmlns:a16="http://schemas.microsoft.com/office/drawing/2014/main" xmlns="" id="{6ABB2CE4-F752-4C97-A7C8-8C834AE2F271}"/>
                </a:ext>
              </a:extLst>
            </p:cNvPr>
            <p:cNvSpPr>
              <a:spLocks/>
            </p:cNvSpPr>
            <p:nvPr/>
          </p:nvSpPr>
          <p:spPr bwMode="auto">
            <a:xfrm>
              <a:off x="2419246" y="5074656"/>
              <a:ext cx="315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11" name="Freeform 2989">
              <a:extLst>
                <a:ext uri="{FF2B5EF4-FFF2-40B4-BE49-F238E27FC236}">
                  <a16:creationId xmlns:a16="http://schemas.microsoft.com/office/drawing/2014/main" xmlns="" id="{196DE49E-AAFF-4A81-9895-E1371ACC2F97}"/>
                </a:ext>
              </a:extLst>
            </p:cNvPr>
            <p:cNvSpPr>
              <a:spLocks/>
            </p:cNvSpPr>
            <p:nvPr/>
          </p:nvSpPr>
          <p:spPr bwMode="auto">
            <a:xfrm>
              <a:off x="2419246" y="5074656"/>
              <a:ext cx="315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12" name="Freeform 2990">
              <a:extLst>
                <a:ext uri="{FF2B5EF4-FFF2-40B4-BE49-F238E27FC236}">
                  <a16:creationId xmlns:a16="http://schemas.microsoft.com/office/drawing/2014/main" xmlns="" id="{60E108C8-6D47-44B6-90EB-6B21EC12C2BC}"/>
                </a:ext>
              </a:extLst>
            </p:cNvPr>
            <p:cNvSpPr>
              <a:spLocks/>
            </p:cNvSpPr>
            <p:nvPr/>
          </p:nvSpPr>
          <p:spPr bwMode="auto">
            <a:xfrm>
              <a:off x="2227018" y="4969379"/>
              <a:ext cx="6303" cy="5615"/>
            </a:xfrm>
            <a:custGeom>
              <a:avLst/>
              <a:gdLst>
                <a:gd name="T0" fmla="*/ 1 w 2"/>
                <a:gd name="T1" fmla="*/ 2 h 2"/>
                <a:gd name="T2" fmla="*/ 0 w 2"/>
                <a:gd name="T3" fmla="*/ 0 h 2"/>
                <a:gd name="T4" fmla="*/ 1 w 2"/>
                <a:gd name="T5" fmla="*/ 2 h 2"/>
              </a:gdLst>
              <a:ahLst/>
              <a:cxnLst>
                <a:cxn ang="0">
                  <a:pos x="T0" y="T1"/>
                </a:cxn>
                <a:cxn ang="0">
                  <a:pos x="T2" y="T3"/>
                </a:cxn>
                <a:cxn ang="0">
                  <a:pos x="T4" y="T5"/>
                </a:cxn>
              </a:cxnLst>
              <a:rect l="0" t="0" r="r" b="b"/>
              <a:pathLst>
                <a:path w="2" h="2">
                  <a:moveTo>
                    <a:pt x="1" y="2"/>
                  </a:moveTo>
                  <a:cubicBezTo>
                    <a:pt x="2" y="2"/>
                    <a:pt x="1" y="1"/>
                    <a:pt x="0" y="0"/>
                  </a:cubicBezTo>
                  <a:cubicBezTo>
                    <a:pt x="0" y="1"/>
                    <a:pt x="0" y="2"/>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13" name="Freeform 2991">
              <a:extLst>
                <a:ext uri="{FF2B5EF4-FFF2-40B4-BE49-F238E27FC236}">
                  <a16:creationId xmlns:a16="http://schemas.microsoft.com/office/drawing/2014/main" xmlns="" id="{C95910CF-26D9-490F-87BA-4FB1968F3BD8}"/>
                </a:ext>
              </a:extLst>
            </p:cNvPr>
            <p:cNvSpPr>
              <a:spLocks/>
            </p:cNvSpPr>
            <p:nvPr/>
          </p:nvSpPr>
          <p:spPr bwMode="auto">
            <a:xfrm>
              <a:off x="2227018" y="4969379"/>
              <a:ext cx="6303" cy="5615"/>
            </a:xfrm>
            <a:custGeom>
              <a:avLst/>
              <a:gdLst>
                <a:gd name="T0" fmla="*/ 1 w 2"/>
                <a:gd name="T1" fmla="*/ 2 h 2"/>
                <a:gd name="T2" fmla="*/ 0 w 2"/>
                <a:gd name="T3" fmla="*/ 0 h 2"/>
                <a:gd name="T4" fmla="*/ 1 w 2"/>
                <a:gd name="T5" fmla="*/ 2 h 2"/>
              </a:gdLst>
              <a:ahLst/>
              <a:cxnLst>
                <a:cxn ang="0">
                  <a:pos x="T0" y="T1"/>
                </a:cxn>
                <a:cxn ang="0">
                  <a:pos x="T2" y="T3"/>
                </a:cxn>
                <a:cxn ang="0">
                  <a:pos x="T4" y="T5"/>
                </a:cxn>
              </a:cxnLst>
              <a:rect l="0" t="0" r="r" b="b"/>
              <a:pathLst>
                <a:path w="2" h="2">
                  <a:moveTo>
                    <a:pt x="1" y="2"/>
                  </a:moveTo>
                  <a:cubicBezTo>
                    <a:pt x="2" y="2"/>
                    <a:pt x="1" y="1"/>
                    <a:pt x="0" y="0"/>
                  </a:cubicBezTo>
                  <a:cubicBezTo>
                    <a:pt x="0" y="1"/>
                    <a:pt x="0" y="2"/>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14" name="Freeform 2992">
              <a:extLst>
                <a:ext uri="{FF2B5EF4-FFF2-40B4-BE49-F238E27FC236}">
                  <a16:creationId xmlns:a16="http://schemas.microsoft.com/office/drawing/2014/main" xmlns="" id="{8D264911-F81F-4442-8C2C-441407E12ADA}"/>
                </a:ext>
              </a:extLst>
            </p:cNvPr>
            <p:cNvSpPr>
              <a:spLocks/>
            </p:cNvSpPr>
            <p:nvPr/>
          </p:nvSpPr>
          <p:spPr bwMode="auto">
            <a:xfrm>
              <a:off x="2230169" y="4969379"/>
              <a:ext cx="7878" cy="12634"/>
            </a:xfrm>
            <a:custGeom>
              <a:avLst/>
              <a:gdLst>
                <a:gd name="T0" fmla="*/ 2 w 3"/>
                <a:gd name="T1" fmla="*/ 5 h 5"/>
                <a:gd name="T2" fmla="*/ 0 w 3"/>
                <a:gd name="T3" fmla="*/ 0 h 5"/>
                <a:gd name="T4" fmla="*/ 2 w 3"/>
                <a:gd name="T5" fmla="*/ 2 h 5"/>
                <a:gd name="T6" fmla="*/ 2 w 3"/>
                <a:gd name="T7" fmla="*/ 5 h 5"/>
              </a:gdLst>
              <a:ahLst/>
              <a:cxnLst>
                <a:cxn ang="0">
                  <a:pos x="T0" y="T1"/>
                </a:cxn>
                <a:cxn ang="0">
                  <a:pos x="T2" y="T3"/>
                </a:cxn>
                <a:cxn ang="0">
                  <a:pos x="T4" y="T5"/>
                </a:cxn>
                <a:cxn ang="0">
                  <a:pos x="T6" y="T7"/>
                </a:cxn>
              </a:cxnLst>
              <a:rect l="0" t="0" r="r" b="b"/>
              <a:pathLst>
                <a:path w="3" h="5">
                  <a:moveTo>
                    <a:pt x="2" y="5"/>
                  </a:moveTo>
                  <a:cubicBezTo>
                    <a:pt x="3" y="4"/>
                    <a:pt x="3" y="0"/>
                    <a:pt x="0" y="0"/>
                  </a:cubicBezTo>
                  <a:cubicBezTo>
                    <a:pt x="1" y="1"/>
                    <a:pt x="1" y="1"/>
                    <a:pt x="2" y="2"/>
                  </a:cubicBezTo>
                  <a:cubicBezTo>
                    <a:pt x="0" y="2"/>
                    <a:pt x="1" y="4"/>
                    <a:pt x="2" y="5"/>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15" name="Freeform 2993">
              <a:extLst>
                <a:ext uri="{FF2B5EF4-FFF2-40B4-BE49-F238E27FC236}">
                  <a16:creationId xmlns:a16="http://schemas.microsoft.com/office/drawing/2014/main" xmlns="" id="{5BD0C48C-D6C1-4FEC-82FE-9F6702E9DD76}"/>
                </a:ext>
              </a:extLst>
            </p:cNvPr>
            <p:cNvSpPr>
              <a:spLocks/>
            </p:cNvSpPr>
            <p:nvPr/>
          </p:nvSpPr>
          <p:spPr bwMode="auto">
            <a:xfrm>
              <a:off x="2230169" y="4969379"/>
              <a:ext cx="7878" cy="12634"/>
            </a:xfrm>
            <a:custGeom>
              <a:avLst/>
              <a:gdLst>
                <a:gd name="T0" fmla="*/ 2 w 3"/>
                <a:gd name="T1" fmla="*/ 5 h 5"/>
                <a:gd name="T2" fmla="*/ 0 w 3"/>
                <a:gd name="T3" fmla="*/ 0 h 5"/>
                <a:gd name="T4" fmla="*/ 2 w 3"/>
                <a:gd name="T5" fmla="*/ 2 h 5"/>
                <a:gd name="T6" fmla="*/ 2 w 3"/>
                <a:gd name="T7" fmla="*/ 5 h 5"/>
              </a:gdLst>
              <a:ahLst/>
              <a:cxnLst>
                <a:cxn ang="0">
                  <a:pos x="T0" y="T1"/>
                </a:cxn>
                <a:cxn ang="0">
                  <a:pos x="T2" y="T3"/>
                </a:cxn>
                <a:cxn ang="0">
                  <a:pos x="T4" y="T5"/>
                </a:cxn>
                <a:cxn ang="0">
                  <a:pos x="T6" y="T7"/>
                </a:cxn>
              </a:cxnLst>
              <a:rect l="0" t="0" r="r" b="b"/>
              <a:pathLst>
                <a:path w="3" h="5">
                  <a:moveTo>
                    <a:pt x="2" y="5"/>
                  </a:moveTo>
                  <a:cubicBezTo>
                    <a:pt x="3" y="4"/>
                    <a:pt x="3" y="0"/>
                    <a:pt x="0" y="0"/>
                  </a:cubicBezTo>
                  <a:cubicBezTo>
                    <a:pt x="1" y="1"/>
                    <a:pt x="1" y="1"/>
                    <a:pt x="2" y="2"/>
                  </a:cubicBezTo>
                  <a:cubicBezTo>
                    <a:pt x="0" y="2"/>
                    <a:pt x="1" y="4"/>
                    <a:pt x="2" y="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16" name="Freeform 2994">
              <a:extLst>
                <a:ext uri="{FF2B5EF4-FFF2-40B4-BE49-F238E27FC236}">
                  <a16:creationId xmlns:a16="http://schemas.microsoft.com/office/drawing/2014/main" xmlns="" id="{976D20DC-F20A-4F44-9BD7-4D38885E693F}"/>
                </a:ext>
              </a:extLst>
            </p:cNvPr>
            <p:cNvSpPr>
              <a:spLocks/>
            </p:cNvSpPr>
            <p:nvPr/>
          </p:nvSpPr>
          <p:spPr bwMode="auto">
            <a:xfrm>
              <a:off x="2238048" y="4974993"/>
              <a:ext cx="3151" cy="7019"/>
            </a:xfrm>
            <a:custGeom>
              <a:avLst/>
              <a:gdLst>
                <a:gd name="T0" fmla="*/ 0 w 1"/>
                <a:gd name="T1" fmla="*/ 3 h 3"/>
                <a:gd name="T2" fmla="*/ 0 w 1"/>
                <a:gd name="T3" fmla="*/ 0 h 3"/>
                <a:gd name="T4" fmla="*/ 0 w 1"/>
                <a:gd name="T5" fmla="*/ 3 h 3"/>
              </a:gdLst>
              <a:ahLst/>
              <a:cxnLst>
                <a:cxn ang="0">
                  <a:pos x="T0" y="T1"/>
                </a:cxn>
                <a:cxn ang="0">
                  <a:pos x="T2" y="T3"/>
                </a:cxn>
                <a:cxn ang="0">
                  <a:pos x="T4" y="T5"/>
                </a:cxn>
              </a:cxnLst>
              <a:rect l="0" t="0" r="r" b="b"/>
              <a:pathLst>
                <a:path w="1" h="3">
                  <a:moveTo>
                    <a:pt x="0" y="3"/>
                  </a:moveTo>
                  <a:cubicBezTo>
                    <a:pt x="1" y="2"/>
                    <a:pt x="1" y="0"/>
                    <a:pt x="0" y="0"/>
                  </a:cubicBezTo>
                  <a:cubicBezTo>
                    <a:pt x="0" y="1"/>
                    <a:pt x="0" y="2"/>
                    <a:pt x="0"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17" name="Freeform 2995">
              <a:extLst>
                <a:ext uri="{FF2B5EF4-FFF2-40B4-BE49-F238E27FC236}">
                  <a16:creationId xmlns:a16="http://schemas.microsoft.com/office/drawing/2014/main" xmlns="" id="{1109CEAF-295E-4F9C-8EC7-7221D64D2206}"/>
                </a:ext>
              </a:extLst>
            </p:cNvPr>
            <p:cNvSpPr>
              <a:spLocks/>
            </p:cNvSpPr>
            <p:nvPr/>
          </p:nvSpPr>
          <p:spPr bwMode="auto">
            <a:xfrm>
              <a:off x="2238048" y="4974993"/>
              <a:ext cx="3151" cy="7019"/>
            </a:xfrm>
            <a:custGeom>
              <a:avLst/>
              <a:gdLst>
                <a:gd name="T0" fmla="*/ 0 w 1"/>
                <a:gd name="T1" fmla="*/ 3 h 3"/>
                <a:gd name="T2" fmla="*/ 0 w 1"/>
                <a:gd name="T3" fmla="*/ 0 h 3"/>
                <a:gd name="T4" fmla="*/ 0 w 1"/>
                <a:gd name="T5" fmla="*/ 3 h 3"/>
              </a:gdLst>
              <a:ahLst/>
              <a:cxnLst>
                <a:cxn ang="0">
                  <a:pos x="T0" y="T1"/>
                </a:cxn>
                <a:cxn ang="0">
                  <a:pos x="T2" y="T3"/>
                </a:cxn>
                <a:cxn ang="0">
                  <a:pos x="T4" y="T5"/>
                </a:cxn>
              </a:cxnLst>
              <a:rect l="0" t="0" r="r" b="b"/>
              <a:pathLst>
                <a:path w="1" h="3">
                  <a:moveTo>
                    <a:pt x="0" y="3"/>
                  </a:moveTo>
                  <a:cubicBezTo>
                    <a:pt x="1" y="2"/>
                    <a:pt x="1" y="0"/>
                    <a:pt x="0" y="0"/>
                  </a:cubicBezTo>
                  <a:cubicBezTo>
                    <a:pt x="0" y="1"/>
                    <a:pt x="0" y="2"/>
                    <a:pt x="0"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18" name="Freeform 2996">
              <a:extLst>
                <a:ext uri="{FF2B5EF4-FFF2-40B4-BE49-F238E27FC236}">
                  <a16:creationId xmlns:a16="http://schemas.microsoft.com/office/drawing/2014/main" xmlns="" id="{93F48C72-5F79-4ED5-AF2F-09DB6E5155CD}"/>
                </a:ext>
              </a:extLst>
            </p:cNvPr>
            <p:cNvSpPr>
              <a:spLocks/>
            </p:cNvSpPr>
            <p:nvPr/>
          </p:nvSpPr>
          <p:spPr bwMode="auto">
            <a:xfrm>
              <a:off x="2238048" y="4984820"/>
              <a:ext cx="11030" cy="2807"/>
            </a:xfrm>
            <a:custGeom>
              <a:avLst/>
              <a:gdLst>
                <a:gd name="T0" fmla="*/ 2 w 4"/>
                <a:gd name="T1" fmla="*/ 1 h 1"/>
                <a:gd name="T2" fmla="*/ 0 w 4"/>
                <a:gd name="T3" fmla="*/ 0 h 1"/>
                <a:gd name="T4" fmla="*/ 2 w 4"/>
                <a:gd name="T5" fmla="*/ 1 h 1"/>
              </a:gdLst>
              <a:ahLst/>
              <a:cxnLst>
                <a:cxn ang="0">
                  <a:pos x="T0" y="T1"/>
                </a:cxn>
                <a:cxn ang="0">
                  <a:pos x="T2" y="T3"/>
                </a:cxn>
                <a:cxn ang="0">
                  <a:pos x="T4" y="T5"/>
                </a:cxn>
              </a:cxnLst>
              <a:rect l="0" t="0" r="r" b="b"/>
              <a:pathLst>
                <a:path w="4" h="1">
                  <a:moveTo>
                    <a:pt x="2" y="1"/>
                  </a:moveTo>
                  <a:cubicBezTo>
                    <a:pt x="4" y="0"/>
                    <a:pt x="1" y="0"/>
                    <a:pt x="0" y="0"/>
                  </a:cubicBezTo>
                  <a:cubicBezTo>
                    <a:pt x="1" y="0"/>
                    <a:pt x="2" y="1"/>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19" name="Freeform 2997">
              <a:extLst>
                <a:ext uri="{FF2B5EF4-FFF2-40B4-BE49-F238E27FC236}">
                  <a16:creationId xmlns:a16="http://schemas.microsoft.com/office/drawing/2014/main" xmlns="" id="{0B9DAB08-ED96-4854-8E7C-0CD3ABAC57E1}"/>
                </a:ext>
              </a:extLst>
            </p:cNvPr>
            <p:cNvSpPr>
              <a:spLocks/>
            </p:cNvSpPr>
            <p:nvPr/>
          </p:nvSpPr>
          <p:spPr bwMode="auto">
            <a:xfrm>
              <a:off x="2238048" y="4984820"/>
              <a:ext cx="11030" cy="2807"/>
            </a:xfrm>
            <a:custGeom>
              <a:avLst/>
              <a:gdLst>
                <a:gd name="T0" fmla="*/ 2 w 4"/>
                <a:gd name="T1" fmla="*/ 1 h 1"/>
                <a:gd name="T2" fmla="*/ 0 w 4"/>
                <a:gd name="T3" fmla="*/ 0 h 1"/>
                <a:gd name="T4" fmla="*/ 2 w 4"/>
                <a:gd name="T5" fmla="*/ 1 h 1"/>
              </a:gdLst>
              <a:ahLst/>
              <a:cxnLst>
                <a:cxn ang="0">
                  <a:pos x="T0" y="T1"/>
                </a:cxn>
                <a:cxn ang="0">
                  <a:pos x="T2" y="T3"/>
                </a:cxn>
                <a:cxn ang="0">
                  <a:pos x="T4" y="T5"/>
                </a:cxn>
              </a:cxnLst>
              <a:rect l="0" t="0" r="r" b="b"/>
              <a:pathLst>
                <a:path w="4" h="1">
                  <a:moveTo>
                    <a:pt x="2" y="1"/>
                  </a:moveTo>
                  <a:cubicBezTo>
                    <a:pt x="4" y="0"/>
                    <a:pt x="1" y="0"/>
                    <a:pt x="0" y="0"/>
                  </a:cubicBezTo>
                  <a:cubicBezTo>
                    <a:pt x="1" y="0"/>
                    <a:pt x="2" y="1"/>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20" name="Freeform 2998">
              <a:extLst>
                <a:ext uri="{FF2B5EF4-FFF2-40B4-BE49-F238E27FC236}">
                  <a16:creationId xmlns:a16="http://schemas.microsoft.com/office/drawing/2014/main" xmlns="" id="{F3F63D64-A840-4EC6-8EB4-F90DB3248EFE}"/>
                </a:ext>
              </a:extLst>
            </p:cNvPr>
            <p:cNvSpPr>
              <a:spLocks/>
            </p:cNvSpPr>
            <p:nvPr/>
          </p:nvSpPr>
          <p:spPr bwMode="auto">
            <a:xfrm>
              <a:off x="2241199" y="4977801"/>
              <a:ext cx="6303" cy="1404"/>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0"/>
                    <a:pt x="0"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21" name="Freeform 2999">
              <a:extLst>
                <a:ext uri="{FF2B5EF4-FFF2-40B4-BE49-F238E27FC236}">
                  <a16:creationId xmlns:a16="http://schemas.microsoft.com/office/drawing/2014/main" xmlns="" id="{C1C8E0E2-06AC-457C-970D-ADCEAE3BB674}"/>
                </a:ext>
              </a:extLst>
            </p:cNvPr>
            <p:cNvSpPr>
              <a:spLocks/>
            </p:cNvSpPr>
            <p:nvPr/>
          </p:nvSpPr>
          <p:spPr bwMode="auto">
            <a:xfrm>
              <a:off x="2241199" y="4977801"/>
              <a:ext cx="6303" cy="1404"/>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0"/>
                    <a:pt x="0"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22" name="Freeform 3000">
              <a:extLst>
                <a:ext uri="{FF2B5EF4-FFF2-40B4-BE49-F238E27FC236}">
                  <a16:creationId xmlns:a16="http://schemas.microsoft.com/office/drawing/2014/main" xmlns="" id="{3C52D45D-798F-4543-B820-9AF264983AC2}"/>
                </a:ext>
              </a:extLst>
            </p:cNvPr>
            <p:cNvSpPr>
              <a:spLocks/>
            </p:cNvSpPr>
            <p:nvPr/>
          </p:nvSpPr>
          <p:spPr bwMode="auto">
            <a:xfrm>
              <a:off x="2241199" y="4969379"/>
              <a:ext cx="14181" cy="8422"/>
            </a:xfrm>
            <a:custGeom>
              <a:avLst/>
              <a:gdLst>
                <a:gd name="T0" fmla="*/ 5 w 5"/>
                <a:gd name="T1" fmla="*/ 3 h 3"/>
                <a:gd name="T2" fmla="*/ 0 w 5"/>
                <a:gd name="T3" fmla="*/ 0 h 3"/>
                <a:gd name="T4" fmla="*/ 5 w 5"/>
                <a:gd name="T5" fmla="*/ 3 h 3"/>
              </a:gdLst>
              <a:ahLst/>
              <a:cxnLst>
                <a:cxn ang="0">
                  <a:pos x="T0" y="T1"/>
                </a:cxn>
                <a:cxn ang="0">
                  <a:pos x="T2" y="T3"/>
                </a:cxn>
                <a:cxn ang="0">
                  <a:pos x="T4" y="T5"/>
                </a:cxn>
              </a:cxnLst>
              <a:rect l="0" t="0" r="r" b="b"/>
              <a:pathLst>
                <a:path w="5" h="3">
                  <a:moveTo>
                    <a:pt x="5" y="3"/>
                  </a:moveTo>
                  <a:cubicBezTo>
                    <a:pt x="5" y="2"/>
                    <a:pt x="1" y="0"/>
                    <a:pt x="0" y="0"/>
                  </a:cubicBezTo>
                  <a:cubicBezTo>
                    <a:pt x="2" y="2"/>
                    <a:pt x="3" y="2"/>
                    <a:pt x="5"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23" name="Freeform 3001">
              <a:extLst>
                <a:ext uri="{FF2B5EF4-FFF2-40B4-BE49-F238E27FC236}">
                  <a16:creationId xmlns:a16="http://schemas.microsoft.com/office/drawing/2014/main" xmlns="" id="{E604A487-45A2-4AC4-A3FA-953EC0671DDE}"/>
                </a:ext>
              </a:extLst>
            </p:cNvPr>
            <p:cNvSpPr>
              <a:spLocks/>
            </p:cNvSpPr>
            <p:nvPr/>
          </p:nvSpPr>
          <p:spPr bwMode="auto">
            <a:xfrm>
              <a:off x="2241199" y="4969379"/>
              <a:ext cx="14181" cy="8422"/>
            </a:xfrm>
            <a:custGeom>
              <a:avLst/>
              <a:gdLst>
                <a:gd name="T0" fmla="*/ 5 w 5"/>
                <a:gd name="T1" fmla="*/ 3 h 3"/>
                <a:gd name="T2" fmla="*/ 0 w 5"/>
                <a:gd name="T3" fmla="*/ 0 h 3"/>
                <a:gd name="T4" fmla="*/ 5 w 5"/>
                <a:gd name="T5" fmla="*/ 3 h 3"/>
              </a:gdLst>
              <a:ahLst/>
              <a:cxnLst>
                <a:cxn ang="0">
                  <a:pos x="T0" y="T1"/>
                </a:cxn>
                <a:cxn ang="0">
                  <a:pos x="T2" y="T3"/>
                </a:cxn>
                <a:cxn ang="0">
                  <a:pos x="T4" y="T5"/>
                </a:cxn>
              </a:cxnLst>
              <a:rect l="0" t="0" r="r" b="b"/>
              <a:pathLst>
                <a:path w="5" h="3">
                  <a:moveTo>
                    <a:pt x="5" y="3"/>
                  </a:moveTo>
                  <a:cubicBezTo>
                    <a:pt x="5" y="2"/>
                    <a:pt x="1" y="0"/>
                    <a:pt x="0" y="0"/>
                  </a:cubicBezTo>
                  <a:cubicBezTo>
                    <a:pt x="2" y="2"/>
                    <a:pt x="3" y="2"/>
                    <a:pt x="5"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24" name="Freeform 3002">
              <a:extLst>
                <a:ext uri="{FF2B5EF4-FFF2-40B4-BE49-F238E27FC236}">
                  <a16:creationId xmlns:a16="http://schemas.microsoft.com/office/drawing/2014/main" xmlns="" id="{4C199D50-112E-4832-BEBF-D923E4CAFAB7}"/>
                </a:ext>
              </a:extLst>
            </p:cNvPr>
            <p:cNvSpPr>
              <a:spLocks/>
            </p:cNvSpPr>
            <p:nvPr/>
          </p:nvSpPr>
          <p:spPr bwMode="auto">
            <a:xfrm>
              <a:off x="2249077" y="4965168"/>
              <a:ext cx="9453" cy="7019"/>
            </a:xfrm>
            <a:custGeom>
              <a:avLst/>
              <a:gdLst>
                <a:gd name="T0" fmla="*/ 2 w 3"/>
                <a:gd name="T1" fmla="*/ 3 h 3"/>
                <a:gd name="T2" fmla="*/ 3 w 3"/>
                <a:gd name="T3" fmla="*/ 3 h 3"/>
                <a:gd name="T4" fmla="*/ 0 w 3"/>
                <a:gd name="T5" fmla="*/ 0 h 3"/>
                <a:gd name="T6" fmla="*/ 2 w 3"/>
                <a:gd name="T7" fmla="*/ 3 h 3"/>
              </a:gdLst>
              <a:ahLst/>
              <a:cxnLst>
                <a:cxn ang="0">
                  <a:pos x="T0" y="T1"/>
                </a:cxn>
                <a:cxn ang="0">
                  <a:pos x="T2" y="T3"/>
                </a:cxn>
                <a:cxn ang="0">
                  <a:pos x="T4" y="T5"/>
                </a:cxn>
                <a:cxn ang="0">
                  <a:pos x="T6" y="T7"/>
                </a:cxn>
              </a:cxnLst>
              <a:rect l="0" t="0" r="r" b="b"/>
              <a:pathLst>
                <a:path w="3" h="3">
                  <a:moveTo>
                    <a:pt x="2" y="3"/>
                  </a:moveTo>
                  <a:cubicBezTo>
                    <a:pt x="3" y="3"/>
                    <a:pt x="3" y="3"/>
                    <a:pt x="3" y="3"/>
                  </a:cubicBezTo>
                  <a:cubicBezTo>
                    <a:pt x="2" y="2"/>
                    <a:pt x="1" y="1"/>
                    <a:pt x="0" y="0"/>
                  </a:cubicBezTo>
                  <a:cubicBezTo>
                    <a:pt x="0" y="2"/>
                    <a:pt x="0" y="3"/>
                    <a:pt x="2"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25" name="Freeform 3003">
              <a:extLst>
                <a:ext uri="{FF2B5EF4-FFF2-40B4-BE49-F238E27FC236}">
                  <a16:creationId xmlns:a16="http://schemas.microsoft.com/office/drawing/2014/main" xmlns="" id="{209E77F1-F144-4FB0-8E3C-EA71DFF7977C}"/>
                </a:ext>
              </a:extLst>
            </p:cNvPr>
            <p:cNvSpPr>
              <a:spLocks/>
            </p:cNvSpPr>
            <p:nvPr/>
          </p:nvSpPr>
          <p:spPr bwMode="auto">
            <a:xfrm>
              <a:off x="2249077" y="4965168"/>
              <a:ext cx="9453" cy="7019"/>
            </a:xfrm>
            <a:custGeom>
              <a:avLst/>
              <a:gdLst>
                <a:gd name="T0" fmla="*/ 2 w 3"/>
                <a:gd name="T1" fmla="*/ 3 h 3"/>
                <a:gd name="T2" fmla="*/ 3 w 3"/>
                <a:gd name="T3" fmla="*/ 3 h 3"/>
                <a:gd name="T4" fmla="*/ 0 w 3"/>
                <a:gd name="T5" fmla="*/ 0 h 3"/>
                <a:gd name="T6" fmla="*/ 2 w 3"/>
                <a:gd name="T7" fmla="*/ 3 h 3"/>
              </a:gdLst>
              <a:ahLst/>
              <a:cxnLst>
                <a:cxn ang="0">
                  <a:pos x="T0" y="T1"/>
                </a:cxn>
                <a:cxn ang="0">
                  <a:pos x="T2" y="T3"/>
                </a:cxn>
                <a:cxn ang="0">
                  <a:pos x="T4" y="T5"/>
                </a:cxn>
                <a:cxn ang="0">
                  <a:pos x="T6" y="T7"/>
                </a:cxn>
              </a:cxnLst>
              <a:rect l="0" t="0" r="r" b="b"/>
              <a:pathLst>
                <a:path w="3" h="3">
                  <a:moveTo>
                    <a:pt x="2" y="3"/>
                  </a:moveTo>
                  <a:cubicBezTo>
                    <a:pt x="3" y="3"/>
                    <a:pt x="3" y="3"/>
                    <a:pt x="3" y="3"/>
                  </a:cubicBezTo>
                  <a:cubicBezTo>
                    <a:pt x="2" y="2"/>
                    <a:pt x="1" y="1"/>
                    <a:pt x="0" y="0"/>
                  </a:cubicBezTo>
                  <a:cubicBezTo>
                    <a:pt x="0" y="2"/>
                    <a:pt x="0" y="3"/>
                    <a:pt x="2"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26" name="Freeform 3004">
              <a:extLst>
                <a:ext uri="{FF2B5EF4-FFF2-40B4-BE49-F238E27FC236}">
                  <a16:creationId xmlns:a16="http://schemas.microsoft.com/office/drawing/2014/main" xmlns="" id="{F099E1DB-1C8D-4BA4-9D3B-2111E7190172}"/>
                </a:ext>
              </a:extLst>
            </p:cNvPr>
            <p:cNvSpPr>
              <a:spLocks/>
            </p:cNvSpPr>
            <p:nvPr/>
          </p:nvSpPr>
          <p:spPr bwMode="auto">
            <a:xfrm>
              <a:off x="2252228" y="4979204"/>
              <a:ext cx="14181" cy="9827"/>
            </a:xfrm>
            <a:custGeom>
              <a:avLst/>
              <a:gdLst>
                <a:gd name="T0" fmla="*/ 3 w 5"/>
                <a:gd name="T1" fmla="*/ 4 h 4"/>
                <a:gd name="T2" fmla="*/ 5 w 5"/>
                <a:gd name="T3" fmla="*/ 3 h 4"/>
                <a:gd name="T4" fmla="*/ 0 w 5"/>
                <a:gd name="T5" fmla="*/ 1 h 4"/>
                <a:gd name="T6" fmla="*/ 3 w 5"/>
                <a:gd name="T7" fmla="*/ 2 h 4"/>
                <a:gd name="T8" fmla="*/ 3 w 5"/>
                <a:gd name="T9" fmla="*/ 4 h 4"/>
              </a:gdLst>
              <a:ahLst/>
              <a:cxnLst>
                <a:cxn ang="0">
                  <a:pos x="T0" y="T1"/>
                </a:cxn>
                <a:cxn ang="0">
                  <a:pos x="T2" y="T3"/>
                </a:cxn>
                <a:cxn ang="0">
                  <a:pos x="T4" y="T5"/>
                </a:cxn>
                <a:cxn ang="0">
                  <a:pos x="T6" y="T7"/>
                </a:cxn>
                <a:cxn ang="0">
                  <a:pos x="T8" y="T9"/>
                </a:cxn>
              </a:cxnLst>
              <a:rect l="0" t="0" r="r" b="b"/>
              <a:pathLst>
                <a:path w="5" h="4">
                  <a:moveTo>
                    <a:pt x="3" y="4"/>
                  </a:moveTo>
                  <a:cubicBezTo>
                    <a:pt x="4" y="4"/>
                    <a:pt x="4" y="4"/>
                    <a:pt x="5" y="3"/>
                  </a:cubicBezTo>
                  <a:cubicBezTo>
                    <a:pt x="3" y="2"/>
                    <a:pt x="1" y="0"/>
                    <a:pt x="0" y="1"/>
                  </a:cubicBezTo>
                  <a:cubicBezTo>
                    <a:pt x="1" y="1"/>
                    <a:pt x="2" y="2"/>
                    <a:pt x="3" y="2"/>
                  </a:cubicBezTo>
                  <a:cubicBezTo>
                    <a:pt x="0" y="2"/>
                    <a:pt x="3" y="4"/>
                    <a:pt x="3"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27" name="Freeform 3005">
              <a:extLst>
                <a:ext uri="{FF2B5EF4-FFF2-40B4-BE49-F238E27FC236}">
                  <a16:creationId xmlns:a16="http://schemas.microsoft.com/office/drawing/2014/main" xmlns="" id="{F173D5D5-AA34-43BB-8B64-4BA0A1D95D43}"/>
                </a:ext>
              </a:extLst>
            </p:cNvPr>
            <p:cNvSpPr>
              <a:spLocks/>
            </p:cNvSpPr>
            <p:nvPr/>
          </p:nvSpPr>
          <p:spPr bwMode="auto">
            <a:xfrm>
              <a:off x="2252228" y="4979204"/>
              <a:ext cx="14181" cy="9827"/>
            </a:xfrm>
            <a:custGeom>
              <a:avLst/>
              <a:gdLst>
                <a:gd name="T0" fmla="*/ 3 w 5"/>
                <a:gd name="T1" fmla="*/ 4 h 4"/>
                <a:gd name="T2" fmla="*/ 5 w 5"/>
                <a:gd name="T3" fmla="*/ 3 h 4"/>
                <a:gd name="T4" fmla="*/ 0 w 5"/>
                <a:gd name="T5" fmla="*/ 1 h 4"/>
                <a:gd name="T6" fmla="*/ 3 w 5"/>
                <a:gd name="T7" fmla="*/ 2 h 4"/>
                <a:gd name="T8" fmla="*/ 3 w 5"/>
                <a:gd name="T9" fmla="*/ 4 h 4"/>
              </a:gdLst>
              <a:ahLst/>
              <a:cxnLst>
                <a:cxn ang="0">
                  <a:pos x="T0" y="T1"/>
                </a:cxn>
                <a:cxn ang="0">
                  <a:pos x="T2" y="T3"/>
                </a:cxn>
                <a:cxn ang="0">
                  <a:pos x="T4" y="T5"/>
                </a:cxn>
                <a:cxn ang="0">
                  <a:pos x="T6" y="T7"/>
                </a:cxn>
                <a:cxn ang="0">
                  <a:pos x="T8" y="T9"/>
                </a:cxn>
              </a:cxnLst>
              <a:rect l="0" t="0" r="r" b="b"/>
              <a:pathLst>
                <a:path w="5" h="4">
                  <a:moveTo>
                    <a:pt x="3" y="4"/>
                  </a:moveTo>
                  <a:cubicBezTo>
                    <a:pt x="4" y="4"/>
                    <a:pt x="4" y="4"/>
                    <a:pt x="5" y="3"/>
                  </a:cubicBezTo>
                  <a:cubicBezTo>
                    <a:pt x="3" y="2"/>
                    <a:pt x="1" y="0"/>
                    <a:pt x="0" y="1"/>
                  </a:cubicBezTo>
                  <a:cubicBezTo>
                    <a:pt x="1" y="1"/>
                    <a:pt x="2" y="2"/>
                    <a:pt x="3" y="2"/>
                  </a:cubicBezTo>
                  <a:cubicBezTo>
                    <a:pt x="0" y="2"/>
                    <a:pt x="3" y="4"/>
                    <a:pt x="3"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28" name="Freeform 3006">
              <a:extLst>
                <a:ext uri="{FF2B5EF4-FFF2-40B4-BE49-F238E27FC236}">
                  <a16:creationId xmlns:a16="http://schemas.microsoft.com/office/drawing/2014/main" xmlns="" id="{CAAF9B18-172E-4BD4-BD5E-C1CCBC639286}"/>
                </a:ext>
              </a:extLst>
            </p:cNvPr>
            <p:cNvSpPr>
              <a:spLocks/>
            </p:cNvSpPr>
            <p:nvPr/>
          </p:nvSpPr>
          <p:spPr bwMode="auto">
            <a:xfrm>
              <a:off x="2252228" y="4998856"/>
              <a:ext cx="50421" cy="21056"/>
            </a:xfrm>
            <a:custGeom>
              <a:avLst/>
              <a:gdLst>
                <a:gd name="T0" fmla="*/ 15 w 18"/>
                <a:gd name="T1" fmla="*/ 7 h 8"/>
                <a:gd name="T2" fmla="*/ 18 w 18"/>
                <a:gd name="T3" fmla="*/ 7 h 8"/>
                <a:gd name="T4" fmla="*/ 14 w 18"/>
                <a:gd name="T5" fmla="*/ 5 h 8"/>
                <a:gd name="T6" fmla="*/ 13 w 18"/>
                <a:gd name="T7" fmla="*/ 5 h 8"/>
                <a:gd name="T8" fmla="*/ 6 w 18"/>
                <a:gd name="T9" fmla="*/ 2 h 8"/>
                <a:gd name="T10" fmla="*/ 0 w 18"/>
                <a:gd name="T11" fmla="*/ 0 h 8"/>
                <a:gd name="T12" fmla="*/ 7 w 18"/>
                <a:gd name="T13" fmla="*/ 4 h 8"/>
                <a:gd name="T14" fmla="*/ 11 w 18"/>
                <a:gd name="T15" fmla="*/ 5 h 8"/>
                <a:gd name="T16" fmla="*/ 15 w 18"/>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8">
                  <a:moveTo>
                    <a:pt x="15" y="7"/>
                  </a:moveTo>
                  <a:cubicBezTo>
                    <a:pt x="16" y="7"/>
                    <a:pt x="17" y="7"/>
                    <a:pt x="18" y="7"/>
                  </a:cubicBezTo>
                  <a:cubicBezTo>
                    <a:pt x="16" y="6"/>
                    <a:pt x="15" y="5"/>
                    <a:pt x="14" y="5"/>
                  </a:cubicBezTo>
                  <a:cubicBezTo>
                    <a:pt x="17" y="8"/>
                    <a:pt x="9" y="2"/>
                    <a:pt x="13" y="5"/>
                  </a:cubicBezTo>
                  <a:cubicBezTo>
                    <a:pt x="10" y="3"/>
                    <a:pt x="8" y="3"/>
                    <a:pt x="6" y="2"/>
                  </a:cubicBezTo>
                  <a:cubicBezTo>
                    <a:pt x="4" y="2"/>
                    <a:pt x="2" y="0"/>
                    <a:pt x="0" y="0"/>
                  </a:cubicBezTo>
                  <a:cubicBezTo>
                    <a:pt x="3" y="2"/>
                    <a:pt x="4" y="3"/>
                    <a:pt x="7" y="4"/>
                  </a:cubicBezTo>
                  <a:cubicBezTo>
                    <a:pt x="9" y="4"/>
                    <a:pt x="10" y="4"/>
                    <a:pt x="11" y="5"/>
                  </a:cubicBezTo>
                  <a:cubicBezTo>
                    <a:pt x="12" y="5"/>
                    <a:pt x="14" y="7"/>
                    <a:pt x="15" y="7"/>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29" name="Freeform 3007">
              <a:extLst>
                <a:ext uri="{FF2B5EF4-FFF2-40B4-BE49-F238E27FC236}">
                  <a16:creationId xmlns:a16="http://schemas.microsoft.com/office/drawing/2014/main" xmlns="" id="{CB24EB55-BDBD-4749-8A0C-5A87B2D3577E}"/>
                </a:ext>
              </a:extLst>
            </p:cNvPr>
            <p:cNvSpPr>
              <a:spLocks/>
            </p:cNvSpPr>
            <p:nvPr/>
          </p:nvSpPr>
          <p:spPr bwMode="auto">
            <a:xfrm>
              <a:off x="2252228" y="4998856"/>
              <a:ext cx="50421" cy="21056"/>
            </a:xfrm>
            <a:custGeom>
              <a:avLst/>
              <a:gdLst>
                <a:gd name="T0" fmla="*/ 15 w 18"/>
                <a:gd name="T1" fmla="*/ 7 h 8"/>
                <a:gd name="T2" fmla="*/ 18 w 18"/>
                <a:gd name="T3" fmla="*/ 7 h 8"/>
                <a:gd name="T4" fmla="*/ 14 w 18"/>
                <a:gd name="T5" fmla="*/ 5 h 8"/>
                <a:gd name="T6" fmla="*/ 13 w 18"/>
                <a:gd name="T7" fmla="*/ 5 h 8"/>
                <a:gd name="T8" fmla="*/ 6 w 18"/>
                <a:gd name="T9" fmla="*/ 2 h 8"/>
                <a:gd name="T10" fmla="*/ 0 w 18"/>
                <a:gd name="T11" fmla="*/ 0 h 8"/>
                <a:gd name="T12" fmla="*/ 7 w 18"/>
                <a:gd name="T13" fmla="*/ 4 h 8"/>
                <a:gd name="T14" fmla="*/ 11 w 18"/>
                <a:gd name="T15" fmla="*/ 5 h 8"/>
                <a:gd name="T16" fmla="*/ 15 w 18"/>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8">
                  <a:moveTo>
                    <a:pt x="15" y="7"/>
                  </a:moveTo>
                  <a:cubicBezTo>
                    <a:pt x="16" y="7"/>
                    <a:pt x="17" y="7"/>
                    <a:pt x="18" y="7"/>
                  </a:cubicBezTo>
                  <a:cubicBezTo>
                    <a:pt x="16" y="6"/>
                    <a:pt x="15" y="5"/>
                    <a:pt x="14" y="5"/>
                  </a:cubicBezTo>
                  <a:cubicBezTo>
                    <a:pt x="17" y="8"/>
                    <a:pt x="9" y="2"/>
                    <a:pt x="13" y="5"/>
                  </a:cubicBezTo>
                  <a:cubicBezTo>
                    <a:pt x="10" y="3"/>
                    <a:pt x="8" y="3"/>
                    <a:pt x="6" y="2"/>
                  </a:cubicBezTo>
                  <a:cubicBezTo>
                    <a:pt x="4" y="2"/>
                    <a:pt x="2" y="0"/>
                    <a:pt x="0" y="0"/>
                  </a:cubicBezTo>
                  <a:cubicBezTo>
                    <a:pt x="3" y="2"/>
                    <a:pt x="4" y="3"/>
                    <a:pt x="7" y="4"/>
                  </a:cubicBezTo>
                  <a:cubicBezTo>
                    <a:pt x="9" y="4"/>
                    <a:pt x="10" y="4"/>
                    <a:pt x="11" y="5"/>
                  </a:cubicBezTo>
                  <a:cubicBezTo>
                    <a:pt x="12" y="5"/>
                    <a:pt x="14" y="7"/>
                    <a:pt x="15" y="7"/>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30" name="Freeform 3008">
              <a:extLst>
                <a:ext uri="{FF2B5EF4-FFF2-40B4-BE49-F238E27FC236}">
                  <a16:creationId xmlns:a16="http://schemas.microsoft.com/office/drawing/2014/main" xmlns="" id="{073A3324-9C83-40C7-9A6E-8B5544ECBC2F}"/>
                </a:ext>
              </a:extLst>
            </p:cNvPr>
            <p:cNvSpPr>
              <a:spLocks/>
            </p:cNvSpPr>
            <p:nvPr/>
          </p:nvSpPr>
          <p:spPr bwMode="auto">
            <a:xfrm>
              <a:off x="2255380" y="4979204"/>
              <a:ext cx="3151" cy="2807"/>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0" y="1"/>
                    <a:pt x="0" y="0"/>
                    <a:pt x="0" y="1"/>
                  </a:cubicBezTo>
                  <a:cubicBezTo>
                    <a:pt x="0" y="1"/>
                    <a:pt x="0"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31" name="Freeform 3009">
              <a:extLst>
                <a:ext uri="{FF2B5EF4-FFF2-40B4-BE49-F238E27FC236}">
                  <a16:creationId xmlns:a16="http://schemas.microsoft.com/office/drawing/2014/main" xmlns="" id="{0BC58880-8472-4DAB-9C27-FE0824AABEE0}"/>
                </a:ext>
              </a:extLst>
            </p:cNvPr>
            <p:cNvSpPr>
              <a:spLocks/>
            </p:cNvSpPr>
            <p:nvPr/>
          </p:nvSpPr>
          <p:spPr bwMode="auto">
            <a:xfrm>
              <a:off x="2255380" y="4979204"/>
              <a:ext cx="3151" cy="2807"/>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0" y="1"/>
                    <a:pt x="0" y="0"/>
                    <a:pt x="0" y="1"/>
                  </a:cubicBezTo>
                  <a:cubicBezTo>
                    <a:pt x="0" y="1"/>
                    <a:pt x="0"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32" name="Freeform 3010">
              <a:extLst>
                <a:ext uri="{FF2B5EF4-FFF2-40B4-BE49-F238E27FC236}">
                  <a16:creationId xmlns:a16="http://schemas.microsoft.com/office/drawing/2014/main" xmlns="" id="{DF792E7B-7241-4F46-A1B2-3ECC1BD5155E}"/>
                </a:ext>
              </a:extLst>
            </p:cNvPr>
            <p:cNvSpPr>
              <a:spLocks/>
            </p:cNvSpPr>
            <p:nvPr/>
          </p:nvSpPr>
          <p:spPr bwMode="auto">
            <a:xfrm>
              <a:off x="2255380" y="4969379"/>
              <a:ext cx="4727" cy="2807"/>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1" y="1"/>
                    <a:pt x="1" y="1"/>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33" name="Freeform 3011">
              <a:extLst>
                <a:ext uri="{FF2B5EF4-FFF2-40B4-BE49-F238E27FC236}">
                  <a16:creationId xmlns:a16="http://schemas.microsoft.com/office/drawing/2014/main" xmlns="" id="{F7CCDD66-28B8-4A9C-BC87-05459D96EFC6}"/>
                </a:ext>
              </a:extLst>
            </p:cNvPr>
            <p:cNvSpPr>
              <a:spLocks/>
            </p:cNvSpPr>
            <p:nvPr/>
          </p:nvSpPr>
          <p:spPr bwMode="auto">
            <a:xfrm>
              <a:off x="2255380" y="4969379"/>
              <a:ext cx="4727" cy="2807"/>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1" y="1"/>
                    <a:pt x="1" y="1"/>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34" name="Freeform 3012">
              <a:extLst>
                <a:ext uri="{FF2B5EF4-FFF2-40B4-BE49-F238E27FC236}">
                  <a16:creationId xmlns:a16="http://schemas.microsoft.com/office/drawing/2014/main" xmlns="" id="{0BE02011-E071-42CD-A2C2-4150CF730D83}"/>
                </a:ext>
              </a:extLst>
            </p:cNvPr>
            <p:cNvSpPr>
              <a:spLocks/>
            </p:cNvSpPr>
            <p:nvPr/>
          </p:nvSpPr>
          <p:spPr bwMode="auto">
            <a:xfrm>
              <a:off x="2255380" y="4977801"/>
              <a:ext cx="14181" cy="7019"/>
            </a:xfrm>
            <a:custGeom>
              <a:avLst/>
              <a:gdLst>
                <a:gd name="T0" fmla="*/ 5 w 5"/>
                <a:gd name="T1" fmla="*/ 3 h 3"/>
                <a:gd name="T2" fmla="*/ 0 w 5"/>
                <a:gd name="T3" fmla="*/ 0 h 3"/>
                <a:gd name="T4" fmla="*/ 5 w 5"/>
                <a:gd name="T5" fmla="*/ 3 h 3"/>
              </a:gdLst>
              <a:ahLst/>
              <a:cxnLst>
                <a:cxn ang="0">
                  <a:pos x="T0" y="T1"/>
                </a:cxn>
                <a:cxn ang="0">
                  <a:pos x="T2" y="T3"/>
                </a:cxn>
                <a:cxn ang="0">
                  <a:pos x="T4" y="T5"/>
                </a:cxn>
              </a:cxnLst>
              <a:rect l="0" t="0" r="r" b="b"/>
              <a:pathLst>
                <a:path w="5" h="3">
                  <a:moveTo>
                    <a:pt x="5" y="3"/>
                  </a:moveTo>
                  <a:cubicBezTo>
                    <a:pt x="5" y="1"/>
                    <a:pt x="2" y="0"/>
                    <a:pt x="0" y="0"/>
                  </a:cubicBezTo>
                  <a:cubicBezTo>
                    <a:pt x="1" y="2"/>
                    <a:pt x="4" y="2"/>
                    <a:pt x="5"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35" name="Freeform 3013">
              <a:extLst>
                <a:ext uri="{FF2B5EF4-FFF2-40B4-BE49-F238E27FC236}">
                  <a16:creationId xmlns:a16="http://schemas.microsoft.com/office/drawing/2014/main" xmlns="" id="{C2B07B50-0768-4B58-8477-F8E4FF21B8C4}"/>
                </a:ext>
              </a:extLst>
            </p:cNvPr>
            <p:cNvSpPr>
              <a:spLocks/>
            </p:cNvSpPr>
            <p:nvPr/>
          </p:nvSpPr>
          <p:spPr bwMode="auto">
            <a:xfrm>
              <a:off x="2255380" y="4977801"/>
              <a:ext cx="14181" cy="7019"/>
            </a:xfrm>
            <a:custGeom>
              <a:avLst/>
              <a:gdLst>
                <a:gd name="T0" fmla="*/ 5 w 5"/>
                <a:gd name="T1" fmla="*/ 3 h 3"/>
                <a:gd name="T2" fmla="*/ 0 w 5"/>
                <a:gd name="T3" fmla="*/ 0 h 3"/>
                <a:gd name="T4" fmla="*/ 5 w 5"/>
                <a:gd name="T5" fmla="*/ 3 h 3"/>
              </a:gdLst>
              <a:ahLst/>
              <a:cxnLst>
                <a:cxn ang="0">
                  <a:pos x="T0" y="T1"/>
                </a:cxn>
                <a:cxn ang="0">
                  <a:pos x="T2" y="T3"/>
                </a:cxn>
                <a:cxn ang="0">
                  <a:pos x="T4" y="T5"/>
                </a:cxn>
              </a:cxnLst>
              <a:rect l="0" t="0" r="r" b="b"/>
              <a:pathLst>
                <a:path w="5" h="3">
                  <a:moveTo>
                    <a:pt x="5" y="3"/>
                  </a:moveTo>
                  <a:cubicBezTo>
                    <a:pt x="5" y="1"/>
                    <a:pt x="2" y="0"/>
                    <a:pt x="0" y="0"/>
                  </a:cubicBezTo>
                  <a:cubicBezTo>
                    <a:pt x="1" y="2"/>
                    <a:pt x="4" y="2"/>
                    <a:pt x="5"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36" name="Freeform 3014">
              <a:extLst>
                <a:ext uri="{FF2B5EF4-FFF2-40B4-BE49-F238E27FC236}">
                  <a16:creationId xmlns:a16="http://schemas.microsoft.com/office/drawing/2014/main" xmlns="" id="{9938398C-95B9-48A9-9BED-2FEA47608B02}"/>
                </a:ext>
              </a:extLst>
            </p:cNvPr>
            <p:cNvSpPr>
              <a:spLocks/>
            </p:cNvSpPr>
            <p:nvPr/>
          </p:nvSpPr>
          <p:spPr bwMode="auto">
            <a:xfrm>
              <a:off x="2258530" y="4974993"/>
              <a:ext cx="1577"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37" name="Freeform 3015">
              <a:extLst>
                <a:ext uri="{FF2B5EF4-FFF2-40B4-BE49-F238E27FC236}">
                  <a16:creationId xmlns:a16="http://schemas.microsoft.com/office/drawing/2014/main" xmlns="" id="{6ED6F170-00FD-4902-8C0E-B12B6F4E4517}"/>
                </a:ext>
              </a:extLst>
            </p:cNvPr>
            <p:cNvSpPr>
              <a:spLocks/>
            </p:cNvSpPr>
            <p:nvPr/>
          </p:nvSpPr>
          <p:spPr bwMode="auto">
            <a:xfrm>
              <a:off x="2258530" y="4974993"/>
              <a:ext cx="1577"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38" name="Freeform 3016">
              <a:extLst>
                <a:ext uri="{FF2B5EF4-FFF2-40B4-BE49-F238E27FC236}">
                  <a16:creationId xmlns:a16="http://schemas.microsoft.com/office/drawing/2014/main" xmlns="" id="{38ECBF80-706D-4220-BC0E-BB284479CB14}"/>
                </a:ext>
              </a:extLst>
            </p:cNvPr>
            <p:cNvSpPr>
              <a:spLocks/>
            </p:cNvSpPr>
            <p:nvPr/>
          </p:nvSpPr>
          <p:spPr bwMode="auto">
            <a:xfrm>
              <a:off x="2260107" y="4984820"/>
              <a:ext cx="11030" cy="4212"/>
            </a:xfrm>
            <a:custGeom>
              <a:avLst/>
              <a:gdLst>
                <a:gd name="T0" fmla="*/ 3 w 4"/>
                <a:gd name="T1" fmla="*/ 2 h 2"/>
                <a:gd name="T2" fmla="*/ 4 w 4"/>
                <a:gd name="T3" fmla="*/ 2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cubicBezTo>
                    <a:pt x="4" y="2"/>
                    <a:pt x="4" y="2"/>
                    <a:pt x="4" y="2"/>
                  </a:cubicBezTo>
                  <a:cubicBezTo>
                    <a:pt x="3" y="0"/>
                    <a:pt x="1" y="0"/>
                    <a:pt x="0" y="0"/>
                  </a:cubicBezTo>
                  <a:cubicBezTo>
                    <a:pt x="1" y="1"/>
                    <a:pt x="2" y="1"/>
                    <a:pt x="3"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39" name="Freeform 3017">
              <a:extLst>
                <a:ext uri="{FF2B5EF4-FFF2-40B4-BE49-F238E27FC236}">
                  <a16:creationId xmlns:a16="http://schemas.microsoft.com/office/drawing/2014/main" xmlns="" id="{234A8BF6-21B4-4B05-BA3D-C835F6B89213}"/>
                </a:ext>
              </a:extLst>
            </p:cNvPr>
            <p:cNvSpPr>
              <a:spLocks/>
            </p:cNvSpPr>
            <p:nvPr/>
          </p:nvSpPr>
          <p:spPr bwMode="auto">
            <a:xfrm>
              <a:off x="2260107" y="4984820"/>
              <a:ext cx="11030" cy="4212"/>
            </a:xfrm>
            <a:custGeom>
              <a:avLst/>
              <a:gdLst>
                <a:gd name="T0" fmla="*/ 3 w 4"/>
                <a:gd name="T1" fmla="*/ 2 h 2"/>
                <a:gd name="T2" fmla="*/ 4 w 4"/>
                <a:gd name="T3" fmla="*/ 2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cubicBezTo>
                    <a:pt x="4" y="2"/>
                    <a:pt x="4" y="2"/>
                    <a:pt x="4" y="2"/>
                  </a:cubicBezTo>
                  <a:cubicBezTo>
                    <a:pt x="3" y="0"/>
                    <a:pt x="1" y="0"/>
                    <a:pt x="0" y="0"/>
                  </a:cubicBezTo>
                  <a:cubicBezTo>
                    <a:pt x="1" y="1"/>
                    <a:pt x="2" y="1"/>
                    <a:pt x="3"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40" name="Freeform 3018">
              <a:extLst>
                <a:ext uri="{FF2B5EF4-FFF2-40B4-BE49-F238E27FC236}">
                  <a16:creationId xmlns:a16="http://schemas.microsoft.com/office/drawing/2014/main" xmlns="" id="{8913E0F1-0D53-42B4-BE56-9944CB963B6E}"/>
                </a:ext>
              </a:extLst>
            </p:cNvPr>
            <p:cNvSpPr>
              <a:spLocks/>
            </p:cNvSpPr>
            <p:nvPr/>
          </p:nvSpPr>
          <p:spPr bwMode="auto">
            <a:xfrm>
              <a:off x="2260107" y="4977801"/>
              <a:ext cx="6303" cy="1404"/>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2" y="0"/>
                    <a:pt x="2" y="0"/>
                    <a:pt x="0" y="0"/>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41" name="Freeform 3020">
              <a:extLst>
                <a:ext uri="{FF2B5EF4-FFF2-40B4-BE49-F238E27FC236}">
                  <a16:creationId xmlns:a16="http://schemas.microsoft.com/office/drawing/2014/main" xmlns="" id="{87FBD3EE-673C-4C0D-B568-2A153A9E4C7F}"/>
                </a:ext>
              </a:extLst>
            </p:cNvPr>
            <p:cNvSpPr>
              <a:spLocks/>
            </p:cNvSpPr>
            <p:nvPr/>
          </p:nvSpPr>
          <p:spPr bwMode="auto">
            <a:xfrm>
              <a:off x="2260107" y="4977802"/>
              <a:ext cx="6303" cy="1404"/>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2" y="0"/>
                    <a:pt x="2" y="0"/>
                    <a:pt x="0" y="0"/>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42" name="Freeform 3021">
              <a:extLst>
                <a:ext uri="{FF2B5EF4-FFF2-40B4-BE49-F238E27FC236}">
                  <a16:creationId xmlns:a16="http://schemas.microsoft.com/office/drawing/2014/main" xmlns="" id="{370879C8-BA80-4DB8-9170-87605FC27E87}"/>
                </a:ext>
              </a:extLst>
            </p:cNvPr>
            <p:cNvSpPr>
              <a:spLocks/>
            </p:cNvSpPr>
            <p:nvPr/>
          </p:nvSpPr>
          <p:spPr bwMode="auto">
            <a:xfrm>
              <a:off x="2263258" y="4982011"/>
              <a:ext cx="3151" cy="2807"/>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1" y="0"/>
                    <a:pt x="0" y="1"/>
                  </a:cubicBezTo>
                  <a:cubicBezTo>
                    <a:pt x="0" y="1"/>
                    <a:pt x="0"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43" name="Freeform 3022">
              <a:extLst>
                <a:ext uri="{FF2B5EF4-FFF2-40B4-BE49-F238E27FC236}">
                  <a16:creationId xmlns:a16="http://schemas.microsoft.com/office/drawing/2014/main" xmlns="" id="{0BBBB8ED-93BD-4AF0-BC56-A60396C9C585}"/>
                </a:ext>
              </a:extLst>
            </p:cNvPr>
            <p:cNvSpPr>
              <a:spLocks/>
            </p:cNvSpPr>
            <p:nvPr/>
          </p:nvSpPr>
          <p:spPr bwMode="auto">
            <a:xfrm>
              <a:off x="2263258" y="4982011"/>
              <a:ext cx="3151" cy="2807"/>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1" y="0"/>
                    <a:pt x="0" y="1"/>
                  </a:cubicBezTo>
                  <a:cubicBezTo>
                    <a:pt x="0" y="1"/>
                    <a:pt x="0"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44" name="Freeform 3023">
              <a:extLst>
                <a:ext uri="{FF2B5EF4-FFF2-40B4-BE49-F238E27FC236}">
                  <a16:creationId xmlns:a16="http://schemas.microsoft.com/office/drawing/2014/main" xmlns="" id="{78CDACB7-6A47-4BF4-8620-2572DB7632EB}"/>
                </a:ext>
              </a:extLst>
            </p:cNvPr>
            <p:cNvSpPr>
              <a:spLocks/>
            </p:cNvSpPr>
            <p:nvPr/>
          </p:nvSpPr>
          <p:spPr bwMode="auto">
            <a:xfrm>
              <a:off x="2266410" y="4989031"/>
              <a:ext cx="11030" cy="9827"/>
            </a:xfrm>
            <a:custGeom>
              <a:avLst/>
              <a:gdLst>
                <a:gd name="T0" fmla="*/ 2 w 4"/>
                <a:gd name="T1" fmla="*/ 4 h 4"/>
                <a:gd name="T2" fmla="*/ 1 w 4"/>
                <a:gd name="T3" fmla="*/ 0 h 4"/>
                <a:gd name="T4" fmla="*/ 2 w 4"/>
                <a:gd name="T5" fmla="*/ 4 h 4"/>
              </a:gdLst>
              <a:ahLst/>
              <a:cxnLst>
                <a:cxn ang="0">
                  <a:pos x="T0" y="T1"/>
                </a:cxn>
                <a:cxn ang="0">
                  <a:pos x="T2" y="T3"/>
                </a:cxn>
                <a:cxn ang="0">
                  <a:pos x="T4" y="T5"/>
                </a:cxn>
              </a:cxnLst>
              <a:rect l="0" t="0" r="r" b="b"/>
              <a:pathLst>
                <a:path w="4" h="4">
                  <a:moveTo>
                    <a:pt x="2" y="4"/>
                  </a:moveTo>
                  <a:cubicBezTo>
                    <a:pt x="4" y="3"/>
                    <a:pt x="3" y="0"/>
                    <a:pt x="1" y="0"/>
                  </a:cubicBezTo>
                  <a:cubicBezTo>
                    <a:pt x="0" y="1"/>
                    <a:pt x="2" y="3"/>
                    <a:pt x="2"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45" name="Freeform 3024">
              <a:extLst>
                <a:ext uri="{FF2B5EF4-FFF2-40B4-BE49-F238E27FC236}">
                  <a16:creationId xmlns:a16="http://schemas.microsoft.com/office/drawing/2014/main" xmlns="" id="{1C364D1D-B7D0-432B-9915-78F97C6E1653}"/>
                </a:ext>
              </a:extLst>
            </p:cNvPr>
            <p:cNvSpPr>
              <a:spLocks/>
            </p:cNvSpPr>
            <p:nvPr/>
          </p:nvSpPr>
          <p:spPr bwMode="auto">
            <a:xfrm>
              <a:off x="2266410" y="4989031"/>
              <a:ext cx="11030" cy="9827"/>
            </a:xfrm>
            <a:custGeom>
              <a:avLst/>
              <a:gdLst>
                <a:gd name="T0" fmla="*/ 2 w 4"/>
                <a:gd name="T1" fmla="*/ 4 h 4"/>
                <a:gd name="T2" fmla="*/ 1 w 4"/>
                <a:gd name="T3" fmla="*/ 0 h 4"/>
                <a:gd name="T4" fmla="*/ 2 w 4"/>
                <a:gd name="T5" fmla="*/ 4 h 4"/>
              </a:gdLst>
              <a:ahLst/>
              <a:cxnLst>
                <a:cxn ang="0">
                  <a:pos x="T0" y="T1"/>
                </a:cxn>
                <a:cxn ang="0">
                  <a:pos x="T2" y="T3"/>
                </a:cxn>
                <a:cxn ang="0">
                  <a:pos x="T4" y="T5"/>
                </a:cxn>
              </a:cxnLst>
              <a:rect l="0" t="0" r="r" b="b"/>
              <a:pathLst>
                <a:path w="4" h="4">
                  <a:moveTo>
                    <a:pt x="2" y="4"/>
                  </a:moveTo>
                  <a:cubicBezTo>
                    <a:pt x="4" y="3"/>
                    <a:pt x="3" y="0"/>
                    <a:pt x="1" y="0"/>
                  </a:cubicBezTo>
                  <a:cubicBezTo>
                    <a:pt x="0" y="1"/>
                    <a:pt x="2" y="3"/>
                    <a:pt x="2"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46" name="Freeform 3025">
              <a:extLst>
                <a:ext uri="{FF2B5EF4-FFF2-40B4-BE49-F238E27FC236}">
                  <a16:creationId xmlns:a16="http://schemas.microsoft.com/office/drawing/2014/main" xmlns="" id="{8DDBE2A7-B0BD-4886-A715-1C22A9551E02}"/>
                </a:ext>
              </a:extLst>
            </p:cNvPr>
            <p:cNvSpPr>
              <a:spLocks/>
            </p:cNvSpPr>
            <p:nvPr/>
          </p:nvSpPr>
          <p:spPr bwMode="auto">
            <a:xfrm>
              <a:off x="2280590" y="5010087"/>
              <a:ext cx="1577" cy="140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0"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47" name="Freeform 3026">
              <a:extLst>
                <a:ext uri="{FF2B5EF4-FFF2-40B4-BE49-F238E27FC236}">
                  <a16:creationId xmlns:a16="http://schemas.microsoft.com/office/drawing/2014/main" xmlns="" id="{27E4DEC1-7F56-40E0-A761-40132CF56361}"/>
                </a:ext>
              </a:extLst>
            </p:cNvPr>
            <p:cNvSpPr>
              <a:spLocks/>
            </p:cNvSpPr>
            <p:nvPr/>
          </p:nvSpPr>
          <p:spPr bwMode="auto">
            <a:xfrm>
              <a:off x="2280590" y="5010087"/>
              <a:ext cx="1577" cy="140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0"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48" name="Freeform 3027">
              <a:extLst>
                <a:ext uri="{FF2B5EF4-FFF2-40B4-BE49-F238E27FC236}">
                  <a16:creationId xmlns:a16="http://schemas.microsoft.com/office/drawing/2014/main" xmlns="" id="{94A54910-BAFF-4ADF-90F7-32523EF0008C}"/>
                </a:ext>
              </a:extLst>
            </p:cNvPr>
            <p:cNvSpPr>
              <a:spLocks/>
            </p:cNvSpPr>
            <p:nvPr/>
          </p:nvSpPr>
          <p:spPr bwMode="auto">
            <a:xfrm>
              <a:off x="2280590" y="5001664"/>
              <a:ext cx="7878" cy="5615"/>
            </a:xfrm>
            <a:custGeom>
              <a:avLst/>
              <a:gdLst>
                <a:gd name="T0" fmla="*/ 3 w 3"/>
                <a:gd name="T1" fmla="*/ 2 h 2"/>
                <a:gd name="T2" fmla="*/ 0 w 3"/>
                <a:gd name="T3" fmla="*/ 1 h 2"/>
                <a:gd name="T4" fmla="*/ 3 w 3"/>
                <a:gd name="T5" fmla="*/ 2 h 2"/>
              </a:gdLst>
              <a:ahLst/>
              <a:cxnLst>
                <a:cxn ang="0">
                  <a:pos x="T0" y="T1"/>
                </a:cxn>
                <a:cxn ang="0">
                  <a:pos x="T2" y="T3"/>
                </a:cxn>
                <a:cxn ang="0">
                  <a:pos x="T4" y="T5"/>
                </a:cxn>
              </a:cxnLst>
              <a:rect l="0" t="0" r="r" b="b"/>
              <a:pathLst>
                <a:path w="3" h="2">
                  <a:moveTo>
                    <a:pt x="3" y="2"/>
                  </a:moveTo>
                  <a:cubicBezTo>
                    <a:pt x="3" y="0"/>
                    <a:pt x="1" y="0"/>
                    <a:pt x="0" y="1"/>
                  </a:cubicBezTo>
                  <a:cubicBezTo>
                    <a:pt x="1" y="0"/>
                    <a:pt x="2" y="1"/>
                    <a:pt x="3"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49" name="Freeform 3028">
              <a:extLst>
                <a:ext uri="{FF2B5EF4-FFF2-40B4-BE49-F238E27FC236}">
                  <a16:creationId xmlns:a16="http://schemas.microsoft.com/office/drawing/2014/main" xmlns="" id="{4C743C69-A34A-4264-B3BA-E3030FD85857}"/>
                </a:ext>
              </a:extLst>
            </p:cNvPr>
            <p:cNvSpPr>
              <a:spLocks/>
            </p:cNvSpPr>
            <p:nvPr/>
          </p:nvSpPr>
          <p:spPr bwMode="auto">
            <a:xfrm>
              <a:off x="2280590" y="5001664"/>
              <a:ext cx="7878" cy="5615"/>
            </a:xfrm>
            <a:custGeom>
              <a:avLst/>
              <a:gdLst>
                <a:gd name="T0" fmla="*/ 3 w 3"/>
                <a:gd name="T1" fmla="*/ 2 h 2"/>
                <a:gd name="T2" fmla="*/ 0 w 3"/>
                <a:gd name="T3" fmla="*/ 1 h 2"/>
                <a:gd name="T4" fmla="*/ 3 w 3"/>
                <a:gd name="T5" fmla="*/ 2 h 2"/>
              </a:gdLst>
              <a:ahLst/>
              <a:cxnLst>
                <a:cxn ang="0">
                  <a:pos x="T0" y="T1"/>
                </a:cxn>
                <a:cxn ang="0">
                  <a:pos x="T2" y="T3"/>
                </a:cxn>
                <a:cxn ang="0">
                  <a:pos x="T4" y="T5"/>
                </a:cxn>
              </a:cxnLst>
              <a:rect l="0" t="0" r="r" b="b"/>
              <a:pathLst>
                <a:path w="3" h="2">
                  <a:moveTo>
                    <a:pt x="3" y="2"/>
                  </a:moveTo>
                  <a:cubicBezTo>
                    <a:pt x="3" y="0"/>
                    <a:pt x="1" y="0"/>
                    <a:pt x="0" y="1"/>
                  </a:cubicBezTo>
                  <a:cubicBezTo>
                    <a:pt x="1" y="0"/>
                    <a:pt x="2" y="1"/>
                    <a:pt x="3"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50" name="Freeform 3029">
              <a:extLst>
                <a:ext uri="{FF2B5EF4-FFF2-40B4-BE49-F238E27FC236}">
                  <a16:creationId xmlns:a16="http://schemas.microsoft.com/office/drawing/2014/main" xmlns="" id="{CEAE6F74-1A4A-4DB6-A394-0FBF9B03588E}"/>
                </a:ext>
              </a:extLst>
            </p:cNvPr>
            <p:cNvSpPr>
              <a:spLocks/>
            </p:cNvSpPr>
            <p:nvPr/>
          </p:nvSpPr>
          <p:spPr bwMode="auto">
            <a:xfrm>
              <a:off x="2280590" y="4974995"/>
              <a:ext cx="4727" cy="4212"/>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1" y="2"/>
                    <a:pt x="2" y="1"/>
                    <a:pt x="2" y="0"/>
                  </a:cubicBezTo>
                  <a:cubicBezTo>
                    <a:pt x="1" y="1"/>
                    <a:pt x="0" y="1"/>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51" name="Freeform 3030">
              <a:extLst>
                <a:ext uri="{FF2B5EF4-FFF2-40B4-BE49-F238E27FC236}">
                  <a16:creationId xmlns:a16="http://schemas.microsoft.com/office/drawing/2014/main" xmlns="" id="{27221EBF-9D21-491E-96B9-FAA341972327}"/>
                </a:ext>
              </a:extLst>
            </p:cNvPr>
            <p:cNvSpPr>
              <a:spLocks/>
            </p:cNvSpPr>
            <p:nvPr/>
          </p:nvSpPr>
          <p:spPr bwMode="auto">
            <a:xfrm>
              <a:off x="2280590" y="4974995"/>
              <a:ext cx="4727" cy="4212"/>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1" y="2"/>
                    <a:pt x="2" y="1"/>
                    <a:pt x="2" y="0"/>
                  </a:cubicBezTo>
                  <a:cubicBezTo>
                    <a:pt x="1" y="1"/>
                    <a:pt x="0" y="1"/>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52" name="Freeform 3031">
              <a:extLst>
                <a:ext uri="{FF2B5EF4-FFF2-40B4-BE49-F238E27FC236}">
                  <a16:creationId xmlns:a16="http://schemas.microsoft.com/office/drawing/2014/main" xmlns="" id="{B7C59E5D-6323-4EE0-8C7E-9D95BD3A4D78}"/>
                </a:ext>
              </a:extLst>
            </p:cNvPr>
            <p:cNvSpPr>
              <a:spLocks/>
            </p:cNvSpPr>
            <p:nvPr/>
          </p:nvSpPr>
          <p:spPr bwMode="auto">
            <a:xfrm>
              <a:off x="2182900" y="4910424"/>
              <a:ext cx="14181" cy="7019"/>
            </a:xfrm>
            <a:custGeom>
              <a:avLst/>
              <a:gdLst>
                <a:gd name="T0" fmla="*/ 5 w 5"/>
                <a:gd name="T1" fmla="*/ 3 h 3"/>
                <a:gd name="T2" fmla="*/ 0 w 5"/>
                <a:gd name="T3" fmla="*/ 0 h 3"/>
                <a:gd name="T4" fmla="*/ 2 w 5"/>
                <a:gd name="T5" fmla="*/ 1 h 3"/>
                <a:gd name="T6" fmla="*/ 5 w 5"/>
                <a:gd name="T7" fmla="*/ 3 h 3"/>
              </a:gdLst>
              <a:ahLst/>
              <a:cxnLst>
                <a:cxn ang="0">
                  <a:pos x="T0" y="T1"/>
                </a:cxn>
                <a:cxn ang="0">
                  <a:pos x="T2" y="T3"/>
                </a:cxn>
                <a:cxn ang="0">
                  <a:pos x="T4" y="T5"/>
                </a:cxn>
                <a:cxn ang="0">
                  <a:pos x="T6" y="T7"/>
                </a:cxn>
              </a:cxnLst>
              <a:rect l="0" t="0" r="r" b="b"/>
              <a:pathLst>
                <a:path w="5" h="3">
                  <a:moveTo>
                    <a:pt x="5" y="3"/>
                  </a:moveTo>
                  <a:cubicBezTo>
                    <a:pt x="4" y="1"/>
                    <a:pt x="2" y="0"/>
                    <a:pt x="0" y="0"/>
                  </a:cubicBezTo>
                  <a:cubicBezTo>
                    <a:pt x="0" y="1"/>
                    <a:pt x="1" y="3"/>
                    <a:pt x="2" y="1"/>
                  </a:cubicBezTo>
                  <a:cubicBezTo>
                    <a:pt x="2" y="3"/>
                    <a:pt x="4" y="3"/>
                    <a:pt x="5"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53" name="Freeform 3032">
              <a:extLst>
                <a:ext uri="{FF2B5EF4-FFF2-40B4-BE49-F238E27FC236}">
                  <a16:creationId xmlns:a16="http://schemas.microsoft.com/office/drawing/2014/main" xmlns="" id="{778BF24F-5897-40F5-B79F-26E8704A0C6A}"/>
                </a:ext>
              </a:extLst>
            </p:cNvPr>
            <p:cNvSpPr>
              <a:spLocks/>
            </p:cNvSpPr>
            <p:nvPr/>
          </p:nvSpPr>
          <p:spPr bwMode="auto">
            <a:xfrm>
              <a:off x="2182900" y="4910424"/>
              <a:ext cx="14181" cy="7019"/>
            </a:xfrm>
            <a:custGeom>
              <a:avLst/>
              <a:gdLst>
                <a:gd name="T0" fmla="*/ 5 w 5"/>
                <a:gd name="T1" fmla="*/ 3 h 3"/>
                <a:gd name="T2" fmla="*/ 0 w 5"/>
                <a:gd name="T3" fmla="*/ 0 h 3"/>
                <a:gd name="T4" fmla="*/ 2 w 5"/>
                <a:gd name="T5" fmla="*/ 1 h 3"/>
                <a:gd name="T6" fmla="*/ 5 w 5"/>
                <a:gd name="T7" fmla="*/ 3 h 3"/>
              </a:gdLst>
              <a:ahLst/>
              <a:cxnLst>
                <a:cxn ang="0">
                  <a:pos x="T0" y="T1"/>
                </a:cxn>
                <a:cxn ang="0">
                  <a:pos x="T2" y="T3"/>
                </a:cxn>
                <a:cxn ang="0">
                  <a:pos x="T4" y="T5"/>
                </a:cxn>
                <a:cxn ang="0">
                  <a:pos x="T6" y="T7"/>
                </a:cxn>
              </a:cxnLst>
              <a:rect l="0" t="0" r="r" b="b"/>
              <a:pathLst>
                <a:path w="5" h="3">
                  <a:moveTo>
                    <a:pt x="5" y="3"/>
                  </a:moveTo>
                  <a:cubicBezTo>
                    <a:pt x="4" y="1"/>
                    <a:pt x="2" y="0"/>
                    <a:pt x="0" y="0"/>
                  </a:cubicBezTo>
                  <a:cubicBezTo>
                    <a:pt x="0" y="1"/>
                    <a:pt x="1" y="3"/>
                    <a:pt x="2" y="1"/>
                  </a:cubicBezTo>
                  <a:cubicBezTo>
                    <a:pt x="2" y="3"/>
                    <a:pt x="4" y="3"/>
                    <a:pt x="5"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54" name="Freeform 3033">
              <a:extLst>
                <a:ext uri="{FF2B5EF4-FFF2-40B4-BE49-F238E27FC236}">
                  <a16:creationId xmlns:a16="http://schemas.microsoft.com/office/drawing/2014/main" xmlns="" id="{FCDFE0C4-300F-4BEB-B246-C92D675A816B}"/>
                </a:ext>
              </a:extLst>
            </p:cNvPr>
            <p:cNvSpPr>
              <a:spLocks/>
            </p:cNvSpPr>
            <p:nvPr/>
          </p:nvSpPr>
          <p:spPr bwMode="auto">
            <a:xfrm>
              <a:off x="2193930" y="4920249"/>
              <a:ext cx="17333" cy="12634"/>
            </a:xfrm>
            <a:custGeom>
              <a:avLst/>
              <a:gdLst>
                <a:gd name="T0" fmla="*/ 4 w 6"/>
                <a:gd name="T1" fmla="*/ 4 h 5"/>
                <a:gd name="T2" fmla="*/ 6 w 6"/>
                <a:gd name="T3" fmla="*/ 2 h 5"/>
                <a:gd name="T4" fmla="*/ 4 w 6"/>
                <a:gd name="T5" fmla="*/ 1 h 5"/>
                <a:gd name="T6" fmla="*/ 2 w 6"/>
                <a:gd name="T7" fmla="*/ 1 h 5"/>
                <a:gd name="T8" fmla="*/ 0 w 6"/>
                <a:gd name="T9" fmla="*/ 1 h 5"/>
                <a:gd name="T10" fmla="*/ 3 w 6"/>
                <a:gd name="T11" fmla="*/ 3 h 5"/>
                <a:gd name="T12" fmla="*/ 0 w 6"/>
                <a:gd name="T13" fmla="*/ 2 h 5"/>
                <a:gd name="T14" fmla="*/ 1 w 6"/>
                <a:gd name="T15" fmla="*/ 4 h 5"/>
                <a:gd name="T16" fmla="*/ 2 w 6"/>
                <a:gd name="T17" fmla="*/ 5 h 5"/>
                <a:gd name="T18" fmla="*/ 4 w 6"/>
                <a:gd name="T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5">
                  <a:moveTo>
                    <a:pt x="4" y="4"/>
                  </a:moveTo>
                  <a:cubicBezTo>
                    <a:pt x="4" y="3"/>
                    <a:pt x="5" y="3"/>
                    <a:pt x="6" y="2"/>
                  </a:cubicBezTo>
                  <a:cubicBezTo>
                    <a:pt x="4" y="3"/>
                    <a:pt x="3" y="3"/>
                    <a:pt x="4" y="1"/>
                  </a:cubicBezTo>
                  <a:cubicBezTo>
                    <a:pt x="3" y="2"/>
                    <a:pt x="3" y="1"/>
                    <a:pt x="2" y="1"/>
                  </a:cubicBezTo>
                  <a:cubicBezTo>
                    <a:pt x="1" y="0"/>
                    <a:pt x="0" y="1"/>
                    <a:pt x="0" y="1"/>
                  </a:cubicBezTo>
                  <a:cubicBezTo>
                    <a:pt x="0" y="2"/>
                    <a:pt x="3" y="2"/>
                    <a:pt x="3" y="3"/>
                  </a:cubicBezTo>
                  <a:cubicBezTo>
                    <a:pt x="1" y="4"/>
                    <a:pt x="2" y="2"/>
                    <a:pt x="0" y="2"/>
                  </a:cubicBezTo>
                  <a:cubicBezTo>
                    <a:pt x="0" y="3"/>
                    <a:pt x="0" y="4"/>
                    <a:pt x="1" y="4"/>
                  </a:cubicBezTo>
                  <a:cubicBezTo>
                    <a:pt x="2" y="5"/>
                    <a:pt x="3" y="4"/>
                    <a:pt x="2" y="5"/>
                  </a:cubicBezTo>
                  <a:cubicBezTo>
                    <a:pt x="3" y="5"/>
                    <a:pt x="4" y="5"/>
                    <a:pt x="4"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55" name="Freeform 3034">
              <a:extLst>
                <a:ext uri="{FF2B5EF4-FFF2-40B4-BE49-F238E27FC236}">
                  <a16:creationId xmlns:a16="http://schemas.microsoft.com/office/drawing/2014/main" xmlns="" id="{8FC40804-DCA5-43A2-A382-9E597F2C56DD}"/>
                </a:ext>
              </a:extLst>
            </p:cNvPr>
            <p:cNvSpPr>
              <a:spLocks/>
            </p:cNvSpPr>
            <p:nvPr/>
          </p:nvSpPr>
          <p:spPr bwMode="auto">
            <a:xfrm>
              <a:off x="2193930" y="4920249"/>
              <a:ext cx="17333" cy="12634"/>
            </a:xfrm>
            <a:custGeom>
              <a:avLst/>
              <a:gdLst>
                <a:gd name="T0" fmla="*/ 4 w 6"/>
                <a:gd name="T1" fmla="*/ 4 h 5"/>
                <a:gd name="T2" fmla="*/ 6 w 6"/>
                <a:gd name="T3" fmla="*/ 2 h 5"/>
                <a:gd name="T4" fmla="*/ 4 w 6"/>
                <a:gd name="T5" fmla="*/ 1 h 5"/>
                <a:gd name="T6" fmla="*/ 2 w 6"/>
                <a:gd name="T7" fmla="*/ 1 h 5"/>
                <a:gd name="T8" fmla="*/ 0 w 6"/>
                <a:gd name="T9" fmla="*/ 1 h 5"/>
                <a:gd name="T10" fmla="*/ 3 w 6"/>
                <a:gd name="T11" fmla="*/ 3 h 5"/>
                <a:gd name="T12" fmla="*/ 0 w 6"/>
                <a:gd name="T13" fmla="*/ 2 h 5"/>
                <a:gd name="T14" fmla="*/ 1 w 6"/>
                <a:gd name="T15" fmla="*/ 4 h 5"/>
                <a:gd name="T16" fmla="*/ 2 w 6"/>
                <a:gd name="T17" fmla="*/ 5 h 5"/>
                <a:gd name="T18" fmla="*/ 4 w 6"/>
                <a:gd name="T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5">
                  <a:moveTo>
                    <a:pt x="4" y="4"/>
                  </a:moveTo>
                  <a:cubicBezTo>
                    <a:pt x="4" y="3"/>
                    <a:pt x="5" y="3"/>
                    <a:pt x="6" y="2"/>
                  </a:cubicBezTo>
                  <a:cubicBezTo>
                    <a:pt x="4" y="3"/>
                    <a:pt x="3" y="3"/>
                    <a:pt x="4" y="1"/>
                  </a:cubicBezTo>
                  <a:cubicBezTo>
                    <a:pt x="3" y="2"/>
                    <a:pt x="3" y="1"/>
                    <a:pt x="2" y="1"/>
                  </a:cubicBezTo>
                  <a:cubicBezTo>
                    <a:pt x="1" y="0"/>
                    <a:pt x="0" y="1"/>
                    <a:pt x="0" y="1"/>
                  </a:cubicBezTo>
                  <a:cubicBezTo>
                    <a:pt x="0" y="2"/>
                    <a:pt x="3" y="2"/>
                    <a:pt x="3" y="3"/>
                  </a:cubicBezTo>
                  <a:cubicBezTo>
                    <a:pt x="1" y="4"/>
                    <a:pt x="2" y="2"/>
                    <a:pt x="0" y="2"/>
                  </a:cubicBezTo>
                  <a:cubicBezTo>
                    <a:pt x="0" y="3"/>
                    <a:pt x="0" y="4"/>
                    <a:pt x="1" y="4"/>
                  </a:cubicBezTo>
                  <a:cubicBezTo>
                    <a:pt x="2" y="5"/>
                    <a:pt x="3" y="4"/>
                    <a:pt x="2" y="5"/>
                  </a:cubicBezTo>
                  <a:cubicBezTo>
                    <a:pt x="3" y="5"/>
                    <a:pt x="4" y="5"/>
                    <a:pt x="4"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56" name="Freeform 3035">
              <a:extLst>
                <a:ext uri="{FF2B5EF4-FFF2-40B4-BE49-F238E27FC236}">
                  <a16:creationId xmlns:a16="http://schemas.microsoft.com/office/drawing/2014/main" xmlns="" id="{15DDDD8E-D4F7-47A4-BD3E-82B388C4C43B}"/>
                </a:ext>
              </a:extLst>
            </p:cNvPr>
            <p:cNvSpPr>
              <a:spLocks/>
            </p:cNvSpPr>
            <p:nvPr/>
          </p:nvSpPr>
          <p:spPr bwMode="auto">
            <a:xfrm>
              <a:off x="2200233" y="4935690"/>
              <a:ext cx="7878" cy="9827"/>
            </a:xfrm>
            <a:custGeom>
              <a:avLst/>
              <a:gdLst>
                <a:gd name="T0" fmla="*/ 2 w 3"/>
                <a:gd name="T1" fmla="*/ 4 h 4"/>
                <a:gd name="T2" fmla="*/ 1 w 3"/>
                <a:gd name="T3" fmla="*/ 1 h 4"/>
                <a:gd name="T4" fmla="*/ 3 w 3"/>
                <a:gd name="T5" fmla="*/ 0 h 4"/>
                <a:gd name="T6" fmla="*/ 0 w 3"/>
                <a:gd name="T7" fmla="*/ 0 h 4"/>
                <a:gd name="T8" fmla="*/ 0 w 3"/>
                <a:gd name="T9" fmla="*/ 2 h 4"/>
                <a:gd name="T10" fmla="*/ 2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2" y="4"/>
                  </a:moveTo>
                  <a:cubicBezTo>
                    <a:pt x="3" y="3"/>
                    <a:pt x="2" y="2"/>
                    <a:pt x="1" y="1"/>
                  </a:cubicBezTo>
                  <a:cubicBezTo>
                    <a:pt x="2" y="1"/>
                    <a:pt x="3" y="1"/>
                    <a:pt x="3" y="0"/>
                  </a:cubicBezTo>
                  <a:cubicBezTo>
                    <a:pt x="2" y="1"/>
                    <a:pt x="1" y="0"/>
                    <a:pt x="0" y="0"/>
                  </a:cubicBezTo>
                  <a:cubicBezTo>
                    <a:pt x="1" y="1"/>
                    <a:pt x="1" y="1"/>
                    <a:pt x="0" y="2"/>
                  </a:cubicBezTo>
                  <a:cubicBezTo>
                    <a:pt x="1" y="2"/>
                    <a:pt x="1" y="4"/>
                    <a:pt x="2"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57" name="Freeform 3036">
              <a:extLst>
                <a:ext uri="{FF2B5EF4-FFF2-40B4-BE49-F238E27FC236}">
                  <a16:creationId xmlns:a16="http://schemas.microsoft.com/office/drawing/2014/main" xmlns="" id="{6C16E7B2-4EAE-400C-BD86-5083C46C73AE}"/>
                </a:ext>
              </a:extLst>
            </p:cNvPr>
            <p:cNvSpPr>
              <a:spLocks/>
            </p:cNvSpPr>
            <p:nvPr/>
          </p:nvSpPr>
          <p:spPr bwMode="auto">
            <a:xfrm>
              <a:off x="2200233" y="4935690"/>
              <a:ext cx="7878" cy="9827"/>
            </a:xfrm>
            <a:custGeom>
              <a:avLst/>
              <a:gdLst>
                <a:gd name="T0" fmla="*/ 2 w 3"/>
                <a:gd name="T1" fmla="*/ 4 h 4"/>
                <a:gd name="T2" fmla="*/ 1 w 3"/>
                <a:gd name="T3" fmla="*/ 1 h 4"/>
                <a:gd name="T4" fmla="*/ 3 w 3"/>
                <a:gd name="T5" fmla="*/ 0 h 4"/>
                <a:gd name="T6" fmla="*/ 0 w 3"/>
                <a:gd name="T7" fmla="*/ 0 h 4"/>
                <a:gd name="T8" fmla="*/ 0 w 3"/>
                <a:gd name="T9" fmla="*/ 2 h 4"/>
                <a:gd name="T10" fmla="*/ 2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2" y="4"/>
                  </a:moveTo>
                  <a:cubicBezTo>
                    <a:pt x="3" y="3"/>
                    <a:pt x="2" y="2"/>
                    <a:pt x="1" y="1"/>
                  </a:cubicBezTo>
                  <a:cubicBezTo>
                    <a:pt x="2" y="1"/>
                    <a:pt x="3" y="1"/>
                    <a:pt x="3" y="0"/>
                  </a:cubicBezTo>
                  <a:cubicBezTo>
                    <a:pt x="2" y="1"/>
                    <a:pt x="1" y="0"/>
                    <a:pt x="0" y="0"/>
                  </a:cubicBezTo>
                  <a:cubicBezTo>
                    <a:pt x="1" y="1"/>
                    <a:pt x="1" y="1"/>
                    <a:pt x="0" y="2"/>
                  </a:cubicBezTo>
                  <a:cubicBezTo>
                    <a:pt x="1" y="2"/>
                    <a:pt x="1" y="4"/>
                    <a:pt x="2"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58" name="Freeform 3037">
              <a:extLst>
                <a:ext uri="{FF2B5EF4-FFF2-40B4-BE49-F238E27FC236}">
                  <a16:creationId xmlns:a16="http://schemas.microsoft.com/office/drawing/2014/main" xmlns="" id="{28B728F5-013B-4DA0-8827-2B4ABB5DF05A}"/>
                </a:ext>
              </a:extLst>
            </p:cNvPr>
            <p:cNvSpPr>
              <a:spLocks/>
            </p:cNvSpPr>
            <p:nvPr/>
          </p:nvSpPr>
          <p:spPr bwMode="auto">
            <a:xfrm>
              <a:off x="2204959" y="4932883"/>
              <a:ext cx="315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59" name="Freeform 3038">
              <a:extLst>
                <a:ext uri="{FF2B5EF4-FFF2-40B4-BE49-F238E27FC236}">
                  <a16:creationId xmlns:a16="http://schemas.microsoft.com/office/drawing/2014/main" xmlns="" id="{DA841BC9-22E6-45E5-8780-873277540A52}"/>
                </a:ext>
              </a:extLst>
            </p:cNvPr>
            <p:cNvSpPr>
              <a:spLocks/>
            </p:cNvSpPr>
            <p:nvPr/>
          </p:nvSpPr>
          <p:spPr bwMode="auto">
            <a:xfrm>
              <a:off x="2204959" y="4932883"/>
              <a:ext cx="315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60" name="Freeform 3039">
              <a:extLst>
                <a:ext uri="{FF2B5EF4-FFF2-40B4-BE49-F238E27FC236}">
                  <a16:creationId xmlns:a16="http://schemas.microsoft.com/office/drawing/2014/main" xmlns="" id="{22B565C2-FFBF-4026-8B69-0DE60D56B11D}"/>
                </a:ext>
              </a:extLst>
            </p:cNvPr>
            <p:cNvSpPr>
              <a:spLocks/>
            </p:cNvSpPr>
            <p:nvPr/>
          </p:nvSpPr>
          <p:spPr bwMode="auto">
            <a:xfrm>
              <a:off x="2211262" y="4939901"/>
              <a:ext cx="1577" cy="5615"/>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0"/>
                    <a:pt x="0" y="0"/>
                  </a:cubicBezTo>
                  <a:cubicBezTo>
                    <a:pt x="0" y="1"/>
                    <a:pt x="0" y="2"/>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61" name="Freeform 3040">
              <a:extLst>
                <a:ext uri="{FF2B5EF4-FFF2-40B4-BE49-F238E27FC236}">
                  <a16:creationId xmlns:a16="http://schemas.microsoft.com/office/drawing/2014/main" xmlns="" id="{38453A28-6522-44B1-AB19-A2C4B07C50B5}"/>
                </a:ext>
              </a:extLst>
            </p:cNvPr>
            <p:cNvSpPr>
              <a:spLocks/>
            </p:cNvSpPr>
            <p:nvPr/>
          </p:nvSpPr>
          <p:spPr bwMode="auto">
            <a:xfrm>
              <a:off x="2211262" y="4939901"/>
              <a:ext cx="1577" cy="5615"/>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0"/>
                    <a:pt x="0" y="0"/>
                  </a:cubicBezTo>
                  <a:cubicBezTo>
                    <a:pt x="0" y="1"/>
                    <a:pt x="0" y="2"/>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62" name="Freeform 3041">
              <a:extLst>
                <a:ext uri="{FF2B5EF4-FFF2-40B4-BE49-F238E27FC236}">
                  <a16:creationId xmlns:a16="http://schemas.microsoft.com/office/drawing/2014/main" xmlns="" id="{745C9B62-3181-41CB-BE54-23853613F517}"/>
                </a:ext>
              </a:extLst>
            </p:cNvPr>
            <p:cNvSpPr>
              <a:spLocks/>
            </p:cNvSpPr>
            <p:nvPr/>
          </p:nvSpPr>
          <p:spPr bwMode="auto">
            <a:xfrm>
              <a:off x="2212837" y="4932883"/>
              <a:ext cx="6303" cy="2807"/>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0"/>
                    <a:pt x="2" y="0"/>
                  </a:cubicBezTo>
                  <a:cubicBezTo>
                    <a:pt x="1" y="0"/>
                    <a:pt x="0" y="0"/>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63" name="Freeform 3042">
              <a:extLst>
                <a:ext uri="{FF2B5EF4-FFF2-40B4-BE49-F238E27FC236}">
                  <a16:creationId xmlns:a16="http://schemas.microsoft.com/office/drawing/2014/main" xmlns="" id="{DD709F20-D76A-4025-A0FA-25313B318971}"/>
                </a:ext>
              </a:extLst>
            </p:cNvPr>
            <p:cNvSpPr>
              <a:spLocks/>
            </p:cNvSpPr>
            <p:nvPr/>
          </p:nvSpPr>
          <p:spPr bwMode="auto">
            <a:xfrm>
              <a:off x="2212837" y="4932883"/>
              <a:ext cx="6303" cy="2807"/>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0"/>
                    <a:pt x="2" y="0"/>
                  </a:cubicBezTo>
                  <a:cubicBezTo>
                    <a:pt x="1" y="0"/>
                    <a:pt x="0" y="0"/>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64" name="Freeform 3043">
              <a:extLst>
                <a:ext uri="{FF2B5EF4-FFF2-40B4-BE49-F238E27FC236}">
                  <a16:creationId xmlns:a16="http://schemas.microsoft.com/office/drawing/2014/main" xmlns="" id="{A42E20BA-B091-43A9-9991-D386CA20BECD}"/>
                </a:ext>
              </a:extLst>
            </p:cNvPr>
            <p:cNvSpPr>
              <a:spLocks/>
            </p:cNvSpPr>
            <p:nvPr/>
          </p:nvSpPr>
          <p:spPr bwMode="auto">
            <a:xfrm>
              <a:off x="2211262" y="4939901"/>
              <a:ext cx="12606" cy="7019"/>
            </a:xfrm>
            <a:custGeom>
              <a:avLst/>
              <a:gdLst>
                <a:gd name="T0" fmla="*/ 5 w 5"/>
                <a:gd name="T1" fmla="*/ 3 h 3"/>
                <a:gd name="T2" fmla="*/ 2 w 5"/>
                <a:gd name="T3" fmla="*/ 0 h 3"/>
                <a:gd name="T4" fmla="*/ 5 w 5"/>
                <a:gd name="T5" fmla="*/ 3 h 3"/>
              </a:gdLst>
              <a:ahLst/>
              <a:cxnLst>
                <a:cxn ang="0">
                  <a:pos x="T0" y="T1"/>
                </a:cxn>
                <a:cxn ang="0">
                  <a:pos x="T2" y="T3"/>
                </a:cxn>
                <a:cxn ang="0">
                  <a:pos x="T4" y="T5"/>
                </a:cxn>
              </a:cxnLst>
              <a:rect l="0" t="0" r="r" b="b"/>
              <a:pathLst>
                <a:path w="5" h="3">
                  <a:moveTo>
                    <a:pt x="5" y="3"/>
                  </a:moveTo>
                  <a:cubicBezTo>
                    <a:pt x="5" y="2"/>
                    <a:pt x="2" y="0"/>
                    <a:pt x="2" y="0"/>
                  </a:cubicBezTo>
                  <a:cubicBezTo>
                    <a:pt x="0" y="2"/>
                    <a:pt x="4" y="3"/>
                    <a:pt x="5"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65" name="Freeform 3044">
              <a:extLst>
                <a:ext uri="{FF2B5EF4-FFF2-40B4-BE49-F238E27FC236}">
                  <a16:creationId xmlns:a16="http://schemas.microsoft.com/office/drawing/2014/main" xmlns="" id="{2FF706B6-D0FA-452E-B61E-2A8ACA84AF5B}"/>
                </a:ext>
              </a:extLst>
            </p:cNvPr>
            <p:cNvSpPr>
              <a:spLocks/>
            </p:cNvSpPr>
            <p:nvPr/>
          </p:nvSpPr>
          <p:spPr bwMode="auto">
            <a:xfrm>
              <a:off x="2211262" y="4939901"/>
              <a:ext cx="12606" cy="7019"/>
            </a:xfrm>
            <a:custGeom>
              <a:avLst/>
              <a:gdLst>
                <a:gd name="T0" fmla="*/ 5 w 5"/>
                <a:gd name="T1" fmla="*/ 3 h 3"/>
                <a:gd name="T2" fmla="*/ 2 w 5"/>
                <a:gd name="T3" fmla="*/ 0 h 3"/>
                <a:gd name="T4" fmla="*/ 5 w 5"/>
                <a:gd name="T5" fmla="*/ 3 h 3"/>
              </a:gdLst>
              <a:ahLst/>
              <a:cxnLst>
                <a:cxn ang="0">
                  <a:pos x="T0" y="T1"/>
                </a:cxn>
                <a:cxn ang="0">
                  <a:pos x="T2" y="T3"/>
                </a:cxn>
                <a:cxn ang="0">
                  <a:pos x="T4" y="T5"/>
                </a:cxn>
              </a:cxnLst>
              <a:rect l="0" t="0" r="r" b="b"/>
              <a:pathLst>
                <a:path w="5" h="3">
                  <a:moveTo>
                    <a:pt x="5" y="3"/>
                  </a:moveTo>
                  <a:cubicBezTo>
                    <a:pt x="5" y="2"/>
                    <a:pt x="2" y="0"/>
                    <a:pt x="2" y="0"/>
                  </a:cubicBezTo>
                  <a:cubicBezTo>
                    <a:pt x="0" y="2"/>
                    <a:pt x="4" y="3"/>
                    <a:pt x="5"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66" name="Freeform 3045">
              <a:extLst>
                <a:ext uri="{FF2B5EF4-FFF2-40B4-BE49-F238E27FC236}">
                  <a16:creationId xmlns:a16="http://schemas.microsoft.com/office/drawing/2014/main" xmlns="" id="{0A78BADC-F1C9-41DE-A8D1-D54122576AB2}"/>
                </a:ext>
              </a:extLst>
            </p:cNvPr>
            <p:cNvSpPr>
              <a:spLocks/>
            </p:cNvSpPr>
            <p:nvPr/>
          </p:nvSpPr>
          <p:spPr bwMode="auto">
            <a:xfrm>
              <a:off x="2215989" y="4942708"/>
              <a:ext cx="17333" cy="9827"/>
            </a:xfrm>
            <a:custGeom>
              <a:avLst/>
              <a:gdLst>
                <a:gd name="T0" fmla="*/ 4 w 6"/>
                <a:gd name="T1" fmla="*/ 4 h 4"/>
                <a:gd name="T2" fmla="*/ 6 w 6"/>
                <a:gd name="T3" fmla="*/ 3 h 4"/>
                <a:gd name="T4" fmla="*/ 2 w 6"/>
                <a:gd name="T5" fmla="*/ 0 h 4"/>
                <a:gd name="T6" fmla="*/ 4 w 6"/>
                <a:gd name="T7" fmla="*/ 2 h 4"/>
                <a:gd name="T8" fmla="*/ 0 w 6"/>
                <a:gd name="T9" fmla="*/ 2 h 4"/>
                <a:gd name="T10" fmla="*/ 4 w 6"/>
                <a:gd name="T11" fmla="*/ 3 h 4"/>
                <a:gd name="T12" fmla="*/ 4 w 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4" y="4"/>
                  </a:moveTo>
                  <a:cubicBezTo>
                    <a:pt x="4" y="3"/>
                    <a:pt x="5" y="3"/>
                    <a:pt x="6" y="3"/>
                  </a:cubicBezTo>
                  <a:cubicBezTo>
                    <a:pt x="5" y="2"/>
                    <a:pt x="5" y="0"/>
                    <a:pt x="2" y="0"/>
                  </a:cubicBezTo>
                  <a:cubicBezTo>
                    <a:pt x="3" y="1"/>
                    <a:pt x="3" y="2"/>
                    <a:pt x="4" y="2"/>
                  </a:cubicBezTo>
                  <a:cubicBezTo>
                    <a:pt x="3" y="2"/>
                    <a:pt x="2" y="2"/>
                    <a:pt x="0" y="2"/>
                  </a:cubicBezTo>
                  <a:cubicBezTo>
                    <a:pt x="1" y="3"/>
                    <a:pt x="3" y="4"/>
                    <a:pt x="4" y="3"/>
                  </a:cubicBezTo>
                  <a:cubicBezTo>
                    <a:pt x="4" y="4"/>
                    <a:pt x="4" y="4"/>
                    <a:pt x="4"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67" name="Freeform 3046">
              <a:extLst>
                <a:ext uri="{FF2B5EF4-FFF2-40B4-BE49-F238E27FC236}">
                  <a16:creationId xmlns:a16="http://schemas.microsoft.com/office/drawing/2014/main" xmlns="" id="{0627FFA0-ACF0-4BFB-B1A7-ACEAD36AD28C}"/>
                </a:ext>
              </a:extLst>
            </p:cNvPr>
            <p:cNvSpPr>
              <a:spLocks/>
            </p:cNvSpPr>
            <p:nvPr/>
          </p:nvSpPr>
          <p:spPr bwMode="auto">
            <a:xfrm>
              <a:off x="2215989" y="4942708"/>
              <a:ext cx="17333" cy="9827"/>
            </a:xfrm>
            <a:custGeom>
              <a:avLst/>
              <a:gdLst>
                <a:gd name="T0" fmla="*/ 4 w 6"/>
                <a:gd name="T1" fmla="*/ 4 h 4"/>
                <a:gd name="T2" fmla="*/ 6 w 6"/>
                <a:gd name="T3" fmla="*/ 3 h 4"/>
                <a:gd name="T4" fmla="*/ 2 w 6"/>
                <a:gd name="T5" fmla="*/ 0 h 4"/>
                <a:gd name="T6" fmla="*/ 4 w 6"/>
                <a:gd name="T7" fmla="*/ 2 h 4"/>
                <a:gd name="T8" fmla="*/ 0 w 6"/>
                <a:gd name="T9" fmla="*/ 2 h 4"/>
                <a:gd name="T10" fmla="*/ 4 w 6"/>
                <a:gd name="T11" fmla="*/ 3 h 4"/>
                <a:gd name="T12" fmla="*/ 4 w 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4" y="4"/>
                  </a:moveTo>
                  <a:cubicBezTo>
                    <a:pt x="4" y="3"/>
                    <a:pt x="5" y="3"/>
                    <a:pt x="6" y="3"/>
                  </a:cubicBezTo>
                  <a:cubicBezTo>
                    <a:pt x="5" y="2"/>
                    <a:pt x="5" y="0"/>
                    <a:pt x="2" y="0"/>
                  </a:cubicBezTo>
                  <a:cubicBezTo>
                    <a:pt x="3" y="1"/>
                    <a:pt x="3" y="2"/>
                    <a:pt x="4" y="2"/>
                  </a:cubicBezTo>
                  <a:cubicBezTo>
                    <a:pt x="3" y="2"/>
                    <a:pt x="2" y="2"/>
                    <a:pt x="0" y="2"/>
                  </a:cubicBezTo>
                  <a:cubicBezTo>
                    <a:pt x="1" y="3"/>
                    <a:pt x="3" y="4"/>
                    <a:pt x="4" y="3"/>
                  </a:cubicBezTo>
                  <a:cubicBezTo>
                    <a:pt x="4" y="4"/>
                    <a:pt x="4" y="4"/>
                    <a:pt x="4"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68" name="Freeform 3047">
              <a:extLst>
                <a:ext uri="{FF2B5EF4-FFF2-40B4-BE49-F238E27FC236}">
                  <a16:creationId xmlns:a16="http://schemas.microsoft.com/office/drawing/2014/main" xmlns="" id="{C4EF812A-79B6-4D23-A3B7-383008E64E65}"/>
                </a:ext>
              </a:extLst>
            </p:cNvPr>
            <p:cNvSpPr>
              <a:spLocks/>
            </p:cNvSpPr>
            <p:nvPr/>
          </p:nvSpPr>
          <p:spPr bwMode="auto">
            <a:xfrm>
              <a:off x="2215989" y="4956745"/>
              <a:ext cx="7878" cy="11229"/>
            </a:xfrm>
            <a:custGeom>
              <a:avLst/>
              <a:gdLst>
                <a:gd name="T0" fmla="*/ 1 w 3"/>
                <a:gd name="T1" fmla="*/ 4 h 4"/>
                <a:gd name="T2" fmla="*/ 2 w 3"/>
                <a:gd name="T3" fmla="*/ 1 h 4"/>
                <a:gd name="T4" fmla="*/ 1 w 3"/>
                <a:gd name="T5" fmla="*/ 0 h 4"/>
                <a:gd name="T6" fmla="*/ 1 w 3"/>
                <a:gd name="T7" fmla="*/ 4 h 4"/>
              </a:gdLst>
              <a:ahLst/>
              <a:cxnLst>
                <a:cxn ang="0">
                  <a:pos x="T0" y="T1"/>
                </a:cxn>
                <a:cxn ang="0">
                  <a:pos x="T2" y="T3"/>
                </a:cxn>
                <a:cxn ang="0">
                  <a:pos x="T4" y="T5"/>
                </a:cxn>
                <a:cxn ang="0">
                  <a:pos x="T6" y="T7"/>
                </a:cxn>
              </a:cxnLst>
              <a:rect l="0" t="0" r="r" b="b"/>
              <a:pathLst>
                <a:path w="3" h="4">
                  <a:moveTo>
                    <a:pt x="1" y="4"/>
                  </a:moveTo>
                  <a:cubicBezTo>
                    <a:pt x="3" y="4"/>
                    <a:pt x="2" y="2"/>
                    <a:pt x="2" y="1"/>
                  </a:cubicBezTo>
                  <a:cubicBezTo>
                    <a:pt x="1" y="1"/>
                    <a:pt x="1" y="1"/>
                    <a:pt x="1" y="0"/>
                  </a:cubicBezTo>
                  <a:cubicBezTo>
                    <a:pt x="1" y="1"/>
                    <a:pt x="0" y="3"/>
                    <a:pt x="1"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69" name="Freeform 3048">
              <a:extLst>
                <a:ext uri="{FF2B5EF4-FFF2-40B4-BE49-F238E27FC236}">
                  <a16:creationId xmlns:a16="http://schemas.microsoft.com/office/drawing/2014/main" xmlns="" id="{37567BE8-B923-466E-810D-475222116B9D}"/>
                </a:ext>
              </a:extLst>
            </p:cNvPr>
            <p:cNvSpPr>
              <a:spLocks/>
            </p:cNvSpPr>
            <p:nvPr/>
          </p:nvSpPr>
          <p:spPr bwMode="auto">
            <a:xfrm>
              <a:off x="2215989" y="4956745"/>
              <a:ext cx="7878" cy="11229"/>
            </a:xfrm>
            <a:custGeom>
              <a:avLst/>
              <a:gdLst>
                <a:gd name="T0" fmla="*/ 1 w 3"/>
                <a:gd name="T1" fmla="*/ 4 h 4"/>
                <a:gd name="T2" fmla="*/ 2 w 3"/>
                <a:gd name="T3" fmla="*/ 1 h 4"/>
                <a:gd name="T4" fmla="*/ 1 w 3"/>
                <a:gd name="T5" fmla="*/ 0 h 4"/>
                <a:gd name="T6" fmla="*/ 1 w 3"/>
                <a:gd name="T7" fmla="*/ 4 h 4"/>
              </a:gdLst>
              <a:ahLst/>
              <a:cxnLst>
                <a:cxn ang="0">
                  <a:pos x="T0" y="T1"/>
                </a:cxn>
                <a:cxn ang="0">
                  <a:pos x="T2" y="T3"/>
                </a:cxn>
                <a:cxn ang="0">
                  <a:pos x="T4" y="T5"/>
                </a:cxn>
                <a:cxn ang="0">
                  <a:pos x="T6" y="T7"/>
                </a:cxn>
              </a:cxnLst>
              <a:rect l="0" t="0" r="r" b="b"/>
              <a:pathLst>
                <a:path w="3" h="4">
                  <a:moveTo>
                    <a:pt x="1" y="4"/>
                  </a:moveTo>
                  <a:cubicBezTo>
                    <a:pt x="3" y="4"/>
                    <a:pt x="2" y="2"/>
                    <a:pt x="2" y="1"/>
                  </a:cubicBezTo>
                  <a:cubicBezTo>
                    <a:pt x="1" y="1"/>
                    <a:pt x="1" y="1"/>
                    <a:pt x="1" y="0"/>
                  </a:cubicBezTo>
                  <a:cubicBezTo>
                    <a:pt x="1" y="1"/>
                    <a:pt x="0" y="3"/>
                    <a:pt x="1"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70" name="Freeform 3049">
              <a:extLst>
                <a:ext uri="{FF2B5EF4-FFF2-40B4-BE49-F238E27FC236}">
                  <a16:creationId xmlns:a16="http://schemas.microsoft.com/office/drawing/2014/main" xmlns="" id="{FF22176A-73B5-4546-9870-56FCD48FA169}"/>
                </a:ext>
              </a:extLst>
            </p:cNvPr>
            <p:cNvSpPr>
              <a:spLocks/>
            </p:cNvSpPr>
            <p:nvPr/>
          </p:nvSpPr>
          <p:spPr bwMode="auto">
            <a:xfrm>
              <a:off x="2219140" y="4935690"/>
              <a:ext cx="15756" cy="9827"/>
            </a:xfrm>
            <a:custGeom>
              <a:avLst/>
              <a:gdLst>
                <a:gd name="T0" fmla="*/ 6 w 6"/>
                <a:gd name="T1" fmla="*/ 4 h 4"/>
                <a:gd name="T2" fmla="*/ 3 w 6"/>
                <a:gd name="T3" fmla="*/ 2 h 4"/>
                <a:gd name="T4" fmla="*/ 3 w 6"/>
                <a:gd name="T5" fmla="*/ 1 h 4"/>
                <a:gd name="T6" fmla="*/ 0 w 6"/>
                <a:gd name="T7" fmla="*/ 0 h 4"/>
                <a:gd name="T8" fmla="*/ 2 w 6"/>
                <a:gd name="T9" fmla="*/ 2 h 4"/>
                <a:gd name="T10" fmla="*/ 6 w 6"/>
                <a:gd name="T11" fmla="*/ 4 h 4"/>
              </a:gdLst>
              <a:ahLst/>
              <a:cxnLst>
                <a:cxn ang="0">
                  <a:pos x="T0" y="T1"/>
                </a:cxn>
                <a:cxn ang="0">
                  <a:pos x="T2" y="T3"/>
                </a:cxn>
                <a:cxn ang="0">
                  <a:pos x="T4" y="T5"/>
                </a:cxn>
                <a:cxn ang="0">
                  <a:pos x="T6" y="T7"/>
                </a:cxn>
                <a:cxn ang="0">
                  <a:pos x="T8" y="T9"/>
                </a:cxn>
                <a:cxn ang="0">
                  <a:pos x="T10" y="T11"/>
                </a:cxn>
              </a:cxnLst>
              <a:rect l="0" t="0" r="r" b="b"/>
              <a:pathLst>
                <a:path w="6" h="4">
                  <a:moveTo>
                    <a:pt x="6" y="4"/>
                  </a:moveTo>
                  <a:cubicBezTo>
                    <a:pt x="6" y="3"/>
                    <a:pt x="4" y="2"/>
                    <a:pt x="3" y="2"/>
                  </a:cubicBezTo>
                  <a:cubicBezTo>
                    <a:pt x="5" y="2"/>
                    <a:pt x="4" y="2"/>
                    <a:pt x="3" y="1"/>
                  </a:cubicBezTo>
                  <a:cubicBezTo>
                    <a:pt x="2" y="0"/>
                    <a:pt x="2" y="0"/>
                    <a:pt x="0" y="0"/>
                  </a:cubicBezTo>
                  <a:cubicBezTo>
                    <a:pt x="1" y="1"/>
                    <a:pt x="2" y="2"/>
                    <a:pt x="2" y="2"/>
                  </a:cubicBezTo>
                  <a:cubicBezTo>
                    <a:pt x="3" y="4"/>
                    <a:pt x="5" y="3"/>
                    <a:pt x="6"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71" name="Freeform 3050">
              <a:extLst>
                <a:ext uri="{FF2B5EF4-FFF2-40B4-BE49-F238E27FC236}">
                  <a16:creationId xmlns:a16="http://schemas.microsoft.com/office/drawing/2014/main" xmlns="" id="{E4727D3D-3F32-4BD4-BA84-B12AEFD2B80F}"/>
                </a:ext>
              </a:extLst>
            </p:cNvPr>
            <p:cNvSpPr>
              <a:spLocks/>
            </p:cNvSpPr>
            <p:nvPr/>
          </p:nvSpPr>
          <p:spPr bwMode="auto">
            <a:xfrm>
              <a:off x="2219140" y="4935690"/>
              <a:ext cx="15756" cy="9827"/>
            </a:xfrm>
            <a:custGeom>
              <a:avLst/>
              <a:gdLst>
                <a:gd name="T0" fmla="*/ 6 w 6"/>
                <a:gd name="T1" fmla="*/ 4 h 4"/>
                <a:gd name="T2" fmla="*/ 3 w 6"/>
                <a:gd name="T3" fmla="*/ 2 h 4"/>
                <a:gd name="T4" fmla="*/ 3 w 6"/>
                <a:gd name="T5" fmla="*/ 1 h 4"/>
                <a:gd name="T6" fmla="*/ 0 w 6"/>
                <a:gd name="T7" fmla="*/ 0 h 4"/>
                <a:gd name="T8" fmla="*/ 2 w 6"/>
                <a:gd name="T9" fmla="*/ 2 h 4"/>
                <a:gd name="T10" fmla="*/ 6 w 6"/>
                <a:gd name="T11" fmla="*/ 4 h 4"/>
              </a:gdLst>
              <a:ahLst/>
              <a:cxnLst>
                <a:cxn ang="0">
                  <a:pos x="T0" y="T1"/>
                </a:cxn>
                <a:cxn ang="0">
                  <a:pos x="T2" y="T3"/>
                </a:cxn>
                <a:cxn ang="0">
                  <a:pos x="T4" y="T5"/>
                </a:cxn>
                <a:cxn ang="0">
                  <a:pos x="T6" y="T7"/>
                </a:cxn>
                <a:cxn ang="0">
                  <a:pos x="T8" y="T9"/>
                </a:cxn>
                <a:cxn ang="0">
                  <a:pos x="T10" y="T11"/>
                </a:cxn>
              </a:cxnLst>
              <a:rect l="0" t="0" r="r" b="b"/>
              <a:pathLst>
                <a:path w="6" h="4">
                  <a:moveTo>
                    <a:pt x="6" y="4"/>
                  </a:moveTo>
                  <a:cubicBezTo>
                    <a:pt x="6" y="3"/>
                    <a:pt x="4" y="2"/>
                    <a:pt x="3" y="2"/>
                  </a:cubicBezTo>
                  <a:cubicBezTo>
                    <a:pt x="5" y="2"/>
                    <a:pt x="4" y="2"/>
                    <a:pt x="3" y="1"/>
                  </a:cubicBezTo>
                  <a:cubicBezTo>
                    <a:pt x="2" y="0"/>
                    <a:pt x="2" y="0"/>
                    <a:pt x="0" y="0"/>
                  </a:cubicBezTo>
                  <a:cubicBezTo>
                    <a:pt x="1" y="1"/>
                    <a:pt x="2" y="2"/>
                    <a:pt x="2" y="2"/>
                  </a:cubicBezTo>
                  <a:cubicBezTo>
                    <a:pt x="3" y="4"/>
                    <a:pt x="5" y="3"/>
                    <a:pt x="6"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72" name="Freeform 3051">
              <a:extLst>
                <a:ext uri="{FF2B5EF4-FFF2-40B4-BE49-F238E27FC236}">
                  <a16:creationId xmlns:a16="http://schemas.microsoft.com/office/drawing/2014/main" xmlns="" id="{A85D1BD4-C81B-48E1-944B-24565F8B86BA}"/>
                </a:ext>
              </a:extLst>
            </p:cNvPr>
            <p:cNvSpPr>
              <a:spLocks/>
            </p:cNvSpPr>
            <p:nvPr/>
          </p:nvSpPr>
          <p:spPr bwMode="auto">
            <a:xfrm>
              <a:off x="2223867" y="4952535"/>
              <a:ext cx="11030" cy="12634"/>
            </a:xfrm>
            <a:custGeom>
              <a:avLst/>
              <a:gdLst>
                <a:gd name="T0" fmla="*/ 0 w 4"/>
                <a:gd name="T1" fmla="*/ 5 h 5"/>
                <a:gd name="T2" fmla="*/ 2 w 4"/>
                <a:gd name="T3" fmla="*/ 4 h 5"/>
                <a:gd name="T4" fmla="*/ 2 w 4"/>
                <a:gd name="T5" fmla="*/ 3 h 5"/>
                <a:gd name="T6" fmla="*/ 4 w 4"/>
                <a:gd name="T7" fmla="*/ 4 h 5"/>
                <a:gd name="T8" fmla="*/ 0 w 4"/>
                <a:gd name="T9" fmla="*/ 3 h 5"/>
                <a:gd name="T10" fmla="*/ 0 w 4"/>
                <a:gd name="T11" fmla="*/ 5 h 5"/>
              </a:gdLst>
              <a:ahLst/>
              <a:cxnLst>
                <a:cxn ang="0">
                  <a:pos x="T0" y="T1"/>
                </a:cxn>
                <a:cxn ang="0">
                  <a:pos x="T2" y="T3"/>
                </a:cxn>
                <a:cxn ang="0">
                  <a:pos x="T4" y="T5"/>
                </a:cxn>
                <a:cxn ang="0">
                  <a:pos x="T6" y="T7"/>
                </a:cxn>
                <a:cxn ang="0">
                  <a:pos x="T8" y="T9"/>
                </a:cxn>
                <a:cxn ang="0">
                  <a:pos x="T10" y="T11"/>
                </a:cxn>
              </a:cxnLst>
              <a:rect l="0" t="0" r="r" b="b"/>
              <a:pathLst>
                <a:path w="4" h="5">
                  <a:moveTo>
                    <a:pt x="0" y="5"/>
                  </a:moveTo>
                  <a:cubicBezTo>
                    <a:pt x="2" y="4"/>
                    <a:pt x="2" y="3"/>
                    <a:pt x="2" y="4"/>
                  </a:cubicBezTo>
                  <a:cubicBezTo>
                    <a:pt x="2" y="4"/>
                    <a:pt x="2" y="3"/>
                    <a:pt x="2" y="3"/>
                  </a:cubicBezTo>
                  <a:cubicBezTo>
                    <a:pt x="3" y="3"/>
                    <a:pt x="3" y="3"/>
                    <a:pt x="4" y="4"/>
                  </a:cubicBezTo>
                  <a:cubicBezTo>
                    <a:pt x="3" y="2"/>
                    <a:pt x="1" y="0"/>
                    <a:pt x="0" y="3"/>
                  </a:cubicBezTo>
                  <a:cubicBezTo>
                    <a:pt x="1" y="3"/>
                    <a:pt x="1" y="4"/>
                    <a:pt x="0" y="5"/>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73" name="Freeform 3052">
              <a:extLst>
                <a:ext uri="{FF2B5EF4-FFF2-40B4-BE49-F238E27FC236}">
                  <a16:creationId xmlns:a16="http://schemas.microsoft.com/office/drawing/2014/main" xmlns="" id="{011939F2-CF72-44F2-BED8-137A018746C6}"/>
                </a:ext>
              </a:extLst>
            </p:cNvPr>
            <p:cNvSpPr>
              <a:spLocks/>
            </p:cNvSpPr>
            <p:nvPr/>
          </p:nvSpPr>
          <p:spPr bwMode="auto">
            <a:xfrm>
              <a:off x="2223867" y="4952535"/>
              <a:ext cx="11030" cy="12634"/>
            </a:xfrm>
            <a:custGeom>
              <a:avLst/>
              <a:gdLst>
                <a:gd name="T0" fmla="*/ 0 w 4"/>
                <a:gd name="T1" fmla="*/ 5 h 5"/>
                <a:gd name="T2" fmla="*/ 2 w 4"/>
                <a:gd name="T3" fmla="*/ 4 h 5"/>
                <a:gd name="T4" fmla="*/ 2 w 4"/>
                <a:gd name="T5" fmla="*/ 3 h 5"/>
                <a:gd name="T6" fmla="*/ 4 w 4"/>
                <a:gd name="T7" fmla="*/ 4 h 5"/>
                <a:gd name="T8" fmla="*/ 0 w 4"/>
                <a:gd name="T9" fmla="*/ 3 h 5"/>
                <a:gd name="T10" fmla="*/ 0 w 4"/>
                <a:gd name="T11" fmla="*/ 5 h 5"/>
              </a:gdLst>
              <a:ahLst/>
              <a:cxnLst>
                <a:cxn ang="0">
                  <a:pos x="T0" y="T1"/>
                </a:cxn>
                <a:cxn ang="0">
                  <a:pos x="T2" y="T3"/>
                </a:cxn>
                <a:cxn ang="0">
                  <a:pos x="T4" y="T5"/>
                </a:cxn>
                <a:cxn ang="0">
                  <a:pos x="T6" y="T7"/>
                </a:cxn>
                <a:cxn ang="0">
                  <a:pos x="T8" y="T9"/>
                </a:cxn>
                <a:cxn ang="0">
                  <a:pos x="T10" y="T11"/>
                </a:cxn>
              </a:cxnLst>
              <a:rect l="0" t="0" r="r" b="b"/>
              <a:pathLst>
                <a:path w="4" h="5">
                  <a:moveTo>
                    <a:pt x="0" y="5"/>
                  </a:moveTo>
                  <a:cubicBezTo>
                    <a:pt x="2" y="4"/>
                    <a:pt x="2" y="3"/>
                    <a:pt x="2" y="4"/>
                  </a:cubicBezTo>
                  <a:cubicBezTo>
                    <a:pt x="2" y="4"/>
                    <a:pt x="2" y="3"/>
                    <a:pt x="2" y="3"/>
                  </a:cubicBezTo>
                  <a:cubicBezTo>
                    <a:pt x="3" y="3"/>
                    <a:pt x="3" y="3"/>
                    <a:pt x="4" y="4"/>
                  </a:cubicBezTo>
                  <a:cubicBezTo>
                    <a:pt x="3" y="2"/>
                    <a:pt x="1" y="0"/>
                    <a:pt x="0" y="3"/>
                  </a:cubicBezTo>
                  <a:cubicBezTo>
                    <a:pt x="1" y="3"/>
                    <a:pt x="1" y="4"/>
                    <a:pt x="0" y="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74" name="Freeform 3053">
              <a:extLst>
                <a:ext uri="{FF2B5EF4-FFF2-40B4-BE49-F238E27FC236}">
                  <a16:creationId xmlns:a16="http://schemas.microsoft.com/office/drawing/2014/main" xmlns="" id="{5FB066E1-1183-4D93-B306-6D6CDE819282}"/>
                </a:ext>
              </a:extLst>
            </p:cNvPr>
            <p:cNvSpPr>
              <a:spLocks/>
            </p:cNvSpPr>
            <p:nvPr/>
          </p:nvSpPr>
          <p:spPr bwMode="auto">
            <a:xfrm>
              <a:off x="2227018" y="4949727"/>
              <a:ext cx="7878" cy="5615"/>
            </a:xfrm>
            <a:custGeom>
              <a:avLst/>
              <a:gdLst>
                <a:gd name="T0" fmla="*/ 3 w 3"/>
                <a:gd name="T1" fmla="*/ 2 h 2"/>
                <a:gd name="T2" fmla="*/ 1 w 3"/>
                <a:gd name="T3" fmla="*/ 0 h 2"/>
                <a:gd name="T4" fmla="*/ 3 w 3"/>
                <a:gd name="T5" fmla="*/ 2 h 2"/>
              </a:gdLst>
              <a:ahLst/>
              <a:cxnLst>
                <a:cxn ang="0">
                  <a:pos x="T0" y="T1"/>
                </a:cxn>
                <a:cxn ang="0">
                  <a:pos x="T2" y="T3"/>
                </a:cxn>
                <a:cxn ang="0">
                  <a:pos x="T4" y="T5"/>
                </a:cxn>
              </a:cxnLst>
              <a:rect l="0" t="0" r="r" b="b"/>
              <a:pathLst>
                <a:path w="3" h="2">
                  <a:moveTo>
                    <a:pt x="3" y="2"/>
                  </a:moveTo>
                  <a:cubicBezTo>
                    <a:pt x="3" y="1"/>
                    <a:pt x="2" y="1"/>
                    <a:pt x="1" y="0"/>
                  </a:cubicBezTo>
                  <a:cubicBezTo>
                    <a:pt x="0" y="2"/>
                    <a:pt x="2" y="2"/>
                    <a:pt x="3"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75" name="Freeform 3054">
              <a:extLst>
                <a:ext uri="{FF2B5EF4-FFF2-40B4-BE49-F238E27FC236}">
                  <a16:creationId xmlns:a16="http://schemas.microsoft.com/office/drawing/2014/main" xmlns="" id="{F63BF400-3723-43DC-9F80-2EA0273D2247}"/>
                </a:ext>
              </a:extLst>
            </p:cNvPr>
            <p:cNvSpPr>
              <a:spLocks/>
            </p:cNvSpPr>
            <p:nvPr/>
          </p:nvSpPr>
          <p:spPr bwMode="auto">
            <a:xfrm>
              <a:off x="2227018" y="4949727"/>
              <a:ext cx="7878" cy="5615"/>
            </a:xfrm>
            <a:custGeom>
              <a:avLst/>
              <a:gdLst>
                <a:gd name="T0" fmla="*/ 3 w 3"/>
                <a:gd name="T1" fmla="*/ 2 h 2"/>
                <a:gd name="T2" fmla="*/ 1 w 3"/>
                <a:gd name="T3" fmla="*/ 0 h 2"/>
                <a:gd name="T4" fmla="*/ 3 w 3"/>
                <a:gd name="T5" fmla="*/ 2 h 2"/>
              </a:gdLst>
              <a:ahLst/>
              <a:cxnLst>
                <a:cxn ang="0">
                  <a:pos x="T0" y="T1"/>
                </a:cxn>
                <a:cxn ang="0">
                  <a:pos x="T2" y="T3"/>
                </a:cxn>
                <a:cxn ang="0">
                  <a:pos x="T4" y="T5"/>
                </a:cxn>
              </a:cxnLst>
              <a:rect l="0" t="0" r="r" b="b"/>
              <a:pathLst>
                <a:path w="3" h="2">
                  <a:moveTo>
                    <a:pt x="3" y="2"/>
                  </a:moveTo>
                  <a:cubicBezTo>
                    <a:pt x="3" y="1"/>
                    <a:pt x="2" y="1"/>
                    <a:pt x="1" y="0"/>
                  </a:cubicBezTo>
                  <a:cubicBezTo>
                    <a:pt x="0" y="2"/>
                    <a:pt x="2" y="2"/>
                    <a:pt x="3"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76" name="Freeform 3055">
              <a:extLst>
                <a:ext uri="{FF2B5EF4-FFF2-40B4-BE49-F238E27FC236}">
                  <a16:creationId xmlns:a16="http://schemas.microsoft.com/office/drawing/2014/main" xmlns="" id="{D0C80605-0A23-4A25-B136-E08333D7EF1A}"/>
                </a:ext>
              </a:extLst>
            </p:cNvPr>
            <p:cNvSpPr>
              <a:spLocks/>
            </p:cNvSpPr>
            <p:nvPr/>
          </p:nvSpPr>
          <p:spPr bwMode="auto">
            <a:xfrm>
              <a:off x="2233321" y="4946919"/>
              <a:ext cx="7878" cy="9827"/>
            </a:xfrm>
            <a:custGeom>
              <a:avLst/>
              <a:gdLst>
                <a:gd name="T0" fmla="*/ 2 w 3"/>
                <a:gd name="T1" fmla="*/ 4 h 4"/>
                <a:gd name="T2" fmla="*/ 3 w 3"/>
                <a:gd name="T3" fmla="*/ 3 h 4"/>
                <a:gd name="T4" fmla="*/ 0 w 3"/>
                <a:gd name="T5" fmla="*/ 0 h 4"/>
                <a:gd name="T6" fmla="*/ 2 w 3"/>
                <a:gd name="T7" fmla="*/ 4 h 4"/>
              </a:gdLst>
              <a:ahLst/>
              <a:cxnLst>
                <a:cxn ang="0">
                  <a:pos x="T0" y="T1"/>
                </a:cxn>
                <a:cxn ang="0">
                  <a:pos x="T2" y="T3"/>
                </a:cxn>
                <a:cxn ang="0">
                  <a:pos x="T4" y="T5"/>
                </a:cxn>
                <a:cxn ang="0">
                  <a:pos x="T6" y="T7"/>
                </a:cxn>
              </a:cxnLst>
              <a:rect l="0" t="0" r="r" b="b"/>
              <a:pathLst>
                <a:path w="3" h="4">
                  <a:moveTo>
                    <a:pt x="2" y="4"/>
                  </a:moveTo>
                  <a:cubicBezTo>
                    <a:pt x="3" y="3"/>
                    <a:pt x="3" y="3"/>
                    <a:pt x="3" y="3"/>
                  </a:cubicBezTo>
                  <a:cubicBezTo>
                    <a:pt x="2" y="2"/>
                    <a:pt x="1" y="1"/>
                    <a:pt x="0" y="0"/>
                  </a:cubicBezTo>
                  <a:cubicBezTo>
                    <a:pt x="1" y="2"/>
                    <a:pt x="2" y="3"/>
                    <a:pt x="2"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77" name="Freeform 3056">
              <a:extLst>
                <a:ext uri="{FF2B5EF4-FFF2-40B4-BE49-F238E27FC236}">
                  <a16:creationId xmlns:a16="http://schemas.microsoft.com/office/drawing/2014/main" xmlns="" id="{64421DDC-E17F-4060-883C-50B896D73B0E}"/>
                </a:ext>
              </a:extLst>
            </p:cNvPr>
            <p:cNvSpPr>
              <a:spLocks/>
            </p:cNvSpPr>
            <p:nvPr/>
          </p:nvSpPr>
          <p:spPr bwMode="auto">
            <a:xfrm>
              <a:off x="2233321" y="4946919"/>
              <a:ext cx="7878" cy="9827"/>
            </a:xfrm>
            <a:custGeom>
              <a:avLst/>
              <a:gdLst>
                <a:gd name="T0" fmla="*/ 2 w 3"/>
                <a:gd name="T1" fmla="*/ 4 h 4"/>
                <a:gd name="T2" fmla="*/ 3 w 3"/>
                <a:gd name="T3" fmla="*/ 3 h 4"/>
                <a:gd name="T4" fmla="*/ 0 w 3"/>
                <a:gd name="T5" fmla="*/ 0 h 4"/>
                <a:gd name="T6" fmla="*/ 2 w 3"/>
                <a:gd name="T7" fmla="*/ 4 h 4"/>
              </a:gdLst>
              <a:ahLst/>
              <a:cxnLst>
                <a:cxn ang="0">
                  <a:pos x="T0" y="T1"/>
                </a:cxn>
                <a:cxn ang="0">
                  <a:pos x="T2" y="T3"/>
                </a:cxn>
                <a:cxn ang="0">
                  <a:pos x="T4" y="T5"/>
                </a:cxn>
                <a:cxn ang="0">
                  <a:pos x="T6" y="T7"/>
                </a:cxn>
              </a:cxnLst>
              <a:rect l="0" t="0" r="r" b="b"/>
              <a:pathLst>
                <a:path w="3" h="4">
                  <a:moveTo>
                    <a:pt x="2" y="4"/>
                  </a:moveTo>
                  <a:cubicBezTo>
                    <a:pt x="3" y="3"/>
                    <a:pt x="3" y="3"/>
                    <a:pt x="3" y="3"/>
                  </a:cubicBezTo>
                  <a:cubicBezTo>
                    <a:pt x="2" y="2"/>
                    <a:pt x="1" y="1"/>
                    <a:pt x="0" y="0"/>
                  </a:cubicBezTo>
                  <a:cubicBezTo>
                    <a:pt x="1" y="2"/>
                    <a:pt x="2" y="3"/>
                    <a:pt x="2"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78" name="Freeform 3057">
              <a:extLst>
                <a:ext uri="{FF2B5EF4-FFF2-40B4-BE49-F238E27FC236}">
                  <a16:creationId xmlns:a16="http://schemas.microsoft.com/office/drawing/2014/main" xmlns="" id="{0C319EB1-CBE9-4430-A69B-E90C688E32DA}"/>
                </a:ext>
              </a:extLst>
            </p:cNvPr>
            <p:cNvSpPr>
              <a:spLocks/>
            </p:cNvSpPr>
            <p:nvPr/>
          </p:nvSpPr>
          <p:spPr bwMode="auto">
            <a:xfrm>
              <a:off x="2241199" y="4959553"/>
              <a:ext cx="6303" cy="2807"/>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0"/>
                    <a:pt x="1" y="1"/>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79" name="Freeform 3058">
              <a:extLst>
                <a:ext uri="{FF2B5EF4-FFF2-40B4-BE49-F238E27FC236}">
                  <a16:creationId xmlns:a16="http://schemas.microsoft.com/office/drawing/2014/main" xmlns="" id="{6295A287-CAC8-4041-AE95-987D04F93756}"/>
                </a:ext>
              </a:extLst>
            </p:cNvPr>
            <p:cNvSpPr>
              <a:spLocks/>
            </p:cNvSpPr>
            <p:nvPr/>
          </p:nvSpPr>
          <p:spPr bwMode="auto">
            <a:xfrm>
              <a:off x="2241199" y="4959553"/>
              <a:ext cx="6303" cy="2807"/>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0"/>
                    <a:pt x="1" y="1"/>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80" name="Freeform 3059">
              <a:extLst>
                <a:ext uri="{FF2B5EF4-FFF2-40B4-BE49-F238E27FC236}">
                  <a16:creationId xmlns:a16="http://schemas.microsoft.com/office/drawing/2014/main" xmlns="" id="{6BAF259C-EF07-4345-8C77-EEFC5A566F74}"/>
                </a:ext>
              </a:extLst>
            </p:cNvPr>
            <p:cNvSpPr>
              <a:spLocks/>
            </p:cNvSpPr>
            <p:nvPr/>
          </p:nvSpPr>
          <p:spPr bwMode="auto">
            <a:xfrm>
              <a:off x="2244351" y="4956745"/>
              <a:ext cx="4727" cy="2807"/>
            </a:xfrm>
            <a:custGeom>
              <a:avLst/>
              <a:gdLst>
                <a:gd name="T0" fmla="*/ 1 w 2"/>
                <a:gd name="T1" fmla="*/ 1 h 1"/>
                <a:gd name="T2" fmla="*/ 2 w 2"/>
                <a:gd name="T3" fmla="*/ 1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1"/>
                    <a:pt x="2" y="1"/>
                  </a:cubicBezTo>
                  <a:cubicBezTo>
                    <a:pt x="2" y="0"/>
                    <a:pt x="1" y="0"/>
                    <a:pt x="0" y="0"/>
                  </a:cubicBezTo>
                  <a:cubicBezTo>
                    <a:pt x="0"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81" name="Freeform 3060">
              <a:extLst>
                <a:ext uri="{FF2B5EF4-FFF2-40B4-BE49-F238E27FC236}">
                  <a16:creationId xmlns:a16="http://schemas.microsoft.com/office/drawing/2014/main" xmlns="" id="{78632091-5C43-42DE-8C5D-810B0E76BEE0}"/>
                </a:ext>
              </a:extLst>
            </p:cNvPr>
            <p:cNvSpPr>
              <a:spLocks/>
            </p:cNvSpPr>
            <p:nvPr/>
          </p:nvSpPr>
          <p:spPr bwMode="auto">
            <a:xfrm>
              <a:off x="2244351" y="4956745"/>
              <a:ext cx="4727" cy="2807"/>
            </a:xfrm>
            <a:custGeom>
              <a:avLst/>
              <a:gdLst>
                <a:gd name="T0" fmla="*/ 1 w 2"/>
                <a:gd name="T1" fmla="*/ 1 h 1"/>
                <a:gd name="T2" fmla="*/ 2 w 2"/>
                <a:gd name="T3" fmla="*/ 1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1"/>
                    <a:pt x="2" y="1"/>
                  </a:cubicBezTo>
                  <a:cubicBezTo>
                    <a:pt x="2" y="0"/>
                    <a:pt x="1" y="0"/>
                    <a:pt x="0" y="0"/>
                  </a:cubicBezTo>
                  <a:cubicBezTo>
                    <a:pt x="0"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82" name="Freeform 3061">
              <a:extLst>
                <a:ext uri="{FF2B5EF4-FFF2-40B4-BE49-F238E27FC236}">
                  <a16:creationId xmlns:a16="http://schemas.microsoft.com/office/drawing/2014/main" xmlns="" id="{57C6134E-4E7D-4A1A-8878-D63789A533E5}"/>
                </a:ext>
              </a:extLst>
            </p:cNvPr>
            <p:cNvSpPr>
              <a:spLocks/>
            </p:cNvSpPr>
            <p:nvPr/>
          </p:nvSpPr>
          <p:spPr bwMode="auto">
            <a:xfrm>
              <a:off x="2249077" y="4956745"/>
              <a:ext cx="6303" cy="2807"/>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1"/>
                    <a:pt x="1" y="0"/>
                    <a:pt x="0" y="0"/>
                  </a:cubicBezTo>
                  <a:cubicBezTo>
                    <a:pt x="0" y="1"/>
                    <a:pt x="1" y="1"/>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83" name="Freeform 3062">
              <a:extLst>
                <a:ext uri="{FF2B5EF4-FFF2-40B4-BE49-F238E27FC236}">
                  <a16:creationId xmlns:a16="http://schemas.microsoft.com/office/drawing/2014/main" xmlns="" id="{BD401683-274D-4950-8636-3AB5A2C8FA13}"/>
                </a:ext>
              </a:extLst>
            </p:cNvPr>
            <p:cNvSpPr>
              <a:spLocks/>
            </p:cNvSpPr>
            <p:nvPr/>
          </p:nvSpPr>
          <p:spPr bwMode="auto">
            <a:xfrm>
              <a:off x="2249077" y="4956745"/>
              <a:ext cx="6303" cy="2807"/>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1"/>
                    <a:pt x="1" y="0"/>
                    <a:pt x="0" y="0"/>
                  </a:cubicBezTo>
                  <a:cubicBezTo>
                    <a:pt x="0" y="1"/>
                    <a:pt x="1" y="1"/>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84" name="Freeform 3063">
              <a:extLst>
                <a:ext uri="{FF2B5EF4-FFF2-40B4-BE49-F238E27FC236}">
                  <a16:creationId xmlns:a16="http://schemas.microsoft.com/office/drawing/2014/main" xmlns="" id="{AC585345-35E6-496B-B1BC-1A9C87C99CFE}"/>
                </a:ext>
              </a:extLst>
            </p:cNvPr>
            <p:cNvSpPr>
              <a:spLocks/>
            </p:cNvSpPr>
            <p:nvPr/>
          </p:nvSpPr>
          <p:spPr bwMode="auto">
            <a:xfrm>
              <a:off x="2157690" y="4862697"/>
              <a:ext cx="25210" cy="19652"/>
            </a:xfrm>
            <a:custGeom>
              <a:avLst/>
              <a:gdLst>
                <a:gd name="T0" fmla="*/ 7 w 9"/>
                <a:gd name="T1" fmla="*/ 8 h 8"/>
                <a:gd name="T2" fmla="*/ 0 w 9"/>
                <a:gd name="T3" fmla="*/ 1 h 8"/>
                <a:gd name="T4" fmla="*/ 2 w 9"/>
                <a:gd name="T5" fmla="*/ 3 h 8"/>
                <a:gd name="T6" fmla="*/ 2 w 9"/>
                <a:gd name="T7" fmla="*/ 5 h 8"/>
                <a:gd name="T8" fmla="*/ 5 w 9"/>
                <a:gd name="T9" fmla="*/ 5 h 8"/>
                <a:gd name="T10" fmla="*/ 7 w 9"/>
                <a:gd name="T11" fmla="*/ 8 h 8"/>
              </a:gdLst>
              <a:ahLst/>
              <a:cxnLst>
                <a:cxn ang="0">
                  <a:pos x="T0" y="T1"/>
                </a:cxn>
                <a:cxn ang="0">
                  <a:pos x="T2" y="T3"/>
                </a:cxn>
                <a:cxn ang="0">
                  <a:pos x="T4" y="T5"/>
                </a:cxn>
                <a:cxn ang="0">
                  <a:pos x="T6" y="T7"/>
                </a:cxn>
                <a:cxn ang="0">
                  <a:pos x="T8" y="T9"/>
                </a:cxn>
                <a:cxn ang="0">
                  <a:pos x="T10" y="T11"/>
                </a:cxn>
              </a:cxnLst>
              <a:rect l="0" t="0" r="r" b="b"/>
              <a:pathLst>
                <a:path w="9" h="8">
                  <a:moveTo>
                    <a:pt x="7" y="8"/>
                  </a:moveTo>
                  <a:cubicBezTo>
                    <a:pt x="9" y="6"/>
                    <a:pt x="3" y="0"/>
                    <a:pt x="0" y="1"/>
                  </a:cubicBezTo>
                  <a:cubicBezTo>
                    <a:pt x="1" y="2"/>
                    <a:pt x="2" y="2"/>
                    <a:pt x="2" y="3"/>
                  </a:cubicBezTo>
                  <a:cubicBezTo>
                    <a:pt x="3" y="4"/>
                    <a:pt x="4" y="4"/>
                    <a:pt x="2" y="5"/>
                  </a:cubicBezTo>
                  <a:cubicBezTo>
                    <a:pt x="3" y="5"/>
                    <a:pt x="4" y="4"/>
                    <a:pt x="5" y="5"/>
                  </a:cubicBezTo>
                  <a:cubicBezTo>
                    <a:pt x="5" y="6"/>
                    <a:pt x="6" y="8"/>
                    <a:pt x="7" y="8"/>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85" name="Freeform 3064">
              <a:extLst>
                <a:ext uri="{FF2B5EF4-FFF2-40B4-BE49-F238E27FC236}">
                  <a16:creationId xmlns:a16="http://schemas.microsoft.com/office/drawing/2014/main" xmlns="" id="{1A836AB6-3CE8-4B73-9F81-78EAAD8E0647}"/>
                </a:ext>
              </a:extLst>
            </p:cNvPr>
            <p:cNvSpPr>
              <a:spLocks/>
            </p:cNvSpPr>
            <p:nvPr/>
          </p:nvSpPr>
          <p:spPr bwMode="auto">
            <a:xfrm>
              <a:off x="2157690" y="4862697"/>
              <a:ext cx="25210" cy="19652"/>
            </a:xfrm>
            <a:custGeom>
              <a:avLst/>
              <a:gdLst>
                <a:gd name="T0" fmla="*/ 7 w 9"/>
                <a:gd name="T1" fmla="*/ 8 h 8"/>
                <a:gd name="T2" fmla="*/ 0 w 9"/>
                <a:gd name="T3" fmla="*/ 1 h 8"/>
                <a:gd name="T4" fmla="*/ 2 w 9"/>
                <a:gd name="T5" fmla="*/ 3 h 8"/>
                <a:gd name="T6" fmla="*/ 2 w 9"/>
                <a:gd name="T7" fmla="*/ 5 h 8"/>
                <a:gd name="T8" fmla="*/ 5 w 9"/>
                <a:gd name="T9" fmla="*/ 5 h 8"/>
                <a:gd name="T10" fmla="*/ 7 w 9"/>
                <a:gd name="T11" fmla="*/ 8 h 8"/>
              </a:gdLst>
              <a:ahLst/>
              <a:cxnLst>
                <a:cxn ang="0">
                  <a:pos x="T0" y="T1"/>
                </a:cxn>
                <a:cxn ang="0">
                  <a:pos x="T2" y="T3"/>
                </a:cxn>
                <a:cxn ang="0">
                  <a:pos x="T4" y="T5"/>
                </a:cxn>
                <a:cxn ang="0">
                  <a:pos x="T6" y="T7"/>
                </a:cxn>
                <a:cxn ang="0">
                  <a:pos x="T8" y="T9"/>
                </a:cxn>
                <a:cxn ang="0">
                  <a:pos x="T10" y="T11"/>
                </a:cxn>
              </a:cxnLst>
              <a:rect l="0" t="0" r="r" b="b"/>
              <a:pathLst>
                <a:path w="9" h="8">
                  <a:moveTo>
                    <a:pt x="7" y="8"/>
                  </a:moveTo>
                  <a:cubicBezTo>
                    <a:pt x="9" y="6"/>
                    <a:pt x="3" y="0"/>
                    <a:pt x="0" y="1"/>
                  </a:cubicBezTo>
                  <a:cubicBezTo>
                    <a:pt x="1" y="2"/>
                    <a:pt x="2" y="2"/>
                    <a:pt x="2" y="3"/>
                  </a:cubicBezTo>
                  <a:cubicBezTo>
                    <a:pt x="3" y="4"/>
                    <a:pt x="4" y="4"/>
                    <a:pt x="2" y="5"/>
                  </a:cubicBezTo>
                  <a:cubicBezTo>
                    <a:pt x="3" y="5"/>
                    <a:pt x="4" y="4"/>
                    <a:pt x="5" y="5"/>
                  </a:cubicBezTo>
                  <a:cubicBezTo>
                    <a:pt x="5" y="6"/>
                    <a:pt x="6" y="8"/>
                    <a:pt x="7" y="8"/>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86" name="Freeform 3065">
              <a:extLst>
                <a:ext uri="{FF2B5EF4-FFF2-40B4-BE49-F238E27FC236}">
                  <a16:creationId xmlns:a16="http://schemas.microsoft.com/office/drawing/2014/main" xmlns="" id="{5675301C-1E98-4552-A820-5255B44C2542}"/>
                </a:ext>
              </a:extLst>
            </p:cNvPr>
            <p:cNvSpPr>
              <a:spLocks/>
            </p:cNvSpPr>
            <p:nvPr/>
          </p:nvSpPr>
          <p:spPr bwMode="auto">
            <a:xfrm>
              <a:off x="2163993" y="4855678"/>
              <a:ext cx="1577" cy="2807"/>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0" y="0"/>
                  </a:cubicBezTo>
                  <a:cubicBezTo>
                    <a:pt x="0" y="0"/>
                    <a:pt x="0" y="0"/>
                    <a:pt x="0" y="1"/>
                  </a:cubicBezTo>
                  <a:cubicBezTo>
                    <a:pt x="0"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87" name="Freeform 3066">
              <a:extLst>
                <a:ext uri="{FF2B5EF4-FFF2-40B4-BE49-F238E27FC236}">
                  <a16:creationId xmlns:a16="http://schemas.microsoft.com/office/drawing/2014/main" xmlns="" id="{67959A9E-DC3C-47D9-ABB1-EE2A395EF11E}"/>
                </a:ext>
              </a:extLst>
            </p:cNvPr>
            <p:cNvSpPr>
              <a:spLocks/>
            </p:cNvSpPr>
            <p:nvPr/>
          </p:nvSpPr>
          <p:spPr bwMode="auto">
            <a:xfrm>
              <a:off x="2163993" y="4855678"/>
              <a:ext cx="1577" cy="2807"/>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0" y="0"/>
                  </a:cubicBezTo>
                  <a:cubicBezTo>
                    <a:pt x="0" y="0"/>
                    <a:pt x="0" y="0"/>
                    <a:pt x="0" y="1"/>
                  </a:cubicBezTo>
                  <a:cubicBezTo>
                    <a:pt x="0"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88" name="Freeform 3067">
              <a:extLst>
                <a:ext uri="{FF2B5EF4-FFF2-40B4-BE49-F238E27FC236}">
                  <a16:creationId xmlns:a16="http://schemas.microsoft.com/office/drawing/2014/main" xmlns="" id="{95C3CCF2-3D6D-4F38-80B3-7F0DD754E89F}"/>
                </a:ext>
              </a:extLst>
            </p:cNvPr>
            <p:cNvSpPr>
              <a:spLocks/>
            </p:cNvSpPr>
            <p:nvPr/>
          </p:nvSpPr>
          <p:spPr bwMode="auto">
            <a:xfrm>
              <a:off x="2163993" y="4875330"/>
              <a:ext cx="11030" cy="7019"/>
            </a:xfrm>
            <a:custGeom>
              <a:avLst/>
              <a:gdLst>
                <a:gd name="T0" fmla="*/ 1 w 4"/>
                <a:gd name="T1" fmla="*/ 3 h 3"/>
                <a:gd name="T2" fmla="*/ 3 w 4"/>
                <a:gd name="T3" fmla="*/ 1 h 3"/>
                <a:gd name="T4" fmla="*/ 0 w 4"/>
                <a:gd name="T5" fmla="*/ 1 h 3"/>
                <a:gd name="T6" fmla="*/ 2 w 4"/>
                <a:gd name="T7" fmla="*/ 3 h 3"/>
                <a:gd name="T8" fmla="*/ 1 w 4"/>
                <a:gd name="T9" fmla="*/ 3 h 3"/>
              </a:gdLst>
              <a:ahLst/>
              <a:cxnLst>
                <a:cxn ang="0">
                  <a:pos x="T0" y="T1"/>
                </a:cxn>
                <a:cxn ang="0">
                  <a:pos x="T2" y="T3"/>
                </a:cxn>
                <a:cxn ang="0">
                  <a:pos x="T4" y="T5"/>
                </a:cxn>
                <a:cxn ang="0">
                  <a:pos x="T6" y="T7"/>
                </a:cxn>
                <a:cxn ang="0">
                  <a:pos x="T8" y="T9"/>
                </a:cxn>
              </a:cxnLst>
              <a:rect l="0" t="0" r="r" b="b"/>
              <a:pathLst>
                <a:path w="4" h="3">
                  <a:moveTo>
                    <a:pt x="1" y="3"/>
                  </a:moveTo>
                  <a:cubicBezTo>
                    <a:pt x="3" y="3"/>
                    <a:pt x="4" y="2"/>
                    <a:pt x="3" y="1"/>
                  </a:cubicBezTo>
                  <a:cubicBezTo>
                    <a:pt x="2" y="0"/>
                    <a:pt x="1" y="1"/>
                    <a:pt x="0" y="1"/>
                  </a:cubicBezTo>
                  <a:cubicBezTo>
                    <a:pt x="0" y="2"/>
                    <a:pt x="1" y="2"/>
                    <a:pt x="2" y="3"/>
                  </a:cubicBezTo>
                  <a:cubicBezTo>
                    <a:pt x="1" y="3"/>
                    <a:pt x="1" y="3"/>
                    <a:pt x="1"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89" name="Freeform 3068">
              <a:extLst>
                <a:ext uri="{FF2B5EF4-FFF2-40B4-BE49-F238E27FC236}">
                  <a16:creationId xmlns:a16="http://schemas.microsoft.com/office/drawing/2014/main" xmlns="" id="{0A0EB7B1-4A0B-4BB1-96D5-EC7A701CF668}"/>
                </a:ext>
              </a:extLst>
            </p:cNvPr>
            <p:cNvSpPr>
              <a:spLocks/>
            </p:cNvSpPr>
            <p:nvPr/>
          </p:nvSpPr>
          <p:spPr bwMode="auto">
            <a:xfrm>
              <a:off x="2163993" y="4875330"/>
              <a:ext cx="11030" cy="7019"/>
            </a:xfrm>
            <a:custGeom>
              <a:avLst/>
              <a:gdLst>
                <a:gd name="T0" fmla="*/ 1 w 4"/>
                <a:gd name="T1" fmla="*/ 3 h 3"/>
                <a:gd name="T2" fmla="*/ 3 w 4"/>
                <a:gd name="T3" fmla="*/ 1 h 3"/>
                <a:gd name="T4" fmla="*/ 0 w 4"/>
                <a:gd name="T5" fmla="*/ 1 h 3"/>
                <a:gd name="T6" fmla="*/ 2 w 4"/>
                <a:gd name="T7" fmla="*/ 3 h 3"/>
                <a:gd name="T8" fmla="*/ 1 w 4"/>
                <a:gd name="T9" fmla="*/ 3 h 3"/>
              </a:gdLst>
              <a:ahLst/>
              <a:cxnLst>
                <a:cxn ang="0">
                  <a:pos x="T0" y="T1"/>
                </a:cxn>
                <a:cxn ang="0">
                  <a:pos x="T2" y="T3"/>
                </a:cxn>
                <a:cxn ang="0">
                  <a:pos x="T4" y="T5"/>
                </a:cxn>
                <a:cxn ang="0">
                  <a:pos x="T6" y="T7"/>
                </a:cxn>
                <a:cxn ang="0">
                  <a:pos x="T8" y="T9"/>
                </a:cxn>
              </a:cxnLst>
              <a:rect l="0" t="0" r="r" b="b"/>
              <a:pathLst>
                <a:path w="4" h="3">
                  <a:moveTo>
                    <a:pt x="1" y="3"/>
                  </a:moveTo>
                  <a:cubicBezTo>
                    <a:pt x="3" y="3"/>
                    <a:pt x="4" y="2"/>
                    <a:pt x="3" y="1"/>
                  </a:cubicBezTo>
                  <a:cubicBezTo>
                    <a:pt x="2" y="0"/>
                    <a:pt x="1" y="1"/>
                    <a:pt x="0" y="1"/>
                  </a:cubicBezTo>
                  <a:cubicBezTo>
                    <a:pt x="0" y="2"/>
                    <a:pt x="1" y="2"/>
                    <a:pt x="2" y="3"/>
                  </a:cubicBezTo>
                  <a:cubicBezTo>
                    <a:pt x="1" y="3"/>
                    <a:pt x="1" y="3"/>
                    <a:pt x="1"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90" name="Freeform 3069">
              <a:extLst>
                <a:ext uri="{FF2B5EF4-FFF2-40B4-BE49-F238E27FC236}">
                  <a16:creationId xmlns:a16="http://schemas.microsoft.com/office/drawing/2014/main" xmlns="" id="{E1DD4AD2-7CD3-44C4-9814-113CE26082A6}"/>
                </a:ext>
              </a:extLst>
            </p:cNvPr>
            <p:cNvSpPr>
              <a:spLocks/>
            </p:cNvSpPr>
            <p:nvPr/>
          </p:nvSpPr>
          <p:spPr bwMode="auto">
            <a:xfrm>
              <a:off x="2165568" y="4882350"/>
              <a:ext cx="9453" cy="2807"/>
            </a:xfrm>
            <a:custGeom>
              <a:avLst/>
              <a:gdLst>
                <a:gd name="T0" fmla="*/ 1 w 3"/>
                <a:gd name="T1" fmla="*/ 1 h 1"/>
                <a:gd name="T2" fmla="*/ 3 w 3"/>
                <a:gd name="T3" fmla="*/ 0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cubicBezTo>
                    <a:pt x="2" y="1"/>
                    <a:pt x="3" y="1"/>
                    <a:pt x="3" y="0"/>
                  </a:cubicBezTo>
                  <a:cubicBezTo>
                    <a:pt x="2" y="0"/>
                    <a:pt x="1" y="1"/>
                    <a:pt x="0" y="0"/>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91" name="Freeform 3070">
              <a:extLst>
                <a:ext uri="{FF2B5EF4-FFF2-40B4-BE49-F238E27FC236}">
                  <a16:creationId xmlns:a16="http://schemas.microsoft.com/office/drawing/2014/main" xmlns="" id="{55BCF9E0-1B4E-4EF1-B0D7-CFA59B15F5D5}"/>
                </a:ext>
              </a:extLst>
            </p:cNvPr>
            <p:cNvSpPr>
              <a:spLocks/>
            </p:cNvSpPr>
            <p:nvPr/>
          </p:nvSpPr>
          <p:spPr bwMode="auto">
            <a:xfrm>
              <a:off x="2165568" y="4882350"/>
              <a:ext cx="9453" cy="2807"/>
            </a:xfrm>
            <a:custGeom>
              <a:avLst/>
              <a:gdLst>
                <a:gd name="T0" fmla="*/ 1 w 3"/>
                <a:gd name="T1" fmla="*/ 1 h 1"/>
                <a:gd name="T2" fmla="*/ 3 w 3"/>
                <a:gd name="T3" fmla="*/ 0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cubicBezTo>
                    <a:pt x="2" y="1"/>
                    <a:pt x="3" y="1"/>
                    <a:pt x="3" y="0"/>
                  </a:cubicBezTo>
                  <a:cubicBezTo>
                    <a:pt x="2" y="0"/>
                    <a:pt x="1" y="1"/>
                    <a:pt x="0" y="0"/>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92" name="Freeform 3071">
              <a:extLst>
                <a:ext uri="{FF2B5EF4-FFF2-40B4-BE49-F238E27FC236}">
                  <a16:creationId xmlns:a16="http://schemas.microsoft.com/office/drawing/2014/main" xmlns="" id="{00B0DF97-D654-4247-AFAD-B7DF9DC868C9}"/>
                </a:ext>
              </a:extLst>
            </p:cNvPr>
            <p:cNvSpPr>
              <a:spLocks/>
            </p:cNvSpPr>
            <p:nvPr/>
          </p:nvSpPr>
          <p:spPr bwMode="auto">
            <a:xfrm>
              <a:off x="2165568" y="4852871"/>
              <a:ext cx="6303" cy="5615"/>
            </a:xfrm>
            <a:custGeom>
              <a:avLst/>
              <a:gdLst>
                <a:gd name="T0" fmla="*/ 1 w 2"/>
                <a:gd name="T1" fmla="*/ 2 h 2"/>
                <a:gd name="T2" fmla="*/ 0 w 2"/>
                <a:gd name="T3" fmla="*/ 1 h 2"/>
                <a:gd name="T4" fmla="*/ 1 w 2"/>
                <a:gd name="T5" fmla="*/ 2 h 2"/>
              </a:gdLst>
              <a:ahLst/>
              <a:cxnLst>
                <a:cxn ang="0">
                  <a:pos x="T0" y="T1"/>
                </a:cxn>
                <a:cxn ang="0">
                  <a:pos x="T2" y="T3"/>
                </a:cxn>
                <a:cxn ang="0">
                  <a:pos x="T4" y="T5"/>
                </a:cxn>
              </a:cxnLst>
              <a:rect l="0" t="0" r="r" b="b"/>
              <a:pathLst>
                <a:path w="2" h="2">
                  <a:moveTo>
                    <a:pt x="1" y="2"/>
                  </a:moveTo>
                  <a:cubicBezTo>
                    <a:pt x="2" y="1"/>
                    <a:pt x="1" y="0"/>
                    <a:pt x="0" y="1"/>
                  </a:cubicBezTo>
                  <a:cubicBezTo>
                    <a:pt x="1" y="2"/>
                    <a:pt x="1" y="2"/>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93" name="Freeform 3072">
              <a:extLst>
                <a:ext uri="{FF2B5EF4-FFF2-40B4-BE49-F238E27FC236}">
                  <a16:creationId xmlns:a16="http://schemas.microsoft.com/office/drawing/2014/main" xmlns="" id="{5B70EFDE-A46C-47A0-9E04-881A001A62DE}"/>
                </a:ext>
              </a:extLst>
            </p:cNvPr>
            <p:cNvSpPr>
              <a:spLocks/>
            </p:cNvSpPr>
            <p:nvPr/>
          </p:nvSpPr>
          <p:spPr bwMode="auto">
            <a:xfrm>
              <a:off x="2165568" y="4852871"/>
              <a:ext cx="6303" cy="5615"/>
            </a:xfrm>
            <a:custGeom>
              <a:avLst/>
              <a:gdLst>
                <a:gd name="T0" fmla="*/ 1 w 2"/>
                <a:gd name="T1" fmla="*/ 2 h 2"/>
                <a:gd name="T2" fmla="*/ 0 w 2"/>
                <a:gd name="T3" fmla="*/ 1 h 2"/>
                <a:gd name="T4" fmla="*/ 1 w 2"/>
                <a:gd name="T5" fmla="*/ 2 h 2"/>
              </a:gdLst>
              <a:ahLst/>
              <a:cxnLst>
                <a:cxn ang="0">
                  <a:pos x="T0" y="T1"/>
                </a:cxn>
                <a:cxn ang="0">
                  <a:pos x="T2" y="T3"/>
                </a:cxn>
                <a:cxn ang="0">
                  <a:pos x="T4" y="T5"/>
                </a:cxn>
              </a:cxnLst>
              <a:rect l="0" t="0" r="r" b="b"/>
              <a:pathLst>
                <a:path w="2" h="2">
                  <a:moveTo>
                    <a:pt x="1" y="2"/>
                  </a:moveTo>
                  <a:cubicBezTo>
                    <a:pt x="2" y="1"/>
                    <a:pt x="1" y="0"/>
                    <a:pt x="0" y="1"/>
                  </a:cubicBezTo>
                  <a:cubicBezTo>
                    <a:pt x="1" y="2"/>
                    <a:pt x="1" y="2"/>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94" name="Freeform 3073">
              <a:extLst>
                <a:ext uri="{FF2B5EF4-FFF2-40B4-BE49-F238E27FC236}">
                  <a16:creationId xmlns:a16="http://schemas.microsoft.com/office/drawing/2014/main" xmlns="" id="{E4CD44C4-0223-4802-926A-A4A8EB7D5F8B}"/>
                </a:ext>
              </a:extLst>
            </p:cNvPr>
            <p:cNvSpPr>
              <a:spLocks/>
            </p:cNvSpPr>
            <p:nvPr/>
          </p:nvSpPr>
          <p:spPr bwMode="auto">
            <a:xfrm>
              <a:off x="2165568" y="4858485"/>
              <a:ext cx="11030" cy="7019"/>
            </a:xfrm>
            <a:custGeom>
              <a:avLst/>
              <a:gdLst>
                <a:gd name="T0" fmla="*/ 4 w 4"/>
                <a:gd name="T1" fmla="*/ 3 h 3"/>
                <a:gd name="T2" fmla="*/ 3 w 4"/>
                <a:gd name="T3" fmla="*/ 0 h 3"/>
                <a:gd name="T4" fmla="*/ 3 w 4"/>
                <a:gd name="T5" fmla="*/ 2 h 3"/>
                <a:gd name="T6" fmla="*/ 1 w 4"/>
                <a:gd name="T7" fmla="*/ 3 h 3"/>
                <a:gd name="T8" fmla="*/ 4 w 4"/>
                <a:gd name="T9" fmla="*/ 3 h 3"/>
              </a:gdLst>
              <a:ahLst/>
              <a:cxnLst>
                <a:cxn ang="0">
                  <a:pos x="T0" y="T1"/>
                </a:cxn>
                <a:cxn ang="0">
                  <a:pos x="T2" y="T3"/>
                </a:cxn>
                <a:cxn ang="0">
                  <a:pos x="T4" y="T5"/>
                </a:cxn>
                <a:cxn ang="0">
                  <a:pos x="T6" y="T7"/>
                </a:cxn>
                <a:cxn ang="0">
                  <a:pos x="T8" y="T9"/>
                </a:cxn>
              </a:cxnLst>
              <a:rect l="0" t="0" r="r" b="b"/>
              <a:pathLst>
                <a:path w="4" h="3">
                  <a:moveTo>
                    <a:pt x="4" y="3"/>
                  </a:moveTo>
                  <a:cubicBezTo>
                    <a:pt x="4" y="2"/>
                    <a:pt x="4" y="1"/>
                    <a:pt x="3" y="0"/>
                  </a:cubicBezTo>
                  <a:cubicBezTo>
                    <a:pt x="2" y="1"/>
                    <a:pt x="2" y="1"/>
                    <a:pt x="3" y="2"/>
                  </a:cubicBezTo>
                  <a:cubicBezTo>
                    <a:pt x="2" y="1"/>
                    <a:pt x="0" y="1"/>
                    <a:pt x="1" y="3"/>
                  </a:cubicBezTo>
                  <a:cubicBezTo>
                    <a:pt x="2" y="2"/>
                    <a:pt x="3" y="3"/>
                    <a:pt x="4"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95" name="Freeform 3074">
              <a:extLst>
                <a:ext uri="{FF2B5EF4-FFF2-40B4-BE49-F238E27FC236}">
                  <a16:creationId xmlns:a16="http://schemas.microsoft.com/office/drawing/2014/main" xmlns="" id="{7BBC5869-7B39-4642-913C-910F9B3A2C3C}"/>
                </a:ext>
              </a:extLst>
            </p:cNvPr>
            <p:cNvSpPr>
              <a:spLocks/>
            </p:cNvSpPr>
            <p:nvPr/>
          </p:nvSpPr>
          <p:spPr bwMode="auto">
            <a:xfrm>
              <a:off x="2165568" y="4858485"/>
              <a:ext cx="11030" cy="7019"/>
            </a:xfrm>
            <a:custGeom>
              <a:avLst/>
              <a:gdLst>
                <a:gd name="T0" fmla="*/ 4 w 4"/>
                <a:gd name="T1" fmla="*/ 3 h 3"/>
                <a:gd name="T2" fmla="*/ 3 w 4"/>
                <a:gd name="T3" fmla="*/ 0 h 3"/>
                <a:gd name="T4" fmla="*/ 3 w 4"/>
                <a:gd name="T5" fmla="*/ 2 h 3"/>
                <a:gd name="T6" fmla="*/ 1 w 4"/>
                <a:gd name="T7" fmla="*/ 3 h 3"/>
                <a:gd name="T8" fmla="*/ 4 w 4"/>
                <a:gd name="T9" fmla="*/ 3 h 3"/>
              </a:gdLst>
              <a:ahLst/>
              <a:cxnLst>
                <a:cxn ang="0">
                  <a:pos x="T0" y="T1"/>
                </a:cxn>
                <a:cxn ang="0">
                  <a:pos x="T2" y="T3"/>
                </a:cxn>
                <a:cxn ang="0">
                  <a:pos x="T4" y="T5"/>
                </a:cxn>
                <a:cxn ang="0">
                  <a:pos x="T6" y="T7"/>
                </a:cxn>
                <a:cxn ang="0">
                  <a:pos x="T8" y="T9"/>
                </a:cxn>
              </a:cxnLst>
              <a:rect l="0" t="0" r="r" b="b"/>
              <a:pathLst>
                <a:path w="4" h="3">
                  <a:moveTo>
                    <a:pt x="4" y="3"/>
                  </a:moveTo>
                  <a:cubicBezTo>
                    <a:pt x="4" y="2"/>
                    <a:pt x="4" y="1"/>
                    <a:pt x="3" y="0"/>
                  </a:cubicBezTo>
                  <a:cubicBezTo>
                    <a:pt x="2" y="1"/>
                    <a:pt x="2" y="1"/>
                    <a:pt x="3" y="2"/>
                  </a:cubicBezTo>
                  <a:cubicBezTo>
                    <a:pt x="2" y="1"/>
                    <a:pt x="0" y="1"/>
                    <a:pt x="1" y="3"/>
                  </a:cubicBezTo>
                  <a:cubicBezTo>
                    <a:pt x="2" y="2"/>
                    <a:pt x="3" y="3"/>
                    <a:pt x="4"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96" name="Freeform 3075">
              <a:extLst>
                <a:ext uri="{FF2B5EF4-FFF2-40B4-BE49-F238E27FC236}">
                  <a16:creationId xmlns:a16="http://schemas.microsoft.com/office/drawing/2014/main" xmlns="" id="{10DC11F8-A858-4240-8105-F32797BA4B6A}"/>
                </a:ext>
              </a:extLst>
            </p:cNvPr>
            <p:cNvSpPr>
              <a:spLocks/>
            </p:cNvSpPr>
            <p:nvPr/>
          </p:nvSpPr>
          <p:spPr bwMode="auto">
            <a:xfrm>
              <a:off x="2168720" y="4865505"/>
              <a:ext cx="18908" cy="9827"/>
            </a:xfrm>
            <a:custGeom>
              <a:avLst/>
              <a:gdLst>
                <a:gd name="T0" fmla="*/ 3 w 7"/>
                <a:gd name="T1" fmla="*/ 4 h 4"/>
                <a:gd name="T2" fmla="*/ 0 w 7"/>
                <a:gd name="T3" fmla="*/ 1 h 4"/>
                <a:gd name="T4" fmla="*/ 3 w 7"/>
                <a:gd name="T5" fmla="*/ 4 h 4"/>
              </a:gdLst>
              <a:ahLst/>
              <a:cxnLst>
                <a:cxn ang="0">
                  <a:pos x="T0" y="T1"/>
                </a:cxn>
                <a:cxn ang="0">
                  <a:pos x="T2" y="T3"/>
                </a:cxn>
                <a:cxn ang="0">
                  <a:pos x="T4" y="T5"/>
                </a:cxn>
              </a:cxnLst>
              <a:rect l="0" t="0" r="r" b="b"/>
              <a:pathLst>
                <a:path w="7" h="4">
                  <a:moveTo>
                    <a:pt x="3" y="4"/>
                  </a:moveTo>
                  <a:cubicBezTo>
                    <a:pt x="7" y="2"/>
                    <a:pt x="2" y="0"/>
                    <a:pt x="0" y="1"/>
                  </a:cubicBezTo>
                  <a:cubicBezTo>
                    <a:pt x="1" y="2"/>
                    <a:pt x="2" y="3"/>
                    <a:pt x="3"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97" name="Freeform 3076">
              <a:extLst>
                <a:ext uri="{FF2B5EF4-FFF2-40B4-BE49-F238E27FC236}">
                  <a16:creationId xmlns:a16="http://schemas.microsoft.com/office/drawing/2014/main" xmlns="" id="{DEA6E064-E9A7-4023-9283-901026AD254C}"/>
                </a:ext>
              </a:extLst>
            </p:cNvPr>
            <p:cNvSpPr>
              <a:spLocks/>
            </p:cNvSpPr>
            <p:nvPr/>
          </p:nvSpPr>
          <p:spPr bwMode="auto">
            <a:xfrm>
              <a:off x="2168720" y="4865505"/>
              <a:ext cx="18908" cy="9827"/>
            </a:xfrm>
            <a:custGeom>
              <a:avLst/>
              <a:gdLst>
                <a:gd name="T0" fmla="*/ 3 w 7"/>
                <a:gd name="T1" fmla="*/ 4 h 4"/>
                <a:gd name="T2" fmla="*/ 0 w 7"/>
                <a:gd name="T3" fmla="*/ 1 h 4"/>
                <a:gd name="T4" fmla="*/ 3 w 7"/>
                <a:gd name="T5" fmla="*/ 4 h 4"/>
              </a:gdLst>
              <a:ahLst/>
              <a:cxnLst>
                <a:cxn ang="0">
                  <a:pos x="T0" y="T1"/>
                </a:cxn>
                <a:cxn ang="0">
                  <a:pos x="T2" y="T3"/>
                </a:cxn>
                <a:cxn ang="0">
                  <a:pos x="T4" y="T5"/>
                </a:cxn>
              </a:cxnLst>
              <a:rect l="0" t="0" r="r" b="b"/>
              <a:pathLst>
                <a:path w="7" h="4">
                  <a:moveTo>
                    <a:pt x="3" y="4"/>
                  </a:moveTo>
                  <a:cubicBezTo>
                    <a:pt x="7" y="2"/>
                    <a:pt x="2" y="0"/>
                    <a:pt x="0" y="1"/>
                  </a:cubicBezTo>
                  <a:cubicBezTo>
                    <a:pt x="1" y="2"/>
                    <a:pt x="2" y="3"/>
                    <a:pt x="3"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98" name="Freeform 3077">
              <a:extLst>
                <a:ext uri="{FF2B5EF4-FFF2-40B4-BE49-F238E27FC236}">
                  <a16:creationId xmlns:a16="http://schemas.microsoft.com/office/drawing/2014/main" xmlns="" id="{A5415F2B-E349-4982-8AC2-E8851BEC603F}"/>
                </a:ext>
              </a:extLst>
            </p:cNvPr>
            <p:cNvSpPr>
              <a:spLocks/>
            </p:cNvSpPr>
            <p:nvPr/>
          </p:nvSpPr>
          <p:spPr bwMode="auto">
            <a:xfrm>
              <a:off x="2168720" y="4887964"/>
              <a:ext cx="14181" cy="7019"/>
            </a:xfrm>
            <a:custGeom>
              <a:avLst/>
              <a:gdLst>
                <a:gd name="T0" fmla="*/ 5 w 5"/>
                <a:gd name="T1" fmla="*/ 3 h 3"/>
                <a:gd name="T2" fmla="*/ 0 w 5"/>
                <a:gd name="T3" fmla="*/ 0 h 3"/>
                <a:gd name="T4" fmla="*/ 5 w 5"/>
                <a:gd name="T5" fmla="*/ 3 h 3"/>
              </a:gdLst>
              <a:ahLst/>
              <a:cxnLst>
                <a:cxn ang="0">
                  <a:pos x="T0" y="T1"/>
                </a:cxn>
                <a:cxn ang="0">
                  <a:pos x="T2" y="T3"/>
                </a:cxn>
                <a:cxn ang="0">
                  <a:pos x="T4" y="T5"/>
                </a:cxn>
              </a:cxnLst>
              <a:rect l="0" t="0" r="r" b="b"/>
              <a:pathLst>
                <a:path w="5" h="3">
                  <a:moveTo>
                    <a:pt x="5" y="3"/>
                  </a:moveTo>
                  <a:cubicBezTo>
                    <a:pt x="5" y="1"/>
                    <a:pt x="1" y="0"/>
                    <a:pt x="0" y="0"/>
                  </a:cubicBezTo>
                  <a:cubicBezTo>
                    <a:pt x="0" y="3"/>
                    <a:pt x="4" y="1"/>
                    <a:pt x="5"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099" name="Freeform 3078">
              <a:extLst>
                <a:ext uri="{FF2B5EF4-FFF2-40B4-BE49-F238E27FC236}">
                  <a16:creationId xmlns:a16="http://schemas.microsoft.com/office/drawing/2014/main" xmlns="" id="{CF9D7E85-FA3E-4830-A8BD-9522231F6825}"/>
                </a:ext>
              </a:extLst>
            </p:cNvPr>
            <p:cNvSpPr>
              <a:spLocks/>
            </p:cNvSpPr>
            <p:nvPr/>
          </p:nvSpPr>
          <p:spPr bwMode="auto">
            <a:xfrm>
              <a:off x="2168720" y="4887964"/>
              <a:ext cx="14181" cy="7019"/>
            </a:xfrm>
            <a:custGeom>
              <a:avLst/>
              <a:gdLst>
                <a:gd name="T0" fmla="*/ 5 w 5"/>
                <a:gd name="T1" fmla="*/ 3 h 3"/>
                <a:gd name="T2" fmla="*/ 0 w 5"/>
                <a:gd name="T3" fmla="*/ 0 h 3"/>
                <a:gd name="T4" fmla="*/ 5 w 5"/>
                <a:gd name="T5" fmla="*/ 3 h 3"/>
              </a:gdLst>
              <a:ahLst/>
              <a:cxnLst>
                <a:cxn ang="0">
                  <a:pos x="T0" y="T1"/>
                </a:cxn>
                <a:cxn ang="0">
                  <a:pos x="T2" y="T3"/>
                </a:cxn>
                <a:cxn ang="0">
                  <a:pos x="T4" y="T5"/>
                </a:cxn>
              </a:cxnLst>
              <a:rect l="0" t="0" r="r" b="b"/>
              <a:pathLst>
                <a:path w="5" h="3">
                  <a:moveTo>
                    <a:pt x="5" y="3"/>
                  </a:moveTo>
                  <a:cubicBezTo>
                    <a:pt x="5" y="1"/>
                    <a:pt x="1" y="0"/>
                    <a:pt x="0" y="0"/>
                  </a:cubicBezTo>
                  <a:cubicBezTo>
                    <a:pt x="0" y="3"/>
                    <a:pt x="4" y="1"/>
                    <a:pt x="5"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00" name="Freeform 3079">
              <a:extLst>
                <a:ext uri="{FF2B5EF4-FFF2-40B4-BE49-F238E27FC236}">
                  <a16:creationId xmlns:a16="http://schemas.microsoft.com/office/drawing/2014/main" xmlns="" id="{669B339E-CC12-44E8-871E-B38F776AE643}"/>
                </a:ext>
              </a:extLst>
            </p:cNvPr>
            <p:cNvSpPr>
              <a:spLocks/>
            </p:cNvSpPr>
            <p:nvPr/>
          </p:nvSpPr>
          <p:spPr bwMode="auto">
            <a:xfrm>
              <a:off x="2171871" y="4865505"/>
              <a:ext cx="4727" cy="2807"/>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0" y="0"/>
                    <a:pt x="0" y="0"/>
                  </a:cubicBezTo>
                  <a:cubicBezTo>
                    <a:pt x="0" y="0"/>
                    <a:pt x="1" y="0"/>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01" name="Freeform 3080">
              <a:extLst>
                <a:ext uri="{FF2B5EF4-FFF2-40B4-BE49-F238E27FC236}">
                  <a16:creationId xmlns:a16="http://schemas.microsoft.com/office/drawing/2014/main" xmlns="" id="{81B5FC7E-260F-409B-9F5B-875D98CE3859}"/>
                </a:ext>
              </a:extLst>
            </p:cNvPr>
            <p:cNvSpPr>
              <a:spLocks/>
            </p:cNvSpPr>
            <p:nvPr/>
          </p:nvSpPr>
          <p:spPr bwMode="auto">
            <a:xfrm>
              <a:off x="2171871" y="4865505"/>
              <a:ext cx="4727" cy="2807"/>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0" y="0"/>
                    <a:pt x="0" y="0"/>
                  </a:cubicBezTo>
                  <a:cubicBezTo>
                    <a:pt x="0" y="0"/>
                    <a:pt x="1" y="0"/>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02" name="Freeform 3081">
              <a:extLst>
                <a:ext uri="{FF2B5EF4-FFF2-40B4-BE49-F238E27FC236}">
                  <a16:creationId xmlns:a16="http://schemas.microsoft.com/office/drawing/2014/main" xmlns="" id="{6200DAF3-4896-4583-BA84-4912B7AFC5BA}"/>
                </a:ext>
              </a:extLst>
            </p:cNvPr>
            <p:cNvSpPr>
              <a:spLocks/>
            </p:cNvSpPr>
            <p:nvPr/>
          </p:nvSpPr>
          <p:spPr bwMode="auto">
            <a:xfrm>
              <a:off x="2171871" y="4893579"/>
              <a:ext cx="3151" cy="140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03" name="Freeform 3082">
              <a:extLst>
                <a:ext uri="{FF2B5EF4-FFF2-40B4-BE49-F238E27FC236}">
                  <a16:creationId xmlns:a16="http://schemas.microsoft.com/office/drawing/2014/main" xmlns="" id="{E3AA9A70-EB12-4583-8D23-0064A6AEE2B7}"/>
                </a:ext>
              </a:extLst>
            </p:cNvPr>
            <p:cNvSpPr>
              <a:spLocks/>
            </p:cNvSpPr>
            <p:nvPr/>
          </p:nvSpPr>
          <p:spPr bwMode="auto">
            <a:xfrm>
              <a:off x="2171871" y="4893579"/>
              <a:ext cx="3151" cy="140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04" name="Freeform 3083">
              <a:extLst>
                <a:ext uri="{FF2B5EF4-FFF2-40B4-BE49-F238E27FC236}">
                  <a16:creationId xmlns:a16="http://schemas.microsoft.com/office/drawing/2014/main" xmlns="" id="{0DA723A9-2CE8-4A05-B144-EA876ED65EB9}"/>
                </a:ext>
              </a:extLst>
            </p:cNvPr>
            <p:cNvSpPr>
              <a:spLocks/>
            </p:cNvSpPr>
            <p:nvPr/>
          </p:nvSpPr>
          <p:spPr bwMode="auto">
            <a:xfrm>
              <a:off x="2171871" y="4893579"/>
              <a:ext cx="11030" cy="7019"/>
            </a:xfrm>
            <a:custGeom>
              <a:avLst/>
              <a:gdLst>
                <a:gd name="T0" fmla="*/ 2 w 4"/>
                <a:gd name="T1" fmla="*/ 3 h 3"/>
                <a:gd name="T2" fmla="*/ 2 w 4"/>
                <a:gd name="T3" fmla="*/ 0 h 3"/>
                <a:gd name="T4" fmla="*/ 2 w 4"/>
                <a:gd name="T5" fmla="*/ 3 h 3"/>
              </a:gdLst>
              <a:ahLst/>
              <a:cxnLst>
                <a:cxn ang="0">
                  <a:pos x="T0" y="T1"/>
                </a:cxn>
                <a:cxn ang="0">
                  <a:pos x="T2" y="T3"/>
                </a:cxn>
                <a:cxn ang="0">
                  <a:pos x="T4" y="T5"/>
                </a:cxn>
              </a:cxnLst>
              <a:rect l="0" t="0" r="r" b="b"/>
              <a:pathLst>
                <a:path w="4" h="3">
                  <a:moveTo>
                    <a:pt x="2" y="3"/>
                  </a:moveTo>
                  <a:cubicBezTo>
                    <a:pt x="2" y="2"/>
                    <a:pt x="4" y="1"/>
                    <a:pt x="2" y="0"/>
                  </a:cubicBezTo>
                  <a:cubicBezTo>
                    <a:pt x="2" y="1"/>
                    <a:pt x="0" y="3"/>
                    <a:pt x="2"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05" name="Freeform 3084">
              <a:extLst>
                <a:ext uri="{FF2B5EF4-FFF2-40B4-BE49-F238E27FC236}">
                  <a16:creationId xmlns:a16="http://schemas.microsoft.com/office/drawing/2014/main" xmlns="" id="{4C5BD96B-707B-4D8B-925C-AF400A65401C}"/>
                </a:ext>
              </a:extLst>
            </p:cNvPr>
            <p:cNvSpPr>
              <a:spLocks/>
            </p:cNvSpPr>
            <p:nvPr/>
          </p:nvSpPr>
          <p:spPr bwMode="auto">
            <a:xfrm>
              <a:off x="2171871" y="4893579"/>
              <a:ext cx="11030" cy="7019"/>
            </a:xfrm>
            <a:custGeom>
              <a:avLst/>
              <a:gdLst>
                <a:gd name="T0" fmla="*/ 2 w 4"/>
                <a:gd name="T1" fmla="*/ 3 h 3"/>
                <a:gd name="T2" fmla="*/ 2 w 4"/>
                <a:gd name="T3" fmla="*/ 0 h 3"/>
                <a:gd name="T4" fmla="*/ 2 w 4"/>
                <a:gd name="T5" fmla="*/ 3 h 3"/>
              </a:gdLst>
              <a:ahLst/>
              <a:cxnLst>
                <a:cxn ang="0">
                  <a:pos x="T0" y="T1"/>
                </a:cxn>
                <a:cxn ang="0">
                  <a:pos x="T2" y="T3"/>
                </a:cxn>
                <a:cxn ang="0">
                  <a:pos x="T4" y="T5"/>
                </a:cxn>
              </a:cxnLst>
              <a:rect l="0" t="0" r="r" b="b"/>
              <a:pathLst>
                <a:path w="4" h="3">
                  <a:moveTo>
                    <a:pt x="2" y="3"/>
                  </a:moveTo>
                  <a:cubicBezTo>
                    <a:pt x="2" y="2"/>
                    <a:pt x="4" y="1"/>
                    <a:pt x="2" y="0"/>
                  </a:cubicBezTo>
                  <a:cubicBezTo>
                    <a:pt x="2" y="1"/>
                    <a:pt x="0" y="3"/>
                    <a:pt x="2"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06" name="Freeform 3085">
              <a:extLst>
                <a:ext uri="{FF2B5EF4-FFF2-40B4-BE49-F238E27FC236}">
                  <a16:creationId xmlns:a16="http://schemas.microsoft.com/office/drawing/2014/main" xmlns="" id="{6804A161-63A5-49E4-94A5-F43FF965EB12}"/>
                </a:ext>
              </a:extLst>
            </p:cNvPr>
            <p:cNvSpPr>
              <a:spLocks/>
            </p:cNvSpPr>
            <p:nvPr/>
          </p:nvSpPr>
          <p:spPr bwMode="auto">
            <a:xfrm>
              <a:off x="2176597" y="4887964"/>
              <a:ext cx="9453" cy="5615"/>
            </a:xfrm>
            <a:custGeom>
              <a:avLst/>
              <a:gdLst>
                <a:gd name="T0" fmla="*/ 2 w 3"/>
                <a:gd name="T1" fmla="*/ 2 h 2"/>
                <a:gd name="T2" fmla="*/ 3 w 3"/>
                <a:gd name="T3" fmla="*/ 1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cubicBezTo>
                    <a:pt x="2" y="2"/>
                    <a:pt x="2" y="1"/>
                    <a:pt x="3" y="1"/>
                  </a:cubicBezTo>
                  <a:cubicBezTo>
                    <a:pt x="2" y="0"/>
                    <a:pt x="1" y="0"/>
                    <a:pt x="0" y="0"/>
                  </a:cubicBezTo>
                  <a:cubicBezTo>
                    <a:pt x="1" y="0"/>
                    <a:pt x="1" y="1"/>
                    <a:pt x="2"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07" name="Freeform 3086">
              <a:extLst>
                <a:ext uri="{FF2B5EF4-FFF2-40B4-BE49-F238E27FC236}">
                  <a16:creationId xmlns:a16="http://schemas.microsoft.com/office/drawing/2014/main" xmlns="" id="{383290CB-9B48-416B-81FA-6CD425531868}"/>
                </a:ext>
              </a:extLst>
            </p:cNvPr>
            <p:cNvSpPr>
              <a:spLocks/>
            </p:cNvSpPr>
            <p:nvPr/>
          </p:nvSpPr>
          <p:spPr bwMode="auto">
            <a:xfrm>
              <a:off x="2176597" y="4887964"/>
              <a:ext cx="9453" cy="5615"/>
            </a:xfrm>
            <a:custGeom>
              <a:avLst/>
              <a:gdLst>
                <a:gd name="T0" fmla="*/ 2 w 3"/>
                <a:gd name="T1" fmla="*/ 2 h 2"/>
                <a:gd name="T2" fmla="*/ 3 w 3"/>
                <a:gd name="T3" fmla="*/ 1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cubicBezTo>
                    <a:pt x="2" y="2"/>
                    <a:pt x="2" y="1"/>
                    <a:pt x="3" y="1"/>
                  </a:cubicBezTo>
                  <a:cubicBezTo>
                    <a:pt x="2" y="0"/>
                    <a:pt x="1" y="0"/>
                    <a:pt x="0" y="0"/>
                  </a:cubicBezTo>
                  <a:cubicBezTo>
                    <a:pt x="1" y="0"/>
                    <a:pt x="1" y="1"/>
                    <a:pt x="2"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08" name="Freeform 3087">
              <a:extLst>
                <a:ext uri="{FF2B5EF4-FFF2-40B4-BE49-F238E27FC236}">
                  <a16:creationId xmlns:a16="http://schemas.microsoft.com/office/drawing/2014/main" xmlns="" id="{6B41059A-69A0-4DD5-BB03-F24ECF492D44}"/>
                </a:ext>
              </a:extLst>
            </p:cNvPr>
            <p:cNvSpPr>
              <a:spLocks/>
            </p:cNvSpPr>
            <p:nvPr/>
          </p:nvSpPr>
          <p:spPr bwMode="auto">
            <a:xfrm>
              <a:off x="2176597" y="4861293"/>
              <a:ext cx="3151" cy="421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1"/>
                    <a:pt x="1" y="1"/>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09" name="Freeform 3088">
              <a:extLst>
                <a:ext uri="{FF2B5EF4-FFF2-40B4-BE49-F238E27FC236}">
                  <a16:creationId xmlns:a16="http://schemas.microsoft.com/office/drawing/2014/main" xmlns="" id="{1BA2D7E4-8E4D-40EA-97D9-495DC57E8338}"/>
                </a:ext>
              </a:extLst>
            </p:cNvPr>
            <p:cNvSpPr>
              <a:spLocks/>
            </p:cNvSpPr>
            <p:nvPr/>
          </p:nvSpPr>
          <p:spPr bwMode="auto">
            <a:xfrm>
              <a:off x="2176597" y="4861293"/>
              <a:ext cx="3151" cy="421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1"/>
                    <a:pt x="1" y="1"/>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10" name="Freeform 3089">
              <a:extLst>
                <a:ext uri="{FF2B5EF4-FFF2-40B4-BE49-F238E27FC236}">
                  <a16:creationId xmlns:a16="http://schemas.microsoft.com/office/drawing/2014/main" xmlns="" id="{A1757B00-C898-4056-A41C-8F574D7B0B65}"/>
                </a:ext>
              </a:extLst>
            </p:cNvPr>
            <p:cNvSpPr>
              <a:spLocks/>
            </p:cNvSpPr>
            <p:nvPr/>
          </p:nvSpPr>
          <p:spPr bwMode="auto">
            <a:xfrm>
              <a:off x="2176597" y="4882350"/>
              <a:ext cx="6303" cy="5615"/>
            </a:xfrm>
            <a:custGeom>
              <a:avLst/>
              <a:gdLst>
                <a:gd name="T0" fmla="*/ 2 w 2"/>
                <a:gd name="T1" fmla="*/ 2 h 2"/>
                <a:gd name="T2" fmla="*/ 1 w 2"/>
                <a:gd name="T3" fmla="*/ 0 h 2"/>
                <a:gd name="T4" fmla="*/ 2 w 2"/>
                <a:gd name="T5" fmla="*/ 2 h 2"/>
              </a:gdLst>
              <a:ahLst/>
              <a:cxnLst>
                <a:cxn ang="0">
                  <a:pos x="T0" y="T1"/>
                </a:cxn>
                <a:cxn ang="0">
                  <a:pos x="T2" y="T3"/>
                </a:cxn>
                <a:cxn ang="0">
                  <a:pos x="T4" y="T5"/>
                </a:cxn>
              </a:cxnLst>
              <a:rect l="0" t="0" r="r" b="b"/>
              <a:pathLst>
                <a:path w="2" h="2">
                  <a:moveTo>
                    <a:pt x="2" y="2"/>
                  </a:moveTo>
                  <a:cubicBezTo>
                    <a:pt x="2" y="1"/>
                    <a:pt x="1" y="1"/>
                    <a:pt x="1" y="0"/>
                  </a:cubicBezTo>
                  <a:cubicBezTo>
                    <a:pt x="0" y="1"/>
                    <a:pt x="1" y="2"/>
                    <a:pt x="2"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11" name="Freeform 3090">
              <a:extLst>
                <a:ext uri="{FF2B5EF4-FFF2-40B4-BE49-F238E27FC236}">
                  <a16:creationId xmlns:a16="http://schemas.microsoft.com/office/drawing/2014/main" xmlns="" id="{2654E2C0-E4F3-4EA3-A7FF-F44C27C1F1E8}"/>
                </a:ext>
              </a:extLst>
            </p:cNvPr>
            <p:cNvSpPr>
              <a:spLocks/>
            </p:cNvSpPr>
            <p:nvPr/>
          </p:nvSpPr>
          <p:spPr bwMode="auto">
            <a:xfrm>
              <a:off x="2176597" y="4882350"/>
              <a:ext cx="6303" cy="5615"/>
            </a:xfrm>
            <a:custGeom>
              <a:avLst/>
              <a:gdLst>
                <a:gd name="T0" fmla="*/ 2 w 2"/>
                <a:gd name="T1" fmla="*/ 2 h 2"/>
                <a:gd name="T2" fmla="*/ 1 w 2"/>
                <a:gd name="T3" fmla="*/ 0 h 2"/>
                <a:gd name="T4" fmla="*/ 2 w 2"/>
                <a:gd name="T5" fmla="*/ 2 h 2"/>
              </a:gdLst>
              <a:ahLst/>
              <a:cxnLst>
                <a:cxn ang="0">
                  <a:pos x="T0" y="T1"/>
                </a:cxn>
                <a:cxn ang="0">
                  <a:pos x="T2" y="T3"/>
                </a:cxn>
                <a:cxn ang="0">
                  <a:pos x="T4" y="T5"/>
                </a:cxn>
              </a:cxnLst>
              <a:rect l="0" t="0" r="r" b="b"/>
              <a:pathLst>
                <a:path w="2" h="2">
                  <a:moveTo>
                    <a:pt x="2" y="2"/>
                  </a:moveTo>
                  <a:cubicBezTo>
                    <a:pt x="2" y="1"/>
                    <a:pt x="1" y="1"/>
                    <a:pt x="1" y="0"/>
                  </a:cubicBezTo>
                  <a:cubicBezTo>
                    <a:pt x="0" y="1"/>
                    <a:pt x="1" y="2"/>
                    <a:pt x="2"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12" name="Freeform 3091">
              <a:extLst>
                <a:ext uri="{FF2B5EF4-FFF2-40B4-BE49-F238E27FC236}">
                  <a16:creationId xmlns:a16="http://schemas.microsoft.com/office/drawing/2014/main" xmlns="" id="{F541A174-00E6-483C-ABB5-C9F97D2912DE}"/>
                </a:ext>
              </a:extLst>
            </p:cNvPr>
            <p:cNvSpPr>
              <a:spLocks/>
            </p:cNvSpPr>
            <p:nvPr/>
          </p:nvSpPr>
          <p:spPr bwMode="auto">
            <a:xfrm>
              <a:off x="2176597" y="4868312"/>
              <a:ext cx="20484" cy="14038"/>
            </a:xfrm>
            <a:custGeom>
              <a:avLst/>
              <a:gdLst>
                <a:gd name="T0" fmla="*/ 5 w 7"/>
                <a:gd name="T1" fmla="*/ 6 h 6"/>
                <a:gd name="T2" fmla="*/ 1 w 7"/>
                <a:gd name="T3" fmla="*/ 0 h 6"/>
                <a:gd name="T4" fmla="*/ 2 w 7"/>
                <a:gd name="T5" fmla="*/ 2 h 6"/>
                <a:gd name="T6" fmla="*/ 3 w 7"/>
                <a:gd name="T7" fmla="*/ 4 h 6"/>
                <a:gd name="T8" fmla="*/ 1 w 7"/>
                <a:gd name="T9" fmla="*/ 5 h 6"/>
                <a:gd name="T10" fmla="*/ 5 w 7"/>
                <a:gd name="T11" fmla="*/ 6 h 6"/>
              </a:gdLst>
              <a:ahLst/>
              <a:cxnLst>
                <a:cxn ang="0">
                  <a:pos x="T0" y="T1"/>
                </a:cxn>
                <a:cxn ang="0">
                  <a:pos x="T2" y="T3"/>
                </a:cxn>
                <a:cxn ang="0">
                  <a:pos x="T4" y="T5"/>
                </a:cxn>
                <a:cxn ang="0">
                  <a:pos x="T6" y="T7"/>
                </a:cxn>
                <a:cxn ang="0">
                  <a:pos x="T8" y="T9"/>
                </a:cxn>
                <a:cxn ang="0">
                  <a:pos x="T10" y="T11"/>
                </a:cxn>
              </a:cxnLst>
              <a:rect l="0" t="0" r="r" b="b"/>
              <a:pathLst>
                <a:path w="7" h="6">
                  <a:moveTo>
                    <a:pt x="5" y="6"/>
                  </a:moveTo>
                  <a:cubicBezTo>
                    <a:pt x="7" y="6"/>
                    <a:pt x="2" y="1"/>
                    <a:pt x="1" y="0"/>
                  </a:cubicBezTo>
                  <a:cubicBezTo>
                    <a:pt x="1" y="1"/>
                    <a:pt x="2" y="1"/>
                    <a:pt x="2" y="2"/>
                  </a:cubicBezTo>
                  <a:cubicBezTo>
                    <a:pt x="2" y="3"/>
                    <a:pt x="3" y="3"/>
                    <a:pt x="3" y="4"/>
                  </a:cubicBezTo>
                  <a:cubicBezTo>
                    <a:pt x="2" y="2"/>
                    <a:pt x="0" y="3"/>
                    <a:pt x="1" y="5"/>
                  </a:cubicBezTo>
                  <a:cubicBezTo>
                    <a:pt x="2" y="6"/>
                    <a:pt x="4" y="6"/>
                    <a:pt x="5" y="6"/>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13" name="Freeform 3092">
              <a:extLst>
                <a:ext uri="{FF2B5EF4-FFF2-40B4-BE49-F238E27FC236}">
                  <a16:creationId xmlns:a16="http://schemas.microsoft.com/office/drawing/2014/main" xmlns="" id="{452974B4-A168-4831-A601-9114F428292F}"/>
                </a:ext>
              </a:extLst>
            </p:cNvPr>
            <p:cNvSpPr>
              <a:spLocks/>
            </p:cNvSpPr>
            <p:nvPr/>
          </p:nvSpPr>
          <p:spPr bwMode="auto">
            <a:xfrm>
              <a:off x="2176597" y="4868312"/>
              <a:ext cx="20484" cy="14038"/>
            </a:xfrm>
            <a:custGeom>
              <a:avLst/>
              <a:gdLst>
                <a:gd name="T0" fmla="*/ 5 w 7"/>
                <a:gd name="T1" fmla="*/ 6 h 6"/>
                <a:gd name="T2" fmla="*/ 1 w 7"/>
                <a:gd name="T3" fmla="*/ 0 h 6"/>
                <a:gd name="T4" fmla="*/ 2 w 7"/>
                <a:gd name="T5" fmla="*/ 2 h 6"/>
                <a:gd name="T6" fmla="*/ 3 w 7"/>
                <a:gd name="T7" fmla="*/ 4 h 6"/>
                <a:gd name="T8" fmla="*/ 1 w 7"/>
                <a:gd name="T9" fmla="*/ 5 h 6"/>
                <a:gd name="T10" fmla="*/ 5 w 7"/>
                <a:gd name="T11" fmla="*/ 6 h 6"/>
              </a:gdLst>
              <a:ahLst/>
              <a:cxnLst>
                <a:cxn ang="0">
                  <a:pos x="T0" y="T1"/>
                </a:cxn>
                <a:cxn ang="0">
                  <a:pos x="T2" y="T3"/>
                </a:cxn>
                <a:cxn ang="0">
                  <a:pos x="T4" y="T5"/>
                </a:cxn>
                <a:cxn ang="0">
                  <a:pos x="T6" y="T7"/>
                </a:cxn>
                <a:cxn ang="0">
                  <a:pos x="T8" y="T9"/>
                </a:cxn>
                <a:cxn ang="0">
                  <a:pos x="T10" y="T11"/>
                </a:cxn>
              </a:cxnLst>
              <a:rect l="0" t="0" r="r" b="b"/>
              <a:pathLst>
                <a:path w="7" h="6">
                  <a:moveTo>
                    <a:pt x="5" y="6"/>
                  </a:moveTo>
                  <a:cubicBezTo>
                    <a:pt x="7" y="6"/>
                    <a:pt x="2" y="1"/>
                    <a:pt x="1" y="0"/>
                  </a:cubicBezTo>
                  <a:cubicBezTo>
                    <a:pt x="1" y="1"/>
                    <a:pt x="2" y="1"/>
                    <a:pt x="2" y="2"/>
                  </a:cubicBezTo>
                  <a:cubicBezTo>
                    <a:pt x="2" y="3"/>
                    <a:pt x="3" y="3"/>
                    <a:pt x="3" y="4"/>
                  </a:cubicBezTo>
                  <a:cubicBezTo>
                    <a:pt x="2" y="2"/>
                    <a:pt x="0" y="3"/>
                    <a:pt x="1" y="5"/>
                  </a:cubicBezTo>
                  <a:cubicBezTo>
                    <a:pt x="2" y="6"/>
                    <a:pt x="4" y="6"/>
                    <a:pt x="5" y="6"/>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14" name="Freeform 3093">
              <a:extLst>
                <a:ext uri="{FF2B5EF4-FFF2-40B4-BE49-F238E27FC236}">
                  <a16:creationId xmlns:a16="http://schemas.microsoft.com/office/drawing/2014/main" xmlns="" id="{780FC2B5-B08C-4574-B372-765FF1C8CDC5}"/>
                </a:ext>
              </a:extLst>
            </p:cNvPr>
            <p:cNvSpPr>
              <a:spLocks/>
            </p:cNvSpPr>
            <p:nvPr/>
          </p:nvSpPr>
          <p:spPr bwMode="auto">
            <a:xfrm>
              <a:off x="2179749" y="4907616"/>
              <a:ext cx="315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15" name="Freeform 3094">
              <a:extLst>
                <a:ext uri="{FF2B5EF4-FFF2-40B4-BE49-F238E27FC236}">
                  <a16:creationId xmlns:a16="http://schemas.microsoft.com/office/drawing/2014/main" xmlns="" id="{900C576B-7D89-48E8-BAAC-D9477F2ADEFF}"/>
                </a:ext>
              </a:extLst>
            </p:cNvPr>
            <p:cNvSpPr>
              <a:spLocks/>
            </p:cNvSpPr>
            <p:nvPr/>
          </p:nvSpPr>
          <p:spPr bwMode="auto">
            <a:xfrm>
              <a:off x="2179749" y="4907616"/>
              <a:ext cx="315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16" name="Freeform 3095">
              <a:extLst>
                <a:ext uri="{FF2B5EF4-FFF2-40B4-BE49-F238E27FC236}">
                  <a16:creationId xmlns:a16="http://schemas.microsoft.com/office/drawing/2014/main" xmlns="" id="{63384D30-326E-4865-8650-85949492CA03}"/>
                </a:ext>
              </a:extLst>
            </p:cNvPr>
            <p:cNvSpPr>
              <a:spLocks/>
            </p:cNvSpPr>
            <p:nvPr/>
          </p:nvSpPr>
          <p:spPr bwMode="auto">
            <a:xfrm>
              <a:off x="2179749" y="4875330"/>
              <a:ext cx="39392" cy="47726"/>
            </a:xfrm>
            <a:custGeom>
              <a:avLst/>
              <a:gdLst>
                <a:gd name="T0" fmla="*/ 9 w 14"/>
                <a:gd name="T1" fmla="*/ 18 h 19"/>
                <a:gd name="T2" fmla="*/ 12 w 14"/>
                <a:gd name="T3" fmla="*/ 18 h 19"/>
                <a:gd name="T4" fmla="*/ 11 w 14"/>
                <a:gd name="T5" fmla="*/ 18 h 19"/>
                <a:gd name="T6" fmla="*/ 11 w 14"/>
                <a:gd name="T7" fmla="*/ 15 h 19"/>
                <a:gd name="T8" fmla="*/ 10 w 14"/>
                <a:gd name="T9" fmla="*/ 15 h 19"/>
                <a:gd name="T10" fmla="*/ 8 w 14"/>
                <a:gd name="T11" fmla="*/ 8 h 19"/>
                <a:gd name="T12" fmla="*/ 7 w 14"/>
                <a:gd name="T13" fmla="*/ 6 h 19"/>
                <a:gd name="T14" fmla="*/ 5 w 14"/>
                <a:gd name="T15" fmla="*/ 5 h 19"/>
                <a:gd name="T16" fmla="*/ 3 w 14"/>
                <a:gd name="T17" fmla="*/ 5 h 19"/>
                <a:gd name="T18" fmla="*/ 4 w 14"/>
                <a:gd name="T19" fmla="*/ 6 h 19"/>
                <a:gd name="T20" fmla="*/ 5 w 14"/>
                <a:gd name="T21" fmla="*/ 11 h 19"/>
                <a:gd name="T22" fmla="*/ 3 w 14"/>
                <a:gd name="T23" fmla="*/ 10 h 19"/>
                <a:gd name="T24" fmla="*/ 3 w 14"/>
                <a:gd name="T25" fmla="*/ 11 h 19"/>
                <a:gd name="T26" fmla="*/ 1 w 14"/>
                <a:gd name="T27" fmla="*/ 10 h 19"/>
                <a:gd name="T28" fmla="*/ 3 w 14"/>
                <a:gd name="T29" fmla="*/ 12 h 19"/>
                <a:gd name="T30" fmla="*/ 0 w 14"/>
                <a:gd name="T31" fmla="*/ 10 h 19"/>
                <a:gd name="T32" fmla="*/ 3 w 14"/>
                <a:gd name="T33" fmla="*/ 14 h 19"/>
                <a:gd name="T34" fmla="*/ 7 w 14"/>
                <a:gd name="T35" fmla="*/ 17 h 19"/>
                <a:gd name="T36" fmla="*/ 6 w 14"/>
                <a:gd name="T37" fmla="*/ 14 h 19"/>
                <a:gd name="T38" fmla="*/ 7 w 14"/>
                <a:gd name="T39" fmla="*/ 11 h 19"/>
                <a:gd name="T40" fmla="*/ 7 w 14"/>
                <a:gd name="T41" fmla="*/ 13 h 19"/>
                <a:gd name="T42" fmla="*/ 8 w 14"/>
                <a:gd name="T43" fmla="*/ 14 h 19"/>
                <a:gd name="T44" fmla="*/ 7 w 14"/>
                <a:gd name="T45" fmla="*/ 15 h 19"/>
                <a:gd name="T46" fmla="*/ 9 w 14"/>
                <a:gd name="T47" fmla="*/ 16 h 19"/>
                <a:gd name="T48" fmla="*/ 10 w 14"/>
                <a:gd name="T49" fmla="*/ 18 h 19"/>
                <a:gd name="T50" fmla="*/ 9 w 14"/>
                <a:gd name="T51"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9">
                  <a:moveTo>
                    <a:pt x="9" y="18"/>
                  </a:moveTo>
                  <a:cubicBezTo>
                    <a:pt x="10" y="19"/>
                    <a:pt x="11" y="19"/>
                    <a:pt x="12" y="18"/>
                  </a:cubicBezTo>
                  <a:cubicBezTo>
                    <a:pt x="11" y="18"/>
                    <a:pt x="11" y="18"/>
                    <a:pt x="11" y="18"/>
                  </a:cubicBezTo>
                  <a:cubicBezTo>
                    <a:pt x="13" y="19"/>
                    <a:pt x="12" y="16"/>
                    <a:pt x="11" y="15"/>
                  </a:cubicBezTo>
                  <a:cubicBezTo>
                    <a:pt x="14" y="16"/>
                    <a:pt x="10" y="13"/>
                    <a:pt x="10" y="15"/>
                  </a:cubicBezTo>
                  <a:cubicBezTo>
                    <a:pt x="10" y="13"/>
                    <a:pt x="10" y="10"/>
                    <a:pt x="8" y="8"/>
                  </a:cubicBezTo>
                  <a:cubicBezTo>
                    <a:pt x="7" y="7"/>
                    <a:pt x="8" y="6"/>
                    <a:pt x="7" y="6"/>
                  </a:cubicBezTo>
                  <a:cubicBezTo>
                    <a:pt x="6" y="6"/>
                    <a:pt x="5" y="2"/>
                    <a:pt x="5" y="5"/>
                  </a:cubicBezTo>
                  <a:cubicBezTo>
                    <a:pt x="4" y="0"/>
                    <a:pt x="0" y="6"/>
                    <a:pt x="3" y="5"/>
                  </a:cubicBezTo>
                  <a:cubicBezTo>
                    <a:pt x="1" y="6"/>
                    <a:pt x="3" y="7"/>
                    <a:pt x="4" y="6"/>
                  </a:cubicBezTo>
                  <a:cubicBezTo>
                    <a:pt x="3" y="7"/>
                    <a:pt x="5" y="10"/>
                    <a:pt x="5" y="11"/>
                  </a:cubicBezTo>
                  <a:cubicBezTo>
                    <a:pt x="5" y="10"/>
                    <a:pt x="4" y="10"/>
                    <a:pt x="3" y="10"/>
                  </a:cubicBezTo>
                  <a:cubicBezTo>
                    <a:pt x="5" y="12"/>
                    <a:pt x="1" y="8"/>
                    <a:pt x="3" y="11"/>
                  </a:cubicBezTo>
                  <a:cubicBezTo>
                    <a:pt x="3" y="11"/>
                    <a:pt x="2" y="10"/>
                    <a:pt x="1" y="10"/>
                  </a:cubicBezTo>
                  <a:cubicBezTo>
                    <a:pt x="2" y="11"/>
                    <a:pt x="3" y="12"/>
                    <a:pt x="3" y="12"/>
                  </a:cubicBezTo>
                  <a:cubicBezTo>
                    <a:pt x="2" y="12"/>
                    <a:pt x="1" y="11"/>
                    <a:pt x="0" y="10"/>
                  </a:cubicBezTo>
                  <a:cubicBezTo>
                    <a:pt x="0" y="12"/>
                    <a:pt x="2" y="12"/>
                    <a:pt x="3" y="14"/>
                  </a:cubicBezTo>
                  <a:cubicBezTo>
                    <a:pt x="4" y="15"/>
                    <a:pt x="5" y="17"/>
                    <a:pt x="7" y="17"/>
                  </a:cubicBezTo>
                  <a:cubicBezTo>
                    <a:pt x="7" y="16"/>
                    <a:pt x="6" y="15"/>
                    <a:pt x="6" y="14"/>
                  </a:cubicBezTo>
                  <a:cubicBezTo>
                    <a:pt x="6" y="13"/>
                    <a:pt x="7" y="13"/>
                    <a:pt x="7" y="11"/>
                  </a:cubicBezTo>
                  <a:cubicBezTo>
                    <a:pt x="8" y="12"/>
                    <a:pt x="8" y="13"/>
                    <a:pt x="7" y="13"/>
                  </a:cubicBezTo>
                  <a:cubicBezTo>
                    <a:pt x="7" y="14"/>
                    <a:pt x="7" y="14"/>
                    <a:pt x="8" y="14"/>
                  </a:cubicBezTo>
                  <a:cubicBezTo>
                    <a:pt x="8" y="14"/>
                    <a:pt x="7" y="15"/>
                    <a:pt x="7" y="15"/>
                  </a:cubicBezTo>
                  <a:cubicBezTo>
                    <a:pt x="7" y="16"/>
                    <a:pt x="8" y="16"/>
                    <a:pt x="9" y="16"/>
                  </a:cubicBezTo>
                  <a:cubicBezTo>
                    <a:pt x="10" y="17"/>
                    <a:pt x="8" y="18"/>
                    <a:pt x="10" y="18"/>
                  </a:cubicBezTo>
                  <a:cubicBezTo>
                    <a:pt x="10" y="18"/>
                    <a:pt x="9" y="18"/>
                    <a:pt x="9" y="18"/>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17" name="Freeform 3096">
              <a:extLst>
                <a:ext uri="{FF2B5EF4-FFF2-40B4-BE49-F238E27FC236}">
                  <a16:creationId xmlns:a16="http://schemas.microsoft.com/office/drawing/2014/main" xmlns="" id="{3F62A299-36E9-4B76-AE5E-1A7D8CE1D854}"/>
                </a:ext>
              </a:extLst>
            </p:cNvPr>
            <p:cNvSpPr>
              <a:spLocks/>
            </p:cNvSpPr>
            <p:nvPr/>
          </p:nvSpPr>
          <p:spPr bwMode="auto">
            <a:xfrm>
              <a:off x="2179749" y="4875330"/>
              <a:ext cx="39392" cy="47726"/>
            </a:xfrm>
            <a:custGeom>
              <a:avLst/>
              <a:gdLst>
                <a:gd name="T0" fmla="*/ 9 w 14"/>
                <a:gd name="T1" fmla="*/ 18 h 19"/>
                <a:gd name="T2" fmla="*/ 12 w 14"/>
                <a:gd name="T3" fmla="*/ 18 h 19"/>
                <a:gd name="T4" fmla="*/ 11 w 14"/>
                <a:gd name="T5" fmla="*/ 18 h 19"/>
                <a:gd name="T6" fmla="*/ 11 w 14"/>
                <a:gd name="T7" fmla="*/ 15 h 19"/>
                <a:gd name="T8" fmla="*/ 10 w 14"/>
                <a:gd name="T9" fmla="*/ 15 h 19"/>
                <a:gd name="T10" fmla="*/ 8 w 14"/>
                <a:gd name="T11" fmla="*/ 8 h 19"/>
                <a:gd name="T12" fmla="*/ 7 w 14"/>
                <a:gd name="T13" fmla="*/ 6 h 19"/>
                <a:gd name="T14" fmla="*/ 5 w 14"/>
                <a:gd name="T15" fmla="*/ 5 h 19"/>
                <a:gd name="T16" fmla="*/ 3 w 14"/>
                <a:gd name="T17" fmla="*/ 5 h 19"/>
                <a:gd name="T18" fmla="*/ 4 w 14"/>
                <a:gd name="T19" fmla="*/ 6 h 19"/>
                <a:gd name="T20" fmla="*/ 5 w 14"/>
                <a:gd name="T21" fmla="*/ 11 h 19"/>
                <a:gd name="T22" fmla="*/ 3 w 14"/>
                <a:gd name="T23" fmla="*/ 10 h 19"/>
                <a:gd name="T24" fmla="*/ 3 w 14"/>
                <a:gd name="T25" fmla="*/ 11 h 19"/>
                <a:gd name="T26" fmla="*/ 1 w 14"/>
                <a:gd name="T27" fmla="*/ 10 h 19"/>
                <a:gd name="T28" fmla="*/ 3 w 14"/>
                <a:gd name="T29" fmla="*/ 12 h 19"/>
                <a:gd name="T30" fmla="*/ 0 w 14"/>
                <a:gd name="T31" fmla="*/ 10 h 19"/>
                <a:gd name="T32" fmla="*/ 3 w 14"/>
                <a:gd name="T33" fmla="*/ 14 h 19"/>
                <a:gd name="T34" fmla="*/ 7 w 14"/>
                <a:gd name="T35" fmla="*/ 17 h 19"/>
                <a:gd name="T36" fmla="*/ 6 w 14"/>
                <a:gd name="T37" fmla="*/ 14 h 19"/>
                <a:gd name="T38" fmla="*/ 7 w 14"/>
                <a:gd name="T39" fmla="*/ 11 h 19"/>
                <a:gd name="T40" fmla="*/ 7 w 14"/>
                <a:gd name="T41" fmla="*/ 13 h 19"/>
                <a:gd name="T42" fmla="*/ 8 w 14"/>
                <a:gd name="T43" fmla="*/ 14 h 19"/>
                <a:gd name="T44" fmla="*/ 7 w 14"/>
                <a:gd name="T45" fmla="*/ 15 h 19"/>
                <a:gd name="T46" fmla="*/ 9 w 14"/>
                <a:gd name="T47" fmla="*/ 16 h 19"/>
                <a:gd name="T48" fmla="*/ 10 w 14"/>
                <a:gd name="T49" fmla="*/ 18 h 19"/>
                <a:gd name="T50" fmla="*/ 9 w 14"/>
                <a:gd name="T51"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19">
                  <a:moveTo>
                    <a:pt x="9" y="18"/>
                  </a:moveTo>
                  <a:cubicBezTo>
                    <a:pt x="10" y="19"/>
                    <a:pt x="11" y="19"/>
                    <a:pt x="12" y="18"/>
                  </a:cubicBezTo>
                  <a:cubicBezTo>
                    <a:pt x="11" y="18"/>
                    <a:pt x="11" y="18"/>
                    <a:pt x="11" y="18"/>
                  </a:cubicBezTo>
                  <a:cubicBezTo>
                    <a:pt x="13" y="19"/>
                    <a:pt x="12" y="16"/>
                    <a:pt x="11" y="15"/>
                  </a:cubicBezTo>
                  <a:cubicBezTo>
                    <a:pt x="14" y="16"/>
                    <a:pt x="10" y="13"/>
                    <a:pt x="10" y="15"/>
                  </a:cubicBezTo>
                  <a:cubicBezTo>
                    <a:pt x="10" y="13"/>
                    <a:pt x="10" y="10"/>
                    <a:pt x="8" y="8"/>
                  </a:cubicBezTo>
                  <a:cubicBezTo>
                    <a:pt x="7" y="7"/>
                    <a:pt x="8" y="6"/>
                    <a:pt x="7" y="6"/>
                  </a:cubicBezTo>
                  <a:cubicBezTo>
                    <a:pt x="6" y="6"/>
                    <a:pt x="5" y="2"/>
                    <a:pt x="5" y="5"/>
                  </a:cubicBezTo>
                  <a:cubicBezTo>
                    <a:pt x="4" y="0"/>
                    <a:pt x="0" y="6"/>
                    <a:pt x="3" y="5"/>
                  </a:cubicBezTo>
                  <a:cubicBezTo>
                    <a:pt x="1" y="6"/>
                    <a:pt x="3" y="7"/>
                    <a:pt x="4" y="6"/>
                  </a:cubicBezTo>
                  <a:cubicBezTo>
                    <a:pt x="3" y="7"/>
                    <a:pt x="5" y="10"/>
                    <a:pt x="5" y="11"/>
                  </a:cubicBezTo>
                  <a:cubicBezTo>
                    <a:pt x="5" y="10"/>
                    <a:pt x="4" y="10"/>
                    <a:pt x="3" y="10"/>
                  </a:cubicBezTo>
                  <a:cubicBezTo>
                    <a:pt x="5" y="12"/>
                    <a:pt x="1" y="8"/>
                    <a:pt x="3" y="11"/>
                  </a:cubicBezTo>
                  <a:cubicBezTo>
                    <a:pt x="3" y="11"/>
                    <a:pt x="2" y="10"/>
                    <a:pt x="1" y="10"/>
                  </a:cubicBezTo>
                  <a:cubicBezTo>
                    <a:pt x="2" y="11"/>
                    <a:pt x="3" y="12"/>
                    <a:pt x="3" y="12"/>
                  </a:cubicBezTo>
                  <a:cubicBezTo>
                    <a:pt x="2" y="12"/>
                    <a:pt x="1" y="11"/>
                    <a:pt x="0" y="10"/>
                  </a:cubicBezTo>
                  <a:cubicBezTo>
                    <a:pt x="0" y="12"/>
                    <a:pt x="2" y="12"/>
                    <a:pt x="3" y="14"/>
                  </a:cubicBezTo>
                  <a:cubicBezTo>
                    <a:pt x="4" y="15"/>
                    <a:pt x="5" y="17"/>
                    <a:pt x="7" y="17"/>
                  </a:cubicBezTo>
                  <a:cubicBezTo>
                    <a:pt x="7" y="16"/>
                    <a:pt x="6" y="15"/>
                    <a:pt x="6" y="14"/>
                  </a:cubicBezTo>
                  <a:cubicBezTo>
                    <a:pt x="6" y="13"/>
                    <a:pt x="7" y="13"/>
                    <a:pt x="7" y="11"/>
                  </a:cubicBezTo>
                  <a:cubicBezTo>
                    <a:pt x="8" y="12"/>
                    <a:pt x="8" y="13"/>
                    <a:pt x="7" y="13"/>
                  </a:cubicBezTo>
                  <a:cubicBezTo>
                    <a:pt x="7" y="14"/>
                    <a:pt x="7" y="14"/>
                    <a:pt x="8" y="14"/>
                  </a:cubicBezTo>
                  <a:cubicBezTo>
                    <a:pt x="8" y="14"/>
                    <a:pt x="7" y="15"/>
                    <a:pt x="7" y="15"/>
                  </a:cubicBezTo>
                  <a:cubicBezTo>
                    <a:pt x="7" y="16"/>
                    <a:pt x="8" y="16"/>
                    <a:pt x="9" y="16"/>
                  </a:cubicBezTo>
                  <a:cubicBezTo>
                    <a:pt x="10" y="17"/>
                    <a:pt x="8" y="18"/>
                    <a:pt x="10" y="18"/>
                  </a:cubicBezTo>
                  <a:cubicBezTo>
                    <a:pt x="10" y="18"/>
                    <a:pt x="9" y="18"/>
                    <a:pt x="9" y="18"/>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18" name="Freeform 3097">
              <a:extLst>
                <a:ext uri="{FF2B5EF4-FFF2-40B4-BE49-F238E27FC236}">
                  <a16:creationId xmlns:a16="http://schemas.microsoft.com/office/drawing/2014/main" xmlns="" id="{C3080DD5-5871-41E0-87F7-DFFB7304AF37}"/>
                </a:ext>
              </a:extLst>
            </p:cNvPr>
            <p:cNvSpPr>
              <a:spLocks/>
            </p:cNvSpPr>
            <p:nvPr/>
          </p:nvSpPr>
          <p:spPr bwMode="auto">
            <a:xfrm>
              <a:off x="2182900" y="4882350"/>
              <a:ext cx="3151" cy="2807"/>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0" y="0"/>
                  </a:cubicBezTo>
                  <a:cubicBezTo>
                    <a:pt x="0" y="1"/>
                    <a:pt x="0"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19" name="Freeform 3098">
              <a:extLst>
                <a:ext uri="{FF2B5EF4-FFF2-40B4-BE49-F238E27FC236}">
                  <a16:creationId xmlns:a16="http://schemas.microsoft.com/office/drawing/2014/main" xmlns="" id="{AE0D90C7-D0A4-4040-8B0E-05D9A53F1077}"/>
                </a:ext>
              </a:extLst>
            </p:cNvPr>
            <p:cNvSpPr>
              <a:spLocks/>
            </p:cNvSpPr>
            <p:nvPr/>
          </p:nvSpPr>
          <p:spPr bwMode="auto">
            <a:xfrm>
              <a:off x="2182900" y="4882350"/>
              <a:ext cx="3151" cy="2807"/>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0" y="0"/>
                  </a:cubicBezTo>
                  <a:cubicBezTo>
                    <a:pt x="0" y="1"/>
                    <a:pt x="0"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20" name="Freeform 3099">
              <a:extLst>
                <a:ext uri="{FF2B5EF4-FFF2-40B4-BE49-F238E27FC236}">
                  <a16:creationId xmlns:a16="http://schemas.microsoft.com/office/drawing/2014/main" xmlns="" id="{12CB8426-7546-40BA-99B9-743A1C1A9451}"/>
                </a:ext>
              </a:extLst>
            </p:cNvPr>
            <p:cNvSpPr>
              <a:spLocks/>
            </p:cNvSpPr>
            <p:nvPr/>
          </p:nvSpPr>
          <p:spPr bwMode="auto">
            <a:xfrm>
              <a:off x="2182900" y="4858485"/>
              <a:ext cx="3151" cy="2807"/>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0" y="0"/>
                  </a:cubicBezTo>
                  <a:cubicBezTo>
                    <a:pt x="0" y="0"/>
                    <a:pt x="0"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21" name="Freeform 3100">
              <a:extLst>
                <a:ext uri="{FF2B5EF4-FFF2-40B4-BE49-F238E27FC236}">
                  <a16:creationId xmlns:a16="http://schemas.microsoft.com/office/drawing/2014/main" xmlns="" id="{D7272599-DC65-4F3C-8BE9-B6B349E3AF09}"/>
                </a:ext>
              </a:extLst>
            </p:cNvPr>
            <p:cNvSpPr>
              <a:spLocks/>
            </p:cNvSpPr>
            <p:nvPr/>
          </p:nvSpPr>
          <p:spPr bwMode="auto">
            <a:xfrm>
              <a:off x="2182900" y="4858485"/>
              <a:ext cx="3151" cy="2807"/>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0" y="0"/>
                  </a:cubicBezTo>
                  <a:cubicBezTo>
                    <a:pt x="0" y="0"/>
                    <a:pt x="0"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22" name="Freeform 3101">
              <a:extLst>
                <a:ext uri="{FF2B5EF4-FFF2-40B4-BE49-F238E27FC236}">
                  <a16:creationId xmlns:a16="http://schemas.microsoft.com/office/drawing/2014/main" xmlns="" id="{89A0C594-36F9-44C0-A1B8-6F9AE82EE0AB}"/>
                </a:ext>
              </a:extLst>
            </p:cNvPr>
            <p:cNvSpPr>
              <a:spLocks/>
            </p:cNvSpPr>
            <p:nvPr/>
          </p:nvSpPr>
          <p:spPr bwMode="auto">
            <a:xfrm>
              <a:off x="2182900" y="4890771"/>
              <a:ext cx="11030" cy="9827"/>
            </a:xfrm>
            <a:custGeom>
              <a:avLst/>
              <a:gdLst>
                <a:gd name="T0" fmla="*/ 3 w 4"/>
                <a:gd name="T1" fmla="*/ 4 h 4"/>
                <a:gd name="T2" fmla="*/ 0 w 4"/>
                <a:gd name="T3" fmla="*/ 2 h 4"/>
                <a:gd name="T4" fmla="*/ 3 w 4"/>
                <a:gd name="T5" fmla="*/ 4 h 4"/>
              </a:gdLst>
              <a:ahLst/>
              <a:cxnLst>
                <a:cxn ang="0">
                  <a:pos x="T0" y="T1"/>
                </a:cxn>
                <a:cxn ang="0">
                  <a:pos x="T2" y="T3"/>
                </a:cxn>
                <a:cxn ang="0">
                  <a:pos x="T4" y="T5"/>
                </a:cxn>
              </a:cxnLst>
              <a:rect l="0" t="0" r="r" b="b"/>
              <a:pathLst>
                <a:path w="4" h="4">
                  <a:moveTo>
                    <a:pt x="3" y="4"/>
                  </a:moveTo>
                  <a:cubicBezTo>
                    <a:pt x="4" y="2"/>
                    <a:pt x="1" y="0"/>
                    <a:pt x="0" y="2"/>
                  </a:cubicBezTo>
                  <a:cubicBezTo>
                    <a:pt x="0" y="3"/>
                    <a:pt x="3" y="4"/>
                    <a:pt x="3"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23" name="Freeform 3102">
              <a:extLst>
                <a:ext uri="{FF2B5EF4-FFF2-40B4-BE49-F238E27FC236}">
                  <a16:creationId xmlns:a16="http://schemas.microsoft.com/office/drawing/2014/main" xmlns="" id="{6F259A4B-0F6B-4AF2-91B6-DE2AAF65C49C}"/>
                </a:ext>
              </a:extLst>
            </p:cNvPr>
            <p:cNvSpPr>
              <a:spLocks/>
            </p:cNvSpPr>
            <p:nvPr/>
          </p:nvSpPr>
          <p:spPr bwMode="auto">
            <a:xfrm>
              <a:off x="2182900" y="4890771"/>
              <a:ext cx="11030" cy="9827"/>
            </a:xfrm>
            <a:custGeom>
              <a:avLst/>
              <a:gdLst>
                <a:gd name="T0" fmla="*/ 3 w 4"/>
                <a:gd name="T1" fmla="*/ 4 h 4"/>
                <a:gd name="T2" fmla="*/ 0 w 4"/>
                <a:gd name="T3" fmla="*/ 2 h 4"/>
                <a:gd name="T4" fmla="*/ 3 w 4"/>
                <a:gd name="T5" fmla="*/ 4 h 4"/>
              </a:gdLst>
              <a:ahLst/>
              <a:cxnLst>
                <a:cxn ang="0">
                  <a:pos x="T0" y="T1"/>
                </a:cxn>
                <a:cxn ang="0">
                  <a:pos x="T2" y="T3"/>
                </a:cxn>
                <a:cxn ang="0">
                  <a:pos x="T4" y="T5"/>
                </a:cxn>
              </a:cxnLst>
              <a:rect l="0" t="0" r="r" b="b"/>
              <a:pathLst>
                <a:path w="4" h="4">
                  <a:moveTo>
                    <a:pt x="3" y="4"/>
                  </a:moveTo>
                  <a:cubicBezTo>
                    <a:pt x="4" y="2"/>
                    <a:pt x="1" y="0"/>
                    <a:pt x="0" y="2"/>
                  </a:cubicBezTo>
                  <a:cubicBezTo>
                    <a:pt x="0" y="3"/>
                    <a:pt x="3" y="4"/>
                    <a:pt x="3"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24" name="Freeform 3103">
              <a:extLst>
                <a:ext uri="{FF2B5EF4-FFF2-40B4-BE49-F238E27FC236}">
                  <a16:creationId xmlns:a16="http://schemas.microsoft.com/office/drawing/2014/main" xmlns="" id="{86843B66-AEF3-4BA3-8A84-D76010744519}"/>
                </a:ext>
              </a:extLst>
            </p:cNvPr>
            <p:cNvSpPr>
              <a:spLocks/>
            </p:cNvSpPr>
            <p:nvPr/>
          </p:nvSpPr>
          <p:spPr bwMode="auto">
            <a:xfrm>
              <a:off x="2186052" y="4897790"/>
              <a:ext cx="1577" cy="2807"/>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25" name="Freeform 3104">
              <a:extLst>
                <a:ext uri="{FF2B5EF4-FFF2-40B4-BE49-F238E27FC236}">
                  <a16:creationId xmlns:a16="http://schemas.microsoft.com/office/drawing/2014/main" xmlns="" id="{5C5C0010-11E9-4779-8371-9C049334BAD6}"/>
                </a:ext>
              </a:extLst>
            </p:cNvPr>
            <p:cNvSpPr>
              <a:spLocks/>
            </p:cNvSpPr>
            <p:nvPr/>
          </p:nvSpPr>
          <p:spPr bwMode="auto">
            <a:xfrm>
              <a:off x="2186052" y="4897790"/>
              <a:ext cx="1577" cy="2807"/>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26" name="Freeform 3105">
              <a:extLst>
                <a:ext uri="{FF2B5EF4-FFF2-40B4-BE49-F238E27FC236}">
                  <a16:creationId xmlns:a16="http://schemas.microsoft.com/office/drawing/2014/main" xmlns="" id="{5C2BA1DD-E9AB-4AD5-B3B1-48E6EAB3140D}"/>
                </a:ext>
              </a:extLst>
            </p:cNvPr>
            <p:cNvSpPr>
              <a:spLocks/>
            </p:cNvSpPr>
            <p:nvPr/>
          </p:nvSpPr>
          <p:spPr bwMode="auto">
            <a:xfrm>
              <a:off x="2186052" y="4868312"/>
              <a:ext cx="7878" cy="4212"/>
            </a:xfrm>
            <a:custGeom>
              <a:avLst/>
              <a:gdLst>
                <a:gd name="T0" fmla="*/ 2 w 3"/>
                <a:gd name="T1" fmla="*/ 2 h 2"/>
                <a:gd name="T2" fmla="*/ 0 w 3"/>
                <a:gd name="T3" fmla="*/ 0 h 2"/>
                <a:gd name="T4" fmla="*/ 2 w 3"/>
                <a:gd name="T5" fmla="*/ 2 h 2"/>
              </a:gdLst>
              <a:ahLst/>
              <a:cxnLst>
                <a:cxn ang="0">
                  <a:pos x="T0" y="T1"/>
                </a:cxn>
                <a:cxn ang="0">
                  <a:pos x="T2" y="T3"/>
                </a:cxn>
                <a:cxn ang="0">
                  <a:pos x="T4" y="T5"/>
                </a:cxn>
              </a:cxnLst>
              <a:rect l="0" t="0" r="r" b="b"/>
              <a:pathLst>
                <a:path w="3" h="2">
                  <a:moveTo>
                    <a:pt x="2" y="2"/>
                  </a:moveTo>
                  <a:cubicBezTo>
                    <a:pt x="3" y="1"/>
                    <a:pt x="1" y="0"/>
                    <a:pt x="0" y="0"/>
                  </a:cubicBezTo>
                  <a:cubicBezTo>
                    <a:pt x="1" y="1"/>
                    <a:pt x="1" y="1"/>
                    <a:pt x="2"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27" name="Freeform 3106">
              <a:extLst>
                <a:ext uri="{FF2B5EF4-FFF2-40B4-BE49-F238E27FC236}">
                  <a16:creationId xmlns:a16="http://schemas.microsoft.com/office/drawing/2014/main" xmlns="" id="{C5264A26-3C2B-4360-A7A2-3E558D195D53}"/>
                </a:ext>
              </a:extLst>
            </p:cNvPr>
            <p:cNvSpPr>
              <a:spLocks/>
            </p:cNvSpPr>
            <p:nvPr/>
          </p:nvSpPr>
          <p:spPr bwMode="auto">
            <a:xfrm>
              <a:off x="2186052" y="4868312"/>
              <a:ext cx="7878" cy="4212"/>
            </a:xfrm>
            <a:custGeom>
              <a:avLst/>
              <a:gdLst>
                <a:gd name="T0" fmla="*/ 2 w 3"/>
                <a:gd name="T1" fmla="*/ 2 h 2"/>
                <a:gd name="T2" fmla="*/ 0 w 3"/>
                <a:gd name="T3" fmla="*/ 0 h 2"/>
                <a:gd name="T4" fmla="*/ 2 w 3"/>
                <a:gd name="T5" fmla="*/ 2 h 2"/>
              </a:gdLst>
              <a:ahLst/>
              <a:cxnLst>
                <a:cxn ang="0">
                  <a:pos x="T0" y="T1"/>
                </a:cxn>
                <a:cxn ang="0">
                  <a:pos x="T2" y="T3"/>
                </a:cxn>
                <a:cxn ang="0">
                  <a:pos x="T4" y="T5"/>
                </a:cxn>
              </a:cxnLst>
              <a:rect l="0" t="0" r="r" b="b"/>
              <a:pathLst>
                <a:path w="3" h="2">
                  <a:moveTo>
                    <a:pt x="2" y="2"/>
                  </a:moveTo>
                  <a:cubicBezTo>
                    <a:pt x="3" y="1"/>
                    <a:pt x="1" y="0"/>
                    <a:pt x="0" y="0"/>
                  </a:cubicBezTo>
                  <a:cubicBezTo>
                    <a:pt x="1" y="1"/>
                    <a:pt x="1" y="1"/>
                    <a:pt x="2"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28" name="Freeform 3107">
              <a:extLst>
                <a:ext uri="{FF2B5EF4-FFF2-40B4-BE49-F238E27FC236}">
                  <a16:creationId xmlns:a16="http://schemas.microsoft.com/office/drawing/2014/main" xmlns="" id="{17EBE5C0-5651-417D-A60C-54AC97A07A03}"/>
                </a:ext>
              </a:extLst>
            </p:cNvPr>
            <p:cNvSpPr>
              <a:spLocks/>
            </p:cNvSpPr>
            <p:nvPr/>
          </p:nvSpPr>
          <p:spPr bwMode="auto">
            <a:xfrm>
              <a:off x="2186052" y="4858485"/>
              <a:ext cx="14181" cy="4212"/>
            </a:xfrm>
            <a:custGeom>
              <a:avLst/>
              <a:gdLst>
                <a:gd name="T0" fmla="*/ 2 w 5"/>
                <a:gd name="T1" fmla="*/ 2 h 2"/>
                <a:gd name="T2" fmla="*/ 5 w 5"/>
                <a:gd name="T3" fmla="*/ 1 h 2"/>
                <a:gd name="T4" fmla="*/ 0 w 5"/>
                <a:gd name="T5" fmla="*/ 0 h 2"/>
                <a:gd name="T6" fmla="*/ 2 w 5"/>
                <a:gd name="T7" fmla="*/ 2 h 2"/>
              </a:gdLst>
              <a:ahLst/>
              <a:cxnLst>
                <a:cxn ang="0">
                  <a:pos x="T0" y="T1"/>
                </a:cxn>
                <a:cxn ang="0">
                  <a:pos x="T2" y="T3"/>
                </a:cxn>
                <a:cxn ang="0">
                  <a:pos x="T4" y="T5"/>
                </a:cxn>
                <a:cxn ang="0">
                  <a:pos x="T6" y="T7"/>
                </a:cxn>
              </a:cxnLst>
              <a:rect l="0" t="0" r="r" b="b"/>
              <a:pathLst>
                <a:path w="5" h="2">
                  <a:moveTo>
                    <a:pt x="2" y="2"/>
                  </a:moveTo>
                  <a:cubicBezTo>
                    <a:pt x="3" y="2"/>
                    <a:pt x="4" y="2"/>
                    <a:pt x="5" y="1"/>
                  </a:cubicBezTo>
                  <a:cubicBezTo>
                    <a:pt x="3" y="0"/>
                    <a:pt x="2" y="1"/>
                    <a:pt x="0" y="0"/>
                  </a:cubicBezTo>
                  <a:cubicBezTo>
                    <a:pt x="0" y="1"/>
                    <a:pt x="1" y="2"/>
                    <a:pt x="2"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29" name="Freeform 3108">
              <a:extLst>
                <a:ext uri="{FF2B5EF4-FFF2-40B4-BE49-F238E27FC236}">
                  <a16:creationId xmlns:a16="http://schemas.microsoft.com/office/drawing/2014/main" xmlns="" id="{9092D4A5-3A35-4804-9376-C86CDE05850B}"/>
                </a:ext>
              </a:extLst>
            </p:cNvPr>
            <p:cNvSpPr>
              <a:spLocks/>
            </p:cNvSpPr>
            <p:nvPr/>
          </p:nvSpPr>
          <p:spPr bwMode="auto">
            <a:xfrm>
              <a:off x="2186052" y="4858485"/>
              <a:ext cx="14181" cy="4212"/>
            </a:xfrm>
            <a:custGeom>
              <a:avLst/>
              <a:gdLst>
                <a:gd name="T0" fmla="*/ 2 w 5"/>
                <a:gd name="T1" fmla="*/ 2 h 2"/>
                <a:gd name="T2" fmla="*/ 5 w 5"/>
                <a:gd name="T3" fmla="*/ 1 h 2"/>
                <a:gd name="T4" fmla="*/ 0 w 5"/>
                <a:gd name="T5" fmla="*/ 0 h 2"/>
                <a:gd name="T6" fmla="*/ 2 w 5"/>
                <a:gd name="T7" fmla="*/ 2 h 2"/>
              </a:gdLst>
              <a:ahLst/>
              <a:cxnLst>
                <a:cxn ang="0">
                  <a:pos x="T0" y="T1"/>
                </a:cxn>
                <a:cxn ang="0">
                  <a:pos x="T2" y="T3"/>
                </a:cxn>
                <a:cxn ang="0">
                  <a:pos x="T4" y="T5"/>
                </a:cxn>
                <a:cxn ang="0">
                  <a:pos x="T6" y="T7"/>
                </a:cxn>
              </a:cxnLst>
              <a:rect l="0" t="0" r="r" b="b"/>
              <a:pathLst>
                <a:path w="5" h="2">
                  <a:moveTo>
                    <a:pt x="2" y="2"/>
                  </a:moveTo>
                  <a:cubicBezTo>
                    <a:pt x="3" y="2"/>
                    <a:pt x="4" y="2"/>
                    <a:pt x="5" y="1"/>
                  </a:cubicBezTo>
                  <a:cubicBezTo>
                    <a:pt x="3" y="0"/>
                    <a:pt x="2" y="1"/>
                    <a:pt x="0" y="0"/>
                  </a:cubicBezTo>
                  <a:cubicBezTo>
                    <a:pt x="0" y="1"/>
                    <a:pt x="1" y="2"/>
                    <a:pt x="2"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30" name="Freeform 3109">
              <a:extLst>
                <a:ext uri="{FF2B5EF4-FFF2-40B4-BE49-F238E27FC236}">
                  <a16:creationId xmlns:a16="http://schemas.microsoft.com/office/drawing/2014/main" xmlns="" id="{2EEE0CA2-55E4-4490-8629-FD91EB6D5E6D}"/>
                </a:ext>
              </a:extLst>
            </p:cNvPr>
            <p:cNvSpPr>
              <a:spLocks/>
            </p:cNvSpPr>
            <p:nvPr/>
          </p:nvSpPr>
          <p:spPr bwMode="auto">
            <a:xfrm>
              <a:off x="2190778" y="4872523"/>
              <a:ext cx="9453" cy="5615"/>
            </a:xfrm>
            <a:custGeom>
              <a:avLst/>
              <a:gdLst>
                <a:gd name="T0" fmla="*/ 3 w 3"/>
                <a:gd name="T1" fmla="*/ 2 h 2"/>
                <a:gd name="T2" fmla="*/ 1 w 3"/>
                <a:gd name="T3" fmla="*/ 0 h 2"/>
                <a:gd name="T4" fmla="*/ 3 w 3"/>
                <a:gd name="T5" fmla="*/ 2 h 2"/>
              </a:gdLst>
              <a:ahLst/>
              <a:cxnLst>
                <a:cxn ang="0">
                  <a:pos x="T0" y="T1"/>
                </a:cxn>
                <a:cxn ang="0">
                  <a:pos x="T2" y="T3"/>
                </a:cxn>
                <a:cxn ang="0">
                  <a:pos x="T4" y="T5"/>
                </a:cxn>
              </a:cxnLst>
              <a:rect l="0" t="0" r="r" b="b"/>
              <a:pathLst>
                <a:path w="3" h="2">
                  <a:moveTo>
                    <a:pt x="3" y="2"/>
                  </a:moveTo>
                  <a:cubicBezTo>
                    <a:pt x="3" y="1"/>
                    <a:pt x="1" y="0"/>
                    <a:pt x="1" y="0"/>
                  </a:cubicBezTo>
                  <a:cubicBezTo>
                    <a:pt x="0" y="1"/>
                    <a:pt x="2" y="1"/>
                    <a:pt x="3"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31" name="Freeform 3110">
              <a:extLst>
                <a:ext uri="{FF2B5EF4-FFF2-40B4-BE49-F238E27FC236}">
                  <a16:creationId xmlns:a16="http://schemas.microsoft.com/office/drawing/2014/main" xmlns="" id="{C752D9C7-3FC1-4CDF-A771-D861A134155C}"/>
                </a:ext>
              </a:extLst>
            </p:cNvPr>
            <p:cNvSpPr>
              <a:spLocks/>
            </p:cNvSpPr>
            <p:nvPr/>
          </p:nvSpPr>
          <p:spPr bwMode="auto">
            <a:xfrm>
              <a:off x="2190778" y="4872523"/>
              <a:ext cx="9453" cy="5615"/>
            </a:xfrm>
            <a:custGeom>
              <a:avLst/>
              <a:gdLst>
                <a:gd name="T0" fmla="*/ 3 w 3"/>
                <a:gd name="T1" fmla="*/ 2 h 2"/>
                <a:gd name="T2" fmla="*/ 1 w 3"/>
                <a:gd name="T3" fmla="*/ 0 h 2"/>
                <a:gd name="T4" fmla="*/ 3 w 3"/>
                <a:gd name="T5" fmla="*/ 2 h 2"/>
              </a:gdLst>
              <a:ahLst/>
              <a:cxnLst>
                <a:cxn ang="0">
                  <a:pos x="T0" y="T1"/>
                </a:cxn>
                <a:cxn ang="0">
                  <a:pos x="T2" y="T3"/>
                </a:cxn>
                <a:cxn ang="0">
                  <a:pos x="T4" y="T5"/>
                </a:cxn>
              </a:cxnLst>
              <a:rect l="0" t="0" r="r" b="b"/>
              <a:pathLst>
                <a:path w="3" h="2">
                  <a:moveTo>
                    <a:pt x="3" y="2"/>
                  </a:moveTo>
                  <a:cubicBezTo>
                    <a:pt x="3" y="1"/>
                    <a:pt x="1" y="0"/>
                    <a:pt x="1" y="0"/>
                  </a:cubicBezTo>
                  <a:cubicBezTo>
                    <a:pt x="0" y="1"/>
                    <a:pt x="2" y="1"/>
                    <a:pt x="3"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32" name="Freeform 3111">
              <a:extLst>
                <a:ext uri="{FF2B5EF4-FFF2-40B4-BE49-F238E27FC236}">
                  <a16:creationId xmlns:a16="http://schemas.microsoft.com/office/drawing/2014/main" xmlns="" id="{C285B948-5E86-48DE-AFBA-1B2C59318588}"/>
                </a:ext>
              </a:extLst>
            </p:cNvPr>
            <p:cNvSpPr>
              <a:spLocks/>
            </p:cNvSpPr>
            <p:nvPr/>
          </p:nvSpPr>
          <p:spPr bwMode="auto">
            <a:xfrm>
              <a:off x="2200233" y="4875330"/>
              <a:ext cx="4727" cy="2807"/>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0" y="0"/>
                    <a:pt x="0" y="0"/>
                  </a:cubicBezTo>
                  <a:cubicBezTo>
                    <a:pt x="0" y="0"/>
                    <a:pt x="1" y="1"/>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33" name="Freeform 3112">
              <a:extLst>
                <a:ext uri="{FF2B5EF4-FFF2-40B4-BE49-F238E27FC236}">
                  <a16:creationId xmlns:a16="http://schemas.microsoft.com/office/drawing/2014/main" xmlns="" id="{C34AAC2C-1CB9-418B-A6A5-59BE87B458D0}"/>
                </a:ext>
              </a:extLst>
            </p:cNvPr>
            <p:cNvSpPr>
              <a:spLocks/>
            </p:cNvSpPr>
            <p:nvPr/>
          </p:nvSpPr>
          <p:spPr bwMode="auto">
            <a:xfrm>
              <a:off x="2200233" y="4875330"/>
              <a:ext cx="4727" cy="2807"/>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0" y="0"/>
                    <a:pt x="0" y="0"/>
                  </a:cubicBezTo>
                  <a:cubicBezTo>
                    <a:pt x="0" y="0"/>
                    <a:pt x="1" y="1"/>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34" name="Freeform 3113">
              <a:extLst>
                <a:ext uri="{FF2B5EF4-FFF2-40B4-BE49-F238E27FC236}">
                  <a16:creationId xmlns:a16="http://schemas.microsoft.com/office/drawing/2014/main" xmlns="" id="{976120ED-2601-42BB-9FFA-540C0F3D671E}"/>
                </a:ext>
              </a:extLst>
            </p:cNvPr>
            <p:cNvSpPr>
              <a:spLocks/>
            </p:cNvSpPr>
            <p:nvPr/>
          </p:nvSpPr>
          <p:spPr bwMode="auto">
            <a:xfrm>
              <a:off x="2201808" y="4861293"/>
              <a:ext cx="3151" cy="140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35" name="Freeform 3114">
              <a:extLst>
                <a:ext uri="{FF2B5EF4-FFF2-40B4-BE49-F238E27FC236}">
                  <a16:creationId xmlns:a16="http://schemas.microsoft.com/office/drawing/2014/main" xmlns="" id="{EBEBC12F-319C-410B-8613-71A5A1D83A75}"/>
                </a:ext>
              </a:extLst>
            </p:cNvPr>
            <p:cNvSpPr>
              <a:spLocks/>
            </p:cNvSpPr>
            <p:nvPr/>
          </p:nvSpPr>
          <p:spPr bwMode="auto">
            <a:xfrm>
              <a:off x="2201808" y="4861293"/>
              <a:ext cx="3151" cy="140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36" name="Freeform 3115">
              <a:extLst>
                <a:ext uri="{FF2B5EF4-FFF2-40B4-BE49-F238E27FC236}">
                  <a16:creationId xmlns:a16="http://schemas.microsoft.com/office/drawing/2014/main" xmlns="" id="{4ACC79F0-513F-4876-8676-13725DC4EE2C}"/>
                </a:ext>
              </a:extLst>
            </p:cNvPr>
            <p:cNvSpPr>
              <a:spLocks/>
            </p:cNvSpPr>
            <p:nvPr/>
          </p:nvSpPr>
          <p:spPr bwMode="auto">
            <a:xfrm>
              <a:off x="2208109" y="4904809"/>
              <a:ext cx="4727" cy="5615"/>
            </a:xfrm>
            <a:custGeom>
              <a:avLst/>
              <a:gdLst>
                <a:gd name="T0" fmla="*/ 1 w 2"/>
                <a:gd name="T1" fmla="*/ 2 h 2"/>
                <a:gd name="T2" fmla="*/ 2 w 2"/>
                <a:gd name="T3" fmla="*/ 1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1"/>
                    <a:pt x="2" y="1"/>
                    <a:pt x="2" y="1"/>
                  </a:cubicBezTo>
                  <a:cubicBezTo>
                    <a:pt x="2" y="1"/>
                    <a:pt x="1" y="0"/>
                    <a:pt x="0" y="0"/>
                  </a:cubicBezTo>
                  <a:cubicBezTo>
                    <a:pt x="0" y="1"/>
                    <a:pt x="1" y="1"/>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37" name="Freeform 3116">
              <a:extLst>
                <a:ext uri="{FF2B5EF4-FFF2-40B4-BE49-F238E27FC236}">
                  <a16:creationId xmlns:a16="http://schemas.microsoft.com/office/drawing/2014/main" xmlns="" id="{E1C016ED-E17A-4218-AEC0-B64843F5C4FB}"/>
                </a:ext>
              </a:extLst>
            </p:cNvPr>
            <p:cNvSpPr>
              <a:spLocks/>
            </p:cNvSpPr>
            <p:nvPr/>
          </p:nvSpPr>
          <p:spPr bwMode="auto">
            <a:xfrm>
              <a:off x="2208109" y="4904809"/>
              <a:ext cx="4727" cy="5615"/>
            </a:xfrm>
            <a:custGeom>
              <a:avLst/>
              <a:gdLst>
                <a:gd name="T0" fmla="*/ 1 w 2"/>
                <a:gd name="T1" fmla="*/ 2 h 2"/>
                <a:gd name="T2" fmla="*/ 2 w 2"/>
                <a:gd name="T3" fmla="*/ 1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1"/>
                    <a:pt x="2" y="1"/>
                    <a:pt x="2" y="1"/>
                  </a:cubicBezTo>
                  <a:cubicBezTo>
                    <a:pt x="2" y="1"/>
                    <a:pt x="1" y="0"/>
                    <a:pt x="0" y="0"/>
                  </a:cubicBezTo>
                  <a:cubicBezTo>
                    <a:pt x="0" y="1"/>
                    <a:pt x="1" y="1"/>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38" name="Freeform 3117">
              <a:extLst>
                <a:ext uri="{FF2B5EF4-FFF2-40B4-BE49-F238E27FC236}">
                  <a16:creationId xmlns:a16="http://schemas.microsoft.com/office/drawing/2014/main" xmlns="" id="{66941A48-C830-4DB8-95C8-448A7CBC805F}"/>
                </a:ext>
              </a:extLst>
            </p:cNvPr>
            <p:cNvSpPr>
              <a:spLocks/>
            </p:cNvSpPr>
            <p:nvPr/>
          </p:nvSpPr>
          <p:spPr bwMode="auto">
            <a:xfrm>
              <a:off x="2208109" y="4865505"/>
              <a:ext cx="3151"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39" name="Freeform 3118">
              <a:extLst>
                <a:ext uri="{FF2B5EF4-FFF2-40B4-BE49-F238E27FC236}">
                  <a16:creationId xmlns:a16="http://schemas.microsoft.com/office/drawing/2014/main" xmlns="" id="{00BEAE92-77A6-4F43-B09C-742F6ADB93E6}"/>
                </a:ext>
              </a:extLst>
            </p:cNvPr>
            <p:cNvSpPr>
              <a:spLocks/>
            </p:cNvSpPr>
            <p:nvPr/>
          </p:nvSpPr>
          <p:spPr bwMode="auto">
            <a:xfrm>
              <a:off x="2208109" y="4865505"/>
              <a:ext cx="3151"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40" name="Freeform 3119">
              <a:extLst>
                <a:ext uri="{FF2B5EF4-FFF2-40B4-BE49-F238E27FC236}">
                  <a16:creationId xmlns:a16="http://schemas.microsoft.com/office/drawing/2014/main" xmlns="" id="{F5719E36-67F0-45FF-A3C1-10C5131BC2D9}"/>
                </a:ext>
              </a:extLst>
            </p:cNvPr>
            <p:cNvSpPr>
              <a:spLocks/>
            </p:cNvSpPr>
            <p:nvPr/>
          </p:nvSpPr>
          <p:spPr bwMode="auto">
            <a:xfrm>
              <a:off x="2208109" y="4865505"/>
              <a:ext cx="3151"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41" name="Freeform 3120">
              <a:extLst>
                <a:ext uri="{FF2B5EF4-FFF2-40B4-BE49-F238E27FC236}">
                  <a16:creationId xmlns:a16="http://schemas.microsoft.com/office/drawing/2014/main" xmlns="" id="{C55C9C12-C6F2-4038-8D0E-5F220FBB8CF0}"/>
                </a:ext>
              </a:extLst>
            </p:cNvPr>
            <p:cNvSpPr>
              <a:spLocks/>
            </p:cNvSpPr>
            <p:nvPr/>
          </p:nvSpPr>
          <p:spPr bwMode="auto">
            <a:xfrm>
              <a:off x="2143509" y="4796723"/>
              <a:ext cx="315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42" name="Freeform 3121">
              <a:extLst>
                <a:ext uri="{FF2B5EF4-FFF2-40B4-BE49-F238E27FC236}">
                  <a16:creationId xmlns:a16="http://schemas.microsoft.com/office/drawing/2014/main" xmlns="" id="{41D09E25-8409-4AD9-8920-56358AEB65EC}"/>
                </a:ext>
              </a:extLst>
            </p:cNvPr>
            <p:cNvSpPr>
              <a:spLocks/>
            </p:cNvSpPr>
            <p:nvPr/>
          </p:nvSpPr>
          <p:spPr bwMode="auto">
            <a:xfrm>
              <a:off x="2143509" y="4796723"/>
              <a:ext cx="315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43" name="Freeform 3122">
              <a:extLst>
                <a:ext uri="{FF2B5EF4-FFF2-40B4-BE49-F238E27FC236}">
                  <a16:creationId xmlns:a16="http://schemas.microsoft.com/office/drawing/2014/main" xmlns="" id="{F52EC3AF-F761-4BF2-B9E7-9F38829C7E59}"/>
                </a:ext>
              </a:extLst>
            </p:cNvPr>
            <p:cNvSpPr>
              <a:spLocks/>
            </p:cNvSpPr>
            <p:nvPr/>
          </p:nvSpPr>
          <p:spPr bwMode="auto">
            <a:xfrm>
              <a:off x="2146661" y="4793916"/>
              <a:ext cx="6303" cy="4212"/>
            </a:xfrm>
            <a:custGeom>
              <a:avLst/>
              <a:gdLst>
                <a:gd name="T0" fmla="*/ 1 w 2"/>
                <a:gd name="T1" fmla="*/ 2 h 2"/>
                <a:gd name="T2" fmla="*/ 2 w 2"/>
                <a:gd name="T3" fmla="*/ 2 h 2"/>
                <a:gd name="T4" fmla="*/ 2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2" y="2"/>
                    <a:pt x="2" y="2"/>
                  </a:cubicBezTo>
                  <a:cubicBezTo>
                    <a:pt x="2" y="1"/>
                    <a:pt x="2" y="0"/>
                    <a:pt x="2" y="0"/>
                  </a:cubicBezTo>
                  <a:cubicBezTo>
                    <a:pt x="1" y="0"/>
                    <a:pt x="0" y="1"/>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44" name="Freeform 3123">
              <a:extLst>
                <a:ext uri="{FF2B5EF4-FFF2-40B4-BE49-F238E27FC236}">
                  <a16:creationId xmlns:a16="http://schemas.microsoft.com/office/drawing/2014/main" xmlns="" id="{F58BEA09-EDCD-4A88-86FC-F6914AC5336A}"/>
                </a:ext>
              </a:extLst>
            </p:cNvPr>
            <p:cNvSpPr>
              <a:spLocks/>
            </p:cNvSpPr>
            <p:nvPr/>
          </p:nvSpPr>
          <p:spPr bwMode="auto">
            <a:xfrm>
              <a:off x="2146661" y="4793916"/>
              <a:ext cx="6303" cy="4212"/>
            </a:xfrm>
            <a:custGeom>
              <a:avLst/>
              <a:gdLst>
                <a:gd name="T0" fmla="*/ 1 w 2"/>
                <a:gd name="T1" fmla="*/ 2 h 2"/>
                <a:gd name="T2" fmla="*/ 2 w 2"/>
                <a:gd name="T3" fmla="*/ 2 h 2"/>
                <a:gd name="T4" fmla="*/ 2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2" y="2"/>
                    <a:pt x="2" y="2"/>
                  </a:cubicBezTo>
                  <a:cubicBezTo>
                    <a:pt x="2" y="1"/>
                    <a:pt x="2" y="0"/>
                    <a:pt x="2" y="0"/>
                  </a:cubicBezTo>
                  <a:cubicBezTo>
                    <a:pt x="1" y="0"/>
                    <a:pt x="0" y="1"/>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45" name="Freeform 3124">
              <a:extLst>
                <a:ext uri="{FF2B5EF4-FFF2-40B4-BE49-F238E27FC236}">
                  <a16:creationId xmlns:a16="http://schemas.microsoft.com/office/drawing/2014/main" xmlns="" id="{23753769-4B75-4B1A-B89D-B711DC0FDBBC}"/>
                </a:ext>
              </a:extLst>
            </p:cNvPr>
            <p:cNvSpPr>
              <a:spLocks/>
            </p:cNvSpPr>
            <p:nvPr/>
          </p:nvSpPr>
          <p:spPr bwMode="auto">
            <a:xfrm>
              <a:off x="2165568" y="4796723"/>
              <a:ext cx="3151" cy="7019"/>
            </a:xfrm>
            <a:custGeom>
              <a:avLst/>
              <a:gdLst>
                <a:gd name="T0" fmla="*/ 1 w 1"/>
                <a:gd name="T1" fmla="*/ 3 h 3"/>
                <a:gd name="T2" fmla="*/ 0 w 1"/>
                <a:gd name="T3" fmla="*/ 1 h 3"/>
                <a:gd name="T4" fmla="*/ 1 w 1"/>
                <a:gd name="T5" fmla="*/ 3 h 3"/>
              </a:gdLst>
              <a:ahLst/>
              <a:cxnLst>
                <a:cxn ang="0">
                  <a:pos x="T0" y="T1"/>
                </a:cxn>
                <a:cxn ang="0">
                  <a:pos x="T2" y="T3"/>
                </a:cxn>
                <a:cxn ang="0">
                  <a:pos x="T4" y="T5"/>
                </a:cxn>
              </a:cxnLst>
              <a:rect l="0" t="0" r="r" b="b"/>
              <a:pathLst>
                <a:path w="1" h="3">
                  <a:moveTo>
                    <a:pt x="1" y="3"/>
                  </a:moveTo>
                  <a:cubicBezTo>
                    <a:pt x="1" y="2"/>
                    <a:pt x="1" y="0"/>
                    <a:pt x="0" y="1"/>
                  </a:cubicBezTo>
                  <a:cubicBezTo>
                    <a:pt x="0" y="1"/>
                    <a:pt x="0" y="2"/>
                    <a:pt x="1"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46" name="Freeform 3125">
              <a:extLst>
                <a:ext uri="{FF2B5EF4-FFF2-40B4-BE49-F238E27FC236}">
                  <a16:creationId xmlns:a16="http://schemas.microsoft.com/office/drawing/2014/main" xmlns="" id="{0A91F636-ED61-4000-A273-BE09EF0DEED4}"/>
                </a:ext>
              </a:extLst>
            </p:cNvPr>
            <p:cNvSpPr>
              <a:spLocks/>
            </p:cNvSpPr>
            <p:nvPr/>
          </p:nvSpPr>
          <p:spPr bwMode="auto">
            <a:xfrm>
              <a:off x="2165568" y="4796723"/>
              <a:ext cx="3151" cy="7019"/>
            </a:xfrm>
            <a:custGeom>
              <a:avLst/>
              <a:gdLst>
                <a:gd name="T0" fmla="*/ 1 w 1"/>
                <a:gd name="T1" fmla="*/ 3 h 3"/>
                <a:gd name="T2" fmla="*/ 0 w 1"/>
                <a:gd name="T3" fmla="*/ 1 h 3"/>
                <a:gd name="T4" fmla="*/ 1 w 1"/>
                <a:gd name="T5" fmla="*/ 3 h 3"/>
              </a:gdLst>
              <a:ahLst/>
              <a:cxnLst>
                <a:cxn ang="0">
                  <a:pos x="T0" y="T1"/>
                </a:cxn>
                <a:cxn ang="0">
                  <a:pos x="T2" y="T3"/>
                </a:cxn>
                <a:cxn ang="0">
                  <a:pos x="T4" y="T5"/>
                </a:cxn>
              </a:cxnLst>
              <a:rect l="0" t="0" r="r" b="b"/>
              <a:pathLst>
                <a:path w="1" h="3">
                  <a:moveTo>
                    <a:pt x="1" y="3"/>
                  </a:moveTo>
                  <a:cubicBezTo>
                    <a:pt x="1" y="2"/>
                    <a:pt x="1" y="0"/>
                    <a:pt x="0" y="1"/>
                  </a:cubicBezTo>
                  <a:cubicBezTo>
                    <a:pt x="0" y="1"/>
                    <a:pt x="0" y="2"/>
                    <a:pt x="1"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47" name="Freeform 3126">
              <a:extLst>
                <a:ext uri="{FF2B5EF4-FFF2-40B4-BE49-F238E27FC236}">
                  <a16:creationId xmlns:a16="http://schemas.microsoft.com/office/drawing/2014/main" xmlns="" id="{F5E9FA98-B9BB-4C0F-A1B8-27123613280A}"/>
                </a:ext>
              </a:extLst>
            </p:cNvPr>
            <p:cNvSpPr>
              <a:spLocks/>
            </p:cNvSpPr>
            <p:nvPr/>
          </p:nvSpPr>
          <p:spPr bwMode="auto">
            <a:xfrm>
              <a:off x="2168720" y="4798127"/>
              <a:ext cx="7878" cy="8422"/>
            </a:xfrm>
            <a:custGeom>
              <a:avLst/>
              <a:gdLst>
                <a:gd name="T0" fmla="*/ 2 w 3"/>
                <a:gd name="T1" fmla="*/ 3 h 3"/>
                <a:gd name="T2" fmla="*/ 3 w 3"/>
                <a:gd name="T3" fmla="*/ 1 h 3"/>
                <a:gd name="T4" fmla="*/ 2 w 3"/>
                <a:gd name="T5" fmla="*/ 3 h 3"/>
              </a:gdLst>
              <a:ahLst/>
              <a:cxnLst>
                <a:cxn ang="0">
                  <a:pos x="T0" y="T1"/>
                </a:cxn>
                <a:cxn ang="0">
                  <a:pos x="T2" y="T3"/>
                </a:cxn>
                <a:cxn ang="0">
                  <a:pos x="T4" y="T5"/>
                </a:cxn>
              </a:cxnLst>
              <a:rect l="0" t="0" r="r" b="b"/>
              <a:pathLst>
                <a:path w="3" h="3">
                  <a:moveTo>
                    <a:pt x="2" y="3"/>
                  </a:moveTo>
                  <a:cubicBezTo>
                    <a:pt x="2" y="2"/>
                    <a:pt x="2" y="1"/>
                    <a:pt x="3" y="1"/>
                  </a:cubicBezTo>
                  <a:cubicBezTo>
                    <a:pt x="2" y="0"/>
                    <a:pt x="0" y="1"/>
                    <a:pt x="2"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48" name="Freeform 3127">
              <a:extLst>
                <a:ext uri="{FF2B5EF4-FFF2-40B4-BE49-F238E27FC236}">
                  <a16:creationId xmlns:a16="http://schemas.microsoft.com/office/drawing/2014/main" xmlns="" id="{2088ABE7-7DC4-4A5E-ADEB-FADE6DFD79DB}"/>
                </a:ext>
              </a:extLst>
            </p:cNvPr>
            <p:cNvSpPr>
              <a:spLocks/>
            </p:cNvSpPr>
            <p:nvPr/>
          </p:nvSpPr>
          <p:spPr bwMode="auto">
            <a:xfrm>
              <a:off x="2168720" y="4798127"/>
              <a:ext cx="7878" cy="8422"/>
            </a:xfrm>
            <a:custGeom>
              <a:avLst/>
              <a:gdLst>
                <a:gd name="T0" fmla="*/ 2 w 3"/>
                <a:gd name="T1" fmla="*/ 3 h 3"/>
                <a:gd name="T2" fmla="*/ 3 w 3"/>
                <a:gd name="T3" fmla="*/ 1 h 3"/>
                <a:gd name="T4" fmla="*/ 2 w 3"/>
                <a:gd name="T5" fmla="*/ 3 h 3"/>
              </a:gdLst>
              <a:ahLst/>
              <a:cxnLst>
                <a:cxn ang="0">
                  <a:pos x="T0" y="T1"/>
                </a:cxn>
                <a:cxn ang="0">
                  <a:pos x="T2" y="T3"/>
                </a:cxn>
                <a:cxn ang="0">
                  <a:pos x="T4" y="T5"/>
                </a:cxn>
              </a:cxnLst>
              <a:rect l="0" t="0" r="r" b="b"/>
              <a:pathLst>
                <a:path w="3" h="3">
                  <a:moveTo>
                    <a:pt x="2" y="3"/>
                  </a:moveTo>
                  <a:cubicBezTo>
                    <a:pt x="2" y="2"/>
                    <a:pt x="2" y="1"/>
                    <a:pt x="3" y="1"/>
                  </a:cubicBezTo>
                  <a:cubicBezTo>
                    <a:pt x="2" y="0"/>
                    <a:pt x="0" y="1"/>
                    <a:pt x="2"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49" name="Freeform 3128">
              <a:extLst>
                <a:ext uri="{FF2B5EF4-FFF2-40B4-BE49-F238E27FC236}">
                  <a16:creationId xmlns:a16="http://schemas.microsoft.com/office/drawing/2014/main" xmlns="" id="{AA1BDD04-1099-45E2-8FAC-E56E597ED3DE}"/>
                </a:ext>
              </a:extLst>
            </p:cNvPr>
            <p:cNvSpPr>
              <a:spLocks/>
            </p:cNvSpPr>
            <p:nvPr/>
          </p:nvSpPr>
          <p:spPr bwMode="auto">
            <a:xfrm>
              <a:off x="2171871" y="4796723"/>
              <a:ext cx="3151" cy="140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50" name="Freeform 3129">
              <a:extLst>
                <a:ext uri="{FF2B5EF4-FFF2-40B4-BE49-F238E27FC236}">
                  <a16:creationId xmlns:a16="http://schemas.microsoft.com/office/drawing/2014/main" xmlns="" id="{86E5089E-AFD3-4184-B5C8-A5DFAA19F67C}"/>
                </a:ext>
              </a:extLst>
            </p:cNvPr>
            <p:cNvSpPr>
              <a:spLocks/>
            </p:cNvSpPr>
            <p:nvPr/>
          </p:nvSpPr>
          <p:spPr bwMode="auto">
            <a:xfrm>
              <a:off x="2171871" y="4796723"/>
              <a:ext cx="3151" cy="140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51" name="Freeform 3130">
              <a:extLst>
                <a:ext uri="{FF2B5EF4-FFF2-40B4-BE49-F238E27FC236}">
                  <a16:creationId xmlns:a16="http://schemas.microsoft.com/office/drawing/2014/main" xmlns="" id="{7BA70F0D-D9B9-4C05-ACCC-FEC538798701}"/>
                </a:ext>
              </a:extLst>
            </p:cNvPr>
            <p:cNvSpPr>
              <a:spLocks/>
            </p:cNvSpPr>
            <p:nvPr/>
          </p:nvSpPr>
          <p:spPr bwMode="auto">
            <a:xfrm>
              <a:off x="2175022" y="4778474"/>
              <a:ext cx="1577" cy="2807"/>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52" name="Freeform 3131">
              <a:extLst>
                <a:ext uri="{FF2B5EF4-FFF2-40B4-BE49-F238E27FC236}">
                  <a16:creationId xmlns:a16="http://schemas.microsoft.com/office/drawing/2014/main" xmlns="" id="{5745B7F8-72A9-43AC-B411-E84A70617CEE}"/>
                </a:ext>
              </a:extLst>
            </p:cNvPr>
            <p:cNvSpPr>
              <a:spLocks/>
            </p:cNvSpPr>
            <p:nvPr/>
          </p:nvSpPr>
          <p:spPr bwMode="auto">
            <a:xfrm>
              <a:off x="2175022" y="4778474"/>
              <a:ext cx="1577" cy="2807"/>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53" name="Freeform 3132">
              <a:extLst>
                <a:ext uri="{FF2B5EF4-FFF2-40B4-BE49-F238E27FC236}">
                  <a16:creationId xmlns:a16="http://schemas.microsoft.com/office/drawing/2014/main" xmlns="" id="{8CC8DBFF-2998-4338-B463-3A411E7A233B}"/>
                </a:ext>
              </a:extLst>
            </p:cNvPr>
            <p:cNvSpPr>
              <a:spLocks/>
            </p:cNvSpPr>
            <p:nvPr/>
          </p:nvSpPr>
          <p:spPr bwMode="auto">
            <a:xfrm>
              <a:off x="2171871" y="4836026"/>
              <a:ext cx="4727" cy="2807"/>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2" y="1"/>
                    <a:pt x="2" y="1"/>
                    <a:pt x="2" y="0"/>
                  </a:cubicBezTo>
                  <a:cubicBezTo>
                    <a:pt x="1" y="0"/>
                    <a:pt x="0" y="0"/>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54" name="Freeform 3133">
              <a:extLst>
                <a:ext uri="{FF2B5EF4-FFF2-40B4-BE49-F238E27FC236}">
                  <a16:creationId xmlns:a16="http://schemas.microsoft.com/office/drawing/2014/main" xmlns="" id="{9F763B62-F6DA-4125-A372-333975A8F7EA}"/>
                </a:ext>
              </a:extLst>
            </p:cNvPr>
            <p:cNvSpPr>
              <a:spLocks/>
            </p:cNvSpPr>
            <p:nvPr/>
          </p:nvSpPr>
          <p:spPr bwMode="auto">
            <a:xfrm>
              <a:off x="2171871" y="4836026"/>
              <a:ext cx="4727" cy="2807"/>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2" y="1"/>
                    <a:pt x="2" y="1"/>
                    <a:pt x="2" y="0"/>
                  </a:cubicBezTo>
                  <a:cubicBezTo>
                    <a:pt x="1" y="0"/>
                    <a:pt x="0" y="0"/>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55" name="Freeform 3134">
              <a:extLst>
                <a:ext uri="{FF2B5EF4-FFF2-40B4-BE49-F238E27FC236}">
                  <a16:creationId xmlns:a16="http://schemas.microsoft.com/office/drawing/2014/main" xmlns="" id="{8213DC64-3623-4132-8E5A-2A8406F685D8}"/>
                </a:ext>
              </a:extLst>
            </p:cNvPr>
            <p:cNvSpPr>
              <a:spLocks/>
            </p:cNvSpPr>
            <p:nvPr/>
          </p:nvSpPr>
          <p:spPr bwMode="auto">
            <a:xfrm>
              <a:off x="2175022" y="4803741"/>
              <a:ext cx="4727" cy="7019"/>
            </a:xfrm>
            <a:custGeom>
              <a:avLst/>
              <a:gdLst>
                <a:gd name="T0" fmla="*/ 2 w 2"/>
                <a:gd name="T1" fmla="*/ 3 h 3"/>
                <a:gd name="T2" fmla="*/ 0 w 2"/>
                <a:gd name="T3" fmla="*/ 2 h 3"/>
                <a:gd name="T4" fmla="*/ 2 w 2"/>
                <a:gd name="T5" fmla="*/ 3 h 3"/>
              </a:gdLst>
              <a:ahLst/>
              <a:cxnLst>
                <a:cxn ang="0">
                  <a:pos x="T0" y="T1"/>
                </a:cxn>
                <a:cxn ang="0">
                  <a:pos x="T2" y="T3"/>
                </a:cxn>
                <a:cxn ang="0">
                  <a:pos x="T4" y="T5"/>
                </a:cxn>
              </a:cxnLst>
              <a:rect l="0" t="0" r="r" b="b"/>
              <a:pathLst>
                <a:path w="2" h="3">
                  <a:moveTo>
                    <a:pt x="2" y="3"/>
                  </a:moveTo>
                  <a:cubicBezTo>
                    <a:pt x="2" y="2"/>
                    <a:pt x="1" y="0"/>
                    <a:pt x="0" y="2"/>
                  </a:cubicBezTo>
                  <a:cubicBezTo>
                    <a:pt x="1" y="2"/>
                    <a:pt x="1" y="2"/>
                    <a:pt x="2"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56" name="Freeform 3135">
              <a:extLst>
                <a:ext uri="{FF2B5EF4-FFF2-40B4-BE49-F238E27FC236}">
                  <a16:creationId xmlns:a16="http://schemas.microsoft.com/office/drawing/2014/main" xmlns="" id="{D3257B56-D404-463A-86AE-D5D1926E3813}"/>
                </a:ext>
              </a:extLst>
            </p:cNvPr>
            <p:cNvSpPr>
              <a:spLocks/>
            </p:cNvSpPr>
            <p:nvPr/>
          </p:nvSpPr>
          <p:spPr bwMode="auto">
            <a:xfrm>
              <a:off x="2175022" y="4803741"/>
              <a:ext cx="4727" cy="7019"/>
            </a:xfrm>
            <a:custGeom>
              <a:avLst/>
              <a:gdLst>
                <a:gd name="T0" fmla="*/ 2 w 2"/>
                <a:gd name="T1" fmla="*/ 3 h 3"/>
                <a:gd name="T2" fmla="*/ 0 w 2"/>
                <a:gd name="T3" fmla="*/ 2 h 3"/>
                <a:gd name="T4" fmla="*/ 2 w 2"/>
                <a:gd name="T5" fmla="*/ 3 h 3"/>
              </a:gdLst>
              <a:ahLst/>
              <a:cxnLst>
                <a:cxn ang="0">
                  <a:pos x="T0" y="T1"/>
                </a:cxn>
                <a:cxn ang="0">
                  <a:pos x="T2" y="T3"/>
                </a:cxn>
                <a:cxn ang="0">
                  <a:pos x="T4" y="T5"/>
                </a:cxn>
              </a:cxnLst>
              <a:rect l="0" t="0" r="r" b="b"/>
              <a:pathLst>
                <a:path w="2" h="3">
                  <a:moveTo>
                    <a:pt x="2" y="3"/>
                  </a:moveTo>
                  <a:cubicBezTo>
                    <a:pt x="2" y="2"/>
                    <a:pt x="1" y="0"/>
                    <a:pt x="0" y="2"/>
                  </a:cubicBezTo>
                  <a:cubicBezTo>
                    <a:pt x="1" y="2"/>
                    <a:pt x="1" y="2"/>
                    <a:pt x="2"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57" name="Freeform 3136">
              <a:extLst>
                <a:ext uri="{FF2B5EF4-FFF2-40B4-BE49-F238E27FC236}">
                  <a16:creationId xmlns:a16="http://schemas.microsoft.com/office/drawing/2014/main" xmlns="" id="{7A1AA3D1-9822-4872-B318-A20156407423}"/>
                </a:ext>
              </a:extLst>
            </p:cNvPr>
            <p:cNvSpPr>
              <a:spLocks/>
            </p:cNvSpPr>
            <p:nvPr/>
          </p:nvSpPr>
          <p:spPr bwMode="auto">
            <a:xfrm>
              <a:off x="2175022" y="4803741"/>
              <a:ext cx="4727" cy="2807"/>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58" name="Freeform 3137">
              <a:extLst>
                <a:ext uri="{FF2B5EF4-FFF2-40B4-BE49-F238E27FC236}">
                  <a16:creationId xmlns:a16="http://schemas.microsoft.com/office/drawing/2014/main" xmlns="" id="{13BAAEC8-906E-4EFC-A297-7CD6EA4DD2D8}"/>
                </a:ext>
              </a:extLst>
            </p:cNvPr>
            <p:cNvSpPr>
              <a:spLocks/>
            </p:cNvSpPr>
            <p:nvPr/>
          </p:nvSpPr>
          <p:spPr bwMode="auto">
            <a:xfrm>
              <a:off x="2175022" y="4803741"/>
              <a:ext cx="4727" cy="2807"/>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59" name="Freeform 3138">
              <a:extLst>
                <a:ext uri="{FF2B5EF4-FFF2-40B4-BE49-F238E27FC236}">
                  <a16:creationId xmlns:a16="http://schemas.microsoft.com/office/drawing/2014/main" xmlns="" id="{F9E669BC-D517-44B5-B295-012844E05664}"/>
                </a:ext>
              </a:extLst>
            </p:cNvPr>
            <p:cNvSpPr>
              <a:spLocks/>
            </p:cNvSpPr>
            <p:nvPr/>
          </p:nvSpPr>
          <p:spPr bwMode="auto">
            <a:xfrm>
              <a:off x="2135631" y="4748997"/>
              <a:ext cx="315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60" name="Freeform 3139">
              <a:extLst>
                <a:ext uri="{FF2B5EF4-FFF2-40B4-BE49-F238E27FC236}">
                  <a16:creationId xmlns:a16="http://schemas.microsoft.com/office/drawing/2014/main" xmlns="" id="{8A0D205D-BEA8-4859-AC10-407F8D6F1718}"/>
                </a:ext>
              </a:extLst>
            </p:cNvPr>
            <p:cNvSpPr>
              <a:spLocks/>
            </p:cNvSpPr>
            <p:nvPr/>
          </p:nvSpPr>
          <p:spPr bwMode="auto">
            <a:xfrm>
              <a:off x="2135631" y="4748997"/>
              <a:ext cx="315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61" name="Freeform 3140">
              <a:extLst>
                <a:ext uri="{FF2B5EF4-FFF2-40B4-BE49-F238E27FC236}">
                  <a16:creationId xmlns:a16="http://schemas.microsoft.com/office/drawing/2014/main" xmlns="" id="{B0761E9E-31CD-4A93-937D-A6E22EA422BC}"/>
                </a:ext>
              </a:extLst>
            </p:cNvPr>
            <p:cNvSpPr>
              <a:spLocks/>
            </p:cNvSpPr>
            <p:nvPr/>
          </p:nvSpPr>
          <p:spPr bwMode="auto">
            <a:xfrm>
              <a:off x="2146661" y="4756015"/>
              <a:ext cx="6303" cy="2807"/>
            </a:xfrm>
            <a:custGeom>
              <a:avLst/>
              <a:gdLst>
                <a:gd name="T0" fmla="*/ 1 w 2"/>
                <a:gd name="T1" fmla="*/ 1 h 1"/>
                <a:gd name="T2" fmla="*/ 0 w 2"/>
                <a:gd name="T3" fmla="*/ 1 h 1"/>
                <a:gd name="T4" fmla="*/ 1 w 2"/>
                <a:gd name="T5" fmla="*/ 1 h 1"/>
              </a:gdLst>
              <a:ahLst/>
              <a:cxnLst>
                <a:cxn ang="0">
                  <a:pos x="T0" y="T1"/>
                </a:cxn>
                <a:cxn ang="0">
                  <a:pos x="T2" y="T3"/>
                </a:cxn>
                <a:cxn ang="0">
                  <a:pos x="T4" y="T5"/>
                </a:cxn>
              </a:cxnLst>
              <a:rect l="0" t="0" r="r" b="b"/>
              <a:pathLst>
                <a:path w="2" h="1">
                  <a:moveTo>
                    <a:pt x="1" y="1"/>
                  </a:moveTo>
                  <a:cubicBezTo>
                    <a:pt x="2" y="0"/>
                    <a:pt x="1" y="0"/>
                    <a:pt x="0" y="1"/>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62" name="Freeform 3141">
              <a:extLst>
                <a:ext uri="{FF2B5EF4-FFF2-40B4-BE49-F238E27FC236}">
                  <a16:creationId xmlns:a16="http://schemas.microsoft.com/office/drawing/2014/main" xmlns="" id="{442304E5-A56B-4F74-B008-9B732A6C2D2D}"/>
                </a:ext>
              </a:extLst>
            </p:cNvPr>
            <p:cNvSpPr>
              <a:spLocks/>
            </p:cNvSpPr>
            <p:nvPr/>
          </p:nvSpPr>
          <p:spPr bwMode="auto">
            <a:xfrm>
              <a:off x="2146661" y="4756015"/>
              <a:ext cx="6303" cy="2807"/>
            </a:xfrm>
            <a:custGeom>
              <a:avLst/>
              <a:gdLst>
                <a:gd name="T0" fmla="*/ 1 w 2"/>
                <a:gd name="T1" fmla="*/ 1 h 1"/>
                <a:gd name="T2" fmla="*/ 0 w 2"/>
                <a:gd name="T3" fmla="*/ 1 h 1"/>
                <a:gd name="T4" fmla="*/ 1 w 2"/>
                <a:gd name="T5" fmla="*/ 1 h 1"/>
              </a:gdLst>
              <a:ahLst/>
              <a:cxnLst>
                <a:cxn ang="0">
                  <a:pos x="T0" y="T1"/>
                </a:cxn>
                <a:cxn ang="0">
                  <a:pos x="T2" y="T3"/>
                </a:cxn>
                <a:cxn ang="0">
                  <a:pos x="T4" y="T5"/>
                </a:cxn>
              </a:cxnLst>
              <a:rect l="0" t="0" r="r" b="b"/>
              <a:pathLst>
                <a:path w="2" h="1">
                  <a:moveTo>
                    <a:pt x="1" y="1"/>
                  </a:moveTo>
                  <a:cubicBezTo>
                    <a:pt x="2" y="0"/>
                    <a:pt x="1" y="0"/>
                    <a:pt x="0" y="1"/>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63" name="Freeform 3142">
              <a:extLst>
                <a:ext uri="{FF2B5EF4-FFF2-40B4-BE49-F238E27FC236}">
                  <a16:creationId xmlns:a16="http://schemas.microsoft.com/office/drawing/2014/main" xmlns="" id="{943F9F6A-E091-4B9D-9E87-12114CC8C341}"/>
                </a:ext>
              </a:extLst>
            </p:cNvPr>
            <p:cNvSpPr>
              <a:spLocks/>
            </p:cNvSpPr>
            <p:nvPr/>
          </p:nvSpPr>
          <p:spPr bwMode="auto">
            <a:xfrm>
              <a:off x="2116722" y="4681619"/>
              <a:ext cx="29937" cy="47726"/>
            </a:xfrm>
            <a:custGeom>
              <a:avLst/>
              <a:gdLst>
                <a:gd name="T0" fmla="*/ 5 w 11"/>
                <a:gd name="T1" fmla="*/ 0 h 19"/>
                <a:gd name="T2" fmla="*/ 3 w 11"/>
                <a:gd name="T3" fmla="*/ 1 h 19"/>
                <a:gd name="T4" fmla="*/ 0 w 11"/>
                <a:gd name="T5" fmla="*/ 0 h 19"/>
                <a:gd name="T6" fmla="*/ 1 w 11"/>
                <a:gd name="T7" fmla="*/ 5 h 19"/>
                <a:gd name="T8" fmla="*/ 3 w 11"/>
                <a:gd name="T9" fmla="*/ 14 h 19"/>
                <a:gd name="T10" fmla="*/ 3 w 11"/>
                <a:gd name="T11" fmla="*/ 17 h 19"/>
                <a:gd name="T12" fmla="*/ 6 w 11"/>
                <a:gd name="T13" fmla="*/ 18 h 19"/>
                <a:gd name="T14" fmla="*/ 8 w 11"/>
                <a:gd name="T15" fmla="*/ 19 h 19"/>
                <a:gd name="T16" fmla="*/ 9 w 11"/>
                <a:gd name="T17" fmla="*/ 16 h 19"/>
                <a:gd name="T18" fmla="*/ 8 w 11"/>
                <a:gd name="T19" fmla="*/ 13 h 19"/>
                <a:gd name="T20" fmla="*/ 10 w 11"/>
                <a:gd name="T21" fmla="*/ 13 h 19"/>
                <a:gd name="T22" fmla="*/ 7 w 11"/>
                <a:gd name="T23" fmla="*/ 9 h 19"/>
                <a:gd name="T24" fmla="*/ 8 w 11"/>
                <a:gd name="T25" fmla="*/ 6 h 19"/>
                <a:gd name="T26" fmla="*/ 5 w 11"/>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9">
                  <a:moveTo>
                    <a:pt x="5" y="0"/>
                  </a:moveTo>
                  <a:cubicBezTo>
                    <a:pt x="4" y="0"/>
                    <a:pt x="3" y="0"/>
                    <a:pt x="3" y="1"/>
                  </a:cubicBezTo>
                  <a:cubicBezTo>
                    <a:pt x="2" y="2"/>
                    <a:pt x="0" y="0"/>
                    <a:pt x="0" y="0"/>
                  </a:cubicBezTo>
                  <a:cubicBezTo>
                    <a:pt x="1" y="2"/>
                    <a:pt x="0" y="4"/>
                    <a:pt x="1" y="5"/>
                  </a:cubicBezTo>
                  <a:cubicBezTo>
                    <a:pt x="2" y="8"/>
                    <a:pt x="2" y="11"/>
                    <a:pt x="3" y="14"/>
                  </a:cubicBezTo>
                  <a:cubicBezTo>
                    <a:pt x="4" y="15"/>
                    <a:pt x="2" y="16"/>
                    <a:pt x="3" y="17"/>
                  </a:cubicBezTo>
                  <a:cubicBezTo>
                    <a:pt x="3" y="18"/>
                    <a:pt x="5" y="18"/>
                    <a:pt x="6" y="18"/>
                  </a:cubicBezTo>
                  <a:cubicBezTo>
                    <a:pt x="7" y="19"/>
                    <a:pt x="8" y="19"/>
                    <a:pt x="8" y="19"/>
                  </a:cubicBezTo>
                  <a:cubicBezTo>
                    <a:pt x="10" y="19"/>
                    <a:pt x="9" y="16"/>
                    <a:pt x="9" y="16"/>
                  </a:cubicBezTo>
                  <a:cubicBezTo>
                    <a:pt x="11" y="16"/>
                    <a:pt x="9" y="14"/>
                    <a:pt x="8" y="13"/>
                  </a:cubicBezTo>
                  <a:cubicBezTo>
                    <a:pt x="8" y="13"/>
                    <a:pt x="9" y="13"/>
                    <a:pt x="10" y="13"/>
                  </a:cubicBezTo>
                  <a:cubicBezTo>
                    <a:pt x="9" y="12"/>
                    <a:pt x="4" y="8"/>
                    <a:pt x="7" y="9"/>
                  </a:cubicBezTo>
                  <a:cubicBezTo>
                    <a:pt x="5" y="7"/>
                    <a:pt x="7" y="6"/>
                    <a:pt x="8" y="6"/>
                  </a:cubicBezTo>
                  <a:cubicBezTo>
                    <a:pt x="7" y="4"/>
                    <a:pt x="5" y="2"/>
                    <a:pt x="5"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64" name="Freeform 3143">
              <a:extLst>
                <a:ext uri="{FF2B5EF4-FFF2-40B4-BE49-F238E27FC236}">
                  <a16:creationId xmlns:a16="http://schemas.microsoft.com/office/drawing/2014/main" xmlns="" id="{4D195B01-13B5-48F9-B124-9D2A9E0076A0}"/>
                </a:ext>
              </a:extLst>
            </p:cNvPr>
            <p:cNvSpPr>
              <a:spLocks/>
            </p:cNvSpPr>
            <p:nvPr/>
          </p:nvSpPr>
          <p:spPr bwMode="auto">
            <a:xfrm>
              <a:off x="2116722" y="4681619"/>
              <a:ext cx="29937" cy="47726"/>
            </a:xfrm>
            <a:custGeom>
              <a:avLst/>
              <a:gdLst>
                <a:gd name="T0" fmla="*/ 5 w 11"/>
                <a:gd name="T1" fmla="*/ 0 h 19"/>
                <a:gd name="T2" fmla="*/ 3 w 11"/>
                <a:gd name="T3" fmla="*/ 1 h 19"/>
                <a:gd name="T4" fmla="*/ 0 w 11"/>
                <a:gd name="T5" fmla="*/ 0 h 19"/>
                <a:gd name="T6" fmla="*/ 1 w 11"/>
                <a:gd name="T7" fmla="*/ 5 h 19"/>
                <a:gd name="T8" fmla="*/ 3 w 11"/>
                <a:gd name="T9" fmla="*/ 14 h 19"/>
                <a:gd name="T10" fmla="*/ 3 w 11"/>
                <a:gd name="T11" fmla="*/ 17 h 19"/>
                <a:gd name="T12" fmla="*/ 6 w 11"/>
                <a:gd name="T13" fmla="*/ 18 h 19"/>
                <a:gd name="T14" fmla="*/ 8 w 11"/>
                <a:gd name="T15" fmla="*/ 19 h 19"/>
                <a:gd name="T16" fmla="*/ 9 w 11"/>
                <a:gd name="T17" fmla="*/ 16 h 19"/>
                <a:gd name="T18" fmla="*/ 8 w 11"/>
                <a:gd name="T19" fmla="*/ 13 h 19"/>
                <a:gd name="T20" fmla="*/ 10 w 11"/>
                <a:gd name="T21" fmla="*/ 13 h 19"/>
                <a:gd name="T22" fmla="*/ 7 w 11"/>
                <a:gd name="T23" fmla="*/ 9 h 19"/>
                <a:gd name="T24" fmla="*/ 8 w 11"/>
                <a:gd name="T25" fmla="*/ 6 h 19"/>
                <a:gd name="T26" fmla="*/ 5 w 11"/>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9">
                  <a:moveTo>
                    <a:pt x="5" y="0"/>
                  </a:moveTo>
                  <a:cubicBezTo>
                    <a:pt x="4" y="0"/>
                    <a:pt x="3" y="0"/>
                    <a:pt x="3" y="1"/>
                  </a:cubicBezTo>
                  <a:cubicBezTo>
                    <a:pt x="2" y="2"/>
                    <a:pt x="0" y="0"/>
                    <a:pt x="0" y="0"/>
                  </a:cubicBezTo>
                  <a:cubicBezTo>
                    <a:pt x="1" y="2"/>
                    <a:pt x="0" y="4"/>
                    <a:pt x="1" y="5"/>
                  </a:cubicBezTo>
                  <a:cubicBezTo>
                    <a:pt x="2" y="8"/>
                    <a:pt x="2" y="11"/>
                    <a:pt x="3" y="14"/>
                  </a:cubicBezTo>
                  <a:cubicBezTo>
                    <a:pt x="4" y="15"/>
                    <a:pt x="2" y="16"/>
                    <a:pt x="3" y="17"/>
                  </a:cubicBezTo>
                  <a:cubicBezTo>
                    <a:pt x="3" y="18"/>
                    <a:pt x="5" y="18"/>
                    <a:pt x="6" y="18"/>
                  </a:cubicBezTo>
                  <a:cubicBezTo>
                    <a:pt x="7" y="19"/>
                    <a:pt x="8" y="19"/>
                    <a:pt x="8" y="19"/>
                  </a:cubicBezTo>
                  <a:cubicBezTo>
                    <a:pt x="10" y="19"/>
                    <a:pt x="9" y="16"/>
                    <a:pt x="9" y="16"/>
                  </a:cubicBezTo>
                  <a:cubicBezTo>
                    <a:pt x="11" y="16"/>
                    <a:pt x="9" y="14"/>
                    <a:pt x="8" y="13"/>
                  </a:cubicBezTo>
                  <a:cubicBezTo>
                    <a:pt x="8" y="13"/>
                    <a:pt x="9" y="13"/>
                    <a:pt x="10" y="13"/>
                  </a:cubicBezTo>
                  <a:cubicBezTo>
                    <a:pt x="9" y="12"/>
                    <a:pt x="4" y="8"/>
                    <a:pt x="7" y="9"/>
                  </a:cubicBezTo>
                  <a:cubicBezTo>
                    <a:pt x="5" y="7"/>
                    <a:pt x="7" y="6"/>
                    <a:pt x="8" y="6"/>
                  </a:cubicBezTo>
                  <a:cubicBezTo>
                    <a:pt x="7" y="4"/>
                    <a:pt x="5" y="2"/>
                    <a:pt x="5"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65" name="Freeform 3144">
              <a:extLst>
                <a:ext uri="{FF2B5EF4-FFF2-40B4-BE49-F238E27FC236}">
                  <a16:creationId xmlns:a16="http://schemas.microsoft.com/office/drawing/2014/main" xmlns="" id="{99583172-AA22-4381-BECB-D7B5C79A32B5}"/>
                </a:ext>
              </a:extLst>
            </p:cNvPr>
            <p:cNvSpPr>
              <a:spLocks/>
            </p:cNvSpPr>
            <p:nvPr/>
          </p:nvSpPr>
          <p:spPr bwMode="auto">
            <a:xfrm>
              <a:off x="2116722" y="4733556"/>
              <a:ext cx="4727" cy="2807"/>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2" y="0"/>
                    <a:pt x="2" y="0"/>
                  </a:cubicBezTo>
                  <a:cubicBezTo>
                    <a:pt x="1" y="0"/>
                    <a:pt x="1" y="0"/>
                    <a:pt x="0" y="0"/>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66" name="Freeform 3145">
              <a:extLst>
                <a:ext uri="{FF2B5EF4-FFF2-40B4-BE49-F238E27FC236}">
                  <a16:creationId xmlns:a16="http://schemas.microsoft.com/office/drawing/2014/main" xmlns="" id="{C7B09A6A-B8A6-4E4E-A6B2-3D3CBF2E4209}"/>
                </a:ext>
              </a:extLst>
            </p:cNvPr>
            <p:cNvSpPr>
              <a:spLocks/>
            </p:cNvSpPr>
            <p:nvPr/>
          </p:nvSpPr>
          <p:spPr bwMode="auto">
            <a:xfrm>
              <a:off x="2116722" y="4733556"/>
              <a:ext cx="4727" cy="2807"/>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2" y="0"/>
                    <a:pt x="2" y="0"/>
                  </a:cubicBezTo>
                  <a:cubicBezTo>
                    <a:pt x="1" y="0"/>
                    <a:pt x="1" y="0"/>
                    <a:pt x="0" y="0"/>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67" name="Freeform 3146">
              <a:extLst>
                <a:ext uri="{FF2B5EF4-FFF2-40B4-BE49-F238E27FC236}">
                  <a16:creationId xmlns:a16="http://schemas.microsoft.com/office/drawing/2014/main" xmlns="" id="{49693026-64E1-459B-9587-430B1ADCE0DF}"/>
                </a:ext>
              </a:extLst>
            </p:cNvPr>
            <p:cNvSpPr>
              <a:spLocks/>
            </p:cNvSpPr>
            <p:nvPr/>
          </p:nvSpPr>
          <p:spPr bwMode="auto">
            <a:xfrm>
              <a:off x="2124602" y="4771456"/>
              <a:ext cx="4727" cy="2807"/>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2" y="0"/>
                    <a:pt x="1" y="0"/>
                    <a:pt x="0" y="0"/>
                  </a:cubicBezTo>
                  <a:cubicBezTo>
                    <a:pt x="1" y="0"/>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68" name="Freeform 3147">
              <a:extLst>
                <a:ext uri="{FF2B5EF4-FFF2-40B4-BE49-F238E27FC236}">
                  <a16:creationId xmlns:a16="http://schemas.microsoft.com/office/drawing/2014/main" xmlns="" id="{8D9D0DD7-F49E-455A-8DFF-E917FF628CF4}"/>
                </a:ext>
              </a:extLst>
            </p:cNvPr>
            <p:cNvSpPr>
              <a:spLocks/>
            </p:cNvSpPr>
            <p:nvPr/>
          </p:nvSpPr>
          <p:spPr bwMode="auto">
            <a:xfrm>
              <a:off x="2124602" y="4771456"/>
              <a:ext cx="4727" cy="2807"/>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2" y="0"/>
                    <a:pt x="1" y="0"/>
                    <a:pt x="0" y="0"/>
                  </a:cubicBezTo>
                  <a:cubicBezTo>
                    <a:pt x="1" y="0"/>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69" name="Freeform 3148">
              <a:extLst>
                <a:ext uri="{FF2B5EF4-FFF2-40B4-BE49-F238E27FC236}">
                  <a16:creationId xmlns:a16="http://schemas.microsoft.com/office/drawing/2014/main" xmlns="" id="{B165FA72-D6B8-4801-945C-E938D32422BD}"/>
                </a:ext>
              </a:extLst>
            </p:cNvPr>
            <p:cNvSpPr>
              <a:spLocks/>
            </p:cNvSpPr>
            <p:nvPr/>
          </p:nvSpPr>
          <p:spPr bwMode="auto">
            <a:xfrm>
              <a:off x="2129328" y="4764438"/>
              <a:ext cx="3151" cy="140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70" name="Freeform 3149">
              <a:extLst>
                <a:ext uri="{FF2B5EF4-FFF2-40B4-BE49-F238E27FC236}">
                  <a16:creationId xmlns:a16="http://schemas.microsoft.com/office/drawing/2014/main" xmlns="" id="{D816C3AD-097F-4857-A134-45578288B09D}"/>
                </a:ext>
              </a:extLst>
            </p:cNvPr>
            <p:cNvSpPr>
              <a:spLocks/>
            </p:cNvSpPr>
            <p:nvPr/>
          </p:nvSpPr>
          <p:spPr bwMode="auto">
            <a:xfrm>
              <a:off x="2129328" y="4764438"/>
              <a:ext cx="3151" cy="140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71" name="Freeform 3150">
              <a:extLst>
                <a:ext uri="{FF2B5EF4-FFF2-40B4-BE49-F238E27FC236}">
                  <a16:creationId xmlns:a16="http://schemas.microsoft.com/office/drawing/2014/main" xmlns="" id="{02F8DE12-EC6A-4EEE-A500-25F45D93E899}"/>
                </a:ext>
              </a:extLst>
            </p:cNvPr>
            <p:cNvSpPr>
              <a:spLocks/>
            </p:cNvSpPr>
            <p:nvPr/>
          </p:nvSpPr>
          <p:spPr bwMode="auto">
            <a:xfrm>
              <a:off x="2132479" y="4704078"/>
              <a:ext cx="6303" cy="2807"/>
            </a:xfrm>
            <a:custGeom>
              <a:avLst/>
              <a:gdLst>
                <a:gd name="T0" fmla="*/ 1 w 2"/>
                <a:gd name="T1" fmla="*/ 1 h 1"/>
                <a:gd name="T2" fmla="*/ 0 w 2"/>
                <a:gd name="T3" fmla="*/ 1 h 1"/>
                <a:gd name="T4" fmla="*/ 1 w 2"/>
                <a:gd name="T5" fmla="*/ 1 h 1"/>
              </a:gdLst>
              <a:ahLst/>
              <a:cxnLst>
                <a:cxn ang="0">
                  <a:pos x="T0" y="T1"/>
                </a:cxn>
                <a:cxn ang="0">
                  <a:pos x="T2" y="T3"/>
                </a:cxn>
                <a:cxn ang="0">
                  <a:pos x="T4" y="T5"/>
                </a:cxn>
              </a:cxnLst>
              <a:rect l="0" t="0" r="r" b="b"/>
              <a:pathLst>
                <a:path w="2" h="1">
                  <a:moveTo>
                    <a:pt x="1" y="1"/>
                  </a:moveTo>
                  <a:cubicBezTo>
                    <a:pt x="2" y="0"/>
                    <a:pt x="1" y="0"/>
                    <a:pt x="0" y="1"/>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72" name="Freeform 3151">
              <a:extLst>
                <a:ext uri="{FF2B5EF4-FFF2-40B4-BE49-F238E27FC236}">
                  <a16:creationId xmlns:a16="http://schemas.microsoft.com/office/drawing/2014/main" xmlns="" id="{E7730304-F86D-4111-A387-B25A85E333B8}"/>
                </a:ext>
              </a:extLst>
            </p:cNvPr>
            <p:cNvSpPr>
              <a:spLocks/>
            </p:cNvSpPr>
            <p:nvPr/>
          </p:nvSpPr>
          <p:spPr bwMode="auto">
            <a:xfrm>
              <a:off x="2132479" y="4704078"/>
              <a:ext cx="6303" cy="2807"/>
            </a:xfrm>
            <a:custGeom>
              <a:avLst/>
              <a:gdLst>
                <a:gd name="T0" fmla="*/ 1 w 2"/>
                <a:gd name="T1" fmla="*/ 1 h 1"/>
                <a:gd name="T2" fmla="*/ 0 w 2"/>
                <a:gd name="T3" fmla="*/ 1 h 1"/>
                <a:gd name="T4" fmla="*/ 1 w 2"/>
                <a:gd name="T5" fmla="*/ 1 h 1"/>
              </a:gdLst>
              <a:ahLst/>
              <a:cxnLst>
                <a:cxn ang="0">
                  <a:pos x="T0" y="T1"/>
                </a:cxn>
                <a:cxn ang="0">
                  <a:pos x="T2" y="T3"/>
                </a:cxn>
                <a:cxn ang="0">
                  <a:pos x="T4" y="T5"/>
                </a:cxn>
              </a:cxnLst>
              <a:rect l="0" t="0" r="r" b="b"/>
              <a:pathLst>
                <a:path w="2" h="1">
                  <a:moveTo>
                    <a:pt x="1" y="1"/>
                  </a:moveTo>
                  <a:cubicBezTo>
                    <a:pt x="2" y="0"/>
                    <a:pt x="1" y="0"/>
                    <a:pt x="0" y="1"/>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73" name="Freeform 3152">
              <a:extLst>
                <a:ext uri="{FF2B5EF4-FFF2-40B4-BE49-F238E27FC236}">
                  <a16:creationId xmlns:a16="http://schemas.microsoft.com/office/drawing/2014/main" xmlns="" id="{AF6911D3-B709-4F96-ACB7-F421A49D2293}"/>
                </a:ext>
              </a:extLst>
            </p:cNvPr>
            <p:cNvSpPr>
              <a:spLocks/>
            </p:cNvSpPr>
            <p:nvPr/>
          </p:nvSpPr>
          <p:spPr bwMode="auto">
            <a:xfrm>
              <a:off x="2135631" y="4699867"/>
              <a:ext cx="4727" cy="4212"/>
            </a:xfrm>
            <a:custGeom>
              <a:avLst/>
              <a:gdLst>
                <a:gd name="T0" fmla="*/ 2 w 2"/>
                <a:gd name="T1" fmla="*/ 2 h 2"/>
                <a:gd name="T2" fmla="*/ 0 w 2"/>
                <a:gd name="T3" fmla="*/ 1 h 2"/>
                <a:gd name="T4" fmla="*/ 2 w 2"/>
                <a:gd name="T5" fmla="*/ 2 h 2"/>
              </a:gdLst>
              <a:ahLst/>
              <a:cxnLst>
                <a:cxn ang="0">
                  <a:pos x="T0" y="T1"/>
                </a:cxn>
                <a:cxn ang="0">
                  <a:pos x="T2" y="T3"/>
                </a:cxn>
                <a:cxn ang="0">
                  <a:pos x="T4" y="T5"/>
                </a:cxn>
              </a:cxnLst>
              <a:rect l="0" t="0" r="r" b="b"/>
              <a:pathLst>
                <a:path w="2" h="2">
                  <a:moveTo>
                    <a:pt x="2" y="2"/>
                  </a:moveTo>
                  <a:cubicBezTo>
                    <a:pt x="2" y="1"/>
                    <a:pt x="1" y="0"/>
                    <a:pt x="0" y="1"/>
                  </a:cubicBezTo>
                  <a:cubicBezTo>
                    <a:pt x="0" y="1"/>
                    <a:pt x="1" y="1"/>
                    <a:pt x="2"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74" name="Freeform 3153">
              <a:extLst>
                <a:ext uri="{FF2B5EF4-FFF2-40B4-BE49-F238E27FC236}">
                  <a16:creationId xmlns:a16="http://schemas.microsoft.com/office/drawing/2014/main" xmlns="" id="{A1C681F2-F3CE-4960-ABED-3D61E7A7D83C}"/>
                </a:ext>
              </a:extLst>
            </p:cNvPr>
            <p:cNvSpPr>
              <a:spLocks/>
            </p:cNvSpPr>
            <p:nvPr/>
          </p:nvSpPr>
          <p:spPr bwMode="auto">
            <a:xfrm>
              <a:off x="2135631" y="4699867"/>
              <a:ext cx="4727" cy="4212"/>
            </a:xfrm>
            <a:custGeom>
              <a:avLst/>
              <a:gdLst>
                <a:gd name="T0" fmla="*/ 2 w 2"/>
                <a:gd name="T1" fmla="*/ 2 h 2"/>
                <a:gd name="T2" fmla="*/ 0 w 2"/>
                <a:gd name="T3" fmla="*/ 1 h 2"/>
                <a:gd name="T4" fmla="*/ 2 w 2"/>
                <a:gd name="T5" fmla="*/ 2 h 2"/>
              </a:gdLst>
              <a:ahLst/>
              <a:cxnLst>
                <a:cxn ang="0">
                  <a:pos x="T0" y="T1"/>
                </a:cxn>
                <a:cxn ang="0">
                  <a:pos x="T2" y="T3"/>
                </a:cxn>
                <a:cxn ang="0">
                  <a:pos x="T4" y="T5"/>
                </a:cxn>
              </a:cxnLst>
              <a:rect l="0" t="0" r="r" b="b"/>
              <a:pathLst>
                <a:path w="2" h="2">
                  <a:moveTo>
                    <a:pt x="2" y="2"/>
                  </a:moveTo>
                  <a:cubicBezTo>
                    <a:pt x="2" y="1"/>
                    <a:pt x="1" y="0"/>
                    <a:pt x="0" y="1"/>
                  </a:cubicBezTo>
                  <a:cubicBezTo>
                    <a:pt x="0" y="1"/>
                    <a:pt x="1" y="1"/>
                    <a:pt x="2"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75" name="Freeform 3154">
              <a:extLst>
                <a:ext uri="{FF2B5EF4-FFF2-40B4-BE49-F238E27FC236}">
                  <a16:creationId xmlns:a16="http://schemas.microsoft.com/office/drawing/2014/main" xmlns="" id="{5345D8A1-43EA-4E3A-8B19-8F0234AA312A}"/>
                </a:ext>
              </a:extLst>
            </p:cNvPr>
            <p:cNvSpPr>
              <a:spLocks/>
            </p:cNvSpPr>
            <p:nvPr/>
          </p:nvSpPr>
          <p:spPr bwMode="auto">
            <a:xfrm>
              <a:off x="2135631" y="4764438"/>
              <a:ext cx="4727" cy="1404"/>
            </a:xfrm>
            <a:custGeom>
              <a:avLst/>
              <a:gdLst>
                <a:gd name="T0" fmla="*/ 2 w 2"/>
                <a:gd name="T1" fmla="*/ 1 h 1"/>
                <a:gd name="T2" fmla="*/ 0 w 2"/>
                <a:gd name="T3" fmla="*/ 1 h 1"/>
                <a:gd name="T4" fmla="*/ 2 w 2"/>
                <a:gd name="T5" fmla="*/ 1 h 1"/>
              </a:gdLst>
              <a:ahLst/>
              <a:cxnLst>
                <a:cxn ang="0">
                  <a:pos x="T0" y="T1"/>
                </a:cxn>
                <a:cxn ang="0">
                  <a:pos x="T2" y="T3"/>
                </a:cxn>
                <a:cxn ang="0">
                  <a:pos x="T4" y="T5"/>
                </a:cxn>
              </a:cxnLst>
              <a:rect l="0" t="0" r="r" b="b"/>
              <a:pathLst>
                <a:path w="2" h="1">
                  <a:moveTo>
                    <a:pt x="2" y="1"/>
                  </a:moveTo>
                  <a:cubicBezTo>
                    <a:pt x="2" y="0"/>
                    <a:pt x="1" y="0"/>
                    <a:pt x="0" y="1"/>
                  </a:cubicBezTo>
                  <a:cubicBezTo>
                    <a:pt x="1" y="1"/>
                    <a:pt x="1" y="1"/>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76" name="Freeform 3155">
              <a:extLst>
                <a:ext uri="{FF2B5EF4-FFF2-40B4-BE49-F238E27FC236}">
                  <a16:creationId xmlns:a16="http://schemas.microsoft.com/office/drawing/2014/main" xmlns="" id="{F6FCCCEA-51AF-4887-B4E7-812B0524469B}"/>
                </a:ext>
              </a:extLst>
            </p:cNvPr>
            <p:cNvSpPr>
              <a:spLocks/>
            </p:cNvSpPr>
            <p:nvPr/>
          </p:nvSpPr>
          <p:spPr bwMode="auto">
            <a:xfrm>
              <a:off x="2135631" y="4764438"/>
              <a:ext cx="4727" cy="1404"/>
            </a:xfrm>
            <a:custGeom>
              <a:avLst/>
              <a:gdLst>
                <a:gd name="T0" fmla="*/ 2 w 2"/>
                <a:gd name="T1" fmla="*/ 1 h 1"/>
                <a:gd name="T2" fmla="*/ 0 w 2"/>
                <a:gd name="T3" fmla="*/ 1 h 1"/>
                <a:gd name="T4" fmla="*/ 2 w 2"/>
                <a:gd name="T5" fmla="*/ 1 h 1"/>
              </a:gdLst>
              <a:ahLst/>
              <a:cxnLst>
                <a:cxn ang="0">
                  <a:pos x="T0" y="T1"/>
                </a:cxn>
                <a:cxn ang="0">
                  <a:pos x="T2" y="T3"/>
                </a:cxn>
                <a:cxn ang="0">
                  <a:pos x="T4" y="T5"/>
                </a:cxn>
              </a:cxnLst>
              <a:rect l="0" t="0" r="r" b="b"/>
              <a:pathLst>
                <a:path w="2" h="1">
                  <a:moveTo>
                    <a:pt x="2" y="1"/>
                  </a:moveTo>
                  <a:cubicBezTo>
                    <a:pt x="2" y="0"/>
                    <a:pt x="1" y="0"/>
                    <a:pt x="0" y="1"/>
                  </a:cubicBezTo>
                  <a:cubicBezTo>
                    <a:pt x="1" y="1"/>
                    <a:pt x="1" y="1"/>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77" name="Freeform 3156">
              <a:extLst>
                <a:ext uri="{FF2B5EF4-FFF2-40B4-BE49-F238E27FC236}">
                  <a16:creationId xmlns:a16="http://schemas.microsoft.com/office/drawing/2014/main" xmlns="" id="{4A2361AC-E83E-4261-ACCE-A6FB94A2228C}"/>
                </a:ext>
              </a:extLst>
            </p:cNvPr>
            <p:cNvSpPr>
              <a:spLocks/>
            </p:cNvSpPr>
            <p:nvPr/>
          </p:nvSpPr>
          <p:spPr bwMode="auto">
            <a:xfrm>
              <a:off x="2135631" y="4758822"/>
              <a:ext cx="4727" cy="5615"/>
            </a:xfrm>
            <a:custGeom>
              <a:avLst/>
              <a:gdLst>
                <a:gd name="T0" fmla="*/ 2 w 2"/>
                <a:gd name="T1" fmla="*/ 2 h 2"/>
                <a:gd name="T2" fmla="*/ 2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2" y="1"/>
                    <a:pt x="2" y="1"/>
                    <a:pt x="2" y="0"/>
                  </a:cubicBezTo>
                  <a:cubicBezTo>
                    <a:pt x="2" y="1"/>
                    <a:pt x="1" y="1"/>
                    <a:pt x="0" y="0"/>
                  </a:cubicBezTo>
                  <a:cubicBezTo>
                    <a:pt x="0" y="1"/>
                    <a:pt x="1" y="2"/>
                    <a:pt x="2"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78" name="Freeform 3157">
              <a:extLst>
                <a:ext uri="{FF2B5EF4-FFF2-40B4-BE49-F238E27FC236}">
                  <a16:creationId xmlns:a16="http://schemas.microsoft.com/office/drawing/2014/main" xmlns="" id="{39C5E511-0E35-44FB-8756-9A85F7242C0C}"/>
                </a:ext>
              </a:extLst>
            </p:cNvPr>
            <p:cNvSpPr>
              <a:spLocks/>
            </p:cNvSpPr>
            <p:nvPr/>
          </p:nvSpPr>
          <p:spPr bwMode="auto">
            <a:xfrm>
              <a:off x="2135631" y="4758822"/>
              <a:ext cx="4727" cy="5615"/>
            </a:xfrm>
            <a:custGeom>
              <a:avLst/>
              <a:gdLst>
                <a:gd name="T0" fmla="*/ 2 w 2"/>
                <a:gd name="T1" fmla="*/ 2 h 2"/>
                <a:gd name="T2" fmla="*/ 2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2" y="1"/>
                    <a:pt x="2" y="1"/>
                    <a:pt x="2" y="0"/>
                  </a:cubicBezTo>
                  <a:cubicBezTo>
                    <a:pt x="2" y="1"/>
                    <a:pt x="1" y="1"/>
                    <a:pt x="0" y="0"/>
                  </a:cubicBezTo>
                  <a:cubicBezTo>
                    <a:pt x="0" y="1"/>
                    <a:pt x="1" y="2"/>
                    <a:pt x="2"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79" name="Freeform 3158">
              <a:extLst>
                <a:ext uri="{FF2B5EF4-FFF2-40B4-BE49-F238E27FC236}">
                  <a16:creationId xmlns:a16="http://schemas.microsoft.com/office/drawing/2014/main" xmlns="" id="{5E06FFC5-1DA9-4FA8-9CC0-2ECAF7C20680}"/>
                </a:ext>
              </a:extLst>
            </p:cNvPr>
            <p:cNvSpPr>
              <a:spLocks/>
            </p:cNvSpPr>
            <p:nvPr/>
          </p:nvSpPr>
          <p:spPr bwMode="auto">
            <a:xfrm>
              <a:off x="2138781" y="4751804"/>
              <a:ext cx="1577"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80" name="Freeform 3159">
              <a:extLst>
                <a:ext uri="{FF2B5EF4-FFF2-40B4-BE49-F238E27FC236}">
                  <a16:creationId xmlns:a16="http://schemas.microsoft.com/office/drawing/2014/main" xmlns="" id="{F76C3B08-12AA-42BB-98AD-C2465A0F921E}"/>
                </a:ext>
              </a:extLst>
            </p:cNvPr>
            <p:cNvSpPr>
              <a:spLocks/>
            </p:cNvSpPr>
            <p:nvPr/>
          </p:nvSpPr>
          <p:spPr bwMode="auto">
            <a:xfrm>
              <a:off x="2138781" y="4751804"/>
              <a:ext cx="1577"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81" name="Freeform 3160">
              <a:extLst>
                <a:ext uri="{FF2B5EF4-FFF2-40B4-BE49-F238E27FC236}">
                  <a16:creationId xmlns:a16="http://schemas.microsoft.com/office/drawing/2014/main" xmlns="" id="{25FDD8D5-9380-4339-B173-DF3139AA1FD1}"/>
                </a:ext>
              </a:extLst>
            </p:cNvPr>
            <p:cNvSpPr>
              <a:spLocks/>
            </p:cNvSpPr>
            <p:nvPr/>
          </p:nvSpPr>
          <p:spPr bwMode="auto">
            <a:xfrm>
              <a:off x="2138781" y="4751804"/>
              <a:ext cx="1577"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82" name="Freeform 3161">
              <a:extLst>
                <a:ext uri="{FF2B5EF4-FFF2-40B4-BE49-F238E27FC236}">
                  <a16:creationId xmlns:a16="http://schemas.microsoft.com/office/drawing/2014/main" xmlns="" id="{9FDF8149-703B-44B4-A8FA-5C1679AB2187}"/>
                </a:ext>
              </a:extLst>
            </p:cNvPr>
            <p:cNvSpPr>
              <a:spLocks/>
            </p:cNvSpPr>
            <p:nvPr/>
          </p:nvSpPr>
          <p:spPr bwMode="auto">
            <a:xfrm>
              <a:off x="2138781" y="4754611"/>
              <a:ext cx="1577" cy="140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83" name="Freeform 3162">
              <a:extLst>
                <a:ext uri="{FF2B5EF4-FFF2-40B4-BE49-F238E27FC236}">
                  <a16:creationId xmlns:a16="http://schemas.microsoft.com/office/drawing/2014/main" xmlns="" id="{6F37EAA6-BF63-4959-9C7B-588358DFECFE}"/>
                </a:ext>
              </a:extLst>
            </p:cNvPr>
            <p:cNvSpPr>
              <a:spLocks/>
            </p:cNvSpPr>
            <p:nvPr/>
          </p:nvSpPr>
          <p:spPr bwMode="auto">
            <a:xfrm>
              <a:off x="2138781" y="4754611"/>
              <a:ext cx="1577" cy="140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84" name="Freeform 3163">
              <a:extLst>
                <a:ext uri="{FF2B5EF4-FFF2-40B4-BE49-F238E27FC236}">
                  <a16:creationId xmlns:a16="http://schemas.microsoft.com/office/drawing/2014/main" xmlns="" id="{77981A08-FD86-47C9-9842-BDC4E8C534FD}"/>
                </a:ext>
              </a:extLst>
            </p:cNvPr>
            <p:cNvSpPr>
              <a:spLocks/>
            </p:cNvSpPr>
            <p:nvPr/>
          </p:nvSpPr>
          <p:spPr bwMode="auto">
            <a:xfrm>
              <a:off x="2138781" y="4741979"/>
              <a:ext cx="7878" cy="2807"/>
            </a:xfrm>
            <a:custGeom>
              <a:avLst/>
              <a:gdLst>
                <a:gd name="T0" fmla="*/ 2 w 3"/>
                <a:gd name="T1" fmla="*/ 1 h 1"/>
                <a:gd name="T2" fmla="*/ 3 w 3"/>
                <a:gd name="T3" fmla="*/ 0 h 1"/>
                <a:gd name="T4" fmla="*/ 0 w 3"/>
                <a:gd name="T5" fmla="*/ 1 h 1"/>
                <a:gd name="T6" fmla="*/ 2 w 3"/>
                <a:gd name="T7" fmla="*/ 1 h 1"/>
              </a:gdLst>
              <a:ahLst/>
              <a:cxnLst>
                <a:cxn ang="0">
                  <a:pos x="T0" y="T1"/>
                </a:cxn>
                <a:cxn ang="0">
                  <a:pos x="T2" y="T3"/>
                </a:cxn>
                <a:cxn ang="0">
                  <a:pos x="T4" y="T5"/>
                </a:cxn>
                <a:cxn ang="0">
                  <a:pos x="T6" y="T7"/>
                </a:cxn>
              </a:cxnLst>
              <a:rect l="0" t="0" r="r" b="b"/>
              <a:pathLst>
                <a:path w="3" h="1">
                  <a:moveTo>
                    <a:pt x="2" y="1"/>
                  </a:moveTo>
                  <a:cubicBezTo>
                    <a:pt x="2" y="1"/>
                    <a:pt x="2" y="0"/>
                    <a:pt x="3" y="0"/>
                  </a:cubicBezTo>
                  <a:cubicBezTo>
                    <a:pt x="2" y="0"/>
                    <a:pt x="1" y="0"/>
                    <a:pt x="0" y="1"/>
                  </a:cubicBezTo>
                  <a:cubicBezTo>
                    <a:pt x="1" y="1"/>
                    <a:pt x="1" y="1"/>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85" name="Freeform 3164">
              <a:extLst>
                <a:ext uri="{FF2B5EF4-FFF2-40B4-BE49-F238E27FC236}">
                  <a16:creationId xmlns:a16="http://schemas.microsoft.com/office/drawing/2014/main" xmlns="" id="{3081A3E1-153D-4D6C-B701-D4DA336DE6C8}"/>
                </a:ext>
              </a:extLst>
            </p:cNvPr>
            <p:cNvSpPr>
              <a:spLocks/>
            </p:cNvSpPr>
            <p:nvPr/>
          </p:nvSpPr>
          <p:spPr bwMode="auto">
            <a:xfrm>
              <a:off x="2138781" y="4741979"/>
              <a:ext cx="7878" cy="2807"/>
            </a:xfrm>
            <a:custGeom>
              <a:avLst/>
              <a:gdLst>
                <a:gd name="T0" fmla="*/ 2 w 3"/>
                <a:gd name="T1" fmla="*/ 1 h 1"/>
                <a:gd name="T2" fmla="*/ 3 w 3"/>
                <a:gd name="T3" fmla="*/ 0 h 1"/>
                <a:gd name="T4" fmla="*/ 0 w 3"/>
                <a:gd name="T5" fmla="*/ 1 h 1"/>
                <a:gd name="T6" fmla="*/ 2 w 3"/>
                <a:gd name="T7" fmla="*/ 1 h 1"/>
              </a:gdLst>
              <a:ahLst/>
              <a:cxnLst>
                <a:cxn ang="0">
                  <a:pos x="T0" y="T1"/>
                </a:cxn>
                <a:cxn ang="0">
                  <a:pos x="T2" y="T3"/>
                </a:cxn>
                <a:cxn ang="0">
                  <a:pos x="T4" y="T5"/>
                </a:cxn>
                <a:cxn ang="0">
                  <a:pos x="T6" y="T7"/>
                </a:cxn>
              </a:cxnLst>
              <a:rect l="0" t="0" r="r" b="b"/>
              <a:pathLst>
                <a:path w="3" h="1">
                  <a:moveTo>
                    <a:pt x="2" y="1"/>
                  </a:moveTo>
                  <a:cubicBezTo>
                    <a:pt x="2" y="1"/>
                    <a:pt x="2" y="0"/>
                    <a:pt x="3" y="0"/>
                  </a:cubicBezTo>
                  <a:cubicBezTo>
                    <a:pt x="2" y="0"/>
                    <a:pt x="1" y="0"/>
                    <a:pt x="0" y="1"/>
                  </a:cubicBezTo>
                  <a:cubicBezTo>
                    <a:pt x="1" y="1"/>
                    <a:pt x="1" y="1"/>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86" name="Freeform 3165">
              <a:extLst>
                <a:ext uri="{FF2B5EF4-FFF2-40B4-BE49-F238E27FC236}">
                  <a16:creationId xmlns:a16="http://schemas.microsoft.com/office/drawing/2014/main" xmlns="" id="{EA58784E-B06E-48DB-86B2-C1DC01E955EC}"/>
                </a:ext>
              </a:extLst>
            </p:cNvPr>
            <p:cNvSpPr>
              <a:spLocks/>
            </p:cNvSpPr>
            <p:nvPr/>
          </p:nvSpPr>
          <p:spPr bwMode="auto">
            <a:xfrm>
              <a:off x="2140358" y="4768648"/>
              <a:ext cx="6303" cy="2807"/>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0"/>
                    <a:pt x="1" y="1"/>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87" name="Freeform 3166">
              <a:extLst>
                <a:ext uri="{FF2B5EF4-FFF2-40B4-BE49-F238E27FC236}">
                  <a16:creationId xmlns:a16="http://schemas.microsoft.com/office/drawing/2014/main" xmlns="" id="{2BE76424-D24A-4C87-A984-084F0BB38269}"/>
                </a:ext>
              </a:extLst>
            </p:cNvPr>
            <p:cNvSpPr>
              <a:spLocks/>
            </p:cNvSpPr>
            <p:nvPr/>
          </p:nvSpPr>
          <p:spPr bwMode="auto">
            <a:xfrm>
              <a:off x="2140358" y="4768648"/>
              <a:ext cx="6303" cy="2807"/>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0"/>
                    <a:pt x="1" y="1"/>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88" name="Freeform 3167">
              <a:extLst>
                <a:ext uri="{FF2B5EF4-FFF2-40B4-BE49-F238E27FC236}">
                  <a16:creationId xmlns:a16="http://schemas.microsoft.com/office/drawing/2014/main" xmlns="" id="{AA96FCA0-8322-472E-9134-37723AA1F2CC}"/>
                </a:ext>
              </a:extLst>
            </p:cNvPr>
            <p:cNvSpPr>
              <a:spLocks/>
            </p:cNvSpPr>
            <p:nvPr/>
          </p:nvSpPr>
          <p:spPr bwMode="auto">
            <a:xfrm>
              <a:off x="2140358" y="4681619"/>
              <a:ext cx="3151" cy="2807"/>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0" y="0"/>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89" name="Freeform 3168">
              <a:extLst>
                <a:ext uri="{FF2B5EF4-FFF2-40B4-BE49-F238E27FC236}">
                  <a16:creationId xmlns:a16="http://schemas.microsoft.com/office/drawing/2014/main" xmlns="" id="{4EFC83DA-09B6-41D1-9236-00CDEAB82B62}"/>
                </a:ext>
              </a:extLst>
            </p:cNvPr>
            <p:cNvSpPr>
              <a:spLocks/>
            </p:cNvSpPr>
            <p:nvPr/>
          </p:nvSpPr>
          <p:spPr bwMode="auto">
            <a:xfrm>
              <a:off x="2140358" y="4681619"/>
              <a:ext cx="3151" cy="2807"/>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0" y="0"/>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90" name="Freeform 3169">
              <a:extLst>
                <a:ext uri="{FF2B5EF4-FFF2-40B4-BE49-F238E27FC236}">
                  <a16:creationId xmlns:a16="http://schemas.microsoft.com/office/drawing/2014/main" xmlns="" id="{9B87A04B-728D-4D9F-BDAD-88AE08172AF7}"/>
                </a:ext>
              </a:extLst>
            </p:cNvPr>
            <p:cNvSpPr>
              <a:spLocks/>
            </p:cNvSpPr>
            <p:nvPr/>
          </p:nvSpPr>
          <p:spPr bwMode="auto">
            <a:xfrm>
              <a:off x="2140358" y="4713905"/>
              <a:ext cx="6303" cy="2807"/>
            </a:xfrm>
            <a:custGeom>
              <a:avLst/>
              <a:gdLst>
                <a:gd name="T0" fmla="*/ 2 w 2"/>
                <a:gd name="T1" fmla="*/ 1 h 1"/>
                <a:gd name="T2" fmla="*/ 0 w 2"/>
                <a:gd name="T3" fmla="*/ 1 h 1"/>
                <a:gd name="T4" fmla="*/ 2 w 2"/>
                <a:gd name="T5" fmla="*/ 1 h 1"/>
              </a:gdLst>
              <a:ahLst/>
              <a:cxnLst>
                <a:cxn ang="0">
                  <a:pos x="T0" y="T1"/>
                </a:cxn>
                <a:cxn ang="0">
                  <a:pos x="T2" y="T3"/>
                </a:cxn>
                <a:cxn ang="0">
                  <a:pos x="T4" y="T5"/>
                </a:cxn>
              </a:cxnLst>
              <a:rect l="0" t="0" r="r" b="b"/>
              <a:pathLst>
                <a:path w="2" h="1">
                  <a:moveTo>
                    <a:pt x="2" y="1"/>
                  </a:moveTo>
                  <a:cubicBezTo>
                    <a:pt x="2" y="1"/>
                    <a:pt x="1" y="0"/>
                    <a:pt x="0" y="1"/>
                  </a:cubicBezTo>
                  <a:cubicBezTo>
                    <a:pt x="1" y="1"/>
                    <a:pt x="2" y="1"/>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91" name="Freeform 3170">
              <a:extLst>
                <a:ext uri="{FF2B5EF4-FFF2-40B4-BE49-F238E27FC236}">
                  <a16:creationId xmlns:a16="http://schemas.microsoft.com/office/drawing/2014/main" xmlns="" id="{691E9554-DE5E-45E4-9177-089FE6E39077}"/>
                </a:ext>
              </a:extLst>
            </p:cNvPr>
            <p:cNvSpPr>
              <a:spLocks/>
            </p:cNvSpPr>
            <p:nvPr/>
          </p:nvSpPr>
          <p:spPr bwMode="auto">
            <a:xfrm>
              <a:off x="2140358" y="4713905"/>
              <a:ext cx="6303" cy="2807"/>
            </a:xfrm>
            <a:custGeom>
              <a:avLst/>
              <a:gdLst>
                <a:gd name="T0" fmla="*/ 2 w 2"/>
                <a:gd name="T1" fmla="*/ 1 h 1"/>
                <a:gd name="T2" fmla="*/ 0 w 2"/>
                <a:gd name="T3" fmla="*/ 1 h 1"/>
                <a:gd name="T4" fmla="*/ 2 w 2"/>
                <a:gd name="T5" fmla="*/ 1 h 1"/>
              </a:gdLst>
              <a:ahLst/>
              <a:cxnLst>
                <a:cxn ang="0">
                  <a:pos x="T0" y="T1"/>
                </a:cxn>
                <a:cxn ang="0">
                  <a:pos x="T2" y="T3"/>
                </a:cxn>
                <a:cxn ang="0">
                  <a:pos x="T4" y="T5"/>
                </a:cxn>
              </a:cxnLst>
              <a:rect l="0" t="0" r="r" b="b"/>
              <a:pathLst>
                <a:path w="2" h="1">
                  <a:moveTo>
                    <a:pt x="2" y="1"/>
                  </a:moveTo>
                  <a:cubicBezTo>
                    <a:pt x="2" y="1"/>
                    <a:pt x="1" y="0"/>
                    <a:pt x="0" y="1"/>
                  </a:cubicBezTo>
                  <a:cubicBezTo>
                    <a:pt x="1" y="1"/>
                    <a:pt x="2" y="1"/>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92" name="Freeform 3171">
              <a:extLst>
                <a:ext uri="{FF2B5EF4-FFF2-40B4-BE49-F238E27FC236}">
                  <a16:creationId xmlns:a16="http://schemas.microsoft.com/office/drawing/2014/main" xmlns="" id="{8651ECFD-4CBF-497F-A239-53C1BADE312E}"/>
                </a:ext>
              </a:extLst>
            </p:cNvPr>
            <p:cNvSpPr>
              <a:spLocks/>
            </p:cNvSpPr>
            <p:nvPr/>
          </p:nvSpPr>
          <p:spPr bwMode="auto">
            <a:xfrm>
              <a:off x="2138781" y="4764438"/>
              <a:ext cx="18908" cy="7019"/>
            </a:xfrm>
            <a:custGeom>
              <a:avLst/>
              <a:gdLst>
                <a:gd name="T0" fmla="*/ 3 w 7"/>
                <a:gd name="T1" fmla="*/ 3 h 3"/>
                <a:gd name="T2" fmla="*/ 7 w 7"/>
                <a:gd name="T3" fmla="*/ 1 h 3"/>
                <a:gd name="T4" fmla="*/ 3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5" y="2"/>
                    <a:pt x="5" y="1"/>
                    <a:pt x="7" y="1"/>
                  </a:cubicBezTo>
                  <a:cubicBezTo>
                    <a:pt x="6" y="0"/>
                    <a:pt x="4" y="0"/>
                    <a:pt x="3" y="0"/>
                  </a:cubicBezTo>
                  <a:cubicBezTo>
                    <a:pt x="0" y="1"/>
                    <a:pt x="2" y="2"/>
                    <a:pt x="3"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93" name="Freeform 3172">
              <a:extLst>
                <a:ext uri="{FF2B5EF4-FFF2-40B4-BE49-F238E27FC236}">
                  <a16:creationId xmlns:a16="http://schemas.microsoft.com/office/drawing/2014/main" xmlns="" id="{DEC19E88-640A-482E-955D-88ACCBDA11A5}"/>
                </a:ext>
              </a:extLst>
            </p:cNvPr>
            <p:cNvSpPr>
              <a:spLocks/>
            </p:cNvSpPr>
            <p:nvPr/>
          </p:nvSpPr>
          <p:spPr bwMode="auto">
            <a:xfrm>
              <a:off x="2138781" y="4764438"/>
              <a:ext cx="18908" cy="7019"/>
            </a:xfrm>
            <a:custGeom>
              <a:avLst/>
              <a:gdLst>
                <a:gd name="T0" fmla="*/ 3 w 7"/>
                <a:gd name="T1" fmla="*/ 3 h 3"/>
                <a:gd name="T2" fmla="*/ 7 w 7"/>
                <a:gd name="T3" fmla="*/ 1 h 3"/>
                <a:gd name="T4" fmla="*/ 3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5" y="2"/>
                    <a:pt x="5" y="1"/>
                    <a:pt x="7" y="1"/>
                  </a:cubicBezTo>
                  <a:cubicBezTo>
                    <a:pt x="6" y="0"/>
                    <a:pt x="4" y="0"/>
                    <a:pt x="3" y="0"/>
                  </a:cubicBezTo>
                  <a:cubicBezTo>
                    <a:pt x="0" y="1"/>
                    <a:pt x="2" y="2"/>
                    <a:pt x="3"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94" name="Freeform 3173">
              <a:extLst>
                <a:ext uri="{FF2B5EF4-FFF2-40B4-BE49-F238E27FC236}">
                  <a16:creationId xmlns:a16="http://schemas.microsoft.com/office/drawing/2014/main" xmlns="" id="{F4FC65D7-3F58-410A-BF1D-777D78641AC0}"/>
                </a:ext>
              </a:extLst>
            </p:cNvPr>
            <p:cNvSpPr>
              <a:spLocks/>
            </p:cNvSpPr>
            <p:nvPr/>
          </p:nvSpPr>
          <p:spPr bwMode="auto">
            <a:xfrm>
              <a:off x="2143509" y="4751804"/>
              <a:ext cx="6303" cy="4212"/>
            </a:xfrm>
            <a:custGeom>
              <a:avLst/>
              <a:gdLst>
                <a:gd name="T0" fmla="*/ 2 w 2"/>
                <a:gd name="T1" fmla="*/ 2 h 2"/>
                <a:gd name="T2" fmla="*/ 2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2" y="2"/>
                    <a:pt x="2" y="1"/>
                    <a:pt x="2" y="1"/>
                  </a:cubicBezTo>
                  <a:cubicBezTo>
                    <a:pt x="1" y="0"/>
                    <a:pt x="1" y="0"/>
                    <a:pt x="0" y="0"/>
                  </a:cubicBezTo>
                  <a:cubicBezTo>
                    <a:pt x="0" y="1"/>
                    <a:pt x="1" y="2"/>
                    <a:pt x="2"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95" name="Freeform 3174">
              <a:extLst>
                <a:ext uri="{FF2B5EF4-FFF2-40B4-BE49-F238E27FC236}">
                  <a16:creationId xmlns:a16="http://schemas.microsoft.com/office/drawing/2014/main" xmlns="" id="{5DAA3773-B47B-4E51-9673-CDFEB2B94862}"/>
                </a:ext>
              </a:extLst>
            </p:cNvPr>
            <p:cNvSpPr>
              <a:spLocks/>
            </p:cNvSpPr>
            <p:nvPr/>
          </p:nvSpPr>
          <p:spPr bwMode="auto">
            <a:xfrm>
              <a:off x="2143509" y="4751804"/>
              <a:ext cx="6303" cy="4212"/>
            </a:xfrm>
            <a:custGeom>
              <a:avLst/>
              <a:gdLst>
                <a:gd name="T0" fmla="*/ 2 w 2"/>
                <a:gd name="T1" fmla="*/ 2 h 2"/>
                <a:gd name="T2" fmla="*/ 2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2" y="2"/>
                    <a:pt x="2" y="1"/>
                    <a:pt x="2" y="1"/>
                  </a:cubicBezTo>
                  <a:cubicBezTo>
                    <a:pt x="1" y="0"/>
                    <a:pt x="1" y="0"/>
                    <a:pt x="0" y="0"/>
                  </a:cubicBezTo>
                  <a:cubicBezTo>
                    <a:pt x="0" y="1"/>
                    <a:pt x="1" y="2"/>
                    <a:pt x="2"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96" name="Freeform 3175">
              <a:extLst>
                <a:ext uri="{FF2B5EF4-FFF2-40B4-BE49-F238E27FC236}">
                  <a16:creationId xmlns:a16="http://schemas.microsoft.com/office/drawing/2014/main" xmlns="" id="{956EE52E-8A24-45CF-A167-E74DBC8BDA29}"/>
                </a:ext>
              </a:extLst>
            </p:cNvPr>
            <p:cNvSpPr>
              <a:spLocks/>
            </p:cNvSpPr>
            <p:nvPr/>
          </p:nvSpPr>
          <p:spPr bwMode="auto">
            <a:xfrm>
              <a:off x="2143509" y="4744786"/>
              <a:ext cx="3151" cy="1404"/>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0"/>
                    <a:pt x="0" y="1"/>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97" name="Freeform 3176">
              <a:extLst>
                <a:ext uri="{FF2B5EF4-FFF2-40B4-BE49-F238E27FC236}">
                  <a16:creationId xmlns:a16="http://schemas.microsoft.com/office/drawing/2014/main" xmlns="" id="{A031BD0D-3666-42A8-AF54-14D983467578}"/>
                </a:ext>
              </a:extLst>
            </p:cNvPr>
            <p:cNvSpPr>
              <a:spLocks/>
            </p:cNvSpPr>
            <p:nvPr/>
          </p:nvSpPr>
          <p:spPr bwMode="auto">
            <a:xfrm>
              <a:off x="2143509" y="4744786"/>
              <a:ext cx="3151" cy="1404"/>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0"/>
                    <a:pt x="0" y="1"/>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98" name="Freeform 3177">
              <a:extLst>
                <a:ext uri="{FF2B5EF4-FFF2-40B4-BE49-F238E27FC236}">
                  <a16:creationId xmlns:a16="http://schemas.microsoft.com/office/drawing/2014/main" xmlns="" id="{54BD5EF6-5C45-4F8C-A096-140CB61CCF28}"/>
                </a:ext>
              </a:extLst>
            </p:cNvPr>
            <p:cNvSpPr>
              <a:spLocks/>
            </p:cNvSpPr>
            <p:nvPr/>
          </p:nvSpPr>
          <p:spPr bwMode="auto">
            <a:xfrm>
              <a:off x="2146661" y="4758822"/>
              <a:ext cx="6303" cy="5615"/>
            </a:xfrm>
            <a:custGeom>
              <a:avLst/>
              <a:gdLst>
                <a:gd name="T0" fmla="*/ 1 w 2"/>
                <a:gd name="T1" fmla="*/ 2 h 2"/>
                <a:gd name="T2" fmla="*/ 2 w 2"/>
                <a:gd name="T3" fmla="*/ 1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1"/>
                    <a:pt x="2" y="1"/>
                    <a:pt x="2" y="1"/>
                  </a:cubicBezTo>
                  <a:cubicBezTo>
                    <a:pt x="1" y="1"/>
                    <a:pt x="0" y="0"/>
                    <a:pt x="0" y="0"/>
                  </a:cubicBezTo>
                  <a:cubicBezTo>
                    <a:pt x="0" y="1"/>
                    <a:pt x="1" y="2"/>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199" name="Freeform 3178">
              <a:extLst>
                <a:ext uri="{FF2B5EF4-FFF2-40B4-BE49-F238E27FC236}">
                  <a16:creationId xmlns:a16="http://schemas.microsoft.com/office/drawing/2014/main" xmlns="" id="{682F5E18-4A2A-4ADC-9AF4-3269E689115E}"/>
                </a:ext>
              </a:extLst>
            </p:cNvPr>
            <p:cNvSpPr>
              <a:spLocks/>
            </p:cNvSpPr>
            <p:nvPr/>
          </p:nvSpPr>
          <p:spPr bwMode="auto">
            <a:xfrm>
              <a:off x="2146661" y="4758822"/>
              <a:ext cx="6303" cy="5615"/>
            </a:xfrm>
            <a:custGeom>
              <a:avLst/>
              <a:gdLst>
                <a:gd name="T0" fmla="*/ 1 w 2"/>
                <a:gd name="T1" fmla="*/ 2 h 2"/>
                <a:gd name="T2" fmla="*/ 2 w 2"/>
                <a:gd name="T3" fmla="*/ 1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1"/>
                    <a:pt x="2" y="1"/>
                    <a:pt x="2" y="1"/>
                  </a:cubicBezTo>
                  <a:cubicBezTo>
                    <a:pt x="1" y="1"/>
                    <a:pt x="0" y="0"/>
                    <a:pt x="0" y="0"/>
                  </a:cubicBezTo>
                  <a:cubicBezTo>
                    <a:pt x="0" y="1"/>
                    <a:pt x="1" y="2"/>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00" name="Freeform 3179">
              <a:extLst>
                <a:ext uri="{FF2B5EF4-FFF2-40B4-BE49-F238E27FC236}">
                  <a16:creationId xmlns:a16="http://schemas.microsoft.com/office/drawing/2014/main" xmlns="" id="{05F25E20-DBFF-4A04-BAB0-AF0E6A137A75}"/>
                </a:ext>
              </a:extLst>
            </p:cNvPr>
            <p:cNvSpPr>
              <a:spLocks/>
            </p:cNvSpPr>
            <p:nvPr/>
          </p:nvSpPr>
          <p:spPr bwMode="auto">
            <a:xfrm>
              <a:off x="2146661" y="4748997"/>
              <a:ext cx="3151" cy="5615"/>
            </a:xfrm>
            <a:custGeom>
              <a:avLst/>
              <a:gdLst>
                <a:gd name="T0" fmla="*/ 1 w 1"/>
                <a:gd name="T1" fmla="*/ 1 h 2"/>
                <a:gd name="T2" fmla="*/ 0 w 1"/>
                <a:gd name="T3" fmla="*/ 0 h 2"/>
                <a:gd name="T4" fmla="*/ 1 w 1"/>
                <a:gd name="T5" fmla="*/ 1 h 2"/>
              </a:gdLst>
              <a:ahLst/>
              <a:cxnLst>
                <a:cxn ang="0">
                  <a:pos x="T0" y="T1"/>
                </a:cxn>
                <a:cxn ang="0">
                  <a:pos x="T2" y="T3"/>
                </a:cxn>
                <a:cxn ang="0">
                  <a:pos x="T4" y="T5"/>
                </a:cxn>
              </a:cxnLst>
              <a:rect l="0" t="0" r="r" b="b"/>
              <a:pathLst>
                <a:path w="1" h="2">
                  <a:moveTo>
                    <a:pt x="1" y="1"/>
                  </a:moveTo>
                  <a:cubicBezTo>
                    <a:pt x="1" y="1"/>
                    <a:pt x="1" y="0"/>
                    <a:pt x="0" y="0"/>
                  </a:cubicBezTo>
                  <a:cubicBezTo>
                    <a:pt x="0" y="1"/>
                    <a:pt x="0" y="2"/>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01" name="Freeform 3180">
              <a:extLst>
                <a:ext uri="{FF2B5EF4-FFF2-40B4-BE49-F238E27FC236}">
                  <a16:creationId xmlns:a16="http://schemas.microsoft.com/office/drawing/2014/main" xmlns="" id="{745BF3FF-3F8D-488D-B837-B6B92F178DA8}"/>
                </a:ext>
              </a:extLst>
            </p:cNvPr>
            <p:cNvSpPr>
              <a:spLocks/>
            </p:cNvSpPr>
            <p:nvPr/>
          </p:nvSpPr>
          <p:spPr bwMode="auto">
            <a:xfrm>
              <a:off x="2146661" y="4748997"/>
              <a:ext cx="3151" cy="5615"/>
            </a:xfrm>
            <a:custGeom>
              <a:avLst/>
              <a:gdLst>
                <a:gd name="T0" fmla="*/ 1 w 1"/>
                <a:gd name="T1" fmla="*/ 1 h 2"/>
                <a:gd name="T2" fmla="*/ 0 w 1"/>
                <a:gd name="T3" fmla="*/ 0 h 2"/>
                <a:gd name="T4" fmla="*/ 1 w 1"/>
                <a:gd name="T5" fmla="*/ 1 h 2"/>
              </a:gdLst>
              <a:ahLst/>
              <a:cxnLst>
                <a:cxn ang="0">
                  <a:pos x="T0" y="T1"/>
                </a:cxn>
                <a:cxn ang="0">
                  <a:pos x="T2" y="T3"/>
                </a:cxn>
                <a:cxn ang="0">
                  <a:pos x="T4" y="T5"/>
                </a:cxn>
              </a:cxnLst>
              <a:rect l="0" t="0" r="r" b="b"/>
              <a:pathLst>
                <a:path w="1" h="2">
                  <a:moveTo>
                    <a:pt x="1" y="1"/>
                  </a:moveTo>
                  <a:cubicBezTo>
                    <a:pt x="1" y="1"/>
                    <a:pt x="1" y="0"/>
                    <a:pt x="0" y="0"/>
                  </a:cubicBezTo>
                  <a:cubicBezTo>
                    <a:pt x="0" y="1"/>
                    <a:pt x="0" y="2"/>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02" name="Freeform 3181">
              <a:extLst>
                <a:ext uri="{FF2B5EF4-FFF2-40B4-BE49-F238E27FC236}">
                  <a16:creationId xmlns:a16="http://schemas.microsoft.com/office/drawing/2014/main" xmlns="" id="{511C8B77-65E6-4E98-8897-6D899373523B}"/>
                </a:ext>
              </a:extLst>
            </p:cNvPr>
            <p:cNvSpPr>
              <a:spLocks/>
            </p:cNvSpPr>
            <p:nvPr/>
          </p:nvSpPr>
          <p:spPr bwMode="auto">
            <a:xfrm>
              <a:off x="2146661" y="4771456"/>
              <a:ext cx="11030" cy="4212"/>
            </a:xfrm>
            <a:custGeom>
              <a:avLst/>
              <a:gdLst>
                <a:gd name="T0" fmla="*/ 0 w 4"/>
                <a:gd name="T1" fmla="*/ 2 h 2"/>
                <a:gd name="T2" fmla="*/ 4 w 4"/>
                <a:gd name="T3" fmla="*/ 1 h 2"/>
                <a:gd name="T4" fmla="*/ 0 w 4"/>
                <a:gd name="T5" fmla="*/ 2 h 2"/>
              </a:gdLst>
              <a:ahLst/>
              <a:cxnLst>
                <a:cxn ang="0">
                  <a:pos x="T0" y="T1"/>
                </a:cxn>
                <a:cxn ang="0">
                  <a:pos x="T2" y="T3"/>
                </a:cxn>
                <a:cxn ang="0">
                  <a:pos x="T4" y="T5"/>
                </a:cxn>
              </a:cxnLst>
              <a:rect l="0" t="0" r="r" b="b"/>
              <a:pathLst>
                <a:path w="4" h="2">
                  <a:moveTo>
                    <a:pt x="0" y="2"/>
                  </a:moveTo>
                  <a:cubicBezTo>
                    <a:pt x="2" y="2"/>
                    <a:pt x="3" y="2"/>
                    <a:pt x="4" y="1"/>
                  </a:cubicBezTo>
                  <a:cubicBezTo>
                    <a:pt x="3" y="0"/>
                    <a:pt x="1" y="0"/>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03" name="Freeform 3182">
              <a:extLst>
                <a:ext uri="{FF2B5EF4-FFF2-40B4-BE49-F238E27FC236}">
                  <a16:creationId xmlns:a16="http://schemas.microsoft.com/office/drawing/2014/main" xmlns="" id="{CD3D743B-57F7-47C8-BC33-7C9403820701}"/>
                </a:ext>
              </a:extLst>
            </p:cNvPr>
            <p:cNvSpPr>
              <a:spLocks/>
            </p:cNvSpPr>
            <p:nvPr/>
          </p:nvSpPr>
          <p:spPr bwMode="auto">
            <a:xfrm>
              <a:off x="2146661" y="4771456"/>
              <a:ext cx="11030" cy="4212"/>
            </a:xfrm>
            <a:custGeom>
              <a:avLst/>
              <a:gdLst>
                <a:gd name="T0" fmla="*/ 0 w 4"/>
                <a:gd name="T1" fmla="*/ 2 h 2"/>
                <a:gd name="T2" fmla="*/ 4 w 4"/>
                <a:gd name="T3" fmla="*/ 1 h 2"/>
                <a:gd name="T4" fmla="*/ 0 w 4"/>
                <a:gd name="T5" fmla="*/ 2 h 2"/>
              </a:gdLst>
              <a:ahLst/>
              <a:cxnLst>
                <a:cxn ang="0">
                  <a:pos x="T0" y="T1"/>
                </a:cxn>
                <a:cxn ang="0">
                  <a:pos x="T2" y="T3"/>
                </a:cxn>
                <a:cxn ang="0">
                  <a:pos x="T4" y="T5"/>
                </a:cxn>
              </a:cxnLst>
              <a:rect l="0" t="0" r="r" b="b"/>
              <a:pathLst>
                <a:path w="4" h="2">
                  <a:moveTo>
                    <a:pt x="0" y="2"/>
                  </a:moveTo>
                  <a:cubicBezTo>
                    <a:pt x="2" y="2"/>
                    <a:pt x="3" y="2"/>
                    <a:pt x="4" y="1"/>
                  </a:cubicBezTo>
                  <a:cubicBezTo>
                    <a:pt x="3" y="0"/>
                    <a:pt x="1" y="0"/>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04" name="Freeform 3183">
              <a:extLst>
                <a:ext uri="{FF2B5EF4-FFF2-40B4-BE49-F238E27FC236}">
                  <a16:creationId xmlns:a16="http://schemas.microsoft.com/office/drawing/2014/main" xmlns="" id="{A7BDBFB4-7380-4A10-B839-22F037413F71}"/>
                </a:ext>
              </a:extLst>
            </p:cNvPr>
            <p:cNvSpPr>
              <a:spLocks/>
            </p:cNvSpPr>
            <p:nvPr/>
          </p:nvSpPr>
          <p:spPr bwMode="auto">
            <a:xfrm>
              <a:off x="2149812" y="4781282"/>
              <a:ext cx="3151" cy="2807"/>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0" y="1"/>
                    <a:pt x="0"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05" name="Freeform 3184">
              <a:extLst>
                <a:ext uri="{FF2B5EF4-FFF2-40B4-BE49-F238E27FC236}">
                  <a16:creationId xmlns:a16="http://schemas.microsoft.com/office/drawing/2014/main" xmlns="" id="{0DD845FE-2001-4F6B-B398-340D0E43E6DB}"/>
                </a:ext>
              </a:extLst>
            </p:cNvPr>
            <p:cNvSpPr>
              <a:spLocks/>
            </p:cNvSpPr>
            <p:nvPr/>
          </p:nvSpPr>
          <p:spPr bwMode="auto">
            <a:xfrm>
              <a:off x="2149812" y="4781282"/>
              <a:ext cx="3151" cy="2807"/>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0" y="1"/>
                    <a:pt x="0"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06" name="Freeform 3185">
              <a:extLst>
                <a:ext uri="{FF2B5EF4-FFF2-40B4-BE49-F238E27FC236}">
                  <a16:creationId xmlns:a16="http://schemas.microsoft.com/office/drawing/2014/main" xmlns="" id="{E6EB02A9-2D43-4ACD-B1BF-EF2523043FA1}"/>
                </a:ext>
              </a:extLst>
            </p:cNvPr>
            <p:cNvSpPr>
              <a:spLocks/>
            </p:cNvSpPr>
            <p:nvPr/>
          </p:nvSpPr>
          <p:spPr bwMode="auto">
            <a:xfrm>
              <a:off x="2149812" y="4754611"/>
              <a:ext cx="3151" cy="1404"/>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1" y="0"/>
                    <a:pt x="0" y="1"/>
                  </a:cubicBezTo>
                  <a:cubicBezTo>
                    <a:pt x="0"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07" name="Freeform 3186">
              <a:extLst>
                <a:ext uri="{FF2B5EF4-FFF2-40B4-BE49-F238E27FC236}">
                  <a16:creationId xmlns:a16="http://schemas.microsoft.com/office/drawing/2014/main" xmlns="" id="{6C8D3BCB-0EAE-41D1-99BE-C4AC2F57C46F}"/>
                </a:ext>
              </a:extLst>
            </p:cNvPr>
            <p:cNvSpPr>
              <a:spLocks/>
            </p:cNvSpPr>
            <p:nvPr/>
          </p:nvSpPr>
          <p:spPr bwMode="auto">
            <a:xfrm>
              <a:off x="2149812" y="4754611"/>
              <a:ext cx="3151" cy="1404"/>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1" y="0"/>
                    <a:pt x="0" y="1"/>
                  </a:cubicBezTo>
                  <a:cubicBezTo>
                    <a:pt x="0"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08" name="Freeform 3187">
              <a:extLst>
                <a:ext uri="{FF2B5EF4-FFF2-40B4-BE49-F238E27FC236}">
                  <a16:creationId xmlns:a16="http://schemas.microsoft.com/office/drawing/2014/main" xmlns="" id="{6E806686-01C3-486E-A82A-6B26508F33B0}"/>
                </a:ext>
              </a:extLst>
            </p:cNvPr>
            <p:cNvSpPr>
              <a:spLocks/>
            </p:cNvSpPr>
            <p:nvPr/>
          </p:nvSpPr>
          <p:spPr bwMode="auto">
            <a:xfrm>
              <a:off x="2149812" y="4784089"/>
              <a:ext cx="3151" cy="4212"/>
            </a:xfrm>
            <a:custGeom>
              <a:avLst/>
              <a:gdLst>
                <a:gd name="T0" fmla="*/ 1 w 1"/>
                <a:gd name="T1" fmla="*/ 2 h 2"/>
                <a:gd name="T2" fmla="*/ 0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0"/>
                    <a:pt x="0" y="1"/>
                  </a:cubicBezTo>
                  <a:cubicBezTo>
                    <a:pt x="1" y="2"/>
                    <a:pt x="1" y="2"/>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09" name="Freeform 3188">
              <a:extLst>
                <a:ext uri="{FF2B5EF4-FFF2-40B4-BE49-F238E27FC236}">
                  <a16:creationId xmlns:a16="http://schemas.microsoft.com/office/drawing/2014/main" xmlns="" id="{86C44624-0829-4031-850B-2064E80F7D5D}"/>
                </a:ext>
              </a:extLst>
            </p:cNvPr>
            <p:cNvSpPr>
              <a:spLocks/>
            </p:cNvSpPr>
            <p:nvPr/>
          </p:nvSpPr>
          <p:spPr bwMode="auto">
            <a:xfrm>
              <a:off x="2149812" y="4784089"/>
              <a:ext cx="3151" cy="4212"/>
            </a:xfrm>
            <a:custGeom>
              <a:avLst/>
              <a:gdLst>
                <a:gd name="T0" fmla="*/ 1 w 1"/>
                <a:gd name="T1" fmla="*/ 2 h 2"/>
                <a:gd name="T2" fmla="*/ 0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0"/>
                    <a:pt x="0" y="1"/>
                  </a:cubicBezTo>
                  <a:cubicBezTo>
                    <a:pt x="1" y="2"/>
                    <a:pt x="1" y="2"/>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10" name="Freeform 3189">
              <a:extLst>
                <a:ext uri="{FF2B5EF4-FFF2-40B4-BE49-F238E27FC236}">
                  <a16:creationId xmlns:a16="http://schemas.microsoft.com/office/drawing/2014/main" xmlns="" id="{DD38A0DB-5B2D-4102-9DF6-8EBF88232BFB}"/>
                </a:ext>
              </a:extLst>
            </p:cNvPr>
            <p:cNvSpPr>
              <a:spLocks/>
            </p:cNvSpPr>
            <p:nvPr/>
          </p:nvSpPr>
          <p:spPr bwMode="auto">
            <a:xfrm>
              <a:off x="2149812" y="4746190"/>
              <a:ext cx="4727" cy="5615"/>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2" y="1"/>
                    <a:pt x="1" y="0"/>
                    <a:pt x="0" y="0"/>
                  </a:cubicBezTo>
                  <a:cubicBezTo>
                    <a:pt x="1" y="0"/>
                    <a:pt x="1" y="1"/>
                    <a:pt x="2"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11" name="Freeform 3190">
              <a:extLst>
                <a:ext uri="{FF2B5EF4-FFF2-40B4-BE49-F238E27FC236}">
                  <a16:creationId xmlns:a16="http://schemas.microsoft.com/office/drawing/2014/main" xmlns="" id="{D61B1E06-2F7F-4CB5-BCB5-B58611EB30B9}"/>
                </a:ext>
              </a:extLst>
            </p:cNvPr>
            <p:cNvSpPr>
              <a:spLocks/>
            </p:cNvSpPr>
            <p:nvPr/>
          </p:nvSpPr>
          <p:spPr bwMode="auto">
            <a:xfrm>
              <a:off x="2149812" y="4746190"/>
              <a:ext cx="4727" cy="5615"/>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2" y="1"/>
                    <a:pt x="1" y="0"/>
                    <a:pt x="0" y="0"/>
                  </a:cubicBezTo>
                  <a:cubicBezTo>
                    <a:pt x="1" y="0"/>
                    <a:pt x="1" y="1"/>
                    <a:pt x="2"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12" name="Freeform 3191">
              <a:extLst>
                <a:ext uri="{FF2B5EF4-FFF2-40B4-BE49-F238E27FC236}">
                  <a16:creationId xmlns:a16="http://schemas.microsoft.com/office/drawing/2014/main" xmlns="" id="{81C00DB7-4A85-442C-88E2-9394CA0A8AF6}"/>
                </a:ext>
              </a:extLst>
            </p:cNvPr>
            <p:cNvSpPr>
              <a:spLocks/>
            </p:cNvSpPr>
            <p:nvPr/>
          </p:nvSpPr>
          <p:spPr bwMode="auto">
            <a:xfrm>
              <a:off x="2152962" y="4758822"/>
              <a:ext cx="1577" cy="2807"/>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0" y="0"/>
                  </a:cubicBezTo>
                  <a:cubicBezTo>
                    <a:pt x="0" y="1"/>
                    <a:pt x="0"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13" name="Freeform 3192">
              <a:extLst>
                <a:ext uri="{FF2B5EF4-FFF2-40B4-BE49-F238E27FC236}">
                  <a16:creationId xmlns:a16="http://schemas.microsoft.com/office/drawing/2014/main" xmlns="" id="{1629180D-01D3-49D7-BEFE-C4E42B26520E}"/>
                </a:ext>
              </a:extLst>
            </p:cNvPr>
            <p:cNvSpPr>
              <a:spLocks/>
            </p:cNvSpPr>
            <p:nvPr/>
          </p:nvSpPr>
          <p:spPr bwMode="auto">
            <a:xfrm>
              <a:off x="2152962" y="4758822"/>
              <a:ext cx="1577" cy="2807"/>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0" y="0"/>
                  </a:cubicBezTo>
                  <a:cubicBezTo>
                    <a:pt x="0" y="1"/>
                    <a:pt x="0"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14" name="Freeform 3193">
              <a:extLst>
                <a:ext uri="{FF2B5EF4-FFF2-40B4-BE49-F238E27FC236}">
                  <a16:creationId xmlns:a16="http://schemas.microsoft.com/office/drawing/2014/main" xmlns="" id="{23BD0D71-8DB2-419D-A396-22B063C0CC6E}"/>
                </a:ext>
              </a:extLst>
            </p:cNvPr>
            <p:cNvSpPr>
              <a:spLocks/>
            </p:cNvSpPr>
            <p:nvPr/>
          </p:nvSpPr>
          <p:spPr bwMode="auto">
            <a:xfrm>
              <a:off x="2152962" y="4768648"/>
              <a:ext cx="1577" cy="2807"/>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0" y="0"/>
                    <a:pt x="0" y="1"/>
                    <a:pt x="0" y="1"/>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15" name="Freeform 3194">
              <a:extLst>
                <a:ext uri="{FF2B5EF4-FFF2-40B4-BE49-F238E27FC236}">
                  <a16:creationId xmlns:a16="http://schemas.microsoft.com/office/drawing/2014/main" xmlns="" id="{D713F03F-3E74-4E78-AB58-F54FFDFEEE76}"/>
                </a:ext>
              </a:extLst>
            </p:cNvPr>
            <p:cNvSpPr>
              <a:spLocks/>
            </p:cNvSpPr>
            <p:nvPr/>
          </p:nvSpPr>
          <p:spPr bwMode="auto">
            <a:xfrm>
              <a:off x="2152962" y="4768648"/>
              <a:ext cx="1577" cy="2807"/>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0" y="0"/>
                    <a:pt x="0" y="1"/>
                    <a:pt x="0" y="1"/>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16" name="Freeform 3195">
              <a:extLst>
                <a:ext uri="{FF2B5EF4-FFF2-40B4-BE49-F238E27FC236}">
                  <a16:creationId xmlns:a16="http://schemas.microsoft.com/office/drawing/2014/main" xmlns="" id="{CAC0117F-32BD-4D87-B028-A7704B66828D}"/>
                </a:ext>
              </a:extLst>
            </p:cNvPr>
            <p:cNvSpPr>
              <a:spLocks/>
            </p:cNvSpPr>
            <p:nvPr/>
          </p:nvSpPr>
          <p:spPr bwMode="auto">
            <a:xfrm>
              <a:off x="2149812" y="4788300"/>
              <a:ext cx="11030" cy="9827"/>
            </a:xfrm>
            <a:custGeom>
              <a:avLst/>
              <a:gdLst>
                <a:gd name="T0" fmla="*/ 2 w 4"/>
                <a:gd name="T1" fmla="*/ 4 h 4"/>
                <a:gd name="T2" fmla="*/ 2 w 4"/>
                <a:gd name="T3" fmla="*/ 0 h 4"/>
                <a:gd name="T4" fmla="*/ 2 w 4"/>
                <a:gd name="T5" fmla="*/ 4 h 4"/>
              </a:gdLst>
              <a:ahLst/>
              <a:cxnLst>
                <a:cxn ang="0">
                  <a:pos x="T0" y="T1"/>
                </a:cxn>
                <a:cxn ang="0">
                  <a:pos x="T2" y="T3"/>
                </a:cxn>
                <a:cxn ang="0">
                  <a:pos x="T4" y="T5"/>
                </a:cxn>
              </a:cxnLst>
              <a:rect l="0" t="0" r="r" b="b"/>
              <a:pathLst>
                <a:path w="4" h="4">
                  <a:moveTo>
                    <a:pt x="2" y="4"/>
                  </a:moveTo>
                  <a:cubicBezTo>
                    <a:pt x="4" y="3"/>
                    <a:pt x="4" y="1"/>
                    <a:pt x="2" y="0"/>
                  </a:cubicBezTo>
                  <a:cubicBezTo>
                    <a:pt x="0" y="0"/>
                    <a:pt x="2" y="3"/>
                    <a:pt x="2"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17" name="Freeform 3196">
              <a:extLst>
                <a:ext uri="{FF2B5EF4-FFF2-40B4-BE49-F238E27FC236}">
                  <a16:creationId xmlns:a16="http://schemas.microsoft.com/office/drawing/2014/main" xmlns="" id="{D81198F2-4246-42DA-8014-3353A4164045}"/>
                </a:ext>
              </a:extLst>
            </p:cNvPr>
            <p:cNvSpPr>
              <a:spLocks/>
            </p:cNvSpPr>
            <p:nvPr/>
          </p:nvSpPr>
          <p:spPr bwMode="auto">
            <a:xfrm>
              <a:off x="2149812" y="4788300"/>
              <a:ext cx="11030" cy="9827"/>
            </a:xfrm>
            <a:custGeom>
              <a:avLst/>
              <a:gdLst>
                <a:gd name="T0" fmla="*/ 2 w 4"/>
                <a:gd name="T1" fmla="*/ 4 h 4"/>
                <a:gd name="T2" fmla="*/ 2 w 4"/>
                <a:gd name="T3" fmla="*/ 0 h 4"/>
                <a:gd name="T4" fmla="*/ 2 w 4"/>
                <a:gd name="T5" fmla="*/ 4 h 4"/>
              </a:gdLst>
              <a:ahLst/>
              <a:cxnLst>
                <a:cxn ang="0">
                  <a:pos x="T0" y="T1"/>
                </a:cxn>
                <a:cxn ang="0">
                  <a:pos x="T2" y="T3"/>
                </a:cxn>
                <a:cxn ang="0">
                  <a:pos x="T4" y="T5"/>
                </a:cxn>
              </a:cxnLst>
              <a:rect l="0" t="0" r="r" b="b"/>
              <a:pathLst>
                <a:path w="4" h="4">
                  <a:moveTo>
                    <a:pt x="2" y="4"/>
                  </a:moveTo>
                  <a:cubicBezTo>
                    <a:pt x="4" y="3"/>
                    <a:pt x="4" y="1"/>
                    <a:pt x="2" y="0"/>
                  </a:cubicBezTo>
                  <a:cubicBezTo>
                    <a:pt x="0" y="0"/>
                    <a:pt x="2" y="3"/>
                    <a:pt x="2"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18" name="Freeform 3197">
              <a:extLst>
                <a:ext uri="{FF2B5EF4-FFF2-40B4-BE49-F238E27FC236}">
                  <a16:creationId xmlns:a16="http://schemas.microsoft.com/office/drawing/2014/main" xmlns="" id="{D8EC1F3A-F465-450F-A617-E4727B530395}"/>
                </a:ext>
              </a:extLst>
            </p:cNvPr>
            <p:cNvSpPr>
              <a:spLocks/>
            </p:cNvSpPr>
            <p:nvPr/>
          </p:nvSpPr>
          <p:spPr bwMode="auto">
            <a:xfrm>
              <a:off x="2152962" y="4775667"/>
              <a:ext cx="15756" cy="8422"/>
            </a:xfrm>
            <a:custGeom>
              <a:avLst/>
              <a:gdLst>
                <a:gd name="T0" fmla="*/ 3 w 6"/>
                <a:gd name="T1" fmla="*/ 0 h 3"/>
                <a:gd name="T2" fmla="*/ 0 w 6"/>
                <a:gd name="T3" fmla="*/ 1 h 3"/>
                <a:gd name="T4" fmla="*/ 6 w 6"/>
                <a:gd name="T5" fmla="*/ 2 h 3"/>
                <a:gd name="T6" fmla="*/ 3 w 6"/>
                <a:gd name="T7" fmla="*/ 0 h 3"/>
              </a:gdLst>
              <a:ahLst/>
              <a:cxnLst>
                <a:cxn ang="0">
                  <a:pos x="T0" y="T1"/>
                </a:cxn>
                <a:cxn ang="0">
                  <a:pos x="T2" y="T3"/>
                </a:cxn>
                <a:cxn ang="0">
                  <a:pos x="T4" y="T5"/>
                </a:cxn>
                <a:cxn ang="0">
                  <a:pos x="T6" y="T7"/>
                </a:cxn>
              </a:cxnLst>
              <a:rect l="0" t="0" r="r" b="b"/>
              <a:pathLst>
                <a:path w="6" h="3">
                  <a:moveTo>
                    <a:pt x="3" y="0"/>
                  </a:moveTo>
                  <a:cubicBezTo>
                    <a:pt x="2" y="0"/>
                    <a:pt x="1" y="0"/>
                    <a:pt x="0" y="1"/>
                  </a:cubicBezTo>
                  <a:cubicBezTo>
                    <a:pt x="0" y="3"/>
                    <a:pt x="4" y="3"/>
                    <a:pt x="6" y="2"/>
                  </a:cubicBezTo>
                  <a:cubicBezTo>
                    <a:pt x="5" y="1"/>
                    <a:pt x="4" y="0"/>
                    <a:pt x="3"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19" name="Freeform 3198">
              <a:extLst>
                <a:ext uri="{FF2B5EF4-FFF2-40B4-BE49-F238E27FC236}">
                  <a16:creationId xmlns:a16="http://schemas.microsoft.com/office/drawing/2014/main" xmlns="" id="{F45C08F4-D585-4FC8-9202-07E9E495DAFD}"/>
                </a:ext>
              </a:extLst>
            </p:cNvPr>
            <p:cNvSpPr>
              <a:spLocks/>
            </p:cNvSpPr>
            <p:nvPr/>
          </p:nvSpPr>
          <p:spPr bwMode="auto">
            <a:xfrm>
              <a:off x="2152962" y="4775667"/>
              <a:ext cx="15756" cy="8422"/>
            </a:xfrm>
            <a:custGeom>
              <a:avLst/>
              <a:gdLst>
                <a:gd name="T0" fmla="*/ 3 w 6"/>
                <a:gd name="T1" fmla="*/ 0 h 3"/>
                <a:gd name="T2" fmla="*/ 0 w 6"/>
                <a:gd name="T3" fmla="*/ 1 h 3"/>
                <a:gd name="T4" fmla="*/ 6 w 6"/>
                <a:gd name="T5" fmla="*/ 2 h 3"/>
                <a:gd name="T6" fmla="*/ 3 w 6"/>
                <a:gd name="T7" fmla="*/ 0 h 3"/>
              </a:gdLst>
              <a:ahLst/>
              <a:cxnLst>
                <a:cxn ang="0">
                  <a:pos x="T0" y="T1"/>
                </a:cxn>
                <a:cxn ang="0">
                  <a:pos x="T2" y="T3"/>
                </a:cxn>
                <a:cxn ang="0">
                  <a:pos x="T4" y="T5"/>
                </a:cxn>
                <a:cxn ang="0">
                  <a:pos x="T6" y="T7"/>
                </a:cxn>
              </a:cxnLst>
              <a:rect l="0" t="0" r="r" b="b"/>
              <a:pathLst>
                <a:path w="6" h="3">
                  <a:moveTo>
                    <a:pt x="3" y="0"/>
                  </a:moveTo>
                  <a:cubicBezTo>
                    <a:pt x="2" y="0"/>
                    <a:pt x="1" y="0"/>
                    <a:pt x="0" y="1"/>
                  </a:cubicBezTo>
                  <a:cubicBezTo>
                    <a:pt x="0" y="3"/>
                    <a:pt x="4" y="3"/>
                    <a:pt x="6" y="2"/>
                  </a:cubicBezTo>
                  <a:cubicBezTo>
                    <a:pt x="5" y="1"/>
                    <a:pt x="4" y="0"/>
                    <a:pt x="3"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20" name="Freeform 3199">
              <a:extLst>
                <a:ext uri="{FF2B5EF4-FFF2-40B4-BE49-F238E27FC236}">
                  <a16:creationId xmlns:a16="http://schemas.microsoft.com/office/drawing/2014/main" xmlns="" id="{5945FF80-5258-48BD-829C-2FB9550A45BA}"/>
                </a:ext>
              </a:extLst>
            </p:cNvPr>
            <p:cNvSpPr>
              <a:spLocks/>
            </p:cNvSpPr>
            <p:nvPr/>
          </p:nvSpPr>
          <p:spPr bwMode="auto">
            <a:xfrm>
              <a:off x="2154538" y="4781282"/>
              <a:ext cx="11030" cy="5615"/>
            </a:xfrm>
            <a:custGeom>
              <a:avLst/>
              <a:gdLst>
                <a:gd name="T0" fmla="*/ 3 w 4"/>
                <a:gd name="T1" fmla="*/ 2 h 2"/>
                <a:gd name="T2" fmla="*/ 4 w 4"/>
                <a:gd name="T3" fmla="*/ 2 h 2"/>
                <a:gd name="T4" fmla="*/ 0 w 4"/>
                <a:gd name="T5" fmla="*/ 1 h 2"/>
                <a:gd name="T6" fmla="*/ 3 w 4"/>
                <a:gd name="T7" fmla="*/ 2 h 2"/>
              </a:gdLst>
              <a:ahLst/>
              <a:cxnLst>
                <a:cxn ang="0">
                  <a:pos x="T0" y="T1"/>
                </a:cxn>
                <a:cxn ang="0">
                  <a:pos x="T2" y="T3"/>
                </a:cxn>
                <a:cxn ang="0">
                  <a:pos x="T4" y="T5"/>
                </a:cxn>
                <a:cxn ang="0">
                  <a:pos x="T6" y="T7"/>
                </a:cxn>
              </a:cxnLst>
              <a:rect l="0" t="0" r="r" b="b"/>
              <a:pathLst>
                <a:path w="4" h="2">
                  <a:moveTo>
                    <a:pt x="3" y="2"/>
                  </a:moveTo>
                  <a:cubicBezTo>
                    <a:pt x="3" y="2"/>
                    <a:pt x="4" y="2"/>
                    <a:pt x="4" y="2"/>
                  </a:cubicBezTo>
                  <a:cubicBezTo>
                    <a:pt x="4" y="1"/>
                    <a:pt x="2" y="0"/>
                    <a:pt x="0" y="1"/>
                  </a:cubicBezTo>
                  <a:cubicBezTo>
                    <a:pt x="1" y="1"/>
                    <a:pt x="2" y="2"/>
                    <a:pt x="3"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21" name="Freeform 3200">
              <a:extLst>
                <a:ext uri="{FF2B5EF4-FFF2-40B4-BE49-F238E27FC236}">
                  <a16:creationId xmlns:a16="http://schemas.microsoft.com/office/drawing/2014/main" xmlns="" id="{AB79DD2D-964B-4361-A9FE-FFAF47AB8D9D}"/>
                </a:ext>
              </a:extLst>
            </p:cNvPr>
            <p:cNvSpPr>
              <a:spLocks/>
            </p:cNvSpPr>
            <p:nvPr/>
          </p:nvSpPr>
          <p:spPr bwMode="auto">
            <a:xfrm>
              <a:off x="2154538" y="4781282"/>
              <a:ext cx="11030" cy="5615"/>
            </a:xfrm>
            <a:custGeom>
              <a:avLst/>
              <a:gdLst>
                <a:gd name="T0" fmla="*/ 3 w 4"/>
                <a:gd name="T1" fmla="*/ 2 h 2"/>
                <a:gd name="T2" fmla="*/ 4 w 4"/>
                <a:gd name="T3" fmla="*/ 2 h 2"/>
                <a:gd name="T4" fmla="*/ 0 w 4"/>
                <a:gd name="T5" fmla="*/ 1 h 2"/>
                <a:gd name="T6" fmla="*/ 3 w 4"/>
                <a:gd name="T7" fmla="*/ 2 h 2"/>
              </a:gdLst>
              <a:ahLst/>
              <a:cxnLst>
                <a:cxn ang="0">
                  <a:pos x="T0" y="T1"/>
                </a:cxn>
                <a:cxn ang="0">
                  <a:pos x="T2" y="T3"/>
                </a:cxn>
                <a:cxn ang="0">
                  <a:pos x="T4" y="T5"/>
                </a:cxn>
                <a:cxn ang="0">
                  <a:pos x="T6" y="T7"/>
                </a:cxn>
              </a:cxnLst>
              <a:rect l="0" t="0" r="r" b="b"/>
              <a:pathLst>
                <a:path w="4" h="2">
                  <a:moveTo>
                    <a:pt x="3" y="2"/>
                  </a:moveTo>
                  <a:cubicBezTo>
                    <a:pt x="3" y="2"/>
                    <a:pt x="4" y="2"/>
                    <a:pt x="4" y="2"/>
                  </a:cubicBezTo>
                  <a:cubicBezTo>
                    <a:pt x="4" y="1"/>
                    <a:pt x="2" y="0"/>
                    <a:pt x="0" y="1"/>
                  </a:cubicBezTo>
                  <a:cubicBezTo>
                    <a:pt x="1" y="1"/>
                    <a:pt x="2" y="2"/>
                    <a:pt x="3"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22" name="Freeform 3201">
              <a:extLst>
                <a:ext uri="{FF2B5EF4-FFF2-40B4-BE49-F238E27FC236}">
                  <a16:creationId xmlns:a16="http://schemas.microsoft.com/office/drawing/2014/main" xmlns="" id="{963D3FCE-C19A-43E6-B6B7-257569D4CBAE}"/>
                </a:ext>
              </a:extLst>
            </p:cNvPr>
            <p:cNvSpPr>
              <a:spLocks/>
            </p:cNvSpPr>
            <p:nvPr/>
          </p:nvSpPr>
          <p:spPr bwMode="auto">
            <a:xfrm>
              <a:off x="2157690" y="4768648"/>
              <a:ext cx="6303" cy="5615"/>
            </a:xfrm>
            <a:custGeom>
              <a:avLst/>
              <a:gdLst>
                <a:gd name="T0" fmla="*/ 1 w 2"/>
                <a:gd name="T1" fmla="*/ 2 h 2"/>
                <a:gd name="T2" fmla="*/ 0 w 2"/>
                <a:gd name="T3" fmla="*/ 1 h 2"/>
                <a:gd name="T4" fmla="*/ 1 w 2"/>
                <a:gd name="T5" fmla="*/ 2 h 2"/>
              </a:gdLst>
              <a:ahLst/>
              <a:cxnLst>
                <a:cxn ang="0">
                  <a:pos x="T0" y="T1"/>
                </a:cxn>
                <a:cxn ang="0">
                  <a:pos x="T2" y="T3"/>
                </a:cxn>
                <a:cxn ang="0">
                  <a:pos x="T4" y="T5"/>
                </a:cxn>
              </a:cxnLst>
              <a:rect l="0" t="0" r="r" b="b"/>
              <a:pathLst>
                <a:path w="2" h="2">
                  <a:moveTo>
                    <a:pt x="1" y="2"/>
                  </a:moveTo>
                  <a:cubicBezTo>
                    <a:pt x="2" y="1"/>
                    <a:pt x="1" y="0"/>
                    <a:pt x="0" y="1"/>
                  </a:cubicBezTo>
                  <a:cubicBezTo>
                    <a:pt x="0" y="1"/>
                    <a:pt x="0" y="2"/>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23" name="Freeform 3202">
              <a:extLst>
                <a:ext uri="{FF2B5EF4-FFF2-40B4-BE49-F238E27FC236}">
                  <a16:creationId xmlns:a16="http://schemas.microsoft.com/office/drawing/2014/main" xmlns="" id="{252313F0-E38B-433B-AC18-051FC5F383F6}"/>
                </a:ext>
              </a:extLst>
            </p:cNvPr>
            <p:cNvSpPr>
              <a:spLocks/>
            </p:cNvSpPr>
            <p:nvPr/>
          </p:nvSpPr>
          <p:spPr bwMode="auto">
            <a:xfrm>
              <a:off x="2157690" y="4768648"/>
              <a:ext cx="6303" cy="5615"/>
            </a:xfrm>
            <a:custGeom>
              <a:avLst/>
              <a:gdLst>
                <a:gd name="T0" fmla="*/ 1 w 2"/>
                <a:gd name="T1" fmla="*/ 2 h 2"/>
                <a:gd name="T2" fmla="*/ 0 w 2"/>
                <a:gd name="T3" fmla="*/ 1 h 2"/>
                <a:gd name="T4" fmla="*/ 1 w 2"/>
                <a:gd name="T5" fmla="*/ 2 h 2"/>
              </a:gdLst>
              <a:ahLst/>
              <a:cxnLst>
                <a:cxn ang="0">
                  <a:pos x="T0" y="T1"/>
                </a:cxn>
                <a:cxn ang="0">
                  <a:pos x="T2" y="T3"/>
                </a:cxn>
                <a:cxn ang="0">
                  <a:pos x="T4" y="T5"/>
                </a:cxn>
              </a:cxnLst>
              <a:rect l="0" t="0" r="r" b="b"/>
              <a:pathLst>
                <a:path w="2" h="2">
                  <a:moveTo>
                    <a:pt x="1" y="2"/>
                  </a:moveTo>
                  <a:cubicBezTo>
                    <a:pt x="2" y="1"/>
                    <a:pt x="1" y="0"/>
                    <a:pt x="0" y="1"/>
                  </a:cubicBezTo>
                  <a:cubicBezTo>
                    <a:pt x="0" y="1"/>
                    <a:pt x="0" y="2"/>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24" name="Freeform 3203">
              <a:extLst>
                <a:ext uri="{FF2B5EF4-FFF2-40B4-BE49-F238E27FC236}">
                  <a16:creationId xmlns:a16="http://schemas.microsoft.com/office/drawing/2014/main" xmlns="" id="{1178DE86-F159-427D-A66D-E98F3E3FC944}"/>
                </a:ext>
              </a:extLst>
            </p:cNvPr>
            <p:cNvSpPr>
              <a:spLocks/>
            </p:cNvSpPr>
            <p:nvPr/>
          </p:nvSpPr>
          <p:spPr bwMode="auto">
            <a:xfrm>
              <a:off x="2154538" y="4761631"/>
              <a:ext cx="9453" cy="7019"/>
            </a:xfrm>
            <a:custGeom>
              <a:avLst/>
              <a:gdLst>
                <a:gd name="T0" fmla="*/ 2 w 3"/>
                <a:gd name="T1" fmla="*/ 3 h 3"/>
                <a:gd name="T2" fmla="*/ 3 w 3"/>
                <a:gd name="T3" fmla="*/ 3 h 3"/>
                <a:gd name="T4" fmla="*/ 2 w 3"/>
                <a:gd name="T5" fmla="*/ 3 h 3"/>
              </a:gdLst>
              <a:ahLst/>
              <a:cxnLst>
                <a:cxn ang="0">
                  <a:pos x="T0" y="T1"/>
                </a:cxn>
                <a:cxn ang="0">
                  <a:pos x="T2" y="T3"/>
                </a:cxn>
                <a:cxn ang="0">
                  <a:pos x="T4" y="T5"/>
                </a:cxn>
              </a:cxnLst>
              <a:rect l="0" t="0" r="r" b="b"/>
              <a:pathLst>
                <a:path w="3" h="3">
                  <a:moveTo>
                    <a:pt x="2" y="3"/>
                  </a:moveTo>
                  <a:cubicBezTo>
                    <a:pt x="3" y="3"/>
                    <a:pt x="3" y="3"/>
                    <a:pt x="3" y="3"/>
                  </a:cubicBezTo>
                  <a:cubicBezTo>
                    <a:pt x="2" y="0"/>
                    <a:pt x="0" y="2"/>
                    <a:pt x="2"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25" name="Freeform 3204">
              <a:extLst>
                <a:ext uri="{FF2B5EF4-FFF2-40B4-BE49-F238E27FC236}">
                  <a16:creationId xmlns:a16="http://schemas.microsoft.com/office/drawing/2014/main" xmlns="" id="{73650596-B14E-4701-8CC1-4DFD0E1AFEDC}"/>
                </a:ext>
              </a:extLst>
            </p:cNvPr>
            <p:cNvSpPr>
              <a:spLocks/>
            </p:cNvSpPr>
            <p:nvPr/>
          </p:nvSpPr>
          <p:spPr bwMode="auto">
            <a:xfrm>
              <a:off x="2154538" y="4761631"/>
              <a:ext cx="9453" cy="7019"/>
            </a:xfrm>
            <a:custGeom>
              <a:avLst/>
              <a:gdLst>
                <a:gd name="T0" fmla="*/ 2 w 3"/>
                <a:gd name="T1" fmla="*/ 3 h 3"/>
                <a:gd name="T2" fmla="*/ 3 w 3"/>
                <a:gd name="T3" fmla="*/ 3 h 3"/>
                <a:gd name="T4" fmla="*/ 2 w 3"/>
                <a:gd name="T5" fmla="*/ 3 h 3"/>
              </a:gdLst>
              <a:ahLst/>
              <a:cxnLst>
                <a:cxn ang="0">
                  <a:pos x="T0" y="T1"/>
                </a:cxn>
                <a:cxn ang="0">
                  <a:pos x="T2" y="T3"/>
                </a:cxn>
                <a:cxn ang="0">
                  <a:pos x="T4" y="T5"/>
                </a:cxn>
              </a:cxnLst>
              <a:rect l="0" t="0" r="r" b="b"/>
              <a:pathLst>
                <a:path w="3" h="3">
                  <a:moveTo>
                    <a:pt x="2" y="3"/>
                  </a:moveTo>
                  <a:cubicBezTo>
                    <a:pt x="3" y="3"/>
                    <a:pt x="3" y="3"/>
                    <a:pt x="3" y="3"/>
                  </a:cubicBezTo>
                  <a:cubicBezTo>
                    <a:pt x="2" y="0"/>
                    <a:pt x="0" y="2"/>
                    <a:pt x="2"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26" name="Freeform 3205">
              <a:extLst>
                <a:ext uri="{FF2B5EF4-FFF2-40B4-BE49-F238E27FC236}">
                  <a16:creationId xmlns:a16="http://schemas.microsoft.com/office/drawing/2014/main" xmlns="" id="{5CD63337-3B7A-4472-82D9-064F33347793}"/>
                </a:ext>
              </a:extLst>
            </p:cNvPr>
            <p:cNvSpPr>
              <a:spLocks/>
            </p:cNvSpPr>
            <p:nvPr/>
          </p:nvSpPr>
          <p:spPr bwMode="auto">
            <a:xfrm>
              <a:off x="2157690" y="4690040"/>
              <a:ext cx="3151" cy="1404"/>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1" y="0"/>
                    <a:pt x="0" y="1"/>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27" name="Freeform 3206">
              <a:extLst>
                <a:ext uri="{FF2B5EF4-FFF2-40B4-BE49-F238E27FC236}">
                  <a16:creationId xmlns:a16="http://schemas.microsoft.com/office/drawing/2014/main" xmlns="" id="{CFA644E6-EA3B-4793-B91F-FB68B8A8C521}"/>
                </a:ext>
              </a:extLst>
            </p:cNvPr>
            <p:cNvSpPr>
              <a:spLocks/>
            </p:cNvSpPr>
            <p:nvPr/>
          </p:nvSpPr>
          <p:spPr bwMode="auto">
            <a:xfrm>
              <a:off x="2157690" y="4690040"/>
              <a:ext cx="3151" cy="1404"/>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1" y="0"/>
                    <a:pt x="0" y="1"/>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28" name="Freeform 3207">
              <a:extLst>
                <a:ext uri="{FF2B5EF4-FFF2-40B4-BE49-F238E27FC236}">
                  <a16:creationId xmlns:a16="http://schemas.microsoft.com/office/drawing/2014/main" xmlns="" id="{763035FE-E438-49CC-A630-62C425BC640A}"/>
                </a:ext>
              </a:extLst>
            </p:cNvPr>
            <p:cNvSpPr>
              <a:spLocks/>
            </p:cNvSpPr>
            <p:nvPr/>
          </p:nvSpPr>
          <p:spPr bwMode="auto">
            <a:xfrm>
              <a:off x="2157690" y="4788300"/>
              <a:ext cx="11030" cy="5615"/>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1"/>
                    <a:pt x="3" y="1"/>
                    <a:pt x="4" y="1"/>
                  </a:cubicBezTo>
                  <a:cubicBezTo>
                    <a:pt x="3" y="0"/>
                    <a:pt x="0" y="0"/>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29" name="Freeform 3208">
              <a:extLst>
                <a:ext uri="{FF2B5EF4-FFF2-40B4-BE49-F238E27FC236}">
                  <a16:creationId xmlns:a16="http://schemas.microsoft.com/office/drawing/2014/main" xmlns="" id="{E85B51DB-16EF-488B-8F11-818E7F3D5E44}"/>
                </a:ext>
              </a:extLst>
            </p:cNvPr>
            <p:cNvSpPr>
              <a:spLocks/>
            </p:cNvSpPr>
            <p:nvPr/>
          </p:nvSpPr>
          <p:spPr bwMode="auto">
            <a:xfrm>
              <a:off x="2157690" y="4788300"/>
              <a:ext cx="11030" cy="5615"/>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1"/>
                    <a:pt x="3" y="1"/>
                    <a:pt x="4" y="1"/>
                  </a:cubicBezTo>
                  <a:cubicBezTo>
                    <a:pt x="3" y="0"/>
                    <a:pt x="0" y="0"/>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30" name="Freeform 3209">
              <a:extLst>
                <a:ext uri="{FF2B5EF4-FFF2-40B4-BE49-F238E27FC236}">
                  <a16:creationId xmlns:a16="http://schemas.microsoft.com/office/drawing/2014/main" xmlns="" id="{D1E31100-8AF8-429D-85A3-A203A2C9ECC5}"/>
                </a:ext>
              </a:extLst>
            </p:cNvPr>
            <p:cNvSpPr>
              <a:spLocks/>
            </p:cNvSpPr>
            <p:nvPr/>
          </p:nvSpPr>
          <p:spPr bwMode="auto">
            <a:xfrm>
              <a:off x="2160841" y="4768648"/>
              <a:ext cx="4727" cy="2807"/>
            </a:xfrm>
            <a:custGeom>
              <a:avLst/>
              <a:gdLst>
                <a:gd name="T0" fmla="*/ 1 w 2"/>
                <a:gd name="T1" fmla="*/ 1 h 1"/>
                <a:gd name="T2" fmla="*/ 2 w 2"/>
                <a:gd name="T3" fmla="*/ 1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1"/>
                    <a:pt x="2" y="1"/>
                  </a:cubicBezTo>
                  <a:cubicBezTo>
                    <a:pt x="2" y="0"/>
                    <a:pt x="1" y="0"/>
                    <a:pt x="0" y="0"/>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31" name="Freeform 3210">
              <a:extLst>
                <a:ext uri="{FF2B5EF4-FFF2-40B4-BE49-F238E27FC236}">
                  <a16:creationId xmlns:a16="http://schemas.microsoft.com/office/drawing/2014/main" xmlns="" id="{981AF3E2-C10C-4D8D-A621-EB155C850861}"/>
                </a:ext>
              </a:extLst>
            </p:cNvPr>
            <p:cNvSpPr>
              <a:spLocks/>
            </p:cNvSpPr>
            <p:nvPr/>
          </p:nvSpPr>
          <p:spPr bwMode="auto">
            <a:xfrm>
              <a:off x="2160841" y="4768648"/>
              <a:ext cx="4727" cy="2807"/>
            </a:xfrm>
            <a:custGeom>
              <a:avLst/>
              <a:gdLst>
                <a:gd name="T0" fmla="*/ 1 w 2"/>
                <a:gd name="T1" fmla="*/ 1 h 1"/>
                <a:gd name="T2" fmla="*/ 2 w 2"/>
                <a:gd name="T3" fmla="*/ 1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1"/>
                    <a:pt x="2" y="1"/>
                  </a:cubicBezTo>
                  <a:cubicBezTo>
                    <a:pt x="2" y="0"/>
                    <a:pt x="1" y="0"/>
                    <a:pt x="0" y="0"/>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32" name="Freeform 3211">
              <a:extLst>
                <a:ext uri="{FF2B5EF4-FFF2-40B4-BE49-F238E27FC236}">
                  <a16:creationId xmlns:a16="http://schemas.microsoft.com/office/drawing/2014/main" xmlns="" id="{CB9AB700-D5B1-4467-90AE-29C52A2DA2D5}"/>
                </a:ext>
              </a:extLst>
            </p:cNvPr>
            <p:cNvSpPr>
              <a:spLocks/>
            </p:cNvSpPr>
            <p:nvPr/>
          </p:nvSpPr>
          <p:spPr bwMode="auto">
            <a:xfrm>
              <a:off x="2163993" y="4786897"/>
              <a:ext cx="1577" cy="1404"/>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1" y="0"/>
                    <a:pt x="0" y="1"/>
                  </a:cubicBezTo>
                  <a:cubicBezTo>
                    <a:pt x="0" y="1"/>
                    <a:pt x="0"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33" name="Freeform 3212">
              <a:extLst>
                <a:ext uri="{FF2B5EF4-FFF2-40B4-BE49-F238E27FC236}">
                  <a16:creationId xmlns:a16="http://schemas.microsoft.com/office/drawing/2014/main" xmlns="" id="{5856658C-0DE5-4D05-B181-F48E5DC6EB6C}"/>
                </a:ext>
              </a:extLst>
            </p:cNvPr>
            <p:cNvSpPr>
              <a:spLocks/>
            </p:cNvSpPr>
            <p:nvPr/>
          </p:nvSpPr>
          <p:spPr bwMode="auto">
            <a:xfrm>
              <a:off x="2163993" y="4786897"/>
              <a:ext cx="1577" cy="1404"/>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1" y="0"/>
                    <a:pt x="0" y="1"/>
                  </a:cubicBezTo>
                  <a:cubicBezTo>
                    <a:pt x="0" y="1"/>
                    <a:pt x="0"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34" name="Freeform 3213">
              <a:extLst>
                <a:ext uri="{FF2B5EF4-FFF2-40B4-BE49-F238E27FC236}">
                  <a16:creationId xmlns:a16="http://schemas.microsoft.com/office/drawing/2014/main" xmlns="" id="{986DC8E5-2982-4BCF-ADEA-4B2EA96B40B4}"/>
                </a:ext>
              </a:extLst>
            </p:cNvPr>
            <p:cNvSpPr>
              <a:spLocks/>
            </p:cNvSpPr>
            <p:nvPr/>
          </p:nvSpPr>
          <p:spPr bwMode="auto">
            <a:xfrm>
              <a:off x="2163993" y="4741979"/>
              <a:ext cx="1577" cy="4212"/>
            </a:xfrm>
            <a:custGeom>
              <a:avLst/>
              <a:gdLst>
                <a:gd name="T0" fmla="*/ 1 w 1"/>
                <a:gd name="T1" fmla="*/ 2 h 2"/>
                <a:gd name="T2" fmla="*/ 0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0"/>
                    <a:pt x="0" y="1"/>
                  </a:cubicBezTo>
                  <a:cubicBezTo>
                    <a:pt x="0" y="2"/>
                    <a:pt x="0" y="2"/>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35" name="Freeform 3214">
              <a:extLst>
                <a:ext uri="{FF2B5EF4-FFF2-40B4-BE49-F238E27FC236}">
                  <a16:creationId xmlns:a16="http://schemas.microsoft.com/office/drawing/2014/main" xmlns="" id="{EA0DF677-120C-42B0-ABFF-DCDAF44A3D2E}"/>
                </a:ext>
              </a:extLst>
            </p:cNvPr>
            <p:cNvSpPr>
              <a:spLocks/>
            </p:cNvSpPr>
            <p:nvPr/>
          </p:nvSpPr>
          <p:spPr bwMode="auto">
            <a:xfrm>
              <a:off x="2163993" y="4741979"/>
              <a:ext cx="1577" cy="4212"/>
            </a:xfrm>
            <a:custGeom>
              <a:avLst/>
              <a:gdLst>
                <a:gd name="T0" fmla="*/ 1 w 1"/>
                <a:gd name="T1" fmla="*/ 2 h 2"/>
                <a:gd name="T2" fmla="*/ 0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0"/>
                    <a:pt x="0" y="1"/>
                  </a:cubicBezTo>
                  <a:cubicBezTo>
                    <a:pt x="0" y="2"/>
                    <a:pt x="0" y="2"/>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36" name="Freeform 3215">
              <a:extLst>
                <a:ext uri="{FF2B5EF4-FFF2-40B4-BE49-F238E27FC236}">
                  <a16:creationId xmlns:a16="http://schemas.microsoft.com/office/drawing/2014/main" xmlns="" id="{4F60C1CE-BC42-4CB0-81C2-5CB8C20B6A8A}"/>
                </a:ext>
              </a:extLst>
            </p:cNvPr>
            <p:cNvSpPr>
              <a:spLocks/>
            </p:cNvSpPr>
            <p:nvPr/>
          </p:nvSpPr>
          <p:spPr bwMode="auto">
            <a:xfrm>
              <a:off x="2163993" y="4791107"/>
              <a:ext cx="7878" cy="5615"/>
            </a:xfrm>
            <a:custGeom>
              <a:avLst/>
              <a:gdLst>
                <a:gd name="T0" fmla="*/ 1 w 3"/>
                <a:gd name="T1" fmla="*/ 2 h 2"/>
                <a:gd name="T2" fmla="*/ 0 w 3"/>
                <a:gd name="T3" fmla="*/ 1 h 2"/>
                <a:gd name="T4" fmla="*/ 1 w 3"/>
                <a:gd name="T5" fmla="*/ 2 h 2"/>
              </a:gdLst>
              <a:ahLst/>
              <a:cxnLst>
                <a:cxn ang="0">
                  <a:pos x="T0" y="T1"/>
                </a:cxn>
                <a:cxn ang="0">
                  <a:pos x="T2" y="T3"/>
                </a:cxn>
                <a:cxn ang="0">
                  <a:pos x="T4" y="T5"/>
                </a:cxn>
              </a:cxnLst>
              <a:rect l="0" t="0" r="r" b="b"/>
              <a:pathLst>
                <a:path w="3" h="2">
                  <a:moveTo>
                    <a:pt x="1" y="2"/>
                  </a:moveTo>
                  <a:cubicBezTo>
                    <a:pt x="3" y="2"/>
                    <a:pt x="1" y="0"/>
                    <a:pt x="0" y="1"/>
                  </a:cubicBezTo>
                  <a:cubicBezTo>
                    <a:pt x="0" y="2"/>
                    <a:pt x="1" y="2"/>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37" name="Freeform 3216">
              <a:extLst>
                <a:ext uri="{FF2B5EF4-FFF2-40B4-BE49-F238E27FC236}">
                  <a16:creationId xmlns:a16="http://schemas.microsoft.com/office/drawing/2014/main" xmlns="" id="{BC5AC4B2-8ED3-48CB-8ECC-B1B05725961B}"/>
                </a:ext>
              </a:extLst>
            </p:cNvPr>
            <p:cNvSpPr>
              <a:spLocks/>
            </p:cNvSpPr>
            <p:nvPr/>
          </p:nvSpPr>
          <p:spPr bwMode="auto">
            <a:xfrm>
              <a:off x="2163993" y="4791107"/>
              <a:ext cx="7878" cy="5615"/>
            </a:xfrm>
            <a:custGeom>
              <a:avLst/>
              <a:gdLst>
                <a:gd name="T0" fmla="*/ 1 w 3"/>
                <a:gd name="T1" fmla="*/ 2 h 2"/>
                <a:gd name="T2" fmla="*/ 0 w 3"/>
                <a:gd name="T3" fmla="*/ 1 h 2"/>
                <a:gd name="T4" fmla="*/ 1 w 3"/>
                <a:gd name="T5" fmla="*/ 2 h 2"/>
              </a:gdLst>
              <a:ahLst/>
              <a:cxnLst>
                <a:cxn ang="0">
                  <a:pos x="T0" y="T1"/>
                </a:cxn>
                <a:cxn ang="0">
                  <a:pos x="T2" y="T3"/>
                </a:cxn>
                <a:cxn ang="0">
                  <a:pos x="T4" y="T5"/>
                </a:cxn>
              </a:cxnLst>
              <a:rect l="0" t="0" r="r" b="b"/>
              <a:pathLst>
                <a:path w="3" h="2">
                  <a:moveTo>
                    <a:pt x="1" y="2"/>
                  </a:moveTo>
                  <a:cubicBezTo>
                    <a:pt x="3" y="2"/>
                    <a:pt x="1" y="0"/>
                    <a:pt x="0" y="1"/>
                  </a:cubicBezTo>
                  <a:cubicBezTo>
                    <a:pt x="0" y="2"/>
                    <a:pt x="1" y="2"/>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38" name="Freeform 3217">
              <a:extLst>
                <a:ext uri="{FF2B5EF4-FFF2-40B4-BE49-F238E27FC236}">
                  <a16:creationId xmlns:a16="http://schemas.microsoft.com/office/drawing/2014/main" xmlns="" id="{54F4326C-CC21-440A-8561-394DB5D7588C}"/>
                </a:ext>
              </a:extLst>
            </p:cNvPr>
            <p:cNvSpPr>
              <a:spLocks/>
            </p:cNvSpPr>
            <p:nvPr/>
          </p:nvSpPr>
          <p:spPr bwMode="auto">
            <a:xfrm>
              <a:off x="2165568" y="4756015"/>
              <a:ext cx="20484" cy="18249"/>
            </a:xfrm>
            <a:custGeom>
              <a:avLst/>
              <a:gdLst>
                <a:gd name="T0" fmla="*/ 6 w 7"/>
                <a:gd name="T1" fmla="*/ 5 h 7"/>
                <a:gd name="T2" fmla="*/ 6 w 7"/>
                <a:gd name="T3" fmla="*/ 4 h 7"/>
                <a:gd name="T4" fmla="*/ 5 w 7"/>
                <a:gd name="T5" fmla="*/ 2 h 7"/>
                <a:gd name="T6" fmla="*/ 4 w 7"/>
                <a:gd name="T7" fmla="*/ 1 h 7"/>
                <a:gd name="T8" fmla="*/ 2 w 7"/>
                <a:gd name="T9" fmla="*/ 1 h 7"/>
                <a:gd name="T10" fmla="*/ 3 w 7"/>
                <a:gd name="T11" fmla="*/ 3 h 7"/>
                <a:gd name="T12" fmla="*/ 0 w 7"/>
                <a:gd name="T13" fmla="*/ 3 h 7"/>
                <a:gd name="T14" fmla="*/ 3 w 7"/>
                <a:gd name="T15" fmla="*/ 5 h 7"/>
                <a:gd name="T16" fmla="*/ 4 w 7"/>
                <a:gd name="T17" fmla="*/ 7 h 7"/>
                <a:gd name="T18" fmla="*/ 6 w 7"/>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6" y="5"/>
                  </a:moveTo>
                  <a:cubicBezTo>
                    <a:pt x="6" y="4"/>
                    <a:pt x="6" y="4"/>
                    <a:pt x="6" y="4"/>
                  </a:cubicBezTo>
                  <a:cubicBezTo>
                    <a:pt x="7" y="3"/>
                    <a:pt x="7" y="2"/>
                    <a:pt x="5" y="2"/>
                  </a:cubicBezTo>
                  <a:cubicBezTo>
                    <a:pt x="5" y="2"/>
                    <a:pt x="4" y="2"/>
                    <a:pt x="4" y="1"/>
                  </a:cubicBezTo>
                  <a:cubicBezTo>
                    <a:pt x="3" y="0"/>
                    <a:pt x="3" y="2"/>
                    <a:pt x="2" y="1"/>
                  </a:cubicBezTo>
                  <a:cubicBezTo>
                    <a:pt x="1" y="2"/>
                    <a:pt x="2" y="2"/>
                    <a:pt x="3" y="3"/>
                  </a:cubicBezTo>
                  <a:cubicBezTo>
                    <a:pt x="2" y="3"/>
                    <a:pt x="1" y="3"/>
                    <a:pt x="0" y="3"/>
                  </a:cubicBezTo>
                  <a:cubicBezTo>
                    <a:pt x="1" y="4"/>
                    <a:pt x="1" y="6"/>
                    <a:pt x="3" y="5"/>
                  </a:cubicBezTo>
                  <a:cubicBezTo>
                    <a:pt x="0" y="6"/>
                    <a:pt x="3" y="7"/>
                    <a:pt x="4" y="7"/>
                  </a:cubicBezTo>
                  <a:cubicBezTo>
                    <a:pt x="5" y="7"/>
                    <a:pt x="6" y="6"/>
                    <a:pt x="6" y="5"/>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39" name="Freeform 3218">
              <a:extLst>
                <a:ext uri="{FF2B5EF4-FFF2-40B4-BE49-F238E27FC236}">
                  <a16:creationId xmlns:a16="http://schemas.microsoft.com/office/drawing/2014/main" xmlns="" id="{7894ADE2-76B1-464C-99C4-D58CC0904AD9}"/>
                </a:ext>
              </a:extLst>
            </p:cNvPr>
            <p:cNvSpPr>
              <a:spLocks/>
            </p:cNvSpPr>
            <p:nvPr/>
          </p:nvSpPr>
          <p:spPr bwMode="auto">
            <a:xfrm>
              <a:off x="2165568" y="4756015"/>
              <a:ext cx="20484" cy="18249"/>
            </a:xfrm>
            <a:custGeom>
              <a:avLst/>
              <a:gdLst>
                <a:gd name="T0" fmla="*/ 6 w 7"/>
                <a:gd name="T1" fmla="*/ 5 h 7"/>
                <a:gd name="T2" fmla="*/ 6 w 7"/>
                <a:gd name="T3" fmla="*/ 4 h 7"/>
                <a:gd name="T4" fmla="*/ 5 w 7"/>
                <a:gd name="T5" fmla="*/ 2 h 7"/>
                <a:gd name="T6" fmla="*/ 4 w 7"/>
                <a:gd name="T7" fmla="*/ 1 h 7"/>
                <a:gd name="T8" fmla="*/ 2 w 7"/>
                <a:gd name="T9" fmla="*/ 1 h 7"/>
                <a:gd name="T10" fmla="*/ 3 w 7"/>
                <a:gd name="T11" fmla="*/ 3 h 7"/>
                <a:gd name="T12" fmla="*/ 0 w 7"/>
                <a:gd name="T13" fmla="*/ 3 h 7"/>
                <a:gd name="T14" fmla="*/ 3 w 7"/>
                <a:gd name="T15" fmla="*/ 5 h 7"/>
                <a:gd name="T16" fmla="*/ 4 w 7"/>
                <a:gd name="T17" fmla="*/ 7 h 7"/>
                <a:gd name="T18" fmla="*/ 6 w 7"/>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6" y="5"/>
                  </a:moveTo>
                  <a:cubicBezTo>
                    <a:pt x="6" y="4"/>
                    <a:pt x="6" y="4"/>
                    <a:pt x="6" y="4"/>
                  </a:cubicBezTo>
                  <a:cubicBezTo>
                    <a:pt x="7" y="3"/>
                    <a:pt x="7" y="2"/>
                    <a:pt x="5" y="2"/>
                  </a:cubicBezTo>
                  <a:cubicBezTo>
                    <a:pt x="5" y="2"/>
                    <a:pt x="4" y="2"/>
                    <a:pt x="4" y="1"/>
                  </a:cubicBezTo>
                  <a:cubicBezTo>
                    <a:pt x="3" y="0"/>
                    <a:pt x="3" y="2"/>
                    <a:pt x="2" y="1"/>
                  </a:cubicBezTo>
                  <a:cubicBezTo>
                    <a:pt x="1" y="2"/>
                    <a:pt x="2" y="2"/>
                    <a:pt x="3" y="3"/>
                  </a:cubicBezTo>
                  <a:cubicBezTo>
                    <a:pt x="2" y="3"/>
                    <a:pt x="1" y="3"/>
                    <a:pt x="0" y="3"/>
                  </a:cubicBezTo>
                  <a:cubicBezTo>
                    <a:pt x="1" y="4"/>
                    <a:pt x="1" y="6"/>
                    <a:pt x="3" y="5"/>
                  </a:cubicBezTo>
                  <a:cubicBezTo>
                    <a:pt x="0" y="6"/>
                    <a:pt x="3" y="7"/>
                    <a:pt x="4" y="7"/>
                  </a:cubicBezTo>
                  <a:cubicBezTo>
                    <a:pt x="5" y="7"/>
                    <a:pt x="6" y="6"/>
                    <a:pt x="6" y="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40" name="Freeform 3219">
              <a:extLst>
                <a:ext uri="{FF2B5EF4-FFF2-40B4-BE49-F238E27FC236}">
                  <a16:creationId xmlns:a16="http://schemas.microsoft.com/office/drawing/2014/main" xmlns="" id="{E25606FB-919C-4D39-8FAA-97FBE0B3132E}"/>
                </a:ext>
              </a:extLst>
            </p:cNvPr>
            <p:cNvSpPr>
              <a:spLocks/>
            </p:cNvSpPr>
            <p:nvPr/>
          </p:nvSpPr>
          <p:spPr bwMode="auto">
            <a:xfrm>
              <a:off x="2165568" y="4788300"/>
              <a:ext cx="11030" cy="9827"/>
            </a:xfrm>
            <a:custGeom>
              <a:avLst/>
              <a:gdLst>
                <a:gd name="T0" fmla="*/ 4 w 4"/>
                <a:gd name="T1" fmla="*/ 4 h 4"/>
                <a:gd name="T2" fmla="*/ 2 w 4"/>
                <a:gd name="T3" fmla="*/ 0 h 4"/>
                <a:gd name="T4" fmla="*/ 4 w 4"/>
                <a:gd name="T5" fmla="*/ 4 h 4"/>
              </a:gdLst>
              <a:ahLst/>
              <a:cxnLst>
                <a:cxn ang="0">
                  <a:pos x="T0" y="T1"/>
                </a:cxn>
                <a:cxn ang="0">
                  <a:pos x="T2" y="T3"/>
                </a:cxn>
                <a:cxn ang="0">
                  <a:pos x="T4" y="T5"/>
                </a:cxn>
              </a:cxnLst>
              <a:rect l="0" t="0" r="r" b="b"/>
              <a:pathLst>
                <a:path w="4" h="4">
                  <a:moveTo>
                    <a:pt x="4" y="4"/>
                  </a:moveTo>
                  <a:cubicBezTo>
                    <a:pt x="4" y="3"/>
                    <a:pt x="3" y="0"/>
                    <a:pt x="2" y="0"/>
                  </a:cubicBezTo>
                  <a:cubicBezTo>
                    <a:pt x="0" y="1"/>
                    <a:pt x="3" y="3"/>
                    <a:pt x="4"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41" name="Freeform 3221">
              <a:extLst>
                <a:ext uri="{FF2B5EF4-FFF2-40B4-BE49-F238E27FC236}">
                  <a16:creationId xmlns:a16="http://schemas.microsoft.com/office/drawing/2014/main" xmlns="" id="{B1003A3C-66E6-4DE5-8E5A-CED818B39054}"/>
                </a:ext>
              </a:extLst>
            </p:cNvPr>
            <p:cNvSpPr>
              <a:spLocks/>
            </p:cNvSpPr>
            <p:nvPr/>
          </p:nvSpPr>
          <p:spPr bwMode="auto">
            <a:xfrm>
              <a:off x="2165568" y="4788300"/>
              <a:ext cx="11030" cy="9827"/>
            </a:xfrm>
            <a:custGeom>
              <a:avLst/>
              <a:gdLst>
                <a:gd name="T0" fmla="*/ 4 w 4"/>
                <a:gd name="T1" fmla="*/ 4 h 4"/>
                <a:gd name="T2" fmla="*/ 2 w 4"/>
                <a:gd name="T3" fmla="*/ 0 h 4"/>
                <a:gd name="T4" fmla="*/ 4 w 4"/>
                <a:gd name="T5" fmla="*/ 4 h 4"/>
              </a:gdLst>
              <a:ahLst/>
              <a:cxnLst>
                <a:cxn ang="0">
                  <a:pos x="T0" y="T1"/>
                </a:cxn>
                <a:cxn ang="0">
                  <a:pos x="T2" y="T3"/>
                </a:cxn>
                <a:cxn ang="0">
                  <a:pos x="T4" y="T5"/>
                </a:cxn>
              </a:cxnLst>
              <a:rect l="0" t="0" r="r" b="b"/>
              <a:pathLst>
                <a:path w="4" h="4">
                  <a:moveTo>
                    <a:pt x="4" y="4"/>
                  </a:moveTo>
                  <a:cubicBezTo>
                    <a:pt x="4" y="3"/>
                    <a:pt x="3" y="0"/>
                    <a:pt x="2" y="0"/>
                  </a:cubicBezTo>
                  <a:cubicBezTo>
                    <a:pt x="0" y="1"/>
                    <a:pt x="3" y="3"/>
                    <a:pt x="4"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42" name="Freeform 3222">
              <a:extLst>
                <a:ext uri="{FF2B5EF4-FFF2-40B4-BE49-F238E27FC236}">
                  <a16:creationId xmlns:a16="http://schemas.microsoft.com/office/drawing/2014/main" xmlns="" id="{C90B3E22-C3A7-42D2-BD6D-BF71289C772C}"/>
                </a:ext>
              </a:extLst>
            </p:cNvPr>
            <p:cNvSpPr>
              <a:spLocks/>
            </p:cNvSpPr>
            <p:nvPr/>
          </p:nvSpPr>
          <p:spPr bwMode="auto">
            <a:xfrm>
              <a:off x="2041092" y="3960111"/>
              <a:ext cx="360822" cy="1073838"/>
            </a:xfrm>
            <a:custGeom>
              <a:avLst/>
              <a:gdLst>
                <a:gd name="T0" fmla="*/ 11 w 130"/>
                <a:gd name="T1" fmla="*/ 4 h 433"/>
                <a:gd name="T2" fmla="*/ 20 w 130"/>
                <a:gd name="T3" fmla="*/ 31 h 433"/>
                <a:gd name="T4" fmla="*/ 38 w 130"/>
                <a:gd name="T5" fmla="*/ 64 h 433"/>
                <a:gd name="T6" fmla="*/ 33 w 130"/>
                <a:gd name="T7" fmla="*/ 102 h 433"/>
                <a:gd name="T8" fmla="*/ 26 w 130"/>
                <a:gd name="T9" fmla="*/ 139 h 433"/>
                <a:gd name="T10" fmla="*/ 25 w 130"/>
                <a:gd name="T11" fmla="*/ 160 h 433"/>
                <a:gd name="T12" fmla="*/ 32 w 130"/>
                <a:gd name="T13" fmla="*/ 181 h 433"/>
                <a:gd name="T14" fmla="*/ 38 w 130"/>
                <a:gd name="T15" fmla="*/ 203 h 433"/>
                <a:gd name="T16" fmla="*/ 39 w 130"/>
                <a:gd name="T17" fmla="*/ 224 h 433"/>
                <a:gd name="T18" fmla="*/ 41 w 130"/>
                <a:gd name="T19" fmla="*/ 247 h 433"/>
                <a:gd name="T20" fmla="*/ 41 w 130"/>
                <a:gd name="T21" fmla="*/ 271 h 433"/>
                <a:gd name="T22" fmla="*/ 48 w 130"/>
                <a:gd name="T23" fmla="*/ 296 h 433"/>
                <a:gd name="T24" fmla="*/ 57 w 130"/>
                <a:gd name="T25" fmla="*/ 314 h 433"/>
                <a:gd name="T26" fmla="*/ 61 w 130"/>
                <a:gd name="T27" fmla="*/ 327 h 433"/>
                <a:gd name="T28" fmla="*/ 67 w 130"/>
                <a:gd name="T29" fmla="*/ 342 h 433"/>
                <a:gd name="T30" fmla="*/ 71 w 130"/>
                <a:gd name="T31" fmla="*/ 363 h 433"/>
                <a:gd name="T32" fmla="*/ 70 w 130"/>
                <a:gd name="T33" fmla="*/ 383 h 433"/>
                <a:gd name="T34" fmla="*/ 88 w 130"/>
                <a:gd name="T35" fmla="*/ 397 h 433"/>
                <a:gd name="T36" fmla="*/ 124 w 130"/>
                <a:gd name="T37" fmla="*/ 413 h 433"/>
                <a:gd name="T38" fmla="*/ 110 w 130"/>
                <a:gd name="T39" fmla="*/ 431 h 433"/>
                <a:gd name="T40" fmla="*/ 109 w 130"/>
                <a:gd name="T41" fmla="*/ 421 h 433"/>
                <a:gd name="T42" fmla="*/ 99 w 130"/>
                <a:gd name="T43" fmla="*/ 426 h 433"/>
                <a:gd name="T44" fmla="*/ 99 w 130"/>
                <a:gd name="T45" fmla="*/ 418 h 433"/>
                <a:gd name="T46" fmla="*/ 92 w 130"/>
                <a:gd name="T47" fmla="*/ 420 h 433"/>
                <a:gd name="T48" fmla="*/ 91 w 130"/>
                <a:gd name="T49" fmla="*/ 417 h 433"/>
                <a:gd name="T50" fmla="*/ 85 w 130"/>
                <a:gd name="T51" fmla="*/ 418 h 433"/>
                <a:gd name="T52" fmla="*/ 92 w 130"/>
                <a:gd name="T53" fmla="*/ 412 h 433"/>
                <a:gd name="T54" fmla="*/ 83 w 130"/>
                <a:gd name="T55" fmla="*/ 404 h 433"/>
                <a:gd name="T56" fmla="*/ 86 w 130"/>
                <a:gd name="T57" fmla="*/ 411 h 433"/>
                <a:gd name="T58" fmla="*/ 79 w 130"/>
                <a:gd name="T59" fmla="*/ 408 h 433"/>
                <a:gd name="T60" fmla="*/ 75 w 130"/>
                <a:gd name="T61" fmla="*/ 402 h 433"/>
                <a:gd name="T62" fmla="*/ 75 w 130"/>
                <a:gd name="T63" fmla="*/ 395 h 433"/>
                <a:gd name="T64" fmla="*/ 66 w 130"/>
                <a:gd name="T65" fmla="*/ 391 h 433"/>
                <a:gd name="T66" fmla="*/ 65 w 130"/>
                <a:gd name="T67" fmla="*/ 384 h 433"/>
                <a:gd name="T68" fmla="*/ 64 w 130"/>
                <a:gd name="T69" fmla="*/ 376 h 433"/>
                <a:gd name="T70" fmla="*/ 56 w 130"/>
                <a:gd name="T71" fmla="*/ 370 h 433"/>
                <a:gd name="T72" fmla="*/ 54 w 130"/>
                <a:gd name="T73" fmla="*/ 364 h 433"/>
                <a:gd name="T74" fmla="*/ 64 w 130"/>
                <a:gd name="T75" fmla="*/ 364 h 433"/>
                <a:gd name="T76" fmla="*/ 48 w 130"/>
                <a:gd name="T77" fmla="*/ 361 h 433"/>
                <a:gd name="T78" fmla="*/ 52 w 130"/>
                <a:gd name="T79" fmla="*/ 356 h 433"/>
                <a:gd name="T80" fmla="*/ 45 w 130"/>
                <a:gd name="T81" fmla="*/ 351 h 433"/>
                <a:gd name="T82" fmla="*/ 39 w 130"/>
                <a:gd name="T83" fmla="*/ 345 h 433"/>
                <a:gd name="T84" fmla="*/ 40 w 130"/>
                <a:gd name="T85" fmla="*/ 339 h 433"/>
                <a:gd name="T86" fmla="*/ 49 w 130"/>
                <a:gd name="T87" fmla="*/ 344 h 433"/>
                <a:gd name="T88" fmla="*/ 52 w 130"/>
                <a:gd name="T89" fmla="*/ 337 h 433"/>
                <a:gd name="T90" fmla="*/ 52 w 130"/>
                <a:gd name="T91" fmla="*/ 333 h 433"/>
                <a:gd name="T92" fmla="*/ 47 w 130"/>
                <a:gd name="T93" fmla="*/ 313 h 433"/>
                <a:gd name="T94" fmla="*/ 42 w 130"/>
                <a:gd name="T95" fmla="*/ 301 h 433"/>
                <a:gd name="T96" fmla="*/ 41 w 130"/>
                <a:gd name="T97" fmla="*/ 287 h 433"/>
                <a:gd name="T98" fmla="*/ 24 w 130"/>
                <a:gd name="T99" fmla="*/ 267 h 433"/>
                <a:gd name="T100" fmla="*/ 13 w 130"/>
                <a:gd name="T101" fmla="*/ 239 h 433"/>
                <a:gd name="T102" fmla="*/ 17 w 130"/>
                <a:gd name="T103" fmla="*/ 226 h 433"/>
                <a:gd name="T104" fmla="*/ 18 w 130"/>
                <a:gd name="T105" fmla="*/ 189 h 433"/>
                <a:gd name="T106" fmla="*/ 10 w 130"/>
                <a:gd name="T107" fmla="*/ 156 h 433"/>
                <a:gd name="T108" fmla="*/ 9 w 130"/>
                <a:gd name="T109" fmla="*/ 125 h 433"/>
                <a:gd name="T110" fmla="*/ 8 w 130"/>
                <a:gd name="T111" fmla="*/ 79 h 433"/>
                <a:gd name="T112" fmla="*/ 7 w 130"/>
                <a:gd name="T113" fmla="*/ 4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433">
                  <a:moveTo>
                    <a:pt x="0" y="10"/>
                  </a:moveTo>
                  <a:cubicBezTo>
                    <a:pt x="3" y="9"/>
                    <a:pt x="5" y="10"/>
                    <a:pt x="6" y="7"/>
                  </a:cubicBezTo>
                  <a:cubicBezTo>
                    <a:pt x="6" y="5"/>
                    <a:pt x="4" y="3"/>
                    <a:pt x="6" y="2"/>
                  </a:cubicBezTo>
                  <a:cubicBezTo>
                    <a:pt x="6" y="2"/>
                    <a:pt x="6" y="2"/>
                    <a:pt x="6" y="2"/>
                  </a:cubicBezTo>
                  <a:cubicBezTo>
                    <a:pt x="7" y="2"/>
                    <a:pt x="8" y="0"/>
                    <a:pt x="9" y="0"/>
                  </a:cubicBezTo>
                  <a:cubicBezTo>
                    <a:pt x="9" y="2"/>
                    <a:pt x="10" y="2"/>
                    <a:pt x="11" y="4"/>
                  </a:cubicBezTo>
                  <a:cubicBezTo>
                    <a:pt x="11" y="5"/>
                    <a:pt x="12" y="6"/>
                    <a:pt x="14" y="6"/>
                  </a:cubicBezTo>
                  <a:cubicBezTo>
                    <a:pt x="12" y="8"/>
                    <a:pt x="14" y="11"/>
                    <a:pt x="15" y="13"/>
                  </a:cubicBezTo>
                  <a:cubicBezTo>
                    <a:pt x="16" y="16"/>
                    <a:pt x="17" y="18"/>
                    <a:pt x="20" y="21"/>
                  </a:cubicBezTo>
                  <a:cubicBezTo>
                    <a:pt x="23" y="23"/>
                    <a:pt x="21" y="24"/>
                    <a:pt x="20" y="27"/>
                  </a:cubicBezTo>
                  <a:cubicBezTo>
                    <a:pt x="20" y="27"/>
                    <a:pt x="22" y="28"/>
                    <a:pt x="22" y="29"/>
                  </a:cubicBezTo>
                  <a:cubicBezTo>
                    <a:pt x="22" y="31"/>
                    <a:pt x="20" y="31"/>
                    <a:pt x="20" y="31"/>
                  </a:cubicBezTo>
                  <a:cubicBezTo>
                    <a:pt x="21" y="32"/>
                    <a:pt x="20" y="34"/>
                    <a:pt x="21" y="35"/>
                  </a:cubicBezTo>
                  <a:cubicBezTo>
                    <a:pt x="21" y="36"/>
                    <a:pt x="23" y="36"/>
                    <a:pt x="23" y="37"/>
                  </a:cubicBezTo>
                  <a:cubicBezTo>
                    <a:pt x="24" y="38"/>
                    <a:pt x="23" y="38"/>
                    <a:pt x="23" y="39"/>
                  </a:cubicBezTo>
                  <a:cubicBezTo>
                    <a:pt x="23" y="42"/>
                    <a:pt x="28" y="43"/>
                    <a:pt x="28" y="47"/>
                  </a:cubicBezTo>
                  <a:cubicBezTo>
                    <a:pt x="28" y="51"/>
                    <a:pt x="31" y="55"/>
                    <a:pt x="32" y="59"/>
                  </a:cubicBezTo>
                  <a:cubicBezTo>
                    <a:pt x="33" y="62"/>
                    <a:pt x="33" y="66"/>
                    <a:pt x="38" y="64"/>
                  </a:cubicBezTo>
                  <a:cubicBezTo>
                    <a:pt x="42" y="63"/>
                    <a:pt x="42" y="66"/>
                    <a:pt x="42" y="69"/>
                  </a:cubicBezTo>
                  <a:cubicBezTo>
                    <a:pt x="42" y="72"/>
                    <a:pt x="42" y="77"/>
                    <a:pt x="39" y="80"/>
                  </a:cubicBezTo>
                  <a:cubicBezTo>
                    <a:pt x="34" y="81"/>
                    <a:pt x="31" y="83"/>
                    <a:pt x="29" y="87"/>
                  </a:cubicBezTo>
                  <a:cubicBezTo>
                    <a:pt x="29" y="88"/>
                    <a:pt x="31" y="90"/>
                    <a:pt x="32" y="91"/>
                  </a:cubicBezTo>
                  <a:cubicBezTo>
                    <a:pt x="29" y="92"/>
                    <a:pt x="31" y="97"/>
                    <a:pt x="31" y="98"/>
                  </a:cubicBezTo>
                  <a:cubicBezTo>
                    <a:pt x="32" y="99"/>
                    <a:pt x="33" y="101"/>
                    <a:pt x="33" y="102"/>
                  </a:cubicBezTo>
                  <a:cubicBezTo>
                    <a:pt x="34" y="104"/>
                    <a:pt x="32" y="105"/>
                    <a:pt x="32" y="107"/>
                  </a:cubicBezTo>
                  <a:cubicBezTo>
                    <a:pt x="32" y="109"/>
                    <a:pt x="37" y="111"/>
                    <a:pt x="36" y="114"/>
                  </a:cubicBezTo>
                  <a:cubicBezTo>
                    <a:pt x="36" y="115"/>
                    <a:pt x="33" y="116"/>
                    <a:pt x="32" y="116"/>
                  </a:cubicBezTo>
                  <a:cubicBezTo>
                    <a:pt x="31" y="115"/>
                    <a:pt x="30" y="119"/>
                    <a:pt x="30" y="119"/>
                  </a:cubicBezTo>
                  <a:cubicBezTo>
                    <a:pt x="30" y="123"/>
                    <a:pt x="29" y="127"/>
                    <a:pt x="26" y="131"/>
                  </a:cubicBezTo>
                  <a:cubicBezTo>
                    <a:pt x="24" y="134"/>
                    <a:pt x="27" y="136"/>
                    <a:pt x="26" y="139"/>
                  </a:cubicBezTo>
                  <a:cubicBezTo>
                    <a:pt x="25" y="140"/>
                    <a:pt x="23" y="140"/>
                    <a:pt x="24" y="142"/>
                  </a:cubicBezTo>
                  <a:cubicBezTo>
                    <a:pt x="24" y="144"/>
                    <a:pt x="26" y="145"/>
                    <a:pt x="26" y="147"/>
                  </a:cubicBezTo>
                  <a:cubicBezTo>
                    <a:pt x="26" y="148"/>
                    <a:pt x="27" y="149"/>
                    <a:pt x="27" y="150"/>
                  </a:cubicBezTo>
                  <a:cubicBezTo>
                    <a:pt x="27" y="150"/>
                    <a:pt x="28" y="151"/>
                    <a:pt x="28" y="152"/>
                  </a:cubicBezTo>
                  <a:cubicBezTo>
                    <a:pt x="28" y="154"/>
                    <a:pt x="27" y="156"/>
                    <a:pt x="25" y="154"/>
                  </a:cubicBezTo>
                  <a:cubicBezTo>
                    <a:pt x="26" y="155"/>
                    <a:pt x="25" y="158"/>
                    <a:pt x="25" y="160"/>
                  </a:cubicBezTo>
                  <a:cubicBezTo>
                    <a:pt x="25" y="161"/>
                    <a:pt x="26" y="162"/>
                    <a:pt x="25" y="163"/>
                  </a:cubicBezTo>
                  <a:cubicBezTo>
                    <a:pt x="24" y="164"/>
                    <a:pt x="24" y="164"/>
                    <a:pt x="24" y="165"/>
                  </a:cubicBezTo>
                  <a:cubicBezTo>
                    <a:pt x="24" y="167"/>
                    <a:pt x="26" y="170"/>
                    <a:pt x="27" y="172"/>
                  </a:cubicBezTo>
                  <a:cubicBezTo>
                    <a:pt x="27" y="173"/>
                    <a:pt x="28" y="172"/>
                    <a:pt x="28" y="173"/>
                  </a:cubicBezTo>
                  <a:cubicBezTo>
                    <a:pt x="29" y="174"/>
                    <a:pt x="29" y="175"/>
                    <a:pt x="28" y="174"/>
                  </a:cubicBezTo>
                  <a:cubicBezTo>
                    <a:pt x="29" y="177"/>
                    <a:pt x="31" y="178"/>
                    <a:pt x="32" y="181"/>
                  </a:cubicBezTo>
                  <a:cubicBezTo>
                    <a:pt x="32" y="182"/>
                    <a:pt x="32" y="183"/>
                    <a:pt x="34" y="184"/>
                  </a:cubicBezTo>
                  <a:cubicBezTo>
                    <a:pt x="35" y="184"/>
                    <a:pt x="33" y="186"/>
                    <a:pt x="34" y="187"/>
                  </a:cubicBezTo>
                  <a:cubicBezTo>
                    <a:pt x="35" y="190"/>
                    <a:pt x="38" y="188"/>
                    <a:pt x="38" y="191"/>
                  </a:cubicBezTo>
                  <a:cubicBezTo>
                    <a:pt x="38" y="194"/>
                    <a:pt x="37" y="196"/>
                    <a:pt x="39" y="199"/>
                  </a:cubicBezTo>
                  <a:cubicBezTo>
                    <a:pt x="39" y="199"/>
                    <a:pt x="40" y="201"/>
                    <a:pt x="39" y="201"/>
                  </a:cubicBezTo>
                  <a:cubicBezTo>
                    <a:pt x="38" y="201"/>
                    <a:pt x="38" y="202"/>
                    <a:pt x="38" y="203"/>
                  </a:cubicBezTo>
                  <a:cubicBezTo>
                    <a:pt x="37" y="204"/>
                    <a:pt x="37" y="205"/>
                    <a:pt x="37" y="206"/>
                  </a:cubicBezTo>
                  <a:cubicBezTo>
                    <a:pt x="37" y="207"/>
                    <a:pt x="37" y="209"/>
                    <a:pt x="37" y="210"/>
                  </a:cubicBezTo>
                  <a:cubicBezTo>
                    <a:pt x="38" y="212"/>
                    <a:pt x="37" y="212"/>
                    <a:pt x="36" y="212"/>
                  </a:cubicBezTo>
                  <a:cubicBezTo>
                    <a:pt x="35" y="212"/>
                    <a:pt x="36" y="213"/>
                    <a:pt x="37" y="214"/>
                  </a:cubicBezTo>
                  <a:cubicBezTo>
                    <a:pt x="39" y="216"/>
                    <a:pt x="40" y="219"/>
                    <a:pt x="40" y="222"/>
                  </a:cubicBezTo>
                  <a:cubicBezTo>
                    <a:pt x="40" y="223"/>
                    <a:pt x="40" y="224"/>
                    <a:pt x="39" y="224"/>
                  </a:cubicBezTo>
                  <a:cubicBezTo>
                    <a:pt x="38" y="224"/>
                    <a:pt x="38" y="225"/>
                    <a:pt x="38" y="226"/>
                  </a:cubicBezTo>
                  <a:cubicBezTo>
                    <a:pt x="38" y="228"/>
                    <a:pt x="36" y="226"/>
                    <a:pt x="35" y="229"/>
                  </a:cubicBezTo>
                  <a:cubicBezTo>
                    <a:pt x="35" y="230"/>
                    <a:pt x="35" y="231"/>
                    <a:pt x="36" y="232"/>
                  </a:cubicBezTo>
                  <a:cubicBezTo>
                    <a:pt x="36" y="233"/>
                    <a:pt x="36" y="234"/>
                    <a:pt x="37" y="236"/>
                  </a:cubicBezTo>
                  <a:cubicBezTo>
                    <a:pt x="38" y="239"/>
                    <a:pt x="38" y="240"/>
                    <a:pt x="38" y="242"/>
                  </a:cubicBezTo>
                  <a:cubicBezTo>
                    <a:pt x="39" y="244"/>
                    <a:pt x="41" y="245"/>
                    <a:pt x="41" y="247"/>
                  </a:cubicBezTo>
                  <a:cubicBezTo>
                    <a:pt x="42" y="248"/>
                    <a:pt x="43" y="250"/>
                    <a:pt x="44" y="251"/>
                  </a:cubicBezTo>
                  <a:cubicBezTo>
                    <a:pt x="44" y="251"/>
                    <a:pt x="45" y="253"/>
                    <a:pt x="45" y="254"/>
                  </a:cubicBezTo>
                  <a:cubicBezTo>
                    <a:pt x="44" y="255"/>
                    <a:pt x="41" y="255"/>
                    <a:pt x="41" y="258"/>
                  </a:cubicBezTo>
                  <a:cubicBezTo>
                    <a:pt x="42" y="260"/>
                    <a:pt x="41" y="264"/>
                    <a:pt x="42" y="265"/>
                  </a:cubicBezTo>
                  <a:cubicBezTo>
                    <a:pt x="41" y="265"/>
                    <a:pt x="40" y="266"/>
                    <a:pt x="41" y="266"/>
                  </a:cubicBezTo>
                  <a:cubicBezTo>
                    <a:pt x="42" y="266"/>
                    <a:pt x="44" y="272"/>
                    <a:pt x="41" y="271"/>
                  </a:cubicBezTo>
                  <a:cubicBezTo>
                    <a:pt x="42" y="272"/>
                    <a:pt x="43" y="272"/>
                    <a:pt x="43" y="273"/>
                  </a:cubicBezTo>
                  <a:cubicBezTo>
                    <a:pt x="44" y="274"/>
                    <a:pt x="43" y="276"/>
                    <a:pt x="43" y="276"/>
                  </a:cubicBezTo>
                  <a:cubicBezTo>
                    <a:pt x="42" y="279"/>
                    <a:pt x="43" y="281"/>
                    <a:pt x="45" y="283"/>
                  </a:cubicBezTo>
                  <a:cubicBezTo>
                    <a:pt x="47" y="284"/>
                    <a:pt x="47" y="287"/>
                    <a:pt x="47" y="289"/>
                  </a:cubicBezTo>
                  <a:cubicBezTo>
                    <a:pt x="47" y="291"/>
                    <a:pt x="49" y="293"/>
                    <a:pt x="50" y="294"/>
                  </a:cubicBezTo>
                  <a:cubicBezTo>
                    <a:pt x="50" y="295"/>
                    <a:pt x="48" y="295"/>
                    <a:pt x="48" y="296"/>
                  </a:cubicBezTo>
                  <a:cubicBezTo>
                    <a:pt x="48" y="297"/>
                    <a:pt x="49" y="299"/>
                    <a:pt x="49" y="300"/>
                  </a:cubicBezTo>
                  <a:cubicBezTo>
                    <a:pt x="50" y="302"/>
                    <a:pt x="50" y="305"/>
                    <a:pt x="52" y="306"/>
                  </a:cubicBezTo>
                  <a:cubicBezTo>
                    <a:pt x="53" y="307"/>
                    <a:pt x="55" y="306"/>
                    <a:pt x="55" y="308"/>
                  </a:cubicBezTo>
                  <a:cubicBezTo>
                    <a:pt x="55" y="310"/>
                    <a:pt x="53" y="309"/>
                    <a:pt x="55" y="311"/>
                  </a:cubicBezTo>
                  <a:cubicBezTo>
                    <a:pt x="56" y="311"/>
                    <a:pt x="57" y="312"/>
                    <a:pt x="57" y="313"/>
                  </a:cubicBezTo>
                  <a:cubicBezTo>
                    <a:pt x="58" y="314"/>
                    <a:pt x="57" y="313"/>
                    <a:pt x="57" y="314"/>
                  </a:cubicBezTo>
                  <a:cubicBezTo>
                    <a:pt x="58" y="315"/>
                    <a:pt x="58" y="315"/>
                    <a:pt x="59" y="316"/>
                  </a:cubicBezTo>
                  <a:cubicBezTo>
                    <a:pt x="60" y="317"/>
                    <a:pt x="58" y="318"/>
                    <a:pt x="59" y="319"/>
                  </a:cubicBezTo>
                  <a:cubicBezTo>
                    <a:pt x="60" y="320"/>
                    <a:pt x="60" y="321"/>
                    <a:pt x="61" y="322"/>
                  </a:cubicBezTo>
                  <a:cubicBezTo>
                    <a:pt x="63" y="322"/>
                    <a:pt x="66" y="321"/>
                    <a:pt x="67" y="323"/>
                  </a:cubicBezTo>
                  <a:cubicBezTo>
                    <a:pt x="67" y="323"/>
                    <a:pt x="67" y="326"/>
                    <a:pt x="67" y="326"/>
                  </a:cubicBezTo>
                  <a:cubicBezTo>
                    <a:pt x="65" y="327"/>
                    <a:pt x="63" y="327"/>
                    <a:pt x="61" y="327"/>
                  </a:cubicBezTo>
                  <a:cubicBezTo>
                    <a:pt x="58" y="327"/>
                    <a:pt x="62" y="328"/>
                    <a:pt x="63" y="328"/>
                  </a:cubicBezTo>
                  <a:cubicBezTo>
                    <a:pt x="67" y="329"/>
                    <a:pt x="72" y="332"/>
                    <a:pt x="68" y="335"/>
                  </a:cubicBezTo>
                  <a:cubicBezTo>
                    <a:pt x="67" y="335"/>
                    <a:pt x="67" y="335"/>
                    <a:pt x="66" y="336"/>
                  </a:cubicBezTo>
                  <a:cubicBezTo>
                    <a:pt x="66" y="336"/>
                    <a:pt x="67" y="337"/>
                    <a:pt x="68" y="338"/>
                  </a:cubicBezTo>
                  <a:cubicBezTo>
                    <a:pt x="68" y="339"/>
                    <a:pt x="68" y="339"/>
                    <a:pt x="69" y="340"/>
                  </a:cubicBezTo>
                  <a:cubicBezTo>
                    <a:pt x="70" y="340"/>
                    <a:pt x="68" y="342"/>
                    <a:pt x="67" y="342"/>
                  </a:cubicBezTo>
                  <a:cubicBezTo>
                    <a:pt x="69" y="343"/>
                    <a:pt x="73" y="347"/>
                    <a:pt x="72" y="349"/>
                  </a:cubicBezTo>
                  <a:cubicBezTo>
                    <a:pt x="71" y="350"/>
                    <a:pt x="70" y="350"/>
                    <a:pt x="71" y="351"/>
                  </a:cubicBezTo>
                  <a:cubicBezTo>
                    <a:pt x="71" y="352"/>
                    <a:pt x="71" y="353"/>
                    <a:pt x="71" y="353"/>
                  </a:cubicBezTo>
                  <a:cubicBezTo>
                    <a:pt x="72" y="353"/>
                    <a:pt x="72" y="354"/>
                    <a:pt x="73" y="355"/>
                  </a:cubicBezTo>
                  <a:cubicBezTo>
                    <a:pt x="71" y="355"/>
                    <a:pt x="70" y="359"/>
                    <a:pt x="70" y="360"/>
                  </a:cubicBezTo>
                  <a:cubicBezTo>
                    <a:pt x="70" y="361"/>
                    <a:pt x="70" y="362"/>
                    <a:pt x="71" y="363"/>
                  </a:cubicBezTo>
                  <a:cubicBezTo>
                    <a:pt x="71" y="364"/>
                    <a:pt x="75" y="366"/>
                    <a:pt x="75" y="368"/>
                  </a:cubicBezTo>
                  <a:cubicBezTo>
                    <a:pt x="74" y="369"/>
                    <a:pt x="73" y="369"/>
                    <a:pt x="73" y="370"/>
                  </a:cubicBezTo>
                  <a:cubicBezTo>
                    <a:pt x="72" y="371"/>
                    <a:pt x="75" y="373"/>
                    <a:pt x="74" y="375"/>
                  </a:cubicBezTo>
                  <a:cubicBezTo>
                    <a:pt x="73" y="376"/>
                    <a:pt x="72" y="375"/>
                    <a:pt x="71" y="376"/>
                  </a:cubicBezTo>
                  <a:cubicBezTo>
                    <a:pt x="71" y="378"/>
                    <a:pt x="71" y="380"/>
                    <a:pt x="69" y="379"/>
                  </a:cubicBezTo>
                  <a:cubicBezTo>
                    <a:pt x="69" y="381"/>
                    <a:pt x="68" y="383"/>
                    <a:pt x="70" y="383"/>
                  </a:cubicBezTo>
                  <a:cubicBezTo>
                    <a:pt x="71" y="384"/>
                    <a:pt x="72" y="387"/>
                    <a:pt x="72" y="388"/>
                  </a:cubicBezTo>
                  <a:cubicBezTo>
                    <a:pt x="72" y="389"/>
                    <a:pt x="75" y="391"/>
                    <a:pt x="76" y="392"/>
                  </a:cubicBezTo>
                  <a:cubicBezTo>
                    <a:pt x="77" y="393"/>
                    <a:pt x="77" y="395"/>
                    <a:pt x="79" y="396"/>
                  </a:cubicBezTo>
                  <a:cubicBezTo>
                    <a:pt x="80" y="396"/>
                    <a:pt x="81" y="395"/>
                    <a:pt x="81" y="395"/>
                  </a:cubicBezTo>
                  <a:cubicBezTo>
                    <a:pt x="82" y="394"/>
                    <a:pt x="83" y="395"/>
                    <a:pt x="84" y="395"/>
                  </a:cubicBezTo>
                  <a:cubicBezTo>
                    <a:pt x="86" y="395"/>
                    <a:pt x="86" y="395"/>
                    <a:pt x="88" y="397"/>
                  </a:cubicBezTo>
                  <a:cubicBezTo>
                    <a:pt x="89" y="398"/>
                    <a:pt x="87" y="400"/>
                    <a:pt x="89" y="401"/>
                  </a:cubicBezTo>
                  <a:cubicBezTo>
                    <a:pt x="90" y="402"/>
                    <a:pt x="91" y="404"/>
                    <a:pt x="90" y="405"/>
                  </a:cubicBezTo>
                  <a:cubicBezTo>
                    <a:pt x="92" y="406"/>
                    <a:pt x="95" y="408"/>
                    <a:pt x="96" y="410"/>
                  </a:cubicBezTo>
                  <a:cubicBezTo>
                    <a:pt x="98" y="411"/>
                    <a:pt x="104" y="410"/>
                    <a:pt x="106" y="410"/>
                  </a:cubicBezTo>
                  <a:cubicBezTo>
                    <a:pt x="113" y="409"/>
                    <a:pt x="121" y="411"/>
                    <a:pt x="130" y="414"/>
                  </a:cubicBezTo>
                  <a:cubicBezTo>
                    <a:pt x="128" y="414"/>
                    <a:pt x="126" y="413"/>
                    <a:pt x="124" y="413"/>
                  </a:cubicBezTo>
                  <a:cubicBezTo>
                    <a:pt x="120" y="412"/>
                    <a:pt x="122" y="414"/>
                    <a:pt x="121" y="416"/>
                  </a:cubicBezTo>
                  <a:cubicBezTo>
                    <a:pt x="120" y="417"/>
                    <a:pt x="118" y="416"/>
                    <a:pt x="117" y="417"/>
                  </a:cubicBezTo>
                  <a:cubicBezTo>
                    <a:pt x="115" y="419"/>
                    <a:pt x="113" y="418"/>
                    <a:pt x="111" y="419"/>
                  </a:cubicBezTo>
                  <a:cubicBezTo>
                    <a:pt x="112" y="421"/>
                    <a:pt x="112" y="423"/>
                    <a:pt x="113" y="425"/>
                  </a:cubicBezTo>
                  <a:cubicBezTo>
                    <a:pt x="113" y="426"/>
                    <a:pt x="114" y="427"/>
                    <a:pt x="115" y="429"/>
                  </a:cubicBezTo>
                  <a:cubicBezTo>
                    <a:pt x="117" y="433"/>
                    <a:pt x="112" y="432"/>
                    <a:pt x="110" y="431"/>
                  </a:cubicBezTo>
                  <a:cubicBezTo>
                    <a:pt x="107" y="431"/>
                    <a:pt x="102" y="429"/>
                    <a:pt x="101" y="426"/>
                  </a:cubicBezTo>
                  <a:cubicBezTo>
                    <a:pt x="100" y="424"/>
                    <a:pt x="105" y="425"/>
                    <a:pt x="103" y="427"/>
                  </a:cubicBezTo>
                  <a:cubicBezTo>
                    <a:pt x="104" y="427"/>
                    <a:pt x="104" y="426"/>
                    <a:pt x="104" y="425"/>
                  </a:cubicBezTo>
                  <a:cubicBezTo>
                    <a:pt x="105" y="424"/>
                    <a:pt x="107" y="427"/>
                    <a:pt x="106" y="428"/>
                  </a:cubicBezTo>
                  <a:cubicBezTo>
                    <a:pt x="108" y="427"/>
                    <a:pt x="104" y="424"/>
                    <a:pt x="108" y="423"/>
                  </a:cubicBezTo>
                  <a:cubicBezTo>
                    <a:pt x="109" y="423"/>
                    <a:pt x="109" y="421"/>
                    <a:pt x="109" y="421"/>
                  </a:cubicBezTo>
                  <a:cubicBezTo>
                    <a:pt x="109" y="419"/>
                    <a:pt x="107" y="420"/>
                    <a:pt x="106" y="419"/>
                  </a:cubicBezTo>
                  <a:cubicBezTo>
                    <a:pt x="106" y="420"/>
                    <a:pt x="104" y="422"/>
                    <a:pt x="103" y="423"/>
                  </a:cubicBezTo>
                  <a:cubicBezTo>
                    <a:pt x="101" y="424"/>
                    <a:pt x="100" y="422"/>
                    <a:pt x="98" y="423"/>
                  </a:cubicBezTo>
                  <a:cubicBezTo>
                    <a:pt x="99" y="423"/>
                    <a:pt x="100" y="424"/>
                    <a:pt x="101" y="424"/>
                  </a:cubicBezTo>
                  <a:cubicBezTo>
                    <a:pt x="100" y="425"/>
                    <a:pt x="100" y="425"/>
                    <a:pt x="99" y="424"/>
                  </a:cubicBezTo>
                  <a:cubicBezTo>
                    <a:pt x="99" y="425"/>
                    <a:pt x="99" y="426"/>
                    <a:pt x="99" y="426"/>
                  </a:cubicBezTo>
                  <a:cubicBezTo>
                    <a:pt x="100" y="426"/>
                    <a:pt x="101" y="427"/>
                    <a:pt x="102" y="428"/>
                  </a:cubicBezTo>
                  <a:cubicBezTo>
                    <a:pt x="99" y="429"/>
                    <a:pt x="94" y="426"/>
                    <a:pt x="92" y="424"/>
                  </a:cubicBezTo>
                  <a:cubicBezTo>
                    <a:pt x="93" y="425"/>
                    <a:pt x="95" y="424"/>
                    <a:pt x="97" y="424"/>
                  </a:cubicBezTo>
                  <a:cubicBezTo>
                    <a:pt x="96" y="423"/>
                    <a:pt x="93" y="423"/>
                    <a:pt x="93" y="420"/>
                  </a:cubicBezTo>
                  <a:cubicBezTo>
                    <a:pt x="93" y="419"/>
                    <a:pt x="96" y="418"/>
                    <a:pt x="95" y="420"/>
                  </a:cubicBezTo>
                  <a:cubicBezTo>
                    <a:pt x="97" y="420"/>
                    <a:pt x="97" y="420"/>
                    <a:pt x="99" y="418"/>
                  </a:cubicBezTo>
                  <a:cubicBezTo>
                    <a:pt x="100" y="417"/>
                    <a:pt x="103" y="419"/>
                    <a:pt x="105" y="418"/>
                  </a:cubicBezTo>
                  <a:cubicBezTo>
                    <a:pt x="104" y="416"/>
                    <a:pt x="96" y="415"/>
                    <a:pt x="96" y="418"/>
                  </a:cubicBezTo>
                  <a:cubicBezTo>
                    <a:pt x="95" y="417"/>
                    <a:pt x="94" y="417"/>
                    <a:pt x="96" y="416"/>
                  </a:cubicBezTo>
                  <a:cubicBezTo>
                    <a:pt x="95" y="416"/>
                    <a:pt x="91" y="417"/>
                    <a:pt x="92" y="418"/>
                  </a:cubicBezTo>
                  <a:cubicBezTo>
                    <a:pt x="93" y="418"/>
                    <a:pt x="93" y="418"/>
                    <a:pt x="94" y="418"/>
                  </a:cubicBezTo>
                  <a:cubicBezTo>
                    <a:pt x="94" y="419"/>
                    <a:pt x="93" y="420"/>
                    <a:pt x="92" y="420"/>
                  </a:cubicBezTo>
                  <a:cubicBezTo>
                    <a:pt x="93" y="421"/>
                    <a:pt x="95" y="423"/>
                    <a:pt x="92" y="423"/>
                  </a:cubicBezTo>
                  <a:cubicBezTo>
                    <a:pt x="91" y="423"/>
                    <a:pt x="88" y="422"/>
                    <a:pt x="91" y="421"/>
                  </a:cubicBezTo>
                  <a:cubicBezTo>
                    <a:pt x="90" y="421"/>
                    <a:pt x="89" y="420"/>
                    <a:pt x="88" y="420"/>
                  </a:cubicBezTo>
                  <a:cubicBezTo>
                    <a:pt x="89" y="420"/>
                    <a:pt x="89" y="420"/>
                    <a:pt x="90" y="420"/>
                  </a:cubicBezTo>
                  <a:cubicBezTo>
                    <a:pt x="90" y="419"/>
                    <a:pt x="89" y="419"/>
                    <a:pt x="89" y="419"/>
                  </a:cubicBezTo>
                  <a:cubicBezTo>
                    <a:pt x="90" y="418"/>
                    <a:pt x="89" y="416"/>
                    <a:pt x="91" y="417"/>
                  </a:cubicBezTo>
                  <a:cubicBezTo>
                    <a:pt x="89" y="416"/>
                    <a:pt x="89" y="416"/>
                    <a:pt x="91" y="416"/>
                  </a:cubicBezTo>
                  <a:cubicBezTo>
                    <a:pt x="90" y="416"/>
                    <a:pt x="89" y="416"/>
                    <a:pt x="88" y="416"/>
                  </a:cubicBezTo>
                  <a:cubicBezTo>
                    <a:pt x="89" y="417"/>
                    <a:pt x="89" y="418"/>
                    <a:pt x="89" y="418"/>
                  </a:cubicBezTo>
                  <a:cubicBezTo>
                    <a:pt x="88" y="418"/>
                    <a:pt x="88" y="417"/>
                    <a:pt x="87" y="417"/>
                  </a:cubicBezTo>
                  <a:cubicBezTo>
                    <a:pt x="87" y="418"/>
                    <a:pt x="87" y="419"/>
                    <a:pt x="86" y="419"/>
                  </a:cubicBezTo>
                  <a:cubicBezTo>
                    <a:pt x="86" y="418"/>
                    <a:pt x="86" y="418"/>
                    <a:pt x="85" y="418"/>
                  </a:cubicBezTo>
                  <a:cubicBezTo>
                    <a:pt x="87" y="416"/>
                    <a:pt x="82" y="413"/>
                    <a:pt x="81" y="411"/>
                  </a:cubicBezTo>
                  <a:cubicBezTo>
                    <a:pt x="82" y="412"/>
                    <a:pt x="84" y="413"/>
                    <a:pt x="85" y="413"/>
                  </a:cubicBezTo>
                  <a:cubicBezTo>
                    <a:pt x="86" y="413"/>
                    <a:pt x="89" y="410"/>
                    <a:pt x="88" y="413"/>
                  </a:cubicBezTo>
                  <a:cubicBezTo>
                    <a:pt x="89" y="413"/>
                    <a:pt x="91" y="414"/>
                    <a:pt x="90" y="412"/>
                  </a:cubicBezTo>
                  <a:cubicBezTo>
                    <a:pt x="90" y="414"/>
                    <a:pt x="89" y="411"/>
                    <a:pt x="89" y="410"/>
                  </a:cubicBezTo>
                  <a:cubicBezTo>
                    <a:pt x="90" y="410"/>
                    <a:pt x="91" y="411"/>
                    <a:pt x="92" y="412"/>
                  </a:cubicBezTo>
                  <a:cubicBezTo>
                    <a:pt x="93" y="413"/>
                    <a:pt x="92" y="414"/>
                    <a:pt x="91" y="416"/>
                  </a:cubicBezTo>
                  <a:cubicBezTo>
                    <a:pt x="92" y="415"/>
                    <a:pt x="93" y="415"/>
                    <a:pt x="94" y="416"/>
                  </a:cubicBezTo>
                  <a:cubicBezTo>
                    <a:pt x="93" y="415"/>
                    <a:pt x="94" y="413"/>
                    <a:pt x="93" y="412"/>
                  </a:cubicBezTo>
                  <a:cubicBezTo>
                    <a:pt x="92" y="412"/>
                    <a:pt x="90" y="410"/>
                    <a:pt x="92" y="410"/>
                  </a:cubicBezTo>
                  <a:cubicBezTo>
                    <a:pt x="90" y="409"/>
                    <a:pt x="90" y="407"/>
                    <a:pt x="88" y="406"/>
                  </a:cubicBezTo>
                  <a:cubicBezTo>
                    <a:pt x="87" y="405"/>
                    <a:pt x="85" y="405"/>
                    <a:pt x="83" y="404"/>
                  </a:cubicBezTo>
                  <a:cubicBezTo>
                    <a:pt x="83" y="404"/>
                    <a:pt x="83" y="404"/>
                    <a:pt x="83" y="405"/>
                  </a:cubicBezTo>
                  <a:cubicBezTo>
                    <a:pt x="84" y="405"/>
                    <a:pt x="90" y="406"/>
                    <a:pt x="90" y="408"/>
                  </a:cubicBezTo>
                  <a:cubicBezTo>
                    <a:pt x="90" y="409"/>
                    <a:pt x="84" y="406"/>
                    <a:pt x="83" y="406"/>
                  </a:cubicBezTo>
                  <a:cubicBezTo>
                    <a:pt x="83" y="407"/>
                    <a:pt x="84" y="407"/>
                    <a:pt x="85" y="408"/>
                  </a:cubicBezTo>
                  <a:cubicBezTo>
                    <a:pt x="86" y="408"/>
                    <a:pt x="85" y="409"/>
                    <a:pt x="87" y="409"/>
                  </a:cubicBezTo>
                  <a:cubicBezTo>
                    <a:pt x="86" y="410"/>
                    <a:pt x="86" y="411"/>
                    <a:pt x="86" y="411"/>
                  </a:cubicBezTo>
                  <a:cubicBezTo>
                    <a:pt x="85" y="410"/>
                    <a:pt x="84" y="408"/>
                    <a:pt x="83" y="407"/>
                  </a:cubicBezTo>
                  <a:cubicBezTo>
                    <a:pt x="84" y="409"/>
                    <a:pt x="85" y="411"/>
                    <a:pt x="85" y="412"/>
                  </a:cubicBezTo>
                  <a:cubicBezTo>
                    <a:pt x="84" y="411"/>
                    <a:pt x="82" y="411"/>
                    <a:pt x="81" y="408"/>
                  </a:cubicBezTo>
                  <a:cubicBezTo>
                    <a:pt x="82" y="409"/>
                    <a:pt x="82" y="409"/>
                    <a:pt x="83" y="410"/>
                  </a:cubicBezTo>
                  <a:cubicBezTo>
                    <a:pt x="82" y="409"/>
                    <a:pt x="81" y="408"/>
                    <a:pt x="81" y="407"/>
                  </a:cubicBezTo>
                  <a:cubicBezTo>
                    <a:pt x="80" y="407"/>
                    <a:pt x="80" y="408"/>
                    <a:pt x="79" y="408"/>
                  </a:cubicBezTo>
                  <a:cubicBezTo>
                    <a:pt x="78" y="407"/>
                    <a:pt x="79" y="406"/>
                    <a:pt x="78" y="406"/>
                  </a:cubicBezTo>
                  <a:cubicBezTo>
                    <a:pt x="77" y="406"/>
                    <a:pt x="76" y="404"/>
                    <a:pt x="76" y="403"/>
                  </a:cubicBezTo>
                  <a:cubicBezTo>
                    <a:pt x="77" y="404"/>
                    <a:pt x="78" y="405"/>
                    <a:pt x="80" y="406"/>
                  </a:cubicBezTo>
                  <a:cubicBezTo>
                    <a:pt x="78" y="405"/>
                    <a:pt x="78" y="403"/>
                    <a:pt x="76" y="401"/>
                  </a:cubicBezTo>
                  <a:cubicBezTo>
                    <a:pt x="78" y="403"/>
                    <a:pt x="77" y="401"/>
                    <a:pt x="76" y="401"/>
                  </a:cubicBezTo>
                  <a:cubicBezTo>
                    <a:pt x="75" y="402"/>
                    <a:pt x="75" y="402"/>
                    <a:pt x="75" y="402"/>
                  </a:cubicBezTo>
                  <a:cubicBezTo>
                    <a:pt x="74" y="401"/>
                    <a:pt x="74" y="401"/>
                    <a:pt x="73" y="400"/>
                  </a:cubicBezTo>
                  <a:cubicBezTo>
                    <a:pt x="74" y="403"/>
                    <a:pt x="71" y="399"/>
                    <a:pt x="71" y="399"/>
                  </a:cubicBezTo>
                  <a:cubicBezTo>
                    <a:pt x="70" y="398"/>
                    <a:pt x="72" y="398"/>
                    <a:pt x="72" y="398"/>
                  </a:cubicBezTo>
                  <a:cubicBezTo>
                    <a:pt x="72" y="398"/>
                    <a:pt x="73" y="398"/>
                    <a:pt x="73" y="398"/>
                  </a:cubicBezTo>
                  <a:cubicBezTo>
                    <a:pt x="75" y="398"/>
                    <a:pt x="71" y="396"/>
                    <a:pt x="74" y="397"/>
                  </a:cubicBezTo>
                  <a:cubicBezTo>
                    <a:pt x="73" y="396"/>
                    <a:pt x="73" y="395"/>
                    <a:pt x="75" y="395"/>
                  </a:cubicBezTo>
                  <a:cubicBezTo>
                    <a:pt x="73" y="395"/>
                    <a:pt x="72" y="394"/>
                    <a:pt x="73" y="392"/>
                  </a:cubicBezTo>
                  <a:cubicBezTo>
                    <a:pt x="72" y="393"/>
                    <a:pt x="73" y="396"/>
                    <a:pt x="72" y="397"/>
                  </a:cubicBezTo>
                  <a:cubicBezTo>
                    <a:pt x="71" y="398"/>
                    <a:pt x="68" y="393"/>
                    <a:pt x="67" y="393"/>
                  </a:cubicBezTo>
                  <a:cubicBezTo>
                    <a:pt x="68" y="393"/>
                    <a:pt x="69" y="394"/>
                    <a:pt x="69" y="394"/>
                  </a:cubicBezTo>
                  <a:cubicBezTo>
                    <a:pt x="67" y="392"/>
                    <a:pt x="69" y="394"/>
                    <a:pt x="70" y="393"/>
                  </a:cubicBezTo>
                  <a:cubicBezTo>
                    <a:pt x="69" y="392"/>
                    <a:pt x="66" y="392"/>
                    <a:pt x="66" y="391"/>
                  </a:cubicBezTo>
                  <a:cubicBezTo>
                    <a:pt x="66" y="393"/>
                    <a:pt x="63" y="390"/>
                    <a:pt x="62" y="390"/>
                  </a:cubicBezTo>
                  <a:cubicBezTo>
                    <a:pt x="63" y="387"/>
                    <a:pt x="68" y="391"/>
                    <a:pt x="70" y="391"/>
                  </a:cubicBezTo>
                  <a:cubicBezTo>
                    <a:pt x="68" y="390"/>
                    <a:pt x="64" y="389"/>
                    <a:pt x="64" y="387"/>
                  </a:cubicBezTo>
                  <a:cubicBezTo>
                    <a:pt x="65" y="387"/>
                    <a:pt x="66" y="388"/>
                    <a:pt x="68" y="388"/>
                  </a:cubicBezTo>
                  <a:cubicBezTo>
                    <a:pt x="67" y="388"/>
                    <a:pt x="67" y="387"/>
                    <a:pt x="67" y="386"/>
                  </a:cubicBezTo>
                  <a:cubicBezTo>
                    <a:pt x="66" y="388"/>
                    <a:pt x="61" y="385"/>
                    <a:pt x="65" y="384"/>
                  </a:cubicBezTo>
                  <a:cubicBezTo>
                    <a:pt x="64" y="384"/>
                    <a:pt x="61" y="384"/>
                    <a:pt x="63" y="383"/>
                  </a:cubicBezTo>
                  <a:cubicBezTo>
                    <a:pt x="65" y="381"/>
                    <a:pt x="66" y="384"/>
                    <a:pt x="68" y="384"/>
                  </a:cubicBezTo>
                  <a:cubicBezTo>
                    <a:pt x="67" y="383"/>
                    <a:pt x="65" y="383"/>
                    <a:pt x="64" y="382"/>
                  </a:cubicBezTo>
                  <a:cubicBezTo>
                    <a:pt x="64" y="381"/>
                    <a:pt x="63" y="381"/>
                    <a:pt x="63" y="380"/>
                  </a:cubicBezTo>
                  <a:cubicBezTo>
                    <a:pt x="63" y="379"/>
                    <a:pt x="64" y="379"/>
                    <a:pt x="65" y="380"/>
                  </a:cubicBezTo>
                  <a:cubicBezTo>
                    <a:pt x="63" y="379"/>
                    <a:pt x="62" y="375"/>
                    <a:pt x="64" y="376"/>
                  </a:cubicBezTo>
                  <a:cubicBezTo>
                    <a:pt x="63" y="376"/>
                    <a:pt x="62" y="376"/>
                    <a:pt x="62" y="376"/>
                  </a:cubicBezTo>
                  <a:cubicBezTo>
                    <a:pt x="62" y="377"/>
                    <a:pt x="62" y="381"/>
                    <a:pt x="62" y="382"/>
                  </a:cubicBezTo>
                  <a:cubicBezTo>
                    <a:pt x="60" y="380"/>
                    <a:pt x="58" y="378"/>
                    <a:pt x="58" y="375"/>
                  </a:cubicBezTo>
                  <a:cubicBezTo>
                    <a:pt x="58" y="375"/>
                    <a:pt x="56" y="374"/>
                    <a:pt x="57" y="373"/>
                  </a:cubicBezTo>
                  <a:cubicBezTo>
                    <a:pt x="58" y="373"/>
                    <a:pt x="59" y="373"/>
                    <a:pt x="60" y="373"/>
                  </a:cubicBezTo>
                  <a:cubicBezTo>
                    <a:pt x="60" y="373"/>
                    <a:pt x="55" y="372"/>
                    <a:pt x="56" y="370"/>
                  </a:cubicBezTo>
                  <a:cubicBezTo>
                    <a:pt x="57" y="370"/>
                    <a:pt x="59" y="371"/>
                    <a:pt x="60" y="371"/>
                  </a:cubicBezTo>
                  <a:cubicBezTo>
                    <a:pt x="59" y="370"/>
                    <a:pt x="59" y="370"/>
                    <a:pt x="59" y="369"/>
                  </a:cubicBezTo>
                  <a:cubicBezTo>
                    <a:pt x="59" y="369"/>
                    <a:pt x="55" y="369"/>
                    <a:pt x="57" y="368"/>
                  </a:cubicBezTo>
                  <a:cubicBezTo>
                    <a:pt x="55" y="369"/>
                    <a:pt x="53" y="364"/>
                    <a:pt x="51" y="365"/>
                  </a:cubicBezTo>
                  <a:cubicBezTo>
                    <a:pt x="51" y="362"/>
                    <a:pt x="55" y="365"/>
                    <a:pt x="55" y="366"/>
                  </a:cubicBezTo>
                  <a:cubicBezTo>
                    <a:pt x="55" y="365"/>
                    <a:pt x="54" y="365"/>
                    <a:pt x="54" y="364"/>
                  </a:cubicBezTo>
                  <a:cubicBezTo>
                    <a:pt x="56" y="364"/>
                    <a:pt x="57" y="365"/>
                    <a:pt x="59" y="365"/>
                  </a:cubicBezTo>
                  <a:cubicBezTo>
                    <a:pt x="60" y="366"/>
                    <a:pt x="60" y="365"/>
                    <a:pt x="61" y="366"/>
                  </a:cubicBezTo>
                  <a:cubicBezTo>
                    <a:pt x="62" y="366"/>
                    <a:pt x="63" y="366"/>
                    <a:pt x="64" y="367"/>
                  </a:cubicBezTo>
                  <a:cubicBezTo>
                    <a:pt x="64" y="366"/>
                    <a:pt x="64" y="366"/>
                    <a:pt x="64" y="365"/>
                  </a:cubicBezTo>
                  <a:cubicBezTo>
                    <a:pt x="63" y="367"/>
                    <a:pt x="60" y="364"/>
                    <a:pt x="60" y="363"/>
                  </a:cubicBezTo>
                  <a:cubicBezTo>
                    <a:pt x="61" y="364"/>
                    <a:pt x="63" y="364"/>
                    <a:pt x="64" y="364"/>
                  </a:cubicBezTo>
                  <a:cubicBezTo>
                    <a:pt x="63" y="364"/>
                    <a:pt x="63" y="364"/>
                    <a:pt x="62" y="364"/>
                  </a:cubicBezTo>
                  <a:cubicBezTo>
                    <a:pt x="61" y="364"/>
                    <a:pt x="61" y="363"/>
                    <a:pt x="60" y="362"/>
                  </a:cubicBezTo>
                  <a:cubicBezTo>
                    <a:pt x="59" y="361"/>
                    <a:pt x="58" y="362"/>
                    <a:pt x="58" y="361"/>
                  </a:cubicBezTo>
                  <a:cubicBezTo>
                    <a:pt x="57" y="360"/>
                    <a:pt x="58" y="359"/>
                    <a:pt x="57" y="359"/>
                  </a:cubicBezTo>
                  <a:cubicBezTo>
                    <a:pt x="58" y="360"/>
                    <a:pt x="58" y="363"/>
                    <a:pt x="56" y="362"/>
                  </a:cubicBezTo>
                  <a:cubicBezTo>
                    <a:pt x="54" y="362"/>
                    <a:pt x="50" y="362"/>
                    <a:pt x="48" y="361"/>
                  </a:cubicBezTo>
                  <a:cubicBezTo>
                    <a:pt x="49" y="360"/>
                    <a:pt x="50" y="360"/>
                    <a:pt x="49" y="359"/>
                  </a:cubicBezTo>
                  <a:cubicBezTo>
                    <a:pt x="51" y="358"/>
                    <a:pt x="52" y="361"/>
                    <a:pt x="54" y="361"/>
                  </a:cubicBezTo>
                  <a:cubicBezTo>
                    <a:pt x="52" y="361"/>
                    <a:pt x="53" y="359"/>
                    <a:pt x="54" y="360"/>
                  </a:cubicBezTo>
                  <a:cubicBezTo>
                    <a:pt x="54" y="358"/>
                    <a:pt x="53" y="360"/>
                    <a:pt x="52" y="359"/>
                  </a:cubicBezTo>
                  <a:cubicBezTo>
                    <a:pt x="51" y="359"/>
                    <a:pt x="51" y="358"/>
                    <a:pt x="50" y="358"/>
                  </a:cubicBezTo>
                  <a:cubicBezTo>
                    <a:pt x="49" y="358"/>
                    <a:pt x="50" y="353"/>
                    <a:pt x="52" y="356"/>
                  </a:cubicBezTo>
                  <a:cubicBezTo>
                    <a:pt x="51" y="355"/>
                    <a:pt x="52" y="354"/>
                    <a:pt x="53" y="354"/>
                  </a:cubicBezTo>
                  <a:cubicBezTo>
                    <a:pt x="53" y="354"/>
                    <a:pt x="52" y="353"/>
                    <a:pt x="52" y="353"/>
                  </a:cubicBezTo>
                  <a:cubicBezTo>
                    <a:pt x="52" y="354"/>
                    <a:pt x="51" y="355"/>
                    <a:pt x="50" y="353"/>
                  </a:cubicBezTo>
                  <a:cubicBezTo>
                    <a:pt x="51" y="353"/>
                    <a:pt x="51" y="353"/>
                    <a:pt x="52" y="353"/>
                  </a:cubicBezTo>
                  <a:cubicBezTo>
                    <a:pt x="51" y="352"/>
                    <a:pt x="50" y="352"/>
                    <a:pt x="49" y="351"/>
                  </a:cubicBezTo>
                  <a:cubicBezTo>
                    <a:pt x="47" y="350"/>
                    <a:pt x="47" y="349"/>
                    <a:pt x="45" y="351"/>
                  </a:cubicBezTo>
                  <a:cubicBezTo>
                    <a:pt x="45" y="350"/>
                    <a:pt x="46" y="351"/>
                    <a:pt x="47" y="351"/>
                  </a:cubicBezTo>
                  <a:cubicBezTo>
                    <a:pt x="45" y="351"/>
                    <a:pt x="43" y="351"/>
                    <a:pt x="42" y="350"/>
                  </a:cubicBezTo>
                  <a:cubicBezTo>
                    <a:pt x="39" y="348"/>
                    <a:pt x="41" y="348"/>
                    <a:pt x="40" y="346"/>
                  </a:cubicBezTo>
                  <a:cubicBezTo>
                    <a:pt x="39" y="348"/>
                    <a:pt x="35" y="348"/>
                    <a:pt x="35" y="350"/>
                  </a:cubicBezTo>
                  <a:cubicBezTo>
                    <a:pt x="37" y="347"/>
                    <a:pt x="40" y="354"/>
                    <a:pt x="36" y="351"/>
                  </a:cubicBezTo>
                  <a:cubicBezTo>
                    <a:pt x="33" y="349"/>
                    <a:pt x="35" y="343"/>
                    <a:pt x="39" y="345"/>
                  </a:cubicBezTo>
                  <a:cubicBezTo>
                    <a:pt x="38" y="345"/>
                    <a:pt x="37" y="344"/>
                    <a:pt x="38" y="343"/>
                  </a:cubicBezTo>
                  <a:cubicBezTo>
                    <a:pt x="40" y="344"/>
                    <a:pt x="39" y="341"/>
                    <a:pt x="40" y="343"/>
                  </a:cubicBezTo>
                  <a:cubicBezTo>
                    <a:pt x="39" y="342"/>
                    <a:pt x="41" y="341"/>
                    <a:pt x="39" y="340"/>
                  </a:cubicBezTo>
                  <a:cubicBezTo>
                    <a:pt x="40" y="344"/>
                    <a:pt x="35" y="341"/>
                    <a:pt x="38" y="341"/>
                  </a:cubicBezTo>
                  <a:cubicBezTo>
                    <a:pt x="37" y="341"/>
                    <a:pt x="36" y="340"/>
                    <a:pt x="36" y="339"/>
                  </a:cubicBezTo>
                  <a:cubicBezTo>
                    <a:pt x="37" y="340"/>
                    <a:pt x="38" y="338"/>
                    <a:pt x="40" y="339"/>
                  </a:cubicBezTo>
                  <a:cubicBezTo>
                    <a:pt x="41" y="339"/>
                    <a:pt x="41" y="340"/>
                    <a:pt x="43" y="340"/>
                  </a:cubicBezTo>
                  <a:cubicBezTo>
                    <a:pt x="41" y="339"/>
                    <a:pt x="43" y="339"/>
                    <a:pt x="44" y="338"/>
                  </a:cubicBezTo>
                  <a:cubicBezTo>
                    <a:pt x="45" y="338"/>
                    <a:pt x="45" y="340"/>
                    <a:pt x="46" y="340"/>
                  </a:cubicBezTo>
                  <a:cubicBezTo>
                    <a:pt x="45" y="341"/>
                    <a:pt x="47" y="343"/>
                    <a:pt x="46" y="341"/>
                  </a:cubicBezTo>
                  <a:cubicBezTo>
                    <a:pt x="49" y="342"/>
                    <a:pt x="45" y="344"/>
                    <a:pt x="43" y="343"/>
                  </a:cubicBezTo>
                  <a:cubicBezTo>
                    <a:pt x="44" y="344"/>
                    <a:pt x="48" y="344"/>
                    <a:pt x="49" y="344"/>
                  </a:cubicBezTo>
                  <a:cubicBezTo>
                    <a:pt x="49" y="344"/>
                    <a:pt x="48" y="343"/>
                    <a:pt x="48" y="342"/>
                  </a:cubicBezTo>
                  <a:cubicBezTo>
                    <a:pt x="49" y="343"/>
                    <a:pt x="50" y="343"/>
                    <a:pt x="50" y="344"/>
                  </a:cubicBezTo>
                  <a:cubicBezTo>
                    <a:pt x="51" y="345"/>
                    <a:pt x="50" y="346"/>
                    <a:pt x="50" y="348"/>
                  </a:cubicBezTo>
                  <a:cubicBezTo>
                    <a:pt x="52" y="347"/>
                    <a:pt x="53" y="343"/>
                    <a:pt x="52" y="341"/>
                  </a:cubicBezTo>
                  <a:cubicBezTo>
                    <a:pt x="52" y="342"/>
                    <a:pt x="52" y="343"/>
                    <a:pt x="51" y="344"/>
                  </a:cubicBezTo>
                  <a:cubicBezTo>
                    <a:pt x="51" y="342"/>
                    <a:pt x="48" y="337"/>
                    <a:pt x="52" y="337"/>
                  </a:cubicBezTo>
                  <a:cubicBezTo>
                    <a:pt x="51" y="336"/>
                    <a:pt x="50" y="337"/>
                    <a:pt x="49" y="338"/>
                  </a:cubicBezTo>
                  <a:cubicBezTo>
                    <a:pt x="49" y="337"/>
                    <a:pt x="49" y="336"/>
                    <a:pt x="49" y="335"/>
                  </a:cubicBezTo>
                  <a:cubicBezTo>
                    <a:pt x="49" y="334"/>
                    <a:pt x="50" y="334"/>
                    <a:pt x="51" y="332"/>
                  </a:cubicBezTo>
                  <a:cubicBezTo>
                    <a:pt x="52" y="333"/>
                    <a:pt x="53" y="334"/>
                    <a:pt x="54" y="334"/>
                  </a:cubicBezTo>
                  <a:cubicBezTo>
                    <a:pt x="55" y="335"/>
                    <a:pt x="55" y="333"/>
                    <a:pt x="54" y="334"/>
                  </a:cubicBezTo>
                  <a:cubicBezTo>
                    <a:pt x="53" y="334"/>
                    <a:pt x="53" y="333"/>
                    <a:pt x="52" y="333"/>
                  </a:cubicBezTo>
                  <a:cubicBezTo>
                    <a:pt x="51" y="332"/>
                    <a:pt x="50" y="333"/>
                    <a:pt x="48" y="332"/>
                  </a:cubicBezTo>
                  <a:cubicBezTo>
                    <a:pt x="50" y="330"/>
                    <a:pt x="45" y="329"/>
                    <a:pt x="49" y="328"/>
                  </a:cubicBezTo>
                  <a:cubicBezTo>
                    <a:pt x="52" y="328"/>
                    <a:pt x="54" y="324"/>
                    <a:pt x="52" y="321"/>
                  </a:cubicBezTo>
                  <a:cubicBezTo>
                    <a:pt x="51" y="323"/>
                    <a:pt x="45" y="320"/>
                    <a:pt x="45" y="318"/>
                  </a:cubicBezTo>
                  <a:cubicBezTo>
                    <a:pt x="45" y="318"/>
                    <a:pt x="45" y="318"/>
                    <a:pt x="46" y="318"/>
                  </a:cubicBezTo>
                  <a:cubicBezTo>
                    <a:pt x="44" y="316"/>
                    <a:pt x="48" y="315"/>
                    <a:pt x="47" y="313"/>
                  </a:cubicBezTo>
                  <a:cubicBezTo>
                    <a:pt x="46" y="314"/>
                    <a:pt x="45" y="315"/>
                    <a:pt x="45" y="313"/>
                  </a:cubicBezTo>
                  <a:cubicBezTo>
                    <a:pt x="45" y="312"/>
                    <a:pt x="44" y="312"/>
                    <a:pt x="43" y="311"/>
                  </a:cubicBezTo>
                  <a:cubicBezTo>
                    <a:pt x="43" y="309"/>
                    <a:pt x="43" y="309"/>
                    <a:pt x="44" y="308"/>
                  </a:cubicBezTo>
                  <a:cubicBezTo>
                    <a:pt x="44" y="307"/>
                    <a:pt x="42" y="305"/>
                    <a:pt x="44" y="305"/>
                  </a:cubicBezTo>
                  <a:cubicBezTo>
                    <a:pt x="44" y="304"/>
                    <a:pt x="44" y="304"/>
                    <a:pt x="43" y="303"/>
                  </a:cubicBezTo>
                  <a:cubicBezTo>
                    <a:pt x="42" y="303"/>
                    <a:pt x="43" y="302"/>
                    <a:pt x="42" y="301"/>
                  </a:cubicBezTo>
                  <a:cubicBezTo>
                    <a:pt x="41" y="298"/>
                    <a:pt x="43" y="300"/>
                    <a:pt x="44" y="300"/>
                  </a:cubicBezTo>
                  <a:cubicBezTo>
                    <a:pt x="43" y="299"/>
                    <a:pt x="41" y="298"/>
                    <a:pt x="41" y="296"/>
                  </a:cubicBezTo>
                  <a:cubicBezTo>
                    <a:pt x="43" y="295"/>
                    <a:pt x="44" y="297"/>
                    <a:pt x="45" y="299"/>
                  </a:cubicBezTo>
                  <a:cubicBezTo>
                    <a:pt x="45" y="297"/>
                    <a:pt x="43" y="295"/>
                    <a:pt x="42" y="293"/>
                  </a:cubicBezTo>
                  <a:cubicBezTo>
                    <a:pt x="40" y="295"/>
                    <a:pt x="37" y="292"/>
                    <a:pt x="40" y="290"/>
                  </a:cubicBezTo>
                  <a:cubicBezTo>
                    <a:pt x="41" y="289"/>
                    <a:pt x="44" y="289"/>
                    <a:pt x="41" y="287"/>
                  </a:cubicBezTo>
                  <a:cubicBezTo>
                    <a:pt x="43" y="292"/>
                    <a:pt x="38" y="288"/>
                    <a:pt x="36" y="288"/>
                  </a:cubicBezTo>
                  <a:cubicBezTo>
                    <a:pt x="34" y="287"/>
                    <a:pt x="35" y="290"/>
                    <a:pt x="34" y="291"/>
                  </a:cubicBezTo>
                  <a:cubicBezTo>
                    <a:pt x="33" y="292"/>
                    <a:pt x="27" y="290"/>
                    <a:pt x="30" y="289"/>
                  </a:cubicBezTo>
                  <a:cubicBezTo>
                    <a:pt x="25" y="289"/>
                    <a:pt x="24" y="280"/>
                    <a:pt x="23" y="276"/>
                  </a:cubicBezTo>
                  <a:cubicBezTo>
                    <a:pt x="23" y="274"/>
                    <a:pt x="22" y="271"/>
                    <a:pt x="23" y="269"/>
                  </a:cubicBezTo>
                  <a:cubicBezTo>
                    <a:pt x="24" y="267"/>
                    <a:pt x="25" y="269"/>
                    <a:pt x="24" y="267"/>
                  </a:cubicBezTo>
                  <a:cubicBezTo>
                    <a:pt x="24" y="265"/>
                    <a:pt x="25" y="264"/>
                    <a:pt x="24" y="262"/>
                  </a:cubicBezTo>
                  <a:cubicBezTo>
                    <a:pt x="24" y="260"/>
                    <a:pt x="23" y="259"/>
                    <a:pt x="22" y="257"/>
                  </a:cubicBezTo>
                  <a:cubicBezTo>
                    <a:pt x="20" y="254"/>
                    <a:pt x="18" y="252"/>
                    <a:pt x="17" y="249"/>
                  </a:cubicBezTo>
                  <a:cubicBezTo>
                    <a:pt x="17" y="248"/>
                    <a:pt x="17" y="246"/>
                    <a:pt x="16" y="245"/>
                  </a:cubicBezTo>
                  <a:cubicBezTo>
                    <a:pt x="15" y="244"/>
                    <a:pt x="14" y="243"/>
                    <a:pt x="13" y="242"/>
                  </a:cubicBezTo>
                  <a:cubicBezTo>
                    <a:pt x="13" y="241"/>
                    <a:pt x="14" y="240"/>
                    <a:pt x="13" y="239"/>
                  </a:cubicBezTo>
                  <a:cubicBezTo>
                    <a:pt x="13" y="238"/>
                    <a:pt x="12" y="237"/>
                    <a:pt x="12" y="236"/>
                  </a:cubicBezTo>
                  <a:cubicBezTo>
                    <a:pt x="13" y="236"/>
                    <a:pt x="15" y="237"/>
                    <a:pt x="16" y="235"/>
                  </a:cubicBezTo>
                  <a:cubicBezTo>
                    <a:pt x="17" y="233"/>
                    <a:pt x="14" y="231"/>
                    <a:pt x="15" y="229"/>
                  </a:cubicBezTo>
                  <a:cubicBezTo>
                    <a:pt x="15" y="230"/>
                    <a:pt x="16" y="230"/>
                    <a:pt x="17" y="230"/>
                  </a:cubicBezTo>
                  <a:cubicBezTo>
                    <a:pt x="17" y="230"/>
                    <a:pt x="16" y="229"/>
                    <a:pt x="16" y="229"/>
                  </a:cubicBezTo>
                  <a:cubicBezTo>
                    <a:pt x="16" y="228"/>
                    <a:pt x="17" y="227"/>
                    <a:pt x="17" y="226"/>
                  </a:cubicBezTo>
                  <a:cubicBezTo>
                    <a:pt x="17" y="223"/>
                    <a:pt x="16" y="222"/>
                    <a:pt x="17" y="220"/>
                  </a:cubicBezTo>
                  <a:cubicBezTo>
                    <a:pt x="18" y="218"/>
                    <a:pt x="16" y="217"/>
                    <a:pt x="17" y="216"/>
                  </a:cubicBezTo>
                  <a:cubicBezTo>
                    <a:pt x="17" y="214"/>
                    <a:pt x="18" y="212"/>
                    <a:pt x="19" y="210"/>
                  </a:cubicBezTo>
                  <a:cubicBezTo>
                    <a:pt x="19" y="206"/>
                    <a:pt x="18" y="203"/>
                    <a:pt x="18" y="199"/>
                  </a:cubicBezTo>
                  <a:cubicBezTo>
                    <a:pt x="18" y="197"/>
                    <a:pt x="20" y="195"/>
                    <a:pt x="20" y="193"/>
                  </a:cubicBezTo>
                  <a:cubicBezTo>
                    <a:pt x="20" y="192"/>
                    <a:pt x="18" y="190"/>
                    <a:pt x="18" y="189"/>
                  </a:cubicBezTo>
                  <a:cubicBezTo>
                    <a:pt x="17" y="187"/>
                    <a:pt x="18" y="186"/>
                    <a:pt x="18" y="185"/>
                  </a:cubicBezTo>
                  <a:cubicBezTo>
                    <a:pt x="19" y="183"/>
                    <a:pt x="18" y="181"/>
                    <a:pt x="18" y="180"/>
                  </a:cubicBezTo>
                  <a:cubicBezTo>
                    <a:pt x="18" y="179"/>
                    <a:pt x="18" y="179"/>
                    <a:pt x="18" y="178"/>
                  </a:cubicBezTo>
                  <a:cubicBezTo>
                    <a:pt x="17" y="177"/>
                    <a:pt x="16" y="176"/>
                    <a:pt x="16" y="175"/>
                  </a:cubicBezTo>
                  <a:cubicBezTo>
                    <a:pt x="15" y="173"/>
                    <a:pt x="15" y="171"/>
                    <a:pt x="14" y="169"/>
                  </a:cubicBezTo>
                  <a:cubicBezTo>
                    <a:pt x="12" y="165"/>
                    <a:pt x="11" y="160"/>
                    <a:pt x="10" y="156"/>
                  </a:cubicBezTo>
                  <a:cubicBezTo>
                    <a:pt x="9" y="154"/>
                    <a:pt x="10" y="154"/>
                    <a:pt x="11" y="153"/>
                  </a:cubicBezTo>
                  <a:cubicBezTo>
                    <a:pt x="13" y="152"/>
                    <a:pt x="11" y="150"/>
                    <a:pt x="12" y="149"/>
                  </a:cubicBezTo>
                  <a:cubicBezTo>
                    <a:pt x="13" y="148"/>
                    <a:pt x="11" y="142"/>
                    <a:pt x="10" y="141"/>
                  </a:cubicBezTo>
                  <a:cubicBezTo>
                    <a:pt x="9" y="140"/>
                    <a:pt x="7" y="138"/>
                    <a:pt x="8" y="136"/>
                  </a:cubicBezTo>
                  <a:cubicBezTo>
                    <a:pt x="9" y="134"/>
                    <a:pt x="9" y="132"/>
                    <a:pt x="10" y="130"/>
                  </a:cubicBezTo>
                  <a:cubicBezTo>
                    <a:pt x="10" y="129"/>
                    <a:pt x="9" y="127"/>
                    <a:pt x="9" y="125"/>
                  </a:cubicBezTo>
                  <a:cubicBezTo>
                    <a:pt x="9" y="123"/>
                    <a:pt x="11" y="121"/>
                    <a:pt x="10" y="119"/>
                  </a:cubicBezTo>
                  <a:cubicBezTo>
                    <a:pt x="9" y="115"/>
                    <a:pt x="11" y="111"/>
                    <a:pt x="11" y="107"/>
                  </a:cubicBezTo>
                  <a:cubicBezTo>
                    <a:pt x="11" y="103"/>
                    <a:pt x="9" y="101"/>
                    <a:pt x="9" y="97"/>
                  </a:cubicBezTo>
                  <a:cubicBezTo>
                    <a:pt x="9" y="96"/>
                    <a:pt x="11" y="95"/>
                    <a:pt x="11" y="93"/>
                  </a:cubicBezTo>
                  <a:cubicBezTo>
                    <a:pt x="11" y="91"/>
                    <a:pt x="9" y="89"/>
                    <a:pt x="9" y="86"/>
                  </a:cubicBezTo>
                  <a:cubicBezTo>
                    <a:pt x="8" y="84"/>
                    <a:pt x="8" y="82"/>
                    <a:pt x="8" y="79"/>
                  </a:cubicBezTo>
                  <a:cubicBezTo>
                    <a:pt x="8" y="78"/>
                    <a:pt x="7" y="77"/>
                    <a:pt x="8" y="76"/>
                  </a:cubicBezTo>
                  <a:cubicBezTo>
                    <a:pt x="8" y="75"/>
                    <a:pt x="9" y="74"/>
                    <a:pt x="8" y="73"/>
                  </a:cubicBezTo>
                  <a:cubicBezTo>
                    <a:pt x="8" y="71"/>
                    <a:pt x="6" y="72"/>
                    <a:pt x="6" y="71"/>
                  </a:cubicBezTo>
                  <a:cubicBezTo>
                    <a:pt x="5" y="69"/>
                    <a:pt x="6" y="68"/>
                    <a:pt x="6" y="66"/>
                  </a:cubicBezTo>
                  <a:cubicBezTo>
                    <a:pt x="8" y="68"/>
                    <a:pt x="8" y="61"/>
                    <a:pt x="8" y="60"/>
                  </a:cubicBezTo>
                  <a:cubicBezTo>
                    <a:pt x="8" y="55"/>
                    <a:pt x="9" y="48"/>
                    <a:pt x="7" y="42"/>
                  </a:cubicBezTo>
                  <a:cubicBezTo>
                    <a:pt x="5" y="36"/>
                    <a:pt x="6" y="30"/>
                    <a:pt x="4" y="24"/>
                  </a:cubicBezTo>
                  <a:cubicBezTo>
                    <a:pt x="3" y="21"/>
                    <a:pt x="2" y="18"/>
                    <a:pt x="2" y="16"/>
                  </a:cubicBezTo>
                  <a:cubicBezTo>
                    <a:pt x="1" y="14"/>
                    <a:pt x="2" y="11"/>
                    <a:pt x="0" y="1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43" name="Freeform 3223">
              <a:extLst>
                <a:ext uri="{FF2B5EF4-FFF2-40B4-BE49-F238E27FC236}">
                  <a16:creationId xmlns:a16="http://schemas.microsoft.com/office/drawing/2014/main" xmlns="" id="{E90C1B69-C48A-4C6D-81D5-E8ED84CE7E81}"/>
                </a:ext>
              </a:extLst>
            </p:cNvPr>
            <p:cNvSpPr>
              <a:spLocks/>
            </p:cNvSpPr>
            <p:nvPr/>
          </p:nvSpPr>
          <p:spPr bwMode="auto">
            <a:xfrm>
              <a:off x="2041092" y="3960111"/>
              <a:ext cx="360822" cy="1073838"/>
            </a:xfrm>
            <a:custGeom>
              <a:avLst/>
              <a:gdLst>
                <a:gd name="T0" fmla="*/ 11 w 130"/>
                <a:gd name="T1" fmla="*/ 4 h 433"/>
                <a:gd name="T2" fmla="*/ 20 w 130"/>
                <a:gd name="T3" fmla="*/ 31 h 433"/>
                <a:gd name="T4" fmla="*/ 38 w 130"/>
                <a:gd name="T5" fmla="*/ 64 h 433"/>
                <a:gd name="T6" fmla="*/ 33 w 130"/>
                <a:gd name="T7" fmla="*/ 102 h 433"/>
                <a:gd name="T8" fmla="*/ 26 w 130"/>
                <a:gd name="T9" fmla="*/ 139 h 433"/>
                <a:gd name="T10" fmla="*/ 25 w 130"/>
                <a:gd name="T11" fmla="*/ 160 h 433"/>
                <a:gd name="T12" fmla="*/ 32 w 130"/>
                <a:gd name="T13" fmla="*/ 181 h 433"/>
                <a:gd name="T14" fmla="*/ 38 w 130"/>
                <a:gd name="T15" fmla="*/ 203 h 433"/>
                <a:gd name="T16" fmla="*/ 39 w 130"/>
                <a:gd name="T17" fmla="*/ 224 h 433"/>
                <a:gd name="T18" fmla="*/ 41 w 130"/>
                <a:gd name="T19" fmla="*/ 247 h 433"/>
                <a:gd name="T20" fmla="*/ 41 w 130"/>
                <a:gd name="T21" fmla="*/ 271 h 433"/>
                <a:gd name="T22" fmla="*/ 48 w 130"/>
                <a:gd name="T23" fmla="*/ 296 h 433"/>
                <a:gd name="T24" fmla="*/ 57 w 130"/>
                <a:gd name="T25" fmla="*/ 314 h 433"/>
                <a:gd name="T26" fmla="*/ 61 w 130"/>
                <a:gd name="T27" fmla="*/ 327 h 433"/>
                <a:gd name="T28" fmla="*/ 67 w 130"/>
                <a:gd name="T29" fmla="*/ 342 h 433"/>
                <a:gd name="T30" fmla="*/ 71 w 130"/>
                <a:gd name="T31" fmla="*/ 363 h 433"/>
                <a:gd name="T32" fmla="*/ 70 w 130"/>
                <a:gd name="T33" fmla="*/ 383 h 433"/>
                <a:gd name="T34" fmla="*/ 88 w 130"/>
                <a:gd name="T35" fmla="*/ 397 h 433"/>
                <a:gd name="T36" fmla="*/ 124 w 130"/>
                <a:gd name="T37" fmla="*/ 413 h 433"/>
                <a:gd name="T38" fmla="*/ 110 w 130"/>
                <a:gd name="T39" fmla="*/ 431 h 433"/>
                <a:gd name="T40" fmla="*/ 109 w 130"/>
                <a:gd name="T41" fmla="*/ 421 h 433"/>
                <a:gd name="T42" fmla="*/ 99 w 130"/>
                <a:gd name="T43" fmla="*/ 426 h 433"/>
                <a:gd name="T44" fmla="*/ 99 w 130"/>
                <a:gd name="T45" fmla="*/ 418 h 433"/>
                <a:gd name="T46" fmla="*/ 92 w 130"/>
                <a:gd name="T47" fmla="*/ 420 h 433"/>
                <a:gd name="T48" fmla="*/ 91 w 130"/>
                <a:gd name="T49" fmla="*/ 417 h 433"/>
                <a:gd name="T50" fmla="*/ 85 w 130"/>
                <a:gd name="T51" fmla="*/ 418 h 433"/>
                <a:gd name="T52" fmla="*/ 92 w 130"/>
                <a:gd name="T53" fmla="*/ 412 h 433"/>
                <a:gd name="T54" fmla="*/ 83 w 130"/>
                <a:gd name="T55" fmla="*/ 404 h 433"/>
                <a:gd name="T56" fmla="*/ 86 w 130"/>
                <a:gd name="T57" fmla="*/ 411 h 433"/>
                <a:gd name="T58" fmla="*/ 79 w 130"/>
                <a:gd name="T59" fmla="*/ 408 h 433"/>
                <a:gd name="T60" fmla="*/ 75 w 130"/>
                <a:gd name="T61" fmla="*/ 402 h 433"/>
                <a:gd name="T62" fmla="*/ 75 w 130"/>
                <a:gd name="T63" fmla="*/ 395 h 433"/>
                <a:gd name="T64" fmla="*/ 66 w 130"/>
                <a:gd name="T65" fmla="*/ 391 h 433"/>
                <a:gd name="T66" fmla="*/ 65 w 130"/>
                <a:gd name="T67" fmla="*/ 384 h 433"/>
                <a:gd name="T68" fmla="*/ 64 w 130"/>
                <a:gd name="T69" fmla="*/ 376 h 433"/>
                <a:gd name="T70" fmla="*/ 56 w 130"/>
                <a:gd name="T71" fmla="*/ 370 h 433"/>
                <a:gd name="T72" fmla="*/ 54 w 130"/>
                <a:gd name="T73" fmla="*/ 364 h 433"/>
                <a:gd name="T74" fmla="*/ 64 w 130"/>
                <a:gd name="T75" fmla="*/ 364 h 433"/>
                <a:gd name="T76" fmla="*/ 48 w 130"/>
                <a:gd name="T77" fmla="*/ 361 h 433"/>
                <a:gd name="T78" fmla="*/ 52 w 130"/>
                <a:gd name="T79" fmla="*/ 356 h 433"/>
                <a:gd name="T80" fmla="*/ 45 w 130"/>
                <a:gd name="T81" fmla="*/ 351 h 433"/>
                <a:gd name="T82" fmla="*/ 39 w 130"/>
                <a:gd name="T83" fmla="*/ 345 h 433"/>
                <a:gd name="T84" fmla="*/ 40 w 130"/>
                <a:gd name="T85" fmla="*/ 339 h 433"/>
                <a:gd name="T86" fmla="*/ 49 w 130"/>
                <a:gd name="T87" fmla="*/ 344 h 433"/>
                <a:gd name="T88" fmla="*/ 52 w 130"/>
                <a:gd name="T89" fmla="*/ 337 h 433"/>
                <a:gd name="T90" fmla="*/ 52 w 130"/>
                <a:gd name="T91" fmla="*/ 333 h 433"/>
                <a:gd name="T92" fmla="*/ 47 w 130"/>
                <a:gd name="T93" fmla="*/ 313 h 433"/>
                <a:gd name="T94" fmla="*/ 42 w 130"/>
                <a:gd name="T95" fmla="*/ 301 h 433"/>
                <a:gd name="T96" fmla="*/ 41 w 130"/>
                <a:gd name="T97" fmla="*/ 287 h 433"/>
                <a:gd name="T98" fmla="*/ 24 w 130"/>
                <a:gd name="T99" fmla="*/ 267 h 433"/>
                <a:gd name="T100" fmla="*/ 13 w 130"/>
                <a:gd name="T101" fmla="*/ 239 h 433"/>
                <a:gd name="T102" fmla="*/ 17 w 130"/>
                <a:gd name="T103" fmla="*/ 226 h 433"/>
                <a:gd name="T104" fmla="*/ 18 w 130"/>
                <a:gd name="T105" fmla="*/ 189 h 433"/>
                <a:gd name="T106" fmla="*/ 10 w 130"/>
                <a:gd name="T107" fmla="*/ 156 h 433"/>
                <a:gd name="T108" fmla="*/ 9 w 130"/>
                <a:gd name="T109" fmla="*/ 125 h 433"/>
                <a:gd name="T110" fmla="*/ 8 w 130"/>
                <a:gd name="T111" fmla="*/ 79 h 433"/>
                <a:gd name="T112" fmla="*/ 7 w 130"/>
                <a:gd name="T113" fmla="*/ 4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433">
                  <a:moveTo>
                    <a:pt x="0" y="10"/>
                  </a:moveTo>
                  <a:cubicBezTo>
                    <a:pt x="3" y="9"/>
                    <a:pt x="5" y="10"/>
                    <a:pt x="6" y="7"/>
                  </a:cubicBezTo>
                  <a:cubicBezTo>
                    <a:pt x="6" y="5"/>
                    <a:pt x="4" y="3"/>
                    <a:pt x="6" y="2"/>
                  </a:cubicBezTo>
                  <a:cubicBezTo>
                    <a:pt x="6" y="2"/>
                    <a:pt x="6" y="2"/>
                    <a:pt x="6" y="2"/>
                  </a:cubicBezTo>
                  <a:cubicBezTo>
                    <a:pt x="7" y="2"/>
                    <a:pt x="8" y="0"/>
                    <a:pt x="9" y="0"/>
                  </a:cubicBezTo>
                  <a:cubicBezTo>
                    <a:pt x="9" y="2"/>
                    <a:pt x="10" y="2"/>
                    <a:pt x="11" y="4"/>
                  </a:cubicBezTo>
                  <a:cubicBezTo>
                    <a:pt x="11" y="5"/>
                    <a:pt x="12" y="6"/>
                    <a:pt x="14" y="6"/>
                  </a:cubicBezTo>
                  <a:cubicBezTo>
                    <a:pt x="12" y="8"/>
                    <a:pt x="14" y="11"/>
                    <a:pt x="15" y="13"/>
                  </a:cubicBezTo>
                  <a:cubicBezTo>
                    <a:pt x="16" y="16"/>
                    <a:pt x="17" y="18"/>
                    <a:pt x="20" y="21"/>
                  </a:cubicBezTo>
                  <a:cubicBezTo>
                    <a:pt x="23" y="23"/>
                    <a:pt x="21" y="24"/>
                    <a:pt x="20" y="27"/>
                  </a:cubicBezTo>
                  <a:cubicBezTo>
                    <a:pt x="20" y="27"/>
                    <a:pt x="22" y="28"/>
                    <a:pt x="22" y="29"/>
                  </a:cubicBezTo>
                  <a:cubicBezTo>
                    <a:pt x="22" y="31"/>
                    <a:pt x="20" y="31"/>
                    <a:pt x="20" y="31"/>
                  </a:cubicBezTo>
                  <a:cubicBezTo>
                    <a:pt x="21" y="32"/>
                    <a:pt x="20" y="34"/>
                    <a:pt x="21" y="35"/>
                  </a:cubicBezTo>
                  <a:cubicBezTo>
                    <a:pt x="21" y="36"/>
                    <a:pt x="23" y="36"/>
                    <a:pt x="23" y="37"/>
                  </a:cubicBezTo>
                  <a:cubicBezTo>
                    <a:pt x="24" y="38"/>
                    <a:pt x="23" y="38"/>
                    <a:pt x="23" y="39"/>
                  </a:cubicBezTo>
                  <a:cubicBezTo>
                    <a:pt x="23" y="42"/>
                    <a:pt x="28" y="43"/>
                    <a:pt x="28" y="47"/>
                  </a:cubicBezTo>
                  <a:cubicBezTo>
                    <a:pt x="28" y="51"/>
                    <a:pt x="31" y="55"/>
                    <a:pt x="32" y="59"/>
                  </a:cubicBezTo>
                  <a:cubicBezTo>
                    <a:pt x="33" y="62"/>
                    <a:pt x="33" y="66"/>
                    <a:pt x="38" y="64"/>
                  </a:cubicBezTo>
                  <a:cubicBezTo>
                    <a:pt x="42" y="63"/>
                    <a:pt x="42" y="66"/>
                    <a:pt x="42" y="69"/>
                  </a:cubicBezTo>
                  <a:cubicBezTo>
                    <a:pt x="42" y="72"/>
                    <a:pt x="42" y="77"/>
                    <a:pt x="39" y="80"/>
                  </a:cubicBezTo>
                  <a:cubicBezTo>
                    <a:pt x="34" y="81"/>
                    <a:pt x="31" y="83"/>
                    <a:pt x="29" y="87"/>
                  </a:cubicBezTo>
                  <a:cubicBezTo>
                    <a:pt x="29" y="88"/>
                    <a:pt x="31" y="90"/>
                    <a:pt x="32" y="91"/>
                  </a:cubicBezTo>
                  <a:cubicBezTo>
                    <a:pt x="29" y="92"/>
                    <a:pt x="31" y="97"/>
                    <a:pt x="31" y="98"/>
                  </a:cubicBezTo>
                  <a:cubicBezTo>
                    <a:pt x="32" y="99"/>
                    <a:pt x="33" y="101"/>
                    <a:pt x="33" y="102"/>
                  </a:cubicBezTo>
                  <a:cubicBezTo>
                    <a:pt x="34" y="104"/>
                    <a:pt x="32" y="105"/>
                    <a:pt x="32" y="107"/>
                  </a:cubicBezTo>
                  <a:cubicBezTo>
                    <a:pt x="32" y="109"/>
                    <a:pt x="37" y="111"/>
                    <a:pt x="36" y="114"/>
                  </a:cubicBezTo>
                  <a:cubicBezTo>
                    <a:pt x="36" y="115"/>
                    <a:pt x="33" y="116"/>
                    <a:pt x="32" y="116"/>
                  </a:cubicBezTo>
                  <a:cubicBezTo>
                    <a:pt x="31" y="115"/>
                    <a:pt x="30" y="119"/>
                    <a:pt x="30" y="119"/>
                  </a:cubicBezTo>
                  <a:cubicBezTo>
                    <a:pt x="30" y="123"/>
                    <a:pt x="29" y="127"/>
                    <a:pt x="26" y="131"/>
                  </a:cubicBezTo>
                  <a:cubicBezTo>
                    <a:pt x="24" y="134"/>
                    <a:pt x="27" y="136"/>
                    <a:pt x="26" y="139"/>
                  </a:cubicBezTo>
                  <a:cubicBezTo>
                    <a:pt x="25" y="140"/>
                    <a:pt x="23" y="140"/>
                    <a:pt x="24" y="142"/>
                  </a:cubicBezTo>
                  <a:cubicBezTo>
                    <a:pt x="24" y="144"/>
                    <a:pt x="26" y="145"/>
                    <a:pt x="26" y="147"/>
                  </a:cubicBezTo>
                  <a:cubicBezTo>
                    <a:pt x="26" y="148"/>
                    <a:pt x="27" y="149"/>
                    <a:pt x="27" y="150"/>
                  </a:cubicBezTo>
                  <a:cubicBezTo>
                    <a:pt x="27" y="150"/>
                    <a:pt x="28" y="151"/>
                    <a:pt x="28" y="152"/>
                  </a:cubicBezTo>
                  <a:cubicBezTo>
                    <a:pt x="28" y="154"/>
                    <a:pt x="27" y="156"/>
                    <a:pt x="25" y="154"/>
                  </a:cubicBezTo>
                  <a:cubicBezTo>
                    <a:pt x="26" y="155"/>
                    <a:pt x="25" y="158"/>
                    <a:pt x="25" y="160"/>
                  </a:cubicBezTo>
                  <a:cubicBezTo>
                    <a:pt x="25" y="161"/>
                    <a:pt x="26" y="162"/>
                    <a:pt x="25" y="163"/>
                  </a:cubicBezTo>
                  <a:cubicBezTo>
                    <a:pt x="24" y="164"/>
                    <a:pt x="24" y="164"/>
                    <a:pt x="24" y="165"/>
                  </a:cubicBezTo>
                  <a:cubicBezTo>
                    <a:pt x="24" y="167"/>
                    <a:pt x="26" y="170"/>
                    <a:pt x="27" y="172"/>
                  </a:cubicBezTo>
                  <a:cubicBezTo>
                    <a:pt x="27" y="173"/>
                    <a:pt x="28" y="172"/>
                    <a:pt x="28" y="173"/>
                  </a:cubicBezTo>
                  <a:cubicBezTo>
                    <a:pt x="29" y="174"/>
                    <a:pt x="29" y="175"/>
                    <a:pt x="28" y="174"/>
                  </a:cubicBezTo>
                  <a:cubicBezTo>
                    <a:pt x="29" y="177"/>
                    <a:pt x="31" y="178"/>
                    <a:pt x="32" y="181"/>
                  </a:cubicBezTo>
                  <a:cubicBezTo>
                    <a:pt x="32" y="182"/>
                    <a:pt x="32" y="183"/>
                    <a:pt x="34" y="184"/>
                  </a:cubicBezTo>
                  <a:cubicBezTo>
                    <a:pt x="35" y="184"/>
                    <a:pt x="33" y="186"/>
                    <a:pt x="34" y="187"/>
                  </a:cubicBezTo>
                  <a:cubicBezTo>
                    <a:pt x="35" y="190"/>
                    <a:pt x="38" y="188"/>
                    <a:pt x="38" y="191"/>
                  </a:cubicBezTo>
                  <a:cubicBezTo>
                    <a:pt x="38" y="194"/>
                    <a:pt x="37" y="196"/>
                    <a:pt x="39" y="199"/>
                  </a:cubicBezTo>
                  <a:cubicBezTo>
                    <a:pt x="39" y="199"/>
                    <a:pt x="40" y="201"/>
                    <a:pt x="39" y="201"/>
                  </a:cubicBezTo>
                  <a:cubicBezTo>
                    <a:pt x="38" y="201"/>
                    <a:pt x="38" y="202"/>
                    <a:pt x="38" y="203"/>
                  </a:cubicBezTo>
                  <a:cubicBezTo>
                    <a:pt x="37" y="204"/>
                    <a:pt x="37" y="205"/>
                    <a:pt x="37" y="206"/>
                  </a:cubicBezTo>
                  <a:cubicBezTo>
                    <a:pt x="37" y="207"/>
                    <a:pt x="37" y="209"/>
                    <a:pt x="37" y="210"/>
                  </a:cubicBezTo>
                  <a:cubicBezTo>
                    <a:pt x="38" y="212"/>
                    <a:pt x="37" y="212"/>
                    <a:pt x="36" y="212"/>
                  </a:cubicBezTo>
                  <a:cubicBezTo>
                    <a:pt x="35" y="212"/>
                    <a:pt x="36" y="213"/>
                    <a:pt x="37" y="214"/>
                  </a:cubicBezTo>
                  <a:cubicBezTo>
                    <a:pt x="39" y="216"/>
                    <a:pt x="40" y="219"/>
                    <a:pt x="40" y="222"/>
                  </a:cubicBezTo>
                  <a:cubicBezTo>
                    <a:pt x="40" y="223"/>
                    <a:pt x="40" y="224"/>
                    <a:pt x="39" y="224"/>
                  </a:cubicBezTo>
                  <a:cubicBezTo>
                    <a:pt x="38" y="224"/>
                    <a:pt x="38" y="225"/>
                    <a:pt x="38" y="226"/>
                  </a:cubicBezTo>
                  <a:cubicBezTo>
                    <a:pt x="38" y="228"/>
                    <a:pt x="36" y="226"/>
                    <a:pt x="35" y="229"/>
                  </a:cubicBezTo>
                  <a:cubicBezTo>
                    <a:pt x="35" y="230"/>
                    <a:pt x="35" y="231"/>
                    <a:pt x="36" y="232"/>
                  </a:cubicBezTo>
                  <a:cubicBezTo>
                    <a:pt x="36" y="233"/>
                    <a:pt x="36" y="234"/>
                    <a:pt x="37" y="236"/>
                  </a:cubicBezTo>
                  <a:cubicBezTo>
                    <a:pt x="38" y="239"/>
                    <a:pt x="38" y="240"/>
                    <a:pt x="38" y="242"/>
                  </a:cubicBezTo>
                  <a:cubicBezTo>
                    <a:pt x="39" y="244"/>
                    <a:pt x="41" y="245"/>
                    <a:pt x="41" y="247"/>
                  </a:cubicBezTo>
                  <a:cubicBezTo>
                    <a:pt x="42" y="248"/>
                    <a:pt x="43" y="250"/>
                    <a:pt x="44" y="251"/>
                  </a:cubicBezTo>
                  <a:cubicBezTo>
                    <a:pt x="44" y="251"/>
                    <a:pt x="45" y="253"/>
                    <a:pt x="45" y="254"/>
                  </a:cubicBezTo>
                  <a:cubicBezTo>
                    <a:pt x="44" y="255"/>
                    <a:pt x="41" y="255"/>
                    <a:pt x="41" y="258"/>
                  </a:cubicBezTo>
                  <a:cubicBezTo>
                    <a:pt x="42" y="260"/>
                    <a:pt x="41" y="264"/>
                    <a:pt x="42" y="265"/>
                  </a:cubicBezTo>
                  <a:cubicBezTo>
                    <a:pt x="41" y="265"/>
                    <a:pt x="40" y="266"/>
                    <a:pt x="41" y="266"/>
                  </a:cubicBezTo>
                  <a:cubicBezTo>
                    <a:pt x="42" y="266"/>
                    <a:pt x="44" y="272"/>
                    <a:pt x="41" y="271"/>
                  </a:cubicBezTo>
                  <a:cubicBezTo>
                    <a:pt x="42" y="272"/>
                    <a:pt x="43" y="272"/>
                    <a:pt x="43" y="273"/>
                  </a:cubicBezTo>
                  <a:cubicBezTo>
                    <a:pt x="44" y="274"/>
                    <a:pt x="43" y="276"/>
                    <a:pt x="43" y="276"/>
                  </a:cubicBezTo>
                  <a:cubicBezTo>
                    <a:pt x="42" y="279"/>
                    <a:pt x="43" y="281"/>
                    <a:pt x="45" y="283"/>
                  </a:cubicBezTo>
                  <a:cubicBezTo>
                    <a:pt x="47" y="284"/>
                    <a:pt x="47" y="287"/>
                    <a:pt x="47" y="289"/>
                  </a:cubicBezTo>
                  <a:cubicBezTo>
                    <a:pt x="47" y="291"/>
                    <a:pt x="49" y="293"/>
                    <a:pt x="50" y="294"/>
                  </a:cubicBezTo>
                  <a:cubicBezTo>
                    <a:pt x="50" y="295"/>
                    <a:pt x="48" y="295"/>
                    <a:pt x="48" y="296"/>
                  </a:cubicBezTo>
                  <a:cubicBezTo>
                    <a:pt x="48" y="297"/>
                    <a:pt x="49" y="299"/>
                    <a:pt x="49" y="300"/>
                  </a:cubicBezTo>
                  <a:cubicBezTo>
                    <a:pt x="50" y="302"/>
                    <a:pt x="50" y="305"/>
                    <a:pt x="52" y="306"/>
                  </a:cubicBezTo>
                  <a:cubicBezTo>
                    <a:pt x="53" y="307"/>
                    <a:pt x="55" y="306"/>
                    <a:pt x="55" y="308"/>
                  </a:cubicBezTo>
                  <a:cubicBezTo>
                    <a:pt x="55" y="310"/>
                    <a:pt x="53" y="309"/>
                    <a:pt x="55" y="311"/>
                  </a:cubicBezTo>
                  <a:cubicBezTo>
                    <a:pt x="56" y="311"/>
                    <a:pt x="57" y="312"/>
                    <a:pt x="57" y="313"/>
                  </a:cubicBezTo>
                  <a:cubicBezTo>
                    <a:pt x="58" y="314"/>
                    <a:pt x="57" y="313"/>
                    <a:pt x="57" y="314"/>
                  </a:cubicBezTo>
                  <a:cubicBezTo>
                    <a:pt x="58" y="315"/>
                    <a:pt x="58" y="315"/>
                    <a:pt x="59" y="316"/>
                  </a:cubicBezTo>
                  <a:cubicBezTo>
                    <a:pt x="60" y="317"/>
                    <a:pt x="58" y="318"/>
                    <a:pt x="59" y="319"/>
                  </a:cubicBezTo>
                  <a:cubicBezTo>
                    <a:pt x="60" y="320"/>
                    <a:pt x="60" y="321"/>
                    <a:pt x="61" y="322"/>
                  </a:cubicBezTo>
                  <a:cubicBezTo>
                    <a:pt x="63" y="322"/>
                    <a:pt x="66" y="321"/>
                    <a:pt x="67" y="323"/>
                  </a:cubicBezTo>
                  <a:cubicBezTo>
                    <a:pt x="67" y="323"/>
                    <a:pt x="67" y="326"/>
                    <a:pt x="67" y="326"/>
                  </a:cubicBezTo>
                  <a:cubicBezTo>
                    <a:pt x="65" y="327"/>
                    <a:pt x="63" y="327"/>
                    <a:pt x="61" y="327"/>
                  </a:cubicBezTo>
                  <a:cubicBezTo>
                    <a:pt x="58" y="327"/>
                    <a:pt x="62" y="328"/>
                    <a:pt x="63" y="328"/>
                  </a:cubicBezTo>
                  <a:cubicBezTo>
                    <a:pt x="67" y="329"/>
                    <a:pt x="72" y="332"/>
                    <a:pt x="68" y="335"/>
                  </a:cubicBezTo>
                  <a:cubicBezTo>
                    <a:pt x="67" y="335"/>
                    <a:pt x="67" y="335"/>
                    <a:pt x="66" y="336"/>
                  </a:cubicBezTo>
                  <a:cubicBezTo>
                    <a:pt x="66" y="336"/>
                    <a:pt x="67" y="337"/>
                    <a:pt x="68" y="338"/>
                  </a:cubicBezTo>
                  <a:cubicBezTo>
                    <a:pt x="68" y="339"/>
                    <a:pt x="68" y="339"/>
                    <a:pt x="69" y="340"/>
                  </a:cubicBezTo>
                  <a:cubicBezTo>
                    <a:pt x="70" y="340"/>
                    <a:pt x="68" y="342"/>
                    <a:pt x="67" y="342"/>
                  </a:cubicBezTo>
                  <a:cubicBezTo>
                    <a:pt x="69" y="343"/>
                    <a:pt x="73" y="347"/>
                    <a:pt x="72" y="349"/>
                  </a:cubicBezTo>
                  <a:cubicBezTo>
                    <a:pt x="71" y="350"/>
                    <a:pt x="70" y="350"/>
                    <a:pt x="71" y="351"/>
                  </a:cubicBezTo>
                  <a:cubicBezTo>
                    <a:pt x="71" y="352"/>
                    <a:pt x="71" y="353"/>
                    <a:pt x="71" y="353"/>
                  </a:cubicBezTo>
                  <a:cubicBezTo>
                    <a:pt x="72" y="353"/>
                    <a:pt x="72" y="354"/>
                    <a:pt x="73" y="355"/>
                  </a:cubicBezTo>
                  <a:cubicBezTo>
                    <a:pt x="71" y="355"/>
                    <a:pt x="70" y="359"/>
                    <a:pt x="70" y="360"/>
                  </a:cubicBezTo>
                  <a:cubicBezTo>
                    <a:pt x="70" y="361"/>
                    <a:pt x="70" y="362"/>
                    <a:pt x="71" y="363"/>
                  </a:cubicBezTo>
                  <a:cubicBezTo>
                    <a:pt x="71" y="364"/>
                    <a:pt x="75" y="366"/>
                    <a:pt x="75" y="368"/>
                  </a:cubicBezTo>
                  <a:cubicBezTo>
                    <a:pt x="74" y="369"/>
                    <a:pt x="73" y="369"/>
                    <a:pt x="73" y="370"/>
                  </a:cubicBezTo>
                  <a:cubicBezTo>
                    <a:pt x="72" y="371"/>
                    <a:pt x="75" y="373"/>
                    <a:pt x="74" y="375"/>
                  </a:cubicBezTo>
                  <a:cubicBezTo>
                    <a:pt x="73" y="376"/>
                    <a:pt x="72" y="375"/>
                    <a:pt x="71" y="376"/>
                  </a:cubicBezTo>
                  <a:cubicBezTo>
                    <a:pt x="71" y="378"/>
                    <a:pt x="71" y="380"/>
                    <a:pt x="69" y="379"/>
                  </a:cubicBezTo>
                  <a:cubicBezTo>
                    <a:pt x="69" y="381"/>
                    <a:pt x="68" y="383"/>
                    <a:pt x="70" y="383"/>
                  </a:cubicBezTo>
                  <a:cubicBezTo>
                    <a:pt x="71" y="384"/>
                    <a:pt x="72" y="387"/>
                    <a:pt x="72" y="388"/>
                  </a:cubicBezTo>
                  <a:cubicBezTo>
                    <a:pt x="72" y="389"/>
                    <a:pt x="75" y="391"/>
                    <a:pt x="76" y="392"/>
                  </a:cubicBezTo>
                  <a:cubicBezTo>
                    <a:pt x="77" y="393"/>
                    <a:pt x="77" y="395"/>
                    <a:pt x="79" y="396"/>
                  </a:cubicBezTo>
                  <a:cubicBezTo>
                    <a:pt x="80" y="396"/>
                    <a:pt x="81" y="395"/>
                    <a:pt x="81" y="395"/>
                  </a:cubicBezTo>
                  <a:cubicBezTo>
                    <a:pt x="82" y="394"/>
                    <a:pt x="83" y="395"/>
                    <a:pt x="84" y="395"/>
                  </a:cubicBezTo>
                  <a:cubicBezTo>
                    <a:pt x="86" y="395"/>
                    <a:pt x="86" y="395"/>
                    <a:pt x="88" y="397"/>
                  </a:cubicBezTo>
                  <a:cubicBezTo>
                    <a:pt x="89" y="398"/>
                    <a:pt x="87" y="400"/>
                    <a:pt x="89" y="401"/>
                  </a:cubicBezTo>
                  <a:cubicBezTo>
                    <a:pt x="90" y="402"/>
                    <a:pt x="91" y="404"/>
                    <a:pt x="90" y="405"/>
                  </a:cubicBezTo>
                  <a:cubicBezTo>
                    <a:pt x="92" y="406"/>
                    <a:pt x="95" y="408"/>
                    <a:pt x="96" y="410"/>
                  </a:cubicBezTo>
                  <a:cubicBezTo>
                    <a:pt x="98" y="411"/>
                    <a:pt x="104" y="410"/>
                    <a:pt x="106" y="410"/>
                  </a:cubicBezTo>
                  <a:cubicBezTo>
                    <a:pt x="113" y="409"/>
                    <a:pt x="121" y="411"/>
                    <a:pt x="130" y="414"/>
                  </a:cubicBezTo>
                  <a:cubicBezTo>
                    <a:pt x="128" y="414"/>
                    <a:pt x="126" y="413"/>
                    <a:pt x="124" y="413"/>
                  </a:cubicBezTo>
                  <a:cubicBezTo>
                    <a:pt x="120" y="412"/>
                    <a:pt x="122" y="414"/>
                    <a:pt x="121" y="416"/>
                  </a:cubicBezTo>
                  <a:cubicBezTo>
                    <a:pt x="120" y="417"/>
                    <a:pt x="118" y="416"/>
                    <a:pt x="117" y="417"/>
                  </a:cubicBezTo>
                  <a:cubicBezTo>
                    <a:pt x="115" y="419"/>
                    <a:pt x="113" y="418"/>
                    <a:pt x="111" y="419"/>
                  </a:cubicBezTo>
                  <a:cubicBezTo>
                    <a:pt x="112" y="421"/>
                    <a:pt x="112" y="423"/>
                    <a:pt x="113" y="425"/>
                  </a:cubicBezTo>
                  <a:cubicBezTo>
                    <a:pt x="113" y="426"/>
                    <a:pt x="114" y="427"/>
                    <a:pt x="115" y="429"/>
                  </a:cubicBezTo>
                  <a:cubicBezTo>
                    <a:pt x="117" y="433"/>
                    <a:pt x="112" y="432"/>
                    <a:pt x="110" y="431"/>
                  </a:cubicBezTo>
                  <a:cubicBezTo>
                    <a:pt x="107" y="431"/>
                    <a:pt x="102" y="429"/>
                    <a:pt x="101" y="426"/>
                  </a:cubicBezTo>
                  <a:cubicBezTo>
                    <a:pt x="100" y="424"/>
                    <a:pt x="105" y="425"/>
                    <a:pt x="103" y="427"/>
                  </a:cubicBezTo>
                  <a:cubicBezTo>
                    <a:pt x="104" y="427"/>
                    <a:pt x="104" y="426"/>
                    <a:pt x="104" y="425"/>
                  </a:cubicBezTo>
                  <a:cubicBezTo>
                    <a:pt x="105" y="424"/>
                    <a:pt x="107" y="427"/>
                    <a:pt x="106" y="428"/>
                  </a:cubicBezTo>
                  <a:cubicBezTo>
                    <a:pt x="108" y="427"/>
                    <a:pt x="104" y="424"/>
                    <a:pt x="108" y="423"/>
                  </a:cubicBezTo>
                  <a:cubicBezTo>
                    <a:pt x="109" y="423"/>
                    <a:pt x="109" y="421"/>
                    <a:pt x="109" y="421"/>
                  </a:cubicBezTo>
                  <a:cubicBezTo>
                    <a:pt x="109" y="419"/>
                    <a:pt x="107" y="420"/>
                    <a:pt x="106" y="419"/>
                  </a:cubicBezTo>
                  <a:cubicBezTo>
                    <a:pt x="106" y="420"/>
                    <a:pt x="104" y="422"/>
                    <a:pt x="103" y="423"/>
                  </a:cubicBezTo>
                  <a:cubicBezTo>
                    <a:pt x="101" y="424"/>
                    <a:pt x="100" y="422"/>
                    <a:pt x="98" y="423"/>
                  </a:cubicBezTo>
                  <a:cubicBezTo>
                    <a:pt x="99" y="423"/>
                    <a:pt x="100" y="424"/>
                    <a:pt x="101" y="424"/>
                  </a:cubicBezTo>
                  <a:cubicBezTo>
                    <a:pt x="100" y="425"/>
                    <a:pt x="100" y="425"/>
                    <a:pt x="99" y="424"/>
                  </a:cubicBezTo>
                  <a:cubicBezTo>
                    <a:pt x="99" y="425"/>
                    <a:pt x="99" y="426"/>
                    <a:pt x="99" y="426"/>
                  </a:cubicBezTo>
                  <a:cubicBezTo>
                    <a:pt x="100" y="426"/>
                    <a:pt x="101" y="427"/>
                    <a:pt x="102" y="428"/>
                  </a:cubicBezTo>
                  <a:cubicBezTo>
                    <a:pt x="99" y="429"/>
                    <a:pt x="94" y="426"/>
                    <a:pt x="92" y="424"/>
                  </a:cubicBezTo>
                  <a:cubicBezTo>
                    <a:pt x="93" y="425"/>
                    <a:pt x="95" y="424"/>
                    <a:pt x="97" y="424"/>
                  </a:cubicBezTo>
                  <a:cubicBezTo>
                    <a:pt x="96" y="423"/>
                    <a:pt x="93" y="423"/>
                    <a:pt x="93" y="420"/>
                  </a:cubicBezTo>
                  <a:cubicBezTo>
                    <a:pt x="93" y="419"/>
                    <a:pt x="96" y="418"/>
                    <a:pt x="95" y="420"/>
                  </a:cubicBezTo>
                  <a:cubicBezTo>
                    <a:pt x="97" y="420"/>
                    <a:pt x="97" y="420"/>
                    <a:pt x="99" y="418"/>
                  </a:cubicBezTo>
                  <a:cubicBezTo>
                    <a:pt x="100" y="417"/>
                    <a:pt x="103" y="419"/>
                    <a:pt x="105" y="418"/>
                  </a:cubicBezTo>
                  <a:cubicBezTo>
                    <a:pt x="104" y="416"/>
                    <a:pt x="96" y="415"/>
                    <a:pt x="96" y="418"/>
                  </a:cubicBezTo>
                  <a:cubicBezTo>
                    <a:pt x="95" y="417"/>
                    <a:pt x="94" y="417"/>
                    <a:pt x="96" y="416"/>
                  </a:cubicBezTo>
                  <a:cubicBezTo>
                    <a:pt x="95" y="416"/>
                    <a:pt x="91" y="417"/>
                    <a:pt x="92" y="418"/>
                  </a:cubicBezTo>
                  <a:cubicBezTo>
                    <a:pt x="93" y="418"/>
                    <a:pt x="93" y="418"/>
                    <a:pt x="94" y="418"/>
                  </a:cubicBezTo>
                  <a:cubicBezTo>
                    <a:pt x="94" y="419"/>
                    <a:pt x="93" y="420"/>
                    <a:pt x="92" y="420"/>
                  </a:cubicBezTo>
                  <a:cubicBezTo>
                    <a:pt x="93" y="421"/>
                    <a:pt x="95" y="423"/>
                    <a:pt x="92" y="423"/>
                  </a:cubicBezTo>
                  <a:cubicBezTo>
                    <a:pt x="91" y="423"/>
                    <a:pt x="88" y="422"/>
                    <a:pt x="91" y="421"/>
                  </a:cubicBezTo>
                  <a:cubicBezTo>
                    <a:pt x="90" y="421"/>
                    <a:pt x="89" y="420"/>
                    <a:pt x="88" y="420"/>
                  </a:cubicBezTo>
                  <a:cubicBezTo>
                    <a:pt x="89" y="420"/>
                    <a:pt x="89" y="420"/>
                    <a:pt x="90" y="420"/>
                  </a:cubicBezTo>
                  <a:cubicBezTo>
                    <a:pt x="90" y="419"/>
                    <a:pt x="89" y="419"/>
                    <a:pt x="89" y="419"/>
                  </a:cubicBezTo>
                  <a:cubicBezTo>
                    <a:pt x="90" y="418"/>
                    <a:pt x="89" y="416"/>
                    <a:pt x="91" y="417"/>
                  </a:cubicBezTo>
                  <a:cubicBezTo>
                    <a:pt x="89" y="416"/>
                    <a:pt x="89" y="416"/>
                    <a:pt x="91" y="416"/>
                  </a:cubicBezTo>
                  <a:cubicBezTo>
                    <a:pt x="90" y="416"/>
                    <a:pt x="89" y="416"/>
                    <a:pt x="88" y="416"/>
                  </a:cubicBezTo>
                  <a:cubicBezTo>
                    <a:pt x="89" y="417"/>
                    <a:pt x="89" y="418"/>
                    <a:pt x="89" y="418"/>
                  </a:cubicBezTo>
                  <a:cubicBezTo>
                    <a:pt x="88" y="418"/>
                    <a:pt x="88" y="417"/>
                    <a:pt x="87" y="417"/>
                  </a:cubicBezTo>
                  <a:cubicBezTo>
                    <a:pt x="87" y="418"/>
                    <a:pt x="87" y="419"/>
                    <a:pt x="86" y="419"/>
                  </a:cubicBezTo>
                  <a:cubicBezTo>
                    <a:pt x="86" y="418"/>
                    <a:pt x="86" y="418"/>
                    <a:pt x="85" y="418"/>
                  </a:cubicBezTo>
                  <a:cubicBezTo>
                    <a:pt x="87" y="416"/>
                    <a:pt x="82" y="413"/>
                    <a:pt x="81" y="411"/>
                  </a:cubicBezTo>
                  <a:cubicBezTo>
                    <a:pt x="82" y="412"/>
                    <a:pt x="84" y="413"/>
                    <a:pt x="85" y="413"/>
                  </a:cubicBezTo>
                  <a:cubicBezTo>
                    <a:pt x="86" y="413"/>
                    <a:pt x="89" y="410"/>
                    <a:pt x="88" y="413"/>
                  </a:cubicBezTo>
                  <a:cubicBezTo>
                    <a:pt x="89" y="413"/>
                    <a:pt x="91" y="414"/>
                    <a:pt x="90" y="412"/>
                  </a:cubicBezTo>
                  <a:cubicBezTo>
                    <a:pt x="90" y="414"/>
                    <a:pt x="89" y="411"/>
                    <a:pt x="89" y="410"/>
                  </a:cubicBezTo>
                  <a:cubicBezTo>
                    <a:pt x="90" y="410"/>
                    <a:pt x="91" y="411"/>
                    <a:pt x="92" y="412"/>
                  </a:cubicBezTo>
                  <a:cubicBezTo>
                    <a:pt x="93" y="413"/>
                    <a:pt x="92" y="414"/>
                    <a:pt x="91" y="416"/>
                  </a:cubicBezTo>
                  <a:cubicBezTo>
                    <a:pt x="92" y="415"/>
                    <a:pt x="93" y="415"/>
                    <a:pt x="94" y="416"/>
                  </a:cubicBezTo>
                  <a:cubicBezTo>
                    <a:pt x="93" y="415"/>
                    <a:pt x="94" y="413"/>
                    <a:pt x="93" y="412"/>
                  </a:cubicBezTo>
                  <a:cubicBezTo>
                    <a:pt x="92" y="412"/>
                    <a:pt x="90" y="410"/>
                    <a:pt x="92" y="410"/>
                  </a:cubicBezTo>
                  <a:cubicBezTo>
                    <a:pt x="90" y="409"/>
                    <a:pt x="90" y="407"/>
                    <a:pt x="88" y="406"/>
                  </a:cubicBezTo>
                  <a:cubicBezTo>
                    <a:pt x="87" y="405"/>
                    <a:pt x="85" y="405"/>
                    <a:pt x="83" y="404"/>
                  </a:cubicBezTo>
                  <a:cubicBezTo>
                    <a:pt x="83" y="404"/>
                    <a:pt x="83" y="404"/>
                    <a:pt x="83" y="405"/>
                  </a:cubicBezTo>
                  <a:cubicBezTo>
                    <a:pt x="84" y="405"/>
                    <a:pt x="90" y="406"/>
                    <a:pt x="90" y="408"/>
                  </a:cubicBezTo>
                  <a:cubicBezTo>
                    <a:pt x="90" y="409"/>
                    <a:pt x="84" y="406"/>
                    <a:pt x="83" y="406"/>
                  </a:cubicBezTo>
                  <a:cubicBezTo>
                    <a:pt x="83" y="407"/>
                    <a:pt x="84" y="407"/>
                    <a:pt x="85" y="408"/>
                  </a:cubicBezTo>
                  <a:cubicBezTo>
                    <a:pt x="86" y="408"/>
                    <a:pt x="85" y="409"/>
                    <a:pt x="87" y="409"/>
                  </a:cubicBezTo>
                  <a:cubicBezTo>
                    <a:pt x="86" y="410"/>
                    <a:pt x="86" y="411"/>
                    <a:pt x="86" y="411"/>
                  </a:cubicBezTo>
                  <a:cubicBezTo>
                    <a:pt x="85" y="410"/>
                    <a:pt x="84" y="408"/>
                    <a:pt x="83" y="407"/>
                  </a:cubicBezTo>
                  <a:cubicBezTo>
                    <a:pt x="84" y="409"/>
                    <a:pt x="85" y="411"/>
                    <a:pt x="85" y="412"/>
                  </a:cubicBezTo>
                  <a:cubicBezTo>
                    <a:pt x="84" y="411"/>
                    <a:pt x="82" y="411"/>
                    <a:pt x="81" y="408"/>
                  </a:cubicBezTo>
                  <a:cubicBezTo>
                    <a:pt x="82" y="409"/>
                    <a:pt x="82" y="409"/>
                    <a:pt x="83" y="410"/>
                  </a:cubicBezTo>
                  <a:cubicBezTo>
                    <a:pt x="82" y="409"/>
                    <a:pt x="81" y="408"/>
                    <a:pt x="81" y="407"/>
                  </a:cubicBezTo>
                  <a:cubicBezTo>
                    <a:pt x="80" y="407"/>
                    <a:pt x="80" y="408"/>
                    <a:pt x="79" y="408"/>
                  </a:cubicBezTo>
                  <a:cubicBezTo>
                    <a:pt x="78" y="407"/>
                    <a:pt x="79" y="406"/>
                    <a:pt x="78" y="406"/>
                  </a:cubicBezTo>
                  <a:cubicBezTo>
                    <a:pt x="77" y="406"/>
                    <a:pt x="76" y="404"/>
                    <a:pt x="76" y="403"/>
                  </a:cubicBezTo>
                  <a:cubicBezTo>
                    <a:pt x="77" y="404"/>
                    <a:pt x="78" y="405"/>
                    <a:pt x="80" y="406"/>
                  </a:cubicBezTo>
                  <a:cubicBezTo>
                    <a:pt x="78" y="405"/>
                    <a:pt x="78" y="403"/>
                    <a:pt x="76" y="401"/>
                  </a:cubicBezTo>
                  <a:cubicBezTo>
                    <a:pt x="78" y="403"/>
                    <a:pt x="77" y="401"/>
                    <a:pt x="76" y="401"/>
                  </a:cubicBezTo>
                  <a:cubicBezTo>
                    <a:pt x="75" y="402"/>
                    <a:pt x="75" y="402"/>
                    <a:pt x="75" y="402"/>
                  </a:cubicBezTo>
                  <a:cubicBezTo>
                    <a:pt x="74" y="401"/>
                    <a:pt x="74" y="401"/>
                    <a:pt x="73" y="400"/>
                  </a:cubicBezTo>
                  <a:cubicBezTo>
                    <a:pt x="74" y="403"/>
                    <a:pt x="71" y="399"/>
                    <a:pt x="71" y="399"/>
                  </a:cubicBezTo>
                  <a:cubicBezTo>
                    <a:pt x="70" y="398"/>
                    <a:pt x="72" y="398"/>
                    <a:pt x="72" y="398"/>
                  </a:cubicBezTo>
                  <a:cubicBezTo>
                    <a:pt x="72" y="398"/>
                    <a:pt x="73" y="398"/>
                    <a:pt x="73" y="398"/>
                  </a:cubicBezTo>
                  <a:cubicBezTo>
                    <a:pt x="75" y="398"/>
                    <a:pt x="71" y="396"/>
                    <a:pt x="74" y="397"/>
                  </a:cubicBezTo>
                  <a:cubicBezTo>
                    <a:pt x="73" y="396"/>
                    <a:pt x="73" y="395"/>
                    <a:pt x="75" y="395"/>
                  </a:cubicBezTo>
                  <a:cubicBezTo>
                    <a:pt x="73" y="395"/>
                    <a:pt x="72" y="394"/>
                    <a:pt x="73" y="392"/>
                  </a:cubicBezTo>
                  <a:cubicBezTo>
                    <a:pt x="72" y="393"/>
                    <a:pt x="73" y="396"/>
                    <a:pt x="72" y="397"/>
                  </a:cubicBezTo>
                  <a:cubicBezTo>
                    <a:pt x="71" y="398"/>
                    <a:pt x="68" y="393"/>
                    <a:pt x="67" y="393"/>
                  </a:cubicBezTo>
                  <a:cubicBezTo>
                    <a:pt x="68" y="393"/>
                    <a:pt x="69" y="394"/>
                    <a:pt x="69" y="394"/>
                  </a:cubicBezTo>
                  <a:cubicBezTo>
                    <a:pt x="67" y="392"/>
                    <a:pt x="69" y="394"/>
                    <a:pt x="70" y="393"/>
                  </a:cubicBezTo>
                  <a:cubicBezTo>
                    <a:pt x="69" y="392"/>
                    <a:pt x="66" y="392"/>
                    <a:pt x="66" y="391"/>
                  </a:cubicBezTo>
                  <a:cubicBezTo>
                    <a:pt x="66" y="393"/>
                    <a:pt x="63" y="390"/>
                    <a:pt x="62" y="390"/>
                  </a:cubicBezTo>
                  <a:cubicBezTo>
                    <a:pt x="63" y="387"/>
                    <a:pt x="68" y="391"/>
                    <a:pt x="70" y="391"/>
                  </a:cubicBezTo>
                  <a:cubicBezTo>
                    <a:pt x="68" y="390"/>
                    <a:pt x="64" y="389"/>
                    <a:pt x="64" y="387"/>
                  </a:cubicBezTo>
                  <a:cubicBezTo>
                    <a:pt x="65" y="387"/>
                    <a:pt x="66" y="388"/>
                    <a:pt x="68" y="388"/>
                  </a:cubicBezTo>
                  <a:cubicBezTo>
                    <a:pt x="67" y="388"/>
                    <a:pt x="67" y="387"/>
                    <a:pt x="67" y="386"/>
                  </a:cubicBezTo>
                  <a:cubicBezTo>
                    <a:pt x="66" y="388"/>
                    <a:pt x="61" y="385"/>
                    <a:pt x="65" y="384"/>
                  </a:cubicBezTo>
                  <a:cubicBezTo>
                    <a:pt x="64" y="384"/>
                    <a:pt x="61" y="384"/>
                    <a:pt x="63" y="383"/>
                  </a:cubicBezTo>
                  <a:cubicBezTo>
                    <a:pt x="65" y="381"/>
                    <a:pt x="66" y="384"/>
                    <a:pt x="68" y="384"/>
                  </a:cubicBezTo>
                  <a:cubicBezTo>
                    <a:pt x="67" y="383"/>
                    <a:pt x="65" y="383"/>
                    <a:pt x="64" y="382"/>
                  </a:cubicBezTo>
                  <a:cubicBezTo>
                    <a:pt x="64" y="381"/>
                    <a:pt x="63" y="381"/>
                    <a:pt x="63" y="380"/>
                  </a:cubicBezTo>
                  <a:cubicBezTo>
                    <a:pt x="63" y="379"/>
                    <a:pt x="64" y="379"/>
                    <a:pt x="65" y="380"/>
                  </a:cubicBezTo>
                  <a:cubicBezTo>
                    <a:pt x="63" y="379"/>
                    <a:pt x="62" y="375"/>
                    <a:pt x="64" y="376"/>
                  </a:cubicBezTo>
                  <a:cubicBezTo>
                    <a:pt x="63" y="376"/>
                    <a:pt x="62" y="376"/>
                    <a:pt x="62" y="376"/>
                  </a:cubicBezTo>
                  <a:cubicBezTo>
                    <a:pt x="62" y="377"/>
                    <a:pt x="62" y="381"/>
                    <a:pt x="62" y="382"/>
                  </a:cubicBezTo>
                  <a:cubicBezTo>
                    <a:pt x="60" y="380"/>
                    <a:pt x="58" y="378"/>
                    <a:pt x="58" y="375"/>
                  </a:cubicBezTo>
                  <a:cubicBezTo>
                    <a:pt x="58" y="375"/>
                    <a:pt x="56" y="374"/>
                    <a:pt x="57" y="373"/>
                  </a:cubicBezTo>
                  <a:cubicBezTo>
                    <a:pt x="58" y="373"/>
                    <a:pt x="59" y="373"/>
                    <a:pt x="60" y="373"/>
                  </a:cubicBezTo>
                  <a:cubicBezTo>
                    <a:pt x="60" y="373"/>
                    <a:pt x="55" y="372"/>
                    <a:pt x="56" y="370"/>
                  </a:cubicBezTo>
                  <a:cubicBezTo>
                    <a:pt x="57" y="370"/>
                    <a:pt x="59" y="371"/>
                    <a:pt x="60" y="371"/>
                  </a:cubicBezTo>
                  <a:cubicBezTo>
                    <a:pt x="59" y="370"/>
                    <a:pt x="59" y="370"/>
                    <a:pt x="59" y="369"/>
                  </a:cubicBezTo>
                  <a:cubicBezTo>
                    <a:pt x="59" y="369"/>
                    <a:pt x="55" y="369"/>
                    <a:pt x="57" y="368"/>
                  </a:cubicBezTo>
                  <a:cubicBezTo>
                    <a:pt x="55" y="369"/>
                    <a:pt x="53" y="364"/>
                    <a:pt x="51" y="365"/>
                  </a:cubicBezTo>
                  <a:cubicBezTo>
                    <a:pt x="51" y="362"/>
                    <a:pt x="55" y="365"/>
                    <a:pt x="55" y="366"/>
                  </a:cubicBezTo>
                  <a:cubicBezTo>
                    <a:pt x="55" y="365"/>
                    <a:pt x="54" y="365"/>
                    <a:pt x="54" y="364"/>
                  </a:cubicBezTo>
                  <a:cubicBezTo>
                    <a:pt x="56" y="364"/>
                    <a:pt x="57" y="365"/>
                    <a:pt x="59" y="365"/>
                  </a:cubicBezTo>
                  <a:cubicBezTo>
                    <a:pt x="60" y="366"/>
                    <a:pt x="60" y="365"/>
                    <a:pt x="61" y="366"/>
                  </a:cubicBezTo>
                  <a:cubicBezTo>
                    <a:pt x="62" y="366"/>
                    <a:pt x="63" y="366"/>
                    <a:pt x="64" y="367"/>
                  </a:cubicBezTo>
                  <a:cubicBezTo>
                    <a:pt x="64" y="366"/>
                    <a:pt x="64" y="366"/>
                    <a:pt x="64" y="365"/>
                  </a:cubicBezTo>
                  <a:cubicBezTo>
                    <a:pt x="63" y="367"/>
                    <a:pt x="60" y="364"/>
                    <a:pt x="60" y="363"/>
                  </a:cubicBezTo>
                  <a:cubicBezTo>
                    <a:pt x="61" y="364"/>
                    <a:pt x="63" y="364"/>
                    <a:pt x="64" y="364"/>
                  </a:cubicBezTo>
                  <a:cubicBezTo>
                    <a:pt x="63" y="364"/>
                    <a:pt x="63" y="364"/>
                    <a:pt x="62" y="364"/>
                  </a:cubicBezTo>
                  <a:cubicBezTo>
                    <a:pt x="61" y="364"/>
                    <a:pt x="61" y="363"/>
                    <a:pt x="60" y="362"/>
                  </a:cubicBezTo>
                  <a:cubicBezTo>
                    <a:pt x="59" y="361"/>
                    <a:pt x="58" y="362"/>
                    <a:pt x="58" y="361"/>
                  </a:cubicBezTo>
                  <a:cubicBezTo>
                    <a:pt x="57" y="360"/>
                    <a:pt x="58" y="359"/>
                    <a:pt x="57" y="359"/>
                  </a:cubicBezTo>
                  <a:cubicBezTo>
                    <a:pt x="58" y="360"/>
                    <a:pt x="58" y="363"/>
                    <a:pt x="56" y="362"/>
                  </a:cubicBezTo>
                  <a:cubicBezTo>
                    <a:pt x="54" y="362"/>
                    <a:pt x="50" y="362"/>
                    <a:pt x="48" y="361"/>
                  </a:cubicBezTo>
                  <a:cubicBezTo>
                    <a:pt x="49" y="360"/>
                    <a:pt x="50" y="360"/>
                    <a:pt x="49" y="359"/>
                  </a:cubicBezTo>
                  <a:cubicBezTo>
                    <a:pt x="51" y="358"/>
                    <a:pt x="52" y="361"/>
                    <a:pt x="54" y="361"/>
                  </a:cubicBezTo>
                  <a:cubicBezTo>
                    <a:pt x="52" y="361"/>
                    <a:pt x="53" y="359"/>
                    <a:pt x="54" y="360"/>
                  </a:cubicBezTo>
                  <a:cubicBezTo>
                    <a:pt x="54" y="358"/>
                    <a:pt x="53" y="360"/>
                    <a:pt x="52" y="359"/>
                  </a:cubicBezTo>
                  <a:cubicBezTo>
                    <a:pt x="51" y="359"/>
                    <a:pt x="51" y="358"/>
                    <a:pt x="50" y="358"/>
                  </a:cubicBezTo>
                  <a:cubicBezTo>
                    <a:pt x="49" y="358"/>
                    <a:pt x="50" y="353"/>
                    <a:pt x="52" y="356"/>
                  </a:cubicBezTo>
                  <a:cubicBezTo>
                    <a:pt x="51" y="355"/>
                    <a:pt x="52" y="354"/>
                    <a:pt x="53" y="354"/>
                  </a:cubicBezTo>
                  <a:cubicBezTo>
                    <a:pt x="53" y="354"/>
                    <a:pt x="52" y="353"/>
                    <a:pt x="52" y="353"/>
                  </a:cubicBezTo>
                  <a:cubicBezTo>
                    <a:pt x="52" y="354"/>
                    <a:pt x="51" y="355"/>
                    <a:pt x="50" y="353"/>
                  </a:cubicBezTo>
                  <a:cubicBezTo>
                    <a:pt x="51" y="353"/>
                    <a:pt x="51" y="353"/>
                    <a:pt x="52" y="353"/>
                  </a:cubicBezTo>
                  <a:cubicBezTo>
                    <a:pt x="51" y="352"/>
                    <a:pt x="50" y="352"/>
                    <a:pt x="49" y="351"/>
                  </a:cubicBezTo>
                  <a:cubicBezTo>
                    <a:pt x="47" y="350"/>
                    <a:pt x="47" y="349"/>
                    <a:pt x="45" y="351"/>
                  </a:cubicBezTo>
                  <a:cubicBezTo>
                    <a:pt x="45" y="350"/>
                    <a:pt x="46" y="351"/>
                    <a:pt x="47" y="351"/>
                  </a:cubicBezTo>
                  <a:cubicBezTo>
                    <a:pt x="45" y="351"/>
                    <a:pt x="43" y="351"/>
                    <a:pt x="42" y="350"/>
                  </a:cubicBezTo>
                  <a:cubicBezTo>
                    <a:pt x="39" y="348"/>
                    <a:pt x="41" y="348"/>
                    <a:pt x="40" y="346"/>
                  </a:cubicBezTo>
                  <a:cubicBezTo>
                    <a:pt x="39" y="348"/>
                    <a:pt x="35" y="348"/>
                    <a:pt x="35" y="350"/>
                  </a:cubicBezTo>
                  <a:cubicBezTo>
                    <a:pt x="37" y="347"/>
                    <a:pt x="40" y="354"/>
                    <a:pt x="36" y="351"/>
                  </a:cubicBezTo>
                  <a:cubicBezTo>
                    <a:pt x="33" y="349"/>
                    <a:pt x="35" y="343"/>
                    <a:pt x="39" y="345"/>
                  </a:cubicBezTo>
                  <a:cubicBezTo>
                    <a:pt x="38" y="345"/>
                    <a:pt x="37" y="344"/>
                    <a:pt x="38" y="343"/>
                  </a:cubicBezTo>
                  <a:cubicBezTo>
                    <a:pt x="40" y="344"/>
                    <a:pt x="39" y="341"/>
                    <a:pt x="40" y="343"/>
                  </a:cubicBezTo>
                  <a:cubicBezTo>
                    <a:pt x="39" y="342"/>
                    <a:pt x="41" y="341"/>
                    <a:pt x="39" y="340"/>
                  </a:cubicBezTo>
                  <a:cubicBezTo>
                    <a:pt x="40" y="344"/>
                    <a:pt x="35" y="341"/>
                    <a:pt x="38" y="341"/>
                  </a:cubicBezTo>
                  <a:cubicBezTo>
                    <a:pt x="37" y="341"/>
                    <a:pt x="36" y="340"/>
                    <a:pt x="36" y="339"/>
                  </a:cubicBezTo>
                  <a:cubicBezTo>
                    <a:pt x="37" y="340"/>
                    <a:pt x="38" y="338"/>
                    <a:pt x="40" y="339"/>
                  </a:cubicBezTo>
                  <a:cubicBezTo>
                    <a:pt x="41" y="339"/>
                    <a:pt x="41" y="340"/>
                    <a:pt x="43" y="340"/>
                  </a:cubicBezTo>
                  <a:cubicBezTo>
                    <a:pt x="41" y="339"/>
                    <a:pt x="43" y="339"/>
                    <a:pt x="44" y="338"/>
                  </a:cubicBezTo>
                  <a:cubicBezTo>
                    <a:pt x="45" y="338"/>
                    <a:pt x="45" y="340"/>
                    <a:pt x="46" y="340"/>
                  </a:cubicBezTo>
                  <a:cubicBezTo>
                    <a:pt x="45" y="341"/>
                    <a:pt x="47" y="343"/>
                    <a:pt x="46" y="341"/>
                  </a:cubicBezTo>
                  <a:cubicBezTo>
                    <a:pt x="49" y="342"/>
                    <a:pt x="45" y="344"/>
                    <a:pt x="43" y="343"/>
                  </a:cubicBezTo>
                  <a:cubicBezTo>
                    <a:pt x="44" y="344"/>
                    <a:pt x="48" y="344"/>
                    <a:pt x="49" y="344"/>
                  </a:cubicBezTo>
                  <a:cubicBezTo>
                    <a:pt x="49" y="344"/>
                    <a:pt x="48" y="343"/>
                    <a:pt x="48" y="342"/>
                  </a:cubicBezTo>
                  <a:cubicBezTo>
                    <a:pt x="49" y="343"/>
                    <a:pt x="50" y="343"/>
                    <a:pt x="50" y="344"/>
                  </a:cubicBezTo>
                  <a:cubicBezTo>
                    <a:pt x="51" y="345"/>
                    <a:pt x="50" y="346"/>
                    <a:pt x="50" y="348"/>
                  </a:cubicBezTo>
                  <a:cubicBezTo>
                    <a:pt x="52" y="347"/>
                    <a:pt x="53" y="343"/>
                    <a:pt x="52" y="341"/>
                  </a:cubicBezTo>
                  <a:cubicBezTo>
                    <a:pt x="52" y="342"/>
                    <a:pt x="52" y="343"/>
                    <a:pt x="51" y="344"/>
                  </a:cubicBezTo>
                  <a:cubicBezTo>
                    <a:pt x="51" y="342"/>
                    <a:pt x="48" y="337"/>
                    <a:pt x="52" y="337"/>
                  </a:cubicBezTo>
                  <a:cubicBezTo>
                    <a:pt x="51" y="336"/>
                    <a:pt x="50" y="337"/>
                    <a:pt x="49" y="338"/>
                  </a:cubicBezTo>
                  <a:cubicBezTo>
                    <a:pt x="49" y="337"/>
                    <a:pt x="49" y="336"/>
                    <a:pt x="49" y="335"/>
                  </a:cubicBezTo>
                  <a:cubicBezTo>
                    <a:pt x="49" y="334"/>
                    <a:pt x="50" y="334"/>
                    <a:pt x="51" y="332"/>
                  </a:cubicBezTo>
                  <a:cubicBezTo>
                    <a:pt x="52" y="333"/>
                    <a:pt x="53" y="334"/>
                    <a:pt x="54" y="334"/>
                  </a:cubicBezTo>
                  <a:cubicBezTo>
                    <a:pt x="55" y="335"/>
                    <a:pt x="55" y="333"/>
                    <a:pt x="54" y="334"/>
                  </a:cubicBezTo>
                  <a:cubicBezTo>
                    <a:pt x="53" y="334"/>
                    <a:pt x="53" y="333"/>
                    <a:pt x="52" y="333"/>
                  </a:cubicBezTo>
                  <a:cubicBezTo>
                    <a:pt x="51" y="332"/>
                    <a:pt x="50" y="333"/>
                    <a:pt x="48" y="332"/>
                  </a:cubicBezTo>
                  <a:cubicBezTo>
                    <a:pt x="50" y="330"/>
                    <a:pt x="45" y="329"/>
                    <a:pt x="49" y="328"/>
                  </a:cubicBezTo>
                  <a:cubicBezTo>
                    <a:pt x="52" y="328"/>
                    <a:pt x="54" y="324"/>
                    <a:pt x="52" y="321"/>
                  </a:cubicBezTo>
                  <a:cubicBezTo>
                    <a:pt x="51" y="323"/>
                    <a:pt x="45" y="320"/>
                    <a:pt x="45" y="318"/>
                  </a:cubicBezTo>
                  <a:cubicBezTo>
                    <a:pt x="45" y="318"/>
                    <a:pt x="45" y="318"/>
                    <a:pt x="46" y="318"/>
                  </a:cubicBezTo>
                  <a:cubicBezTo>
                    <a:pt x="44" y="316"/>
                    <a:pt x="48" y="315"/>
                    <a:pt x="47" y="313"/>
                  </a:cubicBezTo>
                  <a:cubicBezTo>
                    <a:pt x="46" y="314"/>
                    <a:pt x="45" y="315"/>
                    <a:pt x="45" y="313"/>
                  </a:cubicBezTo>
                  <a:cubicBezTo>
                    <a:pt x="45" y="312"/>
                    <a:pt x="44" y="312"/>
                    <a:pt x="43" y="311"/>
                  </a:cubicBezTo>
                  <a:cubicBezTo>
                    <a:pt x="43" y="309"/>
                    <a:pt x="43" y="309"/>
                    <a:pt x="44" y="308"/>
                  </a:cubicBezTo>
                  <a:cubicBezTo>
                    <a:pt x="44" y="307"/>
                    <a:pt x="42" y="305"/>
                    <a:pt x="44" y="305"/>
                  </a:cubicBezTo>
                  <a:cubicBezTo>
                    <a:pt x="44" y="304"/>
                    <a:pt x="44" y="304"/>
                    <a:pt x="43" y="303"/>
                  </a:cubicBezTo>
                  <a:cubicBezTo>
                    <a:pt x="42" y="303"/>
                    <a:pt x="43" y="302"/>
                    <a:pt x="42" y="301"/>
                  </a:cubicBezTo>
                  <a:cubicBezTo>
                    <a:pt x="41" y="298"/>
                    <a:pt x="43" y="300"/>
                    <a:pt x="44" y="300"/>
                  </a:cubicBezTo>
                  <a:cubicBezTo>
                    <a:pt x="43" y="299"/>
                    <a:pt x="41" y="298"/>
                    <a:pt x="41" y="296"/>
                  </a:cubicBezTo>
                  <a:cubicBezTo>
                    <a:pt x="43" y="295"/>
                    <a:pt x="44" y="297"/>
                    <a:pt x="45" y="299"/>
                  </a:cubicBezTo>
                  <a:cubicBezTo>
                    <a:pt x="45" y="297"/>
                    <a:pt x="43" y="295"/>
                    <a:pt x="42" y="293"/>
                  </a:cubicBezTo>
                  <a:cubicBezTo>
                    <a:pt x="40" y="295"/>
                    <a:pt x="37" y="292"/>
                    <a:pt x="40" y="290"/>
                  </a:cubicBezTo>
                  <a:cubicBezTo>
                    <a:pt x="41" y="289"/>
                    <a:pt x="44" y="289"/>
                    <a:pt x="41" y="287"/>
                  </a:cubicBezTo>
                  <a:cubicBezTo>
                    <a:pt x="43" y="292"/>
                    <a:pt x="38" y="288"/>
                    <a:pt x="36" y="288"/>
                  </a:cubicBezTo>
                  <a:cubicBezTo>
                    <a:pt x="34" y="287"/>
                    <a:pt x="35" y="290"/>
                    <a:pt x="34" y="291"/>
                  </a:cubicBezTo>
                  <a:cubicBezTo>
                    <a:pt x="33" y="292"/>
                    <a:pt x="27" y="290"/>
                    <a:pt x="30" y="289"/>
                  </a:cubicBezTo>
                  <a:cubicBezTo>
                    <a:pt x="25" y="289"/>
                    <a:pt x="24" y="280"/>
                    <a:pt x="23" y="276"/>
                  </a:cubicBezTo>
                  <a:cubicBezTo>
                    <a:pt x="23" y="274"/>
                    <a:pt x="22" y="271"/>
                    <a:pt x="23" y="269"/>
                  </a:cubicBezTo>
                  <a:cubicBezTo>
                    <a:pt x="24" y="267"/>
                    <a:pt x="25" y="269"/>
                    <a:pt x="24" y="267"/>
                  </a:cubicBezTo>
                  <a:cubicBezTo>
                    <a:pt x="24" y="265"/>
                    <a:pt x="25" y="264"/>
                    <a:pt x="24" y="262"/>
                  </a:cubicBezTo>
                  <a:cubicBezTo>
                    <a:pt x="24" y="260"/>
                    <a:pt x="23" y="259"/>
                    <a:pt x="22" y="257"/>
                  </a:cubicBezTo>
                  <a:cubicBezTo>
                    <a:pt x="20" y="254"/>
                    <a:pt x="18" y="252"/>
                    <a:pt x="17" y="249"/>
                  </a:cubicBezTo>
                  <a:cubicBezTo>
                    <a:pt x="17" y="248"/>
                    <a:pt x="17" y="246"/>
                    <a:pt x="16" y="245"/>
                  </a:cubicBezTo>
                  <a:cubicBezTo>
                    <a:pt x="15" y="244"/>
                    <a:pt x="14" y="243"/>
                    <a:pt x="13" y="242"/>
                  </a:cubicBezTo>
                  <a:cubicBezTo>
                    <a:pt x="13" y="241"/>
                    <a:pt x="14" y="240"/>
                    <a:pt x="13" y="239"/>
                  </a:cubicBezTo>
                  <a:cubicBezTo>
                    <a:pt x="13" y="238"/>
                    <a:pt x="12" y="237"/>
                    <a:pt x="12" y="236"/>
                  </a:cubicBezTo>
                  <a:cubicBezTo>
                    <a:pt x="13" y="236"/>
                    <a:pt x="15" y="237"/>
                    <a:pt x="16" y="235"/>
                  </a:cubicBezTo>
                  <a:cubicBezTo>
                    <a:pt x="17" y="233"/>
                    <a:pt x="14" y="231"/>
                    <a:pt x="15" y="229"/>
                  </a:cubicBezTo>
                  <a:cubicBezTo>
                    <a:pt x="15" y="230"/>
                    <a:pt x="16" y="230"/>
                    <a:pt x="17" y="230"/>
                  </a:cubicBezTo>
                  <a:cubicBezTo>
                    <a:pt x="17" y="230"/>
                    <a:pt x="16" y="229"/>
                    <a:pt x="16" y="229"/>
                  </a:cubicBezTo>
                  <a:cubicBezTo>
                    <a:pt x="16" y="228"/>
                    <a:pt x="17" y="227"/>
                    <a:pt x="17" y="226"/>
                  </a:cubicBezTo>
                  <a:cubicBezTo>
                    <a:pt x="17" y="223"/>
                    <a:pt x="16" y="222"/>
                    <a:pt x="17" y="220"/>
                  </a:cubicBezTo>
                  <a:cubicBezTo>
                    <a:pt x="18" y="218"/>
                    <a:pt x="16" y="217"/>
                    <a:pt x="17" y="216"/>
                  </a:cubicBezTo>
                  <a:cubicBezTo>
                    <a:pt x="17" y="214"/>
                    <a:pt x="18" y="212"/>
                    <a:pt x="19" y="210"/>
                  </a:cubicBezTo>
                  <a:cubicBezTo>
                    <a:pt x="19" y="206"/>
                    <a:pt x="18" y="203"/>
                    <a:pt x="18" y="199"/>
                  </a:cubicBezTo>
                  <a:cubicBezTo>
                    <a:pt x="18" y="197"/>
                    <a:pt x="20" y="195"/>
                    <a:pt x="20" y="193"/>
                  </a:cubicBezTo>
                  <a:cubicBezTo>
                    <a:pt x="20" y="192"/>
                    <a:pt x="18" y="190"/>
                    <a:pt x="18" y="189"/>
                  </a:cubicBezTo>
                  <a:cubicBezTo>
                    <a:pt x="17" y="187"/>
                    <a:pt x="18" y="186"/>
                    <a:pt x="18" y="185"/>
                  </a:cubicBezTo>
                  <a:cubicBezTo>
                    <a:pt x="19" y="183"/>
                    <a:pt x="18" y="181"/>
                    <a:pt x="18" y="180"/>
                  </a:cubicBezTo>
                  <a:cubicBezTo>
                    <a:pt x="18" y="179"/>
                    <a:pt x="18" y="179"/>
                    <a:pt x="18" y="178"/>
                  </a:cubicBezTo>
                  <a:cubicBezTo>
                    <a:pt x="17" y="177"/>
                    <a:pt x="16" y="176"/>
                    <a:pt x="16" y="175"/>
                  </a:cubicBezTo>
                  <a:cubicBezTo>
                    <a:pt x="15" y="173"/>
                    <a:pt x="15" y="171"/>
                    <a:pt x="14" y="169"/>
                  </a:cubicBezTo>
                  <a:cubicBezTo>
                    <a:pt x="12" y="165"/>
                    <a:pt x="11" y="160"/>
                    <a:pt x="10" y="156"/>
                  </a:cubicBezTo>
                  <a:cubicBezTo>
                    <a:pt x="9" y="154"/>
                    <a:pt x="10" y="154"/>
                    <a:pt x="11" y="153"/>
                  </a:cubicBezTo>
                  <a:cubicBezTo>
                    <a:pt x="13" y="152"/>
                    <a:pt x="11" y="150"/>
                    <a:pt x="12" y="149"/>
                  </a:cubicBezTo>
                  <a:cubicBezTo>
                    <a:pt x="13" y="148"/>
                    <a:pt x="11" y="142"/>
                    <a:pt x="10" y="141"/>
                  </a:cubicBezTo>
                  <a:cubicBezTo>
                    <a:pt x="9" y="140"/>
                    <a:pt x="7" y="138"/>
                    <a:pt x="8" y="136"/>
                  </a:cubicBezTo>
                  <a:cubicBezTo>
                    <a:pt x="9" y="134"/>
                    <a:pt x="9" y="132"/>
                    <a:pt x="10" y="130"/>
                  </a:cubicBezTo>
                  <a:cubicBezTo>
                    <a:pt x="10" y="129"/>
                    <a:pt x="9" y="127"/>
                    <a:pt x="9" y="125"/>
                  </a:cubicBezTo>
                  <a:cubicBezTo>
                    <a:pt x="9" y="123"/>
                    <a:pt x="11" y="121"/>
                    <a:pt x="10" y="119"/>
                  </a:cubicBezTo>
                  <a:cubicBezTo>
                    <a:pt x="9" y="115"/>
                    <a:pt x="11" y="111"/>
                    <a:pt x="11" y="107"/>
                  </a:cubicBezTo>
                  <a:cubicBezTo>
                    <a:pt x="11" y="103"/>
                    <a:pt x="9" y="101"/>
                    <a:pt x="9" y="97"/>
                  </a:cubicBezTo>
                  <a:cubicBezTo>
                    <a:pt x="9" y="96"/>
                    <a:pt x="11" y="95"/>
                    <a:pt x="11" y="93"/>
                  </a:cubicBezTo>
                  <a:cubicBezTo>
                    <a:pt x="11" y="91"/>
                    <a:pt x="9" y="89"/>
                    <a:pt x="9" y="86"/>
                  </a:cubicBezTo>
                  <a:cubicBezTo>
                    <a:pt x="8" y="84"/>
                    <a:pt x="8" y="82"/>
                    <a:pt x="8" y="79"/>
                  </a:cubicBezTo>
                  <a:cubicBezTo>
                    <a:pt x="8" y="78"/>
                    <a:pt x="7" y="77"/>
                    <a:pt x="8" y="76"/>
                  </a:cubicBezTo>
                  <a:cubicBezTo>
                    <a:pt x="8" y="75"/>
                    <a:pt x="9" y="74"/>
                    <a:pt x="8" y="73"/>
                  </a:cubicBezTo>
                  <a:cubicBezTo>
                    <a:pt x="8" y="71"/>
                    <a:pt x="6" y="72"/>
                    <a:pt x="6" y="71"/>
                  </a:cubicBezTo>
                  <a:cubicBezTo>
                    <a:pt x="5" y="69"/>
                    <a:pt x="6" y="68"/>
                    <a:pt x="6" y="66"/>
                  </a:cubicBezTo>
                  <a:cubicBezTo>
                    <a:pt x="8" y="68"/>
                    <a:pt x="8" y="61"/>
                    <a:pt x="8" y="60"/>
                  </a:cubicBezTo>
                  <a:cubicBezTo>
                    <a:pt x="8" y="55"/>
                    <a:pt x="9" y="48"/>
                    <a:pt x="7" y="42"/>
                  </a:cubicBezTo>
                  <a:cubicBezTo>
                    <a:pt x="5" y="36"/>
                    <a:pt x="6" y="30"/>
                    <a:pt x="4" y="24"/>
                  </a:cubicBezTo>
                  <a:cubicBezTo>
                    <a:pt x="3" y="21"/>
                    <a:pt x="2" y="18"/>
                    <a:pt x="2" y="16"/>
                  </a:cubicBezTo>
                  <a:cubicBezTo>
                    <a:pt x="1" y="14"/>
                    <a:pt x="2" y="11"/>
                    <a:pt x="0" y="1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44" name="Freeform 3224">
              <a:extLst>
                <a:ext uri="{FF2B5EF4-FFF2-40B4-BE49-F238E27FC236}">
                  <a16:creationId xmlns:a16="http://schemas.microsoft.com/office/drawing/2014/main" xmlns="" id="{8F6CEEF4-8D9D-4C2C-98E5-E6FB14CD8337}"/>
                </a:ext>
              </a:extLst>
            </p:cNvPr>
            <p:cNvSpPr>
              <a:spLocks/>
            </p:cNvSpPr>
            <p:nvPr/>
          </p:nvSpPr>
          <p:spPr bwMode="auto">
            <a:xfrm>
              <a:off x="2160841" y="4796723"/>
              <a:ext cx="3151" cy="1404"/>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0" y="0"/>
                  </a:cubicBezTo>
                  <a:cubicBezTo>
                    <a:pt x="1" y="0"/>
                    <a:pt x="1"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45" name="Freeform 3225">
              <a:extLst>
                <a:ext uri="{FF2B5EF4-FFF2-40B4-BE49-F238E27FC236}">
                  <a16:creationId xmlns:a16="http://schemas.microsoft.com/office/drawing/2014/main" xmlns="" id="{AA3E51D9-8413-43F6-856D-8AADF388BE66}"/>
                </a:ext>
              </a:extLst>
            </p:cNvPr>
            <p:cNvSpPr>
              <a:spLocks/>
            </p:cNvSpPr>
            <p:nvPr/>
          </p:nvSpPr>
          <p:spPr bwMode="auto">
            <a:xfrm>
              <a:off x="2160841" y="4796723"/>
              <a:ext cx="3151" cy="1404"/>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0" y="0"/>
                  </a:cubicBezTo>
                  <a:cubicBezTo>
                    <a:pt x="1" y="0"/>
                    <a:pt x="1"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46" name="Freeform 3226">
              <a:extLst>
                <a:ext uri="{FF2B5EF4-FFF2-40B4-BE49-F238E27FC236}">
                  <a16:creationId xmlns:a16="http://schemas.microsoft.com/office/drawing/2014/main" xmlns="" id="{100DDC97-42BE-49E5-A432-FFA937696655}"/>
                </a:ext>
              </a:extLst>
            </p:cNvPr>
            <p:cNvSpPr>
              <a:spLocks/>
            </p:cNvSpPr>
            <p:nvPr/>
          </p:nvSpPr>
          <p:spPr bwMode="auto">
            <a:xfrm>
              <a:off x="2291620" y="4982011"/>
              <a:ext cx="0" cy="2807"/>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1"/>
                    <a:pt x="0" y="1"/>
                  </a:cubicBezTo>
                  <a:cubicBezTo>
                    <a:pt x="0" y="1"/>
                    <a:pt x="0"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47" name="Freeform 3227">
              <a:extLst>
                <a:ext uri="{FF2B5EF4-FFF2-40B4-BE49-F238E27FC236}">
                  <a16:creationId xmlns:a16="http://schemas.microsoft.com/office/drawing/2014/main" xmlns="" id="{1303A177-2D90-4F8B-825B-F9A6DBAD8E43}"/>
                </a:ext>
              </a:extLst>
            </p:cNvPr>
            <p:cNvSpPr>
              <a:spLocks/>
            </p:cNvSpPr>
            <p:nvPr/>
          </p:nvSpPr>
          <p:spPr bwMode="auto">
            <a:xfrm>
              <a:off x="2291620" y="4982011"/>
              <a:ext cx="0" cy="2807"/>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1"/>
                    <a:pt x="0" y="1"/>
                  </a:cubicBezTo>
                  <a:cubicBezTo>
                    <a:pt x="0" y="1"/>
                    <a:pt x="0"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48" name="Freeform 3228">
              <a:extLst>
                <a:ext uri="{FF2B5EF4-FFF2-40B4-BE49-F238E27FC236}">
                  <a16:creationId xmlns:a16="http://schemas.microsoft.com/office/drawing/2014/main" xmlns="" id="{1FF9D8F2-8DED-4AFA-9EBC-52BF1D67E454}"/>
                </a:ext>
              </a:extLst>
            </p:cNvPr>
            <p:cNvSpPr>
              <a:spLocks/>
            </p:cNvSpPr>
            <p:nvPr/>
          </p:nvSpPr>
          <p:spPr bwMode="auto">
            <a:xfrm>
              <a:off x="2349918" y="4989031"/>
              <a:ext cx="88236" cy="74396"/>
            </a:xfrm>
            <a:custGeom>
              <a:avLst/>
              <a:gdLst>
                <a:gd name="T0" fmla="*/ 7 w 32"/>
                <a:gd name="T1" fmla="*/ 11 h 30"/>
                <a:gd name="T2" fmla="*/ 6 w 32"/>
                <a:gd name="T3" fmla="*/ 6 h 30"/>
                <a:gd name="T4" fmla="*/ 8 w 32"/>
                <a:gd name="T5" fmla="*/ 6 h 30"/>
                <a:gd name="T6" fmla="*/ 5 w 32"/>
                <a:gd name="T7" fmla="*/ 4 h 30"/>
                <a:gd name="T8" fmla="*/ 8 w 32"/>
                <a:gd name="T9" fmla="*/ 5 h 30"/>
                <a:gd name="T10" fmla="*/ 11 w 32"/>
                <a:gd name="T11" fmla="*/ 1 h 30"/>
                <a:gd name="T12" fmla="*/ 15 w 32"/>
                <a:gd name="T13" fmla="*/ 3 h 30"/>
                <a:gd name="T14" fmla="*/ 19 w 32"/>
                <a:gd name="T15" fmla="*/ 3 h 30"/>
                <a:gd name="T16" fmla="*/ 22 w 32"/>
                <a:gd name="T17" fmla="*/ 7 h 30"/>
                <a:gd name="T18" fmla="*/ 25 w 32"/>
                <a:gd name="T19" fmla="*/ 14 h 30"/>
                <a:gd name="T20" fmla="*/ 32 w 32"/>
                <a:gd name="T21" fmla="*/ 29 h 30"/>
                <a:gd name="T22" fmla="*/ 29 w 32"/>
                <a:gd name="T23" fmla="*/ 27 h 30"/>
                <a:gd name="T24" fmla="*/ 31 w 32"/>
                <a:gd name="T25" fmla="*/ 28 h 30"/>
                <a:gd name="T26" fmla="*/ 24 w 32"/>
                <a:gd name="T27" fmla="*/ 28 h 30"/>
                <a:gd name="T28" fmla="*/ 22 w 32"/>
                <a:gd name="T29" fmla="*/ 27 h 30"/>
                <a:gd name="T30" fmla="*/ 19 w 32"/>
                <a:gd name="T31" fmla="*/ 27 h 30"/>
                <a:gd name="T32" fmla="*/ 20 w 32"/>
                <a:gd name="T33" fmla="*/ 28 h 30"/>
                <a:gd name="T34" fmla="*/ 17 w 32"/>
                <a:gd name="T35" fmla="*/ 27 h 30"/>
                <a:gd name="T36" fmla="*/ 12 w 32"/>
                <a:gd name="T37" fmla="*/ 28 h 30"/>
                <a:gd name="T38" fmla="*/ 14 w 32"/>
                <a:gd name="T39" fmla="*/ 26 h 30"/>
                <a:gd name="T40" fmla="*/ 10 w 32"/>
                <a:gd name="T41" fmla="*/ 27 h 30"/>
                <a:gd name="T42" fmla="*/ 9 w 32"/>
                <a:gd name="T43" fmla="*/ 25 h 30"/>
                <a:gd name="T44" fmla="*/ 6 w 32"/>
                <a:gd name="T45" fmla="*/ 24 h 30"/>
                <a:gd name="T46" fmla="*/ 4 w 32"/>
                <a:gd name="T47" fmla="*/ 25 h 30"/>
                <a:gd name="T48" fmla="*/ 1 w 32"/>
                <a:gd name="T49" fmla="*/ 26 h 30"/>
                <a:gd name="T50" fmla="*/ 0 w 32"/>
                <a:gd name="T51" fmla="*/ 24 h 30"/>
                <a:gd name="T52" fmla="*/ 3 w 32"/>
                <a:gd name="T53" fmla="*/ 25 h 30"/>
                <a:gd name="T54" fmla="*/ 2 w 32"/>
                <a:gd name="T55" fmla="*/ 24 h 30"/>
                <a:gd name="T56" fmla="*/ 4 w 32"/>
                <a:gd name="T57" fmla="*/ 24 h 30"/>
                <a:gd name="T58" fmla="*/ 9 w 32"/>
                <a:gd name="T59" fmla="*/ 24 h 30"/>
                <a:gd name="T60" fmla="*/ 11 w 32"/>
                <a:gd name="T61" fmla="*/ 22 h 30"/>
                <a:gd name="T62" fmla="*/ 13 w 32"/>
                <a:gd name="T63" fmla="*/ 25 h 30"/>
                <a:gd name="T64" fmla="*/ 12 w 32"/>
                <a:gd name="T65" fmla="*/ 23 h 30"/>
                <a:gd name="T66" fmla="*/ 17 w 32"/>
                <a:gd name="T67" fmla="*/ 25 h 30"/>
                <a:gd name="T68" fmla="*/ 12 w 32"/>
                <a:gd name="T69" fmla="*/ 22 h 30"/>
                <a:gd name="T70" fmla="*/ 8 w 32"/>
                <a:gd name="T71" fmla="*/ 20 h 30"/>
                <a:gd name="T72" fmla="*/ 16 w 32"/>
                <a:gd name="T73" fmla="*/ 23 h 30"/>
                <a:gd name="T74" fmla="*/ 16 w 32"/>
                <a:gd name="T75" fmla="*/ 22 h 30"/>
                <a:gd name="T76" fmla="*/ 19 w 32"/>
                <a:gd name="T77" fmla="*/ 24 h 30"/>
                <a:gd name="T78" fmla="*/ 18 w 32"/>
                <a:gd name="T79" fmla="*/ 22 h 30"/>
                <a:gd name="T80" fmla="*/ 21 w 32"/>
                <a:gd name="T81" fmla="*/ 23 h 30"/>
                <a:gd name="T82" fmla="*/ 24 w 32"/>
                <a:gd name="T83" fmla="*/ 25 h 30"/>
                <a:gd name="T84" fmla="*/ 26 w 32"/>
                <a:gd name="T85" fmla="*/ 25 h 30"/>
                <a:gd name="T86" fmla="*/ 27 w 32"/>
                <a:gd name="T87" fmla="*/ 24 h 30"/>
                <a:gd name="T88" fmla="*/ 13 w 32"/>
                <a:gd name="T89" fmla="*/ 17 h 30"/>
                <a:gd name="T90" fmla="*/ 17 w 32"/>
                <a:gd name="T91" fmla="*/ 12 h 30"/>
                <a:gd name="T92" fmla="*/ 7 w 32"/>
                <a:gd name="T93" fmla="*/ 1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 h="30">
                  <a:moveTo>
                    <a:pt x="7" y="11"/>
                  </a:moveTo>
                  <a:cubicBezTo>
                    <a:pt x="6" y="10"/>
                    <a:pt x="5" y="8"/>
                    <a:pt x="6" y="6"/>
                  </a:cubicBezTo>
                  <a:cubicBezTo>
                    <a:pt x="6" y="8"/>
                    <a:pt x="8" y="8"/>
                    <a:pt x="8" y="6"/>
                  </a:cubicBezTo>
                  <a:cubicBezTo>
                    <a:pt x="8" y="5"/>
                    <a:pt x="5" y="5"/>
                    <a:pt x="5" y="4"/>
                  </a:cubicBezTo>
                  <a:cubicBezTo>
                    <a:pt x="6" y="3"/>
                    <a:pt x="7" y="5"/>
                    <a:pt x="8" y="5"/>
                  </a:cubicBezTo>
                  <a:cubicBezTo>
                    <a:pt x="11" y="6"/>
                    <a:pt x="10" y="2"/>
                    <a:pt x="11" y="1"/>
                  </a:cubicBezTo>
                  <a:cubicBezTo>
                    <a:pt x="12" y="0"/>
                    <a:pt x="14" y="3"/>
                    <a:pt x="15" y="3"/>
                  </a:cubicBezTo>
                  <a:cubicBezTo>
                    <a:pt x="16" y="4"/>
                    <a:pt x="18" y="2"/>
                    <a:pt x="19" y="3"/>
                  </a:cubicBezTo>
                  <a:cubicBezTo>
                    <a:pt x="21" y="4"/>
                    <a:pt x="21" y="6"/>
                    <a:pt x="22" y="7"/>
                  </a:cubicBezTo>
                  <a:cubicBezTo>
                    <a:pt x="23" y="9"/>
                    <a:pt x="24" y="11"/>
                    <a:pt x="25" y="14"/>
                  </a:cubicBezTo>
                  <a:cubicBezTo>
                    <a:pt x="27" y="19"/>
                    <a:pt x="30" y="23"/>
                    <a:pt x="32" y="29"/>
                  </a:cubicBezTo>
                  <a:cubicBezTo>
                    <a:pt x="31" y="28"/>
                    <a:pt x="30" y="28"/>
                    <a:pt x="29" y="27"/>
                  </a:cubicBezTo>
                  <a:cubicBezTo>
                    <a:pt x="30" y="28"/>
                    <a:pt x="30" y="28"/>
                    <a:pt x="31" y="28"/>
                  </a:cubicBezTo>
                  <a:cubicBezTo>
                    <a:pt x="30" y="30"/>
                    <a:pt x="26" y="29"/>
                    <a:pt x="24" y="28"/>
                  </a:cubicBezTo>
                  <a:cubicBezTo>
                    <a:pt x="24" y="28"/>
                    <a:pt x="23" y="27"/>
                    <a:pt x="22" y="27"/>
                  </a:cubicBezTo>
                  <a:cubicBezTo>
                    <a:pt x="20" y="27"/>
                    <a:pt x="20" y="28"/>
                    <a:pt x="19" y="27"/>
                  </a:cubicBezTo>
                  <a:cubicBezTo>
                    <a:pt x="19" y="27"/>
                    <a:pt x="20" y="28"/>
                    <a:pt x="20" y="28"/>
                  </a:cubicBezTo>
                  <a:cubicBezTo>
                    <a:pt x="19" y="27"/>
                    <a:pt x="16" y="29"/>
                    <a:pt x="17" y="27"/>
                  </a:cubicBezTo>
                  <a:cubicBezTo>
                    <a:pt x="17" y="28"/>
                    <a:pt x="13" y="28"/>
                    <a:pt x="12" y="28"/>
                  </a:cubicBezTo>
                  <a:cubicBezTo>
                    <a:pt x="13" y="27"/>
                    <a:pt x="14" y="27"/>
                    <a:pt x="14" y="26"/>
                  </a:cubicBezTo>
                  <a:cubicBezTo>
                    <a:pt x="13" y="26"/>
                    <a:pt x="11" y="27"/>
                    <a:pt x="10" y="27"/>
                  </a:cubicBezTo>
                  <a:cubicBezTo>
                    <a:pt x="10" y="26"/>
                    <a:pt x="10" y="26"/>
                    <a:pt x="9" y="25"/>
                  </a:cubicBezTo>
                  <a:cubicBezTo>
                    <a:pt x="9" y="28"/>
                    <a:pt x="7" y="25"/>
                    <a:pt x="6" y="24"/>
                  </a:cubicBezTo>
                  <a:cubicBezTo>
                    <a:pt x="8" y="26"/>
                    <a:pt x="5" y="26"/>
                    <a:pt x="4" y="25"/>
                  </a:cubicBezTo>
                  <a:cubicBezTo>
                    <a:pt x="3" y="25"/>
                    <a:pt x="2" y="26"/>
                    <a:pt x="1" y="26"/>
                  </a:cubicBezTo>
                  <a:cubicBezTo>
                    <a:pt x="1" y="26"/>
                    <a:pt x="1" y="24"/>
                    <a:pt x="0" y="24"/>
                  </a:cubicBezTo>
                  <a:cubicBezTo>
                    <a:pt x="1" y="24"/>
                    <a:pt x="2" y="25"/>
                    <a:pt x="3" y="25"/>
                  </a:cubicBezTo>
                  <a:cubicBezTo>
                    <a:pt x="3" y="24"/>
                    <a:pt x="3" y="24"/>
                    <a:pt x="2" y="24"/>
                  </a:cubicBezTo>
                  <a:cubicBezTo>
                    <a:pt x="2" y="23"/>
                    <a:pt x="3" y="24"/>
                    <a:pt x="4" y="24"/>
                  </a:cubicBezTo>
                  <a:cubicBezTo>
                    <a:pt x="2" y="22"/>
                    <a:pt x="8" y="24"/>
                    <a:pt x="9" y="24"/>
                  </a:cubicBezTo>
                  <a:cubicBezTo>
                    <a:pt x="9" y="23"/>
                    <a:pt x="9" y="22"/>
                    <a:pt x="11" y="22"/>
                  </a:cubicBezTo>
                  <a:cubicBezTo>
                    <a:pt x="12" y="22"/>
                    <a:pt x="11" y="26"/>
                    <a:pt x="13" y="25"/>
                  </a:cubicBezTo>
                  <a:cubicBezTo>
                    <a:pt x="12" y="25"/>
                    <a:pt x="11" y="24"/>
                    <a:pt x="12" y="23"/>
                  </a:cubicBezTo>
                  <a:cubicBezTo>
                    <a:pt x="13" y="23"/>
                    <a:pt x="15" y="25"/>
                    <a:pt x="17" y="25"/>
                  </a:cubicBezTo>
                  <a:cubicBezTo>
                    <a:pt x="15" y="24"/>
                    <a:pt x="13" y="23"/>
                    <a:pt x="12" y="22"/>
                  </a:cubicBezTo>
                  <a:cubicBezTo>
                    <a:pt x="10" y="21"/>
                    <a:pt x="9" y="22"/>
                    <a:pt x="8" y="20"/>
                  </a:cubicBezTo>
                  <a:cubicBezTo>
                    <a:pt x="10" y="21"/>
                    <a:pt x="14" y="21"/>
                    <a:pt x="16" y="23"/>
                  </a:cubicBezTo>
                  <a:cubicBezTo>
                    <a:pt x="15" y="23"/>
                    <a:pt x="15" y="21"/>
                    <a:pt x="16" y="22"/>
                  </a:cubicBezTo>
                  <a:cubicBezTo>
                    <a:pt x="18" y="22"/>
                    <a:pt x="18" y="23"/>
                    <a:pt x="19" y="24"/>
                  </a:cubicBezTo>
                  <a:cubicBezTo>
                    <a:pt x="19" y="23"/>
                    <a:pt x="19" y="23"/>
                    <a:pt x="18" y="22"/>
                  </a:cubicBezTo>
                  <a:cubicBezTo>
                    <a:pt x="19" y="22"/>
                    <a:pt x="21" y="23"/>
                    <a:pt x="21" y="23"/>
                  </a:cubicBezTo>
                  <a:cubicBezTo>
                    <a:pt x="23" y="22"/>
                    <a:pt x="25" y="24"/>
                    <a:pt x="24" y="25"/>
                  </a:cubicBezTo>
                  <a:cubicBezTo>
                    <a:pt x="24" y="25"/>
                    <a:pt x="25" y="24"/>
                    <a:pt x="26" y="25"/>
                  </a:cubicBezTo>
                  <a:cubicBezTo>
                    <a:pt x="24" y="24"/>
                    <a:pt x="26" y="24"/>
                    <a:pt x="27" y="24"/>
                  </a:cubicBezTo>
                  <a:cubicBezTo>
                    <a:pt x="23" y="21"/>
                    <a:pt x="15" y="22"/>
                    <a:pt x="13" y="17"/>
                  </a:cubicBezTo>
                  <a:cubicBezTo>
                    <a:pt x="11" y="14"/>
                    <a:pt x="18" y="15"/>
                    <a:pt x="17" y="12"/>
                  </a:cubicBezTo>
                  <a:cubicBezTo>
                    <a:pt x="16" y="8"/>
                    <a:pt x="9" y="14"/>
                    <a:pt x="7" y="1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49" name="Freeform 3229">
              <a:extLst>
                <a:ext uri="{FF2B5EF4-FFF2-40B4-BE49-F238E27FC236}">
                  <a16:creationId xmlns:a16="http://schemas.microsoft.com/office/drawing/2014/main" xmlns="" id="{40394FE6-C461-45BE-9D82-F6DF6D83C4C5}"/>
                </a:ext>
              </a:extLst>
            </p:cNvPr>
            <p:cNvSpPr>
              <a:spLocks/>
            </p:cNvSpPr>
            <p:nvPr/>
          </p:nvSpPr>
          <p:spPr bwMode="auto">
            <a:xfrm>
              <a:off x="2349918" y="4989031"/>
              <a:ext cx="88236" cy="74396"/>
            </a:xfrm>
            <a:custGeom>
              <a:avLst/>
              <a:gdLst>
                <a:gd name="T0" fmla="*/ 7 w 32"/>
                <a:gd name="T1" fmla="*/ 11 h 30"/>
                <a:gd name="T2" fmla="*/ 6 w 32"/>
                <a:gd name="T3" fmla="*/ 6 h 30"/>
                <a:gd name="T4" fmla="*/ 8 w 32"/>
                <a:gd name="T5" fmla="*/ 6 h 30"/>
                <a:gd name="T6" fmla="*/ 5 w 32"/>
                <a:gd name="T7" fmla="*/ 4 h 30"/>
                <a:gd name="T8" fmla="*/ 8 w 32"/>
                <a:gd name="T9" fmla="*/ 5 h 30"/>
                <a:gd name="T10" fmla="*/ 11 w 32"/>
                <a:gd name="T11" fmla="*/ 1 h 30"/>
                <a:gd name="T12" fmla="*/ 15 w 32"/>
                <a:gd name="T13" fmla="*/ 3 h 30"/>
                <a:gd name="T14" fmla="*/ 19 w 32"/>
                <a:gd name="T15" fmla="*/ 3 h 30"/>
                <a:gd name="T16" fmla="*/ 22 w 32"/>
                <a:gd name="T17" fmla="*/ 7 h 30"/>
                <a:gd name="T18" fmla="*/ 25 w 32"/>
                <a:gd name="T19" fmla="*/ 14 h 30"/>
                <a:gd name="T20" fmla="*/ 32 w 32"/>
                <a:gd name="T21" fmla="*/ 29 h 30"/>
                <a:gd name="T22" fmla="*/ 29 w 32"/>
                <a:gd name="T23" fmla="*/ 27 h 30"/>
                <a:gd name="T24" fmla="*/ 31 w 32"/>
                <a:gd name="T25" fmla="*/ 28 h 30"/>
                <a:gd name="T26" fmla="*/ 24 w 32"/>
                <a:gd name="T27" fmla="*/ 28 h 30"/>
                <a:gd name="T28" fmla="*/ 22 w 32"/>
                <a:gd name="T29" fmla="*/ 27 h 30"/>
                <a:gd name="T30" fmla="*/ 19 w 32"/>
                <a:gd name="T31" fmla="*/ 27 h 30"/>
                <a:gd name="T32" fmla="*/ 20 w 32"/>
                <a:gd name="T33" fmla="*/ 28 h 30"/>
                <a:gd name="T34" fmla="*/ 17 w 32"/>
                <a:gd name="T35" fmla="*/ 27 h 30"/>
                <a:gd name="T36" fmla="*/ 12 w 32"/>
                <a:gd name="T37" fmla="*/ 28 h 30"/>
                <a:gd name="T38" fmla="*/ 14 w 32"/>
                <a:gd name="T39" fmla="*/ 26 h 30"/>
                <a:gd name="T40" fmla="*/ 10 w 32"/>
                <a:gd name="T41" fmla="*/ 27 h 30"/>
                <a:gd name="T42" fmla="*/ 9 w 32"/>
                <a:gd name="T43" fmla="*/ 25 h 30"/>
                <a:gd name="T44" fmla="*/ 6 w 32"/>
                <a:gd name="T45" fmla="*/ 24 h 30"/>
                <a:gd name="T46" fmla="*/ 4 w 32"/>
                <a:gd name="T47" fmla="*/ 25 h 30"/>
                <a:gd name="T48" fmla="*/ 1 w 32"/>
                <a:gd name="T49" fmla="*/ 26 h 30"/>
                <a:gd name="T50" fmla="*/ 0 w 32"/>
                <a:gd name="T51" fmla="*/ 24 h 30"/>
                <a:gd name="T52" fmla="*/ 3 w 32"/>
                <a:gd name="T53" fmla="*/ 25 h 30"/>
                <a:gd name="T54" fmla="*/ 2 w 32"/>
                <a:gd name="T55" fmla="*/ 24 h 30"/>
                <a:gd name="T56" fmla="*/ 4 w 32"/>
                <a:gd name="T57" fmla="*/ 24 h 30"/>
                <a:gd name="T58" fmla="*/ 9 w 32"/>
                <a:gd name="T59" fmla="*/ 24 h 30"/>
                <a:gd name="T60" fmla="*/ 11 w 32"/>
                <a:gd name="T61" fmla="*/ 22 h 30"/>
                <a:gd name="T62" fmla="*/ 13 w 32"/>
                <a:gd name="T63" fmla="*/ 25 h 30"/>
                <a:gd name="T64" fmla="*/ 12 w 32"/>
                <a:gd name="T65" fmla="*/ 23 h 30"/>
                <a:gd name="T66" fmla="*/ 17 w 32"/>
                <a:gd name="T67" fmla="*/ 25 h 30"/>
                <a:gd name="T68" fmla="*/ 12 w 32"/>
                <a:gd name="T69" fmla="*/ 22 h 30"/>
                <a:gd name="T70" fmla="*/ 8 w 32"/>
                <a:gd name="T71" fmla="*/ 20 h 30"/>
                <a:gd name="T72" fmla="*/ 16 w 32"/>
                <a:gd name="T73" fmla="*/ 23 h 30"/>
                <a:gd name="T74" fmla="*/ 16 w 32"/>
                <a:gd name="T75" fmla="*/ 22 h 30"/>
                <a:gd name="T76" fmla="*/ 19 w 32"/>
                <a:gd name="T77" fmla="*/ 24 h 30"/>
                <a:gd name="T78" fmla="*/ 18 w 32"/>
                <a:gd name="T79" fmla="*/ 22 h 30"/>
                <a:gd name="T80" fmla="*/ 21 w 32"/>
                <a:gd name="T81" fmla="*/ 23 h 30"/>
                <a:gd name="T82" fmla="*/ 24 w 32"/>
                <a:gd name="T83" fmla="*/ 25 h 30"/>
                <a:gd name="T84" fmla="*/ 26 w 32"/>
                <a:gd name="T85" fmla="*/ 25 h 30"/>
                <a:gd name="T86" fmla="*/ 27 w 32"/>
                <a:gd name="T87" fmla="*/ 24 h 30"/>
                <a:gd name="T88" fmla="*/ 13 w 32"/>
                <a:gd name="T89" fmla="*/ 17 h 30"/>
                <a:gd name="T90" fmla="*/ 17 w 32"/>
                <a:gd name="T91" fmla="*/ 12 h 30"/>
                <a:gd name="T92" fmla="*/ 7 w 32"/>
                <a:gd name="T93" fmla="*/ 1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 h="30">
                  <a:moveTo>
                    <a:pt x="7" y="11"/>
                  </a:moveTo>
                  <a:cubicBezTo>
                    <a:pt x="6" y="10"/>
                    <a:pt x="5" y="8"/>
                    <a:pt x="6" y="6"/>
                  </a:cubicBezTo>
                  <a:cubicBezTo>
                    <a:pt x="6" y="8"/>
                    <a:pt x="8" y="8"/>
                    <a:pt x="8" y="6"/>
                  </a:cubicBezTo>
                  <a:cubicBezTo>
                    <a:pt x="8" y="5"/>
                    <a:pt x="5" y="5"/>
                    <a:pt x="5" y="4"/>
                  </a:cubicBezTo>
                  <a:cubicBezTo>
                    <a:pt x="6" y="3"/>
                    <a:pt x="7" y="5"/>
                    <a:pt x="8" y="5"/>
                  </a:cubicBezTo>
                  <a:cubicBezTo>
                    <a:pt x="11" y="6"/>
                    <a:pt x="10" y="2"/>
                    <a:pt x="11" y="1"/>
                  </a:cubicBezTo>
                  <a:cubicBezTo>
                    <a:pt x="12" y="0"/>
                    <a:pt x="14" y="3"/>
                    <a:pt x="15" y="3"/>
                  </a:cubicBezTo>
                  <a:cubicBezTo>
                    <a:pt x="16" y="4"/>
                    <a:pt x="18" y="2"/>
                    <a:pt x="19" y="3"/>
                  </a:cubicBezTo>
                  <a:cubicBezTo>
                    <a:pt x="21" y="4"/>
                    <a:pt x="21" y="6"/>
                    <a:pt x="22" y="7"/>
                  </a:cubicBezTo>
                  <a:cubicBezTo>
                    <a:pt x="23" y="9"/>
                    <a:pt x="24" y="11"/>
                    <a:pt x="25" y="14"/>
                  </a:cubicBezTo>
                  <a:cubicBezTo>
                    <a:pt x="27" y="19"/>
                    <a:pt x="30" y="23"/>
                    <a:pt x="32" y="29"/>
                  </a:cubicBezTo>
                  <a:cubicBezTo>
                    <a:pt x="31" y="28"/>
                    <a:pt x="30" y="28"/>
                    <a:pt x="29" y="27"/>
                  </a:cubicBezTo>
                  <a:cubicBezTo>
                    <a:pt x="30" y="28"/>
                    <a:pt x="30" y="28"/>
                    <a:pt x="31" y="28"/>
                  </a:cubicBezTo>
                  <a:cubicBezTo>
                    <a:pt x="30" y="30"/>
                    <a:pt x="26" y="29"/>
                    <a:pt x="24" y="28"/>
                  </a:cubicBezTo>
                  <a:cubicBezTo>
                    <a:pt x="24" y="28"/>
                    <a:pt x="23" y="27"/>
                    <a:pt x="22" y="27"/>
                  </a:cubicBezTo>
                  <a:cubicBezTo>
                    <a:pt x="20" y="27"/>
                    <a:pt x="20" y="28"/>
                    <a:pt x="19" y="27"/>
                  </a:cubicBezTo>
                  <a:cubicBezTo>
                    <a:pt x="19" y="27"/>
                    <a:pt x="20" y="28"/>
                    <a:pt x="20" y="28"/>
                  </a:cubicBezTo>
                  <a:cubicBezTo>
                    <a:pt x="19" y="27"/>
                    <a:pt x="16" y="29"/>
                    <a:pt x="17" y="27"/>
                  </a:cubicBezTo>
                  <a:cubicBezTo>
                    <a:pt x="17" y="28"/>
                    <a:pt x="13" y="28"/>
                    <a:pt x="12" y="28"/>
                  </a:cubicBezTo>
                  <a:cubicBezTo>
                    <a:pt x="13" y="27"/>
                    <a:pt x="14" y="27"/>
                    <a:pt x="14" y="26"/>
                  </a:cubicBezTo>
                  <a:cubicBezTo>
                    <a:pt x="13" y="26"/>
                    <a:pt x="11" y="27"/>
                    <a:pt x="10" y="27"/>
                  </a:cubicBezTo>
                  <a:cubicBezTo>
                    <a:pt x="10" y="26"/>
                    <a:pt x="10" y="26"/>
                    <a:pt x="9" y="25"/>
                  </a:cubicBezTo>
                  <a:cubicBezTo>
                    <a:pt x="9" y="28"/>
                    <a:pt x="7" y="25"/>
                    <a:pt x="6" y="24"/>
                  </a:cubicBezTo>
                  <a:cubicBezTo>
                    <a:pt x="8" y="26"/>
                    <a:pt x="5" y="26"/>
                    <a:pt x="4" y="25"/>
                  </a:cubicBezTo>
                  <a:cubicBezTo>
                    <a:pt x="3" y="25"/>
                    <a:pt x="2" y="26"/>
                    <a:pt x="1" y="26"/>
                  </a:cubicBezTo>
                  <a:cubicBezTo>
                    <a:pt x="1" y="26"/>
                    <a:pt x="1" y="24"/>
                    <a:pt x="0" y="24"/>
                  </a:cubicBezTo>
                  <a:cubicBezTo>
                    <a:pt x="1" y="24"/>
                    <a:pt x="2" y="25"/>
                    <a:pt x="3" y="25"/>
                  </a:cubicBezTo>
                  <a:cubicBezTo>
                    <a:pt x="3" y="24"/>
                    <a:pt x="3" y="24"/>
                    <a:pt x="2" y="24"/>
                  </a:cubicBezTo>
                  <a:cubicBezTo>
                    <a:pt x="2" y="23"/>
                    <a:pt x="3" y="24"/>
                    <a:pt x="4" y="24"/>
                  </a:cubicBezTo>
                  <a:cubicBezTo>
                    <a:pt x="2" y="22"/>
                    <a:pt x="8" y="24"/>
                    <a:pt x="9" y="24"/>
                  </a:cubicBezTo>
                  <a:cubicBezTo>
                    <a:pt x="9" y="23"/>
                    <a:pt x="9" y="22"/>
                    <a:pt x="11" y="22"/>
                  </a:cubicBezTo>
                  <a:cubicBezTo>
                    <a:pt x="12" y="22"/>
                    <a:pt x="11" y="26"/>
                    <a:pt x="13" y="25"/>
                  </a:cubicBezTo>
                  <a:cubicBezTo>
                    <a:pt x="12" y="25"/>
                    <a:pt x="11" y="24"/>
                    <a:pt x="12" y="23"/>
                  </a:cubicBezTo>
                  <a:cubicBezTo>
                    <a:pt x="13" y="23"/>
                    <a:pt x="15" y="25"/>
                    <a:pt x="17" y="25"/>
                  </a:cubicBezTo>
                  <a:cubicBezTo>
                    <a:pt x="15" y="24"/>
                    <a:pt x="13" y="23"/>
                    <a:pt x="12" y="22"/>
                  </a:cubicBezTo>
                  <a:cubicBezTo>
                    <a:pt x="10" y="21"/>
                    <a:pt x="9" y="22"/>
                    <a:pt x="8" y="20"/>
                  </a:cubicBezTo>
                  <a:cubicBezTo>
                    <a:pt x="10" y="21"/>
                    <a:pt x="14" y="21"/>
                    <a:pt x="16" y="23"/>
                  </a:cubicBezTo>
                  <a:cubicBezTo>
                    <a:pt x="15" y="23"/>
                    <a:pt x="15" y="21"/>
                    <a:pt x="16" y="22"/>
                  </a:cubicBezTo>
                  <a:cubicBezTo>
                    <a:pt x="18" y="22"/>
                    <a:pt x="18" y="23"/>
                    <a:pt x="19" y="24"/>
                  </a:cubicBezTo>
                  <a:cubicBezTo>
                    <a:pt x="19" y="23"/>
                    <a:pt x="19" y="23"/>
                    <a:pt x="18" y="22"/>
                  </a:cubicBezTo>
                  <a:cubicBezTo>
                    <a:pt x="19" y="22"/>
                    <a:pt x="21" y="23"/>
                    <a:pt x="21" y="23"/>
                  </a:cubicBezTo>
                  <a:cubicBezTo>
                    <a:pt x="23" y="22"/>
                    <a:pt x="25" y="24"/>
                    <a:pt x="24" y="25"/>
                  </a:cubicBezTo>
                  <a:cubicBezTo>
                    <a:pt x="24" y="25"/>
                    <a:pt x="25" y="24"/>
                    <a:pt x="26" y="25"/>
                  </a:cubicBezTo>
                  <a:cubicBezTo>
                    <a:pt x="24" y="24"/>
                    <a:pt x="26" y="24"/>
                    <a:pt x="27" y="24"/>
                  </a:cubicBezTo>
                  <a:cubicBezTo>
                    <a:pt x="23" y="21"/>
                    <a:pt x="15" y="22"/>
                    <a:pt x="13" y="17"/>
                  </a:cubicBezTo>
                  <a:cubicBezTo>
                    <a:pt x="11" y="14"/>
                    <a:pt x="18" y="15"/>
                    <a:pt x="17" y="12"/>
                  </a:cubicBezTo>
                  <a:cubicBezTo>
                    <a:pt x="16" y="8"/>
                    <a:pt x="9" y="14"/>
                    <a:pt x="7" y="1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50" name="Freeform 3230">
              <a:extLst>
                <a:ext uri="{FF2B5EF4-FFF2-40B4-BE49-F238E27FC236}">
                  <a16:creationId xmlns:a16="http://schemas.microsoft.com/office/drawing/2014/main" xmlns="" id="{9528FD07-2FA8-406D-BF29-76E824B9BD3D}"/>
                </a:ext>
              </a:extLst>
            </p:cNvPr>
            <p:cNvSpPr>
              <a:spLocks/>
            </p:cNvSpPr>
            <p:nvPr/>
          </p:nvSpPr>
          <p:spPr bwMode="auto">
            <a:xfrm>
              <a:off x="3714424" y="2371112"/>
              <a:ext cx="356095" cy="247052"/>
            </a:xfrm>
            <a:custGeom>
              <a:avLst/>
              <a:gdLst>
                <a:gd name="T0" fmla="*/ 0 w 128"/>
                <a:gd name="T1" fmla="*/ 99 h 100"/>
                <a:gd name="T2" fmla="*/ 3 w 128"/>
                <a:gd name="T3" fmla="*/ 96 h 100"/>
                <a:gd name="T4" fmla="*/ 9 w 128"/>
                <a:gd name="T5" fmla="*/ 94 h 100"/>
                <a:gd name="T6" fmla="*/ 20 w 128"/>
                <a:gd name="T7" fmla="*/ 90 h 100"/>
                <a:gd name="T8" fmla="*/ 28 w 128"/>
                <a:gd name="T9" fmla="*/ 82 h 100"/>
                <a:gd name="T10" fmla="*/ 35 w 128"/>
                <a:gd name="T11" fmla="*/ 74 h 100"/>
                <a:gd name="T12" fmla="*/ 37 w 128"/>
                <a:gd name="T13" fmla="*/ 64 h 100"/>
                <a:gd name="T14" fmla="*/ 36 w 128"/>
                <a:gd name="T15" fmla="*/ 62 h 100"/>
                <a:gd name="T16" fmla="*/ 37 w 128"/>
                <a:gd name="T17" fmla="*/ 57 h 100"/>
                <a:gd name="T18" fmla="*/ 42 w 128"/>
                <a:gd name="T19" fmla="*/ 47 h 100"/>
                <a:gd name="T20" fmla="*/ 43 w 128"/>
                <a:gd name="T21" fmla="*/ 41 h 100"/>
                <a:gd name="T22" fmla="*/ 47 w 128"/>
                <a:gd name="T23" fmla="*/ 37 h 100"/>
                <a:gd name="T24" fmla="*/ 54 w 128"/>
                <a:gd name="T25" fmla="*/ 30 h 100"/>
                <a:gd name="T26" fmla="*/ 65 w 128"/>
                <a:gd name="T27" fmla="*/ 25 h 100"/>
                <a:gd name="T28" fmla="*/ 78 w 128"/>
                <a:gd name="T29" fmla="*/ 5 h 100"/>
                <a:gd name="T30" fmla="*/ 80 w 128"/>
                <a:gd name="T31" fmla="*/ 1 h 100"/>
                <a:gd name="T32" fmla="*/ 84 w 128"/>
                <a:gd name="T33" fmla="*/ 0 h 100"/>
                <a:gd name="T34" fmla="*/ 86 w 128"/>
                <a:gd name="T35" fmla="*/ 2 h 100"/>
                <a:gd name="T36" fmla="*/ 89 w 128"/>
                <a:gd name="T37" fmla="*/ 7 h 100"/>
                <a:gd name="T38" fmla="*/ 99 w 128"/>
                <a:gd name="T39" fmla="*/ 8 h 100"/>
                <a:gd name="T40" fmla="*/ 109 w 128"/>
                <a:gd name="T41" fmla="*/ 6 h 100"/>
                <a:gd name="T42" fmla="*/ 109 w 128"/>
                <a:gd name="T43" fmla="*/ 8 h 100"/>
                <a:gd name="T44" fmla="*/ 109 w 128"/>
                <a:gd name="T45" fmla="*/ 8 h 100"/>
                <a:gd name="T46" fmla="*/ 113 w 128"/>
                <a:gd name="T47" fmla="*/ 9 h 100"/>
                <a:gd name="T48" fmla="*/ 116 w 128"/>
                <a:gd name="T49" fmla="*/ 11 h 100"/>
                <a:gd name="T50" fmla="*/ 120 w 128"/>
                <a:gd name="T51" fmla="*/ 13 h 100"/>
                <a:gd name="T52" fmla="*/ 121 w 128"/>
                <a:gd name="T53" fmla="*/ 17 h 100"/>
                <a:gd name="T54" fmla="*/ 120 w 128"/>
                <a:gd name="T55" fmla="*/ 20 h 100"/>
                <a:gd name="T56" fmla="*/ 120 w 128"/>
                <a:gd name="T57" fmla="*/ 25 h 100"/>
                <a:gd name="T58" fmla="*/ 121 w 128"/>
                <a:gd name="T59" fmla="*/ 29 h 100"/>
                <a:gd name="T60" fmla="*/ 122 w 128"/>
                <a:gd name="T61" fmla="*/ 34 h 100"/>
                <a:gd name="T62" fmla="*/ 122 w 128"/>
                <a:gd name="T63" fmla="*/ 37 h 100"/>
                <a:gd name="T64" fmla="*/ 126 w 128"/>
                <a:gd name="T65" fmla="*/ 40 h 100"/>
                <a:gd name="T66" fmla="*/ 125 w 128"/>
                <a:gd name="T67" fmla="*/ 46 h 100"/>
                <a:gd name="T68" fmla="*/ 107 w 128"/>
                <a:gd name="T69" fmla="*/ 47 h 100"/>
                <a:gd name="T70" fmla="*/ 101 w 128"/>
                <a:gd name="T71" fmla="*/ 50 h 100"/>
                <a:gd name="T72" fmla="*/ 99 w 128"/>
                <a:gd name="T73" fmla="*/ 54 h 100"/>
                <a:gd name="T74" fmla="*/ 100 w 128"/>
                <a:gd name="T75" fmla="*/ 59 h 100"/>
                <a:gd name="T76" fmla="*/ 95 w 128"/>
                <a:gd name="T77" fmla="*/ 60 h 100"/>
                <a:gd name="T78" fmla="*/ 91 w 128"/>
                <a:gd name="T79" fmla="*/ 63 h 100"/>
                <a:gd name="T80" fmla="*/ 87 w 128"/>
                <a:gd name="T81" fmla="*/ 64 h 100"/>
                <a:gd name="T82" fmla="*/ 82 w 128"/>
                <a:gd name="T83" fmla="*/ 70 h 100"/>
                <a:gd name="T84" fmla="*/ 75 w 128"/>
                <a:gd name="T85" fmla="*/ 73 h 100"/>
                <a:gd name="T86" fmla="*/ 70 w 128"/>
                <a:gd name="T87" fmla="*/ 75 h 100"/>
                <a:gd name="T88" fmla="*/ 64 w 128"/>
                <a:gd name="T89" fmla="*/ 75 h 100"/>
                <a:gd name="T90" fmla="*/ 61 w 128"/>
                <a:gd name="T91" fmla="*/ 77 h 100"/>
                <a:gd name="T92" fmla="*/ 58 w 128"/>
                <a:gd name="T93" fmla="*/ 78 h 100"/>
                <a:gd name="T94" fmla="*/ 55 w 128"/>
                <a:gd name="T95" fmla="*/ 81 h 100"/>
                <a:gd name="T96" fmla="*/ 51 w 128"/>
                <a:gd name="T97" fmla="*/ 84 h 100"/>
                <a:gd name="T98" fmla="*/ 47 w 128"/>
                <a:gd name="T99" fmla="*/ 89 h 100"/>
                <a:gd name="T100" fmla="*/ 47 w 128"/>
                <a:gd name="T101" fmla="*/ 99 h 100"/>
                <a:gd name="T102" fmla="*/ 0 w 128"/>
                <a:gd name="T103" fmla="*/ 9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8" h="100">
                  <a:moveTo>
                    <a:pt x="0" y="99"/>
                  </a:moveTo>
                  <a:cubicBezTo>
                    <a:pt x="1" y="98"/>
                    <a:pt x="2" y="96"/>
                    <a:pt x="3" y="96"/>
                  </a:cubicBezTo>
                  <a:cubicBezTo>
                    <a:pt x="5" y="95"/>
                    <a:pt x="7" y="95"/>
                    <a:pt x="9" y="94"/>
                  </a:cubicBezTo>
                  <a:cubicBezTo>
                    <a:pt x="13" y="94"/>
                    <a:pt x="17" y="92"/>
                    <a:pt x="20" y="90"/>
                  </a:cubicBezTo>
                  <a:cubicBezTo>
                    <a:pt x="22" y="87"/>
                    <a:pt x="25" y="85"/>
                    <a:pt x="28" y="82"/>
                  </a:cubicBezTo>
                  <a:cubicBezTo>
                    <a:pt x="31" y="80"/>
                    <a:pt x="33" y="77"/>
                    <a:pt x="35" y="74"/>
                  </a:cubicBezTo>
                  <a:cubicBezTo>
                    <a:pt x="37" y="72"/>
                    <a:pt x="40" y="66"/>
                    <a:pt x="37" y="64"/>
                  </a:cubicBezTo>
                  <a:cubicBezTo>
                    <a:pt x="36" y="63"/>
                    <a:pt x="35" y="63"/>
                    <a:pt x="36" y="62"/>
                  </a:cubicBezTo>
                  <a:cubicBezTo>
                    <a:pt x="37" y="60"/>
                    <a:pt x="37" y="59"/>
                    <a:pt x="37" y="57"/>
                  </a:cubicBezTo>
                  <a:cubicBezTo>
                    <a:pt x="37" y="53"/>
                    <a:pt x="39" y="51"/>
                    <a:pt x="42" y="47"/>
                  </a:cubicBezTo>
                  <a:cubicBezTo>
                    <a:pt x="43" y="45"/>
                    <a:pt x="43" y="43"/>
                    <a:pt x="43" y="41"/>
                  </a:cubicBezTo>
                  <a:cubicBezTo>
                    <a:pt x="44" y="39"/>
                    <a:pt x="45" y="38"/>
                    <a:pt x="47" y="37"/>
                  </a:cubicBezTo>
                  <a:cubicBezTo>
                    <a:pt x="49" y="35"/>
                    <a:pt x="51" y="32"/>
                    <a:pt x="54" y="30"/>
                  </a:cubicBezTo>
                  <a:cubicBezTo>
                    <a:pt x="58" y="29"/>
                    <a:pt x="62" y="27"/>
                    <a:pt x="65" y="25"/>
                  </a:cubicBezTo>
                  <a:cubicBezTo>
                    <a:pt x="72" y="22"/>
                    <a:pt x="75" y="12"/>
                    <a:pt x="78" y="5"/>
                  </a:cubicBezTo>
                  <a:cubicBezTo>
                    <a:pt x="78" y="5"/>
                    <a:pt x="79" y="1"/>
                    <a:pt x="80" y="1"/>
                  </a:cubicBezTo>
                  <a:cubicBezTo>
                    <a:pt x="81" y="1"/>
                    <a:pt x="82" y="1"/>
                    <a:pt x="84" y="0"/>
                  </a:cubicBezTo>
                  <a:cubicBezTo>
                    <a:pt x="85" y="0"/>
                    <a:pt x="85" y="1"/>
                    <a:pt x="86" y="2"/>
                  </a:cubicBezTo>
                  <a:cubicBezTo>
                    <a:pt x="86" y="4"/>
                    <a:pt x="87" y="6"/>
                    <a:pt x="89" y="7"/>
                  </a:cubicBezTo>
                  <a:cubicBezTo>
                    <a:pt x="92" y="9"/>
                    <a:pt x="95" y="9"/>
                    <a:pt x="99" y="8"/>
                  </a:cubicBezTo>
                  <a:cubicBezTo>
                    <a:pt x="102" y="8"/>
                    <a:pt x="107" y="10"/>
                    <a:pt x="109" y="6"/>
                  </a:cubicBezTo>
                  <a:cubicBezTo>
                    <a:pt x="109" y="7"/>
                    <a:pt x="109" y="7"/>
                    <a:pt x="109" y="8"/>
                  </a:cubicBezTo>
                  <a:cubicBezTo>
                    <a:pt x="109" y="9"/>
                    <a:pt x="111" y="10"/>
                    <a:pt x="109" y="8"/>
                  </a:cubicBezTo>
                  <a:cubicBezTo>
                    <a:pt x="110" y="9"/>
                    <a:pt x="112" y="10"/>
                    <a:pt x="113" y="9"/>
                  </a:cubicBezTo>
                  <a:cubicBezTo>
                    <a:pt x="115" y="9"/>
                    <a:pt x="116" y="10"/>
                    <a:pt x="116" y="11"/>
                  </a:cubicBezTo>
                  <a:cubicBezTo>
                    <a:pt x="117" y="12"/>
                    <a:pt x="119" y="12"/>
                    <a:pt x="120" y="13"/>
                  </a:cubicBezTo>
                  <a:cubicBezTo>
                    <a:pt x="120" y="15"/>
                    <a:pt x="119" y="16"/>
                    <a:pt x="121" y="17"/>
                  </a:cubicBezTo>
                  <a:cubicBezTo>
                    <a:pt x="120" y="18"/>
                    <a:pt x="120" y="19"/>
                    <a:pt x="120" y="20"/>
                  </a:cubicBezTo>
                  <a:cubicBezTo>
                    <a:pt x="121" y="22"/>
                    <a:pt x="120" y="24"/>
                    <a:pt x="120" y="25"/>
                  </a:cubicBezTo>
                  <a:cubicBezTo>
                    <a:pt x="120" y="27"/>
                    <a:pt x="121" y="28"/>
                    <a:pt x="121" y="29"/>
                  </a:cubicBezTo>
                  <a:cubicBezTo>
                    <a:pt x="120" y="31"/>
                    <a:pt x="121" y="32"/>
                    <a:pt x="122" y="34"/>
                  </a:cubicBezTo>
                  <a:cubicBezTo>
                    <a:pt x="122" y="35"/>
                    <a:pt x="122" y="36"/>
                    <a:pt x="122" y="37"/>
                  </a:cubicBezTo>
                  <a:cubicBezTo>
                    <a:pt x="123" y="38"/>
                    <a:pt x="124" y="39"/>
                    <a:pt x="126" y="40"/>
                  </a:cubicBezTo>
                  <a:cubicBezTo>
                    <a:pt x="128" y="41"/>
                    <a:pt x="121" y="44"/>
                    <a:pt x="125" y="46"/>
                  </a:cubicBezTo>
                  <a:cubicBezTo>
                    <a:pt x="121" y="47"/>
                    <a:pt x="109" y="42"/>
                    <a:pt x="107" y="47"/>
                  </a:cubicBezTo>
                  <a:cubicBezTo>
                    <a:pt x="106" y="50"/>
                    <a:pt x="103" y="51"/>
                    <a:pt x="101" y="50"/>
                  </a:cubicBezTo>
                  <a:cubicBezTo>
                    <a:pt x="99" y="50"/>
                    <a:pt x="96" y="53"/>
                    <a:pt x="99" y="54"/>
                  </a:cubicBezTo>
                  <a:cubicBezTo>
                    <a:pt x="96" y="56"/>
                    <a:pt x="101" y="58"/>
                    <a:pt x="100" y="59"/>
                  </a:cubicBezTo>
                  <a:cubicBezTo>
                    <a:pt x="99" y="60"/>
                    <a:pt x="96" y="59"/>
                    <a:pt x="95" y="60"/>
                  </a:cubicBezTo>
                  <a:cubicBezTo>
                    <a:pt x="94" y="61"/>
                    <a:pt x="92" y="63"/>
                    <a:pt x="91" y="63"/>
                  </a:cubicBezTo>
                  <a:cubicBezTo>
                    <a:pt x="90" y="64"/>
                    <a:pt x="88" y="64"/>
                    <a:pt x="87" y="64"/>
                  </a:cubicBezTo>
                  <a:cubicBezTo>
                    <a:pt x="85" y="66"/>
                    <a:pt x="84" y="68"/>
                    <a:pt x="82" y="70"/>
                  </a:cubicBezTo>
                  <a:cubicBezTo>
                    <a:pt x="81" y="72"/>
                    <a:pt x="77" y="73"/>
                    <a:pt x="75" y="73"/>
                  </a:cubicBezTo>
                  <a:cubicBezTo>
                    <a:pt x="73" y="73"/>
                    <a:pt x="70" y="72"/>
                    <a:pt x="70" y="75"/>
                  </a:cubicBezTo>
                  <a:cubicBezTo>
                    <a:pt x="69" y="77"/>
                    <a:pt x="66" y="75"/>
                    <a:pt x="64" y="75"/>
                  </a:cubicBezTo>
                  <a:cubicBezTo>
                    <a:pt x="63" y="75"/>
                    <a:pt x="62" y="76"/>
                    <a:pt x="61" y="77"/>
                  </a:cubicBezTo>
                  <a:cubicBezTo>
                    <a:pt x="60" y="78"/>
                    <a:pt x="59" y="78"/>
                    <a:pt x="58" y="78"/>
                  </a:cubicBezTo>
                  <a:cubicBezTo>
                    <a:pt x="57" y="79"/>
                    <a:pt x="56" y="80"/>
                    <a:pt x="55" y="81"/>
                  </a:cubicBezTo>
                  <a:cubicBezTo>
                    <a:pt x="54" y="82"/>
                    <a:pt x="52" y="83"/>
                    <a:pt x="51" y="84"/>
                  </a:cubicBezTo>
                  <a:cubicBezTo>
                    <a:pt x="49" y="85"/>
                    <a:pt x="47" y="86"/>
                    <a:pt x="47" y="89"/>
                  </a:cubicBezTo>
                  <a:cubicBezTo>
                    <a:pt x="47" y="92"/>
                    <a:pt x="47" y="95"/>
                    <a:pt x="47" y="99"/>
                  </a:cubicBezTo>
                  <a:cubicBezTo>
                    <a:pt x="46" y="100"/>
                    <a:pt x="5" y="99"/>
                    <a:pt x="0" y="99"/>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51" name="Freeform 3231">
              <a:extLst>
                <a:ext uri="{FF2B5EF4-FFF2-40B4-BE49-F238E27FC236}">
                  <a16:creationId xmlns:a16="http://schemas.microsoft.com/office/drawing/2014/main" xmlns="" id="{F24CC75D-2502-4DB8-8276-EE4132340A9A}"/>
                </a:ext>
              </a:extLst>
            </p:cNvPr>
            <p:cNvSpPr>
              <a:spLocks/>
            </p:cNvSpPr>
            <p:nvPr/>
          </p:nvSpPr>
          <p:spPr bwMode="auto">
            <a:xfrm>
              <a:off x="3714424" y="2371112"/>
              <a:ext cx="356095" cy="247052"/>
            </a:xfrm>
            <a:custGeom>
              <a:avLst/>
              <a:gdLst>
                <a:gd name="T0" fmla="*/ 0 w 128"/>
                <a:gd name="T1" fmla="*/ 99 h 100"/>
                <a:gd name="T2" fmla="*/ 3 w 128"/>
                <a:gd name="T3" fmla="*/ 96 h 100"/>
                <a:gd name="T4" fmla="*/ 9 w 128"/>
                <a:gd name="T5" fmla="*/ 94 h 100"/>
                <a:gd name="T6" fmla="*/ 20 w 128"/>
                <a:gd name="T7" fmla="*/ 90 h 100"/>
                <a:gd name="T8" fmla="*/ 28 w 128"/>
                <a:gd name="T9" fmla="*/ 82 h 100"/>
                <a:gd name="T10" fmla="*/ 35 w 128"/>
                <a:gd name="T11" fmla="*/ 74 h 100"/>
                <a:gd name="T12" fmla="*/ 37 w 128"/>
                <a:gd name="T13" fmla="*/ 64 h 100"/>
                <a:gd name="T14" fmla="*/ 36 w 128"/>
                <a:gd name="T15" fmla="*/ 62 h 100"/>
                <a:gd name="T16" fmla="*/ 37 w 128"/>
                <a:gd name="T17" fmla="*/ 57 h 100"/>
                <a:gd name="T18" fmla="*/ 42 w 128"/>
                <a:gd name="T19" fmla="*/ 47 h 100"/>
                <a:gd name="T20" fmla="*/ 43 w 128"/>
                <a:gd name="T21" fmla="*/ 41 h 100"/>
                <a:gd name="T22" fmla="*/ 47 w 128"/>
                <a:gd name="T23" fmla="*/ 37 h 100"/>
                <a:gd name="T24" fmla="*/ 54 w 128"/>
                <a:gd name="T25" fmla="*/ 30 h 100"/>
                <a:gd name="T26" fmla="*/ 65 w 128"/>
                <a:gd name="T27" fmla="*/ 25 h 100"/>
                <a:gd name="T28" fmla="*/ 78 w 128"/>
                <a:gd name="T29" fmla="*/ 5 h 100"/>
                <a:gd name="T30" fmla="*/ 80 w 128"/>
                <a:gd name="T31" fmla="*/ 1 h 100"/>
                <a:gd name="T32" fmla="*/ 84 w 128"/>
                <a:gd name="T33" fmla="*/ 0 h 100"/>
                <a:gd name="T34" fmla="*/ 86 w 128"/>
                <a:gd name="T35" fmla="*/ 2 h 100"/>
                <a:gd name="T36" fmla="*/ 89 w 128"/>
                <a:gd name="T37" fmla="*/ 7 h 100"/>
                <a:gd name="T38" fmla="*/ 99 w 128"/>
                <a:gd name="T39" fmla="*/ 8 h 100"/>
                <a:gd name="T40" fmla="*/ 109 w 128"/>
                <a:gd name="T41" fmla="*/ 6 h 100"/>
                <a:gd name="T42" fmla="*/ 109 w 128"/>
                <a:gd name="T43" fmla="*/ 8 h 100"/>
                <a:gd name="T44" fmla="*/ 109 w 128"/>
                <a:gd name="T45" fmla="*/ 8 h 100"/>
                <a:gd name="T46" fmla="*/ 113 w 128"/>
                <a:gd name="T47" fmla="*/ 9 h 100"/>
                <a:gd name="T48" fmla="*/ 116 w 128"/>
                <a:gd name="T49" fmla="*/ 11 h 100"/>
                <a:gd name="T50" fmla="*/ 120 w 128"/>
                <a:gd name="T51" fmla="*/ 13 h 100"/>
                <a:gd name="T52" fmla="*/ 121 w 128"/>
                <a:gd name="T53" fmla="*/ 17 h 100"/>
                <a:gd name="T54" fmla="*/ 120 w 128"/>
                <a:gd name="T55" fmla="*/ 20 h 100"/>
                <a:gd name="T56" fmla="*/ 120 w 128"/>
                <a:gd name="T57" fmla="*/ 25 h 100"/>
                <a:gd name="T58" fmla="*/ 121 w 128"/>
                <a:gd name="T59" fmla="*/ 29 h 100"/>
                <a:gd name="T60" fmla="*/ 122 w 128"/>
                <a:gd name="T61" fmla="*/ 34 h 100"/>
                <a:gd name="T62" fmla="*/ 122 w 128"/>
                <a:gd name="T63" fmla="*/ 37 h 100"/>
                <a:gd name="T64" fmla="*/ 126 w 128"/>
                <a:gd name="T65" fmla="*/ 40 h 100"/>
                <a:gd name="T66" fmla="*/ 125 w 128"/>
                <a:gd name="T67" fmla="*/ 46 h 100"/>
                <a:gd name="T68" fmla="*/ 107 w 128"/>
                <a:gd name="T69" fmla="*/ 47 h 100"/>
                <a:gd name="T70" fmla="*/ 101 w 128"/>
                <a:gd name="T71" fmla="*/ 50 h 100"/>
                <a:gd name="T72" fmla="*/ 99 w 128"/>
                <a:gd name="T73" fmla="*/ 54 h 100"/>
                <a:gd name="T74" fmla="*/ 100 w 128"/>
                <a:gd name="T75" fmla="*/ 59 h 100"/>
                <a:gd name="T76" fmla="*/ 95 w 128"/>
                <a:gd name="T77" fmla="*/ 60 h 100"/>
                <a:gd name="T78" fmla="*/ 91 w 128"/>
                <a:gd name="T79" fmla="*/ 63 h 100"/>
                <a:gd name="T80" fmla="*/ 87 w 128"/>
                <a:gd name="T81" fmla="*/ 64 h 100"/>
                <a:gd name="T82" fmla="*/ 82 w 128"/>
                <a:gd name="T83" fmla="*/ 70 h 100"/>
                <a:gd name="T84" fmla="*/ 75 w 128"/>
                <a:gd name="T85" fmla="*/ 73 h 100"/>
                <a:gd name="T86" fmla="*/ 70 w 128"/>
                <a:gd name="T87" fmla="*/ 75 h 100"/>
                <a:gd name="T88" fmla="*/ 64 w 128"/>
                <a:gd name="T89" fmla="*/ 75 h 100"/>
                <a:gd name="T90" fmla="*/ 61 w 128"/>
                <a:gd name="T91" fmla="*/ 77 h 100"/>
                <a:gd name="T92" fmla="*/ 58 w 128"/>
                <a:gd name="T93" fmla="*/ 78 h 100"/>
                <a:gd name="T94" fmla="*/ 55 w 128"/>
                <a:gd name="T95" fmla="*/ 81 h 100"/>
                <a:gd name="T96" fmla="*/ 51 w 128"/>
                <a:gd name="T97" fmla="*/ 84 h 100"/>
                <a:gd name="T98" fmla="*/ 47 w 128"/>
                <a:gd name="T99" fmla="*/ 89 h 100"/>
                <a:gd name="T100" fmla="*/ 47 w 128"/>
                <a:gd name="T101" fmla="*/ 99 h 100"/>
                <a:gd name="T102" fmla="*/ 0 w 128"/>
                <a:gd name="T103" fmla="*/ 9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8" h="100">
                  <a:moveTo>
                    <a:pt x="0" y="99"/>
                  </a:moveTo>
                  <a:cubicBezTo>
                    <a:pt x="1" y="98"/>
                    <a:pt x="2" y="96"/>
                    <a:pt x="3" y="96"/>
                  </a:cubicBezTo>
                  <a:cubicBezTo>
                    <a:pt x="5" y="95"/>
                    <a:pt x="7" y="95"/>
                    <a:pt x="9" y="94"/>
                  </a:cubicBezTo>
                  <a:cubicBezTo>
                    <a:pt x="13" y="94"/>
                    <a:pt x="17" y="92"/>
                    <a:pt x="20" y="90"/>
                  </a:cubicBezTo>
                  <a:cubicBezTo>
                    <a:pt x="22" y="87"/>
                    <a:pt x="25" y="85"/>
                    <a:pt x="28" y="82"/>
                  </a:cubicBezTo>
                  <a:cubicBezTo>
                    <a:pt x="31" y="80"/>
                    <a:pt x="33" y="77"/>
                    <a:pt x="35" y="74"/>
                  </a:cubicBezTo>
                  <a:cubicBezTo>
                    <a:pt x="37" y="72"/>
                    <a:pt x="40" y="66"/>
                    <a:pt x="37" y="64"/>
                  </a:cubicBezTo>
                  <a:cubicBezTo>
                    <a:pt x="36" y="63"/>
                    <a:pt x="35" y="63"/>
                    <a:pt x="36" y="62"/>
                  </a:cubicBezTo>
                  <a:cubicBezTo>
                    <a:pt x="37" y="60"/>
                    <a:pt x="37" y="59"/>
                    <a:pt x="37" y="57"/>
                  </a:cubicBezTo>
                  <a:cubicBezTo>
                    <a:pt x="37" y="53"/>
                    <a:pt x="39" y="51"/>
                    <a:pt x="42" y="47"/>
                  </a:cubicBezTo>
                  <a:cubicBezTo>
                    <a:pt x="43" y="45"/>
                    <a:pt x="43" y="43"/>
                    <a:pt x="43" y="41"/>
                  </a:cubicBezTo>
                  <a:cubicBezTo>
                    <a:pt x="44" y="39"/>
                    <a:pt x="45" y="38"/>
                    <a:pt x="47" y="37"/>
                  </a:cubicBezTo>
                  <a:cubicBezTo>
                    <a:pt x="49" y="35"/>
                    <a:pt x="51" y="32"/>
                    <a:pt x="54" y="30"/>
                  </a:cubicBezTo>
                  <a:cubicBezTo>
                    <a:pt x="58" y="29"/>
                    <a:pt x="62" y="27"/>
                    <a:pt x="65" y="25"/>
                  </a:cubicBezTo>
                  <a:cubicBezTo>
                    <a:pt x="72" y="22"/>
                    <a:pt x="75" y="12"/>
                    <a:pt x="78" y="5"/>
                  </a:cubicBezTo>
                  <a:cubicBezTo>
                    <a:pt x="78" y="5"/>
                    <a:pt x="79" y="1"/>
                    <a:pt x="80" y="1"/>
                  </a:cubicBezTo>
                  <a:cubicBezTo>
                    <a:pt x="81" y="1"/>
                    <a:pt x="82" y="1"/>
                    <a:pt x="84" y="0"/>
                  </a:cubicBezTo>
                  <a:cubicBezTo>
                    <a:pt x="85" y="0"/>
                    <a:pt x="85" y="1"/>
                    <a:pt x="86" y="2"/>
                  </a:cubicBezTo>
                  <a:cubicBezTo>
                    <a:pt x="86" y="4"/>
                    <a:pt x="87" y="6"/>
                    <a:pt x="89" y="7"/>
                  </a:cubicBezTo>
                  <a:cubicBezTo>
                    <a:pt x="92" y="9"/>
                    <a:pt x="95" y="9"/>
                    <a:pt x="99" y="8"/>
                  </a:cubicBezTo>
                  <a:cubicBezTo>
                    <a:pt x="102" y="8"/>
                    <a:pt x="107" y="10"/>
                    <a:pt x="109" y="6"/>
                  </a:cubicBezTo>
                  <a:cubicBezTo>
                    <a:pt x="109" y="7"/>
                    <a:pt x="109" y="7"/>
                    <a:pt x="109" y="8"/>
                  </a:cubicBezTo>
                  <a:cubicBezTo>
                    <a:pt x="109" y="9"/>
                    <a:pt x="111" y="10"/>
                    <a:pt x="109" y="8"/>
                  </a:cubicBezTo>
                  <a:cubicBezTo>
                    <a:pt x="110" y="9"/>
                    <a:pt x="112" y="10"/>
                    <a:pt x="113" y="9"/>
                  </a:cubicBezTo>
                  <a:cubicBezTo>
                    <a:pt x="115" y="9"/>
                    <a:pt x="116" y="10"/>
                    <a:pt x="116" y="11"/>
                  </a:cubicBezTo>
                  <a:cubicBezTo>
                    <a:pt x="117" y="12"/>
                    <a:pt x="119" y="12"/>
                    <a:pt x="120" y="13"/>
                  </a:cubicBezTo>
                  <a:cubicBezTo>
                    <a:pt x="120" y="15"/>
                    <a:pt x="119" y="16"/>
                    <a:pt x="121" y="17"/>
                  </a:cubicBezTo>
                  <a:cubicBezTo>
                    <a:pt x="120" y="18"/>
                    <a:pt x="120" y="19"/>
                    <a:pt x="120" y="20"/>
                  </a:cubicBezTo>
                  <a:cubicBezTo>
                    <a:pt x="121" y="22"/>
                    <a:pt x="120" y="24"/>
                    <a:pt x="120" y="25"/>
                  </a:cubicBezTo>
                  <a:cubicBezTo>
                    <a:pt x="120" y="27"/>
                    <a:pt x="121" y="28"/>
                    <a:pt x="121" y="29"/>
                  </a:cubicBezTo>
                  <a:cubicBezTo>
                    <a:pt x="120" y="31"/>
                    <a:pt x="121" y="32"/>
                    <a:pt x="122" y="34"/>
                  </a:cubicBezTo>
                  <a:cubicBezTo>
                    <a:pt x="122" y="35"/>
                    <a:pt x="122" y="36"/>
                    <a:pt x="122" y="37"/>
                  </a:cubicBezTo>
                  <a:cubicBezTo>
                    <a:pt x="123" y="38"/>
                    <a:pt x="124" y="39"/>
                    <a:pt x="126" y="40"/>
                  </a:cubicBezTo>
                  <a:cubicBezTo>
                    <a:pt x="128" y="41"/>
                    <a:pt x="121" y="44"/>
                    <a:pt x="125" y="46"/>
                  </a:cubicBezTo>
                  <a:cubicBezTo>
                    <a:pt x="121" y="47"/>
                    <a:pt x="109" y="42"/>
                    <a:pt x="107" y="47"/>
                  </a:cubicBezTo>
                  <a:cubicBezTo>
                    <a:pt x="106" y="50"/>
                    <a:pt x="103" y="51"/>
                    <a:pt x="101" y="50"/>
                  </a:cubicBezTo>
                  <a:cubicBezTo>
                    <a:pt x="99" y="50"/>
                    <a:pt x="96" y="53"/>
                    <a:pt x="99" y="54"/>
                  </a:cubicBezTo>
                  <a:cubicBezTo>
                    <a:pt x="96" y="56"/>
                    <a:pt x="101" y="58"/>
                    <a:pt x="100" y="59"/>
                  </a:cubicBezTo>
                  <a:cubicBezTo>
                    <a:pt x="99" y="60"/>
                    <a:pt x="96" y="59"/>
                    <a:pt x="95" y="60"/>
                  </a:cubicBezTo>
                  <a:cubicBezTo>
                    <a:pt x="94" y="61"/>
                    <a:pt x="92" y="63"/>
                    <a:pt x="91" y="63"/>
                  </a:cubicBezTo>
                  <a:cubicBezTo>
                    <a:pt x="90" y="64"/>
                    <a:pt x="88" y="64"/>
                    <a:pt x="87" y="64"/>
                  </a:cubicBezTo>
                  <a:cubicBezTo>
                    <a:pt x="85" y="66"/>
                    <a:pt x="84" y="68"/>
                    <a:pt x="82" y="70"/>
                  </a:cubicBezTo>
                  <a:cubicBezTo>
                    <a:pt x="81" y="72"/>
                    <a:pt x="77" y="73"/>
                    <a:pt x="75" y="73"/>
                  </a:cubicBezTo>
                  <a:cubicBezTo>
                    <a:pt x="73" y="73"/>
                    <a:pt x="70" y="72"/>
                    <a:pt x="70" y="75"/>
                  </a:cubicBezTo>
                  <a:cubicBezTo>
                    <a:pt x="69" y="77"/>
                    <a:pt x="66" y="75"/>
                    <a:pt x="64" y="75"/>
                  </a:cubicBezTo>
                  <a:cubicBezTo>
                    <a:pt x="63" y="75"/>
                    <a:pt x="62" y="76"/>
                    <a:pt x="61" y="77"/>
                  </a:cubicBezTo>
                  <a:cubicBezTo>
                    <a:pt x="60" y="78"/>
                    <a:pt x="59" y="78"/>
                    <a:pt x="58" y="78"/>
                  </a:cubicBezTo>
                  <a:cubicBezTo>
                    <a:pt x="57" y="79"/>
                    <a:pt x="56" y="80"/>
                    <a:pt x="55" y="81"/>
                  </a:cubicBezTo>
                  <a:cubicBezTo>
                    <a:pt x="54" y="82"/>
                    <a:pt x="52" y="83"/>
                    <a:pt x="51" y="84"/>
                  </a:cubicBezTo>
                  <a:cubicBezTo>
                    <a:pt x="49" y="85"/>
                    <a:pt x="47" y="86"/>
                    <a:pt x="47" y="89"/>
                  </a:cubicBezTo>
                  <a:cubicBezTo>
                    <a:pt x="47" y="92"/>
                    <a:pt x="47" y="95"/>
                    <a:pt x="47" y="99"/>
                  </a:cubicBezTo>
                  <a:cubicBezTo>
                    <a:pt x="46" y="100"/>
                    <a:pt x="5" y="99"/>
                    <a:pt x="0" y="99"/>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52" name="Freeform 3232">
              <a:extLst>
                <a:ext uri="{FF2B5EF4-FFF2-40B4-BE49-F238E27FC236}">
                  <a16:creationId xmlns:a16="http://schemas.microsoft.com/office/drawing/2014/main" xmlns="" id="{0D0A194A-8B4B-4220-8AF7-42B1DA45D720}"/>
                </a:ext>
              </a:extLst>
            </p:cNvPr>
            <p:cNvSpPr>
              <a:spLocks/>
            </p:cNvSpPr>
            <p:nvPr/>
          </p:nvSpPr>
          <p:spPr bwMode="auto">
            <a:xfrm>
              <a:off x="3744363" y="3183861"/>
              <a:ext cx="122900" cy="126333"/>
            </a:xfrm>
            <a:custGeom>
              <a:avLst/>
              <a:gdLst>
                <a:gd name="T0" fmla="*/ 0 w 44"/>
                <a:gd name="T1" fmla="*/ 20 h 51"/>
                <a:gd name="T2" fmla="*/ 2 w 44"/>
                <a:gd name="T3" fmla="*/ 16 h 51"/>
                <a:gd name="T4" fmla="*/ 8 w 44"/>
                <a:gd name="T5" fmla="*/ 10 h 51"/>
                <a:gd name="T6" fmla="*/ 9 w 44"/>
                <a:gd name="T7" fmla="*/ 6 h 51"/>
                <a:gd name="T8" fmla="*/ 12 w 44"/>
                <a:gd name="T9" fmla="*/ 3 h 51"/>
                <a:gd name="T10" fmla="*/ 13 w 44"/>
                <a:gd name="T11" fmla="*/ 1 h 51"/>
                <a:gd name="T12" fmla="*/ 16 w 44"/>
                <a:gd name="T13" fmla="*/ 1 h 51"/>
                <a:gd name="T14" fmla="*/ 18 w 44"/>
                <a:gd name="T15" fmla="*/ 0 h 51"/>
                <a:gd name="T16" fmla="*/ 21 w 44"/>
                <a:gd name="T17" fmla="*/ 3 h 51"/>
                <a:gd name="T18" fmla="*/ 21 w 44"/>
                <a:gd name="T19" fmla="*/ 5 h 51"/>
                <a:gd name="T20" fmla="*/ 21 w 44"/>
                <a:gd name="T21" fmla="*/ 6 h 51"/>
                <a:gd name="T22" fmla="*/ 21 w 44"/>
                <a:gd name="T23" fmla="*/ 15 h 51"/>
                <a:gd name="T24" fmla="*/ 25 w 44"/>
                <a:gd name="T25" fmla="*/ 17 h 51"/>
                <a:gd name="T26" fmla="*/ 29 w 44"/>
                <a:gd name="T27" fmla="*/ 13 h 51"/>
                <a:gd name="T28" fmla="*/ 30 w 44"/>
                <a:gd name="T29" fmla="*/ 10 h 51"/>
                <a:gd name="T30" fmla="*/ 32 w 44"/>
                <a:gd name="T31" fmla="*/ 13 h 51"/>
                <a:gd name="T32" fmla="*/ 33 w 44"/>
                <a:gd name="T33" fmla="*/ 21 h 51"/>
                <a:gd name="T34" fmla="*/ 31 w 44"/>
                <a:gd name="T35" fmla="*/ 23 h 51"/>
                <a:gd name="T36" fmla="*/ 30 w 44"/>
                <a:gd name="T37" fmla="*/ 25 h 51"/>
                <a:gd name="T38" fmla="*/ 32 w 44"/>
                <a:gd name="T39" fmla="*/ 25 h 51"/>
                <a:gd name="T40" fmla="*/ 38 w 44"/>
                <a:gd name="T41" fmla="*/ 28 h 51"/>
                <a:gd name="T42" fmla="*/ 39 w 44"/>
                <a:gd name="T43" fmla="*/ 31 h 51"/>
                <a:gd name="T44" fmla="*/ 42 w 44"/>
                <a:gd name="T45" fmla="*/ 34 h 51"/>
                <a:gd name="T46" fmla="*/ 42 w 44"/>
                <a:gd name="T47" fmla="*/ 41 h 51"/>
                <a:gd name="T48" fmla="*/ 41 w 44"/>
                <a:gd name="T49" fmla="*/ 50 h 51"/>
                <a:gd name="T50" fmla="*/ 37 w 44"/>
                <a:gd name="T51" fmla="*/ 49 h 51"/>
                <a:gd name="T52" fmla="*/ 32 w 44"/>
                <a:gd name="T53" fmla="*/ 47 h 51"/>
                <a:gd name="T54" fmla="*/ 22 w 44"/>
                <a:gd name="T55" fmla="*/ 40 h 51"/>
                <a:gd name="T56" fmla="*/ 14 w 44"/>
                <a:gd name="T57" fmla="*/ 31 h 51"/>
                <a:gd name="T58" fmla="*/ 7 w 44"/>
                <a:gd name="T59" fmla="*/ 26 h 51"/>
                <a:gd name="T60" fmla="*/ 3 w 44"/>
                <a:gd name="T61" fmla="*/ 24 h 51"/>
                <a:gd name="T62" fmla="*/ 0 w 44"/>
                <a:gd name="T63" fmla="*/ 2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 h="51">
                  <a:moveTo>
                    <a:pt x="0" y="20"/>
                  </a:moveTo>
                  <a:cubicBezTo>
                    <a:pt x="1" y="19"/>
                    <a:pt x="1" y="17"/>
                    <a:pt x="2" y="16"/>
                  </a:cubicBezTo>
                  <a:cubicBezTo>
                    <a:pt x="4" y="14"/>
                    <a:pt x="6" y="12"/>
                    <a:pt x="8" y="10"/>
                  </a:cubicBezTo>
                  <a:cubicBezTo>
                    <a:pt x="9" y="9"/>
                    <a:pt x="8" y="7"/>
                    <a:pt x="9" y="6"/>
                  </a:cubicBezTo>
                  <a:cubicBezTo>
                    <a:pt x="11" y="4"/>
                    <a:pt x="12" y="5"/>
                    <a:pt x="12" y="3"/>
                  </a:cubicBezTo>
                  <a:cubicBezTo>
                    <a:pt x="13" y="2"/>
                    <a:pt x="12" y="2"/>
                    <a:pt x="13" y="1"/>
                  </a:cubicBezTo>
                  <a:cubicBezTo>
                    <a:pt x="11" y="1"/>
                    <a:pt x="15" y="1"/>
                    <a:pt x="16" y="1"/>
                  </a:cubicBezTo>
                  <a:cubicBezTo>
                    <a:pt x="17" y="1"/>
                    <a:pt x="17" y="0"/>
                    <a:pt x="18" y="0"/>
                  </a:cubicBezTo>
                  <a:cubicBezTo>
                    <a:pt x="19" y="0"/>
                    <a:pt x="20" y="2"/>
                    <a:pt x="21" y="3"/>
                  </a:cubicBezTo>
                  <a:cubicBezTo>
                    <a:pt x="20" y="3"/>
                    <a:pt x="21" y="4"/>
                    <a:pt x="21" y="5"/>
                  </a:cubicBezTo>
                  <a:cubicBezTo>
                    <a:pt x="21" y="5"/>
                    <a:pt x="21" y="7"/>
                    <a:pt x="21" y="6"/>
                  </a:cubicBezTo>
                  <a:cubicBezTo>
                    <a:pt x="22" y="9"/>
                    <a:pt x="22" y="12"/>
                    <a:pt x="21" y="15"/>
                  </a:cubicBezTo>
                  <a:cubicBezTo>
                    <a:pt x="23" y="14"/>
                    <a:pt x="25" y="14"/>
                    <a:pt x="25" y="17"/>
                  </a:cubicBezTo>
                  <a:cubicBezTo>
                    <a:pt x="27" y="16"/>
                    <a:pt x="28" y="15"/>
                    <a:pt x="29" y="13"/>
                  </a:cubicBezTo>
                  <a:cubicBezTo>
                    <a:pt x="29" y="12"/>
                    <a:pt x="29" y="11"/>
                    <a:pt x="30" y="10"/>
                  </a:cubicBezTo>
                  <a:cubicBezTo>
                    <a:pt x="31" y="10"/>
                    <a:pt x="32" y="12"/>
                    <a:pt x="32" y="13"/>
                  </a:cubicBezTo>
                  <a:cubicBezTo>
                    <a:pt x="34" y="16"/>
                    <a:pt x="34" y="18"/>
                    <a:pt x="33" y="21"/>
                  </a:cubicBezTo>
                  <a:cubicBezTo>
                    <a:pt x="33" y="22"/>
                    <a:pt x="32" y="23"/>
                    <a:pt x="31" y="23"/>
                  </a:cubicBezTo>
                  <a:cubicBezTo>
                    <a:pt x="31" y="24"/>
                    <a:pt x="30" y="24"/>
                    <a:pt x="30" y="25"/>
                  </a:cubicBezTo>
                  <a:cubicBezTo>
                    <a:pt x="30" y="25"/>
                    <a:pt x="31" y="25"/>
                    <a:pt x="32" y="25"/>
                  </a:cubicBezTo>
                  <a:cubicBezTo>
                    <a:pt x="32" y="28"/>
                    <a:pt x="37" y="26"/>
                    <a:pt x="38" y="28"/>
                  </a:cubicBezTo>
                  <a:cubicBezTo>
                    <a:pt x="38" y="29"/>
                    <a:pt x="38" y="30"/>
                    <a:pt x="39" y="31"/>
                  </a:cubicBezTo>
                  <a:cubicBezTo>
                    <a:pt x="41" y="32"/>
                    <a:pt x="42" y="33"/>
                    <a:pt x="42" y="34"/>
                  </a:cubicBezTo>
                  <a:cubicBezTo>
                    <a:pt x="44" y="37"/>
                    <a:pt x="42" y="39"/>
                    <a:pt x="42" y="41"/>
                  </a:cubicBezTo>
                  <a:cubicBezTo>
                    <a:pt x="41" y="44"/>
                    <a:pt x="40" y="47"/>
                    <a:pt x="41" y="50"/>
                  </a:cubicBezTo>
                  <a:cubicBezTo>
                    <a:pt x="40" y="51"/>
                    <a:pt x="38" y="50"/>
                    <a:pt x="37" y="49"/>
                  </a:cubicBezTo>
                  <a:cubicBezTo>
                    <a:pt x="35" y="48"/>
                    <a:pt x="33" y="48"/>
                    <a:pt x="32" y="47"/>
                  </a:cubicBezTo>
                  <a:cubicBezTo>
                    <a:pt x="29" y="44"/>
                    <a:pt x="25" y="43"/>
                    <a:pt x="22" y="40"/>
                  </a:cubicBezTo>
                  <a:cubicBezTo>
                    <a:pt x="19" y="37"/>
                    <a:pt x="17" y="34"/>
                    <a:pt x="14" y="31"/>
                  </a:cubicBezTo>
                  <a:cubicBezTo>
                    <a:pt x="13" y="30"/>
                    <a:pt x="6" y="28"/>
                    <a:pt x="7" y="26"/>
                  </a:cubicBezTo>
                  <a:cubicBezTo>
                    <a:pt x="6" y="26"/>
                    <a:pt x="4" y="24"/>
                    <a:pt x="3" y="24"/>
                  </a:cubicBezTo>
                  <a:cubicBezTo>
                    <a:pt x="1" y="23"/>
                    <a:pt x="1" y="21"/>
                    <a:pt x="0" y="2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53" name="Freeform 3233">
              <a:extLst>
                <a:ext uri="{FF2B5EF4-FFF2-40B4-BE49-F238E27FC236}">
                  <a16:creationId xmlns:a16="http://schemas.microsoft.com/office/drawing/2014/main" xmlns="" id="{15295BCA-7E3F-4C24-84F0-3933F4CD2CAF}"/>
                </a:ext>
              </a:extLst>
            </p:cNvPr>
            <p:cNvSpPr>
              <a:spLocks/>
            </p:cNvSpPr>
            <p:nvPr/>
          </p:nvSpPr>
          <p:spPr bwMode="auto">
            <a:xfrm>
              <a:off x="3744363" y="3183861"/>
              <a:ext cx="122900" cy="126333"/>
            </a:xfrm>
            <a:custGeom>
              <a:avLst/>
              <a:gdLst>
                <a:gd name="T0" fmla="*/ 0 w 44"/>
                <a:gd name="T1" fmla="*/ 20 h 51"/>
                <a:gd name="T2" fmla="*/ 2 w 44"/>
                <a:gd name="T3" fmla="*/ 16 h 51"/>
                <a:gd name="T4" fmla="*/ 8 w 44"/>
                <a:gd name="T5" fmla="*/ 10 h 51"/>
                <a:gd name="T6" fmla="*/ 9 w 44"/>
                <a:gd name="T7" fmla="*/ 6 h 51"/>
                <a:gd name="T8" fmla="*/ 12 w 44"/>
                <a:gd name="T9" fmla="*/ 3 h 51"/>
                <a:gd name="T10" fmla="*/ 13 w 44"/>
                <a:gd name="T11" fmla="*/ 1 h 51"/>
                <a:gd name="T12" fmla="*/ 16 w 44"/>
                <a:gd name="T13" fmla="*/ 1 h 51"/>
                <a:gd name="T14" fmla="*/ 18 w 44"/>
                <a:gd name="T15" fmla="*/ 0 h 51"/>
                <a:gd name="T16" fmla="*/ 21 w 44"/>
                <a:gd name="T17" fmla="*/ 3 h 51"/>
                <a:gd name="T18" fmla="*/ 21 w 44"/>
                <a:gd name="T19" fmla="*/ 5 h 51"/>
                <a:gd name="T20" fmla="*/ 21 w 44"/>
                <a:gd name="T21" fmla="*/ 6 h 51"/>
                <a:gd name="T22" fmla="*/ 21 w 44"/>
                <a:gd name="T23" fmla="*/ 15 h 51"/>
                <a:gd name="T24" fmla="*/ 25 w 44"/>
                <a:gd name="T25" fmla="*/ 17 h 51"/>
                <a:gd name="T26" fmla="*/ 29 w 44"/>
                <a:gd name="T27" fmla="*/ 13 h 51"/>
                <a:gd name="T28" fmla="*/ 30 w 44"/>
                <a:gd name="T29" fmla="*/ 10 h 51"/>
                <a:gd name="T30" fmla="*/ 32 w 44"/>
                <a:gd name="T31" fmla="*/ 13 h 51"/>
                <a:gd name="T32" fmla="*/ 33 w 44"/>
                <a:gd name="T33" fmla="*/ 21 h 51"/>
                <a:gd name="T34" fmla="*/ 31 w 44"/>
                <a:gd name="T35" fmla="*/ 23 h 51"/>
                <a:gd name="T36" fmla="*/ 30 w 44"/>
                <a:gd name="T37" fmla="*/ 25 h 51"/>
                <a:gd name="T38" fmla="*/ 32 w 44"/>
                <a:gd name="T39" fmla="*/ 25 h 51"/>
                <a:gd name="T40" fmla="*/ 38 w 44"/>
                <a:gd name="T41" fmla="*/ 28 h 51"/>
                <a:gd name="T42" fmla="*/ 39 w 44"/>
                <a:gd name="T43" fmla="*/ 31 h 51"/>
                <a:gd name="T44" fmla="*/ 42 w 44"/>
                <a:gd name="T45" fmla="*/ 34 h 51"/>
                <a:gd name="T46" fmla="*/ 42 w 44"/>
                <a:gd name="T47" fmla="*/ 41 h 51"/>
                <a:gd name="T48" fmla="*/ 41 w 44"/>
                <a:gd name="T49" fmla="*/ 50 h 51"/>
                <a:gd name="T50" fmla="*/ 37 w 44"/>
                <a:gd name="T51" fmla="*/ 49 h 51"/>
                <a:gd name="T52" fmla="*/ 32 w 44"/>
                <a:gd name="T53" fmla="*/ 47 h 51"/>
                <a:gd name="T54" fmla="*/ 22 w 44"/>
                <a:gd name="T55" fmla="*/ 40 h 51"/>
                <a:gd name="T56" fmla="*/ 14 w 44"/>
                <a:gd name="T57" fmla="*/ 31 h 51"/>
                <a:gd name="T58" fmla="*/ 7 w 44"/>
                <a:gd name="T59" fmla="*/ 26 h 51"/>
                <a:gd name="T60" fmla="*/ 3 w 44"/>
                <a:gd name="T61" fmla="*/ 24 h 51"/>
                <a:gd name="T62" fmla="*/ 0 w 44"/>
                <a:gd name="T63" fmla="*/ 2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 h="51">
                  <a:moveTo>
                    <a:pt x="0" y="20"/>
                  </a:moveTo>
                  <a:cubicBezTo>
                    <a:pt x="1" y="19"/>
                    <a:pt x="1" y="17"/>
                    <a:pt x="2" y="16"/>
                  </a:cubicBezTo>
                  <a:cubicBezTo>
                    <a:pt x="4" y="14"/>
                    <a:pt x="6" y="12"/>
                    <a:pt x="8" y="10"/>
                  </a:cubicBezTo>
                  <a:cubicBezTo>
                    <a:pt x="9" y="9"/>
                    <a:pt x="8" y="7"/>
                    <a:pt x="9" y="6"/>
                  </a:cubicBezTo>
                  <a:cubicBezTo>
                    <a:pt x="11" y="4"/>
                    <a:pt x="12" y="5"/>
                    <a:pt x="12" y="3"/>
                  </a:cubicBezTo>
                  <a:cubicBezTo>
                    <a:pt x="13" y="2"/>
                    <a:pt x="12" y="2"/>
                    <a:pt x="13" y="1"/>
                  </a:cubicBezTo>
                  <a:cubicBezTo>
                    <a:pt x="11" y="1"/>
                    <a:pt x="15" y="1"/>
                    <a:pt x="16" y="1"/>
                  </a:cubicBezTo>
                  <a:cubicBezTo>
                    <a:pt x="17" y="1"/>
                    <a:pt x="17" y="0"/>
                    <a:pt x="18" y="0"/>
                  </a:cubicBezTo>
                  <a:cubicBezTo>
                    <a:pt x="19" y="0"/>
                    <a:pt x="20" y="2"/>
                    <a:pt x="21" y="3"/>
                  </a:cubicBezTo>
                  <a:cubicBezTo>
                    <a:pt x="20" y="3"/>
                    <a:pt x="21" y="4"/>
                    <a:pt x="21" y="5"/>
                  </a:cubicBezTo>
                  <a:cubicBezTo>
                    <a:pt x="21" y="5"/>
                    <a:pt x="21" y="7"/>
                    <a:pt x="21" y="6"/>
                  </a:cubicBezTo>
                  <a:cubicBezTo>
                    <a:pt x="22" y="9"/>
                    <a:pt x="22" y="12"/>
                    <a:pt x="21" y="15"/>
                  </a:cubicBezTo>
                  <a:cubicBezTo>
                    <a:pt x="23" y="14"/>
                    <a:pt x="25" y="14"/>
                    <a:pt x="25" y="17"/>
                  </a:cubicBezTo>
                  <a:cubicBezTo>
                    <a:pt x="27" y="16"/>
                    <a:pt x="28" y="15"/>
                    <a:pt x="29" y="13"/>
                  </a:cubicBezTo>
                  <a:cubicBezTo>
                    <a:pt x="29" y="12"/>
                    <a:pt x="29" y="11"/>
                    <a:pt x="30" y="10"/>
                  </a:cubicBezTo>
                  <a:cubicBezTo>
                    <a:pt x="31" y="10"/>
                    <a:pt x="32" y="12"/>
                    <a:pt x="32" y="13"/>
                  </a:cubicBezTo>
                  <a:cubicBezTo>
                    <a:pt x="34" y="16"/>
                    <a:pt x="34" y="18"/>
                    <a:pt x="33" y="21"/>
                  </a:cubicBezTo>
                  <a:cubicBezTo>
                    <a:pt x="33" y="22"/>
                    <a:pt x="32" y="23"/>
                    <a:pt x="31" y="23"/>
                  </a:cubicBezTo>
                  <a:cubicBezTo>
                    <a:pt x="31" y="24"/>
                    <a:pt x="30" y="24"/>
                    <a:pt x="30" y="25"/>
                  </a:cubicBezTo>
                  <a:cubicBezTo>
                    <a:pt x="30" y="25"/>
                    <a:pt x="31" y="25"/>
                    <a:pt x="32" y="25"/>
                  </a:cubicBezTo>
                  <a:cubicBezTo>
                    <a:pt x="32" y="28"/>
                    <a:pt x="37" y="26"/>
                    <a:pt x="38" y="28"/>
                  </a:cubicBezTo>
                  <a:cubicBezTo>
                    <a:pt x="38" y="29"/>
                    <a:pt x="38" y="30"/>
                    <a:pt x="39" y="31"/>
                  </a:cubicBezTo>
                  <a:cubicBezTo>
                    <a:pt x="41" y="32"/>
                    <a:pt x="42" y="33"/>
                    <a:pt x="42" y="34"/>
                  </a:cubicBezTo>
                  <a:cubicBezTo>
                    <a:pt x="44" y="37"/>
                    <a:pt x="42" y="39"/>
                    <a:pt x="42" y="41"/>
                  </a:cubicBezTo>
                  <a:cubicBezTo>
                    <a:pt x="41" y="44"/>
                    <a:pt x="40" y="47"/>
                    <a:pt x="41" y="50"/>
                  </a:cubicBezTo>
                  <a:cubicBezTo>
                    <a:pt x="40" y="51"/>
                    <a:pt x="38" y="50"/>
                    <a:pt x="37" y="49"/>
                  </a:cubicBezTo>
                  <a:cubicBezTo>
                    <a:pt x="35" y="48"/>
                    <a:pt x="33" y="48"/>
                    <a:pt x="32" y="47"/>
                  </a:cubicBezTo>
                  <a:cubicBezTo>
                    <a:pt x="29" y="44"/>
                    <a:pt x="25" y="43"/>
                    <a:pt x="22" y="40"/>
                  </a:cubicBezTo>
                  <a:cubicBezTo>
                    <a:pt x="19" y="37"/>
                    <a:pt x="17" y="34"/>
                    <a:pt x="14" y="31"/>
                  </a:cubicBezTo>
                  <a:cubicBezTo>
                    <a:pt x="13" y="30"/>
                    <a:pt x="6" y="28"/>
                    <a:pt x="7" y="26"/>
                  </a:cubicBezTo>
                  <a:cubicBezTo>
                    <a:pt x="6" y="26"/>
                    <a:pt x="4" y="24"/>
                    <a:pt x="3" y="24"/>
                  </a:cubicBezTo>
                  <a:cubicBezTo>
                    <a:pt x="1" y="23"/>
                    <a:pt x="1" y="21"/>
                    <a:pt x="0" y="2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54" name="Freeform 3234">
              <a:extLst>
                <a:ext uri="{FF2B5EF4-FFF2-40B4-BE49-F238E27FC236}">
                  <a16:creationId xmlns:a16="http://schemas.microsoft.com/office/drawing/2014/main" xmlns="" id="{848050B7-1455-4BE5-899B-93DA36C4A8C9}"/>
                </a:ext>
              </a:extLst>
            </p:cNvPr>
            <p:cNvSpPr>
              <a:spLocks/>
            </p:cNvSpPr>
            <p:nvPr/>
          </p:nvSpPr>
          <p:spPr bwMode="auto">
            <a:xfrm>
              <a:off x="4217054" y="1906485"/>
              <a:ext cx="9453" cy="5615"/>
            </a:xfrm>
            <a:custGeom>
              <a:avLst/>
              <a:gdLst>
                <a:gd name="T0" fmla="*/ 1 w 3"/>
                <a:gd name="T1" fmla="*/ 0 h 2"/>
                <a:gd name="T2" fmla="*/ 0 w 3"/>
                <a:gd name="T3" fmla="*/ 0 h 2"/>
                <a:gd name="T4" fmla="*/ 3 w 3"/>
                <a:gd name="T5" fmla="*/ 1 h 2"/>
                <a:gd name="T6" fmla="*/ 1 w 3"/>
                <a:gd name="T7" fmla="*/ 0 h 2"/>
              </a:gdLst>
              <a:ahLst/>
              <a:cxnLst>
                <a:cxn ang="0">
                  <a:pos x="T0" y="T1"/>
                </a:cxn>
                <a:cxn ang="0">
                  <a:pos x="T2" y="T3"/>
                </a:cxn>
                <a:cxn ang="0">
                  <a:pos x="T4" y="T5"/>
                </a:cxn>
                <a:cxn ang="0">
                  <a:pos x="T6" y="T7"/>
                </a:cxn>
              </a:cxnLst>
              <a:rect l="0" t="0" r="r" b="b"/>
              <a:pathLst>
                <a:path w="3" h="2">
                  <a:moveTo>
                    <a:pt x="1" y="0"/>
                  </a:moveTo>
                  <a:cubicBezTo>
                    <a:pt x="0" y="0"/>
                    <a:pt x="0" y="0"/>
                    <a:pt x="0" y="0"/>
                  </a:cubicBezTo>
                  <a:cubicBezTo>
                    <a:pt x="1" y="1"/>
                    <a:pt x="2" y="2"/>
                    <a:pt x="3" y="1"/>
                  </a:cubicBezTo>
                  <a:cubicBezTo>
                    <a:pt x="3" y="0"/>
                    <a:pt x="2"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55" name="Freeform 3235">
              <a:extLst>
                <a:ext uri="{FF2B5EF4-FFF2-40B4-BE49-F238E27FC236}">
                  <a16:creationId xmlns:a16="http://schemas.microsoft.com/office/drawing/2014/main" xmlns="" id="{7BE9634B-2829-4699-B302-BBF701EAA784}"/>
                </a:ext>
              </a:extLst>
            </p:cNvPr>
            <p:cNvSpPr>
              <a:spLocks/>
            </p:cNvSpPr>
            <p:nvPr/>
          </p:nvSpPr>
          <p:spPr bwMode="auto">
            <a:xfrm>
              <a:off x="4217054" y="1906485"/>
              <a:ext cx="9453" cy="5615"/>
            </a:xfrm>
            <a:custGeom>
              <a:avLst/>
              <a:gdLst>
                <a:gd name="T0" fmla="*/ 1 w 3"/>
                <a:gd name="T1" fmla="*/ 0 h 2"/>
                <a:gd name="T2" fmla="*/ 0 w 3"/>
                <a:gd name="T3" fmla="*/ 0 h 2"/>
                <a:gd name="T4" fmla="*/ 3 w 3"/>
                <a:gd name="T5" fmla="*/ 1 h 2"/>
                <a:gd name="T6" fmla="*/ 1 w 3"/>
                <a:gd name="T7" fmla="*/ 0 h 2"/>
              </a:gdLst>
              <a:ahLst/>
              <a:cxnLst>
                <a:cxn ang="0">
                  <a:pos x="T0" y="T1"/>
                </a:cxn>
                <a:cxn ang="0">
                  <a:pos x="T2" y="T3"/>
                </a:cxn>
                <a:cxn ang="0">
                  <a:pos x="T4" y="T5"/>
                </a:cxn>
                <a:cxn ang="0">
                  <a:pos x="T6" y="T7"/>
                </a:cxn>
              </a:cxnLst>
              <a:rect l="0" t="0" r="r" b="b"/>
              <a:pathLst>
                <a:path w="3" h="2">
                  <a:moveTo>
                    <a:pt x="1" y="0"/>
                  </a:moveTo>
                  <a:cubicBezTo>
                    <a:pt x="0" y="0"/>
                    <a:pt x="0" y="0"/>
                    <a:pt x="0" y="0"/>
                  </a:cubicBezTo>
                  <a:cubicBezTo>
                    <a:pt x="1" y="1"/>
                    <a:pt x="2" y="2"/>
                    <a:pt x="3" y="1"/>
                  </a:cubicBezTo>
                  <a:cubicBezTo>
                    <a:pt x="3" y="0"/>
                    <a:pt x="2"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56" name="Freeform 3236">
              <a:extLst>
                <a:ext uri="{FF2B5EF4-FFF2-40B4-BE49-F238E27FC236}">
                  <a16:creationId xmlns:a16="http://schemas.microsoft.com/office/drawing/2014/main" xmlns="" id="{0EFBCEF8-E3C5-454F-A967-E1D9BC4FC22E}"/>
                </a:ext>
              </a:extLst>
            </p:cNvPr>
            <p:cNvSpPr>
              <a:spLocks/>
            </p:cNvSpPr>
            <p:nvPr/>
          </p:nvSpPr>
          <p:spPr bwMode="auto">
            <a:xfrm>
              <a:off x="4220206" y="1902273"/>
              <a:ext cx="11030" cy="9827"/>
            </a:xfrm>
            <a:custGeom>
              <a:avLst/>
              <a:gdLst>
                <a:gd name="T0" fmla="*/ 0 w 4"/>
                <a:gd name="T1" fmla="*/ 2 h 4"/>
                <a:gd name="T2" fmla="*/ 4 w 4"/>
                <a:gd name="T3" fmla="*/ 3 h 4"/>
                <a:gd name="T4" fmla="*/ 0 w 4"/>
                <a:gd name="T5" fmla="*/ 2 h 4"/>
              </a:gdLst>
              <a:ahLst/>
              <a:cxnLst>
                <a:cxn ang="0">
                  <a:pos x="T0" y="T1"/>
                </a:cxn>
                <a:cxn ang="0">
                  <a:pos x="T2" y="T3"/>
                </a:cxn>
                <a:cxn ang="0">
                  <a:pos x="T4" y="T5"/>
                </a:cxn>
              </a:cxnLst>
              <a:rect l="0" t="0" r="r" b="b"/>
              <a:pathLst>
                <a:path w="4" h="4">
                  <a:moveTo>
                    <a:pt x="0" y="2"/>
                  </a:moveTo>
                  <a:cubicBezTo>
                    <a:pt x="2" y="1"/>
                    <a:pt x="3" y="4"/>
                    <a:pt x="4" y="3"/>
                  </a:cubicBezTo>
                  <a:cubicBezTo>
                    <a:pt x="3" y="2"/>
                    <a:pt x="2" y="0"/>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57" name="Freeform 3237">
              <a:extLst>
                <a:ext uri="{FF2B5EF4-FFF2-40B4-BE49-F238E27FC236}">
                  <a16:creationId xmlns:a16="http://schemas.microsoft.com/office/drawing/2014/main" xmlns="" id="{B9F6777E-F459-4271-AF91-6A9F3E147509}"/>
                </a:ext>
              </a:extLst>
            </p:cNvPr>
            <p:cNvSpPr>
              <a:spLocks/>
            </p:cNvSpPr>
            <p:nvPr/>
          </p:nvSpPr>
          <p:spPr bwMode="auto">
            <a:xfrm>
              <a:off x="4220206" y="1902273"/>
              <a:ext cx="11030" cy="9827"/>
            </a:xfrm>
            <a:custGeom>
              <a:avLst/>
              <a:gdLst>
                <a:gd name="T0" fmla="*/ 0 w 4"/>
                <a:gd name="T1" fmla="*/ 2 h 4"/>
                <a:gd name="T2" fmla="*/ 4 w 4"/>
                <a:gd name="T3" fmla="*/ 3 h 4"/>
                <a:gd name="T4" fmla="*/ 0 w 4"/>
                <a:gd name="T5" fmla="*/ 2 h 4"/>
              </a:gdLst>
              <a:ahLst/>
              <a:cxnLst>
                <a:cxn ang="0">
                  <a:pos x="T0" y="T1"/>
                </a:cxn>
                <a:cxn ang="0">
                  <a:pos x="T2" y="T3"/>
                </a:cxn>
                <a:cxn ang="0">
                  <a:pos x="T4" y="T5"/>
                </a:cxn>
              </a:cxnLst>
              <a:rect l="0" t="0" r="r" b="b"/>
              <a:pathLst>
                <a:path w="4" h="4">
                  <a:moveTo>
                    <a:pt x="0" y="2"/>
                  </a:moveTo>
                  <a:cubicBezTo>
                    <a:pt x="2" y="1"/>
                    <a:pt x="3" y="4"/>
                    <a:pt x="4" y="3"/>
                  </a:cubicBezTo>
                  <a:cubicBezTo>
                    <a:pt x="3" y="2"/>
                    <a:pt x="2" y="0"/>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58" name="Freeform 3238">
              <a:extLst>
                <a:ext uri="{FF2B5EF4-FFF2-40B4-BE49-F238E27FC236}">
                  <a16:creationId xmlns:a16="http://schemas.microsoft.com/office/drawing/2014/main" xmlns="" id="{0E149B3D-0CFD-4E2D-A60F-A8BA7EDE7B9F}"/>
                </a:ext>
              </a:extLst>
            </p:cNvPr>
            <p:cNvSpPr>
              <a:spLocks/>
            </p:cNvSpPr>
            <p:nvPr/>
          </p:nvSpPr>
          <p:spPr bwMode="auto">
            <a:xfrm>
              <a:off x="4242266" y="1867181"/>
              <a:ext cx="6303" cy="4212"/>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2" y="1"/>
                    <a:pt x="2" y="1"/>
                    <a:pt x="1" y="0"/>
                  </a:cubicBezTo>
                  <a:cubicBezTo>
                    <a:pt x="1" y="0"/>
                    <a:pt x="0" y="1"/>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59" name="Freeform 3239">
              <a:extLst>
                <a:ext uri="{FF2B5EF4-FFF2-40B4-BE49-F238E27FC236}">
                  <a16:creationId xmlns:a16="http://schemas.microsoft.com/office/drawing/2014/main" xmlns="" id="{D2CA1A5A-CC97-401E-B166-FD0C4D7DFE82}"/>
                </a:ext>
              </a:extLst>
            </p:cNvPr>
            <p:cNvSpPr>
              <a:spLocks/>
            </p:cNvSpPr>
            <p:nvPr/>
          </p:nvSpPr>
          <p:spPr bwMode="auto">
            <a:xfrm>
              <a:off x="4242266" y="1867181"/>
              <a:ext cx="6303" cy="4212"/>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2" y="1"/>
                    <a:pt x="2" y="1"/>
                    <a:pt x="1" y="0"/>
                  </a:cubicBezTo>
                  <a:cubicBezTo>
                    <a:pt x="1" y="0"/>
                    <a:pt x="0" y="1"/>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60" name="Freeform 3240">
              <a:extLst>
                <a:ext uri="{FF2B5EF4-FFF2-40B4-BE49-F238E27FC236}">
                  <a16:creationId xmlns:a16="http://schemas.microsoft.com/office/drawing/2014/main" xmlns="" id="{958887C2-E328-4F65-853E-90386497D91A}"/>
                </a:ext>
              </a:extLst>
            </p:cNvPr>
            <p:cNvSpPr>
              <a:spLocks/>
            </p:cNvSpPr>
            <p:nvPr/>
          </p:nvSpPr>
          <p:spPr bwMode="auto">
            <a:xfrm>
              <a:off x="4248567" y="1864374"/>
              <a:ext cx="1577"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61" name="Freeform 3241">
              <a:extLst>
                <a:ext uri="{FF2B5EF4-FFF2-40B4-BE49-F238E27FC236}">
                  <a16:creationId xmlns:a16="http://schemas.microsoft.com/office/drawing/2014/main" xmlns="" id="{75AC47F0-8710-43E2-A053-73AB8B617AE3}"/>
                </a:ext>
              </a:extLst>
            </p:cNvPr>
            <p:cNvSpPr>
              <a:spLocks/>
            </p:cNvSpPr>
            <p:nvPr/>
          </p:nvSpPr>
          <p:spPr bwMode="auto">
            <a:xfrm>
              <a:off x="4248567" y="1864374"/>
              <a:ext cx="1577"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62" name="Freeform 3242">
              <a:extLst>
                <a:ext uri="{FF2B5EF4-FFF2-40B4-BE49-F238E27FC236}">
                  <a16:creationId xmlns:a16="http://schemas.microsoft.com/office/drawing/2014/main" xmlns="" id="{30FFE894-A68A-474A-AA71-15830F8853CD}"/>
                </a:ext>
              </a:extLst>
            </p:cNvPr>
            <p:cNvSpPr>
              <a:spLocks/>
            </p:cNvSpPr>
            <p:nvPr/>
          </p:nvSpPr>
          <p:spPr bwMode="auto">
            <a:xfrm>
              <a:off x="4248567" y="1864374"/>
              <a:ext cx="1577"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63" name="Freeform 3243">
              <a:extLst>
                <a:ext uri="{FF2B5EF4-FFF2-40B4-BE49-F238E27FC236}">
                  <a16:creationId xmlns:a16="http://schemas.microsoft.com/office/drawing/2014/main" xmlns="" id="{008A9644-1FB3-4D83-98F7-28FC2F6FEEA4}"/>
                </a:ext>
              </a:extLst>
            </p:cNvPr>
            <p:cNvSpPr>
              <a:spLocks/>
            </p:cNvSpPr>
            <p:nvPr/>
          </p:nvSpPr>
          <p:spPr bwMode="auto">
            <a:xfrm>
              <a:off x="4256445" y="1860163"/>
              <a:ext cx="7878" cy="1404"/>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0"/>
                    <a:pt x="2" y="0"/>
                    <a:pt x="3" y="0"/>
                  </a:cubicBezTo>
                  <a:cubicBezTo>
                    <a:pt x="2" y="0"/>
                    <a:pt x="1"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64" name="Freeform 3244">
              <a:extLst>
                <a:ext uri="{FF2B5EF4-FFF2-40B4-BE49-F238E27FC236}">
                  <a16:creationId xmlns:a16="http://schemas.microsoft.com/office/drawing/2014/main" xmlns="" id="{E4026351-18C9-4A3D-A0E2-2C92E6753CAA}"/>
                </a:ext>
              </a:extLst>
            </p:cNvPr>
            <p:cNvSpPr>
              <a:spLocks/>
            </p:cNvSpPr>
            <p:nvPr/>
          </p:nvSpPr>
          <p:spPr bwMode="auto">
            <a:xfrm>
              <a:off x="4256445" y="1860163"/>
              <a:ext cx="7878" cy="1404"/>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0"/>
                    <a:pt x="2" y="0"/>
                    <a:pt x="3" y="0"/>
                  </a:cubicBezTo>
                  <a:cubicBezTo>
                    <a:pt x="2" y="0"/>
                    <a:pt x="1"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65" name="Freeform 3245">
              <a:extLst>
                <a:ext uri="{FF2B5EF4-FFF2-40B4-BE49-F238E27FC236}">
                  <a16:creationId xmlns:a16="http://schemas.microsoft.com/office/drawing/2014/main" xmlns="" id="{81925E9F-DBF8-45C6-8B05-A6457001BC1A}"/>
                </a:ext>
              </a:extLst>
            </p:cNvPr>
            <p:cNvSpPr>
              <a:spLocks/>
            </p:cNvSpPr>
            <p:nvPr/>
          </p:nvSpPr>
          <p:spPr bwMode="auto">
            <a:xfrm>
              <a:off x="4267475" y="1857356"/>
              <a:ext cx="6303" cy="2807"/>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1"/>
                    <a:pt x="2" y="0"/>
                  </a:cubicBezTo>
                  <a:cubicBezTo>
                    <a:pt x="1" y="0"/>
                    <a:pt x="1"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66" name="Freeform 3246">
              <a:extLst>
                <a:ext uri="{FF2B5EF4-FFF2-40B4-BE49-F238E27FC236}">
                  <a16:creationId xmlns:a16="http://schemas.microsoft.com/office/drawing/2014/main" xmlns="" id="{4E22490F-7FA7-4674-B4FA-A6F5C8771DB1}"/>
                </a:ext>
              </a:extLst>
            </p:cNvPr>
            <p:cNvSpPr>
              <a:spLocks/>
            </p:cNvSpPr>
            <p:nvPr/>
          </p:nvSpPr>
          <p:spPr bwMode="auto">
            <a:xfrm>
              <a:off x="4267475" y="1857356"/>
              <a:ext cx="6303" cy="2807"/>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1"/>
                    <a:pt x="2" y="0"/>
                  </a:cubicBezTo>
                  <a:cubicBezTo>
                    <a:pt x="1" y="0"/>
                    <a:pt x="1"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67" name="Freeform 3247">
              <a:extLst>
                <a:ext uri="{FF2B5EF4-FFF2-40B4-BE49-F238E27FC236}">
                  <a16:creationId xmlns:a16="http://schemas.microsoft.com/office/drawing/2014/main" xmlns="" id="{156AAA3E-4239-4183-801D-E8F1576FD231}"/>
                </a:ext>
              </a:extLst>
            </p:cNvPr>
            <p:cNvSpPr>
              <a:spLocks/>
            </p:cNvSpPr>
            <p:nvPr/>
          </p:nvSpPr>
          <p:spPr bwMode="auto">
            <a:xfrm>
              <a:off x="4206024" y="1913504"/>
              <a:ext cx="22059" cy="11229"/>
            </a:xfrm>
            <a:custGeom>
              <a:avLst/>
              <a:gdLst>
                <a:gd name="T0" fmla="*/ 0 w 8"/>
                <a:gd name="T1" fmla="*/ 2 h 4"/>
                <a:gd name="T2" fmla="*/ 8 w 8"/>
                <a:gd name="T3" fmla="*/ 2 h 4"/>
                <a:gd name="T4" fmla="*/ 4 w 8"/>
                <a:gd name="T5" fmla="*/ 3 h 4"/>
                <a:gd name="T6" fmla="*/ 0 w 8"/>
                <a:gd name="T7" fmla="*/ 2 h 4"/>
              </a:gdLst>
              <a:ahLst/>
              <a:cxnLst>
                <a:cxn ang="0">
                  <a:pos x="T0" y="T1"/>
                </a:cxn>
                <a:cxn ang="0">
                  <a:pos x="T2" y="T3"/>
                </a:cxn>
                <a:cxn ang="0">
                  <a:pos x="T4" y="T5"/>
                </a:cxn>
                <a:cxn ang="0">
                  <a:pos x="T6" y="T7"/>
                </a:cxn>
              </a:cxnLst>
              <a:rect l="0" t="0" r="r" b="b"/>
              <a:pathLst>
                <a:path w="8" h="4">
                  <a:moveTo>
                    <a:pt x="0" y="2"/>
                  </a:moveTo>
                  <a:cubicBezTo>
                    <a:pt x="1" y="0"/>
                    <a:pt x="7" y="2"/>
                    <a:pt x="8" y="2"/>
                  </a:cubicBezTo>
                  <a:cubicBezTo>
                    <a:pt x="7" y="3"/>
                    <a:pt x="5" y="4"/>
                    <a:pt x="4" y="3"/>
                  </a:cubicBezTo>
                  <a:cubicBezTo>
                    <a:pt x="3" y="2"/>
                    <a:pt x="1" y="3"/>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68" name="Freeform 3248">
              <a:extLst>
                <a:ext uri="{FF2B5EF4-FFF2-40B4-BE49-F238E27FC236}">
                  <a16:creationId xmlns:a16="http://schemas.microsoft.com/office/drawing/2014/main" xmlns="" id="{E79D71F6-FA4C-4D55-807D-3F1DAA8B30B5}"/>
                </a:ext>
              </a:extLst>
            </p:cNvPr>
            <p:cNvSpPr>
              <a:spLocks/>
            </p:cNvSpPr>
            <p:nvPr/>
          </p:nvSpPr>
          <p:spPr bwMode="auto">
            <a:xfrm>
              <a:off x="4206024" y="1913504"/>
              <a:ext cx="22059" cy="11229"/>
            </a:xfrm>
            <a:custGeom>
              <a:avLst/>
              <a:gdLst>
                <a:gd name="T0" fmla="*/ 0 w 8"/>
                <a:gd name="T1" fmla="*/ 2 h 4"/>
                <a:gd name="T2" fmla="*/ 8 w 8"/>
                <a:gd name="T3" fmla="*/ 2 h 4"/>
                <a:gd name="T4" fmla="*/ 4 w 8"/>
                <a:gd name="T5" fmla="*/ 3 h 4"/>
                <a:gd name="T6" fmla="*/ 0 w 8"/>
                <a:gd name="T7" fmla="*/ 2 h 4"/>
              </a:gdLst>
              <a:ahLst/>
              <a:cxnLst>
                <a:cxn ang="0">
                  <a:pos x="T0" y="T1"/>
                </a:cxn>
                <a:cxn ang="0">
                  <a:pos x="T2" y="T3"/>
                </a:cxn>
                <a:cxn ang="0">
                  <a:pos x="T4" y="T5"/>
                </a:cxn>
                <a:cxn ang="0">
                  <a:pos x="T6" y="T7"/>
                </a:cxn>
              </a:cxnLst>
              <a:rect l="0" t="0" r="r" b="b"/>
              <a:pathLst>
                <a:path w="8" h="4">
                  <a:moveTo>
                    <a:pt x="0" y="2"/>
                  </a:moveTo>
                  <a:cubicBezTo>
                    <a:pt x="1" y="0"/>
                    <a:pt x="7" y="2"/>
                    <a:pt x="8" y="2"/>
                  </a:cubicBezTo>
                  <a:cubicBezTo>
                    <a:pt x="7" y="3"/>
                    <a:pt x="5" y="4"/>
                    <a:pt x="4" y="3"/>
                  </a:cubicBezTo>
                  <a:cubicBezTo>
                    <a:pt x="3" y="2"/>
                    <a:pt x="1" y="3"/>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69" name="Freeform 3249">
              <a:extLst>
                <a:ext uri="{FF2B5EF4-FFF2-40B4-BE49-F238E27FC236}">
                  <a16:creationId xmlns:a16="http://schemas.microsoft.com/office/drawing/2014/main" xmlns="" id="{02F00077-8CA1-4A51-83E1-5C4D46B36402}"/>
                </a:ext>
              </a:extLst>
            </p:cNvPr>
            <p:cNvSpPr>
              <a:spLocks/>
            </p:cNvSpPr>
            <p:nvPr/>
          </p:nvSpPr>
          <p:spPr bwMode="auto">
            <a:xfrm>
              <a:off x="4209176" y="1857356"/>
              <a:ext cx="97690" cy="78607"/>
            </a:xfrm>
            <a:custGeom>
              <a:avLst/>
              <a:gdLst>
                <a:gd name="T0" fmla="*/ 4 w 35"/>
                <a:gd name="T1" fmla="*/ 22 h 32"/>
                <a:gd name="T2" fmla="*/ 8 w 35"/>
                <a:gd name="T3" fmla="*/ 23 h 32"/>
                <a:gd name="T4" fmla="*/ 5 w 35"/>
                <a:gd name="T5" fmla="*/ 22 h 32"/>
                <a:gd name="T6" fmla="*/ 6 w 35"/>
                <a:gd name="T7" fmla="*/ 21 h 32"/>
                <a:gd name="T8" fmla="*/ 13 w 35"/>
                <a:gd name="T9" fmla="*/ 20 h 32"/>
                <a:gd name="T10" fmla="*/ 9 w 35"/>
                <a:gd name="T11" fmla="*/ 20 h 32"/>
                <a:gd name="T12" fmla="*/ 6 w 35"/>
                <a:gd name="T13" fmla="*/ 18 h 32"/>
                <a:gd name="T14" fmla="*/ 12 w 35"/>
                <a:gd name="T15" fmla="*/ 8 h 32"/>
                <a:gd name="T16" fmla="*/ 14 w 35"/>
                <a:gd name="T17" fmla="*/ 6 h 32"/>
                <a:gd name="T18" fmla="*/ 19 w 35"/>
                <a:gd name="T19" fmla="*/ 4 h 32"/>
                <a:gd name="T20" fmla="*/ 29 w 35"/>
                <a:gd name="T21" fmla="*/ 0 h 32"/>
                <a:gd name="T22" fmla="*/ 35 w 35"/>
                <a:gd name="T23" fmla="*/ 5 h 32"/>
                <a:gd name="T24" fmla="*/ 33 w 35"/>
                <a:gd name="T25" fmla="*/ 9 h 32"/>
                <a:gd name="T26" fmla="*/ 30 w 35"/>
                <a:gd name="T27" fmla="*/ 10 h 32"/>
                <a:gd name="T28" fmla="*/ 32 w 35"/>
                <a:gd name="T29" fmla="*/ 15 h 32"/>
                <a:gd name="T30" fmla="*/ 31 w 35"/>
                <a:gd name="T31" fmla="*/ 16 h 32"/>
                <a:gd name="T32" fmla="*/ 31 w 35"/>
                <a:gd name="T33" fmla="*/ 18 h 32"/>
                <a:gd name="T34" fmla="*/ 25 w 35"/>
                <a:gd name="T35" fmla="*/ 18 h 32"/>
                <a:gd name="T36" fmla="*/ 23 w 35"/>
                <a:gd name="T37" fmla="*/ 20 h 32"/>
                <a:gd name="T38" fmla="*/ 25 w 35"/>
                <a:gd name="T39" fmla="*/ 23 h 32"/>
                <a:gd name="T40" fmla="*/ 23 w 35"/>
                <a:gd name="T41" fmla="*/ 28 h 32"/>
                <a:gd name="T42" fmla="*/ 23 w 35"/>
                <a:gd name="T43" fmla="*/ 32 h 32"/>
                <a:gd name="T44" fmla="*/ 22 w 35"/>
                <a:gd name="T45" fmla="*/ 27 h 32"/>
                <a:gd name="T46" fmla="*/ 15 w 35"/>
                <a:gd name="T47" fmla="*/ 23 h 32"/>
                <a:gd name="T48" fmla="*/ 12 w 35"/>
                <a:gd name="T49" fmla="*/ 23 h 32"/>
                <a:gd name="T50" fmla="*/ 9 w 35"/>
                <a:gd name="T51" fmla="*/ 23 h 32"/>
                <a:gd name="T52" fmla="*/ 5 w 35"/>
                <a:gd name="T53" fmla="*/ 24 h 32"/>
                <a:gd name="T54" fmla="*/ 0 w 35"/>
                <a:gd name="T55" fmla="*/ 23 h 32"/>
                <a:gd name="T56" fmla="*/ 4 w 35"/>
                <a:gd name="T57" fmla="*/ 2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32">
                  <a:moveTo>
                    <a:pt x="4" y="22"/>
                  </a:moveTo>
                  <a:cubicBezTo>
                    <a:pt x="5" y="22"/>
                    <a:pt x="6" y="24"/>
                    <a:pt x="8" y="23"/>
                  </a:cubicBezTo>
                  <a:cubicBezTo>
                    <a:pt x="8" y="22"/>
                    <a:pt x="6" y="23"/>
                    <a:pt x="5" y="22"/>
                  </a:cubicBezTo>
                  <a:cubicBezTo>
                    <a:pt x="6" y="21"/>
                    <a:pt x="8" y="22"/>
                    <a:pt x="6" y="21"/>
                  </a:cubicBezTo>
                  <a:cubicBezTo>
                    <a:pt x="8" y="22"/>
                    <a:pt x="11" y="20"/>
                    <a:pt x="13" y="20"/>
                  </a:cubicBezTo>
                  <a:cubicBezTo>
                    <a:pt x="12" y="19"/>
                    <a:pt x="10" y="21"/>
                    <a:pt x="9" y="20"/>
                  </a:cubicBezTo>
                  <a:cubicBezTo>
                    <a:pt x="8" y="20"/>
                    <a:pt x="5" y="19"/>
                    <a:pt x="6" y="18"/>
                  </a:cubicBezTo>
                  <a:cubicBezTo>
                    <a:pt x="9" y="15"/>
                    <a:pt x="10" y="12"/>
                    <a:pt x="12" y="8"/>
                  </a:cubicBezTo>
                  <a:cubicBezTo>
                    <a:pt x="12" y="7"/>
                    <a:pt x="13" y="7"/>
                    <a:pt x="14" y="6"/>
                  </a:cubicBezTo>
                  <a:cubicBezTo>
                    <a:pt x="16" y="6"/>
                    <a:pt x="18" y="5"/>
                    <a:pt x="19" y="4"/>
                  </a:cubicBezTo>
                  <a:cubicBezTo>
                    <a:pt x="22" y="1"/>
                    <a:pt x="26" y="1"/>
                    <a:pt x="29" y="0"/>
                  </a:cubicBezTo>
                  <a:cubicBezTo>
                    <a:pt x="31" y="0"/>
                    <a:pt x="35" y="3"/>
                    <a:pt x="35" y="5"/>
                  </a:cubicBezTo>
                  <a:cubicBezTo>
                    <a:pt x="34" y="7"/>
                    <a:pt x="33" y="8"/>
                    <a:pt x="33" y="9"/>
                  </a:cubicBezTo>
                  <a:cubicBezTo>
                    <a:pt x="33" y="10"/>
                    <a:pt x="31" y="9"/>
                    <a:pt x="30" y="10"/>
                  </a:cubicBezTo>
                  <a:cubicBezTo>
                    <a:pt x="29" y="12"/>
                    <a:pt x="35" y="12"/>
                    <a:pt x="32" y="15"/>
                  </a:cubicBezTo>
                  <a:cubicBezTo>
                    <a:pt x="31" y="16"/>
                    <a:pt x="31" y="16"/>
                    <a:pt x="31" y="16"/>
                  </a:cubicBezTo>
                  <a:cubicBezTo>
                    <a:pt x="30" y="16"/>
                    <a:pt x="31" y="17"/>
                    <a:pt x="31" y="18"/>
                  </a:cubicBezTo>
                  <a:cubicBezTo>
                    <a:pt x="30" y="19"/>
                    <a:pt x="26" y="19"/>
                    <a:pt x="25" y="18"/>
                  </a:cubicBezTo>
                  <a:cubicBezTo>
                    <a:pt x="25" y="20"/>
                    <a:pt x="23" y="18"/>
                    <a:pt x="23" y="20"/>
                  </a:cubicBezTo>
                  <a:cubicBezTo>
                    <a:pt x="24" y="20"/>
                    <a:pt x="25" y="22"/>
                    <a:pt x="25" y="23"/>
                  </a:cubicBezTo>
                  <a:cubicBezTo>
                    <a:pt x="26" y="25"/>
                    <a:pt x="24" y="27"/>
                    <a:pt x="23" y="28"/>
                  </a:cubicBezTo>
                  <a:cubicBezTo>
                    <a:pt x="23" y="29"/>
                    <a:pt x="25" y="32"/>
                    <a:pt x="23" y="32"/>
                  </a:cubicBezTo>
                  <a:cubicBezTo>
                    <a:pt x="19" y="32"/>
                    <a:pt x="20" y="29"/>
                    <a:pt x="22" y="27"/>
                  </a:cubicBezTo>
                  <a:cubicBezTo>
                    <a:pt x="20" y="26"/>
                    <a:pt x="15" y="26"/>
                    <a:pt x="15" y="23"/>
                  </a:cubicBezTo>
                  <a:cubicBezTo>
                    <a:pt x="14" y="24"/>
                    <a:pt x="12" y="24"/>
                    <a:pt x="12" y="23"/>
                  </a:cubicBezTo>
                  <a:cubicBezTo>
                    <a:pt x="11" y="24"/>
                    <a:pt x="10" y="24"/>
                    <a:pt x="9" y="23"/>
                  </a:cubicBezTo>
                  <a:cubicBezTo>
                    <a:pt x="10" y="26"/>
                    <a:pt x="6" y="24"/>
                    <a:pt x="5" y="24"/>
                  </a:cubicBezTo>
                  <a:cubicBezTo>
                    <a:pt x="3" y="24"/>
                    <a:pt x="1" y="24"/>
                    <a:pt x="0" y="23"/>
                  </a:cubicBezTo>
                  <a:cubicBezTo>
                    <a:pt x="1" y="21"/>
                    <a:pt x="3" y="22"/>
                    <a:pt x="4" y="2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70" name="Freeform 3250">
              <a:extLst>
                <a:ext uri="{FF2B5EF4-FFF2-40B4-BE49-F238E27FC236}">
                  <a16:creationId xmlns:a16="http://schemas.microsoft.com/office/drawing/2014/main" xmlns="" id="{4F9D7C20-50A9-43D9-BF7C-41D9DFDC7D73}"/>
                </a:ext>
              </a:extLst>
            </p:cNvPr>
            <p:cNvSpPr>
              <a:spLocks/>
            </p:cNvSpPr>
            <p:nvPr/>
          </p:nvSpPr>
          <p:spPr bwMode="auto">
            <a:xfrm>
              <a:off x="4209176" y="1857356"/>
              <a:ext cx="97690" cy="78607"/>
            </a:xfrm>
            <a:custGeom>
              <a:avLst/>
              <a:gdLst>
                <a:gd name="T0" fmla="*/ 4 w 35"/>
                <a:gd name="T1" fmla="*/ 22 h 32"/>
                <a:gd name="T2" fmla="*/ 8 w 35"/>
                <a:gd name="T3" fmla="*/ 23 h 32"/>
                <a:gd name="T4" fmla="*/ 5 w 35"/>
                <a:gd name="T5" fmla="*/ 22 h 32"/>
                <a:gd name="T6" fmla="*/ 6 w 35"/>
                <a:gd name="T7" fmla="*/ 21 h 32"/>
                <a:gd name="T8" fmla="*/ 13 w 35"/>
                <a:gd name="T9" fmla="*/ 20 h 32"/>
                <a:gd name="T10" fmla="*/ 9 w 35"/>
                <a:gd name="T11" fmla="*/ 20 h 32"/>
                <a:gd name="T12" fmla="*/ 6 w 35"/>
                <a:gd name="T13" fmla="*/ 18 h 32"/>
                <a:gd name="T14" fmla="*/ 12 w 35"/>
                <a:gd name="T15" fmla="*/ 8 h 32"/>
                <a:gd name="T16" fmla="*/ 14 w 35"/>
                <a:gd name="T17" fmla="*/ 6 h 32"/>
                <a:gd name="T18" fmla="*/ 19 w 35"/>
                <a:gd name="T19" fmla="*/ 4 h 32"/>
                <a:gd name="T20" fmla="*/ 29 w 35"/>
                <a:gd name="T21" fmla="*/ 0 h 32"/>
                <a:gd name="T22" fmla="*/ 35 w 35"/>
                <a:gd name="T23" fmla="*/ 5 h 32"/>
                <a:gd name="T24" fmla="*/ 33 w 35"/>
                <a:gd name="T25" fmla="*/ 9 h 32"/>
                <a:gd name="T26" fmla="*/ 30 w 35"/>
                <a:gd name="T27" fmla="*/ 10 h 32"/>
                <a:gd name="T28" fmla="*/ 32 w 35"/>
                <a:gd name="T29" fmla="*/ 15 h 32"/>
                <a:gd name="T30" fmla="*/ 31 w 35"/>
                <a:gd name="T31" fmla="*/ 16 h 32"/>
                <a:gd name="T32" fmla="*/ 31 w 35"/>
                <a:gd name="T33" fmla="*/ 18 h 32"/>
                <a:gd name="T34" fmla="*/ 25 w 35"/>
                <a:gd name="T35" fmla="*/ 18 h 32"/>
                <a:gd name="T36" fmla="*/ 23 w 35"/>
                <a:gd name="T37" fmla="*/ 20 h 32"/>
                <a:gd name="T38" fmla="*/ 25 w 35"/>
                <a:gd name="T39" fmla="*/ 23 h 32"/>
                <a:gd name="T40" fmla="*/ 23 w 35"/>
                <a:gd name="T41" fmla="*/ 28 h 32"/>
                <a:gd name="T42" fmla="*/ 23 w 35"/>
                <a:gd name="T43" fmla="*/ 32 h 32"/>
                <a:gd name="T44" fmla="*/ 22 w 35"/>
                <a:gd name="T45" fmla="*/ 27 h 32"/>
                <a:gd name="T46" fmla="*/ 15 w 35"/>
                <a:gd name="T47" fmla="*/ 23 h 32"/>
                <a:gd name="T48" fmla="*/ 12 w 35"/>
                <a:gd name="T49" fmla="*/ 23 h 32"/>
                <a:gd name="T50" fmla="*/ 9 w 35"/>
                <a:gd name="T51" fmla="*/ 23 h 32"/>
                <a:gd name="T52" fmla="*/ 5 w 35"/>
                <a:gd name="T53" fmla="*/ 24 h 32"/>
                <a:gd name="T54" fmla="*/ 0 w 35"/>
                <a:gd name="T55" fmla="*/ 23 h 32"/>
                <a:gd name="T56" fmla="*/ 4 w 35"/>
                <a:gd name="T57" fmla="*/ 2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32">
                  <a:moveTo>
                    <a:pt x="4" y="22"/>
                  </a:moveTo>
                  <a:cubicBezTo>
                    <a:pt x="5" y="22"/>
                    <a:pt x="6" y="24"/>
                    <a:pt x="8" y="23"/>
                  </a:cubicBezTo>
                  <a:cubicBezTo>
                    <a:pt x="8" y="22"/>
                    <a:pt x="6" y="23"/>
                    <a:pt x="5" y="22"/>
                  </a:cubicBezTo>
                  <a:cubicBezTo>
                    <a:pt x="6" y="21"/>
                    <a:pt x="8" y="22"/>
                    <a:pt x="6" y="21"/>
                  </a:cubicBezTo>
                  <a:cubicBezTo>
                    <a:pt x="8" y="22"/>
                    <a:pt x="11" y="20"/>
                    <a:pt x="13" y="20"/>
                  </a:cubicBezTo>
                  <a:cubicBezTo>
                    <a:pt x="12" y="19"/>
                    <a:pt x="10" y="21"/>
                    <a:pt x="9" y="20"/>
                  </a:cubicBezTo>
                  <a:cubicBezTo>
                    <a:pt x="8" y="20"/>
                    <a:pt x="5" y="19"/>
                    <a:pt x="6" y="18"/>
                  </a:cubicBezTo>
                  <a:cubicBezTo>
                    <a:pt x="9" y="15"/>
                    <a:pt x="10" y="12"/>
                    <a:pt x="12" y="8"/>
                  </a:cubicBezTo>
                  <a:cubicBezTo>
                    <a:pt x="12" y="7"/>
                    <a:pt x="13" y="7"/>
                    <a:pt x="14" y="6"/>
                  </a:cubicBezTo>
                  <a:cubicBezTo>
                    <a:pt x="16" y="6"/>
                    <a:pt x="18" y="5"/>
                    <a:pt x="19" y="4"/>
                  </a:cubicBezTo>
                  <a:cubicBezTo>
                    <a:pt x="22" y="1"/>
                    <a:pt x="26" y="1"/>
                    <a:pt x="29" y="0"/>
                  </a:cubicBezTo>
                  <a:cubicBezTo>
                    <a:pt x="31" y="0"/>
                    <a:pt x="35" y="3"/>
                    <a:pt x="35" y="5"/>
                  </a:cubicBezTo>
                  <a:cubicBezTo>
                    <a:pt x="34" y="7"/>
                    <a:pt x="33" y="8"/>
                    <a:pt x="33" y="9"/>
                  </a:cubicBezTo>
                  <a:cubicBezTo>
                    <a:pt x="33" y="10"/>
                    <a:pt x="31" y="9"/>
                    <a:pt x="30" y="10"/>
                  </a:cubicBezTo>
                  <a:cubicBezTo>
                    <a:pt x="29" y="12"/>
                    <a:pt x="35" y="12"/>
                    <a:pt x="32" y="15"/>
                  </a:cubicBezTo>
                  <a:cubicBezTo>
                    <a:pt x="31" y="16"/>
                    <a:pt x="31" y="16"/>
                    <a:pt x="31" y="16"/>
                  </a:cubicBezTo>
                  <a:cubicBezTo>
                    <a:pt x="30" y="16"/>
                    <a:pt x="31" y="17"/>
                    <a:pt x="31" y="18"/>
                  </a:cubicBezTo>
                  <a:cubicBezTo>
                    <a:pt x="30" y="19"/>
                    <a:pt x="26" y="19"/>
                    <a:pt x="25" y="18"/>
                  </a:cubicBezTo>
                  <a:cubicBezTo>
                    <a:pt x="25" y="20"/>
                    <a:pt x="23" y="18"/>
                    <a:pt x="23" y="20"/>
                  </a:cubicBezTo>
                  <a:cubicBezTo>
                    <a:pt x="24" y="20"/>
                    <a:pt x="25" y="22"/>
                    <a:pt x="25" y="23"/>
                  </a:cubicBezTo>
                  <a:cubicBezTo>
                    <a:pt x="26" y="25"/>
                    <a:pt x="24" y="27"/>
                    <a:pt x="23" y="28"/>
                  </a:cubicBezTo>
                  <a:cubicBezTo>
                    <a:pt x="23" y="29"/>
                    <a:pt x="25" y="32"/>
                    <a:pt x="23" y="32"/>
                  </a:cubicBezTo>
                  <a:cubicBezTo>
                    <a:pt x="19" y="32"/>
                    <a:pt x="20" y="29"/>
                    <a:pt x="22" y="27"/>
                  </a:cubicBezTo>
                  <a:cubicBezTo>
                    <a:pt x="20" y="26"/>
                    <a:pt x="15" y="26"/>
                    <a:pt x="15" y="23"/>
                  </a:cubicBezTo>
                  <a:cubicBezTo>
                    <a:pt x="14" y="24"/>
                    <a:pt x="12" y="24"/>
                    <a:pt x="12" y="23"/>
                  </a:cubicBezTo>
                  <a:cubicBezTo>
                    <a:pt x="11" y="24"/>
                    <a:pt x="10" y="24"/>
                    <a:pt x="9" y="23"/>
                  </a:cubicBezTo>
                  <a:cubicBezTo>
                    <a:pt x="10" y="26"/>
                    <a:pt x="6" y="24"/>
                    <a:pt x="5" y="24"/>
                  </a:cubicBezTo>
                  <a:cubicBezTo>
                    <a:pt x="3" y="24"/>
                    <a:pt x="1" y="24"/>
                    <a:pt x="0" y="23"/>
                  </a:cubicBezTo>
                  <a:cubicBezTo>
                    <a:pt x="1" y="21"/>
                    <a:pt x="3" y="22"/>
                    <a:pt x="4" y="2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71" name="Freeform 3251">
              <a:extLst>
                <a:ext uri="{FF2B5EF4-FFF2-40B4-BE49-F238E27FC236}">
                  <a16:creationId xmlns:a16="http://schemas.microsoft.com/office/drawing/2014/main" xmlns="" id="{F424DEE9-B591-4631-94B7-2C487067B1B8}"/>
                </a:ext>
              </a:extLst>
            </p:cNvPr>
            <p:cNvSpPr>
              <a:spLocks/>
            </p:cNvSpPr>
            <p:nvPr/>
          </p:nvSpPr>
          <p:spPr bwMode="auto">
            <a:xfrm>
              <a:off x="4503821" y="3112272"/>
              <a:ext cx="386034" cy="259686"/>
            </a:xfrm>
            <a:custGeom>
              <a:avLst/>
              <a:gdLst>
                <a:gd name="T0" fmla="*/ 3 w 139"/>
                <a:gd name="T1" fmla="*/ 57 h 105"/>
                <a:gd name="T2" fmla="*/ 11 w 139"/>
                <a:gd name="T3" fmla="*/ 43 h 105"/>
                <a:gd name="T4" fmla="*/ 21 w 139"/>
                <a:gd name="T5" fmla="*/ 40 h 105"/>
                <a:gd name="T6" fmla="*/ 26 w 139"/>
                <a:gd name="T7" fmla="*/ 41 h 105"/>
                <a:gd name="T8" fmla="*/ 39 w 139"/>
                <a:gd name="T9" fmla="*/ 36 h 105"/>
                <a:gd name="T10" fmla="*/ 50 w 139"/>
                <a:gd name="T11" fmla="*/ 28 h 105"/>
                <a:gd name="T12" fmla="*/ 55 w 139"/>
                <a:gd name="T13" fmla="*/ 24 h 105"/>
                <a:gd name="T14" fmla="*/ 74 w 139"/>
                <a:gd name="T15" fmla="*/ 12 h 105"/>
                <a:gd name="T16" fmla="*/ 80 w 139"/>
                <a:gd name="T17" fmla="*/ 3 h 105"/>
                <a:gd name="T18" fmla="*/ 91 w 139"/>
                <a:gd name="T19" fmla="*/ 3 h 105"/>
                <a:gd name="T20" fmla="*/ 98 w 139"/>
                <a:gd name="T21" fmla="*/ 19 h 105"/>
                <a:gd name="T22" fmla="*/ 97 w 139"/>
                <a:gd name="T23" fmla="*/ 24 h 105"/>
                <a:gd name="T24" fmla="*/ 103 w 139"/>
                <a:gd name="T25" fmla="*/ 28 h 105"/>
                <a:gd name="T26" fmla="*/ 111 w 139"/>
                <a:gd name="T27" fmla="*/ 34 h 105"/>
                <a:gd name="T28" fmla="*/ 115 w 139"/>
                <a:gd name="T29" fmla="*/ 41 h 105"/>
                <a:gd name="T30" fmla="*/ 122 w 139"/>
                <a:gd name="T31" fmla="*/ 47 h 105"/>
                <a:gd name="T32" fmla="*/ 127 w 139"/>
                <a:gd name="T33" fmla="*/ 53 h 105"/>
                <a:gd name="T34" fmla="*/ 130 w 139"/>
                <a:gd name="T35" fmla="*/ 60 h 105"/>
                <a:gd name="T36" fmla="*/ 137 w 139"/>
                <a:gd name="T37" fmla="*/ 66 h 105"/>
                <a:gd name="T38" fmla="*/ 133 w 139"/>
                <a:gd name="T39" fmla="*/ 71 h 105"/>
                <a:gd name="T40" fmla="*/ 129 w 139"/>
                <a:gd name="T41" fmla="*/ 71 h 105"/>
                <a:gd name="T42" fmla="*/ 123 w 139"/>
                <a:gd name="T43" fmla="*/ 69 h 105"/>
                <a:gd name="T44" fmla="*/ 116 w 139"/>
                <a:gd name="T45" fmla="*/ 70 h 105"/>
                <a:gd name="T46" fmla="*/ 109 w 139"/>
                <a:gd name="T47" fmla="*/ 72 h 105"/>
                <a:gd name="T48" fmla="*/ 100 w 139"/>
                <a:gd name="T49" fmla="*/ 74 h 105"/>
                <a:gd name="T50" fmla="*/ 89 w 139"/>
                <a:gd name="T51" fmla="*/ 75 h 105"/>
                <a:gd name="T52" fmla="*/ 86 w 139"/>
                <a:gd name="T53" fmla="*/ 82 h 105"/>
                <a:gd name="T54" fmla="*/ 74 w 139"/>
                <a:gd name="T55" fmla="*/ 80 h 105"/>
                <a:gd name="T56" fmla="*/ 66 w 139"/>
                <a:gd name="T57" fmla="*/ 79 h 105"/>
                <a:gd name="T58" fmla="*/ 57 w 139"/>
                <a:gd name="T59" fmla="*/ 71 h 105"/>
                <a:gd name="T60" fmla="*/ 47 w 139"/>
                <a:gd name="T61" fmla="*/ 78 h 105"/>
                <a:gd name="T62" fmla="*/ 45 w 139"/>
                <a:gd name="T63" fmla="*/ 84 h 105"/>
                <a:gd name="T64" fmla="*/ 38 w 139"/>
                <a:gd name="T65" fmla="*/ 89 h 105"/>
                <a:gd name="T66" fmla="*/ 29 w 139"/>
                <a:gd name="T67" fmla="*/ 89 h 105"/>
                <a:gd name="T68" fmla="*/ 23 w 139"/>
                <a:gd name="T69" fmla="*/ 98 h 105"/>
                <a:gd name="T70" fmla="*/ 18 w 139"/>
                <a:gd name="T71" fmla="*/ 97 h 105"/>
                <a:gd name="T72" fmla="*/ 9 w 139"/>
                <a:gd name="T73" fmla="*/ 83 h 105"/>
                <a:gd name="T74" fmla="*/ 3 w 139"/>
                <a:gd name="T75" fmla="*/ 71 h 105"/>
                <a:gd name="T76" fmla="*/ 3 w 139"/>
                <a:gd name="T77" fmla="*/ 65 h 105"/>
                <a:gd name="T78" fmla="*/ 0 w 139"/>
                <a:gd name="T79" fmla="*/ 5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9" h="105">
                  <a:moveTo>
                    <a:pt x="0" y="59"/>
                  </a:moveTo>
                  <a:cubicBezTo>
                    <a:pt x="1" y="58"/>
                    <a:pt x="2" y="57"/>
                    <a:pt x="3" y="57"/>
                  </a:cubicBezTo>
                  <a:cubicBezTo>
                    <a:pt x="5" y="55"/>
                    <a:pt x="5" y="54"/>
                    <a:pt x="6" y="52"/>
                  </a:cubicBezTo>
                  <a:cubicBezTo>
                    <a:pt x="7" y="50"/>
                    <a:pt x="9" y="46"/>
                    <a:pt x="11" y="43"/>
                  </a:cubicBezTo>
                  <a:cubicBezTo>
                    <a:pt x="13" y="40"/>
                    <a:pt x="13" y="42"/>
                    <a:pt x="16" y="41"/>
                  </a:cubicBezTo>
                  <a:cubicBezTo>
                    <a:pt x="18" y="41"/>
                    <a:pt x="19" y="40"/>
                    <a:pt x="21" y="40"/>
                  </a:cubicBezTo>
                  <a:cubicBezTo>
                    <a:pt x="22" y="40"/>
                    <a:pt x="22" y="38"/>
                    <a:pt x="23" y="37"/>
                  </a:cubicBezTo>
                  <a:cubicBezTo>
                    <a:pt x="24" y="39"/>
                    <a:pt x="25" y="40"/>
                    <a:pt x="26" y="41"/>
                  </a:cubicBezTo>
                  <a:cubicBezTo>
                    <a:pt x="27" y="40"/>
                    <a:pt x="29" y="39"/>
                    <a:pt x="30" y="38"/>
                  </a:cubicBezTo>
                  <a:cubicBezTo>
                    <a:pt x="33" y="36"/>
                    <a:pt x="36" y="36"/>
                    <a:pt x="39" y="36"/>
                  </a:cubicBezTo>
                  <a:cubicBezTo>
                    <a:pt x="42" y="36"/>
                    <a:pt x="44" y="36"/>
                    <a:pt x="46" y="34"/>
                  </a:cubicBezTo>
                  <a:cubicBezTo>
                    <a:pt x="47" y="32"/>
                    <a:pt x="50" y="29"/>
                    <a:pt x="50" y="28"/>
                  </a:cubicBezTo>
                  <a:cubicBezTo>
                    <a:pt x="50" y="27"/>
                    <a:pt x="48" y="27"/>
                    <a:pt x="48" y="26"/>
                  </a:cubicBezTo>
                  <a:cubicBezTo>
                    <a:pt x="48" y="24"/>
                    <a:pt x="54" y="24"/>
                    <a:pt x="55" y="24"/>
                  </a:cubicBezTo>
                  <a:cubicBezTo>
                    <a:pt x="60" y="24"/>
                    <a:pt x="65" y="22"/>
                    <a:pt x="69" y="18"/>
                  </a:cubicBezTo>
                  <a:cubicBezTo>
                    <a:pt x="70" y="16"/>
                    <a:pt x="71" y="13"/>
                    <a:pt x="74" y="12"/>
                  </a:cubicBezTo>
                  <a:cubicBezTo>
                    <a:pt x="75" y="11"/>
                    <a:pt x="78" y="8"/>
                    <a:pt x="77" y="7"/>
                  </a:cubicBezTo>
                  <a:cubicBezTo>
                    <a:pt x="76" y="5"/>
                    <a:pt x="78" y="4"/>
                    <a:pt x="80" y="3"/>
                  </a:cubicBezTo>
                  <a:cubicBezTo>
                    <a:pt x="82" y="3"/>
                    <a:pt x="84" y="0"/>
                    <a:pt x="86" y="0"/>
                  </a:cubicBezTo>
                  <a:cubicBezTo>
                    <a:pt x="89" y="0"/>
                    <a:pt x="90" y="2"/>
                    <a:pt x="91" y="3"/>
                  </a:cubicBezTo>
                  <a:cubicBezTo>
                    <a:pt x="94" y="6"/>
                    <a:pt x="96" y="8"/>
                    <a:pt x="97" y="11"/>
                  </a:cubicBezTo>
                  <a:cubicBezTo>
                    <a:pt x="98" y="13"/>
                    <a:pt x="98" y="16"/>
                    <a:pt x="98" y="19"/>
                  </a:cubicBezTo>
                  <a:cubicBezTo>
                    <a:pt x="98" y="22"/>
                    <a:pt x="96" y="22"/>
                    <a:pt x="96" y="24"/>
                  </a:cubicBezTo>
                  <a:cubicBezTo>
                    <a:pt x="96" y="24"/>
                    <a:pt x="97" y="24"/>
                    <a:pt x="97" y="24"/>
                  </a:cubicBezTo>
                  <a:cubicBezTo>
                    <a:pt x="97" y="25"/>
                    <a:pt x="97" y="26"/>
                    <a:pt x="96" y="27"/>
                  </a:cubicBezTo>
                  <a:cubicBezTo>
                    <a:pt x="99" y="27"/>
                    <a:pt x="101" y="27"/>
                    <a:pt x="103" y="28"/>
                  </a:cubicBezTo>
                  <a:cubicBezTo>
                    <a:pt x="106" y="29"/>
                    <a:pt x="102" y="32"/>
                    <a:pt x="106" y="33"/>
                  </a:cubicBezTo>
                  <a:cubicBezTo>
                    <a:pt x="107" y="33"/>
                    <a:pt x="109" y="33"/>
                    <a:pt x="111" y="34"/>
                  </a:cubicBezTo>
                  <a:cubicBezTo>
                    <a:pt x="112" y="35"/>
                    <a:pt x="113" y="36"/>
                    <a:pt x="114" y="37"/>
                  </a:cubicBezTo>
                  <a:cubicBezTo>
                    <a:pt x="117" y="39"/>
                    <a:pt x="115" y="40"/>
                    <a:pt x="115" y="41"/>
                  </a:cubicBezTo>
                  <a:cubicBezTo>
                    <a:pt x="115" y="43"/>
                    <a:pt x="117" y="44"/>
                    <a:pt x="118" y="44"/>
                  </a:cubicBezTo>
                  <a:cubicBezTo>
                    <a:pt x="119" y="45"/>
                    <a:pt x="120" y="46"/>
                    <a:pt x="122" y="47"/>
                  </a:cubicBezTo>
                  <a:cubicBezTo>
                    <a:pt x="124" y="48"/>
                    <a:pt x="123" y="48"/>
                    <a:pt x="124" y="50"/>
                  </a:cubicBezTo>
                  <a:cubicBezTo>
                    <a:pt x="125" y="51"/>
                    <a:pt x="128" y="51"/>
                    <a:pt x="127" y="53"/>
                  </a:cubicBezTo>
                  <a:cubicBezTo>
                    <a:pt x="126" y="55"/>
                    <a:pt x="127" y="55"/>
                    <a:pt x="128" y="56"/>
                  </a:cubicBezTo>
                  <a:cubicBezTo>
                    <a:pt x="129" y="57"/>
                    <a:pt x="128" y="58"/>
                    <a:pt x="130" y="60"/>
                  </a:cubicBezTo>
                  <a:cubicBezTo>
                    <a:pt x="131" y="60"/>
                    <a:pt x="132" y="61"/>
                    <a:pt x="134" y="62"/>
                  </a:cubicBezTo>
                  <a:cubicBezTo>
                    <a:pt x="136" y="63"/>
                    <a:pt x="137" y="64"/>
                    <a:pt x="137" y="66"/>
                  </a:cubicBezTo>
                  <a:cubicBezTo>
                    <a:pt x="136" y="69"/>
                    <a:pt x="138" y="70"/>
                    <a:pt x="139" y="72"/>
                  </a:cubicBezTo>
                  <a:cubicBezTo>
                    <a:pt x="137" y="70"/>
                    <a:pt x="135" y="69"/>
                    <a:pt x="133" y="71"/>
                  </a:cubicBezTo>
                  <a:cubicBezTo>
                    <a:pt x="132" y="71"/>
                    <a:pt x="131" y="71"/>
                    <a:pt x="130" y="71"/>
                  </a:cubicBezTo>
                  <a:cubicBezTo>
                    <a:pt x="130" y="71"/>
                    <a:pt x="129" y="71"/>
                    <a:pt x="129" y="71"/>
                  </a:cubicBezTo>
                  <a:cubicBezTo>
                    <a:pt x="128" y="72"/>
                    <a:pt x="128" y="71"/>
                    <a:pt x="127" y="70"/>
                  </a:cubicBezTo>
                  <a:cubicBezTo>
                    <a:pt x="126" y="70"/>
                    <a:pt x="125" y="69"/>
                    <a:pt x="123" y="69"/>
                  </a:cubicBezTo>
                  <a:cubicBezTo>
                    <a:pt x="120" y="70"/>
                    <a:pt x="120" y="68"/>
                    <a:pt x="118" y="68"/>
                  </a:cubicBezTo>
                  <a:cubicBezTo>
                    <a:pt x="117" y="68"/>
                    <a:pt x="116" y="68"/>
                    <a:pt x="116" y="70"/>
                  </a:cubicBezTo>
                  <a:cubicBezTo>
                    <a:pt x="117" y="72"/>
                    <a:pt x="114" y="72"/>
                    <a:pt x="113" y="72"/>
                  </a:cubicBezTo>
                  <a:cubicBezTo>
                    <a:pt x="112" y="73"/>
                    <a:pt x="110" y="73"/>
                    <a:pt x="109" y="72"/>
                  </a:cubicBezTo>
                  <a:cubicBezTo>
                    <a:pt x="108" y="72"/>
                    <a:pt x="106" y="70"/>
                    <a:pt x="106" y="71"/>
                  </a:cubicBezTo>
                  <a:cubicBezTo>
                    <a:pt x="106" y="73"/>
                    <a:pt x="102" y="74"/>
                    <a:pt x="100" y="74"/>
                  </a:cubicBezTo>
                  <a:cubicBezTo>
                    <a:pt x="97" y="75"/>
                    <a:pt x="96" y="78"/>
                    <a:pt x="94" y="76"/>
                  </a:cubicBezTo>
                  <a:cubicBezTo>
                    <a:pt x="93" y="75"/>
                    <a:pt x="91" y="73"/>
                    <a:pt x="89" y="75"/>
                  </a:cubicBezTo>
                  <a:cubicBezTo>
                    <a:pt x="88" y="76"/>
                    <a:pt x="88" y="77"/>
                    <a:pt x="88" y="78"/>
                  </a:cubicBezTo>
                  <a:cubicBezTo>
                    <a:pt x="87" y="79"/>
                    <a:pt x="87" y="81"/>
                    <a:pt x="86" y="82"/>
                  </a:cubicBezTo>
                  <a:cubicBezTo>
                    <a:pt x="84" y="83"/>
                    <a:pt x="80" y="80"/>
                    <a:pt x="77" y="81"/>
                  </a:cubicBezTo>
                  <a:cubicBezTo>
                    <a:pt x="76" y="81"/>
                    <a:pt x="76" y="81"/>
                    <a:pt x="74" y="80"/>
                  </a:cubicBezTo>
                  <a:cubicBezTo>
                    <a:pt x="73" y="80"/>
                    <a:pt x="72" y="81"/>
                    <a:pt x="71" y="79"/>
                  </a:cubicBezTo>
                  <a:cubicBezTo>
                    <a:pt x="70" y="78"/>
                    <a:pt x="68" y="79"/>
                    <a:pt x="66" y="79"/>
                  </a:cubicBezTo>
                  <a:cubicBezTo>
                    <a:pt x="64" y="79"/>
                    <a:pt x="64" y="76"/>
                    <a:pt x="63" y="75"/>
                  </a:cubicBezTo>
                  <a:cubicBezTo>
                    <a:pt x="61" y="73"/>
                    <a:pt x="58" y="72"/>
                    <a:pt x="57" y="71"/>
                  </a:cubicBezTo>
                  <a:cubicBezTo>
                    <a:pt x="54" y="69"/>
                    <a:pt x="50" y="72"/>
                    <a:pt x="49" y="75"/>
                  </a:cubicBezTo>
                  <a:cubicBezTo>
                    <a:pt x="48" y="76"/>
                    <a:pt x="47" y="77"/>
                    <a:pt x="47" y="78"/>
                  </a:cubicBezTo>
                  <a:cubicBezTo>
                    <a:pt x="46" y="79"/>
                    <a:pt x="45" y="79"/>
                    <a:pt x="45" y="80"/>
                  </a:cubicBezTo>
                  <a:cubicBezTo>
                    <a:pt x="44" y="81"/>
                    <a:pt x="46" y="83"/>
                    <a:pt x="45" y="84"/>
                  </a:cubicBezTo>
                  <a:cubicBezTo>
                    <a:pt x="45" y="86"/>
                    <a:pt x="45" y="86"/>
                    <a:pt x="45" y="90"/>
                  </a:cubicBezTo>
                  <a:cubicBezTo>
                    <a:pt x="44" y="88"/>
                    <a:pt x="40" y="90"/>
                    <a:pt x="38" y="89"/>
                  </a:cubicBezTo>
                  <a:cubicBezTo>
                    <a:pt x="37" y="89"/>
                    <a:pt x="35" y="88"/>
                    <a:pt x="34" y="88"/>
                  </a:cubicBezTo>
                  <a:cubicBezTo>
                    <a:pt x="32" y="87"/>
                    <a:pt x="31" y="89"/>
                    <a:pt x="29" y="89"/>
                  </a:cubicBezTo>
                  <a:cubicBezTo>
                    <a:pt x="26" y="90"/>
                    <a:pt x="24" y="89"/>
                    <a:pt x="23" y="92"/>
                  </a:cubicBezTo>
                  <a:cubicBezTo>
                    <a:pt x="23" y="94"/>
                    <a:pt x="23" y="96"/>
                    <a:pt x="23" y="98"/>
                  </a:cubicBezTo>
                  <a:cubicBezTo>
                    <a:pt x="22" y="100"/>
                    <a:pt x="20" y="103"/>
                    <a:pt x="20" y="105"/>
                  </a:cubicBezTo>
                  <a:cubicBezTo>
                    <a:pt x="19" y="102"/>
                    <a:pt x="18" y="100"/>
                    <a:pt x="18" y="97"/>
                  </a:cubicBezTo>
                  <a:cubicBezTo>
                    <a:pt x="18" y="94"/>
                    <a:pt x="15" y="95"/>
                    <a:pt x="14" y="93"/>
                  </a:cubicBezTo>
                  <a:cubicBezTo>
                    <a:pt x="13" y="92"/>
                    <a:pt x="5" y="83"/>
                    <a:pt x="9" y="83"/>
                  </a:cubicBezTo>
                  <a:cubicBezTo>
                    <a:pt x="7" y="82"/>
                    <a:pt x="7" y="79"/>
                    <a:pt x="6" y="78"/>
                  </a:cubicBezTo>
                  <a:cubicBezTo>
                    <a:pt x="3" y="76"/>
                    <a:pt x="4" y="73"/>
                    <a:pt x="3" y="71"/>
                  </a:cubicBezTo>
                  <a:cubicBezTo>
                    <a:pt x="3" y="69"/>
                    <a:pt x="2" y="69"/>
                    <a:pt x="2" y="68"/>
                  </a:cubicBezTo>
                  <a:cubicBezTo>
                    <a:pt x="2" y="67"/>
                    <a:pt x="3" y="66"/>
                    <a:pt x="3" y="65"/>
                  </a:cubicBezTo>
                  <a:cubicBezTo>
                    <a:pt x="3" y="64"/>
                    <a:pt x="3" y="62"/>
                    <a:pt x="3" y="61"/>
                  </a:cubicBezTo>
                  <a:cubicBezTo>
                    <a:pt x="2" y="60"/>
                    <a:pt x="1" y="61"/>
                    <a:pt x="0" y="59"/>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72" name="Freeform 3252">
              <a:extLst>
                <a:ext uri="{FF2B5EF4-FFF2-40B4-BE49-F238E27FC236}">
                  <a16:creationId xmlns:a16="http://schemas.microsoft.com/office/drawing/2014/main" xmlns="" id="{236ACB5D-C4F7-4B3F-B113-03811EB21560}"/>
                </a:ext>
              </a:extLst>
            </p:cNvPr>
            <p:cNvSpPr>
              <a:spLocks/>
            </p:cNvSpPr>
            <p:nvPr/>
          </p:nvSpPr>
          <p:spPr bwMode="auto">
            <a:xfrm>
              <a:off x="4503821" y="3112272"/>
              <a:ext cx="386034" cy="259686"/>
            </a:xfrm>
            <a:custGeom>
              <a:avLst/>
              <a:gdLst>
                <a:gd name="T0" fmla="*/ 3 w 139"/>
                <a:gd name="T1" fmla="*/ 57 h 105"/>
                <a:gd name="T2" fmla="*/ 11 w 139"/>
                <a:gd name="T3" fmla="*/ 43 h 105"/>
                <a:gd name="T4" fmla="*/ 21 w 139"/>
                <a:gd name="T5" fmla="*/ 40 h 105"/>
                <a:gd name="T6" fmla="*/ 26 w 139"/>
                <a:gd name="T7" fmla="*/ 41 h 105"/>
                <a:gd name="T8" fmla="*/ 39 w 139"/>
                <a:gd name="T9" fmla="*/ 36 h 105"/>
                <a:gd name="T10" fmla="*/ 50 w 139"/>
                <a:gd name="T11" fmla="*/ 28 h 105"/>
                <a:gd name="T12" fmla="*/ 55 w 139"/>
                <a:gd name="T13" fmla="*/ 24 h 105"/>
                <a:gd name="T14" fmla="*/ 74 w 139"/>
                <a:gd name="T15" fmla="*/ 12 h 105"/>
                <a:gd name="T16" fmla="*/ 80 w 139"/>
                <a:gd name="T17" fmla="*/ 3 h 105"/>
                <a:gd name="T18" fmla="*/ 91 w 139"/>
                <a:gd name="T19" fmla="*/ 3 h 105"/>
                <a:gd name="T20" fmla="*/ 98 w 139"/>
                <a:gd name="T21" fmla="*/ 19 h 105"/>
                <a:gd name="T22" fmla="*/ 97 w 139"/>
                <a:gd name="T23" fmla="*/ 24 h 105"/>
                <a:gd name="T24" fmla="*/ 103 w 139"/>
                <a:gd name="T25" fmla="*/ 28 h 105"/>
                <a:gd name="T26" fmla="*/ 111 w 139"/>
                <a:gd name="T27" fmla="*/ 34 h 105"/>
                <a:gd name="T28" fmla="*/ 115 w 139"/>
                <a:gd name="T29" fmla="*/ 41 h 105"/>
                <a:gd name="T30" fmla="*/ 122 w 139"/>
                <a:gd name="T31" fmla="*/ 47 h 105"/>
                <a:gd name="T32" fmla="*/ 127 w 139"/>
                <a:gd name="T33" fmla="*/ 53 h 105"/>
                <a:gd name="T34" fmla="*/ 130 w 139"/>
                <a:gd name="T35" fmla="*/ 60 h 105"/>
                <a:gd name="T36" fmla="*/ 137 w 139"/>
                <a:gd name="T37" fmla="*/ 66 h 105"/>
                <a:gd name="T38" fmla="*/ 133 w 139"/>
                <a:gd name="T39" fmla="*/ 71 h 105"/>
                <a:gd name="T40" fmla="*/ 129 w 139"/>
                <a:gd name="T41" fmla="*/ 71 h 105"/>
                <a:gd name="T42" fmla="*/ 123 w 139"/>
                <a:gd name="T43" fmla="*/ 69 h 105"/>
                <a:gd name="T44" fmla="*/ 116 w 139"/>
                <a:gd name="T45" fmla="*/ 70 h 105"/>
                <a:gd name="T46" fmla="*/ 109 w 139"/>
                <a:gd name="T47" fmla="*/ 72 h 105"/>
                <a:gd name="T48" fmla="*/ 100 w 139"/>
                <a:gd name="T49" fmla="*/ 74 h 105"/>
                <a:gd name="T50" fmla="*/ 89 w 139"/>
                <a:gd name="T51" fmla="*/ 75 h 105"/>
                <a:gd name="T52" fmla="*/ 86 w 139"/>
                <a:gd name="T53" fmla="*/ 82 h 105"/>
                <a:gd name="T54" fmla="*/ 74 w 139"/>
                <a:gd name="T55" fmla="*/ 80 h 105"/>
                <a:gd name="T56" fmla="*/ 66 w 139"/>
                <a:gd name="T57" fmla="*/ 79 h 105"/>
                <a:gd name="T58" fmla="*/ 57 w 139"/>
                <a:gd name="T59" fmla="*/ 71 h 105"/>
                <a:gd name="T60" fmla="*/ 47 w 139"/>
                <a:gd name="T61" fmla="*/ 78 h 105"/>
                <a:gd name="T62" fmla="*/ 45 w 139"/>
                <a:gd name="T63" fmla="*/ 84 h 105"/>
                <a:gd name="T64" fmla="*/ 38 w 139"/>
                <a:gd name="T65" fmla="*/ 89 h 105"/>
                <a:gd name="T66" fmla="*/ 29 w 139"/>
                <a:gd name="T67" fmla="*/ 89 h 105"/>
                <a:gd name="T68" fmla="*/ 23 w 139"/>
                <a:gd name="T69" fmla="*/ 98 h 105"/>
                <a:gd name="T70" fmla="*/ 18 w 139"/>
                <a:gd name="T71" fmla="*/ 97 h 105"/>
                <a:gd name="T72" fmla="*/ 9 w 139"/>
                <a:gd name="T73" fmla="*/ 83 h 105"/>
                <a:gd name="T74" fmla="*/ 3 w 139"/>
                <a:gd name="T75" fmla="*/ 71 h 105"/>
                <a:gd name="T76" fmla="*/ 3 w 139"/>
                <a:gd name="T77" fmla="*/ 65 h 105"/>
                <a:gd name="T78" fmla="*/ 0 w 139"/>
                <a:gd name="T79" fmla="*/ 5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9" h="105">
                  <a:moveTo>
                    <a:pt x="0" y="59"/>
                  </a:moveTo>
                  <a:cubicBezTo>
                    <a:pt x="1" y="58"/>
                    <a:pt x="2" y="57"/>
                    <a:pt x="3" y="57"/>
                  </a:cubicBezTo>
                  <a:cubicBezTo>
                    <a:pt x="5" y="55"/>
                    <a:pt x="5" y="54"/>
                    <a:pt x="6" y="52"/>
                  </a:cubicBezTo>
                  <a:cubicBezTo>
                    <a:pt x="7" y="50"/>
                    <a:pt x="9" y="46"/>
                    <a:pt x="11" y="43"/>
                  </a:cubicBezTo>
                  <a:cubicBezTo>
                    <a:pt x="13" y="40"/>
                    <a:pt x="13" y="42"/>
                    <a:pt x="16" y="41"/>
                  </a:cubicBezTo>
                  <a:cubicBezTo>
                    <a:pt x="18" y="41"/>
                    <a:pt x="19" y="40"/>
                    <a:pt x="21" y="40"/>
                  </a:cubicBezTo>
                  <a:cubicBezTo>
                    <a:pt x="22" y="40"/>
                    <a:pt x="22" y="38"/>
                    <a:pt x="23" y="37"/>
                  </a:cubicBezTo>
                  <a:cubicBezTo>
                    <a:pt x="24" y="39"/>
                    <a:pt x="25" y="40"/>
                    <a:pt x="26" y="41"/>
                  </a:cubicBezTo>
                  <a:cubicBezTo>
                    <a:pt x="27" y="40"/>
                    <a:pt x="29" y="39"/>
                    <a:pt x="30" y="38"/>
                  </a:cubicBezTo>
                  <a:cubicBezTo>
                    <a:pt x="33" y="36"/>
                    <a:pt x="36" y="36"/>
                    <a:pt x="39" y="36"/>
                  </a:cubicBezTo>
                  <a:cubicBezTo>
                    <a:pt x="42" y="36"/>
                    <a:pt x="44" y="36"/>
                    <a:pt x="46" y="34"/>
                  </a:cubicBezTo>
                  <a:cubicBezTo>
                    <a:pt x="47" y="32"/>
                    <a:pt x="50" y="29"/>
                    <a:pt x="50" y="28"/>
                  </a:cubicBezTo>
                  <a:cubicBezTo>
                    <a:pt x="50" y="27"/>
                    <a:pt x="48" y="27"/>
                    <a:pt x="48" y="26"/>
                  </a:cubicBezTo>
                  <a:cubicBezTo>
                    <a:pt x="48" y="24"/>
                    <a:pt x="54" y="24"/>
                    <a:pt x="55" y="24"/>
                  </a:cubicBezTo>
                  <a:cubicBezTo>
                    <a:pt x="60" y="24"/>
                    <a:pt x="65" y="22"/>
                    <a:pt x="69" y="18"/>
                  </a:cubicBezTo>
                  <a:cubicBezTo>
                    <a:pt x="70" y="16"/>
                    <a:pt x="71" y="13"/>
                    <a:pt x="74" y="12"/>
                  </a:cubicBezTo>
                  <a:cubicBezTo>
                    <a:pt x="75" y="11"/>
                    <a:pt x="78" y="8"/>
                    <a:pt x="77" y="7"/>
                  </a:cubicBezTo>
                  <a:cubicBezTo>
                    <a:pt x="76" y="5"/>
                    <a:pt x="78" y="4"/>
                    <a:pt x="80" y="3"/>
                  </a:cubicBezTo>
                  <a:cubicBezTo>
                    <a:pt x="82" y="3"/>
                    <a:pt x="84" y="0"/>
                    <a:pt x="86" y="0"/>
                  </a:cubicBezTo>
                  <a:cubicBezTo>
                    <a:pt x="89" y="0"/>
                    <a:pt x="90" y="2"/>
                    <a:pt x="91" y="3"/>
                  </a:cubicBezTo>
                  <a:cubicBezTo>
                    <a:pt x="94" y="6"/>
                    <a:pt x="96" y="8"/>
                    <a:pt x="97" y="11"/>
                  </a:cubicBezTo>
                  <a:cubicBezTo>
                    <a:pt x="98" y="13"/>
                    <a:pt x="98" y="16"/>
                    <a:pt x="98" y="19"/>
                  </a:cubicBezTo>
                  <a:cubicBezTo>
                    <a:pt x="98" y="22"/>
                    <a:pt x="96" y="22"/>
                    <a:pt x="96" y="24"/>
                  </a:cubicBezTo>
                  <a:cubicBezTo>
                    <a:pt x="96" y="24"/>
                    <a:pt x="97" y="24"/>
                    <a:pt x="97" y="24"/>
                  </a:cubicBezTo>
                  <a:cubicBezTo>
                    <a:pt x="97" y="25"/>
                    <a:pt x="97" y="26"/>
                    <a:pt x="96" y="27"/>
                  </a:cubicBezTo>
                  <a:cubicBezTo>
                    <a:pt x="99" y="27"/>
                    <a:pt x="101" y="27"/>
                    <a:pt x="103" y="28"/>
                  </a:cubicBezTo>
                  <a:cubicBezTo>
                    <a:pt x="106" y="29"/>
                    <a:pt x="102" y="32"/>
                    <a:pt x="106" y="33"/>
                  </a:cubicBezTo>
                  <a:cubicBezTo>
                    <a:pt x="107" y="33"/>
                    <a:pt x="109" y="33"/>
                    <a:pt x="111" y="34"/>
                  </a:cubicBezTo>
                  <a:cubicBezTo>
                    <a:pt x="112" y="35"/>
                    <a:pt x="113" y="36"/>
                    <a:pt x="114" y="37"/>
                  </a:cubicBezTo>
                  <a:cubicBezTo>
                    <a:pt x="117" y="39"/>
                    <a:pt x="115" y="40"/>
                    <a:pt x="115" y="41"/>
                  </a:cubicBezTo>
                  <a:cubicBezTo>
                    <a:pt x="115" y="43"/>
                    <a:pt x="117" y="44"/>
                    <a:pt x="118" y="44"/>
                  </a:cubicBezTo>
                  <a:cubicBezTo>
                    <a:pt x="119" y="45"/>
                    <a:pt x="120" y="46"/>
                    <a:pt x="122" y="47"/>
                  </a:cubicBezTo>
                  <a:cubicBezTo>
                    <a:pt x="124" y="48"/>
                    <a:pt x="123" y="48"/>
                    <a:pt x="124" y="50"/>
                  </a:cubicBezTo>
                  <a:cubicBezTo>
                    <a:pt x="125" y="51"/>
                    <a:pt x="128" y="51"/>
                    <a:pt x="127" y="53"/>
                  </a:cubicBezTo>
                  <a:cubicBezTo>
                    <a:pt x="126" y="55"/>
                    <a:pt x="127" y="55"/>
                    <a:pt x="128" y="56"/>
                  </a:cubicBezTo>
                  <a:cubicBezTo>
                    <a:pt x="129" y="57"/>
                    <a:pt x="128" y="58"/>
                    <a:pt x="130" y="60"/>
                  </a:cubicBezTo>
                  <a:cubicBezTo>
                    <a:pt x="131" y="60"/>
                    <a:pt x="132" y="61"/>
                    <a:pt x="134" y="62"/>
                  </a:cubicBezTo>
                  <a:cubicBezTo>
                    <a:pt x="136" y="63"/>
                    <a:pt x="137" y="64"/>
                    <a:pt x="137" y="66"/>
                  </a:cubicBezTo>
                  <a:cubicBezTo>
                    <a:pt x="136" y="69"/>
                    <a:pt x="138" y="70"/>
                    <a:pt x="139" y="72"/>
                  </a:cubicBezTo>
                  <a:cubicBezTo>
                    <a:pt x="137" y="70"/>
                    <a:pt x="135" y="69"/>
                    <a:pt x="133" y="71"/>
                  </a:cubicBezTo>
                  <a:cubicBezTo>
                    <a:pt x="132" y="71"/>
                    <a:pt x="131" y="71"/>
                    <a:pt x="130" y="71"/>
                  </a:cubicBezTo>
                  <a:cubicBezTo>
                    <a:pt x="130" y="71"/>
                    <a:pt x="129" y="71"/>
                    <a:pt x="129" y="71"/>
                  </a:cubicBezTo>
                  <a:cubicBezTo>
                    <a:pt x="128" y="72"/>
                    <a:pt x="128" y="71"/>
                    <a:pt x="127" y="70"/>
                  </a:cubicBezTo>
                  <a:cubicBezTo>
                    <a:pt x="126" y="70"/>
                    <a:pt x="125" y="69"/>
                    <a:pt x="123" y="69"/>
                  </a:cubicBezTo>
                  <a:cubicBezTo>
                    <a:pt x="120" y="70"/>
                    <a:pt x="120" y="68"/>
                    <a:pt x="118" y="68"/>
                  </a:cubicBezTo>
                  <a:cubicBezTo>
                    <a:pt x="117" y="68"/>
                    <a:pt x="116" y="68"/>
                    <a:pt x="116" y="70"/>
                  </a:cubicBezTo>
                  <a:cubicBezTo>
                    <a:pt x="117" y="72"/>
                    <a:pt x="114" y="72"/>
                    <a:pt x="113" y="72"/>
                  </a:cubicBezTo>
                  <a:cubicBezTo>
                    <a:pt x="112" y="73"/>
                    <a:pt x="110" y="73"/>
                    <a:pt x="109" y="72"/>
                  </a:cubicBezTo>
                  <a:cubicBezTo>
                    <a:pt x="108" y="72"/>
                    <a:pt x="106" y="70"/>
                    <a:pt x="106" y="71"/>
                  </a:cubicBezTo>
                  <a:cubicBezTo>
                    <a:pt x="106" y="73"/>
                    <a:pt x="102" y="74"/>
                    <a:pt x="100" y="74"/>
                  </a:cubicBezTo>
                  <a:cubicBezTo>
                    <a:pt x="97" y="75"/>
                    <a:pt x="96" y="78"/>
                    <a:pt x="94" y="76"/>
                  </a:cubicBezTo>
                  <a:cubicBezTo>
                    <a:pt x="93" y="75"/>
                    <a:pt x="91" y="73"/>
                    <a:pt x="89" y="75"/>
                  </a:cubicBezTo>
                  <a:cubicBezTo>
                    <a:pt x="88" y="76"/>
                    <a:pt x="88" y="77"/>
                    <a:pt x="88" y="78"/>
                  </a:cubicBezTo>
                  <a:cubicBezTo>
                    <a:pt x="87" y="79"/>
                    <a:pt x="87" y="81"/>
                    <a:pt x="86" y="82"/>
                  </a:cubicBezTo>
                  <a:cubicBezTo>
                    <a:pt x="84" y="83"/>
                    <a:pt x="80" y="80"/>
                    <a:pt x="77" y="81"/>
                  </a:cubicBezTo>
                  <a:cubicBezTo>
                    <a:pt x="76" y="81"/>
                    <a:pt x="76" y="81"/>
                    <a:pt x="74" y="80"/>
                  </a:cubicBezTo>
                  <a:cubicBezTo>
                    <a:pt x="73" y="80"/>
                    <a:pt x="72" y="81"/>
                    <a:pt x="71" y="79"/>
                  </a:cubicBezTo>
                  <a:cubicBezTo>
                    <a:pt x="70" y="78"/>
                    <a:pt x="68" y="79"/>
                    <a:pt x="66" y="79"/>
                  </a:cubicBezTo>
                  <a:cubicBezTo>
                    <a:pt x="64" y="79"/>
                    <a:pt x="64" y="76"/>
                    <a:pt x="63" y="75"/>
                  </a:cubicBezTo>
                  <a:cubicBezTo>
                    <a:pt x="61" y="73"/>
                    <a:pt x="58" y="72"/>
                    <a:pt x="57" y="71"/>
                  </a:cubicBezTo>
                  <a:cubicBezTo>
                    <a:pt x="54" y="69"/>
                    <a:pt x="50" y="72"/>
                    <a:pt x="49" y="75"/>
                  </a:cubicBezTo>
                  <a:cubicBezTo>
                    <a:pt x="48" y="76"/>
                    <a:pt x="47" y="77"/>
                    <a:pt x="47" y="78"/>
                  </a:cubicBezTo>
                  <a:cubicBezTo>
                    <a:pt x="46" y="79"/>
                    <a:pt x="45" y="79"/>
                    <a:pt x="45" y="80"/>
                  </a:cubicBezTo>
                  <a:cubicBezTo>
                    <a:pt x="44" y="81"/>
                    <a:pt x="46" y="83"/>
                    <a:pt x="45" y="84"/>
                  </a:cubicBezTo>
                  <a:cubicBezTo>
                    <a:pt x="45" y="86"/>
                    <a:pt x="45" y="86"/>
                    <a:pt x="45" y="90"/>
                  </a:cubicBezTo>
                  <a:cubicBezTo>
                    <a:pt x="44" y="88"/>
                    <a:pt x="40" y="90"/>
                    <a:pt x="38" y="89"/>
                  </a:cubicBezTo>
                  <a:cubicBezTo>
                    <a:pt x="37" y="89"/>
                    <a:pt x="35" y="88"/>
                    <a:pt x="34" y="88"/>
                  </a:cubicBezTo>
                  <a:cubicBezTo>
                    <a:pt x="32" y="87"/>
                    <a:pt x="31" y="89"/>
                    <a:pt x="29" y="89"/>
                  </a:cubicBezTo>
                  <a:cubicBezTo>
                    <a:pt x="26" y="90"/>
                    <a:pt x="24" y="89"/>
                    <a:pt x="23" y="92"/>
                  </a:cubicBezTo>
                  <a:cubicBezTo>
                    <a:pt x="23" y="94"/>
                    <a:pt x="23" y="96"/>
                    <a:pt x="23" y="98"/>
                  </a:cubicBezTo>
                  <a:cubicBezTo>
                    <a:pt x="22" y="100"/>
                    <a:pt x="20" y="103"/>
                    <a:pt x="20" y="105"/>
                  </a:cubicBezTo>
                  <a:cubicBezTo>
                    <a:pt x="19" y="102"/>
                    <a:pt x="18" y="100"/>
                    <a:pt x="18" y="97"/>
                  </a:cubicBezTo>
                  <a:cubicBezTo>
                    <a:pt x="18" y="94"/>
                    <a:pt x="15" y="95"/>
                    <a:pt x="14" y="93"/>
                  </a:cubicBezTo>
                  <a:cubicBezTo>
                    <a:pt x="13" y="92"/>
                    <a:pt x="5" y="83"/>
                    <a:pt x="9" y="83"/>
                  </a:cubicBezTo>
                  <a:cubicBezTo>
                    <a:pt x="7" y="82"/>
                    <a:pt x="7" y="79"/>
                    <a:pt x="6" y="78"/>
                  </a:cubicBezTo>
                  <a:cubicBezTo>
                    <a:pt x="3" y="76"/>
                    <a:pt x="4" y="73"/>
                    <a:pt x="3" y="71"/>
                  </a:cubicBezTo>
                  <a:cubicBezTo>
                    <a:pt x="3" y="69"/>
                    <a:pt x="2" y="69"/>
                    <a:pt x="2" y="68"/>
                  </a:cubicBezTo>
                  <a:cubicBezTo>
                    <a:pt x="2" y="67"/>
                    <a:pt x="3" y="66"/>
                    <a:pt x="3" y="65"/>
                  </a:cubicBezTo>
                  <a:cubicBezTo>
                    <a:pt x="3" y="64"/>
                    <a:pt x="3" y="62"/>
                    <a:pt x="3" y="61"/>
                  </a:cubicBezTo>
                  <a:cubicBezTo>
                    <a:pt x="2" y="60"/>
                    <a:pt x="1" y="61"/>
                    <a:pt x="0" y="59"/>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73" name="Freeform 3253">
              <a:extLst>
                <a:ext uri="{FF2B5EF4-FFF2-40B4-BE49-F238E27FC236}">
                  <a16:creationId xmlns:a16="http://schemas.microsoft.com/office/drawing/2014/main" xmlns="" id="{C73C13FD-1253-420E-B3AE-BAD11BFA852C}"/>
                </a:ext>
              </a:extLst>
            </p:cNvPr>
            <p:cNvSpPr>
              <a:spLocks/>
            </p:cNvSpPr>
            <p:nvPr/>
          </p:nvSpPr>
          <p:spPr bwMode="auto">
            <a:xfrm>
              <a:off x="4554242" y="1968249"/>
              <a:ext cx="143383" cy="54746"/>
            </a:xfrm>
            <a:custGeom>
              <a:avLst/>
              <a:gdLst>
                <a:gd name="T0" fmla="*/ 0 w 52"/>
                <a:gd name="T1" fmla="*/ 11 h 22"/>
                <a:gd name="T2" fmla="*/ 5 w 52"/>
                <a:gd name="T3" fmla="*/ 9 h 22"/>
                <a:gd name="T4" fmla="*/ 11 w 52"/>
                <a:gd name="T5" fmla="*/ 6 h 22"/>
                <a:gd name="T6" fmla="*/ 19 w 52"/>
                <a:gd name="T7" fmla="*/ 2 h 22"/>
                <a:gd name="T8" fmla="*/ 23 w 52"/>
                <a:gd name="T9" fmla="*/ 0 h 22"/>
                <a:gd name="T10" fmla="*/ 27 w 52"/>
                <a:gd name="T11" fmla="*/ 4 h 22"/>
                <a:gd name="T12" fmla="*/ 31 w 52"/>
                <a:gd name="T13" fmla="*/ 3 h 22"/>
                <a:gd name="T14" fmla="*/ 34 w 52"/>
                <a:gd name="T15" fmla="*/ 2 h 22"/>
                <a:gd name="T16" fmla="*/ 41 w 52"/>
                <a:gd name="T17" fmla="*/ 2 h 22"/>
                <a:gd name="T18" fmla="*/ 48 w 52"/>
                <a:gd name="T19" fmla="*/ 4 h 22"/>
                <a:gd name="T20" fmla="*/ 52 w 52"/>
                <a:gd name="T21" fmla="*/ 6 h 22"/>
                <a:gd name="T22" fmla="*/ 51 w 52"/>
                <a:gd name="T23" fmla="*/ 8 h 22"/>
                <a:gd name="T24" fmla="*/ 49 w 52"/>
                <a:gd name="T25" fmla="*/ 13 h 22"/>
                <a:gd name="T26" fmla="*/ 48 w 52"/>
                <a:gd name="T27" fmla="*/ 14 h 22"/>
                <a:gd name="T28" fmla="*/ 42 w 52"/>
                <a:gd name="T29" fmla="*/ 12 h 22"/>
                <a:gd name="T30" fmla="*/ 40 w 52"/>
                <a:gd name="T31" fmla="*/ 13 h 22"/>
                <a:gd name="T32" fmla="*/ 37 w 52"/>
                <a:gd name="T33" fmla="*/ 12 h 22"/>
                <a:gd name="T34" fmla="*/ 33 w 52"/>
                <a:gd name="T35" fmla="*/ 15 h 22"/>
                <a:gd name="T36" fmla="*/ 27 w 52"/>
                <a:gd name="T37" fmla="*/ 17 h 22"/>
                <a:gd name="T38" fmla="*/ 23 w 52"/>
                <a:gd name="T39" fmla="*/ 18 h 22"/>
                <a:gd name="T40" fmla="*/ 19 w 52"/>
                <a:gd name="T41" fmla="*/ 21 h 22"/>
                <a:gd name="T42" fmla="*/ 12 w 52"/>
                <a:gd name="T43" fmla="*/ 22 h 22"/>
                <a:gd name="T44" fmla="*/ 8 w 52"/>
                <a:gd name="T45" fmla="*/ 21 h 22"/>
                <a:gd name="T46" fmla="*/ 5 w 52"/>
                <a:gd name="T47" fmla="*/ 20 h 22"/>
                <a:gd name="T48" fmla="*/ 1 w 52"/>
                <a:gd name="T49" fmla="*/ 16 h 22"/>
                <a:gd name="T50" fmla="*/ 1 w 52"/>
                <a:gd name="T51" fmla="*/ 14 h 22"/>
                <a:gd name="T52" fmla="*/ 0 w 52"/>
                <a:gd name="T53"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2" h="22">
                  <a:moveTo>
                    <a:pt x="0" y="11"/>
                  </a:moveTo>
                  <a:cubicBezTo>
                    <a:pt x="1" y="8"/>
                    <a:pt x="3" y="9"/>
                    <a:pt x="5" y="9"/>
                  </a:cubicBezTo>
                  <a:cubicBezTo>
                    <a:pt x="6" y="9"/>
                    <a:pt x="11" y="7"/>
                    <a:pt x="11" y="6"/>
                  </a:cubicBezTo>
                  <a:cubicBezTo>
                    <a:pt x="11" y="2"/>
                    <a:pt x="20" y="0"/>
                    <a:pt x="19" y="2"/>
                  </a:cubicBezTo>
                  <a:cubicBezTo>
                    <a:pt x="20" y="2"/>
                    <a:pt x="22" y="0"/>
                    <a:pt x="23" y="0"/>
                  </a:cubicBezTo>
                  <a:cubicBezTo>
                    <a:pt x="25" y="1"/>
                    <a:pt x="27" y="3"/>
                    <a:pt x="27" y="4"/>
                  </a:cubicBezTo>
                  <a:cubicBezTo>
                    <a:pt x="28" y="5"/>
                    <a:pt x="29" y="4"/>
                    <a:pt x="31" y="3"/>
                  </a:cubicBezTo>
                  <a:cubicBezTo>
                    <a:pt x="31" y="2"/>
                    <a:pt x="33" y="2"/>
                    <a:pt x="34" y="2"/>
                  </a:cubicBezTo>
                  <a:cubicBezTo>
                    <a:pt x="37" y="3"/>
                    <a:pt x="38" y="2"/>
                    <a:pt x="41" y="2"/>
                  </a:cubicBezTo>
                  <a:cubicBezTo>
                    <a:pt x="44" y="2"/>
                    <a:pt x="45" y="2"/>
                    <a:pt x="48" y="4"/>
                  </a:cubicBezTo>
                  <a:cubicBezTo>
                    <a:pt x="49" y="5"/>
                    <a:pt x="51" y="5"/>
                    <a:pt x="52" y="6"/>
                  </a:cubicBezTo>
                  <a:cubicBezTo>
                    <a:pt x="52" y="6"/>
                    <a:pt x="52" y="6"/>
                    <a:pt x="51" y="8"/>
                  </a:cubicBezTo>
                  <a:cubicBezTo>
                    <a:pt x="51" y="10"/>
                    <a:pt x="49" y="11"/>
                    <a:pt x="49" y="13"/>
                  </a:cubicBezTo>
                  <a:cubicBezTo>
                    <a:pt x="49" y="13"/>
                    <a:pt x="49" y="14"/>
                    <a:pt x="48" y="14"/>
                  </a:cubicBezTo>
                  <a:cubicBezTo>
                    <a:pt x="45" y="16"/>
                    <a:pt x="43" y="12"/>
                    <a:pt x="42" y="12"/>
                  </a:cubicBezTo>
                  <a:cubicBezTo>
                    <a:pt x="41" y="12"/>
                    <a:pt x="41" y="13"/>
                    <a:pt x="40" y="13"/>
                  </a:cubicBezTo>
                  <a:cubicBezTo>
                    <a:pt x="39" y="12"/>
                    <a:pt x="38" y="12"/>
                    <a:pt x="37" y="12"/>
                  </a:cubicBezTo>
                  <a:cubicBezTo>
                    <a:pt x="34" y="12"/>
                    <a:pt x="33" y="12"/>
                    <a:pt x="33" y="15"/>
                  </a:cubicBezTo>
                  <a:cubicBezTo>
                    <a:pt x="33" y="17"/>
                    <a:pt x="28" y="18"/>
                    <a:pt x="27" y="17"/>
                  </a:cubicBezTo>
                  <a:cubicBezTo>
                    <a:pt x="23" y="15"/>
                    <a:pt x="25" y="16"/>
                    <a:pt x="23" y="18"/>
                  </a:cubicBezTo>
                  <a:cubicBezTo>
                    <a:pt x="22" y="19"/>
                    <a:pt x="15" y="18"/>
                    <a:pt x="19" y="21"/>
                  </a:cubicBezTo>
                  <a:cubicBezTo>
                    <a:pt x="16" y="21"/>
                    <a:pt x="14" y="22"/>
                    <a:pt x="12" y="22"/>
                  </a:cubicBezTo>
                  <a:cubicBezTo>
                    <a:pt x="11" y="22"/>
                    <a:pt x="10" y="22"/>
                    <a:pt x="8" y="21"/>
                  </a:cubicBezTo>
                  <a:cubicBezTo>
                    <a:pt x="7" y="21"/>
                    <a:pt x="6" y="20"/>
                    <a:pt x="5" y="20"/>
                  </a:cubicBezTo>
                  <a:cubicBezTo>
                    <a:pt x="4" y="19"/>
                    <a:pt x="2" y="18"/>
                    <a:pt x="1" y="16"/>
                  </a:cubicBezTo>
                  <a:cubicBezTo>
                    <a:pt x="1" y="16"/>
                    <a:pt x="1" y="15"/>
                    <a:pt x="1" y="14"/>
                  </a:cubicBezTo>
                  <a:cubicBezTo>
                    <a:pt x="0" y="13"/>
                    <a:pt x="1" y="12"/>
                    <a:pt x="0" y="11"/>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74" name="Freeform 3254">
              <a:extLst>
                <a:ext uri="{FF2B5EF4-FFF2-40B4-BE49-F238E27FC236}">
                  <a16:creationId xmlns:a16="http://schemas.microsoft.com/office/drawing/2014/main" xmlns="" id="{AE194628-5001-4F1C-B9AB-419EFEB9AF56}"/>
                </a:ext>
              </a:extLst>
            </p:cNvPr>
            <p:cNvSpPr>
              <a:spLocks/>
            </p:cNvSpPr>
            <p:nvPr/>
          </p:nvSpPr>
          <p:spPr bwMode="auto">
            <a:xfrm>
              <a:off x="4554242" y="1968249"/>
              <a:ext cx="143383" cy="54746"/>
            </a:xfrm>
            <a:custGeom>
              <a:avLst/>
              <a:gdLst>
                <a:gd name="T0" fmla="*/ 0 w 52"/>
                <a:gd name="T1" fmla="*/ 11 h 22"/>
                <a:gd name="T2" fmla="*/ 5 w 52"/>
                <a:gd name="T3" fmla="*/ 9 h 22"/>
                <a:gd name="T4" fmla="*/ 11 w 52"/>
                <a:gd name="T5" fmla="*/ 6 h 22"/>
                <a:gd name="T6" fmla="*/ 19 w 52"/>
                <a:gd name="T7" fmla="*/ 2 h 22"/>
                <a:gd name="T8" fmla="*/ 23 w 52"/>
                <a:gd name="T9" fmla="*/ 0 h 22"/>
                <a:gd name="T10" fmla="*/ 27 w 52"/>
                <a:gd name="T11" fmla="*/ 4 h 22"/>
                <a:gd name="T12" fmla="*/ 31 w 52"/>
                <a:gd name="T13" fmla="*/ 3 h 22"/>
                <a:gd name="T14" fmla="*/ 34 w 52"/>
                <a:gd name="T15" fmla="*/ 2 h 22"/>
                <a:gd name="T16" fmla="*/ 41 w 52"/>
                <a:gd name="T17" fmla="*/ 2 h 22"/>
                <a:gd name="T18" fmla="*/ 48 w 52"/>
                <a:gd name="T19" fmla="*/ 4 h 22"/>
                <a:gd name="T20" fmla="*/ 52 w 52"/>
                <a:gd name="T21" fmla="*/ 6 h 22"/>
                <a:gd name="T22" fmla="*/ 51 w 52"/>
                <a:gd name="T23" fmla="*/ 8 h 22"/>
                <a:gd name="T24" fmla="*/ 49 w 52"/>
                <a:gd name="T25" fmla="*/ 13 h 22"/>
                <a:gd name="T26" fmla="*/ 48 w 52"/>
                <a:gd name="T27" fmla="*/ 14 h 22"/>
                <a:gd name="T28" fmla="*/ 42 w 52"/>
                <a:gd name="T29" fmla="*/ 12 h 22"/>
                <a:gd name="T30" fmla="*/ 40 w 52"/>
                <a:gd name="T31" fmla="*/ 13 h 22"/>
                <a:gd name="T32" fmla="*/ 37 w 52"/>
                <a:gd name="T33" fmla="*/ 12 h 22"/>
                <a:gd name="T34" fmla="*/ 33 w 52"/>
                <a:gd name="T35" fmla="*/ 15 h 22"/>
                <a:gd name="T36" fmla="*/ 27 w 52"/>
                <a:gd name="T37" fmla="*/ 17 h 22"/>
                <a:gd name="T38" fmla="*/ 23 w 52"/>
                <a:gd name="T39" fmla="*/ 18 h 22"/>
                <a:gd name="T40" fmla="*/ 19 w 52"/>
                <a:gd name="T41" fmla="*/ 21 h 22"/>
                <a:gd name="T42" fmla="*/ 12 w 52"/>
                <a:gd name="T43" fmla="*/ 22 h 22"/>
                <a:gd name="T44" fmla="*/ 8 w 52"/>
                <a:gd name="T45" fmla="*/ 21 h 22"/>
                <a:gd name="T46" fmla="*/ 5 w 52"/>
                <a:gd name="T47" fmla="*/ 20 h 22"/>
                <a:gd name="T48" fmla="*/ 1 w 52"/>
                <a:gd name="T49" fmla="*/ 16 h 22"/>
                <a:gd name="T50" fmla="*/ 1 w 52"/>
                <a:gd name="T51" fmla="*/ 14 h 22"/>
                <a:gd name="T52" fmla="*/ 0 w 52"/>
                <a:gd name="T53"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2" h="22">
                  <a:moveTo>
                    <a:pt x="0" y="11"/>
                  </a:moveTo>
                  <a:cubicBezTo>
                    <a:pt x="1" y="8"/>
                    <a:pt x="3" y="9"/>
                    <a:pt x="5" y="9"/>
                  </a:cubicBezTo>
                  <a:cubicBezTo>
                    <a:pt x="6" y="9"/>
                    <a:pt x="11" y="7"/>
                    <a:pt x="11" y="6"/>
                  </a:cubicBezTo>
                  <a:cubicBezTo>
                    <a:pt x="11" y="2"/>
                    <a:pt x="20" y="0"/>
                    <a:pt x="19" y="2"/>
                  </a:cubicBezTo>
                  <a:cubicBezTo>
                    <a:pt x="20" y="2"/>
                    <a:pt x="22" y="0"/>
                    <a:pt x="23" y="0"/>
                  </a:cubicBezTo>
                  <a:cubicBezTo>
                    <a:pt x="25" y="1"/>
                    <a:pt x="27" y="3"/>
                    <a:pt x="27" y="4"/>
                  </a:cubicBezTo>
                  <a:cubicBezTo>
                    <a:pt x="28" y="5"/>
                    <a:pt x="29" y="4"/>
                    <a:pt x="31" y="3"/>
                  </a:cubicBezTo>
                  <a:cubicBezTo>
                    <a:pt x="31" y="2"/>
                    <a:pt x="33" y="2"/>
                    <a:pt x="34" y="2"/>
                  </a:cubicBezTo>
                  <a:cubicBezTo>
                    <a:pt x="37" y="3"/>
                    <a:pt x="38" y="2"/>
                    <a:pt x="41" y="2"/>
                  </a:cubicBezTo>
                  <a:cubicBezTo>
                    <a:pt x="44" y="2"/>
                    <a:pt x="45" y="2"/>
                    <a:pt x="48" y="4"/>
                  </a:cubicBezTo>
                  <a:cubicBezTo>
                    <a:pt x="49" y="5"/>
                    <a:pt x="51" y="5"/>
                    <a:pt x="52" y="6"/>
                  </a:cubicBezTo>
                  <a:cubicBezTo>
                    <a:pt x="52" y="6"/>
                    <a:pt x="52" y="6"/>
                    <a:pt x="51" y="8"/>
                  </a:cubicBezTo>
                  <a:cubicBezTo>
                    <a:pt x="51" y="10"/>
                    <a:pt x="49" y="11"/>
                    <a:pt x="49" y="13"/>
                  </a:cubicBezTo>
                  <a:cubicBezTo>
                    <a:pt x="49" y="13"/>
                    <a:pt x="49" y="14"/>
                    <a:pt x="48" y="14"/>
                  </a:cubicBezTo>
                  <a:cubicBezTo>
                    <a:pt x="45" y="16"/>
                    <a:pt x="43" y="12"/>
                    <a:pt x="42" y="12"/>
                  </a:cubicBezTo>
                  <a:cubicBezTo>
                    <a:pt x="41" y="12"/>
                    <a:pt x="41" y="13"/>
                    <a:pt x="40" y="13"/>
                  </a:cubicBezTo>
                  <a:cubicBezTo>
                    <a:pt x="39" y="12"/>
                    <a:pt x="38" y="12"/>
                    <a:pt x="37" y="12"/>
                  </a:cubicBezTo>
                  <a:cubicBezTo>
                    <a:pt x="34" y="12"/>
                    <a:pt x="33" y="12"/>
                    <a:pt x="33" y="15"/>
                  </a:cubicBezTo>
                  <a:cubicBezTo>
                    <a:pt x="33" y="17"/>
                    <a:pt x="28" y="18"/>
                    <a:pt x="27" y="17"/>
                  </a:cubicBezTo>
                  <a:cubicBezTo>
                    <a:pt x="23" y="15"/>
                    <a:pt x="25" y="16"/>
                    <a:pt x="23" y="18"/>
                  </a:cubicBezTo>
                  <a:cubicBezTo>
                    <a:pt x="22" y="19"/>
                    <a:pt x="15" y="18"/>
                    <a:pt x="19" y="21"/>
                  </a:cubicBezTo>
                  <a:cubicBezTo>
                    <a:pt x="16" y="21"/>
                    <a:pt x="14" y="22"/>
                    <a:pt x="12" y="22"/>
                  </a:cubicBezTo>
                  <a:cubicBezTo>
                    <a:pt x="11" y="22"/>
                    <a:pt x="10" y="22"/>
                    <a:pt x="8" y="21"/>
                  </a:cubicBezTo>
                  <a:cubicBezTo>
                    <a:pt x="7" y="21"/>
                    <a:pt x="6" y="20"/>
                    <a:pt x="5" y="20"/>
                  </a:cubicBezTo>
                  <a:cubicBezTo>
                    <a:pt x="4" y="19"/>
                    <a:pt x="2" y="18"/>
                    <a:pt x="1" y="16"/>
                  </a:cubicBezTo>
                  <a:cubicBezTo>
                    <a:pt x="1" y="16"/>
                    <a:pt x="1" y="15"/>
                    <a:pt x="1" y="14"/>
                  </a:cubicBezTo>
                  <a:cubicBezTo>
                    <a:pt x="0" y="13"/>
                    <a:pt x="1" y="12"/>
                    <a:pt x="0" y="1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75" name="Freeform 3255">
              <a:extLst>
                <a:ext uri="{FF2B5EF4-FFF2-40B4-BE49-F238E27FC236}">
                  <a16:creationId xmlns:a16="http://schemas.microsoft.com/office/drawing/2014/main" xmlns="" id="{79C908C2-ED50-4539-980C-C635E90917C5}"/>
                </a:ext>
              </a:extLst>
            </p:cNvPr>
            <p:cNvSpPr>
              <a:spLocks/>
            </p:cNvSpPr>
            <p:nvPr/>
          </p:nvSpPr>
          <p:spPr bwMode="auto">
            <a:xfrm>
              <a:off x="4645629" y="1773133"/>
              <a:ext cx="141808" cy="74396"/>
            </a:xfrm>
            <a:custGeom>
              <a:avLst/>
              <a:gdLst>
                <a:gd name="T0" fmla="*/ 0 w 51"/>
                <a:gd name="T1" fmla="*/ 5 h 30"/>
                <a:gd name="T2" fmla="*/ 2 w 51"/>
                <a:gd name="T3" fmla="*/ 3 h 30"/>
                <a:gd name="T4" fmla="*/ 6 w 51"/>
                <a:gd name="T5" fmla="*/ 2 h 30"/>
                <a:gd name="T6" fmla="*/ 16 w 51"/>
                <a:gd name="T7" fmla="*/ 1 h 30"/>
                <a:gd name="T8" fmla="*/ 22 w 51"/>
                <a:gd name="T9" fmla="*/ 2 h 30"/>
                <a:gd name="T10" fmla="*/ 31 w 51"/>
                <a:gd name="T11" fmla="*/ 1 h 30"/>
                <a:gd name="T12" fmla="*/ 35 w 51"/>
                <a:gd name="T13" fmla="*/ 3 h 30"/>
                <a:gd name="T14" fmla="*/ 39 w 51"/>
                <a:gd name="T15" fmla="*/ 4 h 30"/>
                <a:gd name="T16" fmla="*/ 43 w 51"/>
                <a:gd name="T17" fmla="*/ 6 h 30"/>
                <a:gd name="T18" fmla="*/ 49 w 51"/>
                <a:gd name="T19" fmla="*/ 9 h 30"/>
                <a:gd name="T20" fmla="*/ 51 w 51"/>
                <a:gd name="T21" fmla="*/ 13 h 30"/>
                <a:gd name="T22" fmla="*/ 48 w 51"/>
                <a:gd name="T23" fmla="*/ 15 h 30"/>
                <a:gd name="T24" fmla="*/ 45 w 51"/>
                <a:gd name="T25" fmla="*/ 17 h 30"/>
                <a:gd name="T26" fmla="*/ 41 w 51"/>
                <a:gd name="T27" fmla="*/ 24 h 30"/>
                <a:gd name="T28" fmla="*/ 43 w 51"/>
                <a:gd name="T29" fmla="*/ 25 h 30"/>
                <a:gd name="T30" fmla="*/ 41 w 51"/>
                <a:gd name="T31" fmla="*/ 27 h 30"/>
                <a:gd name="T32" fmla="*/ 39 w 51"/>
                <a:gd name="T33" fmla="*/ 26 h 30"/>
                <a:gd name="T34" fmla="*/ 35 w 51"/>
                <a:gd name="T35" fmla="*/ 28 h 30"/>
                <a:gd name="T36" fmla="*/ 32 w 51"/>
                <a:gd name="T37" fmla="*/ 29 h 30"/>
                <a:gd name="T38" fmla="*/ 27 w 51"/>
                <a:gd name="T39" fmla="*/ 29 h 30"/>
                <a:gd name="T40" fmla="*/ 23 w 51"/>
                <a:gd name="T41" fmla="*/ 28 h 30"/>
                <a:gd name="T42" fmla="*/ 20 w 51"/>
                <a:gd name="T43" fmla="*/ 25 h 30"/>
                <a:gd name="T44" fmla="*/ 21 w 51"/>
                <a:gd name="T45" fmla="*/ 18 h 30"/>
                <a:gd name="T46" fmla="*/ 18 w 51"/>
                <a:gd name="T47" fmla="*/ 16 h 30"/>
                <a:gd name="T48" fmla="*/ 9 w 51"/>
                <a:gd name="T49" fmla="*/ 15 h 30"/>
                <a:gd name="T50" fmla="*/ 4 w 51"/>
                <a:gd name="T51" fmla="*/ 14 h 30"/>
                <a:gd name="T52" fmla="*/ 1 w 51"/>
                <a:gd name="T53" fmla="*/ 10 h 30"/>
                <a:gd name="T54" fmla="*/ 0 w 51"/>
                <a:gd name="T55"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1" h="30">
                  <a:moveTo>
                    <a:pt x="0" y="5"/>
                  </a:moveTo>
                  <a:cubicBezTo>
                    <a:pt x="1" y="5"/>
                    <a:pt x="1" y="3"/>
                    <a:pt x="2" y="3"/>
                  </a:cubicBezTo>
                  <a:cubicBezTo>
                    <a:pt x="3" y="2"/>
                    <a:pt x="5" y="2"/>
                    <a:pt x="6" y="2"/>
                  </a:cubicBezTo>
                  <a:cubicBezTo>
                    <a:pt x="10" y="1"/>
                    <a:pt x="13" y="1"/>
                    <a:pt x="16" y="1"/>
                  </a:cubicBezTo>
                  <a:cubicBezTo>
                    <a:pt x="18" y="2"/>
                    <a:pt x="21" y="1"/>
                    <a:pt x="22" y="2"/>
                  </a:cubicBezTo>
                  <a:cubicBezTo>
                    <a:pt x="24" y="2"/>
                    <a:pt x="29" y="3"/>
                    <a:pt x="31" y="1"/>
                  </a:cubicBezTo>
                  <a:cubicBezTo>
                    <a:pt x="33" y="0"/>
                    <a:pt x="34" y="2"/>
                    <a:pt x="35" y="3"/>
                  </a:cubicBezTo>
                  <a:cubicBezTo>
                    <a:pt x="36" y="4"/>
                    <a:pt x="38" y="4"/>
                    <a:pt x="39" y="4"/>
                  </a:cubicBezTo>
                  <a:cubicBezTo>
                    <a:pt x="40" y="4"/>
                    <a:pt x="42" y="5"/>
                    <a:pt x="43" y="6"/>
                  </a:cubicBezTo>
                  <a:cubicBezTo>
                    <a:pt x="44" y="7"/>
                    <a:pt x="48" y="9"/>
                    <a:pt x="49" y="9"/>
                  </a:cubicBezTo>
                  <a:cubicBezTo>
                    <a:pt x="48" y="12"/>
                    <a:pt x="48" y="13"/>
                    <a:pt x="51" y="13"/>
                  </a:cubicBezTo>
                  <a:cubicBezTo>
                    <a:pt x="49" y="14"/>
                    <a:pt x="51" y="16"/>
                    <a:pt x="48" y="15"/>
                  </a:cubicBezTo>
                  <a:cubicBezTo>
                    <a:pt x="47" y="15"/>
                    <a:pt x="46" y="17"/>
                    <a:pt x="45" y="17"/>
                  </a:cubicBezTo>
                  <a:cubicBezTo>
                    <a:pt x="42" y="19"/>
                    <a:pt x="44" y="21"/>
                    <a:pt x="41" y="24"/>
                  </a:cubicBezTo>
                  <a:cubicBezTo>
                    <a:pt x="42" y="24"/>
                    <a:pt x="43" y="25"/>
                    <a:pt x="43" y="25"/>
                  </a:cubicBezTo>
                  <a:cubicBezTo>
                    <a:pt x="44" y="27"/>
                    <a:pt x="42" y="27"/>
                    <a:pt x="41" y="27"/>
                  </a:cubicBezTo>
                  <a:cubicBezTo>
                    <a:pt x="42" y="24"/>
                    <a:pt x="39" y="25"/>
                    <a:pt x="39" y="26"/>
                  </a:cubicBezTo>
                  <a:cubicBezTo>
                    <a:pt x="38" y="27"/>
                    <a:pt x="36" y="26"/>
                    <a:pt x="35" y="28"/>
                  </a:cubicBezTo>
                  <a:cubicBezTo>
                    <a:pt x="34" y="29"/>
                    <a:pt x="33" y="29"/>
                    <a:pt x="32" y="29"/>
                  </a:cubicBezTo>
                  <a:cubicBezTo>
                    <a:pt x="31" y="30"/>
                    <a:pt x="29" y="29"/>
                    <a:pt x="27" y="29"/>
                  </a:cubicBezTo>
                  <a:cubicBezTo>
                    <a:pt x="27" y="29"/>
                    <a:pt x="24" y="30"/>
                    <a:pt x="23" y="28"/>
                  </a:cubicBezTo>
                  <a:cubicBezTo>
                    <a:pt x="23" y="27"/>
                    <a:pt x="22" y="25"/>
                    <a:pt x="20" y="25"/>
                  </a:cubicBezTo>
                  <a:cubicBezTo>
                    <a:pt x="19" y="20"/>
                    <a:pt x="20" y="20"/>
                    <a:pt x="21" y="18"/>
                  </a:cubicBezTo>
                  <a:cubicBezTo>
                    <a:pt x="21" y="18"/>
                    <a:pt x="18" y="16"/>
                    <a:pt x="18" y="16"/>
                  </a:cubicBezTo>
                  <a:cubicBezTo>
                    <a:pt x="17" y="16"/>
                    <a:pt x="11" y="16"/>
                    <a:pt x="9" y="15"/>
                  </a:cubicBezTo>
                  <a:cubicBezTo>
                    <a:pt x="7" y="13"/>
                    <a:pt x="5" y="13"/>
                    <a:pt x="4" y="14"/>
                  </a:cubicBezTo>
                  <a:cubicBezTo>
                    <a:pt x="4" y="13"/>
                    <a:pt x="2" y="11"/>
                    <a:pt x="1" y="10"/>
                  </a:cubicBezTo>
                  <a:cubicBezTo>
                    <a:pt x="0" y="8"/>
                    <a:pt x="0" y="6"/>
                    <a:pt x="0" y="5"/>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76" name="Freeform 3256">
              <a:extLst>
                <a:ext uri="{FF2B5EF4-FFF2-40B4-BE49-F238E27FC236}">
                  <a16:creationId xmlns:a16="http://schemas.microsoft.com/office/drawing/2014/main" xmlns="" id="{B4A13DAA-B5CE-4A88-81A1-CD428254641C}"/>
                </a:ext>
              </a:extLst>
            </p:cNvPr>
            <p:cNvSpPr>
              <a:spLocks/>
            </p:cNvSpPr>
            <p:nvPr/>
          </p:nvSpPr>
          <p:spPr bwMode="auto">
            <a:xfrm>
              <a:off x="4645629" y="1773133"/>
              <a:ext cx="141808" cy="74396"/>
            </a:xfrm>
            <a:custGeom>
              <a:avLst/>
              <a:gdLst>
                <a:gd name="T0" fmla="*/ 0 w 51"/>
                <a:gd name="T1" fmla="*/ 5 h 30"/>
                <a:gd name="T2" fmla="*/ 2 w 51"/>
                <a:gd name="T3" fmla="*/ 3 h 30"/>
                <a:gd name="T4" fmla="*/ 6 w 51"/>
                <a:gd name="T5" fmla="*/ 2 h 30"/>
                <a:gd name="T6" fmla="*/ 16 w 51"/>
                <a:gd name="T7" fmla="*/ 1 h 30"/>
                <a:gd name="T8" fmla="*/ 22 w 51"/>
                <a:gd name="T9" fmla="*/ 2 h 30"/>
                <a:gd name="T10" fmla="*/ 31 w 51"/>
                <a:gd name="T11" fmla="*/ 1 h 30"/>
                <a:gd name="T12" fmla="*/ 35 w 51"/>
                <a:gd name="T13" fmla="*/ 3 h 30"/>
                <a:gd name="T14" fmla="*/ 39 w 51"/>
                <a:gd name="T15" fmla="*/ 4 h 30"/>
                <a:gd name="T16" fmla="*/ 43 w 51"/>
                <a:gd name="T17" fmla="*/ 6 h 30"/>
                <a:gd name="T18" fmla="*/ 49 w 51"/>
                <a:gd name="T19" fmla="*/ 9 h 30"/>
                <a:gd name="T20" fmla="*/ 51 w 51"/>
                <a:gd name="T21" fmla="*/ 13 h 30"/>
                <a:gd name="T22" fmla="*/ 48 w 51"/>
                <a:gd name="T23" fmla="*/ 15 h 30"/>
                <a:gd name="T24" fmla="*/ 45 w 51"/>
                <a:gd name="T25" fmla="*/ 17 h 30"/>
                <a:gd name="T26" fmla="*/ 41 w 51"/>
                <a:gd name="T27" fmla="*/ 24 h 30"/>
                <a:gd name="T28" fmla="*/ 43 w 51"/>
                <a:gd name="T29" fmla="*/ 25 h 30"/>
                <a:gd name="T30" fmla="*/ 41 w 51"/>
                <a:gd name="T31" fmla="*/ 27 h 30"/>
                <a:gd name="T32" fmla="*/ 39 w 51"/>
                <a:gd name="T33" fmla="*/ 26 h 30"/>
                <a:gd name="T34" fmla="*/ 35 w 51"/>
                <a:gd name="T35" fmla="*/ 28 h 30"/>
                <a:gd name="T36" fmla="*/ 32 w 51"/>
                <a:gd name="T37" fmla="*/ 29 h 30"/>
                <a:gd name="T38" fmla="*/ 27 w 51"/>
                <a:gd name="T39" fmla="*/ 29 h 30"/>
                <a:gd name="T40" fmla="*/ 23 w 51"/>
                <a:gd name="T41" fmla="*/ 28 h 30"/>
                <a:gd name="T42" fmla="*/ 20 w 51"/>
                <a:gd name="T43" fmla="*/ 25 h 30"/>
                <a:gd name="T44" fmla="*/ 21 w 51"/>
                <a:gd name="T45" fmla="*/ 18 h 30"/>
                <a:gd name="T46" fmla="*/ 18 w 51"/>
                <a:gd name="T47" fmla="*/ 16 h 30"/>
                <a:gd name="T48" fmla="*/ 9 w 51"/>
                <a:gd name="T49" fmla="*/ 15 h 30"/>
                <a:gd name="T50" fmla="*/ 4 w 51"/>
                <a:gd name="T51" fmla="*/ 14 h 30"/>
                <a:gd name="T52" fmla="*/ 1 w 51"/>
                <a:gd name="T53" fmla="*/ 10 h 30"/>
                <a:gd name="T54" fmla="*/ 0 w 51"/>
                <a:gd name="T55"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1" h="30">
                  <a:moveTo>
                    <a:pt x="0" y="5"/>
                  </a:moveTo>
                  <a:cubicBezTo>
                    <a:pt x="1" y="5"/>
                    <a:pt x="1" y="3"/>
                    <a:pt x="2" y="3"/>
                  </a:cubicBezTo>
                  <a:cubicBezTo>
                    <a:pt x="3" y="2"/>
                    <a:pt x="5" y="2"/>
                    <a:pt x="6" y="2"/>
                  </a:cubicBezTo>
                  <a:cubicBezTo>
                    <a:pt x="10" y="1"/>
                    <a:pt x="13" y="1"/>
                    <a:pt x="16" y="1"/>
                  </a:cubicBezTo>
                  <a:cubicBezTo>
                    <a:pt x="18" y="2"/>
                    <a:pt x="21" y="1"/>
                    <a:pt x="22" y="2"/>
                  </a:cubicBezTo>
                  <a:cubicBezTo>
                    <a:pt x="24" y="2"/>
                    <a:pt x="29" y="3"/>
                    <a:pt x="31" y="1"/>
                  </a:cubicBezTo>
                  <a:cubicBezTo>
                    <a:pt x="33" y="0"/>
                    <a:pt x="34" y="2"/>
                    <a:pt x="35" y="3"/>
                  </a:cubicBezTo>
                  <a:cubicBezTo>
                    <a:pt x="36" y="4"/>
                    <a:pt x="38" y="4"/>
                    <a:pt x="39" y="4"/>
                  </a:cubicBezTo>
                  <a:cubicBezTo>
                    <a:pt x="40" y="4"/>
                    <a:pt x="42" y="5"/>
                    <a:pt x="43" y="6"/>
                  </a:cubicBezTo>
                  <a:cubicBezTo>
                    <a:pt x="44" y="7"/>
                    <a:pt x="48" y="9"/>
                    <a:pt x="49" y="9"/>
                  </a:cubicBezTo>
                  <a:cubicBezTo>
                    <a:pt x="48" y="12"/>
                    <a:pt x="48" y="13"/>
                    <a:pt x="51" y="13"/>
                  </a:cubicBezTo>
                  <a:cubicBezTo>
                    <a:pt x="49" y="14"/>
                    <a:pt x="51" y="16"/>
                    <a:pt x="48" y="15"/>
                  </a:cubicBezTo>
                  <a:cubicBezTo>
                    <a:pt x="47" y="15"/>
                    <a:pt x="46" y="17"/>
                    <a:pt x="45" y="17"/>
                  </a:cubicBezTo>
                  <a:cubicBezTo>
                    <a:pt x="42" y="19"/>
                    <a:pt x="44" y="21"/>
                    <a:pt x="41" y="24"/>
                  </a:cubicBezTo>
                  <a:cubicBezTo>
                    <a:pt x="42" y="24"/>
                    <a:pt x="43" y="25"/>
                    <a:pt x="43" y="25"/>
                  </a:cubicBezTo>
                  <a:cubicBezTo>
                    <a:pt x="44" y="27"/>
                    <a:pt x="42" y="27"/>
                    <a:pt x="41" y="27"/>
                  </a:cubicBezTo>
                  <a:cubicBezTo>
                    <a:pt x="42" y="24"/>
                    <a:pt x="39" y="25"/>
                    <a:pt x="39" y="26"/>
                  </a:cubicBezTo>
                  <a:cubicBezTo>
                    <a:pt x="38" y="27"/>
                    <a:pt x="36" y="26"/>
                    <a:pt x="35" y="28"/>
                  </a:cubicBezTo>
                  <a:cubicBezTo>
                    <a:pt x="34" y="29"/>
                    <a:pt x="33" y="29"/>
                    <a:pt x="32" y="29"/>
                  </a:cubicBezTo>
                  <a:cubicBezTo>
                    <a:pt x="31" y="30"/>
                    <a:pt x="29" y="29"/>
                    <a:pt x="27" y="29"/>
                  </a:cubicBezTo>
                  <a:cubicBezTo>
                    <a:pt x="27" y="29"/>
                    <a:pt x="24" y="30"/>
                    <a:pt x="23" y="28"/>
                  </a:cubicBezTo>
                  <a:cubicBezTo>
                    <a:pt x="23" y="27"/>
                    <a:pt x="22" y="25"/>
                    <a:pt x="20" y="25"/>
                  </a:cubicBezTo>
                  <a:cubicBezTo>
                    <a:pt x="19" y="20"/>
                    <a:pt x="20" y="20"/>
                    <a:pt x="21" y="18"/>
                  </a:cubicBezTo>
                  <a:cubicBezTo>
                    <a:pt x="21" y="18"/>
                    <a:pt x="18" y="16"/>
                    <a:pt x="18" y="16"/>
                  </a:cubicBezTo>
                  <a:cubicBezTo>
                    <a:pt x="17" y="16"/>
                    <a:pt x="11" y="16"/>
                    <a:pt x="9" y="15"/>
                  </a:cubicBezTo>
                  <a:cubicBezTo>
                    <a:pt x="7" y="13"/>
                    <a:pt x="5" y="13"/>
                    <a:pt x="4" y="14"/>
                  </a:cubicBezTo>
                  <a:cubicBezTo>
                    <a:pt x="4" y="13"/>
                    <a:pt x="2" y="11"/>
                    <a:pt x="1" y="10"/>
                  </a:cubicBezTo>
                  <a:cubicBezTo>
                    <a:pt x="0" y="8"/>
                    <a:pt x="0" y="6"/>
                    <a:pt x="0" y="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77" name="Freeform 3257">
              <a:extLst>
                <a:ext uri="{FF2B5EF4-FFF2-40B4-BE49-F238E27FC236}">
                  <a16:creationId xmlns:a16="http://schemas.microsoft.com/office/drawing/2014/main" xmlns="" id="{F3681308-1A1C-4DFF-B540-A04FCD705CC2}"/>
                </a:ext>
              </a:extLst>
            </p:cNvPr>
            <p:cNvSpPr>
              <a:spLocks/>
            </p:cNvSpPr>
            <p:nvPr/>
          </p:nvSpPr>
          <p:spPr bwMode="auto">
            <a:xfrm>
              <a:off x="4815799" y="3903963"/>
              <a:ext cx="230044" cy="202135"/>
            </a:xfrm>
            <a:custGeom>
              <a:avLst/>
              <a:gdLst>
                <a:gd name="T0" fmla="*/ 1 w 83"/>
                <a:gd name="T1" fmla="*/ 27 h 82"/>
                <a:gd name="T2" fmla="*/ 5 w 83"/>
                <a:gd name="T3" fmla="*/ 27 h 82"/>
                <a:gd name="T4" fmla="*/ 8 w 83"/>
                <a:gd name="T5" fmla="*/ 29 h 82"/>
                <a:gd name="T6" fmla="*/ 12 w 83"/>
                <a:gd name="T7" fmla="*/ 28 h 82"/>
                <a:gd name="T8" fmla="*/ 15 w 83"/>
                <a:gd name="T9" fmla="*/ 29 h 82"/>
                <a:gd name="T10" fmla="*/ 22 w 83"/>
                <a:gd name="T11" fmla="*/ 26 h 82"/>
                <a:gd name="T12" fmla="*/ 27 w 83"/>
                <a:gd name="T13" fmla="*/ 18 h 82"/>
                <a:gd name="T14" fmla="*/ 30 w 83"/>
                <a:gd name="T15" fmla="*/ 15 h 82"/>
                <a:gd name="T16" fmla="*/ 35 w 83"/>
                <a:gd name="T17" fmla="*/ 13 h 82"/>
                <a:gd name="T18" fmla="*/ 39 w 83"/>
                <a:gd name="T19" fmla="*/ 7 h 82"/>
                <a:gd name="T20" fmla="*/ 44 w 83"/>
                <a:gd name="T21" fmla="*/ 2 h 82"/>
                <a:gd name="T22" fmla="*/ 50 w 83"/>
                <a:gd name="T23" fmla="*/ 0 h 82"/>
                <a:gd name="T24" fmla="*/ 56 w 83"/>
                <a:gd name="T25" fmla="*/ 0 h 82"/>
                <a:gd name="T26" fmla="*/ 60 w 83"/>
                <a:gd name="T27" fmla="*/ 5 h 82"/>
                <a:gd name="T28" fmla="*/ 67 w 83"/>
                <a:gd name="T29" fmla="*/ 7 h 82"/>
                <a:gd name="T30" fmla="*/ 73 w 83"/>
                <a:gd name="T31" fmla="*/ 10 h 82"/>
                <a:gd name="T32" fmla="*/ 80 w 83"/>
                <a:gd name="T33" fmla="*/ 12 h 82"/>
                <a:gd name="T34" fmla="*/ 82 w 83"/>
                <a:gd name="T35" fmla="*/ 13 h 82"/>
                <a:gd name="T36" fmla="*/ 82 w 83"/>
                <a:gd name="T37" fmla="*/ 18 h 82"/>
                <a:gd name="T38" fmla="*/ 82 w 83"/>
                <a:gd name="T39" fmla="*/ 24 h 82"/>
                <a:gd name="T40" fmla="*/ 82 w 83"/>
                <a:gd name="T41" fmla="*/ 31 h 82"/>
                <a:gd name="T42" fmla="*/ 82 w 83"/>
                <a:gd name="T43" fmla="*/ 35 h 82"/>
                <a:gd name="T44" fmla="*/ 81 w 83"/>
                <a:gd name="T45" fmla="*/ 38 h 82"/>
                <a:gd name="T46" fmla="*/ 79 w 83"/>
                <a:gd name="T47" fmla="*/ 40 h 82"/>
                <a:gd name="T48" fmla="*/ 80 w 83"/>
                <a:gd name="T49" fmla="*/ 42 h 82"/>
                <a:gd name="T50" fmla="*/ 80 w 83"/>
                <a:gd name="T51" fmla="*/ 44 h 82"/>
                <a:gd name="T52" fmla="*/ 79 w 83"/>
                <a:gd name="T53" fmla="*/ 46 h 82"/>
                <a:gd name="T54" fmla="*/ 80 w 83"/>
                <a:gd name="T55" fmla="*/ 49 h 82"/>
                <a:gd name="T56" fmla="*/ 81 w 83"/>
                <a:gd name="T57" fmla="*/ 49 h 82"/>
                <a:gd name="T58" fmla="*/ 81 w 83"/>
                <a:gd name="T59" fmla="*/ 54 h 82"/>
                <a:gd name="T60" fmla="*/ 77 w 83"/>
                <a:gd name="T61" fmla="*/ 60 h 82"/>
                <a:gd name="T62" fmla="*/ 76 w 83"/>
                <a:gd name="T63" fmla="*/ 64 h 82"/>
                <a:gd name="T64" fmla="*/ 75 w 83"/>
                <a:gd name="T65" fmla="*/ 69 h 82"/>
                <a:gd name="T66" fmla="*/ 65 w 83"/>
                <a:gd name="T67" fmla="*/ 80 h 82"/>
                <a:gd name="T68" fmla="*/ 62 w 83"/>
                <a:gd name="T69" fmla="*/ 82 h 82"/>
                <a:gd name="T70" fmla="*/ 54 w 83"/>
                <a:gd name="T71" fmla="*/ 81 h 82"/>
                <a:gd name="T72" fmla="*/ 48 w 83"/>
                <a:gd name="T73" fmla="*/ 79 h 82"/>
                <a:gd name="T74" fmla="*/ 42 w 83"/>
                <a:gd name="T75" fmla="*/ 79 h 82"/>
                <a:gd name="T76" fmla="*/ 40 w 83"/>
                <a:gd name="T77" fmla="*/ 77 h 82"/>
                <a:gd name="T78" fmla="*/ 39 w 83"/>
                <a:gd name="T79" fmla="*/ 75 h 82"/>
                <a:gd name="T80" fmla="*/ 28 w 83"/>
                <a:gd name="T81" fmla="*/ 71 h 82"/>
                <a:gd name="T82" fmla="*/ 26 w 83"/>
                <a:gd name="T83" fmla="*/ 63 h 82"/>
                <a:gd name="T84" fmla="*/ 22 w 83"/>
                <a:gd name="T85" fmla="*/ 59 h 82"/>
                <a:gd name="T86" fmla="*/ 18 w 83"/>
                <a:gd name="T87" fmla="*/ 53 h 82"/>
                <a:gd name="T88" fmla="*/ 10 w 83"/>
                <a:gd name="T89" fmla="*/ 47 h 82"/>
                <a:gd name="T90" fmla="*/ 5 w 83"/>
                <a:gd name="T91" fmla="*/ 35 h 82"/>
                <a:gd name="T92" fmla="*/ 1 w 83"/>
                <a:gd name="T93" fmla="*/ 2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 h="82">
                  <a:moveTo>
                    <a:pt x="1" y="27"/>
                  </a:moveTo>
                  <a:cubicBezTo>
                    <a:pt x="3" y="27"/>
                    <a:pt x="4" y="27"/>
                    <a:pt x="5" y="27"/>
                  </a:cubicBezTo>
                  <a:cubicBezTo>
                    <a:pt x="7" y="26"/>
                    <a:pt x="7" y="28"/>
                    <a:pt x="8" y="29"/>
                  </a:cubicBezTo>
                  <a:cubicBezTo>
                    <a:pt x="9" y="29"/>
                    <a:pt x="11" y="28"/>
                    <a:pt x="12" y="28"/>
                  </a:cubicBezTo>
                  <a:cubicBezTo>
                    <a:pt x="13" y="27"/>
                    <a:pt x="14" y="29"/>
                    <a:pt x="15" y="29"/>
                  </a:cubicBezTo>
                  <a:cubicBezTo>
                    <a:pt x="18" y="30"/>
                    <a:pt x="20" y="28"/>
                    <a:pt x="22" y="26"/>
                  </a:cubicBezTo>
                  <a:cubicBezTo>
                    <a:pt x="24" y="23"/>
                    <a:pt x="26" y="20"/>
                    <a:pt x="27" y="18"/>
                  </a:cubicBezTo>
                  <a:cubicBezTo>
                    <a:pt x="28" y="16"/>
                    <a:pt x="29" y="16"/>
                    <a:pt x="30" y="15"/>
                  </a:cubicBezTo>
                  <a:cubicBezTo>
                    <a:pt x="32" y="14"/>
                    <a:pt x="33" y="13"/>
                    <a:pt x="35" y="13"/>
                  </a:cubicBezTo>
                  <a:cubicBezTo>
                    <a:pt x="38" y="11"/>
                    <a:pt x="39" y="11"/>
                    <a:pt x="39" y="7"/>
                  </a:cubicBezTo>
                  <a:cubicBezTo>
                    <a:pt x="39" y="5"/>
                    <a:pt x="42" y="3"/>
                    <a:pt x="44" y="2"/>
                  </a:cubicBezTo>
                  <a:cubicBezTo>
                    <a:pt x="46" y="1"/>
                    <a:pt x="48" y="0"/>
                    <a:pt x="50" y="0"/>
                  </a:cubicBezTo>
                  <a:cubicBezTo>
                    <a:pt x="52" y="0"/>
                    <a:pt x="54" y="1"/>
                    <a:pt x="56" y="0"/>
                  </a:cubicBezTo>
                  <a:cubicBezTo>
                    <a:pt x="56" y="4"/>
                    <a:pt x="56" y="5"/>
                    <a:pt x="60" y="5"/>
                  </a:cubicBezTo>
                  <a:cubicBezTo>
                    <a:pt x="63" y="5"/>
                    <a:pt x="64" y="5"/>
                    <a:pt x="67" y="7"/>
                  </a:cubicBezTo>
                  <a:cubicBezTo>
                    <a:pt x="68" y="7"/>
                    <a:pt x="72" y="9"/>
                    <a:pt x="73" y="10"/>
                  </a:cubicBezTo>
                  <a:cubicBezTo>
                    <a:pt x="75" y="11"/>
                    <a:pt x="79" y="11"/>
                    <a:pt x="80" y="12"/>
                  </a:cubicBezTo>
                  <a:cubicBezTo>
                    <a:pt x="80" y="14"/>
                    <a:pt x="81" y="14"/>
                    <a:pt x="82" y="13"/>
                  </a:cubicBezTo>
                  <a:cubicBezTo>
                    <a:pt x="82" y="15"/>
                    <a:pt x="81" y="16"/>
                    <a:pt x="82" y="18"/>
                  </a:cubicBezTo>
                  <a:cubicBezTo>
                    <a:pt x="83" y="20"/>
                    <a:pt x="82" y="22"/>
                    <a:pt x="82" y="24"/>
                  </a:cubicBezTo>
                  <a:cubicBezTo>
                    <a:pt x="83" y="26"/>
                    <a:pt x="81" y="28"/>
                    <a:pt x="82" y="31"/>
                  </a:cubicBezTo>
                  <a:cubicBezTo>
                    <a:pt x="82" y="32"/>
                    <a:pt x="83" y="33"/>
                    <a:pt x="82" y="35"/>
                  </a:cubicBezTo>
                  <a:cubicBezTo>
                    <a:pt x="81" y="35"/>
                    <a:pt x="82" y="38"/>
                    <a:pt x="81" y="38"/>
                  </a:cubicBezTo>
                  <a:cubicBezTo>
                    <a:pt x="80" y="39"/>
                    <a:pt x="79" y="39"/>
                    <a:pt x="79" y="40"/>
                  </a:cubicBezTo>
                  <a:cubicBezTo>
                    <a:pt x="79" y="41"/>
                    <a:pt x="80" y="41"/>
                    <a:pt x="80" y="42"/>
                  </a:cubicBezTo>
                  <a:cubicBezTo>
                    <a:pt x="80" y="44"/>
                    <a:pt x="80" y="44"/>
                    <a:pt x="80" y="44"/>
                  </a:cubicBezTo>
                  <a:cubicBezTo>
                    <a:pt x="80" y="44"/>
                    <a:pt x="79" y="45"/>
                    <a:pt x="79" y="46"/>
                  </a:cubicBezTo>
                  <a:cubicBezTo>
                    <a:pt x="79" y="46"/>
                    <a:pt x="80" y="48"/>
                    <a:pt x="80" y="49"/>
                  </a:cubicBezTo>
                  <a:cubicBezTo>
                    <a:pt x="81" y="49"/>
                    <a:pt x="81" y="49"/>
                    <a:pt x="81" y="49"/>
                  </a:cubicBezTo>
                  <a:cubicBezTo>
                    <a:pt x="81" y="51"/>
                    <a:pt x="82" y="52"/>
                    <a:pt x="81" y="54"/>
                  </a:cubicBezTo>
                  <a:cubicBezTo>
                    <a:pt x="80" y="56"/>
                    <a:pt x="79" y="59"/>
                    <a:pt x="77" y="60"/>
                  </a:cubicBezTo>
                  <a:cubicBezTo>
                    <a:pt x="75" y="61"/>
                    <a:pt x="76" y="62"/>
                    <a:pt x="76" y="64"/>
                  </a:cubicBezTo>
                  <a:cubicBezTo>
                    <a:pt x="75" y="66"/>
                    <a:pt x="74" y="67"/>
                    <a:pt x="75" y="69"/>
                  </a:cubicBezTo>
                  <a:cubicBezTo>
                    <a:pt x="74" y="68"/>
                    <a:pt x="66" y="79"/>
                    <a:pt x="65" y="80"/>
                  </a:cubicBezTo>
                  <a:cubicBezTo>
                    <a:pt x="64" y="80"/>
                    <a:pt x="63" y="82"/>
                    <a:pt x="62" y="82"/>
                  </a:cubicBezTo>
                  <a:cubicBezTo>
                    <a:pt x="61" y="80"/>
                    <a:pt x="57" y="81"/>
                    <a:pt x="54" y="81"/>
                  </a:cubicBezTo>
                  <a:cubicBezTo>
                    <a:pt x="52" y="81"/>
                    <a:pt x="50" y="80"/>
                    <a:pt x="48" y="79"/>
                  </a:cubicBezTo>
                  <a:cubicBezTo>
                    <a:pt x="44" y="78"/>
                    <a:pt x="43" y="79"/>
                    <a:pt x="42" y="79"/>
                  </a:cubicBezTo>
                  <a:cubicBezTo>
                    <a:pt x="41" y="77"/>
                    <a:pt x="41" y="78"/>
                    <a:pt x="40" y="77"/>
                  </a:cubicBezTo>
                  <a:cubicBezTo>
                    <a:pt x="38" y="77"/>
                    <a:pt x="40" y="75"/>
                    <a:pt x="39" y="75"/>
                  </a:cubicBezTo>
                  <a:cubicBezTo>
                    <a:pt x="37" y="72"/>
                    <a:pt x="30" y="74"/>
                    <a:pt x="28" y="71"/>
                  </a:cubicBezTo>
                  <a:cubicBezTo>
                    <a:pt x="27" y="68"/>
                    <a:pt x="25" y="65"/>
                    <a:pt x="26" y="63"/>
                  </a:cubicBezTo>
                  <a:cubicBezTo>
                    <a:pt x="27" y="59"/>
                    <a:pt x="25" y="58"/>
                    <a:pt x="22" y="59"/>
                  </a:cubicBezTo>
                  <a:cubicBezTo>
                    <a:pt x="22" y="55"/>
                    <a:pt x="21" y="54"/>
                    <a:pt x="18" y="53"/>
                  </a:cubicBezTo>
                  <a:cubicBezTo>
                    <a:pt x="15" y="52"/>
                    <a:pt x="12" y="49"/>
                    <a:pt x="10" y="47"/>
                  </a:cubicBezTo>
                  <a:cubicBezTo>
                    <a:pt x="8" y="43"/>
                    <a:pt x="8" y="39"/>
                    <a:pt x="5" y="35"/>
                  </a:cubicBezTo>
                  <a:cubicBezTo>
                    <a:pt x="4" y="34"/>
                    <a:pt x="0" y="29"/>
                    <a:pt x="1" y="27"/>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78" name="Freeform 3258">
              <a:extLst>
                <a:ext uri="{FF2B5EF4-FFF2-40B4-BE49-F238E27FC236}">
                  <a16:creationId xmlns:a16="http://schemas.microsoft.com/office/drawing/2014/main" xmlns="" id="{648E7810-0A79-40D2-A676-59C9B0B7161A}"/>
                </a:ext>
              </a:extLst>
            </p:cNvPr>
            <p:cNvSpPr>
              <a:spLocks/>
            </p:cNvSpPr>
            <p:nvPr/>
          </p:nvSpPr>
          <p:spPr bwMode="auto">
            <a:xfrm>
              <a:off x="4815799" y="3903963"/>
              <a:ext cx="230044" cy="202135"/>
            </a:xfrm>
            <a:custGeom>
              <a:avLst/>
              <a:gdLst>
                <a:gd name="T0" fmla="*/ 1 w 83"/>
                <a:gd name="T1" fmla="*/ 27 h 82"/>
                <a:gd name="T2" fmla="*/ 5 w 83"/>
                <a:gd name="T3" fmla="*/ 27 h 82"/>
                <a:gd name="T4" fmla="*/ 8 w 83"/>
                <a:gd name="T5" fmla="*/ 29 h 82"/>
                <a:gd name="T6" fmla="*/ 12 w 83"/>
                <a:gd name="T7" fmla="*/ 28 h 82"/>
                <a:gd name="T8" fmla="*/ 15 w 83"/>
                <a:gd name="T9" fmla="*/ 29 h 82"/>
                <a:gd name="T10" fmla="*/ 22 w 83"/>
                <a:gd name="T11" fmla="*/ 26 h 82"/>
                <a:gd name="T12" fmla="*/ 27 w 83"/>
                <a:gd name="T13" fmla="*/ 18 h 82"/>
                <a:gd name="T14" fmla="*/ 30 w 83"/>
                <a:gd name="T15" fmla="*/ 15 h 82"/>
                <a:gd name="T16" fmla="*/ 35 w 83"/>
                <a:gd name="T17" fmla="*/ 13 h 82"/>
                <a:gd name="T18" fmla="*/ 39 w 83"/>
                <a:gd name="T19" fmla="*/ 7 h 82"/>
                <a:gd name="T20" fmla="*/ 44 w 83"/>
                <a:gd name="T21" fmla="*/ 2 h 82"/>
                <a:gd name="T22" fmla="*/ 50 w 83"/>
                <a:gd name="T23" fmla="*/ 0 h 82"/>
                <a:gd name="T24" fmla="*/ 56 w 83"/>
                <a:gd name="T25" fmla="*/ 0 h 82"/>
                <a:gd name="T26" fmla="*/ 60 w 83"/>
                <a:gd name="T27" fmla="*/ 5 h 82"/>
                <a:gd name="T28" fmla="*/ 67 w 83"/>
                <a:gd name="T29" fmla="*/ 7 h 82"/>
                <a:gd name="T30" fmla="*/ 73 w 83"/>
                <a:gd name="T31" fmla="*/ 10 h 82"/>
                <a:gd name="T32" fmla="*/ 80 w 83"/>
                <a:gd name="T33" fmla="*/ 12 h 82"/>
                <a:gd name="T34" fmla="*/ 82 w 83"/>
                <a:gd name="T35" fmla="*/ 13 h 82"/>
                <a:gd name="T36" fmla="*/ 82 w 83"/>
                <a:gd name="T37" fmla="*/ 18 h 82"/>
                <a:gd name="T38" fmla="*/ 82 w 83"/>
                <a:gd name="T39" fmla="*/ 24 h 82"/>
                <a:gd name="T40" fmla="*/ 82 w 83"/>
                <a:gd name="T41" fmla="*/ 31 h 82"/>
                <a:gd name="T42" fmla="*/ 82 w 83"/>
                <a:gd name="T43" fmla="*/ 35 h 82"/>
                <a:gd name="T44" fmla="*/ 81 w 83"/>
                <a:gd name="T45" fmla="*/ 38 h 82"/>
                <a:gd name="T46" fmla="*/ 79 w 83"/>
                <a:gd name="T47" fmla="*/ 40 h 82"/>
                <a:gd name="T48" fmla="*/ 80 w 83"/>
                <a:gd name="T49" fmla="*/ 42 h 82"/>
                <a:gd name="T50" fmla="*/ 80 w 83"/>
                <a:gd name="T51" fmla="*/ 44 h 82"/>
                <a:gd name="T52" fmla="*/ 79 w 83"/>
                <a:gd name="T53" fmla="*/ 46 h 82"/>
                <a:gd name="T54" fmla="*/ 80 w 83"/>
                <a:gd name="T55" fmla="*/ 49 h 82"/>
                <a:gd name="T56" fmla="*/ 81 w 83"/>
                <a:gd name="T57" fmla="*/ 49 h 82"/>
                <a:gd name="T58" fmla="*/ 81 w 83"/>
                <a:gd name="T59" fmla="*/ 54 h 82"/>
                <a:gd name="T60" fmla="*/ 77 w 83"/>
                <a:gd name="T61" fmla="*/ 60 h 82"/>
                <a:gd name="T62" fmla="*/ 76 w 83"/>
                <a:gd name="T63" fmla="*/ 64 h 82"/>
                <a:gd name="T64" fmla="*/ 75 w 83"/>
                <a:gd name="T65" fmla="*/ 69 h 82"/>
                <a:gd name="T66" fmla="*/ 65 w 83"/>
                <a:gd name="T67" fmla="*/ 80 h 82"/>
                <a:gd name="T68" fmla="*/ 62 w 83"/>
                <a:gd name="T69" fmla="*/ 82 h 82"/>
                <a:gd name="T70" fmla="*/ 54 w 83"/>
                <a:gd name="T71" fmla="*/ 81 h 82"/>
                <a:gd name="T72" fmla="*/ 48 w 83"/>
                <a:gd name="T73" fmla="*/ 79 h 82"/>
                <a:gd name="T74" fmla="*/ 42 w 83"/>
                <a:gd name="T75" fmla="*/ 79 h 82"/>
                <a:gd name="T76" fmla="*/ 40 w 83"/>
                <a:gd name="T77" fmla="*/ 77 h 82"/>
                <a:gd name="T78" fmla="*/ 39 w 83"/>
                <a:gd name="T79" fmla="*/ 75 h 82"/>
                <a:gd name="T80" fmla="*/ 28 w 83"/>
                <a:gd name="T81" fmla="*/ 71 h 82"/>
                <a:gd name="T82" fmla="*/ 26 w 83"/>
                <a:gd name="T83" fmla="*/ 63 h 82"/>
                <a:gd name="T84" fmla="*/ 22 w 83"/>
                <a:gd name="T85" fmla="*/ 59 h 82"/>
                <a:gd name="T86" fmla="*/ 18 w 83"/>
                <a:gd name="T87" fmla="*/ 53 h 82"/>
                <a:gd name="T88" fmla="*/ 10 w 83"/>
                <a:gd name="T89" fmla="*/ 47 h 82"/>
                <a:gd name="T90" fmla="*/ 5 w 83"/>
                <a:gd name="T91" fmla="*/ 35 h 82"/>
                <a:gd name="T92" fmla="*/ 1 w 83"/>
                <a:gd name="T93" fmla="*/ 2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 h="82">
                  <a:moveTo>
                    <a:pt x="1" y="27"/>
                  </a:moveTo>
                  <a:cubicBezTo>
                    <a:pt x="3" y="27"/>
                    <a:pt x="4" y="27"/>
                    <a:pt x="5" y="27"/>
                  </a:cubicBezTo>
                  <a:cubicBezTo>
                    <a:pt x="7" y="26"/>
                    <a:pt x="7" y="28"/>
                    <a:pt x="8" y="29"/>
                  </a:cubicBezTo>
                  <a:cubicBezTo>
                    <a:pt x="9" y="29"/>
                    <a:pt x="11" y="28"/>
                    <a:pt x="12" y="28"/>
                  </a:cubicBezTo>
                  <a:cubicBezTo>
                    <a:pt x="13" y="27"/>
                    <a:pt x="14" y="29"/>
                    <a:pt x="15" y="29"/>
                  </a:cubicBezTo>
                  <a:cubicBezTo>
                    <a:pt x="18" y="30"/>
                    <a:pt x="20" y="28"/>
                    <a:pt x="22" y="26"/>
                  </a:cubicBezTo>
                  <a:cubicBezTo>
                    <a:pt x="24" y="23"/>
                    <a:pt x="26" y="20"/>
                    <a:pt x="27" y="18"/>
                  </a:cubicBezTo>
                  <a:cubicBezTo>
                    <a:pt x="28" y="16"/>
                    <a:pt x="29" y="16"/>
                    <a:pt x="30" y="15"/>
                  </a:cubicBezTo>
                  <a:cubicBezTo>
                    <a:pt x="32" y="14"/>
                    <a:pt x="33" y="13"/>
                    <a:pt x="35" y="13"/>
                  </a:cubicBezTo>
                  <a:cubicBezTo>
                    <a:pt x="38" y="11"/>
                    <a:pt x="39" y="11"/>
                    <a:pt x="39" y="7"/>
                  </a:cubicBezTo>
                  <a:cubicBezTo>
                    <a:pt x="39" y="5"/>
                    <a:pt x="42" y="3"/>
                    <a:pt x="44" y="2"/>
                  </a:cubicBezTo>
                  <a:cubicBezTo>
                    <a:pt x="46" y="1"/>
                    <a:pt x="48" y="0"/>
                    <a:pt x="50" y="0"/>
                  </a:cubicBezTo>
                  <a:cubicBezTo>
                    <a:pt x="52" y="0"/>
                    <a:pt x="54" y="1"/>
                    <a:pt x="56" y="0"/>
                  </a:cubicBezTo>
                  <a:cubicBezTo>
                    <a:pt x="56" y="4"/>
                    <a:pt x="56" y="5"/>
                    <a:pt x="60" y="5"/>
                  </a:cubicBezTo>
                  <a:cubicBezTo>
                    <a:pt x="63" y="5"/>
                    <a:pt x="64" y="5"/>
                    <a:pt x="67" y="7"/>
                  </a:cubicBezTo>
                  <a:cubicBezTo>
                    <a:pt x="68" y="7"/>
                    <a:pt x="72" y="9"/>
                    <a:pt x="73" y="10"/>
                  </a:cubicBezTo>
                  <a:cubicBezTo>
                    <a:pt x="75" y="11"/>
                    <a:pt x="79" y="11"/>
                    <a:pt x="80" y="12"/>
                  </a:cubicBezTo>
                  <a:cubicBezTo>
                    <a:pt x="80" y="14"/>
                    <a:pt x="81" y="14"/>
                    <a:pt x="82" y="13"/>
                  </a:cubicBezTo>
                  <a:cubicBezTo>
                    <a:pt x="82" y="15"/>
                    <a:pt x="81" y="16"/>
                    <a:pt x="82" y="18"/>
                  </a:cubicBezTo>
                  <a:cubicBezTo>
                    <a:pt x="83" y="20"/>
                    <a:pt x="82" y="22"/>
                    <a:pt x="82" y="24"/>
                  </a:cubicBezTo>
                  <a:cubicBezTo>
                    <a:pt x="83" y="26"/>
                    <a:pt x="81" y="28"/>
                    <a:pt x="82" y="31"/>
                  </a:cubicBezTo>
                  <a:cubicBezTo>
                    <a:pt x="82" y="32"/>
                    <a:pt x="83" y="33"/>
                    <a:pt x="82" y="35"/>
                  </a:cubicBezTo>
                  <a:cubicBezTo>
                    <a:pt x="81" y="35"/>
                    <a:pt x="82" y="38"/>
                    <a:pt x="81" y="38"/>
                  </a:cubicBezTo>
                  <a:cubicBezTo>
                    <a:pt x="80" y="39"/>
                    <a:pt x="79" y="39"/>
                    <a:pt x="79" y="40"/>
                  </a:cubicBezTo>
                  <a:cubicBezTo>
                    <a:pt x="79" y="41"/>
                    <a:pt x="80" y="41"/>
                    <a:pt x="80" y="42"/>
                  </a:cubicBezTo>
                  <a:cubicBezTo>
                    <a:pt x="80" y="44"/>
                    <a:pt x="80" y="44"/>
                    <a:pt x="80" y="44"/>
                  </a:cubicBezTo>
                  <a:cubicBezTo>
                    <a:pt x="80" y="44"/>
                    <a:pt x="79" y="45"/>
                    <a:pt x="79" y="46"/>
                  </a:cubicBezTo>
                  <a:cubicBezTo>
                    <a:pt x="79" y="46"/>
                    <a:pt x="80" y="48"/>
                    <a:pt x="80" y="49"/>
                  </a:cubicBezTo>
                  <a:cubicBezTo>
                    <a:pt x="81" y="49"/>
                    <a:pt x="81" y="49"/>
                    <a:pt x="81" y="49"/>
                  </a:cubicBezTo>
                  <a:cubicBezTo>
                    <a:pt x="81" y="51"/>
                    <a:pt x="82" y="52"/>
                    <a:pt x="81" y="54"/>
                  </a:cubicBezTo>
                  <a:cubicBezTo>
                    <a:pt x="80" y="56"/>
                    <a:pt x="79" y="59"/>
                    <a:pt x="77" y="60"/>
                  </a:cubicBezTo>
                  <a:cubicBezTo>
                    <a:pt x="75" y="61"/>
                    <a:pt x="76" y="62"/>
                    <a:pt x="76" y="64"/>
                  </a:cubicBezTo>
                  <a:cubicBezTo>
                    <a:pt x="75" y="66"/>
                    <a:pt x="74" y="67"/>
                    <a:pt x="75" y="69"/>
                  </a:cubicBezTo>
                  <a:cubicBezTo>
                    <a:pt x="74" y="68"/>
                    <a:pt x="66" y="79"/>
                    <a:pt x="65" y="80"/>
                  </a:cubicBezTo>
                  <a:cubicBezTo>
                    <a:pt x="64" y="80"/>
                    <a:pt x="63" y="82"/>
                    <a:pt x="62" y="82"/>
                  </a:cubicBezTo>
                  <a:cubicBezTo>
                    <a:pt x="61" y="80"/>
                    <a:pt x="57" y="81"/>
                    <a:pt x="54" y="81"/>
                  </a:cubicBezTo>
                  <a:cubicBezTo>
                    <a:pt x="52" y="81"/>
                    <a:pt x="50" y="80"/>
                    <a:pt x="48" y="79"/>
                  </a:cubicBezTo>
                  <a:cubicBezTo>
                    <a:pt x="44" y="78"/>
                    <a:pt x="43" y="79"/>
                    <a:pt x="42" y="79"/>
                  </a:cubicBezTo>
                  <a:cubicBezTo>
                    <a:pt x="41" y="77"/>
                    <a:pt x="41" y="78"/>
                    <a:pt x="40" y="77"/>
                  </a:cubicBezTo>
                  <a:cubicBezTo>
                    <a:pt x="38" y="77"/>
                    <a:pt x="40" y="75"/>
                    <a:pt x="39" y="75"/>
                  </a:cubicBezTo>
                  <a:cubicBezTo>
                    <a:pt x="37" y="72"/>
                    <a:pt x="30" y="74"/>
                    <a:pt x="28" y="71"/>
                  </a:cubicBezTo>
                  <a:cubicBezTo>
                    <a:pt x="27" y="68"/>
                    <a:pt x="25" y="65"/>
                    <a:pt x="26" y="63"/>
                  </a:cubicBezTo>
                  <a:cubicBezTo>
                    <a:pt x="27" y="59"/>
                    <a:pt x="25" y="58"/>
                    <a:pt x="22" y="59"/>
                  </a:cubicBezTo>
                  <a:cubicBezTo>
                    <a:pt x="22" y="55"/>
                    <a:pt x="21" y="54"/>
                    <a:pt x="18" y="53"/>
                  </a:cubicBezTo>
                  <a:cubicBezTo>
                    <a:pt x="15" y="52"/>
                    <a:pt x="12" y="49"/>
                    <a:pt x="10" y="47"/>
                  </a:cubicBezTo>
                  <a:cubicBezTo>
                    <a:pt x="8" y="43"/>
                    <a:pt x="8" y="39"/>
                    <a:pt x="5" y="35"/>
                  </a:cubicBezTo>
                  <a:cubicBezTo>
                    <a:pt x="4" y="34"/>
                    <a:pt x="0" y="29"/>
                    <a:pt x="1" y="27"/>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79" name="Freeform 3259">
              <a:extLst>
                <a:ext uri="{FF2B5EF4-FFF2-40B4-BE49-F238E27FC236}">
                  <a16:creationId xmlns:a16="http://schemas.microsoft.com/office/drawing/2014/main" xmlns="" id="{B7735A7E-0CCE-4A55-961B-194A5B829B4F}"/>
                </a:ext>
              </a:extLst>
            </p:cNvPr>
            <p:cNvSpPr>
              <a:spLocks/>
            </p:cNvSpPr>
            <p:nvPr/>
          </p:nvSpPr>
          <p:spPr bwMode="auto">
            <a:xfrm>
              <a:off x="6421378" y="3169823"/>
              <a:ext cx="6303" cy="1404"/>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0"/>
                    <a:pt x="1" y="1"/>
                    <a:pt x="2" y="1"/>
                  </a:cubicBezTo>
                  <a:cubicBezTo>
                    <a:pt x="2" y="0"/>
                    <a:pt x="1"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80" name="Freeform 3260">
              <a:extLst>
                <a:ext uri="{FF2B5EF4-FFF2-40B4-BE49-F238E27FC236}">
                  <a16:creationId xmlns:a16="http://schemas.microsoft.com/office/drawing/2014/main" xmlns="" id="{63C7A570-9E3E-4325-B4A8-025BF9ED4BD0}"/>
                </a:ext>
              </a:extLst>
            </p:cNvPr>
            <p:cNvSpPr>
              <a:spLocks/>
            </p:cNvSpPr>
            <p:nvPr/>
          </p:nvSpPr>
          <p:spPr bwMode="auto">
            <a:xfrm>
              <a:off x="6421378" y="3169823"/>
              <a:ext cx="6303" cy="1404"/>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0"/>
                    <a:pt x="1" y="1"/>
                    <a:pt x="2" y="1"/>
                  </a:cubicBezTo>
                  <a:cubicBezTo>
                    <a:pt x="2" y="0"/>
                    <a:pt x="1"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81" name="Freeform 3261">
              <a:extLst>
                <a:ext uri="{FF2B5EF4-FFF2-40B4-BE49-F238E27FC236}">
                  <a16:creationId xmlns:a16="http://schemas.microsoft.com/office/drawing/2014/main" xmlns="" id="{8CB69248-2DB0-423E-B4AD-0FFD0B4CCA02}"/>
                </a:ext>
              </a:extLst>
            </p:cNvPr>
            <p:cNvSpPr>
              <a:spLocks/>
            </p:cNvSpPr>
            <p:nvPr/>
          </p:nvSpPr>
          <p:spPr bwMode="auto">
            <a:xfrm>
              <a:off x="6418227" y="3144557"/>
              <a:ext cx="72480" cy="123526"/>
            </a:xfrm>
            <a:custGeom>
              <a:avLst/>
              <a:gdLst>
                <a:gd name="T0" fmla="*/ 2 w 26"/>
                <a:gd name="T1" fmla="*/ 28 h 50"/>
                <a:gd name="T2" fmla="*/ 12 w 26"/>
                <a:gd name="T3" fmla="*/ 48 h 50"/>
                <a:gd name="T4" fmla="*/ 24 w 26"/>
                <a:gd name="T5" fmla="*/ 40 h 50"/>
                <a:gd name="T6" fmla="*/ 24 w 26"/>
                <a:gd name="T7" fmla="*/ 29 h 50"/>
                <a:gd name="T8" fmla="*/ 22 w 26"/>
                <a:gd name="T9" fmla="*/ 26 h 50"/>
                <a:gd name="T10" fmla="*/ 21 w 26"/>
                <a:gd name="T11" fmla="*/ 23 h 50"/>
                <a:gd name="T12" fmla="*/ 18 w 26"/>
                <a:gd name="T13" fmla="*/ 17 h 50"/>
                <a:gd name="T14" fmla="*/ 16 w 26"/>
                <a:gd name="T15" fmla="*/ 16 h 50"/>
                <a:gd name="T16" fmla="*/ 13 w 26"/>
                <a:gd name="T17" fmla="*/ 9 h 50"/>
                <a:gd name="T18" fmla="*/ 5 w 26"/>
                <a:gd name="T19" fmla="*/ 1 h 50"/>
                <a:gd name="T20" fmla="*/ 8 w 26"/>
                <a:gd name="T21" fmla="*/ 4 h 50"/>
                <a:gd name="T22" fmla="*/ 3 w 26"/>
                <a:gd name="T23" fmla="*/ 2 h 50"/>
                <a:gd name="T24" fmla="*/ 6 w 26"/>
                <a:gd name="T25" fmla="*/ 4 h 50"/>
                <a:gd name="T26" fmla="*/ 10 w 26"/>
                <a:gd name="T27" fmla="*/ 6 h 50"/>
                <a:gd name="T28" fmla="*/ 5 w 26"/>
                <a:gd name="T29" fmla="*/ 4 h 50"/>
                <a:gd name="T30" fmla="*/ 5 w 26"/>
                <a:gd name="T31" fmla="*/ 6 h 50"/>
                <a:gd name="T32" fmla="*/ 4 w 26"/>
                <a:gd name="T33" fmla="*/ 10 h 50"/>
                <a:gd name="T34" fmla="*/ 3 w 26"/>
                <a:gd name="T35" fmla="*/ 23 h 50"/>
                <a:gd name="T36" fmla="*/ 2 w 26"/>
                <a:gd name="T37" fmla="*/ 19 h 50"/>
                <a:gd name="T38" fmla="*/ 2 w 26"/>
                <a:gd name="T39"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50">
                  <a:moveTo>
                    <a:pt x="2" y="28"/>
                  </a:moveTo>
                  <a:cubicBezTo>
                    <a:pt x="2" y="32"/>
                    <a:pt x="4" y="50"/>
                    <a:pt x="12" y="48"/>
                  </a:cubicBezTo>
                  <a:cubicBezTo>
                    <a:pt x="16" y="46"/>
                    <a:pt x="22" y="44"/>
                    <a:pt x="24" y="40"/>
                  </a:cubicBezTo>
                  <a:cubicBezTo>
                    <a:pt x="25" y="37"/>
                    <a:pt x="26" y="32"/>
                    <a:pt x="24" y="29"/>
                  </a:cubicBezTo>
                  <a:cubicBezTo>
                    <a:pt x="24" y="30"/>
                    <a:pt x="22" y="26"/>
                    <a:pt x="22" y="26"/>
                  </a:cubicBezTo>
                  <a:cubicBezTo>
                    <a:pt x="24" y="28"/>
                    <a:pt x="21" y="24"/>
                    <a:pt x="21" y="23"/>
                  </a:cubicBezTo>
                  <a:cubicBezTo>
                    <a:pt x="19" y="21"/>
                    <a:pt x="19" y="19"/>
                    <a:pt x="18" y="17"/>
                  </a:cubicBezTo>
                  <a:cubicBezTo>
                    <a:pt x="18" y="17"/>
                    <a:pt x="17" y="17"/>
                    <a:pt x="16" y="16"/>
                  </a:cubicBezTo>
                  <a:cubicBezTo>
                    <a:pt x="19" y="17"/>
                    <a:pt x="13" y="10"/>
                    <a:pt x="13" y="9"/>
                  </a:cubicBezTo>
                  <a:cubicBezTo>
                    <a:pt x="13" y="8"/>
                    <a:pt x="6" y="0"/>
                    <a:pt x="5" y="1"/>
                  </a:cubicBezTo>
                  <a:cubicBezTo>
                    <a:pt x="6" y="2"/>
                    <a:pt x="7" y="3"/>
                    <a:pt x="8" y="4"/>
                  </a:cubicBezTo>
                  <a:cubicBezTo>
                    <a:pt x="7" y="3"/>
                    <a:pt x="4" y="0"/>
                    <a:pt x="3" y="2"/>
                  </a:cubicBezTo>
                  <a:cubicBezTo>
                    <a:pt x="3" y="3"/>
                    <a:pt x="5" y="3"/>
                    <a:pt x="6" y="4"/>
                  </a:cubicBezTo>
                  <a:cubicBezTo>
                    <a:pt x="6" y="3"/>
                    <a:pt x="9" y="5"/>
                    <a:pt x="10" y="6"/>
                  </a:cubicBezTo>
                  <a:cubicBezTo>
                    <a:pt x="9" y="5"/>
                    <a:pt x="6" y="4"/>
                    <a:pt x="5" y="4"/>
                  </a:cubicBezTo>
                  <a:cubicBezTo>
                    <a:pt x="6" y="5"/>
                    <a:pt x="5" y="5"/>
                    <a:pt x="5" y="6"/>
                  </a:cubicBezTo>
                  <a:cubicBezTo>
                    <a:pt x="4" y="7"/>
                    <a:pt x="5" y="8"/>
                    <a:pt x="4" y="10"/>
                  </a:cubicBezTo>
                  <a:cubicBezTo>
                    <a:pt x="2" y="13"/>
                    <a:pt x="3" y="19"/>
                    <a:pt x="3" y="23"/>
                  </a:cubicBezTo>
                  <a:cubicBezTo>
                    <a:pt x="1" y="23"/>
                    <a:pt x="2" y="20"/>
                    <a:pt x="2" y="19"/>
                  </a:cubicBezTo>
                  <a:cubicBezTo>
                    <a:pt x="0" y="22"/>
                    <a:pt x="2" y="25"/>
                    <a:pt x="2" y="28"/>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82" name="Freeform 3262">
              <a:extLst>
                <a:ext uri="{FF2B5EF4-FFF2-40B4-BE49-F238E27FC236}">
                  <a16:creationId xmlns:a16="http://schemas.microsoft.com/office/drawing/2014/main" xmlns="" id="{2EE25D04-5759-4692-8834-69A85AA9248E}"/>
                </a:ext>
              </a:extLst>
            </p:cNvPr>
            <p:cNvSpPr>
              <a:spLocks/>
            </p:cNvSpPr>
            <p:nvPr/>
          </p:nvSpPr>
          <p:spPr bwMode="auto">
            <a:xfrm>
              <a:off x="6418227" y="3144557"/>
              <a:ext cx="72480" cy="123526"/>
            </a:xfrm>
            <a:custGeom>
              <a:avLst/>
              <a:gdLst>
                <a:gd name="T0" fmla="*/ 2 w 26"/>
                <a:gd name="T1" fmla="*/ 28 h 50"/>
                <a:gd name="T2" fmla="*/ 12 w 26"/>
                <a:gd name="T3" fmla="*/ 48 h 50"/>
                <a:gd name="T4" fmla="*/ 24 w 26"/>
                <a:gd name="T5" fmla="*/ 40 h 50"/>
                <a:gd name="T6" fmla="*/ 24 w 26"/>
                <a:gd name="T7" fmla="*/ 29 h 50"/>
                <a:gd name="T8" fmla="*/ 22 w 26"/>
                <a:gd name="T9" fmla="*/ 26 h 50"/>
                <a:gd name="T10" fmla="*/ 21 w 26"/>
                <a:gd name="T11" fmla="*/ 23 h 50"/>
                <a:gd name="T12" fmla="*/ 18 w 26"/>
                <a:gd name="T13" fmla="*/ 17 h 50"/>
                <a:gd name="T14" fmla="*/ 16 w 26"/>
                <a:gd name="T15" fmla="*/ 16 h 50"/>
                <a:gd name="T16" fmla="*/ 13 w 26"/>
                <a:gd name="T17" fmla="*/ 9 h 50"/>
                <a:gd name="T18" fmla="*/ 5 w 26"/>
                <a:gd name="T19" fmla="*/ 1 h 50"/>
                <a:gd name="T20" fmla="*/ 8 w 26"/>
                <a:gd name="T21" fmla="*/ 4 h 50"/>
                <a:gd name="T22" fmla="*/ 3 w 26"/>
                <a:gd name="T23" fmla="*/ 2 h 50"/>
                <a:gd name="T24" fmla="*/ 6 w 26"/>
                <a:gd name="T25" fmla="*/ 4 h 50"/>
                <a:gd name="T26" fmla="*/ 10 w 26"/>
                <a:gd name="T27" fmla="*/ 6 h 50"/>
                <a:gd name="T28" fmla="*/ 5 w 26"/>
                <a:gd name="T29" fmla="*/ 4 h 50"/>
                <a:gd name="T30" fmla="*/ 5 w 26"/>
                <a:gd name="T31" fmla="*/ 6 h 50"/>
                <a:gd name="T32" fmla="*/ 4 w 26"/>
                <a:gd name="T33" fmla="*/ 10 h 50"/>
                <a:gd name="T34" fmla="*/ 3 w 26"/>
                <a:gd name="T35" fmla="*/ 23 h 50"/>
                <a:gd name="T36" fmla="*/ 2 w 26"/>
                <a:gd name="T37" fmla="*/ 19 h 50"/>
                <a:gd name="T38" fmla="*/ 2 w 26"/>
                <a:gd name="T39"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50">
                  <a:moveTo>
                    <a:pt x="2" y="28"/>
                  </a:moveTo>
                  <a:cubicBezTo>
                    <a:pt x="2" y="32"/>
                    <a:pt x="4" y="50"/>
                    <a:pt x="12" y="48"/>
                  </a:cubicBezTo>
                  <a:cubicBezTo>
                    <a:pt x="16" y="46"/>
                    <a:pt x="22" y="44"/>
                    <a:pt x="24" y="40"/>
                  </a:cubicBezTo>
                  <a:cubicBezTo>
                    <a:pt x="25" y="37"/>
                    <a:pt x="26" y="32"/>
                    <a:pt x="24" y="29"/>
                  </a:cubicBezTo>
                  <a:cubicBezTo>
                    <a:pt x="24" y="30"/>
                    <a:pt x="22" y="26"/>
                    <a:pt x="22" y="26"/>
                  </a:cubicBezTo>
                  <a:cubicBezTo>
                    <a:pt x="24" y="28"/>
                    <a:pt x="21" y="24"/>
                    <a:pt x="21" y="23"/>
                  </a:cubicBezTo>
                  <a:cubicBezTo>
                    <a:pt x="19" y="21"/>
                    <a:pt x="19" y="19"/>
                    <a:pt x="18" y="17"/>
                  </a:cubicBezTo>
                  <a:cubicBezTo>
                    <a:pt x="18" y="17"/>
                    <a:pt x="17" y="17"/>
                    <a:pt x="16" y="16"/>
                  </a:cubicBezTo>
                  <a:cubicBezTo>
                    <a:pt x="19" y="17"/>
                    <a:pt x="13" y="10"/>
                    <a:pt x="13" y="9"/>
                  </a:cubicBezTo>
                  <a:cubicBezTo>
                    <a:pt x="13" y="8"/>
                    <a:pt x="6" y="0"/>
                    <a:pt x="5" y="1"/>
                  </a:cubicBezTo>
                  <a:cubicBezTo>
                    <a:pt x="6" y="2"/>
                    <a:pt x="7" y="3"/>
                    <a:pt x="8" y="4"/>
                  </a:cubicBezTo>
                  <a:cubicBezTo>
                    <a:pt x="7" y="3"/>
                    <a:pt x="4" y="0"/>
                    <a:pt x="3" y="2"/>
                  </a:cubicBezTo>
                  <a:cubicBezTo>
                    <a:pt x="3" y="3"/>
                    <a:pt x="5" y="3"/>
                    <a:pt x="6" y="4"/>
                  </a:cubicBezTo>
                  <a:cubicBezTo>
                    <a:pt x="6" y="3"/>
                    <a:pt x="9" y="5"/>
                    <a:pt x="10" y="6"/>
                  </a:cubicBezTo>
                  <a:cubicBezTo>
                    <a:pt x="9" y="5"/>
                    <a:pt x="6" y="4"/>
                    <a:pt x="5" y="4"/>
                  </a:cubicBezTo>
                  <a:cubicBezTo>
                    <a:pt x="6" y="5"/>
                    <a:pt x="5" y="5"/>
                    <a:pt x="5" y="6"/>
                  </a:cubicBezTo>
                  <a:cubicBezTo>
                    <a:pt x="4" y="7"/>
                    <a:pt x="5" y="8"/>
                    <a:pt x="4" y="10"/>
                  </a:cubicBezTo>
                  <a:cubicBezTo>
                    <a:pt x="2" y="13"/>
                    <a:pt x="3" y="19"/>
                    <a:pt x="3" y="23"/>
                  </a:cubicBezTo>
                  <a:cubicBezTo>
                    <a:pt x="1" y="23"/>
                    <a:pt x="2" y="20"/>
                    <a:pt x="2" y="19"/>
                  </a:cubicBezTo>
                  <a:cubicBezTo>
                    <a:pt x="0" y="22"/>
                    <a:pt x="2" y="25"/>
                    <a:pt x="2" y="28"/>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83" name="Freeform 3263">
              <a:extLst>
                <a:ext uri="{FF2B5EF4-FFF2-40B4-BE49-F238E27FC236}">
                  <a16:creationId xmlns:a16="http://schemas.microsoft.com/office/drawing/2014/main" xmlns="" id="{ACD2D1D5-D0E8-4F93-9AE7-FD121AAB3DB3}"/>
                </a:ext>
              </a:extLst>
            </p:cNvPr>
            <p:cNvSpPr>
              <a:spLocks/>
            </p:cNvSpPr>
            <p:nvPr/>
          </p:nvSpPr>
          <p:spPr bwMode="auto">
            <a:xfrm>
              <a:off x="6424530" y="3151575"/>
              <a:ext cx="3151" cy="2807"/>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1"/>
                    <a:pt x="1" y="0"/>
                  </a:cubicBezTo>
                  <a:cubicBezTo>
                    <a:pt x="0"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84" name="Freeform 3264">
              <a:extLst>
                <a:ext uri="{FF2B5EF4-FFF2-40B4-BE49-F238E27FC236}">
                  <a16:creationId xmlns:a16="http://schemas.microsoft.com/office/drawing/2014/main" xmlns="" id="{FEFA7729-87F8-4E4C-9700-088F5E51E58E}"/>
                </a:ext>
              </a:extLst>
            </p:cNvPr>
            <p:cNvSpPr>
              <a:spLocks/>
            </p:cNvSpPr>
            <p:nvPr/>
          </p:nvSpPr>
          <p:spPr bwMode="auto">
            <a:xfrm>
              <a:off x="6424530" y="3151575"/>
              <a:ext cx="3151" cy="2807"/>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1"/>
                    <a:pt x="1" y="0"/>
                  </a:cubicBezTo>
                  <a:cubicBezTo>
                    <a:pt x="0"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85" name="Freeform 3265">
              <a:extLst>
                <a:ext uri="{FF2B5EF4-FFF2-40B4-BE49-F238E27FC236}">
                  <a16:creationId xmlns:a16="http://schemas.microsoft.com/office/drawing/2014/main" xmlns="" id="{37C080D5-D82C-41FD-BB0F-87127724D00C}"/>
                </a:ext>
              </a:extLst>
            </p:cNvPr>
            <p:cNvSpPr>
              <a:spLocks/>
            </p:cNvSpPr>
            <p:nvPr/>
          </p:nvSpPr>
          <p:spPr bwMode="auto">
            <a:xfrm>
              <a:off x="5060023" y="2446913"/>
              <a:ext cx="37815" cy="115104"/>
            </a:xfrm>
            <a:custGeom>
              <a:avLst/>
              <a:gdLst>
                <a:gd name="T0" fmla="*/ 0 w 14"/>
                <a:gd name="T1" fmla="*/ 25 h 46"/>
                <a:gd name="T2" fmla="*/ 2 w 14"/>
                <a:gd name="T3" fmla="*/ 21 h 46"/>
                <a:gd name="T4" fmla="*/ 5 w 14"/>
                <a:gd name="T5" fmla="*/ 9 h 46"/>
                <a:gd name="T6" fmla="*/ 6 w 14"/>
                <a:gd name="T7" fmla="*/ 5 h 46"/>
                <a:gd name="T8" fmla="*/ 6 w 14"/>
                <a:gd name="T9" fmla="*/ 3 h 46"/>
                <a:gd name="T10" fmla="*/ 9 w 14"/>
                <a:gd name="T11" fmla="*/ 3 h 46"/>
                <a:gd name="T12" fmla="*/ 11 w 14"/>
                <a:gd name="T13" fmla="*/ 0 h 46"/>
                <a:gd name="T14" fmla="*/ 12 w 14"/>
                <a:gd name="T15" fmla="*/ 12 h 46"/>
                <a:gd name="T16" fmla="*/ 9 w 14"/>
                <a:gd name="T17" fmla="*/ 9 h 46"/>
                <a:gd name="T18" fmla="*/ 6 w 14"/>
                <a:gd name="T19" fmla="*/ 12 h 46"/>
                <a:gd name="T20" fmla="*/ 7 w 14"/>
                <a:gd name="T21" fmla="*/ 18 h 46"/>
                <a:gd name="T22" fmla="*/ 6 w 14"/>
                <a:gd name="T23" fmla="*/ 23 h 46"/>
                <a:gd name="T24" fmla="*/ 12 w 14"/>
                <a:gd name="T25" fmla="*/ 22 h 46"/>
                <a:gd name="T26" fmla="*/ 12 w 14"/>
                <a:gd name="T27" fmla="*/ 26 h 46"/>
                <a:gd name="T28" fmla="*/ 10 w 14"/>
                <a:gd name="T29" fmla="*/ 33 h 46"/>
                <a:gd name="T30" fmla="*/ 8 w 14"/>
                <a:gd name="T31" fmla="*/ 46 h 46"/>
                <a:gd name="T32" fmla="*/ 0 w 14"/>
                <a:gd name="T33"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46">
                  <a:moveTo>
                    <a:pt x="0" y="25"/>
                  </a:moveTo>
                  <a:cubicBezTo>
                    <a:pt x="0" y="25"/>
                    <a:pt x="3" y="22"/>
                    <a:pt x="2" y="21"/>
                  </a:cubicBezTo>
                  <a:cubicBezTo>
                    <a:pt x="4" y="17"/>
                    <a:pt x="4" y="13"/>
                    <a:pt x="5" y="9"/>
                  </a:cubicBezTo>
                  <a:cubicBezTo>
                    <a:pt x="5" y="8"/>
                    <a:pt x="5" y="6"/>
                    <a:pt x="6" y="5"/>
                  </a:cubicBezTo>
                  <a:cubicBezTo>
                    <a:pt x="7" y="5"/>
                    <a:pt x="6" y="3"/>
                    <a:pt x="6" y="3"/>
                  </a:cubicBezTo>
                  <a:cubicBezTo>
                    <a:pt x="7" y="2"/>
                    <a:pt x="9" y="3"/>
                    <a:pt x="9" y="3"/>
                  </a:cubicBezTo>
                  <a:cubicBezTo>
                    <a:pt x="11" y="3"/>
                    <a:pt x="11" y="1"/>
                    <a:pt x="11" y="0"/>
                  </a:cubicBezTo>
                  <a:cubicBezTo>
                    <a:pt x="14" y="0"/>
                    <a:pt x="12" y="10"/>
                    <a:pt x="12" y="12"/>
                  </a:cubicBezTo>
                  <a:cubicBezTo>
                    <a:pt x="12" y="11"/>
                    <a:pt x="10" y="10"/>
                    <a:pt x="9" y="9"/>
                  </a:cubicBezTo>
                  <a:cubicBezTo>
                    <a:pt x="7" y="9"/>
                    <a:pt x="7" y="11"/>
                    <a:pt x="6" y="12"/>
                  </a:cubicBezTo>
                  <a:cubicBezTo>
                    <a:pt x="6" y="14"/>
                    <a:pt x="5" y="18"/>
                    <a:pt x="7" y="18"/>
                  </a:cubicBezTo>
                  <a:cubicBezTo>
                    <a:pt x="11" y="17"/>
                    <a:pt x="6" y="20"/>
                    <a:pt x="6" y="23"/>
                  </a:cubicBezTo>
                  <a:cubicBezTo>
                    <a:pt x="7" y="25"/>
                    <a:pt x="11" y="22"/>
                    <a:pt x="12" y="22"/>
                  </a:cubicBezTo>
                  <a:cubicBezTo>
                    <a:pt x="12" y="23"/>
                    <a:pt x="12" y="24"/>
                    <a:pt x="12" y="26"/>
                  </a:cubicBezTo>
                  <a:cubicBezTo>
                    <a:pt x="12" y="28"/>
                    <a:pt x="11" y="31"/>
                    <a:pt x="10" y="33"/>
                  </a:cubicBezTo>
                  <a:cubicBezTo>
                    <a:pt x="9" y="36"/>
                    <a:pt x="10" y="43"/>
                    <a:pt x="8" y="46"/>
                  </a:cubicBezTo>
                  <a:cubicBezTo>
                    <a:pt x="0" y="25"/>
                    <a:pt x="0" y="25"/>
                    <a:pt x="0" y="25"/>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86" name="Freeform 3266">
              <a:extLst>
                <a:ext uri="{FF2B5EF4-FFF2-40B4-BE49-F238E27FC236}">
                  <a16:creationId xmlns:a16="http://schemas.microsoft.com/office/drawing/2014/main" xmlns="" id="{F5322A3C-B6FE-4596-9B49-8785BFEB197C}"/>
                </a:ext>
              </a:extLst>
            </p:cNvPr>
            <p:cNvSpPr>
              <a:spLocks/>
            </p:cNvSpPr>
            <p:nvPr/>
          </p:nvSpPr>
          <p:spPr bwMode="auto">
            <a:xfrm>
              <a:off x="5056871" y="2445510"/>
              <a:ext cx="39392" cy="120719"/>
            </a:xfrm>
            <a:custGeom>
              <a:avLst/>
              <a:gdLst>
                <a:gd name="T0" fmla="*/ 3 w 14"/>
                <a:gd name="T1" fmla="*/ 21 h 49"/>
                <a:gd name="T2" fmla="*/ 7 w 14"/>
                <a:gd name="T3" fmla="*/ 11 h 49"/>
                <a:gd name="T4" fmla="*/ 8 w 14"/>
                <a:gd name="T5" fmla="*/ 6 h 49"/>
                <a:gd name="T6" fmla="*/ 8 w 14"/>
                <a:gd name="T7" fmla="*/ 4 h 49"/>
                <a:gd name="T8" fmla="*/ 8 w 14"/>
                <a:gd name="T9" fmla="*/ 4 h 49"/>
                <a:gd name="T10" fmla="*/ 8 w 14"/>
                <a:gd name="T11" fmla="*/ 5 h 49"/>
                <a:gd name="T12" fmla="*/ 12 w 14"/>
                <a:gd name="T13" fmla="*/ 4 h 49"/>
                <a:gd name="T14" fmla="*/ 12 w 14"/>
                <a:gd name="T15" fmla="*/ 2 h 49"/>
                <a:gd name="T16" fmla="*/ 12 w 14"/>
                <a:gd name="T17" fmla="*/ 2 h 49"/>
                <a:gd name="T18" fmla="*/ 12 w 14"/>
                <a:gd name="T19" fmla="*/ 2 h 49"/>
                <a:gd name="T20" fmla="*/ 12 w 14"/>
                <a:gd name="T21" fmla="*/ 5 h 49"/>
                <a:gd name="T22" fmla="*/ 14 w 14"/>
                <a:gd name="T23" fmla="*/ 13 h 49"/>
                <a:gd name="T24" fmla="*/ 8 w 14"/>
                <a:gd name="T25" fmla="*/ 10 h 49"/>
                <a:gd name="T26" fmla="*/ 7 w 14"/>
                <a:gd name="T27" fmla="*/ 20 h 49"/>
                <a:gd name="T28" fmla="*/ 9 w 14"/>
                <a:gd name="T29" fmla="*/ 20 h 49"/>
                <a:gd name="T30" fmla="*/ 9 w 14"/>
                <a:gd name="T31" fmla="*/ 20 h 49"/>
                <a:gd name="T32" fmla="*/ 9 w 14"/>
                <a:gd name="T33" fmla="*/ 20 h 49"/>
                <a:gd name="T34" fmla="*/ 9 w 14"/>
                <a:gd name="T35" fmla="*/ 19 h 49"/>
                <a:gd name="T36" fmla="*/ 9 w 14"/>
                <a:gd name="T37" fmla="*/ 19 h 49"/>
                <a:gd name="T38" fmla="*/ 9 w 14"/>
                <a:gd name="T39" fmla="*/ 19 h 49"/>
                <a:gd name="T40" fmla="*/ 9 w 14"/>
                <a:gd name="T41" fmla="*/ 19 h 49"/>
                <a:gd name="T42" fmla="*/ 6 w 14"/>
                <a:gd name="T43" fmla="*/ 24 h 49"/>
                <a:gd name="T44" fmla="*/ 12 w 14"/>
                <a:gd name="T45" fmla="*/ 24 h 49"/>
                <a:gd name="T46" fmla="*/ 13 w 14"/>
                <a:gd name="T47" fmla="*/ 24 h 49"/>
                <a:gd name="T48" fmla="*/ 13 w 14"/>
                <a:gd name="T49" fmla="*/ 23 h 49"/>
                <a:gd name="T50" fmla="*/ 12 w 14"/>
                <a:gd name="T51" fmla="*/ 28 h 49"/>
                <a:gd name="T52" fmla="*/ 9 w 14"/>
                <a:gd name="T53" fmla="*/ 47 h 49"/>
                <a:gd name="T54" fmla="*/ 8 w 14"/>
                <a:gd name="T55" fmla="*/ 49 h 49"/>
                <a:gd name="T56" fmla="*/ 14 w 14"/>
                <a:gd name="T57" fmla="*/ 28 h 49"/>
                <a:gd name="T58" fmla="*/ 14 w 14"/>
                <a:gd name="T59" fmla="*/ 22 h 49"/>
                <a:gd name="T60" fmla="*/ 8 w 14"/>
                <a:gd name="T61" fmla="*/ 24 h 49"/>
                <a:gd name="T62" fmla="*/ 8 w 14"/>
                <a:gd name="T63" fmla="*/ 24 h 49"/>
                <a:gd name="T64" fmla="*/ 9 w 14"/>
                <a:gd name="T65" fmla="*/ 22 h 49"/>
                <a:gd name="T66" fmla="*/ 10 w 14"/>
                <a:gd name="T67" fmla="*/ 19 h 49"/>
                <a:gd name="T68" fmla="*/ 8 w 14"/>
                <a:gd name="T69" fmla="*/ 18 h 49"/>
                <a:gd name="T70" fmla="*/ 8 w 14"/>
                <a:gd name="T71" fmla="*/ 18 h 49"/>
                <a:gd name="T72" fmla="*/ 8 w 14"/>
                <a:gd name="T73" fmla="*/ 13 h 49"/>
                <a:gd name="T74" fmla="*/ 9 w 14"/>
                <a:gd name="T75" fmla="*/ 11 h 49"/>
                <a:gd name="T76" fmla="*/ 14 w 14"/>
                <a:gd name="T77" fmla="*/ 13 h 49"/>
                <a:gd name="T78" fmla="*/ 12 w 14"/>
                <a:gd name="T79" fmla="*/ 0 h 49"/>
                <a:gd name="T80" fmla="*/ 11 w 14"/>
                <a:gd name="T81" fmla="*/ 3 h 49"/>
                <a:gd name="T82" fmla="*/ 11 w 14"/>
                <a:gd name="T83" fmla="*/ 3 h 49"/>
                <a:gd name="T84" fmla="*/ 8 w 14"/>
                <a:gd name="T85" fmla="*/ 2 h 49"/>
                <a:gd name="T86" fmla="*/ 6 w 14"/>
                <a:gd name="T87" fmla="*/ 6 h 49"/>
                <a:gd name="T88" fmla="*/ 7 w 14"/>
                <a:gd name="T89" fmla="*/ 6 h 49"/>
                <a:gd name="T90" fmla="*/ 5 w 14"/>
                <a:gd name="T91" fmla="*/ 10 h 49"/>
                <a:gd name="T92" fmla="*/ 2 w 14"/>
                <a:gd name="T93" fmla="*/ 22 h 49"/>
                <a:gd name="T94" fmla="*/ 2 w 14"/>
                <a:gd name="T95" fmla="*/ 22 h 49"/>
                <a:gd name="T96" fmla="*/ 2 w 14"/>
                <a:gd name="T97" fmla="*/ 22 h 49"/>
                <a:gd name="T98" fmla="*/ 0 w 14"/>
                <a:gd name="T99" fmla="*/ 2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 h="49">
                  <a:moveTo>
                    <a:pt x="2" y="27"/>
                  </a:moveTo>
                  <a:cubicBezTo>
                    <a:pt x="2" y="27"/>
                    <a:pt x="2" y="26"/>
                    <a:pt x="3" y="25"/>
                  </a:cubicBezTo>
                  <a:cubicBezTo>
                    <a:pt x="3" y="24"/>
                    <a:pt x="4" y="23"/>
                    <a:pt x="4" y="22"/>
                  </a:cubicBezTo>
                  <a:cubicBezTo>
                    <a:pt x="4" y="22"/>
                    <a:pt x="4" y="21"/>
                    <a:pt x="3" y="21"/>
                  </a:cubicBezTo>
                  <a:cubicBezTo>
                    <a:pt x="3" y="22"/>
                    <a:pt x="3" y="22"/>
                    <a:pt x="3" y="22"/>
                  </a:cubicBezTo>
                  <a:cubicBezTo>
                    <a:pt x="4" y="22"/>
                    <a:pt x="4" y="22"/>
                    <a:pt x="4" y="22"/>
                  </a:cubicBezTo>
                  <a:cubicBezTo>
                    <a:pt x="6" y="19"/>
                    <a:pt x="6" y="14"/>
                    <a:pt x="7" y="11"/>
                  </a:cubicBezTo>
                  <a:cubicBezTo>
                    <a:pt x="7" y="11"/>
                    <a:pt x="7" y="11"/>
                    <a:pt x="7" y="11"/>
                  </a:cubicBezTo>
                  <a:cubicBezTo>
                    <a:pt x="7" y="11"/>
                    <a:pt x="7" y="11"/>
                    <a:pt x="7" y="11"/>
                  </a:cubicBezTo>
                  <a:cubicBezTo>
                    <a:pt x="7" y="10"/>
                    <a:pt x="7" y="9"/>
                    <a:pt x="7" y="9"/>
                  </a:cubicBezTo>
                  <a:cubicBezTo>
                    <a:pt x="7" y="8"/>
                    <a:pt x="8" y="7"/>
                    <a:pt x="8" y="7"/>
                  </a:cubicBezTo>
                  <a:cubicBezTo>
                    <a:pt x="8" y="7"/>
                    <a:pt x="8" y="6"/>
                    <a:pt x="8" y="6"/>
                  </a:cubicBezTo>
                  <a:cubicBezTo>
                    <a:pt x="8" y="5"/>
                    <a:pt x="8" y="5"/>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5"/>
                    <a:pt x="8" y="5"/>
                    <a:pt x="8" y="5"/>
                  </a:cubicBezTo>
                  <a:cubicBezTo>
                    <a:pt x="8" y="4"/>
                    <a:pt x="8" y="4"/>
                    <a:pt x="8" y="4"/>
                  </a:cubicBezTo>
                  <a:cubicBezTo>
                    <a:pt x="8" y="4"/>
                    <a:pt x="8" y="4"/>
                    <a:pt x="8" y="4"/>
                  </a:cubicBezTo>
                  <a:cubicBezTo>
                    <a:pt x="8" y="5"/>
                    <a:pt x="8" y="5"/>
                    <a:pt x="8" y="5"/>
                  </a:cubicBezTo>
                  <a:cubicBezTo>
                    <a:pt x="8" y="4"/>
                    <a:pt x="8" y="4"/>
                    <a:pt x="8" y="4"/>
                  </a:cubicBezTo>
                  <a:cubicBezTo>
                    <a:pt x="9" y="4"/>
                    <a:pt x="9" y="5"/>
                    <a:pt x="10" y="5"/>
                  </a:cubicBezTo>
                  <a:cubicBezTo>
                    <a:pt x="11" y="5"/>
                    <a:pt x="11" y="5"/>
                    <a:pt x="11" y="5"/>
                  </a:cubicBezTo>
                  <a:cubicBezTo>
                    <a:pt x="11" y="5"/>
                    <a:pt x="12" y="5"/>
                    <a:pt x="12" y="4"/>
                  </a:cubicBezTo>
                  <a:cubicBezTo>
                    <a:pt x="12" y="4"/>
                    <a:pt x="13" y="3"/>
                    <a:pt x="13" y="3"/>
                  </a:cubicBezTo>
                  <a:cubicBezTo>
                    <a:pt x="13" y="2"/>
                    <a:pt x="13" y="2"/>
                    <a:pt x="13" y="2"/>
                  </a:cubicBezTo>
                  <a:cubicBezTo>
                    <a:pt x="12" y="1"/>
                    <a:pt x="12" y="1"/>
                    <a:pt x="12" y="1"/>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3"/>
                    <a:pt x="12" y="3"/>
                  </a:cubicBezTo>
                  <a:cubicBezTo>
                    <a:pt x="12" y="4"/>
                    <a:pt x="12" y="4"/>
                    <a:pt x="12" y="5"/>
                  </a:cubicBezTo>
                  <a:cubicBezTo>
                    <a:pt x="12" y="8"/>
                    <a:pt x="12" y="11"/>
                    <a:pt x="12" y="13"/>
                  </a:cubicBezTo>
                  <a:cubicBezTo>
                    <a:pt x="12" y="13"/>
                    <a:pt x="12" y="13"/>
                    <a:pt x="12" y="13"/>
                  </a:cubicBezTo>
                  <a:cubicBezTo>
                    <a:pt x="13" y="13"/>
                    <a:pt x="13" y="13"/>
                    <a:pt x="13" y="13"/>
                  </a:cubicBezTo>
                  <a:cubicBezTo>
                    <a:pt x="14" y="13"/>
                    <a:pt x="14" y="13"/>
                    <a:pt x="14" y="13"/>
                  </a:cubicBezTo>
                  <a:cubicBezTo>
                    <a:pt x="14" y="12"/>
                    <a:pt x="13" y="11"/>
                    <a:pt x="12" y="11"/>
                  </a:cubicBezTo>
                  <a:cubicBezTo>
                    <a:pt x="12" y="10"/>
                    <a:pt x="11" y="10"/>
                    <a:pt x="10" y="10"/>
                  </a:cubicBezTo>
                  <a:cubicBezTo>
                    <a:pt x="9" y="9"/>
                    <a:pt x="9" y="9"/>
                    <a:pt x="9" y="9"/>
                  </a:cubicBezTo>
                  <a:cubicBezTo>
                    <a:pt x="9" y="9"/>
                    <a:pt x="8" y="10"/>
                    <a:pt x="8" y="10"/>
                  </a:cubicBezTo>
                  <a:cubicBezTo>
                    <a:pt x="7" y="11"/>
                    <a:pt x="7" y="12"/>
                    <a:pt x="6" y="13"/>
                  </a:cubicBezTo>
                  <a:cubicBezTo>
                    <a:pt x="6" y="14"/>
                    <a:pt x="6" y="15"/>
                    <a:pt x="6" y="17"/>
                  </a:cubicBezTo>
                  <a:cubicBezTo>
                    <a:pt x="6" y="17"/>
                    <a:pt x="6" y="18"/>
                    <a:pt x="6" y="19"/>
                  </a:cubicBezTo>
                  <a:cubicBezTo>
                    <a:pt x="7" y="20"/>
                    <a:pt x="7" y="20"/>
                    <a:pt x="7" y="20"/>
                  </a:cubicBezTo>
                  <a:cubicBezTo>
                    <a:pt x="7"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19"/>
                    <a:pt x="9" y="19"/>
                    <a:pt x="9" y="19"/>
                  </a:cubicBezTo>
                  <a:cubicBezTo>
                    <a:pt x="9" y="20"/>
                    <a:pt x="9" y="20"/>
                    <a:pt x="9" y="20"/>
                  </a:cubicBezTo>
                  <a:cubicBezTo>
                    <a:pt x="9" y="20"/>
                    <a:pt x="9" y="20"/>
                    <a:pt x="9" y="20"/>
                  </a:cubicBezTo>
                  <a:cubicBezTo>
                    <a:pt x="9" y="19"/>
                    <a:pt x="9" y="19"/>
                    <a:pt x="9" y="19"/>
                  </a:cubicBezTo>
                  <a:cubicBezTo>
                    <a:pt x="9" y="20"/>
                    <a:pt x="9" y="20"/>
                    <a:pt x="9" y="20"/>
                  </a:cubicBezTo>
                  <a:cubicBezTo>
                    <a:pt x="10" y="19"/>
                    <a:pt x="10" y="19"/>
                    <a:pt x="10" y="19"/>
                  </a:cubicBezTo>
                  <a:cubicBezTo>
                    <a:pt x="9" y="19"/>
                    <a:pt x="9" y="19"/>
                    <a:pt x="9" y="19"/>
                  </a:cubicBezTo>
                  <a:cubicBezTo>
                    <a:pt x="9" y="20"/>
                    <a:pt x="9" y="20"/>
                    <a:pt x="9" y="20"/>
                  </a:cubicBezTo>
                  <a:cubicBezTo>
                    <a:pt x="10" y="19"/>
                    <a:pt x="10" y="19"/>
                    <a:pt x="10"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8" y="20"/>
                    <a:pt x="7" y="21"/>
                  </a:cubicBezTo>
                  <a:cubicBezTo>
                    <a:pt x="7" y="21"/>
                    <a:pt x="6" y="22"/>
                    <a:pt x="6" y="24"/>
                  </a:cubicBezTo>
                  <a:cubicBezTo>
                    <a:pt x="6" y="24"/>
                    <a:pt x="6" y="24"/>
                    <a:pt x="6" y="24"/>
                  </a:cubicBezTo>
                  <a:cubicBezTo>
                    <a:pt x="7" y="25"/>
                    <a:pt x="7" y="25"/>
                    <a:pt x="7" y="25"/>
                  </a:cubicBezTo>
                  <a:cubicBezTo>
                    <a:pt x="8" y="26"/>
                    <a:pt x="8" y="26"/>
                    <a:pt x="8" y="26"/>
                  </a:cubicBezTo>
                  <a:cubicBezTo>
                    <a:pt x="9" y="26"/>
                    <a:pt x="10" y="25"/>
                    <a:pt x="11" y="24"/>
                  </a:cubicBezTo>
                  <a:cubicBezTo>
                    <a:pt x="12" y="24"/>
                    <a:pt x="12" y="24"/>
                    <a:pt x="12" y="24"/>
                  </a:cubicBezTo>
                  <a:cubicBezTo>
                    <a:pt x="13" y="24"/>
                    <a:pt x="13" y="24"/>
                    <a:pt x="13" y="24"/>
                  </a:cubicBezTo>
                  <a:cubicBezTo>
                    <a:pt x="13" y="24"/>
                    <a:pt x="13" y="24"/>
                    <a:pt x="13" y="24"/>
                  </a:cubicBezTo>
                  <a:cubicBezTo>
                    <a:pt x="13" y="23"/>
                    <a:pt x="13" y="23"/>
                    <a:pt x="13" y="23"/>
                  </a:cubicBezTo>
                  <a:cubicBezTo>
                    <a:pt x="13" y="24"/>
                    <a:pt x="13" y="24"/>
                    <a:pt x="13" y="24"/>
                  </a:cubicBezTo>
                  <a:cubicBezTo>
                    <a:pt x="13" y="24"/>
                    <a:pt x="13" y="24"/>
                    <a:pt x="13" y="24"/>
                  </a:cubicBezTo>
                  <a:cubicBezTo>
                    <a:pt x="13" y="23"/>
                    <a:pt x="13" y="23"/>
                    <a:pt x="13" y="23"/>
                  </a:cubicBezTo>
                  <a:cubicBezTo>
                    <a:pt x="13" y="24"/>
                    <a:pt x="13" y="24"/>
                    <a:pt x="13" y="24"/>
                  </a:cubicBezTo>
                  <a:cubicBezTo>
                    <a:pt x="13" y="23"/>
                    <a:pt x="13" y="23"/>
                    <a:pt x="13" y="23"/>
                  </a:cubicBezTo>
                  <a:cubicBezTo>
                    <a:pt x="12" y="22"/>
                    <a:pt x="12" y="22"/>
                    <a:pt x="12" y="22"/>
                  </a:cubicBezTo>
                  <a:cubicBezTo>
                    <a:pt x="12" y="23"/>
                    <a:pt x="12" y="24"/>
                    <a:pt x="12" y="25"/>
                  </a:cubicBezTo>
                  <a:cubicBezTo>
                    <a:pt x="12" y="25"/>
                    <a:pt x="12" y="26"/>
                    <a:pt x="12" y="27"/>
                  </a:cubicBezTo>
                  <a:cubicBezTo>
                    <a:pt x="12" y="28"/>
                    <a:pt x="12" y="28"/>
                    <a:pt x="12" y="28"/>
                  </a:cubicBezTo>
                  <a:cubicBezTo>
                    <a:pt x="12" y="29"/>
                    <a:pt x="11" y="32"/>
                    <a:pt x="10" y="34"/>
                  </a:cubicBezTo>
                  <a:cubicBezTo>
                    <a:pt x="10" y="36"/>
                    <a:pt x="10" y="38"/>
                    <a:pt x="9" y="40"/>
                  </a:cubicBezTo>
                  <a:cubicBezTo>
                    <a:pt x="9" y="43"/>
                    <a:pt x="9" y="45"/>
                    <a:pt x="8" y="46"/>
                  </a:cubicBezTo>
                  <a:cubicBezTo>
                    <a:pt x="9" y="47"/>
                    <a:pt x="9" y="47"/>
                    <a:pt x="9" y="47"/>
                  </a:cubicBezTo>
                  <a:cubicBezTo>
                    <a:pt x="10" y="47"/>
                    <a:pt x="10" y="47"/>
                    <a:pt x="10" y="47"/>
                  </a:cubicBezTo>
                  <a:cubicBezTo>
                    <a:pt x="2" y="26"/>
                    <a:pt x="2" y="26"/>
                    <a:pt x="2" y="26"/>
                  </a:cubicBezTo>
                  <a:cubicBezTo>
                    <a:pt x="0" y="27"/>
                    <a:pt x="0" y="27"/>
                    <a:pt x="0" y="27"/>
                  </a:cubicBezTo>
                  <a:cubicBezTo>
                    <a:pt x="8" y="49"/>
                    <a:pt x="8" y="49"/>
                    <a:pt x="8" y="49"/>
                  </a:cubicBezTo>
                  <a:cubicBezTo>
                    <a:pt x="9" y="48"/>
                    <a:pt x="9" y="48"/>
                    <a:pt x="9" y="48"/>
                  </a:cubicBezTo>
                  <a:cubicBezTo>
                    <a:pt x="11" y="46"/>
                    <a:pt x="11" y="43"/>
                    <a:pt x="11" y="41"/>
                  </a:cubicBezTo>
                  <a:cubicBezTo>
                    <a:pt x="12" y="38"/>
                    <a:pt x="12" y="36"/>
                    <a:pt x="12" y="34"/>
                  </a:cubicBezTo>
                  <a:cubicBezTo>
                    <a:pt x="13" y="32"/>
                    <a:pt x="14" y="30"/>
                    <a:pt x="14" y="28"/>
                  </a:cubicBezTo>
                  <a:cubicBezTo>
                    <a:pt x="14" y="27"/>
                    <a:pt x="14" y="27"/>
                    <a:pt x="14" y="27"/>
                  </a:cubicBezTo>
                  <a:cubicBezTo>
                    <a:pt x="14" y="26"/>
                    <a:pt x="14" y="25"/>
                    <a:pt x="14" y="25"/>
                  </a:cubicBezTo>
                  <a:cubicBezTo>
                    <a:pt x="14" y="24"/>
                    <a:pt x="14" y="23"/>
                    <a:pt x="14" y="23"/>
                  </a:cubicBezTo>
                  <a:cubicBezTo>
                    <a:pt x="14" y="22"/>
                    <a:pt x="14" y="22"/>
                    <a:pt x="14" y="22"/>
                  </a:cubicBezTo>
                  <a:cubicBezTo>
                    <a:pt x="13" y="22"/>
                    <a:pt x="13" y="22"/>
                    <a:pt x="13" y="22"/>
                  </a:cubicBezTo>
                  <a:cubicBezTo>
                    <a:pt x="12" y="22"/>
                    <a:pt x="12" y="22"/>
                    <a:pt x="11" y="22"/>
                  </a:cubicBezTo>
                  <a:cubicBezTo>
                    <a:pt x="11" y="22"/>
                    <a:pt x="10" y="23"/>
                    <a:pt x="9" y="23"/>
                  </a:cubicBezTo>
                  <a:cubicBezTo>
                    <a:pt x="9" y="23"/>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3"/>
                    <a:pt x="9" y="22"/>
                    <a:pt x="9" y="22"/>
                  </a:cubicBezTo>
                  <a:cubicBezTo>
                    <a:pt x="10" y="21"/>
                    <a:pt x="10" y="21"/>
                    <a:pt x="10" y="21"/>
                  </a:cubicBezTo>
                  <a:cubicBezTo>
                    <a:pt x="10" y="20"/>
                    <a:pt x="10" y="20"/>
                    <a:pt x="10" y="20"/>
                  </a:cubicBezTo>
                  <a:cubicBezTo>
                    <a:pt x="11" y="20"/>
                    <a:pt x="11" y="20"/>
                    <a:pt x="11" y="19"/>
                  </a:cubicBezTo>
                  <a:cubicBezTo>
                    <a:pt x="10" y="19"/>
                    <a:pt x="10" y="19"/>
                    <a:pt x="10" y="19"/>
                  </a:cubicBezTo>
                  <a:cubicBezTo>
                    <a:pt x="10" y="18"/>
                    <a:pt x="10" y="18"/>
                    <a:pt x="10" y="18"/>
                  </a:cubicBezTo>
                  <a:cubicBezTo>
                    <a:pt x="9" y="18"/>
                    <a:pt x="9" y="18"/>
                    <a:pt x="9" y="18"/>
                  </a:cubicBezTo>
                  <a:cubicBezTo>
                    <a:pt x="9"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7"/>
                    <a:pt x="8" y="17"/>
                  </a:cubicBezTo>
                  <a:cubicBezTo>
                    <a:pt x="8" y="15"/>
                    <a:pt x="8" y="14"/>
                    <a:pt x="8" y="13"/>
                  </a:cubicBezTo>
                  <a:cubicBezTo>
                    <a:pt x="9" y="13"/>
                    <a:pt x="9" y="12"/>
                    <a:pt x="9" y="12"/>
                  </a:cubicBezTo>
                  <a:cubicBezTo>
                    <a:pt x="9" y="11"/>
                    <a:pt x="9" y="11"/>
                    <a:pt x="9" y="11"/>
                  </a:cubicBezTo>
                  <a:cubicBezTo>
                    <a:pt x="9" y="11"/>
                    <a:pt x="9" y="11"/>
                    <a:pt x="9" y="11"/>
                  </a:cubicBezTo>
                  <a:cubicBezTo>
                    <a:pt x="9" y="11"/>
                    <a:pt x="9" y="11"/>
                    <a:pt x="9" y="11"/>
                  </a:cubicBezTo>
                  <a:cubicBezTo>
                    <a:pt x="10" y="12"/>
                    <a:pt x="11" y="12"/>
                    <a:pt x="11" y="12"/>
                  </a:cubicBezTo>
                  <a:cubicBezTo>
                    <a:pt x="12" y="13"/>
                    <a:pt x="12" y="13"/>
                    <a:pt x="12" y="14"/>
                  </a:cubicBezTo>
                  <a:cubicBezTo>
                    <a:pt x="14" y="13"/>
                    <a:pt x="14" y="13"/>
                    <a:pt x="14" y="13"/>
                  </a:cubicBezTo>
                  <a:cubicBezTo>
                    <a:pt x="14" y="13"/>
                    <a:pt x="14" y="13"/>
                    <a:pt x="14" y="13"/>
                  </a:cubicBezTo>
                  <a:cubicBezTo>
                    <a:pt x="14" y="11"/>
                    <a:pt x="14" y="8"/>
                    <a:pt x="14" y="5"/>
                  </a:cubicBezTo>
                  <a:cubicBezTo>
                    <a:pt x="14" y="4"/>
                    <a:pt x="14" y="3"/>
                    <a:pt x="14" y="2"/>
                  </a:cubicBezTo>
                  <a:cubicBezTo>
                    <a:pt x="14" y="2"/>
                    <a:pt x="14" y="1"/>
                    <a:pt x="14" y="1"/>
                  </a:cubicBezTo>
                  <a:cubicBezTo>
                    <a:pt x="13" y="1"/>
                    <a:pt x="13" y="0"/>
                    <a:pt x="12" y="0"/>
                  </a:cubicBezTo>
                  <a:cubicBezTo>
                    <a:pt x="12" y="0"/>
                    <a:pt x="12" y="0"/>
                    <a:pt x="12" y="0"/>
                  </a:cubicBezTo>
                  <a:cubicBezTo>
                    <a:pt x="11" y="1"/>
                    <a:pt x="11" y="1"/>
                    <a:pt x="11" y="1"/>
                  </a:cubicBezTo>
                  <a:cubicBezTo>
                    <a:pt x="11" y="2"/>
                    <a:pt x="11" y="2"/>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9" y="3"/>
                    <a:pt x="8" y="2"/>
                  </a:cubicBezTo>
                  <a:cubicBezTo>
                    <a:pt x="8" y="2"/>
                    <a:pt x="7" y="3"/>
                    <a:pt x="7" y="3"/>
                  </a:cubicBezTo>
                  <a:cubicBezTo>
                    <a:pt x="6" y="3"/>
                    <a:pt x="6" y="4"/>
                    <a:pt x="6" y="4"/>
                  </a:cubicBezTo>
                  <a:cubicBezTo>
                    <a:pt x="6" y="5"/>
                    <a:pt x="6" y="6"/>
                    <a:pt x="6" y="6"/>
                  </a:cubicBezTo>
                  <a:cubicBezTo>
                    <a:pt x="6" y="6"/>
                    <a:pt x="6" y="6"/>
                    <a:pt x="6" y="6"/>
                  </a:cubicBezTo>
                  <a:cubicBezTo>
                    <a:pt x="7" y="6"/>
                    <a:pt x="7" y="6"/>
                    <a:pt x="7" y="6"/>
                  </a:cubicBezTo>
                  <a:cubicBezTo>
                    <a:pt x="7" y="6"/>
                    <a:pt x="7" y="6"/>
                    <a:pt x="7" y="6"/>
                  </a:cubicBezTo>
                  <a:cubicBezTo>
                    <a:pt x="6" y="6"/>
                    <a:pt x="6" y="6"/>
                    <a:pt x="6" y="6"/>
                  </a:cubicBezTo>
                  <a:cubicBezTo>
                    <a:pt x="7" y="6"/>
                    <a:pt x="7" y="6"/>
                    <a:pt x="7" y="6"/>
                  </a:cubicBezTo>
                  <a:cubicBezTo>
                    <a:pt x="7" y="6"/>
                    <a:pt x="7" y="6"/>
                    <a:pt x="7" y="6"/>
                  </a:cubicBezTo>
                  <a:cubicBezTo>
                    <a:pt x="6" y="6"/>
                    <a:pt x="6" y="7"/>
                    <a:pt x="5" y="8"/>
                  </a:cubicBezTo>
                  <a:cubicBezTo>
                    <a:pt x="5" y="9"/>
                    <a:pt x="5" y="10"/>
                    <a:pt x="5" y="10"/>
                  </a:cubicBezTo>
                  <a:cubicBezTo>
                    <a:pt x="5" y="10"/>
                    <a:pt x="5" y="10"/>
                    <a:pt x="5" y="10"/>
                  </a:cubicBezTo>
                  <a:cubicBezTo>
                    <a:pt x="4" y="14"/>
                    <a:pt x="4" y="18"/>
                    <a:pt x="2" y="21"/>
                  </a:cubicBezTo>
                  <a:cubicBezTo>
                    <a:pt x="1" y="22"/>
                    <a:pt x="1" y="22"/>
                    <a:pt x="1" y="22"/>
                  </a:cubicBezTo>
                  <a:cubicBezTo>
                    <a:pt x="2" y="23"/>
                    <a:pt x="2" y="23"/>
                    <a:pt x="2" y="23"/>
                  </a:cubicBezTo>
                  <a:cubicBezTo>
                    <a:pt x="2" y="22"/>
                    <a:pt x="2" y="22"/>
                    <a:pt x="2" y="22"/>
                  </a:cubicBezTo>
                  <a:cubicBezTo>
                    <a:pt x="2" y="22"/>
                    <a:pt x="2" y="22"/>
                    <a:pt x="2" y="22"/>
                  </a:cubicBezTo>
                  <a:cubicBezTo>
                    <a:pt x="2" y="23"/>
                    <a:pt x="2" y="23"/>
                    <a:pt x="2" y="23"/>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3"/>
                    <a:pt x="2" y="23"/>
                    <a:pt x="1" y="24"/>
                  </a:cubicBezTo>
                  <a:cubicBezTo>
                    <a:pt x="1" y="25"/>
                    <a:pt x="0" y="25"/>
                    <a:pt x="0" y="26"/>
                  </a:cubicBezTo>
                  <a:cubicBezTo>
                    <a:pt x="2" y="27"/>
                    <a:pt x="2" y="27"/>
                    <a:pt x="2" y="27"/>
                  </a:cubicBezTo>
                  <a:cubicBezTo>
                    <a:pt x="2" y="27"/>
                    <a:pt x="2" y="27"/>
                    <a:pt x="2" y="27"/>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87" name="Freeform 3267">
              <a:extLst>
                <a:ext uri="{FF2B5EF4-FFF2-40B4-BE49-F238E27FC236}">
                  <a16:creationId xmlns:a16="http://schemas.microsoft.com/office/drawing/2014/main" xmlns="" id="{FAAA5FA1-5562-4A46-ADC3-14FA7DAD75CE}"/>
                </a:ext>
              </a:extLst>
            </p:cNvPr>
            <p:cNvSpPr>
              <a:spLocks/>
            </p:cNvSpPr>
            <p:nvPr/>
          </p:nvSpPr>
          <p:spPr bwMode="auto">
            <a:xfrm>
              <a:off x="6980732" y="2766959"/>
              <a:ext cx="244225" cy="258283"/>
            </a:xfrm>
            <a:custGeom>
              <a:avLst/>
              <a:gdLst>
                <a:gd name="T0" fmla="*/ 2 w 88"/>
                <a:gd name="T1" fmla="*/ 22 h 104"/>
                <a:gd name="T2" fmla="*/ 5 w 88"/>
                <a:gd name="T3" fmla="*/ 17 h 104"/>
                <a:gd name="T4" fmla="*/ 9 w 88"/>
                <a:gd name="T5" fmla="*/ 12 h 104"/>
                <a:gd name="T6" fmla="*/ 16 w 88"/>
                <a:gd name="T7" fmla="*/ 17 h 104"/>
                <a:gd name="T8" fmla="*/ 16 w 88"/>
                <a:gd name="T9" fmla="*/ 11 h 104"/>
                <a:gd name="T10" fmla="*/ 12 w 88"/>
                <a:gd name="T11" fmla="*/ 4 h 104"/>
                <a:gd name="T12" fmla="*/ 15 w 88"/>
                <a:gd name="T13" fmla="*/ 2 h 104"/>
                <a:gd name="T14" fmla="*/ 19 w 88"/>
                <a:gd name="T15" fmla="*/ 4 h 104"/>
                <a:gd name="T16" fmla="*/ 26 w 88"/>
                <a:gd name="T17" fmla="*/ 11 h 104"/>
                <a:gd name="T18" fmla="*/ 28 w 88"/>
                <a:gd name="T19" fmla="*/ 11 h 104"/>
                <a:gd name="T20" fmla="*/ 33 w 88"/>
                <a:gd name="T21" fmla="*/ 21 h 104"/>
                <a:gd name="T22" fmla="*/ 40 w 88"/>
                <a:gd name="T23" fmla="*/ 20 h 104"/>
                <a:gd name="T24" fmla="*/ 47 w 88"/>
                <a:gd name="T25" fmla="*/ 23 h 104"/>
                <a:gd name="T26" fmla="*/ 48 w 88"/>
                <a:gd name="T27" fmla="*/ 27 h 104"/>
                <a:gd name="T28" fmla="*/ 50 w 88"/>
                <a:gd name="T29" fmla="*/ 32 h 104"/>
                <a:gd name="T30" fmla="*/ 42 w 88"/>
                <a:gd name="T31" fmla="*/ 35 h 104"/>
                <a:gd name="T32" fmla="*/ 43 w 88"/>
                <a:gd name="T33" fmla="*/ 40 h 104"/>
                <a:gd name="T34" fmla="*/ 51 w 88"/>
                <a:gd name="T35" fmla="*/ 45 h 104"/>
                <a:gd name="T36" fmla="*/ 57 w 88"/>
                <a:gd name="T37" fmla="*/ 50 h 104"/>
                <a:gd name="T38" fmla="*/ 62 w 88"/>
                <a:gd name="T39" fmla="*/ 55 h 104"/>
                <a:gd name="T40" fmla="*/ 70 w 88"/>
                <a:gd name="T41" fmla="*/ 64 h 104"/>
                <a:gd name="T42" fmla="*/ 74 w 88"/>
                <a:gd name="T43" fmla="*/ 72 h 104"/>
                <a:gd name="T44" fmla="*/ 77 w 88"/>
                <a:gd name="T45" fmla="*/ 73 h 104"/>
                <a:gd name="T46" fmla="*/ 84 w 88"/>
                <a:gd name="T47" fmla="*/ 78 h 104"/>
                <a:gd name="T48" fmla="*/ 85 w 88"/>
                <a:gd name="T49" fmla="*/ 85 h 104"/>
                <a:gd name="T50" fmla="*/ 86 w 88"/>
                <a:gd name="T51" fmla="*/ 91 h 104"/>
                <a:gd name="T52" fmla="*/ 82 w 88"/>
                <a:gd name="T53" fmla="*/ 98 h 104"/>
                <a:gd name="T54" fmla="*/ 75 w 88"/>
                <a:gd name="T55" fmla="*/ 97 h 104"/>
                <a:gd name="T56" fmla="*/ 72 w 88"/>
                <a:gd name="T57" fmla="*/ 98 h 104"/>
                <a:gd name="T58" fmla="*/ 73 w 88"/>
                <a:gd name="T59" fmla="*/ 103 h 104"/>
                <a:gd name="T60" fmla="*/ 65 w 88"/>
                <a:gd name="T61" fmla="*/ 101 h 104"/>
                <a:gd name="T62" fmla="*/ 66 w 88"/>
                <a:gd name="T63" fmla="*/ 95 h 104"/>
                <a:gd name="T64" fmla="*/ 64 w 88"/>
                <a:gd name="T65" fmla="*/ 89 h 104"/>
                <a:gd name="T66" fmla="*/ 64 w 88"/>
                <a:gd name="T67" fmla="*/ 87 h 104"/>
                <a:gd name="T68" fmla="*/ 63 w 88"/>
                <a:gd name="T69" fmla="*/ 79 h 104"/>
                <a:gd name="T70" fmla="*/ 52 w 88"/>
                <a:gd name="T71" fmla="*/ 60 h 104"/>
                <a:gd name="T72" fmla="*/ 37 w 88"/>
                <a:gd name="T73" fmla="*/ 52 h 104"/>
                <a:gd name="T74" fmla="*/ 32 w 88"/>
                <a:gd name="T75" fmla="*/ 56 h 104"/>
                <a:gd name="T76" fmla="*/ 25 w 88"/>
                <a:gd name="T77" fmla="*/ 53 h 104"/>
                <a:gd name="T78" fmla="*/ 17 w 88"/>
                <a:gd name="T79" fmla="*/ 61 h 104"/>
                <a:gd name="T80" fmla="*/ 14 w 88"/>
                <a:gd name="T81" fmla="*/ 57 h 104"/>
                <a:gd name="T82" fmla="*/ 14 w 88"/>
                <a:gd name="T83" fmla="*/ 49 h 104"/>
                <a:gd name="T84" fmla="*/ 15 w 88"/>
                <a:gd name="T85" fmla="*/ 46 h 104"/>
                <a:gd name="T86" fmla="*/ 10 w 88"/>
                <a:gd name="T87" fmla="*/ 36 h 104"/>
                <a:gd name="T88" fmla="*/ 8 w 88"/>
                <a:gd name="T89" fmla="*/ 37 h 104"/>
                <a:gd name="T90" fmla="*/ 5 w 88"/>
                <a:gd name="T91" fmla="*/ 29 h 104"/>
                <a:gd name="T92" fmla="*/ 0 w 88"/>
                <a:gd name="T93" fmla="*/ 2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8" h="104">
                  <a:moveTo>
                    <a:pt x="0" y="27"/>
                  </a:moveTo>
                  <a:cubicBezTo>
                    <a:pt x="1" y="25"/>
                    <a:pt x="0" y="23"/>
                    <a:pt x="2" y="22"/>
                  </a:cubicBezTo>
                  <a:cubicBezTo>
                    <a:pt x="2" y="21"/>
                    <a:pt x="5" y="22"/>
                    <a:pt x="5" y="20"/>
                  </a:cubicBezTo>
                  <a:cubicBezTo>
                    <a:pt x="3" y="21"/>
                    <a:pt x="5" y="18"/>
                    <a:pt x="5" y="17"/>
                  </a:cubicBezTo>
                  <a:cubicBezTo>
                    <a:pt x="5" y="16"/>
                    <a:pt x="5" y="15"/>
                    <a:pt x="6" y="15"/>
                  </a:cubicBezTo>
                  <a:cubicBezTo>
                    <a:pt x="7" y="14"/>
                    <a:pt x="9" y="13"/>
                    <a:pt x="9" y="12"/>
                  </a:cubicBezTo>
                  <a:cubicBezTo>
                    <a:pt x="10" y="13"/>
                    <a:pt x="10" y="17"/>
                    <a:pt x="13" y="16"/>
                  </a:cubicBezTo>
                  <a:cubicBezTo>
                    <a:pt x="14" y="15"/>
                    <a:pt x="14" y="17"/>
                    <a:pt x="16" y="17"/>
                  </a:cubicBezTo>
                  <a:cubicBezTo>
                    <a:pt x="18" y="17"/>
                    <a:pt x="16" y="14"/>
                    <a:pt x="16" y="14"/>
                  </a:cubicBezTo>
                  <a:cubicBezTo>
                    <a:pt x="15" y="13"/>
                    <a:pt x="17" y="12"/>
                    <a:pt x="16" y="11"/>
                  </a:cubicBezTo>
                  <a:cubicBezTo>
                    <a:pt x="15" y="10"/>
                    <a:pt x="15" y="9"/>
                    <a:pt x="14" y="8"/>
                  </a:cubicBezTo>
                  <a:cubicBezTo>
                    <a:pt x="13" y="7"/>
                    <a:pt x="13" y="5"/>
                    <a:pt x="12" y="4"/>
                  </a:cubicBezTo>
                  <a:cubicBezTo>
                    <a:pt x="12" y="3"/>
                    <a:pt x="13" y="0"/>
                    <a:pt x="14" y="1"/>
                  </a:cubicBezTo>
                  <a:cubicBezTo>
                    <a:pt x="15" y="1"/>
                    <a:pt x="15" y="2"/>
                    <a:pt x="15" y="2"/>
                  </a:cubicBezTo>
                  <a:cubicBezTo>
                    <a:pt x="18" y="1"/>
                    <a:pt x="16" y="1"/>
                    <a:pt x="18" y="2"/>
                  </a:cubicBezTo>
                  <a:cubicBezTo>
                    <a:pt x="18" y="2"/>
                    <a:pt x="18" y="3"/>
                    <a:pt x="19" y="4"/>
                  </a:cubicBezTo>
                  <a:cubicBezTo>
                    <a:pt x="21" y="5"/>
                    <a:pt x="22" y="6"/>
                    <a:pt x="23" y="7"/>
                  </a:cubicBezTo>
                  <a:cubicBezTo>
                    <a:pt x="24" y="8"/>
                    <a:pt x="24" y="10"/>
                    <a:pt x="26" y="11"/>
                  </a:cubicBezTo>
                  <a:cubicBezTo>
                    <a:pt x="27" y="10"/>
                    <a:pt x="26" y="9"/>
                    <a:pt x="26" y="9"/>
                  </a:cubicBezTo>
                  <a:cubicBezTo>
                    <a:pt x="27" y="10"/>
                    <a:pt x="27" y="10"/>
                    <a:pt x="28" y="11"/>
                  </a:cubicBezTo>
                  <a:cubicBezTo>
                    <a:pt x="28" y="12"/>
                    <a:pt x="27" y="13"/>
                    <a:pt x="28" y="16"/>
                  </a:cubicBezTo>
                  <a:cubicBezTo>
                    <a:pt x="28" y="18"/>
                    <a:pt x="31" y="21"/>
                    <a:pt x="33" y="21"/>
                  </a:cubicBezTo>
                  <a:cubicBezTo>
                    <a:pt x="35" y="21"/>
                    <a:pt x="36" y="22"/>
                    <a:pt x="37" y="23"/>
                  </a:cubicBezTo>
                  <a:cubicBezTo>
                    <a:pt x="38" y="22"/>
                    <a:pt x="38" y="21"/>
                    <a:pt x="40" y="20"/>
                  </a:cubicBezTo>
                  <a:cubicBezTo>
                    <a:pt x="41" y="19"/>
                    <a:pt x="43" y="20"/>
                    <a:pt x="44" y="21"/>
                  </a:cubicBezTo>
                  <a:cubicBezTo>
                    <a:pt x="45" y="22"/>
                    <a:pt x="47" y="22"/>
                    <a:pt x="47" y="23"/>
                  </a:cubicBezTo>
                  <a:cubicBezTo>
                    <a:pt x="47" y="25"/>
                    <a:pt x="45" y="25"/>
                    <a:pt x="45" y="26"/>
                  </a:cubicBezTo>
                  <a:cubicBezTo>
                    <a:pt x="46" y="26"/>
                    <a:pt x="48" y="26"/>
                    <a:pt x="48" y="27"/>
                  </a:cubicBezTo>
                  <a:cubicBezTo>
                    <a:pt x="48" y="28"/>
                    <a:pt x="49" y="28"/>
                    <a:pt x="49" y="28"/>
                  </a:cubicBezTo>
                  <a:cubicBezTo>
                    <a:pt x="53" y="29"/>
                    <a:pt x="52" y="32"/>
                    <a:pt x="50" y="32"/>
                  </a:cubicBezTo>
                  <a:cubicBezTo>
                    <a:pt x="52" y="33"/>
                    <a:pt x="48" y="35"/>
                    <a:pt x="46" y="35"/>
                  </a:cubicBezTo>
                  <a:cubicBezTo>
                    <a:pt x="46" y="35"/>
                    <a:pt x="42" y="34"/>
                    <a:pt x="42" y="35"/>
                  </a:cubicBezTo>
                  <a:cubicBezTo>
                    <a:pt x="42" y="36"/>
                    <a:pt x="44" y="37"/>
                    <a:pt x="43" y="38"/>
                  </a:cubicBezTo>
                  <a:cubicBezTo>
                    <a:pt x="43" y="38"/>
                    <a:pt x="41" y="39"/>
                    <a:pt x="43" y="40"/>
                  </a:cubicBezTo>
                  <a:cubicBezTo>
                    <a:pt x="44" y="40"/>
                    <a:pt x="44" y="40"/>
                    <a:pt x="45" y="41"/>
                  </a:cubicBezTo>
                  <a:cubicBezTo>
                    <a:pt x="46" y="42"/>
                    <a:pt x="49" y="44"/>
                    <a:pt x="51" y="45"/>
                  </a:cubicBezTo>
                  <a:cubicBezTo>
                    <a:pt x="52" y="46"/>
                    <a:pt x="57" y="46"/>
                    <a:pt x="56" y="47"/>
                  </a:cubicBezTo>
                  <a:cubicBezTo>
                    <a:pt x="56" y="48"/>
                    <a:pt x="55" y="48"/>
                    <a:pt x="57" y="50"/>
                  </a:cubicBezTo>
                  <a:cubicBezTo>
                    <a:pt x="58" y="51"/>
                    <a:pt x="59" y="53"/>
                    <a:pt x="60" y="53"/>
                  </a:cubicBezTo>
                  <a:cubicBezTo>
                    <a:pt x="61" y="53"/>
                    <a:pt x="61" y="55"/>
                    <a:pt x="62" y="55"/>
                  </a:cubicBezTo>
                  <a:cubicBezTo>
                    <a:pt x="63" y="57"/>
                    <a:pt x="64" y="58"/>
                    <a:pt x="65" y="60"/>
                  </a:cubicBezTo>
                  <a:cubicBezTo>
                    <a:pt x="66" y="60"/>
                    <a:pt x="69" y="63"/>
                    <a:pt x="70" y="64"/>
                  </a:cubicBezTo>
                  <a:cubicBezTo>
                    <a:pt x="71" y="64"/>
                    <a:pt x="73" y="67"/>
                    <a:pt x="73" y="67"/>
                  </a:cubicBezTo>
                  <a:cubicBezTo>
                    <a:pt x="74" y="69"/>
                    <a:pt x="74" y="71"/>
                    <a:pt x="74" y="72"/>
                  </a:cubicBezTo>
                  <a:cubicBezTo>
                    <a:pt x="74" y="72"/>
                    <a:pt x="75" y="73"/>
                    <a:pt x="76" y="73"/>
                  </a:cubicBezTo>
                  <a:cubicBezTo>
                    <a:pt x="76" y="74"/>
                    <a:pt x="77" y="73"/>
                    <a:pt x="77" y="73"/>
                  </a:cubicBezTo>
                  <a:cubicBezTo>
                    <a:pt x="79" y="74"/>
                    <a:pt x="78" y="75"/>
                    <a:pt x="79" y="75"/>
                  </a:cubicBezTo>
                  <a:cubicBezTo>
                    <a:pt x="80" y="75"/>
                    <a:pt x="82" y="78"/>
                    <a:pt x="84" y="78"/>
                  </a:cubicBezTo>
                  <a:cubicBezTo>
                    <a:pt x="84" y="80"/>
                    <a:pt x="82" y="80"/>
                    <a:pt x="82" y="81"/>
                  </a:cubicBezTo>
                  <a:cubicBezTo>
                    <a:pt x="81" y="83"/>
                    <a:pt x="85" y="84"/>
                    <a:pt x="85" y="85"/>
                  </a:cubicBezTo>
                  <a:cubicBezTo>
                    <a:pt x="87" y="87"/>
                    <a:pt x="88" y="87"/>
                    <a:pt x="87" y="89"/>
                  </a:cubicBezTo>
                  <a:cubicBezTo>
                    <a:pt x="87" y="90"/>
                    <a:pt x="86" y="91"/>
                    <a:pt x="86" y="91"/>
                  </a:cubicBezTo>
                  <a:cubicBezTo>
                    <a:pt x="86" y="92"/>
                    <a:pt x="86" y="91"/>
                    <a:pt x="87" y="93"/>
                  </a:cubicBezTo>
                  <a:cubicBezTo>
                    <a:pt x="88" y="95"/>
                    <a:pt x="85" y="97"/>
                    <a:pt x="82" y="98"/>
                  </a:cubicBezTo>
                  <a:cubicBezTo>
                    <a:pt x="79" y="99"/>
                    <a:pt x="77" y="96"/>
                    <a:pt x="76" y="96"/>
                  </a:cubicBezTo>
                  <a:cubicBezTo>
                    <a:pt x="75" y="96"/>
                    <a:pt x="76" y="97"/>
                    <a:pt x="75" y="97"/>
                  </a:cubicBezTo>
                  <a:cubicBezTo>
                    <a:pt x="75" y="97"/>
                    <a:pt x="74" y="97"/>
                    <a:pt x="74" y="97"/>
                  </a:cubicBezTo>
                  <a:cubicBezTo>
                    <a:pt x="74" y="98"/>
                    <a:pt x="73" y="99"/>
                    <a:pt x="72" y="98"/>
                  </a:cubicBezTo>
                  <a:cubicBezTo>
                    <a:pt x="72" y="98"/>
                    <a:pt x="71" y="99"/>
                    <a:pt x="71" y="100"/>
                  </a:cubicBezTo>
                  <a:cubicBezTo>
                    <a:pt x="72" y="101"/>
                    <a:pt x="74" y="102"/>
                    <a:pt x="73" y="103"/>
                  </a:cubicBezTo>
                  <a:cubicBezTo>
                    <a:pt x="72" y="104"/>
                    <a:pt x="70" y="104"/>
                    <a:pt x="69" y="102"/>
                  </a:cubicBezTo>
                  <a:cubicBezTo>
                    <a:pt x="69" y="102"/>
                    <a:pt x="67" y="101"/>
                    <a:pt x="65" y="101"/>
                  </a:cubicBezTo>
                  <a:cubicBezTo>
                    <a:pt x="64" y="101"/>
                    <a:pt x="62" y="99"/>
                    <a:pt x="63" y="98"/>
                  </a:cubicBezTo>
                  <a:cubicBezTo>
                    <a:pt x="64" y="98"/>
                    <a:pt x="66" y="97"/>
                    <a:pt x="66" y="95"/>
                  </a:cubicBezTo>
                  <a:cubicBezTo>
                    <a:pt x="66" y="94"/>
                    <a:pt x="66" y="92"/>
                    <a:pt x="66" y="91"/>
                  </a:cubicBezTo>
                  <a:cubicBezTo>
                    <a:pt x="65" y="90"/>
                    <a:pt x="64" y="90"/>
                    <a:pt x="64" y="89"/>
                  </a:cubicBezTo>
                  <a:cubicBezTo>
                    <a:pt x="64" y="88"/>
                    <a:pt x="65" y="88"/>
                    <a:pt x="65" y="87"/>
                  </a:cubicBezTo>
                  <a:cubicBezTo>
                    <a:pt x="65" y="87"/>
                    <a:pt x="65" y="87"/>
                    <a:pt x="64" y="87"/>
                  </a:cubicBezTo>
                  <a:cubicBezTo>
                    <a:pt x="64" y="86"/>
                    <a:pt x="67" y="84"/>
                    <a:pt x="65" y="82"/>
                  </a:cubicBezTo>
                  <a:cubicBezTo>
                    <a:pt x="64" y="82"/>
                    <a:pt x="61" y="80"/>
                    <a:pt x="63" y="79"/>
                  </a:cubicBezTo>
                  <a:cubicBezTo>
                    <a:pt x="59" y="77"/>
                    <a:pt x="55" y="75"/>
                    <a:pt x="54" y="70"/>
                  </a:cubicBezTo>
                  <a:cubicBezTo>
                    <a:pt x="54" y="67"/>
                    <a:pt x="55" y="62"/>
                    <a:pt x="52" y="60"/>
                  </a:cubicBezTo>
                  <a:cubicBezTo>
                    <a:pt x="48" y="57"/>
                    <a:pt x="47" y="52"/>
                    <a:pt x="42" y="51"/>
                  </a:cubicBezTo>
                  <a:cubicBezTo>
                    <a:pt x="42" y="51"/>
                    <a:pt x="35" y="49"/>
                    <a:pt x="37" y="52"/>
                  </a:cubicBezTo>
                  <a:cubicBezTo>
                    <a:pt x="36" y="52"/>
                    <a:pt x="35" y="55"/>
                    <a:pt x="34" y="55"/>
                  </a:cubicBezTo>
                  <a:cubicBezTo>
                    <a:pt x="34" y="55"/>
                    <a:pt x="33" y="55"/>
                    <a:pt x="32" y="56"/>
                  </a:cubicBezTo>
                  <a:cubicBezTo>
                    <a:pt x="31" y="57"/>
                    <a:pt x="30" y="55"/>
                    <a:pt x="29" y="55"/>
                  </a:cubicBezTo>
                  <a:cubicBezTo>
                    <a:pt x="27" y="55"/>
                    <a:pt x="26" y="53"/>
                    <a:pt x="25" y="53"/>
                  </a:cubicBezTo>
                  <a:cubicBezTo>
                    <a:pt x="24" y="52"/>
                    <a:pt x="23" y="55"/>
                    <a:pt x="22" y="54"/>
                  </a:cubicBezTo>
                  <a:cubicBezTo>
                    <a:pt x="21" y="57"/>
                    <a:pt x="18" y="59"/>
                    <a:pt x="17" y="61"/>
                  </a:cubicBezTo>
                  <a:cubicBezTo>
                    <a:pt x="16" y="62"/>
                    <a:pt x="15" y="61"/>
                    <a:pt x="14" y="60"/>
                  </a:cubicBezTo>
                  <a:cubicBezTo>
                    <a:pt x="13" y="59"/>
                    <a:pt x="14" y="58"/>
                    <a:pt x="14" y="57"/>
                  </a:cubicBezTo>
                  <a:cubicBezTo>
                    <a:pt x="15" y="55"/>
                    <a:pt x="15" y="54"/>
                    <a:pt x="15" y="52"/>
                  </a:cubicBezTo>
                  <a:cubicBezTo>
                    <a:pt x="15" y="51"/>
                    <a:pt x="14" y="50"/>
                    <a:pt x="14" y="49"/>
                  </a:cubicBezTo>
                  <a:cubicBezTo>
                    <a:pt x="14" y="48"/>
                    <a:pt x="14" y="48"/>
                    <a:pt x="15" y="48"/>
                  </a:cubicBezTo>
                  <a:cubicBezTo>
                    <a:pt x="15" y="47"/>
                    <a:pt x="15" y="47"/>
                    <a:pt x="15" y="46"/>
                  </a:cubicBezTo>
                  <a:cubicBezTo>
                    <a:pt x="15" y="44"/>
                    <a:pt x="15" y="43"/>
                    <a:pt x="15" y="41"/>
                  </a:cubicBezTo>
                  <a:cubicBezTo>
                    <a:pt x="13" y="38"/>
                    <a:pt x="15" y="35"/>
                    <a:pt x="10" y="36"/>
                  </a:cubicBezTo>
                  <a:cubicBezTo>
                    <a:pt x="10" y="36"/>
                    <a:pt x="9" y="36"/>
                    <a:pt x="9" y="36"/>
                  </a:cubicBezTo>
                  <a:cubicBezTo>
                    <a:pt x="9" y="37"/>
                    <a:pt x="9" y="37"/>
                    <a:pt x="8" y="37"/>
                  </a:cubicBezTo>
                  <a:cubicBezTo>
                    <a:pt x="6" y="37"/>
                    <a:pt x="5" y="36"/>
                    <a:pt x="5" y="35"/>
                  </a:cubicBezTo>
                  <a:cubicBezTo>
                    <a:pt x="4" y="33"/>
                    <a:pt x="6" y="31"/>
                    <a:pt x="5" y="29"/>
                  </a:cubicBezTo>
                  <a:cubicBezTo>
                    <a:pt x="5" y="29"/>
                    <a:pt x="3" y="27"/>
                    <a:pt x="3" y="26"/>
                  </a:cubicBezTo>
                  <a:cubicBezTo>
                    <a:pt x="2" y="26"/>
                    <a:pt x="1" y="27"/>
                    <a:pt x="0" y="28"/>
                  </a:cubicBezTo>
                  <a:cubicBezTo>
                    <a:pt x="0" y="27"/>
                    <a:pt x="0" y="27"/>
                    <a:pt x="0" y="27"/>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88" name="Freeform 3268">
              <a:extLst>
                <a:ext uri="{FF2B5EF4-FFF2-40B4-BE49-F238E27FC236}">
                  <a16:creationId xmlns:a16="http://schemas.microsoft.com/office/drawing/2014/main" xmlns="" id="{04483214-11A1-48F6-885B-19A6EF8AFC36}"/>
                </a:ext>
              </a:extLst>
            </p:cNvPr>
            <p:cNvSpPr>
              <a:spLocks/>
            </p:cNvSpPr>
            <p:nvPr/>
          </p:nvSpPr>
          <p:spPr bwMode="auto">
            <a:xfrm>
              <a:off x="6980732" y="2766959"/>
              <a:ext cx="244225" cy="258283"/>
            </a:xfrm>
            <a:custGeom>
              <a:avLst/>
              <a:gdLst>
                <a:gd name="T0" fmla="*/ 2 w 88"/>
                <a:gd name="T1" fmla="*/ 22 h 104"/>
                <a:gd name="T2" fmla="*/ 5 w 88"/>
                <a:gd name="T3" fmla="*/ 17 h 104"/>
                <a:gd name="T4" fmla="*/ 9 w 88"/>
                <a:gd name="T5" fmla="*/ 12 h 104"/>
                <a:gd name="T6" fmla="*/ 16 w 88"/>
                <a:gd name="T7" fmla="*/ 17 h 104"/>
                <a:gd name="T8" fmla="*/ 16 w 88"/>
                <a:gd name="T9" fmla="*/ 11 h 104"/>
                <a:gd name="T10" fmla="*/ 12 w 88"/>
                <a:gd name="T11" fmla="*/ 4 h 104"/>
                <a:gd name="T12" fmla="*/ 15 w 88"/>
                <a:gd name="T13" fmla="*/ 2 h 104"/>
                <a:gd name="T14" fmla="*/ 19 w 88"/>
                <a:gd name="T15" fmla="*/ 4 h 104"/>
                <a:gd name="T16" fmla="*/ 26 w 88"/>
                <a:gd name="T17" fmla="*/ 11 h 104"/>
                <a:gd name="T18" fmla="*/ 28 w 88"/>
                <a:gd name="T19" fmla="*/ 11 h 104"/>
                <a:gd name="T20" fmla="*/ 33 w 88"/>
                <a:gd name="T21" fmla="*/ 21 h 104"/>
                <a:gd name="T22" fmla="*/ 40 w 88"/>
                <a:gd name="T23" fmla="*/ 20 h 104"/>
                <a:gd name="T24" fmla="*/ 47 w 88"/>
                <a:gd name="T25" fmla="*/ 23 h 104"/>
                <a:gd name="T26" fmla="*/ 48 w 88"/>
                <a:gd name="T27" fmla="*/ 27 h 104"/>
                <a:gd name="T28" fmla="*/ 50 w 88"/>
                <a:gd name="T29" fmla="*/ 32 h 104"/>
                <a:gd name="T30" fmla="*/ 42 w 88"/>
                <a:gd name="T31" fmla="*/ 35 h 104"/>
                <a:gd name="T32" fmla="*/ 43 w 88"/>
                <a:gd name="T33" fmla="*/ 40 h 104"/>
                <a:gd name="T34" fmla="*/ 51 w 88"/>
                <a:gd name="T35" fmla="*/ 45 h 104"/>
                <a:gd name="T36" fmla="*/ 57 w 88"/>
                <a:gd name="T37" fmla="*/ 50 h 104"/>
                <a:gd name="T38" fmla="*/ 62 w 88"/>
                <a:gd name="T39" fmla="*/ 55 h 104"/>
                <a:gd name="T40" fmla="*/ 70 w 88"/>
                <a:gd name="T41" fmla="*/ 64 h 104"/>
                <a:gd name="T42" fmla="*/ 74 w 88"/>
                <a:gd name="T43" fmla="*/ 72 h 104"/>
                <a:gd name="T44" fmla="*/ 77 w 88"/>
                <a:gd name="T45" fmla="*/ 73 h 104"/>
                <a:gd name="T46" fmla="*/ 84 w 88"/>
                <a:gd name="T47" fmla="*/ 78 h 104"/>
                <a:gd name="T48" fmla="*/ 85 w 88"/>
                <a:gd name="T49" fmla="*/ 85 h 104"/>
                <a:gd name="T50" fmla="*/ 86 w 88"/>
                <a:gd name="T51" fmla="*/ 91 h 104"/>
                <a:gd name="T52" fmla="*/ 82 w 88"/>
                <a:gd name="T53" fmla="*/ 98 h 104"/>
                <a:gd name="T54" fmla="*/ 75 w 88"/>
                <a:gd name="T55" fmla="*/ 97 h 104"/>
                <a:gd name="T56" fmla="*/ 72 w 88"/>
                <a:gd name="T57" fmla="*/ 98 h 104"/>
                <a:gd name="T58" fmla="*/ 73 w 88"/>
                <a:gd name="T59" fmla="*/ 103 h 104"/>
                <a:gd name="T60" fmla="*/ 65 w 88"/>
                <a:gd name="T61" fmla="*/ 101 h 104"/>
                <a:gd name="T62" fmla="*/ 66 w 88"/>
                <a:gd name="T63" fmla="*/ 95 h 104"/>
                <a:gd name="T64" fmla="*/ 64 w 88"/>
                <a:gd name="T65" fmla="*/ 89 h 104"/>
                <a:gd name="T66" fmla="*/ 64 w 88"/>
                <a:gd name="T67" fmla="*/ 87 h 104"/>
                <a:gd name="T68" fmla="*/ 63 w 88"/>
                <a:gd name="T69" fmla="*/ 79 h 104"/>
                <a:gd name="T70" fmla="*/ 52 w 88"/>
                <a:gd name="T71" fmla="*/ 60 h 104"/>
                <a:gd name="T72" fmla="*/ 37 w 88"/>
                <a:gd name="T73" fmla="*/ 52 h 104"/>
                <a:gd name="T74" fmla="*/ 32 w 88"/>
                <a:gd name="T75" fmla="*/ 56 h 104"/>
                <a:gd name="T76" fmla="*/ 25 w 88"/>
                <a:gd name="T77" fmla="*/ 53 h 104"/>
                <a:gd name="T78" fmla="*/ 17 w 88"/>
                <a:gd name="T79" fmla="*/ 61 h 104"/>
                <a:gd name="T80" fmla="*/ 14 w 88"/>
                <a:gd name="T81" fmla="*/ 57 h 104"/>
                <a:gd name="T82" fmla="*/ 14 w 88"/>
                <a:gd name="T83" fmla="*/ 49 h 104"/>
                <a:gd name="T84" fmla="*/ 15 w 88"/>
                <a:gd name="T85" fmla="*/ 46 h 104"/>
                <a:gd name="T86" fmla="*/ 10 w 88"/>
                <a:gd name="T87" fmla="*/ 36 h 104"/>
                <a:gd name="T88" fmla="*/ 8 w 88"/>
                <a:gd name="T89" fmla="*/ 37 h 104"/>
                <a:gd name="T90" fmla="*/ 5 w 88"/>
                <a:gd name="T91" fmla="*/ 29 h 104"/>
                <a:gd name="T92" fmla="*/ 0 w 88"/>
                <a:gd name="T93" fmla="*/ 2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8" h="104">
                  <a:moveTo>
                    <a:pt x="0" y="27"/>
                  </a:moveTo>
                  <a:cubicBezTo>
                    <a:pt x="1" y="25"/>
                    <a:pt x="0" y="23"/>
                    <a:pt x="2" y="22"/>
                  </a:cubicBezTo>
                  <a:cubicBezTo>
                    <a:pt x="2" y="21"/>
                    <a:pt x="5" y="22"/>
                    <a:pt x="5" y="20"/>
                  </a:cubicBezTo>
                  <a:cubicBezTo>
                    <a:pt x="3" y="21"/>
                    <a:pt x="5" y="18"/>
                    <a:pt x="5" y="17"/>
                  </a:cubicBezTo>
                  <a:cubicBezTo>
                    <a:pt x="5" y="16"/>
                    <a:pt x="5" y="15"/>
                    <a:pt x="6" y="15"/>
                  </a:cubicBezTo>
                  <a:cubicBezTo>
                    <a:pt x="7" y="14"/>
                    <a:pt x="9" y="13"/>
                    <a:pt x="9" y="12"/>
                  </a:cubicBezTo>
                  <a:cubicBezTo>
                    <a:pt x="10" y="13"/>
                    <a:pt x="10" y="17"/>
                    <a:pt x="13" y="16"/>
                  </a:cubicBezTo>
                  <a:cubicBezTo>
                    <a:pt x="14" y="15"/>
                    <a:pt x="14" y="17"/>
                    <a:pt x="16" y="17"/>
                  </a:cubicBezTo>
                  <a:cubicBezTo>
                    <a:pt x="18" y="17"/>
                    <a:pt x="16" y="14"/>
                    <a:pt x="16" y="14"/>
                  </a:cubicBezTo>
                  <a:cubicBezTo>
                    <a:pt x="15" y="13"/>
                    <a:pt x="17" y="12"/>
                    <a:pt x="16" y="11"/>
                  </a:cubicBezTo>
                  <a:cubicBezTo>
                    <a:pt x="15" y="10"/>
                    <a:pt x="15" y="9"/>
                    <a:pt x="14" y="8"/>
                  </a:cubicBezTo>
                  <a:cubicBezTo>
                    <a:pt x="13" y="7"/>
                    <a:pt x="13" y="5"/>
                    <a:pt x="12" y="4"/>
                  </a:cubicBezTo>
                  <a:cubicBezTo>
                    <a:pt x="12" y="3"/>
                    <a:pt x="13" y="0"/>
                    <a:pt x="14" y="1"/>
                  </a:cubicBezTo>
                  <a:cubicBezTo>
                    <a:pt x="15" y="1"/>
                    <a:pt x="15" y="2"/>
                    <a:pt x="15" y="2"/>
                  </a:cubicBezTo>
                  <a:cubicBezTo>
                    <a:pt x="18" y="1"/>
                    <a:pt x="16" y="1"/>
                    <a:pt x="18" y="2"/>
                  </a:cubicBezTo>
                  <a:cubicBezTo>
                    <a:pt x="18" y="2"/>
                    <a:pt x="18" y="3"/>
                    <a:pt x="19" y="4"/>
                  </a:cubicBezTo>
                  <a:cubicBezTo>
                    <a:pt x="21" y="5"/>
                    <a:pt x="22" y="6"/>
                    <a:pt x="23" y="7"/>
                  </a:cubicBezTo>
                  <a:cubicBezTo>
                    <a:pt x="24" y="8"/>
                    <a:pt x="24" y="10"/>
                    <a:pt x="26" y="11"/>
                  </a:cubicBezTo>
                  <a:cubicBezTo>
                    <a:pt x="27" y="10"/>
                    <a:pt x="26" y="9"/>
                    <a:pt x="26" y="9"/>
                  </a:cubicBezTo>
                  <a:cubicBezTo>
                    <a:pt x="27" y="10"/>
                    <a:pt x="27" y="10"/>
                    <a:pt x="28" y="11"/>
                  </a:cubicBezTo>
                  <a:cubicBezTo>
                    <a:pt x="28" y="12"/>
                    <a:pt x="27" y="13"/>
                    <a:pt x="28" y="16"/>
                  </a:cubicBezTo>
                  <a:cubicBezTo>
                    <a:pt x="28" y="18"/>
                    <a:pt x="31" y="21"/>
                    <a:pt x="33" y="21"/>
                  </a:cubicBezTo>
                  <a:cubicBezTo>
                    <a:pt x="35" y="21"/>
                    <a:pt x="36" y="22"/>
                    <a:pt x="37" y="23"/>
                  </a:cubicBezTo>
                  <a:cubicBezTo>
                    <a:pt x="38" y="22"/>
                    <a:pt x="38" y="21"/>
                    <a:pt x="40" y="20"/>
                  </a:cubicBezTo>
                  <a:cubicBezTo>
                    <a:pt x="41" y="19"/>
                    <a:pt x="43" y="20"/>
                    <a:pt x="44" y="21"/>
                  </a:cubicBezTo>
                  <a:cubicBezTo>
                    <a:pt x="45" y="22"/>
                    <a:pt x="47" y="22"/>
                    <a:pt x="47" y="23"/>
                  </a:cubicBezTo>
                  <a:cubicBezTo>
                    <a:pt x="47" y="25"/>
                    <a:pt x="45" y="25"/>
                    <a:pt x="45" y="26"/>
                  </a:cubicBezTo>
                  <a:cubicBezTo>
                    <a:pt x="46" y="26"/>
                    <a:pt x="48" y="26"/>
                    <a:pt x="48" y="27"/>
                  </a:cubicBezTo>
                  <a:cubicBezTo>
                    <a:pt x="48" y="28"/>
                    <a:pt x="49" y="28"/>
                    <a:pt x="49" y="28"/>
                  </a:cubicBezTo>
                  <a:cubicBezTo>
                    <a:pt x="53" y="29"/>
                    <a:pt x="52" y="32"/>
                    <a:pt x="50" y="32"/>
                  </a:cubicBezTo>
                  <a:cubicBezTo>
                    <a:pt x="52" y="33"/>
                    <a:pt x="48" y="35"/>
                    <a:pt x="46" y="35"/>
                  </a:cubicBezTo>
                  <a:cubicBezTo>
                    <a:pt x="46" y="35"/>
                    <a:pt x="42" y="34"/>
                    <a:pt x="42" y="35"/>
                  </a:cubicBezTo>
                  <a:cubicBezTo>
                    <a:pt x="42" y="36"/>
                    <a:pt x="44" y="37"/>
                    <a:pt x="43" y="38"/>
                  </a:cubicBezTo>
                  <a:cubicBezTo>
                    <a:pt x="43" y="38"/>
                    <a:pt x="41" y="39"/>
                    <a:pt x="43" y="40"/>
                  </a:cubicBezTo>
                  <a:cubicBezTo>
                    <a:pt x="44" y="40"/>
                    <a:pt x="44" y="40"/>
                    <a:pt x="45" y="41"/>
                  </a:cubicBezTo>
                  <a:cubicBezTo>
                    <a:pt x="46" y="42"/>
                    <a:pt x="49" y="44"/>
                    <a:pt x="51" y="45"/>
                  </a:cubicBezTo>
                  <a:cubicBezTo>
                    <a:pt x="52" y="46"/>
                    <a:pt x="57" y="46"/>
                    <a:pt x="56" y="47"/>
                  </a:cubicBezTo>
                  <a:cubicBezTo>
                    <a:pt x="56" y="48"/>
                    <a:pt x="55" y="48"/>
                    <a:pt x="57" y="50"/>
                  </a:cubicBezTo>
                  <a:cubicBezTo>
                    <a:pt x="58" y="51"/>
                    <a:pt x="59" y="53"/>
                    <a:pt x="60" y="53"/>
                  </a:cubicBezTo>
                  <a:cubicBezTo>
                    <a:pt x="61" y="53"/>
                    <a:pt x="61" y="55"/>
                    <a:pt x="62" y="55"/>
                  </a:cubicBezTo>
                  <a:cubicBezTo>
                    <a:pt x="63" y="57"/>
                    <a:pt x="64" y="58"/>
                    <a:pt x="65" y="60"/>
                  </a:cubicBezTo>
                  <a:cubicBezTo>
                    <a:pt x="66" y="60"/>
                    <a:pt x="69" y="63"/>
                    <a:pt x="70" y="64"/>
                  </a:cubicBezTo>
                  <a:cubicBezTo>
                    <a:pt x="71" y="64"/>
                    <a:pt x="73" y="67"/>
                    <a:pt x="73" y="67"/>
                  </a:cubicBezTo>
                  <a:cubicBezTo>
                    <a:pt x="74" y="69"/>
                    <a:pt x="74" y="71"/>
                    <a:pt x="74" y="72"/>
                  </a:cubicBezTo>
                  <a:cubicBezTo>
                    <a:pt x="74" y="72"/>
                    <a:pt x="75" y="73"/>
                    <a:pt x="76" y="73"/>
                  </a:cubicBezTo>
                  <a:cubicBezTo>
                    <a:pt x="76" y="74"/>
                    <a:pt x="77" y="73"/>
                    <a:pt x="77" y="73"/>
                  </a:cubicBezTo>
                  <a:cubicBezTo>
                    <a:pt x="79" y="74"/>
                    <a:pt x="78" y="75"/>
                    <a:pt x="79" y="75"/>
                  </a:cubicBezTo>
                  <a:cubicBezTo>
                    <a:pt x="80" y="75"/>
                    <a:pt x="82" y="78"/>
                    <a:pt x="84" y="78"/>
                  </a:cubicBezTo>
                  <a:cubicBezTo>
                    <a:pt x="84" y="80"/>
                    <a:pt x="82" y="80"/>
                    <a:pt x="82" y="81"/>
                  </a:cubicBezTo>
                  <a:cubicBezTo>
                    <a:pt x="81" y="83"/>
                    <a:pt x="85" y="84"/>
                    <a:pt x="85" y="85"/>
                  </a:cubicBezTo>
                  <a:cubicBezTo>
                    <a:pt x="87" y="87"/>
                    <a:pt x="88" y="87"/>
                    <a:pt x="87" y="89"/>
                  </a:cubicBezTo>
                  <a:cubicBezTo>
                    <a:pt x="87" y="90"/>
                    <a:pt x="86" y="91"/>
                    <a:pt x="86" y="91"/>
                  </a:cubicBezTo>
                  <a:cubicBezTo>
                    <a:pt x="86" y="92"/>
                    <a:pt x="86" y="91"/>
                    <a:pt x="87" y="93"/>
                  </a:cubicBezTo>
                  <a:cubicBezTo>
                    <a:pt x="88" y="95"/>
                    <a:pt x="85" y="97"/>
                    <a:pt x="82" y="98"/>
                  </a:cubicBezTo>
                  <a:cubicBezTo>
                    <a:pt x="79" y="99"/>
                    <a:pt x="77" y="96"/>
                    <a:pt x="76" y="96"/>
                  </a:cubicBezTo>
                  <a:cubicBezTo>
                    <a:pt x="75" y="96"/>
                    <a:pt x="76" y="97"/>
                    <a:pt x="75" y="97"/>
                  </a:cubicBezTo>
                  <a:cubicBezTo>
                    <a:pt x="75" y="97"/>
                    <a:pt x="74" y="97"/>
                    <a:pt x="74" y="97"/>
                  </a:cubicBezTo>
                  <a:cubicBezTo>
                    <a:pt x="74" y="98"/>
                    <a:pt x="73" y="99"/>
                    <a:pt x="72" y="98"/>
                  </a:cubicBezTo>
                  <a:cubicBezTo>
                    <a:pt x="72" y="98"/>
                    <a:pt x="71" y="99"/>
                    <a:pt x="71" y="100"/>
                  </a:cubicBezTo>
                  <a:cubicBezTo>
                    <a:pt x="72" y="101"/>
                    <a:pt x="74" y="102"/>
                    <a:pt x="73" y="103"/>
                  </a:cubicBezTo>
                  <a:cubicBezTo>
                    <a:pt x="72" y="104"/>
                    <a:pt x="70" y="104"/>
                    <a:pt x="69" y="102"/>
                  </a:cubicBezTo>
                  <a:cubicBezTo>
                    <a:pt x="69" y="102"/>
                    <a:pt x="67" y="101"/>
                    <a:pt x="65" y="101"/>
                  </a:cubicBezTo>
                  <a:cubicBezTo>
                    <a:pt x="64" y="101"/>
                    <a:pt x="62" y="99"/>
                    <a:pt x="63" y="98"/>
                  </a:cubicBezTo>
                  <a:cubicBezTo>
                    <a:pt x="64" y="98"/>
                    <a:pt x="66" y="97"/>
                    <a:pt x="66" y="95"/>
                  </a:cubicBezTo>
                  <a:cubicBezTo>
                    <a:pt x="66" y="94"/>
                    <a:pt x="66" y="92"/>
                    <a:pt x="66" y="91"/>
                  </a:cubicBezTo>
                  <a:cubicBezTo>
                    <a:pt x="65" y="90"/>
                    <a:pt x="64" y="90"/>
                    <a:pt x="64" y="89"/>
                  </a:cubicBezTo>
                  <a:cubicBezTo>
                    <a:pt x="64" y="88"/>
                    <a:pt x="65" y="88"/>
                    <a:pt x="65" y="87"/>
                  </a:cubicBezTo>
                  <a:cubicBezTo>
                    <a:pt x="65" y="87"/>
                    <a:pt x="65" y="87"/>
                    <a:pt x="64" y="87"/>
                  </a:cubicBezTo>
                  <a:cubicBezTo>
                    <a:pt x="64" y="86"/>
                    <a:pt x="67" y="84"/>
                    <a:pt x="65" y="82"/>
                  </a:cubicBezTo>
                  <a:cubicBezTo>
                    <a:pt x="64" y="82"/>
                    <a:pt x="61" y="80"/>
                    <a:pt x="63" y="79"/>
                  </a:cubicBezTo>
                  <a:cubicBezTo>
                    <a:pt x="59" y="77"/>
                    <a:pt x="55" y="75"/>
                    <a:pt x="54" y="70"/>
                  </a:cubicBezTo>
                  <a:cubicBezTo>
                    <a:pt x="54" y="67"/>
                    <a:pt x="55" y="62"/>
                    <a:pt x="52" y="60"/>
                  </a:cubicBezTo>
                  <a:cubicBezTo>
                    <a:pt x="48" y="57"/>
                    <a:pt x="47" y="52"/>
                    <a:pt x="42" y="51"/>
                  </a:cubicBezTo>
                  <a:cubicBezTo>
                    <a:pt x="42" y="51"/>
                    <a:pt x="35" y="49"/>
                    <a:pt x="37" y="52"/>
                  </a:cubicBezTo>
                  <a:cubicBezTo>
                    <a:pt x="36" y="52"/>
                    <a:pt x="35" y="55"/>
                    <a:pt x="34" y="55"/>
                  </a:cubicBezTo>
                  <a:cubicBezTo>
                    <a:pt x="34" y="55"/>
                    <a:pt x="33" y="55"/>
                    <a:pt x="32" y="56"/>
                  </a:cubicBezTo>
                  <a:cubicBezTo>
                    <a:pt x="31" y="57"/>
                    <a:pt x="30" y="55"/>
                    <a:pt x="29" y="55"/>
                  </a:cubicBezTo>
                  <a:cubicBezTo>
                    <a:pt x="27" y="55"/>
                    <a:pt x="26" y="53"/>
                    <a:pt x="25" y="53"/>
                  </a:cubicBezTo>
                  <a:cubicBezTo>
                    <a:pt x="24" y="52"/>
                    <a:pt x="23" y="55"/>
                    <a:pt x="22" y="54"/>
                  </a:cubicBezTo>
                  <a:cubicBezTo>
                    <a:pt x="21" y="57"/>
                    <a:pt x="18" y="59"/>
                    <a:pt x="17" y="61"/>
                  </a:cubicBezTo>
                  <a:cubicBezTo>
                    <a:pt x="16" y="62"/>
                    <a:pt x="15" y="61"/>
                    <a:pt x="14" y="60"/>
                  </a:cubicBezTo>
                  <a:cubicBezTo>
                    <a:pt x="13" y="59"/>
                    <a:pt x="14" y="58"/>
                    <a:pt x="14" y="57"/>
                  </a:cubicBezTo>
                  <a:cubicBezTo>
                    <a:pt x="15" y="55"/>
                    <a:pt x="15" y="54"/>
                    <a:pt x="15" y="52"/>
                  </a:cubicBezTo>
                  <a:cubicBezTo>
                    <a:pt x="15" y="51"/>
                    <a:pt x="14" y="50"/>
                    <a:pt x="14" y="49"/>
                  </a:cubicBezTo>
                  <a:cubicBezTo>
                    <a:pt x="14" y="48"/>
                    <a:pt x="14" y="48"/>
                    <a:pt x="15" y="48"/>
                  </a:cubicBezTo>
                  <a:cubicBezTo>
                    <a:pt x="15" y="47"/>
                    <a:pt x="15" y="47"/>
                    <a:pt x="15" y="46"/>
                  </a:cubicBezTo>
                  <a:cubicBezTo>
                    <a:pt x="15" y="44"/>
                    <a:pt x="15" y="43"/>
                    <a:pt x="15" y="41"/>
                  </a:cubicBezTo>
                  <a:cubicBezTo>
                    <a:pt x="13" y="38"/>
                    <a:pt x="15" y="35"/>
                    <a:pt x="10" y="36"/>
                  </a:cubicBezTo>
                  <a:cubicBezTo>
                    <a:pt x="10" y="36"/>
                    <a:pt x="9" y="36"/>
                    <a:pt x="9" y="36"/>
                  </a:cubicBezTo>
                  <a:cubicBezTo>
                    <a:pt x="9" y="37"/>
                    <a:pt x="9" y="37"/>
                    <a:pt x="8" y="37"/>
                  </a:cubicBezTo>
                  <a:cubicBezTo>
                    <a:pt x="6" y="37"/>
                    <a:pt x="5" y="36"/>
                    <a:pt x="5" y="35"/>
                  </a:cubicBezTo>
                  <a:cubicBezTo>
                    <a:pt x="4" y="33"/>
                    <a:pt x="6" y="31"/>
                    <a:pt x="5" y="29"/>
                  </a:cubicBezTo>
                  <a:cubicBezTo>
                    <a:pt x="5" y="29"/>
                    <a:pt x="3" y="27"/>
                    <a:pt x="3" y="26"/>
                  </a:cubicBezTo>
                  <a:cubicBezTo>
                    <a:pt x="2" y="26"/>
                    <a:pt x="1" y="27"/>
                    <a:pt x="0" y="28"/>
                  </a:cubicBezTo>
                  <a:cubicBezTo>
                    <a:pt x="0" y="27"/>
                    <a:pt x="0" y="27"/>
                    <a:pt x="0" y="27"/>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89" name="Freeform 3269">
              <a:extLst>
                <a:ext uri="{FF2B5EF4-FFF2-40B4-BE49-F238E27FC236}">
                  <a16:creationId xmlns:a16="http://schemas.microsoft.com/office/drawing/2014/main" xmlns="" id="{A2E37C01-BAA0-4A27-90FD-B718C5D0E3A2}"/>
                </a:ext>
              </a:extLst>
            </p:cNvPr>
            <p:cNvSpPr>
              <a:spLocks/>
            </p:cNvSpPr>
            <p:nvPr/>
          </p:nvSpPr>
          <p:spPr bwMode="auto">
            <a:xfrm>
              <a:off x="7478635" y="2161961"/>
              <a:ext cx="138656" cy="155812"/>
            </a:xfrm>
            <a:custGeom>
              <a:avLst/>
              <a:gdLst>
                <a:gd name="T0" fmla="*/ 1 w 50"/>
                <a:gd name="T1" fmla="*/ 34 h 63"/>
                <a:gd name="T2" fmla="*/ 3 w 50"/>
                <a:gd name="T3" fmla="*/ 30 h 63"/>
                <a:gd name="T4" fmla="*/ 5 w 50"/>
                <a:gd name="T5" fmla="*/ 29 h 63"/>
                <a:gd name="T6" fmla="*/ 9 w 50"/>
                <a:gd name="T7" fmla="*/ 25 h 63"/>
                <a:gd name="T8" fmla="*/ 11 w 50"/>
                <a:gd name="T9" fmla="*/ 25 h 63"/>
                <a:gd name="T10" fmla="*/ 13 w 50"/>
                <a:gd name="T11" fmla="*/ 21 h 63"/>
                <a:gd name="T12" fmla="*/ 14 w 50"/>
                <a:gd name="T13" fmla="*/ 15 h 63"/>
                <a:gd name="T14" fmla="*/ 16 w 50"/>
                <a:gd name="T15" fmla="*/ 14 h 63"/>
                <a:gd name="T16" fmla="*/ 20 w 50"/>
                <a:gd name="T17" fmla="*/ 16 h 63"/>
                <a:gd name="T18" fmla="*/ 27 w 50"/>
                <a:gd name="T19" fmla="*/ 18 h 63"/>
                <a:gd name="T20" fmla="*/ 30 w 50"/>
                <a:gd name="T21" fmla="*/ 16 h 63"/>
                <a:gd name="T22" fmla="*/ 28 w 50"/>
                <a:gd name="T23" fmla="*/ 15 h 63"/>
                <a:gd name="T24" fmla="*/ 25 w 50"/>
                <a:gd name="T25" fmla="*/ 11 h 63"/>
                <a:gd name="T26" fmla="*/ 32 w 50"/>
                <a:gd name="T27" fmla="*/ 11 h 63"/>
                <a:gd name="T28" fmla="*/ 34 w 50"/>
                <a:gd name="T29" fmla="*/ 7 h 63"/>
                <a:gd name="T30" fmla="*/ 37 w 50"/>
                <a:gd name="T31" fmla="*/ 6 h 63"/>
                <a:gd name="T32" fmla="*/ 36 w 50"/>
                <a:gd name="T33" fmla="*/ 0 h 63"/>
                <a:gd name="T34" fmla="*/ 41 w 50"/>
                <a:gd name="T35" fmla="*/ 2 h 63"/>
                <a:gd name="T36" fmla="*/ 49 w 50"/>
                <a:gd name="T37" fmla="*/ 8 h 63"/>
                <a:gd name="T38" fmla="*/ 46 w 50"/>
                <a:gd name="T39" fmla="*/ 8 h 63"/>
                <a:gd name="T40" fmla="*/ 45 w 50"/>
                <a:gd name="T41" fmla="*/ 10 h 63"/>
                <a:gd name="T42" fmla="*/ 43 w 50"/>
                <a:gd name="T43" fmla="*/ 16 h 63"/>
                <a:gd name="T44" fmla="*/ 47 w 50"/>
                <a:gd name="T45" fmla="*/ 25 h 63"/>
                <a:gd name="T46" fmla="*/ 44 w 50"/>
                <a:gd name="T47" fmla="*/ 27 h 63"/>
                <a:gd name="T48" fmla="*/ 44 w 50"/>
                <a:gd name="T49" fmla="*/ 29 h 63"/>
                <a:gd name="T50" fmla="*/ 42 w 50"/>
                <a:gd name="T51" fmla="*/ 31 h 63"/>
                <a:gd name="T52" fmla="*/ 40 w 50"/>
                <a:gd name="T53" fmla="*/ 34 h 63"/>
                <a:gd name="T54" fmla="*/ 37 w 50"/>
                <a:gd name="T55" fmla="*/ 35 h 63"/>
                <a:gd name="T56" fmla="*/ 35 w 50"/>
                <a:gd name="T57" fmla="*/ 37 h 63"/>
                <a:gd name="T58" fmla="*/ 34 w 50"/>
                <a:gd name="T59" fmla="*/ 39 h 63"/>
                <a:gd name="T60" fmla="*/ 36 w 50"/>
                <a:gd name="T61" fmla="*/ 43 h 63"/>
                <a:gd name="T62" fmla="*/ 35 w 50"/>
                <a:gd name="T63" fmla="*/ 43 h 63"/>
                <a:gd name="T64" fmla="*/ 39 w 50"/>
                <a:gd name="T65" fmla="*/ 46 h 63"/>
                <a:gd name="T66" fmla="*/ 48 w 50"/>
                <a:gd name="T67" fmla="*/ 53 h 63"/>
                <a:gd name="T68" fmla="*/ 37 w 50"/>
                <a:gd name="T69" fmla="*/ 57 h 63"/>
                <a:gd name="T70" fmla="*/ 34 w 50"/>
                <a:gd name="T71" fmla="*/ 61 h 63"/>
                <a:gd name="T72" fmla="*/ 31 w 50"/>
                <a:gd name="T73" fmla="*/ 62 h 63"/>
                <a:gd name="T74" fmla="*/ 27 w 50"/>
                <a:gd name="T75" fmla="*/ 61 h 63"/>
                <a:gd name="T76" fmla="*/ 24 w 50"/>
                <a:gd name="T77" fmla="*/ 59 h 63"/>
                <a:gd name="T78" fmla="*/ 26 w 50"/>
                <a:gd name="T79" fmla="*/ 60 h 63"/>
                <a:gd name="T80" fmla="*/ 23 w 50"/>
                <a:gd name="T81" fmla="*/ 63 h 63"/>
                <a:gd name="T82" fmla="*/ 24 w 50"/>
                <a:gd name="T83" fmla="*/ 61 h 63"/>
                <a:gd name="T84" fmla="*/ 22 w 50"/>
                <a:gd name="T85" fmla="*/ 61 h 63"/>
                <a:gd name="T86" fmla="*/ 18 w 50"/>
                <a:gd name="T87" fmla="*/ 59 h 63"/>
                <a:gd name="T88" fmla="*/ 20 w 50"/>
                <a:gd name="T89" fmla="*/ 59 h 63"/>
                <a:gd name="T90" fmla="*/ 15 w 50"/>
                <a:gd name="T91" fmla="*/ 58 h 63"/>
                <a:gd name="T92" fmla="*/ 16 w 50"/>
                <a:gd name="T93" fmla="*/ 57 h 63"/>
                <a:gd name="T94" fmla="*/ 15 w 50"/>
                <a:gd name="T95" fmla="*/ 52 h 63"/>
                <a:gd name="T96" fmla="*/ 17 w 50"/>
                <a:gd name="T97" fmla="*/ 51 h 63"/>
                <a:gd name="T98" fmla="*/ 21 w 50"/>
                <a:gd name="T99" fmla="*/ 52 h 63"/>
                <a:gd name="T100" fmla="*/ 15 w 50"/>
                <a:gd name="T101" fmla="*/ 48 h 63"/>
                <a:gd name="T102" fmla="*/ 15 w 50"/>
                <a:gd name="T103" fmla="*/ 43 h 63"/>
                <a:gd name="T104" fmla="*/ 14 w 50"/>
                <a:gd name="T105" fmla="*/ 40 h 63"/>
                <a:gd name="T106" fmla="*/ 6 w 50"/>
                <a:gd name="T107" fmla="*/ 38 h 63"/>
                <a:gd name="T108" fmla="*/ 6 w 50"/>
                <a:gd name="T109" fmla="*/ 40 h 63"/>
                <a:gd name="T110" fmla="*/ 3 w 50"/>
                <a:gd name="T111" fmla="*/ 37 h 63"/>
                <a:gd name="T112" fmla="*/ 2 w 50"/>
                <a:gd name="T113" fmla="*/ 35 h 63"/>
                <a:gd name="T114" fmla="*/ 1 w 50"/>
                <a:gd name="T115" fmla="*/ 3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 h="63">
                  <a:moveTo>
                    <a:pt x="1" y="34"/>
                  </a:moveTo>
                  <a:cubicBezTo>
                    <a:pt x="1" y="33"/>
                    <a:pt x="2" y="31"/>
                    <a:pt x="3" y="30"/>
                  </a:cubicBezTo>
                  <a:cubicBezTo>
                    <a:pt x="4" y="30"/>
                    <a:pt x="5" y="30"/>
                    <a:pt x="5" y="29"/>
                  </a:cubicBezTo>
                  <a:cubicBezTo>
                    <a:pt x="5" y="27"/>
                    <a:pt x="9" y="27"/>
                    <a:pt x="9" y="25"/>
                  </a:cubicBezTo>
                  <a:cubicBezTo>
                    <a:pt x="9" y="24"/>
                    <a:pt x="10" y="25"/>
                    <a:pt x="11" y="25"/>
                  </a:cubicBezTo>
                  <a:cubicBezTo>
                    <a:pt x="12" y="24"/>
                    <a:pt x="12" y="22"/>
                    <a:pt x="13" y="21"/>
                  </a:cubicBezTo>
                  <a:cubicBezTo>
                    <a:pt x="13" y="19"/>
                    <a:pt x="12" y="16"/>
                    <a:pt x="14" y="15"/>
                  </a:cubicBezTo>
                  <a:cubicBezTo>
                    <a:pt x="14" y="15"/>
                    <a:pt x="15" y="13"/>
                    <a:pt x="16" y="14"/>
                  </a:cubicBezTo>
                  <a:cubicBezTo>
                    <a:pt x="17" y="14"/>
                    <a:pt x="18" y="16"/>
                    <a:pt x="20" y="16"/>
                  </a:cubicBezTo>
                  <a:cubicBezTo>
                    <a:pt x="22" y="18"/>
                    <a:pt x="24" y="18"/>
                    <a:pt x="27" y="18"/>
                  </a:cubicBezTo>
                  <a:cubicBezTo>
                    <a:pt x="28" y="18"/>
                    <a:pt x="31" y="19"/>
                    <a:pt x="30" y="16"/>
                  </a:cubicBezTo>
                  <a:cubicBezTo>
                    <a:pt x="30" y="15"/>
                    <a:pt x="28" y="15"/>
                    <a:pt x="28" y="15"/>
                  </a:cubicBezTo>
                  <a:cubicBezTo>
                    <a:pt x="27" y="14"/>
                    <a:pt x="26" y="13"/>
                    <a:pt x="25" y="11"/>
                  </a:cubicBezTo>
                  <a:cubicBezTo>
                    <a:pt x="27" y="11"/>
                    <a:pt x="30" y="11"/>
                    <a:pt x="32" y="11"/>
                  </a:cubicBezTo>
                  <a:cubicBezTo>
                    <a:pt x="35" y="11"/>
                    <a:pt x="33" y="9"/>
                    <a:pt x="34" y="7"/>
                  </a:cubicBezTo>
                  <a:cubicBezTo>
                    <a:pt x="35" y="6"/>
                    <a:pt x="36" y="7"/>
                    <a:pt x="37" y="6"/>
                  </a:cubicBezTo>
                  <a:cubicBezTo>
                    <a:pt x="39" y="6"/>
                    <a:pt x="36" y="1"/>
                    <a:pt x="36" y="0"/>
                  </a:cubicBezTo>
                  <a:cubicBezTo>
                    <a:pt x="38" y="0"/>
                    <a:pt x="40" y="0"/>
                    <a:pt x="41" y="2"/>
                  </a:cubicBezTo>
                  <a:cubicBezTo>
                    <a:pt x="43" y="5"/>
                    <a:pt x="47" y="5"/>
                    <a:pt x="49" y="8"/>
                  </a:cubicBezTo>
                  <a:cubicBezTo>
                    <a:pt x="48" y="9"/>
                    <a:pt x="47" y="8"/>
                    <a:pt x="46" y="8"/>
                  </a:cubicBezTo>
                  <a:cubicBezTo>
                    <a:pt x="45" y="8"/>
                    <a:pt x="45" y="9"/>
                    <a:pt x="45" y="10"/>
                  </a:cubicBezTo>
                  <a:cubicBezTo>
                    <a:pt x="44" y="11"/>
                    <a:pt x="43" y="14"/>
                    <a:pt x="43" y="16"/>
                  </a:cubicBezTo>
                  <a:cubicBezTo>
                    <a:pt x="43" y="17"/>
                    <a:pt x="50" y="24"/>
                    <a:pt x="47" y="25"/>
                  </a:cubicBezTo>
                  <a:cubicBezTo>
                    <a:pt x="46" y="26"/>
                    <a:pt x="45" y="26"/>
                    <a:pt x="44" y="27"/>
                  </a:cubicBezTo>
                  <a:cubicBezTo>
                    <a:pt x="44" y="28"/>
                    <a:pt x="45" y="29"/>
                    <a:pt x="44" y="29"/>
                  </a:cubicBezTo>
                  <a:cubicBezTo>
                    <a:pt x="43" y="30"/>
                    <a:pt x="42" y="30"/>
                    <a:pt x="42" y="31"/>
                  </a:cubicBezTo>
                  <a:cubicBezTo>
                    <a:pt x="41" y="32"/>
                    <a:pt x="41" y="33"/>
                    <a:pt x="40" y="34"/>
                  </a:cubicBezTo>
                  <a:cubicBezTo>
                    <a:pt x="39" y="35"/>
                    <a:pt x="38" y="35"/>
                    <a:pt x="37" y="35"/>
                  </a:cubicBezTo>
                  <a:cubicBezTo>
                    <a:pt x="36" y="36"/>
                    <a:pt x="35" y="36"/>
                    <a:pt x="35" y="37"/>
                  </a:cubicBezTo>
                  <a:cubicBezTo>
                    <a:pt x="34" y="38"/>
                    <a:pt x="33" y="38"/>
                    <a:pt x="34" y="39"/>
                  </a:cubicBezTo>
                  <a:cubicBezTo>
                    <a:pt x="35" y="40"/>
                    <a:pt x="35" y="42"/>
                    <a:pt x="36" y="43"/>
                  </a:cubicBezTo>
                  <a:cubicBezTo>
                    <a:pt x="35" y="41"/>
                    <a:pt x="34" y="42"/>
                    <a:pt x="35" y="43"/>
                  </a:cubicBezTo>
                  <a:cubicBezTo>
                    <a:pt x="35" y="46"/>
                    <a:pt x="37" y="45"/>
                    <a:pt x="39" y="46"/>
                  </a:cubicBezTo>
                  <a:cubicBezTo>
                    <a:pt x="41" y="47"/>
                    <a:pt x="48" y="50"/>
                    <a:pt x="48" y="53"/>
                  </a:cubicBezTo>
                  <a:cubicBezTo>
                    <a:pt x="48" y="58"/>
                    <a:pt x="39" y="53"/>
                    <a:pt x="37" y="57"/>
                  </a:cubicBezTo>
                  <a:cubicBezTo>
                    <a:pt x="36" y="58"/>
                    <a:pt x="36" y="62"/>
                    <a:pt x="34" y="61"/>
                  </a:cubicBezTo>
                  <a:cubicBezTo>
                    <a:pt x="34" y="61"/>
                    <a:pt x="29" y="60"/>
                    <a:pt x="31" y="62"/>
                  </a:cubicBezTo>
                  <a:cubicBezTo>
                    <a:pt x="30" y="61"/>
                    <a:pt x="28" y="61"/>
                    <a:pt x="27" y="61"/>
                  </a:cubicBezTo>
                  <a:cubicBezTo>
                    <a:pt x="26" y="60"/>
                    <a:pt x="25" y="59"/>
                    <a:pt x="24" y="59"/>
                  </a:cubicBezTo>
                  <a:cubicBezTo>
                    <a:pt x="24" y="59"/>
                    <a:pt x="25" y="60"/>
                    <a:pt x="26" y="60"/>
                  </a:cubicBezTo>
                  <a:cubicBezTo>
                    <a:pt x="25" y="60"/>
                    <a:pt x="24" y="62"/>
                    <a:pt x="23" y="63"/>
                  </a:cubicBezTo>
                  <a:cubicBezTo>
                    <a:pt x="22" y="62"/>
                    <a:pt x="24" y="62"/>
                    <a:pt x="24" y="61"/>
                  </a:cubicBezTo>
                  <a:cubicBezTo>
                    <a:pt x="24" y="60"/>
                    <a:pt x="22" y="60"/>
                    <a:pt x="22" y="61"/>
                  </a:cubicBezTo>
                  <a:cubicBezTo>
                    <a:pt x="21" y="59"/>
                    <a:pt x="19" y="61"/>
                    <a:pt x="18" y="59"/>
                  </a:cubicBezTo>
                  <a:cubicBezTo>
                    <a:pt x="21" y="59"/>
                    <a:pt x="18" y="58"/>
                    <a:pt x="20" y="59"/>
                  </a:cubicBezTo>
                  <a:cubicBezTo>
                    <a:pt x="19" y="57"/>
                    <a:pt x="16" y="58"/>
                    <a:pt x="15" y="58"/>
                  </a:cubicBezTo>
                  <a:cubicBezTo>
                    <a:pt x="15" y="57"/>
                    <a:pt x="16" y="56"/>
                    <a:pt x="16" y="57"/>
                  </a:cubicBezTo>
                  <a:cubicBezTo>
                    <a:pt x="14" y="55"/>
                    <a:pt x="16" y="53"/>
                    <a:pt x="15" y="52"/>
                  </a:cubicBezTo>
                  <a:cubicBezTo>
                    <a:pt x="16" y="53"/>
                    <a:pt x="16" y="51"/>
                    <a:pt x="17" y="51"/>
                  </a:cubicBezTo>
                  <a:cubicBezTo>
                    <a:pt x="19" y="51"/>
                    <a:pt x="20" y="51"/>
                    <a:pt x="21" y="52"/>
                  </a:cubicBezTo>
                  <a:cubicBezTo>
                    <a:pt x="20" y="49"/>
                    <a:pt x="15" y="52"/>
                    <a:pt x="15" y="48"/>
                  </a:cubicBezTo>
                  <a:cubicBezTo>
                    <a:pt x="15" y="47"/>
                    <a:pt x="16" y="44"/>
                    <a:pt x="15" y="43"/>
                  </a:cubicBezTo>
                  <a:cubicBezTo>
                    <a:pt x="15" y="42"/>
                    <a:pt x="13" y="42"/>
                    <a:pt x="14" y="40"/>
                  </a:cubicBezTo>
                  <a:cubicBezTo>
                    <a:pt x="11" y="42"/>
                    <a:pt x="8" y="39"/>
                    <a:pt x="6" y="38"/>
                  </a:cubicBezTo>
                  <a:cubicBezTo>
                    <a:pt x="7" y="39"/>
                    <a:pt x="7" y="39"/>
                    <a:pt x="6" y="40"/>
                  </a:cubicBezTo>
                  <a:cubicBezTo>
                    <a:pt x="6" y="39"/>
                    <a:pt x="4" y="38"/>
                    <a:pt x="3" y="37"/>
                  </a:cubicBezTo>
                  <a:cubicBezTo>
                    <a:pt x="3" y="37"/>
                    <a:pt x="0" y="35"/>
                    <a:pt x="2" y="35"/>
                  </a:cubicBezTo>
                  <a:cubicBezTo>
                    <a:pt x="1" y="35"/>
                    <a:pt x="1" y="34"/>
                    <a:pt x="1" y="34"/>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90" name="Freeform 3270">
              <a:extLst>
                <a:ext uri="{FF2B5EF4-FFF2-40B4-BE49-F238E27FC236}">
                  <a16:creationId xmlns:a16="http://schemas.microsoft.com/office/drawing/2014/main" xmlns="" id="{3F28CE1C-AB2F-422F-B292-1F435A3505E5}"/>
                </a:ext>
              </a:extLst>
            </p:cNvPr>
            <p:cNvSpPr>
              <a:spLocks/>
            </p:cNvSpPr>
            <p:nvPr/>
          </p:nvSpPr>
          <p:spPr bwMode="auto">
            <a:xfrm>
              <a:off x="7478635" y="2161961"/>
              <a:ext cx="138656" cy="155812"/>
            </a:xfrm>
            <a:custGeom>
              <a:avLst/>
              <a:gdLst>
                <a:gd name="T0" fmla="*/ 1 w 50"/>
                <a:gd name="T1" fmla="*/ 34 h 63"/>
                <a:gd name="T2" fmla="*/ 3 w 50"/>
                <a:gd name="T3" fmla="*/ 30 h 63"/>
                <a:gd name="T4" fmla="*/ 5 w 50"/>
                <a:gd name="T5" fmla="*/ 29 h 63"/>
                <a:gd name="T6" fmla="*/ 9 w 50"/>
                <a:gd name="T7" fmla="*/ 25 h 63"/>
                <a:gd name="T8" fmla="*/ 11 w 50"/>
                <a:gd name="T9" fmla="*/ 25 h 63"/>
                <a:gd name="T10" fmla="*/ 13 w 50"/>
                <a:gd name="T11" fmla="*/ 21 h 63"/>
                <a:gd name="T12" fmla="*/ 14 w 50"/>
                <a:gd name="T13" fmla="*/ 15 h 63"/>
                <a:gd name="T14" fmla="*/ 16 w 50"/>
                <a:gd name="T15" fmla="*/ 14 h 63"/>
                <a:gd name="T16" fmla="*/ 20 w 50"/>
                <a:gd name="T17" fmla="*/ 16 h 63"/>
                <a:gd name="T18" fmla="*/ 27 w 50"/>
                <a:gd name="T19" fmla="*/ 18 h 63"/>
                <a:gd name="T20" fmla="*/ 30 w 50"/>
                <a:gd name="T21" fmla="*/ 16 h 63"/>
                <a:gd name="T22" fmla="*/ 28 w 50"/>
                <a:gd name="T23" fmla="*/ 15 h 63"/>
                <a:gd name="T24" fmla="*/ 25 w 50"/>
                <a:gd name="T25" fmla="*/ 11 h 63"/>
                <a:gd name="T26" fmla="*/ 32 w 50"/>
                <a:gd name="T27" fmla="*/ 11 h 63"/>
                <a:gd name="T28" fmla="*/ 34 w 50"/>
                <a:gd name="T29" fmla="*/ 7 h 63"/>
                <a:gd name="T30" fmla="*/ 37 w 50"/>
                <a:gd name="T31" fmla="*/ 6 h 63"/>
                <a:gd name="T32" fmla="*/ 36 w 50"/>
                <a:gd name="T33" fmla="*/ 0 h 63"/>
                <a:gd name="T34" fmla="*/ 41 w 50"/>
                <a:gd name="T35" fmla="*/ 2 h 63"/>
                <a:gd name="T36" fmla="*/ 49 w 50"/>
                <a:gd name="T37" fmla="*/ 8 h 63"/>
                <a:gd name="T38" fmla="*/ 46 w 50"/>
                <a:gd name="T39" fmla="*/ 8 h 63"/>
                <a:gd name="T40" fmla="*/ 45 w 50"/>
                <a:gd name="T41" fmla="*/ 10 h 63"/>
                <a:gd name="T42" fmla="*/ 43 w 50"/>
                <a:gd name="T43" fmla="*/ 16 h 63"/>
                <a:gd name="T44" fmla="*/ 47 w 50"/>
                <a:gd name="T45" fmla="*/ 25 h 63"/>
                <a:gd name="T46" fmla="*/ 44 w 50"/>
                <a:gd name="T47" fmla="*/ 27 h 63"/>
                <a:gd name="T48" fmla="*/ 44 w 50"/>
                <a:gd name="T49" fmla="*/ 29 h 63"/>
                <a:gd name="T50" fmla="*/ 42 w 50"/>
                <a:gd name="T51" fmla="*/ 31 h 63"/>
                <a:gd name="T52" fmla="*/ 40 w 50"/>
                <a:gd name="T53" fmla="*/ 34 h 63"/>
                <a:gd name="T54" fmla="*/ 37 w 50"/>
                <a:gd name="T55" fmla="*/ 35 h 63"/>
                <a:gd name="T56" fmla="*/ 35 w 50"/>
                <a:gd name="T57" fmla="*/ 37 h 63"/>
                <a:gd name="T58" fmla="*/ 34 w 50"/>
                <a:gd name="T59" fmla="*/ 39 h 63"/>
                <a:gd name="T60" fmla="*/ 36 w 50"/>
                <a:gd name="T61" fmla="*/ 43 h 63"/>
                <a:gd name="T62" fmla="*/ 35 w 50"/>
                <a:gd name="T63" fmla="*/ 43 h 63"/>
                <a:gd name="T64" fmla="*/ 39 w 50"/>
                <a:gd name="T65" fmla="*/ 46 h 63"/>
                <a:gd name="T66" fmla="*/ 48 w 50"/>
                <a:gd name="T67" fmla="*/ 53 h 63"/>
                <a:gd name="T68" fmla="*/ 37 w 50"/>
                <a:gd name="T69" fmla="*/ 57 h 63"/>
                <a:gd name="T70" fmla="*/ 34 w 50"/>
                <a:gd name="T71" fmla="*/ 61 h 63"/>
                <a:gd name="T72" fmla="*/ 31 w 50"/>
                <a:gd name="T73" fmla="*/ 62 h 63"/>
                <a:gd name="T74" fmla="*/ 27 w 50"/>
                <a:gd name="T75" fmla="*/ 61 h 63"/>
                <a:gd name="T76" fmla="*/ 24 w 50"/>
                <a:gd name="T77" fmla="*/ 59 h 63"/>
                <a:gd name="T78" fmla="*/ 26 w 50"/>
                <a:gd name="T79" fmla="*/ 60 h 63"/>
                <a:gd name="T80" fmla="*/ 23 w 50"/>
                <a:gd name="T81" fmla="*/ 63 h 63"/>
                <a:gd name="T82" fmla="*/ 24 w 50"/>
                <a:gd name="T83" fmla="*/ 61 h 63"/>
                <a:gd name="T84" fmla="*/ 22 w 50"/>
                <a:gd name="T85" fmla="*/ 61 h 63"/>
                <a:gd name="T86" fmla="*/ 18 w 50"/>
                <a:gd name="T87" fmla="*/ 59 h 63"/>
                <a:gd name="T88" fmla="*/ 20 w 50"/>
                <a:gd name="T89" fmla="*/ 59 h 63"/>
                <a:gd name="T90" fmla="*/ 15 w 50"/>
                <a:gd name="T91" fmla="*/ 58 h 63"/>
                <a:gd name="T92" fmla="*/ 16 w 50"/>
                <a:gd name="T93" fmla="*/ 57 h 63"/>
                <a:gd name="T94" fmla="*/ 15 w 50"/>
                <a:gd name="T95" fmla="*/ 52 h 63"/>
                <a:gd name="T96" fmla="*/ 17 w 50"/>
                <a:gd name="T97" fmla="*/ 51 h 63"/>
                <a:gd name="T98" fmla="*/ 21 w 50"/>
                <a:gd name="T99" fmla="*/ 52 h 63"/>
                <a:gd name="T100" fmla="*/ 15 w 50"/>
                <a:gd name="T101" fmla="*/ 48 h 63"/>
                <a:gd name="T102" fmla="*/ 15 w 50"/>
                <a:gd name="T103" fmla="*/ 43 h 63"/>
                <a:gd name="T104" fmla="*/ 14 w 50"/>
                <a:gd name="T105" fmla="*/ 40 h 63"/>
                <a:gd name="T106" fmla="*/ 6 w 50"/>
                <a:gd name="T107" fmla="*/ 38 h 63"/>
                <a:gd name="T108" fmla="*/ 6 w 50"/>
                <a:gd name="T109" fmla="*/ 40 h 63"/>
                <a:gd name="T110" fmla="*/ 3 w 50"/>
                <a:gd name="T111" fmla="*/ 37 h 63"/>
                <a:gd name="T112" fmla="*/ 2 w 50"/>
                <a:gd name="T113" fmla="*/ 35 h 63"/>
                <a:gd name="T114" fmla="*/ 1 w 50"/>
                <a:gd name="T115" fmla="*/ 3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 h="63">
                  <a:moveTo>
                    <a:pt x="1" y="34"/>
                  </a:moveTo>
                  <a:cubicBezTo>
                    <a:pt x="1" y="33"/>
                    <a:pt x="2" y="31"/>
                    <a:pt x="3" y="30"/>
                  </a:cubicBezTo>
                  <a:cubicBezTo>
                    <a:pt x="4" y="30"/>
                    <a:pt x="5" y="30"/>
                    <a:pt x="5" y="29"/>
                  </a:cubicBezTo>
                  <a:cubicBezTo>
                    <a:pt x="5" y="27"/>
                    <a:pt x="9" y="27"/>
                    <a:pt x="9" y="25"/>
                  </a:cubicBezTo>
                  <a:cubicBezTo>
                    <a:pt x="9" y="24"/>
                    <a:pt x="10" y="25"/>
                    <a:pt x="11" y="25"/>
                  </a:cubicBezTo>
                  <a:cubicBezTo>
                    <a:pt x="12" y="24"/>
                    <a:pt x="12" y="22"/>
                    <a:pt x="13" y="21"/>
                  </a:cubicBezTo>
                  <a:cubicBezTo>
                    <a:pt x="13" y="19"/>
                    <a:pt x="12" y="16"/>
                    <a:pt x="14" y="15"/>
                  </a:cubicBezTo>
                  <a:cubicBezTo>
                    <a:pt x="14" y="15"/>
                    <a:pt x="15" y="13"/>
                    <a:pt x="16" y="14"/>
                  </a:cubicBezTo>
                  <a:cubicBezTo>
                    <a:pt x="17" y="14"/>
                    <a:pt x="18" y="16"/>
                    <a:pt x="20" y="16"/>
                  </a:cubicBezTo>
                  <a:cubicBezTo>
                    <a:pt x="22" y="18"/>
                    <a:pt x="24" y="18"/>
                    <a:pt x="27" y="18"/>
                  </a:cubicBezTo>
                  <a:cubicBezTo>
                    <a:pt x="28" y="18"/>
                    <a:pt x="31" y="19"/>
                    <a:pt x="30" y="16"/>
                  </a:cubicBezTo>
                  <a:cubicBezTo>
                    <a:pt x="30" y="15"/>
                    <a:pt x="28" y="15"/>
                    <a:pt x="28" y="15"/>
                  </a:cubicBezTo>
                  <a:cubicBezTo>
                    <a:pt x="27" y="14"/>
                    <a:pt x="26" y="13"/>
                    <a:pt x="25" y="11"/>
                  </a:cubicBezTo>
                  <a:cubicBezTo>
                    <a:pt x="27" y="11"/>
                    <a:pt x="30" y="11"/>
                    <a:pt x="32" y="11"/>
                  </a:cubicBezTo>
                  <a:cubicBezTo>
                    <a:pt x="35" y="11"/>
                    <a:pt x="33" y="9"/>
                    <a:pt x="34" y="7"/>
                  </a:cubicBezTo>
                  <a:cubicBezTo>
                    <a:pt x="35" y="6"/>
                    <a:pt x="36" y="7"/>
                    <a:pt x="37" y="6"/>
                  </a:cubicBezTo>
                  <a:cubicBezTo>
                    <a:pt x="39" y="6"/>
                    <a:pt x="36" y="1"/>
                    <a:pt x="36" y="0"/>
                  </a:cubicBezTo>
                  <a:cubicBezTo>
                    <a:pt x="38" y="0"/>
                    <a:pt x="40" y="0"/>
                    <a:pt x="41" y="2"/>
                  </a:cubicBezTo>
                  <a:cubicBezTo>
                    <a:pt x="43" y="5"/>
                    <a:pt x="47" y="5"/>
                    <a:pt x="49" y="8"/>
                  </a:cubicBezTo>
                  <a:cubicBezTo>
                    <a:pt x="48" y="9"/>
                    <a:pt x="47" y="8"/>
                    <a:pt x="46" y="8"/>
                  </a:cubicBezTo>
                  <a:cubicBezTo>
                    <a:pt x="45" y="8"/>
                    <a:pt x="45" y="9"/>
                    <a:pt x="45" y="10"/>
                  </a:cubicBezTo>
                  <a:cubicBezTo>
                    <a:pt x="44" y="11"/>
                    <a:pt x="43" y="14"/>
                    <a:pt x="43" y="16"/>
                  </a:cubicBezTo>
                  <a:cubicBezTo>
                    <a:pt x="43" y="17"/>
                    <a:pt x="50" y="24"/>
                    <a:pt x="47" y="25"/>
                  </a:cubicBezTo>
                  <a:cubicBezTo>
                    <a:pt x="46" y="26"/>
                    <a:pt x="45" y="26"/>
                    <a:pt x="44" y="27"/>
                  </a:cubicBezTo>
                  <a:cubicBezTo>
                    <a:pt x="44" y="28"/>
                    <a:pt x="45" y="29"/>
                    <a:pt x="44" y="29"/>
                  </a:cubicBezTo>
                  <a:cubicBezTo>
                    <a:pt x="43" y="30"/>
                    <a:pt x="42" y="30"/>
                    <a:pt x="42" y="31"/>
                  </a:cubicBezTo>
                  <a:cubicBezTo>
                    <a:pt x="41" y="32"/>
                    <a:pt x="41" y="33"/>
                    <a:pt x="40" y="34"/>
                  </a:cubicBezTo>
                  <a:cubicBezTo>
                    <a:pt x="39" y="35"/>
                    <a:pt x="38" y="35"/>
                    <a:pt x="37" y="35"/>
                  </a:cubicBezTo>
                  <a:cubicBezTo>
                    <a:pt x="36" y="36"/>
                    <a:pt x="35" y="36"/>
                    <a:pt x="35" y="37"/>
                  </a:cubicBezTo>
                  <a:cubicBezTo>
                    <a:pt x="34" y="38"/>
                    <a:pt x="33" y="38"/>
                    <a:pt x="34" y="39"/>
                  </a:cubicBezTo>
                  <a:cubicBezTo>
                    <a:pt x="35" y="40"/>
                    <a:pt x="35" y="42"/>
                    <a:pt x="36" y="43"/>
                  </a:cubicBezTo>
                  <a:cubicBezTo>
                    <a:pt x="35" y="41"/>
                    <a:pt x="34" y="42"/>
                    <a:pt x="35" y="43"/>
                  </a:cubicBezTo>
                  <a:cubicBezTo>
                    <a:pt x="35" y="46"/>
                    <a:pt x="37" y="45"/>
                    <a:pt x="39" y="46"/>
                  </a:cubicBezTo>
                  <a:cubicBezTo>
                    <a:pt x="41" y="47"/>
                    <a:pt x="48" y="50"/>
                    <a:pt x="48" y="53"/>
                  </a:cubicBezTo>
                  <a:cubicBezTo>
                    <a:pt x="48" y="58"/>
                    <a:pt x="39" y="53"/>
                    <a:pt x="37" y="57"/>
                  </a:cubicBezTo>
                  <a:cubicBezTo>
                    <a:pt x="36" y="58"/>
                    <a:pt x="36" y="62"/>
                    <a:pt x="34" y="61"/>
                  </a:cubicBezTo>
                  <a:cubicBezTo>
                    <a:pt x="34" y="61"/>
                    <a:pt x="29" y="60"/>
                    <a:pt x="31" y="62"/>
                  </a:cubicBezTo>
                  <a:cubicBezTo>
                    <a:pt x="30" y="61"/>
                    <a:pt x="28" y="61"/>
                    <a:pt x="27" y="61"/>
                  </a:cubicBezTo>
                  <a:cubicBezTo>
                    <a:pt x="26" y="60"/>
                    <a:pt x="25" y="59"/>
                    <a:pt x="24" y="59"/>
                  </a:cubicBezTo>
                  <a:cubicBezTo>
                    <a:pt x="24" y="59"/>
                    <a:pt x="25" y="60"/>
                    <a:pt x="26" y="60"/>
                  </a:cubicBezTo>
                  <a:cubicBezTo>
                    <a:pt x="25" y="60"/>
                    <a:pt x="24" y="62"/>
                    <a:pt x="23" y="63"/>
                  </a:cubicBezTo>
                  <a:cubicBezTo>
                    <a:pt x="22" y="62"/>
                    <a:pt x="24" y="62"/>
                    <a:pt x="24" y="61"/>
                  </a:cubicBezTo>
                  <a:cubicBezTo>
                    <a:pt x="24" y="60"/>
                    <a:pt x="22" y="60"/>
                    <a:pt x="22" y="61"/>
                  </a:cubicBezTo>
                  <a:cubicBezTo>
                    <a:pt x="21" y="59"/>
                    <a:pt x="19" y="61"/>
                    <a:pt x="18" y="59"/>
                  </a:cubicBezTo>
                  <a:cubicBezTo>
                    <a:pt x="21" y="59"/>
                    <a:pt x="18" y="58"/>
                    <a:pt x="20" y="59"/>
                  </a:cubicBezTo>
                  <a:cubicBezTo>
                    <a:pt x="19" y="57"/>
                    <a:pt x="16" y="58"/>
                    <a:pt x="15" y="58"/>
                  </a:cubicBezTo>
                  <a:cubicBezTo>
                    <a:pt x="15" y="57"/>
                    <a:pt x="16" y="56"/>
                    <a:pt x="16" y="57"/>
                  </a:cubicBezTo>
                  <a:cubicBezTo>
                    <a:pt x="14" y="55"/>
                    <a:pt x="16" y="53"/>
                    <a:pt x="15" y="52"/>
                  </a:cubicBezTo>
                  <a:cubicBezTo>
                    <a:pt x="16" y="53"/>
                    <a:pt x="16" y="51"/>
                    <a:pt x="17" y="51"/>
                  </a:cubicBezTo>
                  <a:cubicBezTo>
                    <a:pt x="19" y="51"/>
                    <a:pt x="20" y="51"/>
                    <a:pt x="21" y="52"/>
                  </a:cubicBezTo>
                  <a:cubicBezTo>
                    <a:pt x="20" y="49"/>
                    <a:pt x="15" y="52"/>
                    <a:pt x="15" y="48"/>
                  </a:cubicBezTo>
                  <a:cubicBezTo>
                    <a:pt x="15" y="47"/>
                    <a:pt x="16" y="44"/>
                    <a:pt x="15" y="43"/>
                  </a:cubicBezTo>
                  <a:cubicBezTo>
                    <a:pt x="15" y="42"/>
                    <a:pt x="13" y="42"/>
                    <a:pt x="14" y="40"/>
                  </a:cubicBezTo>
                  <a:cubicBezTo>
                    <a:pt x="11" y="42"/>
                    <a:pt x="8" y="39"/>
                    <a:pt x="6" y="38"/>
                  </a:cubicBezTo>
                  <a:cubicBezTo>
                    <a:pt x="7" y="39"/>
                    <a:pt x="7" y="39"/>
                    <a:pt x="6" y="40"/>
                  </a:cubicBezTo>
                  <a:cubicBezTo>
                    <a:pt x="6" y="39"/>
                    <a:pt x="4" y="38"/>
                    <a:pt x="3" y="37"/>
                  </a:cubicBezTo>
                  <a:cubicBezTo>
                    <a:pt x="3" y="37"/>
                    <a:pt x="0" y="35"/>
                    <a:pt x="2" y="35"/>
                  </a:cubicBezTo>
                  <a:cubicBezTo>
                    <a:pt x="1" y="35"/>
                    <a:pt x="1" y="34"/>
                    <a:pt x="1" y="3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91" name="Freeform 3271">
              <a:extLst>
                <a:ext uri="{FF2B5EF4-FFF2-40B4-BE49-F238E27FC236}">
                  <a16:creationId xmlns:a16="http://schemas.microsoft.com/office/drawing/2014/main" xmlns="" id="{DF58C4E4-9D03-41A9-BA30-B3B7E2DBE078}"/>
                </a:ext>
              </a:extLst>
            </p:cNvPr>
            <p:cNvSpPr>
              <a:spLocks/>
            </p:cNvSpPr>
            <p:nvPr/>
          </p:nvSpPr>
          <p:spPr bwMode="auto">
            <a:xfrm>
              <a:off x="4648780" y="2197053"/>
              <a:ext cx="174897" cy="158620"/>
            </a:xfrm>
            <a:custGeom>
              <a:avLst/>
              <a:gdLst>
                <a:gd name="T0" fmla="*/ 2 w 63"/>
                <a:gd name="T1" fmla="*/ 25 h 64"/>
                <a:gd name="T2" fmla="*/ 4 w 63"/>
                <a:gd name="T3" fmla="*/ 20 h 64"/>
                <a:gd name="T4" fmla="*/ 9 w 63"/>
                <a:gd name="T5" fmla="*/ 15 h 64"/>
                <a:gd name="T6" fmla="*/ 12 w 63"/>
                <a:gd name="T7" fmla="*/ 10 h 64"/>
                <a:gd name="T8" fmla="*/ 25 w 63"/>
                <a:gd name="T9" fmla="*/ 7 h 64"/>
                <a:gd name="T10" fmla="*/ 30 w 63"/>
                <a:gd name="T11" fmla="*/ 6 h 64"/>
                <a:gd name="T12" fmla="*/ 39 w 63"/>
                <a:gd name="T13" fmla="*/ 3 h 64"/>
                <a:gd name="T14" fmla="*/ 46 w 63"/>
                <a:gd name="T15" fmla="*/ 5 h 64"/>
                <a:gd name="T16" fmla="*/ 54 w 63"/>
                <a:gd name="T17" fmla="*/ 5 h 64"/>
                <a:gd name="T18" fmla="*/ 58 w 63"/>
                <a:gd name="T19" fmla="*/ 1 h 64"/>
                <a:gd name="T20" fmla="*/ 63 w 63"/>
                <a:gd name="T21" fmla="*/ 5 h 64"/>
                <a:gd name="T22" fmla="*/ 58 w 63"/>
                <a:gd name="T23" fmla="*/ 12 h 64"/>
                <a:gd name="T24" fmla="*/ 46 w 63"/>
                <a:gd name="T25" fmla="*/ 11 h 64"/>
                <a:gd name="T26" fmla="*/ 37 w 63"/>
                <a:gd name="T27" fmla="*/ 12 h 64"/>
                <a:gd name="T28" fmla="*/ 37 w 63"/>
                <a:gd name="T29" fmla="*/ 15 h 64"/>
                <a:gd name="T30" fmla="*/ 42 w 63"/>
                <a:gd name="T31" fmla="*/ 19 h 64"/>
                <a:gd name="T32" fmla="*/ 39 w 63"/>
                <a:gd name="T33" fmla="*/ 21 h 64"/>
                <a:gd name="T34" fmla="*/ 33 w 63"/>
                <a:gd name="T35" fmla="*/ 19 h 64"/>
                <a:gd name="T36" fmla="*/ 32 w 63"/>
                <a:gd name="T37" fmla="*/ 19 h 64"/>
                <a:gd name="T38" fmla="*/ 28 w 63"/>
                <a:gd name="T39" fmla="*/ 14 h 64"/>
                <a:gd name="T40" fmla="*/ 30 w 63"/>
                <a:gd name="T41" fmla="*/ 32 h 64"/>
                <a:gd name="T42" fmla="*/ 30 w 63"/>
                <a:gd name="T43" fmla="*/ 33 h 64"/>
                <a:gd name="T44" fmla="*/ 30 w 63"/>
                <a:gd name="T45" fmla="*/ 37 h 64"/>
                <a:gd name="T46" fmla="*/ 33 w 63"/>
                <a:gd name="T47" fmla="*/ 39 h 64"/>
                <a:gd name="T48" fmla="*/ 40 w 63"/>
                <a:gd name="T49" fmla="*/ 45 h 64"/>
                <a:gd name="T50" fmla="*/ 35 w 63"/>
                <a:gd name="T51" fmla="*/ 45 h 64"/>
                <a:gd name="T52" fmla="*/ 32 w 63"/>
                <a:gd name="T53" fmla="*/ 48 h 64"/>
                <a:gd name="T54" fmla="*/ 35 w 63"/>
                <a:gd name="T55" fmla="*/ 52 h 64"/>
                <a:gd name="T56" fmla="*/ 31 w 63"/>
                <a:gd name="T57" fmla="*/ 51 h 64"/>
                <a:gd name="T58" fmla="*/ 31 w 63"/>
                <a:gd name="T59" fmla="*/ 57 h 64"/>
                <a:gd name="T60" fmla="*/ 33 w 63"/>
                <a:gd name="T61" fmla="*/ 63 h 64"/>
                <a:gd name="T62" fmla="*/ 26 w 63"/>
                <a:gd name="T63" fmla="*/ 63 h 64"/>
                <a:gd name="T64" fmla="*/ 21 w 63"/>
                <a:gd name="T65" fmla="*/ 57 h 64"/>
                <a:gd name="T66" fmla="*/ 17 w 63"/>
                <a:gd name="T67" fmla="*/ 53 h 64"/>
                <a:gd name="T68" fmla="*/ 14 w 63"/>
                <a:gd name="T69" fmla="*/ 43 h 64"/>
                <a:gd name="T70" fmla="*/ 19 w 63"/>
                <a:gd name="T71" fmla="*/ 41 h 64"/>
                <a:gd name="T72" fmla="*/ 28 w 63"/>
                <a:gd name="T73" fmla="*/ 45 h 64"/>
                <a:gd name="T74" fmla="*/ 31 w 63"/>
                <a:gd name="T75" fmla="*/ 43 h 64"/>
                <a:gd name="T76" fmla="*/ 26 w 63"/>
                <a:gd name="T77" fmla="*/ 42 h 64"/>
                <a:gd name="T78" fmla="*/ 19 w 63"/>
                <a:gd name="T79" fmla="*/ 40 h 64"/>
                <a:gd name="T80" fmla="*/ 12 w 63"/>
                <a:gd name="T81" fmla="*/ 41 h 64"/>
                <a:gd name="T82" fmla="*/ 8 w 63"/>
                <a:gd name="T83" fmla="*/ 34 h 64"/>
                <a:gd name="T84" fmla="*/ 7 w 63"/>
                <a:gd name="T85" fmla="*/ 33 h 64"/>
                <a:gd name="T86" fmla="*/ 0 w 63"/>
                <a:gd name="T87" fmla="*/ 2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3" h="64">
                  <a:moveTo>
                    <a:pt x="0" y="25"/>
                  </a:moveTo>
                  <a:cubicBezTo>
                    <a:pt x="1" y="25"/>
                    <a:pt x="2" y="25"/>
                    <a:pt x="2" y="25"/>
                  </a:cubicBezTo>
                  <a:cubicBezTo>
                    <a:pt x="4" y="24"/>
                    <a:pt x="1" y="23"/>
                    <a:pt x="4" y="23"/>
                  </a:cubicBezTo>
                  <a:cubicBezTo>
                    <a:pt x="3" y="21"/>
                    <a:pt x="2" y="21"/>
                    <a:pt x="4" y="20"/>
                  </a:cubicBezTo>
                  <a:cubicBezTo>
                    <a:pt x="5" y="20"/>
                    <a:pt x="6" y="19"/>
                    <a:pt x="7" y="18"/>
                  </a:cubicBezTo>
                  <a:cubicBezTo>
                    <a:pt x="7" y="16"/>
                    <a:pt x="8" y="16"/>
                    <a:pt x="9" y="15"/>
                  </a:cubicBezTo>
                  <a:cubicBezTo>
                    <a:pt x="10" y="13"/>
                    <a:pt x="8" y="12"/>
                    <a:pt x="9" y="11"/>
                  </a:cubicBezTo>
                  <a:cubicBezTo>
                    <a:pt x="9" y="11"/>
                    <a:pt x="11" y="10"/>
                    <a:pt x="12" y="10"/>
                  </a:cubicBezTo>
                  <a:cubicBezTo>
                    <a:pt x="15" y="10"/>
                    <a:pt x="17" y="9"/>
                    <a:pt x="19" y="7"/>
                  </a:cubicBezTo>
                  <a:cubicBezTo>
                    <a:pt x="21" y="7"/>
                    <a:pt x="23" y="8"/>
                    <a:pt x="25" y="7"/>
                  </a:cubicBezTo>
                  <a:cubicBezTo>
                    <a:pt x="26" y="7"/>
                    <a:pt x="25" y="5"/>
                    <a:pt x="27" y="5"/>
                  </a:cubicBezTo>
                  <a:cubicBezTo>
                    <a:pt x="28" y="5"/>
                    <a:pt x="29" y="6"/>
                    <a:pt x="30" y="6"/>
                  </a:cubicBezTo>
                  <a:cubicBezTo>
                    <a:pt x="31" y="5"/>
                    <a:pt x="33" y="5"/>
                    <a:pt x="35" y="5"/>
                  </a:cubicBezTo>
                  <a:cubicBezTo>
                    <a:pt x="36" y="5"/>
                    <a:pt x="38" y="3"/>
                    <a:pt x="39" y="3"/>
                  </a:cubicBezTo>
                  <a:cubicBezTo>
                    <a:pt x="40" y="2"/>
                    <a:pt x="42" y="2"/>
                    <a:pt x="43" y="3"/>
                  </a:cubicBezTo>
                  <a:cubicBezTo>
                    <a:pt x="44" y="4"/>
                    <a:pt x="44" y="5"/>
                    <a:pt x="46" y="5"/>
                  </a:cubicBezTo>
                  <a:cubicBezTo>
                    <a:pt x="48" y="4"/>
                    <a:pt x="49" y="6"/>
                    <a:pt x="50" y="6"/>
                  </a:cubicBezTo>
                  <a:cubicBezTo>
                    <a:pt x="52" y="6"/>
                    <a:pt x="53" y="5"/>
                    <a:pt x="54" y="5"/>
                  </a:cubicBezTo>
                  <a:cubicBezTo>
                    <a:pt x="55" y="5"/>
                    <a:pt x="57" y="6"/>
                    <a:pt x="58" y="5"/>
                  </a:cubicBezTo>
                  <a:cubicBezTo>
                    <a:pt x="60" y="4"/>
                    <a:pt x="58" y="3"/>
                    <a:pt x="58" y="1"/>
                  </a:cubicBezTo>
                  <a:cubicBezTo>
                    <a:pt x="57" y="0"/>
                    <a:pt x="61" y="1"/>
                    <a:pt x="62" y="1"/>
                  </a:cubicBezTo>
                  <a:cubicBezTo>
                    <a:pt x="63" y="2"/>
                    <a:pt x="63" y="3"/>
                    <a:pt x="63" y="5"/>
                  </a:cubicBezTo>
                  <a:cubicBezTo>
                    <a:pt x="60" y="6"/>
                    <a:pt x="61" y="7"/>
                    <a:pt x="61" y="9"/>
                  </a:cubicBezTo>
                  <a:cubicBezTo>
                    <a:pt x="61" y="10"/>
                    <a:pt x="60" y="11"/>
                    <a:pt x="58" y="12"/>
                  </a:cubicBezTo>
                  <a:cubicBezTo>
                    <a:pt x="59" y="11"/>
                    <a:pt x="51" y="10"/>
                    <a:pt x="50" y="10"/>
                  </a:cubicBezTo>
                  <a:cubicBezTo>
                    <a:pt x="48" y="9"/>
                    <a:pt x="48" y="10"/>
                    <a:pt x="46" y="11"/>
                  </a:cubicBezTo>
                  <a:cubicBezTo>
                    <a:pt x="45" y="12"/>
                    <a:pt x="43" y="9"/>
                    <a:pt x="42" y="10"/>
                  </a:cubicBezTo>
                  <a:cubicBezTo>
                    <a:pt x="40" y="11"/>
                    <a:pt x="40" y="13"/>
                    <a:pt x="37" y="12"/>
                  </a:cubicBezTo>
                  <a:cubicBezTo>
                    <a:pt x="35" y="11"/>
                    <a:pt x="35" y="12"/>
                    <a:pt x="36" y="14"/>
                  </a:cubicBezTo>
                  <a:cubicBezTo>
                    <a:pt x="36" y="14"/>
                    <a:pt x="37" y="14"/>
                    <a:pt x="37" y="15"/>
                  </a:cubicBezTo>
                  <a:cubicBezTo>
                    <a:pt x="36" y="16"/>
                    <a:pt x="37" y="17"/>
                    <a:pt x="38" y="16"/>
                  </a:cubicBezTo>
                  <a:cubicBezTo>
                    <a:pt x="39" y="15"/>
                    <a:pt x="42" y="19"/>
                    <a:pt x="42" y="19"/>
                  </a:cubicBezTo>
                  <a:cubicBezTo>
                    <a:pt x="41" y="20"/>
                    <a:pt x="39" y="17"/>
                    <a:pt x="37" y="17"/>
                  </a:cubicBezTo>
                  <a:cubicBezTo>
                    <a:pt x="33" y="16"/>
                    <a:pt x="38" y="20"/>
                    <a:pt x="39" y="21"/>
                  </a:cubicBezTo>
                  <a:cubicBezTo>
                    <a:pt x="37" y="22"/>
                    <a:pt x="35" y="19"/>
                    <a:pt x="34" y="18"/>
                  </a:cubicBezTo>
                  <a:cubicBezTo>
                    <a:pt x="32" y="18"/>
                    <a:pt x="32" y="18"/>
                    <a:pt x="33" y="19"/>
                  </a:cubicBezTo>
                  <a:cubicBezTo>
                    <a:pt x="33" y="21"/>
                    <a:pt x="35" y="21"/>
                    <a:pt x="36" y="22"/>
                  </a:cubicBezTo>
                  <a:cubicBezTo>
                    <a:pt x="33" y="23"/>
                    <a:pt x="32" y="21"/>
                    <a:pt x="32" y="19"/>
                  </a:cubicBezTo>
                  <a:cubicBezTo>
                    <a:pt x="31" y="17"/>
                    <a:pt x="28" y="17"/>
                    <a:pt x="27" y="15"/>
                  </a:cubicBezTo>
                  <a:cubicBezTo>
                    <a:pt x="28" y="15"/>
                    <a:pt x="28" y="15"/>
                    <a:pt x="28" y="14"/>
                  </a:cubicBezTo>
                  <a:cubicBezTo>
                    <a:pt x="22" y="15"/>
                    <a:pt x="25" y="21"/>
                    <a:pt x="27" y="23"/>
                  </a:cubicBezTo>
                  <a:cubicBezTo>
                    <a:pt x="28" y="25"/>
                    <a:pt x="35" y="31"/>
                    <a:pt x="30" y="32"/>
                  </a:cubicBezTo>
                  <a:cubicBezTo>
                    <a:pt x="32" y="31"/>
                    <a:pt x="30" y="28"/>
                    <a:pt x="29" y="29"/>
                  </a:cubicBezTo>
                  <a:cubicBezTo>
                    <a:pt x="27" y="29"/>
                    <a:pt x="28" y="33"/>
                    <a:pt x="30" y="33"/>
                  </a:cubicBezTo>
                  <a:cubicBezTo>
                    <a:pt x="29" y="34"/>
                    <a:pt x="27" y="35"/>
                    <a:pt x="25" y="34"/>
                  </a:cubicBezTo>
                  <a:cubicBezTo>
                    <a:pt x="27" y="35"/>
                    <a:pt x="30" y="36"/>
                    <a:pt x="30" y="37"/>
                  </a:cubicBezTo>
                  <a:cubicBezTo>
                    <a:pt x="31" y="38"/>
                    <a:pt x="32" y="36"/>
                    <a:pt x="32" y="37"/>
                  </a:cubicBezTo>
                  <a:cubicBezTo>
                    <a:pt x="33" y="38"/>
                    <a:pt x="31" y="38"/>
                    <a:pt x="33" y="39"/>
                  </a:cubicBezTo>
                  <a:cubicBezTo>
                    <a:pt x="36" y="39"/>
                    <a:pt x="37" y="41"/>
                    <a:pt x="39" y="41"/>
                  </a:cubicBezTo>
                  <a:cubicBezTo>
                    <a:pt x="40" y="42"/>
                    <a:pt x="40" y="43"/>
                    <a:pt x="40" y="45"/>
                  </a:cubicBezTo>
                  <a:cubicBezTo>
                    <a:pt x="40" y="46"/>
                    <a:pt x="41" y="48"/>
                    <a:pt x="40" y="49"/>
                  </a:cubicBezTo>
                  <a:cubicBezTo>
                    <a:pt x="39" y="48"/>
                    <a:pt x="37" y="45"/>
                    <a:pt x="35" y="45"/>
                  </a:cubicBezTo>
                  <a:cubicBezTo>
                    <a:pt x="33" y="45"/>
                    <a:pt x="32" y="46"/>
                    <a:pt x="30" y="46"/>
                  </a:cubicBezTo>
                  <a:cubicBezTo>
                    <a:pt x="30" y="47"/>
                    <a:pt x="31" y="46"/>
                    <a:pt x="32" y="48"/>
                  </a:cubicBezTo>
                  <a:cubicBezTo>
                    <a:pt x="32" y="49"/>
                    <a:pt x="33" y="52"/>
                    <a:pt x="33" y="49"/>
                  </a:cubicBezTo>
                  <a:cubicBezTo>
                    <a:pt x="34" y="50"/>
                    <a:pt x="36" y="51"/>
                    <a:pt x="35" y="52"/>
                  </a:cubicBezTo>
                  <a:cubicBezTo>
                    <a:pt x="35" y="52"/>
                    <a:pt x="32" y="53"/>
                    <a:pt x="32" y="53"/>
                  </a:cubicBezTo>
                  <a:cubicBezTo>
                    <a:pt x="31" y="53"/>
                    <a:pt x="32" y="52"/>
                    <a:pt x="31" y="51"/>
                  </a:cubicBezTo>
                  <a:cubicBezTo>
                    <a:pt x="30" y="51"/>
                    <a:pt x="29" y="51"/>
                    <a:pt x="28" y="50"/>
                  </a:cubicBezTo>
                  <a:cubicBezTo>
                    <a:pt x="28" y="53"/>
                    <a:pt x="30" y="55"/>
                    <a:pt x="31" y="57"/>
                  </a:cubicBezTo>
                  <a:cubicBezTo>
                    <a:pt x="31" y="58"/>
                    <a:pt x="32" y="59"/>
                    <a:pt x="31" y="61"/>
                  </a:cubicBezTo>
                  <a:cubicBezTo>
                    <a:pt x="31" y="62"/>
                    <a:pt x="33" y="62"/>
                    <a:pt x="33" y="63"/>
                  </a:cubicBezTo>
                  <a:cubicBezTo>
                    <a:pt x="33" y="64"/>
                    <a:pt x="29" y="60"/>
                    <a:pt x="29" y="60"/>
                  </a:cubicBezTo>
                  <a:cubicBezTo>
                    <a:pt x="27" y="57"/>
                    <a:pt x="25" y="62"/>
                    <a:pt x="26" y="63"/>
                  </a:cubicBezTo>
                  <a:cubicBezTo>
                    <a:pt x="24" y="63"/>
                    <a:pt x="24" y="59"/>
                    <a:pt x="23" y="58"/>
                  </a:cubicBezTo>
                  <a:cubicBezTo>
                    <a:pt x="22" y="58"/>
                    <a:pt x="22" y="57"/>
                    <a:pt x="21" y="57"/>
                  </a:cubicBezTo>
                  <a:cubicBezTo>
                    <a:pt x="20" y="57"/>
                    <a:pt x="20" y="59"/>
                    <a:pt x="20" y="60"/>
                  </a:cubicBezTo>
                  <a:cubicBezTo>
                    <a:pt x="17" y="59"/>
                    <a:pt x="16" y="56"/>
                    <a:pt x="17" y="53"/>
                  </a:cubicBezTo>
                  <a:cubicBezTo>
                    <a:pt x="18" y="51"/>
                    <a:pt x="12" y="47"/>
                    <a:pt x="12" y="46"/>
                  </a:cubicBezTo>
                  <a:cubicBezTo>
                    <a:pt x="13" y="46"/>
                    <a:pt x="13" y="44"/>
                    <a:pt x="14" y="43"/>
                  </a:cubicBezTo>
                  <a:cubicBezTo>
                    <a:pt x="15" y="42"/>
                    <a:pt x="16" y="43"/>
                    <a:pt x="17" y="42"/>
                  </a:cubicBezTo>
                  <a:cubicBezTo>
                    <a:pt x="17" y="42"/>
                    <a:pt x="18" y="41"/>
                    <a:pt x="19" y="41"/>
                  </a:cubicBezTo>
                  <a:cubicBezTo>
                    <a:pt x="21" y="41"/>
                    <a:pt x="22" y="43"/>
                    <a:pt x="24" y="43"/>
                  </a:cubicBezTo>
                  <a:cubicBezTo>
                    <a:pt x="26" y="43"/>
                    <a:pt x="27" y="45"/>
                    <a:pt x="28" y="45"/>
                  </a:cubicBezTo>
                  <a:cubicBezTo>
                    <a:pt x="29" y="46"/>
                    <a:pt x="30" y="45"/>
                    <a:pt x="31" y="44"/>
                  </a:cubicBezTo>
                  <a:cubicBezTo>
                    <a:pt x="32" y="44"/>
                    <a:pt x="33" y="43"/>
                    <a:pt x="31" y="43"/>
                  </a:cubicBezTo>
                  <a:cubicBezTo>
                    <a:pt x="30" y="42"/>
                    <a:pt x="29" y="43"/>
                    <a:pt x="28" y="42"/>
                  </a:cubicBezTo>
                  <a:cubicBezTo>
                    <a:pt x="27" y="41"/>
                    <a:pt x="27" y="40"/>
                    <a:pt x="26" y="42"/>
                  </a:cubicBezTo>
                  <a:cubicBezTo>
                    <a:pt x="25" y="41"/>
                    <a:pt x="25" y="40"/>
                    <a:pt x="24" y="40"/>
                  </a:cubicBezTo>
                  <a:cubicBezTo>
                    <a:pt x="24" y="42"/>
                    <a:pt x="20" y="40"/>
                    <a:pt x="19" y="40"/>
                  </a:cubicBezTo>
                  <a:cubicBezTo>
                    <a:pt x="17" y="41"/>
                    <a:pt x="15" y="42"/>
                    <a:pt x="14" y="39"/>
                  </a:cubicBezTo>
                  <a:cubicBezTo>
                    <a:pt x="13" y="40"/>
                    <a:pt x="12" y="41"/>
                    <a:pt x="12" y="41"/>
                  </a:cubicBezTo>
                  <a:cubicBezTo>
                    <a:pt x="11" y="40"/>
                    <a:pt x="11" y="38"/>
                    <a:pt x="9" y="37"/>
                  </a:cubicBezTo>
                  <a:cubicBezTo>
                    <a:pt x="9" y="36"/>
                    <a:pt x="6" y="35"/>
                    <a:pt x="8" y="34"/>
                  </a:cubicBezTo>
                  <a:cubicBezTo>
                    <a:pt x="8" y="33"/>
                    <a:pt x="13" y="35"/>
                    <a:pt x="11" y="33"/>
                  </a:cubicBezTo>
                  <a:cubicBezTo>
                    <a:pt x="10" y="32"/>
                    <a:pt x="7" y="32"/>
                    <a:pt x="7" y="33"/>
                  </a:cubicBezTo>
                  <a:cubicBezTo>
                    <a:pt x="7" y="31"/>
                    <a:pt x="4" y="31"/>
                    <a:pt x="3" y="29"/>
                  </a:cubicBezTo>
                  <a:cubicBezTo>
                    <a:pt x="2" y="28"/>
                    <a:pt x="2" y="25"/>
                    <a:pt x="0" y="25"/>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92" name="Freeform 3272">
              <a:extLst>
                <a:ext uri="{FF2B5EF4-FFF2-40B4-BE49-F238E27FC236}">
                  <a16:creationId xmlns:a16="http://schemas.microsoft.com/office/drawing/2014/main" xmlns="" id="{65068E8B-956A-40D8-9854-9FEC6D0BD983}"/>
                </a:ext>
              </a:extLst>
            </p:cNvPr>
            <p:cNvSpPr>
              <a:spLocks/>
            </p:cNvSpPr>
            <p:nvPr/>
          </p:nvSpPr>
          <p:spPr bwMode="auto">
            <a:xfrm>
              <a:off x="4648780" y="2197053"/>
              <a:ext cx="174897" cy="158620"/>
            </a:xfrm>
            <a:custGeom>
              <a:avLst/>
              <a:gdLst>
                <a:gd name="T0" fmla="*/ 2 w 63"/>
                <a:gd name="T1" fmla="*/ 25 h 64"/>
                <a:gd name="T2" fmla="*/ 4 w 63"/>
                <a:gd name="T3" fmla="*/ 20 h 64"/>
                <a:gd name="T4" fmla="*/ 9 w 63"/>
                <a:gd name="T5" fmla="*/ 15 h 64"/>
                <a:gd name="T6" fmla="*/ 12 w 63"/>
                <a:gd name="T7" fmla="*/ 10 h 64"/>
                <a:gd name="T8" fmla="*/ 25 w 63"/>
                <a:gd name="T9" fmla="*/ 7 h 64"/>
                <a:gd name="T10" fmla="*/ 30 w 63"/>
                <a:gd name="T11" fmla="*/ 6 h 64"/>
                <a:gd name="T12" fmla="*/ 39 w 63"/>
                <a:gd name="T13" fmla="*/ 3 h 64"/>
                <a:gd name="T14" fmla="*/ 46 w 63"/>
                <a:gd name="T15" fmla="*/ 5 h 64"/>
                <a:gd name="T16" fmla="*/ 54 w 63"/>
                <a:gd name="T17" fmla="*/ 5 h 64"/>
                <a:gd name="T18" fmla="*/ 58 w 63"/>
                <a:gd name="T19" fmla="*/ 1 h 64"/>
                <a:gd name="T20" fmla="*/ 63 w 63"/>
                <a:gd name="T21" fmla="*/ 5 h 64"/>
                <a:gd name="T22" fmla="*/ 58 w 63"/>
                <a:gd name="T23" fmla="*/ 12 h 64"/>
                <a:gd name="T24" fmla="*/ 46 w 63"/>
                <a:gd name="T25" fmla="*/ 11 h 64"/>
                <a:gd name="T26" fmla="*/ 37 w 63"/>
                <a:gd name="T27" fmla="*/ 12 h 64"/>
                <a:gd name="T28" fmla="*/ 37 w 63"/>
                <a:gd name="T29" fmla="*/ 15 h 64"/>
                <a:gd name="T30" fmla="*/ 42 w 63"/>
                <a:gd name="T31" fmla="*/ 19 h 64"/>
                <a:gd name="T32" fmla="*/ 39 w 63"/>
                <a:gd name="T33" fmla="*/ 21 h 64"/>
                <a:gd name="T34" fmla="*/ 33 w 63"/>
                <a:gd name="T35" fmla="*/ 19 h 64"/>
                <a:gd name="T36" fmla="*/ 32 w 63"/>
                <a:gd name="T37" fmla="*/ 19 h 64"/>
                <a:gd name="T38" fmla="*/ 28 w 63"/>
                <a:gd name="T39" fmla="*/ 14 h 64"/>
                <a:gd name="T40" fmla="*/ 30 w 63"/>
                <a:gd name="T41" fmla="*/ 32 h 64"/>
                <a:gd name="T42" fmla="*/ 30 w 63"/>
                <a:gd name="T43" fmla="*/ 33 h 64"/>
                <a:gd name="T44" fmla="*/ 30 w 63"/>
                <a:gd name="T45" fmla="*/ 37 h 64"/>
                <a:gd name="T46" fmla="*/ 33 w 63"/>
                <a:gd name="T47" fmla="*/ 39 h 64"/>
                <a:gd name="T48" fmla="*/ 40 w 63"/>
                <a:gd name="T49" fmla="*/ 45 h 64"/>
                <a:gd name="T50" fmla="*/ 35 w 63"/>
                <a:gd name="T51" fmla="*/ 45 h 64"/>
                <a:gd name="T52" fmla="*/ 32 w 63"/>
                <a:gd name="T53" fmla="*/ 48 h 64"/>
                <a:gd name="T54" fmla="*/ 35 w 63"/>
                <a:gd name="T55" fmla="*/ 52 h 64"/>
                <a:gd name="T56" fmla="*/ 31 w 63"/>
                <a:gd name="T57" fmla="*/ 51 h 64"/>
                <a:gd name="T58" fmla="*/ 31 w 63"/>
                <a:gd name="T59" fmla="*/ 57 h 64"/>
                <a:gd name="T60" fmla="*/ 33 w 63"/>
                <a:gd name="T61" fmla="*/ 63 h 64"/>
                <a:gd name="T62" fmla="*/ 26 w 63"/>
                <a:gd name="T63" fmla="*/ 63 h 64"/>
                <a:gd name="T64" fmla="*/ 21 w 63"/>
                <a:gd name="T65" fmla="*/ 57 h 64"/>
                <a:gd name="T66" fmla="*/ 17 w 63"/>
                <a:gd name="T67" fmla="*/ 53 h 64"/>
                <a:gd name="T68" fmla="*/ 14 w 63"/>
                <a:gd name="T69" fmla="*/ 43 h 64"/>
                <a:gd name="T70" fmla="*/ 19 w 63"/>
                <a:gd name="T71" fmla="*/ 41 h 64"/>
                <a:gd name="T72" fmla="*/ 28 w 63"/>
                <a:gd name="T73" fmla="*/ 45 h 64"/>
                <a:gd name="T74" fmla="*/ 31 w 63"/>
                <a:gd name="T75" fmla="*/ 43 h 64"/>
                <a:gd name="T76" fmla="*/ 26 w 63"/>
                <a:gd name="T77" fmla="*/ 42 h 64"/>
                <a:gd name="T78" fmla="*/ 19 w 63"/>
                <a:gd name="T79" fmla="*/ 40 h 64"/>
                <a:gd name="T80" fmla="*/ 12 w 63"/>
                <a:gd name="T81" fmla="*/ 41 h 64"/>
                <a:gd name="T82" fmla="*/ 8 w 63"/>
                <a:gd name="T83" fmla="*/ 34 h 64"/>
                <a:gd name="T84" fmla="*/ 7 w 63"/>
                <a:gd name="T85" fmla="*/ 33 h 64"/>
                <a:gd name="T86" fmla="*/ 0 w 63"/>
                <a:gd name="T87" fmla="*/ 2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3" h="64">
                  <a:moveTo>
                    <a:pt x="0" y="25"/>
                  </a:moveTo>
                  <a:cubicBezTo>
                    <a:pt x="1" y="25"/>
                    <a:pt x="2" y="25"/>
                    <a:pt x="2" y="25"/>
                  </a:cubicBezTo>
                  <a:cubicBezTo>
                    <a:pt x="4" y="24"/>
                    <a:pt x="1" y="23"/>
                    <a:pt x="4" y="23"/>
                  </a:cubicBezTo>
                  <a:cubicBezTo>
                    <a:pt x="3" y="21"/>
                    <a:pt x="2" y="21"/>
                    <a:pt x="4" y="20"/>
                  </a:cubicBezTo>
                  <a:cubicBezTo>
                    <a:pt x="5" y="20"/>
                    <a:pt x="6" y="19"/>
                    <a:pt x="7" y="18"/>
                  </a:cubicBezTo>
                  <a:cubicBezTo>
                    <a:pt x="7" y="16"/>
                    <a:pt x="8" y="16"/>
                    <a:pt x="9" y="15"/>
                  </a:cubicBezTo>
                  <a:cubicBezTo>
                    <a:pt x="10" y="13"/>
                    <a:pt x="8" y="12"/>
                    <a:pt x="9" y="11"/>
                  </a:cubicBezTo>
                  <a:cubicBezTo>
                    <a:pt x="9" y="11"/>
                    <a:pt x="11" y="10"/>
                    <a:pt x="12" y="10"/>
                  </a:cubicBezTo>
                  <a:cubicBezTo>
                    <a:pt x="15" y="10"/>
                    <a:pt x="17" y="9"/>
                    <a:pt x="19" y="7"/>
                  </a:cubicBezTo>
                  <a:cubicBezTo>
                    <a:pt x="21" y="7"/>
                    <a:pt x="23" y="8"/>
                    <a:pt x="25" y="7"/>
                  </a:cubicBezTo>
                  <a:cubicBezTo>
                    <a:pt x="26" y="7"/>
                    <a:pt x="25" y="5"/>
                    <a:pt x="27" y="5"/>
                  </a:cubicBezTo>
                  <a:cubicBezTo>
                    <a:pt x="28" y="5"/>
                    <a:pt x="29" y="6"/>
                    <a:pt x="30" y="6"/>
                  </a:cubicBezTo>
                  <a:cubicBezTo>
                    <a:pt x="31" y="5"/>
                    <a:pt x="33" y="5"/>
                    <a:pt x="35" y="5"/>
                  </a:cubicBezTo>
                  <a:cubicBezTo>
                    <a:pt x="36" y="5"/>
                    <a:pt x="38" y="3"/>
                    <a:pt x="39" y="3"/>
                  </a:cubicBezTo>
                  <a:cubicBezTo>
                    <a:pt x="40" y="2"/>
                    <a:pt x="42" y="2"/>
                    <a:pt x="43" y="3"/>
                  </a:cubicBezTo>
                  <a:cubicBezTo>
                    <a:pt x="44" y="4"/>
                    <a:pt x="44" y="5"/>
                    <a:pt x="46" y="5"/>
                  </a:cubicBezTo>
                  <a:cubicBezTo>
                    <a:pt x="48" y="4"/>
                    <a:pt x="49" y="6"/>
                    <a:pt x="50" y="6"/>
                  </a:cubicBezTo>
                  <a:cubicBezTo>
                    <a:pt x="52" y="6"/>
                    <a:pt x="53" y="5"/>
                    <a:pt x="54" y="5"/>
                  </a:cubicBezTo>
                  <a:cubicBezTo>
                    <a:pt x="55" y="5"/>
                    <a:pt x="57" y="6"/>
                    <a:pt x="58" y="5"/>
                  </a:cubicBezTo>
                  <a:cubicBezTo>
                    <a:pt x="60" y="4"/>
                    <a:pt x="58" y="3"/>
                    <a:pt x="58" y="1"/>
                  </a:cubicBezTo>
                  <a:cubicBezTo>
                    <a:pt x="57" y="0"/>
                    <a:pt x="61" y="1"/>
                    <a:pt x="62" y="1"/>
                  </a:cubicBezTo>
                  <a:cubicBezTo>
                    <a:pt x="63" y="2"/>
                    <a:pt x="63" y="3"/>
                    <a:pt x="63" y="5"/>
                  </a:cubicBezTo>
                  <a:cubicBezTo>
                    <a:pt x="60" y="6"/>
                    <a:pt x="61" y="7"/>
                    <a:pt x="61" y="9"/>
                  </a:cubicBezTo>
                  <a:cubicBezTo>
                    <a:pt x="61" y="10"/>
                    <a:pt x="60" y="11"/>
                    <a:pt x="58" y="12"/>
                  </a:cubicBezTo>
                  <a:cubicBezTo>
                    <a:pt x="59" y="11"/>
                    <a:pt x="51" y="10"/>
                    <a:pt x="50" y="10"/>
                  </a:cubicBezTo>
                  <a:cubicBezTo>
                    <a:pt x="48" y="9"/>
                    <a:pt x="48" y="10"/>
                    <a:pt x="46" y="11"/>
                  </a:cubicBezTo>
                  <a:cubicBezTo>
                    <a:pt x="45" y="12"/>
                    <a:pt x="43" y="9"/>
                    <a:pt x="42" y="10"/>
                  </a:cubicBezTo>
                  <a:cubicBezTo>
                    <a:pt x="40" y="11"/>
                    <a:pt x="40" y="13"/>
                    <a:pt x="37" y="12"/>
                  </a:cubicBezTo>
                  <a:cubicBezTo>
                    <a:pt x="35" y="11"/>
                    <a:pt x="35" y="12"/>
                    <a:pt x="36" y="14"/>
                  </a:cubicBezTo>
                  <a:cubicBezTo>
                    <a:pt x="36" y="14"/>
                    <a:pt x="37" y="14"/>
                    <a:pt x="37" y="15"/>
                  </a:cubicBezTo>
                  <a:cubicBezTo>
                    <a:pt x="36" y="16"/>
                    <a:pt x="37" y="17"/>
                    <a:pt x="38" y="16"/>
                  </a:cubicBezTo>
                  <a:cubicBezTo>
                    <a:pt x="39" y="15"/>
                    <a:pt x="42" y="19"/>
                    <a:pt x="42" y="19"/>
                  </a:cubicBezTo>
                  <a:cubicBezTo>
                    <a:pt x="41" y="20"/>
                    <a:pt x="39" y="17"/>
                    <a:pt x="37" y="17"/>
                  </a:cubicBezTo>
                  <a:cubicBezTo>
                    <a:pt x="33" y="16"/>
                    <a:pt x="38" y="20"/>
                    <a:pt x="39" y="21"/>
                  </a:cubicBezTo>
                  <a:cubicBezTo>
                    <a:pt x="37" y="22"/>
                    <a:pt x="35" y="19"/>
                    <a:pt x="34" y="18"/>
                  </a:cubicBezTo>
                  <a:cubicBezTo>
                    <a:pt x="32" y="18"/>
                    <a:pt x="32" y="18"/>
                    <a:pt x="33" y="19"/>
                  </a:cubicBezTo>
                  <a:cubicBezTo>
                    <a:pt x="33" y="21"/>
                    <a:pt x="35" y="21"/>
                    <a:pt x="36" y="22"/>
                  </a:cubicBezTo>
                  <a:cubicBezTo>
                    <a:pt x="33" y="23"/>
                    <a:pt x="32" y="21"/>
                    <a:pt x="32" y="19"/>
                  </a:cubicBezTo>
                  <a:cubicBezTo>
                    <a:pt x="31" y="17"/>
                    <a:pt x="28" y="17"/>
                    <a:pt x="27" y="15"/>
                  </a:cubicBezTo>
                  <a:cubicBezTo>
                    <a:pt x="28" y="15"/>
                    <a:pt x="28" y="15"/>
                    <a:pt x="28" y="14"/>
                  </a:cubicBezTo>
                  <a:cubicBezTo>
                    <a:pt x="22" y="15"/>
                    <a:pt x="25" y="21"/>
                    <a:pt x="27" y="23"/>
                  </a:cubicBezTo>
                  <a:cubicBezTo>
                    <a:pt x="28" y="25"/>
                    <a:pt x="35" y="31"/>
                    <a:pt x="30" y="32"/>
                  </a:cubicBezTo>
                  <a:cubicBezTo>
                    <a:pt x="32" y="31"/>
                    <a:pt x="30" y="28"/>
                    <a:pt x="29" y="29"/>
                  </a:cubicBezTo>
                  <a:cubicBezTo>
                    <a:pt x="27" y="29"/>
                    <a:pt x="28" y="33"/>
                    <a:pt x="30" y="33"/>
                  </a:cubicBezTo>
                  <a:cubicBezTo>
                    <a:pt x="29" y="34"/>
                    <a:pt x="27" y="35"/>
                    <a:pt x="25" y="34"/>
                  </a:cubicBezTo>
                  <a:cubicBezTo>
                    <a:pt x="27" y="35"/>
                    <a:pt x="30" y="36"/>
                    <a:pt x="30" y="37"/>
                  </a:cubicBezTo>
                  <a:cubicBezTo>
                    <a:pt x="31" y="38"/>
                    <a:pt x="32" y="36"/>
                    <a:pt x="32" y="37"/>
                  </a:cubicBezTo>
                  <a:cubicBezTo>
                    <a:pt x="33" y="38"/>
                    <a:pt x="31" y="38"/>
                    <a:pt x="33" y="39"/>
                  </a:cubicBezTo>
                  <a:cubicBezTo>
                    <a:pt x="36" y="39"/>
                    <a:pt x="37" y="41"/>
                    <a:pt x="39" y="41"/>
                  </a:cubicBezTo>
                  <a:cubicBezTo>
                    <a:pt x="40" y="42"/>
                    <a:pt x="40" y="43"/>
                    <a:pt x="40" y="45"/>
                  </a:cubicBezTo>
                  <a:cubicBezTo>
                    <a:pt x="40" y="46"/>
                    <a:pt x="41" y="48"/>
                    <a:pt x="40" y="49"/>
                  </a:cubicBezTo>
                  <a:cubicBezTo>
                    <a:pt x="39" y="48"/>
                    <a:pt x="37" y="45"/>
                    <a:pt x="35" y="45"/>
                  </a:cubicBezTo>
                  <a:cubicBezTo>
                    <a:pt x="33" y="45"/>
                    <a:pt x="32" y="46"/>
                    <a:pt x="30" y="46"/>
                  </a:cubicBezTo>
                  <a:cubicBezTo>
                    <a:pt x="30" y="47"/>
                    <a:pt x="31" y="46"/>
                    <a:pt x="32" y="48"/>
                  </a:cubicBezTo>
                  <a:cubicBezTo>
                    <a:pt x="32" y="49"/>
                    <a:pt x="33" y="52"/>
                    <a:pt x="33" y="49"/>
                  </a:cubicBezTo>
                  <a:cubicBezTo>
                    <a:pt x="34" y="50"/>
                    <a:pt x="36" y="51"/>
                    <a:pt x="35" y="52"/>
                  </a:cubicBezTo>
                  <a:cubicBezTo>
                    <a:pt x="35" y="52"/>
                    <a:pt x="32" y="53"/>
                    <a:pt x="32" y="53"/>
                  </a:cubicBezTo>
                  <a:cubicBezTo>
                    <a:pt x="31" y="53"/>
                    <a:pt x="32" y="52"/>
                    <a:pt x="31" y="51"/>
                  </a:cubicBezTo>
                  <a:cubicBezTo>
                    <a:pt x="30" y="51"/>
                    <a:pt x="29" y="51"/>
                    <a:pt x="28" y="50"/>
                  </a:cubicBezTo>
                  <a:cubicBezTo>
                    <a:pt x="28" y="53"/>
                    <a:pt x="30" y="55"/>
                    <a:pt x="31" y="57"/>
                  </a:cubicBezTo>
                  <a:cubicBezTo>
                    <a:pt x="31" y="58"/>
                    <a:pt x="32" y="59"/>
                    <a:pt x="31" y="61"/>
                  </a:cubicBezTo>
                  <a:cubicBezTo>
                    <a:pt x="31" y="62"/>
                    <a:pt x="33" y="62"/>
                    <a:pt x="33" y="63"/>
                  </a:cubicBezTo>
                  <a:cubicBezTo>
                    <a:pt x="33" y="64"/>
                    <a:pt x="29" y="60"/>
                    <a:pt x="29" y="60"/>
                  </a:cubicBezTo>
                  <a:cubicBezTo>
                    <a:pt x="27" y="57"/>
                    <a:pt x="25" y="62"/>
                    <a:pt x="26" y="63"/>
                  </a:cubicBezTo>
                  <a:cubicBezTo>
                    <a:pt x="24" y="63"/>
                    <a:pt x="24" y="59"/>
                    <a:pt x="23" y="58"/>
                  </a:cubicBezTo>
                  <a:cubicBezTo>
                    <a:pt x="22" y="58"/>
                    <a:pt x="22" y="57"/>
                    <a:pt x="21" y="57"/>
                  </a:cubicBezTo>
                  <a:cubicBezTo>
                    <a:pt x="20" y="57"/>
                    <a:pt x="20" y="59"/>
                    <a:pt x="20" y="60"/>
                  </a:cubicBezTo>
                  <a:cubicBezTo>
                    <a:pt x="17" y="59"/>
                    <a:pt x="16" y="56"/>
                    <a:pt x="17" y="53"/>
                  </a:cubicBezTo>
                  <a:cubicBezTo>
                    <a:pt x="18" y="51"/>
                    <a:pt x="12" y="47"/>
                    <a:pt x="12" y="46"/>
                  </a:cubicBezTo>
                  <a:cubicBezTo>
                    <a:pt x="13" y="46"/>
                    <a:pt x="13" y="44"/>
                    <a:pt x="14" y="43"/>
                  </a:cubicBezTo>
                  <a:cubicBezTo>
                    <a:pt x="15" y="42"/>
                    <a:pt x="16" y="43"/>
                    <a:pt x="17" y="42"/>
                  </a:cubicBezTo>
                  <a:cubicBezTo>
                    <a:pt x="17" y="42"/>
                    <a:pt x="18" y="41"/>
                    <a:pt x="19" y="41"/>
                  </a:cubicBezTo>
                  <a:cubicBezTo>
                    <a:pt x="21" y="41"/>
                    <a:pt x="22" y="43"/>
                    <a:pt x="24" y="43"/>
                  </a:cubicBezTo>
                  <a:cubicBezTo>
                    <a:pt x="26" y="43"/>
                    <a:pt x="27" y="45"/>
                    <a:pt x="28" y="45"/>
                  </a:cubicBezTo>
                  <a:cubicBezTo>
                    <a:pt x="29" y="46"/>
                    <a:pt x="30" y="45"/>
                    <a:pt x="31" y="44"/>
                  </a:cubicBezTo>
                  <a:cubicBezTo>
                    <a:pt x="32" y="44"/>
                    <a:pt x="33" y="43"/>
                    <a:pt x="31" y="43"/>
                  </a:cubicBezTo>
                  <a:cubicBezTo>
                    <a:pt x="30" y="42"/>
                    <a:pt x="29" y="43"/>
                    <a:pt x="28" y="42"/>
                  </a:cubicBezTo>
                  <a:cubicBezTo>
                    <a:pt x="27" y="41"/>
                    <a:pt x="27" y="40"/>
                    <a:pt x="26" y="42"/>
                  </a:cubicBezTo>
                  <a:cubicBezTo>
                    <a:pt x="25" y="41"/>
                    <a:pt x="25" y="40"/>
                    <a:pt x="24" y="40"/>
                  </a:cubicBezTo>
                  <a:cubicBezTo>
                    <a:pt x="24" y="42"/>
                    <a:pt x="20" y="40"/>
                    <a:pt x="19" y="40"/>
                  </a:cubicBezTo>
                  <a:cubicBezTo>
                    <a:pt x="17" y="41"/>
                    <a:pt x="15" y="42"/>
                    <a:pt x="14" y="39"/>
                  </a:cubicBezTo>
                  <a:cubicBezTo>
                    <a:pt x="13" y="40"/>
                    <a:pt x="12" y="41"/>
                    <a:pt x="12" y="41"/>
                  </a:cubicBezTo>
                  <a:cubicBezTo>
                    <a:pt x="11" y="40"/>
                    <a:pt x="11" y="38"/>
                    <a:pt x="9" y="37"/>
                  </a:cubicBezTo>
                  <a:cubicBezTo>
                    <a:pt x="9" y="36"/>
                    <a:pt x="6" y="35"/>
                    <a:pt x="8" y="34"/>
                  </a:cubicBezTo>
                  <a:cubicBezTo>
                    <a:pt x="8" y="33"/>
                    <a:pt x="13" y="35"/>
                    <a:pt x="11" y="33"/>
                  </a:cubicBezTo>
                  <a:cubicBezTo>
                    <a:pt x="10" y="32"/>
                    <a:pt x="7" y="32"/>
                    <a:pt x="7" y="33"/>
                  </a:cubicBezTo>
                  <a:cubicBezTo>
                    <a:pt x="7" y="31"/>
                    <a:pt x="4" y="31"/>
                    <a:pt x="3" y="29"/>
                  </a:cubicBezTo>
                  <a:cubicBezTo>
                    <a:pt x="2" y="28"/>
                    <a:pt x="2" y="25"/>
                    <a:pt x="0" y="2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93" name="Freeform 3273">
              <a:extLst>
                <a:ext uri="{FF2B5EF4-FFF2-40B4-BE49-F238E27FC236}">
                  <a16:creationId xmlns:a16="http://schemas.microsoft.com/office/drawing/2014/main" xmlns="" id="{1DC78025-934B-4A32-9E85-30517F465AE3}"/>
                </a:ext>
              </a:extLst>
            </p:cNvPr>
            <p:cNvSpPr>
              <a:spLocks/>
            </p:cNvSpPr>
            <p:nvPr/>
          </p:nvSpPr>
          <p:spPr bwMode="auto">
            <a:xfrm>
              <a:off x="4801617" y="2239165"/>
              <a:ext cx="7878" cy="7019"/>
            </a:xfrm>
            <a:custGeom>
              <a:avLst/>
              <a:gdLst>
                <a:gd name="T0" fmla="*/ 0 w 3"/>
                <a:gd name="T1" fmla="*/ 3 h 3"/>
                <a:gd name="T2" fmla="*/ 3 w 3"/>
                <a:gd name="T3" fmla="*/ 2 h 3"/>
                <a:gd name="T4" fmla="*/ 0 w 3"/>
                <a:gd name="T5" fmla="*/ 3 h 3"/>
              </a:gdLst>
              <a:ahLst/>
              <a:cxnLst>
                <a:cxn ang="0">
                  <a:pos x="T0" y="T1"/>
                </a:cxn>
                <a:cxn ang="0">
                  <a:pos x="T2" y="T3"/>
                </a:cxn>
                <a:cxn ang="0">
                  <a:pos x="T4" y="T5"/>
                </a:cxn>
              </a:cxnLst>
              <a:rect l="0" t="0" r="r" b="b"/>
              <a:pathLst>
                <a:path w="3" h="3">
                  <a:moveTo>
                    <a:pt x="0" y="3"/>
                  </a:moveTo>
                  <a:cubicBezTo>
                    <a:pt x="0" y="2"/>
                    <a:pt x="2" y="0"/>
                    <a:pt x="3" y="2"/>
                  </a:cubicBezTo>
                  <a:cubicBezTo>
                    <a:pt x="3" y="2"/>
                    <a:pt x="1" y="3"/>
                    <a:pt x="0"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94" name="Freeform 3274">
              <a:extLst>
                <a:ext uri="{FF2B5EF4-FFF2-40B4-BE49-F238E27FC236}">
                  <a16:creationId xmlns:a16="http://schemas.microsoft.com/office/drawing/2014/main" xmlns="" id="{6EC9604C-927B-48EC-BA21-658CED019700}"/>
                </a:ext>
              </a:extLst>
            </p:cNvPr>
            <p:cNvSpPr>
              <a:spLocks/>
            </p:cNvSpPr>
            <p:nvPr/>
          </p:nvSpPr>
          <p:spPr bwMode="auto">
            <a:xfrm>
              <a:off x="4801617" y="2239165"/>
              <a:ext cx="7878" cy="7019"/>
            </a:xfrm>
            <a:custGeom>
              <a:avLst/>
              <a:gdLst>
                <a:gd name="T0" fmla="*/ 0 w 3"/>
                <a:gd name="T1" fmla="*/ 3 h 3"/>
                <a:gd name="T2" fmla="*/ 3 w 3"/>
                <a:gd name="T3" fmla="*/ 2 h 3"/>
                <a:gd name="T4" fmla="*/ 0 w 3"/>
                <a:gd name="T5" fmla="*/ 3 h 3"/>
              </a:gdLst>
              <a:ahLst/>
              <a:cxnLst>
                <a:cxn ang="0">
                  <a:pos x="T0" y="T1"/>
                </a:cxn>
                <a:cxn ang="0">
                  <a:pos x="T2" y="T3"/>
                </a:cxn>
                <a:cxn ang="0">
                  <a:pos x="T4" y="T5"/>
                </a:cxn>
              </a:cxnLst>
              <a:rect l="0" t="0" r="r" b="b"/>
              <a:pathLst>
                <a:path w="3" h="3">
                  <a:moveTo>
                    <a:pt x="0" y="3"/>
                  </a:moveTo>
                  <a:cubicBezTo>
                    <a:pt x="0" y="2"/>
                    <a:pt x="2" y="0"/>
                    <a:pt x="3" y="2"/>
                  </a:cubicBezTo>
                  <a:cubicBezTo>
                    <a:pt x="3" y="2"/>
                    <a:pt x="1" y="3"/>
                    <a:pt x="0"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95" name="Freeform 3275">
              <a:extLst>
                <a:ext uri="{FF2B5EF4-FFF2-40B4-BE49-F238E27FC236}">
                  <a16:creationId xmlns:a16="http://schemas.microsoft.com/office/drawing/2014/main" xmlns="" id="{E4C5C76F-AE14-48A3-B4B9-53464A4A0A50}"/>
                </a:ext>
              </a:extLst>
            </p:cNvPr>
            <p:cNvSpPr>
              <a:spLocks/>
            </p:cNvSpPr>
            <p:nvPr/>
          </p:nvSpPr>
          <p:spPr bwMode="auto">
            <a:xfrm>
              <a:off x="4839432" y="2340231"/>
              <a:ext cx="14181" cy="8422"/>
            </a:xfrm>
            <a:custGeom>
              <a:avLst/>
              <a:gdLst>
                <a:gd name="T0" fmla="*/ 1 w 5"/>
                <a:gd name="T1" fmla="*/ 3 h 3"/>
                <a:gd name="T2" fmla="*/ 5 w 5"/>
                <a:gd name="T3" fmla="*/ 0 h 3"/>
                <a:gd name="T4" fmla="*/ 1 w 5"/>
                <a:gd name="T5" fmla="*/ 3 h 3"/>
              </a:gdLst>
              <a:ahLst/>
              <a:cxnLst>
                <a:cxn ang="0">
                  <a:pos x="T0" y="T1"/>
                </a:cxn>
                <a:cxn ang="0">
                  <a:pos x="T2" y="T3"/>
                </a:cxn>
                <a:cxn ang="0">
                  <a:pos x="T4" y="T5"/>
                </a:cxn>
              </a:cxnLst>
              <a:rect l="0" t="0" r="r" b="b"/>
              <a:pathLst>
                <a:path w="5" h="3">
                  <a:moveTo>
                    <a:pt x="1" y="3"/>
                  </a:moveTo>
                  <a:cubicBezTo>
                    <a:pt x="0" y="1"/>
                    <a:pt x="4" y="0"/>
                    <a:pt x="5" y="0"/>
                  </a:cubicBezTo>
                  <a:cubicBezTo>
                    <a:pt x="4" y="1"/>
                    <a:pt x="1" y="2"/>
                    <a:pt x="1"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96" name="Freeform 3276">
              <a:extLst>
                <a:ext uri="{FF2B5EF4-FFF2-40B4-BE49-F238E27FC236}">
                  <a16:creationId xmlns:a16="http://schemas.microsoft.com/office/drawing/2014/main" xmlns="" id="{97B07E3B-7A30-4AA2-A40F-095982A8D8C4}"/>
                </a:ext>
              </a:extLst>
            </p:cNvPr>
            <p:cNvSpPr>
              <a:spLocks/>
            </p:cNvSpPr>
            <p:nvPr/>
          </p:nvSpPr>
          <p:spPr bwMode="auto">
            <a:xfrm>
              <a:off x="4839432" y="2340231"/>
              <a:ext cx="14181" cy="8422"/>
            </a:xfrm>
            <a:custGeom>
              <a:avLst/>
              <a:gdLst>
                <a:gd name="T0" fmla="*/ 1 w 5"/>
                <a:gd name="T1" fmla="*/ 3 h 3"/>
                <a:gd name="T2" fmla="*/ 5 w 5"/>
                <a:gd name="T3" fmla="*/ 0 h 3"/>
                <a:gd name="T4" fmla="*/ 1 w 5"/>
                <a:gd name="T5" fmla="*/ 3 h 3"/>
              </a:gdLst>
              <a:ahLst/>
              <a:cxnLst>
                <a:cxn ang="0">
                  <a:pos x="T0" y="T1"/>
                </a:cxn>
                <a:cxn ang="0">
                  <a:pos x="T2" y="T3"/>
                </a:cxn>
                <a:cxn ang="0">
                  <a:pos x="T4" y="T5"/>
                </a:cxn>
              </a:cxnLst>
              <a:rect l="0" t="0" r="r" b="b"/>
              <a:pathLst>
                <a:path w="5" h="3">
                  <a:moveTo>
                    <a:pt x="1" y="3"/>
                  </a:moveTo>
                  <a:cubicBezTo>
                    <a:pt x="0" y="1"/>
                    <a:pt x="4" y="0"/>
                    <a:pt x="5" y="0"/>
                  </a:cubicBezTo>
                  <a:cubicBezTo>
                    <a:pt x="4" y="1"/>
                    <a:pt x="1" y="2"/>
                    <a:pt x="1"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97" name="Freeform 3277">
              <a:extLst>
                <a:ext uri="{FF2B5EF4-FFF2-40B4-BE49-F238E27FC236}">
                  <a16:creationId xmlns:a16="http://schemas.microsoft.com/office/drawing/2014/main" xmlns="" id="{F56CBB2D-6D3C-47F0-9C5A-239DFC92580A}"/>
                </a:ext>
              </a:extLst>
            </p:cNvPr>
            <p:cNvSpPr>
              <a:spLocks/>
            </p:cNvSpPr>
            <p:nvPr/>
          </p:nvSpPr>
          <p:spPr bwMode="auto">
            <a:xfrm>
              <a:off x="4637751" y="2254606"/>
              <a:ext cx="12606" cy="14038"/>
            </a:xfrm>
            <a:custGeom>
              <a:avLst/>
              <a:gdLst>
                <a:gd name="T0" fmla="*/ 4 w 5"/>
                <a:gd name="T1" fmla="*/ 5 h 6"/>
                <a:gd name="T2" fmla="*/ 5 w 5"/>
                <a:gd name="T3" fmla="*/ 5 h 6"/>
                <a:gd name="T4" fmla="*/ 0 w 5"/>
                <a:gd name="T5" fmla="*/ 1 h 6"/>
                <a:gd name="T6" fmla="*/ 4 w 5"/>
                <a:gd name="T7" fmla="*/ 5 h 6"/>
              </a:gdLst>
              <a:ahLst/>
              <a:cxnLst>
                <a:cxn ang="0">
                  <a:pos x="T0" y="T1"/>
                </a:cxn>
                <a:cxn ang="0">
                  <a:pos x="T2" y="T3"/>
                </a:cxn>
                <a:cxn ang="0">
                  <a:pos x="T4" y="T5"/>
                </a:cxn>
                <a:cxn ang="0">
                  <a:pos x="T6" y="T7"/>
                </a:cxn>
              </a:cxnLst>
              <a:rect l="0" t="0" r="r" b="b"/>
              <a:pathLst>
                <a:path w="5" h="6">
                  <a:moveTo>
                    <a:pt x="4" y="5"/>
                  </a:moveTo>
                  <a:cubicBezTo>
                    <a:pt x="4" y="5"/>
                    <a:pt x="4" y="5"/>
                    <a:pt x="5" y="5"/>
                  </a:cubicBezTo>
                  <a:cubicBezTo>
                    <a:pt x="3" y="6"/>
                    <a:pt x="0" y="2"/>
                    <a:pt x="0" y="1"/>
                  </a:cubicBezTo>
                  <a:cubicBezTo>
                    <a:pt x="4" y="0"/>
                    <a:pt x="1" y="4"/>
                    <a:pt x="4" y="5"/>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98" name="Freeform 3278">
              <a:extLst>
                <a:ext uri="{FF2B5EF4-FFF2-40B4-BE49-F238E27FC236}">
                  <a16:creationId xmlns:a16="http://schemas.microsoft.com/office/drawing/2014/main" xmlns="" id="{F100927E-8D29-4D61-9037-416AB504EF5F}"/>
                </a:ext>
              </a:extLst>
            </p:cNvPr>
            <p:cNvSpPr>
              <a:spLocks/>
            </p:cNvSpPr>
            <p:nvPr/>
          </p:nvSpPr>
          <p:spPr bwMode="auto">
            <a:xfrm>
              <a:off x="4637751" y="2254606"/>
              <a:ext cx="12606" cy="14038"/>
            </a:xfrm>
            <a:custGeom>
              <a:avLst/>
              <a:gdLst>
                <a:gd name="T0" fmla="*/ 4 w 5"/>
                <a:gd name="T1" fmla="*/ 5 h 6"/>
                <a:gd name="T2" fmla="*/ 5 w 5"/>
                <a:gd name="T3" fmla="*/ 5 h 6"/>
                <a:gd name="T4" fmla="*/ 0 w 5"/>
                <a:gd name="T5" fmla="*/ 1 h 6"/>
                <a:gd name="T6" fmla="*/ 4 w 5"/>
                <a:gd name="T7" fmla="*/ 5 h 6"/>
              </a:gdLst>
              <a:ahLst/>
              <a:cxnLst>
                <a:cxn ang="0">
                  <a:pos x="T0" y="T1"/>
                </a:cxn>
                <a:cxn ang="0">
                  <a:pos x="T2" y="T3"/>
                </a:cxn>
                <a:cxn ang="0">
                  <a:pos x="T4" y="T5"/>
                </a:cxn>
                <a:cxn ang="0">
                  <a:pos x="T6" y="T7"/>
                </a:cxn>
              </a:cxnLst>
              <a:rect l="0" t="0" r="r" b="b"/>
              <a:pathLst>
                <a:path w="5" h="6">
                  <a:moveTo>
                    <a:pt x="4" y="5"/>
                  </a:moveTo>
                  <a:cubicBezTo>
                    <a:pt x="4" y="5"/>
                    <a:pt x="4" y="5"/>
                    <a:pt x="5" y="5"/>
                  </a:cubicBezTo>
                  <a:cubicBezTo>
                    <a:pt x="3" y="6"/>
                    <a:pt x="0" y="2"/>
                    <a:pt x="0" y="1"/>
                  </a:cubicBezTo>
                  <a:cubicBezTo>
                    <a:pt x="4" y="0"/>
                    <a:pt x="1" y="4"/>
                    <a:pt x="4" y="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299" name="Freeform 3279">
              <a:extLst>
                <a:ext uri="{FF2B5EF4-FFF2-40B4-BE49-F238E27FC236}">
                  <a16:creationId xmlns:a16="http://schemas.microsoft.com/office/drawing/2014/main" xmlns="" id="{1B3B4985-0EE8-4D5E-B83E-94E59CE49CE2}"/>
                </a:ext>
              </a:extLst>
            </p:cNvPr>
            <p:cNvSpPr>
              <a:spLocks/>
            </p:cNvSpPr>
            <p:nvPr/>
          </p:nvSpPr>
          <p:spPr bwMode="auto">
            <a:xfrm>
              <a:off x="4656658" y="2293909"/>
              <a:ext cx="14181" cy="12634"/>
            </a:xfrm>
            <a:custGeom>
              <a:avLst/>
              <a:gdLst>
                <a:gd name="T0" fmla="*/ 3 w 5"/>
                <a:gd name="T1" fmla="*/ 1 h 5"/>
                <a:gd name="T2" fmla="*/ 3 w 5"/>
                <a:gd name="T3" fmla="*/ 0 h 5"/>
                <a:gd name="T4" fmla="*/ 4 w 5"/>
                <a:gd name="T5" fmla="*/ 3 h 5"/>
                <a:gd name="T6" fmla="*/ 5 w 5"/>
                <a:gd name="T7" fmla="*/ 5 h 5"/>
                <a:gd name="T8" fmla="*/ 2 w 5"/>
                <a:gd name="T9" fmla="*/ 4 h 5"/>
                <a:gd name="T10" fmla="*/ 1 w 5"/>
                <a:gd name="T11" fmla="*/ 4 h 5"/>
                <a:gd name="T12" fmla="*/ 3 w 5"/>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3" y="1"/>
                  </a:moveTo>
                  <a:cubicBezTo>
                    <a:pt x="3" y="0"/>
                    <a:pt x="3" y="0"/>
                    <a:pt x="3" y="0"/>
                  </a:cubicBezTo>
                  <a:cubicBezTo>
                    <a:pt x="3" y="1"/>
                    <a:pt x="3" y="2"/>
                    <a:pt x="4" y="3"/>
                  </a:cubicBezTo>
                  <a:cubicBezTo>
                    <a:pt x="4" y="3"/>
                    <a:pt x="5" y="4"/>
                    <a:pt x="5" y="5"/>
                  </a:cubicBezTo>
                  <a:cubicBezTo>
                    <a:pt x="4" y="5"/>
                    <a:pt x="2" y="5"/>
                    <a:pt x="2" y="4"/>
                  </a:cubicBezTo>
                  <a:cubicBezTo>
                    <a:pt x="1" y="4"/>
                    <a:pt x="1" y="4"/>
                    <a:pt x="1" y="4"/>
                  </a:cubicBezTo>
                  <a:cubicBezTo>
                    <a:pt x="0" y="2"/>
                    <a:pt x="2" y="3"/>
                    <a:pt x="3"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00" name="Freeform 3280">
              <a:extLst>
                <a:ext uri="{FF2B5EF4-FFF2-40B4-BE49-F238E27FC236}">
                  <a16:creationId xmlns:a16="http://schemas.microsoft.com/office/drawing/2014/main" xmlns="" id="{387916F5-304A-46D7-AB85-BFF2408DE38F}"/>
                </a:ext>
              </a:extLst>
            </p:cNvPr>
            <p:cNvSpPr>
              <a:spLocks/>
            </p:cNvSpPr>
            <p:nvPr/>
          </p:nvSpPr>
          <p:spPr bwMode="auto">
            <a:xfrm>
              <a:off x="4656658" y="2293909"/>
              <a:ext cx="14181" cy="12634"/>
            </a:xfrm>
            <a:custGeom>
              <a:avLst/>
              <a:gdLst>
                <a:gd name="T0" fmla="*/ 3 w 5"/>
                <a:gd name="T1" fmla="*/ 1 h 5"/>
                <a:gd name="T2" fmla="*/ 3 w 5"/>
                <a:gd name="T3" fmla="*/ 0 h 5"/>
                <a:gd name="T4" fmla="*/ 4 w 5"/>
                <a:gd name="T5" fmla="*/ 3 h 5"/>
                <a:gd name="T6" fmla="*/ 5 w 5"/>
                <a:gd name="T7" fmla="*/ 5 h 5"/>
                <a:gd name="T8" fmla="*/ 2 w 5"/>
                <a:gd name="T9" fmla="*/ 4 h 5"/>
                <a:gd name="T10" fmla="*/ 1 w 5"/>
                <a:gd name="T11" fmla="*/ 4 h 5"/>
                <a:gd name="T12" fmla="*/ 3 w 5"/>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3" y="1"/>
                  </a:moveTo>
                  <a:cubicBezTo>
                    <a:pt x="3" y="0"/>
                    <a:pt x="3" y="0"/>
                    <a:pt x="3" y="0"/>
                  </a:cubicBezTo>
                  <a:cubicBezTo>
                    <a:pt x="3" y="1"/>
                    <a:pt x="3" y="2"/>
                    <a:pt x="4" y="3"/>
                  </a:cubicBezTo>
                  <a:cubicBezTo>
                    <a:pt x="4" y="3"/>
                    <a:pt x="5" y="4"/>
                    <a:pt x="5" y="5"/>
                  </a:cubicBezTo>
                  <a:cubicBezTo>
                    <a:pt x="4" y="5"/>
                    <a:pt x="2" y="5"/>
                    <a:pt x="2" y="4"/>
                  </a:cubicBezTo>
                  <a:cubicBezTo>
                    <a:pt x="1" y="4"/>
                    <a:pt x="1" y="4"/>
                    <a:pt x="1" y="4"/>
                  </a:cubicBezTo>
                  <a:cubicBezTo>
                    <a:pt x="0" y="2"/>
                    <a:pt x="2" y="3"/>
                    <a:pt x="3"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01" name="Freeform 3281">
              <a:extLst>
                <a:ext uri="{FF2B5EF4-FFF2-40B4-BE49-F238E27FC236}">
                  <a16:creationId xmlns:a16="http://schemas.microsoft.com/office/drawing/2014/main" xmlns="" id="{9BD4E4E2-4FAF-4DBF-8751-2AC976485D91}"/>
                </a:ext>
              </a:extLst>
            </p:cNvPr>
            <p:cNvSpPr>
              <a:spLocks/>
            </p:cNvSpPr>
            <p:nvPr/>
          </p:nvSpPr>
          <p:spPr bwMode="auto">
            <a:xfrm>
              <a:off x="4661386" y="2284083"/>
              <a:ext cx="6303" cy="9827"/>
            </a:xfrm>
            <a:custGeom>
              <a:avLst/>
              <a:gdLst>
                <a:gd name="T0" fmla="*/ 2 w 2"/>
                <a:gd name="T1" fmla="*/ 0 h 4"/>
                <a:gd name="T2" fmla="*/ 1 w 2"/>
                <a:gd name="T3" fmla="*/ 3 h 4"/>
                <a:gd name="T4" fmla="*/ 2 w 2"/>
                <a:gd name="T5" fmla="*/ 0 h 4"/>
              </a:gdLst>
              <a:ahLst/>
              <a:cxnLst>
                <a:cxn ang="0">
                  <a:pos x="T0" y="T1"/>
                </a:cxn>
                <a:cxn ang="0">
                  <a:pos x="T2" y="T3"/>
                </a:cxn>
                <a:cxn ang="0">
                  <a:pos x="T4" y="T5"/>
                </a:cxn>
              </a:cxnLst>
              <a:rect l="0" t="0" r="r" b="b"/>
              <a:pathLst>
                <a:path w="2" h="4">
                  <a:moveTo>
                    <a:pt x="2" y="0"/>
                  </a:moveTo>
                  <a:cubicBezTo>
                    <a:pt x="2" y="1"/>
                    <a:pt x="2" y="4"/>
                    <a:pt x="1" y="3"/>
                  </a:cubicBezTo>
                  <a:cubicBezTo>
                    <a:pt x="0" y="2"/>
                    <a:pt x="1" y="0"/>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02" name="Freeform 3282">
              <a:extLst>
                <a:ext uri="{FF2B5EF4-FFF2-40B4-BE49-F238E27FC236}">
                  <a16:creationId xmlns:a16="http://schemas.microsoft.com/office/drawing/2014/main" xmlns="" id="{01C08715-CA47-4B02-8C8F-9315FACB7B81}"/>
                </a:ext>
              </a:extLst>
            </p:cNvPr>
            <p:cNvSpPr>
              <a:spLocks/>
            </p:cNvSpPr>
            <p:nvPr/>
          </p:nvSpPr>
          <p:spPr bwMode="auto">
            <a:xfrm>
              <a:off x="4661386" y="2284083"/>
              <a:ext cx="6303" cy="9827"/>
            </a:xfrm>
            <a:custGeom>
              <a:avLst/>
              <a:gdLst>
                <a:gd name="T0" fmla="*/ 2 w 2"/>
                <a:gd name="T1" fmla="*/ 0 h 4"/>
                <a:gd name="T2" fmla="*/ 1 w 2"/>
                <a:gd name="T3" fmla="*/ 3 h 4"/>
                <a:gd name="T4" fmla="*/ 2 w 2"/>
                <a:gd name="T5" fmla="*/ 0 h 4"/>
              </a:gdLst>
              <a:ahLst/>
              <a:cxnLst>
                <a:cxn ang="0">
                  <a:pos x="T0" y="T1"/>
                </a:cxn>
                <a:cxn ang="0">
                  <a:pos x="T2" y="T3"/>
                </a:cxn>
                <a:cxn ang="0">
                  <a:pos x="T4" y="T5"/>
                </a:cxn>
              </a:cxnLst>
              <a:rect l="0" t="0" r="r" b="b"/>
              <a:pathLst>
                <a:path w="2" h="4">
                  <a:moveTo>
                    <a:pt x="2" y="0"/>
                  </a:moveTo>
                  <a:cubicBezTo>
                    <a:pt x="2" y="1"/>
                    <a:pt x="2" y="4"/>
                    <a:pt x="1" y="3"/>
                  </a:cubicBezTo>
                  <a:cubicBezTo>
                    <a:pt x="0" y="2"/>
                    <a:pt x="1" y="0"/>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03" name="Freeform 3283">
              <a:extLst>
                <a:ext uri="{FF2B5EF4-FFF2-40B4-BE49-F238E27FC236}">
                  <a16:creationId xmlns:a16="http://schemas.microsoft.com/office/drawing/2014/main" xmlns="" id="{4C184369-9BDD-42D8-AA65-10DDF96CA89B}"/>
                </a:ext>
              </a:extLst>
            </p:cNvPr>
            <p:cNvSpPr>
              <a:spLocks/>
            </p:cNvSpPr>
            <p:nvPr/>
          </p:nvSpPr>
          <p:spPr bwMode="auto">
            <a:xfrm>
              <a:off x="4664538" y="2293909"/>
              <a:ext cx="3151" cy="421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2"/>
                    <a:pt x="1" y="1"/>
                    <a:pt x="0" y="0"/>
                  </a:cubicBezTo>
                  <a:cubicBezTo>
                    <a:pt x="1" y="1"/>
                    <a:pt x="1" y="2"/>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04" name="Freeform 3284">
              <a:extLst>
                <a:ext uri="{FF2B5EF4-FFF2-40B4-BE49-F238E27FC236}">
                  <a16:creationId xmlns:a16="http://schemas.microsoft.com/office/drawing/2014/main" xmlns="" id="{CBBA1EE9-5E20-4320-808C-9BA4FF200F14}"/>
                </a:ext>
              </a:extLst>
            </p:cNvPr>
            <p:cNvSpPr>
              <a:spLocks/>
            </p:cNvSpPr>
            <p:nvPr/>
          </p:nvSpPr>
          <p:spPr bwMode="auto">
            <a:xfrm>
              <a:off x="4664538" y="2293909"/>
              <a:ext cx="3151" cy="421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2"/>
                    <a:pt x="1" y="1"/>
                    <a:pt x="0" y="0"/>
                  </a:cubicBezTo>
                  <a:cubicBezTo>
                    <a:pt x="1" y="1"/>
                    <a:pt x="1" y="2"/>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05" name="Freeform 3285">
              <a:extLst>
                <a:ext uri="{FF2B5EF4-FFF2-40B4-BE49-F238E27FC236}">
                  <a16:creationId xmlns:a16="http://schemas.microsoft.com/office/drawing/2014/main" xmlns="" id="{C7E9A9E2-5FE8-4AF9-9698-F144222F178F}"/>
                </a:ext>
              </a:extLst>
            </p:cNvPr>
            <p:cNvSpPr>
              <a:spLocks/>
            </p:cNvSpPr>
            <p:nvPr/>
          </p:nvSpPr>
          <p:spPr bwMode="auto">
            <a:xfrm>
              <a:off x="4667688" y="2310754"/>
              <a:ext cx="7878" cy="7019"/>
            </a:xfrm>
            <a:custGeom>
              <a:avLst/>
              <a:gdLst>
                <a:gd name="T0" fmla="*/ 2 w 3"/>
                <a:gd name="T1" fmla="*/ 3 h 3"/>
                <a:gd name="T2" fmla="*/ 0 w 3"/>
                <a:gd name="T3" fmla="*/ 0 h 3"/>
                <a:gd name="T4" fmla="*/ 2 w 3"/>
                <a:gd name="T5" fmla="*/ 3 h 3"/>
              </a:gdLst>
              <a:ahLst/>
              <a:cxnLst>
                <a:cxn ang="0">
                  <a:pos x="T0" y="T1"/>
                </a:cxn>
                <a:cxn ang="0">
                  <a:pos x="T2" y="T3"/>
                </a:cxn>
                <a:cxn ang="0">
                  <a:pos x="T4" y="T5"/>
                </a:cxn>
              </a:cxnLst>
              <a:rect l="0" t="0" r="r" b="b"/>
              <a:pathLst>
                <a:path w="3" h="3">
                  <a:moveTo>
                    <a:pt x="2" y="3"/>
                  </a:moveTo>
                  <a:cubicBezTo>
                    <a:pt x="1" y="3"/>
                    <a:pt x="0" y="2"/>
                    <a:pt x="0" y="0"/>
                  </a:cubicBezTo>
                  <a:cubicBezTo>
                    <a:pt x="2" y="0"/>
                    <a:pt x="3" y="1"/>
                    <a:pt x="2"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06" name="Freeform 3286">
              <a:extLst>
                <a:ext uri="{FF2B5EF4-FFF2-40B4-BE49-F238E27FC236}">
                  <a16:creationId xmlns:a16="http://schemas.microsoft.com/office/drawing/2014/main" xmlns="" id="{7179E324-1BAC-4283-BA3A-99AD2C685A51}"/>
                </a:ext>
              </a:extLst>
            </p:cNvPr>
            <p:cNvSpPr>
              <a:spLocks/>
            </p:cNvSpPr>
            <p:nvPr/>
          </p:nvSpPr>
          <p:spPr bwMode="auto">
            <a:xfrm>
              <a:off x="4667688" y="2310754"/>
              <a:ext cx="7878" cy="7019"/>
            </a:xfrm>
            <a:custGeom>
              <a:avLst/>
              <a:gdLst>
                <a:gd name="T0" fmla="*/ 2 w 3"/>
                <a:gd name="T1" fmla="*/ 3 h 3"/>
                <a:gd name="T2" fmla="*/ 0 w 3"/>
                <a:gd name="T3" fmla="*/ 0 h 3"/>
                <a:gd name="T4" fmla="*/ 2 w 3"/>
                <a:gd name="T5" fmla="*/ 3 h 3"/>
              </a:gdLst>
              <a:ahLst/>
              <a:cxnLst>
                <a:cxn ang="0">
                  <a:pos x="T0" y="T1"/>
                </a:cxn>
                <a:cxn ang="0">
                  <a:pos x="T2" y="T3"/>
                </a:cxn>
                <a:cxn ang="0">
                  <a:pos x="T4" y="T5"/>
                </a:cxn>
              </a:cxnLst>
              <a:rect l="0" t="0" r="r" b="b"/>
              <a:pathLst>
                <a:path w="3" h="3">
                  <a:moveTo>
                    <a:pt x="2" y="3"/>
                  </a:moveTo>
                  <a:cubicBezTo>
                    <a:pt x="1" y="3"/>
                    <a:pt x="0" y="2"/>
                    <a:pt x="0" y="0"/>
                  </a:cubicBezTo>
                  <a:cubicBezTo>
                    <a:pt x="2" y="0"/>
                    <a:pt x="3" y="1"/>
                    <a:pt x="2"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07" name="Freeform 3287">
              <a:extLst>
                <a:ext uri="{FF2B5EF4-FFF2-40B4-BE49-F238E27FC236}">
                  <a16:creationId xmlns:a16="http://schemas.microsoft.com/office/drawing/2014/main" xmlns="" id="{6B795B85-0B57-44F4-909B-85177EDDF53C}"/>
                </a:ext>
              </a:extLst>
            </p:cNvPr>
            <p:cNvSpPr>
              <a:spLocks/>
            </p:cNvSpPr>
            <p:nvPr/>
          </p:nvSpPr>
          <p:spPr bwMode="auto">
            <a:xfrm>
              <a:off x="4732289" y="2355673"/>
              <a:ext cx="4727" cy="7019"/>
            </a:xfrm>
            <a:custGeom>
              <a:avLst/>
              <a:gdLst>
                <a:gd name="T0" fmla="*/ 1 w 2"/>
                <a:gd name="T1" fmla="*/ 0 h 3"/>
                <a:gd name="T2" fmla="*/ 1 w 2"/>
                <a:gd name="T3" fmla="*/ 3 h 3"/>
                <a:gd name="T4" fmla="*/ 1 w 2"/>
                <a:gd name="T5" fmla="*/ 0 h 3"/>
              </a:gdLst>
              <a:ahLst/>
              <a:cxnLst>
                <a:cxn ang="0">
                  <a:pos x="T0" y="T1"/>
                </a:cxn>
                <a:cxn ang="0">
                  <a:pos x="T2" y="T3"/>
                </a:cxn>
                <a:cxn ang="0">
                  <a:pos x="T4" y="T5"/>
                </a:cxn>
              </a:cxnLst>
              <a:rect l="0" t="0" r="r" b="b"/>
              <a:pathLst>
                <a:path w="2" h="3">
                  <a:moveTo>
                    <a:pt x="1" y="0"/>
                  </a:moveTo>
                  <a:cubicBezTo>
                    <a:pt x="1" y="1"/>
                    <a:pt x="2" y="3"/>
                    <a:pt x="1" y="3"/>
                  </a:cubicBezTo>
                  <a:cubicBezTo>
                    <a:pt x="0" y="2"/>
                    <a:pt x="0" y="1"/>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08" name="Freeform 3288">
              <a:extLst>
                <a:ext uri="{FF2B5EF4-FFF2-40B4-BE49-F238E27FC236}">
                  <a16:creationId xmlns:a16="http://schemas.microsoft.com/office/drawing/2014/main" xmlns="" id="{7484C600-A7B9-4AFB-8E58-BC24DBEF936B}"/>
                </a:ext>
              </a:extLst>
            </p:cNvPr>
            <p:cNvSpPr>
              <a:spLocks/>
            </p:cNvSpPr>
            <p:nvPr/>
          </p:nvSpPr>
          <p:spPr bwMode="auto">
            <a:xfrm>
              <a:off x="4732289" y="2355673"/>
              <a:ext cx="4727" cy="7019"/>
            </a:xfrm>
            <a:custGeom>
              <a:avLst/>
              <a:gdLst>
                <a:gd name="T0" fmla="*/ 1 w 2"/>
                <a:gd name="T1" fmla="*/ 0 h 3"/>
                <a:gd name="T2" fmla="*/ 1 w 2"/>
                <a:gd name="T3" fmla="*/ 3 h 3"/>
                <a:gd name="T4" fmla="*/ 1 w 2"/>
                <a:gd name="T5" fmla="*/ 0 h 3"/>
              </a:gdLst>
              <a:ahLst/>
              <a:cxnLst>
                <a:cxn ang="0">
                  <a:pos x="T0" y="T1"/>
                </a:cxn>
                <a:cxn ang="0">
                  <a:pos x="T2" y="T3"/>
                </a:cxn>
                <a:cxn ang="0">
                  <a:pos x="T4" y="T5"/>
                </a:cxn>
              </a:cxnLst>
              <a:rect l="0" t="0" r="r" b="b"/>
              <a:pathLst>
                <a:path w="2" h="3">
                  <a:moveTo>
                    <a:pt x="1" y="0"/>
                  </a:moveTo>
                  <a:cubicBezTo>
                    <a:pt x="1" y="1"/>
                    <a:pt x="2" y="3"/>
                    <a:pt x="1" y="3"/>
                  </a:cubicBezTo>
                  <a:cubicBezTo>
                    <a:pt x="0" y="2"/>
                    <a:pt x="0" y="1"/>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09" name="Freeform 3289">
              <a:extLst>
                <a:ext uri="{FF2B5EF4-FFF2-40B4-BE49-F238E27FC236}">
                  <a16:creationId xmlns:a16="http://schemas.microsoft.com/office/drawing/2014/main" xmlns="" id="{4AEB4D71-3C12-46EA-BA80-CBDAC8B95BD9}"/>
                </a:ext>
              </a:extLst>
            </p:cNvPr>
            <p:cNvSpPr>
              <a:spLocks/>
            </p:cNvSpPr>
            <p:nvPr/>
          </p:nvSpPr>
          <p:spPr bwMode="auto">
            <a:xfrm>
              <a:off x="4743319" y="2307946"/>
              <a:ext cx="4727" cy="2807"/>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2" y="1"/>
                    <a:pt x="1" y="1"/>
                    <a:pt x="0" y="1"/>
                  </a:cubicBezTo>
                  <a:cubicBezTo>
                    <a:pt x="0" y="1"/>
                    <a:pt x="0"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10" name="Freeform 3290">
              <a:extLst>
                <a:ext uri="{FF2B5EF4-FFF2-40B4-BE49-F238E27FC236}">
                  <a16:creationId xmlns:a16="http://schemas.microsoft.com/office/drawing/2014/main" xmlns="" id="{30A99E8B-B533-4E51-A496-2C50F82F88F5}"/>
                </a:ext>
              </a:extLst>
            </p:cNvPr>
            <p:cNvSpPr>
              <a:spLocks/>
            </p:cNvSpPr>
            <p:nvPr/>
          </p:nvSpPr>
          <p:spPr bwMode="auto">
            <a:xfrm>
              <a:off x="4743319" y="2307946"/>
              <a:ext cx="4727" cy="2807"/>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2" y="1"/>
                    <a:pt x="1" y="1"/>
                    <a:pt x="0" y="1"/>
                  </a:cubicBezTo>
                  <a:cubicBezTo>
                    <a:pt x="0" y="1"/>
                    <a:pt x="0"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11" name="Freeform 3291">
              <a:extLst>
                <a:ext uri="{FF2B5EF4-FFF2-40B4-BE49-F238E27FC236}">
                  <a16:creationId xmlns:a16="http://schemas.microsoft.com/office/drawing/2014/main" xmlns="" id="{5B7F1301-F5F9-4B88-B032-1A39C81C1906}"/>
                </a:ext>
              </a:extLst>
            </p:cNvPr>
            <p:cNvSpPr>
              <a:spLocks/>
            </p:cNvSpPr>
            <p:nvPr/>
          </p:nvSpPr>
          <p:spPr bwMode="auto">
            <a:xfrm>
              <a:off x="4743319" y="2313561"/>
              <a:ext cx="4727" cy="4212"/>
            </a:xfrm>
            <a:custGeom>
              <a:avLst/>
              <a:gdLst>
                <a:gd name="T0" fmla="*/ 1 w 2"/>
                <a:gd name="T1" fmla="*/ 2 h 2"/>
                <a:gd name="T2" fmla="*/ 0 w 2"/>
                <a:gd name="T3" fmla="*/ 1 h 2"/>
                <a:gd name="T4" fmla="*/ 1 w 2"/>
                <a:gd name="T5" fmla="*/ 2 h 2"/>
              </a:gdLst>
              <a:ahLst/>
              <a:cxnLst>
                <a:cxn ang="0">
                  <a:pos x="T0" y="T1"/>
                </a:cxn>
                <a:cxn ang="0">
                  <a:pos x="T2" y="T3"/>
                </a:cxn>
                <a:cxn ang="0">
                  <a:pos x="T4" y="T5"/>
                </a:cxn>
              </a:cxnLst>
              <a:rect l="0" t="0" r="r" b="b"/>
              <a:pathLst>
                <a:path w="2" h="2">
                  <a:moveTo>
                    <a:pt x="1" y="2"/>
                  </a:moveTo>
                  <a:cubicBezTo>
                    <a:pt x="1" y="2"/>
                    <a:pt x="1" y="1"/>
                    <a:pt x="0" y="1"/>
                  </a:cubicBezTo>
                  <a:cubicBezTo>
                    <a:pt x="2" y="0"/>
                    <a:pt x="2" y="1"/>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12" name="Freeform 3292">
              <a:extLst>
                <a:ext uri="{FF2B5EF4-FFF2-40B4-BE49-F238E27FC236}">
                  <a16:creationId xmlns:a16="http://schemas.microsoft.com/office/drawing/2014/main" xmlns="" id="{5524B21B-1D9E-4CF8-8918-30B2FC425C83}"/>
                </a:ext>
              </a:extLst>
            </p:cNvPr>
            <p:cNvSpPr>
              <a:spLocks/>
            </p:cNvSpPr>
            <p:nvPr/>
          </p:nvSpPr>
          <p:spPr bwMode="auto">
            <a:xfrm>
              <a:off x="4743319" y="2313561"/>
              <a:ext cx="4727" cy="4212"/>
            </a:xfrm>
            <a:custGeom>
              <a:avLst/>
              <a:gdLst>
                <a:gd name="T0" fmla="*/ 1 w 2"/>
                <a:gd name="T1" fmla="*/ 2 h 2"/>
                <a:gd name="T2" fmla="*/ 0 w 2"/>
                <a:gd name="T3" fmla="*/ 1 h 2"/>
                <a:gd name="T4" fmla="*/ 1 w 2"/>
                <a:gd name="T5" fmla="*/ 2 h 2"/>
              </a:gdLst>
              <a:ahLst/>
              <a:cxnLst>
                <a:cxn ang="0">
                  <a:pos x="T0" y="T1"/>
                </a:cxn>
                <a:cxn ang="0">
                  <a:pos x="T2" y="T3"/>
                </a:cxn>
                <a:cxn ang="0">
                  <a:pos x="T4" y="T5"/>
                </a:cxn>
              </a:cxnLst>
              <a:rect l="0" t="0" r="r" b="b"/>
              <a:pathLst>
                <a:path w="2" h="2">
                  <a:moveTo>
                    <a:pt x="1" y="2"/>
                  </a:moveTo>
                  <a:cubicBezTo>
                    <a:pt x="1" y="2"/>
                    <a:pt x="1" y="1"/>
                    <a:pt x="0" y="1"/>
                  </a:cubicBezTo>
                  <a:cubicBezTo>
                    <a:pt x="2" y="0"/>
                    <a:pt x="2" y="1"/>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13" name="Freeform 3293">
              <a:extLst>
                <a:ext uri="{FF2B5EF4-FFF2-40B4-BE49-F238E27FC236}">
                  <a16:creationId xmlns:a16="http://schemas.microsoft.com/office/drawing/2014/main" xmlns="" id="{2979881C-9B2C-4550-BB70-C2A4CB22099E}"/>
                </a:ext>
              </a:extLst>
            </p:cNvPr>
            <p:cNvSpPr>
              <a:spLocks/>
            </p:cNvSpPr>
            <p:nvPr/>
          </p:nvSpPr>
          <p:spPr bwMode="auto">
            <a:xfrm>
              <a:off x="4729138" y="2278468"/>
              <a:ext cx="47269" cy="32286"/>
            </a:xfrm>
            <a:custGeom>
              <a:avLst/>
              <a:gdLst>
                <a:gd name="T0" fmla="*/ 7 w 17"/>
                <a:gd name="T1" fmla="*/ 6 h 13"/>
                <a:gd name="T2" fmla="*/ 0 w 17"/>
                <a:gd name="T3" fmla="*/ 2 h 13"/>
                <a:gd name="T4" fmla="*/ 3 w 17"/>
                <a:gd name="T5" fmla="*/ 0 h 13"/>
                <a:gd name="T6" fmla="*/ 6 w 17"/>
                <a:gd name="T7" fmla="*/ 2 h 13"/>
                <a:gd name="T8" fmla="*/ 11 w 17"/>
                <a:gd name="T9" fmla="*/ 4 h 13"/>
                <a:gd name="T10" fmla="*/ 13 w 17"/>
                <a:gd name="T11" fmla="*/ 9 h 13"/>
                <a:gd name="T12" fmla="*/ 16 w 17"/>
                <a:gd name="T13" fmla="*/ 11 h 13"/>
                <a:gd name="T14" fmla="*/ 14 w 17"/>
                <a:gd name="T15" fmla="*/ 11 h 13"/>
                <a:gd name="T16" fmla="*/ 11 w 17"/>
                <a:gd name="T17" fmla="*/ 7 h 13"/>
                <a:gd name="T18" fmla="*/ 7 w 17"/>
                <a:gd name="T19"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3">
                  <a:moveTo>
                    <a:pt x="7" y="6"/>
                  </a:moveTo>
                  <a:cubicBezTo>
                    <a:pt x="7" y="4"/>
                    <a:pt x="2" y="1"/>
                    <a:pt x="0" y="2"/>
                  </a:cubicBezTo>
                  <a:cubicBezTo>
                    <a:pt x="1" y="1"/>
                    <a:pt x="2" y="0"/>
                    <a:pt x="3" y="0"/>
                  </a:cubicBezTo>
                  <a:cubicBezTo>
                    <a:pt x="5" y="0"/>
                    <a:pt x="5" y="1"/>
                    <a:pt x="6" y="2"/>
                  </a:cubicBezTo>
                  <a:cubicBezTo>
                    <a:pt x="7" y="4"/>
                    <a:pt x="10" y="3"/>
                    <a:pt x="11" y="4"/>
                  </a:cubicBezTo>
                  <a:cubicBezTo>
                    <a:pt x="13" y="5"/>
                    <a:pt x="12" y="7"/>
                    <a:pt x="13" y="9"/>
                  </a:cubicBezTo>
                  <a:cubicBezTo>
                    <a:pt x="14" y="10"/>
                    <a:pt x="16" y="10"/>
                    <a:pt x="16" y="11"/>
                  </a:cubicBezTo>
                  <a:cubicBezTo>
                    <a:pt x="17" y="13"/>
                    <a:pt x="14" y="11"/>
                    <a:pt x="14" y="11"/>
                  </a:cubicBezTo>
                  <a:cubicBezTo>
                    <a:pt x="13" y="10"/>
                    <a:pt x="12" y="8"/>
                    <a:pt x="11" y="7"/>
                  </a:cubicBezTo>
                  <a:cubicBezTo>
                    <a:pt x="10" y="7"/>
                    <a:pt x="8" y="8"/>
                    <a:pt x="7" y="6"/>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14" name="Freeform 3294">
              <a:extLst>
                <a:ext uri="{FF2B5EF4-FFF2-40B4-BE49-F238E27FC236}">
                  <a16:creationId xmlns:a16="http://schemas.microsoft.com/office/drawing/2014/main" xmlns="" id="{69941BD9-696D-498E-B702-81BB8EC007C7}"/>
                </a:ext>
              </a:extLst>
            </p:cNvPr>
            <p:cNvSpPr>
              <a:spLocks/>
            </p:cNvSpPr>
            <p:nvPr/>
          </p:nvSpPr>
          <p:spPr bwMode="auto">
            <a:xfrm>
              <a:off x="4729138" y="2278468"/>
              <a:ext cx="47269" cy="32286"/>
            </a:xfrm>
            <a:custGeom>
              <a:avLst/>
              <a:gdLst>
                <a:gd name="T0" fmla="*/ 7 w 17"/>
                <a:gd name="T1" fmla="*/ 6 h 13"/>
                <a:gd name="T2" fmla="*/ 0 w 17"/>
                <a:gd name="T3" fmla="*/ 2 h 13"/>
                <a:gd name="T4" fmla="*/ 3 w 17"/>
                <a:gd name="T5" fmla="*/ 0 h 13"/>
                <a:gd name="T6" fmla="*/ 6 w 17"/>
                <a:gd name="T7" fmla="*/ 2 h 13"/>
                <a:gd name="T8" fmla="*/ 11 w 17"/>
                <a:gd name="T9" fmla="*/ 4 h 13"/>
                <a:gd name="T10" fmla="*/ 13 w 17"/>
                <a:gd name="T11" fmla="*/ 9 h 13"/>
                <a:gd name="T12" fmla="*/ 16 w 17"/>
                <a:gd name="T13" fmla="*/ 11 h 13"/>
                <a:gd name="T14" fmla="*/ 14 w 17"/>
                <a:gd name="T15" fmla="*/ 11 h 13"/>
                <a:gd name="T16" fmla="*/ 11 w 17"/>
                <a:gd name="T17" fmla="*/ 7 h 13"/>
                <a:gd name="T18" fmla="*/ 7 w 17"/>
                <a:gd name="T19"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3">
                  <a:moveTo>
                    <a:pt x="7" y="6"/>
                  </a:moveTo>
                  <a:cubicBezTo>
                    <a:pt x="7" y="4"/>
                    <a:pt x="2" y="1"/>
                    <a:pt x="0" y="2"/>
                  </a:cubicBezTo>
                  <a:cubicBezTo>
                    <a:pt x="1" y="1"/>
                    <a:pt x="2" y="0"/>
                    <a:pt x="3" y="0"/>
                  </a:cubicBezTo>
                  <a:cubicBezTo>
                    <a:pt x="5" y="0"/>
                    <a:pt x="5" y="1"/>
                    <a:pt x="6" y="2"/>
                  </a:cubicBezTo>
                  <a:cubicBezTo>
                    <a:pt x="7" y="4"/>
                    <a:pt x="10" y="3"/>
                    <a:pt x="11" y="4"/>
                  </a:cubicBezTo>
                  <a:cubicBezTo>
                    <a:pt x="13" y="5"/>
                    <a:pt x="12" y="7"/>
                    <a:pt x="13" y="9"/>
                  </a:cubicBezTo>
                  <a:cubicBezTo>
                    <a:pt x="14" y="10"/>
                    <a:pt x="16" y="10"/>
                    <a:pt x="16" y="11"/>
                  </a:cubicBezTo>
                  <a:cubicBezTo>
                    <a:pt x="17" y="13"/>
                    <a:pt x="14" y="11"/>
                    <a:pt x="14" y="11"/>
                  </a:cubicBezTo>
                  <a:cubicBezTo>
                    <a:pt x="13" y="10"/>
                    <a:pt x="12" y="8"/>
                    <a:pt x="11" y="7"/>
                  </a:cubicBezTo>
                  <a:cubicBezTo>
                    <a:pt x="10" y="7"/>
                    <a:pt x="8" y="8"/>
                    <a:pt x="7" y="6"/>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15" name="Freeform 3295">
              <a:extLst>
                <a:ext uri="{FF2B5EF4-FFF2-40B4-BE49-F238E27FC236}">
                  <a16:creationId xmlns:a16="http://schemas.microsoft.com/office/drawing/2014/main" xmlns="" id="{DE10077C-5D9B-4EF4-95D4-589041A148F3}"/>
                </a:ext>
              </a:extLst>
            </p:cNvPr>
            <p:cNvSpPr>
              <a:spLocks/>
            </p:cNvSpPr>
            <p:nvPr/>
          </p:nvSpPr>
          <p:spPr bwMode="auto">
            <a:xfrm>
              <a:off x="4744894" y="2274258"/>
              <a:ext cx="6303" cy="1404"/>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0" y="0"/>
                    <a:pt x="0" y="0"/>
                    <a:pt x="0" y="0"/>
                  </a:cubicBezTo>
                  <a:cubicBezTo>
                    <a:pt x="1" y="0"/>
                    <a:pt x="2" y="0"/>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16" name="Freeform 3296">
              <a:extLst>
                <a:ext uri="{FF2B5EF4-FFF2-40B4-BE49-F238E27FC236}">
                  <a16:creationId xmlns:a16="http://schemas.microsoft.com/office/drawing/2014/main" xmlns="" id="{A61653D7-7A4A-4538-8257-3EDF666239DC}"/>
                </a:ext>
              </a:extLst>
            </p:cNvPr>
            <p:cNvSpPr>
              <a:spLocks/>
            </p:cNvSpPr>
            <p:nvPr/>
          </p:nvSpPr>
          <p:spPr bwMode="auto">
            <a:xfrm>
              <a:off x="4744894" y="2274258"/>
              <a:ext cx="6303" cy="1404"/>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0" y="0"/>
                    <a:pt x="0" y="0"/>
                    <a:pt x="0" y="0"/>
                  </a:cubicBezTo>
                  <a:cubicBezTo>
                    <a:pt x="1" y="0"/>
                    <a:pt x="2" y="0"/>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17" name="Freeform 3297">
              <a:extLst>
                <a:ext uri="{FF2B5EF4-FFF2-40B4-BE49-F238E27FC236}">
                  <a16:creationId xmlns:a16="http://schemas.microsoft.com/office/drawing/2014/main" xmlns="" id="{421190F1-FBC3-4CFE-84B3-BE826B68AAD8}"/>
                </a:ext>
              </a:extLst>
            </p:cNvPr>
            <p:cNvSpPr>
              <a:spLocks/>
            </p:cNvSpPr>
            <p:nvPr/>
          </p:nvSpPr>
          <p:spPr bwMode="auto">
            <a:xfrm>
              <a:off x="4748045" y="2378132"/>
              <a:ext cx="80358" cy="22459"/>
            </a:xfrm>
            <a:custGeom>
              <a:avLst/>
              <a:gdLst>
                <a:gd name="T0" fmla="*/ 7 w 29"/>
                <a:gd name="T1" fmla="*/ 5 h 9"/>
                <a:gd name="T2" fmla="*/ 2 w 29"/>
                <a:gd name="T3" fmla="*/ 5 h 9"/>
                <a:gd name="T4" fmla="*/ 1 w 29"/>
                <a:gd name="T5" fmla="*/ 1 h 9"/>
                <a:gd name="T6" fmla="*/ 2 w 29"/>
                <a:gd name="T7" fmla="*/ 2 h 9"/>
                <a:gd name="T8" fmla="*/ 3 w 29"/>
                <a:gd name="T9" fmla="*/ 0 h 9"/>
                <a:gd name="T10" fmla="*/ 7 w 29"/>
                <a:gd name="T11" fmla="*/ 1 h 9"/>
                <a:gd name="T12" fmla="*/ 8 w 29"/>
                <a:gd name="T13" fmla="*/ 3 h 9"/>
                <a:gd name="T14" fmla="*/ 11 w 29"/>
                <a:gd name="T15" fmla="*/ 3 h 9"/>
                <a:gd name="T16" fmla="*/ 20 w 29"/>
                <a:gd name="T17" fmla="*/ 4 h 9"/>
                <a:gd name="T18" fmla="*/ 23 w 29"/>
                <a:gd name="T19" fmla="*/ 5 h 9"/>
                <a:gd name="T20" fmla="*/ 23 w 29"/>
                <a:gd name="T21" fmla="*/ 6 h 9"/>
                <a:gd name="T22" fmla="*/ 28 w 29"/>
                <a:gd name="T23" fmla="*/ 5 h 9"/>
                <a:gd name="T24" fmla="*/ 28 w 29"/>
                <a:gd name="T25" fmla="*/ 7 h 9"/>
                <a:gd name="T26" fmla="*/ 26 w 29"/>
                <a:gd name="T27" fmla="*/ 8 h 9"/>
                <a:gd name="T28" fmla="*/ 17 w 29"/>
                <a:gd name="T29" fmla="*/ 8 h 9"/>
                <a:gd name="T30" fmla="*/ 14 w 29"/>
                <a:gd name="T31" fmla="*/ 9 h 9"/>
                <a:gd name="T32" fmla="*/ 12 w 29"/>
                <a:gd name="T33" fmla="*/ 7 h 9"/>
                <a:gd name="T34" fmla="*/ 7 w 29"/>
                <a:gd name="T3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 h="9">
                  <a:moveTo>
                    <a:pt x="7" y="5"/>
                  </a:moveTo>
                  <a:cubicBezTo>
                    <a:pt x="6" y="6"/>
                    <a:pt x="3" y="6"/>
                    <a:pt x="2" y="5"/>
                  </a:cubicBezTo>
                  <a:cubicBezTo>
                    <a:pt x="0" y="4"/>
                    <a:pt x="1" y="2"/>
                    <a:pt x="1" y="1"/>
                  </a:cubicBezTo>
                  <a:cubicBezTo>
                    <a:pt x="2" y="2"/>
                    <a:pt x="2" y="2"/>
                    <a:pt x="2" y="2"/>
                  </a:cubicBezTo>
                  <a:cubicBezTo>
                    <a:pt x="3" y="1"/>
                    <a:pt x="3" y="1"/>
                    <a:pt x="3" y="0"/>
                  </a:cubicBezTo>
                  <a:cubicBezTo>
                    <a:pt x="3" y="2"/>
                    <a:pt x="5" y="1"/>
                    <a:pt x="7" y="1"/>
                  </a:cubicBezTo>
                  <a:cubicBezTo>
                    <a:pt x="5" y="2"/>
                    <a:pt x="7" y="2"/>
                    <a:pt x="8" y="3"/>
                  </a:cubicBezTo>
                  <a:cubicBezTo>
                    <a:pt x="9" y="4"/>
                    <a:pt x="10" y="4"/>
                    <a:pt x="11" y="3"/>
                  </a:cubicBezTo>
                  <a:cubicBezTo>
                    <a:pt x="14" y="2"/>
                    <a:pt x="17" y="4"/>
                    <a:pt x="20" y="4"/>
                  </a:cubicBezTo>
                  <a:cubicBezTo>
                    <a:pt x="21" y="4"/>
                    <a:pt x="23" y="3"/>
                    <a:pt x="23" y="5"/>
                  </a:cubicBezTo>
                  <a:cubicBezTo>
                    <a:pt x="23" y="5"/>
                    <a:pt x="22" y="6"/>
                    <a:pt x="23" y="6"/>
                  </a:cubicBezTo>
                  <a:cubicBezTo>
                    <a:pt x="25" y="6"/>
                    <a:pt x="26" y="5"/>
                    <a:pt x="28" y="5"/>
                  </a:cubicBezTo>
                  <a:cubicBezTo>
                    <a:pt x="28" y="5"/>
                    <a:pt x="29" y="7"/>
                    <a:pt x="28" y="7"/>
                  </a:cubicBezTo>
                  <a:cubicBezTo>
                    <a:pt x="28" y="8"/>
                    <a:pt x="27" y="8"/>
                    <a:pt x="26" y="8"/>
                  </a:cubicBezTo>
                  <a:cubicBezTo>
                    <a:pt x="23" y="8"/>
                    <a:pt x="20" y="8"/>
                    <a:pt x="17" y="8"/>
                  </a:cubicBezTo>
                  <a:cubicBezTo>
                    <a:pt x="16" y="9"/>
                    <a:pt x="15" y="9"/>
                    <a:pt x="14" y="9"/>
                  </a:cubicBezTo>
                  <a:cubicBezTo>
                    <a:pt x="13" y="8"/>
                    <a:pt x="13" y="7"/>
                    <a:pt x="12" y="7"/>
                  </a:cubicBezTo>
                  <a:cubicBezTo>
                    <a:pt x="11" y="6"/>
                    <a:pt x="9" y="6"/>
                    <a:pt x="7" y="5"/>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18" name="Freeform 3298">
              <a:extLst>
                <a:ext uri="{FF2B5EF4-FFF2-40B4-BE49-F238E27FC236}">
                  <a16:creationId xmlns:a16="http://schemas.microsoft.com/office/drawing/2014/main" xmlns="" id="{487F38D0-8A6E-445E-859C-934A4E89B1AF}"/>
                </a:ext>
              </a:extLst>
            </p:cNvPr>
            <p:cNvSpPr>
              <a:spLocks/>
            </p:cNvSpPr>
            <p:nvPr/>
          </p:nvSpPr>
          <p:spPr bwMode="auto">
            <a:xfrm>
              <a:off x="4748045" y="2378132"/>
              <a:ext cx="80358" cy="22459"/>
            </a:xfrm>
            <a:custGeom>
              <a:avLst/>
              <a:gdLst>
                <a:gd name="T0" fmla="*/ 7 w 29"/>
                <a:gd name="T1" fmla="*/ 5 h 9"/>
                <a:gd name="T2" fmla="*/ 2 w 29"/>
                <a:gd name="T3" fmla="*/ 5 h 9"/>
                <a:gd name="T4" fmla="*/ 1 w 29"/>
                <a:gd name="T5" fmla="*/ 1 h 9"/>
                <a:gd name="T6" fmla="*/ 2 w 29"/>
                <a:gd name="T7" fmla="*/ 2 h 9"/>
                <a:gd name="T8" fmla="*/ 3 w 29"/>
                <a:gd name="T9" fmla="*/ 0 h 9"/>
                <a:gd name="T10" fmla="*/ 7 w 29"/>
                <a:gd name="T11" fmla="*/ 1 h 9"/>
                <a:gd name="T12" fmla="*/ 8 w 29"/>
                <a:gd name="T13" fmla="*/ 3 h 9"/>
                <a:gd name="T14" fmla="*/ 11 w 29"/>
                <a:gd name="T15" fmla="*/ 3 h 9"/>
                <a:gd name="T16" fmla="*/ 20 w 29"/>
                <a:gd name="T17" fmla="*/ 4 h 9"/>
                <a:gd name="T18" fmla="*/ 23 w 29"/>
                <a:gd name="T19" fmla="*/ 5 h 9"/>
                <a:gd name="T20" fmla="*/ 23 w 29"/>
                <a:gd name="T21" fmla="*/ 6 h 9"/>
                <a:gd name="T22" fmla="*/ 28 w 29"/>
                <a:gd name="T23" fmla="*/ 5 h 9"/>
                <a:gd name="T24" fmla="*/ 28 w 29"/>
                <a:gd name="T25" fmla="*/ 7 h 9"/>
                <a:gd name="T26" fmla="*/ 26 w 29"/>
                <a:gd name="T27" fmla="*/ 8 h 9"/>
                <a:gd name="T28" fmla="*/ 17 w 29"/>
                <a:gd name="T29" fmla="*/ 8 h 9"/>
                <a:gd name="T30" fmla="*/ 14 w 29"/>
                <a:gd name="T31" fmla="*/ 9 h 9"/>
                <a:gd name="T32" fmla="*/ 12 w 29"/>
                <a:gd name="T33" fmla="*/ 7 h 9"/>
                <a:gd name="T34" fmla="*/ 7 w 29"/>
                <a:gd name="T3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 h="9">
                  <a:moveTo>
                    <a:pt x="7" y="5"/>
                  </a:moveTo>
                  <a:cubicBezTo>
                    <a:pt x="6" y="6"/>
                    <a:pt x="3" y="6"/>
                    <a:pt x="2" y="5"/>
                  </a:cubicBezTo>
                  <a:cubicBezTo>
                    <a:pt x="0" y="4"/>
                    <a:pt x="1" y="2"/>
                    <a:pt x="1" y="1"/>
                  </a:cubicBezTo>
                  <a:cubicBezTo>
                    <a:pt x="2" y="2"/>
                    <a:pt x="2" y="2"/>
                    <a:pt x="2" y="2"/>
                  </a:cubicBezTo>
                  <a:cubicBezTo>
                    <a:pt x="3" y="1"/>
                    <a:pt x="3" y="1"/>
                    <a:pt x="3" y="0"/>
                  </a:cubicBezTo>
                  <a:cubicBezTo>
                    <a:pt x="3" y="2"/>
                    <a:pt x="5" y="1"/>
                    <a:pt x="7" y="1"/>
                  </a:cubicBezTo>
                  <a:cubicBezTo>
                    <a:pt x="5" y="2"/>
                    <a:pt x="7" y="2"/>
                    <a:pt x="8" y="3"/>
                  </a:cubicBezTo>
                  <a:cubicBezTo>
                    <a:pt x="9" y="4"/>
                    <a:pt x="10" y="4"/>
                    <a:pt x="11" y="3"/>
                  </a:cubicBezTo>
                  <a:cubicBezTo>
                    <a:pt x="14" y="2"/>
                    <a:pt x="17" y="4"/>
                    <a:pt x="20" y="4"/>
                  </a:cubicBezTo>
                  <a:cubicBezTo>
                    <a:pt x="21" y="4"/>
                    <a:pt x="23" y="3"/>
                    <a:pt x="23" y="5"/>
                  </a:cubicBezTo>
                  <a:cubicBezTo>
                    <a:pt x="23" y="5"/>
                    <a:pt x="22" y="6"/>
                    <a:pt x="23" y="6"/>
                  </a:cubicBezTo>
                  <a:cubicBezTo>
                    <a:pt x="25" y="6"/>
                    <a:pt x="26" y="5"/>
                    <a:pt x="28" y="5"/>
                  </a:cubicBezTo>
                  <a:cubicBezTo>
                    <a:pt x="28" y="5"/>
                    <a:pt x="29" y="7"/>
                    <a:pt x="28" y="7"/>
                  </a:cubicBezTo>
                  <a:cubicBezTo>
                    <a:pt x="28" y="8"/>
                    <a:pt x="27" y="8"/>
                    <a:pt x="26" y="8"/>
                  </a:cubicBezTo>
                  <a:cubicBezTo>
                    <a:pt x="23" y="8"/>
                    <a:pt x="20" y="8"/>
                    <a:pt x="17" y="8"/>
                  </a:cubicBezTo>
                  <a:cubicBezTo>
                    <a:pt x="16" y="9"/>
                    <a:pt x="15" y="9"/>
                    <a:pt x="14" y="9"/>
                  </a:cubicBezTo>
                  <a:cubicBezTo>
                    <a:pt x="13" y="8"/>
                    <a:pt x="13" y="7"/>
                    <a:pt x="12" y="7"/>
                  </a:cubicBezTo>
                  <a:cubicBezTo>
                    <a:pt x="11" y="6"/>
                    <a:pt x="9" y="6"/>
                    <a:pt x="7" y="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19" name="Freeform 3299">
              <a:extLst>
                <a:ext uri="{FF2B5EF4-FFF2-40B4-BE49-F238E27FC236}">
                  <a16:creationId xmlns:a16="http://schemas.microsoft.com/office/drawing/2014/main" xmlns="" id="{5A62EED8-6ACF-4EBC-83F7-3D47E3ED5FEA}"/>
                </a:ext>
              </a:extLst>
            </p:cNvPr>
            <p:cNvSpPr>
              <a:spLocks/>
            </p:cNvSpPr>
            <p:nvPr/>
          </p:nvSpPr>
          <p:spPr bwMode="auto">
            <a:xfrm>
              <a:off x="4768529" y="2317772"/>
              <a:ext cx="1577" cy="561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0" y="0"/>
                    <a:pt x="1" y="0"/>
                  </a:cubicBezTo>
                  <a:cubicBezTo>
                    <a:pt x="1" y="1"/>
                    <a:pt x="1" y="1"/>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20" name="Freeform 3300">
              <a:extLst>
                <a:ext uri="{FF2B5EF4-FFF2-40B4-BE49-F238E27FC236}">
                  <a16:creationId xmlns:a16="http://schemas.microsoft.com/office/drawing/2014/main" xmlns="" id="{DCBCD259-1A7A-48F7-AF81-C6C097759BF8}"/>
                </a:ext>
              </a:extLst>
            </p:cNvPr>
            <p:cNvSpPr>
              <a:spLocks/>
            </p:cNvSpPr>
            <p:nvPr/>
          </p:nvSpPr>
          <p:spPr bwMode="auto">
            <a:xfrm>
              <a:off x="4768529" y="2317772"/>
              <a:ext cx="1577" cy="561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0" y="0"/>
                    <a:pt x="1" y="0"/>
                  </a:cubicBezTo>
                  <a:cubicBezTo>
                    <a:pt x="1" y="1"/>
                    <a:pt x="1" y="1"/>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21" name="Freeform 3301">
              <a:extLst>
                <a:ext uri="{FF2B5EF4-FFF2-40B4-BE49-F238E27FC236}">
                  <a16:creationId xmlns:a16="http://schemas.microsoft.com/office/drawing/2014/main" xmlns="" id="{439F1AB6-E035-4CCA-BD67-6974354DAF08}"/>
                </a:ext>
              </a:extLst>
            </p:cNvPr>
            <p:cNvSpPr>
              <a:spLocks/>
            </p:cNvSpPr>
            <p:nvPr/>
          </p:nvSpPr>
          <p:spPr bwMode="auto">
            <a:xfrm>
              <a:off x="4770104" y="2345846"/>
              <a:ext cx="6303" cy="2807"/>
            </a:xfrm>
            <a:custGeom>
              <a:avLst/>
              <a:gdLst>
                <a:gd name="T0" fmla="*/ 0 w 2"/>
                <a:gd name="T1" fmla="*/ 1 h 1"/>
                <a:gd name="T2" fmla="*/ 0 w 2"/>
                <a:gd name="T3" fmla="*/ 0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0"/>
                    <a:pt x="0" y="0"/>
                  </a:cubicBezTo>
                  <a:cubicBezTo>
                    <a:pt x="1" y="1"/>
                    <a:pt x="2" y="1"/>
                    <a:pt x="2" y="0"/>
                  </a:cubicBezTo>
                  <a:cubicBezTo>
                    <a:pt x="2" y="1"/>
                    <a:pt x="1"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22" name="Freeform 3302">
              <a:extLst>
                <a:ext uri="{FF2B5EF4-FFF2-40B4-BE49-F238E27FC236}">
                  <a16:creationId xmlns:a16="http://schemas.microsoft.com/office/drawing/2014/main" xmlns="" id="{4A9026B4-ECD9-47FA-AFB6-1618919E8386}"/>
                </a:ext>
              </a:extLst>
            </p:cNvPr>
            <p:cNvSpPr>
              <a:spLocks/>
            </p:cNvSpPr>
            <p:nvPr/>
          </p:nvSpPr>
          <p:spPr bwMode="auto">
            <a:xfrm>
              <a:off x="4770104" y="2345846"/>
              <a:ext cx="6303" cy="2807"/>
            </a:xfrm>
            <a:custGeom>
              <a:avLst/>
              <a:gdLst>
                <a:gd name="T0" fmla="*/ 0 w 2"/>
                <a:gd name="T1" fmla="*/ 1 h 1"/>
                <a:gd name="T2" fmla="*/ 0 w 2"/>
                <a:gd name="T3" fmla="*/ 0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0"/>
                    <a:pt x="0" y="0"/>
                  </a:cubicBezTo>
                  <a:cubicBezTo>
                    <a:pt x="1" y="1"/>
                    <a:pt x="2" y="1"/>
                    <a:pt x="2" y="0"/>
                  </a:cubicBezTo>
                  <a:cubicBezTo>
                    <a:pt x="2" y="1"/>
                    <a:pt x="1"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23" name="Freeform 3303">
              <a:extLst>
                <a:ext uri="{FF2B5EF4-FFF2-40B4-BE49-F238E27FC236}">
                  <a16:creationId xmlns:a16="http://schemas.microsoft.com/office/drawing/2014/main" xmlns="" id="{4FEC73AD-4AC4-4EDD-96D1-3FFE56A574CC}"/>
                </a:ext>
              </a:extLst>
            </p:cNvPr>
            <p:cNvSpPr>
              <a:spLocks/>
            </p:cNvSpPr>
            <p:nvPr/>
          </p:nvSpPr>
          <p:spPr bwMode="auto">
            <a:xfrm>
              <a:off x="4768529" y="2223723"/>
              <a:ext cx="7878" cy="8422"/>
            </a:xfrm>
            <a:custGeom>
              <a:avLst/>
              <a:gdLst>
                <a:gd name="T0" fmla="*/ 1 w 3"/>
                <a:gd name="T1" fmla="*/ 3 h 3"/>
                <a:gd name="T2" fmla="*/ 2 w 3"/>
                <a:gd name="T3" fmla="*/ 1 h 3"/>
                <a:gd name="T4" fmla="*/ 1 w 3"/>
                <a:gd name="T5" fmla="*/ 3 h 3"/>
              </a:gdLst>
              <a:ahLst/>
              <a:cxnLst>
                <a:cxn ang="0">
                  <a:pos x="T0" y="T1"/>
                </a:cxn>
                <a:cxn ang="0">
                  <a:pos x="T2" y="T3"/>
                </a:cxn>
                <a:cxn ang="0">
                  <a:pos x="T4" y="T5"/>
                </a:cxn>
              </a:cxnLst>
              <a:rect l="0" t="0" r="r" b="b"/>
              <a:pathLst>
                <a:path w="3" h="3">
                  <a:moveTo>
                    <a:pt x="1" y="3"/>
                  </a:moveTo>
                  <a:cubicBezTo>
                    <a:pt x="0" y="3"/>
                    <a:pt x="0" y="0"/>
                    <a:pt x="2" y="1"/>
                  </a:cubicBezTo>
                  <a:cubicBezTo>
                    <a:pt x="3" y="1"/>
                    <a:pt x="3" y="3"/>
                    <a:pt x="1"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24" name="Freeform 3304">
              <a:extLst>
                <a:ext uri="{FF2B5EF4-FFF2-40B4-BE49-F238E27FC236}">
                  <a16:creationId xmlns:a16="http://schemas.microsoft.com/office/drawing/2014/main" xmlns="" id="{2B231A6F-ADFC-4D8A-9D92-8059345D5D23}"/>
                </a:ext>
              </a:extLst>
            </p:cNvPr>
            <p:cNvSpPr>
              <a:spLocks/>
            </p:cNvSpPr>
            <p:nvPr/>
          </p:nvSpPr>
          <p:spPr bwMode="auto">
            <a:xfrm>
              <a:off x="4768529" y="2223723"/>
              <a:ext cx="7878" cy="8422"/>
            </a:xfrm>
            <a:custGeom>
              <a:avLst/>
              <a:gdLst>
                <a:gd name="T0" fmla="*/ 1 w 3"/>
                <a:gd name="T1" fmla="*/ 3 h 3"/>
                <a:gd name="T2" fmla="*/ 2 w 3"/>
                <a:gd name="T3" fmla="*/ 1 h 3"/>
                <a:gd name="T4" fmla="*/ 1 w 3"/>
                <a:gd name="T5" fmla="*/ 3 h 3"/>
              </a:gdLst>
              <a:ahLst/>
              <a:cxnLst>
                <a:cxn ang="0">
                  <a:pos x="T0" y="T1"/>
                </a:cxn>
                <a:cxn ang="0">
                  <a:pos x="T2" y="T3"/>
                </a:cxn>
                <a:cxn ang="0">
                  <a:pos x="T4" y="T5"/>
                </a:cxn>
              </a:cxnLst>
              <a:rect l="0" t="0" r="r" b="b"/>
              <a:pathLst>
                <a:path w="3" h="3">
                  <a:moveTo>
                    <a:pt x="1" y="3"/>
                  </a:moveTo>
                  <a:cubicBezTo>
                    <a:pt x="0" y="3"/>
                    <a:pt x="0" y="0"/>
                    <a:pt x="2" y="1"/>
                  </a:cubicBezTo>
                  <a:cubicBezTo>
                    <a:pt x="3" y="1"/>
                    <a:pt x="3" y="3"/>
                    <a:pt x="1"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25" name="Freeform 3305">
              <a:extLst>
                <a:ext uri="{FF2B5EF4-FFF2-40B4-BE49-F238E27FC236}">
                  <a16:creationId xmlns:a16="http://schemas.microsoft.com/office/drawing/2014/main" xmlns="" id="{3759DC87-9BD3-493A-B0D2-49F0664D8EDA}"/>
                </a:ext>
              </a:extLst>
            </p:cNvPr>
            <p:cNvSpPr>
              <a:spLocks/>
            </p:cNvSpPr>
            <p:nvPr/>
          </p:nvSpPr>
          <p:spPr bwMode="auto">
            <a:xfrm>
              <a:off x="4768529" y="2278468"/>
              <a:ext cx="7878" cy="7019"/>
            </a:xfrm>
            <a:custGeom>
              <a:avLst/>
              <a:gdLst>
                <a:gd name="T0" fmla="*/ 2 w 3"/>
                <a:gd name="T1" fmla="*/ 3 h 3"/>
                <a:gd name="T2" fmla="*/ 1 w 3"/>
                <a:gd name="T3" fmla="*/ 0 h 3"/>
                <a:gd name="T4" fmla="*/ 3 w 3"/>
                <a:gd name="T5" fmla="*/ 3 h 3"/>
                <a:gd name="T6" fmla="*/ 2 w 3"/>
                <a:gd name="T7" fmla="*/ 3 h 3"/>
              </a:gdLst>
              <a:ahLst/>
              <a:cxnLst>
                <a:cxn ang="0">
                  <a:pos x="T0" y="T1"/>
                </a:cxn>
                <a:cxn ang="0">
                  <a:pos x="T2" y="T3"/>
                </a:cxn>
                <a:cxn ang="0">
                  <a:pos x="T4" y="T5"/>
                </a:cxn>
                <a:cxn ang="0">
                  <a:pos x="T6" y="T7"/>
                </a:cxn>
              </a:cxnLst>
              <a:rect l="0" t="0" r="r" b="b"/>
              <a:pathLst>
                <a:path w="3" h="3">
                  <a:moveTo>
                    <a:pt x="2" y="3"/>
                  </a:moveTo>
                  <a:cubicBezTo>
                    <a:pt x="2" y="2"/>
                    <a:pt x="0" y="2"/>
                    <a:pt x="1" y="0"/>
                  </a:cubicBezTo>
                  <a:cubicBezTo>
                    <a:pt x="2" y="1"/>
                    <a:pt x="2" y="2"/>
                    <a:pt x="3" y="3"/>
                  </a:cubicBezTo>
                  <a:cubicBezTo>
                    <a:pt x="2" y="3"/>
                    <a:pt x="2" y="3"/>
                    <a:pt x="2"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26" name="Freeform 3306">
              <a:extLst>
                <a:ext uri="{FF2B5EF4-FFF2-40B4-BE49-F238E27FC236}">
                  <a16:creationId xmlns:a16="http://schemas.microsoft.com/office/drawing/2014/main" xmlns="" id="{A356A481-CDD2-4FAA-B4C6-13FE830D7714}"/>
                </a:ext>
              </a:extLst>
            </p:cNvPr>
            <p:cNvSpPr>
              <a:spLocks/>
            </p:cNvSpPr>
            <p:nvPr/>
          </p:nvSpPr>
          <p:spPr bwMode="auto">
            <a:xfrm>
              <a:off x="4768529" y="2278468"/>
              <a:ext cx="7878" cy="7019"/>
            </a:xfrm>
            <a:custGeom>
              <a:avLst/>
              <a:gdLst>
                <a:gd name="T0" fmla="*/ 2 w 3"/>
                <a:gd name="T1" fmla="*/ 3 h 3"/>
                <a:gd name="T2" fmla="*/ 1 w 3"/>
                <a:gd name="T3" fmla="*/ 0 h 3"/>
                <a:gd name="T4" fmla="*/ 3 w 3"/>
                <a:gd name="T5" fmla="*/ 3 h 3"/>
                <a:gd name="T6" fmla="*/ 2 w 3"/>
                <a:gd name="T7" fmla="*/ 3 h 3"/>
              </a:gdLst>
              <a:ahLst/>
              <a:cxnLst>
                <a:cxn ang="0">
                  <a:pos x="T0" y="T1"/>
                </a:cxn>
                <a:cxn ang="0">
                  <a:pos x="T2" y="T3"/>
                </a:cxn>
                <a:cxn ang="0">
                  <a:pos x="T4" y="T5"/>
                </a:cxn>
                <a:cxn ang="0">
                  <a:pos x="T6" y="T7"/>
                </a:cxn>
              </a:cxnLst>
              <a:rect l="0" t="0" r="r" b="b"/>
              <a:pathLst>
                <a:path w="3" h="3">
                  <a:moveTo>
                    <a:pt x="2" y="3"/>
                  </a:moveTo>
                  <a:cubicBezTo>
                    <a:pt x="2" y="2"/>
                    <a:pt x="0" y="2"/>
                    <a:pt x="1" y="0"/>
                  </a:cubicBezTo>
                  <a:cubicBezTo>
                    <a:pt x="2" y="1"/>
                    <a:pt x="2" y="2"/>
                    <a:pt x="3" y="3"/>
                  </a:cubicBezTo>
                  <a:cubicBezTo>
                    <a:pt x="2" y="3"/>
                    <a:pt x="2" y="3"/>
                    <a:pt x="2"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27" name="Freeform 3307">
              <a:extLst>
                <a:ext uri="{FF2B5EF4-FFF2-40B4-BE49-F238E27FC236}">
                  <a16:creationId xmlns:a16="http://schemas.microsoft.com/office/drawing/2014/main" xmlns="" id="{09E44D3A-A570-485F-9EAF-E96418FF0BD9}"/>
                </a:ext>
              </a:extLst>
            </p:cNvPr>
            <p:cNvSpPr>
              <a:spLocks/>
            </p:cNvSpPr>
            <p:nvPr/>
          </p:nvSpPr>
          <p:spPr bwMode="auto">
            <a:xfrm>
              <a:off x="4779558" y="2338828"/>
              <a:ext cx="1577" cy="140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0"/>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28" name="Freeform 3308">
              <a:extLst>
                <a:ext uri="{FF2B5EF4-FFF2-40B4-BE49-F238E27FC236}">
                  <a16:creationId xmlns:a16="http://schemas.microsoft.com/office/drawing/2014/main" xmlns="" id="{31FBD100-B6D3-4D81-9516-6FBDE67EE270}"/>
                </a:ext>
              </a:extLst>
            </p:cNvPr>
            <p:cNvSpPr>
              <a:spLocks/>
            </p:cNvSpPr>
            <p:nvPr/>
          </p:nvSpPr>
          <p:spPr bwMode="auto">
            <a:xfrm>
              <a:off x="4779558" y="2338828"/>
              <a:ext cx="1577" cy="140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0"/>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29" name="Freeform 3309">
              <a:extLst>
                <a:ext uri="{FF2B5EF4-FFF2-40B4-BE49-F238E27FC236}">
                  <a16:creationId xmlns:a16="http://schemas.microsoft.com/office/drawing/2014/main" xmlns="" id="{D9B868F3-3F4D-4C94-B78C-873F87999E8F}"/>
                </a:ext>
              </a:extLst>
            </p:cNvPr>
            <p:cNvSpPr>
              <a:spLocks/>
            </p:cNvSpPr>
            <p:nvPr/>
          </p:nvSpPr>
          <p:spPr bwMode="auto">
            <a:xfrm>
              <a:off x="4781135" y="2248990"/>
              <a:ext cx="14181" cy="7019"/>
            </a:xfrm>
            <a:custGeom>
              <a:avLst/>
              <a:gdLst>
                <a:gd name="T0" fmla="*/ 1 w 5"/>
                <a:gd name="T1" fmla="*/ 0 h 3"/>
                <a:gd name="T2" fmla="*/ 5 w 5"/>
                <a:gd name="T3" fmla="*/ 0 h 3"/>
                <a:gd name="T4" fmla="*/ 4 w 5"/>
                <a:gd name="T5" fmla="*/ 2 h 3"/>
                <a:gd name="T6" fmla="*/ 1 w 5"/>
                <a:gd name="T7" fmla="*/ 0 h 3"/>
              </a:gdLst>
              <a:ahLst/>
              <a:cxnLst>
                <a:cxn ang="0">
                  <a:pos x="T0" y="T1"/>
                </a:cxn>
                <a:cxn ang="0">
                  <a:pos x="T2" y="T3"/>
                </a:cxn>
                <a:cxn ang="0">
                  <a:pos x="T4" y="T5"/>
                </a:cxn>
                <a:cxn ang="0">
                  <a:pos x="T6" y="T7"/>
                </a:cxn>
              </a:cxnLst>
              <a:rect l="0" t="0" r="r" b="b"/>
              <a:pathLst>
                <a:path w="5" h="3">
                  <a:moveTo>
                    <a:pt x="1" y="0"/>
                  </a:moveTo>
                  <a:cubicBezTo>
                    <a:pt x="2" y="0"/>
                    <a:pt x="4" y="1"/>
                    <a:pt x="5" y="0"/>
                  </a:cubicBezTo>
                  <a:cubicBezTo>
                    <a:pt x="4" y="1"/>
                    <a:pt x="4" y="1"/>
                    <a:pt x="4" y="2"/>
                  </a:cubicBezTo>
                  <a:cubicBezTo>
                    <a:pt x="3" y="1"/>
                    <a:pt x="0" y="3"/>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30" name="Freeform 3310">
              <a:extLst>
                <a:ext uri="{FF2B5EF4-FFF2-40B4-BE49-F238E27FC236}">
                  <a16:creationId xmlns:a16="http://schemas.microsoft.com/office/drawing/2014/main" xmlns="" id="{C0469046-05FE-4121-AE12-590388D27AD7}"/>
                </a:ext>
              </a:extLst>
            </p:cNvPr>
            <p:cNvSpPr>
              <a:spLocks/>
            </p:cNvSpPr>
            <p:nvPr/>
          </p:nvSpPr>
          <p:spPr bwMode="auto">
            <a:xfrm>
              <a:off x="4781135" y="2248990"/>
              <a:ext cx="14181" cy="7019"/>
            </a:xfrm>
            <a:custGeom>
              <a:avLst/>
              <a:gdLst>
                <a:gd name="T0" fmla="*/ 1 w 5"/>
                <a:gd name="T1" fmla="*/ 0 h 3"/>
                <a:gd name="T2" fmla="*/ 5 w 5"/>
                <a:gd name="T3" fmla="*/ 0 h 3"/>
                <a:gd name="T4" fmla="*/ 4 w 5"/>
                <a:gd name="T5" fmla="*/ 2 h 3"/>
                <a:gd name="T6" fmla="*/ 1 w 5"/>
                <a:gd name="T7" fmla="*/ 0 h 3"/>
              </a:gdLst>
              <a:ahLst/>
              <a:cxnLst>
                <a:cxn ang="0">
                  <a:pos x="T0" y="T1"/>
                </a:cxn>
                <a:cxn ang="0">
                  <a:pos x="T2" y="T3"/>
                </a:cxn>
                <a:cxn ang="0">
                  <a:pos x="T4" y="T5"/>
                </a:cxn>
                <a:cxn ang="0">
                  <a:pos x="T6" y="T7"/>
                </a:cxn>
              </a:cxnLst>
              <a:rect l="0" t="0" r="r" b="b"/>
              <a:pathLst>
                <a:path w="5" h="3">
                  <a:moveTo>
                    <a:pt x="1" y="0"/>
                  </a:moveTo>
                  <a:cubicBezTo>
                    <a:pt x="2" y="0"/>
                    <a:pt x="4" y="1"/>
                    <a:pt x="5" y="0"/>
                  </a:cubicBezTo>
                  <a:cubicBezTo>
                    <a:pt x="4" y="1"/>
                    <a:pt x="4" y="1"/>
                    <a:pt x="4" y="2"/>
                  </a:cubicBezTo>
                  <a:cubicBezTo>
                    <a:pt x="3" y="1"/>
                    <a:pt x="0" y="3"/>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31" name="Freeform 3311">
              <a:extLst>
                <a:ext uri="{FF2B5EF4-FFF2-40B4-BE49-F238E27FC236}">
                  <a16:creationId xmlns:a16="http://schemas.microsoft.com/office/drawing/2014/main" xmlns="" id="{D9ECFEF1-77A7-4397-BBB5-1A40EB05DBC3}"/>
                </a:ext>
              </a:extLst>
            </p:cNvPr>
            <p:cNvSpPr>
              <a:spLocks/>
            </p:cNvSpPr>
            <p:nvPr/>
          </p:nvSpPr>
          <p:spPr bwMode="auto">
            <a:xfrm>
              <a:off x="4779558" y="2307946"/>
              <a:ext cx="11030" cy="9827"/>
            </a:xfrm>
            <a:custGeom>
              <a:avLst/>
              <a:gdLst>
                <a:gd name="T0" fmla="*/ 3 w 4"/>
                <a:gd name="T1" fmla="*/ 4 h 4"/>
                <a:gd name="T2" fmla="*/ 0 w 4"/>
                <a:gd name="T3" fmla="*/ 1 h 4"/>
                <a:gd name="T4" fmla="*/ 1 w 4"/>
                <a:gd name="T5" fmla="*/ 0 h 4"/>
                <a:gd name="T6" fmla="*/ 3 w 4"/>
                <a:gd name="T7" fmla="*/ 4 h 4"/>
              </a:gdLst>
              <a:ahLst/>
              <a:cxnLst>
                <a:cxn ang="0">
                  <a:pos x="T0" y="T1"/>
                </a:cxn>
                <a:cxn ang="0">
                  <a:pos x="T2" y="T3"/>
                </a:cxn>
                <a:cxn ang="0">
                  <a:pos x="T4" y="T5"/>
                </a:cxn>
                <a:cxn ang="0">
                  <a:pos x="T6" y="T7"/>
                </a:cxn>
              </a:cxnLst>
              <a:rect l="0" t="0" r="r" b="b"/>
              <a:pathLst>
                <a:path w="4" h="4">
                  <a:moveTo>
                    <a:pt x="3" y="4"/>
                  </a:moveTo>
                  <a:cubicBezTo>
                    <a:pt x="2" y="3"/>
                    <a:pt x="1" y="2"/>
                    <a:pt x="0" y="1"/>
                  </a:cubicBezTo>
                  <a:cubicBezTo>
                    <a:pt x="0" y="1"/>
                    <a:pt x="0" y="0"/>
                    <a:pt x="1" y="0"/>
                  </a:cubicBezTo>
                  <a:cubicBezTo>
                    <a:pt x="1" y="2"/>
                    <a:pt x="4" y="2"/>
                    <a:pt x="3"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32" name="Freeform 3312">
              <a:extLst>
                <a:ext uri="{FF2B5EF4-FFF2-40B4-BE49-F238E27FC236}">
                  <a16:creationId xmlns:a16="http://schemas.microsoft.com/office/drawing/2014/main" xmlns="" id="{0AAD69F6-9F00-4A39-B88B-141A1247E886}"/>
                </a:ext>
              </a:extLst>
            </p:cNvPr>
            <p:cNvSpPr>
              <a:spLocks/>
            </p:cNvSpPr>
            <p:nvPr/>
          </p:nvSpPr>
          <p:spPr bwMode="auto">
            <a:xfrm>
              <a:off x="4779558" y="2307946"/>
              <a:ext cx="11030" cy="9827"/>
            </a:xfrm>
            <a:custGeom>
              <a:avLst/>
              <a:gdLst>
                <a:gd name="T0" fmla="*/ 3 w 4"/>
                <a:gd name="T1" fmla="*/ 4 h 4"/>
                <a:gd name="T2" fmla="*/ 0 w 4"/>
                <a:gd name="T3" fmla="*/ 1 h 4"/>
                <a:gd name="T4" fmla="*/ 1 w 4"/>
                <a:gd name="T5" fmla="*/ 0 h 4"/>
                <a:gd name="T6" fmla="*/ 3 w 4"/>
                <a:gd name="T7" fmla="*/ 4 h 4"/>
              </a:gdLst>
              <a:ahLst/>
              <a:cxnLst>
                <a:cxn ang="0">
                  <a:pos x="T0" y="T1"/>
                </a:cxn>
                <a:cxn ang="0">
                  <a:pos x="T2" y="T3"/>
                </a:cxn>
                <a:cxn ang="0">
                  <a:pos x="T4" y="T5"/>
                </a:cxn>
                <a:cxn ang="0">
                  <a:pos x="T6" y="T7"/>
                </a:cxn>
              </a:cxnLst>
              <a:rect l="0" t="0" r="r" b="b"/>
              <a:pathLst>
                <a:path w="4" h="4">
                  <a:moveTo>
                    <a:pt x="3" y="4"/>
                  </a:moveTo>
                  <a:cubicBezTo>
                    <a:pt x="2" y="3"/>
                    <a:pt x="1" y="2"/>
                    <a:pt x="0" y="1"/>
                  </a:cubicBezTo>
                  <a:cubicBezTo>
                    <a:pt x="0" y="1"/>
                    <a:pt x="0" y="0"/>
                    <a:pt x="1" y="0"/>
                  </a:cubicBezTo>
                  <a:cubicBezTo>
                    <a:pt x="1" y="2"/>
                    <a:pt x="4" y="2"/>
                    <a:pt x="3"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33" name="Freeform 3313">
              <a:extLst>
                <a:ext uri="{FF2B5EF4-FFF2-40B4-BE49-F238E27FC236}">
                  <a16:creationId xmlns:a16="http://schemas.microsoft.com/office/drawing/2014/main" xmlns="" id="{3515DE92-5246-4406-8ADF-83F46F4F8D57}"/>
                </a:ext>
              </a:extLst>
            </p:cNvPr>
            <p:cNvSpPr>
              <a:spLocks/>
            </p:cNvSpPr>
            <p:nvPr/>
          </p:nvSpPr>
          <p:spPr bwMode="auto">
            <a:xfrm>
              <a:off x="4787437" y="2317772"/>
              <a:ext cx="4727" cy="5615"/>
            </a:xfrm>
            <a:custGeom>
              <a:avLst/>
              <a:gdLst>
                <a:gd name="T0" fmla="*/ 0 w 2"/>
                <a:gd name="T1" fmla="*/ 0 h 2"/>
                <a:gd name="T2" fmla="*/ 2 w 2"/>
                <a:gd name="T3" fmla="*/ 1 h 2"/>
                <a:gd name="T4" fmla="*/ 0 w 2"/>
                <a:gd name="T5" fmla="*/ 0 h 2"/>
              </a:gdLst>
              <a:ahLst/>
              <a:cxnLst>
                <a:cxn ang="0">
                  <a:pos x="T0" y="T1"/>
                </a:cxn>
                <a:cxn ang="0">
                  <a:pos x="T2" y="T3"/>
                </a:cxn>
                <a:cxn ang="0">
                  <a:pos x="T4" y="T5"/>
                </a:cxn>
              </a:cxnLst>
              <a:rect l="0" t="0" r="r" b="b"/>
              <a:pathLst>
                <a:path w="2" h="2">
                  <a:moveTo>
                    <a:pt x="0" y="0"/>
                  </a:moveTo>
                  <a:cubicBezTo>
                    <a:pt x="1" y="0"/>
                    <a:pt x="2" y="0"/>
                    <a:pt x="2" y="1"/>
                  </a:cubicBezTo>
                  <a:cubicBezTo>
                    <a:pt x="1" y="2"/>
                    <a:pt x="0" y="1"/>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34" name="Freeform 3314">
              <a:extLst>
                <a:ext uri="{FF2B5EF4-FFF2-40B4-BE49-F238E27FC236}">
                  <a16:creationId xmlns:a16="http://schemas.microsoft.com/office/drawing/2014/main" xmlns="" id="{4A120808-0152-49EB-B96B-B3B80DF64E48}"/>
                </a:ext>
              </a:extLst>
            </p:cNvPr>
            <p:cNvSpPr>
              <a:spLocks/>
            </p:cNvSpPr>
            <p:nvPr/>
          </p:nvSpPr>
          <p:spPr bwMode="auto">
            <a:xfrm>
              <a:off x="4787437" y="2317772"/>
              <a:ext cx="4727" cy="5615"/>
            </a:xfrm>
            <a:custGeom>
              <a:avLst/>
              <a:gdLst>
                <a:gd name="T0" fmla="*/ 0 w 2"/>
                <a:gd name="T1" fmla="*/ 0 h 2"/>
                <a:gd name="T2" fmla="*/ 2 w 2"/>
                <a:gd name="T3" fmla="*/ 1 h 2"/>
                <a:gd name="T4" fmla="*/ 0 w 2"/>
                <a:gd name="T5" fmla="*/ 0 h 2"/>
              </a:gdLst>
              <a:ahLst/>
              <a:cxnLst>
                <a:cxn ang="0">
                  <a:pos x="T0" y="T1"/>
                </a:cxn>
                <a:cxn ang="0">
                  <a:pos x="T2" y="T3"/>
                </a:cxn>
                <a:cxn ang="0">
                  <a:pos x="T4" y="T5"/>
                </a:cxn>
              </a:cxnLst>
              <a:rect l="0" t="0" r="r" b="b"/>
              <a:pathLst>
                <a:path w="2" h="2">
                  <a:moveTo>
                    <a:pt x="0" y="0"/>
                  </a:moveTo>
                  <a:cubicBezTo>
                    <a:pt x="1" y="0"/>
                    <a:pt x="2" y="0"/>
                    <a:pt x="2" y="1"/>
                  </a:cubicBezTo>
                  <a:cubicBezTo>
                    <a:pt x="1" y="2"/>
                    <a:pt x="0" y="1"/>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35" name="Freeform 3315">
              <a:extLst>
                <a:ext uri="{FF2B5EF4-FFF2-40B4-BE49-F238E27FC236}">
                  <a16:creationId xmlns:a16="http://schemas.microsoft.com/office/drawing/2014/main" xmlns="" id="{F6706F4A-5E9B-4EB8-930B-387BCD2C7886}"/>
                </a:ext>
              </a:extLst>
            </p:cNvPr>
            <p:cNvSpPr>
              <a:spLocks/>
            </p:cNvSpPr>
            <p:nvPr/>
          </p:nvSpPr>
          <p:spPr bwMode="auto">
            <a:xfrm>
              <a:off x="4784285" y="2348653"/>
              <a:ext cx="3151" cy="140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0"/>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36" name="Freeform 3316">
              <a:extLst>
                <a:ext uri="{FF2B5EF4-FFF2-40B4-BE49-F238E27FC236}">
                  <a16:creationId xmlns:a16="http://schemas.microsoft.com/office/drawing/2014/main" xmlns="" id="{D3D65E2F-68EB-4E64-B53B-68D6AADC161C}"/>
                </a:ext>
              </a:extLst>
            </p:cNvPr>
            <p:cNvSpPr>
              <a:spLocks/>
            </p:cNvSpPr>
            <p:nvPr/>
          </p:nvSpPr>
          <p:spPr bwMode="auto">
            <a:xfrm>
              <a:off x="4784285" y="2348653"/>
              <a:ext cx="3151" cy="140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0"/>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37" name="Freeform 3317">
              <a:extLst>
                <a:ext uri="{FF2B5EF4-FFF2-40B4-BE49-F238E27FC236}">
                  <a16:creationId xmlns:a16="http://schemas.microsoft.com/office/drawing/2014/main" xmlns="" id="{5BF265BE-0986-4A95-8729-C5CF8321E9B0}"/>
                </a:ext>
              </a:extLst>
            </p:cNvPr>
            <p:cNvSpPr>
              <a:spLocks/>
            </p:cNvSpPr>
            <p:nvPr/>
          </p:nvSpPr>
          <p:spPr bwMode="auto">
            <a:xfrm>
              <a:off x="4790588" y="2333213"/>
              <a:ext cx="4727" cy="5615"/>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0" y="2"/>
                    <a:pt x="1" y="1"/>
                    <a:pt x="2" y="0"/>
                  </a:cubicBezTo>
                  <a:cubicBezTo>
                    <a:pt x="2" y="1"/>
                    <a:pt x="2" y="2"/>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38" name="Freeform 3318">
              <a:extLst>
                <a:ext uri="{FF2B5EF4-FFF2-40B4-BE49-F238E27FC236}">
                  <a16:creationId xmlns:a16="http://schemas.microsoft.com/office/drawing/2014/main" xmlns="" id="{1A15D82B-E294-4C52-8CAE-190BEAE6DC10}"/>
                </a:ext>
              </a:extLst>
            </p:cNvPr>
            <p:cNvSpPr>
              <a:spLocks/>
            </p:cNvSpPr>
            <p:nvPr/>
          </p:nvSpPr>
          <p:spPr bwMode="auto">
            <a:xfrm>
              <a:off x="4790588" y="2333213"/>
              <a:ext cx="4727" cy="5615"/>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0" y="2"/>
                    <a:pt x="1" y="1"/>
                    <a:pt x="2" y="0"/>
                  </a:cubicBezTo>
                  <a:cubicBezTo>
                    <a:pt x="2" y="1"/>
                    <a:pt x="2" y="2"/>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39" name="Freeform 3319">
              <a:extLst>
                <a:ext uri="{FF2B5EF4-FFF2-40B4-BE49-F238E27FC236}">
                  <a16:creationId xmlns:a16="http://schemas.microsoft.com/office/drawing/2014/main" xmlns="" id="{078578FD-53CC-48D9-887E-5A4E94BC6F2B}"/>
                </a:ext>
              </a:extLst>
            </p:cNvPr>
            <p:cNvSpPr>
              <a:spLocks/>
            </p:cNvSpPr>
            <p:nvPr/>
          </p:nvSpPr>
          <p:spPr bwMode="auto">
            <a:xfrm>
              <a:off x="4795316" y="2323386"/>
              <a:ext cx="3151" cy="2807"/>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1" y="0"/>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40" name="Freeform 3320">
              <a:extLst>
                <a:ext uri="{FF2B5EF4-FFF2-40B4-BE49-F238E27FC236}">
                  <a16:creationId xmlns:a16="http://schemas.microsoft.com/office/drawing/2014/main" xmlns="" id="{F8D0C649-7846-4DFD-886A-47EC27B4E1B2}"/>
                </a:ext>
              </a:extLst>
            </p:cNvPr>
            <p:cNvSpPr>
              <a:spLocks/>
            </p:cNvSpPr>
            <p:nvPr/>
          </p:nvSpPr>
          <p:spPr bwMode="auto">
            <a:xfrm>
              <a:off x="4795316" y="2323386"/>
              <a:ext cx="3151" cy="2807"/>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1" y="0"/>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41" name="Freeform 3321">
              <a:extLst>
                <a:ext uri="{FF2B5EF4-FFF2-40B4-BE49-F238E27FC236}">
                  <a16:creationId xmlns:a16="http://schemas.microsoft.com/office/drawing/2014/main" xmlns="" id="{83DE760F-69DA-4AF3-AC3A-003721CFC729}"/>
                </a:ext>
              </a:extLst>
            </p:cNvPr>
            <p:cNvSpPr>
              <a:spLocks/>
            </p:cNvSpPr>
            <p:nvPr/>
          </p:nvSpPr>
          <p:spPr bwMode="auto">
            <a:xfrm>
              <a:off x="4795316" y="2345846"/>
              <a:ext cx="6303" cy="2807"/>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0" y="0"/>
                    <a:pt x="0" y="0"/>
                    <a:pt x="0" y="0"/>
                  </a:cubicBezTo>
                  <a:cubicBezTo>
                    <a:pt x="1" y="0"/>
                    <a:pt x="2" y="0"/>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42" name="Freeform 3322">
              <a:extLst>
                <a:ext uri="{FF2B5EF4-FFF2-40B4-BE49-F238E27FC236}">
                  <a16:creationId xmlns:a16="http://schemas.microsoft.com/office/drawing/2014/main" xmlns="" id="{BFE5D436-E56A-4363-B405-A37EB7E2E820}"/>
                </a:ext>
              </a:extLst>
            </p:cNvPr>
            <p:cNvSpPr>
              <a:spLocks/>
            </p:cNvSpPr>
            <p:nvPr/>
          </p:nvSpPr>
          <p:spPr bwMode="auto">
            <a:xfrm>
              <a:off x="4795316" y="2345846"/>
              <a:ext cx="6303" cy="2807"/>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0" y="0"/>
                    <a:pt x="0" y="0"/>
                    <a:pt x="0" y="0"/>
                  </a:cubicBezTo>
                  <a:cubicBezTo>
                    <a:pt x="1" y="0"/>
                    <a:pt x="2" y="0"/>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43" name="Freeform 3323">
              <a:extLst>
                <a:ext uri="{FF2B5EF4-FFF2-40B4-BE49-F238E27FC236}">
                  <a16:creationId xmlns:a16="http://schemas.microsoft.com/office/drawing/2014/main" xmlns="" id="{C1C1DA75-4039-410F-995C-957B29B588CD}"/>
                </a:ext>
              </a:extLst>
            </p:cNvPr>
            <p:cNvSpPr>
              <a:spLocks/>
            </p:cNvSpPr>
            <p:nvPr/>
          </p:nvSpPr>
          <p:spPr bwMode="auto">
            <a:xfrm>
              <a:off x="4795316" y="2233549"/>
              <a:ext cx="3151" cy="2807"/>
            </a:xfrm>
            <a:custGeom>
              <a:avLst/>
              <a:gdLst>
                <a:gd name="T0" fmla="*/ 1 w 1"/>
                <a:gd name="T1" fmla="*/ 0 h 1"/>
                <a:gd name="T2" fmla="*/ 1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1" y="1"/>
                  </a:cubicBezTo>
                  <a:cubicBezTo>
                    <a:pt x="1" y="1"/>
                    <a:pt x="0" y="1"/>
                    <a:pt x="0" y="0"/>
                  </a:cubicBezTo>
                  <a:cubicBezTo>
                    <a:pt x="0"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44" name="Freeform 3324">
              <a:extLst>
                <a:ext uri="{FF2B5EF4-FFF2-40B4-BE49-F238E27FC236}">
                  <a16:creationId xmlns:a16="http://schemas.microsoft.com/office/drawing/2014/main" xmlns="" id="{EA9B2E05-51EE-4D63-9EF8-9285C87EAF79}"/>
                </a:ext>
              </a:extLst>
            </p:cNvPr>
            <p:cNvSpPr>
              <a:spLocks/>
            </p:cNvSpPr>
            <p:nvPr/>
          </p:nvSpPr>
          <p:spPr bwMode="auto">
            <a:xfrm>
              <a:off x="4795316" y="2233549"/>
              <a:ext cx="3151" cy="2807"/>
            </a:xfrm>
            <a:custGeom>
              <a:avLst/>
              <a:gdLst>
                <a:gd name="T0" fmla="*/ 1 w 1"/>
                <a:gd name="T1" fmla="*/ 0 h 1"/>
                <a:gd name="T2" fmla="*/ 1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1" y="1"/>
                  </a:cubicBezTo>
                  <a:cubicBezTo>
                    <a:pt x="1" y="1"/>
                    <a:pt x="0" y="1"/>
                    <a:pt x="0" y="0"/>
                  </a:cubicBezTo>
                  <a:cubicBezTo>
                    <a:pt x="0"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45" name="Freeform 3325">
              <a:extLst>
                <a:ext uri="{FF2B5EF4-FFF2-40B4-BE49-F238E27FC236}">
                  <a16:creationId xmlns:a16="http://schemas.microsoft.com/office/drawing/2014/main" xmlns="" id="{6BE74CC1-315C-4E68-A778-FF0C0855EFA7}"/>
                </a:ext>
              </a:extLst>
            </p:cNvPr>
            <p:cNvSpPr>
              <a:spLocks/>
            </p:cNvSpPr>
            <p:nvPr/>
          </p:nvSpPr>
          <p:spPr bwMode="auto">
            <a:xfrm>
              <a:off x="4798466" y="2333213"/>
              <a:ext cx="7878" cy="7019"/>
            </a:xfrm>
            <a:custGeom>
              <a:avLst/>
              <a:gdLst>
                <a:gd name="T0" fmla="*/ 1 w 3"/>
                <a:gd name="T1" fmla="*/ 3 h 3"/>
                <a:gd name="T2" fmla="*/ 0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2"/>
                    <a:pt x="0" y="2"/>
                    <a:pt x="0" y="1"/>
                  </a:cubicBezTo>
                  <a:cubicBezTo>
                    <a:pt x="0" y="0"/>
                    <a:pt x="1" y="0"/>
                    <a:pt x="2" y="0"/>
                  </a:cubicBezTo>
                  <a:cubicBezTo>
                    <a:pt x="3" y="0"/>
                    <a:pt x="2" y="3"/>
                    <a:pt x="1"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46" name="Freeform 3326">
              <a:extLst>
                <a:ext uri="{FF2B5EF4-FFF2-40B4-BE49-F238E27FC236}">
                  <a16:creationId xmlns:a16="http://schemas.microsoft.com/office/drawing/2014/main" xmlns="" id="{397BD8EE-6D6E-4F54-9F5B-8140DCA897ED}"/>
                </a:ext>
              </a:extLst>
            </p:cNvPr>
            <p:cNvSpPr>
              <a:spLocks/>
            </p:cNvSpPr>
            <p:nvPr/>
          </p:nvSpPr>
          <p:spPr bwMode="auto">
            <a:xfrm>
              <a:off x="4798466" y="2333213"/>
              <a:ext cx="7878" cy="7019"/>
            </a:xfrm>
            <a:custGeom>
              <a:avLst/>
              <a:gdLst>
                <a:gd name="T0" fmla="*/ 1 w 3"/>
                <a:gd name="T1" fmla="*/ 3 h 3"/>
                <a:gd name="T2" fmla="*/ 0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2"/>
                    <a:pt x="0" y="2"/>
                    <a:pt x="0" y="1"/>
                  </a:cubicBezTo>
                  <a:cubicBezTo>
                    <a:pt x="0" y="0"/>
                    <a:pt x="1" y="0"/>
                    <a:pt x="2" y="0"/>
                  </a:cubicBezTo>
                  <a:cubicBezTo>
                    <a:pt x="3" y="0"/>
                    <a:pt x="2" y="3"/>
                    <a:pt x="1"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47" name="Freeform 3327">
              <a:extLst>
                <a:ext uri="{FF2B5EF4-FFF2-40B4-BE49-F238E27FC236}">
                  <a16:creationId xmlns:a16="http://schemas.microsoft.com/office/drawing/2014/main" xmlns="" id="{C1B267F2-98E8-40DF-9B10-D7565F0F8728}"/>
                </a:ext>
              </a:extLst>
            </p:cNvPr>
            <p:cNvSpPr>
              <a:spLocks/>
            </p:cNvSpPr>
            <p:nvPr/>
          </p:nvSpPr>
          <p:spPr bwMode="auto">
            <a:xfrm>
              <a:off x="4809496" y="2340231"/>
              <a:ext cx="7878" cy="5615"/>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1"/>
                    <a:pt x="2" y="0"/>
                    <a:pt x="3" y="0"/>
                  </a:cubicBezTo>
                  <a:cubicBezTo>
                    <a:pt x="2" y="1"/>
                    <a:pt x="1" y="1"/>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48" name="Freeform 3328">
              <a:extLst>
                <a:ext uri="{FF2B5EF4-FFF2-40B4-BE49-F238E27FC236}">
                  <a16:creationId xmlns:a16="http://schemas.microsoft.com/office/drawing/2014/main" xmlns="" id="{7A4B2CAB-3589-4C91-9EAD-5A8D532D2B20}"/>
                </a:ext>
              </a:extLst>
            </p:cNvPr>
            <p:cNvSpPr>
              <a:spLocks/>
            </p:cNvSpPr>
            <p:nvPr/>
          </p:nvSpPr>
          <p:spPr bwMode="auto">
            <a:xfrm>
              <a:off x="4809496" y="2340231"/>
              <a:ext cx="7878" cy="5615"/>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1"/>
                    <a:pt x="2" y="0"/>
                    <a:pt x="3" y="0"/>
                  </a:cubicBezTo>
                  <a:cubicBezTo>
                    <a:pt x="2" y="1"/>
                    <a:pt x="1" y="1"/>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49" name="Freeform 3329">
              <a:extLst>
                <a:ext uri="{FF2B5EF4-FFF2-40B4-BE49-F238E27FC236}">
                  <a16:creationId xmlns:a16="http://schemas.microsoft.com/office/drawing/2014/main" xmlns="" id="{E47F3B08-3166-484F-9900-4D0BFE34D683}"/>
                </a:ext>
              </a:extLst>
            </p:cNvPr>
            <p:cNvSpPr>
              <a:spLocks/>
            </p:cNvSpPr>
            <p:nvPr/>
          </p:nvSpPr>
          <p:spPr bwMode="auto">
            <a:xfrm>
              <a:off x="4806344" y="2284083"/>
              <a:ext cx="14181" cy="19652"/>
            </a:xfrm>
            <a:custGeom>
              <a:avLst/>
              <a:gdLst>
                <a:gd name="T0" fmla="*/ 3 w 5"/>
                <a:gd name="T1" fmla="*/ 8 h 8"/>
                <a:gd name="T2" fmla="*/ 1 w 5"/>
                <a:gd name="T3" fmla="*/ 4 h 8"/>
                <a:gd name="T4" fmla="*/ 3 w 5"/>
                <a:gd name="T5" fmla="*/ 8 h 8"/>
              </a:gdLst>
              <a:ahLst/>
              <a:cxnLst>
                <a:cxn ang="0">
                  <a:pos x="T0" y="T1"/>
                </a:cxn>
                <a:cxn ang="0">
                  <a:pos x="T2" y="T3"/>
                </a:cxn>
                <a:cxn ang="0">
                  <a:pos x="T4" y="T5"/>
                </a:cxn>
              </a:cxnLst>
              <a:rect l="0" t="0" r="r" b="b"/>
              <a:pathLst>
                <a:path w="5" h="8">
                  <a:moveTo>
                    <a:pt x="3" y="8"/>
                  </a:moveTo>
                  <a:cubicBezTo>
                    <a:pt x="0" y="7"/>
                    <a:pt x="3" y="5"/>
                    <a:pt x="1" y="4"/>
                  </a:cubicBezTo>
                  <a:cubicBezTo>
                    <a:pt x="3" y="0"/>
                    <a:pt x="5" y="7"/>
                    <a:pt x="3" y="8"/>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50" name="Freeform 3330">
              <a:extLst>
                <a:ext uri="{FF2B5EF4-FFF2-40B4-BE49-F238E27FC236}">
                  <a16:creationId xmlns:a16="http://schemas.microsoft.com/office/drawing/2014/main" xmlns="" id="{A07EF624-BB8F-4711-BFD2-27FBA0A917B4}"/>
                </a:ext>
              </a:extLst>
            </p:cNvPr>
            <p:cNvSpPr>
              <a:spLocks/>
            </p:cNvSpPr>
            <p:nvPr/>
          </p:nvSpPr>
          <p:spPr bwMode="auto">
            <a:xfrm>
              <a:off x="4806344" y="2284083"/>
              <a:ext cx="14181" cy="19652"/>
            </a:xfrm>
            <a:custGeom>
              <a:avLst/>
              <a:gdLst>
                <a:gd name="T0" fmla="*/ 3 w 5"/>
                <a:gd name="T1" fmla="*/ 8 h 8"/>
                <a:gd name="T2" fmla="*/ 1 w 5"/>
                <a:gd name="T3" fmla="*/ 4 h 8"/>
                <a:gd name="T4" fmla="*/ 3 w 5"/>
                <a:gd name="T5" fmla="*/ 8 h 8"/>
              </a:gdLst>
              <a:ahLst/>
              <a:cxnLst>
                <a:cxn ang="0">
                  <a:pos x="T0" y="T1"/>
                </a:cxn>
                <a:cxn ang="0">
                  <a:pos x="T2" y="T3"/>
                </a:cxn>
                <a:cxn ang="0">
                  <a:pos x="T4" y="T5"/>
                </a:cxn>
              </a:cxnLst>
              <a:rect l="0" t="0" r="r" b="b"/>
              <a:pathLst>
                <a:path w="5" h="8">
                  <a:moveTo>
                    <a:pt x="3" y="8"/>
                  </a:moveTo>
                  <a:cubicBezTo>
                    <a:pt x="0" y="7"/>
                    <a:pt x="3" y="5"/>
                    <a:pt x="1" y="4"/>
                  </a:cubicBezTo>
                  <a:cubicBezTo>
                    <a:pt x="3" y="0"/>
                    <a:pt x="5" y="7"/>
                    <a:pt x="3" y="8"/>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51" name="Freeform 3331">
              <a:extLst>
                <a:ext uri="{FF2B5EF4-FFF2-40B4-BE49-F238E27FC236}">
                  <a16:creationId xmlns:a16="http://schemas.microsoft.com/office/drawing/2014/main" xmlns="" id="{3AD2E495-43C9-4051-A369-11F7FB8F3131}"/>
                </a:ext>
              </a:extLst>
            </p:cNvPr>
            <p:cNvSpPr>
              <a:spLocks/>
            </p:cNvSpPr>
            <p:nvPr/>
          </p:nvSpPr>
          <p:spPr bwMode="auto">
            <a:xfrm>
              <a:off x="4815799" y="2317772"/>
              <a:ext cx="7878" cy="5615"/>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0" y="0"/>
                    <a:pt x="2" y="0"/>
                    <a:pt x="3" y="0"/>
                  </a:cubicBezTo>
                  <a:cubicBezTo>
                    <a:pt x="3" y="1"/>
                    <a:pt x="1" y="2"/>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52" name="Freeform 3332">
              <a:extLst>
                <a:ext uri="{FF2B5EF4-FFF2-40B4-BE49-F238E27FC236}">
                  <a16:creationId xmlns:a16="http://schemas.microsoft.com/office/drawing/2014/main" xmlns="" id="{2941A2BF-1A52-42B3-B44A-9C0BB36AC042}"/>
                </a:ext>
              </a:extLst>
            </p:cNvPr>
            <p:cNvSpPr>
              <a:spLocks/>
            </p:cNvSpPr>
            <p:nvPr/>
          </p:nvSpPr>
          <p:spPr bwMode="auto">
            <a:xfrm>
              <a:off x="4815799" y="2317772"/>
              <a:ext cx="7878" cy="5615"/>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0" y="0"/>
                    <a:pt x="2" y="0"/>
                    <a:pt x="3" y="0"/>
                  </a:cubicBezTo>
                  <a:cubicBezTo>
                    <a:pt x="3" y="1"/>
                    <a:pt x="1" y="2"/>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53" name="Freeform 3333">
              <a:extLst>
                <a:ext uri="{FF2B5EF4-FFF2-40B4-BE49-F238E27FC236}">
                  <a16:creationId xmlns:a16="http://schemas.microsoft.com/office/drawing/2014/main" xmlns="" id="{3B52F29A-6AD3-4812-97B3-9151FE1A1C23}"/>
                </a:ext>
              </a:extLst>
            </p:cNvPr>
            <p:cNvSpPr>
              <a:spLocks/>
            </p:cNvSpPr>
            <p:nvPr/>
          </p:nvSpPr>
          <p:spPr bwMode="auto">
            <a:xfrm>
              <a:off x="4806344" y="2268642"/>
              <a:ext cx="22059" cy="9827"/>
            </a:xfrm>
            <a:custGeom>
              <a:avLst/>
              <a:gdLst>
                <a:gd name="T0" fmla="*/ 6 w 8"/>
                <a:gd name="T1" fmla="*/ 4 h 4"/>
                <a:gd name="T2" fmla="*/ 3 w 8"/>
                <a:gd name="T3" fmla="*/ 3 h 4"/>
                <a:gd name="T4" fmla="*/ 4 w 8"/>
                <a:gd name="T5" fmla="*/ 2 h 4"/>
                <a:gd name="T6" fmla="*/ 1 w 8"/>
                <a:gd name="T7" fmla="*/ 2 h 4"/>
                <a:gd name="T8" fmla="*/ 2 w 8"/>
                <a:gd name="T9" fmla="*/ 0 h 4"/>
                <a:gd name="T10" fmla="*/ 8 w 8"/>
                <a:gd name="T11" fmla="*/ 4 h 4"/>
                <a:gd name="T12" fmla="*/ 6 w 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 h="4">
                  <a:moveTo>
                    <a:pt x="6" y="4"/>
                  </a:moveTo>
                  <a:cubicBezTo>
                    <a:pt x="5" y="4"/>
                    <a:pt x="4" y="4"/>
                    <a:pt x="3" y="3"/>
                  </a:cubicBezTo>
                  <a:cubicBezTo>
                    <a:pt x="4" y="2"/>
                    <a:pt x="4" y="2"/>
                    <a:pt x="4" y="2"/>
                  </a:cubicBezTo>
                  <a:cubicBezTo>
                    <a:pt x="3" y="2"/>
                    <a:pt x="2" y="3"/>
                    <a:pt x="1" y="2"/>
                  </a:cubicBezTo>
                  <a:cubicBezTo>
                    <a:pt x="0" y="1"/>
                    <a:pt x="1" y="1"/>
                    <a:pt x="2" y="0"/>
                  </a:cubicBezTo>
                  <a:cubicBezTo>
                    <a:pt x="5" y="0"/>
                    <a:pt x="6" y="1"/>
                    <a:pt x="8" y="4"/>
                  </a:cubicBezTo>
                  <a:cubicBezTo>
                    <a:pt x="7" y="3"/>
                    <a:pt x="6" y="4"/>
                    <a:pt x="6"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54" name="Freeform 3334">
              <a:extLst>
                <a:ext uri="{FF2B5EF4-FFF2-40B4-BE49-F238E27FC236}">
                  <a16:creationId xmlns:a16="http://schemas.microsoft.com/office/drawing/2014/main" xmlns="" id="{3372E907-6A60-4944-ABEC-EE2FA468BADC}"/>
                </a:ext>
              </a:extLst>
            </p:cNvPr>
            <p:cNvSpPr>
              <a:spLocks/>
            </p:cNvSpPr>
            <p:nvPr/>
          </p:nvSpPr>
          <p:spPr bwMode="auto">
            <a:xfrm>
              <a:off x="4806344" y="2268642"/>
              <a:ext cx="22059" cy="9827"/>
            </a:xfrm>
            <a:custGeom>
              <a:avLst/>
              <a:gdLst>
                <a:gd name="T0" fmla="*/ 6 w 8"/>
                <a:gd name="T1" fmla="*/ 4 h 4"/>
                <a:gd name="T2" fmla="*/ 3 w 8"/>
                <a:gd name="T3" fmla="*/ 3 h 4"/>
                <a:gd name="T4" fmla="*/ 4 w 8"/>
                <a:gd name="T5" fmla="*/ 2 h 4"/>
                <a:gd name="T6" fmla="*/ 1 w 8"/>
                <a:gd name="T7" fmla="*/ 2 h 4"/>
                <a:gd name="T8" fmla="*/ 2 w 8"/>
                <a:gd name="T9" fmla="*/ 0 h 4"/>
                <a:gd name="T10" fmla="*/ 8 w 8"/>
                <a:gd name="T11" fmla="*/ 4 h 4"/>
                <a:gd name="T12" fmla="*/ 6 w 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 h="4">
                  <a:moveTo>
                    <a:pt x="6" y="4"/>
                  </a:moveTo>
                  <a:cubicBezTo>
                    <a:pt x="5" y="4"/>
                    <a:pt x="4" y="4"/>
                    <a:pt x="3" y="3"/>
                  </a:cubicBezTo>
                  <a:cubicBezTo>
                    <a:pt x="4" y="2"/>
                    <a:pt x="4" y="2"/>
                    <a:pt x="4" y="2"/>
                  </a:cubicBezTo>
                  <a:cubicBezTo>
                    <a:pt x="3" y="2"/>
                    <a:pt x="2" y="3"/>
                    <a:pt x="1" y="2"/>
                  </a:cubicBezTo>
                  <a:cubicBezTo>
                    <a:pt x="0" y="1"/>
                    <a:pt x="1" y="1"/>
                    <a:pt x="2" y="0"/>
                  </a:cubicBezTo>
                  <a:cubicBezTo>
                    <a:pt x="5" y="0"/>
                    <a:pt x="6" y="1"/>
                    <a:pt x="8" y="4"/>
                  </a:cubicBezTo>
                  <a:cubicBezTo>
                    <a:pt x="7" y="3"/>
                    <a:pt x="6" y="4"/>
                    <a:pt x="6"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55" name="Freeform 3335">
              <a:extLst>
                <a:ext uri="{FF2B5EF4-FFF2-40B4-BE49-F238E27FC236}">
                  <a16:creationId xmlns:a16="http://schemas.microsoft.com/office/drawing/2014/main" xmlns="" id="{405F527C-63EB-4548-8380-01569841DA9C}"/>
                </a:ext>
              </a:extLst>
            </p:cNvPr>
            <p:cNvSpPr>
              <a:spLocks/>
            </p:cNvSpPr>
            <p:nvPr/>
          </p:nvSpPr>
          <p:spPr bwMode="auto">
            <a:xfrm>
              <a:off x="4826828" y="2313561"/>
              <a:ext cx="15756" cy="4212"/>
            </a:xfrm>
            <a:custGeom>
              <a:avLst/>
              <a:gdLst>
                <a:gd name="T0" fmla="*/ 4 w 6"/>
                <a:gd name="T1" fmla="*/ 2 h 2"/>
                <a:gd name="T2" fmla="*/ 2 w 6"/>
                <a:gd name="T3" fmla="*/ 0 h 2"/>
                <a:gd name="T4" fmla="*/ 6 w 6"/>
                <a:gd name="T5" fmla="*/ 1 h 2"/>
                <a:gd name="T6" fmla="*/ 4 w 6"/>
                <a:gd name="T7" fmla="*/ 2 h 2"/>
              </a:gdLst>
              <a:ahLst/>
              <a:cxnLst>
                <a:cxn ang="0">
                  <a:pos x="T0" y="T1"/>
                </a:cxn>
                <a:cxn ang="0">
                  <a:pos x="T2" y="T3"/>
                </a:cxn>
                <a:cxn ang="0">
                  <a:pos x="T4" y="T5"/>
                </a:cxn>
                <a:cxn ang="0">
                  <a:pos x="T6" y="T7"/>
                </a:cxn>
              </a:cxnLst>
              <a:rect l="0" t="0" r="r" b="b"/>
              <a:pathLst>
                <a:path w="6" h="2">
                  <a:moveTo>
                    <a:pt x="4" y="2"/>
                  </a:moveTo>
                  <a:cubicBezTo>
                    <a:pt x="4" y="2"/>
                    <a:pt x="0" y="1"/>
                    <a:pt x="2" y="0"/>
                  </a:cubicBezTo>
                  <a:cubicBezTo>
                    <a:pt x="4" y="0"/>
                    <a:pt x="5" y="1"/>
                    <a:pt x="6" y="1"/>
                  </a:cubicBezTo>
                  <a:cubicBezTo>
                    <a:pt x="6" y="2"/>
                    <a:pt x="5" y="2"/>
                    <a:pt x="4"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56" name="Freeform 3336">
              <a:extLst>
                <a:ext uri="{FF2B5EF4-FFF2-40B4-BE49-F238E27FC236}">
                  <a16:creationId xmlns:a16="http://schemas.microsoft.com/office/drawing/2014/main" xmlns="" id="{2EE89BAE-160C-4BA7-8134-083F7990F5A5}"/>
                </a:ext>
              </a:extLst>
            </p:cNvPr>
            <p:cNvSpPr>
              <a:spLocks/>
            </p:cNvSpPr>
            <p:nvPr/>
          </p:nvSpPr>
          <p:spPr bwMode="auto">
            <a:xfrm>
              <a:off x="4826828" y="2313561"/>
              <a:ext cx="15756" cy="4212"/>
            </a:xfrm>
            <a:custGeom>
              <a:avLst/>
              <a:gdLst>
                <a:gd name="T0" fmla="*/ 4 w 6"/>
                <a:gd name="T1" fmla="*/ 2 h 2"/>
                <a:gd name="T2" fmla="*/ 2 w 6"/>
                <a:gd name="T3" fmla="*/ 0 h 2"/>
                <a:gd name="T4" fmla="*/ 6 w 6"/>
                <a:gd name="T5" fmla="*/ 1 h 2"/>
                <a:gd name="T6" fmla="*/ 4 w 6"/>
                <a:gd name="T7" fmla="*/ 2 h 2"/>
              </a:gdLst>
              <a:ahLst/>
              <a:cxnLst>
                <a:cxn ang="0">
                  <a:pos x="T0" y="T1"/>
                </a:cxn>
                <a:cxn ang="0">
                  <a:pos x="T2" y="T3"/>
                </a:cxn>
                <a:cxn ang="0">
                  <a:pos x="T4" y="T5"/>
                </a:cxn>
                <a:cxn ang="0">
                  <a:pos x="T6" y="T7"/>
                </a:cxn>
              </a:cxnLst>
              <a:rect l="0" t="0" r="r" b="b"/>
              <a:pathLst>
                <a:path w="6" h="2">
                  <a:moveTo>
                    <a:pt x="4" y="2"/>
                  </a:moveTo>
                  <a:cubicBezTo>
                    <a:pt x="4" y="2"/>
                    <a:pt x="0" y="1"/>
                    <a:pt x="2" y="0"/>
                  </a:cubicBezTo>
                  <a:cubicBezTo>
                    <a:pt x="4" y="0"/>
                    <a:pt x="5" y="1"/>
                    <a:pt x="6" y="1"/>
                  </a:cubicBezTo>
                  <a:cubicBezTo>
                    <a:pt x="6" y="2"/>
                    <a:pt x="5" y="2"/>
                    <a:pt x="4"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57" name="Freeform 3337">
              <a:extLst>
                <a:ext uri="{FF2B5EF4-FFF2-40B4-BE49-F238E27FC236}">
                  <a16:creationId xmlns:a16="http://schemas.microsoft.com/office/drawing/2014/main" xmlns="" id="{E1D8C133-E029-49E7-9813-DDE292940152}"/>
                </a:ext>
              </a:extLst>
            </p:cNvPr>
            <p:cNvSpPr>
              <a:spLocks/>
            </p:cNvSpPr>
            <p:nvPr/>
          </p:nvSpPr>
          <p:spPr bwMode="auto">
            <a:xfrm>
              <a:off x="4837858" y="2333213"/>
              <a:ext cx="1577" cy="2807"/>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0"/>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58" name="Freeform 3338">
              <a:extLst>
                <a:ext uri="{FF2B5EF4-FFF2-40B4-BE49-F238E27FC236}">
                  <a16:creationId xmlns:a16="http://schemas.microsoft.com/office/drawing/2014/main" xmlns="" id="{DD85CB44-D4BE-4FDC-BA3C-9684BA2F6A3E}"/>
                </a:ext>
              </a:extLst>
            </p:cNvPr>
            <p:cNvSpPr>
              <a:spLocks/>
            </p:cNvSpPr>
            <p:nvPr/>
          </p:nvSpPr>
          <p:spPr bwMode="auto">
            <a:xfrm>
              <a:off x="4837858" y="2333213"/>
              <a:ext cx="1577" cy="2807"/>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0"/>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59" name="Freeform 3339">
              <a:extLst>
                <a:ext uri="{FF2B5EF4-FFF2-40B4-BE49-F238E27FC236}">
                  <a16:creationId xmlns:a16="http://schemas.microsoft.com/office/drawing/2014/main" xmlns="" id="{C13F66FD-50C0-4D8D-8033-5EFDB0BE267C}"/>
                </a:ext>
              </a:extLst>
            </p:cNvPr>
            <p:cNvSpPr>
              <a:spLocks/>
            </p:cNvSpPr>
            <p:nvPr/>
          </p:nvSpPr>
          <p:spPr bwMode="auto">
            <a:xfrm>
              <a:off x="4839432" y="2338828"/>
              <a:ext cx="6303" cy="1404"/>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0" y="0"/>
                    <a:pt x="0" y="0"/>
                    <a:pt x="2" y="0"/>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60" name="Freeform 3340">
              <a:extLst>
                <a:ext uri="{FF2B5EF4-FFF2-40B4-BE49-F238E27FC236}">
                  <a16:creationId xmlns:a16="http://schemas.microsoft.com/office/drawing/2014/main" xmlns="" id="{9675B3BB-0DD1-4DCD-B4C5-F093CFBF05E5}"/>
                </a:ext>
              </a:extLst>
            </p:cNvPr>
            <p:cNvSpPr>
              <a:spLocks/>
            </p:cNvSpPr>
            <p:nvPr/>
          </p:nvSpPr>
          <p:spPr bwMode="auto">
            <a:xfrm>
              <a:off x="4839432" y="2338828"/>
              <a:ext cx="6303" cy="1404"/>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0" y="0"/>
                    <a:pt x="0" y="0"/>
                    <a:pt x="2" y="0"/>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61" name="Freeform 3341">
              <a:extLst>
                <a:ext uri="{FF2B5EF4-FFF2-40B4-BE49-F238E27FC236}">
                  <a16:creationId xmlns:a16="http://schemas.microsoft.com/office/drawing/2014/main" xmlns="" id="{4DFF4CE5-E088-4923-8007-223DFAF4666C}"/>
                </a:ext>
              </a:extLst>
            </p:cNvPr>
            <p:cNvSpPr>
              <a:spLocks/>
            </p:cNvSpPr>
            <p:nvPr/>
          </p:nvSpPr>
          <p:spPr bwMode="auto">
            <a:xfrm>
              <a:off x="4848887" y="2372517"/>
              <a:ext cx="4727" cy="12634"/>
            </a:xfrm>
            <a:custGeom>
              <a:avLst/>
              <a:gdLst>
                <a:gd name="T0" fmla="*/ 1 w 2"/>
                <a:gd name="T1" fmla="*/ 5 h 5"/>
                <a:gd name="T2" fmla="*/ 1 w 2"/>
                <a:gd name="T3" fmla="*/ 0 h 5"/>
                <a:gd name="T4" fmla="*/ 1 w 2"/>
                <a:gd name="T5" fmla="*/ 5 h 5"/>
              </a:gdLst>
              <a:ahLst/>
              <a:cxnLst>
                <a:cxn ang="0">
                  <a:pos x="T0" y="T1"/>
                </a:cxn>
                <a:cxn ang="0">
                  <a:pos x="T2" y="T3"/>
                </a:cxn>
                <a:cxn ang="0">
                  <a:pos x="T4" y="T5"/>
                </a:cxn>
              </a:cxnLst>
              <a:rect l="0" t="0" r="r" b="b"/>
              <a:pathLst>
                <a:path w="2" h="5">
                  <a:moveTo>
                    <a:pt x="1" y="5"/>
                  </a:moveTo>
                  <a:cubicBezTo>
                    <a:pt x="0" y="3"/>
                    <a:pt x="0" y="2"/>
                    <a:pt x="1" y="0"/>
                  </a:cubicBezTo>
                  <a:cubicBezTo>
                    <a:pt x="1" y="1"/>
                    <a:pt x="2" y="5"/>
                    <a:pt x="1" y="5"/>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62" name="Freeform 3342">
              <a:extLst>
                <a:ext uri="{FF2B5EF4-FFF2-40B4-BE49-F238E27FC236}">
                  <a16:creationId xmlns:a16="http://schemas.microsoft.com/office/drawing/2014/main" xmlns="" id="{E5E4CA5F-B6B1-4703-96D6-B86D69249BF6}"/>
                </a:ext>
              </a:extLst>
            </p:cNvPr>
            <p:cNvSpPr>
              <a:spLocks/>
            </p:cNvSpPr>
            <p:nvPr/>
          </p:nvSpPr>
          <p:spPr bwMode="auto">
            <a:xfrm>
              <a:off x="4848887" y="2372517"/>
              <a:ext cx="4727" cy="12634"/>
            </a:xfrm>
            <a:custGeom>
              <a:avLst/>
              <a:gdLst>
                <a:gd name="T0" fmla="*/ 1 w 2"/>
                <a:gd name="T1" fmla="*/ 5 h 5"/>
                <a:gd name="T2" fmla="*/ 1 w 2"/>
                <a:gd name="T3" fmla="*/ 0 h 5"/>
                <a:gd name="T4" fmla="*/ 1 w 2"/>
                <a:gd name="T5" fmla="*/ 5 h 5"/>
              </a:gdLst>
              <a:ahLst/>
              <a:cxnLst>
                <a:cxn ang="0">
                  <a:pos x="T0" y="T1"/>
                </a:cxn>
                <a:cxn ang="0">
                  <a:pos x="T2" y="T3"/>
                </a:cxn>
                <a:cxn ang="0">
                  <a:pos x="T4" y="T5"/>
                </a:cxn>
              </a:cxnLst>
              <a:rect l="0" t="0" r="r" b="b"/>
              <a:pathLst>
                <a:path w="2" h="5">
                  <a:moveTo>
                    <a:pt x="1" y="5"/>
                  </a:moveTo>
                  <a:cubicBezTo>
                    <a:pt x="0" y="3"/>
                    <a:pt x="0" y="2"/>
                    <a:pt x="1" y="0"/>
                  </a:cubicBezTo>
                  <a:cubicBezTo>
                    <a:pt x="1" y="1"/>
                    <a:pt x="2" y="5"/>
                    <a:pt x="1" y="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63" name="Freeform 3343">
              <a:extLst>
                <a:ext uri="{FF2B5EF4-FFF2-40B4-BE49-F238E27FC236}">
                  <a16:creationId xmlns:a16="http://schemas.microsoft.com/office/drawing/2014/main" xmlns="" id="{6A83C0C4-507F-4A41-925D-B55963081B06}"/>
                </a:ext>
              </a:extLst>
            </p:cNvPr>
            <p:cNvSpPr>
              <a:spLocks/>
            </p:cNvSpPr>
            <p:nvPr/>
          </p:nvSpPr>
          <p:spPr bwMode="auto">
            <a:xfrm>
              <a:off x="4864643" y="2355673"/>
              <a:ext cx="14181" cy="19652"/>
            </a:xfrm>
            <a:custGeom>
              <a:avLst/>
              <a:gdLst>
                <a:gd name="T0" fmla="*/ 2 w 5"/>
                <a:gd name="T1" fmla="*/ 5 h 8"/>
                <a:gd name="T2" fmla="*/ 0 w 5"/>
                <a:gd name="T3" fmla="*/ 4 h 8"/>
                <a:gd name="T4" fmla="*/ 5 w 5"/>
                <a:gd name="T5" fmla="*/ 0 h 8"/>
                <a:gd name="T6" fmla="*/ 4 w 5"/>
                <a:gd name="T7" fmla="*/ 3 h 8"/>
                <a:gd name="T8" fmla="*/ 2 w 5"/>
                <a:gd name="T9" fmla="*/ 5 h 8"/>
              </a:gdLst>
              <a:ahLst/>
              <a:cxnLst>
                <a:cxn ang="0">
                  <a:pos x="T0" y="T1"/>
                </a:cxn>
                <a:cxn ang="0">
                  <a:pos x="T2" y="T3"/>
                </a:cxn>
                <a:cxn ang="0">
                  <a:pos x="T4" y="T5"/>
                </a:cxn>
                <a:cxn ang="0">
                  <a:pos x="T6" y="T7"/>
                </a:cxn>
                <a:cxn ang="0">
                  <a:pos x="T8" y="T9"/>
                </a:cxn>
              </a:cxnLst>
              <a:rect l="0" t="0" r="r" b="b"/>
              <a:pathLst>
                <a:path w="5" h="8">
                  <a:moveTo>
                    <a:pt x="2" y="5"/>
                  </a:moveTo>
                  <a:cubicBezTo>
                    <a:pt x="1" y="8"/>
                    <a:pt x="0" y="5"/>
                    <a:pt x="0" y="4"/>
                  </a:cubicBezTo>
                  <a:cubicBezTo>
                    <a:pt x="0" y="1"/>
                    <a:pt x="3" y="0"/>
                    <a:pt x="5" y="0"/>
                  </a:cubicBezTo>
                  <a:cubicBezTo>
                    <a:pt x="5" y="1"/>
                    <a:pt x="4" y="2"/>
                    <a:pt x="4" y="3"/>
                  </a:cubicBezTo>
                  <a:cubicBezTo>
                    <a:pt x="3" y="5"/>
                    <a:pt x="3" y="3"/>
                    <a:pt x="2" y="5"/>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64" name="Freeform 3344">
              <a:extLst>
                <a:ext uri="{FF2B5EF4-FFF2-40B4-BE49-F238E27FC236}">
                  <a16:creationId xmlns:a16="http://schemas.microsoft.com/office/drawing/2014/main" xmlns="" id="{D3790701-2191-463C-B798-C6297177A745}"/>
                </a:ext>
              </a:extLst>
            </p:cNvPr>
            <p:cNvSpPr>
              <a:spLocks/>
            </p:cNvSpPr>
            <p:nvPr/>
          </p:nvSpPr>
          <p:spPr bwMode="auto">
            <a:xfrm>
              <a:off x="4864643" y="2355673"/>
              <a:ext cx="14181" cy="19652"/>
            </a:xfrm>
            <a:custGeom>
              <a:avLst/>
              <a:gdLst>
                <a:gd name="T0" fmla="*/ 2 w 5"/>
                <a:gd name="T1" fmla="*/ 5 h 8"/>
                <a:gd name="T2" fmla="*/ 0 w 5"/>
                <a:gd name="T3" fmla="*/ 4 h 8"/>
                <a:gd name="T4" fmla="*/ 5 w 5"/>
                <a:gd name="T5" fmla="*/ 0 h 8"/>
                <a:gd name="T6" fmla="*/ 4 w 5"/>
                <a:gd name="T7" fmla="*/ 3 h 8"/>
                <a:gd name="T8" fmla="*/ 2 w 5"/>
                <a:gd name="T9" fmla="*/ 5 h 8"/>
              </a:gdLst>
              <a:ahLst/>
              <a:cxnLst>
                <a:cxn ang="0">
                  <a:pos x="T0" y="T1"/>
                </a:cxn>
                <a:cxn ang="0">
                  <a:pos x="T2" y="T3"/>
                </a:cxn>
                <a:cxn ang="0">
                  <a:pos x="T4" y="T5"/>
                </a:cxn>
                <a:cxn ang="0">
                  <a:pos x="T6" y="T7"/>
                </a:cxn>
                <a:cxn ang="0">
                  <a:pos x="T8" y="T9"/>
                </a:cxn>
              </a:cxnLst>
              <a:rect l="0" t="0" r="r" b="b"/>
              <a:pathLst>
                <a:path w="5" h="8">
                  <a:moveTo>
                    <a:pt x="2" y="5"/>
                  </a:moveTo>
                  <a:cubicBezTo>
                    <a:pt x="1" y="8"/>
                    <a:pt x="0" y="5"/>
                    <a:pt x="0" y="4"/>
                  </a:cubicBezTo>
                  <a:cubicBezTo>
                    <a:pt x="0" y="1"/>
                    <a:pt x="3" y="0"/>
                    <a:pt x="5" y="0"/>
                  </a:cubicBezTo>
                  <a:cubicBezTo>
                    <a:pt x="5" y="1"/>
                    <a:pt x="4" y="2"/>
                    <a:pt x="4" y="3"/>
                  </a:cubicBezTo>
                  <a:cubicBezTo>
                    <a:pt x="3" y="5"/>
                    <a:pt x="3" y="3"/>
                    <a:pt x="2" y="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65" name="Freeform 3345">
              <a:extLst>
                <a:ext uri="{FF2B5EF4-FFF2-40B4-BE49-F238E27FC236}">
                  <a16:creationId xmlns:a16="http://schemas.microsoft.com/office/drawing/2014/main" xmlns="" id="{C360F440-E80E-4A56-9569-BC45562DB8A2}"/>
                </a:ext>
              </a:extLst>
            </p:cNvPr>
            <p:cNvSpPr>
              <a:spLocks/>
            </p:cNvSpPr>
            <p:nvPr/>
          </p:nvSpPr>
          <p:spPr bwMode="auto">
            <a:xfrm>
              <a:off x="5518535" y="2167575"/>
              <a:ext cx="414394" cy="224593"/>
            </a:xfrm>
            <a:custGeom>
              <a:avLst/>
              <a:gdLst>
                <a:gd name="T0" fmla="*/ 19 w 149"/>
                <a:gd name="T1" fmla="*/ 7 h 91"/>
                <a:gd name="T2" fmla="*/ 39 w 149"/>
                <a:gd name="T3" fmla="*/ 18 h 91"/>
                <a:gd name="T4" fmla="*/ 45 w 149"/>
                <a:gd name="T5" fmla="*/ 16 h 91"/>
                <a:gd name="T6" fmla="*/ 51 w 149"/>
                <a:gd name="T7" fmla="*/ 5 h 91"/>
                <a:gd name="T8" fmla="*/ 53 w 149"/>
                <a:gd name="T9" fmla="*/ 2 h 91"/>
                <a:gd name="T10" fmla="*/ 59 w 149"/>
                <a:gd name="T11" fmla="*/ 2 h 91"/>
                <a:gd name="T12" fmla="*/ 65 w 149"/>
                <a:gd name="T13" fmla="*/ 6 h 91"/>
                <a:gd name="T14" fmla="*/ 72 w 149"/>
                <a:gd name="T15" fmla="*/ 8 h 91"/>
                <a:gd name="T16" fmla="*/ 74 w 149"/>
                <a:gd name="T17" fmla="*/ 13 h 91"/>
                <a:gd name="T18" fmla="*/ 81 w 149"/>
                <a:gd name="T19" fmla="*/ 18 h 91"/>
                <a:gd name="T20" fmla="*/ 88 w 149"/>
                <a:gd name="T21" fmla="*/ 18 h 91"/>
                <a:gd name="T22" fmla="*/ 101 w 149"/>
                <a:gd name="T23" fmla="*/ 32 h 91"/>
                <a:gd name="T24" fmla="*/ 121 w 149"/>
                <a:gd name="T25" fmla="*/ 45 h 91"/>
                <a:gd name="T26" fmla="*/ 139 w 149"/>
                <a:gd name="T27" fmla="*/ 54 h 91"/>
                <a:gd name="T28" fmla="*/ 147 w 149"/>
                <a:gd name="T29" fmla="*/ 57 h 91"/>
                <a:gd name="T30" fmla="*/ 149 w 149"/>
                <a:gd name="T31" fmla="*/ 65 h 91"/>
                <a:gd name="T32" fmla="*/ 139 w 149"/>
                <a:gd name="T33" fmla="*/ 64 h 91"/>
                <a:gd name="T34" fmla="*/ 133 w 149"/>
                <a:gd name="T35" fmla="*/ 67 h 91"/>
                <a:gd name="T36" fmla="*/ 131 w 149"/>
                <a:gd name="T37" fmla="*/ 75 h 91"/>
                <a:gd name="T38" fmla="*/ 118 w 149"/>
                <a:gd name="T39" fmla="*/ 83 h 91"/>
                <a:gd name="T40" fmla="*/ 117 w 149"/>
                <a:gd name="T41" fmla="*/ 88 h 91"/>
                <a:gd name="T42" fmla="*/ 108 w 149"/>
                <a:gd name="T43" fmla="*/ 88 h 91"/>
                <a:gd name="T44" fmla="*/ 100 w 149"/>
                <a:gd name="T45" fmla="*/ 86 h 91"/>
                <a:gd name="T46" fmla="*/ 98 w 149"/>
                <a:gd name="T47" fmla="*/ 80 h 91"/>
                <a:gd name="T48" fmla="*/ 94 w 149"/>
                <a:gd name="T49" fmla="*/ 73 h 91"/>
                <a:gd name="T50" fmla="*/ 85 w 149"/>
                <a:gd name="T51" fmla="*/ 69 h 91"/>
                <a:gd name="T52" fmla="*/ 74 w 149"/>
                <a:gd name="T53" fmla="*/ 62 h 91"/>
                <a:gd name="T54" fmla="*/ 62 w 149"/>
                <a:gd name="T55" fmla="*/ 59 h 91"/>
                <a:gd name="T56" fmla="*/ 52 w 149"/>
                <a:gd name="T57" fmla="*/ 54 h 91"/>
                <a:gd name="T58" fmla="*/ 38 w 149"/>
                <a:gd name="T59" fmla="*/ 56 h 91"/>
                <a:gd name="T60" fmla="*/ 31 w 149"/>
                <a:gd name="T61" fmla="*/ 63 h 91"/>
                <a:gd name="T62" fmla="*/ 23 w 149"/>
                <a:gd name="T63" fmla="*/ 64 h 91"/>
                <a:gd name="T64" fmla="*/ 20 w 149"/>
                <a:gd name="T65" fmla="*/ 51 h 91"/>
                <a:gd name="T66" fmla="*/ 18 w 149"/>
                <a:gd name="T67" fmla="*/ 43 h 91"/>
                <a:gd name="T68" fmla="*/ 12 w 149"/>
                <a:gd name="T69" fmla="*/ 41 h 91"/>
                <a:gd name="T70" fmla="*/ 16 w 149"/>
                <a:gd name="T71" fmla="*/ 38 h 91"/>
                <a:gd name="T72" fmla="*/ 14 w 149"/>
                <a:gd name="T73" fmla="*/ 35 h 91"/>
                <a:gd name="T74" fmla="*/ 6 w 149"/>
                <a:gd name="T75" fmla="*/ 33 h 91"/>
                <a:gd name="T76" fmla="*/ 6 w 149"/>
                <a:gd name="T77" fmla="*/ 24 h 91"/>
                <a:gd name="T78" fmla="*/ 5 w 149"/>
                <a:gd name="T79" fmla="*/ 19 h 91"/>
                <a:gd name="T80" fmla="*/ 7 w 149"/>
                <a:gd name="T81" fmla="*/ 22 h 91"/>
                <a:gd name="T82" fmla="*/ 10 w 149"/>
                <a:gd name="T83" fmla="*/ 22 h 91"/>
                <a:gd name="T84" fmla="*/ 14 w 149"/>
                <a:gd name="T85" fmla="*/ 25 h 91"/>
                <a:gd name="T86" fmla="*/ 19 w 149"/>
                <a:gd name="T87" fmla="*/ 23 h 91"/>
                <a:gd name="T88" fmla="*/ 20 w 149"/>
                <a:gd name="T89" fmla="*/ 24 h 91"/>
                <a:gd name="T90" fmla="*/ 18 w 149"/>
                <a:gd name="T91" fmla="*/ 21 h 91"/>
                <a:gd name="T92" fmla="*/ 22 w 149"/>
                <a:gd name="T93" fmla="*/ 19 h 91"/>
                <a:gd name="T94" fmla="*/ 15 w 149"/>
                <a:gd name="T95" fmla="*/ 14 h 91"/>
                <a:gd name="T96" fmla="*/ 2 w 149"/>
                <a:gd name="T97" fmla="*/ 10 h 91"/>
                <a:gd name="T98" fmla="*/ 3 w 149"/>
                <a:gd name="T99" fmla="*/ 15 h 91"/>
                <a:gd name="T100" fmla="*/ 2 w 149"/>
                <a:gd name="T101" fmla="*/ 1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9" h="91">
                  <a:moveTo>
                    <a:pt x="0" y="12"/>
                  </a:moveTo>
                  <a:cubicBezTo>
                    <a:pt x="4" y="5"/>
                    <a:pt x="12" y="4"/>
                    <a:pt x="19" y="7"/>
                  </a:cubicBezTo>
                  <a:cubicBezTo>
                    <a:pt x="23" y="9"/>
                    <a:pt x="25" y="12"/>
                    <a:pt x="27" y="15"/>
                  </a:cubicBezTo>
                  <a:cubicBezTo>
                    <a:pt x="31" y="19"/>
                    <a:pt x="34" y="17"/>
                    <a:pt x="39" y="18"/>
                  </a:cubicBezTo>
                  <a:cubicBezTo>
                    <a:pt x="41" y="18"/>
                    <a:pt x="42" y="18"/>
                    <a:pt x="45" y="18"/>
                  </a:cubicBezTo>
                  <a:cubicBezTo>
                    <a:pt x="47" y="18"/>
                    <a:pt x="46" y="16"/>
                    <a:pt x="45" y="16"/>
                  </a:cubicBezTo>
                  <a:cubicBezTo>
                    <a:pt x="42" y="11"/>
                    <a:pt x="44" y="10"/>
                    <a:pt x="46" y="8"/>
                  </a:cubicBezTo>
                  <a:cubicBezTo>
                    <a:pt x="48" y="6"/>
                    <a:pt x="51" y="9"/>
                    <a:pt x="51" y="5"/>
                  </a:cubicBezTo>
                  <a:cubicBezTo>
                    <a:pt x="51" y="1"/>
                    <a:pt x="56" y="5"/>
                    <a:pt x="57" y="6"/>
                  </a:cubicBezTo>
                  <a:cubicBezTo>
                    <a:pt x="57" y="5"/>
                    <a:pt x="53" y="2"/>
                    <a:pt x="53" y="2"/>
                  </a:cubicBezTo>
                  <a:cubicBezTo>
                    <a:pt x="53" y="1"/>
                    <a:pt x="55" y="3"/>
                    <a:pt x="56" y="1"/>
                  </a:cubicBezTo>
                  <a:cubicBezTo>
                    <a:pt x="57" y="0"/>
                    <a:pt x="58" y="1"/>
                    <a:pt x="59" y="2"/>
                  </a:cubicBezTo>
                  <a:cubicBezTo>
                    <a:pt x="60" y="3"/>
                    <a:pt x="61" y="3"/>
                    <a:pt x="63" y="3"/>
                  </a:cubicBezTo>
                  <a:cubicBezTo>
                    <a:pt x="64" y="4"/>
                    <a:pt x="64" y="5"/>
                    <a:pt x="65" y="6"/>
                  </a:cubicBezTo>
                  <a:cubicBezTo>
                    <a:pt x="66" y="6"/>
                    <a:pt x="68" y="6"/>
                    <a:pt x="69" y="6"/>
                  </a:cubicBezTo>
                  <a:cubicBezTo>
                    <a:pt x="71" y="6"/>
                    <a:pt x="72" y="7"/>
                    <a:pt x="72" y="8"/>
                  </a:cubicBezTo>
                  <a:cubicBezTo>
                    <a:pt x="72" y="10"/>
                    <a:pt x="74" y="10"/>
                    <a:pt x="75" y="12"/>
                  </a:cubicBezTo>
                  <a:cubicBezTo>
                    <a:pt x="74" y="12"/>
                    <a:pt x="73" y="12"/>
                    <a:pt x="74" y="13"/>
                  </a:cubicBezTo>
                  <a:cubicBezTo>
                    <a:pt x="75" y="14"/>
                    <a:pt x="75" y="14"/>
                    <a:pt x="74" y="15"/>
                  </a:cubicBezTo>
                  <a:cubicBezTo>
                    <a:pt x="74" y="18"/>
                    <a:pt x="80" y="18"/>
                    <a:pt x="81" y="18"/>
                  </a:cubicBezTo>
                  <a:cubicBezTo>
                    <a:pt x="83" y="18"/>
                    <a:pt x="84" y="19"/>
                    <a:pt x="86" y="19"/>
                  </a:cubicBezTo>
                  <a:cubicBezTo>
                    <a:pt x="88" y="19"/>
                    <a:pt x="87" y="18"/>
                    <a:pt x="88" y="18"/>
                  </a:cubicBezTo>
                  <a:cubicBezTo>
                    <a:pt x="92" y="18"/>
                    <a:pt x="94" y="21"/>
                    <a:pt x="96" y="24"/>
                  </a:cubicBezTo>
                  <a:cubicBezTo>
                    <a:pt x="98" y="27"/>
                    <a:pt x="100" y="29"/>
                    <a:pt x="101" y="32"/>
                  </a:cubicBezTo>
                  <a:cubicBezTo>
                    <a:pt x="102" y="35"/>
                    <a:pt x="107" y="37"/>
                    <a:pt x="110" y="39"/>
                  </a:cubicBezTo>
                  <a:cubicBezTo>
                    <a:pt x="114" y="41"/>
                    <a:pt x="119" y="45"/>
                    <a:pt x="121" y="45"/>
                  </a:cubicBezTo>
                  <a:cubicBezTo>
                    <a:pt x="123" y="46"/>
                    <a:pt x="127" y="48"/>
                    <a:pt x="131" y="50"/>
                  </a:cubicBezTo>
                  <a:cubicBezTo>
                    <a:pt x="134" y="52"/>
                    <a:pt x="136" y="54"/>
                    <a:pt x="139" y="54"/>
                  </a:cubicBezTo>
                  <a:cubicBezTo>
                    <a:pt x="140" y="54"/>
                    <a:pt x="142" y="55"/>
                    <a:pt x="144" y="56"/>
                  </a:cubicBezTo>
                  <a:cubicBezTo>
                    <a:pt x="145" y="57"/>
                    <a:pt x="147" y="57"/>
                    <a:pt x="147" y="57"/>
                  </a:cubicBezTo>
                  <a:cubicBezTo>
                    <a:pt x="148" y="58"/>
                    <a:pt x="147" y="59"/>
                    <a:pt x="147" y="60"/>
                  </a:cubicBezTo>
                  <a:cubicBezTo>
                    <a:pt x="147" y="61"/>
                    <a:pt x="148" y="64"/>
                    <a:pt x="149" y="65"/>
                  </a:cubicBezTo>
                  <a:cubicBezTo>
                    <a:pt x="144" y="66"/>
                    <a:pt x="143" y="63"/>
                    <a:pt x="141" y="63"/>
                  </a:cubicBezTo>
                  <a:cubicBezTo>
                    <a:pt x="139" y="62"/>
                    <a:pt x="139" y="64"/>
                    <a:pt x="139" y="64"/>
                  </a:cubicBezTo>
                  <a:cubicBezTo>
                    <a:pt x="139" y="66"/>
                    <a:pt x="138" y="66"/>
                    <a:pt x="137" y="66"/>
                  </a:cubicBezTo>
                  <a:cubicBezTo>
                    <a:pt x="135" y="66"/>
                    <a:pt x="134" y="66"/>
                    <a:pt x="133" y="67"/>
                  </a:cubicBezTo>
                  <a:cubicBezTo>
                    <a:pt x="131" y="67"/>
                    <a:pt x="131" y="69"/>
                    <a:pt x="131" y="70"/>
                  </a:cubicBezTo>
                  <a:cubicBezTo>
                    <a:pt x="131" y="72"/>
                    <a:pt x="132" y="73"/>
                    <a:pt x="131" y="75"/>
                  </a:cubicBezTo>
                  <a:cubicBezTo>
                    <a:pt x="131" y="77"/>
                    <a:pt x="130" y="78"/>
                    <a:pt x="129" y="78"/>
                  </a:cubicBezTo>
                  <a:cubicBezTo>
                    <a:pt x="126" y="81"/>
                    <a:pt x="122" y="83"/>
                    <a:pt x="118" y="83"/>
                  </a:cubicBezTo>
                  <a:cubicBezTo>
                    <a:pt x="118" y="83"/>
                    <a:pt x="119" y="84"/>
                    <a:pt x="119" y="85"/>
                  </a:cubicBezTo>
                  <a:cubicBezTo>
                    <a:pt x="118" y="85"/>
                    <a:pt x="120" y="86"/>
                    <a:pt x="117" y="88"/>
                  </a:cubicBezTo>
                  <a:cubicBezTo>
                    <a:pt x="115" y="90"/>
                    <a:pt x="112" y="89"/>
                    <a:pt x="111" y="91"/>
                  </a:cubicBezTo>
                  <a:cubicBezTo>
                    <a:pt x="111" y="89"/>
                    <a:pt x="109" y="88"/>
                    <a:pt x="108" y="88"/>
                  </a:cubicBezTo>
                  <a:cubicBezTo>
                    <a:pt x="105" y="87"/>
                    <a:pt x="106" y="88"/>
                    <a:pt x="104" y="88"/>
                  </a:cubicBezTo>
                  <a:cubicBezTo>
                    <a:pt x="103" y="87"/>
                    <a:pt x="101" y="85"/>
                    <a:pt x="100" y="86"/>
                  </a:cubicBezTo>
                  <a:cubicBezTo>
                    <a:pt x="100" y="85"/>
                    <a:pt x="99" y="83"/>
                    <a:pt x="99" y="82"/>
                  </a:cubicBezTo>
                  <a:cubicBezTo>
                    <a:pt x="98" y="81"/>
                    <a:pt x="98" y="82"/>
                    <a:pt x="98" y="80"/>
                  </a:cubicBezTo>
                  <a:cubicBezTo>
                    <a:pt x="98" y="79"/>
                    <a:pt x="97" y="76"/>
                    <a:pt x="97" y="74"/>
                  </a:cubicBezTo>
                  <a:cubicBezTo>
                    <a:pt x="97" y="73"/>
                    <a:pt x="95" y="73"/>
                    <a:pt x="94" y="73"/>
                  </a:cubicBezTo>
                  <a:cubicBezTo>
                    <a:pt x="92" y="73"/>
                    <a:pt x="91" y="73"/>
                    <a:pt x="89" y="73"/>
                  </a:cubicBezTo>
                  <a:cubicBezTo>
                    <a:pt x="87" y="73"/>
                    <a:pt x="86" y="70"/>
                    <a:pt x="85" y="69"/>
                  </a:cubicBezTo>
                  <a:cubicBezTo>
                    <a:pt x="83" y="67"/>
                    <a:pt x="80" y="68"/>
                    <a:pt x="78" y="66"/>
                  </a:cubicBezTo>
                  <a:cubicBezTo>
                    <a:pt x="77" y="64"/>
                    <a:pt x="76" y="63"/>
                    <a:pt x="74" y="62"/>
                  </a:cubicBezTo>
                  <a:cubicBezTo>
                    <a:pt x="72" y="61"/>
                    <a:pt x="70" y="61"/>
                    <a:pt x="67" y="61"/>
                  </a:cubicBezTo>
                  <a:cubicBezTo>
                    <a:pt x="65" y="61"/>
                    <a:pt x="64" y="59"/>
                    <a:pt x="62" y="59"/>
                  </a:cubicBezTo>
                  <a:cubicBezTo>
                    <a:pt x="60" y="58"/>
                    <a:pt x="57" y="58"/>
                    <a:pt x="56" y="56"/>
                  </a:cubicBezTo>
                  <a:cubicBezTo>
                    <a:pt x="55" y="55"/>
                    <a:pt x="54" y="54"/>
                    <a:pt x="52" y="54"/>
                  </a:cubicBezTo>
                  <a:cubicBezTo>
                    <a:pt x="52" y="55"/>
                    <a:pt x="44" y="53"/>
                    <a:pt x="46" y="56"/>
                  </a:cubicBezTo>
                  <a:cubicBezTo>
                    <a:pt x="43" y="56"/>
                    <a:pt x="41" y="55"/>
                    <a:pt x="38" y="56"/>
                  </a:cubicBezTo>
                  <a:cubicBezTo>
                    <a:pt x="35" y="56"/>
                    <a:pt x="34" y="58"/>
                    <a:pt x="32" y="60"/>
                  </a:cubicBezTo>
                  <a:cubicBezTo>
                    <a:pt x="31" y="61"/>
                    <a:pt x="32" y="62"/>
                    <a:pt x="31" y="63"/>
                  </a:cubicBezTo>
                  <a:cubicBezTo>
                    <a:pt x="30" y="64"/>
                    <a:pt x="30" y="64"/>
                    <a:pt x="29" y="64"/>
                  </a:cubicBezTo>
                  <a:cubicBezTo>
                    <a:pt x="27" y="65"/>
                    <a:pt x="25" y="65"/>
                    <a:pt x="23" y="64"/>
                  </a:cubicBezTo>
                  <a:cubicBezTo>
                    <a:pt x="22" y="64"/>
                    <a:pt x="22" y="61"/>
                    <a:pt x="22" y="60"/>
                  </a:cubicBezTo>
                  <a:cubicBezTo>
                    <a:pt x="21" y="57"/>
                    <a:pt x="21" y="54"/>
                    <a:pt x="20" y="51"/>
                  </a:cubicBezTo>
                  <a:cubicBezTo>
                    <a:pt x="20" y="49"/>
                    <a:pt x="21" y="47"/>
                    <a:pt x="20" y="46"/>
                  </a:cubicBezTo>
                  <a:cubicBezTo>
                    <a:pt x="19" y="45"/>
                    <a:pt x="17" y="44"/>
                    <a:pt x="18" y="43"/>
                  </a:cubicBezTo>
                  <a:cubicBezTo>
                    <a:pt x="18" y="45"/>
                    <a:pt x="16" y="42"/>
                    <a:pt x="15" y="42"/>
                  </a:cubicBezTo>
                  <a:cubicBezTo>
                    <a:pt x="15" y="41"/>
                    <a:pt x="13" y="40"/>
                    <a:pt x="12" y="41"/>
                  </a:cubicBezTo>
                  <a:cubicBezTo>
                    <a:pt x="11" y="40"/>
                    <a:pt x="11" y="38"/>
                    <a:pt x="13" y="37"/>
                  </a:cubicBezTo>
                  <a:cubicBezTo>
                    <a:pt x="11" y="39"/>
                    <a:pt x="15" y="38"/>
                    <a:pt x="16" y="38"/>
                  </a:cubicBezTo>
                  <a:cubicBezTo>
                    <a:pt x="15" y="38"/>
                    <a:pt x="15" y="37"/>
                    <a:pt x="15" y="37"/>
                  </a:cubicBezTo>
                  <a:cubicBezTo>
                    <a:pt x="14" y="37"/>
                    <a:pt x="14" y="35"/>
                    <a:pt x="14" y="35"/>
                  </a:cubicBezTo>
                  <a:cubicBezTo>
                    <a:pt x="14" y="32"/>
                    <a:pt x="10" y="34"/>
                    <a:pt x="8" y="33"/>
                  </a:cubicBezTo>
                  <a:cubicBezTo>
                    <a:pt x="9" y="35"/>
                    <a:pt x="7" y="33"/>
                    <a:pt x="6" y="33"/>
                  </a:cubicBezTo>
                  <a:cubicBezTo>
                    <a:pt x="6" y="32"/>
                    <a:pt x="6" y="31"/>
                    <a:pt x="6" y="30"/>
                  </a:cubicBezTo>
                  <a:cubicBezTo>
                    <a:pt x="5" y="28"/>
                    <a:pt x="6" y="26"/>
                    <a:pt x="6" y="24"/>
                  </a:cubicBezTo>
                  <a:cubicBezTo>
                    <a:pt x="6" y="23"/>
                    <a:pt x="6" y="22"/>
                    <a:pt x="6" y="21"/>
                  </a:cubicBezTo>
                  <a:cubicBezTo>
                    <a:pt x="6" y="21"/>
                    <a:pt x="4" y="19"/>
                    <a:pt x="5" y="19"/>
                  </a:cubicBezTo>
                  <a:cubicBezTo>
                    <a:pt x="5" y="19"/>
                    <a:pt x="5" y="19"/>
                    <a:pt x="5" y="19"/>
                  </a:cubicBezTo>
                  <a:cubicBezTo>
                    <a:pt x="5" y="19"/>
                    <a:pt x="6" y="22"/>
                    <a:pt x="7" y="22"/>
                  </a:cubicBezTo>
                  <a:cubicBezTo>
                    <a:pt x="6" y="22"/>
                    <a:pt x="7" y="24"/>
                    <a:pt x="9" y="22"/>
                  </a:cubicBezTo>
                  <a:cubicBezTo>
                    <a:pt x="9" y="23"/>
                    <a:pt x="9" y="24"/>
                    <a:pt x="10" y="22"/>
                  </a:cubicBezTo>
                  <a:cubicBezTo>
                    <a:pt x="10" y="23"/>
                    <a:pt x="12" y="24"/>
                    <a:pt x="12" y="21"/>
                  </a:cubicBezTo>
                  <a:cubicBezTo>
                    <a:pt x="12" y="21"/>
                    <a:pt x="13" y="24"/>
                    <a:pt x="14" y="25"/>
                  </a:cubicBezTo>
                  <a:cubicBezTo>
                    <a:pt x="15" y="25"/>
                    <a:pt x="17" y="24"/>
                    <a:pt x="17" y="23"/>
                  </a:cubicBezTo>
                  <a:cubicBezTo>
                    <a:pt x="17" y="23"/>
                    <a:pt x="18" y="23"/>
                    <a:pt x="19" y="23"/>
                  </a:cubicBezTo>
                  <a:cubicBezTo>
                    <a:pt x="19" y="23"/>
                    <a:pt x="17" y="24"/>
                    <a:pt x="20" y="24"/>
                  </a:cubicBezTo>
                  <a:cubicBezTo>
                    <a:pt x="20" y="24"/>
                    <a:pt x="20" y="24"/>
                    <a:pt x="20" y="24"/>
                  </a:cubicBezTo>
                  <a:cubicBezTo>
                    <a:pt x="20" y="23"/>
                    <a:pt x="20" y="23"/>
                    <a:pt x="20" y="23"/>
                  </a:cubicBezTo>
                  <a:cubicBezTo>
                    <a:pt x="19" y="23"/>
                    <a:pt x="19" y="23"/>
                    <a:pt x="18" y="21"/>
                  </a:cubicBezTo>
                  <a:cubicBezTo>
                    <a:pt x="19" y="20"/>
                    <a:pt x="21" y="21"/>
                    <a:pt x="20" y="22"/>
                  </a:cubicBezTo>
                  <a:cubicBezTo>
                    <a:pt x="22" y="23"/>
                    <a:pt x="24" y="20"/>
                    <a:pt x="22" y="19"/>
                  </a:cubicBezTo>
                  <a:cubicBezTo>
                    <a:pt x="23" y="19"/>
                    <a:pt x="23" y="19"/>
                    <a:pt x="23" y="19"/>
                  </a:cubicBezTo>
                  <a:cubicBezTo>
                    <a:pt x="22" y="17"/>
                    <a:pt x="15" y="15"/>
                    <a:pt x="15" y="14"/>
                  </a:cubicBezTo>
                  <a:cubicBezTo>
                    <a:pt x="14" y="13"/>
                    <a:pt x="12" y="7"/>
                    <a:pt x="11" y="7"/>
                  </a:cubicBezTo>
                  <a:cubicBezTo>
                    <a:pt x="7" y="5"/>
                    <a:pt x="3" y="9"/>
                    <a:pt x="2" y="10"/>
                  </a:cubicBezTo>
                  <a:cubicBezTo>
                    <a:pt x="2" y="10"/>
                    <a:pt x="2" y="12"/>
                    <a:pt x="2" y="12"/>
                  </a:cubicBezTo>
                  <a:cubicBezTo>
                    <a:pt x="3" y="10"/>
                    <a:pt x="3" y="13"/>
                    <a:pt x="3" y="15"/>
                  </a:cubicBezTo>
                  <a:cubicBezTo>
                    <a:pt x="3" y="15"/>
                    <a:pt x="5" y="19"/>
                    <a:pt x="5" y="19"/>
                  </a:cubicBezTo>
                  <a:cubicBezTo>
                    <a:pt x="4" y="18"/>
                    <a:pt x="3" y="17"/>
                    <a:pt x="2" y="16"/>
                  </a:cubicBezTo>
                  <a:cubicBezTo>
                    <a:pt x="1" y="15"/>
                    <a:pt x="1" y="13"/>
                    <a:pt x="0" y="12"/>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66" name="Freeform 3346">
              <a:extLst>
                <a:ext uri="{FF2B5EF4-FFF2-40B4-BE49-F238E27FC236}">
                  <a16:creationId xmlns:a16="http://schemas.microsoft.com/office/drawing/2014/main" xmlns="" id="{90317E5D-1183-4786-8D64-3BF55A2B67B2}"/>
                </a:ext>
              </a:extLst>
            </p:cNvPr>
            <p:cNvSpPr>
              <a:spLocks/>
            </p:cNvSpPr>
            <p:nvPr/>
          </p:nvSpPr>
          <p:spPr bwMode="auto">
            <a:xfrm>
              <a:off x="5518535" y="2167575"/>
              <a:ext cx="414394" cy="224593"/>
            </a:xfrm>
            <a:custGeom>
              <a:avLst/>
              <a:gdLst>
                <a:gd name="T0" fmla="*/ 19 w 149"/>
                <a:gd name="T1" fmla="*/ 7 h 91"/>
                <a:gd name="T2" fmla="*/ 39 w 149"/>
                <a:gd name="T3" fmla="*/ 18 h 91"/>
                <a:gd name="T4" fmla="*/ 45 w 149"/>
                <a:gd name="T5" fmla="*/ 16 h 91"/>
                <a:gd name="T6" fmla="*/ 51 w 149"/>
                <a:gd name="T7" fmla="*/ 5 h 91"/>
                <a:gd name="T8" fmla="*/ 53 w 149"/>
                <a:gd name="T9" fmla="*/ 2 h 91"/>
                <a:gd name="T10" fmla="*/ 59 w 149"/>
                <a:gd name="T11" fmla="*/ 2 h 91"/>
                <a:gd name="T12" fmla="*/ 65 w 149"/>
                <a:gd name="T13" fmla="*/ 6 h 91"/>
                <a:gd name="T14" fmla="*/ 72 w 149"/>
                <a:gd name="T15" fmla="*/ 8 h 91"/>
                <a:gd name="T16" fmla="*/ 74 w 149"/>
                <a:gd name="T17" fmla="*/ 13 h 91"/>
                <a:gd name="T18" fmla="*/ 81 w 149"/>
                <a:gd name="T19" fmla="*/ 18 h 91"/>
                <a:gd name="T20" fmla="*/ 88 w 149"/>
                <a:gd name="T21" fmla="*/ 18 h 91"/>
                <a:gd name="T22" fmla="*/ 101 w 149"/>
                <a:gd name="T23" fmla="*/ 32 h 91"/>
                <a:gd name="T24" fmla="*/ 121 w 149"/>
                <a:gd name="T25" fmla="*/ 45 h 91"/>
                <a:gd name="T26" fmla="*/ 139 w 149"/>
                <a:gd name="T27" fmla="*/ 54 h 91"/>
                <a:gd name="T28" fmla="*/ 147 w 149"/>
                <a:gd name="T29" fmla="*/ 57 h 91"/>
                <a:gd name="T30" fmla="*/ 149 w 149"/>
                <a:gd name="T31" fmla="*/ 65 h 91"/>
                <a:gd name="T32" fmla="*/ 139 w 149"/>
                <a:gd name="T33" fmla="*/ 64 h 91"/>
                <a:gd name="T34" fmla="*/ 133 w 149"/>
                <a:gd name="T35" fmla="*/ 67 h 91"/>
                <a:gd name="T36" fmla="*/ 131 w 149"/>
                <a:gd name="T37" fmla="*/ 75 h 91"/>
                <a:gd name="T38" fmla="*/ 118 w 149"/>
                <a:gd name="T39" fmla="*/ 83 h 91"/>
                <a:gd name="T40" fmla="*/ 117 w 149"/>
                <a:gd name="T41" fmla="*/ 88 h 91"/>
                <a:gd name="T42" fmla="*/ 108 w 149"/>
                <a:gd name="T43" fmla="*/ 88 h 91"/>
                <a:gd name="T44" fmla="*/ 100 w 149"/>
                <a:gd name="T45" fmla="*/ 86 h 91"/>
                <a:gd name="T46" fmla="*/ 98 w 149"/>
                <a:gd name="T47" fmla="*/ 80 h 91"/>
                <a:gd name="T48" fmla="*/ 94 w 149"/>
                <a:gd name="T49" fmla="*/ 73 h 91"/>
                <a:gd name="T50" fmla="*/ 85 w 149"/>
                <a:gd name="T51" fmla="*/ 69 h 91"/>
                <a:gd name="T52" fmla="*/ 74 w 149"/>
                <a:gd name="T53" fmla="*/ 62 h 91"/>
                <a:gd name="T54" fmla="*/ 62 w 149"/>
                <a:gd name="T55" fmla="*/ 59 h 91"/>
                <a:gd name="T56" fmla="*/ 52 w 149"/>
                <a:gd name="T57" fmla="*/ 54 h 91"/>
                <a:gd name="T58" fmla="*/ 38 w 149"/>
                <a:gd name="T59" fmla="*/ 56 h 91"/>
                <a:gd name="T60" fmla="*/ 31 w 149"/>
                <a:gd name="T61" fmla="*/ 63 h 91"/>
                <a:gd name="T62" fmla="*/ 23 w 149"/>
                <a:gd name="T63" fmla="*/ 64 h 91"/>
                <a:gd name="T64" fmla="*/ 20 w 149"/>
                <a:gd name="T65" fmla="*/ 51 h 91"/>
                <a:gd name="T66" fmla="*/ 18 w 149"/>
                <a:gd name="T67" fmla="*/ 43 h 91"/>
                <a:gd name="T68" fmla="*/ 12 w 149"/>
                <a:gd name="T69" fmla="*/ 41 h 91"/>
                <a:gd name="T70" fmla="*/ 16 w 149"/>
                <a:gd name="T71" fmla="*/ 38 h 91"/>
                <a:gd name="T72" fmla="*/ 14 w 149"/>
                <a:gd name="T73" fmla="*/ 35 h 91"/>
                <a:gd name="T74" fmla="*/ 6 w 149"/>
                <a:gd name="T75" fmla="*/ 33 h 91"/>
                <a:gd name="T76" fmla="*/ 6 w 149"/>
                <a:gd name="T77" fmla="*/ 24 h 91"/>
                <a:gd name="T78" fmla="*/ 5 w 149"/>
                <a:gd name="T79" fmla="*/ 19 h 91"/>
                <a:gd name="T80" fmla="*/ 7 w 149"/>
                <a:gd name="T81" fmla="*/ 22 h 91"/>
                <a:gd name="T82" fmla="*/ 10 w 149"/>
                <a:gd name="T83" fmla="*/ 22 h 91"/>
                <a:gd name="T84" fmla="*/ 14 w 149"/>
                <a:gd name="T85" fmla="*/ 25 h 91"/>
                <a:gd name="T86" fmla="*/ 19 w 149"/>
                <a:gd name="T87" fmla="*/ 23 h 91"/>
                <a:gd name="T88" fmla="*/ 20 w 149"/>
                <a:gd name="T89" fmla="*/ 24 h 91"/>
                <a:gd name="T90" fmla="*/ 18 w 149"/>
                <a:gd name="T91" fmla="*/ 21 h 91"/>
                <a:gd name="T92" fmla="*/ 22 w 149"/>
                <a:gd name="T93" fmla="*/ 19 h 91"/>
                <a:gd name="T94" fmla="*/ 15 w 149"/>
                <a:gd name="T95" fmla="*/ 14 h 91"/>
                <a:gd name="T96" fmla="*/ 2 w 149"/>
                <a:gd name="T97" fmla="*/ 10 h 91"/>
                <a:gd name="T98" fmla="*/ 3 w 149"/>
                <a:gd name="T99" fmla="*/ 15 h 91"/>
                <a:gd name="T100" fmla="*/ 2 w 149"/>
                <a:gd name="T101" fmla="*/ 1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9" h="91">
                  <a:moveTo>
                    <a:pt x="0" y="12"/>
                  </a:moveTo>
                  <a:cubicBezTo>
                    <a:pt x="4" y="5"/>
                    <a:pt x="12" y="4"/>
                    <a:pt x="19" y="7"/>
                  </a:cubicBezTo>
                  <a:cubicBezTo>
                    <a:pt x="23" y="9"/>
                    <a:pt x="25" y="12"/>
                    <a:pt x="27" y="15"/>
                  </a:cubicBezTo>
                  <a:cubicBezTo>
                    <a:pt x="31" y="19"/>
                    <a:pt x="34" y="17"/>
                    <a:pt x="39" y="18"/>
                  </a:cubicBezTo>
                  <a:cubicBezTo>
                    <a:pt x="41" y="18"/>
                    <a:pt x="42" y="18"/>
                    <a:pt x="45" y="18"/>
                  </a:cubicBezTo>
                  <a:cubicBezTo>
                    <a:pt x="47" y="18"/>
                    <a:pt x="46" y="16"/>
                    <a:pt x="45" y="16"/>
                  </a:cubicBezTo>
                  <a:cubicBezTo>
                    <a:pt x="42" y="11"/>
                    <a:pt x="44" y="10"/>
                    <a:pt x="46" y="8"/>
                  </a:cubicBezTo>
                  <a:cubicBezTo>
                    <a:pt x="48" y="6"/>
                    <a:pt x="51" y="9"/>
                    <a:pt x="51" y="5"/>
                  </a:cubicBezTo>
                  <a:cubicBezTo>
                    <a:pt x="51" y="1"/>
                    <a:pt x="56" y="5"/>
                    <a:pt x="57" y="6"/>
                  </a:cubicBezTo>
                  <a:cubicBezTo>
                    <a:pt x="57" y="5"/>
                    <a:pt x="53" y="2"/>
                    <a:pt x="53" y="2"/>
                  </a:cubicBezTo>
                  <a:cubicBezTo>
                    <a:pt x="53" y="1"/>
                    <a:pt x="55" y="3"/>
                    <a:pt x="56" y="1"/>
                  </a:cubicBezTo>
                  <a:cubicBezTo>
                    <a:pt x="57" y="0"/>
                    <a:pt x="58" y="1"/>
                    <a:pt x="59" y="2"/>
                  </a:cubicBezTo>
                  <a:cubicBezTo>
                    <a:pt x="60" y="3"/>
                    <a:pt x="61" y="3"/>
                    <a:pt x="63" y="3"/>
                  </a:cubicBezTo>
                  <a:cubicBezTo>
                    <a:pt x="64" y="4"/>
                    <a:pt x="64" y="5"/>
                    <a:pt x="65" y="6"/>
                  </a:cubicBezTo>
                  <a:cubicBezTo>
                    <a:pt x="66" y="6"/>
                    <a:pt x="68" y="6"/>
                    <a:pt x="69" y="6"/>
                  </a:cubicBezTo>
                  <a:cubicBezTo>
                    <a:pt x="71" y="6"/>
                    <a:pt x="72" y="7"/>
                    <a:pt x="72" y="8"/>
                  </a:cubicBezTo>
                  <a:cubicBezTo>
                    <a:pt x="72" y="10"/>
                    <a:pt x="74" y="10"/>
                    <a:pt x="75" y="12"/>
                  </a:cubicBezTo>
                  <a:cubicBezTo>
                    <a:pt x="74" y="12"/>
                    <a:pt x="73" y="12"/>
                    <a:pt x="74" y="13"/>
                  </a:cubicBezTo>
                  <a:cubicBezTo>
                    <a:pt x="75" y="14"/>
                    <a:pt x="75" y="14"/>
                    <a:pt x="74" y="15"/>
                  </a:cubicBezTo>
                  <a:cubicBezTo>
                    <a:pt x="74" y="18"/>
                    <a:pt x="80" y="18"/>
                    <a:pt x="81" y="18"/>
                  </a:cubicBezTo>
                  <a:cubicBezTo>
                    <a:pt x="83" y="18"/>
                    <a:pt x="84" y="19"/>
                    <a:pt x="86" y="19"/>
                  </a:cubicBezTo>
                  <a:cubicBezTo>
                    <a:pt x="88" y="19"/>
                    <a:pt x="87" y="18"/>
                    <a:pt x="88" y="18"/>
                  </a:cubicBezTo>
                  <a:cubicBezTo>
                    <a:pt x="92" y="18"/>
                    <a:pt x="94" y="21"/>
                    <a:pt x="96" y="24"/>
                  </a:cubicBezTo>
                  <a:cubicBezTo>
                    <a:pt x="98" y="27"/>
                    <a:pt x="100" y="29"/>
                    <a:pt x="101" y="32"/>
                  </a:cubicBezTo>
                  <a:cubicBezTo>
                    <a:pt x="102" y="35"/>
                    <a:pt x="107" y="37"/>
                    <a:pt x="110" y="39"/>
                  </a:cubicBezTo>
                  <a:cubicBezTo>
                    <a:pt x="114" y="41"/>
                    <a:pt x="119" y="45"/>
                    <a:pt x="121" y="45"/>
                  </a:cubicBezTo>
                  <a:cubicBezTo>
                    <a:pt x="123" y="46"/>
                    <a:pt x="127" y="48"/>
                    <a:pt x="131" y="50"/>
                  </a:cubicBezTo>
                  <a:cubicBezTo>
                    <a:pt x="134" y="52"/>
                    <a:pt x="136" y="54"/>
                    <a:pt x="139" y="54"/>
                  </a:cubicBezTo>
                  <a:cubicBezTo>
                    <a:pt x="140" y="54"/>
                    <a:pt x="142" y="55"/>
                    <a:pt x="144" y="56"/>
                  </a:cubicBezTo>
                  <a:cubicBezTo>
                    <a:pt x="145" y="57"/>
                    <a:pt x="147" y="57"/>
                    <a:pt x="147" y="57"/>
                  </a:cubicBezTo>
                  <a:cubicBezTo>
                    <a:pt x="148" y="58"/>
                    <a:pt x="147" y="59"/>
                    <a:pt x="147" y="60"/>
                  </a:cubicBezTo>
                  <a:cubicBezTo>
                    <a:pt x="147" y="61"/>
                    <a:pt x="148" y="64"/>
                    <a:pt x="149" y="65"/>
                  </a:cubicBezTo>
                  <a:cubicBezTo>
                    <a:pt x="144" y="66"/>
                    <a:pt x="143" y="63"/>
                    <a:pt x="141" y="63"/>
                  </a:cubicBezTo>
                  <a:cubicBezTo>
                    <a:pt x="139" y="62"/>
                    <a:pt x="139" y="64"/>
                    <a:pt x="139" y="64"/>
                  </a:cubicBezTo>
                  <a:cubicBezTo>
                    <a:pt x="139" y="66"/>
                    <a:pt x="138" y="66"/>
                    <a:pt x="137" y="66"/>
                  </a:cubicBezTo>
                  <a:cubicBezTo>
                    <a:pt x="135" y="66"/>
                    <a:pt x="134" y="66"/>
                    <a:pt x="133" y="67"/>
                  </a:cubicBezTo>
                  <a:cubicBezTo>
                    <a:pt x="131" y="67"/>
                    <a:pt x="131" y="69"/>
                    <a:pt x="131" y="70"/>
                  </a:cubicBezTo>
                  <a:cubicBezTo>
                    <a:pt x="131" y="72"/>
                    <a:pt x="132" y="73"/>
                    <a:pt x="131" y="75"/>
                  </a:cubicBezTo>
                  <a:cubicBezTo>
                    <a:pt x="131" y="77"/>
                    <a:pt x="130" y="78"/>
                    <a:pt x="129" y="78"/>
                  </a:cubicBezTo>
                  <a:cubicBezTo>
                    <a:pt x="126" y="81"/>
                    <a:pt x="122" y="83"/>
                    <a:pt x="118" y="83"/>
                  </a:cubicBezTo>
                  <a:cubicBezTo>
                    <a:pt x="118" y="83"/>
                    <a:pt x="119" y="84"/>
                    <a:pt x="119" y="85"/>
                  </a:cubicBezTo>
                  <a:cubicBezTo>
                    <a:pt x="118" y="85"/>
                    <a:pt x="120" y="86"/>
                    <a:pt x="117" y="88"/>
                  </a:cubicBezTo>
                  <a:cubicBezTo>
                    <a:pt x="115" y="90"/>
                    <a:pt x="112" y="89"/>
                    <a:pt x="111" y="91"/>
                  </a:cubicBezTo>
                  <a:cubicBezTo>
                    <a:pt x="111" y="89"/>
                    <a:pt x="109" y="88"/>
                    <a:pt x="108" y="88"/>
                  </a:cubicBezTo>
                  <a:cubicBezTo>
                    <a:pt x="105" y="87"/>
                    <a:pt x="106" y="88"/>
                    <a:pt x="104" y="88"/>
                  </a:cubicBezTo>
                  <a:cubicBezTo>
                    <a:pt x="103" y="87"/>
                    <a:pt x="101" y="85"/>
                    <a:pt x="100" y="86"/>
                  </a:cubicBezTo>
                  <a:cubicBezTo>
                    <a:pt x="100" y="85"/>
                    <a:pt x="99" y="83"/>
                    <a:pt x="99" y="82"/>
                  </a:cubicBezTo>
                  <a:cubicBezTo>
                    <a:pt x="98" y="81"/>
                    <a:pt x="98" y="82"/>
                    <a:pt x="98" y="80"/>
                  </a:cubicBezTo>
                  <a:cubicBezTo>
                    <a:pt x="98" y="79"/>
                    <a:pt x="97" y="76"/>
                    <a:pt x="97" y="74"/>
                  </a:cubicBezTo>
                  <a:cubicBezTo>
                    <a:pt x="97" y="73"/>
                    <a:pt x="95" y="73"/>
                    <a:pt x="94" y="73"/>
                  </a:cubicBezTo>
                  <a:cubicBezTo>
                    <a:pt x="92" y="73"/>
                    <a:pt x="91" y="73"/>
                    <a:pt x="89" y="73"/>
                  </a:cubicBezTo>
                  <a:cubicBezTo>
                    <a:pt x="87" y="73"/>
                    <a:pt x="86" y="70"/>
                    <a:pt x="85" y="69"/>
                  </a:cubicBezTo>
                  <a:cubicBezTo>
                    <a:pt x="83" y="67"/>
                    <a:pt x="80" y="68"/>
                    <a:pt x="78" y="66"/>
                  </a:cubicBezTo>
                  <a:cubicBezTo>
                    <a:pt x="77" y="64"/>
                    <a:pt x="76" y="63"/>
                    <a:pt x="74" y="62"/>
                  </a:cubicBezTo>
                  <a:cubicBezTo>
                    <a:pt x="72" y="61"/>
                    <a:pt x="70" y="61"/>
                    <a:pt x="67" y="61"/>
                  </a:cubicBezTo>
                  <a:cubicBezTo>
                    <a:pt x="65" y="61"/>
                    <a:pt x="64" y="59"/>
                    <a:pt x="62" y="59"/>
                  </a:cubicBezTo>
                  <a:cubicBezTo>
                    <a:pt x="60" y="58"/>
                    <a:pt x="57" y="58"/>
                    <a:pt x="56" y="56"/>
                  </a:cubicBezTo>
                  <a:cubicBezTo>
                    <a:pt x="55" y="55"/>
                    <a:pt x="54" y="54"/>
                    <a:pt x="52" y="54"/>
                  </a:cubicBezTo>
                  <a:cubicBezTo>
                    <a:pt x="52" y="55"/>
                    <a:pt x="44" y="53"/>
                    <a:pt x="46" y="56"/>
                  </a:cubicBezTo>
                  <a:cubicBezTo>
                    <a:pt x="43" y="56"/>
                    <a:pt x="41" y="55"/>
                    <a:pt x="38" y="56"/>
                  </a:cubicBezTo>
                  <a:cubicBezTo>
                    <a:pt x="35" y="56"/>
                    <a:pt x="34" y="58"/>
                    <a:pt x="32" y="60"/>
                  </a:cubicBezTo>
                  <a:cubicBezTo>
                    <a:pt x="31" y="61"/>
                    <a:pt x="32" y="62"/>
                    <a:pt x="31" y="63"/>
                  </a:cubicBezTo>
                  <a:cubicBezTo>
                    <a:pt x="30" y="64"/>
                    <a:pt x="30" y="64"/>
                    <a:pt x="29" y="64"/>
                  </a:cubicBezTo>
                  <a:cubicBezTo>
                    <a:pt x="27" y="65"/>
                    <a:pt x="25" y="65"/>
                    <a:pt x="23" y="64"/>
                  </a:cubicBezTo>
                  <a:cubicBezTo>
                    <a:pt x="22" y="64"/>
                    <a:pt x="22" y="61"/>
                    <a:pt x="22" y="60"/>
                  </a:cubicBezTo>
                  <a:cubicBezTo>
                    <a:pt x="21" y="57"/>
                    <a:pt x="21" y="54"/>
                    <a:pt x="20" y="51"/>
                  </a:cubicBezTo>
                  <a:cubicBezTo>
                    <a:pt x="20" y="49"/>
                    <a:pt x="21" y="47"/>
                    <a:pt x="20" y="46"/>
                  </a:cubicBezTo>
                  <a:cubicBezTo>
                    <a:pt x="19" y="45"/>
                    <a:pt x="17" y="44"/>
                    <a:pt x="18" y="43"/>
                  </a:cubicBezTo>
                  <a:cubicBezTo>
                    <a:pt x="18" y="45"/>
                    <a:pt x="16" y="42"/>
                    <a:pt x="15" y="42"/>
                  </a:cubicBezTo>
                  <a:cubicBezTo>
                    <a:pt x="15" y="41"/>
                    <a:pt x="13" y="40"/>
                    <a:pt x="12" y="41"/>
                  </a:cubicBezTo>
                  <a:cubicBezTo>
                    <a:pt x="11" y="40"/>
                    <a:pt x="11" y="38"/>
                    <a:pt x="13" y="37"/>
                  </a:cubicBezTo>
                  <a:cubicBezTo>
                    <a:pt x="11" y="39"/>
                    <a:pt x="15" y="38"/>
                    <a:pt x="16" y="38"/>
                  </a:cubicBezTo>
                  <a:cubicBezTo>
                    <a:pt x="15" y="38"/>
                    <a:pt x="15" y="37"/>
                    <a:pt x="15" y="37"/>
                  </a:cubicBezTo>
                  <a:cubicBezTo>
                    <a:pt x="14" y="37"/>
                    <a:pt x="14" y="35"/>
                    <a:pt x="14" y="35"/>
                  </a:cubicBezTo>
                  <a:cubicBezTo>
                    <a:pt x="14" y="32"/>
                    <a:pt x="10" y="34"/>
                    <a:pt x="8" y="33"/>
                  </a:cubicBezTo>
                  <a:cubicBezTo>
                    <a:pt x="9" y="35"/>
                    <a:pt x="7" y="33"/>
                    <a:pt x="6" y="33"/>
                  </a:cubicBezTo>
                  <a:cubicBezTo>
                    <a:pt x="6" y="32"/>
                    <a:pt x="6" y="31"/>
                    <a:pt x="6" y="30"/>
                  </a:cubicBezTo>
                  <a:cubicBezTo>
                    <a:pt x="5" y="28"/>
                    <a:pt x="6" y="26"/>
                    <a:pt x="6" y="24"/>
                  </a:cubicBezTo>
                  <a:cubicBezTo>
                    <a:pt x="6" y="23"/>
                    <a:pt x="6" y="22"/>
                    <a:pt x="6" y="21"/>
                  </a:cubicBezTo>
                  <a:cubicBezTo>
                    <a:pt x="6" y="21"/>
                    <a:pt x="4" y="19"/>
                    <a:pt x="5" y="19"/>
                  </a:cubicBezTo>
                  <a:cubicBezTo>
                    <a:pt x="5" y="19"/>
                    <a:pt x="5" y="19"/>
                    <a:pt x="5" y="19"/>
                  </a:cubicBezTo>
                  <a:cubicBezTo>
                    <a:pt x="5" y="19"/>
                    <a:pt x="6" y="22"/>
                    <a:pt x="7" y="22"/>
                  </a:cubicBezTo>
                  <a:cubicBezTo>
                    <a:pt x="6" y="22"/>
                    <a:pt x="7" y="24"/>
                    <a:pt x="9" y="22"/>
                  </a:cubicBezTo>
                  <a:cubicBezTo>
                    <a:pt x="9" y="23"/>
                    <a:pt x="9" y="24"/>
                    <a:pt x="10" y="22"/>
                  </a:cubicBezTo>
                  <a:cubicBezTo>
                    <a:pt x="10" y="23"/>
                    <a:pt x="12" y="24"/>
                    <a:pt x="12" y="21"/>
                  </a:cubicBezTo>
                  <a:cubicBezTo>
                    <a:pt x="12" y="21"/>
                    <a:pt x="13" y="24"/>
                    <a:pt x="14" y="25"/>
                  </a:cubicBezTo>
                  <a:cubicBezTo>
                    <a:pt x="15" y="25"/>
                    <a:pt x="17" y="24"/>
                    <a:pt x="17" y="23"/>
                  </a:cubicBezTo>
                  <a:cubicBezTo>
                    <a:pt x="17" y="23"/>
                    <a:pt x="18" y="23"/>
                    <a:pt x="19" y="23"/>
                  </a:cubicBezTo>
                  <a:cubicBezTo>
                    <a:pt x="19" y="23"/>
                    <a:pt x="17" y="24"/>
                    <a:pt x="20" y="24"/>
                  </a:cubicBezTo>
                  <a:cubicBezTo>
                    <a:pt x="20" y="24"/>
                    <a:pt x="20" y="24"/>
                    <a:pt x="20" y="24"/>
                  </a:cubicBezTo>
                  <a:cubicBezTo>
                    <a:pt x="20" y="23"/>
                    <a:pt x="20" y="23"/>
                    <a:pt x="20" y="23"/>
                  </a:cubicBezTo>
                  <a:cubicBezTo>
                    <a:pt x="19" y="23"/>
                    <a:pt x="19" y="23"/>
                    <a:pt x="18" y="21"/>
                  </a:cubicBezTo>
                  <a:cubicBezTo>
                    <a:pt x="19" y="20"/>
                    <a:pt x="21" y="21"/>
                    <a:pt x="20" y="22"/>
                  </a:cubicBezTo>
                  <a:cubicBezTo>
                    <a:pt x="22" y="23"/>
                    <a:pt x="24" y="20"/>
                    <a:pt x="22" y="19"/>
                  </a:cubicBezTo>
                  <a:cubicBezTo>
                    <a:pt x="23" y="19"/>
                    <a:pt x="23" y="19"/>
                    <a:pt x="23" y="19"/>
                  </a:cubicBezTo>
                  <a:cubicBezTo>
                    <a:pt x="22" y="17"/>
                    <a:pt x="15" y="15"/>
                    <a:pt x="15" y="14"/>
                  </a:cubicBezTo>
                  <a:cubicBezTo>
                    <a:pt x="14" y="13"/>
                    <a:pt x="12" y="7"/>
                    <a:pt x="11" y="7"/>
                  </a:cubicBezTo>
                  <a:cubicBezTo>
                    <a:pt x="7" y="5"/>
                    <a:pt x="3" y="9"/>
                    <a:pt x="2" y="10"/>
                  </a:cubicBezTo>
                  <a:cubicBezTo>
                    <a:pt x="2" y="10"/>
                    <a:pt x="2" y="12"/>
                    <a:pt x="2" y="12"/>
                  </a:cubicBezTo>
                  <a:cubicBezTo>
                    <a:pt x="3" y="10"/>
                    <a:pt x="3" y="13"/>
                    <a:pt x="3" y="15"/>
                  </a:cubicBezTo>
                  <a:cubicBezTo>
                    <a:pt x="3" y="15"/>
                    <a:pt x="5" y="19"/>
                    <a:pt x="5" y="19"/>
                  </a:cubicBezTo>
                  <a:cubicBezTo>
                    <a:pt x="4" y="18"/>
                    <a:pt x="3" y="17"/>
                    <a:pt x="2" y="16"/>
                  </a:cubicBezTo>
                  <a:cubicBezTo>
                    <a:pt x="1" y="15"/>
                    <a:pt x="1" y="13"/>
                    <a:pt x="0" y="1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67" name="Freeform 3347">
              <a:extLst>
                <a:ext uri="{FF2B5EF4-FFF2-40B4-BE49-F238E27FC236}">
                  <a16:creationId xmlns:a16="http://schemas.microsoft.com/office/drawing/2014/main" xmlns="" id="{D99041BC-7FFA-43B1-8F74-A174FAC1698C}"/>
                </a:ext>
              </a:extLst>
            </p:cNvPr>
            <p:cNvSpPr>
              <a:spLocks/>
            </p:cNvSpPr>
            <p:nvPr/>
          </p:nvSpPr>
          <p:spPr bwMode="auto">
            <a:xfrm>
              <a:off x="1379323" y="3446355"/>
              <a:ext cx="11030" cy="8422"/>
            </a:xfrm>
            <a:custGeom>
              <a:avLst/>
              <a:gdLst>
                <a:gd name="T0" fmla="*/ 2 w 4"/>
                <a:gd name="T1" fmla="*/ 3 h 3"/>
                <a:gd name="T2" fmla="*/ 2 w 4"/>
                <a:gd name="T3" fmla="*/ 0 h 3"/>
                <a:gd name="T4" fmla="*/ 2 w 4"/>
                <a:gd name="T5" fmla="*/ 3 h 3"/>
              </a:gdLst>
              <a:ahLst/>
              <a:cxnLst>
                <a:cxn ang="0">
                  <a:pos x="T0" y="T1"/>
                </a:cxn>
                <a:cxn ang="0">
                  <a:pos x="T2" y="T3"/>
                </a:cxn>
                <a:cxn ang="0">
                  <a:pos x="T4" y="T5"/>
                </a:cxn>
              </a:cxnLst>
              <a:rect l="0" t="0" r="r" b="b"/>
              <a:pathLst>
                <a:path w="4" h="3">
                  <a:moveTo>
                    <a:pt x="2" y="3"/>
                  </a:moveTo>
                  <a:cubicBezTo>
                    <a:pt x="3" y="3"/>
                    <a:pt x="4" y="0"/>
                    <a:pt x="2" y="0"/>
                  </a:cubicBezTo>
                  <a:cubicBezTo>
                    <a:pt x="0" y="0"/>
                    <a:pt x="1" y="2"/>
                    <a:pt x="2"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68" name="Freeform 3348">
              <a:extLst>
                <a:ext uri="{FF2B5EF4-FFF2-40B4-BE49-F238E27FC236}">
                  <a16:creationId xmlns:a16="http://schemas.microsoft.com/office/drawing/2014/main" xmlns="" id="{DD33969E-78D4-4052-A3DF-E0B86A105979}"/>
                </a:ext>
              </a:extLst>
            </p:cNvPr>
            <p:cNvSpPr>
              <a:spLocks/>
            </p:cNvSpPr>
            <p:nvPr/>
          </p:nvSpPr>
          <p:spPr bwMode="auto">
            <a:xfrm>
              <a:off x="1379323" y="3446355"/>
              <a:ext cx="11030" cy="8422"/>
            </a:xfrm>
            <a:custGeom>
              <a:avLst/>
              <a:gdLst>
                <a:gd name="T0" fmla="*/ 2 w 4"/>
                <a:gd name="T1" fmla="*/ 3 h 3"/>
                <a:gd name="T2" fmla="*/ 2 w 4"/>
                <a:gd name="T3" fmla="*/ 0 h 3"/>
                <a:gd name="T4" fmla="*/ 2 w 4"/>
                <a:gd name="T5" fmla="*/ 3 h 3"/>
              </a:gdLst>
              <a:ahLst/>
              <a:cxnLst>
                <a:cxn ang="0">
                  <a:pos x="T0" y="T1"/>
                </a:cxn>
                <a:cxn ang="0">
                  <a:pos x="T2" y="T3"/>
                </a:cxn>
                <a:cxn ang="0">
                  <a:pos x="T4" y="T5"/>
                </a:cxn>
              </a:cxnLst>
              <a:rect l="0" t="0" r="r" b="b"/>
              <a:pathLst>
                <a:path w="4" h="3">
                  <a:moveTo>
                    <a:pt x="2" y="3"/>
                  </a:moveTo>
                  <a:cubicBezTo>
                    <a:pt x="3" y="3"/>
                    <a:pt x="4" y="0"/>
                    <a:pt x="2" y="0"/>
                  </a:cubicBezTo>
                  <a:cubicBezTo>
                    <a:pt x="0" y="0"/>
                    <a:pt x="1" y="2"/>
                    <a:pt x="2"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69" name="Freeform 3349">
              <a:extLst>
                <a:ext uri="{FF2B5EF4-FFF2-40B4-BE49-F238E27FC236}">
                  <a16:creationId xmlns:a16="http://schemas.microsoft.com/office/drawing/2014/main" xmlns="" id="{CB49FACC-6339-4D50-990D-84A45526BAB5}"/>
                </a:ext>
              </a:extLst>
            </p:cNvPr>
            <p:cNvSpPr>
              <a:spLocks/>
            </p:cNvSpPr>
            <p:nvPr/>
          </p:nvSpPr>
          <p:spPr bwMode="auto">
            <a:xfrm>
              <a:off x="1379323" y="3435124"/>
              <a:ext cx="28362" cy="36497"/>
            </a:xfrm>
            <a:custGeom>
              <a:avLst/>
              <a:gdLst>
                <a:gd name="T0" fmla="*/ 1 w 10"/>
                <a:gd name="T1" fmla="*/ 2 h 15"/>
                <a:gd name="T2" fmla="*/ 3 w 10"/>
                <a:gd name="T3" fmla="*/ 5 h 15"/>
                <a:gd name="T4" fmla="*/ 6 w 10"/>
                <a:gd name="T5" fmla="*/ 9 h 15"/>
                <a:gd name="T6" fmla="*/ 4 w 10"/>
                <a:gd name="T7" fmla="*/ 14 h 15"/>
                <a:gd name="T8" fmla="*/ 10 w 10"/>
                <a:gd name="T9" fmla="*/ 11 h 15"/>
                <a:gd name="T10" fmla="*/ 8 w 10"/>
                <a:gd name="T11" fmla="*/ 9 h 15"/>
                <a:gd name="T12" fmla="*/ 6 w 10"/>
                <a:gd name="T13" fmla="*/ 5 h 15"/>
                <a:gd name="T14" fmla="*/ 1 w 10"/>
                <a:gd name="T15" fmla="*/ 2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5">
                  <a:moveTo>
                    <a:pt x="1" y="2"/>
                  </a:moveTo>
                  <a:cubicBezTo>
                    <a:pt x="3" y="2"/>
                    <a:pt x="3" y="3"/>
                    <a:pt x="3" y="5"/>
                  </a:cubicBezTo>
                  <a:cubicBezTo>
                    <a:pt x="4" y="6"/>
                    <a:pt x="5" y="8"/>
                    <a:pt x="6" y="9"/>
                  </a:cubicBezTo>
                  <a:cubicBezTo>
                    <a:pt x="4" y="10"/>
                    <a:pt x="0" y="13"/>
                    <a:pt x="4" y="14"/>
                  </a:cubicBezTo>
                  <a:cubicBezTo>
                    <a:pt x="6" y="15"/>
                    <a:pt x="9" y="13"/>
                    <a:pt x="10" y="11"/>
                  </a:cubicBezTo>
                  <a:cubicBezTo>
                    <a:pt x="10" y="10"/>
                    <a:pt x="8" y="10"/>
                    <a:pt x="8" y="9"/>
                  </a:cubicBezTo>
                  <a:cubicBezTo>
                    <a:pt x="8" y="7"/>
                    <a:pt x="7" y="6"/>
                    <a:pt x="6" y="5"/>
                  </a:cubicBezTo>
                  <a:cubicBezTo>
                    <a:pt x="4" y="2"/>
                    <a:pt x="4" y="0"/>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70" name="Freeform 3350">
              <a:extLst>
                <a:ext uri="{FF2B5EF4-FFF2-40B4-BE49-F238E27FC236}">
                  <a16:creationId xmlns:a16="http://schemas.microsoft.com/office/drawing/2014/main" xmlns="" id="{C4F1C05B-96B3-441A-A234-7C3D5F551E3D}"/>
                </a:ext>
              </a:extLst>
            </p:cNvPr>
            <p:cNvSpPr>
              <a:spLocks/>
            </p:cNvSpPr>
            <p:nvPr/>
          </p:nvSpPr>
          <p:spPr bwMode="auto">
            <a:xfrm>
              <a:off x="1379323" y="3435124"/>
              <a:ext cx="28362" cy="36497"/>
            </a:xfrm>
            <a:custGeom>
              <a:avLst/>
              <a:gdLst>
                <a:gd name="T0" fmla="*/ 1 w 10"/>
                <a:gd name="T1" fmla="*/ 2 h 15"/>
                <a:gd name="T2" fmla="*/ 3 w 10"/>
                <a:gd name="T3" fmla="*/ 5 h 15"/>
                <a:gd name="T4" fmla="*/ 6 w 10"/>
                <a:gd name="T5" fmla="*/ 9 h 15"/>
                <a:gd name="T6" fmla="*/ 4 w 10"/>
                <a:gd name="T7" fmla="*/ 14 h 15"/>
                <a:gd name="T8" fmla="*/ 10 w 10"/>
                <a:gd name="T9" fmla="*/ 11 h 15"/>
                <a:gd name="T10" fmla="*/ 8 w 10"/>
                <a:gd name="T11" fmla="*/ 9 h 15"/>
                <a:gd name="T12" fmla="*/ 6 w 10"/>
                <a:gd name="T13" fmla="*/ 5 h 15"/>
                <a:gd name="T14" fmla="*/ 1 w 10"/>
                <a:gd name="T15" fmla="*/ 2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5">
                  <a:moveTo>
                    <a:pt x="1" y="2"/>
                  </a:moveTo>
                  <a:cubicBezTo>
                    <a:pt x="3" y="2"/>
                    <a:pt x="3" y="3"/>
                    <a:pt x="3" y="5"/>
                  </a:cubicBezTo>
                  <a:cubicBezTo>
                    <a:pt x="4" y="6"/>
                    <a:pt x="5" y="8"/>
                    <a:pt x="6" y="9"/>
                  </a:cubicBezTo>
                  <a:cubicBezTo>
                    <a:pt x="4" y="10"/>
                    <a:pt x="0" y="13"/>
                    <a:pt x="4" y="14"/>
                  </a:cubicBezTo>
                  <a:cubicBezTo>
                    <a:pt x="6" y="15"/>
                    <a:pt x="9" y="13"/>
                    <a:pt x="10" y="11"/>
                  </a:cubicBezTo>
                  <a:cubicBezTo>
                    <a:pt x="10" y="10"/>
                    <a:pt x="8" y="10"/>
                    <a:pt x="8" y="9"/>
                  </a:cubicBezTo>
                  <a:cubicBezTo>
                    <a:pt x="8" y="7"/>
                    <a:pt x="7" y="6"/>
                    <a:pt x="6" y="5"/>
                  </a:cubicBezTo>
                  <a:cubicBezTo>
                    <a:pt x="4" y="2"/>
                    <a:pt x="4" y="0"/>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71" name="Freeform 3351">
              <a:extLst>
                <a:ext uri="{FF2B5EF4-FFF2-40B4-BE49-F238E27FC236}">
                  <a16:creationId xmlns:a16="http://schemas.microsoft.com/office/drawing/2014/main" xmlns="" id="{50C8B8EF-2C88-4083-BA29-026DFAA91F60}"/>
                </a:ext>
              </a:extLst>
            </p:cNvPr>
            <p:cNvSpPr>
              <a:spLocks/>
            </p:cNvSpPr>
            <p:nvPr/>
          </p:nvSpPr>
          <p:spPr bwMode="auto">
            <a:xfrm>
              <a:off x="1398230" y="3444951"/>
              <a:ext cx="17333" cy="4212"/>
            </a:xfrm>
            <a:custGeom>
              <a:avLst/>
              <a:gdLst>
                <a:gd name="T0" fmla="*/ 4 w 6"/>
                <a:gd name="T1" fmla="*/ 2 h 2"/>
                <a:gd name="T2" fmla="*/ 3 w 6"/>
                <a:gd name="T3" fmla="*/ 0 h 2"/>
                <a:gd name="T4" fmla="*/ 4 w 6"/>
                <a:gd name="T5" fmla="*/ 2 h 2"/>
              </a:gdLst>
              <a:ahLst/>
              <a:cxnLst>
                <a:cxn ang="0">
                  <a:pos x="T0" y="T1"/>
                </a:cxn>
                <a:cxn ang="0">
                  <a:pos x="T2" y="T3"/>
                </a:cxn>
                <a:cxn ang="0">
                  <a:pos x="T4" y="T5"/>
                </a:cxn>
              </a:cxnLst>
              <a:rect l="0" t="0" r="r" b="b"/>
              <a:pathLst>
                <a:path w="6" h="2">
                  <a:moveTo>
                    <a:pt x="4" y="2"/>
                  </a:moveTo>
                  <a:cubicBezTo>
                    <a:pt x="6" y="1"/>
                    <a:pt x="4" y="0"/>
                    <a:pt x="3" y="0"/>
                  </a:cubicBezTo>
                  <a:cubicBezTo>
                    <a:pt x="0" y="0"/>
                    <a:pt x="4" y="2"/>
                    <a:pt x="4"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72" name="Freeform 3352">
              <a:extLst>
                <a:ext uri="{FF2B5EF4-FFF2-40B4-BE49-F238E27FC236}">
                  <a16:creationId xmlns:a16="http://schemas.microsoft.com/office/drawing/2014/main" xmlns="" id="{C970B490-934C-4B4C-BFD1-4F730CD29DBB}"/>
                </a:ext>
              </a:extLst>
            </p:cNvPr>
            <p:cNvSpPr>
              <a:spLocks/>
            </p:cNvSpPr>
            <p:nvPr/>
          </p:nvSpPr>
          <p:spPr bwMode="auto">
            <a:xfrm>
              <a:off x="1398230" y="3444951"/>
              <a:ext cx="17333" cy="4212"/>
            </a:xfrm>
            <a:custGeom>
              <a:avLst/>
              <a:gdLst>
                <a:gd name="T0" fmla="*/ 4 w 6"/>
                <a:gd name="T1" fmla="*/ 2 h 2"/>
                <a:gd name="T2" fmla="*/ 3 w 6"/>
                <a:gd name="T3" fmla="*/ 0 h 2"/>
                <a:gd name="T4" fmla="*/ 4 w 6"/>
                <a:gd name="T5" fmla="*/ 2 h 2"/>
              </a:gdLst>
              <a:ahLst/>
              <a:cxnLst>
                <a:cxn ang="0">
                  <a:pos x="T0" y="T1"/>
                </a:cxn>
                <a:cxn ang="0">
                  <a:pos x="T2" y="T3"/>
                </a:cxn>
                <a:cxn ang="0">
                  <a:pos x="T4" y="T5"/>
                </a:cxn>
              </a:cxnLst>
              <a:rect l="0" t="0" r="r" b="b"/>
              <a:pathLst>
                <a:path w="6" h="2">
                  <a:moveTo>
                    <a:pt x="4" y="2"/>
                  </a:moveTo>
                  <a:cubicBezTo>
                    <a:pt x="6" y="1"/>
                    <a:pt x="4" y="0"/>
                    <a:pt x="3" y="0"/>
                  </a:cubicBezTo>
                  <a:cubicBezTo>
                    <a:pt x="0" y="0"/>
                    <a:pt x="4" y="2"/>
                    <a:pt x="4"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73" name="Freeform 3353">
              <a:extLst>
                <a:ext uri="{FF2B5EF4-FFF2-40B4-BE49-F238E27FC236}">
                  <a16:creationId xmlns:a16="http://schemas.microsoft.com/office/drawing/2014/main" xmlns="" id="{470F387E-0487-418E-BCA6-DEC108E2931E}"/>
                </a:ext>
              </a:extLst>
            </p:cNvPr>
            <p:cNvSpPr>
              <a:spLocks/>
            </p:cNvSpPr>
            <p:nvPr/>
          </p:nvSpPr>
          <p:spPr bwMode="auto">
            <a:xfrm>
              <a:off x="1412411" y="3426702"/>
              <a:ext cx="6303" cy="5615"/>
            </a:xfrm>
            <a:custGeom>
              <a:avLst/>
              <a:gdLst>
                <a:gd name="T0" fmla="*/ 1 w 2"/>
                <a:gd name="T1" fmla="*/ 2 h 2"/>
                <a:gd name="T2" fmla="*/ 0 w 2"/>
                <a:gd name="T3" fmla="*/ 1 h 2"/>
                <a:gd name="T4" fmla="*/ 1 w 2"/>
                <a:gd name="T5" fmla="*/ 2 h 2"/>
              </a:gdLst>
              <a:ahLst/>
              <a:cxnLst>
                <a:cxn ang="0">
                  <a:pos x="T0" y="T1"/>
                </a:cxn>
                <a:cxn ang="0">
                  <a:pos x="T2" y="T3"/>
                </a:cxn>
                <a:cxn ang="0">
                  <a:pos x="T4" y="T5"/>
                </a:cxn>
              </a:cxnLst>
              <a:rect l="0" t="0" r="r" b="b"/>
              <a:pathLst>
                <a:path w="2" h="2">
                  <a:moveTo>
                    <a:pt x="1" y="2"/>
                  </a:moveTo>
                  <a:cubicBezTo>
                    <a:pt x="2" y="1"/>
                    <a:pt x="1" y="0"/>
                    <a:pt x="0" y="1"/>
                  </a:cubicBezTo>
                  <a:cubicBezTo>
                    <a:pt x="1" y="2"/>
                    <a:pt x="1" y="2"/>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74" name="Freeform 3354">
              <a:extLst>
                <a:ext uri="{FF2B5EF4-FFF2-40B4-BE49-F238E27FC236}">
                  <a16:creationId xmlns:a16="http://schemas.microsoft.com/office/drawing/2014/main" xmlns="" id="{B4BB4B89-F17D-48C6-A725-FD98C8508B70}"/>
                </a:ext>
              </a:extLst>
            </p:cNvPr>
            <p:cNvSpPr>
              <a:spLocks/>
            </p:cNvSpPr>
            <p:nvPr/>
          </p:nvSpPr>
          <p:spPr bwMode="auto">
            <a:xfrm>
              <a:off x="1412411" y="3426702"/>
              <a:ext cx="6303" cy="5615"/>
            </a:xfrm>
            <a:custGeom>
              <a:avLst/>
              <a:gdLst>
                <a:gd name="T0" fmla="*/ 1 w 2"/>
                <a:gd name="T1" fmla="*/ 2 h 2"/>
                <a:gd name="T2" fmla="*/ 0 w 2"/>
                <a:gd name="T3" fmla="*/ 1 h 2"/>
                <a:gd name="T4" fmla="*/ 1 w 2"/>
                <a:gd name="T5" fmla="*/ 2 h 2"/>
              </a:gdLst>
              <a:ahLst/>
              <a:cxnLst>
                <a:cxn ang="0">
                  <a:pos x="T0" y="T1"/>
                </a:cxn>
                <a:cxn ang="0">
                  <a:pos x="T2" y="T3"/>
                </a:cxn>
                <a:cxn ang="0">
                  <a:pos x="T4" y="T5"/>
                </a:cxn>
              </a:cxnLst>
              <a:rect l="0" t="0" r="r" b="b"/>
              <a:pathLst>
                <a:path w="2" h="2">
                  <a:moveTo>
                    <a:pt x="1" y="2"/>
                  </a:moveTo>
                  <a:cubicBezTo>
                    <a:pt x="2" y="1"/>
                    <a:pt x="1" y="0"/>
                    <a:pt x="0" y="1"/>
                  </a:cubicBezTo>
                  <a:cubicBezTo>
                    <a:pt x="1" y="2"/>
                    <a:pt x="1" y="2"/>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75" name="Freeform 3355">
              <a:extLst>
                <a:ext uri="{FF2B5EF4-FFF2-40B4-BE49-F238E27FC236}">
                  <a16:creationId xmlns:a16="http://schemas.microsoft.com/office/drawing/2014/main" xmlns="" id="{DA95C1C1-A8FB-410F-9691-E23BDCE1BBFC}"/>
                </a:ext>
              </a:extLst>
            </p:cNvPr>
            <p:cNvSpPr>
              <a:spLocks/>
            </p:cNvSpPr>
            <p:nvPr/>
          </p:nvSpPr>
          <p:spPr bwMode="auto">
            <a:xfrm>
              <a:off x="1412411" y="3454776"/>
              <a:ext cx="11030" cy="7019"/>
            </a:xfrm>
            <a:custGeom>
              <a:avLst/>
              <a:gdLst>
                <a:gd name="T0" fmla="*/ 2 w 4"/>
                <a:gd name="T1" fmla="*/ 3 h 3"/>
                <a:gd name="T2" fmla="*/ 2 w 4"/>
                <a:gd name="T3" fmla="*/ 0 h 3"/>
                <a:gd name="T4" fmla="*/ 2 w 4"/>
                <a:gd name="T5" fmla="*/ 3 h 3"/>
              </a:gdLst>
              <a:ahLst/>
              <a:cxnLst>
                <a:cxn ang="0">
                  <a:pos x="T0" y="T1"/>
                </a:cxn>
                <a:cxn ang="0">
                  <a:pos x="T2" y="T3"/>
                </a:cxn>
                <a:cxn ang="0">
                  <a:pos x="T4" y="T5"/>
                </a:cxn>
              </a:cxnLst>
              <a:rect l="0" t="0" r="r" b="b"/>
              <a:pathLst>
                <a:path w="4" h="3">
                  <a:moveTo>
                    <a:pt x="2" y="3"/>
                  </a:moveTo>
                  <a:cubicBezTo>
                    <a:pt x="4" y="3"/>
                    <a:pt x="4" y="0"/>
                    <a:pt x="2" y="0"/>
                  </a:cubicBezTo>
                  <a:cubicBezTo>
                    <a:pt x="0" y="0"/>
                    <a:pt x="0" y="3"/>
                    <a:pt x="2"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76" name="Freeform 3356">
              <a:extLst>
                <a:ext uri="{FF2B5EF4-FFF2-40B4-BE49-F238E27FC236}">
                  <a16:creationId xmlns:a16="http://schemas.microsoft.com/office/drawing/2014/main" xmlns="" id="{1382245F-50C1-4A9E-83DA-1D8537422CC9}"/>
                </a:ext>
              </a:extLst>
            </p:cNvPr>
            <p:cNvSpPr>
              <a:spLocks/>
            </p:cNvSpPr>
            <p:nvPr/>
          </p:nvSpPr>
          <p:spPr bwMode="auto">
            <a:xfrm>
              <a:off x="1412411" y="3454776"/>
              <a:ext cx="11030" cy="7019"/>
            </a:xfrm>
            <a:custGeom>
              <a:avLst/>
              <a:gdLst>
                <a:gd name="T0" fmla="*/ 2 w 4"/>
                <a:gd name="T1" fmla="*/ 3 h 3"/>
                <a:gd name="T2" fmla="*/ 2 w 4"/>
                <a:gd name="T3" fmla="*/ 0 h 3"/>
                <a:gd name="T4" fmla="*/ 2 w 4"/>
                <a:gd name="T5" fmla="*/ 3 h 3"/>
              </a:gdLst>
              <a:ahLst/>
              <a:cxnLst>
                <a:cxn ang="0">
                  <a:pos x="T0" y="T1"/>
                </a:cxn>
                <a:cxn ang="0">
                  <a:pos x="T2" y="T3"/>
                </a:cxn>
                <a:cxn ang="0">
                  <a:pos x="T4" y="T5"/>
                </a:cxn>
              </a:cxnLst>
              <a:rect l="0" t="0" r="r" b="b"/>
              <a:pathLst>
                <a:path w="4" h="3">
                  <a:moveTo>
                    <a:pt x="2" y="3"/>
                  </a:moveTo>
                  <a:cubicBezTo>
                    <a:pt x="4" y="3"/>
                    <a:pt x="4" y="0"/>
                    <a:pt x="2" y="0"/>
                  </a:cubicBezTo>
                  <a:cubicBezTo>
                    <a:pt x="0" y="0"/>
                    <a:pt x="0" y="3"/>
                    <a:pt x="2"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77" name="Freeform 3357">
              <a:extLst>
                <a:ext uri="{FF2B5EF4-FFF2-40B4-BE49-F238E27FC236}">
                  <a16:creationId xmlns:a16="http://schemas.microsoft.com/office/drawing/2014/main" xmlns="" id="{51D7877E-8B38-46EC-AA6F-9B8FF87E2237}"/>
                </a:ext>
              </a:extLst>
            </p:cNvPr>
            <p:cNvSpPr>
              <a:spLocks/>
            </p:cNvSpPr>
            <p:nvPr/>
          </p:nvSpPr>
          <p:spPr bwMode="auto">
            <a:xfrm>
              <a:off x="1412411" y="3474429"/>
              <a:ext cx="6303" cy="4212"/>
            </a:xfrm>
            <a:custGeom>
              <a:avLst/>
              <a:gdLst>
                <a:gd name="T0" fmla="*/ 1 w 2"/>
                <a:gd name="T1" fmla="*/ 2 h 2"/>
                <a:gd name="T2" fmla="*/ 2 w 2"/>
                <a:gd name="T3" fmla="*/ 1 h 2"/>
                <a:gd name="T4" fmla="*/ 1 w 2"/>
                <a:gd name="T5" fmla="*/ 2 h 2"/>
              </a:gdLst>
              <a:ahLst/>
              <a:cxnLst>
                <a:cxn ang="0">
                  <a:pos x="T0" y="T1"/>
                </a:cxn>
                <a:cxn ang="0">
                  <a:pos x="T2" y="T3"/>
                </a:cxn>
                <a:cxn ang="0">
                  <a:pos x="T4" y="T5"/>
                </a:cxn>
              </a:cxnLst>
              <a:rect l="0" t="0" r="r" b="b"/>
              <a:pathLst>
                <a:path w="2" h="2">
                  <a:moveTo>
                    <a:pt x="1" y="2"/>
                  </a:moveTo>
                  <a:cubicBezTo>
                    <a:pt x="2" y="2"/>
                    <a:pt x="2" y="1"/>
                    <a:pt x="2" y="1"/>
                  </a:cubicBezTo>
                  <a:cubicBezTo>
                    <a:pt x="1" y="0"/>
                    <a:pt x="0" y="2"/>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78" name="Freeform 3358">
              <a:extLst>
                <a:ext uri="{FF2B5EF4-FFF2-40B4-BE49-F238E27FC236}">
                  <a16:creationId xmlns:a16="http://schemas.microsoft.com/office/drawing/2014/main" xmlns="" id="{C90DF8D5-F0CC-4286-980A-00F2F4718702}"/>
                </a:ext>
              </a:extLst>
            </p:cNvPr>
            <p:cNvSpPr>
              <a:spLocks/>
            </p:cNvSpPr>
            <p:nvPr/>
          </p:nvSpPr>
          <p:spPr bwMode="auto">
            <a:xfrm>
              <a:off x="1412411" y="3474429"/>
              <a:ext cx="6303" cy="4212"/>
            </a:xfrm>
            <a:custGeom>
              <a:avLst/>
              <a:gdLst>
                <a:gd name="T0" fmla="*/ 1 w 2"/>
                <a:gd name="T1" fmla="*/ 2 h 2"/>
                <a:gd name="T2" fmla="*/ 2 w 2"/>
                <a:gd name="T3" fmla="*/ 1 h 2"/>
                <a:gd name="T4" fmla="*/ 1 w 2"/>
                <a:gd name="T5" fmla="*/ 2 h 2"/>
              </a:gdLst>
              <a:ahLst/>
              <a:cxnLst>
                <a:cxn ang="0">
                  <a:pos x="T0" y="T1"/>
                </a:cxn>
                <a:cxn ang="0">
                  <a:pos x="T2" y="T3"/>
                </a:cxn>
                <a:cxn ang="0">
                  <a:pos x="T4" y="T5"/>
                </a:cxn>
              </a:cxnLst>
              <a:rect l="0" t="0" r="r" b="b"/>
              <a:pathLst>
                <a:path w="2" h="2">
                  <a:moveTo>
                    <a:pt x="1" y="2"/>
                  </a:moveTo>
                  <a:cubicBezTo>
                    <a:pt x="2" y="2"/>
                    <a:pt x="2" y="1"/>
                    <a:pt x="2" y="1"/>
                  </a:cubicBezTo>
                  <a:cubicBezTo>
                    <a:pt x="1" y="0"/>
                    <a:pt x="0" y="2"/>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79" name="Freeform 3359">
              <a:extLst>
                <a:ext uri="{FF2B5EF4-FFF2-40B4-BE49-F238E27FC236}">
                  <a16:creationId xmlns:a16="http://schemas.microsoft.com/office/drawing/2014/main" xmlns="" id="{339095CE-91A3-419F-AE9F-62DD952163F2}"/>
                </a:ext>
              </a:extLst>
            </p:cNvPr>
            <p:cNvSpPr>
              <a:spLocks/>
            </p:cNvSpPr>
            <p:nvPr/>
          </p:nvSpPr>
          <p:spPr bwMode="auto">
            <a:xfrm>
              <a:off x="1440773" y="3458989"/>
              <a:ext cx="11030" cy="8422"/>
            </a:xfrm>
            <a:custGeom>
              <a:avLst/>
              <a:gdLst>
                <a:gd name="T0" fmla="*/ 1 w 4"/>
                <a:gd name="T1" fmla="*/ 3 h 3"/>
                <a:gd name="T2" fmla="*/ 3 w 4"/>
                <a:gd name="T3" fmla="*/ 0 h 3"/>
                <a:gd name="T4" fmla="*/ 1 w 4"/>
                <a:gd name="T5" fmla="*/ 3 h 3"/>
              </a:gdLst>
              <a:ahLst/>
              <a:cxnLst>
                <a:cxn ang="0">
                  <a:pos x="T0" y="T1"/>
                </a:cxn>
                <a:cxn ang="0">
                  <a:pos x="T2" y="T3"/>
                </a:cxn>
                <a:cxn ang="0">
                  <a:pos x="T4" y="T5"/>
                </a:cxn>
              </a:cxnLst>
              <a:rect l="0" t="0" r="r" b="b"/>
              <a:pathLst>
                <a:path w="4" h="3">
                  <a:moveTo>
                    <a:pt x="1" y="3"/>
                  </a:moveTo>
                  <a:cubicBezTo>
                    <a:pt x="2" y="3"/>
                    <a:pt x="4" y="1"/>
                    <a:pt x="3" y="0"/>
                  </a:cubicBezTo>
                  <a:cubicBezTo>
                    <a:pt x="2" y="0"/>
                    <a:pt x="0" y="2"/>
                    <a:pt x="1"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80" name="Freeform 3360">
              <a:extLst>
                <a:ext uri="{FF2B5EF4-FFF2-40B4-BE49-F238E27FC236}">
                  <a16:creationId xmlns:a16="http://schemas.microsoft.com/office/drawing/2014/main" xmlns="" id="{B5B7E0FF-3936-4201-B4B8-1E2FDA694EDC}"/>
                </a:ext>
              </a:extLst>
            </p:cNvPr>
            <p:cNvSpPr>
              <a:spLocks/>
            </p:cNvSpPr>
            <p:nvPr/>
          </p:nvSpPr>
          <p:spPr bwMode="auto">
            <a:xfrm>
              <a:off x="1440773" y="3458989"/>
              <a:ext cx="11030" cy="8422"/>
            </a:xfrm>
            <a:custGeom>
              <a:avLst/>
              <a:gdLst>
                <a:gd name="T0" fmla="*/ 1 w 4"/>
                <a:gd name="T1" fmla="*/ 3 h 3"/>
                <a:gd name="T2" fmla="*/ 3 w 4"/>
                <a:gd name="T3" fmla="*/ 0 h 3"/>
                <a:gd name="T4" fmla="*/ 1 w 4"/>
                <a:gd name="T5" fmla="*/ 3 h 3"/>
              </a:gdLst>
              <a:ahLst/>
              <a:cxnLst>
                <a:cxn ang="0">
                  <a:pos x="T0" y="T1"/>
                </a:cxn>
                <a:cxn ang="0">
                  <a:pos x="T2" y="T3"/>
                </a:cxn>
                <a:cxn ang="0">
                  <a:pos x="T4" y="T5"/>
                </a:cxn>
              </a:cxnLst>
              <a:rect l="0" t="0" r="r" b="b"/>
              <a:pathLst>
                <a:path w="4" h="3">
                  <a:moveTo>
                    <a:pt x="1" y="3"/>
                  </a:moveTo>
                  <a:cubicBezTo>
                    <a:pt x="2" y="3"/>
                    <a:pt x="4" y="1"/>
                    <a:pt x="3" y="0"/>
                  </a:cubicBezTo>
                  <a:cubicBezTo>
                    <a:pt x="2" y="0"/>
                    <a:pt x="0" y="2"/>
                    <a:pt x="1"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81" name="Freeform 3361">
              <a:extLst>
                <a:ext uri="{FF2B5EF4-FFF2-40B4-BE49-F238E27FC236}">
                  <a16:creationId xmlns:a16="http://schemas.microsoft.com/office/drawing/2014/main" xmlns="" id="{C4C629A5-D5E9-4EAA-A580-C4D286F28723}"/>
                </a:ext>
              </a:extLst>
            </p:cNvPr>
            <p:cNvSpPr>
              <a:spLocks/>
            </p:cNvSpPr>
            <p:nvPr/>
          </p:nvSpPr>
          <p:spPr bwMode="auto">
            <a:xfrm>
              <a:off x="1727540" y="3513733"/>
              <a:ext cx="1577" cy="5615"/>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0"/>
                    <a:pt x="1" y="0"/>
                  </a:cubicBezTo>
                  <a:cubicBezTo>
                    <a:pt x="0" y="0"/>
                    <a:pt x="1" y="1"/>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82" name="Freeform 3362">
              <a:extLst>
                <a:ext uri="{FF2B5EF4-FFF2-40B4-BE49-F238E27FC236}">
                  <a16:creationId xmlns:a16="http://schemas.microsoft.com/office/drawing/2014/main" xmlns="" id="{83BA5A8C-F7EA-42E8-B81E-A16212F8C9CB}"/>
                </a:ext>
              </a:extLst>
            </p:cNvPr>
            <p:cNvSpPr>
              <a:spLocks/>
            </p:cNvSpPr>
            <p:nvPr/>
          </p:nvSpPr>
          <p:spPr bwMode="auto">
            <a:xfrm>
              <a:off x="1727540" y="3513733"/>
              <a:ext cx="1577" cy="5615"/>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0"/>
                    <a:pt x="1" y="0"/>
                  </a:cubicBezTo>
                  <a:cubicBezTo>
                    <a:pt x="0" y="0"/>
                    <a:pt x="1" y="1"/>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83" name="Freeform 3363">
              <a:extLst>
                <a:ext uri="{FF2B5EF4-FFF2-40B4-BE49-F238E27FC236}">
                  <a16:creationId xmlns:a16="http://schemas.microsoft.com/office/drawing/2014/main" xmlns="" id="{06CBE5CE-C02B-4257-AF55-2085B7C436CB}"/>
                </a:ext>
              </a:extLst>
            </p:cNvPr>
            <p:cNvSpPr>
              <a:spLocks/>
            </p:cNvSpPr>
            <p:nvPr/>
          </p:nvSpPr>
          <p:spPr bwMode="auto">
            <a:xfrm>
              <a:off x="1716509" y="3519347"/>
              <a:ext cx="11030" cy="11229"/>
            </a:xfrm>
            <a:custGeom>
              <a:avLst/>
              <a:gdLst>
                <a:gd name="T0" fmla="*/ 3 w 4"/>
                <a:gd name="T1" fmla="*/ 0 h 5"/>
                <a:gd name="T2" fmla="*/ 1 w 4"/>
                <a:gd name="T3" fmla="*/ 2 h 5"/>
                <a:gd name="T4" fmla="*/ 2 w 4"/>
                <a:gd name="T5" fmla="*/ 4 h 5"/>
                <a:gd name="T6" fmla="*/ 2 w 4"/>
                <a:gd name="T7" fmla="*/ 2 h 5"/>
                <a:gd name="T8" fmla="*/ 4 w 4"/>
                <a:gd name="T9" fmla="*/ 0 h 5"/>
                <a:gd name="T10" fmla="*/ 3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3" y="0"/>
                  </a:moveTo>
                  <a:cubicBezTo>
                    <a:pt x="2" y="0"/>
                    <a:pt x="1" y="1"/>
                    <a:pt x="1" y="2"/>
                  </a:cubicBezTo>
                  <a:cubicBezTo>
                    <a:pt x="0" y="2"/>
                    <a:pt x="1" y="5"/>
                    <a:pt x="2" y="4"/>
                  </a:cubicBezTo>
                  <a:cubicBezTo>
                    <a:pt x="2" y="2"/>
                    <a:pt x="2" y="2"/>
                    <a:pt x="2" y="2"/>
                  </a:cubicBezTo>
                  <a:cubicBezTo>
                    <a:pt x="2" y="2"/>
                    <a:pt x="4" y="1"/>
                    <a:pt x="4" y="0"/>
                  </a:cubicBezTo>
                  <a:cubicBezTo>
                    <a:pt x="4" y="0"/>
                    <a:pt x="4" y="0"/>
                    <a:pt x="3"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84" name="Freeform 3364">
              <a:extLst>
                <a:ext uri="{FF2B5EF4-FFF2-40B4-BE49-F238E27FC236}">
                  <a16:creationId xmlns:a16="http://schemas.microsoft.com/office/drawing/2014/main" xmlns="" id="{3FAB7377-A29B-43D5-BCDD-B6AA8AC1FD1F}"/>
                </a:ext>
              </a:extLst>
            </p:cNvPr>
            <p:cNvSpPr>
              <a:spLocks/>
            </p:cNvSpPr>
            <p:nvPr/>
          </p:nvSpPr>
          <p:spPr bwMode="auto">
            <a:xfrm>
              <a:off x="1716509" y="3519347"/>
              <a:ext cx="11030" cy="11229"/>
            </a:xfrm>
            <a:custGeom>
              <a:avLst/>
              <a:gdLst>
                <a:gd name="T0" fmla="*/ 3 w 4"/>
                <a:gd name="T1" fmla="*/ 0 h 5"/>
                <a:gd name="T2" fmla="*/ 1 w 4"/>
                <a:gd name="T3" fmla="*/ 2 h 5"/>
                <a:gd name="T4" fmla="*/ 2 w 4"/>
                <a:gd name="T5" fmla="*/ 4 h 5"/>
                <a:gd name="T6" fmla="*/ 2 w 4"/>
                <a:gd name="T7" fmla="*/ 2 h 5"/>
                <a:gd name="T8" fmla="*/ 4 w 4"/>
                <a:gd name="T9" fmla="*/ 0 h 5"/>
                <a:gd name="T10" fmla="*/ 3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3" y="0"/>
                  </a:moveTo>
                  <a:cubicBezTo>
                    <a:pt x="2" y="0"/>
                    <a:pt x="1" y="1"/>
                    <a:pt x="1" y="2"/>
                  </a:cubicBezTo>
                  <a:cubicBezTo>
                    <a:pt x="0" y="2"/>
                    <a:pt x="1" y="5"/>
                    <a:pt x="2" y="4"/>
                  </a:cubicBezTo>
                  <a:cubicBezTo>
                    <a:pt x="2" y="2"/>
                    <a:pt x="2" y="2"/>
                    <a:pt x="2" y="2"/>
                  </a:cubicBezTo>
                  <a:cubicBezTo>
                    <a:pt x="2" y="2"/>
                    <a:pt x="4" y="1"/>
                    <a:pt x="4" y="0"/>
                  </a:cubicBezTo>
                  <a:cubicBezTo>
                    <a:pt x="4" y="0"/>
                    <a:pt x="4" y="0"/>
                    <a:pt x="3"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85" name="Freeform 3365">
              <a:extLst>
                <a:ext uri="{FF2B5EF4-FFF2-40B4-BE49-F238E27FC236}">
                  <a16:creationId xmlns:a16="http://schemas.microsoft.com/office/drawing/2014/main" xmlns="" id="{16D83299-07A6-4F95-A255-0EFACF004E95}"/>
                </a:ext>
              </a:extLst>
            </p:cNvPr>
            <p:cNvSpPr>
              <a:spLocks/>
            </p:cNvSpPr>
            <p:nvPr/>
          </p:nvSpPr>
          <p:spPr bwMode="auto">
            <a:xfrm>
              <a:off x="1692875" y="3397225"/>
              <a:ext cx="173321" cy="188097"/>
            </a:xfrm>
            <a:custGeom>
              <a:avLst/>
              <a:gdLst>
                <a:gd name="T0" fmla="*/ 1 w 62"/>
                <a:gd name="T1" fmla="*/ 43 h 76"/>
                <a:gd name="T2" fmla="*/ 3 w 62"/>
                <a:gd name="T3" fmla="*/ 39 h 76"/>
                <a:gd name="T4" fmla="*/ 2 w 62"/>
                <a:gd name="T5" fmla="*/ 37 h 76"/>
                <a:gd name="T6" fmla="*/ 3 w 62"/>
                <a:gd name="T7" fmla="*/ 32 h 76"/>
                <a:gd name="T8" fmla="*/ 3 w 62"/>
                <a:gd name="T9" fmla="*/ 28 h 76"/>
                <a:gd name="T10" fmla="*/ 5 w 62"/>
                <a:gd name="T11" fmla="*/ 26 h 76"/>
                <a:gd name="T12" fmla="*/ 8 w 62"/>
                <a:gd name="T13" fmla="*/ 24 h 76"/>
                <a:gd name="T14" fmla="*/ 7 w 62"/>
                <a:gd name="T15" fmla="*/ 20 h 76"/>
                <a:gd name="T16" fmla="*/ 11 w 62"/>
                <a:gd name="T17" fmla="*/ 13 h 76"/>
                <a:gd name="T18" fmla="*/ 10 w 62"/>
                <a:gd name="T19" fmla="*/ 7 h 76"/>
                <a:gd name="T20" fmla="*/ 15 w 62"/>
                <a:gd name="T21" fmla="*/ 7 h 76"/>
                <a:gd name="T22" fmla="*/ 18 w 62"/>
                <a:gd name="T23" fmla="*/ 4 h 76"/>
                <a:gd name="T24" fmla="*/ 22 w 62"/>
                <a:gd name="T25" fmla="*/ 3 h 76"/>
                <a:gd name="T26" fmla="*/ 24 w 62"/>
                <a:gd name="T27" fmla="*/ 0 h 76"/>
                <a:gd name="T28" fmla="*/ 35 w 62"/>
                <a:gd name="T29" fmla="*/ 7 h 76"/>
                <a:gd name="T30" fmla="*/ 37 w 62"/>
                <a:gd name="T31" fmla="*/ 9 h 76"/>
                <a:gd name="T32" fmla="*/ 41 w 62"/>
                <a:gd name="T33" fmla="*/ 13 h 76"/>
                <a:gd name="T34" fmla="*/ 47 w 62"/>
                <a:gd name="T35" fmla="*/ 14 h 76"/>
                <a:gd name="T36" fmla="*/ 49 w 62"/>
                <a:gd name="T37" fmla="*/ 13 h 76"/>
                <a:gd name="T38" fmla="*/ 49 w 62"/>
                <a:gd name="T39" fmla="*/ 12 h 76"/>
                <a:gd name="T40" fmla="*/ 54 w 62"/>
                <a:gd name="T41" fmla="*/ 14 h 76"/>
                <a:gd name="T42" fmla="*/ 61 w 62"/>
                <a:gd name="T43" fmla="*/ 18 h 76"/>
                <a:gd name="T44" fmla="*/ 57 w 62"/>
                <a:gd name="T45" fmla="*/ 18 h 76"/>
                <a:gd name="T46" fmla="*/ 60 w 62"/>
                <a:gd name="T47" fmla="*/ 22 h 76"/>
                <a:gd name="T48" fmla="*/ 62 w 62"/>
                <a:gd name="T49" fmla="*/ 29 h 76"/>
                <a:gd name="T50" fmla="*/ 60 w 62"/>
                <a:gd name="T51" fmla="*/ 28 h 76"/>
                <a:gd name="T52" fmla="*/ 47 w 62"/>
                <a:gd name="T53" fmla="*/ 47 h 76"/>
                <a:gd name="T54" fmla="*/ 36 w 62"/>
                <a:gd name="T55" fmla="*/ 52 h 76"/>
                <a:gd name="T56" fmla="*/ 32 w 62"/>
                <a:gd name="T57" fmla="*/ 55 h 76"/>
                <a:gd name="T58" fmla="*/ 31 w 62"/>
                <a:gd name="T59" fmla="*/ 57 h 76"/>
                <a:gd name="T60" fmla="*/ 30 w 62"/>
                <a:gd name="T61" fmla="*/ 59 h 76"/>
                <a:gd name="T62" fmla="*/ 28 w 62"/>
                <a:gd name="T63" fmla="*/ 62 h 76"/>
                <a:gd name="T64" fmla="*/ 26 w 62"/>
                <a:gd name="T65" fmla="*/ 69 h 76"/>
                <a:gd name="T66" fmla="*/ 24 w 62"/>
                <a:gd name="T67" fmla="*/ 74 h 76"/>
                <a:gd name="T68" fmla="*/ 21 w 62"/>
                <a:gd name="T69" fmla="*/ 76 h 76"/>
                <a:gd name="T70" fmla="*/ 17 w 62"/>
                <a:gd name="T71" fmla="*/ 72 h 76"/>
                <a:gd name="T72" fmla="*/ 13 w 62"/>
                <a:gd name="T73" fmla="*/ 70 h 76"/>
                <a:gd name="T74" fmla="*/ 10 w 62"/>
                <a:gd name="T75" fmla="*/ 69 h 76"/>
                <a:gd name="T76" fmla="*/ 8 w 62"/>
                <a:gd name="T77" fmla="*/ 68 h 76"/>
                <a:gd name="T78" fmla="*/ 7 w 62"/>
                <a:gd name="T79" fmla="*/ 65 h 76"/>
                <a:gd name="T80" fmla="*/ 10 w 62"/>
                <a:gd name="T81" fmla="*/ 64 h 76"/>
                <a:gd name="T82" fmla="*/ 8 w 62"/>
                <a:gd name="T83" fmla="*/ 57 h 76"/>
                <a:gd name="T84" fmla="*/ 12 w 62"/>
                <a:gd name="T85" fmla="*/ 55 h 76"/>
                <a:gd name="T86" fmla="*/ 13 w 62"/>
                <a:gd name="T87" fmla="*/ 50 h 76"/>
                <a:gd name="T88" fmla="*/ 13 w 62"/>
                <a:gd name="T89" fmla="*/ 46 h 76"/>
                <a:gd name="T90" fmla="*/ 14 w 62"/>
                <a:gd name="T91" fmla="*/ 41 h 76"/>
                <a:gd name="T92" fmla="*/ 12 w 62"/>
                <a:gd name="T93" fmla="*/ 46 h 76"/>
                <a:gd name="T94" fmla="*/ 12 w 62"/>
                <a:gd name="T95" fmla="*/ 47 h 76"/>
                <a:gd name="T96" fmla="*/ 11 w 62"/>
                <a:gd name="T97" fmla="*/ 45 h 76"/>
                <a:gd name="T98" fmla="*/ 9 w 62"/>
                <a:gd name="T99" fmla="*/ 50 h 76"/>
                <a:gd name="T100" fmla="*/ 4 w 62"/>
                <a:gd name="T101" fmla="*/ 46 h 76"/>
                <a:gd name="T102" fmla="*/ 1 w 62"/>
                <a:gd name="T103" fmla="*/ 4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76">
                  <a:moveTo>
                    <a:pt x="1" y="43"/>
                  </a:moveTo>
                  <a:cubicBezTo>
                    <a:pt x="3" y="44"/>
                    <a:pt x="3" y="41"/>
                    <a:pt x="3" y="39"/>
                  </a:cubicBezTo>
                  <a:cubicBezTo>
                    <a:pt x="3" y="38"/>
                    <a:pt x="3" y="38"/>
                    <a:pt x="2" y="37"/>
                  </a:cubicBezTo>
                  <a:cubicBezTo>
                    <a:pt x="2" y="35"/>
                    <a:pt x="3" y="34"/>
                    <a:pt x="3" y="32"/>
                  </a:cubicBezTo>
                  <a:cubicBezTo>
                    <a:pt x="2" y="30"/>
                    <a:pt x="0" y="28"/>
                    <a:pt x="3" y="28"/>
                  </a:cubicBezTo>
                  <a:cubicBezTo>
                    <a:pt x="5" y="28"/>
                    <a:pt x="5" y="27"/>
                    <a:pt x="5" y="26"/>
                  </a:cubicBezTo>
                  <a:cubicBezTo>
                    <a:pt x="6" y="24"/>
                    <a:pt x="7" y="25"/>
                    <a:pt x="8" y="24"/>
                  </a:cubicBezTo>
                  <a:cubicBezTo>
                    <a:pt x="6" y="24"/>
                    <a:pt x="5" y="21"/>
                    <a:pt x="7" y="20"/>
                  </a:cubicBezTo>
                  <a:cubicBezTo>
                    <a:pt x="9" y="18"/>
                    <a:pt x="10" y="16"/>
                    <a:pt x="11" y="13"/>
                  </a:cubicBezTo>
                  <a:cubicBezTo>
                    <a:pt x="11" y="12"/>
                    <a:pt x="9" y="8"/>
                    <a:pt x="10" y="7"/>
                  </a:cubicBezTo>
                  <a:cubicBezTo>
                    <a:pt x="11" y="7"/>
                    <a:pt x="15" y="4"/>
                    <a:pt x="15" y="7"/>
                  </a:cubicBezTo>
                  <a:cubicBezTo>
                    <a:pt x="14" y="5"/>
                    <a:pt x="16" y="4"/>
                    <a:pt x="18" y="4"/>
                  </a:cubicBezTo>
                  <a:cubicBezTo>
                    <a:pt x="19" y="3"/>
                    <a:pt x="21" y="2"/>
                    <a:pt x="22" y="3"/>
                  </a:cubicBezTo>
                  <a:cubicBezTo>
                    <a:pt x="22" y="2"/>
                    <a:pt x="23" y="1"/>
                    <a:pt x="24" y="0"/>
                  </a:cubicBezTo>
                  <a:cubicBezTo>
                    <a:pt x="26" y="2"/>
                    <a:pt x="31" y="7"/>
                    <a:pt x="35" y="7"/>
                  </a:cubicBezTo>
                  <a:cubicBezTo>
                    <a:pt x="36" y="7"/>
                    <a:pt x="36" y="8"/>
                    <a:pt x="37" y="9"/>
                  </a:cubicBezTo>
                  <a:cubicBezTo>
                    <a:pt x="39" y="9"/>
                    <a:pt x="38" y="13"/>
                    <a:pt x="41" y="13"/>
                  </a:cubicBezTo>
                  <a:cubicBezTo>
                    <a:pt x="43" y="13"/>
                    <a:pt x="44" y="14"/>
                    <a:pt x="47" y="14"/>
                  </a:cubicBezTo>
                  <a:cubicBezTo>
                    <a:pt x="47" y="14"/>
                    <a:pt x="49" y="15"/>
                    <a:pt x="49" y="13"/>
                  </a:cubicBezTo>
                  <a:cubicBezTo>
                    <a:pt x="49" y="13"/>
                    <a:pt x="49" y="12"/>
                    <a:pt x="49" y="12"/>
                  </a:cubicBezTo>
                  <a:cubicBezTo>
                    <a:pt x="51" y="11"/>
                    <a:pt x="53" y="13"/>
                    <a:pt x="54" y="14"/>
                  </a:cubicBezTo>
                  <a:cubicBezTo>
                    <a:pt x="56" y="17"/>
                    <a:pt x="59" y="17"/>
                    <a:pt x="61" y="18"/>
                  </a:cubicBezTo>
                  <a:cubicBezTo>
                    <a:pt x="60" y="19"/>
                    <a:pt x="58" y="18"/>
                    <a:pt x="57" y="18"/>
                  </a:cubicBezTo>
                  <a:cubicBezTo>
                    <a:pt x="57" y="19"/>
                    <a:pt x="60" y="21"/>
                    <a:pt x="60" y="22"/>
                  </a:cubicBezTo>
                  <a:cubicBezTo>
                    <a:pt x="62" y="24"/>
                    <a:pt x="61" y="26"/>
                    <a:pt x="62" y="29"/>
                  </a:cubicBezTo>
                  <a:cubicBezTo>
                    <a:pt x="61" y="29"/>
                    <a:pt x="60" y="28"/>
                    <a:pt x="60" y="28"/>
                  </a:cubicBezTo>
                  <a:cubicBezTo>
                    <a:pt x="58" y="36"/>
                    <a:pt x="54" y="43"/>
                    <a:pt x="47" y="47"/>
                  </a:cubicBezTo>
                  <a:cubicBezTo>
                    <a:pt x="44" y="50"/>
                    <a:pt x="39" y="50"/>
                    <a:pt x="36" y="52"/>
                  </a:cubicBezTo>
                  <a:cubicBezTo>
                    <a:pt x="34" y="53"/>
                    <a:pt x="33" y="54"/>
                    <a:pt x="32" y="55"/>
                  </a:cubicBezTo>
                  <a:cubicBezTo>
                    <a:pt x="31" y="56"/>
                    <a:pt x="31" y="56"/>
                    <a:pt x="31" y="57"/>
                  </a:cubicBezTo>
                  <a:cubicBezTo>
                    <a:pt x="31" y="58"/>
                    <a:pt x="31" y="58"/>
                    <a:pt x="30" y="59"/>
                  </a:cubicBezTo>
                  <a:cubicBezTo>
                    <a:pt x="30" y="56"/>
                    <a:pt x="28" y="62"/>
                    <a:pt x="28" y="62"/>
                  </a:cubicBezTo>
                  <a:cubicBezTo>
                    <a:pt x="27" y="64"/>
                    <a:pt x="26" y="67"/>
                    <a:pt x="26" y="69"/>
                  </a:cubicBezTo>
                  <a:cubicBezTo>
                    <a:pt x="26" y="72"/>
                    <a:pt x="24" y="72"/>
                    <a:pt x="24" y="74"/>
                  </a:cubicBezTo>
                  <a:cubicBezTo>
                    <a:pt x="23" y="76"/>
                    <a:pt x="23" y="76"/>
                    <a:pt x="21" y="76"/>
                  </a:cubicBezTo>
                  <a:cubicBezTo>
                    <a:pt x="18" y="76"/>
                    <a:pt x="18" y="74"/>
                    <a:pt x="17" y="72"/>
                  </a:cubicBezTo>
                  <a:cubicBezTo>
                    <a:pt x="16" y="69"/>
                    <a:pt x="15" y="71"/>
                    <a:pt x="13" y="70"/>
                  </a:cubicBezTo>
                  <a:cubicBezTo>
                    <a:pt x="12" y="70"/>
                    <a:pt x="11" y="68"/>
                    <a:pt x="10" y="69"/>
                  </a:cubicBezTo>
                  <a:cubicBezTo>
                    <a:pt x="8" y="71"/>
                    <a:pt x="6" y="70"/>
                    <a:pt x="8" y="68"/>
                  </a:cubicBezTo>
                  <a:cubicBezTo>
                    <a:pt x="6" y="67"/>
                    <a:pt x="6" y="66"/>
                    <a:pt x="7" y="65"/>
                  </a:cubicBezTo>
                  <a:cubicBezTo>
                    <a:pt x="8" y="64"/>
                    <a:pt x="9" y="65"/>
                    <a:pt x="10" y="64"/>
                  </a:cubicBezTo>
                  <a:cubicBezTo>
                    <a:pt x="11" y="63"/>
                    <a:pt x="9" y="58"/>
                    <a:pt x="8" y="57"/>
                  </a:cubicBezTo>
                  <a:cubicBezTo>
                    <a:pt x="9" y="57"/>
                    <a:pt x="11" y="57"/>
                    <a:pt x="12" y="55"/>
                  </a:cubicBezTo>
                  <a:cubicBezTo>
                    <a:pt x="13" y="54"/>
                    <a:pt x="13" y="52"/>
                    <a:pt x="13" y="50"/>
                  </a:cubicBezTo>
                  <a:cubicBezTo>
                    <a:pt x="14" y="48"/>
                    <a:pt x="14" y="48"/>
                    <a:pt x="13" y="46"/>
                  </a:cubicBezTo>
                  <a:cubicBezTo>
                    <a:pt x="13" y="44"/>
                    <a:pt x="12" y="43"/>
                    <a:pt x="14" y="41"/>
                  </a:cubicBezTo>
                  <a:cubicBezTo>
                    <a:pt x="11" y="42"/>
                    <a:pt x="13" y="45"/>
                    <a:pt x="12" y="46"/>
                  </a:cubicBezTo>
                  <a:cubicBezTo>
                    <a:pt x="12" y="49"/>
                    <a:pt x="10" y="47"/>
                    <a:pt x="12" y="47"/>
                  </a:cubicBezTo>
                  <a:cubicBezTo>
                    <a:pt x="11" y="46"/>
                    <a:pt x="11" y="46"/>
                    <a:pt x="11" y="45"/>
                  </a:cubicBezTo>
                  <a:cubicBezTo>
                    <a:pt x="10" y="45"/>
                    <a:pt x="8" y="49"/>
                    <a:pt x="9" y="50"/>
                  </a:cubicBezTo>
                  <a:cubicBezTo>
                    <a:pt x="7" y="48"/>
                    <a:pt x="6" y="47"/>
                    <a:pt x="4" y="46"/>
                  </a:cubicBezTo>
                  <a:cubicBezTo>
                    <a:pt x="3" y="45"/>
                    <a:pt x="1" y="45"/>
                    <a:pt x="1" y="43"/>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86" name="Freeform 3366">
              <a:extLst>
                <a:ext uri="{FF2B5EF4-FFF2-40B4-BE49-F238E27FC236}">
                  <a16:creationId xmlns:a16="http://schemas.microsoft.com/office/drawing/2014/main" xmlns="" id="{BB373415-234A-4F3E-A8CC-929A1D4C2385}"/>
                </a:ext>
              </a:extLst>
            </p:cNvPr>
            <p:cNvSpPr>
              <a:spLocks/>
            </p:cNvSpPr>
            <p:nvPr/>
          </p:nvSpPr>
          <p:spPr bwMode="auto">
            <a:xfrm>
              <a:off x="1692875" y="3397225"/>
              <a:ext cx="173321" cy="188097"/>
            </a:xfrm>
            <a:custGeom>
              <a:avLst/>
              <a:gdLst>
                <a:gd name="T0" fmla="*/ 1 w 62"/>
                <a:gd name="T1" fmla="*/ 43 h 76"/>
                <a:gd name="T2" fmla="*/ 3 w 62"/>
                <a:gd name="T3" fmla="*/ 39 h 76"/>
                <a:gd name="T4" fmla="*/ 2 w 62"/>
                <a:gd name="T5" fmla="*/ 37 h 76"/>
                <a:gd name="T6" fmla="*/ 3 w 62"/>
                <a:gd name="T7" fmla="*/ 32 h 76"/>
                <a:gd name="T8" fmla="*/ 3 w 62"/>
                <a:gd name="T9" fmla="*/ 28 h 76"/>
                <a:gd name="T10" fmla="*/ 5 w 62"/>
                <a:gd name="T11" fmla="*/ 26 h 76"/>
                <a:gd name="T12" fmla="*/ 8 w 62"/>
                <a:gd name="T13" fmla="*/ 24 h 76"/>
                <a:gd name="T14" fmla="*/ 7 w 62"/>
                <a:gd name="T15" fmla="*/ 20 h 76"/>
                <a:gd name="T16" fmla="*/ 11 w 62"/>
                <a:gd name="T17" fmla="*/ 13 h 76"/>
                <a:gd name="T18" fmla="*/ 10 w 62"/>
                <a:gd name="T19" fmla="*/ 7 h 76"/>
                <a:gd name="T20" fmla="*/ 15 w 62"/>
                <a:gd name="T21" fmla="*/ 7 h 76"/>
                <a:gd name="T22" fmla="*/ 18 w 62"/>
                <a:gd name="T23" fmla="*/ 4 h 76"/>
                <a:gd name="T24" fmla="*/ 22 w 62"/>
                <a:gd name="T25" fmla="*/ 3 h 76"/>
                <a:gd name="T26" fmla="*/ 24 w 62"/>
                <a:gd name="T27" fmla="*/ 0 h 76"/>
                <a:gd name="T28" fmla="*/ 35 w 62"/>
                <a:gd name="T29" fmla="*/ 7 h 76"/>
                <a:gd name="T30" fmla="*/ 37 w 62"/>
                <a:gd name="T31" fmla="*/ 9 h 76"/>
                <a:gd name="T32" fmla="*/ 41 w 62"/>
                <a:gd name="T33" fmla="*/ 13 h 76"/>
                <a:gd name="T34" fmla="*/ 47 w 62"/>
                <a:gd name="T35" fmla="*/ 14 h 76"/>
                <a:gd name="T36" fmla="*/ 49 w 62"/>
                <a:gd name="T37" fmla="*/ 13 h 76"/>
                <a:gd name="T38" fmla="*/ 49 w 62"/>
                <a:gd name="T39" fmla="*/ 12 h 76"/>
                <a:gd name="T40" fmla="*/ 54 w 62"/>
                <a:gd name="T41" fmla="*/ 14 h 76"/>
                <a:gd name="T42" fmla="*/ 61 w 62"/>
                <a:gd name="T43" fmla="*/ 18 h 76"/>
                <a:gd name="T44" fmla="*/ 57 w 62"/>
                <a:gd name="T45" fmla="*/ 18 h 76"/>
                <a:gd name="T46" fmla="*/ 60 w 62"/>
                <a:gd name="T47" fmla="*/ 22 h 76"/>
                <a:gd name="T48" fmla="*/ 62 w 62"/>
                <a:gd name="T49" fmla="*/ 29 h 76"/>
                <a:gd name="T50" fmla="*/ 60 w 62"/>
                <a:gd name="T51" fmla="*/ 28 h 76"/>
                <a:gd name="T52" fmla="*/ 47 w 62"/>
                <a:gd name="T53" fmla="*/ 47 h 76"/>
                <a:gd name="T54" fmla="*/ 36 w 62"/>
                <a:gd name="T55" fmla="*/ 52 h 76"/>
                <a:gd name="T56" fmla="*/ 32 w 62"/>
                <a:gd name="T57" fmla="*/ 55 h 76"/>
                <a:gd name="T58" fmla="*/ 31 w 62"/>
                <a:gd name="T59" fmla="*/ 57 h 76"/>
                <a:gd name="T60" fmla="*/ 30 w 62"/>
                <a:gd name="T61" fmla="*/ 59 h 76"/>
                <a:gd name="T62" fmla="*/ 28 w 62"/>
                <a:gd name="T63" fmla="*/ 62 h 76"/>
                <a:gd name="T64" fmla="*/ 26 w 62"/>
                <a:gd name="T65" fmla="*/ 69 h 76"/>
                <a:gd name="T66" fmla="*/ 24 w 62"/>
                <a:gd name="T67" fmla="*/ 74 h 76"/>
                <a:gd name="T68" fmla="*/ 21 w 62"/>
                <a:gd name="T69" fmla="*/ 76 h 76"/>
                <a:gd name="T70" fmla="*/ 17 w 62"/>
                <a:gd name="T71" fmla="*/ 72 h 76"/>
                <a:gd name="T72" fmla="*/ 13 w 62"/>
                <a:gd name="T73" fmla="*/ 70 h 76"/>
                <a:gd name="T74" fmla="*/ 10 w 62"/>
                <a:gd name="T75" fmla="*/ 69 h 76"/>
                <a:gd name="T76" fmla="*/ 8 w 62"/>
                <a:gd name="T77" fmla="*/ 68 h 76"/>
                <a:gd name="T78" fmla="*/ 7 w 62"/>
                <a:gd name="T79" fmla="*/ 65 h 76"/>
                <a:gd name="T80" fmla="*/ 10 w 62"/>
                <a:gd name="T81" fmla="*/ 64 h 76"/>
                <a:gd name="T82" fmla="*/ 8 w 62"/>
                <a:gd name="T83" fmla="*/ 57 h 76"/>
                <a:gd name="T84" fmla="*/ 12 w 62"/>
                <a:gd name="T85" fmla="*/ 55 h 76"/>
                <a:gd name="T86" fmla="*/ 13 w 62"/>
                <a:gd name="T87" fmla="*/ 50 h 76"/>
                <a:gd name="T88" fmla="*/ 13 w 62"/>
                <a:gd name="T89" fmla="*/ 46 h 76"/>
                <a:gd name="T90" fmla="*/ 14 w 62"/>
                <a:gd name="T91" fmla="*/ 41 h 76"/>
                <a:gd name="T92" fmla="*/ 12 w 62"/>
                <a:gd name="T93" fmla="*/ 46 h 76"/>
                <a:gd name="T94" fmla="*/ 12 w 62"/>
                <a:gd name="T95" fmla="*/ 47 h 76"/>
                <a:gd name="T96" fmla="*/ 11 w 62"/>
                <a:gd name="T97" fmla="*/ 45 h 76"/>
                <a:gd name="T98" fmla="*/ 9 w 62"/>
                <a:gd name="T99" fmla="*/ 50 h 76"/>
                <a:gd name="T100" fmla="*/ 4 w 62"/>
                <a:gd name="T101" fmla="*/ 46 h 76"/>
                <a:gd name="T102" fmla="*/ 1 w 62"/>
                <a:gd name="T103" fmla="*/ 4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76">
                  <a:moveTo>
                    <a:pt x="1" y="43"/>
                  </a:moveTo>
                  <a:cubicBezTo>
                    <a:pt x="3" y="44"/>
                    <a:pt x="3" y="41"/>
                    <a:pt x="3" y="39"/>
                  </a:cubicBezTo>
                  <a:cubicBezTo>
                    <a:pt x="3" y="38"/>
                    <a:pt x="3" y="38"/>
                    <a:pt x="2" y="37"/>
                  </a:cubicBezTo>
                  <a:cubicBezTo>
                    <a:pt x="2" y="35"/>
                    <a:pt x="3" y="34"/>
                    <a:pt x="3" y="32"/>
                  </a:cubicBezTo>
                  <a:cubicBezTo>
                    <a:pt x="2" y="30"/>
                    <a:pt x="0" y="28"/>
                    <a:pt x="3" y="28"/>
                  </a:cubicBezTo>
                  <a:cubicBezTo>
                    <a:pt x="5" y="28"/>
                    <a:pt x="5" y="27"/>
                    <a:pt x="5" y="26"/>
                  </a:cubicBezTo>
                  <a:cubicBezTo>
                    <a:pt x="6" y="24"/>
                    <a:pt x="7" y="25"/>
                    <a:pt x="8" y="24"/>
                  </a:cubicBezTo>
                  <a:cubicBezTo>
                    <a:pt x="6" y="24"/>
                    <a:pt x="5" y="21"/>
                    <a:pt x="7" y="20"/>
                  </a:cubicBezTo>
                  <a:cubicBezTo>
                    <a:pt x="9" y="18"/>
                    <a:pt x="10" y="16"/>
                    <a:pt x="11" y="13"/>
                  </a:cubicBezTo>
                  <a:cubicBezTo>
                    <a:pt x="11" y="12"/>
                    <a:pt x="9" y="8"/>
                    <a:pt x="10" y="7"/>
                  </a:cubicBezTo>
                  <a:cubicBezTo>
                    <a:pt x="11" y="7"/>
                    <a:pt x="15" y="4"/>
                    <a:pt x="15" y="7"/>
                  </a:cubicBezTo>
                  <a:cubicBezTo>
                    <a:pt x="14" y="5"/>
                    <a:pt x="16" y="4"/>
                    <a:pt x="18" y="4"/>
                  </a:cubicBezTo>
                  <a:cubicBezTo>
                    <a:pt x="19" y="3"/>
                    <a:pt x="21" y="2"/>
                    <a:pt x="22" y="3"/>
                  </a:cubicBezTo>
                  <a:cubicBezTo>
                    <a:pt x="22" y="2"/>
                    <a:pt x="23" y="1"/>
                    <a:pt x="24" y="0"/>
                  </a:cubicBezTo>
                  <a:cubicBezTo>
                    <a:pt x="26" y="2"/>
                    <a:pt x="31" y="7"/>
                    <a:pt x="35" y="7"/>
                  </a:cubicBezTo>
                  <a:cubicBezTo>
                    <a:pt x="36" y="7"/>
                    <a:pt x="36" y="8"/>
                    <a:pt x="37" y="9"/>
                  </a:cubicBezTo>
                  <a:cubicBezTo>
                    <a:pt x="39" y="9"/>
                    <a:pt x="38" y="13"/>
                    <a:pt x="41" y="13"/>
                  </a:cubicBezTo>
                  <a:cubicBezTo>
                    <a:pt x="43" y="13"/>
                    <a:pt x="44" y="14"/>
                    <a:pt x="47" y="14"/>
                  </a:cubicBezTo>
                  <a:cubicBezTo>
                    <a:pt x="47" y="14"/>
                    <a:pt x="49" y="15"/>
                    <a:pt x="49" y="13"/>
                  </a:cubicBezTo>
                  <a:cubicBezTo>
                    <a:pt x="49" y="13"/>
                    <a:pt x="49" y="12"/>
                    <a:pt x="49" y="12"/>
                  </a:cubicBezTo>
                  <a:cubicBezTo>
                    <a:pt x="51" y="11"/>
                    <a:pt x="53" y="13"/>
                    <a:pt x="54" y="14"/>
                  </a:cubicBezTo>
                  <a:cubicBezTo>
                    <a:pt x="56" y="17"/>
                    <a:pt x="59" y="17"/>
                    <a:pt x="61" y="18"/>
                  </a:cubicBezTo>
                  <a:cubicBezTo>
                    <a:pt x="60" y="19"/>
                    <a:pt x="58" y="18"/>
                    <a:pt x="57" y="18"/>
                  </a:cubicBezTo>
                  <a:cubicBezTo>
                    <a:pt x="57" y="19"/>
                    <a:pt x="60" y="21"/>
                    <a:pt x="60" y="22"/>
                  </a:cubicBezTo>
                  <a:cubicBezTo>
                    <a:pt x="62" y="24"/>
                    <a:pt x="61" y="26"/>
                    <a:pt x="62" y="29"/>
                  </a:cubicBezTo>
                  <a:cubicBezTo>
                    <a:pt x="61" y="29"/>
                    <a:pt x="60" y="28"/>
                    <a:pt x="60" y="28"/>
                  </a:cubicBezTo>
                  <a:cubicBezTo>
                    <a:pt x="58" y="36"/>
                    <a:pt x="54" y="43"/>
                    <a:pt x="47" y="47"/>
                  </a:cubicBezTo>
                  <a:cubicBezTo>
                    <a:pt x="44" y="50"/>
                    <a:pt x="39" y="50"/>
                    <a:pt x="36" y="52"/>
                  </a:cubicBezTo>
                  <a:cubicBezTo>
                    <a:pt x="34" y="53"/>
                    <a:pt x="33" y="54"/>
                    <a:pt x="32" y="55"/>
                  </a:cubicBezTo>
                  <a:cubicBezTo>
                    <a:pt x="31" y="56"/>
                    <a:pt x="31" y="56"/>
                    <a:pt x="31" y="57"/>
                  </a:cubicBezTo>
                  <a:cubicBezTo>
                    <a:pt x="31" y="58"/>
                    <a:pt x="31" y="58"/>
                    <a:pt x="30" y="59"/>
                  </a:cubicBezTo>
                  <a:cubicBezTo>
                    <a:pt x="30" y="56"/>
                    <a:pt x="28" y="62"/>
                    <a:pt x="28" y="62"/>
                  </a:cubicBezTo>
                  <a:cubicBezTo>
                    <a:pt x="27" y="64"/>
                    <a:pt x="26" y="67"/>
                    <a:pt x="26" y="69"/>
                  </a:cubicBezTo>
                  <a:cubicBezTo>
                    <a:pt x="26" y="72"/>
                    <a:pt x="24" y="72"/>
                    <a:pt x="24" y="74"/>
                  </a:cubicBezTo>
                  <a:cubicBezTo>
                    <a:pt x="23" y="76"/>
                    <a:pt x="23" y="76"/>
                    <a:pt x="21" y="76"/>
                  </a:cubicBezTo>
                  <a:cubicBezTo>
                    <a:pt x="18" y="76"/>
                    <a:pt x="18" y="74"/>
                    <a:pt x="17" y="72"/>
                  </a:cubicBezTo>
                  <a:cubicBezTo>
                    <a:pt x="16" y="69"/>
                    <a:pt x="15" y="71"/>
                    <a:pt x="13" y="70"/>
                  </a:cubicBezTo>
                  <a:cubicBezTo>
                    <a:pt x="12" y="70"/>
                    <a:pt x="11" y="68"/>
                    <a:pt x="10" y="69"/>
                  </a:cubicBezTo>
                  <a:cubicBezTo>
                    <a:pt x="8" y="71"/>
                    <a:pt x="6" y="70"/>
                    <a:pt x="8" y="68"/>
                  </a:cubicBezTo>
                  <a:cubicBezTo>
                    <a:pt x="6" y="67"/>
                    <a:pt x="6" y="66"/>
                    <a:pt x="7" y="65"/>
                  </a:cubicBezTo>
                  <a:cubicBezTo>
                    <a:pt x="8" y="64"/>
                    <a:pt x="9" y="65"/>
                    <a:pt x="10" y="64"/>
                  </a:cubicBezTo>
                  <a:cubicBezTo>
                    <a:pt x="11" y="63"/>
                    <a:pt x="9" y="58"/>
                    <a:pt x="8" y="57"/>
                  </a:cubicBezTo>
                  <a:cubicBezTo>
                    <a:pt x="9" y="57"/>
                    <a:pt x="11" y="57"/>
                    <a:pt x="12" y="55"/>
                  </a:cubicBezTo>
                  <a:cubicBezTo>
                    <a:pt x="13" y="54"/>
                    <a:pt x="13" y="52"/>
                    <a:pt x="13" y="50"/>
                  </a:cubicBezTo>
                  <a:cubicBezTo>
                    <a:pt x="14" y="48"/>
                    <a:pt x="14" y="48"/>
                    <a:pt x="13" y="46"/>
                  </a:cubicBezTo>
                  <a:cubicBezTo>
                    <a:pt x="13" y="44"/>
                    <a:pt x="12" y="43"/>
                    <a:pt x="14" y="41"/>
                  </a:cubicBezTo>
                  <a:cubicBezTo>
                    <a:pt x="11" y="42"/>
                    <a:pt x="13" y="45"/>
                    <a:pt x="12" y="46"/>
                  </a:cubicBezTo>
                  <a:cubicBezTo>
                    <a:pt x="12" y="49"/>
                    <a:pt x="10" y="47"/>
                    <a:pt x="12" y="47"/>
                  </a:cubicBezTo>
                  <a:cubicBezTo>
                    <a:pt x="11" y="46"/>
                    <a:pt x="11" y="46"/>
                    <a:pt x="11" y="45"/>
                  </a:cubicBezTo>
                  <a:cubicBezTo>
                    <a:pt x="10" y="45"/>
                    <a:pt x="8" y="49"/>
                    <a:pt x="9" y="50"/>
                  </a:cubicBezTo>
                  <a:cubicBezTo>
                    <a:pt x="7" y="48"/>
                    <a:pt x="6" y="47"/>
                    <a:pt x="4" y="46"/>
                  </a:cubicBezTo>
                  <a:cubicBezTo>
                    <a:pt x="3" y="45"/>
                    <a:pt x="1" y="45"/>
                    <a:pt x="1" y="4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87" name="Freeform 3367">
              <a:extLst>
                <a:ext uri="{FF2B5EF4-FFF2-40B4-BE49-F238E27FC236}">
                  <a16:creationId xmlns:a16="http://schemas.microsoft.com/office/drawing/2014/main" xmlns="" id="{E711624B-436C-403A-8B7D-4A06FE209C9F}"/>
                </a:ext>
              </a:extLst>
            </p:cNvPr>
            <p:cNvSpPr>
              <a:spLocks/>
            </p:cNvSpPr>
            <p:nvPr/>
          </p:nvSpPr>
          <p:spPr bwMode="auto">
            <a:xfrm>
              <a:off x="4103608" y="3067353"/>
              <a:ext cx="94539" cy="186693"/>
            </a:xfrm>
            <a:custGeom>
              <a:avLst/>
              <a:gdLst>
                <a:gd name="T0" fmla="*/ 1 w 34"/>
                <a:gd name="T1" fmla="*/ 21 h 75"/>
                <a:gd name="T2" fmla="*/ 2 w 34"/>
                <a:gd name="T3" fmla="*/ 18 h 75"/>
                <a:gd name="T4" fmla="*/ 4 w 34"/>
                <a:gd name="T5" fmla="*/ 16 h 75"/>
                <a:gd name="T6" fmla="*/ 9 w 34"/>
                <a:gd name="T7" fmla="*/ 13 h 75"/>
                <a:gd name="T8" fmla="*/ 16 w 34"/>
                <a:gd name="T9" fmla="*/ 10 h 75"/>
                <a:gd name="T10" fmla="*/ 18 w 34"/>
                <a:gd name="T11" fmla="*/ 6 h 75"/>
                <a:gd name="T12" fmla="*/ 18 w 34"/>
                <a:gd name="T13" fmla="*/ 2 h 75"/>
                <a:gd name="T14" fmla="*/ 21 w 34"/>
                <a:gd name="T15" fmla="*/ 2 h 75"/>
                <a:gd name="T16" fmla="*/ 25 w 34"/>
                <a:gd name="T17" fmla="*/ 3 h 75"/>
                <a:gd name="T18" fmla="*/ 27 w 34"/>
                <a:gd name="T19" fmla="*/ 6 h 75"/>
                <a:gd name="T20" fmla="*/ 30 w 34"/>
                <a:gd name="T21" fmla="*/ 9 h 75"/>
                <a:gd name="T22" fmla="*/ 29 w 34"/>
                <a:gd name="T23" fmla="*/ 12 h 75"/>
                <a:gd name="T24" fmla="*/ 31 w 34"/>
                <a:gd name="T25" fmla="*/ 16 h 75"/>
                <a:gd name="T26" fmla="*/ 32 w 34"/>
                <a:gd name="T27" fmla="*/ 20 h 75"/>
                <a:gd name="T28" fmla="*/ 33 w 34"/>
                <a:gd name="T29" fmla="*/ 25 h 75"/>
                <a:gd name="T30" fmla="*/ 31 w 34"/>
                <a:gd name="T31" fmla="*/ 26 h 75"/>
                <a:gd name="T32" fmla="*/ 30 w 34"/>
                <a:gd name="T33" fmla="*/ 30 h 75"/>
                <a:gd name="T34" fmla="*/ 28 w 34"/>
                <a:gd name="T35" fmla="*/ 33 h 75"/>
                <a:gd name="T36" fmla="*/ 26 w 34"/>
                <a:gd name="T37" fmla="*/ 36 h 75"/>
                <a:gd name="T38" fmla="*/ 24 w 34"/>
                <a:gd name="T39" fmla="*/ 41 h 75"/>
                <a:gd name="T40" fmla="*/ 22 w 34"/>
                <a:gd name="T41" fmla="*/ 42 h 75"/>
                <a:gd name="T42" fmla="*/ 21 w 34"/>
                <a:gd name="T43" fmla="*/ 46 h 75"/>
                <a:gd name="T44" fmla="*/ 21 w 34"/>
                <a:gd name="T45" fmla="*/ 55 h 75"/>
                <a:gd name="T46" fmla="*/ 22 w 34"/>
                <a:gd name="T47" fmla="*/ 61 h 75"/>
                <a:gd name="T48" fmla="*/ 21 w 34"/>
                <a:gd name="T49" fmla="*/ 65 h 75"/>
                <a:gd name="T50" fmla="*/ 22 w 34"/>
                <a:gd name="T51" fmla="*/ 69 h 75"/>
                <a:gd name="T52" fmla="*/ 21 w 34"/>
                <a:gd name="T53" fmla="*/ 73 h 75"/>
                <a:gd name="T54" fmla="*/ 16 w 34"/>
                <a:gd name="T55" fmla="*/ 74 h 75"/>
                <a:gd name="T56" fmla="*/ 9 w 34"/>
                <a:gd name="T57" fmla="*/ 75 h 75"/>
                <a:gd name="T58" fmla="*/ 11 w 34"/>
                <a:gd name="T59" fmla="*/ 74 h 75"/>
                <a:gd name="T60" fmla="*/ 10 w 34"/>
                <a:gd name="T61" fmla="*/ 71 h 75"/>
                <a:gd name="T62" fmla="*/ 8 w 34"/>
                <a:gd name="T63" fmla="*/ 66 h 75"/>
                <a:gd name="T64" fmla="*/ 10 w 34"/>
                <a:gd name="T65" fmla="*/ 63 h 75"/>
                <a:gd name="T66" fmla="*/ 10 w 34"/>
                <a:gd name="T67" fmla="*/ 47 h 75"/>
                <a:gd name="T68" fmla="*/ 8 w 34"/>
                <a:gd name="T69" fmla="*/ 39 h 75"/>
                <a:gd name="T70" fmla="*/ 7 w 34"/>
                <a:gd name="T71" fmla="*/ 31 h 75"/>
                <a:gd name="T72" fmla="*/ 2 w 34"/>
                <a:gd name="T73" fmla="*/ 26 h 75"/>
                <a:gd name="T74" fmla="*/ 1 w 34"/>
                <a:gd name="T75" fmla="*/ 2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4" h="75">
                  <a:moveTo>
                    <a:pt x="1" y="21"/>
                  </a:moveTo>
                  <a:cubicBezTo>
                    <a:pt x="1" y="20"/>
                    <a:pt x="1" y="19"/>
                    <a:pt x="2" y="18"/>
                  </a:cubicBezTo>
                  <a:cubicBezTo>
                    <a:pt x="3" y="17"/>
                    <a:pt x="3" y="17"/>
                    <a:pt x="4" y="16"/>
                  </a:cubicBezTo>
                  <a:cubicBezTo>
                    <a:pt x="5" y="15"/>
                    <a:pt x="7" y="11"/>
                    <a:pt x="9" y="13"/>
                  </a:cubicBezTo>
                  <a:cubicBezTo>
                    <a:pt x="10" y="13"/>
                    <a:pt x="15" y="12"/>
                    <a:pt x="16" y="10"/>
                  </a:cubicBezTo>
                  <a:cubicBezTo>
                    <a:pt x="17" y="9"/>
                    <a:pt x="18" y="7"/>
                    <a:pt x="18" y="6"/>
                  </a:cubicBezTo>
                  <a:cubicBezTo>
                    <a:pt x="18" y="5"/>
                    <a:pt x="17" y="3"/>
                    <a:pt x="18" y="2"/>
                  </a:cubicBezTo>
                  <a:cubicBezTo>
                    <a:pt x="19" y="2"/>
                    <a:pt x="21" y="3"/>
                    <a:pt x="21" y="2"/>
                  </a:cubicBezTo>
                  <a:cubicBezTo>
                    <a:pt x="22" y="0"/>
                    <a:pt x="24" y="2"/>
                    <a:pt x="25" y="3"/>
                  </a:cubicBezTo>
                  <a:cubicBezTo>
                    <a:pt x="26" y="4"/>
                    <a:pt x="27" y="5"/>
                    <a:pt x="27" y="6"/>
                  </a:cubicBezTo>
                  <a:cubicBezTo>
                    <a:pt x="28" y="7"/>
                    <a:pt x="29" y="8"/>
                    <a:pt x="30" y="9"/>
                  </a:cubicBezTo>
                  <a:cubicBezTo>
                    <a:pt x="31" y="10"/>
                    <a:pt x="30" y="12"/>
                    <a:pt x="29" y="12"/>
                  </a:cubicBezTo>
                  <a:cubicBezTo>
                    <a:pt x="29" y="14"/>
                    <a:pt x="31" y="15"/>
                    <a:pt x="31" y="16"/>
                  </a:cubicBezTo>
                  <a:cubicBezTo>
                    <a:pt x="32" y="18"/>
                    <a:pt x="32" y="19"/>
                    <a:pt x="32" y="20"/>
                  </a:cubicBezTo>
                  <a:cubicBezTo>
                    <a:pt x="33" y="22"/>
                    <a:pt x="34" y="23"/>
                    <a:pt x="33" y="25"/>
                  </a:cubicBezTo>
                  <a:cubicBezTo>
                    <a:pt x="32" y="25"/>
                    <a:pt x="31" y="25"/>
                    <a:pt x="31" y="26"/>
                  </a:cubicBezTo>
                  <a:cubicBezTo>
                    <a:pt x="30" y="27"/>
                    <a:pt x="32" y="28"/>
                    <a:pt x="30" y="30"/>
                  </a:cubicBezTo>
                  <a:cubicBezTo>
                    <a:pt x="30" y="31"/>
                    <a:pt x="29" y="31"/>
                    <a:pt x="28" y="33"/>
                  </a:cubicBezTo>
                  <a:cubicBezTo>
                    <a:pt x="27" y="34"/>
                    <a:pt x="27" y="35"/>
                    <a:pt x="26" y="36"/>
                  </a:cubicBezTo>
                  <a:cubicBezTo>
                    <a:pt x="25" y="38"/>
                    <a:pt x="27" y="40"/>
                    <a:pt x="24" y="41"/>
                  </a:cubicBezTo>
                  <a:cubicBezTo>
                    <a:pt x="23" y="41"/>
                    <a:pt x="22" y="41"/>
                    <a:pt x="22" y="42"/>
                  </a:cubicBezTo>
                  <a:cubicBezTo>
                    <a:pt x="22" y="43"/>
                    <a:pt x="21" y="45"/>
                    <a:pt x="21" y="46"/>
                  </a:cubicBezTo>
                  <a:cubicBezTo>
                    <a:pt x="21" y="49"/>
                    <a:pt x="21" y="52"/>
                    <a:pt x="21" y="55"/>
                  </a:cubicBezTo>
                  <a:cubicBezTo>
                    <a:pt x="21" y="56"/>
                    <a:pt x="22" y="59"/>
                    <a:pt x="22" y="61"/>
                  </a:cubicBezTo>
                  <a:cubicBezTo>
                    <a:pt x="22" y="62"/>
                    <a:pt x="22" y="64"/>
                    <a:pt x="21" y="65"/>
                  </a:cubicBezTo>
                  <a:cubicBezTo>
                    <a:pt x="21" y="67"/>
                    <a:pt x="22" y="68"/>
                    <a:pt x="22" y="69"/>
                  </a:cubicBezTo>
                  <a:cubicBezTo>
                    <a:pt x="21" y="71"/>
                    <a:pt x="21" y="73"/>
                    <a:pt x="21" y="73"/>
                  </a:cubicBezTo>
                  <a:cubicBezTo>
                    <a:pt x="19" y="74"/>
                    <a:pt x="17" y="74"/>
                    <a:pt x="16" y="74"/>
                  </a:cubicBezTo>
                  <a:cubicBezTo>
                    <a:pt x="14" y="75"/>
                    <a:pt x="11" y="75"/>
                    <a:pt x="9" y="75"/>
                  </a:cubicBezTo>
                  <a:cubicBezTo>
                    <a:pt x="10" y="75"/>
                    <a:pt x="10" y="74"/>
                    <a:pt x="11" y="74"/>
                  </a:cubicBezTo>
                  <a:cubicBezTo>
                    <a:pt x="11" y="73"/>
                    <a:pt x="10" y="72"/>
                    <a:pt x="10" y="71"/>
                  </a:cubicBezTo>
                  <a:cubicBezTo>
                    <a:pt x="9" y="70"/>
                    <a:pt x="9" y="68"/>
                    <a:pt x="8" y="66"/>
                  </a:cubicBezTo>
                  <a:cubicBezTo>
                    <a:pt x="9" y="66"/>
                    <a:pt x="10" y="66"/>
                    <a:pt x="10" y="63"/>
                  </a:cubicBezTo>
                  <a:cubicBezTo>
                    <a:pt x="9" y="57"/>
                    <a:pt x="10" y="52"/>
                    <a:pt x="10" y="47"/>
                  </a:cubicBezTo>
                  <a:cubicBezTo>
                    <a:pt x="10" y="44"/>
                    <a:pt x="9" y="41"/>
                    <a:pt x="8" y="39"/>
                  </a:cubicBezTo>
                  <a:cubicBezTo>
                    <a:pt x="6" y="36"/>
                    <a:pt x="7" y="34"/>
                    <a:pt x="7" y="31"/>
                  </a:cubicBezTo>
                  <a:cubicBezTo>
                    <a:pt x="7" y="29"/>
                    <a:pt x="3" y="28"/>
                    <a:pt x="2" y="26"/>
                  </a:cubicBezTo>
                  <a:cubicBezTo>
                    <a:pt x="0" y="25"/>
                    <a:pt x="1" y="23"/>
                    <a:pt x="1" y="2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88" name="Freeform 3368">
              <a:extLst>
                <a:ext uri="{FF2B5EF4-FFF2-40B4-BE49-F238E27FC236}">
                  <a16:creationId xmlns:a16="http://schemas.microsoft.com/office/drawing/2014/main" xmlns="" id="{41485F5F-B81B-40B0-8DB4-D84BFAD0C8F8}"/>
                </a:ext>
              </a:extLst>
            </p:cNvPr>
            <p:cNvSpPr>
              <a:spLocks/>
            </p:cNvSpPr>
            <p:nvPr/>
          </p:nvSpPr>
          <p:spPr bwMode="auto">
            <a:xfrm>
              <a:off x="4103608" y="3067353"/>
              <a:ext cx="94539" cy="186693"/>
            </a:xfrm>
            <a:custGeom>
              <a:avLst/>
              <a:gdLst>
                <a:gd name="T0" fmla="*/ 1 w 34"/>
                <a:gd name="T1" fmla="*/ 21 h 75"/>
                <a:gd name="T2" fmla="*/ 2 w 34"/>
                <a:gd name="T3" fmla="*/ 18 h 75"/>
                <a:gd name="T4" fmla="*/ 4 w 34"/>
                <a:gd name="T5" fmla="*/ 16 h 75"/>
                <a:gd name="T6" fmla="*/ 9 w 34"/>
                <a:gd name="T7" fmla="*/ 13 h 75"/>
                <a:gd name="T8" fmla="*/ 16 w 34"/>
                <a:gd name="T9" fmla="*/ 10 h 75"/>
                <a:gd name="T10" fmla="*/ 18 w 34"/>
                <a:gd name="T11" fmla="*/ 6 h 75"/>
                <a:gd name="T12" fmla="*/ 18 w 34"/>
                <a:gd name="T13" fmla="*/ 2 h 75"/>
                <a:gd name="T14" fmla="*/ 21 w 34"/>
                <a:gd name="T15" fmla="*/ 2 h 75"/>
                <a:gd name="T16" fmla="*/ 25 w 34"/>
                <a:gd name="T17" fmla="*/ 3 h 75"/>
                <a:gd name="T18" fmla="*/ 27 w 34"/>
                <a:gd name="T19" fmla="*/ 6 h 75"/>
                <a:gd name="T20" fmla="*/ 30 w 34"/>
                <a:gd name="T21" fmla="*/ 9 h 75"/>
                <a:gd name="T22" fmla="*/ 29 w 34"/>
                <a:gd name="T23" fmla="*/ 12 h 75"/>
                <a:gd name="T24" fmla="*/ 31 w 34"/>
                <a:gd name="T25" fmla="*/ 16 h 75"/>
                <a:gd name="T26" fmla="*/ 32 w 34"/>
                <a:gd name="T27" fmla="*/ 20 h 75"/>
                <a:gd name="T28" fmla="*/ 33 w 34"/>
                <a:gd name="T29" fmla="*/ 25 h 75"/>
                <a:gd name="T30" fmla="*/ 31 w 34"/>
                <a:gd name="T31" fmla="*/ 26 h 75"/>
                <a:gd name="T32" fmla="*/ 30 w 34"/>
                <a:gd name="T33" fmla="*/ 30 h 75"/>
                <a:gd name="T34" fmla="*/ 28 w 34"/>
                <a:gd name="T35" fmla="*/ 33 h 75"/>
                <a:gd name="T36" fmla="*/ 26 w 34"/>
                <a:gd name="T37" fmla="*/ 36 h 75"/>
                <a:gd name="T38" fmla="*/ 24 w 34"/>
                <a:gd name="T39" fmla="*/ 41 h 75"/>
                <a:gd name="T40" fmla="*/ 22 w 34"/>
                <a:gd name="T41" fmla="*/ 42 h 75"/>
                <a:gd name="T42" fmla="*/ 21 w 34"/>
                <a:gd name="T43" fmla="*/ 46 h 75"/>
                <a:gd name="T44" fmla="*/ 21 w 34"/>
                <a:gd name="T45" fmla="*/ 55 h 75"/>
                <a:gd name="T46" fmla="*/ 22 w 34"/>
                <a:gd name="T47" fmla="*/ 61 h 75"/>
                <a:gd name="T48" fmla="*/ 21 w 34"/>
                <a:gd name="T49" fmla="*/ 65 h 75"/>
                <a:gd name="T50" fmla="*/ 22 w 34"/>
                <a:gd name="T51" fmla="*/ 69 h 75"/>
                <a:gd name="T52" fmla="*/ 21 w 34"/>
                <a:gd name="T53" fmla="*/ 73 h 75"/>
                <a:gd name="T54" fmla="*/ 16 w 34"/>
                <a:gd name="T55" fmla="*/ 74 h 75"/>
                <a:gd name="T56" fmla="*/ 9 w 34"/>
                <a:gd name="T57" fmla="*/ 75 h 75"/>
                <a:gd name="T58" fmla="*/ 11 w 34"/>
                <a:gd name="T59" fmla="*/ 74 h 75"/>
                <a:gd name="T60" fmla="*/ 10 w 34"/>
                <a:gd name="T61" fmla="*/ 71 h 75"/>
                <a:gd name="T62" fmla="*/ 8 w 34"/>
                <a:gd name="T63" fmla="*/ 66 h 75"/>
                <a:gd name="T64" fmla="*/ 10 w 34"/>
                <a:gd name="T65" fmla="*/ 63 h 75"/>
                <a:gd name="T66" fmla="*/ 10 w 34"/>
                <a:gd name="T67" fmla="*/ 47 h 75"/>
                <a:gd name="T68" fmla="*/ 8 w 34"/>
                <a:gd name="T69" fmla="*/ 39 h 75"/>
                <a:gd name="T70" fmla="*/ 7 w 34"/>
                <a:gd name="T71" fmla="*/ 31 h 75"/>
                <a:gd name="T72" fmla="*/ 2 w 34"/>
                <a:gd name="T73" fmla="*/ 26 h 75"/>
                <a:gd name="T74" fmla="*/ 1 w 34"/>
                <a:gd name="T75" fmla="*/ 2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4" h="75">
                  <a:moveTo>
                    <a:pt x="1" y="21"/>
                  </a:moveTo>
                  <a:cubicBezTo>
                    <a:pt x="1" y="20"/>
                    <a:pt x="1" y="19"/>
                    <a:pt x="2" y="18"/>
                  </a:cubicBezTo>
                  <a:cubicBezTo>
                    <a:pt x="3" y="17"/>
                    <a:pt x="3" y="17"/>
                    <a:pt x="4" y="16"/>
                  </a:cubicBezTo>
                  <a:cubicBezTo>
                    <a:pt x="5" y="15"/>
                    <a:pt x="7" y="11"/>
                    <a:pt x="9" y="13"/>
                  </a:cubicBezTo>
                  <a:cubicBezTo>
                    <a:pt x="10" y="13"/>
                    <a:pt x="15" y="12"/>
                    <a:pt x="16" y="10"/>
                  </a:cubicBezTo>
                  <a:cubicBezTo>
                    <a:pt x="17" y="9"/>
                    <a:pt x="18" y="7"/>
                    <a:pt x="18" y="6"/>
                  </a:cubicBezTo>
                  <a:cubicBezTo>
                    <a:pt x="18" y="5"/>
                    <a:pt x="17" y="3"/>
                    <a:pt x="18" y="2"/>
                  </a:cubicBezTo>
                  <a:cubicBezTo>
                    <a:pt x="19" y="2"/>
                    <a:pt x="21" y="3"/>
                    <a:pt x="21" y="2"/>
                  </a:cubicBezTo>
                  <a:cubicBezTo>
                    <a:pt x="22" y="0"/>
                    <a:pt x="24" y="2"/>
                    <a:pt x="25" y="3"/>
                  </a:cubicBezTo>
                  <a:cubicBezTo>
                    <a:pt x="26" y="4"/>
                    <a:pt x="27" y="5"/>
                    <a:pt x="27" y="6"/>
                  </a:cubicBezTo>
                  <a:cubicBezTo>
                    <a:pt x="28" y="7"/>
                    <a:pt x="29" y="8"/>
                    <a:pt x="30" y="9"/>
                  </a:cubicBezTo>
                  <a:cubicBezTo>
                    <a:pt x="31" y="10"/>
                    <a:pt x="30" y="12"/>
                    <a:pt x="29" y="12"/>
                  </a:cubicBezTo>
                  <a:cubicBezTo>
                    <a:pt x="29" y="14"/>
                    <a:pt x="31" y="15"/>
                    <a:pt x="31" y="16"/>
                  </a:cubicBezTo>
                  <a:cubicBezTo>
                    <a:pt x="32" y="18"/>
                    <a:pt x="32" y="19"/>
                    <a:pt x="32" y="20"/>
                  </a:cubicBezTo>
                  <a:cubicBezTo>
                    <a:pt x="33" y="22"/>
                    <a:pt x="34" y="23"/>
                    <a:pt x="33" y="25"/>
                  </a:cubicBezTo>
                  <a:cubicBezTo>
                    <a:pt x="32" y="25"/>
                    <a:pt x="31" y="25"/>
                    <a:pt x="31" y="26"/>
                  </a:cubicBezTo>
                  <a:cubicBezTo>
                    <a:pt x="30" y="27"/>
                    <a:pt x="32" y="28"/>
                    <a:pt x="30" y="30"/>
                  </a:cubicBezTo>
                  <a:cubicBezTo>
                    <a:pt x="30" y="31"/>
                    <a:pt x="29" y="31"/>
                    <a:pt x="28" y="33"/>
                  </a:cubicBezTo>
                  <a:cubicBezTo>
                    <a:pt x="27" y="34"/>
                    <a:pt x="27" y="35"/>
                    <a:pt x="26" y="36"/>
                  </a:cubicBezTo>
                  <a:cubicBezTo>
                    <a:pt x="25" y="38"/>
                    <a:pt x="27" y="40"/>
                    <a:pt x="24" y="41"/>
                  </a:cubicBezTo>
                  <a:cubicBezTo>
                    <a:pt x="23" y="41"/>
                    <a:pt x="22" y="41"/>
                    <a:pt x="22" y="42"/>
                  </a:cubicBezTo>
                  <a:cubicBezTo>
                    <a:pt x="22" y="43"/>
                    <a:pt x="21" y="45"/>
                    <a:pt x="21" y="46"/>
                  </a:cubicBezTo>
                  <a:cubicBezTo>
                    <a:pt x="21" y="49"/>
                    <a:pt x="21" y="52"/>
                    <a:pt x="21" y="55"/>
                  </a:cubicBezTo>
                  <a:cubicBezTo>
                    <a:pt x="21" y="56"/>
                    <a:pt x="22" y="59"/>
                    <a:pt x="22" y="61"/>
                  </a:cubicBezTo>
                  <a:cubicBezTo>
                    <a:pt x="22" y="62"/>
                    <a:pt x="22" y="64"/>
                    <a:pt x="21" y="65"/>
                  </a:cubicBezTo>
                  <a:cubicBezTo>
                    <a:pt x="21" y="67"/>
                    <a:pt x="22" y="68"/>
                    <a:pt x="22" y="69"/>
                  </a:cubicBezTo>
                  <a:cubicBezTo>
                    <a:pt x="21" y="71"/>
                    <a:pt x="21" y="73"/>
                    <a:pt x="21" y="73"/>
                  </a:cubicBezTo>
                  <a:cubicBezTo>
                    <a:pt x="19" y="74"/>
                    <a:pt x="17" y="74"/>
                    <a:pt x="16" y="74"/>
                  </a:cubicBezTo>
                  <a:cubicBezTo>
                    <a:pt x="14" y="75"/>
                    <a:pt x="11" y="75"/>
                    <a:pt x="9" y="75"/>
                  </a:cubicBezTo>
                  <a:cubicBezTo>
                    <a:pt x="10" y="75"/>
                    <a:pt x="10" y="74"/>
                    <a:pt x="11" y="74"/>
                  </a:cubicBezTo>
                  <a:cubicBezTo>
                    <a:pt x="11" y="73"/>
                    <a:pt x="10" y="72"/>
                    <a:pt x="10" y="71"/>
                  </a:cubicBezTo>
                  <a:cubicBezTo>
                    <a:pt x="9" y="70"/>
                    <a:pt x="9" y="68"/>
                    <a:pt x="8" y="66"/>
                  </a:cubicBezTo>
                  <a:cubicBezTo>
                    <a:pt x="9" y="66"/>
                    <a:pt x="10" y="66"/>
                    <a:pt x="10" y="63"/>
                  </a:cubicBezTo>
                  <a:cubicBezTo>
                    <a:pt x="9" y="57"/>
                    <a:pt x="10" y="52"/>
                    <a:pt x="10" y="47"/>
                  </a:cubicBezTo>
                  <a:cubicBezTo>
                    <a:pt x="10" y="44"/>
                    <a:pt x="9" y="41"/>
                    <a:pt x="8" y="39"/>
                  </a:cubicBezTo>
                  <a:cubicBezTo>
                    <a:pt x="6" y="36"/>
                    <a:pt x="7" y="34"/>
                    <a:pt x="7" y="31"/>
                  </a:cubicBezTo>
                  <a:cubicBezTo>
                    <a:pt x="7" y="29"/>
                    <a:pt x="3" y="28"/>
                    <a:pt x="2" y="26"/>
                  </a:cubicBezTo>
                  <a:cubicBezTo>
                    <a:pt x="0" y="25"/>
                    <a:pt x="1" y="23"/>
                    <a:pt x="1" y="2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89" name="Freeform 3369">
              <a:extLst>
                <a:ext uri="{FF2B5EF4-FFF2-40B4-BE49-F238E27FC236}">
                  <a16:creationId xmlns:a16="http://schemas.microsoft.com/office/drawing/2014/main" xmlns="" id="{293A624F-8100-455B-B919-50ED28172915}"/>
                </a:ext>
              </a:extLst>
            </p:cNvPr>
            <p:cNvSpPr>
              <a:spLocks/>
            </p:cNvSpPr>
            <p:nvPr/>
          </p:nvSpPr>
          <p:spPr bwMode="auto">
            <a:xfrm>
              <a:off x="4464430" y="2045453"/>
              <a:ext cx="83509" cy="44919"/>
            </a:xfrm>
            <a:custGeom>
              <a:avLst/>
              <a:gdLst>
                <a:gd name="T0" fmla="*/ 1 w 30"/>
                <a:gd name="T1" fmla="*/ 11 h 18"/>
                <a:gd name="T2" fmla="*/ 2 w 30"/>
                <a:gd name="T3" fmla="*/ 9 h 18"/>
                <a:gd name="T4" fmla="*/ 0 w 30"/>
                <a:gd name="T5" fmla="*/ 8 h 18"/>
                <a:gd name="T6" fmla="*/ 4 w 30"/>
                <a:gd name="T7" fmla="*/ 5 h 18"/>
                <a:gd name="T8" fmla="*/ 11 w 30"/>
                <a:gd name="T9" fmla="*/ 6 h 18"/>
                <a:gd name="T10" fmla="*/ 17 w 30"/>
                <a:gd name="T11" fmla="*/ 3 h 18"/>
                <a:gd name="T12" fmla="*/ 21 w 30"/>
                <a:gd name="T13" fmla="*/ 3 h 18"/>
                <a:gd name="T14" fmla="*/ 25 w 30"/>
                <a:gd name="T15" fmla="*/ 3 h 18"/>
                <a:gd name="T16" fmla="*/ 27 w 30"/>
                <a:gd name="T17" fmla="*/ 1 h 18"/>
                <a:gd name="T18" fmla="*/ 30 w 30"/>
                <a:gd name="T19" fmla="*/ 5 h 18"/>
                <a:gd name="T20" fmla="*/ 27 w 30"/>
                <a:gd name="T21" fmla="*/ 7 h 18"/>
                <a:gd name="T22" fmla="*/ 25 w 30"/>
                <a:gd name="T23" fmla="*/ 7 h 18"/>
                <a:gd name="T24" fmla="*/ 21 w 30"/>
                <a:gd name="T25" fmla="*/ 9 h 18"/>
                <a:gd name="T26" fmla="*/ 22 w 30"/>
                <a:gd name="T27" fmla="*/ 12 h 18"/>
                <a:gd name="T28" fmla="*/ 17 w 30"/>
                <a:gd name="T29" fmla="*/ 14 h 18"/>
                <a:gd name="T30" fmla="*/ 19 w 30"/>
                <a:gd name="T31" fmla="*/ 15 h 18"/>
                <a:gd name="T32" fmla="*/ 17 w 30"/>
                <a:gd name="T33" fmla="*/ 17 h 18"/>
                <a:gd name="T34" fmla="*/ 11 w 30"/>
                <a:gd name="T35" fmla="*/ 15 h 18"/>
                <a:gd name="T36" fmla="*/ 7 w 30"/>
                <a:gd name="T37" fmla="*/ 17 h 18"/>
                <a:gd name="T38" fmla="*/ 5 w 30"/>
                <a:gd name="T39" fmla="*/ 17 h 18"/>
                <a:gd name="T40" fmla="*/ 2 w 30"/>
                <a:gd name="T41" fmla="*/ 17 h 18"/>
                <a:gd name="T42" fmla="*/ 4 w 30"/>
                <a:gd name="T43" fmla="*/ 14 h 18"/>
                <a:gd name="T44" fmla="*/ 2 w 30"/>
                <a:gd name="T45"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18">
                  <a:moveTo>
                    <a:pt x="1" y="11"/>
                  </a:moveTo>
                  <a:cubicBezTo>
                    <a:pt x="1" y="10"/>
                    <a:pt x="2" y="9"/>
                    <a:pt x="2" y="9"/>
                  </a:cubicBezTo>
                  <a:cubicBezTo>
                    <a:pt x="1" y="9"/>
                    <a:pt x="1" y="8"/>
                    <a:pt x="0" y="8"/>
                  </a:cubicBezTo>
                  <a:cubicBezTo>
                    <a:pt x="2" y="5"/>
                    <a:pt x="1" y="4"/>
                    <a:pt x="4" y="5"/>
                  </a:cubicBezTo>
                  <a:cubicBezTo>
                    <a:pt x="4" y="5"/>
                    <a:pt x="10" y="7"/>
                    <a:pt x="11" y="6"/>
                  </a:cubicBezTo>
                  <a:cubicBezTo>
                    <a:pt x="13" y="5"/>
                    <a:pt x="14" y="3"/>
                    <a:pt x="17" y="3"/>
                  </a:cubicBezTo>
                  <a:cubicBezTo>
                    <a:pt x="18" y="3"/>
                    <a:pt x="19" y="4"/>
                    <a:pt x="21" y="3"/>
                  </a:cubicBezTo>
                  <a:cubicBezTo>
                    <a:pt x="22" y="2"/>
                    <a:pt x="23" y="2"/>
                    <a:pt x="25" y="3"/>
                  </a:cubicBezTo>
                  <a:cubicBezTo>
                    <a:pt x="24" y="2"/>
                    <a:pt x="25" y="0"/>
                    <a:pt x="27" y="1"/>
                  </a:cubicBezTo>
                  <a:cubicBezTo>
                    <a:pt x="28" y="2"/>
                    <a:pt x="29" y="4"/>
                    <a:pt x="30" y="5"/>
                  </a:cubicBezTo>
                  <a:cubicBezTo>
                    <a:pt x="29" y="5"/>
                    <a:pt x="25" y="4"/>
                    <a:pt x="27" y="7"/>
                  </a:cubicBezTo>
                  <a:cubicBezTo>
                    <a:pt x="26" y="6"/>
                    <a:pt x="25" y="6"/>
                    <a:pt x="25" y="7"/>
                  </a:cubicBezTo>
                  <a:cubicBezTo>
                    <a:pt x="25" y="8"/>
                    <a:pt x="22" y="8"/>
                    <a:pt x="21" y="9"/>
                  </a:cubicBezTo>
                  <a:cubicBezTo>
                    <a:pt x="21" y="9"/>
                    <a:pt x="22" y="11"/>
                    <a:pt x="22" y="12"/>
                  </a:cubicBezTo>
                  <a:cubicBezTo>
                    <a:pt x="22" y="13"/>
                    <a:pt x="19" y="13"/>
                    <a:pt x="17" y="14"/>
                  </a:cubicBezTo>
                  <a:cubicBezTo>
                    <a:pt x="18" y="15"/>
                    <a:pt x="18" y="15"/>
                    <a:pt x="19" y="15"/>
                  </a:cubicBezTo>
                  <a:cubicBezTo>
                    <a:pt x="18" y="15"/>
                    <a:pt x="19" y="18"/>
                    <a:pt x="17" y="17"/>
                  </a:cubicBezTo>
                  <a:cubicBezTo>
                    <a:pt x="15" y="16"/>
                    <a:pt x="13" y="17"/>
                    <a:pt x="11" y="15"/>
                  </a:cubicBezTo>
                  <a:cubicBezTo>
                    <a:pt x="10" y="16"/>
                    <a:pt x="8" y="18"/>
                    <a:pt x="7" y="17"/>
                  </a:cubicBezTo>
                  <a:cubicBezTo>
                    <a:pt x="6" y="17"/>
                    <a:pt x="6" y="17"/>
                    <a:pt x="5" y="17"/>
                  </a:cubicBezTo>
                  <a:cubicBezTo>
                    <a:pt x="5" y="18"/>
                    <a:pt x="3" y="17"/>
                    <a:pt x="2" y="17"/>
                  </a:cubicBezTo>
                  <a:cubicBezTo>
                    <a:pt x="3" y="16"/>
                    <a:pt x="5" y="16"/>
                    <a:pt x="4" y="14"/>
                  </a:cubicBezTo>
                  <a:cubicBezTo>
                    <a:pt x="4" y="13"/>
                    <a:pt x="1" y="14"/>
                    <a:pt x="2" y="1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90" name="Freeform 3370">
              <a:extLst>
                <a:ext uri="{FF2B5EF4-FFF2-40B4-BE49-F238E27FC236}">
                  <a16:creationId xmlns:a16="http://schemas.microsoft.com/office/drawing/2014/main" xmlns="" id="{8CBDD58E-10E4-416C-82FE-C8ED33B8EDFB}"/>
                </a:ext>
              </a:extLst>
            </p:cNvPr>
            <p:cNvSpPr>
              <a:spLocks/>
            </p:cNvSpPr>
            <p:nvPr/>
          </p:nvSpPr>
          <p:spPr bwMode="auto">
            <a:xfrm>
              <a:off x="4464430" y="2045453"/>
              <a:ext cx="83509" cy="44919"/>
            </a:xfrm>
            <a:custGeom>
              <a:avLst/>
              <a:gdLst>
                <a:gd name="T0" fmla="*/ 1 w 30"/>
                <a:gd name="T1" fmla="*/ 11 h 18"/>
                <a:gd name="T2" fmla="*/ 2 w 30"/>
                <a:gd name="T3" fmla="*/ 9 h 18"/>
                <a:gd name="T4" fmla="*/ 0 w 30"/>
                <a:gd name="T5" fmla="*/ 8 h 18"/>
                <a:gd name="T6" fmla="*/ 4 w 30"/>
                <a:gd name="T7" fmla="*/ 5 h 18"/>
                <a:gd name="T8" fmla="*/ 11 w 30"/>
                <a:gd name="T9" fmla="*/ 6 h 18"/>
                <a:gd name="T10" fmla="*/ 17 w 30"/>
                <a:gd name="T11" fmla="*/ 3 h 18"/>
                <a:gd name="T12" fmla="*/ 21 w 30"/>
                <a:gd name="T13" fmla="*/ 3 h 18"/>
                <a:gd name="T14" fmla="*/ 25 w 30"/>
                <a:gd name="T15" fmla="*/ 3 h 18"/>
                <a:gd name="T16" fmla="*/ 27 w 30"/>
                <a:gd name="T17" fmla="*/ 1 h 18"/>
                <a:gd name="T18" fmla="*/ 30 w 30"/>
                <a:gd name="T19" fmla="*/ 5 h 18"/>
                <a:gd name="T20" fmla="*/ 27 w 30"/>
                <a:gd name="T21" fmla="*/ 7 h 18"/>
                <a:gd name="T22" fmla="*/ 25 w 30"/>
                <a:gd name="T23" fmla="*/ 7 h 18"/>
                <a:gd name="T24" fmla="*/ 21 w 30"/>
                <a:gd name="T25" fmla="*/ 9 h 18"/>
                <a:gd name="T26" fmla="*/ 22 w 30"/>
                <a:gd name="T27" fmla="*/ 12 h 18"/>
                <a:gd name="T28" fmla="*/ 17 w 30"/>
                <a:gd name="T29" fmla="*/ 14 h 18"/>
                <a:gd name="T30" fmla="*/ 19 w 30"/>
                <a:gd name="T31" fmla="*/ 15 h 18"/>
                <a:gd name="T32" fmla="*/ 17 w 30"/>
                <a:gd name="T33" fmla="*/ 17 h 18"/>
                <a:gd name="T34" fmla="*/ 11 w 30"/>
                <a:gd name="T35" fmla="*/ 15 h 18"/>
                <a:gd name="T36" fmla="*/ 7 w 30"/>
                <a:gd name="T37" fmla="*/ 17 h 18"/>
                <a:gd name="T38" fmla="*/ 5 w 30"/>
                <a:gd name="T39" fmla="*/ 17 h 18"/>
                <a:gd name="T40" fmla="*/ 2 w 30"/>
                <a:gd name="T41" fmla="*/ 17 h 18"/>
                <a:gd name="T42" fmla="*/ 4 w 30"/>
                <a:gd name="T43" fmla="*/ 14 h 18"/>
                <a:gd name="T44" fmla="*/ 2 w 30"/>
                <a:gd name="T45"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18">
                  <a:moveTo>
                    <a:pt x="1" y="11"/>
                  </a:moveTo>
                  <a:cubicBezTo>
                    <a:pt x="1" y="10"/>
                    <a:pt x="2" y="9"/>
                    <a:pt x="2" y="9"/>
                  </a:cubicBezTo>
                  <a:cubicBezTo>
                    <a:pt x="1" y="9"/>
                    <a:pt x="1" y="8"/>
                    <a:pt x="0" y="8"/>
                  </a:cubicBezTo>
                  <a:cubicBezTo>
                    <a:pt x="2" y="5"/>
                    <a:pt x="1" y="4"/>
                    <a:pt x="4" y="5"/>
                  </a:cubicBezTo>
                  <a:cubicBezTo>
                    <a:pt x="4" y="5"/>
                    <a:pt x="10" y="7"/>
                    <a:pt x="11" y="6"/>
                  </a:cubicBezTo>
                  <a:cubicBezTo>
                    <a:pt x="13" y="5"/>
                    <a:pt x="14" y="3"/>
                    <a:pt x="17" y="3"/>
                  </a:cubicBezTo>
                  <a:cubicBezTo>
                    <a:pt x="18" y="3"/>
                    <a:pt x="19" y="4"/>
                    <a:pt x="21" y="3"/>
                  </a:cubicBezTo>
                  <a:cubicBezTo>
                    <a:pt x="22" y="2"/>
                    <a:pt x="23" y="2"/>
                    <a:pt x="25" y="3"/>
                  </a:cubicBezTo>
                  <a:cubicBezTo>
                    <a:pt x="24" y="2"/>
                    <a:pt x="25" y="0"/>
                    <a:pt x="27" y="1"/>
                  </a:cubicBezTo>
                  <a:cubicBezTo>
                    <a:pt x="28" y="2"/>
                    <a:pt x="29" y="4"/>
                    <a:pt x="30" y="5"/>
                  </a:cubicBezTo>
                  <a:cubicBezTo>
                    <a:pt x="29" y="5"/>
                    <a:pt x="25" y="4"/>
                    <a:pt x="27" y="7"/>
                  </a:cubicBezTo>
                  <a:cubicBezTo>
                    <a:pt x="26" y="6"/>
                    <a:pt x="25" y="6"/>
                    <a:pt x="25" y="7"/>
                  </a:cubicBezTo>
                  <a:cubicBezTo>
                    <a:pt x="25" y="8"/>
                    <a:pt x="22" y="8"/>
                    <a:pt x="21" y="9"/>
                  </a:cubicBezTo>
                  <a:cubicBezTo>
                    <a:pt x="21" y="9"/>
                    <a:pt x="22" y="11"/>
                    <a:pt x="22" y="12"/>
                  </a:cubicBezTo>
                  <a:cubicBezTo>
                    <a:pt x="22" y="13"/>
                    <a:pt x="19" y="13"/>
                    <a:pt x="17" y="14"/>
                  </a:cubicBezTo>
                  <a:cubicBezTo>
                    <a:pt x="18" y="15"/>
                    <a:pt x="18" y="15"/>
                    <a:pt x="19" y="15"/>
                  </a:cubicBezTo>
                  <a:cubicBezTo>
                    <a:pt x="18" y="15"/>
                    <a:pt x="19" y="18"/>
                    <a:pt x="17" y="17"/>
                  </a:cubicBezTo>
                  <a:cubicBezTo>
                    <a:pt x="15" y="16"/>
                    <a:pt x="13" y="17"/>
                    <a:pt x="11" y="15"/>
                  </a:cubicBezTo>
                  <a:cubicBezTo>
                    <a:pt x="10" y="16"/>
                    <a:pt x="8" y="18"/>
                    <a:pt x="7" y="17"/>
                  </a:cubicBezTo>
                  <a:cubicBezTo>
                    <a:pt x="6" y="17"/>
                    <a:pt x="6" y="17"/>
                    <a:pt x="5" y="17"/>
                  </a:cubicBezTo>
                  <a:cubicBezTo>
                    <a:pt x="5" y="18"/>
                    <a:pt x="3" y="17"/>
                    <a:pt x="2" y="17"/>
                  </a:cubicBezTo>
                  <a:cubicBezTo>
                    <a:pt x="3" y="16"/>
                    <a:pt x="5" y="16"/>
                    <a:pt x="4" y="14"/>
                  </a:cubicBezTo>
                  <a:cubicBezTo>
                    <a:pt x="4" y="13"/>
                    <a:pt x="1" y="14"/>
                    <a:pt x="2" y="1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91" name="Freeform 3371">
              <a:extLst>
                <a:ext uri="{FF2B5EF4-FFF2-40B4-BE49-F238E27FC236}">
                  <a16:creationId xmlns:a16="http://schemas.microsoft.com/office/drawing/2014/main" xmlns="" id="{9D596192-9F8E-4C21-956B-81CB66D338E7}"/>
                </a:ext>
              </a:extLst>
            </p:cNvPr>
            <p:cNvSpPr>
              <a:spLocks/>
            </p:cNvSpPr>
            <p:nvPr/>
          </p:nvSpPr>
          <p:spPr bwMode="auto">
            <a:xfrm>
              <a:off x="4387224" y="1207438"/>
              <a:ext cx="29937" cy="14038"/>
            </a:xfrm>
            <a:custGeom>
              <a:avLst/>
              <a:gdLst>
                <a:gd name="T0" fmla="*/ 10 w 11"/>
                <a:gd name="T1" fmla="*/ 5 h 6"/>
                <a:gd name="T2" fmla="*/ 4 w 11"/>
                <a:gd name="T3" fmla="*/ 3 h 6"/>
                <a:gd name="T4" fmla="*/ 0 w 11"/>
                <a:gd name="T5" fmla="*/ 1 h 6"/>
                <a:gd name="T6" fmla="*/ 4 w 11"/>
                <a:gd name="T7" fmla="*/ 4 h 6"/>
                <a:gd name="T8" fmla="*/ 11 w 11"/>
                <a:gd name="T9" fmla="*/ 6 h 6"/>
                <a:gd name="T10" fmla="*/ 10 w 11"/>
                <a:gd name="T11" fmla="*/ 5 h 6"/>
              </a:gdLst>
              <a:ahLst/>
              <a:cxnLst>
                <a:cxn ang="0">
                  <a:pos x="T0" y="T1"/>
                </a:cxn>
                <a:cxn ang="0">
                  <a:pos x="T2" y="T3"/>
                </a:cxn>
                <a:cxn ang="0">
                  <a:pos x="T4" y="T5"/>
                </a:cxn>
                <a:cxn ang="0">
                  <a:pos x="T6" y="T7"/>
                </a:cxn>
                <a:cxn ang="0">
                  <a:pos x="T8" y="T9"/>
                </a:cxn>
                <a:cxn ang="0">
                  <a:pos x="T10" y="T11"/>
                </a:cxn>
              </a:cxnLst>
              <a:rect l="0" t="0" r="r" b="b"/>
              <a:pathLst>
                <a:path w="11" h="6">
                  <a:moveTo>
                    <a:pt x="10" y="5"/>
                  </a:moveTo>
                  <a:cubicBezTo>
                    <a:pt x="8" y="4"/>
                    <a:pt x="6" y="4"/>
                    <a:pt x="4" y="3"/>
                  </a:cubicBezTo>
                  <a:cubicBezTo>
                    <a:pt x="3" y="2"/>
                    <a:pt x="2" y="0"/>
                    <a:pt x="0" y="1"/>
                  </a:cubicBezTo>
                  <a:cubicBezTo>
                    <a:pt x="0" y="2"/>
                    <a:pt x="2" y="4"/>
                    <a:pt x="4" y="4"/>
                  </a:cubicBezTo>
                  <a:cubicBezTo>
                    <a:pt x="6" y="5"/>
                    <a:pt x="9" y="6"/>
                    <a:pt x="11" y="6"/>
                  </a:cubicBezTo>
                  <a:cubicBezTo>
                    <a:pt x="10" y="5"/>
                    <a:pt x="10" y="5"/>
                    <a:pt x="10" y="5"/>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92" name="Freeform 3372">
              <a:extLst>
                <a:ext uri="{FF2B5EF4-FFF2-40B4-BE49-F238E27FC236}">
                  <a16:creationId xmlns:a16="http://schemas.microsoft.com/office/drawing/2014/main" xmlns="" id="{754233FE-870B-41D4-9C73-C047A2CE45EC}"/>
                </a:ext>
              </a:extLst>
            </p:cNvPr>
            <p:cNvSpPr>
              <a:spLocks/>
            </p:cNvSpPr>
            <p:nvPr/>
          </p:nvSpPr>
          <p:spPr bwMode="auto">
            <a:xfrm>
              <a:off x="4387224" y="1207438"/>
              <a:ext cx="29937" cy="14038"/>
            </a:xfrm>
            <a:custGeom>
              <a:avLst/>
              <a:gdLst>
                <a:gd name="T0" fmla="*/ 10 w 11"/>
                <a:gd name="T1" fmla="*/ 5 h 6"/>
                <a:gd name="T2" fmla="*/ 4 w 11"/>
                <a:gd name="T3" fmla="*/ 3 h 6"/>
                <a:gd name="T4" fmla="*/ 0 w 11"/>
                <a:gd name="T5" fmla="*/ 1 h 6"/>
                <a:gd name="T6" fmla="*/ 4 w 11"/>
                <a:gd name="T7" fmla="*/ 4 h 6"/>
                <a:gd name="T8" fmla="*/ 11 w 11"/>
                <a:gd name="T9" fmla="*/ 6 h 6"/>
                <a:gd name="T10" fmla="*/ 10 w 11"/>
                <a:gd name="T11" fmla="*/ 5 h 6"/>
              </a:gdLst>
              <a:ahLst/>
              <a:cxnLst>
                <a:cxn ang="0">
                  <a:pos x="T0" y="T1"/>
                </a:cxn>
                <a:cxn ang="0">
                  <a:pos x="T2" y="T3"/>
                </a:cxn>
                <a:cxn ang="0">
                  <a:pos x="T4" y="T5"/>
                </a:cxn>
                <a:cxn ang="0">
                  <a:pos x="T6" y="T7"/>
                </a:cxn>
                <a:cxn ang="0">
                  <a:pos x="T8" y="T9"/>
                </a:cxn>
                <a:cxn ang="0">
                  <a:pos x="T10" y="T11"/>
                </a:cxn>
              </a:cxnLst>
              <a:rect l="0" t="0" r="r" b="b"/>
              <a:pathLst>
                <a:path w="11" h="6">
                  <a:moveTo>
                    <a:pt x="10" y="5"/>
                  </a:moveTo>
                  <a:cubicBezTo>
                    <a:pt x="8" y="4"/>
                    <a:pt x="6" y="4"/>
                    <a:pt x="4" y="3"/>
                  </a:cubicBezTo>
                  <a:cubicBezTo>
                    <a:pt x="3" y="2"/>
                    <a:pt x="2" y="0"/>
                    <a:pt x="0" y="1"/>
                  </a:cubicBezTo>
                  <a:cubicBezTo>
                    <a:pt x="0" y="2"/>
                    <a:pt x="2" y="4"/>
                    <a:pt x="4" y="4"/>
                  </a:cubicBezTo>
                  <a:cubicBezTo>
                    <a:pt x="6" y="5"/>
                    <a:pt x="9" y="6"/>
                    <a:pt x="11" y="6"/>
                  </a:cubicBezTo>
                  <a:cubicBezTo>
                    <a:pt x="10" y="5"/>
                    <a:pt x="10" y="5"/>
                    <a:pt x="10" y="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93" name="Freeform 3373">
              <a:extLst>
                <a:ext uri="{FF2B5EF4-FFF2-40B4-BE49-F238E27FC236}">
                  <a16:creationId xmlns:a16="http://schemas.microsoft.com/office/drawing/2014/main" xmlns="" id="{7736BAEA-0A62-46CB-8F25-049635C5BD75}"/>
                </a:ext>
              </a:extLst>
            </p:cNvPr>
            <p:cNvSpPr>
              <a:spLocks/>
            </p:cNvSpPr>
            <p:nvPr/>
          </p:nvSpPr>
          <p:spPr bwMode="auto">
            <a:xfrm>
              <a:off x="4387224" y="1190594"/>
              <a:ext cx="4727"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94" name="Freeform 3374">
              <a:extLst>
                <a:ext uri="{FF2B5EF4-FFF2-40B4-BE49-F238E27FC236}">
                  <a16:creationId xmlns:a16="http://schemas.microsoft.com/office/drawing/2014/main" xmlns="" id="{66FB6099-AE20-4DFE-834F-5AAFA1AD6C0B}"/>
                </a:ext>
              </a:extLst>
            </p:cNvPr>
            <p:cNvSpPr>
              <a:spLocks/>
            </p:cNvSpPr>
            <p:nvPr/>
          </p:nvSpPr>
          <p:spPr bwMode="auto">
            <a:xfrm>
              <a:off x="4387224" y="1190594"/>
              <a:ext cx="4727"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95" name="Freeform 3375">
              <a:extLst>
                <a:ext uri="{FF2B5EF4-FFF2-40B4-BE49-F238E27FC236}">
                  <a16:creationId xmlns:a16="http://schemas.microsoft.com/office/drawing/2014/main" xmlns="" id="{780D3D27-2C73-4B97-AB0C-7D766A6A0DA6}"/>
                </a:ext>
              </a:extLst>
            </p:cNvPr>
            <p:cNvSpPr>
              <a:spLocks/>
            </p:cNvSpPr>
            <p:nvPr/>
          </p:nvSpPr>
          <p:spPr bwMode="auto">
            <a:xfrm>
              <a:off x="4387224" y="1179364"/>
              <a:ext cx="203258" cy="82819"/>
            </a:xfrm>
            <a:custGeom>
              <a:avLst/>
              <a:gdLst>
                <a:gd name="T0" fmla="*/ 7 w 73"/>
                <a:gd name="T1" fmla="*/ 9 h 33"/>
                <a:gd name="T2" fmla="*/ 10 w 73"/>
                <a:gd name="T3" fmla="*/ 9 h 33"/>
                <a:gd name="T4" fmla="*/ 10 w 73"/>
                <a:gd name="T5" fmla="*/ 11 h 33"/>
                <a:gd name="T6" fmla="*/ 8 w 73"/>
                <a:gd name="T7" fmla="*/ 14 h 33"/>
                <a:gd name="T8" fmla="*/ 11 w 73"/>
                <a:gd name="T9" fmla="*/ 15 h 33"/>
                <a:gd name="T10" fmla="*/ 23 w 73"/>
                <a:gd name="T11" fmla="*/ 17 h 33"/>
                <a:gd name="T12" fmla="*/ 25 w 73"/>
                <a:gd name="T13" fmla="*/ 15 h 33"/>
                <a:gd name="T14" fmla="*/ 31 w 73"/>
                <a:gd name="T15" fmla="*/ 12 h 33"/>
                <a:gd name="T16" fmla="*/ 35 w 73"/>
                <a:gd name="T17" fmla="*/ 15 h 33"/>
                <a:gd name="T18" fmla="*/ 41 w 73"/>
                <a:gd name="T19" fmla="*/ 13 h 33"/>
                <a:gd name="T20" fmla="*/ 44 w 73"/>
                <a:gd name="T21" fmla="*/ 16 h 33"/>
                <a:gd name="T22" fmla="*/ 30 w 73"/>
                <a:gd name="T23" fmla="*/ 17 h 33"/>
                <a:gd name="T24" fmla="*/ 24 w 73"/>
                <a:gd name="T25" fmla="*/ 19 h 33"/>
                <a:gd name="T26" fmla="*/ 23 w 73"/>
                <a:gd name="T27" fmla="*/ 21 h 33"/>
                <a:gd name="T28" fmla="*/ 38 w 73"/>
                <a:gd name="T29" fmla="*/ 20 h 33"/>
                <a:gd name="T30" fmla="*/ 44 w 73"/>
                <a:gd name="T31" fmla="*/ 21 h 33"/>
                <a:gd name="T32" fmla="*/ 27 w 73"/>
                <a:gd name="T33" fmla="*/ 22 h 33"/>
                <a:gd name="T34" fmla="*/ 28 w 73"/>
                <a:gd name="T35" fmla="*/ 23 h 33"/>
                <a:gd name="T36" fmla="*/ 24 w 73"/>
                <a:gd name="T37" fmla="*/ 26 h 33"/>
                <a:gd name="T38" fmla="*/ 36 w 73"/>
                <a:gd name="T39" fmla="*/ 27 h 33"/>
                <a:gd name="T40" fmla="*/ 34 w 73"/>
                <a:gd name="T41" fmla="*/ 29 h 33"/>
                <a:gd name="T42" fmla="*/ 43 w 73"/>
                <a:gd name="T43" fmla="*/ 30 h 33"/>
                <a:gd name="T44" fmla="*/ 45 w 73"/>
                <a:gd name="T45" fmla="*/ 28 h 33"/>
                <a:gd name="T46" fmla="*/ 51 w 73"/>
                <a:gd name="T47" fmla="*/ 24 h 33"/>
                <a:gd name="T48" fmla="*/ 57 w 73"/>
                <a:gd name="T49" fmla="*/ 18 h 33"/>
                <a:gd name="T50" fmla="*/ 56 w 73"/>
                <a:gd name="T51" fmla="*/ 15 h 33"/>
                <a:gd name="T52" fmla="*/ 73 w 73"/>
                <a:gd name="T53" fmla="*/ 12 h 33"/>
                <a:gd name="T54" fmla="*/ 58 w 73"/>
                <a:gd name="T55" fmla="*/ 9 h 33"/>
                <a:gd name="T56" fmla="*/ 51 w 73"/>
                <a:gd name="T57" fmla="*/ 5 h 33"/>
                <a:gd name="T58" fmla="*/ 47 w 73"/>
                <a:gd name="T59" fmla="*/ 6 h 33"/>
                <a:gd name="T60" fmla="*/ 44 w 73"/>
                <a:gd name="T61" fmla="*/ 2 h 33"/>
                <a:gd name="T62" fmla="*/ 37 w 73"/>
                <a:gd name="T63" fmla="*/ 3 h 33"/>
                <a:gd name="T64" fmla="*/ 35 w 73"/>
                <a:gd name="T65" fmla="*/ 9 h 33"/>
                <a:gd name="T66" fmla="*/ 26 w 73"/>
                <a:gd name="T67" fmla="*/ 5 h 33"/>
                <a:gd name="T68" fmla="*/ 23 w 73"/>
                <a:gd name="T69" fmla="*/ 8 h 33"/>
                <a:gd name="T70" fmla="*/ 18 w 73"/>
                <a:gd name="T71" fmla="*/ 5 h 33"/>
                <a:gd name="T72" fmla="*/ 18 w 73"/>
                <a:gd name="T73" fmla="*/ 4 h 33"/>
                <a:gd name="T74" fmla="*/ 17 w 73"/>
                <a:gd name="T75" fmla="*/ 3 h 33"/>
                <a:gd name="T76" fmla="*/ 10 w 73"/>
                <a:gd name="T77" fmla="*/ 4 h 33"/>
                <a:gd name="T78" fmla="*/ 5 w 73"/>
                <a:gd name="T79" fmla="*/ 5 h 33"/>
                <a:gd name="T80" fmla="*/ 1 w 73"/>
                <a:gd name="T81" fmla="*/ 6 h 33"/>
                <a:gd name="T82" fmla="*/ 4 w 73"/>
                <a:gd name="T83" fmla="*/ 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3" h="33">
                  <a:moveTo>
                    <a:pt x="4" y="9"/>
                  </a:moveTo>
                  <a:cubicBezTo>
                    <a:pt x="4" y="10"/>
                    <a:pt x="7" y="9"/>
                    <a:pt x="7" y="9"/>
                  </a:cubicBezTo>
                  <a:cubicBezTo>
                    <a:pt x="6" y="8"/>
                    <a:pt x="6" y="8"/>
                    <a:pt x="6" y="8"/>
                  </a:cubicBezTo>
                  <a:cubicBezTo>
                    <a:pt x="8" y="8"/>
                    <a:pt x="9" y="8"/>
                    <a:pt x="10" y="9"/>
                  </a:cubicBezTo>
                  <a:cubicBezTo>
                    <a:pt x="9" y="9"/>
                    <a:pt x="8" y="9"/>
                    <a:pt x="7" y="10"/>
                  </a:cubicBezTo>
                  <a:cubicBezTo>
                    <a:pt x="8" y="10"/>
                    <a:pt x="9" y="10"/>
                    <a:pt x="10" y="11"/>
                  </a:cubicBezTo>
                  <a:cubicBezTo>
                    <a:pt x="8" y="12"/>
                    <a:pt x="6" y="10"/>
                    <a:pt x="4" y="11"/>
                  </a:cubicBezTo>
                  <a:cubicBezTo>
                    <a:pt x="6" y="11"/>
                    <a:pt x="7" y="13"/>
                    <a:pt x="8" y="14"/>
                  </a:cubicBezTo>
                  <a:cubicBezTo>
                    <a:pt x="10" y="14"/>
                    <a:pt x="13" y="14"/>
                    <a:pt x="15" y="15"/>
                  </a:cubicBezTo>
                  <a:cubicBezTo>
                    <a:pt x="14" y="15"/>
                    <a:pt x="12" y="14"/>
                    <a:pt x="11" y="15"/>
                  </a:cubicBezTo>
                  <a:cubicBezTo>
                    <a:pt x="13" y="16"/>
                    <a:pt x="15" y="17"/>
                    <a:pt x="18" y="17"/>
                  </a:cubicBezTo>
                  <a:cubicBezTo>
                    <a:pt x="19" y="17"/>
                    <a:pt x="21" y="17"/>
                    <a:pt x="23" y="17"/>
                  </a:cubicBezTo>
                  <a:cubicBezTo>
                    <a:pt x="24" y="15"/>
                    <a:pt x="25" y="16"/>
                    <a:pt x="27" y="16"/>
                  </a:cubicBezTo>
                  <a:cubicBezTo>
                    <a:pt x="26" y="15"/>
                    <a:pt x="25" y="15"/>
                    <a:pt x="25" y="15"/>
                  </a:cubicBezTo>
                  <a:cubicBezTo>
                    <a:pt x="26" y="14"/>
                    <a:pt x="26" y="14"/>
                    <a:pt x="25" y="13"/>
                  </a:cubicBezTo>
                  <a:cubicBezTo>
                    <a:pt x="27" y="12"/>
                    <a:pt x="30" y="15"/>
                    <a:pt x="31" y="12"/>
                  </a:cubicBezTo>
                  <a:cubicBezTo>
                    <a:pt x="32" y="12"/>
                    <a:pt x="32" y="14"/>
                    <a:pt x="30" y="14"/>
                  </a:cubicBezTo>
                  <a:cubicBezTo>
                    <a:pt x="31" y="16"/>
                    <a:pt x="34" y="15"/>
                    <a:pt x="35" y="15"/>
                  </a:cubicBezTo>
                  <a:cubicBezTo>
                    <a:pt x="36" y="14"/>
                    <a:pt x="37" y="14"/>
                    <a:pt x="38" y="14"/>
                  </a:cubicBezTo>
                  <a:cubicBezTo>
                    <a:pt x="39" y="13"/>
                    <a:pt x="40" y="13"/>
                    <a:pt x="41" y="13"/>
                  </a:cubicBezTo>
                  <a:cubicBezTo>
                    <a:pt x="40" y="14"/>
                    <a:pt x="39" y="14"/>
                    <a:pt x="38" y="15"/>
                  </a:cubicBezTo>
                  <a:cubicBezTo>
                    <a:pt x="40" y="15"/>
                    <a:pt x="42" y="15"/>
                    <a:pt x="44" y="16"/>
                  </a:cubicBezTo>
                  <a:cubicBezTo>
                    <a:pt x="41" y="16"/>
                    <a:pt x="37" y="15"/>
                    <a:pt x="34" y="16"/>
                  </a:cubicBezTo>
                  <a:cubicBezTo>
                    <a:pt x="33" y="17"/>
                    <a:pt x="32" y="17"/>
                    <a:pt x="30" y="17"/>
                  </a:cubicBezTo>
                  <a:cubicBezTo>
                    <a:pt x="28" y="19"/>
                    <a:pt x="26" y="18"/>
                    <a:pt x="23" y="18"/>
                  </a:cubicBezTo>
                  <a:cubicBezTo>
                    <a:pt x="24" y="19"/>
                    <a:pt x="24" y="19"/>
                    <a:pt x="24" y="19"/>
                  </a:cubicBezTo>
                  <a:cubicBezTo>
                    <a:pt x="23" y="19"/>
                    <a:pt x="21" y="18"/>
                    <a:pt x="19" y="19"/>
                  </a:cubicBezTo>
                  <a:cubicBezTo>
                    <a:pt x="17" y="20"/>
                    <a:pt x="23" y="22"/>
                    <a:pt x="23" y="21"/>
                  </a:cubicBezTo>
                  <a:cubicBezTo>
                    <a:pt x="26" y="21"/>
                    <a:pt x="29" y="21"/>
                    <a:pt x="32" y="21"/>
                  </a:cubicBezTo>
                  <a:cubicBezTo>
                    <a:pt x="34" y="20"/>
                    <a:pt x="36" y="21"/>
                    <a:pt x="38" y="20"/>
                  </a:cubicBezTo>
                  <a:cubicBezTo>
                    <a:pt x="40" y="20"/>
                    <a:pt x="41" y="19"/>
                    <a:pt x="43" y="20"/>
                  </a:cubicBezTo>
                  <a:cubicBezTo>
                    <a:pt x="42" y="20"/>
                    <a:pt x="42" y="21"/>
                    <a:pt x="44" y="21"/>
                  </a:cubicBezTo>
                  <a:cubicBezTo>
                    <a:pt x="41" y="20"/>
                    <a:pt x="38" y="21"/>
                    <a:pt x="36" y="21"/>
                  </a:cubicBezTo>
                  <a:cubicBezTo>
                    <a:pt x="33" y="21"/>
                    <a:pt x="30" y="21"/>
                    <a:pt x="27" y="22"/>
                  </a:cubicBezTo>
                  <a:cubicBezTo>
                    <a:pt x="31" y="23"/>
                    <a:pt x="35" y="22"/>
                    <a:pt x="38" y="24"/>
                  </a:cubicBezTo>
                  <a:cubicBezTo>
                    <a:pt x="35" y="24"/>
                    <a:pt x="31" y="22"/>
                    <a:pt x="28" y="23"/>
                  </a:cubicBezTo>
                  <a:cubicBezTo>
                    <a:pt x="27" y="24"/>
                    <a:pt x="25" y="23"/>
                    <a:pt x="24" y="23"/>
                  </a:cubicBezTo>
                  <a:cubicBezTo>
                    <a:pt x="21" y="23"/>
                    <a:pt x="22" y="25"/>
                    <a:pt x="24" y="26"/>
                  </a:cubicBezTo>
                  <a:cubicBezTo>
                    <a:pt x="26" y="27"/>
                    <a:pt x="29" y="27"/>
                    <a:pt x="32" y="28"/>
                  </a:cubicBezTo>
                  <a:cubicBezTo>
                    <a:pt x="33" y="28"/>
                    <a:pt x="34" y="27"/>
                    <a:pt x="36" y="27"/>
                  </a:cubicBezTo>
                  <a:cubicBezTo>
                    <a:pt x="38" y="27"/>
                    <a:pt x="39" y="28"/>
                    <a:pt x="40" y="28"/>
                  </a:cubicBezTo>
                  <a:cubicBezTo>
                    <a:pt x="38" y="29"/>
                    <a:pt x="36" y="28"/>
                    <a:pt x="34" y="29"/>
                  </a:cubicBezTo>
                  <a:cubicBezTo>
                    <a:pt x="36" y="30"/>
                    <a:pt x="38" y="30"/>
                    <a:pt x="40" y="32"/>
                  </a:cubicBezTo>
                  <a:cubicBezTo>
                    <a:pt x="41" y="33"/>
                    <a:pt x="47" y="30"/>
                    <a:pt x="43" y="30"/>
                  </a:cubicBezTo>
                  <a:cubicBezTo>
                    <a:pt x="44" y="29"/>
                    <a:pt x="45" y="29"/>
                    <a:pt x="46" y="29"/>
                  </a:cubicBezTo>
                  <a:cubicBezTo>
                    <a:pt x="45" y="28"/>
                    <a:pt x="45" y="28"/>
                    <a:pt x="45" y="28"/>
                  </a:cubicBezTo>
                  <a:cubicBezTo>
                    <a:pt x="46" y="27"/>
                    <a:pt x="46" y="27"/>
                    <a:pt x="46" y="27"/>
                  </a:cubicBezTo>
                  <a:cubicBezTo>
                    <a:pt x="47" y="25"/>
                    <a:pt x="49" y="24"/>
                    <a:pt x="51" y="24"/>
                  </a:cubicBezTo>
                  <a:cubicBezTo>
                    <a:pt x="52" y="24"/>
                    <a:pt x="54" y="21"/>
                    <a:pt x="53" y="20"/>
                  </a:cubicBezTo>
                  <a:cubicBezTo>
                    <a:pt x="51" y="19"/>
                    <a:pt x="57" y="18"/>
                    <a:pt x="57" y="18"/>
                  </a:cubicBezTo>
                  <a:cubicBezTo>
                    <a:pt x="57" y="18"/>
                    <a:pt x="57" y="18"/>
                    <a:pt x="56" y="17"/>
                  </a:cubicBezTo>
                  <a:cubicBezTo>
                    <a:pt x="58" y="17"/>
                    <a:pt x="57" y="16"/>
                    <a:pt x="56" y="15"/>
                  </a:cubicBezTo>
                  <a:cubicBezTo>
                    <a:pt x="60" y="15"/>
                    <a:pt x="63" y="13"/>
                    <a:pt x="67" y="13"/>
                  </a:cubicBezTo>
                  <a:cubicBezTo>
                    <a:pt x="68" y="14"/>
                    <a:pt x="73" y="14"/>
                    <a:pt x="73" y="12"/>
                  </a:cubicBezTo>
                  <a:cubicBezTo>
                    <a:pt x="70" y="11"/>
                    <a:pt x="65" y="11"/>
                    <a:pt x="61" y="10"/>
                  </a:cubicBezTo>
                  <a:cubicBezTo>
                    <a:pt x="60" y="9"/>
                    <a:pt x="59" y="9"/>
                    <a:pt x="58" y="9"/>
                  </a:cubicBezTo>
                  <a:cubicBezTo>
                    <a:pt x="56" y="9"/>
                    <a:pt x="55" y="8"/>
                    <a:pt x="53" y="8"/>
                  </a:cubicBezTo>
                  <a:cubicBezTo>
                    <a:pt x="56" y="7"/>
                    <a:pt x="52" y="5"/>
                    <a:pt x="51" y="5"/>
                  </a:cubicBezTo>
                  <a:cubicBezTo>
                    <a:pt x="50" y="5"/>
                    <a:pt x="49" y="6"/>
                    <a:pt x="48" y="6"/>
                  </a:cubicBezTo>
                  <a:cubicBezTo>
                    <a:pt x="48" y="7"/>
                    <a:pt x="47" y="7"/>
                    <a:pt x="47" y="6"/>
                  </a:cubicBezTo>
                  <a:cubicBezTo>
                    <a:pt x="46" y="5"/>
                    <a:pt x="48" y="5"/>
                    <a:pt x="48" y="4"/>
                  </a:cubicBezTo>
                  <a:cubicBezTo>
                    <a:pt x="47" y="3"/>
                    <a:pt x="45" y="3"/>
                    <a:pt x="44" y="2"/>
                  </a:cubicBezTo>
                  <a:cubicBezTo>
                    <a:pt x="43" y="2"/>
                    <a:pt x="42" y="3"/>
                    <a:pt x="41" y="3"/>
                  </a:cubicBezTo>
                  <a:cubicBezTo>
                    <a:pt x="40" y="2"/>
                    <a:pt x="36" y="0"/>
                    <a:pt x="37" y="3"/>
                  </a:cubicBezTo>
                  <a:cubicBezTo>
                    <a:pt x="31" y="1"/>
                    <a:pt x="40" y="11"/>
                    <a:pt x="40" y="11"/>
                  </a:cubicBezTo>
                  <a:cubicBezTo>
                    <a:pt x="38" y="11"/>
                    <a:pt x="37" y="8"/>
                    <a:pt x="35" y="9"/>
                  </a:cubicBezTo>
                  <a:cubicBezTo>
                    <a:pt x="36" y="7"/>
                    <a:pt x="31" y="5"/>
                    <a:pt x="30" y="4"/>
                  </a:cubicBezTo>
                  <a:cubicBezTo>
                    <a:pt x="28" y="3"/>
                    <a:pt x="27" y="3"/>
                    <a:pt x="26" y="5"/>
                  </a:cubicBezTo>
                  <a:cubicBezTo>
                    <a:pt x="25" y="5"/>
                    <a:pt x="24" y="5"/>
                    <a:pt x="23" y="6"/>
                  </a:cubicBezTo>
                  <a:cubicBezTo>
                    <a:pt x="22" y="6"/>
                    <a:pt x="23" y="7"/>
                    <a:pt x="23" y="8"/>
                  </a:cubicBezTo>
                  <a:cubicBezTo>
                    <a:pt x="22" y="6"/>
                    <a:pt x="20" y="7"/>
                    <a:pt x="18" y="6"/>
                  </a:cubicBezTo>
                  <a:cubicBezTo>
                    <a:pt x="18" y="6"/>
                    <a:pt x="18" y="6"/>
                    <a:pt x="18" y="5"/>
                  </a:cubicBezTo>
                  <a:cubicBezTo>
                    <a:pt x="17" y="5"/>
                    <a:pt x="15" y="6"/>
                    <a:pt x="13" y="5"/>
                  </a:cubicBezTo>
                  <a:cubicBezTo>
                    <a:pt x="15" y="5"/>
                    <a:pt x="16" y="4"/>
                    <a:pt x="18" y="4"/>
                  </a:cubicBezTo>
                  <a:cubicBezTo>
                    <a:pt x="19" y="4"/>
                    <a:pt x="21" y="4"/>
                    <a:pt x="22" y="4"/>
                  </a:cubicBezTo>
                  <a:cubicBezTo>
                    <a:pt x="22" y="2"/>
                    <a:pt x="19" y="3"/>
                    <a:pt x="17" y="3"/>
                  </a:cubicBezTo>
                  <a:cubicBezTo>
                    <a:pt x="16" y="3"/>
                    <a:pt x="15" y="4"/>
                    <a:pt x="14" y="4"/>
                  </a:cubicBezTo>
                  <a:cubicBezTo>
                    <a:pt x="13" y="4"/>
                    <a:pt x="9" y="2"/>
                    <a:pt x="10" y="4"/>
                  </a:cubicBezTo>
                  <a:cubicBezTo>
                    <a:pt x="9" y="5"/>
                    <a:pt x="9" y="3"/>
                    <a:pt x="7" y="3"/>
                  </a:cubicBezTo>
                  <a:cubicBezTo>
                    <a:pt x="7" y="3"/>
                    <a:pt x="3" y="4"/>
                    <a:pt x="5" y="5"/>
                  </a:cubicBezTo>
                  <a:cubicBezTo>
                    <a:pt x="5" y="5"/>
                    <a:pt x="0" y="5"/>
                    <a:pt x="3" y="6"/>
                  </a:cubicBezTo>
                  <a:cubicBezTo>
                    <a:pt x="2" y="5"/>
                    <a:pt x="1" y="6"/>
                    <a:pt x="1" y="6"/>
                  </a:cubicBezTo>
                  <a:cubicBezTo>
                    <a:pt x="2" y="6"/>
                    <a:pt x="2" y="6"/>
                    <a:pt x="1" y="7"/>
                  </a:cubicBezTo>
                  <a:cubicBezTo>
                    <a:pt x="1" y="8"/>
                    <a:pt x="3" y="8"/>
                    <a:pt x="4" y="9"/>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96" name="Freeform 3376">
              <a:extLst>
                <a:ext uri="{FF2B5EF4-FFF2-40B4-BE49-F238E27FC236}">
                  <a16:creationId xmlns:a16="http://schemas.microsoft.com/office/drawing/2014/main" xmlns="" id="{E55D2AFB-D1F2-45C1-9FD6-A4F80E094267}"/>
                </a:ext>
              </a:extLst>
            </p:cNvPr>
            <p:cNvSpPr>
              <a:spLocks/>
            </p:cNvSpPr>
            <p:nvPr/>
          </p:nvSpPr>
          <p:spPr bwMode="auto">
            <a:xfrm>
              <a:off x="4387224" y="1179364"/>
              <a:ext cx="203258" cy="82819"/>
            </a:xfrm>
            <a:custGeom>
              <a:avLst/>
              <a:gdLst>
                <a:gd name="T0" fmla="*/ 7 w 73"/>
                <a:gd name="T1" fmla="*/ 9 h 33"/>
                <a:gd name="T2" fmla="*/ 10 w 73"/>
                <a:gd name="T3" fmla="*/ 9 h 33"/>
                <a:gd name="T4" fmla="*/ 10 w 73"/>
                <a:gd name="T5" fmla="*/ 11 h 33"/>
                <a:gd name="T6" fmla="*/ 8 w 73"/>
                <a:gd name="T7" fmla="*/ 14 h 33"/>
                <a:gd name="T8" fmla="*/ 11 w 73"/>
                <a:gd name="T9" fmla="*/ 15 h 33"/>
                <a:gd name="T10" fmla="*/ 23 w 73"/>
                <a:gd name="T11" fmla="*/ 17 h 33"/>
                <a:gd name="T12" fmla="*/ 25 w 73"/>
                <a:gd name="T13" fmla="*/ 15 h 33"/>
                <a:gd name="T14" fmla="*/ 31 w 73"/>
                <a:gd name="T15" fmla="*/ 12 h 33"/>
                <a:gd name="T16" fmla="*/ 35 w 73"/>
                <a:gd name="T17" fmla="*/ 15 h 33"/>
                <a:gd name="T18" fmla="*/ 41 w 73"/>
                <a:gd name="T19" fmla="*/ 13 h 33"/>
                <a:gd name="T20" fmla="*/ 44 w 73"/>
                <a:gd name="T21" fmla="*/ 16 h 33"/>
                <a:gd name="T22" fmla="*/ 30 w 73"/>
                <a:gd name="T23" fmla="*/ 17 h 33"/>
                <a:gd name="T24" fmla="*/ 24 w 73"/>
                <a:gd name="T25" fmla="*/ 19 h 33"/>
                <a:gd name="T26" fmla="*/ 23 w 73"/>
                <a:gd name="T27" fmla="*/ 21 h 33"/>
                <a:gd name="T28" fmla="*/ 38 w 73"/>
                <a:gd name="T29" fmla="*/ 20 h 33"/>
                <a:gd name="T30" fmla="*/ 44 w 73"/>
                <a:gd name="T31" fmla="*/ 21 h 33"/>
                <a:gd name="T32" fmla="*/ 27 w 73"/>
                <a:gd name="T33" fmla="*/ 22 h 33"/>
                <a:gd name="T34" fmla="*/ 28 w 73"/>
                <a:gd name="T35" fmla="*/ 23 h 33"/>
                <a:gd name="T36" fmla="*/ 24 w 73"/>
                <a:gd name="T37" fmla="*/ 26 h 33"/>
                <a:gd name="T38" fmla="*/ 36 w 73"/>
                <a:gd name="T39" fmla="*/ 27 h 33"/>
                <a:gd name="T40" fmla="*/ 34 w 73"/>
                <a:gd name="T41" fmla="*/ 29 h 33"/>
                <a:gd name="T42" fmla="*/ 43 w 73"/>
                <a:gd name="T43" fmla="*/ 30 h 33"/>
                <a:gd name="T44" fmla="*/ 45 w 73"/>
                <a:gd name="T45" fmla="*/ 28 h 33"/>
                <a:gd name="T46" fmla="*/ 51 w 73"/>
                <a:gd name="T47" fmla="*/ 24 h 33"/>
                <a:gd name="T48" fmla="*/ 57 w 73"/>
                <a:gd name="T49" fmla="*/ 18 h 33"/>
                <a:gd name="T50" fmla="*/ 56 w 73"/>
                <a:gd name="T51" fmla="*/ 15 h 33"/>
                <a:gd name="T52" fmla="*/ 73 w 73"/>
                <a:gd name="T53" fmla="*/ 12 h 33"/>
                <a:gd name="T54" fmla="*/ 58 w 73"/>
                <a:gd name="T55" fmla="*/ 9 h 33"/>
                <a:gd name="T56" fmla="*/ 51 w 73"/>
                <a:gd name="T57" fmla="*/ 5 h 33"/>
                <a:gd name="T58" fmla="*/ 47 w 73"/>
                <a:gd name="T59" fmla="*/ 6 h 33"/>
                <a:gd name="T60" fmla="*/ 44 w 73"/>
                <a:gd name="T61" fmla="*/ 2 h 33"/>
                <a:gd name="T62" fmla="*/ 37 w 73"/>
                <a:gd name="T63" fmla="*/ 3 h 33"/>
                <a:gd name="T64" fmla="*/ 35 w 73"/>
                <a:gd name="T65" fmla="*/ 9 h 33"/>
                <a:gd name="T66" fmla="*/ 26 w 73"/>
                <a:gd name="T67" fmla="*/ 5 h 33"/>
                <a:gd name="T68" fmla="*/ 23 w 73"/>
                <a:gd name="T69" fmla="*/ 8 h 33"/>
                <a:gd name="T70" fmla="*/ 18 w 73"/>
                <a:gd name="T71" fmla="*/ 5 h 33"/>
                <a:gd name="T72" fmla="*/ 18 w 73"/>
                <a:gd name="T73" fmla="*/ 4 h 33"/>
                <a:gd name="T74" fmla="*/ 17 w 73"/>
                <a:gd name="T75" fmla="*/ 3 h 33"/>
                <a:gd name="T76" fmla="*/ 10 w 73"/>
                <a:gd name="T77" fmla="*/ 4 h 33"/>
                <a:gd name="T78" fmla="*/ 5 w 73"/>
                <a:gd name="T79" fmla="*/ 5 h 33"/>
                <a:gd name="T80" fmla="*/ 1 w 73"/>
                <a:gd name="T81" fmla="*/ 6 h 33"/>
                <a:gd name="T82" fmla="*/ 4 w 73"/>
                <a:gd name="T83" fmla="*/ 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3" h="33">
                  <a:moveTo>
                    <a:pt x="4" y="9"/>
                  </a:moveTo>
                  <a:cubicBezTo>
                    <a:pt x="4" y="10"/>
                    <a:pt x="7" y="9"/>
                    <a:pt x="7" y="9"/>
                  </a:cubicBezTo>
                  <a:cubicBezTo>
                    <a:pt x="6" y="8"/>
                    <a:pt x="6" y="8"/>
                    <a:pt x="6" y="8"/>
                  </a:cubicBezTo>
                  <a:cubicBezTo>
                    <a:pt x="8" y="8"/>
                    <a:pt x="9" y="8"/>
                    <a:pt x="10" y="9"/>
                  </a:cubicBezTo>
                  <a:cubicBezTo>
                    <a:pt x="9" y="9"/>
                    <a:pt x="8" y="9"/>
                    <a:pt x="7" y="10"/>
                  </a:cubicBezTo>
                  <a:cubicBezTo>
                    <a:pt x="8" y="10"/>
                    <a:pt x="9" y="10"/>
                    <a:pt x="10" y="11"/>
                  </a:cubicBezTo>
                  <a:cubicBezTo>
                    <a:pt x="8" y="12"/>
                    <a:pt x="6" y="10"/>
                    <a:pt x="4" y="11"/>
                  </a:cubicBezTo>
                  <a:cubicBezTo>
                    <a:pt x="6" y="11"/>
                    <a:pt x="7" y="13"/>
                    <a:pt x="8" y="14"/>
                  </a:cubicBezTo>
                  <a:cubicBezTo>
                    <a:pt x="10" y="14"/>
                    <a:pt x="13" y="14"/>
                    <a:pt x="15" y="15"/>
                  </a:cubicBezTo>
                  <a:cubicBezTo>
                    <a:pt x="14" y="15"/>
                    <a:pt x="12" y="14"/>
                    <a:pt x="11" y="15"/>
                  </a:cubicBezTo>
                  <a:cubicBezTo>
                    <a:pt x="13" y="16"/>
                    <a:pt x="15" y="17"/>
                    <a:pt x="18" y="17"/>
                  </a:cubicBezTo>
                  <a:cubicBezTo>
                    <a:pt x="19" y="17"/>
                    <a:pt x="21" y="17"/>
                    <a:pt x="23" y="17"/>
                  </a:cubicBezTo>
                  <a:cubicBezTo>
                    <a:pt x="24" y="15"/>
                    <a:pt x="25" y="16"/>
                    <a:pt x="27" y="16"/>
                  </a:cubicBezTo>
                  <a:cubicBezTo>
                    <a:pt x="26" y="15"/>
                    <a:pt x="25" y="15"/>
                    <a:pt x="25" y="15"/>
                  </a:cubicBezTo>
                  <a:cubicBezTo>
                    <a:pt x="26" y="14"/>
                    <a:pt x="26" y="14"/>
                    <a:pt x="25" y="13"/>
                  </a:cubicBezTo>
                  <a:cubicBezTo>
                    <a:pt x="27" y="12"/>
                    <a:pt x="30" y="15"/>
                    <a:pt x="31" y="12"/>
                  </a:cubicBezTo>
                  <a:cubicBezTo>
                    <a:pt x="32" y="12"/>
                    <a:pt x="32" y="14"/>
                    <a:pt x="30" y="14"/>
                  </a:cubicBezTo>
                  <a:cubicBezTo>
                    <a:pt x="31" y="16"/>
                    <a:pt x="34" y="15"/>
                    <a:pt x="35" y="15"/>
                  </a:cubicBezTo>
                  <a:cubicBezTo>
                    <a:pt x="36" y="14"/>
                    <a:pt x="37" y="14"/>
                    <a:pt x="38" y="14"/>
                  </a:cubicBezTo>
                  <a:cubicBezTo>
                    <a:pt x="39" y="13"/>
                    <a:pt x="40" y="13"/>
                    <a:pt x="41" y="13"/>
                  </a:cubicBezTo>
                  <a:cubicBezTo>
                    <a:pt x="40" y="14"/>
                    <a:pt x="39" y="14"/>
                    <a:pt x="38" y="15"/>
                  </a:cubicBezTo>
                  <a:cubicBezTo>
                    <a:pt x="40" y="15"/>
                    <a:pt x="42" y="15"/>
                    <a:pt x="44" y="16"/>
                  </a:cubicBezTo>
                  <a:cubicBezTo>
                    <a:pt x="41" y="16"/>
                    <a:pt x="37" y="15"/>
                    <a:pt x="34" y="16"/>
                  </a:cubicBezTo>
                  <a:cubicBezTo>
                    <a:pt x="33" y="17"/>
                    <a:pt x="32" y="17"/>
                    <a:pt x="30" y="17"/>
                  </a:cubicBezTo>
                  <a:cubicBezTo>
                    <a:pt x="28" y="19"/>
                    <a:pt x="26" y="18"/>
                    <a:pt x="23" y="18"/>
                  </a:cubicBezTo>
                  <a:cubicBezTo>
                    <a:pt x="24" y="19"/>
                    <a:pt x="24" y="19"/>
                    <a:pt x="24" y="19"/>
                  </a:cubicBezTo>
                  <a:cubicBezTo>
                    <a:pt x="23" y="19"/>
                    <a:pt x="21" y="18"/>
                    <a:pt x="19" y="19"/>
                  </a:cubicBezTo>
                  <a:cubicBezTo>
                    <a:pt x="17" y="20"/>
                    <a:pt x="23" y="22"/>
                    <a:pt x="23" y="21"/>
                  </a:cubicBezTo>
                  <a:cubicBezTo>
                    <a:pt x="26" y="21"/>
                    <a:pt x="29" y="21"/>
                    <a:pt x="32" y="21"/>
                  </a:cubicBezTo>
                  <a:cubicBezTo>
                    <a:pt x="34" y="20"/>
                    <a:pt x="36" y="21"/>
                    <a:pt x="38" y="20"/>
                  </a:cubicBezTo>
                  <a:cubicBezTo>
                    <a:pt x="40" y="20"/>
                    <a:pt x="41" y="19"/>
                    <a:pt x="43" y="20"/>
                  </a:cubicBezTo>
                  <a:cubicBezTo>
                    <a:pt x="42" y="20"/>
                    <a:pt x="42" y="21"/>
                    <a:pt x="44" y="21"/>
                  </a:cubicBezTo>
                  <a:cubicBezTo>
                    <a:pt x="41" y="20"/>
                    <a:pt x="38" y="21"/>
                    <a:pt x="36" y="21"/>
                  </a:cubicBezTo>
                  <a:cubicBezTo>
                    <a:pt x="33" y="21"/>
                    <a:pt x="30" y="21"/>
                    <a:pt x="27" y="22"/>
                  </a:cubicBezTo>
                  <a:cubicBezTo>
                    <a:pt x="31" y="23"/>
                    <a:pt x="35" y="22"/>
                    <a:pt x="38" y="24"/>
                  </a:cubicBezTo>
                  <a:cubicBezTo>
                    <a:pt x="35" y="24"/>
                    <a:pt x="31" y="22"/>
                    <a:pt x="28" y="23"/>
                  </a:cubicBezTo>
                  <a:cubicBezTo>
                    <a:pt x="27" y="24"/>
                    <a:pt x="25" y="23"/>
                    <a:pt x="24" y="23"/>
                  </a:cubicBezTo>
                  <a:cubicBezTo>
                    <a:pt x="21" y="23"/>
                    <a:pt x="22" y="25"/>
                    <a:pt x="24" y="26"/>
                  </a:cubicBezTo>
                  <a:cubicBezTo>
                    <a:pt x="26" y="27"/>
                    <a:pt x="29" y="27"/>
                    <a:pt x="32" y="28"/>
                  </a:cubicBezTo>
                  <a:cubicBezTo>
                    <a:pt x="33" y="28"/>
                    <a:pt x="34" y="27"/>
                    <a:pt x="36" y="27"/>
                  </a:cubicBezTo>
                  <a:cubicBezTo>
                    <a:pt x="38" y="27"/>
                    <a:pt x="39" y="28"/>
                    <a:pt x="40" y="28"/>
                  </a:cubicBezTo>
                  <a:cubicBezTo>
                    <a:pt x="38" y="29"/>
                    <a:pt x="36" y="28"/>
                    <a:pt x="34" y="29"/>
                  </a:cubicBezTo>
                  <a:cubicBezTo>
                    <a:pt x="36" y="30"/>
                    <a:pt x="38" y="30"/>
                    <a:pt x="40" y="32"/>
                  </a:cubicBezTo>
                  <a:cubicBezTo>
                    <a:pt x="41" y="33"/>
                    <a:pt x="47" y="30"/>
                    <a:pt x="43" y="30"/>
                  </a:cubicBezTo>
                  <a:cubicBezTo>
                    <a:pt x="44" y="29"/>
                    <a:pt x="45" y="29"/>
                    <a:pt x="46" y="29"/>
                  </a:cubicBezTo>
                  <a:cubicBezTo>
                    <a:pt x="45" y="28"/>
                    <a:pt x="45" y="28"/>
                    <a:pt x="45" y="28"/>
                  </a:cubicBezTo>
                  <a:cubicBezTo>
                    <a:pt x="46" y="27"/>
                    <a:pt x="46" y="27"/>
                    <a:pt x="46" y="27"/>
                  </a:cubicBezTo>
                  <a:cubicBezTo>
                    <a:pt x="47" y="25"/>
                    <a:pt x="49" y="24"/>
                    <a:pt x="51" y="24"/>
                  </a:cubicBezTo>
                  <a:cubicBezTo>
                    <a:pt x="52" y="24"/>
                    <a:pt x="54" y="21"/>
                    <a:pt x="53" y="20"/>
                  </a:cubicBezTo>
                  <a:cubicBezTo>
                    <a:pt x="51" y="19"/>
                    <a:pt x="57" y="18"/>
                    <a:pt x="57" y="18"/>
                  </a:cubicBezTo>
                  <a:cubicBezTo>
                    <a:pt x="57" y="18"/>
                    <a:pt x="57" y="18"/>
                    <a:pt x="56" y="17"/>
                  </a:cubicBezTo>
                  <a:cubicBezTo>
                    <a:pt x="58" y="17"/>
                    <a:pt x="57" y="16"/>
                    <a:pt x="56" y="15"/>
                  </a:cubicBezTo>
                  <a:cubicBezTo>
                    <a:pt x="60" y="15"/>
                    <a:pt x="63" y="13"/>
                    <a:pt x="67" y="13"/>
                  </a:cubicBezTo>
                  <a:cubicBezTo>
                    <a:pt x="68" y="14"/>
                    <a:pt x="73" y="14"/>
                    <a:pt x="73" y="12"/>
                  </a:cubicBezTo>
                  <a:cubicBezTo>
                    <a:pt x="70" y="11"/>
                    <a:pt x="65" y="11"/>
                    <a:pt x="61" y="10"/>
                  </a:cubicBezTo>
                  <a:cubicBezTo>
                    <a:pt x="60" y="9"/>
                    <a:pt x="59" y="9"/>
                    <a:pt x="58" y="9"/>
                  </a:cubicBezTo>
                  <a:cubicBezTo>
                    <a:pt x="56" y="9"/>
                    <a:pt x="55" y="8"/>
                    <a:pt x="53" y="8"/>
                  </a:cubicBezTo>
                  <a:cubicBezTo>
                    <a:pt x="56" y="7"/>
                    <a:pt x="52" y="5"/>
                    <a:pt x="51" y="5"/>
                  </a:cubicBezTo>
                  <a:cubicBezTo>
                    <a:pt x="50" y="5"/>
                    <a:pt x="49" y="6"/>
                    <a:pt x="48" y="6"/>
                  </a:cubicBezTo>
                  <a:cubicBezTo>
                    <a:pt x="48" y="7"/>
                    <a:pt x="47" y="7"/>
                    <a:pt x="47" y="6"/>
                  </a:cubicBezTo>
                  <a:cubicBezTo>
                    <a:pt x="46" y="5"/>
                    <a:pt x="48" y="5"/>
                    <a:pt x="48" y="4"/>
                  </a:cubicBezTo>
                  <a:cubicBezTo>
                    <a:pt x="47" y="3"/>
                    <a:pt x="45" y="3"/>
                    <a:pt x="44" y="2"/>
                  </a:cubicBezTo>
                  <a:cubicBezTo>
                    <a:pt x="43" y="2"/>
                    <a:pt x="42" y="3"/>
                    <a:pt x="41" y="3"/>
                  </a:cubicBezTo>
                  <a:cubicBezTo>
                    <a:pt x="40" y="2"/>
                    <a:pt x="36" y="0"/>
                    <a:pt x="37" y="3"/>
                  </a:cubicBezTo>
                  <a:cubicBezTo>
                    <a:pt x="31" y="1"/>
                    <a:pt x="40" y="11"/>
                    <a:pt x="40" y="11"/>
                  </a:cubicBezTo>
                  <a:cubicBezTo>
                    <a:pt x="38" y="11"/>
                    <a:pt x="37" y="8"/>
                    <a:pt x="35" y="9"/>
                  </a:cubicBezTo>
                  <a:cubicBezTo>
                    <a:pt x="36" y="7"/>
                    <a:pt x="31" y="5"/>
                    <a:pt x="30" y="4"/>
                  </a:cubicBezTo>
                  <a:cubicBezTo>
                    <a:pt x="28" y="3"/>
                    <a:pt x="27" y="3"/>
                    <a:pt x="26" y="5"/>
                  </a:cubicBezTo>
                  <a:cubicBezTo>
                    <a:pt x="25" y="5"/>
                    <a:pt x="24" y="5"/>
                    <a:pt x="23" y="6"/>
                  </a:cubicBezTo>
                  <a:cubicBezTo>
                    <a:pt x="22" y="6"/>
                    <a:pt x="23" y="7"/>
                    <a:pt x="23" y="8"/>
                  </a:cubicBezTo>
                  <a:cubicBezTo>
                    <a:pt x="22" y="6"/>
                    <a:pt x="20" y="7"/>
                    <a:pt x="18" y="6"/>
                  </a:cubicBezTo>
                  <a:cubicBezTo>
                    <a:pt x="18" y="6"/>
                    <a:pt x="18" y="6"/>
                    <a:pt x="18" y="5"/>
                  </a:cubicBezTo>
                  <a:cubicBezTo>
                    <a:pt x="17" y="5"/>
                    <a:pt x="15" y="6"/>
                    <a:pt x="13" y="5"/>
                  </a:cubicBezTo>
                  <a:cubicBezTo>
                    <a:pt x="15" y="5"/>
                    <a:pt x="16" y="4"/>
                    <a:pt x="18" y="4"/>
                  </a:cubicBezTo>
                  <a:cubicBezTo>
                    <a:pt x="19" y="4"/>
                    <a:pt x="21" y="4"/>
                    <a:pt x="22" y="4"/>
                  </a:cubicBezTo>
                  <a:cubicBezTo>
                    <a:pt x="22" y="2"/>
                    <a:pt x="19" y="3"/>
                    <a:pt x="17" y="3"/>
                  </a:cubicBezTo>
                  <a:cubicBezTo>
                    <a:pt x="16" y="3"/>
                    <a:pt x="15" y="4"/>
                    <a:pt x="14" y="4"/>
                  </a:cubicBezTo>
                  <a:cubicBezTo>
                    <a:pt x="13" y="4"/>
                    <a:pt x="9" y="2"/>
                    <a:pt x="10" y="4"/>
                  </a:cubicBezTo>
                  <a:cubicBezTo>
                    <a:pt x="9" y="5"/>
                    <a:pt x="9" y="3"/>
                    <a:pt x="7" y="3"/>
                  </a:cubicBezTo>
                  <a:cubicBezTo>
                    <a:pt x="7" y="3"/>
                    <a:pt x="3" y="4"/>
                    <a:pt x="5" y="5"/>
                  </a:cubicBezTo>
                  <a:cubicBezTo>
                    <a:pt x="5" y="5"/>
                    <a:pt x="0" y="5"/>
                    <a:pt x="3" y="6"/>
                  </a:cubicBezTo>
                  <a:cubicBezTo>
                    <a:pt x="2" y="5"/>
                    <a:pt x="1" y="6"/>
                    <a:pt x="1" y="6"/>
                  </a:cubicBezTo>
                  <a:cubicBezTo>
                    <a:pt x="2" y="6"/>
                    <a:pt x="2" y="6"/>
                    <a:pt x="1" y="7"/>
                  </a:cubicBezTo>
                  <a:cubicBezTo>
                    <a:pt x="1" y="8"/>
                    <a:pt x="3" y="8"/>
                    <a:pt x="4" y="9"/>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97" name="Freeform 3377">
              <a:extLst>
                <a:ext uri="{FF2B5EF4-FFF2-40B4-BE49-F238E27FC236}">
                  <a16:creationId xmlns:a16="http://schemas.microsoft.com/office/drawing/2014/main" xmlns="" id="{88A7304C-59E6-47FF-9223-61263D888213}"/>
                </a:ext>
              </a:extLst>
            </p:cNvPr>
            <p:cNvSpPr>
              <a:spLocks/>
            </p:cNvSpPr>
            <p:nvPr/>
          </p:nvSpPr>
          <p:spPr bwMode="auto">
            <a:xfrm>
              <a:off x="4518002" y="1172346"/>
              <a:ext cx="171745" cy="32286"/>
            </a:xfrm>
            <a:custGeom>
              <a:avLst/>
              <a:gdLst>
                <a:gd name="T0" fmla="*/ 5 w 62"/>
                <a:gd name="T1" fmla="*/ 5 h 13"/>
                <a:gd name="T2" fmla="*/ 2 w 62"/>
                <a:gd name="T3" fmla="*/ 6 h 13"/>
                <a:gd name="T4" fmla="*/ 15 w 62"/>
                <a:gd name="T5" fmla="*/ 7 h 13"/>
                <a:gd name="T6" fmla="*/ 30 w 62"/>
                <a:gd name="T7" fmla="*/ 7 h 13"/>
                <a:gd name="T8" fmla="*/ 19 w 62"/>
                <a:gd name="T9" fmla="*/ 7 h 13"/>
                <a:gd name="T10" fmla="*/ 22 w 62"/>
                <a:gd name="T11" fmla="*/ 8 h 13"/>
                <a:gd name="T12" fmla="*/ 13 w 62"/>
                <a:gd name="T13" fmla="*/ 8 h 13"/>
                <a:gd name="T14" fmla="*/ 22 w 62"/>
                <a:gd name="T15" fmla="*/ 10 h 13"/>
                <a:gd name="T16" fmla="*/ 34 w 62"/>
                <a:gd name="T17" fmla="*/ 10 h 13"/>
                <a:gd name="T18" fmla="*/ 33 w 62"/>
                <a:gd name="T19" fmla="*/ 11 h 13"/>
                <a:gd name="T20" fmla="*/ 44 w 62"/>
                <a:gd name="T21" fmla="*/ 11 h 13"/>
                <a:gd name="T22" fmla="*/ 49 w 62"/>
                <a:gd name="T23" fmla="*/ 11 h 13"/>
                <a:gd name="T24" fmla="*/ 55 w 62"/>
                <a:gd name="T25" fmla="*/ 9 h 13"/>
                <a:gd name="T26" fmla="*/ 54 w 62"/>
                <a:gd name="T27" fmla="*/ 8 h 13"/>
                <a:gd name="T28" fmla="*/ 62 w 62"/>
                <a:gd name="T29" fmla="*/ 6 h 13"/>
                <a:gd name="T30" fmla="*/ 54 w 62"/>
                <a:gd name="T31" fmla="*/ 3 h 13"/>
                <a:gd name="T32" fmla="*/ 47 w 62"/>
                <a:gd name="T33" fmla="*/ 3 h 13"/>
                <a:gd name="T34" fmla="*/ 44 w 62"/>
                <a:gd name="T35" fmla="*/ 3 h 13"/>
                <a:gd name="T36" fmla="*/ 41 w 62"/>
                <a:gd name="T37" fmla="*/ 2 h 13"/>
                <a:gd name="T38" fmla="*/ 39 w 62"/>
                <a:gd name="T39" fmla="*/ 3 h 13"/>
                <a:gd name="T40" fmla="*/ 34 w 62"/>
                <a:gd name="T41" fmla="*/ 4 h 13"/>
                <a:gd name="T42" fmla="*/ 36 w 62"/>
                <a:gd name="T43" fmla="*/ 2 h 13"/>
                <a:gd name="T44" fmla="*/ 33 w 62"/>
                <a:gd name="T45" fmla="*/ 1 h 13"/>
                <a:gd name="T46" fmla="*/ 30 w 62"/>
                <a:gd name="T47" fmla="*/ 1 h 13"/>
                <a:gd name="T48" fmla="*/ 31 w 62"/>
                <a:gd name="T49" fmla="*/ 3 h 13"/>
                <a:gd name="T50" fmla="*/ 30 w 62"/>
                <a:gd name="T51" fmla="*/ 5 h 13"/>
                <a:gd name="T52" fmla="*/ 25 w 62"/>
                <a:gd name="T53" fmla="*/ 4 h 13"/>
                <a:gd name="T54" fmla="*/ 23 w 62"/>
                <a:gd name="T55" fmla="*/ 3 h 13"/>
                <a:gd name="T56" fmla="*/ 19 w 62"/>
                <a:gd name="T57" fmla="*/ 3 h 13"/>
                <a:gd name="T58" fmla="*/ 11 w 62"/>
                <a:gd name="T59" fmla="*/ 1 h 13"/>
                <a:gd name="T60" fmla="*/ 13 w 62"/>
                <a:gd name="T61" fmla="*/ 2 h 13"/>
                <a:gd name="T62" fmla="*/ 8 w 62"/>
                <a:gd name="T63" fmla="*/ 2 h 13"/>
                <a:gd name="T64" fmla="*/ 11 w 62"/>
                <a:gd name="T65" fmla="*/ 3 h 13"/>
                <a:gd name="T66" fmla="*/ 7 w 62"/>
                <a:gd name="T67" fmla="*/ 3 h 13"/>
                <a:gd name="T68" fmla="*/ 0 w 62"/>
                <a:gd name="T69" fmla="*/ 4 h 13"/>
                <a:gd name="T70" fmla="*/ 2 w 62"/>
                <a:gd name="T71" fmla="*/ 4 h 13"/>
                <a:gd name="T72" fmla="*/ 7 w 62"/>
                <a:gd name="T73" fmla="*/ 5 h 13"/>
                <a:gd name="T74" fmla="*/ 5 w 62"/>
                <a:gd name="T75"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2" h="13">
                  <a:moveTo>
                    <a:pt x="5" y="5"/>
                  </a:moveTo>
                  <a:cubicBezTo>
                    <a:pt x="4" y="5"/>
                    <a:pt x="3" y="5"/>
                    <a:pt x="2" y="6"/>
                  </a:cubicBezTo>
                  <a:cubicBezTo>
                    <a:pt x="6" y="7"/>
                    <a:pt x="11" y="8"/>
                    <a:pt x="15" y="7"/>
                  </a:cubicBezTo>
                  <a:cubicBezTo>
                    <a:pt x="20" y="6"/>
                    <a:pt x="25" y="6"/>
                    <a:pt x="30" y="7"/>
                  </a:cubicBezTo>
                  <a:cubicBezTo>
                    <a:pt x="26" y="8"/>
                    <a:pt x="22" y="8"/>
                    <a:pt x="19" y="7"/>
                  </a:cubicBezTo>
                  <a:cubicBezTo>
                    <a:pt x="20" y="8"/>
                    <a:pt x="21" y="8"/>
                    <a:pt x="22" y="8"/>
                  </a:cubicBezTo>
                  <a:cubicBezTo>
                    <a:pt x="19" y="9"/>
                    <a:pt x="16" y="8"/>
                    <a:pt x="13" y="8"/>
                  </a:cubicBezTo>
                  <a:cubicBezTo>
                    <a:pt x="15" y="10"/>
                    <a:pt x="19" y="10"/>
                    <a:pt x="22" y="10"/>
                  </a:cubicBezTo>
                  <a:cubicBezTo>
                    <a:pt x="26" y="10"/>
                    <a:pt x="30" y="10"/>
                    <a:pt x="34" y="10"/>
                  </a:cubicBezTo>
                  <a:cubicBezTo>
                    <a:pt x="34" y="10"/>
                    <a:pt x="33" y="10"/>
                    <a:pt x="33" y="11"/>
                  </a:cubicBezTo>
                  <a:cubicBezTo>
                    <a:pt x="36" y="12"/>
                    <a:pt x="41" y="13"/>
                    <a:pt x="44" y="11"/>
                  </a:cubicBezTo>
                  <a:cubicBezTo>
                    <a:pt x="46" y="11"/>
                    <a:pt x="47" y="10"/>
                    <a:pt x="49" y="11"/>
                  </a:cubicBezTo>
                  <a:cubicBezTo>
                    <a:pt x="51" y="11"/>
                    <a:pt x="53" y="10"/>
                    <a:pt x="55" y="9"/>
                  </a:cubicBezTo>
                  <a:cubicBezTo>
                    <a:pt x="54" y="8"/>
                    <a:pt x="54" y="8"/>
                    <a:pt x="54" y="8"/>
                  </a:cubicBezTo>
                  <a:cubicBezTo>
                    <a:pt x="56" y="7"/>
                    <a:pt x="59" y="6"/>
                    <a:pt x="62" y="6"/>
                  </a:cubicBezTo>
                  <a:cubicBezTo>
                    <a:pt x="61" y="2"/>
                    <a:pt x="57" y="3"/>
                    <a:pt x="54" y="3"/>
                  </a:cubicBezTo>
                  <a:cubicBezTo>
                    <a:pt x="52" y="4"/>
                    <a:pt x="49" y="3"/>
                    <a:pt x="47" y="3"/>
                  </a:cubicBezTo>
                  <a:cubicBezTo>
                    <a:pt x="46" y="3"/>
                    <a:pt x="45" y="2"/>
                    <a:pt x="44" y="3"/>
                  </a:cubicBezTo>
                  <a:cubicBezTo>
                    <a:pt x="43" y="3"/>
                    <a:pt x="43" y="2"/>
                    <a:pt x="41" y="2"/>
                  </a:cubicBezTo>
                  <a:cubicBezTo>
                    <a:pt x="45" y="2"/>
                    <a:pt x="39" y="3"/>
                    <a:pt x="39" y="3"/>
                  </a:cubicBezTo>
                  <a:cubicBezTo>
                    <a:pt x="37" y="4"/>
                    <a:pt x="36" y="3"/>
                    <a:pt x="34" y="4"/>
                  </a:cubicBezTo>
                  <a:cubicBezTo>
                    <a:pt x="36" y="3"/>
                    <a:pt x="34" y="2"/>
                    <a:pt x="36" y="2"/>
                  </a:cubicBezTo>
                  <a:cubicBezTo>
                    <a:pt x="35" y="1"/>
                    <a:pt x="34" y="1"/>
                    <a:pt x="33" y="1"/>
                  </a:cubicBezTo>
                  <a:cubicBezTo>
                    <a:pt x="33" y="2"/>
                    <a:pt x="31" y="2"/>
                    <a:pt x="30" y="1"/>
                  </a:cubicBezTo>
                  <a:cubicBezTo>
                    <a:pt x="31" y="2"/>
                    <a:pt x="31" y="2"/>
                    <a:pt x="31" y="3"/>
                  </a:cubicBezTo>
                  <a:cubicBezTo>
                    <a:pt x="30" y="3"/>
                    <a:pt x="31" y="4"/>
                    <a:pt x="30" y="5"/>
                  </a:cubicBezTo>
                  <a:cubicBezTo>
                    <a:pt x="29" y="6"/>
                    <a:pt x="27" y="3"/>
                    <a:pt x="25" y="4"/>
                  </a:cubicBezTo>
                  <a:cubicBezTo>
                    <a:pt x="28" y="3"/>
                    <a:pt x="24" y="3"/>
                    <a:pt x="23" y="3"/>
                  </a:cubicBezTo>
                  <a:cubicBezTo>
                    <a:pt x="22" y="3"/>
                    <a:pt x="20" y="3"/>
                    <a:pt x="19" y="3"/>
                  </a:cubicBezTo>
                  <a:cubicBezTo>
                    <a:pt x="17" y="1"/>
                    <a:pt x="14" y="0"/>
                    <a:pt x="11" y="1"/>
                  </a:cubicBezTo>
                  <a:cubicBezTo>
                    <a:pt x="12" y="2"/>
                    <a:pt x="13" y="2"/>
                    <a:pt x="13" y="2"/>
                  </a:cubicBezTo>
                  <a:cubicBezTo>
                    <a:pt x="12" y="4"/>
                    <a:pt x="10" y="2"/>
                    <a:pt x="8" y="2"/>
                  </a:cubicBezTo>
                  <a:cubicBezTo>
                    <a:pt x="9" y="3"/>
                    <a:pt x="10" y="4"/>
                    <a:pt x="11" y="3"/>
                  </a:cubicBezTo>
                  <a:cubicBezTo>
                    <a:pt x="10" y="5"/>
                    <a:pt x="8" y="4"/>
                    <a:pt x="7" y="3"/>
                  </a:cubicBezTo>
                  <a:cubicBezTo>
                    <a:pt x="5" y="3"/>
                    <a:pt x="2" y="3"/>
                    <a:pt x="0" y="4"/>
                  </a:cubicBezTo>
                  <a:cubicBezTo>
                    <a:pt x="1" y="4"/>
                    <a:pt x="5" y="4"/>
                    <a:pt x="2" y="4"/>
                  </a:cubicBezTo>
                  <a:cubicBezTo>
                    <a:pt x="4" y="5"/>
                    <a:pt x="5" y="5"/>
                    <a:pt x="7" y="5"/>
                  </a:cubicBezTo>
                  <a:cubicBezTo>
                    <a:pt x="6" y="5"/>
                    <a:pt x="6" y="5"/>
                    <a:pt x="5" y="5"/>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98" name="Freeform 3378">
              <a:extLst>
                <a:ext uri="{FF2B5EF4-FFF2-40B4-BE49-F238E27FC236}">
                  <a16:creationId xmlns:a16="http://schemas.microsoft.com/office/drawing/2014/main" xmlns="" id="{ED3AC4E8-EA8A-424F-A135-E2EEE4C6E657}"/>
                </a:ext>
              </a:extLst>
            </p:cNvPr>
            <p:cNvSpPr>
              <a:spLocks/>
            </p:cNvSpPr>
            <p:nvPr/>
          </p:nvSpPr>
          <p:spPr bwMode="auto">
            <a:xfrm>
              <a:off x="4518002" y="1172346"/>
              <a:ext cx="171745" cy="32286"/>
            </a:xfrm>
            <a:custGeom>
              <a:avLst/>
              <a:gdLst>
                <a:gd name="T0" fmla="*/ 5 w 62"/>
                <a:gd name="T1" fmla="*/ 5 h 13"/>
                <a:gd name="T2" fmla="*/ 2 w 62"/>
                <a:gd name="T3" fmla="*/ 6 h 13"/>
                <a:gd name="T4" fmla="*/ 15 w 62"/>
                <a:gd name="T5" fmla="*/ 7 h 13"/>
                <a:gd name="T6" fmla="*/ 30 w 62"/>
                <a:gd name="T7" fmla="*/ 7 h 13"/>
                <a:gd name="T8" fmla="*/ 19 w 62"/>
                <a:gd name="T9" fmla="*/ 7 h 13"/>
                <a:gd name="T10" fmla="*/ 22 w 62"/>
                <a:gd name="T11" fmla="*/ 8 h 13"/>
                <a:gd name="T12" fmla="*/ 13 w 62"/>
                <a:gd name="T13" fmla="*/ 8 h 13"/>
                <a:gd name="T14" fmla="*/ 22 w 62"/>
                <a:gd name="T15" fmla="*/ 10 h 13"/>
                <a:gd name="T16" fmla="*/ 34 w 62"/>
                <a:gd name="T17" fmla="*/ 10 h 13"/>
                <a:gd name="T18" fmla="*/ 33 w 62"/>
                <a:gd name="T19" fmla="*/ 11 h 13"/>
                <a:gd name="T20" fmla="*/ 44 w 62"/>
                <a:gd name="T21" fmla="*/ 11 h 13"/>
                <a:gd name="T22" fmla="*/ 49 w 62"/>
                <a:gd name="T23" fmla="*/ 11 h 13"/>
                <a:gd name="T24" fmla="*/ 55 w 62"/>
                <a:gd name="T25" fmla="*/ 9 h 13"/>
                <a:gd name="T26" fmla="*/ 54 w 62"/>
                <a:gd name="T27" fmla="*/ 8 h 13"/>
                <a:gd name="T28" fmla="*/ 62 w 62"/>
                <a:gd name="T29" fmla="*/ 6 h 13"/>
                <a:gd name="T30" fmla="*/ 54 w 62"/>
                <a:gd name="T31" fmla="*/ 3 h 13"/>
                <a:gd name="T32" fmla="*/ 47 w 62"/>
                <a:gd name="T33" fmla="*/ 3 h 13"/>
                <a:gd name="T34" fmla="*/ 44 w 62"/>
                <a:gd name="T35" fmla="*/ 3 h 13"/>
                <a:gd name="T36" fmla="*/ 41 w 62"/>
                <a:gd name="T37" fmla="*/ 2 h 13"/>
                <a:gd name="T38" fmla="*/ 39 w 62"/>
                <a:gd name="T39" fmla="*/ 3 h 13"/>
                <a:gd name="T40" fmla="*/ 34 w 62"/>
                <a:gd name="T41" fmla="*/ 4 h 13"/>
                <a:gd name="T42" fmla="*/ 36 w 62"/>
                <a:gd name="T43" fmla="*/ 2 h 13"/>
                <a:gd name="T44" fmla="*/ 33 w 62"/>
                <a:gd name="T45" fmla="*/ 1 h 13"/>
                <a:gd name="T46" fmla="*/ 30 w 62"/>
                <a:gd name="T47" fmla="*/ 1 h 13"/>
                <a:gd name="T48" fmla="*/ 31 w 62"/>
                <a:gd name="T49" fmla="*/ 3 h 13"/>
                <a:gd name="T50" fmla="*/ 30 w 62"/>
                <a:gd name="T51" fmla="*/ 5 h 13"/>
                <a:gd name="T52" fmla="*/ 25 w 62"/>
                <a:gd name="T53" fmla="*/ 4 h 13"/>
                <a:gd name="T54" fmla="*/ 23 w 62"/>
                <a:gd name="T55" fmla="*/ 3 h 13"/>
                <a:gd name="T56" fmla="*/ 19 w 62"/>
                <a:gd name="T57" fmla="*/ 3 h 13"/>
                <a:gd name="T58" fmla="*/ 11 w 62"/>
                <a:gd name="T59" fmla="*/ 1 h 13"/>
                <a:gd name="T60" fmla="*/ 13 w 62"/>
                <a:gd name="T61" fmla="*/ 2 h 13"/>
                <a:gd name="T62" fmla="*/ 8 w 62"/>
                <a:gd name="T63" fmla="*/ 2 h 13"/>
                <a:gd name="T64" fmla="*/ 11 w 62"/>
                <a:gd name="T65" fmla="*/ 3 h 13"/>
                <a:gd name="T66" fmla="*/ 7 w 62"/>
                <a:gd name="T67" fmla="*/ 3 h 13"/>
                <a:gd name="T68" fmla="*/ 0 w 62"/>
                <a:gd name="T69" fmla="*/ 4 h 13"/>
                <a:gd name="T70" fmla="*/ 2 w 62"/>
                <a:gd name="T71" fmla="*/ 4 h 13"/>
                <a:gd name="T72" fmla="*/ 7 w 62"/>
                <a:gd name="T73" fmla="*/ 5 h 13"/>
                <a:gd name="T74" fmla="*/ 5 w 62"/>
                <a:gd name="T75"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2" h="13">
                  <a:moveTo>
                    <a:pt x="5" y="5"/>
                  </a:moveTo>
                  <a:cubicBezTo>
                    <a:pt x="4" y="5"/>
                    <a:pt x="3" y="5"/>
                    <a:pt x="2" y="6"/>
                  </a:cubicBezTo>
                  <a:cubicBezTo>
                    <a:pt x="6" y="7"/>
                    <a:pt x="11" y="8"/>
                    <a:pt x="15" y="7"/>
                  </a:cubicBezTo>
                  <a:cubicBezTo>
                    <a:pt x="20" y="6"/>
                    <a:pt x="25" y="6"/>
                    <a:pt x="30" y="7"/>
                  </a:cubicBezTo>
                  <a:cubicBezTo>
                    <a:pt x="26" y="8"/>
                    <a:pt x="22" y="8"/>
                    <a:pt x="19" y="7"/>
                  </a:cubicBezTo>
                  <a:cubicBezTo>
                    <a:pt x="20" y="8"/>
                    <a:pt x="21" y="8"/>
                    <a:pt x="22" y="8"/>
                  </a:cubicBezTo>
                  <a:cubicBezTo>
                    <a:pt x="19" y="9"/>
                    <a:pt x="16" y="8"/>
                    <a:pt x="13" y="8"/>
                  </a:cubicBezTo>
                  <a:cubicBezTo>
                    <a:pt x="15" y="10"/>
                    <a:pt x="19" y="10"/>
                    <a:pt x="22" y="10"/>
                  </a:cubicBezTo>
                  <a:cubicBezTo>
                    <a:pt x="26" y="10"/>
                    <a:pt x="30" y="10"/>
                    <a:pt x="34" y="10"/>
                  </a:cubicBezTo>
                  <a:cubicBezTo>
                    <a:pt x="34" y="10"/>
                    <a:pt x="33" y="10"/>
                    <a:pt x="33" y="11"/>
                  </a:cubicBezTo>
                  <a:cubicBezTo>
                    <a:pt x="36" y="12"/>
                    <a:pt x="41" y="13"/>
                    <a:pt x="44" y="11"/>
                  </a:cubicBezTo>
                  <a:cubicBezTo>
                    <a:pt x="46" y="11"/>
                    <a:pt x="47" y="10"/>
                    <a:pt x="49" y="11"/>
                  </a:cubicBezTo>
                  <a:cubicBezTo>
                    <a:pt x="51" y="11"/>
                    <a:pt x="53" y="10"/>
                    <a:pt x="55" y="9"/>
                  </a:cubicBezTo>
                  <a:cubicBezTo>
                    <a:pt x="54" y="8"/>
                    <a:pt x="54" y="8"/>
                    <a:pt x="54" y="8"/>
                  </a:cubicBezTo>
                  <a:cubicBezTo>
                    <a:pt x="56" y="7"/>
                    <a:pt x="59" y="6"/>
                    <a:pt x="62" y="6"/>
                  </a:cubicBezTo>
                  <a:cubicBezTo>
                    <a:pt x="61" y="2"/>
                    <a:pt x="57" y="3"/>
                    <a:pt x="54" y="3"/>
                  </a:cubicBezTo>
                  <a:cubicBezTo>
                    <a:pt x="52" y="4"/>
                    <a:pt x="49" y="3"/>
                    <a:pt x="47" y="3"/>
                  </a:cubicBezTo>
                  <a:cubicBezTo>
                    <a:pt x="46" y="3"/>
                    <a:pt x="45" y="2"/>
                    <a:pt x="44" y="3"/>
                  </a:cubicBezTo>
                  <a:cubicBezTo>
                    <a:pt x="43" y="3"/>
                    <a:pt x="43" y="2"/>
                    <a:pt x="41" y="2"/>
                  </a:cubicBezTo>
                  <a:cubicBezTo>
                    <a:pt x="45" y="2"/>
                    <a:pt x="39" y="3"/>
                    <a:pt x="39" y="3"/>
                  </a:cubicBezTo>
                  <a:cubicBezTo>
                    <a:pt x="37" y="4"/>
                    <a:pt x="36" y="3"/>
                    <a:pt x="34" y="4"/>
                  </a:cubicBezTo>
                  <a:cubicBezTo>
                    <a:pt x="36" y="3"/>
                    <a:pt x="34" y="2"/>
                    <a:pt x="36" y="2"/>
                  </a:cubicBezTo>
                  <a:cubicBezTo>
                    <a:pt x="35" y="1"/>
                    <a:pt x="34" y="1"/>
                    <a:pt x="33" y="1"/>
                  </a:cubicBezTo>
                  <a:cubicBezTo>
                    <a:pt x="33" y="2"/>
                    <a:pt x="31" y="2"/>
                    <a:pt x="30" y="1"/>
                  </a:cubicBezTo>
                  <a:cubicBezTo>
                    <a:pt x="31" y="2"/>
                    <a:pt x="31" y="2"/>
                    <a:pt x="31" y="3"/>
                  </a:cubicBezTo>
                  <a:cubicBezTo>
                    <a:pt x="30" y="3"/>
                    <a:pt x="31" y="4"/>
                    <a:pt x="30" y="5"/>
                  </a:cubicBezTo>
                  <a:cubicBezTo>
                    <a:pt x="29" y="6"/>
                    <a:pt x="27" y="3"/>
                    <a:pt x="25" y="4"/>
                  </a:cubicBezTo>
                  <a:cubicBezTo>
                    <a:pt x="28" y="3"/>
                    <a:pt x="24" y="3"/>
                    <a:pt x="23" y="3"/>
                  </a:cubicBezTo>
                  <a:cubicBezTo>
                    <a:pt x="22" y="3"/>
                    <a:pt x="20" y="3"/>
                    <a:pt x="19" y="3"/>
                  </a:cubicBezTo>
                  <a:cubicBezTo>
                    <a:pt x="17" y="1"/>
                    <a:pt x="14" y="0"/>
                    <a:pt x="11" y="1"/>
                  </a:cubicBezTo>
                  <a:cubicBezTo>
                    <a:pt x="12" y="2"/>
                    <a:pt x="13" y="2"/>
                    <a:pt x="13" y="2"/>
                  </a:cubicBezTo>
                  <a:cubicBezTo>
                    <a:pt x="12" y="4"/>
                    <a:pt x="10" y="2"/>
                    <a:pt x="8" y="2"/>
                  </a:cubicBezTo>
                  <a:cubicBezTo>
                    <a:pt x="9" y="3"/>
                    <a:pt x="10" y="4"/>
                    <a:pt x="11" y="3"/>
                  </a:cubicBezTo>
                  <a:cubicBezTo>
                    <a:pt x="10" y="5"/>
                    <a:pt x="8" y="4"/>
                    <a:pt x="7" y="3"/>
                  </a:cubicBezTo>
                  <a:cubicBezTo>
                    <a:pt x="5" y="3"/>
                    <a:pt x="2" y="3"/>
                    <a:pt x="0" y="4"/>
                  </a:cubicBezTo>
                  <a:cubicBezTo>
                    <a:pt x="1" y="4"/>
                    <a:pt x="5" y="4"/>
                    <a:pt x="2" y="4"/>
                  </a:cubicBezTo>
                  <a:cubicBezTo>
                    <a:pt x="4" y="5"/>
                    <a:pt x="5" y="5"/>
                    <a:pt x="7" y="5"/>
                  </a:cubicBezTo>
                  <a:cubicBezTo>
                    <a:pt x="6" y="5"/>
                    <a:pt x="6" y="5"/>
                    <a:pt x="5" y="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399" name="Freeform 3379">
              <a:extLst>
                <a:ext uri="{FF2B5EF4-FFF2-40B4-BE49-F238E27FC236}">
                  <a16:creationId xmlns:a16="http://schemas.microsoft.com/office/drawing/2014/main" xmlns="" id="{81F07D11-8F6E-41C8-8A8B-9322475BE04E}"/>
                </a:ext>
              </a:extLst>
            </p:cNvPr>
            <p:cNvSpPr>
              <a:spLocks/>
            </p:cNvSpPr>
            <p:nvPr/>
          </p:nvSpPr>
          <p:spPr bwMode="auto">
            <a:xfrm>
              <a:off x="4522730" y="1177960"/>
              <a:ext cx="9453" cy="1404"/>
            </a:xfrm>
            <a:custGeom>
              <a:avLst/>
              <a:gdLst>
                <a:gd name="T0" fmla="*/ 2 w 3"/>
                <a:gd name="T1" fmla="*/ 1 h 1"/>
                <a:gd name="T2" fmla="*/ 3 w 3"/>
                <a:gd name="T3" fmla="*/ 0 h 1"/>
                <a:gd name="T4" fmla="*/ 0 w 3"/>
                <a:gd name="T5" fmla="*/ 1 h 1"/>
                <a:gd name="T6" fmla="*/ 2 w 3"/>
                <a:gd name="T7" fmla="*/ 1 h 1"/>
              </a:gdLst>
              <a:ahLst/>
              <a:cxnLst>
                <a:cxn ang="0">
                  <a:pos x="T0" y="T1"/>
                </a:cxn>
                <a:cxn ang="0">
                  <a:pos x="T2" y="T3"/>
                </a:cxn>
                <a:cxn ang="0">
                  <a:pos x="T4" y="T5"/>
                </a:cxn>
                <a:cxn ang="0">
                  <a:pos x="T6" y="T7"/>
                </a:cxn>
              </a:cxnLst>
              <a:rect l="0" t="0" r="r" b="b"/>
              <a:pathLst>
                <a:path w="3" h="1">
                  <a:moveTo>
                    <a:pt x="2" y="1"/>
                  </a:moveTo>
                  <a:cubicBezTo>
                    <a:pt x="3" y="0"/>
                    <a:pt x="3" y="0"/>
                    <a:pt x="3" y="0"/>
                  </a:cubicBezTo>
                  <a:cubicBezTo>
                    <a:pt x="2" y="0"/>
                    <a:pt x="1" y="0"/>
                    <a:pt x="0" y="1"/>
                  </a:cubicBezTo>
                  <a:cubicBezTo>
                    <a:pt x="1" y="1"/>
                    <a:pt x="1" y="1"/>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00" name="Freeform 3380">
              <a:extLst>
                <a:ext uri="{FF2B5EF4-FFF2-40B4-BE49-F238E27FC236}">
                  <a16:creationId xmlns:a16="http://schemas.microsoft.com/office/drawing/2014/main" xmlns="" id="{37C104B9-49FE-4EBC-BF86-EEE5D4B47DF7}"/>
                </a:ext>
              </a:extLst>
            </p:cNvPr>
            <p:cNvSpPr>
              <a:spLocks/>
            </p:cNvSpPr>
            <p:nvPr/>
          </p:nvSpPr>
          <p:spPr bwMode="auto">
            <a:xfrm>
              <a:off x="4522730" y="1177960"/>
              <a:ext cx="9453" cy="1404"/>
            </a:xfrm>
            <a:custGeom>
              <a:avLst/>
              <a:gdLst>
                <a:gd name="T0" fmla="*/ 2 w 3"/>
                <a:gd name="T1" fmla="*/ 1 h 1"/>
                <a:gd name="T2" fmla="*/ 3 w 3"/>
                <a:gd name="T3" fmla="*/ 0 h 1"/>
                <a:gd name="T4" fmla="*/ 0 w 3"/>
                <a:gd name="T5" fmla="*/ 1 h 1"/>
                <a:gd name="T6" fmla="*/ 2 w 3"/>
                <a:gd name="T7" fmla="*/ 1 h 1"/>
              </a:gdLst>
              <a:ahLst/>
              <a:cxnLst>
                <a:cxn ang="0">
                  <a:pos x="T0" y="T1"/>
                </a:cxn>
                <a:cxn ang="0">
                  <a:pos x="T2" y="T3"/>
                </a:cxn>
                <a:cxn ang="0">
                  <a:pos x="T4" y="T5"/>
                </a:cxn>
                <a:cxn ang="0">
                  <a:pos x="T6" y="T7"/>
                </a:cxn>
              </a:cxnLst>
              <a:rect l="0" t="0" r="r" b="b"/>
              <a:pathLst>
                <a:path w="3" h="1">
                  <a:moveTo>
                    <a:pt x="2" y="1"/>
                  </a:moveTo>
                  <a:cubicBezTo>
                    <a:pt x="3" y="0"/>
                    <a:pt x="3" y="0"/>
                    <a:pt x="3" y="0"/>
                  </a:cubicBezTo>
                  <a:cubicBezTo>
                    <a:pt x="2" y="0"/>
                    <a:pt x="1" y="0"/>
                    <a:pt x="0" y="1"/>
                  </a:cubicBezTo>
                  <a:cubicBezTo>
                    <a:pt x="1" y="1"/>
                    <a:pt x="1" y="1"/>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01" name="Freeform 3381">
              <a:extLst>
                <a:ext uri="{FF2B5EF4-FFF2-40B4-BE49-F238E27FC236}">
                  <a16:creationId xmlns:a16="http://schemas.microsoft.com/office/drawing/2014/main" xmlns="" id="{42030EED-968F-4F61-AC90-6BD8AC5B8369}"/>
                </a:ext>
              </a:extLst>
            </p:cNvPr>
            <p:cNvSpPr>
              <a:spLocks/>
            </p:cNvSpPr>
            <p:nvPr/>
          </p:nvSpPr>
          <p:spPr bwMode="auto">
            <a:xfrm>
              <a:off x="4551090" y="1307101"/>
              <a:ext cx="7878" cy="1404"/>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3" y="1"/>
                    <a:pt x="3" y="1"/>
                    <a:pt x="3" y="0"/>
                  </a:cubicBezTo>
                  <a:cubicBezTo>
                    <a:pt x="2" y="0"/>
                    <a:pt x="1" y="0"/>
                    <a:pt x="0" y="0"/>
                  </a:cubicBezTo>
                  <a:cubicBezTo>
                    <a:pt x="0" y="1"/>
                    <a:pt x="1" y="1"/>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02" name="Freeform 3382">
              <a:extLst>
                <a:ext uri="{FF2B5EF4-FFF2-40B4-BE49-F238E27FC236}">
                  <a16:creationId xmlns:a16="http://schemas.microsoft.com/office/drawing/2014/main" xmlns="" id="{E3C8EB3D-9094-453D-9748-880037E8ADC5}"/>
                </a:ext>
              </a:extLst>
            </p:cNvPr>
            <p:cNvSpPr>
              <a:spLocks/>
            </p:cNvSpPr>
            <p:nvPr/>
          </p:nvSpPr>
          <p:spPr bwMode="auto">
            <a:xfrm>
              <a:off x="4551090" y="1307101"/>
              <a:ext cx="7878" cy="1404"/>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3" y="1"/>
                    <a:pt x="3" y="1"/>
                    <a:pt x="3" y="0"/>
                  </a:cubicBezTo>
                  <a:cubicBezTo>
                    <a:pt x="2" y="0"/>
                    <a:pt x="1" y="0"/>
                    <a:pt x="0" y="0"/>
                  </a:cubicBezTo>
                  <a:cubicBezTo>
                    <a:pt x="0" y="1"/>
                    <a:pt x="1" y="1"/>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03" name="Freeform 3383">
              <a:extLst>
                <a:ext uri="{FF2B5EF4-FFF2-40B4-BE49-F238E27FC236}">
                  <a16:creationId xmlns:a16="http://schemas.microsoft.com/office/drawing/2014/main" xmlns="" id="{DB92B079-36F9-4509-92F0-B8A3526D2872}"/>
                </a:ext>
              </a:extLst>
            </p:cNvPr>
            <p:cNvSpPr>
              <a:spLocks/>
            </p:cNvSpPr>
            <p:nvPr/>
          </p:nvSpPr>
          <p:spPr bwMode="auto">
            <a:xfrm>
              <a:off x="4554242" y="1197612"/>
              <a:ext cx="7878" cy="0"/>
            </a:xfrm>
            <a:custGeom>
              <a:avLst/>
              <a:gdLst>
                <a:gd name="T0" fmla="*/ 2 w 3"/>
                <a:gd name="T1" fmla="*/ 3 w 3"/>
                <a:gd name="T2" fmla="*/ 0 w 3"/>
                <a:gd name="T3" fmla="*/ 2 w 3"/>
              </a:gdLst>
              <a:ahLst/>
              <a:cxnLst>
                <a:cxn ang="0">
                  <a:pos x="T0" y="0"/>
                </a:cxn>
                <a:cxn ang="0">
                  <a:pos x="T1" y="0"/>
                </a:cxn>
                <a:cxn ang="0">
                  <a:pos x="T2" y="0"/>
                </a:cxn>
                <a:cxn ang="0">
                  <a:pos x="T3" y="0"/>
                </a:cxn>
              </a:cxnLst>
              <a:rect l="0" t="0" r="r" b="b"/>
              <a:pathLst>
                <a:path w="3">
                  <a:moveTo>
                    <a:pt x="2" y="0"/>
                  </a:moveTo>
                  <a:cubicBezTo>
                    <a:pt x="3" y="0"/>
                    <a:pt x="3" y="0"/>
                    <a:pt x="3" y="0"/>
                  </a:cubicBezTo>
                  <a:cubicBezTo>
                    <a:pt x="2" y="0"/>
                    <a:pt x="1" y="0"/>
                    <a:pt x="0" y="0"/>
                  </a:cubicBezTo>
                  <a:cubicBezTo>
                    <a:pt x="1" y="0"/>
                    <a:pt x="1" y="0"/>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04" name="Freeform 3384">
              <a:extLst>
                <a:ext uri="{FF2B5EF4-FFF2-40B4-BE49-F238E27FC236}">
                  <a16:creationId xmlns:a16="http://schemas.microsoft.com/office/drawing/2014/main" xmlns="" id="{F961526B-3126-4549-B90D-14C8AC6B1729}"/>
                </a:ext>
              </a:extLst>
            </p:cNvPr>
            <p:cNvSpPr>
              <a:spLocks/>
            </p:cNvSpPr>
            <p:nvPr/>
          </p:nvSpPr>
          <p:spPr bwMode="auto">
            <a:xfrm>
              <a:off x="4554242" y="1197612"/>
              <a:ext cx="7878" cy="0"/>
            </a:xfrm>
            <a:custGeom>
              <a:avLst/>
              <a:gdLst>
                <a:gd name="T0" fmla="*/ 2 w 3"/>
                <a:gd name="T1" fmla="*/ 3 w 3"/>
                <a:gd name="T2" fmla="*/ 0 w 3"/>
                <a:gd name="T3" fmla="*/ 2 w 3"/>
              </a:gdLst>
              <a:ahLst/>
              <a:cxnLst>
                <a:cxn ang="0">
                  <a:pos x="T0" y="0"/>
                </a:cxn>
                <a:cxn ang="0">
                  <a:pos x="T1" y="0"/>
                </a:cxn>
                <a:cxn ang="0">
                  <a:pos x="T2" y="0"/>
                </a:cxn>
                <a:cxn ang="0">
                  <a:pos x="T3" y="0"/>
                </a:cxn>
              </a:cxnLst>
              <a:rect l="0" t="0" r="r" b="b"/>
              <a:pathLst>
                <a:path w="3">
                  <a:moveTo>
                    <a:pt x="2" y="0"/>
                  </a:moveTo>
                  <a:cubicBezTo>
                    <a:pt x="3" y="0"/>
                    <a:pt x="3" y="0"/>
                    <a:pt x="3" y="0"/>
                  </a:cubicBezTo>
                  <a:cubicBezTo>
                    <a:pt x="2" y="0"/>
                    <a:pt x="1" y="0"/>
                    <a:pt x="0" y="0"/>
                  </a:cubicBezTo>
                  <a:cubicBezTo>
                    <a:pt x="1" y="0"/>
                    <a:pt x="1" y="0"/>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05" name="Freeform 3385">
              <a:extLst>
                <a:ext uri="{FF2B5EF4-FFF2-40B4-BE49-F238E27FC236}">
                  <a16:creationId xmlns:a16="http://schemas.microsoft.com/office/drawing/2014/main" xmlns="" id="{125F925B-CA7F-4EAC-A4FB-F5BEB1A5C70A}"/>
                </a:ext>
              </a:extLst>
            </p:cNvPr>
            <p:cNvSpPr>
              <a:spLocks/>
            </p:cNvSpPr>
            <p:nvPr/>
          </p:nvSpPr>
          <p:spPr bwMode="auto">
            <a:xfrm>
              <a:off x="4565271" y="1201823"/>
              <a:ext cx="11030" cy="2807"/>
            </a:xfrm>
            <a:custGeom>
              <a:avLst/>
              <a:gdLst>
                <a:gd name="T0" fmla="*/ 1 w 4"/>
                <a:gd name="T1" fmla="*/ 1 h 1"/>
                <a:gd name="T2" fmla="*/ 4 w 4"/>
                <a:gd name="T3" fmla="*/ 1 h 1"/>
                <a:gd name="T4" fmla="*/ 0 w 4"/>
                <a:gd name="T5" fmla="*/ 1 h 1"/>
                <a:gd name="T6" fmla="*/ 1 w 4"/>
                <a:gd name="T7" fmla="*/ 1 h 1"/>
              </a:gdLst>
              <a:ahLst/>
              <a:cxnLst>
                <a:cxn ang="0">
                  <a:pos x="T0" y="T1"/>
                </a:cxn>
                <a:cxn ang="0">
                  <a:pos x="T2" y="T3"/>
                </a:cxn>
                <a:cxn ang="0">
                  <a:pos x="T4" y="T5"/>
                </a:cxn>
                <a:cxn ang="0">
                  <a:pos x="T6" y="T7"/>
                </a:cxn>
              </a:cxnLst>
              <a:rect l="0" t="0" r="r" b="b"/>
              <a:pathLst>
                <a:path w="4" h="1">
                  <a:moveTo>
                    <a:pt x="1" y="1"/>
                  </a:moveTo>
                  <a:cubicBezTo>
                    <a:pt x="2" y="1"/>
                    <a:pt x="3" y="1"/>
                    <a:pt x="4" y="1"/>
                  </a:cubicBezTo>
                  <a:cubicBezTo>
                    <a:pt x="3" y="0"/>
                    <a:pt x="1" y="0"/>
                    <a:pt x="0" y="1"/>
                  </a:cubicBezTo>
                  <a:cubicBezTo>
                    <a:pt x="0"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06" name="Freeform 3386">
              <a:extLst>
                <a:ext uri="{FF2B5EF4-FFF2-40B4-BE49-F238E27FC236}">
                  <a16:creationId xmlns:a16="http://schemas.microsoft.com/office/drawing/2014/main" xmlns="" id="{36EB98DF-01B3-4E08-8A63-DE5FC3499C13}"/>
                </a:ext>
              </a:extLst>
            </p:cNvPr>
            <p:cNvSpPr>
              <a:spLocks/>
            </p:cNvSpPr>
            <p:nvPr/>
          </p:nvSpPr>
          <p:spPr bwMode="auto">
            <a:xfrm>
              <a:off x="4565271" y="1201823"/>
              <a:ext cx="11030" cy="2807"/>
            </a:xfrm>
            <a:custGeom>
              <a:avLst/>
              <a:gdLst>
                <a:gd name="T0" fmla="*/ 1 w 4"/>
                <a:gd name="T1" fmla="*/ 1 h 1"/>
                <a:gd name="T2" fmla="*/ 4 w 4"/>
                <a:gd name="T3" fmla="*/ 1 h 1"/>
                <a:gd name="T4" fmla="*/ 0 w 4"/>
                <a:gd name="T5" fmla="*/ 1 h 1"/>
                <a:gd name="T6" fmla="*/ 1 w 4"/>
                <a:gd name="T7" fmla="*/ 1 h 1"/>
              </a:gdLst>
              <a:ahLst/>
              <a:cxnLst>
                <a:cxn ang="0">
                  <a:pos x="T0" y="T1"/>
                </a:cxn>
                <a:cxn ang="0">
                  <a:pos x="T2" y="T3"/>
                </a:cxn>
                <a:cxn ang="0">
                  <a:pos x="T4" y="T5"/>
                </a:cxn>
                <a:cxn ang="0">
                  <a:pos x="T6" y="T7"/>
                </a:cxn>
              </a:cxnLst>
              <a:rect l="0" t="0" r="r" b="b"/>
              <a:pathLst>
                <a:path w="4" h="1">
                  <a:moveTo>
                    <a:pt x="1" y="1"/>
                  </a:moveTo>
                  <a:cubicBezTo>
                    <a:pt x="2" y="1"/>
                    <a:pt x="3" y="1"/>
                    <a:pt x="4" y="1"/>
                  </a:cubicBezTo>
                  <a:cubicBezTo>
                    <a:pt x="3" y="0"/>
                    <a:pt x="1" y="0"/>
                    <a:pt x="0" y="1"/>
                  </a:cubicBezTo>
                  <a:cubicBezTo>
                    <a:pt x="0"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07" name="Freeform 3387">
              <a:extLst>
                <a:ext uri="{FF2B5EF4-FFF2-40B4-BE49-F238E27FC236}">
                  <a16:creationId xmlns:a16="http://schemas.microsoft.com/office/drawing/2014/main" xmlns="" id="{F5924C07-A451-4218-AE9E-1D35246FD9E6}"/>
                </a:ext>
              </a:extLst>
            </p:cNvPr>
            <p:cNvSpPr>
              <a:spLocks/>
            </p:cNvSpPr>
            <p:nvPr/>
          </p:nvSpPr>
          <p:spPr bwMode="auto">
            <a:xfrm>
              <a:off x="4565271" y="1169538"/>
              <a:ext cx="7878" cy="2807"/>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3" y="0"/>
                    <a:pt x="3" y="0"/>
                    <a:pt x="3" y="0"/>
                  </a:cubicBezTo>
                  <a:cubicBezTo>
                    <a:pt x="2" y="0"/>
                    <a:pt x="1" y="0"/>
                    <a:pt x="0" y="0"/>
                  </a:cubicBezTo>
                  <a:cubicBezTo>
                    <a:pt x="1" y="0"/>
                    <a:pt x="2" y="0"/>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08" name="Freeform 3388">
              <a:extLst>
                <a:ext uri="{FF2B5EF4-FFF2-40B4-BE49-F238E27FC236}">
                  <a16:creationId xmlns:a16="http://schemas.microsoft.com/office/drawing/2014/main" xmlns="" id="{D5C5F8E1-B6DD-4A63-B101-4C4014B483B6}"/>
                </a:ext>
              </a:extLst>
            </p:cNvPr>
            <p:cNvSpPr>
              <a:spLocks/>
            </p:cNvSpPr>
            <p:nvPr/>
          </p:nvSpPr>
          <p:spPr bwMode="auto">
            <a:xfrm>
              <a:off x="4565271" y="1169538"/>
              <a:ext cx="7878" cy="2807"/>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3" y="0"/>
                    <a:pt x="3" y="0"/>
                    <a:pt x="3" y="0"/>
                  </a:cubicBezTo>
                  <a:cubicBezTo>
                    <a:pt x="2" y="0"/>
                    <a:pt x="1" y="0"/>
                    <a:pt x="0" y="0"/>
                  </a:cubicBezTo>
                  <a:cubicBezTo>
                    <a:pt x="1" y="0"/>
                    <a:pt x="2" y="0"/>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09" name="Freeform 3389">
              <a:extLst>
                <a:ext uri="{FF2B5EF4-FFF2-40B4-BE49-F238E27FC236}">
                  <a16:creationId xmlns:a16="http://schemas.microsoft.com/office/drawing/2014/main" xmlns="" id="{EC49D708-DB39-4E73-84F0-7AB76999097D}"/>
                </a:ext>
              </a:extLst>
            </p:cNvPr>
            <p:cNvSpPr>
              <a:spLocks/>
            </p:cNvSpPr>
            <p:nvPr/>
          </p:nvSpPr>
          <p:spPr bwMode="auto">
            <a:xfrm>
              <a:off x="4565271" y="1210246"/>
              <a:ext cx="47269" cy="14038"/>
            </a:xfrm>
            <a:custGeom>
              <a:avLst/>
              <a:gdLst>
                <a:gd name="T0" fmla="*/ 0 w 17"/>
                <a:gd name="T1" fmla="*/ 3 h 6"/>
                <a:gd name="T2" fmla="*/ 5 w 17"/>
                <a:gd name="T3" fmla="*/ 5 h 6"/>
                <a:gd name="T4" fmla="*/ 9 w 17"/>
                <a:gd name="T5" fmla="*/ 5 h 6"/>
                <a:gd name="T6" fmla="*/ 14 w 17"/>
                <a:gd name="T7" fmla="*/ 3 h 6"/>
                <a:gd name="T8" fmla="*/ 0 w 17"/>
                <a:gd name="T9" fmla="*/ 3 h 6"/>
              </a:gdLst>
              <a:ahLst/>
              <a:cxnLst>
                <a:cxn ang="0">
                  <a:pos x="T0" y="T1"/>
                </a:cxn>
                <a:cxn ang="0">
                  <a:pos x="T2" y="T3"/>
                </a:cxn>
                <a:cxn ang="0">
                  <a:pos x="T4" y="T5"/>
                </a:cxn>
                <a:cxn ang="0">
                  <a:pos x="T6" y="T7"/>
                </a:cxn>
                <a:cxn ang="0">
                  <a:pos x="T8" y="T9"/>
                </a:cxn>
              </a:cxnLst>
              <a:rect l="0" t="0" r="r" b="b"/>
              <a:pathLst>
                <a:path w="17" h="6">
                  <a:moveTo>
                    <a:pt x="0" y="3"/>
                  </a:moveTo>
                  <a:cubicBezTo>
                    <a:pt x="2" y="3"/>
                    <a:pt x="3" y="3"/>
                    <a:pt x="5" y="5"/>
                  </a:cubicBezTo>
                  <a:cubicBezTo>
                    <a:pt x="6" y="6"/>
                    <a:pt x="8" y="5"/>
                    <a:pt x="9" y="5"/>
                  </a:cubicBezTo>
                  <a:cubicBezTo>
                    <a:pt x="10" y="5"/>
                    <a:pt x="17" y="5"/>
                    <a:pt x="14" y="3"/>
                  </a:cubicBezTo>
                  <a:cubicBezTo>
                    <a:pt x="12" y="0"/>
                    <a:pt x="3" y="2"/>
                    <a:pt x="0"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10" name="Freeform 3390">
              <a:extLst>
                <a:ext uri="{FF2B5EF4-FFF2-40B4-BE49-F238E27FC236}">
                  <a16:creationId xmlns:a16="http://schemas.microsoft.com/office/drawing/2014/main" xmlns="" id="{BD254C40-1595-4DA1-8CA4-3EB48B5D85AE}"/>
                </a:ext>
              </a:extLst>
            </p:cNvPr>
            <p:cNvSpPr>
              <a:spLocks/>
            </p:cNvSpPr>
            <p:nvPr/>
          </p:nvSpPr>
          <p:spPr bwMode="auto">
            <a:xfrm>
              <a:off x="4565271" y="1210246"/>
              <a:ext cx="47269" cy="14038"/>
            </a:xfrm>
            <a:custGeom>
              <a:avLst/>
              <a:gdLst>
                <a:gd name="T0" fmla="*/ 0 w 17"/>
                <a:gd name="T1" fmla="*/ 3 h 6"/>
                <a:gd name="T2" fmla="*/ 5 w 17"/>
                <a:gd name="T3" fmla="*/ 5 h 6"/>
                <a:gd name="T4" fmla="*/ 9 w 17"/>
                <a:gd name="T5" fmla="*/ 5 h 6"/>
                <a:gd name="T6" fmla="*/ 14 w 17"/>
                <a:gd name="T7" fmla="*/ 3 h 6"/>
                <a:gd name="T8" fmla="*/ 0 w 17"/>
                <a:gd name="T9" fmla="*/ 3 h 6"/>
              </a:gdLst>
              <a:ahLst/>
              <a:cxnLst>
                <a:cxn ang="0">
                  <a:pos x="T0" y="T1"/>
                </a:cxn>
                <a:cxn ang="0">
                  <a:pos x="T2" y="T3"/>
                </a:cxn>
                <a:cxn ang="0">
                  <a:pos x="T4" y="T5"/>
                </a:cxn>
                <a:cxn ang="0">
                  <a:pos x="T6" y="T7"/>
                </a:cxn>
                <a:cxn ang="0">
                  <a:pos x="T8" y="T9"/>
                </a:cxn>
              </a:cxnLst>
              <a:rect l="0" t="0" r="r" b="b"/>
              <a:pathLst>
                <a:path w="17" h="6">
                  <a:moveTo>
                    <a:pt x="0" y="3"/>
                  </a:moveTo>
                  <a:cubicBezTo>
                    <a:pt x="2" y="3"/>
                    <a:pt x="3" y="3"/>
                    <a:pt x="5" y="5"/>
                  </a:cubicBezTo>
                  <a:cubicBezTo>
                    <a:pt x="6" y="6"/>
                    <a:pt x="8" y="5"/>
                    <a:pt x="9" y="5"/>
                  </a:cubicBezTo>
                  <a:cubicBezTo>
                    <a:pt x="10" y="5"/>
                    <a:pt x="17" y="5"/>
                    <a:pt x="14" y="3"/>
                  </a:cubicBezTo>
                  <a:cubicBezTo>
                    <a:pt x="12" y="0"/>
                    <a:pt x="3" y="2"/>
                    <a:pt x="0"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11" name="Freeform 3391">
              <a:extLst>
                <a:ext uri="{FF2B5EF4-FFF2-40B4-BE49-F238E27FC236}">
                  <a16:creationId xmlns:a16="http://schemas.microsoft.com/office/drawing/2014/main" xmlns="" id="{693A515A-2F42-47F9-B2D7-6619AA821525}"/>
                </a:ext>
              </a:extLst>
            </p:cNvPr>
            <p:cNvSpPr>
              <a:spLocks/>
            </p:cNvSpPr>
            <p:nvPr/>
          </p:nvSpPr>
          <p:spPr bwMode="auto">
            <a:xfrm>
              <a:off x="4568422" y="1172346"/>
              <a:ext cx="1577"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12" name="Freeform 3392">
              <a:extLst>
                <a:ext uri="{FF2B5EF4-FFF2-40B4-BE49-F238E27FC236}">
                  <a16:creationId xmlns:a16="http://schemas.microsoft.com/office/drawing/2014/main" xmlns="" id="{36002C0F-6A9D-4DF5-9B2B-4858CE2453AB}"/>
                </a:ext>
              </a:extLst>
            </p:cNvPr>
            <p:cNvSpPr>
              <a:spLocks/>
            </p:cNvSpPr>
            <p:nvPr/>
          </p:nvSpPr>
          <p:spPr bwMode="auto">
            <a:xfrm>
              <a:off x="4568422" y="1172346"/>
              <a:ext cx="1577"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13" name="Freeform 3393">
              <a:extLst>
                <a:ext uri="{FF2B5EF4-FFF2-40B4-BE49-F238E27FC236}">
                  <a16:creationId xmlns:a16="http://schemas.microsoft.com/office/drawing/2014/main" xmlns="" id="{E68A59F1-2FCD-45CE-AAB5-FDEC01431A55}"/>
                </a:ext>
              </a:extLst>
            </p:cNvPr>
            <p:cNvSpPr>
              <a:spLocks/>
            </p:cNvSpPr>
            <p:nvPr/>
          </p:nvSpPr>
          <p:spPr bwMode="auto">
            <a:xfrm>
              <a:off x="4581027" y="1221475"/>
              <a:ext cx="75631" cy="22459"/>
            </a:xfrm>
            <a:custGeom>
              <a:avLst/>
              <a:gdLst>
                <a:gd name="T0" fmla="*/ 0 w 27"/>
                <a:gd name="T1" fmla="*/ 7 h 9"/>
                <a:gd name="T2" fmla="*/ 13 w 27"/>
                <a:gd name="T3" fmla="*/ 6 h 9"/>
                <a:gd name="T4" fmla="*/ 11 w 27"/>
                <a:gd name="T5" fmla="*/ 8 h 9"/>
                <a:gd name="T6" fmla="*/ 16 w 27"/>
                <a:gd name="T7" fmla="*/ 8 h 9"/>
                <a:gd name="T8" fmla="*/ 21 w 27"/>
                <a:gd name="T9" fmla="*/ 6 h 9"/>
                <a:gd name="T10" fmla="*/ 27 w 27"/>
                <a:gd name="T11" fmla="*/ 4 h 9"/>
                <a:gd name="T12" fmla="*/ 21 w 27"/>
                <a:gd name="T13" fmla="*/ 3 h 9"/>
                <a:gd name="T14" fmla="*/ 15 w 27"/>
                <a:gd name="T15" fmla="*/ 2 h 9"/>
                <a:gd name="T16" fmla="*/ 17 w 27"/>
                <a:gd name="T17" fmla="*/ 1 h 9"/>
                <a:gd name="T18" fmla="*/ 9 w 27"/>
                <a:gd name="T19" fmla="*/ 0 h 9"/>
                <a:gd name="T20" fmla="*/ 0 w 27"/>
                <a:gd name="T21" fmla="*/ 1 h 9"/>
                <a:gd name="T22" fmla="*/ 4 w 27"/>
                <a:gd name="T23" fmla="*/ 3 h 9"/>
                <a:gd name="T24" fmla="*/ 3 w 27"/>
                <a:gd name="T25" fmla="*/ 5 h 9"/>
                <a:gd name="T26" fmla="*/ 0 w 27"/>
                <a:gd name="T2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9">
                  <a:moveTo>
                    <a:pt x="0" y="7"/>
                  </a:moveTo>
                  <a:cubicBezTo>
                    <a:pt x="5" y="8"/>
                    <a:pt x="9" y="6"/>
                    <a:pt x="13" y="6"/>
                  </a:cubicBezTo>
                  <a:cubicBezTo>
                    <a:pt x="13" y="6"/>
                    <a:pt x="10" y="7"/>
                    <a:pt x="11" y="8"/>
                  </a:cubicBezTo>
                  <a:cubicBezTo>
                    <a:pt x="13" y="9"/>
                    <a:pt x="14" y="8"/>
                    <a:pt x="16" y="8"/>
                  </a:cubicBezTo>
                  <a:cubicBezTo>
                    <a:pt x="18" y="7"/>
                    <a:pt x="19" y="7"/>
                    <a:pt x="21" y="6"/>
                  </a:cubicBezTo>
                  <a:cubicBezTo>
                    <a:pt x="23" y="5"/>
                    <a:pt x="25" y="5"/>
                    <a:pt x="27" y="4"/>
                  </a:cubicBezTo>
                  <a:cubicBezTo>
                    <a:pt x="25" y="3"/>
                    <a:pt x="23" y="3"/>
                    <a:pt x="21" y="3"/>
                  </a:cubicBezTo>
                  <a:cubicBezTo>
                    <a:pt x="19" y="4"/>
                    <a:pt x="17" y="3"/>
                    <a:pt x="15" y="2"/>
                  </a:cubicBezTo>
                  <a:cubicBezTo>
                    <a:pt x="16" y="1"/>
                    <a:pt x="17" y="1"/>
                    <a:pt x="17" y="1"/>
                  </a:cubicBezTo>
                  <a:cubicBezTo>
                    <a:pt x="15" y="0"/>
                    <a:pt x="12" y="0"/>
                    <a:pt x="9" y="0"/>
                  </a:cubicBezTo>
                  <a:cubicBezTo>
                    <a:pt x="6" y="0"/>
                    <a:pt x="3" y="0"/>
                    <a:pt x="0" y="1"/>
                  </a:cubicBezTo>
                  <a:cubicBezTo>
                    <a:pt x="1" y="2"/>
                    <a:pt x="3" y="2"/>
                    <a:pt x="4" y="3"/>
                  </a:cubicBezTo>
                  <a:cubicBezTo>
                    <a:pt x="4" y="3"/>
                    <a:pt x="4" y="4"/>
                    <a:pt x="3" y="5"/>
                  </a:cubicBezTo>
                  <a:cubicBezTo>
                    <a:pt x="2" y="6"/>
                    <a:pt x="0" y="5"/>
                    <a:pt x="0" y="7"/>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14" name="Freeform 3394">
              <a:extLst>
                <a:ext uri="{FF2B5EF4-FFF2-40B4-BE49-F238E27FC236}">
                  <a16:creationId xmlns:a16="http://schemas.microsoft.com/office/drawing/2014/main" xmlns="" id="{B414D057-9B22-4447-84AD-2221DAD36E3B}"/>
                </a:ext>
              </a:extLst>
            </p:cNvPr>
            <p:cNvSpPr>
              <a:spLocks/>
            </p:cNvSpPr>
            <p:nvPr/>
          </p:nvSpPr>
          <p:spPr bwMode="auto">
            <a:xfrm>
              <a:off x="4581027" y="1221475"/>
              <a:ext cx="75631" cy="22459"/>
            </a:xfrm>
            <a:custGeom>
              <a:avLst/>
              <a:gdLst>
                <a:gd name="T0" fmla="*/ 0 w 27"/>
                <a:gd name="T1" fmla="*/ 7 h 9"/>
                <a:gd name="T2" fmla="*/ 13 w 27"/>
                <a:gd name="T3" fmla="*/ 6 h 9"/>
                <a:gd name="T4" fmla="*/ 11 w 27"/>
                <a:gd name="T5" fmla="*/ 8 h 9"/>
                <a:gd name="T6" fmla="*/ 16 w 27"/>
                <a:gd name="T7" fmla="*/ 8 h 9"/>
                <a:gd name="T8" fmla="*/ 21 w 27"/>
                <a:gd name="T9" fmla="*/ 6 h 9"/>
                <a:gd name="T10" fmla="*/ 27 w 27"/>
                <a:gd name="T11" fmla="*/ 4 h 9"/>
                <a:gd name="T12" fmla="*/ 21 w 27"/>
                <a:gd name="T13" fmla="*/ 3 h 9"/>
                <a:gd name="T14" fmla="*/ 15 w 27"/>
                <a:gd name="T15" fmla="*/ 2 h 9"/>
                <a:gd name="T16" fmla="*/ 17 w 27"/>
                <a:gd name="T17" fmla="*/ 1 h 9"/>
                <a:gd name="T18" fmla="*/ 9 w 27"/>
                <a:gd name="T19" fmla="*/ 0 h 9"/>
                <a:gd name="T20" fmla="*/ 0 w 27"/>
                <a:gd name="T21" fmla="*/ 1 h 9"/>
                <a:gd name="T22" fmla="*/ 4 w 27"/>
                <a:gd name="T23" fmla="*/ 3 h 9"/>
                <a:gd name="T24" fmla="*/ 3 w 27"/>
                <a:gd name="T25" fmla="*/ 5 h 9"/>
                <a:gd name="T26" fmla="*/ 0 w 27"/>
                <a:gd name="T2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9">
                  <a:moveTo>
                    <a:pt x="0" y="7"/>
                  </a:moveTo>
                  <a:cubicBezTo>
                    <a:pt x="5" y="8"/>
                    <a:pt x="9" y="6"/>
                    <a:pt x="13" y="6"/>
                  </a:cubicBezTo>
                  <a:cubicBezTo>
                    <a:pt x="13" y="6"/>
                    <a:pt x="10" y="7"/>
                    <a:pt x="11" y="8"/>
                  </a:cubicBezTo>
                  <a:cubicBezTo>
                    <a:pt x="13" y="9"/>
                    <a:pt x="14" y="8"/>
                    <a:pt x="16" y="8"/>
                  </a:cubicBezTo>
                  <a:cubicBezTo>
                    <a:pt x="18" y="7"/>
                    <a:pt x="19" y="7"/>
                    <a:pt x="21" y="6"/>
                  </a:cubicBezTo>
                  <a:cubicBezTo>
                    <a:pt x="23" y="5"/>
                    <a:pt x="25" y="5"/>
                    <a:pt x="27" y="4"/>
                  </a:cubicBezTo>
                  <a:cubicBezTo>
                    <a:pt x="25" y="3"/>
                    <a:pt x="23" y="3"/>
                    <a:pt x="21" y="3"/>
                  </a:cubicBezTo>
                  <a:cubicBezTo>
                    <a:pt x="19" y="4"/>
                    <a:pt x="17" y="3"/>
                    <a:pt x="15" y="2"/>
                  </a:cubicBezTo>
                  <a:cubicBezTo>
                    <a:pt x="16" y="1"/>
                    <a:pt x="17" y="1"/>
                    <a:pt x="17" y="1"/>
                  </a:cubicBezTo>
                  <a:cubicBezTo>
                    <a:pt x="15" y="0"/>
                    <a:pt x="12" y="0"/>
                    <a:pt x="9" y="0"/>
                  </a:cubicBezTo>
                  <a:cubicBezTo>
                    <a:pt x="6" y="0"/>
                    <a:pt x="3" y="0"/>
                    <a:pt x="0" y="1"/>
                  </a:cubicBezTo>
                  <a:cubicBezTo>
                    <a:pt x="1" y="2"/>
                    <a:pt x="3" y="2"/>
                    <a:pt x="4" y="3"/>
                  </a:cubicBezTo>
                  <a:cubicBezTo>
                    <a:pt x="4" y="3"/>
                    <a:pt x="4" y="4"/>
                    <a:pt x="3" y="5"/>
                  </a:cubicBezTo>
                  <a:cubicBezTo>
                    <a:pt x="2" y="6"/>
                    <a:pt x="0" y="5"/>
                    <a:pt x="0" y="7"/>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15" name="Freeform 3395">
              <a:extLst>
                <a:ext uri="{FF2B5EF4-FFF2-40B4-BE49-F238E27FC236}">
                  <a16:creationId xmlns:a16="http://schemas.microsoft.com/office/drawing/2014/main" xmlns="" id="{4BAAC6EB-637D-47B8-A64C-5E7811F6CC1F}"/>
                </a:ext>
              </a:extLst>
            </p:cNvPr>
            <p:cNvSpPr>
              <a:spLocks/>
            </p:cNvSpPr>
            <p:nvPr/>
          </p:nvSpPr>
          <p:spPr bwMode="auto">
            <a:xfrm>
              <a:off x="4685020" y="1210246"/>
              <a:ext cx="7878" cy="4212"/>
            </a:xfrm>
            <a:custGeom>
              <a:avLst/>
              <a:gdLst>
                <a:gd name="T0" fmla="*/ 2 w 3"/>
                <a:gd name="T1" fmla="*/ 2 h 2"/>
                <a:gd name="T2" fmla="*/ 3 w 3"/>
                <a:gd name="T3" fmla="*/ 1 h 2"/>
                <a:gd name="T4" fmla="*/ 0 w 3"/>
                <a:gd name="T5" fmla="*/ 1 h 2"/>
                <a:gd name="T6" fmla="*/ 2 w 3"/>
                <a:gd name="T7" fmla="*/ 2 h 2"/>
              </a:gdLst>
              <a:ahLst/>
              <a:cxnLst>
                <a:cxn ang="0">
                  <a:pos x="T0" y="T1"/>
                </a:cxn>
                <a:cxn ang="0">
                  <a:pos x="T2" y="T3"/>
                </a:cxn>
                <a:cxn ang="0">
                  <a:pos x="T4" y="T5"/>
                </a:cxn>
                <a:cxn ang="0">
                  <a:pos x="T6" y="T7"/>
                </a:cxn>
              </a:cxnLst>
              <a:rect l="0" t="0" r="r" b="b"/>
              <a:pathLst>
                <a:path w="3" h="2">
                  <a:moveTo>
                    <a:pt x="2" y="2"/>
                  </a:moveTo>
                  <a:cubicBezTo>
                    <a:pt x="3" y="1"/>
                    <a:pt x="3" y="1"/>
                    <a:pt x="3" y="1"/>
                  </a:cubicBezTo>
                  <a:cubicBezTo>
                    <a:pt x="2" y="1"/>
                    <a:pt x="1" y="0"/>
                    <a:pt x="0" y="1"/>
                  </a:cubicBezTo>
                  <a:cubicBezTo>
                    <a:pt x="0" y="1"/>
                    <a:pt x="1" y="1"/>
                    <a:pt x="2"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16" name="Freeform 3396">
              <a:extLst>
                <a:ext uri="{FF2B5EF4-FFF2-40B4-BE49-F238E27FC236}">
                  <a16:creationId xmlns:a16="http://schemas.microsoft.com/office/drawing/2014/main" xmlns="" id="{9B5DB4CC-252E-4EDB-AB8F-DBE6CFDC3161}"/>
                </a:ext>
              </a:extLst>
            </p:cNvPr>
            <p:cNvSpPr>
              <a:spLocks/>
            </p:cNvSpPr>
            <p:nvPr/>
          </p:nvSpPr>
          <p:spPr bwMode="auto">
            <a:xfrm>
              <a:off x="4685020" y="1210246"/>
              <a:ext cx="7878" cy="4212"/>
            </a:xfrm>
            <a:custGeom>
              <a:avLst/>
              <a:gdLst>
                <a:gd name="T0" fmla="*/ 2 w 3"/>
                <a:gd name="T1" fmla="*/ 2 h 2"/>
                <a:gd name="T2" fmla="*/ 3 w 3"/>
                <a:gd name="T3" fmla="*/ 1 h 2"/>
                <a:gd name="T4" fmla="*/ 0 w 3"/>
                <a:gd name="T5" fmla="*/ 1 h 2"/>
                <a:gd name="T6" fmla="*/ 2 w 3"/>
                <a:gd name="T7" fmla="*/ 2 h 2"/>
              </a:gdLst>
              <a:ahLst/>
              <a:cxnLst>
                <a:cxn ang="0">
                  <a:pos x="T0" y="T1"/>
                </a:cxn>
                <a:cxn ang="0">
                  <a:pos x="T2" y="T3"/>
                </a:cxn>
                <a:cxn ang="0">
                  <a:pos x="T4" y="T5"/>
                </a:cxn>
                <a:cxn ang="0">
                  <a:pos x="T6" y="T7"/>
                </a:cxn>
              </a:cxnLst>
              <a:rect l="0" t="0" r="r" b="b"/>
              <a:pathLst>
                <a:path w="3" h="2">
                  <a:moveTo>
                    <a:pt x="2" y="2"/>
                  </a:moveTo>
                  <a:cubicBezTo>
                    <a:pt x="3" y="1"/>
                    <a:pt x="3" y="1"/>
                    <a:pt x="3" y="1"/>
                  </a:cubicBezTo>
                  <a:cubicBezTo>
                    <a:pt x="2" y="1"/>
                    <a:pt x="1" y="0"/>
                    <a:pt x="0" y="1"/>
                  </a:cubicBezTo>
                  <a:cubicBezTo>
                    <a:pt x="0" y="1"/>
                    <a:pt x="1" y="1"/>
                    <a:pt x="2"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17" name="Freeform 3397">
              <a:extLst>
                <a:ext uri="{FF2B5EF4-FFF2-40B4-BE49-F238E27FC236}">
                  <a16:creationId xmlns:a16="http://schemas.microsoft.com/office/drawing/2014/main" xmlns="" id="{38228D2B-D0CD-4042-B34D-0EAAB5827DD1}"/>
                </a:ext>
              </a:extLst>
            </p:cNvPr>
            <p:cNvSpPr>
              <a:spLocks/>
            </p:cNvSpPr>
            <p:nvPr/>
          </p:nvSpPr>
          <p:spPr bwMode="auto">
            <a:xfrm>
              <a:off x="4697626" y="1179364"/>
              <a:ext cx="6303" cy="2807"/>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1"/>
                    <a:pt x="0" y="1"/>
                  </a:cubicBezTo>
                  <a:cubicBezTo>
                    <a:pt x="1" y="1"/>
                    <a:pt x="2" y="1"/>
                    <a:pt x="2" y="1"/>
                  </a:cubicBezTo>
                  <a:cubicBezTo>
                    <a:pt x="2" y="1"/>
                    <a:pt x="2" y="1"/>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18" name="Freeform 3398">
              <a:extLst>
                <a:ext uri="{FF2B5EF4-FFF2-40B4-BE49-F238E27FC236}">
                  <a16:creationId xmlns:a16="http://schemas.microsoft.com/office/drawing/2014/main" xmlns="" id="{995743EC-C61C-41F1-B529-4A25A5DE2FA2}"/>
                </a:ext>
              </a:extLst>
            </p:cNvPr>
            <p:cNvSpPr>
              <a:spLocks/>
            </p:cNvSpPr>
            <p:nvPr/>
          </p:nvSpPr>
          <p:spPr bwMode="auto">
            <a:xfrm>
              <a:off x="4697626" y="1179364"/>
              <a:ext cx="6303" cy="2807"/>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1"/>
                    <a:pt x="0" y="1"/>
                  </a:cubicBezTo>
                  <a:cubicBezTo>
                    <a:pt x="1" y="1"/>
                    <a:pt x="2" y="1"/>
                    <a:pt x="2" y="1"/>
                  </a:cubicBezTo>
                  <a:cubicBezTo>
                    <a:pt x="2" y="1"/>
                    <a:pt x="2" y="1"/>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19" name="Freeform 3399">
              <a:extLst>
                <a:ext uri="{FF2B5EF4-FFF2-40B4-BE49-F238E27FC236}">
                  <a16:creationId xmlns:a16="http://schemas.microsoft.com/office/drawing/2014/main" xmlns="" id="{7AE0567C-9F8D-4C13-8549-91A1000350B6}"/>
                </a:ext>
              </a:extLst>
            </p:cNvPr>
            <p:cNvSpPr>
              <a:spLocks/>
            </p:cNvSpPr>
            <p:nvPr/>
          </p:nvSpPr>
          <p:spPr bwMode="auto">
            <a:xfrm>
              <a:off x="4708654" y="1201823"/>
              <a:ext cx="31513" cy="9827"/>
            </a:xfrm>
            <a:custGeom>
              <a:avLst/>
              <a:gdLst>
                <a:gd name="T0" fmla="*/ 2 w 11"/>
                <a:gd name="T1" fmla="*/ 3 h 4"/>
                <a:gd name="T2" fmla="*/ 11 w 11"/>
                <a:gd name="T3" fmla="*/ 2 h 4"/>
                <a:gd name="T4" fmla="*/ 0 w 11"/>
                <a:gd name="T5" fmla="*/ 3 h 4"/>
                <a:gd name="T6" fmla="*/ 2 w 11"/>
                <a:gd name="T7" fmla="*/ 3 h 4"/>
              </a:gdLst>
              <a:ahLst/>
              <a:cxnLst>
                <a:cxn ang="0">
                  <a:pos x="T0" y="T1"/>
                </a:cxn>
                <a:cxn ang="0">
                  <a:pos x="T2" y="T3"/>
                </a:cxn>
                <a:cxn ang="0">
                  <a:pos x="T4" y="T5"/>
                </a:cxn>
                <a:cxn ang="0">
                  <a:pos x="T6" y="T7"/>
                </a:cxn>
              </a:cxnLst>
              <a:rect l="0" t="0" r="r" b="b"/>
              <a:pathLst>
                <a:path w="11" h="4">
                  <a:moveTo>
                    <a:pt x="2" y="3"/>
                  </a:moveTo>
                  <a:cubicBezTo>
                    <a:pt x="5" y="2"/>
                    <a:pt x="9" y="4"/>
                    <a:pt x="11" y="2"/>
                  </a:cubicBezTo>
                  <a:cubicBezTo>
                    <a:pt x="8" y="3"/>
                    <a:pt x="3" y="0"/>
                    <a:pt x="0" y="3"/>
                  </a:cubicBezTo>
                  <a:cubicBezTo>
                    <a:pt x="1" y="3"/>
                    <a:pt x="1" y="3"/>
                    <a:pt x="2"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20" name="Freeform 3400">
              <a:extLst>
                <a:ext uri="{FF2B5EF4-FFF2-40B4-BE49-F238E27FC236}">
                  <a16:creationId xmlns:a16="http://schemas.microsoft.com/office/drawing/2014/main" xmlns="" id="{C218AA73-BDC5-492B-9832-13C9F34B766B}"/>
                </a:ext>
              </a:extLst>
            </p:cNvPr>
            <p:cNvSpPr>
              <a:spLocks/>
            </p:cNvSpPr>
            <p:nvPr/>
          </p:nvSpPr>
          <p:spPr bwMode="auto">
            <a:xfrm>
              <a:off x="4708654" y="1201823"/>
              <a:ext cx="31513" cy="9827"/>
            </a:xfrm>
            <a:custGeom>
              <a:avLst/>
              <a:gdLst>
                <a:gd name="T0" fmla="*/ 2 w 11"/>
                <a:gd name="T1" fmla="*/ 3 h 4"/>
                <a:gd name="T2" fmla="*/ 11 w 11"/>
                <a:gd name="T3" fmla="*/ 2 h 4"/>
                <a:gd name="T4" fmla="*/ 0 w 11"/>
                <a:gd name="T5" fmla="*/ 3 h 4"/>
                <a:gd name="T6" fmla="*/ 2 w 11"/>
                <a:gd name="T7" fmla="*/ 3 h 4"/>
              </a:gdLst>
              <a:ahLst/>
              <a:cxnLst>
                <a:cxn ang="0">
                  <a:pos x="T0" y="T1"/>
                </a:cxn>
                <a:cxn ang="0">
                  <a:pos x="T2" y="T3"/>
                </a:cxn>
                <a:cxn ang="0">
                  <a:pos x="T4" y="T5"/>
                </a:cxn>
                <a:cxn ang="0">
                  <a:pos x="T6" y="T7"/>
                </a:cxn>
              </a:cxnLst>
              <a:rect l="0" t="0" r="r" b="b"/>
              <a:pathLst>
                <a:path w="11" h="4">
                  <a:moveTo>
                    <a:pt x="2" y="3"/>
                  </a:moveTo>
                  <a:cubicBezTo>
                    <a:pt x="5" y="2"/>
                    <a:pt x="9" y="4"/>
                    <a:pt x="11" y="2"/>
                  </a:cubicBezTo>
                  <a:cubicBezTo>
                    <a:pt x="8" y="3"/>
                    <a:pt x="3" y="0"/>
                    <a:pt x="0" y="3"/>
                  </a:cubicBezTo>
                  <a:cubicBezTo>
                    <a:pt x="1" y="3"/>
                    <a:pt x="1" y="3"/>
                    <a:pt x="2"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21" name="Freeform 3401">
              <a:extLst>
                <a:ext uri="{FF2B5EF4-FFF2-40B4-BE49-F238E27FC236}">
                  <a16:creationId xmlns:a16="http://schemas.microsoft.com/office/drawing/2014/main" xmlns="" id="{1B1D51FB-48A7-40FD-BD65-419F5FE04CE3}"/>
                </a:ext>
              </a:extLst>
            </p:cNvPr>
            <p:cNvSpPr>
              <a:spLocks/>
            </p:cNvSpPr>
            <p:nvPr/>
          </p:nvSpPr>
          <p:spPr bwMode="auto">
            <a:xfrm>
              <a:off x="4770104" y="1177960"/>
              <a:ext cx="36240" cy="4212"/>
            </a:xfrm>
            <a:custGeom>
              <a:avLst/>
              <a:gdLst>
                <a:gd name="T0" fmla="*/ 0 w 13"/>
                <a:gd name="T1" fmla="*/ 2 h 2"/>
                <a:gd name="T2" fmla="*/ 13 w 13"/>
                <a:gd name="T3" fmla="*/ 1 h 2"/>
                <a:gd name="T4" fmla="*/ 0 w 13"/>
                <a:gd name="T5" fmla="*/ 2 h 2"/>
              </a:gdLst>
              <a:ahLst/>
              <a:cxnLst>
                <a:cxn ang="0">
                  <a:pos x="T0" y="T1"/>
                </a:cxn>
                <a:cxn ang="0">
                  <a:pos x="T2" y="T3"/>
                </a:cxn>
                <a:cxn ang="0">
                  <a:pos x="T4" y="T5"/>
                </a:cxn>
              </a:cxnLst>
              <a:rect l="0" t="0" r="r" b="b"/>
              <a:pathLst>
                <a:path w="13" h="2">
                  <a:moveTo>
                    <a:pt x="0" y="2"/>
                  </a:moveTo>
                  <a:cubicBezTo>
                    <a:pt x="4" y="2"/>
                    <a:pt x="9" y="2"/>
                    <a:pt x="13" y="1"/>
                  </a:cubicBezTo>
                  <a:cubicBezTo>
                    <a:pt x="9" y="1"/>
                    <a:pt x="4" y="0"/>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22" name="Freeform 3402">
              <a:extLst>
                <a:ext uri="{FF2B5EF4-FFF2-40B4-BE49-F238E27FC236}">
                  <a16:creationId xmlns:a16="http://schemas.microsoft.com/office/drawing/2014/main" xmlns="" id="{7DDEF246-A7DD-4222-B130-30D7C82EE1F5}"/>
                </a:ext>
              </a:extLst>
            </p:cNvPr>
            <p:cNvSpPr>
              <a:spLocks/>
            </p:cNvSpPr>
            <p:nvPr/>
          </p:nvSpPr>
          <p:spPr bwMode="auto">
            <a:xfrm>
              <a:off x="4770104" y="1177960"/>
              <a:ext cx="36240" cy="4212"/>
            </a:xfrm>
            <a:custGeom>
              <a:avLst/>
              <a:gdLst>
                <a:gd name="T0" fmla="*/ 0 w 13"/>
                <a:gd name="T1" fmla="*/ 2 h 2"/>
                <a:gd name="T2" fmla="*/ 13 w 13"/>
                <a:gd name="T3" fmla="*/ 1 h 2"/>
                <a:gd name="T4" fmla="*/ 0 w 13"/>
                <a:gd name="T5" fmla="*/ 2 h 2"/>
              </a:gdLst>
              <a:ahLst/>
              <a:cxnLst>
                <a:cxn ang="0">
                  <a:pos x="T0" y="T1"/>
                </a:cxn>
                <a:cxn ang="0">
                  <a:pos x="T2" y="T3"/>
                </a:cxn>
                <a:cxn ang="0">
                  <a:pos x="T4" y="T5"/>
                </a:cxn>
              </a:cxnLst>
              <a:rect l="0" t="0" r="r" b="b"/>
              <a:pathLst>
                <a:path w="13" h="2">
                  <a:moveTo>
                    <a:pt x="0" y="2"/>
                  </a:moveTo>
                  <a:cubicBezTo>
                    <a:pt x="4" y="2"/>
                    <a:pt x="9" y="2"/>
                    <a:pt x="13" y="1"/>
                  </a:cubicBezTo>
                  <a:cubicBezTo>
                    <a:pt x="9" y="1"/>
                    <a:pt x="4" y="0"/>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23" name="Freeform 3403">
              <a:extLst>
                <a:ext uri="{FF2B5EF4-FFF2-40B4-BE49-F238E27FC236}">
                  <a16:creationId xmlns:a16="http://schemas.microsoft.com/office/drawing/2014/main" xmlns="" id="{4DFBEBC1-2F4A-4723-870C-DD3943F9CD6D}"/>
                </a:ext>
              </a:extLst>
            </p:cNvPr>
            <p:cNvSpPr>
              <a:spLocks/>
            </p:cNvSpPr>
            <p:nvPr/>
          </p:nvSpPr>
          <p:spPr bwMode="auto">
            <a:xfrm>
              <a:off x="4256445" y="1643992"/>
              <a:ext cx="3151" cy="2807"/>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1"/>
                    <a:pt x="0"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24" name="Freeform 3404">
              <a:extLst>
                <a:ext uri="{FF2B5EF4-FFF2-40B4-BE49-F238E27FC236}">
                  <a16:creationId xmlns:a16="http://schemas.microsoft.com/office/drawing/2014/main" xmlns="" id="{6E302CF3-2A8A-4A71-BF2E-411A4F217DEF}"/>
                </a:ext>
              </a:extLst>
            </p:cNvPr>
            <p:cNvSpPr>
              <a:spLocks/>
            </p:cNvSpPr>
            <p:nvPr/>
          </p:nvSpPr>
          <p:spPr bwMode="auto">
            <a:xfrm>
              <a:off x="4256445" y="1643992"/>
              <a:ext cx="3151" cy="2807"/>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1"/>
                    <a:pt x="0"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25" name="Freeform 3405">
              <a:extLst>
                <a:ext uri="{FF2B5EF4-FFF2-40B4-BE49-F238E27FC236}">
                  <a16:creationId xmlns:a16="http://schemas.microsoft.com/office/drawing/2014/main" xmlns="" id="{D2B833DD-7608-4DE3-ABF3-20C751D91D3D}"/>
                </a:ext>
              </a:extLst>
            </p:cNvPr>
            <p:cNvSpPr>
              <a:spLocks/>
            </p:cNvSpPr>
            <p:nvPr/>
          </p:nvSpPr>
          <p:spPr bwMode="auto">
            <a:xfrm>
              <a:off x="4259596" y="1663643"/>
              <a:ext cx="1577" cy="5615"/>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0"/>
                    <a:pt x="0" y="0"/>
                  </a:cubicBezTo>
                  <a:cubicBezTo>
                    <a:pt x="0" y="1"/>
                    <a:pt x="0" y="2"/>
                    <a:pt x="0" y="2"/>
                  </a:cubicBezTo>
                  <a:cubicBezTo>
                    <a:pt x="1" y="2"/>
                    <a:pt x="1" y="2"/>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26" name="Freeform 3406">
              <a:extLst>
                <a:ext uri="{FF2B5EF4-FFF2-40B4-BE49-F238E27FC236}">
                  <a16:creationId xmlns:a16="http://schemas.microsoft.com/office/drawing/2014/main" xmlns="" id="{F4DFC380-59FD-4DEB-BD01-52CAA9734991}"/>
                </a:ext>
              </a:extLst>
            </p:cNvPr>
            <p:cNvSpPr>
              <a:spLocks/>
            </p:cNvSpPr>
            <p:nvPr/>
          </p:nvSpPr>
          <p:spPr bwMode="auto">
            <a:xfrm>
              <a:off x="4259596" y="1663643"/>
              <a:ext cx="1577" cy="5615"/>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0"/>
                    <a:pt x="0" y="0"/>
                  </a:cubicBezTo>
                  <a:cubicBezTo>
                    <a:pt x="0" y="1"/>
                    <a:pt x="0" y="2"/>
                    <a:pt x="0" y="2"/>
                  </a:cubicBezTo>
                  <a:cubicBezTo>
                    <a:pt x="1" y="2"/>
                    <a:pt x="1" y="2"/>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27" name="Freeform 3407">
              <a:extLst>
                <a:ext uri="{FF2B5EF4-FFF2-40B4-BE49-F238E27FC236}">
                  <a16:creationId xmlns:a16="http://schemas.microsoft.com/office/drawing/2014/main" xmlns="" id="{28CDF8F2-936C-4399-8C1D-12AA729457D2}"/>
                </a:ext>
              </a:extLst>
            </p:cNvPr>
            <p:cNvSpPr>
              <a:spLocks/>
            </p:cNvSpPr>
            <p:nvPr/>
          </p:nvSpPr>
          <p:spPr bwMode="auto">
            <a:xfrm>
              <a:off x="4259596" y="1660836"/>
              <a:ext cx="1577" cy="2807"/>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28" name="Freeform 3408">
              <a:extLst>
                <a:ext uri="{FF2B5EF4-FFF2-40B4-BE49-F238E27FC236}">
                  <a16:creationId xmlns:a16="http://schemas.microsoft.com/office/drawing/2014/main" xmlns="" id="{7ED26A23-85EC-4813-ACC8-49A814A977DC}"/>
                </a:ext>
              </a:extLst>
            </p:cNvPr>
            <p:cNvSpPr>
              <a:spLocks/>
            </p:cNvSpPr>
            <p:nvPr/>
          </p:nvSpPr>
          <p:spPr bwMode="auto">
            <a:xfrm>
              <a:off x="4259596" y="1660836"/>
              <a:ext cx="1577" cy="2807"/>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29" name="Freeform 3409">
              <a:extLst>
                <a:ext uri="{FF2B5EF4-FFF2-40B4-BE49-F238E27FC236}">
                  <a16:creationId xmlns:a16="http://schemas.microsoft.com/office/drawing/2014/main" xmlns="" id="{F44E61D1-7DF8-45AE-B3A1-39C7A4860B8C}"/>
                </a:ext>
              </a:extLst>
            </p:cNvPr>
            <p:cNvSpPr>
              <a:spLocks/>
            </p:cNvSpPr>
            <p:nvPr/>
          </p:nvSpPr>
          <p:spPr bwMode="auto">
            <a:xfrm>
              <a:off x="4259596" y="1658028"/>
              <a:ext cx="1577" cy="2807"/>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close/>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30" name="Freeform 3410">
              <a:extLst>
                <a:ext uri="{FF2B5EF4-FFF2-40B4-BE49-F238E27FC236}">
                  <a16:creationId xmlns:a16="http://schemas.microsoft.com/office/drawing/2014/main" xmlns="" id="{F20F3898-CBCC-473B-8746-70A906C4EA51}"/>
                </a:ext>
              </a:extLst>
            </p:cNvPr>
            <p:cNvSpPr>
              <a:spLocks/>
            </p:cNvSpPr>
            <p:nvPr/>
          </p:nvSpPr>
          <p:spPr bwMode="auto">
            <a:xfrm>
              <a:off x="4259596" y="1658028"/>
              <a:ext cx="1577" cy="2807"/>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31" name="Freeform 3411">
              <a:extLst>
                <a:ext uri="{FF2B5EF4-FFF2-40B4-BE49-F238E27FC236}">
                  <a16:creationId xmlns:a16="http://schemas.microsoft.com/office/drawing/2014/main" xmlns="" id="{30F16CA0-61B3-4E81-91BB-C7A8FE219CD4}"/>
                </a:ext>
              </a:extLst>
            </p:cNvPr>
            <p:cNvSpPr>
              <a:spLocks/>
            </p:cNvSpPr>
            <p:nvPr/>
          </p:nvSpPr>
          <p:spPr bwMode="auto">
            <a:xfrm>
              <a:off x="4259596" y="1658028"/>
              <a:ext cx="1577" cy="2807"/>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32" name="Freeform 3412">
              <a:extLst>
                <a:ext uri="{FF2B5EF4-FFF2-40B4-BE49-F238E27FC236}">
                  <a16:creationId xmlns:a16="http://schemas.microsoft.com/office/drawing/2014/main" xmlns="" id="{16095F1D-F361-4EB9-9970-C22ADFBCF6EB}"/>
                </a:ext>
              </a:extLst>
            </p:cNvPr>
            <p:cNvSpPr>
              <a:spLocks/>
            </p:cNvSpPr>
            <p:nvPr/>
          </p:nvSpPr>
          <p:spPr bwMode="auto">
            <a:xfrm>
              <a:off x="4261173" y="1621533"/>
              <a:ext cx="3151" cy="2807"/>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0" y="0"/>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33" name="Freeform 3413">
              <a:extLst>
                <a:ext uri="{FF2B5EF4-FFF2-40B4-BE49-F238E27FC236}">
                  <a16:creationId xmlns:a16="http://schemas.microsoft.com/office/drawing/2014/main" xmlns="" id="{3AB0F9B3-5EC5-4F90-8E42-0AD99493123C}"/>
                </a:ext>
              </a:extLst>
            </p:cNvPr>
            <p:cNvSpPr>
              <a:spLocks/>
            </p:cNvSpPr>
            <p:nvPr/>
          </p:nvSpPr>
          <p:spPr bwMode="auto">
            <a:xfrm>
              <a:off x="4261173" y="1621533"/>
              <a:ext cx="3151" cy="2807"/>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0" y="0"/>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34" name="Freeform 3414">
              <a:extLst>
                <a:ext uri="{FF2B5EF4-FFF2-40B4-BE49-F238E27FC236}">
                  <a16:creationId xmlns:a16="http://schemas.microsoft.com/office/drawing/2014/main" xmlns="" id="{6BB43AE9-D554-4EBF-83F2-82059D0DD6C0}"/>
                </a:ext>
              </a:extLst>
            </p:cNvPr>
            <p:cNvSpPr>
              <a:spLocks/>
            </p:cNvSpPr>
            <p:nvPr/>
          </p:nvSpPr>
          <p:spPr bwMode="auto">
            <a:xfrm>
              <a:off x="4261173" y="1693122"/>
              <a:ext cx="3151" cy="5615"/>
            </a:xfrm>
            <a:custGeom>
              <a:avLst/>
              <a:gdLst>
                <a:gd name="T0" fmla="*/ 0 w 1"/>
                <a:gd name="T1" fmla="*/ 0 h 2"/>
                <a:gd name="T2" fmla="*/ 1 w 1"/>
                <a:gd name="T3" fmla="*/ 2 h 2"/>
                <a:gd name="T4" fmla="*/ 0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2"/>
                    <a:pt x="1" y="2"/>
                  </a:cubicBezTo>
                  <a:cubicBezTo>
                    <a:pt x="1" y="1"/>
                    <a:pt x="1" y="0"/>
                    <a:pt x="0" y="0"/>
                  </a:cubicBezTo>
                  <a:cubicBezTo>
                    <a:pt x="0"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35" name="Freeform 3415">
              <a:extLst>
                <a:ext uri="{FF2B5EF4-FFF2-40B4-BE49-F238E27FC236}">
                  <a16:creationId xmlns:a16="http://schemas.microsoft.com/office/drawing/2014/main" xmlns="" id="{7DB67A67-0C6A-48D3-BA13-808E46A47029}"/>
                </a:ext>
              </a:extLst>
            </p:cNvPr>
            <p:cNvSpPr>
              <a:spLocks/>
            </p:cNvSpPr>
            <p:nvPr/>
          </p:nvSpPr>
          <p:spPr bwMode="auto">
            <a:xfrm>
              <a:off x="4261173" y="1693122"/>
              <a:ext cx="3151" cy="5615"/>
            </a:xfrm>
            <a:custGeom>
              <a:avLst/>
              <a:gdLst>
                <a:gd name="T0" fmla="*/ 0 w 1"/>
                <a:gd name="T1" fmla="*/ 0 h 2"/>
                <a:gd name="T2" fmla="*/ 1 w 1"/>
                <a:gd name="T3" fmla="*/ 2 h 2"/>
                <a:gd name="T4" fmla="*/ 0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2"/>
                    <a:pt x="1" y="2"/>
                  </a:cubicBezTo>
                  <a:cubicBezTo>
                    <a:pt x="1" y="1"/>
                    <a:pt x="1" y="0"/>
                    <a:pt x="0" y="0"/>
                  </a:cubicBezTo>
                  <a:cubicBezTo>
                    <a:pt x="0"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36" name="Freeform 3416">
              <a:extLst>
                <a:ext uri="{FF2B5EF4-FFF2-40B4-BE49-F238E27FC236}">
                  <a16:creationId xmlns:a16="http://schemas.microsoft.com/office/drawing/2014/main" xmlns="" id="{3E8675AB-F54D-49E2-973B-E834640C9397}"/>
                </a:ext>
              </a:extLst>
            </p:cNvPr>
            <p:cNvSpPr>
              <a:spLocks/>
            </p:cNvSpPr>
            <p:nvPr/>
          </p:nvSpPr>
          <p:spPr bwMode="auto">
            <a:xfrm>
              <a:off x="4259596" y="1680488"/>
              <a:ext cx="7878" cy="5615"/>
            </a:xfrm>
            <a:custGeom>
              <a:avLst/>
              <a:gdLst>
                <a:gd name="T0" fmla="*/ 2 w 3"/>
                <a:gd name="T1" fmla="*/ 0 h 2"/>
                <a:gd name="T2" fmla="*/ 1 w 3"/>
                <a:gd name="T3" fmla="*/ 2 h 2"/>
                <a:gd name="T4" fmla="*/ 3 w 3"/>
                <a:gd name="T5" fmla="*/ 1 h 2"/>
                <a:gd name="T6" fmla="*/ 2 w 3"/>
                <a:gd name="T7" fmla="*/ 0 h 2"/>
              </a:gdLst>
              <a:ahLst/>
              <a:cxnLst>
                <a:cxn ang="0">
                  <a:pos x="T0" y="T1"/>
                </a:cxn>
                <a:cxn ang="0">
                  <a:pos x="T2" y="T3"/>
                </a:cxn>
                <a:cxn ang="0">
                  <a:pos x="T4" y="T5"/>
                </a:cxn>
                <a:cxn ang="0">
                  <a:pos x="T6" y="T7"/>
                </a:cxn>
              </a:cxnLst>
              <a:rect l="0" t="0" r="r" b="b"/>
              <a:pathLst>
                <a:path w="3" h="2">
                  <a:moveTo>
                    <a:pt x="2" y="0"/>
                  </a:moveTo>
                  <a:cubicBezTo>
                    <a:pt x="0" y="0"/>
                    <a:pt x="1" y="1"/>
                    <a:pt x="1" y="2"/>
                  </a:cubicBezTo>
                  <a:cubicBezTo>
                    <a:pt x="1" y="1"/>
                    <a:pt x="2" y="1"/>
                    <a:pt x="3" y="1"/>
                  </a:cubicBezTo>
                  <a:cubicBezTo>
                    <a:pt x="3" y="1"/>
                    <a:pt x="2" y="0"/>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37" name="Freeform 3417">
              <a:extLst>
                <a:ext uri="{FF2B5EF4-FFF2-40B4-BE49-F238E27FC236}">
                  <a16:creationId xmlns:a16="http://schemas.microsoft.com/office/drawing/2014/main" xmlns="" id="{D938635E-05C2-48C3-9DF9-EE24F9420934}"/>
                </a:ext>
              </a:extLst>
            </p:cNvPr>
            <p:cNvSpPr>
              <a:spLocks/>
            </p:cNvSpPr>
            <p:nvPr/>
          </p:nvSpPr>
          <p:spPr bwMode="auto">
            <a:xfrm>
              <a:off x="4259596" y="1680488"/>
              <a:ext cx="7878" cy="5615"/>
            </a:xfrm>
            <a:custGeom>
              <a:avLst/>
              <a:gdLst>
                <a:gd name="T0" fmla="*/ 2 w 3"/>
                <a:gd name="T1" fmla="*/ 0 h 2"/>
                <a:gd name="T2" fmla="*/ 1 w 3"/>
                <a:gd name="T3" fmla="*/ 2 h 2"/>
                <a:gd name="T4" fmla="*/ 3 w 3"/>
                <a:gd name="T5" fmla="*/ 1 h 2"/>
                <a:gd name="T6" fmla="*/ 2 w 3"/>
                <a:gd name="T7" fmla="*/ 0 h 2"/>
              </a:gdLst>
              <a:ahLst/>
              <a:cxnLst>
                <a:cxn ang="0">
                  <a:pos x="T0" y="T1"/>
                </a:cxn>
                <a:cxn ang="0">
                  <a:pos x="T2" y="T3"/>
                </a:cxn>
                <a:cxn ang="0">
                  <a:pos x="T4" y="T5"/>
                </a:cxn>
                <a:cxn ang="0">
                  <a:pos x="T6" y="T7"/>
                </a:cxn>
              </a:cxnLst>
              <a:rect l="0" t="0" r="r" b="b"/>
              <a:pathLst>
                <a:path w="3" h="2">
                  <a:moveTo>
                    <a:pt x="2" y="0"/>
                  </a:moveTo>
                  <a:cubicBezTo>
                    <a:pt x="0" y="0"/>
                    <a:pt x="1" y="1"/>
                    <a:pt x="1" y="2"/>
                  </a:cubicBezTo>
                  <a:cubicBezTo>
                    <a:pt x="1" y="1"/>
                    <a:pt x="2" y="1"/>
                    <a:pt x="3" y="1"/>
                  </a:cubicBezTo>
                  <a:cubicBezTo>
                    <a:pt x="3" y="1"/>
                    <a:pt x="2" y="0"/>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38" name="Freeform 3418">
              <a:extLst>
                <a:ext uri="{FF2B5EF4-FFF2-40B4-BE49-F238E27FC236}">
                  <a16:creationId xmlns:a16="http://schemas.microsoft.com/office/drawing/2014/main" xmlns="" id="{81C0F10C-5381-4202-B7A5-6E4E50E05D35}"/>
                </a:ext>
              </a:extLst>
            </p:cNvPr>
            <p:cNvSpPr>
              <a:spLocks/>
            </p:cNvSpPr>
            <p:nvPr/>
          </p:nvSpPr>
          <p:spPr bwMode="auto">
            <a:xfrm>
              <a:off x="4264323" y="1676277"/>
              <a:ext cx="9453" cy="7019"/>
            </a:xfrm>
            <a:custGeom>
              <a:avLst/>
              <a:gdLst>
                <a:gd name="T0" fmla="*/ 1 w 3"/>
                <a:gd name="T1" fmla="*/ 0 h 3"/>
                <a:gd name="T2" fmla="*/ 1 w 3"/>
                <a:gd name="T3" fmla="*/ 3 h 3"/>
                <a:gd name="T4" fmla="*/ 1 w 3"/>
                <a:gd name="T5" fmla="*/ 0 h 3"/>
              </a:gdLst>
              <a:ahLst/>
              <a:cxnLst>
                <a:cxn ang="0">
                  <a:pos x="T0" y="T1"/>
                </a:cxn>
                <a:cxn ang="0">
                  <a:pos x="T2" y="T3"/>
                </a:cxn>
                <a:cxn ang="0">
                  <a:pos x="T4" y="T5"/>
                </a:cxn>
              </a:cxnLst>
              <a:rect l="0" t="0" r="r" b="b"/>
              <a:pathLst>
                <a:path w="3" h="3">
                  <a:moveTo>
                    <a:pt x="1" y="0"/>
                  </a:moveTo>
                  <a:cubicBezTo>
                    <a:pt x="0" y="1"/>
                    <a:pt x="0" y="3"/>
                    <a:pt x="1" y="3"/>
                  </a:cubicBezTo>
                  <a:cubicBezTo>
                    <a:pt x="3" y="3"/>
                    <a:pt x="2"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39" name="Freeform 3419">
              <a:extLst>
                <a:ext uri="{FF2B5EF4-FFF2-40B4-BE49-F238E27FC236}">
                  <a16:creationId xmlns:a16="http://schemas.microsoft.com/office/drawing/2014/main" xmlns="" id="{C8C638F6-1142-40FE-84C5-B033972B1ADC}"/>
                </a:ext>
              </a:extLst>
            </p:cNvPr>
            <p:cNvSpPr>
              <a:spLocks/>
            </p:cNvSpPr>
            <p:nvPr/>
          </p:nvSpPr>
          <p:spPr bwMode="auto">
            <a:xfrm>
              <a:off x="4264323" y="1676277"/>
              <a:ext cx="9453" cy="7019"/>
            </a:xfrm>
            <a:custGeom>
              <a:avLst/>
              <a:gdLst>
                <a:gd name="T0" fmla="*/ 1 w 3"/>
                <a:gd name="T1" fmla="*/ 0 h 3"/>
                <a:gd name="T2" fmla="*/ 1 w 3"/>
                <a:gd name="T3" fmla="*/ 3 h 3"/>
                <a:gd name="T4" fmla="*/ 1 w 3"/>
                <a:gd name="T5" fmla="*/ 0 h 3"/>
              </a:gdLst>
              <a:ahLst/>
              <a:cxnLst>
                <a:cxn ang="0">
                  <a:pos x="T0" y="T1"/>
                </a:cxn>
                <a:cxn ang="0">
                  <a:pos x="T2" y="T3"/>
                </a:cxn>
                <a:cxn ang="0">
                  <a:pos x="T4" y="T5"/>
                </a:cxn>
              </a:cxnLst>
              <a:rect l="0" t="0" r="r" b="b"/>
              <a:pathLst>
                <a:path w="3" h="3">
                  <a:moveTo>
                    <a:pt x="1" y="0"/>
                  </a:moveTo>
                  <a:cubicBezTo>
                    <a:pt x="0" y="1"/>
                    <a:pt x="0" y="3"/>
                    <a:pt x="1" y="3"/>
                  </a:cubicBezTo>
                  <a:cubicBezTo>
                    <a:pt x="3" y="3"/>
                    <a:pt x="2"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40" name="Freeform 3420">
              <a:extLst>
                <a:ext uri="{FF2B5EF4-FFF2-40B4-BE49-F238E27FC236}">
                  <a16:creationId xmlns:a16="http://schemas.microsoft.com/office/drawing/2014/main" xmlns="" id="{B9657AD9-868B-4143-852A-808CEB827775}"/>
                </a:ext>
              </a:extLst>
            </p:cNvPr>
            <p:cNvSpPr>
              <a:spLocks/>
            </p:cNvSpPr>
            <p:nvPr/>
          </p:nvSpPr>
          <p:spPr bwMode="auto">
            <a:xfrm>
              <a:off x="4267475" y="1673470"/>
              <a:ext cx="7878" cy="5615"/>
            </a:xfrm>
            <a:custGeom>
              <a:avLst/>
              <a:gdLst>
                <a:gd name="T0" fmla="*/ 1 w 3"/>
                <a:gd name="T1" fmla="*/ 1 h 2"/>
                <a:gd name="T2" fmla="*/ 0 w 3"/>
                <a:gd name="T3" fmla="*/ 1 h 2"/>
                <a:gd name="T4" fmla="*/ 2 w 3"/>
                <a:gd name="T5" fmla="*/ 1 h 2"/>
                <a:gd name="T6" fmla="*/ 1 w 3"/>
                <a:gd name="T7" fmla="*/ 1 h 2"/>
              </a:gdLst>
              <a:ahLst/>
              <a:cxnLst>
                <a:cxn ang="0">
                  <a:pos x="T0" y="T1"/>
                </a:cxn>
                <a:cxn ang="0">
                  <a:pos x="T2" y="T3"/>
                </a:cxn>
                <a:cxn ang="0">
                  <a:pos x="T4" y="T5"/>
                </a:cxn>
                <a:cxn ang="0">
                  <a:pos x="T6" y="T7"/>
                </a:cxn>
              </a:cxnLst>
              <a:rect l="0" t="0" r="r" b="b"/>
              <a:pathLst>
                <a:path w="3" h="2">
                  <a:moveTo>
                    <a:pt x="1" y="1"/>
                  </a:moveTo>
                  <a:cubicBezTo>
                    <a:pt x="0" y="1"/>
                    <a:pt x="0" y="1"/>
                    <a:pt x="0" y="1"/>
                  </a:cubicBezTo>
                  <a:cubicBezTo>
                    <a:pt x="1" y="1"/>
                    <a:pt x="2" y="2"/>
                    <a:pt x="2" y="1"/>
                  </a:cubicBezTo>
                  <a:cubicBezTo>
                    <a:pt x="3" y="0"/>
                    <a:pt x="1" y="0"/>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41" name="Freeform 3422">
              <a:extLst>
                <a:ext uri="{FF2B5EF4-FFF2-40B4-BE49-F238E27FC236}">
                  <a16:creationId xmlns:a16="http://schemas.microsoft.com/office/drawing/2014/main" xmlns="" id="{B53E033A-6BBE-47AF-A9E3-1785D2F83FEE}"/>
                </a:ext>
              </a:extLst>
            </p:cNvPr>
            <p:cNvSpPr>
              <a:spLocks/>
            </p:cNvSpPr>
            <p:nvPr/>
          </p:nvSpPr>
          <p:spPr bwMode="auto">
            <a:xfrm>
              <a:off x="4267475" y="1673470"/>
              <a:ext cx="7878" cy="5615"/>
            </a:xfrm>
            <a:custGeom>
              <a:avLst/>
              <a:gdLst>
                <a:gd name="T0" fmla="*/ 1 w 3"/>
                <a:gd name="T1" fmla="*/ 1 h 2"/>
                <a:gd name="T2" fmla="*/ 0 w 3"/>
                <a:gd name="T3" fmla="*/ 1 h 2"/>
                <a:gd name="T4" fmla="*/ 2 w 3"/>
                <a:gd name="T5" fmla="*/ 1 h 2"/>
                <a:gd name="T6" fmla="*/ 1 w 3"/>
                <a:gd name="T7" fmla="*/ 1 h 2"/>
              </a:gdLst>
              <a:ahLst/>
              <a:cxnLst>
                <a:cxn ang="0">
                  <a:pos x="T0" y="T1"/>
                </a:cxn>
                <a:cxn ang="0">
                  <a:pos x="T2" y="T3"/>
                </a:cxn>
                <a:cxn ang="0">
                  <a:pos x="T4" y="T5"/>
                </a:cxn>
                <a:cxn ang="0">
                  <a:pos x="T6" y="T7"/>
                </a:cxn>
              </a:cxnLst>
              <a:rect l="0" t="0" r="r" b="b"/>
              <a:pathLst>
                <a:path w="3" h="2">
                  <a:moveTo>
                    <a:pt x="1" y="1"/>
                  </a:moveTo>
                  <a:cubicBezTo>
                    <a:pt x="0" y="1"/>
                    <a:pt x="0" y="1"/>
                    <a:pt x="0" y="1"/>
                  </a:cubicBezTo>
                  <a:cubicBezTo>
                    <a:pt x="1" y="1"/>
                    <a:pt x="2" y="2"/>
                    <a:pt x="2" y="1"/>
                  </a:cubicBezTo>
                  <a:cubicBezTo>
                    <a:pt x="3" y="0"/>
                    <a:pt x="1" y="0"/>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42" name="Freeform 3423">
              <a:extLst>
                <a:ext uri="{FF2B5EF4-FFF2-40B4-BE49-F238E27FC236}">
                  <a16:creationId xmlns:a16="http://schemas.microsoft.com/office/drawing/2014/main" xmlns="" id="{915809D9-BA94-4CB0-B102-132E4D7829D3}"/>
                </a:ext>
              </a:extLst>
            </p:cNvPr>
            <p:cNvSpPr>
              <a:spLocks/>
            </p:cNvSpPr>
            <p:nvPr/>
          </p:nvSpPr>
          <p:spPr bwMode="auto">
            <a:xfrm>
              <a:off x="4273778" y="1614514"/>
              <a:ext cx="7878" cy="1404"/>
            </a:xfrm>
            <a:custGeom>
              <a:avLst/>
              <a:gdLst>
                <a:gd name="T0" fmla="*/ 3 w 3"/>
                <a:gd name="T1" fmla="*/ 0 h 1"/>
                <a:gd name="T2" fmla="*/ 0 w 3"/>
                <a:gd name="T3" fmla="*/ 0 h 1"/>
                <a:gd name="T4" fmla="*/ 3 w 3"/>
                <a:gd name="T5" fmla="*/ 0 h 1"/>
              </a:gdLst>
              <a:ahLst/>
              <a:cxnLst>
                <a:cxn ang="0">
                  <a:pos x="T0" y="T1"/>
                </a:cxn>
                <a:cxn ang="0">
                  <a:pos x="T2" y="T3"/>
                </a:cxn>
                <a:cxn ang="0">
                  <a:pos x="T4" y="T5"/>
                </a:cxn>
              </a:cxnLst>
              <a:rect l="0" t="0" r="r" b="b"/>
              <a:pathLst>
                <a:path w="3" h="1">
                  <a:moveTo>
                    <a:pt x="3" y="0"/>
                  </a:moveTo>
                  <a:cubicBezTo>
                    <a:pt x="2" y="0"/>
                    <a:pt x="1" y="0"/>
                    <a:pt x="0" y="0"/>
                  </a:cubicBezTo>
                  <a:cubicBezTo>
                    <a:pt x="0" y="1"/>
                    <a:pt x="2" y="1"/>
                    <a:pt x="3"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43" name="Freeform 3424">
              <a:extLst>
                <a:ext uri="{FF2B5EF4-FFF2-40B4-BE49-F238E27FC236}">
                  <a16:creationId xmlns:a16="http://schemas.microsoft.com/office/drawing/2014/main" xmlns="" id="{793E1BC7-1D40-4B54-B4CD-7D8D6B2AB84F}"/>
                </a:ext>
              </a:extLst>
            </p:cNvPr>
            <p:cNvSpPr>
              <a:spLocks/>
            </p:cNvSpPr>
            <p:nvPr/>
          </p:nvSpPr>
          <p:spPr bwMode="auto">
            <a:xfrm>
              <a:off x="4273778" y="1614514"/>
              <a:ext cx="7878" cy="1404"/>
            </a:xfrm>
            <a:custGeom>
              <a:avLst/>
              <a:gdLst>
                <a:gd name="T0" fmla="*/ 3 w 3"/>
                <a:gd name="T1" fmla="*/ 0 h 1"/>
                <a:gd name="T2" fmla="*/ 0 w 3"/>
                <a:gd name="T3" fmla="*/ 0 h 1"/>
                <a:gd name="T4" fmla="*/ 3 w 3"/>
                <a:gd name="T5" fmla="*/ 0 h 1"/>
              </a:gdLst>
              <a:ahLst/>
              <a:cxnLst>
                <a:cxn ang="0">
                  <a:pos x="T0" y="T1"/>
                </a:cxn>
                <a:cxn ang="0">
                  <a:pos x="T2" y="T3"/>
                </a:cxn>
                <a:cxn ang="0">
                  <a:pos x="T4" y="T5"/>
                </a:cxn>
              </a:cxnLst>
              <a:rect l="0" t="0" r="r" b="b"/>
              <a:pathLst>
                <a:path w="3" h="1">
                  <a:moveTo>
                    <a:pt x="3" y="0"/>
                  </a:moveTo>
                  <a:cubicBezTo>
                    <a:pt x="2" y="0"/>
                    <a:pt x="1" y="0"/>
                    <a:pt x="0" y="0"/>
                  </a:cubicBezTo>
                  <a:cubicBezTo>
                    <a:pt x="0" y="1"/>
                    <a:pt x="2" y="1"/>
                    <a:pt x="3"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44" name="Freeform 3425">
              <a:extLst>
                <a:ext uri="{FF2B5EF4-FFF2-40B4-BE49-F238E27FC236}">
                  <a16:creationId xmlns:a16="http://schemas.microsoft.com/office/drawing/2014/main" xmlns="" id="{0A5FB8CA-C222-4B9D-A6F7-C6E9094BBE34}"/>
                </a:ext>
              </a:extLst>
            </p:cNvPr>
            <p:cNvSpPr>
              <a:spLocks/>
            </p:cNvSpPr>
            <p:nvPr/>
          </p:nvSpPr>
          <p:spPr bwMode="auto">
            <a:xfrm>
              <a:off x="4281655" y="1611707"/>
              <a:ext cx="3151" cy="4212"/>
            </a:xfrm>
            <a:custGeom>
              <a:avLst/>
              <a:gdLst>
                <a:gd name="T0" fmla="*/ 1 w 1"/>
                <a:gd name="T1" fmla="*/ 0 h 2"/>
                <a:gd name="T2" fmla="*/ 0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0"/>
                    <a:pt x="0" y="0"/>
                  </a:cubicBezTo>
                  <a:cubicBezTo>
                    <a:pt x="0" y="0"/>
                    <a:pt x="0" y="1"/>
                    <a:pt x="0" y="2"/>
                  </a:cubicBezTo>
                  <a:cubicBezTo>
                    <a:pt x="1" y="1"/>
                    <a:pt x="1" y="1"/>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45" name="Freeform 3426">
              <a:extLst>
                <a:ext uri="{FF2B5EF4-FFF2-40B4-BE49-F238E27FC236}">
                  <a16:creationId xmlns:a16="http://schemas.microsoft.com/office/drawing/2014/main" xmlns="" id="{4DA44519-4826-4D1D-A088-49F0486FA02F}"/>
                </a:ext>
              </a:extLst>
            </p:cNvPr>
            <p:cNvSpPr>
              <a:spLocks/>
            </p:cNvSpPr>
            <p:nvPr/>
          </p:nvSpPr>
          <p:spPr bwMode="auto">
            <a:xfrm>
              <a:off x="4281655" y="1611707"/>
              <a:ext cx="3151" cy="4212"/>
            </a:xfrm>
            <a:custGeom>
              <a:avLst/>
              <a:gdLst>
                <a:gd name="T0" fmla="*/ 1 w 1"/>
                <a:gd name="T1" fmla="*/ 0 h 2"/>
                <a:gd name="T2" fmla="*/ 0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0"/>
                    <a:pt x="0" y="0"/>
                  </a:cubicBezTo>
                  <a:cubicBezTo>
                    <a:pt x="0" y="0"/>
                    <a:pt x="0" y="1"/>
                    <a:pt x="0" y="2"/>
                  </a:cubicBezTo>
                  <a:cubicBezTo>
                    <a:pt x="1" y="1"/>
                    <a:pt x="1" y="1"/>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46" name="Freeform 3427">
              <a:extLst>
                <a:ext uri="{FF2B5EF4-FFF2-40B4-BE49-F238E27FC236}">
                  <a16:creationId xmlns:a16="http://schemas.microsoft.com/office/drawing/2014/main" xmlns="" id="{F50073CA-64C1-446A-81F0-78BB882BBA10}"/>
                </a:ext>
              </a:extLst>
            </p:cNvPr>
            <p:cNvSpPr>
              <a:spLocks/>
            </p:cNvSpPr>
            <p:nvPr/>
          </p:nvSpPr>
          <p:spPr bwMode="auto">
            <a:xfrm>
              <a:off x="4286382" y="1608899"/>
              <a:ext cx="3151"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47" name="Freeform 3428">
              <a:extLst>
                <a:ext uri="{FF2B5EF4-FFF2-40B4-BE49-F238E27FC236}">
                  <a16:creationId xmlns:a16="http://schemas.microsoft.com/office/drawing/2014/main" xmlns="" id="{D4C0D59F-C27D-44E4-9CEE-09DBF3D81F7C}"/>
                </a:ext>
              </a:extLst>
            </p:cNvPr>
            <p:cNvSpPr>
              <a:spLocks/>
            </p:cNvSpPr>
            <p:nvPr/>
          </p:nvSpPr>
          <p:spPr bwMode="auto">
            <a:xfrm>
              <a:off x="4286382" y="1608899"/>
              <a:ext cx="3151"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48" name="Freeform 3429">
              <a:extLst>
                <a:ext uri="{FF2B5EF4-FFF2-40B4-BE49-F238E27FC236}">
                  <a16:creationId xmlns:a16="http://schemas.microsoft.com/office/drawing/2014/main" xmlns="" id="{E563789F-2452-4B05-B445-EA161CA002B4}"/>
                </a:ext>
              </a:extLst>
            </p:cNvPr>
            <p:cNvSpPr>
              <a:spLocks/>
            </p:cNvSpPr>
            <p:nvPr/>
          </p:nvSpPr>
          <p:spPr bwMode="auto">
            <a:xfrm>
              <a:off x="4286382" y="1608899"/>
              <a:ext cx="3151"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49" name="Freeform 3430">
              <a:extLst>
                <a:ext uri="{FF2B5EF4-FFF2-40B4-BE49-F238E27FC236}">
                  <a16:creationId xmlns:a16="http://schemas.microsoft.com/office/drawing/2014/main" xmlns="" id="{5590EBE9-B403-4AF2-84B7-EAEF62D1F8C5}"/>
                </a:ext>
              </a:extLst>
            </p:cNvPr>
            <p:cNvSpPr>
              <a:spLocks/>
            </p:cNvSpPr>
            <p:nvPr/>
          </p:nvSpPr>
          <p:spPr bwMode="auto">
            <a:xfrm>
              <a:off x="4289534" y="1608899"/>
              <a:ext cx="3151" cy="2807"/>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50" name="Freeform 3431">
              <a:extLst>
                <a:ext uri="{FF2B5EF4-FFF2-40B4-BE49-F238E27FC236}">
                  <a16:creationId xmlns:a16="http://schemas.microsoft.com/office/drawing/2014/main" xmlns="" id="{66DD42D1-4E23-440D-A392-756B91354175}"/>
                </a:ext>
              </a:extLst>
            </p:cNvPr>
            <p:cNvSpPr>
              <a:spLocks/>
            </p:cNvSpPr>
            <p:nvPr/>
          </p:nvSpPr>
          <p:spPr bwMode="auto">
            <a:xfrm>
              <a:off x="4289534" y="1608899"/>
              <a:ext cx="3151" cy="2807"/>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51" name="Freeform 3432">
              <a:extLst>
                <a:ext uri="{FF2B5EF4-FFF2-40B4-BE49-F238E27FC236}">
                  <a16:creationId xmlns:a16="http://schemas.microsoft.com/office/drawing/2014/main" xmlns="" id="{4E464F25-7DBC-4D10-90A9-6BD5E2B829BE}"/>
                </a:ext>
              </a:extLst>
            </p:cNvPr>
            <p:cNvSpPr>
              <a:spLocks/>
            </p:cNvSpPr>
            <p:nvPr/>
          </p:nvSpPr>
          <p:spPr bwMode="auto">
            <a:xfrm>
              <a:off x="4300563" y="1601880"/>
              <a:ext cx="3151" cy="2807"/>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1" y="1"/>
                    <a:pt x="1" y="1"/>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52" name="Freeform 3433">
              <a:extLst>
                <a:ext uri="{FF2B5EF4-FFF2-40B4-BE49-F238E27FC236}">
                  <a16:creationId xmlns:a16="http://schemas.microsoft.com/office/drawing/2014/main" xmlns="" id="{515920D3-1F8F-421E-BAA8-2565825EF354}"/>
                </a:ext>
              </a:extLst>
            </p:cNvPr>
            <p:cNvSpPr>
              <a:spLocks/>
            </p:cNvSpPr>
            <p:nvPr/>
          </p:nvSpPr>
          <p:spPr bwMode="auto">
            <a:xfrm>
              <a:off x="4300563" y="1601880"/>
              <a:ext cx="3151" cy="2807"/>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1" y="1"/>
                    <a:pt x="1" y="1"/>
                  </a:cubicBezTo>
                  <a:cubicBezTo>
                    <a:pt x="1"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53" name="Freeform 3434">
              <a:extLst>
                <a:ext uri="{FF2B5EF4-FFF2-40B4-BE49-F238E27FC236}">
                  <a16:creationId xmlns:a16="http://schemas.microsoft.com/office/drawing/2014/main" xmlns="" id="{F07D1461-7422-4426-A636-862CBD30A4B8}"/>
                </a:ext>
              </a:extLst>
            </p:cNvPr>
            <p:cNvSpPr>
              <a:spLocks/>
            </p:cNvSpPr>
            <p:nvPr/>
          </p:nvSpPr>
          <p:spPr bwMode="auto">
            <a:xfrm>
              <a:off x="4303714" y="1599073"/>
              <a:ext cx="315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54" name="Freeform 3435">
              <a:extLst>
                <a:ext uri="{FF2B5EF4-FFF2-40B4-BE49-F238E27FC236}">
                  <a16:creationId xmlns:a16="http://schemas.microsoft.com/office/drawing/2014/main" xmlns="" id="{B1B5300C-B7F9-4EAF-8062-ECB0828B5F2D}"/>
                </a:ext>
              </a:extLst>
            </p:cNvPr>
            <p:cNvSpPr>
              <a:spLocks/>
            </p:cNvSpPr>
            <p:nvPr/>
          </p:nvSpPr>
          <p:spPr bwMode="auto">
            <a:xfrm>
              <a:off x="4303714" y="1599073"/>
              <a:ext cx="315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55" name="Freeform 3436">
              <a:extLst>
                <a:ext uri="{FF2B5EF4-FFF2-40B4-BE49-F238E27FC236}">
                  <a16:creationId xmlns:a16="http://schemas.microsoft.com/office/drawing/2014/main" xmlns="" id="{7B1DC3AE-3B53-40A9-8B61-7AB462DDBA79}"/>
                </a:ext>
              </a:extLst>
            </p:cNvPr>
            <p:cNvSpPr>
              <a:spLocks/>
            </p:cNvSpPr>
            <p:nvPr/>
          </p:nvSpPr>
          <p:spPr bwMode="auto">
            <a:xfrm>
              <a:off x="4317896" y="1592055"/>
              <a:ext cx="4727" cy="4212"/>
            </a:xfrm>
            <a:custGeom>
              <a:avLst/>
              <a:gdLst>
                <a:gd name="T0" fmla="*/ 1 w 2"/>
                <a:gd name="T1" fmla="*/ 2 h 2"/>
                <a:gd name="T2" fmla="*/ 2 w 2"/>
                <a:gd name="T3" fmla="*/ 1 h 2"/>
                <a:gd name="T4" fmla="*/ 2 w 2"/>
                <a:gd name="T5" fmla="*/ 0 h 2"/>
                <a:gd name="T6" fmla="*/ 0 w 2"/>
                <a:gd name="T7" fmla="*/ 1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2" y="1"/>
                    <a:pt x="2" y="1"/>
                    <a:pt x="2" y="1"/>
                  </a:cubicBezTo>
                  <a:cubicBezTo>
                    <a:pt x="2" y="1"/>
                    <a:pt x="2" y="0"/>
                    <a:pt x="2" y="0"/>
                  </a:cubicBezTo>
                  <a:cubicBezTo>
                    <a:pt x="2" y="1"/>
                    <a:pt x="1" y="1"/>
                    <a:pt x="0" y="1"/>
                  </a:cubicBezTo>
                  <a:cubicBezTo>
                    <a:pt x="0" y="2"/>
                    <a:pt x="1" y="2"/>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56" name="Freeform 3437">
              <a:extLst>
                <a:ext uri="{FF2B5EF4-FFF2-40B4-BE49-F238E27FC236}">
                  <a16:creationId xmlns:a16="http://schemas.microsoft.com/office/drawing/2014/main" xmlns="" id="{C8BE88DA-C719-48C2-B42F-EE042A9476BB}"/>
                </a:ext>
              </a:extLst>
            </p:cNvPr>
            <p:cNvSpPr>
              <a:spLocks/>
            </p:cNvSpPr>
            <p:nvPr/>
          </p:nvSpPr>
          <p:spPr bwMode="auto">
            <a:xfrm>
              <a:off x="4317896" y="1592055"/>
              <a:ext cx="4727" cy="4212"/>
            </a:xfrm>
            <a:custGeom>
              <a:avLst/>
              <a:gdLst>
                <a:gd name="T0" fmla="*/ 1 w 2"/>
                <a:gd name="T1" fmla="*/ 2 h 2"/>
                <a:gd name="T2" fmla="*/ 2 w 2"/>
                <a:gd name="T3" fmla="*/ 1 h 2"/>
                <a:gd name="T4" fmla="*/ 2 w 2"/>
                <a:gd name="T5" fmla="*/ 0 h 2"/>
                <a:gd name="T6" fmla="*/ 0 w 2"/>
                <a:gd name="T7" fmla="*/ 1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2" y="1"/>
                    <a:pt x="2" y="1"/>
                    <a:pt x="2" y="1"/>
                  </a:cubicBezTo>
                  <a:cubicBezTo>
                    <a:pt x="2" y="1"/>
                    <a:pt x="2" y="0"/>
                    <a:pt x="2" y="0"/>
                  </a:cubicBezTo>
                  <a:cubicBezTo>
                    <a:pt x="2" y="1"/>
                    <a:pt x="1" y="1"/>
                    <a:pt x="0" y="1"/>
                  </a:cubicBezTo>
                  <a:cubicBezTo>
                    <a:pt x="0" y="2"/>
                    <a:pt x="1" y="2"/>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57" name="Freeform 3438">
              <a:extLst>
                <a:ext uri="{FF2B5EF4-FFF2-40B4-BE49-F238E27FC236}">
                  <a16:creationId xmlns:a16="http://schemas.microsoft.com/office/drawing/2014/main" xmlns="" id="{DC514EAD-157C-4E16-A736-8407864979AC}"/>
                </a:ext>
              </a:extLst>
            </p:cNvPr>
            <p:cNvSpPr>
              <a:spLocks/>
            </p:cNvSpPr>
            <p:nvPr/>
          </p:nvSpPr>
          <p:spPr bwMode="auto">
            <a:xfrm>
              <a:off x="4325773" y="1582228"/>
              <a:ext cx="7878" cy="4212"/>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3" y="0"/>
                    <a:pt x="1" y="0"/>
                    <a:pt x="0" y="1"/>
                  </a:cubicBezTo>
                  <a:cubicBezTo>
                    <a:pt x="1" y="2"/>
                    <a:pt x="2" y="2"/>
                    <a:pt x="3"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58" name="Freeform 3439">
              <a:extLst>
                <a:ext uri="{FF2B5EF4-FFF2-40B4-BE49-F238E27FC236}">
                  <a16:creationId xmlns:a16="http://schemas.microsoft.com/office/drawing/2014/main" xmlns="" id="{75816A9E-10F4-4B63-B9E0-CB1B27D63EAC}"/>
                </a:ext>
              </a:extLst>
            </p:cNvPr>
            <p:cNvSpPr>
              <a:spLocks/>
            </p:cNvSpPr>
            <p:nvPr/>
          </p:nvSpPr>
          <p:spPr bwMode="auto">
            <a:xfrm>
              <a:off x="4325773" y="1582228"/>
              <a:ext cx="7878" cy="4212"/>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3" y="0"/>
                    <a:pt x="1" y="0"/>
                    <a:pt x="0" y="1"/>
                  </a:cubicBezTo>
                  <a:cubicBezTo>
                    <a:pt x="1" y="2"/>
                    <a:pt x="2" y="2"/>
                    <a:pt x="3"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59" name="Freeform 3440">
              <a:extLst>
                <a:ext uri="{FF2B5EF4-FFF2-40B4-BE49-F238E27FC236}">
                  <a16:creationId xmlns:a16="http://schemas.microsoft.com/office/drawing/2014/main" xmlns="" id="{3AE4C8FB-8B62-41E5-8ABD-6298BD843F5A}"/>
                </a:ext>
              </a:extLst>
            </p:cNvPr>
            <p:cNvSpPr>
              <a:spLocks/>
            </p:cNvSpPr>
            <p:nvPr/>
          </p:nvSpPr>
          <p:spPr bwMode="auto">
            <a:xfrm>
              <a:off x="4328925" y="1589248"/>
              <a:ext cx="4727" cy="2807"/>
            </a:xfrm>
            <a:custGeom>
              <a:avLst/>
              <a:gdLst>
                <a:gd name="T0" fmla="*/ 1 w 2"/>
                <a:gd name="T1" fmla="*/ 1 h 1"/>
                <a:gd name="T2" fmla="*/ 2 w 2"/>
                <a:gd name="T3" fmla="*/ 1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1"/>
                    <a:pt x="2" y="1"/>
                  </a:cubicBezTo>
                  <a:cubicBezTo>
                    <a:pt x="2" y="0"/>
                    <a:pt x="1" y="0"/>
                    <a:pt x="0" y="1"/>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60" name="Freeform 3441">
              <a:extLst>
                <a:ext uri="{FF2B5EF4-FFF2-40B4-BE49-F238E27FC236}">
                  <a16:creationId xmlns:a16="http://schemas.microsoft.com/office/drawing/2014/main" xmlns="" id="{DF1D5F92-7018-425E-937B-13D8027A0002}"/>
                </a:ext>
              </a:extLst>
            </p:cNvPr>
            <p:cNvSpPr>
              <a:spLocks/>
            </p:cNvSpPr>
            <p:nvPr/>
          </p:nvSpPr>
          <p:spPr bwMode="auto">
            <a:xfrm>
              <a:off x="4328925" y="1589248"/>
              <a:ext cx="4727" cy="2807"/>
            </a:xfrm>
            <a:custGeom>
              <a:avLst/>
              <a:gdLst>
                <a:gd name="T0" fmla="*/ 1 w 2"/>
                <a:gd name="T1" fmla="*/ 1 h 1"/>
                <a:gd name="T2" fmla="*/ 2 w 2"/>
                <a:gd name="T3" fmla="*/ 1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1"/>
                    <a:pt x="2" y="1"/>
                  </a:cubicBezTo>
                  <a:cubicBezTo>
                    <a:pt x="2" y="0"/>
                    <a:pt x="1" y="0"/>
                    <a:pt x="0" y="1"/>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61" name="Freeform 3442">
              <a:extLst>
                <a:ext uri="{FF2B5EF4-FFF2-40B4-BE49-F238E27FC236}">
                  <a16:creationId xmlns:a16="http://schemas.microsoft.com/office/drawing/2014/main" xmlns="" id="{0D3670DE-8987-4796-930C-CD8EC6737E41}"/>
                </a:ext>
              </a:extLst>
            </p:cNvPr>
            <p:cNvSpPr>
              <a:spLocks/>
            </p:cNvSpPr>
            <p:nvPr/>
          </p:nvSpPr>
          <p:spPr bwMode="auto">
            <a:xfrm>
              <a:off x="4336803" y="1586439"/>
              <a:ext cx="6303" cy="5615"/>
            </a:xfrm>
            <a:custGeom>
              <a:avLst/>
              <a:gdLst>
                <a:gd name="T0" fmla="*/ 0 w 2"/>
                <a:gd name="T1" fmla="*/ 1 h 2"/>
                <a:gd name="T2" fmla="*/ 2 w 2"/>
                <a:gd name="T3" fmla="*/ 1 h 2"/>
                <a:gd name="T4" fmla="*/ 0 w 2"/>
                <a:gd name="T5" fmla="*/ 1 h 2"/>
              </a:gdLst>
              <a:ahLst/>
              <a:cxnLst>
                <a:cxn ang="0">
                  <a:pos x="T0" y="T1"/>
                </a:cxn>
                <a:cxn ang="0">
                  <a:pos x="T2" y="T3"/>
                </a:cxn>
                <a:cxn ang="0">
                  <a:pos x="T4" y="T5"/>
                </a:cxn>
              </a:cxnLst>
              <a:rect l="0" t="0" r="r" b="b"/>
              <a:pathLst>
                <a:path w="2" h="2">
                  <a:moveTo>
                    <a:pt x="0" y="1"/>
                  </a:moveTo>
                  <a:cubicBezTo>
                    <a:pt x="1" y="2"/>
                    <a:pt x="1" y="2"/>
                    <a:pt x="2" y="1"/>
                  </a:cubicBezTo>
                  <a:cubicBezTo>
                    <a:pt x="2" y="0"/>
                    <a:pt x="1"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62" name="Freeform 3443">
              <a:extLst>
                <a:ext uri="{FF2B5EF4-FFF2-40B4-BE49-F238E27FC236}">
                  <a16:creationId xmlns:a16="http://schemas.microsoft.com/office/drawing/2014/main" xmlns="" id="{2A52A5AB-5B01-4781-AAF3-B446431CCA72}"/>
                </a:ext>
              </a:extLst>
            </p:cNvPr>
            <p:cNvSpPr>
              <a:spLocks/>
            </p:cNvSpPr>
            <p:nvPr/>
          </p:nvSpPr>
          <p:spPr bwMode="auto">
            <a:xfrm>
              <a:off x="4336803" y="1586439"/>
              <a:ext cx="6303" cy="5615"/>
            </a:xfrm>
            <a:custGeom>
              <a:avLst/>
              <a:gdLst>
                <a:gd name="T0" fmla="*/ 0 w 2"/>
                <a:gd name="T1" fmla="*/ 1 h 2"/>
                <a:gd name="T2" fmla="*/ 2 w 2"/>
                <a:gd name="T3" fmla="*/ 1 h 2"/>
                <a:gd name="T4" fmla="*/ 0 w 2"/>
                <a:gd name="T5" fmla="*/ 1 h 2"/>
              </a:gdLst>
              <a:ahLst/>
              <a:cxnLst>
                <a:cxn ang="0">
                  <a:pos x="T0" y="T1"/>
                </a:cxn>
                <a:cxn ang="0">
                  <a:pos x="T2" y="T3"/>
                </a:cxn>
                <a:cxn ang="0">
                  <a:pos x="T4" y="T5"/>
                </a:cxn>
              </a:cxnLst>
              <a:rect l="0" t="0" r="r" b="b"/>
              <a:pathLst>
                <a:path w="2" h="2">
                  <a:moveTo>
                    <a:pt x="0" y="1"/>
                  </a:moveTo>
                  <a:cubicBezTo>
                    <a:pt x="1" y="2"/>
                    <a:pt x="1" y="2"/>
                    <a:pt x="2" y="1"/>
                  </a:cubicBezTo>
                  <a:cubicBezTo>
                    <a:pt x="2" y="0"/>
                    <a:pt x="1"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63" name="Freeform 3444">
              <a:extLst>
                <a:ext uri="{FF2B5EF4-FFF2-40B4-BE49-F238E27FC236}">
                  <a16:creationId xmlns:a16="http://schemas.microsoft.com/office/drawing/2014/main" xmlns="" id="{E268A75A-A911-4802-8669-089392A062B5}"/>
                </a:ext>
              </a:extLst>
            </p:cNvPr>
            <p:cNvSpPr>
              <a:spLocks/>
            </p:cNvSpPr>
            <p:nvPr/>
          </p:nvSpPr>
          <p:spPr bwMode="auto">
            <a:xfrm>
              <a:off x="4336803" y="1576614"/>
              <a:ext cx="18908" cy="9827"/>
            </a:xfrm>
            <a:custGeom>
              <a:avLst/>
              <a:gdLst>
                <a:gd name="T0" fmla="*/ 0 w 7"/>
                <a:gd name="T1" fmla="*/ 2 h 4"/>
                <a:gd name="T2" fmla="*/ 7 w 7"/>
                <a:gd name="T3" fmla="*/ 1 h 4"/>
                <a:gd name="T4" fmla="*/ 4 w 7"/>
                <a:gd name="T5" fmla="*/ 1 h 4"/>
                <a:gd name="T6" fmla="*/ 4 w 7"/>
                <a:gd name="T7" fmla="*/ 1 h 4"/>
                <a:gd name="T8" fmla="*/ 0 w 7"/>
                <a:gd name="T9" fmla="*/ 2 h 4"/>
              </a:gdLst>
              <a:ahLst/>
              <a:cxnLst>
                <a:cxn ang="0">
                  <a:pos x="T0" y="T1"/>
                </a:cxn>
                <a:cxn ang="0">
                  <a:pos x="T2" y="T3"/>
                </a:cxn>
                <a:cxn ang="0">
                  <a:pos x="T4" y="T5"/>
                </a:cxn>
                <a:cxn ang="0">
                  <a:pos x="T6" y="T7"/>
                </a:cxn>
                <a:cxn ang="0">
                  <a:pos x="T8" y="T9"/>
                </a:cxn>
              </a:cxnLst>
              <a:rect l="0" t="0" r="r" b="b"/>
              <a:pathLst>
                <a:path w="7" h="4">
                  <a:moveTo>
                    <a:pt x="0" y="2"/>
                  </a:moveTo>
                  <a:cubicBezTo>
                    <a:pt x="2" y="4"/>
                    <a:pt x="6" y="3"/>
                    <a:pt x="7" y="1"/>
                  </a:cubicBezTo>
                  <a:cubicBezTo>
                    <a:pt x="6" y="0"/>
                    <a:pt x="5" y="0"/>
                    <a:pt x="4" y="1"/>
                  </a:cubicBezTo>
                  <a:cubicBezTo>
                    <a:pt x="4" y="1"/>
                    <a:pt x="1" y="1"/>
                    <a:pt x="4" y="1"/>
                  </a:cubicBezTo>
                  <a:cubicBezTo>
                    <a:pt x="2" y="1"/>
                    <a:pt x="1" y="1"/>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64" name="Freeform 3445">
              <a:extLst>
                <a:ext uri="{FF2B5EF4-FFF2-40B4-BE49-F238E27FC236}">
                  <a16:creationId xmlns:a16="http://schemas.microsoft.com/office/drawing/2014/main" xmlns="" id="{28BA4642-EF93-4020-88A1-9AF5A2DCEFBE}"/>
                </a:ext>
              </a:extLst>
            </p:cNvPr>
            <p:cNvSpPr>
              <a:spLocks/>
            </p:cNvSpPr>
            <p:nvPr/>
          </p:nvSpPr>
          <p:spPr bwMode="auto">
            <a:xfrm>
              <a:off x="4336803" y="1576614"/>
              <a:ext cx="18908" cy="9827"/>
            </a:xfrm>
            <a:custGeom>
              <a:avLst/>
              <a:gdLst>
                <a:gd name="T0" fmla="*/ 0 w 7"/>
                <a:gd name="T1" fmla="*/ 2 h 4"/>
                <a:gd name="T2" fmla="*/ 7 w 7"/>
                <a:gd name="T3" fmla="*/ 1 h 4"/>
                <a:gd name="T4" fmla="*/ 4 w 7"/>
                <a:gd name="T5" fmla="*/ 1 h 4"/>
                <a:gd name="T6" fmla="*/ 4 w 7"/>
                <a:gd name="T7" fmla="*/ 1 h 4"/>
                <a:gd name="T8" fmla="*/ 0 w 7"/>
                <a:gd name="T9" fmla="*/ 2 h 4"/>
              </a:gdLst>
              <a:ahLst/>
              <a:cxnLst>
                <a:cxn ang="0">
                  <a:pos x="T0" y="T1"/>
                </a:cxn>
                <a:cxn ang="0">
                  <a:pos x="T2" y="T3"/>
                </a:cxn>
                <a:cxn ang="0">
                  <a:pos x="T4" y="T5"/>
                </a:cxn>
                <a:cxn ang="0">
                  <a:pos x="T6" y="T7"/>
                </a:cxn>
                <a:cxn ang="0">
                  <a:pos x="T8" y="T9"/>
                </a:cxn>
              </a:cxnLst>
              <a:rect l="0" t="0" r="r" b="b"/>
              <a:pathLst>
                <a:path w="7" h="4">
                  <a:moveTo>
                    <a:pt x="0" y="2"/>
                  </a:moveTo>
                  <a:cubicBezTo>
                    <a:pt x="2" y="4"/>
                    <a:pt x="6" y="3"/>
                    <a:pt x="7" y="1"/>
                  </a:cubicBezTo>
                  <a:cubicBezTo>
                    <a:pt x="6" y="0"/>
                    <a:pt x="5" y="0"/>
                    <a:pt x="4" y="1"/>
                  </a:cubicBezTo>
                  <a:cubicBezTo>
                    <a:pt x="4" y="1"/>
                    <a:pt x="1" y="1"/>
                    <a:pt x="4" y="1"/>
                  </a:cubicBezTo>
                  <a:cubicBezTo>
                    <a:pt x="2" y="1"/>
                    <a:pt x="1" y="1"/>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65" name="Freeform 3446">
              <a:extLst>
                <a:ext uri="{FF2B5EF4-FFF2-40B4-BE49-F238E27FC236}">
                  <a16:creationId xmlns:a16="http://schemas.microsoft.com/office/drawing/2014/main" xmlns="" id="{7AC2CAAD-F5E3-46F5-98E1-417ED522EE5F}"/>
                </a:ext>
              </a:extLst>
            </p:cNvPr>
            <p:cNvSpPr>
              <a:spLocks/>
            </p:cNvSpPr>
            <p:nvPr/>
          </p:nvSpPr>
          <p:spPr bwMode="auto">
            <a:xfrm>
              <a:off x="4339954" y="1572403"/>
              <a:ext cx="11030" cy="7019"/>
            </a:xfrm>
            <a:custGeom>
              <a:avLst/>
              <a:gdLst>
                <a:gd name="T0" fmla="*/ 4 w 4"/>
                <a:gd name="T1" fmla="*/ 1 h 3"/>
                <a:gd name="T2" fmla="*/ 0 w 4"/>
                <a:gd name="T3" fmla="*/ 2 h 3"/>
                <a:gd name="T4" fmla="*/ 4 w 4"/>
                <a:gd name="T5" fmla="*/ 1 h 3"/>
              </a:gdLst>
              <a:ahLst/>
              <a:cxnLst>
                <a:cxn ang="0">
                  <a:pos x="T0" y="T1"/>
                </a:cxn>
                <a:cxn ang="0">
                  <a:pos x="T2" y="T3"/>
                </a:cxn>
                <a:cxn ang="0">
                  <a:pos x="T4" y="T5"/>
                </a:cxn>
              </a:cxnLst>
              <a:rect l="0" t="0" r="r" b="b"/>
              <a:pathLst>
                <a:path w="4" h="3">
                  <a:moveTo>
                    <a:pt x="4" y="1"/>
                  </a:moveTo>
                  <a:cubicBezTo>
                    <a:pt x="3" y="0"/>
                    <a:pt x="1" y="2"/>
                    <a:pt x="0" y="2"/>
                  </a:cubicBezTo>
                  <a:cubicBezTo>
                    <a:pt x="1" y="2"/>
                    <a:pt x="3" y="3"/>
                    <a:pt x="4"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66" name="Freeform 3447">
              <a:extLst>
                <a:ext uri="{FF2B5EF4-FFF2-40B4-BE49-F238E27FC236}">
                  <a16:creationId xmlns:a16="http://schemas.microsoft.com/office/drawing/2014/main" xmlns="" id="{BF2187DF-0306-4A1B-84BD-806C372E0767}"/>
                </a:ext>
              </a:extLst>
            </p:cNvPr>
            <p:cNvSpPr>
              <a:spLocks/>
            </p:cNvSpPr>
            <p:nvPr/>
          </p:nvSpPr>
          <p:spPr bwMode="auto">
            <a:xfrm>
              <a:off x="4339954" y="1572403"/>
              <a:ext cx="11030" cy="7019"/>
            </a:xfrm>
            <a:custGeom>
              <a:avLst/>
              <a:gdLst>
                <a:gd name="T0" fmla="*/ 4 w 4"/>
                <a:gd name="T1" fmla="*/ 1 h 3"/>
                <a:gd name="T2" fmla="*/ 0 w 4"/>
                <a:gd name="T3" fmla="*/ 2 h 3"/>
                <a:gd name="T4" fmla="*/ 4 w 4"/>
                <a:gd name="T5" fmla="*/ 1 h 3"/>
              </a:gdLst>
              <a:ahLst/>
              <a:cxnLst>
                <a:cxn ang="0">
                  <a:pos x="T0" y="T1"/>
                </a:cxn>
                <a:cxn ang="0">
                  <a:pos x="T2" y="T3"/>
                </a:cxn>
                <a:cxn ang="0">
                  <a:pos x="T4" y="T5"/>
                </a:cxn>
              </a:cxnLst>
              <a:rect l="0" t="0" r="r" b="b"/>
              <a:pathLst>
                <a:path w="4" h="3">
                  <a:moveTo>
                    <a:pt x="4" y="1"/>
                  </a:moveTo>
                  <a:cubicBezTo>
                    <a:pt x="3" y="0"/>
                    <a:pt x="1" y="2"/>
                    <a:pt x="0" y="2"/>
                  </a:cubicBezTo>
                  <a:cubicBezTo>
                    <a:pt x="1" y="2"/>
                    <a:pt x="3" y="3"/>
                    <a:pt x="4"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67" name="Freeform 3448">
              <a:extLst>
                <a:ext uri="{FF2B5EF4-FFF2-40B4-BE49-F238E27FC236}">
                  <a16:creationId xmlns:a16="http://schemas.microsoft.com/office/drawing/2014/main" xmlns="" id="{BB578D38-64C1-455F-A0A5-6E2585E11B33}"/>
                </a:ext>
              </a:extLst>
            </p:cNvPr>
            <p:cNvSpPr>
              <a:spLocks/>
            </p:cNvSpPr>
            <p:nvPr/>
          </p:nvSpPr>
          <p:spPr bwMode="auto">
            <a:xfrm>
              <a:off x="4343106" y="1583632"/>
              <a:ext cx="1577" cy="2807"/>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1" y="1"/>
                    <a:pt x="1" y="1"/>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68" name="Freeform 3449">
              <a:extLst>
                <a:ext uri="{FF2B5EF4-FFF2-40B4-BE49-F238E27FC236}">
                  <a16:creationId xmlns:a16="http://schemas.microsoft.com/office/drawing/2014/main" xmlns="" id="{535CA5A4-ABDC-4913-ACF9-1285193BE7C2}"/>
                </a:ext>
              </a:extLst>
            </p:cNvPr>
            <p:cNvSpPr>
              <a:spLocks/>
            </p:cNvSpPr>
            <p:nvPr/>
          </p:nvSpPr>
          <p:spPr bwMode="auto">
            <a:xfrm>
              <a:off x="4343106" y="1583632"/>
              <a:ext cx="1577" cy="2807"/>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1" y="1"/>
                    <a:pt x="1" y="1"/>
                  </a:cubicBezTo>
                  <a:cubicBezTo>
                    <a:pt x="1"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69" name="Freeform 3450">
              <a:extLst>
                <a:ext uri="{FF2B5EF4-FFF2-40B4-BE49-F238E27FC236}">
                  <a16:creationId xmlns:a16="http://schemas.microsoft.com/office/drawing/2014/main" xmlns="" id="{B8299554-8A5A-4C41-A175-D50B3C013964}"/>
                </a:ext>
              </a:extLst>
            </p:cNvPr>
            <p:cNvSpPr>
              <a:spLocks/>
            </p:cNvSpPr>
            <p:nvPr/>
          </p:nvSpPr>
          <p:spPr bwMode="auto">
            <a:xfrm>
              <a:off x="4395101" y="1544329"/>
              <a:ext cx="6303"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0" y="0"/>
                    <a:pt x="0" y="0"/>
                    <a:pt x="0" y="0"/>
                  </a:cubicBezTo>
                  <a:cubicBezTo>
                    <a:pt x="0" y="0"/>
                    <a:pt x="1" y="0"/>
                    <a:pt x="2" y="0"/>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70" name="Freeform 3451">
              <a:extLst>
                <a:ext uri="{FF2B5EF4-FFF2-40B4-BE49-F238E27FC236}">
                  <a16:creationId xmlns:a16="http://schemas.microsoft.com/office/drawing/2014/main" xmlns="" id="{F941FA26-E072-46F3-9A0A-F6FCC8BC963C}"/>
                </a:ext>
              </a:extLst>
            </p:cNvPr>
            <p:cNvSpPr>
              <a:spLocks/>
            </p:cNvSpPr>
            <p:nvPr/>
          </p:nvSpPr>
          <p:spPr bwMode="auto">
            <a:xfrm>
              <a:off x="4395101" y="1544329"/>
              <a:ext cx="6303"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0" y="0"/>
                    <a:pt x="0" y="0"/>
                    <a:pt x="0" y="0"/>
                  </a:cubicBezTo>
                  <a:cubicBezTo>
                    <a:pt x="0" y="0"/>
                    <a:pt x="1" y="0"/>
                    <a:pt x="2" y="0"/>
                  </a:cubicBezTo>
                  <a:cubicBezTo>
                    <a:pt x="1"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71" name="Freeform 3452">
              <a:extLst>
                <a:ext uri="{FF2B5EF4-FFF2-40B4-BE49-F238E27FC236}">
                  <a16:creationId xmlns:a16="http://schemas.microsoft.com/office/drawing/2014/main" xmlns="" id="{8E038DB7-2F54-4119-8087-A74B19D45175}"/>
                </a:ext>
              </a:extLst>
            </p:cNvPr>
            <p:cNvSpPr>
              <a:spLocks/>
            </p:cNvSpPr>
            <p:nvPr/>
          </p:nvSpPr>
          <p:spPr bwMode="auto">
            <a:xfrm>
              <a:off x="4398253" y="1541522"/>
              <a:ext cx="7878" cy="5615"/>
            </a:xfrm>
            <a:custGeom>
              <a:avLst/>
              <a:gdLst>
                <a:gd name="T0" fmla="*/ 0 w 3"/>
                <a:gd name="T1" fmla="*/ 1 h 2"/>
                <a:gd name="T2" fmla="*/ 3 w 3"/>
                <a:gd name="T3" fmla="*/ 1 h 2"/>
                <a:gd name="T4" fmla="*/ 0 w 3"/>
                <a:gd name="T5" fmla="*/ 1 h 2"/>
              </a:gdLst>
              <a:ahLst/>
              <a:cxnLst>
                <a:cxn ang="0">
                  <a:pos x="T0" y="T1"/>
                </a:cxn>
                <a:cxn ang="0">
                  <a:pos x="T2" y="T3"/>
                </a:cxn>
                <a:cxn ang="0">
                  <a:pos x="T4" y="T5"/>
                </a:cxn>
              </a:cxnLst>
              <a:rect l="0" t="0" r="r" b="b"/>
              <a:pathLst>
                <a:path w="3" h="2">
                  <a:moveTo>
                    <a:pt x="0" y="1"/>
                  </a:moveTo>
                  <a:cubicBezTo>
                    <a:pt x="1" y="1"/>
                    <a:pt x="2" y="2"/>
                    <a:pt x="3" y="1"/>
                  </a:cubicBezTo>
                  <a:cubicBezTo>
                    <a:pt x="2" y="0"/>
                    <a:pt x="1"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72" name="Freeform 3453">
              <a:extLst>
                <a:ext uri="{FF2B5EF4-FFF2-40B4-BE49-F238E27FC236}">
                  <a16:creationId xmlns:a16="http://schemas.microsoft.com/office/drawing/2014/main" xmlns="" id="{623E12D5-CC72-447F-AF43-859C5140E870}"/>
                </a:ext>
              </a:extLst>
            </p:cNvPr>
            <p:cNvSpPr>
              <a:spLocks/>
            </p:cNvSpPr>
            <p:nvPr/>
          </p:nvSpPr>
          <p:spPr bwMode="auto">
            <a:xfrm>
              <a:off x="4398253" y="1541522"/>
              <a:ext cx="7878" cy="5615"/>
            </a:xfrm>
            <a:custGeom>
              <a:avLst/>
              <a:gdLst>
                <a:gd name="T0" fmla="*/ 0 w 3"/>
                <a:gd name="T1" fmla="*/ 1 h 2"/>
                <a:gd name="T2" fmla="*/ 3 w 3"/>
                <a:gd name="T3" fmla="*/ 1 h 2"/>
                <a:gd name="T4" fmla="*/ 0 w 3"/>
                <a:gd name="T5" fmla="*/ 1 h 2"/>
              </a:gdLst>
              <a:ahLst/>
              <a:cxnLst>
                <a:cxn ang="0">
                  <a:pos x="T0" y="T1"/>
                </a:cxn>
                <a:cxn ang="0">
                  <a:pos x="T2" y="T3"/>
                </a:cxn>
                <a:cxn ang="0">
                  <a:pos x="T4" y="T5"/>
                </a:cxn>
              </a:cxnLst>
              <a:rect l="0" t="0" r="r" b="b"/>
              <a:pathLst>
                <a:path w="3" h="2">
                  <a:moveTo>
                    <a:pt x="0" y="1"/>
                  </a:moveTo>
                  <a:cubicBezTo>
                    <a:pt x="1" y="1"/>
                    <a:pt x="2" y="2"/>
                    <a:pt x="3" y="1"/>
                  </a:cubicBezTo>
                  <a:cubicBezTo>
                    <a:pt x="2" y="0"/>
                    <a:pt x="1"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73" name="Freeform 3454">
              <a:extLst>
                <a:ext uri="{FF2B5EF4-FFF2-40B4-BE49-F238E27FC236}">
                  <a16:creationId xmlns:a16="http://schemas.microsoft.com/office/drawing/2014/main" xmlns="" id="{98B4B576-6F76-427C-9371-693819C909C0}"/>
                </a:ext>
              </a:extLst>
            </p:cNvPr>
            <p:cNvSpPr>
              <a:spLocks/>
            </p:cNvSpPr>
            <p:nvPr/>
          </p:nvSpPr>
          <p:spPr bwMode="auto">
            <a:xfrm>
              <a:off x="4401404" y="1551347"/>
              <a:ext cx="7878" cy="2807"/>
            </a:xfrm>
            <a:custGeom>
              <a:avLst/>
              <a:gdLst>
                <a:gd name="T0" fmla="*/ 2 w 3"/>
                <a:gd name="T1" fmla="*/ 1 h 1"/>
                <a:gd name="T2" fmla="*/ 3 w 3"/>
                <a:gd name="T3" fmla="*/ 1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3" y="1"/>
                    <a:pt x="3" y="1"/>
                    <a:pt x="3" y="1"/>
                  </a:cubicBezTo>
                  <a:cubicBezTo>
                    <a:pt x="2" y="1"/>
                    <a:pt x="1" y="1"/>
                    <a:pt x="0" y="0"/>
                  </a:cubicBezTo>
                  <a:cubicBezTo>
                    <a:pt x="0" y="1"/>
                    <a:pt x="1" y="1"/>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74" name="Freeform 3455">
              <a:extLst>
                <a:ext uri="{FF2B5EF4-FFF2-40B4-BE49-F238E27FC236}">
                  <a16:creationId xmlns:a16="http://schemas.microsoft.com/office/drawing/2014/main" xmlns="" id="{682EF76F-1015-4ADC-8C06-4854491A7987}"/>
                </a:ext>
              </a:extLst>
            </p:cNvPr>
            <p:cNvSpPr>
              <a:spLocks/>
            </p:cNvSpPr>
            <p:nvPr/>
          </p:nvSpPr>
          <p:spPr bwMode="auto">
            <a:xfrm>
              <a:off x="4401404" y="1551347"/>
              <a:ext cx="7878" cy="2807"/>
            </a:xfrm>
            <a:custGeom>
              <a:avLst/>
              <a:gdLst>
                <a:gd name="T0" fmla="*/ 2 w 3"/>
                <a:gd name="T1" fmla="*/ 1 h 1"/>
                <a:gd name="T2" fmla="*/ 3 w 3"/>
                <a:gd name="T3" fmla="*/ 1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3" y="1"/>
                    <a:pt x="3" y="1"/>
                    <a:pt x="3" y="1"/>
                  </a:cubicBezTo>
                  <a:cubicBezTo>
                    <a:pt x="2" y="1"/>
                    <a:pt x="1" y="1"/>
                    <a:pt x="0" y="0"/>
                  </a:cubicBezTo>
                  <a:cubicBezTo>
                    <a:pt x="0" y="1"/>
                    <a:pt x="1" y="1"/>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75" name="Freeform 3456">
              <a:extLst>
                <a:ext uri="{FF2B5EF4-FFF2-40B4-BE49-F238E27FC236}">
                  <a16:creationId xmlns:a16="http://schemas.microsoft.com/office/drawing/2014/main" xmlns="" id="{23903334-A33C-4406-ADED-B46E7F816670}"/>
                </a:ext>
              </a:extLst>
            </p:cNvPr>
            <p:cNvSpPr>
              <a:spLocks/>
            </p:cNvSpPr>
            <p:nvPr/>
          </p:nvSpPr>
          <p:spPr bwMode="auto">
            <a:xfrm>
              <a:off x="4402981" y="1549943"/>
              <a:ext cx="3151" cy="1404"/>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1" y="1"/>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76" name="Freeform 3457">
              <a:extLst>
                <a:ext uri="{FF2B5EF4-FFF2-40B4-BE49-F238E27FC236}">
                  <a16:creationId xmlns:a16="http://schemas.microsoft.com/office/drawing/2014/main" xmlns="" id="{F397ACD3-C4E0-4C86-BC14-607AC0F6164E}"/>
                </a:ext>
              </a:extLst>
            </p:cNvPr>
            <p:cNvSpPr>
              <a:spLocks/>
            </p:cNvSpPr>
            <p:nvPr/>
          </p:nvSpPr>
          <p:spPr bwMode="auto">
            <a:xfrm>
              <a:off x="4402981" y="1549943"/>
              <a:ext cx="3151" cy="1404"/>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1" y="1"/>
                  </a:cubicBezTo>
                  <a:cubicBezTo>
                    <a:pt x="1"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77" name="Freeform 3458">
              <a:extLst>
                <a:ext uri="{FF2B5EF4-FFF2-40B4-BE49-F238E27FC236}">
                  <a16:creationId xmlns:a16="http://schemas.microsoft.com/office/drawing/2014/main" xmlns="" id="{74C7E090-966C-418E-BA2E-E961CF92DB42}"/>
                </a:ext>
              </a:extLst>
            </p:cNvPr>
            <p:cNvSpPr>
              <a:spLocks/>
            </p:cNvSpPr>
            <p:nvPr/>
          </p:nvSpPr>
          <p:spPr bwMode="auto">
            <a:xfrm>
              <a:off x="4406131" y="1551347"/>
              <a:ext cx="3151" cy="2807"/>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78" name="Freeform 3459">
              <a:extLst>
                <a:ext uri="{FF2B5EF4-FFF2-40B4-BE49-F238E27FC236}">
                  <a16:creationId xmlns:a16="http://schemas.microsoft.com/office/drawing/2014/main" xmlns="" id="{A4118F1F-4067-4621-8CB5-46704D88ABE6}"/>
                </a:ext>
              </a:extLst>
            </p:cNvPr>
            <p:cNvSpPr>
              <a:spLocks/>
            </p:cNvSpPr>
            <p:nvPr/>
          </p:nvSpPr>
          <p:spPr bwMode="auto">
            <a:xfrm>
              <a:off x="4406131" y="1551347"/>
              <a:ext cx="3151" cy="2807"/>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79" name="Freeform 3460">
              <a:extLst>
                <a:ext uri="{FF2B5EF4-FFF2-40B4-BE49-F238E27FC236}">
                  <a16:creationId xmlns:a16="http://schemas.microsoft.com/office/drawing/2014/main" xmlns="" id="{D2D2CC6D-DC91-46FB-8113-7E4162F55987}"/>
                </a:ext>
              </a:extLst>
            </p:cNvPr>
            <p:cNvSpPr>
              <a:spLocks/>
            </p:cNvSpPr>
            <p:nvPr/>
          </p:nvSpPr>
          <p:spPr bwMode="auto">
            <a:xfrm>
              <a:off x="4412434" y="1540117"/>
              <a:ext cx="4727" cy="1404"/>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0"/>
                    <a:pt x="0" y="1"/>
                  </a:cubicBezTo>
                  <a:cubicBezTo>
                    <a:pt x="0" y="0"/>
                    <a:pt x="1" y="0"/>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80" name="Freeform 3461">
              <a:extLst>
                <a:ext uri="{FF2B5EF4-FFF2-40B4-BE49-F238E27FC236}">
                  <a16:creationId xmlns:a16="http://schemas.microsoft.com/office/drawing/2014/main" xmlns="" id="{1333A26B-5861-4DEB-BD3D-4368297E73EF}"/>
                </a:ext>
              </a:extLst>
            </p:cNvPr>
            <p:cNvSpPr>
              <a:spLocks/>
            </p:cNvSpPr>
            <p:nvPr/>
          </p:nvSpPr>
          <p:spPr bwMode="auto">
            <a:xfrm>
              <a:off x="4412434" y="1540117"/>
              <a:ext cx="4727" cy="1404"/>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0"/>
                    <a:pt x="0" y="1"/>
                  </a:cubicBezTo>
                  <a:cubicBezTo>
                    <a:pt x="0" y="0"/>
                    <a:pt x="1" y="0"/>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81" name="Freeform 3462">
              <a:extLst>
                <a:ext uri="{FF2B5EF4-FFF2-40B4-BE49-F238E27FC236}">
                  <a16:creationId xmlns:a16="http://schemas.microsoft.com/office/drawing/2014/main" xmlns="" id="{A17CA8BB-CD02-4DE2-8E80-04C3F6AB55E1}"/>
                </a:ext>
              </a:extLst>
            </p:cNvPr>
            <p:cNvSpPr>
              <a:spLocks/>
            </p:cNvSpPr>
            <p:nvPr/>
          </p:nvSpPr>
          <p:spPr bwMode="auto">
            <a:xfrm>
              <a:off x="4414009" y="1521869"/>
              <a:ext cx="6303" cy="5615"/>
            </a:xfrm>
            <a:custGeom>
              <a:avLst/>
              <a:gdLst>
                <a:gd name="T0" fmla="*/ 0 w 2"/>
                <a:gd name="T1" fmla="*/ 1 h 2"/>
                <a:gd name="T2" fmla="*/ 2 w 2"/>
                <a:gd name="T3" fmla="*/ 2 h 2"/>
                <a:gd name="T4" fmla="*/ 0 w 2"/>
                <a:gd name="T5" fmla="*/ 1 h 2"/>
              </a:gdLst>
              <a:ahLst/>
              <a:cxnLst>
                <a:cxn ang="0">
                  <a:pos x="T0" y="T1"/>
                </a:cxn>
                <a:cxn ang="0">
                  <a:pos x="T2" y="T3"/>
                </a:cxn>
                <a:cxn ang="0">
                  <a:pos x="T4" y="T5"/>
                </a:cxn>
              </a:cxnLst>
              <a:rect l="0" t="0" r="r" b="b"/>
              <a:pathLst>
                <a:path w="2" h="2">
                  <a:moveTo>
                    <a:pt x="0" y="1"/>
                  </a:moveTo>
                  <a:cubicBezTo>
                    <a:pt x="1" y="2"/>
                    <a:pt x="1" y="2"/>
                    <a:pt x="2" y="2"/>
                  </a:cubicBezTo>
                  <a:cubicBezTo>
                    <a:pt x="2" y="0"/>
                    <a:pt x="1"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82" name="Freeform 3463">
              <a:extLst>
                <a:ext uri="{FF2B5EF4-FFF2-40B4-BE49-F238E27FC236}">
                  <a16:creationId xmlns:a16="http://schemas.microsoft.com/office/drawing/2014/main" xmlns="" id="{96ACCE6B-32AB-49F0-BCEC-C8D07530269A}"/>
                </a:ext>
              </a:extLst>
            </p:cNvPr>
            <p:cNvSpPr>
              <a:spLocks/>
            </p:cNvSpPr>
            <p:nvPr/>
          </p:nvSpPr>
          <p:spPr bwMode="auto">
            <a:xfrm>
              <a:off x="4414009" y="1521869"/>
              <a:ext cx="6303" cy="5615"/>
            </a:xfrm>
            <a:custGeom>
              <a:avLst/>
              <a:gdLst>
                <a:gd name="T0" fmla="*/ 0 w 2"/>
                <a:gd name="T1" fmla="*/ 1 h 2"/>
                <a:gd name="T2" fmla="*/ 2 w 2"/>
                <a:gd name="T3" fmla="*/ 2 h 2"/>
                <a:gd name="T4" fmla="*/ 0 w 2"/>
                <a:gd name="T5" fmla="*/ 1 h 2"/>
              </a:gdLst>
              <a:ahLst/>
              <a:cxnLst>
                <a:cxn ang="0">
                  <a:pos x="T0" y="T1"/>
                </a:cxn>
                <a:cxn ang="0">
                  <a:pos x="T2" y="T3"/>
                </a:cxn>
                <a:cxn ang="0">
                  <a:pos x="T4" y="T5"/>
                </a:cxn>
              </a:cxnLst>
              <a:rect l="0" t="0" r="r" b="b"/>
              <a:pathLst>
                <a:path w="2" h="2">
                  <a:moveTo>
                    <a:pt x="0" y="1"/>
                  </a:moveTo>
                  <a:cubicBezTo>
                    <a:pt x="1" y="2"/>
                    <a:pt x="1" y="2"/>
                    <a:pt x="2" y="2"/>
                  </a:cubicBezTo>
                  <a:cubicBezTo>
                    <a:pt x="2" y="0"/>
                    <a:pt x="1"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83" name="Freeform 3464">
              <a:extLst>
                <a:ext uri="{FF2B5EF4-FFF2-40B4-BE49-F238E27FC236}">
                  <a16:creationId xmlns:a16="http://schemas.microsoft.com/office/drawing/2014/main" xmlns="" id="{2E998471-31F3-4706-AC72-91028BCB2A33}"/>
                </a:ext>
              </a:extLst>
            </p:cNvPr>
            <p:cNvSpPr>
              <a:spLocks/>
            </p:cNvSpPr>
            <p:nvPr/>
          </p:nvSpPr>
          <p:spPr bwMode="auto">
            <a:xfrm>
              <a:off x="4428190" y="1514850"/>
              <a:ext cx="11030" cy="5615"/>
            </a:xfrm>
            <a:custGeom>
              <a:avLst/>
              <a:gdLst>
                <a:gd name="T0" fmla="*/ 1 w 4"/>
                <a:gd name="T1" fmla="*/ 2 h 2"/>
                <a:gd name="T2" fmla="*/ 4 w 4"/>
                <a:gd name="T3" fmla="*/ 1 h 2"/>
                <a:gd name="T4" fmla="*/ 0 w 4"/>
                <a:gd name="T5" fmla="*/ 2 h 2"/>
                <a:gd name="T6" fmla="*/ 1 w 4"/>
                <a:gd name="T7" fmla="*/ 2 h 2"/>
              </a:gdLst>
              <a:ahLst/>
              <a:cxnLst>
                <a:cxn ang="0">
                  <a:pos x="T0" y="T1"/>
                </a:cxn>
                <a:cxn ang="0">
                  <a:pos x="T2" y="T3"/>
                </a:cxn>
                <a:cxn ang="0">
                  <a:pos x="T4" y="T5"/>
                </a:cxn>
                <a:cxn ang="0">
                  <a:pos x="T6" y="T7"/>
                </a:cxn>
              </a:cxnLst>
              <a:rect l="0" t="0" r="r" b="b"/>
              <a:pathLst>
                <a:path w="4" h="2">
                  <a:moveTo>
                    <a:pt x="1" y="2"/>
                  </a:moveTo>
                  <a:cubicBezTo>
                    <a:pt x="2" y="1"/>
                    <a:pt x="3" y="1"/>
                    <a:pt x="4" y="1"/>
                  </a:cubicBezTo>
                  <a:cubicBezTo>
                    <a:pt x="2" y="0"/>
                    <a:pt x="1" y="0"/>
                    <a:pt x="0" y="2"/>
                  </a:cubicBezTo>
                  <a:cubicBezTo>
                    <a:pt x="1" y="2"/>
                    <a:pt x="1" y="2"/>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84" name="Freeform 3465">
              <a:extLst>
                <a:ext uri="{FF2B5EF4-FFF2-40B4-BE49-F238E27FC236}">
                  <a16:creationId xmlns:a16="http://schemas.microsoft.com/office/drawing/2014/main" xmlns="" id="{4119A36C-B2D2-4953-BC68-66816BFD7C56}"/>
                </a:ext>
              </a:extLst>
            </p:cNvPr>
            <p:cNvSpPr>
              <a:spLocks/>
            </p:cNvSpPr>
            <p:nvPr/>
          </p:nvSpPr>
          <p:spPr bwMode="auto">
            <a:xfrm>
              <a:off x="4428190" y="1514850"/>
              <a:ext cx="11030" cy="5615"/>
            </a:xfrm>
            <a:custGeom>
              <a:avLst/>
              <a:gdLst>
                <a:gd name="T0" fmla="*/ 1 w 4"/>
                <a:gd name="T1" fmla="*/ 2 h 2"/>
                <a:gd name="T2" fmla="*/ 4 w 4"/>
                <a:gd name="T3" fmla="*/ 1 h 2"/>
                <a:gd name="T4" fmla="*/ 0 w 4"/>
                <a:gd name="T5" fmla="*/ 2 h 2"/>
                <a:gd name="T6" fmla="*/ 1 w 4"/>
                <a:gd name="T7" fmla="*/ 2 h 2"/>
              </a:gdLst>
              <a:ahLst/>
              <a:cxnLst>
                <a:cxn ang="0">
                  <a:pos x="T0" y="T1"/>
                </a:cxn>
                <a:cxn ang="0">
                  <a:pos x="T2" y="T3"/>
                </a:cxn>
                <a:cxn ang="0">
                  <a:pos x="T4" y="T5"/>
                </a:cxn>
                <a:cxn ang="0">
                  <a:pos x="T6" y="T7"/>
                </a:cxn>
              </a:cxnLst>
              <a:rect l="0" t="0" r="r" b="b"/>
              <a:pathLst>
                <a:path w="4" h="2">
                  <a:moveTo>
                    <a:pt x="1" y="2"/>
                  </a:moveTo>
                  <a:cubicBezTo>
                    <a:pt x="2" y="1"/>
                    <a:pt x="3" y="1"/>
                    <a:pt x="4" y="1"/>
                  </a:cubicBezTo>
                  <a:cubicBezTo>
                    <a:pt x="2" y="0"/>
                    <a:pt x="1" y="0"/>
                    <a:pt x="0" y="2"/>
                  </a:cubicBezTo>
                  <a:cubicBezTo>
                    <a:pt x="1" y="2"/>
                    <a:pt x="1" y="2"/>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85" name="Freeform 3466">
              <a:extLst>
                <a:ext uri="{FF2B5EF4-FFF2-40B4-BE49-F238E27FC236}">
                  <a16:creationId xmlns:a16="http://schemas.microsoft.com/office/drawing/2014/main" xmlns="" id="{6B5EBD78-1FE1-42DA-9127-5824C4EB98DE}"/>
                </a:ext>
              </a:extLst>
            </p:cNvPr>
            <p:cNvSpPr>
              <a:spLocks/>
            </p:cNvSpPr>
            <p:nvPr/>
          </p:nvSpPr>
          <p:spPr bwMode="auto">
            <a:xfrm>
              <a:off x="4428190" y="1507832"/>
              <a:ext cx="6303" cy="9827"/>
            </a:xfrm>
            <a:custGeom>
              <a:avLst/>
              <a:gdLst>
                <a:gd name="T0" fmla="*/ 2 w 2"/>
                <a:gd name="T1" fmla="*/ 2 h 4"/>
                <a:gd name="T2" fmla="*/ 2 w 2"/>
                <a:gd name="T3" fmla="*/ 2 h 4"/>
                <a:gd name="T4" fmla="*/ 2 w 2"/>
                <a:gd name="T5" fmla="*/ 2 h 4"/>
              </a:gdLst>
              <a:ahLst/>
              <a:cxnLst>
                <a:cxn ang="0">
                  <a:pos x="T0" y="T1"/>
                </a:cxn>
                <a:cxn ang="0">
                  <a:pos x="T2" y="T3"/>
                </a:cxn>
                <a:cxn ang="0">
                  <a:pos x="T4" y="T5"/>
                </a:cxn>
              </a:cxnLst>
              <a:rect l="0" t="0" r="r" b="b"/>
              <a:pathLst>
                <a:path w="2" h="4">
                  <a:moveTo>
                    <a:pt x="2" y="2"/>
                  </a:moveTo>
                  <a:cubicBezTo>
                    <a:pt x="0" y="0"/>
                    <a:pt x="0" y="4"/>
                    <a:pt x="2" y="2"/>
                  </a:cubicBezTo>
                  <a:cubicBezTo>
                    <a:pt x="2" y="2"/>
                    <a:pt x="2" y="2"/>
                    <a:pt x="2"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86" name="Freeform 3467">
              <a:extLst>
                <a:ext uri="{FF2B5EF4-FFF2-40B4-BE49-F238E27FC236}">
                  <a16:creationId xmlns:a16="http://schemas.microsoft.com/office/drawing/2014/main" xmlns="" id="{E0D37161-BE76-4F44-988F-29A9040AE94F}"/>
                </a:ext>
              </a:extLst>
            </p:cNvPr>
            <p:cNvSpPr>
              <a:spLocks/>
            </p:cNvSpPr>
            <p:nvPr/>
          </p:nvSpPr>
          <p:spPr bwMode="auto">
            <a:xfrm>
              <a:off x="4428190" y="1507832"/>
              <a:ext cx="6303" cy="9827"/>
            </a:xfrm>
            <a:custGeom>
              <a:avLst/>
              <a:gdLst>
                <a:gd name="T0" fmla="*/ 2 w 2"/>
                <a:gd name="T1" fmla="*/ 2 h 4"/>
                <a:gd name="T2" fmla="*/ 2 w 2"/>
                <a:gd name="T3" fmla="*/ 2 h 4"/>
                <a:gd name="T4" fmla="*/ 2 w 2"/>
                <a:gd name="T5" fmla="*/ 2 h 4"/>
              </a:gdLst>
              <a:ahLst/>
              <a:cxnLst>
                <a:cxn ang="0">
                  <a:pos x="T0" y="T1"/>
                </a:cxn>
                <a:cxn ang="0">
                  <a:pos x="T2" y="T3"/>
                </a:cxn>
                <a:cxn ang="0">
                  <a:pos x="T4" y="T5"/>
                </a:cxn>
              </a:cxnLst>
              <a:rect l="0" t="0" r="r" b="b"/>
              <a:pathLst>
                <a:path w="2" h="4">
                  <a:moveTo>
                    <a:pt x="2" y="2"/>
                  </a:moveTo>
                  <a:cubicBezTo>
                    <a:pt x="0" y="0"/>
                    <a:pt x="0" y="4"/>
                    <a:pt x="2" y="2"/>
                  </a:cubicBezTo>
                  <a:cubicBezTo>
                    <a:pt x="2" y="2"/>
                    <a:pt x="2" y="2"/>
                    <a:pt x="2"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87" name="Freeform 3468">
              <a:extLst>
                <a:ext uri="{FF2B5EF4-FFF2-40B4-BE49-F238E27FC236}">
                  <a16:creationId xmlns:a16="http://schemas.microsoft.com/office/drawing/2014/main" xmlns="" id="{64465932-B3E9-42FA-AADF-AC3CEA5C67DA}"/>
                </a:ext>
              </a:extLst>
            </p:cNvPr>
            <p:cNvSpPr>
              <a:spLocks/>
            </p:cNvSpPr>
            <p:nvPr/>
          </p:nvSpPr>
          <p:spPr bwMode="auto">
            <a:xfrm>
              <a:off x="4439219" y="1462913"/>
              <a:ext cx="6303" cy="7019"/>
            </a:xfrm>
            <a:custGeom>
              <a:avLst/>
              <a:gdLst>
                <a:gd name="T0" fmla="*/ 0 w 2"/>
                <a:gd name="T1" fmla="*/ 1 h 3"/>
                <a:gd name="T2" fmla="*/ 0 w 2"/>
                <a:gd name="T3" fmla="*/ 2 h 3"/>
                <a:gd name="T4" fmla="*/ 2 w 2"/>
                <a:gd name="T5" fmla="*/ 0 h 3"/>
                <a:gd name="T6" fmla="*/ 0 w 2"/>
                <a:gd name="T7" fmla="*/ 1 h 3"/>
              </a:gdLst>
              <a:ahLst/>
              <a:cxnLst>
                <a:cxn ang="0">
                  <a:pos x="T0" y="T1"/>
                </a:cxn>
                <a:cxn ang="0">
                  <a:pos x="T2" y="T3"/>
                </a:cxn>
                <a:cxn ang="0">
                  <a:pos x="T4" y="T5"/>
                </a:cxn>
                <a:cxn ang="0">
                  <a:pos x="T6" y="T7"/>
                </a:cxn>
              </a:cxnLst>
              <a:rect l="0" t="0" r="r" b="b"/>
              <a:pathLst>
                <a:path w="2" h="3">
                  <a:moveTo>
                    <a:pt x="0" y="1"/>
                  </a:moveTo>
                  <a:cubicBezTo>
                    <a:pt x="0" y="2"/>
                    <a:pt x="0" y="2"/>
                    <a:pt x="0" y="2"/>
                  </a:cubicBezTo>
                  <a:cubicBezTo>
                    <a:pt x="1" y="3"/>
                    <a:pt x="2" y="1"/>
                    <a:pt x="2" y="0"/>
                  </a:cubicBezTo>
                  <a:cubicBezTo>
                    <a:pt x="1" y="0"/>
                    <a:pt x="1"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88" name="Freeform 3469">
              <a:extLst>
                <a:ext uri="{FF2B5EF4-FFF2-40B4-BE49-F238E27FC236}">
                  <a16:creationId xmlns:a16="http://schemas.microsoft.com/office/drawing/2014/main" xmlns="" id="{1D3DADB2-705D-43C7-BC8B-F0FBE465A564}"/>
                </a:ext>
              </a:extLst>
            </p:cNvPr>
            <p:cNvSpPr>
              <a:spLocks/>
            </p:cNvSpPr>
            <p:nvPr/>
          </p:nvSpPr>
          <p:spPr bwMode="auto">
            <a:xfrm>
              <a:off x="4439219" y="1462913"/>
              <a:ext cx="6303" cy="7019"/>
            </a:xfrm>
            <a:custGeom>
              <a:avLst/>
              <a:gdLst>
                <a:gd name="T0" fmla="*/ 0 w 2"/>
                <a:gd name="T1" fmla="*/ 1 h 3"/>
                <a:gd name="T2" fmla="*/ 0 w 2"/>
                <a:gd name="T3" fmla="*/ 2 h 3"/>
                <a:gd name="T4" fmla="*/ 2 w 2"/>
                <a:gd name="T5" fmla="*/ 0 h 3"/>
                <a:gd name="T6" fmla="*/ 0 w 2"/>
                <a:gd name="T7" fmla="*/ 1 h 3"/>
              </a:gdLst>
              <a:ahLst/>
              <a:cxnLst>
                <a:cxn ang="0">
                  <a:pos x="T0" y="T1"/>
                </a:cxn>
                <a:cxn ang="0">
                  <a:pos x="T2" y="T3"/>
                </a:cxn>
                <a:cxn ang="0">
                  <a:pos x="T4" y="T5"/>
                </a:cxn>
                <a:cxn ang="0">
                  <a:pos x="T6" y="T7"/>
                </a:cxn>
              </a:cxnLst>
              <a:rect l="0" t="0" r="r" b="b"/>
              <a:pathLst>
                <a:path w="2" h="3">
                  <a:moveTo>
                    <a:pt x="0" y="1"/>
                  </a:moveTo>
                  <a:cubicBezTo>
                    <a:pt x="0" y="2"/>
                    <a:pt x="0" y="2"/>
                    <a:pt x="0" y="2"/>
                  </a:cubicBezTo>
                  <a:cubicBezTo>
                    <a:pt x="1" y="3"/>
                    <a:pt x="2" y="1"/>
                    <a:pt x="2" y="0"/>
                  </a:cubicBezTo>
                  <a:cubicBezTo>
                    <a:pt x="1" y="0"/>
                    <a:pt x="1"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89" name="Freeform 3470">
              <a:extLst>
                <a:ext uri="{FF2B5EF4-FFF2-40B4-BE49-F238E27FC236}">
                  <a16:creationId xmlns:a16="http://schemas.microsoft.com/office/drawing/2014/main" xmlns="" id="{FF70B92C-7F1C-4DC6-85C4-CEBDFD6253CE}"/>
                </a:ext>
              </a:extLst>
            </p:cNvPr>
            <p:cNvSpPr>
              <a:spLocks/>
            </p:cNvSpPr>
            <p:nvPr/>
          </p:nvSpPr>
          <p:spPr bwMode="auto">
            <a:xfrm>
              <a:off x="4439219" y="1509235"/>
              <a:ext cx="3151" cy="2807"/>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lnTo>
                    <a:pt x="0" y="2"/>
                  </a:lnTo>
                  <a:lnTo>
                    <a:pt x="2" y="0"/>
                  </a:lnTo>
                  <a:close/>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90" name="Freeform 3471">
              <a:extLst>
                <a:ext uri="{FF2B5EF4-FFF2-40B4-BE49-F238E27FC236}">
                  <a16:creationId xmlns:a16="http://schemas.microsoft.com/office/drawing/2014/main" xmlns="" id="{A9F8AD64-1BA8-4311-8051-F5C6F0436F31}"/>
                </a:ext>
              </a:extLst>
            </p:cNvPr>
            <p:cNvSpPr>
              <a:spLocks/>
            </p:cNvSpPr>
            <p:nvPr/>
          </p:nvSpPr>
          <p:spPr bwMode="auto">
            <a:xfrm>
              <a:off x="4439219" y="1509235"/>
              <a:ext cx="3151" cy="2807"/>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lnTo>
                    <a:pt x="0" y="2"/>
                  </a:lnTo>
                  <a:lnTo>
                    <a:pt x="2" y="0"/>
                  </a:ln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91" name="Freeform 3472">
              <a:extLst>
                <a:ext uri="{FF2B5EF4-FFF2-40B4-BE49-F238E27FC236}">
                  <a16:creationId xmlns:a16="http://schemas.microsoft.com/office/drawing/2014/main" xmlns="" id="{5736156C-5FA3-41E3-8387-49CBE3E9888E}"/>
                </a:ext>
              </a:extLst>
            </p:cNvPr>
            <p:cNvSpPr>
              <a:spLocks/>
            </p:cNvSpPr>
            <p:nvPr/>
          </p:nvSpPr>
          <p:spPr bwMode="auto">
            <a:xfrm>
              <a:off x="4439219" y="1509235"/>
              <a:ext cx="3151" cy="2807"/>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lnTo>
                    <a:pt x="0" y="2"/>
                  </a:lnTo>
                  <a:lnTo>
                    <a:pt x="2" y="0"/>
                  </a:ln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92" name="Freeform 3473">
              <a:extLst>
                <a:ext uri="{FF2B5EF4-FFF2-40B4-BE49-F238E27FC236}">
                  <a16:creationId xmlns:a16="http://schemas.microsoft.com/office/drawing/2014/main" xmlns="" id="{EFFDB94D-3241-4E64-A631-66302E38E6EF}"/>
                </a:ext>
              </a:extLst>
            </p:cNvPr>
            <p:cNvSpPr>
              <a:spLocks/>
            </p:cNvSpPr>
            <p:nvPr/>
          </p:nvSpPr>
          <p:spPr bwMode="auto">
            <a:xfrm>
              <a:off x="4442371" y="1509235"/>
              <a:ext cx="315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93" name="Freeform 3474">
              <a:extLst>
                <a:ext uri="{FF2B5EF4-FFF2-40B4-BE49-F238E27FC236}">
                  <a16:creationId xmlns:a16="http://schemas.microsoft.com/office/drawing/2014/main" xmlns="" id="{FFC5B1D1-C040-41E1-8D0C-354EFD3AEFEC}"/>
                </a:ext>
              </a:extLst>
            </p:cNvPr>
            <p:cNvSpPr>
              <a:spLocks/>
            </p:cNvSpPr>
            <p:nvPr/>
          </p:nvSpPr>
          <p:spPr bwMode="auto">
            <a:xfrm>
              <a:off x="4442371" y="1509235"/>
              <a:ext cx="315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94" name="Freeform 3475">
              <a:extLst>
                <a:ext uri="{FF2B5EF4-FFF2-40B4-BE49-F238E27FC236}">
                  <a16:creationId xmlns:a16="http://schemas.microsoft.com/office/drawing/2014/main" xmlns="" id="{2F625A58-B097-4F40-901F-3B9AF8CE6906}"/>
                </a:ext>
              </a:extLst>
            </p:cNvPr>
            <p:cNvSpPr>
              <a:spLocks/>
            </p:cNvSpPr>
            <p:nvPr/>
          </p:nvSpPr>
          <p:spPr bwMode="auto">
            <a:xfrm>
              <a:off x="4445522" y="1460106"/>
              <a:ext cx="4727" cy="5615"/>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2" y="0"/>
                  </a:cubicBezTo>
                  <a:cubicBezTo>
                    <a:pt x="1" y="0"/>
                    <a:pt x="0" y="1"/>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95" name="Freeform 3476">
              <a:extLst>
                <a:ext uri="{FF2B5EF4-FFF2-40B4-BE49-F238E27FC236}">
                  <a16:creationId xmlns:a16="http://schemas.microsoft.com/office/drawing/2014/main" xmlns="" id="{0E33E4A4-77D8-4F95-BCFB-1B9226C1AEFA}"/>
                </a:ext>
              </a:extLst>
            </p:cNvPr>
            <p:cNvSpPr>
              <a:spLocks/>
            </p:cNvSpPr>
            <p:nvPr/>
          </p:nvSpPr>
          <p:spPr bwMode="auto">
            <a:xfrm>
              <a:off x="4445522" y="1460106"/>
              <a:ext cx="4727" cy="5615"/>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2" y="0"/>
                  </a:cubicBezTo>
                  <a:cubicBezTo>
                    <a:pt x="1" y="0"/>
                    <a:pt x="0" y="1"/>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96" name="Freeform 3477">
              <a:extLst>
                <a:ext uri="{FF2B5EF4-FFF2-40B4-BE49-F238E27FC236}">
                  <a16:creationId xmlns:a16="http://schemas.microsoft.com/office/drawing/2014/main" xmlns="" id="{A2D0B306-4595-4042-9933-8C00699BF0CC}"/>
                </a:ext>
              </a:extLst>
            </p:cNvPr>
            <p:cNvSpPr>
              <a:spLocks/>
            </p:cNvSpPr>
            <p:nvPr/>
          </p:nvSpPr>
          <p:spPr bwMode="auto">
            <a:xfrm>
              <a:off x="4450249" y="1495198"/>
              <a:ext cx="6303"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1"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97" name="Freeform 3478">
              <a:extLst>
                <a:ext uri="{FF2B5EF4-FFF2-40B4-BE49-F238E27FC236}">
                  <a16:creationId xmlns:a16="http://schemas.microsoft.com/office/drawing/2014/main" xmlns="" id="{130AE9E3-015B-4B81-B2D9-91984D3D1C8F}"/>
                </a:ext>
              </a:extLst>
            </p:cNvPr>
            <p:cNvSpPr>
              <a:spLocks/>
            </p:cNvSpPr>
            <p:nvPr/>
          </p:nvSpPr>
          <p:spPr bwMode="auto">
            <a:xfrm>
              <a:off x="4450249" y="1495198"/>
              <a:ext cx="6303"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1"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98" name="Freeform 3479">
              <a:extLst>
                <a:ext uri="{FF2B5EF4-FFF2-40B4-BE49-F238E27FC236}">
                  <a16:creationId xmlns:a16="http://schemas.microsoft.com/office/drawing/2014/main" xmlns="" id="{73FEDC8E-6027-41B6-A947-B3A8A095F5E0}"/>
                </a:ext>
              </a:extLst>
            </p:cNvPr>
            <p:cNvSpPr>
              <a:spLocks/>
            </p:cNvSpPr>
            <p:nvPr/>
          </p:nvSpPr>
          <p:spPr bwMode="auto">
            <a:xfrm>
              <a:off x="4450249" y="1455895"/>
              <a:ext cx="17333" cy="7019"/>
            </a:xfrm>
            <a:custGeom>
              <a:avLst/>
              <a:gdLst>
                <a:gd name="T0" fmla="*/ 1 w 6"/>
                <a:gd name="T1" fmla="*/ 2 h 3"/>
                <a:gd name="T2" fmla="*/ 0 w 6"/>
                <a:gd name="T3" fmla="*/ 3 h 3"/>
                <a:gd name="T4" fmla="*/ 6 w 6"/>
                <a:gd name="T5" fmla="*/ 1 h 3"/>
                <a:gd name="T6" fmla="*/ 3 w 6"/>
                <a:gd name="T7" fmla="*/ 0 h 3"/>
                <a:gd name="T8" fmla="*/ 1 w 6"/>
                <a:gd name="T9" fmla="*/ 1 h 3"/>
                <a:gd name="T10" fmla="*/ 1 w 6"/>
                <a:gd name="T11" fmla="*/ 2 h 3"/>
                <a:gd name="T12" fmla="*/ 1 w 6"/>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1" y="2"/>
                  </a:moveTo>
                  <a:cubicBezTo>
                    <a:pt x="0" y="3"/>
                    <a:pt x="0" y="3"/>
                    <a:pt x="0" y="3"/>
                  </a:cubicBezTo>
                  <a:cubicBezTo>
                    <a:pt x="2" y="2"/>
                    <a:pt x="4" y="3"/>
                    <a:pt x="6" y="1"/>
                  </a:cubicBezTo>
                  <a:cubicBezTo>
                    <a:pt x="5" y="1"/>
                    <a:pt x="4" y="1"/>
                    <a:pt x="3" y="0"/>
                  </a:cubicBezTo>
                  <a:cubicBezTo>
                    <a:pt x="3" y="0"/>
                    <a:pt x="2" y="1"/>
                    <a:pt x="1" y="1"/>
                  </a:cubicBezTo>
                  <a:cubicBezTo>
                    <a:pt x="2" y="2"/>
                    <a:pt x="2" y="2"/>
                    <a:pt x="1" y="2"/>
                  </a:cubicBezTo>
                  <a:cubicBezTo>
                    <a:pt x="1" y="2"/>
                    <a:pt x="1" y="2"/>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499" name="Freeform 3480">
              <a:extLst>
                <a:ext uri="{FF2B5EF4-FFF2-40B4-BE49-F238E27FC236}">
                  <a16:creationId xmlns:a16="http://schemas.microsoft.com/office/drawing/2014/main" xmlns="" id="{5253A789-ACB1-46D8-AED7-FD281BE3186D}"/>
                </a:ext>
              </a:extLst>
            </p:cNvPr>
            <p:cNvSpPr>
              <a:spLocks/>
            </p:cNvSpPr>
            <p:nvPr/>
          </p:nvSpPr>
          <p:spPr bwMode="auto">
            <a:xfrm>
              <a:off x="4450249" y="1455895"/>
              <a:ext cx="17333" cy="7019"/>
            </a:xfrm>
            <a:custGeom>
              <a:avLst/>
              <a:gdLst>
                <a:gd name="T0" fmla="*/ 1 w 6"/>
                <a:gd name="T1" fmla="*/ 2 h 3"/>
                <a:gd name="T2" fmla="*/ 0 w 6"/>
                <a:gd name="T3" fmla="*/ 3 h 3"/>
                <a:gd name="T4" fmla="*/ 6 w 6"/>
                <a:gd name="T5" fmla="*/ 1 h 3"/>
                <a:gd name="T6" fmla="*/ 3 w 6"/>
                <a:gd name="T7" fmla="*/ 0 h 3"/>
                <a:gd name="T8" fmla="*/ 1 w 6"/>
                <a:gd name="T9" fmla="*/ 1 h 3"/>
                <a:gd name="T10" fmla="*/ 1 w 6"/>
                <a:gd name="T11" fmla="*/ 2 h 3"/>
                <a:gd name="T12" fmla="*/ 1 w 6"/>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1" y="2"/>
                  </a:moveTo>
                  <a:cubicBezTo>
                    <a:pt x="0" y="3"/>
                    <a:pt x="0" y="3"/>
                    <a:pt x="0" y="3"/>
                  </a:cubicBezTo>
                  <a:cubicBezTo>
                    <a:pt x="2" y="2"/>
                    <a:pt x="4" y="3"/>
                    <a:pt x="6" y="1"/>
                  </a:cubicBezTo>
                  <a:cubicBezTo>
                    <a:pt x="5" y="1"/>
                    <a:pt x="4" y="1"/>
                    <a:pt x="3" y="0"/>
                  </a:cubicBezTo>
                  <a:cubicBezTo>
                    <a:pt x="3" y="0"/>
                    <a:pt x="2" y="1"/>
                    <a:pt x="1" y="1"/>
                  </a:cubicBezTo>
                  <a:cubicBezTo>
                    <a:pt x="2" y="2"/>
                    <a:pt x="2" y="2"/>
                    <a:pt x="1" y="2"/>
                  </a:cubicBezTo>
                  <a:cubicBezTo>
                    <a:pt x="1" y="2"/>
                    <a:pt x="1" y="2"/>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00" name="Freeform 3481">
              <a:extLst>
                <a:ext uri="{FF2B5EF4-FFF2-40B4-BE49-F238E27FC236}">
                  <a16:creationId xmlns:a16="http://schemas.microsoft.com/office/drawing/2014/main" xmlns="" id="{4F25F680-5750-45F2-BAC7-D57086B8F793}"/>
                </a:ext>
              </a:extLst>
            </p:cNvPr>
            <p:cNvSpPr>
              <a:spLocks/>
            </p:cNvSpPr>
            <p:nvPr/>
          </p:nvSpPr>
          <p:spPr bwMode="auto">
            <a:xfrm>
              <a:off x="4464430" y="1455895"/>
              <a:ext cx="3151" cy="140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01" name="Freeform 3482">
              <a:extLst>
                <a:ext uri="{FF2B5EF4-FFF2-40B4-BE49-F238E27FC236}">
                  <a16:creationId xmlns:a16="http://schemas.microsoft.com/office/drawing/2014/main" xmlns="" id="{DC7825E4-CF08-4890-9B7D-EC3CFF6A84F1}"/>
                </a:ext>
              </a:extLst>
            </p:cNvPr>
            <p:cNvSpPr>
              <a:spLocks/>
            </p:cNvSpPr>
            <p:nvPr/>
          </p:nvSpPr>
          <p:spPr bwMode="auto">
            <a:xfrm>
              <a:off x="4464430" y="1455895"/>
              <a:ext cx="3151" cy="140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02" name="Freeform 3483">
              <a:extLst>
                <a:ext uri="{FF2B5EF4-FFF2-40B4-BE49-F238E27FC236}">
                  <a16:creationId xmlns:a16="http://schemas.microsoft.com/office/drawing/2014/main" xmlns="" id="{E874DFC3-6E0C-4C1C-BA06-1C89875A022B}"/>
                </a:ext>
              </a:extLst>
            </p:cNvPr>
            <p:cNvSpPr>
              <a:spLocks/>
            </p:cNvSpPr>
            <p:nvPr/>
          </p:nvSpPr>
          <p:spPr bwMode="auto">
            <a:xfrm>
              <a:off x="4464430" y="1485372"/>
              <a:ext cx="3151" cy="4212"/>
            </a:xfrm>
            <a:custGeom>
              <a:avLst/>
              <a:gdLst>
                <a:gd name="T0" fmla="*/ 0 w 1"/>
                <a:gd name="T1" fmla="*/ 1 h 2"/>
                <a:gd name="T2" fmla="*/ 1 w 1"/>
                <a:gd name="T3" fmla="*/ 0 h 2"/>
                <a:gd name="T4" fmla="*/ 0 w 1"/>
                <a:gd name="T5" fmla="*/ 1 h 2"/>
              </a:gdLst>
              <a:ahLst/>
              <a:cxnLst>
                <a:cxn ang="0">
                  <a:pos x="T0" y="T1"/>
                </a:cxn>
                <a:cxn ang="0">
                  <a:pos x="T2" y="T3"/>
                </a:cxn>
                <a:cxn ang="0">
                  <a:pos x="T4" y="T5"/>
                </a:cxn>
              </a:cxnLst>
              <a:rect l="0" t="0" r="r" b="b"/>
              <a:pathLst>
                <a:path w="1" h="2">
                  <a:moveTo>
                    <a:pt x="0" y="1"/>
                  </a:moveTo>
                  <a:cubicBezTo>
                    <a:pt x="1" y="2"/>
                    <a:pt x="1" y="2"/>
                    <a:pt x="1" y="0"/>
                  </a:cubicBezTo>
                  <a:cubicBezTo>
                    <a:pt x="1" y="0"/>
                    <a:pt x="1"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03" name="Freeform 3484">
              <a:extLst>
                <a:ext uri="{FF2B5EF4-FFF2-40B4-BE49-F238E27FC236}">
                  <a16:creationId xmlns:a16="http://schemas.microsoft.com/office/drawing/2014/main" xmlns="" id="{48392E3E-C9B2-4CB5-AD8A-D1B935439164}"/>
                </a:ext>
              </a:extLst>
            </p:cNvPr>
            <p:cNvSpPr>
              <a:spLocks/>
            </p:cNvSpPr>
            <p:nvPr/>
          </p:nvSpPr>
          <p:spPr bwMode="auto">
            <a:xfrm>
              <a:off x="4464430" y="1485372"/>
              <a:ext cx="3151" cy="4212"/>
            </a:xfrm>
            <a:custGeom>
              <a:avLst/>
              <a:gdLst>
                <a:gd name="T0" fmla="*/ 0 w 1"/>
                <a:gd name="T1" fmla="*/ 1 h 2"/>
                <a:gd name="T2" fmla="*/ 1 w 1"/>
                <a:gd name="T3" fmla="*/ 0 h 2"/>
                <a:gd name="T4" fmla="*/ 0 w 1"/>
                <a:gd name="T5" fmla="*/ 1 h 2"/>
              </a:gdLst>
              <a:ahLst/>
              <a:cxnLst>
                <a:cxn ang="0">
                  <a:pos x="T0" y="T1"/>
                </a:cxn>
                <a:cxn ang="0">
                  <a:pos x="T2" y="T3"/>
                </a:cxn>
                <a:cxn ang="0">
                  <a:pos x="T4" y="T5"/>
                </a:cxn>
              </a:cxnLst>
              <a:rect l="0" t="0" r="r" b="b"/>
              <a:pathLst>
                <a:path w="1" h="2">
                  <a:moveTo>
                    <a:pt x="0" y="1"/>
                  </a:moveTo>
                  <a:cubicBezTo>
                    <a:pt x="1" y="2"/>
                    <a:pt x="1" y="2"/>
                    <a:pt x="1" y="0"/>
                  </a:cubicBezTo>
                  <a:cubicBezTo>
                    <a:pt x="1" y="0"/>
                    <a:pt x="1"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04" name="Freeform 3485">
              <a:extLst>
                <a:ext uri="{FF2B5EF4-FFF2-40B4-BE49-F238E27FC236}">
                  <a16:creationId xmlns:a16="http://schemas.microsoft.com/office/drawing/2014/main" xmlns="" id="{C37358BC-C348-4DD2-9241-61DA014FD691}"/>
                </a:ext>
              </a:extLst>
            </p:cNvPr>
            <p:cNvSpPr>
              <a:spLocks/>
            </p:cNvSpPr>
            <p:nvPr/>
          </p:nvSpPr>
          <p:spPr bwMode="auto">
            <a:xfrm>
              <a:off x="4467581" y="1450279"/>
              <a:ext cx="18908" cy="12634"/>
            </a:xfrm>
            <a:custGeom>
              <a:avLst/>
              <a:gdLst>
                <a:gd name="T0" fmla="*/ 0 w 7"/>
                <a:gd name="T1" fmla="*/ 3 h 5"/>
                <a:gd name="T2" fmla="*/ 7 w 7"/>
                <a:gd name="T3" fmla="*/ 1 h 5"/>
                <a:gd name="T4" fmla="*/ 5 w 7"/>
                <a:gd name="T5" fmla="*/ 2 h 5"/>
                <a:gd name="T6" fmla="*/ 0 w 7"/>
                <a:gd name="T7" fmla="*/ 3 h 5"/>
              </a:gdLst>
              <a:ahLst/>
              <a:cxnLst>
                <a:cxn ang="0">
                  <a:pos x="T0" y="T1"/>
                </a:cxn>
                <a:cxn ang="0">
                  <a:pos x="T2" y="T3"/>
                </a:cxn>
                <a:cxn ang="0">
                  <a:pos x="T4" y="T5"/>
                </a:cxn>
                <a:cxn ang="0">
                  <a:pos x="T6" y="T7"/>
                </a:cxn>
              </a:cxnLst>
              <a:rect l="0" t="0" r="r" b="b"/>
              <a:pathLst>
                <a:path w="7" h="5">
                  <a:moveTo>
                    <a:pt x="0" y="3"/>
                  </a:moveTo>
                  <a:cubicBezTo>
                    <a:pt x="2" y="5"/>
                    <a:pt x="6" y="3"/>
                    <a:pt x="7" y="1"/>
                  </a:cubicBezTo>
                  <a:cubicBezTo>
                    <a:pt x="6" y="1"/>
                    <a:pt x="5" y="1"/>
                    <a:pt x="5" y="2"/>
                  </a:cubicBezTo>
                  <a:cubicBezTo>
                    <a:pt x="4" y="0"/>
                    <a:pt x="1" y="3"/>
                    <a:pt x="0"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05" name="Freeform 3486">
              <a:extLst>
                <a:ext uri="{FF2B5EF4-FFF2-40B4-BE49-F238E27FC236}">
                  <a16:creationId xmlns:a16="http://schemas.microsoft.com/office/drawing/2014/main" xmlns="" id="{4966A079-8B7E-47D8-A2C1-B9E867454436}"/>
                </a:ext>
              </a:extLst>
            </p:cNvPr>
            <p:cNvSpPr>
              <a:spLocks/>
            </p:cNvSpPr>
            <p:nvPr/>
          </p:nvSpPr>
          <p:spPr bwMode="auto">
            <a:xfrm>
              <a:off x="4467581" y="1450279"/>
              <a:ext cx="18908" cy="12634"/>
            </a:xfrm>
            <a:custGeom>
              <a:avLst/>
              <a:gdLst>
                <a:gd name="T0" fmla="*/ 0 w 7"/>
                <a:gd name="T1" fmla="*/ 3 h 5"/>
                <a:gd name="T2" fmla="*/ 7 w 7"/>
                <a:gd name="T3" fmla="*/ 1 h 5"/>
                <a:gd name="T4" fmla="*/ 5 w 7"/>
                <a:gd name="T5" fmla="*/ 2 h 5"/>
                <a:gd name="T6" fmla="*/ 0 w 7"/>
                <a:gd name="T7" fmla="*/ 3 h 5"/>
              </a:gdLst>
              <a:ahLst/>
              <a:cxnLst>
                <a:cxn ang="0">
                  <a:pos x="T0" y="T1"/>
                </a:cxn>
                <a:cxn ang="0">
                  <a:pos x="T2" y="T3"/>
                </a:cxn>
                <a:cxn ang="0">
                  <a:pos x="T4" y="T5"/>
                </a:cxn>
                <a:cxn ang="0">
                  <a:pos x="T6" y="T7"/>
                </a:cxn>
              </a:cxnLst>
              <a:rect l="0" t="0" r="r" b="b"/>
              <a:pathLst>
                <a:path w="7" h="5">
                  <a:moveTo>
                    <a:pt x="0" y="3"/>
                  </a:moveTo>
                  <a:cubicBezTo>
                    <a:pt x="2" y="5"/>
                    <a:pt x="6" y="3"/>
                    <a:pt x="7" y="1"/>
                  </a:cubicBezTo>
                  <a:cubicBezTo>
                    <a:pt x="6" y="1"/>
                    <a:pt x="5" y="1"/>
                    <a:pt x="5" y="2"/>
                  </a:cubicBezTo>
                  <a:cubicBezTo>
                    <a:pt x="4" y="0"/>
                    <a:pt x="1" y="3"/>
                    <a:pt x="0"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06" name="Freeform 3487">
              <a:extLst>
                <a:ext uri="{FF2B5EF4-FFF2-40B4-BE49-F238E27FC236}">
                  <a16:creationId xmlns:a16="http://schemas.microsoft.com/office/drawing/2014/main" xmlns="" id="{D7D58068-8C08-44F3-8450-838B61DED5D0}"/>
                </a:ext>
              </a:extLst>
            </p:cNvPr>
            <p:cNvSpPr>
              <a:spLocks/>
            </p:cNvSpPr>
            <p:nvPr/>
          </p:nvSpPr>
          <p:spPr bwMode="auto">
            <a:xfrm>
              <a:off x="4470732" y="1440454"/>
              <a:ext cx="22059" cy="9827"/>
            </a:xfrm>
            <a:custGeom>
              <a:avLst/>
              <a:gdLst>
                <a:gd name="T0" fmla="*/ 4 w 8"/>
                <a:gd name="T1" fmla="*/ 4 h 4"/>
                <a:gd name="T2" fmla="*/ 8 w 8"/>
                <a:gd name="T3" fmla="*/ 3 h 4"/>
                <a:gd name="T4" fmla="*/ 7 w 8"/>
                <a:gd name="T5" fmla="*/ 2 h 4"/>
                <a:gd name="T6" fmla="*/ 5 w 8"/>
                <a:gd name="T7" fmla="*/ 0 h 4"/>
                <a:gd name="T8" fmla="*/ 5 w 8"/>
                <a:gd name="T9" fmla="*/ 2 h 4"/>
                <a:gd name="T10" fmla="*/ 0 w 8"/>
                <a:gd name="T11" fmla="*/ 3 h 4"/>
                <a:gd name="T12" fmla="*/ 6 w 8"/>
                <a:gd name="T13" fmla="*/ 3 h 4"/>
                <a:gd name="T14" fmla="*/ 3 w 8"/>
                <a:gd name="T15" fmla="*/ 3 h 4"/>
                <a:gd name="T16" fmla="*/ 4 w 8"/>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
                  <a:moveTo>
                    <a:pt x="4" y="4"/>
                  </a:moveTo>
                  <a:cubicBezTo>
                    <a:pt x="5" y="4"/>
                    <a:pt x="7" y="4"/>
                    <a:pt x="8" y="3"/>
                  </a:cubicBezTo>
                  <a:cubicBezTo>
                    <a:pt x="7" y="2"/>
                    <a:pt x="7" y="2"/>
                    <a:pt x="7" y="2"/>
                  </a:cubicBezTo>
                  <a:cubicBezTo>
                    <a:pt x="8" y="1"/>
                    <a:pt x="6" y="0"/>
                    <a:pt x="5" y="0"/>
                  </a:cubicBezTo>
                  <a:cubicBezTo>
                    <a:pt x="5" y="0"/>
                    <a:pt x="5" y="1"/>
                    <a:pt x="5" y="2"/>
                  </a:cubicBezTo>
                  <a:cubicBezTo>
                    <a:pt x="4" y="0"/>
                    <a:pt x="2" y="2"/>
                    <a:pt x="0" y="3"/>
                  </a:cubicBezTo>
                  <a:cubicBezTo>
                    <a:pt x="2" y="4"/>
                    <a:pt x="4" y="2"/>
                    <a:pt x="6" y="3"/>
                  </a:cubicBezTo>
                  <a:cubicBezTo>
                    <a:pt x="5" y="3"/>
                    <a:pt x="4" y="3"/>
                    <a:pt x="3" y="3"/>
                  </a:cubicBezTo>
                  <a:cubicBezTo>
                    <a:pt x="4" y="4"/>
                    <a:pt x="4" y="4"/>
                    <a:pt x="4"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07" name="Freeform 3488">
              <a:extLst>
                <a:ext uri="{FF2B5EF4-FFF2-40B4-BE49-F238E27FC236}">
                  <a16:creationId xmlns:a16="http://schemas.microsoft.com/office/drawing/2014/main" xmlns="" id="{650C6980-57CC-4854-B019-0540073A6BF9}"/>
                </a:ext>
              </a:extLst>
            </p:cNvPr>
            <p:cNvSpPr>
              <a:spLocks/>
            </p:cNvSpPr>
            <p:nvPr/>
          </p:nvSpPr>
          <p:spPr bwMode="auto">
            <a:xfrm>
              <a:off x="4470732" y="1440454"/>
              <a:ext cx="22059" cy="9827"/>
            </a:xfrm>
            <a:custGeom>
              <a:avLst/>
              <a:gdLst>
                <a:gd name="T0" fmla="*/ 4 w 8"/>
                <a:gd name="T1" fmla="*/ 4 h 4"/>
                <a:gd name="T2" fmla="*/ 8 w 8"/>
                <a:gd name="T3" fmla="*/ 3 h 4"/>
                <a:gd name="T4" fmla="*/ 7 w 8"/>
                <a:gd name="T5" fmla="*/ 2 h 4"/>
                <a:gd name="T6" fmla="*/ 5 w 8"/>
                <a:gd name="T7" fmla="*/ 0 h 4"/>
                <a:gd name="T8" fmla="*/ 5 w 8"/>
                <a:gd name="T9" fmla="*/ 2 h 4"/>
                <a:gd name="T10" fmla="*/ 0 w 8"/>
                <a:gd name="T11" fmla="*/ 3 h 4"/>
                <a:gd name="T12" fmla="*/ 6 w 8"/>
                <a:gd name="T13" fmla="*/ 3 h 4"/>
                <a:gd name="T14" fmla="*/ 3 w 8"/>
                <a:gd name="T15" fmla="*/ 3 h 4"/>
                <a:gd name="T16" fmla="*/ 4 w 8"/>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
                  <a:moveTo>
                    <a:pt x="4" y="4"/>
                  </a:moveTo>
                  <a:cubicBezTo>
                    <a:pt x="5" y="4"/>
                    <a:pt x="7" y="4"/>
                    <a:pt x="8" y="3"/>
                  </a:cubicBezTo>
                  <a:cubicBezTo>
                    <a:pt x="7" y="2"/>
                    <a:pt x="7" y="2"/>
                    <a:pt x="7" y="2"/>
                  </a:cubicBezTo>
                  <a:cubicBezTo>
                    <a:pt x="8" y="1"/>
                    <a:pt x="6" y="0"/>
                    <a:pt x="5" y="0"/>
                  </a:cubicBezTo>
                  <a:cubicBezTo>
                    <a:pt x="5" y="0"/>
                    <a:pt x="5" y="1"/>
                    <a:pt x="5" y="2"/>
                  </a:cubicBezTo>
                  <a:cubicBezTo>
                    <a:pt x="4" y="0"/>
                    <a:pt x="2" y="2"/>
                    <a:pt x="0" y="3"/>
                  </a:cubicBezTo>
                  <a:cubicBezTo>
                    <a:pt x="2" y="4"/>
                    <a:pt x="4" y="2"/>
                    <a:pt x="6" y="3"/>
                  </a:cubicBezTo>
                  <a:cubicBezTo>
                    <a:pt x="5" y="3"/>
                    <a:pt x="4" y="3"/>
                    <a:pt x="3" y="3"/>
                  </a:cubicBezTo>
                  <a:cubicBezTo>
                    <a:pt x="4" y="4"/>
                    <a:pt x="4" y="4"/>
                    <a:pt x="4"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08" name="Freeform 3489">
              <a:extLst>
                <a:ext uri="{FF2B5EF4-FFF2-40B4-BE49-F238E27FC236}">
                  <a16:creationId xmlns:a16="http://schemas.microsoft.com/office/drawing/2014/main" xmlns="" id="{D3A4236F-65A7-4D48-B8F1-832C90900D9C}"/>
                </a:ext>
              </a:extLst>
            </p:cNvPr>
            <p:cNvSpPr>
              <a:spLocks/>
            </p:cNvSpPr>
            <p:nvPr/>
          </p:nvSpPr>
          <p:spPr bwMode="auto">
            <a:xfrm>
              <a:off x="4475459" y="1450279"/>
              <a:ext cx="9453" cy="2807"/>
            </a:xfrm>
            <a:custGeom>
              <a:avLst/>
              <a:gdLst>
                <a:gd name="T0" fmla="*/ 1 w 3"/>
                <a:gd name="T1" fmla="*/ 1 h 1"/>
                <a:gd name="T2" fmla="*/ 3 w 3"/>
                <a:gd name="T3" fmla="*/ 0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cubicBezTo>
                    <a:pt x="1" y="1"/>
                    <a:pt x="2" y="1"/>
                    <a:pt x="3" y="0"/>
                  </a:cubicBezTo>
                  <a:cubicBezTo>
                    <a:pt x="2" y="0"/>
                    <a:pt x="1" y="0"/>
                    <a:pt x="0" y="0"/>
                  </a:cubicBezTo>
                  <a:cubicBezTo>
                    <a:pt x="0" y="0"/>
                    <a:pt x="0"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09" name="Freeform 3490">
              <a:extLst>
                <a:ext uri="{FF2B5EF4-FFF2-40B4-BE49-F238E27FC236}">
                  <a16:creationId xmlns:a16="http://schemas.microsoft.com/office/drawing/2014/main" xmlns="" id="{47A74863-999C-440A-B428-E609BB29F030}"/>
                </a:ext>
              </a:extLst>
            </p:cNvPr>
            <p:cNvSpPr>
              <a:spLocks/>
            </p:cNvSpPr>
            <p:nvPr/>
          </p:nvSpPr>
          <p:spPr bwMode="auto">
            <a:xfrm>
              <a:off x="4475459" y="1450279"/>
              <a:ext cx="9453" cy="2807"/>
            </a:xfrm>
            <a:custGeom>
              <a:avLst/>
              <a:gdLst>
                <a:gd name="T0" fmla="*/ 1 w 3"/>
                <a:gd name="T1" fmla="*/ 1 h 1"/>
                <a:gd name="T2" fmla="*/ 3 w 3"/>
                <a:gd name="T3" fmla="*/ 0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cubicBezTo>
                    <a:pt x="1" y="1"/>
                    <a:pt x="2" y="1"/>
                    <a:pt x="3" y="0"/>
                  </a:cubicBezTo>
                  <a:cubicBezTo>
                    <a:pt x="2" y="0"/>
                    <a:pt x="1" y="0"/>
                    <a:pt x="0" y="0"/>
                  </a:cubicBezTo>
                  <a:cubicBezTo>
                    <a:pt x="0" y="0"/>
                    <a:pt x="0"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10" name="Freeform 3491">
              <a:extLst>
                <a:ext uri="{FF2B5EF4-FFF2-40B4-BE49-F238E27FC236}">
                  <a16:creationId xmlns:a16="http://schemas.microsoft.com/office/drawing/2014/main" xmlns="" id="{3B09C306-28AA-430B-ADA5-D13D6A092AEB}"/>
                </a:ext>
              </a:extLst>
            </p:cNvPr>
            <p:cNvSpPr>
              <a:spLocks/>
            </p:cNvSpPr>
            <p:nvPr/>
          </p:nvSpPr>
          <p:spPr bwMode="auto">
            <a:xfrm>
              <a:off x="4478611" y="1440454"/>
              <a:ext cx="6303" cy="2807"/>
            </a:xfrm>
            <a:custGeom>
              <a:avLst/>
              <a:gdLst>
                <a:gd name="T0" fmla="*/ 1 w 2"/>
                <a:gd name="T1" fmla="*/ 1 h 1"/>
                <a:gd name="T2" fmla="*/ 0 w 2"/>
                <a:gd name="T3" fmla="*/ 1 h 1"/>
                <a:gd name="T4" fmla="*/ 1 w 2"/>
                <a:gd name="T5" fmla="*/ 1 h 1"/>
              </a:gdLst>
              <a:ahLst/>
              <a:cxnLst>
                <a:cxn ang="0">
                  <a:pos x="T0" y="T1"/>
                </a:cxn>
                <a:cxn ang="0">
                  <a:pos x="T2" y="T3"/>
                </a:cxn>
                <a:cxn ang="0">
                  <a:pos x="T4" y="T5"/>
                </a:cxn>
              </a:cxnLst>
              <a:rect l="0" t="0" r="r" b="b"/>
              <a:pathLst>
                <a:path w="2" h="1">
                  <a:moveTo>
                    <a:pt x="1" y="1"/>
                  </a:moveTo>
                  <a:cubicBezTo>
                    <a:pt x="2" y="0"/>
                    <a:pt x="1" y="0"/>
                    <a:pt x="0" y="1"/>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11" name="Freeform 3492">
              <a:extLst>
                <a:ext uri="{FF2B5EF4-FFF2-40B4-BE49-F238E27FC236}">
                  <a16:creationId xmlns:a16="http://schemas.microsoft.com/office/drawing/2014/main" xmlns="" id="{E388A0D9-7E68-4FB4-8640-B867D35535F7}"/>
                </a:ext>
              </a:extLst>
            </p:cNvPr>
            <p:cNvSpPr>
              <a:spLocks/>
            </p:cNvSpPr>
            <p:nvPr/>
          </p:nvSpPr>
          <p:spPr bwMode="auto">
            <a:xfrm>
              <a:off x="4478611" y="1440454"/>
              <a:ext cx="6303" cy="2807"/>
            </a:xfrm>
            <a:custGeom>
              <a:avLst/>
              <a:gdLst>
                <a:gd name="T0" fmla="*/ 1 w 2"/>
                <a:gd name="T1" fmla="*/ 1 h 1"/>
                <a:gd name="T2" fmla="*/ 0 w 2"/>
                <a:gd name="T3" fmla="*/ 1 h 1"/>
                <a:gd name="T4" fmla="*/ 1 w 2"/>
                <a:gd name="T5" fmla="*/ 1 h 1"/>
              </a:gdLst>
              <a:ahLst/>
              <a:cxnLst>
                <a:cxn ang="0">
                  <a:pos x="T0" y="T1"/>
                </a:cxn>
                <a:cxn ang="0">
                  <a:pos x="T2" y="T3"/>
                </a:cxn>
                <a:cxn ang="0">
                  <a:pos x="T4" y="T5"/>
                </a:cxn>
              </a:cxnLst>
              <a:rect l="0" t="0" r="r" b="b"/>
              <a:pathLst>
                <a:path w="2" h="1">
                  <a:moveTo>
                    <a:pt x="1" y="1"/>
                  </a:moveTo>
                  <a:cubicBezTo>
                    <a:pt x="2" y="0"/>
                    <a:pt x="1" y="0"/>
                    <a:pt x="0" y="1"/>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12" name="Freeform 3493">
              <a:extLst>
                <a:ext uri="{FF2B5EF4-FFF2-40B4-BE49-F238E27FC236}">
                  <a16:creationId xmlns:a16="http://schemas.microsoft.com/office/drawing/2014/main" xmlns="" id="{BF6A6501-D206-4A41-A088-20F99024097C}"/>
                </a:ext>
              </a:extLst>
            </p:cNvPr>
            <p:cNvSpPr>
              <a:spLocks/>
            </p:cNvSpPr>
            <p:nvPr/>
          </p:nvSpPr>
          <p:spPr bwMode="auto">
            <a:xfrm>
              <a:off x="4481762" y="1457298"/>
              <a:ext cx="315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13" name="Freeform 3494">
              <a:extLst>
                <a:ext uri="{FF2B5EF4-FFF2-40B4-BE49-F238E27FC236}">
                  <a16:creationId xmlns:a16="http://schemas.microsoft.com/office/drawing/2014/main" xmlns="" id="{3F777EE0-54EB-4F37-AFB1-3EEF4128BF4D}"/>
                </a:ext>
              </a:extLst>
            </p:cNvPr>
            <p:cNvSpPr>
              <a:spLocks/>
            </p:cNvSpPr>
            <p:nvPr/>
          </p:nvSpPr>
          <p:spPr bwMode="auto">
            <a:xfrm>
              <a:off x="4481762" y="1457298"/>
              <a:ext cx="315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14" name="Freeform 3495">
              <a:extLst>
                <a:ext uri="{FF2B5EF4-FFF2-40B4-BE49-F238E27FC236}">
                  <a16:creationId xmlns:a16="http://schemas.microsoft.com/office/drawing/2014/main" xmlns="" id="{7F77343D-D042-473F-ADFB-AF8806273C0B}"/>
                </a:ext>
              </a:extLst>
            </p:cNvPr>
            <p:cNvSpPr>
              <a:spLocks/>
            </p:cNvSpPr>
            <p:nvPr/>
          </p:nvSpPr>
          <p:spPr bwMode="auto">
            <a:xfrm>
              <a:off x="4484914" y="1465720"/>
              <a:ext cx="4727" cy="1404"/>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0"/>
                    <a:pt x="0"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15" name="Freeform 3496">
              <a:extLst>
                <a:ext uri="{FF2B5EF4-FFF2-40B4-BE49-F238E27FC236}">
                  <a16:creationId xmlns:a16="http://schemas.microsoft.com/office/drawing/2014/main" xmlns="" id="{B0039C65-8D56-4D76-BFB2-FBE4B828C9D5}"/>
                </a:ext>
              </a:extLst>
            </p:cNvPr>
            <p:cNvSpPr>
              <a:spLocks/>
            </p:cNvSpPr>
            <p:nvPr/>
          </p:nvSpPr>
          <p:spPr bwMode="auto">
            <a:xfrm>
              <a:off x="4484914" y="1465720"/>
              <a:ext cx="4727" cy="1404"/>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0"/>
                    <a:pt x="0"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16" name="Freeform 3497">
              <a:extLst>
                <a:ext uri="{FF2B5EF4-FFF2-40B4-BE49-F238E27FC236}">
                  <a16:creationId xmlns:a16="http://schemas.microsoft.com/office/drawing/2014/main" xmlns="" id="{9306EA07-0344-4AD4-A856-EE06BC190801}"/>
                </a:ext>
              </a:extLst>
            </p:cNvPr>
            <p:cNvSpPr>
              <a:spLocks/>
            </p:cNvSpPr>
            <p:nvPr/>
          </p:nvSpPr>
          <p:spPr bwMode="auto">
            <a:xfrm>
              <a:off x="4486490" y="1437646"/>
              <a:ext cx="34665" cy="19652"/>
            </a:xfrm>
            <a:custGeom>
              <a:avLst/>
              <a:gdLst>
                <a:gd name="T0" fmla="*/ 2 w 12"/>
                <a:gd name="T1" fmla="*/ 4 h 8"/>
                <a:gd name="T2" fmla="*/ 2 w 12"/>
                <a:gd name="T3" fmla="*/ 5 h 8"/>
                <a:gd name="T4" fmla="*/ 0 w 12"/>
                <a:gd name="T5" fmla="*/ 5 h 8"/>
                <a:gd name="T6" fmla="*/ 0 w 12"/>
                <a:gd name="T7" fmla="*/ 8 h 8"/>
                <a:gd name="T8" fmla="*/ 3 w 12"/>
                <a:gd name="T9" fmla="*/ 6 h 8"/>
                <a:gd name="T10" fmla="*/ 2 w 12"/>
                <a:gd name="T11" fmla="*/ 7 h 8"/>
                <a:gd name="T12" fmla="*/ 4 w 12"/>
                <a:gd name="T13" fmla="*/ 8 h 8"/>
                <a:gd name="T14" fmla="*/ 6 w 12"/>
                <a:gd name="T15" fmla="*/ 6 h 8"/>
                <a:gd name="T16" fmla="*/ 7 w 12"/>
                <a:gd name="T17" fmla="*/ 6 h 8"/>
                <a:gd name="T18" fmla="*/ 9 w 12"/>
                <a:gd name="T19" fmla="*/ 5 h 8"/>
                <a:gd name="T20" fmla="*/ 11 w 12"/>
                <a:gd name="T21" fmla="*/ 2 h 8"/>
                <a:gd name="T22" fmla="*/ 8 w 12"/>
                <a:gd name="T23" fmla="*/ 2 h 8"/>
                <a:gd name="T24" fmla="*/ 5 w 12"/>
                <a:gd name="T25" fmla="*/ 5 h 8"/>
                <a:gd name="T26" fmla="*/ 5 w 12"/>
                <a:gd name="T27" fmla="*/ 3 h 8"/>
                <a:gd name="T28" fmla="*/ 4 w 12"/>
                <a:gd name="T29" fmla="*/ 1 h 8"/>
                <a:gd name="T30" fmla="*/ 4 w 12"/>
                <a:gd name="T31" fmla="*/ 4 h 8"/>
                <a:gd name="T32" fmla="*/ 2 w 12"/>
                <a:gd name="T3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8">
                  <a:moveTo>
                    <a:pt x="2" y="4"/>
                  </a:moveTo>
                  <a:cubicBezTo>
                    <a:pt x="2" y="5"/>
                    <a:pt x="2" y="5"/>
                    <a:pt x="2" y="5"/>
                  </a:cubicBezTo>
                  <a:cubicBezTo>
                    <a:pt x="2" y="5"/>
                    <a:pt x="1" y="5"/>
                    <a:pt x="0" y="5"/>
                  </a:cubicBezTo>
                  <a:cubicBezTo>
                    <a:pt x="1" y="6"/>
                    <a:pt x="0" y="7"/>
                    <a:pt x="0" y="8"/>
                  </a:cubicBezTo>
                  <a:cubicBezTo>
                    <a:pt x="1" y="7"/>
                    <a:pt x="2" y="7"/>
                    <a:pt x="3" y="6"/>
                  </a:cubicBezTo>
                  <a:cubicBezTo>
                    <a:pt x="3" y="7"/>
                    <a:pt x="2" y="7"/>
                    <a:pt x="2" y="7"/>
                  </a:cubicBezTo>
                  <a:cubicBezTo>
                    <a:pt x="3" y="7"/>
                    <a:pt x="3" y="8"/>
                    <a:pt x="4" y="8"/>
                  </a:cubicBezTo>
                  <a:cubicBezTo>
                    <a:pt x="5" y="8"/>
                    <a:pt x="5" y="6"/>
                    <a:pt x="6" y="6"/>
                  </a:cubicBezTo>
                  <a:cubicBezTo>
                    <a:pt x="6" y="8"/>
                    <a:pt x="7" y="6"/>
                    <a:pt x="7" y="6"/>
                  </a:cubicBezTo>
                  <a:cubicBezTo>
                    <a:pt x="8" y="5"/>
                    <a:pt x="9" y="5"/>
                    <a:pt x="9" y="5"/>
                  </a:cubicBezTo>
                  <a:cubicBezTo>
                    <a:pt x="11" y="5"/>
                    <a:pt x="12" y="3"/>
                    <a:pt x="11" y="2"/>
                  </a:cubicBezTo>
                  <a:cubicBezTo>
                    <a:pt x="10" y="2"/>
                    <a:pt x="9" y="2"/>
                    <a:pt x="8" y="2"/>
                  </a:cubicBezTo>
                  <a:cubicBezTo>
                    <a:pt x="7" y="3"/>
                    <a:pt x="6" y="4"/>
                    <a:pt x="5" y="5"/>
                  </a:cubicBezTo>
                  <a:cubicBezTo>
                    <a:pt x="5" y="5"/>
                    <a:pt x="8" y="1"/>
                    <a:pt x="5" y="3"/>
                  </a:cubicBezTo>
                  <a:cubicBezTo>
                    <a:pt x="6" y="2"/>
                    <a:pt x="6" y="0"/>
                    <a:pt x="4" y="1"/>
                  </a:cubicBezTo>
                  <a:cubicBezTo>
                    <a:pt x="3" y="2"/>
                    <a:pt x="3" y="4"/>
                    <a:pt x="4" y="4"/>
                  </a:cubicBezTo>
                  <a:cubicBezTo>
                    <a:pt x="3" y="3"/>
                    <a:pt x="3" y="3"/>
                    <a:pt x="2"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17" name="Freeform 3498">
              <a:extLst>
                <a:ext uri="{FF2B5EF4-FFF2-40B4-BE49-F238E27FC236}">
                  <a16:creationId xmlns:a16="http://schemas.microsoft.com/office/drawing/2014/main" xmlns="" id="{CA96319F-0D50-48EA-9C6C-2851E5DB4919}"/>
                </a:ext>
              </a:extLst>
            </p:cNvPr>
            <p:cNvSpPr>
              <a:spLocks/>
            </p:cNvSpPr>
            <p:nvPr/>
          </p:nvSpPr>
          <p:spPr bwMode="auto">
            <a:xfrm>
              <a:off x="4486490" y="1437646"/>
              <a:ext cx="34665" cy="19652"/>
            </a:xfrm>
            <a:custGeom>
              <a:avLst/>
              <a:gdLst>
                <a:gd name="T0" fmla="*/ 2 w 12"/>
                <a:gd name="T1" fmla="*/ 4 h 8"/>
                <a:gd name="T2" fmla="*/ 2 w 12"/>
                <a:gd name="T3" fmla="*/ 5 h 8"/>
                <a:gd name="T4" fmla="*/ 0 w 12"/>
                <a:gd name="T5" fmla="*/ 5 h 8"/>
                <a:gd name="T6" fmla="*/ 0 w 12"/>
                <a:gd name="T7" fmla="*/ 8 h 8"/>
                <a:gd name="T8" fmla="*/ 3 w 12"/>
                <a:gd name="T9" fmla="*/ 6 h 8"/>
                <a:gd name="T10" fmla="*/ 2 w 12"/>
                <a:gd name="T11" fmla="*/ 7 h 8"/>
                <a:gd name="T12" fmla="*/ 4 w 12"/>
                <a:gd name="T13" fmla="*/ 8 h 8"/>
                <a:gd name="T14" fmla="*/ 6 w 12"/>
                <a:gd name="T15" fmla="*/ 6 h 8"/>
                <a:gd name="T16" fmla="*/ 7 w 12"/>
                <a:gd name="T17" fmla="*/ 6 h 8"/>
                <a:gd name="T18" fmla="*/ 9 w 12"/>
                <a:gd name="T19" fmla="*/ 5 h 8"/>
                <a:gd name="T20" fmla="*/ 11 w 12"/>
                <a:gd name="T21" fmla="*/ 2 h 8"/>
                <a:gd name="T22" fmla="*/ 8 w 12"/>
                <a:gd name="T23" fmla="*/ 2 h 8"/>
                <a:gd name="T24" fmla="*/ 5 w 12"/>
                <a:gd name="T25" fmla="*/ 5 h 8"/>
                <a:gd name="T26" fmla="*/ 5 w 12"/>
                <a:gd name="T27" fmla="*/ 3 h 8"/>
                <a:gd name="T28" fmla="*/ 4 w 12"/>
                <a:gd name="T29" fmla="*/ 1 h 8"/>
                <a:gd name="T30" fmla="*/ 4 w 12"/>
                <a:gd name="T31" fmla="*/ 4 h 8"/>
                <a:gd name="T32" fmla="*/ 2 w 12"/>
                <a:gd name="T3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8">
                  <a:moveTo>
                    <a:pt x="2" y="4"/>
                  </a:moveTo>
                  <a:cubicBezTo>
                    <a:pt x="2" y="5"/>
                    <a:pt x="2" y="5"/>
                    <a:pt x="2" y="5"/>
                  </a:cubicBezTo>
                  <a:cubicBezTo>
                    <a:pt x="2" y="5"/>
                    <a:pt x="1" y="5"/>
                    <a:pt x="0" y="5"/>
                  </a:cubicBezTo>
                  <a:cubicBezTo>
                    <a:pt x="1" y="6"/>
                    <a:pt x="0" y="7"/>
                    <a:pt x="0" y="8"/>
                  </a:cubicBezTo>
                  <a:cubicBezTo>
                    <a:pt x="1" y="7"/>
                    <a:pt x="2" y="7"/>
                    <a:pt x="3" y="6"/>
                  </a:cubicBezTo>
                  <a:cubicBezTo>
                    <a:pt x="3" y="7"/>
                    <a:pt x="2" y="7"/>
                    <a:pt x="2" y="7"/>
                  </a:cubicBezTo>
                  <a:cubicBezTo>
                    <a:pt x="3" y="7"/>
                    <a:pt x="3" y="8"/>
                    <a:pt x="4" y="8"/>
                  </a:cubicBezTo>
                  <a:cubicBezTo>
                    <a:pt x="5" y="8"/>
                    <a:pt x="5" y="6"/>
                    <a:pt x="6" y="6"/>
                  </a:cubicBezTo>
                  <a:cubicBezTo>
                    <a:pt x="6" y="8"/>
                    <a:pt x="7" y="6"/>
                    <a:pt x="7" y="6"/>
                  </a:cubicBezTo>
                  <a:cubicBezTo>
                    <a:pt x="8" y="5"/>
                    <a:pt x="9" y="5"/>
                    <a:pt x="9" y="5"/>
                  </a:cubicBezTo>
                  <a:cubicBezTo>
                    <a:pt x="11" y="5"/>
                    <a:pt x="12" y="3"/>
                    <a:pt x="11" y="2"/>
                  </a:cubicBezTo>
                  <a:cubicBezTo>
                    <a:pt x="10" y="2"/>
                    <a:pt x="9" y="2"/>
                    <a:pt x="8" y="2"/>
                  </a:cubicBezTo>
                  <a:cubicBezTo>
                    <a:pt x="7" y="3"/>
                    <a:pt x="6" y="4"/>
                    <a:pt x="5" y="5"/>
                  </a:cubicBezTo>
                  <a:cubicBezTo>
                    <a:pt x="5" y="5"/>
                    <a:pt x="8" y="1"/>
                    <a:pt x="5" y="3"/>
                  </a:cubicBezTo>
                  <a:cubicBezTo>
                    <a:pt x="6" y="2"/>
                    <a:pt x="6" y="0"/>
                    <a:pt x="4" y="1"/>
                  </a:cubicBezTo>
                  <a:cubicBezTo>
                    <a:pt x="3" y="2"/>
                    <a:pt x="3" y="4"/>
                    <a:pt x="4" y="4"/>
                  </a:cubicBezTo>
                  <a:cubicBezTo>
                    <a:pt x="3" y="3"/>
                    <a:pt x="3" y="3"/>
                    <a:pt x="2"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18" name="Freeform 3499">
              <a:extLst>
                <a:ext uri="{FF2B5EF4-FFF2-40B4-BE49-F238E27FC236}">
                  <a16:creationId xmlns:a16="http://schemas.microsoft.com/office/drawing/2014/main" xmlns="" id="{9313E930-9597-4FF6-96AA-A851BC71583E}"/>
                </a:ext>
              </a:extLst>
            </p:cNvPr>
            <p:cNvSpPr>
              <a:spLocks/>
            </p:cNvSpPr>
            <p:nvPr/>
          </p:nvSpPr>
          <p:spPr bwMode="auto">
            <a:xfrm>
              <a:off x="4492791" y="1430628"/>
              <a:ext cx="14181" cy="12634"/>
            </a:xfrm>
            <a:custGeom>
              <a:avLst/>
              <a:gdLst>
                <a:gd name="T0" fmla="*/ 2 w 5"/>
                <a:gd name="T1" fmla="*/ 4 h 5"/>
                <a:gd name="T2" fmla="*/ 5 w 5"/>
                <a:gd name="T3" fmla="*/ 1 h 5"/>
                <a:gd name="T4" fmla="*/ 0 w 5"/>
                <a:gd name="T5" fmla="*/ 4 h 5"/>
                <a:gd name="T6" fmla="*/ 2 w 5"/>
                <a:gd name="T7" fmla="*/ 4 h 5"/>
              </a:gdLst>
              <a:ahLst/>
              <a:cxnLst>
                <a:cxn ang="0">
                  <a:pos x="T0" y="T1"/>
                </a:cxn>
                <a:cxn ang="0">
                  <a:pos x="T2" y="T3"/>
                </a:cxn>
                <a:cxn ang="0">
                  <a:pos x="T4" y="T5"/>
                </a:cxn>
                <a:cxn ang="0">
                  <a:pos x="T6" y="T7"/>
                </a:cxn>
              </a:cxnLst>
              <a:rect l="0" t="0" r="r" b="b"/>
              <a:pathLst>
                <a:path w="5" h="5">
                  <a:moveTo>
                    <a:pt x="2" y="4"/>
                  </a:moveTo>
                  <a:cubicBezTo>
                    <a:pt x="3" y="4"/>
                    <a:pt x="5" y="2"/>
                    <a:pt x="5" y="1"/>
                  </a:cubicBezTo>
                  <a:cubicBezTo>
                    <a:pt x="4" y="0"/>
                    <a:pt x="1" y="3"/>
                    <a:pt x="0" y="4"/>
                  </a:cubicBezTo>
                  <a:cubicBezTo>
                    <a:pt x="1" y="5"/>
                    <a:pt x="1" y="4"/>
                    <a:pt x="2"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19" name="Freeform 3500">
              <a:extLst>
                <a:ext uri="{FF2B5EF4-FFF2-40B4-BE49-F238E27FC236}">
                  <a16:creationId xmlns:a16="http://schemas.microsoft.com/office/drawing/2014/main" xmlns="" id="{57577C98-6AA1-4D9B-A401-4E8F9DEC7913}"/>
                </a:ext>
              </a:extLst>
            </p:cNvPr>
            <p:cNvSpPr>
              <a:spLocks/>
            </p:cNvSpPr>
            <p:nvPr/>
          </p:nvSpPr>
          <p:spPr bwMode="auto">
            <a:xfrm>
              <a:off x="4492791" y="1430628"/>
              <a:ext cx="14181" cy="12634"/>
            </a:xfrm>
            <a:custGeom>
              <a:avLst/>
              <a:gdLst>
                <a:gd name="T0" fmla="*/ 2 w 5"/>
                <a:gd name="T1" fmla="*/ 4 h 5"/>
                <a:gd name="T2" fmla="*/ 5 w 5"/>
                <a:gd name="T3" fmla="*/ 1 h 5"/>
                <a:gd name="T4" fmla="*/ 0 w 5"/>
                <a:gd name="T5" fmla="*/ 4 h 5"/>
                <a:gd name="T6" fmla="*/ 2 w 5"/>
                <a:gd name="T7" fmla="*/ 4 h 5"/>
              </a:gdLst>
              <a:ahLst/>
              <a:cxnLst>
                <a:cxn ang="0">
                  <a:pos x="T0" y="T1"/>
                </a:cxn>
                <a:cxn ang="0">
                  <a:pos x="T2" y="T3"/>
                </a:cxn>
                <a:cxn ang="0">
                  <a:pos x="T4" y="T5"/>
                </a:cxn>
                <a:cxn ang="0">
                  <a:pos x="T6" y="T7"/>
                </a:cxn>
              </a:cxnLst>
              <a:rect l="0" t="0" r="r" b="b"/>
              <a:pathLst>
                <a:path w="5" h="5">
                  <a:moveTo>
                    <a:pt x="2" y="4"/>
                  </a:moveTo>
                  <a:cubicBezTo>
                    <a:pt x="3" y="4"/>
                    <a:pt x="5" y="2"/>
                    <a:pt x="5" y="1"/>
                  </a:cubicBezTo>
                  <a:cubicBezTo>
                    <a:pt x="4" y="0"/>
                    <a:pt x="1" y="3"/>
                    <a:pt x="0" y="4"/>
                  </a:cubicBezTo>
                  <a:cubicBezTo>
                    <a:pt x="1" y="5"/>
                    <a:pt x="1" y="4"/>
                    <a:pt x="2"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20" name="Freeform 3501">
              <a:extLst>
                <a:ext uri="{FF2B5EF4-FFF2-40B4-BE49-F238E27FC236}">
                  <a16:creationId xmlns:a16="http://schemas.microsoft.com/office/drawing/2014/main" xmlns="" id="{5E4927FC-CA23-4C41-B8B6-960694F5A5B6}"/>
                </a:ext>
              </a:extLst>
            </p:cNvPr>
            <p:cNvSpPr>
              <a:spLocks/>
            </p:cNvSpPr>
            <p:nvPr/>
          </p:nvSpPr>
          <p:spPr bwMode="auto">
            <a:xfrm>
              <a:off x="4495943" y="1462913"/>
              <a:ext cx="7878" cy="2807"/>
            </a:xfrm>
            <a:custGeom>
              <a:avLst/>
              <a:gdLst>
                <a:gd name="T0" fmla="*/ 1 w 3"/>
                <a:gd name="T1" fmla="*/ 0 h 1"/>
                <a:gd name="T2" fmla="*/ 0 w 3"/>
                <a:gd name="T3" fmla="*/ 1 h 1"/>
                <a:gd name="T4" fmla="*/ 3 w 3"/>
                <a:gd name="T5" fmla="*/ 1 h 1"/>
                <a:gd name="T6" fmla="*/ 1 w 3"/>
                <a:gd name="T7" fmla="*/ 0 h 1"/>
              </a:gdLst>
              <a:ahLst/>
              <a:cxnLst>
                <a:cxn ang="0">
                  <a:pos x="T0" y="T1"/>
                </a:cxn>
                <a:cxn ang="0">
                  <a:pos x="T2" y="T3"/>
                </a:cxn>
                <a:cxn ang="0">
                  <a:pos x="T4" y="T5"/>
                </a:cxn>
                <a:cxn ang="0">
                  <a:pos x="T6" y="T7"/>
                </a:cxn>
              </a:cxnLst>
              <a:rect l="0" t="0" r="r" b="b"/>
              <a:pathLst>
                <a:path w="3" h="1">
                  <a:moveTo>
                    <a:pt x="1" y="0"/>
                  </a:moveTo>
                  <a:cubicBezTo>
                    <a:pt x="0" y="1"/>
                    <a:pt x="0" y="1"/>
                    <a:pt x="0" y="1"/>
                  </a:cubicBezTo>
                  <a:cubicBezTo>
                    <a:pt x="1" y="1"/>
                    <a:pt x="2" y="1"/>
                    <a:pt x="3" y="1"/>
                  </a:cubicBezTo>
                  <a:cubicBezTo>
                    <a:pt x="2" y="1"/>
                    <a:pt x="2" y="1"/>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21" name="Freeform 3502">
              <a:extLst>
                <a:ext uri="{FF2B5EF4-FFF2-40B4-BE49-F238E27FC236}">
                  <a16:creationId xmlns:a16="http://schemas.microsoft.com/office/drawing/2014/main" xmlns="" id="{310E7CCA-3762-4199-B8AC-2FCEE168CA8E}"/>
                </a:ext>
              </a:extLst>
            </p:cNvPr>
            <p:cNvSpPr>
              <a:spLocks/>
            </p:cNvSpPr>
            <p:nvPr/>
          </p:nvSpPr>
          <p:spPr bwMode="auto">
            <a:xfrm>
              <a:off x="4495943" y="1462913"/>
              <a:ext cx="7878" cy="2807"/>
            </a:xfrm>
            <a:custGeom>
              <a:avLst/>
              <a:gdLst>
                <a:gd name="T0" fmla="*/ 1 w 3"/>
                <a:gd name="T1" fmla="*/ 0 h 1"/>
                <a:gd name="T2" fmla="*/ 0 w 3"/>
                <a:gd name="T3" fmla="*/ 1 h 1"/>
                <a:gd name="T4" fmla="*/ 3 w 3"/>
                <a:gd name="T5" fmla="*/ 1 h 1"/>
                <a:gd name="T6" fmla="*/ 1 w 3"/>
                <a:gd name="T7" fmla="*/ 0 h 1"/>
              </a:gdLst>
              <a:ahLst/>
              <a:cxnLst>
                <a:cxn ang="0">
                  <a:pos x="T0" y="T1"/>
                </a:cxn>
                <a:cxn ang="0">
                  <a:pos x="T2" y="T3"/>
                </a:cxn>
                <a:cxn ang="0">
                  <a:pos x="T4" y="T5"/>
                </a:cxn>
                <a:cxn ang="0">
                  <a:pos x="T6" y="T7"/>
                </a:cxn>
              </a:cxnLst>
              <a:rect l="0" t="0" r="r" b="b"/>
              <a:pathLst>
                <a:path w="3" h="1">
                  <a:moveTo>
                    <a:pt x="1" y="0"/>
                  </a:moveTo>
                  <a:cubicBezTo>
                    <a:pt x="0" y="1"/>
                    <a:pt x="0" y="1"/>
                    <a:pt x="0" y="1"/>
                  </a:cubicBezTo>
                  <a:cubicBezTo>
                    <a:pt x="1" y="1"/>
                    <a:pt x="2" y="1"/>
                    <a:pt x="3" y="1"/>
                  </a:cubicBezTo>
                  <a:cubicBezTo>
                    <a:pt x="2" y="1"/>
                    <a:pt x="2" y="1"/>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22" name="Freeform 3503">
              <a:extLst>
                <a:ext uri="{FF2B5EF4-FFF2-40B4-BE49-F238E27FC236}">
                  <a16:creationId xmlns:a16="http://schemas.microsoft.com/office/drawing/2014/main" xmlns="" id="{48B442F8-036F-4735-86D5-01F0189DD2FD}"/>
                </a:ext>
              </a:extLst>
            </p:cNvPr>
            <p:cNvSpPr>
              <a:spLocks/>
            </p:cNvSpPr>
            <p:nvPr/>
          </p:nvSpPr>
          <p:spPr bwMode="auto">
            <a:xfrm>
              <a:off x="4508549" y="1446069"/>
              <a:ext cx="9453" cy="11229"/>
            </a:xfrm>
            <a:custGeom>
              <a:avLst/>
              <a:gdLst>
                <a:gd name="T0" fmla="*/ 0 w 3"/>
                <a:gd name="T1" fmla="*/ 3 h 5"/>
                <a:gd name="T2" fmla="*/ 0 w 3"/>
                <a:gd name="T3" fmla="*/ 3 h 5"/>
              </a:gdLst>
              <a:ahLst/>
              <a:cxnLst>
                <a:cxn ang="0">
                  <a:pos x="T0" y="T1"/>
                </a:cxn>
                <a:cxn ang="0">
                  <a:pos x="T2" y="T3"/>
                </a:cxn>
              </a:cxnLst>
              <a:rect l="0" t="0" r="r" b="b"/>
              <a:pathLst>
                <a:path w="3" h="5">
                  <a:moveTo>
                    <a:pt x="0" y="3"/>
                  </a:moveTo>
                  <a:cubicBezTo>
                    <a:pt x="3" y="5"/>
                    <a:pt x="2" y="0"/>
                    <a:pt x="0"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23" name="Freeform 3504">
              <a:extLst>
                <a:ext uri="{FF2B5EF4-FFF2-40B4-BE49-F238E27FC236}">
                  <a16:creationId xmlns:a16="http://schemas.microsoft.com/office/drawing/2014/main" xmlns="" id="{63864C9F-6860-4990-A65E-1D9F0C5DE2C4}"/>
                </a:ext>
              </a:extLst>
            </p:cNvPr>
            <p:cNvSpPr>
              <a:spLocks/>
            </p:cNvSpPr>
            <p:nvPr/>
          </p:nvSpPr>
          <p:spPr bwMode="auto">
            <a:xfrm>
              <a:off x="4508549" y="1446069"/>
              <a:ext cx="9453" cy="11229"/>
            </a:xfrm>
            <a:custGeom>
              <a:avLst/>
              <a:gdLst>
                <a:gd name="T0" fmla="*/ 0 w 3"/>
                <a:gd name="T1" fmla="*/ 3 h 5"/>
                <a:gd name="T2" fmla="*/ 0 w 3"/>
                <a:gd name="T3" fmla="*/ 3 h 5"/>
              </a:gdLst>
              <a:ahLst/>
              <a:cxnLst>
                <a:cxn ang="0">
                  <a:pos x="T0" y="T1"/>
                </a:cxn>
                <a:cxn ang="0">
                  <a:pos x="T2" y="T3"/>
                </a:cxn>
              </a:cxnLst>
              <a:rect l="0" t="0" r="r" b="b"/>
              <a:pathLst>
                <a:path w="3" h="5">
                  <a:moveTo>
                    <a:pt x="0" y="3"/>
                  </a:moveTo>
                  <a:cubicBezTo>
                    <a:pt x="3" y="5"/>
                    <a:pt x="2" y="0"/>
                    <a:pt x="0"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24" name="Freeform 3505">
              <a:extLst>
                <a:ext uri="{FF2B5EF4-FFF2-40B4-BE49-F238E27FC236}">
                  <a16:creationId xmlns:a16="http://schemas.microsoft.com/office/drawing/2014/main" xmlns="" id="{95D1A9E8-218E-4575-B2B2-302C336AE512}"/>
                </a:ext>
              </a:extLst>
            </p:cNvPr>
            <p:cNvSpPr>
              <a:spLocks/>
            </p:cNvSpPr>
            <p:nvPr/>
          </p:nvSpPr>
          <p:spPr bwMode="auto">
            <a:xfrm>
              <a:off x="4511699" y="1440454"/>
              <a:ext cx="6303" cy="2807"/>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2" y="0"/>
                    <a:pt x="2" y="0"/>
                    <a:pt x="2" y="0"/>
                  </a:cubicBezTo>
                  <a:cubicBezTo>
                    <a:pt x="2" y="0"/>
                    <a:pt x="1" y="0"/>
                    <a:pt x="0" y="1"/>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25" name="Freeform 3506">
              <a:extLst>
                <a:ext uri="{FF2B5EF4-FFF2-40B4-BE49-F238E27FC236}">
                  <a16:creationId xmlns:a16="http://schemas.microsoft.com/office/drawing/2014/main" xmlns="" id="{A121073D-18F3-4F62-91D4-05E26701C075}"/>
                </a:ext>
              </a:extLst>
            </p:cNvPr>
            <p:cNvSpPr>
              <a:spLocks/>
            </p:cNvSpPr>
            <p:nvPr/>
          </p:nvSpPr>
          <p:spPr bwMode="auto">
            <a:xfrm>
              <a:off x="4511699" y="1440454"/>
              <a:ext cx="6303" cy="2807"/>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2" y="0"/>
                    <a:pt x="2" y="0"/>
                    <a:pt x="2" y="0"/>
                  </a:cubicBezTo>
                  <a:cubicBezTo>
                    <a:pt x="2" y="0"/>
                    <a:pt x="1" y="0"/>
                    <a:pt x="0" y="1"/>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26" name="Freeform 3507">
              <a:extLst>
                <a:ext uri="{FF2B5EF4-FFF2-40B4-BE49-F238E27FC236}">
                  <a16:creationId xmlns:a16="http://schemas.microsoft.com/office/drawing/2014/main" xmlns="" id="{F8DFDFB2-98C6-460F-9512-C44638260ACA}"/>
                </a:ext>
              </a:extLst>
            </p:cNvPr>
            <p:cNvSpPr>
              <a:spLocks/>
            </p:cNvSpPr>
            <p:nvPr/>
          </p:nvSpPr>
          <p:spPr bwMode="auto">
            <a:xfrm>
              <a:off x="4522730" y="1423610"/>
              <a:ext cx="28362" cy="14038"/>
            </a:xfrm>
            <a:custGeom>
              <a:avLst/>
              <a:gdLst>
                <a:gd name="T0" fmla="*/ 1 w 10"/>
                <a:gd name="T1" fmla="*/ 4 h 6"/>
                <a:gd name="T2" fmla="*/ 2 w 10"/>
                <a:gd name="T3" fmla="*/ 4 h 6"/>
                <a:gd name="T4" fmla="*/ 2 w 10"/>
                <a:gd name="T5" fmla="*/ 5 h 6"/>
                <a:gd name="T6" fmla="*/ 0 w 10"/>
                <a:gd name="T7" fmla="*/ 5 h 6"/>
                <a:gd name="T8" fmla="*/ 4 w 10"/>
                <a:gd name="T9" fmla="*/ 5 h 6"/>
                <a:gd name="T10" fmla="*/ 8 w 10"/>
                <a:gd name="T11" fmla="*/ 5 h 6"/>
                <a:gd name="T12" fmla="*/ 8 w 10"/>
                <a:gd name="T13" fmla="*/ 4 h 6"/>
                <a:gd name="T14" fmla="*/ 8 w 10"/>
                <a:gd name="T15" fmla="*/ 2 h 6"/>
                <a:gd name="T16" fmla="*/ 7 w 10"/>
                <a:gd name="T17" fmla="*/ 1 h 6"/>
                <a:gd name="T18" fmla="*/ 5 w 10"/>
                <a:gd name="T19" fmla="*/ 1 h 6"/>
                <a:gd name="T20" fmla="*/ 2 w 10"/>
                <a:gd name="T21" fmla="*/ 2 h 6"/>
                <a:gd name="T22" fmla="*/ 4 w 10"/>
                <a:gd name="T23" fmla="*/ 2 h 6"/>
                <a:gd name="T24" fmla="*/ 0 w 10"/>
                <a:gd name="T25" fmla="*/ 3 h 6"/>
                <a:gd name="T26" fmla="*/ 1 w 10"/>
                <a:gd name="T2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6">
                  <a:moveTo>
                    <a:pt x="1" y="4"/>
                  </a:moveTo>
                  <a:cubicBezTo>
                    <a:pt x="1" y="4"/>
                    <a:pt x="2" y="4"/>
                    <a:pt x="2" y="4"/>
                  </a:cubicBezTo>
                  <a:cubicBezTo>
                    <a:pt x="1" y="4"/>
                    <a:pt x="1" y="4"/>
                    <a:pt x="2" y="5"/>
                  </a:cubicBezTo>
                  <a:cubicBezTo>
                    <a:pt x="1" y="5"/>
                    <a:pt x="1" y="5"/>
                    <a:pt x="0" y="5"/>
                  </a:cubicBezTo>
                  <a:cubicBezTo>
                    <a:pt x="1" y="6"/>
                    <a:pt x="3" y="6"/>
                    <a:pt x="4" y="5"/>
                  </a:cubicBezTo>
                  <a:cubicBezTo>
                    <a:pt x="5" y="4"/>
                    <a:pt x="7" y="5"/>
                    <a:pt x="8" y="5"/>
                  </a:cubicBezTo>
                  <a:cubicBezTo>
                    <a:pt x="7" y="5"/>
                    <a:pt x="7" y="4"/>
                    <a:pt x="8" y="4"/>
                  </a:cubicBezTo>
                  <a:cubicBezTo>
                    <a:pt x="9" y="3"/>
                    <a:pt x="9" y="2"/>
                    <a:pt x="8" y="2"/>
                  </a:cubicBezTo>
                  <a:cubicBezTo>
                    <a:pt x="10" y="2"/>
                    <a:pt x="7" y="2"/>
                    <a:pt x="7" y="1"/>
                  </a:cubicBezTo>
                  <a:cubicBezTo>
                    <a:pt x="4" y="0"/>
                    <a:pt x="7" y="3"/>
                    <a:pt x="5" y="1"/>
                  </a:cubicBezTo>
                  <a:cubicBezTo>
                    <a:pt x="7" y="3"/>
                    <a:pt x="3" y="1"/>
                    <a:pt x="2" y="2"/>
                  </a:cubicBezTo>
                  <a:cubicBezTo>
                    <a:pt x="3" y="2"/>
                    <a:pt x="4" y="2"/>
                    <a:pt x="4" y="2"/>
                  </a:cubicBezTo>
                  <a:cubicBezTo>
                    <a:pt x="3" y="3"/>
                    <a:pt x="1" y="3"/>
                    <a:pt x="0" y="3"/>
                  </a:cubicBezTo>
                  <a:cubicBezTo>
                    <a:pt x="1" y="3"/>
                    <a:pt x="1" y="3"/>
                    <a:pt x="1"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27" name="Freeform 3508">
              <a:extLst>
                <a:ext uri="{FF2B5EF4-FFF2-40B4-BE49-F238E27FC236}">
                  <a16:creationId xmlns:a16="http://schemas.microsoft.com/office/drawing/2014/main" xmlns="" id="{E6B0BCD4-2DE3-4ACB-9EBD-C5100D51ACF2}"/>
                </a:ext>
              </a:extLst>
            </p:cNvPr>
            <p:cNvSpPr>
              <a:spLocks/>
            </p:cNvSpPr>
            <p:nvPr/>
          </p:nvSpPr>
          <p:spPr bwMode="auto">
            <a:xfrm>
              <a:off x="4522730" y="1423610"/>
              <a:ext cx="28362" cy="14038"/>
            </a:xfrm>
            <a:custGeom>
              <a:avLst/>
              <a:gdLst>
                <a:gd name="T0" fmla="*/ 1 w 10"/>
                <a:gd name="T1" fmla="*/ 4 h 6"/>
                <a:gd name="T2" fmla="*/ 2 w 10"/>
                <a:gd name="T3" fmla="*/ 4 h 6"/>
                <a:gd name="T4" fmla="*/ 2 w 10"/>
                <a:gd name="T5" fmla="*/ 5 h 6"/>
                <a:gd name="T6" fmla="*/ 0 w 10"/>
                <a:gd name="T7" fmla="*/ 5 h 6"/>
                <a:gd name="T8" fmla="*/ 4 w 10"/>
                <a:gd name="T9" fmla="*/ 5 h 6"/>
                <a:gd name="T10" fmla="*/ 8 w 10"/>
                <a:gd name="T11" fmla="*/ 5 h 6"/>
                <a:gd name="T12" fmla="*/ 8 w 10"/>
                <a:gd name="T13" fmla="*/ 4 h 6"/>
                <a:gd name="T14" fmla="*/ 8 w 10"/>
                <a:gd name="T15" fmla="*/ 2 h 6"/>
                <a:gd name="T16" fmla="*/ 7 w 10"/>
                <a:gd name="T17" fmla="*/ 1 h 6"/>
                <a:gd name="T18" fmla="*/ 5 w 10"/>
                <a:gd name="T19" fmla="*/ 1 h 6"/>
                <a:gd name="T20" fmla="*/ 2 w 10"/>
                <a:gd name="T21" fmla="*/ 2 h 6"/>
                <a:gd name="T22" fmla="*/ 4 w 10"/>
                <a:gd name="T23" fmla="*/ 2 h 6"/>
                <a:gd name="T24" fmla="*/ 0 w 10"/>
                <a:gd name="T25" fmla="*/ 3 h 6"/>
                <a:gd name="T26" fmla="*/ 1 w 10"/>
                <a:gd name="T2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6">
                  <a:moveTo>
                    <a:pt x="1" y="4"/>
                  </a:moveTo>
                  <a:cubicBezTo>
                    <a:pt x="1" y="4"/>
                    <a:pt x="2" y="4"/>
                    <a:pt x="2" y="4"/>
                  </a:cubicBezTo>
                  <a:cubicBezTo>
                    <a:pt x="1" y="4"/>
                    <a:pt x="1" y="4"/>
                    <a:pt x="2" y="5"/>
                  </a:cubicBezTo>
                  <a:cubicBezTo>
                    <a:pt x="1" y="5"/>
                    <a:pt x="1" y="5"/>
                    <a:pt x="0" y="5"/>
                  </a:cubicBezTo>
                  <a:cubicBezTo>
                    <a:pt x="1" y="6"/>
                    <a:pt x="3" y="6"/>
                    <a:pt x="4" y="5"/>
                  </a:cubicBezTo>
                  <a:cubicBezTo>
                    <a:pt x="5" y="4"/>
                    <a:pt x="7" y="5"/>
                    <a:pt x="8" y="5"/>
                  </a:cubicBezTo>
                  <a:cubicBezTo>
                    <a:pt x="7" y="5"/>
                    <a:pt x="7" y="4"/>
                    <a:pt x="8" y="4"/>
                  </a:cubicBezTo>
                  <a:cubicBezTo>
                    <a:pt x="9" y="3"/>
                    <a:pt x="9" y="2"/>
                    <a:pt x="8" y="2"/>
                  </a:cubicBezTo>
                  <a:cubicBezTo>
                    <a:pt x="10" y="2"/>
                    <a:pt x="7" y="2"/>
                    <a:pt x="7" y="1"/>
                  </a:cubicBezTo>
                  <a:cubicBezTo>
                    <a:pt x="4" y="0"/>
                    <a:pt x="7" y="3"/>
                    <a:pt x="5" y="1"/>
                  </a:cubicBezTo>
                  <a:cubicBezTo>
                    <a:pt x="7" y="3"/>
                    <a:pt x="3" y="1"/>
                    <a:pt x="2" y="2"/>
                  </a:cubicBezTo>
                  <a:cubicBezTo>
                    <a:pt x="3" y="2"/>
                    <a:pt x="4" y="2"/>
                    <a:pt x="4" y="2"/>
                  </a:cubicBezTo>
                  <a:cubicBezTo>
                    <a:pt x="3" y="3"/>
                    <a:pt x="1" y="3"/>
                    <a:pt x="0" y="3"/>
                  </a:cubicBezTo>
                  <a:cubicBezTo>
                    <a:pt x="1" y="3"/>
                    <a:pt x="1" y="3"/>
                    <a:pt x="1"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28" name="Freeform 3509">
              <a:extLst>
                <a:ext uri="{FF2B5EF4-FFF2-40B4-BE49-F238E27FC236}">
                  <a16:creationId xmlns:a16="http://schemas.microsoft.com/office/drawing/2014/main" xmlns="" id="{F7F8E877-4835-4CB2-8487-4D423E117F53}"/>
                </a:ext>
              </a:extLst>
            </p:cNvPr>
            <p:cNvSpPr>
              <a:spLocks/>
            </p:cNvSpPr>
            <p:nvPr/>
          </p:nvSpPr>
          <p:spPr bwMode="auto">
            <a:xfrm>
              <a:off x="4522730" y="1443261"/>
              <a:ext cx="6303" cy="2807"/>
            </a:xfrm>
            <a:custGeom>
              <a:avLst/>
              <a:gdLst>
                <a:gd name="T0" fmla="*/ 2 w 2"/>
                <a:gd name="T1" fmla="*/ 1 h 1"/>
                <a:gd name="T2" fmla="*/ 0 w 2"/>
                <a:gd name="T3" fmla="*/ 1 h 1"/>
                <a:gd name="T4" fmla="*/ 2 w 2"/>
                <a:gd name="T5" fmla="*/ 1 h 1"/>
              </a:gdLst>
              <a:ahLst/>
              <a:cxnLst>
                <a:cxn ang="0">
                  <a:pos x="T0" y="T1"/>
                </a:cxn>
                <a:cxn ang="0">
                  <a:pos x="T2" y="T3"/>
                </a:cxn>
                <a:cxn ang="0">
                  <a:pos x="T4" y="T5"/>
                </a:cxn>
              </a:cxnLst>
              <a:rect l="0" t="0" r="r" b="b"/>
              <a:pathLst>
                <a:path w="2" h="1">
                  <a:moveTo>
                    <a:pt x="2" y="1"/>
                  </a:moveTo>
                  <a:cubicBezTo>
                    <a:pt x="2" y="0"/>
                    <a:pt x="0" y="1"/>
                    <a:pt x="0" y="1"/>
                  </a:cubicBezTo>
                  <a:cubicBezTo>
                    <a:pt x="1" y="1"/>
                    <a:pt x="1" y="1"/>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29" name="Freeform 3510">
              <a:extLst>
                <a:ext uri="{FF2B5EF4-FFF2-40B4-BE49-F238E27FC236}">
                  <a16:creationId xmlns:a16="http://schemas.microsoft.com/office/drawing/2014/main" xmlns="" id="{EC1A1AA6-69F3-4384-99F8-01142374B12B}"/>
                </a:ext>
              </a:extLst>
            </p:cNvPr>
            <p:cNvSpPr>
              <a:spLocks/>
            </p:cNvSpPr>
            <p:nvPr/>
          </p:nvSpPr>
          <p:spPr bwMode="auto">
            <a:xfrm>
              <a:off x="4522730" y="1443261"/>
              <a:ext cx="6303" cy="2807"/>
            </a:xfrm>
            <a:custGeom>
              <a:avLst/>
              <a:gdLst>
                <a:gd name="T0" fmla="*/ 2 w 2"/>
                <a:gd name="T1" fmla="*/ 1 h 1"/>
                <a:gd name="T2" fmla="*/ 0 w 2"/>
                <a:gd name="T3" fmla="*/ 1 h 1"/>
                <a:gd name="T4" fmla="*/ 2 w 2"/>
                <a:gd name="T5" fmla="*/ 1 h 1"/>
              </a:gdLst>
              <a:ahLst/>
              <a:cxnLst>
                <a:cxn ang="0">
                  <a:pos x="T0" y="T1"/>
                </a:cxn>
                <a:cxn ang="0">
                  <a:pos x="T2" y="T3"/>
                </a:cxn>
                <a:cxn ang="0">
                  <a:pos x="T4" y="T5"/>
                </a:cxn>
              </a:cxnLst>
              <a:rect l="0" t="0" r="r" b="b"/>
              <a:pathLst>
                <a:path w="2" h="1">
                  <a:moveTo>
                    <a:pt x="2" y="1"/>
                  </a:moveTo>
                  <a:cubicBezTo>
                    <a:pt x="2" y="0"/>
                    <a:pt x="0" y="1"/>
                    <a:pt x="0" y="1"/>
                  </a:cubicBezTo>
                  <a:cubicBezTo>
                    <a:pt x="1" y="1"/>
                    <a:pt x="1" y="1"/>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30" name="Freeform 3511">
              <a:extLst>
                <a:ext uri="{FF2B5EF4-FFF2-40B4-BE49-F238E27FC236}">
                  <a16:creationId xmlns:a16="http://schemas.microsoft.com/office/drawing/2014/main" xmlns="" id="{865D0F54-FAA6-43B4-901A-6A4100BD8501}"/>
                </a:ext>
              </a:extLst>
            </p:cNvPr>
            <p:cNvSpPr>
              <a:spLocks/>
            </p:cNvSpPr>
            <p:nvPr/>
          </p:nvSpPr>
          <p:spPr bwMode="auto">
            <a:xfrm>
              <a:off x="4529032" y="1440454"/>
              <a:ext cx="4727" cy="5615"/>
            </a:xfrm>
            <a:custGeom>
              <a:avLst/>
              <a:gdLst>
                <a:gd name="T0" fmla="*/ 0 w 2"/>
                <a:gd name="T1" fmla="*/ 1 h 2"/>
                <a:gd name="T2" fmla="*/ 2 w 2"/>
                <a:gd name="T3" fmla="*/ 1 h 2"/>
                <a:gd name="T4" fmla="*/ 0 w 2"/>
                <a:gd name="T5" fmla="*/ 1 h 2"/>
              </a:gdLst>
              <a:ahLst/>
              <a:cxnLst>
                <a:cxn ang="0">
                  <a:pos x="T0" y="T1"/>
                </a:cxn>
                <a:cxn ang="0">
                  <a:pos x="T2" y="T3"/>
                </a:cxn>
                <a:cxn ang="0">
                  <a:pos x="T4" y="T5"/>
                </a:cxn>
              </a:cxnLst>
              <a:rect l="0" t="0" r="r" b="b"/>
              <a:pathLst>
                <a:path w="2" h="2">
                  <a:moveTo>
                    <a:pt x="0" y="1"/>
                  </a:moveTo>
                  <a:cubicBezTo>
                    <a:pt x="1" y="2"/>
                    <a:pt x="2" y="2"/>
                    <a:pt x="2" y="1"/>
                  </a:cubicBezTo>
                  <a:cubicBezTo>
                    <a:pt x="2" y="1"/>
                    <a:pt x="1"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31" name="Freeform 3512">
              <a:extLst>
                <a:ext uri="{FF2B5EF4-FFF2-40B4-BE49-F238E27FC236}">
                  <a16:creationId xmlns:a16="http://schemas.microsoft.com/office/drawing/2014/main" xmlns="" id="{35E5D3F9-4738-4B4E-89F2-CB13050702C1}"/>
                </a:ext>
              </a:extLst>
            </p:cNvPr>
            <p:cNvSpPr>
              <a:spLocks/>
            </p:cNvSpPr>
            <p:nvPr/>
          </p:nvSpPr>
          <p:spPr bwMode="auto">
            <a:xfrm>
              <a:off x="4529032" y="1440454"/>
              <a:ext cx="4727" cy="5615"/>
            </a:xfrm>
            <a:custGeom>
              <a:avLst/>
              <a:gdLst>
                <a:gd name="T0" fmla="*/ 0 w 2"/>
                <a:gd name="T1" fmla="*/ 1 h 2"/>
                <a:gd name="T2" fmla="*/ 2 w 2"/>
                <a:gd name="T3" fmla="*/ 1 h 2"/>
                <a:gd name="T4" fmla="*/ 0 w 2"/>
                <a:gd name="T5" fmla="*/ 1 h 2"/>
              </a:gdLst>
              <a:ahLst/>
              <a:cxnLst>
                <a:cxn ang="0">
                  <a:pos x="T0" y="T1"/>
                </a:cxn>
                <a:cxn ang="0">
                  <a:pos x="T2" y="T3"/>
                </a:cxn>
                <a:cxn ang="0">
                  <a:pos x="T4" y="T5"/>
                </a:cxn>
              </a:cxnLst>
              <a:rect l="0" t="0" r="r" b="b"/>
              <a:pathLst>
                <a:path w="2" h="2">
                  <a:moveTo>
                    <a:pt x="0" y="1"/>
                  </a:moveTo>
                  <a:cubicBezTo>
                    <a:pt x="1" y="2"/>
                    <a:pt x="2" y="2"/>
                    <a:pt x="2" y="1"/>
                  </a:cubicBezTo>
                  <a:cubicBezTo>
                    <a:pt x="2" y="1"/>
                    <a:pt x="1"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32" name="Freeform 3513">
              <a:extLst>
                <a:ext uri="{FF2B5EF4-FFF2-40B4-BE49-F238E27FC236}">
                  <a16:creationId xmlns:a16="http://schemas.microsoft.com/office/drawing/2014/main" xmlns="" id="{AA071D1C-2053-42E0-B5F5-DEC0351B88CD}"/>
                </a:ext>
              </a:extLst>
            </p:cNvPr>
            <p:cNvSpPr>
              <a:spLocks/>
            </p:cNvSpPr>
            <p:nvPr/>
          </p:nvSpPr>
          <p:spPr bwMode="auto">
            <a:xfrm>
              <a:off x="4547939" y="1417994"/>
              <a:ext cx="20484" cy="9827"/>
            </a:xfrm>
            <a:custGeom>
              <a:avLst/>
              <a:gdLst>
                <a:gd name="T0" fmla="*/ 6 w 7"/>
                <a:gd name="T1" fmla="*/ 2 h 4"/>
                <a:gd name="T2" fmla="*/ 7 w 7"/>
                <a:gd name="T3" fmla="*/ 1 h 4"/>
                <a:gd name="T4" fmla="*/ 4 w 7"/>
                <a:gd name="T5" fmla="*/ 0 h 4"/>
                <a:gd name="T6" fmla="*/ 4 w 7"/>
                <a:gd name="T7" fmla="*/ 2 h 4"/>
                <a:gd name="T8" fmla="*/ 4 w 7"/>
                <a:gd name="T9" fmla="*/ 1 h 4"/>
                <a:gd name="T10" fmla="*/ 4 w 7"/>
                <a:gd name="T11" fmla="*/ 2 h 4"/>
                <a:gd name="T12" fmla="*/ 2 w 7"/>
                <a:gd name="T13" fmla="*/ 2 h 4"/>
                <a:gd name="T14" fmla="*/ 0 w 7"/>
                <a:gd name="T15" fmla="*/ 3 h 4"/>
                <a:gd name="T16" fmla="*/ 6 w 7"/>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
                  <a:moveTo>
                    <a:pt x="6" y="2"/>
                  </a:moveTo>
                  <a:cubicBezTo>
                    <a:pt x="6" y="2"/>
                    <a:pt x="7" y="1"/>
                    <a:pt x="7" y="1"/>
                  </a:cubicBezTo>
                  <a:cubicBezTo>
                    <a:pt x="6" y="0"/>
                    <a:pt x="5" y="0"/>
                    <a:pt x="4" y="0"/>
                  </a:cubicBezTo>
                  <a:cubicBezTo>
                    <a:pt x="5" y="0"/>
                    <a:pt x="5" y="1"/>
                    <a:pt x="4" y="2"/>
                  </a:cubicBezTo>
                  <a:cubicBezTo>
                    <a:pt x="4" y="1"/>
                    <a:pt x="4" y="1"/>
                    <a:pt x="4" y="1"/>
                  </a:cubicBezTo>
                  <a:cubicBezTo>
                    <a:pt x="3" y="1"/>
                    <a:pt x="2" y="2"/>
                    <a:pt x="4" y="2"/>
                  </a:cubicBezTo>
                  <a:cubicBezTo>
                    <a:pt x="3" y="1"/>
                    <a:pt x="0" y="3"/>
                    <a:pt x="2" y="2"/>
                  </a:cubicBezTo>
                  <a:cubicBezTo>
                    <a:pt x="2" y="2"/>
                    <a:pt x="1" y="3"/>
                    <a:pt x="0" y="3"/>
                  </a:cubicBezTo>
                  <a:cubicBezTo>
                    <a:pt x="1" y="4"/>
                    <a:pt x="6" y="4"/>
                    <a:pt x="6"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33" name="Freeform 3514">
              <a:extLst>
                <a:ext uri="{FF2B5EF4-FFF2-40B4-BE49-F238E27FC236}">
                  <a16:creationId xmlns:a16="http://schemas.microsoft.com/office/drawing/2014/main" xmlns="" id="{50D99D72-8CD3-4BCF-9114-9C6B9541A040}"/>
                </a:ext>
              </a:extLst>
            </p:cNvPr>
            <p:cNvSpPr>
              <a:spLocks/>
            </p:cNvSpPr>
            <p:nvPr/>
          </p:nvSpPr>
          <p:spPr bwMode="auto">
            <a:xfrm>
              <a:off x="4547939" y="1417994"/>
              <a:ext cx="20484" cy="9827"/>
            </a:xfrm>
            <a:custGeom>
              <a:avLst/>
              <a:gdLst>
                <a:gd name="T0" fmla="*/ 6 w 7"/>
                <a:gd name="T1" fmla="*/ 2 h 4"/>
                <a:gd name="T2" fmla="*/ 7 w 7"/>
                <a:gd name="T3" fmla="*/ 1 h 4"/>
                <a:gd name="T4" fmla="*/ 4 w 7"/>
                <a:gd name="T5" fmla="*/ 0 h 4"/>
                <a:gd name="T6" fmla="*/ 4 w 7"/>
                <a:gd name="T7" fmla="*/ 2 h 4"/>
                <a:gd name="T8" fmla="*/ 4 w 7"/>
                <a:gd name="T9" fmla="*/ 1 h 4"/>
                <a:gd name="T10" fmla="*/ 4 w 7"/>
                <a:gd name="T11" fmla="*/ 2 h 4"/>
                <a:gd name="T12" fmla="*/ 2 w 7"/>
                <a:gd name="T13" fmla="*/ 2 h 4"/>
                <a:gd name="T14" fmla="*/ 0 w 7"/>
                <a:gd name="T15" fmla="*/ 3 h 4"/>
                <a:gd name="T16" fmla="*/ 6 w 7"/>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
                  <a:moveTo>
                    <a:pt x="6" y="2"/>
                  </a:moveTo>
                  <a:cubicBezTo>
                    <a:pt x="6" y="2"/>
                    <a:pt x="7" y="1"/>
                    <a:pt x="7" y="1"/>
                  </a:cubicBezTo>
                  <a:cubicBezTo>
                    <a:pt x="6" y="0"/>
                    <a:pt x="5" y="0"/>
                    <a:pt x="4" y="0"/>
                  </a:cubicBezTo>
                  <a:cubicBezTo>
                    <a:pt x="5" y="0"/>
                    <a:pt x="5" y="1"/>
                    <a:pt x="4" y="2"/>
                  </a:cubicBezTo>
                  <a:cubicBezTo>
                    <a:pt x="4" y="1"/>
                    <a:pt x="4" y="1"/>
                    <a:pt x="4" y="1"/>
                  </a:cubicBezTo>
                  <a:cubicBezTo>
                    <a:pt x="3" y="1"/>
                    <a:pt x="2" y="2"/>
                    <a:pt x="4" y="2"/>
                  </a:cubicBezTo>
                  <a:cubicBezTo>
                    <a:pt x="3" y="1"/>
                    <a:pt x="0" y="3"/>
                    <a:pt x="2" y="2"/>
                  </a:cubicBezTo>
                  <a:cubicBezTo>
                    <a:pt x="2" y="2"/>
                    <a:pt x="1" y="3"/>
                    <a:pt x="0" y="3"/>
                  </a:cubicBezTo>
                  <a:cubicBezTo>
                    <a:pt x="1" y="4"/>
                    <a:pt x="6" y="4"/>
                    <a:pt x="6"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34" name="Freeform 3515">
              <a:extLst>
                <a:ext uri="{FF2B5EF4-FFF2-40B4-BE49-F238E27FC236}">
                  <a16:creationId xmlns:a16="http://schemas.microsoft.com/office/drawing/2014/main" xmlns="" id="{9D472462-F5AE-4C5C-BA9C-FAE912D87B5A}"/>
                </a:ext>
              </a:extLst>
            </p:cNvPr>
            <p:cNvSpPr>
              <a:spLocks/>
            </p:cNvSpPr>
            <p:nvPr/>
          </p:nvSpPr>
          <p:spPr bwMode="auto">
            <a:xfrm>
              <a:off x="4558968" y="1413783"/>
              <a:ext cx="6303" cy="1404"/>
            </a:xfrm>
            <a:custGeom>
              <a:avLst/>
              <a:gdLst>
                <a:gd name="T0" fmla="*/ 0 w 2"/>
                <a:gd name="T1" fmla="*/ 1 h 1"/>
                <a:gd name="T2" fmla="*/ 2 w 2"/>
                <a:gd name="T3" fmla="*/ 0 h 1"/>
                <a:gd name="T4" fmla="*/ 0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0"/>
                    <a:pt x="2" y="0"/>
                    <a:pt x="2" y="0"/>
                  </a:cubicBezTo>
                  <a:cubicBezTo>
                    <a:pt x="2" y="0"/>
                    <a:pt x="1" y="0"/>
                    <a:pt x="0" y="0"/>
                  </a:cubicBezTo>
                  <a:cubicBezTo>
                    <a:pt x="0" y="1"/>
                    <a:pt x="0"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35" name="Freeform 3516">
              <a:extLst>
                <a:ext uri="{FF2B5EF4-FFF2-40B4-BE49-F238E27FC236}">
                  <a16:creationId xmlns:a16="http://schemas.microsoft.com/office/drawing/2014/main" xmlns="" id="{E259444A-B87A-4B8A-880E-97FDC368B918}"/>
                </a:ext>
              </a:extLst>
            </p:cNvPr>
            <p:cNvSpPr>
              <a:spLocks/>
            </p:cNvSpPr>
            <p:nvPr/>
          </p:nvSpPr>
          <p:spPr bwMode="auto">
            <a:xfrm>
              <a:off x="4558968" y="1413783"/>
              <a:ext cx="6303" cy="1404"/>
            </a:xfrm>
            <a:custGeom>
              <a:avLst/>
              <a:gdLst>
                <a:gd name="T0" fmla="*/ 0 w 2"/>
                <a:gd name="T1" fmla="*/ 1 h 1"/>
                <a:gd name="T2" fmla="*/ 2 w 2"/>
                <a:gd name="T3" fmla="*/ 0 h 1"/>
                <a:gd name="T4" fmla="*/ 0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0"/>
                    <a:pt x="2" y="0"/>
                    <a:pt x="2" y="0"/>
                  </a:cubicBezTo>
                  <a:cubicBezTo>
                    <a:pt x="2" y="0"/>
                    <a:pt x="1" y="0"/>
                    <a:pt x="0" y="0"/>
                  </a:cubicBezTo>
                  <a:cubicBezTo>
                    <a:pt x="0" y="1"/>
                    <a:pt x="0"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36" name="Freeform 3517">
              <a:extLst>
                <a:ext uri="{FF2B5EF4-FFF2-40B4-BE49-F238E27FC236}">
                  <a16:creationId xmlns:a16="http://schemas.microsoft.com/office/drawing/2014/main" xmlns="" id="{3C4BA948-E413-4714-A889-F68E8A11E02D}"/>
                </a:ext>
              </a:extLst>
            </p:cNvPr>
            <p:cNvSpPr>
              <a:spLocks/>
            </p:cNvSpPr>
            <p:nvPr/>
          </p:nvSpPr>
          <p:spPr bwMode="auto">
            <a:xfrm>
              <a:off x="4562120" y="1413783"/>
              <a:ext cx="18908" cy="11229"/>
            </a:xfrm>
            <a:custGeom>
              <a:avLst/>
              <a:gdLst>
                <a:gd name="T0" fmla="*/ 0 w 7"/>
                <a:gd name="T1" fmla="*/ 1 h 5"/>
                <a:gd name="T2" fmla="*/ 7 w 7"/>
                <a:gd name="T3" fmla="*/ 1 h 5"/>
                <a:gd name="T4" fmla="*/ 5 w 7"/>
                <a:gd name="T5" fmla="*/ 1 h 5"/>
                <a:gd name="T6" fmla="*/ 3 w 7"/>
                <a:gd name="T7" fmla="*/ 0 h 5"/>
                <a:gd name="T8" fmla="*/ 0 w 7"/>
                <a:gd name="T9" fmla="*/ 1 h 5"/>
              </a:gdLst>
              <a:ahLst/>
              <a:cxnLst>
                <a:cxn ang="0">
                  <a:pos x="T0" y="T1"/>
                </a:cxn>
                <a:cxn ang="0">
                  <a:pos x="T2" y="T3"/>
                </a:cxn>
                <a:cxn ang="0">
                  <a:pos x="T4" y="T5"/>
                </a:cxn>
                <a:cxn ang="0">
                  <a:pos x="T6" y="T7"/>
                </a:cxn>
                <a:cxn ang="0">
                  <a:pos x="T8" y="T9"/>
                </a:cxn>
              </a:cxnLst>
              <a:rect l="0" t="0" r="r" b="b"/>
              <a:pathLst>
                <a:path w="7" h="5">
                  <a:moveTo>
                    <a:pt x="0" y="1"/>
                  </a:moveTo>
                  <a:cubicBezTo>
                    <a:pt x="0" y="5"/>
                    <a:pt x="6" y="1"/>
                    <a:pt x="7" y="1"/>
                  </a:cubicBezTo>
                  <a:cubicBezTo>
                    <a:pt x="6" y="1"/>
                    <a:pt x="5" y="0"/>
                    <a:pt x="5" y="1"/>
                  </a:cubicBezTo>
                  <a:cubicBezTo>
                    <a:pt x="4" y="1"/>
                    <a:pt x="4" y="0"/>
                    <a:pt x="3" y="0"/>
                  </a:cubicBezTo>
                  <a:cubicBezTo>
                    <a:pt x="2" y="0"/>
                    <a:pt x="1"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37" name="Freeform 3518">
              <a:extLst>
                <a:ext uri="{FF2B5EF4-FFF2-40B4-BE49-F238E27FC236}">
                  <a16:creationId xmlns:a16="http://schemas.microsoft.com/office/drawing/2014/main" xmlns="" id="{685386CE-3939-4857-856C-F800C4831A30}"/>
                </a:ext>
              </a:extLst>
            </p:cNvPr>
            <p:cNvSpPr>
              <a:spLocks/>
            </p:cNvSpPr>
            <p:nvPr/>
          </p:nvSpPr>
          <p:spPr bwMode="auto">
            <a:xfrm>
              <a:off x="4562120" y="1413783"/>
              <a:ext cx="18908" cy="11229"/>
            </a:xfrm>
            <a:custGeom>
              <a:avLst/>
              <a:gdLst>
                <a:gd name="T0" fmla="*/ 0 w 7"/>
                <a:gd name="T1" fmla="*/ 1 h 5"/>
                <a:gd name="T2" fmla="*/ 7 w 7"/>
                <a:gd name="T3" fmla="*/ 1 h 5"/>
                <a:gd name="T4" fmla="*/ 5 w 7"/>
                <a:gd name="T5" fmla="*/ 1 h 5"/>
                <a:gd name="T6" fmla="*/ 3 w 7"/>
                <a:gd name="T7" fmla="*/ 0 h 5"/>
                <a:gd name="T8" fmla="*/ 0 w 7"/>
                <a:gd name="T9" fmla="*/ 1 h 5"/>
              </a:gdLst>
              <a:ahLst/>
              <a:cxnLst>
                <a:cxn ang="0">
                  <a:pos x="T0" y="T1"/>
                </a:cxn>
                <a:cxn ang="0">
                  <a:pos x="T2" y="T3"/>
                </a:cxn>
                <a:cxn ang="0">
                  <a:pos x="T4" y="T5"/>
                </a:cxn>
                <a:cxn ang="0">
                  <a:pos x="T6" y="T7"/>
                </a:cxn>
                <a:cxn ang="0">
                  <a:pos x="T8" y="T9"/>
                </a:cxn>
              </a:cxnLst>
              <a:rect l="0" t="0" r="r" b="b"/>
              <a:pathLst>
                <a:path w="7" h="5">
                  <a:moveTo>
                    <a:pt x="0" y="1"/>
                  </a:moveTo>
                  <a:cubicBezTo>
                    <a:pt x="0" y="5"/>
                    <a:pt x="6" y="1"/>
                    <a:pt x="7" y="1"/>
                  </a:cubicBezTo>
                  <a:cubicBezTo>
                    <a:pt x="6" y="1"/>
                    <a:pt x="5" y="0"/>
                    <a:pt x="5" y="1"/>
                  </a:cubicBezTo>
                  <a:cubicBezTo>
                    <a:pt x="4" y="1"/>
                    <a:pt x="4" y="0"/>
                    <a:pt x="3" y="0"/>
                  </a:cubicBezTo>
                  <a:cubicBezTo>
                    <a:pt x="2" y="0"/>
                    <a:pt x="1"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38" name="Freeform 3519">
              <a:extLst>
                <a:ext uri="{FF2B5EF4-FFF2-40B4-BE49-F238E27FC236}">
                  <a16:creationId xmlns:a16="http://schemas.microsoft.com/office/drawing/2014/main" xmlns="" id="{1DCF6008-5054-4811-A6EE-DEABB4B1C32F}"/>
                </a:ext>
              </a:extLst>
            </p:cNvPr>
            <p:cNvSpPr>
              <a:spLocks/>
            </p:cNvSpPr>
            <p:nvPr/>
          </p:nvSpPr>
          <p:spPr bwMode="auto">
            <a:xfrm>
              <a:off x="4568422" y="1405360"/>
              <a:ext cx="1577" cy="5615"/>
            </a:xfrm>
            <a:custGeom>
              <a:avLst/>
              <a:gdLst>
                <a:gd name="T0" fmla="*/ 0 w 1"/>
                <a:gd name="T1" fmla="*/ 2 h 2"/>
                <a:gd name="T2" fmla="*/ 1 w 1"/>
                <a:gd name="T3" fmla="*/ 2 h 2"/>
                <a:gd name="T4" fmla="*/ 0 w 1"/>
                <a:gd name="T5" fmla="*/ 2 h 2"/>
              </a:gdLst>
              <a:ahLst/>
              <a:cxnLst>
                <a:cxn ang="0">
                  <a:pos x="T0" y="T1"/>
                </a:cxn>
                <a:cxn ang="0">
                  <a:pos x="T2" y="T3"/>
                </a:cxn>
                <a:cxn ang="0">
                  <a:pos x="T4" y="T5"/>
                </a:cxn>
              </a:cxnLst>
              <a:rect l="0" t="0" r="r" b="b"/>
              <a:pathLst>
                <a:path w="1" h="2">
                  <a:moveTo>
                    <a:pt x="0" y="2"/>
                  </a:moveTo>
                  <a:cubicBezTo>
                    <a:pt x="0" y="2"/>
                    <a:pt x="1" y="2"/>
                    <a:pt x="1" y="2"/>
                  </a:cubicBezTo>
                  <a:cubicBezTo>
                    <a:pt x="1" y="1"/>
                    <a:pt x="0" y="0"/>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39" name="Freeform 3520">
              <a:extLst>
                <a:ext uri="{FF2B5EF4-FFF2-40B4-BE49-F238E27FC236}">
                  <a16:creationId xmlns:a16="http://schemas.microsoft.com/office/drawing/2014/main" xmlns="" id="{CB6CD69B-4262-4C70-9F3B-A3409A3DCA8C}"/>
                </a:ext>
              </a:extLst>
            </p:cNvPr>
            <p:cNvSpPr>
              <a:spLocks/>
            </p:cNvSpPr>
            <p:nvPr/>
          </p:nvSpPr>
          <p:spPr bwMode="auto">
            <a:xfrm>
              <a:off x="4568422" y="1405360"/>
              <a:ext cx="1577" cy="5615"/>
            </a:xfrm>
            <a:custGeom>
              <a:avLst/>
              <a:gdLst>
                <a:gd name="T0" fmla="*/ 0 w 1"/>
                <a:gd name="T1" fmla="*/ 2 h 2"/>
                <a:gd name="T2" fmla="*/ 1 w 1"/>
                <a:gd name="T3" fmla="*/ 2 h 2"/>
                <a:gd name="T4" fmla="*/ 0 w 1"/>
                <a:gd name="T5" fmla="*/ 2 h 2"/>
              </a:gdLst>
              <a:ahLst/>
              <a:cxnLst>
                <a:cxn ang="0">
                  <a:pos x="T0" y="T1"/>
                </a:cxn>
                <a:cxn ang="0">
                  <a:pos x="T2" y="T3"/>
                </a:cxn>
                <a:cxn ang="0">
                  <a:pos x="T4" y="T5"/>
                </a:cxn>
              </a:cxnLst>
              <a:rect l="0" t="0" r="r" b="b"/>
              <a:pathLst>
                <a:path w="1" h="2">
                  <a:moveTo>
                    <a:pt x="0" y="2"/>
                  </a:moveTo>
                  <a:cubicBezTo>
                    <a:pt x="0" y="2"/>
                    <a:pt x="1" y="2"/>
                    <a:pt x="1" y="2"/>
                  </a:cubicBezTo>
                  <a:cubicBezTo>
                    <a:pt x="1" y="1"/>
                    <a:pt x="0" y="0"/>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40" name="Freeform 3521">
              <a:extLst>
                <a:ext uri="{FF2B5EF4-FFF2-40B4-BE49-F238E27FC236}">
                  <a16:creationId xmlns:a16="http://schemas.microsoft.com/office/drawing/2014/main" xmlns="" id="{28FD2579-BD04-4372-BC9C-AF62EB7DE086}"/>
                </a:ext>
              </a:extLst>
            </p:cNvPr>
            <p:cNvSpPr>
              <a:spLocks/>
            </p:cNvSpPr>
            <p:nvPr/>
          </p:nvSpPr>
          <p:spPr bwMode="auto">
            <a:xfrm>
              <a:off x="4573149" y="1410976"/>
              <a:ext cx="315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41" name="Freeform 3522">
              <a:extLst>
                <a:ext uri="{FF2B5EF4-FFF2-40B4-BE49-F238E27FC236}">
                  <a16:creationId xmlns:a16="http://schemas.microsoft.com/office/drawing/2014/main" xmlns="" id="{C9D378D2-C57C-4FB8-B64D-1F64FAF67D81}"/>
                </a:ext>
              </a:extLst>
            </p:cNvPr>
            <p:cNvSpPr>
              <a:spLocks/>
            </p:cNvSpPr>
            <p:nvPr/>
          </p:nvSpPr>
          <p:spPr bwMode="auto">
            <a:xfrm>
              <a:off x="4573149" y="1410976"/>
              <a:ext cx="315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42" name="Freeform 3523">
              <a:extLst>
                <a:ext uri="{FF2B5EF4-FFF2-40B4-BE49-F238E27FC236}">
                  <a16:creationId xmlns:a16="http://schemas.microsoft.com/office/drawing/2014/main" xmlns="" id="{C71ABCB8-85E1-40F7-80B4-8D5A275F9756}"/>
                </a:ext>
              </a:extLst>
            </p:cNvPr>
            <p:cNvSpPr>
              <a:spLocks/>
            </p:cNvSpPr>
            <p:nvPr/>
          </p:nvSpPr>
          <p:spPr bwMode="auto">
            <a:xfrm>
              <a:off x="4579452" y="1415187"/>
              <a:ext cx="4727" cy="2807"/>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1"/>
                    <a:pt x="0" y="1"/>
                  </a:cubicBezTo>
                  <a:cubicBezTo>
                    <a:pt x="1" y="1"/>
                    <a:pt x="2" y="1"/>
                    <a:pt x="2" y="0"/>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43" name="Freeform 3524">
              <a:extLst>
                <a:ext uri="{FF2B5EF4-FFF2-40B4-BE49-F238E27FC236}">
                  <a16:creationId xmlns:a16="http://schemas.microsoft.com/office/drawing/2014/main" xmlns="" id="{51882C6E-6B58-4B29-A962-230AE09848E7}"/>
                </a:ext>
              </a:extLst>
            </p:cNvPr>
            <p:cNvSpPr>
              <a:spLocks/>
            </p:cNvSpPr>
            <p:nvPr/>
          </p:nvSpPr>
          <p:spPr bwMode="auto">
            <a:xfrm>
              <a:off x="4579452" y="1415187"/>
              <a:ext cx="4727" cy="2807"/>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1"/>
                    <a:pt x="0" y="1"/>
                  </a:cubicBezTo>
                  <a:cubicBezTo>
                    <a:pt x="1" y="1"/>
                    <a:pt x="2" y="1"/>
                    <a:pt x="2" y="0"/>
                  </a:cubicBezTo>
                  <a:cubicBezTo>
                    <a:pt x="1"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44" name="Freeform 3525">
              <a:extLst>
                <a:ext uri="{FF2B5EF4-FFF2-40B4-BE49-F238E27FC236}">
                  <a16:creationId xmlns:a16="http://schemas.microsoft.com/office/drawing/2014/main" xmlns="" id="{C1AAAADB-89BA-49FB-860C-08354E7A27E4}"/>
                </a:ext>
              </a:extLst>
            </p:cNvPr>
            <p:cNvSpPr>
              <a:spLocks/>
            </p:cNvSpPr>
            <p:nvPr/>
          </p:nvSpPr>
          <p:spPr bwMode="auto">
            <a:xfrm>
              <a:off x="4579452" y="1408169"/>
              <a:ext cx="11030" cy="7019"/>
            </a:xfrm>
            <a:custGeom>
              <a:avLst/>
              <a:gdLst>
                <a:gd name="T0" fmla="*/ 3 w 4"/>
                <a:gd name="T1" fmla="*/ 1 h 3"/>
                <a:gd name="T2" fmla="*/ 0 w 4"/>
                <a:gd name="T3" fmla="*/ 0 h 3"/>
                <a:gd name="T4" fmla="*/ 4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1" y="0"/>
                    <a:pt x="0" y="0"/>
                  </a:cubicBezTo>
                  <a:cubicBezTo>
                    <a:pt x="1" y="1"/>
                    <a:pt x="2" y="3"/>
                    <a:pt x="4" y="2"/>
                  </a:cubicBezTo>
                  <a:cubicBezTo>
                    <a:pt x="3" y="1"/>
                    <a:pt x="3" y="1"/>
                    <a:pt x="3"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45" name="Freeform 3526">
              <a:extLst>
                <a:ext uri="{FF2B5EF4-FFF2-40B4-BE49-F238E27FC236}">
                  <a16:creationId xmlns:a16="http://schemas.microsoft.com/office/drawing/2014/main" xmlns="" id="{2641409E-AC04-4B08-A143-FD397B4D193A}"/>
                </a:ext>
              </a:extLst>
            </p:cNvPr>
            <p:cNvSpPr>
              <a:spLocks/>
            </p:cNvSpPr>
            <p:nvPr/>
          </p:nvSpPr>
          <p:spPr bwMode="auto">
            <a:xfrm>
              <a:off x="4579452" y="1408169"/>
              <a:ext cx="11030" cy="7019"/>
            </a:xfrm>
            <a:custGeom>
              <a:avLst/>
              <a:gdLst>
                <a:gd name="T0" fmla="*/ 3 w 4"/>
                <a:gd name="T1" fmla="*/ 1 h 3"/>
                <a:gd name="T2" fmla="*/ 0 w 4"/>
                <a:gd name="T3" fmla="*/ 0 h 3"/>
                <a:gd name="T4" fmla="*/ 4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1" y="0"/>
                    <a:pt x="0" y="0"/>
                  </a:cubicBezTo>
                  <a:cubicBezTo>
                    <a:pt x="1" y="1"/>
                    <a:pt x="2" y="3"/>
                    <a:pt x="4" y="2"/>
                  </a:cubicBezTo>
                  <a:cubicBezTo>
                    <a:pt x="3" y="1"/>
                    <a:pt x="3" y="1"/>
                    <a:pt x="3"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46" name="Freeform 3527">
              <a:extLst>
                <a:ext uri="{FF2B5EF4-FFF2-40B4-BE49-F238E27FC236}">
                  <a16:creationId xmlns:a16="http://schemas.microsoft.com/office/drawing/2014/main" xmlns="" id="{031BEBA1-C29C-448F-ABDE-D8564F28D49C}"/>
                </a:ext>
              </a:extLst>
            </p:cNvPr>
            <p:cNvSpPr>
              <a:spLocks/>
            </p:cNvSpPr>
            <p:nvPr/>
          </p:nvSpPr>
          <p:spPr bwMode="auto">
            <a:xfrm>
              <a:off x="4595208" y="1408169"/>
              <a:ext cx="7878" cy="7019"/>
            </a:xfrm>
            <a:custGeom>
              <a:avLst/>
              <a:gdLst>
                <a:gd name="T0" fmla="*/ 0 w 3"/>
                <a:gd name="T1" fmla="*/ 1 h 3"/>
                <a:gd name="T2" fmla="*/ 3 w 3"/>
                <a:gd name="T3" fmla="*/ 0 h 3"/>
                <a:gd name="T4" fmla="*/ 0 w 3"/>
                <a:gd name="T5" fmla="*/ 1 h 3"/>
              </a:gdLst>
              <a:ahLst/>
              <a:cxnLst>
                <a:cxn ang="0">
                  <a:pos x="T0" y="T1"/>
                </a:cxn>
                <a:cxn ang="0">
                  <a:pos x="T2" y="T3"/>
                </a:cxn>
                <a:cxn ang="0">
                  <a:pos x="T4" y="T5"/>
                </a:cxn>
              </a:cxnLst>
              <a:rect l="0" t="0" r="r" b="b"/>
              <a:pathLst>
                <a:path w="3" h="3">
                  <a:moveTo>
                    <a:pt x="0" y="1"/>
                  </a:moveTo>
                  <a:cubicBezTo>
                    <a:pt x="1" y="3"/>
                    <a:pt x="3" y="2"/>
                    <a:pt x="3" y="0"/>
                  </a:cubicBezTo>
                  <a:cubicBezTo>
                    <a:pt x="2" y="0"/>
                    <a:pt x="1"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47" name="Freeform 3528">
              <a:extLst>
                <a:ext uri="{FF2B5EF4-FFF2-40B4-BE49-F238E27FC236}">
                  <a16:creationId xmlns:a16="http://schemas.microsoft.com/office/drawing/2014/main" xmlns="" id="{89251A3D-0302-42D1-A211-1189DEDF0E59}"/>
                </a:ext>
              </a:extLst>
            </p:cNvPr>
            <p:cNvSpPr>
              <a:spLocks/>
            </p:cNvSpPr>
            <p:nvPr/>
          </p:nvSpPr>
          <p:spPr bwMode="auto">
            <a:xfrm>
              <a:off x="4595208" y="1408169"/>
              <a:ext cx="7878" cy="7019"/>
            </a:xfrm>
            <a:custGeom>
              <a:avLst/>
              <a:gdLst>
                <a:gd name="T0" fmla="*/ 0 w 3"/>
                <a:gd name="T1" fmla="*/ 1 h 3"/>
                <a:gd name="T2" fmla="*/ 3 w 3"/>
                <a:gd name="T3" fmla="*/ 0 h 3"/>
                <a:gd name="T4" fmla="*/ 0 w 3"/>
                <a:gd name="T5" fmla="*/ 1 h 3"/>
              </a:gdLst>
              <a:ahLst/>
              <a:cxnLst>
                <a:cxn ang="0">
                  <a:pos x="T0" y="T1"/>
                </a:cxn>
                <a:cxn ang="0">
                  <a:pos x="T2" y="T3"/>
                </a:cxn>
                <a:cxn ang="0">
                  <a:pos x="T4" y="T5"/>
                </a:cxn>
              </a:cxnLst>
              <a:rect l="0" t="0" r="r" b="b"/>
              <a:pathLst>
                <a:path w="3" h="3">
                  <a:moveTo>
                    <a:pt x="0" y="1"/>
                  </a:moveTo>
                  <a:cubicBezTo>
                    <a:pt x="1" y="3"/>
                    <a:pt x="3" y="2"/>
                    <a:pt x="3" y="0"/>
                  </a:cubicBezTo>
                  <a:cubicBezTo>
                    <a:pt x="2" y="0"/>
                    <a:pt x="1"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48" name="Freeform 3529">
              <a:extLst>
                <a:ext uri="{FF2B5EF4-FFF2-40B4-BE49-F238E27FC236}">
                  <a16:creationId xmlns:a16="http://schemas.microsoft.com/office/drawing/2014/main" xmlns="" id="{5AE6E130-C4DC-4764-B094-445855D59C67}"/>
                </a:ext>
              </a:extLst>
            </p:cNvPr>
            <p:cNvSpPr>
              <a:spLocks/>
            </p:cNvSpPr>
            <p:nvPr/>
          </p:nvSpPr>
          <p:spPr bwMode="auto">
            <a:xfrm>
              <a:off x="4601511" y="1415187"/>
              <a:ext cx="1577" cy="5615"/>
            </a:xfrm>
            <a:custGeom>
              <a:avLst/>
              <a:gdLst>
                <a:gd name="T0" fmla="*/ 0 w 1"/>
                <a:gd name="T1" fmla="*/ 2 h 2"/>
                <a:gd name="T2" fmla="*/ 1 w 1"/>
                <a:gd name="T3" fmla="*/ 1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0" y="0"/>
                    <a:pt x="0" y="1"/>
                    <a:pt x="0" y="1"/>
                  </a:cubicBezTo>
                  <a:cubicBezTo>
                    <a:pt x="0" y="2"/>
                    <a:pt x="0" y="2"/>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49" name="Freeform 3530">
              <a:extLst>
                <a:ext uri="{FF2B5EF4-FFF2-40B4-BE49-F238E27FC236}">
                  <a16:creationId xmlns:a16="http://schemas.microsoft.com/office/drawing/2014/main" xmlns="" id="{08326EC1-5A23-4B43-BC8D-902A68A76DF8}"/>
                </a:ext>
              </a:extLst>
            </p:cNvPr>
            <p:cNvSpPr>
              <a:spLocks/>
            </p:cNvSpPr>
            <p:nvPr/>
          </p:nvSpPr>
          <p:spPr bwMode="auto">
            <a:xfrm>
              <a:off x="4601511" y="1415187"/>
              <a:ext cx="1577" cy="5615"/>
            </a:xfrm>
            <a:custGeom>
              <a:avLst/>
              <a:gdLst>
                <a:gd name="T0" fmla="*/ 0 w 1"/>
                <a:gd name="T1" fmla="*/ 2 h 2"/>
                <a:gd name="T2" fmla="*/ 1 w 1"/>
                <a:gd name="T3" fmla="*/ 1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0" y="0"/>
                    <a:pt x="0" y="1"/>
                    <a:pt x="0" y="1"/>
                  </a:cubicBezTo>
                  <a:cubicBezTo>
                    <a:pt x="0" y="2"/>
                    <a:pt x="0" y="2"/>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50" name="Freeform 3531">
              <a:extLst>
                <a:ext uri="{FF2B5EF4-FFF2-40B4-BE49-F238E27FC236}">
                  <a16:creationId xmlns:a16="http://schemas.microsoft.com/office/drawing/2014/main" xmlns="" id="{6D1F4AF6-DC0F-476E-A6A2-06AC5CB8A6C5}"/>
                </a:ext>
              </a:extLst>
            </p:cNvPr>
            <p:cNvSpPr>
              <a:spLocks/>
            </p:cNvSpPr>
            <p:nvPr/>
          </p:nvSpPr>
          <p:spPr bwMode="auto">
            <a:xfrm>
              <a:off x="4603086" y="1413783"/>
              <a:ext cx="6303" cy="1404"/>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1" y="1"/>
                    <a:pt x="2" y="1"/>
                    <a:pt x="2" y="1"/>
                  </a:cubicBezTo>
                  <a:cubicBezTo>
                    <a:pt x="2" y="1"/>
                    <a:pt x="1"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51" name="Freeform 3532">
              <a:extLst>
                <a:ext uri="{FF2B5EF4-FFF2-40B4-BE49-F238E27FC236}">
                  <a16:creationId xmlns:a16="http://schemas.microsoft.com/office/drawing/2014/main" xmlns="" id="{CBED0001-658D-4394-A82E-09A9B7855840}"/>
                </a:ext>
              </a:extLst>
            </p:cNvPr>
            <p:cNvSpPr>
              <a:spLocks/>
            </p:cNvSpPr>
            <p:nvPr/>
          </p:nvSpPr>
          <p:spPr bwMode="auto">
            <a:xfrm>
              <a:off x="4603086" y="1413783"/>
              <a:ext cx="6303" cy="1404"/>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1" y="1"/>
                    <a:pt x="2" y="1"/>
                    <a:pt x="2" y="1"/>
                  </a:cubicBezTo>
                  <a:cubicBezTo>
                    <a:pt x="2" y="1"/>
                    <a:pt x="1"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52" name="Freeform 3533">
              <a:extLst>
                <a:ext uri="{FF2B5EF4-FFF2-40B4-BE49-F238E27FC236}">
                  <a16:creationId xmlns:a16="http://schemas.microsoft.com/office/drawing/2014/main" xmlns="" id="{24B88C4E-57C8-454E-BC5B-9D0C00413974}"/>
                </a:ext>
              </a:extLst>
            </p:cNvPr>
            <p:cNvSpPr>
              <a:spLocks/>
            </p:cNvSpPr>
            <p:nvPr/>
          </p:nvSpPr>
          <p:spPr bwMode="auto">
            <a:xfrm>
              <a:off x="4620419" y="1413783"/>
              <a:ext cx="3151" cy="140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53" name="Freeform 3534">
              <a:extLst>
                <a:ext uri="{FF2B5EF4-FFF2-40B4-BE49-F238E27FC236}">
                  <a16:creationId xmlns:a16="http://schemas.microsoft.com/office/drawing/2014/main" xmlns="" id="{1BFBCF7D-7796-44E3-A7C2-BEEABBE36B20}"/>
                </a:ext>
              </a:extLst>
            </p:cNvPr>
            <p:cNvSpPr>
              <a:spLocks/>
            </p:cNvSpPr>
            <p:nvPr/>
          </p:nvSpPr>
          <p:spPr bwMode="auto">
            <a:xfrm>
              <a:off x="4620419" y="1413783"/>
              <a:ext cx="3151" cy="140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54" name="Freeform 3535">
              <a:extLst>
                <a:ext uri="{FF2B5EF4-FFF2-40B4-BE49-F238E27FC236}">
                  <a16:creationId xmlns:a16="http://schemas.microsoft.com/office/drawing/2014/main" xmlns="" id="{A382588D-3522-4022-9859-6F1530376F26}"/>
                </a:ext>
              </a:extLst>
            </p:cNvPr>
            <p:cNvSpPr>
              <a:spLocks/>
            </p:cNvSpPr>
            <p:nvPr/>
          </p:nvSpPr>
          <p:spPr bwMode="auto">
            <a:xfrm>
              <a:off x="4628296" y="1395535"/>
              <a:ext cx="31513" cy="7019"/>
            </a:xfrm>
            <a:custGeom>
              <a:avLst/>
              <a:gdLst>
                <a:gd name="T0" fmla="*/ 10 w 11"/>
                <a:gd name="T1" fmla="*/ 0 h 3"/>
                <a:gd name="T2" fmla="*/ 11 w 11"/>
                <a:gd name="T3" fmla="*/ 0 h 3"/>
                <a:gd name="T4" fmla="*/ 8 w 11"/>
                <a:gd name="T5" fmla="*/ 0 h 3"/>
                <a:gd name="T6" fmla="*/ 6 w 11"/>
                <a:gd name="T7" fmla="*/ 1 h 3"/>
                <a:gd name="T8" fmla="*/ 3 w 11"/>
                <a:gd name="T9" fmla="*/ 1 h 3"/>
                <a:gd name="T10" fmla="*/ 0 w 11"/>
                <a:gd name="T11" fmla="*/ 1 h 3"/>
                <a:gd name="T12" fmla="*/ 2 w 11"/>
                <a:gd name="T13" fmla="*/ 2 h 3"/>
                <a:gd name="T14" fmla="*/ 1 w 11"/>
                <a:gd name="T15" fmla="*/ 3 h 3"/>
                <a:gd name="T16" fmla="*/ 6 w 11"/>
                <a:gd name="T17" fmla="*/ 2 h 3"/>
                <a:gd name="T18" fmla="*/ 10 w 11"/>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3">
                  <a:moveTo>
                    <a:pt x="10" y="0"/>
                  </a:moveTo>
                  <a:cubicBezTo>
                    <a:pt x="11" y="0"/>
                    <a:pt x="11" y="0"/>
                    <a:pt x="11" y="0"/>
                  </a:cubicBezTo>
                  <a:cubicBezTo>
                    <a:pt x="10" y="0"/>
                    <a:pt x="9" y="0"/>
                    <a:pt x="8" y="0"/>
                  </a:cubicBezTo>
                  <a:cubicBezTo>
                    <a:pt x="10" y="2"/>
                    <a:pt x="3" y="0"/>
                    <a:pt x="6" y="1"/>
                  </a:cubicBezTo>
                  <a:cubicBezTo>
                    <a:pt x="5" y="1"/>
                    <a:pt x="4" y="0"/>
                    <a:pt x="3" y="1"/>
                  </a:cubicBezTo>
                  <a:cubicBezTo>
                    <a:pt x="2" y="2"/>
                    <a:pt x="1" y="1"/>
                    <a:pt x="0" y="1"/>
                  </a:cubicBezTo>
                  <a:cubicBezTo>
                    <a:pt x="0" y="2"/>
                    <a:pt x="1" y="2"/>
                    <a:pt x="2" y="2"/>
                  </a:cubicBezTo>
                  <a:cubicBezTo>
                    <a:pt x="1" y="3"/>
                    <a:pt x="1" y="3"/>
                    <a:pt x="1" y="3"/>
                  </a:cubicBezTo>
                  <a:cubicBezTo>
                    <a:pt x="2" y="2"/>
                    <a:pt x="4" y="3"/>
                    <a:pt x="6" y="2"/>
                  </a:cubicBezTo>
                  <a:cubicBezTo>
                    <a:pt x="7" y="2"/>
                    <a:pt x="9" y="1"/>
                    <a:pt x="1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55" name="Freeform 3536">
              <a:extLst>
                <a:ext uri="{FF2B5EF4-FFF2-40B4-BE49-F238E27FC236}">
                  <a16:creationId xmlns:a16="http://schemas.microsoft.com/office/drawing/2014/main" xmlns="" id="{38883A78-C9A9-43DD-A95C-1CF6EBBBAE71}"/>
                </a:ext>
              </a:extLst>
            </p:cNvPr>
            <p:cNvSpPr>
              <a:spLocks/>
            </p:cNvSpPr>
            <p:nvPr/>
          </p:nvSpPr>
          <p:spPr bwMode="auto">
            <a:xfrm>
              <a:off x="4628296" y="1395535"/>
              <a:ext cx="31513" cy="7019"/>
            </a:xfrm>
            <a:custGeom>
              <a:avLst/>
              <a:gdLst>
                <a:gd name="T0" fmla="*/ 10 w 11"/>
                <a:gd name="T1" fmla="*/ 0 h 3"/>
                <a:gd name="T2" fmla="*/ 11 w 11"/>
                <a:gd name="T3" fmla="*/ 0 h 3"/>
                <a:gd name="T4" fmla="*/ 8 w 11"/>
                <a:gd name="T5" fmla="*/ 0 h 3"/>
                <a:gd name="T6" fmla="*/ 6 w 11"/>
                <a:gd name="T7" fmla="*/ 1 h 3"/>
                <a:gd name="T8" fmla="*/ 3 w 11"/>
                <a:gd name="T9" fmla="*/ 1 h 3"/>
                <a:gd name="T10" fmla="*/ 0 w 11"/>
                <a:gd name="T11" fmla="*/ 1 h 3"/>
                <a:gd name="T12" fmla="*/ 2 w 11"/>
                <a:gd name="T13" fmla="*/ 2 h 3"/>
                <a:gd name="T14" fmla="*/ 1 w 11"/>
                <a:gd name="T15" fmla="*/ 3 h 3"/>
                <a:gd name="T16" fmla="*/ 6 w 11"/>
                <a:gd name="T17" fmla="*/ 2 h 3"/>
                <a:gd name="T18" fmla="*/ 10 w 11"/>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3">
                  <a:moveTo>
                    <a:pt x="10" y="0"/>
                  </a:moveTo>
                  <a:cubicBezTo>
                    <a:pt x="11" y="0"/>
                    <a:pt x="11" y="0"/>
                    <a:pt x="11" y="0"/>
                  </a:cubicBezTo>
                  <a:cubicBezTo>
                    <a:pt x="10" y="0"/>
                    <a:pt x="9" y="0"/>
                    <a:pt x="8" y="0"/>
                  </a:cubicBezTo>
                  <a:cubicBezTo>
                    <a:pt x="10" y="2"/>
                    <a:pt x="3" y="0"/>
                    <a:pt x="6" y="1"/>
                  </a:cubicBezTo>
                  <a:cubicBezTo>
                    <a:pt x="5" y="1"/>
                    <a:pt x="4" y="0"/>
                    <a:pt x="3" y="1"/>
                  </a:cubicBezTo>
                  <a:cubicBezTo>
                    <a:pt x="2" y="2"/>
                    <a:pt x="1" y="1"/>
                    <a:pt x="0" y="1"/>
                  </a:cubicBezTo>
                  <a:cubicBezTo>
                    <a:pt x="0" y="2"/>
                    <a:pt x="1" y="2"/>
                    <a:pt x="2" y="2"/>
                  </a:cubicBezTo>
                  <a:cubicBezTo>
                    <a:pt x="1" y="3"/>
                    <a:pt x="1" y="3"/>
                    <a:pt x="1" y="3"/>
                  </a:cubicBezTo>
                  <a:cubicBezTo>
                    <a:pt x="2" y="2"/>
                    <a:pt x="4" y="3"/>
                    <a:pt x="6" y="2"/>
                  </a:cubicBezTo>
                  <a:cubicBezTo>
                    <a:pt x="7" y="2"/>
                    <a:pt x="9" y="1"/>
                    <a:pt x="1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56" name="Freeform 3537">
              <a:extLst>
                <a:ext uri="{FF2B5EF4-FFF2-40B4-BE49-F238E27FC236}">
                  <a16:creationId xmlns:a16="http://schemas.microsoft.com/office/drawing/2014/main" xmlns="" id="{74B62ECC-2EAA-4AF4-A5A2-29D01C1F1705}"/>
                </a:ext>
              </a:extLst>
            </p:cNvPr>
            <p:cNvSpPr>
              <a:spLocks/>
            </p:cNvSpPr>
            <p:nvPr/>
          </p:nvSpPr>
          <p:spPr bwMode="auto">
            <a:xfrm>
              <a:off x="4637751" y="1405360"/>
              <a:ext cx="11030" cy="2807"/>
            </a:xfrm>
            <a:custGeom>
              <a:avLst/>
              <a:gdLst>
                <a:gd name="T0" fmla="*/ 3 w 4"/>
                <a:gd name="T1" fmla="*/ 1 h 1"/>
                <a:gd name="T2" fmla="*/ 4 w 4"/>
                <a:gd name="T3" fmla="*/ 1 h 1"/>
                <a:gd name="T4" fmla="*/ 0 w 4"/>
                <a:gd name="T5" fmla="*/ 0 h 1"/>
                <a:gd name="T6" fmla="*/ 3 w 4"/>
                <a:gd name="T7" fmla="*/ 1 h 1"/>
              </a:gdLst>
              <a:ahLst/>
              <a:cxnLst>
                <a:cxn ang="0">
                  <a:pos x="T0" y="T1"/>
                </a:cxn>
                <a:cxn ang="0">
                  <a:pos x="T2" y="T3"/>
                </a:cxn>
                <a:cxn ang="0">
                  <a:pos x="T4" y="T5"/>
                </a:cxn>
                <a:cxn ang="0">
                  <a:pos x="T6" y="T7"/>
                </a:cxn>
              </a:cxnLst>
              <a:rect l="0" t="0" r="r" b="b"/>
              <a:pathLst>
                <a:path w="4" h="1">
                  <a:moveTo>
                    <a:pt x="3" y="1"/>
                  </a:moveTo>
                  <a:cubicBezTo>
                    <a:pt x="4" y="1"/>
                    <a:pt x="4" y="1"/>
                    <a:pt x="4" y="1"/>
                  </a:cubicBezTo>
                  <a:cubicBezTo>
                    <a:pt x="4" y="0"/>
                    <a:pt x="1" y="0"/>
                    <a:pt x="0" y="0"/>
                  </a:cubicBezTo>
                  <a:cubicBezTo>
                    <a:pt x="1" y="1"/>
                    <a:pt x="2" y="1"/>
                    <a:pt x="3"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57" name="Freeform 3538">
              <a:extLst>
                <a:ext uri="{FF2B5EF4-FFF2-40B4-BE49-F238E27FC236}">
                  <a16:creationId xmlns:a16="http://schemas.microsoft.com/office/drawing/2014/main" xmlns="" id="{84788078-E3ED-49DD-9677-85273A0ED3C0}"/>
                </a:ext>
              </a:extLst>
            </p:cNvPr>
            <p:cNvSpPr>
              <a:spLocks/>
            </p:cNvSpPr>
            <p:nvPr/>
          </p:nvSpPr>
          <p:spPr bwMode="auto">
            <a:xfrm>
              <a:off x="4637751" y="1405360"/>
              <a:ext cx="11030" cy="2807"/>
            </a:xfrm>
            <a:custGeom>
              <a:avLst/>
              <a:gdLst>
                <a:gd name="T0" fmla="*/ 3 w 4"/>
                <a:gd name="T1" fmla="*/ 1 h 1"/>
                <a:gd name="T2" fmla="*/ 4 w 4"/>
                <a:gd name="T3" fmla="*/ 1 h 1"/>
                <a:gd name="T4" fmla="*/ 0 w 4"/>
                <a:gd name="T5" fmla="*/ 0 h 1"/>
                <a:gd name="T6" fmla="*/ 3 w 4"/>
                <a:gd name="T7" fmla="*/ 1 h 1"/>
              </a:gdLst>
              <a:ahLst/>
              <a:cxnLst>
                <a:cxn ang="0">
                  <a:pos x="T0" y="T1"/>
                </a:cxn>
                <a:cxn ang="0">
                  <a:pos x="T2" y="T3"/>
                </a:cxn>
                <a:cxn ang="0">
                  <a:pos x="T4" y="T5"/>
                </a:cxn>
                <a:cxn ang="0">
                  <a:pos x="T6" y="T7"/>
                </a:cxn>
              </a:cxnLst>
              <a:rect l="0" t="0" r="r" b="b"/>
              <a:pathLst>
                <a:path w="4" h="1">
                  <a:moveTo>
                    <a:pt x="3" y="1"/>
                  </a:moveTo>
                  <a:cubicBezTo>
                    <a:pt x="4" y="1"/>
                    <a:pt x="4" y="1"/>
                    <a:pt x="4" y="1"/>
                  </a:cubicBezTo>
                  <a:cubicBezTo>
                    <a:pt x="4" y="0"/>
                    <a:pt x="1" y="0"/>
                    <a:pt x="0" y="0"/>
                  </a:cubicBezTo>
                  <a:cubicBezTo>
                    <a:pt x="1" y="1"/>
                    <a:pt x="2" y="1"/>
                    <a:pt x="3"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58" name="Freeform 3539">
              <a:extLst>
                <a:ext uri="{FF2B5EF4-FFF2-40B4-BE49-F238E27FC236}">
                  <a16:creationId xmlns:a16="http://schemas.microsoft.com/office/drawing/2014/main" xmlns="" id="{2083B6C2-52CF-46B1-8A63-AE059ADFD7C9}"/>
                </a:ext>
              </a:extLst>
            </p:cNvPr>
            <p:cNvSpPr>
              <a:spLocks/>
            </p:cNvSpPr>
            <p:nvPr/>
          </p:nvSpPr>
          <p:spPr bwMode="auto">
            <a:xfrm>
              <a:off x="4645629" y="1398343"/>
              <a:ext cx="18908" cy="9827"/>
            </a:xfrm>
            <a:custGeom>
              <a:avLst/>
              <a:gdLst>
                <a:gd name="T0" fmla="*/ 6 w 7"/>
                <a:gd name="T1" fmla="*/ 1 h 4"/>
                <a:gd name="T2" fmla="*/ 6 w 7"/>
                <a:gd name="T3" fmla="*/ 0 h 4"/>
                <a:gd name="T4" fmla="*/ 0 w 7"/>
                <a:gd name="T5" fmla="*/ 3 h 4"/>
                <a:gd name="T6" fmla="*/ 3 w 7"/>
                <a:gd name="T7" fmla="*/ 4 h 4"/>
                <a:gd name="T8" fmla="*/ 6 w 7"/>
                <a:gd name="T9" fmla="*/ 1 h 4"/>
              </a:gdLst>
              <a:ahLst/>
              <a:cxnLst>
                <a:cxn ang="0">
                  <a:pos x="T0" y="T1"/>
                </a:cxn>
                <a:cxn ang="0">
                  <a:pos x="T2" y="T3"/>
                </a:cxn>
                <a:cxn ang="0">
                  <a:pos x="T4" y="T5"/>
                </a:cxn>
                <a:cxn ang="0">
                  <a:pos x="T6" y="T7"/>
                </a:cxn>
                <a:cxn ang="0">
                  <a:pos x="T8" y="T9"/>
                </a:cxn>
              </a:cxnLst>
              <a:rect l="0" t="0" r="r" b="b"/>
              <a:pathLst>
                <a:path w="7" h="4">
                  <a:moveTo>
                    <a:pt x="6" y="1"/>
                  </a:moveTo>
                  <a:cubicBezTo>
                    <a:pt x="6" y="0"/>
                    <a:pt x="6" y="0"/>
                    <a:pt x="6" y="0"/>
                  </a:cubicBezTo>
                  <a:cubicBezTo>
                    <a:pt x="4" y="2"/>
                    <a:pt x="2" y="1"/>
                    <a:pt x="0" y="3"/>
                  </a:cubicBezTo>
                  <a:cubicBezTo>
                    <a:pt x="2" y="3"/>
                    <a:pt x="3" y="2"/>
                    <a:pt x="3" y="4"/>
                  </a:cubicBezTo>
                  <a:cubicBezTo>
                    <a:pt x="4" y="3"/>
                    <a:pt x="7" y="2"/>
                    <a:pt x="6"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59" name="Freeform 3540">
              <a:extLst>
                <a:ext uri="{FF2B5EF4-FFF2-40B4-BE49-F238E27FC236}">
                  <a16:creationId xmlns:a16="http://schemas.microsoft.com/office/drawing/2014/main" xmlns="" id="{A98E585E-0502-4130-B7CA-C3353A8832E1}"/>
                </a:ext>
              </a:extLst>
            </p:cNvPr>
            <p:cNvSpPr>
              <a:spLocks/>
            </p:cNvSpPr>
            <p:nvPr/>
          </p:nvSpPr>
          <p:spPr bwMode="auto">
            <a:xfrm>
              <a:off x="4645629" y="1398343"/>
              <a:ext cx="18908" cy="9827"/>
            </a:xfrm>
            <a:custGeom>
              <a:avLst/>
              <a:gdLst>
                <a:gd name="T0" fmla="*/ 6 w 7"/>
                <a:gd name="T1" fmla="*/ 1 h 4"/>
                <a:gd name="T2" fmla="*/ 6 w 7"/>
                <a:gd name="T3" fmla="*/ 0 h 4"/>
                <a:gd name="T4" fmla="*/ 0 w 7"/>
                <a:gd name="T5" fmla="*/ 3 h 4"/>
                <a:gd name="T6" fmla="*/ 3 w 7"/>
                <a:gd name="T7" fmla="*/ 4 h 4"/>
                <a:gd name="T8" fmla="*/ 6 w 7"/>
                <a:gd name="T9" fmla="*/ 1 h 4"/>
              </a:gdLst>
              <a:ahLst/>
              <a:cxnLst>
                <a:cxn ang="0">
                  <a:pos x="T0" y="T1"/>
                </a:cxn>
                <a:cxn ang="0">
                  <a:pos x="T2" y="T3"/>
                </a:cxn>
                <a:cxn ang="0">
                  <a:pos x="T4" y="T5"/>
                </a:cxn>
                <a:cxn ang="0">
                  <a:pos x="T6" y="T7"/>
                </a:cxn>
                <a:cxn ang="0">
                  <a:pos x="T8" y="T9"/>
                </a:cxn>
              </a:cxnLst>
              <a:rect l="0" t="0" r="r" b="b"/>
              <a:pathLst>
                <a:path w="7" h="4">
                  <a:moveTo>
                    <a:pt x="6" y="1"/>
                  </a:moveTo>
                  <a:cubicBezTo>
                    <a:pt x="6" y="0"/>
                    <a:pt x="6" y="0"/>
                    <a:pt x="6" y="0"/>
                  </a:cubicBezTo>
                  <a:cubicBezTo>
                    <a:pt x="4" y="2"/>
                    <a:pt x="2" y="1"/>
                    <a:pt x="0" y="3"/>
                  </a:cubicBezTo>
                  <a:cubicBezTo>
                    <a:pt x="2" y="3"/>
                    <a:pt x="3" y="2"/>
                    <a:pt x="3" y="4"/>
                  </a:cubicBezTo>
                  <a:cubicBezTo>
                    <a:pt x="4" y="3"/>
                    <a:pt x="7" y="2"/>
                    <a:pt x="6"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60" name="Freeform 3541">
              <a:extLst>
                <a:ext uri="{FF2B5EF4-FFF2-40B4-BE49-F238E27FC236}">
                  <a16:creationId xmlns:a16="http://schemas.microsoft.com/office/drawing/2014/main" xmlns="" id="{D04F884E-FBA2-479C-8D86-91FAF40273DF}"/>
                </a:ext>
              </a:extLst>
            </p:cNvPr>
            <p:cNvSpPr>
              <a:spLocks/>
            </p:cNvSpPr>
            <p:nvPr/>
          </p:nvSpPr>
          <p:spPr bwMode="auto">
            <a:xfrm>
              <a:off x="4659810" y="1395535"/>
              <a:ext cx="14181" cy="7019"/>
            </a:xfrm>
            <a:custGeom>
              <a:avLst/>
              <a:gdLst>
                <a:gd name="T0" fmla="*/ 4 w 5"/>
                <a:gd name="T1" fmla="*/ 2 h 3"/>
                <a:gd name="T2" fmla="*/ 2 w 5"/>
                <a:gd name="T3" fmla="*/ 1 h 3"/>
                <a:gd name="T4" fmla="*/ 4 w 5"/>
                <a:gd name="T5" fmla="*/ 2 h 3"/>
              </a:gdLst>
              <a:ahLst/>
              <a:cxnLst>
                <a:cxn ang="0">
                  <a:pos x="T0" y="T1"/>
                </a:cxn>
                <a:cxn ang="0">
                  <a:pos x="T2" y="T3"/>
                </a:cxn>
                <a:cxn ang="0">
                  <a:pos x="T4" y="T5"/>
                </a:cxn>
              </a:cxnLst>
              <a:rect l="0" t="0" r="r" b="b"/>
              <a:pathLst>
                <a:path w="5" h="3">
                  <a:moveTo>
                    <a:pt x="4" y="2"/>
                  </a:moveTo>
                  <a:cubicBezTo>
                    <a:pt x="5" y="1"/>
                    <a:pt x="3" y="1"/>
                    <a:pt x="2" y="1"/>
                  </a:cubicBezTo>
                  <a:cubicBezTo>
                    <a:pt x="0" y="0"/>
                    <a:pt x="2" y="3"/>
                    <a:pt x="4"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61" name="Freeform 3542">
              <a:extLst>
                <a:ext uri="{FF2B5EF4-FFF2-40B4-BE49-F238E27FC236}">
                  <a16:creationId xmlns:a16="http://schemas.microsoft.com/office/drawing/2014/main" xmlns="" id="{0186B5F7-5E73-4810-8276-FD52105A4C60}"/>
                </a:ext>
              </a:extLst>
            </p:cNvPr>
            <p:cNvSpPr>
              <a:spLocks/>
            </p:cNvSpPr>
            <p:nvPr/>
          </p:nvSpPr>
          <p:spPr bwMode="auto">
            <a:xfrm>
              <a:off x="4659810" y="1395535"/>
              <a:ext cx="14181" cy="7019"/>
            </a:xfrm>
            <a:custGeom>
              <a:avLst/>
              <a:gdLst>
                <a:gd name="T0" fmla="*/ 4 w 5"/>
                <a:gd name="T1" fmla="*/ 2 h 3"/>
                <a:gd name="T2" fmla="*/ 2 w 5"/>
                <a:gd name="T3" fmla="*/ 1 h 3"/>
                <a:gd name="T4" fmla="*/ 4 w 5"/>
                <a:gd name="T5" fmla="*/ 2 h 3"/>
              </a:gdLst>
              <a:ahLst/>
              <a:cxnLst>
                <a:cxn ang="0">
                  <a:pos x="T0" y="T1"/>
                </a:cxn>
                <a:cxn ang="0">
                  <a:pos x="T2" y="T3"/>
                </a:cxn>
                <a:cxn ang="0">
                  <a:pos x="T4" y="T5"/>
                </a:cxn>
              </a:cxnLst>
              <a:rect l="0" t="0" r="r" b="b"/>
              <a:pathLst>
                <a:path w="5" h="3">
                  <a:moveTo>
                    <a:pt x="4" y="2"/>
                  </a:moveTo>
                  <a:cubicBezTo>
                    <a:pt x="5" y="1"/>
                    <a:pt x="3" y="1"/>
                    <a:pt x="2" y="1"/>
                  </a:cubicBezTo>
                  <a:cubicBezTo>
                    <a:pt x="0" y="0"/>
                    <a:pt x="2" y="3"/>
                    <a:pt x="4"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62" name="Freeform 3543">
              <a:extLst>
                <a:ext uri="{FF2B5EF4-FFF2-40B4-BE49-F238E27FC236}">
                  <a16:creationId xmlns:a16="http://schemas.microsoft.com/office/drawing/2014/main" xmlns="" id="{A76AEFBE-2215-46F3-8902-D45329925B64}"/>
                </a:ext>
              </a:extLst>
            </p:cNvPr>
            <p:cNvSpPr>
              <a:spLocks/>
            </p:cNvSpPr>
            <p:nvPr/>
          </p:nvSpPr>
          <p:spPr bwMode="auto">
            <a:xfrm>
              <a:off x="4667688" y="1388517"/>
              <a:ext cx="6303" cy="4212"/>
            </a:xfrm>
            <a:custGeom>
              <a:avLst/>
              <a:gdLst>
                <a:gd name="T0" fmla="*/ 0 w 2"/>
                <a:gd name="T1" fmla="*/ 1 h 2"/>
                <a:gd name="T2" fmla="*/ 2 w 2"/>
                <a:gd name="T3" fmla="*/ 1 h 2"/>
                <a:gd name="T4" fmla="*/ 0 w 2"/>
                <a:gd name="T5" fmla="*/ 1 h 2"/>
              </a:gdLst>
              <a:ahLst/>
              <a:cxnLst>
                <a:cxn ang="0">
                  <a:pos x="T0" y="T1"/>
                </a:cxn>
                <a:cxn ang="0">
                  <a:pos x="T2" y="T3"/>
                </a:cxn>
                <a:cxn ang="0">
                  <a:pos x="T4" y="T5"/>
                </a:cxn>
              </a:cxnLst>
              <a:rect l="0" t="0" r="r" b="b"/>
              <a:pathLst>
                <a:path w="2" h="2">
                  <a:moveTo>
                    <a:pt x="0" y="1"/>
                  </a:moveTo>
                  <a:cubicBezTo>
                    <a:pt x="0" y="1"/>
                    <a:pt x="1" y="2"/>
                    <a:pt x="2" y="1"/>
                  </a:cubicBezTo>
                  <a:cubicBezTo>
                    <a:pt x="1" y="1"/>
                    <a:pt x="0"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63" name="Freeform 3544">
              <a:extLst>
                <a:ext uri="{FF2B5EF4-FFF2-40B4-BE49-F238E27FC236}">
                  <a16:creationId xmlns:a16="http://schemas.microsoft.com/office/drawing/2014/main" xmlns="" id="{E54F7312-8ABE-4ED9-8BE9-1EFDCAB733C1}"/>
                </a:ext>
              </a:extLst>
            </p:cNvPr>
            <p:cNvSpPr>
              <a:spLocks/>
            </p:cNvSpPr>
            <p:nvPr/>
          </p:nvSpPr>
          <p:spPr bwMode="auto">
            <a:xfrm>
              <a:off x="4667688" y="1388517"/>
              <a:ext cx="6303" cy="4212"/>
            </a:xfrm>
            <a:custGeom>
              <a:avLst/>
              <a:gdLst>
                <a:gd name="T0" fmla="*/ 0 w 2"/>
                <a:gd name="T1" fmla="*/ 1 h 2"/>
                <a:gd name="T2" fmla="*/ 2 w 2"/>
                <a:gd name="T3" fmla="*/ 1 h 2"/>
                <a:gd name="T4" fmla="*/ 0 w 2"/>
                <a:gd name="T5" fmla="*/ 1 h 2"/>
              </a:gdLst>
              <a:ahLst/>
              <a:cxnLst>
                <a:cxn ang="0">
                  <a:pos x="T0" y="T1"/>
                </a:cxn>
                <a:cxn ang="0">
                  <a:pos x="T2" y="T3"/>
                </a:cxn>
                <a:cxn ang="0">
                  <a:pos x="T4" y="T5"/>
                </a:cxn>
              </a:cxnLst>
              <a:rect l="0" t="0" r="r" b="b"/>
              <a:pathLst>
                <a:path w="2" h="2">
                  <a:moveTo>
                    <a:pt x="0" y="1"/>
                  </a:moveTo>
                  <a:cubicBezTo>
                    <a:pt x="0" y="1"/>
                    <a:pt x="1" y="2"/>
                    <a:pt x="2" y="1"/>
                  </a:cubicBezTo>
                  <a:cubicBezTo>
                    <a:pt x="1" y="1"/>
                    <a:pt x="0"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64" name="Freeform 3545">
              <a:extLst>
                <a:ext uri="{FF2B5EF4-FFF2-40B4-BE49-F238E27FC236}">
                  <a16:creationId xmlns:a16="http://schemas.microsoft.com/office/drawing/2014/main" xmlns="" id="{852DE796-8252-40C7-9188-6B1B7A341D1F}"/>
                </a:ext>
              </a:extLst>
            </p:cNvPr>
            <p:cNvSpPr>
              <a:spLocks/>
            </p:cNvSpPr>
            <p:nvPr/>
          </p:nvSpPr>
          <p:spPr bwMode="auto">
            <a:xfrm>
              <a:off x="4667688" y="1388517"/>
              <a:ext cx="3151"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65" name="Freeform 3546">
              <a:extLst>
                <a:ext uri="{FF2B5EF4-FFF2-40B4-BE49-F238E27FC236}">
                  <a16:creationId xmlns:a16="http://schemas.microsoft.com/office/drawing/2014/main" xmlns="" id="{EE892E5D-CEBD-4E45-A0AF-FFE35A89AA9E}"/>
                </a:ext>
              </a:extLst>
            </p:cNvPr>
            <p:cNvSpPr>
              <a:spLocks/>
            </p:cNvSpPr>
            <p:nvPr/>
          </p:nvSpPr>
          <p:spPr bwMode="auto">
            <a:xfrm>
              <a:off x="4667688" y="1388517"/>
              <a:ext cx="3151"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66" name="Freeform 3547">
              <a:extLst>
                <a:ext uri="{FF2B5EF4-FFF2-40B4-BE49-F238E27FC236}">
                  <a16:creationId xmlns:a16="http://schemas.microsoft.com/office/drawing/2014/main" xmlns="" id="{EAED89BB-42E8-4FC5-9E17-CEEF0051B782}"/>
                </a:ext>
              </a:extLst>
            </p:cNvPr>
            <p:cNvSpPr>
              <a:spLocks/>
            </p:cNvSpPr>
            <p:nvPr/>
          </p:nvSpPr>
          <p:spPr bwMode="auto">
            <a:xfrm>
              <a:off x="4667688" y="1388517"/>
              <a:ext cx="3151"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67" name="Freeform 3548">
              <a:extLst>
                <a:ext uri="{FF2B5EF4-FFF2-40B4-BE49-F238E27FC236}">
                  <a16:creationId xmlns:a16="http://schemas.microsoft.com/office/drawing/2014/main" xmlns="" id="{23E1A25B-10BA-48F9-B6B3-729D9C903934}"/>
                </a:ext>
              </a:extLst>
            </p:cNvPr>
            <p:cNvSpPr>
              <a:spLocks/>
            </p:cNvSpPr>
            <p:nvPr/>
          </p:nvSpPr>
          <p:spPr bwMode="auto">
            <a:xfrm>
              <a:off x="4696050" y="1385709"/>
              <a:ext cx="15756" cy="7019"/>
            </a:xfrm>
            <a:custGeom>
              <a:avLst/>
              <a:gdLst>
                <a:gd name="T0" fmla="*/ 5 w 6"/>
                <a:gd name="T1" fmla="*/ 2 h 3"/>
                <a:gd name="T2" fmla="*/ 6 w 6"/>
                <a:gd name="T3" fmla="*/ 2 h 3"/>
                <a:gd name="T4" fmla="*/ 6 w 6"/>
                <a:gd name="T5" fmla="*/ 1 h 3"/>
                <a:gd name="T6" fmla="*/ 3 w 6"/>
                <a:gd name="T7" fmla="*/ 0 h 3"/>
                <a:gd name="T8" fmla="*/ 0 w 6"/>
                <a:gd name="T9" fmla="*/ 1 h 3"/>
                <a:gd name="T10" fmla="*/ 2 w 6"/>
                <a:gd name="T11" fmla="*/ 2 h 3"/>
                <a:gd name="T12" fmla="*/ 5 w 6"/>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5" y="2"/>
                  </a:moveTo>
                  <a:cubicBezTo>
                    <a:pt x="6" y="2"/>
                    <a:pt x="6" y="2"/>
                    <a:pt x="6" y="2"/>
                  </a:cubicBezTo>
                  <a:cubicBezTo>
                    <a:pt x="5" y="2"/>
                    <a:pt x="5" y="1"/>
                    <a:pt x="6" y="1"/>
                  </a:cubicBezTo>
                  <a:cubicBezTo>
                    <a:pt x="5" y="0"/>
                    <a:pt x="4" y="0"/>
                    <a:pt x="3" y="0"/>
                  </a:cubicBezTo>
                  <a:cubicBezTo>
                    <a:pt x="2" y="0"/>
                    <a:pt x="2" y="1"/>
                    <a:pt x="0" y="1"/>
                  </a:cubicBezTo>
                  <a:cubicBezTo>
                    <a:pt x="1" y="1"/>
                    <a:pt x="2" y="2"/>
                    <a:pt x="2" y="2"/>
                  </a:cubicBezTo>
                  <a:cubicBezTo>
                    <a:pt x="3" y="3"/>
                    <a:pt x="4" y="2"/>
                    <a:pt x="5"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68" name="Freeform 3549">
              <a:extLst>
                <a:ext uri="{FF2B5EF4-FFF2-40B4-BE49-F238E27FC236}">
                  <a16:creationId xmlns:a16="http://schemas.microsoft.com/office/drawing/2014/main" xmlns="" id="{36878D7C-66E8-48C0-894B-03FB651777B8}"/>
                </a:ext>
              </a:extLst>
            </p:cNvPr>
            <p:cNvSpPr>
              <a:spLocks/>
            </p:cNvSpPr>
            <p:nvPr/>
          </p:nvSpPr>
          <p:spPr bwMode="auto">
            <a:xfrm>
              <a:off x="4696050" y="1385709"/>
              <a:ext cx="15756" cy="7019"/>
            </a:xfrm>
            <a:custGeom>
              <a:avLst/>
              <a:gdLst>
                <a:gd name="T0" fmla="*/ 5 w 6"/>
                <a:gd name="T1" fmla="*/ 2 h 3"/>
                <a:gd name="T2" fmla="*/ 6 w 6"/>
                <a:gd name="T3" fmla="*/ 2 h 3"/>
                <a:gd name="T4" fmla="*/ 6 w 6"/>
                <a:gd name="T5" fmla="*/ 1 h 3"/>
                <a:gd name="T6" fmla="*/ 3 w 6"/>
                <a:gd name="T7" fmla="*/ 0 h 3"/>
                <a:gd name="T8" fmla="*/ 0 w 6"/>
                <a:gd name="T9" fmla="*/ 1 h 3"/>
                <a:gd name="T10" fmla="*/ 2 w 6"/>
                <a:gd name="T11" fmla="*/ 2 h 3"/>
                <a:gd name="T12" fmla="*/ 5 w 6"/>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5" y="2"/>
                  </a:moveTo>
                  <a:cubicBezTo>
                    <a:pt x="6" y="2"/>
                    <a:pt x="6" y="2"/>
                    <a:pt x="6" y="2"/>
                  </a:cubicBezTo>
                  <a:cubicBezTo>
                    <a:pt x="5" y="2"/>
                    <a:pt x="5" y="1"/>
                    <a:pt x="6" y="1"/>
                  </a:cubicBezTo>
                  <a:cubicBezTo>
                    <a:pt x="5" y="0"/>
                    <a:pt x="4" y="0"/>
                    <a:pt x="3" y="0"/>
                  </a:cubicBezTo>
                  <a:cubicBezTo>
                    <a:pt x="2" y="0"/>
                    <a:pt x="2" y="1"/>
                    <a:pt x="0" y="1"/>
                  </a:cubicBezTo>
                  <a:cubicBezTo>
                    <a:pt x="1" y="1"/>
                    <a:pt x="2" y="2"/>
                    <a:pt x="2" y="2"/>
                  </a:cubicBezTo>
                  <a:cubicBezTo>
                    <a:pt x="3" y="3"/>
                    <a:pt x="4" y="2"/>
                    <a:pt x="5"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69" name="Freeform 3550">
              <a:extLst>
                <a:ext uri="{FF2B5EF4-FFF2-40B4-BE49-F238E27FC236}">
                  <a16:creationId xmlns:a16="http://schemas.microsoft.com/office/drawing/2014/main" xmlns="" id="{9614C00E-C42B-4428-A1D1-8EC6CD2F78B0}"/>
                </a:ext>
              </a:extLst>
            </p:cNvPr>
            <p:cNvSpPr>
              <a:spLocks/>
            </p:cNvSpPr>
            <p:nvPr/>
          </p:nvSpPr>
          <p:spPr bwMode="auto">
            <a:xfrm>
              <a:off x="3975981" y="1382902"/>
              <a:ext cx="26787" cy="12634"/>
            </a:xfrm>
            <a:custGeom>
              <a:avLst/>
              <a:gdLst>
                <a:gd name="T0" fmla="*/ 0 w 10"/>
                <a:gd name="T1" fmla="*/ 5 h 5"/>
                <a:gd name="T2" fmla="*/ 5 w 10"/>
                <a:gd name="T3" fmla="*/ 3 h 5"/>
                <a:gd name="T4" fmla="*/ 8 w 10"/>
                <a:gd name="T5" fmla="*/ 2 h 5"/>
                <a:gd name="T6" fmla="*/ 4 w 10"/>
                <a:gd name="T7" fmla="*/ 2 h 5"/>
                <a:gd name="T8" fmla="*/ 0 w 10"/>
                <a:gd name="T9" fmla="*/ 5 h 5"/>
              </a:gdLst>
              <a:ahLst/>
              <a:cxnLst>
                <a:cxn ang="0">
                  <a:pos x="T0" y="T1"/>
                </a:cxn>
                <a:cxn ang="0">
                  <a:pos x="T2" y="T3"/>
                </a:cxn>
                <a:cxn ang="0">
                  <a:pos x="T4" y="T5"/>
                </a:cxn>
                <a:cxn ang="0">
                  <a:pos x="T6" y="T7"/>
                </a:cxn>
                <a:cxn ang="0">
                  <a:pos x="T8" y="T9"/>
                </a:cxn>
              </a:cxnLst>
              <a:rect l="0" t="0" r="r" b="b"/>
              <a:pathLst>
                <a:path w="10" h="5">
                  <a:moveTo>
                    <a:pt x="0" y="5"/>
                  </a:moveTo>
                  <a:cubicBezTo>
                    <a:pt x="2" y="4"/>
                    <a:pt x="3" y="3"/>
                    <a:pt x="5" y="3"/>
                  </a:cubicBezTo>
                  <a:cubicBezTo>
                    <a:pt x="6" y="3"/>
                    <a:pt x="8" y="3"/>
                    <a:pt x="8" y="2"/>
                  </a:cubicBezTo>
                  <a:cubicBezTo>
                    <a:pt x="10" y="0"/>
                    <a:pt x="5" y="2"/>
                    <a:pt x="4" y="2"/>
                  </a:cubicBezTo>
                  <a:cubicBezTo>
                    <a:pt x="3" y="3"/>
                    <a:pt x="1" y="3"/>
                    <a:pt x="0" y="5"/>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70" name="Freeform 3551">
              <a:extLst>
                <a:ext uri="{FF2B5EF4-FFF2-40B4-BE49-F238E27FC236}">
                  <a16:creationId xmlns:a16="http://schemas.microsoft.com/office/drawing/2014/main" xmlns="" id="{342592E5-FEF1-4AD0-9CC4-E960A9F6019D}"/>
                </a:ext>
              </a:extLst>
            </p:cNvPr>
            <p:cNvSpPr>
              <a:spLocks/>
            </p:cNvSpPr>
            <p:nvPr/>
          </p:nvSpPr>
          <p:spPr bwMode="auto">
            <a:xfrm>
              <a:off x="3975981" y="1382902"/>
              <a:ext cx="26787" cy="12634"/>
            </a:xfrm>
            <a:custGeom>
              <a:avLst/>
              <a:gdLst>
                <a:gd name="T0" fmla="*/ 0 w 10"/>
                <a:gd name="T1" fmla="*/ 5 h 5"/>
                <a:gd name="T2" fmla="*/ 5 w 10"/>
                <a:gd name="T3" fmla="*/ 3 h 5"/>
                <a:gd name="T4" fmla="*/ 8 w 10"/>
                <a:gd name="T5" fmla="*/ 2 h 5"/>
                <a:gd name="T6" fmla="*/ 4 w 10"/>
                <a:gd name="T7" fmla="*/ 2 h 5"/>
                <a:gd name="T8" fmla="*/ 0 w 10"/>
                <a:gd name="T9" fmla="*/ 5 h 5"/>
              </a:gdLst>
              <a:ahLst/>
              <a:cxnLst>
                <a:cxn ang="0">
                  <a:pos x="T0" y="T1"/>
                </a:cxn>
                <a:cxn ang="0">
                  <a:pos x="T2" y="T3"/>
                </a:cxn>
                <a:cxn ang="0">
                  <a:pos x="T4" y="T5"/>
                </a:cxn>
                <a:cxn ang="0">
                  <a:pos x="T6" y="T7"/>
                </a:cxn>
                <a:cxn ang="0">
                  <a:pos x="T8" y="T9"/>
                </a:cxn>
              </a:cxnLst>
              <a:rect l="0" t="0" r="r" b="b"/>
              <a:pathLst>
                <a:path w="10" h="5">
                  <a:moveTo>
                    <a:pt x="0" y="5"/>
                  </a:moveTo>
                  <a:cubicBezTo>
                    <a:pt x="2" y="4"/>
                    <a:pt x="3" y="3"/>
                    <a:pt x="5" y="3"/>
                  </a:cubicBezTo>
                  <a:cubicBezTo>
                    <a:pt x="6" y="3"/>
                    <a:pt x="8" y="3"/>
                    <a:pt x="8" y="2"/>
                  </a:cubicBezTo>
                  <a:cubicBezTo>
                    <a:pt x="10" y="0"/>
                    <a:pt x="5" y="2"/>
                    <a:pt x="4" y="2"/>
                  </a:cubicBezTo>
                  <a:cubicBezTo>
                    <a:pt x="3" y="3"/>
                    <a:pt x="1" y="3"/>
                    <a:pt x="0" y="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71" name="Freeform 3552">
              <a:extLst>
                <a:ext uri="{FF2B5EF4-FFF2-40B4-BE49-F238E27FC236}">
                  <a16:creationId xmlns:a16="http://schemas.microsoft.com/office/drawing/2014/main" xmlns="" id="{579CC122-00E7-4C85-B304-818E4CFCA26E}"/>
                </a:ext>
              </a:extLst>
            </p:cNvPr>
            <p:cNvSpPr>
              <a:spLocks/>
            </p:cNvSpPr>
            <p:nvPr/>
          </p:nvSpPr>
          <p:spPr bwMode="auto">
            <a:xfrm>
              <a:off x="4259596" y="1382902"/>
              <a:ext cx="564080" cy="348120"/>
            </a:xfrm>
            <a:custGeom>
              <a:avLst/>
              <a:gdLst>
                <a:gd name="T0" fmla="*/ 4 w 203"/>
                <a:gd name="T1" fmla="*/ 100 h 140"/>
                <a:gd name="T2" fmla="*/ 11 w 203"/>
                <a:gd name="T3" fmla="*/ 98 h 140"/>
                <a:gd name="T4" fmla="*/ 7 w 203"/>
                <a:gd name="T5" fmla="*/ 95 h 140"/>
                <a:gd name="T6" fmla="*/ 18 w 203"/>
                <a:gd name="T7" fmla="*/ 93 h 140"/>
                <a:gd name="T8" fmla="*/ 24 w 203"/>
                <a:gd name="T9" fmla="*/ 90 h 140"/>
                <a:gd name="T10" fmla="*/ 17 w 203"/>
                <a:gd name="T11" fmla="*/ 86 h 140"/>
                <a:gd name="T12" fmla="*/ 31 w 203"/>
                <a:gd name="T13" fmla="*/ 87 h 140"/>
                <a:gd name="T14" fmla="*/ 33 w 203"/>
                <a:gd name="T15" fmla="*/ 81 h 140"/>
                <a:gd name="T16" fmla="*/ 41 w 203"/>
                <a:gd name="T17" fmla="*/ 82 h 140"/>
                <a:gd name="T18" fmla="*/ 52 w 203"/>
                <a:gd name="T19" fmla="*/ 76 h 140"/>
                <a:gd name="T20" fmla="*/ 43 w 203"/>
                <a:gd name="T21" fmla="*/ 77 h 140"/>
                <a:gd name="T22" fmla="*/ 45 w 203"/>
                <a:gd name="T23" fmla="*/ 73 h 140"/>
                <a:gd name="T24" fmla="*/ 57 w 203"/>
                <a:gd name="T25" fmla="*/ 66 h 140"/>
                <a:gd name="T26" fmla="*/ 55 w 203"/>
                <a:gd name="T27" fmla="*/ 65 h 140"/>
                <a:gd name="T28" fmla="*/ 63 w 203"/>
                <a:gd name="T29" fmla="*/ 62 h 140"/>
                <a:gd name="T30" fmla="*/ 62 w 203"/>
                <a:gd name="T31" fmla="*/ 58 h 140"/>
                <a:gd name="T32" fmla="*/ 75 w 203"/>
                <a:gd name="T33" fmla="*/ 50 h 140"/>
                <a:gd name="T34" fmla="*/ 67 w 203"/>
                <a:gd name="T35" fmla="*/ 47 h 140"/>
                <a:gd name="T36" fmla="*/ 74 w 203"/>
                <a:gd name="T37" fmla="*/ 43 h 140"/>
                <a:gd name="T38" fmla="*/ 77 w 203"/>
                <a:gd name="T39" fmla="*/ 40 h 140"/>
                <a:gd name="T40" fmla="*/ 87 w 203"/>
                <a:gd name="T41" fmla="*/ 39 h 140"/>
                <a:gd name="T42" fmla="*/ 82 w 203"/>
                <a:gd name="T43" fmla="*/ 35 h 140"/>
                <a:gd name="T44" fmla="*/ 89 w 203"/>
                <a:gd name="T45" fmla="*/ 31 h 140"/>
                <a:gd name="T46" fmla="*/ 93 w 203"/>
                <a:gd name="T47" fmla="*/ 31 h 140"/>
                <a:gd name="T48" fmla="*/ 99 w 203"/>
                <a:gd name="T49" fmla="*/ 30 h 140"/>
                <a:gd name="T50" fmla="*/ 101 w 203"/>
                <a:gd name="T51" fmla="*/ 26 h 140"/>
                <a:gd name="T52" fmla="*/ 107 w 203"/>
                <a:gd name="T53" fmla="*/ 18 h 140"/>
                <a:gd name="T54" fmla="*/ 116 w 203"/>
                <a:gd name="T55" fmla="*/ 14 h 140"/>
                <a:gd name="T56" fmla="*/ 125 w 203"/>
                <a:gd name="T57" fmla="*/ 18 h 140"/>
                <a:gd name="T58" fmla="*/ 134 w 203"/>
                <a:gd name="T59" fmla="*/ 13 h 140"/>
                <a:gd name="T60" fmla="*/ 137 w 203"/>
                <a:gd name="T61" fmla="*/ 11 h 140"/>
                <a:gd name="T62" fmla="*/ 143 w 203"/>
                <a:gd name="T63" fmla="*/ 10 h 140"/>
                <a:gd name="T64" fmla="*/ 156 w 203"/>
                <a:gd name="T65" fmla="*/ 3 h 140"/>
                <a:gd name="T66" fmla="*/ 159 w 203"/>
                <a:gd name="T67" fmla="*/ 10 h 140"/>
                <a:gd name="T68" fmla="*/ 170 w 203"/>
                <a:gd name="T69" fmla="*/ 7 h 140"/>
                <a:gd name="T70" fmla="*/ 177 w 203"/>
                <a:gd name="T71" fmla="*/ 5 h 140"/>
                <a:gd name="T72" fmla="*/ 183 w 203"/>
                <a:gd name="T73" fmla="*/ 8 h 140"/>
                <a:gd name="T74" fmla="*/ 192 w 203"/>
                <a:gd name="T75" fmla="*/ 12 h 140"/>
                <a:gd name="T76" fmla="*/ 196 w 203"/>
                <a:gd name="T77" fmla="*/ 14 h 140"/>
                <a:gd name="T78" fmla="*/ 187 w 203"/>
                <a:gd name="T79" fmla="*/ 22 h 140"/>
                <a:gd name="T80" fmla="*/ 163 w 203"/>
                <a:gd name="T81" fmla="*/ 23 h 140"/>
                <a:gd name="T82" fmla="*/ 133 w 203"/>
                <a:gd name="T83" fmla="*/ 22 h 140"/>
                <a:gd name="T84" fmla="*/ 106 w 203"/>
                <a:gd name="T85" fmla="*/ 27 h 140"/>
                <a:gd name="T86" fmla="*/ 85 w 203"/>
                <a:gd name="T87" fmla="*/ 51 h 140"/>
                <a:gd name="T88" fmla="*/ 60 w 203"/>
                <a:gd name="T89" fmla="*/ 79 h 140"/>
                <a:gd name="T90" fmla="*/ 64 w 203"/>
                <a:gd name="T91" fmla="*/ 106 h 140"/>
                <a:gd name="T92" fmla="*/ 57 w 203"/>
                <a:gd name="T93" fmla="*/ 126 h 140"/>
                <a:gd name="T94" fmla="*/ 46 w 203"/>
                <a:gd name="T95" fmla="*/ 120 h 140"/>
                <a:gd name="T96" fmla="*/ 41 w 203"/>
                <a:gd name="T97" fmla="*/ 129 h 140"/>
                <a:gd name="T98" fmla="*/ 24 w 203"/>
                <a:gd name="T99" fmla="*/ 139 h 140"/>
                <a:gd name="T100" fmla="*/ 10 w 203"/>
                <a:gd name="T101" fmla="*/ 131 h 140"/>
                <a:gd name="T102" fmla="*/ 10 w 203"/>
                <a:gd name="T103" fmla="*/ 126 h 140"/>
                <a:gd name="T104" fmla="*/ 6 w 203"/>
                <a:gd name="T105" fmla="*/ 124 h 140"/>
                <a:gd name="T106" fmla="*/ 4 w 203"/>
                <a:gd name="T107" fmla="*/ 121 h 140"/>
                <a:gd name="T108" fmla="*/ 13 w 203"/>
                <a:gd name="T109" fmla="*/ 113 h 140"/>
                <a:gd name="T110" fmla="*/ 3 w 203"/>
                <a:gd name="T111" fmla="*/ 116 h 140"/>
                <a:gd name="T112" fmla="*/ 4 w 203"/>
                <a:gd name="T113" fmla="*/ 108 h 140"/>
                <a:gd name="T114" fmla="*/ 18 w 203"/>
                <a:gd name="T115" fmla="*/ 108 h 140"/>
                <a:gd name="T116" fmla="*/ 13 w 203"/>
                <a:gd name="T117" fmla="*/ 105 h 140"/>
                <a:gd name="T118" fmla="*/ 0 w 203"/>
                <a:gd name="T119" fmla="*/ 103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 h="140">
                  <a:moveTo>
                    <a:pt x="0" y="103"/>
                  </a:moveTo>
                  <a:cubicBezTo>
                    <a:pt x="2" y="102"/>
                    <a:pt x="5" y="102"/>
                    <a:pt x="7" y="102"/>
                  </a:cubicBezTo>
                  <a:cubicBezTo>
                    <a:pt x="6" y="102"/>
                    <a:pt x="6" y="102"/>
                    <a:pt x="6" y="102"/>
                  </a:cubicBezTo>
                  <a:cubicBezTo>
                    <a:pt x="5" y="102"/>
                    <a:pt x="4" y="102"/>
                    <a:pt x="3" y="102"/>
                  </a:cubicBezTo>
                  <a:cubicBezTo>
                    <a:pt x="6" y="101"/>
                    <a:pt x="1" y="101"/>
                    <a:pt x="4" y="100"/>
                  </a:cubicBezTo>
                  <a:cubicBezTo>
                    <a:pt x="3" y="100"/>
                    <a:pt x="2" y="100"/>
                    <a:pt x="0" y="101"/>
                  </a:cubicBezTo>
                  <a:cubicBezTo>
                    <a:pt x="2" y="100"/>
                    <a:pt x="3" y="100"/>
                    <a:pt x="4" y="100"/>
                  </a:cubicBezTo>
                  <a:cubicBezTo>
                    <a:pt x="3" y="100"/>
                    <a:pt x="0" y="101"/>
                    <a:pt x="0" y="99"/>
                  </a:cubicBezTo>
                  <a:cubicBezTo>
                    <a:pt x="1" y="99"/>
                    <a:pt x="2" y="99"/>
                    <a:pt x="2" y="99"/>
                  </a:cubicBezTo>
                  <a:cubicBezTo>
                    <a:pt x="0" y="99"/>
                    <a:pt x="4" y="97"/>
                    <a:pt x="5" y="97"/>
                  </a:cubicBezTo>
                  <a:cubicBezTo>
                    <a:pt x="5" y="97"/>
                    <a:pt x="6" y="98"/>
                    <a:pt x="7" y="98"/>
                  </a:cubicBezTo>
                  <a:cubicBezTo>
                    <a:pt x="7" y="98"/>
                    <a:pt x="10" y="97"/>
                    <a:pt x="8" y="99"/>
                  </a:cubicBezTo>
                  <a:cubicBezTo>
                    <a:pt x="9" y="98"/>
                    <a:pt x="14" y="97"/>
                    <a:pt x="15" y="98"/>
                  </a:cubicBezTo>
                  <a:cubicBezTo>
                    <a:pt x="14" y="97"/>
                    <a:pt x="13" y="98"/>
                    <a:pt x="11" y="98"/>
                  </a:cubicBezTo>
                  <a:cubicBezTo>
                    <a:pt x="11" y="98"/>
                    <a:pt x="5" y="97"/>
                    <a:pt x="8" y="97"/>
                  </a:cubicBezTo>
                  <a:cubicBezTo>
                    <a:pt x="6" y="97"/>
                    <a:pt x="3" y="98"/>
                    <a:pt x="2" y="97"/>
                  </a:cubicBezTo>
                  <a:cubicBezTo>
                    <a:pt x="3" y="97"/>
                    <a:pt x="3" y="96"/>
                    <a:pt x="4" y="96"/>
                  </a:cubicBezTo>
                  <a:cubicBezTo>
                    <a:pt x="4" y="95"/>
                    <a:pt x="2" y="95"/>
                    <a:pt x="2" y="94"/>
                  </a:cubicBezTo>
                  <a:cubicBezTo>
                    <a:pt x="2" y="93"/>
                    <a:pt x="5" y="95"/>
                    <a:pt x="5" y="96"/>
                  </a:cubicBezTo>
                  <a:cubicBezTo>
                    <a:pt x="5" y="96"/>
                    <a:pt x="5" y="96"/>
                    <a:pt x="6" y="95"/>
                  </a:cubicBezTo>
                  <a:cubicBezTo>
                    <a:pt x="4" y="95"/>
                    <a:pt x="5" y="93"/>
                    <a:pt x="7" y="95"/>
                  </a:cubicBezTo>
                  <a:cubicBezTo>
                    <a:pt x="7" y="94"/>
                    <a:pt x="8" y="94"/>
                    <a:pt x="8" y="95"/>
                  </a:cubicBezTo>
                  <a:cubicBezTo>
                    <a:pt x="8" y="95"/>
                    <a:pt x="11" y="95"/>
                    <a:pt x="12" y="95"/>
                  </a:cubicBezTo>
                  <a:cubicBezTo>
                    <a:pt x="11" y="95"/>
                    <a:pt x="8" y="94"/>
                    <a:pt x="10" y="93"/>
                  </a:cubicBezTo>
                  <a:cubicBezTo>
                    <a:pt x="12" y="92"/>
                    <a:pt x="12" y="93"/>
                    <a:pt x="14" y="94"/>
                  </a:cubicBezTo>
                  <a:cubicBezTo>
                    <a:pt x="11" y="89"/>
                    <a:pt x="20" y="93"/>
                    <a:pt x="17" y="95"/>
                  </a:cubicBezTo>
                  <a:cubicBezTo>
                    <a:pt x="17" y="95"/>
                    <a:pt x="18" y="95"/>
                    <a:pt x="19" y="95"/>
                  </a:cubicBezTo>
                  <a:cubicBezTo>
                    <a:pt x="18" y="95"/>
                    <a:pt x="17" y="94"/>
                    <a:pt x="18" y="93"/>
                  </a:cubicBezTo>
                  <a:cubicBezTo>
                    <a:pt x="19" y="93"/>
                    <a:pt x="20" y="93"/>
                    <a:pt x="20" y="93"/>
                  </a:cubicBezTo>
                  <a:cubicBezTo>
                    <a:pt x="18" y="93"/>
                    <a:pt x="18" y="92"/>
                    <a:pt x="16" y="91"/>
                  </a:cubicBezTo>
                  <a:cubicBezTo>
                    <a:pt x="14" y="91"/>
                    <a:pt x="13" y="91"/>
                    <a:pt x="11" y="91"/>
                  </a:cubicBezTo>
                  <a:cubicBezTo>
                    <a:pt x="12" y="91"/>
                    <a:pt x="14" y="91"/>
                    <a:pt x="15" y="91"/>
                  </a:cubicBezTo>
                  <a:cubicBezTo>
                    <a:pt x="14" y="90"/>
                    <a:pt x="13" y="91"/>
                    <a:pt x="12" y="90"/>
                  </a:cubicBezTo>
                  <a:cubicBezTo>
                    <a:pt x="13" y="89"/>
                    <a:pt x="16" y="89"/>
                    <a:pt x="18" y="89"/>
                  </a:cubicBezTo>
                  <a:cubicBezTo>
                    <a:pt x="19" y="90"/>
                    <a:pt x="22" y="91"/>
                    <a:pt x="24" y="90"/>
                  </a:cubicBezTo>
                  <a:cubicBezTo>
                    <a:pt x="23" y="90"/>
                    <a:pt x="22" y="90"/>
                    <a:pt x="21" y="90"/>
                  </a:cubicBezTo>
                  <a:cubicBezTo>
                    <a:pt x="22" y="88"/>
                    <a:pt x="25" y="88"/>
                    <a:pt x="27" y="88"/>
                  </a:cubicBezTo>
                  <a:cubicBezTo>
                    <a:pt x="25" y="87"/>
                    <a:pt x="23" y="90"/>
                    <a:pt x="21" y="88"/>
                  </a:cubicBezTo>
                  <a:cubicBezTo>
                    <a:pt x="21" y="88"/>
                    <a:pt x="22" y="88"/>
                    <a:pt x="23" y="88"/>
                  </a:cubicBezTo>
                  <a:cubicBezTo>
                    <a:pt x="21" y="88"/>
                    <a:pt x="19" y="89"/>
                    <a:pt x="17" y="88"/>
                  </a:cubicBezTo>
                  <a:cubicBezTo>
                    <a:pt x="18" y="87"/>
                    <a:pt x="19" y="87"/>
                    <a:pt x="19" y="87"/>
                  </a:cubicBezTo>
                  <a:cubicBezTo>
                    <a:pt x="18" y="87"/>
                    <a:pt x="18" y="87"/>
                    <a:pt x="17" y="86"/>
                  </a:cubicBezTo>
                  <a:cubicBezTo>
                    <a:pt x="18" y="85"/>
                    <a:pt x="19" y="85"/>
                    <a:pt x="21" y="86"/>
                  </a:cubicBezTo>
                  <a:cubicBezTo>
                    <a:pt x="22" y="87"/>
                    <a:pt x="23" y="85"/>
                    <a:pt x="24" y="86"/>
                  </a:cubicBezTo>
                  <a:cubicBezTo>
                    <a:pt x="25" y="86"/>
                    <a:pt x="26" y="85"/>
                    <a:pt x="27" y="87"/>
                  </a:cubicBezTo>
                  <a:cubicBezTo>
                    <a:pt x="27" y="88"/>
                    <a:pt x="29" y="88"/>
                    <a:pt x="30" y="89"/>
                  </a:cubicBezTo>
                  <a:cubicBezTo>
                    <a:pt x="29" y="87"/>
                    <a:pt x="26" y="87"/>
                    <a:pt x="26" y="84"/>
                  </a:cubicBezTo>
                  <a:cubicBezTo>
                    <a:pt x="26" y="84"/>
                    <a:pt x="28" y="85"/>
                    <a:pt x="28" y="85"/>
                  </a:cubicBezTo>
                  <a:cubicBezTo>
                    <a:pt x="29" y="87"/>
                    <a:pt x="29" y="87"/>
                    <a:pt x="31" y="87"/>
                  </a:cubicBezTo>
                  <a:cubicBezTo>
                    <a:pt x="29" y="86"/>
                    <a:pt x="30" y="86"/>
                    <a:pt x="31" y="85"/>
                  </a:cubicBezTo>
                  <a:cubicBezTo>
                    <a:pt x="30" y="85"/>
                    <a:pt x="27" y="85"/>
                    <a:pt x="30" y="85"/>
                  </a:cubicBezTo>
                  <a:cubicBezTo>
                    <a:pt x="29" y="85"/>
                    <a:pt x="27" y="84"/>
                    <a:pt x="28" y="84"/>
                  </a:cubicBezTo>
                  <a:cubicBezTo>
                    <a:pt x="30" y="83"/>
                    <a:pt x="32" y="83"/>
                    <a:pt x="34" y="83"/>
                  </a:cubicBezTo>
                  <a:cubicBezTo>
                    <a:pt x="33" y="83"/>
                    <a:pt x="31" y="83"/>
                    <a:pt x="30" y="83"/>
                  </a:cubicBezTo>
                  <a:cubicBezTo>
                    <a:pt x="31" y="82"/>
                    <a:pt x="31" y="82"/>
                    <a:pt x="32" y="82"/>
                  </a:cubicBezTo>
                  <a:cubicBezTo>
                    <a:pt x="32" y="81"/>
                    <a:pt x="33" y="81"/>
                    <a:pt x="33" y="81"/>
                  </a:cubicBezTo>
                  <a:cubicBezTo>
                    <a:pt x="35" y="81"/>
                    <a:pt x="36" y="81"/>
                    <a:pt x="35" y="82"/>
                  </a:cubicBezTo>
                  <a:cubicBezTo>
                    <a:pt x="36" y="82"/>
                    <a:pt x="37" y="82"/>
                    <a:pt x="38" y="81"/>
                  </a:cubicBezTo>
                  <a:cubicBezTo>
                    <a:pt x="37" y="81"/>
                    <a:pt x="36" y="81"/>
                    <a:pt x="35" y="81"/>
                  </a:cubicBezTo>
                  <a:cubicBezTo>
                    <a:pt x="36" y="81"/>
                    <a:pt x="37" y="80"/>
                    <a:pt x="38" y="80"/>
                  </a:cubicBezTo>
                  <a:cubicBezTo>
                    <a:pt x="37" y="80"/>
                    <a:pt x="36" y="80"/>
                    <a:pt x="35" y="80"/>
                  </a:cubicBezTo>
                  <a:cubicBezTo>
                    <a:pt x="37" y="80"/>
                    <a:pt x="38" y="79"/>
                    <a:pt x="39" y="79"/>
                  </a:cubicBezTo>
                  <a:cubicBezTo>
                    <a:pt x="41" y="79"/>
                    <a:pt x="43" y="81"/>
                    <a:pt x="41" y="82"/>
                  </a:cubicBezTo>
                  <a:cubicBezTo>
                    <a:pt x="42" y="82"/>
                    <a:pt x="43" y="82"/>
                    <a:pt x="44" y="82"/>
                  </a:cubicBezTo>
                  <a:cubicBezTo>
                    <a:pt x="41" y="81"/>
                    <a:pt x="44" y="81"/>
                    <a:pt x="45" y="81"/>
                  </a:cubicBezTo>
                  <a:cubicBezTo>
                    <a:pt x="46" y="81"/>
                    <a:pt x="48" y="81"/>
                    <a:pt x="49" y="81"/>
                  </a:cubicBezTo>
                  <a:cubicBezTo>
                    <a:pt x="48" y="80"/>
                    <a:pt x="48" y="79"/>
                    <a:pt x="50" y="79"/>
                  </a:cubicBezTo>
                  <a:cubicBezTo>
                    <a:pt x="49" y="79"/>
                    <a:pt x="48" y="79"/>
                    <a:pt x="47" y="80"/>
                  </a:cubicBezTo>
                  <a:cubicBezTo>
                    <a:pt x="49" y="78"/>
                    <a:pt x="51" y="77"/>
                    <a:pt x="53" y="77"/>
                  </a:cubicBezTo>
                  <a:cubicBezTo>
                    <a:pt x="53" y="76"/>
                    <a:pt x="52" y="76"/>
                    <a:pt x="52" y="76"/>
                  </a:cubicBezTo>
                  <a:cubicBezTo>
                    <a:pt x="52" y="75"/>
                    <a:pt x="53" y="75"/>
                    <a:pt x="54" y="75"/>
                  </a:cubicBezTo>
                  <a:cubicBezTo>
                    <a:pt x="53" y="74"/>
                    <a:pt x="51" y="75"/>
                    <a:pt x="53" y="74"/>
                  </a:cubicBezTo>
                  <a:cubicBezTo>
                    <a:pt x="51" y="74"/>
                    <a:pt x="50" y="76"/>
                    <a:pt x="48" y="76"/>
                  </a:cubicBezTo>
                  <a:cubicBezTo>
                    <a:pt x="49" y="76"/>
                    <a:pt x="49" y="76"/>
                    <a:pt x="50" y="76"/>
                  </a:cubicBezTo>
                  <a:cubicBezTo>
                    <a:pt x="51" y="77"/>
                    <a:pt x="47" y="79"/>
                    <a:pt x="46" y="79"/>
                  </a:cubicBezTo>
                  <a:cubicBezTo>
                    <a:pt x="43" y="80"/>
                    <a:pt x="42" y="81"/>
                    <a:pt x="41" y="78"/>
                  </a:cubicBezTo>
                  <a:cubicBezTo>
                    <a:pt x="42" y="78"/>
                    <a:pt x="42" y="78"/>
                    <a:pt x="43" y="77"/>
                  </a:cubicBezTo>
                  <a:cubicBezTo>
                    <a:pt x="42" y="77"/>
                    <a:pt x="40" y="78"/>
                    <a:pt x="39" y="78"/>
                  </a:cubicBezTo>
                  <a:cubicBezTo>
                    <a:pt x="39" y="78"/>
                    <a:pt x="40" y="77"/>
                    <a:pt x="39" y="77"/>
                  </a:cubicBezTo>
                  <a:cubicBezTo>
                    <a:pt x="40" y="76"/>
                    <a:pt x="42" y="75"/>
                    <a:pt x="44" y="76"/>
                  </a:cubicBezTo>
                  <a:cubicBezTo>
                    <a:pt x="43" y="75"/>
                    <a:pt x="43" y="75"/>
                    <a:pt x="42" y="76"/>
                  </a:cubicBezTo>
                  <a:cubicBezTo>
                    <a:pt x="43" y="75"/>
                    <a:pt x="43" y="75"/>
                    <a:pt x="43" y="75"/>
                  </a:cubicBezTo>
                  <a:cubicBezTo>
                    <a:pt x="41" y="75"/>
                    <a:pt x="43" y="74"/>
                    <a:pt x="44" y="74"/>
                  </a:cubicBezTo>
                  <a:cubicBezTo>
                    <a:pt x="44" y="73"/>
                    <a:pt x="44" y="72"/>
                    <a:pt x="45" y="73"/>
                  </a:cubicBezTo>
                  <a:cubicBezTo>
                    <a:pt x="44" y="70"/>
                    <a:pt x="50" y="71"/>
                    <a:pt x="50" y="68"/>
                  </a:cubicBezTo>
                  <a:cubicBezTo>
                    <a:pt x="51" y="69"/>
                    <a:pt x="52" y="70"/>
                    <a:pt x="53" y="70"/>
                  </a:cubicBezTo>
                  <a:cubicBezTo>
                    <a:pt x="53" y="70"/>
                    <a:pt x="52" y="71"/>
                    <a:pt x="52" y="71"/>
                  </a:cubicBezTo>
                  <a:cubicBezTo>
                    <a:pt x="53" y="70"/>
                    <a:pt x="54" y="70"/>
                    <a:pt x="56" y="70"/>
                  </a:cubicBezTo>
                  <a:cubicBezTo>
                    <a:pt x="54" y="70"/>
                    <a:pt x="55" y="68"/>
                    <a:pt x="56" y="68"/>
                  </a:cubicBezTo>
                  <a:cubicBezTo>
                    <a:pt x="55" y="68"/>
                    <a:pt x="54" y="68"/>
                    <a:pt x="54" y="68"/>
                  </a:cubicBezTo>
                  <a:cubicBezTo>
                    <a:pt x="54" y="66"/>
                    <a:pt x="56" y="66"/>
                    <a:pt x="57" y="66"/>
                  </a:cubicBezTo>
                  <a:cubicBezTo>
                    <a:pt x="56" y="66"/>
                    <a:pt x="56" y="66"/>
                    <a:pt x="55" y="66"/>
                  </a:cubicBezTo>
                  <a:cubicBezTo>
                    <a:pt x="57" y="65"/>
                    <a:pt x="60" y="64"/>
                    <a:pt x="62" y="65"/>
                  </a:cubicBezTo>
                  <a:cubicBezTo>
                    <a:pt x="58" y="63"/>
                    <a:pt x="56" y="67"/>
                    <a:pt x="52" y="67"/>
                  </a:cubicBezTo>
                  <a:cubicBezTo>
                    <a:pt x="54" y="66"/>
                    <a:pt x="54" y="66"/>
                    <a:pt x="52" y="66"/>
                  </a:cubicBezTo>
                  <a:cubicBezTo>
                    <a:pt x="53" y="65"/>
                    <a:pt x="54" y="66"/>
                    <a:pt x="55" y="65"/>
                  </a:cubicBezTo>
                  <a:cubicBezTo>
                    <a:pt x="55" y="65"/>
                    <a:pt x="54" y="65"/>
                    <a:pt x="53" y="65"/>
                  </a:cubicBezTo>
                  <a:cubicBezTo>
                    <a:pt x="54" y="65"/>
                    <a:pt x="54" y="65"/>
                    <a:pt x="55" y="65"/>
                  </a:cubicBezTo>
                  <a:cubicBezTo>
                    <a:pt x="52" y="64"/>
                    <a:pt x="59" y="64"/>
                    <a:pt x="55" y="64"/>
                  </a:cubicBezTo>
                  <a:cubicBezTo>
                    <a:pt x="56" y="64"/>
                    <a:pt x="57" y="64"/>
                    <a:pt x="58" y="63"/>
                  </a:cubicBezTo>
                  <a:cubicBezTo>
                    <a:pt x="55" y="63"/>
                    <a:pt x="58" y="62"/>
                    <a:pt x="59" y="63"/>
                  </a:cubicBezTo>
                  <a:cubicBezTo>
                    <a:pt x="59" y="62"/>
                    <a:pt x="60" y="62"/>
                    <a:pt x="61" y="63"/>
                  </a:cubicBezTo>
                  <a:cubicBezTo>
                    <a:pt x="60" y="63"/>
                    <a:pt x="59" y="63"/>
                    <a:pt x="58" y="63"/>
                  </a:cubicBezTo>
                  <a:cubicBezTo>
                    <a:pt x="61" y="64"/>
                    <a:pt x="64" y="63"/>
                    <a:pt x="65" y="61"/>
                  </a:cubicBezTo>
                  <a:cubicBezTo>
                    <a:pt x="65" y="61"/>
                    <a:pt x="64" y="62"/>
                    <a:pt x="63" y="62"/>
                  </a:cubicBezTo>
                  <a:cubicBezTo>
                    <a:pt x="63" y="63"/>
                    <a:pt x="60" y="62"/>
                    <a:pt x="62" y="62"/>
                  </a:cubicBezTo>
                  <a:cubicBezTo>
                    <a:pt x="61" y="62"/>
                    <a:pt x="61" y="61"/>
                    <a:pt x="62" y="61"/>
                  </a:cubicBezTo>
                  <a:cubicBezTo>
                    <a:pt x="61" y="61"/>
                    <a:pt x="60" y="61"/>
                    <a:pt x="60" y="62"/>
                  </a:cubicBezTo>
                  <a:cubicBezTo>
                    <a:pt x="59" y="61"/>
                    <a:pt x="60" y="58"/>
                    <a:pt x="61" y="59"/>
                  </a:cubicBezTo>
                  <a:cubicBezTo>
                    <a:pt x="62" y="59"/>
                    <a:pt x="62" y="59"/>
                    <a:pt x="62" y="59"/>
                  </a:cubicBezTo>
                  <a:cubicBezTo>
                    <a:pt x="63" y="60"/>
                    <a:pt x="64" y="59"/>
                    <a:pt x="64" y="59"/>
                  </a:cubicBezTo>
                  <a:cubicBezTo>
                    <a:pt x="62" y="58"/>
                    <a:pt x="62" y="58"/>
                    <a:pt x="62" y="58"/>
                  </a:cubicBezTo>
                  <a:cubicBezTo>
                    <a:pt x="60" y="56"/>
                    <a:pt x="63" y="57"/>
                    <a:pt x="64" y="57"/>
                  </a:cubicBezTo>
                  <a:cubicBezTo>
                    <a:pt x="61" y="56"/>
                    <a:pt x="65" y="52"/>
                    <a:pt x="68" y="55"/>
                  </a:cubicBezTo>
                  <a:cubicBezTo>
                    <a:pt x="67" y="54"/>
                    <a:pt x="65" y="53"/>
                    <a:pt x="63" y="53"/>
                  </a:cubicBezTo>
                  <a:cubicBezTo>
                    <a:pt x="65" y="53"/>
                    <a:pt x="67" y="52"/>
                    <a:pt x="69" y="51"/>
                  </a:cubicBezTo>
                  <a:cubicBezTo>
                    <a:pt x="70" y="51"/>
                    <a:pt x="69" y="51"/>
                    <a:pt x="70" y="52"/>
                  </a:cubicBezTo>
                  <a:cubicBezTo>
                    <a:pt x="71" y="52"/>
                    <a:pt x="72" y="52"/>
                    <a:pt x="72" y="52"/>
                  </a:cubicBezTo>
                  <a:cubicBezTo>
                    <a:pt x="71" y="52"/>
                    <a:pt x="74" y="51"/>
                    <a:pt x="75" y="50"/>
                  </a:cubicBezTo>
                  <a:cubicBezTo>
                    <a:pt x="72" y="51"/>
                    <a:pt x="69" y="51"/>
                    <a:pt x="67" y="52"/>
                  </a:cubicBezTo>
                  <a:cubicBezTo>
                    <a:pt x="67" y="51"/>
                    <a:pt x="68" y="50"/>
                    <a:pt x="70" y="50"/>
                  </a:cubicBezTo>
                  <a:cubicBezTo>
                    <a:pt x="69" y="50"/>
                    <a:pt x="67" y="50"/>
                    <a:pt x="66" y="50"/>
                  </a:cubicBezTo>
                  <a:cubicBezTo>
                    <a:pt x="67" y="50"/>
                    <a:pt x="67" y="49"/>
                    <a:pt x="66" y="48"/>
                  </a:cubicBezTo>
                  <a:cubicBezTo>
                    <a:pt x="67" y="48"/>
                    <a:pt x="68" y="49"/>
                    <a:pt x="69" y="49"/>
                  </a:cubicBezTo>
                  <a:cubicBezTo>
                    <a:pt x="72" y="47"/>
                    <a:pt x="72" y="47"/>
                    <a:pt x="72" y="47"/>
                  </a:cubicBezTo>
                  <a:cubicBezTo>
                    <a:pt x="70" y="47"/>
                    <a:pt x="69" y="49"/>
                    <a:pt x="67" y="47"/>
                  </a:cubicBezTo>
                  <a:cubicBezTo>
                    <a:pt x="68" y="47"/>
                    <a:pt x="69" y="47"/>
                    <a:pt x="70" y="47"/>
                  </a:cubicBezTo>
                  <a:cubicBezTo>
                    <a:pt x="69" y="46"/>
                    <a:pt x="68" y="46"/>
                    <a:pt x="68" y="46"/>
                  </a:cubicBezTo>
                  <a:cubicBezTo>
                    <a:pt x="69" y="46"/>
                    <a:pt x="71" y="47"/>
                    <a:pt x="72" y="46"/>
                  </a:cubicBezTo>
                  <a:cubicBezTo>
                    <a:pt x="72" y="46"/>
                    <a:pt x="69" y="46"/>
                    <a:pt x="71" y="46"/>
                  </a:cubicBezTo>
                  <a:cubicBezTo>
                    <a:pt x="68" y="45"/>
                    <a:pt x="73" y="45"/>
                    <a:pt x="73" y="45"/>
                  </a:cubicBezTo>
                  <a:cubicBezTo>
                    <a:pt x="72" y="45"/>
                    <a:pt x="71" y="44"/>
                    <a:pt x="70" y="44"/>
                  </a:cubicBezTo>
                  <a:cubicBezTo>
                    <a:pt x="71" y="44"/>
                    <a:pt x="73" y="43"/>
                    <a:pt x="74" y="43"/>
                  </a:cubicBezTo>
                  <a:cubicBezTo>
                    <a:pt x="76" y="44"/>
                    <a:pt x="77" y="42"/>
                    <a:pt x="78" y="43"/>
                  </a:cubicBezTo>
                  <a:cubicBezTo>
                    <a:pt x="78" y="42"/>
                    <a:pt x="77" y="42"/>
                    <a:pt x="76" y="42"/>
                  </a:cubicBezTo>
                  <a:cubicBezTo>
                    <a:pt x="77" y="41"/>
                    <a:pt x="81" y="40"/>
                    <a:pt x="81" y="41"/>
                  </a:cubicBezTo>
                  <a:cubicBezTo>
                    <a:pt x="82" y="40"/>
                    <a:pt x="84" y="41"/>
                    <a:pt x="85" y="42"/>
                  </a:cubicBezTo>
                  <a:cubicBezTo>
                    <a:pt x="85" y="41"/>
                    <a:pt x="85" y="40"/>
                    <a:pt x="86" y="41"/>
                  </a:cubicBezTo>
                  <a:cubicBezTo>
                    <a:pt x="85" y="41"/>
                    <a:pt x="84" y="40"/>
                    <a:pt x="82" y="40"/>
                  </a:cubicBezTo>
                  <a:cubicBezTo>
                    <a:pt x="80" y="40"/>
                    <a:pt x="79" y="41"/>
                    <a:pt x="77" y="40"/>
                  </a:cubicBezTo>
                  <a:cubicBezTo>
                    <a:pt x="78" y="40"/>
                    <a:pt x="78" y="39"/>
                    <a:pt x="79" y="39"/>
                  </a:cubicBezTo>
                  <a:cubicBezTo>
                    <a:pt x="80" y="38"/>
                    <a:pt x="80" y="40"/>
                    <a:pt x="81" y="38"/>
                  </a:cubicBezTo>
                  <a:cubicBezTo>
                    <a:pt x="80" y="39"/>
                    <a:pt x="80" y="38"/>
                    <a:pt x="79" y="38"/>
                  </a:cubicBezTo>
                  <a:cubicBezTo>
                    <a:pt x="80" y="38"/>
                    <a:pt x="81" y="37"/>
                    <a:pt x="82" y="38"/>
                  </a:cubicBezTo>
                  <a:cubicBezTo>
                    <a:pt x="82" y="38"/>
                    <a:pt x="81" y="38"/>
                    <a:pt x="81" y="38"/>
                  </a:cubicBezTo>
                  <a:cubicBezTo>
                    <a:pt x="82" y="38"/>
                    <a:pt x="83" y="38"/>
                    <a:pt x="84" y="38"/>
                  </a:cubicBezTo>
                  <a:cubicBezTo>
                    <a:pt x="85" y="38"/>
                    <a:pt x="86" y="40"/>
                    <a:pt x="87" y="39"/>
                  </a:cubicBezTo>
                  <a:cubicBezTo>
                    <a:pt x="85" y="39"/>
                    <a:pt x="87" y="37"/>
                    <a:pt x="88" y="37"/>
                  </a:cubicBezTo>
                  <a:cubicBezTo>
                    <a:pt x="86" y="37"/>
                    <a:pt x="85" y="38"/>
                    <a:pt x="83" y="37"/>
                  </a:cubicBezTo>
                  <a:cubicBezTo>
                    <a:pt x="86" y="37"/>
                    <a:pt x="81" y="37"/>
                    <a:pt x="83" y="36"/>
                  </a:cubicBezTo>
                  <a:cubicBezTo>
                    <a:pt x="84" y="35"/>
                    <a:pt x="85" y="36"/>
                    <a:pt x="86" y="36"/>
                  </a:cubicBezTo>
                  <a:cubicBezTo>
                    <a:pt x="83" y="36"/>
                    <a:pt x="87" y="36"/>
                    <a:pt x="88" y="36"/>
                  </a:cubicBezTo>
                  <a:cubicBezTo>
                    <a:pt x="85" y="34"/>
                    <a:pt x="83" y="36"/>
                    <a:pt x="80" y="36"/>
                  </a:cubicBezTo>
                  <a:cubicBezTo>
                    <a:pt x="80" y="36"/>
                    <a:pt x="81" y="35"/>
                    <a:pt x="82" y="35"/>
                  </a:cubicBezTo>
                  <a:cubicBezTo>
                    <a:pt x="81" y="35"/>
                    <a:pt x="80" y="35"/>
                    <a:pt x="80" y="34"/>
                  </a:cubicBezTo>
                  <a:cubicBezTo>
                    <a:pt x="81" y="34"/>
                    <a:pt x="81" y="34"/>
                    <a:pt x="82" y="34"/>
                  </a:cubicBezTo>
                  <a:cubicBezTo>
                    <a:pt x="79" y="34"/>
                    <a:pt x="85" y="34"/>
                    <a:pt x="85" y="34"/>
                  </a:cubicBezTo>
                  <a:cubicBezTo>
                    <a:pt x="86" y="33"/>
                    <a:pt x="88" y="34"/>
                    <a:pt x="89" y="33"/>
                  </a:cubicBezTo>
                  <a:cubicBezTo>
                    <a:pt x="87" y="32"/>
                    <a:pt x="85" y="33"/>
                    <a:pt x="83" y="32"/>
                  </a:cubicBezTo>
                  <a:cubicBezTo>
                    <a:pt x="84" y="31"/>
                    <a:pt x="85" y="32"/>
                    <a:pt x="86" y="31"/>
                  </a:cubicBezTo>
                  <a:cubicBezTo>
                    <a:pt x="85" y="33"/>
                    <a:pt x="88" y="30"/>
                    <a:pt x="89" y="31"/>
                  </a:cubicBezTo>
                  <a:cubicBezTo>
                    <a:pt x="91" y="32"/>
                    <a:pt x="90" y="34"/>
                    <a:pt x="92" y="34"/>
                  </a:cubicBezTo>
                  <a:cubicBezTo>
                    <a:pt x="91" y="34"/>
                    <a:pt x="91" y="33"/>
                    <a:pt x="90" y="33"/>
                  </a:cubicBezTo>
                  <a:cubicBezTo>
                    <a:pt x="91" y="33"/>
                    <a:pt x="94" y="34"/>
                    <a:pt x="91" y="33"/>
                  </a:cubicBezTo>
                  <a:cubicBezTo>
                    <a:pt x="93" y="33"/>
                    <a:pt x="93" y="33"/>
                    <a:pt x="92" y="32"/>
                  </a:cubicBezTo>
                  <a:cubicBezTo>
                    <a:pt x="93" y="32"/>
                    <a:pt x="94" y="32"/>
                    <a:pt x="94" y="32"/>
                  </a:cubicBezTo>
                  <a:cubicBezTo>
                    <a:pt x="93" y="32"/>
                    <a:pt x="92" y="32"/>
                    <a:pt x="91" y="31"/>
                  </a:cubicBezTo>
                  <a:cubicBezTo>
                    <a:pt x="92" y="31"/>
                    <a:pt x="92" y="31"/>
                    <a:pt x="93" y="31"/>
                  </a:cubicBezTo>
                  <a:cubicBezTo>
                    <a:pt x="92" y="31"/>
                    <a:pt x="91" y="31"/>
                    <a:pt x="90" y="30"/>
                  </a:cubicBezTo>
                  <a:cubicBezTo>
                    <a:pt x="92" y="30"/>
                    <a:pt x="92" y="30"/>
                    <a:pt x="90" y="29"/>
                  </a:cubicBezTo>
                  <a:cubicBezTo>
                    <a:pt x="92" y="30"/>
                    <a:pt x="93" y="31"/>
                    <a:pt x="95" y="31"/>
                  </a:cubicBezTo>
                  <a:cubicBezTo>
                    <a:pt x="93" y="31"/>
                    <a:pt x="92" y="30"/>
                    <a:pt x="91" y="29"/>
                  </a:cubicBezTo>
                  <a:cubicBezTo>
                    <a:pt x="93" y="29"/>
                    <a:pt x="94" y="28"/>
                    <a:pt x="96" y="29"/>
                  </a:cubicBezTo>
                  <a:cubicBezTo>
                    <a:pt x="97" y="29"/>
                    <a:pt x="97" y="29"/>
                    <a:pt x="98" y="29"/>
                  </a:cubicBezTo>
                  <a:cubicBezTo>
                    <a:pt x="99" y="29"/>
                    <a:pt x="99" y="30"/>
                    <a:pt x="99" y="30"/>
                  </a:cubicBezTo>
                  <a:cubicBezTo>
                    <a:pt x="99" y="30"/>
                    <a:pt x="99" y="30"/>
                    <a:pt x="99" y="29"/>
                  </a:cubicBezTo>
                  <a:cubicBezTo>
                    <a:pt x="99" y="29"/>
                    <a:pt x="100" y="29"/>
                    <a:pt x="101" y="29"/>
                  </a:cubicBezTo>
                  <a:cubicBezTo>
                    <a:pt x="98" y="29"/>
                    <a:pt x="102" y="29"/>
                    <a:pt x="103" y="29"/>
                  </a:cubicBezTo>
                  <a:cubicBezTo>
                    <a:pt x="101" y="28"/>
                    <a:pt x="99" y="28"/>
                    <a:pt x="97" y="28"/>
                  </a:cubicBezTo>
                  <a:cubicBezTo>
                    <a:pt x="96" y="28"/>
                    <a:pt x="93" y="29"/>
                    <a:pt x="92" y="28"/>
                  </a:cubicBezTo>
                  <a:cubicBezTo>
                    <a:pt x="94" y="28"/>
                    <a:pt x="93" y="26"/>
                    <a:pt x="95" y="26"/>
                  </a:cubicBezTo>
                  <a:cubicBezTo>
                    <a:pt x="97" y="25"/>
                    <a:pt x="99" y="26"/>
                    <a:pt x="101" y="26"/>
                  </a:cubicBezTo>
                  <a:cubicBezTo>
                    <a:pt x="100" y="26"/>
                    <a:pt x="99" y="25"/>
                    <a:pt x="99" y="25"/>
                  </a:cubicBezTo>
                  <a:cubicBezTo>
                    <a:pt x="100" y="24"/>
                    <a:pt x="101" y="25"/>
                    <a:pt x="102" y="25"/>
                  </a:cubicBezTo>
                  <a:cubicBezTo>
                    <a:pt x="100" y="25"/>
                    <a:pt x="101" y="24"/>
                    <a:pt x="102" y="24"/>
                  </a:cubicBezTo>
                  <a:cubicBezTo>
                    <a:pt x="99" y="24"/>
                    <a:pt x="102" y="21"/>
                    <a:pt x="104" y="21"/>
                  </a:cubicBezTo>
                  <a:cubicBezTo>
                    <a:pt x="102" y="19"/>
                    <a:pt x="108" y="16"/>
                    <a:pt x="107" y="20"/>
                  </a:cubicBezTo>
                  <a:cubicBezTo>
                    <a:pt x="108" y="19"/>
                    <a:pt x="110" y="19"/>
                    <a:pt x="111" y="20"/>
                  </a:cubicBezTo>
                  <a:cubicBezTo>
                    <a:pt x="110" y="19"/>
                    <a:pt x="108" y="19"/>
                    <a:pt x="107" y="18"/>
                  </a:cubicBezTo>
                  <a:cubicBezTo>
                    <a:pt x="108" y="17"/>
                    <a:pt x="109" y="18"/>
                    <a:pt x="110" y="18"/>
                  </a:cubicBezTo>
                  <a:cubicBezTo>
                    <a:pt x="112" y="19"/>
                    <a:pt x="114" y="19"/>
                    <a:pt x="114" y="20"/>
                  </a:cubicBezTo>
                  <a:cubicBezTo>
                    <a:pt x="114" y="20"/>
                    <a:pt x="115" y="19"/>
                    <a:pt x="114" y="19"/>
                  </a:cubicBezTo>
                  <a:cubicBezTo>
                    <a:pt x="113" y="19"/>
                    <a:pt x="112" y="19"/>
                    <a:pt x="111" y="18"/>
                  </a:cubicBezTo>
                  <a:cubicBezTo>
                    <a:pt x="111" y="17"/>
                    <a:pt x="112" y="17"/>
                    <a:pt x="113" y="17"/>
                  </a:cubicBezTo>
                  <a:cubicBezTo>
                    <a:pt x="112" y="17"/>
                    <a:pt x="112" y="17"/>
                    <a:pt x="111" y="17"/>
                  </a:cubicBezTo>
                  <a:cubicBezTo>
                    <a:pt x="111" y="14"/>
                    <a:pt x="114" y="15"/>
                    <a:pt x="116" y="14"/>
                  </a:cubicBezTo>
                  <a:cubicBezTo>
                    <a:pt x="116" y="16"/>
                    <a:pt x="116" y="17"/>
                    <a:pt x="116" y="19"/>
                  </a:cubicBezTo>
                  <a:cubicBezTo>
                    <a:pt x="117" y="18"/>
                    <a:pt x="117" y="16"/>
                    <a:pt x="118" y="17"/>
                  </a:cubicBezTo>
                  <a:cubicBezTo>
                    <a:pt x="116" y="17"/>
                    <a:pt x="118" y="13"/>
                    <a:pt x="118" y="15"/>
                  </a:cubicBezTo>
                  <a:cubicBezTo>
                    <a:pt x="119" y="14"/>
                    <a:pt x="120" y="14"/>
                    <a:pt x="120" y="13"/>
                  </a:cubicBezTo>
                  <a:cubicBezTo>
                    <a:pt x="123" y="14"/>
                    <a:pt x="119" y="19"/>
                    <a:pt x="118" y="20"/>
                  </a:cubicBezTo>
                  <a:cubicBezTo>
                    <a:pt x="120" y="19"/>
                    <a:pt x="121" y="19"/>
                    <a:pt x="122" y="17"/>
                  </a:cubicBezTo>
                  <a:cubicBezTo>
                    <a:pt x="122" y="16"/>
                    <a:pt x="124" y="18"/>
                    <a:pt x="125" y="18"/>
                  </a:cubicBezTo>
                  <a:cubicBezTo>
                    <a:pt x="122" y="17"/>
                    <a:pt x="123" y="14"/>
                    <a:pt x="126" y="13"/>
                  </a:cubicBezTo>
                  <a:cubicBezTo>
                    <a:pt x="126" y="13"/>
                    <a:pt x="125" y="14"/>
                    <a:pt x="125" y="14"/>
                  </a:cubicBezTo>
                  <a:cubicBezTo>
                    <a:pt x="126" y="16"/>
                    <a:pt x="126" y="13"/>
                    <a:pt x="128" y="14"/>
                  </a:cubicBezTo>
                  <a:cubicBezTo>
                    <a:pt x="125" y="11"/>
                    <a:pt x="134" y="15"/>
                    <a:pt x="135" y="15"/>
                  </a:cubicBezTo>
                  <a:cubicBezTo>
                    <a:pt x="134" y="15"/>
                    <a:pt x="134" y="14"/>
                    <a:pt x="133" y="14"/>
                  </a:cubicBezTo>
                  <a:cubicBezTo>
                    <a:pt x="134" y="14"/>
                    <a:pt x="134" y="14"/>
                    <a:pt x="133" y="14"/>
                  </a:cubicBezTo>
                  <a:cubicBezTo>
                    <a:pt x="133" y="13"/>
                    <a:pt x="132" y="12"/>
                    <a:pt x="134" y="13"/>
                  </a:cubicBezTo>
                  <a:cubicBezTo>
                    <a:pt x="134" y="12"/>
                    <a:pt x="131" y="12"/>
                    <a:pt x="133" y="12"/>
                  </a:cubicBezTo>
                  <a:cubicBezTo>
                    <a:pt x="132" y="12"/>
                    <a:pt x="128" y="12"/>
                    <a:pt x="127" y="10"/>
                  </a:cubicBezTo>
                  <a:cubicBezTo>
                    <a:pt x="128" y="10"/>
                    <a:pt x="128" y="10"/>
                    <a:pt x="129" y="11"/>
                  </a:cubicBezTo>
                  <a:cubicBezTo>
                    <a:pt x="129" y="10"/>
                    <a:pt x="129" y="10"/>
                    <a:pt x="129" y="9"/>
                  </a:cubicBezTo>
                  <a:cubicBezTo>
                    <a:pt x="130" y="10"/>
                    <a:pt x="131" y="10"/>
                    <a:pt x="132" y="11"/>
                  </a:cubicBezTo>
                  <a:cubicBezTo>
                    <a:pt x="132" y="8"/>
                    <a:pt x="134" y="11"/>
                    <a:pt x="135" y="10"/>
                  </a:cubicBezTo>
                  <a:cubicBezTo>
                    <a:pt x="135" y="11"/>
                    <a:pt x="136" y="11"/>
                    <a:pt x="137" y="11"/>
                  </a:cubicBezTo>
                  <a:cubicBezTo>
                    <a:pt x="136" y="11"/>
                    <a:pt x="136" y="11"/>
                    <a:pt x="136" y="10"/>
                  </a:cubicBezTo>
                  <a:cubicBezTo>
                    <a:pt x="137" y="10"/>
                    <a:pt x="139" y="10"/>
                    <a:pt x="140" y="11"/>
                  </a:cubicBezTo>
                  <a:cubicBezTo>
                    <a:pt x="140" y="12"/>
                    <a:pt x="137" y="12"/>
                    <a:pt x="136" y="12"/>
                  </a:cubicBezTo>
                  <a:cubicBezTo>
                    <a:pt x="138" y="12"/>
                    <a:pt x="139" y="12"/>
                    <a:pt x="141" y="11"/>
                  </a:cubicBezTo>
                  <a:cubicBezTo>
                    <a:pt x="141" y="14"/>
                    <a:pt x="143" y="13"/>
                    <a:pt x="145" y="13"/>
                  </a:cubicBezTo>
                  <a:cubicBezTo>
                    <a:pt x="145" y="12"/>
                    <a:pt x="143" y="12"/>
                    <a:pt x="143" y="12"/>
                  </a:cubicBezTo>
                  <a:cubicBezTo>
                    <a:pt x="144" y="11"/>
                    <a:pt x="144" y="11"/>
                    <a:pt x="143" y="10"/>
                  </a:cubicBezTo>
                  <a:cubicBezTo>
                    <a:pt x="143" y="10"/>
                    <a:pt x="146" y="10"/>
                    <a:pt x="144" y="10"/>
                  </a:cubicBezTo>
                  <a:cubicBezTo>
                    <a:pt x="145" y="10"/>
                    <a:pt x="145" y="9"/>
                    <a:pt x="146" y="8"/>
                  </a:cubicBezTo>
                  <a:cubicBezTo>
                    <a:pt x="147" y="7"/>
                    <a:pt x="149" y="8"/>
                    <a:pt x="150" y="8"/>
                  </a:cubicBezTo>
                  <a:cubicBezTo>
                    <a:pt x="148" y="6"/>
                    <a:pt x="152" y="6"/>
                    <a:pt x="153" y="6"/>
                  </a:cubicBezTo>
                  <a:cubicBezTo>
                    <a:pt x="152" y="5"/>
                    <a:pt x="151" y="5"/>
                    <a:pt x="150" y="5"/>
                  </a:cubicBezTo>
                  <a:cubicBezTo>
                    <a:pt x="151" y="4"/>
                    <a:pt x="152" y="5"/>
                    <a:pt x="153" y="4"/>
                  </a:cubicBezTo>
                  <a:cubicBezTo>
                    <a:pt x="150" y="3"/>
                    <a:pt x="154" y="3"/>
                    <a:pt x="156" y="3"/>
                  </a:cubicBezTo>
                  <a:cubicBezTo>
                    <a:pt x="156" y="3"/>
                    <a:pt x="160" y="6"/>
                    <a:pt x="158" y="3"/>
                  </a:cubicBezTo>
                  <a:cubicBezTo>
                    <a:pt x="159" y="3"/>
                    <a:pt x="160" y="4"/>
                    <a:pt x="162" y="4"/>
                  </a:cubicBezTo>
                  <a:cubicBezTo>
                    <a:pt x="161" y="6"/>
                    <a:pt x="158" y="6"/>
                    <a:pt x="156" y="8"/>
                  </a:cubicBezTo>
                  <a:cubicBezTo>
                    <a:pt x="157" y="8"/>
                    <a:pt x="158" y="8"/>
                    <a:pt x="158" y="9"/>
                  </a:cubicBezTo>
                  <a:cubicBezTo>
                    <a:pt x="157" y="9"/>
                    <a:pt x="156" y="10"/>
                    <a:pt x="156" y="11"/>
                  </a:cubicBezTo>
                  <a:cubicBezTo>
                    <a:pt x="156" y="11"/>
                    <a:pt x="158" y="12"/>
                    <a:pt x="158" y="11"/>
                  </a:cubicBezTo>
                  <a:cubicBezTo>
                    <a:pt x="158" y="11"/>
                    <a:pt x="159" y="10"/>
                    <a:pt x="159" y="10"/>
                  </a:cubicBezTo>
                  <a:cubicBezTo>
                    <a:pt x="160" y="10"/>
                    <a:pt x="159" y="9"/>
                    <a:pt x="159" y="9"/>
                  </a:cubicBezTo>
                  <a:cubicBezTo>
                    <a:pt x="161" y="7"/>
                    <a:pt x="165" y="4"/>
                    <a:pt x="167" y="3"/>
                  </a:cubicBezTo>
                  <a:cubicBezTo>
                    <a:pt x="168" y="5"/>
                    <a:pt x="168" y="6"/>
                    <a:pt x="166" y="6"/>
                  </a:cubicBezTo>
                  <a:cubicBezTo>
                    <a:pt x="168" y="5"/>
                    <a:pt x="168" y="8"/>
                    <a:pt x="167" y="9"/>
                  </a:cubicBezTo>
                  <a:cubicBezTo>
                    <a:pt x="168" y="9"/>
                    <a:pt x="168" y="9"/>
                    <a:pt x="169" y="8"/>
                  </a:cubicBezTo>
                  <a:cubicBezTo>
                    <a:pt x="169" y="7"/>
                    <a:pt x="170" y="8"/>
                    <a:pt x="171" y="8"/>
                  </a:cubicBezTo>
                  <a:cubicBezTo>
                    <a:pt x="171" y="7"/>
                    <a:pt x="171" y="7"/>
                    <a:pt x="170" y="7"/>
                  </a:cubicBezTo>
                  <a:cubicBezTo>
                    <a:pt x="171" y="7"/>
                    <a:pt x="172" y="7"/>
                    <a:pt x="173" y="7"/>
                  </a:cubicBezTo>
                  <a:cubicBezTo>
                    <a:pt x="172" y="7"/>
                    <a:pt x="171" y="6"/>
                    <a:pt x="171" y="5"/>
                  </a:cubicBezTo>
                  <a:cubicBezTo>
                    <a:pt x="172" y="5"/>
                    <a:pt x="173" y="4"/>
                    <a:pt x="175" y="5"/>
                  </a:cubicBezTo>
                  <a:cubicBezTo>
                    <a:pt x="174" y="4"/>
                    <a:pt x="173" y="4"/>
                    <a:pt x="171" y="4"/>
                  </a:cubicBezTo>
                  <a:cubicBezTo>
                    <a:pt x="172" y="3"/>
                    <a:pt x="178" y="0"/>
                    <a:pt x="179" y="2"/>
                  </a:cubicBezTo>
                  <a:cubicBezTo>
                    <a:pt x="179" y="3"/>
                    <a:pt x="181" y="3"/>
                    <a:pt x="181" y="3"/>
                  </a:cubicBezTo>
                  <a:cubicBezTo>
                    <a:pt x="182" y="4"/>
                    <a:pt x="177" y="5"/>
                    <a:pt x="177" y="5"/>
                  </a:cubicBezTo>
                  <a:cubicBezTo>
                    <a:pt x="178" y="5"/>
                    <a:pt x="178" y="5"/>
                    <a:pt x="179" y="5"/>
                  </a:cubicBezTo>
                  <a:cubicBezTo>
                    <a:pt x="178" y="6"/>
                    <a:pt x="177" y="6"/>
                    <a:pt x="176" y="6"/>
                  </a:cubicBezTo>
                  <a:cubicBezTo>
                    <a:pt x="177" y="6"/>
                    <a:pt x="179" y="5"/>
                    <a:pt x="180" y="6"/>
                  </a:cubicBezTo>
                  <a:cubicBezTo>
                    <a:pt x="179" y="7"/>
                    <a:pt x="178" y="7"/>
                    <a:pt x="177" y="8"/>
                  </a:cubicBezTo>
                  <a:cubicBezTo>
                    <a:pt x="178" y="8"/>
                    <a:pt x="180" y="7"/>
                    <a:pt x="181" y="8"/>
                  </a:cubicBezTo>
                  <a:cubicBezTo>
                    <a:pt x="180" y="8"/>
                    <a:pt x="180" y="9"/>
                    <a:pt x="180" y="10"/>
                  </a:cubicBezTo>
                  <a:cubicBezTo>
                    <a:pt x="180" y="8"/>
                    <a:pt x="181" y="7"/>
                    <a:pt x="183" y="8"/>
                  </a:cubicBezTo>
                  <a:cubicBezTo>
                    <a:pt x="180" y="8"/>
                    <a:pt x="183" y="5"/>
                    <a:pt x="184" y="4"/>
                  </a:cubicBezTo>
                  <a:cubicBezTo>
                    <a:pt x="185" y="3"/>
                    <a:pt x="189" y="4"/>
                    <a:pt x="188" y="6"/>
                  </a:cubicBezTo>
                  <a:cubicBezTo>
                    <a:pt x="189" y="6"/>
                    <a:pt x="191" y="5"/>
                    <a:pt x="192" y="6"/>
                  </a:cubicBezTo>
                  <a:cubicBezTo>
                    <a:pt x="193" y="5"/>
                    <a:pt x="197" y="7"/>
                    <a:pt x="194" y="7"/>
                  </a:cubicBezTo>
                  <a:cubicBezTo>
                    <a:pt x="196" y="7"/>
                    <a:pt x="200" y="7"/>
                    <a:pt x="201" y="9"/>
                  </a:cubicBezTo>
                  <a:cubicBezTo>
                    <a:pt x="203" y="10"/>
                    <a:pt x="199" y="10"/>
                    <a:pt x="198" y="10"/>
                  </a:cubicBezTo>
                  <a:cubicBezTo>
                    <a:pt x="196" y="11"/>
                    <a:pt x="195" y="12"/>
                    <a:pt x="192" y="12"/>
                  </a:cubicBezTo>
                  <a:cubicBezTo>
                    <a:pt x="190" y="12"/>
                    <a:pt x="186" y="10"/>
                    <a:pt x="184" y="12"/>
                  </a:cubicBezTo>
                  <a:cubicBezTo>
                    <a:pt x="185" y="12"/>
                    <a:pt x="187" y="12"/>
                    <a:pt x="188" y="12"/>
                  </a:cubicBezTo>
                  <a:cubicBezTo>
                    <a:pt x="189" y="12"/>
                    <a:pt x="193" y="12"/>
                    <a:pt x="191" y="13"/>
                  </a:cubicBezTo>
                  <a:cubicBezTo>
                    <a:pt x="192" y="14"/>
                    <a:pt x="195" y="14"/>
                    <a:pt x="192" y="15"/>
                  </a:cubicBezTo>
                  <a:cubicBezTo>
                    <a:pt x="193" y="15"/>
                    <a:pt x="194" y="15"/>
                    <a:pt x="195" y="15"/>
                  </a:cubicBezTo>
                  <a:cubicBezTo>
                    <a:pt x="195" y="16"/>
                    <a:pt x="195" y="16"/>
                    <a:pt x="196" y="16"/>
                  </a:cubicBezTo>
                  <a:cubicBezTo>
                    <a:pt x="196" y="15"/>
                    <a:pt x="196" y="15"/>
                    <a:pt x="196" y="14"/>
                  </a:cubicBezTo>
                  <a:cubicBezTo>
                    <a:pt x="197" y="14"/>
                    <a:pt x="198" y="14"/>
                    <a:pt x="198" y="16"/>
                  </a:cubicBezTo>
                  <a:cubicBezTo>
                    <a:pt x="199" y="14"/>
                    <a:pt x="202" y="14"/>
                    <a:pt x="202" y="16"/>
                  </a:cubicBezTo>
                  <a:cubicBezTo>
                    <a:pt x="203" y="19"/>
                    <a:pt x="197" y="17"/>
                    <a:pt x="196" y="16"/>
                  </a:cubicBezTo>
                  <a:cubicBezTo>
                    <a:pt x="198" y="18"/>
                    <a:pt x="195" y="19"/>
                    <a:pt x="194" y="19"/>
                  </a:cubicBezTo>
                  <a:cubicBezTo>
                    <a:pt x="193" y="19"/>
                    <a:pt x="191" y="19"/>
                    <a:pt x="191" y="20"/>
                  </a:cubicBezTo>
                  <a:cubicBezTo>
                    <a:pt x="191" y="21"/>
                    <a:pt x="191" y="21"/>
                    <a:pt x="189" y="22"/>
                  </a:cubicBezTo>
                  <a:cubicBezTo>
                    <a:pt x="189" y="23"/>
                    <a:pt x="188" y="22"/>
                    <a:pt x="187" y="22"/>
                  </a:cubicBezTo>
                  <a:cubicBezTo>
                    <a:pt x="186" y="21"/>
                    <a:pt x="188" y="20"/>
                    <a:pt x="188" y="20"/>
                  </a:cubicBezTo>
                  <a:cubicBezTo>
                    <a:pt x="190" y="18"/>
                    <a:pt x="190" y="16"/>
                    <a:pt x="188" y="16"/>
                  </a:cubicBezTo>
                  <a:cubicBezTo>
                    <a:pt x="186" y="15"/>
                    <a:pt x="183" y="15"/>
                    <a:pt x="181" y="14"/>
                  </a:cubicBezTo>
                  <a:cubicBezTo>
                    <a:pt x="179" y="13"/>
                    <a:pt x="177" y="11"/>
                    <a:pt x="175" y="12"/>
                  </a:cubicBezTo>
                  <a:cubicBezTo>
                    <a:pt x="171" y="15"/>
                    <a:pt x="165" y="12"/>
                    <a:pt x="164" y="17"/>
                  </a:cubicBezTo>
                  <a:cubicBezTo>
                    <a:pt x="163" y="18"/>
                    <a:pt x="163" y="19"/>
                    <a:pt x="163" y="21"/>
                  </a:cubicBezTo>
                  <a:cubicBezTo>
                    <a:pt x="163" y="21"/>
                    <a:pt x="164" y="23"/>
                    <a:pt x="163" y="23"/>
                  </a:cubicBezTo>
                  <a:cubicBezTo>
                    <a:pt x="162" y="24"/>
                    <a:pt x="161" y="24"/>
                    <a:pt x="161" y="24"/>
                  </a:cubicBezTo>
                  <a:cubicBezTo>
                    <a:pt x="160" y="24"/>
                    <a:pt x="159" y="25"/>
                    <a:pt x="159" y="26"/>
                  </a:cubicBezTo>
                  <a:cubicBezTo>
                    <a:pt x="157" y="28"/>
                    <a:pt x="155" y="26"/>
                    <a:pt x="153" y="25"/>
                  </a:cubicBezTo>
                  <a:cubicBezTo>
                    <a:pt x="152" y="25"/>
                    <a:pt x="151" y="25"/>
                    <a:pt x="150" y="25"/>
                  </a:cubicBezTo>
                  <a:cubicBezTo>
                    <a:pt x="149" y="24"/>
                    <a:pt x="149" y="25"/>
                    <a:pt x="148" y="26"/>
                  </a:cubicBezTo>
                  <a:cubicBezTo>
                    <a:pt x="145" y="27"/>
                    <a:pt x="141" y="27"/>
                    <a:pt x="138" y="25"/>
                  </a:cubicBezTo>
                  <a:cubicBezTo>
                    <a:pt x="137" y="25"/>
                    <a:pt x="135" y="22"/>
                    <a:pt x="133" y="22"/>
                  </a:cubicBezTo>
                  <a:cubicBezTo>
                    <a:pt x="131" y="20"/>
                    <a:pt x="129" y="20"/>
                    <a:pt x="127" y="21"/>
                  </a:cubicBezTo>
                  <a:cubicBezTo>
                    <a:pt x="128" y="22"/>
                    <a:pt x="128" y="22"/>
                    <a:pt x="128" y="22"/>
                  </a:cubicBezTo>
                  <a:cubicBezTo>
                    <a:pt x="126" y="23"/>
                    <a:pt x="123" y="22"/>
                    <a:pt x="120" y="23"/>
                  </a:cubicBezTo>
                  <a:cubicBezTo>
                    <a:pt x="123" y="24"/>
                    <a:pt x="121" y="26"/>
                    <a:pt x="119" y="27"/>
                  </a:cubicBezTo>
                  <a:cubicBezTo>
                    <a:pt x="120" y="27"/>
                    <a:pt x="121" y="28"/>
                    <a:pt x="121" y="28"/>
                  </a:cubicBezTo>
                  <a:cubicBezTo>
                    <a:pt x="118" y="31"/>
                    <a:pt x="114" y="28"/>
                    <a:pt x="110" y="28"/>
                  </a:cubicBezTo>
                  <a:cubicBezTo>
                    <a:pt x="109" y="28"/>
                    <a:pt x="107" y="27"/>
                    <a:pt x="106" y="27"/>
                  </a:cubicBezTo>
                  <a:cubicBezTo>
                    <a:pt x="104" y="28"/>
                    <a:pt x="106" y="30"/>
                    <a:pt x="106" y="31"/>
                  </a:cubicBezTo>
                  <a:cubicBezTo>
                    <a:pt x="105" y="34"/>
                    <a:pt x="100" y="32"/>
                    <a:pt x="98" y="32"/>
                  </a:cubicBezTo>
                  <a:cubicBezTo>
                    <a:pt x="95" y="34"/>
                    <a:pt x="93" y="37"/>
                    <a:pt x="90" y="39"/>
                  </a:cubicBezTo>
                  <a:cubicBezTo>
                    <a:pt x="91" y="39"/>
                    <a:pt x="93" y="41"/>
                    <a:pt x="93" y="42"/>
                  </a:cubicBezTo>
                  <a:cubicBezTo>
                    <a:pt x="92" y="43"/>
                    <a:pt x="88" y="46"/>
                    <a:pt x="87" y="47"/>
                  </a:cubicBezTo>
                  <a:cubicBezTo>
                    <a:pt x="87" y="47"/>
                    <a:pt x="86" y="48"/>
                    <a:pt x="85" y="48"/>
                  </a:cubicBezTo>
                  <a:cubicBezTo>
                    <a:pt x="84" y="49"/>
                    <a:pt x="86" y="50"/>
                    <a:pt x="85" y="51"/>
                  </a:cubicBezTo>
                  <a:cubicBezTo>
                    <a:pt x="84" y="52"/>
                    <a:pt x="80" y="52"/>
                    <a:pt x="78" y="52"/>
                  </a:cubicBezTo>
                  <a:cubicBezTo>
                    <a:pt x="78" y="53"/>
                    <a:pt x="79" y="60"/>
                    <a:pt x="78" y="61"/>
                  </a:cubicBezTo>
                  <a:cubicBezTo>
                    <a:pt x="77" y="62"/>
                    <a:pt x="76" y="63"/>
                    <a:pt x="75" y="64"/>
                  </a:cubicBezTo>
                  <a:cubicBezTo>
                    <a:pt x="74" y="66"/>
                    <a:pt x="73" y="67"/>
                    <a:pt x="71" y="68"/>
                  </a:cubicBezTo>
                  <a:cubicBezTo>
                    <a:pt x="73" y="69"/>
                    <a:pt x="77" y="70"/>
                    <a:pt x="75" y="73"/>
                  </a:cubicBezTo>
                  <a:cubicBezTo>
                    <a:pt x="74" y="75"/>
                    <a:pt x="69" y="74"/>
                    <a:pt x="67" y="74"/>
                  </a:cubicBezTo>
                  <a:cubicBezTo>
                    <a:pt x="65" y="74"/>
                    <a:pt x="60" y="77"/>
                    <a:pt x="60" y="79"/>
                  </a:cubicBezTo>
                  <a:cubicBezTo>
                    <a:pt x="60" y="80"/>
                    <a:pt x="59" y="81"/>
                    <a:pt x="59" y="82"/>
                  </a:cubicBezTo>
                  <a:cubicBezTo>
                    <a:pt x="59" y="83"/>
                    <a:pt x="61" y="85"/>
                    <a:pt x="60" y="86"/>
                  </a:cubicBezTo>
                  <a:cubicBezTo>
                    <a:pt x="59" y="87"/>
                    <a:pt x="59" y="89"/>
                    <a:pt x="60" y="91"/>
                  </a:cubicBezTo>
                  <a:cubicBezTo>
                    <a:pt x="62" y="94"/>
                    <a:pt x="60" y="96"/>
                    <a:pt x="60" y="98"/>
                  </a:cubicBezTo>
                  <a:cubicBezTo>
                    <a:pt x="60" y="100"/>
                    <a:pt x="63" y="101"/>
                    <a:pt x="64" y="101"/>
                  </a:cubicBezTo>
                  <a:cubicBezTo>
                    <a:pt x="65" y="102"/>
                    <a:pt x="66" y="102"/>
                    <a:pt x="66" y="103"/>
                  </a:cubicBezTo>
                  <a:cubicBezTo>
                    <a:pt x="66" y="103"/>
                    <a:pt x="65" y="106"/>
                    <a:pt x="64" y="106"/>
                  </a:cubicBezTo>
                  <a:cubicBezTo>
                    <a:pt x="63" y="106"/>
                    <a:pt x="61" y="107"/>
                    <a:pt x="62" y="109"/>
                  </a:cubicBezTo>
                  <a:cubicBezTo>
                    <a:pt x="62" y="110"/>
                    <a:pt x="63" y="111"/>
                    <a:pt x="64" y="112"/>
                  </a:cubicBezTo>
                  <a:cubicBezTo>
                    <a:pt x="64" y="114"/>
                    <a:pt x="63" y="114"/>
                    <a:pt x="63" y="116"/>
                  </a:cubicBezTo>
                  <a:cubicBezTo>
                    <a:pt x="63" y="117"/>
                    <a:pt x="62" y="118"/>
                    <a:pt x="61" y="118"/>
                  </a:cubicBezTo>
                  <a:cubicBezTo>
                    <a:pt x="59" y="119"/>
                    <a:pt x="58" y="118"/>
                    <a:pt x="58" y="120"/>
                  </a:cubicBezTo>
                  <a:cubicBezTo>
                    <a:pt x="58" y="121"/>
                    <a:pt x="57" y="122"/>
                    <a:pt x="57" y="123"/>
                  </a:cubicBezTo>
                  <a:cubicBezTo>
                    <a:pt x="56" y="124"/>
                    <a:pt x="57" y="125"/>
                    <a:pt x="57" y="126"/>
                  </a:cubicBezTo>
                  <a:cubicBezTo>
                    <a:pt x="57" y="127"/>
                    <a:pt x="57" y="131"/>
                    <a:pt x="55" y="130"/>
                  </a:cubicBezTo>
                  <a:cubicBezTo>
                    <a:pt x="54" y="130"/>
                    <a:pt x="54" y="129"/>
                    <a:pt x="53" y="128"/>
                  </a:cubicBezTo>
                  <a:cubicBezTo>
                    <a:pt x="53" y="128"/>
                    <a:pt x="52" y="128"/>
                    <a:pt x="52" y="128"/>
                  </a:cubicBezTo>
                  <a:cubicBezTo>
                    <a:pt x="50" y="127"/>
                    <a:pt x="48" y="127"/>
                    <a:pt x="48" y="125"/>
                  </a:cubicBezTo>
                  <a:cubicBezTo>
                    <a:pt x="48" y="124"/>
                    <a:pt x="47" y="123"/>
                    <a:pt x="47" y="122"/>
                  </a:cubicBezTo>
                  <a:cubicBezTo>
                    <a:pt x="47" y="121"/>
                    <a:pt x="48" y="118"/>
                    <a:pt x="48" y="121"/>
                  </a:cubicBezTo>
                  <a:cubicBezTo>
                    <a:pt x="49" y="119"/>
                    <a:pt x="47" y="118"/>
                    <a:pt x="46" y="120"/>
                  </a:cubicBezTo>
                  <a:cubicBezTo>
                    <a:pt x="46" y="121"/>
                    <a:pt x="48" y="122"/>
                    <a:pt x="46" y="123"/>
                  </a:cubicBezTo>
                  <a:cubicBezTo>
                    <a:pt x="46" y="122"/>
                    <a:pt x="46" y="122"/>
                    <a:pt x="46" y="122"/>
                  </a:cubicBezTo>
                  <a:cubicBezTo>
                    <a:pt x="46" y="123"/>
                    <a:pt x="45" y="123"/>
                    <a:pt x="44" y="123"/>
                  </a:cubicBezTo>
                  <a:cubicBezTo>
                    <a:pt x="46" y="124"/>
                    <a:pt x="46" y="125"/>
                    <a:pt x="45" y="127"/>
                  </a:cubicBezTo>
                  <a:cubicBezTo>
                    <a:pt x="45" y="125"/>
                    <a:pt x="45" y="127"/>
                    <a:pt x="45" y="127"/>
                  </a:cubicBezTo>
                  <a:cubicBezTo>
                    <a:pt x="44" y="128"/>
                    <a:pt x="43" y="128"/>
                    <a:pt x="43" y="128"/>
                  </a:cubicBezTo>
                  <a:cubicBezTo>
                    <a:pt x="42" y="129"/>
                    <a:pt x="42" y="130"/>
                    <a:pt x="41" y="129"/>
                  </a:cubicBezTo>
                  <a:cubicBezTo>
                    <a:pt x="40" y="129"/>
                    <a:pt x="39" y="128"/>
                    <a:pt x="38" y="128"/>
                  </a:cubicBezTo>
                  <a:cubicBezTo>
                    <a:pt x="41" y="129"/>
                    <a:pt x="38" y="131"/>
                    <a:pt x="36" y="131"/>
                  </a:cubicBezTo>
                  <a:cubicBezTo>
                    <a:pt x="37" y="132"/>
                    <a:pt x="37" y="132"/>
                    <a:pt x="37" y="132"/>
                  </a:cubicBezTo>
                  <a:cubicBezTo>
                    <a:pt x="36" y="132"/>
                    <a:pt x="35" y="132"/>
                    <a:pt x="34" y="132"/>
                  </a:cubicBezTo>
                  <a:cubicBezTo>
                    <a:pt x="34" y="132"/>
                    <a:pt x="35" y="133"/>
                    <a:pt x="35" y="133"/>
                  </a:cubicBezTo>
                  <a:cubicBezTo>
                    <a:pt x="33" y="133"/>
                    <a:pt x="32" y="135"/>
                    <a:pt x="30" y="136"/>
                  </a:cubicBezTo>
                  <a:cubicBezTo>
                    <a:pt x="28" y="138"/>
                    <a:pt x="26" y="138"/>
                    <a:pt x="24" y="139"/>
                  </a:cubicBezTo>
                  <a:cubicBezTo>
                    <a:pt x="23" y="139"/>
                    <a:pt x="22" y="140"/>
                    <a:pt x="21" y="140"/>
                  </a:cubicBezTo>
                  <a:cubicBezTo>
                    <a:pt x="20" y="140"/>
                    <a:pt x="19" y="139"/>
                    <a:pt x="18" y="139"/>
                  </a:cubicBezTo>
                  <a:cubicBezTo>
                    <a:pt x="17" y="139"/>
                    <a:pt x="14" y="140"/>
                    <a:pt x="13" y="139"/>
                  </a:cubicBezTo>
                  <a:cubicBezTo>
                    <a:pt x="13" y="138"/>
                    <a:pt x="14" y="137"/>
                    <a:pt x="15" y="137"/>
                  </a:cubicBezTo>
                  <a:cubicBezTo>
                    <a:pt x="12" y="139"/>
                    <a:pt x="0" y="132"/>
                    <a:pt x="5" y="130"/>
                  </a:cubicBezTo>
                  <a:cubicBezTo>
                    <a:pt x="4" y="129"/>
                    <a:pt x="4" y="129"/>
                    <a:pt x="4" y="129"/>
                  </a:cubicBezTo>
                  <a:cubicBezTo>
                    <a:pt x="6" y="129"/>
                    <a:pt x="8" y="131"/>
                    <a:pt x="10" y="131"/>
                  </a:cubicBezTo>
                  <a:cubicBezTo>
                    <a:pt x="9" y="130"/>
                    <a:pt x="9" y="130"/>
                    <a:pt x="9" y="130"/>
                  </a:cubicBezTo>
                  <a:cubicBezTo>
                    <a:pt x="10" y="129"/>
                    <a:pt x="12" y="129"/>
                    <a:pt x="13" y="128"/>
                  </a:cubicBezTo>
                  <a:cubicBezTo>
                    <a:pt x="11" y="129"/>
                    <a:pt x="10" y="129"/>
                    <a:pt x="8" y="130"/>
                  </a:cubicBezTo>
                  <a:cubicBezTo>
                    <a:pt x="9" y="129"/>
                    <a:pt x="8" y="128"/>
                    <a:pt x="7" y="128"/>
                  </a:cubicBezTo>
                  <a:cubicBezTo>
                    <a:pt x="8" y="128"/>
                    <a:pt x="9" y="128"/>
                    <a:pt x="9" y="127"/>
                  </a:cubicBezTo>
                  <a:cubicBezTo>
                    <a:pt x="7" y="127"/>
                    <a:pt x="12" y="126"/>
                    <a:pt x="12" y="125"/>
                  </a:cubicBezTo>
                  <a:cubicBezTo>
                    <a:pt x="12" y="125"/>
                    <a:pt x="11" y="126"/>
                    <a:pt x="10" y="126"/>
                  </a:cubicBezTo>
                  <a:cubicBezTo>
                    <a:pt x="9" y="126"/>
                    <a:pt x="8" y="126"/>
                    <a:pt x="10" y="125"/>
                  </a:cubicBezTo>
                  <a:cubicBezTo>
                    <a:pt x="10" y="125"/>
                    <a:pt x="9" y="125"/>
                    <a:pt x="8" y="125"/>
                  </a:cubicBezTo>
                  <a:cubicBezTo>
                    <a:pt x="10" y="124"/>
                    <a:pt x="11" y="123"/>
                    <a:pt x="13" y="123"/>
                  </a:cubicBezTo>
                  <a:cubicBezTo>
                    <a:pt x="12" y="123"/>
                    <a:pt x="11" y="122"/>
                    <a:pt x="10" y="123"/>
                  </a:cubicBezTo>
                  <a:cubicBezTo>
                    <a:pt x="10" y="124"/>
                    <a:pt x="8" y="125"/>
                    <a:pt x="8" y="125"/>
                  </a:cubicBezTo>
                  <a:cubicBezTo>
                    <a:pt x="8" y="124"/>
                    <a:pt x="8" y="124"/>
                    <a:pt x="9" y="124"/>
                  </a:cubicBezTo>
                  <a:cubicBezTo>
                    <a:pt x="8" y="124"/>
                    <a:pt x="7" y="124"/>
                    <a:pt x="6" y="124"/>
                  </a:cubicBezTo>
                  <a:cubicBezTo>
                    <a:pt x="6" y="124"/>
                    <a:pt x="7" y="124"/>
                    <a:pt x="7" y="125"/>
                  </a:cubicBezTo>
                  <a:cubicBezTo>
                    <a:pt x="6" y="125"/>
                    <a:pt x="5" y="125"/>
                    <a:pt x="5" y="126"/>
                  </a:cubicBezTo>
                  <a:cubicBezTo>
                    <a:pt x="5" y="125"/>
                    <a:pt x="5" y="124"/>
                    <a:pt x="5" y="123"/>
                  </a:cubicBezTo>
                  <a:cubicBezTo>
                    <a:pt x="4" y="124"/>
                    <a:pt x="4" y="124"/>
                    <a:pt x="4" y="124"/>
                  </a:cubicBezTo>
                  <a:cubicBezTo>
                    <a:pt x="6" y="124"/>
                    <a:pt x="3" y="127"/>
                    <a:pt x="3" y="125"/>
                  </a:cubicBezTo>
                  <a:cubicBezTo>
                    <a:pt x="3" y="127"/>
                    <a:pt x="2" y="125"/>
                    <a:pt x="2" y="124"/>
                  </a:cubicBezTo>
                  <a:cubicBezTo>
                    <a:pt x="2" y="123"/>
                    <a:pt x="3" y="121"/>
                    <a:pt x="4" y="121"/>
                  </a:cubicBezTo>
                  <a:cubicBezTo>
                    <a:pt x="4" y="122"/>
                    <a:pt x="4" y="123"/>
                    <a:pt x="3" y="123"/>
                  </a:cubicBezTo>
                  <a:cubicBezTo>
                    <a:pt x="4" y="124"/>
                    <a:pt x="4" y="123"/>
                    <a:pt x="4" y="122"/>
                  </a:cubicBezTo>
                  <a:cubicBezTo>
                    <a:pt x="5" y="121"/>
                    <a:pt x="7" y="122"/>
                    <a:pt x="8" y="122"/>
                  </a:cubicBezTo>
                  <a:cubicBezTo>
                    <a:pt x="5" y="121"/>
                    <a:pt x="9" y="121"/>
                    <a:pt x="9" y="120"/>
                  </a:cubicBezTo>
                  <a:cubicBezTo>
                    <a:pt x="8" y="121"/>
                    <a:pt x="7" y="121"/>
                    <a:pt x="6" y="120"/>
                  </a:cubicBezTo>
                  <a:cubicBezTo>
                    <a:pt x="7" y="119"/>
                    <a:pt x="9" y="117"/>
                    <a:pt x="10" y="117"/>
                  </a:cubicBezTo>
                  <a:cubicBezTo>
                    <a:pt x="8" y="116"/>
                    <a:pt x="13" y="114"/>
                    <a:pt x="13" y="113"/>
                  </a:cubicBezTo>
                  <a:cubicBezTo>
                    <a:pt x="14" y="114"/>
                    <a:pt x="13" y="115"/>
                    <a:pt x="13" y="116"/>
                  </a:cubicBezTo>
                  <a:cubicBezTo>
                    <a:pt x="15" y="114"/>
                    <a:pt x="15" y="113"/>
                    <a:pt x="18" y="113"/>
                  </a:cubicBezTo>
                  <a:cubicBezTo>
                    <a:pt x="16" y="112"/>
                    <a:pt x="13" y="113"/>
                    <a:pt x="11" y="113"/>
                  </a:cubicBezTo>
                  <a:cubicBezTo>
                    <a:pt x="11" y="114"/>
                    <a:pt x="9" y="115"/>
                    <a:pt x="8" y="116"/>
                  </a:cubicBezTo>
                  <a:cubicBezTo>
                    <a:pt x="6" y="120"/>
                    <a:pt x="7" y="115"/>
                    <a:pt x="5" y="116"/>
                  </a:cubicBezTo>
                  <a:cubicBezTo>
                    <a:pt x="5" y="115"/>
                    <a:pt x="5" y="114"/>
                    <a:pt x="5" y="114"/>
                  </a:cubicBezTo>
                  <a:cubicBezTo>
                    <a:pt x="5" y="114"/>
                    <a:pt x="4" y="117"/>
                    <a:pt x="3" y="116"/>
                  </a:cubicBezTo>
                  <a:cubicBezTo>
                    <a:pt x="2" y="116"/>
                    <a:pt x="2" y="114"/>
                    <a:pt x="1" y="114"/>
                  </a:cubicBezTo>
                  <a:cubicBezTo>
                    <a:pt x="2" y="114"/>
                    <a:pt x="3" y="113"/>
                    <a:pt x="3" y="112"/>
                  </a:cubicBezTo>
                  <a:cubicBezTo>
                    <a:pt x="4" y="115"/>
                    <a:pt x="7" y="112"/>
                    <a:pt x="6" y="110"/>
                  </a:cubicBezTo>
                  <a:cubicBezTo>
                    <a:pt x="5" y="110"/>
                    <a:pt x="4" y="112"/>
                    <a:pt x="2" y="112"/>
                  </a:cubicBezTo>
                  <a:cubicBezTo>
                    <a:pt x="1" y="112"/>
                    <a:pt x="1" y="110"/>
                    <a:pt x="0" y="109"/>
                  </a:cubicBezTo>
                  <a:cubicBezTo>
                    <a:pt x="1" y="109"/>
                    <a:pt x="2" y="110"/>
                    <a:pt x="3" y="111"/>
                  </a:cubicBezTo>
                  <a:cubicBezTo>
                    <a:pt x="3" y="110"/>
                    <a:pt x="3" y="108"/>
                    <a:pt x="4" y="108"/>
                  </a:cubicBezTo>
                  <a:cubicBezTo>
                    <a:pt x="3" y="108"/>
                    <a:pt x="1" y="110"/>
                    <a:pt x="0" y="108"/>
                  </a:cubicBezTo>
                  <a:cubicBezTo>
                    <a:pt x="1" y="108"/>
                    <a:pt x="1" y="108"/>
                    <a:pt x="2" y="107"/>
                  </a:cubicBezTo>
                  <a:cubicBezTo>
                    <a:pt x="1" y="108"/>
                    <a:pt x="0" y="106"/>
                    <a:pt x="2" y="106"/>
                  </a:cubicBezTo>
                  <a:cubicBezTo>
                    <a:pt x="4" y="107"/>
                    <a:pt x="6" y="106"/>
                    <a:pt x="8" y="106"/>
                  </a:cubicBezTo>
                  <a:cubicBezTo>
                    <a:pt x="10" y="106"/>
                    <a:pt x="12" y="107"/>
                    <a:pt x="13" y="106"/>
                  </a:cubicBezTo>
                  <a:cubicBezTo>
                    <a:pt x="15" y="105"/>
                    <a:pt x="18" y="107"/>
                    <a:pt x="16" y="108"/>
                  </a:cubicBezTo>
                  <a:cubicBezTo>
                    <a:pt x="17" y="107"/>
                    <a:pt x="17" y="107"/>
                    <a:pt x="18" y="108"/>
                  </a:cubicBezTo>
                  <a:cubicBezTo>
                    <a:pt x="16" y="106"/>
                    <a:pt x="21" y="105"/>
                    <a:pt x="22" y="105"/>
                  </a:cubicBezTo>
                  <a:cubicBezTo>
                    <a:pt x="19" y="104"/>
                    <a:pt x="20" y="103"/>
                    <a:pt x="22" y="102"/>
                  </a:cubicBezTo>
                  <a:cubicBezTo>
                    <a:pt x="21" y="102"/>
                    <a:pt x="19" y="104"/>
                    <a:pt x="20" y="105"/>
                  </a:cubicBezTo>
                  <a:cubicBezTo>
                    <a:pt x="19" y="105"/>
                    <a:pt x="18" y="106"/>
                    <a:pt x="17" y="105"/>
                  </a:cubicBezTo>
                  <a:cubicBezTo>
                    <a:pt x="17" y="105"/>
                    <a:pt x="18" y="105"/>
                    <a:pt x="18" y="104"/>
                  </a:cubicBezTo>
                  <a:cubicBezTo>
                    <a:pt x="17" y="105"/>
                    <a:pt x="12" y="105"/>
                    <a:pt x="14" y="103"/>
                  </a:cubicBezTo>
                  <a:cubicBezTo>
                    <a:pt x="13" y="104"/>
                    <a:pt x="13" y="105"/>
                    <a:pt x="13" y="105"/>
                  </a:cubicBezTo>
                  <a:cubicBezTo>
                    <a:pt x="12" y="106"/>
                    <a:pt x="10" y="105"/>
                    <a:pt x="9" y="105"/>
                  </a:cubicBezTo>
                  <a:cubicBezTo>
                    <a:pt x="8" y="105"/>
                    <a:pt x="6" y="106"/>
                    <a:pt x="4" y="106"/>
                  </a:cubicBezTo>
                  <a:cubicBezTo>
                    <a:pt x="3" y="106"/>
                    <a:pt x="2" y="105"/>
                    <a:pt x="1" y="105"/>
                  </a:cubicBezTo>
                  <a:cubicBezTo>
                    <a:pt x="3" y="105"/>
                    <a:pt x="2" y="104"/>
                    <a:pt x="1" y="104"/>
                  </a:cubicBezTo>
                  <a:cubicBezTo>
                    <a:pt x="2" y="103"/>
                    <a:pt x="4" y="103"/>
                    <a:pt x="5" y="103"/>
                  </a:cubicBezTo>
                  <a:cubicBezTo>
                    <a:pt x="4" y="103"/>
                    <a:pt x="2" y="103"/>
                    <a:pt x="1" y="103"/>
                  </a:cubicBezTo>
                  <a:cubicBezTo>
                    <a:pt x="2" y="102"/>
                    <a:pt x="2" y="102"/>
                    <a:pt x="0" y="10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72" name="Freeform 3553">
              <a:extLst>
                <a:ext uri="{FF2B5EF4-FFF2-40B4-BE49-F238E27FC236}">
                  <a16:creationId xmlns:a16="http://schemas.microsoft.com/office/drawing/2014/main" xmlns="" id="{77B92C40-700D-4A06-A453-5D4236DAC708}"/>
                </a:ext>
              </a:extLst>
            </p:cNvPr>
            <p:cNvSpPr>
              <a:spLocks/>
            </p:cNvSpPr>
            <p:nvPr/>
          </p:nvSpPr>
          <p:spPr bwMode="auto">
            <a:xfrm>
              <a:off x="4259596" y="1382902"/>
              <a:ext cx="564080" cy="348120"/>
            </a:xfrm>
            <a:custGeom>
              <a:avLst/>
              <a:gdLst>
                <a:gd name="T0" fmla="*/ 4 w 203"/>
                <a:gd name="T1" fmla="*/ 100 h 140"/>
                <a:gd name="T2" fmla="*/ 11 w 203"/>
                <a:gd name="T3" fmla="*/ 98 h 140"/>
                <a:gd name="T4" fmla="*/ 7 w 203"/>
                <a:gd name="T5" fmla="*/ 95 h 140"/>
                <a:gd name="T6" fmla="*/ 18 w 203"/>
                <a:gd name="T7" fmla="*/ 93 h 140"/>
                <a:gd name="T8" fmla="*/ 24 w 203"/>
                <a:gd name="T9" fmla="*/ 90 h 140"/>
                <a:gd name="T10" fmla="*/ 17 w 203"/>
                <a:gd name="T11" fmla="*/ 86 h 140"/>
                <a:gd name="T12" fmla="*/ 31 w 203"/>
                <a:gd name="T13" fmla="*/ 87 h 140"/>
                <a:gd name="T14" fmla="*/ 33 w 203"/>
                <a:gd name="T15" fmla="*/ 81 h 140"/>
                <a:gd name="T16" fmla="*/ 41 w 203"/>
                <a:gd name="T17" fmla="*/ 82 h 140"/>
                <a:gd name="T18" fmla="*/ 52 w 203"/>
                <a:gd name="T19" fmla="*/ 76 h 140"/>
                <a:gd name="T20" fmla="*/ 43 w 203"/>
                <a:gd name="T21" fmla="*/ 77 h 140"/>
                <a:gd name="T22" fmla="*/ 45 w 203"/>
                <a:gd name="T23" fmla="*/ 73 h 140"/>
                <a:gd name="T24" fmla="*/ 57 w 203"/>
                <a:gd name="T25" fmla="*/ 66 h 140"/>
                <a:gd name="T26" fmla="*/ 55 w 203"/>
                <a:gd name="T27" fmla="*/ 65 h 140"/>
                <a:gd name="T28" fmla="*/ 63 w 203"/>
                <a:gd name="T29" fmla="*/ 62 h 140"/>
                <a:gd name="T30" fmla="*/ 62 w 203"/>
                <a:gd name="T31" fmla="*/ 58 h 140"/>
                <a:gd name="T32" fmla="*/ 75 w 203"/>
                <a:gd name="T33" fmla="*/ 50 h 140"/>
                <a:gd name="T34" fmla="*/ 67 w 203"/>
                <a:gd name="T35" fmla="*/ 47 h 140"/>
                <a:gd name="T36" fmla="*/ 74 w 203"/>
                <a:gd name="T37" fmla="*/ 43 h 140"/>
                <a:gd name="T38" fmla="*/ 77 w 203"/>
                <a:gd name="T39" fmla="*/ 40 h 140"/>
                <a:gd name="T40" fmla="*/ 87 w 203"/>
                <a:gd name="T41" fmla="*/ 39 h 140"/>
                <a:gd name="T42" fmla="*/ 82 w 203"/>
                <a:gd name="T43" fmla="*/ 35 h 140"/>
                <a:gd name="T44" fmla="*/ 89 w 203"/>
                <a:gd name="T45" fmla="*/ 31 h 140"/>
                <a:gd name="T46" fmla="*/ 93 w 203"/>
                <a:gd name="T47" fmla="*/ 31 h 140"/>
                <a:gd name="T48" fmla="*/ 99 w 203"/>
                <a:gd name="T49" fmla="*/ 30 h 140"/>
                <a:gd name="T50" fmla="*/ 101 w 203"/>
                <a:gd name="T51" fmla="*/ 26 h 140"/>
                <a:gd name="T52" fmla="*/ 107 w 203"/>
                <a:gd name="T53" fmla="*/ 18 h 140"/>
                <a:gd name="T54" fmla="*/ 116 w 203"/>
                <a:gd name="T55" fmla="*/ 14 h 140"/>
                <a:gd name="T56" fmla="*/ 125 w 203"/>
                <a:gd name="T57" fmla="*/ 18 h 140"/>
                <a:gd name="T58" fmla="*/ 134 w 203"/>
                <a:gd name="T59" fmla="*/ 13 h 140"/>
                <a:gd name="T60" fmla="*/ 137 w 203"/>
                <a:gd name="T61" fmla="*/ 11 h 140"/>
                <a:gd name="T62" fmla="*/ 143 w 203"/>
                <a:gd name="T63" fmla="*/ 10 h 140"/>
                <a:gd name="T64" fmla="*/ 156 w 203"/>
                <a:gd name="T65" fmla="*/ 3 h 140"/>
                <a:gd name="T66" fmla="*/ 159 w 203"/>
                <a:gd name="T67" fmla="*/ 10 h 140"/>
                <a:gd name="T68" fmla="*/ 170 w 203"/>
                <a:gd name="T69" fmla="*/ 7 h 140"/>
                <a:gd name="T70" fmla="*/ 177 w 203"/>
                <a:gd name="T71" fmla="*/ 5 h 140"/>
                <a:gd name="T72" fmla="*/ 183 w 203"/>
                <a:gd name="T73" fmla="*/ 8 h 140"/>
                <a:gd name="T74" fmla="*/ 192 w 203"/>
                <a:gd name="T75" fmla="*/ 12 h 140"/>
                <a:gd name="T76" fmla="*/ 196 w 203"/>
                <a:gd name="T77" fmla="*/ 14 h 140"/>
                <a:gd name="T78" fmla="*/ 187 w 203"/>
                <a:gd name="T79" fmla="*/ 22 h 140"/>
                <a:gd name="T80" fmla="*/ 163 w 203"/>
                <a:gd name="T81" fmla="*/ 23 h 140"/>
                <a:gd name="T82" fmla="*/ 133 w 203"/>
                <a:gd name="T83" fmla="*/ 22 h 140"/>
                <a:gd name="T84" fmla="*/ 106 w 203"/>
                <a:gd name="T85" fmla="*/ 27 h 140"/>
                <a:gd name="T86" fmla="*/ 85 w 203"/>
                <a:gd name="T87" fmla="*/ 51 h 140"/>
                <a:gd name="T88" fmla="*/ 60 w 203"/>
                <a:gd name="T89" fmla="*/ 79 h 140"/>
                <a:gd name="T90" fmla="*/ 64 w 203"/>
                <a:gd name="T91" fmla="*/ 106 h 140"/>
                <a:gd name="T92" fmla="*/ 57 w 203"/>
                <a:gd name="T93" fmla="*/ 126 h 140"/>
                <a:gd name="T94" fmla="*/ 46 w 203"/>
                <a:gd name="T95" fmla="*/ 120 h 140"/>
                <a:gd name="T96" fmla="*/ 41 w 203"/>
                <a:gd name="T97" fmla="*/ 129 h 140"/>
                <a:gd name="T98" fmla="*/ 24 w 203"/>
                <a:gd name="T99" fmla="*/ 139 h 140"/>
                <a:gd name="T100" fmla="*/ 10 w 203"/>
                <a:gd name="T101" fmla="*/ 131 h 140"/>
                <a:gd name="T102" fmla="*/ 10 w 203"/>
                <a:gd name="T103" fmla="*/ 126 h 140"/>
                <a:gd name="T104" fmla="*/ 6 w 203"/>
                <a:gd name="T105" fmla="*/ 124 h 140"/>
                <a:gd name="T106" fmla="*/ 4 w 203"/>
                <a:gd name="T107" fmla="*/ 121 h 140"/>
                <a:gd name="T108" fmla="*/ 13 w 203"/>
                <a:gd name="T109" fmla="*/ 113 h 140"/>
                <a:gd name="T110" fmla="*/ 3 w 203"/>
                <a:gd name="T111" fmla="*/ 116 h 140"/>
                <a:gd name="T112" fmla="*/ 4 w 203"/>
                <a:gd name="T113" fmla="*/ 108 h 140"/>
                <a:gd name="T114" fmla="*/ 18 w 203"/>
                <a:gd name="T115" fmla="*/ 108 h 140"/>
                <a:gd name="T116" fmla="*/ 13 w 203"/>
                <a:gd name="T117" fmla="*/ 105 h 140"/>
                <a:gd name="T118" fmla="*/ 0 w 203"/>
                <a:gd name="T119" fmla="*/ 103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 h="140">
                  <a:moveTo>
                    <a:pt x="0" y="103"/>
                  </a:moveTo>
                  <a:cubicBezTo>
                    <a:pt x="2" y="102"/>
                    <a:pt x="5" y="102"/>
                    <a:pt x="7" y="102"/>
                  </a:cubicBezTo>
                  <a:cubicBezTo>
                    <a:pt x="6" y="102"/>
                    <a:pt x="6" y="102"/>
                    <a:pt x="6" y="102"/>
                  </a:cubicBezTo>
                  <a:cubicBezTo>
                    <a:pt x="5" y="102"/>
                    <a:pt x="4" y="102"/>
                    <a:pt x="3" y="102"/>
                  </a:cubicBezTo>
                  <a:cubicBezTo>
                    <a:pt x="6" y="101"/>
                    <a:pt x="1" y="101"/>
                    <a:pt x="4" y="100"/>
                  </a:cubicBezTo>
                  <a:cubicBezTo>
                    <a:pt x="3" y="100"/>
                    <a:pt x="2" y="100"/>
                    <a:pt x="0" y="101"/>
                  </a:cubicBezTo>
                  <a:cubicBezTo>
                    <a:pt x="2" y="100"/>
                    <a:pt x="3" y="100"/>
                    <a:pt x="4" y="100"/>
                  </a:cubicBezTo>
                  <a:cubicBezTo>
                    <a:pt x="3" y="100"/>
                    <a:pt x="0" y="101"/>
                    <a:pt x="0" y="99"/>
                  </a:cubicBezTo>
                  <a:cubicBezTo>
                    <a:pt x="1" y="99"/>
                    <a:pt x="2" y="99"/>
                    <a:pt x="2" y="99"/>
                  </a:cubicBezTo>
                  <a:cubicBezTo>
                    <a:pt x="0" y="99"/>
                    <a:pt x="4" y="97"/>
                    <a:pt x="5" y="97"/>
                  </a:cubicBezTo>
                  <a:cubicBezTo>
                    <a:pt x="5" y="97"/>
                    <a:pt x="6" y="98"/>
                    <a:pt x="7" y="98"/>
                  </a:cubicBezTo>
                  <a:cubicBezTo>
                    <a:pt x="7" y="98"/>
                    <a:pt x="10" y="97"/>
                    <a:pt x="8" y="99"/>
                  </a:cubicBezTo>
                  <a:cubicBezTo>
                    <a:pt x="9" y="98"/>
                    <a:pt x="14" y="97"/>
                    <a:pt x="15" y="98"/>
                  </a:cubicBezTo>
                  <a:cubicBezTo>
                    <a:pt x="14" y="97"/>
                    <a:pt x="13" y="98"/>
                    <a:pt x="11" y="98"/>
                  </a:cubicBezTo>
                  <a:cubicBezTo>
                    <a:pt x="11" y="98"/>
                    <a:pt x="5" y="97"/>
                    <a:pt x="8" y="97"/>
                  </a:cubicBezTo>
                  <a:cubicBezTo>
                    <a:pt x="6" y="97"/>
                    <a:pt x="3" y="98"/>
                    <a:pt x="2" y="97"/>
                  </a:cubicBezTo>
                  <a:cubicBezTo>
                    <a:pt x="3" y="97"/>
                    <a:pt x="3" y="96"/>
                    <a:pt x="4" y="96"/>
                  </a:cubicBezTo>
                  <a:cubicBezTo>
                    <a:pt x="4" y="95"/>
                    <a:pt x="2" y="95"/>
                    <a:pt x="2" y="94"/>
                  </a:cubicBezTo>
                  <a:cubicBezTo>
                    <a:pt x="2" y="93"/>
                    <a:pt x="5" y="95"/>
                    <a:pt x="5" y="96"/>
                  </a:cubicBezTo>
                  <a:cubicBezTo>
                    <a:pt x="5" y="96"/>
                    <a:pt x="5" y="96"/>
                    <a:pt x="6" y="95"/>
                  </a:cubicBezTo>
                  <a:cubicBezTo>
                    <a:pt x="4" y="95"/>
                    <a:pt x="5" y="93"/>
                    <a:pt x="7" y="95"/>
                  </a:cubicBezTo>
                  <a:cubicBezTo>
                    <a:pt x="7" y="94"/>
                    <a:pt x="8" y="94"/>
                    <a:pt x="8" y="95"/>
                  </a:cubicBezTo>
                  <a:cubicBezTo>
                    <a:pt x="8" y="95"/>
                    <a:pt x="11" y="95"/>
                    <a:pt x="12" y="95"/>
                  </a:cubicBezTo>
                  <a:cubicBezTo>
                    <a:pt x="11" y="95"/>
                    <a:pt x="8" y="94"/>
                    <a:pt x="10" y="93"/>
                  </a:cubicBezTo>
                  <a:cubicBezTo>
                    <a:pt x="12" y="92"/>
                    <a:pt x="12" y="93"/>
                    <a:pt x="14" y="94"/>
                  </a:cubicBezTo>
                  <a:cubicBezTo>
                    <a:pt x="11" y="89"/>
                    <a:pt x="20" y="93"/>
                    <a:pt x="17" y="95"/>
                  </a:cubicBezTo>
                  <a:cubicBezTo>
                    <a:pt x="17" y="95"/>
                    <a:pt x="18" y="95"/>
                    <a:pt x="19" y="95"/>
                  </a:cubicBezTo>
                  <a:cubicBezTo>
                    <a:pt x="18" y="95"/>
                    <a:pt x="17" y="94"/>
                    <a:pt x="18" y="93"/>
                  </a:cubicBezTo>
                  <a:cubicBezTo>
                    <a:pt x="19" y="93"/>
                    <a:pt x="20" y="93"/>
                    <a:pt x="20" y="93"/>
                  </a:cubicBezTo>
                  <a:cubicBezTo>
                    <a:pt x="18" y="93"/>
                    <a:pt x="18" y="92"/>
                    <a:pt x="16" y="91"/>
                  </a:cubicBezTo>
                  <a:cubicBezTo>
                    <a:pt x="14" y="91"/>
                    <a:pt x="13" y="91"/>
                    <a:pt x="11" y="91"/>
                  </a:cubicBezTo>
                  <a:cubicBezTo>
                    <a:pt x="12" y="91"/>
                    <a:pt x="14" y="91"/>
                    <a:pt x="15" y="91"/>
                  </a:cubicBezTo>
                  <a:cubicBezTo>
                    <a:pt x="14" y="90"/>
                    <a:pt x="13" y="91"/>
                    <a:pt x="12" y="90"/>
                  </a:cubicBezTo>
                  <a:cubicBezTo>
                    <a:pt x="13" y="89"/>
                    <a:pt x="16" y="89"/>
                    <a:pt x="18" y="89"/>
                  </a:cubicBezTo>
                  <a:cubicBezTo>
                    <a:pt x="19" y="90"/>
                    <a:pt x="22" y="91"/>
                    <a:pt x="24" y="90"/>
                  </a:cubicBezTo>
                  <a:cubicBezTo>
                    <a:pt x="23" y="90"/>
                    <a:pt x="22" y="90"/>
                    <a:pt x="21" y="90"/>
                  </a:cubicBezTo>
                  <a:cubicBezTo>
                    <a:pt x="22" y="88"/>
                    <a:pt x="25" y="88"/>
                    <a:pt x="27" y="88"/>
                  </a:cubicBezTo>
                  <a:cubicBezTo>
                    <a:pt x="25" y="87"/>
                    <a:pt x="23" y="90"/>
                    <a:pt x="21" y="88"/>
                  </a:cubicBezTo>
                  <a:cubicBezTo>
                    <a:pt x="21" y="88"/>
                    <a:pt x="22" y="88"/>
                    <a:pt x="23" y="88"/>
                  </a:cubicBezTo>
                  <a:cubicBezTo>
                    <a:pt x="21" y="88"/>
                    <a:pt x="19" y="89"/>
                    <a:pt x="17" y="88"/>
                  </a:cubicBezTo>
                  <a:cubicBezTo>
                    <a:pt x="18" y="87"/>
                    <a:pt x="19" y="87"/>
                    <a:pt x="19" y="87"/>
                  </a:cubicBezTo>
                  <a:cubicBezTo>
                    <a:pt x="18" y="87"/>
                    <a:pt x="18" y="87"/>
                    <a:pt x="17" y="86"/>
                  </a:cubicBezTo>
                  <a:cubicBezTo>
                    <a:pt x="18" y="85"/>
                    <a:pt x="19" y="85"/>
                    <a:pt x="21" y="86"/>
                  </a:cubicBezTo>
                  <a:cubicBezTo>
                    <a:pt x="22" y="87"/>
                    <a:pt x="23" y="85"/>
                    <a:pt x="24" y="86"/>
                  </a:cubicBezTo>
                  <a:cubicBezTo>
                    <a:pt x="25" y="86"/>
                    <a:pt x="26" y="85"/>
                    <a:pt x="27" y="87"/>
                  </a:cubicBezTo>
                  <a:cubicBezTo>
                    <a:pt x="27" y="88"/>
                    <a:pt x="29" y="88"/>
                    <a:pt x="30" y="89"/>
                  </a:cubicBezTo>
                  <a:cubicBezTo>
                    <a:pt x="29" y="87"/>
                    <a:pt x="26" y="87"/>
                    <a:pt x="26" y="84"/>
                  </a:cubicBezTo>
                  <a:cubicBezTo>
                    <a:pt x="26" y="84"/>
                    <a:pt x="28" y="85"/>
                    <a:pt x="28" y="85"/>
                  </a:cubicBezTo>
                  <a:cubicBezTo>
                    <a:pt x="29" y="87"/>
                    <a:pt x="29" y="87"/>
                    <a:pt x="31" y="87"/>
                  </a:cubicBezTo>
                  <a:cubicBezTo>
                    <a:pt x="29" y="86"/>
                    <a:pt x="30" y="86"/>
                    <a:pt x="31" y="85"/>
                  </a:cubicBezTo>
                  <a:cubicBezTo>
                    <a:pt x="30" y="85"/>
                    <a:pt x="27" y="85"/>
                    <a:pt x="30" y="85"/>
                  </a:cubicBezTo>
                  <a:cubicBezTo>
                    <a:pt x="29" y="85"/>
                    <a:pt x="27" y="84"/>
                    <a:pt x="28" y="84"/>
                  </a:cubicBezTo>
                  <a:cubicBezTo>
                    <a:pt x="30" y="83"/>
                    <a:pt x="32" y="83"/>
                    <a:pt x="34" y="83"/>
                  </a:cubicBezTo>
                  <a:cubicBezTo>
                    <a:pt x="33" y="83"/>
                    <a:pt x="31" y="83"/>
                    <a:pt x="30" y="83"/>
                  </a:cubicBezTo>
                  <a:cubicBezTo>
                    <a:pt x="31" y="82"/>
                    <a:pt x="31" y="82"/>
                    <a:pt x="32" y="82"/>
                  </a:cubicBezTo>
                  <a:cubicBezTo>
                    <a:pt x="32" y="81"/>
                    <a:pt x="33" y="81"/>
                    <a:pt x="33" y="81"/>
                  </a:cubicBezTo>
                  <a:cubicBezTo>
                    <a:pt x="35" y="81"/>
                    <a:pt x="36" y="81"/>
                    <a:pt x="35" y="82"/>
                  </a:cubicBezTo>
                  <a:cubicBezTo>
                    <a:pt x="36" y="82"/>
                    <a:pt x="37" y="82"/>
                    <a:pt x="38" y="81"/>
                  </a:cubicBezTo>
                  <a:cubicBezTo>
                    <a:pt x="37" y="81"/>
                    <a:pt x="36" y="81"/>
                    <a:pt x="35" y="81"/>
                  </a:cubicBezTo>
                  <a:cubicBezTo>
                    <a:pt x="36" y="81"/>
                    <a:pt x="37" y="80"/>
                    <a:pt x="38" y="80"/>
                  </a:cubicBezTo>
                  <a:cubicBezTo>
                    <a:pt x="37" y="80"/>
                    <a:pt x="36" y="80"/>
                    <a:pt x="35" y="80"/>
                  </a:cubicBezTo>
                  <a:cubicBezTo>
                    <a:pt x="37" y="80"/>
                    <a:pt x="38" y="79"/>
                    <a:pt x="39" y="79"/>
                  </a:cubicBezTo>
                  <a:cubicBezTo>
                    <a:pt x="41" y="79"/>
                    <a:pt x="43" y="81"/>
                    <a:pt x="41" y="82"/>
                  </a:cubicBezTo>
                  <a:cubicBezTo>
                    <a:pt x="42" y="82"/>
                    <a:pt x="43" y="82"/>
                    <a:pt x="44" y="82"/>
                  </a:cubicBezTo>
                  <a:cubicBezTo>
                    <a:pt x="41" y="81"/>
                    <a:pt x="44" y="81"/>
                    <a:pt x="45" y="81"/>
                  </a:cubicBezTo>
                  <a:cubicBezTo>
                    <a:pt x="46" y="81"/>
                    <a:pt x="48" y="81"/>
                    <a:pt x="49" y="81"/>
                  </a:cubicBezTo>
                  <a:cubicBezTo>
                    <a:pt x="48" y="80"/>
                    <a:pt x="48" y="79"/>
                    <a:pt x="50" y="79"/>
                  </a:cubicBezTo>
                  <a:cubicBezTo>
                    <a:pt x="49" y="79"/>
                    <a:pt x="48" y="79"/>
                    <a:pt x="47" y="80"/>
                  </a:cubicBezTo>
                  <a:cubicBezTo>
                    <a:pt x="49" y="78"/>
                    <a:pt x="51" y="77"/>
                    <a:pt x="53" y="77"/>
                  </a:cubicBezTo>
                  <a:cubicBezTo>
                    <a:pt x="53" y="76"/>
                    <a:pt x="52" y="76"/>
                    <a:pt x="52" y="76"/>
                  </a:cubicBezTo>
                  <a:cubicBezTo>
                    <a:pt x="52" y="75"/>
                    <a:pt x="53" y="75"/>
                    <a:pt x="54" y="75"/>
                  </a:cubicBezTo>
                  <a:cubicBezTo>
                    <a:pt x="53" y="74"/>
                    <a:pt x="51" y="75"/>
                    <a:pt x="53" y="74"/>
                  </a:cubicBezTo>
                  <a:cubicBezTo>
                    <a:pt x="51" y="74"/>
                    <a:pt x="50" y="76"/>
                    <a:pt x="48" y="76"/>
                  </a:cubicBezTo>
                  <a:cubicBezTo>
                    <a:pt x="49" y="76"/>
                    <a:pt x="49" y="76"/>
                    <a:pt x="50" y="76"/>
                  </a:cubicBezTo>
                  <a:cubicBezTo>
                    <a:pt x="51" y="77"/>
                    <a:pt x="47" y="79"/>
                    <a:pt x="46" y="79"/>
                  </a:cubicBezTo>
                  <a:cubicBezTo>
                    <a:pt x="43" y="80"/>
                    <a:pt x="42" y="81"/>
                    <a:pt x="41" y="78"/>
                  </a:cubicBezTo>
                  <a:cubicBezTo>
                    <a:pt x="42" y="78"/>
                    <a:pt x="42" y="78"/>
                    <a:pt x="43" y="77"/>
                  </a:cubicBezTo>
                  <a:cubicBezTo>
                    <a:pt x="42" y="77"/>
                    <a:pt x="40" y="78"/>
                    <a:pt x="39" y="78"/>
                  </a:cubicBezTo>
                  <a:cubicBezTo>
                    <a:pt x="39" y="78"/>
                    <a:pt x="40" y="77"/>
                    <a:pt x="39" y="77"/>
                  </a:cubicBezTo>
                  <a:cubicBezTo>
                    <a:pt x="40" y="76"/>
                    <a:pt x="42" y="75"/>
                    <a:pt x="44" y="76"/>
                  </a:cubicBezTo>
                  <a:cubicBezTo>
                    <a:pt x="43" y="75"/>
                    <a:pt x="43" y="75"/>
                    <a:pt x="42" y="76"/>
                  </a:cubicBezTo>
                  <a:cubicBezTo>
                    <a:pt x="43" y="75"/>
                    <a:pt x="43" y="75"/>
                    <a:pt x="43" y="75"/>
                  </a:cubicBezTo>
                  <a:cubicBezTo>
                    <a:pt x="41" y="75"/>
                    <a:pt x="43" y="74"/>
                    <a:pt x="44" y="74"/>
                  </a:cubicBezTo>
                  <a:cubicBezTo>
                    <a:pt x="44" y="73"/>
                    <a:pt x="44" y="72"/>
                    <a:pt x="45" y="73"/>
                  </a:cubicBezTo>
                  <a:cubicBezTo>
                    <a:pt x="44" y="70"/>
                    <a:pt x="50" y="71"/>
                    <a:pt x="50" y="68"/>
                  </a:cubicBezTo>
                  <a:cubicBezTo>
                    <a:pt x="51" y="69"/>
                    <a:pt x="52" y="70"/>
                    <a:pt x="53" y="70"/>
                  </a:cubicBezTo>
                  <a:cubicBezTo>
                    <a:pt x="53" y="70"/>
                    <a:pt x="52" y="71"/>
                    <a:pt x="52" y="71"/>
                  </a:cubicBezTo>
                  <a:cubicBezTo>
                    <a:pt x="53" y="70"/>
                    <a:pt x="54" y="70"/>
                    <a:pt x="56" y="70"/>
                  </a:cubicBezTo>
                  <a:cubicBezTo>
                    <a:pt x="54" y="70"/>
                    <a:pt x="55" y="68"/>
                    <a:pt x="56" y="68"/>
                  </a:cubicBezTo>
                  <a:cubicBezTo>
                    <a:pt x="55" y="68"/>
                    <a:pt x="54" y="68"/>
                    <a:pt x="54" y="68"/>
                  </a:cubicBezTo>
                  <a:cubicBezTo>
                    <a:pt x="54" y="66"/>
                    <a:pt x="56" y="66"/>
                    <a:pt x="57" y="66"/>
                  </a:cubicBezTo>
                  <a:cubicBezTo>
                    <a:pt x="56" y="66"/>
                    <a:pt x="56" y="66"/>
                    <a:pt x="55" y="66"/>
                  </a:cubicBezTo>
                  <a:cubicBezTo>
                    <a:pt x="57" y="65"/>
                    <a:pt x="60" y="64"/>
                    <a:pt x="62" y="65"/>
                  </a:cubicBezTo>
                  <a:cubicBezTo>
                    <a:pt x="58" y="63"/>
                    <a:pt x="56" y="67"/>
                    <a:pt x="52" y="67"/>
                  </a:cubicBezTo>
                  <a:cubicBezTo>
                    <a:pt x="54" y="66"/>
                    <a:pt x="54" y="66"/>
                    <a:pt x="52" y="66"/>
                  </a:cubicBezTo>
                  <a:cubicBezTo>
                    <a:pt x="53" y="65"/>
                    <a:pt x="54" y="66"/>
                    <a:pt x="55" y="65"/>
                  </a:cubicBezTo>
                  <a:cubicBezTo>
                    <a:pt x="55" y="65"/>
                    <a:pt x="54" y="65"/>
                    <a:pt x="53" y="65"/>
                  </a:cubicBezTo>
                  <a:cubicBezTo>
                    <a:pt x="54" y="65"/>
                    <a:pt x="54" y="65"/>
                    <a:pt x="55" y="65"/>
                  </a:cubicBezTo>
                  <a:cubicBezTo>
                    <a:pt x="52" y="64"/>
                    <a:pt x="59" y="64"/>
                    <a:pt x="55" y="64"/>
                  </a:cubicBezTo>
                  <a:cubicBezTo>
                    <a:pt x="56" y="64"/>
                    <a:pt x="57" y="64"/>
                    <a:pt x="58" y="63"/>
                  </a:cubicBezTo>
                  <a:cubicBezTo>
                    <a:pt x="55" y="63"/>
                    <a:pt x="58" y="62"/>
                    <a:pt x="59" y="63"/>
                  </a:cubicBezTo>
                  <a:cubicBezTo>
                    <a:pt x="59" y="62"/>
                    <a:pt x="60" y="62"/>
                    <a:pt x="61" y="63"/>
                  </a:cubicBezTo>
                  <a:cubicBezTo>
                    <a:pt x="60" y="63"/>
                    <a:pt x="59" y="63"/>
                    <a:pt x="58" y="63"/>
                  </a:cubicBezTo>
                  <a:cubicBezTo>
                    <a:pt x="61" y="64"/>
                    <a:pt x="64" y="63"/>
                    <a:pt x="65" y="61"/>
                  </a:cubicBezTo>
                  <a:cubicBezTo>
                    <a:pt x="65" y="61"/>
                    <a:pt x="64" y="62"/>
                    <a:pt x="63" y="62"/>
                  </a:cubicBezTo>
                  <a:cubicBezTo>
                    <a:pt x="63" y="63"/>
                    <a:pt x="60" y="62"/>
                    <a:pt x="62" y="62"/>
                  </a:cubicBezTo>
                  <a:cubicBezTo>
                    <a:pt x="61" y="62"/>
                    <a:pt x="61" y="61"/>
                    <a:pt x="62" y="61"/>
                  </a:cubicBezTo>
                  <a:cubicBezTo>
                    <a:pt x="61" y="61"/>
                    <a:pt x="60" y="61"/>
                    <a:pt x="60" y="62"/>
                  </a:cubicBezTo>
                  <a:cubicBezTo>
                    <a:pt x="59" y="61"/>
                    <a:pt x="60" y="58"/>
                    <a:pt x="61" y="59"/>
                  </a:cubicBezTo>
                  <a:cubicBezTo>
                    <a:pt x="62" y="59"/>
                    <a:pt x="62" y="59"/>
                    <a:pt x="62" y="59"/>
                  </a:cubicBezTo>
                  <a:cubicBezTo>
                    <a:pt x="63" y="60"/>
                    <a:pt x="64" y="59"/>
                    <a:pt x="64" y="59"/>
                  </a:cubicBezTo>
                  <a:cubicBezTo>
                    <a:pt x="62" y="58"/>
                    <a:pt x="62" y="58"/>
                    <a:pt x="62" y="58"/>
                  </a:cubicBezTo>
                  <a:cubicBezTo>
                    <a:pt x="60" y="56"/>
                    <a:pt x="63" y="57"/>
                    <a:pt x="64" y="57"/>
                  </a:cubicBezTo>
                  <a:cubicBezTo>
                    <a:pt x="61" y="56"/>
                    <a:pt x="65" y="52"/>
                    <a:pt x="68" y="55"/>
                  </a:cubicBezTo>
                  <a:cubicBezTo>
                    <a:pt x="67" y="54"/>
                    <a:pt x="65" y="53"/>
                    <a:pt x="63" y="53"/>
                  </a:cubicBezTo>
                  <a:cubicBezTo>
                    <a:pt x="65" y="53"/>
                    <a:pt x="67" y="52"/>
                    <a:pt x="69" y="51"/>
                  </a:cubicBezTo>
                  <a:cubicBezTo>
                    <a:pt x="70" y="51"/>
                    <a:pt x="69" y="51"/>
                    <a:pt x="70" y="52"/>
                  </a:cubicBezTo>
                  <a:cubicBezTo>
                    <a:pt x="71" y="52"/>
                    <a:pt x="72" y="52"/>
                    <a:pt x="72" y="52"/>
                  </a:cubicBezTo>
                  <a:cubicBezTo>
                    <a:pt x="71" y="52"/>
                    <a:pt x="74" y="51"/>
                    <a:pt x="75" y="50"/>
                  </a:cubicBezTo>
                  <a:cubicBezTo>
                    <a:pt x="72" y="51"/>
                    <a:pt x="69" y="51"/>
                    <a:pt x="67" y="52"/>
                  </a:cubicBezTo>
                  <a:cubicBezTo>
                    <a:pt x="67" y="51"/>
                    <a:pt x="68" y="50"/>
                    <a:pt x="70" y="50"/>
                  </a:cubicBezTo>
                  <a:cubicBezTo>
                    <a:pt x="69" y="50"/>
                    <a:pt x="67" y="50"/>
                    <a:pt x="66" y="50"/>
                  </a:cubicBezTo>
                  <a:cubicBezTo>
                    <a:pt x="67" y="50"/>
                    <a:pt x="67" y="49"/>
                    <a:pt x="66" y="48"/>
                  </a:cubicBezTo>
                  <a:cubicBezTo>
                    <a:pt x="67" y="48"/>
                    <a:pt x="68" y="49"/>
                    <a:pt x="69" y="49"/>
                  </a:cubicBezTo>
                  <a:cubicBezTo>
                    <a:pt x="72" y="47"/>
                    <a:pt x="72" y="47"/>
                    <a:pt x="72" y="47"/>
                  </a:cubicBezTo>
                  <a:cubicBezTo>
                    <a:pt x="70" y="47"/>
                    <a:pt x="69" y="49"/>
                    <a:pt x="67" y="47"/>
                  </a:cubicBezTo>
                  <a:cubicBezTo>
                    <a:pt x="68" y="47"/>
                    <a:pt x="69" y="47"/>
                    <a:pt x="70" y="47"/>
                  </a:cubicBezTo>
                  <a:cubicBezTo>
                    <a:pt x="69" y="46"/>
                    <a:pt x="68" y="46"/>
                    <a:pt x="68" y="46"/>
                  </a:cubicBezTo>
                  <a:cubicBezTo>
                    <a:pt x="69" y="46"/>
                    <a:pt x="71" y="47"/>
                    <a:pt x="72" y="46"/>
                  </a:cubicBezTo>
                  <a:cubicBezTo>
                    <a:pt x="72" y="46"/>
                    <a:pt x="69" y="46"/>
                    <a:pt x="71" y="46"/>
                  </a:cubicBezTo>
                  <a:cubicBezTo>
                    <a:pt x="68" y="45"/>
                    <a:pt x="73" y="45"/>
                    <a:pt x="73" y="45"/>
                  </a:cubicBezTo>
                  <a:cubicBezTo>
                    <a:pt x="72" y="45"/>
                    <a:pt x="71" y="44"/>
                    <a:pt x="70" y="44"/>
                  </a:cubicBezTo>
                  <a:cubicBezTo>
                    <a:pt x="71" y="44"/>
                    <a:pt x="73" y="43"/>
                    <a:pt x="74" y="43"/>
                  </a:cubicBezTo>
                  <a:cubicBezTo>
                    <a:pt x="76" y="44"/>
                    <a:pt x="77" y="42"/>
                    <a:pt x="78" y="43"/>
                  </a:cubicBezTo>
                  <a:cubicBezTo>
                    <a:pt x="78" y="42"/>
                    <a:pt x="77" y="42"/>
                    <a:pt x="76" y="42"/>
                  </a:cubicBezTo>
                  <a:cubicBezTo>
                    <a:pt x="77" y="41"/>
                    <a:pt x="81" y="40"/>
                    <a:pt x="81" y="41"/>
                  </a:cubicBezTo>
                  <a:cubicBezTo>
                    <a:pt x="82" y="40"/>
                    <a:pt x="84" y="41"/>
                    <a:pt x="85" y="42"/>
                  </a:cubicBezTo>
                  <a:cubicBezTo>
                    <a:pt x="85" y="41"/>
                    <a:pt x="85" y="40"/>
                    <a:pt x="86" y="41"/>
                  </a:cubicBezTo>
                  <a:cubicBezTo>
                    <a:pt x="85" y="41"/>
                    <a:pt x="84" y="40"/>
                    <a:pt x="82" y="40"/>
                  </a:cubicBezTo>
                  <a:cubicBezTo>
                    <a:pt x="80" y="40"/>
                    <a:pt x="79" y="41"/>
                    <a:pt x="77" y="40"/>
                  </a:cubicBezTo>
                  <a:cubicBezTo>
                    <a:pt x="78" y="40"/>
                    <a:pt x="78" y="39"/>
                    <a:pt x="79" y="39"/>
                  </a:cubicBezTo>
                  <a:cubicBezTo>
                    <a:pt x="80" y="38"/>
                    <a:pt x="80" y="40"/>
                    <a:pt x="81" y="38"/>
                  </a:cubicBezTo>
                  <a:cubicBezTo>
                    <a:pt x="80" y="39"/>
                    <a:pt x="80" y="38"/>
                    <a:pt x="79" y="38"/>
                  </a:cubicBezTo>
                  <a:cubicBezTo>
                    <a:pt x="80" y="38"/>
                    <a:pt x="81" y="37"/>
                    <a:pt x="82" y="38"/>
                  </a:cubicBezTo>
                  <a:cubicBezTo>
                    <a:pt x="82" y="38"/>
                    <a:pt x="81" y="38"/>
                    <a:pt x="81" y="38"/>
                  </a:cubicBezTo>
                  <a:cubicBezTo>
                    <a:pt x="82" y="38"/>
                    <a:pt x="83" y="38"/>
                    <a:pt x="84" y="38"/>
                  </a:cubicBezTo>
                  <a:cubicBezTo>
                    <a:pt x="85" y="38"/>
                    <a:pt x="86" y="40"/>
                    <a:pt x="87" y="39"/>
                  </a:cubicBezTo>
                  <a:cubicBezTo>
                    <a:pt x="85" y="39"/>
                    <a:pt x="87" y="37"/>
                    <a:pt x="88" y="37"/>
                  </a:cubicBezTo>
                  <a:cubicBezTo>
                    <a:pt x="86" y="37"/>
                    <a:pt x="85" y="38"/>
                    <a:pt x="83" y="37"/>
                  </a:cubicBezTo>
                  <a:cubicBezTo>
                    <a:pt x="86" y="37"/>
                    <a:pt x="81" y="37"/>
                    <a:pt x="83" y="36"/>
                  </a:cubicBezTo>
                  <a:cubicBezTo>
                    <a:pt x="84" y="35"/>
                    <a:pt x="85" y="36"/>
                    <a:pt x="86" y="36"/>
                  </a:cubicBezTo>
                  <a:cubicBezTo>
                    <a:pt x="83" y="36"/>
                    <a:pt x="87" y="36"/>
                    <a:pt x="88" y="36"/>
                  </a:cubicBezTo>
                  <a:cubicBezTo>
                    <a:pt x="85" y="34"/>
                    <a:pt x="83" y="36"/>
                    <a:pt x="80" y="36"/>
                  </a:cubicBezTo>
                  <a:cubicBezTo>
                    <a:pt x="80" y="36"/>
                    <a:pt x="81" y="35"/>
                    <a:pt x="82" y="35"/>
                  </a:cubicBezTo>
                  <a:cubicBezTo>
                    <a:pt x="81" y="35"/>
                    <a:pt x="80" y="35"/>
                    <a:pt x="80" y="34"/>
                  </a:cubicBezTo>
                  <a:cubicBezTo>
                    <a:pt x="81" y="34"/>
                    <a:pt x="81" y="34"/>
                    <a:pt x="82" y="34"/>
                  </a:cubicBezTo>
                  <a:cubicBezTo>
                    <a:pt x="79" y="34"/>
                    <a:pt x="85" y="34"/>
                    <a:pt x="85" y="34"/>
                  </a:cubicBezTo>
                  <a:cubicBezTo>
                    <a:pt x="86" y="33"/>
                    <a:pt x="88" y="34"/>
                    <a:pt x="89" y="33"/>
                  </a:cubicBezTo>
                  <a:cubicBezTo>
                    <a:pt x="87" y="32"/>
                    <a:pt x="85" y="33"/>
                    <a:pt x="83" y="32"/>
                  </a:cubicBezTo>
                  <a:cubicBezTo>
                    <a:pt x="84" y="31"/>
                    <a:pt x="85" y="32"/>
                    <a:pt x="86" y="31"/>
                  </a:cubicBezTo>
                  <a:cubicBezTo>
                    <a:pt x="85" y="33"/>
                    <a:pt x="88" y="30"/>
                    <a:pt x="89" y="31"/>
                  </a:cubicBezTo>
                  <a:cubicBezTo>
                    <a:pt x="91" y="32"/>
                    <a:pt x="90" y="34"/>
                    <a:pt x="92" y="34"/>
                  </a:cubicBezTo>
                  <a:cubicBezTo>
                    <a:pt x="91" y="34"/>
                    <a:pt x="91" y="33"/>
                    <a:pt x="90" y="33"/>
                  </a:cubicBezTo>
                  <a:cubicBezTo>
                    <a:pt x="91" y="33"/>
                    <a:pt x="94" y="34"/>
                    <a:pt x="91" y="33"/>
                  </a:cubicBezTo>
                  <a:cubicBezTo>
                    <a:pt x="93" y="33"/>
                    <a:pt x="93" y="33"/>
                    <a:pt x="92" y="32"/>
                  </a:cubicBezTo>
                  <a:cubicBezTo>
                    <a:pt x="93" y="32"/>
                    <a:pt x="94" y="32"/>
                    <a:pt x="94" y="32"/>
                  </a:cubicBezTo>
                  <a:cubicBezTo>
                    <a:pt x="93" y="32"/>
                    <a:pt x="92" y="32"/>
                    <a:pt x="91" y="31"/>
                  </a:cubicBezTo>
                  <a:cubicBezTo>
                    <a:pt x="92" y="31"/>
                    <a:pt x="92" y="31"/>
                    <a:pt x="93" y="31"/>
                  </a:cubicBezTo>
                  <a:cubicBezTo>
                    <a:pt x="92" y="31"/>
                    <a:pt x="91" y="31"/>
                    <a:pt x="90" y="30"/>
                  </a:cubicBezTo>
                  <a:cubicBezTo>
                    <a:pt x="92" y="30"/>
                    <a:pt x="92" y="30"/>
                    <a:pt x="90" y="29"/>
                  </a:cubicBezTo>
                  <a:cubicBezTo>
                    <a:pt x="92" y="30"/>
                    <a:pt x="93" y="31"/>
                    <a:pt x="95" y="31"/>
                  </a:cubicBezTo>
                  <a:cubicBezTo>
                    <a:pt x="93" y="31"/>
                    <a:pt x="92" y="30"/>
                    <a:pt x="91" y="29"/>
                  </a:cubicBezTo>
                  <a:cubicBezTo>
                    <a:pt x="93" y="29"/>
                    <a:pt x="94" y="28"/>
                    <a:pt x="96" y="29"/>
                  </a:cubicBezTo>
                  <a:cubicBezTo>
                    <a:pt x="97" y="29"/>
                    <a:pt x="97" y="29"/>
                    <a:pt x="98" y="29"/>
                  </a:cubicBezTo>
                  <a:cubicBezTo>
                    <a:pt x="99" y="29"/>
                    <a:pt x="99" y="30"/>
                    <a:pt x="99" y="30"/>
                  </a:cubicBezTo>
                  <a:cubicBezTo>
                    <a:pt x="99" y="30"/>
                    <a:pt x="99" y="30"/>
                    <a:pt x="99" y="29"/>
                  </a:cubicBezTo>
                  <a:cubicBezTo>
                    <a:pt x="99" y="29"/>
                    <a:pt x="100" y="29"/>
                    <a:pt x="101" y="29"/>
                  </a:cubicBezTo>
                  <a:cubicBezTo>
                    <a:pt x="98" y="29"/>
                    <a:pt x="102" y="29"/>
                    <a:pt x="103" y="29"/>
                  </a:cubicBezTo>
                  <a:cubicBezTo>
                    <a:pt x="101" y="28"/>
                    <a:pt x="99" y="28"/>
                    <a:pt x="97" y="28"/>
                  </a:cubicBezTo>
                  <a:cubicBezTo>
                    <a:pt x="96" y="28"/>
                    <a:pt x="93" y="29"/>
                    <a:pt x="92" y="28"/>
                  </a:cubicBezTo>
                  <a:cubicBezTo>
                    <a:pt x="94" y="28"/>
                    <a:pt x="93" y="26"/>
                    <a:pt x="95" y="26"/>
                  </a:cubicBezTo>
                  <a:cubicBezTo>
                    <a:pt x="97" y="25"/>
                    <a:pt x="99" y="26"/>
                    <a:pt x="101" y="26"/>
                  </a:cubicBezTo>
                  <a:cubicBezTo>
                    <a:pt x="100" y="26"/>
                    <a:pt x="99" y="25"/>
                    <a:pt x="99" y="25"/>
                  </a:cubicBezTo>
                  <a:cubicBezTo>
                    <a:pt x="100" y="24"/>
                    <a:pt x="101" y="25"/>
                    <a:pt x="102" y="25"/>
                  </a:cubicBezTo>
                  <a:cubicBezTo>
                    <a:pt x="100" y="25"/>
                    <a:pt x="101" y="24"/>
                    <a:pt x="102" y="24"/>
                  </a:cubicBezTo>
                  <a:cubicBezTo>
                    <a:pt x="99" y="24"/>
                    <a:pt x="102" y="21"/>
                    <a:pt x="104" y="21"/>
                  </a:cubicBezTo>
                  <a:cubicBezTo>
                    <a:pt x="102" y="19"/>
                    <a:pt x="108" y="16"/>
                    <a:pt x="107" y="20"/>
                  </a:cubicBezTo>
                  <a:cubicBezTo>
                    <a:pt x="108" y="19"/>
                    <a:pt x="110" y="19"/>
                    <a:pt x="111" y="20"/>
                  </a:cubicBezTo>
                  <a:cubicBezTo>
                    <a:pt x="110" y="19"/>
                    <a:pt x="108" y="19"/>
                    <a:pt x="107" y="18"/>
                  </a:cubicBezTo>
                  <a:cubicBezTo>
                    <a:pt x="108" y="17"/>
                    <a:pt x="109" y="18"/>
                    <a:pt x="110" y="18"/>
                  </a:cubicBezTo>
                  <a:cubicBezTo>
                    <a:pt x="112" y="19"/>
                    <a:pt x="114" y="19"/>
                    <a:pt x="114" y="20"/>
                  </a:cubicBezTo>
                  <a:cubicBezTo>
                    <a:pt x="114" y="20"/>
                    <a:pt x="115" y="19"/>
                    <a:pt x="114" y="19"/>
                  </a:cubicBezTo>
                  <a:cubicBezTo>
                    <a:pt x="113" y="19"/>
                    <a:pt x="112" y="19"/>
                    <a:pt x="111" y="18"/>
                  </a:cubicBezTo>
                  <a:cubicBezTo>
                    <a:pt x="111" y="17"/>
                    <a:pt x="112" y="17"/>
                    <a:pt x="113" y="17"/>
                  </a:cubicBezTo>
                  <a:cubicBezTo>
                    <a:pt x="112" y="17"/>
                    <a:pt x="112" y="17"/>
                    <a:pt x="111" y="17"/>
                  </a:cubicBezTo>
                  <a:cubicBezTo>
                    <a:pt x="111" y="14"/>
                    <a:pt x="114" y="15"/>
                    <a:pt x="116" y="14"/>
                  </a:cubicBezTo>
                  <a:cubicBezTo>
                    <a:pt x="116" y="16"/>
                    <a:pt x="116" y="17"/>
                    <a:pt x="116" y="19"/>
                  </a:cubicBezTo>
                  <a:cubicBezTo>
                    <a:pt x="117" y="18"/>
                    <a:pt x="117" y="16"/>
                    <a:pt x="118" y="17"/>
                  </a:cubicBezTo>
                  <a:cubicBezTo>
                    <a:pt x="116" y="17"/>
                    <a:pt x="118" y="13"/>
                    <a:pt x="118" y="15"/>
                  </a:cubicBezTo>
                  <a:cubicBezTo>
                    <a:pt x="119" y="14"/>
                    <a:pt x="120" y="14"/>
                    <a:pt x="120" y="13"/>
                  </a:cubicBezTo>
                  <a:cubicBezTo>
                    <a:pt x="123" y="14"/>
                    <a:pt x="119" y="19"/>
                    <a:pt x="118" y="20"/>
                  </a:cubicBezTo>
                  <a:cubicBezTo>
                    <a:pt x="120" y="19"/>
                    <a:pt x="121" y="19"/>
                    <a:pt x="122" y="17"/>
                  </a:cubicBezTo>
                  <a:cubicBezTo>
                    <a:pt x="122" y="16"/>
                    <a:pt x="124" y="18"/>
                    <a:pt x="125" y="18"/>
                  </a:cubicBezTo>
                  <a:cubicBezTo>
                    <a:pt x="122" y="17"/>
                    <a:pt x="123" y="14"/>
                    <a:pt x="126" y="13"/>
                  </a:cubicBezTo>
                  <a:cubicBezTo>
                    <a:pt x="126" y="13"/>
                    <a:pt x="125" y="14"/>
                    <a:pt x="125" y="14"/>
                  </a:cubicBezTo>
                  <a:cubicBezTo>
                    <a:pt x="126" y="16"/>
                    <a:pt x="126" y="13"/>
                    <a:pt x="128" y="14"/>
                  </a:cubicBezTo>
                  <a:cubicBezTo>
                    <a:pt x="125" y="11"/>
                    <a:pt x="134" y="15"/>
                    <a:pt x="135" y="15"/>
                  </a:cubicBezTo>
                  <a:cubicBezTo>
                    <a:pt x="134" y="15"/>
                    <a:pt x="134" y="14"/>
                    <a:pt x="133" y="14"/>
                  </a:cubicBezTo>
                  <a:cubicBezTo>
                    <a:pt x="134" y="14"/>
                    <a:pt x="134" y="14"/>
                    <a:pt x="133" y="14"/>
                  </a:cubicBezTo>
                  <a:cubicBezTo>
                    <a:pt x="133" y="13"/>
                    <a:pt x="132" y="12"/>
                    <a:pt x="134" y="13"/>
                  </a:cubicBezTo>
                  <a:cubicBezTo>
                    <a:pt x="134" y="12"/>
                    <a:pt x="131" y="12"/>
                    <a:pt x="133" y="12"/>
                  </a:cubicBezTo>
                  <a:cubicBezTo>
                    <a:pt x="132" y="12"/>
                    <a:pt x="128" y="12"/>
                    <a:pt x="127" y="10"/>
                  </a:cubicBezTo>
                  <a:cubicBezTo>
                    <a:pt x="128" y="10"/>
                    <a:pt x="128" y="10"/>
                    <a:pt x="129" y="11"/>
                  </a:cubicBezTo>
                  <a:cubicBezTo>
                    <a:pt x="129" y="10"/>
                    <a:pt x="129" y="10"/>
                    <a:pt x="129" y="9"/>
                  </a:cubicBezTo>
                  <a:cubicBezTo>
                    <a:pt x="130" y="10"/>
                    <a:pt x="131" y="10"/>
                    <a:pt x="132" y="11"/>
                  </a:cubicBezTo>
                  <a:cubicBezTo>
                    <a:pt x="132" y="8"/>
                    <a:pt x="134" y="11"/>
                    <a:pt x="135" y="10"/>
                  </a:cubicBezTo>
                  <a:cubicBezTo>
                    <a:pt x="135" y="11"/>
                    <a:pt x="136" y="11"/>
                    <a:pt x="137" y="11"/>
                  </a:cubicBezTo>
                  <a:cubicBezTo>
                    <a:pt x="136" y="11"/>
                    <a:pt x="136" y="11"/>
                    <a:pt x="136" y="10"/>
                  </a:cubicBezTo>
                  <a:cubicBezTo>
                    <a:pt x="137" y="10"/>
                    <a:pt x="139" y="10"/>
                    <a:pt x="140" y="11"/>
                  </a:cubicBezTo>
                  <a:cubicBezTo>
                    <a:pt x="140" y="12"/>
                    <a:pt x="137" y="12"/>
                    <a:pt x="136" y="12"/>
                  </a:cubicBezTo>
                  <a:cubicBezTo>
                    <a:pt x="138" y="12"/>
                    <a:pt x="139" y="12"/>
                    <a:pt x="141" y="11"/>
                  </a:cubicBezTo>
                  <a:cubicBezTo>
                    <a:pt x="141" y="14"/>
                    <a:pt x="143" y="13"/>
                    <a:pt x="145" y="13"/>
                  </a:cubicBezTo>
                  <a:cubicBezTo>
                    <a:pt x="145" y="12"/>
                    <a:pt x="143" y="12"/>
                    <a:pt x="143" y="12"/>
                  </a:cubicBezTo>
                  <a:cubicBezTo>
                    <a:pt x="144" y="11"/>
                    <a:pt x="144" y="11"/>
                    <a:pt x="143" y="10"/>
                  </a:cubicBezTo>
                  <a:cubicBezTo>
                    <a:pt x="143" y="10"/>
                    <a:pt x="146" y="10"/>
                    <a:pt x="144" y="10"/>
                  </a:cubicBezTo>
                  <a:cubicBezTo>
                    <a:pt x="145" y="10"/>
                    <a:pt x="145" y="9"/>
                    <a:pt x="146" y="8"/>
                  </a:cubicBezTo>
                  <a:cubicBezTo>
                    <a:pt x="147" y="7"/>
                    <a:pt x="149" y="8"/>
                    <a:pt x="150" y="8"/>
                  </a:cubicBezTo>
                  <a:cubicBezTo>
                    <a:pt x="148" y="6"/>
                    <a:pt x="152" y="6"/>
                    <a:pt x="153" y="6"/>
                  </a:cubicBezTo>
                  <a:cubicBezTo>
                    <a:pt x="152" y="5"/>
                    <a:pt x="151" y="5"/>
                    <a:pt x="150" y="5"/>
                  </a:cubicBezTo>
                  <a:cubicBezTo>
                    <a:pt x="151" y="4"/>
                    <a:pt x="152" y="5"/>
                    <a:pt x="153" y="4"/>
                  </a:cubicBezTo>
                  <a:cubicBezTo>
                    <a:pt x="150" y="3"/>
                    <a:pt x="154" y="3"/>
                    <a:pt x="156" y="3"/>
                  </a:cubicBezTo>
                  <a:cubicBezTo>
                    <a:pt x="156" y="3"/>
                    <a:pt x="160" y="6"/>
                    <a:pt x="158" y="3"/>
                  </a:cubicBezTo>
                  <a:cubicBezTo>
                    <a:pt x="159" y="3"/>
                    <a:pt x="160" y="4"/>
                    <a:pt x="162" y="4"/>
                  </a:cubicBezTo>
                  <a:cubicBezTo>
                    <a:pt x="161" y="6"/>
                    <a:pt x="158" y="6"/>
                    <a:pt x="156" y="8"/>
                  </a:cubicBezTo>
                  <a:cubicBezTo>
                    <a:pt x="157" y="8"/>
                    <a:pt x="158" y="8"/>
                    <a:pt x="158" y="9"/>
                  </a:cubicBezTo>
                  <a:cubicBezTo>
                    <a:pt x="157" y="9"/>
                    <a:pt x="156" y="10"/>
                    <a:pt x="156" y="11"/>
                  </a:cubicBezTo>
                  <a:cubicBezTo>
                    <a:pt x="156" y="11"/>
                    <a:pt x="158" y="12"/>
                    <a:pt x="158" y="11"/>
                  </a:cubicBezTo>
                  <a:cubicBezTo>
                    <a:pt x="158" y="11"/>
                    <a:pt x="159" y="10"/>
                    <a:pt x="159" y="10"/>
                  </a:cubicBezTo>
                  <a:cubicBezTo>
                    <a:pt x="160" y="10"/>
                    <a:pt x="159" y="9"/>
                    <a:pt x="159" y="9"/>
                  </a:cubicBezTo>
                  <a:cubicBezTo>
                    <a:pt x="161" y="7"/>
                    <a:pt x="165" y="4"/>
                    <a:pt x="167" y="3"/>
                  </a:cubicBezTo>
                  <a:cubicBezTo>
                    <a:pt x="168" y="5"/>
                    <a:pt x="168" y="6"/>
                    <a:pt x="166" y="6"/>
                  </a:cubicBezTo>
                  <a:cubicBezTo>
                    <a:pt x="168" y="5"/>
                    <a:pt x="168" y="8"/>
                    <a:pt x="167" y="9"/>
                  </a:cubicBezTo>
                  <a:cubicBezTo>
                    <a:pt x="168" y="9"/>
                    <a:pt x="168" y="9"/>
                    <a:pt x="169" y="8"/>
                  </a:cubicBezTo>
                  <a:cubicBezTo>
                    <a:pt x="169" y="7"/>
                    <a:pt x="170" y="8"/>
                    <a:pt x="171" y="8"/>
                  </a:cubicBezTo>
                  <a:cubicBezTo>
                    <a:pt x="171" y="7"/>
                    <a:pt x="171" y="7"/>
                    <a:pt x="170" y="7"/>
                  </a:cubicBezTo>
                  <a:cubicBezTo>
                    <a:pt x="171" y="7"/>
                    <a:pt x="172" y="7"/>
                    <a:pt x="173" y="7"/>
                  </a:cubicBezTo>
                  <a:cubicBezTo>
                    <a:pt x="172" y="7"/>
                    <a:pt x="171" y="6"/>
                    <a:pt x="171" y="5"/>
                  </a:cubicBezTo>
                  <a:cubicBezTo>
                    <a:pt x="172" y="5"/>
                    <a:pt x="173" y="4"/>
                    <a:pt x="175" y="5"/>
                  </a:cubicBezTo>
                  <a:cubicBezTo>
                    <a:pt x="174" y="4"/>
                    <a:pt x="173" y="4"/>
                    <a:pt x="171" y="4"/>
                  </a:cubicBezTo>
                  <a:cubicBezTo>
                    <a:pt x="172" y="3"/>
                    <a:pt x="178" y="0"/>
                    <a:pt x="179" y="2"/>
                  </a:cubicBezTo>
                  <a:cubicBezTo>
                    <a:pt x="179" y="3"/>
                    <a:pt x="181" y="3"/>
                    <a:pt x="181" y="3"/>
                  </a:cubicBezTo>
                  <a:cubicBezTo>
                    <a:pt x="182" y="4"/>
                    <a:pt x="177" y="5"/>
                    <a:pt x="177" y="5"/>
                  </a:cubicBezTo>
                  <a:cubicBezTo>
                    <a:pt x="178" y="5"/>
                    <a:pt x="178" y="5"/>
                    <a:pt x="179" y="5"/>
                  </a:cubicBezTo>
                  <a:cubicBezTo>
                    <a:pt x="178" y="6"/>
                    <a:pt x="177" y="6"/>
                    <a:pt x="176" y="6"/>
                  </a:cubicBezTo>
                  <a:cubicBezTo>
                    <a:pt x="177" y="6"/>
                    <a:pt x="179" y="5"/>
                    <a:pt x="180" y="6"/>
                  </a:cubicBezTo>
                  <a:cubicBezTo>
                    <a:pt x="179" y="7"/>
                    <a:pt x="178" y="7"/>
                    <a:pt x="177" y="8"/>
                  </a:cubicBezTo>
                  <a:cubicBezTo>
                    <a:pt x="178" y="8"/>
                    <a:pt x="180" y="7"/>
                    <a:pt x="181" y="8"/>
                  </a:cubicBezTo>
                  <a:cubicBezTo>
                    <a:pt x="180" y="8"/>
                    <a:pt x="180" y="9"/>
                    <a:pt x="180" y="10"/>
                  </a:cubicBezTo>
                  <a:cubicBezTo>
                    <a:pt x="180" y="8"/>
                    <a:pt x="181" y="7"/>
                    <a:pt x="183" y="8"/>
                  </a:cubicBezTo>
                  <a:cubicBezTo>
                    <a:pt x="180" y="8"/>
                    <a:pt x="183" y="5"/>
                    <a:pt x="184" y="4"/>
                  </a:cubicBezTo>
                  <a:cubicBezTo>
                    <a:pt x="185" y="3"/>
                    <a:pt x="189" y="4"/>
                    <a:pt x="188" y="6"/>
                  </a:cubicBezTo>
                  <a:cubicBezTo>
                    <a:pt x="189" y="6"/>
                    <a:pt x="191" y="5"/>
                    <a:pt x="192" y="6"/>
                  </a:cubicBezTo>
                  <a:cubicBezTo>
                    <a:pt x="193" y="5"/>
                    <a:pt x="197" y="7"/>
                    <a:pt x="194" y="7"/>
                  </a:cubicBezTo>
                  <a:cubicBezTo>
                    <a:pt x="196" y="7"/>
                    <a:pt x="200" y="7"/>
                    <a:pt x="201" y="9"/>
                  </a:cubicBezTo>
                  <a:cubicBezTo>
                    <a:pt x="203" y="10"/>
                    <a:pt x="199" y="10"/>
                    <a:pt x="198" y="10"/>
                  </a:cubicBezTo>
                  <a:cubicBezTo>
                    <a:pt x="196" y="11"/>
                    <a:pt x="195" y="12"/>
                    <a:pt x="192" y="12"/>
                  </a:cubicBezTo>
                  <a:cubicBezTo>
                    <a:pt x="190" y="12"/>
                    <a:pt x="186" y="10"/>
                    <a:pt x="184" y="12"/>
                  </a:cubicBezTo>
                  <a:cubicBezTo>
                    <a:pt x="185" y="12"/>
                    <a:pt x="187" y="12"/>
                    <a:pt x="188" y="12"/>
                  </a:cubicBezTo>
                  <a:cubicBezTo>
                    <a:pt x="189" y="12"/>
                    <a:pt x="193" y="12"/>
                    <a:pt x="191" y="13"/>
                  </a:cubicBezTo>
                  <a:cubicBezTo>
                    <a:pt x="192" y="14"/>
                    <a:pt x="195" y="14"/>
                    <a:pt x="192" y="15"/>
                  </a:cubicBezTo>
                  <a:cubicBezTo>
                    <a:pt x="193" y="15"/>
                    <a:pt x="194" y="15"/>
                    <a:pt x="195" y="15"/>
                  </a:cubicBezTo>
                  <a:cubicBezTo>
                    <a:pt x="195" y="16"/>
                    <a:pt x="195" y="16"/>
                    <a:pt x="196" y="16"/>
                  </a:cubicBezTo>
                  <a:cubicBezTo>
                    <a:pt x="196" y="15"/>
                    <a:pt x="196" y="15"/>
                    <a:pt x="196" y="14"/>
                  </a:cubicBezTo>
                  <a:cubicBezTo>
                    <a:pt x="197" y="14"/>
                    <a:pt x="198" y="14"/>
                    <a:pt x="198" y="16"/>
                  </a:cubicBezTo>
                  <a:cubicBezTo>
                    <a:pt x="199" y="14"/>
                    <a:pt x="202" y="14"/>
                    <a:pt x="202" y="16"/>
                  </a:cubicBezTo>
                  <a:cubicBezTo>
                    <a:pt x="203" y="19"/>
                    <a:pt x="197" y="17"/>
                    <a:pt x="196" y="16"/>
                  </a:cubicBezTo>
                  <a:cubicBezTo>
                    <a:pt x="198" y="18"/>
                    <a:pt x="195" y="19"/>
                    <a:pt x="194" y="19"/>
                  </a:cubicBezTo>
                  <a:cubicBezTo>
                    <a:pt x="193" y="19"/>
                    <a:pt x="191" y="19"/>
                    <a:pt x="191" y="20"/>
                  </a:cubicBezTo>
                  <a:cubicBezTo>
                    <a:pt x="191" y="21"/>
                    <a:pt x="191" y="21"/>
                    <a:pt x="189" y="22"/>
                  </a:cubicBezTo>
                  <a:cubicBezTo>
                    <a:pt x="189" y="23"/>
                    <a:pt x="188" y="22"/>
                    <a:pt x="187" y="22"/>
                  </a:cubicBezTo>
                  <a:cubicBezTo>
                    <a:pt x="186" y="21"/>
                    <a:pt x="188" y="20"/>
                    <a:pt x="188" y="20"/>
                  </a:cubicBezTo>
                  <a:cubicBezTo>
                    <a:pt x="190" y="18"/>
                    <a:pt x="190" y="16"/>
                    <a:pt x="188" y="16"/>
                  </a:cubicBezTo>
                  <a:cubicBezTo>
                    <a:pt x="186" y="15"/>
                    <a:pt x="183" y="15"/>
                    <a:pt x="181" y="14"/>
                  </a:cubicBezTo>
                  <a:cubicBezTo>
                    <a:pt x="179" y="13"/>
                    <a:pt x="177" y="11"/>
                    <a:pt x="175" y="12"/>
                  </a:cubicBezTo>
                  <a:cubicBezTo>
                    <a:pt x="171" y="15"/>
                    <a:pt x="165" y="12"/>
                    <a:pt x="164" y="17"/>
                  </a:cubicBezTo>
                  <a:cubicBezTo>
                    <a:pt x="163" y="18"/>
                    <a:pt x="163" y="19"/>
                    <a:pt x="163" y="21"/>
                  </a:cubicBezTo>
                  <a:cubicBezTo>
                    <a:pt x="163" y="21"/>
                    <a:pt x="164" y="23"/>
                    <a:pt x="163" y="23"/>
                  </a:cubicBezTo>
                  <a:cubicBezTo>
                    <a:pt x="162" y="24"/>
                    <a:pt x="161" y="24"/>
                    <a:pt x="161" y="24"/>
                  </a:cubicBezTo>
                  <a:cubicBezTo>
                    <a:pt x="160" y="24"/>
                    <a:pt x="159" y="25"/>
                    <a:pt x="159" y="26"/>
                  </a:cubicBezTo>
                  <a:cubicBezTo>
                    <a:pt x="157" y="28"/>
                    <a:pt x="155" y="26"/>
                    <a:pt x="153" y="25"/>
                  </a:cubicBezTo>
                  <a:cubicBezTo>
                    <a:pt x="152" y="25"/>
                    <a:pt x="151" y="25"/>
                    <a:pt x="150" y="25"/>
                  </a:cubicBezTo>
                  <a:cubicBezTo>
                    <a:pt x="149" y="24"/>
                    <a:pt x="149" y="25"/>
                    <a:pt x="148" y="26"/>
                  </a:cubicBezTo>
                  <a:cubicBezTo>
                    <a:pt x="145" y="27"/>
                    <a:pt x="141" y="27"/>
                    <a:pt x="138" y="25"/>
                  </a:cubicBezTo>
                  <a:cubicBezTo>
                    <a:pt x="137" y="25"/>
                    <a:pt x="135" y="22"/>
                    <a:pt x="133" y="22"/>
                  </a:cubicBezTo>
                  <a:cubicBezTo>
                    <a:pt x="131" y="20"/>
                    <a:pt x="129" y="20"/>
                    <a:pt x="127" y="21"/>
                  </a:cubicBezTo>
                  <a:cubicBezTo>
                    <a:pt x="128" y="22"/>
                    <a:pt x="128" y="22"/>
                    <a:pt x="128" y="22"/>
                  </a:cubicBezTo>
                  <a:cubicBezTo>
                    <a:pt x="126" y="23"/>
                    <a:pt x="123" y="22"/>
                    <a:pt x="120" y="23"/>
                  </a:cubicBezTo>
                  <a:cubicBezTo>
                    <a:pt x="123" y="24"/>
                    <a:pt x="121" y="26"/>
                    <a:pt x="119" y="27"/>
                  </a:cubicBezTo>
                  <a:cubicBezTo>
                    <a:pt x="120" y="27"/>
                    <a:pt x="121" y="28"/>
                    <a:pt x="121" y="28"/>
                  </a:cubicBezTo>
                  <a:cubicBezTo>
                    <a:pt x="118" y="31"/>
                    <a:pt x="114" y="28"/>
                    <a:pt x="110" y="28"/>
                  </a:cubicBezTo>
                  <a:cubicBezTo>
                    <a:pt x="109" y="28"/>
                    <a:pt x="107" y="27"/>
                    <a:pt x="106" y="27"/>
                  </a:cubicBezTo>
                  <a:cubicBezTo>
                    <a:pt x="104" y="28"/>
                    <a:pt x="106" y="30"/>
                    <a:pt x="106" y="31"/>
                  </a:cubicBezTo>
                  <a:cubicBezTo>
                    <a:pt x="105" y="34"/>
                    <a:pt x="100" y="32"/>
                    <a:pt x="98" y="32"/>
                  </a:cubicBezTo>
                  <a:cubicBezTo>
                    <a:pt x="95" y="34"/>
                    <a:pt x="93" y="37"/>
                    <a:pt x="90" y="39"/>
                  </a:cubicBezTo>
                  <a:cubicBezTo>
                    <a:pt x="91" y="39"/>
                    <a:pt x="93" y="41"/>
                    <a:pt x="93" y="42"/>
                  </a:cubicBezTo>
                  <a:cubicBezTo>
                    <a:pt x="92" y="43"/>
                    <a:pt x="88" y="46"/>
                    <a:pt x="87" y="47"/>
                  </a:cubicBezTo>
                  <a:cubicBezTo>
                    <a:pt x="87" y="47"/>
                    <a:pt x="86" y="48"/>
                    <a:pt x="85" y="48"/>
                  </a:cubicBezTo>
                  <a:cubicBezTo>
                    <a:pt x="84" y="49"/>
                    <a:pt x="86" y="50"/>
                    <a:pt x="85" y="51"/>
                  </a:cubicBezTo>
                  <a:cubicBezTo>
                    <a:pt x="84" y="52"/>
                    <a:pt x="80" y="52"/>
                    <a:pt x="78" y="52"/>
                  </a:cubicBezTo>
                  <a:cubicBezTo>
                    <a:pt x="78" y="53"/>
                    <a:pt x="79" y="60"/>
                    <a:pt x="78" y="61"/>
                  </a:cubicBezTo>
                  <a:cubicBezTo>
                    <a:pt x="77" y="62"/>
                    <a:pt x="76" y="63"/>
                    <a:pt x="75" y="64"/>
                  </a:cubicBezTo>
                  <a:cubicBezTo>
                    <a:pt x="74" y="66"/>
                    <a:pt x="73" y="67"/>
                    <a:pt x="71" y="68"/>
                  </a:cubicBezTo>
                  <a:cubicBezTo>
                    <a:pt x="73" y="69"/>
                    <a:pt x="77" y="70"/>
                    <a:pt x="75" y="73"/>
                  </a:cubicBezTo>
                  <a:cubicBezTo>
                    <a:pt x="74" y="75"/>
                    <a:pt x="69" y="74"/>
                    <a:pt x="67" y="74"/>
                  </a:cubicBezTo>
                  <a:cubicBezTo>
                    <a:pt x="65" y="74"/>
                    <a:pt x="60" y="77"/>
                    <a:pt x="60" y="79"/>
                  </a:cubicBezTo>
                  <a:cubicBezTo>
                    <a:pt x="60" y="80"/>
                    <a:pt x="59" y="81"/>
                    <a:pt x="59" y="82"/>
                  </a:cubicBezTo>
                  <a:cubicBezTo>
                    <a:pt x="59" y="83"/>
                    <a:pt x="61" y="85"/>
                    <a:pt x="60" y="86"/>
                  </a:cubicBezTo>
                  <a:cubicBezTo>
                    <a:pt x="59" y="87"/>
                    <a:pt x="59" y="89"/>
                    <a:pt x="60" y="91"/>
                  </a:cubicBezTo>
                  <a:cubicBezTo>
                    <a:pt x="62" y="94"/>
                    <a:pt x="60" y="96"/>
                    <a:pt x="60" y="98"/>
                  </a:cubicBezTo>
                  <a:cubicBezTo>
                    <a:pt x="60" y="100"/>
                    <a:pt x="63" y="101"/>
                    <a:pt x="64" y="101"/>
                  </a:cubicBezTo>
                  <a:cubicBezTo>
                    <a:pt x="65" y="102"/>
                    <a:pt x="66" y="102"/>
                    <a:pt x="66" y="103"/>
                  </a:cubicBezTo>
                  <a:cubicBezTo>
                    <a:pt x="66" y="103"/>
                    <a:pt x="65" y="106"/>
                    <a:pt x="64" y="106"/>
                  </a:cubicBezTo>
                  <a:cubicBezTo>
                    <a:pt x="63" y="106"/>
                    <a:pt x="61" y="107"/>
                    <a:pt x="62" y="109"/>
                  </a:cubicBezTo>
                  <a:cubicBezTo>
                    <a:pt x="62" y="110"/>
                    <a:pt x="63" y="111"/>
                    <a:pt x="64" y="112"/>
                  </a:cubicBezTo>
                  <a:cubicBezTo>
                    <a:pt x="64" y="114"/>
                    <a:pt x="63" y="114"/>
                    <a:pt x="63" y="116"/>
                  </a:cubicBezTo>
                  <a:cubicBezTo>
                    <a:pt x="63" y="117"/>
                    <a:pt x="62" y="118"/>
                    <a:pt x="61" y="118"/>
                  </a:cubicBezTo>
                  <a:cubicBezTo>
                    <a:pt x="59" y="119"/>
                    <a:pt x="58" y="118"/>
                    <a:pt x="58" y="120"/>
                  </a:cubicBezTo>
                  <a:cubicBezTo>
                    <a:pt x="58" y="121"/>
                    <a:pt x="57" y="122"/>
                    <a:pt x="57" y="123"/>
                  </a:cubicBezTo>
                  <a:cubicBezTo>
                    <a:pt x="56" y="124"/>
                    <a:pt x="57" y="125"/>
                    <a:pt x="57" y="126"/>
                  </a:cubicBezTo>
                  <a:cubicBezTo>
                    <a:pt x="57" y="127"/>
                    <a:pt x="57" y="131"/>
                    <a:pt x="55" y="130"/>
                  </a:cubicBezTo>
                  <a:cubicBezTo>
                    <a:pt x="54" y="130"/>
                    <a:pt x="54" y="129"/>
                    <a:pt x="53" y="128"/>
                  </a:cubicBezTo>
                  <a:cubicBezTo>
                    <a:pt x="53" y="128"/>
                    <a:pt x="52" y="128"/>
                    <a:pt x="52" y="128"/>
                  </a:cubicBezTo>
                  <a:cubicBezTo>
                    <a:pt x="50" y="127"/>
                    <a:pt x="48" y="127"/>
                    <a:pt x="48" y="125"/>
                  </a:cubicBezTo>
                  <a:cubicBezTo>
                    <a:pt x="48" y="124"/>
                    <a:pt x="47" y="123"/>
                    <a:pt x="47" y="122"/>
                  </a:cubicBezTo>
                  <a:cubicBezTo>
                    <a:pt x="47" y="121"/>
                    <a:pt x="48" y="118"/>
                    <a:pt x="48" y="121"/>
                  </a:cubicBezTo>
                  <a:cubicBezTo>
                    <a:pt x="49" y="119"/>
                    <a:pt x="47" y="118"/>
                    <a:pt x="46" y="120"/>
                  </a:cubicBezTo>
                  <a:cubicBezTo>
                    <a:pt x="46" y="121"/>
                    <a:pt x="48" y="122"/>
                    <a:pt x="46" y="123"/>
                  </a:cubicBezTo>
                  <a:cubicBezTo>
                    <a:pt x="46" y="122"/>
                    <a:pt x="46" y="122"/>
                    <a:pt x="46" y="122"/>
                  </a:cubicBezTo>
                  <a:cubicBezTo>
                    <a:pt x="46" y="123"/>
                    <a:pt x="45" y="123"/>
                    <a:pt x="44" y="123"/>
                  </a:cubicBezTo>
                  <a:cubicBezTo>
                    <a:pt x="46" y="124"/>
                    <a:pt x="46" y="125"/>
                    <a:pt x="45" y="127"/>
                  </a:cubicBezTo>
                  <a:cubicBezTo>
                    <a:pt x="45" y="125"/>
                    <a:pt x="45" y="127"/>
                    <a:pt x="45" y="127"/>
                  </a:cubicBezTo>
                  <a:cubicBezTo>
                    <a:pt x="44" y="128"/>
                    <a:pt x="43" y="128"/>
                    <a:pt x="43" y="128"/>
                  </a:cubicBezTo>
                  <a:cubicBezTo>
                    <a:pt x="42" y="129"/>
                    <a:pt x="42" y="130"/>
                    <a:pt x="41" y="129"/>
                  </a:cubicBezTo>
                  <a:cubicBezTo>
                    <a:pt x="40" y="129"/>
                    <a:pt x="39" y="128"/>
                    <a:pt x="38" y="128"/>
                  </a:cubicBezTo>
                  <a:cubicBezTo>
                    <a:pt x="41" y="129"/>
                    <a:pt x="38" y="131"/>
                    <a:pt x="36" y="131"/>
                  </a:cubicBezTo>
                  <a:cubicBezTo>
                    <a:pt x="37" y="132"/>
                    <a:pt x="37" y="132"/>
                    <a:pt x="37" y="132"/>
                  </a:cubicBezTo>
                  <a:cubicBezTo>
                    <a:pt x="36" y="132"/>
                    <a:pt x="35" y="132"/>
                    <a:pt x="34" y="132"/>
                  </a:cubicBezTo>
                  <a:cubicBezTo>
                    <a:pt x="34" y="132"/>
                    <a:pt x="35" y="133"/>
                    <a:pt x="35" y="133"/>
                  </a:cubicBezTo>
                  <a:cubicBezTo>
                    <a:pt x="33" y="133"/>
                    <a:pt x="32" y="135"/>
                    <a:pt x="30" y="136"/>
                  </a:cubicBezTo>
                  <a:cubicBezTo>
                    <a:pt x="28" y="138"/>
                    <a:pt x="26" y="138"/>
                    <a:pt x="24" y="139"/>
                  </a:cubicBezTo>
                  <a:cubicBezTo>
                    <a:pt x="23" y="139"/>
                    <a:pt x="22" y="140"/>
                    <a:pt x="21" y="140"/>
                  </a:cubicBezTo>
                  <a:cubicBezTo>
                    <a:pt x="20" y="140"/>
                    <a:pt x="19" y="139"/>
                    <a:pt x="18" y="139"/>
                  </a:cubicBezTo>
                  <a:cubicBezTo>
                    <a:pt x="17" y="139"/>
                    <a:pt x="14" y="140"/>
                    <a:pt x="13" y="139"/>
                  </a:cubicBezTo>
                  <a:cubicBezTo>
                    <a:pt x="13" y="138"/>
                    <a:pt x="14" y="137"/>
                    <a:pt x="15" y="137"/>
                  </a:cubicBezTo>
                  <a:cubicBezTo>
                    <a:pt x="12" y="139"/>
                    <a:pt x="0" y="132"/>
                    <a:pt x="5" y="130"/>
                  </a:cubicBezTo>
                  <a:cubicBezTo>
                    <a:pt x="4" y="129"/>
                    <a:pt x="4" y="129"/>
                    <a:pt x="4" y="129"/>
                  </a:cubicBezTo>
                  <a:cubicBezTo>
                    <a:pt x="6" y="129"/>
                    <a:pt x="8" y="131"/>
                    <a:pt x="10" y="131"/>
                  </a:cubicBezTo>
                  <a:cubicBezTo>
                    <a:pt x="9" y="130"/>
                    <a:pt x="9" y="130"/>
                    <a:pt x="9" y="130"/>
                  </a:cubicBezTo>
                  <a:cubicBezTo>
                    <a:pt x="10" y="129"/>
                    <a:pt x="12" y="129"/>
                    <a:pt x="13" y="128"/>
                  </a:cubicBezTo>
                  <a:cubicBezTo>
                    <a:pt x="11" y="129"/>
                    <a:pt x="10" y="129"/>
                    <a:pt x="8" y="130"/>
                  </a:cubicBezTo>
                  <a:cubicBezTo>
                    <a:pt x="9" y="129"/>
                    <a:pt x="8" y="128"/>
                    <a:pt x="7" y="128"/>
                  </a:cubicBezTo>
                  <a:cubicBezTo>
                    <a:pt x="8" y="128"/>
                    <a:pt x="9" y="128"/>
                    <a:pt x="9" y="127"/>
                  </a:cubicBezTo>
                  <a:cubicBezTo>
                    <a:pt x="7" y="127"/>
                    <a:pt x="12" y="126"/>
                    <a:pt x="12" y="125"/>
                  </a:cubicBezTo>
                  <a:cubicBezTo>
                    <a:pt x="12" y="125"/>
                    <a:pt x="11" y="126"/>
                    <a:pt x="10" y="126"/>
                  </a:cubicBezTo>
                  <a:cubicBezTo>
                    <a:pt x="9" y="126"/>
                    <a:pt x="8" y="126"/>
                    <a:pt x="10" y="125"/>
                  </a:cubicBezTo>
                  <a:cubicBezTo>
                    <a:pt x="10" y="125"/>
                    <a:pt x="9" y="125"/>
                    <a:pt x="8" y="125"/>
                  </a:cubicBezTo>
                  <a:cubicBezTo>
                    <a:pt x="10" y="124"/>
                    <a:pt x="11" y="123"/>
                    <a:pt x="13" y="123"/>
                  </a:cubicBezTo>
                  <a:cubicBezTo>
                    <a:pt x="12" y="123"/>
                    <a:pt x="11" y="122"/>
                    <a:pt x="10" y="123"/>
                  </a:cubicBezTo>
                  <a:cubicBezTo>
                    <a:pt x="10" y="124"/>
                    <a:pt x="8" y="125"/>
                    <a:pt x="8" y="125"/>
                  </a:cubicBezTo>
                  <a:cubicBezTo>
                    <a:pt x="8" y="124"/>
                    <a:pt x="8" y="124"/>
                    <a:pt x="9" y="124"/>
                  </a:cubicBezTo>
                  <a:cubicBezTo>
                    <a:pt x="8" y="124"/>
                    <a:pt x="7" y="124"/>
                    <a:pt x="6" y="124"/>
                  </a:cubicBezTo>
                  <a:cubicBezTo>
                    <a:pt x="6" y="124"/>
                    <a:pt x="7" y="124"/>
                    <a:pt x="7" y="125"/>
                  </a:cubicBezTo>
                  <a:cubicBezTo>
                    <a:pt x="6" y="125"/>
                    <a:pt x="5" y="125"/>
                    <a:pt x="5" y="126"/>
                  </a:cubicBezTo>
                  <a:cubicBezTo>
                    <a:pt x="5" y="125"/>
                    <a:pt x="5" y="124"/>
                    <a:pt x="5" y="123"/>
                  </a:cubicBezTo>
                  <a:cubicBezTo>
                    <a:pt x="4" y="124"/>
                    <a:pt x="4" y="124"/>
                    <a:pt x="4" y="124"/>
                  </a:cubicBezTo>
                  <a:cubicBezTo>
                    <a:pt x="6" y="124"/>
                    <a:pt x="3" y="127"/>
                    <a:pt x="3" y="125"/>
                  </a:cubicBezTo>
                  <a:cubicBezTo>
                    <a:pt x="3" y="127"/>
                    <a:pt x="2" y="125"/>
                    <a:pt x="2" y="124"/>
                  </a:cubicBezTo>
                  <a:cubicBezTo>
                    <a:pt x="2" y="123"/>
                    <a:pt x="3" y="121"/>
                    <a:pt x="4" y="121"/>
                  </a:cubicBezTo>
                  <a:cubicBezTo>
                    <a:pt x="4" y="122"/>
                    <a:pt x="4" y="123"/>
                    <a:pt x="3" y="123"/>
                  </a:cubicBezTo>
                  <a:cubicBezTo>
                    <a:pt x="4" y="124"/>
                    <a:pt x="4" y="123"/>
                    <a:pt x="4" y="122"/>
                  </a:cubicBezTo>
                  <a:cubicBezTo>
                    <a:pt x="5" y="121"/>
                    <a:pt x="7" y="122"/>
                    <a:pt x="8" y="122"/>
                  </a:cubicBezTo>
                  <a:cubicBezTo>
                    <a:pt x="5" y="121"/>
                    <a:pt x="9" y="121"/>
                    <a:pt x="9" y="120"/>
                  </a:cubicBezTo>
                  <a:cubicBezTo>
                    <a:pt x="8" y="121"/>
                    <a:pt x="7" y="121"/>
                    <a:pt x="6" y="120"/>
                  </a:cubicBezTo>
                  <a:cubicBezTo>
                    <a:pt x="7" y="119"/>
                    <a:pt x="9" y="117"/>
                    <a:pt x="10" y="117"/>
                  </a:cubicBezTo>
                  <a:cubicBezTo>
                    <a:pt x="8" y="116"/>
                    <a:pt x="13" y="114"/>
                    <a:pt x="13" y="113"/>
                  </a:cubicBezTo>
                  <a:cubicBezTo>
                    <a:pt x="14" y="114"/>
                    <a:pt x="13" y="115"/>
                    <a:pt x="13" y="116"/>
                  </a:cubicBezTo>
                  <a:cubicBezTo>
                    <a:pt x="15" y="114"/>
                    <a:pt x="15" y="113"/>
                    <a:pt x="18" y="113"/>
                  </a:cubicBezTo>
                  <a:cubicBezTo>
                    <a:pt x="16" y="112"/>
                    <a:pt x="13" y="113"/>
                    <a:pt x="11" y="113"/>
                  </a:cubicBezTo>
                  <a:cubicBezTo>
                    <a:pt x="11" y="114"/>
                    <a:pt x="9" y="115"/>
                    <a:pt x="8" y="116"/>
                  </a:cubicBezTo>
                  <a:cubicBezTo>
                    <a:pt x="6" y="120"/>
                    <a:pt x="7" y="115"/>
                    <a:pt x="5" y="116"/>
                  </a:cubicBezTo>
                  <a:cubicBezTo>
                    <a:pt x="5" y="115"/>
                    <a:pt x="5" y="114"/>
                    <a:pt x="5" y="114"/>
                  </a:cubicBezTo>
                  <a:cubicBezTo>
                    <a:pt x="5" y="114"/>
                    <a:pt x="4" y="117"/>
                    <a:pt x="3" y="116"/>
                  </a:cubicBezTo>
                  <a:cubicBezTo>
                    <a:pt x="2" y="116"/>
                    <a:pt x="2" y="114"/>
                    <a:pt x="1" y="114"/>
                  </a:cubicBezTo>
                  <a:cubicBezTo>
                    <a:pt x="2" y="114"/>
                    <a:pt x="3" y="113"/>
                    <a:pt x="3" y="112"/>
                  </a:cubicBezTo>
                  <a:cubicBezTo>
                    <a:pt x="4" y="115"/>
                    <a:pt x="7" y="112"/>
                    <a:pt x="6" y="110"/>
                  </a:cubicBezTo>
                  <a:cubicBezTo>
                    <a:pt x="5" y="110"/>
                    <a:pt x="4" y="112"/>
                    <a:pt x="2" y="112"/>
                  </a:cubicBezTo>
                  <a:cubicBezTo>
                    <a:pt x="1" y="112"/>
                    <a:pt x="1" y="110"/>
                    <a:pt x="0" y="109"/>
                  </a:cubicBezTo>
                  <a:cubicBezTo>
                    <a:pt x="1" y="109"/>
                    <a:pt x="2" y="110"/>
                    <a:pt x="3" y="111"/>
                  </a:cubicBezTo>
                  <a:cubicBezTo>
                    <a:pt x="3" y="110"/>
                    <a:pt x="3" y="108"/>
                    <a:pt x="4" y="108"/>
                  </a:cubicBezTo>
                  <a:cubicBezTo>
                    <a:pt x="3" y="108"/>
                    <a:pt x="1" y="110"/>
                    <a:pt x="0" y="108"/>
                  </a:cubicBezTo>
                  <a:cubicBezTo>
                    <a:pt x="1" y="108"/>
                    <a:pt x="1" y="108"/>
                    <a:pt x="2" y="107"/>
                  </a:cubicBezTo>
                  <a:cubicBezTo>
                    <a:pt x="1" y="108"/>
                    <a:pt x="0" y="106"/>
                    <a:pt x="2" y="106"/>
                  </a:cubicBezTo>
                  <a:cubicBezTo>
                    <a:pt x="4" y="107"/>
                    <a:pt x="6" y="106"/>
                    <a:pt x="8" y="106"/>
                  </a:cubicBezTo>
                  <a:cubicBezTo>
                    <a:pt x="10" y="106"/>
                    <a:pt x="12" y="107"/>
                    <a:pt x="13" y="106"/>
                  </a:cubicBezTo>
                  <a:cubicBezTo>
                    <a:pt x="15" y="105"/>
                    <a:pt x="18" y="107"/>
                    <a:pt x="16" y="108"/>
                  </a:cubicBezTo>
                  <a:cubicBezTo>
                    <a:pt x="17" y="107"/>
                    <a:pt x="17" y="107"/>
                    <a:pt x="18" y="108"/>
                  </a:cubicBezTo>
                  <a:cubicBezTo>
                    <a:pt x="16" y="106"/>
                    <a:pt x="21" y="105"/>
                    <a:pt x="22" y="105"/>
                  </a:cubicBezTo>
                  <a:cubicBezTo>
                    <a:pt x="19" y="104"/>
                    <a:pt x="20" y="103"/>
                    <a:pt x="22" y="102"/>
                  </a:cubicBezTo>
                  <a:cubicBezTo>
                    <a:pt x="21" y="102"/>
                    <a:pt x="19" y="104"/>
                    <a:pt x="20" y="105"/>
                  </a:cubicBezTo>
                  <a:cubicBezTo>
                    <a:pt x="19" y="105"/>
                    <a:pt x="18" y="106"/>
                    <a:pt x="17" y="105"/>
                  </a:cubicBezTo>
                  <a:cubicBezTo>
                    <a:pt x="17" y="105"/>
                    <a:pt x="18" y="105"/>
                    <a:pt x="18" y="104"/>
                  </a:cubicBezTo>
                  <a:cubicBezTo>
                    <a:pt x="17" y="105"/>
                    <a:pt x="12" y="105"/>
                    <a:pt x="14" y="103"/>
                  </a:cubicBezTo>
                  <a:cubicBezTo>
                    <a:pt x="13" y="104"/>
                    <a:pt x="13" y="105"/>
                    <a:pt x="13" y="105"/>
                  </a:cubicBezTo>
                  <a:cubicBezTo>
                    <a:pt x="12" y="106"/>
                    <a:pt x="10" y="105"/>
                    <a:pt x="9" y="105"/>
                  </a:cubicBezTo>
                  <a:cubicBezTo>
                    <a:pt x="8" y="105"/>
                    <a:pt x="6" y="106"/>
                    <a:pt x="4" y="106"/>
                  </a:cubicBezTo>
                  <a:cubicBezTo>
                    <a:pt x="3" y="106"/>
                    <a:pt x="2" y="105"/>
                    <a:pt x="1" y="105"/>
                  </a:cubicBezTo>
                  <a:cubicBezTo>
                    <a:pt x="3" y="105"/>
                    <a:pt x="2" y="104"/>
                    <a:pt x="1" y="104"/>
                  </a:cubicBezTo>
                  <a:cubicBezTo>
                    <a:pt x="2" y="103"/>
                    <a:pt x="4" y="103"/>
                    <a:pt x="5" y="103"/>
                  </a:cubicBezTo>
                  <a:cubicBezTo>
                    <a:pt x="4" y="103"/>
                    <a:pt x="2" y="103"/>
                    <a:pt x="1" y="103"/>
                  </a:cubicBezTo>
                  <a:cubicBezTo>
                    <a:pt x="2" y="102"/>
                    <a:pt x="2" y="102"/>
                    <a:pt x="0" y="10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73" name="Freeform 3554">
              <a:extLst>
                <a:ext uri="{FF2B5EF4-FFF2-40B4-BE49-F238E27FC236}">
                  <a16:creationId xmlns:a16="http://schemas.microsoft.com/office/drawing/2014/main" xmlns="" id="{23B69733-4EF8-416D-B48C-EBC4D3B7EFAC}"/>
                </a:ext>
              </a:extLst>
            </p:cNvPr>
            <p:cNvSpPr>
              <a:spLocks/>
            </p:cNvSpPr>
            <p:nvPr/>
          </p:nvSpPr>
          <p:spPr bwMode="auto">
            <a:xfrm>
              <a:off x="4256445" y="1656625"/>
              <a:ext cx="4727" cy="1404"/>
            </a:xfrm>
            <a:custGeom>
              <a:avLst/>
              <a:gdLst>
                <a:gd name="T0" fmla="*/ 1 w 2"/>
                <a:gd name="T1" fmla="*/ 1 h 1"/>
                <a:gd name="T2" fmla="*/ 0 w 2"/>
                <a:gd name="T3" fmla="*/ 0 h 1"/>
                <a:gd name="T4" fmla="*/ 2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0" y="0"/>
                    <a:pt x="0" y="0"/>
                    <a:pt x="0" y="0"/>
                  </a:cubicBezTo>
                  <a:cubicBezTo>
                    <a:pt x="1" y="0"/>
                    <a:pt x="2" y="0"/>
                    <a:pt x="2" y="1"/>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74" name="Freeform 3555">
              <a:extLst>
                <a:ext uri="{FF2B5EF4-FFF2-40B4-BE49-F238E27FC236}">
                  <a16:creationId xmlns:a16="http://schemas.microsoft.com/office/drawing/2014/main" xmlns="" id="{B7A100ED-6CF8-4460-B5F2-9E3E314905BB}"/>
                </a:ext>
              </a:extLst>
            </p:cNvPr>
            <p:cNvSpPr>
              <a:spLocks/>
            </p:cNvSpPr>
            <p:nvPr/>
          </p:nvSpPr>
          <p:spPr bwMode="auto">
            <a:xfrm>
              <a:off x="4256445" y="1656625"/>
              <a:ext cx="4727" cy="1404"/>
            </a:xfrm>
            <a:custGeom>
              <a:avLst/>
              <a:gdLst>
                <a:gd name="T0" fmla="*/ 1 w 2"/>
                <a:gd name="T1" fmla="*/ 1 h 1"/>
                <a:gd name="T2" fmla="*/ 0 w 2"/>
                <a:gd name="T3" fmla="*/ 0 h 1"/>
                <a:gd name="T4" fmla="*/ 2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0" y="0"/>
                    <a:pt x="0" y="0"/>
                    <a:pt x="0" y="0"/>
                  </a:cubicBezTo>
                  <a:cubicBezTo>
                    <a:pt x="1" y="0"/>
                    <a:pt x="2" y="0"/>
                    <a:pt x="2" y="1"/>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75" name="Freeform 3556">
              <a:extLst>
                <a:ext uri="{FF2B5EF4-FFF2-40B4-BE49-F238E27FC236}">
                  <a16:creationId xmlns:a16="http://schemas.microsoft.com/office/drawing/2014/main" xmlns="" id="{DFC8807D-A31F-425F-9034-194F0DC4A9D5}"/>
                </a:ext>
              </a:extLst>
            </p:cNvPr>
            <p:cNvSpPr>
              <a:spLocks/>
            </p:cNvSpPr>
            <p:nvPr/>
          </p:nvSpPr>
          <p:spPr bwMode="auto">
            <a:xfrm>
              <a:off x="4256445" y="1624340"/>
              <a:ext cx="11030" cy="2807"/>
            </a:xfrm>
            <a:custGeom>
              <a:avLst/>
              <a:gdLst>
                <a:gd name="T0" fmla="*/ 3 w 4"/>
                <a:gd name="T1" fmla="*/ 0 h 1"/>
                <a:gd name="T2" fmla="*/ 4 w 4"/>
                <a:gd name="T3" fmla="*/ 1 h 1"/>
                <a:gd name="T4" fmla="*/ 0 w 4"/>
                <a:gd name="T5" fmla="*/ 1 h 1"/>
                <a:gd name="T6" fmla="*/ 3 w 4"/>
                <a:gd name="T7" fmla="*/ 0 h 1"/>
              </a:gdLst>
              <a:ahLst/>
              <a:cxnLst>
                <a:cxn ang="0">
                  <a:pos x="T0" y="T1"/>
                </a:cxn>
                <a:cxn ang="0">
                  <a:pos x="T2" y="T3"/>
                </a:cxn>
                <a:cxn ang="0">
                  <a:pos x="T4" y="T5"/>
                </a:cxn>
                <a:cxn ang="0">
                  <a:pos x="T6" y="T7"/>
                </a:cxn>
              </a:cxnLst>
              <a:rect l="0" t="0" r="r" b="b"/>
              <a:pathLst>
                <a:path w="4" h="1">
                  <a:moveTo>
                    <a:pt x="3" y="0"/>
                  </a:moveTo>
                  <a:cubicBezTo>
                    <a:pt x="3" y="1"/>
                    <a:pt x="3" y="1"/>
                    <a:pt x="4" y="1"/>
                  </a:cubicBezTo>
                  <a:cubicBezTo>
                    <a:pt x="3" y="1"/>
                    <a:pt x="1" y="1"/>
                    <a:pt x="0" y="1"/>
                  </a:cubicBezTo>
                  <a:cubicBezTo>
                    <a:pt x="1" y="0"/>
                    <a:pt x="2" y="0"/>
                    <a:pt x="3"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76" name="Freeform 3557">
              <a:extLst>
                <a:ext uri="{FF2B5EF4-FFF2-40B4-BE49-F238E27FC236}">
                  <a16:creationId xmlns:a16="http://schemas.microsoft.com/office/drawing/2014/main" xmlns="" id="{1B6BBA9A-8E7A-4518-950C-4CAA2AC95C56}"/>
                </a:ext>
              </a:extLst>
            </p:cNvPr>
            <p:cNvSpPr>
              <a:spLocks/>
            </p:cNvSpPr>
            <p:nvPr/>
          </p:nvSpPr>
          <p:spPr bwMode="auto">
            <a:xfrm>
              <a:off x="4256445" y="1624340"/>
              <a:ext cx="11030" cy="2807"/>
            </a:xfrm>
            <a:custGeom>
              <a:avLst/>
              <a:gdLst>
                <a:gd name="T0" fmla="*/ 3 w 4"/>
                <a:gd name="T1" fmla="*/ 0 h 1"/>
                <a:gd name="T2" fmla="*/ 4 w 4"/>
                <a:gd name="T3" fmla="*/ 1 h 1"/>
                <a:gd name="T4" fmla="*/ 0 w 4"/>
                <a:gd name="T5" fmla="*/ 1 h 1"/>
                <a:gd name="T6" fmla="*/ 3 w 4"/>
                <a:gd name="T7" fmla="*/ 0 h 1"/>
              </a:gdLst>
              <a:ahLst/>
              <a:cxnLst>
                <a:cxn ang="0">
                  <a:pos x="T0" y="T1"/>
                </a:cxn>
                <a:cxn ang="0">
                  <a:pos x="T2" y="T3"/>
                </a:cxn>
                <a:cxn ang="0">
                  <a:pos x="T4" y="T5"/>
                </a:cxn>
                <a:cxn ang="0">
                  <a:pos x="T6" y="T7"/>
                </a:cxn>
              </a:cxnLst>
              <a:rect l="0" t="0" r="r" b="b"/>
              <a:pathLst>
                <a:path w="4" h="1">
                  <a:moveTo>
                    <a:pt x="3" y="0"/>
                  </a:moveTo>
                  <a:cubicBezTo>
                    <a:pt x="3" y="1"/>
                    <a:pt x="3" y="1"/>
                    <a:pt x="4" y="1"/>
                  </a:cubicBezTo>
                  <a:cubicBezTo>
                    <a:pt x="3" y="1"/>
                    <a:pt x="1" y="1"/>
                    <a:pt x="0" y="1"/>
                  </a:cubicBezTo>
                  <a:cubicBezTo>
                    <a:pt x="1" y="0"/>
                    <a:pt x="2" y="0"/>
                    <a:pt x="3"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77" name="Freeform 3558">
              <a:extLst>
                <a:ext uri="{FF2B5EF4-FFF2-40B4-BE49-F238E27FC236}">
                  <a16:creationId xmlns:a16="http://schemas.microsoft.com/office/drawing/2014/main" xmlns="" id="{E471D5ED-5436-4BA4-B355-725EB9675FA5}"/>
                </a:ext>
              </a:extLst>
            </p:cNvPr>
            <p:cNvSpPr>
              <a:spLocks/>
            </p:cNvSpPr>
            <p:nvPr/>
          </p:nvSpPr>
          <p:spPr bwMode="auto">
            <a:xfrm>
              <a:off x="4267475" y="1656625"/>
              <a:ext cx="7878" cy="7019"/>
            </a:xfrm>
            <a:custGeom>
              <a:avLst/>
              <a:gdLst>
                <a:gd name="T0" fmla="*/ 2 w 3"/>
                <a:gd name="T1" fmla="*/ 3 h 3"/>
                <a:gd name="T2" fmla="*/ 0 w 3"/>
                <a:gd name="T3" fmla="*/ 2 h 3"/>
                <a:gd name="T4" fmla="*/ 3 w 3"/>
                <a:gd name="T5" fmla="*/ 0 h 3"/>
                <a:gd name="T6" fmla="*/ 2 w 3"/>
                <a:gd name="T7" fmla="*/ 3 h 3"/>
              </a:gdLst>
              <a:ahLst/>
              <a:cxnLst>
                <a:cxn ang="0">
                  <a:pos x="T0" y="T1"/>
                </a:cxn>
                <a:cxn ang="0">
                  <a:pos x="T2" y="T3"/>
                </a:cxn>
                <a:cxn ang="0">
                  <a:pos x="T4" y="T5"/>
                </a:cxn>
                <a:cxn ang="0">
                  <a:pos x="T6" y="T7"/>
                </a:cxn>
              </a:cxnLst>
              <a:rect l="0" t="0" r="r" b="b"/>
              <a:pathLst>
                <a:path w="3" h="3">
                  <a:moveTo>
                    <a:pt x="2" y="3"/>
                  </a:moveTo>
                  <a:cubicBezTo>
                    <a:pt x="1" y="3"/>
                    <a:pt x="0" y="2"/>
                    <a:pt x="0" y="2"/>
                  </a:cubicBezTo>
                  <a:cubicBezTo>
                    <a:pt x="1" y="1"/>
                    <a:pt x="2" y="1"/>
                    <a:pt x="3" y="0"/>
                  </a:cubicBezTo>
                  <a:cubicBezTo>
                    <a:pt x="3" y="1"/>
                    <a:pt x="3" y="3"/>
                    <a:pt x="2"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78" name="Freeform 3559">
              <a:extLst>
                <a:ext uri="{FF2B5EF4-FFF2-40B4-BE49-F238E27FC236}">
                  <a16:creationId xmlns:a16="http://schemas.microsoft.com/office/drawing/2014/main" xmlns="" id="{D03314D3-D71D-4641-9D0B-0200CF4A39D3}"/>
                </a:ext>
              </a:extLst>
            </p:cNvPr>
            <p:cNvSpPr>
              <a:spLocks/>
            </p:cNvSpPr>
            <p:nvPr/>
          </p:nvSpPr>
          <p:spPr bwMode="auto">
            <a:xfrm>
              <a:off x="4267475" y="1656625"/>
              <a:ext cx="7878" cy="7019"/>
            </a:xfrm>
            <a:custGeom>
              <a:avLst/>
              <a:gdLst>
                <a:gd name="T0" fmla="*/ 2 w 3"/>
                <a:gd name="T1" fmla="*/ 3 h 3"/>
                <a:gd name="T2" fmla="*/ 0 w 3"/>
                <a:gd name="T3" fmla="*/ 2 h 3"/>
                <a:gd name="T4" fmla="*/ 3 w 3"/>
                <a:gd name="T5" fmla="*/ 0 h 3"/>
                <a:gd name="T6" fmla="*/ 2 w 3"/>
                <a:gd name="T7" fmla="*/ 3 h 3"/>
              </a:gdLst>
              <a:ahLst/>
              <a:cxnLst>
                <a:cxn ang="0">
                  <a:pos x="T0" y="T1"/>
                </a:cxn>
                <a:cxn ang="0">
                  <a:pos x="T2" y="T3"/>
                </a:cxn>
                <a:cxn ang="0">
                  <a:pos x="T4" y="T5"/>
                </a:cxn>
                <a:cxn ang="0">
                  <a:pos x="T6" y="T7"/>
                </a:cxn>
              </a:cxnLst>
              <a:rect l="0" t="0" r="r" b="b"/>
              <a:pathLst>
                <a:path w="3" h="3">
                  <a:moveTo>
                    <a:pt x="2" y="3"/>
                  </a:moveTo>
                  <a:cubicBezTo>
                    <a:pt x="1" y="3"/>
                    <a:pt x="0" y="2"/>
                    <a:pt x="0" y="2"/>
                  </a:cubicBezTo>
                  <a:cubicBezTo>
                    <a:pt x="1" y="1"/>
                    <a:pt x="2" y="1"/>
                    <a:pt x="3" y="0"/>
                  </a:cubicBezTo>
                  <a:cubicBezTo>
                    <a:pt x="3" y="1"/>
                    <a:pt x="3" y="3"/>
                    <a:pt x="2"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79" name="Freeform 3560">
              <a:extLst>
                <a:ext uri="{FF2B5EF4-FFF2-40B4-BE49-F238E27FC236}">
                  <a16:creationId xmlns:a16="http://schemas.microsoft.com/office/drawing/2014/main" xmlns="" id="{643B3F01-ABE3-4170-B3B5-201F947D9D5D}"/>
                </a:ext>
              </a:extLst>
            </p:cNvPr>
            <p:cNvSpPr>
              <a:spLocks/>
            </p:cNvSpPr>
            <p:nvPr/>
          </p:nvSpPr>
          <p:spPr bwMode="auto">
            <a:xfrm>
              <a:off x="4286382" y="1686102"/>
              <a:ext cx="9453" cy="4212"/>
            </a:xfrm>
            <a:custGeom>
              <a:avLst/>
              <a:gdLst>
                <a:gd name="T0" fmla="*/ 0 w 3"/>
                <a:gd name="T1" fmla="*/ 2 h 2"/>
                <a:gd name="T2" fmla="*/ 3 w 3"/>
                <a:gd name="T3" fmla="*/ 1 h 2"/>
                <a:gd name="T4" fmla="*/ 0 w 3"/>
                <a:gd name="T5" fmla="*/ 2 h 2"/>
              </a:gdLst>
              <a:ahLst/>
              <a:cxnLst>
                <a:cxn ang="0">
                  <a:pos x="T0" y="T1"/>
                </a:cxn>
                <a:cxn ang="0">
                  <a:pos x="T2" y="T3"/>
                </a:cxn>
                <a:cxn ang="0">
                  <a:pos x="T4" y="T5"/>
                </a:cxn>
              </a:cxnLst>
              <a:rect l="0" t="0" r="r" b="b"/>
              <a:pathLst>
                <a:path w="3" h="2">
                  <a:moveTo>
                    <a:pt x="0" y="2"/>
                  </a:moveTo>
                  <a:cubicBezTo>
                    <a:pt x="0" y="0"/>
                    <a:pt x="1" y="1"/>
                    <a:pt x="3" y="1"/>
                  </a:cubicBezTo>
                  <a:cubicBezTo>
                    <a:pt x="2" y="1"/>
                    <a:pt x="1" y="1"/>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80" name="Freeform 3561">
              <a:extLst>
                <a:ext uri="{FF2B5EF4-FFF2-40B4-BE49-F238E27FC236}">
                  <a16:creationId xmlns:a16="http://schemas.microsoft.com/office/drawing/2014/main" xmlns="" id="{52EA7A4F-9502-4DE2-891A-FE9A0257A233}"/>
                </a:ext>
              </a:extLst>
            </p:cNvPr>
            <p:cNvSpPr>
              <a:spLocks/>
            </p:cNvSpPr>
            <p:nvPr/>
          </p:nvSpPr>
          <p:spPr bwMode="auto">
            <a:xfrm>
              <a:off x="4286382" y="1686102"/>
              <a:ext cx="9453" cy="4212"/>
            </a:xfrm>
            <a:custGeom>
              <a:avLst/>
              <a:gdLst>
                <a:gd name="T0" fmla="*/ 0 w 3"/>
                <a:gd name="T1" fmla="*/ 2 h 2"/>
                <a:gd name="T2" fmla="*/ 3 w 3"/>
                <a:gd name="T3" fmla="*/ 1 h 2"/>
                <a:gd name="T4" fmla="*/ 0 w 3"/>
                <a:gd name="T5" fmla="*/ 2 h 2"/>
              </a:gdLst>
              <a:ahLst/>
              <a:cxnLst>
                <a:cxn ang="0">
                  <a:pos x="T0" y="T1"/>
                </a:cxn>
                <a:cxn ang="0">
                  <a:pos x="T2" y="T3"/>
                </a:cxn>
                <a:cxn ang="0">
                  <a:pos x="T4" y="T5"/>
                </a:cxn>
              </a:cxnLst>
              <a:rect l="0" t="0" r="r" b="b"/>
              <a:pathLst>
                <a:path w="3" h="2">
                  <a:moveTo>
                    <a:pt x="0" y="2"/>
                  </a:moveTo>
                  <a:cubicBezTo>
                    <a:pt x="0" y="0"/>
                    <a:pt x="1" y="1"/>
                    <a:pt x="3" y="1"/>
                  </a:cubicBezTo>
                  <a:cubicBezTo>
                    <a:pt x="2" y="1"/>
                    <a:pt x="1" y="1"/>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81" name="Freeform 3562">
              <a:extLst>
                <a:ext uri="{FF2B5EF4-FFF2-40B4-BE49-F238E27FC236}">
                  <a16:creationId xmlns:a16="http://schemas.microsoft.com/office/drawing/2014/main" xmlns="" id="{0C377529-2C82-4D23-9DF8-D1B3E2370F96}"/>
                </a:ext>
              </a:extLst>
            </p:cNvPr>
            <p:cNvSpPr>
              <a:spLocks/>
            </p:cNvSpPr>
            <p:nvPr/>
          </p:nvSpPr>
          <p:spPr bwMode="auto">
            <a:xfrm>
              <a:off x="4325773" y="1592055"/>
              <a:ext cx="3151" cy="2807"/>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0" y="0"/>
                  </a:cubicBezTo>
                  <a:cubicBezTo>
                    <a:pt x="1" y="1"/>
                    <a:pt x="0"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82" name="Freeform 3563">
              <a:extLst>
                <a:ext uri="{FF2B5EF4-FFF2-40B4-BE49-F238E27FC236}">
                  <a16:creationId xmlns:a16="http://schemas.microsoft.com/office/drawing/2014/main" xmlns="" id="{0407868F-A8C3-4117-9205-D64AF25E9052}"/>
                </a:ext>
              </a:extLst>
            </p:cNvPr>
            <p:cNvSpPr>
              <a:spLocks/>
            </p:cNvSpPr>
            <p:nvPr/>
          </p:nvSpPr>
          <p:spPr bwMode="auto">
            <a:xfrm>
              <a:off x="4325773" y="1592055"/>
              <a:ext cx="3151" cy="2807"/>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0" y="0"/>
                  </a:cubicBezTo>
                  <a:cubicBezTo>
                    <a:pt x="1" y="1"/>
                    <a:pt x="0"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83" name="Freeform 3564">
              <a:extLst>
                <a:ext uri="{FF2B5EF4-FFF2-40B4-BE49-F238E27FC236}">
                  <a16:creationId xmlns:a16="http://schemas.microsoft.com/office/drawing/2014/main" xmlns="" id="{8A433333-54EA-44C2-B104-2AB2925E5D9D}"/>
                </a:ext>
              </a:extLst>
            </p:cNvPr>
            <p:cNvSpPr>
              <a:spLocks/>
            </p:cNvSpPr>
            <p:nvPr/>
          </p:nvSpPr>
          <p:spPr bwMode="auto">
            <a:xfrm>
              <a:off x="4792163" y="1415187"/>
              <a:ext cx="11030" cy="8422"/>
            </a:xfrm>
            <a:custGeom>
              <a:avLst/>
              <a:gdLst>
                <a:gd name="T0" fmla="*/ 2 w 4"/>
                <a:gd name="T1" fmla="*/ 1 h 3"/>
                <a:gd name="T2" fmla="*/ 4 w 4"/>
                <a:gd name="T3" fmla="*/ 1 h 3"/>
                <a:gd name="T4" fmla="*/ 2 w 4"/>
                <a:gd name="T5" fmla="*/ 1 h 3"/>
              </a:gdLst>
              <a:ahLst/>
              <a:cxnLst>
                <a:cxn ang="0">
                  <a:pos x="T0" y="T1"/>
                </a:cxn>
                <a:cxn ang="0">
                  <a:pos x="T2" y="T3"/>
                </a:cxn>
                <a:cxn ang="0">
                  <a:pos x="T4" y="T5"/>
                </a:cxn>
              </a:cxnLst>
              <a:rect l="0" t="0" r="r" b="b"/>
              <a:pathLst>
                <a:path w="4" h="3">
                  <a:moveTo>
                    <a:pt x="2" y="1"/>
                  </a:moveTo>
                  <a:cubicBezTo>
                    <a:pt x="0" y="0"/>
                    <a:pt x="1" y="3"/>
                    <a:pt x="4" y="1"/>
                  </a:cubicBezTo>
                  <a:cubicBezTo>
                    <a:pt x="3" y="2"/>
                    <a:pt x="2" y="2"/>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84" name="Freeform 3565">
              <a:extLst>
                <a:ext uri="{FF2B5EF4-FFF2-40B4-BE49-F238E27FC236}">
                  <a16:creationId xmlns:a16="http://schemas.microsoft.com/office/drawing/2014/main" xmlns="" id="{1D51277D-30DF-4466-833C-3816F8BCA698}"/>
                </a:ext>
              </a:extLst>
            </p:cNvPr>
            <p:cNvSpPr>
              <a:spLocks/>
            </p:cNvSpPr>
            <p:nvPr/>
          </p:nvSpPr>
          <p:spPr bwMode="auto">
            <a:xfrm>
              <a:off x="4792163" y="1415187"/>
              <a:ext cx="11030" cy="8422"/>
            </a:xfrm>
            <a:custGeom>
              <a:avLst/>
              <a:gdLst>
                <a:gd name="T0" fmla="*/ 2 w 4"/>
                <a:gd name="T1" fmla="*/ 1 h 3"/>
                <a:gd name="T2" fmla="*/ 4 w 4"/>
                <a:gd name="T3" fmla="*/ 1 h 3"/>
                <a:gd name="T4" fmla="*/ 2 w 4"/>
                <a:gd name="T5" fmla="*/ 1 h 3"/>
              </a:gdLst>
              <a:ahLst/>
              <a:cxnLst>
                <a:cxn ang="0">
                  <a:pos x="T0" y="T1"/>
                </a:cxn>
                <a:cxn ang="0">
                  <a:pos x="T2" y="T3"/>
                </a:cxn>
                <a:cxn ang="0">
                  <a:pos x="T4" y="T5"/>
                </a:cxn>
              </a:cxnLst>
              <a:rect l="0" t="0" r="r" b="b"/>
              <a:pathLst>
                <a:path w="4" h="3">
                  <a:moveTo>
                    <a:pt x="2" y="1"/>
                  </a:moveTo>
                  <a:cubicBezTo>
                    <a:pt x="0" y="0"/>
                    <a:pt x="1" y="3"/>
                    <a:pt x="4" y="1"/>
                  </a:cubicBezTo>
                  <a:cubicBezTo>
                    <a:pt x="3" y="2"/>
                    <a:pt x="2" y="2"/>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85" name="Freeform 3566">
              <a:extLst>
                <a:ext uri="{FF2B5EF4-FFF2-40B4-BE49-F238E27FC236}">
                  <a16:creationId xmlns:a16="http://schemas.microsoft.com/office/drawing/2014/main" xmlns="" id="{F965ADB4-7F34-49FF-9E31-D1566C5C64F3}"/>
                </a:ext>
              </a:extLst>
            </p:cNvPr>
            <p:cNvSpPr>
              <a:spLocks/>
            </p:cNvSpPr>
            <p:nvPr/>
          </p:nvSpPr>
          <p:spPr bwMode="auto">
            <a:xfrm>
              <a:off x="4806344" y="1996323"/>
              <a:ext cx="97690" cy="91241"/>
            </a:xfrm>
            <a:custGeom>
              <a:avLst/>
              <a:gdLst>
                <a:gd name="T0" fmla="*/ 0 w 35"/>
                <a:gd name="T1" fmla="*/ 5 h 37"/>
                <a:gd name="T2" fmla="*/ 1 w 35"/>
                <a:gd name="T3" fmla="*/ 3 h 37"/>
                <a:gd name="T4" fmla="*/ 3 w 35"/>
                <a:gd name="T5" fmla="*/ 3 h 37"/>
                <a:gd name="T6" fmla="*/ 7 w 35"/>
                <a:gd name="T7" fmla="*/ 2 h 37"/>
                <a:gd name="T8" fmla="*/ 15 w 35"/>
                <a:gd name="T9" fmla="*/ 5 h 37"/>
                <a:gd name="T10" fmla="*/ 17 w 35"/>
                <a:gd name="T11" fmla="*/ 7 h 37"/>
                <a:gd name="T12" fmla="*/ 20 w 35"/>
                <a:gd name="T13" fmla="*/ 7 h 37"/>
                <a:gd name="T14" fmla="*/ 22 w 35"/>
                <a:gd name="T15" fmla="*/ 8 h 37"/>
                <a:gd name="T16" fmla="*/ 24 w 35"/>
                <a:gd name="T17" fmla="*/ 9 h 37"/>
                <a:gd name="T18" fmla="*/ 26 w 35"/>
                <a:gd name="T19" fmla="*/ 14 h 37"/>
                <a:gd name="T20" fmla="*/ 27 w 35"/>
                <a:gd name="T21" fmla="*/ 16 h 37"/>
                <a:gd name="T22" fmla="*/ 28 w 35"/>
                <a:gd name="T23" fmla="*/ 16 h 37"/>
                <a:gd name="T24" fmla="*/ 27 w 35"/>
                <a:gd name="T25" fmla="*/ 19 h 37"/>
                <a:gd name="T26" fmla="*/ 32 w 35"/>
                <a:gd name="T27" fmla="*/ 25 h 37"/>
                <a:gd name="T28" fmla="*/ 34 w 35"/>
                <a:gd name="T29" fmla="*/ 26 h 37"/>
                <a:gd name="T30" fmla="*/ 26 w 35"/>
                <a:gd name="T31" fmla="*/ 26 h 37"/>
                <a:gd name="T32" fmla="*/ 26 w 35"/>
                <a:gd name="T33" fmla="*/ 25 h 37"/>
                <a:gd name="T34" fmla="*/ 23 w 35"/>
                <a:gd name="T35" fmla="*/ 31 h 37"/>
                <a:gd name="T36" fmla="*/ 20 w 35"/>
                <a:gd name="T37" fmla="*/ 35 h 37"/>
                <a:gd name="T38" fmla="*/ 20 w 35"/>
                <a:gd name="T39" fmla="*/ 37 h 37"/>
                <a:gd name="T40" fmla="*/ 17 w 35"/>
                <a:gd name="T41" fmla="*/ 37 h 37"/>
                <a:gd name="T42" fmla="*/ 16 w 35"/>
                <a:gd name="T43" fmla="*/ 34 h 37"/>
                <a:gd name="T44" fmla="*/ 16 w 35"/>
                <a:gd name="T45" fmla="*/ 24 h 37"/>
                <a:gd name="T46" fmla="*/ 12 w 35"/>
                <a:gd name="T47" fmla="*/ 18 h 37"/>
                <a:gd name="T48" fmla="*/ 6 w 35"/>
                <a:gd name="T49" fmla="*/ 10 h 37"/>
                <a:gd name="T50" fmla="*/ 0 w 35"/>
                <a:gd name="T51" fmla="*/ 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7">
                  <a:moveTo>
                    <a:pt x="0" y="5"/>
                  </a:moveTo>
                  <a:cubicBezTo>
                    <a:pt x="1" y="4"/>
                    <a:pt x="1" y="4"/>
                    <a:pt x="1" y="3"/>
                  </a:cubicBezTo>
                  <a:cubicBezTo>
                    <a:pt x="1" y="3"/>
                    <a:pt x="2" y="3"/>
                    <a:pt x="3" y="3"/>
                  </a:cubicBezTo>
                  <a:cubicBezTo>
                    <a:pt x="4" y="3"/>
                    <a:pt x="6" y="3"/>
                    <a:pt x="7" y="2"/>
                  </a:cubicBezTo>
                  <a:cubicBezTo>
                    <a:pt x="10" y="0"/>
                    <a:pt x="12" y="7"/>
                    <a:pt x="15" y="5"/>
                  </a:cubicBezTo>
                  <a:cubicBezTo>
                    <a:pt x="15" y="7"/>
                    <a:pt x="17" y="5"/>
                    <a:pt x="17" y="7"/>
                  </a:cubicBezTo>
                  <a:cubicBezTo>
                    <a:pt x="17" y="5"/>
                    <a:pt x="19" y="6"/>
                    <a:pt x="20" y="7"/>
                  </a:cubicBezTo>
                  <a:cubicBezTo>
                    <a:pt x="20" y="7"/>
                    <a:pt x="21" y="9"/>
                    <a:pt x="22" y="8"/>
                  </a:cubicBezTo>
                  <a:cubicBezTo>
                    <a:pt x="23" y="7"/>
                    <a:pt x="23" y="8"/>
                    <a:pt x="24" y="9"/>
                  </a:cubicBezTo>
                  <a:cubicBezTo>
                    <a:pt x="25" y="11"/>
                    <a:pt x="24" y="12"/>
                    <a:pt x="26" y="14"/>
                  </a:cubicBezTo>
                  <a:cubicBezTo>
                    <a:pt x="26" y="14"/>
                    <a:pt x="26" y="15"/>
                    <a:pt x="27" y="16"/>
                  </a:cubicBezTo>
                  <a:cubicBezTo>
                    <a:pt x="27" y="16"/>
                    <a:pt x="27" y="15"/>
                    <a:pt x="28" y="16"/>
                  </a:cubicBezTo>
                  <a:cubicBezTo>
                    <a:pt x="29" y="17"/>
                    <a:pt x="26" y="21"/>
                    <a:pt x="27" y="19"/>
                  </a:cubicBezTo>
                  <a:cubicBezTo>
                    <a:pt x="28" y="16"/>
                    <a:pt x="35" y="23"/>
                    <a:pt x="32" y="25"/>
                  </a:cubicBezTo>
                  <a:cubicBezTo>
                    <a:pt x="33" y="25"/>
                    <a:pt x="33" y="26"/>
                    <a:pt x="34" y="26"/>
                  </a:cubicBezTo>
                  <a:cubicBezTo>
                    <a:pt x="32" y="28"/>
                    <a:pt x="28" y="23"/>
                    <a:pt x="26" y="26"/>
                  </a:cubicBezTo>
                  <a:cubicBezTo>
                    <a:pt x="26" y="26"/>
                    <a:pt x="26" y="25"/>
                    <a:pt x="26" y="25"/>
                  </a:cubicBezTo>
                  <a:cubicBezTo>
                    <a:pt x="22" y="26"/>
                    <a:pt x="25" y="29"/>
                    <a:pt x="23" y="31"/>
                  </a:cubicBezTo>
                  <a:cubicBezTo>
                    <a:pt x="22" y="33"/>
                    <a:pt x="21" y="34"/>
                    <a:pt x="20" y="35"/>
                  </a:cubicBezTo>
                  <a:cubicBezTo>
                    <a:pt x="20" y="36"/>
                    <a:pt x="20" y="37"/>
                    <a:pt x="20" y="37"/>
                  </a:cubicBezTo>
                  <a:cubicBezTo>
                    <a:pt x="19" y="37"/>
                    <a:pt x="18" y="36"/>
                    <a:pt x="17" y="37"/>
                  </a:cubicBezTo>
                  <a:cubicBezTo>
                    <a:pt x="16" y="36"/>
                    <a:pt x="17" y="36"/>
                    <a:pt x="16" y="34"/>
                  </a:cubicBezTo>
                  <a:cubicBezTo>
                    <a:pt x="15" y="30"/>
                    <a:pt x="17" y="27"/>
                    <a:pt x="16" y="24"/>
                  </a:cubicBezTo>
                  <a:cubicBezTo>
                    <a:pt x="16" y="22"/>
                    <a:pt x="14" y="19"/>
                    <a:pt x="12" y="18"/>
                  </a:cubicBezTo>
                  <a:cubicBezTo>
                    <a:pt x="10" y="15"/>
                    <a:pt x="8" y="14"/>
                    <a:pt x="6" y="10"/>
                  </a:cubicBezTo>
                  <a:cubicBezTo>
                    <a:pt x="5" y="8"/>
                    <a:pt x="3" y="5"/>
                    <a:pt x="0" y="5"/>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86" name="Freeform 3567">
              <a:extLst>
                <a:ext uri="{FF2B5EF4-FFF2-40B4-BE49-F238E27FC236}">
                  <a16:creationId xmlns:a16="http://schemas.microsoft.com/office/drawing/2014/main" xmlns="" id="{362C44DD-732F-423A-9EC8-CA6C674EE750}"/>
                </a:ext>
              </a:extLst>
            </p:cNvPr>
            <p:cNvSpPr>
              <a:spLocks/>
            </p:cNvSpPr>
            <p:nvPr/>
          </p:nvSpPr>
          <p:spPr bwMode="auto">
            <a:xfrm>
              <a:off x="4806344" y="1996323"/>
              <a:ext cx="97690" cy="91241"/>
            </a:xfrm>
            <a:custGeom>
              <a:avLst/>
              <a:gdLst>
                <a:gd name="T0" fmla="*/ 0 w 35"/>
                <a:gd name="T1" fmla="*/ 5 h 37"/>
                <a:gd name="T2" fmla="*/ 1 w 35"/>
                <a:gd name="T3" fmla="*/ 3 h 37"/>
                <a:gd name="T4" fmla="*/ 3 w 35"/>
                <a:gd name="T5" fmla="*/ 3 h 37"/>
                <a:gd name="T6" fmla="*/ 7 w 35"/>
                <a:gd name="T7" fmla="*/ 2 h 37"/>
                <a:gd name="T8" fmla="*/ 15 w 35"/>
                <a:gd name="T9" fmla="*/ 5 h 37"/>
                <a:gd name="T10" fmla="*/ 17 w 35"/>
                <a:gd name="T11" fmla="*/ 7 h 37"/>
                <a:gd name="T12" fmla="*/ 20 w 35"/>
                <a:gd name="T13" fmla="*/ 7 h 37"/>
                <a:gd name="T14" fmla="*/ 22 w 35"/>
                <a:gd name="T15" fmla="*/ 8 h 37"/>
                <a:gd name="T16" fmla="*/ 24 w 35"/>
                <a:gd name="T17" fmla="*/ 9 h 37"/>
                <a:gd name="T18" fmla="*/ 26 w 35"/>
                <a:gd name="T19" fmla="*/ 14 h 37"/>
                <a:gd name="T20" fmla="*/ 27 w 35"/>
                <a:gd name="T21" fmla="*/ 16 h 37"/>
                <a:gd name="T22" fmla="*/ 28 w 35"/>
                <a:gd name="T23" fmla="*/ 16 h 37"/>
                <a:gd name="T24" fmla="*/ 27 w 35"/>
                <a:gd name="T25" fmla="*/ 19 h 37"/>
                <a:gd name="T26" fmla="*/ 32 w 35"/>
                <a:gd name="T27" fmla="*/ 25 h 37"/>
                <a:gd name="T28" fmla="*/ 34 w 35"/>
                <a:gd name="T29" fmla="*/ 26 h 37"/>
                <a:gd name="T30" fmla="*/ 26 w 35"/>
                <a:gd name="T31" fmla="*/ 26 h 37"/>
                <a:gd name="T32" fmla="*/ 26 w 35"/>
                <a:gd name="T33" fmla="*/ 25 h 37"/>
                <a:gd name="T34" fmla="*/ 23 w 35"/>
                <a:gd name="T35" fmla="*/ 31 h 37"/>
                <a:gd name="T36" fmla="*/ 20 w 35"/>
                <a:gd name="T37" fmla="*/ 35 h 37"/>
                <a:gd name="T38" fmla="*/ 20 w 35"/>
                <a:gd name="T39" fmla="*/ 37 h 37"/>
                <a:gd name="T40" fmla="*/ 17 w 35"/>
                <a:gd name="T41" fmla="*/ 37 h 37"/>
                <a:gd name="T42" fmla="*/ 16 w 35"/>
                <a:gd name="T43" fmla="*/ 34 h 37"/>
                <a:gd name="T44" fmla="*/ 16 w 35"/>
                <a:gd name="T45" fmla="*/ 24 h 37"/>
                <a:gd name="T46" fmla="*/ 12 w 35"/>
                <a:gd name="T47" fmla="*/ 18 h 37"/>
                <a:gd name="T48" fmla="*/ 6 w 35"/>
                <a:gd name="T49" fmla="*/ 10 h 37"/>
                <a:gd name="T50" fmla="*/ 0 w 35"/>
                <a:gd name="T51" fmla="*/ 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7">
                  <a:moveTo>
                    <a:pt x="0" y="5"/>
                  </a:moveTo>
                  <a:cubicBezTo>
                    <a:pt x="1" y="4"/>
                    <a:pt x="1" y="4"/>
                    <a:pt x="1" y="3"/>
                  </a:cubicBezTo>
                  <a:cubicBezTo>
                    <a:pt x="1" y="3"/>
                    <a:pt x="2" y="3"/>
                    <a:pt x="3" y="3"/>
                  </a:cubicBezTo>
                  <a:cubicBezTo>
                    <a:pt x="4" y="3"/>
                    <a:pt x="6" y="3"/>
                    <a:pt x="7" y="2"/>
                  </a:cubicBezTo>
                  <a:cubicBezTo>
                    <a:pt x="10" y="0"/>
                    <a:pt x="12" y="7"/>
                    <a:pt x="15" y="5"/>
                  </a:cubicBezTo>
                  <a:cubicBezTo>
                    <a:pt x="15" y="7"/>
                    <a:pt x="17" y="5"/>
                    <a:pt x="17" y="7"/>
                  </a:cubicBezTo>
                  <a:cubicBezTo>
                    <a:pt x="17" y="5"/>
                    <a:pt x="19" y="6"/>
                    <a:pt x="20" y="7"/>
                  </a:cubicBezTo>
                  <a:cubicBezTo>
                    <a:pt x="20" y="7"/>
                    <a:pt x="21" y="9"/>
                    <a:pt x="22" y="8"/>
                  </a:cubicBezTo>
                  <a:cubicBezTo>
                    <a:pt x="23" y="7"/>
                    <a:pt x="23" y="8"/>
                    <a:pt x="24" y="9"/>
                  </a:cubicBezTo>
                  <a:cubicBezTo>
                    <a:pt x="25" y="11"/>
                    <a:pt x="24" y="12"/>
                    <a:pt x="26" y="14"/>
                  </a:cubicBezTo>
                  <a:cubicBezTo>
                    <a:pt x="26" y="14"/>
                    <a:pt x="26" y="15"/>
                    <a:pt x="27" y="16"/>
                  </a:cubicBezTo>
                  <a:cubicBezTo>
                    <a:pt x="27" y="16"/>
                    <a:pt x="27" y="15"/>
                    <a:pt x="28" y="16"/>
                  </a:cubicBezTo>
                  <a:cubicBezTo>
                    <a:pt x="29" y="17"/>
                    <a:pt x="26" y="21"/>
                    <a:pt x="27" y="19"/>
                  </a:cubicBezTo>
                  <a:cubicBezTo>
                    <a:pt x="28" y="16"/>
                    <a:pt x="35" y="23"/>
                    <a:pt x="32" y="25"/>
                  </a:cubicBezTo>
                  <a:cubicBezTo>
                    <a:pt x="33" y="25"/>
                    <a:pt x="33" y="26"/>
                    <a:pt x="34" y="26"/>
                  </a:cubicBezTo>
                  <a:cubicBezTo>
                    <a:pt x="32" y="28"/>
                    <a:pt x="28" y="23"/>
                    <a:pt x="26" y="26"/>
                  </a:cubicBezTo>
                  <a:cubicBezTo>
                    <a:pt x="26" y="26"/>
                    <a:pt x="26" y="25"/>
                    <a:pt x="26" y="25"/>
                  </a:cubicBezTo>
                  <a:cubicBezTo>
                    <a:pt x="22" y="26"/>
                    <a:pt x="25" y="29"/>
                    <a:pt x="23" y="31"/>
                  </a:cubicBezTo>
                  <a:cubicBezTo>
                    <a:pt x="22" y="33"/>
                    <a:pt x="21" y="34"/>
                    <a:pt x="20" y="35"/>
                  </a:cubicBezTo>
                  <a:cubicBezTo>
                    <a:pt x="20" y="36"/>
                    <a:pt x="20" y="37"/>
                    <a:pt x="20" y="37"/>
                  </a:cubicBezTo>
                  <a:cubicBezTo>
                    <a:pt x="19" y="37"/>
                    <a:pt x="18" y="36"/>
                    <a:pt x="17" y="37"/>
                  </a:cubicBezTo>
                  <a:cubicBezTo>
                    <a:pt x="16" y="36"/>
                    <a:pt x="17" y="36"/>
                    <a:pt x="16" y="34"/>
                  </a:cubicBezTo>
                  <a:cubicBezTo>
                    <a:pt x="15" y="30"/>
                    <a:pt x="17" y="27"/>
                    <a:pt x="16" y="24"/>
                  </a:cubicBezTo>
                  <a:cubicBezTo>
                    <a:pt x="16" y="22"/>
                    <a:pt x="14" y="19"/>
                    <a:pt x="12" y="18"/>
                  </a:cubicBezTo>
                  <a:cubicBezTo>
                    <a:pt x="10" y="15"/>
                    <a:pt x="8" y="14"/>
                    <a:pt x="6" y="10"/>
                  </a:cubicBezTo>
                  <a:cubicBezTo>
                    <a:pt x="5" y="8"/>
                    <a:pt x="3" y="5"/>
                    <a:pt x="0" y="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87" name="Freeform 3568">
              <a:extLst>
                <a:ext uri="{FF2B5EF4-FFF2-40B4-BE49-F238E27FC236}">
                  <a16:creationId xmlns:a16="http://schemas.microsoft.com/office/drawing/2014/main" xmlns="" id="{BA9E565E-8C37-41F8-B61E-03CEF26EA6B2}"/>
                </a:ext>
              </a:extLst>
            </p:cNvPr>
            <p:cNvSpPr>
              <a:spLocks/>
            </p:cNvSpPr>
            <p:nvPr/>
          </p:nvSpPr>
          <p:spPr bwMode="auto">
            <a:xfrm>
              <a:off x="5075780" y="2404802"/>
              <a:ext cx="45694" cy="51938"/>
            </a:xfrm>
            <a:custGeom>
              <a:avLst/>
              <a:gdLst>
                <a:gd name="T0" fmla="*/ 0 w 16"/>
                <a:gd name="T1" fmla="*/ 20 h 21"/>
                <a:gd name="T2" fmla="*/ 5 w 16"/>
                <a:gd name="T3" fmla="*/ 10 h 21"/>
                <a:gd name="T4" fmla="*/ 5 w 16"/>
                <a:gd name="T5" fmla="*/ 5 h 21"/>
                <a:gd name="T6" fmla="*/ 8 w 16"/>
                <a:gd name="T7" fmla="*/ 1 h 21"/>
                <a:gd name="T8" fmla="*/ 11 w 16"/>
                <a:gd name="T9" fmla="*/ 1 h 21"/>
                <a:gd name="T10" fmla="*/ 12 w 16"/>
                <a:gd name="T11" fmla="*/ 3 h 21"/>
                <a:gd name="T12" fmla="*/ 13 w 16"/>
                <a:gd name="T13" fmla="*/ 3 h 21"/>
                <a:gd name="T14" fmla="*/ 14 w 16"/>
                <a:gd name="T15" fmla="*/ 5 h 21"/>
                <a:gd name="T16" fmla="*/ 13 w 16"/>
                <a:gd name="T17" fmla="*/ 11 h 21"/>
                <a:gd name="T18" fmla="*/ 10 w 16"/>
                <a:gd name="T19" fmla="*/ 14 h 21"/>
                <a:gd name="T20" fmla="*/ 6 w 16"/>
                <a:gd name="T21" fmla="*/ 18 h 21"/>
                <a:gd name="T22" fmla="*/ 5 w 16"/>
                <a:gd name="T23" fmla="*/ 17 h 21"/>
                <a:gd name="T24" fmla="*/ 4 w 16"/>
                <a:gd name="T25" fmla="*/ 19 h 21"/>
                <a:gd name="T26" fmla="*/ 0 w 16"/>
                <a:gd name="T27"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21">
                  <a:moveTo>
                    <a:pt x="0" y="20"/>
                  </a:moveTo>
                  <a:cubicBezTo>
                    <a:pt x="3" y="17"/>
                    <a:pt x="3" y="13"/>
                    <a:pt x="5" y="10"/>
                  </a:cubicBezTo>
                  <a:cubicBezTo>
                    <a:pt x="5" y="8"/>
                    <a:pt x="4" y="6"/>
                    <a:pt x="5" y="5"/>
                  </a:cubicBezTo>
                  <a:cubicBezTo>
                    <a:pt x="6" y="4"/>
                    <a:pt x="9" y="3"/>
                    <a:pt x="8" y="1"/>
                  </a:cubicBezTo>
                  <a:cubicBezTo>
                    <a:pt x="9" y="1"/>
                    <a:pt x="10" y="2"/>
                    <a:pt x="11" y="1"/>
                  </a:cubicBezTo>
                  <a:cubicBezTo>
                    <a:pt x="13" y="0"/>
                    <a:pt x="11" y="2"/>
                    <a:pt x="12" y="3"/>
                  </a:cubicBezTo>
                  <a:cubicBezTo>
                    <a:pt x="13" y="3"/>
                    <a:pt x="13" y="3"/>
                    <a:pt x="13" y="3"/>
                  </a:cubicBezTo>
                  <a:cubicBezTo>
                    <a:pt x="14" y="4"/>
                    <a:pt x="13" y="4"/>
                    <a:pt x="14" y="5"/>
                  </a:cubicBezTo>
                  <a:cubicBezTo>
                    <a:pt x="16" y="8"/>
                    <a:pt x="11" y="9"/>
                    <a:pt x="13" y="11"/>
                  </a:cubicBezTo>
                  <a:cubicBezTo>
                    <a:pt x="11" y="10"/>
                    <a:pt x="7" y="12"/>
                    <a:pt x="10" y="14"/>
                  </a:cubicBezTo>
                  <a:cubicBezTo>
                    <a:pt x="9" y="14"/>
                    <a:pt x="6" y="17"/>
                    <a:pt x="6" y="18"/>
                  </a:cubicBezTo>
                  <a:cubicBezTo>
                    <a:pt x="5" y="17"/>
                    <a:pt x="5" y="17"/>
                    <a:pt x="5" y="17"/>
                  </a:cubicBezTo>
                  <a:cubicBezTo>
                    <a:pt x="5" y="18"/>
                    <a:pt x="5" y="19"/>
                    <a:pt x="4" y="19"/>
                  </a:cubicBezTo>
                  <a:cubicBezTo>
                    <a:pt x="4" y="21"/>
                    <a:pt x="2" y="19"/>
                    <a:pt x="0" y="2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88" name="Freeform 3569">
              <a:extLst>
                <a:ext uri="{FF2B5EF4-FFF2-40B4-BE49-F238E27FC236}">
                  <a16:creationId xmlns:a16="http://schemas.microsoft.com/office/drawing/2014/main" xmlns="" id="{4D3CF05C-9ECC-40BC-BD4A-19130B371D39}"/>
                </a:ext>
              </a:extLst>
            </p:cNvPr>
            <p:cNvSpPr>
              <a:spLocks/>
            </p:cNvSpPr>
            <p:nvPr/>
          </p:nvSpPr>
          <p:spPr bwMode="auto">
            <a:xfrm>
              <a:off x="5075780" y="2404802"/>
              <a:ext cx="45694" cy="51938"/>
            </a:xfrm>
            <a:custGeom>
              <a:avLst/>
              <a:gdLst>
                <a:gd name="T0" fmla="*/ 0 w 16"/>
                <a:gd name="T1" fmla="*/ 20 h 21"/>
                <a:gd name="T2" fmla="*/ 5 w 16"/>
                <a:gd name="T3" fmla="*/ 10 h 21"/>
                <a:gd name="T4" fmla="*/ 5 w 16"/>
                <a:gd name="T5" fmla="*/ 5 h 21"/>
                <a:gd name="T6" fmla="*/ 8 w 16"/>
                <a:gd name="T7" fmla="*/ 1 h 21"/>
                <a:gd name="T8" fmla="*/ 11 w 16"/>
                <a:gd name="T9" fmla="*/ 1 h 21"/>
                <a:gd name="T10" fmla="*/ 12 w 16"/>
                <a:gd name="T11" fmla="*/ 3 h 21"/>
                <a:gd name="T12" fmla="*/ 13 w 16"/>
                <a:gd name="T13" fmla="*/ 3 h 21"/>
                <a:gd name="T14" fmla="*/ 14 w 16"/>
                <a:gd name="T15" fmla="*/ 5 h 21"/>
                <a:gd name="T16" fmla="*/ 13 w 16"/>
                <a:gd name="T17" fmla="*/ 11 h 21"/>
                <a:gd name="T18" fmla="*/ 10 w 16"/>
                <a:gd name="T19" fmla="*/ 14 h 21"/>
                <a:gd name="T20" fmla="*/ 6 w 16"/>
                <a:gd name="T21" fmla="*/ 18 h 21"/>
                <a:gd name="T22" fmla="*/ 5 w 16"/>
                <a:gd name="T23" fmla="*/ 17 h 21"/>
                <a:gd name="T24" fmla="*/ 4 w 16"/>
                <a:gd name="T25" fmla="*/ 19 h 21"/>
                <a:gd name="T26" fmla="*/ 0 w 16"/>
                <a:gd name="T27"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21">
                  <a:moveTo>
                    <a:pt x="0" y="20"/>
                  </a:moveTo>
                  <a:cubicBezTo>
                    <a:pt x="3" y="17"/>
                    <a:pt x="3" y="13"/>
                    <a:pt x="5" y="10"/>
                  </a:cubicBezTo>
                  <a:cubicBezTo>
                    <a:pt x="5" y="8"/>
                    <a:pt x="4" y="6"/>
                    <a:pt x="5" y="5"/>
                  </a:cubicBezTo>
                  <a:cubicBezTo>
                    <a:pt x="6" y="4"/>
                    <a:pt x="9" y="3"/>
                    <a:pt x="8" y="1"/>
                  </a:cubicBezTo>
                  <a:cubicBezTo>
                    <a:pt x="9" y="1"/>
                    <a:pt x="10" y="2"/>
                    <a:pt x="11" y="1"/>
                  </a:cubicBezTo>
                  <a:cubicBezTo>
                    <a:pt x="13" y="0"/>
                    <a:pt x="11" y="2"/>
                    <a:pt x="12" y="3"/>
                  </a:cubicBezTo>
                  <a:cubicBezTo>
                    <a:pt x="13" y="3"/>
                    <a:pt x="13" y="3"/>
                    <a:pt x="13" y="3"/>
                  </a:cubicBezTo>
                  <a:cubicBezTo>
                    <a:pt x="14" y="4"/>
                    <a:pt x="13" y="4"/>
                    <a:pt x="14" y="5"/>
                  </a:cubicBezTo>
                  <a:cubicBezTo>
                    <a:pt x="16" y="8"/>
                    <a:pt x="11" y="9"/>
                    <a:pt x="13" y="11"/>
                  </a:cubicBezTo>
                  <a:cubicBezTo>
                    <a:pt x="11" y="10"/>
                    <a:pt x="7" y="12"/>
                    <a:pt x="10" y="14"/>
                  </a:cubicBezTo>
                  <a:cubicBezTo>
                    <a:pt x="9" y="14"/>
                    <a:pt x="6" y="17"/>
                    <a:pt x="6" y="18"/>
                  </a:cubicBezTo>
                  <a:cubicBezTo>
                    <a:pt x="5" y="17"/>
                    <a:pt x="5" y="17"/>
                    <a:pt x="5" y="17"/>
                  </a:cubicBezTo>
                  <a:cubicBezTo>
                    <a:pt x="5" y="18"/>
                    <a:pt x="5" y="19"/>
                    <a:pt x="4" y="19"/>
                  </a:cubicBezTo>
                  <a:cubicBezTo>
                    <a:pt x="4" y="21"/>
                    <a:pt x="2" y="19"/>
                    <a:pt x="0" y="2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89" name="Freeform 3570">
              <a:extLst>
                <a:ext uri="{FF2B5EF4-FFF2-40B4-BE49-F238E27FC236}">
                  <a16:creationId xmlns:a16="http://schemas.microsoft.com/office/drawing/2014/main" xmlns="" id="{5CF8CA89-10CC-48B5-AB00-271DE1E2668D}"/>
                </a:ext>
              </a:extLst>
            </p:cNvPr>
            <p:cNvSpPr>
              <a:spLocks/>
            </p:cNvSpPr>
            <p:nvPr/>
          </p:nvSpPr>
          <p:spPr bwMode="auto">
            <a:xfrm>
              <a:off x="6363080" y="2531136"/>
              <a:ext cx="244225" cy="124931"/>
            </a:xfrm>
            <a:custGeom>
              <a:avLst/>
              <a:gdLst>
                <a:gd name="T0" fmla="*/ 0 w 88"/>
                <a:gd name="T1" fmla="*/ 18 h 50"/>
                <a:gd name="T2" fmla="*/ 1 w 88"/>
                <a:gd name="T3" fmla="*/ 14 h 50"/>
                <a:gd name="T4" fmla="*/ 1 w 88"/>
                <a:gd name="T5" fmla="*/ 12 h 50"/>
                <a:gd name="T6" fmla="*/ 3 w 88"/>
                <a:gd name="T7" fmla="*/ 9 h 50"/>
                <a:gd name="T8" fmla="*/ 8 w 88"/>
                <a:gd name="T9" fmla="*/ 4 h 50"/>
                <a:gd name="T10" fmla="*/ 10 w 88"/>
                <a:gd name="T11" fmla="*/ 5 h 50"/>
                <a:gd name="T12" fmla="*/ 11 w 88"/>
                <a:gd name="T13" fmla="*/ 2 h 50"/>
                <a:gd name="T14" fmla="*/ 13 w 88"/>
                <a:gd name="T15" fmla="*/ 1 h 50"/>
                <a:gd name="T16" fmla="*/ 17 w 88"/>
                <a:gd name="T17" fmla="*/ 2 h 50"/>
                <a:gd name="T18" fmla="*/ 26 w 88"/>
                <a:gd name="T19" fmla="*/ 9 h 50"/>
                <a:gd name="T20" fmla="*/ 32 w 88"/>
                <a:gd name="T21" fmla="*/ 12 h 50"/>
                <a:gd name="T22" fmla="*/ 37 w 88"/>
                <a:gd name="T23" fmla="*/ 15 h 50"/>
                <a:gd name="T24" fmla="*/ 41 w 88"/>
                <a:gd name="T25" fmla="*/ 16 h 50"/>
                <a:gd name="T26" fmla="*/ 43 w 88"/>
                <a:gd name="T27" fmla="*/ 19 h 50"/>
                <a:gd name="T28" fmla="*/ 50 w 88"/>
                <a:gd name="T29" fmla="*/ 23 h 50"/>
                <a:gd name="T30" fmla="*/ 53 w 88"/>
                <a:gd name="T31" fmla="*/ 23 h 50"/>
                <a:gd name="T32" fmla="*/ 53 w 88"/>
                <a:gd name="T33" fmla="*/ 26 h 50"/>
                <a:gd name="T34" fmla="*/ 59 w 88"/>
                <a:gd name="T35" fmla="*/ 26 h 50"/>
                <a:gd name="T36" fmla="*/ 63 w 88"/>
                <a:gd name="T37" fmla="*/ 30 h 50"/>
                <a:gd name="T38" fmla="*/ 64 w 88"/>
                <a:gd name="T39" fmla="*/ 28 h 50"/>
                <a:gd name="T40" fmla="*/ 68 w 88"/>
                <a:gd name="T41" fmla="*/ 30 h 50"/>
                <a:gd name="T42" fmla="*/ 70 w 88"/>
                <a:gd name="T43" fmla="*/ 29 h 50"/>
                <a:gd name="T44" fmla="*/ 72 w 88"/>
                <a:gd name="T45" fmla="*/ 30 h 50"/>
                <a:gd name="T46" fmla="*/ 78 w 88"/>
                <a:gd name="T47" fmla="*/ 31 h 50"/>
                <a:gd name="T48" fmla="*/ 85 w 88"/>
                <a:gd name="T49" fmla="*/ 31 h 50"/>
                <a:gd name="T50" fmla="*/ 85 w 88"/>
                <a:gd name="T51" fmla="*/ 39 h 50"/>
                <a:gd name="T52" fmla="*/ 87 w 88"/>
                <a:gd name="T53" fmla="*/ 47 h 50"/>
                <a:gd name="T54" fmla="*/ 82 w 88"/>
                <a:gd name="T55" fmla="*/ 49 h 50"/>
                <a:gd name="T56" fmla="*/ 77 w 88"/>
                <a:gd name="T57" fmla="*/ 47 h 50"/>
                <a:gd name="T58" fmla="*/ 72 w 88"/>
                <a:gd name="T59" fmla="*/ 48 h 50"/>
                <a:gd name="T60" fmla="*/ 65 w 88"/>
                <a:gd name="T61" fmla="*/ 46 h 50"/>
                <a:gd name="T62" fmla="*/ 63 w 88"/>
                <a:gd name="T63" fmla="*/ 45 h 50"/>
                <a:gd name="T64" fmla="*/ 58 w 88"/>
                <a:gd name="T65" fmla="*/ 45 h 50"/>
                <a:gd name="T66" fmla="*/ 54 w 88"/>
                <a:gd name="T67" fmla="*/ 42 h 50"/>
                <a:gd name="T68" fmla="*/ 51 w 88"/>
                <a:gd name="T69" fmla="*/ 39 h 50"/>
                <a:gd name="T70" fmla="*/ 42 w 88"/>
                <a:gd name="T71" fmla="*/ 38 h 50"/>
                <a:gd name="T72" fmla="*/ 38 w 88"/>
                <a:gd name="T73" fmla="*/ 36 h 50"/>
                <a:gd name="T74" fmla="*/ 34 w 88"/>
                <a:gd name="T75" fmla="*/ 37 h 50"/>
                <a:gd name="T76" fmla="*/ 30 w 88"/>
                <a:gd name="T77" fmla="*/ 35 h 50"/>
                <a:gd name="T78" fmla="*/ 26 w 88"/>
                <a:gd name="T79" fmla="*/ 33 h 50"/>
                <a:gd name="T80" fmla="*/ 22 w 88"/>
                <a:gd name="T81" fmla="*/ 31 h 50"/>
                <a:gd name="T82" fmla="*/ 16 w 88"/>
                <a:gd name="T83" fmla="*/ 29 h 50"/>
                <a:gd name="T84" fmla="*/ 11 w 88"/>
                <a:gd name="T85" fmla="*/ 25 h 50"/>
                <a:gd name="T86" fmla="*/ 5 w 88"/>
                <a:gd name="T87" fmla="*/ 22 h 50"/>
                <a:gd name="T88" fmla="*/ 2 w 88"/>
                <a:gd name="T89" fmla="*/ 21 h 50"/>
                <a:gd name="T90" fmla="*/ 0 w 88"/>
                <a:gd name="T91" fmla="*/ 1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8" h="50">
                  <a:moveTo>
                    <a:pt x="0" y="18"/>
                  </a:moveTo>
                  <a:cubicBezTo>
                    <a:pt x="1" y="17"/>
                    <a:pt x="2" y="16"/>
                    <a:pt x="1" y="14"/>
                  </a:cubicBezTo>
                  <a:cubicBezTo>
                    <a:pt x="1" y="13"/>
                    <a:pt x="1" y="13"/>
                    <a:pt x="1" y="12"/>
                  </a:cubicBezTo>
                  <a:cubicBezTo>
                    <a:pt x="2" y="9"/>
                    <a:pt x="2" y="10"/>
                    <a:pt x="3" y="9"/>
                  </a:cubicBezTo>
                  <a:cubicBezTo>
                    <a:pt x="5" y="6"/>
                    <a:pt x="5" y="2"/>
                    <a:pt x="8" y="4"/>
                  </a:cubicBezTo>
                  <a:cubicBezTo>
                    <a:pt x="8" y="4"/>
                    <a:pt x="9" y="5"/>
                    <a:pt x="10" y="5"/>
                  </a:cubicBezTo>
                  <a:cubicBezTo>
                    <a:pt x="11" y="4"/>
                    <a:pt x="11" y="3"/>
                    <a:pt x="11" y="2"/>
                  </a:cubicBezTo>
                  <a:cubicBezTo>
                    <a:pt x="12" y="2"/>
                    <a:pt x="12" y="0"/>
                    <a:pt x="13" y="1"/>
                  </a:cubicBezTo>
                  <a:cubicBezTo>
                    <a:pt x="14" y="1"/>
                    <a:pt x="16" y="1"/>
                    <a:pt x="17" y="2"/>
                  </a:cubicBezTo>
                  <a:cubicBezTo>
                    <a:pt x="20" y="5"/>
                    <a:pt x="24" y="7"/>
                    <a:pt x="26" y="9"/>
                  </a:cubicBezTo>
                  <a:cubicBezTo>
                    <a:pt x="29" y="10"/>
                    <a:pt x="31" y="10"/>
                    <a:pt x="32" y="12"/>
                  </a:cubicBezTo>
                  <a:cubicBezTo>
                    <a:pt x="34" y="14"/>
                    <a:pt x="35" y="17"/>
                    <a:pt x="37" y="15"/>
                  </a:cubicBezTo>
                  <a:cubicBezTo>
                    <a:pt x="39" y="14"/>
                    <a:pt x="40" y="15"/>
                    <a:pt x="41" y="16"/>
                  </a:cubicBezTo>
                  <a:cubicBezTo>
                    <a:pt x="42" y="17"/>
                    <a:pt x="43" y="19"/>
                    <a:pt x="43" y="19"/>
                  </a:cubicBezTo>
                  <a:cubicBezTo>
                    <a:pt x="45" y="21"/>
                    <a:pt x="49" y="23"/>
                    <a:pt x="50" y="23"/>
                  </a:cubicBezTo>
                  <a:cubicBezTo>
                    <a:pt x="52" y="23"/>
                    <a:pt x="52" y="21"/>
                    <a:pt x="53" y="23"/>
                  </a:cubicBezTo>
                  <a:cubicBezTo>
                    <a:pt x="54" y="24"/>
                    <a:pt x="52" y="25"/>
                    <a:pt x="53" y="26"/>
                  </a:cubicBezTo>
                  <a:cubicBezTo>
                    <a:pt x="54" y="26"/>
                    <a:pt x="58" y="27"/>
                    <a:pt x="59" y="26"/>
                  </a:cubicBezTo>
                  <a:cubicBezTo>
                    <a:pt x="60" y="28"/>
                    <a:pt x="62" y="28"/>
                    <a:pt x="63" y="30"/>
                  </a:cubicBezTo>
                  <a:cubicBezTo>
                    <a:pt x="64" y="32"/>
                    <a:pt x="64" y="28"/>
                    <a:pt x="64" y="28"/>
                  </a:cubicBezTo>
                  <a:cubicBezTo>
                    <a:pt x="64" y="29"/>
                    <a:pt x="67" y="32"/>
                    <a:pt x="68" y="30"/>
                  </a:cubicBezTo>
                  <a:cubicBezTo>
                    <a:pt x="69" y="29"/>
                    <a:pt x="69" y="28"/>
                    <a:pt x="70" y="29"/>
                  </a:cubicBezTo>
                  <a:cubicBezTo>
                    <a:pt x="71" y="29"/>
                    <a:pt x="71" y="29"/>
                    <a:pt x="72" y="30"/>
                  </a:cubicBezTo>
                  <a:cubicBezTo>
                    <a:pt x="75" y="32"/>
                    <a:pt x="76" y="31"/>
                    <a:pt x="78" y="31"/>
                  </a:cubicBezTo>
                  <a:cubicBezTo>
                    <a:pt x="79" y="32"/>
                    <a:pt x="83" y="31"/>
                    <a:pt x="85" y="31"/>
                  </a:cubicBezTo>
                  <a:cubicBezTo>
                    <a:pt x="86" y="32"/>
                    <a:pt x="85" y="38"/>
                    <a:pt x="85" y="39"/>
                  </a:cubicBezTo>
                  <a:cubicBezTo>
                    <a:pt x="85" y="42"/>
                    <a:pt x="88" y="44"/>
                    <a:pt x="87" y="47"/>
                  </a:cubicBezTo>
                  <a:cubicBezTo>
                    <a:pt x="87" y="50"/>
                    <a:pt x="85" y="49"/>
                    <a:pt x="82" y="49"/>
                  </a:cubicBezTo>
                  <a:cubicBezTo>
                    <a:pt x="80" y="49"/>
                    <a:pt x="77" y="50"/>
                    <a:pt x="77" y="47"/>
                  </a:cubicBezTo>
                  <a:cubicBezTo>
                    <a:pt x="75" y="48"/>
                    <a:pt x="74" y="49"/>
                    <a:pt x="72" y="48"/>
                  </a:cubicBezTo>
                  <a:cubicBezTo>
                    <a:pt x="71" y="47"/>
                    <a:pt x="67" y="46"/>
                    <a:pt x="65" y="46"/>
                  </a:cubicBezTo>
                  <a:cubicBezTo>
                    <a:pt x="63" y="47"/>
                    <a:pt x="64" y="46"/>
                    <a:pt x="63" y="45"/>
                  </a:cubicBezTo>
                  <a:cubicBezTo>
                    <a:pt x="61" y="43"/>
                    <a:pt x="59" y="46"/>
                    <a:pt x="58" y="45"/>
                  </a:cubicBezTo>
                  <a:cubicBezTo>
                    <a:pt x="57" y="44"/>
                    <a:pt x="55" y="42"/>
                    <a:pt x="54" y="42"/>
                  </a:cubicBezTo>
                  <a:cubicBezTo>
                    <a:pt x="51" y="42"/>
                    <a:pt x="52" y="41"/>
                    <a:pt x="51" y="39"/>
                  </a:cubicBezTo>
                  <a:cubicBezTo>
                    <a:pt x="50" y="37"/>
                    <a:pt x="41" y="35"/>
                    <a:pt x="42" y="38"/>
                  </a:cubicBezTo>
                  <a:cubicBezTo>
                    <a:pt x="41" y="37"/>
                    <a:pt x="39" y="36"/>
                    <a:pt x="38" y="36"/>
                  </a:cubicBezTo>
                  <a:cubicBezTo>
                    <a:pt x="36" y="37"/>
                    <a:pt x="36" y="38"/>
                    <a:pt x="34" y="37"/>
                  </a:cubicBezTo>
                  <a:cubicBezTo>
                    <a:pt x="32" y="36"/>
                    <a:pt x="31" y="36"/>
                    <a:pt x="30" y="35"/>
                  </a:cubicBezTo>
                  <a:cubicBezTo>
                    <a:pt x="29" y="33"/>
                    <a:pt x="28" y="34"/>
                    <a:pt x="26" y="33"/>
                  </a:cubicBezTo>
                  <a:cubicBezTo>
                    <a:pt x="25" y="32"/>
                    <a:pt x="23" y="31"/>
                    <a:pt x="22" y="31"/>
                  </a:cubicBezTo>
                  <a:cubicBezTo>
                    <a:pt x="20" y="32"/>
                    <a:pt x="18" y="30"/>
                    <a:pt x="16" y="29"/>
                  </a:cubicBezTo>
                  <a:cubicBezTo>
                    <a:pt x="14" y="28"/>
                    <a:pt x="13" y="26"/>
                    <a:pt x="11" y="25"/>
                  </a:cubicBezTo>
                  <a:cubicBezTo>
                    <a:pt x="9" y="24"/>
                    <a:pt x="7" y="23"/>
                    <a:pt x="5" y="22"/>
                  </a:cubicBezTo>
                  <a:cubicBezTo>
                    <a:pt x="5" y="24"/>
                    <a:pt x="3" y="22"/>
                    <a:pt x="2" y="21"/>
                  </a:cubicBezTo>
                  <a:cubicBezTo>
                    <a:pt x="1" y="21"/>
                    <a:pt x="0" y="19"/>
                    <a:pt x="0" y="18"/>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90" name="Freeform 3571">
              <a:extLst>
                <a:ext uri="{FF2B5EF4-FFF2-40B4-BE49-F238E27FC236}">
                  <a16:creationId xmlns:a16="http://schemas.microsoft.com/office/drawing/2014/main" xmlns="" id="{DEC81243-3B0B-4B2F-B2DF-FD99655C64E9}"/>
                </a:ext>
              </a:extLst>
            </p:cNvPr>
            <p:cNvSpPr>
              <a:spLocks/>
            </p:cNvSpPr>
            <p:nvPr/>
          </p:nvSpPr>
          <p:spPr bwMode="auto">
            <a:xfrm>
              <a:off x="6363080" y="2531136"/>
              <a:ext cx="244225" cy="124931"/>
            </a:xfrm>
            <a:custGeom>
              <a:avLst/>
              <a:gdLst>
                <a:gd name="T0" fmla="*/ 0 w 88"/>
                <a:gd name="T1" fmla="*/ 18 h 50"/>
                <a:gd name="T2" fmla="*/ 1 w 88"/>
                <a:gd name="T3" fmla="*/ 14 h 50"/>
                <a:gd name="T4" fmla="*/ 1 w 88"/>
                <a:gd name="T5" fmla="*/ 12 h 50"/>
                <a:gd name="T6" fmla="*/ 3 w 88"/>
                <a:gd name="T7" fmla="*/ 9 h 50"/>
                <a:gd name="T8" fmla="*/ 8 w 88"/>
                <a:gd name="T9" fmla="*/ 4 h 50"/>
                <a:gd name="T10" fmla="*/ 10 w 88"/>
                <a:gd name="T11" fmla="*/ 5 h 50"/>
                <a:gd name="T12" fmla="*/ 11 w 88"/>
                <a:gd name="T13" fmla="*/ 2 h 50"/>
                <a:gd name="T14" fmla="*/ 13 w 88"/>
                <a:gd name="T15" fmla="*/ 1 h 50"/>
                <a:gd name="T16" fmla="*/ 17 w 88"/>
                <a:gd name="T17" fmla="*/ 2 h 50"/>
                <a:gd name="T18" fmla="*/ 26 w 88"/>
                <a:gd name="T19" fmla="*/ 9 h 50"/>
                <a:gd name="T20" fmla="*/ 32 w 88"/>
                <a:gd name="T21" fmla="*/ 12 h 50"/>
                <a:gd name="T22" fmla="*/ 37 w 88"/>
                <a:gd name="T23" fmla="*/ 15 h 50"/>
                <a:gd name="T24" fmla="*/ 41 w 88"/>
                <a:gd name="T25" fmla="*/ 16 h 50"/>
                <a:gd name="T26" fmla="*/ 43 w 88"/>
                <a:gd name="T27" fmla="*/ 19 h 50"/>
                <a:gd name="T28" fmla="*/ 50 w 88"/>
                <a:gd name="T29" fmla="*/ 23 h 50"/>
                <a:gd name="T30" fmla="*/ 53 w 88"/>
                <a:gd name="T31" fmla="*/ 23 h 50"/>
                <a:gd name="T32" fmla="*/ 53 w 88"/>
                <a:gd name="T33" fmla="*/ 26 h 50"/>
                <a:gd name="T34" fmla="*/ 59 w 88"/>
                <a:gd name="T35" fmla="*/ 26 h 50"/>
                <a:gd name="T36" fmla="*/ 63 w 88"/>
                <a:gd name="T37" fmla="*/ 30 h 50"/>
                <a:gd name="T38" fmla="*/ 64 w 88"/>
                <a:gd name="T39" fmla="*/ 28 h 50"/>
                <a:gd name="T40" fmla="*/ 68 w 88"/>
                <a:gd name="T41" fmla="*/ 30 h 50"/>
                <a:gd name="T42" fmla="*/ 70 w 88"/>
                <a:gd name="T43" fmla="*/ 29 h 50"/>
                <a:gd name="T44" fmla="*/ 72 w 88"/>
                <a:gd name="T45" fmla="*/ 30 h 50"/>
                <a:gd name="T46" fmla="*/ 78 w 88"/>
                <a:gd name="T47" fmla="*/ 31 h 50"/>
                <a:gd name="T48" fmla="*/ 85 w 88"/>
                <a:gd name="T49" fmla="*/ 31 h 50"/>
                <a:gd name="T50" fmla="*/ 85 w 88"/>
                <a:gd name="T51" fmla="*/ 39 h 50"/>
                <a:gd name="T52" fmla="*/ 87 w 88"/>
                <a:gd name="T53" fmla="*/ 47 h 50"/>
                <a:gd name="T54" fmla="*/ 82 w 88"/>
                <a:gd name="T55" fmla="*/ 49 h 50"/>
                <a:gd name="T56" fmla="*/ 77 w 88"/>
                <a:gd name="T57" fmla="*/ 47 h 50"/>
                <a:gd name="T58" fmla="*/ 72 w 88"/>
                <a:gd name="T59" fmla="*/ 48 h 50"/>
                <a:gd name="T60" fmla="*/ 65 w 88"/>
                <a:gd name="T61" fmla="*/ 46 h 50"/>
                <a:gd name="T62" fmla="*/ 63 w 88"/>
                <a:gd name="T63" fmla="*/ 45 h 50"/>
                <a:gd name="T64" fmla="*/ 58 w 88"/>
                <a:gd name="T65" fmla="*/ 45 h 50"/>
                <a:gd name="T66" fmla="*/ 54 w 88"/>
                <a:gd name="T67" fmla="*/ 42 h 50"/>
                <a:gd name="T68" fmla="*/ 51 w 88"/>
                <a:gd name="T69" fmla="*/ 39 h 50"/>
                <a:gd name="T70" fmla="*/ 42 w 88"/>
                <a:gd name="T71" fmla="*/ 38 h 50"/>
                <a:gd name="T72" fmla="*/ 38 w 88"/>
                <a:gd name="T73" fmla="*/ 36 h 50"/>
                <a:gd name="T74" fmla="*/ 34 w 88"/>
                <a:gd name="T75" fmla="*/ 37 h 50"/>
                <a:gd name="T76" fmla="*/ 30 w 88"/>
                <a:gd name="T77" fmla="*/ 35 h 50"/>
                <a:gd name="T78" fmla="*/ 26 w 88"/>
                <a:gd name="T79" fmla="*/ 33 h 50"/>
                <a:gd name="T80" fmla="*/ 22 w 88"/>
                <a:gd name="T81" fmla="*/ 31 h 50"/>
                <a:gd name="T82" fmla="*/ 16 w 88"/>
                <a:gd name="T83" fmla="*/ 29 h 50"/>
                <a:gd name="T84" fmla="*/ 11 w 88"/>
                <a:gd name="T85" fmla="*/ 25 h 50"/>
                <a:gd name="T86" fmla="*/ 5 w 88"/>
                <a:gd name="T87" fmla="*/ 22 h 50"/>
                <a:gd name="T88" fmla="*/ 2 w 88"/>
                <a:gd name="T89" fmla="*/ 21 h 50"/>
                <a:gd name="T90" fmla="*/ 0 w 88"/>
                <a:gd name="T91" fmla="*/ 1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8" h="50">
                  <a:moveTo>
                    <a:pt x="0" y="18"/>
                  </a:moveTo>
                  <a:cubicBezTo>
                    <a:pt x="1" y="17"/>
                    <a:pt x="2" y="16"/>
                    <a:pt x="1" y="14"/>
                  </a:cubicBezTo>
                  <a:cubicBezTo>
                    <a:pt x="1" y="13"/>
                    <a:pt x="1" y="13"/>
                    <a:pt x="1" y="12"/>
                  </a:cubicBezTo>
                  <a:cubicBezTo>
                    <a:pt x="2" y="9"/>
                    <a:pt x="2" y="10"/>
                    <a:pt x="3" y="9"/>
                  </a:cubicBezTo>
                  <a:cubicBezTo>
                    <a:pt x="5" y="6"/>
                    <a:pt x="5" y="2"/>
                    <a:pt x="8" y="4"/>
                  </a:cubicBezTo>
                  <a:cubicBezTo>
                    <a:pt x="8" y="4"/>
                    <a:pt x="9" y="5"/>
                    <a:pt x="10" y="5"/>
                  </a:cubicBezTo>
                  <a:cubicBezTo>
                    <a:pt x="11" y="4"/>
                    <a:pt x="11" y="3"/>
                    <a:pt x="11" y="2"/>
                  </a:cubicBezTo>
                  <a:cubicBezTo>
                    <a:pt x="12" y="2"/>
                    <a:pt x="12" y="0"/>
                    <a:pt x="13" y="1"/>
                  </a:cubicBezTo>
                  <a:cubicBezTo>
                    <a:pt x="14" y="1"/>
                    <a:pt x="16" y="1"/>
                    <a:pt x="17" y="2"/>
                  </a:cubicBezTo>
                  <a:cubicBezTo>
                    <a:pt x="20" y="5"/>
                    <a:pt x="24" y="7"/>
                    <a:pt x="26" y="9"/>
                  </a:cubicBezTo>
                  <a:cubicBezTo>
                    <a:pt x="29" y="10"/>
                    <a:pt x="31" y="10"/>
                    <a:pt x="32" y="12"/>
                  </a:cubicBezTo>
                  <a:cubicBezTo>
                    <a:pt x="34" y="14"/>
                    <a:pt x="35" y="17"/>
                    <a:pt x="37" y="15"/>
                  </a:cubicBezTo>
                  <a:cubicBezTo>
                    <a:pt x="39" y="14"/>
                    <a:pt x="40" y="15"/>
                    <a:pt x="41" y="16"/>
                  </a:cubicBezTo>
                  <a:cubicBezTo>
                    <a:pt x="42" y="17"/>
                    <a:pt x="43" y="19"/>
                    <a:pt x="43" y="19"/>
                  </a:cubicBezTo>
                  <a:cubicBezTo>
                    <a:pt x="45" y="21"/>
                    <a:pt x="49" y="23"/>
                    <a:pt x="50" y="23"/>
                  </a:cubicBezTo>
                  <a:cubicBezTo>
                    <a:pt x="52" y="23"/>
                    <a:pt x="52" y="21"/>
                    <a:pt x="53" y="23"/>
                  </a:cubicBezTo>
                  <a:cubicBezTo>
                    <a:pt x="54" y="24"/>
                    <a:pt x="52" y="25"/>
                    <a:pt x="53" y="26"/>
                  </a:cubicBezTo>
                  <a:cubicBezTo>
                    <a:pt x="54" y="26"/>
                    <a:pt x="58" y="27"/>
                    <a:pt x="59" y="26"/>
                  </a:cubicBezTo>
                  <a:cubicBezTo>
                    <a:pt x="60" y="28"/>
                    <a:pt x="62" y="28"/>
                    <a:pt x="63" y="30"/>
                  </a:cubicBezTo>
                  <a:cubicBezTo>
                    <a:pt x="64" y="32"/>
                    <a:pt x="64" y="28"/>
                    <a:pt x="64" y="28"/>
                  </a:cubicBezTo>
                  <a:cubicBezTo>
                    <a:pt x="64" y="29"/>
                    <a:pt x="67" y="32"/>
                    <a:pt x="68" y="30"/>
                  </a:cubicBezTo>
                  <a:cubicBezTo>
                    <a:pt x="69" y="29"/>
                    <a:pt x="69" y="28"/>
                    <a:pt x="70" y="29"/>
                  </a:cubicBezTo>
                  <a:cubicBezTo>
                    <a:pt x="71" y="29"/>
                    <a:pt x="71" y="29"/>
                    <a:pt x="72" y="30"/>
                  </a:cubicBezTo>
                  <a:cubicBezTo>
                    <a:pt x="75" y="32"/>
                    <a:pt x="76" y="31"/>
                    <a:pt x="78" y="31"/>
                  </a:cubicBezTo>
                  <a:cubicBezTo>
                    <a:pt x="79" y="32"/>
                    <a:pt x="83" y="31"/>
                    <a:pt x="85" y="31"/>
                  </a:cubicBezTo>
                  <a:cubicBezTo>
                    <a:pt x="86" y="32"/>
                    <a:pt x="85" y="38"/>
                    <a:pt x="85" y="39"/>
                  </a:cubicBezTo>
                  <a:cubicBezTo>
                    <a:pt x="85" y="42"/>
                    <a:pt x="88" y="44"/>
                    <a:pt x="87" y="47"/>
                  </a:cubicBezTo>
                  <a:cubicBezTo>
                    <a:pt x="87" y="50"/>
                    <a:pt x="85" y="49"/>
                    <a:pt x="82" y="49"/>
                  </a:cubicBezTo>
                  <a:cubicBezTo>
                    <a:pt x="80" y="49"/>
                    <a:pt x="77" y="50"/>
                    <a:pt x="77" y="47"/>
                  </a:cubicBezTo>
                  <a:cubicBezTo>
                    <a:pt x="75" y="48"/>
                    <a:pt x="74" y="49"/>
                    <a:pt x="72" y="48"/>
                  </a:cubicBezTo>
                  <a:cubicBezTo>
                    <a:pt x="71" y="47"/>
                    <a:pt x="67" y="46"/>
                    <a:pt x="65" y="46"/>
                  </a:cubicBezTo>
                  <a:cubicBezTo>
                    <a:pt x="63" y="47"/>
                    <a:pt x="64" y="46"/>
                    <a:pt x="63" y="45"/>
                  </a:cubicBezTo>
                  <a:cubicBezTo>
                    <a:pt x="61" y="43"/>
                    <a:pt x="59" y="46"/>
                    <a:pt x="58" y="45"/>
                  </a:cubicBezTo>
                  <a:cubicBezTo>
                    <a:pt x="57" y="44"/>
                    <a:pt x="55" y="42"/>
                    <a:pt x="54" y="42"/>
                  </a:cubicBezTo>
                  <a:cubicBezTo>
                    <a:pt x="51" y="42"/>
                    <a:pt x="52" y="41"/>
                    <a:pt x="51" y="39"/>
                  </a:cubicBezTo>
                  <a:cubicBezTo>
                    <a:pt x="50" y="37"/>
                    <a:pt x="41" y="35"/>
                    <a:pt x="42" y="38"/>
                  </a:cubicBezTo>
                  <a:cubicBezTo>
                    <a:pt x="41" y="37"/>
                    <a:pt x="39" y="36"/>
                    <a:pt x="38" y="36"/>
                  </a:cubicBezTo>
                  <a:cubicBezTo>
                    <a:pt x="36" y="37"/>
                    <a:pt x="36" y="38"/>
                    <a:pt x="34" y="37"/>
                  </a:cubicBezTo>
                  <a:cubicBezTo>
                    <a:pt x="32" y="36"/>
                    <a:pt x="31" y="36"/>
                    <a:pt x="30" y="35"/>
                  </a:cubicBezTo>
                  <a:cubicBezTo>
                    <a:pt x="29" y="33"/>
                    <a:pt x="28" y="34"/>
                    <a:pt x="26" y="33"/>
                  </a:cubicBezTo>
                  <a:cubicBezTo>
                    <a:pt x="25" y="32"/>
                    <a:pt x="23" y="31"/>
                    <a:pt x="22" y="31"/>
                  </a:cubicBezTo>
                  <a:cubicBezTo>
                    <a:pt x="20" y="32"/>
                    <a:pt x="18" y="30"/>
                    <a:pt x="16" y="29"/>
                  </a:cubicBezTo>
                  <a:cubicBezTo>
                    <a:pt x="14" y="28"/>
                    <a:pt x="13" y="26"/>
                    <a:pt x="11" y="25"/>
                  </a:cubicBezTo>
                  <a:cubicBezTo>
                    <a:pt x="9" y="24"/>
                    <a:pt x="7" y="23"/>
                    <a:pt x="5" y="22"/>
                  </a:cubicBezTo>
                  <a:cubicBezTo>
                    <a:pt x="5" y="24"/>
                    <a:pt x="3" y="22"/>
                    <a:pt x="2" y="21"/>
                  </a:cubicBezTo>
                  <a:cubicBezTo>
                    <a:pt x="1" y="21"/>
                    <a:pt x="0" y="19"/>
                    <a:pt x="0" y="18"/>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91" name="Freeform 3572">
              <a:extLst>
                <a:ext uri="{FF2B5EF4-FFF2-40B4-BE49-F238E27FC236}">
                  <a16:creationId xmlns:a16="http://schemas.microsoft.com/office/drawing/2014/main" xmlns="" id="{4965E7A9-6C7F-4057-9E5A-2E9569AEF61E}"/>
                </a:ext>
              </a:extLst>
            </p:cNvPr>
            <p:cNvSpPr>
              <a:spLocks/>
            </p:cNvSpPr>
            <p:nvPr/>
          </p:nvSpPr>
          <p:spPr bwMode="auto">
            <a:xfrm>
              <a:off x="5249100" y="2966285"/>
              <a:ext cx="14181" cy="9827"/>
            </a:xfrm>
            <a:custGeom>
              <a:avLst/>
              <a:gdLst>
                <a:gd name="T0" fmla="*/ 0 w 5"/>
                <a:gd name="T1" fmla="*/ 0 h 4"/>
                <a:gd name="T2" fmla="*/ 0 w 5"/>
                <a:gd name="T3" fmla="*/ 2 h 4"/>
                <a:gd name="T4" fmla="*/ 5 w 5"/>
                <a:gd name="T5" fmla="*/ 4 h 4"/>
                <a:gd name="T6" fmla="*/ 2 w 5"/>
                <a:gd name="T7" fmla="*/ 2 h 4"/>
                <a:gd name="T8" fmla="*/ 0 w 5"/>
                <a:gd name="T9" fmla="*/ 0 h 4"/>
              </a:gdLst>
              <a:ahLst/>
              <a:cxnLst>
                <a:cxn ang="0">
                  <a:pos x="T0" y="T1"/>
                </a:cxn>
                <a:cxn ang="0">
                  <a:pos x="T2" y="T3"/>
                </a:cxn>
                <a:cxn ang="0">
                  <a:pos x="T4" y="T5"/>
                </a:cxn>
                <a:cxn ang="0">
                  <a:pos x="T6" y="T7"/>
                </a:cxn>
                <a:cxn ang="0">
                  <a:pos x="T8" y="T9"/>
                </a:cxn>
              </a:cxnLst>
              <a:rect l="0" t="0" r="r" b="b"/>
              <a:pathLst>
                <a:path w="5" h="4">
                  <a:moveTo>
                    <a:pt x="0" y="0"/>
                  </a:moveTo>
                  <a:cubicBezTo>
                    <a:pt x="0" y="1"/>
                    <a:pt x="1" y="4"/>
                    <a:pt x="0" y="2"/>
                  </a:cubicBezTo>
                  <a:cubicBezTo>
                    <a:pt x="0" y="4"/>
                    <a:pt x="3" y="4"/>
                    <a:pt x="5" y="4"/>
                  </a:cubicBezTo>
                  <a:cubicBezTo>
                    <a:pt x="4" y="2"/>
                    <a:pt x="2" y="4"/>
                    <a:pt x="2" y="2"/>
                  </a:cubicBezTo>
                  <a:cubicBezTo>
                    <a:pt x="1" y="2"/>
                    <a:pt x="1"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92" name="Freeform 3573">
              <a:extLst>
                <a:ext uri="{FF2B5EF4-FFF2-40B4-BE49-F238E27FC236}">
                  <a16:creationId xmlns:a16="http://schemas.microsoft.com/office/drawing/2014/main" xmlns="" id="{573D92A0-11A1-4B1A-A9F9-0DBCFBA89365}"/>
                </a:ext>
              </a:extLst>
            </p:cNvPr>
            <p:cNvSpPr>
              <a:spLocks/>
            </p:cNvSpPr>
            <p:nvPr/>
          </p:nvSpPr>
          <p:spPr bwMode="auto">
            <a:xfrm>
              <a:off x="5249100" y="2966285"/>
              <a:ext cx="14181" cy="9827"/>
            </a:xfrm>
            <a:custGeom>
              <a:avLst/>
              <a:gdLst>
                <a:gd name="T0" fmla="*/ 0 w 5"/>
                <a:gd name="T1" fmla="*/ 0 h 4"/>
                <a:gd name="T2" fmla="*/ 0 w 5"/>
                <a:gd name="T3" fmla="*/ 2 h 4"/>
                <a:gd name="T4" fmla="*/ 5 w 5"/>
                <a:gd name="T5" fmla="*/ 4 h 4"/>
                <a:gd name="T6" fmla="*/ 2 w 5"/>
                <a:gd name="T7" fmla="*/ 2 h 4"/>
                <a:gd name="T8" fmla="*/ 0 w 5"/>
                <a:gd name="T9" fmla="*/ 0 h 4"/>
              </a:gdLst>
              <a:ahLst/>
              <a:cxnLst>
                <a:cxn ang="0">
                  <a:pos x="T0" y="T1"/>
                </a:cxn>
                <a:cxn ang="0">
                  <a:pos x="T2" y="T3"/>
                </a:cxn>
                <a:cxn ang="0">
                  <a:pos x="T4" y="T5"/>
                </a:cxn>
                <a:cxn ang="0">
                  <a:pos x="T6" y="T7"/>
                </a:cxn>
                <a:cxn ang="0">
                  <a:pos x="T8" y="T9"/>
                </a:cxn>
              </a:cxnLst>
              <a:rect l="0" t="0" r="r" b="b"/>
              <a:pathLst>
                <a:path w="5" h="4">
                  <a:moveTo>
                    <a:pt x="0" y="0"/>
                  </a:moveTo>
                  <a:cubicBezTo>
                    <a:pt x="0" y="1"/>
                    <a:pt x="1" y="4"/>
                    <a:pt x="0" y="2"/>
                  </a:cubicBezTo>
                  <a:cubicBezTo>
                    <a:pt x="0" y="4"/>
                    <a:pt x="3" y="4"/>
                    <a:pt x="5" y="4"/>
                  </a:cubicBezTo>
                  <a:cubicBezTo>
                    <a:pt x="4" y="2"/>
                    <a:pt x="2" y="4"/>
                    <a:pt x="2" y="2"/>
                  </a:cubicBezTo>
                  <a:cubicBezTo>
                    <a:pt x="1" y="2"/>
                    <a:pt x="1"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93" name="Freeform 3574">
              <a:extLst>
                <a:ext uri="{FF2B5EF4-FFF2-40B4-BE49-F238E27FC236}">
                  <a16:creationId xmlns:a16="http://schemas.microsoft.com/office/drawing/2014/main" xmlns="" id="{15E40CE4-75E9-4F65-BFBD-837C91FC881A}"/>
                </a:ext>
              </a:extLst>
            </p:cNvPr>
            <p:cNvSpPr>
              <a:spLocks/>
            </p:cNvSpPr>
            <p:nvPr/>
          </p:nvSpPr>
          <p:spPr bwMode="auto">
            <a:xfrm>
              <a:off x="5145108" y="2903119"/>
              <a:ext cx="200107" cy="171252"/>
            </a:xfrm>
            <a:custGeom>
              <a:avLst/>
              <a:gdLst>
                <a:gd name="T0" fmla="*/ 0 w 72"/>
                <a:gd name="T1" fmla="*/ 34 h 69"/>
                <a:gd name="T2" fmla="*/ 2 w 72"/>
                <a:gd name="T3" fmla="*/ 28 h 69"/>
                <a:gd name="T4" fmla="*/ 5 w 72"/>
                <a:gd name="T5" fmla="*/ 22 h 69"/>
                <a:gd name="T6" fmla="*/ 7 w 72"/>
                <a:gd name="T7" fmla="*/ 11 h 69"/>
                <a:gd name="T8" fmla="*/ 10 w 72"/>
                <a:gd name="T9" fmla="*/ 11 h 69"/>
                <a:gd name="T10" fmla="*/ 12 w 72"/>
                <a:gd name="T11" fmla="*/ 8 h 69"/>
                <a:gd name="T12" fmla="*/ 17 w 72"/>
                <a:gd name="T13" fmla="*/ 5 h 69"/>
                <a:gd name="T14" fmla="*/ 22 w 72"/>
                <a:gd name="T15" fmla="*/ 0 h 69"/>
                <a:gd name="T16" fmla="*/ 29 w 72"/>
                <a:gd name="T17" fmla="*/ 19 h 69"/>
                <a:gd name="T18" fmla="*/ 30 w 72"/>
                <a:gd name="T19" fmla="*/ 24 h 69"/>
                <a:gd name="T20" fmla="*/ 31 w 72"/>
                <a:gd name="T21" fmla="*/ 28 h 69"/>
                <a:gd name="T22" fmla="*/ 34 w 72"/>
                <a:gd name="T23" fmla="*/ 31 h 69"/>
                <a:gd name="T24" fmla="*/ 35 w 72"/>
                <a:gd name="T25" fmla="*/ 35 h 69"/>
                <a:gd name="T26" fmla="*/ 36 w 72"/>
                <a:gd name="T27" fmla="*/ 30 h 69"/>
                <a:gd name="T28" fmla="*/ 38 w 72"/>
                <a:gd name="T29" fmla="*/ 33 h 69"/>
                <a:gd name="T30" fmla="*/ 40 w 72"/>
                <a:gd name="T31" fmla="*/ 37 h 69"/>
                <a:gd name="T32" fmla="*/ 44 w 72"/>
                <a:gd name="T33" fmla="*/ 37 h 69"/>
                <a:gd name="T34" fmla="*/ 48 w 72"/>
                <a:gd name="T35" fmla="*/ 40 h 69"/>
                <a:gd name="T36" fmla="*/ 53 w 72"/>
                <a:gd name="T37" fmla="*/ 44 h 69"/>
                <a:gd name="T38" fmla="*/ 57 w 72"/>
                <a:gd name="T39" fmla="*/ 49 h 69"/>
                <a:gd name="T40" fmla="*/ 60 w 72"/>
                <a:gd name="T41" fmla="*/ 51 h 69"/>
                <a:gd name="T42" fmla="*/ 61 w 72"/>
                <a:gd name="T43" fmla="*/ 52 h 69"/>
                <a:gd name="T44" fmla="*/ 63 w 72"/>
                <a:gd name="T45" fmla="*/ 56 h 69"/>
                <a:gd name="T46" fmla="*/ 66 w 72"/>
                <a:gd name="T47" fmla="*/ 58 h 69"/>
                <a:gd name="T48" fmla="*/ 70 w 72"/>
                <a:gd name="T49" fmla="*/ 61 h 69"/>
                <a:gd name="T50" fmla="*/ 71 w 72"/>
                <a:gd name="T51" fmla="*/ 64 h 69"/>
                <a:gd name="T52" fmla="*/ 68 w 72"/>
                <a:gd name="T53" fmla="*/ 66 h 69"/>
                <a:gd name="T54" fmla="*/ 63 w 72"/>
                <a:gd name="T55" fmla="*/ 67 h 69"/>
                <a:gd name="T56" fmla="*/ 60 w 72"/>
                <a:gd name="T57" fmla="*/ 62 h 69"/>
                <a:gd name="T58" fmla="*/ 54 w 72"/>
                <a:gd name="T59" fmla="*/ 55 h 69"/>
                <a:gd name="T60" fmla="*/ 48 w 72"/>
                <a:gd name="T61" fmla="*/ 48 h 69"/>
                <a:gd name="T62" fmla="*/ 41 w 72"/>
                <a:gd name="T63" fmla="*/ 43 h 69"/>
                <a:gd name="T64" fmla="*/ 36 w 72"/>
                <a:gd name="T65" fmla="*/ 43 h 69"/>
                <a:gd name="T66" fmla="*/ 30 w 72"/>
                <a:gd name="T67" fmla="*/ 43 h 69"/>
                <a:gd name="T68" fmla="*/ 28 w 72"/>
                <a:gd name="T69" fmla="*/ 40 h 69"/>
                <a:gd name="T70" fmla="*/ 24 w 72"/>
                <a:gd name="T71" fmla="*/ 43 h 69"/>
                <a:gd name="T72" fmla="*/ 20 w 72"/>
                <a:gd name="T73" fmla="*/ 41 h 69"/>
                <a:gd name="T74" fmla="*/ 16 w 72"/>
                <a:gd name="T75" fmla="*/ 37 h 69"/>
                <a:gd name="T76" fmla="*/ 12 w 72"/>
                <a:gd name="T77" fmla="*/ 47 h 69"/>
                <a:gd name="T78" fmla="*/ 8 w 72"/>
                <a:gd name="T79" fmla="*/ 43 h 69"/>
                <a:gd name="T80" fmla="*/ 6 w 72"/>
                <a:gd name="T81" fmla="*/ 44 h 69"/>
                <a:gd name="T82" fmla="*/ 1 w 72"/>
                <a:gd name="T83" fmla="*/ 46 h 69"/>
                <a:gd name="T84" fmla="*/ 0 w 72"/>
                <a:gd name="T85" fmla="*/ 3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2" h="69">
                  <a:moveTo>
                    <a:pt x="0" y="34"/>
                  </a:moveTo>
                  <a:cubicBezTo>
                    <a:pt x="2" y="33"/>
                    <a:pt x="2" y="30"/>
                    <a:pt x="2" y="28"/>
                  </a:cubicBezTo>
                  <a:cubicBezTo>
                    <a:pt x="3" y="26"/>
                    <a:pt x="4" y="24"/>
                    <a:pt x="5" y="22"/>
                  </a:cubicBezTo>
                  <a:cubicBezTo>
                    <a:pt x="5" y="20"/>
                    <a:pt x="3" y="12"/>
                    <a:pt x="7" y="11"/>
                  </a:cubicBezTo>
                  <a:cubicBezTo>
                    <a:pt x="7" y="11"/>
                    <a:pt x="10" y="12"/>
                    <a:pt x="10" y="11"/>
                  </a:cubicBezTo>
                  <a:cubicBezTo>
                    <a:pt x="11" y="9"/>
                    <a:pt x="10" y="8"/>
                    <a:pt x="12" y="8"/>
                  </a:cubicBezTo>
                  <a:cubicBezTo>
                    <a:pt x="14" y="7"/>
                    <a:pt x="16" y="6"/>
                    <a:pt x="17" y="5"/>
                  </a:cubicBezTo>
                  <a:cubicBezTo>
                    <a:pt x="20" y="4"/>
                    <a:pt x="20" y="2"/>
                    <a:pt x="22" y="0"/>
                  </a:cubicBezTo>
                  <a:cubicBezTo>
                    <a:pt x="25" y="6"/>
                    <a:pt x="27" y="12"/>
                    <a:pt x="29" y="19"/>
                  </a:cubicBezTo>
                  <a:cubicBezTo>
                    <a:pt x="29" y="20"/>
                    <a:pt x="29" y="22"/>
                    <a:pt x="30" y="24"/>
                  </a:cubicBezTo>
                  <a:cubicBezTo>
                    <a:pt x="30" y="25"/>
                    <a:pt x="31" y="26"/>
                    <a:pt x="31" y="28"/>
                  </a:cubicBezTo>
                  <a:cubicBezTo>
                    <a:pt x="32" y="30"/>
                    <a:pt x="33" y="30"/>
                    <a:pt x="34" y="31"/>
                  </a:cubicBezTo>
                  <a:cubicBezTo>
                    <a:pt x="34" y="32"/>
                    <a:pt x="34" y="34"/>
                    <a:pt x="35" y="35"/>
                  </a:cubicBezTo>
                  <a:cubicBezTo>
                    <a:pt x="37" y="34"/>
                    <a:pt x="34" y="31"/>
                    <a:pt x="36" y="30"/>
                  </a:cubicBezTo>
                  <a:cubicBezTo>
                    <a:pt x="37" y="30"/>
                    <a:pt x="38" y="32"/>
                    <a:pt x="38" y="33"/>
                  </a:cubicBezTo>
                  <a:cubicBezTo>
                    <a:pt x="38" y="34"/>
                    <a:pt x="39" y="36"/>
                    <a:pt x="40" y="37"/>
                  </a:cubicBezTo>
                  <a:cubicBezTo>
                    <a:pt x="42" y="37"/>
                    <a:pt x="43" y="35"/>
                    <a:pt x="44" y="37"/>
                  </a:cubicBezTo>
                  <a:cubicBezTo>
                    <a:pt x="46" y="38"/>
                    <a:pt x="46" y="40"/>
                    <a:pt x="48" y="40"/>
                  </a:cubicBezTo>
                  <a:cubicBezTo>
                    <a:pt x="51" y="40"/>
                    <a:pt x="52" y="42"/>
                    <a:pt x="53" y="44"/>
                  </a:cubicBezTo>
                  <a:cubicBezTo>
                    <a:pt x="54" y="46"/>
                    <a:pt x="55" y="48"/>
                    <a:pt x="57" y="49"/>
                  </a:cubicBezTo>
                  <a:cubicBezTo>
                    <a:pt x="58" y="50"/>
                    <a:pt x="59" y="51"/>
                    <a:pt x="60" y="51"/>
                  </a:cubicBezTo>
                  <a:cubicBezTo>
                    <a:pt x="60" y="52"/>
                    <a:pt x="62" y="55"/>
                    <a:pt x="61" y="52"/>
                  </a:cubicBezTo>
                  <a:cubicBezTo>
                    <a:pt x="63" y="53"/>
                    <a:pt x="63" y="55"/>
                    <a:pt x="63" y="56"/>
                  </a:cubicBezTo>
                  <a:cubicBezTo>
                    <a:pt x="63" y="57"/>
                    <a:pt x="65" y="57"/>
                    <a:pt x="66" y="58"/>
                  </a:cubicBezTo>
                  <a:cubicBezTo>
                    <a:pt x="66" y="59"/>
                    <a:pt x="69" y="64"/>
                    <a:pt x="70" y="61"/>
                  </a:cubicBezTo>
                  <a:cubicBezTo>
                    <a:pt x="71" y="62"/>
                    <a:pt x="72" y="63"/>
                    <a:pt x="71" y="64"/>
                  </a:cubicBezTo>
                  <a:cubicBezTo>
                    <a:pt x="70" y="64"/>
                    <a:pt x="68" y="65"/>
                    <a:pt x="68" y="66"/>
                  </a:cubicBezTo>
                  <a:cubicBezTo>
                    <a:pt x="68" y="69"/>
                    <a:pt x="66" y="65"/>
                    <a:pt x="63" y="67"/>
                  </a:cubicBezTo>
                  <a:cubicBezTo>
                    <a:pt x="63" y="66"/>
                    <a:pt x="63" y="64"/>
                    <a:pt x="60" y="62"/>
                  </a:cubicBezTo>
                  <a:cubicBezTo>
                    <a:pt x="57" y="58"/>
                    <a:pt x="55" y="55"/>
                    <a:pt x="54" y="55"/>
                  </a:cubicBezTo>
                  <a:cubicBezTo>
                    <a:pt x="51" y="54"/>
                    <a:pt x="50" y="50"/>
                    <a:pt x="48" y="48"/>
                  </a:cubicBezTo>
                  <a:cubicBezTo>
                    <a:pt x="46" y="45"/>
                    <a:pt x="44" y="45"/>
                    <a:pt x="41" y="43"/>
                  </a:cubicBezTo>
                  <a:cubicBezTo>
                    <a:pt x="39" y="42"/>
                    <a:pt x="38" y="43"/>
                    <a:pt x="36" y="43"/>
                  </a:cubicBezTo>
                  <a:cubicBezTo>
                    <a:pt x="34" y="42"/>
                    <a:pt x="31" y="41"/>
                    <a:pt x="30" y="43"/>
                  </a:cubicBezTo>
                  <a:cubicBezTo>
                    <a:pt x="30" y="41"/>
                    <a:pt x="27" y="39"/>
                    <a:pt x="28" y="40"/>
                  </a:cubicBezTo>
                  <a:cubicBezTo>
                    <a:pt x="28" y="40"/>
                    <a:pt x="26" y="42"/>
                    <a:pt x="24" y="43"/>
                  </a:cubicBezTo>
                  <a:cubicBezTo>
                    <a:pt x="23" y="43"/>
                    <a:pt x="21" y="43"/>
                    <a:pt x="20" y="41"/>
                  </a:cubicBezTo>
                  <a:cubicBezTo>
                    <a:pt x="19" y="39"/>
                    <a:pt x="18" y="41"/>
                    <a:pt x="16" y="37"/>
                  </a:cubicBezTo>
                  <a:cubicBezTo>
                    <a:pt x="15" y="40"/>
                    <a:pt x="14" y="44"/>
                    <a:pt x="12" y="47"/>
                  </a:cubicBezTo>
                  <a:cubicBezTo>
                    <a:pt x="12" y="46"/>
                    <a:pt x="10" y="42"/>
                    <a:pt x="8" y="43"/>
                  </a:cubicBezTo>
                  <a:cubicBezTo>
                    <a:pt x="7" y="44"/>
                    <a:pt x="8" y="45"/>
                    <a:pt x="6" y="44"/>
                  </a:cubicBezTo>
                  <a:cubicBezTo>
                    <a:pt x="2" y="44"/>
                    <a:pt x="2" y="44"/>
                    <a:pt x="1" y="46"/>
                  </a:cubicBezTo>
                  <a:cubicBezTo>
                    <a:pt x="0" y="43"/>
                    <a:pt x="0" y="38"/>
                    <a:pt x="0" y="3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94" name="Freeform 3575">
              <a:extLst>
                <a:ext uri="{FF2B5EF4-FFF2-40B4-BE49-F238E27FC236}">
                  <a16:creationId xmlns:a16="http://schemas.microsoft.com/office/drawing/2014/main" xmlns="" id="{45895D30-73C1-43F7-87A5-FA3526EF9011}"/>
                </a:ext>
              </a:extLst>
            </p:cNvPr>
            <p:cNvSpPr>
              <a:spLocks/>
            </p:cNvSpPr>
            <p:nvPr/>
          </p:nvSpPr>
          <p:spPr bwMode="auto">
            <a:xfrm>
              <a:off x="5145108" y="2903119"/>
              <a:ext cx="200107" cy="171252"/>
            </a:xfrm>
            <a:custGeom>
              <a:avLst/>
              <a:gdLst>
                <a:gd name="T0" fmla="*/ 0 w 72"/>
                <a:gd name="T1" fmla="*/ 34 h 69"/>
                <a:gd name="T2" fmla="*/ 2 w 72"/>
                <a:gd name="T3" fmla="*/ 28 h 69"/>
                <a:gd name="T4" fmla="*/ 5 w 72"/>
                <a:gd name="T5" fmla="*/ 22 h 69"/>
                <a:gd name="T6" fmla="*/ 7 w 72"/>
                <a:gd name="T7" fmla="*/ 11 h 69"/>
                <a:gd name="T8" fmla="*/ 10 w 72"/>
                <a:gd name="T9" fmla="*/ 11 h 69"/>
                <a:gd name="T10" fmla="*/ 12 w 72"/>
                <a:gd name="T11" fmla="*/ 8 h 69"/>
                <a:gd name="T12" fmla="*/ 17 w 72"/>
                <a:gd name="T13" fmla="*/ 5 h 69"/>
                <a:gd name="T14" fmla="*/ 22 w 72"/>
                <a:gd name="T15" fmla="*/ 0 h 69"/>
                <a:gd name="T16" fmla="*/ 29 w 72"/>
                <a:gd name="T17" fmla="*/ 19 h 69"/>
                <a:gd name="T18" fmla="*/ 30 w 72"/>
                <a:gd name="T19" fmla="*/ 24 h 69"/>
                <a:gd name="T20" fmla="*/ 31 w 72"/>
                <a:gd name="T21" fmla="*/ 28 h 69"/>
                <a:gd name="T22" fmla="*/ 34 w 72"/>
                <a:gd name="T23" fmla="*/ 31 h 69"/>
                <a:gd name="T24" fmla="*/ 35 w 72"/>
                <a:gd name="T25" fmla="*/ 35 h 69"/>
                <a:gd name="T26" fmla="*/ 36 w 72"/>
                <a:gd name="T27" fmla="*/ 30 h 69"/>
                <a:gd name="T28" fmla="*/ 38 w 72"/>
                <a:gd name="T29" fmla="*/ 33 h 69"/>
                <a:gd name="T30" fmla="*/ 40 w 72"/>
                <a:gd name="T31" fmla="*/ 37 h 69"/>
                <a:gd name="T32" fmla="*/ 44 w 72"/>
                <a:gd name="T33" fmla="*/ 37 h 69"/>
                <a:gd name="T34" fmla="*/ 48 w 72"/>
                <a:gd name="T35" fmla="*/ 40 h 69"/>
                <a:gd name="T36" fmla="*/ 53 w 72"/>
                <a:gd name="T37" fmla="*/ 44 h 69"/>
                <a:gd name="T38" fmla="*/ 57 w 72"/>
                <a:gd name="T39" fmla="*/ 49 h 69"/>
                <a:gd name="T40" fmla="*/ 60 w 72"/>
                <a:gd name="T41" fmla="*/ 51 h 69"/>
                <a:gd name="T42" fmla="*/ 61 w 72"/>
                <a:gd name="T43" fmla="*/ 52 h 69"/>
                <a:gd name="T44" fmla="*/ 63 w 72"/>
                <a:gd name="T45" fmla="*/ 56 h 69"/>
                <a:gd name="T46" fmla="*/ 66 w 72"/>
                <a:gd name="T47" fmla="*/ 58 h 69"/>
                <a:gd name="T48" fmla="*/ 70 w 72"/>
                <a:gd name="T49" fmla="*/ 61 h 69"/>
                <a:gd name="T50" fmla="*/ 71 w 72"/>
                <a:gd name="T51" fmla="*/ 64 h 69"/>
                <a:gd name="T52" fmla="*/ 68 w 72"/>
                <a:gd name="T53" fmla="*/ 66 h 69"/>
                <a:gd name="T54" fmla="*/ 63 w 72"/>
                <a:gd name="T55" fmla="*/ 67 h 69"/>
                <a:gd name="T56" fmla="*/ 60 w 72"/>
                <a:gd name="T57" fmla="*/ 62 h 69"/>
                <a:gd name="T58" fmla="*/ 54 w 72"/>
                <a:gd name="T59" fmla="*/ 55 h 69"/>
                <a:gd name="T60" fmla="*/ 48 w 72"/>
                <a:gd name="T61" fmla="*/ 48 h 69"/>
                <a:gd name="T62" fmla="*/ 41 w 72"/>
                <a:gd name="T63" fmla="*/ 43 h 69"/>
                <a:gd name="T64" fmla="*/ 36 w 72"/>
                <a:gd name="T65" fmla="*/ 43 h 69"/>
                <a:gd name="T66" fmla="*/ 30 w 72"/>
                <a:gd name="T67" fmla="*/ 43 h 69"/>
                <a:gd name="T68" fmla="*/ 28 w 72"/>
                <a:gd name="T69" fmla="*/ 40 h 69"/>
                <a:gd name="T70" fmla="*/ 24 w 72"/>
                <a:gd name="T71" fmla="*/ 43 h 69"/>
                <a:gd name="T72" fmla="*/ 20 w 72"/>
                <a:gd name="T73" fmla="*/ 41 h 69"/>
                <a:gd name="T74" fmla="*/ 16 w 72"/>
                <a:gd name="T75" fmla="*/ 37 h 69"/>
                <a:gd name="T76" fmla="*/ 12 w 72"/>
                <a:gd name="T77" fmla="*/ 47 h 69"/>
                <a:gd name="T78" fmla="*/ 8 w 72"/>
                <a:gd name="T79" fmla="*/ 43 h 69"/>
                <a:gd name="T80" fmla="*/ 6 w 72"/>
                <a:gd name="T81" fmla="*/ 44 h 69"/>
                <a:gd name="T82" fmla="*/ 1 w 72"/>
                <a:gd name="T83" fmla="*/ 46 h 69"/>
                <a:gd name="T84" fmla="*/ 0 w 72"/>
                <a:gd name="T85" fmla="*/ 3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2" h="69">
                  <a:moveTo>
                    <a:pt x="0" y="34"/>
                  </a:moveTo>
                  <a:cubicBezTo>
                    <a:pt x="2" y="33"/>
                    <a:pt x="2" y="30"/>
                    <a:pt x="2" y="28"/>
                  </a:cubicBezTo>
                  <a:cubicBezTo>
                    <a:pt x="3" y="26"/>
                    <a:pt x="4" y="24"/>
                    <a:pt x="5" y="22"/>
                  </a:cubicBezTo>
                  <a:cubicBezTo>
                    <a:pt x="5" y="20"/>
                    <a:pt x="3" y="12"/>
                    <a:pt x="7" y="11"/>
                  </a:cubicBezTo>
                  <a:cubicBezTo>
                    <a:pt x="7" y="11"/>
                    <a:pt x="10" y="12"/>
                    <a:pt x="10" y="11"/>
                  </a:cubicBezTo>
                  <a:cubicBezTo>
                    <a:pt x="11" y="9"/>
                    <a:pt x="10" y="8"/>
                    <a:pt x="12" y="8"/>
                  </a:cubicBezTo>
                  <a:cubicBezTo>
                    <a:pt x="14" y="7"/>
                    <a:pt x="16" y="6"/>
                    <a:pt x="17" y="5"/>
                  </a:cubicBezTo>
                  <a:cubicBezTo>
                    <a:pt x="20" y="4"/>
                    <a:pt x="20" y="2"/>
                    <a:pt x="22" y="0"/>
                  </a:cubicBezTo>
                  <a:cubicBezTo>
                    <a:pt x="25" y="6"/>
                    <a:pt x="27" y="12"/>
                    <a:pt x="29" y="19"/>
                  </a:cubicBezTo>
                  <a:cubicBezTo>
                    <a:pt x="29" y="20"/>
                    <a:pt x="29" y="22"/>
                    <a:pt x="30" y="24"/>
                  </a:cubicBezTo>
                  <a:cubicBezTo>
                    <a:pt x="30" y="25"/>
                    <a:pt x="31" y="26"/>
                    <a:pt x="31" y="28"/>
                  </a:cubicBezTo>
                  <a:cubicBezTo>
                    <a:pt x="32" y="30"/>
                    <a:pt x="33" y="30"/>
                    <a:pt x="34" y="31"/>
                  </a:cubicBezTo>
                  <a:cubicBezTo>
                    <a:pt x="34" y="32"/>
                    <a:pt x="34" y="34"/>
                    <a:pt x="35" y="35"/>
                  </a:cubicBezTo>
                  <a:cubicBezTo>
                    <a:pt x="37" y="34"/>
                    <a:pt x="34" y="31"/>
                    <a:pt x="36" y="30"/>
                  </a:cubicBezTo>
                  <a:cubicBezTo>
                    <a:pt x="37" y="30"/>
                    <a:pt x="38" y="32"/>
                    <a:pt x="38" y="33"/>
                  </a:cubicBezTo>
                  <a:cubicBezTo>
                    <a:pt x="38" y="34"/>
                    <a:pt x="39" y="36"/>
                    <a:pt x="40" y="37"/>
                  </a:cubicBezTo>
                  <a:cubicBezTo>
                    <a:pt x="42" y="37"/>
                    <a:pt x="43" y="35"/>
                    <a:pt x="44" y="37"/>
                  </a:cubicBezTo>
                  <a:cubicBezTo>
                    <a:pt x="46" y="38"/>
                    <a:pt x="46" y="40"/>
                    <a:pt x="48" y="40"/>
                  </a:cubicBezTo>
                  <a:cubicBezTo>
                    <a:pt x="51" y="40"/>
                    <a:pt x="52" y="42"/>
                    <a:pt x="53" y="44"/>
                  </a:cubicBezTo>
                  <a:cubicBezTo>
                    <a:pt x="54" y="46"/>
                    <a:pt x="55" y="48"/>
                    <a:pt x="57" y="49"/>
                  </a:cubicBezTo>
                  <a:cubicBezTo>
                    <a:pt x="58" y="50"/>
                    <a:pt x="59" y="51"/>
                    <a:pt x="60" y="51"/>
                  </a:cubicBezTo>
                  <a:cubicBezTo>
                    <a:pt x="60" y="52"/>
                    <a:pt x="62" y="55"/>
                    <a:pt x="61" y="52"/>
                  </a:cubicBezTo>
                  <a:cubicBezTo>
                    <a:pt x="63" y="53"/>
                    <a:pt x="63" y="55"/>
                    <a:pt x="63" y="56"/>
                  </a:cubicBezTo>
                  <a:cubicBezTo>
                    <a:pt x="63" y="57"/>
                    <a:pt x="65" y="57"/>
                    <a:pt x="66" y="58"/>
                  </a:cubicBezTo>
                  <a:cubicBezTo>
                    <a:pt x="66" y="59"/>
                    <a:pt x="69" y="64"/>
                    <a:pt x="70" y="61"/>
                  </a:cubicBezTo>
                  <a:cubicBezTo>
                    <a:pt x="71" y="62"/>
                    <a:pt x="72" y="63"/>
                    <a:pt x="71" y="64"/>
                  </a:cubicBezTo>
                  <a:cubicBezTo>
                    <a:pt x="70" y="64"/>
                    <a:pt x="68" y="65"/>
                    <a:pt x="68" y="66"/>
                  </a:cubicBezTo>
                  <a:cubicBezTo>
                    <a:pt x="68" y="69"/>
                    <a:pt x="66" y="65"/>
                    <a:pt x="63" y="67"/>
                  </a:cubicBezTo>
                  <a:cubicBezTo>
                    <a:pt x="63" y="66"/>
                    <a:pt x="63" y="64"/>
                    <a:pt x="60" y="62"/>
                  </a:cubicBezTo>
                  <a:cubicBezTo>
                    <a:pt x="57" y="58"/>
                    <a:pt x="55" y="55"/>
                    <a:pt x="54" y="55"/>
                  </a:cubicBezTo>
                  <a:cubicBezTo>
                    <a:pt x="51" y="54"/>
                    <a:pt x="50" y="50"/>
                    <a:pt x="48" y="48"/>
                  </a:cubicBezTo>
                  <a:cubicBezTo>
                    <a:pt x="46" y="45"/>
                    <a:pt x="44" y="45"/>
                    <a:pt x="41" y="43"/>
                  </a:cubicBezTo>
                  <a:cubicBezTo>
                    <a:pt x="39" y="42"/>
                    <a:pt x="38" y="43"/>
                    <a:pt x="36" y="43"/>
                  </a:cubicBezTo>
                  <a:cubicBezTo>
                    <a:pt x="34" y="42"/>
                    <a:pt x="31" y="41"/>
                    <a:pt x="30" y="43"/>
                  </a:cubicBezTo>
                  <a:cubicBezTo>
                    <a:pt x="30" y="41"/>
                    <a:pt x="27" y="39"/>
                    <a:pt x="28" y="40"/>
                  </a:cubicBezTo>
                  <a:cubicBezTo>
                    <a:pt x="28" y="40"/>
                    <a:pt x="26" y="42"/>
                    <a:pt x="24" y="43"/>
                  </a:cubicBezTo>
                  <a:cubicBezTo>
                    <a:pt x="23" y="43"/>
                    <a:pt x="21" y="43"/>
                    <a:pt x="20" y="41"/>
                  </a:cubicBezTo>
                  <a:cubicBezTo>
                    <a:pt x="19" y="39"/>
                    <a:pt x="18" y="41"/>
                    <a:pt x="16" y="37"/>
                  </a:cubicBezTo>
                  <a:cubicBezTo>
                    <a:pt x="15" y="40"/>
                    <a:pt x="14" y="44"/>
                    <a:pt x="12" y="47"/>
                  </a:cubicBezTo>
                  <a:cubicBezTo>
                    <a:pt x="12" y="46"/>
                    <a:pt x="10" y="42"/>
                    <a:pt x="8" y="43"/>
                  </a:cubicBezTo>
                  <a:cubicBezTo>
                    <a:pt x="7" y="44"/>
                    <a:pt x="8" y="45"/>
                    <a:pt x="6" y="44"/>
                  </a:cubicBezTo>
                  <a:cubicBezTo>
                    <a:pt x="2" y="44"/>
                    <a:pt x="2" y="44"/>
                    <a:pt x="1" y="46"/>
                  </a:cubicBezTo>
                  <a:cubicBezTo>
                    <a:pt x="0" y="43"/>
                    <a:pt x="0" y="38"/>
                    <a:pt x="0" y="3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95" name="Freeform 3576">
              <a:extLst>
                <a:ext uri="{FF2B5EF4-FFF2-40B4-BE49-F238E27FC236}">
                  <a16:creationId xmlns:a16="http://schemas.microsoft.com/office/drawing/2014/main" xmlns="" id="{922F8991-AED0-4D49-9024-DA5A2DC9F78C}"/>
                </a:ext>
              </a:extLst>
            </p:cNvPr>
            <p:cNvSpPr>
              <a:spLocks/>
            </p:cNvSpPr>
            <p:nvPr/>
          </p:nvSpPr>
          <p:spPr bwMode="auto">
            <a:xfrm>
              <a:off x="928689" y="2028608"/>
              <a:ext cx="3151" cy="4212"/>
            </a:xfrm>
            <a:custGeom>
              <a:avLst/>
              <a:gdLst>
                <a:gd name="T0" fmla="*/ 1 w 1"/>
                <a:gd name="T1" fmla="*/ 2 h 2"/>
                <a:gd name="T2" fmla="*/ 1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1"/>
                    <a:pt x="1" y="0"/>
                  </a:cubicBezTo>
                  <a:cubicBezTo>
                    <a:pt x="0" y="1"/>
                    <a:pt x="0" y="1"/>
                    <a:pt x="0" y="2"/>
                  </a:cubicBezTo>
                  <a:cubicBezTo>
                    <a:pt x="1" y="2"/>
                    <a:pt x="1" y="2"/>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96" name="Freeform 3577">
              <a:extLst>
                <a:ext uri="{FF2B5EF4-FFF2-40B4-BE49-F238E27FC236}">
                  <a16:creationId xmlns:a16="http://schemas.microsoft.com/office/drawing/2014/main" xmlns="" id="{DA651423-87B9-4BBA-A501-668F417719AE}"/>
                </a:ext>
              </a:extLst>
            </p:cNvPr>
            <p:cNvSpPr>
              <a:spLocks/>
            </p:cNvSpPr>
            <p:nvPr/>
          </p:nvSpPr>
          <p:spPr bwMode="auto">
            <a:xfrm>
              <a:off x="928689" y="2028608"/>
              <a:ext cx="3151" cy="4212"/>
            </a:xfrm>
            <a:custGeom>
              <a:avLst/>
              <a:gdLst>
                <a:gd name="T0" fmla="*/ 1 w 1"/>
                <a:gd name="T1" fmla="*/ 2 h 2"/>
                <a:gd name="T2" fmla="*/ 1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1"/>
                    <a:pt x="1" y="0"/>
                  </a:cubicBezTo>
                  <a:cubicBezTo>
                    <a:pt x="0" y="1"/>
                    <a:pt x="0" y="1"/>
                    <a:pt x="0" y="2"/>
                  </a:cubicBezTo>
                  <a:cubicBezTo>
                    <a:pt x="1" y="2"/>
                    <a:pt x="1" y="2"/>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97" name="Freeform 3578">
              <a:extLst>
                <a:ext uri="{FF2B5EF4-FFF2-40B4-BE49-F238E27FC236}">
                  <a16:creationId xmlns:a16="http://schemas.microsoft.com/office/drawing/2014/main" xmlns="" id="{368203C3-2660-4C35-80BC-36CF2CD05301}"/>
                </a:ext>
              </a:extLst>
            </p:cNvPr>
            <p:cNvSpPr>
              <a:spLocks/>
            </p:cNvSpPr>
            <p:nvPr/>
          </p:nvSpPr>
          <p:spPr bwMode="auto">
            <a:xfrm>
              <a:off x="934992" y="2022993"/>
              <a:ext cx="0" cy="2807"/>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98" name="Freeform 3579">
              <a:extLst>
                <a:ext uri="{FF2B5EF4-FFF2-40B4-BE49-F238E27FC236}">
                  <a16:creationId xmlns:a16="http://schemas.microsoft.com/office/drawing/2014/main" xmlns="" id="{B573BA95-3A11-46A5-A750-9E4196433596}"/>
                </a:ext>
              </a:extLst>
            </p:cNvPr>
            <p:cNvSpPr>
              <a:spLocks/>
            </p:cNvSpPr>
            <p:nvPr/>
          </p:nvSpPr>
          <p:spPr bwMode="auto">
            <a:xfrm>
              <a:off x="934992" y="2022993"/>
              <a:ext cx="0" cy="2807"/>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599" name="Freeform 3580">
              <a:extLst>
                <a:ext uri="{FF2B5EF4-FFF2-40B4-BE49-F238E27FC236}">
                  <a16:creationId xmlns:a16="http://schemas.microsoft.com/office/drawing/2014/main" xmlns="" id="{376E161B-772D-474E-8A54-D3C57E9573E9}"/>
                </a:ext>
              </a:extLst>
            </p:cNvPr>
            <p:cNvSpPr>
              <a:spLocks/>
            </p:cNvSpPr>
            <p:nvPr/>
          </p:nvSpPr>
          <p:spPr bwMode="auto">
            <a:xfrm>
              <a:off x="946020" y="2006149"/>
              <a:ext cx="3151" cy="4212"/>
            </a:xfrm>
            <a:custGeom>
              <a:avLst/>
              <a:gdLst>
                <a:gd name="T0" fmla="*/ 1 w 1"/>
                <a:gd name="T1" fmla="*/ 1 h 2"/>
                <a:gd name="T2" fmla="*/ 0 w 1"/>
                <a:gd name="T3" fmla="*/ 2 h 2"/>
                <a:gd name="T4" fmla="*/ 1 w 1"/>
                <a:gd name="T5" fmla="*/ 1 h 2"/>
              </a:gdLst>
              <a:ahLst/>
              <a:cxnLst>
                <a:cxn ang="0">
                  <a:pos x="T0" y="T1"/>
                </a:cxn>
                <a:cxn ang="0">
                  <a:pos x="T2" y="T3"/>
                </a:cxn>
                <a:cxn ang="0">
                  <a:pos x="T4" y="T5"/>
                </a:cxn>
              </a:cxnLst>
              <a:rect l="0" t="0" r="r" b="b"/>
              <a:pathLst>
                <a:path w="1" h="2">
                  <a:moveTo>
                    <a:pt x="1" y="1"/>
                  </a:moveTo>
                  <a:cubicBezTo>
                    <a:pt x="0" y="0"/>
                    <a:pt x="0" y="2"/>
                    <a:pt x="0" y="2"/>
                  </a:cubicBezTo>
                  <a:cubicBezTo>
                    <a:pt x="0" y="2"/>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00" name="Freeform 3581">
              <a:extLst>
                <a:ext uri="{FF2B5EF4-FFF2-40B4-BE49-F238E27FC236}">
                  <a16:creationId xmlns:a16="http://schemas.microsoft.com/office/drawing/2014/main" xmlns="" id="{A94BA461-E1C5-45DB-AED4-2B1DB88CA18B}"/>
                </a:ext>
              </a:extLst>
            </p:cNvPr>
            <p:cNvSpPr>
              <a:spLocks/>
            </p:cNvSpPr>
            <p:nvPr/>
          </p:nvSpPr>
          <p:spPr bwMode="auto">
            <a:xfrm>
              <a:off x="946020" y="2006149"/>
              <a:ext cx="3151" cy="4212"/>
            </a:xfrm>
            <a:custGeom>
              <a:avLst/>
              <a:gdLst>
                <a:gd name="T0" fmla="*/ 1 w 1"/>
                <a:gd name="T1" fmla="*/ 1 h 2"/>
                <a:gd name="T2" fmla="*/ 0 w 1"/>
                <a:gd name="T3" fmla="*/ 2 h 2"/>
                <a:gd name="T4" fmla="*/ 1 w 1"/>
                <a:gd name="T5" fmla="*/ 1 h 2"/>
              </a:gdLst>
              <a:ahLst/>
              <a:cxnLst>
                <a:cxn ang="0">
                  <a:pos x="T0" y="T1"/>
                </a:cxn>
                <a:cxn ang="0">
                  <a:pos x="T2" y="T3"/>
                </a:cxn>
                <a:cxn ang="0">
                  <a:pos x="T4" y="T5"/>
                </a:cxn>
              </a:cxnLst>
              <a:rect l="0" t="0" r="r" b="b"/>
              <a:pathLst>
                <a:path w="1" h="2">
                  <a:moveTo>
                    <a:pt x="1" y="1"/>
                  </a:moveTo>
                  <a:cubicBezTo>
                    <a:pt x="0" y="0"/>
                    <a:pt x="0" y="2"/>
                    <a:pt x="0" y="2"/>
                  </a:cubicBezTo>
                  <a:cubicBezTo>
                    <a:pt x="0" y="2"/>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01" name="Freeform 3582">
              <a:extLst>
                <a:ext uri="{FF2B5EF4-FFF2-40B4-BE49-F238E27FC236}">
                  <a16:creationId xmlns:a16="http://schemas.microsoft.com/office/drawing/2014/main" xmlns="" id="{125F7EBE-F444-46D9-A400-165409496E30}"/>
                </a:ext>
              </a:extLst>
            </p:cNvPr>
            <p:cNvSpPr>
              <a:spLocks/>
            </p:cNvSpPr>
            <p:nvPr/>
          </p:nvSpPr>
          <p:spPr bwMode="auto">
            <a:xfrm>
              <a:off x="938142" y="2003341"/>
              <a:ext cx="12606" cy="12634"/>
            </a:xfrm>
            <a:custGeom>
              <a:avLst/>
              <a:gdLst>
                <a:gd name="T0" fmla="*/ 4 w 5"/>
                <a:gd name="T1" fmla="*/ 0 h 5"/>
                <a:gd name="T2" fmla="*/ 3 w 5"/>
                <a:gd name="T3" fmla="*/ 1 h 5"/>
                <a:gd name="T4" fmla="*/ 2 w 5"/>
                <a:gd name="T5" fmla="*/ 4 h 5"/>
                <a:gd name="T6" fmla="*/ 2 w 5"/>
                <a:gd name="T7" fmla="*/ 5 h 5"/>
                <a:gd name="T8" fmla="*/ 4 w 5"/>
                <a:gd name="T9" fmla="*/ 0 h 5"/>
              </a:gdLst>
              <a:ahLst/>
              <a:cxnLst>
                <a:cxn ang="0">
                  <a:pos x="T0" y="T1"/>
                </a:cxn>
                <a:cxn ang="0">
                  <a:pos x="T2" y="T3"/>
                </a:cxn>
                <a:cxn ang="0">
                  <a:pos x="T4" y="T5"/>
                </a:cxn>
                <a:cxn ang="0">
                  <a:pos x="T6" y="T7"/>
                </a:cxn>
                <a:cxn ang="0">
                  <a:pos x="T8" y="T9"/>
                </a:cxn>
              </a:cxnLst>
              <a:rect l="0" t="0" r="r" b="b"/>
              <a:pathLst>
                <a:path w="5" h="5">
                  <a:moveTo>
                    <a:pt x="4" y="0"/>
                  </a:moveTo>
                  <a:cubicBezTo>
                    <a:pt x="5" y="1"/>
                    <a:pt x="3" y="1"/>
                    <a:pt x="3" y="1"/>
                  </a:cubicBezTo>
                  <a:cubicBezTo>
                    <a:pt x="2" y="2"/>
                    <a:pt x="2" y="3"/>
                    <a:pt x="2" y="4"/>
                  </a:cubicBezTo>
                  <a:cubicBezTo>
                    <a:pt x="3" y="4"/>
                    <a:pt x="3" y="5"/>
                    <a:pt x="2" y="5"/>
                  </a:cubicBezTo>
                  <a:cubicBezTo>
                    <a:pt x="0" y="3"/>
                    <a:pt x="2" y="1"/>
                    <a:pt x="4"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02" name="Freeform 3583">
              <a:extLst>
                <a:ext uri="{FF2B5EF4-FFF2-40B4-BE49-F238E27FC236}">
                  <a16:creationId xmlns:a16="http://schemas.microsoft.com/office/drawing/2014/main" xmlns="" id="{EDB97C45-73CC-40AA-80E1-D601CE93F122}"/>
                </a:ext>
              </a:extLst>
            </p:cNvPr>
            <p:cNvSpPr>
              <a:spLocks/>
            </p:cNvSpPr>
            <p:nvPr/>
          </p:nvSpPr>
          <p:spPr bwMode="auto">
            <a:xfrm>
              <a:off x="938142" y="2003341"/>
              <a:ext cx="12606" cy="12634"/>
            </a:xfrm>
            <a:custGeom>
              <a:avLst/>
              <a:gdLst>
                <a:gd name="T0" fmla="*/ 4 w 5"/>
                <a:gd name="T1" fmla="*/ 0 h 5"/>
                <a:gd name="T2" fmla="*/ 3 w 5"/>
                <a:gd name="T3" fmla="*/ 1 h 5"/>
                <a:gd name="T4" fmla="*/ 2 w 5"/>
                <a:gd name="T5" fmla="*/ 4 h 5"/>
                <a:gd name="T6" fmla="*/ 2 w 5"/>
                <a:gd name="T7" fmla="*/ 5 h 5"/>
                <a:gd name="T8" fmla="*/ 4 w 5"/>
                <a:gd name="T9" fmla="*/ 0 h 5"/>
              </a:gdLst>
              <a:ahLst/>
              <a:cxnLst>
                <a:cxn ang="0">
                  <a:pos x="T0" y="T1"/>
                </a:cxn>
                <a:cxn ang="0">
                  <a:pos x="T2" y="T3"/>
                </a:cxn>
                <a:cxn ang="0">
                  <a:pos x="T4" y="T5"/>
                </a:cxn>
                <a:cxn ang="0">
                  <a:pos x="T6" y="T7"/>
                </a:cxn>
                <a:cxn ang="0">
                  <a:pos x="T8" y="T9"/>
                </a:cxn>
              </a:cxnLst>
              <a:rect l="0" t="0" r="r" b="b"/>
              <a:pathLst>
                <a:path w="5" h="5">
                  <a:moveTo>
                    <a:pt x="4" y="0"/>
                  </a:moveTo>
                  <a:cubicBezTo>
                    <a:pt x="5" y="1"/>
                    <a:pt x="3" y="1"/>
                    <a:pt x="3" y="1"/>
                  </a:cubicBezTo>
                  <a:cubicBezTo>
                    <a:pt x="2" y="2"/>
                    <a:pt x="2" y="3"/>
                    <a:pt x="2" y="4"/>
                  </a:cubicBezTo>
                  <a:cubicBezTo>
                    <a:pt x="3" y="4"/>
                    <a:pt x="3" y="5"/>
                    <a:pt x="2" y="5"/>
                  </a:cubicBezTo>
                  <a:cubicBezTo>
                    <a:pt x="0" y="3"/>
                    <a:pt x="2" y="1"/>
                    <a:pt x="4"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03" name="Freeform 3584">
              <a:extLst>
                <a:ext uri="{FF2B5EF4-FFF2-40B4-BE49-F238E27FC236}">
                  <a16:creationId xmlns:a16="http://schemas.microsoft.com/office/drawing/2014/main" xmlns="" id="{2679A06D-957B-4463-B246-B90E49242DD7}"/>
                </a:ext>
              </a:extLst>
            </p:cNvPr>
            <p:cNvSpPr>
              <a:spLocks/>
            </p:cNvSpPr>
            <p:nvPr/>
          </p:nvSpPr>
          <p:spPr bwMode="auto">
            <a:xfrm>
              <a:off x="742763" y="2424454"/>
              <a:ext cx="6303" cy="5615"/>
            </a:xfrm>
            <a:custGeom>
              <a:avLst/>
              <a:gdLst>
                <a:gd name="T0" fmla="*/ 2 w 2"/>
                <a:gd name="T1" fmla="*/ 1 h 2"/>
                <a:gd name="T2" fmla="*/ 2 w 2"/>
                <a:gd name="T3" fmla="*/ 0 h 2"/>
                <a:gd name="T4" fmla="*/ 0 w 2"/>
                <a:gd name="T5" fmla="*/ 1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2" y="1"/>
                    <a:pt x="2" y="0"/>
                  </a:cubicBezTo>
                  <a:cubicBezTo>
                    <a:pt x="2" y="0"/>
                    <a:pt x="1" y="1"/>
                    <a:pt x="0" y="1"/>
                  </a:cubicBezTo>
                  <a:cubicBezTo>
                    <a:pt x="1" y="2"/>
                    <a:pt x="2" y="2"/>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04" name="Freeform 3585">
              <a:extLst>
                <a:ext uri="{FF2B5EF4-FFF2-40B4-BE49-F238E27FC236}">
                  <a16:creationId xmlns:a16="http://schemas.microsoft.com/office/drawing/2014/main" xmlns="" id="{B4B3F9F5-D833-47D9-A308-9070C719F70A}"/>
                </a:ext>
              </a:extLst>
            </p:cNvPr>
            <p:cNvSpPr>
              <a:spLocks/>
            </p:cNvSpPr>
            <p:nvPr/>
          </p:nvSpPr>
          <p:spPr bwMode="auto">
            <a:xfrm>
              <a:off x="742763" y="2424454"/>
              <a:ext cx="6303" cy="5615"/>
            </a:xfrm>
            <a:custGeom>
              <a:avLst/>
              <a:gdLst>
                <a:gd name="T0" fmla="*/ 2 w 2"/>
                <a:gd name="T1" fmla="*/ 1 h 2"/>
                <a:gd name="T2" fmla="*/ 2 w 2"/>
                <a:gd name="T3" fmla="*/ 0 h 2"/>
                <a:gd name="T4" fmla="*/ 0 w 2"/>
                <a:gd name="T5" fmla="*/ 1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2" y="1"/>
                    <a:pt x="2" y="0"/>
                  </a:cubicBezTo>
                  <a:cubicBezTo>
                    <a:pt x="2" y="0"/>
                    <a:pt x="1" y="1"/>
                    <a:pt x="0" y="1"/>
                  </a:cubicBezTo>
                  <a:cubicBezTo>
                    <a:pt x="1" y="2"/>
                    <a:pt x="2" y="2"/>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05" name="Freeform 3586">
              <a:extLst>
                <a:ext uri="{FF2B5EF4-FFF2-40B4-BE49-F238E27FC236}">
                  <a16:creationId xmlns:a16="http://schemas.microsoft.com/office/drawing/2014/main" xmlns="" id="{C32D7186-BFAB-4434-8656-CA9D53D31477}"/>
                </a:ext>
              </a:extLst>
            </p:cNvPr>
            <p:cNvSpPr>
              <a:spLocks/>
            </p:cNvSpPr>
            <p:nvPr/>
          </p:nvSpPr>
          <p:spPr bwMode="auto">
            <a:xfrm>
              <a:off x="750642" y="2424454"/>
              <a:ext cx="12606" cy="5615"/>
            </a:xfrm>
            <a:custGeom>
              <a:avLst/>
              <a:gdLst>
                <a:gd name="T0" fmla="*/ 1 w 4"/>
                <a:gd name="T1" fmla="*/ 0 h 2"/>
                <a:gd name="T2" fmla="*/ 4 w 4"/>
                <a:gd name="T3" fmla="*/ 0 h 2"/>
                <a:gd name="T4" fmla="*/ 1 w 4"/>
                <a:gd name="T5" fmla="*/ 0 h 2"/>
              </a:gdLst>
              <a:ahLst/>
              <a:cxnLst>
                <a:cxn ang="0">
                  <a:pos x="T0" y="T1"/>
                </a:cxn>
                <a:cxn ang="0">
                  <a:pos x="T2" y="T3"/>
                </a:cxn>
                <a:cxn ang="0">
                  <a:pos x="T4" y="T5"/>
                </a:cxn>
              </a:cxnLst>
              <a:rect l="0" t="0" r="r" b="b"/>
              <a:pathLst>
                <a:path w="4" h="2">
                  <a:moveTo>
                    <a:pt x="1" y="0"/>
                  </a:moveTo>
                  <a:cubicBezTo>
                    <a:pt x="0" y="2"/>
                    <a:pt x="4" y="1"/>
                    <a:pt x="4" y="0"/>
                  </a:cubicBezTo>
                  <a:cubicBezTo>
                    <a:pt x="3" y="1"/>
                    <a:pt x="2"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06" name="Freeform 3587">
              <a:extLst>
                <a:ext uri="{FF2B5EF4-FFF2-40B4-BE49-F238E27FC236}">
                  <a16:creationId xmlns:a16="http://schemas.microsoft.com/office/drawing/2014/main" xmlns="" id="{F9838947-A288-421D-B81A-5BEA68189B75}"/>
                </a:ext>
              </a:extLst>
            </p:cNvPr>
            <p:cNvSpPr>
              <a:spLocks/>
            </p:cNvSpPr>
            <p:nvPr/>
          </p:nvSpPr>
          <p:spPr bwMode="auto">
            <a:xfrm>
              <a:off x="750642" y="2424454"/>
              <a:ext cx="12606" cy="5615"/>
            </a:xfrm>
            <a:custGeom>
              <a:avLst/>
              <a:gdLst>
                <a:gd name="T0" fmla="*/ 1 w 4"/>
                <a:gd name="T1" fmla="*/ 0 h 2"/>
                <a:gd name="T2" fmla="*/ 4 w 4"/>
                <a:gd name="T3" fmla="*/ 0 h 2"/>
                <a:gd name="T4" fmla="*/ 1 w 4"/>
                <a:gd name="T5" fmla="*/ 0 h 2"/>
              </a:gdLst>
              <a:ahLst/>
              <a:cxnLst>
                <a:cxn ang="0">
                  <a:pos x="T0" y="T1"/>
                </a:cxn>
                <a:cxn ang="0">
                  <a:pos x="T2" y="T3"/>
                </a:cxn>
                <a:cxn ang="0">
                  <a:pos x="T4" y="T5"/>
                </a:cxn>
              </a:cxnLst>
              <a:rect l="0" t="0" r="r" b="b"/>
              <a:pathLst>
                <a:path w="4" h="2">
                  <a:moveTo>
                    <a:pt x="1" y="0"/>
                  </a:moveTo>
                  <a:cubicBezTo>
                    <a:pt x="0" y="2"/>
                    <a:pt x="4" y="1"/>
                    <a:pt x="4" y="0"/>
                  </a:cubicBezTo>
                  <a:cubicBezTo>
                    <a:pt x="3" y="1"/>
                    <a:pt x="2"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07" name="Freeform 3588">
              <a:extLst>
                <a:ext uri="{FF2B5EF4-FFF2-40B4-BE49-F238E27FC236}">
                  <a16:creationId xmlns:a16="http://schemas.microsoft.com/office/drawing/2014/main" xmlns="" id="{A15ECD35-6D10-471D-BFDC-B5D865B48AC8}"/>
                </a:ext>
              </a:extLst>
            </p:cNvPr>
            <p:cNvSpPr>
              <a:spLocks/>
            </p:cNvSpPr>
            <p:nvPr/>
          </p:nvSpPr>
          <p:spPr bwMode="auto">
            <a:xfrm>
              <a:off x="775852" y="2456739"/>
              <a:ext cx="3151" cy="5615"/>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0" y="0"/>
                  </a:cubicBezTo>
                  <a:cubicBezTo>
                    <a:pt x="0" y="1"/>
                    <a:pt x="0" y="1"/>
                    <a:pt x="1" y="2"/>
                  </a:cubicBezTo>
                  <a:cubicBezTo>
                    <a:pt x="1" y="1"/>
                    <a:pt x="1" y="1"/>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08" name="Freeform 3589">
              <a:extLst>
                <a:ext uri="{FF2B5EF4-FFF2-40B4-BE49-F238E27FC236}">
                  <a16:creationId xmlns:a16="http://schemas.microsoft.com/office/drawing/2014/main" xmlns="" id="{68D0993D-C805-474E-8EDB-B8721ED4B0D8}"/>
                </a:ext>
              </a:extLst>
            </p:cNvPr>
            <p:cNvSpPr>
              <a:spLocks/>
            </p:cNvSpPr>
            <p:nvPr/>
          </p:nvSpPr>
          <p:spPr bwMode="auto">
            <a:xfrm>
              <a:off x="775852" y="2456739"/>
              <a:ext cx="3151" cy="5615"/>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0" y="0"/>
                  </a:cubicBezTo>
                  <a:cubicBezTo>
                    <a:pt x="0" y="1"/>
                    <a:pt x="0" y="1"/>
                    <a:pt x="1" y="2"/>
                  </a:cubicBezTo>
                  <a:cubicBezTo>
                    <a:pt x="1" y="1"/>
                    <a:pt x="1" y="1"/>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09" name="Freeform 3590">
              <a:extLst>
                <a:ext uri="{FF2B5EF4-FFF2-40B4-BE49-F238E27FC236}">
                  <a16:creationId xmlns:a16="http://schemas.microsoft.com/office/drawing/2014/main" xmlns="" id="{67F63F16-5501-47F7-A2D2-95180134BEE2}"/>
                </a:ext>
              </a:extLst>
            </p:cNvPr>
            <p:cNvSpPr>
              <a:spLocks/>
            </p:cNvSpPr>
            <p:nvPr/>
          </p:nvSpPr>
          <p:spPr bwMode="auto">
            <a:xfrm>
              <a:off x="782155" y="2442703"/>
              <a:ext cx="7878" cy="4212"/>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1" y="1"/>
                    <a:pt x="1" y="2"/>
                    <a:pt x="3" y="2"/>
                  </a:cubicBezTo>
                  <a:cubicBezTo>
                    <a:pt x="2" y="0"/>
                    <a:pt x="1"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10" name="Freeform 3591">
              <a:extLst>
                <a:ext uri="{FF2B5EF4-FFF2-40B4-BE49-F238E27FC236}">
                  <a16:creationId xmlns:a16="http://schemas.microsoft.com/office/drawing/2014/main" xmlns="" id="{96231C5F-4188-483E-80F0-B1303860842A}"/>
                </a:ext>
              </a:extLst>
            </p:cNvPr>
            <p:cNvSpPr>
              <a:spLocks/>
            </p:cNvSpPr>
            <p:nvPr/>
          </p:nvSpPr>
          <p:spPr bwMode="auto">
            <a:xfrm>
              <a:off x="782155" y="2442703"/>
              <a:ext cx="7878" cy="4212"/>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1" y="1"/>
                    <a:pt x="1" y="2"/>
                    <a:pt x="3" y="2"/>
                  </a:cubicBezTo>
                  <a:cubicBezTo>
                    <a:pt x="2" y="0"/>
                    <a:pt x="1"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11" name="Freeform 3592">
              <a:extLst>
                <a:ext uri="{FF2B5EF4-FFF2-40B4-BE49-F238E27FC236}">
                  <a16:creationId xmlns:a16="http://schemas.microsoft.com/office/drawing/2014/main" xmlns="" id="{2A1EEF66-E344-4413-8111-A6A13BEFEDA2}"/>
                </a:ext>
              </a:extLst>
            </p:cNvPr>
            <p:cNvSpPr>
              <a:spLocks/>
            </p:cNvSpPr>
            <p:nvPr/>
          </p:nvSpPr>
          <p:spPr bwMode="auto">
            <a:xfrm>
              <a:off x="1316296" y="2611148"/>
              <a:ext cx="11030" cy="15441"/>
            </a:xfrm>
            <a:custGeom>
              <a:avLst/>
              <a:gdLst>
                <a:gd name="T0" fmla="*/ 2 w 4"/>
                <a:gd name="T1" fmla="*/ 3 h 6"/>
                <a:gd name="T2" fmla="*/ 4 w 4"/>
                <a:gd name="T3" fmla="*/ 0 h 6"/>
                <a:gd name="T4" fmla="*/ 0 w 4"/>
                <a:gd name="T5" fmla="*/ 6 h 6"/>
                <a:gd name="T6" fmla="*/ 2 w 4"/>
                <a:gd name="T7" fmla="*/ 3 h 6"/>
              </a:gdLst>
              <a:ahLst/>
              <a:cxnLst>
                <a:cxn ang="0">
                  <a:pos x="T0" y="T1"/>
                </a:cxn>
                <a:cxn ang="0">
                  <a:pos x="T2" y="T3"/>
                </a:cxn>
                <a:cxn ang="0">
                  <a:pos x="T4" y="T5"/>
                </a:cxn>
                <a:cxn ang="0">
                  <a:pos x="T6" y="T7"/>
                </a:cxn>
              </a:cxnLst>
              <a:rect l="0" t="0" r="r" b="b"/>
              <a:pathLst>
                <a:path w="4" h="6">
                  <a:moveTo>
                    <a:pt x="2" y="3"/>
                  </a:moveTo>
                  <a:cubicBezTo>
                    <a:pt x="3" y="2"/>
                    <a:pt x="3" y="1"/>
                    <a:pt x="4" y="0"/>
                  </a:cubicBezTo>
                  <a:cubicBezTo>
                    <a:pt x="2" y="2"/>
                    <a:pt x="0" y="4"/>
                    <a:pt x="0" y="6"/>
                  </a:cubicBezTo>
                  <a:cubicBezTo>
                    <a:pt x="0" y="5"/>
                    <a:pt x="1" y="4"/>
                    <a:pt x="2"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12" name="Freeform 3593">
              <a:extLst>
                <a:ext uri="{FF2B5EF4-FFF2-40B4-BE49-F238E27FC236}">
                  <a16:creationId xmlns:a16="http://schemas.microsoft.com/office/drawing/2014/main" xmlns="" id="{1D63314F-C22B-4BA0-94F6-8DB42655DAEA}"/>
                </a:ext>
              </a:extLst>
            </p:cNvPr>
            <p:cNvSpPr>
              <a:spLocks/>
            </p:cNvSpPr>
            <p:nvPr/>
          </p:nvSpPr>
          <p:spPr bwMode="auto">
            <a:xfrm>
              <a:off x="1316296" y="2611148"/>
              <a:ext cx="11030" cy="15441"/>
            </a:xfrm>
            <a:custGeom>
              <a:avLst/>
              <a:gdLst>
                <a:gd name="T0" fmla="*/ 2 w 4"/>
                <a:gd name="T1" fmla="*/ 3 h 6"/>
                <a:gd name="T2" fmla="*/ 4 w 4"/>
                <a:gd name="T3" fmla="*/ 0 h 6"/>
                <a:gd name="T4" fmla="*/ 0 w 4"/>
                <a:gd name="T5" fmla="*/ 6 h 6"/>
                <a:gd name="T6" fmla="*/ 2 w 4"/>
                <a:gd name="T7" fmla="*/ 3 h 6"/>
              </a:gdLst>
              <a:ahLst/>
              <a:cxnLst>
                <a:cxn ang="0">
                  <a:pos x="T0" y="T1"/>
                </a:cxn>
                <a:cxn ang="0">
                  <a:pos x="T2" y="T3"/>
                </a:cxn>
                <a:cxn ang="0">
                  <a:pos x="T4" y="T5"/>
                </a:cxn>
                <a:cxn ang="0">
                  <a:pos x="T6" y="T7"/>
                </a:cxn>
              </a:cxnLst>
              <a:rect l="0" t="0" r="r" b="b"/>
              <a:pathLst>
                <a:path w="4" h="6">
                  <a:moveTo>
                    <a:pt x="2" y="3"/>
                  </a:moveTo>
                  <a:cubicBezTo>
                    <a:pt x="3" y="2"/>
                    <a:pt x="3" y="1"/>
                    <a:pt x="4" y="0"/>
                  </a:cubicBezTo>
                  <a:cubicBezTo>
                    <a:pt x="2" y="2"/>
                    <a:pt x="0" y="4"/>
                    <a:pt x="0" y="6"/>
                  </a:cubicBezTo>
                  <a:cubicBezTo>
                    <a:pt x="0" y="5"/>
                    <a:pt x="1" y="4"/>
                    <a:pt x="2"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13" name="Freeform 3594">
              <a:extLst>
                <a:ext uri="{FF2B5EF4-FFF2-40B4-BE49-F238E27FC236}">
                  <a16:creationId xmlns:a16="http://schemas.microsoft.com/office/drawing/2014/main" xmlns="" id="{5F88EB62-9EA0-4C2A-86C6-5EAA2FD8C1E8}"/>
                </a:ext>
              </a:extLst>
            </p:cNvPr>
            <p:cNvSpPr>
              <a:spLocks/>
            </p:cNvSpPr>
            <p:nvPr/>
          </p:nvSpPr>
          <p:spPr bwMode="auto">
            <a:xfrm>
              <a:off x="1339932" y="2594303"/>
              <a:ext cx="11030" cy="7019"/>
            </a:xfrm>
            <a:custGeom>
              <a:avLst/>
              <a:gdLst>
                <a:gd name="T0" fmla="*/ 0 w 4"/>
                <a:gd name="T1" fmla="*/ 3 h 3"/>
                <a:gd name="T2" fmla="*/ 0 w 4"/>
                <a:gd name="T3" fmla="*/ 3 h 3"/>
                <a:gd name="T4" fmla="*/ 4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0" y="3"/>
                    <a:pt x="0" y="3"/>
                    <a:pt x="0" y="3"/>
                  </a:cubicBezTo>
                  <a:cubicBezTo>
                    <a:pt x="1" y="2"/>
                    <a:pt x="2" y="2"/>
                    <a:pt x="4" y="0"/>
                  </a:cubicBezTo>
                  <a:cubicBezTo>
                    <a:pt x="2" y="1"/>
                    <a:pt x="1" y="2"/>
                    <a:pt x="0"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14" name="Freeform 3595">
              <a:extLst>
                <a:ext uri="{FF2B5EF4-FFF2-40B4-BE49-F238E27FC236}">
                  <a16:creationId xmlns:a16="http://schemas.microsoft.com/office/drawing/2014/main" xmlns="" id="{CC3DA4DC-4FB9-4A31-983B-45CC54FC3B82}"/>
                </a:ext>
              </a:extLst>
            </p:cNvPr>
            <p:cNvSpPr>
              <a:spLocks/>
            </p:cNvSpPr>
            <p:nvPr/>
          </p:nvSpPr>
          <p:spPr bwMode="auto">
            <a:xfrm>
              <a:off x="1339932" y="2594303"/>
              <a:ext cx="11030" cy="7019"/>
            </a:xfrm>
            <a:custGeom>
              <a:avLst/>
              <a:gdLst>
                <a:gd name="T0" fmla="*/ 0 w 4"/>
                <a:gd name="T1" fmla="*/ 3 h 3"/>
                <a:gd name="T2" fmla="*/ 0 w 4"/>
                <a:gd name="T3" fmla="*/ 3 h 3"/>
                <a:gd name="T4" fmla="*/ 4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0" y="3"/>
                    <a:pt x="0" y="3"/>
                    <a:pt x="0" y="3"/>
                  </a:cubicBezTo>
                  <a:cubicBezTo>
                    <a:pt x="1" y="2"/>
                    <a:pt x="2" y="2"/>
                    <a:pt x="4" y="0"/>
                  </a:cubicBezTo>
                  <a:cubicBezTo>
                    <a:pt x="2" y="1"/>
                    <a:pt x="1" y="2"/>
                    <a:pt x="0"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15" name="Freeform 3596">
              <a:extLst>
                <a:ext uri="{FF2B5EF4-FFF2-40B4-BE49-F238E27FC236}">
                  <a16:creationId xmlns:a16="http://schemas.microsoft.com/office/drawing/2014/main" xmlns="" id="{168A2574-50B3-429E-8E39-07B6BC6D750F}"/>
                </a:ext>
              </a:extLst>
            </p:cNvPr>
            <p:cNvSpPr>
              <a:spLocks/>
            </p:cNvSpPr>
            <p:nvPr/>
          </p:nvSpPr>
          <p:spPr bwMode="auto">
            <a:xfrm>
              <a:off x="934992" y="1996323"/>
              <a:ext cx="4727" cy="4212"/>
            </a:xfrm>
            <a:custGeom>
              <a:avLst/>
              <a:gdLst>
                <a:gd name="T0" fmla="*/ 2 w 2"/>
                <a:gd name="T1" fmla="*/ 0 h 2"/>
                <a:gd name="T2" fmla="*/ 1 w 2"/>
                <a:gd name="T3" fmla="*/ 2 h 2"/>
                <a:gd name="T4" fmla="*/ 2 w 2"/>
                <a:gd name="T5" fmla="*/ 0 h 2"/>
              </a:gdLst>
              <a:ahLst/>
              <a:cxnLst>
                <a:cxn ang="0">
                  <a:pos x="T0" y="T1"/>
                </a:cxn>
                <a:cxn ang="0">
                  <a:pos x="T2" y="T3"/>
                </a:cxn>
                <a:cxn ang="0">
                  <a:pos x="T4" y="T5"/>
                </a:cxn>
              </a:cxnLst>
              <a:rect l="0" t="0" r="r" b="b"/>
              <a:pathLst>
                <a:path w="2" h="2">
                  <a:moveTo>
                    <a:pt x="2" y="0"/>
                  </a:moveTo>
                  <a:cubicBezTo>
                    <a:pt x="1" y="1"/>
                    <a:pt x="0" y="1"/>
                    <a:pt x="1" y="2"/>
                  </a:cubicBezTo>
                  <a:cubicBezTo>
                    <a:pt x="2" y="2"/>
                    <a:pt x="2" y="1"/>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16" name="Freeform 3597">
              <a:extLst>
                <a:ext uri="{FF2B5EF4-FFF2-40B4-BE49-F238E27FC236}">
                  <a16:creationId xmlns:a16="http://schemas.microsoft.com/office/drawing/2014/main" xmlns="" id="{7E64FAFD-FAD7-45F6-8C83-B156E641D2AC}"/>
                </a:ext>
              </a:extLst>
            </p:cNvPr>
            <p:cNvSpPr>
              <a:spLocks/>
            </p:cNvSpPr>
            <p:nvPr/>
          </p:nvSpPr>
          <p:spPr bwMode="auto">
            <a:xfrm>
              <a:off x="934992" y="1996323"/>
              <a:ext cx="4727" cy="4212"/>
            </a:xfrm>
            <a:custGeom>
              <a:avLst/>
              <a:gdLst>
                <a:gd name="T0" fmla="*/ 2 w 2"/>
                <a:gd name="T1" fmla="*/ 0 h 2"/>
                <a:gd name="T2" fmla="*/ 1 w 2"/>
                <a:gd name="T3" fmla="*/ 2 h 2"/>
                <a:gd name="T4" fmla="*/ 2 w 2"/>
                <a:gd name="T5" fmla="*/ 0 h 2"/>
              </a:gdLst>
              <a:ahLst/>
              <a:cxnLst>
                <a:cxn ang="0">
                  <a:pos x="T0" y="T1"/>
                </a:cxn>
                <a:cxn ang="0">
                  <a:pos x="T2" y="T3"/>
                </a:cxn>
                <a:cxn ang="0">
                  <a:pos x="T4" y="T5"/>
                </a:cxn>
              </a:cxnLst>
              <a:rect l="0" t="0" r="r" b="b"/>
              <a:pathLst>
                <a:path w="2" h="2">
                  <a:moveTo>
                    <a:pt x="2" y="0"/>
                  </a:moveTo>
                  <a:cubicBezTo>
                    <a:pt x="1" y="1"/>
                    <a:pt x="0" y="1"/>
                    <a:pt x="1" y="2"/>
                  </a:cubicBezTo>
                  <a:cubicBezTo>
                    <a:pt x="2" y="2"/>
                    <a:pt x="2" y="1"/>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17" name="Freeform 3598">
              <a:extLst>
                <a:ext uri="{FF2B5EF4-FFF2-40B4-BE49-F238E27FC236}">
                  <a16:creationId xmlns:a16="http://schemas.microsoft.com/office/drawing/2014/main" xmlns="" id="{11BE52E0-4FAE-4B55-96BE-FF7E44A84FC4}"/>
                </a:ext>
              </a:extLst>
            </p:cNvPr>
            <p:cNvSpPr>
              <a:spLocks/>
            </p:cNvSpPr>
            <p:nvPr/>
          </p:nvSpPr>
          <p:spPr bwMode="auto">
            <a:xfrm>
              <a:off x="942870" y="1993516"/>
              <a:ext cx="6303" cy="561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1"/>
                    <a:pt x="0" y="1"/>
                    <a:pt x="0" y="2"/>
                  </a:cubicBezTo>
                  <a:cubicBezTo>
                    <a:pt x="1" y="2"/>
                    <a:pt x="2" y="2"/>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18" name="Freeform 3599">
              <a:extLst>
                <a:ext uri="{FF2B5EF4-FFF2-40B4-BE49-F238E27FC236}">
                  <a16:creationId xmlns:a16="http://schemas.microsoft.com/office/drawing/2014/main" xmlns="" id="{4CB44B93-EC8D-426D-BD0B-8C2206171A15}"/>
                </a:ext>
              </a:extLst>
            </p:cNvPr>
            <p:cNvSpPr>
              <a:spLocks/>
            </p:cNvSpPr>
            <p:nvPr/>
          </p:nvSpPr>
          <p:spPr bwMode="auto">
            <a:xfrm>
              <a:off x="942870" y="1993516"/>
              <a:ext cx="6303" cy="561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1"/>
                    <a:pt x="0" y="1"/>
                    <a:pt x="0" y="2"/>
                  </a:cubicBezTo>
                  <a:cubicBezTo>
                    <a:pt x="1" y="2"/>
                    <a:pt x="2" y="2"/>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19" name="Freeform 3600">
              <a:extLst>
                <a:ext uri="{FF2B5EF4-FFF2-40B4-BE49-F238E27FC236}">
                  <a16:creationId xmlns:a16="http://schemas.microsoft.com/office/drawing/2014/main" xmlns="" id="{D28525E6-5E74-4E3F-BB05-646880CB9D0B}"/>
                </a:ext>
              </a:extLst>
            </p:cNvPr>
            <p:cNvSpPr>
              <a:spLocks/>
            </p:cNvSpPr>
            <p:nvPr/>
          </p:nvSpPr>
          <p:spPr bwMode="auto">
            <a:xfrm>
              <a:off x="942870" y="1999130"/>
              <a:ext cx="3151" cy="140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20" name="Freeform 3601">
              <a:extLst>
                <a:ext uri="{FF2B5EF4-FFF2-40B4-BE49-F238E27FC236}">
                  <a16:creationId xmlns:a16="http://schemas.microsoft.com/office/drawing/2014/main" xmlns="" id="{D2AE4A34-87AC-45EC-9089-76C905A032F0}"/>
                </a:ext>
              </a:extLst>
            </p:cNvPr>
            <p:cNvSpPr>
              <a:spLocks/>
            </p:cNvSpPr>
            <p:nvPr/>
          </p:nvSpPr>
          <p:spPr bwMode="auto">
            <a:xfrm>
              <a:off x="942870" y="1999130"/>
              <a:ext cx="3151" cy="140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21" name="Freeform 3602">
              <a:extLst>
                <a:ext uri="{FF2B5EF4-FFF2-40B4-BE49-F238E27FC236}">
                  <a16:creationId xmlns:a16="http://schemas.microsoft.com/office/drawing/2014/main" xmlns="" id="{7B8B3C8A-3E75-4E3A-BF77-3F65143ABF5E}"/>
                </a:ext>
              </a:extLst>
            </p:cNvPr>
            <p:cNvSpPr>
              <a:spLocks/>
            </p:cNvSpPr>
            <p:nvPr/>
          </p:nvSpPr>
          <p:spPr bwMode="auto">
            <a:xfrm>
              <a:off x="953899" y="1993516"/>
              <a:ext cx="0" cy="2807"/>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22" name="Freeform 3603">
              <a:extLst>
                <a:ext uri="{FF2B5EF4-FFF2-40B4-BE49-F238E27FC236}">
                  <a16:creationId xmlns:a16="http://schemas.microsoft.com/office/drawing/2014/main" xmlns="" id="{9F596D7E-FF5E-417A-AB20-9D098D782E53}"/>
                </a:ext>
              </a:extLst>
            </p:cNvPr>
            <p:cNvSpPr>
              <a:spLocks/>
            </p:cNvSpPr>
            <p:nvPr/>
          </p:nvSpPr>
          <p:spPr bwMode="auto">
            <a:xfrm>
              <a:off x="953899" y="1993516"/>
              <a:ext cx="0" cy="2807"/>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23" name="Freeform 3604">
              <a:extLst>
                <a:ext uri="{FF2B5EF4-FFF2-40B4-BE49-F238E27FC236}">
                  <a16:creationId xmlns:a16="http://schemas.microsoft.com/office/drawing/2014/main" xmlns="" id="{8663AE93-5B12-4A14-AB09-25A148082972}"/>
                </a:ext>
              </a:extLst>
            </p:cNvPr>
            <p:cNvSpPr>
              <a:spLocks/>
            </p:cNvSpPr>
            <p:nvPr/>
          </p:nvSpPr>
          <p:spPr bwMode="auto">
            <a:xfrm>
              <a:off x="953899" y="1993516"/>
              <a:ext cx="0" cy="2807"/>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24" name="Freeform 3605">
              <a:extLst>
                <a:ext uri="{FF2B5EF4-FFF2-40B4-BE49-F238E27FC236}">
                  <a16:creationId xmlns:a16="http://schemas.microsoft.com/office/drawing/2014/main" xmlns="" id="{013DC115-DE2B-4A08-933B-ECFD657D7178}"/>
                </a:ext>
              </a:extLst>
            </p:cNvPr>
            <p:cNvSpPr>
              <a:spLocks/>
            </p:cNvSpPr>
            <p:nvPr/>
          </p:nvSpPr>
          <p:spPr bwMode="auto">
            <a:xfrm>
              <a:off x="1673968" y="2552191"/>
              <a:ext cx="3151" cy="4212"/>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0" y="1"/>
                    <a:pt x="0" y="0"/>
                    <a:pt x="1" y="0"/>
                  </a:cubicBezTo>
                  <a:cubicBezTo>
                    <a:pt x="1" y="0"/>
                    <a:pt x="1" y="1"/>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25" name="Freeform 3606">
              <a:extLst>
                <a:ext uri="{FF2B5EF4-FFF2-40B4-BE49-F238E27FC236}">
                  <a16:creationId xmlns:a16="http://schemas.microsoft.com/office/drawing/2014/main" xmlns="" id="{BE20D57F-0FF8-46D1-A119-1D10C9FD028B}"/>
                </a:ext>
              </a:extLst>
            </p:cNvPr>
            <p:cNvSpPr>
              <a:spLocks/>
            </p:cNvSpPr>
            <p:nvPr/>
          </p:nvSpPr>
          <p:spPr bwMode="auto">
            <a:xfrm>
              <a:off x="1673968" y="2552191"/>
              <a:ext cx="3151" cy="4212"/>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0" y="1"/>
                    <a:pt x="0" y="0"/>
                    <a:pt x="1" y="0"/>
                  </a:cubicBezTo>
                  <a:cubicBezTo>
                    <a:pt x="1" y="0"/>
                    <a:pt x="1" y="1"/>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26" name="Freeform 3607">
              <a:extLst>
                <a:ext uri="{FF2B5EF4-FFF2-40B4-BE49-F238E27FC236}">
                  <a16:creationId xmlns:a16="http://schemas.microsoft.com/office/drawing/2014/main" xmlns="" id="{D4D57FF6-4227-464C-AD53-6964C49BA612}"/>
                </a:ext>
              </a:extLst>
            </p:cNvPr>
            <p:cNvSpPr>
              <a:spLocks/>
            </p:cNvSpPr>
            <p:nvPr/>
          </p:nvSpPr>
          <p:spPr bwMode="auto">
            <a:xfrm>
              <a:off x="1793717" y="2519907"/>
              <a:ext cx="3151" cy="421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0"/>
                    <a:pt x="1" y="1"/>
                    <a:pt x="0" y="2"/>
                  </a:cubicBezTo>
                  <a:cubicBezTo>
                    <a:pt x="0" y="1"/>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27" name="Freeform 3608">
              <a:extLst>
                <a:ext uri="{FF2B5EF4-FFF2-40B4-BE49-F238E27FC236}">
                  <a16:creationId xmlns:a16="http://schemas.microsoft.com/office/drawing/2014/main" xmlns="" id="{FEF5A6EF-00A1-45F8-B35D-03936121E93C}"/>
                </a:ext>
              </a:extLst>
            </p:cNvPr>
            <p:cNvSpPr>
              <a:spLocks/>
            </p:cNvSpPr>
            <p:nvPr/>
          </p:nvSpPr>
          <p:spPr bwMode="auto">
            <a:xfrm>
              <a:off x="1793717" y="2519907"/>
              <a:ext cx="3151" cy="421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0"/>
                    <a:pt x="1" y="1"/>
                    <a:pt x="0" y="2"/>
                  </a:cubicBezTo>
                  <a:cubicBezTo>
                    <a:pt x="0" y="1"/>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28" name="Freeform 3609">
              <a:extLst>
                <a:ext uri="{FF2B5EF4-FFF2-40B4-BE49-F238E27FC236}">
                  <a16:creationId xmlns:a16="http://schemas.microsoft.com/office/drawing/2014/main" xmlns="" id="{7E82AA82-BC3E-496B-9195-64ABADBACB55}"/>
                </a:ext>
              </a:extLst>
            </p:cNvPr>
            <p:cNvSpPr>
              <a:spLocks/>
            </p:cNvSpPr>
            <p:nvPr/>
          </p:nvSpPr>
          <p:spPr bwMode="auto">
            <a:xfrm>
              <a:off x="1396655" y="2566229"/>
              <a:ext cx="11030" cy="5615"/>
            </a:xfrm>
            <a:custGeom>
              <a:avLst/>
              <a:gdLst>
                <a:gd name="T0" fmla="*/ 2 w 4"/>
                <a:gd name="T1" fmla="*/ 0 h 2"/>
                <a:gd name="T2" fmla="*/ 0 w 4"/>
                <a:gd name="T3" fmla="*/ 2 h 2"/>
                <a:gd name="T4" fmla="*/ 4 w 4"/>
                <a:gd name="T5" fmla="*/ 0 h 2"/>
                <a:gd name="T6" fmla="*/ 2 w 4"/>
                <a:gd name="T7" fmla="*/ 0 h 2"/>
              </a:gdLst>
              <a:ahLst/>
              <a:cxnLst>
                <a:cxn ang="0">
                  <a:pos x="T0" y="T1"/>
                </a:cxn>
                <a:cxn ang="0">
                  <a:pos x="T2" y="T3"/>
                </a:cxn>
                <a:cxn ang="0">
                  <a:pos x="T4" y="T5"/>
                </a:cxn>
                <a:cxn ang="0">
                  <a:pos x="T6" y="T7"/>
                </a:cxn>
              </a:cxnLst>
              <a:rect l="0" t="0" r="r" b="b"/>
              <a:pathLst>
                <a:path w="4" h="2">
                  <a:moveTo>
                    <a:pt x="2" y="0"/>
                  </a:moveTo>
                  <a:cubicBezTo>
                    <a:pt x="2" y="1"/>
                    <a:pt x="0" y="2"/>
                    <a:pt x="0" y="2"/>
                  </a:cubicBezTo>
                  <a:cubicBezTo>
                    <a:pt x="1" y="2"/>
                    <a:pt x="2" y="1"/>
                    <a:pt x="4" y="0"/>
                  </a:cubicBezTo>
                  <a:cubicBezTo>
                    <a:pt x="3" y="0"/>
                    <a:pt x="3" y="0"/>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29" name="Freeform 3610">
              <a:extLst>
                <a:ext uri="{FF2B5EF4-FFF2-40B4-BE49-F238E27FC236}">
                  <a16:creationId xmlns:a16="http://schemas.microsoft.com/office/drawing/2014/main" xmlns="" id="{F6B9F0A0-1239-47AD-A91E-943D3E211941}"/>
                </a:ext>
              </a:extLst>
            </p:cNvPr>
            <p:cNvSpPr>
              <a:spLocks/>
            </p:cNvSpPr>
            <p:nvPr/>
          </p:nvSpPr>
          <p:spPr bwMode="auto">
            <a:xfrm>
              <a:off x="1396655" y="2566229"/>
              <a:ext cx="11030" cy="5615"/>
            </a:xfrm>
            <a:custGeom>
              <a:avLst/>
              <a:gdLst>
                <a:gd name="T0" fmla="*/ 2 w 4"/>
                <a:gd name="T1" fmla="*/ 0 h 2"/>
                <a:gd name="T2" fmla="*/ 0 w 4"/>
                <a:gd name="T3" fmla="*/ 2 h 2"/>
                <a:gd name="T4" fmla="*/ 4 w 4"/>
                <a:gd name="T5" fmla="*/ 0 h 2"/>
                <a:gd name="T6" fmla="*/ 2 w 4"/>
                <a:gd name="T7" fmla="*/ 0 h 2"/>
              </a:gdLst>
              <a:ahLst/>
              <a:cxnLst>
                <a:cxn ang="0">
                  <a:pos x="T0" y="T1"/>
                </a:cxn>
                <a:cxn ang="0">
                  <a:pos x="T2" y="T3"/>
                </a:cxn>
                <a:cxn ang="0">
                  <a:pos x="T4" y="T5"/>
                </a:cxn>
                <a:cxn ang="0">
                  <a:pos x="T6" y="T7"/>
                </a:cxn>
              </a:cxnLst>
              <a:rect l="0" t="0" r="r" b="b"/>
              <a:pathLst>
                <a:path w="4" h="2">
                  <a:moveTo>
                    <a:pt x="2" y="0"/>
                  </a:moveTo>
                  <a:cubicBezTo>
                    <a:pt x="2" y="1"/>
                    <a:pt x="0" y="2"/>
                    <a:pt x="0" y="2"/>
                  </a:cubicBezTo>
                  <a:cubicBezTo>
                    <a:pt x="1" y="2"/>
                    <a:pt x="2" y="1"/>
                    <a:pt x="4" y="0"/>
                  </a:cubicBezTo>
                  <a:cubicBezTo>
                    <a:pt x="3" y="0"/>
                    <a:pt x="3" y="0"/>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30" name="Freeform 3611">
              <a:extLst>
                <a:ext uri="{FF2B5EF4-FFF2-40B4-BE49-F238E27FC236}">
                  <a16:creationId xmlns:a16="http://schemas.microsoft.com/office/drawing/2014/main" xmlns="" id="{8B3B61D2-D643-470F-A995-20627C519C41}"/>
                </a:ext>
              </a:extLst>
            </p:cNvPr>
            <p:cNvSpPr>
              <a:spLocks/>
            </p:cNvSpPr>
            <p:nvPr/>
          </p:nvSpPr>
          <p:spPr bwMode="auto">
            <a:xfrm>
              <a:off x="1484891" y="2556402"/>
              <a:ext cx="7878" cy="5615"/>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3" y="0"/>
                    <a:pt x="1" y="0"/>
                    <a:pt x="0" y="1"/>
                  </a:cubicBezTo>
                  <a:cubicBezTo>
                    <a:pt x="1" y="2"/>
                    <a:pt x="3" y="2"/>
                    <a:pt x="3"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31" name="Freeform 3612">
              <a:extLst>
                <a:ext uri="{FF2B5EF4-FFF2-40B4-BE49-F238E27FC236}">
                  <a16:creationId xmlns:a16="http://schemas.microsoft.com/office/drawing/2014/main" xmlns="" id="{B751FC4A-E34D-4827-ADEB-9B9D3C4BCB80}"/>
                </a:ext>
              </a:extLst>
            </p:cNvPr>
            <p:cNvSpPr>
              <a:spLocks/>
            </p:cNvSpPr>
            <p:nvPr/>
          </p:nvSpPr>
          <p:spPr bwMode="auto">
            <a:xfrm>
              <a:off x="1484891" y="2556402"/>
              <a:ext cx="7878" cy="5615"/>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3" y="0"/>
                    <a:pt x="1" y="0"/>
                    <a:pt x="0" y="1"/>
                  </a:cubicBezTo>
                  <a:cubicBezTo>
                    <a:pt x="1" y="2"/>
                    <a:pt x="3" y="2"/>
                    <a:pt x="3"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32" name="Freeform 3613">
              <a:extLst>
                <a:ext uri="{FF2B5EF4-FFF2-40B4-BE49-F238E27FC236}">
                  <a16:creationId xmlns:a16="http://schemas.microsoft.com/office/drawing/2014/main" xmlns="" id="{F888450F-11C8-4F41-A4DA-8C83DCE123F6}"/>
                </a:ext>
              </a:extLst>
            </p:cNvPr>
            <p:cNvSpPr>
              <a:spLocks/>
            </p:cNvSpPr>
            <p:nvPr/>
          </p:nvSpPr>
          <p:spPr bwMode="auto">
            <a:xfrm>
              <a:off x="1499070" y="2562017"/>
              <a:ext cx="11030" cy="7019"/>
            </a:xfrm>
            <a:custGeom>
              <a:avLst/>
              <a:gdLst>
                <a:gd name="T0" fmla="*/ 3 w 4"/>
                <a:gd name="T1" fmla="*/ 3 h 3"/>
                <a:gd name="T2" fmla="*/ 3 w 4"/>
                <a:gd name="T3" fmla="*/ 3 h 3"/>
              </a:gdLst>
              <a:ahLst/>
              <a:cxnLst>
                <a:cxn ang="0">
                  <a:pos x="T0" y="T1"/>
                </a:cxn>
                <a:cxn ang="0">
                  <a:pos x="T2" y="T3"/>
                </a:cxn>
              </a:cxnLst>
              <a:rect l="0" t="0" r="r" b="b"/>
              <a:pathLst>
                <a:path w="4" h="3">
                  <a:moveTo>
                    <a:pt x="3" y="3"/>
                  </a:moveTo>
                  <a:cubicBezTo>
                    <a:pt x="4" y="0"/>
                    <a:pt x="0" y="3"/>
                    <a:pt x="3"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33" name="Freeform 3614">
              <a:extLst>
                <a:ext uri="{FF2B5EF4-FFF2-40B4-BE49-F238E27FC236}">
                  <a16:creationId xmlns:a16="http://schemas.microsoft.com/office/drawing/2014/main" xmlns="" id="{A65349B2-72DE-4742-A2E4-D89FD51B08DD}"/>
                </a:ext>
              </a:extLst>
            </p:cNvPr>
            <p:cNvSpPr>
              <a:spLocks/>
            </p:cNvSpPr>
            <p:nvPr/>
          </p:nvSpPr>
          <p:spPr bwMode="auto">
            <a:xfrm>
              <a:off x="1499070" y="2562017"/>
              <a:ext cx="11030" cy="7019"/>
            </a:xfrm>
            <a:custGeom>
              <a:avLst/>
              <a:gdLst>
                <a:gd name="T0" fmla="*/ 3 w 4"/>
                <a:gd name="T1" fmla="*/ 3 h 3"/>
                <a:gd name="T2" fmla="*/ 3 w 4"/>
                <a:gd name="T3" fmla="*/ 3 h 3"/>
              </a:gdLst>
              <a:ahLst/>
              <a:cxnLst>
                <a:cxn ang="0">
                  <a:pos x="T0" y="T1"/>
                </a:cxn>
                <a:cxn ang="0">
                  <a:pos x="T2" y="T3"/>
                </a:cxn>
              </a:cxnLst>
              <a:rect l="0" t="0" r="r" b="b"/>
              <a:pathLst>
                <a:path w="4" h="3">
                  <a:moveTo>
                    <a:pt x="3" y="3"/>
                  </a:moveTo>
                  <a:cubicBezTo>
                    <a:pt x="4" y="0"/>
                    <a:pt x="0" y="3"/>
                    <a:pt x="3"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34" name="Freeform 3615">
              <a:extLst>
                <a:ext uri="{FF2B5EF4-FFF2-40B4-BE49-F238E27FC236}">
                  <a16:creationId xmlns:a16="http://schemas.microsoft.com/office/drawing/2014/main" xmlns="" id="{1666C86B-EB64-4AB4-A784-66DF000A4695}"/>
                </a:ext>
              </a:extLst>
            </p:cNvPr>
            <p:cNvSpPr>
              <a:spLocks/>
            </p:cNvSpPr>
            <p:nvPr/>
          </p:nvSpPr>
          <p:spPr bwMode="auto">
            <a:xfrm>
              <a:off x="1565248" y="2540962"/>
              <a:ext cx="6303" cy="5615"/>
            </a:xfrm>
            <a:custGeom>
              <a:avLst/>
              <a:gdLst>
                <a:gd name="T0" fmla="*/ 1 w 2"/>
                <a:gd name="T1" fmla="*/ 0 h 2"/>
                <a:gd name="T2" fmla="*/ 0 w 2"/>
                <a:gd name="T3" fmla="*/ 1 h 2"/>
                <a:gd name="T4" fmla="*/ 1 w 2"/>
                <a:gd name="T5" fmla="*/ 0 h 2"/>
              </a:gdLst>
              <a:ahLst/>
              <a:cxnLst>
                <a:cxn ang="0">
                  <a:pos x="T0" y="T1"/>
                </a:cxn>
                <a:cxn ang="0">
                  <a:pos x="T2" y="T3"/>
                </a:cxn>
                <a:cxn ang="0">
                  <a:pos x="T4" y="T5"/>
                </a:cxn>
              </a:cxnLst>
              <a:rect l="0" t="0" r="r" b="b"/>
              <a:pathLst>
                <a:path w="2" h="2">
                  <a:moveTo>
                    <a:pt x="1" y="0"/>
                  </a:moveTo>
                  <a:cubicBezTo>
                    <a:pt x="0" y="1"/>
                    <a:pt x="0" y="1"/>
                    <a:pt x="0" y="1"/>
                  </a:cubicBezTo>
                  <a:cubicBezTo>
                    <a:pt x="1" y="2"/>
                    <a:pt x="2" y="2"/>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35" name="Freeform 3616">
              <a:extLst>
                <a:ext uri="{FF2B5EF4-FFF2-40B4-BE49-F238E27FC236}">
                  <a16:creationId xmlns:a16="http://schemas.microsoft.com/office/drawing/2014/main" xmlns="" id="{F4829E52-AD08-4238-AA76-9F62F25285EF}"/>
                </a:ext>
              </a:extLst>
            </p:cNvPr>
            <p:cNvSpPr>
              <a:spLocks/>
            </p:cNvSpPr>
            <p:nvPr/>
          </p:nvSpPr>
          <p:spPr bwMode="auto">
            <a:xfrm>
              <a:off x="1565248" y="2540962"/>
              <a:ext cx="6303" cy="5615"/>
            </a:xfrm>
            <a:custGeom>
              <a:avLst/>
              <a:gdLst>
                <a:gd name="T0" fmla="*/ 1 w 2"/>
                <a:gd name="T1" fmla="*/ 0 h 2"/>
                <a:gd name="T2" fmla="*/ 0 w 2"/>
                <a:gd name="T3" fmla="*/ 1 h 2"/>
                <a:gd name="T4" fmla="*/ 1 w 2"/>
                <a:gd name="T5" fmla="*/ 0 h 2"/>
              </a:gdLst>
              <a:ahLst/>
              <a:cxnLst>
                <a:cxn ang="0">
                  <a:pos x="T0" y="T1"/>
                </a:cxn>
                <a:cxn ang="0">
                  <a:pos x="T2" y="T3"/>
                </a:cxn>
                <a:cxn ang="0">
                  <a:pos x="T4" y="T5"/>
                </a:cxn>
              </a:cxnLst>
              <a:rect l="0" t="0" r="r" b="b"/>
              <a:pathLst>
                <a:path w="2" h="2">
                  <a:moveTo>
                    <a:pt x="1" y="0"/>
                  </a:moveTo>
                  <a:cubicBezTo>
                    <a:pt x="0" y="1"/>
                    <a:pt x="0" y="1"/>
                    <a:pt x="0" y="1"/>
                  </a:cubicBezTo>
                  <a:cubicBezTo>
                    <a:pt x="1" y="2"/>
                    <a:pt x="2" y="2"/>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36" name="Freeform 3617">
              <a:extLst>
                <a:ext uri="{FF2B5EF4-FFF2-40B4-BE49-F238E27FC236}">
                  <a16:creationId xmlns:a16="http://schemas.microsoft.com/office/drawing/2014/main" xmlns="" id="{33BA02F4-497E-4BB8-A4E2-2C1BC8B05825}"/>
                </a:ext>
              </a:extLst>
            </p:cNvPr>
            <p:cNvSpPr>
              <a:spLocks/>
            </p:cNvSpPr>
            <p:nvPr/>
          </p:nvSpPr>
          <p:spPr bwMode="auto">
            <a:xfrm>
              <a:off x="1681846" y="2553595"/>
              <a:ext cx="11030" cy="5615"/>
            </a:xfrm>
            <a:custGeom>
              <a:avLst/>
              <a:gdLst>
                <a:gd name="T0" fmla="*/ 0 w 4"/>
                <a:gd name="T1" fmla="*/ 1 h 2"/>
                <a:gd name="T2" fmla="*/ 4 w 4"/>
                <a:gd name="T3" fmla="*/ 0 h 2"/>
                <a:gd name="T4" fmla="*/ 0 w 4"/>
                <a:gd name="T5" fmla="*/ 1 h 2"/>
              </a:gdLst>
              <a:ahLst/>
              <a:cxnLst>
                <a:cxn ang="0">
                  <a:pos x="T0" y="T1"/>
                </a:cxn>
                <a:cxn ang="0">
                  <a:pos x="T2" y="T3"/>
                </a:cxn>
                <a:cxn ang="0">
                  <a:pos x="T4" y="T5"/>
                </a:cxn>
              </a:cxnLst>
              <a:rect l="0" t="0" r="r" b="b"/>
              <a:pathLst>
                <a:path w="4" h="2">
                  <a:moveTo>
                    <a:pt x="0" y="1"/>
                  </a:moveTo>
                  <a:cubicBezTo>
                    <a:pt x="1" y="2"/>
                    <a:pt x="3" y="1"/>
                    <a:pt x="4" y="0"/>
                  </a:cubicBezTo>
                  <a:cubicBezTo>
                    <a:pt x="3" y="1"/>
                    <a:pt x="1" y="2"/>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37" name="Freeform 3618">
              <a:extLst>
                <a:ext uri="{FF2B5EF4-FFF2-40B4-BE49-F238E27FC236}">
                  <a16:creationId xmlns:a16="http://schemas.microsoft.com/office/drawing/2014/main" xmlns="" id="{40F4E697-CA21-4906-9070-A28CCE4257BF}"/>
                </a:ext>
              </a:extLst>
            </p:cNvPr>
            <p:cNvSpPr>
              <a:spLocks/>
            </p:cNvSpPr>
            <p:nvPr/>
          </p:nvSpPr>
          <p:spPr bwMode="auto">
            <a:xfrm>
              <a:off x="1681846" y="2553595"/>
              <a:ext cx="11030" cy="5615"/>
            </a:xfrm>
            <a:custGeom>
              <a:avLst/>
              <a:gdLst>
                <a:gd name="T0" fmla="*/ 0 w 4"/>
                <a:gd name="T1" fmla="*/ 1 h 2"/>
                <a:gd name="T2" fmla="*/ 4 w 4"/>
                <a:gd name="T3" fmla="*/ 0 h 2"/>
                <a:gd name="T4" fmla="*/ 0 w 4"/>
                <a:gd name="T5" fmla="*/ 1 h 2"/>
              </a:gdLst>
              <a:ahLst/>
              <a:cxnLst>
                <a:cxn ang="0">
                  <a:pos x="T0" y="T1"/>
                </a:cxn>
                <a:cxn ang="0">
                  <a:pos x="T2" y="T3"/>
                </a:cxn>
                <a:cxn ang="0">
                  <a:pos x="T4" y="T5"/>
                </a:cxn>
              </a:cxnLst>
              <a:rect l="0" t="0" r="r" b="b"/>
              <a:pathLst>
                <a:path w="4" h="2">
                  <a:moveTo>
                    <a:pt x="0" y="1"/>
                  </a:moveTo>
                  <a:cubicBezTo>
                    <a:pt x="1" y="2"/>
                    <a:pt x="3" y="1"/>
                    <a:pt x="4" y="0"/>
                  </a:cubicBezTo>
                  <a:cubicBezTo>
                    <a:pt x="3" y="1"/>
                    <a:pt x="1" y="2"/>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38" name="Freeform 3619">
              <a:extLst>
                <a:ext uri="{FF2B5EF4-FFF2-40B4-BE49-F238E27FC236}">
                  <a16:creationId xmlns:a16="http://schemas.microsoft.com/office/drawing/2014/main" xmlns="" id="{B72307D0-AF88-4711-BB49-2EFDB318A9E9}"/>
                </a:ext>
              </a:extLst>
            </p:cNvPr>
            <p:cNvSpPr>
              <a:spLocks/>
            </p:cNvSpPr>
            <p:nvPr/>
          </p:nvSpPr>
          <p:spPr bwMode="auto">
            <a:xfrm>
              <a:off x="1796868" y="2588688"/>
              <a:ext cx="4727" cy="9827"/>
            </a:xfrm>
            <a:custGeom>
              <a:avLst/>
              <a:gdLst>
                <a:gd name="T0" fmla="*/ 1 w 2"/>
                <a:gd name="T1" fmla="*/ 3 h 4"/>
                <a:gd name="T2" fmla="*/ 1 w 2"/>
                <a:gd name="T3" fmla="*/ 4 h 4"/>
                <a:gd name="T4" fmla="*/ 1 w 2"/>
                <a:gd name="T5" fmla="*/ 0 h 4"/>
                <a:gd name="T6" fmla="*/ 1 w 2"/>
                <a:gd name="T7" fmla="*/ 3 h 4"/>
              </a:gdLst>
              <a:ahLst/>
              <a:cxnLst>
                <a:cxn ang="0">
                  <a:pos x="T0" y="T1"/>
                </a:cxn>
                <a:cxn ang="0">
                  <a:pos x="T2" y="T3"/>
                </a:cxn>
                <a:cxn ang="0">
                  <a:pos x="T4" y="T5"/>
                </a:cxn>
                <a:cxn ang="0">
                  <a:pos x="T6" y="T7"/>
                </a:cxn>
              </a:cxnLst>
              <a:rect l="0" t="0" r="r" b="b"/>
              <a:pathLst>
                <a:path w="2" h="4">
                  <a:moveTo>
                    <a:pt x="1" y="3"/>
                  </a:moveTo>
                  <a:cubicBezTo>
                    <a:pt x="1" y="4"/>
                    <a:pt x="1" y="4"/>
                    <a:pt x="1" y="4"/>
                  </a:cubicBezTo>
                  <a:cubicBezTo>
                    <a:pt x="0" y="3"/>
                    <a:pt x="0" y="1"/>
                    <a:pt x="1" y="0"/>
                  </a:cubicBezTo>
                  <a:cubicBezTo>
                    <a:pt x="2" y="1"/>
                    <a:pt x="1" y="2"/>
                    <a:pt x="1"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39" name="Freeform 3620">
              <a:extLst>
                <a:ext uri="{FF2B5EF4-FFF2-40B4-BE49-F238E27FC236}">
                  <a16:creationId xmlns:a16="http://schemas.microsoft.com/office/drawing/2014/main" xmlns="" id="{D85077A4-8732-4528-BDDE-F15DAC58F024}"/>
                </a:ext>
              </a:extLst>
            </p:cNvPr>
            <p:cNvSpPr>
              <a:spLocks/>
            </p:cNvSpPr>
            <p:nvPr/>
          </p:nvSpPr>
          <p:spPr bwMode="auto">
            <a:xfrm>
              <a:off x="1796868" y="2588688"/>
              <a:ext cx="4727" cy="9827"/>
            </a:xfrm>
            <a:custGeom>
              <a:avLst/>
              <a:gdLst>
                <a:gd name="T0" fmla="*/ 1 w 2"/>
                <a:gd name="T1" fmla="*/ 3 h 4"/>
                <a:gd name="T2" fmla="*/ 1 w 2"/>
                <a:gd name="T3" fmla="*/ 4 h 4"/>
                <a:gd name="T4" fmla="*/ 1 w 2"/>
                <a:gd name="T5" fmla="*/ 0 h 4"/>
                <a:gd name="T6" fmla="*/ 1 w 2"/>
                <a:gd name="T7" fmla="*/ 3 h 4"/>
              </a:gdLst>
              <a:ahLst/>
              <a:cxnLst>
                <a:cxn ang="0">
                  <a:pos x="T0" y="T1"/>
                </a:cxn>
                <a:cxn ang="0">
                  <a:pos x="T2" y="T3"/>
                </a:cxn>
                <a:cxn ang="0">
                  <a:pos x="T4" y="T5"/>
                </a:cxn>
                <a:cxn ang="0">
                  <a:pos x="T6" y="T7"/>
                </a:cxn>
              </a:cxnLst>
              <a:rect l="0" t="0" r="r" b="b"/>
              <a:pathLst>
                <a:path w="2" h="4">
                  <a:moveTo>
                    <a:pt x="1" y="3"/>
                  </a:moveTo>
                  <a:cubicBezTo>
                    <a:pt x="1" y="4"/>
                    <a:pt x="1" y="4"/>
                    <a:pt x="1" y="4"/>
                  </a:cubicBezTo>
                  <a:cubicBezTo>
                    <a:pt x="0" y="3"/>
                    <a:pt x="0" y="1"/>
                    <a:pt x="1" y="0"/>
                  </a:cubicBezTo>
                  <a:cubicBezTo>
                    <a:pt x="2" y="1"/>
                    <a:pt x="1" y="2"/>
                    <a:pt x="1"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40" name="Freeform 3621">
              <a:extLst>
                <a:ext uri="{FF2B5EF4-FFF2-40B4-BE49-F238E27FC236}">
                  <a16:creationId xmlns:a16="http://schemas.microsoft.com/office/drawing/2014/main" xmlns="" id="{1202A7FB-FE72-45D7-811D-06F96CC77688}"/>
                </a:ext>
              </a:extLst>
            </p:cNvPr>
            <p:cNvSpPr>
              <a:spLocks/>
            </p:cNvSpPr>
            <p:nvPr/>
          </p:nvSpPr>
          <p:spPr bwMode="auto">
            <a:xfrm>
              <a:off x="1801595" y="2611148"/>
              <a:ext cx="3151" cy="16845"/>
            </a:xfrm>
            <a:custGeom>
              <a:avLst/>
              <a:gdLst>
                <a:gd name="T0" fmla="*/ 0 w 1"/>
                <a:gd name="T1" fmla="*/ 0 h 7"/>
                <a:gd name="T2" fmla="*/ 1 w 1"/>
                <a:gd name="T3" fmla="*/ 7 h 7"/>
                <a:gd name="T4" fmla="*/ 0 w 1"/>
                <a:gd name="T5" fmla="*/ 0 h 7"/>
              </a:gdLst>
              <a:ahLst/>
              <a:cxnLst>
                <a:cxn ang="0">
                  <a:pos x="T0" y="T1"/>
                </a:cxn>
                <a:cxn ang="0">
                  <a:pos x="T2" y="T3"/>
                </a:cxn>
                <a:cxn ang="0">
                  <a:pos x="T4" y="T5"/>
                </a:cxn>
              </a:cxnLst>
              <a:rect l="0" t="0" r="r" b="b"/>
              <a:pathLst>
                <a:path w="1" h="7">
                  <a:moveTo>
                    <a:pt x="0" y="0"/>
                  </a:moveTo>
                  <a:cubicBezTo>
                    <a:pt x="0" y="2"/>
                    <a:pt x="1" y="5"/>
                    <a:pt x="1" y="7"/>
                  </a:cubicBezTo>
                  <a:cubicBezTo>
                    <a:pt x="0" y="5"/>
                    <a:pt x="0" y="2"/>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41" name="Freeform 3623">
              <a:extLst>
                <a:ext uri="{FF2B5EF4-FFF2-40B4-BE49-F238E27FC236}">
                  <a16:creationId xmlns:a16="http://schemas.microsoft.com/office/drawing/2014/main" xmlns="" id="{D1BDD13E-C368-46EE-A8C6-21C25CD61293}"/>
                </a:ext>
              </a:extLst>
            </p:cNvPr>
            <p:cNvSpPr>
              <a:spLocks/>
            </p:cNvSpPr>
            <p:nvPr/>
          </p:nvSpPr>
          <p:spPr bwMode="auto">
            <a:xfrm>
              <a:off x="1801595" y="2611147"/>
              <a:ext cx="3151" cy="16845"/>
            </a:xfrm>
            <a:custGeom>
              <a:avLst/>
              <a:gdLst>
                <a:gd name="T0" fmla="*/ 0 w 1"/>
                <a:gd name="T1" fmla="*/ 0 h 7"/>
                <a:gd name="T2" fmla="*/ 1 w 1"/>
                <a:gd name="T3" fmla="*/ 7 h 7"/>
                <a:gd name="T4" fmla="*/ 0 w 1"/>
                <a:gd name="T5" fmla="*/ 0 h 7"/>
              </a:gdLst>
              <a:ahLst/>
              <a:cxnLst>
                <a:cxn ang="0">
                  <a:pos x="T0" y="T1"/>
                </a:cxn>
                <a:cxn ang="0">
                  <a:pos x="T2" y="T3"/>
                </a:cxn>
                <a:cxn ang="0">
                  <a:pos x="T4" y="T5"/>
                </a:cxn>
              </a:cxnLst>
              <a:rect l="0" t="0" r="r" b="b"/>
              <a:pathLst>
                <a:path w="1" h="7">
                  <a:moveTo>
                    <a:pt x="0" y="0"/>
                  </a:moveTo>
                  <a:cubicBezTo>
                    <a:pt x="0" y="2"/>
                    <a:pt x="1" y="5"/>
                    <a:pt x="1" y="7"/>
                  </a:cubicBezTo>
                  <a:cubicBezTo>
                    <a:pt x="0" y="5"/>
                    <a:pt x="0" y="2"/>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42" name="Freeform 3624">
              <a:extLst>
                <a:ext uri="{FF2B5EF4-FFF2-40B4-BE49-F238E27FC236}">
                  <a16:creationId xmlns:a16="http://schemas.microsoft.com/office/drawing/2014/main" xmlns="" id="{8340F96C-06BF-42B1-B89E-7E28FF841196}"/>
                </a:ext>
              </a:extLst>
            </p:cNvPr>
            <p:cNvSpPr>
              <a:spLocks/>
            </p:cNvSpPr>
            <p:nvPr/>
          </p:nvSpPr>
          <p:spPr bwMode="auto">
            <a:xfrm>
              <a:off x="1779536" y="2685544"/>
              <a:ext cx="11030" cy="9827"/>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cubicBezTo>
                    <a:pt x="2" y="1"/>
                    <a:pt x="1" y="3"/>
                    <a:pt x="0" y="4"/>
                  </a:cubicBezTo>
                  <a:cubicBezTo>
                    <a:pt x="1" y="3"/>
                    <a:pt x="2" y="0"/>
                    <a:pt x="4"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43" name="Freeform 3625">
              <a:extLst>
                <a:ext uri="{FF2B5EF4-FFF2-40B4-BE49-F238E27FC236}">
                  <a16:creationId xmlns:a16="http://schemas.microsoft.com/office/drawing/2014/main" xmlns="" id="{F159054C-1C8B-4250-92F0-FBEDF388D712}"/>
                </a:ext>
              </a:extLst>
            </p:cNvPr>
            <p:cNvSpPr>
              <a:spLocks/>
            </p:cNvSpPr>
            <p:nvPr/>
          </p:nvSpPr>
          <p:spPr bwMode="auto">
            <a:xfrm>
              <a:off x="1779536" y="2685544"/>
              <a:ext cx="11030" cy="9827"/>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cubicBezTo>
                    <a:pt x="2" y="1"/>
                    <a:pt x="1" y="3"/>
                    <a:pt x="0" y="4"/>
                  </a:cubicBezTo>
                  <a:cubicBezTo>
                    <a:pt x="1" y="3"/>
                    <a:pt x="2" y="0"/>
                    <a:pt x="4"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44" name="Freeform 3626">
              <a:extLst>
                <a:ext uri="{FF2B5EF4-FFF2-40B4-BE49-F238E27FC236}">
                  <a16:creationId xmlns:a16="http://schemas.microsoft.com/office/drawing/2014/main" xmlns="" id="{45711F7A-A0E4-4AB4-84EA-1F7B1DDF1776}"/>
                </a:ext>
              </a:extLst>
            </p:cNvPr>
            <p:cNvSpPr>
              <a:spLocks/>
            </p:cNvSpPr>
            <p:nvPr/>
          </p:nvSpPr>
          <p:spPr bwMode="auto">
            <a:xfrm>
              <a:off x="1740145" y="2640625"/>
              <a:ext cx="0" cy="2807"/>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45" name="Freeform 3627">
              <a:extLst>
                <a:ext uri="{FF2B5EF4-FFF2-40B4-BE49-F238E27FC236}">
                  <a16:creationId xmlns:a16="http://schemas.microsoft.com/office/drawing/2014/main" xmlns="" id="{9EE874C4-5228-460A-8085-004344CDD98D}"/>
                </a:ext>
              </a:extLst>
            </p:cNvPr>
            <p:cNvSpPr>
              <a:spLocks/>
            </p:cNvSpPr>
            <p:nvPr/>
          </p:nvSpPr>
          <p:spPr bwMode="auto">
            <a:xfrm>
              <a:off x="1740145" y="2640625"/>
              <a:ext cx="0" cy="2807"/>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46" name="Freeform 3628">
              <a:extLst>
                <a:ext uri="{FF2B5EF4-FFF2-40B4-BE49-F238E27FC236}">
                  <a16:creationId xmlns:a16="http://schemas.microsoft.com/office/drawing/2014/main" xmlns="" id="{EDF6E16D-718D-41DA-9123-1F29B902FEC7}"/>
                </a:ext>
              </a:extLst>
            </p:cNvPr>
            <p:cNvSpPr>
              <a:spLocks/>
            </p:cNvSpPr>
            <p:nvPr/>
          </p:nvSpPr>
          <p:spPr bwMode="auto">
            <a:xfrm>
              <a:off x="1740145" y="2640625"/>
              <a:ext cx="0" cy="2807"/>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47" name="Freeform 3629">
              <a:extLst>
                <a:ext uri="{FF2B5EF4-FFF2-40B4-BE49-F238E27FC236}">
                  <a16:creationId xmlns:a16="http://schemas.microsoft.com/office/drawing/2014/main" xmlns="" id="{3026E570-FE02-4E24-87DE-D41078DE3BE2}"/>
                </a:ext>
              </a:extLst>
            </p:cNvPr>
            <p:cNvSpPr>
              <a:spLocks/>
            </p:cNvSpPr>
            <p:nvPr/>
          </p:nvSpPr>
          <p:spPr bwMode="auto">
            <a:xfrm>
              <a:off x="1740145" y="2650451"/>
              <a:ext cx="6303" cy="2807"/>
            </a:xfrm>
            <a:custGeom>
              <a:avLst/>
              <a:gdLst>
                <a:gd name="T0" fmla="*/ 1 w 2"/>
                <a:gd name="T1" fmla="*/ 0 h 1"/>
                <a:gd name="T2" fmla="*/ 2 w 2"/>
                <a:gd name="T3" fmla="*/ 0 h 1"/>
                <a:gd name="T4" fmla="*/ 1 w 2"/>
                <a:gd name="T5" fmla="*/ 0 h 1"/>
              </a:gdLst>
              <a:ahLst/>
              <a:cxnLst>
                <a:cxn ang="0">
                  <a:pos x="T0" y="T1"/>
                </a:cxn>
                <a:cxn ang="0">
                  <a:pos x="T2" y="T3"/>
                </a:cxn>
                <a:cxn ang="0">
                  <a:pos x="T4" y="T5"/>
                </a:cxn>
              </a:cxnLst>
              <a:rect l="0" t="0" r="r" b="b"/>
              <a:pathLst>
                <a:path w="2" h="1">
                  <a:moveTo>
                    <a:pt x="1" y="0"/>
                  </a:moveTo>
                  <a:cubicBezTo>
                    <a:pt x="2" y="0"/>
                    <a:pt x="2" y="0"/>
                    <a:pt x="2" y="0"/>
                  </a:cubicBezTo>
                  <a:cubicBezTo>
                    <a:pt x="1" y="1"/>
                    <a:pt x="0"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48" name="Freeform 3630">
              <a:extLst>
                <a:ext uri="{FF2B5EF4-FFF2-40B4-BE49-F238E27FC236}">
                  <a16:creationId xmlns:a16="http://schemas.microsoft.com/office/drawing/2014/main" xmlns="" id="{02FBC76C-DCB9-4004-9977-76A0A88EAE26}"/>
                </a:ext>
              </a:extLst>
            </p:cNvPr>
            <p:cNvSpPr>
              <a:spLocks/>
            </p:cNvSpPr>
            <p:nvPr/>
          </p:nvSpPr>
          <p:spPr bwMode="auto">
            <a:xfrm>
              <a:off x="1740145" y="2650451"/>
              <a:ext cx="6303" cy="2807"/>
            </a:xfrm>
            <a:custGeom>
              <a:avLst/>
              <a:gdLst>
                <a:gd name="T0" fmla="*/ 1 w 2"/>
                <a:gd name="T1" fmla="*/ 0 h 1"/>
                <a:gd name="T2" fmla="*/ 2 w 2"/>
                <a:gd name="T3" fmla="*/ 0 h 1"/>
                <a:gd name="T4" fmla="*/ 1 w 2"/>
                <a:gd name="T5" fmla="*/ 0 h 1"/>
              </a:gdLst>
              <a:ahLst/>
              <a:cxnLst>
                <a:cxn ang="0">
                  <a:pos x="T0" y="T1"/>
                </a:cxn>
                <a:cxn ang="0">
                  <a:pos x="T2" y="T3"/>
                </a:cxn>
                <a:cxn ang="0">
                  <a:pos x="T4" y="T5"/>
                </a:cxn>
              </a:cxnLst>
              <a:rect l="0" t="0" r="r" b="b"/>
              <a:pathLst>
                <a:path w="2" h="1">
                  <a:moveTo>
                    <a:pt x="1" y="0"/>
                  </a:moveTo>
                  <a:cubicBezTo>
                    <a:pt x="2" y="0"/>
                    <a:pt x="2" y="0"/>
                    <a:pt x="2" y="0"/>
                  </a:cubicBezTo>
                  <a:cubicBezTo>
                    <a:pt x="1" y="1"/>
                    <a:pt x="0"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49" name="Freeform 3631">
              <a:extLst>
                <a:ext uri="{FF2B5EF4-FFF2-40B4-BE49-F238E27FC236}">
                  <a16:creationId xmlns:a16="http://schemas.microsoft.com/office/drawing/2014/main" xmlns="" id="{7DD6787F-7DBF-4B2B-8495-9CB2C6969FE3}"/>
                </a:ext>
              </a:extLst>
            </p:cNvPr>
            <p:cNvSpPr>
              <a:spLocks/>
            </p:cNvSpPr>
            <p:nvPr/>
          </p:nvSpPr>
          <p:spPr bwMode="auto">
            <a:xfrm>
              <a:off x="1743296" y="2646240"/>
              <a:ext cx="3151" cy="4212"/>
            </a:xfrm>
            <a:custGeom>
              <a:avLst/>
              <a:gdLst>
                <a:gd name="T0" fmla="*/ 0 w 1"/>
                <a:gd name="T1" fmla="*/ 2 h 2"/>
                <a:gd name="T2" fmla="*/ 0 w 1"/>
                <a:gd name="T3" fmla="*/ 0 h 2"/>
                <a:gd name="T4" fmla="*/ 0 w 1"/>
                <a:gd name="T5" fmla="*/ 2 h 2"/>
              </a:gdLst>
              <a:ahLst/>
              <a:cxnLst>
                <a:cxn ang="0">
                  <a:pos x="T0" y="T1"/>
                </a:cxn>
                <a:cxn ang="0">
                  <a:pos x="T2" y="T3"/>
                </a:cxn>
                <a:cxn ang="0">
                  <a:pos x="T4" y="T5"/>
                </a:cxn>
              </a:cxnLst>
              <a:rect l="0" t="0" r="r" b="b"/>
              <a:pathLst>
                <a:path w="1" h="2">
                  <a:moveTo>
                    <a:pt x="0" y="2"/>
                  </a:moveTo>
                  <a:cubicBezTo>
                    <a:pt x="0" y="1"/>
                    <a:pt x="0" y="0"/>
                    <a:pt x="0" y="0"/>
                  </a:cubicBezTo>
                  <a:cubicBezTo>
                    <a:pt x="1" y="0"/>
                    <a:pt x="1" y="1"/>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50" name="Freeform 3632">
              <a:extLst>
                <a:ext uri="{FF2B5EF4-FFF2-40B4-BE49-F238E27FC236}">
                  <a16:creationId xmlns:a16="http://schemas.microsoft.com/office/drawing/2014/main" xmlns="" id="{BA35060E-95C9-406C-B111-74B0F927EB3C}"/>
                </a:ext>
              </a:extLst>
            </p:cNvPr>
            <p:cNvSpPr>
              <a:spLocks/>
            </p:cNvSpPr>
            <p:nvPr/>
          </p:nvSpPr>
          <p:spPr bwMode="auto">
            <a:xfrm>
              <a:off x="1743296" y="2646240"/>
              <a:ext cx="3151" cy="4212"/>
            </a:xfrm>
            <a:custGeom>
              <a:avLst/>
              <a:gdLst>
                <a:gd name="T0" fmla="*/ 0 w 1"/>
                <a:gd name="T1" fmla="*/ 2 h 2"/>
                <a:gd name="T2" fmla="*/ 0 w 1"/>
                <a:gd name="T3" fmla="*/ 0 h 2"/>
                <a:gd name="T4" fmla="*/ 0 w 1"/>
                <a:gd name="T5" fmla="*/ 2 h 2"/>
              </a:gdLst>
              <a:ahLst/>
              <a:cxnLst>
                <a:cxn ang="0">
                  <a:pos x="T0" y="T1"/>
                </a:cxn>
                <a:cxn ang="0">
                  <a:pos x="T2" y="T3"/>
                </a:cxn>
                <a:cxn ang="0">
                  <a:pos x="T4" y="T5"/>
                </a:cxn>
              </a:cxnLst>
              <a:rect l="0" t="0" r="r" b="b"/>
              <a:pathLst>
                <a:path w="1" h="2">
                  <a:moveTo>
                    <a:pt x="0" y="2"/>
                  </a:moveTo>
                  <a:cubicBezTo>
                    <a:pt x="0" y="1"/>
                    <a:pt x="0" y="0"/>
                    <a:pt x="0" y="0"/>
                  </a:cubicBezTo>
                  <a:cubicBezTo>
                    <a:pt x="1" y="0"/>
                    <a:pt x="1" y="1"/>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51" name="Freeform 3633">
              <a:extLst>
                <a:ext uri="{FF2B5EF4-FFF2-40B4-BE49-F238E27FC236}">
                  <a16:creationId xmlns:a16="http://schemas.microsoft.com/office/drawing/2014/main" xmlns="" id="{F8207215-5C57-4292-8419-538458350222}"/>
                </a:ext>
              </a:extLst>
            </p:cNvPr>
            <p:cNvSpPr>
              <a:spLocks/>
            </p:cNvSpPr>
            <p:nvPr/>
          </p:nvSpPr>
          <p:spPr bwMode="auto">
            <a:xfrm>
              <a:off x="1749599" y="2643433"/>
              <a:ext cx="4727" cy="4212"/>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0" y="1"/>
                    <a:pt x="1" y="1"/>
                    <a:pt x="2" y="0"/>
                  </a:cubicBezTo>
                  <a:cubicBezTo>
                    <a:pt x="1" y="1"/>
                    <a:pt x="1" y="2"/>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52" name="Freeform 3634">
              <a:extLst>
                <a:ext uri="{FF2B5EF4-FFF2-40B4-BE49-F238E27FC236}">
                  <a16:creationId xmlns:a16="http://schemas.microsoft.com/office/drawing/2014/main" xmlns="" id="{42C4EB35-5B0B-424E-9CE9-5C781923DF63}"/>
                </a:ext>
              </a:extLst>
            </p:cNvPr>
            <p:cNvSpPr>
              <a:spLocks/>
            </p:cNvSpPr>
            <p:nvPr/>
          </p:nvSpPr>
          <p:spPr bwMode="auto">
            <a:xfrm>
              <a:off x="1749599" y="2643433"/>
              <a:ext cx="4727" cy="4212"/>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0" y="1"/>
                    <a:pt x="1" y="1"/>
                    <a:pt x="2" y="0"/>
                  </a:cubicBezTo>
                  <a:cubicBezTo>
                    <a:pt x="1" y="1"/>
                    <a:pt x="1" y="2"/>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53" name="Freeform 3635">
              <a:extLst>
                <a:ext uri="{FF2B5EF4-FFF2-40B4-BE49-F238E27FC236}">
                  <a16:creationId xmlns:a16="http://schemas.microsoft.com/office/drawing/2014/main" xmlns="" id="{5F0542D0-8728-4879-AD15-4AEB570D3F65}"/>
                </a:ext>
              </a:extLst>
            </p:cNvPr>
            <p:cNvSpPr>
              <a:spLocks/>
            </p:cNvSpPr>
            <p:nvPr/>
          </p:nvSpPr>
          <p:spPr bwMode="auto">
            <a:xfrm>
              <a:off x="1996973" y="2375323"/>
              <a:ext cx="11030" cy="15441"/>
            </a:xfrm>
            <a:custGeom>
              <a:avLst/>
              <a:gdLst>
                <a:gd name="T0" fmla="*/ 2 w 4"/>
                <a:gd name="T1" fmla="*/ 6 h 6"/>
                <a:gd name="T2" fmla="*/ 0 w 4"/>
                <a:gd name="T3" fmla="*/ 6 h 6"/>
                <a:gd name="T4" fmla="*/ 4 w 4"/>
                <a:gd name="T5" fmla="*/ 0 h 6"/>
                <a:gd name="T6" fmla="*/ 2 w 4"/>
                <a:gd name="T7" fmla="*/ 6 h 6"/>
              </a:gdLst>
              <a:ahLst/>
              <a:cxnLst>
                <a:cxn ang="0">
                  <a:pos x="T0" y="T1"/>
                </a:cxn>
                <a:cxn ang="0">
                  <a:pos x="T2" y="T3"/>
                </a:cxn>
                <a:cxn ang="0">
                  <a:pos x="T4" y="T5"/>
                </a:cxn>
                <a:cxn ang="0">
                  <a:pos x="T6" y="T7"/>
                </a:cxn>
              </a:cxnLst>
              <a:rect l="0" t="0" r="r" b="b"/>
              <a:pathLst>
                <a:path w="4" h="6">
                  <a:moveTo>
                    <a:pt x="2" y="6"/>
                  </a:moveTo>
                  <a:cubicBezTo>
                    <a:pt x="2" y="6"/>
                    <a:pt x="1" y="6"/>
                    <a:pt x="0" y="6"/>
                  </a:cubicBezTo>
                  <a:cubicBezTo>
                    <a:pt x="3" y="5"/>
                    <a:pt x="4" y="2"/>
                    <a:pt x="4" y="0"/>
                  </a:cubicBezTo>
                  <a:cubicBezTo>
                    <a:pt x="4" y="2"/>
                    <a:pt x="3" y="4"/>
                    <a:pt x="2" y="6"/>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54" name="Freeform 3636">
              <a:extLst>
                <a:ext uri="{FF2B5EF4-FFF2-40B4-BE49-F238E27FC236}">
                  <a16:creationId xmlns:a16="http://schemas.microsoft.com/office/drawing/2014/main" xmlns="" id="{96D8A8B0-A217-4285-BAB0-4D15C8557EFE}"/>
                </a:ext>
              </a:extLst>
            </p:cNvPr>
            <p:cNvSpPr>
              <a:spLocks/>
            </p:cNvSpPr>
            <p:nvPr/>
          </p:nvSpPr>
          <p:spPr bwMode="auto">
            <a:xfrm>
              <a:off x="1996973" y="2375323"/>
              <a:ext cx="11030" cy="15441"/>
            </a:xfrm>
            <a:custGeom>
              <a:avLst/>
              <a:gdLst>
                <a:gd name="T0" fmla="*/ 2 w 4"/>
                <a:gd name="T1" fmla="*/ 6 h 6"/>
                <a:gd name="T2" fmla="*/ 0 w 4"/>
                <a:gd name="T3" fmla="*/ 6 h 6"/>
                <a:gd name="T4" fmla="*/ 4 w 4"/>
                <a:gd name="T5" fmla="*/ 0 h 6"/>
                <a:gd name="T6" fmla="*/ 2 w 4"/>
                <a:gd name="T7" fmla="*/ 6 h 6"/>
              </a:gdLst>
              <a:ahLst/>
              <a:cxnLst>
                <a:cxn ang="0">
                  <a:pos x="T0" y="T1"/>
                </a:cxn>
                <a:cxn ang="0">
                  <a:pos x="T2" y="T3"/>
                </a:cxn>
                <a:cxn ang="0">
                  <a:pos x="T4" y="T5"/>
                </a:cxn>
                <a:cxn ang="0">
                  <a:pos x="T6" y="T7"/>
                </a:cxn>
              </a:cxnLst>
              <a:rect l="0" t="0" r="r" b="b"/>
              <a:pathLst>
                <a:path w="4" h="6">
                  <a:moveTo>
                    <a:pt x="2" y="6"/>
                  </a:moveTo>
                  <a:cubicBezTo>
                    <a:pt x="2" y="6"/>
                    <a:pt x="1" y="6"/>
                    <a:pt x="0" y="6"/>
                  </a:cubicBezTo>
                  <a:cubicBezTo>
                    <a:pt x="3" y="5"/>
                    <a:pt x="4" y="2"/>
                    <a:pt x="4" y="0"/>
                  </a:cubicBezTo>
                  <a:cubicBezTo>
                    <a:pt x="4" y="2"/>
                    <a:pt x="3" y="4"/>
                    <a:pt x="2" y="6"/>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55" name="Freeform 3637">
              <a:extLst>
                <a:ext uri="{FF2B5EF4-FFF2-40B4-BE49-F238E27FC236}">
                  <a16:creationId xmlns:a16="http://schemas.microsoft.com/office/drawing/2014/main" xmlns="" id="{B3FE44AA-11A5-4AB0-B03C-04B6F787E1CB}"/>
                </a:ext>
              </a:extLst>
            </p:cNvPr>
            <p:cNvSpPr>
              <a:spLocks/>
            </p:cNvSpPr>
            <p:nvPr/>
          </p:nvSpPr>
          <p:spPr bwMode="auto">
            <a:xfrm>
              <a:off x="2093089" y="2229338"/>
              <a:ext cx="6303" cy="4212"/>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2" y="1"/>
                    <a:pt x="1" y="2"/>
                    <a:pt x="0" y="2"/>
                  </a:cubicBezTo>
                  <a:cubicBezTo>
                    <a:pt x="1" y="1"/>
                    <a:pt x="1" y="0"/>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56" name="Freeform 3638">
              <a:extLst>
                <a:ext uri="{FF2B5EF4-FFF2-40B4-BE49-F238E27FC236}">
                  <a16:creationId xmlns:a16="http://schemas.microsoft.com/office/drawing/2014/main" xmlns="" id="{E9B172DE-CD12-4B56-9F93-3C0E9F47340B}"/>
                </a:ext>
              </a:extLst>
            </p:cNvPr>
            <p:cNvSpPr>
              <a:spLocks/>
            </p:cNvSpPr>
            <p:nvPr/>
          </p:nvSpPr>
          <p:spPr bwMode="auto">
            <a:xfrm>
              <a:off x="2093089" y="2229338"/>
              <a:ext cx="6303" cy="4212"/>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2" y="1"/>
                    <a:pt x="1" y="2"/>
                    <a:pt x="0" y="2"/>
                  </a:cubicBezTo>
                  <a:cubicBezTo>
                    <a:pt x="1" y="1"/>
                    <a:pt x="1" y="0"/>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57" name="Freeform 3639">
              <a:extLst>
                <a:ext uri="{FF2B5EF4-FFF2-40B4-BE49-F238E27FC236}">
                  <a16:creationId xmlns:a16="http://schemas.microsoft.com/office/drawing/2014/main" xmlns="" id="{2C6007AD-FCF5-49A6-B4A0-F44A6A93319F}"/>
                </a:ext>
              </a:extLst>
            </p:cNvPr>
            <p:cNvSpPr>
              <a:spLocks/>
            </p:cNvSpPr>
            <p:nvPr/>
          </p:nvSpPr>
          <p:spPr bwMode="auto">
            <a:xfrm>
              <a:off x="2102543" y="2213898"/>
              <a:ext cx="61450" cy="18249"/>
            </a:xfrm>
            <a:custGeom>
              <a:avLst/>
              <a:gdLst>
                <a:gd name="T0" fmla="*/ 6 w 22"/>
                <a:gd name="T1" fmla="*/ 6 h 7"/>
                <a:gd name="T2" fmla="*/ 4 w 22"/>
                <a:gd name="T3" fmla="*/ 7 h 7"/>
                <a:gd name="T4" fmla="*/ 1 w 22"/>
                <a:gd name="T5" fmla="*/ 7 h 7"/>
                <a:gd name="T6" fmla="*/ 0 w 22"/>
                <a:gd name="T7" fmla="*/ 7 h 7"/>
                <a:gd name="T8" fmla="*/ 3 w 22"/>
                <a:gd name="T9" fmla="*/ 4 h 7"/>
                <a:gd name="T10" fmla="*/ 6 w 22"/>
                <a:gd name="T11" fmla="*/ 3 h 7"/>
                <a:gd name="T12" fmla="*/ 9 w 22"/>
                <a:gd name="T13" fmla="*/ 3 h 7"/>
                <a:gd name="T14" fmla="*/ 13 w 22"/>
                <a:gd name="T15" fmla="*/ 2 h 7"/>
                <a:gd name="T16" fmla="*/ 19 w 22"/>
                <a:gd name="T17" fmla="*/ 0 h 7"/>
                <a:gd name="T18" fmla="*/ 15 w 22"/>
                <a:gd name="T19" fmla="*/ 3 h 7"/>
                <a:gd name="T20" fmla="*/ 18 w 22"/>
                <a:gd name="T21" fmla="*/ 2 h 7"/>
                <a:gd name="T22" fmla="*/ 22 w 22"/>
                <a:gd name="T23" fmla="*/ 1 h 7"/>
                <a:gd name="T24" fmla="*/ 6 w 22"/>
                <a:gd name="T25"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7">
                  <a:moveTo>
                    <a:pt x="6" y="6"/>
                  </a:moveTo>
                  <a:cubicBezTo>
                    <a:pt x="5" y="6"/>
                    <a:pt x="1" y="7"/>
                    <a:pt x="4" y="7"/>
                  </a:cubicBezTo>
                  <a:cubicBezTo>
                    <a:pt x="3" y="7"/>
                    <a:pt x="2" y="7"/>
                    <a:pt x="1" y="7"/>
                  </a:cubicBezTo>
                  <a:cubicBezTo>
                    <a:pt x="3" y="7"/>
                    <a:pt x="0" y="7"/>
                    <a:pt x="0" y="7"/>
                  </a:cubicBezTo>
                  <a:cubicBezTo>
                    <a:pt x="1" y="5"/>
                    <a:pt x="1" y="5"/>
                    <a:pt x="3" y="4"/>
                  </a:cubicBezTo>
                  <a:cubicBezTo>
                    <a:pt x="4" y="4"/>
                    <a:pt x="5" y="3"/>
                    <a:pt x="6" y="3"/>
                  </a:cubicBezTo>
                  <a:cubicBezTo>
                    <a:pt x="7" y="3"/>
                    <a:pt x="8" y="3"/>
                    <a:pt x="9" y="3"/>
                  </a:cubicBezTo>
                  <a:cubicBezTo>
                    <a:pt x="10" y="3"/>
                    <a:pt x="12" y="3"/>
                    <a:pt x="13" y="2"/>
                  </a:cubicBezTo>
                  <a:cubicBezTo>
                    <a:pt x="15" y="2"/>
                    <a:pt x="17" y="1"/>
                    <a:pt x="19" y="0"/>
                  </a:cubicBezTo>
                  <a:cubicBezTo>
                    <a:pt x="18" y="1"/>
                    <a:pt x="16" y="2"/>
                    <a:pt x="15" y="3"/>
                  </a:cubicBezTo>
                  <a:cubicBezTo>
                    <a:pt x="16" y="4"/>
                    <a:pt x="17" y="2"/>
                    <a:pt x="18" y="2"/>
                  </a:cubicBezTo>
                  <a:cubicBezTo>
                    <a:pt x="19" y="1"/>
                    <a:pt x="21" y="2"/>
                    <a:pt x="22" y="1"/>
                  </a:cubicBezTo>
                  <a:cubicBezTo>
                    <a:pt x="18" y="5"/>
                    <a:pt x="11" y="5"/>
                    <a:pt x="6" y="6"/>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58" name="Freeform 3640">
              <a:extLst>
                <a:ext uri="{FF2B5EF4-FFF2-40B4-BE49-F238E27FC236}">
                  <a16:creationId xmlns:a16="http://schemas.microsoft.com/office/drawing/2014/main" xmlns="" id="{0B8F7565-7E3E-42C4-9C2F-B73A7342E316}"/>
                </a:ext>
              </a:extLst>
            </p:cNvPr>
            <p:cNvSpPr>
              <a:spLocks/>
            </p:cNvSpPr>
            <p:nvPr/>
          </p:nvSpPr>
          <p:spPr bwMode="auto">
            <a:xfrm>
              <a:off x="2102543" y="2213898"/>
              <a:ext cx="61450" cy="18249"/>
            </a:xfrm>
            <a:custGeom>
              <a:avLst/>
              <a:gdLst>
                <a:gd name="T0" fmla="*/ 6 w 22"/>
                <a:gd name="T1" fmla="*/ 6 h 7"/>
                <a:gd name="T2" fmla="*/ 4 w 22"/>
                <a:gd name="T3" fmla="*/ 7 h 7"/>
                <a:gd name="T4" fmla="*/ 1 w 22"/>
                <a:gd name="T5" fmla="*/ 7 h 7"/>
                <a:gd name="T6" fmla="*/ 0 w 22"/>
                <a:gd name="T7" fmla="*/ 7 h 7"/>
                <a:gd name="T8" fmla="*/ 3 w 22"/>
                <a:gd name="T9" fmla="*/ 4 h 7"/>
                <a:gd name="T10" fmla="*/ 6 w 22"/>
                <a:gd name="T11" fmla="*/ 3 h 7"/>
                <a:gd name="T12" fmla="*/ 9 w 22"/>
                <a:gd name="T13" fmla="*/ 3 h 7"/>
                <a:gd name="T14" fmla="*/ 13 w 22"/>
                <a:gd name="T15" fmla="*/ 2 h 7"/>
                <a:gd name="T16" fmla="*/ 19 w 22"/>
                <a:gd name="T17" fmla="*/ 0 h 7"/>
                <a:gd name="T18" fmla="*/ 15 w 22"/>
                <a:gd name="T19" fmla="*/ 3 h 7"/>
                <a:gd name="T20" fmla="*/ 18 w 22"/>
                <a:gd name="T21" fmla="*/ 2 h 7"/>
                <a:gd name="T22" fmla="*/ 22 w 22"/>
                <a:gd name="T23" fmla="*/ 1 h 7"/>
                <a:gd name="T24" fmla="*/ 6 w 22"/>
                <a:gd name="T25"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7">
                  <a:moveTo>
                    <a:pt x="6" y="6"/>
                  </a:moveTo>
                  <a:cubicBezTo>
                    <a:pt x="5" y="6"/>
                    <a:pt x="1" y="7"/>
                    <a:pt x="4" y="7"/>
                  </a:cubicBezTo>
                  <a:cubicBezTo>
                    <a:pt x="3" y="7"/>
                    <a:pt x="2" y="7"/>
                    <a:pt x="1" y="7"/>
                  </a:cubicBezTo>
                  <a:cubicBezTo>
                    <a:pt x="3" y="7"/>
                    <a:pt x="0" y="7"/>
                    <a:pt x="0" y="7"/>
                  </a:cubicBezTo>
                  <a:cubicBezTo>
                    <a:pt x="1" y="5"/>
                    <a:pt x="1" y="5"/>
                    <a:pt x="3" y="4"/>
                  </a:cubicBezTo>
                  <a:cubicBezTo>
                    <a:pt x="4" y="4"/>
                    <a:pt x="5" y="3"/>
                    <a:pt x="6" y="3"/>
                  </a:cubicBezTo>
                  <a:cubicBezTo>
                    <a:pt x="7" y="3"/>
                    <a:pt x="8" y="3"/>
                    <a:pt x="9" y="3"/>
                  </a:cubicBezTo>
                  <a:cubicBezTo>
                    <a:pt x="10" y="3"/>
                    <a:pt x="12" y="3"/>
                    <a:pt x="13" y="2"/>
                  </a:cubicBezTo>
                  <a:cubicBezTo>
                    <a:pt x="15" y="2"/>
                    <a:pt x="17" y="1"/>
                    <a:pt x="19" y="0"/>
                  </a:cubicBezTo>
                  <a:cubicBezTo>
                    <a:pt x="18" y="1"/>
                    <a:pt x="16" y="2"/>
                    <a:pt x="15" y="3"/>
                  </a:cubicBezTo>
                  <a:cubicBezTo>
                    <a:pt x="16" y="4"/>
                    <a:pt x="17" y="2"/>
                    <a:pt x="18" y="2"/>
                  </a:cubicBezTo>
                  <a:cubicBezTo>
                    <a:pt x="19" y="1"/>
                    <a:pt x="21" y="2"/>
                    <a:pt x="22" y="1"/>
                  </a:cubicBezTo>
                  <a:cubicBezTo>
                    <a:pt x="18" y="5"/>
                    <a:pt x="11" y="5"/>
                    <a:pt x="6" y="6"/>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59" name="Freeform 3641">
              <a:extLst>
                <a:ext uri="{FF2B5EF4-FFF2-40B4-BE49-F238E27FC236}">
                  <a16:creationId xmlns:a16="http://schemas.microsoft.com/office/drawing/2014/main" xmlns="" id="{F3C40974-5169-450C-B87D-C687BB3F8B94}"/>
                </a:ext>
              </a:extLst>
            </p:cNvPr>
            <p:cNvSpPr>
              <a:spLocks/>
            </p:cNvSpPr>
            <p:nvPr/>
          </p:nvSpPr>
          <p:spPr bwMode="auto">
            <a:xfrm>
              <a:off x="2186052" y="2201264"/>
              <a:ext cx="1577" cy="561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0"/>
                    <a:pt x="0" y="1"/>
                    <a:pt x="0" y="2"/>
                  </a:cubicBezTo>
                  <a:cubicBezTo>
                    <a:pt x="0" y="1"/>
                    <a:pt x="0"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60" name="Freeform 3642">
              <a:extLst>
                <a:ext uri="{FF2B5EF4-FFF2-40B4-BE49-F238E27FC236}">
                  <a16:creationId xmlns:a16="http://schemas.microsoft.com/office/drawing/2014/main" xmlns="" id="{8FDD31A4-9857-427C-A093-50DFA9358116}"/>
                </a:ext>
              </a:extLst>
            </p:cNvPr>
            <p:cNvSpPr>
              <a:spLocks/>
            </p:cNvSpPr>
            <p:nvPr/>
          </p:nvSpPr>
          <p:spPr bwMode="auto">
            <a:xfrm>
              <a:off x="2186052" y="2201264"/>
              <a:ext cx="1577" cy="561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0"/>
                    <a:pt x="0" y="1"/>
                    <a:pt x="0" y="2"/>
                  </a:cubicBezTo>
                  <a:cubicBezTo>
                    <a:pt x="0" y="1"/>
                    <a:pt x="0"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61" name="Freeform 3643">
              <a:extLst>
                <a:ext uri="{FF2B5EF4-FFF2-40B4-BE49-F238E27FC236}">
                  <a16:creationId xmlns:a16="http://schemas.microsoft.com/office/drawing/2014/main" xmlns="" id="{A08AAA89-6E59-4795-93BE-4F8272EE089A}"/>
                </a:ext>
              </a:extLst>
            </p:cNvPr>
            <p:cNvSpPr>
              <a:spLocks/>
            </p:cNvSpPr>
            <p:nvPr/>
          </p:nvSpPr>
          <p:spPr bwMode="auto">
            <a:xfrm>
              <a:off x="2197081" y="2206878"/>
              <a:ext cx="7878" cy="2807"/>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3" y="1"/>
                    <a:pt x="1" y="1"/>
                    <a:pt x="0" y="1"/>
                  </a:cubicBezTo>
                  <a:cubicBezTo>
                    <a:pt x="1" y="1"/>
                    <a:pt x="2" y="0"/>
                    <a:pt x="3"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62" name="Freeform 3644">
              <a:extLst>
                <a:ext uri="{FF2B5EF4-FFF2-40B4-BE49-F238E27FC236}">
                  <a16:creationId xmlns:a16="http://schemas.microsoft.com/office/drawing/2014/main" xmlns="" id="{B50BA181-77BE-467F-B23C-8840A961302A}"/>
                </a:ext>
              </a:extLst>
            </p:cNvPr>
            <p:cNvSpPr>
              <a:spLocks/>
            </p:cNvSpPr>
            <p:nvPr/>
          </p:nvSpPr>
          <p:spPr bwMode="auto">
            <a:xfrm>
              <a:off x="2197081" y="2206878"/>
              <a:ext cx="7878" cy="2807"/>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3" y="1"/>
                    <a:pt x="1" y="1"/>
                    <a:pt x="0" y="1"/>
                  </a:cubicBezTo>
                  <a:cubicBezTo>
                    <a:pt x="1" y="1"/>
                    <a:pt x="2" y="0"/>
                    <a:pt x="3"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63" name="Freeform 3645">
              <a:extLst>
                <a:ext uri="{FF2B5EF4-FFF2-40B4-BE49-F238E27FC236}">
                  <a16:creationId xmlns:a16="http://schemas.microsoft.com/office/drawing/2014/main" xmlns="" id="{0B02A741-CEE2-44E5-B22F-57D61143E8F4}"/>
                </a:ext>
              </a:extLst>
            </p:cNvPr>
            <p:cNvSpPr>
              <a:spLocks/>
            </p:cNvSpPr>
            <p:nvPr/>
          </p:nvSpPr>
          <p:spPr bwMode="auto">
            <a:xfrm>
              <a:off x="2211262" y="2206878"/>
              <a:ext cx="7878" cy="4212"/>
            </a:xfrm>
            <a:custGeom>
              <a:avLst/>
              <a:gdLst>
                <a:gd name="T0" fmla="*/ 2 w 3"/>
                <a:gd name="T1" fmla="*/ 2 h 2"/>
                <a:gd name="T2" fmla="*/ 0 w 3"/>
                <a:gd name="T3" fmla="*/ 2 h 2"/>
                <a:gd name="T4" fmla="*/ 3 w 3"/>
                <a:gd name="T5" fmla="*/ 0 h 2"/>
                <a:gd name="T6" fmla="*/ 2 w 3"/>
                <a:gd name="T7" fmla="*/ 2 h 2"/>
              </a:gdLst>
              <a:ahLst/>
              <a:cxnLst>
                <a:cxn ang="0">
                  <a:pos x="T0" y="T1"/>
                </a:cxn>
                <a:cxn ang="0">
                  <a:pos x="T2" y="T3"/>
                </a:cxn>
                <a:cxn ang="0">
                  <a:pos x="T4" y="T5"/>
                </a:cxn>
                <a:cxn ang="0">
                  <a:pos x="T6" y="T7"/>
                </a:cxn>
              </a:cxnLst>
              <a:rect l="0" t="0" r="r" b="b"/>
              <a:pathLst>
                <a:path w="3" h="2">
                  <a:moveTo>
                    <a:pt x="2" y="2"/>
                  </a:moveTo>
                  <a:cubicBezTo>
                    <a:pt x="2" y="2"/>
                    <a:pt x="1" y="2"/>
                    <a:pt x="0" y="2"/>
                  </a:cubicBezTo>
                  <a:cubicBezTo>
                    <a:pt x="1" y="2"/>
                    <a:pt x="3" y="2"/>
                    <a:pt x="3" y="0"/>
                  </a:cubicBezTo>
                  <a:cubicBezTo>
                    <a:pt x="3" y="1"/>
                    <a:pt x="3" y="2"/>
                    <a:pt x="2"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64" name="Freeform 3646">
              <a:extLst>
                <a:ext uri="{FF2B5EF4-FFF2-40B4-BE49-F238E27FC236}">
                  <a16:creationId xmlns:a16="http://schemas.microsoft.com/office/drawing/2014/main" xmlns="" id="{4F1B86D4-9F22-4FD6-AFFA-86C403A8A000}"/>
                </a:ext>
              </a:extLst>
            </p:cNvPr>
            <p:cNvSpPr>
              <a:spLocks/>
            </p:cNvSpPr>
            <p:nvPr/>
          </p:nvSpPr>
          <p:spPr bwMode="auto">
            <a:xfrm>
              <a:off x="2211262" y="2206878"/>
              <a:ext cx="7878" cy="4212"/>
            </a:xfrm>
            <a:custGeom>
              <a:avLst/>
              <a:gdLst>
                <a:gd name="T0" fmla="*/ 2 w 3"/>
                <a:gd name="T1" fmla="*/ 2 h 2"/>
                <a:gd name="T2" fmla="*/ 0 w 3"/>
                <a:gd name="T3" fmla="*/ 2 h 2"/>
                <a:gd name="T4" fmla="*/ 3 w 3"/>
                <a:gd name="T5" fmla="*/ 0 h 2"/>
                <a:gd name="T6" fmla="*/ 2 w 3"/>
                <a:gd name="T7" fmla="*/ 2 h 2"/>
              </a:gdLst>
              <a:ahLst/>
              <a:cxnLst>
                <a:cxn ang="0">
                  <a:pos x="T0" y="T1"/>
                </a:cxn>
                <a:cxn ang="0">
                  <a:pos x="T2" y="T3"/>
                </a:cxn>
                <a:cxn ang="0">
                  <a:pos x="T4" y="T5"/>
                </a:cxn>
                <a:cxn ang="0">
                  <a:pos x="T6" y="T7"/>
                </a:cxn>
              </a:cxnLst>
              <a:rect l="0" t="0" r="r" b="b"/>
              <a:pathLst>
                <a:path w="3" h="2">
                  <a:moveTo>
                    <a:pt x="2" y="2"/>
                  </a:moveTo>
                  <a:cubicBezTo>
                    <a:pt x="2" y="2"/>
                    <a:pt x="1" y="2"/>
                    <a:pt x="0" y="2"/>
                  </a:cubicBezTo>
                  <a:cubicBezTo>
                    <a:pt x="1" y="2"/>
                    <a:pt x="3" y="2"/>
                    <a:pt x="3" y="0"/>
                  </a:cubicBezTo>
                  <a:cubicBezTo>
                    <a:pt x="3" y="1"/>
                    <a:pt x="3" y="2"/>
                    <a:pt x="2"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65" name="Freeform 3647">
              <a:extLst>
                <a:ext uri="{FF2B5EF4-FFF2-40B4-BE49-F238E27FC236}">
                  <a16:creationId xmlns:a16="http://schemas.microsoft.com/office/drawing/2014/main" xmlns="" id="{48016B01-AE1F-4D01-B650-EE74A6B2F9FF}"/>
                </a:ext>
              </a:extLst>
            </p:cNvPr>
            <p:cNvSpPr>
              <a:spLocks/>
            </p:cNvSpPr>
            <p:nvPr/>
          </p:nvSpPr>
          <p:spPr bwMode="auto">
            <a:xfrm>
              <a:off x="2282166" y="2119848"/>
              <a:ext cx="3151" cy="2807"/>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66" name="Freeform 3648">
              <a:extLst>
                <a:ext uri="{FF2B5EF4-FFF2-40B4-BE49-F238E27FC236}">
                  <a16:creationId xmlns:a16="http://schemas.microsoft.com/office/drawing/2014/main" xmlns="" id="{188A0483-5513-488D-B5B5-2E9C180D4D2C}"/>
                </a:ext>
              </a:extLst>
            </p:cNvPr>
            <p:cNvSpPr>
              <a:spLocks/>
            </p:cNvSpPr>
            <p:nvPr/>
          </p:nvSpPr>
          <p:spPr bwMode="auto">
            <a:xfrm>
              <a:off x="2282166" y="2119848"/>
              <a:ext cx="3151" cy="2807"/>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67" name="Freeform 3649">
              <a:extLst>
                <a:ext uri="{FF2B5EF4-FFF2-40B4-BE49-F238E27FC236}">
                  <a16:creationId xmlns:a16="http://schemas.microsoft.com/office/drawing/2014/main" xmlns="" id="{C8923130-27AD-4516-A824-316DF29ADE23}"/>
                </a:ext>
              </a:extLst>
            </p:cNvPr>
            <p:cNvSpPr>
              <a:spLocks/>
            </p:cNvSpPr>
            <p:nvPr/>
          </p:nvSpPr>
          <p:spPr bwMode="auto">
            <a:xfrm>
              <a:off x="2285317" y="2122655"/>
              <a:ext cx="6303" cy="4212"/>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2" y="1"/>
                    <a:pt x="1" y="2"/>
                    <a:pt x="0" y="1"/>
                  </a:cubicBezTo>
                  <a:cubicBezTo>
                    <a:pt x="1" y="1"/>
                    <a:pt x="1" y="0"/>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68" name="Freeform 3650">
              <a:extLst>
                <a:ext uri="{FF2B5EF4-FFF2-40B4-BE49-F238E27FC236}">
                  <a16:creationId xmlns:a16="http://schemas.microsoft.com/office/drawing/2014/main" xmlns="" id="{55FFBAF7-0C26-4360-A8FD-6D405C0D295F}"/>
                </a:ext>
              </a:extLst>
            </p:cNvPr>
            <p:cNvSpPr>
              <a:spLocks/>
            </p:cNvSpPr>
            <p:nvPr/>
          </p:nvSpPr>
          <p:spPr bwMode="auto">
            <a:xfrm>
              <a:off x="2285317" y="2122655"/>
              <a:ext cx="6303" cy="4212"/>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2" y="1"/>
                    <a:pt x="1" y="2"/>
                    <a:pt x="0" y="1"/>
                  </a:cubicBezTo>
                  <a:cubicBezTo>
                    <a:pt x="1" y="1"/>
                    <a:pt x="1" y="0"/>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69" name="Freeform 3651">
              <a:extLst>
                <a:ext uri="{FF2B5EF4-FFF2-40B4-BE49-F238E27FC236}">
                  <a16:creationId xmlns:a16="http://schemas.microsoft.com/office/drawing/2014/main" xmlns="" id="{4280F449-7531-4A4C-8251-466B48A56EC1}"/>
                </a:ext>
              </a:extLst>
            </p:cNvPr>
            <p:cNvSpPr>
              <a:spLocks/>
            </p:cNvSpPr>
            <p:nvPr/>
          </p:nvSpPr>
          <p:spPr bwMode="auto">
            <a:xfrm>
              <a:off x="2291620" y="2125464"/>
              <a:ext cx="4727" cy="1404"/>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1"/>
                    <a:pt x="0" y="1"/>
                  </a:cubicBezTo>
                  <a:cubicBezTo>
                    <a:pt x="1" y="0"/>
                    <a:pt x="1" y="0"/>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70" name="Freeform 3652">
              <a:extLst>
                <a:ext uri="{FF2B5EF4-FFF2-40B4-BE49-F238E27FC236}">
                  <a16:creationId xmlns:a16="http://schemas.microsoft.com/office/drawing/2014/main" xmlns="" id="{26F29A00-8AFC-4DE6-B6FF-F55C21D874CD}"/>
                </a:ext>
              </a:extLst>
            </p:cNvPr>
            <p:cNvSpPr>
              <a:spLocks/>
            </p:cNvSpPr>
            <p:nvPr/>
          </p:nvSpPr>
          <p:spPr bwMode="auto">
            <a:xfrm>
              <a:off x="2291620" y="2125464"/>
              <a:ext cx="4727" cy="1404"/>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1"/>
                    <a:pt x="0" y="1"/>
                  </a:cubicBezTo>
                  <a:cubicBezTo>
                    <a:pt x="1" y="0"/>
                    <a:pt x="1" y="0"/>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71" name="Freeform 3653">
              <a:extLst>
                <a:ext uri="{FF2B5EF4-FFF2-40B4-BE49-F238E27FC236}">
                  <a16:creationId xmlns:a16="http://schemas.microsoft.com/office/drawing/2014/main" xmlns="" id="{5D21FBD9-9C6F-4CB2-99F7-BB75C6B94A93}"/>
                </a:ext>
              </a:extLst>
            </p:cNvPr>
            <p:cNvSpPr>
              <a:spLocks/>
            </p:cNvSpPr>
            <p:nvPr/>
          </p:nvSpPr>
          <p:spPr bwMode="auto">
            <a:xfrm>
              <a:off x="2294771" y="2117041"/>
              <a:ext cx="11030" cy="8422"/>
            </a:xfrm>
            <a:custGeom>
              <a:avLst/>
              <a:gdLst>
                <a:gd name="T0" fmla="*/ 3 w 4"/>
                <a:gd name="T1" fmla="*/ 0 h 3"/>
                <a:gd name="T2" fmla="*/ 1 w 4"/>
                <a:gd name="T3" fmla="*/ 3 h 3"/>
                <a:gd name="T4" fmla="*/ 3 w 4"/>
                <a:gd name="T5" fmla="*/ 0 h 3"/>
              </a:gdLst>
              <a:ahLst/>
              <a:cxnLst>
                <a:cxn ang="0">
                  <a:pos x="T0" y="T1"/>
                </a:cxn>
                <a:cxn ang="0">
                  <a:pos x="T2" y="T3"/>
                </a:cxn>
                <a:cxn ang="0">
                  <a:pos x="T4" y="T5"/>
                </a:cxn>
              </a:cxnLst>
              <a:rect l="0" t="0" r="r" b="b"/>
              <a:pathLst>
                <a:path w="4" h="3">
                  <a:moveTo>
                    <a:pt x="3" y="0"/>
                  </a:moveTo>
                  <a:cubicBezTo>
                    <a:pt x="4" y="2"/>
                    <a:pt x="2" y="2"/>
                    <a:pt x="1" y="3"/>
                  </a:cubicBezTo>
                  <a:cubicBezTo>
                    <a:pt x="0" y="2"/>
                    <a:pt x="2" y="0"/>
                    <a:pt x="3"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72" name="Freeform 3654">
              <a:extLst>
                <a:ext uri="{FF2B5EF4-FFF2-40B4-BE49-F238E27FC236}">
                  <a16:creationId xmlns:a16="http://schemas.microsoft.com/office/drawing/2014/main" xmlns="" id="{BDF04BE2-2DED-4542-88DE-DA0BDCCAB67C}"/>
                </a:ext>
              </a:extLst>
            </p:cNvPr>
            <p:cNvSpPr>
              <a:spLocks/>
            </p:cNvSpPr>
            <p:nvPr/>
          </p:nvSpPr>
          <p:spPr bwMode="auto">
            <a:xfrm>
              <a:off x="2294771" y="2117041"/>
              <a:ext cx="11030" cy="8422"/>
            </a:xfrm>
            <a:custGeom>
              <a:avLst/>
              <a:gdLst>
                <a:gd name="T0" fmla="*/ 3 w 4"/>
                <a:gd name="T1" fmla="*/ 0 h 3"/>
                <a:gd name="T2" fmla="*/ 1 w 4"/>
                <a:gd name="T3" fmla="*/ 3 h 3"/>
                <a:gd name="T4" fmla="*/ 3 w 4"/>
                <a:gd name="T5" fmla="*/ 0 h 3"/>
              </a:gdLst>
              <a:ahLst/>
              <a:cxnLst>
                <a:cxn ang="0">
                  <a:pos x="T0" y="T1"/>
                </a:cxn>
                <a:cxn ang="0">
                  <a:pos x="T2" y="T3"/>
                </a:cxn>
                <a:cxn ang="0">
                  <a:pos x="T4" y="T5"/>
                </a:cxn>
              </a:cxnLst>
              <a:rect l="0" t="0" r="r" b="b"/>
              <a:pathLst>
                <a:path w="4" h="3">
                  <a:moveTo>
                    <a:pt x="3" y="0"/>
                  </a:moveTo>
                  <a:cubicBezTo>
                    <a:pt x="4" y="2"/>
                    <a:pt x="2" y="2"/>
                    <a:pt x="1" y="3"/>
                  </a:cubicBezTo>
                  <a:cubicBezTo>
                    <a:pt x="0" y="2"/>
                    <a:pt x="2" y="0"/>
                    <a:pt x="3"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73" name="Freeform 3655">
              <a:extLst>
                <a:ext uri="{FF2B5EF4-FFF2-40B4-BE49-F238E27FC236}">
                  <a16:creationId xmlns:a16="http://schemas.microsoft.com/office/drawing/2014/main" xmlns="" id="{FE3C37F3-56BB-49A2-8B32-80BBE30670AA}"/>
                </a:ext>
              </a:extLst>
            </p:cNvPr>
            <p:cNvSpPr>
              <a:spLocks/>
            </p:cNvSpPr>
            <p:nvPr/>
          </p:nvSpPr>
          <p:spPr bwMode="auto">
            <a:xfrm>
              <a:off x="1807896" y="2028608"/>
              <a:ext cx="25210" cy="14038"/>
            </a:xfrm>
            <a:custGeom>
              <a:avLst/>
              <a:gdLst>
                <a:gd name="T0" fmla="*/ 6 w 9"/>
                <a:gd name="T1" fmla="*/ 2 h 6"/>
                <a:gd name="T2" fmla="*/ 6 w 9"/>
                <a:gd name="T3" fmla="*/ 2 h 6"/>
                <a:gd name="T4" fmla="*/ 9 w 9"/>
                <a:gd name="T5" fmla="*/ 1 h 6"/>
                <a:gd name="T6" fmla="*/ 2 w 9"/>
                <a:gd name="T7" fmla="*/ 2 h 6"/>
                <a:gd name="T8" fmla="*/ 0 w 9"/>
                <a:gd name="T9" fmla="*/ 4 h 6"/>
                <a:gd name="T10" fmla="*/ 1 w 9"/>
                <a:gd name="T11" fmla="*/ 5 h 6"/>
                <a:gd name="T12" fmla="*/ 0 w 9"/>
                <a:gd name="T13" fmla="*/ 6 h 6"/>
                <a:gd name="T14" fmla="*/ 6 w 9"/>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6">
                  <a:moveTo>
                    <a:pt x="6" y="2"/>
                  </a:moveTo>
                  <a:cubicBezTo>
                    <a:pt x="6" y="2"/>
                    <a:pt x="6" y="2"/>
                    <a:pt x="6" y="2"/>
                  </a:cubicBezTo>
                  <a:cubicBezTo>
                    <a:pt x="7" y="1"/>
                    <a:pt x="9" y="2"/>
                    <a:pt x="9" y="1"/>
                  </a:cubicBezTo>
                  <a:cubicBezTo>
                    <a:pt x="7" y="0"/>
                    <a:pt x="4" y="1"/>
                    <a:pt x="2" y="2"/>
                  </a:cubicBezTo>
                  <a:cubicBezTo>
                    <a:pt x="2" y="2"/>
                    <a:pt x="0" y="3"/>
                    <a:pt x="0" y="4"/>
                  </a:cubicBezTo>
                  <a:cubicBezTo>
                    <a:pt x="0" y="5"/>
                    <a:pt x="1" y="5"/>
                    <a:pt x="1" y="5"/>
                  </a:cubicBezTo>
                  <a:cubicBezTo>
                    <a:pt x="1" y="5"/>
                    <a:pt x="0" y="5"/>
                    <a:pt x="0" y="6"/>
                  </a:cubicBezTo>
                  <a:cubicBezTo>
                    <a:pt x="2" y="5"/>
                    <a:pt x="4" y="3"/>
                    <a:pt x="6"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74" name="Freeform 3656">
              <a:extLst>
                <a:ext uri="{FF2B5EF4-FFF2-40B4-BE49-F238E27FC236}">
                  <a16:creationId xmlns:a16="http://schemas.microsoft.com/office/drawing/2014/main" xmlns="" id="{0A1A3798-2340-42E6-812F-E339A2B03E65}"/>
                </a:ext>
              </a:extLst>
            </p:cNvPr>
            <p:cNvSpPr>
              <a:spLocks/>
            </p:cNvSpPr>
            <p:nvPr/>
          </p:nvSpPr>
          <p:spPr bwMode="auto">
            <a:xfrm>
              <a:off x="1807896" y="2028608"/>
              <a:ext cx="25210" cy="14038"/>
            </a:xfrm>
            <a:custGeom>
              <a:avLst/>
              <a:gdLst>
                <a:gd name="T0" fmla="*/ 6 w 9"/>
                <a:gd name="T1" fmla="*/ 2 h 6"/>
                <a:gd name="T2" fmla="*/ 6 w 9"/>
                <a:gd name="T3" fmla="*/ 2 h 6"/>
                <a:gd name="T4" fmla="*/ 9 w 9"/>
                <a:gd name="T5" fmla="*/ 1 h 6"/>
                <a:gd name="T6" fmla="*/ 2 w 9"/>
                <a:gd name="T7" fmla="*/ 2 h 6"/>
                <a:gd name="T8" fmla="*/ 0 w 9"/>
                <a:gd name="T9" fmla="*/ 4 h 6"/>
                <a:gd name="T10" fmla="*/ 1 w 9"/>
                <a:gd name="T11" fmla="*/ 5 h 6"/>
                <a:gd name="T12" fmla="*/ 0 w 9"/>
                <a:gd name="T13" fmla="*/ 6 h 6"/>
                <a:gd name="T14" fmla="*/ 6 w 9"/>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6">
                  <a:moveTo>
                    <a:pt x="6" y="2"/>
                  </a:moveTo>
                  <a:cubicBezTo>
                    <a:pt x="6" y="2"/>
                    <a:pt x="6" y="2"/>
                    <a:pt x="6" y="2"/>
                  </a:cubicBezTo>
                  <a:cubicBezTo>
                    <a:pt x="7" y="1"/>
                    <a:pt x="9" y="2"/>
                    <a:pt x="9" y="1"/>
                  </a:cubicBezTo>
                  <a:cubicBezTo>
                    <a:pt x="7" y="0"/>
                    <a:pt x="4" y="1"/>
                    <a:pt x="2" y="2"/>
                  </a:cubicBezTo>
                  <a:cubicBezTo>
                    <a:pt x="2" y="2"/>
                    <a:pt x="0" y="3"/>
                    <a:pt x="0" y="4"/>
                  </a:cubicBezTo>
                  <a:cubicBezTo>
                    <a:pt x="0" y="5"/>
                    <a:pt x="1" y="5"/>
                    <a:pt x="1" y="5"/>
                  </a:cubicBezTo>
                  <a:cubicBezTo>
                    <a:pt x="1" y="5"/>
                    <a:pt x="0" y="5"/>
                    <a:pt x="0" y="6"/>
                  </a:cubicBezTo>
                  <a:cubicBezTo>
                    <a:pt x="2" y="5"/>
                    <a:pt x="4" y="3"/>
                    <a:pt x="6"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75" name="Freeform 3657">
              <a:extLst>
                <a:ext uri="{FF2B5EF4-FFF2-40B4-BE49-F238E27FC236}">
                  <a16:creationId xmlns:a16="http://schemas.microsoft.com/office/drawing/2014/main" xmlns="" id="{2622DAD7-1149-4991-A0F3-B0F3D1F3A9B9}"/>
                </a:ext>
              </a:extLst>
            </p:cNvPr>
            <p:cNvSpPr>
              <a:spLocks/>
            </p:cNvSpPr>
            <p:nvPr/>
          </p:nvSpPr>
          <p:spPr bwMode="auto">
            <a:xfrm>
              <a:off x="1801595" y="2008956"/>
              <a:ext cx="25210" cy="11229"/>
            </a:xfrm>
            <a:custGeom>
              <a:avLst/>
              <a:gdLst>
                <a:gd name="T0" fmla="*/ 9 w 9"/>
                <a:gd name="T1" fmla="*/ 1 h 5"/>
                <a:gd name="T2" fmla="*/ 1 w 9"/>
                <a:gd name="T3" fmla="*/ 5 h 5"/>
                <a:gd name="T4" fmla="*/ 9 w 9"/>
                <a:gd name="T5" fmla="*/ 1 h 5"/>
              </a:gdLst>
              <a:ahLst/>
              <a:cxnLst>
                <a:cxn ang="0">
                  <a:pos x="T0" y="T1"/>
                </a:cxn>
                <a:cxn ang="0">
                  <a:pos x="T2" y="T3"/>
                </a:cxn>
                <a:cxn ang="0">
                  <a:pos x="T4" y="T5"/>
                </a:cxn>
              </a:cxnLst>
              <a:rect l="0" t="0" r="r" b="b"/>
              <a:pathLst>
                <a:path w="9" h="5">
                  <a:moveTo>
                    <a:pt x="9" y="1"/>
                  </a:moveTo>
                  <a:cubicBezTo>
                    <a:pt x="8" y="0"/>
                    <a:pt x="0" y="3"/>
                    <a:pt x="1" y="5"/>
                  </a:cubicBezTo>
                  <a:cubicBezTo>
                    <a:pt x="3" y="4"/>
                    <a:pt x="6" y="2"/>
                    <a:pt x="9"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76" name="Freeform 3658">
              <a:extLst>
                <a:ext uri="{FF2B5EF4-FFF2-40B4-BE49-F238E27FC236}">
                  <a16:creationId xmlns:a16="http://schemas.microsoft.com/office/drawing/2014/main" xmlns="" id="{6841F311-9952-4BA5-8AC3-B910D37D768A}"/>
                </a:ext>
              </a:extLst>
            </p:cNvPr>
            <p:cNvSpPr>
              <a:spLocks/>
            </p:cNvSpPr>
            <p:nvPr/>
          </p:nvSpPr>
          <p:spPr bwMode="auto">
            <a:xfrm>
              <a:off x="1801595" y="2008956"/>
              <a:ext cx="25210" cy="11229"/>
            </a:xfrm>
            <a:custGeom>
              <a:avLst/>
              <a:gdLst>
                <a:gd name="T0" fmla="*/ 9 w 9"/>
                <a:gd name="T1" fmla="*/ 1 h 5"/>
                <a:gd name="T2" fmla="*/ 1 w 9"/>
                <a:gd name="T3" fmla="*/ 5 h 5"/>
                <a:gd name="T4" fmla="*/ 9 w 9"/>
                <a:gd name="T5" fmla="*/ 1 h 5"/>
              </a:gdLst>
              <a:ahLst/>
              <a:cxnLst>
                <a:cxn ang="0">
                  <a:pos x="T0" y="T1"/>
                </a:cxn>
                <a:cxn ang="0">
                  <a:pos x="T2" y="T3"/>
                </a:cxn>
                <a:cxn ang="0">
                  <a:pos x="T4" y="T5"/>
                </a:cxn>
              </a:cxnLst>
              <a:rect l="0" t="0" r="r" b="b"/>
              <a:pathLst>
                <a:path w="9" h="5">
                  <a:moveTo>
                    <a:pt x="9" y="1"/>
                  </a:moveTo>
                  <a:cubicBezTo>
                    <a:pt x="8" y="0"/>
                    <a:pt x="0" y="3"/>
                    <a:pt x="1" y="5"/>
                  </a:cubicBezTo>
                  <a:cubicBezTo>
                    <a:pt x="3" y="4"/>
                    <a:pt x="6" y="2"/>
                    <a:pt x="9"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77" name="Freeform 3659">
              <a:extLst>
                <a:ext uri="{FF2B5EF4-FFF2-40B4-BE49-F238E27FC236}">
                  <a16:creationId xmlns:a16="http://schemas.microsoft.com/office/drawing/2014/main" xmlns="" id="{F52D8D32-B2E1-43E3-B754-08A2FC93705E}"/>
                </a:ext>
              </a:extLst>
            </p:cNvPr>
            <p:cNvSpPr>
              <a:spLocks/>
            </p:cNvSpPr>
            <p:nvPr/>
          </p:nvSpPr>
          <p:spPr bwMode="auto">
            <a:xfrm>
              <a:off x="1913466" y="2070720"/>
              <a:ext cx="11030" cy="4212"/>
            </a:xfrm>
            <a:custGeom>
              <a:avLst/>
              <a:gdLst>
                <a:gd name="T0" fmla="*/ 2 w 4"/>
                <a:gd name="T1" fmla="*/ 0 h 2"/>
                <a:gd name="T2" fmla="*/ 0 w 4"/>
                <a:gd name="T3" fmla="*/ 2 h 2"/>
                <a:gd name="T4" fmla="*/ 2 w 4"/>
                <a:gd name="T5" fmla="*/ 0 h 2"/>
              </a:gdLst>
              <a:ahLst/>
              <a:cxnLst>
                <a:cxn ang="0">
                  <a:pos x="T0" y="T1"/>
                </a:cxn>
                <a:cxn ang="0">
                  <a:pos x="T2" y="T3"/>
                </a:cxn>
                <a:cxn ang="0">
                  <a:pos x="T4" y="T5"/>
                </a:cxn>
              </a:cxnLst>
              <a:rect l="0" t="0" r="r" b="b"/>
              <a:pathLst>
                <a:path w="4" h="2">
                  <a:moveTo>
                    <a:pt x="2" y="0"/>
                  </a:moveTo>
                  <a:cubicBezTo>
                    <a:pt x="2" y="0"/>
                    <a:pt x="1" y="1"/>
                    <a:pt x="0" y="2"/>
                  </a:cubicBezTo>
                  <a:cubicBezTo>
                    <a:pt x="2" y="1"/>
                    <a:pt x="4" y="2"/>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78" name="Freeform 3660">
              <a:extLst>
                <a:ext uri="{FF2B5EF4-FFF2-40B4-BE49-F238E27FC236}">
                  <a16:creationId xmlns:a16="http://schemas.microsoft.com/office/drawing/2014/main" xmlns="" id="{CB5A28EE-5527-463D-9E94-D9FF7295F530}"/>
                </a:ext>
              </a:extLst>
            </p:cNvPr>
            <p:cNvSpPr>
              <a:spLocks/>
            </p:cNvSpPr>
            <p:nvPr/>
          </p:nvSpPr>
          <p:spPr bwMode="auto">
            <a:xfrm>
              <a:off x="1913466" y="2070720"/>
              <a:ext cx="11030" cy="4212"/>
            </a:xfrm>
            <a:custGeom>
              <a:avLst/>
              <a:gdLst>
                <a:gd name="T0" fmla="*/ 2 w 4"/>
                <a:gd name="T1" fmla="*/ 0 h 2"/>
                <a:gd name="T2" fmla="*/ 0 w 4"/>
                <a:gd name="T3" fmla="*/ 2 h 2"/>
                <a:gd name="T4" fmla="*/ 2 w 4"/>
                <a:gd name="T5" fmla="*/ 0 h 2"/>
              </a:gdLst>
              <a:ahLst/>
              <a:cxnLst>
                <a:cxn ang="0">
                  <a:pos x="T0" y="T1"/>
                </a:cxn>
                <a:cxn ang="0">
                  <a:pos x="T2" y="T3"/>
                </a:cxn>
                <a:cxn ang="0">
                  <a:pos x="T4" y="T5"/>
                </a:cxn>
              </a:cxnLst>
              <a:rect l="0" t="0" r="r" b="b"/>
              <a:pathLst>
                <a:path w="4" h="2">
                  <a:moveTo>
                    <a:pt x="2" y="0"/>
                  </a:moveTo>
                  <a:cubicBezTo>
                    <a:pt x="2" y="0"/>
                    <a:pt x="1" y="1"/>
                    <a:pt x="0" y="2"/>
                  </a:cubicBezTo>
                  <a:cubicBezTo>
                    <a:pt x="2" y="1"/>
                    <a:pt x="4" y="2"/>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79" name="Freeform 3661">
              <a:extLst>
                <a:ext uri="{FF2B5EF4-FFF2-40B4-BE49-F238E27FC236}">
                  <a16:creationId xmlns:a16="http://schemas.microsoft.com/office/drawing/2014/main" xmlns="" id="{47093EBC-8E6D-48BF-A3A4-E02F400F7AA9}"/>
                </a:ext>
              </a:extLst>
            </p:cNvPr>
            <p:cNvSpPr>
              <a:spLocks/>
            </p:cNvSpPr>
            <p:nvPr/>
          </p:nvSpPr>
          <p:spPr bwMode="auto">
            <a:xfrm>
              <a:off x="1859894" y="2080545"/>
              <a:ext cx="6303" cy="4212"/>
            </a:xfrm>
            <a:custGeom>
              <a:avLst/>
              <a:gdLst>
                <a:gd name="T0" fmla="*/ 2 w 2"/>
                <a:gd name="T1" fmla="*/ 0 h 2"/>
                <a:gd name="T2" fmla="*/ 1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1" y="0"/>
                    <a:pt x="1" y="0"/>
                  </a:cubicBezTo>
                  <a:cubicBezTo>
                    <a:pt x="1" y="0"/>
                    <a:pt x="0" y="1"/>
                    <a:pt x="0" y="2"/>
                  </a:cubicBezTo>
                  <a:cubicBezTo>
                    <a:pt x="1" y="2"/>
                    <a:pt x="2" y="1"/>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80" name="Freeform 3662">
              <a:extLst>
                <a:ext uri="{FF2B5EF4-FFF2-40B4-BE49-F238E27FC236}">
                  <a16:creationId xmlns:a16="http://schemas.microsoft.com/office/drawing/2014/main" xmlns="" id="{3D598E8E-0A37-4C58-AF26-0FEF299D3293}"/>
                </a:ext>
              </a:extLst>
            </p:cNvPr>
            <p:cNvSpPr>
              <a:spLocks/>
            </p:cNvSpPr>
            <p:nvPr/>
          </p:nvSpPr>
          <p:spPr bwMode="auto">
            <a:xfrm>
              <a:off x="1859894" y="2080545"/>
              <a:ext cx="6303" cy="4212"/>
            </a:xfrm>
            <a:custGeom>
              <a:avLst/>
              <a:gdLst>
                <a:gd name="T0" fmla="*/ 2 w 2"/>
                <a:gd name="T1" fmla="*/ 0 h 2"/>
                <a:gd name="T2" fmla="*/ 1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1" y="0"/>
                    <a:pt x="1" y="0"/>
                  </a:cubicBezTo>
                  <a:cubicBezTo>
                    <a:pt x="1" y="0"/>
                    <a:pt x="0" y="1"/>
                    <a:pt x="0" y="2"/>
                  </a:cubicBezTo>
                  <a:cubicBezTo>
                    <a:pt x="1" y="2"/>
                    <a:pt x="2" y="1"/>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81" name="Freeform 3663">
              <a:extLst>
                <a:ext uri="{FF2B5EF4-FFF2-40B4-BE49-F238E27FC236}">
                  <a16:creationId xmlns:a16="http://schemas.microsoft.com/office/drawing/2014/main" xmlns="" id="{8E98FC6A-6089-4E34-8DA8-565BE7217C71}"/>
                </a:ext>
              </a:extLst>
            </p:cNvPr>
            <p:cNvSpPr>
              <a:spLocks/>
            </p:cNvSpPr>
            <p:nvPr/>
          </p:nvSpPr>
          <p:spPr bwMode="auto">
            <a:xfrm>
              <a:off x="1801595" y="2093179"/>
              <a:ext cx="17333" cy="14038"/>
            </a:xfrm>
            <a:custGeom>
              <a:avLst/>
              <a:gdLst>
                <a:gd name="T0" fmla="*/ 1 w 6"/>
                <a:gd name="T1" fmla="*/ 4 h 6"/>
                <a:gd name="T2" fmla="*/ 2 w 6"/>
                <a:gd name="T3" fmla="*/ 5 h 6"/>
                <a:gd name="T4" fmla="*/ 6 w 6"/>
                <a:gd name="T5" fmla="*/ 0 h 6"/>
                <a:gd name="T6" fmla="*/ 1 w 6"/>
                <a:gd name="T7" fmla="*/ 4 h 6"/>
              </a:gdLst>
              <a:ahLst/>
              <a:cxnLst>
                <a:cxn ang="0">
                  <a:pos x="T0" y="T1"/>
                </a:cxn>
                <a:cxn ang="0">
                  <a:pos x="T2" y="T3"/>
                </a:cxn>
                <a:cxn ang="0">
                  <a:pos x="T4" y="T5"/>
                </a:cxn>
                <a:cxn ang="0">
                  <a:pos x="T6" y="T7"/>
                </a:cxn>
              </a:cxnLst>
              <a:rect l="0" t="0" r="r" b="b"/>
              <a:pathLst>
                <a:path w="6" h="6">
                  <a:moveTo>
                    <a:pt x="1" y="4"/>
                  </a:moveTo>
                  <a:cubicBezTo>
                    <a:pt x="0" y="4"/>
                    <a:pt x="0" y="6"/>
                    <a:pt x="2" y="5"/>
                  </a:cubicBezTo>
                  <a:cubicBezTo>
                    <a:pt x="3" y="3"/>
                    <a:pt x="5" y="2"/>
                    <a:pt x="6" y="0"/>
                  </a:cubicBezTo>
                  <a:cubicBezTo>
                    <a:pt x="4" y="1"/>
                    <a:pt x="3" y="3"/>
                    <a:pt x="1"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82" name="Freeform 3664">
              <a:extLst>
                <a:ext uri="{FF2B5EF4-FFF2-40B4-BE49-F238E27FC236}">
                  <a16:creationId xmlns:a16="http://schemas.microsoft.com/office/drawing/2014/main" xmlns="" id="{5199D950-32F1-4FBA-9585-7ED5F68373E6}"/>
                </a:ext>
              </a:extLst>
            </p:cNvPr>
            <p:cNvSpPr>
              <a:spLocks/>
            </p:cNvSpPr>
            <p:nvPr/>
          </p:nvSpPr>
          <p:spPr bwMode="auto">
            <a:xfrm>
              <a:off x="1801595" y="2093179"/>
              <a:ext cx="17333" cy="14038"/>
            </a:xfrm>
            <a:custGeom>
              <a:avLst/>
              <a:gdLst>
                <a:gd name="T0" fmla="*/ 1 w 6"/>
                <a:gd name="T1" fmla="*/ 4 h 6"/>
                <a:gd name="T2" fmla="*/ 2 w 6"/>
                <a:gd name="T3" fmla="*/ 5 h 6"/>
                <a:gd name="T4" fmla="*/ 6 w 6"/>
                <a:gd name="T5" fmla="*/ 0 h 6"/>
                <a:gd name="T6" fmla="*/ 1 w 6"/>
                <a:gd name="T7" fmla="*/ 4 h 6"/>
              </a:gdLst>
              <a:ahLst/>
              <a:cxnLst>
                <a:cxn ang="0">
                  <a:pos x="T0" y="T1"/>
                </a:cxn>
                <a:cxn ang="0">
                  <a:pos x="T2" y="T3"/>
                </a:cxn>
                <a:cxn ang="0">
                  <a:pos x="T4" y="T5"/>
                </a:cxn>
                <a:cxn ang="0">
                  <a:pos x="T6" y="T7"/>
                </a:cxn>
              </a:cxnLst>
              <a:rect l="0" t="0" r="r" b="b"/>
              <a:pathLst>
                <a:path w="6" h="6">
                  <a:moveTo>
                    <a:pt x="1" y="4"/>
                  </a:moveTo>
                  <a:cubicBezTo>
                    <a:pt x="0" y="4"/>
                    <a:pt x="0" y="6"/>
                    <a:pt x="2" y="5"/>
                  </a:cubicBezTo>
                  <a:cubicBezTo>
                    <a:pt x="3" y="3"/>
                    <a:pt x="5" y="2"/>
                    <a:pt x="6" y="0"/>
                  </a:cubicBezTo>
                  <a:cubicBezTo>
                    <a:pt x="4" y="1"/>
                    <a:pt x="3" y="3"/>
                    <a:pt x="1"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83" name="Freeform 3665">
              <a:extLst>
                <a:ext uri="{FF2B5EF4-FFF2-40B4-BE49-F238E27FC236}">
                  <a16:creationId xmlns:a16="http://schemas.microsoft.com/office/drawing/2014/main" xmlns="" id="{CA3E580F-68A1-4CFD-81B1-6D2ABF4AD6B6}"/>
                </a:ext>
              </a:extLst>
            </p:cNvPr>
            <p:cNvSpPr>
              <a:spLocks/>
            </p:cNvSpPr>
            <p:nvPr/>
          </p:nvSpPr>
          <p:spPr bwMode="auto">
            <a:xfrm>
              <a:off x="8442928" y="1864374"/>
              <a:ext cx="25210" cy="15441"/>
            </a:xfrm>
            <a:custGeom>
              <a:avLst/>
              <a:gdLst>
                <a:gd name="T0" fmla="*/ 5 w 9"/>
                <a:gd name="T1" fmla="*/ 6 h 6"/>
                <a:gd name="T2" fmla="*/ 9 w 9"/>
                <a:gd name="T3" fmla="*/ 5 h 6"/>
                <a:gd name="T4" fmla="*/ 0 w 9"/>
                <a:gd name="T5" fmla="*/ 4 h 6"/>
                <a:gd name="T6" fmla="*/ 3 w 9"/>
                <a:gd name="T7" fmla="*/ 4 h 6"/>
                <a:gd name="T8" fmla="*/ 3 w 9"/>
                <a:gd name="T9" fmla="*/ 5 h 6"/>
                <a:gd name="T10" fmla="*/ 5 w 9"/>
                <a:gd name="T11" fmla="*/ 6 h 6"/>
              </a:gdLst>
              <a:ahLst/>
              <a:cxnLst>
                <a:cxn ang="0">
                  <a:pos x="T0" y="T1"/>
                </a:cxn>
                <a:cxn ang="0">
                  <a:pos x="T2" y="T3"/>
                </a:cxn>
                <a:cxn ang="0">
                  <a:pos x="T4" y="T5"/>
                </a:cxn>
                <a:cxn ang="0">
                  <a:pos x="T6" y="T7"/>
                </a:cxn>
                <a:cxn ang="0">
                  <a:pos x="T8" y="T9"/>
                </a:cxn>
                <a:cxn ang="0">
                  <a:pos x="T10" y="T11"/>
                </a:cxn>
              </a:cxnLst>
              <a:rect l="0" t="0" r="r" b="b"/>
              <a:pathLst>
                <a:path w="9" h="6">
                  <a:moveTo>
                    <a:pt x="5" y="6"/>
                  </a:moveTo>
                  <a:cubicBezTo>
                    <a:pt x="6" y="4"/>
                    <a:pt x="8" y="5"/>
                    <a:pt x="9" y="5"/>
                  </a:cubicBezTo>
                  <a:cubicBezTo>
                    <a:pt x="6" y="4"/>
                    <a:pt x="2" y="0"/>
                    <a:pt x="0" y="4"/>
                  </a:cubicBezTo>
                  <a:cubicBezTo>
                    <a:pt x="1" y="3"/>
                    <a:pt x="2" y="4"/>
                    <a:pt x="3" y="4"/>
                  </a:cubicBezTo>
                  <a:cubicBezTo>
                    <a:pt x="3" y="4"/>
                    <a:pt x="3" y="4"/>
                    <a:pt x="3" y="5"/>
                  </a:cubicBezTo>
                  <a:cubicBezTo>
                    <a:pt x="4" y="5"/>
                    <a:pt x="5" y="5"/>
                    <a:pt x="5" y="6"/>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84" name="Freeform 3666">
              <a:extLst>
                <a:ext uri="{FF2B5EF4-FFF2-40B4-BE49-F238E27FC236}">
                  <a16:creationId xmlns:a16="http://schemas.microsoft.com/office/drawing/2014/main" xmlns="" id="{C5B3F74F-1485-4504-B313-911E20D5C19E}"/>
                </a:ext>
              </a:extLst>
            </p:cNvPr>
            <p:cNvSpPr>
              <a:spLocks/>
            </p:cNvSpPr>
            <p:nvPr/>
          </p:nvSpPr>
          <p:spPr bwMode="auto">
            <a:xfrm>
              <a:off x="8442928" y="1864374"/>
              <a:ext cx="25210" cy="15441"/>
            </a:xfrm>
            <a:custGeom>
              <a:avLst/>
              <a:gdLst>
                <a:gd name="T0" fmla="*/ 5 w 9"/>
                <a:gd name="T1" fmla="*/ 6 h 6"/>
                <a:gd name="T2" fmla="*/ 9 w 9"/>
                <a:gd name="T3" fmla="*/ 5 h 6"/>
                <a:gd name="T4" fmla="*/ 0 w 9"/>
                <a:gd name="T5" fmla="*/ 4 h 6"/>
                <a:gd name="T6" fmla="*/ 3 w 9"/>
                <a:gd name="T7" fmla="*/ 4 h 6"/>
                <a:gd name="T8" fmla="*/ 3 w 9"/>
                <a:gd name="T9" fmla="*/ 5 h 6"/>
                <a:gd name="T10" fmla="*/ 5 w 9"/>
                <a:gd name="T11" fmla="*/ 6 h 6"/>
              </a:gdLst>
              <a:ahLst/>
              <a:cxnLst>
                <a:cxn ang="0">
                  <a:pos x="T0" y="T1"/>
                </a:cxn>
                <a:cxn ang="0">
                  <a:pos x="T2" y="T3"/>
                </a:cxn>
                <a:cxn ang="0">
                  <a:pos x="T4" y="T5"/>
                </a:cxn>
                <a:cxn ang="0">
                  <a:pos x="T6" y="T7"/>
                </a:cxn>
                <a:cxn ang="0">
                  <a:pos x="T8" y="T9"/>
                </a:cxn>
                <a:cxn ang="0">
                  <a:pos x="T10" y="T11"/>
                </a:cxn>
              </a:cxnLst>
              <a:rect l="0" t="0" r="r" b="b"/>
              <a:pathLst>
                <a:path w="9" h="6">
                  <a:moveTo>
                    <a:pt x="5" y="6"/>
                  </a:moveTo>
                  <a:cubicBezTo>
                    <a:pt x="6" y="4"/>
                    <a:pt x="8" y="5"/>
                    <a:pt x="9" y="5"/>
                  </a:cubicBezTo>
                  <a:cubicBezTo>
                    <a:pt x="6" y="4"/>
                    <a:pt x="2" y="0"/>
                    <a:pt x="0" y="4"/>
                  </a:cubicBezTo>
                  <a:cubicBezTo>
                    <a:pt x="1" y="3"/>
                    <a:pt x="2" y="4"/>
                    <a:pt x="3" y="4"/>
                  </a:cubicBezTo>
                  <a:cubicBezTo>
                    <a:pt x="3" y="4"/>
                    <a:pt x="3" y="4"/>
                    <a:pt x="3" y="5"/>
                  </a:cubicBezTo>
                  <a:cubicBezTo>
                    <a:pt x="4" y="5"/>
                    <a:pt x="5" y="5"/>
                    <a:pt x="5" y="6"/>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85" name="Freeform 3667">
              <a:extLst>
                <a:ext uri="{FF2B5EF4-FFF2-40B4-BE49-F238E27FC236}">
                  <a16:creationId xmlns:a16="http://schemas.microsoft.com/office/drawing/2014/main" xmlns="" id="{EC62748C-4991-4B43-B731-A01E7FB10083}"/>
                </a:ext>
              </a:extLst>
            </p:cNvPr>
            <p:cNvSpPr>
              <a:spLocks/>
            </p:cNvSpPr>
            <p:nvPr/>
          </p:nvSpPr>
          <p:spPr bwMode="auto">
            <a:xfrm>
              <a:off x="8479167" y="1884025"/>
              <a:ext cx="11030" cy="5615"/>
            </a:xfrm>
            <a:custGeom>
              <a:avLst/>
              <a:gdLst>
                <a:gd name="T0" fmla="*/ 4 w 4"/>
                <a:gd name="T1" fmla="*/ 2 h 2"/>
                <a:gd name="T2" fmla="*/ 0 w 4"/>
                <a:gd name="T3" fmla="*/ 2 h 2"/>
                <a:gd name="T4" fmla="*/ 4 w 4"/>
                <a:gd name="T5" fmla="*/ 2 h 2"/>
              </a:gdLst>
              <a:ahLst/>
              <a:cxnLst>
                <a:cxn ang="0">
                  <a:pos x="T0" y="T1"/>
                </a:cxn>
                <a:cxn ang="0">
                  <a:pos x="T2" y="T3"/>
                </a:cxn>
                <a:cxn ang="0">
                  <a:pos x="T4" y="T5"/>
                </a:cxn>
              </a:cxnLst>
              <a:rect l="0" t="0" r="r" b="b"/>
              <a:pathLst>
                <a:path w="4" h="2">
                  <a:moveTo>
                    <a:pt x="4" y="2"/>
                  </a:moveTo>
                  <a:cubicBezTo>
                    <a:pt x="3" y="0"/>
                    <a:pt x="2" y="0"/>
                    <a:pt x="0" y="2"/>
                  </a:cubicBezTo>
                  <a:cubicBezTo>
                    <a:pt x="1" y="2"/>
                    <a:pt x="3" y="1"/>
                    <a:pt x="4"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86" name="Freeform 3668">
              <a:extLst>
                <a:ext uri="{FF2B5EF4-FFF2-40B4-BE49-F238E27FC236}">
                  <a16:creationId xmlns:a16="http://schemas.microsoft.com/office/drawing/2014/main" xmlns="" id="{2C1F9DE7-3BEC-4601-86C3-7F5E38A74373}"/>
                </a:ext>
              </a:extLst>
            </p:cNvPr>
            <p:cNvSpPr>
              <a:spLocks/>
            </p:cNvSpPr>
            <p:nvPr/>
          </p:nvSpPr>
          <p:spPr bwMode="auto">
            <a:xfrm>
              <a:off x="8479167" y="1884025"/>
              <a:ext cx="11030" cy="5615"/>
            </a:xfrm>
            <a:custGeom>
              <a:avLst/>
              <a:gdLst>
                <a:gd name="T0" fmla="*/ 4 w 4"/>
                <a:gd name="T1" fmla="*/ 2 h 2"/>
                <a:gd name="T2" fmla="*/ 0 w 4"/>
                <a:gd name="T3" fmla="*/ 2 h 2"/>
                <a:gd name="T4" fmla="*/ 4 w 4"/>
                <a:gd name="T5" fmla="*/ 2 h 2"/>
              </a:gdLst>
              <a:ahLst/>
              <a:cxnLst>
                <a:cxn ang="0">
                  <a:pos x="T0" y="T1"/>
                </a:cxn>
                <a:cxn ang="0">
                  <a:pos x="T2" y="T3"/>
                </a:cxn>
                <a:cxn ang="0">
                  <a:pos x="T4" y="T5"/>
                </a:cxn>
              </a:cxnLst>
              <a:rect l="0" t="0" r="r" b="b"/>
              <a:pathLst>
                <a:path w="4" h="2">
                  <a:moveTo>
                    <a:pt x="4" y="2"/>
                  </a:moveTo>
                  <a:cubicBezTo>
                    <a:pt x="3" y="0"/>
                    <a:pt x="2" y="0"/>
                    <a:pt x="0" y="2"/>
                  </a:cubicBezTo>
                  <a:cubicBezTo>
                    <a:pt x="1" y="2"/>
                    <a:pt x="3" y="1"/>
                    <a:pt x="4"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87" name="Freeform 3669">
              <a:extLst>
                <a:ext uri="{FF2B5EF4-FFF2-40B4-BE49-F238E27FC236}">
                  <a16:creationId xmlns:a16="http://schemas.microsoft.com/office/drawing/2014/main" xmlns="" id="{10072263-AEC3-448F-930A-6E72414B65ED}"/>
                </a:ext>
              </a:extLst>
            </p:cNvPr>
            <p:cNvSpPr>
              <a:spLocks/>
            </p:cNvSpPr>
            <p:nvPr/>
          </p:nvSpPr>
          <p:spPr bwMode="auto">
            <a:xfrm>
              <a:off x="8516982" y="1660836"/>
              <a:ext cx="28362" cy="8422"/>
            </a:xfrm>
            <a:custGeom>
              <a:avLst/>
              <a:gdLst>
                <a:gd name="T0" fmla="*/ 10 w 10"/>
                <a:gd name="T1" fmla="*/ 3 h 3"/>
                <a:gd name="T2" fmla="*/ 5 w 10"/>
                <a:gd name="T3" fmla="*/ 1 h 3"/>
                <a:gd name="T4" fmla="*/ 0 w 10"/>
                <a:gd name="T5" fmla="*/ 0 h 3"/>
                <a:gd name="T6" fmla="*/ 10 w 10"/>
                <a:gd name="T7" fmla="*/ 3 h 3"/>
              </a:gdLst>
              <a:ahLst/>
              <a:cxnLst>
                <a:cxn ang="0">
                  <a:pos x="T0" y="T1"/>
                </a:cxn>
                <a:cxn ang="0">
                  <a:pos x="T2" y="T3"/>
                </a:cxn>
                <a:cxn ang="0">
                  <a:pos x="T4" y="T5"/>
                </a:cxn>
                <a:cxn ang="0">
                  <a:pos x="T6" y="T7"/>
                </a:cxn>
              </a:cxnLst>
              <a:rect l="0" t="0" r="r" b="b"/>
              <a:pathLst>
                <a:path w="10" h="3">
                  <a:moveTo>
                    <a:pt x="10" y="3"/>
                  </a:moveTo>
                  <a:cubicBezTo>
                    <a:pt x="9" y="1"/>
                    <a:pt x="7" y="2"/>
                    <a:pt x="5" y="1"/>
                  </a:cubicBezTo>
                  <a:cubicBezTo>
                    <a:pt x="4" y="1"/>
                    <a:pt x="2" y="0"/>
                    <a:pt x="0" y="0"/>
                  </a:cubicBezTo>
                  <a:cubicBezTo>
                    <a:pt x="3" y="2"/>
                    <a:pt x="7" y="1"/>
                    <a:pt x="10"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88" name="Freeform 3670">
              <a:extLst>
                <a:ext uri="{FF2B5EF4-FFF2-40B4-BE49-F238E27FC236}">
                  <a16:creationId xmlns:a16="http://schemas.microsoft.com/office/drawing/2014/main" xmlns="" id="{975B012E-74EC-4F44-8AE0-FE44AF289DF6}"/>
                </a:ext>
              </a:extLst>
            </p:cNvPr>
            <p:cNvSpPr>
              <a:spLocks/>
            </p:cNvSpPr>
            <p:nvPr/>
          </p:nvSpPr>
          <p:spPr bwMode="auto">
            <a:xfrm>
              <a:off x="8516982" y="1660836"/>
              <a:ext cx="28362" cy="8422"/>
            </a:xfrm>
            <a:custGeom>
              <a:avLst/>
              <a:gdLst>
                <a:gd name="T0" fmla="*/ 10 w 10"/>
                <a:gd name="T1" fmla="*/ 3 h 3"/>
                <a:gd name="T2" fmla="*/ 5 w 10"/>
                <a:gd name="T3" fmla="*/ 1 h 3"/>
                <a:gd name="T4" fmla="*/ 0 w 10"/>
                <a:gd name="T5" fmla="*/ 0 h 3"/>
                <a:gd name="T6" fmla="*/ 10 w 10"/>
                <a:gd name="T7" fmla="*/ 3 h 3"/>
              </a:gdLst>
              <a:ahLst/>
              <a:cxnLst>
                <a:cxn ang="0">
                  <a:pos x="T0" y="T1"/>
                </a:cxn>
                <a:cxn ang="0">
                  <a:pos x="T2" y="T3"/>
                </a:cxn>
                <a:cxn ang="0">
                  <a:pos x="T4" y="T5"/>
                </a:cxn>
                <a:cxn ang="0">
                  <a:pos x="T6" y="T7"/>
                </a:cxn>
              </a:cxnLst>
              <a:rect l="0" t="0" r="r" b="b"/>
              <a:pathLst>
                <a:path w="10" h="3">
                  <a:moveTo>
                    <a:pt x="10" y="3"/>
                  </a:moveTo>
                  <a:cubicBezTo>
                    <a:pt x="9" y="1"/>
                    <a:pt x="7" y="2"/>
                    <a:pt x="5" y="1"/>
                  </a:cubicBezTo>
                  <a:cubicBezTo>
                    <a:pt x="4" y="1"/>
                    <a:pt x="2" y="0"/>
                    <a:pt x="0" y="0"/>
                  </a:cubicBezTo>
                  <a:cubicBezTo>
                    <a:pt x="3" y="2"/>
                    <a:pt x="7" y="1"/>
                    <a:pt x="10"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89" name="Freeform 3671">
              <a:extLst>
                <a:ext uri="{FF2B5EF4-FFF2-40B4-BE49-F238E27FC236}">
                  <a16:creationId xmlns:a16="http://schemas.microsoft.com/office/drawing/2014/main" xmlns="" id="{608CDB4F-AEF2-458B-90B5-A30179F7229D}"/>
                </a:ext>
              </a:extLst>
            </p:cNvPr>
            <p:cNvSpPr>
              <a:spLocks/>
            </p:cNvSpPr>
            <p:nvPr/>
          </p:nvSpPr>
          <p:spPr bwMode="auto">
            <a:xfrm>
              <a:off x="8592613" y="1896659"/>
              <a:ext cx="7878" cy="7019"/>
            </a:xfrm>
            <a:custGeom>
              <a:avLst/>
              <a:gdLst>
                <a:gd name="T0" fmla="*/ 2 w 3"/>
                <a:gd name="T1" fmla="*/ 3 h 3"/>
                <a:gd name="T2" fmla="*/ 3 w 3"/>
                <a:gd name="T3" fmla="*/ 2 h 3"/>
                <a:gd name="T4" fmla="*/ 1 w 3"/>
                <a:gd name="T5" fmla="*/ 0 h 3"/>
                <a:gd name="T6" fmla="*/ 1 w 3"/>
                <a:gd name="T7" fmla="*/ 1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cubicBezTo>
                    <a:pt x="2" y="2"/>
                    <a:pt x="2" y="2"/>
                    <a:pt x="3" y="2"/>
                  </a:cubicBezTo>
                  <a:cubicBezTo>
                    <a:pt x="1" y="1"/>
                    <a:pt x="3" y="0"/>
                    <a:pt x="1" y="0"/>
                  </a:cubicBezTo>
                  <a:cubicBezTo>
                    <a:pt x="1" y="1"/>
                    <a:pt x="1" y="1"/>
                    <a:pt x="1" y="1"/>
                  </a:cubicBezTo>
                  <a:cubicBezTo>
                    <a:pt x="0" y="1"/>
                    <a:pt x="1" y="3"/>
                    <a:pt x="2"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90" name="Freeform 3672">
              <a:extLst>
                <a:ext uri="{FF2B5EF4-FFF2-40B4-BE49-F238E27FC236}">
                  <a16:creationId xmlns:a16="http://schemas.microsoft.com/office/drawing/2014/main" xmlns="" id="{DE0EF161-7F03-449B-9575-5FE6D6923DAD}"/>
                </a:ext>
              </a:extLst>
            </p:cNvPr>
            <p:cNvSpPr>
              <a:spLocks/>
            </p:cNvSpPr>
            <p:nvPr/>
          </p:nvSpPr>
          <p:spPr bwMode="auto">
            <a:xfrm>
              <a:off x="8592613" y="1896659"/>
              <a:ext cx="7878" cy="7019"/>
            </a:xfrm>
            <a:custGeom>
              <a:avLst/>
              <a:gdLst>
                <a:gd name="T0" fmla="*/ 2 w 3"/>
                <a:gd name="T1" fmla="*/ 3 h 3"/>
                <a:gd name="T2" fmla="*/ 3 w 3"/>
                <a:gd name="T3" fmla="*/ 2 h 3"/>
                <a:gd name="T4" fmla="*/ 1 w 3"/>
                <a:gd name="T5" fmla="*/ 0 h 3"/>
                <a:gd name="T6" fmla="*/ 1 w 3"/>
                <a:gd name="T7" fmla="*/ 1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cubicBezTo>
                    <a:pt x="2" y="2"/>
                    <a:pt x="2" y="2"/>
                    <a:pt x="3" y="2"/>
                  </a:cubicBezTo>
                  <a:cubicBezTo>
                    <a:pt x="1" y="1"/>
                    <a:pt x="3" y="0"/>
                    <a:pt x="1" y="0"/>
                  </a:cubicBezTo>
                  <a:cubicBezTo>
                    <a:pt x="1" y="1"/>
                    <a:pt x="1" y="1"/>
                    <a:pt x="1" y="1"/>
                  </a:cubicBezTo>
                  <a:cubicBezTo>
                    <a:pt x="0" y="1"/>
                    <a:pt x="1" y="3"/>
                    <a:pt x="2"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91" name="Freeform 3673">
              <a:extLst>
                <a:ext uri="{FF2B5EF4-FFF2-40B4-BE49-F238E27FC236}">
                  <a16:creationId xmlns:a16="http://schemas.microsoft.com/office/drawing/2014/main" xmlns="" id="{3B142BB4-B0D0-4E9A-B739-BE1C6F52977F}"/>
                </a:ext>
              </a:extLst>
            </p:cNvPr>
            <p:cNvSpPr>
              <a:spLocks/>
            </p:cNvSpPr>
            <p:nvPr/>
          </p:nvSpPr>
          <p:spPr bwMode="auto">
            <a:xfrm>
              <a:off x="8620975" y="1903677"/>
              <a:ext cx="4727" cy="2807"/>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1" y="0"/>
                    <a:pt x="1" y="1"/>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92" name="Freeform 3674">
              <a:extLst>
                <a:ext uri="{FF2B5EF4-FFF2-40B4-BE49-F238E27FC236}">
                  <a16:creationId xmlns:a16="http://schemas.microsoft.com/office/drawing/2014/main" xmlns="" id="{823078A6-16CD-4B8A-98D8-54599A1A5AA4}"/>
                </a:ext>
              </a:extLst>
            </p:cNvPr>
            <p:cNvSpPr>
              <a:spLocks/>
            </p:cNvSpPr>
            <p:nvPr/>
          </p:nvSpPr>
          <p:spPr bwMode="auto">
            <a:xfrm>
              <a:off x="8620975" y="1903677"/>
              <a:ext cx="4727" cy="2807"/>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1" y="0"/>
                    <a:pt x="1" y="1"/>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93" name="Freeform 3675">
              <a:extLst>
                <a:ext uri="{FF2B5EF4-FFF2-40B4-BE49-F238E27FC236}">
                  <a16:creationId xmlns:a16="http://schemas.microsoft.com/office/drawing/2014/main" xmlns="" id="{88F5F5B7-5316-480B-A277-BCF3E9233946}"/>
                </a:ext>
              </a:extLst>
            </p:cNvPr>
            <p:cNvSpPr>
              <a:spLocks/>
            </p:cNvSpPr>
            <p:nvPr/>
          </p:nvSpPr>
          <p:spPr bwMode="auto">
            <a:xfrm>
              <a:off x="8622550" y="1899466"/>
              <a:ext cx="3151" cy="2807"/>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1" y="0"/>
                    <a:pt x="0" y="1"/>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94" name="Freeform 3676">
              <a:extLst>
                <a:ext uri="{FF2B5EF4-FFF2-40B4-BE49-F238E27FC236}">
                  <a16:creationId xmlns:a16="http://schemas.microsoft.com/office/drawing/2014/main" xmlns="" id="{723F0504-436E-4FF5-B5CC-914600394554}"/>
                </a:ext>
              </a:extLst>
            </p:cNvPr>
            <p:cNvSpPr>
              <a:spLocks/>
            </p:cNvSpPr>
            <p:nvPr/>
          </p:nvSpPr>
          <p:spPr bwMode="auto">
            <a:xfrm>
              <a:off x="8622550" y="1899466"/>
              <a:ext cx="3151" cy="2807"/>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1" y="0"/>
                    <a:pt x="0" y="1"/>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95" name="Freeform 3677">
              <a:extLst>
                <a:ext uri="{FF2B5EF4-FFF2-40B4-BE49-F238E27FC236}">
                  <a16:creationId xmlns:a16="http://schemas.microsoft.com/office/drawing/2014/main" xmlns="" id="{00914015-B2F4-4002-9713-0C9B06C9C223}"/>
                </a:ext>
              </a:extLst>
            </p:cNvPr>
            <p:cNvSpPr>
              <a:spLocks/>
            </p:cNvSpPr>
            <p:nvPr/>
          </p:nvSpPr>
          <p:spPr bwMode="auto">
            <a:xfrm>
              <a:off x="8636731" y="1912100"/>
              <a:ext cx="28362" cy="7019"/>
            </a:xfrm>
            <a:custGeom>
              <a:avLst/>
              <a:gdLst>
                <a:gd name="T0" fmla="*/ 2 w 10"/>
                <a:gd name="T1" fmla="*/ 0 h 3"/>
                <a:gd name="T2" fmla="*/ 0 w 10"/>
                <a:gd name="T3" fmla="*/ 0 h 3"/>
                <a:gd name="T4" fmla="*/ 5 w 10"/>
                <a:gd name="T5" fmla="*/ 1 h 3"/>
                <a:gd name="T6" fmla="*/ 10 w 10"/>
                <a:gd name="T7" fmla="*/ 2 h 3"/>
                <a:gd name="T8" fmla="*/ 2 w 10"/>
                <a:gd name="T9" fmla="*/ 0 h 3"/>
              </a:gdLst>
              <a:ahLst/>
              <a:cxnLst>
                <a:cxn ang="0">
                  <a:pos x="T0" y="T1"/>
                </a:cxn>
                <a:cxn ang="0">
                  <a:pos x="T2" y="T3"/>
                </a:cxn>
                <a:cxn ang="0">
                  <a:pos x="T4" y="T5"/>
                </a:cxn>
                <a:cxn ang="0">
                  <a:pos x="T6" y="T7"/>
                </a:cxn>
                <a:cxn ang="0">
                  <a:pos x="T8" y="T9"/>
                </a:cxn>
              </a:cxnLst>
              <a:rect l="0" t="0" r="r" b="b"/>
              <a:pathLst>
                <a:path w="10" h="3">
                  <a:moveTo>
                    <a:pt x="2" y="0"/>
                  </a:moveTo>
                  <a:cubicBezTo>
                    <a:pt x="2" y="0"/>
                    <a:pt x="1" y="0"/>
                    <a:pt x="0" y="0"/>
                  </a:cubicBezTo>
                  <a:cubicBezTo>
                    <a:pt x="2" y="0"/>
                    <a:pt x="4" y="1"/>
                    <a:pt x="5" y="1"/>
                  </a:cubicBezTo>
                  <a:cubicBezTo>
                    <a:pt x="7" y="2"/>
                    <a:pt x="8" y="3"/>
                    <a:pt x="10" y="2"/>
                  </a:cubicBezTo>
                  <a:cubicBezTo>
                    <a:pt x="8" y="1"/>
                    <a:pt x="5" y="0"/>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96" name="Freeform 3678">
              <a:extLst>
                <a:ext uri="{FF2B5EF4-FFF2-40B4-BE49-F238E27FC236}">
                  <a16:creationId xmlns:a16="http://schemas.microsoft.com/office/drawing/2014/main" xmlns="" id="{16859BFD-9183-4041-97D2-DE4C8897DDA1}"/>
                </a:ext>
              </a:extLst>
            </p:cNvPr>
            <p:cNvSpPr>
              <a:spLocks/>
            </p:cNvSpPr>
            <p:nvPr/>
          </p:nvSpPr>
          <p:spPr bwMode="auto">
            <a:xfrm>
              <a:off x="8636731" y="1912100"/>
              <a:ext cx="28362" cy="7019"/>
            </a:xfrm>
            <a:custGeom>
              <a:avLst/>
              <a:gdLst>
                <a:gd name="T0" fmla="*/ 2 w 10"/>
                <a:gd name="T1" fmla="*/ 0 h 3"/>
                <a:gd name="T2" fmla="*/ 0 w 10"/>
                <a:gd name="T3" fmla="*/ 0 h 3"/>
                <a:gd name="T4" fmla="*/ 5 w 10"/>
                <a:gd name="T5" fmla="*/ 1 h 3"/>
                <a:gd name="T6" fmla="*/ 10 w 10"/>
                <a:gd name="T7" fmla="*/ 2 h 3"/>
                <a:gd name="T8" fmla="*/ 2 w 10"/>
                <a:gd name="T9" fmla="*/ 0 h 3"/>
              </a:gdLst>
              <a:ahLst/>
              <a:cxnLst>
                <a:cxn ang="0">
                  <a:pos x="T0" y="T1"/>
                </a:cxn>
                <a:cxn ang="0">
                  <a:pos x="T2" y="T3"/>
                </a:cxn>
                <a:cxn ang="0">
                  <a:pos x="T4" y="T5"/>
                </a:cxn>
                <a:cxn ang="0">
                  <a:pos x="T6" y="T7"/>
                </a:cxn>
                <a:cxn ang="0">
                  <a:pos x="T8" y="T9"/>
                </a:cxn>
              </a:cxnLst>
              <a:rect l="0" t="0" r="r" b="b"/>
              <a:pathLst>
                <a:path w="10" h="3">
                  <a:moveTo>
                    <a:pt x="2" y="0"/>
                  </a:moveTo>
                  <a:cubicBezTo>
                    <a:pt x="2" y="0"/>
                    <a:pt x="1" y="0"/>
                    <a:pt x="0" y="0"/>
                  </a:cubicBezTo>
                  <a:cubicBezTo>
                    <a:pt x="2" y="0"/>
                    <a:pt x="4" y="1"/>
                    <a:pt x="5" y="1"/>
                  </a:cubicBezTo>
                  <a:cubicBezTo>
                    <a:pt x="7" y="2"/>
                    <a:pt x="8" y="3"/>
                    <a:pt x="10" y="2"/>
                  </a:cubicBezTo>
                  <a:cubicBezTo>
                    <a:pt x="8" y="1"/>
                    <a:pt x="5" y="0"/>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97" name="Freeform 3679">
              <a:extLst>
                <a:ext uri="{FF2B5EF4-FFF2-40B4-BE49-F238E27FC236}">
                  <a16:creationId xmlns:a16="http://schemas.microsoft.com/office/drawing/2014/main" xmlns="" id="{96CDC4CC-C19F-4728-AD3F-3314367A34C5}"/>
                </a:ext>
              </a:extLst>
            </p:cNvPr>
            <p:cNvSpPr>
              <a:spLocks/>
            </p:cNvSpPr>
            <p:nvPr/>
          </p:nvSpPr>
          <p:spPr bwMode="auto">
            <a:xfrm>
              <a:off x="8647761" y="1899466"/>
              <a:ext cx="7878" cy="4212"/>
            </a:xfrm>
            <a:custGeom>
              <a:avLst/>
              <a:gdLst>
                <a:gd name="T0" fmla="*/ 2 w 3"/>
                <a:gd name="T1" fmla="*/ 2 h 2"/>
                <a:gd name="T2" fmla="*/ 0 w 3"/>
                <a:gd name="T3" fmla="*/ 0 h 2"/>
                <a:gd name="T4" fmla="*/ 2 w 3"/>
                <a:gd name="T5" fmla="*/ 2 h 2"/>
              </a:gdLst>
              <a:ahLst/>
              <a:cxnLst>
                <a:cxn ang="0">
                  <a:pos x="T0" y="T1"/>
                </a:cxn>
                <a:cxn ang="0">
                  <a:pos x="T2" y="T3"/>
                </a:cxn>
                <a:cxn ang="0">
                  <a:pos x="T4" y="T5"/>
                </a:cxn>
              </a:cxnLst>
              <a:rect l="0" t="0" r="r" b="b"/>
              <a:pathLst>
                <a:path w="3" h="2">
                  <a:moveTo>
                    <a:pt x="2" y="2"/>
                  </a:moveTo>
                  <a:cubicBezTo>
                    <a:pt x="3" y="0"/>
                    <a:pt x="1" y="0"/>
                    <a:pt x="0" y="0"/>
                  </a:cubicBezTo>
                  <a:cubicBezTo>
                    <a:pt x="0" y="1"/>
                    <a:pt x="1" y="2"/>
                    <a:pt x="2"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98" name="Freeform 3680">
              <a:extLst>
                <a:ext uri="{FF2B5EF4-FFF2-40B4-BE49-F238E27FC236}">
                  <a16:creationId xmlns:a16="http://schemas.microsoft.com/office/drawing/2014/main" xmlns="" id="{A60A5BEE-4AD2-4CFC-B09A-64B4E5A5F733}"/>
                </a:ext>
              </a:extLst>
            </p:cNvPr>
            <p:cNvSpPr>
              <a:spLocks/>
            </p:cNvSpPr>
            <p:nvPr/>
          </p:nvSpPr>
          <p:spPr bwMode="auto">
            <a:xfrm>
              <a:off x="8647761" y="1899466"/>
              <a:ext cx="7878" cy="4212"/>
            </a:xfrm>
            <a:custGeom>
              <a:avLst/>
              <a:gdLst>
                <a:gd name="T0" fmla="*/ 2 w 3"/>
                <a:gd name="T1" fmla="*/ 2 h 2"/>
                <a:gd name="T2" fmla="*/ 0 w 3"/>
                <a:gd name="T3" fmla="*/ 0 h 2"/>
                <a:gd name="T4" fmla="*/ 2 w 3"/>
                <a:gd name="T5" fmla="*/ 2 h 2"/>
              </a:gdLst>
              <a:ahLst/>
              <a:cxnLst>
                <a:cxn ang="0">
                  <a:pos x="T0" y="T1"/>
                </a:cxn>
                <a:cxn ang="0">
                  <a:pos x="T2" y="T3"/>
                </a:cxn>
                <a:cxn ang="0">
                  <a:pos x="T4" y="T5"/>
                </a:cxn>
              </a:cxnLst>
              <a:rect l="0" t="0" r="r" b="b"/>
              <a:pathLst>
                <a:path w="3" h="2">
                  <a:moveTo>
                    <a:pt x="2" y="2"/>
                  </a:moveTo>
                  <a:cubicBezTo>
                    <a:pt x="3" y="0"/>
                    <a:pt x="1" y="0"/>
                    <a:pt x="0" y="0"/>
                  </a:cubicBezTo>
                  <a:cubicBezTo>
                    <a:pt x="0" y="1"/>
                    <a:pt x="1" y="2"/>
                    <a:pt x="2"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699" name="Freeform 3681">
              <a:extLst>
                <a:ext uri="{FF2B5EF4-FFF2-40B4-BE49-F238E27FC236}">
                  <a16:creationId xmlns:a16="http://schemas.microsoft.com/office/drawing/2014/main" xmlns="" id="{5D5FDAE2-A72A-410D-B22F-C92408420692}"/>
                </a:ext>
              </a:extLst>
            </p:cNvPr>
            <p:cNvSpPr>
              <a:spLocks/>
            </p:cNvSpPr>
            <p:nvPr/>
          </p:nvSpPr>
          <p:spPr bwMode="auto">
            <a:xfrm>
              <a:off x="8709211" y="1899466"/>
              <a:ext cx="17333" cy="12634"/>
            </a:xfrm>
            <a:custGeom>
              <a:avLst/>
              <a:gdLst>
                <a:gd name="T0" fmla="*/ 6 w 6"/>
                <a:gd name="T1" fmla="*/ 5 h 5"/>
                <a:gd name="T2" fmla="*/ 6 w 6"/>
                <a:gd name="T3" fmla="*/ 2 h 5"/>
                <a:gd name="T4" fmla="*/ 0 w 6"/>
                <a:gd name="T5" fmla="*/ 2 h 5"/>
                <a:gd name="T6" fmla="*/ 3 w 6"/>
                <a:gd name="T7" fmla="*/ 3 h 5"/>
                <a:gd name="T8" fmla="*/ 4 w 6"/>
                <a:gd name="T9" fmla="*/ 4 h 5"/>
                <a:gd name="T10" fmla="*/ 6 w 6"/>
                <a:gd name="T11" fmla="*/ 5 h 5"/>
              </a:gdLst>
              <a:ahLst/>
              <a:cxnLst>
                <a:cxn ang="0">
                  <a:pos x="T0" y="T1"/>
                </a:cxn>
                <a:cxn ang="0">
                  <a:pos x="T2" y="T3"/>
                </a:cxn>
                <a:cxn ang="0">
                  <a:pos x="T4" y="T5"/>
                </a:cxn>
                <a:cxn ang="0">
                  <a:pos x="T6" y="T7"/>
                </a:cxn>
                <a:cxn ang="0">
                  <a:pos x="T8" y="T9"/>
                </a:cxn>
                <a:cxn ang="0">
                  <a:pos x="T10" y="T11"/>
                </a:cxn>
              </a:cxnLst>
              <a:rect l="0" t="0" r="r" b="b"/>
              <a:pathLst>
                <a:path w="6" h="5">
                  <a:moveTo>
                    <a:pt x="6" y="5"/>
                  </a:moveTo>
                  <a:cubicBezTo>
                    <a:pt x="5" y="4"/>
                    <a:pt x="4" y="2"/>
                    <a:pt x="6" y="2"/>
                  </a:cubicBezTo>
                  <a:cubicBezTo>
                    <a:pt x="4" y="2"/>
                    <a:pt x="1" y="0"/>
                    <a:pt x="0" y="2"/>
                  </a:cubicBezTo>
                  <a:cubicBezTo>
                    <a:pt x="1" y="2"/>
                    <a:pt x="3" y="2"/>
                    <a:pt x="3" y="3"/>
                  </a:cubicBezTo>
                  <a:cubicBezTo>
                    <a:pt x="4" y="4"/>
                    <a:pt x="4" y="4"/>
                    <a:pt x="4" y="4"/>
                  </a:cubicBezTo>
                  <a:cubicBezTo>
                    <a:pt x="4" y="4"/>
                    <a:pt x="5" y="5"/>
                    <a:pt x="6" y="5"/>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00" name="Freeform 3682">
              <a:extLst>
                <a:ext uri="{FF2B5EF4-FFF2-40B4-BE49-F238E27FC236}">
                  <a16:creationId xmlns:a16="http://schemas.microsoft.com/office/drawing/2014/main" xmlns="" id="{AD8D8975-E3BD-4F49-AC48-A359816703CB}"/>
                </a:ext>
              </a:extLst>
            </p:cNvPr>
            <p:cNvSpPr>
              <a:spLocks/>
            </p:cNvSpPr>
            <p:nvPr/>
          </p:nvSpPr>
          <p:spPr bwMode="auto">
            <a:xfrm>
              <a:off x="8709211" y="1899466"/>
              <a:ext cx="17333" cy="12634"/>
            </a:xfrm>
            <a:custGeom>
              <a:avLst/>
              <a:gdLst>
                <a:gd name="T0" fmla="*/ 6 w 6"/>
                <a:gd name="T1" fmla="*/ 5 h 5"/>
                <a:gd name="T2" fmla="*/ 6 w 6"/>
                <a:gd name="T3" fmla="*/ 2 h 5"/>
                <a:gd name="T4" fmla="*/ 0 w 6"/>
                <a:gd name="T5" fmla="*/ 2 h 5"/>
                <a:gd name="T6" fmla="*/ 3 w 6"/>
                <a:gd name="T7" fmla="*/ 3 h 5"/>
                <a:gd name="T8" fmla="*/ 4 w 6"/>
                <a:gd name="T9" fmla="*/ 4 h 5"/>
                <a:gd name="T10" fmla="*/ 6 w 6"/>
                <a:gd name="T11" fmla="*/ 5 h 5"/>
              </a:gdLst>
              <a:ahLst/>
              <a:cxnLst>
                <a:cxn ang="0">
                  <a:pos x="T0" y="T1"/>
                </a:cxn>
                <a:cxn ang="0">
                  <a:pos x="T2" y="T3"/>
                </a:cxn>
                <a:cxn ang="0">
                  <a:pos x="T4" y="T5"/>
                </a:cxn>
                <a:cxn ang="0">
                  <a:pos x="T6" y="T7"/>
                </a:cxn>
                <a:cxn ang="0">
                  <a:pos x="T8" y="T9"/>
                </a:cxn>
                <a:cxn ang="0">
                  <a:pos x="T10" y="T11"/>
                </a:cxn>
              </a:cxnLst>
              <a:rect l="0" t="0" r="r" b="b"/>
              <a:pathLst>
                <a:path w="6" h="5">
                  <a:moveTo>
                    <a:pt x="6" y="5"/>
                  </a:moveTo>
                  <a:cubicBezTo>
                    <a:pt x="5" y="4"/>
                    <a:pt x="4" y="2"/>
                    <a:pt x="6" y="2"/>
                  </a:cubicBezTo>
                  <a:cubicBezTo>
                    <a:pt x="4" y="2"/>
                    <a:pt x="1" y="0"/>
                    <a:pt x="0" y="2"/>
                  </a:cubicBezTo>
                  <a:cubicBezTo>
                    <a:pt x="1" y="2"/>
                    <a:pt x="3" y="2"/>
                    <a:pt x="3" y="3"/>
                  </a:cubicBezTo>
                  <a:cubicBezTo>
                    <a:pt x="4" y="4"/>
                    <a:pt x="4" y="4"/>
                    <a:pt x="4" y="4"/>
                  </a:cubicBezTo>
                  <a:cubicBezTo>
                    <a:pt x="4" y="4"/>
                    <a:pt x="5" y="5"/>
                    <a:pt x="6" y="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01" name="Freeform 3683">
              <a:extLst>
                <a:ext uri="{FF2B5EF4-FFF2-40B4-BE49-F238E27FC236}">
                  <a16:creationId xmlns:a16="http://schemas.microsoft.com/office/drawing/2014/main" xmlns="" id="{555C3913-2A86-4960-BB73-1B1CF3A0C741}"/>
                </a:ext>
              </a:extLst>
            </p:cNvPr>
            <p:cNvSpPr>
              <a:spLocks/>
            </p:cNvSpPr>
            <p:nvPr/>
          </p:nvSpPr>
          <p:spPr bwMode="auto">
            <a:xfrm>
              <a:off x="8712362" y="1753481"/>
              <a:ext cx="4727" cy="140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1" y="1"/>
                    <a:pt x="1" y="1"/>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02" name="Freeform 3684">
              <a:extLst>
                <a:ext uri="{FF2B5EF4-FFF2-40B4-BE49-F238E27FC236}">
                  <a16:creationId xmlns:a16="http://schemas.microsoft.com/office/drawing/2014/main" xmlns="" id="{10A6F1A2-858F-42B6-9471-F3405C2A5E36}"/>
                </a:ext>
              </a:extLst>
            </p:cNvPr>
            <p:cNvSpPr>
              <a:spLocks/>
            </p:cNvSpPr>
            <p:nvPr/>
          </p:nvSpPr>
          <p:spPr bwMode="auto">
            <a:xfrm>
              <a:off x="8712362" y="1753481"/>
              <a:ext cx="4727" cy="1404"/>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1" y="1"/>
                    <a:pt x="1" y="1"/>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03" name="Freeform 3685">
              <a:extLst>
                <a:ext uri="{FF2B5EF4-FFF2-40B4-BE49-F238E27FC236}">
                  <a16:creationId xmlns:a16="http://schemas.microsoft.com/office/drawing/2014/main" xmlns="" id="{047EC87A-225A-4273-854C-3F5194643C00}"/>
                </a:ext>
              </a:extLst>
            </p:cNvPr>
            <p:cNvSpPr>
              <a:spLocks/>
            </p:cNvSpPr>
            <p:nvPr/>
          </p:nvSpPr>
          <p:spPr bwMode="auto">
            <a:xfrm>
              <a:off x="8726543" y="1902273"/>
              <a:ext cx="12606" cy="7019"/>
            </a:xfrm>
            <a:custGeom>
              <a:avLst/>
              <a:gdLst>
                <a:gd name="T0" fmla="*/ 2 w 5"/>
                <a:gd name="T1" fmla="*/ 3 h 3"/>
                <a:gd name="T2" fmla="*/ 5 w 5"/>
                <a:gd name="T3" fmla="*/ 2 h 3"/>
                <a:gd name="T4" fmla="*/ 3 w 5"/>
                <a:gd name="T5" fmla="*/ 0 h 3"/>
                <a:gd name="T6" fmla="*/ 4 w 5"/>
                <a:gd name="T7" fmla="*/ 1 h 3"/>
                <a:gd name="T8" fmla="*/ 0 w 5"/>
                <a:gd name="T9" fmla="*/ 3 h 3"/>
                <a:gd name="T10" fmla="*/ 2 w 5"/>
                <a:gd name="T11" fmla="*/ 3 h 3"/>
              </a:gdLst>
              <a:ahLst/>
              <a:cxnLst>
                <a:cxn ang="0">
                  <a:pos x="T0" y="T1"/>
                </a:cxn>
                <a:cxn ang="0">
                  <a:pos x="T2" y="T3"/>
                </a:cxn>
                <a:cxn ang="0">
                  <a:pos x="T4" y="T5"/>
                </a:cxn>
                <a:cxn ang="0">
                  <a:pos x="T6" y="T7"/>
                </a:cxn>
                <a:cxn ang="0">
                  <a:pos x="T8" y="T9"/>
                </a:cxn>
                <a:cxn ang="0">
                  <a:pos x="T10" y="T11"/>
                </a:cxn>
              </a:cxnLst>
              <a:rect l="0" t="0" r="r" b="b"/>
              <a:pathLst>
                <a:path w="5" h="3">
                  <a:moveTo>
                    <a:pt x="2" y="3"/>
                  </a:moveTo>
                  <a:cubicBezTo>
                    <a:pt x="2" y="2"/>
                    <a:pt x="4" y="3"/>
                    <a:pt x="5" y="2"/>
                  </a:cubicBezTo>
                  <a:cubicBezTo>
                    <a:pt x="4" y="1"/>
                    <a:pt x="4" y="0"/>
                    <a:pt x="3" y="0"/>
                  </a:cubicBezTo>
                  <a:cubicBezTo>
                    <a:pt x="3" y="1"/>
                    <a:pt x="3" y="1"/>
                    <a:pt x="4" y="1"/>
                  </a:cubicBezTo>
                  <a:cubicBezTo>
                    <a:pt x="2" y="2"/>
                    <a:pt x="2" y="3"/>
                    <a:pt x="0" y="3"/>
                  </a:cubicBezTo>
                  <a:cubicBezTo>
                    <a:pt x="1" y="3"/>
                    <a:pt x="1" y="3"/>
                    <a:pt x="2"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04" name="Freeform 3686">
              <a:extLst>
                <a:ext uri="{FF2B5EF4-FFF2-40B4-BE49-F238E27FC236}">
                  <a16:creationId xmlns:a16="http://schemas.microsoft.com/office/drawing/2014/main" xmlns="" id="{D7668314-6AD5-4447-B17B-83159F9AC123}"/>
                </a:ext>
              </a:extLst>
            </p:cNvPr>
            <p:cNvSpPr>
              <a:spLocks/>
            </p:cNvSpPr>
            <p:nvPr/>
          </p:nvSpPr>
          <p:spPr bwMode="auto">
            <a:xfrm>
              <a:off x="8726543" y="1902273"/>
              <a:ext cx="12606" cy="7019"/>
            </a:xfrm>
            <a:custGeom>
              <a:avLst/>
              <a:gdLst>
                <a:gd name="T0" fmla="*/ 2 w 5"/>
                <a:gd name="T1" fmla="*/ 3 h 3"/>
                <a:gd name="T2" fmla="*/ 5 w 5"/>
                <a:gd name="T3" fmla="*/ 2 h 3"/>
                <a:gd name="T4" fmla="*/ 3 w 5"/>
                <a:gd name="T5" fmla="*/ 0 h 3"/>
                <a:gd name="T6" fmla="*/ 4 w 5"/>
                <a:gd name="T7" fmla="*/ 1 h 3"/>
                <a:gd name="T8" fmla="*/ 0 w 5"/>
                <a:gd name="T9" fmla="*/ 3 h 3"/>
                <a:gd name="T10" fmla="*/ 2 w 5"/>
                <a:gd name="T11" fmla="*/ 3 h 3"/>
              </a:gdLst>
              <a:ahLst/>
              <a:cxnLst>
                <a:cxn ang="0">
                  <a:pos x="T0" y="T1"/>
                </a:cxn>
                <a:cxn ang="0">
                  <a:pos x="T2" y="T3"/>
                </a:cxn>
                <a:cxn ang="0">
                  <a:pos x="T4" y="T5"/>
                </a:cxn>
                <a:cxn ang="0">
                  <a:pos x="T6" y="T7"/>
                </a:cxn>
                <a:cxn ang="0">
                  <a:pos x="T8" y="T9"/>
                </a:cxn>
                <a:cxn ang="0">
                  <a:pos x="T10" y="T11"/>
                </a:cxn>
              </a:cxnLst>
              <a:rect l="0" t="0" r="r" b="b"/>
              <a:pathLst>
                <a:path w="5" h="3">
                  <a:moveTo>
                    <a:pt x="2" y="3"/>
                  </a:moveTo>
                  <a:cubicBezTo>
                    <a:pt x="2" y="2"/>
                    <a:pt x="4" y="3"/>
                    <a:pt x="5" y="2"/>
                  </a:cubicBezTo>
                  <a:cubicBezTo>
                    <a:pt x="4" y="1"/>
                    <a:pt x="4" y="0"/>
                    <a:pt x="3" y="0"/>
                  </a:cubicBezTo>
                  <a:cubicBezTo>
                    <a:pt x="3" y="1"/>
                    <a:pt x="3" y="1"/>
                    <a:pt x="4" y="1"/>
                  </a:cubicBezTo>
                  <a:cubicBezTo>
                    <a:pt x="2" y="2"/>
                    <a:pt x="2" y="3"/>
                    <a:pt x="0" y="3"/>
                  </a:cubicBezTo>
                  <a:cubicBezTo>
                    <a:pt x="1" y="3"/>
                    <a:pt x="1" y="3"/>
                    <a:pt x="2"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05" name="Freeform 3687">
              <a:extLst>
                <a:ext uri="{FF2B5EF4-FFF2-40B4-BE49-F238E27FC236}">
                  <a16:creationId xmlns:a16="http://schemas.microsoft.com/office/drawing/2014/main" xmlns="" id="{031CBDAF-C4CF-47B2-A7CC-91ADD56FC69C}"/>
                </a:ext>
              </a:extLst>
            </p:cNvPr>
            <p:cNvSpPr>
              <a:spLocks/>
            </p:cNvSpPr>
            <p:nvPr/>
          </p:nvSpPr>
          <p:spPr bwMode="auto">
            <a:xfrm>
              <a:off x="8762783" y="1903677"/>
              <a:ext cx="4727" cy="2807"/>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0" y="0"/>
                    <a:pt x="1" y="0"/>
                    <a:pt x="2" y="0"/>
                  </a:cubicBezTo>
                  <a:cubicBezTo>
                    <a:pt x="1" y="0"/>
                    <a:pt x="0" y="0"/>
                    <a:pt x="0" y="0"/>
                  </a:cubicBezTo>
                  <a:cubicBezTo>
                    <a:pt x="0" y="0"/>
                    <a:pt x="0"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06" name="Freeform 3688">
              <a:extLst>
                <a:ext uri="{FF2B5EF4-FFF2-40B4-BE49-F238E27FC236}">
                  <a16:creationId xmlns:a16="http://schemas.microsoft.com/office/drawing/2014/main" xmlns="" id="{AD3E38DC-D0F6-482F-9B95-89B8F21881BD}"/>
                </a:ext>
              </a:extLst>
            </p:cNvPr>
            <p:cNvSpPr>
              <a:spLocks/>
            </p:cNvSpPr>
            <p:nvPr/>
          </p:nvSpPr>
          <p:spPr bwMode="auto">
            <a:xfrm>
              <a:off x="8762783" y="1903677"/>
              <a:ext cx="4727" cy="2807"/>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0" y="0"/>
                    <a:pt x="1" y="0"/>
                    <a:pt x="2" y="0"/>
                  </a:cubicBezTo>
                  <a:cubicBezTo>
                    <a:pt x="1" y="0"/>
                    <a:pt x="0" y="0"/>
                    <a:pt x="0" y="0"/>
                  </a:cubicBezTo>
                  <a:cubicBezTo>
                    <a:pt x="0" y="0"/>
                    <a:pt x="0"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07" name="Freeform 3689">
              <a:extLst>
                <a:ext uri="{FF2B5EF4-FFF2-40B4-BE49-F238E27FC236}">
                  <a16:creationId xmlns:a16="http://schemas.microsoft.com/office/drawing/2014/main" xmlns="" id="{B104B871-8550-47F1-AE91-2D94774164C6}"/>
                </a:ext>
              </a:extLst>
            </p:cNvPr>
            <p:cNvSpPr>
              <a:spLocks/>
            </p:cNvSpPr>
            <p:nvPr/>
          </p:nvSpPr>
          <p:spPr bwMode="auto">
            <a:xfrm>
              <a:off x="8778539" y="1884025"/>
              <a:ext cx="28362" cy="15441"/>
            </a:xfrm>
            <a:custGeom>
              <a:avLst/>
              <a:gdLst>
                <a:gd name="T0" fmla="*/ 5 w 10"/>
                <a:gd name="T1" fmla="*/ 5 h 6"/>
                <a:gd name="T2" fmla="*/ 0 w 10"/>
                <a:gd name="T3" fmla="*/ 6 h 6"/>
                <a:gd name="T4" fmla="*/ 9 w 10"/>
                <a:gd name="T5" fmla="*/ 5 h 6"/>
                <a:gd name="T6" fmla="*/ 7 w 10"/>
                <a:gd name="T7" fmla="*/ 3 h 6"/>
                <a:gd name="T8" fmla="*/ 4 w 10"/>
                <a:gd name="T9" fmla="*/ 3 h 6"/>
                <a:gd name="T10" fmla="*/ 5 w 10"/>
                <a:gd name="T11" fmla="*/ 5 h 6"/>
              </a:gdLst>
              <a:ahLst/>
              <a:cxnLst>
                <a:cxn ang="0">
                  <a:pos x="T0" y="T1"/>
                </a:cxn>
                <a:cxn ang="0">
                  <a:pos x="T2" y="T3"/>
                </a:cxn>
                <a:cxn ang="0">
                  <a:pos x="T4" y="T5"/>
                </a:cxn>
                <a:cxn ang="0">
                  <a:pos x="T6" y="T7"/>
                </a:cxn>
                <a:cxn ang="0">
                  <a:pos x="T8" y="T9"/>
                </a:cxn>
                <a:cxn ang="0">
                  <a:pos x="T10" y="T11"/>
                </a:cxn>
              </a:cxnLst>
              <a:rect l="0" t="0" r="r" b="b"/>
              <a:pathLst>
                <a:path w="10" h="6">
                  <a:moveTo>
                    <a:pt x="5" y="5"/>
                  </a:moveTo>
                  <a:cubicBezTo>
                    <a:pt x="5" y="6"/>
                    <a:pt x="0" y="6"/>
                    <a:pt x="0" y="6"/>
                  </a:cubicBezTo>
                  <a:cubicBezTo>
                    <a:pt x="3" y="6"/>
                    <a:pt x="6" y="5"/>
                    <a:pt x="9" y="5"/>
                  </a:cubicBezTo>
                  <a:cubicBezTo>
                    <a:pt x="8" y="4"/>
                    <a:pt x="8" y="4"/>
                    <a:pt x="7" y="3"/>
                  </a:cubicBezTo>
                  <a:cubicBezTo>
                    <a:pt x="10" y="3"/>
                    <a:pt x="4" y="0"/>
                    <a:pt x="4" y="3"/>
                  </a:cubicBezTo>
                  <a:cubicBezTo>
                    <a:pt x="6" y="2"/>
                    <a:pt x="6" y="4"/>
                    <a:pt x="5" y="5"/>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08" name="Freeform 3690">
              <a:extLst>
                <a:ext uri="{FF2B5EF4-FFF2-40B4-BE49-F238E27FC236}">
                  <a16:creationId xmlns:a16="http://schemas.microsoft.com/office/drawing/2014/main" xmlns="" id="{BA185BF9-212B-42A8-A95F-1D1A489E3E31}"/>
                </a:ext>
              </a:extLst>
            </p:cNvPr>
            <p:cNvSpPr>
              <a:spLocks/>
            </p:cNvSpPr>
            <p:nvPr/>
          </p:nvSpPr>
          <p:spPr bwMode="auto">
            <a:xfrm>
              <a:off x="8778539" y="1884025"/>
              <a:ext cx="28362" cy="15441"/>
            </a:xfrm>
            <a:custGeom>
              <a:avLst/>
              <a:gdLst>
                <a:gd name="T0" fmla="*/ 5 w 10"/>
                <a:gd name="T1" fmla="*/ 5 h 6"/>
                <a:gd name="T2" fmla="*/ 0 w 10"/>
                <a:gd name="T3" fmla="*/ 6 h 6"/>
                <a:gd name="T4" fmla="*/ 9 w 10"/>
                <a:gd name="T5" fmla="*/ 5 h 6"/>
                <a:gd name="T6" fmla="*/ 7 w 10"/>
                <a:gd name="T7" fmla="*/ 3 h 6"/>
                <a:gd name="T8" fmla="*/ 4 w 10"/>
                <a:gd name="T9" fmla="*/ 3 h 6"/>
                <a:gd name="T10" fmla="*/ 5 w 10"/>
                <a:gd name="T11" fmla="*/ 5 h 6"/>
              </a:gdLst>
              <a:ahLst/>
              <a:cxnLst>
                <a:cxn ang="0">
                  <a:pos x="T0" y="T1"/>
                </a:cxn>
                <a:cxn ang="0">
                  <a:pos x="T2" y="T3"/>
                </a:cxn>
                <a:cxn ang="0">
                  <a:pos x="T4" y="T5"/>
                </a:cxn>
                <a:cxn ang="0">
                  <a:pos x="T6" y="T7"/>
                </a:cxn>
                <a:cxn ang="0">
                  <a:pos x="T8" y="T9"/>
                </a:cxn>
                <a:cxn ang="0">
                  <a:pos x="T10" y="T11"/>
                </a:cxn>
              </a:cxnLst>
              <a:rect l="0" t="0" r="r" b="b"/>
              <a:pathLst>
                <a:path w="10" h="6">
                  <a:moveTo>
                    <a:pt x="5" y="5"/>
                  </a:moveTo>
                  <a:cubicBezTo>
                    <a:pt x="5" y="6"/>
                    <a:pt x="0" y="6"/>
                    <a:pt x="0" y="6"/>
                  </a:cubicBezTo>
                  <a:cubicBezTo>
                    <a:pt x="3" y="6"/>
                    <a:pt x="6" y="5"/>
                    <a:pt x="9" y="5"/>
                  </a:cubicBezTo>
                  <a:cubicBezTo>
                    <a:pt x="8" y="4"/>
                    <a:pt x="8" y="4"/>
                    <a:pt x="7" y="3"/>
                  </a:cubicBezTo>
                  <a:cubicBezTo>
                    <a:pt x="10" y="3"/>
                    <a:pt x="4" y="0"/>
                    <a:pt x="4" y="3"/>
                  </a:cubicBezTo>
                  <a:cubicBezTo>
                    <a:pt x="6" y="2"/>
                    <a:pt x="6" y="4"/>
                    <a:pt x="5" y="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09" name="Freeform 3691">
              <a:extLst>
                <a:ext uri="{FF2B5EF4-FFF2-40B4-BE49-F238E27FC236}">
                  <a16:creationId xmlns:a16="http://schemas.microsoft.com/office/drawing/2014/main" xmlns="" id="{B1D2844D-C88A-4188-B08E-7FBB845FBE31}"/>
                </a:ext>
              </a:extLst>
            </p:cNvPr>
            <p:cNvSpPr>
              <a:spLocks/>
            </p:cNvSpPr>
            <p:nvPr/>
          </p:nvSpPr>
          <p:spPr bwMode="auto">
            <a:xfrm>
              <a:off x="8803749" y="1896659"/>
              <a:ext cx="29937" cy="2807"/>
            </a:xfrm>
            <a:custGeom>
              <a:avLst/>
              <a:gdLst>
                <a:gd name="T0" fmla="*/ 7 w 11"/>
                <a:gd name="T1" fmla="*/ 1 h 1"/>
                <a:gd name="T2" fmla="*/ 11 w 11"/>
                <a:gd name="T3" fmla="*/ 0 h 1"/>
                <a:gd name="T4" fmla="*/ 0 w 11"/>
                <a:gd name="T5" fmla="*/ 0 h 1"/>
                <a:gd name="T6" fmla="*/ 3 w 11"/>
                <a:gd name="T7" fmla="*/ 1 h 1"/>
                <a:gd name="T8" fmla="*/ 7 w 11"/>
                <a:gd name="T9" fmla="*/ 1 h 1"/>
              </a:gdLst>
              <a:ahLst/>
              <a:cxnLst>
                <a:cxn ang="0">
                  <a:pos x="T0" y="T1"/>
                </a:cxn>
                <a:cxn ang="0">
                  <a:pos x="T2" y="T3"/>
                </a:cxn>
                <a:cxn ang="0">
                  <a:pos x="T4" y="T5"/>
                </a:cxn>
                <a:cxn ang="0">
                  <a:pos x="T6" y="T7"/>
                </a:cxn>
                <a:cxn ang="0">
                  <a:pos x="T8" y="T9"/>
                </a:cxn>
              </a:cxnLst>
              <a:rect l="0" t="0" r="r" b="b"/>
              <a:pathLst>
                <a:path w="11" h="1">
                  <a:moveTo>
                    <a:pt x="7" y="1"/>
                  </a:moveTo>
                  <a:cubicBezTo>
                    <a:pt x="8" y="0"/>
                    <a:pt x="9" y="0"/>
                    <a:pt x="11" y="0"/>
                  </a:cubicBezTo>
                  <a:cubicBezTo>
                    <a:pt x="7" y="0"/>
                    <a:pt x="4" y="0"/>
                    <a:pt x="0" y="0"/>
                  </a:cubicBezTo>
                  <a:cubicBezTo>
                    <a:pt x="1" y="0"/>
                    <a:pt x="2" y="0"/>
                    <a:pt x="3" y="1"/>
                  </a:cubicBezTo>
                  <a:cubicBezTo>
                    <a:pt x="4" y="1"/>
                    <a:pt x="6" y="0"/>
                    <a:pt x="7"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10" name="Freeform 3692">
              <a:extLst>
                <a:ext uri="{FF2B5EF4-FFF2-40B4-BE49-F238E27FC236}">
                  <a16:creationId xmlns:a16="http://schemas.microsoft.com/office/drawing/2014/main" xmlns="" id="{982AF4E0-F585-4C23-8408-5B158DFCE1F5}"/>
                </a:ext>
              </a:extLst>
            </p:cNvPr>
            <p:cNvSpPr>
              <a:spLocks/>
            </p:cNvSpPr>
            <p:nvPr/>
          </p:nvSpPr>
          <p:spPr bwMode="auto">
            <a:xfrm>
              <a:off x="8803749" y="1896659"/>
              <a:ext cx="29937" cy="2807"/>
            </a:xfrm>
            <a:custGeom>
              <a:avLst/>
              <a:gdLst>
                <a:gd name="T0" fmla="*/ 7 w 11"/>
                <a:gd name="T1" fmla="*/ 1 h 1"/>
                <a:gd name="T2" fmla="*/ 11 w 11"/>
                <a:gd name="T3" fmla="*/ 0 h 1"/>
                <a:gd name="T4" fmla="*/ 0 w 11"/>
                <a:gd name="T5" fmla="*/ 0 h 1"/>
                <a:gd name="T6" fmla="*/ 3 w 11"/>
                <a:gd name="T7" fmla="*/ 1 h 1"/>
                <a:gd name="T8" fmla="*/ 7 w 11"/>
                <a:gd name="T9" fmla="*/ 1 h 1"/>
              </a:gdLst>
              <a:ahLst/>
              <a:cxnLst>
                <a:cxn ang="0">
                  <a:pos x="T0" y="T1"/>
                </a:cxn>
                <a:cxn ang="0">
                  <a:pos x="T2" y="T3"/>
                </a:cxn>
                <a:cxn ang="0">
                  <a:pos x="T4" y="T5"/>
                </a:cxn>
                <a:cxn ang="0">
                  <a:pos x="T6" y="T7"/>
                </a:cxn>
                <a:cxn ang="0">
                  <a:pos x="T8" y="T9"/>
                </a:cxn>
              </a:cxnLst>
              <a:rect l="0" t="0" r="r" b="b"/>
              <a:pathLst>
                <a:path w="11" h="1">
                  <a:moveTo>
                    <a:pt x="7" y="1"/>
                  </a:moveTo>
                  <a:cubicBezTo>
                    <a:pt x="8" y="0"/>
                    <a:pt x="9" y="0"/>
                    <a:pt x="11" y="0"/>
                  </a:cubicBezTo>
                  <a:cubicBezTo>
                    <a:pt x="7" y="0"/>
                    <a:pt x="4" y="0"/>
                    <a:pt x="0" y="0"/>
                  </a:cubicBezTo>
                  <a:cubicBezTo>
                    <a:pt x="1" y="0"/>
                    <a:pt x="2" y="0"/>
                    <a:pt x="3" y="1"/>
                  </a:cubicBezTo>
                  <a:cubicBezTo>
                    <a:pt x="4" y="1"/>
                    <a:pt x="6" y="0"/>
                    <a:pt x="7"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11" name="Freeform 3693">
              <a:extLst>
                <a:ext uri="{FF2B5EF4-FFF2-40B4-BE49-F238E27FC236}">
                  <a16:creationId xmlns:a16="http://schemas.microsoft.com/office/drawing/2014/main" xmlns="" id="{68B33174-8D56-44F2-8350-DFDEF82E3C73}"/>
                </a:ext>
              </a:extLst>
            </p:cNvPr>
            <p:cNvSpPr>
              <a:spLocks/>
            </p:cNvSpPr>
            <p:nvPr/>
          </p:nvSpPr>
          <p:spPr bwMode="auto">
            <a:xfrm>
              <a:off x="8833686" y="1889641"/>
              <a:ext cx="6303" cy="2807"/>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2" y="1"/>
                    <a:pt x="2" y="1"/>
                    <a:pt x="2" y="0"/>
                  </a:cubicBezTo>
                  <a:cubicBezTo>
                    <a:pt x="2" y="0"/>
                    <a:pt x="1" y="0"/>
                    <a:pt x="0" y="0"/>
                  </a:cubicBezTo>
                  <a:cubicBezTo>
                    <a:pt x="0" y="1"/>
                    <a:pt x="1" y="1"/>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12" name="Freeform 3694">
              <a:extLst>
                <a:ext uri="{FF2B5EF4-FFF2-40B4-BE49-F238E27FC236}">
                  <a16:creationId xmlns:a16="http://schemas.microsoft.com/office/drawing/2014/main" xmlns="" id="{32EB31F7-732C-4591-A811-E81B4E94DA2C}"/>
                </a:ext>
              </a:extLst>
            </p:cNvPr>
            <p:cNvSpPr>
              <a:spLocks/>
            </p:cNvSpPr>
            <p:nvPr/>
          </p:nvSpPr>
          <p:spPr bwMode="auto">
            <a:xfrm>
              <a:off x="8833686" y="1889641"/>
              <a:ext cx="6303" cy="2807"/>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2" y="1"/>
                    <a:pt x="2" y="1"/>
                    <a:pt x="2" y="0"/>
                  </a:cubicBezTo>
                  <a:cubicBezTo>
                    <a:pt x="2" y="0"/>
                    <a:pt x="1" y="0"/>
                    <a:pt x="0" y="0"/>
                  </a:cubicBezTo>
                  <a:cubicBezTo>
                    <a:pt x="0" y="1"/>
                    <a:pt x="1" y="1"/>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13" name="Freeform 3695">
              <a:extLst>
                <a:ext uri="{FF2B5EF4-FFF2-40B4-BE49-F238E27FC236}">
                  <a16:creationId xmlns:a16="http://schemas.microsoft.com/office/drawing/2014/main" xmlns="" id="{EFC1824F-5B47-4B71-8FA1-0F6CE1EBC3C9}"/>
                </a:ext>
              </a:extLst>
            </p:cNvPr>
            <p:cNvSpPr>
              <a:spLocks/>
            </p:cNvSpPr>
            <p:nvPr/>
          </p:nvSpPr>
          <p:spPr bwMode="auto">
            <a:xfrm>
              <a:off x="8868351" y="1879815"/>
              <a:ext cx="7878" cy="4212"/>
            </a:xfrm>
            <a:custGeom>
              <a:avLst/>
              <a:gdLst>
                <a:gd name="T0" fmla="*/ 2 w 3"/>
                <a:gd name="T1" fmla="*/ 2 h 2"/>
                <a:gd name="T2" fmla="*/ 3 w 3"/>
                <a:gd name="T3" fmla="*/ 1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cubicBezTo>
                    <a:pt x="2" y="2"/>
                    <a:pt x="2" y="1"/>
                    <a:pt x="3" y="1"/>
                  </a:cubicBezTo>
                  <a:cubicBezTo>
                    <a:pt x="2" y="0"/>
                    <a:pt x="1" y="0"/>
                    <a:pt x="0" y="0"/>
                  </a:cubicBezTo>
                  <a:cubicBezTo>
                    <a:pt x="0" y="1"/>
                    <a:pt x="1" y="2"/>
                    <a:pt x="2"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14" name="Freeform 3696">
              <a:extLst>
                <a:ext uri="{FF2B5EF4-FFF2-40B4-BE49-F238E27FC236}">
                  <a16:creationId xmlns:a16="http://schemas.microsoft.com/office/drawing/2014/main" xmlns="" id="{A7A7CC53-A271-404B-913A-77CE2D5A606A}"/>
                </a:ext>
              </a:extLst>
            </p:cNvPr>
            <p:cNvSpPr>
              <a:spLocks/>
            </p:cNvSpPr>
            <p:nvPr/>
          </p:nvSpPr>
          <p:spPr bwMode="auto">
            <a:xfrm>
              <a:off x="8868351" y="1879815"/>
              <a:ext cx="7878" cy="4212"/>
            </a:xfrm>
            <a:custGeom>
              <a:avLst/>
              <a:gdLst>
                <a:gd name="T0" fmla="*/ 2 w 3"/>
                <a:gd name="T1" fmla="*/ 2 h 2"/>
                <a:gd name="T2" fmla="*/ 3 w 3"/>
                <a:gd name="T3" fmla="*/ 1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cubicBezTo>
                    <a:pt x="2" y="2"/>
                    <a:pt x="2" y="1"/>
                    <a:pt x="3" y="1"/>
                  </a:cubicBezTo>
                  <a:cubicBezTo>
                    <a:pt x="2" y="0"/>
                    <a:pt x="1" y="0"/>
                    <a:pt x="0" y="0"/>
                  </a:cubicBezTo>
                  <a:cubicBezTo>
                    <a:pt x="0" y="1"/>
                    <a:pt x="1" y="2"/>
                    <a:pt x="2"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15" name="Freeform 3697">
              <a:extLst>
                <a:ext uri="{FF2B5EF4-FFF2-40B4-BE49-F238E27FC236}">
                  <a16:creationId xmlns:a16="http://schemas.microsoft.com/office/drawing/2014/main" xmlns="" id="{2A141494-AF5A-46E0-A454-C57BD614A412}"/>
                </a:ext>
              </a:extLst>
            </p:cNvPr>
            <p:cNvSpPr>
              <a:spLocks/>
            </p:cNvSpPr>
            <p:nvPr/>
          </p:nvSpPr>
          <p:spPr bwMode="auto">
            <a:xfrm>
              <a:off x="8417717" y="1573806"/>
              <a:ext cx="63025" cy="18249"/>
            </a:xfrm>
            <a:custGeom>
              <a:avLst/>
              <a:gdLst>
                <a:gd name="T0" fmla="*/ 12 w 23"/>
                <a:gd name="T1" fmla="*/ 4 h 7"/>
                <a:gd name="T2" fmla="*/ 6 w 23"/>
                <a:gd name="T3" fmla="*/ 4 h 7"/>
                <a:gd name="T4" fmla="*/ 0 w 23"/>
                <a:gd name="T5" fmla="*/ 0 h 7"/>
                <a:gd name="T6" fmla="*/ 7 w 23"/>
                <a:gd name="T7" fmla="*/ 2 h 7"/>
                <a:gd name="T8" fmla="*/ 12 w 23"/>
                <a:gd name="T9" fmla="*/ 1 h 7"/>
                <a:gd name="T10" fmla="*/ 23 w 23"/>
                <a:gd name="T11" fmla="*/ 7 h 7"/>
                <a:gd name="T12" fmla="*/ 10 w 23"/>
                <a:gd name="T13" fmla="*/ 4 h 7"/>
                <a:gd name="T14" fmla="*/ 12 w 23"/>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7">
                  <a:moveTo>
                    <a:pt x="12" y="4"/>
                  </a:moveTo>
                  <a:cubicBezTo>
                    <a:pt x="10" y="3"/>
                    <a:pt x="8" y="5"/>
                    <a:pt x="6" y="4"/>
                  </a:cubicBezTo>
                  <a:cubicBezTo>
                    <a:pt x="3" y="4"/>
                    <a:pt x="2" y="2"/>
                    <a:pt x="0" y="0"/>
                  </a:cubicBezTo>
                  <a:cubicBezTo>
                    <a:pt x="2" y="1"/>
                    <a:pt x="5" y="2"/>
                    <a:pt x="7" y="2"/>
                  </a:cubicBezTo>
                  <a:cubicBezTo>
                    <a:pt x="9" y="2"/>
                    <a:pt x="10" y="1"/>
                    <a:pt x="12" y="1"/>
                  </a:cubicBezTo>
                  <a:cubicBezTo>
                    <a:pt x="17" y="1"/>
                    <a:pt x="20" y="5"/>
                    <a:pt x="23" y="7"/>
                  </a:cubicBezTo>
                  <a:cubicBezTo>
                    <a:pt x="21" y="5"/>
                    <a:pt x="13" y="3"/>
                    <a:pt x="10" y="4"/>
                  </a:cubicBezTo>
                  <a:cubicBezTo>
                    <a:pt x="11" y="4"/>
                    <a:pt x="11" y="4"/>
                    <a:pt x="12"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16" name="Freeform 3698">
              <a:extLst>
                <a:ext uri="{FF2B5EF4-FFF2-40B4-BE49-F238E27FC236}">
                  <a16:creationId xmlns:a16="http://schemas.microsoft.com/office/drawing/2014/main" xmlns="" id="{896A812A-E488-4F29-9E24-2DDAD5E80ACC}"/>
                </a:ext>
              </a:extLst>
            </p:cNvPr>
            <p:cNvSpPr>
              <a:spLocks/>
            </p:cNvSpPr>
            <p:nvPr/>
          </p:nvSpPr>
          <p:spPr bwMode="auto">
            <a:xfrm>
              <a:off x="8417717" y="1573806"/>
              <a:ext cx="63025" cy="18249"/>
            </a:xfrm>
            <a:custGeom>
              <a:avLst/>
              <a:gdLst>
                <a:gd name="T0" fmla="*/ 12 w 23"/>
                <a:gd name="T1" fmla="*/ 4 h 7"/>
                <a:gd name="T2" fmla="*/ 6 w 23"/>
                <a:gd name="T3" fmla="*/ 4 h 7"/>
                <a:gd name="T4" fmla="*/ 0 w 23"/>
                <a:gd name="T5" fmla="*/ 0 h 7"/>
                <a:gd name="T6" fmla="*/ 7 w 23"/>
                <a:gd name="T7" fmla="*/ 2 h 7"/>
                <a:gd name="T8" fmla="*/ 12 w 23"/>
                <a:gd name="T9" fmla="*/ 1 h 7"/>
                <a:gd name="T10" fmla="*/ 23 w 23"/>
                <a:gd name="T11" fmla="*/ 7 h 7"/>
                <a:gd name="T12" fmla="*/ 10 w 23"/>
                <a:gd name="T13" fmla="*/ 4 h 7"/>
                <a:gd name="T14" fmla="*/ 12 w 23"/>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7">
                  <a:moveTo>
                    <a:pt x="12" y="4"/>
                  </a:moveTo>
                  <a:cubicBezTo>
                    <a:pt x="10" y="3"/>
                    <a:pt x="8" y="5"/>
                    <a:pt x="6" y="4"/>
                  </a:cubicBezTo>
                  <a:cubicBezTo>
                    <a:pt x="3" y="4"/>
                    <a:pt x="2" y="2"/>
                    <a:pt x="0" y="0"/>
                  </a:cubicBezTo>
                  <a:cubicBezTo>
                    <a:pt x="2" y="1"/>
                    <a:pt x="5" y="2"/>
                    <a:pt x="7" y="2"/>
                  </a:cubicBezTo>
                  <a:cubicBezTo>
                    <a:pt x="9" y="2"/>
                    <a:pt x="10" y="1"/>
                    <a:pt x="12" y="1"/>
                  </a:cubicBezTo>
                  <a:cubicBezTo>
                    <a:pt x="17" y="1"/>
                    <a:pt x="20" y="5"/>
                    <a:pt x="23" y="7"/>
                  </a:cubicBezTo>
                  <a:cubicBezTo>
                    <a:pt x="21" y="5"/>
                    <a:pt x="13" y="3"/>
                    <a:pt x="10" y="4"/>
                  </a:cubicBezTo>
                  <a:cubicBezTo>
                    <a:pt x="11" y="4"/>
                    <a:pt x="11" y="4"/>
                    <a:pt x="12"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17" name="Freeform 3699">
              <a:extLst>
                <a:ext uri="{FF2B5EF4-FFF2-40B4-BE49-F238E27FC236}">
                  <a16:creationId xmlns:a16="http://schemas.microsoft.com/office/drawing/2014/main" xmlns="" id="{1B860AF2-40D0-403E-9C95-2E743E8D1D1D}"/>
                </a:ext>
              </a:extLst>
            </p:cNvPr>
            <p:cNvSpPr>
              <a:spLocks/>
            </p:cNvSpPr>
            <p:nvPr/>
          </p:nvSpPr>
          <p:spPr bwMode="auto">
            <a:xfrm>
              <a:off x="8742299" y="1899466"/>
              <a:ext cx="14181" cy="12634"/>
            </a:xfrm>
            <a:custGeom>
              <a:avLst/>
              <a:gdLst>
                <a:gd name="T0" fmla="*/ 3 w 5"/>
                <a:gd name="T1" fmla="*/ 5 h 5"/>
                <a:gd name="T2" fmla="*/ 0 w 5"/>
                <a:gd name="T3" fmla="*/ 2 h 5"/>
                <a:gd name="T4" fmla="*/ 2 w 5"/>
                <a:gd name="T5" fmla="*/ 3 h 5"/>
                <a:gd name="T6" fmla="*/ 1 w 5"/>
                <a:gd name="T7" fmla="*/ 0 h 5"/>
                <a:gd name="T8" fmla="*/ 5 w 5"/>
                <a:gd name="T9" fmla="*/ 3 h 5"/>
                <a:gd name="T10" fmla="*/ 3 w 5"/>
                <a:gd name="T11" fmla="*/ 4 h 5"/>
                <a:gd name="T12" fmla="*/ 3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3" y="5"/>
                  </a:moveTo>
                  <a:cubicBezTo>
                    <a:pt x="1" y="4"/>
                    <a:pt x="2" y="3"/>
                    <a:pt x="0" y="2"/>
                  </a:cubicBezTo>
                  <a:cubicBezTo>
                    <a:pt x="1" y="3"/>
                    <a:pt x="2" y="3"/>
                    <a:pt x="2" y="3"/>
                  </a:cubicBezTo>
                  <a:cubicBezTo>
                    <a:pt x="1" y="2"/>
                    <a:pt x="0" y="0"/>
                    <a:pt x="1" y="0"/>
                  </a:cubicBezTo>
                  <a:cubicBezTo>
                    <a:pt x="2" y="1"/>
                    <a:pt x="5" y="2"/>
                    <a:pt x="5" y="3"/>
                  </a:cubicBezTo>
                  <a:cubicBezTo>
                    <a:pt x="4" y="3"/>
                    <a:pt x="4" y="5"/>
                    <a:pt x="3" y="4"/>
                  </a:cubicBezTo>
                  <a:cubicBezTo>
                    <a:pt x="3" y="5"/>
                    <a:pt x="3" y="5"/>
                    <a:pt x="3" y="5"/>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18" name="Freeform 3700">
              <a:extLst>
                <a:ext uri="{FF2B5EF4-FFF2-40B4-BE49-F238E27FC236}">
                  <a16:creationId xmlns:a16="http://schemas.microsoft.com/office/drawing/2014/main" xmlns="" id="{DFF16D3E-E840-47F3-A873-D86DA2362E95}"/>
                </a:ext>
              </a:extLst>
            </p:cNvPr>
            <p:cNvSpPr>
              <a:spLocks/>
            </p:cNvSpPr>
            <p:nvPr/>
          </p:nvSpPr>
          <p:spPr bwMode="auto">
            <a:xfrm>
              <a:off x="8742299" y="1899466"/>
              <a:ext cx="14181" cy="12634"/>
            </a:xfrm>
            <a:custGeom>
              <a:avLst/>
              <a:gdLst>
                <a:gd name="T0" fmla="*/ 3 w 5"/>
                <a:gd name="T1" fmla="*/ 5 h 5"/>
                <a:gd name="T2" fmla="*/ 0 w 5"/>
                <a:gd name="T3" fmla="*/ 2 h 5"/>
                <a:gd name="T4" fmla="*/ 2 w 5"/>
                <a:gd name="T5" fmla="*/ 3 h 5"/>
                <a:gd name="T6" fmla="*/ 1 w 5"/>
                <a:gd name="T7" fmla="*/ 0 h 5"/>
                <a:gd name="T8" fmla="*/ 5 w 5"/>
                <a:gd name="T9" fmla="*/ 3 h 5"/>
                <a:gd name="T10" fmla="*/ 3 w 5"/>
                <a:gd name="T11" fmla="*/ 4 h 5"/>
                <a:gd name="T12" fmla="*/ 3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3" y="5"/>
                  </a:moveTo>
                  <a:cubicBezTo>
                    <a:pt x="1" y="4"/>
                    <a:pt x="2" y="3"/>
                    <a:pt x="0" y="2"/>
                  </a:cubicBezTo>
                  <a:cubicBezTo>
                    <a:pt x="1" y="3"/>
                    <a:pt x="2" y="3"/>
                    <a:pt x="2" y="3"/>
                  </a:cubicBezTo>
                  <a:cubicBezTo>
                    <a:pt x="1" y="2"/>
                    <a:pt x="0" y="0"/>
                    <a:pt x="1" y="0"/>
                  </a:cubicBezTo>
                  <a:cubicBezTo>
                    <a:pt x="2" y="1"/>
                    <a:pt x="5" y="2"/>
                    <a:pt x="5" y="3"/>
                  </a:cubicBezTo>
                  <a:cubicBezTo>
                    <a:pt x="4" y="3"/>
                    <a:pt x="4" y="5"/>
                    <a:pt x="3" y="4"/>
                  </a:cubicBezTo>
                  <a:cubicBezTo>
                    <a:pt x="3" y="5"/>
                    <a:pt x="3" y="5"/>
                    <a:pt x="3" y="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19" name="Freeform 3701">
              <a:extLst>
                <a:ext uri="{FF2B5EF4-FFF2-40B4-BE49-F238E27FC236}">
                  <a16:creationId xmlns:a16="http://schemas.microsoft.com/office/drawing/2014/main" xmlns="" id="{E7326C6E-864E-48CC-A984-931E0A39BD68}"/>
                </a:ext>
              </a:extLst>
            </p:cNvPr>
            <p:cNvSpPr>
              <a:spLocks/>
            </p:cNvSpPr>
            <p:nvPr/>
          </p:nvSpPr>
          <p:spPr bwMode="auto">
            <a:xfrm>
              <a:off x="8753328" y="1902273"/>
              <a:ext cx="9453" cy="4212"/>
            </a:xfrm>
            <a:custGeom>
              <a:avLst/>
              <a:gdLst>
                <a:gd name="T0" fmla="*/ 0 w 3"/>
                <a:gd name="T1" fmla="*/ 1 h 2"/>
                <a:gd name="T2" fmla="*/ 2 w 3"/>
                <a:gd name="T3" fmla="*/ 2 h 2"/>
                <a:gd name="T4" fmla="*/ 0 w 3"/>
                <a:gd name="T5" fmla="*/ 1 h 2"/>
              </a:gdLst>
              <a:ahLst/>
              <a:cxnLst>
                <a:cxn ang="0">
                  <a:pos x="T0" y="T1"/>
                </a:cxn>
                <a:cxn ang="0">
                  <a:pos x="T2" y="T3"/>
                </a:cxn>
                <a:cxn ang="0">
                  <a:pos x="T4" y="T5"/>
                </a:cxn>
              </a:cxnLst>
              <a:rect l="0" t="0" r="r" b="b"/>
              <a:pathLst>
                <a:path w="3" h="2">
                  <a:moveTo>
                    <a:pt x="0" y="1"/>
                  </a:moveTo>
                  <a:cubicBezTo>
                    <a:pt x="1" y="0"/>
                    <a:pt x="3" y="1"/>
                    <a:pt x="2" y="2"/>
                  </a:cubicBezTo>
                  <a:cubicBezTo>
                    <a:pt x="2" y="2"/>
                    <a:pt x="1" y="2"/>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20" name="Freeform 3702">
              <a:extLst>
                <a:ext uri="{FF2B5EF4-FFF2-40B4-BE49-F238E27FC236}">
                  <a16:creationId xmlns:a16="http://schemas.microsoft.com/office/drawing/2014/main" xmlns="" id="{53D13309-7387-4637-8BD5-DFCDE6E8D085}"/>
                </a:ext>
              </a:extLst>
            </p:cNvPr>
            <p:cNvSpPr>
              <a:spLocks/>
            </p:cNvSpPr>
            <p:nvPr/>
          </p:nvSpPr>
          <p:spPr bwMode="auto">
            <a:xfrm>
              <a:off x="8753328" y="1902273"/>
              <a:ext cx="9453" cy="4212"/>
            </a:xfrm>
            <a:custGeom>
              <a:avLst/>
              <a:gdLst>
                <a:gd name="T0" fmla="*/ 0 w 3"/>
                <a:gd name="T1" fmla="*/ 1 h 2"/>
                <a:gd name="T2" fmla="*/ 2 w 3"/>
                <a:gd name="T3" fmla="*/ 2 h 2"/>
                <a:gd name="T4" fmla="*/ 0 w 3"/>
                <a:gd name="T5" fmla="*/ 1 h 2"/>
              </a:gdLst>
              <a:ahLst/>
              <a:cxnLst>
                <a:cxn ang="0">
                  <a:pos x="T0" y="T1"/>
                </a:cxn>
                <a:cxn ang="0">
                  <a:pos x="T2" y="T3"/>
                </a:cxn>
                <a:cxn ang="0">
                  <a:pos x="T4" y="T5"/>
                </a:cxn>
              </a:cxnLst>
              <a:rect l="0" t="0" r="r" b="b"/>
              <a:pathLst>
                <a:path w="3" h="2">
                  <a:moveTo>
                    <a:pt x="0" y="1"/>
                  </a:moveTo>
                  <a:cubicBezTo>
                    <a:pt x="1" y="0"/>
                    <a:pt x="3" y="1"/>
                    <a:pt x="2" y="2"/>
                  </a:cubicBezTo>
                  <a:cubicBezTo>
                    <a:pt x="2" y="2"/>
                    <a:pt x="1" y="2"/>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21" name="Freeform 3703">
              <a:extLst>
                <a:ext uri="{FF2B5EF4-FFF2-40B4-BE49-F238E27FC236}">
                  <a16:creationId xmlns:a16="http://schemas.microsoft.com/office/drawing/2014/main" xmlns="" id="{938070AA-7D65-41DF-9468-5149132605A5}"/>
                </a:ext>
              </a:extLst>
            </p:cNvPr>
            <p:cNvSpPr>
              <a:spLocks/>
            </p:cNvSpPr>
            <p:nvPr/>
          </p:nvSpPr>
          <p:spPr bwMode="auto">
            <a:xfrm>
              <a:off x="916083" y="1815244"/>
              <a:ext cx="11030" cy="4212"/>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3" y="0"/>
                    <a:pt x="1" y="1"/>
                    <a:pt x="0" y="2"/>
                  </a:cubicBezTo>
                  <a:cubicBezTo>
                    <a:pt x="2" y="2"/>
                    <a:pt x="3" y="1"/>
                    <a:pt x="4"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22" name="Freeform 3704">
              <a:extLst>
                <a:ext uri="{FF2B5EF4-FFF2-40B4-BE49-F238E27FC236}">
                  <a16:creationId xmlns:a16="http://schemas.microsoft.com/office/drawing/2014/main" xmlns="" id="{3583F819-0E63-4043-926C-5351F3ED95B0}"/>
                </a:ext>
              </a:extLst>
            </p:cNvPr>
            <p:cNvSpPr>
              <a:spLocks/>
            </p:cNvSpPr>
            <p:nvPr/>
          </p:nvSpPr>
          <p:spPr bwMode="auto">
            <a:xfrm>
              <a:off x="916083" y="1815244"/>
              <a:ext cx="11030" cy="4212"/>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3" y="0"/>
                    <a:pt x="1" y="1"/>
                    <a:pt x="0" y="2"/>
                  </a:cubicBezTo>
                  <a:cubicBezTo>
                    <a:pt x="2" y="2"/>
                    <a:pt x="3" y="1"/>
                    <a:pt x="4"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23" name="Freeform 3705">
              <a:extLst>
                <a:ext uri="{FF2B5EF4-FFF2-40B4-BE49-F238E27FC236}">
                  <a16:creationId xmlns:a16="http://schemas.microsoft.com/office/drawing/2014/main" xmlns="" id="{2FBBA511-2007-4558-9742-7629205008B9}"/>
                </a:ext>
              </a:extLst>
            </p:cNvPr>
            <p:cNvSpPr>
              <a:spLocks/>
            </p:cNvSpPr>
            <p:nvPr/>
          </p:nvSpPr>
          <p:spPr bwMode="auto">
            <a:xfrm>
              <a:off x="912933" y="1819455"/>
              <a:ext cx="3151" cy="2807"/>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24" name="Freeform 3706">
              <a:extLst>
                <a:ext uri="{FF2B5EF4-FFF2-40B4-BE49-F238E27FC236}">
                  <a16:creationId xmlns:a16="http://schemas.microsoft.com/office/drawing/2014/main" xmlns="" id="{0D667E5C-8AD2-418C-8418-3BBCEBF1D995}"/>
                </a:ext>
              </a:extLst>
            </p:cNvPr>
            <p:cNvSpPr>
              <a:spLocks/>
            </p:cNvSpPr>
            <p:nvPr/>
          </p:nvSpPr>
          <p:spPr bwMode="auto">
            <a:xfrm>
              <a:off x="912933" y="1819455"/>
              <a:ext cx="3151" cy="2807"/>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25" name="Freeform 3707">
              <a:extLst>
                <a:ext uri="{FF2B5EF4-FFF2-40B4-BE49-F238E27FC236}">
                  <a16:creationId xmlns:a16="http://schemas.microsoft.com/office/drawing/2014/main" xmlns="" id="{1F1D3DDF-67EA-4A6C-8667-6F0B59050EAC}"/>
                </a:ext>
              </a:extLst>
            </p:cNvPr>
            <p:cNvSpPr>
              <a:spLocks/>
            </p:cNvSpPr>
            <p:nvPr/>
          </p:nvSpPr>
          <p:spPr bwMode="auto">
            <a:xfrm>
              <a:off x="903478" y="1763306"/>
              <a:ext cx="12606" cy="9827"/>
            </a:xfrm>
            <a:custGeom>
              <a:avLst/>
              <a:gdLst>
                <a:gd name="T0" fmla="*/ 4 w 4"/>
                <a:gd name="T1" fmla="*/ 1 h 4"/>
                <a:gd name="T2" fmla="*/ 1 w 4"/>
                <a:gd name="T3" fmla="*/ 4 h 4"/>
                <a:gd name="T4" fmla="*/ 3 w 4"/>
                <a:gd name="T5" fmla="*/ 3 h 4"/>
                <a:gd name="T6" fmla="*/ 4 w 4"/>
                <a:gd name="T7" fmla="*/ 1 h 4"/>
              </a:gdLst>
              <a:ahLst/>
              <a:cxnLst>
                <a:cxn ang="0">
                  <a:pos x="T0" y="T1"/>
                </a:cxn>
                <a:cxn ang="0">
                  <a:pos x="T2" y="T3"/>
                </a:cxn>
                <a:cxn ang="0">
                  <a:pos x="T4" y="T5"/>
                </a:cxn>
                <a:cxn ang="0">
                  <a:pos x="T6" y="T7"/>
                </a:cxn>
              </a:cxnLst>
              <a:rect l="0" t="0" r="r" b="b"/>
              <a:pathLst>
                <a:path w="4" h="4">
                  <a:moveTo>
                    <a:pt x="4" y="1"/>
                  </a:moveTo>
                  <a:cubicBezTo>
                    <a:pt x="3" y="0"/>
                    <a:pt x="0" y="3"/>
                    <a:pt x="1" y="4"/>
                  </a:cubicBezTo>
                  <a:cubicBezTo>
                    <a:pt x="1" y="3"/>
                    <a:pt x="2" y="4"/>
                    <a:pt x="3" y="3"/>
                  </a:cubicBezTo>
                  <a:cubicBezTo>
                    <a:pt x="4" y="3"/>
                    <a:pt x="4" y="2"/>
                    <a:pt x="4"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26" name="Freeform 3708">
              <a:extLst>
                <a:ext uri="{FF2B5EF4-FFF2-40B4-BE49-F238E27FC236}">
                  <a16:creationId xmlns:a16="http://schemas.microsoft.com/office/drawing/2014/main" xmlns="" id="{FD98BA1E-F093-4E66-ACEF-7ED9B4302946}"/>
                </a:ext>
              </a:extLst>
            </p:cNvPr>
            <p:cNvSpPr>
              <a:spLocks/>
            </p:cNvSpPr>
            <p:nvPr/>
          </p:nvSpPr>
          <p:spPr bwMode="auto">
            <a:xfrm>
              <a:off x="903478" y="1763306"/>
              <a:ext cx="12606" cy="9827"/>
            </a:xfrm>
            <a:custGeom>
              <a:avLst/>
              <a:gdLst>
                <a:gd name="T0" fmla="*/ 4 w 4"/>
                <a:gd name="T1" fmla="*/ 1 h 4"/>
                <a:gd name="T2" fmla="*/ 1 w 4"/>
                <a:gd name="T3" fmla="*/ 4 h 4"/>
                <a:gd name="T4" fmla="*/ 3 w 4"/>
                <a:gd name="T5" fmla="*/ 3 h 4"/>
                <a:gd name="T6" fmla="*/ 4 w 4"/>
                <a:gd name="T7" fmla="*/ 1 h 4"/>
              </a:gdLst>
              <a:ahLst/>
              <a:cxnLst>
                <a:cxn ang="0">
                  <a:pos x="T0" y="T1"/>
                </a:cxn>
                <a:cxn ang="0">
                  <a:pos x="T2" y="T3"/>
                </a:cxn>
                <a:cxn ang="0">
                  <a:pos x="T4" y="T5"/>
                </a:cxn>
                <a:cxn ang="0">
                  <a:pos x="T6" y="T7"/>
                </a:cxn>
              </a:cxnLst>
              <a:rect l="0" t="0" r="r" b="b"/>
              <a:pathLst>
                <a:path w="4" h="4">
                  <a:moveTo>
                    <a:pt x="4" y="1"/>
                  </a:moveTo>
                  <a:cubicBezTo>
                    <a:pt x="3" y="0"/>
                    <a:pt x="0" y="3"/>
                    <a:pt x="1" y="4"/>
                  </a:cubicBezTo>
                  <a:cubicBezTo>
                    <a:pt x="1" y="3"/>
                    <a:pt x="2" y="4"/>
                    <a:pt x="3" y="3"/>
                  </a:cubicBezTo>
                  <a:cubicBezTo>
                    <a:pt x="4" y="3"/>
                    <a:pt x="4" y="2"/>
                    <a:pt x="4"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27" name="Freeform 3709">
              <a:extLst>
                <a:ext uri="{FF2B5EF4-FFF2-40B4-BE49-F238E27FC236}">
                  <a16:creationId xmlns:a16="http://schemas.microsoft.com/office/drawing/2014/main" xmlns="" id="{7670BF97-CD30-4EE3-A048-B27EAD4A3554}"/>
                </a:ext>
              </a:extLst>
            </p:cNvPr>
            <p:cNvSpPr>
              <a:spLocks/>
            </p:cNvSpPr>
            <p:nvPr/>
          </p:nvSpPr>
          <p:spPr bwMode="auto">
            <a:xfrm>
              <a:off x="848331" y="1802610"/>
              <a:ext cx="7878" cy="421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2" y="0"/>
                    <a:pt x="1" y="1"/>
                    <a:pt x="0" y="2"/>
                  </a:cubicBezTo>
                  <a:cubicBezTo>
                    <a:pt x="1" y="1"/>
                    <a:pt x="2" y="1"/>
                    <a:pt x="3"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28" name="Freeform 3710">
              <a:extLst>
                <a:ext uri="{FF2B5EF4-FFF2-40B4-BE49-F238E27FC236}">
                  <a16:creationId xmlns:a16="http://schemas.microsoft.com/office/drawing/2014/main" xmlns="" id="{2C11B4E3-D1B6-439E-9C0D-DAB67C6287F8}"/>
                </a:ext>
              </a:extLst>
            </p:cNvPr>
            <p:cNvSpPr>
              <a:spLocks/>
            </p:cNvSpPr>
            <p:nvPr/>
          </p:nvSpPr>
          <p:spPr bwMode="auto">
            <a:xfrm>
              <a:off x="848331" y="1802610"/>
              <a:ext cx="7878" cy="421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2" y="0"/>
                    <a:pt x="1" y="1"/>
                    <a:pt x="0" y="2"/>
                  </a:cubicBezTo>
                  <a:cubicBezTo>
                    <a:pt x="1" y="1"/>
                    <a:pt x="2" y="1"/>
                    <a:pt x="3"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29" name="Freeform 3711">
              <a:extLst>
                <a:ext uri="{FF2B5EF4-FFF2-40B4-BE49-F238E27FC236}">
                  <a16:creationId xmlns:a16="http://schemas.microsoft.com/office/drawing/2014/main" xmlns="" id="{0798C0B7-DA55-4791-B932-1013894F0B8B}"/>
                </a:ext>
              </a:extLst>
            </p:cNvPr>
            <p:cNvSpPr>
              <a:spLocks/>
            </p:cNvSpPr>
            <p:nvPr/>
          </p:nvSpPr>
          <p:spPr bwMode="auto">
            <a:xfrm>
              <a:off x="856209" y="1799803"/>
              <a:ext cx="3151" cy="2807"/>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30" name="Freeform 3712">
              <a:extLst>
                <a:ext uri="{FF2B5EF4-FFF2-40B4-BE49-F238E27FC236}">
                  <a16:creationId xmlns:a16="http://schemas.microsoft.com/office/drawing/2014/main" xmlns="" id="{77268627-2639-465D-9B44-BC8D903D2CB6}"/>
                </a:ext>
              </a:extLst>
            </p:cNvPr>
            <p:cNvSpPr>
              <a:spLocks/>
            </p:cNvSpPr>
            <p:nvPr/>
          </p:nvSpPr>
          <p:spPr bwMode="auto">
            <a:xfrm>
              <a:off x="856209" y="1799803"/>
              <a:ext cx="3151" cy="2807"/>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31" name="Freeform 3713">
              <a:extLst>
                <a:ext uri="{FF2B5EF4-FFF2-40B4-BE49-F238E27FC236}">
                  <a16:creationId xmlns:a16="http://schemas.microsoft.com/office/drawing/2014/main" xmlns="" id="{FE6FC6B0-7BE7-42B5-ADB4-2659790EB9A9}"/>
                </a:ext>
              </a:extLst>
            </p:cNvPr>
            <p:cNvSpPr>
              <a:spLocks/>
            </p:cNvSpPr>
            <p:nvPr/>
          </p:nvSpPr>
          <p:spPr bwMode="auto">
            <a:xfrm>
              <a:off x="873542" y="1787170"/>
              <a:ext cx="3151"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32" name="Freeform 3714">
              <a:extLst>
                <a:ext uri="{FF2B5EF4-FFF2-40B4-BE49-F238E27FC236}">
                  <a16:creationId xmlns:a16="http://schemas.microsoft.com/office/drawing/2014/main" xmlns="" id="{2B9110C4-FCDA-4A8E-9ADF-2C0BF0EE33B9}"/>
                </a:ext>
              </a:extLst>
            </p:cNvPr>
            <p:cNvSpPr>
              <a:spLocks/>
            </p:cNvSpPr>
            <p:nvPr/>
          </p:nvSpPr>
          <p:spPr bwMode="auto">
            <a:xfrm>
              <a:off x="873542" y="1787170"/>
              <a:ext cx="3151"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33" name="Freeform 3715">
              <a:extLst>
                <a:ext uri="{FF2B5EF4-FFF2-40B4-BE49-F238E27FC236}">
                  <a16:creationId xmlns:a16="http://schemas.microsoft.com/office/drawing/2014/main" xmlns="" id="{373DB765-C9BE-45CE-A0E5-39414F769301}"/>
                </a:ext>
              </a:extLst>
            </p:cNvPr>
            <p:cNvSpPr>
              <a:spLocks/>
            </p:cNvSpPr>
            <p:nvPr/>
          </p:nvSpPr>
          <p:spPr bwMode="auto">
            <a:xfrm>
              <a:off x="873542" y="1787170"/>
              <a:ext cx="3151"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34" name="Freeform 3716">
              <a:extLst>
                <a:ext uri="{FF2B5EF4-FFF2-40B4-BE49-F238E27FC236}">
                  <a16:creationId xmlns:a16="http://schemas.microsoft.com/office/drawing/2014/main" xmlns="" id="{293DB13C-F8A6-4E99-9948-6F0B72605974}"/>
                </a:ext>
              </a:extLst>
            </p:cNvPr>
            <p:cNvSpPr>
              <a:spLocks/>
            </p:cNvSpPr>
            <p:nvPr/>
          </p:nvSpPr>
          <p:spPr bwMode="auto">
            <a:xfrm>
              <a:off x="879845" y="1721194"/>
              <a:ext cx="44118" cy="36497"/>
            </a:xfrm>
            <a:custGeom>
              <a:avLst/>
              <a:gdLst>
                <a:gd name="T0" fmla="*/ 6 w 16"/>
                <a:gd name="T1" fmla="*/ 10 h 15"/>
                <a:gd name="T2" fmla="*/ 8 w 16"/>
                <a:gd name="T3" fmla="*/ 9 h 15"/>
                <a:gd name="T4" fmla="*/ 6 w 16"/>
                <a:gd name="T5" fmla="*/ 11 h 15"/>
                <a:gd name="T6" fmla="*/ 0 w 16"/>
                <a:gd name="T7" fmla="*/ 15 h 15"/>
                <a:gd name="T8" fmla="*/ 5 w 16"/>
                <a:gd name="T9" fmla="*/ 13 h 15"/>
                <a:gd name="T10" fmla="*/ 7 w 16"/>
                <a:gd name="T11" fmla="*/ 12 h 15"/>
                <a:gd name="T12" fmla="*/ 10 w 16"/>
                <a:gd name="T13" fmla="*/ 11 h 15"/>
                <a:gd name="T14" fmla="*/ 9 w 16"/>
                <a:gd name="T15" fmla="*/ 10 h 15"/>
                <a:gd name="T16" fmla="*/ 12 w 16"/>
                <a:gd name="T17" fmla="*/ 8 h 15"/>
                <a:gd name="T18" fmla="*/ 13 w 16"/>
                <a:gd name="T19" fmla="*/ 5 h 15"/>
                <a:gd name="T20" fmla="*/ 14 w 16"/>
                <a:gd name="T21" fmla="*/ 4 h 15"/>
                <a:gd name="T22" fmla="*/ 13 w 16"/>
                <a:gd name="T23" fmla="*/ 9 h 15"/>
                <a:gd name="T24" fmla="*/ 16 w 16"/>
                <a:gd name="T25" fmla="*/ 2 h 15"/>
                <a:gd name="T26" fmla="*/ 12 w 16"/>
                <a:gd name="T27" fmla="*/ 2 h 15"/>
                <a:gd name="T28" fmla="*/ 13 w 16"/>
                <a:gd name="T29" fmla="*/ 0 h 15"/>
                <a:gd name="T30" fmla="*/ 12 w 16"/>
                <a:gd name="T31" fmla="*/ 2 h 15"/>
                <a:gd name="T32" fmla="*/ 6 w 16"/>
                <a:gd name="T33"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5">
                  <a:moveTo>
                    <a:pt x="6" y="10"/>
                  </a:moveTo>
                  <a:cubicBezTo>
                    <a:pt x="6" y="9"/>
                    <a:pt x="7" y="9"/>
                    <a:pt x="8" y="9"/>
                  </a:cubicBezTo>
                  <a:cubicBezTo>
                    <a:pt x="7" y="9"/>
                    <a:pt x="4" y="11"/>
                    <a:pt x="6" y="11"/>
                  </a:cubicBezTo>
                  <a:cubicBezTo>
                    <a:pt x="4" y="12"/>
                    <a:pt x="2" y="13"/>
                    <a:pt x="0" y="15"/>
                  </a:cubicBezTo>
                  <a:cubicBezTo>
                    <a:pt x="2" y="15"/>
                    <a:pt x="4" y="14"/>
                    <a:pt x="5" y="13"/>
                  </a:cubicBezTo>
                  <a:cubicBezTo>
                    <a:pt x="6" y="13"/>
                    <a:pt x="7" y="12"/>
                    <a:pt x="7" y="12"/>
                  </a:cubicBezTo>
                  <a:cubicBezTo>
                    <a:pt x="9" y="11"/>
                    <a:pt x="10" y="12"/>
                    <a:pt x="10" y="11"/>
                  </a:cubicBezTo>
                  <a:cubicBezTo>
                    <a:pt x="9" y="10"/>
                    <a:pt x="9" y="10"/>
                    <a:pt x="9" y="10"/>
                  </a:cubicBezTo>
                  <a:cubicBezTo>
                    <a:pt x="11" y="10"/>
                    <a:pt x="12" y="9"/>
                    <a:pt x="12" y="8"/>
                  </a:cubicBezTo>
                  <a:cubicBezTo>
                    <a:pt x="12" y="7"/>
                    <a:pt x="12" y="6"/>
                    <a:pt x="13" y="5"/>
                  </a:cubicBezTo>
                  <a:cubicBezTo>
                    <a:pt x="13" y="4"/>
                    <a:pt x="14" y="4"/>
                    <a:pt x="14" y="4"/>
                  </a:cubicBezTo>
                  <a:cubicBezTo>
                    <a:pt x="15" y="5"/>
                    <a:pt x="13" y="7"/>
                    <a:pt x="13" y="9"/>
                  </a:cubicBezTo>
                  <a:cubicBezTo>
                    <a:pt x="14" y="7"/>
                    <a:pt x="15" y="4"/>
                    <a:pt x="16" y="2"/>
                  </a:cubicBezTo>
                  <a:cubicBezTo>
                    <a:pt x="15" y="2"/>
                    <a:pt x="14" y="2"/>
                    <a:pt x="12" y="2"/>
                  </a:cubicBezTo>
                  <a:cubicBezTo>
                    <a:pt x="12" y="2"/>
                    <a:pt x="13" y="1"/>
                    <a:pt x="13" y="0"/>
                  </a:cubicBezTo>
                  <a:cubicBezTo>
                    <a:pt x="12" y="0"/>
                    <a:pt x="9" y="3"/>
                    <a:pt x="12" y="2"/>
                  </a:cubicBezTo>
                  <a:cubicBezTo>
                    <a:pt x="9" y="4"/>
                    <a:pt x="7" y="7"/>
                    <a:pt x="6" y="1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35" name="Freeform 3717">
              <a:extLst>
                <a:ext uri="{FF2B5EF4-FFF2-40B4-BE49-F238E27FC236}">
                  <a16:creationId xmlns:a16="http://schemas.microsoft.com/office/drawing/2014/main" xmlns="" id="{0E6A7138-221C-476C-8AB4-EA968F4F1C03}"/>
                </a:ext>
              </a:extLst>
            </p:cNvPr>
            <p:cNvSpPr>
              <a:spLocks/>
            </p:cNvSpPr>
            <p:nvPr/>
          </p:nvSpPr>
          <p:spPr bwMode="auto">
            <a:xfrm>
              <a:off x="879845" y="1721194"/>
              <a:ext cx="44118" cy="36497"/>
            </a:xfrm>
            <a:custGeom>
              <a:avLst/>
              <a:gdLst>
                <a:gd name="T0" fmla="*/ 6 w 16"/>
                <a:gd name="T1" fmla="*/ 10 h 15"/>
                <a:gd name="T2" fmla="*/ 8 w 16"/>
                <a:gd name="T3" fmla="*/ 9 h 15"/>
                <a:gd name="T4" fmla="*/ 6 w 16"/>
                <a:gd name="T5" fmla="*/ 11 h 15"/>
                <a:gd name="T6" fmla="*/ 0 w 16"/>
                <a:gd name="T7" fmla="*/ 15 h 15"/>
                <a:gd name="T8" fmla="*/ 5 w 16"/>
                <a:gd name="T9" fmla="*/ 13 h 15"/>
                <a:gd name="T10" fmla="*/ 7 w 16"/>
                <a:gd name="T11" fmla="*/ 12 h 15"/>
                <a:gd name="T12" fmla="*/ 10 w 16"/>
                <a:gd name="T13" fmla="*/ 11 h 15"/>
                <a:gd name="T14" fmla="*/ 9 w 16"/>
                <a:gd name="T15" fmla="*/ 10 h 15"/>
                <a:gd name="T16" fmla="*/ 12 w 16"/>
                <a:gd name="T17" fmla="*/ 8 h 15"/>
                <a:gd name="T18" fmla="*/ 13 w 16"/>
                <a:gd name="T19" fmla="*/ 5 h 15"/>
                <a:gd name="T20" fmla="*/ 14 w 16"/>
                <a:gd name="T21" fmla="*/ 4 h 15"/>
                <a:gd name="T22" fmla="*/ 13 w 16"/>
                <a:gd name="T23" fmla="*/ 9 h 15"/>
                <a:gd name="T24" fmla="*/ 16 w 16"/>
                <a:gd name="T25" fmla="*/ 2 h 15"/>
                <a:gd name="T26" fmla="*/ 12 w 16"/>
                <a:gd name="T27" fmla="*/ 2 h 15"/>
                <a:gd name="T28" fmla="*/ 13 w 16"/>
                <a:gd name="T29" fmla="*/ 0 h 15"/>
                <a:gd name="T30" fmla="*/ 12 w 16"/>
                <a:gd name="T31" fmla="*/ 2 h 15"/>
                <a:gd name="T32" fmla="*/ 6 w 16"/>
                <a:gd name="T33"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5">
                  <a:moveTo>
                    <a:pt x="6" y="10"/>
                  </a:moveTo>
                  <a:cubicBezTo>
                    <a:pt x="6" y="9"/>
                    <a:pt x="7" y="9"/>
                    <a:pt x="8" y="9"/>
                  </a:cubicBezTo>
                  <a:cubicBezTo>
                    <a:pt x="7" y="9"/>
                    <a:pt x="4" y="11"/>
                    <a:pt x="6" y="11"/>
                  </a:cubicBezTo>
                  <a:cubicBezTo>
                    <a:pt x="4" y="12"/>
                    <a:pt x="2" y="13"/>
                    <a:pt x="0" y="15"/>
                  </a:cubicBezTo>
                  <a:cubicBezTo>
                    <a:pt x="2" y="15"/>
                    <a:pt x="4" y="14"/>
                    <a:pt x="5" y="13"/>
                  </a:cubicBezTo>
                  <a:cubicBezTo>
                    <a:pt x="6" y="13"/>
                    <a:pt x="7" y="12"/>
                    <a:pt x="7" y="12"/>
                  </a:cubicBezTo>
                  <a:cubicBezTo>
                    <a:pt x="9" y="11"/>
                    <a:pt x="10" y="12"/>
                    <a:pt x="10" y="11"/>
                  </a:cubicBezTo>
                  <a:cubicBezTo>
                    <a:pt x="9" y="10"/>
                    <a:pt x="9" y="10"/>
                    <a:pt x="9" y="10"/>
                  </a:cubicBezTo>
                  <a:cubicBezTo>
                    <a:pt x="11" y="10"/>
                    <a:pt x="12" y="9"/>
                    <a:pt x="12" y="8"/>
                  </a:cubicBezTo>
                  <a:cubicBezTo>
                    <a:pt x="12" y="7"/>
                    <a:pt x="12" y="6"/>
                    <a:pt x="13" y="5"/>
                  </a:cubicBezTo>
                  <a:cubicBezTo>
                    <a:pt x="13" y="4"/>
                    <a:pt x="14" y="4"/>
                    <a:pt x="14" y="4"/>
                  </a:cubicBezTo>
                  <a:cubicBezTo>
                    <a:pt x="15" y="5"/>
                    <a:pt x="13" y="7"/>
                    <a:pt x="13" y="9"/>
                  </a:cubicBezTo>
                  <a:cubicBezTo>
                    <a:pt x="14" y="7"/>
                    <a:pt x="15" y="4"/>
                    <a:pt x="16" y="2"/>
                  </a:cubicBezTo>
                  <a:cubicBezTo>
                    <a:pt x="15" y="2"/>
                    <a:pt x="14" y="2"/>
                    <a:pt x="12" y="2"/>
                  </a:cubicBezTo>
                  <a:cubicBezTo>
                    <a:pt x="12" y="2"/>
                    <a:pt x="13" y="1"/>
                    <a:pt x="13" y="0"/>
                  </a:cubicBezTo>
                  <a:cubicBezTo>
                    <a:pt x="12" y="0"/>
                    <a:pt x="9" y="3"/>
                    <a:pt x="12" y="2"/>
                  </a:cubicBezTo>
                  <a:cubicBezTo>
                    <a:pt x="9" y="4"/>
                    <a:pt x="7" y="7"/>
                    <a:pt x="6" y="1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36" name="Freeform 3718">
              <a:extLst>
                <a:ext uri="{FF2B5EF4-FFF2-40B4-BE49-F238E27FC236}">
                  <a16:creationId xmlns:a16="http://schemas.microsoft.com/office/drawing/2014/main" xmlns="" id="{61FE9F66-8B41-4C11-B6BF-76CDEA1127CA}"/>
                </a:ext>
              </a:extLst>
            </p:cNvPr>
            <p:cNvSpPr>
              <a:spLocks/>
            </p:cNvSpPr>
            <p:nvPr/>
          </p:nvSpPr>
          <p:spPr bwMode="auto">
            <a:xfrm>
              <a:off x="898752" y="1785765"/>
              <a:ext cx="29937" cy="23863"/>
            </a:xfrm>
            <a:custGeom>
              <a:avLst/>
              <a:gdLst>
                <a:gd name="T0" fmla="*/ 1 w 11"/>
                <a:gd name="T1" fmla="*/ 8 h 10"/>
                <a:gd name="T2" fmla="*/ 4 w 11"/>
                <a:gd name="T3" fmla="*/ 6 h 10"/>
                <a:gd name="T4" fmla="*/ 2 w 11"/>
                <a:gd name="T5" fmla="*/ 8 h 10"/>
                <a:gd name="T6" fmla="*/ 6 w 11"/>
                <a:gd name="T7" fmla="*/ 5 h 10"/>
                <a:gd name="T8" fmla="*/ 2 w 11"/>
                <a:gd name="T9" fmla="*/ 9 h 10"/>
                <a:gd name="T10" fmla="*/ 5 w 11"/>
                <a:gd name="T11" fmla="*/ 7 h 10"/>
                <a:gd name="T12" fmla="*/ 3 w 11"/>
                <a:gd name="T13" fmla="*/ 9 h 10"/>
                <a:gd name="T14" fmla="*/ 10 w 11"/>
                <a:gd name="T15" fmla="*/ 5 h 10"/>
                <a:gd name="T16" fmla="*/ 11 w 11"/>
                <a:gd name="T17" fmla="*/ 2 h 10"/>
                <a:gd name="T18" fmla="*/ 6 w 11"/>
                <a:gd name="T19" fmla="*/ 2 h 10"/>
                <a:gd name="T20" fmla="*/ 5 w 11"/>
                <a:gd name="T21" fmla="*/ 3 h 10"/>
                <a:gd name="T22" fmla="*/ 4 w 11"/>
                <a:gd name="T23" fmla="*/ 4 h 10"/>
                <a:gd name="T24" fmla="*/ 3 w 11"/>
                <a:gd name="T25" fmla="*/ 5 h 10"/>
                <a:gd name="T26" fmla="*/ 1 w 11"/>
                <a:gd name="T2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1" y="8"/>
                  </a:moveTo>
                  <a:cubicBezTo>
                    <a:pt x="2" y="8"/>
                    <a:pt x="3" y="7"/>
                    <a:pt x="4" y="6"/>
                  </a:cubicBezTo>
                  <a:cubicBezTo>
                    <a:pt x="3" y="7"/>
                    <a:pt x="3" y="7"/>
                    <a:pt x="2" y="8"/>
                  </a:cubicBezTo>
                  <a:cubicBezTo>
                    <a:pt x="4" y="7"/>
                    <a:pt x="5" y="7"/>
                    <a:pt x="6" y="5"/>
                  </a:cubicBezTo>
                  <a:cubicBezTo>
                    <a:pt x="6" y="7"/>
                    <a:pt x="3" y="8"/>
                    <a:pt x="2" y="9"/>
                  </a:cubicBezTo>
                  <a:cubicBezTo>
                    <a:pt x="3" y="9"/>
                    <a:pt x="4" y="8"/>
                    <a:pt x="5" y="7"/>
                  </a:cubicBezTo>
                  <a:cubicBezTo>
                    <a:pt x="5" y="8"/>
                    <a:pt x="4" y="9"/>
                    <a:pt x="3" y="9"/>
                  </a:cubicBezTo>
                  <a:cubicBezTo>
                    <a:pt x="5" y="10"/>
                    <a:pt x="9" y="6"/>
                    <a:pt x="10" y="5"/>
                  </a:cubicBezTo>
                  <a:cubicBezTo>
                    <a:pt x="10" y="4"/>
                    <a:pt x="11" y="3"/>
                    <a:pt x="11" y="2"/>
                  </a:cubicBezTo>
                  <a:cubicBezTo>
                    <a:pt x="9" y="0"/>
                    <a:pt x="7" y="3"/>
                    <a:pt x="6" y="2"/>
                  </a:cubicBezTo>
                  <a:cubicBezTo>
                    <a:pt x="8" y="2"/>
                    <a:pt x="5" y="3"/>
                    <a:pt x="5" y="3"/>
                  </a:cubicBezTo>
                  <a:cubicBezTo>
                    <a:pt x="7" y="4"/>
                    <a:pt x="5" y="4"/>
                    <a:pt x="4" y="4"/>
                  </a:cubicBezTo>
                  <a:cubicBezTo>
                    <a:pt x="3" y="4"/>
                    <a:pt x="4" y="5"/>
                    <a:pt x="3" y="5"/>
                  </a:cubicBezTo>
                  <a:cubicBezTo>
                    <a:pt x="2" y="6"/>
                    <a:pt x="0" y="7"/>
                    <a:pt x="1" y="8"/>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37" name="Freeform 3719">
              <a:extLst>
                <a:ext uri="{FF2B5EF4-FFF2-40B4-BE49-F238E27FC236}">
                  <a16:creationId xmlns:a16="http://schemas.microsoft.com/office/drawing/2014/main" xmlns="" id="{0D9C6CEC-C87F-422A-986C-3185989A5E65}"/>
                </a:ext>
              </a:extLst>
            </p:cNvPr>
            <p:cNvSpPr>
              <a:spLocks/>
            </p:cNvSpPr>
            <p:nvPr/>
          </p:nvSpPr>
          <p:spPr bwMode="auto">
            <a:xfrm>
              <a:off x="898752" y="1785765"/>
              <a:ext cx="29937" cy="23863"/>
            </a:xfrm>
            <a:custGeom>
              <a:avLst/>
              <a:gdLst>
                <a:gd name="T0" fmla="*/ 1 w 11"/>
                <a:gd name="T1" fmla="*/ 8 h 10"/>
                <a:gd name="T2" fmla="*/ 4 w 11"/>
                <a:gd name="T3" fmla="*/ 6 h 10"/>
                <a:gd name="T4" fmla="*/ 2 w 11"/>
                <a:gd name="T5" fmla="*/ 8 h 10"/>
                <a:gd name="T6" fmla="*/ 6 w 11"/>
                <a:gd name="T7" fmla="*/ 5 h 10"/>
                <a:gd name="T8" fmla="*/ 2 w 11"/>
                <a:gd name="T9" fmla="*/ 9 h 10"/>
                <a:gd name="T10" fmla="*/ 5 w 11"/>
                <a:gd name="T11" fmla="*/ 7 h 10"/>
                <a:gd name="T12" fmla="*/ 3 w 11"/>
                <a:gd name="T13" fmla="*/ 9 h 10"/>
                <a:gd name="T14" fmla="*/ 10 w 11"/>
                <a:gd name="T15" fmla="*/ 5 h 10"/>
                <a:gd name="T16" fmla="*/ 11 w 11"/>
                <a:gd name="T17" fmla="*/ 2 h 10"/>
                <a:gd name="T18" fmla="*/ 6 w 11"/>
                <a:gd name="T19" fmla="*/ 2 h 10"/>
                <a:gd name="T20" fmla="*/ 5 w 11"/>
                <a:gd name="T21" fmla="*/ 3 h 10"/>
                <a:gd name="T22" fmla="*/ 4 w 11"/>
                <a:gd name="T23" fmla="*/ 4 h 10"/>
                <a:gd name="T24" fmla="*/ 3 w 11"/>
                <a:gd name="T25" fmla="*/ 5 h 10"/>
                <a:gd name="T26" fmla="*/ 1 w 11"/>
                <a:gd name="T2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1" y="8"/>
                  </a:moveTo>
                  <a:cubicBezTo>
                    <a:pt x="2" y="8"/>
                    <a:pt x="3" y="7"/>
                    <a:pt x="4" y="6"/>
                  </a:cubicBezTo>
                  <a:cubicBezTo>
                    <a:pt x="3" y="7"/>
                    <a:pt x="3" y="7"/>
                    <a:pt x="2" y="8"/>
                  </a:cubicBezTo>
                  <a:cubicBezTo>
                    <a:pt x="4" y="7"/>
                    <a:pt x="5" y="7"/>
                    <a:pt x="6" y="5"/>
                  </a:cubicBezTo>
                  <a:cubicBezTo>
                    <a:pt x="6" y="7"/>
                    <a:pt x="3" y="8"/>
                    <a:pt x="2" y="9"/>
                  </a:cubicBezTo>
                  <a:cubicBezTo>
                    <a:pt x="3" y="9"/>
                    <a:pt x="4" y="8"/>
                    <a:pt x="5" y="7"/>
                  </a:cubicBezTo>
                  <a:cubicBezTo>
                    <a:pt x="5" y="8"/>
                    <a:pt x="4" y="9"/>
                    <a:pt x="3" y="9"/>
                  </a:cubicBezTo>
                  <a:cubicBezTo>
                    <a:pt x="5" y="10"/>
                    <a:pt x="9" y="6"/>
                    <a:pt x="10" y="5"/>
                  </a:cubicBezTo>
                  <a:cubicBezTo>
                    <a:pt x="10" y="4"/>
                    <a:pt x="11" y="3"/>
                    <a:pt x="11" y="2"/>
                  </a:cubicBezTo>
                  <a:cubicBezTo>
                    <a:pt x="9" y="0"/>
                    <a:pt x="7" y="3"/>
                    <a:pt x="6" y="2"/>
                  </a:cubicBezTo>
                  <a:cubicBezTo>
                    <a:pt x="8" y="2"/>
                    <a:pt x="5" y="3"/>
                    <a:pt x="5" y="3"/>
                  </a:cubicBezTo>
                  <a:cubicBezTo>
                    <a:pt x="7" y="4"/>
                    <a:pt x="5" y="4"/>
                    <a:pt x="4" y="4"/>
                  </a:cubicBezTo>
                  <a:cubicBezTo>
                    <a:pt x="3" y="4"/>
                    <a:pt x="4" y="5"/>
                    <a:pt x="3" y="5"/>
                  </a:cubicBezTo>
                  <a:cubicBezTo>
                    <a:pt x="2" y="6"/>
                    <a:pt x="0" y="7"/>
                    <a:pt x="1" y="8"/>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44" name="Freeform 3726">
              <a:extLst>
                <a:ext uri="{FF2B5EF4-FFF2-40B4-BE49-F238E27FC236}">
                  <a16:creationId xmlns:a16="http://schemas.microsoft.com/office/drawing/2014/main" xmlns="" id="{1734EBFE-BB25-4C09-841A-272EF0561EC8}"/>
                </a:ext>
              </a:extLst>
            </p:cNvPr>
            <p:cNvSpPr>
              <a:spLocks/>
            </p:cNvSpPr>
            <p:nvPr/>
          </p:nvSpPr>
          <p:spPr bwMode="auto">
            <a:xfrm>
              <a:off x="10089" y="1837704"/>
              <a:ext cx="15756" cy="4212"/>
            </a:xfrm>
            <a:custGeom>
              <a:avLst/>
              <a:gdLst>
                <a:gd name="T0" fmla="*/ 1 w 6"/>
                <a:gd name="T1" fmla="*/ 2 h 2"/>
                <a:gd name="T2" fmla="*/ 5 w 6"/>
                <a:gd name="T3" fmla="*/ 1 h 2"/>
                <a:gd name="T4" fmla="*/ 3 w 6"/>
                <a:gd name="T5" fmla="*/ 0 h 2"/>
                <a:gd name="T6" fmla="*/ 0 w 6"/>
                <a:gd name="T7" fmla="*/ 2 h 2"/>
                <a:gd name="T8" fmla="*/ 1 w 6"/>
                <a:gd name="T9" fmla="*/ 2 h 2"/>
              </a:gdLst>
              <a:ahLst/>
              <a:cxnLst>
                <a:cxn ang="0">
                  <a:pos x="T0" y="T1"/>
                </a:cxn>
                <a:cxn ang="0">
                  <a:pos x="T2" y="T3"/>
                </a:cxn>
                <a:cxn ang="0">
                  <a:pos x="T4" y="T5"/>
                </a:cxn>
                <a:cxn ang="0">
                  <a:pos x="T6" y="T7"/>
                </a:cxn>
                <a:cxn ang="0">
                  <a:pos x="T8" y="T9"/>
                </a:cxn>
              </a:cxnLst>
              <a:rect l="0" t="0" r="r" b="b"/>
              <a:pathLst>
                <a:path w="6" h="2">
                  <a:moveTo>
                    <a:pt x="1" y="2"/>
                  </a:moveTo>
                  <a:cubicBezTo>
                    <a:pt x="3" y="1"/>
                    <a:pt x="4" y="1"/>
                    <a:pt x="5" y="1"/>
                  </a:cubicBezTo>
                  <a:cubicBezTo>
                    <a:pt x="2" y="1"/>
                    <a:pt x="6" y="0"/>
                    <a:pt x="3" y="0"/>
                  </a:cubicBezTo>
                  <a:cubicBezTo>
                    <a:pt x="2" y="0"/>
                    <a:pt x="1" y="1"/>
                    <a:pt x="0" y="2"/>
                  </a:cubicBezTo>
                  <a:cubicBezTo>
                    <a:pt x="1" y="2"/>
                    <a:pt x="1" y="2"/>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45" name="Freeform 3727">
              <a:extLst>
                <a:ext uri="{FF2B5EF4-FFF2-40B4-BE49-F238E27FC236}">
                  <a16:creationId xmlns:a16="http://schemas.microsoft.com/office/drawing/2014/main" xmlns="" id="{62B3493A-3DF9-4816-81C2-5A085F45B103}"/>
                </a:ext>
              </a:extLst>
            </p:cNvPr>
            <p:cNvSpPr>
              <a:spLocks/>
            </p:cNvSpPr>
            <p:nvPr/>
          </p:nvSpPr>
          <p:spPr bwMode="auto">
            <a:xfrm>
              <a:off x="10089" y="1837704"/>
              <a:ext cx="15756" cy="4212"/>
            </a:xfrm>
            <a:custGeom>
              <a:avLst/>
              <a:gdLst>
                <a:gd name="T0" fmla="*/ 1 w 6"/>
                <a:gd name="T1" fmla="*/ 2 h 2"/>
                <a:gd name="T2" fmla="*/ 5 w 6"/>
                <a:gd name="T3" fmla="*/ 1 h 2"/>
                <a:gd name="T4" fmla="*/ 3 w 6"/>
                <a:gd name="T5" fmla="*/ 0 h 2"/>
                <a:gd name="T6" fmla="*/ 0 w 6"/>
                <a:gd name="T7" fmla="*/ 2 h 2"/>
                <a:gd name="T8" fmla="*/ 1 w 6"/>
                <a:gd name="T9" fmla="*/ 2 h 2"/>
              </a:gdLst>
              <a:ahLst/>
              <a:cxnLst>
                <a:cxn ang="0">
                  <a:pos x="T0" y="T1"/>
                </a:cxn>
                <a:cxn ang="0">
                  <a:pos x="T2" y="T3"/>
                </a:cxn>
                <a:cxn ang="0">
                  <a:pos x="T4" y="T5"/>
                </a:cxn>
                <a:cxn ang="0">
                  <a:pos x="T6" y="T7"/>
                </a:cxn>
                <a:cxn ang="0">
                  <a:pos x="T8" y="T9"/>
                </a:cxn>
              </a:cxnLst>
              <a:rect l="0" t="0" r="r" b="b"/>
              <a:pathLst>
                <a:path w="6" h="2">
                  <a:moveTo>
                    <a:pt x="1" y="2"/>
                  </a:moveTo>
                  <a:cubicBezTo>
                    <a:pt x="3" y="1"/>
                    <a:pt x="4" y="1"/>
                    <a:pt x="5" y="1"/>
                  </a:cubicBezTo>
                  <a:cubicBezTo>
                    <a:pt x="2" y="1"/>
                    <a:pt x="6" y="0"/>
                    <a:pt x="3" y="0"/>
                  </a:cubicBezTo>
                  <a:cubicBezTo>
                    <a:pt x="2" y="0"/>
                    <a:pt x="1" y="1"/>
                    <a:pt x="0" y="2"/>
                  </a:cubicBezTo>
                  <a:cubicBezTo>
                    <a:pt x="1" y="2"/>
                    <a:pt x="1" y="2"/>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46" name="Freeform 3728">
              <a:extLst>
                <a:ext uri="{FF2B5EF4-FFF2-40B4-BE49-F238E27FC236}">
                  <a16:creationId xmlns:a16="http://schemas.microsoft.com/office/drawing/2014/main" xmlns="" id="{49737DCA-DB7B-4281-81F1-ED89DD920C72}"/>
                </a:ext>
              </a:extLst>
            </p:cNvPr>
            <p:cNvSpPr>
              <a:spLocks/>
            </p:cNvSpPr>
            <p:nvPr/>
          </p:nvSpPr>
          <p:spPr bwMode="auto">
            <a:xfrm>
              <a:off x="22695" y="1834896"/>
              <a:ext cx="9453" cy="4212"/>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1"/>
                    <a:pt x="2" y="0"/>
                    <a:pt x="3" y="0"/>
                  </a:cubicBezTo>
                  <a:cubicBezTo>
                    <a:pt x="2" y="0"/>
                    <a:pt x="1" y="1"/>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47" name="Freeform 3729">
              <a:extLst>
                <a:ext uri="{FF2B5EF4-FFF2-40B4-BE49-F238E27FC236}">
                  <a16:creationId xmlns:a16="http://schemas.microsoft.com/office/drawing/2014/main" xmlns="" id="{868F5877-9260-48B0-9E69-F0D3B8B9828C}"/>
                </a:ext>
              </a:extLst>
            </p:cNvPr>
            <p:cNvSpPr>
              <a:spLocks/>
            </p:cNvSpPr>
            <p:nvPr/>
          </p:nvSpPr>
          <p:spPr bwMode="auto">
            <a:xfrm>
              <a:off x="22695" y="1834896"/>
              <a:ext cx="9453" cy="4212"/>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1"/>
                    <a:pt x="2" y="0"/>
                    <a:pt x="3" y="0"/>
                  </a:cubicBezTo>
                  <a:cubicBezTo>
                    <a:pt x="2" y="0"/>
                    <a:pt x="1" y="1"/>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48" name="Freeform 3730">
              <a:extLst>
                <a:ext uri="{FF2B5EF4-FFF2-40B4-BE49-F238E27FC236}">
                  <a16:creationId xmlns:a16="http://schemas.microsoft.com/office/drawing/2014/main" xmlns="" id="{88DE12FD-89B1-4E6D-8744-48F9D04A5DD3}"/>
                </a:ext>
              </a:extLst>
            </p:cNvPr>
            <p:cNvSpPr>
              <a:spLocks/>
            </p:cNvSpPr>
            <p:nvPr/>
          </p:nvSpPr>
          <p:spPr bwMode="auto">
            <a:xfrm>
              <a:off x="25845" y="1839106"/>
              <a:ext cx="3151" cy="2807"/>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49" name="Freeform 3731">
              <a:extLst>
                <a:ext uri="{FF2B5EF4-FFF2-40B4-BE49-F238E27FC236}">
                  <a16:creationId xmlns:a16="http://schemas.microsoft.com/office/drawing/2014/main" xmlns="" id="{FB36EA77-223D-4B13-BDDF-27CC7E220E9B}"/>
                </a:ext>
              </a:extLst>
            </p:cNvPr>
            <p:cNvSpPr>
              <a:spLocks/>
            </p:cNvSpPr>
            <p:nvPr/>
          </p:nvSpPr>
          <p:spPr bwMode="auto">
            <a:xfrm>
              <a:off x="25845" y="1839106"/>
              <a:ext cx="3151" cy="2807"/>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52" name="Freeform 3734">
              <a:extLst>
                <a:ext uri="{FF2B5EF4-FFF2-40B4-BE49-F238E27FC236}">
                  <a16:creationId xmlns:a16="http://schemas.microsoft.com/office/drawing/2014/main" xmlns="" id="{38B6F488-7FFB-467E-A263-56112F97EAEE}"/>
                </a:ext>
              </a:extLst>
            </p:cNvPr>
            <p:cNvSpPr>
              <a:spLocks/>
            </p:cNvSpPr>
            <p:nvPr/>
          </p:nvSpPr>
          <p:spPr bwMode="auto">
            <a:xfrm>
              <a:off x="54207" y="1812437"/>
              <a:ext cx="51996" cy="19652"/>
            </a:xfrm>
            <a:custGeom>
              <a:avLst/>
              <a:gdLst>
                <a:gd name="T0" fmla="*/ 2 w 19"/>
                <a:gd name="T1" fmla="*/ 5 h 8"/>
                <a:gd name="T2" fmla="*/ 2 w 19"/>
                <a:gd name="T3" fmla="*/ 8 h 8"/>
                <a:gd name="T4" fmla="*/ 8 w 19"/>
                <a:gd name="T5" fmla="*/ 5 h 8"/>
                <a:gd name="T6" fmla="*/ 15 w 19"/>
                <a:gd name="T7" fmla="*/ 5 h 8"/>
                <a:gd name="T8" fmla="*/ 17 w 19"/>
                <a:gd name="T9" fmla="*/ 4 h 8"/>
                <a:gd name="T10" fmla="*/ 19 w 19"/>
                <a:gd name="T11" fmla="*/ 4 h 8"/>
                <a:gd name="T12" fmla="*/ 19 w 19"/>
                <a:gd name="T13" fmla="*/ 1 h 8"/>
                <a:gd name="T14" fmla="*/ 11 w 19"/>
                <a:gd name="T15" fmla="*/ 2 h 8"/>
                <a:gd name="T16" fmla="*/ 2 w 19"/>
                <a:gd name="T1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8">
                  <a:moveTo>
                    <a:pt x="2" y="5"/>
                  </a:moveTo>
                  <a:cubicBezTo>
                    <a:pt x="0" y="6"/>
                    <a:pt x="0" y="8"/>
                    <a:pt x="2" y="8"/>
                  </a:cubicBezTo>
                  <a:cubicBezTo>
                    <a:pt x="5" y="8"/>
                    <a:pt x="6" y="6"/>
                    <a:pt x="8" y="5"/>
                  </a:cubicBezTo>
                  <a:cubicBezTo>
                    <a:pt x="11" y="5"/>
                    <a:pt x="13" y="6"/>
                    <a:pt x="15" y="5"/>
                  </a:cubicBezTo>
                  <a:cubicBezTo>
                    <a:pt x="15" y="4"/>
                    <a:pt x="17" y="4"/>
                    <a:pt x="17" y="4"/>
                  </a:cubicBezTo>
                  <a:cubicBezTo>
                    <a:pt x="18" y="4"/>
                    <a:pt x="19" y="5"/>
                    <a:pt x="19" y="4"/>
                  </a:cubicBezTo>
                  <a:cubicBezTo>
                    <a:pt x="17" y="4"/>
                    <a:pt x="19" y="1"/>
                    <a:pt x="19" y="1"/>
                  </a:cubicBezTo>
                  <a:cubicBezTo>
                    <a:pt x="16" y="0"/>
                    <a:pt x="14" y="2"/>
                    <a:pt x="11" y="2"/>
                  </a:cubicBezTo>
                  <a:cubicBezTo>
                    <a:pt x="8" y="1"/>
                    <a:pt x="5" y="5"/>
                    <a:pt x="2" y="5"/>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53" name="Freeform 3735">
              <a:extLst>
                <a:ext uri="{FF2B5EF4-FFF2-40B4-BE49-F238E27FC236}">
                  <a16:creationId xmlns:a16="http://schemas.microsoft.com/office/drawing/2014/main" xmlns="" id="{6739EF9E-B3E4-40A1-AE61-538A5F678365}"/>
                </a:ext>
              </a:extLst>
            </p:cNvPr>
            <p:cNvSpPr>
              <a:spLocks/>
            </p:cNvSpPr>
            <p:nvPr/>
          </p:nvSpPr>
          <p:spPr bwMode="auto">
            <a:xfrm>
              <a:off x="54207" y="1812437"/>
              <a:ext cx="51996" cy="19652"/>
            </a:xfrm>
            <a:custGeom>
              <a:avLst/>
              <a:gdLst>
                <a:gd name="T0" fmla="*/ 2 w 19"/>
                <a:gd name="T1" fmla="*/ 5 h 8"/>
                <a:gd name="T2" fmla="*/ 2 w 19"/>
                <a:gd name="T3" fmla="*/ 8 h 8"/>
                <a:gd name="T4" fmla="*/ 8 w 19"/>
                <a:gd name="T5" fmla="*/ 5 h 8"/>
                <a:gd name="T6" fmla="*/ 15 w 19"/>
                <a:gd name="T7" fmla="*/ 5 h 8"/>
                <a:gd name="T8" fmla="*/ 17 w 19"/>
                <a:gd name="T9" fmla="*/ 4 h 8"/>
                <a:gd name="T10" fmla="*/ 19 w 19"/>
                <a:gd name="T11" fmla="*/ 4 h 8"/>
                <a:gd name="T12" fmla="*/ 19 w 19"/>
                <a:gd name="T13" fmla="*/ 1 h 8"/>
                <a:gd name="T14" fmla="*/ 11 w 19"/>
                <a:gd name="T15" fmla="*/ 2 h 8"/>
                <a:gd name="T16" fmla="*/ 2 w 19"/>
                <a:gd name="T1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8">
                  <a:moveTo>
                    <a:pt x="2" y="5"/>
                  </a:moveTo>
                  <a:cubicBezTo>
                    <a:pt x="0" y="6"/>
                    <a:pt x="0" y="8"/>
                    <a:pt x="2" y="8"/>
                  </a:cubicBezTo>
                  <a:cubicBezTo>
                    <a:pt x="5" y="8"/>
                    <a:pt x="6" y="6"/>
                    <a:pt x="8" y="5"/>
                  </a:cubicBezTo>
                  <a:cubicBezTo>
                    <a:pt x="11" y="5"/>
                    <a:pt x="13" y="6"/>
                    <a:pt x="15" y="5"/>
                  </a:cubicBezTo>
                  <a:cubicBezTo>
                    <a:pt x="15" y="4"/>
                    <a:pt x="17" y="4"/>
                    <a:pt x="17" y="4"/>
                  </a:cubicBezTo>
                  <a:cubicBezTo>
                    <a:pt x="18" y="4"/>
                    <a:pt x="19" y="5"/>
                    <a:pt x="19" y="4"/>
                  </a:cubicBezTo>
                  <a:cubicBezTo>
                    <a:pt x="17" y="4"/>
                    <a:pt x="19" y="1"/>
                    <a:pt x="19" y="1"/>
                  </a:cubicBezTo>
                  <a:cubicBezTo>
                    <a:pt x="16" y="0"/>
                    <a:pt x="14" y="2"/>
                    <a:pt x="11" y="2"/>
                  </a:cubicBezTo>
                  <a:cubicBezTo>
                    <a:pt x="8" y="1"/>
                    <a:pt x="5" y="5"/>
                    <a:pt x="2" y="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54" name="Freeform 3736">
              <a:extLst>
                <a:ext uri="{FF2B5EF4-FFF2-40B4-BE49-F238E27FC236}">
                  <a16:creationId xmlns:a16="http://schemas.microsoft.com/office/drawing/2014/main" xmlns="" id="{412A0BFE-CB15-4E1D-8C53-AF26A27D107E}"/>
                </a:ext>
              </a:extLst>
            </p:cNvPr>
            <p:cNvSpPr>
              <a:spLocks/>
            </p:cNvSpPr>
            <p:nvPr/>
          </p:nvSpPr>
          <p:spPr bwMode="auto">
            <a:xfrm>
              <a:off x="103051" y="1829281"/>
              <a:ext cx="6303" cy="2807"/>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0" y="1"/>
                  </a:cubicBezTo>
                  <a:cubicBezTo>
                    <a:pt x="1" y="1"/>
                    <a:pt x="2" y="1"/>
                    <a:pt x="2" y="0"/>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55" name="Freeform 3737">
              <a:extLst>
                <a:ext uri="{FF2B5EF4-FFF2-40B4-BE49-F238E27FC236}">
                  <a16:creationId xmlns:a16="http://schemas.microsoft.com/office/drawing/2014/main" xmlns="" id="{FCCE6D22-02A2-4264-9E26-8044E07EEF71}"/>
                </a:ext>
              </a:extLst>
            </p:cNvPr>
            <p:cNvSpPr>
              <a:spLocks/>
            </p:cNvSpPr>
            <p:nvPr/>
          </p:nvSpPr>
          <p:spPr bwMode="auto">
            <a:xfrm>
              <a:off x="103051" y="1829281"/>
              <a:ext cx="6303" cy="2807"/>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0" y="1"/>
                  </a:cubicBezTo>
                  <a:cubicBezTo>
                    <a:pt x="1" y="1"/>
                    <a:pt x="2" y="1"/>
                    <a:pt x="2" y="0"/>
                  </a:cubicBezTo>
                  <a:cubicBezTo>
                    <a:pt x="1"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56" name="Freeform 3738">
              <a:extLst>
                <a:ext uri="{FF2B5EF4-FFF2-40B4-BE49-F238E27FC236}">
                  <a16:creationId xmlns:a16="http://schemas.microsoft.com/office/drawing/2014/main" xmlns="" id="{860EFDA1-169D-4C12-B6D5-E9828537695A}"/>
                </a:ext>
              </a:extLst>
            </p:cNvPr>
            <p:cNvSpPr>
              <a:spLocks/>
            </p:cNvSpPr>
            <p:nvPr/>
          </p:nvSpPr>
          <p:spPr bwMode="auto">
            <a:xfrm>
              <a:off x="128263" y="1815244"/>
              <a:ext cx="9453" cy="4212"/>
            </a:xfrm>
            <a:custGeom>
              <a:avLst/>
              <a:gdLst>
                <a:gd name="T0" fmla="*/ 3 w 3"/>
                <a:gd name="T1" fmla="*/ 0 h 2"/>
                <a:gd name="T2" fmla="*/ 1 w 3"/>
                <a:gd name="T3" fmla="*/ 2 h 2"/>
                <a:gd name="T4" fmla="*/ 3 w 3"/>
                <a:gd name="T5" fmla="*/ 0 h 2"/>
              </a:gdLst>
              <a:ahLst/>
              <a:cxnLst>
                <a:cxn ang="0">
                  <a:pos x="T0" y="T1"/>
                </a:cxn>
                <a:cxn ang="0">
                  <a:pos x="T2" y="T3"/>
                </a:cxn>
                <a:cxn ang="0">
                  <a:pos x="T4" y="T5"/>
                </a:cxn>
              </a:cxnLst>
              <a:rect l="0" t="0" r="r" b="b"/>
              <a:pathLst>
                <a:path w="3" h="2">
                  <a:moveTo>
                    <a:pt x="3" y="0"/>
                  </a:moveTo>
                  <a:cubicBezTo>
                    <a:pt x="2" y="0"/>
                    <a:pt x="0" y="0"/>
                    <a:pt x="1" y="2"/>
                  </a:cubicBezTo>
                  <a:cubicBezTo>
                    <a:pt x="2" y="1"/>
                    <a:pt x="2" y="1"/>
                    <a:pt x="3"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57" name="Freeform 3739">
              <a:extLst>
                <a:ext uri="{FF2B5EF4-FFF2-40B4-BE49-F238E27FC236}">
                  <a16:creationId xmlns:a16="http://schemas.microsoft.com/office/drawing/2014/main" xmlns="" id="{59D7E286-ED69-4087-A33D-A7E849CBFC11}"/>
                </a:ext>
              </a:extLst>
            </p:cNvPr>
            <p:cNvSpPr>
              <a:spLocks/>
            </p:cNvSpPr>
            <p:nvPr/>
          </p:nvSpPr>
          <p:spPr bwMode="auto">
            <a:xfrm>
              <a:off x="128263" y="1815244"/>
              <a:ext cx="9453" cy="4212"/>
            </a:xfrm>
            <a:custGeom>
              <a:avLst/>
              <a:gdLst>
                <a:gd name="T0" fmla="*/ 3 w 3"/>
                <a:gd name="T1" fmla="*/ 0 h 2"/>
                <a:gd name="T2" fmla="*/ 1 w 3"/>
                <a:gd name="T3" fmla="*/ 2 h 2"/>
                <a:gd name="T4" fmla="*/ 3 w 3"/>
                <a:gd name="T5" fmla="*/ 0 h 2"/>
              </a:gdLst>
              <a:ahLst/>
              <a:cxnLst>
                <a:cxn ang="0">
                  <a:pos x="T0" y="T1"/>
                </a:cxn>
                <a:cxn ang="0">
                  <a:pos x="T2" y="T3"/>
                </a:cxn>
                <a:cxn ang="0">
                  <a:pos x="T4" y="T5"/>
                </a:cxn>
              </a:cxnLst>
              <a:rect l="0" t="0" r="r" b="b"/>
              <a:pathLst>
                <a:path w="3" h="2">
                  <a:moveTo>
                    <a:pt x="3" y="0"/>
                  </a:moveTo>
                  <a:cubicBezTo>
                    <a:pt x="2" y="0"/>
                    <a:pt x="0" y="0"/>
                    <a:pt x="1" y="2"/>
                  </a:cubicBezTo>
                  <a:cubicBezTo>
                    <a:pt x="2" y="1"/>
                    <a:pt x="2" y="1"/>
                    <a:pt x="3"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58" name="Freeform 3740">
              <a:extLst>
                <a:ext uri="{FF2B5EF4-FFF2-40B4-BE49-F238E27FC236}">
                  <a16:creationId xmlns:a16="http://schemas.microsoft.com/office/drawing/2014/main" xmlns="" id="{42227F45-B132-4C30-8E22-5ADE0442C781}"/>
                </a:ext>
              </a:extLst>
            </p:cNvPr>
            <p:cNvSpPr>
              <a:spLocks/>
            </p:cNvSpPr>
            <p:nvPr/>
          </p:nvSpPr>
          <p:spPr bwMode="auto">
            <a:xfrm>
              <a:off x="567866" y="1693120"/>
              <a:ext cx="6303" cy="2807"/>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0"/>
                    <a:pt x="0" y="1"/>
                  </a:cubicBezTo>
                  <a:cubicBezTo>
                    <a:pt x="1" y="1"/>
                    <a:pt x="2" y="0"/>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59" name="Freeform 3741">
              <a:extLst>
                <a:ext uri="{FF2B5EF4-FFF2-40B4-BE49-F238E27FC236}">
                  <a16:creationId xmlns:a16="http://schemas.microsoft.com/office/drawing/2014/main" xmlns="" id="{5868C69A-A50C-45B7-A7A7-2955386D4A3B}"/>
                </a:ext>
              </a:extLst>
            </p:cNvPr>
            <p:cNvSpPr>
              <a:spLocks/>
            </p:cNvSpPr>
            <p:nvPr/>
          </p:nvSpPr>
          <p:spPr bwMode="auto">
            <a:xfrm>
              <a:off x="567866" y="1693120"/>
              <a:ext cx="6303" cy="2807"/>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0"/>
                    <a:pt x="0" y="1"/>
                  </a:cubicBezTo>
                  <a:cubicBezTo>
                    <a:pt x="1" y="1"/>
                    <a:pt x="2" y="0"/>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60" name="Freeform 3742">
              <a:extLst>
                <a:ext uri="{FF2B5EF4-FFF2-40B4-BE49-F238E27FC236}">
                  <a16:creationId xmlns:a16="http://schemas.microsoft.com/office/drawing/2014/main" xmlns="" id="{C2691079-A613-4B0E-8276-2F688CDD0DA4}"/>
                </a:ext>
              </a:extLst>
            </p:cNvPr>
            <p:cNvSpPr>
              <a:spLocks/>
            </p:cNvSpPr>
            <p:nvPr/>
          </p:nvSpPr>
          <p:spPr bwMode="auto">
            <a:xfrm>
              <a:off x="575745" y="1660836"/>
              <a:ext cx="9453" cy="5615"/>
            </a:xfrm>
            <a:custGeom>
              <a:avLst/>
              <a:gdLst>
                <a:gd name="T0" fmla="*/ 3 w 3"/>
                <a:gd name="T1" fmla="*/ 1 h 2"/>
                <a:gd name="T2" fmla="*/ 0 w 3"/>
                <a:gd name="T3" fmla="*/ 2 h 2"/>
                <a:gd name="T4" fmla="*/ 3 w 3"/>
                <a:gd name="T5" fmla="*/ 1 h 2"/>
              </a:gdLst>
              <a:ahLst/>
              <a:cxnLst>
                <a:cxn ang="0">
                  <a:pos x="T0" y="T1"/>
                </a:cxn>
                <a:cxn ang="0">
                  <a:pos x="T2" y="T3"/>
                </a:cxn>
                <a:cxn ang="0">
                  <a:pos x="T4" y="T5"/>
                </a:cxn>
              </a:cxnLst>
              <a:rect l="0" t="0" r="r" b="b"/>
              <a:pathLst>
                <a:path w="3" h="2">
                  <a:moveTo>
                    <a:pt x="3" y="1"/>
                  </a:moveTo>
                  <a:cubicBezTo>
                    <a:pt x="2" y="0"/>
                    <a:pt x="0" y="2"/>
                    <a:pt x="0" y="2"/>
                  </a:cubicBezTo>
                  <a:cubicBezTo>
                    <a:pt x="1" y="2"/>
                    <a:pt x="2" y="1"/>
                    <a:pt x="3"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61" name="Freeform 3743">
              <a:extLst>
                <a:ext uri="{FF2B5EF4-FFF2-40B4-BE49-F238E27FC236}">
                  <a16:creationId xmlns:a16="http://schemas.microsoft.com/office/drawing/2014/main" xmlns="" id="{956FA7F8-49CE-48A6-BFF0-D927ED4B0B9E}"/>
                </a:ext>
              </a:extLst>
            </p:cNvPr>
            <p:cNvSpPr>
              <a:spLocks/>
            </p:cNvSpPr>
            <p:nvPr/>
          </p:nvSpPr>
          <p:spPr bwMode="auto">
            <a:xfrm>
              <a:off x="575745" y="1660836"/>
              <a:ext cx="9453" cy="5615"/>
            </a:xfrm>
            <a:custGeom>
              <a:avLst/>
              <a:gdLst>
                <a:gd name="T0" fmla="*/ 3 w 3"/>
                <a:gd name="T1" fmla="*/ 1 h 2"/>
                <a:gd name="T2" fmla="*/ 0 w 3"/>
                <a:gd name="T3" fmla="*/ 2 h 2"/>
                <a:gd name="T4" fmla="*/ 3 w 3"/>
                <a:gd name="T5" fmla="*/ 1 h 2"/>
              </a:gdLst>
              <a:ahLst/>
              <a:cxnLst>
                <a:cxn ang="0">
                  <a:pos x="T0" y="T1"/>
                </a:cxn>
                <a:cxn ang="0">
                  <a:pos x="T2" y="T3"/>
                </a:cxn>
                <a:cxn ang="0">
                  <a:pos x="T4" y="T5"/>
                </a:cxn>
              </a:cxnLst>
              <a:rect l="0" t="0" r="r" b="b"/>
              <a:pathLst>
                <a:path w="3" h="2">
                  <a:moveTo>
                    <a:pt x="3" y="1"/>
                  </a:moveTo>
                  <a:cubicBezTo>
                    <a:pt x="2" y="0"/>
                    <a:pt x="0" y="2"/>
                    <a:pt x="0" y="2"/>
                  </a:cubicBezTo>
                  <a:cubicBezTo>
                    <a:pt x="1" y="2"/>
                    <a:pt x="2" y="1"/>
                    <a:pt x="3"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62" name="Freeform 3744">
              <a:extLst>
                <a:ext uri="{FF2B5EF4-FFF2-40B4-BE49-F238E27FC236}">
                  <a16:creationId xmlns:a16="http://schemas.microsoft.com/office/drawing/2014/main" xmlns="" id="{AB18D5D4-4FC9-4DA2-B344-8AFB945F8C8A}"/>
                </a:ext>
              </a:extLst>
            </p:cNvPr>
            <p:cNvSpPr>
              <a:spLocks/>
            </p:cNvSpPr>
            <p:nvPr/>
          </p:nvSpPr>
          <p:spPr bwMode="auto">
            <a:xfrm>
              <a:off x="654526" y="1666451"/>
              <a:ext cx="37815" cy="14038"/>
            </a:xfrm>
            <a:custGeom>
              <a:avLst/>
              <a:gdLst>
                <a:gd name="T0" fmla="*/ 4 w 14"/>
                <a:gd name="T1" fmla="*/ 4 h 6"/>
                <a:gd name="T2" fmla="*/ 0 w 14"/>
                <a:gd name="T3" fmla="*/ 6 h 6"/>
                <a:gd name="T4" fmla="*/ 7 w 14"/>
                <a:gd name="T5" fmla="*/ 4 h 6"/>
                <a:gd name="T6" fmla="*/ 14 w 14"/>
                <a:gd name="T7" fmla="*/ 1 h 6"/>
                <a:gd name="T8" fmla="*/ 13 w 14"/>
                <a:gd name="T9" fmla="*/ 0 h 6"/>
                <a:gd name="T10" fmla="*/ 4 w 14"/>
                <a:gd name="T11" fmla="*/ 4 h 6"/>
              </a:gdLst>
              <a:ahLst/>
              <a:cxnLst>
                <a:cxn ang="0">
                  <a:pos x="T0" y="T1"/>
                </a:cxn>
                <a:cxn ang="0">
                  <a:pos x="T2" y="T3"/>
                </a:cxn>
                <a:cxn ang="0">
                  <a:pos x="T4" y="T5"/>
                </a:cxn>
                <a:cxn ang="0">
                  <a:pos x="T6" y="T7"/>
                </a:cxn>
                <a:cxn ang="0">
                  <a:pos x="T8" y="T9"/>
                </a:cxn>
                <a:cxn ang="0">
                  <a:pos x="T10" y="T11"/>
                </a:cxn>
              </a:cxnLst>
              <a:rect l="0" t="0" r="r" b="b"/>
              <a:pathLst>
                <a:path w="14" h="6">
                  <a:moveTo>
                    <a:pt x="4" y="4"/>
                  </a:moveTo>
                  <a:cubicBezTo>
                    <a:pt x="3" y="5"/>
                    <a:pt x="1" y="5"/>
                    <a:pt x="0" y="6"/>
                  </a:cubicBezTo>
                  <a:cubicBezTo>
                    <a:pt x="3" y="6"/>
                    <a:pt x="5" y="5"/>
                    <a:pt x="7" y="4"/>
                  </a:cubicBezTo>
                  <a:cubicBezTo>
                    <a:pt x="9" y="2"/>
                    <a:pt x="12" y="3"/>
                    <a:pt x="14" y="1"/>
                  </a:cubicBezTo>
                  <a:cubicBezTo>
                    <a:pt x="12" y="1"/>
                    <a:pt x="13" y="1"/>
                    <a:pt x="13" y="0"/>
                  </a:cubicBezTo>
                  <a:cubicBezTo>
                    <a:pt x="10" y="2"/>
                    <a:pt x="7" y="3"/>
                    <a:pt x="4"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63" name="Freeform 3745">
              <a:extLst>
                <a:ext uri="{FF2B5EF4-FFF2-40B4-BE49-F238E27FC236}">
                  <a16:creationId xmlns:a16="http://schemas.microsoft.com/office/drawing/2014/main" xmlns="" id="{7DF11195-C952-4A2D-9905-DFBE1C36A6EF}"/>
                </a:ext>
              </a:extLst>
            </p:cNvPr>
            <p:cNvSpPr>
              <a:spLocks/>
            </p:cNvSpPr>
            <p:nvPr/>
          </p:nvSpPr>
          <p:spPr bwMode="auto">
            <a:xfrm>
              <a:off x="654526" y="1666451"/>
              <a:ext cx="37815" cy="14038"/>
            </a:xfrm>
            <a:custGeom>
              <a:avLst/>
              <a:gdLst>
                <a:gd name="T0" fmla="*/ 4 w 14"/>
                <a:gd name="T1" fmla="*/ 4 h 6"/>
                <a:gd name="T2" fmla="*/ 0 w 14"/>
                <a:gd name="T3" fmla="*/ 6 h 6"/>
                <a:gd name="T4" fmla="*/ 7 w 14"/>
                <a:gd name="T5" fmla="*/ 4 h 6"/>
                <a:gd name="T6" fmla="*/ 14 w 14"/>
                <a:gd name="T7" fmla="*/ 1 h 6"/>
                <a:gd name="T8" fmla="*/ 13 w 14"/>
                <a:gd name="T9" fmla="*/ 0 h 6"/>
                <a:gd name="T10" fmla="*/ 4 w 14"/>
                <a:gd name="T11" fmla="*/ 4 h 6"/>
              </a:gdLst>
              <a:ahLst/>
              <a:cxnLst>
                <a:cxn ang="0">
                  <a:pos x="T0" y="T1"/>
                </a:cxn>
                <a:cxn ang="0">
                  <a:pos x="T2" y="T3"/>
                </a:cxn>
                <a:cxn ang="0">
                  <a:pos x="T4" y="T5"/>
                </a:cxn>
                <a:cxn ang="0">
                  <a:pos x="T6" y="T7"/>
                </a:cxn>
                <a:cxn ang="0">
                  <a:pos x="T8" y="T9"/>
                </a:cxn>
                <a:cxn ang="0">
                  <a:pos x="T10" y="T11"/>
                </a:cxn>
              </a:cxnLst>
              <a:rect l="0" t="0" r="r" b="b"/>
              <a:pathLst>
                <a:path w="14" h="6">
                  <a:moveTo>
                    <a:pt x="4" y="4"/>
                  </a:moveTo>
                  <a:cubicBezTo>
                    <a:pt x="3" y="5"/>
                    <a:pt x="1" y="5"/>
                    <a:pt x="0" y="6"/>
                  </a:cubicBezTo>
                  <a:cubicBezTo>
                    <a:pt x="3" y="6"/>
                    <a:pt x="5" y="5"/>
                    <a:pt x="7" y="4"/>
                  </a:cubicBezTo>
                  <a:cubicBezTo>
                    <a:pt x="9" y="2"/>
                    <a:pt x="12" y="3"/>
                    <a:pt x="14" y="1"/>
                  </a:cubicBezTo>
                  <a:cubicBezTo>
                    <a:pt x="12" y="1"/>
                    <a:pt x="13" y="1"/>
                    <a:pt x="13" y="0"/>
                  </a:cubicBezTo>
                  <a:cubicBezTo>
                    <a:pt x="10" y="2"/>
                    <a:pt x="7" y="3"/>
                    <a:pt x="4"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64" name="Freeform 3746">
              <a:extLst>
                <a:ext uri="{FF2B5EF4-FFF2-40B4-BE49-F238E27FC236}">
                  <a16:creationId xmlns:a16="http://schemas.microsoft.com/office/drawing/2014/main" xmlns="" id="{336C19DB-E69C-4D0B-B957-26832793F6B4}"/>
                </a:ext>
              </a:extLst>
            </p:cNvPr>
            <p:cNvSpPr>
              <a:spLocks/>
            </p:cNvSpPr>
            <p:nvPr/>
          </p:nvSpPr>
          <p:spPr bwMode="auto">
            <a:xfrm>
              <a:off x="670284" y="1663643"/>
              <a:ext cx="11030" cy="7019"/>
            </a:xfrm>
            <a:custGeom>
              <a:avLst/>
              <a:gdLst>
                <a:gd name="T0" fmla="*/ 4 w 4"/>
                <a:gd name="T1" fmla="*/ 0 h 3"/>
                <a:gd name="T2" fmla="*/ 4 w 4"/>
                <a:gd name="T3" fmla="*/ 0 h 3"/>
                <a:gd name="T4" fmla="*/ 0 w 4"/>
                <a:gd name="T5" fmla="*/ 3 h 3"/>
                <a:gd name="T6" fmla="*/ 4 w 4"/>
                <a:gd name="T7" fmla="*/ 0 h 3"/>
              </a:gdLst>
              <a:ahLst/>
              <a:cxnLst>
                <a:cxn ang="0">
                  <a:pos x="T0" y="T1"/>
                </a:cxn>
                <a:cxn ang="0">
                  <a:pos x="T2" y="T3"/>
                </a:cxn>
                <a:cxn ang="0">
                  <a:pos x="T4" y="T5"/>
                </a:cxn>
                <a:cxn ang="0">
                  <a:pos x="T6" y="T7"/>
                </a:cxn>
              </a:cxnLst>
              <a:rect l="0" t="0" r="r" b="b"/>
              <a:pathLst>
                <a:path w="4" h="3">
                  <a:moveTo>
                    <a:pt x="4" y="0"/>
                  </a:moveTo>
                  <a:cubicBezTo>
                    <a:pt x="4" y="0"/>
                    <a:pt x="4" y="0"/>
                    <a:pt x="4" y="0"/>
                  </a:cubicBezTo>
                  <a:cubicBezTo>
                    <a:pt x="3" y="0"/>
                    <a:pt x="0" y="2"/>
                    <a:pt x="0" y="3"/>
                  </a:cubicBezTo>
                  <a:cubicBezTo>
                    <a:pt x="1" y="2"/>
                    <a:pt x="2" y="0"/>
                    <a:pt x="4"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65" name="Freeform 3747">
              <a:extLst>
                <a:ext uri="{FF2B5EF4-FFF2-40B4-BE49-F238E27FC236}">
                  <a16:creationId xmlns:a16="http://schemas.microsoft.com/office/drawing/2014/main" xmlns="" id="{5F381A0F-CFF6-449E-9ECF-A85B03830676}"/>
                </a:ext>
              </a:extLst>
            </p:cNvPr>
            <p:cNvSpPr>
              <a:spLocks/>
            </p:cNvSpPr>
            <p:nvPr/>
          </p:nvSpPr>
          <p:spPr bwMode="auto">
            <a:xfrm>
              <a:off x="670284" y="1663643"/>
              <a:ext cx="11030" cy="7019"/>
            </a:xfrm>
            <a:custGeom>
              <a:avLst/>
              <a:gdLst>
                <a:gd name="T0" fmla="*/ 4 w 4"/>
                <a:gd name="T1" fmla="*/ 0 h 3"/>
                <a:gd name="T2" fmla="*/ 4 w 4"/>
                <a:gd name="T3" fmla="*/ 0 h 3"/>
                <a:gd name="T4" fmla="*/ 0 w 4"/>
                <a:gd name="T5" fmla="*/ 3 h 3"/>
                <a:gd name="T6" fmla="*/ 4 w 4"/>
                <a:gd name="T7" fmla="*/ 0 h 3"/>
              </a:gdLst>
              <a:ahLst/>
              <a:cxnLst>
                <a:cxn ang="0">
                  <a:pos x="T0" y="T1"/>
                </a:cxn>
                <a:cxn ang="0">
                  <a:pos x="T2" y="T3"/>
                </a:cxn>
                <a:cxn ang="0">
                  <a:pos x="T4" y="T5"/>
                </a:cxn>
                <a:cxn ang="0">
                  <a:pos x="T6" y="T7"/>
                </a:cxn>
              </a:cxnLst>
              <a:rect l="0" t="0" r="r" b="b"/>
              <a:pathLst>
                <a:path w="4" h="3">
                  <a:moveTo>
                    <a:pt x="4" y="0"/>
                  </a:moveTo>
                  <a:cubicBezTo>
                    <a:pt x="4" y="0"/>
                    <a:pt x="4" y="0"/>
                    <a:pt x="4" y="0"/>
                  </a:cubicBezTo>
                  <a:cubicBezTo>
                    <a:pt x="3" y="0"/>
                    <a:pt x="0" y="2"/>
                    <a:pt x="0" y="3"/>
                  </a:cubicBezTo>
                  <a:cubicBezTo>
                    <a:pt x="1" y="2"/>
                    <a:pt x="2" y="0"/>
                    <a:pt x="4"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66" name="Freeform 3748">
              <a:extLst>
                <a:ext uri="{FF2B5EF4-FFF2-40B4-BE49-F238E27FC236}">
                  <a16:creationId xmlns:a16="http://schemas.microsoft.com/office/drawing/2014/main" xmlns="" id="{17C3457A-2E03-4F61-B6EE-15444B7C0142}"/>
                </a:ext>
              </a:extLst>
            </p:cNvPr>
            <p:cNvSpPr>
              <a:spLocks/>
            </p:cNvSpPr>
            <p:nvPr/>
          </p:nvSpPr>
          <p:spPr bwMode="auto">
            <a:xfrm>
              <a:off x="679737" y="1656625"/>
              <a:ext cx="1577" cy="140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67" name="Freeform 3749">
              <a:extLst>
                <a:ext uri="{FF2B5EF4-FFF2-40B4-BE49-F238E27FC236}">
                  <a16:creationId xmlns:a16="http://schemas.microsoft.com/office/drawing/2014/main" xmlns="" id="{CD7648E7-0F44-4DB2-9F83-6400C8949FFF}"/>
                </a:ext>
              </a:extLst>
            </p:cNvPr>
            <p:cNvSpPr>
              <a:spLocks/>
            </p:cNvSpPr>
            <p:nvPr/>
          </p:nvSpPr>
          <p:spPr bwMode="auto">
            <a:xfrm>
              <a:off x="679737" y="1656625"/>
              <a:ext cx="1577" cy="140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68" name="Freeform 3750">
              <a:extLst>
                <a:ext uri="{FF2B5EF4-FFF2-40B4-BE49-F238E27FC236}">
                  <a16:creationId xmlns:a16="http://schemas.microsoft.com/office/drawing/2014/main" xmlns="" id="{D150066B-C51D-48BD-902E-9F8F4F23401C}"/>
                </a:ext>
              </a:extLst>
            </p:cNvPr>
            <p:cNvSpPr>
              <a:spLocks/>
            </p:cNvSpPr>
            <p:nvPr/>
          </p:nvSpPr>
          <p:spPr bwMode="auto">
            <a:xfrm>
              <a:off x="684465" y="1651010"/>
              <a:ext cx="6303" cy="2807"/>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0" y="1"/>
                  </a:cubicBezTo>
                  <a:cubicBezTo>
                    <a:pt x="1" y="1"/>
                    <a:pt x="2" y="1"/>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69" name="Freeform 3751">
              <a:extLst>
                <a:ext uri="{FF2B5EF4-FFF2-40B4-BE49-F238E27FC236}">
                  <a16:creationId xmlns:a16="http://schemas.microsoft.com/office/drawing/2014/main" xmlns="" id="{CDA1E514-34BF-420E-BBCF-6F7F7E8F54AB}"/>
                </a:ext>
              </a:extLst>
            </p:cNvPr>
            <p:cNvSpPr>
              <a:spLocks/>
            </p:cNvSpPr>
            <p:nvPr/>
          </p:nvSpPr>
          <p:spPr bwMode="auto">
            <a:xfrm>
              <a:off x="684465" y="1651010"/>
              <a:ext cx="6303" cy="2807"/>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0" y="1"/>
                  </a:cubicBezTo>
                  <a:cubicBezTo>
                    <a:pt x="1" y="1"/>
                    <a:pt x="2" y="1"/>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70" name="Freeform 3752">
              <a:extLst>
                <a:ext uri="{FF2B5EF4-FFF2-40B4-BE49-F238E27FC236}">
                  <a16:creationId xmlns:a16="http://schemas.microsoft.com/office/drawing/2014/main" xmlns="" id="{7B9207BE-5F36-4F2E-9B9F-690412DD6F48}"/>
                </a:ext>
              </a:extLst>
            </p:cNvPr>
            <p:cNvSpPr>
              <a:spLocks/>
            </p:cNvSpPr>
            <p:nvPr/>
          </p:nvSpPr>
          <p:spPr bwMode="auto">
            <a:xfrm>
              <a:off x="698644" y="1663643"/>
              <a:ext cx="17333" cy="5615"/>
            </a:xfrm>
            <a:custGeom>
              <a:avLst/>
              <a:gdLst>
                <a:gd name="T0" fmla="*/ 6 w 6"/>
                <a:gd name="T1" fmla="*/ 1 h 2"/>
                <a:gd name="T2" fmla="*/ 4 w 6"/>
                <a:gd name="T3" fmla="*/ 0 h 2"/>
                <a:gd name="T4" fmla="*/ 2 w 6"/>
                <a:gd name="T5" fmla="*/ 1 h 2"/>
                <a:gd name="T6" fmla="*/ 0 w 6"/>
                <a:gd name="T7" fmla="*/ 2 h 2"/>
                <a:gd name="T8" fmla="*/ 6 w 6"/>
                <a:gd name="T9" fmla="*/ 1 h 2"/>
              </a:gdLst>
              <a:ahLst/>
              <a:cxnLst>
                <a:cxn ang="0">
                  <a:pos x="T0" y="T1"/>
                </a:cxn>
                <a:cxn ang="0">
                  <a:pos x="T2" y="T3"/>
                </a:cxn>
                <a:cxn ang="0">
                  <a:pos x="T4" y="T5"/>
                </a:cxn>
                <a:cxn ang="0">
                  <a:pos x="T6" y="T7"/>
                </a:cxn>
                <a:cxn ang="0">
                  <a:pos x="T8" y="T9"/>
                </a:cxn>
              </a:cxnLst>
              <a:rect l="0" t="0" r="r" b="b"/>
              <a:pathLst>
                <a:path w="6" h="2">
                  <a:moveTo>
                    <a:pt x="6" y="1"/>
                  </a:moveTo>
                  <a:cubicBezTo>
                    <a:pt x="6" y="0"/>
                    <a:pt x="4" y="0"/>
                    <a:pt x="4" y="0"/>
                  </a:cubicBezTo>
                  <a:cubicBezTo>
                    <a:pt x="3" y="0"/>
                    <a:pt x="0" y="1"/>
                    <a:pt x="2" y="1"/>
                  </a:cubicBezTo>
                  <a:cubicBezTo>
                    <a:pt x="1" y="1"/>
                    <a:pt x="1" y="2"/>
                    <a:pt x="0" y="2"/>
                  </a:cubicBezTo>
                  <a:cubicBezTo>
                    <a:pt x="2" y="1"/>
                    <a:pt x="4" y="1"/>
                    <a:pt x="6"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71" name="Freeform 3753">
              <a:extLst>
                <a:ext uri="{FF2B5EF4-FFF2-40B4-BE49-F238E27FC236}">
                  <a16:creationId xmlns:a16="http://schemas.microsoft.com/office/drawing/2014/main" xmlns="" id="{7B578CC8-528D-4E6E-8AFD-FCB4F0C8B9CF}"/>
                </a:ext>
              </a:extLst>
            </p:cNvPr>
            <p:cNvSpPr>
              <a:spLocks/>
            </p:cNvSpPr>
            <p:nvPr/>
          </p:nvSpPr>
          <p:spPr bwMode="auto">
            <a:xfrm>
              <a:off x="698644" y="1663643"/>
              <a:ext cx="17333" cy="5615"/>
            </a:xfrm>
            <a:custGeom>
              <a:avLst/>
              <a:gdLst>
                <a:gd name="T0" fmla="*/ 6 w 6"/>
                <a:gd name="T1" fmla="*/ 1 h 2"/>
                <a:gd name="T2" fmla="*/ 4 w 6"/>
                <a:gd name="T3" fmla="*/ 0 h 2"/>
                <a:gd name="T4" fmla="*/ 2 w 6"/>
                <a:gd name="T5" fmla="*/ 1 h 2"/>
                <a:gd name="T6" fmla="*/ 0 w 6"/>
                <a:gd name="T7" fmla="*/ 2 h 2"/>
                <a:gd name="T8" fmla="*/ 6 w 6"/>
                <a:gd name="T9" fmla="*/ 1 h 2"/>
              </a:gdLst>
              <a:ahLst/>
              <a:cxnLst>
                <a:cxn ang="0">
                  <a:pos x="T0" y="T1"/>
                </a:cxn>
                <a:cxn ang="0">
                  <a:pos x="T2" y="T3"/>
                </a:cxn>
                <a:cxn ang="0">
                  <a:pos x="T4" y="T5"/>
                </a:cxn>
                <a:cxn ang="0">
                  <a:pos x="T6" y="T7"/>
                </a:cxn>
                <a:cxn ang="0">
                  <a:pos x="T8" y="T9"/>
                </a:cxn>
              </a:cxnLst>
              <a:rect l="0" t="0" r="r" b="b"/>
              <a:pathLst>
                <a:path w="6" h="2">
                  <a:moveTo>
                    <a:pt x="6" y="1"/>
                  </a:moveTo>
                  <a:cubicBezTo>
                    <a:pt x="6" y="0"/>
                    <a:pt x="4" y="0"/>
                    <a:pt x="4" y="0"/>
                  </a:cubicBezTo>
                  <a:cubicBezTo>
                    <a:pt x="3" y="0"/>
                    <a:pt x="0" y="1"/>
                    <a:pt x="2" y="1"/>
                  </a:cubicBezTo>
                  <a:cubicBezTo>
                    <a:pt x="1" y="1"/>
                    <a:pt x="1" y="2"/>
                    <a:pt x="0" y="2"/>
                  </a:cubicBezTo>
                  <a:cubicBezTo>
                    <a:pt x="2" y="1"/>
                    <a:pt x="4" y="1"/>
                    <a:pt x="6"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72" name="Freeform 3754">
              <a:extLst>
                <a:ext uri="{FF2B5EF4-FFF2-40B4-BE49-F238E27FC236}">
                  <a16:creationId xmlns:a16="http://schemas.microsoft.com/office/drawing/2014/main" xmlns="" id="{2EA33EAC-1C36-45BD-B748-74B558135653}"/>
                </a:ext>
              </a:extLst>
            </p:cNvPr>
            <p:cNvSpPr>
              <a:spLocks/>
            </p:cNvSpPr>
            <p:nvPr/>
          </p:nvSpPr>
          <p:spPr bwMode="auto">
            <a:xfrm>
              <a:off x="731734" y="1676277"/>
              <a:ext cx="14181" cy="4212"/>
            </a:xfrm>
            <a:custGeom>
              <a:avLst/>
              <a:gdLst>
                <a:gd name="T0" fmla="*/ 5 w 5"/>
                <a:gd name="T1" fmla="*/ 0 h 2"/>
                <a:gd name="T2" fmla="*/ 0 w 5"/>
                <a:gd name="T3" fmla="*/ 2 h 2"/>
                <a:gd name="T4" fmla="*/ 5 w 5"/>
                <a:gd name="T5" fmla="*/ 0 h 2"/>
                <a:gd name="T6" fmla="*/ 5 w 5"/>
                <a:gd name="T7" fmla="*/ 0 h 2"/>
              </a:gdLst>
              <a:ahLst/>
              <a:cxnLst>
                <a:cxn ang="0">
                  <a:pos x="T0" y="T1"/>
                </a:cxn>
                <a:cxn ang="0">
                  <a:pos x="T2" y="T3"/>
                </a:cxn>
                <a:cxn ang="0">
                  <a:pos x="T4" y="T5"/>
                </a:cxn>
                <a:cxn ang="0">
                  <a:pos x="T6" y="T7"/>
                </a:cxn>
              </a:cxnLst>
              <a:rect l="0" t="0" r="r" b="b"/>
              <a:pathLst>
                <a:path w="5" h="2">
                  <a:moveTo>
                    <a:pt x="5" y="0"/>
                  </a:moveTo>
                  <a:cubicBezTo>
                    <a:pt x="3" y="1"/>
                    <a:pt x="2" y="1"/>
                    <a:pt x="0" y="2"/>
                  </a:cubicBezTo>
                  <a:cubicBezTo>
                    <a:pt x="2" y="1"/>
                    <a:pt x="4" y="1"/>
                    <a:pt x="5" y="0"/>
                  </a:cubicBezTo>
                  <a:cubicBezTo>
                    <a:pt x="5" y="0"/>
                    <a:pt x="5" y="0"/>
                    <a:pt x="5"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73" name="Freeform 3755">
              <a:extLst>
                <a:ext uri="{FF2B5EF4-FFF2-40B4-BE49-F238E27FC236}">
                  <a16:creationId xmlns:a16="http://schemas.microsoft.com/office/drawing/2014/main" xmlns="" id="{174F09FA-22C1-4F6B-8580-B17AC1FC670B}"/>
                </a:ext>
              </a:extLst>
            </p:cNvPr>
            <p:cNvSpPr>
              <a:spLocks/>
            </p:cNvSpPr>
            <p:nvPr/>
          </p:nvSpPr>
          <p:spPr bwMode="auto">
            <a:xfrm>
              <a:off x="731734" y="1676277"/>
              <a:ext cx="14181" cy="4212"/>
            </a:xfrm>
            <a:custGeom>
              <a:avLst/>
              <a:gdLst>
                <a:gd name="T0" fmla="*/ 5 w 5"/>
                <a:gd name="T1" fmla="*/ 0 h 2"/>
                <a:gd name="T2" fmla="*/ 0 w 5"/>
                <a:gd name="T3" fmla="*/ 2 h 2"/>
                <a:gd name="T4" fmla="*/ 5 w 5"/>
                <a:gd name="T5" fmla="*/ 0 h 2"/>
                <a:gd name="T6" fmla="*/ 5 w 5"/>
                <a:gd name="T7" fmla="*/ 0 h 2"/>
              </a:gdLst>
              <a:ahLst/>
              <a:cxnLst>
                <a:cxn ang="0">
                  <a:pos x="T0" y="T1"/>
                </a:cxn>
                <a:cxn ang="0">
                  <a:pos x="T2" y="T3"/>
                </a:cxn>
                <a:cxn ang="0">
                  <a:pos x="T4" y="T5"/>
                </a:cxn>
                <a:cxn ang="0">
                  <a:pos x="T6" y="T7"/>
                </a:cxn>
              </a:cxnLst>
              <a:rect l="0" t="0" r="r" b="b"/>
              <a:pathLst>
                <a:path w="5" h="2">
                  <a:moveTo>
                    <a:pt x="5" y="0"/>
                  </a:moveTo>
                  <a:cubicBezTo>
                    <a:pt x="3" y="1"/>
                    <a:pt x="2" y="1"/>
                    <a:pt x="0" y="2"/>
                  </a:cubicBezTo>
                  <a:cubicBezTo>
                    <a:pt x="2" y="1"/>
                    <a:pt x="4" y="1"/>
                    <a:pt x="5" y="0"/>
                  </a:cubicBezTo>
                  <a:cubicBezTo>
                    <a:pt x="5" y="0"/>
                    <a:pt x="5" y="0"/>
                    <a:pt x="5"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74" name="Freeform 3756">
              <a:extLst>
                <a:ext uri="{FF2B5EF4-FFF2-40B4-BE49-F238E27FC236}">
                  <a16:creationId xmlns:a16="http://schemas.microsoft.com/office/drawing/2014/main" xmlns="" id="{5D3FD4C6-D784-4404-AD6A-D8DB1F43C7AE}"/>
                </a:ext>
              </a:extLst>
            </p:cNvPr>
            <p:cNvSpPr>
              <a:spLocks/>
            </p:cNvSpPr>
            <p:nvPr/>
          </p:nvSpPr>
          <p:spPr bwMode="auto">
            <a:xfrm>
              <a:off x="385092" y="1770325"/>
              <a:ext cx="7878" cy="2807"/>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0"/>
                    <a:pt x="1" y="0"/>
                    <a:pt x="0" y="1"/>
                  </a:cubicBezTo>
                  <a:cubicBezTo>
                    <a:pt x="1" y="1"/>
                    <a:pt x="2" y="0"/>
                    <a:pt x="3"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75" name="Freeform 3757">
              <a:extLst>
                <a:ext uri="{FF2B5EF4-FFF2-40B4-BE49-F238E27FC236}">
                  <a16:creationId xmlns:a16="http://schemas.microsoft.com/office/drawing/2014/main" xmlns="" id="{F0634E0F-EA96-490B-B514-D1D843795DEA}"/>
                </a:ext>
              </a:extLst>
            </p:cNvPr>
            <p:cNvSpPr>
              <a:spLocks/>
            </p:cNvSpPr>
            <p:nvPr/>
          </p:nvSpPr>
          <p:spPr bwMode="auto">
            <a:xfrm>
              <a:off x="385092" y="1770325"/>
              <a:ext cx="7878" cy="2807"/>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0"/>
                    <a:pt x="1" y="0"/>
                    <a:pt x="0" y="1"/>
                  </a:cubicBezTo>
                  <a:cubicBezTo>
                    <a:pt x="1" y="1"/>
                    <a:pt x="2" y="0"/>
                    <a:pt x="3"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76" name="Freeform 3758">
              <a:extLst>
                <a:ext uri="{FF2B5EF4-FFF2-40B4-BE49-F238E27FC236}">
                  <a16:creationId xmlns:a16="http://schemas.microsoft.com/office/drawing/2014/main" xmlns="" id="{005D9069-EE12-4740-A0F4-84F1F0BFEDAC}"/>
                </a:ext>
              </a:extLst>
            </p:cNvPr>
            <p:cNvSpPr>
              <a:spLocks/>
            </p:cNvSpPr>
            <p:nvPr/>
          </p:nvSpPr>
          <p:spPr bwMode="auto">
            <a:xfrm>
              <a:off x="426058" y="1753481"/>
              <a:ext cx="14181" cy="4212"/>
            </a:xfrm>
            <a:custGeom>
              <a:avLst/>
              <a:gdLst>
                <a:gd name="T0" fmla="*/ 5 w 5"/>
                <a:gd name="T1" fmla="*/ 1 h 2"/>
                <a:gd name="T2" fmla="*/ 0 w 5"/>
                <a:gd name="T3" fmla="*/ 2 h 2"/>
                <a:gd name="T4" fmla="*/ 5 w 5"/>
                <a:gd name="T5" fmla="*/ 1 h 2"/>
              </a:gdLst>
              <a:ahLst/>
              <a:cxnLst>
                <a:cxn ang="0">
                  <a:pos x="T0" y="T1"/>
                </a:cxn>
                <a:cxn ang="0">
                  <a:pos x="T2" y="T3"/>
                </a:cxn>
                <a:cxn ang="0">
                  <a:pos x="T4" y="T5"/>
                </a:cxn>
              </a:cxnLst>
              <a:rect l="0" t="0" r="r" b="b"/>
              <a:pathLst>
                <a:path w="5" h="2">
                  <a:moveTo>
                    <a:pt x="5" y="1"/>
                  </a:moveTo>
                  <a:cubicBezTo>
                    <a:pt x="4" y="0"/>
                    <a:pt x="0" y="0"/>
                    <a:pt x="0" y="2"/>
                  </a:cubicBezTo>
                  <a:cubicBezTo>
                    <a:pt x="2" y="2"/>
                    <a:pt x="3" y="1"/>
                    <a:pt x="5"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77" name="Freeform 3759">
              <a:extLst>
                <a:ext uri="{FF2B5EF4-FFF2-40B4-BE49-F238E27FC236}">
                  <a16:creationId xmlns:a16="http://schemas.microsoft.com/office/drawing/2014/main" xmlns="" id="{E43C5E0D-5DDF-4A77-B1EC-6FFB5A04E802}"/>
                </a:ext>
              </a:extLst>
            </p:cNvPr>
            <p:cNvSpPr>
              <a:spLocks/>
            </p:cNvSpPr>
            <p:nvPr/>
          </p:nvSpPr>
          <p:spPr bwMode="auto">
            <a:xfrm>
              <a:off x="426058" y="1753481"/>
              <a:ext cx="14181" cy="4212"/>
            </a:xfrm>
            <a:custGeom>
              <a:avLst/>
              <a:gdLst>
                <a:gd name="T0" fmla="*/ 5 w 5"/>
                <a:gd name="T1" fmla="*/ 1 h 2"/>
                <a:gd name="T2" fmla="*/ 0 w 5"/>
                <a:gd name="T3" fmla="*/ 2 h 2"/>
                <a:gd name="T4" fmla="*/ 5 w 5"/>
                <a:gd name="T5" fmla="*/ 1 h 2"/>
              </a:gdLst>
              <a:ahLst/>
              <a:cxnLst>
                <a:cxn ang="0">
                  <a:pos x="T0" y="T1"/>
                </a:cxn>
                <a:cxn ang="0">
                  <a:pos x="T2" y="T3"/>
                </a:cxn>
                <a:cxn ang="0">
                  <a:pos x="T4" y="T5"/>
                </a:cxn>
              </a:cxnLst>
              <a:rect l="0" t="0" r="r" b="b"/>
              <a:pathLst>
                <a:path w="5" h="2">
                  <a:moveTo>
                    <a:pt x="5" y="1"/>
                  </a:moveTo>
                  <a:cubicBezTo>
                    <a:pt x="4" y="0"/>
                    <a:pt x="0" y="0"/>
                    <a:pt x="0" y="2"/>
                  </a:cubicBezTo>
                  <a:cubicBezTo>
                    <a:pt x="2" y="2"/>
                    <a:pt x="3" y="1"/>
                    <a:pt x="5"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78" name="Freeform 3760">
              <a:extLst>
                <a:ext uri="{FF2B5EF4-FFF2-40B4-BE49-F238E27FC236}">
                  <a16:creationId xmlns:a16="http://schemas.microsoft.com/office/drawing/2014/main" xmlns="" id="{92FC487E-7232-4EAA-8411-5BD6AD32B768}"/>
                </a:ext>
              </a:extLst>
            </p:cNvPr>
            <p:cNvSpPr>
              <a:spLocks/>
            </p:cNvSpPr>
            <p:nvPr/>
          </p:nvSpPr>
          <p:spPr bwMode="auto">
            <a:xfrm>
              <a:off x="462298" y="1728214"/>
              <a:ext cx="6303" cy="2807"/>
            </a:xfrm>
            <a:custGeom>
              <a:avLst/>
              <a:gdLst>
                <a:gd name="T0" fmla="*/ 2 w 2"/>
                <a:gd name="T1" fmla="*/ 0 h 1"/>
                <a:gd name="T2" fmla="*/ 0 w 2"/>
                <a:gd name="T3" fmla="*/ 1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0" y="1"/>
                  </a:cubicBezTo>
                  <a:cubicBezTo>
                    <a:pt x="1" y="1"/>
                    <a:pt x="2" y="1"/>
                    <a:pt x="2" y="1"/>
                  </a:cubicBezTo>
                  <a:cubicBezTo>
                    <a:pt x="2" y="0"/>
                    <a:pt x="2" y="0"/>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79" name="Freeform 3761">
              <a:extLst>
                <a:ext uri="{FF2B5EF4-FFF2-40B4-BE49-F238E27FC236}">
                  <a16:creationId xmlns:a16="http://schemas.microsoft.com/office/drawing/2014/main" xmlns="" id="{D7472BE6-6020-4731-8742-412432EA73CB}"/>
                </a:ext>
              </a:extLst>
            </p:cNvPr>
            <p:cNvSpPr>
              <a:spLocks/>
            </p:cNvSpPr>
            <p:nvPr/>
          </p:nvSpPr>
          <p:spPr bwMode="auto">
            <a:xfrm>
              <a:off x="462298" y="1728214"/>
              <a:ext cx="6303" cy="2807"/>
            </a:xfrm>
            <a:custGeom>
              <a:avLst/>
              <a:gdLst>
                <a:gd name="T0" fmla="*/ 2 w 2"/>
                <a:gd name="T1" fmla="*/ 0 h 1"/>
                <a:gd name="T2" fmla="*/ 0 w 2"/>
                <a:gd name="T3" fmla="*/ 1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0" y="1"/>
                  </a:cubicBezTo>
                  <a:cubicBezTo>
                    <a:pt x="1" y="1"/>
                    <a:pt x="2" y="1"/>
                    <a:pt x="2" y="1"/>
                  </a:cubicBezTo>
                  <a:cubicBezTo>
                    <a:pt x="2" y="0"/>
                    <a:pt x="2" y="0"/>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80" name="Freeform 3762">
              <a:extLst>
                <a:ext uri="{FF2B5EF4-FFF2-40B4-BE49-F238E27FC236}">
                  <a16:creationId xmlns:a16="http://schemas.microsoft.com/office/drawing/2014/main" xmlns="" id="{A68168D6-2022-4ADF-9ECB-065DC24C97D4}"/>
                </a:ext>
              </a:extLst>
            </p:cNvPr>
            <p:cNvSpPr>
              <a:spLocks/>
            </p:cNvSpPr>
            <p:nvPr/>
          </p:nvSpPr>
          <p:spPr bwMode="auto">
            <a:xfrm>
              <a:off x="479632" y="1731021"/>
              <a:ext cx="1577" cy="1404"/>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0" y="1"/>
                    <a:pt x="0" y="0"/>
                    <a:pt x="0" y="1"/>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81" name="Freeform 3763">
              <a:extLst>
                <a:ext uri="{FF2B5EF4-FFF2-40B4-BE49-F238E27FC236}">
                  <a16:creationId xmlns:a16="http://schemas.microsoft.com/office/drawing/2014/main" xmlns="" id="{ECEE48B3-4CA0-4FAA-84AB-650DA011B34C}"/>
                </a:ext>
              </a:extLst>
            </p:cNvPr>
            <p:cNvSpPr>
              <a:spLocks/>
            </p:cNvSpPr>
            <p:nvPr/>
          </p:nvSpPr>
          <p:spPr bwMode="auto">
            <a:xfrm>
              <a:off x="479632" y="1731021"/>
              <a:ext cx="1577" cy="1404"/>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0" y="1"/>
                    <a:pt x="0" y="0"/>
                    <a:pt x="0" y="1"/>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82" name="Freeform 3764">
              <a:extLst>
                <a:ext uri="{FF2B5EF4-FFF2-40B4-BE49-F238E27FC236}">
                  <a16:creationId xmlns:a16="http://schemas.microsoft.com/office/drawing/2014/main" xmlns="" id="{FF1DF34A-9ABB-4ED1-98A3-05AFBCAE9F22}"/>
                </a:ext>
              </a:extLst>
            </p:cNvPr>
            <p:cNvSpPr>
              <a:spLocks/>
            </p:cNvSpPr>
            <p:nvPr/>
          </p:nvSpPr>
          <p:spPr bwMode="auto">
            <a:xfrm>
              <a:off x="495388" y="1712773"/>
              <a:ext cx="9453" cy="5615"/>
            </a:xfrm>
            <a:custGeom>
              <a:avLst/>
              <a:gdLst>
                <a:gd name="T0" fmla="*/ 3 w 3"/>
                <a:gd name="T1" fmla="*/ 1 h 2"/>
                <a:gd name="T2" fmla="*/ 0 w 3"/>
                <a:gd name="T3" fmla="*/ 2 h 2"/>
                <a:gd name="T4" fmla="*/ 3 w 3"/>
                <a:gd name="T5" fmla="*/ 1 h 2"/>
              </a:gdLst>
              <a:ahLst/>
              <a:cxnLst>
                <a:cxn ang="0">
                  <a:pos x="T0" y="T1"/>
                </a:cxn>
                <a:cxn ang="0">
                  <a:pos x="T2" y="T3"/>
                </a:cxn>
                <a:cxn ang="0">
                  <a:pos x="T4" y="T5"/>
                </a:cxn>
              </a:cxnLst>
              <a:rect l="0" t="0" r="r" b="b"/>
              <a:pathLst>
                <a:path w="3" h="2">
                  <a:moveTo>
                    <a:pt x="3" y="1"/>
                  </a:moveTo>
                  <a:cubicBezTo>
                    <a:pt x="2" y="0"/>
                    <a:pt x="1" y="1"/>
                    <a:pt x="0" y="2"/>
                  </a:cubicBezTo>
                  <a:cubicBezTo>
                    <a:pt x="1" y="2"/>
                    <a:pt x="3" y="1"/>
                    <a:pt x="3"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83" name="Freeform 3765">
              <a:extLst>
                <a:ext uri="{FF2B5EF4-FFF2-40B4-BE49-F238E27FC236}">
                  <a16:creationId xmlns:a16="http://schemas.microsoft.com/office/drawing/2014/main" xmlns="" id="{4BA98DA1-90C4-4FA1-8EDB-2E9F03483595}"/>
                </a:ext>
              </a:extLst>
            </p:cNvPr>
            <p:cNvSpPr>
              <a:spLocks/>
            </p:cNvSpPr>
            <p:nvPr/>
          </p:nvSpPr>
          <p:spPr bwMode="auto">
            <a:xfrm>
              <a:off x="495388" y="1712773"/>
              <a:ext cx="9453" cy="5615"/>
            </a:xfrm>
            <a:custGeom>
              <a:avLst/>
              <a:gdLst>
                <a:gd name="T0" fmla="*/ 3 w 3"/>
                <a:gd name="T1" fmla="*/ 1 h 2"/>
                <a:gd name="T2" fmla="*/ 0 w 3"/>
                <a:gd name="T3" fmla="*/ 2 h 2"/>
                <a:gd name="T4" fmla="*/ 3 w 3"/>
                <a:gd name="T5" fmla="*/ 1 h 2"/>
              </a:gdLst>
              <a:ahLst/>
              <a:cxnLst>
                <a:cxn ang="0">
                  <a:pos x="T0" y="T1"/>
                </a:cxn>
                <a:cxn ang="0">
                  <a:pos x="T2" y="T3"/>
                </a:cxn>
                <a:cxn ang="0">
                  <a:pos x="T4" y="T5"/>
                </a:cxn>
              </a:cxnLst>
              <a:rect l="0" t="0" r="r" b="b"/>
              <a:pathLst>
                <a:path w="3" h="2">
                  <a:moveTo>
                    <a:pt x="3" y="1"/>
                  </a:moveTo>
                  <a:cubicBezTo>
                    <a:pt x="2" y="0"/>
                    <a:pt x="1" y="1"/>
                    <a:pt x="0" y="2"/>
                  </a:cubicBezTo>
                  <a:cubicBezTo>
                    <a:pt x="1" y="2"/>
                    <a:pt x="3" y="1"/>
                    <a:pt x="3"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84" name="Freeform 3766">
              <a:extLst>
                <a:ext uri="{FF2B5EF4-FFF2-40B4-BE49-F238E27FC236}">
                  <a16:creationId xmlns:a16="http://schemas.microsoft.com/office/drawing/2014/main" xmlns="" id="{AE5061C5-34D1-4117-B51D-173DDDC4A935}"/>
                </a:ext>
              </a:extLst>
            </p:cNvPr>
            <p:cNvSpPr>
              <a:spLocks/>
            </p:cNvSpPr>
            <p:nvPr/>
          </p:nvSpPr>
          <p:spPr bwMode="auto">
            <a:xfrm>
              <a:off x="498539" y="1712773"/>
              <a:ext cx="3151" cy="2807"/>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85" name="Freeform 3767">
              <a:extLst>
                <a:ext uri="{FF2B5EF4-FFF2-40B4-BE49-F238E27FC236}">
                  <a16:creationId xmlns:a16="http://schemas.microsoft.com/office/drawing/2014/main" xmlns="" id="{BCF02A6C-FB5D-4B16-8280-88A743E1ABA2}"/>
                </a:ext>
              </a:extLst>
            </p:cNvPr>
            <p:cNvSpPr>
              <a:spLocks/>
            </p:cNvSpPr>
            <p:nvPr/>
          </p:nvSpPr>
          <p:spPr bwMode="auto">
            <a:xfrm>
              <a:off x="498539" y="1712773"/>
              <a:ext cx="3151" cy="2807"/>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86" name="Freeform 3768">
              <a:extLst>
                <a:ext uri="{FF2B5EF4-FFF2-40B4-BE49-F238E27FC236}">
                  <a16:creationId xmlns:a16="http://schemas.microsoft.com/office/drawing/2014/main" xmlns="" id="{D557DAF3-9235-43DE-8521-F66B6FBD7927}"/>
                </a:ext>
              </a:extLst>
            </p:cNvPr>
            <p:cNvSpPr>
              <a:spLocks/>
            </p:cNvSpPr>
            <p:nvPr/>
          </p:nvSpPr>
          <p:spPr bwMode="auto">
            <a:xfrm>
              <a:off x="504841" y="1722599"/>
              <a:ext cx="1577" cy="2807"/>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87" name="Freeform 3769">
              <a:extLst>
                <a:ext uri="{FF2B5EF4-FFF2-40B4-BE49-F238E27FC236}">
                  <a16:creationId xmlns:a16="http://schemas.microsoft.com/office/drawing/2014/main" xmlns="" id="{F1AD8F2D-A0F7-4CDF-BD78-9EFDD2655025}"/>
                </a:ext>
              </a:extLst>
            </p:cNvPr>
            <p:cNvSpPr>
              <a:spLocks/>
            </p:cNvSpPr>
            <p:nvPr/>
          </p:nvSpPr>
          <p:spPr bwMode="auto">
            <a:xfrm>
              <a:off x="504841" y="1722599"/>
              <a:ext cx="1577" cy="2807"/>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88" name="Freeform 3770">
              <a:extLst>
                <a:ext uri="{FF2B5EF4-FFF2-40B4-BE49-F238E27FC236}">
                  <a16:creationId xmlns:a16="http://schemas.microsoft.com/office/drawing/2014/main" xmlns="" id="{B2DA3EE8-0968-48F1-8973-C0D28A490BCC}"/>
                </a:ext>
              </a:extLst>
            </p:cNvPr>
            <p:cNvSpPr>
              <a:spLocks/>
            </p:cNvSpPr>
            <p:nvPr/>
          </p:nvSpPr>
          <p:spPr bwMode="auto">
            <a:xfrm>
              <a:off x="150322" y="1809630"/>
              <a:ext cx="6303" cy="2807"/>
            </a:xfrm>
            <a:custGeom>
              <a:avLst/>
              <a:gdLst>
                <a:gd name="T0" fmla="*/ 2 w 2"/>
                <a:gd name="T1" fmla="*/ 0 h 1"/>
                <a:gd name="T2" fmla="*/ 0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0" y="0"/>
                  </a:cubicBezTo>
                  <a:cubicBezTo>
                    <a:pt x="1" y="0"/>
                    <a:pt x="2" y="0"/>
                    <a:pt x="1" y="1"/>
                  </a:cubicBezTo>
                  <a:cubicBezTo>
                    <a:pt x="2" y="0"/>
                    <a:pt x="2" y="0"/>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89" name="Freeform 3771">
              <a:extLst>
                <a:ext uri="{FF2B5EF4-FFF2-40B4-BE49-F238E27FC236}">
                  <a16:creationId xmlns:a16="http://schemas.microsoft.com/office/drawing/2014/main" xmlns="" id="{7FFD9A29-22D6-49BB-BD20-690823EF7922}"/>
                </a:ext>
              </a:extLst>
            </p:cNvPr>
            <p:cNvSpPr>
              <a:spLocks/>
            </p:cNvSpPr>
            <p:nvPr/>
          </p:nvSpPr>
          <p:spPr bwMode="auto">
            <a:xfrm>
              <a:off x="150322" y="1809630"/>
              <a:ext cx="6303" cy="2807"/>
            </a:xfrm>
            <a:custGeom>
              <a:avLst/>
              <a:gdLst>
                <a:gd name="T0" fmla="*/ 2 w 2"/>
                <a:gd name="T1" fmla="*/ 0 h 1"/>
                <a:gd name="T2" fmla="*/ 0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0" y="0"/>
                  </a:cubicBezTo>
                  <a:cubicBezTo>
                    <a:pt x="1" y="0"/>
                    <a:pt x="2" y="0"/>
                    <a:pt x="1" y="1"/>
                  </a:cubicBezTo>
                  <a:cubicBezTo>
                    <a:pt x="2" y="0"/>
                    <a:pt x="2" y="0"/>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90" name="Freeform 3772">
              <a:extLst>
                <a:ext uri="{FF2B5EF4-FFF2-40B4-BE49-F238E27FC236}">
                  <a16:creationId xmlns:a16="http://schemas.microsoft.com/office/drawing/2014/main" xmlns="" id="{C79B73E4-246B-46A5-9567-E8829B174C06}"/>
                </a:ext>
              </a:extLst>
            </p:cNvPr>
            <p:cNvSpPr>
              <a:spLocks/>
            </p:cNvSpPr>
            <p:nvPr/>
          </p:nvSpPr>
          <p:spPr bwMode="auto">
            <a:xfrm>
              <a:off x="178682" y="1802610"/>
              <a:ext cx="14181" cy="7019"/>
            </a:xfrm>
            <a:custGeom>
              <a:avLst/>
              <a:gdLst>
                <a:gd name="T0" fmla="*/ 4 w 5"/>
                <a:gd name="T1" fmla="*/ 0 h 3"/>
                <a:gd name="T2" fmla="*/ 0 w 5"/>
                <a:gd name="T3" fmla="*/ 3 h 3"/>
                <a:gd name="T4" fmla="*/ 2 w 5"/>
                <a:gd name="T5" fmla="*/ 3 h 3"/>
                <a:gd name="T6" fmla="*/ 5 w 5"/>
                <a:gd name="T7" fmla="*/ 0 h 3"/>
                <a:gd name="T8" fmla="*/ 3 w 5"/>
                <a:gd name="T9" fmla="*/ 1 h 3"/>
                <a:gd name="T10" fmla="*/ 4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4" y="0"/>
                  </a:moveTo>
                  <a:cubicBezTo>
                    <a:pt x="2" y="0"/>
                    <a:pt x="1" y="2"/>
                    <a:pt x="0" y="3"/>
                  </a:cubicBezTo>
                  <a:cubicBezTo>
                    <a:pt x="1" y="3"/>
                    <a:pt x="2" y="3"/>
                    <a:pt x="2" y="3"/>
                  </a:cubicBezTo>
                  <a:cubicBezTo>
                    <a:pt x="3" y="3"/>
                    <a:pt x="4" y="1"/>
                    <a:pt x="5" y="0"/>
                  </a:cubicBezTo>
                  <a:cubicBezTo>
                    <a:pt x="5" y="1"/>
                    <a:pt x="4" y="1"/>
                    <a:pt x="3" y="1"/>
                  </a:cubicBezTo>
                  <a:cubicBezTo>
                    <a:pt x="3" y="1"/>
                    <a:pt x="4" y="1"/>
                    <a:pt x="4"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91" name="Freeform 3773">
              <a:extLst>
                <a:ext uri="{FF2B5EF4-FFF2-40B4-BE49-F238E27FC236}">
                  <a16:creationId xmlns:a16="http://schemas.microsoft.com/office/drawing/2014/main" xmlns="" id="{0AF3D06A-6B73-483B-8CEE-57E86D7A68BF}"/>
                </a:ext>
              </a:extLst>
            </p:cNvPr>
            <p:cNvSpPr>
              <a:spLocks/>
            </p:cNvSpPr>
            <p:nvPr/>
          </p:nvSpPr>
          <p:spPr bwMode="auto">
            <a:xfrm>
              <a:off x="178682" y="1802610"/>
              <a:ext cx="14181" cy="7019"/>
            </a:xfrm>
            <a:custGeom>
              <a:avLst/>
              <a:gdLst>
                <a:gd name="T0" fmla="*/ 4 w 5"/>
                <a:gd name="T1" fmla="*/ 0 h 3"/>
                <a:gd name="T2" fmla="*/ 0 w 5"/>
                <a:gd name="T3" fmla="*/ 3 h 3"/>
                <a:gd name="T4" fmla="*/ 2 w 5"/>
                <a:gd name="T5" fmla="*/ 3 h 3"/>
                <a:gd name="T6" fmla="*/ 5 w 5"/>
                <a:gd name="T7" fmla="*/ 0 h 3"/>
                <a:gd name="T8" fmla="*/ 3 w 5"/>
                <a:gd name="T9" fmla="*/ 1 h 3"/>
                <a:gd name="T10" fmla="*/ 4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4" y="0"/>
                  </a:moveTo>
                  <a:cubicBezTo>
                    <a:pt x="2" y="0"/>
                    <a:pt x="1" y="2"/>
                    <a:pt x="0" y="3"/>
                  </a:cubicBezTo>
                  <a:cubicBezTo>
                    <a:pt x="1" y="3"/>
                    <a:pt x="2" y="3"/>
                    <a:pt x="2" y="3"/>
                  </a:cubicBezTo>
                  <a:cubicBezTo>
                    <a:pt x="3" y="3"/>
                    <a:pt x="4" y="1"/>
                    <a:pt x="5" y="0"/>
                  </a:cubicBezTo>
                  <a:cubicBezTo>
                    <a:pt x="5" y="1"/>
                    <a:pt x="4" y="1"/>
                    <a:pt x="3" y="1"/>
                  </a:cubicBezTo>
                  <a:cubicBezTo>
                    <a:pt x="3" y="1"/>
                    <a:pt x="4" y="1"/>
                    <a:pt x="4"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92" name="Freeform 3774">
              <a:extLst>
                <a:ext uri="{FF2B5EF4-FFF2-40B4-BE49-F238E27FC236}">
                  <a16:creationId xmlns:a16="http://schemas.microsoft.com/office/drawing/2014/main" xmlns="" id="{D1D79C4E-0C98-48FD-916B-65471D9CF403}"/>
                </a:ext>
              </a:extLst>
            </p:cNvPr>
            <p:cNvSpPr>
              <a:spLocks/>
            </p:cNvSpPr>
            <p:nvPr/>
          </p:nvSpPr>
          <p:spPr bwMode="auto">
            <a:xfrm>
              <a:off x="184985" y="1806821"/>
              <a:ext cx="22059" cy="11229"/>
            </a:xfrm>
            <a:custGeom>
              <a:avLst/>
              <a:gdLst>
                <a:gd name="T0" fmla="*/ 4 w 8"/>
                <a:gd name="T1" fmla="*/ 2 h 4"/>
                <a:gd name="T2" fmla="*/ 8 w 8"/>
                <a:gd name="T3" fmla="*/ 0 h 4"/>
                <a:gd name="T4" fmla="*/ 4 w 8"/>
                <a:gd name="T5" fmla="*/ 1 h 4"/>
                <a:gd name="T6" fmla="*/ 0 w 8"/>
                <a:gd name="T7" fmla="*/ 4 h 4"/>
                <a:gd name="T8" fmla="*/ 4 w 8"/>
                <a:gd name="T9" fmla="*/ 2 h 4"/>
              </a:gdLst>
              <a:ahLst/>
              <a:cxnLst>
                <a:cxn ang="0">
                  <a:pos x="T0" y="T1"/>
                </a:cxn>
                <a:cxn ang="0">
                  <a:pos x="T2" y="T3"/>
                </a:cxn>
                <a:cxn ang="0">
                  <a:pos x="T4" y="T5"/>
                </a:cxn>
                <a:cxn ang="0">
                  <a:pos x="T6" y="T7"/>
                </a:cxn>
                <a:cxn ang="0">
                  <a:pos x="T8" y="T9"/>
                </a:cxn>
              </a:cxnLst>
              <a:rect l="0" t="0" r="r" b="b"/>
              <a:pathLst>
                <a:path w="8" h="4">
                  <a:moveTo>
                    <a:pt x="4" y="2"/>
                  </a:moveTo>
                  <a:cubicBezTo>
                    <a:pt x="6" y="2"/>
                    <a:pt x="7" y="1"/>
                    <a:pt x="8" y="0"/>
                  </a:cubicBezTo>
                  <a:cubicBezTo>
                    <a:pt x="7" y="1"/>
                    <a:pt x="5" y="1"/>
                    <a:pt x="4" y="1"/>
                  </a:cubicBezTo>
                  <a:cubicBezTo>
                    <a:pt x="3" y="2"/>
                    <a:pt x="1" y="3"/>
                    <a:pt x="0" y="4"/>
                  </a:cubicBezTo>
                  <a:cubicBezTo>
                    <a:pt x="1" y="3"/>
                    <a:pt x="3" y="3"/>
                    <a:pt x="4"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93" name="Freeform 3775">
              <a:extLst>
                <a:ext uri="{FF2B5EF4-FFF2-40B4-BE49-F238E27FC236}">
                  <a16:creationId xmlns:a16="http://schemas.microsoft.com/office/drawing/2014/main" xmlns="" id="{B96950DD-1CCA-4ECD-92AD-94C949284512}"/>
                </a:ext>
              </a:extLst>
            </p:cNvPr>
            <p:cNvSpPr>
              <a:spLocks/>
            </p:cNvSpPr>
            <p:nvPr/>
          </p:nvSpPr>
          <p:spPr bwMode="auto">
            <a:xfrm>
              <a:off x="184985" y="1806821"/>
              <a:ext cx="22059" cy="11229"/>
            </a:xfrm>
            <a:custGeom>
              <a:avLst/>
              <a:gdLst>
                <a:gd name="T0" fmla="*/ 4 w 8"/>
                <a:gd name="T1" fmla="*/ 2 h 4"/>
                <a:gd name="T2" fmla="*/ 8 w 8"/>
                <a:gd name="T3" fmla="*/ 0 h 4"/>
                <a:gd name="T4" fmla="*/ 4 w 8"/>
                <a:gd name="T5" fmla="*/ 1 h 4"/>
                <a:gd name="T6" fmla="*/ 0 w 8"/>
                <a:gd name="T7" fmla="*/ 4 h 4"/>
                <a:gd name="T8" fmla="*/ 4 w 8"/>
                <a:gd name="T9" fmla="*/ 2 h 4"/>
              </a:gdLst>
              <a:ahLst/>
              <a:cxnLst>
                <a:cxn ang="0">
                  <a:pos x="T0" y="T1"/>
                </a:cxn>
                <a:cxn ang="0">
                  <a:pos x="T2" y="T3"/>
                </a:cxn>
                <a:cxn ang="0">
                  <a:pos x="T4" y="T5"/>
                </a:cxn>
                <a:cxn ang="0">
                  <a:pos x="T6" y="T7"/>
                </a:cxn>
                <a:cxn ang="0">
                  <a:pos x="T8" y="T9"/>
                </a:cxn>
              </a:cxnLst>
              <a:rect l="0" t="0" r="r" b="b"/>
              <a:pathLst>
                <a:path w="8" h="4">
                  <a:moveTo>
                    <a:pt x="4" y="2"/>
                  </a:moveTo>
                  <a:cubicBezTo>
                    <a:pt x="6" y="2"/>
                    <a:pt x="7" y="1"/>
                    <a:pt x="8" y="0"/>
                  </a:cubicBezTo>
                  <a:cubicBezTo>
                    <a:pt x="7" y="1"/>
                    <a:pt x="5" y="1"/>
                    <a:pt x="4" y="1"/>
                  </a:cubicBezTo>
                  <a:cubicBezTo>
                    <a:pt x="3" y="2"/>
                    <a:pt x="1" y="3"/>
                    <a:pt x="0" y="4"/>
                  </a:cubicBezTo>
                  <a:cubicBezTo>
                    <a:pt x="1" y="3"/>
                    <a:pt x="3" y="3"/>
                    <a:pt x="4"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94" name="Freeform 3776">
              <a:extLst>
                <a:ext uri="{FF2B5EF4-FFF2-40B4-BE49-F238E27FC236}">
                  <a16:creationId xmlns:a16="http://schemas.microsoft.com/office/drawing/2014/main" xmlns="" id="{2CB82CB8-EAE4-4700-826C-728C2B3D76AF}"/>
                </a:ext>
              </a:extLst>
            </p:cNvPr>
            <p:cNvSpPr>
              <a:spLocks/>
            </p:cNvSpPr>
            <p:nvPr/>
          </p:nvSpPr>
          <p:spPr bwMode="auto">
            <a:xfrm>
              <a:off x="192865" y="1805417"/>
              <a:ext cx="4727" cy="1404"/>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0"/>
                    <a:pt x="0" y="1"/>
                  </a:cubicBezTo>
                  <a:cubicBezTo>
                    <a:pt x="0" y="1"/>
                    <a:pt x="1" y="1"/>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95" name="Freeform 3777">
              <a:extLst>
                <a:ext uri="{FF2B5EF4-FFF2-40B4-BE49-F238E27FC236}">
                  <a16:creationId xmlns:a16="http://schemas.microsoft.com/office/drawing/2014/main" xmlns="" id="{29E6B1DD-3F89-4462-A9A3-1BEA032F360B}"/>
                </a:ext>
              </a:extLst>
            </p:cNvPr>
            <p:cNvSpPr>
              <a:spLocks/>
            </p:cNvSpPr>
            <p:nvPr/>
          </p:nvSpPr>
          <p:spPr bwMode="auto">
            <a:xfrm>
              <a:off x="192865" y="1805417"/>
              <a:ext cx="4727" cy="1404"/>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0"/>
                    <a:pt x="0" y="1"/>
                  </a:cubicBezTo>
                  <a:cubicBezTo>
                    <a:pt x="0" y="1"/>
                    <a:pt x="1" y="1"/>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96" name="Freeform 3778">
              <a:extLst>
                <a:ext uri="{FF2B5EF4-FFF2-40B4-BE49-F238E27FC236}">
                  <a16:creationId xmlns:a16="http://schemas.microsoft.com/office/drawing/2014/main" xmlns="" id="{C570C135-BB6B-46CC-9A42-EBC7DF2C4A7A}"/>
                </a:ext>
              </a:extLst>
            </p:cNvPr>
            <p:cNvSpPr>
              <a:spLocks/>
            </p:cNvSpPr>
            <p:nvPr/>
          </p:nvSpPr>
          <p:spPr bwMode="auto">
            <a:xfrm>
              <a:off x="197591" y="1799803"/>
              <a:ext cx="6303" cy="2807"/>
            </a:xfrm>
            <a:custGeom>
              <a:avLst/>
              <a:gdLst>
                <a:gd name="T0" fmla="*/ 2 w 2"/>
                <a:gd name="T1" fmla="*/ 1 h 1"/>
                <a:gd name="T2" fmla="*/ 0 w 2"/>
                <a:gd name="T3" fmla="*/ 1 h 1"/>
                <a:gd name="T4" fmla="*/ 2 w 2"/>
                <a:gd name="T5" fmla="*/ 1 h 1"/>
              </a:gdLst>
              <a:ahLst/>
              <a:cxnLst>
                <a:cxn ang="0">
                  <a:pos x="T0" y="T1"/>
                </a:cxn>
                <a:cxn ang="0">
                  <a:pos x="T2" y="T3"/>
                </a:cxn>
                <a:cxn ang="0">
                  <a:pos x="T4" y="T5"/>
                </a:cxn>
              </a:cxnLst>
              <a:rect l="0" t="0" r="r" b="b"/>
              <a:pathLst>
                <a:path w="2" h="1">
                  <a:moveTo>
                    <a:pt x="2" y="1"/>
                  </a:moveTo>
                  <a:cubicBezTo>
                    <a:pt x="2" y="0"/>
                    <a:pt x="1" y="1"/>
                    <a:pt x="0" y="1"/>
                  </a:cubicBezTo>
                  <a:cubicBezTo>
                    <a:pt x="1" y="1"/>
                    <a:pt x="2" y="1"/>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97" name="Freeform 3779">
              <a:extLst>
                <a:ext uri="{FF2B5EF4-FFF2-40B4-BE49-F238E27FC236}">
                  <a16:creationId xmlns:a16="http://schemas.microsoft.com/office/drawing/2014/main" xmlns="" id="{BF02A065-1918-40B7-BAA5-C6D55B9098E5}"/>
                </a:ext>
              </a:extLst>
            </p:cNvPr>
            <p:cNvSpPr>
              <a:spLocks/>
            </p:cNvSpPr>
            <p:nvPr/>
          </p:nvSpPr>
          <p:spPr bwMode="auto">
            <a:xfrm>
              <a:off x="197591" y="1799803"/>
              <a:ext cx="6303" cy="2807"/>
            </a:xfrm>
            <a:custGeom>
              <a:avLst/>
              <a:gdLst>
                <a:gd name="T0" fmla="*/ 2 w 2"/>
                <a:gd name="T1" fmla="*/ 1 h 1"/>
                <a:gd name="T2" fmla="*/ 0 w 2"/>
                <a:gd name="T3" fmla="*/ 1 h 1"/>
                <a:gd name="T4" fmla="*/ 2 w 2"/>
                <a:gd name="T5" fmla="*/ 1 h 1"/>
              </a:gdLst>
              <a:ahLst/>
              <a:cxnLst>
                <a:cxn ang="0">
                  <a:pos x="T0" y="T1"/>
                </a:cxn>
                <a:cxn ang="0">
                  <a:pos x="T2" y="T3"/>
                </a:cxn>
                <a:cxn ang="0">
                  <a:pos x="T4" y="T5"/>
                </a:cxn>
              </a:cxnLst>
              <a:rect l="0" t="0" r="r" b="b"/>
              <a:pathLst>
                <a:path w="2" h="1">
                  <a:moveTo>
                    <a:pt x="2" y="1"/>
                  </a:moveTo>
                  <a:cubicBezTo>
                    <a:pt x="2" y="0"/>
                    <a:pt x="1" y="1"/>
                    <a:pt x="0" y="1"/>
                  </a:cubicBezTo>
                  <a:cubicBezTo>
                    <a:pt x="1" y="1"/>
                    <a:pt x="2" y="1"/>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98" name="Freeform 3780">
              <a:extLst>
                <a:ext uri="{FF2B5EF4-FFF2-40B4-BE49-F238E27FC236}">
                  <a16:creationId xmlns:a16="http://schemas.microsoft.com/office/drawing/2014/main" xmlns="" id="{F0BA36BE-65A4-4B9E-9661-20839CDA9738}"/>
                </a:ext>
              </a:extLst>
            </p:cNvPr>
            <p:cNvSpPr>
              <a:spLocks/>
            </p:cNvSpPr>
            <p:nvPr/>
          </p:nvSpPr>
          <p:spPr bwMode="auto">
            <a:xfrm>
              <a:off x="203893" y="1806821"/>
              <a:ext cx="11030" cy="5615"/>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2" y="0"/>
                    <a:pt x="1" y="2"/>
                    <a:pt x="0" y="2"/>
                  </a:cubicBezTo>
                  <a:cubicBezTo>
                    <a:pt x="2" y="2"/>
                    <a:pt x="3" y="1"/>
                    <a:pt x="4"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799" name="Freeform 3781">
              <a:extLst>
                <a:ext uri="{FF2B5EF4-FFF2-40B4-BE49-F238E27FC236}">
                  <a16:creationId xmlns:a16="http://schemas.microsoft.com/office/drawing/2014/main" xmlns="" id="{A32FF902-227A-466D-A9F5-BCE4C580281A}"/>
                </a:ext>
              </a:extLst>
            </p:cNvPr>
            <p:cNvSpPr>
              <a:spLocks/>
            </p:cNvSpPr>
            <p:nvPr/>
          </p:nvSpPr>
          <p:spPr bwMode="auto">
            <a:xfrm>
              <a:off x="203893" y="1806821"/>
              <a:ext cx="11030" cy="5615"/>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2" y="0"/>
                    <a:pt x="1" y="2"/>
                    <a:pt x="0" y="2"/>
                  </a:cubicBezTo>
                  <a:cubicBezTo>
                    <a:pt x="2" y="2"/>
                    <a:pt x="3" y="1"/>
                    <a:pt x="4"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00" name="Freeform 3782">
              <a:extLst>
                <a:ext uri="{FF2B5EF4-FFF2-40B4-BE49-F238E27FC236}">
                  <a16:creationId xmlns:a16="http://schemas.microsoft.com/office/drawing/2014/main" xmlns="" id="{98BBB802-27BA-4C29-B11A-D91A406F64AB}"/>
                </a:ext>
              </a:extLst>
            </p:cNvPr>
            <p:cNvSpPr>
              <a:spLocks/>
            </p:cNvSpPr>
            <p:nvPr/>
          </p:nvSpPr>
          <p:spPr bwMode="auto">
            <a:xfrm>
              <a:off x="203893" y="1812437"/>
              <a:ext cx="6303" cy="2807"/>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1"/>
                    <a:pt x="1" y="1"/>
                    <a:pt x="0" y="1"/>
                  </a:cubicBezTo>
                  <a:cubicBezTo>
                    <a:pt x="1" y="1"/>
                    <a:pt x="2" y="1"/>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01" name="Freeform 3783">
              <a:extLst>
                <a:ext uri="{FF2B5EF4-FFF2-40B4-BE49-F238E27FC236}">
                  <a16:creationId xmlns:a16="http://schemas.microsoft.com/office/drawing/2014/main" xmlns="" id="{02795ADD-A5EF-4D32-B5B1-D23F003299FE}"/>
                </a:ext>
              </a:extLst>
            </p:cNvPr>
            <p:cNvSpPr>
              <a:spLocks/>
            </p:cNvSpPr>
            <p:nvPr/>
          </p:nvSpPr>
          <p:spPr bwMode="auto">
            <a:xfrm>
              <a:off x="203893" y="1812437"/>
              <a:ext cx="6303" cy="2807"/>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1"/>
                    <a:pt x="1" y="1"/>
                    <a:pt x="0" y="1"/>
                  </a:cubicBezTo>
                  <a:cubicBezTo>
                    <a:pt x="1" y="1"/>
                    <a:pt x="2" y="1"/>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02" name="Freeform 3784">
              <a:extLst>
                <a:ext uri="{FF2B5EF4-FFF2-40B4-BE49-F238E27FC236}">
                  <a16:creationId xmlns:a16="http://schemas.microsoft.com/office/drawing/2014/main" xmlns="" id="{A3430FE0-B56C-41C0-9F30-3C29CE685055}"/>
                </a:ext>
              </a:extLst>
            </p:cNvPr>
            <p:cNvSpPr>
              <a:spLocks/>
            </p:cNvSpPr>
            <p:nvPr/>
          </p:nvSpPr>
          <p:spPr bwMode="auto">
            <a:xfrm>
              <a:off x="203893" y="1663643"/>
              <a:ext cx="50421" cy="19652"/>
            </a:xfrm>
            <a:custGeom>
              <a:avLst/>
              <a:gdLst>
                <a:gd name="T0" fmla="*/ 1 w 18"/>
                <a:gd name="T1" fmla="*/ 5 h 8"/>
                <a:gd name="T2" fmla="*/ 6 w 18"/>
                <a:gd name="T3" fmla="*/ 8 h 8"/>
                <a:gd name="T4" fmla="*/ 13 w 18"/>
                <a:gd name="T5" fmla="*/ 6 h 8"/>
                <a:gd name="T6" fmla="*/ 18 w 18"/>
                <a:gd name="T7" fmla="*/ 1 h 8"/>
                <a:gd name="T8" fmla="*/ 16 w 18"/>
                <a:gd name="T9" fmla="*/ 1 h 8"/>
                <a:gd name="T10" fmla="*/ 13 w 18"/>
                <a:gd name="T11" fmla="*/ 1 h 8"/>
                <a:gd name="T12" fmla="*/ 8 w 18"/>
                <a:gd name="T13" fmla="*/ 2 h 8"/>
                <a:gd name="T14" fmla="*/ 1 w 18"/>
                <a:gd name="T15" fmla="*/ 5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8">
                  <a:moveTo>
                    <a:pt x="1" y="5"/>
                  </a:moveTo>
                  <a:cubicBezTo>
                    <a:pt x="2" y="5"/>
                    <a:pt x="6" y="7"/>
                    <a:pt x="6" y="8"/>
                  </a:cubicBezTo>
                  <a:cubicBezTo>
                    <a:pt x="7" y="6"/>
                    <a:pt x="11" y="6"/>
                    <a:pt x="13" y="6"/>
                  </a:cubicBezTo>
                  <a:cubicBezTo>
                    <a:pt x="14" y="6"/>
                    <a:pt x="17" y="3"/>
                    <a:pt x="18" y="1"/>
                  </a:cubicBezTo>
                  <a:cubicBezTo>
                    <a:pt x="17" y="1"/>
                    <a:pt x="17" y="1"/>
                    <a:pt x="16" y="1"/>
                  </a:cubicBezTo>
                  <a:cubicBezTo>
                    <a:pt x="15" y="0"/>
                    <a:pt x="14" y="1"/>
                    <a:pt x="13" y="1"/>
                  </a:cubicBezTo>
                  <a:cubicBezTo>
                    <a:pt x="11" y="1"/>
                    <a:pt x="9" y="1"/>
                    <a:pt x="8" y="2"/>
                  </a:cubicBezTo>
                  <a:cubicBezTo>
                    <a:pt x="7" y="3"/>
                    <a:pt x="0" y="1"/>
                    <a:pt x="1" y="5"/>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03" name="Freeform 3785">
              <a:extLst>
                <a:ext uri="{FF2B5EF4-FFF2-40B4-BE49-F238E27FC236}">
                  <a16:creationId xmlns:a16="http://schemas.microsoft.com/office/drawing/2014/main" xmlns="" id="{B8E82C5C-D7D5-4E65-9D88-2D0D6B12061F}"/>
                </a:ext>
              </a:extLst>
            </p:cNvPr>
            <p:cNvSpPr>
              <a:spLocks/>
            </p:cNvSpPr>
            <p:nvPr/>
          </p:nvSpPr>
          <p:spPr bwMode="auto">
            <a:xfrm>
              <a:off x="203893" y="1663643"/>
              <a:ext cx="50421" cy="19652"/>
            </a:xfrm>
            <a:custGeom>
              <a:avLst/>
              <a:gdLst>
                <a:gd name="T0" fmla="*/ 1 w 18"/>
                <a:gd name="T1" fmla="*/ 5 h 8"/>
                <a:gd name="T2" fmla="*/ 6 w 18"/>
                <a:gd name="T3" fmla="*/ 8 h 8"/>
                <a:gd name="T4" fmla="*/ 13 w 18"/>
                <a:gd name="T5" fmla="*/ 6 h 8"/>
                <a:gd name="T6" fmla="*/ 18 w 18"/>
                <a:gd name="T7" fmla="*/ 1 h 8"/>
                <a:gd name="T8" fmla="*/ 16 w 18"/>
                <a:gd name="T9" fmla="*/ 1 h 8"/>
                <a:gd name="T10" fmla="*/ 13 w 18"/>
                <a:gd name="T11" fmla="*/ 1 h 8"/>
                <a:gd name="T12" fmla="*/ 8 w 18"/>
                <a:gd name="T13" fmla="*/ 2 h 8"/>
                <a:gd name="T14" fmla="*/ 1 w 18"/>
                <a:gd name="T15" fmla="*/ 5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8">
                  <a:moveTo>
                    <a:pt x="1" y="5"/>
                  </a:moveTo>
                  <a:cubicBezTo>
                    <a:pt x="2" y="5"/>
                    <a:pt x="6" y="7"/>
                    <a:pt x="6" y="8"/>
                  </a:cubicBezTo>
                  <a:cubicBezTo>
                    <a:pt x="7" y="6"/>
                    <a:pt x="11" y="6"/>
                    <a:pt x="13" y="6"/>
                  </a:cubicBezTo>
                  <a:cubicBezTo>
                    <a:pt x="14" y="6"/>
                    <a:pt x="17" y="3"/>
                    <a:pt x="18" y="1"/>
                  </a:cubicBezTo>
                  <a:cubicBezTo>
                    <a:pt x="17" y="1"/>
                    <a:pt x="17" y="1"/>
                    <a:pt x="16" y="1"/>
                  </a:cubicBezTo>
                  <a:cubicBezTo>
                    <a:pt x="15" y="0"/>
                    <a:pt x="14" y="1"/>
                    <a:pt x="13" y="1"/>
                  </a:cubicBezTo>
                  <a:cubicBezTo>
                    <a:pt x="11" y="1"/>
                    <a:pt x="9" y="1"/>
                    <a:pt x="8" y="2"/>
                  </a:cubicBezTo>
                  <a:cubicBezTo>
                    <a:pt x="7" y="3"/>
                    <a:pt x="0" y="1"/>
                    <a:pt x="1" y="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04" name="Freeform 3786">
              <a:extLst>
                <a:ext uri="{FF2B5EF4-FFF2-40B4-BE49-F238E27FC236}">
                  <a16:creationId xmlns:a16="http://schemas.microsoft.com/office/drawing/2014/main" xmlns="" id="{9E4CF605-84E7-459A-A3F5-54D5A9902033}"/>
                </a:ext>
              </a:extLst>
            </p:cNvPr>
            <p:cNvSpPr>
              <a:spLocks/>
            </p:cNvSpPr>
            <p:nvPr/>
          </p:nvSpPr>
          <p:spPr bwMode="auto">
            <a:xfrm>
              <a:off x="295281" y="1708562"/>
              <a:ext cx="17333" cy="7019"/>
            </a:xfrm>
            <a:custGeom>
              <a:avLst/>
              <a:gdLst>
                <a:gd name="T0" fmla="*/ 1 w 6"/>
                <a:gd name="T1" fmla="*/ 2 h 3"/>
                <a:gd name="T2" fmla="*/ 0 w 6"/>
                <a:gd name="T3" fmla="*/ 3 h 3"/>
                <a:gd name="T4" fmla="*/ 6 w 6"/>
                <a:gd name="T5" fmla="*/ 0 h 3"/>
                <a:gd name="T6" fmla="*/ 1 w 6"/>
                <a:gd name="T7" fmla="*/ 2 h 3"/>
              </a:gdLst>
              <a:ahLst/>
              <a:cxnLst>
                <a:cxn ang="0">
                  <a:pos x="T0" y="T1"/>
                </a:cxn>
                <a:cxn ang="0">
                  <a:pos x="T2" y="T3"/>
                </a:cxn>
                <a:cxn ang="0">
                  <a:pos x="T4" y="T5"/>
                </a:cxn>
                <a:cxn ang="0">
                  <a:pos x="T6" y="T7"/>
                </a:cxn>
              </a:cxnLst>
              <a:rect l="0" t="0" r="r" b="b"/>
              <a:pathLst>
                <a:path w="6" h="3">
                  <a:moveTo>
                    <a:pt x="1" y="2"/>
                  </a:moveTo>
                  <a:cubicBezTo>
                    <a:pt x="1" y="2"/>
                    <a:pt x="0" y="3"/>
                    <a:pt x="0" y="3"/>
                  </a:cubicBezTo>
                  <a:cubicBezTo>
                    <a:pt x="2" y="3"/>
                    <a:pt x="5" y="1"/>
                    <a:pt x="6" y="0"/>
                  </a:cubicBezTo>
                  <a:cubicBezTo>
                    <a:pt x="5" y="1"/>
                    <a:pt x="3" y="1"/>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05" name="Freeform 3787">
              <a:extLst>
                <a:ext uri="{FF2B5EF4-FFF2-40B4-BE49-F238E27FC236}">
                  <a16:creationId xmlns:a16="http://schemas.microsoft.com/office/drawing/2014/main" xmlns="" id="{4873C4F3-ED26-4E70-8A3E-EC327DC312CF}"/>
                </a:ext>
              </a:extLst>
            </p:cNvPr>
            <p:cNvSpPr>
              <a:spLocks/>
            </p:cNvSpPr>
            <p:nvPr/>
          </p:nvSpPr>
          <p:spPr bwMode="auto">
            <a:xfrm>
              <a:off x="295281" y="1708562"/>
              <a:ext cx="17333" cy="7019"/>
            </a:xfrm>
            <a:custGeom>
              <a:avLst/>
              <a:gdLst>
                <a:gd name="T0" fmla="*/ 1 w 6"/>
                <a:gd name="T1" fmla="*/ 2 h 3"/>
                <a:gd name="T2" fmla="*/ 0 w 6"/>
                <a:gd name="T3" fmla="*/ 3 h 3"/>
                <a:gd name="T4" fmla="*/ 6 w 6"/>
                <a:gd name="T5" fmla="*/ 0 h 3"/>
                <a:gd name="T6" fmla="*/ 1 w 6"/>
                <a:gd name="T7" fmla="*/ 2 h 3"/>
              </a:gdLst>
              <a:ahLst/>
              <a:cxnLst>
                <a:cxn ang="0">
                  <a:pos x="T0" y="T1"/>
                </a:cxn>
                <a:cxn ang="0">
                  <a:pos x="T2" y="T3"/>
                </a:cxn>
                <a:cxn ang="0">
                  <a:pos x="T4" y="T5"/>
                </a:cxn>
                <a:cxn ang="0">
                  <a:pos x="T6" y="T7"/>
                </a:cxn>
              </a:cxnLst>
              <a:rect l="0" t="0" r="r" b="b"/>
              <a:pathLst>
                <a:path w="6" h="3">
                  <a:moveTo>
                    <a:pt x="1" y="2"/>
                  </a:moveTo>
                  <a:cubicBezTo>
                    <a:pt x="1" y="2"/>
                    <a:pt x="0" y="3"/>
                    <a:pt x="0" y="3"/>
                  </a:cubicBezTo>
                  <a:cubicBezTo>
                    <a:pt x="2" y="3"/>
                    <a:pt x="5" y="1"/>
                    <a:pt x="6" y="0"/>
                  </a:cubicBezTo>
                  <a:cubicBezTo>
                    <a:pt x="5" y="1"/>
                    <a:pt x="3" y="1"/>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06" name="Freeform 3788">
              <a:extLst>
                <a:ext uri="{FF2B5EF4-FFF2-40B4-BE49-F238E27FC236}">
                  <a16:creationId xmlns:a16="http://schemas.microsoft.com/office/drawing/2014/main" xmlns="" id="{58109902-EEFA-4B41-9171-08EB61C86FE9}"/>
                </a:ext>
              </a:extLst>
            </p:cNvPr>
            <p:cNvSpPr>
              <a:spLocks/>
            </p:cNvSpPr>
            <p:nvPr/>
          </p:nvSpPr>
          <p:spPr bwMode="auto">
            <a:xfrm>
              <a:off x="312612" y="1770325"/>
              <a:ext cx="4727" cy="2807"/>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1"/>
                    <a:pt x="0" y="1"/>
                  </a:cubicBezTo>
                  <a:cubicBezTo>
                    <a:pt x="1" y="1"/>
                    <a:pt x="2" y="1"/>
                    <a:pt x="2" y="0"/>
                  </a:cubicBezTo>
                  <a:cubicBezTo>
                    <a:pt x="2" y="0"/>
                    <a:pt x="2"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07" name="Freeform 3789">
              <a:extLst>
                <a:ext uri="{FF2B5EF4-FFF2-40B4-BE49-F238E27FC236}">
                  <a16:creationId xmlns:a16="http://schemas.microsoft.com/office/drawing/2014/main" xmlns="" id="{CFB61BB8-00CF-4C36-82D8-EFB7CAC9063E}"/>
                </a:ext>
              </a:extLst>
            </p:cNvPr>
            <p:cNvSpPr>
              <a:spLocks/>
            </p:cNvSpPr>
            <p:nvPr/>
          </p:nvSpPr>
          <p:spPr bwMode="auto">
            <a:xfrm>
              <a:off x="312612" y="1770325"/>
              <a:ext cx="4727" cy="2807"/>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1"/>
                    <a:pt x="0" y="1"/>
                  </a:cubicBezTo>
                  <a:cubicBezTo>
                    <a:pt x="1" y="1"/>
                    <a:pt x="2" y="1"/>
                    <a:pt x="2" y="0"/>
                  </a:cubicBezTo>
                  <a:cubicBezTo>
                    <a:pt x="2" y="0"/>
                    <a:pt x="2"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08" name="Freeform 3790">
              <a:extLst>
                <a:ext uri="{FF2B5EF4-FFF2-40B4-BE49-F238E27FC236}">
                  <a16:creationId xmlns:a16="http://schemas.microsoft.com/office/drawing/2014/main" xmlns="" id="{80FB8E3D-EF2E-41D4-9A56-B30C71615258}"/>
                </a:ext>
              </a:extLst>
            </p:cNvPr>
            <p:cNvSpPr>
              <a:spLocks/>
            </p:cNvSpPr>
            <p:nvPr/>
          </p:nvSpPr>
          <p:spPr bwMode="auto">
            <a:xfrm>
              <a:off x="328370" y="1787170"/>
              <a:ext cx="6303" cy="561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1"/>
                    <a:pt x="0" y="1"/>
                    <a:pt x="0" y="2"/>
                  </a:cubicBezTo>
                  <a:cubicBezTo>
                    <a:pt x="0" y="2"/>
                    <a:pt x="1" y="1"/>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09" name="Freeform 3791">
              <a:extLst>
                <a:ext uri="{FF2B5EF4-FFF2-40B4-BE49-F238E27FC236}">
                  <a16:creationId xmlns:a16="http://schemas.microsoft.com/office/drawing/2014/main" xmlns="" id="{5423805B-E4A3-4DA8-9067-1A0497377909}"/>
                </a:ext>
              </a:extLst>
            </p:cNvPr>
            <p:cNvSpPr>
              <a:spLocks/>
            </p:cNvSpPr>
            <p:nvPr/>
          </p:nvSpPr>
          <p:spPr bwMode="auto">
            <a:xfrm>
              <a:off x="328370" y="1787170"/>
              <a:ext cx="6303" cy="561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1"/>
                    <a:pt x="0" y="1"/>
                    <a:pt x="0" y="2"/>
                  </a:cubicBezTo>
                  <a:cubicBezTo>
                    <a:pt x="0" y="2"/>
                    <a:pt x="1" y="1"/>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10" name="Freeform 3792">
              <a:extLst>
                <a:ext uri="{FF2B5EF4-FFF2-40B4-BE49-F238E27FC236}">
                  <a16:creationId xmlns:a16="http://schemas.microsoft.com/office/drawing/2014/main" xmlns="" id="{9C0FAE2A-7B00-4AC2-9FB5-F9883D3E05B7}"/>
                </a:ext>
              </a:extLst>
            </p:cNvPr>
            <p:cNvSpPr>
              <a:spLocks/>
            </p:cNvSpPr>
            <p:nvPr/>
          </p:nvSpPr>
          <p:spPr bwMode="auto">
            <a:xfrm>
              <a:off x="370911" y="1767518"/>
              <a:ext cx="14181" cy="8422"/>
            </a:xfrm>
            <a:custGeom>
              <a:avLst/>
              <a:gdLst>
                <a:gd name="T0" fmla="*/ 5 w 5"/>
                <a:gd name="T1" fmla="*/ 1 h 3"/>
                <a:gd name="T2" fmla="*/ 0 w 5"/>
                <a:gd name="T3" fmla="*/ 3 h 3"/>
                <a:gd name="T4" fmla="*/ 5 w 5"/>
                <a:gd name="T5" fmla="*/ 1 h 3"/>
              </a:gdLst>
              <a:ahLst/>
              <a:cxnLst>
                <a:cxn ang="0">
                  <a:pos x="T0" y="T1"/>
                </a:cxn>
                <a:cxn ang="0">
                  <a:pos x="T2" y="T3"/>
                </a:cxn>
                <a:cxn ang="0">
                  <a:pos x="T4" y="T5"/>
                </a:cxn>
              </a:cxnLst>
              <a:rect l="0" t="0" r="r" b="b"/>
              <a:pathLst>
                <a:path w="5" h="3">
                  <a:moveTo>
                    <a:pt x="5" y="1"/>
                  </a:moveTo>
                  <a:cubicBezTo>
                    <a:pt x="3" y="0"/>
                    <a:pt x="1" y="2"/>
                    <a:pt x="0" y="3"/>
                  </a:cubicBezTo>
                  <a:cubicBezTo>
                    <a:pt x="2" y="2"/>
                    <a:pt x="4" y="2"/>
                    <a:pt x="5"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11" name="Freeform 3793">
              <a:extLst>
                <a:ext uri="{FF2B5EF4-FFF2-40B4-BE49-F238E27FC236}">
                  <a16:creationId xmlns:a16="http://schemas.microsoft.com/office/drawing/2014/main" xmlns="" id="{9A97B2BB-DB24-4D6F-BAC4-0432015F6CEB}"/>
                </a:ext>
              </a:extLst>
            </p:cNvPr>
            <p:cNvSpPr>
              <a:spLocks/>
            </p:cNvSpPr>
            <p:nvPr/>
          </p:nvSpPr>
          <p:spPr bwMode="auto">
            <a:xfrm>
              <a:off x="370911" y="1767518"/>
              <a:ext cx="14181" cy="8422"/>
            </a:xfrm>
            <a:custGeom>
              <a:avLst/>
              <a:gdLst>
                <a:gd name="T0" fmla="*/ 5 w 5"/>
                <a:gd name="T1" fmla="*/ 1 h 3"/>
                <a:gd name="T2" fmla="*/ 0 w 5"/>
                <a:gd name="T3" fmla="*/ 3 h 3"/>
                <a:gd name="T4" fmla="*/ 5 w 5"/>
                <a:gd name="T5" fmla="*/ 1 h 3"/>
              </a:gdLst>
              <a:ahLst/>
              <a:cxnLst>
                <a:cxn ang="0">
                  <a:pos x="T0" y="T1"/>
                </a:cxn>
                <a:cxn ang="0">
                  <a:pos x="T2" y="T3"/>
                </a:cxn>
                <a:cxn ang="0">
                  <a:pos x="T4" y="T5"/>
                </a:cxn>
              </a:cxnLst>
              <a:rect l="0" t="0" r="r" b="b"/>
              <a:pathLst>
                <a:path w="5" h="3">
                  <a:moveTo>
                    <a:pt x="5" y="1"/>
                  </a:moveTo>
                  <a:cubicBezTo>
                    <a:pt x="3" y="0"/>
                    <a:pt x="1" y="2"/>
                    <a:pt x="0" y="3"/>
                  </a:cubicBezTo>
                  <a:cubicBezTo>
                    <a:pt x="2" y="2"/>
                    <a:pt x="4" y="2"/>
                    <a:pt x="5"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12" name="Freeform 3794">
              <a:extLst>
                <a:ext uri="{FF2B5EF4-FFF2-40B4-BE49-F238E27FC236}">
                  <a16:creationId xmlns:a16="http://schemas.microsoft.com/office/drawing/2014/main" xmlns="" id="{88D0F681-F002-46E2-84AE-964AB07A0CF2}"/>
                </a:ext>
              </a:extLst>
            </p:cNvPr>
            <p:cNvSpPr>
              <a:spLocks/>
            </p:cNvSpPr>
            <p:nvPr/>
          </p:nvSpPr>
          <p:spPr bwMode="auto">
            <a:xfrm>
              <a:off x="389818" y="1770325"/>
              <a:ext cx="6303" cy="2807"/>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0"/>
                    <a:pt x="0" y="1"/>
                  </a:cubicBezTo>
                  <a:cubicBezTo>
                    <a:pt x="1" y="1"/>
                    <a:pt x="2" y="1"/>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13" name="Freeform 3795">
              <a:extLst>
                <a:ext uri="{FF2B5EF4-FFF2-40B4-BE49-F238E27FC236}">
                  <a16:creationId xmlns:a16="http://schemas.microsoft.com/office/drawing/2014/main" xmlns="" id="{902E10F3-7D64-472F-9F84-09F317D0FB5D}"/>
                </a:ext>
              </a:extLst>
            </p:cNvPr>
            <p:cNvSpPr>
              <a:spLocks/>
            </p:cNvSpPr>
            <p:nvPr/>
          </p:nvSpPr>
          <p:spPr bwMode="auto">
            <a:xfrm>
              <a:off x="389818" y="1770325"/>
              <a:ext cx="6303" cy="2807"/>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0"/>
                    <a:pt x="0" y="1"/>
                  </a:cubicBezTo>
                  <a:cubicBezTo>
                    <a:pt x="1" y="1"/>
                    <a:pt x="2" y="1"/>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14" name="Freeform 3796">
              <a:extLst>
                <a:ext uri="{FF2B5EF4-FFF2-40B4-BE49-F238E27FC236}">
                  <a16:creationId xmlns:a16="http://schemas.microsoft.com/office/drawing/2014/main" xmlns="" id="{10B26D19-DB46-4C4C-86C8-416DD1A9F722}"/>
                </a:ext>
              </a:extLst>
            </p:cNvPr>
            <p:cNvSpPr>
              <a:spLocks/>
            </p:cNvSpPr>
            <p:nvPr/>
          </p:nvSpPr>
          <p:spPr bwMode="auto">
            <a:xfrm>
              <a:off x="392970" y="1731021"/>
              <a:ext cx="88236" cy="36497"/>
            </a:xfrm>
            <a:custGeom>
              <a:avLst/>
              <a:gdLst>
                <a:gd name="T0" fmla="*/ 5 w 32"/>
                <a:gd name="T1" fmla="*/ 12 h 15"/>
                <a:gd name="T2" fmla="*/ 2 w 32"/>
                <a:gd name="T3" fmla="*/ 14 h 15"/>
                <a:gd name="T4" fmla="*/ 10 w 32"/>
                <a:gd name="T5" fmla="*/ 11 h 15"/>
                <a:gd name="T6" fmla="*/ 9 w 32"/>
                <a:gd name="T7" fmla="*/ 11 h 15"/>
                <a:gd name="T8" fmla="*/ 18 w 32"/>
                <a:gd name="T9" fmla="*/ 9 h 15"/>
                <a:gd name="T10" fmla="*/ 17 w 32"/>
                <a:gd name="T11" fmla="*/ 8 h 15"/>
                <a:gd name="T12" fmla="*/ 22 w 32"/>
                <a:gd name="T13" fmla="*/ 7 h 15"/>
                <a:gd name="T14" fmla="*/ 20 w 32"/>
                <a:gd name="T15" fmla="*/ 6 h 15"/>
                <a:gd name="T16" fmla="*/ 26 w 32"/>
                <a:gd name="T17" fmla="*/ 6 h 15"/>
                <a:gd name="T18" fmla="*/ 30 w 32"/>
                <a:gd name="T19" fmla="*/ 4 h 15"/>
                <a:gd name="T20" fmla="*/ 28 w 32"/>
                <a:gd name="T21" fmla="*/ 4 h 15"/>
                <a:gd name="T22" fmla="*/ 30 w 32"/>
                <a:gd name="T23" fmla="*/ 1 h 15"/>
                <a:gd name="T24" fmla="*/ 25 w 32"/>
                <a:gd name="T25" fmla="*/ 3 h 15"/>
                <a:gd name="T26" fmla="*/ 27 w 32"/>
                <a:gd name="T27" fmla="*/ 2 h 15"/>
                <a:gd name="T28" fmla="*/ 25 w 32"/>
                <a:gd name="T29" fmla="*/ 0 h 15"/>
                <a:gd name="T30" fmla="*/ 21 w 32"/>
                <a:gd name="T31" fmla="*/ 3 h 15"/>
                <a:gd name="T32" fmla="*/ 19 w 32"/>
                <a:gd name="T33" fmla="*/ 4 h 15"/>
                <a:gd name="T34" fmla="*/ 20 w 32"/>
                <a:gd name="T35" fmla="*/ 2 h 15"/>
                <a:gd name="T36" fmla="*/ 16 w 32"/>
                <a:gd name="T37" fmla="*/ 3 h 15"/>
                <a:gd name="T38" fmla="*/ 17 w 32"/>
                <a:gd name="T39" fmla="*/ 4 h 15"/>
                <a:gd name="T40" fmla="*/ 15 w 32"/>
                <a:gd name="T41" fmla="*/ 4 h 15"/>
                <a:gd name="T42" fmla="*/ 16 w 32"/>
                <a:gd name="T43" fmla="*/ 5 h 15"/>
                <a:gd name="T44" fmla="*/ 12 w 32"/>
                <a:gd name="T45" fmla="*/ 8 h 15"/>
                <a:gd name="T46" fmla="*/ 13 w 32"/>
                <a:gd name="T47" fmla="*/ 4 h 15"/>
                <a:gd name="T48" fmla="*/ 6 w 32"/>
                <a:gd name="T49" fmla="*/ 6 h 15"/>
                <a:gd name="T50" fmla="*/ 3 w 32"/>
                <a:gd name="T51" fmla="*/ 10 h 15"/>
                <a:gd name="T52" fmla="*/ 6 w 32"/>
                <a:gd name="T53" fmla="*/ 10 h 15"/>
                <a:gd name="T54" fmla="*/ 3 w 32"/>
                <a:gd name="T55" fmla="*/ 11 h 15"/>
                <a:gd name="T56" fmla="*/ 7 w 32"/>
                <a:gd name="T57" fmla="*/ 10 h 15"/>
                <a:gd name="T58" fmla="*/ 5 w 32"/>
                <a:gd name="T59" fmla="*/ 11 h 15"/>
                <a:gd name="T60" fmla="*/ 10 w 32"/>
                <a:gd name="T61" fmla="*/ 10 h 15"/>
                <a:gd name="T62" fmla="*/ 6 w 32"/>
                <a:gd name="T63" fmla="*/ 11 h 15"/>
                <a:gd name="T64" fmla="*/ 5 w 32"/>
                <a:gd name="T65"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15">
                  <a:moveTo>
                    <a:pt x="5" y="12"/>
                  </a:moveTo>
                  <a:cubicBezTo>
                    <a:pt x="4" y="13"/>
                    <a:pt x="3" y="13"/>
                    <a:pt x="2" y="14"/>
                  </a:cubicBezTo>
                  <a:cubicBezTo>
                    <a:pt x="4" y="15"/>
                    <a:pt x="8" y="12"/>
                    <a:pt x="10" y="11"/>
                  </a:cubicBezTo>
                  <a:cubicBezTo>
                    <a:pt x="9" y="11"/>
                    <a:pt x="9" y="11"/>
                    <a:pt x="9" y="11"/>
                  </a:cubicBezTo>
                  <a:cubicBezTo>
                    <a:pt x="11" y="10"/>
                    <a:pt x="15" y="10"/>
                    <a:pt x="18" y="9"/>
                  </a:cubicBezTo>
                  <a:cubicBezTo>
                    <a:pt x="17" y="8"/>
                    <a:pt x="17" y="8"/>
                    <a:pt x="17" y="8"/>
                  </a:cubicBezTo>
                  <a:cubicBezTo>
                    <a:pt x="18" y="8"/>
                    <a:pt x="22" y="9"/>
                    <a:pt x="22" y="7"/>
                  </a:cubicBezTo>
                  <a:cubicBezTo>
                    <a:pt x="23" y="6"/>
                    <a:pt x="21" y="6"/>
                    <a:pt x="20" y="6"/>
                  </a:cubicBezTo>
                  <a:cubicBezTo>
                    <a:pt x="22" y="6"/>
                    <a:pt x="24" y="7"/>
                    <a:pt x="26" y="6"/>
                  </a:cubicBezTo>
                  <a:cubicBezTo>
                    <a:pt x="27" y="6"/>
                    <a:pt x="28" y="5"/>
                    <a:pt x="30" y="4"/>
                  </a:cubicBezTo>
                  <a:cubicBezTo>
                    <a:pt x="29" y="4"/>
                    <a:pt x="28" y="4"/>
                    <a:pt x="28" y="4"/>
                  </a:cubicBezTo>
                  <a:cubicBezTo>
                    <a:pt x="28" y="4"/>
                    <a:pt x="32" y="2"/>
                    <a:pt x="30" y="1"/>
                  </a:cubicBezTo>
                  <a:cubicBezTo>
                    <a:pt x="29" y="1"/>
                    <a:pt x="26" y="2"/>
                    <a:pt x="25" y="3"/>
                  </a:cubicBezTo>
                  <a:cubicBezTo>
                    <a:pt x="26" y="2"/>
                    <a:pt x="26" y="2"/>
                    <a:pt x="27" y="2"/>
                  </a:cubicBezTo>
                  <a:cubicBezTo>
                    <a:pt x="26" y="1"/>
                    <a:pt x="26" y="1"/>
                    <a:pt x="25" y="0"/>
                  </a:cubicBezTo>
                  <a:cubicBezTo>
                    <a:pt x="25" y="3"/>
                    <a:pt x="20" y="1"/>
                    <a:pt x="21" y="3"/>
                  </a:cubicBezTo>
                  <a:cubicBezTo>
                    <a:pt x="20" y="3"/>
                    <a:pt x="19" y="3"/>
                    <a:pt x="19" y="4"/>
                  </a:cubicBezTo>
                  <a:cubicBezTo>
                    <a:pt x="19" y="3"/>
                    <a:pt x="20" y="2"/>
                    <a:pt x="20" y="2"/>
                  </a:cubicBezTo>
                  <a:cubicBezTo>
                    <a:pt x="19" y="1"/>
                    <a:pt x="17" y="2"/>
                    <a:pt x="16" y="3"/>
                  </a:cubicBezTo>
                  <a:cubicBezTo>
                    <a:pt x="17" y="4"/>
                    <a:pt x="17" y="4"/>
                    <a:pt x="17" y="4"/>
                  </a:cubicBezTo>
                  <a:cubicBezTo>
                    <a:pt x="16" y="4"/>
                    <a:pt x="16" y="4"/>
                    <a:pt x="15" y="4"/>
                  </a:cubicBezTo>
                  <a:cubicBezTo>
                    <a:pt x="15" y="5"/>
                    <a:pt x="15" y="5"/>
                    <a:pt x="16" y="5"/>
                  </a:cubicBezTo>
                  <a:cubicBezTo>
                    <a:pt x="14" y="4"/>
                    <a:pt x="12" y="7"/>
                    <a:pt x="12" y="8"/>
                  </a:cubicBezTo>
                  <a:cubicBezTo>
                    <a:pt x="12" y="7"/>
                    <a:pt x="14" y="5"/>
                    <a:pt x="13" y="4"/>
                  </a:cubicBezTo>
                  <a:cubicBezTo>
                    <a:pt x="12" y="3"/>
                    <a:pt x="8" y="5"/>
                    <a:pt x="6" y="6"/>
                  </a:cubicBezTo>
                  <a:cubicBezTo>
                    <a:pt x="4" y="7"/>
                    <a:pt x="4" y="8"/>
                    <a:pt x="3" y="10"/>
                  </a:cubicBezTo>
                  <a:cubicBezTo>
                    <a:pt x="0" y="13"/>
                    <a:pt x="5" y="11"/>
                    <a:pt x="6" y="10"/>
                  </a:cubicBezTo>
                  <a:cubicBezTo>
                    <a:pt x="5" y="10"/>
                    <a:pt x="4" y="10"/>
                    <a:pt x="3" y="11"/>
                  </a:cubicBezTo>
                  <a:cubicBezTo>
                    <a:pt x="4" y="9"/>
                    <a:pt x="6" y="9"/>
                    <a:pt x="7" y="10"/>
                  </a:cubicBezTo>
                  <a:cubicBezTo>
                    <a:pt x="7" y="10"/>
                    <a:pt x="6" y="11"/>
                    <a:pt x="5" y="11"/>
                  </a:cubicBezTo>
                  <a:cubicBezTo>
                    <a:pt x="7" y="11"/>
                    <a:pt x="8" y="10"/>
                    <a:pt x="10" y="10"/>
                  </a:cubicBezTo>
                  <a:cubicBezTo>
                    <a:pt x="9" y="10"/>
                    <a:pt x="7" y="10"/>
                    <a:pt x="6" y="11"/>
                  </a:cubicBezTo>
                  <a:cubicBezTo>
                    <a:pt x="9" y="11"/>
                    <a:pt x="6" y="12"/>
                    <a:pt x="5" y="1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15" name="Freeform 3797">
              <a:extLst>
                <a:ext uri="{FF2B5EF4-FFF2-40B4-BE49-F238E27FC236}">
                  <a16:creationId xmlns:a16="http://schemas.microsoft.com/office/drawing/2014/main" xmlns="" id="{806C4D75-F192-497B-A93E-A24F903F34D4}"/>
                </a:ext>
              </a:extLst>
            </p:cNvPr>
            <p:cNvSpPr>
              <a:spLocks/>
            </p:cNvSpPr>
            <p:nvPr/>
          </p:nvSpPr>
          <p:spPr bwMode="auto">
            <a:xfrm>
              <a:off x="392970" y="1731021"/>
              <a:ext cx="88236" cy="36497"/>
            </a:xfrm>
            <a:custGeom>
              <a:avLst/>
              <a:gdLst>
                <a:gd name="T0" fmla="*/ 5 w 32"/>
                <a:gd name="T1" fmla="*/ 12 h 15"/>
                <a:gd name="T2" fmla="*/ 2 w 32"/>
                <a:gd name="T3" fmla="*/ 14 h 15"/>
                <a:gd name="T4" fmla="*/ 10 w 32"/>
                <a:gd name="T5" fmla="*/ 11 h 15"/>
                <a:gd name="T6" fmla="*/ 9 w 32"/>
                <a:gd name="T7" fmla="*/ 11 h 15"/>
                <a:gd name="T8" fmla="*/ 18 w 32"/>
                <a:gd name="T9" fmla="*/ 9 h 15"/>
                <a:gd name="T10" fmla="*/ 17 w 32"/>
                <a:gd name="T11" fmla="*/ 8 h 15"/>
                <a:gd name="T12" fmla="*/ 22 w 32"/>
                <a:gd name="T13" fmla="*/ 7 h 15"/>
                <a:gd name="T14" fmla="*/ 20 w 32"/>
                <a:gd name="T15" fmla="*/ 6 h 15"/>
                <a:gd name="T16" fmla="*/ 26 w 32"/>
                <a:gd name="T17" fmla="*/ 6 h 15"/>
                <a:gd name="T18" fmla="*/ 30 w 32"/>
                <a:gd name="T19" fmla="*/ 4 h 15"/>
                <a:gd name="T20" fmla="*/ 28 w 32"/>
                <a:gd name="T21" fmla="*/ 4 h 15"/>
                <a:gd name="T22" fmla="*/ 30 w 32"/>
                <a:gd name="T23" fmla="*/ 1 h 15"/>
                <a:gd name="T24" fmla="*/ 25 w 32"/>
                <a:gd name="T25" fmla="*/ 3 h 15"/>
                <a:gd name="T26" fmla="*/ 27 w 32"/>
                <a:gd name="T27" fmla="*/ 2 h 15"/>
                <a:gd name="T28" fmla="*/ 25 w 32"/>
                <a:gd name="T29" fmla="*/ 0 h 15"/>
                <a:gd name="T30" fmla="*/ 21 w 32"/>
                <a:gd name="T31" fmla="*/ 3 h 15"/>
                <a:gd name="T32" fmla="*/ 19 w 32"/>
                <a:gd name="T33" fmla="*/ 4 h 15"/>
                <a:gd name="T34" fmla="*/ 20 w 32"/>
                <a:gd name="T35" fmla="*/ 2 h 15"/>
                <a:gd name="T36" fmla="*/ 16 w 32"/>
                <a:gd name="T37" fmla="*/ 3 h 15"/>
                <a:gd name="T38" fmla="*/ 17 w 32"/>
                <a:gd name="T39" fmla="*/ 4 h 15"/>
                <a:gd name="T40" fmla="*/ 15 w 32"/>
                <a:gd name="T41" fmla="*/ 4 h 15"/>
                <a:gd name="T42" fmla="*/ 16 w 32"/>
                <a:gd name="T43" fmla="*/ 5 h 15"/>
                <a:gd name="T44" fmla="*/ 12 w 32"/>
                <a:gd name="T45" fmla="*/ 8 h 15"/>
                <a:gd name="T46" fmla="*/ 13 w 32"/>
                <a:gd name="T47" fmla="*/ 4 h 15"/>
                <a:gd name="T48" fmla="*/ 6 w 32"/>
                <a:gd name="T49" fmla="*/ 6 h 15"/>
                <a:gd name="T50" fmla="*/ 3 w 32"/>
                <a:gd name="T51" fmla="*/ 10 h 15"/>
                <a:gd name="T52" fmla="*/ 6 w 32"/>
                <a:gd name="T53" fmla="*/ 10 h 15"/>
                <a:gd name="T54" fmla="*/ 3 w 32"/>
                <a:gd name="T55" fmla="*/ 11 h 15"/>
                <a:gd name="T56" fmla="*/ 7 w 32"/>
                <a:gd name="T57" fmla="*/ 10 h 15"/>
                <a:gd name="T58" fmla="*/ 5 w 32"/>
                <a:gd name="T59" fmla="*/ 11 h 15"/>
                <a:gd name="T60" fmla="*/ 10 w 32"/>
                <a:gd name="T61" fmla="*/ 10 h 15"/>
                <a:gd name="T62" fmla="*/ 6 w 32"/>
                <a:gd name="T63" fmla="*/ 11 h 15"/>
                <a:gd name="T64" fmla="*/ 5 w 32"/>
                <a:gd name="T65"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15">
                  <a:moveTo>
                    <a:pt x="5" y="12"/>
                  </a:moveTo>
                  <a:cubicBezTo>
                    <a:pt x="4" y="13"/>
                    <a:pt x="3" y="13"/>
                    <a:pt x="2" y="14"/>
                  </a:cubicBezTo>
                  <a:cubicBezTo>
                    <a:pt x="4" y="15"/>
                    <a:pt x="8" y="12"/>
                    <a:pt x="10" y="11"/>
                  </a:cubicBezTo>
                  <a:cubicBezTo>
                    <a:pt x="9" y="11"/>
                    <a:pt x="9" y="11"/>
                    <a:pt x="9" y="11"/>
                  </a:cubicBezTo>
                  <a:cubicBezTo>
                    <a:pt x="11" y="10"/>
                    <a:pt x="15" y="10"/>
                    <a:pt x="18" y="9"/>
                  </a:cubicBezTo>
                  <a:cubicBezTo>
                    <a:pt x="17" y="8"/>
                    <a:pt x="17" y="8"/>
                    <a:pt x="17" y="8"/>
                  </a:cubicBezTo>
                  <a:cubicBezTo>
                    <a:pt x="18" y="8"/>
                    <a:pt x="22" y="9"/>
                    <a:pt x="22" y="7"/>
                  </a:cubicBezTo>
                  <a:cubicBezTo>
                    <a:pt x="23" y="6"/>
                    <a:pt x="21" y="6"/>
                    <a:pt x="20" y="6"/>
                  </a:cubicBezTo>
                  <a:cubicBezTo>
                    <a:pt x="22" y="6"/>
                    <a:pt x="24" y="7"/>
                    <a:pt x="26" y="6"/>
                  </a:cubicBezTo>
                  <a:cubicBezTo>
                    <a:pt x="27" y="6"/>
                    <a:pt x="28" y="5"/>
                    <a:pt x="30" y="4"/>
                  </a:cubicBezTo>
                  <a:cubicBezTo>
                    <a:pt x="29" y="4"/>
                    <a:pt x="28" y="4"/>
                    <a:pt x="28" y="4"/>
                  </a:cubicBezTo>
                  <a:cubicBezTo>
                    <a:pt x="28" y="4"/>
                    <a:pt x="32" y="2"/>
                    <a:pt x="30" y="1"/>
                  </a:cubicBezTo>
                  <a:cubicBezTo>
                    <a:pt x="29" y="1"/>
                    <a:pt x="26" y="2"/>
                    <a:pt x="25" y="3"/>
                  </a:cubicBezTo>
                  <a:cubicBezTo>
                    <a:pt x="26" y="2"/>
                    <a:pt x="26" y="2"/>
                    <a:pt x="27" y="2"/>
                  </a:cubicBezTo>
                  <a:cubicBezTo>
                    <a:pt x="26" y="1"/>
                    <a:pt x="26" y="1"/>
                    <a:pt x="25" y="0"/>
                  </a:cubicBezTo>
                  <a:cubicBezTo>
                    <a:pt x="25" y="3"/>
                    <a:pt x="20" y="1"/>
                    <a:pt x="21" y="3"/>
                  </a:cubicBezTo>
                  <a:cubicBezTo>
                    <a:pt x="20" y="3"/>
                    <a:pt x="19" y="3"/>
                    <a:pt x="19" y="4"/>
                  </a:cubicBezTo>
                  <a:cubicBezTo>
                    <a:pt x="19" y="3"/>
                    <a:pt x="20" y="2"/>
                    <a:pt x="20" y="2"/>
                  </a:cubicBezTo>
                  <a:cubicBezTo>
                    <a:pt x="19" y="1"/>
                    <a:pt x="17" y="2"/>
                    <a:pt x="16" y="3"/>
                  </a:cubicBezTo>
                  <a:cubicBezTo>
                    <a:pt x="17" y="4"/>
                    <a:pt x="17" y="4"/>
                    <a:pt x="17" y="4"/>
                  </a:cubicBezTo>
                  <a:cubicBezTo>
                    <a:pt x="16" y="4"/>
                    <a:pt x="16" y="4"/>
                    <a:pt x="15" y="4"/>
                  </a:cubicBezTo>
                  <a:cubicBezTo>
                    <a:pt x="15" y="5"/>
                    <a:pt x="15" y="5"/>
                    <a:pt x="16" y="5"/>
                  </a:cubicBezTo>
                  <a:cubicBezTo>
                    <a:pt x="14" y="4"/>
                    <a:pt x="12" y="7"/>
                    <a:pt x="12" y="8"/>
                  </a:cubicBezTo>
                  <a:cubicBezTo>
                    <a:pt x="12" y="7"/>
                    <a:pt x="14" y="5"/>
                    <a:pt x="13" y="4"/>
                  </a:cubicBezTo>
                  <a:cubicBezTo>
                    <a:pt x="12" y="3"/>
                    <a:pt x="8" y="5"/>
                    <a:pt x="6" y="6"/>
                  </a:cubicBezTo>
                  <a:cubicBezTo>
                    <a:pt x="4" y="7"/>
                    <a:pt x="4" y="8"/>
                    <a:pt x="3" y="10"/>
                  </a:cubicBezTo>
                  <a:cubicBezTo>
                    <a:pt x="0" y="13"/>
                    <a:pt x="5" y="11"/>
                    <a:pt x="6" y="10"/>
                  </a:cubicBezTo>
                  <a:cubicBezTo>
                    <a:pt x="5" y="10"/>
                    <a:pt x="4" y="10"/>
                    <a:pt x="3" y="11"/>
                  </a:cubicBezTo>
                  <a:cubicBezTo>
                    <a:pt x="4" y="9"/>
                    <a:pt x="6" y="9"/>
                    <a:pt x="7" y="10"/>
                  </a:cubicBezTo>
                  <a:cubicBezTo>
                    <a:pt x="7" y="10"/>
                    <a:pt x="6" y="11"/>
                    <a:pt x="5" y="11"/>
                  </a:cubicBezTo>
                  <a:cubicBezTo>
                    <a:pt x="7" y="11"/>
                    <a:pt x="8" y="10"/>
                    <a:pt x="10" y="10"/>
                  </a:cubicBezTo>
                  <a:cubicBezTo>
                    <a:pt x="9" y="10"/>
                    <a:pt x="7" y="10"/>
                    <a:pt x="6" y="11"/>
                  </a:cubicBezTo>
                  <a:cubicBezTo>
                    <a:pt x="9" y="11"/>
                    <a:pt x="6" y="12"/>
                    <a:pt x="5" y="1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16" name="Freeform 3798">
              <a:extLst>
                <a:ext uri="{FF2B5EF4-FFF2-40B4-BE49-F238E27FC236}">
                  <a16:creationId xmlns:a16="http://schemas.microsoft.com/office/drawing/2014/main" xmlns="" id="{37F661E8-EECB-4B27-93CC-FD93A8BCB3B8}"/>
                </a:ext>
              </a:extLst>
            </p:cNvPr>
            <p:cNvSpPr>
              <a:spLocks/>
            </p:cNvSpPr>
            <p:nvPr/>
          </p:nvSpPr>
          <p:spPr bwMode="auto">
            <a:xfrm>
              <a:off x="444967" y="1732425"/>
              <a:ext cx="17333" cy="5615"/>
            </a:xfrm>
            <a:custGeom>
              <a:avLst/>
              <a:gdLst>
                <a:gd name="T0" fmla="*/ 4 w 6"/>
                <a:gd name="T1" fmla="*/ 0 h 2"/>
                <a:gd name="T2" fmla="*/ 4 w 6"/>
                <a:gd name="T3" fmla="*/ 0 h 2"/>
              </a:gdLst>
              <a:ahLst/>
              <a:cxnLst>
                <a:cxn ang="0">
                  <a:pos x="T0" y="T1"/>
                </a:cxn>
                <a:cxn ang="0">
                  <a:pos x="T2" y="T3"/>
                </a:cxn>
              </a:cxnLst>
              <a:rect l="0" t="0" r="r" b="b"/>
              <a:pathLst>
                <a:path w="6" h="2">
                  <a:moveTo>
                    <a:pt x="4" y="0"/>
                  </a:moveTo>
                  <a:cubicBezTo>
                    <a:pt x="0" y="0"/>
                    <a:pt x="6" y="2"/>
                    <a:pt x="4"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17" name="Freeform 3799">
              <a:extLst>
                <a:ext uri="{FF2B5EF4-FFF2-40B4-BE49-F238E27FC236}">
                  <a16:creationId xmlns:a16="http://schemas.microsoft.com/office/drawing/2014/main" xmlns="" id="{F5317251-C9D2-49DB-9A9C-EF64590BC79B}"/>
                </a:ext>
              </a:extLst>
            </p:cNvPr>
            <p:cNvSpPr>
              <a:spLocks/>
            </p:cNvSpPr>
            <p:nvPr/>
          </p:nvSpPr>
          <p:spPr bwMode="auto">
            <a:xfrm>
              <a:off x="444967" y="1732425"/>
              <a:ext cx="17333" cy="5615"/>
            </a:xfrm>
            <a:custGeom>
              <a:avLst/>
              <a:gdLst>
                <a:gd name="T0" fmla="*/ 4 w 6"/>
                <a:gd name="T1" fmla="*/ 0 h 2"/>
                <a:gd name="T2" fmla="*/ 4 w 6"/>
                <a:gd name="T3" fmla="*/ 0 h 2"/>
              </a:gdLst>
              <a:ahLst/>
              <a:cxnLst>
                <a:cxn ang="0">
                  <a:pos x="T0" y="T1"/>
                </a:cxn>
                <a:cxn ang="0">
                  <a:pos x="T2" y="T3"/>
                </a:cxn>
              </a:cxnLst>
              <a:rect l="0" t="0" r="r" b="b"/>
              <a:pathLst>
                <a:path w="6" h="2">
                  <a:moveTo>
                    <a:pt x="4" y="0"/>
                  </a:moveTo>
                  <a:cubicBezTo>
                    <a:pt x="0" y="0"/>
                    <a:pt x="6" y="2"/>
                    <a:pt x="4"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18" name="Freeform 3800">
              <a:extLst>
                <a:ext uri="{FF2B5EF4-FFF2-40B4-BE49-F238E27FC236}">
                  <a16:creationId xmlns:a16="http://schemas.microsoft.com/office/drawing/2014/main" xmlns="" id="{CCF86A14-BC7F-45D7-826D-2F142B84EFC8}"/>
                </a:ext>
              </a:extLst>
            </p:cNvPr>
            <p:cNvSpPr>
              <a:spLocks/>
            </p:cNvSpPr>
            <p:nvPr/>
          </p:nvSpPr>
          <p:spPr bwMode="auto">
            <a:xfrm>
              <a:off x="465449" y="1718387"/>
              <a:ext cx="39392" cy="12634"/>
            </a:xfrm>
            <a:custGeom>
              <a:avLst/>
              <a:gdLst>
                <a:gd name="T0" fmla="*/ 2 w 14"/>
                <a:gd name="T1" fmla="*/ 5 h 5"/>
                <a:gd name="T2" fmla="*/ 8 w 14"/>
                <a:gd name="T3" fmla="*/ 3 h 5"/>
                <a:gd name="T4" fmla="*/ 7 w 14"/>
                <a:gd name="T5" fmla="*/ 4 h 5"/>
                <a:gd name="T6" fmla="*/ 11 w 14"/>
                <a:gd name="T7" fmla="*/ 2 h 5"/>
                <a:gd name="T8" fmla="*/ 14 w 14"/>
                <a:gd name="T9" fmla="*/ 2 h 5"/>
                <a:gd name="T10" fmla="*/ 12 w 14"/>
                <a:gd name="T11" fmla="*/ 3 h 5"/>
                <a:gd name="T12" fmla="*/ 14 w 14"/>
                <a:gd name="T13" fmla="*/ 1 h 5"/>
                <a:gd name="T14" fmla="*/ 11 w 14"/>
                <a:gd name="T15" fmla="*/ 2 h 5"/>
                <a:gd name="T16" fmla="*/ 7 w 14"/>
                <a:gd name="T17" fmla="*/ 1 h 5"/>
                <a:gd name="T18" fmla="*/ 4 w 14"/>
                <a:gd name="T19" fmla="*/ 3 h 5"/>
                <a:gd name="T20" fmla="*/ 2 w 14"/>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
                  <a:moveTo>
                    <a:pt x="2" y="5"/>
                  </a:moveTo>
                  <a:cubicBezTo>
                    <a:pt x="4" y="5"/>
                    <a:pt x="6" y="4"/>
                    <a:pt x="8" y="3"/>
                  </a:cubicBezTo>
                  <a:cubicBezTo>
                    <a:pt x="7" y="3"/>
                    <a:pt x="7" y="3"/>
                    <a:pt x="7" y="4"/>
                  </a:cubicBezTo>
                  <a:cubicBezTo>
                    <a:pt x="8" y="3"/>
                    <a:pt x="9" y="3"/>
                    <a:pt x="11" y="2"/>
                  </a:cubicBezTo>
                  <a:cubicBezTo>
                    <a:pt x="10" y="5"/>
                    <a:pt x="13" y="2"/>
                    <a:pt x="14" y="2"/>
                  </a:cubicBezTo>
                  <a:cubicBezTo>
                    <a:pt x="13" y="2"/>
                    <a:pt x="12" y="2"/>
                    <a:pt x="12" y="3"/>
                  </a:cubicBezTo>
                  <a:cubicBezTo>
                    <a:pt x="12" y="2"/>
                    <a:pt x="13" y="1"/>
                    <a:pt x="14" y="1"/>
                  </a:cubicBezTo>
                  <a:cubicBezTo>
                    <a:pt x="13" y="1"/>
                    <a:pt x="12" y="0"/>
                    <a:pt x="11" y="2"/>
                  </a:cubicBezTo>
                  <a:cubicBezTo>
                    <a:pt x="11" y="0"/>
                    <a:pt x="8" y="0"/>
                    <a:pt x="7" y="1"/>
                  </a:cubicBezTo>
                  <a:cubicBezTo>
                    <a:pt x="7" y="3"/>
                    <a:pt x="4" y="1"/>
                    <a:pt x="4" y="3"/>
                  </a:cubicBezTo>
                  <a:cubicBezTo>
                    <a:pt x="2" y="3"/>
                    <a:pt x="0" y="4"/>
                    <a:pt x="2" y="5"/>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19" name="Freeform 3801">
              <a:extLst>
                <a:ext uri="{FF2B5EF4-FFF2-40B4-BE49-F238E27FC236}">
                  <a16:creationId xmlns:a16="http://schemas.microsoft.com/office/drawing/2014/main" xmlns="" id="{A0448563-27F8-4A6F-8A23-0F35D91ED8FF}"/>
                </a:ext>
              </a:extLst>
            </p:cNvPr>
            <p:cNvSpPr>
              <a:spLocks/>
            </p:cNvSpPr>
            <p:nvPr/>
          </p:nvSpPr>
          <p:spPr bwMode="auto">
            <a:xfrm>
              <a:off x="465449" y="1718387"/>
              <a:ext cx="39392" cy="12634"/>
            </a:xfrm>
            <a:custGeom>
              <a:avLst/>
              <a:gdLst>
                <a:gd name="T0" fmla="*/ 2 w 14"/>
                <a:gd name="T1" fmla="*/ 5 h 5"/>
                <a:gd name="T2" fmla="*/ 8 w 14"/>
                <a:gd name="T3" fmla="*/ 3 h 5"/>
                <a:gd name="T4" fmla="*/ 7 w 14"/>
                <a:gd name="T5" fmla="*/ 4 h 5"/>
                <a:gd name="T6" fmla="*/ 11 w 14"/>
                <a:gd name="T7" fmla="*/ 2 h 5"/>
                <a:gd name="T8" fmla="*/ 14 w 14"/>
                <a:gd name="T9" fmla="*/ 2 h 5"/>
                <a:gd name="T10" fmla="*/ 12 w 14"/>
                <a:gd name="T11" fmla="*/ 3 h 5"/>
                <a:gd name="T12" fmla="*/ 14 w 14"/>
                <a:gd name="T13" fmla="*/ 1 h 5"/>
                <a:gd name="T14" fmla="*/ 11 w 14"/>
                <a:gd name="T15" fmla="*/ 2 h 5"/>
                <a:gd name="T16" fmla="*/ 7 w 14"/>
                <a:gd name="T17" fmla="*/ 1 h 5"/>
                <a:gd name="T18" fmla="*/ 4 w 14"/>
                <a:gd name="T19" fmla="*/ 3 h 5"/>
                <a:gd name="T20" fmla="*/ 2 w 14"/>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
                  <a:moveTo>
                    <a:pt x="2" y="5"/>
                  </a:moveTo>
                  <a:cubicBezTo>
                    <a:pt x="4" y="5"/>
                    <a:pt x="6" y="4"/>
                    <a:pt x="8" y="3"/>
                  </a:cubicBezTo>
                  <a:cubicBezTo>
                    <a:pt x="7" y="3"/>
                    <a:pt x="7" y="3"/>
                    <a:pt x="7" y="4"/>
                  </a:cubicBezTo>
                  <a:cubicBezTo>
                    <a:pt x="8" y="3"/>
                    <a:pt x="9" y="3"/>
                    <a:pt x="11" y="2"/>
                  </a:cubicBezTo>
                  <a:cubicBezTo>
                    <a:pt x="10" y="5"/>
                    <a:pt x="13" y="2"/>
                    <a:pt x="14" y="2"/>
                  </a:cubicBezTo>
                  <a:cubicBezTo>
                    <a:pt x="13" y="2"/>
                    <a:pt x="12" y="2"/>
                    <a:pt x="12" y="3"/>
                  </a:cubicBezTo>
                  <a:cubicBezTo>
                    <a:pt x="12" y="2"/>
                    <a:pt x="13" y="1"/>
                    <a:pt x="14" y="1"/>
                  </a:cubicBezTo>
                  <a:cubicBezTo>
                    <a:pt x="13" y="1"/>
                    <a:pt x="12" y="0"/>
                    <a:pt x="11" y="2"/>
                  </a:cubicBezTo>
                  <a:cubicBezTo>
                    <a:pt x="11" y="0"/>
                    <a:pt x="8" y="0"/>
                    <a:pt x="7" y="1"/>
                  </a:cubicBezTo>
                  <a:cubicBezTo>
                    <a:pt x="7" y="3"/>
                    <a:pt x="4" y="1"/>
                    <a:pt x="4" y="3"/>
                  </a:cubicBezTo>
                  <a:cubicBezTo>
                    <a:pt x="2" y="3"/>
                    <a:pt x="0" y="4"/>
                    <a:pt x="2" y="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20" name="Freeform 3802">
              <a:extLst>
                <a:ext uri="{FF2B5EF4-FFF2-40B4-BE49-F238E27FC236}">
                  <a16:creationId xmlns:a16="http://schemas.microsoft.com/office/drawing/2014/main" xmlns="" id="{CA05653C-CF84-4746-9626-8CF7BFF3C1C5}"/>
                </a:ext>
              </a:extLst>
            </p:cNvPr>
            <p:cNvSpPr>
              <a:spLocks/>
            </p:cNvSpPr>
            <p:nvPr/>
          </p:nvSpPr>
          <p:spPr bwMode="auto">
            <a:xfrm>
              <a:off x="504841" y="1693120"/>
              <a:ext cx="4727"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0" y="0"/>
                    <a:pt x="0" y="0"/>
                  </a:cubicBezTo>
                  <a:cubicBezTo>
                    <a:pt x="1" y="0"/>
                    <a:pt x="1" y="0"/>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21" name="Freeform 3803">
              <a:extLst>
                <a:ext uri="{FF2B5EF4-FFF2-40B4-BE49-F238E27FC236}">
                  <a16:creationId xmlns:a16="http://schemas.microsoft.com/office/drawing/2014/main" xmlns="" id="{2B16A8C5-8556-4609-8D74-48D607E3A170}"/>
                </a:ext>
              </a:extLst>
            </p:cNvPr>
            <p:cNvSpPr>
              <a:spLocks/>
            </p:cNvSpPr>
            <p:nvPr/>
          </p:nvSpPr>
          <p:spPr bwMode="auto">
            <a:xfrm>
              <a:off x="504841" y="1693120"/>
              <a:ext cx="4727"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0" y="0"/>
                    <a:pt x="0" y="0"/>
                  </a:cubicBezTo>
                  <a:cubicBezTo>
                    <a:pt x="1" y="0"/>
                    <a:pt x="1" y="0"/>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22" name="Freeform 3804">
              <a:extLst>
                <a:ext uri="{FF2B5EF4-FFF2-40B4-BE49-F238E27FC236}">
                  <a16:creationId xmlns:a16="http://schemas.microsoft.com/office/drawing/2014/main" xmlns="" id="{EF6A6671-B622-4D3D-873C-E67F93923749}"/>
                </a:ext>
              </a:extLst>
            </p:cNvPr>
            <p:cNvSpPr>
              <a:spLocks/>
            </p:cNvSpPr>
            <p:nvPr/>
          </p:nvSpPr>
          <p:spPr bwMode="auto">
            <a:xfrm>
              <a:off x="515870" y="1702947"/>
              <a:ext cx="4727" cy="2807"/>
            </a:xfrm>
            <a:custGeom>
              <a:avLst/>
              <a:gdLst>
                <a:gd name="T0" fmla="*/ 2 w 2"/>
                <a:gd name="T1" fmla="*/ 1 h 1"/>
                <a:gd name="T2" fmla="*/ 0 w 2"/>
                <a:gd name="T3" fmla="*/ 1 h 1"/>
                <a:gd name="T4" fmla="*/ 2 w 2"/>
                <a:gd name="T5" fmla="*/ 1 h 1"/>
              </a:gdLst>
              <a:ahLst/>
              <a:cxnLst>
                <a:cxn ang="0">
                  <a:pos x="T0" y="T1"/>
                </a:cxn>
                <a:cxn ang="0">
                  <a:pos x="T2" y="T3"/>
                </a:cxn>
                <a:cxn ang="0">
                  <a:pos x="T4" y="T5"/>
                </a:cxn>
              </a:cxnLst>
              <a:rect l="0" t="0" r="r" b="b"/>
              <a:pathLst>
                <a:path w="2" h="1">
                  <a:moveTo>
                    <a:pt x="2" y="1"/>
                  </a:moveTo>
                  <a:cubicBezTo>
                    <a:pt x="2" y="0"/>
                    <a:pt x="1" y="1"/>
                    <a:pt x="0" y="1"/>
                  </a:cubicBezTo>
                  <a:cubicBezTo>
                    <a:pt x="1" y="1"/>
                    <a:pt x="2" y="1"/>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23" name="Freeform 3805">
              <a:extLst>
                <a:ext uri="{FF2B5EF4-FFF2-40B4-BE49-F238E27FC236}">
                  <a16:creationId xmlns:a16="http://schemas.microsoft.com/office/drawing/2014/main" xmlns="" id="{CC429BC8-0B3C-4C25-984D-E65F273D866E}"/>
                </a:ext>
              </a:extLst>
            </p:cNvPr>
            <p:cNvSpPr>
              <a:spLocks/>
            </p:cNvSpPr>
            <p:nvPr/>
          </p:nvSpPr>
          <p:spPr bwMode="auto">
            <a:xfrm>
              <a:off x="515870" y="1702947"/>
              <a:ext cx="4727" cy="2807"/>
            </a:xfrm>
            <a:custGeom>
              <a:avLst/>
              <a:gdLst>
                <a:gd name="T0" fmla="*/ 2 w 2"/>
                <a:gd name="T1" fmla="*/ 1 h 1"/>
                <a:gd name="T2" fmla="*/ 0 w 2"/>
                <a:gd name="T3" fmla="*/ 1 h 1"/>
                <a:gd name="T4" fmla="*/ 2 w 2"/>
                <a:gd name="T5" fmla="*/ 1 h 1"/>
              </a:gdLst>
              <a:ahLst/>
              <a:cxnLst>
                <a:cxn ang="0">
                  <a:pos x="T0" y="T1"/>
                </a:cxn>
                <a:cxn ang="0">
                  <a:pos x="T2" y="T3"/>
                </a:cxn>
                <a:cxn ang="0">
                  <a:pos x="T4" y="T5"/>
                </a:cxn>
              </a:cxnLst>
              <a:rect l="0" t="0" r="r" b="b"/>
              <a:pathLst>
                <a:path w="2" h="1">
                  <a:moveTo>
                    <a:pt x="2" y="1"/>
                  </a:moveTo>
                  <a:cubicBezTo>
                    <a:pt x="2" y="0"/>
                    <a:pt x="1" y="1"/>
                    <a:pt x="0" y="1"/>
                  </a:cubicBezTo>
                  <a:cubicBezTo>
                    <a:pt x="1" y="1"/>
                    <a:pt x="2" y="1"/>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24" name="Freeform 3806">
              <a:extLst>
                <a:ext uri="{FF2B5EF4-FFF2-40B4-BE49-F238E27FC236}">
                  <a16:creationId xmlns:a16="http://schemas.microsoft.com/office/drawing/2014/main" xmlns="" id="{41CC3115-CEEE-45D6-8BCD-01F7CEDFFF22}"/>
                </a:ext>
              </a:extLst>
            </p:cNvPr>
            <p:cNvSpPr>
              <a:spLocks/>
            </p:cNvSpPr>
            <p:nvPr/>
          </p:nvSpPr>
          <p:spPr bwMode="auto">
            <a:xfrm>
              <a:off x="106204" y="1381497"/>
              <a:ext cx="1058831" cy="440765"/>
            </a:xfrm>
            <a:custGeom>
              <a:avLst/>
              <a:gdLst>
                <a:gd name="T0" fmla="*/ 17 w 381"/>
                <a:gd name="T1" fmla="*/ 168 h 178"/>
                <a:gd name="T2" fmla="*/ 65 w 381"/>
                <a:gd name="T3" fmla="*/ 155 h 178"/>
                <a:gd name="T4" fmla="*/ 97 w 381"/>
                <a:gd name="T5" fmla="*/ 139 h 178"/>
                <a:gd name="T6" fmla="*/ 96 w 381"/>
                <a:gd name="T7" fmla="*/ 130 h 178"/>
                <a:gd name="T8" fmla="*/ 84 w 381"/>
                <a:gd name="T9" fmla="*/ 132 h 178"/>
                <a:gd name="T10" fmla="*/ 63 w 381"/>
                <a:gd name="T11" fmla="*/ 135 h 178"/>
                <a:gd name="T12" fmla="*/ 79 w 381"/>
                <a:gd name="T13" fmla="*/ 117 h 178"/>
                <a:gd name="T14" fmla="*/ 59 w 381"/>
                <a:gd name="T15" fmla="*/ 114 h 178"/>
                <a:gd name="T16" fmla="*/ 77 w 381"/>
                <a:gd name="T17" fmla="*/ 111 h 178"/>
                <a:gd name="T18" fmla="*/ 71 w 381"/>
                <a:gd name="T19" fmla="*/ 106 h 178"/>
                <a:gd name="T20" fmla="*/ 74 w 381"/>
                <a:gd name="T21" fmla="*/ 99 h 178"/>
                <a:gd name="T22" fmla="*/ 103 w 381"/>
                <a:gd name="T23" fmla="*/ 86 h 178"/>
                <a:gd name="T24" fmla="*/ 146 w 381"/>
                <a:gd name="T25" fmla="*/ 75 h 178"/>
                <a:gd name="T26" fmla="*/ 135 w 381"/>
                <a:gd name="T27" fmla="*/ 72 h 178"/>
                <a:gd name="T28" fmla="*/ 113 w 381"/>
                <a:gd name="T29" fmla="*/ 66 h 178"/>
                <a:gd name="T30" fmla="*/ 112 w 381"/>
                <a:gd name="T31" fmla="*/ 58 h 178"/>
                <a:gd name="T32" fmla="*/ 151 w 381"/>
                <a:gd name="T33" fmla="*/ 53 h 178"/>
                <a:gd name="T34" fmla="*/ 177 w 381"/>
                <a:gd name="T35" fmla="*/ 51 h 178"/>
                <a:gd name="T36" fmla="*/ 183 w 381"/>
                <a:gd name="T37" fmla="*/ 48 h 178"/>
                <a:gd name="T38" fmla="*/ 172 w 381"/>
                <a:gd name="T39" fmla="*/ 40 h 178"/>
                <a:gd name="T40" fmla="*/ 217 w 381"/>
                <a:gd name="T41" fmla="*/ 15 h 178"/>
                <a:gd name="T42" fmla="*/ 250 w 381"/>
                <a:gd name="T43" fmla="*/ 9 h 178"/>
                <a:gd name="T44" fmla="*/ 287 w 381"/>
                <a:gd name="T45" fmla="*/ 1 h 178"/>
                <a:gd name="T46" fmla="*/ 294 w 381"/>
                <a:gd name="T47" fmla="*/ 5 h 178"/>
                <a:gd name="T48" fmla="*/ 316 w 381"/>
                <a:gd name="T49" fmla="*/ 9 h 178"/>
                <a:gd name="T50" fmla="*/ 353 w 381"/>
                <a:gd name="T51" fmla="*/ 14 h 178"/>
                <a:gd name="T52" fmla="*/ 262 w 381"/>
                <a:gd name="T53" fmla="*/ 116 h 178"/>
                <a:gd name="T54" fmla="*/ 275 w 381"/>
                <a:gd name="T55" fmla="*/ 131 h 178"/>
                <a:gd name="T56" fmla="*/ 303 w 381"/>
                <a:gd name="T57" fmla="*/ 129 h 178"/>
                <a:gd name="T58" fmla="*/ 308 w 381"/>
                <a:gd name="T59" fmla="*/ 162 h 178"/>
                <a:gd name="T60" fmla="*/ 294 w 381"/>
                <a:gd name="T61" fmla="*/ 171 h 178"/>
                <a:gd name="T62" fmla="*/ 286 w 381"/>
                <a:gd name="T63" fmla="*/ 168 h 178"/>
                <a:gd name="T64" fmla="*/ 293 w 381"/>
                <a:gd name="T65" fmla="*/ 159 h 178"/>
                <a:gd name="T66" fmla="*/ 295 w 381"/>
                <a:gd name="T67" fmla="*/ 148 h 178"/>
                <a:gd name="T68" fmla="*/ 298 w 381"/>
                <a:gd name="T69" fmla="*/ 140 h 178"/>
                <a:gd name="T70" fmla="*/ 296 w 381"/>
                <a:gd name="T71" fmla="*/ 129 h 178"/>
                <a:gd name="T72" fmla="*/ 282 w 381"/>
                <a:gd name="T73" fmla="*/ 137 h 178"/>
                <a:gd name="T74" fmla="*/ 282 w 381"/>
                <a:gd name="T75" fmla="*/ 133 h 178"/>
                <a:gd name="T76" fmla="*/ 271 w 381"/>
                <a:gd name="T77" fmla="*/ 134 h 178"/>
                <a:gd name="T78" fmla="*/ 268 w 381"/>
                <a:gd name="T79" fmla="*/ 123 h 178"/>
                <a:gd name="T80" fmla="*/ 232 w 381"/>
                <a:gd name="T81" fmla="*/ 119 h 178"/>
                <a:gd name="T82" fmla="*/ 221 w 381"/>
                <a:gd name="T83" fmla="*/ 112 h 178"/>
                <a:gd name="T84" fmla="*/ 216 w 381"/>
                <a:gd name="T85" fmla="*/ 108 h 178"/>
                <a:gd name="T86" fmla="*/ 207 w 381"/>
                <a:gd name="T87" fmla="*/ 108 h 178"/>
                <a:gd name="T88" fmla="*/ 205 w 381"/>
                <a:gd name="T89" fmla="*/ 113 h 178"/>
                <a:gd name="T90" fmla="*/ 186 w 381"/>
                <a:gd name="T91" fmla="*/ 120 h 178"/>
                <a:gd name="T92" fmla="*/ 176 w 381"/>
                <a:gd name="T93" fmla="*/ 122 h 178"/>
                <a:gd name="T94" fmla="*/ 157 w 381"/>
                <a:gd name="T95" fmla="*/ 126 h 178"/>
                <a:gd name="T96" fmla="*/ 201 w 381"/>
                <a:gd name="T97" fmla="*/ 110 h 178"/>
                <a:gd name="T98" fmla="*/ 175 w 381"/>
                <a:gd name="T99" fmla="*/ 111 h 178"/>
                <a:gd name="T100" fmla="*/ 147 w 381"/>
                <a:gd name="T101" fmla="*/ 123 h 178"/>
                <a:gd name="T102" fmla="*/ 129 w 381"/>
                <a:gd name="T103" fmla="*/ 135 h 178"/>
                <a:gd name="T104" fmla="*/ 99 w 381"/>
                <a:gd name="T105" fmla="*/ 146 h 178"/>
                <a:gd name="T106" fmla="*/ 74 w 381"/>
                <a:gd name="T107" fmla="*/ 156 h 178"/>
                <a:gd name="T108" fmla="*/ 57 w 381"/>
                <a:gd name="T109" fmla="*/ 164 h 178"/>
                <a:gd name="T110" fmla="*/ 36 w 381"/>
                <a:gd name="T111" fmla="*/ 167 h 178"/>
                <a:gd name="T112" fmla="*/ 16 w 381"/>
                <a:gd name="T113" fmla="*/ 172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1" h="178">
                  <a:moveTo>
                    <a:pt x="7" y="175"/>
                  </a:moveTo>
                  <a:cubicBezTo>
                    <a:pt x="7" y="175"/>
                    <a:pt x="6" y="176"/>
                    <a:pt x="5" y="176"/>
                  </a:cubicBezTo>
                  <a:cubicBezTo>
                    <a:pt x="6" y="174"/>
                    <a:pt x="4" y="173"/>
                    <a:pt x="4" y="174"/>
                  </a:cubicBezTo>
                  <a:cubicBezTo>
                    <a:pt x="4" y="176"/>
                    <a:pt x="1" y="177"/>
                    <a:pt x="0" y="177"/>
                  </a:cubicBezTo>
                  <a:cubicBezTo>
                    <a:pt x="2" y="174"/>
                    <a:pt x="5" y="173"/>
                    <a:pt x="8" y="172"/>
                  </a:cubicBezTo>
                  <a:cubicBezTo>
                    <a:pt x="5" y="173"/>
                    <a:pt x="8" y="173"/>
                    <a:pt x="8" y="173"/>
                  </a:cubicBezTo>
                  <a:cubicBezTo>
                    <a:pt x="9" y="172"/>
                    <a:pt x="10" y="172"/>
                    <a:pt x="11" y="171"/>
                  </a:cubicBezTo>
                  <a:cubicBezTo>
                    <a:pt x="14" y="171"/>
                    <a:pt x="15" y="169"/>
                    <a:pt x="17" y="168"/>
                  </a:cubicBezTo>
                  <a:cubicBezTo>
                    <a:pt x="22" y="166"/>
                    <a:pt x="27" y="165"/>
                    <a:pt x="33" y="164"/>
                  </a:cubicBezTo>
                  <a:cubicBezTo>
                    <a:pt x="30" y="164"/>
                    <a:pt x="35" y="164"/>
                    <a:pt x="36" y="164"/>
                  </a:cubicBezTo>
                  <a:cubicBezTo>
                    <a:pt x="34" y="165"/>
                    <a:pt x="34" y="165"/>
                    <a:pt x="33" y="167"/>
                  </a:cubicBezTo>
                  <a:cubicBezTo>
                    <a:pt x="35" y="167"/>
                    <a:pt x="38" y="163"/>
                    <a:pt x="38" y="166"/>
                  </a:cubicBezTo>
                  <a:cubicBezTo>
                    <a:pt x="39" y="166"/>
                    <a:pt x="39" y="166"/>
                    <a:pt x="39" y="165"/>
                  </a:cubicBezTo>
                  <a:cubicBezTo>
                    <a:pt x="36" y="163"/>
                    <a:pt x="54" y="157"/>
                    <a:pt x="55" y="157"/>
                  </a:cubicBezTo>
                  <a:cubicBezTo>
                    <a:pt x="57" y="156"/>
                    <a:pt x="60" y="155"/>
                    <a:pt x="62" y="155"/>
                  </a:cubicBezTo>
                  <a:cubicBezTo>
                    <a:pt x="63" y="154"/>
                    <a:pt x="64" y="155"/>
                    <a:pt x="65" y="155"/>
                  </a:cubicBezTo>
                  <a:cubicBezTo>
                    <a:pt x="67" y="155"/>
                    <a:pt x="67" y="153"/>
                    <a:pt x="68" y="153"/>
                  </a:cubicBezTo>
                  <a:cubicBezTo>
                    <a:pt x="70" y="151"/>
                    <a:pt x="73" y="150"/>
                    <a:pt x="75" y="149"/>
                  </a:cubicBezTo>
                  <a:cubicBezTo>
                    <a:pt x="78" y="148"/>
                    <a:pt x="81" y="146"/>
                    <a:pt x="84" y="146"/>
                  </a:cubicBezTo>
                  <a:cubicBezTo>
                    <a:pt x="82" y="148"/>
                    <a:pt x="86" y="147"/>
                    <a:pt x="86" y="146"/>
                  </a:cubicBezTo>
                  <a:cubicBezTo>
                    <a:pt x="86" y="147"/>
                    <a:pt x="85" y="147"/>
                    <a:pt x="84" y="147"/>
                  </a:cubicBezTo>
                  <a:cubicBezTo>
                    <a:pt x="85" y="146"/>
                    <a:pt x="85" y="145"/>
                    <a:pt x="86" y="144"/>
                  </a:cubicBezTo>
                  <a:cubicBezTo>
                    <a:pt x="87" y="143"/>
                    <a:pt x="89" y="143"/>
                    <a:pt x="90" y="142"/>
                  </a:cubicBezTo>
                  <a:cubicBezTo>
                    <a:pt x="91" y="140"/>
                    <a:pt x="95" y="138"/>
                    <a:pt x="97" y="139"/>
                  </a:cubicBezTo>
                  <a:cubicBezTo>
                    <a:pt x="96" y="139"/>
                    <a:pt x="95" y="138"/>
                    <a:pt x="95" y="139"/>
                  </a:cubicBezTo>
                  <a:cubicBezTo>
                    <a:pt x="95" y="136"/>
                    <a:pt x="99" y="135"/>
                    <a:pt x="101" y="134"/>
                  </a:cubicBezTo>
                  <a:cubicBezTo>
                    <a:pt x="106" y="133"/>
                    <a:pt x="109" y="130"/>
                    <a:pt x="113" y="128"/>
                  </a:cubicBezTo>
                  <a:cubicBezTo>
                    <a:pt x="111" y="129"/>
                    <a:pt x="109" y="130"/>
                    <a:pt x="107" y="131"/>
                  </a:cubicBezTo>
                  <a:cubicBezTo>
                    <a:pt x="105" y="132"/>
                    <a:pt x="103" y="132"/>
                    <a:pt x="101" y="133"/>
                  </a:cubicBezTo>
                  <a:cubicBezTo>
                    <a:pt x="99" y="133"/>
                    <a:pt x="95" y="135"/>
                    <a:pt x="93" y="134"/>
                  </a:cubicBezTo>
                  <a:cubicBezTo>
                    <a:pt x="94" y="133"/>
                    <a:pt x="94" y="133"/>
                    <a:pt x="94" y="132"/>
                  </a:cubicBezTo>
                  <a:cubicBezTo>
                    <a:pt x="93" y="131"/>
                    <a:pt x="95" y="131"/>
                    <a:pt x="96" y="130"/>
                  </a:cubicBezTo>
                  <a:cubicBezTo>
                    <a:pt x="97" y="130"/>
                    <a:pt x="99" y="129"/>
                    <a:pt x="99" y="131"/>
                  </a:cubicBezTo>
                  <a:cubicBezTo>
                    <a:pt x="99" y="131"/>
                    <a:pt x="100" y="131"/>
                    <a:pt x="100" y="130"/>
                  </a:cubicBezTo>
                  <a:cubicBezTo>
                    <a:pt x="99" y="130"/>
                    <a:pt x="98" y="129"/>
                    <a:pt x="98" y="128"/>
                  </a:cubicBezTo>
                  <a:cubicBezTo>
                    <a:pt x="98" y="129"/>
                    <a:pt x="96" y="130"/>
                    <a:pt x="96" y="130"/>
                  </a:cubicBezTo>
                  <a:cubicBezTo>
                    <a:pt x="95" y="131"/>
                    <a:pt x="91" y="133"/>
                    <a:pt x="93" y="130"/>
                  </a:cubicBezTo>
                  <a:cubicBezTo>
                    <a:pt x="92" y="132"/>
                    <a:pt x="89" y="133"/>
                    <a:pt x="88" y="134"/>
                  </a:cubicBezTo>
                  <a:cubicBezTo>
                    <a:pt x="88" y="135"/>
                    <a:pt x="86" y="137"/>
                    <a:pt x="84" y="137"/>
                  </a:cubicBezTo>
                  <a:cubicBezTo>
                    <a:pt x="83" y="136"/>
                    <a:pt x="86" y="132"/>
                    <a:pt x="84" y="132"/>
                  </a:cubicBezTo>
                  <a:cubicBezTo>
                    <a:pt x="84" y="132"/>
                    <a:pt x="85" y="131"/>
                    <a:pt x="85" y="131"/>
                  </a:cubicBezTo>
                  <a:cubicBezTo>
                    <a:pt x="84" y="131"/>
                    <a:pt x="82" y="132"/>
                    <a:pt x="81" y="133"/>
                  </a:cubicBezTo>
                  <a:cubicBezTo>
                    <a:pt x="81" y="132"/>
                    <a:pt x="81" y="132"/>
                    <a:pt x="82" y="131"/>
                  </a:cubicBezTo>
                  <a:cubicBezTo>
                    <a:pt x="81" y="132"/>
                    <a:pt x="80" y="131"/>
                    <a:pt x="80" y="131"/>
                  </a:cubicBezTo>
                  <a:cubicBezTo>
                    <a:pt x="80" y="130"/>
                    <a:pt x="81" y="130"/>
                    <a:pt x="81" y="130"/>
                  </a:cubicBezTo>
                  <a:cubicBezTo>
                    <a:pt x="79" y="129"/>
                    <a:pt x="73" y="132"/>
                    <a:pt x="70" y="132"/>
                  </a:cubicBezTo>
                  <a:cubicBezTo>
                    <a:pt x="68" y="132"/>
                    <a:pt x="67" y="134"/>
                    <a:pt x="65" y="134"/>
                  </a:cubicBezTo>
                  <a:cubicBezTo>
                    <a:pt x="64" y="134"/>
                    <a:pt x="64" y="135"/>
                    <a:pt x="63" y="135"/>
                  </a:cubicBezTo>
                  <a:cubicBezTo>
                    <a:pt x="62" y="135"/>
                    <a:pt x="62" y="134"/>
                    <a:pt x="61" y="134"/>
                  </a:cubicBezTo>
                  <a:cubicBezTo>
                    <a:pt x="62" y="133"/>
                    <a:pt x="65" y="134"/>
                    <a:pt x="66" y="132"/>
                  </a:cubicBezTo>
                  <a:cubicBezTo>
                    <a:pt x="68" y="129"/>
                    <a:pt x="69" y="130"/>
                    <a:pt x="71" y="129"/>
                  </a:cubicBezTo>
                  <a:cubicBezTo>
                    <a:pt x="70" y="129"/>
                    <a:pt x="69" y="129"/>
                    <a:pt x="68" y="129"/>
                  </a:cubicBezTo>
                  <a:cubicBezTo>
                    <a:pt x="69" y="126"/>
                    <a:pt x="73" y="126"/>
                    <a:pt x="75" y="125"/>
                  </a:cubicBezTo>
                  <a:cubicBezTo>
                    <a:pt x="76" y="124"/>
                    <a:pt x="77" y="121"/>
                    <a:pt x="77" y="120"/>
                  </a:cubicBezTo>
                  <a:cubicBezTo>
                    <a:pt x="78" y="119"/>
                    <a:pt x="80" y="118"/>
                    <a:pt x="81" y="117"/>
                  </a:cubicBezTo>
                  <a:cubicBezTo>
                    <a:pt x="81" y="117"/>
                    <a:pt x="80" y="117"/>
                    <a:pt x="79" y="117"/>
                  </a:cubicBezTo>
                  <a:cubicBezTo>
                    <a:pt x="82" y="114"/>
                    <a:pt x="87" y="113"/>
                    <a:pt x="91" y="111"/>
                  </a:cubicBezTo>
                  <a:cubicBezTo>
                    <a:pt x="90" y="111"/>
                    <a:pt x="88" y="112"/>
                    <a:pt x="89" y="111"/>
                  </a:cubicBezTo>
                  <a:cubicBezTo>
                    <a:pt x="88" y="112"/>
                    <a:pt x="78" y="116"/>
                    <a:pt x="78" y="116"/>
                  </a:cubicBezTo>
                  <a:cubicBezTo>
                    <a:pt x="80" y="120"/>
                    <a:pt x="62" y="121"/>
                    <a:pt x="60" y="121"/>
                  </a:cubicBezTo>
                  <a:cubicBezTo>
                    <a:pt x="60" y="120"/>
                    <a:pt x="61" y="119"/>
                    <a:pt x="62" y="119"/>
                  </a:cubicBezTo>
                  <a:cubicBezTo>
                    <a:pt x="61" y="119"/>
                    <a:pt x="61" y="116"/>
                    <a:pt x="62" y="115"/>
                  </a:cubicBezTo>
                  <a:cubicBezTo>
                    <a:pt x="60" y="117"/>
                    <a:pt x="58" y="115"/>
                    <a:pt x="61" y="114"/>
                  </a:cubicBezTo>
                  <a:cubicBezTo>
                    <a:pt x="61" y="113"/>
                    <a:pt x="60" y="113"/>
                    <a:pt x="59" y="114"/>
                  </a:cubicBezTo>
                  <a:cubicBezTo>
                    <a:pt x="61" y="112"/>
                    <a:pt x="63" y="112"/>
                    <a:pt x="65" y="111"/>
                  </a:cubicBezTo>
                  <a:cubicBezTo>
                    <a:pt x="66" y="111"/>
                    <a:pt x="66" y="110"/>
                    <a:pt x="67" y="110"/>
                  </a:cubicBezTo>
                  <a:cubicBezTo>
                    <a:pt x="68" y="109"/>
                    <a:pt x="69" y="109"/>
                    <a:pt x="70" y="109"/>
                  </a:cubicBezTo>
                  <a:cubicBezTo>
                    <a:pt x="68" y="111"/>
                    <a:pt x="70" y="110"/>
                    <a:pt x="71" y="111"/>
                  </a:cubicBezTo>
                  <a:cubicBezTo>
                    <a:pt x="72" y="111"/>
                    <a:pt x="68" y="113"/>
                    <a:pt x="67" y="113"/>
                  </a:cubicBezTo>
                  <a:cubicBezTo>
                    <a:pt x="70" y="112"/>
                    <a:pt x="72" y="111"/>
                    <a:pt x="74" y="110"/>
                  </a:cubicBezTo>
                  <a:cubicBezTo>
                    <a:pt x="74" y="111"/>
                    <a:pt x="74" y="112"/>
                    <a:pt x="73" y="112"/>
                  </a:cubicBezTo>
                  <a:cubicBezTo>
                    <a:pt x="74" y="113"/>
                    <a:pt x="77" y="112"/>
                    <a:pt x="77" y="111"/>
                  </a:cubicBezTo>
                  <a:cubicBezTo>
                    <a:pt x="78" y="110"/>
                    <a:pt x="77" y="110"/>
                    <a:pt x="76" y="110"/>
                  </a:cubicBezTo>
                  <a:cubicBezTo>
                    <a:pt x="77" y="109"/>
                    <a:pt x="78" y="109"/>
                    <a:pt x="79" y="109"/>
                  </a:cubicBezTo>
                  <a:cubicBezTo>
                    <a:pt x="78" y="109"/>
                    <a:pt x="78" y="109"/>
                    <a:pt x="79" y="108"/>
                  </a:cubicBezTo>
                  <a:cubicBezTo>
                    <a:pt x="77" y="108"/>
                    <a:pt x="75" y="110"/>
                    <a:pt x="73" y="109"/>
                  </a:cubicBezTo>
                  <a:cubicBezTo>
                    <a:pt x="71" y="109"/>
                    <a:pt x="68" y="108"/>
                    <a:pt x="67" y="109"/>
                  </a:cubicBezTo>
                  <a:cubicBezTo>
                    <a:pt x="67" y="108"/>
                    <a:pt x="70" y="107"/>
                    <a:pt x="72" y="107"/>
                  </a:cubicBezTo>
                  <a:cubicBezTo>
                    <a:pt x="71" y="107"/>
                    <a:pt x="70" y="107"/>
                    <a:pt x="69" y="107"/>
                  </a:cubicBezTo>
                  <a:cubicBezTo>
                    <a:pt x="70" y="107"/>
                    <a:pt x="70" y="106"/>
                    <a:pt x="71" y="106"/>
                  </a:cubicBezTo>
                  <a:cubicBezTo>
                    <a:pt x="70" y="106"/>
                    <a:pt x="70" y="106"/>
                    <a:pt x="69" y="106"/>
                  </a:cubicBezTo>
                  <a:cubicBezTo>
                    <a:pt x="69" y="105"/>
                    <a:pt x="71" y="105"/>
                    <a:pt x="72" y="104"/>
                  </a:cubicBezTo>
                  <a:cubicBezTo>
                    <a:pt x="70" y="104"/>
                    <a:pt x="68" y="108"/>
                    <a:pt x="66" y="107"/>
                  </a:cubicBezTo>
                  <a:cubicBezTo>
                    <a:pt x="65" y="106"/>
                    <a:pt x="67" y="106"/>
                    <a:pt x="66" y="105"/>
                  </a:cubicBezTo>
                  <a:cubicBezTo>
                    <a:pt x="65" y="104"/>
                    <a:pt x="69" y="103"/>
                    <a:pt x="69" y="103"/>
                  </a:cubicBezTo>
                  <a:cubicBezTo>
                    <a:pt x="69" y="102"/>
                    <a:pt x="68" y="102"/>
                    <a:pt x="67" y="102"/>
                  </a:cubicBezTo>
                  <a:cubicBezTo>
                    <a:pt x="68" y="100"/>
                    <a:pt x="70" y="101"/>
                    <a:pt x="72" y="101"/>
                  </a:cubicBezTo>
                  <a:cubicBezTo>
                    <a:pt x="70" y="101"/>
                    <a:pt x="72" y="99"/>
                    <a:pt x="74" y="99"/>
                  </a:cubicBezTo>
                  <a:cubicBezTo>
                    <a:pt x="76" y="99"/>
                    <a:pt x="78" y="96"/>
                    <a:pt x="80" y="95"/>
                  </a:cubicBezTo>
                  <a:cubicBezTo>
                    <a:pt x="83" y="94"/>
                    <a:pt x="85" y="93"/>
                    <a:pt x="88" y="92"/>
                  </a:cubicBezTo>
                  <a:cubicBezTo>
                    <a:pt x="89" y="92"/>
                    <a:pt x="90" y="91"/>
                    <a:pt x="91" y="91"/>
                  </a:cubicBezTo>
                  <a:cubicBezTo>
                    <a:pt x="92" y="92"/>
                    <a:pt x="91" y="93"/>
                    <a:pt x="91" y="93"/>
                  </a:cubicBezTo>
                  <a:cubicBezTo>
                    <a:pt x="91" y="93"/>
                    <a:pt x="92" y="93"/>
                    <a:pt x="93" y="92"/>
                  </a:cubicBezTo>
                  <a:cubicBezTo>
                    <a:pt x="90" y="92"/>
                    <a:pt x="97" y="89"/>
                    <a:pt x="98" y="89"/>
                  </a:cubicBezTo>
                  <a:cubicBezTo>
                    <a:pt x="96" y="89"/>
                    <a:pt x="95" y="90"/>
                    <a:pt x="93" y="91"/>
                  </a:cubicBezTo>
                  <a:cubicBezTo>
                    <a:pt x="95" y="88"/>
                    <a:pt x="100" y="85"/>
                    <a:pt x="103" y="86"/>
                  </a:cubicBezTo>
                  <a:cubicBezTo>
                    <a:pt x="101" y="84"/>
                    <a:pt x="107" y="84"/>
                    <a:pt x="108" y="84"/>
                  </a:cubicBezTo>
                  <a:cubicBezTo>
                    <a:pt x="109" y="84"/>
                    <a:pt x="110" y="84"/>
                    <a:pt x="110" y="84"/>
                  </a:cubicBezTo>
                  <a:cubicBezTo>
                    <a:pt x="112" y="85"/>
                    <a:pt x="107" y="86"/>
                    <a:pt x="107" y="87"/>
                  </a:cubicBezTo>
                  <a:cubicBezTo>
                    <a:pt x="110" y="85"/>
                    <a:pt x="114" y="86"/>
                    <a:pt x="118" y="84"/>
                  </a:cubicBezTo>
                  <a:cubicBezTo>
                    <a:pt x="121" y="83"/>
                    <a:pt x="124" y="82"/>
                    <a:pt x="128" y="81"/>
                  </a:cubicBezTo>
                  <a:cubicBezTo>
                    <a:pt x="128" y="81"/>
                    <a:pt x="127" y="81"/>
                    <a:pt x="127" y="82"/>
                  </a:cubicBezTo>
                  <a:cubicBezTo>
                    <a:pt x="132" y="82"/>
                    <a:pt x="137" y="81"/>
                    <a:pt x="142" y="79"/>
                  </a:cubicBezTo>
                  <a:cubicBezTo>
                    <a:pt x="143" y="78"/>
                    <a:pt x="145" y="76"/>
                    <a:pt x="146" y="75"/>
                  </a:cubicBezTo>
                  <a:cubicBezTo>
                    <a:pt x="147" y="74"/>
                    <a:pt x="150" y="70"/>
                    <a:pt x="146" y="71"/>
                  </a:cubicBezTo>
                  <a:cubicBezTo>
                    <a:pt x="147" y="71"/>
                    <a:pt x="159" y="69"/>
                    <a:pt x="156" y="66"/>
                  </a:cubicBezTo>
                  <a:cubicBezTo>
                    <a:pt x="157" y="66"/>
                    <a:pt x="158" y="66"/>
                    <a:pt x="158" y="66"/>
                  </a:cubicBezTo>
                  <a:cubicBezTo>
                    <a:pt x="156" y="66"/>
                    <a:pt x="155" y="67"/>
                    <a:pt x="153" y="67"/>
                  </a:cubicBezTo>
                  <a:cubicBezTo>
                    <a:pt x="151" y="68"/>
                    <a:pt x="149" y="67"/>
                    <a:pt x="148" y="68"/>
                  </a:cubicBezTo>
                  <a:cubicBezTo>
                    <a:pt x="150" y="67"/>
                    <a:pt x="147" y="68"/>
                    <a:pt x="146" y="68"/>
                  </a:cubicBezTo>
                  <a:cubicBezTo>
                    <a:pt x="145" y="69"/>
                    <a:pt x="144" y="69"/>
                    <a:pt x="142" y="69"/>
                  </a:cubicBezTo>
                  <a:cubicBezTo>
                    <a:pt x="140" y="70"/>
                    <a:pt x="138" y="71"/>
                    <a:pt x="135" y="72"/>
                  </a:cubicBezTo>
                  <a:cubicBezTo>
                    <a:pt x="136" y="71"/>
                    <a:pt x="137" y="68"/>
                    <a:pt x="134" y="69"/>
                  </a:cubicBezTo>
                  <a:cubicBezTo>
                    <a:pt x="134" y="70"/>
                    <a:pt x="135" y="70"/>
                    <a:pt x="135" y="70"/>
                  </a:cubicBezTo>
                  <a:cubicBezTo>
                    <a:pt x="134" y="71"/>
                    <a:pt x="134" y="72"/>
                    <a:pt x="133" y="71"/>
                  </a:cubicBezTo>
                  <a:cubicBezTo>
                    <a:pt x="132" y="70"/>
                    <a:pt x="132" y="70"/>
                    <a:pt x="131" y="70"/>
                  </a:cubicBezTo>
                  <a:cubicBezTo>
                    <a:pt x="129" y="69"/>
                    <a:pt x="128" y="69"/>
                    <a:pt x="126" y="70"/>
                  </a:cubicBezTo>
                  <a:cubicBezTo>
                    <a:pt x="122" y="70"/>
                    <a:pt x="119" y="71"/>
                    <a:pt x="115" y="70"/>
                  </a:cubicBezTo>
                  <a:cubicBezTo>
                    <a:pt x="115" y="70"/>
                    <a:pt x="109" y="69"/>
                    <a:pt x="111" y="68"/>
                  </a:cubicBezTo>
                  <a:cubicBezTo>
                    <a:pt x="111" y="67"/>
                    <a:pt x="113" y="67"/>
                    <a:pt x="113" y="66"/>
                  </a:cubicBezTo>
                  <a:cubicBezTo>
                    <a:pt x="112" y="64"/>
                    <a:pt x="114" y="62"/>
                    <a:pt x="116" y="62"/>
                  </a:cubicBezTo>
                  <a:cubicBezTo>
                    <a:pt x="115" y="62"/>
                    <a:pt x="114" y="63"/>
                    <a:pt x="114" y="63"/>
                  </a:cubicBezTo>
                  <a:cubicBezTo>
                    <a:pt x="115" y="64"/>
                    <a:pt x="117" y="64"/>
                    <a:pt x="118" y="63"/>
                  </a:cubicBezTo>
                  <a:cubicBezTo>
                    <a:pt x="119" y="62"/>
                    <a:pt x="120" y="62"/>
                    <a:pt x="122" y="63"/>
                  </a:cubicBezTo>
                  <a:cubicBezTo>
                    <a:pt x="120" y="60"/>
                    <a:pt x="116" y="61"/>
                    <a:pt x="114" y="61"/>
                  </a:cubicBezTo>
                  <a:cubicBezTo>
                    <a:pt x="113" y="61"/>
                    <a:pt x="112" y="59"/>
                    <a:pt x="112" y="59"/>
                  </a:cubicBezTo>
                  <a:cubicBezTo>
                    <a:pt x="111" y="58"/>
                    <a:pt x="115" y="57"/>
                    <a:pt x="115" y="57"/>
                  </a:cubicBezTo>
                  <a:cubicBezTo>
                    <a:pt x="114" y="57"/>
                    <a:pt x="113" y="58"/>
                    <a:pt x="112" y="58"/>
                  </a:cubicBezTo>
                  <a:cubicBezTo>
                    <a:pt x="115" y="59"/>
                    <a:pt x="117" y="57"/>
                    <a:pt x="119" y="56"/>
                  </a:cubicBezTo>
                  <a:cubicBezTo>
                    <a:pt x="121" y="56"/>
                    <a:pt x="124" y="56"/>
                    <a:pt x="126" y="55"/>
                  </a:cubicBezTo>
                  <a:cubicBezTo>
                    <a:pt x="130" y="52"/>
                    <a:pt x="135" y="54"/>
                    <a:pt x="140" y="53"/>
                  </a:cubicBezTo>
                  <a:cubicBezTo>
                    <a:pt x="139" y="53"/>
                    <a:pt x="139" y="53"/>
                    <a:pt x="139" y="52"/>
                  </a:cubicBezTo>
                  <a:cubicBezTo>
                    <a:pt x="141" y="50"/>
                    <a:pt x="144" y="50"/>
                    <a:pt x="147" y="50"/>
                  </a:cubicBezTo>
                  <a:cubicBezTo>
                    <a:pt x="152" y="50"/>
                    <a:pt x="156" y="48"/>
                    <a:pt x="160" y="48"/>
                  </a:cubicBezTo>
                  <a:cubicBezTo>
                    <a:pt x="159" y="48"/>
                    <a:pt x="158" y="50"/>
                    <a:pt x="157" y="50"/>
                  </a:cubicBezTo>
                  <a:cubicBezTo>
                    <a:pt x="155" y="51"/>
                    <a:pt x="153" y="52"/>
                    <a:pt x="151" y="53"/>
                  </a:cubicBezTo>
                  <a:cubicBezTo>
                    <a:pt x="152" y="52"/>
                    <a:pt x="152" y="53"/>
                    <a:pt x="153" y="53"/>
                  </a:cubicBezTo>
                  <a:cubicBezTo>
                    <a:pt x="153" y="54"/>
                    <a:pt x="154" y="54"/>
                    <a:pt x="155" y="54"/>
                  </a:cubicBezTo>
                  <a:cubicBezTo>
                    <a:pt x="156" y="54"/>
                    <a:pt x="157" y="54"/>
                    <a:pt x="159" y="54"/>
                  </a:cubicBezTo>
                  <a:cubicBezTo>
                    <a:pt x="159" y="54"/>
                    <a:pt x="163" y="53"/>
                    <a:pt x="160" y="55"/>
                  </a:cubicBezTo>
                  <a:cubicBezTo>
                    <a:pt x="163" y="53"/>
                    <a:pt x="166" y="55"/>
                    <a:pt x="169" y="54"/>
                  </a:cubicBezTo>
                  <a:cubicBezTo>
                    <a:pt x="170" y="54"/>
                    <a:pt x="173" y="50"/>
                    <a:pt x="176" y="52"/>
                  </a:cubicBezTo>
                  <a:cubicBezTo>
                    <a:pt x="175" y="53"/>
                    <a:pt x="175" y="53"/>
                    <a:pt x="174" y="53"/>
                  </a:cubicBezTo>
                  <a:cubicBezTo>
                    <a:pt x="176" y="53"/>
                    <a:pt x="177" y="53"/>
                    <a:pt x="177" y="51"/>
                  </a:cubicBezTo>
                  <a:cubicBezTo>
                    <a:pt x="176" y="50"/>
                    <a:pt x="173" y="50"/>
                    <a:pt x="171" y="51"/>
                  </a:cubicBezTo>
                  <a:cubicBezTo>
                    <a:pt x="172" y="50"/>
                    <a:pt x="174" y="50"/>
                    <a:pt x="174" y="48"/>
                  </a:cubicBezTo>
                  <a:cubicBezTo>
                    <a:pt x="174" y="47"/>
                    <a:pt x="172" y="47"/>
                    <a:pt x="173" y="46"/>
                  </a:cubicBezTo>
                  <a:cubicBezTo>
                    <a:pt x="175" y="44"/>
                    <a:pt x="178" y="46"/>
                    <a:pt x="176" y="47"/>
                  </a:cubicBezTo>
                  <a:cubicBezTo>
                    <a:pt x="171" y="50"/>
                    <a:pt x="179" y="49"/>
                    <a:pt x="179" y="49"/>
                  </a:cubicBezTo>
                  <a:cubicBezTo>
                    <a:pt x="181" y="51"/>
                    <a:pt x="187" y="51"/>
                    <a:pt x="188" y="48"/>
                  </a:cubicBezTo>
                  <a:cubicBezTo>
                    <a:pt x="187" y="48"/>
                    <a:pt x="187" y="48"/>
                    <a:pt x="186" y="48"/>
                  </a:cubicBezTo>
                  <a:cubicBezTo>
                    <a:pt x="185" y="48"/>
                    <a:pt x="184" y="48"/>
                    <a:pt x="183" y="48"/>
                  </a:cubicBezTo>
                  <a:cubicBezTo>
                    <a:pt x="181" y="48"/>
                    <a:pt x="180" y="50"/>
                    <a:pt x="178" y="49"/>
                  </a:cubicBezTo>
                  <a:cubicBezTo>
                    <a:pt x="175" y="48"/>
                    <a:pt x="182" y="45"/>
                    <a:pt x="183" y="45"/>
                  </a:cubicBezTo>
                  <a:cubicBezTo>
                    <a:pt x="182" y="42"/>
                    <a:pt x="179" y="45"/>
                    <a:pt x="179" y="43"/>
                  </a:cubicBezTo>
                  <a:cubicBezTo>
                    <a:pt x="179" y="44"/>
                    <a:pt x="178" y="44"/>
                    <a:pt x="177" y="44"/>
                  </a:cubicBezTo>
                  <a:cubicBezTo>
                    <a:pt x="178" y="44"/>
                    <a:pt x="179" y="43"/>
                    <a:pt x="180" y="43"/>
                  </a:cubicBezTo>
                  <a:cubicBezTo>
                    <a:pt x="179" y="42"/>
                    <a:pt x="178" y="43"/>
                    <a:pt x="177" y="44"/>
                  </a:cubicBezTo>
                  <a:cubicBezTo>
                    <a:pt x="175" y="44"/>
                    <a:pt x="172" y="44"/>
                    <a:pt x="171" y="44"/>
                  </a:cubicBezTo>
                  <a:cubicBezTo>
                    <a:pt x="168" y="43"/>
                    <a:pt x="170" y="42"/>
                    <a:pt x="172" y="40"/>
                  </a:cubicBezTo>
                  <a:cubicBezTo>
                    <a:pt x="173" y="38"/>
                    <a:pt x="172" y="35"/>
                    <a:pt x="169" y="33"/>
                  </a:cubicBezTo>
                  <a:cubicBezTo>
                    <a:pt x="168" y="33"/>
                    <a:pt x="167" y="33"/>
                    <a:pt x="167" y="32"/>
                  </a:cubicBezTo>
                  <a:cubicBezTo>
                    <a:pt x="166" y="30"/>
                    <a:pt x="165" y="30"/>
                    <a:pt x="164" y="30"/>
                  </a:cubicBezTo>
                  <a:cubicBezTo>
                    <a:pt x="167" y="30"/>
                    <a:pt x="171" y="28"/>
                    <a:pt x="174" y="27"/>
                  </a:cubicBezTo>
                  <a:cubicBezTo>
                    <a:pt x="177" y="25"/>
                    <a:pt x="180" y="25"/>
                    <a:pt x="184" y="25"/>
                  </a:cubicBezTo>
                  <a:cubicBezTo>
                    <a:pt x="193" y="24"/>
                    <a:pt x="200" y="22"/>
                    <a:pt x="208" y="19"/>
                  </a:cubicBezTo>
                  <a:cubicBezTo>
                    <a:pt x="207" y="20"/>
                    <a:pt x="207" y="20"/>
                    <a:pt x="206" y="20"/>
                  </a:cubicBezTo>
                  <a:cubicBezTo>
                    <a:pt x="210" y="20"/>
                    <a:pt x="213" y="16"/>
                    <a:pt x="217" y="15"/>
                  </a:cubicBezTo>
                  <a:cubicBezTo>
                    <a:pt x="222" y="14"/>
                    <a:pt x="227" y="11"/>
                    <a:pt x="232" y="10"/>
                  </a:cubicBezTo>
                  <a:cubicBezTo>
                    <a:pt x="231" y="11"/>
                    <a:pt x="231" y="12"/>
                    <a:pt x="230" y="12"/>
                  </a:cubicBezTo>
                  <a:cubicBezTo>
                    <a:pt x="233" y="11"/>
                    <a:pt x="237" y="11"/>
                    <a:pt x="240" y="10"/>
                  </a:cubicBezTo>
                  <a:cubicBezTo>
                    <a:pt x="244" y="9"/>
                    <a:pt x="247" y="8"/>
                    <a:pt x="250" y="8"/>
                  </a:cubicBezTo>
                  <a:cubicBezTo>
                    <a:pt x="249" y="8"/>
                    <a:pt x="248" y="9"/>
                    <a:pt x="247" y="9"/>
                  </a:cubicBezTo>
                  <a:cubicBezTo>
                    <a:pt x="250" y="8"/>
                    <a:pt x="246" y="10"/>
                    <a:pt x="246" y="10"/>
                  </a:cubicBezTo>
                  <a:cubicBezTo>
                    <a:pt x="247" y="10"/>
                    <a:pt x="247" y="10"/>
                    <a:pt x="246" y="11"/>
                  </a:cubicBezTo>
                  <a:cubicBezTo>
                    <a:pt x="247" y="10"/>
                    <a:pt x="248" y="10"/>
                    <a:pt x="250" y="9"/>
                  </a:cubicBezTo>
                  <a:cubicBezTo>
                    <a:pt x="251" y="8"/>
                    <a:pt x="253" y="9"/>
                    <a:pt x="254" y="8"/>
                  </a:cubicBezTo>
                  <a:cubicBezTo>
                    <a:pt x="253" y="8"/>
                    <a:pt x="252" y="8"/>
                    <a:pt x="251" y="9"/>
                  </a:cubicBezTo>
                  <a:cubicBezTo>
                    <a:pt x="252" y="7"/>
                    <a:pt x="251" y="7"/>
                    <a:pt x="250" y="8"/>
                  </a:cubicBezTo>
                  <a:cubicBezTo>
                    <a:pt x="253" y="6"/>
                    <a:pt x="257" y="6"/>
                    <a:pt x="260" y="5"/>
                  </a:cubicBezTo>
                  <a:cubicBezTo>
                    <a:pt x="259" y="5"/>
                    <a:pt x="259" y="6"/>
                    <a:pt x="258" y="6"/>
                  </a:cubicBezTo>
                  <a:cubicBezTo>
                    <a:pt x="262" y="7"/>
                    <a:pt x="269" y="5"/>
                    <a:pt x="273" y="4"/>
                  </a:cubicBezTo>
                  <a:cubicBezTo>
                    <a:pt x="279" y="3"/>
                    <a:pt x="284" y="1"/>
                    <a:pt x="290" y="0"/>
                  </a:cubicBezTo>
                  <a:cubicBezTo>
                    <a:pt x="289" y="0"/>
                    <a:pt x="288" y="0"/>
                    <a:pt x="287" y="1"/>
                  </a:cubicBezTo>
                  <a:cubicBezTo>
                    <a:pt x="288" y="1"/>
                    <a:pt x="292" y="1"/>
                    <a:pt x="291" y="3"/>
                  </a:cubicBezTo>
                  <a:cubicBezTo>
                    <a:pt x="290" y="4"/>
                    <a:pt x="286" y="4"/>
                    <a:pt x="284" y="4"/>
                  </a:cubicBezTo>
                  <a:cubicBezTo>
                    <a:pt x="285" y="5"/>
                    <a:pt x="284" y="6"/>
                    <a:pt x="283" y="6"/>
                  </a:cubicBezTo>
                  <a:cubicBezTo>
                    <a:pt x="285" y="5"/>
                    <a:pt x="287" y="5"/>
                    <a:pt x="290" y="4"/>
                  </a:cubicBezTo>
                  <a:cubicBezTo>
                    <a:pt x="291" y="4"/>
                    <a:pt x="292" y="3"/>
                    <a:pt x="293" y="3"/>
                  </a:cubicBezTo>
                  <a:cubicBezTo>
                    <a:pt x="294" y="3"/>
                    <a:pt x="298" y="1"/>
                    <a:pt x="295" y="3"/>
                  </a:cubicBezTo>
                  <a:cubicBezTo>
                    <a:pt x="295" y="3"/>
                    <a:pt x="297" y="2"/>
                    <a:pt x="297" y="3"/>
                  </a:cubicBezTo>
                  <a:cubicBezTo>
                    <a:pt x="298" y="4"/>
                    <a:pt x="295" y="5"/>
                    <a:pt x="294" y="5"/>
                  </a:cubicBezTo>
                  <a:cubicBezTo>
                    <a:pt x="296" y="7"/>
                    <a:pt x="299" y="5"/>
                    <a:pt x="302" y="5"/>
                  </a:cubicBezTo>
                  <a:cubicBezTo>
                    <a:pt x="305" y="4"/>
                    <a:pt x="309" y="4"/>
                    <a:pt x="312" y="5"/>
                  </a:cubicBezTo>
                  <a:cubicBezTo>
                    <a:pt x="311" y="6"/>
                    <a:pt x="309" y="7"/>
                    <a:pt x="308" y="7"/>
                  </a:cubicBezTo>
                  <a:cubicBezTo>
                    <a:pt x="308" y="8"/>
                    <a:pt x="309" y="8"/>
                    <a:pt x="310" y="8"/>
                  </a:cubicBezTo>
                  <a:cubicBezTo>
                    <a:pt x="308" y="8"/>
                    <a:pt x="307" y="8"/>
                    <a:pt x="306" y="8"/>
                  </a:cubicBezTo>
                  <a:cubicBezTo>
                    <a:pt x="308" y="8"/>
                    <a:pt x="310" y="8"/>
                    <a:pt x="312" y="8"/>
                  </a:cubicBezTo>
                  <a:cubicBezTo>
                    <a:pt x="311" y="8"/>
                    <a:pt x="310" y="9"/>
                    <a:pt x="310" y="9"/>
                  </a:cubicBezTo>
                  <a:cubicBezTo>
                    <a:pt x="312" y="10"/>
                    <a:pt x="314" y="10"/>
                    <a:pt x="316" y="9"/>
                  </a:cubicBezTo>
                  <a:cubicBezTo>
                    <a:pt x="317" y="9"/>
                    <a:pt x="318" y="9"/>
                    <a:pt x="319" y="9"/>
                  </a:cubicBezTo>
                  <a:cubicBezTo>
                    <a:pt x="320" y="9"/>
                    <a:pt x="323" y="8"/>
                    <a:pt x="321" y="9"/>
                  </a:cubicBezTo>
                  <a:cubicBezTo>
                    <a:pt x="324" y="9"/>
                    <a:pt x="327" y="8"/>
                    <a:pt x="330" y="9"/>
                  </a:cubicBezTo>
                  <a:cubicBezTo>
                    <a:pt x="331" y="9"/>
                    <a:pt x="333" y="9"/>
                    <a:pt x="334" y="10"/>
                  </a:cubicBezTo>
                  <a:cubicBezTo>
                    <a:pt x="335" y="11"/>
                    <a:pt x="337" y="10"/>
                    <a:pt x="338" y="11"/>
                  </a:cubicBezTo>
                  <a:cubicBezTo>
                    <a:pt x="341" y="13"/>
                    <a:pt x="344" y="11"/>
                    <a:pt x="348" y="12"/>
                  </a:cubicBezTo>
                  <a:cubicBezTo>
                    <a:pt x="349" y="12"/>
                    <a:pt x="351" y="11"/>
                    <a:pt x="351" y="13"/>
                  </a:cubicBezTo>
                  <a:cubicBezTo>
                    <a:pt x="352" y="13"/>
                    <a:pt x="355" y="13"/>
                    <a:pt x="353" y="14"/>
                  </a:cubicBezTo>
                  <a:cubicBezTo>
                    <a:pt x="355" y="14"/>
                    <a:pt x="357" y="14"/>
                    <a:pt x="359" y="14"/>
                  </a:cubicBezTo>
                  <a:cubicBezTo>
                    <a:pt x="360" y="14"/>
                    <a:pt x="361" y="13"/>
                    <a:pt x="361" y="13"/>
                  </a:cubicBezTo>
                  <a:cubicBezTo>
                    <a:pt x="363" y="13"/>
                    <a:pt x="363" y="13"/>
                    <a:pt x="362" y="14"/>
                  </a:cubicBezTo>
                  <a:cubicBezTo>
                    <a:pt x="364" y="11"/>
                    <a:pt x="370" y="12"/>
                    <a:pt x="372" y="13"/>
                  </a:cubicBezTo>
                  <a:cubicBezTo>
                    <a:pt x="374" y="13"/>
                    <a:pt x="374" y="15"/>
                    <a:pt x="376" y="16"/>
                  </a:cubicBezTo>
                  <a:cubicBezTo>
                    <a:pt x="377" y="16"/>
                    <a:pt x="377" y="16"/>
                    <a:pt x="378" y="17"/>
                  </a:cubicBezTo>
                  <a:cubicBezTo>
                    <a:pt x="379" y="18"/>
                    <a:pt x="380" y="17"/>
                    <a:pt x="381" y="17"/>
                  </a:cubicBezTo>
                  <a:cubicBezTo>
                    <a:pt x="262" y="116"/>
                    <a:pt x="262" y="116"/>
                    <a:pt x="262" y="116"/>
                  </a:cubicBezTo>
                  <a:cubicBezTo>
                    <a:pt x="263" y="116"/>
                    <a:pt x="264" y="117"/>
                    <a:pt x="265" y="116"/>
                  </a:cubicBezTo>
                  <a:cubicBezTo>
                    <a:pt x="267" y="115"/>
                    <a:pt x="267" y="117"/>
                    <a:pt x="269" y="117"/>
                  </a:cubicBezTo>
                  <a:cubicBezTo>
                    <a:pt x="270" y="117"/>
                    <a:pt x="272" y="116"/>
                    <a:pt x="273" y="115"/>
                  </a:cubicBezTo>
                  <a:cubicBezTo>
                    <a:pt x="275" y="115"/>
                    <a:pt x="276" y="115"/>
                    <a:pt x="278" y="115"/>
                  </a:cubicBezTo>
                  <a:cubicBezTo>
                    <a:pt x="277" y="116"/>
                    <a:pt x="275" y="117"/>
                    <a:pt x="274" y="118"/>
                  </a:cubicBezTo>
                  <a:cubicBezTo>
                    <a:pt x="274" y="119"/>
                    <a:pt x="276" y="120"/>
                    <a:pt x="275" y="121"/>
                  </a:cubicBezTo>
                  <a:cubicBezTo>
                    <a:pt x="275" y="123"/>
                    <a:pt x="276" y="125"/>
                    <a:pt x="277" y="126"/>
                  </a:cubicBezTo>
                  <a:cubicBezTo>
                    <a:pt x="278" y="128"/>
                    <a:pt x="276" y="130"/>
                    <a:pt x="275" y="131"/>
                  </a:cubicBezTo>
                  <a:cubicBezTo>
                    <a:pt x="279" y="130"/>
                    <a:pt x="282" y="129"/>
                    <a:pt x="286" y="128"/>
                  </a:cubicBezTo>
                  <a:cubicBezTo>
                    <a:pt x="287" y="127"/>
                    <a:pt x="288" y="126"/>
                    <a:pt x="290" y="125"/>
                  </a:cubicBezTo>
                  <a:cubicBezTo>
                    <a:pt x="290" y="125"/>
                    <a:pt x="291" y="125"/>
                    <a:pt x="291" y="125"/>
                  </a:cubicBezTo>
                  <a:cubicBezTo>
                    <a:pt x="292" y="124"/>
                    <a:pt x="292" y="124"/>
                    <a:pt x="293" y="123"/>
                  </a:cubicBezTo>
                  <a:cubicBezTo>
                    <a:pt x="294" y="123"/>
                    <a:pt x="295" y="123"/>
                    <a:pt x="296" y="123"/>
                  </a:cubicBezTo>
                  <a:cubicBezTo>
                    <a:pt x="297" y="122"/>
                    <a:pt x="301" y="121"/>
                    <a:pt x="302" y="121"/>
                  </a:cubicBezTo>
                  <a:cubicBezTo>
                    <a:pt x="306" y="123"/>
                    <a:pt x="299" y="125"/>
                    <a:pt x="301" y="127"/>
                  </a:cubicBezTo>
                  <a:cubicBezTo>
                    <a:pt x="302" y="128"/>
                    <a:pt x="303" y="128"/>
                    <a:pt x="303" y="129"/>
                  </a:cubicBezTo>
                  <a:cubicBezTo>
                    <a:pt x="302" y="130"/>
                    <a:pt x="301" y="132"/>
                    <a:pt x="302" y="132"/>
                  </a:cubicBezTo>
                  <a:cubicBezTo>
                    <a:pt x="305" y="134"/>
                    <a:pt x="303" y="136"/>
                    <a:pt x="303" y="138"/>
                  </a:cubicBezTo>
                  <a:cubicBezTo>
                    <a:pt x="302" y="140"/>
                    <a:pt x="302" y="143"/>
                    <a:pt x="301" y="145"/>
                  </a:cubicBezTo>
                  <a:cubicBezTo>
                    <a:pt x="301" y="146"/>
                    <a:pt x="302" y="149"/>
                    <a:pt x="301" y="150"/>
                  </a:cubicBezTo>
                  <a:cubicBezTo>
                    <a:pt x="300" y="151"/>
                    <a:pt x="299" y="152"/>
                    <a:pt x="300" y="152"/>
                  </a:cubicBezTo>
                  <a:cubicBezTo>
                    <a:pt x="299" y="153"/>
                    <a:pt x="298" y="155"/>
                    <a:pt x="298" y="157"/>
                  </a:cubicBezTo>
                  <a:cubicBezTo>
                    <a:pt x="300" y="157"/>
                    <a:pt x="303" y="159"/>
                    <a:pt x="304" y="160"/>
                  </a:cubicBezTo>
                  <a:cubicBezTo>
                    <a:pt x="306" y="161"/>
                    <a:pt x="305" y="163"/>
                    <a:pt x="308" y="162"/>
                  </a:cubicBezTo>
                  <a:cubicBezTo>
                    <a:pt x="307" y="164"/>
                    <a:pt x="305" y="165"/>
                    <a:pt x="304" y="166"/>
                  </a:cubicBezTo>
                  <a:cubicBezTo>
                    <a:pt x="302" y="167"/>
                    <a:pt x="301" y="169"/>
                    <a:pt x="300" y="171"/>
                  </a:cubicBezTo>
                  <a:cubicBezTo>
                    <a:pt x="297" y="174"/>
                    <a:pt x="292" y="176"/>
                    <a:pt x="288" y="178"/>
                  </a:cubicBezTo>
                  <a:cubicBezTo>
                    <a:pt x="289" y="177"/>
                    <a:pt x="289" y="176"/>
                    <a:pt x="290" y="175"/>
                  </a:cubicBezTo>
                  <a:cubicBezTo>
                    <a:pt x="289" y="176"/>
                    <a:pt x="288" y="177"/>
                    <a:pt x="287" y="177"/>
                  </a:cubicBezTo>
                  <a:cubicBezTo>
                    <a:pt x="287" y="174"/>
                    <a:pt x="293" y="173"/>
                    <a:pt x="296" y="171"/>
                  </a:cubicBezTo>
                  <a:cubicBezTo>
                    <a:pt x="295" y="172"/>
                    <a:pt x="289" y="175"/>
                    <a:pt x="289" y="173"/>
                  </a:cubicBezTo>
                  <a:cubicBezTo>
                    <a:pt x="289" y="172"/>
                    <a:pt x="294" y="171"/>
                    <a:pt x="294" y="171"/>
                  </a:cubicBezTo>
                  <a:cubicBezTo>
                    <a:pt x="294" y="171"/>
                    <a:pt x="293" y="171"/>
                    <a:pt x="292" y="171"/>
                  </a:cubicBezTo>
                  <a:cubicBezTo>
                    <a:pt x="294" y="170"/>
                    <a:pt x="296" y="168"/>
                    <a:pt x="296" y="166"/>
                  </a:cubicBezTo>
                  <a:cubicBezTo>
                    <a:pt x="297" y="163"/>
                    <a:pt x="298" y="164"/>
                    <a:pt x="299" y="162"/>
                  </a:cubicBezTo>
                  <a:cubicBezTo>
                    <a:pt x="297" y="163"/>
                    <a:pt x="295" y="164"/>
                    <a:pt x="292" y="164"/>
                  </a:cubicBezTo>
                  <a:cubicBezTo>
                    <a:pt x="293" y="164"/>
                    <a:pt x="294" y="164"/>
                    <a:pt x="294" y="164"/>
                  </a:cubicBezTo>
                  <a:cubicBezTo>
                    <a:pt x="294" y="164"/>
                    <a:pt x="289" y="165"/>
                    <a:pt x="289" y="165"/>
                  </a:cubicBezTo>
                  <a:cubicBezTo>
                    <a:pt x="289" y="167"/>
                    <a:pt x="288" y="166"/>
                    <a:pt x="288" y="167"/>
                  </a:cubicBezTo>
                  <a:cubicBezTo>
                    <a:pt x="287" y="168"/>
                    <a:pt x="287" y="167"/>
                    <a:pt x="286" y="168"/>
                  </a:cubicBezTo>
                  <a:cubicBezTo>
                    <a:pt x="285" y="169"/>
                    <a:pt x="283" y="169"/>
                    <a:pt x="284" y="168"/>
                  </a:cubicBezTo>
                  <a:cubicBezTo>
                    <a:pt x="285" y="167"/>
                    <a:pt x="286" y="166"/>
                    <a:pt x="287" y="165"/>
                  </a:cubicBezTo>
                  <a:cubicBezTo>
                    <a:pt x="289" y="164"/>
                    <a:pt x="290" y="163"/>
                    <a:pt x="291" y="162"/>
                  </a:cubicBezTo>
                  <a:cubicBezTo>
                    <a:pt x="292" y="161"/>
                    <a:pt x="294" y="162"/>
                    <a:pt x="296" y="161"/>
                  </a:cubicBezTo>
                  <a:cubicBezTo>
                    <a:pt x="294" y="161"/>
                    <a:pt x="293" y="161"/>
                    <a:pt x="293" y="160"/>
                  </a:cubicBezTo>
                  <a:cubicBezTo>
                    <a:pt x="293" y="161"/>
                    <a:pt x="291" y="163"/>
                    <a:pt x="290" y="162"/>
                  </a:cubicBezTo>
                  <a:cubicBezTo>
                    <a:pt x="288" y="161"/>
                    <a:pt x="291" y="159"/>
                    <a:pt x="292" y="158"/>
                  </a:cubicBezTo>
                  <a:cubicBezTo>
                    <a:pt x="292" y="159"/>
                    <a:pt x="292" y="159"/>
                    <a:pt x="293" y="159"/>
                  </a:cubicBezTo>
                  <a:cubicBezTo>
                    <a:pt x="292" y="159"/>
                    <a:pt x="292" y="158"/>
                    <a:pt x="293" y="157"/>
                  </a:cubicBezTo>
                  <a:cubicBezTo>
                    <a:pt x="292" y="157"/>
                    <a:pt x="292" y="157"/>
                    <a:pt x="292" y="157"/>
                  </a:cubicBezTo>
                  <a:cubicBezTo>
                    <a:pt x="293" y="156"/>
                    <a:pt x="293" y="155"/>
                    <a:pt x="295" y="154"/>
                  </a:cubicBezTo>
                  <a:cubicBezTo>
                    <a:pt x="294" y="155"/>
                    <a:pt x="293" y="155"/>
                    <a:pt x="292" y="154"/>
                  </a:cubicBezTo>
                  <a:cubicBezTo>
                    <a:pt x="292" y="153"/>
                    <a:pt x="293" y="153"/>
                    <a:pt x="294" y="152"/>
                  </a:cubicBezTo>
                  <a:cubicBezTo>
                    <a:pt x="293" y="152"/>
                    <a:pt x="291" y="152"/>
                    <a:pt x="292" y="150"/>
                  </a:cubicBezTo>
                  <a:cubicBezTo>
                    <a:pt x="290" y="152"/>
                    <a:pt x="289" y="150"/>
                    <a:pt x="291" y="149"/>
                  </a:cubicBezTo>
                  <a:cubicBezTo>
                    <a:pt x="292" y="149"/>
                    <a:pt x="294" y="149"/>
                    <a:pt x="295" y="148"/>
                  </a:cubicBezTo>
                  <a:cubicBezTo>
                    <a:pt x="294" y="149"/>
                    <a:pt x="293" y="149"/>
                    <a:pt x="292" y="149"/>
                  </a:cubicBezTo>
                  <a:cubicBezTo>
                    <a:pt x="294" y="148"/>
                    <a:pt x="292" y="146"/>
                    <a:pt x="295" y="146"/>
                  </a:cubicBezTo>
                  <a:cubicBezTo>
                    <a:pt x="293" y="146"/>
                    <a:pt x="293" y="145"/>
                    <a:pt x="294" y="145"/>
                  </a:cubicBezTo>
                  <a:cubicBezTo>
                    <a:pt x="295" y="144"/>
                    <a:pt x="296" y="146"/>
                    <a:pt x="297" y="146"/>
                  </a:cubicBezTo>
                  <a:cubicBezTo>
                    <a:pt x="297" y="145"/>
                    <a:pt x="295" y="144"/>
                    <a:pt x="296" y="143"/>
                  </a:cubicBezTo>
                  <a:cubicBezTo>
                    <a:pt x="296" y="142"/>
                    <a:pt x="299" y="142"/>
                    <a:pt x="300" y="143"/>
                  </a:cubicBezTo>
                  <a:cubicBezTo>
                    <a:pt x="298" y="142"/>
                    <a:pt x="296" y="142"/>
                    <a:pt x="295" y="143"/>
                  </a:cubicBezTo>
                  <a:cubicBezTo>
                    <a:pt x="294" y="142"/>
                    <a:pt x="297" y="140"/>
                    <a:pt x="298" y="140"/>
                  </a:cubicBezTo>
                  <a:cubicBezTo>
                    <a:pt x="297" y="140"/>
                    <a:pt x="295" y="142"/>
                    <a:pt x="295" y="141"/>
                  </a:cubicBezTo>
                  <a:cubicBezTo>
                    <a:pt x="294" y="140"/>
                    <a:pt x="295" y="139"/>
                    <a:pt x="296" y="139"/>
                  </a:cubicBezTo>
                  <a:cubicBezTo>
                    <a:pt x="298" y="137"/>
                    <a:pt x="300" y="136"/>
                    <a:pt x="302" y="135"/>
                  </a:cubicBezTo>
                  <a:cubicBezTo>
                    <a:pt x="300" y="135"/>
                    <a:pt x="298" y="137"/>
                    <a:pt x="296" y="138"/>
                  </a:cubicBezTo>
                  <a:cubicBezTo>
                    <a:pt x="294" y="140"/>
                    <a:pt x="294" y="137"/>
                    <a:pt x="292" y="137"/>
                  </a:cubicBezTo>
                  <a:cubicBezTo>
                    <a:pt x="293" y="136"/>
                    <a:pt x="293" y="135"/>
                    <a:pt x="293" y="134"/>
                  </a:cubicBezTo>
                  <a:cubicBezTo>
                    <a:pt x="293" y="133"/>
                    <a:pt x="294" y="133"/>
                    <a:pt x="295" y="132"/>
                  </a:cubicBezTo>
                  <a:cubicBezTo>
                    <a:pt x="293" y="134"/>
                    <a:pt x="295" y="129"/>
                    <a:pt x="296" y="129"/>
                  </a:cubicBezTo>
                  <a:cubicBezTo>
                    <a:pt x="297" y="128"/>
                    <a:pt x="298" y="126"/>
                    <a:pt x="299" y="125"/>
                  </a:cubicBezTo>
                  <a:cubicBezTo>
                    <a:pt x="299" y="125"/>
                    <a:pt x="298" y="126"/>
                    <a:pt x="297" y="126"/>
                  </a:cubicBezTo>
                  <a:cubicBezTo>
                    <a:pt x="296" y="127"/>
                    <a:pt x="297" y="127"/>
                    <a:pt x="296" y="129"/>
                  </a:cubicBezTo>
                  <a:cubicBezTo>
                    <a:pt x="295" y="127"/>
                    <a:pt x="294" y="129"/>
                    <a:pt x="293" y="130"/>
                  </a:cubicBezTo>
                  <a:cubicBezTo>
                    <a:pt x="292" y="132"/>
                    <a:pt x="291" y="133"/>
                    <a:pt x="290" y="135"/>
                  </a:cubicBezTo>
                  <a:cubicBezTo>
                    <a:pt x="290" y="136"/>
                    <a:pt x="289" y="138"/>
                    <a:pt x="287" y="139"/>
                  </a:cubicBezTo>
                  <a:cubicBezTo>
                    <a:pt x="285" y="139"/>
                    <a:pt x="286" y="137"/>
                    <a:pt x="286" y="136"/>
                  </a:cubicBezTo>
                  <a:cubicBezTo>
                    <a:pt x="286" y="137"/>
                    <a:pt x="283" y="137"/>
                    <a:pt x="282" y="137"/>
                  </a:cubicBezTo>
                  <a:cubicBezTo>
                    <a:pt x="284" y="134"/>
                    <a:pt x="286" y="132"/>
                    <a:pt x="289" y="131"/>
                  </a:cubicBezTo>
                  <a:cubicBezTo>
                    <a:pt x="288" y="131"/>
                    <a:pt x="287" y="131"/>
                    <a:pt x="287" y="132"/>
                  </a:cubicBezTo>
                  <a:cubicBezTo>
                    <a:pt x="288" y="129"/>
                    <a:pt x="284" y="133"/>
                    <a:pt x="284" y="133"/>
                  </a:cubicBezTo>
                  <a:cubicBezTo>
                    <a:pt x="282" y="133"/>
                    <a:pt x="283" y="131"/>
                    <a:pt x="283" y="130"/>
                  </a:cubicBezTo>
                  <a:cubicBezTo>
                    <a:pt x="282" y="131"/>
                    <a:pt x="281" y="131"/>
                    <a:pt x="280" y="130"/>
                  </a:cubicBezTo>
                  <a:cubicBezTo>
                    <a:pt x="280" y="131"/>
                    <a:pt x="278" y="131"/>
                    <a:pt x="277" y="132"/>
                  </a:cubicBezTo>
                  <a:cubicBezTo>
                    <a:pt x="278" y="131"/>
                    <a:pt x="279" y="132"/>
                    <a:pt x="281" y="132"/>
                  </a:cubicBezTo>
                  <a:cubicBezTo>
                    <a:pt x="281" y="133"/>
                    <a:pt x="280" y="135"/>
                    <a:pt x="282" y="133"/>
                  </a:cubicBezTo>
                  <a:cubicBezTo>
                    <a:pt x="281" y="134"/>
                    <a:pt x="280" y="134"/>
                    <a:pt x="280" y="134"/>
                  </a:cubicBezTo>
                  <a:cubicBezTo>
                    <a:pt x="281" y="134"/>
                    <a:pt x="282" y="133"/>
                    <a:pt x="282" y="135"/>
                  </a:cubicBezTo>
                  <a:cubicBezTo>
                    <a:pt x="281" y="135"/>
                    <a:pt x="281" y="135"/>
                    <a:pt x="281" y="136"/>
                  </a:cubicBezTo>
                  <a:cubicBezTo>
                    <a:pt x="281" y="137"/>
                    <a:pt x="279" y="138"/>
                    <a:pt x="278" y="138"/>
                  </a:cubicBezTo>
                  <a:cubicBezTo>
                    <a:pt x="280" y="136"/>
                    <a:pt x="277" y="137"/>
                    <a:pt x="277" y="137"/>
                  </a:cubicBezTo>
                  <a:cubicBezTo>
                    <a:pt x="279" y="137"/>
                    <a:pt x="276" y="137"/>
                    <a:pt x="276" y="137"/>
                  </a:cubicBezTo>
                  <a:cubicBezTo>
                    <a:pt x="275" y="137"/>
                    <a:pt x="275" y="139"/>
                    <a:pt x="274" y="139"/>
                  </a:cubicBezTo>
                  <a:cubicBezTo>
                    <a:pt x="275" y="137"/>
                    <a:pt x="268" y="135"/>
                    <a:pt x="271" y="134"/>
                  </a:cubicBezTo>
                  <a:cubicBezTo>
                    <a:pt x="270" y="134"/>
                    <a:pt x="270" y="133"/>
                    <a:pt x="270" y="132"/>
                  </a:cubicBezTo>
                  <a:cubicBezTo>
                    <a:pt x="270" y="130"/>
                    <a:pt x="270" y="129"/>
                    <a:pt x="268" y="129"/>
                  </a:cubicBezTo>
                  <a:cubicBezTo>
                    <a:pt x="268" y="128"/>
                    <a:pt x="269" y="128"/>
                    <a:pt x="270" y="128"/>
                  </a:cubicBezTo>
                  <a:cubicBezTo>
                    <a:pt x="268" y="128"/>
                    <a:pt x="265" y="128"/>
                    <a:pt x="265" y="126"/>
                  </a:cubicBezTo>
                  <a:cubicBezTo>
                    <a:pt x="264" y="127"/>
                    <a:pt x="263" y="125"/>
                    <a:pt x="263" y="125"/>
                  </a:cubicBezTo>
                  <a:cubicBezTo>
                    <a:pt x="264" y="123"/>
                    <a:pt x="265" y="123"/>
                    <a:pt x="266" y="122"/>
                  </a:cubicBezTo>
                  <a:cubicBezTo>
                    <a:pt x="267" y="121"/>
                    <a:pt x="268" y="120"/>
                    <a:pt x="269" y="120"/>
                  </a:cubicBezTo>
                  <a:cubicBezTo>
                    <a:pt x="272" y="118"/>
                    <a:pt x="268" y="123"/>
                    <a:pt x="268" y="123"/>
                  </a:cubicBezTo>
                  <a:cubicBezTo>
                    <a:pt x="269" y="122"/>
                    <a:pt x="271" y="120"/>
                    <a:pt x="273" y="121"/>
                  </a:cubicBezTo>
                  <a:cubicBezTo>
                    <a:pt x="272" y="121"/>
                    <a:pt x="271" y="119"/>
                    <a:pt x="270" y="119"/>
                  </a:cubicBezTo>
                  <a:cubicBezTo>
                    <a:pt x="268" y="119"/>
                    <a:pt x="266" y="121"/>
                    <a:pt x="265" y="121"/>
                  </a:cubicBezTo>
                  <a:cubicBezTo>
                    <a:pt x="261" y="122"/>
                    <a:pt x="257" y="123"/>
                    <a:pt x="253" y="120"/>
                  </a:cubicBezTo>
                  <a:cubicBezTo>
                    <a:pt x="254" y="120"/>
                    <a:pt x="256" y="119"/>
                    <a:pt x="256" y="118"/>
                  </a:cubicBezTo>
                  <a:cubicBezTo>
                    <a:pt x="254" y="118"/>
                    <a:pt x="253" y="119"/>
                    <a:pt x="251" y="119"/>
                  </a:cubicBezTo>
                  <a:cubicBezTo>
                    <a:pt x="249" y="119"/>
                    <a:pt x="247" y="118"/>
                    <a:pt x="244" y="118"/>
                  </a:cubicBezTo>
                  <a:cubicBezTo>
                    <a:pt x="240" y="117"/>
                    <a:pt x="236" y="120"/>
                    <a:pt x="232" y="119"/>
                  </a:cubicBezTo>
                  <a:cubicBezTo>
                    <a:pt x="234" y="118"/>
                    <a:pt x="229" y="116"/>
                    <a:pt x="228" y="116"/>
                  </a:cubicBezTo>
                  <a:cubicBezTo>
                    <a:pt x="230" y="113"/>
                    <a:pt x="234" y="113"/>
                    <a:pt x="236" y="111"/>
                  </a:cubicBezTo>
                  <a:cubicBezTo>
                    <a:pt x="233" y="112"/>
                    <a:pt x="231" y="113"/>
                    <a:pt x="228" y="114"/>
                  </a:cubicBezTo>
                  <a:cubicBezTo>
                    <a:pt x="227" y="115"/>
                    <a:pt x="226" y="115"/>
                    <a:pt x="225" y="115"/>
                  </a:cubicBezTo>
                  <a:cubicBezTo>
                    <a:pt x="224" y="115"/>
                    <a:pt x="224" y="114"/>
                    <a:pt x="223" y="114"/>
                  </a:cubicBezTo>
                  <a:cubicBezTo>
                    <a:pt x="224" y="113"/>
                    <a:pt x="225" y="112"/>
                    <a:pt x="227" y="112"/>
                  </a:cubicBezTo>
                  <a:cubicBezTo>
                    <a:pt x="226" y="112"/>
                    <a:pt x="222" y="113"/>
                    <a:pt x="225" y="111"/>
                  </a:cubicBezTo>
                  <a:cubicBezTo>
                    <a:pt x="223" y="112"/>
                    <a:pt x="222" y="112"/>
                    <a:pt x="221" y="112"/>
                  </a:cubicBezTo>
                  <a:cubicBezTo>
                    <a:pt x="222" y="111"/>
                    <a:pt x="223" y="111"/>
                    <a:pt x="224" y="111"/>
                  </a:cubicBezTo>
                  <a:cubicBezTo>
                    <a:pt x="223" y="111"/>
                    <a:pt x="221" y="112"/>
                    <a:pt x="219" y="111"/>
                  </a:cubicBezTo>
                  <a:cubicBezTo>
                    <a:pt x="221" y="110"/>
                    <a:pt x="223" y="110"/>
                    <a:pt x="225" y="110"/>
                  </a:cubicBezTo>
                  <a:cubicBezTo>
                    <a:pt x="224" y="109"/>
                    <a:pt x="222" y="111"/>
                    <a:pt x="221" y="110"/>
                  </a:cubicBezTo>
                  <a:cubicBezTo>
                    <a:pt x="220" y="109"/>
                    <a:pt x="226" y="107"/>
                    <a:pt x="227" y="107"/>
                  </a:cubicBezTo>
                  <a:cubicBezTo>
                    <a:pt x="225" y="106"/>
                    <a:pt x="223" y="107"/>
                    <a:pt x="221" y="108"/>
                  </a:cubicBezTo>
                  <a:cubicBezTo>
                    <a:pt x="220" y="109"/>
                    <a:pt x="217" y="108"/>
                    <a:pt x="215" y="109"/>
                  </a:cubicBezTo>
                  <a:cubicBezTo>
                    <a:pt x="216" y="108"/>
                    <a:pt x="216" y="108"/>
                    <a:pt x="216" y="108"/>
                  </a:cubicBezTo>
                  <a:cubicBezTo>
                    <a:pt x="215" y="108"/>
                    <a:pt x="215" y="109"/>
                    <a:pt x="214" y="109"/>
                  </a:cubicBezTo>
                  <a:cubicBezTo>
                    <a:pt x="215" y="108"/>
                    <a:pt x="216" y="107"/>
                    <a:pt x="217" y="106"/>
                  </a:cubicBezTo>
                  <a:cubicBezTo>
                    <a:pt x="215" y="107"/>
                    <a:pt x="214" y="109"/>
                    <a:pt x="212" y="110"/>
                  </a:cubicBezTo>
                  <a:cubicBezTo>
                    <a:pt x="213" y="109"/>
                    <a:pt x="213" y="109"/>
                    <a:pt x="213" y="109"/>
                  </a:cubicBezTo>
                  <a:cubicBezTo>
                    <a:pt x="212" y="109"/>
                    <a:pt x="211" y="109"/>
                    <a:pt x="211" y="110"/>
                  </a:cubicBezTo>
                  <a:cubicBezTo>
                    <a:pt x="209" y="108"/>
                    <a:pt x="216" y="106"/>
                    <a:pt x="217" y="105"/>
                  </a:cubicBezTo>
                  <a:cubicBezTo>
                    <a:pt x="215" y="106"/>
                    <a:pt x="214" y="106"/>
                    <a:pt x="212" y="107"/>
                  </a:cubicBezTo>
                  <a:cubicBezTo>
                    <a:pt x="211" y="108"/>
                    <a:pt x="209" y="107"/>
                    <a:pt x="207" y="108"/>
                  </a:cubicBezTo>
                  <a:cubicBezTo>
                    <a:pt x="209" y="108"/>
                    <a:pt x="210" y="107"/>
                    <a:pt x="211" y="107"/>
                  </a:cubicBezTo>
                  <a:cubicBezTo>
                    <a:pt x="208" y="109"/>
                    <a:pt x="206" y="109"/>
                    <a:pt x="203" y="110"/>
                  </a:cubicBezTo>
                  <a:cubicBezTo>
                    <a:pt x="206" y="110"/>
                    <a:pt x="202" y="111"/>
                    <a:pt x="201" y="111"/>
                  </a:cubicBezTo>
                  <a:cubicBezTo>
                    <a:pt x="202" y="111"/>
                    <a:pt x="203" y="111"/>
                    <a:pt x="204" y="111"/>
                  </a:cubicBezTo>
                  <a:cubicBezTo>
                    <a:pt x="204" y="112"/>
                    <a:pt x="204" y="112"/>
                    <a:pt x="204" y="112"/>
                  </a:cubicBezTo>
                  <a:cubicBezTo>
                    <a:pt x="204" y="111"/>
                    <a:pt x="205" y="111"/>
                    <a:pt x="206" y="111"/>
                  </a:cubicBezTo>
                  <a:cubicBezTo>
                    <a:pt x="204" y="113"/>
                    <a:pt x="201" y="113"/>
                    <a:pt x="199" y="114"/>
                  </a:cubicBezTo>
                  <a:cubicBezTo>
                    <a:pt x="201" y="113"/>
                    <a:pt x="203" y="113"/>
                    <a:pt x="205" y="113"/>
                  </a:cubicBezTo>
                  <a:cubicBezTo>
                    <a:pt x="206" y="115"/>
                    <a:pt x="199" y="115"/>
                    <a:pt x="198" y="117"/>
                  </a:cubicBezTo>
                  <a:cubicBezTo>
                    <a:pt x="198" y="117"/>
                    <a:pt x="199" y="116"/>
                    <a:pt x="200" y="116"/>
                  </a:cubicBezTo>
                  <a:cubicBezTo>
                    <a:pt x="199" y="117"/>
                    <a:pt x="198" y="118"/>
                    <a:pt x="200" y="117"/>
                  </a:cubicBezTo>
                  <a:cubicBezTo>
                    <a:pt x="198" y="118"/>
                    <a:pt x="197" y="118"/>
                    <a:pt x="195" y="119"/>
                  </a:cubicBezTo>
                  <a:cubicBezTo>
                    <a:pt x="194" y="119"/>
                    <a:pt x="194" y="119"/>
                    <a:pt x="193" y="120"/>
                  </a:cubicBezTo>
                  <a:cubicBezTo>
                    <a:pt x="191" y="120"/>
                    <a:pt x="190" y="119"/>
                    <a:pt x="189" y="119"/>
                  </a:cubicBezTo>
                  <a:cubicBezTo>
                    <a:pt x="189" y="119"/>
                    <a:pt x="190" y="119"/>
                    <a:pt x="190" y="119"/>
                  </a:cubicBezTo>
                  <a:cubicBezTo>
                    <a:pt x="189" y="119"/>
                    <a:pt x="187" y="119"/>
                    <a:pt x="186" y="120"/>
                  </a:cubicBezTo>
                  <a:cubicBezTo>
                    <a:pt x="187" y="120"/>
                    <a:pt x="187" y="119"/>
                    <a:pt x="188" y="118"/>
                  </a:cubicBezTo>
                  <a:cubicBezTo>
                    <a:pt x="187" y="118"/>
                    <a:pt x="182" y="120"/>
                    <a:pt x="182" y="122"/>
                  </a:cubicBezTo>
                  <a:cubicBezTo>
                    <a:pt x="182" y="121"/>
                    <a:pt x="182" y="120"/>
                    <a:pt x="183" y="120"/>
                  </a:cubicBezTo>
                  <a:cubicBezTo>
                    <a:pt x="182" y="120"/>
                    <a:pt x="182" y="120"/>
                    <a:pt x="181" y="121"/>
                  </a:cubicBezTo>
                  <a:cubicBezTo>
                    <a:pt x="180" y="121"/>
                    <a:pt x="180" y="122"/>
                    <a:pt x="179" y="123"/>
                  </a:cubicBezTo>
                  <a:cubicBezTo>
                    <a:pt x="180" y="121"/>
                    <a:pt x="178" y="122"/>
                    <a:pt x="177" y="123"/>
                  </a:cubicBezTo>
                  <a:cubicBezTo>
                    <a:pt x="176" y="124"/>
                    <a:pt x="173" y="124"/>
                    <a:pt x="172" y="125"/>
                  </a:cubicBezTo>
                  <a:cubicBezTo>
                    <a:pt x="173" y="124"/>
                    <a:pt x="174" y="123"/>
                    <a:pt x="176" y="122"/>
                  </a:cubicBezTo>
                  <a:cubicBezTo>
                    <a:pt x="174" y="123"/>
                    <a:pt x="172" y="124"/>
                    <a:pt x="170" y="125"/>
                  </a:cubicBezTo>
                  <a:cubicBezTo>
                    <a:pt x="171" y="125"/>
                    <a:pt x="171" y="124"/>
                    <a:pt x="171" y="124"/>
                  </a:cubicBezTo>
                  <a:cubicBezTo>
                    <a:pt x="170" y="124"/>
                    <a:pt x="168" y="125"/>
                    <a:pt x="167" y="126"/>
                  </a:cubicBezTo>
                  <a:cubicBezTo>
                    <a:pt x="164" y="127"/>
                    <a:pt x="164" y="127"/>
                    <a:pt x="162" y="127"/>
                  </a:cubicBezTo>
                  <a:cubicBezTo>
                    <a:pt x="163" y="128"/>
                    <a:pt x="161" y="127"/>
                    <a:pt x="161" y="127"/>
                  </a:cubicBezTo>
                  <a:cubicBezTo>
                    <a:pt x="159" y="127"/>
                    <a:pt x="158" y="128"/>
                    <a:pt x="157" y="128"/>
                  </a:cubicBezTo>
                  <a:cubicBezTo>
                    <a:pt x="156" y="128"/>
                    <a:pt x="155" y="128"/>
                    <a:pt x="156" y="127"/>
                  </a:cubicBezTo>
                  <a:cubicBezTo>
                    <a:pt x="156" y="126"/>
                    <a:pt x="157" y="126"/>
                    <a:pt x="157" y="126"/>
                  </a:cubicBezTo>
                  <a:cubicBezTo>
                    <a:pt x="161" y="125"/>
                    <a:pt x="165" y="123"/>
                    <a:pt x="169" y="122"/>
                  </a:cubicBezTo>
                  <a:cubicBezTo>
                    <a:pt x="167" y="121"/>
                    <a:pt x="165" y="124"/>
                    <a:pt x="163" y="123"/>
                  </a:cubicBezTo>
                  <a:cubicBezTo>
                    <a:pt x="161" y="121"/>
                    <a:pt x="170" y="117"/>
                    <a:pt x="171" y="117"/>
                  </a:cubicBezTo>
                  <a:cubicBezTo>
                    <a:pt x="173" y="116"/>
                    <a:pt x="175" y="115"/>
                    <a:pt x="176" y="114"/>
                  </a:cubicBezTo>
                  <a:cubicBezTo>
                    <a:pt x="177" y="113"/>
                    <a:pt x="178" y="111"/>
                    <a:pt x="179" y="111"/>
                  </a:cubicBezTo>
                  <a:cubicBezTo>
                    <a:pt x="183" y="110"/>
                    <a:pt x="187" y="109"/>
                    <a:pt x="191" y="108"/>
                  </a:cubicBezTo>
                  <a:cubicBezTo>
                    <a:pt x="191" y="109"/>
                    <a:pt x="193" y="109"/>
                    <a:pt x="194" y="109"/>
                  </a:cubicBezTo>
                  <a:cubicBezTo>
                    <a:pt x="196" y="108"/>
                    <a:pt x="199" y="109"/>
                    <a:pt x="201" y="110"/>
                  </a:cubicBezTo>
                  <a:cubicBezTo>
                    <a:pt x="199" y="108"/>
                    <a:pt x="194" y="107"/>
                    <a:pt x="198" y="105"/>
                  </a:cubicBezTo>
                  <a:cubicBezTo>
                    <a:pt x="201" y="104"/>
                    <a:pt x="204" y="103"/>
                    <a:pt x="206" y="103"/>
                  </a:cubicBezTo>
                  <a:cubicBezTo>
                    <a:pt x="204" y="102"/>
                    <a:pt x="201" y="104"/>
                    <a:pt x="199" y="105"/>
                  </a:cubicBezTo>
                  <a:cubicBezTo>
                    <a:pt x="198" y="105"/>
                    <a:pt x="193" y="106"/>
                    <a:pt x="194" y="104"/>
                  </a:cubicBezTo>
                  <a:cubicBezTo>
                    <a:pt x="193" y="105"/>
                    <a:pt x="191" y="106"/>
                    <a:pt x="189" y="106"/>
                  </a:cubicBezTo>
                  <a:cubicBezTo>
                    <a:pt x="187" y="106"/>
                    <a:pt x="186" y="107"/>
                    <a:pt x="184" y="108"/>
                  </a:cubicBezTo>
                  <a:cubicBezTo>
                    <a:pt x="182" y="108"/>
                    <a:pt x="180" y="108"/>
                    <a:pt x="179" y="109"/>
                  </a:cubicBezTo>
                  <a:cubicBezTo>
                    <a:pt x="177" y="110"/>
                    <a:pt x="176" y="111"/>
                    <a:pt x="175" y="111"/>
                  </a:cubicBezTo>
                  <a:cubicBezTo>
                    <a:pt x="172" y="112"/>
                    <a:pt x="170" y="112"/>
                    <a:pt x="168" y="114"/>
                  </a:cubicBezTo>
                  <a:cubicBezTo>
                    <a:pt x="166" y="115"/>
                    <a:pt x="164" y="116"/>
                    <a:pt x="163" y="116"/>
                  </a:cubicBezTo>
                  <a:cubicBezTo>
                    <a:pt x="161" y="117"/>
                    <a:pt x="160" y="115"/>
                    <a:pt x="159" y="116"/>
                  </a:cubicBezTo>
                  <a:cubicBezTo>
                    <a:pt x="161" y="115"/>
                    <a:pt x="161" y="118"/>
                    <a:pt x="159" y="119"/>
                  </a:cubicBezTo>
                  <a:cubicBezTo>
                    <a:pt x="157" y="120"/>
                    <a:pt x="154" y="120"/>
                    <a:pt x="152" y="121"/>
                  </a:cubicBezTo>
                  <a:cubicBezTo>
                    <a:pt x="154" y="121"/>
                    <a:pt x="152" y="122"/>
                    <a:pt x="151" y="122"/>
                  </a:cubicBezTo>
                  <a:cubicBezTo>
                    <a:pt x="150" y="123"/>
                    <a:pt x="149" y="122"/>
                    <a:pt x="148" y="123"/>
                  </a:cubicBezTo>
                  <a:cubicBezTo>
                    <a:pt x="151" y="121"/>
                    <a:pt x="147" y="123"/>
                    <a:pt x="147" y="123"/>
                  </a:cubicBezTo>
                  <a:cubicBezTo>
                    <a:pt x="146" y="123"/>
                    <a:pt x="144" y="123"/>
                    <a:pt x="143" y="124"/>
                  </a:cubicBezTo>
                  <a:cubicBezTo>
                    <a:pt x="143" y="124"/>
                    <a:pt x="143" y="125"/>
                    <a:pt x="142" y="125"/>
                  </a:cubicBezTo>
                  <a:cubicBezTo>
                    <a:pt x="141" y="126"/>
                    <a:pt x="139" y="126"/>
                    <a:pt x="138" y="126"/>
                  </a:cubicBezTo>
                  <a:cubicBezTo>
                    <a:pt x="141" y="126"/>
                    <a:pt x="138" y="127"/>
                    <a:pt x="137" y="127"/>
                  </a:cubicBezTo>
                  <a:cubicBezTo>
                    <a:pt x="136" y="127"/>
                    <a:pt x="134" y="128"/>
                    <a:pt x="133" y="129"/>
                  </a:cubicBezTo>
                  <a:cubicBezTo>
                    <a:pt x="135" y="129"/>
                    <a:pt x="137" y="129"/>
                    <a:pt x="138" y="130"/>
                  </a:cubicBezTo>
                  <a:cubicBezTo>
                    <a:pt x="141" y="131"/>
                    <a:pt x="136" y="133"/>
                    <a:pt x="135" y="133"/>
                  </a:cubicBezTo>
                  <a:cubicBezTo>
                    <a:pt x="133" y="134"/>
                    <a:pt x="131" y="134"/>
                    <a:pt x="129" y="135"/>
                  </a:cubicBezTo>
                  <a:cubicBezTo>
                    <a:pt x="128" y="136"/>
                    <a:pt x="127" y="136"/>
                    <a:pt x="126" y="136"/>
                  </a:cubicBezTo>
                  <a:cubicBezTo>
                    <a:pt x="125" y="138"/>
                    <a:pt x="123" y="137"/>
                    <a:pt x="122" y="138"/>
                  </a:cubicBezTo>
                  <a:cubicBezTo>
                    <a:pt x="123" y="138"/>
                    <a:pt x="123" y="138"/>
                    <a:pt x="124" y="138"/>
                  </a:cubicBezTo>
                  <a:cubicBezTo>
                    <a:pt x="123" y="138"/>
                    <a:pt x="120" y="141"/>
                    <a:pt x="120" y="139"/>
                  </a:cubicBezTo>
                  <a:cubicBezTo>
                    <a:pt x="119" y="140"/>
                    <a:pt x="116" y="141"/>
                    <a:pt x="114" y="141"/>
                  </a:cubicBezTo>
                  <a:cubicBezTo>
                    <a:pt x="113" y="141"/>
                    <a:pt x="112" y="142"/>
                    <a:pt x="110" y="142"/>
                  </a:cubicBezTo>
                  <a:cubicBezTo>
                    <a:pt x="108" y="143"/>
                    <a:pt x="107" y="143"/>
                    <a:pt x="105" y="144"/>
                  </a:cubicBezTo>
                  <a:cubicBezTo>
                    <a:pt x="103" y="145"/>
                    <a:pt x="101" y="146"/>
                    <a:pt x="99" y="146"/>
                  </a:cubicBezTo>
                  <a:cubicBezTo>
                    <a:pt x="98" y="146"/>
                    <a:pt x="97" y="147"/>
                    <a:pt x="96" y="147"/>
                  </a:cubicBezTo>
                  <a:cubicBezTo>
                    <a:pt x="95" y="147"/>
                    <a:pt x="92" y="149"/>
                    <a:pt x="91" y="149"/>
                  </a:cubicBezTo>
                  <a:cubicBezTo>
                    <a:pt x="93" y="149"/>
                    <a:pt x="91" y="150"/>
                    <a:pt x="90" y="151"/>
                  </a:cubicBezTo>
                  <a:cubicBezTo>
                    <a:pt x="89" y="151"/>
                    <a:pt x="87" y="151"/>
                    <a:pt x="86" y="152"/>
                  </a:cubicBezTo>
                  <a:cubicBezTo>
                    <a:pt x="85" y="153"/>
                    <a:pt x="84" y="153"/>
                    <a:pt x="83" y="153"/>
                  </a:cubicBezTo>
                  <a:cubicBezTo>
                    <a:pt x="81" y="153"/>
                    <a:pt x="80" y="154"/>
                    <a:pt x="79" y="155"/>
                  </a:cubicBezTo>
                  <a:cubicBezTo>
                    <a:pt x="78" y="155"/>
                    <a:pt x="78" y="154"/>
                    <a:pt x="77" y="154"/>
                  </a:cubicBezTo>
                  <a:cubicBezTo>
                    <a:pt x="77" y="154"/>
                    <a:pt x="75" y="155"/>
                    <a:pt x="74" y="156"/>
                  </a:cubicBezTo>
                  <a:cubicBezTo>
                    <a:pt x="74" y="157"/>
                    <a:pt x="73" y="157"/>
                    <a:pt x="72" y="157"/>
                  </a:cubicBezTo>
                  <a:cubicBezTo>
                    <a:pt x="70" y="156"/>
                    <a:pt x="69" y="157"/>
                    <a:pt x="68" y="157"/>
                  </a:cubicBezTo>
                  <a:cubicBezTo>
                    <a:pt x="71" y="157"/>
                    <a:pt x="66" y="158"/>
                    <a:pt x="66" y="158"/>
                  </a:cubicBezTo>
                  <a:cubicBezTo>
                    <a:pt x="63" y="158"/>
                    <a:pt x="61" y="159"/>
                    <a:pt x="59" y="160"/>
                  </a:cubicBezTo>
                  <a:cubicBezTo>
                    <a:pt x="60" y="160"/>
                    <a:pt x="61" y="160"/>
                    <a:pt x="62" y="160"/>
                  </a:cubicBezTo>
                  <a:cubicBezTo>
                    <a:pt x="61" y="161"/>
                    <a:pt x="61" y="161"/>
                    <a:pt x="62" y="161"/>
                  </a:cubicBezTo>
                  <a:cubicBezTo>
                    <a:pt x="61" y="162"/>
                    <a:pt x="60" y="162"/>
                    <a:pt x="59" y="162"/>
                  </a:cubicBezTo>
                  <a:cubicBezTo>
                    <a:pt x="58" y="162"/>
                    <a:pt x="58" y="164"/>
                    <a:pt x="57" y="164"/>
                  </a:cubicBezTo>
                  <a:cubicBezTo>
                    <a:pt x="57" y="163"/>
                    <a:pt x="58" y="162"/>
                    <a:pt x="59" y="162"/>
                  </a:cubicBezTo>
                  <a:cubicBezTo>
                    <a:pt x="58" y="161"/>
                    <a:pt x="57" y="163"/>
                    <a:pt x="56" y="163"/>
                  </a:cubicBezTo>
                  <a:cubicBezTo>
                    <a:pt x="54" y="164"/>
                    <a:pt x="53" y="165"/>
                    <a:pt x="51" y="165"/>
                  </a:cubicBezTo>
                  <a:cubicBezTo>
                    <a:pt x="49" y="165"/>
                    <a:pt x="48" y="165"/>
                    <a:pt x="46" y="166"/>
                  </a:cubicBezTo>
                  <a:cubicBezTo>
                    <a:pt x="44" y="167"/>
                    <a:pt x="43" y="169"/>
                    <a:pt x="41" y="168"/>
                  </a:cubicBezTo>
                  <a:cubicBezTo>
                    <a:pt x="42" y="168"/>
                    <a:pt x="43" y="167"/>
                    <a:pt x="44" y="166"/>
                  </a:cubicBezTo>
                  <a:cubicBezTo>
                    <a:pt x="43" y="165"/>
                    <a:pt x="40" y="166"/>
                    <a:pt x="39" y="167"/>
                  </a:cubicBezTo>
                  <a:cubicBezTo>
                    <a:pt x="38" y="167"/>
                    <a:pt x="37" y="167"/>
                    <a:pt x="36" y="167"/>
                  </a:cubicBezTo>
                  <a:cubicBezTo>
                    <a:pt x="35" y="168"/>
                    <a:pt x="34" y="169"/>
                    <a:pt x="33" y="169"/>
                  </a:cubicBezTo>
                  <a:cubicBezTo>
                    <a:pt x="34" y="167"/>
                    <a:pt x="32" y="169"/>
                    <a:pt x="32" y="169"/>
                  </a:cubicBezTo>
                  <a:cubicBezTo>
                    <a:pt x="31" y="170"/>
                    <a:pt x="30" y="170"/>
                    <a:pt x="29" y="169"/>
                  </a:cubicBezTo>
                  <a:cubicBezTo>
                    <a:pt x="29" y="169"/>
                    <a:pt x="27" y="170"/>
                    <a:pt x="27" y="170"/>
                  </a:cubicBezTo>
                  <a:cubicBezTo>
                    <a:pt x="25" y="171"/>
                    <a:pt x="24" y="170"/>
                    <a:pt x="23" y="171"/>
                  </a:cubicBezTo>
                  <a:cubicBezTo>
                    <a:pt x="24" y="169"/>
                    <a:pt x="26" y="169"/>
                    <a:pt x="28" y="169"/>
                  </a:cubicBezTo>
                  <a:cubicBezTo>
                    <a:pt x="26" y="166"/>
                    <a:pt x="21" y="170"/>
                    <a:pt x="19" y="171"/>
                  </a:cubicBezTo>
                  <a:cubicBezTo>
                    <a:pt x="18" y="172"/>
                    <a:pt x="17" y="172"/>
                    <a:pt x="16" y="172"/>
                  </a:cubicBezTo>
                  <a:cubicBezTo>
                    <a:pt x="16" y="173"/>
                    <a:pt x="15" y="173"/>
                    <a:pt x="14" y="174"/>
                  </a:cubicBezTo>
                  <a:cubicBezTo>
                    <a:pt x="14" y="174"/>
                    <a:pt x="14" y="173"/>
                    <a:pt x="13" y="174"/>
                  </a:cubicBezTo>
                  <a:cubicBezTo>
                    <a:pt x="12" y="175"/>
                    <a:pt x="11" y="175"/>
                    <a:pt x="10" y="174"/>
                  </a:cubicBezTo>
                  <a:cubicBezTo>
                    <a:pt x="12" y="174"/>
                    <a:pt x="11" y="173"/>
                    <a:pt x="12" y="172"/>
                  </a:cubicBezTo>
                  <a:cubicBezTo>
                    <a:pt x="10" y="171"/>
                    <a:pt x="10" y="175"/>
                    <a:pt x="7" y="175"/>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25" name="Freeform 3807">
              <a:extLst>
                <a:ext uri="{FF2B5EF4-FFF2-40B4-BE49-F238E27FC236}">
                  <a16:creationId xmlns:a16="http://schemas.microsoft.com/office/drawing/2014/main" xmlns="" id="{FE92EEEA-0AFF-4245-99C3-C77F7CFB383C}"/>
                </a:ext>
              </a:extLst>
            </p:cNvPr>
            <p:cNvSpPr>
              <a:spLocks/>
            </p:cNvSpPr>
            <p:nvPr/>
          </p:nvSpPr>
          <p:spPr bwMode="auto">
            <a:xfrm>
              <a:off x="106204" y="1381497"/>
              <a:ext cx="1058831" cy="440765"/>
            </a:xfrm>
            <a:custGeom>
              <a:avLst/>
              <a:gdLst>
                <a:gd name="T0" fmla="*/ 17 w 381"/>
                <a:gd name="T1" fmla="*/ 168 h 178"/>
                <a:gd name="T2" fmla="*/ 65 w 381"/>
                <a:gd name="T3" fmla="*/ 155 h 178"/>
                <a:gd name="T4" fmla="*/ 97 w 381"/>
                <a:gd name="T5" fmla="*/ 139 h 178"/>
                <a:gd name="T6" fmla="*/ 96 w 381"/>
                <a:gd name="T7" fmla="*/ 130 h 178"/>
                <a:gd name="T8" fmla="*/ 84 w 381"/>
                <a:gd name="T9" fmla="*/ 132 h 178"/>
                <a:gd name="T10" fmla="*/ 63 w 381"/>
                <a:gd name="T11" fmla="*/ 135 h 178"/>
                <a:gd name="T12" fmla="*/ 79 w 381"/>
                <a:gd name="T13" fmla="*/ 117 h 178"/>
                <a:gd name="T14" fmla="*/ 59 w 381"/>
                <a:gd name="T15" fmla="*/ 114 h 178"/>
                <a:gd name="T16" fmla="*/ 77 w 381"/>
                <a:gd name="T17" fmla="*/ 111 h 178"/>
                <a:gd name="T18" fmla="*/ 71 w 381"/>
                <a:gd name="T19" fmla="*/ 106 h 178"/>
                <a:gd name="T20" fmla="*/ 74 w 381"/>
                <a:gd name="T21" fmla="*/ 99 h 178"/>
                <a:gd name="T22" fmla="*/ 103 w 381"/>
                <a:gd name="T23" fmla="*/ 86 h 178"/>
                <a:gd name="T24" fmla="*/ 146 w 381"/>
                <a:gd name="T25" fmla="*/ 75 h 178"/>
                <a:gd name="T26" fmla="*/ 135 w 381"/>
                <a:gd name="T27" fmla="*/ 72 h 178"/>
                <a:gd name="T28" fmla="*/ 113 w 381"/>
                <a:gd name="T29" fmla="*/ 66 h 178"/>
                <a:gd name="T30" fmla="*/ 112 w 381"/>
                <a:gd name="T31" fmla="*/ 58 h 178"/>
                <a:gd name="T32" fmla="*/ 151 w 381"/>
                <a:gd name="T33" fmla="*/ 53 h 178"/>
                <a:gd name="T34" fmla="*/ 177 w 381"/>
                <a:gd name="T35" fmla="*/ 51 h 178"/>
                <a:gd name="T36" fmla="*/ 183 w 381"/>
                <a:gd name="T37" fmla="*/ 48 h 178"/>
                <a:gd name="T38" fmla="*/ 172 w 381"/>
                <a:gd name="T39" fmla="*/ 40 h 178"/>
                <a:gd name="T40" fmla="*/ 217 w 381"/>
                <a:gd name="T41" fmla="*/ 15 h 178"/>
                <a:gd name="T42" fmla="*/ 250 w 381"/>
                <a:gd name="T43" fmla="*/ 9 h 178"/>
                <a:gd name="T44" fmla="*/ 287 w 381"/>
                <a:gd name="T45" fmla="*/ 1 h 178"/>
                <a:gd name="T46" fmla="*/ 294 w 381"/>
                <a:gd name="T47" fmla="*/ 5 h 178"/>
                <a:gd name="T48" fmla="*/ 316 w 381"/>
                <a:gd name="T49" fmla="*/ 9 h 178"/>
                <a:gd name="T50" fmla="*/ 353 w 381"/>
                <a:gd name="T51" fmla="*/ 14 h 178"/>
                <a:gd name="T52" fmla="*/ 262 w 381"/>
                <a:gd name="T53" fmla="*/ 116 h 178"/>
                <a:gd name="T54" fmla="*/ 275 w 381"/>
                <a:gd name="T55" fmla="*/ 131 h 178"/>
                <a:gd name="T56" fmla="*/ 303 w 381"/>
                <a:gd name="T57" fmla="*/ 129 h 178"/>
                <a:gd name="T58" fmla="*/ 308 w 381"/>
                <a:gd name="T59" fmla="*/ 162 h 178"/>
                <a:gd name="T60" fmla="*/ 294 w 381"/>
                <a:gd name="T61" fmla="*/ 171 h 178"/>
                <a:gd name="T62" fmla="*/ 286 w 381"/>
                <a:gd name="T63" fmla="*/ 168 h 178"/>
                <a:gd name="T64" fmla="*/ 293 w 381"/>
                <a:gd name="T65" fmla="*/ 159 h 178"/>
                <a:gd name="T66" fmla="*/ 295 w 381"/>
                <a:gd name="T67" fmla="*/ 148 h 178"/>
                <a:gd name="T68" fmla="*/ 298 w 381"/>
                <a:gd name="T69" fmla="*/ 140 h 178"/>
                <a:gd name="T70" fmla="*/ 296 w 381"/>
                <a:gd name="T71" fmla="*/ 129 h 178"/>
                <a:gd name="T72" fmla="*/ 282 w 381"/>
                <a:gd name="T73" fmla="*/ 137 h 178"/>
                <a:gd name="T74" fmla="*/ 282 w 381"/>
                <a:gd name="T75" fmla="*/ 133 h 178"/>
                <a:gd name="T76" fmla="*/ 271 w 381"/>
                <a:gd name="T77" fmla="*/ 134 h 178"/>
                <a:gd name="T78" fmla="*/ 268 w 381"/>
                <a:gd name="T79" fmla="*/ 123 h 178"/>
                <a:gd name="T80" fmla="*/ 232 w 381"/>
                <a:gd name="T81" fmla="*/ 119 h 178"/>
                <a:gd name="T82" fmla="*/ 221 w 381"/>
                <a:gd name="T83" fmla="*/ 112 h 178"/>
                <a:gd name="T84" fmla="*/ 216 w 381"/>
                <a:gd name="T85" fmla="*/ 108 h 178"/>
                <a:gd name="T86" fmla="*/ 207 w 381"/>
                <a:gd name="T87" fmla="*/ 108 h 178"/>
                <a:gd name="T88" fmla="*/ 205 w 381"/>
                <a:gd name="T89" fmla="*/ 113 h 178"/>
                <a:gd name="T90" fmla="*/ 186 w 381"/>
                <a:gd name="T91" fmla="*/ 120 h 178"/>
                <a:gd name="T92" fmla="*/ 176 w 381"/>
                <a:gd name="T93" fmla="*/ 122 h 178"/>
                <a:gd name="T94" fmla="*/ 157 w 381"/>
                <a:gd name="T95" fmla="*/ 126 h 178"/>
                <a:gd name="T96" fmla="*/ 201 w 381"/>
                <a:gd name="T97" fmla="*/ 110 h 178"/>
                <a:gd name="T98" fmla="*/ 175 w 381"/>
                <a:gd name="T99" fmla="*/ 111 h 178"/>
                <a:gd name="T100" fmla="*/ 147 w 381"/>
                <a:gd name="T101" fmla="*/ 123 h 178"/>
                <a:gd name="T102" fmla="*/ 129 w 381"/>
                <a:gd name="T103" fmla="*/ 135 h 178"/>
                <a:gd name="T104" fmla="*/ 99 w 381"/>
                <a:gd name="T105" fmla="*/ 146 h 178"/>
                <a:gd name="T106" fmla="*/ 74 w 381"/>
                <a:gd name="T107" fmla="*/ 156 h 178"/>
                <a:gd name="T108" fmla="*/ 57 w 381"/>
                <a:gd name="T109" fmla="*/ 164 h 178"/>
                <a:gd name="T110" fmla="*/ 36 w 381"/>
                <a:gd name="T111" fmla="*/ 167 h 178"/>
                <a:gd name="T112" fmla="*/ 16 w 381"/>
                <a:gd name="T113" fmla="*/ 172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1" h="178">
                  <a:moveTo>
                    <a:pt x="7" y="175"/>
                  </a:moveTo>
                  <a:cubicBezTo>
                    <a:pt x="7" y="175"/>
                    <a:pt x="6" y="176"/>
                    <a:pt x="5" y="176"/>
                  </a:cubicBezTo>
                  <a:cubicBezTo>
                    <a:pt x="6" y="174"/>
                    <a:pt x="4" y="173"/>
                    <a:pt x="4" y="174"/>
                  </a:cubicBezTo>
                  <a:cubicBezTo>
                    <a:pt x="4" y="176"/>
                    <a:pt x="1" y="177"/>
                    <a:pt x="0" y="177"/>
                  </a:cubicBezTo>
                  <a:cubicBezTo>
                    <a:pt x="2" y="174"/>
                    <a:pt x="5" y="173"/>
                    <a:pt x="8" y="172"/>
                  </a:cubicBezTo>
                  <a:cubicBezTo>
                    <a:pt x="5" y="173"/>
                    <a:pt x="8" y="173"/>
                    <a:pt x="8" y="173"/>
                  </a:cubicBezTo>
                  <a:cubicBezTo>
                    <a:pt x="9" y="172"/>
                    <a:pt x="10" y="172"/>
                    <a:pt x="11" y="171"/>
                  </a:cubicBezTo>
                  <a:cubicBezTo>
                    <a:pt x="14" y="171"/>
                    <a:pt x="15" y="169"/>
                    <a:pt x="17" y="168"/>
                  </a:cubicBezTo>
                  <a:cubicBezTo>
                    <a:pt x="22" y="166"/>
                    <a:pt x="27" y="165"/>
                    <a:pt x="33" y="164"/>
                  </a:cubicBezTo>
                  <a:cubicBezTo>
                    <a:pt x="30" y="164"/>
                    <a:pt x="35" y="164"/>
                    <a:pt x="36" y="164"/>
                  </a:cubicBezTo>
                  <a:cubicBezTo>
                    <a:pt x="34" y="165"/>
                    <a:pt x="34" y="165"/>
                    <a:pt x="33" y="167"/>
                  </a:cubicBezTo>
                  <a:cubicBezTo>
                    <a:pt x="35" y="167"/>
                    <a:pt x="38" y="163"/>
                    <a:pt x="38" y="166"/>
                  </a:cubicBezTo>
                  <a:cubicBezTo>
                    <a:pt x="39" y="166"/>
                    <a:pt x="39" y="166"/>
                    <a:pt x="39" y="165"/>
                  </a:cubicBezTo>
                  <a:cubicBezTo>
                    <a:pt x="36" y="163"/>
                    <a:pt x="54" y="157"/>
                    <a:pt x="55" y="157"/>
                  </a:cubicBezTo>
                  <a:cubicBezTo>
                    <a:pt x="57" y="156"/>
                    <a:pt x="60" y="155"/>
                    <a:pt x="62" y="155"/>
                  </a:cubicBezTo>
                  <a:cubicBezTo>
                    <a:pt x="63" y="154"/>
                    <a:pt x="64" y="155"/>
                    <a:pt x="65" y="155"/>
                  </a:cubicBezTo>
                  <a:cubicBezTo>
                    <a:pt x="67" y="155"/>
                    <a:pt x="67" y="153"/>
                    <a:pt x="68" y="153"/>
                  </a:cubicBezTo>
                  <a:cubicBezTo>
                    <a:pt x="70" y="151"/>
                    <a:pt x="73" y="150"/>
                    <a:pt x="75" y="149"/>
                  </a:cubicBezTo>
                  <a:cubicBezTo>
                    <a:pt x="78" y="148"/>
                    <a:pt x="81" y="146"/>
                    <a:pt x="84" y="146"/>
                  </a:cubicBezTo>
                  <a:cubicBezTo>
                    <a:pt x="82" y="148"/>
                    <a:pt x="86" y="147"/>
                    <a:pt x="86" y="146"/>
                  </a:cubicBezTo>
                  <a:cubicBezTo>
                    <a:pt x="86" y="147"/>
                    <a:pt x="85" y="147"/>
                    <a:pt x="84" y="147"/>
                  </a:cubicBezTo>
                  <a:cubicBezTo>
                    <a:pt x="85" y="146"/>
                    <a:pt x="85" y="145"/>
                    <a:pt x="86" y="144"/>
                  </a:cubicBezTo>
                  <a:cubicBezTo>
                    <a:pt x="87" y="143"/>
                    <a:pt x="89" y="143"/>
                    <a:pt x="90" y="142"/>
                  </a:cubicBezTo>
                  <a:cubicBezTo>
                    <a:pt x="91" y="140"/>
                    <a:pt x="95" y="138"/>
                    <a:pt x="97" y="139"/>
                  </a:cubicBezTo>
                  <a:cubicBezTo>
                    <a:pt x="96" y="139"/>
                    <a:pt x="95" y="138"/>
                    <a:pt x="95" y="139"/>
                  </a:cubicBezTo>
                  <a:cubicBezTo>
                    <a:pt x="95" y="136"/>
                    <a:pt x="99" y="135"/>
                    <a:pt x="101" y="134"/>
                  </a:cubicBezTo>
                  <a:cubicBezTo>
                    <a:pt x="106" y="133"/>
                    <a:pt x="109" y="130"/>
                    <a:pt x="113" y="128"/>
                  </a:cubicBezTo>
                  <a:cubicBezTo>
                    <a:pt x="111" y="129"/>
                    <a:pt x="109" y="130"/>
                    <a:pt x="107" y="131"/>
                  </a:cubicBezTo>
                  <a:cubicBezTo>
                    <a:pt x="105" y="132"/>
                    <a:pt x="103" y="132"/>
                    <a:pt x="101" y="133"/>
                  </a:cubicBezTo>
                  <a:cubicBezTo>
                    <a:pt x="99" y="133"/>
                    <a:pt x="95" y="135"/>
                    <a:pt x="93" y="134"/>
                  </a:cubicBezTo>
                  <a:cubicBezTo>
                    <a:pt x="94" y="133"/>
                    <a:pt x="94" y="133"/>
                    <a:pt x="94" y="132"/>
                  </a:cubicBezTo>
                  <a:cubicBezTo>
                    <a:pt x="93" y="131"/>
                    <a:pt x="95" y="131"/>
                    <a:pt x="96" y="130"/>
                  </a:cubicBezTo>
                  <a:cubicBezTo>
                    <a:pt x="97" y="130"/>
                    <a:pt x="99" y="129"/>
                    <a:pt x="99" y="131"/>
                  </a:cubicBezTo>
                  <a:cubicBezTo>
                    <a:pt x="99" y="131"/>
                    <a:pt x="100" y="131"/>
                    <a:pt x="100" y="130"/>
                  </a:cubicBezTo>
                  <a:cubicBezTo>
                    <a:pt x="99" y="130"/>
                    <a:pt x="98" y="129"/>
                    <a:pt x="98" y="128"/>
                  </a:cubicBezTo>
                  <a:cubicBezTo>
                    <a:pt x="98" y="129"/>
                    <a:pt x="96" y="130"/>
                    <a:pt x="96" y="130"/>
                  </a:cubicBezTo>
                  <a:cubicBezTo>
                    <a:pt x="95" y="131"/>
                    <a:pt x="91" y="133"/>
                    <a:pt x="93" y="130"/>
                  </a:cubicBezTo>
                  <a:cubicBezTo>
                    <a:pt x="92" y="132"/>
                    <a:pt x="89" y="133"/>
                    <a:pt x="88" y="134"/>
                  </a:cubicBezTo>
                  <a:cubicBezTo>
                    <a:pt x="88" y="135"/>
                    <a:pt x="86" y="137"/>
                    <a:pt x="84" y="137"/>
                  </a:cubicBezTo>
                  <a:cubicBezTo>
                    <a:pt x="83" y="136"/>
                    <a:pt x="86" y="132"/>
                    <a:pt x="84" y="132"/>
                  </a:cubicBezTo>
                  <a:cubicBezTo>
                    <a:pt x="84" y="132"/>
                    <a:pt x="85" y="131"/>
                    <a:pt x="85" y="131"/>
                  </a:cubicBezTo>
                  <a:cubicBezTo>
                    <a:pt x="84" y="131"/>
                    <a:pt x="82" y="132"/>
                    <a:pt x="81" y="133"/>
                  </a:cubicBezTo>
                  <a:cubicBezTo>
                    <a:pt x="81" y="132"/>
                    <a:pt x="81" y="132"/>
                    <a:pt x="82" y="131"/>
                  </a:cubicBezTo>
                  <a:cubicBezTo>
                    <a:pt x="81" y="132"/>
                    <a:pt x="80" y="131"/>
                    <a:pt x="80" y="131"/>
                  </a:cubicBezTo>
                  <a:cubicBezTo>
                    <a:pt x="80" y="130"/>
                    <a:pt x="81" y="130"/>
                    <a:pt x="81" y="130"/>
                  </a:cubicBezTo>
                  <a:cubicBezTo>
                    <a:pt x="79" y="129"/>
                    <a:pt x="73" y="132"/>
                    <a:pt x="70" y="132"/>
                  </a:cubicBezTo>
                  <a:cubicBezTo>
                    <a:pt x="68" y="132"/>
                    <a:pt x="67" y="134"/>
                    <a:pt x="65" y="134"/>
                  </a:cubicBezTo>
                  <a:cubicBezTo>
                    <a:pt x="64" y="134"/>
                    <a:pt x="64" y="135"/>
                    <a:pt x="63" y="135"/>
                  </a:cubicBezTo>
                  <a:cubicBezTo>
                    <a:pt x="62" y="135"/>
                    <a:pt x="62" y="134"/>
                    <a:pt x="61" y="134"/>
                  </a:cubicBezTo>
                  <a:cubicBezTo>
                    <a:pt x="62" y="133"/>
                    <a:pt x="65" y="134"/>
                    <a:pt x="66" y="132"/>
                  </a:cubicBezTo>
                  <a:cubicBezTo>
                    <a:pt x="68" y="129"/>
                    <a:pt x="69" y="130"/>
                    <a:pt x="71" y="129"/>
                  </a:cubicBezTo>
                  <a:cubicBezTo>
                    <a:pt x="70" y="129"/>
                    <a:pt x="69" y="129"/>
                    <a:pt x="68" y="129"/>
                  </a:cubicBezTo>
                  <a:cubicBezTo>
                    <a:pt x="69" y="126"/>
                    <a:pt x="73" y="126"/>
                    <a:pt x="75" y="125"/>
                  </a:cubicBezTo>
                  <a:cubicBezTo>
                    <a:pt x="76" y="124"/>
                    <a:pt x="77" y="121"/>
                    <a:pt x="77" y="120"/>
                  </a:cubicBezTo>
                  <a:cubicBezTo>
                    <a:pt x="78" y="119"/>
                    <a:pt x="80" y="118"/>
                    <a:pt x="81" y="117"/>
                  </a:cubicBezTo>
                  <a:cubicBezTo>
                    <a:pt x="81" y="117"/>
                    <a:pt x="80" y="117"/>
                    <a:pt x="79" y="117"/>
                  </a:cubicBezTo>
                  <a:cubicBezTo>
                    <a:pt x="82" y="114"/>
                    <a:pt x="87" y="113"/>
                    <a:pt x="91" y="111"/>
                  </a:cubicBezTo>
                  <a:cubicBezTo>
                    <a:pt x="90" y="111"/>
                    <a:pt x="88" y="112"/>
                    <a:pt x="89" y="111"/>
                  </a:cubicBezTo>
                  <a:cubicBezTo>
                    <a:pt x="88" y="112"/>
                    <a:pt x="78" y="116"/>
                    <a:pt x="78" y="116"/>
                  </a:cubicBezTo>
                  <a:cubicBezTo>
                    <a:pt x="80" y="120"/>
                    <a:pt x="62" y="121"/>
                    <a:pt x="60" y="121"/>
                  </a:cubicBezTo>
                  <a:cubicBezTo>
                    <a:pt x="60" y="120"/>
                    <a:pt x="61" y="119"/>
                    <a:pt x="62" y="119"/>
                  </a:cubicBezTo>
                  <a:cubicBezTo>
                    <a:pt x="61" y="119"/>
                    <a:pt x="61" y="116"/>
                    <a:pt x="62" y="115"/>
                  </a:cubicBezTo>
                  <a:cubicBezTo>
                    <a:pt x="60" y="117"/>
                    <a:pt x="58" y="115"/>
                    <a:pt x="61" y="114"/>
                  </a:cubicBezTo>
                  <a:cubicBezTo>
                    <a:pt x="61" y="113"/>
                    <a:pt x="60" y="113"/>
                    <a:pt x="59" y="114"/>
                  </a:cubicBezTo>
                  <a:cubicBezTo>
                    <a:pt x="61" y="112"/>
                    <a:pt x="63" y="112"/>
                    <a:pt x="65" y="111"/>
                  </a:cubicBezTo>
                  <a:cubicBezTo>
                    <a:pt x="66" y="111"/>
                    <a:pt x="66" y="110"/>
                    <a:pt x="67" y="110"/>
                  </a:cubicBezTo>
                  <a:cubicBezTo>
                    <a:pt x="68" y="109"/>
                    <a:pt x="69" y="109"/>
                    <a:pt x="70" y="109"/>
                  </a:cubicBezTo>
                  <a:cubicBezTo>
                    <a:pt x="68" y="111"/>
                    <a:pt x="70" y="110"/>
                    <a:pt x="71" y="111"/>
                  </a:cubicBezTo>
                  <a:cubicBezTo>
                    <a:pt x="72" y="111"/>
                    <a:pt x="68" y="113"/>
                    <a:pt x="67" y="113"/>
                  </a:cubicBezTo>
                  <a:cubicBezTo>
                    <a:pt x="70" y="112"/>
                    <a:pt x="72" y="111"/>
                    <a:pt x="74" y="110"/>
                  </a:cubicBezTo>
                  <a:cubicBezTo>
                    <a:pt x="74" y="111"/>
                    <a:pt x="74" y="112"/>
                    <a:pt x="73" y="112"/>
                  </a:cubicBezTo>
                  <a:cubicBezTo>
                    <a:pt x="74" y="113"/>
                    <a:pt x="77" y="112"/>
                    <a:pt x="77" y="111"/>
                  </a:cubicBezTo>
                  <a:cubicBezTo>
                    <a:pt x="78" y="110"/>
                    <a:pt x="77" y="110"/>
                    <a:pt x="76" y="110"/>
                  </a:cubicBezTo>
                  <a:cubicBezTo>
                    <a:pt x="77" y="109"/>
                    <a:pt x="78" y="109"/>
                    <a:pt x="79" y="109"/>
                  </a:cubicBezTo>
                  <a:cubicBezTo>
                    <a:pt x="78" y="109"/>
                    <a:pt x="78" y="109"/>
                    <a:pt x="79" y="108"/>
                  </a:cubicBezTo>
                  <a:cubicBezTo>
                    <a:pt x="77" y="108"/>
                    <a:pt x="75" y="110"/>
                    <a:pt x="73" y="109"/>
                  </a:cubicBezTo>
                  <a:cubicBezTo>
                    <a:pt x="71" y="109"/>
                    <a:pt x="68" y="108"/>
                    <a:pt x="67" y="109"/>
                  </a:cubicBezTo>
                  <a:cubicBezTo>
                    <a:pt x="67" y="108"/>
                    <a:pt x="70" y="107"/>
                    <a:pt x="72" y="107"/>
                  </a:cubicBezTo>
                  <a:cubicBezTo>
                    <a:pt x="71" y="107"/>
                    <a:pt x="70" y="107"/>
                    <a:pt x="69" y="107"/>
                  </a:cubicBezTo>
                  <a:cubicBezTo>
                    <a:pt x="70" y="107"/>
                    <a:pt x="70" y="106"/>
                    <a:pt x="71" y="106"/>
                  </a:cubicBezTo>
                  <a:cubicBezTo>
                    <a:pt x="70" y="106"/>
                    <a:pt x="70" y="106"/>
                    <a:pt x="69" y="106"/>
                  </a:cubicBezTo>
                  <a:cubicBezTo>
                    <a:pt x="69" y="105"/>
                    <a:pt x="71" y="105"/>
                    <a:pt x="72" y="104"/>
                  </a:cubicBezTo>
                  <a:cubicBezTo>
                    <a:pt x="70" y="104"/>
                    <a:pt x="68" y="108"/>
                    <a:pt x="66" y="107"/>
                  </a:cubicBezTo>
                  <a:cubicBezTo>
                    <a:pt x="65" y="106"/>
                    <a:pt x="67" y="106"/>
                    <a:pt x="66" y="105"/>
                  </a:cubicBezTo>
                  <a:cubicBezTo>
                    <a:pt x="65" y="104"/>
                    <a:pt x="69" y="103"/>
                    <a:pt x="69" y="103"/>
                  </a:cubicBezTo>
                  <a:cubicBezTo>
                    <a:pt x="69" y="102"/>
                    <a:pt x="68" y="102"/>
                    <a:pt x="67" y="102"/>
                  </a:cubicBezTo>
                  <a:cubicBezTo>
                    <a:pt x="68" y="100"/>
                    <a:pt x="70" y="101"/>
                    <a:pt x="72" y="101"/>
                  </a:cubicBezTo>
                  <a:cubicBezTo>
                    <a:pt x="70" y="101"/>
                    <a:pt x="72" y="99"/>
                    <a:pt x="74" y="99"/>
                  </a:cubicBezTo>
                  <a:cubicBezTo>
                    <a:pt x="76" y="99"/>
                    <a:pt x="78" y="96"/>
                    <a:pt x="80" y="95"/>
                  </a:cubicBezTo>
                  <a:cubicBezTo>
                    <a:pt x="83" y="94"/>
                    <a:pt x="85" y="93"/>
                    <a:pt x="88" y="92"/>
                  </a:cubicBezTo>
                  <a:cubicBezTo>
                    <a:pt x="89" y="92"/>
                    <a:pt x="90" y="91"/>
                    <a:pt x="91" y="91"/>
                  </a:cubicBezTo>
                  <a:cubicBezTo>
                    <a:pt x="92" y="92"/>
                    <a:pt x="91" y="93"/>
                    <a:pt x="91" y="93"/>
                  </a:cubicBezTo>
                  <a:cubicBezTo>
                    <a:pt x="91" y="93"/>
                    <a:pt x="92" y="93"/>
                    <a:pt x="93" y="92"/>
                  </a:cubicBezTo>
                  <a:cubicBezTo>
                    <a:pt x="90" y="92"/>
                    <a:pt x="97" y="89"/>
                    <a:pt x="98" y="89"/>
                  </a:cubicBezTo>
                  <a:cubicBezTo>
                    <a:pt x="96" y="89"/>
                    <a:pt x="95" y="90"/>
                    <a:pt x="93" y="91"/>
                  </a:cubicBezTo>
                  <a:cubicBezTo>
                    <a:pt x="95" y="88"/>
                    <a:pt x="100" y="85"/>
                    <a:pt x="103" y="86"/>
                  </a:cubicBezTo>
                  <a:cubicBezTo>
                    <a:pt x="101" y="84"/>
                    <a:pt x="107" y="84"/>
                    <a:pt x="108" y="84"/>
                  </a:cubicBezTo>
                  <a:cubicBezTo>
                    <a:pt x="109" y="84"/>
                    <a:pt x="110" y="84"/>
                    <a:pt x="110" y="84"/>
                  </a:cubicBezTo>
                  <a:cubicBezTo>
                    <a:pt x="112" y="85"/>
                    <a:pt x="107" y="86"/>
                    <a:pt x="107" y="87"/>
                  </a:cubicBezTo>
                  <a:cubicBezTo>
                    <a:pt x="110" y="85"/>
                    <a:pt x="114" y="86"/>
                    <a:pt x="118" y="84"/>
                  </a:cubicBezTo>
                  <a:cubicBezTo>
                    <a:pt x="121" y="83"/>
                    <a:pt x="124" y="82"/>
                    <a:pt x="128" y="81"/>
                  </a:cubicBezTo>
                  <a:cubicBezTo>
                    <a:pt x="128" y="81"/>
                    <a:pt x="127" y="81"/>
                    <a:pt x="127" y="82"/>
                  </a:cubicBezTo>
                  <a:cubicBezTo>
                    <a:pt x="132" y="82"/>
                    <a:pt x="137" y="81"/>
                    <a:pt x="142" y="79"/>
                  </a:cubicBezTo>
                  <a:cubicBezTo>
                    <a:pt x="143" y="78"/>
                    <a:pt x="145" y="76"/>
                    <a:pt x="146" y="75"/>
                  </a:cubicBezTo>
                  <a:cubicBezTo>
                    <a:pt x="147" y="74"/>
                    <a:pt x="150" y="70"/>
                    <a:pt x="146" y="71"/>
                  </a:cubicBezTo>
                  <a:cubicBezTo>
                    <a:pt x="147" y="71"/>
                    <a:pt x="159" y="69"/>
                    <a:pt x="156" y="66"/>
                  </a:cubicBezTo>
                  <a:cubicBezTo>
                    <a:pt x="157" y="66"/>
                    <a:pt x="158" y="66"/>
                    <a:pt x="158" y="66"/>
                  </a:cubicBezTo>
                  <a:cubicBezTo>
                    <a:pt x="156" y="66"/>
                    <a:pt x="155" y="67"/>
                    <a:pt x="153" y="67"/>
                  </a:cubicBezTo>
                  <a:cubicBezTo>
                    <a:pt x="151" y="68"/>
                    <a:pt x="149" y="67"/>
                    <a:pt x="148" y="68"/>
                  </a:cubicBezTo>
                  <a:cubicBezTo>
                    <a:pt x="150" y="67"/>
                    <a:pt x="147" y="68"/>
                    <a:pt x="146" y="68"/>
                  </a:cubicBezTo>
                  <a:cubicBezTo>
                    <a:pt x="145" y="69"/>
                    <a:pt x="144" y="69"/>
                    <a:pt x="142" y="69"/>
                  </a:cubicBezTo>
                  <a:cubicBezTo>
                    <a:pt x="140" y="70"/>
                    <a:pt x="138" y="71"/>
                    <a:pt x="135" y="72"/>
                  </a:cubicBezTo>
                  <a:cubicBezTo>
                    <a:pt x="136" y="71"/>
                    <a:pt x="137" y="68"/>
                    <a:pt x="134" y="69"/>
                  </a:cubicBezTo>
                  <a:cubicBezTo>
                    <a:pt x="134" y="70"/>
                    <a:pt x="135" y="70"/>
                    <a:pt x="135" y="70"/>
                  </a:cubicBezTo>
                  <a:cubicBezTo>
                    <a:pt x="134" y="71"/>
                    <a:pt x="134" y="72"/>
                    <a:pt x="133" y="71"/>
                  </a:cubicBezTo>
                  <a:cubicBezTo>
                    <a:pt x="132" y="70"/>
                    <a:pt x="132" y="70"/>
                    <a:pt x="131" y="70"/>
                  </a:cubicBezTo>
                  <a:cubicBezTo>
                    <a:pt x="129" y="69"/>
                    <a:pt x="128" y="69"/>
                    <a:pt x="126" y="70"/>
                  </a:cubicBezTo>
                  <a:cubicBezTo>
                    <a:pt x="122" y="70"/>
                    <a:pt x="119" y="71"/>
                    <a:pt x="115" y="70"/>
                  </a:cubicBezTo>
                  <a:cubicBezTo>
                    <a:pt x="115" y="70"/>
                    <a:pt x="109" y="69"/>
                    <a:pt x="111" y="68"/>
                  </a:cubicBezTo>
                  <a:cubicBezTo>
                    <a:pt x="111" y="67"/>
                    <a:pt x="113" y="67"/>
                    <a:pt x="113" y="66"/>
                  </a:cubicBezTo>
                  <a:cubicBezTo>
                    <a:pt x="112" y="64"/>
                    <a:pt x="114" y="62"/>
                    <a:pt x="116" y="62"/>
                  </a:cubicBezTo>
                  <a:cubicBezTo>
                    <a:pt x="115" y="62"/>
                    <a:pt x="114" y="63"/>
                    <a:pt x="114" y="63"/>
                  </a:cubicBezTo>
                  <a:cubicBezTo>
                    <a:pt x="115" y="64"/>
                    <a:pt x="117" y="64"/>
                    <a:pt x="118" y="63"/>
                  </a:cubicBezTo>
                  <a:cubicBezTo>
                    <a:pt x="119" y="62"/>
                    <a:pt x="120" y="62"/>
                    <a:pt x="122" y="63"/>
                  </a:cubicBezTo>
                  <a:cubicBezTo>
                    <a:pt x="120" y="60"/>
                    <a:pt x="116" y="61"/>
                    <a:pt x="114" y="61"/>
                  </a:cubicBezTo>
                  <a:cubicBezTo>
                    <a:pt x="113" y="61"/>
                    <a:pt x="112" y="59"/>
                    <a:pt x="112" y="59"/>
                  </a:cubicBezTo>
                  <a:cubicBezTo>
                    <a:pt x="111" y="58"/>
                    <a:pt x="115" y="57"/>
                    <a:pt x="115" y="57"/>
                  </a:cubicBezTo>
                  <a:cubicBezTo>
                    <a:pt x="114" y="57"/>
                    <a:pt x="113" y="58"/>
                    <a:pt x="112" y="58"/>
                  </a:cubicBezTo>
                  <a:cubicBezTo>
                    <a:pt x="115" y="59"/>
                    <a:pt x="117" y="57"/>
                    <a:pt x="119" y="56"/>
                  </a:cubicBezTo>
                  <a:cubicBezTo>
                    <a:pt x="121" y="56"/>
                    <a:pt x="124" y="56"/>
                    <a:pt x="126" y="55"/>
                  </a:cubicBezTo>
                  <a:cubicBezTo>
                    <a:pt x="130" y="52"/>
                    <a:pt x="135" y="54"/>
                    <a:pt x="140" y="53"/>
                  </a:cubicBezTo>
                  <a:cubicBezTo>
                    <a:pt x="139" y="53"/>
                    <a:pt x="139" y="53"/>
                    <a:pt x="139" y="52"/>
                  </a:cubicBezTo>
                  <a:cubicBezTo>
                    <a:pt x="141" y="50"/>
                    <a:pt x="144" y="50"/>
                    <a:pt x="147" y="50"/>
                  </a:cubicBezTo>
                  <a:cubicBezTo>
                    <a:pt x="152" y="50"/>
                    <a:pt x="156" y="48"/>
                    <a:pt x="160" y="48"/>
                  </a:cubicBezTo>
                  <a:cubicBezTo>
                    <a:pt x="159" y="48"/>
                    <a:pt x="158" y="50"/>
                    <a:pt x="157" y="50"/>
                  </a:cubicBezTo>
                  <a:cubicBezTo>
                    <a:pt x="155" y="51"/>
                    <a:pt x="153" y="52"/>
                    <a:pt x="151" y="53"/>
                  </a:cubicBezTo>
                  <a:cubicBezTo>
                    <a:pt x="152" y="52"/>
                    <a:pt x="152" y="53"/>
                    <a:pt x="153" y="53"/>
                  </a:cubicBezTo>
                  <a:cubicBezTo>
                    <a:pt x="153" y="54"/>
                    <a:pt x="154" y="54"/>
                    <a:pt x="155" y="54"/>
                  </a:cubicBezTo>
                  <a:cubicBezTo>
                    <a:pt x="156" y="54"/>
                    <a:pt x="157" y="54"/>
                    <a:pt x="159" y="54"/>
                  </a:cubicBezTo>
                  <a:cubicBezTo>
                    <a:pt x="159" y="54"/>
                    <a:pt x="163" y="53"/>
                    <a:pt x="160" y="55"/>
                  </a:cubicBezTo>
                  <a:cubicBezTo>
                    <a:pt x="163" y="53"/>
                    <a:pt x="166" y="55"/>
                    <a:pt x="169" y="54"/>
                  </a:cubicBezTo>
                  <a:cubicBezTo>
                    <a:pt x="170" y="54"/>
                    <a:pt x="173" y="50"/>
                    <a:pt x="176" y="52"/>
                  </a:cubicBezTo>
                  <a:cubicBezTo>
                    <a:pt x="175" y="53"/>
                    <a:pt x="175" y="53"/>
                    <a:pt x="174" y="53"/>
                  </a:cubicBezTo>
                  <a:cubicBezTo>
                    <a:pt x="176" y="53"/>
                    <a:pt x="177" y="53"/>
                    <a:pt x="177" y="51"/>
                  </a:cubicBezTo>
                  <a:cubicBezTo>
                    <a:pt x="176" y="50"/>
                    <a:pt x="173" y="50"/>
                    <a:pt x="171" y="51"/>
                  </a:cubicBezTo>
                  <a:cubicBezTo>
                    <a:pt x="172" y="50"/>
                    <a:pt x="174" y="50"/>
                    <a:pt x="174" y="48"/>
                  </a:cubicBezTo>
                  <a:cubicBezTo>
                    <a:pt x="174" y="47"/>
                    <a:pt x="172" y="47"/>
                    <a:pt x="173" y="46"/>
                  </a:cubicBezTo>
                  <a:cubicBezTo>
                    <a:pt x="175" y="44"/>
                    <a:pt x="178" y="46"/>
                    <a:pt x="176" y="47"/>
                  </a:cubicBezTo>
                  <a:cubicBezTo>
                    <a:pt x="171" y="50"/>
                    <a:pt x="179" y="49"/>
                    <a:pt x="179" y="49"/>
                  </a:cubicBezTo>
                  <a:cubicBezTo>
                    <a:pt x="181" y="51"/>
                    <a:pt x="187" y="51"/>
                    <a:pt x="188" y="48"/>
                  </a:cubicBezTo>
                  <a:cubicBezTo>
                    <a:pt x="187" y="48"/>
                    <a:pt x="187" y="48"/>
                    <a:pt x="186" y="48"/>
                  </a:cubicBezTo>
                  <a:cubicBezTo>
                    <a:pt x="185" y="48"/>
                    <a:pt x="184" y="48"/>
                    <a:pt x="183" y="48"/>
                  </a:cubicBezTo>
                  <a:cubicBezTo>
                    <a:pt x="181" y="48"/>
                    <a:pt x="180" y="50"/>
                    <a:pt x="178" y="49"/>
                  </a:cubicBezTo>
                  <a:cubicBezTo>
                    <a:pt x="175" y="48"/>
                    <a:pt x="182" y="45"/>
                    <a:pt x="183" y="45"/>
                  </a:cubicBezTo>
                  <a:cubicBezTo>
                    <a:pt x="182" y="42"/>
                    <a:pt x="179" y="45"/>
                    <a:pt x="179" y="43"/>
                  </a:cubicBezTo>
                  <a:cubicBezTo>
                    <a:pt x="179" y="44"/>
                    <a:pt x="178" y="44"/>
                    <a:pt x="177" y="44"/>
                  </a:cubicBezTo>
                  <a:cubicBezTo>
                    <a:pt x="178" y="44"/>
                    <a:pt x="179" y="43"/>
                    <a:pt x="180" y="43"/>
                  </a:cubicBezTo>
                  <a:cubicBezTo>
                    <a:pt x="179" y="42"/>
                    <a:pt x="178" y="43"/>
                    <a:pt x="177" y="44"/>
                  </a:cubicBezTo>
                  <a:cubicBezTo>
                    <a:pt x="175" y="44"/>
                    <a:pt x="172" y="44"/>
                    <a:pt x="171" y="44"/>
                  </a:cubicBezTo>
                  <a:cubicBezTo>
                    <a:pt x="168" y="43"/>
                    <a:pt x="170" y="42"/>
                    <a:pt x="172" y="40"/>
                  </a:cubicBezTo>
                  <a:cubicBezTo>
                    <a:pt x="173" y="38"/>
                    <a:pt x="172" y="35"/>
                    <a:pt x="169" y="33"/>
                  </a:cubicBezTo>
                  <a:cubicBezTo>
                    <a:pt x="168" y="33"/>
                    <a:pt x="167" y="33"/>
                    <a:pt x="167" y="32"/>
                  </a:cubicBezTo>
                  <a:cubicBezTo>
                    <a:pt x="166" y="30"/>
                    <a:pt x="165" y="30"/>
                    <a:pt x="164" y="30"/>
                  </a:cubicBezTo>
                  <a:cubicBezTo>
                    <a:pt x="167" y="30"/>
                    <a:pt x="171" y="28"/>
                    <a:pt x="174" y="27"/>
                  </a:cubicBezTo>
                  <a:cubicBezTo>
                    <a:pt x="177" y="25"/>
                    <a:pt x="180" y="25"/>
                    <a:pt x="184" y="25"/>
                  </a:cubicBezTo>
                  <a:cubicBezTo>
                    <a:pt x="193" y="24"/>
                    <a:pt x="200" y="22"/>
                    <a:pt x="208" y="19"/>
                  </a:cubicBezTo>
                  <a:cubicBezTo>
                    <a:pt x="207" y="20"/>
                    <a:pt x="207" y="20"/>
                    <a:pt x="206" y="20"/>
                  </a:cubicBezTo>
                  <a:cubicBezTo>
                    <a:pt x="210" y="20"/>
                    <a:pt x="213" y="16"/>
                    <a:pt x="217" y="15"/>
                  </a:cubicBezTo>
                  <a:cubicBezTo>
                    <a:pt x="222" y="14"/>
                    <a:pt x="227" y="11"/>
                    <a:pt x="232" y="10"/>
                  </a:cubicBezTo>
                  <a:cubicBezTo>
                    <a:pt x="231" y="11"/>
                    <a:pt x="231" y="12"/>
                    <a:pt x="230" y="12"/>
                  </a:cubicBezTo>
                  <a:cubicBezTo>
                    <a:pt x="233" y="11"/>
                    <a:pt x="237" y="11"/>
                    <a:pt x="240" y="10"/>
                  </a:cubicBezTo>
                  <a:cubicBezTo>
                    <a:pt x="244" y="9"/>
                    <a:pt x="247" y="8"/>
                    <a:pt x="250" y="8"/>
                  </a:cubicBezTo>
                  <a:cubicBezTo>
                    <a:pt x="249" y="8"/>
                    <a:pt x="248" y="9"/>
                    <a:pt x="247" y="9"/>
                  </a:cubicBezTo>
                  <a:cubicBezTo>
                    <a:pt x="250" y="8"/>
                    <a:pt x="246" y="10"/>
                    <a:pt x="246" y="10"/>
                  </a:cubicBezTo>
                  <a:cubicBezTo>
                    <a:pt x="247" y="10"/>
                    <a:pt x="247" y="10"/>
                    <a:pt x="246" y="11"/>
                  </a:cubicBezTo>
                  <a:cubicBezTo>
                    <a:pt x="247" y="10"/>
                    <a:pt x="248" y="10"/>
                    <a:pt x="250" y="9"/>
                  </a:cubicBezTo>
                  <a:cubicBezTo>
                    <a:pt x="251" y="8"/>
                    <a:pt x="253" y="9"/>
                    <a:pt x="254" y="8"/>
                  </a:cubicBezTo>
                  <a:cubicBezTo>
                    <a:pt x="253" y="8"/>
                    <a:pt x="252" y="8"/>
                    <a:pt x="251" y="9"/>
                  </a:cubicBezTo>
                  <a:cubicBezTo>
                    <a:pt x="252" y="7"/>
                    <a:pt x="251" y="7"/>
                    <a:pt x="250" y="8"/>
                  </a:cubicBezTo>
                  <a:cubicBezTo>
                    <a:pt x="253" y="6"/>
                    <a:pt x="257" y="6"/>
                    <a:pt x="260" y="5"/>
                  </a:cubicBezTo>
                  <a:cubicBezTo>
                    <a:pt x="259" y="5"/>
                    <a:pt x="259" y="6"/>
                    <a:pt x="258" y="6"/>
                  </a:cubicBezTo>
                  <a:cubicBezTo>
                    <a:pt x="262" y="7"/>
                    <a:pt x="269" y="5"/>
                    <a:pt x="273" y="4"/>
                  </a:cubicBezTo>
                  <a:cubicBezTo>
                    <a:pt x="279" y="3"/>
                    <a:pt x="284" y="1"/>
                    <a:pt x="290" y="0"/>
                  </a:cubicBezTo>
                  <a:cubicBezTo>
                    <a:pt x="289" y="0"/>
                    <a:pt x="288" y="0"/>
                    <a:pt x="287" y="1"/>
                  </a:cubicBezTo>
                  <a:cubicBezTo>
                    <a:pt x="288" y="1"/>
                    <a:pt x="292" y="1"/>
                    <a:pt x="291" y="3"/>
                  </a:cubicBezTo>
                  <a:cubicBezTo>
                    <a:pt x="290" y="4"/>
                    <a:pt x="286" y="4"/>
                    <a:pt x="284" y="4"/>
                  </a:cubicBezTo>
                  <a:cubicBezTo>
                    <a:pt x="285" y="5"/>
                    <a:pt x="284" y="6"/>
                    <a:pt x="283" y="6"/>
                  </a:cubicBezTo>
                  <a:cubicBezTo>
                    <a:pt x="285" y="5"/>
                    <a:pt x="287" y="5"/>
                    <a:pt x="290" y="4"/>
                  </a:cubicBezTo>
                  <a:cubicBezTo>
                    <a:pt x="291" y="4"/>
                    <a:pt x="292" y="3"/>
                    <a:pt x="293" y="3"/>
                  </a:cubicBezTo>
                  <a:cubicBezTo>
                    <a:pt x="294" y="3"/>
                    <a:pt x="298" y="1"/>
                    <a:pt x="295" y="3"/>
                  </a:cubicBezTo>
                  <a:cubicBezTo>
                    <a:pt x="295" y="3"/>
                    <a:pt x="297" y="2"/>
                    <a:pt x="297" y="3"/>
                  </a:cubicBezTo>
                  <a:cubicBezTo>
                    <a:pt x="298" y="4"/>
                    <a:pt x="295" y="5"/>
                    <a:pt x="294" y="5"/>
                  </a:cubicBezTo>
                  <a:cubicBezTo>
                    <a:pt x="296" y="7"/>
                    <a:pt x="299" y="5"/>
                    <a:pt x="302" y="5"/>
                  </a:cubicBezTo>
                  <a:cubicBezTo>
                    <a:pt x="305" y="4"/>
                    <a:pt x="309" y="4"/>
                    <a:pt x="312" y="5"/>
                  </a:cubicBezTo>
                  <a:cubicBezTo>
                    <a:pt x="311" y="6"/>
                    <a:pt x="309" y="7"/>
                    <a:pt x="308" y="7"/>
                  </a:cubicBezTo>
                  <a:cubicBezTo>
                    <a:pt x="308" y="8"/>
                    <a:pt x="309" y="8"/>
                    <a:pt x="310" y="8"/>
                  </a:cubicBezTo>
                  <a:cubicBezTo>
                    <a:pt x="308" y="8"/>
                    <a:pt x="307" y="8"/>
                    <a:pt x="306" y="8"/>
                  </a:cubicBezTo>
                  <a:cubicBezTo>
                    <a:pt x="308" y="8"/>
                    <a:pt x="310" y="8"/>
                    <a:pt x="312" y="8"/>
                  </a:cubicBezTo>
                  <a:cubicBezTo>
                    <a:pt x="311" y="8"/>
                    <a:pt x="310" y="9"/>
                    <a:pt x="310" y="9"/>
                  </a:cubicBezTo>
                  <a:cubicBezTo>
                    <a:pt x="312" y="10"/>
                    <a:pt x="314" y="10"/>
                    <a:pt x="316" y="9"/>
                  </a:cubicBezTo>
                  <a:cubicBezTo>
                    <a:pt x="317" y="9"/>
                    <a:pt x="318" y="9"/>
                    <a:pt x="319" y="9"/>
                  </a:cubicBezTo>
                  <a:cubicBezTo>
                    <a:pt x="320" y="9"/>
                    <a:pt x="323" y="8"/>
                    <a:pt x="321" y="9"/>
                  </a:cubicBezTo>
                  <a:cubicBezTo>
                    <a:pt x="324" y="9"/>
                    <a:pt x="327" y="8"/>
                    <a:pt x="330" y="9"/>
                  </a:cubicBezTo>
                  <a:cubicBezTo>
                    <a:pt x="331" y="9"/>
                    <a:pt x="333" y="9"/>
                    <a:pt x="334" y="10"/>
                  </a:cubicBezTo>
                  <a:cubicBezTo>
                    <a:pt x="335" y="11"/>
                    <a:pt x="337" y="10"/>
                    <a:pt x="338" y="11"/>
                  </a:cubicBezTo>
                  <a:cubicBezTo>
                    <a:pt x="341" y="13"/>
                    <a:pt x="344" y="11"/>
                    <a:pt x="348" y="12"/>
                  </a:cubicBezTo>
                  <a:cubicBezTo>
                    <a:pt x="349" y="12"/>
                    <a:pt x="351" y="11"/>
                    <a:pt x="351" y="13"/>
                  </a:cubicBezTo>
                  <a:cubicBezTo>
                    <a:pt x="352" y="13"/>
                    <a:pt x="355" y="13"/>
                    <a:pt x="353" y="14"/>
                  </a:cubicBezTo>
                  <a:cubicBezTo>
                    <a:pt x="355" y="14"/>
                    <a:pt x="357" y="14"/>
                    <a:pt x="359" y="14"/>
                  </a:cubicBezTo>
                  <a:cubicBezTo>
                    <a:pt x="360" y="14"/>
                    <a:pt x="361" y="13"/>
                    <a:pt x="361" y="13"/>
                  </a:cubicBezTo>
                  <a:cubicBezTo>
                    <a:pt x="363" y="13"/>
                    <a:pt x="363" y="13"/>
                    <a:pt x="362" y="14"/>
                  </a:cubicBezTo>
                  <a:cubicBezTo>
                    <a:pt x="364" y="11"/>
                    <a:pt x="370" y="12"/>
                    <a:pt x="372" y="13"/>
                  </a:cubicBezTo>
                  <a:cubicBezTo>
                    <a:pt x="374" y="13"/>
                    <a:pt x="374" y="15"/>
                    <a:pt x="376" y="16"/>
                  </a:cubicBezTo>
                  <a:cubicBezTo>
                    <a:pt x="377" y="16"/>
                    <a:pt x="377" y="16"/>
                    <a:pt x="378" y="17"/>
                  </a:cubicBezTo>
                  <a:cubicBezTo>
                    <a:pt x="379" y="18"/>
                    <a:pt x="380" y="17"/>
                    <a:pt x="381" y="17"/>
                  </a:cubicBezTo>
                  <a:cubicBezTo>
                    <a:pt x="262" y="116"/>
                    <a:pt x="262" y="116"/>
                    <a:pt x="262" y="116"/>
                  </a:cubicBezTo>
                  <a:cubicBezTo>
                    <a:pt x="263" y="116"/>
                    <a:pt x="264" y="117"/>
                    <a:pt x="265" y="116"/>
                  </a:cubicBezTo>
                  <a:cubicBezTo>
                    <a:pt x="267" y="115"/>
                    <a:pt x="267" y="117"/>
                    <a:pt x="269" y="117"/>
                  </a:cubicBezTo>
                  <a:cubicBezTo>
                    <a:pt x="270" y="117"/>
                    <a:pt x="272" y="116"/>
                    <a:pt x="273" y="115"/>
                  </a:cubicBezTo>
                  <a:cubicBezTo>
                    <a:pt x="275" y="115"/>
                    <a:pt x="276" y="115"/>
                    <a:pt x="278" y="115"/>
                  </a:cubicBezTo>
                  <a:cubicBezTo>
                    <a:pt x="277" y="116"/>
                    <a:pt x="275" y="117"/>
                    <a:pt x="274" y="118"/>
                  </a:cubicBezTo>
                  <a:cubicBezTo>
                    <a:pt x="274" y="119"/>
                    <a:pt x="276" y="120"/>
                    <a:pt x="275" y="121"/>
                  </a:cubicBezTo>
                  <a:cubicBezTo>
                    <a:pt x="275" y="123"/>
                    <a:pt x="276" y="125"/>
                    <a:pt x="277" y="126"/>
                  </a:cubicBezTo>
                  <a:cubicBezTo>
                    <a:pt x="278" y="128"/>
                    <a:pt x="276" y="130"/>
                    <a:pt x="275" y="131"/>
                  </a:cubicBezTo>
                  <a:cubicBezTo>
                    <a:pt x="279" y="130"/>
                    <a:pt x="282" y="129"/>
                    <a:pt x="286" y="128"/>
                  </a:cubicBezTo>
                  <a:cubicBezTo>
                    <a:pt x="287" y="127"/>
                    <a:pt x="288" y="126"/>
                    <a:pt x="290" y="125"/>
                  </a:cubicBezTo>
                  <a:cubicBezTo>
                    <a:pt x="290" y="125"/>
                    <a:pt x="291" y="125"/>
                    <a:pt x="291" y="125"/>
                  </a:cubicBezTo>
                  <a:cubicBezTo>
                    <a:pt x="292" y="124"/>
                    <a:pt x="292" y="124"/>
                    <a:pt x="293" y="123"/>
                  </a:cubicBezTo>
                  <a:cubicBezTo>
                    <a:pt x="294" y="123"/>
                    <a:pt x="295" y="123"/>
                    <a:pt x="296" y="123"/>
                  </a:cubicBezTo>
                  <a:cubicBezTo>
                    <a:pt x="297" y="122"/>
                    <a:pt x="301" y="121"/>
                    <a:pt x="302" y="121"/>
                  </a:cubicBezTo>
                  <a:cubicBezTo>
                    <a:pt x="306" y="123"/>
                    <a:pt x="299" y="125"/>
                    <a:pt x="301" y="127"/>
                  </a:cubicBezTo>
                  <a:cubicBezTo>
                    <a:pt x="302" y="128"/>
                    <a:pt x="303" y="128"/>
                    <a:pt x="303" y="129"/>
                  </a:cubicBezTo>
                  <a:cubicBezTo>
                    <a:pt x="302" y="130"/>
                    <a:pt x="301" y="132"/>
                    <a:pt x="302" y="132"/>
                  </a:cubicBezTo>
                  <a:cubicBezTo>
                    <a:pt x="305" y="134"/>
                    <a:pt x="303" y="136"/>
                    <a:pt x="303" y="138"/>
                  </a:cubicBezTo>
                  <a:cubicBezTo>
                    <a:pt x="302" y="140"/>
                    <a:pt x="302" y="143"/>
                    <a:pt x="301" y="145"/>
                  </a:cubicBezTo>
                  <a:cubicBezTo>
                    <a:pt x="301" y="146"/>
                    <a:pt x="302" y="149"/>
                    <a:pt x="301" y="150"/>
                  </a:cubicBezTo>
                  <a:cubicBezTo>
                    <a:pt x="300" y="151"/>
                    <a:pt x="299" y="152"/>
                    <a:pt x="300" y="152"/>
                  </a:cubicBezTo>
                  <a:cubicBezTo>
                    <a:pt x="299" y="153"/>
                    <a:pt x="298" y="155"/>
                    <a:pt x="298" y="157"/>
                  </a:cubicBezTo>
                  <a:cubicBezTo>
                    <a:pt x="300" y="157"/>
                    <a:pt x="303" y="159"/>
                    <a:pt x="304" y="160"/>
                  </a:cubicBezTo>
                  <a:cubicBezTo>
                    <a:pt x="306" y="161"/>
                    <a:pt x="305" y="163"/>
                    <a:pt x="308" y="162"/>
                  </a:cubicBezTo>
                  <a:cubicBezTo>
                    <a:pt x="307" y="164"/>
                    <a:pt x="305" y="165"/>
                    <a:pt x="304" y="166"/>
                  </a:cubicBezTo>
                  <a:cubicBezTo>
                    <a:pt x="302" y="167"/>
                    <a:pt x="301" y="169"/>
                    <a:pt x="300" y="171"/>
                  </a:cubicBezTo>
                  <a:cubicBezTo>
                    <a:pt x="297" y="174"/>
                    <a:pt x="292" y="176"/>
                    <a:pt x="288" y="178"/>
                  </a:cubicBezTo>
                  <a:cubicBezTo>
                    <a:pt x="289" y="177"/>
                    <a:pt x="289" y="176"/>
                    <a:pt x="290" y="175"/>
                  </a:cubicBezTo>
                  <a:cubicBezTo>
                    <a:pt x="289" y="176"/>
                    <a:pt x="288" y="177"/>
                    <a:pt x="287" y="177"/>
                  </a:cubicBezTo>
                  <a:cubicBezTo>
                    <a:pt x="287" y="174"/>
                    <a:pt x="293" y="173"/>
                    <a:pt x="296" y="171"/>
                  </a:cubicBezTo>
                  <a:cubicBezTo>
                    <a:pt x="295" y="172"/>
                    <a:pt x="289" y="175"/>
                    <a:pt x="289" y="173"/>
                  </a:cubicBezTo>
                  <a:cubicBezTo>
                    <a:pt x="289" y="172"/>
                    <a:pt x="294" y="171"/>
                    <a:pt x="294" y="171"/>
                  </a:cubicBezTo>
                  <a:cubicBezTo>
                    <a:pt x="294" y="171"/>
                    <a:pt x="293" y="171"/>
                    <a:pt x="292" y="171"/>
                  </a:cubicBezTo>
                  <a:cubicBezTo>
                    <a:pt x="294" y="170"/>
                    <a:pt x="296" y="168"/>
                    <a:pt x="296" y="166"/>
                  </a:cubicBezTo>
                  <a:cubicBezTo>
                    <a:pt x="297" y="163"/>
                    <a:pt x="298" y="164"/>
                    <a:pt x="299" y="162"/>
                  </a:cubicBezTo>
                  <a:cubicBezTo>
                    <a:pt x="297" y="163"/>
                    <a:pt x="295" y="164"/>
                    <a:pt x="292" y="164"/>
                  </a:cubicBezTo>
                  <a:cubicBezTo>
                    <a:pt x="293" y="164"/>
                    <a:pt x="294" y="164"/>
                    <a:pt x="294" y="164"/>
                  </a:cubicBezTo>
                  <a:cubicBezTo>
                    <a:pt x="294" y="164"/>
                    <a:pt x="289" y="165"/>
                    <a:pt x="289" y="165"/>
                  </a:cubicBezTo>
                  <a:cubicBezTo>
                    <a:pt x="289" y="167"/>
                    <a:pt x="288" y="166"/>
                    <a:pt x="288" y="167"/>
                  </a:cubicBezTo>
                  <a:cubicBezTo>
                    <a:pt x="287" y="168"/>
                    <a:pt x="287" y="167"/>
                    <a:pt x="286" y="168"/>
                  </a:cubicBezTo>
                  <a:cubicBezTo>
                    <a:pt x="285" y="169"/>
                    <a:pt x="283" y="169"/>
                    <a:pt x="284" y="168"/>
                  </a:cubicBezTo>
                  <a:cubicBezTo>
                    <a:pt x="285" y="167"/>
                    <a:pt x="286" y="166"/>
                    <a:pt x="287" y="165"/>
                  </a:cubicBezTo>
                  <a:cubicBezTo>
                    <a:pt x="289" y="164"/>
                    <a:pt x="290" y="163"/>
                    <a:pt x="291" y="162"/>
                  </a:cubicBezTo>
                  <a:cubicBezTo>
                    <a:pt x="292" y="161"/>
                    <a:pt x="294" y="162"/>
                    <a:pt x="296" y="161"/>
                  </a:cubicBezTo>
                  <a:cubicBezTo>
                    <a:pt x="294" y="161"/>
                    <a:pt x="293" y="161"/>
                    <a:pt x="293" y="160"/>
                  </a:cubicBezTo>
                  <a:cubicBezTo>
                    <a:pt x="293" y="161"/>
                    <a:pt x="291" y="163"/>
                    <a:pt x="290" y="162"/>
                  </a:cubicBezTo>
                  <a:cubicBezTo>
                    <a:pt x="288" y="161"/>
                    <a:pt x="291" y="159"/>
                    <a:pt x="292" y="158"/>
                  </a:cubicBezTo>
                  <a:cubicBezTo>
                    <a:pt x="292" y="159"/>
                    <a:pt x="292" y="159"/>
                    <a:pt x="293" y="159"/>
                  </a:cubicBezTo>
                  <a:cubicBezTo>
                    <a:pt x="292" y="159"/>
                    <a:pt x="292" y="158"/>
                    <a:pt x="293" y="157"/>
                  </a:cubicBezTo>
                  <a:cubicBezTo>
                    <a:pt x="292" y="157"/>
                    <a:pt x="292" y="157"/>
                    <a:pt x="292" y="157"/>
                  </a:cubicBezTo>
                  <a:cubicBezTo>
                    <a:pt x="293" y="156"/>
                    <a:pt x="293" y="155"/>
                    <a:pt x="295" y="154"/>
                  </a:cubicBezTo>
                  <a:cubicBezTo>
                    <a:pt x="294" y="155"/>
                    <a:pt x="293" y="155"/>
                    <a:pt x="292" y="154"/>
                  </a:cubicBezTo>
                  <a:cubicBezTo>
                    <a:pt x="292" y="153"/>
                    <a:pt x="293" y="153"/>
                    <a:pt x="294" y="152"/>
                  </a:cubicBezTo>
                  <a:cubicBezTo>
                    <a:pt x="293" y="152"/>
                    <a:pt x="291" y="152"/>
                    <a:pt x="292" y="150"/>
                  </a:cubicBezTo>
                  <a:cubicBezTo>
                    <a:pt x="290" y="152"/>
                    <a:pt x="289" y="150"/>
                    <a:pt x="291" y="149"/>
                  </a:cubicBezTo>
                  <a:cubicBezTo>
                    <a:pt x="292" y="149"/>
                    <a:pt x="294" y="149"/>
                    <a:pt x="295" y="148"/>
                  </a:cubicBezTo>
                  <a:cubicBezTo>
                    <a:pt x="294" y="149"/>
                    <a:pt x="293" y="149"/>
                    <a:pt x="292" y="149"/>
                  </a:cubicBezTo>
                  <a:cubicBezTo>
                    <a:pt x="294" y="148"/>
                    <a:pt x="292" y="146"/>
                    <a:pt x="295" y="146"/>
                  </a:cubicBezTo>
                  <a:cubicBezTo>
                    <a:pt x="293" y="146"/>
                    <a:pt x="293" y="145"/>
                    <a:pt x="294" y="145"/>
                  </a:cubicBezTo>
                  <a:cubicBezTo>
                    <a:pt x="295" y="144"/>
                    <a:pt x="296" y="146"/>
                    <a:pt x="297" y="146"/>
                  </a:cubicBezTo>
                  <a:cubicBezTo>
                    <a:pt x="297" y="145"/>
                    <a:pt x="295" y="144"/>
                    <a:pt x="296" y="143"/>
                  </a:cubicBezTo>
                  <a:cubicBezTo>
                    <a:pt x="296" y="142"/>
                    <a:pt x="299" y="142"/>
                    <a:pt x="300" y="143"/>
                  </a:cubicBezTo>
                  <a:cubicBezTo>
                    <a:pt x="298" y="142"/>
                    <a:pt x="296" y="142"/>
                    <a:pt x="295" y="143"/>
                  </a:cubicBezTo>
                  <a:cubicBezTo>
                    <a:pt x="294" y="142"/>
                    <a:pt x="297" y="140"/>
                    <a:pt x="298" y="140"/>
                  </a:cubicBezTo>
                  <a:cubicBezTo>
                    <a:pt x="297" y="140"/>
                    <a:pt x="295" y="142"/>
                    <a:pt x="295" y="141"/>
                  </a:cubicBezTo>
                  <a:cubicBezTo>
                    <a:pt x="294" y="140"/>
                    <a:pt x="295" y="139"/>
                    <a:pt x="296" y="139"/>
                  </a:cubicBezTo>
                  <a:cubicBezTo>
                    <a:pt x="298" y="137"/>
                    <a:pt x="300" y="136"/>
                    <a:pt x="302" y="135"/>
                  </a:cubicBezTo>
                  <a:cubicBezTo>
                    <a:pt x="300" y="135"/>
                    <a:pt x="298" y="137"/>
                    <a:pt x="296" y="138"/>
                  </a:cubicBezTo>
                  <a:cubicBezTo>
                    <a:pt x="294" y="140"/>
                    <a:pt x="294" y="137"/>
                    <a:pt x="292" y="137"/>
                  </a:cubicBezTo>
                  <a:cubicBezTo>
                    <a:pt x="293" y="136"/>
                    <a:pt x="293" y="135"/>
                    <a:pt x="293" y="134"/>
                  </a:cubicBezTo>
                  <a:cubicBezTo>
                    <a:pt x="293" y="133"/>
                    <a:pt x="294" y="133"/>
                    <a:pt x="295" y="132"/>
                  </a:cubicBezTo>
                  <a:cubicBezTo>
                    <a:pt x="293" y="134"/>
                    <a:pt x="295" y="129"/>
                    <a:pt x="296" y="129"/>
                  </a:cubicBezTo>
                  <a:cubicBezTo>
                    <a:pt x="297" y="128"/>
                    <a:pt x="298" y="126"/>
                    <a:pt x="299" y="125"/>
                  </a:cubicBezTo>
                  <a:cubicBezTo>
                    <a:pt x="299" y="125"/>
                    <a:pt x="298" y="126"/>
                    <a:pt x="297" y="126"/>
                  </a:cubicBezTo>
                  <a:cubicBezTo>
                    <a:pt x="296" y="127"/>
                    <a:pt x="297" y="127"/>
                    <a:pt x="296" y="129"/>
                  </a:cubicBezTo>
                  <a:cubicBezTo>
                    <a:pt x="295" y="127"/>
                    <a:pt x="294" y="129"/>
                    <a:pt x="293" y="130"/>
                  </a:cubicBezTo>
                  <a:cubicBezTo>
                    <a:pt x="292" y="132"/>
                    <a:pt x="291" y="133"/>
                    <a:pt x="290" y="135"/>
                  </a:cubicBezTo>
                  <a:cubicBezTo>
                    <a:pt x="290" y="136"/>
                    <a:pt x="289" y="138"/>
                    <a:pt x="287" y="139"/>
                  </a:cubicBezTo>
                  <a:cubicBezTo>
                    <a:pt x="285" y="139"/>
                    <a:pt x="286" y="137"/>
                    <a:pt x="286" y="136"/>
                  </a:cubicBezTo>
                  <a:cubicBezTo>
                    <a:pt x="286" y="137"/>
                    <a:pt x="283" y="137"/>
                    <a:pt x="282" y="137"/>
                  </a:cubicBezTo>
                  <a:cubicBezTo>
                    <a:pt x="284" y="134"/>
                    <a:pt x="286" y="132"/>
                    <a:pt x="289" y="131"/>
                  </a:cubicBezTo>
                  <a:cubicBezTo>
                    <a:pt x="288" y="131"/>
                    <a:pt x="287" y="131"/>
                    <a:pt x="287" y="132"/>
                  </a:cubicBezTo>
                  <a:cubicBezTo>
                    <a:pt x="288" y="129"/>
                    <a:pt x="284" y="133"/>
                    <a:pt x="284" y="133"/>
                  </a:cubicBezTo>
                  <a:cubicBezTo>
                    <a:pt x="282" y="133"/>
                    <a:pt x="283" y="131"/>
                    <a:pt x="283" y="130"/>
                  </a:cubicBezTo>
                  <a:cubicBezTo>
                    <a:pt x="282" y="131"/>
                    <a:pt x="281" y="131"/>
                    <a:pt x="280" y="130"/>
                  </a:cubicBezTo>
                  <a:cubicBezTo>
                    <a:pt x="280" y="131"/>
                    <a:pt x="278" y="131"/>
                    <a:pt x="277" y="132"/>
                  </a:cubicBezTo>
                  <a:cubicBezTo>
                    <a:pt x="278" y="131"/>
                    <a:pt x="279" y="132"/>
                    <a:pt x="281" y="132"/>
                  </a:cubicBezTo>
                  <a:cubicBezTo>
                    <a:pt x="281" y="133"/>
                    <a:pt x="280" y="135"/>
                    <a:pt x="282" y="133"/>
                  </a:cubicBezTo>
                  <a:cubicBezTo>
                    <a:pt x="281" y="134"/>
                    <a:pt x="280" y="134"/>
                    <a:pt x="280" y="134"/>
                  </a:cubicBezTo>
                  <a:cubicBezTo>
                    <a:pt x="281" y="134"/>
                    <a:pt x="282" y="133"/>
                    <a:pt x="282" y="135"/>
                  </a:cubicBezTo>
                  <a:cubicBezTo>
                    <a:pt x="281" y="135"/>
                    <a:pt x="281" y="135"/>
                    <a:pt x="281" y="136"/>
                  </a:cubicBezTo>
                  <a:cubicBezTo>
                    <a:pt x="281" y="137"/>
                    <a:pt x="279" y="138"/>
                    <a:pt x="278" y="138"/>
                  </a:cubicBezTo>
                  <a:cubicBezTo>
                    <a:pt x="280" y="136"/>
                    <a:pt x="277" y="137"/>
                    <a:pt x="277" y="137"/>
                  </a:cubicBezTo>
                  <a:cubicBezTo>
                    <a:pt x="279" y="137"/>
                    <a:pt x="276" y="137"/>
                    <a:pt x="276" y="137"/>
                  </a:cubicBezTo>
                  <a:cubicBezTo>
                    <a:pt x="275" y="137"/>
                    <a:pt x="275" y="139"/>
                    <a:pt x="274" y="139"/>
                  </a:cubicBezTo>
                  <a:cubicBezTo>
                    <a:pt x="275" y="137"/>
                    <a:pt x="268" y="135"/>
                    <a:pt x="271" y="134"/>
                  </a:cubicBezTo>
                  <a:cubicBezTo>
                    <a:pt x="270" y="134"/>
                    <a:pt x="270" y="133"/>
                    <a:pt x="270" y="132"/>
                  </a:cubicBezTo>
                  <a:cubicBezTo>
                    <a:pt x="270" y="130"/>
                    <a:pt x="270" y="129"/>
                    <a:pt x="268" y="129"/>
                  </a:cubicBezTo>
                  <a:cubicBezTo>
                    <a:pt x="268" y="128"/>
                    <a:pt x="269" y="128"/>
                    <a:pt x="270" y="128"/>
                  </a:cubicBezTo>
                  <a:cubicBezTo>
                    <a:pt x="268" y="128"/>
                    <a:pt x="265" y="128"/>
                    <a:pt x="265" y="126"/>
                  </a:cubicBezTo>
                  <a:cubicBezTo>
                    <a:pt x="264" y="127"/>
                    <a:pt x="263" y="125"/>
                    <a:pt x="263" y="125"/>
                  </a:cubicBezTo>
                  <a:cubicBezTo>
                    <a:pt x="264" y="123"/>
                    <a:pt x="265" y="123"/>
                    <a:pt x="266" y="122"/>
                  </a:cubicBezTo>
                  <a:cubicBezTo>
                    <a:pt x="267" y="121"/>
                    <a:pt x="268" y="120"/>
                    <a:pt x="269" y="120"/>
                  </a:cubicBezTo>
                  <a:cubicBezTo>
                    <a:pt x="272" y="118"/>
                    <a:pt x="268" y="123"/>
                    <a:pt x="268" y="123"/>
                  </a:cubicBezTo>
                  <a:cubicBezTo>
                    <a:pt x="269" y="122"/>
                    <a:pt x="271" y="120"/>
                    <a:pt x="273" y="121"/>
                  </a:cubicBezTo>
                  <a:cubicBezTo>
                    <a:pt x="272" y="121"/>
                    <a:pt x="271" y="119"/>
                    <a:pt x="270" y="119"/>
                  </a:cubicBezTo>
                  <a:cubicBezTo>
                    <a:pt x="268" y="119"/>
                    <a:pt x="266" y="121"/>
                    <a:pt x="265" y="121"/>
                  </a:cubicBezTo>
                  <a:cubicBezTo>
                    <a:pt x="261" y="122"/>
                    <a:pt x="257" y="123"/>
                    <a:pt x="253" y="120"/>
                  </a:cubicBezTo>
                  <a:cubicBezTo>
                    <a:pt x="254" y="120"/>
                    <a:pt x="256" y="119"/>
                    <a:pt x="256" y="118"/>
                  </a:cubicBezTo>
                  <a:cubicBezTo>
                    <a:pt x="254" y="118"/>
                    <a:pt x="253" y="119"/>
                    <a:pt x="251" y="119"/>
                  </a:cubicBezTo>
                  <a:cubicBezTo>
                    <a:pt x="249" y="119"/>
                    <a:pt x="247" y="118"/>
                    <a:pt x="244" y="118"/>
                  </a:cubicBezTo>
                  <a:cubicBezTo>
                    <a:pt x="240" y="117"/>
                    <a:pt x="236" y="120"/>
                    <a:pt x="232" y="119"/>
                  </a:cubicBezTo>
                  <a:cubicBezTo>
                    <a:pt x="234" y="118"/>
                    <a:pt x="229" y="116"/>
                    <a:pt x="228" y="116"/>
                  </a:cubicBezTo>
                  <a:cubicBezTo>
                    <a:pt x="230" y="113"/>
                    <a:pt x="234" y="113"/>
                    <a:pt x="236" y="111"/>
                  </a:cubicBezTo>
                  <a:cubicBezTo>
                    <a:pt x="233" y="112"/>
                    <a:pt x="231" y="113"/>
                    <a:pt x="228" y="114"/>
                  </a:cubicBezTo>
                  <a:cubicBezTo>
                    <a:pt x="227" y="115"/>
                    <a:pt x="226" y="115"/>
                    <a:pt x="225" y="115"/>
                  </a:cubicBezTo>
                  <a:cubicBezTo>
                    <a:pt x="224" y="115"/>
                    <a:pt x="224" y="114"/>
                    <a:pt x="223" y="114"/>
                  </a:cubicBezTo>
                  <a:cubicBezTo>
                    <a:pt x="224" y="113"/>
                    <a:pt x="225" y="112"/>
                    <a:pt x="227" y="112"/>
                  </a:cubicBezTo>
                  <a:cubicBezTo>
                    <a:pt x="226" y="112"/>
                    <a:pt x="222" y="113"/>
                    <a:pt x="225" y="111"/>
                  </a:cubicBezTo>
                  <a:cubicBezTo>
                    <a:pt x="223" y="112"/>
                    <a:pt x="222" y="112"/>
                    <a:pt x="221" y="112"/>
                  </a:cubicBezTo>
                  <a:cubicBezTo>
                    <a:pt x="222" y="111"/>
                    <a:pt x="223" y="111"/>
                    <a:pt x="224" y="111"/>
                  </a:cubicBezTo>
                  <a:cubicBezTo>
                    <a:pt x="223" y="111"/>
                    <a:pt x="221" y="112"/>
                    <a:pt x="219" y="111"/>
                  </a:cubicBezTo>
                  <a:cubicBezTo>
                    <a:pt x="221" y="110"/>
                    <a:pt x="223" y="110"/>
                    <a:pt x="225" y="110"/>
                  </a:cubicBezTo>
                  <a:cubicBezTo>
                    <a:pt x="224" y="109"/>
                    <a:pt x="222" y="111"/>
                    <a:pt x="221" y="110"/>
                  </a:cubicBezTo>
                  <a:cubicBezTo>
                    <a:pt x="220" y="109"/>
                    <a:pt x="226" y="107"/>
                    <a:pt x="227" y="107"/>
                  </a:cubicBezTo>
                  <a:cubicBezTo>
                    <a:pt x="225" y="106"/>
                    <a:pt x="223" y="107"/>
                    <a:pt x="221" y="108"/>
                  </a:cubicBezTo>
                  <a:cubicBezTo>
                    <a:pt x="220" y="109"/>
                    <a:pt x="217" y="108"/>
                    <a:pt x="215" y="109"/>
                  </a:cubicBezTo>
                  <a:cubicBezTo>
                    <a:pt x="216" y="108"/>
                    <a:pt x="216" y="108"/>
                    <a:pt x="216" y="108"/>
                  </a:cubicBezTo>
                  <a:cubicBezTo>
                    <a:pt x="215" y="108"/>
                    <a:pt x="215" y="109"/>
                    <a:pt x="214" y="109"/>
                  </a:cubicBezTo>
                  <a:cubicBezTo>
                    <a:pt x="215" y="108"/>
                    <a:pt x="216" y="107"/>
                    <a:pt x="217" y="106"/>
                  </a:cubicBezTo>
                  <a:cubicBezTo>
                    <a:pt x="215" y="107"/>
                    <a:pt x="214" y="109"/>
                    <a:pt x="212" y="110"/>
                  </a:cubicBezTo>
                  <a:cubicBezTo>
                    <a:pt x="213" y="109"/>
                    <a:pt x="213" y="109"/>
                    <a:pt x="213" y="109"/>
                  </a:cubicBezTo>
                  <a:cubicBezTo>
                    <a:pt x="212" y="109"/>
                    <a:pt x="211" y="109"/>
                    <a:pt x="211" y="110"/>
                  </a:cubicBezTo>
                  <a:cubicBezTo>
                    <a:pt x="209" y="108"/>
                    <a:pt x="216" y="106"/>
                    <a:pt x="217" y="105"/>
                  </a:cubicBezTo>
                  <a:cubicBezTo>
                    <a:pt x="215" y="106"/>
                    <a:pt x="214" y="106"/>
                    <a:pt x="212" y="107"/>
                  </a:cubicBezTo>
                  <a:cubicBezTo>
                    <a:pt x="211" y="108"/>
                    <a:pt x="209" y="107"/>
                    <a:pt x="207" y="108"/>
                  </a:cubicBezTo>
                  <a:cubicBezTo>
                    <a:pt x="209" y="108"/>
                    <a:pt x="210" y="107"/>
                    <a:pt x="211" y="107"/>
                  </a:cubicBezTo>
                  <a:cubicBezTo>
                    <a:pt x="208" y="109"/>
                    <a:pt x="206" y="109"/>
                    <a:pt x="203" y="110"/>
                  </a:cubicBezTo>
                  <a:cubicBezTo>
                    <a:pt x="206" y="110"/>
                    <a:pt x="202" y="111"/>
                    <a:pt x="201" y="111"/>
                  </a:cubicBezTo>
                  <a:cubicBezTo>
                    <a:pt x="202" y="111"/>
                    <a:pt x="203" y="111"/>
                    <a:pt x="204" y="111"/>
                  </a:cubicBezTo>
                  <a:cubicBezTo>
                    <a:pt x="204" y="112"/>
                    <a:pt x="204" y="112"/>
                    <a:pt x="204" y="112"/>
                  </a:cubicBezTo>
                  <a:cubicBezTo>
                    <a:pt x="204" y="111"/>
                    <a:pt x="205" y="111"/>
                    <a:pt x="206" y="111"/>
                  </a:cubicBezTo>
                  <a:cubicBezTo>
                    <a:pt x="204" y="113"/>
                    <a:pt x="201" y="113"/>
                    <a:pt x="199" y="114"/>
                  </a:cubicBezTo>
                  <a:cubicBezTo>
                    <a:pt x="201" y="113"/>
                    <a:pt x="203" y="113"/>
                    <a:pt x="205" y="113"/>
                  </a:cubicBezTo>
                  <a:cubicBezTo>
                    <a:pt x="206" y="115"/>
                    <a:pt x="199" y="115"/>
                    <a:pt x="198" y="117"/>
                  </a:cubicBezTo>
                  <a:cubicBezTo>
                    <a:pt x="198" y="117"/>
                    <a:pt x="199" y="116"/>
                    <a:pt x="200" y="116"/>
                  </a:cubicBezTo>
                  <a:cubicBezTo>
                    <a:pt x="199" y="117"/>
                    <a:pt x="198" y="118"/>
                    <a:pt x="200" y="117"/>
                  </a:cubicBezTo>
                  <a:cubicBezTo>
                    <a:pt x="198" y="118"/>
                    <a:pt x="197" y="118"/>
                    <a:pt x="195" y="119"/>
                  </a:cubicBezTo>
                  <a:cubicBezTo>
                    <a:pt x="194" y="119"/>
                    <a:pt x="194" y="119"/>
                    <a:pt x="193" y="120"/>
                  </a:cubicBezTo>
                  <a:cubicBezTo>
                    <a:pt x="191" y="120"/>
                    <a:pt x="190" y="119"/>
                    <a:pt x="189" y="119"/>
                  </a:cubicBezTo>
                  <a:cubicBezTo>
                    <a:pt x="189" y="119"/>
                    <a:pt x="190" y="119"/>
                    <a:pt x="190" y="119"/>
                  </a:cubicBezTo>
                  <a:cubicBezTo>
                    <a:pt x="189" y="119"/>
                    <a:pt x="187" y="119"/>
                    <a:pt x="186" y="120"/>
                  </a:cubicBezTo>
                  <a:cubicBezTo>
                    <a:pt x="187" y="120"/>
                    <a:pt x="187" y="119"/>
                    <a:pt x="188" y="118"/>
                  </a:cubicBezTo>
                  <a:cubicBezTo>
                    <a:pt x="187" y="118"/>
                    <a:pt x="182" y="120"/>
                    <a:pt x="182" y="122"/>
                  </a:cubicBezTo>
                  <a:cubicBezTo>
                    <a:pt x="182" y="121"/>
                    <a:pt x="182" y="120"/>
                    <a:pt x="183" y="120"/>
                  </a:cubicBezTo>
                  <a:cubicBezTo>
                    <a:pt x="182" y="120"/>
                    <a:pt x="182" y="120"/>
                    <a:pt x="181" y="121"/>
                  </a:cubicBezTo>
                  <a:cubicBezTo>
                    <a:pt x="180" y="121"/>
                    <a:pt x="180" y="122"/>
                    <a:pt x="179" y="123"/>
                  </a:cubicBezTo>
                  <a:cubicBezTo>
                    <a:pt x="180" y="121"/>
                    <a:pt x="178" y="122"/>
                    <a:pt x="177" y="123"/>
                  </a:cubicBezTo>
                  <a:cubicBezTo>
                    <a:pt x="176" y="124"/>
                    <a:pt x="173" y="124"/>
                    <a:pt x="172" y="125"/>
                  </a:cubicBezTo>
                  <a:cubicBezTo>
                    <a:pt x="173" y="124"/>
                    <a:pt x="174" y="123"/>
                    <a:pt x="176" y="122"/>
                  </a:cubicBezTo>
                  <a:cubicBezTo>
                    <a:pt x="174" y="123"/>
                    <a:pt x="172" y="124"/>
                    <a:pt x="170" y="125"/>
                  </a:cubicBezTo>
                  <a:cubicBezTo>
                    <a:pt x="171" y="125"/>
                    <a:pt x="171" y="124"/>
                    <a:pt x="171" y="124"/>
                  </a:cubicBezTo>
                  <a:cubicBezTo>
                    <a:pt x="170" y="124"/>
                    <a:pt x="168" y="125"/>
                    <a:pt x="167" y="126"/>
                  </a:cubicBezTo>
                  <a:cubicBezTo>
                    <a:pt x="164" y="127"/>
                    <a:pt x="164" y="127"/>
                    <a:pt x="162" y="127"/>
                  </a:cubicBezTo>
                  <a:cubicBezTo>
                    <a:pt x="163" y="128"/>
                    <a:pt x="161" y="127"/>
                    <a:pt x="161" y="127"/>
                  </a:cubicBezTo>
                  <a:cubicBezTo>
                    <a:pt x="159" y="127"/>
                    <a:pt x="158" y="128"/>
                    <a:pt x="157" y="128"/>
                  </a:cubicBezTo>
                  <a:cubicBezTo>
                    <a:pt x="156" y="128"/>
                    <a:pt x="155" y="128"/>
                    <a:pt x="156" y="127"/>
                  </a:cubicBezTo>
                  <a:cubicBezTo>
                    <a:pt x="156" y="126"/>
                    <a:pt x="157" y="126"/>
                    <a:pt x="157" y="126"/>
                  </a:cubicBezTo>
                  <a:cubicBezTo>
                    <a:pt x="161" y="125"/>
                    <a:pt x="165" y="123"/>
                    <a:pt x="169" y="122"/>
                  </a:cubicBezTo>
                  <a:cubicBezTo>
                    <a:pt x="167" y="121"/>
                    <a:pt x="165" y="124"/>
                    <a:pt x="163" y="123"/>
                  </a:cubicBezTo>
                  <a:cubicBezTo>
                    <a:pt x="161" y="121"/>
                    <a:pt x="170" y="117"/>
                    <a:pt x="171" y="117"/>
                  </a:cubicBezTo>
                  <a:cubicBezTo>
                    <a:pt x="173" y="116"/>
                    <a:pt x="175" y="115"/>
                    <a:pt x="176" y="114"/>
                  </a:cubicBezTo>
                  <a:cubicBezTo>
                    <a:pt x="177" y="113"/>
                    <a:pt x="178" y="111"/>
                    <a:pt x="179" y="111"/>
                  </a:cubicBezTo>
                  <a:cubicBezTo>
                    <a:pt x="183" y="110"/>
                    <a:pt x="187" y="109"/>
                    <a:pt x="191" y="108"/>
                  </a:cubicBezTo>
                  <a:cubicBezTo>
                    <a:pt x="191" y="109"/>
                    <a:pt x="193" y="109"/>
                    <a:pt x="194" y="109"/>
                  </a:cubicBezTo>
                  <a:cubicBezTo>
                    <a:pt x="196" y="108"/>
                    <a:pt x="199" y="109"/>
                    <a:pt x="201" y="110"/>
                  </a:cubicBezTo>
                  <a:cubicBezTo>
                    <a:pt x="199" y="108"/>
                    <a:pt x="194" y="107"/>
                    <a:pt x="198" y="105"/>
                  </a:cubicBezTo>
                  <a:cubicBezTo>
                    <a:pt x="201" y="104"/>
                    <a:pt x="204" y="103"/>
                    <a:pt x="206" y="103"/>
                  </a:cubicBezTo>
                  <a:cubicBezTo>
                    <a:pt x="204" y="102"/>
                    <a:pt x="201" y="104"/>
                    <a:pt x="199" y="105"/>
                  </a:cubicBezTo>
                  <a:cubicBezTo>
                    <a:pt x="198" y="105"/>
                    <a:pt x="193" y="106"/>
                    <a:pt x="194" y="104"/>
                  </a:cubicBezTo>
                  <a:cubicBezTo>
                    <a:pt x="193" y="105"/>
                    <a:pt x="191" y="106"/>
                    <a:pt x="189" y="106"/>
                  </a:cubicBezTo>
                  <a:cubicBezTo>
                    <a:pt x="187" y="106"/>
                    <a:pt x="186" y="107"/>
                    <a:pt x="184" y="108"/>
                  </a:cubicBezTo>
                  <a:cubicBezTo>
                    <a:pt x="182" y="108"/>
                    <a:pt x="180" y="108"/>
                    <a:pt x="179" y="109"/>
                  </a:cubicBezTo>
                  <a:cubicBezTo>
                    <a:pt x="177" y="110"/>
                    <a:pt x="176" y="111"/>
                    <a:pt x="175" y="111"/>
                  </a:cubicBezTo>
                  <a:cubicBezTo>
                    <a:pt x="172" y="112"/>
                    <a:pt x="170" y="112"/>
                    <a:pt x="168" y="114"/>
                  </a:cubicBezTo>
                  <a:cubicBezTo>
                    <a:pt x="166" y="115"/>
                    <a:pt x="164" y="116"/>
                    <a:pt x="163" y="116"/>
                  </a:cubicBezTo>
                  <a:cubicBezTo>
                    <a:pt x="161" y="117"/>
                    <a:pt x="160" y="115"/>
                    <a:pt x="159" y="116"/>
                  </a:cubicBezTo>
                  <a:cubicBezTo>
                    <a:pt x="161" y="115"/>
                    <a:pt x="161" y="118"/>
                    <a:pt x="159" y="119"/>
                  </a:cubicBezTo>
                  <a:cubicBezTo>
                    <a:pt x="157" y="120"/>
                    <a:pt x="154" y="120"/>
                    <a:pt x="152" y="121"/>
                  </a:cubicBezTo>
                  <a:cubicBezTo>
                    <a:pt x="154" y="121"/>
                    <a:pt x="152" y="122"/>
                    <a:pt x="151" y="122"/>
                  </a:cubicBezTo>
                  <a:cubicBezTo>
                    <a:pt x="150" y="123"/>
                    <a:pt x="149" y="122"/>
                    <a:pt x="148" y="123"/>
                  </a:cubicBezTo>
                  <a:cubicBezTo>
                    <a:pt x="151" y="121"/>
                    <a:pt x="147" y="123"/>
                    <a:pt x="147" y="123"/>
                  </a:cubicBezTo>
                  <a:cubicBezTo>
                    <a:pt x="146" y="123"/>
                    <a:pt x="144" y="123"/>
                    <a:pt x="143" y="124"/>
                  </a:cubicBezTo>
                  <a:cubicBezTo>
                    <a:pt x="143" y="124"/>
                    <a:pt x="143" y="125"/>
                    <a:pt x="142" y="125"/>
                  </a:cubicBezTo>
                  <a:cubicBezTo>
                    <a:pt x="141" y="126"/>
                    <a:pt x="139" y="126"/>
                    <a:pt x="138" y="126"/>
                  </a:cubicBezTo>
                  <a:cubicBezTo>
                    <a:pt x="141" y="126"/>
                    <a:pt x="138" y="127"/>
                    <a:pt x="137" y="127"/>
                  </a:cubicBezTo>
                  <a:cubicBezTo>
                    <a:pt x="136" y="127"/>
                    <a:pt x="134" y="128"/>
                    <a:pt x="133" y="129"/>
                  </a:cubicBezTo>
                  <a:cubicBezTo>
                    <a:pt x="135" y="129"/>
                    <a:pt x="137" y="129"/>
                    <a:pt x="138" y="130"/>
                  </a:cubicBezTo>
                  <a:cubicBezTo>
                    <a:pt x="141" y="131"/>
                    <a:pt x="136" y="133"/>
                    <a:pt x="135" y="133"/>
                  </a:cubicBezTo>
                  <a:cubicBezTo>
                    <a:pt x="133" y="134"/>
                    <a:pt x="131" y="134"/>
                    <a:pt x="129" y="135"/>
                  </a:cubicBezTo>
                  <a:cubicBezTo>
                    <a:pt x="128" y="136"/>
                    <a:pt x="127" y="136"/>
                    <a:pt x="126" y="136"/>
                  </a:cubicBezTo>
                  <a:cubicBezTo>
                    <a:pt x="125" y="138"/>
                    <a:pt x="123" y="137"/>
                    <a:pt x="122" y="138"/>
                  </a:cubicBezTo>
                  <a:cubicBezTo>
                    <a:pt x="123" y="138"/>
                    <a:pt x="123" y="138"/>
                    <a:pt x="124" y="138"/>
                  </a:cubicBezTo>
                  <a:cubicBezTo>
                    <a:pt x="123" y="138"/>
                    <a:pt x="120" y="141"/>
                    <a:pt x="120" y="139"/>
                  </a:cubicBezTo>
                  <a:cubicBezTo>
                    <a:pt x="119" y="140"/>
                    <a:pt x="116" y="141"/>
                    <a:pt x="114" y="141"/>
                  </a:cubicBezTo>
                  <a:cubicBezTo>
                    <a:pt x="113" y="141"/>
                    <a:pt x="112" y="142"/>
                    <a:pt x="110" y="142"/>
                  </a:cubicBezTo>
                  <a:cubicBezTo>
                    <a:pt x="108" y="143"/>
                    <a:pt x="107" y="143"/>
                    <a:pt x="105" y="144"/>
                  </a:cubicBezTo>
                  <a:cubicBezTo>
                    <a:pt x="103" y="145"/>
                    <a:pt x="101" y="146"/>
                    <a:pt x="99" y="146"/>
                  </a:cubicBezTo>
                  <a:cubicBezTo>
                    <a:pt x="98" y="146"/>
                    <a:pt x="97" y="147"/>
                    <a:pt x="96" y="147"/>
                  </a:cubicBezTo>
                  <a:cubicBezTo>
                    <a:pt x="95" y="147"/>
                    <a:pt x="92" y="149"/>
                    <a:pt x="91" y="149"/>
                  </a:cubicBezTo>
                  <a:cubicBezTo>
                    <a:pt x="93" y="149"/>
                    <a:pt x="91" y="150"/>
                    <a:pt x="90" y="151"/>
                  </a:cubicBezTo>
                  <a:cubicBezTo>
                    <a:pt x="89" y="151"/>
                    <a:pt x="87" y="151"/>
                    <a:pt x="86" y="152"/>
                  </a:cubicBezTo>
                  <a:cubicBezTo>
                    <a:pt x="85" y="153"/>
                    <a:pt x="84" y="153"/>
                    <a:pt x="83" y="153"/>
                  </a:cubicBezTo>
                  <a:cubicBezTo>
                    <a:pt x="81" y="153"/>
                    <a:pt x="80" y="154"/>
                    <a:pt x="79" y="155"/>
                  </a:cubicBezTo>
                  <a:cubicBezTo>
                    <a:pt x="78" y="155"/>
                    <a:pt x="78" y="154"/>
                    <a:pt x="77" y="154"/>
                  </a:cubicBezTo>
                  <a:cubicBezTo>
                    <a:pt x="77" y="154"/>
                    <a:pt x="75" y="155"/>
                    <a:pt x="74" y="156"/>
                  </a:cubicBezTo>
                  <a:cubicBezTo>
                    <a:pt x="74" y="157"/>
                    <a:pt x="73" y="157"/>
                    <a:pt x="72" y="157"/>
                  </a:cubicBezTo>
                  <a:cubicBezTo>
                    <a:pt x="70" y="156"/>
                    <a:pt x="69" y="157"/>
                    <a:pt x="68" y="157"/>
                  </a:cubicBezTo>
                  <a:cubicBezTo>
                    <a:pt x="71" y="157"/>
                    <a:pt x="66" y="158"/>
                    <a:pt x="66" y="158"/>
                  </a:cubicBezTo>
                  <a:cubicBezTo>
                    <a:pt x="63" y="158"/>
                    <a:pt x="61" y="159"/>
                    <a:pt x="59" y="160"/>
                  </a:cubicBezTo>
                  <a:cubicBezTo>
                    <a:pt x="60" y="160"/>
                    <a:pt x="61" y="160"/>
                    <a:pt x="62" y="160"/>
                  </a:cubicBezTo>
                  <a:cubicBezTo>
                    <a:pt x="61" y="161"/>
                    <a:pt x="61" y="161"/>
                    <a:pt x="62" y="161"/>
                  </a:cubicBezTo>
                  <a:cubicBezTo>
                    <a:pt x="61" y="162"/>
                    <a:pt x="60" y="162"/>
                    <a:pt x="59" y="162"/>
                  </a:cubicBezTo>
                  <a:cubicBezTo>
                    <a:pt x="58" y="162"/>
                    <a:pt x="58" y="164"/>
                    <a:pt x="57" y="164"/>
                  </a:cubicBezTo>
                  <a:cubicBezTo>
                    <a:pt x="57" y="163"/>
                    <a:pt x="58" y="162"/>
                    <a:pt x="59" y="162"/>
                  </a:cubicBezTo>
                  <a:cubicBezTo>
                    <a:pt x="58" y="161"/>
                    <a:pt x="57" y="163"/>
                    <a:pt x="56" y="163"/>
                  </a:cubicBezTo>
                  <a:cubicBezTo>
                    <a:pt x="54" y="164"/>
                    <a:pt x="53" y="165"/>
                    <a:pt x="51" y="165"/>
                  </a:cubicBezTo>
                  <a:cubicBezTo>
                    <a:pt x="49" y="165"/>
                    <a:pt x="48" y="165"/>
                    <a:pt x="46" y="166"/>
                  </a:cubicBezTo>
                  <a:cubicBezTo>
                    <a:pt x="44" y="167"/>
                    <a:pt x="43" y="169"/>
                    <a:pt x="41" y="168"/>
                  </a:cubicBezTo>
                  <a:cubicBezTo>
                    <a:pt x="42" y="168"/>
                    <a:pt x="43" y="167"/>
                    <a:pt x="44" y="166"/>
                  </a:cubicBezTo>
                  <a:cubicBezTo>
                    <a:pt x="43" y="165"/>
                    <a:pt x="40" y="166"/>
                    <a:pt x="39" y="167"/>
                  </a:cubicBezTo>
                  <a:cubicBezTo>
                    <a:pt x="38" y="167"/>
                    <a:pt x="37" y="167"/>
                    <a:pt x="36" y="167"/>
                  </a:cubicBezTo>
                  <a:cubicBezTo>
                    <a:pt x="35" y="168"/>
                    <a:pt x="34" y="169"/>
                    <a:pt x="33" y="169"/>
                  </a:cubicBezTo>
                  <a:cubicBezTo>
                    <a:pt x="34" y="167"/>
                    <a:pt x="32" y="169"/>
                    <a:pt x="32" y="169"/>
                  </a:cubicBezTo>
                  <a:cubicBezTo>
                    <a:pt x="31" y="170"/>
                    <a:pt x="30" y="170"/>
                    <a:pt x="29" y="169"/>
                  </a:cubicBezTo>
                  <a:cubicBezTo>
                    <a:pt x="29" y="169"/>
                    <a:pt x="27" y="170"/>
                    <a:pt x="27" y="170"/>
                  </a:cubicBezTo>
                  <a:cubicBezTo>
                    <a:pt x="25" y="171"/>
                    <a:pt x="24" y="170"/>
                    <a:pt x="23" y="171"/>
                  </a:cubicBezTo>
                  <a:cubicBezTo>
                    <a:pt x="24" y="169"/>
                    <a:pt x="26" y="169"/>
                    <a:pt x="28" y="169"/>
                  </a:cubicBezTo>
                  <a:cubicBezTo>
                    <a:pt x="26" y="166"/>
                    <a:pt x="21" y="170"/>
                    <a:pt x="19" y="171"/>
                  </a:cubicBezTo>
                  <a:cubicBezTo>
                    <a:pt x="18" y="172"/>
                    <a:pt x="17" y="172"/>
                    <a:pt x="16" y="172"/>
                  </a:cubicBezTo>
                  <a:cubicBezTo>
                    <a:pt x="16" y="173"/>
                    <a:pt x="15" y="173"/>
                    <a:pt x="14" y="174"/>
                  </a:cubicBezTo>
                  <a:cubicBezTo>
                    <a:pt x="14" y="174"/>
                    <a:pt x="14" y="173"/>
                    <a:pt x="13" y="174"/>
                  </a:cubicBezTo>
                  <a:cubicBezTo>
                    <a:pt x="12" y="175"/>
                    <a:pt x="11" y="175"/>
                    <a:pt x="10" y="174"/>
                  </a:cubicBezTo>
                  <a:cubicBezTo>
                    <a:pt x="12" y="174"/>
                    <a:pt x="11" y="173"/>
                    <a:pt x="12" y="172"/>
                  </a:cubicBezTo>
                  <a:cubicBezTo>
                    <a:pt x="10" y="171"/>
                    <a:pt x="10" y="175"/>
                    <a:pt x="7" y="17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26" name="Freeform 3808">
              <a:extLst>
                <a:ext uri="{FF2B5EF4-FFF2-40B4-BE49-F238E27FC236}">
                  <a16:creationId xmlns:a16="http://schemas.microsoft.com/office/drawing/2014/main" xmlns="" id="{B210A040-4731-4938-B8C1-9D171FB93E8D}"/>
                </a:ext>
              </a:extLst>
            </p:cNvPr>
            <p:cNvSpPr>
              <a:spLocks/>
            </p:cNvSpPr>
            <p:nvPr/>
          </p:nvSpPr>
          <p:spPr bwMode="auto">
            <a:xfrm>
              <a:off x="451270" y="1576614"/>
              <a:ext cx="11030" cy="5615"/>
            </a:xfrm>
            <a:custGeom>
              <a:avLst/>
              <a:gdLst>
                <a:gd name="T0" fmla="*/ 4 w 4"/>
                <a:gd name="T1" fmla="*/ 1 h 2"/>
                <a:gd name="T2" fmla="*/ 0 w 4"/>
                <a:gd name="T3" fmla="*/ 2 h 2"/>
                <a:gd name="T4" fmla="*/ 4 w 4"/>
                <a:gd name="T5" fmla="*/ 1 h 2"/>
              </a:gdLst>
              <a:ahLst/>
              <a:cxnLst>
                <a:cxn ang="0">
                  <a:pos x="T0" y="T1"/>
                </a:cxn>
                <a:cxn ang="0">
                  <a:pos x="T2" y="T3"/>
                </a:cxn>
                <a:cxn ang="0">
                  <a:pos x="T4" y="T5"/>
                </a:cxn>
              </a:cxnLst>
              <a:rect l="0" t="0" r="r" b="b"/>
              <a:pathLst>
                <a:path w="4" h="2">
                  <a:moveTo>
                    <a:pt x="4" y="1"/>
                  </a:moveTo>
                  <a:cubicBezTo>
                    <a:pt x="3" y="0"/>
                    <a:pt x="1" y="1"/>
                    <a:pt x="0" y="2"/>
                  </a:cubicBezTo>
                  <a:cubicBezTo>
                    <a:pt x="1" y="2"/>
                    <a:pt x="3" y="2"/>
                    <a:pt x="4"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27" name="Freeform 3809">
              <a:extLst>
                <a:ext uri="{FF2B5EF4-FFF2-40B4-BE49-F238E27FC236}">
                  <a16:creationId xmlns:a16="http://schemas.microsoft.com/office/drawing/2014/main" xmlns="" id="{AF34F802-7558-4A30-A4EC-93CDC63021BE}"/>
                </a:ext>
              </a:extLst>
            </p:cNvPr>
            <p:cNvSpPr>
              <a:spLocks/>
            </p:cNvSpPr>
            <p:nvPr/>
          </p:nvSpPr>
          <p:spPr bwMode="auto">
            <a:xfrm>
              <a:off x="451270" y="1576614"/>
              <a:ext cx="11030" cy="5615"/>
            </a:xfrm>
            <a:custGeom>
              <a:avLst/>
              <a:gdLst>
                <a:gd name="T0" fmla="*/ 4 w 4"/>
                <a:gd name="T1" fmla="*/ 1 h 2"/>
                <a:gd name="T2" fmla="*/ 0 w 4"/>
                <a:gd name="T3" fmla="*/ 2 h 2"/>
                <a:gd name="T4" fmla="*/ 4 w 4"/>
                <a:gd name="T5" fmla="*/ 1 h 2"/>
              </a:gdLst>
              <a:ahLst/>
              <a:cxnLst>
                <a:cxn ang="0">
                  <a:pos x="T0" y="T1"/>
                </a:cxn>
                <a:cxn ang="0">
                  <a:pos x="T2" y="T3"/>
                </a:cxn>
                <a:cxn ang="0">
                  <a:pos x="T4" y="T5"/>
                </a:cxn>
              </a:cxnLst>
              <a:rect l="0" t="0" r="r" b="b"/>
              <a:pathLst>
                <a:path w="4" h="2">
                  <a:moveTo>
                    <a:pt x="4" y="1"/>
                  </a:moveTo>
                  <a:cubicBezTo>
                    <a:pt x="3" y="0"/>
                    <a:pt x="1" y="1"/>
                    <a:pt x="0" y="2"/>
                  </a:cubicBezTo>
                  <a:cubicBezTo>
                    <a:pt x="1" y="2"/>
                    <a:pt x="3" y="2"/>
                    <a:pt x="4"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28" name="Freeform 3810">
              <a:extLst>
                <a:ext uri="{FF2B5EF4-FFF2-40B4-BE49-F238E27FC236}">
                  <a16:creationId xmlns:a16="http://schemas.microsoft.com/office/drawing/2014/main" xmlns="" id="{2529A811-CB43-4812-87EF-354604693EC9}"/>
                </a:ext>
              </a:extLst>
            </p:cNvPr>
            <p:cNvSpPr>
              <a:spLocks/>
            </p:cNvSpPr>
            <p:nvPr/>
          </p:nvSpPr>
          <p:spPr bwMode="auto">
            <a:xfrm>
              <a:off x="268495" y="1582228"/>
              <a:ext cx="34665" cy="14038"/>
            </a:xfrm>
            <a:custGeom>
              <a:avLst/>
              <a:gdLst>
                <a:gd name="T0" fmla="*/ 1 w 13"/>
                <a:gd name="T1" fmla="*/ 4 h 6"/>
                <a:gd name="T2" fmla="*/ 7 w 13"/>
                <a:gd name="T3" fmla="*/ 1 h 6"/>
                <a:gd name="T4" fmla="*/ 9 w 13"/>
                <a:gd name="T5" fmla="*/ 2 h 6"/>
                <a:gd name="T6" fmla="*/ 13 w 13"/>
                <a:gd name="T7" fmla="*/ 2 h 6"/>
                <a:gd name="T8" fmla="*/ 7 w 13"/>
                <a:gd name="T9" fmla="*/ 4 h 6"/>
                <a:gd name="T10" fmla="*/ 4 w 13"/>
                <a:gd name="T11" fmla="*/ 4 h 6"/>
                <a:gd name="T12" fmla="*/ 0 w 13"/>
                <a:gd name="T13" fmla="*/ 6 h 6"/>
                <a:gd name="T14" fmla="*/ 1 w 13"/>
                <a:gd name="T15" fmla="*/ 4 h 6"/>
                <a:gd name="T16" fmla="*/ 1 w 13"/>
                <a:gd name="T17" fmla="*/ 5 h 6"/>
                <a:gd name="T18" fmla="*/ 1 w 13"/>
                <a:gd name="T19"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6">
                  <a:moveTo>
                    <a:pt x="1" y="4"/>
                  </a:moveTo>
                  <a:cubicBezTo>
                    <a:pt x="3" y="2"/>
                    <a:pt x="4" y="0"/>
                    <a:pt x="7" y="1"/>
                  </a:cubicBezTo>
                  <a:cubicBezTo>
                    <a:pt x="8" y="1"/>
                    <a:pt x="9" y="2"/>
                    <a:pt x="9" y="2"/>
                  </a:cubicBezTo>
                  <a:cubicBezTo>
                    <a:pt x="11" y="2"/>
                    <a:pt x="12" y="2"/>
                    <a:pt x="13" y="2"/>
                  </a:cubicBezTo>
                  <a:cubicBezTo>
                    <a:pt x="11" y="4"/>
                    <a:pt x="9" y="3"/>
                    <a:pt x="7" y="4"/>
                  </a:cubicBezTo>
                  <a:cubicBezTo>
                    <a:pt x="9" y="3"/>
                    <a:pt x="5" y="4"/>
                    <a:pt x="4" y="4"/>
                  </a:cubicBezTo>
                  <a:cubicBezTo>
                    <a:pt x="3" y="5"/>
                    <a:pt x="2" y="6"/>
                    <a:pt x="0" y="6"/>
                  </a:cubicBezTo>
                  <a:cubicBezTo>
                    <a:pt x="1" y="5"/>
                    <a:pt x="1" y="5"/>
                    <a:pt x="1" y="4"/>
                  </a:cubicBezTo>
                  <a:cubicBezTo>
                    <a:pt x="1" y="4"/>
                    <a:pt x="1" y="5"/>
                    <a:pt x="1" y="5"/>
                  </a:cubicBezTo>
                  <a:cubicBezTo>
                    <a:pt x="1" y="5"/>
                    <a:pt x="1" y="4"/>
                    <a:pt x="1"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29" name="Freeform 3812">
              <a:extLst>
                <a:ext uri="{FF2B5EF4-FFF2-40B4-BE49-F238E27FC236}">
                  <a16:creationId xmlns:a16="http://schemas.microsoft.com/office/drawing/2014/main" xmlns="" id="{BDA9D573-B07E-44BC-A4E7-3B6F2AA5290C}"/>
                </a:ext>
              </a:extLst>
            </p:cNvPr>
            <p:cNvSpPr>
              <a:spLocks/>
            </p:cNvSpPr>
            <p:nvPr/>
          </p:nvSpPr>
          <p:spPr bwMode="auto">
            <a:xfrm>
              <a:off x="389818" y="1507831"/>
              <a:ext cx="14181" cy="12634"/>
            </a:xfrm>
            <a:custGeom>
              <a:avLst/>
              <a:gdLst>
                <a:gd name="T0" fmla="*/ 0 w 5"/>
                <a:gd name="T1" fmla="*/ 3 h 5"/>
                <a:gd name="T2" fmla="*/ 0 w 5"/>
                <a:gd name="T3" fmla="*/ 3 h 5"/>
              </a:gdLst>
              <a:ahLst/>
              <a:cxnLst>
                <a:cxn ang="0">
                  <a:pos x="T0" y="T1"/>
                </a:cxn>
                <a:cxn ang="0">
                  <a:pos x="T2" y="T3"/>
                </a:cxn>
              </a:cxnLst>
              <a:rect l="0" t="0" r="r" b="b"/>
              <a:pathLst>
                <a:path w="5" h="5">
                  <a:moveTo>
                    <a:pt x="0" y="3"/>
                  </a:moveTo>
                  <a:cubicBezTo>
                    <a:pt x="5" y="0"/>
                    <a:pt x="3" y="5"/>
                    <a:pt x="0"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30" name="Freeform 3813">
              <a:extLst>
                <a:ext uri="{FF2B5EF4-FFF2-40B4-BE49-F238E27FC236}">
                  <a16:creationId xmlns:a16="http://schemas.microsoft.com/office/drawing/2014/main" xmlns="" id="{A8CF24C8-E6D0-4D75-8714-615CFED40B81}"/>
                </a:ext>
              </a:extLst>
            </p:cNvPr>
            <p:cNvSpPr>
              <a:spLocks/>
            </p:cNvSpPr>
            <p:nvPr/>
          </p:nvSpPr>
          <p:spPr bwMode="auto">
            <a:xfrm>
              <a:off x="389818" y="1507831"/>
              <a:ext cx="14181" cy="12634"/>
            </a:xfrm>
            <a:custGeom>
              <a:avLst/>
              <a:gdLst>
                <a:gd name="T0" fmla="*/ 0 w 5"/>
                <a:gd name="T1" fmla="*/ 3 h 5"/>
                <a:gd name="T2" fmla="*/ 0 w 5"/>
                <a:gd name="T3" fmla="*/ 3 h 5"/>
              </a:gdLst>
              <a:ahLst/>
              <a:cxnLst>
                <a:cxn ang="0">
                  <a:pos x="T0" y="T1"/>
                </a:cxn>
                <a:cxn ang="0">
                  <a:pos x="T2" y="T3"/>
                </a:cxn>
              </a:cxnLst>
              <a:rect l="0" t="0" r="r" b="b"/>
              <a:pathLst>
                <a:path w="5" h="5">
                  <a:moveTo>
                    <a:pt x="0" y="3"/>
                  </a:moveTo>
                  <a:cubicBezTo>
                    <a:pt x="5" y="0"/>
                    <a:pt x="3" y="5"/>
                    <a:pt x="0"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31" name="Freeform 3814">
              <a:extLst>
                <a:ext uri="{FF2B5EF4-FFF2-40B4-BE49-F238E27FC236}">
                  <a16:creationId xmlns:a16="http://schemas.microsoft.com/office/drawing/2014/main" xmlns="" id="{7FCD84E8-1DBB-4F85-B4D4-FE19A3E44CEA}"/>
                </a:ext>
              </a:extLst>
            </p:cNvPr>
            <p:cNvSpPr>
              <a:spLocks/>
            </p:cNvSpPr>
            <p:nvPr/>
          </p:nvSpPr>
          <p:spPr bwMode="auto">
            <a:xfrm>
              <a:off x="654526" y="1670661"/>
              <a:ext cx="7878" cy="5615"/>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1"/>
                    <a:pt x="2" y="1"/>
                    <a:pt x="3" y="0"/>
                  </a:cubicBezTo>
                  <a:cubicBezTo>
                    <a:pt x="3" y="1"/>
                    <a:pt x="1" y="2"/>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32" name="Freeform 3815">
              <a:extLst>
                <a:ext uri="{FF2B5EF4-FFF2-40B4-BE49-F238E27FC236}">
                  <a16:creationId xmlns:a16="http://schemas.microsoft.com/office/drawing/2014/main" xmlns="" id="{E70A9CAC-8423-4836-90F7-310361C9E67A}"/>
                </a:ext>
              </a:extLst>
            </p:cNvPr>
            <p:cNvSpPr>
              <a:spLocks/>
            </p:cNvSpPr>
            <p:nvPr/>
          </p:nvSpPr>
          <p:spPr bwMode="auto">
            <a:xfrm>
              <a:off x="654526" y="1670661"/>
              <a:ext cx="7878" cy="5615"/>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1"/>
                    <a:pt x="2" y="1"/>
                    <a:pt x="3" y="0"/>
                  </a:cubicBezTo>
                  <a:cubicBezTo>
                    <a:pt x="3" y="1"/>
                    <a:pt x="1" y="2"/>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33" name="Freeform 3816">
              <a:extLst>
                <a:ext uri="{FF2B5EF4-FFF2-40B4-BE49-F238E27FC236}">
                  <a16:creationId xmlns:a16="http://schemas.microsoft.com/office/drawing/2014/main" xmlns="" id="{9EC54DA3-0269-4199-8E3C-E9453E933658}"/>
                </a:ext>
              </a:extLst>
            </p:cNvPr>
            <p:cNvSpPr>
              <a:spLocks/>
            </p:cNvSpPr>
            <p:nvPr/>
          </p:nvSpPr>
          <p:spPr bwMode="auto">
            <a:xfrm>
              <a:off x="651375" y="1670661"/>
              <a:ext cx="7878" cy="5615"/>
            </a:xfrm>
            <a:custGeom>
              <a:avLst/>
              <a:gdLst>
                <a:gd name="T0" fmla="*/ 2 w 3"/>
                <a:gd name="T1" fmla="*/ 1 h 2"/>
                <a:gd name="T2" fmla="*/ 0 w 3"/>
                <a:gd name="T3" fmla="*/ 2 h 2"/>
                <a:gd name="T4" fmla="*/ 3 w 3"/>
                <a:gd name="T5" fmla="*/ 0 h 2"/>
                <a:gd name="T6" fmla="*/ 2 w 3"/>
                <a:gd name="T7" fmla="*/ 1 h 2"/>
              </a:gdLst>
              <a:ahLst/>
              <a:cxnLst>
                <a:cxn ang="0">
                  <a:pos x="T0" y="T1"/>
                </a:cxn>
                <a:cxn ang="0">
                  <a:pos x="T2" y="T3"/>
                </a:cxn>
                <a:cxn ang="0">
                  <a:pos x="T4" y="T5"/>
                </a:cxn>
                <a:cxn ang="0">
                  <a:pos x="T6" y="T7"/>
                </a:cxn>
              </a:cxnLst>
              <a:rect l="0" t="0" r="r" b="b"/>
              <a:pathLst>
                <a:path w="3" h="2">
                  <a:moveTo>
                    <a:pt x="2" y="1"/>
                  </a:moveTo>
                  <a:cubicBezTo>
                    <a:pt x="2" y="2"/>
                    <a:pt x="1" y="2"/>
                    <a:pt x="0" y="2"/>
                  </a:cubicBezTo>
                  <a:cubicBezTo>
                    <a:pt x="1" y="2"/>
                    <a:pt x="2" y="0"/>
                    <a:pt x="3" y="0"/>
                  </a:cubicBezTo>
                  <a:cubicBezTo>
                    <a:pt x="3" y="1"/>
                    <a:pt x="3" y="1"/>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34" name="Freeform 3817">
              <a:extLst>
                <a:ext uri="{FF2B5EF4-FFF2-40B4-BE49-F238E27FC236}">
                  <a16:creationId xmlns:a16="http://schemas.microsoft.com/office/drawing/2014/main" xmlns="" id="{0E442652-EC8A-41CB-87AB-3B92526317ED}"/>
                </a:ext>
              </a:extLst>
            </p:cNvPr>
            <p:cNvSpPr>
              <a:spLocks/>
            </p:cNvSpPr>
            <p:nvPr/>
          </p:nvSpPr>
          <p:spPr bwMode="auto">
            <a:xfrm>
              <a:off x="651375" y="1670661"/>
              <a:ext cx="7878" cy="5615"/>
            </a:xfrm>
            <a:custGeom>
              <a:avLst/>
              <a:gdLst>
                <a:gd name="T0" fmla="*/ 2 w 3"/>
                <a:gd name="T1" fmla="*/ 1 h 2"/>
                <a:gd name="T2" fmla="*/ 0 w 3"/>
                <a:gd name="T3" fmla="*/ 2 h 2"/>
                <a:gd name="T4" fmla="*/ 3 w 3"/>
                <a:gd name="T5" fmla="*/ 0 h 2"/>
                <a:gd name="T6" fmla="*/ 2 w 3"/>
                <a:gd name="T7" fmla="*/ 1 h 2"/>
              </a:gdLst>
              <a:ahLst/>
              <a:cxnLst>
                <a:cxn ang="0">
                  <a:pos x="T0" y="T1"/>
                </a:cxn>
                <a:cxn ang="0">
                  <a:pos x="T2" y="T3"/>
                </a:cxn>
                <a:cxn ang="0">
                  <a:pos x="T4" y="T5"/>
                </a:cxn>
                <a:cxn ang="0">
                  <a:pos x="T6" y="T7"/>
                </a:cxn>
              </a:cxnLst>
              <a:rect l="0" t="0" r="r" b="b"/>
              <a:pathLst>
                <a:path w="3" h="2">
                  <a:moveTo>
                    <a:pt x="2" y="1"/>
                  </a:moveTo>
                  <a:cubicBezTo>
                    <a:pt x="2" y="2"/>
                    <a:pt x="1" y="2"/>
                    <a:pt x="0" y="2"/>
                  </a:cubicBezTo>
                  <a:cubicBezTo>
                    <a:pt x="1" y="2"/>
                    <a:pt x="2" y="0"/>
                    <a:pt x="3" y="0"/>
                  </a:cubicBezTo>
                  <a:cubicBezTo>
                    <a:pt x="3" y="1"/>
                    <a:pt x="3" y="1"/>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35" name="Freeform 3818">
              <a:extLst>
                <a:ext uri="{FF2B5EF4-FFF2-40B4-BE49-F238E27FC236}">
                  <a16:creationId xmlns:a16="http://schemas.microsoft.com/office/drawing/2014/main" xmlns="" id="{DD7FC290-7C44-41D6-82FB-4BA29BAA0D57}"/>
                </a:ext>
              </a:extLst>
            </p:cNvPr>
            <p:cNvSpPr>
              <a:spLocks/>
            </p:cNvSpPr>
            <p:nvPr/>
          </p:nvSpPr>
          <p:spPr bwMode="auto">
            <a:xfrm>
              <a:off x="916083" y="1721194"/>
              <a:ext cx="7878" cy="4212"/>
            </a:xfrm>
            <a:custGeom>
              <a:avLst/>
              <a:gdLst>
                <a:gd name="T0" fmla="*/ 2 w 3"/>
                <a:gd name="T1" fmla="*/ 0 h 2"/>
                <a:gd name="T2" fmla="*/ 3 w 3"/>
                <a:gd name="T3" fmla="*/ 1 h 2"/>
                <a:gd name="T4" fmla="*/ 2 w 3"/>
                <a:gd name="T5" fmla="*/ 0 h 2"/>
              </a:gdLst>
              <a:ahLst/>
              <a:cxnLst>
                <a:cxn ang="0">
                  <a:pos x="T0" y="T1"/>
                </a:cxn>
                <a:cxn ang="0">
                  <a:pos x="T2" y="T3"/>
                </a:cxn>
                <a:cxn ang="0">
                  <a:pos x="T4" y="T5"/>
                </a:cxn>
              </a:cxnLst>
              <a:rect l="0" t="0" r="r" b="b"/>
              <a:pathLst>
                <a:path w="3" h="2">
                  <a:moveTo>
                    <a:pt x="2" y="0"/>
                  </a:moveTo>
                  <a:cubicBezTo>
                    <a:pt x="3" y="1"/>
                    <a:pt x="3" y="1"/>
                    <a:pt x="3" y="1"/>
                  </a:cubicBezTo>
                  <a:cubicBezTo>
                    <a:pt x="1" y="2"/>
                    <a:pt x="0" y="0"/>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36" name="Freeform 3819">
              <a:extLst>
                <a:ext uri="{FF2B5EF4-FFF2-40B4-BE49-F238E27FC236}">
                  <a16:creationId xmlns:a16="http://schemas.microsoft.com/office/drawing/2014/main" xmlns="" id="{943FEC53-296D-4B8B-A5D3-826F942ABD07}"/>
                </a:ext>
              </a:extLst>
            </p:cNvPr>
            <p:cNvSpPr>
              <a:spLocks/>
            </p:cNvSpPr>
            <p:nvPr/>
          </p:nvSpPr>
          <p:spPr bwMode="auto">
            <a:xfrm>
              <a:off x="916083" y="1721194"/>
              <a:ext cx="7878" cy="4212"/>
            </a:xfrm>
            <a:custGeom>
              <a:avLst/>
              <a:gdLst>
                <a:gd name="T0" fmla="*/ 2 w 3"/>
                <a:gd name="T1" fmla="*/ 0 h 2"/>
                <a:gd name="T2" fmla="*/ 3 w 3"/>
                <a:gd name="T3" fmla="*/ 1 h 2"/>
                <a:gd name="T4" fmla="*/ 2 w 3"/>
                <a:gd name="T5" fmla="*/ 0 h 2"/>
              </a:gdLst>
              <a:ahLst/>
              <a:cxnLst>
                <a:cxn ang="0">
                  <a:pos x="T0" y="T1"/>
                </a:cxn>
                <a:cxn ang="0">
                  <a:pos x="T2" y="T3"/>
                </a:cxn>
                <a:cxn ang="0">
                  <a:pos x="T4" y="T5"/>
                </a:cxn>
              </a:cxnLst>
              <a:rect l="0" t="0" r="r" b="b"/>
              <a:pathLst>
                <a:path w="3" h="2">
                  <a:moveTo>
                    <a:pt x="2" y="0"/>
                  </a:moveTo>
                  <a:cubicBezTo>
                    <a:pt x="3" y="1"/>
                    <a:pt x="3" y="1"/>
                    <a:pt x="3" y="1"/>
                  </a:cubicBezTo>
                  <a:cubicBezTo>
                    <a:pt x="1" y="2"/>
                    <a:pt x="0" y="0"/>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37" name="Freeform 3820">
              <a:extLst>
                <a:ext uri="{FF2B5EF4-FFF2-40B4-BE49-F238E27FC236}">
                  <a16:creationId xmlns:a16="http://schemas.microsoft.com/office/drawing/2014/main" xmlns="" id="{F90DFD58-2088-491C-BA5B-58627058A5CF}"/>
                </a:ext>
              </a:extLst>
            </p:cNvPr>
            <p:cNvSpPr>
              <a:spLocks/>
            </p:cNvSpPr>
            <p:nvPr/>
          </p:nvSpPr>
          <p:spPr bwMode="auto">
            <a:xfrm>
              <a:off x="851483" y="1745059"/>
              <a:ext cx="29937" cy="35093"/>
            </a:xfrm>
            <a:custGeom>
              <a:avLst/>
              <a:gdLst>
                <a:gd name="T0" fmla="*/ 1 w 11"/>
                <a:gd name="T1" fmla="*/ 10 h 14"/>
                <a:gd name="T2" fmla="*/ 4 w 11"/>
                <a:gd name="T3" fmla="*/ 9 h 14"/>
                <a:gd name="T4" fmla="*/ 0 w 11"/>
                <a:gd name="T5" fmla="*/ 14 h 14"/>
                <a:gd name="T6" fmla="*/ 6 w 11"/>
                <a:gd name="T7" fmla="*/ 9 h 14"/>
                <a:gd name="T8" fmla="*/ 8 w 11"/>
                <a:gd name="T9" fmla="*/ 6 h 14"/>
                <a:gd name="T10" fmla="*/ 11 w 11"/>
                <a:gd name="T11" fmla="*/ 1 h 14"/>
                <a:gd name="T12" fmla="*/ 8 w 11"/>
                <a:gd name="T13" fmla="*/ 0 h 14"/>
                <a:gd name="T14" fmla="*/ 6 w 11"/>
                <a:gd name="T15" fmla="*/ 0 h 14"/>
                <a:gd name="T16" fmla="*/ 5 w 11"/>
                <a:gd name="T17" fmla="*/ 3 h 14"/>
                <a:gd name="T18" fmla="*/ 5 w 11"/>
                <a:gd name="T19" fmla="*/ 3 h 14"/>
                <a:gd name="T20" fmla="*/ 1 w 11"/>
                <a:gd name="T21" fmla="*/ 7 h 14"/>
                <a:gd name="T22" fmla="*/ 3 w 11"/>
                <a:gd name="T23" fmla="*/ 8 h 14"/>
                <a:gd name="T24" fmla="*/ 1 w 11"/>
                <a:gd name="T25"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4">
                  <a:moveTo>
                    <a:pt x="1" y="10"/>
                  </a:moveTo>
                  <a:cubicBezTo>
                    <a:pt x="2" y="9"/>
                    <a:pt x="3" y="8"/>
                    <a:pt x="4" y="9"/>
                  </a:cubicBezTo>
                  <a:cubicBezTo>
                    <a:pt x="2" y="10"/>
                    <a:pt x="0" y="11"/>
                    <a:pt x="0" y="14"/>
                  </a:cubicBezTo>
                  <a:cubicBezTo>
                    <a:pt x="2" y="14"/>
                    <a:pt x="4" y="11"/>
                    <a:pt x="6" y="9"/>
                  </a:cubicBezTo>
                  <a:cubicBezTo>
                    <a:pt x="7" y="8"/>
                    <a:pt x="8" y="7"/>
                    <a:pt x="8" y="6"/>
                  </a:cubicBezTo>
                  <a:cubicBezTo>
                    <a:pt x="9" y="4"/>
                    <a:pt x="10" y="2"/>
                    <a:pt x="11" y="1"/>
                  </a:cubicBezTo>
                  <a:cubicBezTo>
                    <a:pt x="10" y="0"/>
                    <a:pt x="9" y="0"/>
                    <a:pt x="8" y="0"/>
                  </a:cubicBezTo>
                  <a:cubicBezTo>
                    <a:pt x="10" y="0"/>
                    <a:pt x="7" y="0"/>
                    <a:pt x="6" y="0"/>
                  </a:cubicBezTo>
                  <a:cubicBezTo>
                    <a:pt x="5" y="1"/>
                    <a:pt x="4" y="2"/>
                    <a:pt x="5" y="3"/>
                  </a:cubicBezTo>
                  <a:cubicBezTo>
                    <a:pt x="5" y="3"/>
                    <a:pt x="3" y="4"/>
                    <a:pt x="5" y="3"/>
                  </a:cubicBezTo>
                  <a:cubicBezTo>
                    <a:pt x="4" y="4"/>
                    <a:pt x="4" y="7"/>
                    <a:pt x="1" y="7"/>
                  </a:cubicBezTo>
                  <a:cubicBezTo>
                    <a:pt x="4" y="7"/>
                    <a:pt x="0" y="9"/>
                    <a:pt x="3" y="8"/>
                  </a:cubicBezTo>
                  <a:cubicBezTo>
                    <a:pt x="2" y="9"/>
                    <a:pt x="1" y="9"/>
                    <a:pt x="1" y="1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38" name="Freeform 3821">
              <a:extLst>
                <a:ext uri="{FF2B5EF4-FFF2-40B4-BE49-F238E27FC236}">
                  <a16:creationId xmlns:a16="http://schemas.microsoft.com/office/drawing/2014/main" xmlns="" id="{EAA79AEE-F867-4EB4-8897-8AF53F4C482E}"/>
                </a:ext>
              </a:extLst>
            </p:cNvPr>
            <p:cNvSpPr>
              <a:spLocks/>
            </p:cNvSpPr>
            <p:nvPr/>
          </p:nvSpPr>
          <p:spPr bwMode="auto">
            <a:xfrm>
              <a:off x="851483" y="1745059"/>
              <a:ext cx="29937" cy="35093"/>
            </a:xfrm>
            <a:custGeom>
              <a:avLst/>
              <a:gdLst>
                <a:gd name="T0" fmla="*/ 1 w 11"/>
                <a:gd name="T1" fmla="*/ 10 h 14"/>
                <a:gd name="T2" fmla="*/ 4 w 11"/>
                <a:gd name="T3" fmla="*/ 9 h 14"/>
                <a:gd name="T4" fmla="*/ 0 w 11"/>
                <a:gd name="T5" fmla="*/ 14 h 14"/>
                <a:gd name="T6" fmla="*/ 6 w 11"/>
                <a:gd name="T7" fmla="*/ 9 h 14"/>
                <a:gd name="T8" fmla="*/ 8 w 11"/>
                <a:gd name="T9" fmla="*/ 6 h 14"/>
                <a:gd name="T10" fmla="*/ 11 w 11"/>
                <a:gd name="T11" fmla="*/ 1 h 14"/>
                <a:gd name="T12" fmla="*/ 8 w 11"/>
                <a:gd name="T13" fmla="*/ 0 h 14"/>
                <a:gd name="T14" fmla="*/ 6 w 11"/>
                <a:gd name="T15" fmla="*/ 0 h 14"/>
                <a:gd name="T16" fmla="*/ 5 w 11"/>
                <a:gd name="T17" fmla="*/ 3 h 14"/>
                <a:gd name="T18" fmla="*/ 5 w 11"/>
                <a:gd name="T19" fmla="*/ 3 h 14"/>
                <a:gd name="T20" fmla="*/ 1 w 11"/>
                <a:gd name="T21" fmla="*/ 7 h 14"/>
                <a:gd name="T22" fmla="*/ 3 w 11"/>
                <a:gd name="T23" fmla="*/ 8 h 14"/>
                <a:gd name="T24" fmla="*/ 1 w 11"/>
                <a:gd name="T25"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4">
                  <a:moveTo>
                    <a:pt x="1" y="10"/>
                  </a:moveTo>
                  <a:cubicBezTo>
                    <a:pt x="2" y="9"/>
                    <a:pt x="3" y="8"/>
                    <a:pt x="4" y="9"/>
                  </a:cubicBezTo>
                  <a:cubicBezTo>
                    <a:pt x="2" y="10"/>
                    <a:pt x="0" y="11"/>
                    <a:pt x="0" y="14"/>
                  </a:cubicBezTo>
                  <a:cubicBezTo>
                    <a:pt x="2" y="14"/>
                    <a:pt x="4" y="11"/>
                    <a:pt x="6" y="9"/>
                  </a:cubicBezTo>
                  <a:cubicBezTo>
                    <a:pt x="7" y="8"/>
                    <a:pt x="8" y="7"/>
                    <a:pt x="8" y="6"/>
                  </a:cubicBezTo>
                  <a:cubicBezTo>
                    <a:pt x="9" y="4"/>
                    <a:pt x="10" y="2"/>
                    <a:pt x="11" y="1"/>
                  </a:cubicBezTo>
                  <a:cubicBezTo>
                    <a:pt x="10" y="0"/>
                    <a:pt x="9" y="0"/>
                    <a:pt x="8" y="0"/>
                  </a:cubicBezTo>
                  <a:cubicBezTo>
                    <a:pt x="10" y="0"/>
                    <a:pt x="7" y="0"/>
                    <a:pt x="6" y="0"/>
                  </a:cubicBezTo>
                  <a:cubicBezTo>
                    <a:pt x="5" y="1"/>
                    <a:pt x="4" y="2"/>
                    <a:pt x="5" y="3"/>
                  </a:cubicBezTo>
                  <a:cubicBezTo>
                    <a:pt x="5" y="3"/>
                    <a:pt x="3" y="4"/>
                    <a:pt x="5" y="3"/>
                  </a:cubicBezTo>
                  <a:cubicBezTo>
                    <a:pt x="4" y="4"/>
                    <a:pt x="4" y="7"/>
                    <a:pt x="1" y="7"/>
                  </a:cubicBezTo>
                  <a:cubicBezTo>
                    <a:pt x="4" y="7"/>
                    <a:pt x="0" y="9"/>
                    <a:pt x="3" y="8"/>
                  </a:cubicBezTo>
                  <a:cubicBezTo>
                    <a:pt x="2" y="9"/>
                    <a:pt x="1" y="9"/>
                    <a:pt x="1" y="1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39" name="Freeform 3822">
              <a:extLst>
                <a:ext uri="{FF2B5EF4-FFF2-40B4-BE49-F238E27FC236}">
                  <a16:creationId xmlns:a16="http://schemas.microsoft.com/office/drawing/2014/main" xmlns="" id="{13D479DB-0F99-4637-8727-28F34A360736}"/>
                </a:ext>
              </a:extLst>
            </p:cNvPr>
            <p:cNvSpPr>
              <a:spLocks/>
            </p:cNvSpPr>
            <p:nvPr/>
          </p:nvSpPr>
          <p:spPr bwMode="auto">
            <a:xfrm>
              <a:off x="859361" y="1757691"/>
              <a:ext cx="31513" cy="28074"/>
            </a:xfrm>
            <a:custGeom>
              <a:avLst/>
              <a:gdLst>
                <a:gd name="T0" fmla="*/ 0 w 11"/>
                <a:gd name="T1" fmla="*/ 11 h 11"/>
                <a:gd name="T2" fmla="*/ 1 w 11"/>
                <a:gd name="T3" fmla="*/ 10 h 11"/>
                <a:gd name="T4" fmla="*/ 3 w 11"/>
                <a:gd name="T5" fmla="*/ 9 h 11"/>
                <a:gd name="T6" fmla="*/ 4 w 11"/>
                <a:gd name="T7" fmla="*/ 8 h 11"/>
                <a:gd name="T8" fmla="*/ 7 w 11"/>
                <a:gd name="T9" fmla="*/ 7 h 11"/>
                <a:gd name="T10" fmla="*/ 8 w 11"/>
                <a:gd name="T11" fmla="*/ 5 h 11"/>
                <a:gd name="T12" fmla="*/ 9 w 11"/>
                <a:gd name="T13" fmla="*/ 5 h 11"/>
                <a:gd name="T14" fmla="*/ 11 w 11"/>
                <a:gd name="T15" fmla="*/ 3 h 11"/>
                <a:gd name="T16" fmla="*/ 8 w 11"/>
                <a:gd name="T17" fmla="*/ 4 h 11"/>
                <a:gd name="T18" fmla="*/ 9 w 11"/>
                <a:gd name="T19" fmla="*/ 1 h 11"/>
                <a:gd name="T20" fmla="*/ 7 w 11"/>
                <a:gd name="T21" fmla="*/ 2 h 11"/>
                <a:gd name="T22" fmla="*/ 5 w 11"/>
                <a:gd name="T23" fmla="*/ 4 h 11"/>
                <a:gd name="T24" fmla="*/ 4 w 11"/>
                <a:gd name="T25" fmla="*/ 5 h 11"/>
                <a:gd name="T26" fmla="*/ 3 w 11"/>
                <a:gd name="T27" fmla="*/ 8 h 11"/>
                <a:gd name="T28" fmla="*/ 0 w 11"/>
                <a:gd name="T2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1">
                  <a:moveTo>
                    <a:pt x="0" y="11"/>
                  </a:moveTo>
                  <a:cubicBezTo>
                    <a:pt x="1" y="11"/>
                    <a:pt x="1" y="11"/>
                    <a:pt x="1" y="10"/>
                  </a:cubicBezTo>
                  <a:cubicBezTo>
                    <a:pt x="1" y="9"/>
                    <a:pt x="3" y="9"/>
                    <a:pt x="3" y="9"/>
                  </a:cubicBezTo>
                  <a:cubicBezTo>
                    <a:pt x="2" y="11"/>
                    <a:pt x="4" y="9"/>
                    <a:pt x="4" y="8"/>
                  </a:cubicBezTo>
                  <a:cubicBezTo>
                    <a:pt x="5" y="8"/>
                    <a:pt x="6" y="8"/>
                    <a:pt x="7" y="7"/>
                  </a:cubicBezTo>
                  <a:cubicBezTo>
                    <a:pt x="7" y="6"/>
                    <a:pt x="8" y="5"/>
                    <a:pt x="8" y="5"/>
                  </a:cubicBezTo>
                  <a:cubicBezTo>
                    <a:pt x="9" y="5"/>
                    <a:pt x="9" y="5"/>
                    <a:pt x="9" y="5"/>
                  </a:cubicBezTo>
                  <a:cubicBezTo>
                    <a:pt x="10" y="5"/>
                    <a:pt x="11" y="4"/>
                    <a:pt x="11" y="3"/>
                  </a:cubicBezTo>
                  <a:cubicBezTo>
                    <a:pt x="10" y="3"/>
                    <a:pt x="9" y="4"/>
                    <a:pt x="8" y="4"/>
                  </a:cubicBezTo>
                  <a:cubicBezTo>
                    <a:pt x="9" y="4"/>
                    <a:pt x="11" y="2"/>
                    <a:pt x="9" y="1"/>
                  </a:cubicBezTo>
                  <a:cubicBezTo>
                    <a:pt x="10" y="3"/>
                    <a:pt x="8" y="0"/>
                    <a:pt x="7" y="2"/>
                  </a:cubicBezTo>
                  <a:cubicBezTo>
                    <a:pt x="7" y="1"/>
                    <a:pt x="6" y="3"/>
                    <a:pt x="5" y="4"/>
                  </a:cubicBezTo>
                  <a:cubicBezTo>
                    <a:pt x="8" y="3"/>
                    <a:pt x="5" y="5"/>
                    <a:pt x="4" y="5"/>
                  </a:cubicBezTo>
                  <a:cubicBezTo>
                    <a:pt x="8" y="6"/>
                    <a:pt x="0" y="8"/>
                    <a:pt x="3" y="8"/>
                  </a:cubicBezTo>
                  <a:cubicBezTo>
                    <a:pt x="2" y="8"/>
                    <a:pt x="0" y="10"/>
                    <a:pt x="0" y="1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40" name="Freeform 3824">
              <a:extLst>
                <a:ext uri="{FF2B5EF4-FFF2-40B4-BE49-F238E27FC236}">
                  <a16:creationId xmlns:a16="http://schemas.microsoft.com/office/drawing/2014/main" xmlns="" id="{9B005112-DC5E-4DAD-9CAE-DF40A1DC9323}"/>
                </a:ext>
              </a:extLst>
            </p:cNvPr>
            <p:cNvSpPr>
              <a:spLocks/>
            </p:cNvSpPr>
            <p:nvPr/>
          </p:nvSpPr>
          <p:spPr bwMode="auto">
            <a:xfrm>
              <a:off x="859361" y="1757693"/>
              <a:ext cx="31513" cy="28074"/>
            </a:xfrm>
            <a:custGeom>
              <a:avLst/>
              <a:gdLst>
                <a:gd name="T0" fmla="*/ 0 w 11"/>
                <a:gd name="T1" fmla="*/ 11 h 11"/>
                <a:gd name="T2" fmla="*/ 1 w 11"/>
                <a:gd name="T3" fmla="*/ 10 h 11"/>
                <a:gd name="T4" fmla="*/ 3 w 11"/>
                <a:gd name="T5" fmla="*/ 9 h 11"/>
                <a:gd name="T6" fmla="*/ 4 w 11"/>
                <a:gd name="T7" fmla="*/ 8 h 11"/>
                <a:gd name="T8" fmla="*/ 7 w 11"/>
                <a:gd name="T9" fmla="*/ 7 h 11"/>
                <a:gd name="T10" fmla="*/ 8 w 11"/>
                <a:gd name="T11" fmla="*/ 5 h 11"/>
                <a:gd name="T12" fmla="*/ 9 w 11"/>
                <a:gd name="T13" fmla="*/ 5 h 11"/>
                <a:gd name="T14" fmla="*/ 11 w 11"/>
                <a:gd name="T15" fmla="*/ 3 h 11"/>
                <a:gd name="T16" fmla="*/ 8 w 11"/>
                <a:gd name="T17" fmla="*/ 4 h 11"/>
                <a:gd name="T18" fmla="*/ 9 w 11"/>
                <a:gd name="T19" fmla="*/ 1 h 11"/>
                <a:gd name="T20" fmla="*/ 7 w 11"/>
                <a:gd name="T21" fmla="*/ 2 h 11"/>
                <a:gd name="T22" fmla="*/ 5 w 11"/>
                <a:gd name="T23" fmla="*/ 4 h 11"/>
                <a:gd name="T24" fmla="*/ 4 w 11"/>
                <a:gd name="T25" fmla="*/ 5 h 11"/>
                <a:gd name="T26" fmla="*/ 3 w 11"/>
                <a:gd name="T27" fmla="*/ 8 h 11"/>
                <a:gd name="T28" fmla="*/ 0 w 11"/>
                <a:gd name="T2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1">
                  <a:moveTo>
                    <a:pt x="0" y="11"/>
                  </a:moveTo>
                  <a:cubicBezTo>
                    <a:pt x="1" y="11"/>
                    <a:pt x="1" y="11"/>
                    <a:pt x="1" y="10"/>
                  </a:cubicBezTo>
                  <a:cubicBezTo>
                    <a:pt x="1" y="9"/>
                    <a:pt x="3" y="9"/>
                    <a:pt x="3" y="9"/>
                  </a:cubicBezTo>
                  <a:cubicBezTo>
                    <a:pt x="2" y="11"/>
                    <a:pt x="4" y="9"/>
                    <a:pt x="4" y="8"/>
                  </a:cubicBezTo>
                  <a:cubicBezTo>
                    <a:pt x="5" y="8"/>
                    <a:pt x="6" y="8"/>
                    <a:pt x="7" y="7"/>
                  </a:cubicBezTo>
                  <a:cubicBezTo>
                    <a:pt x="7" y="6"/>
                    <a:pt x="8" y="5"/>
                    <a:pt x="8" y="5"/>
                  </a:cubicBezTo>
                  <a:cubicBezTo>
                    <a:pt x="9" y="5"/>
                    <a:pt x="9" y="5"/>
                    <a:pt x="9" y="5"/>
                  </a:cubicBezTo>
                  <a:cubicBezTo>
                    <a:pt x="10" y="5"/>
                    <a:pt x="11" y="4"/>
                    <a:pt x="11" y="3"/>
                  </a:cubicBezTo>
                  <a:cubicBezTo>
                    <a:pt x="10" y="3"/>
                    <a:pt x="9" y="4"/>
                    <a:pt x="8" y="4"/>
                  </a:cubicBezTo>
                  <a:cubicBezTo>
                    <a:pt x="9" y="4"/>
                    <a:pt x="11" y="2"/>
                    <a:pt x="9" y="1"/>
                  </a:cubicBezTo>
                  <a:cubicBezTo>
                    <a:pt x="10" y="3"/>
                    <a:pt x="8" y="0"/>
                    <a:pt x="7" y="2"/>
                  </a:cubicBezTo>
                  <a:cubicBezTo>
                    <a:pt x="7" y="1"/>
                    <a:pt x="6" y="3"/>
                    <a:pt x="5" y="4"/>
                  </a:cubicBezTo>
                  <a:cubicBezTo>
                    <a:pt x="8" y="3"/>
                    <a:pt x="5" y="5"/>
                    <a:pt x="4" y="5"/>
                  </a:cubicBezTo>
                  <a:cubicBezTo>
                    <a:pt x="8" y="6"/>
                    <a:pt x="0" y="8"/>
                    <a:pt x="3" y="8"/>
                  </a:cubicBezTo>
                  <a:cubicBezTo>
                    <a:pt x="2" y="8"/>
                    <a:pt x="0" y="10"/>
                    <a:pt x="0" y="1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41" name="Freeform 3825">
              <a:extLst>
                <a:ext uri="{FF2B5EF4-FFF2-40B4-BE49-F238E27FC236}">
                  <a16:creationId xmlns:a16="http://schemas.microsoft.com/office/drawing/2014/main" xmlns="" id="{9E9D869B-B7E8-4810-B05E-4FC721AE09F5}"/>
                </a:ext>
              </a:extLst>
            </p:cNvPr>
            <p:cNvSpPr>
              <a:spLocks/>
            </p:cNvSpPr>
            <p:nvPr/>
          </p:nvSpPr>
          <p:spPr bwMode="auto">
            <a:xfrm>
              <a:off x="859361" y="1722599"/>
              <a:ext cx="44118" cy="25267"/>
            </a:xfrm>
            <a:custGeom>
              <a:avLst/>
              <a:gdLst>
                <a:gd name="T0" fmla="*/ 1 w 16"/>
                <a:gd name="T1" fmla="*/ 4 h 10"/>
                <a:gd name="T2" fmla="*/ 2 w 16"/>
                <a:gd name="T3" fmla="*/ 8 h 10"/>
                <a:gd name="T4" fmla="*/ 1 w 16"/>
                <a:gd name="T5" fmla="*/ 9 h 10"/>
                <a:gd name="T6" fmla="*/ 2 w 16"/>
                <a:gd name="T7" fmla="*/ 10 h 10"/>
                <a:gd name="T8" fmla="*/ 3 w 16"/>
                <a:gd name="T9" fmla="*/ 7 h 10"/>
                <a:gd name="T10" fmla="*/ 5 w 16"/>
                <a:gd name="T11" fmla="*/ 6 h 10"/>
                <a:gd name="T12" fmla="*/ 9 w 16"/>
                <a:gd name="T13" fmla="*/ 9 h 10"/>
                <a:gd name="T14" fmla="*/ 12 w 16"/>
                <a:gd name="T15" fmla="*/ 6 h 10"/>
                <a:gd name="T16" fmla="*/ 9 w 16"/>
                <a:gd name="T17" fmla="*/ 6 h 10"/>
                <a:gd name="T18" fmla="*/ 8 w 16"/>
                <a:gd name="T19" fmla="*/ 4 h 10"/>
                <a:gd name="T20" fmla="*/ 13 w 16"/>
                <a:gd name="T21" fmla="*/ 5 h 10"/>
                <a:gd name="T22" fmla="*/ 12 w 16"/>
                <a:gd name="T23" fmla="*/ 4 h 10"/>
                <a:gd name="T24" fmla="*/ 14 w 16"/>
                <a:gd name="T25" fmla="*/ 2 h 10"/>
                <a:gd name="T26" fmla="*/ 8 w 16"/>
                <a:gd name="T27" fmla="*/ 4 h 10"/>
                <a:gd name="T28" fmla="*/ 12 w 16"/>
                <a:gd name="T29" fmla="*/ 1 h 10"/>
                <a:gd name="T30" fmla="*/ 6 w 16"/>
                <a:gd name="T31" fmla="*/ 2 h 10"/>
                <a:gd name="T32" fmla="*/ 4 w 16"/>
                <a:gd name="T33" fmla="*/ 2 h 10"/>
                <a:gd name="T34" fmla="*/ 4 w 16"/>
                <a:gd name="T35" fmla="*/ 5 h 10"/>
                <a:gd name="T36" fmla="*/ 2 w 16"/>
                <a:gd name="T37" fmla="*/ 4 h 10"/>
                <a:gd name="T38" fmla="*/ 3 w 16"/>
                <a:gd name="T39" fmla="*/ 2 h 10"/>
                <a:gd name="T40" fmla="*/ 0 w 16"/>
                <a:gd name="T41" fmla="*/ 5 h 10"/>
                <a:gd name="T42" fmla="*/ 1 w 16"/>
                <a:gd name="T43"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10">
                  <a:moveTo>
                    <a:pt x="1" y="4"/>
                  </a:moveTo>
                  <a:cubicBezTo>
                    <a:pt x="0" y="6"/>
                    <a:pt x="1" y="7"/>
                    <a:pt x="2" y="8"/>
                  </a:cubicBezTo>
                  <a:cubicBezTo>
                    <a:pt x="0" y="8"/>
                    <a:pt x="1" y="8"/>
                    <a:pt x="1" y="9"/>
                  </a:cubicBezTo>
                  <a:cubicBezTo>
                    <a:pt x="0" y="8"/>
                    <a:pt x="0" y="10"/>
                    <a:pt x="2" y="10"/>
                  </a:cubicBezTo>
                  <a:cubicBezTo>
                    <a:pt x="3" y="9"/>
                    <a:pt x="6" y="7"/>
                    <a:pt x="3" y="7"/>
                  </a:cubicBezTo>
                  <a:cubicBezTo>
                    <a:pt x="4" y="7"/>
                    <a:pt x="5" y="7"/>
                    <a:pt x="5" y="6"/>
                  </a:cubicBezTo>
                  <a:cubicBezTo>
                    <a:pt x="6" y="6"/>
                    <a:pt x="7" y="9"/>
                    <a:pt x="9" y="9"/>
                  </a:cubicBezTo>
                  <a:cubicBezTo>
                    <a:pt x="10" y="9"/>
                    <a:pt x="11" y="7"/>
                    <a:pt x="12" y="6"/>
                  </a:cubicBezTo>
                  <a:cubicBezTo>
                    <a:pt x="11" y="6"/>
                    <a:pt x="10" y="6"/>
                    <a:pt x="9" y="6"/>
                  </a:cubicBezTo>
                  <a:cubicBezTo>
                    <a:pt x="9" y="6"/>
                    <a:pt x="8" y="5"/>
                    <a:pt x="8" y="4"/>
                  </a:cubicBezTo>
                  <a:cubicBezTo>
                    <a:pt x="10" y="4"/>
                    <a:pt x="11" y="6"/>
                    <a:pt x="13" y="5"/>
                  </a:cubicBezTo>
                  <a:cubicBezTo>
                    <a:pt x="12" y="4"/>
                    <a:pt x="12" y="4"/>
                    <a:pt x="12" y="4"/>
                  </a:cubicBezTo>
                  <a:cubicBezTo>
                    <a:pt x="13" y="5"/>
                    <a:pt x="16" y="4"/>
                    <a:pt x="14" y="2"/>
                  </a:cubicBezTo>
                  <a:cubicBezTo>
                    <a:pt x="12" y="1"/>
                    <a:pt x="10" y="3"/>
                    <a:pt x="8" y="4"/>
                  </a:cubicBezTo>
                  <a:cubicBezTo>
                    <a:pt x="9" y="2"/>
                    <a:pt x="11" y="3"/>
                    <a:pt x="12" y="1"/>
                  </a:cubicBezTo>
                  <a:cubicBezTo>
                    <a:pt x="10" y="0"/>
                    <a:pt x="7" y="0"/>
                    <a:pt x="6" y="2"/>
                  </a:cubicBezTo>
                  <a:cubicBezTo>
                    <a:pt x="6" y="0"/>
                    <a:pt x="5" y="1"/>
                    <a:pt x="4" y="2"/>
                  </a:cubicBezTo>
                  <a:cubicBezTo>
                    <a:pt x="3" y="3"/>
                    <a:pt x="4" y="4"/>
                    <a:pt x="4" y="5"/>
                  </a:cubicBezTo>
                  <a:cubicBezTo>
                    <a:pt x="4" y="4"/>
                    <a:pt x="3" y="3"/>
                    <a:pt x="2" y="4"/>
                  </a:cubicBezTo>
                  <a:cubicBezTo>
                    <a:pt x="3" y="3"/>
                    <a:pt x="3" y="3"/>
                    <a:pt x="3" y="2"/>
                  </a:cubicBezTo>
                  <a:cubicBezTo>
                    <a:pt x="2" y="2"/>
                    <a:pt x="0" y="3"/>
                    <a:pt x="0" y="5"/>
                  </a:cubicBezTo>
                  <a:cubicBezTo>
                    <a:pt x="1" y="4"/>
                    <a:pt x="1" y="4"/>
                    <a:pt x="1"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42" name="Freeform 3826">
              <a:extLst>
                <a:ext uri="{FF2B5EF4-FFF2-40B4-BE49-F238E27FC236}">
                  <a16:creationId xmlns:a16="http://schemas.microsoft.com/office/drawing/2014/main" xmlns="" id="{006C8BB8-F304-4865-9767-8C79050C6D2A}"/>
                </a:ext>
              </a:extLst>
            </p:cNvPr>
            <p:cNvSpPr>
              <a:spLocks/>
            </p:cNvSpPr>
            <p:nvPr/>
          </p:nvSpPr>
          <p:spPr bwMode="auto">
            <a:xfrm>
              <a:off x="859361" y="1722599"/>
              <a:ext cx="44118" cy="25267"/>
            </a:xfrm>
            <a:custGeom>
              <a:avLst/>
              <a:gdLst>
                <a:gd name="T0" fmla="*/ 1 w 16"/>
                <a:gd name="T1" fmla="*/ 4 h 10"/>
                <a:gd name="T2" fmla="*/ 2 w 16"/>
                <a:gd name="T3" fmla="*/ 8 h 10"/>
                <a:gd name="T4" fmla="*/ 1 w 16"/>
                <a:gd name="T5" fmla="*/ 9 h 10"/>
                <a:gd name="T6" fmla="*/ 2 w 16"/>
                <a:gd name="T7" fmla="*/ 10 h 10"/>
                <a:gd name="T8" fmla="*/ 3 w 16"/>
                <a:gd name="T9" fmla="*/ 7 h 10"/>
                <a:gd name="T10" fmla="*/ 5 w 16"/>
                <a:gd name="T11" fmla="*/ 6 h 10"/>
                <a:gd name="T12" fmla="*/ 9 w 16"/>
                <a:gd name="T13" fmla="*/ 9 h 10"/>
                <a:gd name="T14" fmla="*/ 12 w 16"/>
                <a:gd name="T15" fmla="*/ 6 h 10"/>
                <a:gd name="T16" fmla="*/ 9 w 16"/>
                <a:gd name="T17" fmla="*/ 6 h 10"/>
                <a:gd name="T18" fmla="*/ 8 w 16"/>
                <a:gd name="T19" fmla="*/ 4 h 10"/>
                <a:gd name="T20" fmla="*/ 13 w 16"/>
                <a:gd name="T21" fmla="*/ 5 h 10"/>
                <a:gd name="T22" fmla="*/ 12 w 16"/>
                <a:gd name="T23" fmla="*/ 4 h 10"/>
                <a:gd name="T24" fmla="*/ 14 w 16"/>
                <a:gd name="T25" fmla="*/ 2 h 10"/>
                <a:gd name="T26" fmla="*/ 8 w 16"/>
                <a:gd name="T27" fmla="*/ 4 h 10"/>
                <a:gd name="T28" fmla="*/ 12 w 16"/>
                <a:gd name="T29" fmla="*/ 1 h 10"/>
                <a:gd name="T30" fmla="*/ 6 w 16"/>
                <a:gd name="T31" fmla="*/ 2 h 10"/>
                <a:gd name="T32" fmla="*/ 4 w 16"/>
                <a:gd name="T33" fmla="*/ 2 h 10"/>
                <a:gd name="T34" fmla="*/ 4 w 16"/>
                <a:gd name="T35" fmla="*/ 5 h 10"/>
                <a:gd name="T36" fmla="*/ 2 w 16"/>
                <a:gd name="T37" fmla="*/ 4 h 10"/>
                <a:gd name="T38" fmla="*/ 3 w 16"/>
                <a:gd name="T39" fmla="*/ 2 h 10"/>
                <a:gd name="T40" fmla="*/ 0 w 16"/>
                <a:gd name="T41" fmla="*/ 5 h 10"/>
                <a:gd name="T42" fmla="*/ 1 w 16"/>
                <a:gd name="T43"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10">
                  <a:moveTo>
                    <a:pt x="1" y="4"/>
                  </a:moveTo>
                  <a:cubicBezTo>
                    <a:pt x="0" y="6"/>
                    <a:pt x="1" y="7"/>
                    <a:pt x="2" y="8"/>
                  </a:cubicBezTo>
                  <a:cubicBezTo>
                    <a:pt x="0" y="8"/>
                    <a:pt x="1" y="8"/>
                    <a:pt x="1" y="9"/>
                  </a:cubicBezTo>
                  <a:cubicBezTo>
                    <a:pt x="0" y="8"/>
                    <a:pt x="0" y="10"/>
                    <a:pt x="2" y="10"/>
                  </a:cubicBezTo>
                  <a:cubicBezTo>
                    <a:pt x="3" y="9"/>
                    <a:pt x="6" y="7"/>
                    <a:pt x="3" y="7"/>
                  </a:cubicBezTo>
                  <a:cubicBezTo>
                    <a:pt x="4" y="7"/>
                    <a:pt x="5" y="7"/>
                    <a:pt x="5" y="6"/>
                  </a:cubicBezTo>
                  <a:cubicBezTo>
                    <a:pt x="6" y="6"/>
                    <a:pt x="7" y="9"/>
                    <a:pt x="9" y="9"/>
                  </a:cubicBezTo>
                  <a:cubicBezTo>
                    <a:pt x="10" y="9"/>
                    <a:pt x="11" y="7"/>
                    <a:pt x="12" y="6"/>
                  </a:cubicBezTo>
                  <a:cubicBezTo>
                    <a:pt x="11" y="6"/>
                    <a:pt x="10" y="6"/>
                    <a:pt x="9" y="6"/>
                  </a:cubicBezTo>
                  <a:cubicBezTo>
                    <a:pt x="9" y="6"/>
                    <a:pt x="8" y="5"/>
                    <a:pt x="8" y="4"/>
                  </a:cubicBezTo>
                  <a:cubicBezTo>
                    <a:pt x="10" y="4"/>
                    <a:pt x="11" y="6"/>
                    <a:pt x="13" y="5"/>
                  </a:cubicBezTo>
                  <a:cubicBezTo>
                    <a:pt x="12" y="4"/>
                    <a:pt x="12" y="4"/>
                    <a:pt x="12" y="4"/>
                  </a:cubicBezTo>
                  <a:cubicBezTo>
                    <a:pt x="13" y="5"/>
                    <a:pt x="16" y="4"/>
                    <a:pt x="14" y="2"/>
                  </a:cubicBezTo>
                  <a:cubicBezTo>
                    <a:pt x="12" y="1"/>
                    <a:pt x="10" y="3"/>
                    <a:pt x="8" y="4"/>
                  </a:cubicBezTo>
                  <a:cubicBezTo>
                    <a:pt x="9" y="2"/>
                    <a:pt x="11" y="3"/>
                    <a:pt x="12" y="1"/>
                  </a:cubicBezTo>
                  <a:cubicBezTo>
                    <a:pt x="10" y="0"/>
                    <a:pt x="7" y="0"/>
                    <a:pt x="6" y="2"/>
                  </a:cubicBezTo>
                  <a:cubicBezTo>
                    <a:pt x="6" y="0"/>
                    <a:pt x="5" y="1"/>
                    <a:pt x="4" y="2"/>
                  </a:cubicBezTo>
                  <a:cubicBezTo>
                    <a:pt x="3" y="3"/>
                    <a:pt x="4" y="4"/>
                    <a:pt x="4" y="5"/>
                  </a:cubicBezTo>
                  <a:cubicBezTo>
                    <a:pt x="4" y="4"/>
                    <a:pt x="3" y="3"/>
                    <a:pt x="2" y="4"/>
                  </a:cubicBezTo>
                  <a:cubicBezTo>
                    <a:pt x="3" y="3"/>
                    <a:pt x="3" y="3"/>
                    <a:pt x="3" y="2"/>
                  </a:cubicBezTo>
                  <a:cubicBezTo>
                    <a:pt x="2" y="2"/>
                    <a:pt x="0" y="3"/>
                    <a:pt x="0" y="5"/>
                  </a:cubicBezTo>
                  <a:cubicBezTo>
                    <a:pt x="1" y="4"/>
                    <a:pt x="1" y="4"/>
                    <a:pt x="1"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43" name="Freeform 3827">
              <a:extLst>
                <a:ext uri="{FF2B5EF4-FFF2-40B4-BE49-F238E27FC236}">
                  <a16:creationId xmlns:a16="http://schemas.microsoft.com/office/drawing/2014/main" xmlns="" id="{7BD739CD-6E99-4AB1-BD3B-B186DF968359}"/>
                </a:ext>
              </a:extLst>
            </p:cNvPr>
            <p:cNvSpPr>
              <a:spLocks/>
            </p:cNvSpPr>
            <p:nvPr/>
          </p:nvSpPr>
          <p:spPr bwMode="auto">
            <a:xfrm>
              <a:off x="881420" y="1747866"/>
              <a:ext cx="3151" cy="2807"/>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0"/>
                    <a:pt x="0" y="1"/>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44" name="Freeform 3828">
              <a:extLst>
                <a:ext uri="{FF2B5EF4-FFF2-40B4-BE49-F238E27FC236}">
                  <a16:creationId xmlns:a16="http://schemas.microsoft.com/office/drawing/2014/main" xmlns="" id="{299FDD85-ED93-4E72-999A-D5DB688DCB5C}"/>
                </a:ext>
              </a:extLst>
            </p:cNvPr>
            <p:cNvSpPr>
              <a:spLocks/>
            </p:cNvSpPr>
            <p:nvPr/>
          </p:nvSpPr>
          <p:spPr bwMode="auto">
            <a:xfrm>
              <a:off x="881420" y="1747866"/>
              <a:ext cx="3151" cy="2807"/>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0"/>
                    <a:pt x="0" y="1"/>
                  </a:cubicBezTo>
                  <a:cubicBezTo>
                    <a:pt x="1"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45" name="Freeform 3829">
              <a:extLst>
                <a:ext uri="{FF2B5EF4-FFF2-40B4-BE49-F238E27FC236}">
                  <a16:creationId xmlns:a16="http://schemas.microsoft.com/office/drawing/2014/main" xmlns="" id="{36006936-844E-4916-9559-C56452FD3C13}"/>
                </a:ext>
              </a:extLst>
            </p:cNvPr>
            <p:cNvSpPr>
              <a:spLocks/>
            </p:cNvSpPr>
            <p:nvPr/>
          </p:nvSpPr>
          <p:spPr bwMode="auto">
            <a:xfrm>
              <a:off x="884571" y="1754885"/>
              <a:ext cx="33089" cy="21056"/>
            </a:xfrm>
            <a:custGeom>
              <a:avLst/>
              <a:gdLst>
                <a:gd name="T0" fmla="*/ 0 w 12"/>
                <a:gd name="T1" fmla="*/ 8 h 8"/>
                <a:gd name="T2" fmla="*/ 4 w 12"/>
                <a:gd name="T3" fmla="*/ 7 h 8"/>
                <a:gd name="T4" fmla="*/ 6 w 12"/>
                <a:gd name="T5" fmla="*/ 5 h 8"/>
                <a:gd name="T6" fmla="*/ 7 w 12"/>
                <a:gd name="T7" fmla="*/ 4 h 8"/>
                <a:gd name="T8" fmla="*/ 10 w 12"/>
                <a:gd name="T9" fmla="*/ 1 h 8"/>
                <a:gd name="T10" fmla="*/ 4 w 12"/>
                <a:gd name="T11" fmla="*/ 3 h 8"/>
                <a:gd name="T12" fmla="*/ 4 w 12"/>
                <a:gd name="T13" fmla="*/ 3 h 8"/>
                <a:gd name="T14" fmla="*/ 0 w 12"/>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8">
                  <a:moveTo>
                    <a:pt x="0" y="8"/>
                  </a:moveTo>
                  <a:cubicBezTo>
                    <a:pt x="1" y="8"/>
                    <a:pt x="3" y="7"/>
                    <a:pt x="4" y="7"/>
                  </a:cubicBezTo>
                  <a:cubicBezTo>
                    <a:pt x="4" y="7"/>
                    <a:pt x="8" y="6"/>
                    <a:pt x="6" y="5"/>
                  </a:cubicBezTo>
                  <a:cubicBezTo>
                    <a:pt x="6" y="5"/>
                    <a:pt x="7" y="4"/>
                    <a:pt x="7" y="4"/>
                  </a:cubicBezTo>
                  <a:cubicBezTo>
                    <a:pt x="8" y="8"/>
                    <a:pt x="12" y="2"/>
                    <a:pt x="10" y="1"/>
                  </a:cubicBezTo>
                  <a:cubicBezTo>
                    <a:pt x="9" y="1"/>
                    <a:pt x="1" y="0"/>
                    <a:pt x="4" y="3"/>
                  </a:cubicBezTo>
                  <a:cubicBezTo>
                    <a:pt x="2" y="2"/>
                    <a:pt x="3" y="4"/>
                    <a:pt x="4" y="3"/>
                  </a:cubicBezTo>
                  <a:cubicBezTo>
                    <a:pt x="3" y="4"/>
                    <a:pt x="0" y="6"/>
                    <a:pt x="0" y="8"/>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46" name="Freeform 3830">
              <a:extLst>
                <a:ext uri="{FF2B5EF4-FFF2-40B4-BE49-F238E27FC236}">
                  <a16:creationId xmlns:a16="http://schemas.microsoft.com/office/drawing/2014/main" xmlns="" id="{A58A5BF5-BEE4-4A71-8472-2CAA7BD35AE3}"/>
                </a:ext>
              </a:extLst>
            </p:cNvPr>
            <p:cNvSpPr>
              <a:spLocks/>
            </p:cNvSpPr>
            <p:nvPr/>
          </p:nvSpPr>
          <p:spPr bwMode="auto">
            <a:xfrm>
              <a:off x="884571" y="1754885"/>
              <a:ext cx="33089" cy="21056"/>
            </a:xfrm>
            <a:custGeom>
              <a:avLst/>
              <a:gdLst>
                <a:gd name="T0" fmla="*/ 0 w 12"/>
                <a:gd name="T1" fmla="*/ 8 h 8"/>
                <a:gd name="T2" fmla="*/ 4 w 12"/>
                <a:gd name="T3" fmla="*/ 7 h 8"/>
                <a:gd name="T4" fmla="*/ 6 w 12"/>
                <a:gd name="T5" fmla="*/ 5 h 8"/>
                <a:gd name="T6" fmla="*/ 7 w 12"/>
                <a:gd name="T7" fmla="*/ 4 h 8"/>
                <a:gd name="T8" fmla="*/ 10 w 12"/>
                <a:gd name="T9" fmla="*/ 1 h 8"/>
                <a:gd name="T10" fmla="*/ 4 w 12"/>
                <a:gd name="T11" fmla="*/ 3 h 8"/>
                <a:gd name="T12" fmla="*/ 4 w 12"/>
                <a:gd name="T13" fmla="*/ 3 h 8"/>
                <a:gd name="T14" fmla="*/ 0 w 12"/>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8">
                  <a:moveTo>
                    <a:pt x="0" y="8"/>
                  </a:moveTo>
                  <a:cubicBezTo>
                    <a:pt x="1" y="8"/>
                    <a:pt x="3" y="7"/>
                    <a:pt x="4" y="7"/>
                  </a:cubicBezTo>
                  <a:cubicBezTo>
                    <a:pt x="4" y="7"/>
                    <a:pt x="8" y="6"/>
                    <a:pt x="6" y="5"/>
                  </a:cubicBezTo>
                  <a:cubicBezTo>
                    <a:pt x="6" y="5"/>
                    <a:pt x="7" y="4"/>
                    <a:pt x="7" y="4"/>
                  </a:cubicBezTo>
                  <a:cubicBezTo>
                    <a:pt x="8" y="8"/>
                    <a:pt x="12" y="2"/>
                    <a:pt x="10" y="1"/>
                  </a:cubicBezTo>
                  <a:cubicBezTo>
                    <a:pt x="9" y="1"/>
                    <a:pt x="1" y="0"/>
                    <a:pt x="4" y="3"/>
                  </a:cubicBezTo>
                  <a:cubicBezTo>
                    <a:pt x="2" y="2"/>
                    <a:pt x="3" y="4"/>
                    <a:pt x="4" y="3"/>
                  </a:cubicBezTo>
                  <a:cubicBezTo>
                    <a:pt x="3" y="4"/>
                    <a:pt x="0" y="6"/>
                    <a:pt x="0" y="8"/>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47" name="Freeform 3831">
              <a:extLst>
                <a:ext uri="{FF2B5EF4-FFF2-40B4-BE49-F238E27FC236}">
                  <a16:creationId xmlns:a16="http://schemas.microsoft.com/office/drawing/2014/main" xmlns="" id="{82345810-A90B-4514-B344-17923961FC8C}"/>
                </a:ext>
              </a:extLst>
            </p:cNvPr>
            <p:cNvSpPr>
              <a:spLocks/>
            </p:cNvSpPr>
            <p:nvPr/>
          </p:nvSpPr>
          <p:spPr bwMode="auto">
            <a:xfrm>
              <a:off x="892449" y="1773133"/>
              <a:ext cx="14181" cy="9827"/>
            </a:xfrm>
            <a:custGeom>
              <a:avLst/>
              <a:gdLst>
                <a:gd name="T0" fmla="*/ 5 w 5"/>
                <a:gd name="T1" fmla="*/ 0 h 4"/>
                <a:gd name="T2" fmla="*/ 1 w 5"/>
                <a:gd name="T3" fmla="*/ 2 h 4"/>
                <a:gd name="T4" fmla="*/ 5 w 5"/>
                <a:gd name="T5" fmla="*/ 0 h 4"/>
              </a:gdLst>
              <a:ahLst/>
              <a:cxnLst>
                <a:cxn ang="0">
                  <a:pos x="T0" y="T1"/>
                </a:cxn>
                <a:cxn ang="0">
                  <a:pos x="T2" y="T3"/>
                </a:cxn>
                <a:cxn ang="0">
                  <a:pos x="T4" y="T5"/>
                </a:cxn>
              </a:cxnLst>
              <a:rect l="0" t="0" r="r" b="b"/>
              <a:pathLst>
                <a:path w="5" h="4">
                  <a:moveTo>
                    <a:pt x="5" y="0"/>
                  </a:moveTo>
                  <a:cubicBezTo>
                    <a:pt x="4" y="1"/>
                    <a:pt x="0" y="0"/>
                    <a:pt x="1" y="2"/>
                  </a:cubicBezTo>
                  <a:cubicBezTo>
                    <a:pt x="2" y="4"/>
                    <a:pt x="5" y="1"/>
                    <a:pt x="5"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48" name="Freeform 3832">
              <a:extLst>
                <a:ext uri="{FF2B5EF4-FFF2-40B4-BE49-F238E27FC236}">
                  <a16:creationId xmlns:a16="http://schemas.microsoft.com/office/drawing/2014/main" xmlns="" id="{E274BC96-85F1-40FE-96E4-815EFC02ABF2}"/>
                </a:ext>
              </a:extLst>
            </p:cNvPr>
            <p:cNvSpPr>
              <a:spLocks/>
            </p:cNvSpPr>
            <p:nvPr/>
          </p:nvSpPr>
          <p:spPr bwMode="auto">
            <a:xfrm>
              <a:off x="892449" y="1773133"/>
              <a:ext cx="14181" cy="9827"/>
            </a:xfrm>
            <a:custGeom>
              <a:avLst/>
              <a:gdLst>
                <a:gd name="T0" fmla="*/ 5 w 5"/>
                <a:gd name="T1" fmla="*/ 0 h 4"/>
                <a:gd name="T2" fmla="*/ 1 w 5"/>
                <a:gd name="T3" fmla="*/ 2 h 4"/>
                <a:gd name="T4" fmla="*/ 5 w 5"/>
                <a:gd name="T5" fmla="*/ 0 h 4"/>
              </a:gdLst>
              <a:ahLst/>
              <a:cxnLst>
                <a:cxn ang="0">
                  <a:pos x="T0" y="T1"/>
                </a:cxn>
                <a:cxn ang="0">
                  <a:pos x="T2" y="T3"/>
                </a:cxn>
                <a:cxn ang="0">
                  <a:pos x="T4" y="T5"/>
                </a:cxn>
              </a:cxnLst>
              <a:rect l="0" t="0" r="r" b="b"/>
              <a:pathLst>
                <a:path w="5" h="4">
                  <a:moveTo>
                    <a:pt x="5" y="0"/>
                  </a:moveTo>
                  <a:cubicBezTo>
                    <a:pt x="4" y="1"/>
                    <a:pt x="0" y="0"/>
                    <a:pt x="1" y="2"/>
                  </a:cubicBezTo>
                  <a:cubicBezTo>
                    <a:pt x="2" y="4"/>
                    <a:pt x="5" y="1"/>
                    <a:pt x="5"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49" name="Freeform 3833">
              <a:extLst>
                <a:ext uri="{FF2B5EF4-FFF2-40B4-BE49-F238E27FC236}">
                  <a16:creationId xmlns:a16="http://schemas.microsoft.com/office/drawing/2014/main" xmlns="" id="{51A1236F-A093-411A-B2EB-F145D4668A75}"/>
                </a:ext>
              </a:extLst>
            </p:cNvPr>
            <p:cNvSpPr>
              <a:spLocks/>
            </p:cNvSpPr>
            <p:nvPr/>
          </p:nvSpPr>
          <p:spPr bwMode="auto">
            <a:xfrm>
              <a:off x="898752" y="1775940"/>
              <a:ext cx="14181" cy="11229"/>
            </a:xfrm>
            <a:custGeom>
              <a:avLst/>
              <a:gdLst>
                <a:gd name="T0" fmla="*/ 5 w 5"/>
                <a:gd name="T1" fmla="*/ 1 h 5"/>
                <a:gd name="T2" fmla="*/ 0 w 5"/>
                <a:gd name="T3" fmla="*/ 3 h 5"/>
                <a:gd name="T4" fmla="*/ 1 w 5"/>
                <a:gd name="T5" fmla="*/ 5 h 5"/>
                <a:gd name="T6" fmla="*/ 5 w 5"/>
                <a:gd name="T7" fmla="*/ 3 h 5"/>
                <a:gd name="T8" fmla="*/ 3 w 5"/>
                <a:gd name="T9" fmla="*/ 2 h 5"/>
                <a:gd name="T10" fmla="*/ 5 w 5"/>
                <a:gd name="T11" fmla="*/ 1 h 5"/>
              </a:gdLst>
              <a:ahLst/>
              <a:cxnLst>
                <a:cxn ang="0">
                  <a:pos x="T0" y="T1"/>
                </a:cxn>
                <a:cxn ang="0">
                  <a:pos x="T2" y="T3"/>
                </a:cxn>
                <a:cxn ang="0">
                  <a:pos x="T4" y="T5"/>
                </a:cxn>
                <a:cxn ang="0">
                  <a:pos x="T6" y="T7"/>
                </a:cxn>
                <a:cxn ang="0">
                  <a:pos x="T8" y="T9"/>
                </a:cxn>
                <a:cxn ang="0">
                  <a:pos x="T10" y="T11"/>
                </a:cxn>
              </a:cxnLst>
              <a:rect l="0" t="0" r="r" b="b"/>
              <a:pathLst>
                <a:path w="5" h="5">
                  <a:moveTo>
                    <a:pt x="5" y="1"/>
                  </a:moveTo>
                  <a:cubicBezTo>
                    <a:pt x="4" y="0"/>
                    <a:pt x="1" y="2"/>
                    <a:pt x="0" y="3"/>
                  </a:cubicBezTo>
                  <a:cubicBezTo>
                    <a:pt x="0" y="4"/>
                    <a:pt x="1" y="4"/>
                    <a:pt x="1" y="5"/>
                  </a:cubicBezTo>
                  <a:cubicBezTo>
                    <a:pt x="3" y="5"/>
                    <a:pt x="3" y="3"/>
                    <a:pt x="5" y="3"/>
                  </a:cubicBezTo>
                  <a:cubicBezTo>
                    <a:pt x="4" y="2"/>
                    <a:pt x="4" y="2"/>
                    <a:pt x="3" y="2"/>
                  </a:cubicBezTo>
                  <a:cubicBezTo>
                    <a:pt x="4" y="2"/>
                    <a:pt x="4" y="1"/>
                    <a:pt x="5"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50" name="Freeform 3834">
              <a:extLst>
                <a:ext uri="{FF2B5EF4-FFF2-40B4-BE49-F238E27FC236}">
                  <a16:creationId xmlns:a16="http://schemas.microsoft.com/office/drawing/2014/main" xmlns="" id="{F3C1F9BB-B825-41F4-8409-8A71713CB86F}"/>
                </a:ext>
              </a:extLst>
            </p:cNvPr>
            <p:cNvSpPr>
              <a:spLocks/>
            </p:cNvSpPr>
            <p:nvPr/>
          </p:nvSpPr>
          <p:spPr bwMode="auto">
            <a:xfrm>
              <a:off x="898752" y="1775940"/>
              <a:ext cx="14181" cy="11229"/>
            </a:xfrm>
            <a:custGeom>
              <a:avLst/>
              <a:gdLst>
                <a:gd name="T0" fmla="*/ 5 w 5"/>
                <a:gd name="T1" fmla="*/ 1 h 5"/>
                <a:gd name="T2" fmla="*/ 0 w 5"/>
                <a:gd name="T3" fmla="*/ 3 h 5"/>
                <a:gd name="T4" fmla="*/ 1 w 5"/>
                <a:gd name="T5" fmla="*/ 5 h 5"/>
                <a:gd name="T6" fmla="*/ 5 w 5"/>
                <a:gd name="T7" fmla="*/ 3 h 5"/>
                <a:gd name="T8" fmla="*/ 3 w 5"/>
                <a:gd name="T9" fmla="*/ 2 h 5"/>
                <a:gd name="T10" fmla="*/ 5 w 5"/>
                <a:gd name="T11" fmla="*/ 1 h 5"/>
              </a:gdLst>
              <a:ahLst/>
              <a:cxnLst>
                <a:cxn ang="0">
                  <a:pos x="T0" y="T1"/>
                </a:cxn>
                <a:cxn ang="0">
                  <a:pos x="T2" y="T3"/>
                </a:cxn>
                <a:cxn ang="0">
                  <a:pos x="T4" y="T5"/>
                </a:cxn>
                <a:cxn ang="0">
                  <a:pos x="T6" y="T7"/>
                </a:cxn>
                <a:cxn ang="0">
                  <a:pos x="T8" y="T9"/>
                </a:cxn>
                <a:cxn ang="0">
                  <a:pos x="T10" y="T11"/>
                </a:cxn>
              </a:cxnLst>
              <a:rect l="0" t="0" r="r" b="b"/>
              <a:pathLst>
                <a:path w="5" h="5">
                  <a:moveTo>
                    <a:pt x="5" y="1"/>
                  </a:moveTo>
                  <a:cubicBezTo>
                    <a:pt x="4" y="0"/>
                    <a:pt x="1" y="2"/>
                    <a:pt x="0" y="3"/>
                  </a:cubicBezTo>
                  <a:cubicBezTo>
                    <a:pt x="0" y="4"/>
                    <a:pt x="1" y="4"/>
                    <a:pt x="1" y="5"/>
                  </a:cubicBezTo>
                  <a:cubicBezTo>
                    <a:pt x="3" y="5"/>
                    <a:pt x="3" y="3"/>
                    <a:pt x="5" y="3"/>
                  </a:cubicBezTo>
                  <a:cubicBezTo>
                    <a:pt x="4" y="2"/>
                    <a:pt x="4" y="2"/>
                    <a:pt x="3" y="2"/>
                  </a:cubicBezTo>
                  <a:cubicBezTo>
                    <a:pt x="4" y="2"/>
                    <a:pt x="4" y="1"/>
                    <a:pt x="5"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51" name="Freeform 3835">
              <a:extLst>
                <a:ext uri="{FF2B5EF4-FFF2-40B4-BE49-F238E27FC236}">
                  <a16:creationId xmlns:a16="http://schemas.microsoft.com/office/drawing/2014/main" xmlns="" id="{B7380AF6-6217-4E4C-BBF6-16669312402F}"/>
                </a:ext>
              </a:extLst>
            </p:cNvPr>
            <p:cNvSpPr>
              <a:spLocks/>
            </p:cNvSpPr>
            <p:nvPr/>
          </p:nvSpPr>
          <p:spPr bwMode="auto">
            <a:xfrm>
              <a:off x="848331" y="1750673"/>
              <a:ext cx="17333" cy="7019"/>
            </a:xfrm>
            <a:custGeom>
              <a:avLst/>
              <a:gdLst>
                <a:gd name="T0" fmla="*/ 5 w 6"/>
                <a:gd name="T1" fmla="*/ 0 h 3"/>
                <a:gd name="T2" fmla="*/ 0 w 6"/>
                <a:gd name="T3" fmla="*/ 3 h 3"/>
                <a:gd name="T4" fmla="*/ 5 w 6"/>
                <a:gd name="T5" fmla="*/ 0 h 3"/>
              </a:gdLst>
              <a:ahLst/>
              <a:cxnLst>
                <a:cxn ang="0">
                  <a:pos x="T0" y="T1"/>
                </a:cxn>
                <a:cxn ang="0">
                  <a:pos x="T2" y="T3"/>
                </a:cxn>
                <a:cxn ang="0">
                  <a:pos x="T4" y="T5"/>
                </a:cxn>
              </a:cxnLst>
              <a:rect l="0" t="0" r="r" b="b"/>
              <a:pathLst>
                <a:path w="6" h="3">
                  <a:moveTo>
                    <a:pt x="5" y="0"/>
                  </a:moveTo>
                  <a:cubicBezTo>
                    <a:pt x="3" y="0"/>
                    <a:pt x="1" y="2"/>
                    <a:pt x="0" y="3"/>
                  </a:cubicBezTo>
                  <a:cubicBezTo>
                    <a:pt x="1" y="3"/>
                    <a:pt x="6" y="2"/>
                    <a:pt x="5"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52" name="Freeform 3836">
              <a:extLst>
                <a:ext uri="{FF2B5EF4-FFF2-40B4-BE49-F238E27FC236}">
                  <a16:creationId xmlns:a16="http://schemas.microsoft.com/office/drawing/2014/main" xmlns="" id="{4DD7CA9E-454D-4240-B94E-57DA4F81E396}"/>
                </a:ext>
              </a:extLst>
            </p:cNvPr>
            <p:cNvSpPr>
              <a:spLocks/>
            </p:cNvSpPr>
            <p:nvPr/>
          </p:nvSpPr>
          <p:spPr bwMode="auto">
            <a:xfrm>
              <a:off x="848331" y="1750673"/>
              <a:ext cx="17333" cy="7019"/>
            </a:xfrm>
            <a:custGeom>
              <a:avLst/>
              <a:gdLst>
                <a:gd name="T0" fmla="*/ 5 w 6"/>
                <a:gd name="T1" fmla="*/ 0 h 3"/>
                <a:gd name="T2" fmla="*/ 0 w 6"/>
                <a:gd name="T3" fmla="*/ 3 h 3"/>
                <a:gd name="T4" fmla="*/ 5 w 6"/>
                <a:gd name="T5" fmla="*/ 0 h 3"/>
              </a:gdLst>
              <a:ahLst/>
              <a:cxnLst>
                <a:cxn ang="0">
                  <a:pos x="T0" y="T1"/>
                </a:cxn>
                <a:cxn ang="0">
                  <a:pos x="T2" y="T3"/>
                </a:cxn>
                <a:cxn ang="0">
                  <a:pos x="T4" y="T5"/>
                </a:cxn>
              </a:cxnLst>
              <a:rect l="0" t="0" r="r" b="b"/>
              <a:pathLst>
                <a:path w="6" h="3">
                  <a:moveTo>
                    <a:pt x="5" y="0"/>
                  </a:moveTo>
                  <a:cubicBezTo>
                    <a:pt x="3" y="0"/>
                    <a:pt x="1" y="2"/>
                    <a:pt x="0" y="3"/>
                  </a:cubicBezTo>
                  <a:cubicBezTo>
                    <a:pt x="1" y="3"/>
                    <a:pt x="6" y="2"/>
                    <a:pt x="5"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53" name="Freeform 3837">
              <a:extLst>
                <a:ext uri="{FF2B5EF4-FFF2-40B4-BE49-F238E27FC236}">
                  <a16:creationId xmlns:a16="http://schemas.microsoft.com/office/drawing/2014/main" xmlns="" id="{4BF88A3E-D2AF-47BC-9636-37F1F1D11EFE}"/>
                </a:ext>
              </a:extLst>
            </p:cNvPr>
            <p:cNvSpPr>
              <a:spLocks/>
            </p:cNvSpPr>
            <p:nvPr/>
          </p:nvSpPr>
          <p:spPr bwMode="auto">
            <a:xfrm>
              <a:off x="851483" y="1787170"/>
              <a:ext cx="4727" cy="5615"/>
            </a:xfrm>
            <a:custGeom>
              <a:avLst/>
              <a:gdLst>
                <a:gd name="T0" fmla="*/ 2 w 2"/>
                <a:gd name="T1" fmla="*/ 1 h 2"/>
                <a:gd name="T2" fmla="*/ 0 w 2"/>
                <a:gd name="T3" fmla="*/ 2 h 2"/>
                <a:gd name="T4" fmla="*/ 2 w 2"/>
                <a:gd name="T5" fmla="*/ 1 h 2"/>
              </a:gdLst>
              <a:ahLst/>
              <a:cxnLst>
                <a:cxn ang="0">
                  <a:pos x="T0" y="T1"/>
                </a:cxn>
                <a:cxn ang="0">
                  <a:pos x="T2" y="T3"/>
                </a:cxn>
                <a:cxn ang="0">
                  <a:pos x="T4" y="T5"/>
                </a:cxn>
              </a:cxnLst>
              <a:rect l="0" t="0" r="r" b="b"/>
              <a:pathLst>
                <a:path w="2" h="2">
                  <a:moveTo>
                    <a:pt x="2" y="1"/>
                  </a:moveTo>
                  <a:cubicBezTo>
                    <a:pt x="2" y="0"/>
                    <a:pt x="0" y="1"/>
                    <a:pt x="0" y="2"/>
                  </a:cubicBezTo>
                  <a:cubicBezTo>
                    <a:pt x="1" y="1"/>
                    <a:pt x="1" y="1"/>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54" name="Freeform 3838">
              <a:extLst>
                <a:ext uri="{FF2B5EF4-FFF2-40B4-BE49-F238E27FC236}">
                  <a16:creationId xmlns:a16="http://schemas.microsoft.com/office/drawing/2014/main" xmlns="" id="{F29CC796-8E4F-4889-8A32-B1F801A1BCA8}"/>
                </a:ext>
              </a:extLst>
            </p:cNvPr>
            <p:cNvSpPr>
              <a:spLocks/>
            </p:cNvSpPr>
            <p:nvPr/>
          </p:nvSpPr>
          <p:spPr bwMode="auto">
            <a:xfrm>
              <a:off x="851483" y="1787170"/>
              <a:ext cx="4727" cy="5615"/>
            </a:xfrm>
            <a:custGeom>
              <a:avLst/>
              <a:gdLst>
                <a:gd name="T0" fmla="*/ 2 w 2"/>
                <a:gd name="T1" fmla="*/ 1 h 2"/>
                <a:gd name="T2" fmla="*/ 0 w 2"/>
                <a:gd name="T3" fmla="*/ 2 h 2"/>
                <a:gd name="T4" fmla="*/ 2 w 2"/>
                <a:gd name="T5" fmla="*/ 1 h 2"/>
              </a:gdLst>
              <a:ahLst/>
              <a:cxnLst>
                <a:cxn ang="0">
                  <a:pos x="T0" y="T1"/>
                </a:cxn>
                <a:cxn ang="0">
                  <a:pos x="T2" y="T3"/>
                </a:cxn>
                <a:cxn ang="0">
                  <a:pos x="T4" y="T5"/>
                </a:cxn>
              </a:cxnLst>
              <a:rect l="0" t="0" r="r" b="b"/>
              <a:pathLst>
                <a:path w="2" h="2">
                  <a:moveTo>
                    <a:pt x="2" y="1"/>
                  </a:moveTo>
                  <a:cubicBezTo>
                    <a:pt x="2" y="0"/>
                    <a:pt x="0" y="1"/>
                    <a:pt x="0" y="2"/>
                  </a:cubicBezTo>
                  <a:cubicBezTo>
                    <a:pt x="1" y="1"/>
                    <a:pt x="1" y="1"/>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55" name="Freeform 3839">
              <a:extLst>
                <a:ext uri="{FF2B5EF4-FFF2-40B4-BE49-F238E27FC236}">
                  <a16:creationId xmlns:a16="http://schemas.microsoft.com/office/drawing/2014/main" xmlns="" id="{561C1955-08EB-45E1-B97B-C0E272AC6D75}"/>
                </a:ext>
              </a:extLst>
            </p:cNvPr>
            <p:cNvSpPr>
              <a:spLocks/>
            </p:cNvSpPr>
            <p:nvPr/>
          </p:nvSpPr>
          <p:spPr bwMode="auto">
            <a:xfrm>
              <a:off x="851483" y="1799803"/>
              <a:ext cx="4727" cy="2807"/>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0"/>
                    <a:pt x="2" y="0"/>
                  </a:cubicBezTo>
                  <a:cubicBezTo>
                    <a:pt x="2" y="0"/>
                    <a:pt x="1" y="0"/>
                    <a:pt x="0" y="1"/>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56" name="Freeform 3840">
              <a:extLst>
                <a:ext uri="{FF2B5EF4-FFF2-40B4-BE49-F238E27FC236}">
                  <a16:creationId xmlns:a16="http://schemas.microsoft.com/office/drawing/2014/main" xmlns="" id="{0CE15E59-B9D2-4D2B-B73D-14495AA24198}"/>
                </a:ext>
              </a:extLst>
            </p:cNvPr>
            <p:cNvSpPr>
              <a:spLocks/>
            </p:cNvSpPr>
            <p:nvPr/>
          </p:nvSpPr>
          <p:spPr bwMode="auto">
            <a:xfrm>
              <a:off x="851483" y="1799803"/>
              <a:ext cx="4727" cy="2807"/>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0"/>
                    <a:pt x="2" y="0"/>
                  </a:cubicBezTo>
                  <a:cubicBezTo>
                    <a:pt x="2" y="0"/>
                    <a:pt x="1" y="0"/>
                    <a:pt x="0" y="1"/>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57" name="Freeform 3841">
              <a:extLst>
                <a:ext uri="{FF2B5EF4-FFF2-40B4-BE49-F238E27FC236}">
                  <a16:creationId xmlns:a16="http://schemas.microsoft.com/office/drawing/2014/main" xmlns="" id="{6465F72D-E89A-4B29-8F3D-B828F00145E7}"/>
                </a:ext>
              </a:extLst>
            </p:cNvPr>
            <p:cNvSpPr>
              <a:spLocks/>
            </p:cNvSpPr>
            <p:nvPr/>
          </p:nvSpPr>
          <p:spPr bwMode="auto">
            <a:xfrm>
              <a:off x="845180" y="1806821"/>
              <a:ext cx="17333" cy="18249"/>
            </a:xfrm>
            <a:custGeom>
              <a:avLst/>
              <a:gdLst>
                <a:gd name="T0" fmla="*/ 6 w 6"/>
                <a:gd name="T1" fmla="*/ 0 h 7"/>
                <a:gd name="T2" fmla="*/ 3 w 6"/>
                <a:gd name="T3" fmla="*/ 7 h 7"/>
                <a:gd name="T4" fmla="*/ 4 w 6"/>
                <a:gd name="T5" fmla="*/ 4 h 7"/>
                <a:gd name="T6" fmla="*/ 6 w 6"/>
                <a:gd name="T7" fmla="*/ 0 h 7"/>
              </a:gdLst>
              <a:ahLst/>
              <a:cxnLst>
                <a:cxn ang="0">
                  <a:pos x="T0" y="T1"/>
                </a:cxn>
                <a:cxn ang="0">
                  <a:pos x="T2" y="T3"/>
                </a:cxn>
                <a:cxn ang="0">
                  <a:pos x="T4" y="T5"/>
                </a:cxn>
                <a:cxn ang="0">
                  <a:pos x="T6" y="T7"/>
                </a:cxn>
              </a:cxnLst>
              <a:rect l="0" t="0" r="r" b="b"/>
              <a:pathLst>
                <a:path w="6" h="7">
                  <a:moveTo>
                    <a:pt x="6" y="0"/>
                  </a:moveTo>
                  <a:cubicBezTo>
                    <a:pt x="4" y="0"/>
                    <a:pt x="0" y="6"/>
                    <a:pt x="3" y="7"/>
                  </a:cubicBezTo>
                  <a:cubicBezTo>
                    <a:pt x="4" y="7"/>
                    <a:pt x="4" y="4"/>
                    <a:pt x="4" y="4"/>
                  </a:cubicBezTo>
                  <a:cubicBezTo>
                    <a:pt x="4" y="3"/>
                    <a:pt x="5" y="1"/>
                    <a:pt x="6"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58" name="Freeform 3842">
              <a:extLst>
                <a:ext uri="{FF2B5EF4-FFF2-40B4-BE49-F238E27FC236}">
                  <a16:creationId xmlns:a16="http://schemas.microsoft.com/office/drawing/2014/main" xmlns="" id="{A4149F8B-3941-410C-ABF3-0E3285649DDA}"/>
                </a:ext>
              </a:extLst>
            </p:cNvPr>
            <p:cNvSpPr>
              <a:spLocks/>
            </p:cNvSpPr>
            <p:nvPr/>
          </p:nvSpPr>
          <p:spPr bwMode="auto">
            <a:xfrm>
              <a:off x="845180" y="1806821"/>
              <a:ext cx="17333" cy="18249"/>
            </a:xfrm>
            <a:custGeom>
              <a:avLst/>
              <a:gdLst>
                <a:gd name="T0" fmla="*/ 6 w 6"/>
                <a:gd name="T1" fmla="*/ 0 h 7"/>
                <a:gd name="T2" fmla="*/ 3 w 6"/>
                <a:gd name="T3" fmla="*/ 7 h 7"/>
                <a:gd name="T4" fmla="*/ 4 w 6"/>
                <a:gd name="T5" fmla="*/ 4 h 7"/>
                <a:gd name="T6" fmla="*/ 6 w 6"/>
                <a:gd name="T7" fmla="*/ 0 h 7"/>
              </a:gdLst>
              <a:ahLst/>
              <a:cxnLst>
                <a:cxn ang="0">
                  <a:pos x="T0" y="T1"/>
                </a:cxn>
                <a:cxn ang="0">
                  <a:pos x="T2" y="T3"/>
                </a:cxn>
                <a:cxn ang="0">
                  <a:pos x="T4" y="T5"/>
                </a:cxn>
                <a:cxn ang="0">
                  <a:pos x="T6" y="T7"/>
                </a:cxn>
              </a:cxnLst>
              <a:rect l="0" t="0" r="r" b="b"/>
              <a:pathLst>
                <a:path w="6" h="7">
                  <a:moveTo>
                    <a:pt x="6" y="0"/>
                  </a:moveTo>
                  <a:cubicBezTo>
                    <a:pt x="4" y="0"/>
                    <a:pt x="0" y="6"/>
                    <a:pt x="3" y="7"/>
                  </a:cubicBezTo>
                  <a:cubicBezTo>
                    <a:pt x="4" y="7"/>
                    <a:pt x="4" y="4"/>
                    <a:pt x="4" y="4"/>
                  </a:cubicBezTo>
                  <a:cubicBezTo>
                    <a:pt x="4" y="3"/>
                    <a:pt x="5" y="1"/>
                    <a:pt x="6"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59" name="Freeform 3843">
              <a:extLst>
                <a:ext uri="{FF2B5EF4-FFF2-40B4-BE49-F238E27FC236}">
                  <a16:creationId xmlns:a16="http://schemas.microsoft.com/office/drawing/2014/main" xmlns="" id="{0B5A356C-2543-421C-9067-5AF98E94EC90}"/>
                </a:ext>
              </a:extLst>
            </p:cNvPr>
            <p:cNvSpPr>
              <a:spLocks/>
            </p:cNvSpPr>
            <p:nvPr/>
          </p:nvSpPr>
          <p:spPr bwMode="auto">
            <a:xfrm>
              <a:off x="854633" y="1805419"/>
              <a:ext cx="4727" cy="4212"/>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0"/>
                    <a:pt x="0" y="1"/>
                    <a:pt x="0" y="2"/>
                  </a:cubicBezTo>
                  <a:cubicBezTo>
                    <a:pt x="1" y="2"/>
                    <a:pt x="2" y="1"/>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60" name="Freeform 3844">
              <a:extLst>
                <a:ext uri="{FF2B5EF4-FFF2-40B4-BE49-F238E27FC236}">
                  <a16:creationId xmlns:a16="http://schemas.microsoft.com/office/drawing/2014/main" xmlns="" id="{4B8C85C2-D176-4EAA-ADB5-37D91D8C9E26}"/>
                </a:ext>
              </a:extLst>
            </p:cNvPr>
            <p:cNvSpPr>
              <a:spLocks/>
            </p:cNvSpPr>
            <p:nvPr/>
          </p:nvSpPr>
          <p:spPr bwMode="auto">
            <a:xfrm>
              <a:off x="854633" y="1805419"/>
              <a:ext cx="4727" cy="4212"/>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0"/>
                    <a:pt x="0" y="1"/>
                    <a:pt x="0" y="2"/>
                  </a:cubicBezTo>
                  <a:cubicBezTo>
                    <a:pt x="1" y="2"/>
                    <a:pt x="2" y="1"/>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61" name="Freeform 3845">
              <a:extLst>
                <a:ext uri="{FF2B5EF4-FFF2-40B4-BE49-F238E27FC236}">
                  <a16:creationId xmlns:a16="http://schemas.microsoft.com/office/drawing/2014/main" xmlns="" id="{0B98266A-35B0-4012-895C-68E54C81C8CE}"/>
                </a:ext>
              </a:extLst>
            </p:cNvPr>
            <p:cNvSpPr>
              <a:spLocks/>
            </p:cNvSpPr>
            <p:nvPr/>
          </p:nvSpPr>
          <p:spPr bwMode="auto">
            <a:xfrm>
              <a:off x="859361" y="1815244"/>
              <a:ext cx="3151" cy="7019"/>
            </a:xfrm>
            <a:custGeom>
              <a:avLst/>
              <a:gdLst>
                <a:gd name="T0" fmla="*/ 1 w 1"/>
                <a:gd name="T1" fmla="*/ 1 h 3"/>
                <a:gd name="T2" fmla="*/ 0 w 1"/>
                <a:gd name="T3" fmla="*/ 3 h 3"/>
                <a:gd name="T4" fmla="*/ 1 w 1"/>
                <a:gd name="T5" fmla="*/ 1 h 3"/>
              </a:gdLst>
              <a:ahLst/>
              <a:cxnLst>
                <a:cxn ang="0">
                  <a:pos x="T0" y="T1"/>
                </a:cxn>
                <a:cxn ang="0">
                  <a:pos x="T2" y="T3"/>
                </a:cxn>
                <a:cxn ang="0">
                  <a:pos x="T4" y="T5"/>
                </a:cxn>
              </a:cxnLst>
              <a:rect l="0" t="0" r="r" b="b"/>
              <a:pathLst>
                <a:path w="1" h="3">
                  <a:moveTo>
                    <a:pt x="1" y="1"/>
                  </a:moveTo>
                  <a:cubicBezTo>
                    <a:pt x="0" y="0"/>
                    <a:pt x="0" y="2"/>
                    <a:pt x="0" y="3"/>
                  </a:cubicBezTo>
                  <a:cubicBezTo>
                    <a:pt x="0" y="2"/>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62" name="Freeform 3846">
              <a:extLst>
                <a:ext uri="{FF2B5EF4-FFF2-40B4-BE49-F238E27FC236}">
                  <a16:creationId xmlns:a16="http://schemas.microsoft.com/office/drawing/2014/main" xmlns="" id="{36D920FF-0EBC-479C-B863-41965F324F8C}"/>
                </a:ext>
              </a:extLst>
            </p:cNvPr>
            <p:cNvSpPr>
              <a:spLocks/>
            </p:cNvSpPr>
            <p:nvPr/>
          </p:nvSpPr>
          <p:spPr bwMode="auto">
            <a:xfrm>
              <a:off x="859361" y="1815244"/>
              <a:ext cx="3151" cy="7019"/>
            </a:xfrm>
            <a:custGeom>
              <a:avLst/>
              <a:gdLst>
                <a:gd name="T0" fmla="*/ 1 w 1"/>
                <a:gd name="T1" fmla="*/ 1 h 3"/>
                <a:gd name="T2" fmla="*/ 0 w 1"/>
                <a:gd name="T3" fmla="*/ 3 h 3"/>
                <a:gd name="T4" fmla="*/ 1 w 1"/>
                <a:gd name="T5" fmla="*/ 1 h 3"/>
              </a:gdLst>
              <a:ahLst/>
              <a:cxnLst>
                <a:cxn ang="0">
                  <a:pos x="T0" y="T1"/>
                </a:cxn>
                <a:cxn ang="0">
                  <a:pos x="T2" y="T3"/>
                </a:cxn>
                <a:cxn ang="0">
                  <a:pos x="T4" y="T5"/>
                </a:cxn>
              </a:cxnLst>
              <a:rect l="0" t="0" r="r" b="b"/>
              <a:pathLst>
                <a:path w="1" h="3">
                  <a:moveTo>
                    <a:pt x="1" y="1"/>
                  </a:moveTo>
                  <a:cubicBezTo>
                    <a:pt x="0" y="0"/>
                    <a:pt x="0" y="2"/>
                    <a:pt x="0" y="3"/>
                  </a:cubicBezTo>
                  <a:cubicBezTo>
                    <a:pt x="0" y="2"/>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63" name="Freeform 3847">
              <a:extLst>
                <a:ext uri="{FF2B5EF4-FFF2-40B4-BE49-F238E27FC236}">
                  <a16:creationId xmlns:a16="http://schemas.microsoft.com/office/drawing/2014/main" xmlns="" id="{BC6DC57D-F1ED-4927-9C2D-E2651BFA9C7D}"/>
                </a:ext>
              </a:extLst>
            </p:cNvPr>
            <p:cNvSpPr>
              <a:spLocks/>
            </p:cNvSpPr>
            <p:nvPr/>
          </p:nvSpPr>
          <p:spPr bwMode="auto">
            <a:xfrm>
              <a:off x="859361" y="1777345"/>
              <a:ext cx="36240" cy="50533"/>
            </a:xfrm>
            <a:custGeom>
              <a:avLst/>
              <a:gdLst>
                <a:gd name="T0" fmla="*/ 4 w 13"/>
                <a:gd name="T1" fmla="*/ 14 h 20"/>
                <a:gd name="T2" fmla="*/ 3 w 13"/>
                <a:gd name="T3" fmla="*/ 15 h 20"/>
                <a:gd name="T4" fmla="*/ 4 w 13"/>
                <a:gd name="T5" fmla="*/ 17 h 20"/>
                <a:gd name="T6" fmla="*/ 3 w 13"/>
                <a:gd name="T7" fmla="*/ 18 h 20"/>
                <a:gd name="T8" fmla="*/ 8 w 13"/>
                <a:gd name="T9" fmla="*/ 15 h 20"/>
                <a:gd name="T10" fmla="*/ 6 w 13"/>
                <a:gd name="T11" fmla="*/ 15 h 20"/>
                <a:gd name="T12" fmla="*/ 10 w 13"/>
                <a:gd name="T13" fmla="*/ 12 h 20"/>
                <a:gd name="T14" fmla="*/ 8 w 13"/>
                <a:gd name="T15" fmla="*/ 12 h 20"/>
                <a:gd name="T16" fmla="*/ 10 w 13"/>
                <a:gd name="T17" fmla="*/ 11 h 20"/>
                <a:gd name="T18" fmla="*/ 8 w 13"/>
                <a:gd name="T19" fmla="*/ 10 h 20"/>
                <a:gd name="T20" fmla="*/ 10 w 13"/>
                <a:gd name="T21" fmla="*/ 10 h 20"/>
                <a:gd name="T22" fmla="*/ 7 w 13"/>
                <a:gd name="T23" fmla="*/ 10 h 20"/>
                <a:gd name="T24" fmla="*/ 11 w 13"/>
                <a:gd name="T25" fmla="*/ 10 h 20"/>
                <a:gd name="T26" fmla="*/ 12 w 13"/>
                <a:gd name="T27" fmla="*/ 5 h 20"/>
                <a:gd name="T28" fmla="*/ 10 w 13"/>
                <a:gd name="T29" fmla="*/ 3 h 20"/>
                <a:gd name="T30" fmla="*/ 12 w 13"/>
                <a:gd name="T31" fmla="*/ 0 h 20"/>
                <a:gd name="T32" fmla="*/ 7 w 13"/>
                <a:gd name="T33" fmla="*/ 1 h 20"/>
                <a:gd name="T34" fmla="*/ 9 w 13"/>
                <a:gd name="T35" fmla="*/ 2 h 20"/>
                <a:gd name="T36" fmla="*/ 2 w 13"/>
                <a:gd name="T37" fmla="*/ 5 h 20"/>
                <a:gd name="T38" fmla="*/ 8 w 13"/>
                <a:gd name="T39" fmla="*/ 2 h 20"/>
                <a:gd name="T40" fmla="*/ 5 w 13"/>
                <a:gd name="T41" fmla="*/ 6 h 20"/>
                <a:gd name="T42" fmla="*/ 6 w 13"/>
                <a:gd name="T43" fmla="*/ 5 h 20"/>
                <a:gd name="T44" fmla="*/ 3 w 13"/>
                <a:gd name="T45" fmla="*/ 8 h 20"/>
                <a:gd name="T46" fmla="*/ 6 w 13"/>
                <a:gd name="T47" fmla="*/ 8 h 20"/>
                <a:gd name="T48" fmla="*/ 4 w 13"/>
                <a:gd name="T49" fmla="*/ 11 h 20"/>
                <a:gd name="T50" fmla="*/ 0 w 13"/>
                <a:gd name="T51" fmla="*/ 12 h 20"/>
                <a:gd name="T52" fmla="*/ 2 w 13"/>
                <a:gd name="T53" fmla="*/ 12 h 20"/>
                <a:gd name="T54" fmla="*/ 3 w 13"/>
                <a:gd name="T55" fmla="*/ 12 h 20"/>
                <a:gd name="T56" fmla="*/ 5 w 13"/>
                <a:gd name="T57" fmla="*/ 12 h 20"/>
                <a:gd name="T58" fmla="*/ 3 w 13"/>
                <a:gd name="T59" fmla="*/ 14 h 20"/>
                <a:gd name="T60" fmla="*/ 4 w 13"/>
                <a:gd name="T61"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 h="20">
                  <a:moveTo>
                    <a:pt x="4" y="14"/>
                  </a:moveTo>
                  <a:cubicBezTo>
                    <a:pt x="3" y="15"/>
                    <a:pt x="3" y="15"/>
                    <a:pt x="3" y="15"/>
                  </a:cubicBezTo>
                  <a:cubicBezTo>
                    <a:pt x="6" y="15"/>
                    <a:pt x="1" y="17"/>
                    <a:pt x="4" y="17"/>
                  </a:cubicBezTo>
                  <a:cubicBezTo>
                    <a:pt x="3" y="17"/>
                    <a:pt x="3" y="17"/>
                    <a:pt x="3" y="18"/>
                  </a:cubicBezTo>
                  <a:cubicBezTo>
                    <a:pt x="5" y="20"/>
                    <a:pt x="7" y="16"/>
                    <a:pt x="8" y="15"/>
                  </a:cubicBezTo>
                  <a:cubicBezTo>
                    <a:pt x="8" y="15"/>
                    <a:pt x="7" y="15"/>
                    <a:pt x="6" y="15"/>
                  </a:cubicBezTo>
                  <a:cubicBezTo>
                    <a:pt x="8" y="14"/>
                    <a:pt x="9" y="13"/>
                    <a:pt x="10" y="12"/>
                  </a:cubicBezTo>
                  <a:cubicBezTo>
                    <a:pt x="10" y="13"/>
                    <a:pt x="9" y="13"/>
                    <a:pt x="8" y="12"/>
                  </a:cubicBezTo>
                  <a:cubicBezTo>
                    <a:pt x="9" y="12"/>
                    <a:pt x="10" y="12"/>
                    <a:pt x="10" y="11"/>
                  </a:cubicBezTo>
                  <a:cubicBezTo>
                    <a:pt x="10" y="10"/>
                    <a:pt x="9" y="10"/>
                    <a:pt x="8" y="10"/>
                  </a:cubicBezTo>
                  <a:cubicBezTo>
                    <a:pt x="9" y="10"/>
                    <a:pt x="10" y="10"/>
                    <a:pt x="10" y="10"/>
                  </a:cubicBezTo>
                  <a:cubicBezTo>
                    <a:pt x="9" y="9"/>
                    <a:pt x="8" y="9"/>
                    <a:pt x="7" y="10"/>
                  </a:cubicBezTo>
                  <a:cubicBezTo>
                    <a:pt x="8" y="9"/>
                    <a:pt x="10" y="8"/>
                    <a:pt x="11" y="10"/>
                  </a:cubicBezTo>
                  <a:cubicBezTo>
                    <a:pt x="12" y="9"/>
                    <a:pt x="12" y="6"/>
                    <a:pt x="12" y="5"/>
                  </a:cubicBezTo>
                  <a:cubicBezTo>
                    <a:pt x="13" y="4"/>
                    <a:pt x="11" y="3"/>
                    <a:pt x="10" y="3"/>
                  </a:cubicBezTo>
                  <a:cubicBezTo>
                    <a:pt x="11" y="2"/>
                    <a:pt x="12" y="1"/>
                    <a:pt x="12" y="0"/>
                  </a:cubicBezTo>
                  <a:cubicBezTo>
                    <a:pt x="10" y="0"/>
                    <a:pt x="8" y="0"/>
                    <a:pt x="7" y="1"/>
                  </a:cubicBezTo>
                  <a:cubicBezTo>
                    <a:pt x="7" y="2"/>
                    <a:pt x="8" y="2"/>
                    <a:pt x="9" y="2"/>
                  </a:cubicBezTo>
                  <a:cubicBezTo>
                    <a:pt x="8" y="3"/>
                    <a:pt x="3" y="2"/>
                    <a:pt x="2" y="5"/>
                  </a:cubicBezTo>
                  <a:cubicBezTo>
                    <a:pt x="4" y="4"/>
                    <a:pt x="7" y="4"/>
                    <a:pt x="8" y="2"/>
                  </a:cubicBezTo>
                  <a:cubicBezTo>
                    <a:pt x="8" y="4"/>
                    <a:pt x="5" y="5"/>
                    <a:pt x="5" y="6"/>
                  </a:cubicBezTo>
                  <a:cubicBezTo>
                    <a:pt x="6" y="6"/>
                    <a:pt x="6" y="5"/>
                    <a:pt x="6" y="5"/>
                  </a:cubicBezTo>
                  <a:cubicBezTo>
                    <a:pt x="6" y="7"/>
                    <a:pt x="3" y="6"/>
                    <a:pt x="3" y="8"/>
                  </a:cubicBezTo>
                  <a:cubicBezTo>
                    <a:pt x="4" y="8"/>
                    <a:pt x="5" y="8"/>
                    <a:pt x="6" y="8"/>
                  </a:cubicBezTo>
                  <a:cubicBezTo>
                    <a:pt x="5" y="8"/>
                    <a:pt x="3" y="9"/>
                    <a:pt x="4" y="11"/>
                  </a:cubicBezTo>
                  <a:cubicBezTo>
                    <a:pt x="3" y="11"/>
                    <a:pt x="1" y="10"/>
                    <a:pt x="0" y="12"/>
                  </a:cubicBezTo>
                  <a:cubicBezTo>
                    <a:pt x="1" y="12"/>
                    <a:pt x="2" y="12"/>
                    <a:pt x="2" y="12"/>
                  </a:cubicBezTo>
                  <a:cubicBezTo>
                    <a:pt x="0" y="13"/>
                    <a:pt x="3" y="12"/>
                    <a:pt x="3" y="12"/>
                  </a:cubicBezTo>
                  <a:cubicBezTo>
                    <a:pt x="3" y="13"/>
                    <a:pt x="4" y="14"/>
                    <a:pt x="5" y="12"/>
                  </a:cubicBezTo>
                  <a:cubicBezTo>
                    <a:pt x="5" y="13"/>
                    <a:pt x="4" y="14"/>
                    <a:pt x="3" y="14"/>
                  </a:cubicBezTo>
                  <a:cubicBezTo>
                    <a:pt x="5" y="13"/>
                    <a:pt x="5" y="13"/>
                    <a:pt x="4" y="1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64" name="Freeform 3848">
              <a:extLst>
                <a:ext uri="{FF2B5EF4-FFF2-40B4-BE49-F238E27FC236}">
                  <a16:creationId xmlns:a16="http://schemas.microsoft.com/office/drawing/2014/main" xmlns="" id="{2FEA3A41-50ED-416F-80B9-8D35D35D1419}"/>
                </a:ext>
              </a:extLst>
            </p:cNvPr>
            <p:cNvSpPr>
              <a:spLocks/>
            </p:cNvSpPr>
            <p:nvPr/>
          </p:nvSpPr>
          <p:spPr bwMode="auto">
            <a:xfrm>
              <a:off x="859361" y="1777345"/>
              <a:ext cx="36240" cy="50533"/>
            </a:xfrm>
            <a:custGeom>
              <a:avLst/>
              <a:gdLst>
                <a:gd name="T0" fmla="*/ 4 w 13"/>
                <a:gd name="T1" fmla="*/ 14 h 20"/>
                <a:gd name="T2" fmla="*/ 3 w 13"/>
                <a:gd name="T3" fmla="*/ 15 h 20"/>
                <a:gd name="T4" fmla="*/ 4 w 13"/>
                <a:gd name="T5" fmla="*/ 17 h 20"/>
                <a:gd name="T6" fmla="*/ 3 w 13"/>
                <a:gd name="T7" fmla="*/ 18 h 20"/>
                <a:gd name="T8" fmla="*/ 8 w 13"/>
                <a:gd name="T9" fmla="*/ 15 h 20"/>
                <a:gd name="T10" fmla="*/ 6 w 13"/>
                <a:gd name="T11" fmla="*/ 15 h 20"/>
                <a:gd name="T12" fmla="*/ 10 w 13"/>
                <a:gd name="T13" fmla="*/ 12 h 20"/>
                <a:gd name="T14" fmla="*/ 8 w 13"/>
                <a:gd name="T15" fmla="*/ 12 h 20"/>
                <a:gd name="T16" fmla="*/ 10 w 13"/>
                <a:gd name="T17" fmla="*/ 11 h 20"/>
                <a:gd name="T18" fmla="*/ 8 w 13"/>
                <a:gd name="T19" fmla="*/ 10 h 20"/>
                <a:gd name="T20" fmla="*/ 10 w 13"/>
                <a:gd name="T21" fmla="*/ 10 h 20"/>
                <a:gd name="T22" fmla="*/ 7 w 13"/>
                <a:gd name="T23" fmla="*/ 10 h 20"/>
                <a:gd name="T24" fmla="*/ 11 w 13"/>
                <a:gd name="T25" fmla="*/ 10 h 20"/>
                <a:gd name="T26" fmla="*/ 12 w 13"/>
                <a:gd name="T27" fmla="*/ 5 h 20"/>
                <a:gd name="T28" fmla="*/ 10 w 13"/>
                <a:gd name="T29" fmla="*/ 3 h 20"/>
                <a:gd name="T30" fmla="*/ 12 w 13"/>
                <a:gd name="T31" fmla="*/ 0 h 20"/>
                <a:gd name="T32" fmla="*/ 7 w 13"/>
                <a:gd name="T33" fmla="*/ 1 h 20"/>
                <a:gd name="T34" fmla="*/ 9 w 13"/>
                <a:gd name="T35" fmla="*/ 2 h 20"/>
                <a:gd name="T36" fmla="*/ 2 w 13"/>
                <a:gd name="T37" fmla="*/ 5 h 20"/>
                <a:gd name="T38" fmla="*/ 8 w 13"/>
                <a:gd name="T39" fmla="*/ 2 h 20"/>
                <a:gd name="T40" fmla="*/ 5 w 13"/>
                <a:gd name="T41" fmla="*/ 6 h 20"/>
                <a:gd name="T42" fmla="*/ 6 w 13"/>
                <a:gd name="T43" fmla="*/ 5 h 20"/>
                <a:gd name="T44" fmla="*/ 3 w 13"/>
                <a:gd name="T45" fmla="*/ 8 h 20"/>
                <a:gd name="T46" fmla="*/ 6 w 13"/>
                <a:gd name="T47" fmla="*/ 8 h 20"/>
                <a:gd name="T48" fmla="*/ 4 w 13"/>
                <a:gd name="T49" fmla="*/ 11 h 20"/>
                <a:gd name="T50" fmla="*/ 0 w 13"/>
                <a:gd name="T51" fmla="*/ 12 h 20"/>
                <a:gd name="T52" fmla="*/ 2 w 13"/>
                <a:gd name="T53" fmla="*/ 12 h 20"/>
                <a:gd name="T54" fmla="*/ 3 w 13"/>
                <a:gd name="T55" fmla="*/ 12 h 20"/>
                <a:gd name="T56" fmla="*/ 5 w 13"/>
                <a:gd name="T57" fmla="*/ 12 h 20"/>
                <a:gd name="T58" fmla="*/ 3 w 13"/>
                <a:gd name="T59" fmla="*/ 14 h 20"/>
                <a:gd name="T60" fmla="*/ 4 w 13"/>
                <a:gd name="T61"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 h="20">
                  <a:moveTo>
                    <a:pt x="4" y="14"/>
                  </a:moveTo>
                  <a:cubicBezTo>
                    <a:pt x="3" y="15"/>
                    <a:pt x="3" y="15"/>
                    <a:pt x="3" y="15"/>
                  </a:cubicBezTo>
                  <a:cubicBezTo>
                    <a:pt x="6" y="15"/>
                    <a:pt x="1" y="17"/>
                    <a:pt x="4" y="17"/>
                  </a:cubicBezTo>
                  <a:cubicBezTo>
                    <a:pt x="3" y="17"/>
                    <a:pt x="3" y="17"/>
                    <a:pt x="3" y="18"/>
                  </a:cubicBezTo>
                  <a:cubicBezTo>
                    <a:pt x="5" y="20"/>
                    <a:pt x="7" y="16"/>
                    <a:pt x="8" y="15"/>
                  </a:cubicBezTo>
                  <a:cubicBezTo>
                    <a:pt x="8" y="15"/>
                    <a:pt x="7" y="15"/>
                    <a:pt x="6" y="15"/>
                  </a:cubicBezTo>
                  <a:cubicBezTo>
                    <a:pt x="8" y="14"/>
                    <a:pt x="9" y="13"/>
                    <a:pt x="10" y="12"/>
                  </a:cubicBezTo>
                  <a:cubicBezTo>
                    <a:pt x="10" y="13"/>
                    <a:pt x="9" y="13"/>
                    <a:pt x="8" y="12"/>
                  </a:cubicBezTo>
                  <a:cubicBezTo>
                    <a:pt x="9" y="12"/>
                    <a:pt x="10" y="12"/>
                    <a:pt x="10" y="11"/>
                  </a:cubicBezTo>
                  <a:cubicBezTo>
                    <a:pt x="10" y="10"/>
                    <a:pt x="9" y="10"/>
                    <a:pt x="8" y="10"/>
                  </a:cubicBezTo>
                  <a:cubicBezTo>
                    <a:pt x="9" y="10"/>
                    <a:pt x="10" y="10"/>
                    <a:pt x="10" y="10"/>
                  </a:cubicBezTo>
                  <a:cubicBezTo>
                    <a:pt x="9" y="9"/>
                    <a:pt x="8" y="9"/>
                    <a:pt x="7" y="10"/>
                  </a:cubicBezTo>
                  <a:cubicBezTo>
                    <a:pt x="8" y="9"/>
                    <a:pt x="10" y="8"/>
                    <a:pt x="11" y="10"/>
                  </a:cubicBezTo>
                  <a:cubicBezTo>
                    <a:pt x="12" y="9"/>
                    <a:pt x="12" y="6"/>
                    <a:pt x="12" y="5"/>
                  </a:cubicBezTo>
                  <a:cubicBezTo>
                    <a:pt x="13" y="4"/>
                    <a:pt x="11" y="3"/>
                    <a:pt x="10" y="3"/>
                  </a:cubicBezTo>
                  <a:cubicBezTo>
                    <a:pt x="11" y="2"/>
                    <a:pt x="12" y="1"/>
                    <a:pt x="12" y="0"/>
                  </a:cubicBezTo>
                  <a:cubicBezTo>
                    <a:pt x="10" y="0"/>
                    <a:pt x="8" y="0"/>
                    <a:pt x="7" y="1"/>
                  </a:cubicBezTo>
                  <a:cubicBezTo>
                    <a:pt x="7" y="2"/>
                    <a:pt x="8" y="2"/>
                    <a:pt x="9" y="2"/>
                  </a:cubicBezTo>
                  <a:cubicBezTo>
                    <a:pt x="8" y="3"/>
                    <a:pt x="3" y="2"/>
                    <a:pt x="2" y="5"/>
                  </a:cubicBezTo>
                  <a:cubicBezTo>
                    <a:pt x="4" y="4"/>
                    <a:pt x="7" y="4"/>
                    <a:pt x="8" y="2"/>
                  </a:cubicBezTo>
                  <a:cubicBezTo>
                    <a:pt x="8" y="4"/>
                    <a:pt x="5" y="5"/>
                    <a:pt x="5" y="6"/>
                  </a:cubicBezTo>
                  <a:cubicBezTo>
                    <a:pt x="6" y="6"/>
                    <a:pt x="6" y="5"/>
                    <a:pt x="6" y="5"/>
                  </a:cubicBezTo>
                  <a:cubicBezTo>
                    <a:pt x="6" y="7"/>
                    <a:pt x="3" y="6"/>
                    <a:pt x="3" y="8"/>
                  </a:cubicBezTo>
                  <a:cubicBezTo>
                    <a:pt x="4" y="8"/>
                    <a:pt x="5" y="8"/>
                    <a:pt x="6" y="8"/>
                  </a:cubicBezTo>
                  <a:cubicBezTo>
                    <a:pt x="5" y="8"/>
                    <a:pt x="3" y="9"/>
                    <a:pt x="4" y="11"/>
                  </a:cubicBezTo>
                  <a:cubicBezTo>
                    <a:pt x="3" y="11"/>
                    <a:pt x="1" y="10"/>
                    <a:pt x="0" y="12"/>
                  </a:cubicBezTo>
                  <a:cubicBezTo>
                    <a:pt x="1" y="12"/>
                    <a:pt x="2" y="12"/>
                    <a:pt x="2" y="12"/>
                  </a:cubicBezTo>
                  <a:cubicBezTo>
                    <a:pt x="0" y="13"/>
                    <a:pt x="3" y="12"/>
                    <a:pt x="3" y="12"/>
                  </a:cubicBezTo>
                  <a:cubicBezTo>
                    <a:pt x="3" y="13"/>
                    <a:pt x="4" y="14"/>
                    <a:pt x="5" y="12"/>
                  </a:cubicBezTo>
                  <a:cubicBezTo>
                    <a:pt x="5" y="13"/>
                    <a:pt x="4" y="14"/>
                    <a:pt x="3" y="14"/>
                  </a:cubicBezTo>
                  <a:cubicBezTo>
                    <a:pt x="5" y="13"/>
                    <a:pt x="5" y="13"/>
                    <a:pt x="4" y="1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65" name="Freeform 3849">
              <a:extLst>
                <a:ext uri="{FF2B5EF4-FFF2-40B4-BE49-F238E27FC236}">
                  <a16:creationId xmlns:a16="http://schemas.microsoft.com/office/drawing/2014/main" xmlns="" id="{9DC8956B-12BA-40CF-8D5E-34F0E931059E}"/>
                </a:ext>
              </a:extLst>
            </p:cNvPr>
            <p:cNvSpPr>
              <a:spLocks/>
            </p:cNvSpPr>
            <p:nvPr/>
          </p:nvSpPr>
          <p:spPr bwMode="auto">
            <a:xfrm>
              <a:off x="859361" y="1787170"/>
              <a:ext cx="6303" cy="2807"/>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0"/>
                    <a:pt x="1"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66" name="Freeform 3850">
              <a:extLst>
                <a:ext uri="{FF2B5EF4-FFF2-40B4-BE49-F238E27FC236}">
                  <a16:creationId xmlns:a16="http://schemas.microsoft.com/office/drawing/2014/main" xmlns="" id="{97040F61-DC5E-474F-9F38-7C792AE51A89}"/>
                </a:ext>
              </a:extLst>
            </p:cNvPr>
            <p:cNvSpPr>
              <a:spLocks/>
            </p:cNvSpPr>
            <p:nvPr/>
          </p:nvSpPr>
          <p:spPr bwMode="auto">
            <a:xfrm>
              <a:off x="859361" y="1787170"/>
              <a:ext cx="6303" cy="2807"/>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0"/>
                    <a:pt x="1"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67" name="Freeform 3851">
              <a:extLst>
                <a:ext uri="{FF2B5EF4-FFF2-40B4-BE49-F238E27FC236}">
                  <a16:creationId xmlns:a16="http://schemas.microsoft.com/office/drawing/2014/main" xmlns="" id="{84293EAD-AE38-49B8-AD41-0573C16E7015}"/>
                </a:ext>
              </a:extLst>
            </p:cNvPr>
            <p:cNvSpPr>
              <a:spLocks/>
            </p:cNvSpPr>
            <p:nvPr/>
          </p:nvSpPr>
          <p:spPr bwMode="auto">
            <a:xfrm>
              <a:off x="862512" y="1809630"/>
              <a:ext cx="6303" cy="561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0"/>
                    <a:pt x="1" y="1"/>
                    <a:pt x="0" y="2"/>
                  </a:cubicBezTo>
                  <a:cubicBezTo>
                    <a:pt x="1" y="2"/>
                    <a:pt x="2" y="1"/>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68" name="Freeform 3852">
              <a:extLst>
                <a:ext uri="{FF2B5EF4-FFF2-40B4-BE49-F238E27FC236}">
                  <a16:creationId xmlns:a16="http://schemas.microsoft.com/office/drawing/2014/main" xmlns="" id="{4804A122-B16B-4BC9-92F1-9DFBACD9ADE8}"/>
                </a:ext>
              </a:extLst>
            </p:cNvPr>
            <p:cNvSpPr>
              <a:spLocks/>
            </p:cNvSpPr>
            <p:nvPr/>
          </p:nvSpPr>
          <p:spPr bwMode="auto">
            <a:xfrm>
              <a:off x="862512" y="1809630"/>
              <a:ext cx="6303" cy="561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0"/>
                    <a:pt x="1" y="1"/>
                    <a:pt x="0" y="2"/>
                  </a:cubicBezTo>
                  <a:cubicBezTo>
                    <a:pt x="1" y="2"/>
                    <a:pt x="2" y="1"/>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69" name="Freeform 3853">
              <a:extLst>
                <a:ext uri="{FF2B5EF4-FFF2-40B4-BE49-F238E27FC236}">
                  <a16:creationId xmlns:a16="http://schemas.microsoft.com/office/drawing/2014/main" xmlns="" id="{2F2557D6-4ADE-4FA4-B071-6B0730525460}"/>
                </a:ext>
              </a:extLst>
            </p:cNvPr>
            <p:cNvSpPr>
              <a:spLocks/>
            </p:cNvSpPr>
            <p:nvPr/>
          </p:nvSpPr>
          <p:spPr bwMode="auto">
            <a:xfrm>
              <a:off x="862512" y="1799803"/>
              <a:ext cx="315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70" name="Freeform 3854">
              <a:extLst>
                <a:ext uri="{FF2B5EF4-FFF2-40B4-BE49-F238E27FC236}">
                  <a16:creationId xmlns:a16="http://schemas.microsoft.com/office/drawing/2014/main" xmlns="" id="{4C0C32E6-12BB-44E2-A7F7-62DC8BA688D0}"/>
                </a:ext>
              </a:extLst>
            </p:cNvPr>
            <p:cNvSpPr>
              <a:spLocks/>
            </p:cNvSpPr>
            <p:nvPr/>
          </p:nvSpPr>
          <p:spPr bwMode="auto">
            <a:xfrm>
              <a:off x="862512" y="1799803"/>
              <a:ext cx="315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71" name="Freeform 3855">
              <a:extLst>
                <a:ext uri="{FF2B5EF4-FFF2-40B4-BE49-F238E27FC236}">
                  <a16:creationId xmlns:a16="http://schemas.microsoft.com/office/drawing/2014/main" xmlns="" id="{C2BB6526-DF2C-4E41-A50E-33087505A41B}"/>
                </a:ext>
              </a:extLst>
            </p:cNvPr>
            <p:cNvSpPr>
              <a:spLocks/>
            </p:cNvSpPr>
            <p:nvPr/>
          </p:nvSpPr>
          <p:spPr bwMode="auto">
            <a:xfrm>
              <a:off x="862512" y="1789978"/>
              <a:ext cx="11030" cy="5615"/>
            </a:xfrm>
            <a:custGeom>
              <a:avLst/>
              <a:gdLst>
                <a:gd name="T0" fmla="*/ 4 w 4"/>
                <a:gd name="T1" fmla="*/ 1 h 2"/>
                <a:gd name="T2" fmla="*/ 1 w 4"/>
                <a:gd name="T3" fmla="*/ 2 h 2"/>
                <a:gd name="T4" fmla="*/ 4 w 4"/>
                <a:gd name="T5" fmla="*/ 1 h 2"/>
              </a:gdLst>
              <a:ahLst/>
              <a:cxnLst>
                <a:cxn ang="0">
                  <a:pos x="T0" y="T1"/>
                </a:cxn>
                <a:cxn ang="0">
                  <a:pos x="T2" y="T3"/>
                </a:cxn>
                <a:cxn ang="0">
                  <a:pos x="T4" y="T5"/>
                </a:cxn>
              </a:cxnLst>
              <a:rect l="0" t="0" r="r" b="b"/>
              <a:pathLst>
                <a:path w="4" h="2">
                  <a:moveTo>
                    <a:pt x="4" y="1"/>
                  </a:moveTo>
                  <a:cubicBezTo>
                    <a:pt x="3" y="1"/>
                    <a:pt x="0" y="0"/>
                    <a:pt x="1" y="2"/>
                  </a:cubicBezTo>
                  <a:cubicBezTo>
                    <a:pt x="2" y="1"/>
                    <a:pt x="3" y="1"/>
                    <a:pt x="4"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72" name="Freeform 3856">
              <a:extLst>
                <a:ext uri="{FF2B5EF4-FFF2-40B4-BE49-F238E27FC236}">
                  <a16:creationId xmlns:a16="http://schemas.microsoft.com/office/drawing/2014/main" xmlns="" id="{B8EB577A-B251-47BB-AB19-BC4C46001677}"/>
                </a:ext>
              </a:extLst>
            </p:cNvPr>
            <p:cNvSpPr>
              <a:spLocks/>
            </p:cNvSpPr>
            <p:nvPr/>
          </p:nvSpPr>
          <p:spPr bwMode="auto">
            <a:xfrm>
              <a:off x="862512" y="1789978"/>
              <a:ext cx="11030" cy="5615"/>
            </a:xfrm>
            <a:custGeom>
              <a:avLst/>
              <a:gdLst>
                <a:gd name="T0" fmla="*/ 4 w 4"/>
                <a:gd name="T1" fmla="*/ 1 h 2"/>
                <a:gd name="T2" fmla="*/ 1 w 4"/>
                <a:gd name="T3" fmla="*/ 2 h 2"/>
                <a:gd name="T4" fmla="*/ 4 w 4"/>
                <a:gd name="T5" fmla="*/ 1 h 2"/>
              </a:gdLst>
              <a:ahLst/>
              <a:cxnLst>
                <a:cxn ang="0">
                  <a:pos x="T0" y="T1"/>
                </a:cxn>
                <a:cxn ang="0">
                  <a:pos x="T2" y="T3"/>
                </a:cxn>
                <a:cxn ang="0">
                  <a:pos x="T4" y="T5"/>
                </a:cxn>
              </a:cxnLst>
              <a:rect l="0" t="0" r="r" b="b"/>
              <a:pathLst>
                <a:path w="4" h="2">
                  <a:moveTo>
                    <a:pt x="4" y="1"/>
                  </a:moveTo>
                  <a:cubicBezTo>
                    <a:pt x="3" y="1"/>
                    <a:pt x="0" y="0"/>
                    <a:pt x="1" y="2"/>
                  </a:cubicBezTo>
                  <a:cubicBezTo>
                    <a:pt x="2" y="1"/>
                    <a:pt x="3" y="1"/>
                    <a:pt x="4"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73" name="Freeform 3857">
              <a:extLst>
                <a:ext uri="{FF2B5EF4-FFF2-40B4-BE49-F238E27FC236}">
                  <a16:creationId xmlns:a16="http://schemas.microsoft.com/office/drawing/2014/main" xmlns="" id="{926D8DF6-F7A9-47B1-8CAC-9462FF5444B1}"/>
                </a:ext>
              </a:extLst>
            </p:cNvPr>
            <p:cNvSpPr>
              <a:spLocks/>
            </p:cNvSpPr>
            <p:nvPr/>
          </p:nvSpPr>
          <p:spPr bwMode="auto">
            <a:xfrm>
              <a:off x="892449" y="1815244"/>
              <a:ext cx="9453" cy="4212"/>
            </a:xfrm>
            <a:custGeom>
              <a:avLst/>
              <a:gdLst>
                <a:gd name="T0" fmla="*/ 3 w 3"/>
                <a:gd name="T1" fmla="*/ 0 h 2"/>
                <a:gd name="T2" fmla="*/ 0 w 3"/>
                <a:gd name="T3" fmla="*/ 1 h 2"/>
                <a:gd name="T4" fmla="*/ 3 w 3"/>
                <a:gd name="T5" fmla="*/ 0 h 2"/>
              </a:gdLst>
              <a:ahLst/>
              <a:cxnLst>
                <a:cxn ang="0">
                  <a:pos x="T0" y="T1"/>
                </a:cxn>
                <a:cxn ang="0">
                  <a:pos x="T2" y="T3"/>
                </a:cxn>
                <a:cxn ang="0">
                  <a:pos x="T4" y="T5"/>
                </a:cxn>
              </a:cxnLst>
              <a:rect l="0" t="0" r="r" b="b"/>
              <a:pathLst>
                <a:path w="3" h="2">
                  <a:moveTo>
                    <a:pt x="3" y="0"/>
                  </a:moveTo>
                  <a:cubicBezTo>
                    <a:pt x="2" y="0"/>
                    <a:pt x="1" y="0"/>
                    <a:pt x="0" y="1"/>
                  </a:cubicBezTo>
                  <a:cubicBezTo>
                    <a:pt x="1" y="2"/>
                    <a:pt x="2" y="1"/>
                    <a:pt x="3"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74" name="Freeform 3858">
              <a:extLst>
                <a:ext uri="{FF2B5EF4-FFF2-40B4-BE49-F238E27FC236}">
                  <a16:creationId xmlns:a16="http://schemas.microsoft.com/office/drawing/2014/main" xmlns="" id="{E9DFE911-081C-44CF-9E30-44385E28D11A}"/>
                </a:ext>
              </a:extLst>
            </p:cNvPr>
            <p:cNvSpPr>
              <a:spLocks/>
            </p:cNvSpPr>
            <p:nvPr/>
          </p:nvSpPr>
          <p:spPr bwMode="auto">
            <a:xfrm>
              <a:off x="892449" y="1815244"/>
              <a:ext cx="9453" cy="4212"/>
            </a:xfrm>
            <a:custGeom>
              <a:avLst/>
              <a:gdLst>
                <a:gd name="T0" fmla="*/ 3 w 3"/>
                <a:gd name="T1" fmla="*/ 0 h 2"/>
                <a:gd name="T2" fmla="*/ 0 w 3"/>
                <a:gd name="T3" fmla="*/ 1 h 2"/>
                <a:gd name="T4" fmla="*/ 3 w 3"/>
                <a:gd name="T5" fmla="*/ 0 h 2"/>
              </a:gdLst>
              <a:ahLst/>
              <a:cxnLst>
                <a:cxn ang="0">
                  <a:pos x="T0" y="T1"/>
                </a:cxn>
                <a:cxn ang="0">
                  <a:pos x="T2" y="T3"/>
                </a:cxn>
                <a:cxn ang="0">
                  <a:pos x="T4" y="T5"/>
                </a:cxn>
              </a:cxnLst>
              <a:rect l="0" t="0" r="r" b="b"/>
              <a:pathLst>
                <a:path w="3" h="2">
                  <a:moveTo>
                    <a:pt x="3" y="0"/>
                  </a:moveTo>
                  <a:cubicBezTo>
                    <a:pt x="2" y="0"/>
                    <a:pt x="1" y="0"/>
                    <a:pt x="0" y="1"/>
                  </a:cubicBezTo>
                  <a:cubicBezTo>
                    <a:pt x="1" y="2"/>
                    <a:pt x="2" y="1"/>
                    <a:pt x="3"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75" name="Freeform 3859">
              <a:extLst>
                <a:ext uri="{FF2B5EF4-FFF2-40B4-BE49-F238E27FC236}">
                  <a16:creationId xmlns:a16="http://schemas.microsoft.com/office/drawing/2014/main" xmlns="" id="{8DF462E5-2B20-49BF-98A3-397B01DB00F3}"/>
                </a:ext>
              </a:extLst>
            </p:cNvPr>
            <p:cNvSpPr>
              <a:spLocks/>
            </p:cNvSpPr>
            <p:nvPr/>
          </p:nvSpPr>
          <p:spPr bwMode="auto">
            <a:xfrm>
              <a:off x="892449" y="1802611"/>
              <a:ext cx="9453" cy="7019"/>
            </a:xfrm>
            <a:custGeom>
              <a:avLst/>
              <a:gdLst>
                <a:gd name="T0" fmla="*/ 2 w 3"/>
                <a:gd name="T1" fmla="*/ 0 h 3"/>
                <a:gd name="T2" fmla="*/ 0 w 3"/>
                <a:gd name="T3" fmla="*/ 3 h 3"/>
                <a:gd name="T4" fmla="*/ 2 w 3"/>
                <a:gd name="T5" fmla="*/ 0 h 3"/>
              </a:gdLst>
              <a:ahLst/>
              <a:cxnLst>
                <a:cxn ang="0">
                  <a:pos x="T0" y="T1"/>
                </a:cxn>
                <a:cxn ang="0">
                  <a:pos x="T2" y="T3"/>
                </a:cxn>
                <a:cxn ang="0">
                  <a:pos x="T4" y="T5"/>
                </a:cxn>
              </a:cxnLst>
              <a:rect l="0" t="0" r="r" b="b"/>
              <a:pathLst>
                <a:path w="3" h="3">
                  <a:moveTo>
                    <a:pt x="2" y="0"/>
                  </a:moveTo>
                  <a:cubicBezTo>
                    <a:pt x="1" y="1"/>
                    <a:pt x="0" y="2"/>
                    <a:pt x="0" y="3"/>
                  </a:cubicBezTo>
                  <a:cubicBezTo>
                    <a:pt x="1" y="2"/>
                    <a:pt x="3" y="1"/>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76" name="Freeform 3860">
              <a:extLst>
                <a:ext uri="{FF2B5EF4-FFF2-40B4-BE49-F238E27FC236}">
                  <a16:creationId xmlns:a16="http://schemas.microsoft.com/office/drawing/2014/main" xmlns="" id="{0183538E-4471-48C3-9E53-2D1E6DEC7E94}"/>
                </a:ext>
              </a:extLst>
            </p:cNvPr>
            <p:cNvSpPr>
              <a:spLocks/>
            </p:cNvSpPr>
            <p:nvPr/>
          </p:nvSpPr>
          <p:spPr bwMode="auto">
            <a:xfrm>
              <a:off x="892449" y="1802611"/>
              <a:ext cx="9453" cy="7019"/>
            </a:xfrm>
            <a:custGeom>
              <a:avLst/>
              <a:gdLst>
                <a:gd name="T0" fmla="*/ 2 w 3"/>
                <a:gd name="T1" fmla="*/ 0 h 3"/>
                <a:gd name="T2" fmla="*/ 0 w 3"/>
                <a:gd name="T3" fmla="*/ 3 h 3"/>
                <a:gd name="T4" fmla="*/ 2 w 3"/>
                <a:gd name="T5" fmla="*/ 0 h 3"/>
              </a:gdLst>
              <a:ahLst/>
              <a:cxnLst>
                <a:cxn ang="0">
                  <a:pos x="T0" y="T1"/>
                </a:cxn>
                <a:cxn ang="0">
                  <a:pos x="T2" y="T3"/>
                </a:cxn>
                <a:cxn ang="0">
                  <a:pos x="T4" y="T5"/>
                </a:cxn>
              </a:cxnLst>
              <a:rect l="0" t="0" r="r" b="b"/>
              <a:pathLst>
                <a:path w="3" h="3">
                  <a:moveTo>
                    <a:pt x="2" y="0"/>
                  </a:moveTo>
                  <a:cubicBezTo>
                    <a:pt x="1" y="1"/>
                    <a:pt x="0" y="2"/>
                    <a:pt x="0" y="3"/>
                  </a:cubicBezTo>
                  <a:cubicBezTo>
                    <a:pt x="1" y="2"/>
                    <a:pt x="3" y="1"/>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77" name="Freeform 3861">
              <a:extLst>
                <a:ext uri="{FF2B5EF4-FFF2-40B4-BE49-F238E27FC236}">
                  <a16:creationId xmlns:a16="http://schemas.microsoft.com/office/drawing/2014/main" xmlns="" id="{C5AF1CAD-D08F-4054-B552-71598BCD6166}"/>
                </a:ext>
              </a:extLst>
            </p:cNvPr>
            <p:cNvSpPr>
              <a:spLocks/>
            </p:cNvSpPr>
            <p:nvPr/>
          </p:nvSpPr>
          <p:spPr bwMode="auto">
            <a:xfrm>
              <a:off x="892449" y="1805419"/>
              <a:ext cx="11030" cy="9827"/>
            </a:xfrm>
            <a:custGeom>
              <a:avLst/>
              <a:gdLst>
                <a:gd name="T0" fmla="*/ 3 w 4"/>
                <a:gd name="T1" fmla="*/ 1 h 4"/>
                <a:gd name="T2" fmla="*/ 0 w 4"/>
                <a:gd name="T3" fmla="*/ 4 h 4"/>
                <a:gd name="T4" fmla="*/ 3 w 4"/>
                <a:gd name="T5" fmla="*/ 1 h 4"/>
              </a:gdLst>
              <a:ahLst/>
              <a:cxnLst>
                <a:cxn ang="0">
                  <a:pos x="T0" y="T1"/>
                </a:cxn>
                <a:cxn ang="0">
                  <a:pos x="T2" y="T3"/>
                </a:cxn>
                <a:cxn ang="0">
                  <a:pos x="T4" y="T5"/>
                </a:cxn>
              </a:cxnLst>
              <a:rect l="0" t="0" r="r" b="b"/>
              <a:pathLst>
                <a:path w="4" h="4">
                  <a:moveTo>
                    <a:pt x="3" y="1"/>
                  </a:moveTo>
                  <a:cubicBezTo>
                    <a:pt x="2" y="0"/>
                    <a:pt x="1" y="3"/>
                    <a:pt x="0" y="4"/>
                  </a:cubicBezTo>
                  <a:cubicBezTo>
                    <a:pt x="2" y="4"/>
                    <a:pt x="4" y="3"/>
                    <a:pt x="3"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78" name="Freeform 3862">
              <a:extLst>
                <a:ext uri="{FF2B5EF4-FFF2-40B4-BE49-F238E27FC236}">
                  <a16:creationId xmlns:a16="http://schemas.microsoft.com/office/drawing/2014/main" xmlns="" id="{B0B7BBA6-E1F5-4011-AB08-F649B863BCB0}"/>
                </a:ext>
              </a:extLst>
            </p:cNvPr>
            <p:cNvSpPr>
              <a:spLocks/>
            </p:cNvSpPr>
            <p:nvPr/>
          </p:nvSpPr>
          <p:spPr bwMode="auto">
            <a:xfrm>
              <a:off x="892449" y="1805419"/>
              <a:ext cx="11030" cy="9827"/>
            </a:xfrm>
            <a:custGeom>
              <a:avLst/>
              <a:gdLst>
                <a:gd name="T0" fmla="*/ 3 w 4"/>
                <a:gd name="T1" fmla="*/ 1 h 4"/>
                <a:gd name="T2" fmla="*/ 0 w 4"/>
                <a:gd name="T3" fmla="*/ 4 h 4"/>
                <a:gd name="T4" fmla="*/ 3 w 4"/>
                <a:gd name="T5" fmla="*/ 1 h 4"/>
              </a:gdLst>
              <a:ahLst/>
              <a:cxnLst>
                <a:cxn ang="0">
                  <a:pos x="T0" y="T1"/>
                </a:cxn>
                <a:cxn ang="0">
                  <a:pos x="T2" y="T3"/>
                </a:cxn>
                <a:cxn ang="0">
                  <a:pos x="T4" y="T5"/>
                </a:cxn>
              </a:cxnLst>
              <a:rect l="0" t="0" r="r" b="b"/>
              <a:pathLst>
                <a:path w="4" h="4">
                  <a:moveTo>
                    <a:pt x="3" y="1"/>
                  </a:moveTo>
                  <a:cubicBezTo>
                    <a:pt x="2" y="0"/>
                    <a:pt x="1" y="3"/>
                    <a:pt x="0" y="4"/>
                  </a:cubicBezTo>
                  <a:cubicBezTo>
                    <a:pt x="2" y="4"/>
                    <a:pt x="4" y="3"/>
                    <a:pt x="3"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79" name="Freeform 3863">
              <a:extLst>
                <a:ext uri="{FF2B5EF4-FFF2-40B4-BE49-F238E27FC236}">
                  <a16:creationId xmlns:a16="http://schemas.microsoft.com/office/drawing/2014/main" xmlns="" id="{C704022A-71EB-4C5F-8EA7-71A8E27887C0}"/>
                </a:ext>
              </a:extLst>
            </p:cNvPr>
            <p:cNvSpPr>
              <a:spLocks/>
            </p:cNvSpPr>
            <p:nvPr/>
          </p:nvSpPr>
          <p:spPr bwMode="auto">
            <a:xfrm>
              <a:off x="873542" y="1789978"/>
              <a:ext cx="3151" cy="2807"/>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0"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80" name="Freeform 3864">
              <a:extLst>
                <a:ext uri="{FF2B5EF4-FFF2-40B4-BE49-F238E27FC236}">
                  <a16:creationId xmlns:a16="http://schemas.microsoft.com/office/drawing/2014/main" xmlns="" id="{83D38A8B-2150-477F-A529-845EC373AA2A}"/>
                </a:ext>
              </a:extLst>
            </p:cNvPr>
            <p:cNvSpPr>
              <a:spLocks/>
            </p:cNvSpPr>
            <p:nvPr/>
          </p:nvSpPr>
          <p:spPr bwMode="auto">
            <a:xfrm>
              <a:off x="873542" y="1789978"/>
              <a:ext cx="3151" cy="2807"/>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0"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81" name="Freeform 3865">
              <a:extLst>
                <a:ext uri="{FF2B5EF4-FFF2-40B4-BE49-F238E27FC236}">
                  <a16:creationId xmlns:a16="http://schemas.microsoft.com/office/drawing/2014/main" xmlns="" id="{E783D561-F947-424A-B431-EFDABFA5A971}"/>
                </a:ext>
              </a:extLst>
            </p:cNvPr>
            <p:cNvSpPr>
              <a:spLocks/>
            </p:cNvSpPr>
            <p:nvPr/>
          </p:nvSpPr>
          <p:spPr bwMode="auto">
            <a:xfrm>
              <a:off x="727006" y="1973864"/>
              <a:ext cx="1622911" cy="717296"/>
            </a:xfrm>
            <a:custGeom>
              <a:avLst/>
              <a:gdLst>
                <a:gd name="T0" fmla="*/ 14 w 584"/>
                <a:gd name="T1" fmla="*/ 89 h 289"/>
                <a:gd name="T2" fmla="*/ 30 w 584"/>
                <a:gd name="T3" fmla="*/ 65 h 289"/>
                <a:gd name="T4" fmla="*/ 51 w 584"/>
                <a:gd name="T5" fmla="*/ 37 h 289"/>
                <a:gd name="T6" fmla="*/ 61 w 584"/>
                <a:gd name="T7" fmla="*/ 12 h 289"/>
                <a:gd name="T8" fmla="*/ 68 w 584"/>
                <a:gd name="T9" fmla="*/ 24 h 289"/>
                <a:gd name="T10" fmla="*/ 66 w 584"/>
                <a:gd name="T11" fmla="*/ 27 h 289"/>
                <a:gd name="T12" fmla="*/ 84 w 584"/>
                <a:gd name="T13" fmla="*/ 5 h 289"/>
                <a:gd name="T14" fmla="*/ 361 w 584"/>
                <a:gd name="T15" fmla="*/ 14 h 289"/>
                <a:gd name="T16" fmla="*/ 367 w 584"/>
                <a:gd name="T17" fmla="*/ 23 h 289"/>
                <a:gd name="T18" fmla="*/ 388 w 584"/>
                <a:gd name="T19" fmla="*/ 26 h 289"/>
                <a:gd name="T20" fmla="*/ 419 w 584"/>
                <a:gd name="T21" fmla="*/ 34 h 289"/>
                <a:gd name="T22" fmla="*/ 401 w 584"/>
                <a:gd name="T23" fmla="*/ 41 h 289"/>
                <a:gd name="T24" fmla="*/ 381 w 584"/>
                <a:gd name="T25" fmla="*/ 62 h 289"/>
                <a:gd name="T26" fmla="*/ 390 w 584"/>
                <a:gd name="T27" fmla="*/ 66 h 289"/>
                <a:gd name="T28" fmla="*/ 404 w 584"/>
                <a:gd name="T29" fmla="*/ 54 h 289"/>
                <a:gd name="T30" fmla="*/ 418 w 584"/>
                <a:gd name="T31" fmla="*/ 63 h 289"/>
                <a:gd name="T32" fmla="*/ 411 w 584"/>
                <a:gd name="T33" fmla="*/ 87 h 289"/>
                <a:gd name="T34" fmla="*/ 429 w 584"/>
                <a:gd name="T35" fmla="*/ 90 h 289"/>
                <a:gd name="T36" fmla="*/ 478 w 584"/>
                <a:gd name="T37" fmla="*/ 72 h 289"/>
                <a:gd name="T38" fmla="*/ 541 w 584"/>
                <a:gd name="T39" fmla="*/ 49 h 289"/>
                <a:gd name="T40" fmla="*/ 573 w 584"/>
                <a:gd name="T41" fmla="*/ 25 h 289"/>
                <a:gd name="T42" fmla="*/ 580 w 584"/>
                <a:gd name="T43" fmla="*/ 54 h 289"/>
                <a:gd name="T44" fmla="*/ 564 w 584"/>
                <a:gd name="T45" fmla="*/ 61 h 289"/>
                <a:gd name="T46" fmla="*/ 550 w 584"/>
                <a:gd name="T47" fmla="*/ 64 h 289"/>
                <a:gd name="T48" fmla="*/ 533 w 584"/>
                <a:gd name="T49" fmla="*/ 85 h 289"/>
                <a:gd name="T50" fmla="*/ 525 w 584"/>
                <a:gd name="T51" fmla="*/ 90 h 289"/>
                <a:gd name="T52" fmla="*/ 491 w 584"/>
                <a:gd name="T53" fmla="*/ 113 h 289"/>
                <a:gd name="T54" fmla="*/ 476 w 584"/>
                <a:gd name="T55" fmla="*/ 124 h 289"/>
                <a:gd name="T56" fmla="*/ 468 w 584"/>
                <a:gd name="T57" fmla="*/ 135 h 289"/>
                <a:gd name="T58" fmla="*/ 466 w 584"/>
                <a:gd name="T59" fmla="*/ 125 h 289"/>
                <a:gd name="T60" fmla="*/ 469 w 584"/>
                <a:gd name="T61" fmla="*/ 117 h 289"/>
                <a:gd name="T62" fmla="*/ 461 w 584"/>
                <a:gd name="T63" fmla="*/ 131 h 289"/>
                <a:gd name="T64" fmla="*/ 459 w 584"/>
                <a:gd name="T65" fmla="*/ 133 h 289"/>
                <a:gd name="T66" fmla="*/ 450 w 584"/>
                <a:gd name="T67" fmla="*/ 143 h 289"/>
                <a:gd name="T68" fmla="*/ 460 w 584"/>
                <a:gd name="T69" fmla="*/ 151 h 289"/>
                <a:gd name="T70" fmla="*/ 451 w 584"/>
                <a:gd name="T71" fmla="*/ 159 h 289"/>
                <a:gd name="T72" fmla="*/ 455 w 584"/>
                <a:gd name="T73" fmla="*/ 166 h 289"/>
                <a:gd name="T74" fmla="*/ 449 w 584"/>
                <a:gd name="T75" fmla="*/ 172 h 289"/>
                <a:gd name="T76" fmla="*/ 431 w 584"/>
                <a:gd name="T77" fmla="*/ 181 h 289"/>
                <a:gd name="T78" fmla="*/ 401 w 584"/>
                <a:gd name="T79" fmla="*/ 201 h 289"/>
                <a:gd name="T80" fmla="*/ 390 w 584"/>
                <a:gd name="T81" fmla="*/ 210 h 289"/>
                <a:gd name="T82" fmla="*/ 384 w 584"/>
                <a:gd name="T83" fmla="*/ 224 h 289"/>
                <a:gd name="T84" fmla="*/ 387 w 584"/>
                <a:gd name="T85" fmla="*/ 265 h 289"/>
                <a:gd name="T86" fmla="*/ 368 w 584"/>
                <a:gd name="T87" fmla="*/ 278 h 289"/>
                <a:gd name="T88" fmla="*/ 365 w 584"/>
                <a:gd name="T89" fmla="*/ 256 h 289"/>
                <a:gd name="T90" fmla="*/ 357 w 584"/>
                <a:gd name="T91" fmla="*/ 230 h 289"/>
                <a:gd name="T92" fmla="*/ 338 w 584"/>
                <a:gd name="T93" fmla="*/ 228 h 289"/>
                <a:gd name="T94" fmla="*/ 326 w 584"/>
                <a:gd name="T95" fmla="*/ 226 h 289"/>
                <a:gd name="T96" fmla="*/ 308 w 584"/>
                <a:gd name="T97" fmla="*/ 226 h 289"/>
                <a:gd name="T98" fmla="*/ 301 w 584"/>
                <a:gd name="T99" fmla="*/ 233 h 289"/>
                <a:gd name="T100" fmla="*/ 295 w 584"/>
                <a:gd name="T101" fmla="*/ 239 h 289"/>
                <a:gd name="T102" fmla="*/ 276 w 584"/>
                <a:gd name="T103" fmla="*/ 233 h 289"/>
                <a:gd name="T104" fmla="*/ 245 w 584"/>
                <a:gd name="T105" fmla="*/ 239 h 289"/>
                <a:gd name="T106" fmla="*/ 232 w 584"/>
                <a:gd name="T107" fmla="*/ 247 h 289"/>
                <a:gd name="T108" fmla="*/ 216 w 584"/>
                <a:gd name="T109" fmla="*/ 254 h 289"/>
                <a:gd name="T110" fmla="*/ 209 w 584"/>
                <a:gd name="T111" fmla="*/ 267 h 289"/>
                <a:gd name="T112" fmla="*/ 190 w 584"/>
                <a:gd name="T113" fmla="*/ 263 h 289"/>
                <a:gd name="T114" fmla="*/ 165 w 584"/>
                <a:gd name="T115" fmla="*/ 234 h 289"/>
                <a:gd name="T116" fmla="*/ 115 w 584"/>
                <a:gd name="T117" fmla="*/ 209 h 289"/>
                <a:gd name="T118" fmla="*/ 22 w 584"/>
                <a:gd name="T119" fmla="*/ 182 h 289"/>
                <a:gd name="T120" fmla="*/ 5 w 584"/>
                <a:gd name="T121" fmla="*/ 150 h 289"/>
                <a:gd name="T122" fmla="*/ 3 w 584"/>
                <a:gd name="T123" fmla="*/ 13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 h="289">
                  <a:moveTo>
                    <a:pt x="3" y="131"/>
                  </a:moveTo>
                  <a:cubicBezTo>
                    <a:pt x="4" y="129"/>
                    <a:pt x="0" y="126"/>
                    <a:pt x="0" y="123"/>
                  </a:cubicBezTo>
                  <a:cubicBezTo>
                    <a:pt x="1" y="120"/>
                    <a:pt x="4" y="117"/>
                    <a:pt x="4" y="113"/>
                  </a:cubicBezTo>
                  <a:cubicBezTo>
                    <a:pt x="4" y="112"/>
                    <a:pt x="2" y="109"/>
                    <a:pt x="3" y="108"/>
                  </a:cubicBezTo>
                  <a:cubicBezTo>
                    <a:pt x="4" y="105"/>
                    <a:pt x="6" y="103"/>
                    <a:pt x="8" y="101"/>
                  </a:cubicBezTo>
                  <a:cubicBezTo>
                    <a:pt x="7" y="102"/>
                    <a:pt x="7" y="102"/>
                    <a:pt x="8" y="101"/>
                  </a:cubicBezTo>
                  <a:cubicBezTo>
                    <a:pt x="9" y="100"/>
                    <a:pt x="10" y="99"/>
                    <a:pt x="10" y="98"/>
                  </a:cubicBezTo>
                  <a:cubicBezTo>
                    <a:pt x="10" y="96"/>
                    <a:pt x="13" y="95"/>
                    <a:pt x="14" y="93"/>
                  </a:cubicBezTo>
                  <a:cubicBezTo>
                    <a:pt x="14" y="92"/>
                    <a:pt x="14" y="90"/>
                    <a:pt x="14" y="89"/>
                  </a:cubicBezTo>
                  <a:cubicBezTo>
                    <a:pt x="16" y="87"/>
                    <a:pt x="15" y="87"/>
                    <a:pt x="15" y="85"/>
                  </a:cubicBezTo>
                  <a:cubicBezTo>
                    <a:pt x="15" y="84"/>
                    <a:pt x="17" y="82"/>
                    <a:pt x="17" y="81"/>
                  </a:cubicBezTo>
                  <a:cubicBezTo>
                    <a:pt x="18" y="80"/>
                    <a:pt x="18" y="79"/>
                    <a:pt x="19" y="78"/>
                  </a:cubicBezTo>
                  <a:cubicBezTo>
                    <a:pt x="19" y="76"/>
                    <a:pt x="21" y="75"/>
                    <a:pt x="22" y="73"/>
                  </a:cubicBezTo>
                  <a:cubicBezTo>
                    <a:pt x="22" y="73"/>
                    <a:pt x="25" y="70"/>
                    <a:pt x="24" y="72"/>
                  </a:cubicBezTo>
                  <a:cubicBezTo>
                    <a:pt x="24" y="71"/>
                    <a:pt x="25" y="71"/>
                    <a:pt x="26" y="71"/>
                  </a:cubicBezTo>
                  <a:cubicBezTo>
                    <a:pt x="26" y="71"/>
                    <a:pt x="27" y="69"/>
                    <a:pt x="25" y="71"/>
                  </a:cubicBezTo>
                  <a:cubicBezTo>
                    <a:pt x="26" y="69"/>
                    <a:pt x="28" y="67"/>
                    <a:pt x="30" y="67"/>
                  </a:cubicBezTo>
                  <a:cubicBezTo>
                    <a:pt x="27" y="67"/>
                    <a:pt x="29" y="66"/>
                    <a:pt x="30" y="65"/>
                  </a:cubicBezTo>
                  <a:cubicBezTo>
                    <a:pt x="31" y="64"/>
                    <a:pt x="32" y="63"/>
                    <a:pt x="32" y="62"/>
                  </a:cubicBezTo>
                  <a:cubicBezTo>
                    <a:pt x="34" y="60"/>
                    <a:pt x="35" y="58"/>
                    <a:pt x="36" y="57"/>
                  </a:cubicBezTo>
                  <a:cubicBezTo>
                    <a:pt x="38" y="55"/>
                    <a:pt x="40" y="51"/>
                    <a:pt x="42" y="49"/>
                  </a:cubicBezTo>
                  <a:cubicBezTo>
                    <a:pt x="43" y="48"/>
                    <a:pt x="44" y="46"/>
                    <a:pt x="45" y="46"/>
                  </a:cubicBezTo>
                  <a:cubicBezTo>
                    <a:pt x="45" y="44"/>
                    <a:pt x="47" y="42"/>
                    <a:pt x="48" y="41"/>
                  </a:cubicBezTo>
                  <a:cubicBezTo>
                    <a:pt x="49" y="40"/>
                    <a:pt x="49" y="38"/>
                    <a:pt x="51" y="38"/>
                  </a:cubicBezTo>
                  <a:cubicBezTo>
                    <a:pt x="53" y="38"/>
                    <a:pt x="56" y="39"/>
                    <a:pt x="57" y="38"/>
                  </a:cubicBezTo>
                  <a:cubicBezTo>
                    <a:pt x="56" y="38"/>
                    <a:pt x="55" y="37"/>
                    <a:pt x="54" y="37"/>
                  </a:cubicBezTo>
                  <a:cubicBezTo>
                    <a:pt x="53" y="36"/>
                    <a:pt x="52" y="37"/>
                    <a:pt x="51" y="37"/>
                  </a:cubicBezTo>
                  <a:cubicBezTo>
                    <a:pt x="49" y="37"/>
                    <a:pt x="51" y="34"/>
                    <a:pt x="52" y="33"/>
                  </a:cubicBezTo>
                  <a:cubicBezTo>
                    <a:pt x="52" y="34"/>
                    <a:pt x="51" y="35"/>
                    <a:pt x="51" y="35"/>
                  </a:cubicBezTo>
                  <a:cubicBezTo>
                    <a:pt x="53" y="35"/>
                    <a:pt x="53" y="31"/>
                    <a:pt x="55" y="32"/>
                  </a:cubicBezTo>
                  <a:cubicBezTo>
                    <a:pt x="55" y="31"/>
                    <a:pt x="54" y="31"/>
                    <a:pt x="53" y="31"/>
                  </a:cubicBezTo>
                  <a:cubicBezTo>
                    <a:pt x="53" y="29"/>
                    <a:pt x="55" y="29"/>
                    <a:pt x="57" y="29"/>
                  </a:cubicBezTo>
                  <a:cubicBezTo>
                    <a:pt x="56" y="29"/>
                    <a:pt x="56" y="28"/>
                    <a:pt x="55" y="28"/>
                  </a:cubicBezTo>
                  <a:cubicBezTo>
                    <a:pt x="54" y="29"/>
                    <a:pt x="54" y="29"/>
                    <a:pt x="54" y="29"/>
                  </a:cubicBezTo>
                  <a:cubicBezTo>
                    <a:pt x="55" y="25"/>
                    <a:pt x="58" y="22"/>
                    <a:pt x="57" y="18"/>
                  </a:cubicBezTo>
                  <a:cubicBezTo>
                    <a:pt x="57" y="17"/>
                    <a:pt x="59" y="12"/>
                    <a:pt x="61" y="12"/>
                  </a:cubicBezTo>
                  <a:cubicBezTo>
                    <a:pt x="64" y="13"/>
                    <a:pt x="66" y="14"/>
                    <a:pt x="68" y="15"/>
                  </a:cubicBezTo>
                  <a:cubicBezTo>
                    <a:pt x="70" y="15"/>
                    <a:pt x="75" y="15"/>
                    <a:pt x="75" y="16"/>
                  </a:cubicBezTo>
                  <a:cubicBezTo>
                    <a:pt x="75" y="15"/>
                    <a:pt x="75" y="15"/>
                    <a:pt x="76" y="15"/>
                  </a:cubicBezTo>
                  <a:cubicBezTo>
                    <a:pt x="76" y="16"/>
                    <a:pt x="76" y="16"/>
                    <a:pt x="76" y="17"/>
                  </a:cubicBezTo>
                  <a:cubicBezTo>
                    <a:pt x="75" y="18"/>
                    <a:pt x="73" y="19"/>
                    <a:pt x="72" y="20"/>
                  </a:cubicBezTo>
                  <a:cubicBezTo>
                    <a:pt x="75" y="18"/>
                    <a:pt x="71" y="20"/>
                    <a:pt x="71" y="20"/>
                  </a:cubicBezTo>
                  <a:cubicBezTo>
                    <a:pt x="70" y="21"/>
                    <a:pt x="68" y="22"/>
                    <a:pt x="67" y="23"/>
                  </a:cubicBezTo>
                  <a:cubicBezTo>
                    <a:pt x="68" y="24"/>
                    <a:pt x="69" y="23"/>
                    <a:pt x="70" y="23"/>
                  </a:cubicBezTo>
                  <a:cubicBezTo>
                    <a:pt x="69" y="23"/>
                    <a:pt x="69" y="23"/>
                    <a:pt x="68" y="24"/>
                  </a:cubicBezTo>
                  <a:cubicBezTo>
                    <a:pt x="68" y="22"/>
                    <a:pt x="70" y="21"/>
                    <a:pt x="71" y="21"/>
                  </a:cubicBezTo>
                  <a:cubicBezTo>
                    <a:pt x="73" y="20"/>
                    <a:pt x="74" y="19"/>
                    <a:pt x="76" y="18"/>
                  </a:cubicBezTo>
                  <a:cubicBezTo>
                    <a:pt x="77" y="19"/>
                    <a:pt x="73" y="20"/>
                    <a:pt x="72" y="22"/>
                  </a:cubicBezTo>
                  <a:cubicBezTo>
                    <a:pt x="74" y="21"/>
                    <a:pt x="72" y="25"/>
                    <a:pt x="71" y="25"/>
                  </a:cubicBezTo>
                  <a:cubicBezTo>
                    <a:pt x="72" y="24"/>
                    <a:pt x="72" y="24"/>
                    <a:pt x="72" y="24"/>
                  </a:cubicBezTo>
                  <a:cubicBezTo>
                    <a:pt x="70" y="24"/>
                    <a:pt x="70" y="25"/>
                    <a:pt x="69" y="26"/>
                  </a:cubicBezTo>
                  <a:cubicBezTo>
                    <a:pt x="69" y="25"/>
                    <a:pt x="69" y="24"/>
                    <a:pt x="70" y="24"/>
                  </a:cubicBezTo>
                  <a:cubicBezTo>
                    <a:pt x="68" y="25"/>
                    <a:pt x="67" y="26"/>
                    <a:pt x="66" y="26"/>
                  </a:cubicBezTo>
                  <a:cubicBezTo>
                    <a:pt x="67" y="26"/>
                    <a:pt x="67" y="26"/>
                    <a:pt x="66" y="27"/>
                  </a:cubicBezTo>
                  <a:cubicBezTo>
                    <a:pt x="67" y="26"/>
                    <a:pt x="67" y="26"/>
                    <a:pt x="67" y="28"/>
                  </a:cubicBezTo>
                  <a:cubicBezTo>
                    <a:pt x="67" y="26"/>
                    <a:pt x="68" y="26"/>
                    <a:pt x="69" y="26"/>
                  </a:cubicBezTo>
                  <a:cubicBezTo>
                    <a:pt x="70" y="27"/>
                    <a:pt x="71" y="25"/>
                    <a:pt x="72" y="25"/>
                  </a:cubicBezTo>
                  <a:cubicBezTo>
                    <a:pt x="73" y="24"/>
                    <a:pt x="76" y="23"/>
                    <a:pt x="76" y="21"/>
                  </a:cubicBezTo>
                  <a:cubicBezTo>
                    <a:pt x="76" y="19"/>
                    <a:pt x="80" y="17"/>
                    <a:pt x="80" y="16"/>
                  </a:cubicBezTo>
                  <a:cubicBezTo>
                    <a:pt x="80" y="15"/>
                    <a:pt x="81" y="14"/>
                    <a:pt x="81" y="12"/>
                  </a:cubicBezTo>
                  <a:cubicBezTo>
                    <a:pt x="80" y="11"/>
                    <a:pt x="79" y="13"/>
                    <a:pt x="80" y="11"/>
                  </a:cubicBezTo>
                  <a:cubicBezTo>
                    <a:pt x="82" y="12"/>
                    <a:pt x="82" y="9"/>
                    <a:pt x="84" y="8"/>
                  </a:cubicBezTo>
                  <a:cubicBezTo>
                    <a:pt x="82" y="8"/>
                    <a:pt x="83" y="6"/>
                    <a:pt x="84" y="5"/>
                  </a:cubicBezTo>
                  <a:cubicBezTo>
                    <a:pt x="340" y="5"/>
                    <a:pt x="340" y="5"/>
                    <a:pt x="340" y="5"/>
                  </a:cubicBezTo>
                  <a:cubicBezTo>
                    <a:pt x="341" y="0"/>
                    <a:pt x="341" y="0"/>
                    <a:pt x="341" y="0"/>
                  </a:cubicBezTo>
                  <a:cubicBezTo>
                    <a:pt x="341" y="0"/>
                    <a:pt x="343" y="0"/>
                    <a:pt x="344" y="2"/>
                  </a:cubicBezTo>
                  <a:cubicBezTo>
                    <a:pt x="344" y="4"/>
                    <a:pt x="340" y="8"/>
                    <a:pt x="343" y="8"/>
                  </a:cubicBezTo>
                  <a:cubicBezTo>
                    <a:pt x="344" y="8"/>
                    <a:pt x="349" y="9"/>
                    <a:pt x="349" y="10"/>
                  </a:cubicBezTo>
                  <a:cubicBezTo>
                    <a:pt x="348" y="11"/>
                    <a:pt x="353" y="9"/>
                    <a:pt x="354" y="9"/>
                  </a:cubicBezTo>
                  <a:cubicBezTo>
                    <a:pt x="356" y="8"/>
                    <a:pt x="358" y="10"/>
                    <a:pt x="359" y="10"/>
                  </a:cubicBezTo>
                  <a:cubicBezTo>
                    <a:pt x="359" y="11"/>
                    <a:pt x="359" y="12"/>
                    <a:pt x="360" y="12"/>
                  </a:cubicBezTo>
                  <a:cubicBezTo>
                    <a:pt x="360" y="12"/>
                    <a:pt x="360" y="14"/>
                    <a:pt x="361" y="14"/>
                  </a:cubicBezTo>
                  <a:cubicBezTo>
                    <a:pt x="361" y="13"/>
                    <a:pt x="361" y="13"/>
                    <a:pt x="362" y="13"/>
                  </a:cubicBezTo>
                  <a:cubicBezTo>
                    <a:pt x="363" y="13"/>
                    <a:pt x="363" y="13"/>
                    <a:pt x="364" y="14"/>
                  </a:cubicBezTo>
                  <a:cubicBezTo>
                    <a:pt x="365" y="14"/>
                    <a:pt x="365" y="14"/>
                    <a:pt x="366" y="14"/>
                  </a:cubicBezTo>
                  <a:cubicBezTo>
                    <a:pt x="365" y="15"/>
                    <a:pt x="366" y="16"/>
                    <a:pt x="366" y="16"/>
                  </a:cubicBezTo>
                  <a:cubicBezTo>
                    <a:pt x="369" y="16"/>
                    <a:pt x="372" y="14"/>
                    <a:pt x="374" y="14"/>
                  </a:cubicBezTo>
                  <a:cubicBezTo>
                    <a:pt x="373" y="16"/>
                    <a:pt x="377" y="15"/>
                    <a:pt x="378" y="15"/>
                  </a:cubicBezTo>
                  <a:cubicBezTo>
                    <a:pt x="378" y="15"/>
                    <a:pt x="379" y="15"/>
                    <a:pt x="380" y="16"/>
                  </a:cubicBezTo>
                  <a:cubicBezTo>
                    <a:pt x="382" y="17"/>
                    <a:pt x="383" y="16"/>
                    <a:pt x="384" y="16"/>
                  </a:cubicBezTo>
                  <a:cubicBezTo>
                    <a:pt x="379" y="18"/>
                    <a:pt x="373" y="20"/>
                    <a:pt x="367" y="23"/>
                  </a:cubicBezTo>
                  <a:cubicBezTo>
                    <a:pt x="365" y="24"/>
                    <a:pt x="363" y="26"/>
                    <a:pt x="361" y="27"/>
                  </a:cubicBezTo>
                  <a:cubicBezTo>
                    <a:pt x="358" y="28"/>
                    <a:pt x="356" y="29"/>
                    <a:pt x="353" y="31"/>
                  </a:cubicBezTo>
                  <a:cubicBezTo>
                    <a:pt x="355" y="34"/>
                    <a:pt x="364" y="29"/>
                    <a:pt x="367" y="29"/>
                  </a:cubicBezTo>
                  <a:cubicBezTo>
                    <a:pt x="366" y="30"/>
                    <a:pt x="365" y="32"/>
                    <a:pt x="364" y="33"/>
                  </a:cubicBezTo>
                  <a:cubicBezTo>
                    <a:pt x="364" y="33"/>
                    <a:pt x="366" y="32"/>
                    <a:pt x="366" y="32"/>
                  </a:cubicBezTo>
                  <a:cubicBezTo>
                    <a:pt x="367" y="33"/>
                    <a:pt x="367" y="33"/>
                    <a:pt x="368" y="33"/>
                  </a:cubicBezTo>
                  <a:cubicBezTo>
                    <a:pt x="370" y="33"/>
                    <a:pt x="372" y="32"/>
                    <a:pt x="374" y="31"/>
                  </a:cubicBezTo>
                  <a:cubicBezTo>
                    <a:pt x="376" y="30"/>
                    <a:pt x="378" y="31"/>
                    <a:pt x="380" y="29"/>
                  </a:cubicBezTo>
                  <a:cubicBezTo>
                    <a:pt x="383" y="28"/>
                    <a:pt x="386" y="27"/>
                    <a:pt x="388" y="26"/>
                  </a:cubicBezTo>
                  <a:cubicBezTo>
                    <a:pt x="388" y="27"/>
                    <a:pt x="389" y="27"/>
                    <a:pt x="389" y="28"/>
                  </a:cubicBezTo>
                  <a:cubicBezTo>
                    <a:pt x="389" y="29"/>
                    <a:pt x="388" y="30"/>
                    <a:pt x="388" y="31"/>
                  </a:cubicBezTo>
                  <a:cubicBezTo>
                    <a:pt x="388" y="30"/>
                    <a:pt x="393" y="28"/>
                    <a:pt x="390" y="30"/>
                  </a:cubicBezTo>
                  <a:cubicBezTo>
                    <a:pt x="393" y="28"/>
                    <a:pt x="395" y="30"/>
                    <a:pt x="396" y="32"/>
                  </a:cubicBezTo>
                  <a:cubicBezTo>
                    <a:pt x="397" y="34"/>
                    <a:pt x="399" y="33"/>
                    <a:pt x="401" y="34"/>
                  </a:cubicBezTo>
                  <a:cubicBezTo>
                    <a:pt x="404" y="35"/>
                    <a:pt x="406" y="33"/>
                    <a:pt x="409" y="32"/>
                  </a:cubicBezTo>
                  <a:cubicBezTo>
                    <a:pt x="411" y="32"/>
                    <a:pt x="412" y="32"/>
                    <a:pt x="414" y="32"/>
                  </a:cubicBezTo>
                  <a:cubicBezTo>
                    <a:pt x="416" y="32"/>
                    <a:pt x="418" y="31"/>
                    <a:pt x="420" y="31"/>
                  </a:cubicBezTo>
                  <a:cubicBezTo>
                    <a:pt x="420" y="32"/>
                    <a:pt x="419" y="33"/>
                    <a:pt x="419" y="34"/>
                  </a:cubicBezTo>
                  <a:cubicBezTo>
                    <a:pt x="421" y="35"/>
                    <a:pt x="422" y="34"/>
                    <a:pt x="424" y="34"/>
                  </a:cubicBezTo>
                  <a:cubicBezTo>
                    <a:pt x="426" y="34"/>
                    <a:pt x="425" y="37"/>
                    <a:pt x="424" y="38"/>
                  </a:cubicBezTo>
                  <a:cubicBezTo>
                    <a:pt x="425" y="38"/>
                    <a:pt x="425" y="39"/>
                    <a:pt x="426" y="40"/>
                  </a:cubicBezTo>
                  <a:cubicBezTo>
                    <a:pt x="424" y="42"/>
                    <a:pt x="421" y="39"/>
                    <a:pt x="419" y="40"/>
                  </a:cubicBezTo>
                  <a:cubicBezTo>
                    <a:pt x="418" y="42"/>
                    <a:pt x="418" y="42"/>
                    <a:pt x="418" y="42"/>
                  </a:cubicBezTo>
                  <a:cubicBezTo>
                    <a:pt x="416" y="42"/>
                    <a:pt x="416" y="40"/>
                    <a:pt x="415" y="39"/>
                  </a:cubicBezTo>
                  <a:cubicBezTo>
                    <a:pt x="412" y="38"/>
                    <a:pt x="410" y="41"/>
                    <a:pt x="406" y="40"/>
                  </a:cubicBezTo>
                  <a:cubicBezTo>
                    <a:pt x="403" y="40"/>
                    <a:pt x="401" y="43"/>
                    <a:pt x="398" y="44"/>
                  </a:cubicBezTo>
                  <a:cubicBezTo>
                    <a:pt x="398" y="43"/>
                    <a:pt x="400" y="42"/>
                    <a:pt x="401" y="41"/>
                  </a:cubicBezTo>
                  <a:cubicBezTo>
                    <a:pt x="398" y="42"/>
                    <a:pt x="398" y="43"/>
                    <a:pt x="396" y="44"/>
                  </a:cubicBezTo>
                  <a:cubicBezTo>
                    <a:pt x="396" y="43"/>
                    <a:pt x="396" y="42"/>
                    <a:pt x="396" y="42"/>
                  </a:cubicBezTo>
                  <a:cubicBezTo>
                    <a:pt x="393" y="43"/>
                    <a:pt x="390" y="47"/>
                    <a:pt x="387" y="49"/>
                  </a:cubicBezTo>
                  <a:cubicBezTo>
                    <a:pt x="386" y="50"/>
                    <a:pt x="386" y="51"/>
                    <a:pt x="385" y="52"/>
                  </a:cubicBezTo>
                  <a:cubicBezTo>
                    <a:pt x="385" y="52"/>
                    <a:pt x="384" y="52"/>
                    <a:pt x="383" y="53"/>
                  </a:cubicBezTo>
                  <a:cubicBezTo>
                    <a:pt x="381" y="54"/>
                    <a:pt x="380" y="55"/>
                    <a:pt x="379" y="57"/>
                  </a:cubicBezTo>
                  <a:cubicBezTo>
                    <a:pt x="382" y="57"/>
                    <a:pt x="384" y="52"/>
                    <a:pt x="387" y="54"/>
                  </a:cubicBezTo>
                  <a:cubicBezTo>
                    <a:pt x="388" y="54"/>
                    <a:pt x="385" y="57"/>
                    <a:pt x="384" y="57"/>
                  </a:cubicBezTo>
                  <a:cubicBezTo>
                    <a:pt x="383" y="59"/>
                    <a:pt x="382" y="61"/>
                    <a:pt x="381" y="62"/>
                  </a:cubicBezTo>
                  <a:cubicBezTo>
                    <a:pt x="379" y="64"/>
                    <a:pt x="377" y="67"/>
                    <a:pt x="375" y="70"/>
                  </a:cubicBezTo>
                  <a:cubicBezTo>
                    <a:pt x="374" y="71"/>
                    <a:pt x="373" y="73"/>
                    <a:pt x="372" y="75"/>
                  </a:cubicBezTo>
                  <a:cubicBezTo>
                    <a:pt x="372" y="77"/>
                    <a:pt x="372" y="78"/>
                    <a:pt x="371" y="80"/>
                  </a:cubicBezTo>
                  <a:cubicBezTo>
                    <a:pt x="369" y="82"/>
                    <a:pt x="368" y="87"/>
                    <a:pt x="369" y="90"/>
                  </a:cubicBezTo>
                  <a:cubicBezTo>
                    <a:pt x="370" y="93"/>
                    <a:pt x="373" y="91"/>
                    <a:pt x="375" y="91"/>
                  </a:cubicBezTo>
                  <a:cubicBezTo>
                    <a:pt x="378" y="89"/>
                    <a:pt x="381" y="86"/>
                    <a:pt x="383" y="84"/>
                  </a:cubicBezTo>
                  <a:cubicBezTo>
                    <a:pt x="385" y="82"/>
                    <a:pt x="386" y="80"/>
                    <a:pt x="387" y="78"/>
                  </a:cubicBezTo>
                  <a:cubicBezTo>
                    <a:pt x="387" y="77"/>
                    <a:pt x="387" y="73"/>
                    <a:pt x="389" y="72"/>
                  </a:cubicBezTo>
                  <a:cubicBezTo>
                    <a:pt x="386" y="71"/>
                    <a:pt x="389" y="68"/>
                    <a:pt x="390" y="66"/>
                  </a:cubicBezTo>
                  <a:cubicBezTo>
                    <a:pt x="391" y="65"/>
                    <a:pt x="390" y="64"/>
                    <a:pt x="391" y="63"/>
                  </a:cubicBezTo>
                  <a:cubicBezTo>
                    <a:pt x="391" y="62"/>
                    <a:pt x="393" y="61"/>
                    <a:pt x="394" y="60"/>
                  </a:cubicBezTo>
                  <a:cubicBezTo>
                    <a:pt x="395" y="59"/>
                    <a:pt x="396" y="58"/>
                    <a:pt x="396" y="56"/>
                  </a:cubicBezTo>
                  <a:cubicBezTo>
                    <a:pt x="397" y="55"/>
                    <a:pt x="398" y="55"/>
                    <a:pt x="399" y="54"/>
                  </a:cubicBezTo>
                  <a:cubicBezTo>
                    <a:pt x="400" y="53"/>
                    <a:pt x="400" y="53"/>
                    <a:pt x="402" y="52"/>
                  </a:cubicBezTo>
                  <a:cubicBezTo>
                    <a:pt x="403" y="52"/>
                    <a:pt x="404" y="50"/>
                    <a:pt x="406" y="49"/>
                  </a:cubicBezTo>
                  <a:cubicBezTo>
                    <a:pt x="405" y="51"/>
                    <a:pt x="405" y="53"/>
                    <a:pt x="403" y="54"/>
                  </a:cubicBezTo>
                  <a:cubicBezTo>
                    <a:pt x="404" y="53"/>
                    <a:pt x="405" y="53"/>
                    <a:pt x="405" y="52"/>
                  </a:cubicBezTo>
                  <a:cubicBezTo>
                    <a:pt x="405" y="53"/>
                    <a:pt x="405" y="54"/>
                    <a:pt x="404" y="54"/>
                  </a:cubicBezTo>
                  <a:cubicBezTo>
                    <a:pt x="406" y="53"/>
                    <a:pt x="407" y="51"/>
                    <a:pt x="408" y="49"/>
                  </a:cubicBezTo>
                  <a:cubicBezTo>
                    <a:pt x="409" y="47"/>
                    <a:pt x="412" y="48"/>
                    <a:pt x="413" y="47"/>
                  </a:cubicBezTo>
                  <a:cubicBezTo>
                    <a:pt x="410" y="46"/>
                    <a:pt x="415" y="43"/>
                    <a:pt x="416" y="42"/>
                  </a:cubicBezTo>
                  <a:cubicBezTo>
                    <a:pt x="417" y="42"/>
                    <a:pt x="419" y="43"/>
                    <a:pt x="420" y="44"/>
                  </a:cubicBezTo>
                  <a:cubicBezTo>
                    <a:pt x="422" y="45"/>
                    <a:pt x="423" y="46"/>
                    <a:pt x="425" y="47"/>
                  </a:cubicBezTo>
                  <a:cubicBezTo>
                    <a:pt x="427" y="48"/>
                    <a:pt x="428" y="50"/>
                    <a:pt x="426" y="51"/>
                  </a:cubicBezTo>
                  <a:cubicBezTo>
                    <a:pt x="425" y="52"/>
                    <a:pt x="425" y="54"/>
                    <a:pt x="425" y="55"/>
                  </a:cubicBezTo>
                  <a:cubicBezTo>
                    <a:pt x="425" y="57"/>
                    <a:pt x="423" y="59"/>
                    <a:pt x="422" y="60"/>
                  </a:cubicBezTo>
                  <a:cubicBezTo>
                    <a:pt x="420" y="60"/>
                    <a:pt x="419" y="62"/>
                    <a:pt x="418" y="63"/>
                  </a:cubicBezTo>
                  <a:cubicBezTo>
                    <a:pt x="416" y="64"/>
                    <a:pt x="414" y="65"/>
                    <a:pt x="414" y="67"/>
                  </a:cubicBezTo>
                  <a:cubicBezTo>
                    <a:pt x="413" y="69"/>
                    <a:pt x="417" y="67"/>
                    <a:pt x="417" y="67"/>
                  </a:cubicBezTo>
                  <a:cubicBezTo>
                    <a:pt x="419" y="67"/>
                    <a:pt x="424" y="61"/>
                    <a:pt x="426" y="63"/>
                  </a:cubicBezTo>
                  <a:cubicBezTo>
                    <a:pt x="427" y="65"/>
                    <a:pt x="425" y="70"/>
                    <a:pt x="425" y="72"/>
                  </a:cubicBezTo>
                  <a:cubicBezTo>
                    <a:pt x="425" y="74"/>
                    <a:pt x="423" y="80"/>
                    <a:pt x="420" y="81"/>
                  </a:cubicBezTo>
                  <a:cubicBezTo>
                    <a:pt x="421" y="79"/>
                    <a:pt x="420" y="79"/>
                    <a:pt x="419" y="80"/>
                  </a:cubicBezTo>
                  <a:cubicBezTo>
                    <a:pt x="418" y="81"/>
                    <a:pt x="418" y="82"/>
                    <a:pt x="417" y="83"/>
                  </a:cubicBezTo>
                  <a:cubicBezTo>
                    <a:pt x="416" y="83"/>
                    <a:pt x="415" y="84"/>
                    <a:pt x="414" y="85"/>
                  </a:cubicBezTo>
                  <a:cubicBezTo>
                    <a:pt x="413" y="86"/>
                    <a:pt x="412" y="87"/>
                    <a:pt x="411" y="87"/>
                  </a:cubicBezTo>
                  <a:cubicBezTo>
                    <a:pt x="410" y="88"/>
                    <a:pt x="407" y="90"/>
                    <a:pt x="409" y="91"/>
                  </a:cubicBezTo>
                  <a:cubicBezTo>
                    <a:pt x="410" y="91"/>
                    <a:pt x="410" y="92"/>
                    <a:pt x="411" y="92"/>
                  </a:cubicBezTo>
                  <a:cubicBezTo>
                    <a:pt x="412" y="93"/>
                    <a:pt x="412" y="93"/>
                    <a:pt x="412" y="93"/>
                  </a:cubicBezTo>
                  <a:cubicBezTo>
                    <a:pt x="412" y="93"/>
                    <a:pt x="413" y="93"/>
                    <a:pt x="414" y="93"/>
                  </a:cubicBezTo>
                  <a:cubicBezTo>
                    <a:pt x="413" y="93"/>
                    <a:pt x="412" y="93"/>
                    <a:pt x="411" y="94"/>
                  </a:cubicBezTo>
                  <a:cubicBezTo>
                    <a:pt x="412" y="94"/>
                    <a:pt x="413" y="93"/>
                    <a:pt x="414" y="94"/>
                  </a:cubicBezTo>
                  <a:cubicBezTo>
                    <a:pt x="415" y="94"/>
                    <a:pt x="416" y="94"/>
                    <a:pt x="416" y="94"/>
                  </a:cubicBezTo>
                  <a:cubicBezTo>
                    <a:pt x="419" y="94"/>
                    <a:pt x="421" y="93"/>
                    <a:pt x="423" y="93"/>
                  </a:cubicBezTo>
                  <a:cubicBezTo>
                    <a:pt x="425" y="93"/>
                    <a:pt x="427" y="91"/>
                    <a:pt x="429" y="90"/>
                  </a:cubicBezTo>
                  <a:cubicBezTo>
                    <a:pt x="432" y="89"/>
                    <a:pt x="434" y="89"/>
                    <a:pt x="437" y="88"/>
                  </a:cubicBezTo>
                  <a:cubicBezTo>
                    <a:pt x="442" y="86"/>
                    <a:pt x="447" y="84"/>
                    <a:pt x="451" y="82"/>
                  </a:cubicBezTo>
                  <a:cubicBezTo>
                    <a:pt x="453" y="81"/>
                    <a:pt x="455" y="79"/>
                    <a:pt x="457" y="78"/>
                  </a:cubicBezTo>
                  <a:cubicBezTo>
                    <a:pt x="458" y="77"/>
                    <a:pt x="460" y="76"/>
                    <a:pt x="458" y="76"/>
                  </a:cubicBezTo>
                  <a:cubicBezTo>
                    <a:pt x="456" y="75"/>
                    <a:pt x="458" y="74"/>
                    <a:pt x="458" y="72"/>
                  </a:cubicBezTo>
                  <a:cubicBezTo>
                    <a:pt x="459" y="71"/>
                    <a:pt x="462" y="71"/>
                    <a:pt x="464" y="71"/>
                  </a:cubicBezTo>
                  <a:cubicBezTo>
                    <a:pt x="465" y="71"/>
                    <a:pt x="467" y="71"/>
                    <a:pt x="469" y="71"/>
                  </a:cubicBezTo>
                  <a:cubicBezTo>
                    <a:pt x="471" y="71"/>
                    <a:pt x="472" y="73"/>
                    <a:pt x="473" y="72"/>
                  </a:cubicBezTo>
                  <a:cubicBezTo>
                    <a:pt x="475" y="72"/>
                    <a:pt x="476" y="72"/>
                    <a:pt x="478" y="72"/>
                  </a:cubicBezTo>
                  <a:cubicBezTo>
                    <a:pt x="480" y="72"/>
                    <a:pt x="482" y="70"/>
                    <a:pt x="484" y="70"/>
                  </a:cubicBezTo>
                  <a:cubicBezTo>
                    <a:pt x="485" y="69"/>
                    <a:pt x="487" y="69"/>
                    <a:pt x="487" y="68"/>
                  </a:cubicBezTo>
                  <a:cubicBezTo>
                    <a:pt x="488" y="66"/>
                    <a:pt x="489" y="65"/>
                    <a:pt x="490" y="63"/>
                  </a:cubicBezTo>
                  <a:cubicBezTo>
                    <a:pt x="490" y="64"/>
                    <a:pt x="488" y="64"/>
                    <a:pt x="489" y="63"/>
                  </a:cubicBezTo>
                  <a:cubicBezTo>
                    <a:pt x="488" y="63"/>
                    <a:pt x="488" y="63"/>
                    <a:pt x="488" y="62"/>
                  </a:cubicBezTo>
                  <a:cubicBezTo>
                    <a:pt x="489" y="61"/>
                    <a:pt x="490" y="60"/>
                    <a:pt x="491" y="60"/>
                  </a:cubicBezTo>
                  <a:cubicBezTo>
                    <a:pt x="496" y="57"/>
                    <a:pt x="502" y="53"/>
                    <a:pt x="508" y="52"/>
                  </a:cubicBezTo>
                  <a:cubicBezTo>
                    <a:pt x="539" y="52"/>
                    <a:pt x="539" y="52"/>
                    <a:pt x="539" y="52"/>
                  </a:cubicBezTo>
                  <a:cubicBezTo>
                    <a:pt x="540" y="51"/>
                    <a:pt x="540" y="49"/>
                    <a:pt x="541" y="49"/>
                  </a:cubicBezTo>
                  <a:cubicBezTo>
                    <a:pt x="542" y="48"/>
                    <a:pt x="544" y="48"/>
                    <a:pt x="545" y="48"/>
                  </a:cubicBezTo>
                  <a:cubicBezTo>
                    <a:pt x="546" y="49"/>
                    <a:pt x="546" y="49"/>
                    <a:pt x="546" y="49"/>
                  </a:cubicBezTo>
                  <a:cubicBezTo>
                    <a:pt x="547" y="48"/>
                    <a:pt x="546" y="47"/>
                    <a:pt x="548" y="47"/>
                  </a:cubicBezTo>
                  <a:cubicBezTo>
                    <a:pt x="547" y="47"/>
                    <a:pt x="551" y="43"/>
                    <a:pt x="552" y="43"/>
                  </a:cubicBezTo>
                  <a:cubicBezTo>
                    <a:pt x="553" y="42"/>
                    <a:pt x="554" y="41"/>
                    <a:pt x="555" y="39"/>
                  </a:cubicBezTo>
                  <a:cubicBezTo>
                    <a:pt x="555" y="38"/>
                    <a:pt x="557" y="37"/>
                    <a:pt x="558" y="36"/>
                  </a:cubicBezTo>
                  <a:cubicBezTo>
                    <a:pt x="560" y="35"/>
                    <a:pt x="560" y="33"/>
                    <a:pt x="561" y="32"/>
                  </a:cubicBezTo>
                  <a:cubicBezTo>
                    <a:pt x="562" y="30"/>
                    <a:pt x="564" y="29"/>
                    <a:pt x="566" y="27"/>
                  </a:cubicBezTo>
                  <a:cubicBezTo>
                    <a:pt x="568" y="26"/>
                    <a:pt x="573" y="20"/>
                    <a:pt x="573" y="25"/>
                  </a:cubicBezTo>
                  <a:cubicBezTo>
                    <a:pt x="572" y="27"/>
                    <a:pt x="578" y="24"/>
                    <a:pt x="579" y="24"/>
                  </a:cubicBezTo>
                  <a:cubicBezTo>
                    <a:pt x="584" y="23"/>
                    <a:pt x="583" y="29"/>
                    <a:pt x="582" y="31"/>
                  </a:cubicBezTo>
                  <a:cubicBezTo>
                    <a:pt x="581" y="34"/>
                    <a:pt x="580" y="36"/>
                    <a:pt x="579" y="38"/>
                  </a:cubicBezTo>
                  <a:cubicBezTo>
                    <a:pt x="579" y="39"/>
                    <a:pt x="577" y="42"/>
                    <a:pt x="578" y="44"/>
                  </a:cubicBezTo>
                  <a:cubicBezTo>
                    <a:pt x="579" y="45"/>
                    <a:pt x="580" y="44"/>
                    <a:pt x="579" y="46"/>
                  </a:cubicBezTo>
                  <a:cubicBezTo>
                    <a:pt x="579" y="47"/>
                    <a:pt x="578" y="49"/>
                    <a:pt x="579" y="50"/>
                  </a:cubicBezTo>
                  <a:cubicBezTo>
                    <a:pt x="580" y="49"/>
                    <a:pt x="581" y="49"/>
                    <a:pt x="581" y="51"/>
                  </a:cubicBezTo>
                  <a:cubicBezTo>
                    <a:pt x="581" y="52"/>
                    <a:pt x="580" y="52"/>
                    <a:pt x="580" y="53"/>
                  </a:cubicBezTo>
                  <a:cubicBezTo>
                    <a:pt x="581" y="52"/>
                    <a:pt x="581" y="54"/>
                    <a:pt x="580" y="54"/>
                  </a:cubicBezTo>
                  <a:cubicBezTo>
                    <a:pt x="580" y="55"/>
                    <a:pt x="579" y="55"/>
                    <a:pt x="578" y="55"/>
                  </a:cubicBezTo>
                  <a:cubicBezTo>
                    <a:pt x="577" y="56"/>
                    <a:pt x="576" y="56"/>
                    <a:pt x="575" y="56"/>
                  </a:cubicBezTo>
                  <a:cubicBezTo>
                    <a:pt x="574" y="57"/>
                    <a:pt x="572" y="59"/>
                    <a:pt x="572" y="56"/>
                  </a:cubicBezTo>
                  <a:cubicBezTo>
                    <a:pt x="572" y="57"/>
                    <a:pt x="571" y="58"/>
                    <a:pt x="570" y="58"/>
                  </a:cubicBezTo>
                  <a:cubicBezTo>
                    <a:pt x="569" y="58"/>
                    <a:pt x="569" y="59"/>
                    <a:pt x="568" y="59"/>
                  </a:cubicBezTo>
                  <a:cubicBezTo>
                    <a:pt x="568" y="59"/>
                    <a:pt x="568" y="57"/>
                    <a:pt x="567" y="57"/>
                  </a:cubicBezTo>
                  <a:cubicBezTo>
                    <a:pt x="566" y="58"/>
                    <a:pt x="565" y="60"/>
                    <a:pt x="565" y="58"/>
                  </a:cubicBezTo>
                  <a:cubicBezTo>
                    <a:pt x="565" y="59"/>
                    <a:pt x="565" y="58"/>
                    <a:pt x="564" y="58"/>
                  </a:cubicBezTo>
                  <a:cubicBezTo>
                    <a:pt x="563" y="58"/>
                    <a:pt x="564" y="60"/>
                    <a:pt x="564" y="61"/>
                  </a:cubicBezTo>
                  <a:cubicBezTo>
                    <a:pt x="562" y="60"/>
                    <a:pt x="562" y="58"/>
                    <a:pt x="562" y="57"/>
                  </a:cubicBezTo>
                  <a:cubicBezTo>
                    <a:pt x="562" y="58"/>
                    <a:pt x="561" y="58"/>
                    <a:pt x="560" y="59"/>
                  </a:cubicBezTo>
                  <a:cubicBezTo>
                    <a:pt x="559" y="60"/>
                    <a:pt x="559" y="61"/>
                    <a:pt x="558" y="62"/>
                  </a:cubicBezTo>
                  <a:cubicBezTo>
                    <a:pt x="556" y="64"/>
                    <a:pt x="554" y="63"/>
                    <a:pt x="552" y="65"/>
                  </a:cubicBezTo>
                  <a:cubicBezTo>
                    <a:pt x="552" y="65"/>
                    <a:pt x="552" y="65"/>
                    <a:pt x="552" y="64"/>
                  </a:cubicBezTo>
                  <a:cubicBezTo>
                    <a:pt x="551" y="65"/>
                    <a:pt x="551" y="65"/>
                    <a:pt x="551" y="65"/>
                  </a:cubicBezTo>
                  <a:cubicBezTo>
                    <a:pt x="552" y="62"/>
                    <a:pt x="550" y="65"/>
                    <a:pt x="550" y="66"/>
                  </a:cubicBezTo>
                  <a:cubicBezTo>
                    <a:pt x="550" y="65"/>
                    <a:pt x="550" y="63"/>
                    <a:pt x="551" y="63"/>
                  </a:cubicBezTo>
                  <a:cubicBezTo>
                    <a:pt x="550" y="63"/>
                    <a:pt x="550" y="63"/>
                    <a:pt x="550" y="64"/>
                  </a:cubicBezTo>
                  <a:cubicBezTo>
                    <a:pt x="551" y="64"/>
                    <a:pt x="549" y="67"/>
                    <a:pt x="549" y="67"/>
                  </a:cubicBezTo>
                  <a:cubicBezTo>
                    <a:pt x="549" y="67"/>
                    <a:pt x="549" y="66"/>
                    <a:pt x="548" y="66"/>
                  </a:cubicBezTo>
                  <a:cubicBezTo>
                    <a:pt x="548" y="66"/>
                    <a:pt x="546" y="67"/>
                    <a:pt x="548" y="65"/>
                  </a:cubicBezTo>
                  <a:cubicBezTo>
                    <a:pt x="546" y="68"/>
                    <a:pt x="547" y="66"/>
                    <a:pt x="548" y="65"/>
                  </a:cubicBezTo>
                  <a:cubicBezTo>
                    <a:pt x="547" y="66"/>
                    <a:pt x="544" y="66"/>
                    <a:pt x="544" y="68"/>
                  </a:cubicBezTo>
                  <a:cubicBezTo>
                    <a:pt x="544" y="68"/>
                    <a:pt x="542" y="70"/>
                    <a:pt x="542" y="71"/>
                  </a:cubicBezTo>
                  <a:cubicBezTo>
                    <a:pt x="540" y="72"/>
                    <a:pt x="533" y="78"/>
                    <a:pt x="536" y="80"/>
                  </a:cubicBezTo>
                  <a:cubicBezTo>
                    <a:pt x="535" y="81"/>
                    <a:pt x="531" y="82"/>
                    <a:pt x="531" y="83"/>
                  </a:cubicBezTo>
                  <a:cubicBezTo>
                    <a:pt x="531" y="84"/>
                    <a:pt x="533" y="84"/>
                    <a:pt x="533" y="85"/>
                  </a:cubicBezTo>
                  <a:cubicBezTo>
                    <a:pt x="534" y="87"/>
                    <a:pt x="533" y="89"/>
                    <a:pt x="535" y="90"/>
                  </a:cubicBezTo>
                  <a:cubicBezTo>
                    <a:pt x="536" y="91"/>
                    <a:pt x="539" y="90"/>
                    <a:pt x="539" y="88"/>
                  </a:cubicBezTo>
                  <a:cubicBezTo>
                    <a:pt x="538" y="88"/>
                    <a:pt x="539" y="87"/>
                    <a:pt x="538" y="86"/>
                  </a:cubicBezTo>
                  <a:cubicBezTo>
                    <a:pt x="540" y="86"/>
                    <a:pt x="540" y="89"/>
                    <a:pt x="539" y="90"/>
                  </a:cubicBezTo>
                  <a:cubicBezTo>
                    <a:pt x="538" y="92"/>
                    <a:pt x="533" y="93"/>
                    <a:pt x="531" y="93"/>
                  </a:cubicBezTo>
                  <a:cubicBezTo>
                    <a:pt x="532" y="92"/>
                    <a:pt x="532" y="91"/>
                    <a:pt x="532" y="90"/>
                  </a:cubicBezTo>
                  <a:cubicBezTo>
                    <a:pt x="530" y="92"/>
                    <a:pt x="528" y="93"/>
                    <a:pt x="526" y="93"/>
                  </a:cubicBezTo>
                  <a:cubicBezTo>
                    <a:pt x="526" y="92"/>
                    <a:pt x="526" y="91"/>
                    <a:pt x="527" y="90"/>
                  </a:cubicBezTo>
                  <a:cubicBezTo>
                    <a:pt x="526" y="91"/>
                    <a:pt x="525" y="92"/>
                    <a:pt x="525" y="90"/>
                  </a:cubicBezTo>
                  <a:cubicBezTo>
                    <a:pt x="523" y="92"/>
                    <a:pt x="523" y="95"/>
                    <a:pt x="520" y="95"/>
                  </a:cubicBezTo>
                  <a:cubicBezTo>
                    <a:pt x="519" y="95"/>
                    <a:pt x="514" y="96"/>
                    <a:pt x="514" y="95"/>
                  </a:cubicBezTo>
                  <a:cubicBezTo>
                    <a:pt x="514" y="96"/>
                    <a:pt x="512" y="96"/>
                    <a:pt x="511" y="96"/>
                  </a:cubicBezTo>
                  <a:cubicBezTo>
                    <a:pt x="509" y="96"/>
                    <a:pt x="508" y="96"/>
                    <a:pt x="506" y="97"/>
                  </a:cubicBezTo>
                  <a:cubicBezTo>
                    <a:pt x="502" y="98"/>
                    <a:pt x="499" y="100"/>
                    <a:pt x="496" y="102"/>
                  </a:cubicBezTo>
                  <a:cubicBezTo>
                    <a:pt x="497" y="100"/>
                    <a:pt x="499" y="98"/>
                    <a:pt x="498" y="96"/>
                  </a:cubicBezTo>
                  <a:cubicBezTo>
                    <a:pt x="497" y="98"/>
                    <a:pt x="498" y="102"/>
                    <a:pt x="494" y="103"/>
                  </a:cubicBezTo>
                  <a:cubicBezTo>
                    <a:pt x="492" y="104"/>
                    <a:pt x="492" y="106"/>
                    <a:pt x="494" y="106"/>
                  </a:cubicBezTo>
                  <a:cubicBezTo>
                    <a:pt x="494" y="109"/>
                    <a:pt x="492" y="111"/>
                    <a:pt x="491" y="113"/>
                  </a:cubicBezTo>
                  <a:cubicBezTo>
                    <a:pt x="491" y="112"/>
                    <a:pt x="491" y="112"/>
                    <a:pt x="492" y="111"/>
                  </a:cubicBezTo>
                  <a:cubicBezTo>
                    <a:pt x="490" y="111"/>
                    <a:pt x="489" y="117"/>
                    <a:pt x="487" y="117"/>
                  </a:cubicBezTo>
                  <a:cubicBezTo>
                    <a:pt x="486" y="117"/>
                    <a:pt x="484" y="120"/>
                    <a:pt x="483" y="121"/>
                  </a:cubicBezTo>
                  <a:cubicBezTo>
                    <a:pt x="482" y="122"/>
                    <a:pt x="480" y="124"/>
                    <a:pt x="479" y="124"/>
                  </a:cubicBezTo>
                  <a:cubicBezTo>
                    <a:pt x="479" y="123"/>
                    <a:pt x="480" y="122"/>
                    <a:pt x="479" y="121"/>
                  </a:cubicBezTo>
                  <a:cubicBezTo>
                    <a:pt x="478" y="120"/>
                    <a:pt x="477" y="120"/>
                    <a:pt x="476" y="118"/>
                  </a:cubicBezTo>
                  <a:cubicBezTo>
                    <a:pt x="474" y="115"/>
                    <a:pt x="479" y="114"/>
                    <a:pt x="481" y="112"/>
                  </a:cubicBezTo>
                  <a:cubicBezTo>
                    <a:pt x="478" y="113"/>
                    <a:pt x="474" y="115"/>
                    <a:pt x="475" y="118"/>
                  </a:cubicBezTo>
                  <a:cubicBezTo>
                    <a:pt x="476" y="120"/>
                    <a:pt x="475" y="122"/>
                    <a:pt x="476" y="124"/>
                  </a:cubicBezTo>
                  <a:cubicBezTo>
                    <a:pt x="477" y="126"/>
                    <a:pt x="476" y="127"/>
                    <a:pt x="475" y="128"/>
                  </a:cubicBezTo>
                  <a:cubicBezTo>
                    <a:pt x="477" y="128"/>
                    <a:pt x="476" y="130"/>
                    <a:pt x="475" y="131"/>
                  </a:cubicBezTo>
                  <a:cubicBezTo>
                    <a:pt x="476" y="128"/>
                    <a:pt x="475" y="130"/>
                    <a:pt x="475" y="131"/>
                  </a:cubicBezTo>
                  <a:cubicBezTo>
                    <a:pt x="475" y="132"/>
                    <a:pt x="473" y="132"/>
                    <a:pt x="473" y="133"/>
                  </a:cubicBezTo>
                  <a:cubicBezTo>
                    <a:pt x="471" y="134"/>
                    <a:pt x="470" y="136"/>
                    <a:pt x="469" y="138"/>
                  </a:cubicBezTo>
                  <a:cubicBezTo>
                    <a:pt x="467" y="139"/>
                    <a:pt x="466" y="140"/>
                    <a:pt x="465" y="142"/>
                  </a:cubicBezTo>
                  <a:cubicBezTo>
                    <a:pt x="464" y="143"/>
                    <a:pt x="463" y="145"/>
                    <a:pt x="462" y="145"/>
                  </a:cubicBezTo>
                  <a:cubicBezTo>
                    <a:pt x="461" y="143"/>
                    <a:pt x="463" y="140"/>
                    <a:pt x="465" y="139"/>
                  </a:cubicBezTo>
                  <a:cubicBezTo>
                    <a:pt x="465" y="138"/>
                    <a:pt x="467" y="136"/>
                    <a:pt x="468" y="135"/>
                  </a:cubicBezTo>
                  <a:cubicBezTo>
                    <a:pt x="467" y="135"/>
                    <a:pt x="466" y="135"/>
                    <a:pt x="466" y="136"/>
                  </a:cubicBezTo>
                  <a:cubicBezTo>
                    <a:pt x="466" y="135"/>
                    <a:pt x="468" y="133"/>
                    <a:pt x="466" y="133"/>
                  </a:cubicBezTo>
                  <a:cubicBezTo>
                    <a:pt x="466" y="132"/>
                    <a:pt x="467" y="132"/>
                    <a:pt x="467" y="131"/>
                  </a:cubicBezTo>
                  <a:cubicBezTo>
                    <a:pt x="466" y="132"/>
                    <a:pt x="465" y="130"/>
                    <a:pt x="465" y="132"/>
                  </a:cubicBezTo>
                  <a:cubicBezTo>
                    <a:pt x="465" y="132"/>
                    <a:pt x="463" y="131"/>
                    <a:pt x="464" y="130"/>
                  </a:cubicBezTo>
                  <a:cubicBezTo>
                    <a:pt x="464" y="129"/>
                    <a:pt x="465" y="129"/>
                    <a:pt x="465" y="128"/>
                  </a:cubicBezTo>
                  <a:cubicBezTo>
                    <a:pt x="465" y="128"/>
                    <a:pt x="466" y="128"/>
                    <a:pt x="467" y="128"/>
                  </a:cubicBezTo>
                  <a:cubicBezTo>
                    <a:pt x="466" y="127"/>
                    <a:pt x="465" y="126"/>
                    <a:pt x="464" y="126"/>
                  </a:cubicBezTo>
                  <a:cubicBezTo>
                    <a:pt x="465" y="125"/>
                    <a:pt x="466" y="126"/>
                    <a:pt x="466" y="125"/>
                  </a:cubicBezTo>
                  <a:cubicBezTo>
                    <a:pt x="468" y="124"/>
                    <a:pt x="466" y="124"/>
                    <a:pt x="465" y="124"/>
                  </a:cubicBezTo>
                  <a:cubicBezTo>
                    <a:pt x="465" y="123"/>
                    <a:pt x="467" y="123"/>
                    <a:pt x="468" y="121"/>
                  </a:cubicBezTo>
                  <a:cubicBezTo>
                    <a:pt x="467" y="122"/>
                    <a:pt x="467" y="122"/>
                    <a:pt x="467" y="122"/>
                  </a:cubicBezTo>
                  <a:cubicBezTo>
                    <a:pt x="466" y="119"/>
                    <a:pt x="470" y="119"/>
                    <a:pt x="472" y="118"/>
                  </a:cubicBezTo>
                  <a:cubicBezTo>
                    <a:pt x="471" y="118"/>
                    <a:pt x="471" y="118"/>
                    <a:pt x="471" y="118"/>
                  </a:cubicBezTo>
                  <a:cubicBezTo>
                    <a:pt x="472" y="117"/>
                    <a:pt x="472" y="117"/>
                    <a:pt x="473" y="116"/>
                  </a:cubicBezTo>
                  <a:cubicBezTo>
                    <a:pt x="472" y="117"/>
                    <a:pt x="471" y="117"/>
                    <a:pt x="471" y="117"/>
                  </a:cubicBezTo>
                  <a:cubicBezTo>
                    <a:pt x="471" y="117"/>
                    <a:pt x="471" y="117"/>
                    <a:pt x="471" y="116"/>
                  </a:cubicBezTo>
                  <a:cubicBezTo>
                    <a:pt x="470" y="116"/>
                    <a:pt x="470" y="117"/>
                    <a:pt x="469" y="117"/>
                  </a:cubicBezTo>
                  <a:cubicBezTo>
                    <a:pt x="469" y="118"/>
                    <a:pt x="467" y="120"/>
                    <a:pt x="468" y="118"/>
                  </a:cubicBezTo>
                  <a:cubicBezTo>
                    <a:pt x="468" y="118"/>
                    <a:pt x="467" y="119"/>
                    <a:pt x="467" y="119"/>
                  </a:cubicBezTo>
                  <a:cubicBezTo>
                    <a:pt x="467" y="117"/>
                    <a:pt x="465" y="119"/>
                    <a:pt x="465" y="120"/>
                  </a:cubicBezTo>
                  <a:cubicBezTo>
                    <a:pt x="465" y="120"/>
                    <a:pt x="464" y="120"/>
                    <a:pt x="464" y="120"/>
                  </a:cubicBezTo>
                  <a:cubicBezTo>
                    <a:pt x="464" y="121"/>
                    <a:pt x="464" y="121"/>
                    <a:pt x="465" y="122"/>
                  </a:cubicBezTo>
                  <a:cubicBezTo>
                    <a:pt x="464" y="122"/>
                    <a:pt x="464" y="122"/>
                    <a:pt x="465" y="123"/>
                  </a:cubicBezTo>
                  <a:cubicBezTo>
                    <a:pt x="462" y="121"/>
                    <a:pt x="463" y="130"/>
                    <a:pt x="462" y="131"/>
                  </a:cubicBezTo>
                  <a:cubicBezTo>
                    <a:pt x="460" y="130"/>
                    <a:pt x="460" y="128"/>
                    <a:pt x="461" y="127"/>
                  </a:cubicBezTo>
                  <a:cubicBezTo>
                    <a:pt x="460" y="128"/>
                    <a:pt x="460" y="129"/>
                    <a:pt x="461" y="131"/>
                  </a:cubicBezTo>
                  <a:cubicBezTo>
                    <a:pt x="462" y="132"/>
                    <a:pt x="463" y="133"/>
                    <a:pt x="461" y="134"/>
                  </a:cubicBezTo>
                  <a:cubicBezTo>
                    <a:pt x="461" y="132"/>
                    <a:pt x="457" y="132"/>
                    <a:pt x="458" y="131"/>
                  </a:cubicBezTo>
                  <a:cubicBezTo>
                    <a:pt x="457" y="130"/>
                    <a:pt x="457" y="131"/>
                    <a:pt x="458" y="132"/>
                  </a:cubicBezTo>
                  <a:cubicBezTo>
                    <a:pt x="457" y="131"/>
                    <a:pt x="456" y="131"/>
                    <a:pt x="456" y="130"/>
                  </a:cubicBezTo>
                  <a:cubicBezTo>
                    <a:pt x="454" y="131"/>
                    <a:pt x="454" y="129"/>
                    <a:pt x="455" y="128"/>
                  </a:cubicBezTo>
                  <a:cubicBezTo>
                    <a:pt x="456" y="127"/>
                    <a:pt x="459" y="126"/>
                    <a:pt x="458" y="124"/>
                  </a:cubicBezTo>
                  <a:cubicBezTo>
                    <a:pt x="458" y="126"/>
                    <a:pt x="452" y="130"/>
                    <a:pt x="453" y="131"/>
                  </a:cubicBezTo>
                  <a:cubicBezTo>
                    <a:pt x="454" y="131"/>
                    <a:pt x="455" y="130"/>
                    <a:pt x="456" y="131"/>
                  </a:cubicBezTo>
                  <a:cubicBezTo>
                    <a:pt x="457" y="133"/>
                    <a:pt x="457" y="133"/>
                    <a:pt x="459" y="133"/>
                  </a:cubicBezTo>
                  <a:cubicBezTo>
                    <a:pt x="460" y="133"/>
                    <a:pt x="460" y="135"/>
                    <a:pt x="461" y="135"/>
                  </a:cubicBezTo>
                  <a:cubicBezTo>
                    <a:pt x="462" y="136"/>
                    <a:pt x="462" y="137"/>
                    <a:pt x="461" y="138"/>
                  </a:cubicBezTo>
                  <a:cubicBezTo>
                    <a:pt x="458" y="141"/>
                    <a:pt x="457" y="136"/>
                    <a:pt x="456" y="134"/>
                  </a:cubicBezTo>
                  <a:cubicBezTo>
                    <a:pt x="456" y="136"/>
                    <a:pt x="457" y="139"/>
                    <a:pt x="459" y="140"/>
                  </a:cubicBezTo>
                  <a:cubicBezTo>
                    <a:pt x="461" y="141"/>
                    <a:pt x="460" y="143"/>
                    <a:pt x="458" y="142"/>
                  </a:cubicBezTo>
                  <a:cubicBezTo>
                    <a:pt x="458" y="143"/>
                    <a:pt x="458" y="143"/>
                    <a:pt x="458" y="143"/>
                  </a:cubicBezTo>
                  <a:cubicBezTo>
                    <a:pt x="457" y="144"/>
                    <a:pt x="456" y="142"/>
                    <a:pt x="455" y="141"/>
                  </a:cubicBezTo>
                  <a:cubicBezTo>
                    <a:pt x="456" y="143"/>
                    <a:pt x="460" y="146"/>
                    <a:pt x="457" y="147"/>
                  </a:cubicBezTo>
                  <a:cubicBezTo>
                    <a:pt x="455" y="144"/>
                    <a:pt x="453" y="144"/>
                    <a:pt x="450" y="143"/>
                  </a:cubicBezTo>
                  <a:cubicBezTo>
                    <a:pt x="450" y="144"/>
                    <a:pt x="452" y="144"/>
                    <a:pt x="453" y="144"/>
                  </a:cubicBezTo>
                  <a:cubicBezTo>
                    <a:pt x="454" y="145"/>
                    <a:pt x="457" y="147"/>
                    <a:pt x="455" y="149"/>
                  </a:cubicBezTo>
                  <a:cubicBezTo>
                    <a:pt x="456" y="148"/>
                    <a:pt x="457" y="148"/>
                    <a:pt x="457" y="149"/>
                  </a:cubicBezTo>
                  <a:cubicBezTo>
                    <a:pt x="457" y="147"/>
                    <a:pt x="459" y="148"/>
                    <a:pt x="460" y="148"/>
                  </a:cubicBezTo>
                  <a:cubicBezTo>
                    <a:pt x="461" y="148"/>
                    <a:pt x="461" y="149"/>
                    <a:pt x="461" y="150"/>
                  </a:cubicBezTo>
                  <a:cubicBezTo>
                    <a:pt x="461" y="152"/>
                    <a:pt x="460" y="153"/>
                    <a:pt x="460" y="155"/>
                  </a:cubicBezTo>
                  <a:cubicBezTo>
                    <a:pt x="460" y="157"/>
                    <a:pt x="461" y="159"/>
                    <a:pt x="461" y="161"/>
                  </a:cubicBezTo>
                  <a:cubicBezTo>
                    <a:pt x="461" y="159"/>
                    <a:pt x="460" y="157"/>
                    <a:pt x="460" y="156"/>
                  </a:cubicBezTo>
                  <a:cubicBezTo>
                    <a:pt x="460" y="154"/>
                    <a:pt x="461" y="153"/>
                    <a:pt x="460" y="151"/>
                  </a:cubicBezTo>
                  <a:cubicBezTo>
                    <a:pt x="460" y="152"/>
                    <a:pt x="459" y="153"/>
                    <a:pt x="459" y="152"/>
                  </a:cubicBezTo>
                  <a:cubicBezTo>
                    <a:pt x="459" y="154"/>
                    <a:pt x="460" y="156"/>
                    <a:pt x="459" y="158"/>
                  </a:cubicBezTo>
                  <a:cubicBezTo>
                    <a:pt x="459" y="157"/>
                    <a:pt x="459" y="156"/>
                    <a:pt x="458" y="156"/>
                  </a:cubicBezTo>
                  <a:cubicBezTo>
                    <a:pt x="458" y="157"/>
                    <a:pt x="457" y="157"/>
                    <a:pt x="457" y="156"/>
                  </a:cubicBezTo>
                  <a:cubicBezTo>
                    <a:pt x="457" y="156"/>
                    <a:pt x="457" y="157"/>
                    <a:pt x="457" y="157"/>
                  </a:cubicBezTo>
                  <a:cubicBezTo>
                    <a:pt x="456" y="158"/>
                    <a:pt x="456" y="157"/>
                    <a:pt x="455" y="157"/>
                  </a:cubicBezTo>
                  <a:cubicBezTo>
                    <a:pt x="456" y="159"/>
                    <a:pt x="454" y="157"/>
                    <a:pt x="453" y="157"/>
                  </a:cubicBezTo>
                  <a:cubicBezTo>
                    <a:pt x="454" y="158"/>
                    <a:pt x="454" y="158"/>
                    <a:pt x="454" y="158"/>
                  </a:cubicBezTo>
                  <a:cubicBezTo>
                    <a:pt x="453" y="158"/>
                    <a:pt x="452" y="159"/>
                    <a:pt x="451" y="159"/>
                  </a:cubicBezTo>
                  <a:cubicBezTo>
                    <a:pt x="450" y="158"/>
                    <a:pt x="451" y="156"/>
                    <a:pt x="451" y="155"/>
                  </a:cubicBezTo>
                  <a:cubicBezTo>
                    <a:pt x="451" y="156"/>
                    <a:pt x="449" y="159"/>
                    <a:pt x="450" y="160"/>
                  </a:cubicBezTo>
                  <a:cubicBezTo>
                    <a:pt x="451" y="160"/>
                    <a:pt x="452" y="159"/>
                    <a:pt x="453" y="159"/>
                  </a:cubicBezTo>
                  <a:cubicBezTo>
                    <a:pt x="453" y="160"/>
                    <a:pt x="456" y="158"/>
                    <a:pt x="456" y="160"/>
                  </a:cubicBezTo>
                  <a:cubicBezTo>
                    <a:pt x="456" y="161"/>
                    <a:pt x="456" y="162"/>
                    <a:pt x="455" y="163"/>
                  </a:cubicBezTo>
                  <a:cubicBezTo>
                    <a:pt x="456" y="163"/>
                    <a:pt x="456" y="162"/>
                    <a:pt x="457" y="161"/>
                  </a:cubicBezTo>
                  <a:cubicBezTo>
                    <a:pt x="457" y="160"/>
                    <a:pt x="458" y="160"/>
                    <a:pt x="459" y="160"/>
                  </a:cubicBezTo>
                  <a:cubicBezTo>
                    <a:pt x="460" y="161"/>
                    <a:pt x="458" y="162"/>
                    <a:pt x="458" y="164"/>
                  </a:cubicBezTo>
                  <a:cubicBezTo>
                    <a:pt x="456" y="163"/>
                    <a:pt x="456" y="165"/>
                    <a:pt x="455" y="166"/>
                  </a:cubicBezTo>
                  <a:cubicBezTo>
                    <a:pt x="453" y="167"/>
                    <a:pt x="451" y="166"/>
                    <a:pt x="449" y="166"/>
                  </a:cubicBezTo>
                  <a:cubicBezTo>
                    <a:pt x="450" y="165"/>
                    <a:pt x="450" y="165"/>
                    <a:pt x="450" y="165"/>
                  </a:cubicBezTo>
                  <a:cubicBezTo>
                    <a:pt x="449" y="165"/>
                    <a:pt x="449" y="165"/>
                    <a:pt x="449" y="166"/>
                  </a:cubicBezTo>
                  <a:cubicBezTo>
                    <a:pt x="448" y="165"/>
                    <a:pt x="446" y="166"/>
                    <a:pt x="445" y="165"/>
                  </a:cubicBezTo>
                  <a:cubicBezTo>
                    <a:pt x="446" y="165"/>
                    <a:pt x="451" y="167"/>
                    <a:pt x="449" y="168"/>
                  </a:cubicBezTo>
                  <a:cubicBezTo>
                    <a:pt x="448" y="169"/>
                    <a:pt x="448" y="170"/>
                    <a:pt x="448" y="170"/>
                  </a:cubicBezTo>
                  <a:cubicBezTo>
                    <a:pt x="446" y="171"/>
                    <a:pt x="445" y="171"/>
                    <a:pt x="443" y="170"/>
                  </a:cubicBezTo>
                  <a:cubicBezTo>
                    <a:pt x="444" y="171"/>
                    <a:pt x="445" y="172"/>
                    <a:pt x="446" y="172"/>
                  </a:cubicBezTo>
                  <a:cubicBezTo>
                    <a:pt x="447" y="171"/>
                    <a:pt x="449" y="170"/>
                    <a:pt x="449" y="172"/>
                  </a:cubicBezTo>
                  <a:cubicBezTo>
                    <a:pt x="450" y="171"/>
                    <a:pt x="450" y="171"/>
                    <a:pt x="450" y="171"/>
                  </a:cubicBezTo>
                  <a:cubicBezTo>
                    <a:pt x="450" y="172"/>
                    <a:pt x="449" y="173"/>
                    <a:pt x="448" y="173"/>
                  </a:cubicBezTo>
                  <a:cubicBezTo>
                    <a:pt x="448" y="174"/>
                    <a:pt x="445" y="173"/>
                    <a:pt x="445" y="174"/>
                  </a:cubicBezTo>
                  <a:cubicBezTo>
                    <a:pt x="444" y="174"/>
                    <a:pt x="442" y="174"/>
                    <a:pt x="440" y="175"/>
                  </a:cubicBezTo>
                  <a:cubicBezTo>
                    <a:pt x="440" y="175"/>
                    <a:pt x="438" y="177"/>
                    <a:pt x="438" y="175"/>
                  </a:cubicBezTo>
                  <a:cubicBezTo>
                    <a:pt x="438" y="175"/>
                    <a:pt x="438" y="176"/>
                    <a:pt x="438" y="176"/>
                  </a:cubicBezTo>
                  <a:cubicBezTo>
                    <a:pt x="438" y="177"/>
                    <a:pt x="436" y="177"/>
                    <a:pt x="436" y="178"/>
                  </a:cubicBezTo>
                  <a:cubicBezTo>
                    <a:pt x="433" y="179"/>
                    <a:pt x="432" y="181"/>
                    <a:pt x="431" y="183"/>
                  </a:cubicBezTo>
                  <a:cubicBezTo>
                    <a:pt x="431" y="183"/>
                    <a:pt x="431" y="182"/>
                    <a:pt x="431" y="181"/>
                  </a:cubicBezTo>
                  <a:cubicBezTo>
                    <a:pt x="430" y="185"/>
                    <a:pt x="427" y="184"/>
                    <a:pt x="423" y="185"/>
                  </a:cubicBezTo>
                  <a:cubicBezTo>
                    <a:pt x="420" y="186"/>
                    <a:pt x="417" y="189"/>
                    <a:pt x="415" y="192"/>
                  </a:cubicBezTo>
                  <a:cubicBezTo>
                    <a:pt x="415" y="191"/>
                    <a:pt x="415" y="190"/>
                    <a:pt x="416" y="190"/>
                  </a:cubicBezTo>
                  <a:cubicBezTo>
                    <a:pt x="415" y="191"/>
                    <a:pt x="415" y="193"/>
                    <a:pt x="414" y="193"/>
                  </a:cubicBezTo>
                  <a:cubicBezTo>
                    <a:pt x="413" y="193"/>
                    <a:pt x="414" y="194"/>
                    <a:pt x="413" y="194"/>
                  </a:cubicBezTo>
                  <a:cubicBezTo>
                    <a:pt x="412" y="195"/>
                    <a:pt x="412" y="194"/>
                    <a:pt x="411" y="194"/>
                  </a:cubicBezTo>
                  <a:cubicBezTo>
                    <a:pt x="411" y="195"/>
                    <a:pt x="407" y="199"/>
                    <a:pt x="407" y="197"/>
                  </a:cubicBezTo>
                  <a:cubicBezTo>
                    <a:pt x="407" y="199"/>
                    <a:pt x="405" y="199"/>
                    <a:pt x="404" y="200"/>
                  </a:cubicBezTo>
                  <a:cubicBezTo>
                    <a:pt x="403" y="201"/>
                    <a:pt x="402" y="201"/>
                    <a:pt x="401" y="201"/>
                  </a:cubicBezTo>
                  <a:cubicBezTo>
                    <a:pt x="400" y="201"/>
                    <a:pt x="397" y="201"/>
                    <a:pt x="400" y="201"/>
                  </a:cubicBezTo>
                  <a:cubicBezTo>
                    <a:pt x="397" y="202"/>
                    <a:pt x="402" y="201"/>
                    <a:pt x="399" y="203"/>
                  </a:cubicBezTo>
                  <a:cubicBezTo>
                    <a:pt x="401" y="203"/>
                    <a:pt x="397" y="205"/>
                    <a:pt x="398" y="202"/>
                  </a:cubicBezTo>
                  <a:cubicBezTo>
                    <a:pt x="397" y="205"/>
                    <a:pt x="396" y="202"/>
                    <a:pt x="396" y="201"/>
                  </a:cubicBezTo>
                  <a:cubicBezTo>
                    <a:pt x="396" y="202"/>
                    <a:pt x="397" y="203"/>
                    <a:pt x="397" y="204"/>
                  </a:cubicBezTo>
                  <a:cubicBezTo>
                    <a:pt x="397" y="205"/>
                    <a:pt x="394" y="207"/>
                    <a:pt x="396" y="205"/>
                  </a:cubicBezTo>
                  <a:cubicBezTo>
                    <a:pt x="394" y="207"/>
                    <a:pt x="394" y="208"/>
                    <a:pt x="391" y="209"/>
                  </a:cubicBezTo>
                  <a:cubicBezTo>
                    <a:pt x="392" y="210"/>
                    <a:pt x="392" y="210"/>
                    <a:pt x="392" y="210"/>
                  </a:cubicBezTo>
                  <a:cubicBezTo>
                    <a:pt x="391" y="210"/>
                    <a:pt x="390" y="210"/>
                    <a:pt x="390" y="210"/>
                  </a:cubicBezTo>
                  <a:cubicBezTo>
                    <a:pt x="390" y="210"/>
                    <a:pt x="390" y="211"/>
                    <a:pt x="390" y="211"/>
                  </a:cubicBezTo>
                  <a:cubicBezTo>
                    <a:pt x="390" y="211"/>
                    <a:pt x="390" y="211"/>
                    <a:pt x="391" y="211"/>
                  </a:cubicBezTo>
                  <a:cubicBezTo>
                    <a:pt x="391" y="212"/>
                    <a:pt x="389" y="212"/>
                    <a:pt x="388" y="212"/>
                  </a:cubicBezTo>
                  <a:cubicBezTo>
                    <a:pt x="389" y="213"/>
                    <a:pt x="389" y="215"/>
                    <a:pt x="388" y="214"/>
                  </a:cubicBezTo>
                  <a:cubicBezTo>
                    <a:pt x="388" y="215"/>
                    <a:pt x="387" y="215"/>
                    <a:pt x="386" y="215"/>
                  </a:cubicBezTo>
                  <a:cubicBezTo>
                    <a:pt x="387" y="215"/>
                    <a:pt x="387" y="215"/>
                    <a:pt x="388" y="216"/>
                  </a:cubicBezTo>
                  <a:cubicBezTo>
                    <a:pt x="387" y="217"/>
                    <a:pt x="386" y="217"/>
                    <a:pt x="385" y="218"/>
                  </a:cubicBezTo>
                  <a:cubicBezTo>
                    <a:pt x="385" y="219"/>
                    <a:pt x="383" y="222"/>
                    <a:pt x="384" y="223"/>
                  </a:cubicBezTo>
                  <a:cubicBezTo>
                    <a:pt x="384" y="223"/>
                    <a:pt x="384" y="223"/>
                    <a:pt x="384" y="224"/>
                  </a:cubicBezTo>
                  <a:cubicBezTo>
                    <a:pt x="383" y="224"/>
                    <a:pt x="384" y="224"/>
                    <a:pt x="384" y="226"/>
                  </a:cubicBezTo>
                  <a:cubicBezTo>
                    <a:pt x="384" y="228"/>
                    <a:pt x="384" y="230"/>
                    <a:pt x="384" y="232"/>
                  </a:cubicBezTo>
                  <a:cubicBezTo>
                    <a:pt x="384" y="237"/>
                    <a:pt x="385" y="242"/>
                    <a:pt x="386" y="246"/>
                  </a:cubicBezTo>
                  <a:cubicBezTo>
                    <a:pt x="387" y="248"/>
                    <a:pt x="387" y="249"/>
                    <a:pt x="386" y="251"/>
                  </a:cubicBezTo>
                  <a:cubicBezTo>
                    <a:pt x="386" y="253"/>
                    <a:pt x="387" y="254"/>
                    <a:pt x="387" y="256"/>
                  </a:cubicBezTo>
                  <a:cubicBezTo>
                    <a:pt x="386" y="254"/>
                    <a:pt x="386" y="252"/>
                    <a:pt x="386" y="250"/>
                  </a:cubicBezTo>
                  <a:cubicBezTo>
                    <a:pt x="387" y="248"/>
                    <a:pt x="385" y="248"/>
                    <a:pt x="385" y="246"/>
                  </a:cubicBezTo>
                  <a:cubicBezTo>
                    <a:pt x="385" y="250"/>
                    <a:pt x="385" y="253"/>
                    <a:pt x="386" y="257"/>
                  </a:cubicBezTo>
                  <a:cubicBezTo>
                    <a:pt x="387" y="259"/>
                    <a:pt x="388" y="263"/>
                    <a:pt x="387" y="265"/>
                  </a:cubicBezTo>
                  <a:cubicBezTo>
                    <a:pt x="390" y="264"/>
                    <a:pt x="386" y="278"/>
                    <a:pt x="385" y="280"/>
                  </a:cubicBezTo>
                  <a:cubicBezTo>
                    <a:pt x="384" y="282"/>
                    <a:pt x="383" y="287"/>
                    <a:pt x="380" y="289"/>
                  </a:cubicBezTo>
                  <a:cubicBezTo>
                    <a:pt x="379" y="289"/>
                    <a:pt x="380" y="287"/>
                    <a:pt x="379" y="288"/>
                  </a:cubicBezTo>
                  <a:cubicBezTo>
                    <a:pt x="378" y="289"/>
                    <a:pt x="377" y="288"/>
                    <a:pt x="376" y="289"/>
                  </a:cubicBezTo>
                  <a:cubicBezTo>
                    <a:pt x="374" y="289"/>
                    <a:pt x="372" y="289"/>
                    <a:pt x="374" y="287"/>
                  </a:cubicBezTo>
                  <a:cubicBezTo>
                    <a:pt x="374" y="287"/>
                    <a:pt x="375" y="288"/>
                    <a:pt x="375" y="288"/>
                  </a:cubicBezTo>
                  <a:cubicBezTo>
                    <a:pt x="376" y="287"/>
                    <a:pt x="374" y="286"/>
                    <a:pt x="374" y="285"/>
                  </a:cubicBezTo>
                  <a:cubicBezTo>
                    <a:pt x="373" y="283"/>
                    <a:pt x="373" y="281"/>
                    <a:pt x="371" y="280"/>
                  </a:cubicBezTo>
                  <a:cubicBezTo>
                    <a:pt x="370" y="279"/>
                    <a:pt x="369" y="279"/>
                    <a:pt x="368" y="278"/>
                  </a:cubicBezTo>
                  <a:cubicBezTo>
                    <a:pt x="368" y="276"/>
                    <a:pt x="369" y="274"/>
                    <a:pt x="367" y="273"/>
                  </a:cubicBezTo>
                  <a:cubicBezTo>
                    <a:pt x="369" y="272"/>
                    <a:pt x="369" y="271"/>
                    <a:pt x="370" y="270"/>
                  </a:cubicBezTo>
                  <a:cubicBezTo>
                    <a:pt x="369" y="271"/>
                    <a:pt x="369" y="272"/>
                    <a:pt x="367" y="272"/>
                  </a:cubicBezTo>
                  <a:cubicBezTo>
                    <a:pt x="367" y="273"/>
                    <a:pt x="368" y="268"/>
                    <a:pt x="368" y="267"/>
                  </a:cubicBezTo>
                  <a:cubicBezTo>
                    <a:pt x="367" y="268"/>
                    <a:pt x="367" y="268"/>
                    <a:pt x="366" y="267"/>
                  </a:cubicBezTo>
                  <a:cubicBezTo>
                    <a:pt x="368" y="269"/>
                    <a:pt x="365" y="269"/>
                    <a:pt x="365" y="267"/>
                  </a:cubicBezTo>
                  <a:cubicBezTo>
                    <a:pt x="364" y="265"/>
                    <a:pt x="365" y="262"/>
                    <a:pt x="363" y="261"/>
                  </a:cubicBezTo>
                  <a:cubicBezTo>
                    <a:pt x="364" y="261"/>
                    <a:pt x="367" y="257"/>
                    <a:pt x="366" y="256"/>
                  </a:cubicBezTo>
                  <a:cubicBezTo>
                    <a:pt x="365" y="256"/>
                    <a:pt x="365" y="256"/>
                    <a:pt x="365" y="256"/>
                  </a:cubicBezTo>
                  <a:cubicBezTo>
                    <a:pt x="365" y="256"/>
                    <a:pt x="365" y="255"/>
                    <a:pt x="364" y="254"/>
                  </a:cubicBezTo>
                  <a:cubicBezTo>
                    <a:pt x="364" y="255"/>
                    <a:pt x="364" y="256"/>
                    <a:pt x="364" y="256"/>
                  </a:cubicBezTo>
                  <a:cubicBezTo>
                    <a:pt x="365" y="257"/>
                    <a:pt x="364" y="258"/>
                    <a:pt x="363" y="259"/>
                  </a:cubicBezTo>
                  <a:cubicBezTo>
                    <a:pt x="363" y="258"/>
                    <a:pt x="363" y="257"/>
                    <a:pt x="363" y="259"/>
                  </a:cubicBezTo>
                  <a:cubicBezTo>
                    <a:pt x="361" y="254"/>
                    <a:pt x="365" y="251"/>
                    <a:pt x="366" y="247"/>
                  </a:cubicBezTo>
                  <a:cubicBezTo>
                    <a:pt x="367" y="246"/>
                    <a:pt x="367" y="244"/>
                    <a:pt x="366" y="243"/>
                  </a:cubicBezTo>
                  <a:cubicBezTo>
                    <a:pt x="366" y="241"/>
                    <a:pt x="365" y="241"/>
                    <a:pt x="364" y="240"/>
                  </a:cubicBezTo>
                  <a:cubicBezTo>
                    <a:pt x="362" y="238"/>
                    <a:pt x="361" y="235"/>
                    <a:pt x="360" y="233"/>
                  </a:cubicBezTo>
                  <a:cubicBezTo>
                    <a:pt x="359" y="231"/>
                    <a:pt x="358" y="230"/>
                    <a:pt x="357" y="230"/>
                  </a:cubicBezTo>
                  <a:cubicBezTo>
                    <a:pt x="355" y="229"/>
                    <a:pt x="353" y="231"/>
                    <a:pt x="352" y="231"/>
                  </a:cubicBezTo>
                  <a:cubicBezTo>
                    <a:pt x="352" y="232"/>
                    <a:pt x="351" y="232"/>
                    <a:pt x="349" y="233"/>
                  </a:cubicBezTo>
                  <a:cubicBezTo>
                    <a:pt x="349" y="233"/>
                    <a:pt x="347" y="235"/>
                    <a:pt x="347" y="233"/>
                  </a:cubicBezTo>
                  <a:cubicBezTo>
                    <a:pt x="345" y="234"/>
                    <a:pt x="344" y="235"/>
                    <a:pt x="342" y="235"/>
                  </a:cubicBezTo>
                  <a:cubicBezTo>
                    <a:pt x="343" y="233"/>
                    <a:pt x="342" y="231"/>
                    <a:pt x="341" y="231"/>
                  </a:cubicBezTo>
                  <a:cubicBezTo>
                    <a:pt x="341" y="231"/>
                    <a:pt x="341" y="231"/>
                    <a:pt x="340" y="230"/>
                  </a:cubicBezTo>
                  <a:cubicBezTo>
                    <a:pt x="342" y="231"/>
                    <a:pt x="342" y="229"/>
                    <a:pt x="341" y="229"/>
                  </a:cubicBezTo>
                  <a:cubicBezTo>
                    <a:pt x="339" y="229"/>
                    <a:pt x="340" y="228"/>
                    <a:pt x="341" y="227"/>
                  </a:cubicBezTo>
                  <a:cubicBezTo>
                    <a:pt x="340" y="227"/>
                    <a:pt x="339" y="228"/>
                    <a:pt x="338" y="228"/>
                  </a:cubicBezTo>
                  <a:cubicBezTo>
                    <a:pt x="339" y="229"/>
                    <a:pt x="339" y="229"/>
                    <a:pt x="339" y="229"/>
                  </a:cubicBezTo>
                  <a:cubicBezTo>
                    <a:pt x="337" y="229"/>
                    <a:pt x="334" y="227"/>
                    <a:pt x="332" y="226"/>
                  </a:cubicBezTo>
                  <a:cubicBezTo>
                    <a:pt x="333" y="226"/>
                    <a:pt x="336" y="226"/>
                    <a:pt x="336" y="226"/>
                  </a:cubicBezTo>
                  <a:cubicBezTo>
                    <a:pt x="336" y="225"/>
                    <a:pt x="334" y="225"/>
                    <a:pt x="334" y="225"/>
                  </a:cubicBezTo>
                  <a:cubicBezTo>
                    <a:pt x="333" y="224"/>
                    <a:pt x="332" y="225"/>
                    <a:pt x="331" y="226"/>
                  </a:cubicBezTo>
                  <a:cubicBezTo>
                    <a:pt x="329" y="226"/>
                    <a:pt x="327" y="226"/>
                    <a:pt x="326" y="226"/>
                  </a:cubicBezTo>
                  <a:cubicBezTo>
                    <a:pt x="327" y="226"/>
                    <a:pt x="327" y="226"/>
                    <a:pt x="328" y="225"/>
                  </a:cubicBezTo>
                  <a:cubicBezTo>
                    <a:pt x="327" y="225"/>
                    <a:pt x="327" y="224"/>
                    <a:pt x="328" y="224"/>
                  </a:cubicBezTo>
                  <a:cubicBezTo>
                    <a:pt x="327" y="224"/>
                    <a:pt x="327" y="225"/>
                    <a:pt x="326" y="226"/>
                  </a:cubicBezTo>
                  <a:cubicBezTo>
                    <a:pt x="327" y="223"/>
                    <a:pt x="325" y="225"/>
                    <a:pt x="325" y="226"/>
                  </a:cubicBezTo>
                  <a:cubicBezTo>
                    <a:pt x="324" y="227"/>
                    <a:pt x="323" y="227"/>
                    <a:pt x="322" y="227"/>
                  </a:cubicBezTo>
                  <a:cubicBezTo>
                    <a:pt x="322" y="227"/>
                    <a:pt x="324" y="226"/>
                    <a:pt x="323" y="225"/>
                  </a:cubicBezTo>
                  <a:cubicBezTo>
                    <a:pt x="322" y="227"/>
                    <a:pt x="319" y="229"/>
                    <a:pt x="317" y="228"/>
                  </a:cubicBezTo>
                  <a:cubicBezTo>
                    <a:pt x="319" y="229"/>
                    <a:pt x="318" y="223"/>
                    <a:pt x="318" y="222"/>
                  </a:cubicBezTo>
                  <a:cubicBezTo>
                    <a:pt x="317" y="223"/>
                    <a:pt x="317" y="225"/>
                    <a:pt x="316" y="226"/>
                  </a:cubicBezTo>
                  <a:cubicBezTo>
                    <a:pt x="315" y="226"/>
                    <a:pt x="314" y="226"/>
                    <a:pt x="313" y="226"/>
                  </a:cubicBezTo>
                  <a:cubicBezTo>
                    <a:pt x="313" y="227"/>
                    <a:pt x="310" y="227"/>
                    <a:pt x="311" y="226"/>
                  </a:cubicBezTo>
                  <a:cubicBezTo>
                    <a:pt x="310" y="228"/>
                    <a:pt x="309" y="226"/>
                    <a:pt x="308" y="226"/>
                  </a:cubicBezTo>
                  <a:cubicBezTo>
                    <a:pt x="308" y="226"/>
                    <a:pt x="305" y="227"/>
                    <a:pt x="305" y="227"/>
                  </a:cubicBezTo>
                  <a:cubicBezTo>
                    <a:pt x="303" y="227"/>
                    <a:pt x="303" y="228"/>
                    <a:pt x="301" y="229"/>
                  </a:cubicBezTo>
                  <a:cubicBezTo>
                    <a:pt x="298" y="229"/>
                    <a:pt x="297" y="226"/>
                    <a:pt x="295" y="226"/>
                  </a:cubicBezTo>
                  <a:cubicBezTo>
                    <a:pt x="294" y="226"/>
                    <a:pt x="291" y="229"/>
                    <a:pt x="292" y="230"/>
                  </a:cubicBezTo>
                  <a:cubicBezTo>
                    <a:pt x="293" y="230"/>
                    <a:pt x="295" y="230"/>
                    <a:pt x="296" y="230"/>
                  </a:cubicBezTo>
                  <a:cubicBezTo>
                    <a:pt x="297" y="229"/>
                    <a:pt x="299" y="230"/>
                    <a:pt x="299" y="229"/>
                  </a:cubicBezTo>
                  <a:cubicBezTo>
                    <a:pt x="299" y="230"/>
                    <a:pt x="297" y="231"/>
                    <a:pt x="297" y="231"/>
                  </a:cubicBezTo>
                  <a:cubicBezTo>
                    <a:pt x="298" y="233"/>
                    <a:pt x="298" y="232"/>
                    <a:pt x="299" y="231"/>
                  </a:cubicBezTo>
                  <a:cubicBezTo>
                    <a:pt x="300" y="230"/>
                    <a:pt x="302" y="231"/>
                    <a:pt x="301" y="233"/>
                  </a:cubicBezTo>
                  <a:cubicBezTo>
                    <a:pt x="301" y="234"/>
                    <a:pt x="298" y="233"/>
                    <a:pt x="299" y="235"/>
                  </a:cubicBezTo>
                  <a:cubicBezTo>
                    <a:pt x="297" y="234"/>
                    <a:pt x="297" y="235"/>
                    <a:pt x="298" y="236"/>
                  </a:cubicBezTo>
                  <a:cubicBezTo>
                    <a:pt x="298" y="238"/>
                    <a:pt x="299" y="238"/>
                    <a:pt x="301" y="239"/>
                  </a:cubicBezTo>
                  <a:cubicBezTo>
                    <a:pt x="302" y="239"/>
                    <a:pt x="302" y="240"/>
                    <a:pt x="302" y="241"/>
                  </a:cubicBezTo>
                  <a:cubicBezTo>
                    <a:pt x="303" y="241"/>
                    <a:pt x="301" y="242"/>
                    <a:pt x="301" y="243"/>
                  </a:cubicBezTo>
                  <a:cubicBezTo>
                    <a:pt x="300" y="241"/>
                    <a:pt x="299" y="243"/>
                    <a:pt x="298" y="244"/>
                  </a:cubicBezTo>
                  <a:cubicBezTo>
                    <a:pt x="299" y="243"/>
                    <a:pt x="299" y="242"/>
                    <a:pt x="299" y="241"/>
                  </a:cubicBezTo>
                  <a:cubicBezTo>
                    <a:pt x="299" y="241"/>
                    <a:pt x="299" y="241"/>
                    <a:pt x="298" y="240"/>
                  </a:cubicBezTo>
                  <a:cubicBezTo>
                    <a:pt x="298" y="240"/>
                    <a:pt x="296" y="239"/>
                    <a:pt x="295" y="239"/>
                  </a:cubicBezTo>
                  <a:cubicBezTo>
                    <a:pt x="296" y="238"/>
                    <a:pt x="292" y="236"/>
                    <a:pt x="292" y="236"/>
                  </a:cubicBezTo>
                  <a:cubicBezTo>
                    <a:pt x="292" y="236"/>
                    <a:pt x="293" y="238"/>
                    <a:pt x="293" y="238"/>
                  </a:cubicBezTo>
                  <a:cubicBezTo>
                    <a:pt x="292" y="240"/>
                    <a:pt x="292" y="241"/>
                    <a:pt x="290" y="242"/>
                  </a:cubicBezTo>
                  <a:cubicBezTo>
                    <a:pt x="290" y="240"/>
                    <a:pt x="290" y="240"/>
                    <a:pt x="289" y="240"/>
                  </a:cubicBezTo>
                  <a:cubicBezTo>
                    <a:pt x="286" y="239"/>
                    <a:pt x="287" y="241"/>
                    <a:pt x="285" y="241"/>
                  </a:cubicBezTo>
                  <a:cubicBezTo>
                    <a:pt x="283" y="242"/>
                    <a:pt x="280" y="239"/>
                    <a:pt x="281" y="236"/>
                  </a:cubicBezTo>
                  <a:cubicBezTo>
                    <a:pt x="281" y="237"/>
                    <a:pt x="279" y="237"/>
                    <a:pt x="278" y="236"/>
                  </a:cubicBezTo>
                  <a:cubicBezTo>
                    <a:pt x="278" y="235"/>
                    <a:pt x="277" y="235"/>
                    <a:pt x="278" y="234"/>
                  </a:cubicBezTo>
                  <a:cubicBezTo>
                    <a:pt x="277" y="234"/>
                    <a:pt x="275" y="235"/>
                    <a:pt x="276" y="233"/>
                  </a:cubicBezTo>
                  <a:cubicBezTo>
                    <a:pt x="275" y="233"/>
                    <a:pt x="272" y="234"/>
                    <a:pt x="273" y="236"/>
                  </a:cubicBezTo>
                  <a:cubicBezTo>
                    <a:pt x="271" y="235"/>
                    <a:pt x="269" y="236"/>
                    <a:pt x="267" y="236"/>
                  </a:cubicBezTo>
                  <a:cubicBezTo>
                    <a:pt x="265" y="235"/>
                    <a:pt x="263" y="234"/>
                    <a:pt x="261" y="233"/>
                  </a:cubicBezTo>
                  <a:cubicBezTo>
                    <a:pt x="262" y="232"/>
                    <a:pt x="262" y="231"/>
                    <a:pt x="262" y="230"/>
                  </a:cubicBezTo>
                  <a:cubicBezTo>
                    <a:pt x="261" y="231"/>
                    <a:pt x="261" y="233"/>
                    <a:pt x="260" y="234"/>
                  </a:cubicBezTo>
                  <a:cubicBezTo>
                    <a:pt x="258" y="234"/>
                    <a:pt x="256" y="234"/>
                    <a:pt x="255" y="234"/>
                  </a:cubicBezTo>
                  <a:cubicBezTo>
                    <a:pt x="256" y="233"/>
                    <a:pt x="257" y="232"/>
                    <a:pt x="257" y="231"/>
                  </a:cubicBezTo>
                  <a:cubicBezTo>
                    <a:pt x="255" y="232"/>
                    <a:pt x="254" y="233"/>
                    <a:pt x="255" y="235"/>
                  </a:cubicBezTo>
                  <a:cubicBezTo>
                    <a:pt x="251" y="235"/>
                    <a:pt x="248" y="236"/>
                    <a:pt x="245" y="239"/>
                  </a:cubicBezTo>
                  <a:cubicBezTo>
                    <a:pt x="245" y="237"/>
                    <a:pt x="247" y="237"/>
                    <a:pt x="248" y="236"/>
                  </a:cubicBezTo>
                  <a:cubicBezTo>
                    <a:pt x="247" y="236"/>
                    <a:pt x="246" y="236"/>
                    <a:pt x="245" y="237"/>
                  </a:cubicBezTo>
                  <a:cubicBezTo>
                    <a:pt x="246" y="236"/>
                    <a:pt x="247" y="235"/>
                    <a:pt x="246" y="233"/>
                  </a:cubicBezTo>
                  <a:cubicBezTo>
                    <a:pt x="245" y="234"/>
                    <a:pt x="245" y="234"/>
                    <a:pt x="244" y="235"/>
                  </a:cubicBezTo>
                  <a:cubicBezTo>
                    <a:pt x="244" y="235"/>
                    <a:pt x="244" y="234"/>
                    <a:pt x="243" y="235"/>
                  </a:cubicBezTo>
                  <a:cubicBezTo>
                    <a:pt x="242" y="235"/>
                    <a:pt x="243" y="238"/>
                    <a:pt x="244" y="238"/>
                  </a:cubicBezTo>
                  <a:cubicBezTo>
                    <a:pt x="242" y="240"/>
                    <a:pt x="240" y="241"/>
                    <a:pt x="239" y="243"/>
                  </a:cubicBezTo>
                  <a:cubicBezTo>
                    <a:pt x="237" y="245"/>
                    <a:pt x="232" y="245"/>
                    <a:pt x="230" y="247"/>
                  </a:cubicBezTo>
                  <a:cubicBezTo>
                    <a:pt x="231" y="247"/>
                    <a:pt x="232" y="247"/>
                    <a:pt x="232" y="247"/>
                  </a:cubicBezTo>
                  <a:cubicBezTo>
                    <a:pt x="231" y="248"/>
                    <a:pt x="229" y="248"/>
                    <a:pt x="227" y="249"/>
                  </a:cubicBezTo>
                  <a:cubicBezTo>
                    <a:pt x="228" y="248"/>
                    <a:pt x="229" y="248"/>
                    <a:pt x="230" y="247"/>
                  </a:cubicBezTo>
                  <a:cubicBezTo>
                    <a:pt x="229" y="247"/>
                    <a:pt x="228" y="248"/>
                    <a:pt x="228" y="248"/>
                  </a:cubicBezTo>
                  <a:cubicBezTo>
                    <a:pt x="229" y="247"/>
                    <a:pt x="226" y="247"/>
                    <a:pt x="226" y="246"/>
                  </a:cubicBezTo>
                  <a:cubicBezTo>
                    <a:pt x="226" y="247"/>
                    <a:pt x="226" y="247"/>
                    <a:pt x="225" y="248"/>
                  </a:cubicBezTo>
                  <a:cubicBezTo>
                    <a:pt x="225" y="245"/>
                    <a:pt x="221" y="250"/>
                    <a:pt x="225" y="249"/>
                  </a:cubicBezTo>
                  <a:cubicBezTo>
                    <a:pt x="224" y="251"/>
                    <a:pt x="222" y="251"/>
                    <a:pt x="221" y="249"/>
                  </a:cubicBezTo>
                  <a:cubicBezTo>
                    <a:pt x="221" y="251"/>
                    <a:pt x="218" y="254"/>
                    <a:pt x="219" y="252"/>
                  </a:cubicBezTo>
                  <a:cubicBezTo>
                    <a:pt x="218" y="254"/>
                    <a:pt x="216" y="252"/>
                    <a:pt x="216" y="254"/>
                  </a:cubicBezTo>
                  <a:cubicBezTo>
                    <a:pt x="216" y="254"/>
                    <a:pt x="217" y="254"/>
                    <a:pt x="218" y="253"/>
                  </a:cubicBezTo>
                  <a:cubicBezTo>
                    <a:pt x="217" y="257"/>
                    <a:pt x="214" y="256"/>
                    <a:pt x="212" y="257"/>
                  </a:cubicBezTo>
                  <a:cubicBezTo>
                    <a:pt x="212" y="257"/>
                    <a:pt x="213" y="257"/>
                    <a:pt x="213" y="257"/>
                  </a:cubicBezTo>
                  <a:cubicBezTo>
                    <a:pt x="213" y="258"/>
                    <a:pt x="213" y="258"/>
                    <a:pt x="214" y="259"/>
                  </a:cubicBezTo>
                  <a:cubicBezTo>
                    <a:pt x="214" y="259"/>
                    <a:pt x="212" y="261"/>
                    <a:pt x="212" y="262"/>
                  </a:cubicBezTo>
                  <a:cubicBezTo>
                    <a:pt x="211" y="263"/>
                    <a:pt x="209" y="263"/>
                    <a:pt x="208" y="262"/>
                  </a:cubicBezTo>
                  <a:cubicBezTo>
                    <a:pt x="209" y="262"/>
                    <a:pt x="209" y="263"/>
                    <a:pt x="208" y="264"/>
                  </a:cubicBezTo>
                  <a:cubicBezTo>
                    <a:pt x="209" y="264"/>
                    <a:pt x="210" y="264"/>
                    <a:pt x="211" y="264"/>
                  </a:cubicBezTo>
                  <a:cubicBezTo>
                    <a:pt x="211" y="265"/>
                    <a:pt x="210" y="266"/>
                    <a:pt x="209" y="267"/>
                  </a:cubicBezTo>
                  <a:cubicBezTo>
                    <a:pt x="208" y="267"/>
                    <a:pt x="209" y="270"/>
                    <a:pt x="209" y="271"/>
                  </a:cubicBezTo>
                  <a:cubicBezTo>
                    <a:pt x="209" y="273"/>
                    <a:pt x="208" y="277"/>
                    <a:pt x="209" y="279"/>
                  </a:cubicBezTo>
                  <a:cubicBezTo>
                    <a:pt x="210" y="278"/>
                    <a:pt x="210" y="278"/>
                    <a:pt x="210" y="278"/>
                  </a:cubicBezTo>
                  <a:cubicBezTo>
                    <a:pt x="211" y="279"/>
                    <a:pt x="208" y="280"/>
                    <a:pt x="207" y="280"/>
                  </a:cubicBezTo>
                  <a:cubicBezTo>
                    <a:pt x="206" y="281"/>
                    <a:pt x="205" y="278"/>
                    <a:pt x="203" y="278"/>
                  </a:cubicBezTo>
                  <a:cubicBezTo>
                    <a:pt x="202" y="278"/>
                    <a:pt x="200" y="278"/>
                    <a:pt x="199" y="278"/>
                  </a:cubicBezTo>
                  <a:cubicBezTo>
                    <a:pt x="198" y="277"/>
                    <a:pt x="196" y="275"/>
                    <a:pt x="194" y="275"/>
                  </a:cubicBezTo>
                  <a:cubicBezTo>
                    <a:pt x="191" y="274"/>
                    <a:pt x="192" y="272"/>
                    <a:pt x="191" y="269"/>
                  </a:cubicBezTo>
                  <a:cubicBezTo>
                    <a:pt x="190" y="267"/>
                    <a:pt x="190" y="265"/>
                    <a:pt x="190" y="263"/>
                  </a:cubicBezTo>
                  <a:cubicBezTo>
                    <a:pt x="190" y="262"/>
                    <a:pt x="191" y="262"/>
                    <a:pt x="191" y="261"/>
                  </a:cubicBezTo>
                  <a:cubicBezTo>
                    <a:pt x="190" y="260"/>
                    <a:pt x="189" y="259"/>
                    <a:pt x="188" y="258"/>
                  </a:cubicBezTo>
                  <a:cubicBezTo>
                    <a:pt x="187" y="255"/>
                    <a:pt x="185" y="252"/>
                    <a:pt x="184" y="248"/>
                  </a:cubicBezTo>
                  <a:cubicBezTo>
                    <a:pt x="184" y="246"/>
                    <a:pt x="184" y="244"/>
                    <a:pt x="184" y="243"/>
                  </a:cubicBezTo>
                  <a:cubicBezTo>
                    <a:pt x="184" y="242"/>
                    <a:pt x="183" y="241"/>
                    <a:pt x="183" y="240"/>
                  </a:cubicBezTo>
                  <a:cubicBezTo>
                    <a:pt x="183" y="239"/>
                    <a:pt x="182" y="239"/>
                    <a:pt x="181" y="238"/>
                  </a:cubicBezTo>
                  <a:cubicBezTo>
                    <a:pt x="180" y="236"/>
                    <a:pt x="179" y="235"/>
                    <a:pt x="178" y="234"/>
                  </a:cubicBezTo>
                  <a:cubicBezTo>
                    <a:pt x="175" y="233"/>
                    <a:pt x="175" y="233"/>
                    <a:pt x="175" y="233"/>
                  </a:cubicBezTo>
                  <a:cubicBezTo>
                    <a:pt x="172" y="233"/>
                    <a:pt x="168" y="233"/>
                    <a:pt x="165" y="234"/>
                  </a:cubicBezTo>
                  <a:cubicBezTo>
                    <a:pt x="162" y="236"/>
                    <a:pt x="162" y="241"/>
                    <a:pt x="158" y="243"/>
                  </a:cubicBezTo>
                  <a:cubicBezTo>
                    <a:pt x="157" y="244"/>
                    <a:pt x="155" y="242"/>
                    <a:pt x="154" y="241"/>
                  </a:cubicBezTo>
                  <a:cubicBezTo>
                    <a:pt x="152" y="240"/>
                    <a:pt x="151" y="240"/>
                    <a:pt x="150" y="239"/>
                  </a:cubicBezTo>
                  <a:cubicBezTo>
                    <a:pt x="147" y="237"/>
                    <a:pt x="146" y="234"/>
                    <a:pt x="146" y="231"/>
                  </a:cubicBezTo>
                  <a:cubicBezTo>
                    <a:pt x="146" y="229"/>
                    <a:pt x="146" y="227"/>
                    <a:pt x="146" y="225"/>
                  </a:cubicBezTo>
                  <a:cubicBezTo>
                    <a:pt x="146" y="223"/>
                    <a:pt x="145" y="222"/>
                    <a:pt x="143" y="221"/>
                  </a:cubicBezTo>
                  <a:cubicBezTo>
                    <a:pt x="141" y="221"/>
                    <a:pt x="140" y="217"/>
                    <a:pt x="139" y="215"/>
                  </a:cubicBezTo>
                  <a:cubicBezTo>
                    <a:pt x="134" y="213"/>
                    <a:pt x="137" y="210"/>
                    <a:pt x="133" y="209"/>
                  </a:cubicBezTo>
                  <a:cubicBezTo>
                    <a:pt x="115" y="209"/>
                    <a:pt x="115" y="209"/>
                    <a:pt x="115" y="209"/>
                  </a:cubicBezTo>
                  <a:cubicBezTo>
                    <a:pt x="114" y="215"/>
                    <a:pt x="114" y="215"/>
                    <a:pt x="114" y="215"/>
                  </a:cubicBezTo>
                  <a:cubicBezTo>
                    <a:pt x="86" y="215"/>
                    <a:pt x="86" y="215"/>
                    <a:pt x="86" y="215"/>
                  </a:cubicBezTo>
                  <a:cubicBezTo>
                    <a:pt x="54" y="201"/>
                    <a:pt x="54" y="201"/>
                    <a:pt x="54" y="201"/>
                  </a:cubicBezTo>
                  <a:cubicBezTo>
                    <a:pt x="54" y="200"/>
                    <a:pt x="55" y="199"/>
                    <a:pt x="55" y="198"/>
                  </a:cubicBezTo>
                  <a:cubicBezTo>
                    <a:pt x="47" y="199"/>
                    <a:pt x="39" y="200"/>
                    <a:pt x="30" y="201"/>
                  </a:cubicBezTo>
                  <a:cubicBezTo>
                    <a:pt x="30" y="198"/>
                    <a:pt x="31" y="196"/>
                    <a:pt x="31" y="194"/>
                  </a:cubicBezTo>
                  <a:cubicBezTo>
                    <a:pt x="31" y="191"/>
                    <a:pt x="29" y="190"/>
                    <a:pt x="28" y="188"/>
                  </a:cubicBezTo>
                  <a:cubicBezTo>
                    <a:pt x="26" y="186"/>
                    <a:pt x="26" y="187"/>
                    <a:pt x="24" y="186"/>
                  </a:cubicBezTo>
                  <a:cubicBezTo>
                    <a:pt x="23" y="186"/>
                    <a:pt x="26" y="182"/>
                    <a:pt x="22" y="182"/>
                  </a:cubicBezTo>
                  <a:cubicBezTo>
                    <a:pt x="19" y="182"/>
                    <a:pt x="18" y="182"/>
                    <a:pt x="17" y="180"/>
                  </a:cubicBezTo>
                  <a:cubicBezTo>
                    <a:pt x="16" y="178"/>
                    <a:pt x="13" y="178"/>
                    <a:pt x="11" y="177"/>
                  </a:cubicBezTo>
                  <a:cubicBezTo>
                    <a:pt x="10" y="177"/>
                    <a:pt x="5" y="178"/>
                    <a:pt x="6" y="175"/>
                  </a:cubicBezTo>
                  <a:cubicBezTo>
                    <a:pt x="6" y="174"/>
                    <a:pt x="8" y="172"/>
                    <a:pt x="8" y="170"/>
                  </a:cubicBezTo>
                  <a:cubicBezTo>
                    <a:pt x="8" y="168"/>
                    <a:pt x="6" y="169"/>
                    <a:pt x="7" y="167"/>
                  </a:cubicBezTo>
                  <a:cubicBezTo>
                    <a:pt x="8" y="166"/>
                    <a:pt x="6" y="164"/>
                    <a:pt x="5" y="163"/>
                  </a:cubicBezTo>
                  <a:cubicBezTo>
                    <a:pt x="5" y="162"/>
                    <a:pt x="5" y="161"/>
                    <a:pt x="5" y="160"/>
                  </a:cubicBezTo>
                  <a:cubicBezTo>
                    <a:pt x="5" y="158"/>
                    <a:pt x="2" y="156"/>
                    <a:pt x="3" y="155"/>
                  </a:cubicBezTo>
                  <a:cubicBezTo>
                    <a:pt x="3" y="152"/>
                    <a:pt x="4" y="152"/>
                    <a:pt x="5" y="150"/>
                  </a:cubicBezTo>
                  <a:cubicBezTo>
                    <a:pt x="8" y="148"/>
                    <a:pt x="6" y="148"/>
                    <a:pt x="4" y="147"/>
                  </a:cubicBezTo>
                  <a:cubicBezTo>
                    <a:pt x="2" y="145"/>
                    <a:pt x="4" y="143"/>
                    <a:pt x="3" y="141"/>
                  </a:cubicBezTo>
                  <a:cubicBezTo>
                    <a:pt x="3" y="140"/>
                    <a:pt x="4" y="137"/>
                    <a:pt x="6" y="137"/>
                  </a:cubicBezTo>
                  <a:cubicBezTo>
                    <a:pt x="6" y="138"/>
                    <a:pt x="5" y="139"/>
                    <a:pt x="5" y="139"/>
                  </a:cubicBezTo>
                  <a:cubicBezTo>
                    <a:pt x="5" y="140"/>
                    <a:pt x="6" y="141"/>
                    <a:pt x="7" y="141"/>
                  </a:cubicBezTo>
                  <a:cubicBezTo>
                    <a:pt x="8" y="139"/>
                    <a:pt x="6" y="136"/>
                    <a:pt x="9" y="134"/>
                  </a:cubicBezTo>
                  <a:cubicBezTo>
                    <a:pt x="6" y="131"/>
                    <a:pt x="7" y="137"/>
                    <a:pt x="5" y="137"/>
                  </a:cubicBezTo>
                  <a:cubicBezTo>
                    <a:pt x="4" y="136"/>
                    <a:pt x="2" y="133"/>
                    <a:pt x="1" y="135"/>
                  </a:cubicBezTo>
                  <a:cubicBezTo>
                    <a:pt x="2" y="134"/>
                    <a:pt x="3" y="132"/>
                    <a:pt x="3" y="134"/>
                  </a:cubicBezTo>
                  <a:cubicBezTo>
                    <a:pt x="3" y="133"/>
                    <a:pt x="3" y="132"/>
                    <a:pt x="3" y="131"/>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82" name="Freeform 3866">
              <a:extLst>
                <a:ext uri="{FF2B5EF4-FFF2-40B4-BE49-F238E27FC236}">
                  <a16:creationId xmlns:a16="http://schemas.microsoft.com/office/drawing/2014/main" xmlns="" id="{E20FA23C-B6A0-4E1E-A23B-38A77F6CBDEA}"/>
                </a:ext>
              </a:extLst>
            </p:cNvPr>
            <p:cNvSpPr>
              <a:spLocks/>
            </p:cNvSpPr>
            <p:nvPr/>
          </p:nvSpPr>
          <p:spPr bwMode="auto">
            <a:xfrm>
              <a:off x="727006" y="1973864"/>
              <a:ext cx="1622911" cy="717296"/>
            </a:xfrm>
            <a:custGeom>
              <a:avLst/>
              <a:gdLst>
                <a:gd name="T0" fmla="*/ 14 w 584"/>
                <a:gd name="T1" fmla="*/ 89 h 289"/>
                <a:gd name="T2" fmla="*/ 30 w 584"/>
                <a:gd name="T3" fmla="*/ 65 h 289"/>
                <a:gd name="T4" fmla="*/ 51 w 584"/>
                <a:gd name="T5" fmla="*/ 37 h 289"/>
                <a:gd name="T6" fmla="*/ 61 w 584"/>
                <a:gd name="T7" fmla="*/ 12 h 289"/>
                <a:gd name="T8" fmla="*/ 68 w 584"/>
                <a:gd name="T9" fmla="*/ 24 h 289"/>
                <a:gd name="T10" fmla="*/ 66 w 584"/>
                <a:gd name="T11" fmla="*/ 27 h 289"/>
                <a:gd name="T12" fmla="*/ 84 w 584"/>
                <a:gd name="T13" fmla="*/ 5 h 289"/>
                <a:gd name="T14" fmla="*/ 361 w 584"/>
                <a:gd name="T15" fmla="*/ 14 h 289"/>
                <a:gd name="T16" fmla="*/ 367 w 584"/>
                <a:gd name="T17" fmla="*/ 23 h 289"/>
                <a:gd name="T18" fmla="*/ 388 w 584"/>
                <a:gd name="T19" fmla="*/ 26 h 289"/>
                <a:gd name="T20" fmla="*/ 419 w 584"/>
                <a:gd name="T21" fmla="*/ 34 h 289"/>
                <a:gd name="T22" fmla="*/ 401 w 584"/>
                <a:gd name="T23" fmla="*/ 41 h 289"/>
                <a:gd name="T24" fmla="*/ 381 w 584"/>
                <a:gd name="T25" fmla="*/ 62 h 289"/>
                <a:gd name="T26" fmla="*/ 390 w 584"/>
                <a:gd name="T27" fmla="*/ 66 h 289"/>
                <a:gd name="T28" fmla="*/ 404 w 584"/>
                <a:gd name="T29" fmla="*/ 54 h 289"/>
                <a:gd name="T30" fmla="*/ 418 w 584"/>
                <a:gd name="T31" fmla="*/ 63 h 289"/>
                <a:gd name="T32" fmla="*/ 411 w 584"/>
                <a:gd name="T33" fmla="*/ 87 h 289"/>
                <a:gd name="T34" fmla="*/ 429 w 584"/>
                <a:gd name="T35" fmla="*/ 90 h 289"/>
                <a:gd name="T36" fmla="*/ 478 w 584"/>
                <a:gd name="T37" fmla="*/ 72 h 289"/>
                <a:gd name="T38" fmla="*/ 541 w 584"/>
                <a:gd name="T39" fmla="*/ 49 h 289"/>
                <a:gd name="T40" fmla="*/ 573 w 584"/>
                <a:gd name="T41" fmla="*/ 25 h 289"/>
                <a:gd name="T42" fmla="*/ 580 w 584"/>
                <a:gd name="T43" fmla="*/ 54 h 289"/>
                <a:gd name="T44" fmla="*/ 564 w 584"/>
                <a:gd name="T45" fmla="*/ 61 h 289"/>
                <a:gd name="T46" fmla="*/ 550 w 584"/>
                <a:gd name="T47" fmla="*/ 64 h 289"/>
                <a:gd name="T48" fmla="*/ 533 w 584"/>
                <a:gd name="T49" fmla="*/ 85 h 289"/>
                <a:gd name="T50" fmla="*/ 525 w 584"/>
                <a:gd name="T51" fmla="*/ 90 h 289"/>
                <a:gd name="T52" fmla="*/ 491 w 584"/>
                <a:gd name="T53" fmla="*/ 113 h 289"/>
                <a:gd name="T54" fmla="*/ 476 w 584"/>
                <a:gd name="T55" fmla="*/ 124 h 289"/>
                <a:gd name="T56" fmla="*/ 468 w 584"/>
                <a:gd name="T57" fmla="*/ 135 h 289"/>
                <a:gd name="T58" fmla="*/ 466 w 584"/>
                <a:gd name="T59" fmla="*/ 125 h 289"/>
                <a:gd name="T60" fmla="*/ 469 w 584"/>
                <a:gd name="T61" fmla="*/ 117 h 289"/>
                <a:gd name="T62" fmla="*/ 461 w 584"/>
                <a:gd name="T63" fmla="*/ 131 h 289"/>
                <a:gd name="T64" fmla="*/ 459 w 584"/>
                <a:gd name="T65" fmla="*/ 133 h 289"/>
                <a:gd name="T66" fmla="*/ 450 w 584"/>
                <a:gd name="T67" fmla="*/ 143 h 289"/>
                <a:gd name="T68" fmla="*/ 460 w 584"/>
                <a:gd name="T69" fmla="*/ 151 h 289"/>
                <a:gd name="T70" fmla="*/ 451 w 584"/>
                <a:gd name="T71" fmla="*/ 159 h 289"/>
                <a:gd name="T72" fmla="*/ 455 w 584"/>
                <a:gd name="T73" fmla="*/ 166 h 289"/>
                <a:gd name="T74" fmla="*/ 449 w 584"/>
                <a:gd name="T75" fmla="*/ 172 h 289"/>
                <a:gd name="T76" fmla="*/ 431 w 584"/>
                <a:gd name="T77" fmla="*/ 181 h 289"/>
                <a:gd name="T78" fmla="*/ 401 w 584"/>
                <a:gd name="T79" fmla="*/ 201 h 289"/>
                <a:gd name="T80" fmla="*/ 390 w 584"/>
                <a:gd name="T81" fmla="*/ 210 h 289"/>
                <a:gd name="T82" fmla="*/ 384 w 584"/>
                <a:gd name="T83" fmla="*/ 224 h 289"/>
                <a:gd name="T84" fmla="*/ 387 w 584"/>
                <a:gd name="T85" fmla="*/ 265 h 289"/>
                <a:gd name="T86" fmla="*/ 368 w 584"/>
                <a:gd name="T87" fmla="*/ 278 h 289"/>
                <a:gd name="T88" fmla="*/ 365 w 584"/>
                <a:gd name="T89" fmla="*/ 256 h 289"/>
                <a:gd name="T90" fmla="*/ 357 w 584"/>
                <a:gd name="T91" fmla="*/ 230 h 289"/>
                <a:gd name="T92" fmla="*/ 338 w 584"/>
                <a:gd name="T93" fmla="*/ 228 h 289"/>
                <a:gd name="T94" fmla="*/ 326 w 584"/>
                <a:gd name="T95" fmla="*/ 226 h 289"/>
                <a:gd name="T96" fmla="*/ 308 w 584"/>
                <a:gd name="T97" fmla="*/ 226 h 289"/>
                <a:gd name="T98" fmla="*/ 301 w 584"/>
                <a:gd name="T99" fmla="*/ 233 h 289"/>
                <a:gd name="T100" fmla="*/ 295 w 584"/>
                <a:gd name="T101" fmla="*/ 239 h 289"/>
                <a:gd name="T102" fmla="*/ 276 w 584"/>
                <a:gd name="T103" fmla="*/ 233 h 289"/>
                <a:gd name="T104" fmla="*/ 245 w 584"/>
                <a:gd name="T105" fmla="*/ 239 h 289"/>
                <a:gd name="T106" fmla="*/ 232 w 584"/>
                <a:gd name="T107" fmla="*/ 247 h 289"/>
                <a:gd name="T108" fmla="*/ 216 w 584"/>
                <a:gd name="T109" fmla="*/ 254 h 289"/>
                <a:gd name="T110" fmla="*/ 209 w 584"/>
                <a:gd name="T111" fmla="*/ 267 h 289"/>
                <a:gd name="T112" fmla="*/ 190 w 584"/>
                <a:gd name="T113" fmla="*/ 263 h 289"/>
                <a:gd name="T114" fmla="*/ 165 w 584"/>
                <a:gd name="T115" fmla="*/ 234 h 289"/>
                <a:gd name="T116" fmla="*/ 115 w 584"/>
                <a:gd name="T117" fmla="*/ 209 h 289"/>
                <a:gd name="T118" fmla="*/ 22 w 584"/>
                <a:gd name="T119" fmla="*/ 182 h 289"/>
                <a:gd name="T120" fmla="*/ 5 w 584"/>
                <a:gd name="T121" fmla="*/ 150 h 289"/>
                <a:gd name="T122" fmla="*/ 3 w 584"/>
                <a:gd name="T123" fmla="*/ 13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 h="289">
                  <a:moveTo>
                    <a:pt x="3" y="131"/>
                  </a:moveTo>
                  <a:cubicBezTo>
                    <a:pt x="4" y="129"/>
                    <a:pt x="0" y="126"/>
                    <a:pt x="0" y="123"/>
                  </a:cubicBezTo>
                  <a:cubicBezTo>
                    <a:pt x="1" y="120"/>
                    <a:pt x="4" y="117"/>
                    <a:pt x="4" y="113"/>
                  </a:cubicBezTo>
                  <a:cubicBezTo>
                    <a:pt x="4" y="112"/>
                    <a:pt x="2" y="109"/>
                    <a:pt x="3" y="108"/>
                  </a:cubicBezTo>
                  <a:cubicBezTo>
                    <a:pt x="4" y="105"/>
                    <a:pt x="6" y="103"/>
                    <a:pt x="8" y="101"/>
                  </a:cubicBezTo>
                  <a:cubicBezTo>
                    <a:pt x="7" y="102"/>
                    <a:pt x="7" y="102"/>
                    <a:pt x="8" y="101"/>
                  </a:cubicBezTo>
                  <a:cubicBezTo>
                    <a:pt x="9" y="100"/>
                    <a:pt x="10" y="99"/>
                    <a:pt x="10" y="98"/>
                  </a:cubicBezTo>
                  <a:cubicBezTo>
                    <a:pt x="10" y="96"/>
                    <a:pt x="13" y="95"/>
                    <a:pt x="14" y="93"/>
                  </a:cubicBezTo>
                  <a:cubicBezTo>
                    <a:pt x="14" y="92"/>
                    <a:pt x="14" y="90"/>
                    <a:pt x="14" y="89"/>
                  </a:cubicBezTo>
                  <a:cubicBezTo>
                    <a:pt x="16" y="87"/>
                    <a:pt x="15" y="87"/>
                    <a:pt x="15" y="85"/>
                  </a:cubicBezTo>
                  <a:cubicBezTo>
                    <a:pt x="15" y="84"/>
                    <a:pt x="17" y="82"/>
                    <a:pt x="17" y="81"/>
                  </a:cubicBezTo>
                  <a:cubicBezTo>
                    <a:pt x="18" y="80"/>
                    <a:pt x="18" y="79"/>
                    <a:pt x="19" y="78"/>
                  </a:cubicBezTo>
                  <a:cubicBezTo>
                    <a:pt x="19" y="76"/>
                    <a:pt x="21" y="75"/>
                    <a:pt x="22" y="73"/>
                  </a:cubicBezTo>
                  <a:cubicBezTo>
                    <a:pt x="22" y="73"/>
                    <a:pt x="25" y="70"/>
                    <a:pt x="24" y="72"/>
                  </a:cubicBezTo>
                  <a:cubicBezTo>
                    <a:pt x="24" y="71"/>
                    <a:pt x="25" y="71"/>
                    <a:pt x="26" y="71"/>
                  </a:cubicBezTo>
                  <a:cubicBezTo>
                    <a:pt x="26" y="71"/>
                    <a:pt x="27" y="69"/>
                    <a:pt x="25" y="71"/>
                  </a:cubicBezTo>
                  <a:cubicBezTo>
                    <a:pt x="26" y="69"/>
                    <a:pt x="28" y="67"/>
                    <a:pt x="30" y="67"/>
                  </a:cubicBezTo>
                  <a:cubicBezTo>
                    <a:pt x="27" y="67"/>
                    <a:pt x="29" y="66"/>
                    <a:pt x="30" y="65"/>
                  </a:cubicBezTo>
                  <a:cubicBezTo>
                    <a:pt x="31" y="64"/>
                    <a:pt x="32" y="63"/>
                    <a:pt x="32" y="62"/>
                  </a:cubicBezTo>
                  <a:cubicBezTo>
                    <a:pt x="34" y="60"/>
                    <a:pt x="35" y="58"/>
                    <a:pt x="36" y="57"/>
                  </a:cubicBezTo>
                  <a:cubicBezTo>
                    <a:pt x="38" y="55"/>
                    <a:pt x="40" y="51"/>
                    <a:pt x="42" y="49"/>
                  </a:cubicBezTo>
                  <a:cubicBezTo>
                    <a:pt x="43" y="48"/>
                    <a:pt x="44" y="46"/>
                    <a:pt x="45" y="46"/>
                  </a:cubicBezTo>
                  <a:cubicBezTo>
                    <a:pt x="45" y="44"/>
                    <a:pt x="47" y="42"/>
                    <a:pt x="48" y="41"/>
                  </a:cubicBezTo>
                  <a:cubicBezTo>
                    <a:pt x="49" y="40"/>
                    <a:pt x="49" y="38"/>
                    <a:pt x="51" y="38"/>
                  </a:cubicBezTo>
                  <a:cubicBezTo>
                    <a:pt x="53" y="38"/>
                    <a:pt x="56" y="39"/>
                    <a:pt x="57" y="38"/>
                  </a:cubicBezTo>
                  <a:cubicBezTo>
                    <a:pt x="56" y="38"/>
                    <a:pt x="55" y="37"/>
                    <a:pt x="54" y="37"/>
                  </a:cubicBezTo>
                  <a:cubicBezTo>
                    <a:pt x="53" y="36"/>
                    <a:pt x="52" y="37"/>
                    <a:pt x="51" y="37"/>
                  </a:cubicBezTo>
                  <a:cubicBezTo>
                    <a:pt x="49" y="37"/>
                    <a:pt x="51" y="34"/>
                    <a:pt x="52" y="33"/>
                  </a:cubicBezTo>
                  <a:cubicBezTo>
                    <a:pt x="52" y="34"/>
                    <a:pt x="51" y="35"/>
                    <a:pt x="51" y="35"/>
                  </a:cubicBezTo>
                  <a:cubicBezTo>
                    <a:pt x="53" y="35"/>
                    <a:pt x="53" y="31"/>
                    <a:pt x="55" y="32"/>
                  </a:cubicBezTo>
                  <a:cubicBezTo>
                    <a:pt x="55" y="31"/>
                    <a:pt x="54" y="31"/>
                    <a:pt x="53" y="31"/>
                  </a:cubicBezTo>
                  <a:cubicBezTo>
                    <a:pt x="53" y="29"/>
                    <a:pt x="55" y="29"/>
                    <a:pt x="57" y="29"/>
                  </a:cubicBezTo>
                  <a:cubicBezTo>
                    <a:pt x="56" y="29"/>
                    <a:pt x="56" y="28"/>
                    <a:pt x="55" y="28"/>
                  </a:cubicBezTo>
                  <a:cubicBezTo>
                    <a:pt x="54" y="29"/>
                    <a:pt x="54" y="29"/>
                    <a:pt x="54" y="29"/>
                  </a:cubicBezTo>
                  <a:cubicBezTo>
                    <a:pt x="55" y="25"/>
                    <a:pt x="58" y="22"/>
                    <a:pt x="57" y="18"/>
                  </a:cubicBezTo>
                  <a:cubicBezTo>
                    <a:pt x="57" y="17"/>
                    <a:pt x="59" y="12"/>
                    <a:pt x="61" y="12"/>
                  </a:cubicBezTo>
                  <a:cubicBezTo>
                    <a:pt x="64" y="13"/>
                    <a:pt x="66" y="14"/>
                    <a:pt x="68" y="15"/>
                  </a:cubicBezTo>
                  <a:cubicBezTo>
                    <a:pt x="70" y="15"/>
                    <a:pt x="75" y="15"/>
                    <a:pt x="75" y="16"/>
                  </a:cubicBezTo>
                  <a:cubicBezTo>
                    <a:pt x="75" y="15"/>
                    <a:pt x="75" y="15"/>
                    <a:pt x="76" y="15"/>
                  </a:cubicBezTo>
                  <a:cubicBezTo>
                    <a:pt x="76" y="16"/>
                    <a:pt x="76" y="16"/>
                    <a:pt x="76" y="17"/>
                  </a:cubicBezTo>
                  <a:cubicBezTo>
                    <a:pt x="75" y="18"/>
                    <a:pt x="73" y="19"/>
                    <a:pt x="72" y="20"/>
                  </a:cubicBezTo>
                  <a:cubicBezTo>
                    <a:pt x="75" y="18"/>
                    <a:pt x="71" y="20"/>
                    <a:pt x="71" y="20"/>
                  </a:cubicBezTo>
                  <a:cubicBezTo>
                    <a:pt x="70" y="21"/>
                    <a:pt x="68" y="22"/>
                    <a:pt x="67" y="23"/>
                  </a:cubicBezTo>
                  <a:cubicBezTo>
                    <a:pt x="68" y="24"/>
                    <a:pt x="69" y="23"/>
                    <a:pt x="70" y="23"/>
                  </a:cubicBezTo>
                  <a:cubicBezTo>
                    <a:pt x="69" y="23"/>
                    <a:pt x="69" y="23"/>
                    <a:pt x="68" y="24"/>
                  </a:cubicBezTo>
                  <a:cubicBezTo>
                    <a:pt x="68" y="22"/>
                    <a:pt x="70" y="21"/>
                    <a:pt x="71" y="21"/>
                  </a:cubicBezTo>
                  <a:cubicBezTo>
                    <a:pt x="73" y="20"/>
                    <a:pt x="74" y="19"/>
                    <a:pt x="76" y="18"/>
                  </a:cubicBezTo>
                  <a:cubicBezTo>
                    <a:pt x="77" y="19"/>
                    <a:pt x="73" y="20"/>
                    <a:pt x="72" y="22"/>
                  </a:cubicBezTo>
                  <a:cubicBezTo>
                    <a:pt x="74" y="21"/>
                    <a:pt x="72" y="25"/>
                    <a:pt x="71" y="25"/>
                  </a:cubicBezTo>
                  <a:cubicBezTo>
                    <a:pt x="72" y="24"/>
                    <a:pt x="72" y="24"/>
                    <a:pt x="72" y="24"/>
                  </a:cubicBezTo>
                  <a:cubicBezTo>
                    <a:pt x="70" y="24"/>
                    <a:pt x="70" y="25"/>
                    <a:pt x="69" y="26"/>
                  </a:cubicBezTo>
                  <a:cubicBezTo>
                    <a:pt x="69" y="25"/>
                    <a:pt x="69" y="24"/>
                    <a:pt x="70" y="24"/>
                  </a:cubicBezTo>
                  <a:cubicBezTo>
                    <a:pt x="68" y="25"/>
                    <a:pt x="67" y="26"/>
                    <a:pt x="66" y="26"/>
                  </a:cubicBezTo>
                  <a:cubicBezTo>
                    <a:pt x="67" y="26"/>
                    <a:pt x="67" y="26"/>
                    <a:pt x="66" y="27"/>
                  </a:cubicBezTo>
                  <a:cubicBezTo>
                    <a:pt x="67" y="26"/>
                    <a:pt x="67" y="26"/>
                    <a:pt x="67" y="28"/>
                  </a:cubicBezTo>
                  <a:cubicBezTo>
                    <a:pt x="67" y="26"/>
                    <a:pt x="68" y="26"/>
                    <a:pt x="69" y="26"/>
                  </a:cubicBezTo>
                  <a:cubicBezTo>
                    <a:pt x="70" y="27"/>
                    <a:pt x="71" y="25"/>
                    <a:pt x="72" y="25"/>
                  </a:cubicBezTo>
                  <a:cubicBezTo>
                    <a:pt x="73" y="24"/>
                    <a:pt x="76" y="23"/>
                    <a:pt x="76" y="21"/>
                  </a:cubicBezTo>
                  <a:cubicBezTo>
                    <a:pt x="76" y="19"/>
                    <a:pt x="80" y="17"/>
                    <a:pt x="80" y="16"/>
                  </a:cubicBezTo>
                  <a:cubicBezTo>
                    <a:pt x="80" y="15"/>
                    <a:pt x="81" y="14"/>
                    <a:pt x="81" y="12"/>
                  </a:cubicBezTo>
                  <a:cubicBezTo>
                    <a:pt x="80" y="11"/>
                    <a:pt x="79" y="13"/>
                    <a:pt x="80" y="11"/>
                  </a:cubicBezTo>
                  <a:cubicBezTo>
                    <a:pt x="82" y="12"/>
                    <a:pt x="82" y="9"/>
                    <a:pt x="84" y="8"/>
                  </a:cubicBezTo>
                  <a:cubicBezTo>
                    <a:pt x="82" y="8"/>
                    <a:pt x="83" y="6"/>
                    <a:pt x="84" y="5"/>
                  </a:cubicBezTo>
                  <a:cubicBezTo>
                    <a:pt x="340" y="5"/>
                    <a:pt x="340" y="5"/>
                    <a:pt x="340" y="5"/>
                  </a:cubicBezTo>
                  <a:cubicBezTo>
                    <a:pt x="341" y="0"/>
                    <a:pt x="341" y="0"/>
                    <a:pt x="341" y="0"/>
                  </a:cubicBezTo>
                  <a:cubicBezTo>
                    <a:pt x="341" y="0"/>
                    <a:pt x="343" y="0"/>
                    <a:pt x="344" y="2"/>
                  </a:cubicBezTo>
                  <a:cubicBezTo>
                    <a:pt x="344" y="4"/>
                    <a:pt x="340" y="8"/>
                    <a:pt x="343" y="8"/>
                  </a:cubicBezTo>
                  <a:cubicBezTo>
                    <a:pt x="344" y="8"/>
                    <a:pt x="349" y="9"/>
                    <a:pt x="349" y="10"/>
                  </a:cubicBezTo>
                  <a:cubicBezTo>
                    <a:pt x="348" y="11"/>
                    <a:pt x="353" y="9"/>
                    <a:pt x="354" y="9"/>
                  </a:cubicBezTo>
                  <a:cubicBezTo>
                    <a:pt x="356" y="8"/>
                    <a:pt x="358" y="10"/>
                    <a:pt x="359" y="10"/>
                  </a:cubicBezTo>
                  <a:cubicBezTo>
                    <a:pt x="359" y="11"/>
                    <a:pt x="359" y="12"/>
                    <a:pt x="360" y="12"/>
                  </a:cubicBezTo>
                  <a:cubicBezTo>
                    <a:pt x="360" y="12"/>
                    <a:pt x="360" y="14"/>
                    <a:pt x="361" y="14"/>
                  </a:cubicBezTo>
                  <a:cubicBezTo>
                    <a:pt x="361" y="13"/>
                    <a:pt x="361" y="13"/>
                    <a:pt x="362" y="13"/>
                  </a:cubicBezTo>
                  <a:cubicBezTo>
                    <a:pt x="363" y="13"/>
                    <a:pt x="363" y="13"/>
                    <a:pt x="364" y="14"/>
                  </a:cubicBezTo>
                  <a:cubicBezTo>
                    <a:pt x="365" y="14"/>
                    <a:pt x="365" y="14"/>
                    <a:pt x="366" y="14"/>
                  </a:cubicBezTo>
                  <a:cubicBezTo>
                    <a:pt x="365" y="15"/>
                    <a:pt x="366" y="16"/>
                    <a:pt x="366" y="16"/>
                  </a:cubicBezTo>
                  <a:cubicBezTo>
                    <a:pt x="369" y="16"/>
                    <a:pt x="372" y="14"/>
                    <a:pt x="374" y="14"/>
                  </a:cubicBezTo>
                  <a:cubicBezTo>
                    <a:pt x="373" y="16"/>
                    <a:pt x="377" y="15"/>
                    <a:pt x="378" y="15"/>
                  </a:cubicBezTo>
                  <a:cubicBezTo>
                    <a:pt x="378" y="15"/>
                    <a:pt x="379" y="15"/>
                    <a:pt x="380" y="16"/>
                  </a:cubicBezTo>
                  <a:cubicBezTo>
                    <a:pt x="382" y="17"/>
                    <a:pt x="383" y="16"/>
                    <a:pt x="384" y="16"/>
                  </a:cubicBezTo>
                  <a:cubicBezTo>
                    <a:pt x="379" y="18"/>
                    <a:pt x="373" y="20"/>
                    <a:pt x="367" y="23"/>
                  </a:cubicBezTo>
                  <a:cubicBezTo>
                    <a:pt x="365" y="24"/>
                    <a:pt x="363" y="26"/>
                    <a:pt x="361" y="27"/>
                  </a:cubicBezTo>
                  <a:cubicBezTo>
                    <a:pt x="358" y="28"/>
                    <a:pt x="356" y="29"/>
                    <a:pt x="353" y="31"/>
                  </a:cubicBezTo>
                  <a:cubicBezTo>
                    <a:pt x="355" y="34"/>
                    <a:pt x="364" y="29"/>
                    <a:pt x="367" y="29"/>
                  </a:cubicBezTo>
                  <a:cubicBezTo>
                    <a:pt x="366" y="30"/>
                    <a:pt x="365" y="32"/>
                    <a:pt x="364" y="33"/>
                  </a:cubicBezTo>
                  <a:cubicBezTo>
                    <a:pt x="364" y="33"/>
                    <a:pt x="366" y="32"/>
                    <a:pt x="366" y="32"/>
                  </a:cubicBezTo>
                  <a:cubicBezTo>
                    <a:pt x="367" y="33"/>
                    <a:pt x="367" y="33"/>
                    <a:pt x="368" y="33"/>
                  </a:cubicBezTo>
                  <a:cubicBezTo>
                    <a:pt x="370" y="33"/>
                    <a:pt x="372" y="32"/>
                    <a:pt x="374" y="31"/>
                  </a:cubicBezTo>
                  <a:cubicBezTo>
                    <a:pt x="376" y="30"/>
                    <a:pt x="378" y="31"/>
                    <a:pt x="380" y="29"/>
                  </a:cubicBezTo>
                  <a:cubicBezTo>
                    <a:pt x="383" y="28"/>
                    <a:pt x="386" y="27"/>
                    <a:pt x="388" y="26"/>
                  </a:cubicBezTo>
                  <a:cubicBezTo>
                    <a:pt x="388" y="27"/>
                    <a:pt x="389" y="27"/>
                    <a:pt x="389" y="28"/>
                  </a:cubicBezTo>
                  <a:cubicBezTo>
                    <a:pt x="389" y="29"/>
                    <a:pt x="388" y="30"/>
                    <a:pt x="388" y="31"/>
                  </a:cubicBezTo>
                  <a:cubicBezTo>
                    <a:pt x="388" y="30"/>
                    <a:pt x="393" y="28"/>
                    <a:pt x="390" y="30"/>
                  </a:cubicBezTo>
                  <a:cubicBezTo>
                    <a:pt x="393" y="28"/>
                    <a:pt x="395" y="30"/>
                    <a:pt x="396" y="32"/>
                  </a:cubicBezTo>
                  <a:cubicBezTo>
                    <a:pt x="397" y="34"/>
                    <a:pt x="399" y="33"/>
                    <a:pt x="401" y="34"/>
                  </a:cubicBezTo>
                  <a:cubicBezTo>
                    <a:pt x="404" y="35"/>
                    <a:pt x="406" y="33"/>
                    <a:pt x="409" y="32"/>
                  </a:cubicBezTo>
                  <a:cubicBezTo>
                    <a:pt x="411" y="32"/>
                    <a:pt x="412" y="32"/>
                    <a:pt x="414" y="32"/>
                  </a:cubicBezTo>
                  <a:cubicBezTo>
                    <a:pt x="416" y="32"/>
                    <a:pt x="418" y="31"/>
                    <a:pt x="420" y="31"/>
                  </a:cubicBezTo>
                  <a:cubicBezTo>
                    <a:pt x="420" y="32"/>
                    <a:pt x="419" y="33"/>
                    <a:pt x="419" y="34"/>
                  </a:cubicBezTo>
                  <a:cubicBezTo>
                    <a:pt x="421" y="35"/>
                    <a:pt x="422" y="34"/>
                    <a:pt x="424" y="34"/>
                  </a:cubicBezTo>
                  <a:cubicBezTo>
                    <a:pt x="426" y="34"/>
                    <a:pt x="425" y="37"/>
                    <a:pt x="424" y="38"/>
                  </a:cubicBezTo>
                  <a:cubicBezTo>
                    <a:pt x="425" y="38"/>
                    <a:pt x="425" y="39"/>
                    <a:pt x="426" y="40"/>
                  </a:cubicBezTo>
                  <a:cubicBezTo>
                    <a:pt x="424" y="42"/>
                    <a:pt x="421" y="39"/>
                    <a:pt x="419" y="40"/>
                  </a:cubicBezTo>
                  <a:cubicBezTo>
                    <a:pt x="418" y="42"/>
                    <a:pt x="418" y="42"/>
                    <a:pt x="418" y="42"/>
                  </a:cubicBezTo>
                  <a:cubicBezTo>
                    <a:pt x="416" y="42"/>
                    <a:pt x="416" y="40"/>
                    <a:pt x="415" y="39"/>
                  </a:cubicBezTo>
                  <a:cubicBezTo>
                    <a:pt x="412" y="38"/>
                    <a:pt x="410" y="41"/>
                    <a:pt x="406" y="40"/>
                  </a:cubicBezTo>
                  <a:cubicBezTo>
                    <a:pt x="403" y="40"/>
                    <a:pt x="401" y="43"/>
                    <a:pt x="398" y="44"/>
                  </a:cubicBezTo>
                  <a:cubicBezTo>
                    <a:pt x="398" y="43"/>
                    <a:pt x="400" y="42"/>
                    <a:pt x="401" y="41"/>
                  </a:cubicBezTo>
                  <a:cubicBezTo>
                    <a:pt x="398" y="42"/>
                    <a:pt x="398" y="43"/>
                    <a:pt x="396" y="44"/>
                  </a:cubicBezTo>
                  <a:cubicBezTo>
                    <a:pt x="396" y="43"/>
                    <a:pt x="396" y="42"/>
                    <a:pt x="396" y="42"/>
                  </a:cubicBezTo>
                  <a:cubicBezTo>
                    <a:pt x="393" y="43"/>
                    <a:pt x="390" y="47"/>
                    <a:pt x="387" y="49"/>
                  </a:cubicBezTo>
                  <a:cubicBezTo>
                    <a:pt x="386" y="50"/>
                    <a:pt x="386" y="51"/>
                    <a:pt x="385" y="52"/>
                  </a:cubicBezTo>
                  <a:cubicBezTo>
                    <a:pt x="385" y="52"/>
                    <a:pt x="384" y="52"/>
                    <a:pt x="383" y="53"/>
                  </a:cubicBezTo>
                  <a:cubicBezTo>
                    <a:pt x="381" y="54"/>
                    <a:pt x="380" y="55"/>
                    <a:pt x="379" y="57"/>
                  </a:cubicBezTo>
                  <a:cubicBezTo>
                    <a:pt x="382" y="57"/>
                    <a:pt x="384" y="52"/>
                    <a:pt x="387" y="54"/>
                  </a:cubicBezTo>
                  <a:cubicBezTo>
                    <a:pt x="388" y="54"/>
                    <a:pt x="385" y="57"/>
                    <a:pt x="384" y="57"/>
                  </a:cubicBezTo>
                  <a:cubicBezTo>
                    <a:pt x="383" y="59"/>
                    <a:pt x="382" y="61"/>
                    <a:pt x="381" y="62"/>
                  </a:cubicBezTo>
                  <a:cubicBezTo>
                    <a:pt x="379" y="64"/>
                    <a:pt x="377" y="67"/>
                    <a:pt x="375" y="70"/>
                  </a:cubicBezTo>
                  <a:cubicBezTo>
                    <a:pt x="374" y="71"/>
                    <a:pt x="373" y="73"/>
                    <a:pt x="372" y="75"/>
                  </a:cubicBezTo>
                  <a:cubicBezTo>
                    <a:pt x="372" y="77"/>
                    <a:pt x="372" y="78"/>
                    <a:pt x="371" y="80"/>
                  </a:cubicBezTo>
                  <a:cubicBezTo>
                    <a:pt x="369" y="82"/>
                    <a:pt x="368" y="87"/>
                    <a:pt x="369" y="90"/>
                  </a:cubicBezTo>
                  <a:cubicBezTo>
                    <a:pt x="370" y="93"/>
                    <a:pt x="373" y="91"/>
                    <a:pt x="375" y="91"/>
                  </a:cubicBezTo>
                  <a:cubicBezTo>
                    <a:pt x="378" y="89"/>
                    <a:pt x="381" y="86"/>
                    <a:pt x="383" y="84"/>
                  </a:cubicBezTo>
                  <a:cubicBezTo>
                    <a:pt x="385" y="82"/>
                    <a:pt x="386" y="80"/>
                    <a:pt x="387" y="78"/>
                  </a:cubicBezTo>
                  <a:cubicBezTo>
                    <a:pt x="387" y="77"/>
                    <a:pt x="387" y="73"/>
                    <a:pt x="389" y="72"/>
                  </a:cubicBezTo>
                  <a:cubicBezTo>
                    <a:pt x="386" y="71"/>
                    <a:pt x="389" y="68"/>
                    <a:pt x="390" y="66"/>
                  </a:cubicBezTo>
                  <a:cubicBezTo>
                    <a:pt x="391" y="65"/>
                    <a:pt x="390" y="64"/>
                    <a:pt x="391" y="63"/>
                  </a:cubicBezTo>
                  <a:cubicBezTo>
                    <a:pt x="391" y="62"/>
                    <a:pt x="393" y="61"/>
                    <a:pt x="394" y="60"/>
                  </a:cubicBezTo>
                  <a:cubicBezTo>
                    <a:pt x="395" y="59"/>
                    <a:pt x="396" y="58"/>
                    <a:pt x="396" y="56"/>
                  </a:cubicBezTo>
                  <a:cubicBezTo>
                    <a:pt x="397" y="55"/>
                    <a:pt x="398" y="55"/>
                    <a:pt x="399" y="54"/>
                  </a:cubicBezTo>
                  <a:cubicBezTo>
                    <a:pt x="400" y="53"/>
                    <a:pt x="400" y="53"/>
                    <a:pt x="402" y="52"/>
                  </a:cubicBezTo>
                  <a:cubicBezTo>
                    <a:pt x="403" y="52"/>
                    <a:pt x="404" y="50"/>
                    <a:pt x="406" y="49"/>
                  </a:cubicBezTo>
                  <a:cubicBezTo>
                    <a:pt x="405" y="51"/>
                    <a:pt x="405" y="53"/>
                    <a:pt x="403" y="54"/>
                  </a:cubicBezTo>
                  <a:cubicBezTo>
                    <a:pt x="404" y="53"/>
                    <a:pt x="405" y="53"/>
                    <a:pt x="405" y="52"/>
                  </a:cubicBezTo>
                  <a:cubicBezTo>
                    <a:pt x="405" y="53"/>
                    <a:pt x="405" y="54"/>
                    <a:pt x="404" y="54"/>
                  </a:cubicBezTo>
                  <a:cubicBezTo>
                    <a:pt x="406" y="53"/>
                    <a:pt x="407" y="51"/>
                    <a:pt x="408" y="49"/>
                  </a:cubicBezTo>
                  <a:cubicBezTo>
                    <a:pt x="409" y="47"/>
                    <a:pt x="412" y="48"/>
                    <a:pt x="413" y="47"/>
                  </a:cubicBezTo>
                  <a:cubicBezTo>
                    <a:pt x="410" y="46"/>
                    <a:pt x="415" y="43"/>
                    <a:pt x="416" y="42"/>
                  </a:cubicBezTo>
                  <a:cubicBezTo>
                    <a:pt x="417" y="42"/>
                    <a:pt x="419" y="43"/>
                    <a:pt x="420" y="44"/>
                  </a:cubicBezTo>
                  <a:cubicBezTo>
                    <a:pt x="422" y="45"/>
                    <a:pt x="423" y="46"/>
                    <a:pt x="425" y="47"/>
                  </a:cubicBezTo>
                  <a:cubicBezTo>
                    <a:pt x="427" y="48"/>
                    <a:pt x="428" y="50"/>
                    <a:pt x="426" y="51"/>
                  </a:cubicBezTo>
                  <a:cubicBezTo>
                    <a:pt x="425" y="52"/>
                    <a:pt x="425" y="54"/>
                    <a:pt x="425" y="55"/>
                  </a:cubicBezTo>
                  <a:cubicBezTo>
                    <a:pt x="425" y="57"/>
                    <a:pt x="423" y="59"/>
                    <a:pt x="422" y="60"/>
                  </a:cubicBezTo>
                  <a:cubicBezTo>
                    <a:pt x="420" y="60"/>
                    <a:pt x="419" y="62"/>
                    <a:pt x="418" y="63"/>
                  </a:cubicBezTo>
                  <a:cubicBezTo>
                    <a:pt x="416" y="64"/>
                    <a:pt x="414" y="65"/>
                    <a:pt x="414" y="67"/>
                  </a:cubicBezTo>
                  <a:cubicBezTo>
                    <a:pt x="413" y="69"/>
                    <a:pt x="417" y="67"/>
                    <a:pt x="417" y="67"/>
                  </a:cubicBezTo>
                  <a:cubicBezTo>
                    <a:pt x="419" y="67"/>
                    <a:pt x="424" y="61"/>
                    <a:pt x="426" y="63"/>
                  </a:cubicBezTo>
                  <a:cubicBezTo>
                    <a:pt x="427" y="65"/>
                    <a:pt x="425" y="70"/>
                    <a:pt x="425" y="72"/>
                  </a:cubicBezTo>
                  <a:cubicBezTo>
                    <a:pt x="425" y="74"/>
                    <a:pt x="423" y="80"/>
                    <a:pt x="420" y="81"/>
                  </a:cubicBezTo>
                  <a:cubicBezTo>
                    <a:pt x="421" y="79"/>
                    <a:pt x="420" y="79"/>
                    <a:pt x="419" y="80"/>
                  </a:cubicBezTo>
                  <a:cubicBezTo>
                    <a:pt x="418" y="81"/>
                    <a:pt x="418" y="82"/>
                    <a:pt x="417" y="83"/>
                  </a:cubicBezTo>
                  <a:cubicBezTo>
                    <a:pt x="416" y="83"/>
                    <a:pt x="415" y="84"/>
                    <a:pt x="414" y="85"/>
                  </a:cubicBezTo>
                  <a:cubicBezTo>
                    <a:pt x="413" y="86"/>
                    <a:pt x="412" y="87"/>
                    <a:pt x="411" y="87"/>
                  </a:cubicBezTo>
                  <a:cubicBezTo>
                    <a:pt x="410" y="88"/>
                    <a:pt x="407" y="90"/>
                    <a:pt x="409" y="91"/>
                  </a:cubicBezTo>
                  <a:cubicBezTo>
                    <a:pt x="410" y="91"/>
                    <a:pt x="410" y="92"/>
                    <a:pt x="411" y="92"/>
                  </a:cubicBezTo>
                  <a:cubicBezTo>
                    <a:pt x="412" y="93"/>
                    <a:pt x="412" y="93"/>
                    <a:pt x="412" y="93"/>
                  </a:cubicBezTo>
                  <a:cubicBezTo>
                    <a:pt x="412" y="93"/>
                    <a:pt x="413" y="93"/>
                    <a:pt x="414" y="93"/>
                  </a:cubicBezTo>
                  <a:cubicBezTo>
                    <a:pt x="413" y="93"/>
                    <a:pt x="412" y="93"/>
                    <a:pt x="411" y="94"/>
                  </a:cubicBezTo>
                  <a:cubicBezTo>
                    <a:pt x="412" y="94"/>
                    <a:pt x="413" y="93"/>
                    <a:pt x="414" y="94"/>
                  </a:cubicBezTo>
                  <a:cubicBezTo>
                    <a:pt x="415" y="94"/>
                    <a:pt x="416" y="94"/>
                    <a:pt x="416" y="94"/>
                  </a:cubicBezTo>
                  <a:cubicBezTo>
                    <a:pt x="419" y="94"/>
                    <a:pt x="421" y="93"/>
                    <a:pt x="423" y="93"/>
                  </a:cubicBezTo>
                  <a:cubicBezTo>
                    <a:pt x="425" y="93"/>
                    <a:pt x="427" y="91"/>
                    <a:pt x="429" y="90"/>
                  </a:cubicBezTo>
                  <a:cubicBezTo>
                    <a:pt x="432" y="89"/>
                    <a:pt x="434" y="89"/>
                    <a:pt x="437" y="88"/>
                  </a:cubicBezTo>
                  <a:cubicBezTo>
                    <a:pt x="442" y="86"/>
                    <a:pt x="447" y="84"/>
                    <a:pt x="451" y="82"/>
                  </a:cubicBezTo>
                  <a:cubicBezTo>
                    <a:pt x="453" y="81"/>
                    <a:pt x="455" y="79"/>
                    <a:pt x="457" y="78"/>
                  </a:cubicBezTo>
                  <a:cubicBezTo>
                    <a:pt x="458" y="77"/>
                    <a:pt x="460" y="76"/>
                    <a:pt x="458" y="76"/>
                  </a:cubicBezTo>
                  <a:cubicBezTo>
                    <a:pt x="456" y="75"/>
                    <a:pt x="458" y="74"/>
                    <a:pt x="458" y="72"/>
                  </a:cubicBezTo>
                  <a:cubicBezTo>
                    <a:pt x="459" y="71"/>
                    <a:pt x="462" y="71"/>
                    <a:pt x="464" y="71"/>
                  </a:cubicBezTo>
                  <a:cubicBezTo>
                    <a:pt x="465" y="71"/>
                    <a:pt x="467" y="71"/>
                    <a:pt x="469" y="71"/>
                  </a:cubicBezTo>
                  <a:cubicBezTo>
                    <a:pt x="471" y="71"/>
                    <a:pt x="472" y="73"/>
                    <a:pt x="473" y="72"/>
                  </a:cubicBezTo>
                  <a:cubicBezTo>
                    <a:pt x="475" y="72"/>
                    <a:pt x="476" y="72"/>
                    <a:pt x="478" y="72"/>
                  </a:cubicBezTo>
                  <a:cubicBezTo>
                    <a:pt x="480" y="72"/>
                    <a:pt x="482" y="70"/>
                    <a:pt x="484" y="70"/>
                  </a:cubicBezTo>
                  <a:cubicBezTo>
                    <a:pt x="485" y="69"/>
                    <a:pt x="487" y="69"/>
                    <a:pt x="487" y="68"/>
                  </a:cubicBezTo>
                  <a:cubicBezTo>
                    <a:pt x="488" y="66"/>
                    <a:pt x="489" y="65"/>
                    <a:pt x="490" y="63"/>
                  </a:cubicBezTo>
                  <a:cubicBezTo>
                    <a:pt x="490" y="64"/>
                    <a:pt x="488" y="64"/>
                    <a:pt x="489" y="63"/>
                  </a:cubicBezTo>
                  <a:cubicBezTo>
                    <a:pt x="488" y="63"/>
                    <a:pt x="488" y="63"/>
                    <a:pt x="488" y="62"/>
                  </a:cubicBezTo>
                  <a:cubicBezTo>
                    <a:pt x="489" y="61"/>
                    <a:pt x="490" y="60"/>
                    <a:pt x="491" y="60"/>
                  </a:cubicBezTo>
                  <a:cubicBezTo>
                    <a:pt x="496" y="57"/>
                    <a:pt x="502" y="53"/>
                    <a:pt x="508" y="52"/>
                  </a:cubicBezTo>
                  <a:cubicBezTo>
                    <a:pt x="539" y="52"/>
                    <a:pt x="539" y="52"/>
                    <a:pt x="539" y="52"/>
                  </a:cubicBezTo>
                  <a:cubicBezTo>
                    <a:pt x="540" y="51"/>
                    <a:pt x="540" y="49"/>
                    <a:pt x="541" y="49"/>
                  </a:cubicBezTo>
                  <a:cubicBezTo>
                    <a:pt x="542" y="48"/>
                    <a:pt x="544" y="48"/>
                    <a:pt x="545" y="48"/>
                  </a:cubicBezTo>
                  <a:cubicBezTo>
                    <a:pt x="546" y="49"/>
                    <a:pt x="546" y="49"/>
                    <a:pt x="546" y="49"/>
                  </a:cubicBezTo>
                  <a:cubicBezTo>
                    <a:pt x="547" y="48"/>
                    <a:pt x="546" y="47"/>
                    <a:pt x="548" y="47"/>
                  </a:cubicBezTo>
                  <a:cubicBezTo>
                    <a:pt x="547" y="47"/>
                    <a:pt x="551" y="43"/>
                    <a:pt x="552" y="43"/>
                  </a:cubicBezTo>
                  <a:cubicBezTo>
                    <a:pt x="553" y="42"/>
                    <a:pt x="554" y="41"/>
                    <a:pt x="555" y="39"/>
                  </a:cubicBezTo>
                  <a:cubicBezTo>
                    <a:pt x="555" y="38"/>
                    <a:pt x="557" y="37"/>
                    <a:pt x="558" y="36"/>
                  </a:cubicBezTo>
                  <a:cubicBezTo>
                    <a:pt x="560" y="35"/>
                    <a:pt x="560" y="33"/>
                    <a:pt x="561" y="32"/>
                  </a:cubicBezTo>
                  <a:cubicBezTo>
                    <a:pt x="562" y="30"/>
                    <a:pt x="564" y="29"/>
                    <a:pt x="566" y="27"/>
                  </a:cubicBezTo>
                  <a:cubicBezTo>
                    <a:pt x="568" y="26"/>
                    <a:pt x="573" y="20"/>
                    <a:pt x="573" y="25"/>
                  </a:cubicBezTo>
                  <a:cubicBezTo>
                    <a:pt x="572" y="27"/>
                    <a:pt x="578" y="24"/>
                    <a:pt x="579" y="24"/>
                  </a:cubicBezTo>
                  <a:cubicBezTo>
                    <a:pt x="584" y="23"/>
                    <a:pt x="583" y="29"/>
                    <a:pt x="582" y="31"/>
                  </a:cubicBezTo>
                  <a:cubicBezTo>
                    <a:pt x="581" y="34"/>
                    <a:pt x="580" y="36"/>
                    <a:pt x="579" y="38"/>
                  </a:cubicBezTo>
                  <a:cubicBezTo>
                    <a:pt x="579" y="39"/>
                    <a:pt x="577" y="42"/>
                    <a:pt x="578" y="44"/>
                  </a:cubicBezTo>
                  <a:cubicBezTo>
                    <a:pt x="579" y="45"/>
                    <a:pt x="580" y="44"/>
                    <a:pt x="579" y="46"/>
                  </a:cubicBezTo>
                  <a:cubicBezTo>
                    <a:pt x="579" y="47"/>
                    <a:pt x="578" y="49"/>
                    <a:pt x="579" y="50"/>
                  </a:cubicBezTo>
                  <a:cubicBezTo>
                    <a:pt x="580" y="49"/>
                    <a:pt x="581" y="49"/>
                    <a:pt x="581" y="51"/>
                  </a:cubicBezTo>
                  <a:cubicBezTo>
                    <a:pt x="581" y="52"/>
                    <a:pt x="580" y="52"/>
                    <a:pt x="580" y="53"/>
                  </a:cubicBezTo>
                  <a:cubicBezTo>
                    <a:pt x="581" y="52"/>
                    <a:pt x="581" y="54"/>
                    <a:pt x="580" y="54"/>
                  </a:cubicBezTo>
                  <a:cubicBezTo>
                    <a:pt x="580" y="55"/>
                    <a:pt x="579" y="55"/>
                    <a:pt x="578" y="55"/>
                  </a:cubicBezTo>
                  <a:cubicBezTo>
                    <a:pt x="577" y="56"/>
                    <a:pt x="576" y="56"/>
                    <a:pt x="575" y="56"/>
                  </a:cubicBezTo>
                  <a:cubicBezTo>
                    <a:pt x="574" y="57"/>
                    <a:pt x="572" y="59"/>
                    <a:pt x="572" y="56"/>
                  </a:cubicBezTo>
                  <a:cubicBezTo>
                    <a:pt x="572" y="57"/>
                    <a:pt x="571" y="58"/>
                    <a:pt x="570" y="58"/>
                  </a:cubicBezTo>
                  <a:cubicBezTo>
                    <a:pt x="569" y="58"/>
                    <a:pt x="569" y="59"/>
                    <a:pt x="568" y="59"/>
                  </a:cubicBezTo>
                  <a:cubicBezTo>
                    <a:pt x="568" y="59"/>
                    <a:pt x="568" y="57"/>
                    <a:pt x="567" y="57"/>
                  </a:cubicBezTo>
                  <a:cubicBezTo>
                    <a:pt x="566" y="58"/>
                    <a:pt x="565" y="60"/>
                    <a:pt x="565" y="58"/>
                  </a:cubicBezTo>
                  <a:cubicBezTo>
                    <a:pt x="565" y="59"/>
                    <a:pt x="565" y="58"/>
                    <a:pt x="564" y="58"/>
                  </a:cubicBezTo>
                  <a:cubicBezTo>
                    <a:pt x="563" y="58"/>
                    <a:pt x="564" y="60"/>
                    <a:pt x="564" y="61"/>
                  </a:cubicBezTo>
                  <a:cubicBezTo>
                    <a:pt x="562" y="60"/>
                    <a:pt x="562" y="58"/>
                    <a:pt x="562" y="57"/>
                  </a:cubicBezTo>
                  <a:cubicBezTo>
                    <a:pt x="562" y="58"/>
                    <a:pt x="561" y="58"/>
                    <a:pt x="560" y="59"/>
                  </a:cubicBezTo>
                  <a:cubicBezTo>
                    <a:pt x="559" y="60"/>
                    <a:pt x="559" y="61"/>
                    <a:pt x="558" y="62"/>
                  </a:cubicBezTo>
                  <a:cubicBezTo>
                    <a:pt x="556" y="64"/>
                    <a:pt x="554" y="63"/>
                    <a:pt x="552" y="65"/>
                  </a:cubicBezTo>
                  <a:cubicBezTo>
                    <a:pt x="552" y="65"/>
                    <a:pt x="552" y="65"/>
                    <a:pt x="552" y="64"/>
                  </a:cubicBezTo>
                  <a:cubicBezTo>
                    <a:pt x="551" y="65"/>
                    <a:pt x="551" y="65"/>
                    <a:pt x="551" y="65"/>
                  </a:cubicBezTo>
                  <a:cubicBezTo>
                    <a:pt x="552" y="62"/>
                    <a:pt x="550" y="65"/>
                    <a:pt x="550" y="66"/>
                  </a:cubicBezTo>
                  <a:cubicBezTo>
                    <a:pt x="550" y="65"/>
                    <a:pt x="550" y="63"/>
                    <a:pt x="551" y="63"/>
                  </a:cubicBezTo>
                  <a:cubicBezTo>
                    <a:pt x="550" y="63"/>
                    <a:pt x="550" y="63"/>
                    <a:pt x="550" y="64"/>
                  </a:cubicBezTo>
                  <a:cubicBezTo>
                    <a:pt x="551" y="64"/>
                    <a:pt x="549" y="67"/>
                    <a:pt x="549" y="67"/>
                  </a:cubicBezTo>
                  <a:cubicBezTo>
                    <a:pt x="549" y="67"/>
                    <a:pt x="549" y="66"/>
                    <a:pt x="548" y="66"/>
                  </a:cubicBezTo>
                  <a:cubicBezTo>
                    <a:pt x="548" y="66"/>
                    <a:pt x="546" y="67"/>
                    <a:pt x="548" y="65"/>
                  </a:cubicBezTo>
                  <a:cubicBezTo>
                    <a:pt x="546" y="68"/>
                    <a:pt x="547" y="66"/>
                    <a:pt x="548" y="65"/>
                  </a:cubicBezTo>
                  <a:cubicBezTo>
                    <a:pt x="547" y="66"/>
                    <a:pt x="544" y="66"/>
                    <a:pt x="544" y="68"/>
                  </a:cubicBezTo>
                  <a:cubicBezTo>
                    <a:pt x="544" y="68"/>
                    <a:pt x="542" y="70"/>
                    <a:pt x="542" y="71"/>
                  </a:cubicBezTo>
                  <a:cubicBezTo>
                    <a:pt x="540" y="72"/>
                    <a:pt x="533" y="78"/>
                    <a:pt x="536" y="80"/>
                  </a:cubicBezTo>
                  <a:cubicBezTo>
                    <a:pt x="535" y="81"/>
                    <a:pt x="531" y="82"/>
                    <a:pt x="531" y="83"/>
                  </a:cubicBezTo>
                  <a:cubicBezTo>
                    <a:pt x="531" y="84"/>
                    <a:pt x="533" y="84"/>
                    <a:pt x="533" y="85"/>
                  </a:cubicBezTo>
                  <a:cubicBezTo>
                    <a:pt x="534" y="87"/>
                    <a:pt x="533" y="89"/>
                    <a:pt x="535" y="90"/>
                  </a:cubicBezTo>
                  <a:cubicBezTo>
                    <a:pt x="536" y="91"/>
                    <a:pt x="539" y="90"/>
                    <a:pt x="539" y="88"/>
                  </a:cubicBezTo>
                  <a:cubicBezTo>
                    <a:pt x="538" y="88"/>
                    <a:pt x="539" y="87"/>
                    <a:pt x="538" y="86"/>
                  </a:cubicBezTo>
                  <a:cubicBezTo>
                    <a:pt x="540" y="86"/>
                    <a:pt x="540" y="89"/>
                    <a:pt x="539" y="90"/>
                  </a:cubicBezTo>
                  <a:cubicBezTo>
                    <a:pt x="538" y="92"/>
                    <a:pt x="533" y="93"/>
                    <a:pt x="531" y="93"/>
                  </a:cubicBezTo>
                  <a:cubicBezTo>
                    <a:pt x="532" y="92"/>
                    <a:pt x="532" y="91"/>
                    <a:pt x="532" y="90"/>
                  </a:cubicBezTo>
                  <a:cubicBezTo>
                    <a:pt x="530" y="92"/>
                    <a:pt x="528" y="93"/>
                    <a:pt x="526" y="93"/>
                  </a:cubicBezTo>
                  <a:cubicBezTo>
                    <a:pt x="526" y="92"/>
                    <a:pt x="526" y="91"/>
                    <a:pt x="527" y="90"/>
                  </a:cubicBezTo>
                  <a:cubicBezTo>
                    <a:pt x="526" y="91"/>
                    <a:pt x="525" y="92"/>
                    <a:pt x="525" y="90"/>
                  </a:cubicBezTo>
                  <a:cubicBezTo>
                    <a:pt x="523" y="92"/>
                    <a:pt x="523" y="95"/>
                    <a:pt x="520" y="95"/>
                  </a:cubicBezTo>
                  <a:cubicBezTo>
                    <a:pt x="519" y="95"/>
                    <a:pt x="514" y="96"/>
                    <a:pt x="514" y="95"/>
                  </a:cubicBezTo>
                  <a:cubicBezTo>
                    <a:pt x="514" y="96"/>
                    <a:pt x="512" y="96"/>
                    <a:pt x="511" y="96"/>
                  </a:cubicBezTo>
                  <a:cubicBezTo>
                    <a:pt x="509" y="96"/>
                    <a:pt x="508" y="96"/>
                    <a:pt x="506" y="97"/>
                  </a:cubicBezTo>
                  <a:cubicBezTo>
                    <a:pt x="502" y="98"/>
                    <a:pt x="499" y="100"/>
                    <a:pt x="496" y="102"/>
                  </a:cubicBezTo>
                  <a:cubicBezTo>
                    <a:pt x="497" y="100"/>
                    <a:pt x="499" y="98"/>
                    <a:pt x="498" y="96"/>
                  </a:cubicBezTo>
                  <a:cubicBezTo>
                    <a:pt x="497" y="98"/>
                    <a:pt x="498" y="102"/>
                    <a:pt x="494" y="103"/>
                  </a:cubicBezTo>
                  <a:cubicBezTo>
                    <a:pt x="492" y="104"/>
                    <a:pt x="492" y="106"/>
                    <a:pt x="494" y="106"/>
                  </a:cubicBezTo>
                  <a:cubicBezTo>
                    <a:pt x="494" y="109"/>
                    <a:pt x="492" y="111"/>
                    <a:pt x="491" y="113"/>
                  </a:cubicBezTo>
                  <a:cubicBezTo>
                    <a:pt x="491" y="112"/>
                    <a:pt x="491" y="112"/>
                    <a:pt x="492" y="111"/>
                  </a:cubicBezTo>
                  <a:cubicBezTo>
                    <a:pt x="490" y="111"/>
                    <a:pt x="489" y="117"/>
                    <a:pt x="487" y="117"/>
                  </a:cubicBezTo>
                  <a:cubicBezTo>
                    <a:pt x="486" y="117"/>
                    <a:pt x="484" y="120"/>
                    <a:pt x="483" y="121"/>
                  </a:cubicBezTo>
                  <a:cubicBezTo>
                    <a:pt x="482" y="122"/>
                    <a:pt x="480" y="124"/>
                    <a:pt x="479" y="124"/>
                  </a:cubicBezTo>
                  <a:cubicBezTo>
                    <a:pt x="479" y="123"/>
                    <a:pt x="480" y="122"/>
                    <a:pt x="479" y="121"/>
                  </a:cubicBezTo>
                  <a:cubicBezTo>
                    <a:pt x="478" y="120"/>
                    <a:pt x="477" y="120"/>
                    <a:pt x="476" y="118"/>
                  </a:cubicBezTo>
                  <a:cubicBezTo>
                    <a:pt x="474" y="115"/>
                    <a:pt x="479" y="114"/>
                    <a:pt x="481" y="112"/>
                  </a:cubicBezTo>
                  <a:cubicBezTo>
                    <a:pt x="478" y="113"/>
                    <a:pt x="474" y="115"/>
                    <a:pt x="475" y="118"/>
                  </a:cubicBezTo>
                  <a:cubicBezTo>
                    <a:pt x="476" y="120"/>
                    <a:pt x="475" y="122"/>
                    <a:pt x="476" y="124"/>
                  </a:cubicBezTo>
                  <a:cubicBezTo>
                    <a:pt x="477" y="126"/>
                    <a:pt x="476" y="127"/>
                    <a:pt x="475" y="128"/>
                  </a:cubicBezTo>
                  <a:cubicBezTo>
                    <a:pt x="477" y="128"/>
                    <a:pt x="476" y="130"/>
                    <a:pt x="475" y="131"/>
                  </a:cubicBezTo>
                  <a:cubicBezTo>
                    <a:pt x="476" y="128"/>
                    <a:pt x="475" y="130"/>
                    <a:pt x="475" y="131"/>
                  </a:cubicBezTo>
                  <a:cubicBezTo>
                    <a:pt x="475" y="132"/>
                    <a:pt x="473" y="132"/>
                    <a:pt x="473" y="133"/>
                  </a:cubicBezTo>
                  <a:cubicBezTo>
                    <a:pt x="471" y="134"/>
                    <a:pt x="470" y="136"/>
                    <a:pt x="469" y="138"/>
                  </a:cubicBezTo>
                  <a:cubicBezTo>
                    <a:pt x="467" y="139"/>
                    <a:pt x="466" y="140"/>
                    <a:pt x="465" y="142"/>
                  </a:cubicBezTo>
                  <a:cubicBezTo>
                    <a:pt x="464" y="143"/>
                    <a:pt x="463" y="145"/>
                    <a:pt x="462" y="145"/>
                  </a:cubicBezTo>
                  <a:cubicBezTo>
                    <a:pt x="461" y="143"/>
                    <a:pt x="463" y="140"/>
                    <a:pt x="465" y="139"/>
                  </a:cubicBezTo>
                  <a:cubicBezTo>
                    <a:pt x="465" y="138"/>
                    <a:pt x="467" y="136"/>
                    <a:pt x="468" y="135"/>
                  </a:cubicBezTo>
                  <a:cubicBezTo>
                    <a:pt x="467" y="135"/>
                    <a:pt x="466" y="135"/>
                    <a:pt x="466" y="136"/>
                  </a:cubicBezTo>
                  <a:cubicBezTo>
                    <a:pt x="466" y="135"/>
                    <a:pt x="468" y="133"/>
                    <a:pt x="466" y="133"/>
                  </a:cubicBezTo>
                  <a:cubicBezTo>
                    <a:pt x="466" y="132"/>
                    <a:pt x="467" y="132"/>
                    <a:pt x="467" y="131"/>
                  </a:cubicBezTo>
                  <a:cubicBezTo>
                    <a:pt x="466" y="132"/>
                    <a:pt x="465" y="130"/>
                    <a:pt x="465" y="132"/>
                  </a:cubicBezTo>
                  <a:cubicBezTo>
                    <a:pt x="465" y="132"/>
                    <a:pt x="463" y="131"/>
                    <a:pt x="464" y="130"/>
                  </a:cubicBezTo>
                  <a:cubicBezTo>
                    <a:pt x="464" y="129"/>
                    <a:pt x="465" y="129"/>
                    <a:pt x="465" y="128"/>
                  </a:cubicBezTo>
                  <a:cubicBezTo>
                    <a:pt x="465" y="128"/>
                    <a:pt x="466" y="128"/>
                    <a:pt x="467" y="128"/>
                  </a:cubicBezTo>
                  <a:cubicBezTo>
                    <a:pt x="466" y="127"/>
                    <a:pt x="465" y="126"/>
                    <a:pt x="464" y="126"/>
                  </a:cubicBezTo>
                  <a:cubicBezTo>
                    <a:pt x="465" y="125"/>
                    <a:pt x="466" y="126"/>
                    <a:pt x="466" y="125"/>
                  </a:cubicBezTo>
                  <a:cubicBezTo>
                    <a:pt x="468" y="124"/>
                    <a:pt x="466" y="124"/>
                    <a:pt x="465" y="124"/>
                  </a:cubicBezTo>
                  <a:cubicBezTo>
                    <a:pt x="465" y="123"/>
                    <a:pt x="467" y="123"/>
                    <a:pt x="468" y="121"/>
                  </a:cubicBezTo>
                  <a:cubicBezTo>
                    <a:pt x="467" y="122"/>
                    <a:pt x="467" y="122"/>
                    <a:pt x="467" y="122"/>
                  </a:cubicBezTo>
                  <a:cubicBezTo>
                    <a:pt x="466" y="119"/>
                    <a:pt x="470" y="119"/>
                    <a:pt x="472" y="118"/>
                  </a:cubicBezTo>
                  <a:cubicBezTo>
                    <a:pt x="471" y="118"/>
                    <a:pt x="471" y="118"/>
                    <a:pt x="471" y="118"/>
                  </a:cubicBezTo>
                  <a:cubicBezTo>
                    <a:pt x="472" y="117"/>
                    <a:pt x="472" y="117"/>
                    <a:pt x="473" y="116"/>
                  </a:cubicBezTo>
                  <a:cubicBezTo>
                    <a:pt x="472" y="117"/>
                    <a:pt x="471" y="117"/>
                    <a:pt x="471" y="117"/>
                  </a:cubicBezTo>
                  <a:cubicBezTo>
                    <a:pt x="471" y="117"/>
                    <a:pt x="471" y="117"/>
                    <a:pt x="471" y="116"/>
                  </a:cubicBezTo>
                  <a:cubicBezTo>
                    <a:pt x="470" y="116"/>
                    <a:pt x="470" y="117"/>
                    <a:pt x="469" y="117"/>
                  </a:cubicBezTo>
                  <a:cubicBezTo>
                    <a:pt x="469" y="118"/>
                    <a:pt x="467" y="120"/>
                    <a:pt x="468" y="118"/>
                  </a:cubicBezTo>
                  <a:cubicBezTo>
                    <a:pt x="468" y="118"/>
                    <a:pt x="467" y="119"/>
                    <a:pt x="467" y="119"/>
                  </a:cubicBezTo>
                  <a:cubicBezTo>
                    <a:pt x="467" y="117"/>
                    <a:pt x="465" y="119"/>
                    <a:pt x="465" y="120"/>
                  </a:cubicBezTo>
                  <a:cubicBezTo>
                    <a:pt x="465" y="120"/>
                    <a:pt x="464" y="120"/>
                    <a:pt x="464" y="120"/>
                  </a:cubicBezTo>
                  <a:cubicBezTo>
                    <a:pt x="464" y="121"/>
                    <a:pt x="464" y="121"/>
                    <a:pt x="465" y="122"/>
                  </a:cubicBezTo>
                  <a:cubicBezTo>
                    <a:pt x="464" y="122"/>
                    <a:pt x="464" y="122"/>
                    <a:pt x="465" y="123"/>
                  </a:cubicBezTo>
                  <a:cubicBezTo>
                    <a:pt x="462" y="121"/>
                    <a:pt x="463" y="130"/>
                    <a:pt x="462" y="131"/>
                  </a:cubicBezTo>
                  <a:cubicBezTo>
                    <a:pt x="460" y="130"/>
                    <a:pt x="460" y="128"/>
                    <a:pt x="461" y="127"/>
                  </a:cubicBezTo>
                  <a:cubicBezTo>
                    <a:pt x="460" y="128"/>
                    <a:pt x="460" y="129"/>
                    <a:pt x="461" y="131"/>
                  </a:cubicBezTo>
                  <a:cubicBezTo>
                    <a:pt x="462" y="132"/>
                    <a:pt x="463" y="133"/>
                    <a:pt x="461" y="134"/>
                  </a:cubicBezTo>
                  <a:cubicBezTo>
                    <a:pt x="461" y="132"/>
                    <a:pt x="457" y="132"/>
                    <a:pt x="458" y="131"/>
                  </a:cubicBezTo>
                  <a:cubicBezTo>
                    <a:pt x="457" y="130"/>
                    <a:pt x="457" y="131"/>
                    <a:pt x="458" y="132"/>
                  </a:cubicBezTo>
                  <a:cubicBezTo>
                    <a:pt x="457" y="131"/>
                    <a:pt x="456" y="131"/>
                    <a:pt x="456" y="130"/>
                  </a:cubicBezTo>
                  <a:cubicBezTo>
                    <a:pt x="454" y="131"/>
                    <a:pt x="454" y="129"/>
                    <a:pt x="455" y="128"/>
                  </a:cubicBezTo>
                  <a:cubicBezTo>
                    <a:pt x="456" y="127"/>
                    <a:pt x="459" y="126"/>
                    <a:pt x="458" y="124"/>
                  </a:cubicBezTo>
                  <a:cubicBezTo>
                    <a:pt x="458" y="126"/>
                    <a:pt x="452" y="130"/>
                    <a:pt x="453" y="131"/>
                  </a:cubicBezTo>
                  <a:cubicBezTo>
                    <a:pt x="454" y="131"/>
                    <a:pt x="455" y="130"/>
                    <a:pt x="456" y="131"/>
                  </a:cubicBezTo>
                  <a:cubicBezTo>
                    <a:pt x="457" y="133"/>
                    <a:pt x="457" y="133"/>
                    <a:pt x="459" y="133"/>
                  </a:cubicBezTo>
                  <a:cubicBezTo>
                    <a:pt x="460" y="133"/>
                    <a:pt x="460" y="135"/>
                    <a:pt x="461" y="135"/>
                  </a:cubicBezTo>
                  <a:cubicBezTo>
                    <a:pt x="462" y="136"/>
                    <a:pt x="462" y="137"/>
                    <a:pt x="461" y="138"/>
                  </a:cubicBezTo>
                  <a:cubicBezTo>
                    <a:pt x="458" y="141"/>
                    <a:pt x="457" y="136"/>
                    <a:pt x="456" y="134"/>
                  </a:cubicBezTo>
                  <a:cubicBezTo>
                    <a:pt x="456" y="136"/>
                    <a:pt x="457" y="139"/>
                    <a:pt x="459" y="140"/>
                  </a:cubicBezTo>
                  <a:cubicBezTo>
                    <a:pt x="461" y="141"/>
                    <a:pt x="460" y="143"/>
                    <a:pt x="458" y="142"/>
                  </a:cubicBezTo>
                  <a:cubicBezTo>
                    <a:pt x="458" y="143"/>
                    <a:pt x="458" y="143"/>
                    <a:pt x="458" y="143"/>
                  </a:cubicBezTo>
                  <a:cubicBezTo>
                    <a:pt x="457" y="144"/>
                    <a:pt x="456" y="142"/>
                    <a:pt x="455" y="141"/>
                  </a:cubicBezTo>
                  <a:cubicBezTo>
                    <a:pt x="456" y="143"/>
                    <a:pt x="460" y="146"/>
                    <a:pt x="457" y="147"/>
                  </a:cubicBezTo>
                  <a:cubicBezTo>
                    <a:pt x="455" y="144"/>
                    <a:pt x="453" y="144"/>
                    <a:pt x="450" y="143"/>
                  </a:cubicBezTo>
                  <a:cubicBezTo>
                    <a:pt x="450" y="144"/>
                    <a:pt x="452" y="144"/>
                    <a:pt x="453" y="144"/>
                  </a:cubicBezTo>
                  <a:cubicBezTo>
                    <a:pt x="454" y="145"/>
                    <a:pt x="457" y="147"/>
                    <a:pt x="455" y="149"/>
                  </a:cubicBezTo>
                  <a:cubicBezTo>
                    <a:pt x="456" y="148"/>
                    <a:pt x="457" y="148"/>
                    <a:pt x="457" y="149"/>
                  </a:cubicBezTo>
                  <a:cubicBezTo>
                    <a:pt x="457" y="147"/>
                    <a:pt x="459" y="148"/>
                    <a:pt x="460" y="148"/>
                  </a:cubicBezTo>
                  <a:cubicBezTo>
                    <a:pt x="461" y="148"/>
                    <a:pt x="461" y="149"/>
                    <a:pt x="461" y="150"/>
                  </a:cubicBezTo>
                  <a:cubicBezTo>
                    <a:pt x="461" y="152"/>
                    <a:pt x="460" y="153"/>
                    <a:pt x="460" y="155"/>
                  </a:cubicBezTo>
                  <a:cubicBezTo>
                    <a:pt x="460" y="157"/>
                    <a:pt x="461" y="159"/>
                    <a:pt x="461" y="161"/>
                  </a:cubicBezTo>
                  <a:cubicBezTo>
                    <a:pt x="461" y="159"/>
                    <a:pt x="460" y="157"/>
                    <a:pt x="460" y="156"/>
                  </a:cubicBezTo>
                  <a:cubicBezTo>
                    <a:pt x="460" y="154"/>
                    <a:pt x="461" y="153"/>
                    <a:pt x="460" y="151"/>
                  </a:cubicBezTo>
                  <a:cubicBezTo>
                    <a:pt x="460" y="152"/>
                    <a:pt x="459" y="153"/>
                    <a:pt x="459" y="152"/>
                  </a:cubicBezTo>
                  <a:cubicBezTo>
                    <a:pt x="459" y="154"/>
                    <a:pt x="460" y="156"/>
                    <a:pt x="459" y="158"/>
                  </a:cubicBezTo>
                  <a:cubicBezTo>
                    <a:pt x="459" y="157"/>
                    <a:pt x="459" y="156"/>
                    <a:pt x="458" y="156"/>
                  </a:cubicBezTo>
                  <a:cubicBezTo>
                    <a:pt x="458" y="157"/>
                    <a:pt x="457" y="157"/>
                    <a:pt x="457" y="156"/>
                  </a:cubicBezTo>
                  <a:cubicBezTo>
                    <a:pt x="457" y="156"/>
                    <a:pt x="457" y="157"/>
                    <a:pt x="457" y="157"/>
                  </a:cubicBezTo>
                  <a:cubicBezTo>
                    <a:pt x="456" y="158"/>
                    <a:pt x="456" y="157"/>
                    <a:pt x="455" y="157"/>
                  </a:cubicBezTo>
                  <a:cubicBezTo>
                    <a:pt x="456" y="159"/>
                    <a:pt x="454" y="157"/>
                    <a:pt x="453" y="157"/>
                  </a:cubicBezTo>
                  <a:cubicBezTo>
                    <a:pt x="454" y="158"/>
                    <a:pt x="454" y="158"/>
                    <a:pt x="454" y="158"/>
                  </a:cubicBezTo>
                  <a:cubicBezTo>
                    <a:pt x="453" y="158"/>
                    <a:pt x="452" y="159"/>
                    <a:pt x="451" y="159"/>
                  </a:cubicBezTo>
                  <a:cubicBezTo>
                    <a:pt x="450" y="158"/>
                    <a:pt x="451" y="156"/>
                    <a:pt x="451" y="155"/>
                  </a:cubicBezTo>
                  <a:cubicBezTo>
                    <a:pt x="451" y="156"/>
                    <a:pt x="449" y="159"/>
                    <a:pt x="450" y="160"/>
                  </a:cubicBezTo>
                  <a:cubicBezTo>
                    <a:pt x="451" y="160"/>
                    <a:pt x="452" y="159"/>
                    <a:pt x="453" y="159"/>
                  </a:cubicBezTo>
                  <a:cubicBezTo>
                    <a:pt x="453" y="160"/>
                    <a:pt x="456" y="158"/>
                    <a:pt x="456" y="160"/>
                  </a:cubicBezTo>
                  <a:cubicBezTo>
                    <a:pt x="456" y="161"/>
                    <a:pt x="456" y="162"/>
                    <a:pt x="455" y="163"/>
                  </a:cubicBezTo>
                  <a:cubicBezTo>
                    <a:pt x="456" y="163"/>
                    <a:pt x="456" y="162"/>
                    <a:pt x="457" y="161"/>
                  </a:cubicBezTo>
                  <a:cubicBezTo>
                    <a:pt x="457" y="160"/>
                    <a:pt x="458" y="160"/>
                    <a:pt x="459" y="160"/>
                  </a:cubicBezTo>
                  <a:cubicBezTo>
                    <a:pt x="460" y="161"/>
                    <a:pt x="458" y="162"/>
                    <a:pt x="458" y="164"/>
                  </a:cubicBezTo>
                  <a:cubicBezTo>
                    <a:pt x="456" y="163"/>
                    <a:pt x="456" y="165"/>
                    <a:pt x="455" y="166"/>
                  </a:cubicBezTo>
                  <a:cubicBezTo>
                    <a:pt x="453" y="167"/>
                    <a:pt x="451" y="166"/>
                    <a:pt x="449" y="166"/>
                  </a:cubicBezTo>
                  <a:cubicBezTo>
                    <a:pt x="450" y="165"/>
                    <a:pt x="450" y="165"/>
                    <a:pt x="450" y="165"/>
                  </a:cubicBezTo>
                  <a:cubicBezTo>
                    <a:pt x="449" y="165"/>
                    <a:pt x="449" y="165"/>
                    <a:pt x="449" y="166"/>
                  </a:cubicBezTo>
                  <a:cubicBezTo>
                    <a:pt x="448" y="165"/>
                    <a:pt x="446" y="166"/>
                    <a:pt x="445" y="165"/>
                  </a:cubicBezTo>
                  <a:cubicBezTo>
                    <a:pt x="446" y="165"/>
                    <a:pt x="451" y="167"/>
                    <a:pt x="449" y="168"/>
                  </a:cubicBezTo>
                  <a:cubicBezTo>
                    <a:pt x="448" y="169"/>
                    <a:pt x="448" y="170"/>
                    <a:pt x="448" y="170"/>
                  </a:cubicBezTo>
                  <a:cubicBezTo>
                    <a:pt x="446" y="171"/>
                    <a:pt x="445" y="171"/>
                    <a:pt x="443" y="170"/>
                  </a:cubicBezTo>
                  <a:cubicBezTo>
                    <a:pt x="444" y="171"/>
                    <a:pt x="445" y="172"/>
                    <a:pt x="446" y="172"/>
                  </a:cubicBezTo>
                  <a:cubicBezTo>
                    <a:pt x="447" y="171"/>
                    <a:pt x="449" y="170"/>
                    <a:pt x="449" y="172"/>
                  </a:cubicBezTo>
                  <a:cubicBezTo>
                    <a:pt x="450" y="171"/>
                    <a:pt x="450" y="171"/>
                    <a:pt x="450" y="171"/>
                  </a:cubicBezTo>
                  <a:cubicBezTo>
                    <a:pt x="450" y="172"/>
                    <a:pt x="449" y="173"/>
                    <a:pt x="448" y="173"/>
                  </a:cubicBezTo>
                  <a:cubicBezTo>
                    <a:pt x="448" y="174"/>
                    <a:pt x="445" y="173"/>
                    <a:pt x="445" y="174"/>
                  </a:cubicBezTo>
                  <a:cubicBezTo>
                    <a:pt x="444" y="174"/>
                    <a:pt x="442" y="174"/>
                    <a:pt x="440" y="175"/>
                  </a:cubicBezTo>
                  <a:cubicBezTo>
                    <a:pt x="440" y="175"/>
                    <a:pt x="438" y="177"/>
                    <a:pt x="438" y="175"/>
                  </a:cubicBezTo>
                  <a:cubicBezTo>
                    <a:pt x="438" y="175"/>
                    <a:pt x="438" y="176"/>
                    <a:pt x="438" y="176"/>
                  </a:cubicBezTo>
                  <a:cubicBezTo>
                    <a:pt x="438" y="177"/>
                    <a:pt x="436" y="177"/>
                    <a:pt x="436" y="178"/>
                  </a:cubicBezTo>
                  <a:cubicBezTo>
                    <a:pt x="433" y="179"/>
                    <a:pt x="432" y="181"/>
                    <a:pt x="431" y="183"/>
                  </a:cubicBezTo>
                  <a:cubicBezTo>
                    <a:pt x="431" y="183"/>
                    <a:pt x="431" y="182"/>
                    <a:pt x="431" y="181"/>
                  </a:cubicBezTo>
                  <a:cubicBezTo>
                    <a:pt x="430" y="185"/>
                    <a:pt x="427" y="184"/>
                    <a:pt x="423" y="185"/>
                  </a:cubicBezTo>
                  <a:cubicBezTo>
                    <a:pt x="420" y="186"/>
                    <a:pt x="417" y="189"/>
                    <a:pt x="415" y="192"/>
                  </a:cubicBezTo>
                  <a:cubicBezTo>
                    <a:pt x="415" y="191"/>
                    <a:pt x="415" y="190"/>
                    <a:pt x="416" y="190"/>
                  </a:cubicBezTo>
                  <a:cubicBezTo>
                    <a:pt x="415" y="191"/>
                    <a:pt x="415" y="193"/>
                    <a:pt x="414" y="193"/>
                  </a:cubicBezTo>
                  <a:cubicBezTo>
                    <a:pt x="413" y="193"/>
                    <a:pt x="414" y="194"/>
                    <a:pt x="413" y="194"/>
                  </a:cubicBezTo>
                  <a:cubicBezTo>
                    <a:pt x="412" y="195"/>
                    <a:pt x="412" y="194"/>
                    <a:pt x="411" y="194"/>
                  </a:cubicBezTo>
                  <a:cubicBezTo>
                    <a:pt x="411" y="195"/>
                    <a:pt x="407" y="199"/>
                    <a:pt x="407" y="197"/>
                  </a:cubicBezTo>
                  <a:cubicBezTo>
                    <a:pt x="407" y="199"/>
                    <a:pt x="405" y="199"/>
                    <a:pt x="404" y="200"/>
                  </a:cubicBezTo>
                  <a:cubicBezTo>
                    <a:pt x="403" y="201"/>
                    <a:pt x="402" y="201"/>
                    <a:pt x="401" y="201"/>
                  </a:cubicBezTo>
                  <a:cubicBezTo>
                    <a:pt x="400" y="201"/>
                    <a:pt x="397" y="201"/>
                    <a:pt x="400" y="201"/>
                  </a:cubicBezTo>
                  <a:cubicBezTo>
                    <a:pt x="397" y="202"/>
                    <a:pt x="402" y="201"/>
                    <a:pt x="399" y="203"/>
                  </a:cubicBezTo>
                  <a:cubicBezTo>
                    <a:pt x="401" y="203"/>
                    <a:pt x="397" y="205"/>
                    <a:pt x="398" y="202"/>
                  </a:cubicBezTo>
                  <a:cubicBezTo>
                    <a:pt x="397" y="205"/>
                    <a:pt x="396" y="202"/>
                    <a:pt x="396" y="201"/>
                  </a:cubicBezTo>
                  <a:cubicBezTo>
                    <a:pt x="396" y="202"/>
                    <a:pt x="397" y="203"/>
                    <a:pt x="397" y="204"/>
                  </a:cubicBezTo>
                  <a:cubicBezTo>
                    <a:pt x="397" y="205"/>
                    <a:pt x="394" y="207"/>
                    <a:pt x="396" y="205"/>
                  </a:cubicBezTo>
                  <a:cubicBezTo>
                    <a:pt x="394" y="207"/>
                    <a:pt x="394" y="208"/>
                    <a:pt x="391" y="209"/>
                  </a:cubicBezTo>
                  <a:cubicBezTo>
                    <a:pt x="392" y="210"/>
                    <a:pt x="392" y="210"/>
                    <a:pt x="392" y="210"/>
                  </a:cubicBezTo>
                  <a:cubicBezTo>
                    <a:pt x="391" y="210"/>
                    <a:pt x="390" y="210"/>
                    <a:pt x="390" y="210"/>
                  </a:cubicBezTo>
                  <a:cubicBezTo>
                    <a:pt x="390" y="210"/>
                    <a:pt x="390" y="211"/>
                    <a:pt x="390" y="211"/>
                  </a:cubicBezTo>
                  <a:cubicBezTo>
                    <a:pt x="390" y="211"/>
                    <a:pt x="390" y="211"/>
                    <a:pt x="391" y="211"/>
                  </a:cubicBezTo>
                  <a:cubicBezTo>
                    <a:pt x="391" y="212"/>
                    <a:pt x="389" y="212"/>
                    <a:pt x="388" y="212"/>
                  </a:cubicBezTo>
                  <a:cubicBezTo>
                    <a:pt x="389" y="213"/>
                    <a:pt x="389" y="215"/>
                    <a:pt x="388" y="214"/>
                  </a:cubicBezTo>
                  <a:cubicBezTo>
                    <a:pt x="388" y="215"/>
                    <a:pt x="387" y="215"/>
                    <a:pt x="386" y="215"/>
                  </a:cubicBezTo>
                  <a:cubicBezTo>
                    <a:pt x="387" y="215"/>
                    <a:pt x="387" y="215"/>
                    <a:pt x="388" y="216"/>
                  </a:cubicBezTo>
                  <a:cubicBezTo>
                    <a:pt x="387" y="217"/>
                    <a:pt x="386" y="217"/>
                    <a:pt x="385" y="218"/>
                  </a:cubicBezTo>
                  <a:cubicBezTo>
                    <a:pt x="385" y="219"/>
                    <a:pt x="383" y="222"/>
                    <a:pt x="384" y="223"/>
                  </a:cubicBezTo>
                  <a:cubicBezTo>
                    <a:pt x="384" y="223"/>
                    <a:pt x="384" y="223"/>
                    <a:pt x="384" y="224"/>
                  </a:cubicBezTo>
                  <a:cubicBezTo>
                    <a:pt x="383" y="224"/>
                    <a:pt x="384" y="224"/>
                    <a:pt x="384" y="226"/>
                  </a:cubicBezTo>
                  <a:cubicBezTo>
                    <a:pt x="384" y="228"/>
                    <a:pt x="384" y="230"/>
                    <a:pt x="384" y="232"/>
                  </a:cubicBezTo>
                  <a:cubicBezTo>
                    <a:pt x="384" y="237"/>
                    <a:pt x="385" y="242"/>
                    <a:pt x="386" y="246"/>
                  </a:cubicBezTo>
                  <a:cubicBezTo>
                    <a:pt x="387" y="248"/>
                    <a:pt x="387" y="249"/>
                    <a:pt x="386" y="251"/>
                  </a:cubicBezTo>
                  <a:cubicBezTo>
                    <a:pt x="386" y="253"/>
                    <a:pt x="387" y="254"/>
                    <a:pt x="387" y="256"/>
                  </a:cubicBezTo>
                  <a:cubicBezTo>
                    <a:pt x="386" y="254"/>
                    <a:pt x="386" y="252"/>
                    <a:pt x="386" y="250"/>
                  </a:cubicBezTo>
                  <a:cubicBezTo>
                    <a:pt x="387" y="248"/>
                    <a:pt x="385" y="248"/>
                    <a:pt x="385" y="246"/>
                  </a:cubicBezTo>
                  <a:cubicBezTo>
                    <a:pt x="385" y="250"/>
                    <a:pt x="385" y="253"/>
                    <a:pt x="386" y="257"/>
                  </a:cubicBezTo>
                  <a:cubicBezTo>
                    <a:pt x="387" y="259"/>
                    <a:pt x="388" y="263"/>
                    <a:pt x="387" y="265"/>
                  </a:cubicBezTo>
                  <a:cubicBezTo>
                    <a:pt x="390" y="264"/>
                    <a:pt x="386" y="278"/>
                    <a:pt x="385" y="280"/>
                  </a:cubicBezTo>
                  <a:cubicBezTo>
                    <a:pt x="384" y="282"/>
                    <a:pt x="383" y="287"/>
                    <a:pt x="380" y="289"/>
                  </a:cubicBezTo>
                  <a:cubicBezTo>
                    <a:pt x="379" y="289"/>
                    <a:pt x="380" y="287"/>
                    <a:pt x="379" y="288"/>
                  </a:cubicBezTo>
                  <a:cubicBezTo>
                    <a:pt x="378" y="289"/>
                    <a:pt x="377" y="288"/>
                    <a:pt x="376" y="289"/>
                  </a:cubicBezTo>
                  <a:cubicBezTo>
                    <a:pt x="374" y="289"/>
                    <a:pt x="372" y="289"/>
                    <a:pt x="374" y="287"/>
                  </a:cubicBezTo>
                  <a:cubicBezTo>
                    <a:pt x="374" y="287"/>
                    <a:pt x="375" y="288"/>
                    <a:pt x="375" y="288"/>
                  </a:cubicBezTo>
                  <a:cubicBezTo>
                    <a:pt x="376" y="287"/>
                    <a:pt x="374" y="286"/>
                    <a:pt x="374" y="285"/>
                  </a:cubicBezTo>
                  <a:cubicBezTo>
                    <a:pt x="373" y="283"/>
                    <a:pt x="373" y="281"/>
                    <a:pt x="371" y="280"/>
                  </a:cubicBezTo>
                  <a:cubicBezTo>
                    <a:pt x="370" y="279"/>
                    <a:pt x="369" y="279"/>
                    <a:pt x="368" y="278"/>
                  </a:cubicBezTo>
                  <a:cubicBezTo>
                    <a:pt x="368" y="276"/>
                    <a:pt x="369" y="274"/>
                    <a:pt x="367" y="273"/>
                  </a:cubicBezTo>
                  <a:cubicBezTo>
                    <a:pt x="369" y="272"/>
                    <a:pt x="369" y="271"/>
                    <a:pt x="370" y="270"/>
                  </a:cubicBezTo>
                  <a:cubicBezTo>
                    <a:pt x="369" y="271"/>
                    <a:pt x="369" y="272"/>
                    <a:pt x="367" y="272"/>
                  </a:cubicBezTo>
                  <a:cubicBezTo>
                    <a:pt x="367" y="273"/>
                    <a:pt x="368" y="268"/>
                    <a:pt x="368" y="267"/>
                  </a:cubicBezTo>
                  <a:cubicBezTo>
                    <a:pt x="367" y="268"/>
                    <a:pt x="367" y="268"/>
                    <a:pt x="366" y="267"/>
                  </a:cubicBezTo>
                  <a:cubicBezTo>
                    <a:pt x="368" y="269"/>
                    <a:pt x="365" y="269"/>
                    <a:pt x="365" y="267"/>
                  </a:cubicBezTo>
                  <a:cubicBezTo>
                    <a:pt x="364" y="265"/>
                    <a:pt x="365" y="262"/>
                    <a:pt x="363" y="261"/>
                  </a:cubicBezTo>
                  <a:cubicBezTo>
                    <a:pt x="364" y="261"/>
                    <a:pt x="367" y="257"/>
                    <a:pt x="366" y="256"/>
                  </a:cubicBezTo>
                  <a:cubicBezTo>
                    <a:pt x="365" y="256"/>
                    <a:pt x="365" y="256"/>
                    <a:pt x="365" y="256"/>
                  </a:cubicBezTo>
                  <a:cubicBezTo>
                    <a:pt x="365" y="256"/>
                    <a:pt x="365" y="255"/>
                    <a:pt x="364" y="254"/>
                  </a:cubicBezTo>
                  <a:cubicBezTo>
                    <a:pt x="364" y="255"/>
                    <a:pt x="364" y="256"/>
                    <a:pt x="364" y="256"/>
                  </a:cubicBezTo>
                  <a:cubicBezTo>
                    <a:pt x="365" y="257"/>
                    <a:pt x="364" y="258"/>
                    <a:pt x="363" y="259"/>
                  </a:cubicBezTo>
                  <a:cubicBezTo>
                    <a:pt x="363" y="258"/>
                    <a:pt x="363" y="257"/>
                    <a:pt x="363" y="259"/>
                  </a:cubicBezTo>
                  <a:cubicBezTo>
                    <a:pt x="361" y="254"/>
                    <a:pt x="365" y="251"/>
                    <a:pt x="366" y="247"/>
                  </a:cubicBezTo>
                  <a:cubicBezTo>
                    <a:pt x="367" y="246"/>
                    <a:pt x="367" y="244"/>
                    <a:pt x="366" y="243"/>
                  </a:cubicBezTo>
                  <a:cubicBezTo>
                    <a:pt x="366" y="241"/>
                    <a:pt x="365" y="241"/>
                    <a:pt x="364" y="240"/>
                  </a:cubicBezTo>
                  <a:cubicBezTo>
                    <a:pt x="362" y="238"/>
                    <a:pt x="361" y="235"/>
                    <a:pt x="360" y="233"/>
                  </a:cubicBezTo>
                  <a:cubicBezTo>
                    <a:pt x="359" y="231"/>
                    <a:pt x="358" y="230"/>
                    <a:pt x="357" y="230"/>
                  </a:cubicBezTo>
                  <a:cubicBezTo>
                    <a:pt x="355" y="229"/>
                    <a:pt x="353" y="231"/>
                    <a:pt x="352" y="231"/>
                  </a:cubicBezTo>
                  <a:cubicBezTo>
                    <a:pt x="352" y="232"/>
                    <a:pt x="351" y="232"/>
                    <a:pt x="349" y="233"/>
                  </a:cubicBezTo>
                  <a:cubicBezTo>
                    <a:pt x="349" y="233"/>
                    <a:pt x="347" y="235"/>
                    <a:pt x="347" y="233"/>
                  </a:cubicBezTo>
                  <a:cubicBezTo>
                    <a:pt x="345" y="234"/>
                    <a:pt x="344" y="235"/>
                    <a:pt x="342" y="235"/>
                  </a:cubicBezTo>
                  <a:cubicBezTo>
                    <a:pt x="343" y="233"/>
                    <a:pt x="342" y="231"/>
                    <a:pt x="341" y="231"/>
                  </a:cubicBezTo>
                  <a:cubicBezTo>
                    <a:pt x="341" y="231"/>
                    <a:pt x="341" y="231"/>
                    <a:pt x="340" y="230"/>
                  </a:cubicBezTo>
                  <a:cubicBezTo>
                    <a:pt x="342" y="231"/>
                    <a:pt x="342" y="229"/>
                    <a:pt x="341" y="229"/>
                  </a:cubicBezTo>
                  <a:cubicBezTo>
                    <a:pt x="339" y="229"/>
                    <a:pt x="340" y="228"/>
                    <a:pt x="341" y="227"/>
                  </a:cubicBezTo>
                  <a:cubicBezTo>
                    <a:pt x="340" y="227"/>
                    <a:pt x="339" y="228"/>
                    <a:pt x="338" y="228"/>
                  </a:cubicBezTo>
                  <a:cubicBezTo>
                    <a:pt x="339" y="229"/>
                    <a:pt x="339" y="229"/>
                    <a:pt x="339" y="229"/>
                  </a:cubicBezTo>
                  <a:cubicBezTo>
                    <a:pt x="337" y="229"/>
                    <a:pt x="334" y="227"/>
                    <a:pt x="332" y="226"/>
                  </a:cubicBezTo>
                  <a:cubicBezTo>
                    <a:pt x="333" y="226"/>
                    <a:pt x="336" y="226"/>
                    <a:pt x="336" y="226"/>
                  </a:cubicBezTo>
                  <a:cubicBezTo>
                    <a:pt x="336" y="225"/>
                    <a:pt x="334" y="225"/>
                    <a:pt x="334" y="225"/>
                  </a:cubicBezTo>
                  <a:cubicBezTo>
                    <a:pt x="333" y="224"/>
                    <a:pt x="332" y="225"/>
                    <a:pt x="331" y="226"/>
                  </a:cubicBezTo>
                  <a:cubicBezTo>
                    <a:pt x="329" y="226"/>
                    <a:pt x="327" y="226"/>
                    <a:pt x="326" y="226"/>
                  </a:cubicBezTo>
                  <a:cubicBezTo>
                    <a:pt x="327" y="226"/>
                    <a:pt x="327" y="226"/>
                    <a:pt x="328" y="225"/>
                  </a:cubicBezTo>
                  <a:cubicBezTo>
                    <a:pt x="327" y="225"/>
                    <a:pt x="327" y="224"/>
                    <a:pt x="328" y="224"/>
                  </a:cubicBezTo>
                  <a:cubicBezTo>
                    <a:pt x="327" y="224"/>
                    <a:pt x="327" y="225"/>
                    <a:pt x="326" y="226"/>
                  </a:cubicBezTo>
                  <a:cubicBezTo>
                    <a:pt x="327" y="223"/>
                    <a:pt x="325" y="225"/>
                    <a:pt x="325" y="226"/>
                  </a:cubicBezTo>
                  <a:cubicBezTo>
                    <a:pt x="324" y="227"/>
                    <a:pt x="323" y="227"/>
                    <a:pt x="322" y="227"/>
                  </a:cubicBezTo>
                  <a:cubicBezTo>
                    <a:pt x="322" y="227"/>
                    <a:pt x="324" y="226"/>
                    <a:pt x="323" y="225"/>
                  </a:cubicBezTo>
                  <a:cubicBezTo>
                    <a:pt x="322" y="227"/>
                    <a:pt x="319" y="229"/>
                    <a:pt x="317" y="228"/>
                  </a:cubicBezTo>
                  <a:cubicBezTo>
                    <a:pt x="319" y="229"/>
                    <a:pt x="318" y="223"/>
                    <a:pt x="318" y="222"/>
                  </a:cubicBezTo>
                  <a:cubicBezTo>
                    <a:pt x="317" y="223"/>
                    <a:pt x="317" y="225"/>
                    <a:pt x="316" y="226"/>
                  </a:cubicBezTo>
                  <a:cubicBezTo>
                    <a:pt x="315" y="226"/>
                    <a:pt x="314" y="226"/>
                    <a:pt x="313" y="226"/>
                  </a:cubicBezTo>
                  <a:cubicBezTo>
                    <a:pt x="313" y="227"/>
                    <a:pt x="310" y="227"/>
                    <a:pt x="311" y="226"/>
                  </a:cubicBezTo>
                  <a:cubicBezTo>
                    <a:pt x="310" y="228"/>
                    <a:pt x="309" y="226"/>
                    <a:pt x="308" y="226"/>
                  </a:cubicBezTo>
                  <a:cubicBezTo>
                    <a:pt x="308" y="226"/>
                    <a:pt x="305" y="227"/>
                    <a:pt x="305" y="227"/>
                  </a:cubicBezTo>
                  <a:cubicBezTo>
                    <a:pt x="303" y="227"/>
                    <a:pt x="303" y="228"/>
                    <a:pt x="301" y="229"/>
                  </a:cubicBezTo>
                  <a:cubicBezTo>
                    <a:pt x="298" y="229"/>
                    <a:pt x="297" y="226"/>
                    <a:pt x="295" y="226"/>
                  </a:cubicBezTo>
                  <a:cubicBezTo>
                    <a:pt x="294" y="226"/>
                    <a:pt x="291" y="229"/>
                    <a:pt x="292" y="230"/>
                  </a:cubicBezTo>
                  <a:cubicBezTo>
                    <a:pt x="293" y="230"/>
                    <a:pt x="295" y="230"/>
                    <a:pt x="296" y="230"/>
                  </a:cubicBezTo>
                  <a:cubicBezTo>
                    <a:pt x="297" y="229"/>
                    <a:pt x="299" y="230"/>
                    <a:pt x="299" y="229"/>
                  </a:cubicBezTo>
                  <a:cubicBezTo>
                    <a:pt x="299" y="230"/>
                    <a:pt x="297" y="231"/>
                    <a:pt x="297" y="231"/>
                  </a:cubicBezTo>
                  <a:cubicBezTo>
                    <a:pt x="298" y="233"/>
                    <a:pt x="298" y="232"/>
                    <a:pt x="299" y="231"/>
                  </a:cubicBezTo>
                  <a:cubicBezTo>
                    <a:pt x="300" y="230"/>
                    <a:pt x="302" y="231"/>
                    <a:pt x="301" y="233"/>
                  </a:cubicBezTo>
                  <a:cubicBezTo>
                    <a:pt x="301" y="234"/>
                    <a:pt x="298" y="233"/>
                    <a:pt x="299" y="235"/>
                  </a:cubicBezTo>
                  <a:cubicBezTo>
                    <a:pt x="297" y="234"/>
                    <a:pt x="297" y="235"/>
                    <a:pt x="298" y="236"/>
                  </a:cubicBezTo>
                  <a:cubicBezTo>
                    <a:pt x="298" y="238"/>
                    <a:pt x="299" y="238"/>
                    <a:pt x="301" y="239"/>
                  </a:cubicBezTo>
                  <a:cubicBezTo>
                    <a:pt x="302" y="239"/>
                    <a:pt x="302" y="240"/>
                    <a:pt x="302" y="241"/>
                  </a:cubicBezTo>
                  <a:cubicBezTo>
                    <a:pt x="303" y="241"/>
                    <a:pt x="301" y="242"/>
                    <a:pt x="301" y="243"/>
                  </a:cubicBezTo>
                  <a:cubicBezTo>
                    <a:pt x="300" y="241"/>
                    <a:pt x="299" y="243"/>
                    <a:pt x="298" y="244"/>
                  </a:cubicBezTo>
                  <a:cubicBezTo>
                    <a:pt x="299" y="243"/>
                    <a:pt x="299" y="242"/>
                    <a:pt x="299" y="241"/>
                  </a:cubicBezTo>
                  <a:cubicBezTo>
                    <a:pt x="299" y="241"/>
                    <a:pt x="299" y="241"/>
                    <a:pt x="298" y="240"/>
                  </a:cubicBezTo>
                  <a:cubicBezTo>
                    <a:pt x="298" y="240"/>
                    <a:pt x="296" y="239"/>
                    <a:pt x="295" y="239"/>
                  </a:cubicBezTo>
                  <a:cubicBezTo>
                    <a:pt x="296" y="238"/>
                    <a:pt x="292" y="236"/>
                    <a:pt x="292" y="236"/>
                  </a:cubicBezTo>
                  <a:cubicBezTo>
                    <a:pt x="292" y="236"/>
                    <a:pt x="293" y="238"/>
                    <a:pt x="293" y="238"/>
                  </a:cubicBezTo>
                  <a:cubicBezTo>
                    <a:pt x="292" y="240"/>
                    <a:pt x="292" y="241"/>
                    <a:pt x="290" y="242"/>
                  </a:cubicBezTo>
                  <a:cubicBezTo>
                    <a:pt x="290" y="240"/>
                    <a:pt x="290" y="240"/>
                    <a:pt x="289" y="240"/>
                  </a:cubicBezTo>
                  <a:cubicBezTo>
                    <a:pt x="286" y="239"/>
                    <a:pt x="287" y="241"/>
                    <a:pt x="285" y="241"/>
                  </a:cubicBezTo>
                  <a:cubicBezTo>
                    <a:pt x="283" y="242"/>
                    <a:pt x="280" y="239"/>
                    <a:pt x="281" y="236"/>
                  </a:cubicBezTo>
                  <a:cubicBezTo>
                    <a:pt x="281" y="237"/>
                    <a:pt x="279" y="237"/>
                    <a:pt x="278" y="236"/>
                  </a:cubicBezTo>
                  <a:cubicBezTo>
                    <a:pt x="278" y="235"/>
                    <a:pt x="277" y="235"/>
                    <a:pt x="278" y="234"/>
                  </a:cubicBezTo>
                  <a:cubicBezTo>
                    <a:pt x="277" y="234"/>
                    <a:pt x="275" y="235"/>
                    <a:pt x="276" y="233"/>
                  </a:cubicBezTo>
                  <a:cubicBezTo>
                    <a:pt x="275" y="233"/>
                    <a:pt x="272" y="234"/>
                    <a:pt x="273" y="236"/>
                  </a:cubicBezTo>
                  <a:cubicBezTo>
                    <a:pt x="271" y="235"/>
                    <a:pt x="269" y="236"/>
                    <a:pt x="267" y="236"/>
                  </a:cubicBezTo>
                  <a:cubicBezTo>
                    <a:pt x="265" y="235"/>
                    <a:pt x="263" y="234"/>
                    <a:pt x="261" y="233"/>
                  </a:cubicBezTo>
                  <a:cubicBezTo>
                    <a:pt x="262" y="232"/>
                    <a:pt x="262" y="231"/>
                    <a:pt x="262" y="230"/>
                  </a:cubicBezTo>
                  <a:cubicBezTo>
                    <a:pt x="261" y="231"/>
                    <a:pt x="261" y="233"/>
                    <a:pt x="260" y="234"/>
                  </a:cubicBezTo>
                  <a:cubicBezTo>
                    <a:pt x="258" y="234"/>
                    <a:pt x="256" y="234"/>
                    <a:pt x="255" y="234"/>
                  </a:cubicBezTo>
                  <a:cubicBezTo>
                    <a:pt x="256" y="233"/>
                    <a:pt x="257" y="232"/>
                    <a:pt x="257" y="231"/>
                  </a:cubicBezTo>
                  <a:cubicBezTo>
                    <a:pt x="255" y="232"/>
                    <a:pt x="254" y="233"/>
                    <a:pt x="255" y="235"/>
                  </a:cubicBezTo>
                  <a:cubicBezTo>
                    <a:pt x="251" y="235"/>
                    <a:pt x="248" y="236"/>
                    <a:pt x="245" y="239"/>
                  </a:cubicBezTo>
                  <a:cubicBezTo>
                    <a:pt x="245" y="237"/>
                    <a:pt x="247" y="237"/>
                    <a:pt x="248" y="236"/>
                  </a:cubicBezTo>
                  <a:cubicBezTo>
                    <a:pt x="247" y="236"/>
                    <a:pt x="246" y="236"/>
                    <a:pt x="245" y="237"/>
                  </a:cubicBezTo>
                  <a:cubicBezTo>
                    <a:pt x="246" y="236"/>
                    <a:pt x="247" y="235"/>
                    <a:pt x="246" y="233"/>
                  </a:cubicBezTo>
                  <a:cubicBezTo>
                    <a:pt x="245" y="234"/>
                    <a:pt x="245" y="234"/>
                    <a:pt x="244" y="235"/>
                  </a:cubicBezTo>
                  <a:cubicBezTo>
                    <a:pt x="244" y="235"/>
                    <a:pt x="244" y="234"/>
                    <a:pt x="243" y="235"/>
                  </a:cubicBezTo>
                  <a:cubicBezTo>
                    <a:pt x="242" y="235"/>
                    <a:pt x="243" y="238"/>
                    <a:pt x="244" y="238"/>
                  </a:cubicBezTo>
                  <a:cubicBezTo>
                    <a:pt x="242" y="240"/>
                    <a:pt x="240" y="241"/>
                    <a:pt x="239" y="243"/>
                  </a:cubicBezTo>
                  <a:cubicBezTo>
                    <a:pt x="237" y="245"/>
                    <a:pt x="232" y="245"/>
                    <a:pt x="230" y="247"/>
                  </a:cubicBezTo>
                  <a:cubicBezTo>
                    <a:pt x="231" y="247"/>
                    <a:pt x="232" y="247"/>
                    <a:pt x="232" y="247"/>
                  </a:cubicBezTo>
                  <a:cubicBezTo>
                    <a:pt x="231" y="248"/>
                    <a:pt x="229" y="248"/>
                    <a:pt x="227" y="249"/>
                  </a:cubicBezTo>
                  <a:cubicBezTo>
                    <a:pt x="228" y="248"/>
                    <a:pt x="229" y="248"/>
                    <a:pt x="230" y="247"/>
                  </a:cubicBezTo>
                  <a:cubicBezTo>
                    <a:pt x="229" y="247"/>
                    <a:pt x="228" y="248"/>
                    <a:pt x="228" y="248"/>
                  </a:cubicBezTo>
                  <a:cubicBezTo>
                    <a:pt x="229" y="247"/>
                    <a:pt x="226" y="247"/>
                    <a:pt x="226" y="246"/>
                  </a:cubicBezTo>
                  <a:cubicBezTo>
                    <a:pt x="226" y="247"/>
                    <a:pt x="226" y="247"/>
                    <a:pt x="225" y="248"/>
                  </a:cubicBezTo>
                  <a:cubicBezTo>
                    <a:pt x="225" y="245"/>
                    <a:pt x="221" y="250"/>
                    <a:pt x="225" y="249"/>
                  </a:cubicBezTo>
                  <a:cubicBezTo>
                    <a:pt x="224" y="251"/>
                    <a:pt x="222" y="251"/>
                    <a:pt x="221" y="249"/>
                  </a:cubicBezTo>
                  <a:cubicBezTo>
                    <a:pt x="221" y="251"/>
                    <a:pt x="218" y="254"/>
                    <a:pt x="219" y="252"/>
                  </a:cubicBezTo>
                  <a:cubicBezTo>
                    <a:pt x="218" y="254"/>
                    <a:pt x="216" y="252"/>
                    <a:pt x="216" y="254"/>
                  </a:cubicBezTo>
                  <a:cubicBezTo>
                    <a:pt x="216" y="254"/>
                    <a:pt x="217" y="254"/>
                    <a:pt x="218" y="253"/>
                  </a:cubicBezTo>
                  <a:cubicBezTo>
                    <a:pt x="217" y="257"/>
                    <a:pt x="214" y="256"/>
                    <a:pt x="212" y="257"/>
                  </a:cubicBezTo>
                  <a:cubicBezTo>
                    <a:pt x="212" y="257"/>
                    <a:pt x="213" y="257"/>
                    <a:pt x="213" y="257"/>
                  </a:cubicBezTo>
                  <a:cubicBezTo>
                    <a:pt x="213" y="258"/>
                    <a:pt x="213" y="258"/>
                    <a:pt x="214" y="259"/>
                  </a:cubicBezTo>
                  <a:cubicBezTo>
                    <a:pt x="214" y="259"/>
                    <a:pt x="212" y="261"/>
                    <a:pt x="212" y="262"/>
                  </a:cubicBezTo>
                  <a:cubicBezTo>
                    <a:pt x="211" y="263"/>
                    <a:pt x="209" y="263"/>
                    <a:pt x="208" y="262"/>
                  </a:cubicBezTo>
                  <a:cubicBezTo>
                    <a:pt x="209" y="262"/>
                    <a:pt x="209" y="263"/>
                    <a:pt x="208" y="264"/>
                  </a:cubicBezTo>
                  <a:cubicBezTo>
                    <a:pt x="209" y="264"/>
                    <a:pt x="210" y="264"/>
                    <a:pt x="211" y="264"/>
                  </a:cubicBezTo>
                  <a:cubicBezTo>
                    <a:pt x="211" y="265"/>
                    <a:pt x="210" y="266"/>
                    <a:pt x="209" y="267"/>
                  </a:cubicBezTo>
                  <a:cubicBezTo>
                    <a:pt x="208" y="267"/>
                    <a:pt x="209" y="270"/>
                    <a:pt x="209" y="271"/>
                  </a:cubicBezTo>
                  <a:cubicBezTo>
                    <a:pt x="209" y="273"/>
                    <a:pt x="208" y="277"/>
                    <a:pt x="209" y="279"/>
                  </a:cubicBezTo>
                  <a:cubicBezTo>
                    <a:pt x="210" y="278"/>
                    <a:pt x="210" y="278"/>
                    <a:pt x="210" y="278"/>
                  </a:cubicBezTo>
                  <a:cubicBezTo>
                    <a:pt x="211" y="279"/>
                    <a:pt x="208" y="280"/>
                    <a:pt x="207" y="280"/>
                  </a:cubicBezTo>
                  <a:cubicBezTo>
                    <a:pt x="206" y="281"/>
                    <a:pt x="205" y="278"/>
                    <a:pt x="203" y="278"/>
                  </a:cubicBezTo>
                  <a:cubicBezTo>
                    <a:pt x="202" y="278"/>
                    <a:pt x="200" y="278"/>
                    <a:pt x="199" y="278"/>
                  </a:cubicBezTo>
                  <a:cubicBezTo>
                    <a:pt x="198" y="277"/>
                    <a:pt x="196" y="275"/>
                    <a:pt x="194" y="275"/>
                  </a:cubicBezTo>
                  <a:cubicBezTo>
                    <a:pt x="191" y="274"/>
                    <a:pt x="192" y="272"/>
                    <a:pt x="191" y="269"/>
                  </a:cubicBezTo>
                  <a:cubicBezTo>
                    <a:pt x="190" y="267"/>
                    <a:pt x="190" y="265"/>
                    <a:pt x="190" y="263"/>
                  </a:cubicBezTo>
                  <a:cubicBezTo>
                    <a:pt x="190" y="262"/>
                    <a:pt x="191" y="262"/>
                    <a:pt x="191" y="261"/>
                  </a:cubicBezTo>
                  <a:cubicBezTo>
                    <a:pt x="190" y="260"/>
                    <a:pt x="189" y="259"/>
                    <a:pt x="188" y="258"/>
                  </a:cubicBezTo>
                  <a:cubicBezTo>
                    <a:pt x="187" y="255"/>
                    <a:pt x="185" y="252"/>
                    <a:pt x="184" y="248"/>
                  </a:cubicBezTo>
                  <a:cubicBezTo>
                    <a:pt x="184" y="246"/>
                    <a:pt x="184" y="244"/>
                    <a:pt x="184" y="243"/>
                  </a:cubicBezTo>
                  <a:cubicBezTo>
                    <a:pt x="184" y="242"/>
                    <a:pt x="183" y="241"/>
                    <a:pt x="183" y="240"/>
                  </a:cubicBezTo>
                  <a:cubicBezTo>
                    <a:pt x="183" y="239"/>
                    <a:pt x="182" y="239"/>
                    <a:pt x="181" y="238"/>
                  </a:cubicBezTo>
                  <a:cubicBezTo>
                    <a:pt x="180" y="236"/>
                    <a:pt x="179" y="235"/>
                    <a:pt x="178" y="234"/>
                  </a:cubicBezTo>
                  <a:cubicBezTo>
                    <a:pt x="175" y="233"/>
                    <a:pt x="175" y="233"/>
                    <a:pt x="175" y="233"/>
                  </a:cubicBezTo>
                  <a:cubicBezTo>
                    <a:pt x="172" y="233"/>
                    <a:pt x="168" y="233"/>
                    <a:pt x="165" y="234"/>
                  </a:cubicBezTo>
                  <a:cubicBezTo>
                    <a:pt x="162" y="236"/>
                    <a:pt x="162" y="241"/>
                    <a:pt x="158" y="243"/>
                  </a:cubicBezTo>
                  <a:cubicBezTo>
                    <a:pt x="157" y="244"/>
                    <a:pt x="155" y="242"/>
                    <a:pt x="154" y="241"/>
                  </a:cubicBezTo>
                  <a:cubicBezTo>
                    <a:pt x="152" y="240"/>
                    <a:pt x="151" y="240"/>
                    <a:pt x="150" y="239"/>
                  </a:cubicBezTo>
                  <a:cubicBezTo>
                    <a:pt x="147" y="237"/>
                    <a:pt x="146" y="234"/>
                    <a:pt x="146" y="231"/>
                  </a:cubicBezTo>
                  <a:cubicBezTo>
                    <a:pt x="146" y="229"/>
                    <a:pt x="146" y="227"/>
                    <a:pt x="146" y="225"/>
                  </a:cubicBezTo>
                  <a:cubicBezTo>
                    <a:pt x="146" y="223"/>
                    <a:pt x="145" y="222"/>
                    <a:pt x="143" y="221"/>
                  </a:cubicBezTo>
                  <a:cubicBezTo>
                    <a:pt x="141" y="221"/>
                    <a:pt x="140" y="217"/>
                    <a:pt x="139" y="215"/>
                  </a:cubicBezTo>
                  <a:cubicBezTo>
                    <a:pt x="134" y="213"/>
                    <a:pt x="137" y="210"/>
                    <a:pt x="133" y="209"/>
                  </a:cubicBezTo>
                  <a:cubicBezTo>
                    <a:pt x="115" y="209"/>
                    <a:pt x="115" y="209"/>
                    <a:pt x="115" y="209"/>
                  </a:cubicBezTo>
                  <a:cubicBezTo>
                    <a:pt x="114" y="215"/>
                    <a:pt x="114" y="215"/>
                    <a:pt x="114" y="215"/>
                  </a:cubicBezTo>
                  <a:cubicBezTo>
                    <a:pt x="86" y="215"/>
                    <a:pt x="86" y="215"/>
                    <a:pt x="86" y="215"/>
                  </a:cubicBezTo>
                  <a:cubicBezTo>
                    <a:pt x="54" y="201"/>
                    <a:pt x="54" y="201"/>
                    <a:pt x="54" y="201"/>
                  </a:cubicBezTo>
                  <a:cubicBezTo>
                    <a:pt x="54" y="200"/>
                    <a:pt x="55" y="199"/>
                    <a:pt x="55" y="198"/>
                  </a:cubicBezTo>
                  <a:cubicBezTo>
                    <a:pt x="47" y="199"/>
                    <a:pt x="39" y="200"/>
                    <a:pt x="30" y="201"/>
                  </a:cubicBezTo>
                  <a:cubicBezTo>
                    <a:pt x="30" y="198"/>
                    <a:pt x="31" y="196"/>
                    <a:pt x="31" y="194"/>
                  </a:cubicBezTo>
                  <a:cubicBezTo>
                    <a:pt x="31" y="191"/>
                    <a:pt x="29" y="190"/>
                    <a:pt x="28" y="188"/>
                  </a:cubicBezTo>
                  <a:cubicBezTo>
                    <a:pt x="26" y="186"/>
                    <a:pt x="26" y="187"/>
                    <a:pt x="24" y="186"/>
                  </a:cubicBezTo>
                  <a:cubicBezTo>
                    <a:pt x="23" y="186"/>
                    <a:pt x="26" y="182"/>
                    <a:pt x="22" y="182"/>
                  </a:cubicBezTo>
                  <a:cubicBezTo>
                    <a:pt x="19" y="182"/>
                    <a:pt x="18" y="182"/>
                    <a:pt x="17" y="180"/>
                  </a:cubicBezTo>
                  <a:cubicBezTo>
                    <a:pt x="16" y="178"/>
                    <a:pt x="13" y="178"/>
                    <a:pt x="11" y="177"/>
                  </a:cubicBezTo>
                  <a:cubicBezTo>
                    <a:pt x="10" y="177"/>
                    <a:pt x="5" y="178"/>
                    <a:pt x="6" y="175"/>
                  </a:cubicBezTo>
                  <a:cubicBezTo>
                    <a:pt x="6" y="174"/>
                    <a:pt x="8" y="172"/>
                    <a:pt x="8" y="170"/>
                  </a:cubicBezTo>
                  <a:cubicBezTo>
                    <a:pt x="8" y="168"/>
                    <a:pt x="6" y="169"/>
                    <a:pt x="7" y="167"/>
                  </a:cubicBezTo>
                  <a:cubicBezTo>
                    <a:pt x="8" y="166"/>
                    <a:pt x="6" y="164"/>
                    <a:pt x="5" y="163"/>
                  </a:cubicBezTo>
                  <a:cubicBezTo>
                    <a:pt x="5" y="162"/>
                    <a:pt x="5" y="161"/>
                    <a:pt x="5" y="160"/>
                  </a:cubicBezTo>
                  <a:cubicBezTo>
                    <a:pt x="5" y="158"/>
                    <a:pt x="2" y="156"/>
                    <a:pt x="3" y="155"/>
                  </a:cubicBezTo>
                  <a:cubicBezTo>
                    <a:pt x="3" y="152"/>
                    <a:pt x="4" y="152"/>
                    <a:pt x="5" y="150"/>
                  </a:cubicBezTo>
                  <a:cubicBezTo>
                    <a:pt x="8" y="148"/>
                    <a:pt x="6" y="148"/>
                    <a:pt x="4" y="147"/>
                  </a:cubicBezTo>
                  <a:cubicBezTo>
                    <a:pt x="2" y="145"/>
                    <a:pt x="4" y="143"/>
                    <a:pt x="3" y="141"/>
                  </a:cubicBezTo>
                  <a:cubicBezTo>
                    <a:pt x="3" y="140"/>
                    <a:pt x="4" y="137"/>
                    <a:pt x="6" y="137"/>
                  </a:cubicBezTo>
                  <a:cubicBezTo>
                    <a:pt x="6" y="138"/>
                    <a:pt x="5" y="139"/>
                    <a:pt x="5" y="139"/>
                  </a:cubicBezTo>
                  <a:cubicBezTo>
                    <a:pt x="5" y="140"/>
                    <a:pt x="6" y="141"/>
                    <a:pt x="7" y="141"/>
                  </a:cubicBezTo>
                  <a:cubicBezTo>
                    <a:pt x="8" y="139"/>
                    <a:pt x="6" y="136"/>
                    <a:pt x="9" y="134"/>
                  </a:cubicBezTo>
                  <a:cubicBezTo>
                    <a:pt x="6" y="131"/>
                    <a:pt x="7" y="137"/>
                    <a:pt x="5" y="137"/>
                  </a:cubicBezTo>
                  <a:cubicBezTo>
                    <a:pt x="4" y="136"/>
                    <a:pt x="2" y="133"/>
                    <a:pt x="1" y="135"/>
                  </a:cubicBezTo>
                  <a:cubicBezTo>
                    <a:pt x="2" y="134"/>
                    <a:pt x="3" y="132"/>
                    <a:pt x="3" y="134"/>
                  </a:cubicBezTo>
                  <a:cubicBezTo>
                    <a:pt x="3" y="133"/>
                    <a:pt x="3" y="132"/>
                    <a:pt x="3" y="13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83" name="Freeform 3867">
              <a:extLst>
                <a:ext uri="{FF2B5EF4-FFF2-40B4-BE49-F238E27FC236}">
                  <a16:creationId xmlns:a16="http://schemas.microsoft.com/office/drawing/2014/main" xmlns="" id="{C51A557B-BE51-486D-8964-2663874B6FF9}"/>
                </a:ext>
              </a:extLst>
            </p:cNvPr>
            <p:cNvSpPr>
              <a:spLocks/>
            </p:cNvSpPr>
            <p:nvPr/>
          </p:nvSpPr>
          <p:spPr bwMode="auto">
            <a:xfrm>
              <a:off x="370911" y="1728214"/>
              <a:ext cx="25210" cy="12634"/>
            </a:xfrm>
            <a:custGeom>
              <a:avLst/>
              <a:gdLst>
                <a:gd name="T0" fmla="*/ 3 w 9"/>
                <a:gd name="T1" fmla="*/ 1 h 5"/>
                <a:gd name="T2" fmla="*/ 5 w 9"/>
                <a:gd name="T3" fmla="*/ 4 h 5"/>
                <a:gd name="T4" fmla="*/ 4 w 9"/>
                <a:gd name="T5" fmla="*/ 5 h 5"/>
                <a:gd name="T6" fmla="*/ 6 w 9"/>
                <a:gd name="T7" fmla="*/ 4 h 5"/>
                <a:gd name="T8" fmla="*/ 9 w 9"/>
                <a:gd name="T9" fmla="*/ 2 h 5"/>
                <a:gd name="T10" fmla="*/ 3 w 9"/>
                <a:gd name="T11" fmla="*/ 1 h 5"/>
              </a:gdLst>
              <a:ahLst/>
              <a:cxnLst>
                <a:cxn ang="0">
                  <a:pos x="T0" y="T1"/>
                </a:cxn>
                <a:cxn ang="0">
                  <a:pos x="T2" y="T3"/>
                </a:cxn>
                <a:cxn ang="0">
                  <a:pos x="T4" y="T5"/>
                </a:cxn>
                <a:cxn ang="0">
                  <a:pos x="T6" y="T7"/>
                </a:cxn>
                <a:cxn ang="0">
                  <a:pos x="T8" y="T9"/>
                </a:cxn>
                <a:cxn ang="0">
                  <a:pos x="T10" y="T11"/>
                </a:cxn>
              </a:cxnLst>
              <a:rect l="0" t="0" r="r" b="b"/>
              <a:pathLst>
                <a:path w="9" h="5">
                  <a:moveTo>
                    <a:pt x="3" y="1"/>
                  </a:moveTo>
                  <a:cubicBezTo>
                    <a:pt x="0" y="2"/>
                    <a:pt x="4" y="3"/>
                    <a:pt x="5" y="4"/>
                  </a:cubicBezTo>
                  <a:cubicBezTo>
                    <a:pt x="5" y="4"/>
                    <a:pt x="4" y="5"/>
                    <a:pt x="4" y="5"/>
                  </a:cubicBezTo>
                  <a:cubicBezTo>
                    <a:pt x="4" y="5"/>
                    <a:pt x="6" y="5"/>
                    <a:pt x="6" y="4"/>
                  </a:cubicBezTo>
                  <a:cubicBezTo>
                    <a:pt x="6" y="3"/>
                    <a:pt x="8" y="3"/>
                    <a:pt x="9" y="2"/>
                  </a:cubicBezTo>
                  <a:cubicBezTo>
                    <a:pt x="7" y="1"/>
                    <a:pt x="5" y="0"/>
                    <a:pt x="3"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84" name="Freeform 3868">
              <a:extLst>
                <a:ext uri="{FF2B5EF4-FFF2-40B4-BE49-F238E27FC236}">
                  <a16:creationId xmlns:a16="http://schemas.microsoft.com/office/drawing/2014/main" xmlns="" id="{C3434BA0-EF63-4324-96A1-62DF7C8225B4}"/>
                </a:ext>
              </a:extLst>
            </p:cNvPr>
            <p:cNvSpPr>
              <a:spLocks/>
            </p:cNvSpPr>
            <p:nvPr/>
          </p:nvSpPr>
          <p:spPr bwMode="auto">
            <a:xfrm>
              <a:off x="370911" y="1728214"/>
              <a:ext cx="25210" cy="12634"/>
            </a:xfrm>
            <a:custGeom>
              <a:avLst/>
              <a:gdLst>
                <a:gd name="T0" fmla="*/ 3 w 9"/>
                <a:gd name="T1" fmla="*/ 1 h 5"/>
                <a:gd name="T2" fmla="*/ 5 w 9"/>
                <a:gd name="T3" fmla="*/ 4 h 5"/>
                <a:gd name="T4" fmla="*/ 4 w 9"/>
                <a:gd name="T5" fmla="*/ 5 h 5"/>
                <a:gd name="T6" fmla="*/ 6 w 9"/>
                <a:gd name="T7" fmla="*/ 4 h 5"/>
                <a:gd name="T8" fmla="*/ 9 w 9"/>
                <a:gd name="T9" fmla="*/ 2 h 5"/>
                <a:gd name="T10" fmla="*/ 3 w 9"/>
                <a:gd name="T11" fmla="*/ 1 h 5"/>
              </a:gdLst>
              <a:ahLst/>
              <a:cxnLst>
                <a:cxn ang="0">
                  <a:pos x="T0" y="T1"/>
                </a:cxn>
                <a:cxn ang="0">
                  <a:pos x="T2" y="T3"/>
                </a:cxn>
                <a:cxn ang="0">
                  <a:pos x="T4" y="T5"/>
                </a:cxn>
                <a:cxn ang="0">
                  <a:pos x="T6" y="T7"/>
                </a:cxn>
                <a:cxn ang="0">
                  <a:pos x="T8" y="T9"/>
                </a:cxn>
                <a:cxn ang="0">
                  <a:pos x="T10" y="T11"/>
                </a:cxn>
              </a:cxnLst>
              <a:rect l="0" t="0" r="r" b="b"/>
              <a:pathLst>
                <a:path w="9" h="5">
                  <a:moveTo>
                    <a:pt x="3" y="1"/>
                  </a:moveTo>
                  <a:cubicBezTo>
                    <a:pt x="0" y="2"/>
                    <a:pt x="4" y="3"/>
                    <a:pt x="5" y="4"/>
                  </a:cubicBezTo>
                  <a:cubicBezTo>
                    <a:pt x="5" y="4"/>
                    <a:pt x="4" y="5"/>
                    <a:pt x="4" y="5"/>
                  </a:cubicBezTo>
                  <a:cubicBezTo>
                    <a:pt x="4" y="5"/>
                    <a:pt x="6" y="5"/>
                    <a:pt x="6" y="4"/>
                  </a:cubicBezTo>
                  <a:cubicBezTo>
                    <a:pt x="6" y="3"/>
                    <a:pt x="8" y="3"/>
                    <a:pt x="9" y="2"/>
                  </a:cubicBezTo>
                  <a:cubicBezTo>
                    <a:pt x="7" y="1"/>
                    <a:pt x="5" y="0"/>
                    <a:pt x="3"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85" name="Freeform 3869">
              <a:extLst>
                <a:ext uri="{FF2B5EF4-FFF2-40B4-BE49-F238E27FC236}">
                  <a16:creationId xmlns:a16="http://schemas.microsoft.com/office/drawing/2014/main" xmlns="" id="{E9805B46-AF9F-4E5C-8EAC-181706347F1C}"/>
                </a:ext>
              </a:extLst>
            </p:cNvPr>
            <p:cNvSpPr>
              <a:spLocks/>
            </p:cNvSpPr>
            <p:nvPr/>
          </p:nvSpPr>
          <p:spPr bwMode="auto">
            <a:xfrm>
              <a:off x="448118" y="1680488"/>
              <a:ext cx="64602" cy="15441"/>
            </a:xfrm>
            <a:custGeom>
              <a:avLst/>
              <a:gdLst>
                <a:gd name="T0" fmla="*/ 0 w 23"/>
                <a:gd name="T1" fmla="*/ 5 h 6"/>
                <a:gd name="T2" fmla="*/ 7 w 23"/>
                <a:gd name="T3" fmla="*/ 4 h 6"/>
                <a:gd name="T4" fmla="*/ 13 w 23"/>
                <a:gd name="T5" fmla="*/ 4 h 6"/>
                <a:gd name="T6" fmla="*/ 13 w 23"/>
                <a:gd name="T7" fmla="*/ 3 h 6"/>
                <a:gd name="T8" fmla="*/ 17 w 23"/>
                <a:gd name="T9" fmla="*/ 2 h 6"/>
                <a:gd name="T10" fmla="*/ 23 w 23"/>
                <a:gd name="T11" fmla="*/ 0 h 6"/>
                <a:gd name="T12" fmla="*/ 16 w 23"/>
                <a:gd name="T13" fmla="*/ 1 h 6"/>
                <a:gd name="T14" fmla="*/ 10 w 23"/>
                <a:gd name="T15" fmla="*/ 2 h 6"/>
                <a:gd name="T16" fmla="*/ 0 w 23"/>
                <a:gd name="T1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6">
                  <a:moveTo>
                    <a:pt x="0" y="5"/>
                  </a:moveTo>
                  <a:cubicBezTo>
                    <a:pt x="2" y="6"/>
                    <a:pt x="5" y="4"/>
                    <a:pt x="7" y="4"/>
                  </a:cubicBezTo>
                  <a:cubicBezTo>
                    <a:pt x="9" y="4"/>
                    <a:pt x="12" y="5"/>
                    <a:pt x="13" y="4"/>
                  </a:cubicBezTo>
                  <a:cubicBezTo>
                    <a:pt x="12" y="4"/>
                    <a:pt x="12" y="4"/>
                    <a:pt x="13" y="3"/>
                  </a:cubicBezTo>
                  <a:cubicBezTo>
                    <a:pt x="15" y="3"/>
                    <a:pt x="16" y="2"/>
                    <a:pt x="17" y="2"/>
                  </a:cubicBezTo>
                  <a:cubicBezTo>
                    <a:pt x="19" y="2"/>
                    <a:pt x="21" y="1"/>
                    <a:pt x="23" y="0"/>
                  </a:cubicBezTo>
                  <a:cubicBezTo>
                    <a:pt x="20" y="0"/>
                    <a:pt x="18" y="0"/>
                    <a:pt x="16" y="1"/>
                  </a:cubicBezTo>
                  <a:cubicBezTo>
                    <a:pt x="14" y="1"/>
                    <a:pt x="12" y="2"/>
                    <a:pt x="10" y="2"/>
                  </a:cubicBezTo>
                  <a:cubicBezTo>
                    <a:pt x="6" y="2"/>
                    <a:pt x="2" y="2"/>
                    <a:pt x="0" y="5"/>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86" name="Freeform 3870">
              <a:extLst>
                <a:ext uri="{FF2B5EF4-FFF2-40B4-BE49-F238E27FC236}">
                  <a16:creationId xmlns:a16="http://schemas.microsoft.com/office/drawing/2014/main" xmlns="" id="{6D512306-9A17-4038-BEC3-DB21C31F6403}"/>
                </a:ext>
              </a:extLst>
            </p:cNvPr>
            <p:cNvSpPr>
              <a:spLocks/>
            </p:cNvSpPr>
            <p:nvPr/>
          </p:nvSpPr>
          <p:spPr bwMode="auto">
            <a:xfrm>
              <a:off x="448118" y="1680488"/>
              <a:ext cx="64602" cy="15441"/>
            </a:xfrm>
            <a:custGeom>
              <a:avLst/>
              <a:gdLst>
                <a:gd name="T0" fmla="*/ 0 w 23"/>
                <a:gd name="T1" fmla="*/ 5 h 6"/>
                <a:gd name="T2" fmla="*/ 7 w 23"/>
                <a:gd name="T3" fmla="*/ 4 h 6"/>
                <a:gd name="T4" fmla="*/ 13 w 23"/>
                <a:gd name="T5" fmla="*/ 4 h 6"/>
                <a:gd name="T6" fmla="*/ 13 w 23"/>
                <a:gd name="T7" fmla="*/ 3 h 6"/>
                <a:gd name="T8" fmla="*/ 17 w 23"/>
                <a:gd name="T9" fmla="*/ 2 h 6"/>
                <a:gd name="T10" fmla="*/ 23 w 23"/>
                <a:gd name="T11" fmla="*/ 0 h 6"/>
                <a:gd name="T12" fmla="*/ 16 w 23"/>
                <a:gd name="T13" fmla="*/ 1 h 6"/>
                <a:gd name="T14" fmla="*/ 10 w 23"/>
                <a:gd name="T15" fmla="*/ 2 h 6"/>
                <a:gd name="T16" fmla="*/ 0 w 23"/>
                <a:gd name="T1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6">
                  <a:moveTo>
                    <a:pt x="0" y="5"/>
                  </a:moveTo>
                  <a:cubicBezTo>
                    <a:pt x="2" y="6"/>
                    <a:pt x="5" y="4"/>
                    <a:pt x="7" y="4"/>
                  </a:cubicBezTo>
                  <a:cubicBezTo>
                    <a:pt x="9" y="4"/>
                    <a:pt x="12" y="5"/>
                    <a:pt x="13" y="4"/>
                  </a:cubicBezTo>
                  <a:cubicBezTo>
                    <a:pt x="12" y="4"/>
                    <a:pt x="12" y="4"/>
                    <a:pt x="13" y="3"/>
                  </a:cubicBezTo>
                  <a:cubicBezTo>
                    <a:pt x="15" y="3"/>
                    <a:pt x="16" y="2"/>
                    <a:pt x="17" y="2"/>
                  </a:cubicBezTo>
                  <a:cubicBezTo>
                    <a:pt x="19" y="2"/>
                    <a:pt x="21" y="1"/>
                    <a:pt x="23" y="0"/>
                  </a:cubicBezTo>
                  <a:cubicBezTo>
                    <a:pt x="20" y="0"/>
                    <a:pt x="18" y="0"/>
                    <a:pt x="16" y="1"/>
                  </a:cubicBezTo>
                  <a:cubicBezTo>
                    <a:pt x="14" y="1"/>
                    <a:pt x="12" y="2"/>
                    <a:pt x="10" y="2"/>
                  </a:cubicBezTo>
                  <a:cubicBezTo>
                    <a:pt x="6" y="2"/>
                    <a:pt x="2" y="2"/>
                    <a:pt x="0" y="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87" name="Freeform 3871">
              <a:extLst>
                <a:ext uri="{FF2B5EF4-FFF2-40B4-BE49-F238E27FC236}">
                  <a16:creationId xmlns:a16="http://schemas.microsoft.com/office/drawing/2014/main" xmlns="" id="{BCD1F386-02BF-4731-A32C-02E626CB54A2}"/>
                </a:ext>
              </a:extLst>
            </p:cNvPr>
            <p:cNvSpPr>
              <a:spLocks/>
            </p:cNvSpPr>
            <p:nvPr/>
          </p:nvSpPr>
          <p:spPr bwMode="auto">
            <a:xfrm>
              <a:off x="5318428" y="1802611"/>
              <a:ext cx="1047802" cy="429535"/>
            </a:xfrm>
            <a:custGeom>
              <a:avLst/>
              <a:gdLst>
                <a:gd name="T0" fmla="*/ 3 w 377"/>
                <a:gd name="T1" fmla="*/ 62 h 173"/>
                <a:gd name="T2" fmla="*/ 20 w 377"/>
                <a:gd name="T3" fmla="*/ 53 h 173"/>
                <a:gd name="T4" fmla="*/ 37 w 377"/>
                <a:gd name="T5" fmla="*/ 43 h 173"/>
                <a:gd name="T6" fmla="*/ 63 w 377"/>
                <a:gd name="T7" fmla="*/ 49 h 173"/>
                <a:gd name="T8" fmla="*/ 78 w 377"/>
                <a:gd name="T9" fmla="*/ 55 h 173"/>
                <a:gd name="T10" fmla="*/ 92 w 377"/>
                <a:gd name="T11" fmla="*/ 50 h 173"/>
                <a:gd name="T12" fmla="*/ 106 w 377"/>
                <a:gd name="T13" fmla="*/ 52 h 173"/>
                <a:gd name="T14" fmla="*/ 125 w 377"/>
                <a:gd name="T15" fmla="*/ 54 h 173"/>
                <a:gd name="T16" fmla="*/ 122 w 377"/>
                <a:gd name="T17" fmla="*/ 43 h 173"/>
                <a:gd name="T18" fmla="*/ 118 w 377"/>
                <a:gd name="T19" fmla="*/ 31 h 173"/>
                <a:gd name="T20" fmla="*/ 120 w 377"/>
                <a:gd name="T21" fmla="*/ 24 h 173"/>
                <a:gd name="T22" fmla="*/ 118 w 377"/>
                <a:gd name="T23" fmla="*/ 17 h 173"/>
                <a:gd name="T24" fmla="*/ 135 w 377"/>
                <a:gd name="T25" fmla="*/ 14 h 173"/>
                <a:gd name="T26" fmla="*/ 152 w 377"/>
                <a:gd name="T27" fmla="*/ 11 h 173"/>
                <a:gd name="T28" fmla="*/ 181 w 377"/>
                <a:gd name="T29" fmla="*/ 1 h 173"/>
                <a:gd name="T30" fmla="*/ 200 w 377"/>
                <a:gd name="T31" fmla="*/ 3 h 173"/>
                <a:gd name="T32" fmla="*/ 211 w 377"/>
                <a:gd name="T33" fmla="*/ 14 h 173"/>
                <a:gd name="T34" fmla="*/ 221 w 377"/>
                <a:gd name="T35" fmla="*/ 16 h 173"/>
                <a:gd name="T36" fmla="*/ 230 w 377"/>
                <a:gd name="T37" fmla="*/ 22 h 173"/>
                <a:gd name="T38" fmla="*/ 244 w 377"/>
                <a:gd name="T39" fmla="*/ 15 h 173"/>
                <a:gd name="T40" fmla="*/ 255 w 377"/>
                <a:gd name="T41" fmla="*/ 12 h 173"/>
                <a:gd name="T42" fmla="*/ 292 w 377"/>
                <a:gd name="T43" fmla="*/ 44 h 173"/>
                <a:gd name="T44" fmla="*/ 310 w 377"/>
                <a:gd name="T45" fmla="*/ 49 h 173"/>
                <a:gd name="T46" fmla="*/ 326 w 377"/>
                <a:gd name="T47" fmla="*/ 52 h 173"/>
                <a:gd name="T48" fmla="*/ 353 w 377"/>
                <a:gd name="T49" fmla="*/ 64 h 173"/>
                <a:gd name="T50" fmla="*/ 369 w 377"/>
                <a:gd name="T51" fmla="*/ 67 h 173"/>
                <a:gd name="T52" fmla="*/ 371 w 377"/>
                <a:gd name="T53" fmla="*/ 80 h 173"/>
                <a:gd name="T54" fmla="*/ 357 w 377"/>
                <a:gd name="T55" fmla="*/ 97 h 173"/>
                <a:gd name="T56" fmla="*/ 348 w 377"/>
                <a:gd name="T57" fmla="*/ 119 h 173"/>
                <a:gd name="T58" fmla="*/ 332 w 377"/>
                <a:gd name="T59" fmla="*/ 125 h 173"/>
                <a:gd name="T60" fmla="*/ 340 w 377"/>
                <a:gd name="T61" fmla="*/ 146 h 173"/>
                <a:gd name="T62" fmla="*/ 319 w 377"/>
                <a:gd name="T63" fmla="*/ 146 h 173"/>
                <a:gd name="T64" fmla="*/ 277 w 377"/>
                <a:gd name="T65" fmla="*/ 141 h 173"/>
                <a:gd name="T66" fmla="*/ 255 w 377"/>
                <a:gd name="T67" fmla="*/ 146 h 173"/>
                <a:gd name="T68" fmla="*/ 244 w 377"/>
                <a:gd name="T69" fmla="*/ 156 h 173"/>
                <a:gd name="T70" fmla="*/ 232 w 377"/>
                <a:gd name="T71" fmla="*/ 173 h 173"/>
                <a:gd name="T72" fmla="*/ 203 w 377"/>
                <a:gd name="T73" fmla="*/ 156 h 173"/>
                <a:gd name="T74" fmla="*/ 169 w 377"/>
                <a:gd name="T75" fmla="*/ 137 h 173"/>
                <a:gd name="T76" fmla="*/ 143 w 377"/>
                <a:gd name="T77" fmla="*/ 124 h 173"/>
                <a:gd name="T78" fmla="*/ 137 w 377"/>
                <a:gd name="T79" fmla="*/ 112 h 173"/>
                <a:gd name="T80" fmla="*/ 131 w 377"/>
                <a:gd name="T81" fmla="*/ 108 h 173"/>
                <a:gd name="T82" fmla="*/ 126 w 377"/>
                <a:gd name="T83" fmla="*/ 112 h 173"/>
                <a:gd name="T84" fmla="*/ 98 w 377"/>
                <a:gd name="T85" fmla="*/ 121 h 173"/>
                <a:gd name="T86" fmla="*/ 81 w 377"/>
                <a:gd name="T87" fmla="*/ 153 h 173"/>
                <a:gd name="T88" fmla="*/ 66 w 377"/>
                <a:gd name="T89" fmla="*/ 146 h 173"/>
                <a:gd name="T90" fmla="*/ 52 w 377"/>
                <a:gd name="T91" fmla="*/ 133 h 173"/>
                <a:gd name="T92" fmla="*/ 57 w 377"/>
                <a:gd name="T93" fmla="*/ 127 h 173"/>
                <a:gd name="T94" fmla="*/ 61 w 377"/>
                <a:gd name="T95" fmla="*/ 116 h 173"/>
                <a:gd name="T96" fmla="*/ 59 w 377"/>
                <a:gd name="T97" fmla="*/ 98 h 173"/>
                <a:gd name="T98" fmla="*/ 34 w 377"/>
                <a:gd name="T99" fmla="*/ 103 h 173"/>
                <a:gd name="T100" fmla="*/ 30 w 377"/>
                <a:gd name="T101" fmla="*/ 105 h 173"/>
                <a:gd name="T102" fmla="*/ 9 w 377"/>
                <a:gd name="T103" fmla="*/ 89 h 173"/>
                <a:gd name="T104" fmla="*/ 0 w 377"/>
                <a:gd name="T105" fmla="*/ 7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7" h="173">
                  <a:moveTo>
                    <a:pt x="1" y="78"/>
                  </a:moveTo>
                  <a:cubicBezTo>
                    <a:pt x="1" y="76"/>
                    <a:pt x="1" y="75"/>
                    <a:pt x="3" y="74"/>
                  </a:cubicBezTo>
                  <a:cubicBezTo>
                    <a:pt x="3" y="73"/>
                    <a:pt x="4" y="73"/>
                    <a:pt x="3" y="72"/>
                  </a:cubicBezTo>
                  <a:cubicBezTo>
                    <a:pt x="2" y="70"/>
                    <a:pt x="1" y="70"/>
                    <a:pt x="1" y="67"/>
                  </a:cubicBezTo>
                  <a:cubicBezTo>
                    <a:pt x="0" y="64"/>
                    <a:pt x="1" y="64"/>
                    <a:pt x="3" y="62"/>
                  </a:cubicBezTo>
                  <a:cubicBezTo>
                    <a:pt x="5" y="61"/>
                    <a:pt x="3" y="59"/>
                    <a:pt x="4" y="57"/>
                  </a:cubicBezTo>
                  <a:cubicBezTo>
                    <a:pt x="7" y="55"/>
                    <a:pt x="12" y="64"/>
                    <a:pt x="15" y="64"/>
                  </a:cubicBezTo>
                  <a:cubicBezTo>
                    <a:pt x="16" y="64"/>
                    <a:pt x="20" y="63"/>
                    <a:pt x="18" y="61"/>
                  </a:cubicBezTo>
                  <a:cubicBezTo>
                    <a:pt x="16" y="59"/>
                    <a:pt x="16" y="55"/>
                    <a:pt x="14" y="55"/>
                  </a:cubicBezTo>
                  <a:cubicBezTo>
                    <a:pt x="17" y="55"/>
                    <a:pt x="18" y="54"/>
                    <a:pt x="20" y="53"/>
                  </a:cubicBezTo>
                  <a:cubicBezTo>
                    <a:pt x="22" y="51"/>
                    <a:pt x="19" y="50"/>
                    <a:pt x="21" y="49"/>
                  </a:cubicBezTo>
                  <a:cubicBezTo>
                    <a:pt x="25" y="49"/>
                    <a:pt x="23" y="48"/>
                    <a:pt x="28" y="47"/>
                  </a:cubicBezTo>
                  <a:cubicBezTo>
                    <a:pt x="30" y="47"/>
                    <a:pt x="29" y="42"/>
                    <a:pt x="32" y="44"/>
                  </a:cubicBezTo>
                  <a:cubicBezTo>
                    <a:pt x="32" y="43"/>
                    <a:pt x="31" y="42"/>
                    <a:pt x="31" y="42"/>
                  </a:cubicBezTo>
                  <a:cubicBezTo>
                    <a:pt x="32" y="42"/>
                    <a:pt x="36" y="43"/>
                    <a:pt x="37" y="43"/>
                  </a:cubicBezTo>
                  <a:cubicBezTo>
                    <a:pt x="38" y="47"/>
                    <a:pt x="39" y="43"/>
                    <a:pt x="40" y="45"/>
                  </a:cubicBezTo>
                  <a:cubicBezTo>
                    <a:pt x="41" y="44"/>
                    <a:pt x="41" y="43"/>
                    <a:pt x="42" y="43"/>
                  </a:cubicBezTo>
                  <a:cubicBezTo>
                    <a:pt x="43" y="43"/>
                    <a:pt x="44" y="42"/>
                    <a:pt x="45" y="41"/>
                  </a:cubicBezTo>
                  <a:cubicBezTo>
                    <a:pt x="47" y="48"/>
                    <a:pt x="53" y="43"/>
                    <a:pt x="57" y="46"/>
                  </a:cubicBezTo>
                  <a:cubicBezTo>
                    <a:pt x="59" y="47"/>
                    <a:pt x="57" y="48"/>
                    <a:pt x="63" y="49"/>
                  </a:cubicBezTo>
                  <a:cubicBezTo>
                    <a:pt x="65" y="51"/>
                    <a:pt x="66" y="51"/>
                    <a:pt x="68" y="52"/>
                  </a:cubicBezTo>
                  <a:cubicBezTo>
                    <a:pt x="67" y="53"/>
                    <a:pt x="68" y="57"/>
                    <a:pt x="69" y="56"/>
                  </a:cubicBezTo>
                  <a:cubicBezTo>
                    <a:pt x="71" y="54"/>
                    <a:pt x="68" y="52"/>
                    <a:pt x="68" y="50"/>
                  </a:cubicBezTo>
                  <a:cubicBezTo>
                    <a:pt x="69" y="50"/>
                    <a:pt x="71" y="51"/>
                    <a:pt x="72" y="52"/>
                  </a:cubicBezTo>
                  <a:cubicBezTo>
                    <a:pt x="74" y="54"/>
                    <a:pt x="77" y="53"/>
                    <a:pt x="78" y="55"/>
                  </a:cubicBezTo>
                  <a:cubicBezTo>
                    <a:pt x="80" y="56"/>
                    <a:pt x="81" y="56"/>
                    <a:pt x="82" y="54"/>
                  </a:cubicBezTo>
                  <a:cubicBezTo>
                    <a:pt x="83" y="54"/>
                    <a:pt x="82" y="53"/>
                    <a:pt x="83" y="52"/>
                  </a:cubicBezTo>
                  <a:cubicBezTo>
                    <a:pt x="84" y="52"/>
                    <a:pt x="85" y="51"/>
                    <a:pt x="85" y="50"/>
                  </a:cubicBezTo>
                  <a:cubicBezTo>
                    <a:pt x="86" y="50"/>
                    <a:pt x="86" y="50"/>
                    <a:pt x="87" y="51"/>
                  </a:cubicBezTo>
                  <a:cubicBezTo>
                    <a:pt x="87" y="49"/>
                    <a:pt x="91" y="49"/>
                    <a:pt x="92" y="50"/>
                  </a:cubicBezTo>
                  <a:cubicBezTo>
                    <a:pt x="92" y="51"/>
                    <a:pt x="93" y="51"/>
                    <a:pt x="94" y="52"/>
                  </a:cubicBezTo>
                  <a:cubicBezTo>
                    <a:pt x="95" y="52"/>
                    <a:pt x="96" y="51"/>
                    <a:pt x="97" y="52"/>
                  </a:cubicBezTo>
                  <a:cubicBezTo>
                    <a:pt x="97" y="48"/>
                    <a:pt x="97" y="49"/>
                    <a:pt x="99" y="50"/>
                  </a:cubicBezTo>
                  <a:cubicBezTo>
                    <a:pt x="101" y="50"/>
                    <a:pt x="101" y="48"/>
                    <a:pt x="103" y="49"/>
                  </a:cubicBezTo>
                  <a:cubicBezTo>
                    <a:pt x="104" y="50"/>
                    <a:pt x="105" y="51"/>
                    <a:pt x="106" y="52"/>
                  </a:cubicBezTo>
                  <a:cubicBezTo>
                    <a:pt x="108" y="55"/>
                    <a:pt x="116" y="54"/>
                    <a:pt x="115" y="56"/>
                  </a:cubicBezTo>
                  <a:cubicBezTo>
                    <a:pt x="116" y="56"/>
                    <a:pt x="117" y="56"/>
                    <a:pt x="118" y="55"/>
                  </a:cubicBezTo>
                  <a:cubicBezTo>
                    <a:pt x="118" y="54"/>
                    <a:pt x="117" y="53"/>
                    <a:pt x="118" y="52"/>
                  </a:cubicBezTo>
                  <a:cubicBezTo>
                    <a:pt x="119" y="52"/>
                    <a:pt x="120" y="53"/>
                    <a:pt x="121" y="54"/>
                  </a:cubicBezTo>
                  <a:cubicBezTo>
                    <a:pt x="122" y="54"/>
                    <a:pt x="124" y="54"/>
                    <a:pt x="125" y="54"/>
                  </a:cubicBezTo>
                  <a:cubicBezTo>
                    <a:pt x="127" y="54"/>
                    <a:pt x="131" y="54"/>
                    <a:pt x="131" y="52"/>
                  </a:cubicBezTo>
                  <a:cubicBezTo>
                    <a:pt x="131" y="51"/>
                    <a:pt x="130" y="48"/>
                    <a:pt x="132" y="48"/>
                  </a:cubicBezTo>
                  <a:cubicBezTo>
                    <a:pt x="130" y="47"/>
                    <a:pt x="129" y="46"/>
                    <a:pt x="128" y="46"/>
                  </a:cubicBezTo>
                  <a:cubicBezTo>
                    <a:pt x="126" y="45"/>
                    <a:pt x="126" y="46"/>
                    <a:pt x="125" y="45"/>
                  </a:cubicBezTo>
                  <a:cubicBezTo>
                    <a:pt x="124" y="44"/>
                    <a:pt x="123" y="43"/>
                    <a:pt x="122" y="43"/>
                  </a:cubicBezTo>
                  <a:cubicBezTo>
                    <a:pt x="120" y="43"/>
                    <a:pt x="120" y="42"/>
                    <a:pt x="118" y="42"/>
                  </a:cubicBezTo>
                  <a:cubicBezTo>
                    <a:pt x="117" y="41"/>
                    <a:pt x="116" y="41"/>
                    <a:pt x="115" y="41"/>
                  </a:cubicBezTo>
                  <a:cubicBezTo>
                    <a:pt x="114" y="40"/>
                    <a:pt x="114" y="39"/>
                    <a:pt x="115" y="39"/>
                  </a:cubicBezTo>
                  <a:cubicBezTo>
                    <a:pt x="121" y="35"/>
                    <a:pt x="118" y="39"/>
                    <a:pt x="122" y="35"/>
                  </a:cubicBezTo>
                  <a:cubicBezTo>
                    <a:pt x="122" y="35"/>
                    <a:pt x="118" y="32"/>
                    <a:pt x="118" y="31"/>
                  </a:cubicBezTo>
                  <a:cubicBezTo>
                    <a:pt x="118" y="30"/>
                    <a:pt x="121" y="29"/>
                    <a:pt x="120" y="28"/>
                  </a:cubicBezTo>
                  <a:cubicBezTo>
                    <a:pt x="124" y="27"/>
                    <a:pt x="122" y="27"/>
                    <a:pt x="126" y="28"/>
                  </a:cubicBezTo>
                  <a:cubicBezTo>
                    <a:pt x="127" y="28"/>
                    <a:pt x="128" y="28"/>
                    <a:pt x="129" y="27"/>
                  </a:cubicBezTo>
                  <a:cubicBezTo>
                    <a:pt x="131" y="27"/>
                    <a:pt x="128" y="26"/>
                    <a:pt x="127" y="26"/>
                  </a:cubicBezTo>
                  <a:cubicBezTo>
                    <a:pt x="125" y="25"/>
                    <a:pt x="122" y="25"/>
                    <a:pt x="120" y="24"/>
                  </a:cubicBezTo>
                  <a:cubicBezTo>
                    <a:pt x="117" y="23"/>
                    <a:pt x="123" y="22"/>
                    <a:pt x="123" y="22"/>
                  </a:cubicBezTo>
                  <a:cubicBezTo>
                    <a:pt x="122" y="21"/>
                    <a:pt x="122" y="21"/>
                    <a:pt x="121" y="21"/>
                  </a:cubicBezTo>
                  <a:cubicBezTo>
                    <a:pt x="119" y="21"/>
                    <a:pt x="118" y="21"/>
                    <a:pt x="117" y="20"/>
                  </a:cubicBezTo>
                  <a:cubicBezTo>
                    <a:pt x="120" y="20"/>
                    <a:pt x="117" y="17"/>
                    <a:pt x="116" y="17"/>
                  </a:cubicBezTo>
                  <a:cubicBezTo>
                    <a:pt x="117" y="17"/>
                    <a:pt x="118" y="17"/>
                    <a:pt x="118" y="17"/>
                  </a:cubicBezTo>
                  <a:cubicBezTo>
                    <a:pt x="118" y="15"/>
                    <a:pt x="123" y="16"/>
                    <a:pt x="124" y="16"/>
                  </a:cubicBezTo>
                  <a:cubicBezTo>
                    <a:pt x="125" y="17"/>
                    <a:pt x="125" y="16"/>
                    <a:pt x="127" y="16"/>
                  </a:cubicBezTo>
                  <a:cubicBezTo>
                    <a:pt x="129" y="16"/>
                    <a:pt x="129" y="17"/>
                    <a:pt x="130" y="17"/>
                  </a:cubicBezTo>
                  <a:cubicBezTo>
                    <a:pt x="130" y="15"/>
                    <a:pt x="133" y="15"/>
                    <a:pt x="135" y="15"/>
                  </a:cubicBezTo>
                  <a:cubicBezTo>
                    <a:pt x="135" y="14"/>
                    <a:pt x="135" y="14"/>
                    <a:pt x="135" y="14"/>
                  </a:cubicBezTo>
                  <a:cubicBezTo>
                    <a:pt x="137" y="13"/>
                    <a:pt x="140" y="14"/>
                    <a:pt x="142" y="14"/>
                  </a:cubicBezTo>
                  <a:cubicBezTo>
                    <a:pt x="142" y="13"/>
                    <a:pt x="141" y="12"/>
                    <a:pt x="143" y="12"/>
                  </a:cubicBezTo>
                  <a:cubicBezTo>
                    <a:pt x="144" y="13"/>
                    <a:pt x="146" y="12"/>
                    <a:pt x="147" y="12"/>
                  </a:cubicBezTo>
                  <a:cubicBezTo>
                    <a:pt x="148" y="12"/>
                    <a:pt x="149" y="11"/>
                    <a:pt x="150" y="12"/>
                  </a:cubicBezTo>
                  <a:cubicBezTo>
                    <a:pt x="152" y="13"/>
                    <a:pt x="152" y="12"/>
                    <a:pt x="152" y="11"/>
                  </a:cubicBezTo>
                  <a:cubicBezTo>
                    <a:pt x="152" y="8"/>
                    <a:pt x="161" y="9"/>
                    <a:pt x="162" y="8"/>
                  </a:cubicBezTo>
                  <a:cubicBezTo>
                    <a:pt x="167" y="6"/>
                    <a:pt x="171" y="7"/>
                    <a:pt x="177" y="4"/>
                  </a:cubicBezTo>
                  <a:cubicBezTo>
                    <a:pt x="176" y="4"/>
                    <a:pt x="175" y="4"/>
                    <a:pt x="176" y="3"/>
                  </a:cubicBezTo>
                  <a:cubicBezTo>
                    <a:pt x="178" y="1"/>
                    <a:pt x="179" y="3"/>
                    <a:pt x="179" y="1"/>
                  </a:cubicBezTo>
                  <a:cubicBezTo>
                    <a:pt x="180" y="1"/>
                    <a:pt x="181" y="1"/>
                    <a:pt x="181" y="1"/>
                  </a:cubicBezTo>
                  <a:cubicBezTo>
                    <a:pt x="181" y="0"/>
                    <a:pt x="181" y="0"/>
                    <a:pt x="181" y="0"/>
                  </a:cubicBezTo>
                  <a:cubicBezTo>
                    <a:pt x="182" y="0"/>
                    <a:pt x="183" y="1"/>
                    <a:pt x="184" y="0"/>
                  </a:cubicBezTo>
                  <a:cubicBezTo>
                    <a:pt x="185" y="0"/>
                    <a:pt x="186" y="0"/>
                    <a:pt x="187" y="1"/>
                  </a:cubicBezTo>
                  <a:cubicBezTo>
                    <a:pt x="188" y="1"/>
                    <a:pt x="193" y="4"/>
                    <a:pt x="195" y="2"/>
                  </a:cubicBezTo>
                  <a:cubicBezTo>
                    <a:pt x="196" y="0"/>
                    <a:pt x="199" y="2"/>
                    <a:pt x="200" y="3"/>
                  </a:cubicBezTo>
                  <a:cubicBezTo>
                    <a:pt x="201" y="4"/>
                    <a:pt x="201" y="5"/>
                    <a:pt x="201" y="6"/>
                  </a:cubicBezTo>
                  <a:cubicBezTo>
                    <a:pt x="202" y="7"/>
                    <a:pt x="203" y="8"/>
                    <a:pt x="205" y="8"/>
                  </a:cubicBezTo>
                  <a:cubicBezTo>
                    <a:pt x="203" y="10"/>
                    <a:pt x="207" y="13"/>
                    <a:pt x="204" y="13"/>
                  </a:cubicBezTo>
                  <a:cubicBezTo>
                    <a:pt x="206" y="15"/>
                    <a:pt x="207" y="13"/>
                    <a:pt x="209" y="15"/>
                  </a:cubicBezTo>
                  <a:cubicBezTo>
                    <a:pt x="210" y="15"/>
                    <a:pt x="210" y="15"/>
                    <a:pt x="211" y="14"/>
                  </a:cubicBezTo>
                  <a:cubicBezTo>
                    <a:pt x="212" y="13"/>
                    <a:pt x="214" y="14"/>
                    <a:pt x="215" y="14"/>
                  </a:cubicBezTo>
                  <a:cubicBezTo>
                    <a:pt x="214" y="13"/>
                    <a:pt x="213" y="13"/>
                    <a:pt x="214" y="12"/>
                  </a:cubicBezTo>
                  <a:cubicBezTo>
                    <a:pt x="215" y="12"/>
                    <a:pt x="216" y="14"/>
                    <a:pt x="218" y="14"/>
                  </a:cubicBezTo>
                  <a:cubicBezTo>
                    <a:pt x="217" y="16"/>
                    <a:pt x="218" y="16"/>
                    <a:pt x="219" y="17"/>
                  </a:cubicBezTo>
                  <a:cubicBezTo>
                    <a:pt x="219" y="17"/>
                    <a:pt x="220" y="16"/>
                    <a:pt x="221" y="16"/>
                  </a:cubicBezTo>
                  <a:cubicBezTo>
                    <a:pt x="220" y="16"/>
                    <a:pt x="219" y="15"/>
                    <a:pt x="219" y="16"/>
                  </a:cubicBezTo>
                  <a:cubicBezTo>
                    <a:pt x="220" y="11"/>
                    <a:pt x="227" y="20"/>
                    <a:pt x="229" y="15"/>
                  </a:cubicBezTo>
                  <a:cubicBezTo>
                    <a:pt x="229" y="16"/>
                    <a:pt x="230" y="17"/>
                    <a:pt x="230" y="18"/>
                  </a:cubicBezTo>
                  <a:cubicBezTo>
                    <a:pt x="228" y="17"/>
                    <a:pt x="227" y="19"/>
                    <a:pt x="227" y="20"/>
                  </a:cubicBezTo>
                  <a:cubicBezTo>
                    <a:pt x="227" y="21"/>
                    <a:pt x="230" y="22"/>
                    <a:pt x="230" y="22"/>
                  </a:cubicBezTo>
                  <a:cubicBezTo>
                    <a:pt x="231" y="21"/>
                    <a:pt x="232" y="20"/>
                    <a:pt x="234" y="20"/>
                  </a:cubicBezTo>
                  <a:cubicBezTo>
                    <a:pt x="235" y="21"/>
                    <a:pt x="235" y="20"/>
                    <a:pt x="236" y="21"/>
                  </a:cubicBezTo>
                  <a:cubicBezTo>
                    <a:pt x="237" y="21"/>
                    <a:pt x="237" y="22"/>
                    <a:pt x="238" y="22"/>
                  </a:cubicBezTo>
                  <a:cubicBezTo>
                    <a:pt x="238" y="19"/>
                    <a:pt x="240" y="19"/>
                    <a:pt x="242" y="18"/>
                  </a:cubicBezTo>
                  <a:cubicBezTo>
                    <a:pt x="243" y="18"/>
                    <a:pt x="246" y="17"/>
                    <a:pt x="244" y="15"/>
                  </a:cubicBezTo>
                  <a:cubicBezTo>
                    <a:pt x="246" y="15"/>
                    <a:pt x="247" y="15"/>
                    <a:pt x="248" y="14"/>
                  </a:cubicBezTo>
                  <a:cubicBezTo>
                    <a:pt x="249" y="14"/>
                    <a:pt x="250" y="13"/>
                    <a:pt x="251" y="12"/>
                  </a:cubicBezTo>
                  <a:cubicBezTo>
                    <a:pt x="252" y="12"/>
                    <a:pt x="252" y="12"/>
                    <a:pt x="253" y="12"/>
                  </a:cubicBezTo>
                  <a:cubicBezTo>
                    <a:pt x="254" y="11"/>
                    <a:pt x="254" y="11"/>
                    <a:pt x="256" y="11"/>
                  </a:cubicBezTo>
                  <a:cubicBezTo>
                    <a:pt x="255" y="11"/>
                    <a:pt x="255" y="12"/>
                    <a:pt x="255" y="12"/>
                  </a:cubicBezTo>
                  <a:cubicBezTo>
                    <a:pt x="256" y="12"/>
                    <a:pt x="256" y="13"/>
                    <a:pt x="256" y="14"/>
                  </a:cubicBezTo>
                  <a:cubicBezTo>
                    <a:pt x="255" y="15"/>
                    <a:pt x="254" y="14"/>
                    <a:pt x="253" y="15"/>
                  </a:cubicBezTo>
                  <a:cubicBezTo>
                    <a:pt x="257" y="18"/>
                    <a:pt x="262" y="20"/>
                    <a:pt x="267" y="22"/>
                  </a:cubicBezTo>
                  <a:cubicBezTo>
                    <a:pt x="271" y="25"/>
                    <a:pt x="275" y="28"/>
                    <a:pt x="279" y="32"/>
                  </a:cubicBezTo>
                  <a:cubicBezTo>
                    <a:pt x="284" y="36"/>
                    <a:pt x="288" y="40"/>
                    <a:pt x="292" y="44"/>
                  </a:cubicBezTo>
                  <a:cubicBezTo>
                    <a:pt x="295" y="47"/>
                    <a:pt x="299" y="52"/>
                    <a:pt x="302" y="53"/>
                  </a:cubicBezTo>
                  <a:cubicBezTo>
                    <a:pt x="300" y="52"/>
                    <a:pt x="305" y="52"/>
                    <a:pt x="304" y="50"/>
                  </a:cubicBezTo>
                  <a:cubicBezTo>
                    <a:pt x="303" y="47"/>
                    <a:pt x="304" y="48"/>
                    <a:pt x="305" y="47"/>
                  </a:cubicBezTo>
                  <a:cubicBezTo>
                    <a:pt x="308" y="47"/>
                    <a:pt x="307" y="48"/>
                    <a:pt x="309" y="48"/>
                  </a:cubicBezTo>
                  <a:cubicBezTo>
                    <a:pt x="310" y="48"/>
                    <a:pt x="310" y="48"/>
                    <a:pt x="310" y="49"/>
                  </a:cubicBezTo>
                  <a:cubicBezTo>
                    <a:pt x="311" y="50"/>
                    <a:pt x="309" y="52"/>
                    <a:pt x="312" y="51"/>
                  </a:cubicBezTo>
                  <a:cubicBezTo>
                    <a:pt x="314" y="51"/>
                    <a:pt x="314" y="53"/>
                    <a:pt x="316" y="54"/>
                  </a:cubicBezTo>
                  <a:cubicBezTo>
                    <a:pt x="317" y="54"/>
                    <a:pt x="318" y="53"/>
                    <a:pt x="318" y="53"/>
                  </a:cubicBezTo>
                  <a:cubicBezTo>
                    <a:pt x="320" y="53"/>
                    <a:pt x="321" y="54"/>
                    <a:pt x="322" y="54"/>
                  </a:cubicBezTo>
                  <a:cubicBezTo>
                    <a:pt x="323" y="52"/>
                    <a:pt x="323" y="54"/>
                    <a:pt x="326" y="52"/>
                  </a:cubicBezTo>
                  <a:cubicBezTo>
                    <a:pt x="327" y="51"/>
                    <a:pt x="327" y="52"/>
                    <a:pt x="328" y="51"/>
                  </a:cubicBezTo>
                  <a:cubicBezTo>
                    <a:pt x="328" y="51"/>
                    <a:pt x="328" y="50"/>
                    <a:pt x="329" y="50"/>
                  </a:cubicBezTo>
                  <a:cubicBezTo>
                    <a:pt x="334" y="50"/>
                    <a:pt x="340" y="55"/>
                    <a:pt x="342" y="58"/>
                  </a:cubicBezTo>
                  <a:cubicBezTo>
                    <a:pt x="343" y="60"/>
                    <a:pt x="347" y="60"/>
                    <a:pt x="349" y="60"/>
                  </a:cubicBezTo>
                  <a:cubicBezTo>
                    <a:pt x="351" y="61"/>
                    <a:pt x="351" y="63"/>
                    <a:pt x="353" y="64"/>
                  </a:cubicBezTo>
                  <a:cubicBezTo>
                    <a:pt x="353" y="65"/>
                    <a:pt x="354" y="65"/>
                    <a:pt x="355" y="66"/>
                  </a:cubicBezTo>
                  <a:cubicBezTo>
                    <a:pt x="357" y="67"/>
                    <a:pt x="361" y="66"/>
                    <a:pt x="362" y="67"/>
                  </a:cubicBezTo>
                  <a:cubicBezTo>
                    <a:pt x="365" y="69"/>
                    <a:pt x="365" y="66"/>
                    <a:pt x="365" y="66"/>
                  </a:cubicBezTo>
                  <a:cubicBezTo>
                    <a:pt x="366" y="65"/>
                    <a:pt x="368" y="63"/>
                    <a:pt x="368" y="65"/>
                  </a:cubicBezTo>
                  <a:cubicBezTo>
                    <a:pt x="368" y="66"/>
                    <a:pt x="368" y="67"/>
                    <a:pt x="369" y="67"/>
                  </a:cubicBezTo>
                  <a:cubicBezTo>
                    <a:pt x="370" y="67"/>
                    <a:pt x="371" y="69"/>
                    <a:pt x="372" y="69"/>
                  </a:cubicBezTo>
                  <a:cubicBezTo>
                    <a:pt x="373" y="70"/>
                    <a:pt x="373" y="71"/>
                    <a:pt x="374" y="71"/>
                  </a:cubicBezTo>
                  <a:cubicBezTo>
                    <a:pt x="375" y="71"/>
                    <a:pt x="376" y="72"/>
                    <a:pt x="377" y="73"/>
                  </a:cubicBezTo>
                  <a:cubicBezTo>
                    <a:pt x="375" y="73"/>
                    <a:pt x="371" y="72"/>
                    <a:pt x="372" y="75"/>
                  </a:cubicBezTo>
                  <a:cubicBezTo>
                    <a:pt x="373" y="77"/>
                    <a:pt x="373" y="79"/>
                    <a:pt x="371" y="80"/>
                  </a:cubicBezTo>
                  <a:cubicBezTo>
                    <a:pt x="369" y="81"/>
                    <a:pt x="366" y="80"/>
                    <a:pt x="365" y="82"/>
                  </a:cubicBezTo>
                  <a:cubicBezTo>
                    <a:pt x="364" y="87"/>
                    <a:pt x="368" y="89"/>
                    <a:pt x="370" y="93"/>
                  </a:cubicBezTo>
                  <a:cubicBezTo>
                    <a:pt x="371" y="97"/>
                    <a:pt x="367" y="97"/>
                    <a:pt x="366" y="98"/>
                  </a:cubicBezTo>
                  <a:cubicBezTo>
                    <a:pt x="365" y="99"/>
                    <a:pt x="364" y="99"/>
                    <a:pt x="362" y="98"/>
                  </a:cubicBezTo>
                  <a:cubicBezTo>
                    <a:pt x="361" y="97"/>
                    <a:pt x="359" y="97"/>
                    <a:pt x="357" y="97"/>
                  </a:cubicBezTo>
                  <a:cubicBezTo>
                    <a:pt x="353" y="98"/>
                    <a:pt x="351" y="96"/>
                    <a:pt x="348" y="95"/>
                  </a:cubicBezTo>
                  <a:cubicBezTo>
                    <a:pt x="344" y="94"/>
                    <a:pt x="347" y="100"/>
                    <a:pt x="345" y="103"/>
                  </a:cubicBezTo>
                  <a:cubicBezTo>
                    <a:pt x="345" y="105"/>
                    <a:pt x="346" y="109"/>
                    <a:pt x="345" y="113"/>
                  </a:cubicBezTo>
                  <a:cubicBezTo>
                    <a:pt x="345" y="116"/>
                    <a:pt x="350" y="113"/>
                    <a:pt x="350" y="118"/>
                  </a:cubicBezTo>
                  <a:cubicBezTo>
                    <a:pt x="350" y="120"/>
                    <a:pt x="348" y="119"/>
                    <a:pt x="348" y="119"/>
                  </a:cubicBezTo>
                  <a:cubicBezTo>
                    <a:pt x="346" y="118"/>
                    <a:pt x="345" y="119"/>
                    <a:pt x="344" y="119"/>
                  </a:cubicBezTo>
                  <a:cubicBezTo>
                    <a:pt x="343" y="119"/>
                    <a:pt x="340" y="117"/>
                    <a:pt x="339" y="117"/>
                  </a:cubicBezTo>
                  <a:cubicBezTo>
                    <a:pt x="338" y="118"/>
                    <a:pt x="336" y="118"/>
                    <a:pt x="334" y="119"/>
                  </a:cubicBezTo>
                  <a:cubicBezTo>
                    <a:pt x="332" y="119"/>
                    <a:pt x="326" y="120"/>
                    <a:pt x="326" y="122"/>
                  </a:cubicBezTo>
                  <a:cubicBezTo>
                    <a:pt x="325" y="124"/>
                    <a:pt x="332" y="122"/>
                    <a:pt x="332" y="125"/>
                  </a:cubicBezTo>
                  <a:cubicBezTo>
                    <a:pt x="331" y="129"/>
                    <a:pt x="335" y="133"/>
                    <a:pt x="336" y="135"/>
                  </a:cubicBezTo>
                  <a:cubicBezTo>
                    <a:pt x="337" y="136"/>
                    <a:pt x="339" y="138"/>
                    <a:pt x="339" y="139"/>
                  </a:cubicBezTo>
                  <a:cubicBezTo>
                    <a:pt x="339" y="141"/>
                    <a:pt x="342" y="142"/>
                    <a:pt x="340" y="143"/>
                  </a:cubicBezTo>
                  <a:cubicBezTo>
                    <a:pt x="339" y="142"/>
                    <a:pt x="338" y="144"/>
                    <a:pt x="338" y="145"/>
                  </a:cubicBezTo>
                  <a:cubicBezTo>
                    <a:pt x="338" y="145"/>
                    <a:pt x="339" y="145"/>
                    <a:pt x="340" y="146"/>
                  </a:cubicBezTo>
                  <a:cubicBezTo>
                    <a:pt x="335" y="147"/>
                    <a:pt x="337" y="149"/>
                    <a:pt x="337" y="150"/>
                  </a:cubicBezTo>
                  <a:cubicBezTo>
                    <a:pt x="338" y="151"/>
                    <a:pt x="339" y="153"/>
                    <a:pt x="339" y="155"/>
                  </a:cubicBezTo>
                  <a:cubicBezTo>
                    <a:pt x="338" y="153"/>
                    <a:pt x="334" y="151"/>
                    <a:pt x="333" y="151"/>
                  </a:cubicBezTo>
                  <a:cubicBezTo>
                    <a:pt x="330" y="151"/>
                    <a:pt x="329" y="149"/>
                    <a:pt x="327" y="148"/>
                  </a:cubicBezTo>
                  <a:cubicBezTo>
                    <a:pt x="325" y="147"/>
                    <a:pt x="321" y="146"/>
                    <a:pt x="319" y="146"/>
                  </a:cubicBezTo>
                  <a:cubicBezTo>
                    <a:pt x="314" y="146"/>
                    <a:pt x="310" y="145"/>
                    <a:pt x="309" y="145"/>
                  </a:cubicBezTo>
                  <a:cubicBezTo>
                    <a:pt x="308" y="146"/>
                    <a:pt x="307" y="145"/>
                    <a:pt x="306" y="145"/>
                  </a:cubicBezTo>
                  <a:cubicBezTo>
                    <a:pt x="304" y="145"/>
                    <a:pt x="303" y="145"/>
                    <a:pt x="301" y="145"/>
                  </a:cubicBezTo>
                  <a:cubicBezTo>
                    <a:pt x="300" y="146"/>
                    <a:pt x="293" y="145"/>
                    <a:pt x="294" y="145"/>
                  </a:cubicBezTo>
                  <a:cubicBezTo>
                    <a:pt x="294" y="150"/>
                    <a:pt x="280" y="142"/>
                    <a:pt x="277" y="141"/>
                  </a:cubicBezTo>
                  <a:cubicBezTo>
                    <a:pt x="278" y="142"/>
                    <a:pt x="273" y="143"/>
                    <a:pt x="273" y="143"/>
                  </a:cubicBezTo>
                  <a:cubicBezTo>
                    <a:pt x="271" y="145"/>
                    <a:pt x="272" y="150"/>
                    <a:pt x="273" y="151"/>
                  </a:cubicBezTo>
                  <a:cubicBezTo>
                    <a:pt x="272" y="151"/>
                    <a:pt x="271" y="150"/>
                    <a:pt x="270" y="150"/>
                  </a:cubicBezTo>
                  <a:cubicBezTo>
                    <a:pt x="265" y="149"/>
                    <a:pt x="267" y="150"/>
                    <a:pt x="265" y="148"/>
                  </a:cubicBezTo>
                  <a:cubicBezTo>
                    <a:pt x="262" y="147"/>
                    <a:pt x="258" y="146"/>
                    <a:pt x="255" y="146"/>
                  </a:cubicBezTo>
                  <a:cubicBezTo>
                    <a:pt x="252" y="148"/>
                    <a:pt x="252" y="147"/>
                    <a:pt x="251" y="148"/>
                  </a:cubicBezTo>
                  <a:cubicBezTo>
                    <a:pt x="250" y="148"/>
                    <a:pt x="250" y="149"/>
                    <a:pt x="249" y="150"/>
                  </a:cubicBezTo>
                  <a:cubicBezTo>
                    <a:pt x="249" y="152"/>
                    <a:pt x="248" y="152"/>
                    <a:pt x="251" y="153"/>
                  </a:cubicBezTo>
                  <a:cubicBezTo>
                    <a:pt x="249" y="153"/>
                    <a:pt x="247" y="155"/>
                    <a:pt x="247" y="155"/>
                  </a:cubicBezTo>
                  <a:cubicBezTo>
                    <a:pt x="246" y="156"/>
                    <a:pt x="245" y="154"/>
                    <a:pt x="244" y="156"/>
                  </a:cubicBezTo>
                  <a:cubicBezTo>
                    <a:pt x="242" y="160"/>
                    <a:pt x="240" y="159"/>
                    <a:pt x="237" y="161"/>
                  </a:cubicBezTo>
                  <a:cubicBezTo>
                    <a:pt x="236" y="162"/>
                    <a:pt x="235" y="163"/>
                    <a:pt x="234" y="163"/>
                  </a:cubicBezTo>
                  <a:cubicBezTo>
                    <a:pt x="233" y="164"/>
                    <a:pt x="235" y="166"/>
                    <a:pt x="234" y="166"/>
                  </a:cubicBezTo>
                  <a:cubicBezTo>
                    <a:pt x="232" y="167"/>
                    <a:pt x="232" y="168"/>
                    <a:pt x="231" y="169"/>
                  </a:cubicBezTo>
                  <a:cubicBezTo>
                    <a:pt x="230" y="170"/>
                    <a:pt x="232" y="171"/>
                    <a:pt x="232" y="173"/>
                  </a:cubicBezTo>
                  <a:cubicBezTo>
                    <a:pt x="230" y="172"/>
                    <a:pt x="225" y="173"/>
                    <a:pt x="226" y="170"/>
                  </a:cubicBezTo>
                  <a:cubicBezTo>
                    <a:pt x="226" y="168"/>
                    <a:pt x="224" y="166"/>
                    <a:pt x="223" y="166"/>
                  </a:cubicBezTo>
                  <a:cubicBezTo>
                    <a:pt x="219" y="166"/>
                    <a:pt x="213" y="169"/>
                    <a:pt x="211" y="165"/>
                  </a:cubicBezTo>
                  <a:cubicBezTo>
                    <a:pt x="209" y="163"/>
                    <a:pt x="209" y="161"/>
                    <a:pt x="208" y="158"/>
                  </a:cubicBezTo>
                  <a:cubicBezTo>
                    <a:pt x="207" y="155"/>
                    <a:pt x="205" y="157"/>
                    <a:pt x="203" y="156"/>
                  </a:cubicBezTo>
                  <a:cubicBezTo>
                    <a:pt x="200" y="154"/>
                    <a:pt x="201" y="148"/>
                    <a:pt x="200" y="145"/>
                  </a:cubicBezTo>
                  <a:cubicBezTo>
                    <a:pt x="197" y="146"/>
                    <a:pt x="197" y="145"/>
                    <a:pt x="195" y="142"/>
                  </a:cubicBezTo>
                  <a:cubicBezTo>
                    <a:pt x="192" y="139"/>
                    <a:pt x="190" y="139"/>
                    <a:pt x="189" y="137"/>
                  </a:cubicBezTo>
                  <a:cubicBezTo>
                    <a:pt x="185" y="134"/>
                    <a:pt x="185" y="137"/>
                    <a:pt x="182" y="138"/>
                  </a:cubicBezTo>
                  <a:cubicBezTo>
                    <a:pt x="177" y="139"/>
                    <a:pt x="173" y="137"/>
                    <a:pt x="169" y="137"/>
                  </a:cubicBezTo>
                  <a:cubicBezTo>
                    <a:pt x="166" y="137"/>
                    <a:pt x="165" y="138"/>
                    <a:pt x="162" y="138"/>
                  </a:cubicBezTo>
                  <a:cubicBezTo>
                    <a:pt x="159" y="139"/>
                    <a:pt x="156" y="136"/>
                    <a:pt x="154" y="135"/>
                  </a:cubicBezTo>
                  <a:cubicBezTo>
                    <a:pt x="152" y="132"/>
                    <a:pt x="150" y="130"/>
                    <a:pt x="148" y="128"/>
                  </a:cubicBezTo>
                  <a:cubicBezTo>
                    <a:pt x="145" y="126"/>
                    <a:pt x="146" y="126"/>
                    <a:pt x="143" y="125"/>
                  </a:cubicBezTo>
                  <a:cubicBezTo>
                    <a:pt x="143" y="125"/>
                    <a:pt x="144" y="124"/>
                    <a:pt x="143" y="124"/>
                  </a:cubicBezTo>
                  <a:cubicBezTo>
                    <a:pt x="142" y="123"/>
                    <a:pt x="141" y="122"/>
                    <a:pt x="140" y="120"/>
                  </a:cubicBezTo>
                  <a:cubicBezTo>
                    <a:pt x="137" y="117"/>
                    <a:pt x="139" y="118"/>
                    <a:pt x="139" y="115"/>
                  </a:cubicBezTo>
                  <a:cubicBezTo>
                    <a:pt x="139" y="114"/>
                    <a:pt x="133" y="114"/>
                    <a:pt x="133" y="114"/>
                  </a:cubicBezTo>
                  <a:cubicBezTo>
                    <a:pt x="131" y="113"/>
                    <a:pt x="131" y="113"/>
                    <a:pt x="133" y="113"/>
                  </a:cubicBezTo>
                  <a:cubicBezTo>
                    <a:pt x="132" y="112"/>
                    <a:pt x="138" y="113"/>
                    <a:pt x="137" y="112"/>
                  </a:cubicBezTo>
                  <a:cubicBezTo>
                    <a:pt x="137" y="111"/>
                    <a:pt x="136" y="112"/>
                    <a:pt x="135" y="111"/>
                  </a:cubicBezTo>
                  <a:cubicBezTo>
                    <a:pt x="134" y="110"/>
                    <a:pt x="137" y="111"/>
                    <a:pt x="136" y="110"/>
                  </a:cubicBezTo>
                  <a:cubicBezTo>
                    <a:pt x="136" y="110"/>
                    <a:pt x="134" y="110"/>
                    <a:pt x="134" y="109"/>
                  </a:cubicBezTo>
                  <a:cubicBezTo>
                    <a:pt x="134" y="109"/>
                    <a:pt x="137" y="109"/>
                    <a:pt x="135" y="108"/>
                  </a:cubicBezTo>
                  <a:cubicBezTo>
                    <a:pt x="134" y="108"/>
                    <a:pt x="131" y="108"/>
                    <a:pt x="131" y="108"/>
                  </a:cubicBezTo>
                  <a:cubicBezTo>
                    <a:pt x="131" y="108"/>
                    <a:pt x="132" y="106"/>
                    <a:pt x="128" y="105"/>
                  </a:cubicBezTo>
                  <a:cubicBezTo>
                    <a:pt x="127" y="105"/>
                    <a:pt x="130" y="107"/>
                    <a:pt x="130" y="109"/>
                  </a:cubicBezTo>
                  <a:cubicBezTo>
                    <a:pt x="130" y="110"/>
                    <a:pt x="130" y="112"/>
                    <a:pt x="130" y="112"/>
                  </a:cubicBezTo>
                  <a:cubicBezTo>
                    <a:pt x="129" y="112"/>
                    <a:pt x="130" y="113"/>
                    <a:pt x="129" y="112"/>
                  </a:cubicBezTo>
                  <a:cubicBezTo>
                    <a:pt x="127" y="111"/>
                    <a:pt x="128" y="112"/>
                    <a:pt x="126" y="112"/>
                  </a:cubicBezTo>
                  <a:cubicBezTo>
                    <a:pt x="125" y="111"/>
                    <a:pt x="128" y="110"/>
                    <a:pt x="127" y="109"/>
                  </a:cubicBezTo>
                  <a:cubicBezTo>
                    <a:pt x="126" y="109"/>
                    <a:pt x="122" y="111"/>
                    <a:pt x="122" y="111"/>
                  </a:cubicBezTo>
                  <a:cubicBezTo>
                    <a:pt x="121" y="110"/>
                    <a:pt x="122" y="113"/>
                    <a:pt x="121" y="112"/>
                  </a:cubicBezTo>
                  <a:cubicBezTo>
                    <a:pt x="118" y="111"/>
                    <a:pt x="124" y="113"/>
                    <a:pt x="120" y="114"/>
                  </a:cubicBezTo>
                  <a:cubicBezTo>
                    <a:pt x="98" y="121"/>
                    <a:pt x="98" y="121"/>
                    <a:pt x="98" y="121"/>
                  </a:cubicBezTo>
                  <a:cubicBezTo>
                    <a:pt x="107" y="165"/>
                    <a:pt x="107" y="165"/>
                    <a:pt x="107" y="165"/>
                  </a:cubicBezTo>
                  <a:cubicBezTo>
                    <a:pt x="106" y="165"/>
                    <a:pt x="105" y="165"/>
                    <a:pt x="104" y="164"/>
                  </a:cubicBezTo>
                  <a:cubicBezTo>
                    <a:pt x="102" y="164"/>
                    <a:pt x="100" y="163"/>
                    <a:pt x="99" y="162"/>
                  </a:cubicBezTo>
                  <a:cubicBezTo>
                    <a:pt x="97" y="159"/>
                    <a:pt x="95" y="156"/>
                    <a:pt x="91" y="155"/>
                  </a:cubicBezTo>
                  <a:cubicBezTo>
                    <a:pt x="88" y="153"/>
                    <a:pt x="85" y="152"/>
                    <a:pt x="81" y="153"/>
                  </a:cubicBezTo>
                  <a:cubicBezTo>
                    <a:pt x="77" y="153"/>
                    <a:pt x="74" y="156"/>
                    <a:pt x="72" y="159"/>
                  </a:cubicBezTo>
                  <a:cubicBezTo>
                    <a:pt x="72" y="157"/>
                    <a:pt x="70" y="156"/>
                    <a:pt x="71" y="154"/>
                  </a:cubicBezTo>
                  <a:cubicBezTo>
                    <a:pt x="72" y="152"/>
                    <a:pt x="73" y="150"/>
                    <a:pt x="71" y="148"/>
                  </a:cubicBezTo>
                  <a:cubicBezTo>
                    <a:pt x="72" y="149"/>
                    <a:pt x="72" y="149"/>
                    <a:pt x="72" y="149"/>
                  </a:cubicBezTo>
                  <a:cubicBezTo>
                    <a:pt x="73" y="147"/>
                    <a:pt x="67" y="146"/>
                    <a:pt x="66" y="146"/>
                  </a:cubicBezTo>
                  <a:cubicBezTo>
                    <a:pt x="65" y="145"/>
                    <a:pt x="64" y="147"/>
                    <a:pt x="63" y="146"/>
                  </a:cubicBezTo>
                  <a:cubicBezTo>
                    <a:pt x="62" y="145"/>
                    <a:pt x="61" y="144"/>
                    <a:pt x="61" y="143"/>
                  </a:cubicBezTo>
                  <a:cubicBezTo>
                    <a:pt x="60" y="141"/>
                    <a:pt x="57" y="144"/>
                    <a:pt x="57" y="140"/>
                  </a:cubicBezTo>
                  <a:cubicBezTo>
                    <a:pt x="57" y="139"/>
                    <a:pt x="56" y="138"/>
                    <a:pt x="55" y="137"/>
                  </a:cubicBezTo>
                  <a:cubicBezTo>
                    <a:pt x="54" y="136"/>
                    <a:pt x="53" y="134"/>
                    <a:pt x="52" y="133"/>
                  </a:cubicBezTo>
                  <a:cubicBezTo>
                    <a:pt x="51" y="131"/>
                    <a:pt x="50" y="130"/>
                    <a:pt x="47" y="129"/>
                  </a:cubicBezTo>
                  <a:cubicBezTo>
                    <a:pt x="46" y="129"/>
                    <a:pt x="43" y="128"/>
                    <a:pt x="44" y="126"/>
                  </a:cubicBezTo>
                  <a:cubicBezTo>
                    <a:pt x="46" y="124"/>
                    <a:pt x="49" y="125"/>
                    <a:pt x="50" y="125"/>
                  </a:cubicBezTo>
                  <a:cubicBezTo>
                    <a:pt x="51" y="126"/>
                    <a:pt x="52" y="127"/>
                    <a:pt x="53" y="127"/>
                  </a:cubicBezTo>
                  <a:cubicBezTo>
                    <a:pt x="54" y="127"/>
                    <a:pt x="55" y="126"/>
                    <a:pt x="57" y="127"/>
                  </a:cubicBezTo>
                  <a:cubicBezTo>
                    <a:pt x="56" y="125"/>
                    <a:pt x="53" y="125"/>
                    <a:pt x="51" y="123"/>
                  </a:cubicBezTo>
                  <a:cubicBezTo>
                    <a:pt x="50" y="122"/>
                    <a:pt x="52" y="118"/>
                    <a:pt x="54" y="117"/>
                  </a:cubicBezTo>
                  <a:cubicBezTo>
                    <a:pt x="54" y="117"/>
                    <a:pt x="56" y="116"/>
                    <a:pt x="56" y="116"/>
                  </a:cubicBezTo>
                  <a:cubicBezTo>
                    <a:pt x="57" y="116"/>
                    <a:pt x="57" y="116"/>
                    <a:pt x="58" y="116"/>
                  </a:cubicBezTo>
                  <a:cubicBezTo>
                    <a:pt x="59" y="117"/>
                    <a:pt x="60" y="116"/>
                    <a:pt x="61" y="116"/>
                  </a:cubicBezTo>
                  <a:cubicBezTo>
                    <a:pt x="64" y="116"/>
                    <a:pt x="68" y="118"/>
                    <a:pt x="71" y="117"/>
                  </a:cubicBezTo>
                  <a:cubicBezTo>
                    <a:pt x="69" y="116"/>
                    <a:pt x="66" y="116"/>
                    <a:pt x="66" y="114"/>
                  </a:cubicBezTo>
                  <a:cubicBezTo>
                    <a:pt x="65" y="112"/>
                    <a:pt x="68" y="109"/>
                    <a:pt x="68" y="106"/>
                  </a:cubicBezTo>
                  <a:cubicBezTo>
                    <a:pt x="67" y="103"/>
                    <a:pt x="65" y="101"/>
                    <a:pt x="64" y="99"/>
                  </a:cubicBezTo>
                  <a:cubicBezTo>
                    <a:pt x="63" y="98"/>
                    <a:pt x="60" y="97"/>
                    <a:pt x="59" y="98"/>
                  </a:cubicBezTo>
                  <a:cubicBezTo>
                    <a:pt x="55" y="102"/>
                    <a:pt x="47" y="92"/>
                    <a:pt x="44" y="98"/>
                  </a:cubicBezTo>
                  <a:cubicBezTo>
                    <a:pt x="41" y="98"/>
                    <a:pt x="41" y="98"/>
                    <a:pt x="41" y="98"/>
                  </a:cubicBezTo>
                  <a:cubicBezTo>
                    <a:pt x="40" y="98"/>
                    <a:pt x="40" y="100"/>
                    <a:pt x="39" y="101"/>
                  </a:cubicBezTo>
                  <a:cubicBezTo>
                    <a:pt x="38" y="101"/>
                    <a:pt x="37" y="102"/>
                    <a:pt x="36" y="102"/>
                  </a:cubicBezTo>
                  <a:cubicBezTo>
                    <a:pt x="35" y="102"/>
                    <a:pt x="35" y="103"/>
                    <a:pt x="34" y="103"/>
                  </a:cubicBezTo>
                  <a:cubicBezTo>
                    <a:pt x="33" y="103"/>
                    <a:pt x="31" y="101"/>
                    <a:pt x="33" y="103"/>
                  </a:cubicBezTo>
                  <a:cubicBezTo>
                    <a:pt x="32" y="103"/>
                    <a:pt x="31" y="102"/>
                    <a:pt x="31" y="102"/>
                  </a:cubicBezTo>
                  <a:cubicBezTo>
                    <a:pt x="31" y="103"/>
                    <a:pt x="31" y="103"/>
                    <a:pt x="32" y="103"/>
                  </a:cubicBezTo>
                  <a:cubicBezTo>
                    <a:pt x="31" y="103"/>
                    <a:pt x="31" y="103"/>
                    <a:pt x="31" y="104"/>
                  </a:cubicBezTo>
                  <a:cubicBezTo>
                    <a:pt x="30" y="105"/>
                    <a:pt x="29" y="104"/>
                    <a:pt x="30" y="105"/>
                  </a:cubicBezTo>
                  <a:cubicBezTo>
                    <a:pt x="29" y="104"/>
                    <a:pt x="23" y="102"/>
                    <a:pt x="23" y="101"/>
                  </a:cubicBezTo>
                  <a:cubicBezTo>
                    <a:pt x="22" y="99"/>
                    <a:pt x="30" y="103"/>
                    <a:pt x="25" y="98"/>
                  </a:cubicBezTo>
                  <a:cubicBezTo>
                    <a:pt x="22" y="94"/>
                    <a:pt x="20" y="90"/>
                    <a:pt x="16" y="88"/>
                  </a:cubicBezTo>
                  <a:cubicBezTo>
                    <a:pt x="14" y="88"/>
                    <a:pt x="12" y="87"/>
                    <a:pt x="10" y="88"/>
                  </a:cubicBezTo>
                  <a:cubicBezTo>
                    <a:pt x="10" y="88"/>
                    <a:pt x="9" y="89"/>
                    <a:pt x="9" y="89"/>
                  </a:cubicBezTo>
                  <a:cubicBezTo>
                    <a:pt x="8" y="88"/>
                    <a:pt x="7" y="86"/>
                    <a:pt x="7" y="85"/>
                  </a:cubicBezTo>
                  <a:cubicBezTo>
                    <a:pt x="8" y="85"/>
                    <a:pt x="8" y="85"/>
                    <a:pt x="8" y="85"/>
                  </a:cubicBezTo>
                  <a:cubicBezTo>
                    <a:pt x="5" y="81"/>
                    <a:pt x="6" y="83"/>
                    <a:pt x="4" y="82"/>
                  </a:cubicBezTo>
                  <a:cubicBezTo>
                    <a:pt x="3" y="82"/>
                    <a:pt x="2" y="81"/>
                    <a:pt x="1" y="81"/>
                  </a:cubicBezTo>
                  <a:cubicBezTo>
                    <a:pt x="1" y="80"/>
                    <a:pt x="0" y="78"/>
                    <a:pt x="0" y="78"/>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88" name="Freeform 3872">
              <a:extLst>
                <a:ext uri="{FF2B5EF4-FFF2-40B4-BE49-F238E27FC236}">
                  <a16:creationId xmlns:a16="http://schemas.microsoft.com/office/drawing/2014/main" xmlns="" id="{2F431E89-D55B-4DA2-A708-0C81EE7722B5}"/>
                </a:ext>
              </a:extLst>
            </p:cNvPr>
            <p:cNvSpPr>
              <a:spLocks/>
            </p:cNvSpPr>
            <p:nvPr/>
          </p:nvSpPr>
          <p:spPr bwMode="auto">
            <a:xfrm>
              <a:off x="5318428" y="1802611"/>
              <a:ext cx="1047802" cy="429535"/>
            </a:xfrm>
            <a:custGeom>
              <a:avLst/>
              <a:gdLst>
                <a:gd name="T0" fmla="*/ 3 w 377"/>
                <a:gd name="T1" fmla="*/ 62 h 173"/>
                <a:gd name="T2" fmla="*/ 20 w 377"/>
                <a:gd name="T3" fmla="*/ 53 h 173"/>
                <a:gd name="T4" fmla="*/ 37 w 377"/>
                <a:gd name="T5" fmla="*/ 43 h 173"/>
                <a:gd name="T6" fmla="*/ 63 w 377"/>
                <a:gd name="T7" fmla="*/ 49 h 173"/>
                <a:gd name="T8" fmla="*/ 78 w 377"/>
                <a:gd name="T9" fmla="*/ 55 h 173"/>
                <a:gd name="T10" fmla="*/ 92 w 377"/>
                <a:gd name="T11" fmla="*/ 50 h 173"/>
                <a:gd name="T12" fmla="*/ 106 w 377"/>
                <a:gd name="T13" fmla="*/ 52 h 173"/>
                <a:gd name="T14" fmla="*/ 125 w 377"/>
                <a:gd name="T15" fmla="*/ 54 h 173"/>
                <a:gd name="T16" fmla="*/ 122 w 377"/>
                <a:gd name="T17" fmla="*/ 43 h 173"/>
                <a:gd name="T18" fmla="*/ 118 w 377"/>
                <a:gd name="T19" fmla="*/ 31 h 173"/>
                <a:gd name="T20" fmla="*/ 120 w 377"/>
                <a:gd name="T21" fmla="*/ 24 h 173"/>
                <a:gd name="T22" fmla="*/ 118 w 377"/>
                <a:gd name="T23" fmla="*/ 17 h 173"/>
                <a:gd name="T24" fmla="*/ 135 w 377"/>
                <a:gd name="T25" fmla="*/ 14 h 173"/>
                <a:gd name="T26" fmla="*/ 152 w 377"/>
                <a:gd name="T27" fmla="*/ 11 h 173"/>
                <a:gd name="T28" fmla="*/ 181 w 377"/>
                <a:gd name="T29" fmla="*/ 1 h 173"/>
                <a:gd name="T30" fmla="*/ 200 w 377"/>
                <a:gd name="T31" fmla="*/ 3 h 173"/>
                <a:gd name="T32" fmla="*/ 211 w 377"/>
                <a:gd name="T33" fmla="*/ 14 h 173"/>
                <a:gd name="T34" fmla="*/ 221 w 377"/>
                <a:gd name="T35" fmla="*/ 16 h 173"/>
                <a:gd name="T36" fmla="*/ 230 w 377"/>
                <a:gd name="T37" fmla="*/ 22 h 173"/>
                <a:gd name="T38" fmla="*/ 244 w 377"/>
                <a:gd name="T39" fmla="*/ 15 h 173"/>
                <a:gd name="T40" fmla="*/ 255 w 377"/>
                <a:gd name="T41" fmla="*/ 12 h 173"/>
                <a:gd name="T42" fmla="*/ 292 w 377"/>
                <a:gd name="T43" fmla="*/ 44 h 173"/>
                <a:gd name="T44" fmla="*/ 310 w 377"/>
                <a:gd name="T45" fmla="*/ 49 h 173"/>
                <a:gd name="T46" fmla="*/ 326 w 377"/>
                <a:gd name="T47" fmla="*/ 52 h 173"/>
                <a:gd name="T48" fmla="*/ 353 w 377"/>
                <a:gd name="T49" fmla="*/ 64 h 173"/>
                <a:gd name="T50" fmla="*/ 369 w 377"/>
                <a:gd name="T51" fmla="*/ 67 h 173"/>
                <a:gd name="T52" fmla="*/ 371 w 377"/>
                <a:gd name="T53" fmla="*/ 80 h 173"/>
                <a:gd name="T54" fmla="*/ 357 w 377"/>
                <a:gd name="T55" fmla="*/ 97 h 173"/>
                <a:gd name="T56" fmla="*/ 348 w 377"/>
                <a:gd name="T57" fmla="*/ 119 h 173"/>
                <a:gd name="T58" fmla="*/ 332 w 377"/>
                <a:gd name="T59" fmla="*/ 125 h 173"/>
                <a:gd name="T60" fmla="*/ 340 w 377"/>
                <a:gd name="T61" fmla="*/ 146 h 173"/>
                <a:gd name="T62" fmla="*/ 319 w 377"/>
                <a:gd name="T63" fmla="*/ 146 h 173"/>
                <a:gd name="T64" fmla="*/ 277 w 377"/>
                <a:gd name="T65" fmla="*/ 141 h 173"/>
                <a:gd name="T66" fmla="*/ 255 w 377"/>
                <a:gd name="T67" fmla="*/ 146 h 173"/>
                <a:gd name="T68" fmla="*/ 244 w 377"/>
                <a:gd name="T69" fmla="*/ 156 h 173"/>
                <a:gd name="T70" fmla="*/ 232 w 377"/>
                <a:gd name="T71" fmla="*/ 173 h 173"/>
                <a:gd name="T72" fmla="*/ 203 w 377"/>
                <a:gd name="T73" fmla="*/ 156 h 173"/>
                <a:gd name="T74" fmla="*/ 169 w 377"/>
                <a:gd name="T75" fmla="*/ 137 h 173"/>
                <a:gd name="T76" fmla="*/ 143 w 377"/>
                <a:gd name="T77" fmla="*/ 124 h 173"/>
                <a:gd name="T78" fmla="*/ 137 w 377"/>
                <a:gd name="T79" fmla="*/ 112 h 173"/>
                <a:gd name="T80" fmla="*/ 131 w 377"/>
                <a:gd name="T81" fmla="*/ 108 h 173"/>
                <a:gd name="T82" fmla="*/ 126 w 377"/>
                <a:gd name="T83" fmla="*/ 112 h 173"/>
                <a:gd name="T84" fmla="*/ 98 w 377"/>
                <a:gd name="T85" fmla="*/ 121 h 173"/>
                <a:gd name="T86" fmla="*/ 81 w 377"/>
                <a:gd name="T87" fmla="*/ 153 h 173"/>
                <a:gd name="T88" fmla="*/ 66 w 377"/>
                <a:gd name="T89" fmla="*/ 146 h 173"/>
                <a:gd name="T90" fmla="*/ 52 w 377"/>
                <a:gd name="T91" fmla="*/ 133 h 173"/>
                <a:gd name="T92" fmla="*/ 57 w 377"/>
                <a:gd name="T93" fmla="*/ 127 h 173"/>
                <a:gd name="T94" fmla="*/ 61 w 377"/>
                <a:gd name="T95" fmla="*/ 116 h 173"/>
                <a:gd name="T96" fmla="*/ 59 w 377"/>
                <a:gd name="T97" fmla="*/ 98 h 173"/>
                <a:gd name="T98" fmla="*/ 34 w 377"/>
                <a:gd name="T99" fmla="*/ 103 h 173"/>
                <a:gd name="T100" fmla="*/ 30 w 377"/>
                <a:gd name="T101" fmla="*/ 105 h 173"/>
                <a:gd name="T102" fmla="*/ 9 w 377"/>
                <a:gd name="T103" fmla="*/ 89 h 173"/>
                <a:gd name="T104" fmla="*/ 0 w 377"/>
                <a:gd name="T105" fmla="*/ 7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7" h="173">
                  <a:moveTo>
                    <a:pt x="1" y="78"/>
                  </a:moveTo>
                  <a:cubicBezTo>
                    <a:pt x="1" y="76"/>
                    <a:pt x="1" y="75"/>
                    <a:pt x="3" y="74"/>
                  </a:cubicBezTo>
                  <a:cubicBezTo>
                    <a:pt x="3" y="73"/>
                    <a:pt x="4" y="73"/>
                    <a:pt x="3" y="72"/>
                  </a:cubicBezTo>
                  <a:cubicBezTo>
                    <a:pt x="2" y="70"/>
                    <a:pt x="1" y="70"/>
                    <a:pt x="1" y="67"/>
                  </a:cubicBezTo>
                  <a:cubicBezTo>
                    <a:pt x="0" y="64"/>
                    <a:pt x="1" y="64"/>
                    <a:pt x="3" y="62"/>
                  </a:cubicBezTo>
                  <a:cubicBezTo>
                    <a:pt x="5" y="61"/>
                    <a:pt x="3" y="59"/>
                    <a:pt x="4" y="57"/>
                  </a:cubicBezTo>
                  <a:cubicBezTo>
                    <a:pt x="7" y="55"/>
                    <a:pt x="12" y="64"/>
                    <a:pt x="15" y="64"/>
                  </a:cubicBezTo>
                  <a:cubicBezTo>
                    <a:pt x="16" y="64"/>
                    <a:pt x="20" y="63"/>
                    <a:pt x="18" y="61"/>
                  </a:cubicBezTo>
                  <a:cubicBezTo>
                    <a:pt x="16" y="59"/>
                    <a:pt x="16" y="55"/>
                    <a:pt x="14" y="55"/>
                  </a:cubicBezTo>
                  <a:cubicBezTo>
                    <a:pt x="17" y="55"/>
                    <a:pt x="18" y="54"/>
                    <a:pt x="20" y="53"/>
                  </a:cubicBezTo>
                  <a:cubicBezTo>
                    <a:pt x="22" y="51"/>
                    <a:pt x="19" y="50"/>
                    <a:pt x="21" y="49"/>
                  </a:cubicBezTo>
                  <a:cubicBezTo>
                    <a:pt x="25" y="49"/>
                    <a:pt x="23" y="48"/>
                    <a:pt x="28" y="47"/>
                  </a:cubicBezTo>
                  <a:cubicBezTo>
                    <a:pt x="30" y="47"/>
                    <a:pt x="29" y="42"/>
                    <a:pt x="32" y="44"/>
                  </a:cubicBezTo>
                  <a:cubicBezTo>
                    <a:pt x="32" y="43"/>
                    <a:pt x="31" y="42"/>
                    <a:pt x="31" y="42"/>
                  </a:cubicBezTo>
                  <a:cubicBezTo>
                    <a:pt x="32" y="42"/>
                    <a:pt x="36" y="43"/>
                    <a:pt x="37" y="43"/>
                  </a:cubicBezTo>
                  <a:cubicBezTo>
                    <a:pt x="38" y="47"/>
                    <a:pt x="39" y="43"/>
                    <a:pt x="40" y="45"/>
                  </a:cubicBezTo>
                  <a:cubicBezTo>
                    <a:pt x="41" y="44"/>
                    <a:pt x="41" y="43"/>
                    <a:pt x="42" y="43"/>
                  </a:cubicBezTo>
                  <a:cubicBezTo>
                    <a:pt x="43" y="43"/>
                    <a:pt x="44" y="42"/>
                    <a:pt x="45" y="41"/>
                  </a:cubicBezTo>
                  <a:cubicBezTo>
                    <a:pt x="47" y="48"/>
                    <a:pt x="53" y="43"/>
                    <a:pt x="57" y="46"/>
                  </a:cubicBezTo>
                  <a:cubicBezTo>
                    <a:pt x="59" y="47"/>
                    <a:pt x="57" y="48"/>
                    <a:pt x="63" y="49"/>
                  </a:cubicBezTo>
                  <a:cubicBezTo>
                    <a:pt x="65" y="51"/>
                    <a:pt x="66" y="51"/>
                    <a:pt x="68" y="52"/>
                  </a:cubicBezTo>
                  <a:cubicBezTo>
                    <a:pt x="67" y="53"/>
                    <a:pt x="68" y="57"/>
                    <a:pt x="69" y="56"/>
                  </a:cubicBezTo>
                  <a:cubicBezTo>
                    <a:pt x="71" y="54"/>
                    <a:pt x="68" y="52"/>
                    <a:pt x="68" y="50"/>
                  </a:cubicBezTo>
                  <a:cubicBezTo>
                    <a:pt x="69" y="50"/>
                    <a:pt x="71" y="51"/>
                    <a:pt x="72" y="52"/>
                  </a:cubicBezTo>
                  <a:cubicBezTo>
                    <a:pt x="74" y="54"/>
                    <a:pt x="77" y="53"/>
                    <a:pt x="78" y="55"/>
                  </a:cubicBezTo>
                  <a:cubicBezTo>
                    <a:pt x="80" y="56"/>
                    <a:pt x="81" y="56"/>
                    <a:pt x="82" y="54"/>
                  </a:cubicBezTo>
                  <a:cubicBezTo>
                    <a:pt x="83" y="54"/>
                    <a:pt x="82" y="53"/>
                    <a:pt x="83" y="52"/>
                  </a:cubicBezTo>
                  <a:cubicBezTo>
                    <a:pt x="84" y="52"/>
                    <a:pt x="85" y="51"/>
                    <a:pt x="85" y="50"/>
                  </a:cubicBezTo>
                  <a:cubicBezTo>
                    <a:pt x="86" y="50"/>
                    <a:pt x="86" y="50"/>
                    <a:pt x="87" y="51"/>
                  </a:cubicBezTo>
                  <a:cubicBezTo>
                    <a:pt x="87" y="49"/>
                    <a:pt x="91" y="49"/>
                    <a:pt x="92" y="50"/>
                  </a:cubicBezTo>
                  <a:cubicBezTo>
                    <a:pt x="92" y="51"/>
                    <a:pt x="93" y="51"/>
                    <a:pt x="94" y="52"/>
                  </a:cubicBezTo>
                  <a:cubicBezTo>
                    <a:pt x="95" y="52"/>
                    <a:pt x="96" y="51"/>
                    <a:pt x="97" y="52"/>
                  </a:cubicBezTo>
                  <a:cubicBezTo>
                    <a:pt x="97" y="48"/>
                    <a:pt x="97" y="49"/>
                    <a:pt x="99" y="50"/>
                  </a:cubicBezTo>
                  <a:cubicBezTo>
                    <a:pt x="101" y="50"/>
                    <a:pt x="101" y="48"/>
                    <a:pt x="103" y="49"/>
                  </a:cubicBezTo>
                  <a:cubicBezTo>
                    <a:pt x="104" y="50"/>
                    <a:pt x="105" y="51"/>
                    <a:pt x="106" y="52"/>
                  </a:cubicBezTo>
                  <a:cubicBezTo>
                    <a:pt x="108" y="55"/>
                    <a:pt x="116" y="54"/>
                    <a:pt x="115" y="56"/>
                  </a:cubicBezTo>
                  <a:cubicBezTo>
                    <a:pt x="116" y="56"/>
                    <a:pt x="117" y="56"/>
                    <a:pt x="118" y="55"/>
                  </a:cubicBezTo>
                  <a:cubicBezTo>
                    <a:pt x="118" y="54"/>
                    <a:pt x="117" y="53"/>
                    <a:pt x="118" y="52"/>
                  </a:cubicBezTo>
                  <a:cubicBezTo>
                    <a:pt x="119" y="52"/>
                    <a:pt x="120" y="53"/>
                    <a:pt x="121" y="54"/>
                  </a:cubicBezTo>
                  <a:cubicBezTo>
                    <a:pt x="122" y="54"/>
                    <a:pt x="124" y="54"/>
                    <a:pt x="125" y="54"/>
                  </a:cubicBezTo>
                  <a:cubicBezTo>
                    <a:pt x="127" y="54"/>
                    <a:pt x="131" y="54"/>
                    <a:pt x="131" y="52"/>
                  </a:cubicBezTo>
                  <a:cubicBezTo>
                    <a:pt x="131" y="51"/>
                    <a:pt x="130" y="48"/>
                    <a:pt x="132" y="48"/>
                  </a:cubicBezTo>
                  <a:cubicBezTo>
                    <a:pt x="130" y="47"/>
                    <a:pt x="129" y="46"/>
                    <a:pt x="128" y="46"/>
                  </a:cubicBezTo>
                  <a:cubicBezTo>
                    <a:pt x="126" y="45"/>
                    <a:pt x="126" y="46"/>
                    <a:pt x="125" y="45"/>
                  </a:cubicBezTo>
                  <a:cubicBezTo>
                    <a:pt x="124" y="44"/>
                    <a:pt x="123" y="43"/>
                    <a:pt x="122" y="43"/>
                  </a:cubicBezTo>
                  <a:cubicBezTo>
                    <a:pt x="120" y="43"/>
                    <a:pt x="120" y="42"/>
                    <a:pt x="118" y="42"/>
                  </a:cubicBezTo>
                  <a:cubicBezTo>
                    <a:pt x="117" y="41"/>
                    <a:pt x="116" y="41"/>
                    <a:pt x="115" y="41"/>
                  </a:cubicBezTo>
                  <a:cubicBezTo>
                    <a:pt x="114" y="40"/>
                    <a:pt x="114" y="39"/>
                    <a:pt x="115" y="39"/>
                  </a:cubicBezTo>
                  <a:cubicBezTo>
                    <a:pt x="121" y="35"/>
                    <a:pt x="118" y="39"/>
                    <a:pt x="122" y="35"/>
                  </a:cubicBezTo>
                  <a:cubicBezTo>
                    <a:pt x="122" y="35"/>
                    <a:pt x="118" y="32"/>
                    <a:pt x="118" y="31"/>
                  </a:cubicBezTo>
                  <a:cubicBezTo>
                    <a:pt x="118" y="30"/>
                    <a:pt x="121" y="29"/>
                    <a:pt x="120" y="28"/>
                  </a:cubicBezTo>
                  <a:cubicBezTo>
                    <a:pt x="124" y="27"/>
                    <a:pt x="122" y="27"/>
                    <a:pt x="126" y="28"/>
                  </a:cubicBezTo>
                  <a:cubicBezTo>
                    <a:pt x="127" y="28"/>
                    <a:pt x="128" y="28"/>
                    <a:pt x="129" y="27"/>
                  </a:cubicBezTo>
                  <a:cubicBezTo>
                    <a:pt x="131" y="27"/>
                    <a:pt x="128" y="26"/>
                    <a:pt x="127" y="26"/>
                  </a:cubicBezTo>
                  <a:cubicBezTo>
                    <a:pt x="125" y="25"/>
                    <a:pt x="122" y="25"/>
                    <a:pt x="120" y="24"/>
                  </a:cubicBezTo>
                  <a:cubicBezTo>
                    <a:pt x="117" y="23"/>
                    <a:pt x="123" y="22"/>
                    <a:pt x="123" y="22"/>
                  </a:cubicBezTo>
                  <a:cubicBezTo>
                    <a:pt x="122" y="21"/>
                    <a:pt x="122" y="21"/>
                    <a:pt x="121" y="21"/>
                  </a:cubicBezTo>
                  <a:cubicBezTo>
                    <a:pt x="119" y="21"/>
                    <a:pt x="118" y="21"/>
                    <a:pt x="117" y="20"/>
                  </a:cubicBezTo>
                  <a:cubicBezTo>
                    <a:pt x="120" y="20"/>
                    <a:pt x="117" y="17"/>
                    <a:pt x="116" y="17"/>
                  </a:cubicBezTo>
                  <a:cubicBezTo>
                    <a:pt x="117" y="17"/>
                    <a:pt x="118" y="17"/>
                    <a:pt x="118" y="17"/>
                  </a:cubicBezTo>
                  <a:cubicBezTo>
                    <a:pt x="118" y="15"/>
                    <a:pt x="123" y="16"/>
                    <a:pt x="124" y="16"/>
                  </a:cubicBezTo>
                  <a:cubicBezTo>
                    <a:pt x="125" y="17"/>
                    <a:pt x="125" y="16"/>
                    <a:pt x="127" y="16"/>
                  </a:cubicBezTo>
                  <a:cubicBezTo>
                    <a:pt x="129" y="16"/>
                    <a:pt x="129" y="17"/>
                    <a:pt x="130" y="17"/>
                  </a:cubicBezTo>
                  <a:cubicBezTo>
                    <a:pt x="130" y="15"/>
                    <a:pt x="133" y="15"/>
                    <a:pt x="135" y="15"/>
                  </a:cubicBezTo>
                  <a:cubicBezTo>
                    <a:pt x="135" y="14"/>
                    <a:pt x="135" y="14"/>
                    <a:pt x="135" y="14"/>
                  </a:cubicBezTo>
                  <a:cubicBezTo>
                    <a:pt x="137" y="13"/>
                    <a:pt x="140" y="14"/>
                    <a:pt x="142" y="14"/>
                  </a:cubicBezTo>
                  <a:cubicBezTo>
                    <a:pt x="142" y="13"/>
                    <a:pt x="141" y="12"/>
                    <a:pt x="143" y="12"/>
                  </a:cubicBezTo>
                  <a:cubicBezTo>
                    <a:pt x="144" y="13"/>
                    <a:pt x="146" y="12"/>
                    <a:pt x="147" y="12"/>
                  </a:cubicBezTo>
                  <a:cubicBezTo>
                    <a:pt x="148" y="12"/>
                    <a:pt x="149" y="11"/>
                    <a:pt x="150" y="12"/>
                  </a:cubicBezTo>
                  <a:cubicBezTo>
                    <a:pt x="152" y="13"/>
                    <a:pt x="152" y="12"/>
                    <a:pt x="152" y="11"/>
                  </a:cubicBezTo>
                  <a:cubicBezTo>
                    <a:pt x="152" y="8"/>
                    <a:pt x="161" y="9"/>
                    <a:pt x="162" y="8"/>
                  </a:cubicBezTo>
                  <a:cubicBezTo>
                    <a:pt x="167" y="6"/>
                    <a:pt x="171" y="7"/>
                    <a:pt x="177" y="4"/>
                  </a:cubicBezTo>
                  <a:cubicBezTo>
                    <a:pt x="176" y="4"/>
                    <a:pt x="175" y="4"/>
                    <a:pt x="176" y="3"/>
                  </a:cubicBezTo>
                  <a:cubicBezTo>
                    <a:pt x="178" y="1"/>
                    <a:pt x="179" y="3"/>
                    <a:pt x="179" y="1"/>
                  </a:cubicBezTo>
                  <a:cubicBezTo>
                    <a:pt x="180" y="1"/>
                    <a:pt x="181" y="1"/>
                    <a:pt x="181" y="1"/>
                  </a:cubicBezTo>
                  <a:cubicBezTo>
                    <a:pt x="181" y="0"/>
                    <a:pt x="181" y="0"/>
                    <a:pt x="181" y="0"/>
                  </a:cubicBezTo>
                  <a:cubicBezTo>
                    <a:pt x="182" y="0"/>
                    <a:pt x="183" y="1"/>
                    <a:pt x="184" y="0"/>
                  </a:cubicBezTo>
                  <a:cubicBezTo>
                    <a:pt x="185" y="0"/>
                    <a:pt x="186" y="0"/>
                    <a:pt x="187" y="1"/>
                  </a:cubicBezTo>
                  <a:cubicBezTo>
                    <a:pt x="188" y="1"/>
                    <a:pt x="193" y="4"/>
                    <a:pt x="195" y="2"/>
                  </a:cubicBezTo>
                  <a:cubicBezTo>
                    <a:pt x="196" y="0"/>
                    <a:pt x="199" y="2"/>
                    <a:pt x="200" y="3"/>
                  </a:cubicBezTo>
                  <a:cubicBezTo>
                    <a:pt x="201" y="4"/>
                    <a:pt x="201" y="5"/>
                    <a:pt x="201" y="6"/>
                  </a:cubicBezTo>
                  <a:cubicBezTo>
                    <a:pt x="202" y="7"/>
                    <a:pt x="203" y="8"/>
                    <a:pt x="205" y="8"/>
                  </a:cubicBezTo>
                  <a:cubicBezTo>
                    <a:pt x="203" y="10"/>
                    <a:pt x="207" y="13"/>
                    <a:pt x="204" y="13"/>
                  </a:cubicBezTo>
                  <a:cubicBezTo>
                    <a:pt x="206" y="15"/>
                    <a:pt x="207" y="13"/>
                    <a:pt x="209" y="15"/>
                  </a:cubicBezTo>
                  <a:cubicBezTo>
                    <a:pt x="210" y="15"/>
                    <a:pt x="210" y="15"/>
                    <a:pt x="211" y="14"/>
                  </a:cubicBezTo>
                  <a:cubicBezTo>
                    <a:pt x="212" y="13"/>
                    <a:pt x="214" y="14"/>
                    <a:pt x="215" y="14"/>
                  </a:cubicBezTo>
                  <a:cubicBezTo>
                    <a:pt x="214" y="13"/>
                    <a:pt x="213" y="13"/>
                    <a:pt x="214" y="12"/>
                  </a:cubicBezTo>
                  <a:cubicBezTo>
                    <a:pt x="215" y="12"/>
                    <a:pt x="216" y="14"/>
                    <a:pt x="218" y="14"/>
                  </a:cubicBezTo>
                  <a:cubicBezTo>
                    <a:pt x="217" y="16"/>
                    <a:pt x="218" y="16"/>
                    <a:pt x="219" y="17"/>
                  </a:cubicBezTo>
                  <a:cubicBezTo>
                    <a:pt x="219" y="17"/>
                    <a:pt x="220" y="16"/>
                    <a:pt x="221" y="16"/>
                  </a:cubicBezTo>
                  <a:cubicBezTo>
                    <a:pt x="220" y="16"/>
                    <a:pt x="219" y="15"/>
                    <a:pt x="219" y="16"/>
                  </a:cubicBezTo>
                  <a:cubicBezTo>
                    <a:pt x="220" y="11"/>
                    <a:pt x="227" y="20"/>
                    <a:pt x="229" y="15"/>
                  </a:cubicBezTo>
                  <a:cubicBezTo>
                    <a:pt x="229" y="16"/>
                    <a:pt x="230" y="17"/>
                    <a:pt x="230" y="18"/>
                  </a:cubicBezTo>
                  <a:cubicBezTo>
                    <a:pt x="228" y="17"/>
                    <a:pt x="227" y="19"/>
                    <a:pt x="227" y="20"/>
                  </a:cubicBezTo>
                  <a:cubicBezTo>
                    <a:pt x="227" y="21"/>
                    <a:pt x="230" y="22"/>
                    <a:pt x="230" y="22"/>
                  </a:cubicBezTo>
                  <a:cubicBezTo>
                    <a:pt x="231" y="21"/>
                    <a:pt x="232" y="20"/>
                    <a:pt x="234" y="20"/>
                  </a:cubicBezTo>
                  <a:cubicBezTo>
                    <a:pt x="235" y="21"/>
                    <a:pt x="235" y="20"/>
                    <a:pt x="236" y="21"/>
                  </a:cubicBezTo>
                  <a:cubicBezTo>
                    <a:pt x="237" y="21"/>
                    <a:pt x="237" y="22"/>
                    <a:pt x="238" y="22"/>
                  </a:cubicBezTo>
                  <a:cubicBezTo>
                    <a:pt x="238" y="19"/>
                    <a:pt x="240" y="19"/>
                    <a:pt x="242" y="18"/>
                  </a:cubicBezTo>
                  <a:cubicBezTo>
                    <a:pt x="243" y="18"/>
                    <a:pt x="246" y="17"/>
                    <a:pt x="244" y="15"/>
                  </a:cubicBezTo>
                  <a:cubicBezTo>
                    <a:pt x="246" y="15"/>
                    <a:pt x="247" y="15"/>
                    <a:pt x="248" y="14"/>
                  </a:cubicBezTo>
                  <a:cubicBezTo>
                    <a:pt x="249" y="14"/>
                    <a:pt x="250" y="13"/>
                    <a:pt x="251" y="12"/>
                  </a:cubicBezTo>
                  <a:cubicBezTo>
                    <a:pt x="252" y="12"/>
                    <a:pt x="252" y="12"/>
                    <a:pt x="253" y="12"/>
                  </a:cubicBezTo>
                  <a:cubicBezTo>
                    <a:pt x="254" y="11"/>
                    <a:pt x="254" y="11"/>
                    <a:pt x="256" y="11"/>
                  </a:cubicBezTo>
                  <a:cubicBezTo>
                    <a:pt x="255" y="11"/>
                    <a:pt x="255" y="12"/>
                    <a:pt x="255" y="12"/>
                  </a:cubicBezTo>
                  <a:cubicBezTo>
                    <a:pt x="256" y="12"/>
                    <a:pt x="256" y="13"/>
                    <a:pt x="256" y="14"/>
                  </a:cubicBezTo>
                  <a:cubicBezTo>
                    <a:pt x="255" y="15"/>
                    <a:pt x="254" y="14"/>
                    <a:pt x="253" y="15"/>
                  </a:cubicBezTo>
                  <a:cubicBezTo>
                    <a:pt x="257" y="18"/>
                    <a:pt x="262" y="20"/>
                    <a:pt x="267" y="22"/>
                  </a:cubicBezTo>
                  <a:cubicBezTo>
                    <a:pt x="271" y="25"/>
                    <a:pt x="275" y="28"/>
                    <a:pt x="279" y="32"/>
                  </a:cubicBezTo>
                  <a:cubicBezTo>
                    <a:pt x="284" y="36"/>
                    <a:pt x="288" y="40"/>
                    <a:pt x="292" y="44"/>
                  </a:cubicBezTo>
                  <a:cubicBezTo>
                    <a:pt x="295" y="47"/>
                    <a:pt x="299" y="52"/>
                    <a:pt x="302" y="53"/>
                  </a:cubicBezTo>
                  <a:cubicBezTo>
                    <a:pt x="300" y="52"/>
                    <a:pt x="305" y="52"/>
                    <a:pt x="304" y="50"/>
                  </a:cubicBezTo>
                  <a:cubicBezTo>
                    <a:pt x="303" y="47"/>
                    <a:pt x="304" y="48"/>
                    <a:pt x="305" y="47"/>
                  </a:cubicBezTo>
                  <a:cubicBezTo>
                    <a:pt x="308" y="47"/>
                    <a:pt x="307" y="48"/>
                    <a:pt x="309" y="48"/>
                  </a:cubicBezTo>
                  <a:cubicBezTo>
                    <a:pt x="310" y="48"/>
                    <a:pt x="310" y="48"/>
                    <a:pt x="310" y="49"/>
                  </a:cubicBezTo>
                  <a:cubicBezTo>
                    <a:pt x="311" y="50"/>
                    <a:pt x="309" y="52"/>
                    <a:pt x="312" y="51"/>
                  </a:cubicBezTo>
                  <a:cubicBezTo>
                    <a:pt x="314" y="51"/>
                    <a:pt x="314" y="53"/>
                    <a:pt x="316" y="54"/>
                  </a:cubicBezTo>
                  <a:cubicBezTo>
                    <a:pt x="317" y="54"/>
                    <a:pt x="318" y="53"/>
                    <a:pt x="318" y="53"/>
                  </a:cubicBezTo>
                  <a:cubicBezTo>
                    <a:pt x="320" y="53"/>
                    <a:pt x="321" y="54"/>
                    <a:pt x="322" y="54"/>
                  </a:cubicBezTo>
                  <a:cubicBezTo>
                    <a:pt x="323" y="52"/>
                    <a:pt x="323" y="54"/>
                    <a:pt x="326" y="52"/>
                  </a:cubicBezTo>
                  <a:cubicBezTo>
                    <a:pt x="327" y="51"/>
                    <a:pt x="327" y="52"/>
                    <a:pt x="328" y="51"/>
                  </a:cubicBezTo>
                  <a:cubicBezTo>
                    <a:pt x="328" y="51"/>
                    <a:pt x="328" y="50"/>
                    <a:pt x="329" y="50"/>
                  </a:cubicBezTo>
                  <a:cubicBezTo>
                    <a:pt x="334" y="50"/>
                    <a:pt x="340" y="55"/>
                    <a:pt x="342" y="58"/>
                  </a:cubicBezTo>
                  <a:cubicBezTo>
                    <a:pt x="343" y="60"/>
                    <a:pt x="347" y="60"/>
                    <a:pt x="349" y="60"/>
                  </a:cubicBezTo>
                  <a:cubicBezTo>
                    <a:pt x="351" y="61"/>
                    <a:pt x="351" y="63"/>
                    <a:pt x="353" y="64"/>
                  </a:cubicBezTo>
                  <a:cubicBezTo>
                    <a:pt x="353" y="65"/>
                    <a:pt x="354" y="65"/>
                    <a:pt x="355" y="66"/>
                  </a:cubicBezTo>
                  <a:cubicBezTo>
                    <a:pt x="357" y="67"/>
                    <a:pt x="361" y="66"/>
                    <a:pt x="362" y="67"/>
                  </a:cubicBezTo>
                  <a:cubicBezTo>
                    <a:pt x="365" y="69"/>
                    <a:pt x="365" y="66"/>
                    <a:pt x="365" y="66"/>
                  </a:cubicBezTo>
                  <a:cubicBezTo>
                    <a:pt x="366" y="65"/>
                    <a:pt x="368" y="63"/>
                    <a:pt x="368" y="65"/>
                  </a:cubicBezTo>
                  <a:cubicBezTo>
                    <a:pt x="368" y="66"/>
                    <a:pt x="368" y="67"/>
                    <a:pt x="369" y="67"/>
                  </a:cubicBezTo>
                  <a:cubicBezTo>
                    <a:pt x="370" y="67"/>
                    <a:pt x="371" y="69"/>
                    <a:pt x="372" y="69"/>
                  </a:cubicBezTo>
                  <a:cubicBezTo>
                    <a:pt x="373" y="70"/>
                    <a:pt x="373" y="71"/>
                    <a:pt x="374" y="71"/>
                  </a:cubicBezTo>
                  <a:cubicBezTo>
                    <a:pt x="375" y="71"/>
                    <a:pt x="376" y="72"/>
                    <a:pt x="377" y="73"/>
                  </a:cubicBezTo>
                  <a:cubicBezTo>
                    <a:pt x="375" y="73"/>
                    <a:pt x="371" y="72"/>
                    <a:pt x="372" y="75"/>
                  </a:cubicBezTo>
                  <a:cubicBezTo>
                    <a:pt x="373" y="77"/>
                    <a:pt x="373" y="79"/>
                    <a:pt x="371" y="80"/>
                  </a:cubicBezTo>
                  <a:cubicBezTo>
                    <a:pt x="369" y="81"/>
                    <a:pt x="366" y="80"/>
                    <a:pt x="365" y="82"/>
                  </a:cubicBezTo>
                  <a:cubicBezTo>
                    <a:pt x="364" y="87"/>
                    <a:pt x="368" y="89"/>
                    <a:pt x="370" y="93"/>
                  </a:cubicBezTo>
                  <a:cubicBezTo>
                    <a:pt x="371" y="97"/>
                    <a:pt x="367" y="97"/>
                    <a:pt x="366" y="98"/>
                  </a:cubicBezTo>
                  <a:cubicBezTo>
                    <a:pt x="365" y="99"/>
                    <a:pt x="364" y="99"/>
                    <a:pt x="362" y="98"/>
                  </a:cubicBezTo>
                  <a:cubicBezTo>
                    <a:pt x="361" y="97"/>
                    <a:pt x="359" y="97"/>
                    <a:pt x="357" y="97"/>
                  </a:cubicBezTo>
                  <a:cubicBezTo>
                    <a:pt x="353" y="98"/>
                    <a:pt x="351" y="96"/>
                    <a:pt x="348" y="95"/>
                  </a:cubicBezTo>
                  <a:cubicBezTo>
                    <a:pt x="344" y="94"/>
                    <a:pt x="347" y="100"/>
                    <a:pt x="345" y="103"/>
                  </a:cubicBezTo>
                  <a:cubicBezTo>
                    <a:pt x="345" y="105"/>
                    <a:pt x="346" y="109"/>
                    <a:pt x="345" y="113"/>
                  </a:cubicBezTo>
                  <a:cubicBezTo>
                    <a:pt x="345" y="116"/>
                    <a:pt x="350" y="113"/>
                    <a:pt x="350" y="118"/>
                  </a:cubicBezTo>
                  <a:cubicBezTo>
                    <a:pt x="350" y="120"/>
                    <a:pt x="348" y="119"/>
                    <a:pt x="348" y="119"/>
                  </a:cubicBezTo>
                  <a:cubicBezTo>
                    <a:pt x="346" y="118"/>
                    <a:pt x="345" y="119"/>
                    <a:pt x="344" y="119"/>
                  </a:cubicBezTo>
                  <a:cubicBezTo>
                    <a:pt x="343" y="119"/>
                    <a:pt x="340" y="117"/>
                    <a:pt x="339" y="117"/>
                  </a:cubicBezTo>
                  <a:cubicBezTo>
                    <a:pt x="338" y="118"/>
                    <a:pt x="336" y="118"/>
                    <a:pt x="334" y="119"/>
                  </a:cubicBezTo>
                  <a:cubicBezTo>
                    <a:pt x="332" y="119"/>
                    <a:pt x="326" y="120"/>
                    <a:pt x="326" y="122"/>
                  </a:cubicBezTo>
                  <a:cubicBezTo>
                    <a:pt x="325" y="124"/>
                    <a:pt x="332" y="122"/>
                    <a:pt x="332" y="125"/>
                  </a:cubicBezTo>
                  <a:cubicBezTo>
                    <a:pt x="331" y="129"/>
                    <a:pt x="335" y="133"/>
                    <a:pt x="336" y="135"/>
                  </a:cubicBezTo>
                  <a:cubicBezTo>
                    <a:pt x="337" y="136"/>
                    <a:pt x="339" y="138"/>
                    <a:pt x="339" y="139"/>
                  </a:cubicBezTo>
                  <a:cubicBezTo>
                    <a:pt x="339" y="141"/>
                    <a:pt x="342" y="142"/>
                    <a:pt x="340" y="143"/>
                  </a:cubicBezTo>
                  <a:cubicBezTo>
                    <a:pt x="339" y="142"/>
                    <a:pt x="338" y="144"/>
                    <a:pt x="338" y="145"/>
                  </a:cubicBezTo>
                  <a:cubicBezTo>
                    <a:pt x="338" y="145"/>
                    <a:pt x="339" y="145"/>
                    <a:pt x="340" y="146"/>
                  </a:cubicBezTo>
                  <a:cubicBezTo>
                    <a:pt x="335" y="147"/>
                    <a:pt x="337" y="149"/>
                    <a:pt x="337" y="150"/>
                  </a:cubicBezTo>
                  <a:cubicBezTo>
                    <a:pt x="338" y="151"/>
                    <a:pt x="339" y="153"/>
                    <a:pt x="339" y="155"/>
                  </a:cubicBezTo>
                  <a:cubicBezTo>
                    <a:pt x="338" y="153"/>
                    <a:pt x="334" y="151"/>
                    <a:pt x="333" y="151"/>
                  </a:cubicBezTo>
                  <a:cubicBezTo>
                    <a:pt x="330" y="151"/>
                    <a:pt x="329" y="149"/>
                    <a:pt x="327" y="148"/>
                  </a:cubicBezTo>
                  <a:cubicBezTo>
                    <a:pt x="325" y="147"/>
                    <a:pt x="321" y="146"/>
                    <a:pt x="319" y="146"/>
                  </a:cubicBezTo>
                  <a:cubicBezTo>
                    <a:pt x="314" y="146"/>
                    <a:pt x="310" y="145"/>
                    <a:pt x="309" y="145"/>
                  </a:cubicBezTo>
                  <a:cubicBezTo>
                    <a:pt x="308" y="146"/>
                    <a:pt x="307" y="145"/>
                    <a:pt x="306" y="145"/>
                  </a:cubicBezTo>
                  <a:cubicBezTo>
                    <a:pt x="304" y="145"/>
                    <a:pt x="303" y="145"/>
                    <a:pt x="301" y="145"/>
                  </a:cubicBezTo>
                  <a:cubicBezTo>
                    <a:pt x="300" y="146"/>
                    <a:pt x="293" y="145"/>
                    <a:pt x="294" y="145"/>
                  </a:cubicBezTo>
                  <a:cubicBezTo>
                    <a:pt x="294" y="150"/>
                    <a:pt x="280" y="142"/>
                    <a:pt x="277" y="141"/>
                  </a:cubicBezTo>
                  <a:cubicBezTo>
                    <a:pt x="278" y="142"/>
                    <a:pt x="273" y="143"/>
                    <a:pt x="273" y="143"/>
                  </a:cubicBezTo>
                  <a:cubicBezTo>
                    <a:pt x="271" y="145"/>
                    <a:pt x="272" y="150"/>
                    <a:pt x="273" y="151"/>
                  </a:cubicBezTo>
                  <a:cubicBezTo>
                    <a:pt x="272" y="151"/>
                    <a:pt x="271" y="150"/>
                    <a:pt x="270" y="150"/>
                  </a:cubicBezTo>
                  <a:cubicBezTo>
                    <a:pt x="265" y="149"/>
                    <a:pt x="267" y="150"/>
                    <a:pt x="265" y="148"/>
                  </a:cubicBezTo>
                  <a:cubicBezTo>
                    <a:pt x="262" y="147"/>
                    <a:pt x="258" y="146"/>
                    <a:pt x="255" y="146"/>
                  </a:cubicBezTo>
                  <a:cubicBezTo>
                    <a:pt x="252" y="148"/>
                    <a:pt x="252" y="147"/>
                    <a:pt x="251" y="148"/>
                  </a:cubicBezTo>
                  <a:cubicBezTo>
                    <a:pt x="250" y="148"/>
                    <a:pt x="250" y="149"/>
                    <a:pt x="249" y="150"/>
                  </a:cubicBezTo>
                  <a:cubicBezTo>
                    <a:pt x="249" y="152"/>
                    <a:pt x="248" y="152"/>
                    <a:pt x="251" y="153"/>
                  </a:cubicBezTo>
                  <a:cubicBezTo>
                    <a:pt x="249" y="153"/>
                    <a:pt x="247" y="155"/>
                    <a:pt x="247" y="155"/>
                  </a:cubicBezTo>
                  <a:cubicBezTo>
                    <a:pt x="246" y="156"/>
                    <a:pt x="245" y="154"/>
                    <a:pt x="244" y="156"/>
                  </a:cubicBezTo>
                  <a:cubicBezTo>
                    <a:pt x="242" y="160"/>
                    <a:pt x="240" y="159"/>
                    <a:pt x="237" y="161"/>
                  </a:cubicBezTo>
                  <a:cubicBezTo>
                    <a:pt x="236" y="162"/>
                    <a:pt x="235" y="163"/>
                    <a:pt x="234" y="163"/>
                  </a:cubicBezTo>
                  <a:cubicBezTo>
                    <a:pt x="233" y="164"/>
                    <a:pt x="235" y="166"/>
                    <a:pt x="234" y="166"/>
                  </a:cubicBezTo>
                  <a:cubicBezTo>
                    <a:pt x="232" y="167"/>
                    <a:pt x="232" y="168"/>
                    <a:pt x="231" y="169"/>
                  </a:cubicBezTo>
                  <a:cubicBezTo>
                    <a:pt x="230" y="170"/>
                    <a:pt x="232" y="171"/>
                    <a:pt x="232" y="173"/>
                  </a:cubicBezTo>
                  <a:cubicBezTo>
                    <a:pt x="230" y="172"/>
                    <a:pt x="225" y="173"/>
                    <a:pt x="226" y="170"/>
                  </a:cubicBezTo>
                  <a:cubicBezTo>
                    <a:pt x="226" y="168"/>
                    <a:pt x="224" y="166"/>
                    <a:pt x="223" y="166"/>
                  </a:cubicBezTo>
                  <a:cubicBezTo>
                    <a:pt x="219" y="166"/>
                    <a:pt x="213" y="169"/>
                    <a:pt x="211" y="165"/>
                  </a:cubicBezTo>
                  <a:cubicBezTo>
                    <a:pt x="209" y="163"/>
                    <a:pt x="209" y="161"/>
                    <a:pt x="208" y="158"/>
                  </a:cubicBezTo>
                  <a:cubicBezTo>
                    <a:pt x="207" y="155"/>
                    <a:pt x="205" y="157"/>
                    <a:pt x="203" y="156"/>
                  </a:cubicBezTo>
                  <a:cubicBezTo>
                    <a:pt x="200" y="154"/>
                    <a:pt x="201" y="148"/>
                    <a:pt x="200" y="145"/>
                  </a:cubicBezTo>
                  <a:cubicBezTo>
                    <a:pt x="197" y="146"/>
                    <a:pt x="197" y="145"/>
                    <a:pt x="195" y="142"/>
                  </a:cubicBezTo>
                  <a:cubicBezTo>
                    <a:pt x="192" y="139"/>
                    <a:pt x="190" y="139"/>
                    <a:pt x="189" y="137"/>
                  </a:cubicBezTo>
                  <a:cubicBezTo>
                    <a:pt x="185" y="134"/>
                    <a:pt x="185" y="137"/>
                    <a:pt x="182" y="138"/>
                  </a:cubicBezTo>
                  <a:cubicBezTo>
                    <a:pt x="177" y="139"/>
                    <a:pt x="173" y="137"/>
                    <a:pt x="169" y="137"/>
                  </a:cubicBezTo>
                  <a:cubicBezTo>
                    <a:pt x="166" y="137"/>
                    <a:pt x="165" y="138"/>
                    <a:pt x="162" y="138"/>
                  </a:cubicBezTo>
                  <a:cubicBezTo>
                    <a:pt x="159" y="139"/>
                    <a:pt x="156" y="136"/>
                    <a:pt x="154" y="135"/>
                  </a:cubicBezTo>
                  <a:cubicBezTo>
                    <a:pt x="152" y="132"/>
                    <a:pt x="150" y="130"/>
                    <a:pt x="148" y="128"/>
                  </a:cubicBezTo>
                  <a:cubicBezTo>
                    <a:pt x="145" y="126"/>
                    <a:pt x="146" y="126"/>
                    <a:pt x="143" y="125"/>
                  </a:cubicBezTo>
                  <a:cubicBezTo>
                    <a:pt x="143" y="125"/>
                    <a:pt x="144" y="124"/>
                    <a:pt x="143" y="124"/>
                  </a:cubicBezTo>
                  <a:cubicBezTo>
                    <a:pt x="142" y="123"/>
                    <a:pt x="141" y="122"/>
                    <a:pt x="140" y="120"/>
                  </a:cubicBezTo>
                  <a:cubicBezTo>
                    <a:pt x="137" y="117"/>
                    <a:pt x="139" y="118"/>
                    <a:pt x="139" y="115"/>
                  </a:cubicBezTo>
                  <a:cubicBezTo>
                    <a:pt x="139" y="114"/>
                    <a:pt x="133" y="114"/>
                    <a:pt x="133" y="114"/>
                  </a:cubicBezTo>
                  <a:cubicBezTo>
                    <a:pt x="131" y="113"/>
                    <a:pt x="131" y="113"/>
                    <a:pt x="133" y="113"/>
                  </a:cubicBezTo>
                  <a:cubicBezTo>
                    <a:pt x="132" y="112"/>
                    <a:pt x="138" y="113"/>
                    <a:pt x="137" y="112"/>
                  </a:cubicBezTo>
                  <a:cubicBezTo>
                    <a:pt x="137" y="111"/>
                    <a:pt x="136" y="112"/>
                    <a:pt x="135" y="111"/>
                  </a:cubicBezTo>
                  <a:cubicBezTo>
                    <a:pt x="134" y="110"/>
                    <a:pt x="137" y="111"/>
                    <a:pt x="136" y="110"/>
                  </a:cubicBezTo>
                  <a:cubicBezTo>
                    <a:pt x="136" y="110"/>
                    <a:pt x="134" y="110"/>
                    <a:pt x="134" y="109"/>
                  </a:cubicBezTo>
                  <a:cubicBezTo>
                    <a:pt x="134" y="109"/>
                    <a:pt x="137" y="109"/>
                    <a:pt x="135" y="108"/>
                  </a:cubicBezTo>
                  <a:cubicBezTo>
                    <a:pt x="134" y="108"/>
                    <a:pt x="131" y="108"/>
                    <a:pt x="131" y="108"/>
                  </a:cubicBezTo>
                  <a:cubicBezTo>
                    <a:pt x="131" y="108"/>
                    <a:pt x="132" y="106"/>
                    <a:pt x="128" y="105"/>
                  </a:cubicBezTo>
                  <a:cubicBezTo>
                    <a:pt x="127" y="105"/>
                    <a:pt x="130" y="107"/>
                    <a:pt x="130" y="109"/>
                  </a:cubicBezTo>
                  <a:cubicBezTo>
                    <a:pt x="130" y="110"/>
                    <a:pt x="130" y="112"/>
                    <a:pt x="130" y="112"/>
                  </a:cubicBezTo>
                  <a:cubicBezTo>
                    <a:pt x="129" y="112"/>
                    <a:pt x="130" y="113"/>
                    <a:pt x="129" y="112"/>
                  </a:cubicBezTo>
                  <a:cubicBezTo>
                    <a:pt x="127" y="111"/>
                    <a:pt x="128" y="112"/>
                    <a:pt x="126" y="112"/>
                  </a:cubicBezTo>
                  <a:cubicBezTo>
                    <a:pt x="125" y="111"/>
                    <a:pt x="128" y="110"/>
                    <a:pt x="127" y="109"/>
                  </a:cubicBezTo>
                  <a:cubicBezTo>
                    <a:pt x="126" y="109"/>
                    <a:pt x="122" y="111"/>
                    <a:pt x="122" y="111"/>
                  </a:cubicBezTo>
                  <a:cubicBezTo>
                    <a:pt x="121" y="110"/>
                    <a:pt x="122" y="113"/>
                    <a:pt x="121" y="112"/>
                  </a:cubicBezTo>
                  <a:cubicBezTo>
                    <a:pt x="118" y="111"/>
                    <a:pt x="124" y="113"/>
                    <a:pt x="120" y="114"/>
                  </a:cubicBezTo>
                  <a:cubicBezTo>
                    <a:pt x="98" y="121"/>
                    <a:pt x="98" y="121"/>
                    <a:pt x="98" y="121"/>
                  </a:cubicBezTo>
                  <a:cubicBezTo>
                    <a:pt x="107" y="165"/>
                    <a:pt x="107" y="165"/>
                    <a:pt x="107" y="165"/>
                  </a:cubicBezTo>
                  <a:cubicBezTo>
                    <a:pt x="106" y="165"/>
                    <a:pt x="105" y="165"/>
                    <a:pt x="104" y="164"/>
                  </a:cubicBezTo>
                  <a:cubicBezTo>
                    <a:pt x="102" y="164"/>
                    <a:pt x="100" y="163"/>
                    <a:pt x="99" y="162"/>
                  </a:cubicBezTo>
                  <a:cubicBezTo>
                    <a:pt x="97" y="159"/>
                    <a:pt x="95" y="156"/>
                    <a:pt x="91" y="155"/>
                  </a:cubicBezTo>
                  <a:cubicBezTo>
                    <a:pt x="88" y="153"/>
                    <a:pt x="85" y="152"/>
                    <a:pt x="81" y="153"/>
                  </a:cubicBezTo>
                  <a:cubicBezTo>
                    <a:pt x="77" y="153"/>
                    <a:pt x="74" y="156"/>
                    <a:pt x="72" y="159"/>
                  </a:cubicBezTo>
                  <a:cubicBezTo>
                    <a:pt x="72" y="157"/>
                    <a:pt x="70" y="156"/>
                    <a:pt x="71" y="154"/>
                  </a:cubicBezTo>
                  <a:cubicBezTo>
                    <a:pt x="72" y="152"/>
                    <a:pt x="73" y="150"/>
                    <a:pt x="71" y="148"/>
                  </a:cubicBezTo>
                  <a:cubicBezTo>
                    <a:pt x="72" y="149"/>
                    <a:pt x="72" y="149"/>
                    <a:pt x="72" y="149"/>
                  </a:cubicBezTo>
                  <a:cubicBezTo>
                    <a:pt x="73" y="147"/>
                    <a:pt x="67" y="146"/>
                    <a:pt x="66" y="146"/>
                  </a:cubicBezTo>
                  <a:cubicBezTo>
                    <a:pt x="65" y="145"/>
                    <a:pt x="64" y="147"/>
                    <a:pt x="63" y="146"/>
                  </a:cubicBezTo>
                  <a:cubicBezTo>
                    <a:pt x="62" y="145"/>
                    <a:pt x="61" y="144"/>
                    <a:pt x="61" y="143"/>
                  </a:cubicBezTo>
                  <a:cubicBezTo>
                    <a:pt x="60" y="141"/>
                    <a:pt x="57" y="144"/>
                    <a:pt x="57" y="140"/>
                  </a:cubicBezTo>
                  <a:cubicBezTo>
                    <a:pt x="57" y="139"/>
                    <a:pt x="56" y="138"/>
                    <a:pt x="55" y="137"/>
                  </a:cubicBezTo>
                  <a:cubicBezTo>
                    <a:pt x="54" y="136"/>
                    <a:pt x="53" y="134"/>
                    <a:pt x="52" y="133"/>
                  </a:cubicBezTo>
                  <a:cubicBezTo>
                    <a:pt x="51" y="131"/>
                    <a:pt x="50" y="130"/>
                    <a:pt x="47" y="129"/>
                  </a:cubicBezTo>
                  <a:cubicBezTo>
                    <a:pt x="46" y="129"/>
                    <a:pt x="43" y="128"/>
                    <a:pt x="44" y="126"/>
                  </a:cubicBezTo>
                  <a:cubicBezTo>
                    <a:pt x="46" y="124"/>
                    <a:pt x="49" y="125"/>
                    <a:pt x="50" y="125"/>
                  </a:cubicBezTo>
                  <a:cubicBezTo>
                    <a:pt x="51" y="126"/>
                    <a:pt x="52" y="127"/>
                    <a:pt x="53" y="127"/>
                  </a:cubicBezTo>
                  <a:cubicBezTo>
                    <a:pt x="54" y="127"/>
                    <a:pt x="55" y="126"/>
                    <a:pt x="57" y="127"/>
                  </a:cubicBezTo>
                  <a:cubicBezTo>
                    <a:pt x="56" y="125"/>
                    <a:pt x="53" y="125"/>
                    <a:pt x="51" y="123"/>
                  </a:cubicBezTo>
                  <a:cubicBezTo>
                    <a:pt x="50" y="122"/>
                    <a:pt x="52" y="118"/>
                    <a:pt x="54" y="117"/>
                  </a:cubicBezTo>
                  <a:cubicBezTo>
                    <a:pt x="54" y="117"/>
                    <a:pt x="56" y="116"/>
                    <a:pt x="56" y="116"/>
                  </a:cubicBezTo>
                  <a:cubicBezTo>
                    <a:pt x="57" y="116"/>
                    <a:pt x="57" y="116"/>
                    <a:pt x="58" y="116"/>
                  </a:cubicBezTo>
                  <a:cubicBezTo>
                    <a:pt x="59" y="117"/>
                    <a:pt x="60" y="116"/>
                    <a:pt x="61" y="116"/>
                  </a:cubicBezTo>
                  <a:cubicBezTo>
                    <a:pt x="64" y="116"/>
                    <a:pt x="68" y="118"/>
                    <a:pt x="71" y="117"/>
                  </a:cubicBezTo>
                  <a:cubicBezTo>
                    <a:pt x="69" y="116"/>
                    <a:pt x="66" y="116"/>
                    <a:pt x="66" y="114"/>
                  </a:cubicBezTo>
                  <a:cubicBezTo>
                    <a:pt x="65" y="112"/>
                    <a:pt x="68" y="109"/>
                    <a:pt x="68" y="106"/>
                  </a:cubicBezTo>
                  <a:cubicBezTo>
                    <a:pt x="67" y="103"/>
                    <a:pt x="65" y="101"/>
                    <a:pt x="64" y="99"/>
                  </a:cubicBezTo>
                  <a:cubicBezTo>
                    <a:pt x="63" y="98"/>
                    <a:pt x="60" y="97"/>
                    <a:pt x="59" y="98"/>
                  </a:cubicBezTo>
                  <a:cubicBezTo>
                    <a:pt x="55" y="102"/>
                    <a:pt x="47" y="92"/>
                    <a:pt x="44" y="98"/>
                  </a:cubicBezTo>
                  <a:cubicBezTo>
                    <a:pt x="41" y="98"/>
                    <a:pt x="41" y="98"/>
                    <a:pt x="41" y="98"/>
                  </a:cubicBezTo>
                  <a:cubicBezTo>
                    <a:pt x="40" y="98"/>
                    <a:pt x="40" y="100"/>
                    <a:pt x="39" y="101"/>
                  </a:cubicBezTo>
                  <a:cubicBezTo>
                    <a:pt x="38" y="101"/>
                    <a:pt x="37" y="102"/>
                    <a:pt x="36" y="102"/>
                  </a:cubicBezTo>
                  <a:cubicBezTo>
                    <a:pt x="35" y="102"/>
                    <a:pt x="35" y="103"/>
                    <a:pt x="34" y="103"/>
                  </a:cubicBezTo>
                  <a:cubicBezTo>
                    <a:pt x="33" y="103"/>
                    <a:pt x="31" y="101"/>
                    <a:pt x="33" y="103"/>
                  </a:cubicBezTo>
                  <a:cubicBezTo>
                    <a:pt x="32" y="103"/>
                    <a:pt x="31" y="102"/>
                    <a:pt x="31" y="102"/>
                  </a:cubicBezTo>
                  <a:cubicBezTo>
                    <a:pt x="31" y="103"/>
                    <a:pt x="31" y="103"/>
                    <a:pt x="32" y="103"/>
                  </a:cubicBezTo>
                  <a:cubicBezTo>
                    <a:pt x="31" y="103"/>
                    <a:pt x="31" y="103"/>
                    <a:pt x="31" y="104"/>
                  </a:cubicBezTo>
                  <a:cubicBezTo>
                    <a:pt x="30" y="105"/>
                    <a:pt x="29" y="104"/>
                    <a:pt x="30" y="105"/>
                  </a:cubicBezTo>
                  <a:cubicBezTo>
                    <a:pt x="29" y="104"/>
                    <a:pt x="23" y="102"/>
                    <a:pt x="23" y="101"/>
                  </a:cubicBezTo>
                  <a:cubicBezTo>
                    <a:pt x="22" y="99"/>
                    <a:pt x="30" y="103"/>
                    <a:pt x="25" y="98"/>
                  </a:cubicBezTo>
                  <a:cubicBezTo>
                    <a:pt x="22" y="94"/>
                    <a:pt x="20" y="90"/>
                    <a:pt x="16" y="88"/>
                  </a:cubicBezTo>
                  <a:cubicBezTo>
                    <a:pt x="14" y="88"/>
                    <a:pt x="12" y="87"/>
                    <a:pt x="10" y="88"/>
                  </a:cubicBezTo>
                  <a:cubicBezTo>
                    <a:pt x="10" y="88"/>
                    <a:pt x="9" y="89"/>
                    <a:pt x="9" y="89"/>
                  </a:cubicBezTo>
                  <a:cubicBezTo>
                    <a:pt x="8" y="88"/>
                    <a:pt x="7" y="86"/>
                    <a:pt x="7" y="85"/>
                  </a:cubicBezTo>
                  <a:cubicBezTo>
                    <a:pt x="8" y="85"/>
                    <a:pt x="8" y="85"/>
                    <a:pt x="8" y="85"/>
                  </a:cubicBezTo>
                  <a:cubicBezTo>
                    <a:pt x="5" y="81"/>
                    <a:pt x="6" y="83"/>
                    <a:pt x="4" y="82"/>
                  </a:cubicBezTo>
                  <a:cubicBezTo>
                    <a:pt x="3" y="82"/>
                    <a:pt x="2" y="81"/>
                    <a:pt x="1" y="81"/>
                  </a:cubicBezTo>
                  <a:cubicBezTo>
                    <a:pt x="1" y="80"/>
                    <a:pt x="0" y="78"/>
                    <a:pt x="0" y="78"/>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89" name="Freeform 3873">
              <a:extLst>
                <a:ext uri="{FF2B5EF4-FFF2-40B4-BE49-F238E27FC236}">
                  <a16:creationId xmlns:a16="http://schemas.microsoft.com/office/drawing/2014/main" xmlns="" id="{FA14E728-1ECB-4148-B28E-0DEB46171D17}"/>
                </a:ext>
              </a:extLst>
            </p:cNvPr>
            <p:cNvSpPr>
              <a:spLocks/>
            </p:cNvSpPr>
            <p:nvPr/>
          </p:nvSpPr>
          <p:spPr bwMode="auto">
            <a:xfrm>
              <a:off x="5660344" y="2074930"/>
              <a:ext cx="25210" cy="22459"/>
            </a:xfrm>
            <a:custGeom>
              <a:avLst/>
              <a:gdLst>
                <a:gd name="T0" fmla="*/ 1 w 9"/>
                <a:gd name="T1" fmla="*/ 2 h 9"/>
                <a:gd name="T2" fmla="*/ 2 w 9"/>
                <a:gd name="T3" fmla="*/ 4 h 9"/>
                <a:gd name="T4" fmla="*/ 6 w 9"/>
                <a:gd name="T5" fmla="*/ 7 h 9"/>
                <a:gd name="T6" fmla="*/ 5 w 9"/>
                <a:gd name="T7" fmla="*/ 4 h 9"/>
                <a:gd name="T8" fmla="*/ 7 w 9"/>
                <a:gd name="T9" fmla="*/ 9 h 9"/>
                <a:gd name="T10" fmla="*/ 0 w 9"/>
                <a:gd name="T11" fmla="*/ 5 h 9"/>
                <a:gd name="T12" fmla="*/ 2 w 9"/>
                <a:gd name="T13" fmla="*/ 4 h 9"/>
                <a:gd name="T14" fmla="*/ 1 w 9"/>
                <a:gd name="T15" fmla="*/ 2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1" y="2"/>
                  </a:moveTo>
                  <a:cubicBezTo>
                    <a:pt x="1" y="3"/>
                    <a:pt x="2" y="3"/>
                    <a:pt x="2" y="4"/>
                  </a:cubicBezTo>
                  <a:cubicBezTo>
                    <a:pt x="3" y="0"/>
                    <a:pt x="5" y="7"/>
                    <a:pt x="6" y="7"/>
                  </a:cubicBezTo>
                  <a:cubicBezTo>
                    <a:pt x="6" y="6"/>
                    <a:pt x="6" y="5"/>
                    <a:pt x="5" y="4"/>
                  </a:cubicBezTo>
                  <a:cubicBezTo>
                    <a:pt x="9" y="7"/>
                    <a:pt x="7" y="8"/>
                    <a:pt x="7" y="9"/>
                  </a:cubicBezTo>
                  <a:cubicBezTo>
                    <a:pt x="0" y="5"/>
                    <a:pt x="0" y="5"/>
                    <a:pt x="0" y="5"/>
                  </a:cubicBezTo>
                  <a:cubicBezTo>
                    <a:pt x="0" y="4"/>
                    <a:pt x="0" y="3"/>
                    <a:pt x="2" y="4"/>
                  </a:cubicBezTo>
                  <a:cubicBezTo>
                    <a:pt x="1" y="3"/>
                    <a:pt x="1" y="3"/>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90" name="Freeform 3874">
              <a:extLst>
                <a:ext uri="{FF2B5EF4-FFF2-40B4-BE49-F238E27FC236}">
                  <a16:creationId xmlns:a16="http://schemas.microsoft.com/office/drawing/2014/main" xmlns="" id="{9B4564D1-4285-4A47-AF67-B623D160763C}"/>
                </a:ext>
              </a:extLst>
            </p:cNvPr>
            <p:cNvSpPr>
              <a:spLocks/>
            </p:cNvSpPr>
            <p:nvPr/>
          </p:nvSpPr>
          <p:spPr bwMode="auto">
            <a:xfrm>
              <a:off x="5660344" y="2074930"/>
              <a:ext cx="25210" cy="22459"/>
            </a:xfrm>
            <a:custGeom>
              <a:avLst/>
              <a:gdLst>
                <a:gd name="T0" fmla="*/ 1 w 9"/>
                <a:gd name="T1" fmla="*/ 2 h 9"/>
                <a:gd name="T2" fmla="*/ 2 w 9"/>
                <a:gd name="T3" fmla="*/ 4 h 9"/>
                <a:gd name="T4" fmla="*/ 6 w 9"/>
                <a:gd name="T5" fmla="*/ 7 h 9"/>
                <a:gd name="T6" fmla="*/ 5 w 9"/>
                <a:gd name="T7" fmla="*/ 4 h 9"/>
                <a:gd name="T8" fmla="*/ 7 w 9"/>
                <a:gd name="T9" fmla="*/ 9 h 9"/>
                <a:gd name="T10" fmla="*/ 0 w 9"/>
                <a:gd name="T11" fmla="*/ 5 h 9"/>
                <a:gd name="T12" fmla="*/ 2 w 9"/>
                <a:gd name="T13" fmla="*/ 4 h 9"/>
                <a:gd name="T14" fmla="*/ 1 w 9"/>
                <a:gd name="T15" fmla="*/ 2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1" y="2"/>
                  </a:moveTo>
                  <a:cubicBezTo>
                    <a:pt x="1" y="3"/>
                    <a:pt x="2" y="3"/>
                    <a:pt x="2" y="4"/>
                  </a:cubicBezTo>
                  <a:cubicBezTo>
                    <a:pt x="3" y="0"/>
                    <a:pt x="5" y="7"/>
                    <a:pt x="6" y="7"/>
                  </a:cubicBezTo>
                  <a:cubicBezTo>
                    <a:pt x="6" y="6"/>
                    <a:pt x="6" y="5"/>
                    <a:pt x="5" y="4"/>
                  </a:cubicBezTo>
                  <a:cubicBezTo>
                    <a:pt x="9" y="7"/>
                    <a:pt x="7" y="8"/>
                    <a:pt x="7" y="9"/>
                  </a:cubicBezTo>
                  <a:cubicBezTo>
                    <a:pt x="0" y="5"/>
                    <a:pt x="0" y="5"/>
                    <a:pt x="0" y="5"/>
                  </a:cubicBezTo>
                  <a:cubicBezTo>
                    <a:pt x="0" y="4"/>
                    <a:pt x="0" y="3"/>
                    <a:pt x="2" y="4"/>
                  </a:cubicBezTo>
                  <a:cubicBezTo>
                    <a:pt x="1" y="3"/>
                    <a:pt x="1" y="3"/>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91" name="Freeform 3875">
              <a:extLst>
                <a:ext uri="{FF2B5EF4-FFF2-40B4-BE49-F238E27FC236}">
                  <a16:creationId xmlns:a16="http://schemas.microsoft.com/office/drawing/2014/main" xmlns="" id="{20EE238C-C2F3-49B3-9E5E-9E9FDCEFBD36}"/>
                </a:ext>
              </a:extLst>
            </p:cNvPr>
            <p:cNvSpPr>
              <a:spLocks/>
            </p:cNvSpPr>
            <p:nvPr/>
          </p:nvSpPr>
          <p:spPr bwMode="auto">
            <a:xfrm>
              <a:off x="1382474" y="1489583"/>
              <a:ext cx="185926" cy="60360"/>
            </a:xfrm>
            <a:custGeom>
              <a:avLst/>
              <a:gdLst>
                <a:gd name="T0" fmla="*/ 37 w 67"/>
                <a:gd name="T1" fmla="*/ 15 h 24"/>
                <a:gd name="T2" fmla="*/ 38 w 67"/>
                <a:gd name="T3" fmla="*/ 16 h 24"/>
                <a:gd name="T4" fmla="*/ 35 w 67"/>
                <a:gd name="T5" fmla="*/ 18 h 24"/>
                <a:gd name="T6" fmla="*/ 30 w 67"/>
                <a:gd name="T7" fmla="*/ 19 h 24"/>
                <a:gd name="T8" fmla="*/ 23 w 67"/>
                <a:gd name="T9" fmla="*/ 21 h 24"/>
                <a:gd name="T10" fmla="*/ 17 w 67"/>
                <a:gd name="T11" fmla="*/ 23 h 24"/>
                <a:gd name="T12" fmla="*/ 19 w 67"/>
                <a:gd name="T13" fmla="*/ 21 h 24"/>
                <a:gd name="T14" fmla="*/ 24 w 67"/>
                <a:gd name="T15" fmla="*/ 20 h 24"/>
                <a:gd name="T16" fmla="*/ 33 w 67"/>
                <a:gd name="T17" fmla="*/ 15 h 24"/>
                <a:gd name="T18" fmla="*/ 18 w 67"/>
                <a:gd name="T19" fmla="*/ 20 h 24"/>
                <a:gd name="T20" fmla="*/ 4 w 67"/>
                <a:gd name="T21" fmla="*/ 20 h 24"/>
                <a:gd name="T22" fmla="*/ 10 w 67"/>
                <a:gd name="T23" fmla="*/ 18 h 24"/>
                <a:gd name="T24" fmla="*/ 12 w 67"/>
                <a:gd name="T25" fmla="*/ 16 h 24"/>
                <a:gd name="T26" fmla="*/ 16 w 67"/>
                <a:gd name="T27" fmla="*/ 15 h 24"/>
                <a:gd name="T28" fmla="*/ 22 w 67"/>
                <a:gd name="T29" fmla="*/ 13 h 24"/>
                <a:gd name="T30" fmla="*/ 19 w 67"/>
                <a:gd name="T31" fmla="*/ 11 h 24"/>
                <a:gd name="T32" fmla="*/ 31 w 67"/>
                <a:gd name="T33" fmla="*/ 10 h 24"/>
                <a:gd name="T34" fmla="*/ 29 w 67"/>
                <a:gd name="T35" fmla="*/ 8 h 24"/>
                <a:gd name="T36" fmla="*/ 25 w 67"/>
                <a:gd name="T37" fmla="*/ 8 h 24"/>
                <a:gd name="T38" fmla="*/ 17 w 67"/>
                <a:gd name="T39" fmla="*/ 10 h 24"/>
                <a:gd name="T40" fmla="*/ 10 w 67"/>
                <a:gd name="T41" fmla="*/ 9 h 24"/>
                <a:gd name="T42" fmla="*/ 6 w 67"/>
                <a:gd name="T43" fmla="*/ 9 h 24"/>
                <a:gd name="T44" fmla="*/ 4 w 67"/>
                <a:gd name="T45" fmla="*/ 11 h 24"/>
                <a:gd name="T46" fmla="*/ 2 w 67"/>
                <a:gd name="T47" fmla="*/ 11 h 24"/>
                <a:gd name="T48" fmla="*/ 5 w 67"/>
                <a:gd name="T49" fmla="*/ 8 h 24"/>
                <a:gd name="T50" fmla="*/ 13 w 67"/>
                <a:gd name="T51" fmla="*/ 7 h 24"/>
                <a:gd name="T52" fmla="*/ 27 w 67"/>
                <a:gd name="T53" fmla="*/ 5 h 24"/>
                <a:gd name="T54" fmla="*/ 32 w 67"/>
                <a:gd name="T55" fmla="*/ 4 h 24"/>
                <a:gd name="T56" fmla="*/ 39 w 67"/>
                <a:gd name="T57" fmla="*/ 2 h 24"/>
                <a:gd name="T58" fmla="*/ 49 w 67"/>
                <a:gd name="T59" fmla="*/ 1 h 24"/>
                <a:gd name="T60" fmla="*/ 53 w 67"/>
                <a:gd name="T61" fmla="*/ 0 h 24"/>
                <a:gd name="T62" fmla="*/ 57 w 67"/>
                <a:gd name="T63" fmla="*/ 0 h 24"/>
                <a:gd name="T64" fmla="*/ 59 w 67"/>
                <a:gd name="T65" fmla="*/ 1 h 24"/>
                <a:gd name="T66" fmla="*/ 51 w 67"/>
                <a:gd name="T67" fmla="*/ 3 h 24"/>
                <a:gd name="T68" fmla="*/ 42 w 67"/>
                <a:gd name="T69" fmla="*/ 6 h 24"/>
                <a:gd name="T70" fmla="*/ 47 w 67"/>
                <a:gd name="T71" fmla="*/ 7 h 24"/>
                <a:gd name="T72" fmla="*/ 48 w 67"/>
                <a:gd name="T73" fmla="*/ 7 h 24"/>
                <a:gd name="T74" fmla="*/ 52 w 67"/>
                <a:gd name="T75" fmla="*/ 7 h 24"/>
                <a:gd name="T76" fmla="*/ 61 w 67"/>
                <a:gd name="T77" fmla="*/ 6 h 24"/>
                <a:gd name="T78" fmla="*/ 62 w 67"/>
                <a:gd name="T79" fmla="*/ 5 h 24"/>
                <a:gd name="T80" fmla="*/ 67 w 67"/>
                <a:gd name="T81" fmla="*/ 4 h 24"/>
                <a:gd name="T82" fmla="*/ 67 w 67"/>
                <a:gd name="T83" fmla="*/ 4 h 24"/>
                <a:gd name="T84" fmla="*/ 63 w 67"/>
                <a:gd name="T85" fmla="*/ 6 h 24"/>
                <a:gd name="T86" fmla="*/ 66 w 67"/>
                <a:gd name="T87" fmla="*/ 6 h 24"/>
                <a:gd name="T88" fmla="*/ 62 w 67"/>
                <a:gd name="T89" fmla="*/ 8 h 24"/>
                <a:gd name="T90" fmla="*/ 59 w 67"/>
                <a:gd name="T91" fmla="*/ 10 h 24"/>
                <a:gd name="T92" fmla="*/ 54 w 67"/>
                <a:gd name="T93" fmla="*/ 12 h 24"/>
                <a:gd name="T94" fmla="*/ 57 w 67"/>
                <a:gd name="T95" fmla="*/ 12 h 24"/>
                <a:gd name="T96" fmla="*/ 55 w 67"/>
                <a:gd name="T97" fmla="*/ 13 h 24"/>
                <a:gd name="T98" fmla="*/ 52 w 67"/>
                <a:gd name="T99" fmla="*/ 14 h 24"/>
                <a:gd name="T100" fmla="*/ 48 w 67"/>
                <a:gd name="T101" fmla="*/ 14 h 24"/>
                <a:gd name="T102" fmla="*/ 45 w 67"/>
                <a:gd name="T103" fmla="*/ 13 h 24"/>
                <a:gd name="T104" fmla="*/ 42 w 67"/>
                <a:gd name="T105" fmla="*/ 13 h 24"/>
                <a:gd name="T106" fmla="*/ 41 w 67"/>
                <a:gd name="T107" fmla="*/ 13 h 24"/>
                <a:gd name="T108" fmla="*/ 37 w 67"/>
                <a:gd name="T109"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 h="24">
                  <a:moveTo>
                    <a:pt x="37" y="15"/>
                  </a:moveTo>
                  <a:cubicBezTo>
                    <a:pt x="36" y="16"/>
                    <a:pt x="38" y="16"/>
                    <a:pt x="38" y="16"/>
                  </a:cubicBezTo>
                  <a:cubicBezTo>
                    <a:pt x="38" y="18"/>
                    <a:pt x="36" y="18"/>
                    <a:pt x="35" y="18"/>
                  </a:cubicBezTo>
                  <a:cubicBezTo>
                    <a:pt x="34" y="18"/>
                    <a:pt x="32" y="19"/>
                    <a:pt x="30" y="19"/>
                  </a:cubicBezTo>
                  <a:cubicBezTo>
                    <a:pt x="28" y="20"/>
                    <a:pt x="25" y="21"/>
                    <a:pt x="23" y="21"/>
                  </a:cubicBezTo>
                  <a:cubicBezTo>
                    <a:pt x="22" y="22"/>
                    <a:pt x="19" y="24"/>
                    <a:pt x="17" y="23"/>
                  </a:cubicBezTo>
                  <a:cubicBezTo>
                    <a:pt x="16" y="23"/>
                    <a:pt x="19" y="21"/>
                    <a:pt x="19" y="21"/>
                  </a:cubicBezTo>
                  <a:cubicBezTo>
                    <a:pt x="21" y="21"/>
                    <a:pt x="22" y="20"/>
                    <a:pt x="24" y="20"/>
                  </a:cubicBezTo>
                  <a:cubicBezTo>
                    <a:pt x="27" y="19"/>
                    <a:pt x="31" y="18"/>
                    <a:pt x="33" y="15"/>
                  </a:cubicBezTo>
                  <a:cubicBezTo>
                    <a:pt x="27" y="14"/>
                    <a:pt x="23" y="17"/>
                    <a:pt x="18" y="20"/>
                  </a:cubicBezTo>
                  <a:cubicBezTo>
                    <a:pt x="14" y="22"/>
                    <a:pt x="7" y="21"/>
                    <a:pt x="4" y="20"/>
                  </a:cubicBezTo>
                  <a:cubicBezTo>
                    <a:pt x="5" y="19"/>
                    <a:pt x="8" y="19"/>
                    <a:pt x="10" y="18"/>
                  </a:cubicBezTo>
                  <a:cubicBezTo>
                    <a:pt x="12" y="18"/>
                    <a:pt x="11" y="17"/>
                    <a:pt x="12" y="16"/>
                  </a:cubicBezTo>
                  <a:cubicBezTo>
                    <a:pt x="13" y="15"/>
                    <a:pt x="15" y="15"/>
                    <a:pt x="16" y="15"/>
                  </a:cubicBezTo>
                  <a:cubicBezTo>
                    <a:pt x="18" y="15"/>
                    <a:pt x="20" y="14"/>
                    <a:pt x="22" y="13"/>
                  </a:cubicBezTo>
                  <a:cubicBezTo>
                    <a:pt x="21" y="12"/>
                    <a:pt x="20" y="12"/>
                    <a:pt x="19" y="11"/>
                  </a:cubicBezTo>
                  <a:cubicBezTo>
                    <a:pt x="23" y="10"/>
                    <a:pt x="28" y="13"/>
                    <a:pt x="31" y="10"/>
                  </a:cubicBezTo>
                  <a:cubicBezTo>
                    <a:pt x="30" y="10"/>
                    <a:pt x="30" y="8"/>
                    <a:pt x="29" y="8"/>
                  </a:cubicBezTo>
                  <a:cubicBezTo>
                    <a:pt x="27" y="7"/>
                    <a:pt x="26" y="8"/>
                    <a:pt x="25" y="8"/>
                  </a:cubicBezTo>
                  <a:cubicBezTo>
                    <a:pt x="21" y="8"/>
                    <a:pt x="20" y="8"/>
                    <a:pt x="17" y="10"/>
                  </a:cubicBezTo>
                  <a:cubicBezTo>
                    <a:pt x="18" y="8"/>
                    <a:pt x="11" y="10"/>
                    <a:pt x="10" y="9"/>
                  </a:cubicBezTo>
                  <a:cubicBezTo>
                    <a:pt x="9" y="8"/>
                    <a:pt x="7" y="9"/>
                    <a:pt x="6" y="9"/>
                  </a:cubicBezTo>
                  <a:cubicBezTo>
                    <a:pt x="6" y="10"/>
                    <a:pt x="5" y="10"/>
                    <a:pt x="4" y="11"/>
                  </a:cubicBezTo>
                  <a:cubicBezTo>
                    <a:pt x="3" y="11"/>
                    <a:pt x="3" y="10"/>
                    <a:pt x="2" y="11"/>
                  </a:cubicBezTo>
                  <a:cubicBezTo>
                    <a:pt x="0" y="10"/>
                    <a:pt x="3" y="8"/>
                    <a:pt x="5" y="8"/>
                  </a:cubicBezTo>
                  <a:cubicBezTo>
                    <a:pt x="7" y="8"/>
                    <a:pt x="11" y="8"/>
                    <a:pt x="13" y="7"/>
                  </a:cubicBezTo>
                  <a:cubicBezTo>
                    <a:pt x="18" y="6"/>
                    <a:pt x="22" y="5"/>
                    <a:pt x="27" y="5"/>
                  </a:cubicBezTo>
                  <a:cubicBezTo>
                    <a:pt x="28" y="5"/>
                    <a:pt x="30" y="4"/>
                    <a:pt x="32" y="4"/>
                  </a:cubicBezTo>
                  <a:cubicBezTo>
                    <a:pt x="34" y="4"/>
                    <a:pt x="37" y="3"/>
                    <a:pt x="39" y="2"/>
                  </a:cubicBezTo>
                  <a:cubicBezTo>
                    <a:pt x="42" y="1"/>
                    <a:pt x="46" y="1"/>
                    <a:pt x="49" y="1"/>
                  </a:cubicBezTo>
                  <a:cubicBezTo>
                    <a:pt x="50" y="1"/>
                    <a:pt x="51" y="0"/>
                    <a:pt x="53" y="0"/>
                  </a:cubicBezTo>
                  <a:cubicBezTo>
                    <a:pt x="54" y="0"/>
                    <a:pt x="55" y="1"/>
                    <a:pt x="57" y="0"/>
                  </a:cubicBezTo>
                  <a:cubicBezTo>
                    <a:pt x="54" y="1"/>
                    <a:pt x="58" y="1"/>
                    <a:pt x="59" y="1"/>
                  </a:cubicBezTo>
                  <a:cubicBezTo>
                    <a:pt x="56" y="3"/>
                    <a:pt x="53" y="2"/>
                    <a:pt x="51" y="3"/>
                  </a:cubicBezTo>
                  <a:cubicBezTo>
                    <a:pt x="48" y="4"/>
                    <a:pt x="45" y="6"/>
                    <a:pt x="42" y="6"/>
                  </a:cubicBezTo>
                  <a:cubicBezTo>
                    <a:pt x="43" y="7"/>
                    <a:pt x="46" y="7"/>
                    <a:pt x="47" y="7"/>
                  </a:cubicBezTo>
                  <a:cubicBezTo>
                    <a:pt x="45" y="7"/>
                    <a:pt x="48" y="7"/>
                    <a:pt x="48" y="7"/>
                  </a:cubicBezTo>
                  <a:cubicBezTo>
                    <a:pt x="50" y="7"/>
                    <a:pt x="51" y="7"/>
                    <a:pt x="52" y="7"/>
                  </a:cubicBezTo>
                  <a:cubicBezTo>
                    <a:pt x="55" y="7"/>
                    <a:pt x="58" y="7"/>
                    <a:pt x="61" y="6"/>
                  </a:cubicBezTo>
                  <a:cubicBezTo>
                    <a:pt x="58" y="7"/>
                    <a:pt x="62" y="5"/>
                    <a:pt x="62" y="5"/>
                  </a:cubicBezTo>
                  <a:cubicBezTo>
                    <a:pt x="64" y="4"/>
                    <a:pt x="66" y="4"/>
                    <a:pt x="67" y="4"/>
                  </a:cubicBezTo>
                  <a:cubicBezTo>
                    <a:pt x="66" y="4"/>
                    <a:pt x="66" y="4"/>
                    <a:pt x="67" y="4"/>
                  </a:cubicBezTo>
                  <a:cubicBezTo>
                    <a:pt x="66" y="4"/>
                    <a:pt x="64" y="5"/>
                    <a:pt x="63" y="6"/>
                  </a:cubicBezTo>
                  <a:cubicBezTo>
                    <a:pt x="64" y="6"/>
                    <a:pt x="65" y="6"/>
                    <a:pt x="66" y="6"/>
                  </a:cubicBezTo>
                  <a:cubicBezTo>
                    <a:pt x="64" y="6"/>
                    <a:pt x="64" y="8"/>
                    <a:pt x="62" y="8"/>
                  </a:cubicBezTo>
                  <a:cubicBezTo>
                    <a:pt x="61" y="9"/>
                    <a:pt x="56" y="9"/>
                    <a:pt x="59" y="10"/>
                  </a:cubicBezTo>
                  <a:cubicBezTo>
                    <a:pt x="57" y="10"/>
                    <a:pt x="55" y="12"/>
                    <a:pt x="54" y="12"/>
                  </a:cubicBezTo>
                  <a:cubicBezTo>
                    <a:pt x="55" y="13"/>
                    <a:pt x="56" y="12"/>
                    <a:pt x="57" y="12"/>
                  </a:cubicBezTo>
                  <a:cubicBezTo>
                    <a:pt x="56" y="12"/>
                    <a:pt x="56" y="13"/>
                    <a:pt x="55" y="13"/>
                  </a:cubicBezTo>
                  <a:cubicBezTo>
                    <a:pt x="58" y="13"/>
                    <a:pt x="53" y="14"/>
                    <a:pt x="52" y="14"/>
                  </a:cubicBezTo>
                  <a:cubicBezTo>
                    <a:pt x="51" y="14"/>
                    <a:pt x="49" y="15"/>
                    <a:pt x="48" y="14"/>
                  </a:cubicBezTo>
                  <a:cubicBezTo>
                    <a:pt x="47" y="14"/>
                    <a:pt x="47" y="13"/>
                    <a:pt x="45" y="13"/>
                  </a:cubicBezTo>
                  <a:cubicBezTo>
                    <a:pt x="44" y="13"/>
                    <a:pt x="43" y="13"/>
                    <a:pt x="42" y="13"/>
                  </a:cubicBezTo>
                  <a:cubicBezTo>
                    <a:pt x="42" y="13"/>
                    <a:pt x="39" y="13"/>
                    <a:pt x="41" y="13"/>
                  </a:cubicBezTo>
                  <a:cubicBezTo>
                    <a:pt x="40" y="14"/>
                    <a:pt x="38" y="14"/>
                    <a:pt x="37" y="15"/>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92" name="Freeform 3876">
              <a:extLst>
                <a:ext uri="{FF2B5EF4-FFF2-40B4-BE49-F238E27FC236}">
                  <a16:creationId xmlns:a16="http://schemas.microsoft.com/office/drawing/2014/main" xmlns="" id="{D96EEED3-87E4-4DFF-A079-D260006C3F55}"/>
                </a:ext>
              </a:extLst>
            </p:cNvPr>
            <p:cNvSpPr>
              <a:spLocks/>
            </p:cNvSpPr>
            <p:nvPr/>
          </p:nvSpPr>
          <p:spPr bwMode="auto">
            <a:xfrm>
              <a:off x="1382474" y="1489583"/>
              <a:ext cx="185926" cy="60360"/>
            </a:xfrm>
            <a:custGeom>
              <a:avLst/>
              <a:gdLst>
                <a:gd name="T0" fmla="*/ 37 w 67"/>
                <a:gd name="T1" fmla="*/ 15 h 24"/>
                <a:gd name="T2" fmla="*/ 38 w 67"/>
                <a:gd name="T3" fmla="*/ 16 h 24"/>
                <a:gd name="T4" fmla="*/ 35 w 67"/>
                <a:gd name="T5" fmla="*/ 18 h 24"/>
                <a:gd name="T6" fmla="*/ 30 w 67"/>
                <a:gd name="T7" fmla="*/ 19 h 24"/>
                <a:gd name="T8" fmla="*/ 23 w 67"/>
                <a:gd name="T9" fmla="*/ 21 h 24"/>
                <a:gd name="T10" fmla="*/ 17 w 67"/>
                <a:gd name="T11" fmla="*/ 23 h 24"/>
                <a:gd name="T12" fmla="*/ 19 w 67"/>
                <a:gd name="T13" fmla="*/ 21 h 24"/>
                <a:gd name="T14" fmla="*/ 24 w 67"/>
                <a:gd name="T15" fmla="*/ 20 h 24"/>
                <a:gd name="T16" fmla="*/ 33 w 67"/>
                <a:gd name="T17" fmla="*/ 15 h 24"/>
                <a:gd name="T18" fmla="*/ 18 w 67"/>
                <a:gd name="T19" fmla="*/ 20 h 24"/>
                <a:gd name="T20" fmla="*/ 4 w 67"/>
                <a:gd name="T21" fmla="*/ 20 h 24"/>
                <a:gd name="T22" fmla="*/ 10 w 67"/>
                <a:gd name="T23" fmla="*/ 18 h 24"/>
                <a:gd name="T24" fmla="*/ 12 w 67"/>
                <a:gd name="T25" fmla="*/ 16 h 24"/>
                <a:gd name="T26" fmla="*/ 16 w 67"/>
                <a:gd name="T27" fmla="*/ 15 h 24"/>
                <a:gd name="T28" fmla="*/ 22 w 67"/>
                <a:gd name="T29" fmla="*/ 13 h 24"/>
                <a:gd name="T30" fmla="*/ 19 w 67"/>
                <a:gd name="T31" fmla="*/ 11 h 24"/>
                <a:gd name="T32" fmla="*/ 31 w 67"/>
                <a:gd name="T33" fmla="*/ 10 h 24"/>
                <a:gd name="T34" fmla="*/ 29 w 67"/>
                <a:gd name="T35" fmla="*/ 8 h 24"/>
                <a:gd name="T36" fmla="*/ 25 w 67"/>
                <a:gd name="T37" fmla="*/ 8 h 24"/>
                <a:gd name="T38" fmla="*/ 17 w 67"/>
                <a:gd name="T39" fmla="*/ 10 h 24"/>
                <a:gd name="T40" fmla="*/ 10 w 67"/>
                <a:gd name="T41" fmla="*/ 9 h 24"/>
                <a:gd name="T42" fmla="*/ 6 w 67"/>
                <a:gd name="T43" fmla="*/ 9 h 24"/>
                <a:gd name="T44" fmla="*/ 4 w 67"/>
                <a:gd name="T45" fmla="*/ 11 h 24"/>
                <a:gd name="T46" fmla="*/ 2 w 67"/>
                <a:gd name="T47" fmla="*/ 11 h 24"/>
                <a:gd name="T48" fmla="*/ 5 w 67"/>
                <a:gd name="T49" fmla="*/ 8 h 24"/>
                <a:gd name="T50" fmla="*/ 13 w 67"/>
                <a:gd name="T51" fmla="*/ 7 h 24"/>
                <a:gd name="T52" fmla="*/ 27 w 67"/>
                <a:gd name="T53" fmla="*/ 5 h 24"/>
                <a:gd name="T54" fmla="*/ 32 w 67"/>
                <a:gd name="T55" fmla="*/ 4 h 24"/>
                <a:gd name="T56" fmla="*/ 39 w 67"/>
                <a:gd name="T57" fmla="*/ 2 h 24"/>
                <a:gd name="T58" fmla="*/ 49 w 67"/>
                <a:gd name="T59" fmla="*/ 1 h 24"/>
                <a:gd name="T60" fmla="*/ 53 w 67"/>
                <a:gd name="T61" fmla="*/ 0 h 24"/>
                <a:gd name="T62" fmla="*/ 57 w 67"/>
                <a:gd name="T63" fmla="*/ 0 h 24"/>
                <a:gd name="T64" fmla="*/ 59 w 67"/>
                <a:gd name="T65" fmla="*/ 1 h 24"/>
                <a:gd name="T66" fmla="*/ 51 w 67"/>
                <a:gd name="T67" fmla="*/ 3 h 24"/>
                <a:gd name="T68" fmla="*/ 42 w 67"/>
                <a:gd name="T69" fmla="*/ 6 h 24"/>
                <a:gd name="T70" fmla="*/ 47 w 67"/>
                <a:gd name="T71" fmla="*/ 7 h 24"/>
                <a:gd name="T72" fmla="*/ 48 w 67"/>
                <a:gd name="T73" fmla="*/ 7 h 24"/>
                <a:gd name="T74" fmla="*/ 52 w 67"/>
                <a:gd name="T75" fmla="*/ 7 h 24"/>
                <a:gd name="T76" fmla="*/ 61 w 67"/>
                <a:gd name="T77" fmla="*/ 6 h 24"/>
                <a:gd name="T78" fmla="*/ 62 w 67"/>
                <a:gd name="T79" fmla="*/ 5 h 24"/>
                <a:gd name="T80" fmla="*/ 67 w 67"/>
                <a:gd name="T81" fmla="*/ 4 h 24"/>
                <a:gd name="T82" fmla="*/ 67 w 67"/>
                <a:gd name="T83" fmla="*/ 4 h 24"/>
                <a:gd name="T84" fmla="*/ 63 w 67"/>
                <a:gd name="T85" fmla="*/ 6 h 24"/>
                <a:gd name="T86" fmla="*/ 66 w 67"/>
                <a:gd name="T87" fmla="*/ 6 h 24"/>
                <a:gd name="T88" fmla="*/ 62 w 67"/>
                <a:gd name="T89" fmla="*/ 8 h 24"/>
                <a:gd name="T90" fmla="*/ 59 w 67"/>
                <a:gd name="T91" fmla="*/ 10 h 24"/>
                <a:gd name="T92" fmla="*/ 54 w 67"/>
                <a:gd name="T93" fmla="*/ 12 h 24"/>
                <a:gd name="T94" fmla="*/ 57 w 67"/>
                <a:gd name="T95" fmla="*/ 12 h 24"/>
                <a:gd name="T96" fmla="*/ 55 w 67"/>
                <a:gd name="T97" fmla="*/ 13 h 24"/>
                <a:gd name="T98" fmla="*/ 52 w 67"/>
                <a:gd name="T99" fmla="*/ 14 h 24"/>
                <a:gd name="T100" fmla="*/ 48 w 67"/>
                <a:gd name="T101" fmla="*/ 14 h 24"/>
                <a:gd name="T102" fmla="*/ 45 w 67"/>
                <a:gd name="T103" fmla="*/ 13 h 24"/>
                <a:gd name="T104" fmla="*/ 42 w 67"/>
                <a:gd name="T105" fmla="*/ 13 h 24"/>
                <a:gd name="T106" fmla="*/ 41 w 67"/>
                <a:gd name="T107" fmla="*/ 13 h 24"/>
                <a:gd name="T108" fmla="*/ 37 w 67"/>
                <a:gd name="T109"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 h="24">
                  <a:moveTo>
                    <a:pt x="37" y="15"/>
                  </a:moveTo>
                  <a:cubicBezTo>
                    <a:pt x="36" y="16"/>
                    <a:pt x="38" y="16"/>
                    <a:pt x="38" y="16"/>
                  </a:cubicBezTo>
                  <a:cubicBezTo>
                    <a:pt x="38" y="18"/>
                    <a:pt x="36" y="18"/>
                    <a:pt x="35" y="18"/>
                  </a:cubicBezTo>
                  <a:cubicBezTo>
                    <a:pt x="34" y="18"/>
                    <a:pt x="32" y="19"/>
                    <a:pt x="30" y="19"/>
                  </a:cubicBezTo>
                  <a:cubicBezTo>
                    <a:pt x="28" y="20"/>
                    <a:pt x="25" y="21"/>
                    <a:pt x="23" y="21"/>
                  </a:cubicBezTo>
                  <a:cubicBezTo>
                    <a:pt x="22" y="22"/>
                    <a:pt x="19" y="24"/>
                    <a:pt x="17" y="23"/>
                  </a:cubicBezTo>
                  <a:cubicBezTo>
                    <a:pt x="16" y="23"/>
                    <a:pt x="19" y="21"/>
                    <a:pt x="19" y="21"/>
                  </a:cubicBezTo>
                  <a:cubicBezTo>
                    <a:pt x="21" y="21"/>
                    <a:pt x="22" y="20"/>
                    <a:pt x="24" y="20"/>
                  </a:cubicBezTo>
                  <a:cubicBezTo>
                    <a:pt x="27" y="19"/>
                    <a:pt x="31" y="18"/>
                    <a:pt x="33" y="15"/>
                  </a:cubicBezTo>
                  <a:cubicBezTo>
                    <a:pt x="27" y="14"/>
                    <a:pt x="23" y="17"/>
                    <a:pt x="18" y="20"/>
                  </a:cubicBezTo>
                  <a:cubicBezTo>
                    <a:pt x="14" y="22"/>
                    <a:pt x="7" y="21"/>
                    <a:pt x="4" y="20"/>
                  </a:cubicBezTo>
                  <a:cubicBezTo>
                    <a:pt x="5" y="19"/>
                    <a:pt x="8" y="19"/>
                    <a:pt x="10" y="18"/>
                  </a:cubicBezTo>
                  <a:cubicBezTo>
                    <a:pt x="12" y="18"/>
                    <a:pt x="11" y="17"/>
                    <a:pt x="12" y="16"/>
                  </a:cubicBezTo>
                  <a:cubicBezTo>
                    <a:pt x="13" y="15"/>
                    <a:pt x="15" y="15"/>
                    <a:pt x="16" y="15"/>
                  </a:cubicBezTo>
                  <a:cubicBezTo>
                    <a:pt x="18" y="15"/>
                    <a:pt x="20" y="14"/>
                    <a:pt x="22" y="13"/>
                  </a:cubicBezTo>
                  <a:cubicBezTo>
                    <a:pt x="21" y="12"/>
                    <a:pt x="20" y="12"/>
                    <a:pt x="19" y="11"/>
                  </a:cubicBezTo>
                  <a:cubicBezTo>
                    <a:pt x="23" y="10"/>
                    <a:pt x="28" y="13"/>
                    <a:pt x="31" y="10"/>
                  </a:cubicBezTo>
                  <a:cubicBezTo>
                    <a:pt x="30" y="10"/>
                    <a:pt x="30" y="8"/>
                    <a:pt x="29" y="8"/>
                  </a:cubicBezTo>
                  <a:cubicBezTo>
                    <a:pt x="27" y="7"/>
                    <a:pt x="26" y="8"/>
                    <a:pt x="25" y="8"/>
                  </a:cubicBezTo>
                  <a:cubicBezTo>
                    <a:pt x="21" y="8"/>
                    <a:pt x="20" y="8"/>
                    <a:pt x="17" y="10"/>
                  </a:cubicBezTo>
                  <a:cubicBezTo>
                    <a:pt x="18" y="8"/>
                    <a:pt x="11" y="10"/>
                    <a:pt x="10" y="9"/>
                  </a:cubicBezTo>
                  <a:cubicBezTo>
                    <a:pt x="9" y="8"/>
                    <a:pt x="7" y="9"/>
                    <a:pt x="6" y="9"/>
                  </a:cubicBezTo>
                  <a:cubicBezTo>
                    <a:pt x="6" y="10"/>
                    <a:pt x="5" y="10"/>
                    <a:pt x="4" y="11"/>
                  </a:cubicBezTo>
                  <a:cubicBezTo>
                    <a:pt x="3" y="11"/>
                    <a:pt x="3" y="10"/>
                    <a:pt x="2" y="11"/>
                  </a:cubicBezTo>
                  <a:cubicBezTo>
                    <a:pt x="0" y="10"/>
                    <a:pt x="3" y="8"/>
                    <a:pt x="5" y="8"/>
                  </a:cubicBezTo>
                  <a:cubicBezTo>
                    <a:pt x="7" y="8"/>
                    <a:pt x="11" y="8"/>
                    <a:pt x="13" y="7"/>
                  </a:cubicBezTo>
                  <a:cubicBezTo>
                    <a:pt x="18" y="6"/>
                    <a:pt x="22" y="5"/>
                    <a:pt x="27" y="5"/>
                  </a:cubicBezTo>
                  <a:cubicBezTo>
                    <a:pt x="28" y="5"/>
                    <a:pt x="30" y="4"/>
                    <a:pt x="32" y="4"/>
                  </a:cubicBezTo>
                  <a:cubicBezTo>
                    <a:pt x="34" y="4"/>
                    <a:pt x="37" y="3"/>
                    <a:pt x="39" y="2"/>
                  </a:cubicBezTo>
                  <a:cubicBezTo>
                    <a:pt x="42" y="1"/>
                    <a:pt x="46" y="1"/>
                    <a:pt x="49" y="1"/>
                  </a:cubicBezTo>
                  <a:cubicBezTo>
                    <a:pt x="50" y="1"/>
                    <a:pt x="51" y="0"/>
                    <a:pt x="53" y="0"/>
                  </a:cubicBezTo>
                  <a:cubicBezTo>
                    <a:pt x="54" y="0"/>
                    <a:pt x="55" y="1"/>
                    <a:pt x="57" y="0"/>
                  </a:cubicBezTo>
                  <a:cubicBezTo>
                    <a:pt x="54" y="1"/>
                    <a:pt x="58" y="1"/>
                    <a:pt x="59" y="1"/>
                  </a:cubicBezTo>
                  <a:cubicBezTo>
                    <a:pt x="56" y="3"/>
                    <a:pt x="53" y="2"/>
                    <a:pt x="51" y="3"/>
                  </a:cubicBezTo>
                  <a:cubicBezTo>
                    <a:pt x="48" y="4"/>
                    <a:pt x="45" y="6"/>
                    <a:pt x="42" y="6"/>
                  </a:cubicBezTo>
                  <a:cubicBezTo>
                    <a:pt x="43" y="7"/>
                    <a:pt x="46" y="7"/>
                    <a:pt x="47" y="7"/>
                  </a:cubicBezTo>
                  <a:cubicBezTo>
                    <a:pt x="45" y="7"/>
                    <a:pt x="48" y="7"/>
                    <a:pt x="48" y="7"/>
                  </a:cubicBezTo>
                  <a:cubicBezTo>
                    <a:pt x="50" y="7"/>
                    <a:pt x="51" y="7"/>
                    <a:pt x="52" y="7"/>
                  </a:cubicBezTo>
                  <a:cubicBezTo>
                    <a:pt x="55" y="7"/>
                    <a:pt x="58" y="7"/>
                    <a:pt x="61" y="6"/>
                  </a:cubicBezTo>
                  <a:cubicBezTo>
                    <a:pt x="58" y="7"/>
                    <a:pt x="62" y="5"/>
                    <a:pt x="62" y="5"/>
                  </a:cubicBezTo>
                  <a:cubicBezTo>
                    <a:pt x="64" y="4"/>
                    <a:pt x="66" y="4"/>
                    <a:pt x="67" y="4"/>
                  </a:cubicBezTo>
                  <a:cubicBezTo>
                    <a:pt x="66" y="4"/>
                    <a:pt x="66" y="4"/>
                    <a:pt x="67" y="4"/>
                  </a:cubicBezTo>
                  <a:cubicBezTo>
                    <a:pt x="66" y="4"/>
                    <a:pt x="64" y="5"/>
                    <a:pt x="63" y="6"/>
                  </a:cubicBezTo>
                  <a:cubicBezTo>
                    <a:pt x="64" y="6"/>
                    <a:pt x="65" y="6"/>
                    <a:pt x="66" y="6"/>
                  </a:cubicBezTo>
                  <a:cubicBezTo>
                    <a:pt x="64" y="6"/>
                    <a:pt x="64" y="8"/>
                    <a:pt x="62" y="8"/>
                  </a:cubicBezTo>
                  <a:cubicBezTo>
                    <a:pt x="61" y="9"/>
                    <a:pt x="56" y="9"/>
                    <a:pt x="59" y="10"/>
                  </a:cubicBezTo>
                  <a:cubicBezTo>
                    <a:pt x="57" y="10"/>
                    <a:pt x="55" y="12"/>
                    <a:pt x="54" y="12"/>
                  </a:cubicBezTo>
                  <a:cubicBezTo>
                    <a:pt x="55" y="13"/>
                    <a:pt x="56" y="12"/>
                    <a:pt x="57" y="12"/>
                  </a:cubicBezTo>
                  <a:cubicBezTo>
                    <a:pt x="56" y="12"/>
                    <a:pt x="56" y="13"/>
                    <a:pt x="55" y="13"/>
                  </a:cubicBezTo>
                  <a:cubicBezTo>
                    <a:pt x="58" y="13"/>
                    <a:pt x="53" y="14"/>
                    <a:pt x="52" y="14"/>
                  </a:cubicBezTo>
                  <a:cubicBezTo>
                    <a:pt x="51" y="14"/>
                    <a:pt x="49" y="15"/>
                    <a:pt x="48" y="14"/>
                  </a:cubicBezTo>
                  <a:cubicBezTo>
                    <a:pt x="47" y="14"/>
                    <a:pt x="47" y="13"/>
                    <a:pt x="45" y="13"/>
                  </a:cubicBezTo>
                  <a:cubicBezTo>
                    <a:pt x="44" y="13"/>
                    <a:pt x="43" y="13"/>
                    <a:pt x="42" y="13"/>
                  </a:cubicBezTo>
                  <a:cubicBezTo>
                    <a:pt x="42" y="13"/>
                    <a:pt x="39" y="13"/>
                    <a:pt x="41" y="13"/>
                  </a:cubicBezTo>
                  <a:cubicBezTo>
                    <a:pt x="40" y="14"/>
                    <a:pt x="38" y="14"/>
                    <a:pt x="37" y="1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93" name="Freeform 3877">
              <a:extLst>
                <a:ext uri="{FF2B5EF4-FFF2-40B4-BE49-F238E27FC236}">
                  <a16:creationId xmlns:a16="http://schemas.microsoft.com/office/drawing/2014/main" xmlns="" id="{DF992653-305B-4128-BD0B-EC5C17E4940D}"/>
                </a:ext>
              </a:extLst>
            </p:cNvPr>
            <p:cNvSpPr>
              <a:spLocks/>
            </p:cNvSpPr>
            <p:nvPr/>
          </p:nvSpPr>
          <p:spPr bwMode="auto">
            <a:xfrm>
              <a:off x="1407683" y="1596266"/>
              <a:ext cx="244225" cy="61764"/>
            </a:xfrm>
            <a:custGeom>
              <a:avLst/>
              <a:gdLst>
                <a:gd name="T0" fmla="*/ 13 w 88"/>
                <a:gd name="T1" fmla="*/ 23 h 25"/>
                <a:gd name="T2" fmla="*/ 6 w 88"/>
                <a:gd name="T3" fmla="*/ 21 h 25"/>
                <a:gd name="T4" fmla="*/ 2 w 88"/>
                <a:gd name="T5" fmla="*/ 21 h 25"/>
                <a:gd name="T6" fmla="*/ 0 w 88"/>
                <a:gd name="T7" fmla="*/ 18 h 25"/>
                <a:gd name="T8" fmla="*/ 4 w 88"/>
                <a:gd name="T9" fmla="*/ 20 h 25"/>
                <a:gd name="T10" fmla="*/ 8 w 88"/>
                <a:gd name="T11" fmla="*/ 19 h 25"/>
                <a:gd name="T12" fmla="*/ 11 w 88"/>
                <a:gd name="T13" fmla="*/ 18 h 25"/>
                <a:gd name="T14" fmla="*/ 16 w 88"/>
                <a:gd name="T15" fmla="*/ 18 h 25"/>
                <a:gd name="T16" fmla="*/ 15 w 88"/>
                <a:gd name="T17" fmla="*/ 17 h 25"/>
                <a:gd name="T18" fmla="*/ 19 w 88"/>
                <a:gd name="T19" fmla="*/ 16 h 25"/>
                <a:gd name="T20" fmla="*/ 21 w 88"/>
                <a:gd name="T21" fmla="*/ 14 h 25"/>
                <a:gd name="T22" fmla="*/ 28 w 88"/>
                <a:gd name="T23" fmla="*/ 13 h 25"/>
                <a:gd name="T24" fmla="*/ 31 w 88"/>
                <a:gd name="T25" fmla="*/ 11 h 25"/>
                <a:gd name="T26" fmla="*/ 30 w 88"/>
                <a:gd name="T27" fmla="*/ 8 h 25"/>
                <a:gd name="T28" fmla="*/ 32 w 88"/>
                <a:gd name="T29" fmla="*/ 5 h 25"/>
                <a:gd name="T30" fmla="*/ 29 w 88"/>
                <a:gd name="T31" fmla="*/ 3 h 25"/>
                <a:gd name="T32" fmla="*/ 30 w 88"/>
                <a:gd name="T33" fmla="*/ 2 h 25"/>
                <a:gd name="T34" fmla="*/ 31 w 88"/>
                <a:gd name="T35" fmla="*/ 3 h 25"/>
                <a:gd name="T36" fmla="*/ 35 w 88"/>
                <a:gd name="T37" fmla="*/ 5 h 25"/>
                <a:gd name="T38" fmla="*/ 40 w 88"/>
                <a:gd name="T39" fmla="*/ 6 h 25"/>
                <a:gd name="T40" fmla="*/ 40 w 88"/>
                <a:gd name="T41" fmla="*/ 7 h 25"/>
                <a:gd name="T42" fmla="*/ 42 w 88"/>
                <a:gd name="T43" fmla="*/ 10 h 25"/>
                <a:gd name="T44" fmla="*/ 48 w 88"/>
                <a:gd name="T45" fmla="*/ 10 h 25"/>
                <a:gd name="T46" fmla="*/ 60 w 88"/>
                <a:gd name="T47" fmla="*/ 7 h 25"/>
                <a:gd name="T48" fmla="*/ 74 w 88"/>
                <a:gd name="T49" fmla="*/ 1 h 25"/>
                <a:gd name="T50" fmla="*/ 88 w 88"/>
                <a:gd name="T51" fmla="*/ 2 h 25"/>
                <a:gd name="T52" fmla="*/ 86 w 88"/>
                <a:gd name="T53" fmla="*/ 3 h 25"/>
                <a:gd name="T54" fmla="*/ 88 w 88"/>
                <a:gd name="T55" fmla="*/ 2 h 25"/>
                <a:gd name="T56" fmla="*/ 83 w 88"/>
                <a:gd name="T57" fmla="*/ 4 h 25"/>
                <a:gd name="T58" fmla="*/ 85 w 88"/>
                <a:gd name="T59" fmla="*/ 3 h 25"/>
                <a:gd name="T60" fmla="*/ 61 w 88"/>
                <a:gd name="T61" fmla="*/ 7 h 25"/>
                <a:gd name="T62" fmla="*/ 71 w 88"/>
                <a:gd name="T63" fmla="*/ 3 h 25"/>
                <a:gd name="T64" fmla="*/ 80 w 88"/>
                <a:gd name="T65" fmla="*/ 3 h 25"/>
                <a:gd name="T66" fmla="*/ 75 w 88"/>
                <a:gd name="T67" fmla="*/ 3 h 25"/>
                <a:gd name="T68" fmla="*/ 80 w 88"/>
                <a:gd name="T69" fmla="*/ 4 h 25"/>
                <a:gd name="T70" fmla="*/ 70 w 88"/>
                <a:gd name="T71" fmla="*/ 5 h 25"/>
                <a:gd name="T72" fmla="*/ 73 w 88"/>
                <a:gd name="T73" fmla="*/ 5 h 25"/>
                <a:gd name="T74" fmla="*/ 70 w 88"/>
                <a:gd name="T75" fmla="*/ 6 h 25"/>
                <a:gd name="T76" fmla="*/ 77 w 88"/>
                <a:gd name="T77" fmla="*/ 5 h 25"/>
                <a:gd name="T78" fmla="*/ 71 w 88"/>
                <a:gd name="T79" fmla="*/ 6 h 25"/>
                <a:gd name="T80" fmla="*/ 73 w 88"/>
                <a:gd name="T81" fmla="*/ 6 h 25"/>
                <a:gd name="T82" fmla="*/ 67 w 88"/>
                <a:gd name="T83" fmla="*/ 6 h 25"/>
                <a:gd name="T84" fmla="*/ 64 w 88"/>
                <a:gd name="T85" fmla="*/ 8 h 25"/>
                <a:gd name="T86" fmla="*/ 58 w 88"/>
                <a:gd name="T87" fmla="*/ 10 h 25"/>
                <a:gd name="T88" fmla="*/ 60 w 88"/>
                <a:gd name="T89" fmla="*/ 10 h 25"/>
                <a:gd name="T90" fmla="*/ 47 w 88"/>
                <a:gd name="T91" fmla="*/ 16 h 25"/>
                <a:gd name="T92" fmla="*/ 37 w 88"/>
                <a:gd name="T93" fmla="*/ 17 h 25"/>
                <a:gd name="T94" fmla="*/ 32 w 88"/>
                <a:gd name="T95" fmla="*/ 20 h 25"/>
                <a:gd name="T96" fmla="*/ 27 w 88"/>
                <a:gd name="T97" fmla="*/ 21 h 25"/>
                <a:gd name="T98" fmla="*/ 13 w 88"/>
                <a:gd name="T99"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8" h="25">
                  <a:moveTo>
                    <a:pt x="13" y="23"/>
                  </a:moveTo>
                  <a:cubicBezTo>
                    <a:pt x="10" y="23"/>
                    <a:pt x="8" y="21"/>
                    <a:pt x="6" y="21"/>
                  </a:cubicBezTo>
                  <a:cubicBezTo>
                    <a:pt x="5" y="21"/>
                    <a:pt x="3" y="21"/>
                    <a:pt x="2" y="21"/>
                  </a:cubicBezTo>
                  <a:cubicBezTo>
                    <a:pt x="1" y="20"/>
                    <a:pt x="2" y="18"/>
                    <a:pt x="0" y="18"/>
                  </a:cubicBezTo>
                  <a:cubicBezTo>
                    <a:pt x="2" y="18"/>
                    <a:pt x="3" y="20"/>
                    <a:pt x="4" y="20"/>
                  </a:cubicBezTo>
                  <a:cubicBezTo>
                    <a:pt x="5" y="20"/>
                    <a:pt x="6" y="20"/>
                    <a:pt x="8" y="19"/>
                  </a:cubicBezTo>
                  <a:cubicBezTo>
                    <a:pt x="9" y="18"/>
                    <a:pt x="9" y="18"/>
                    <a:pt x="11" y="18"/>
                  </a:cubicBezTo>
                  <a:cubicBezTo>
                    <a:pt x="12" y="19"/>
                    <a:pt x="14" y="19"/>
                    <a:pt x="16" y="18"/>
                  </a:cubicBezTo>
                  <a:cubicBezTo>
                    <a:pt x="15" y="17"/>
                    <a:pt x="15" y="17"/>
                    <a:pt x="15" y="17"/>
                  </a:cubicBezTo>
                  <a:cubicBezTo>
                    <a:pt x="16" y="17"/>
                    <a:pt x="18" y="17"/>
                    <a:pt x="19" y="16"/>
                  </a:cubicBezTo>
                  <a:cubicBezTo>
                    <a:pt x="20" y="16"/>
                    <a:pt x="20" y="15"/>
                    <a:pt x="21" y="14"/>
                  </a:cubicBezTo>
                  <a:cubicBezTo>
                    <a:pt x="24" y="13"/>
                    <a:pt x="25" y="14"/>
                    <a:pt x="28" y="13"/>
                  </a:cubicBezTo>
                  <a:cubicBezTo>
                    <a:pt x="29" y="13"/>
                    <a:pt x="33" y="13"/>
                    <a:pt x="31" y="11"/>
                  </a:cubicBezTo>
                  <a:cubicBezTo>
                    <a:pt x="30" y="10"/>
                    <a:pt x="32" y="8"/>
                    <a:pt x="30" y="8"/>
                  </a:cubicBezTo>
                  <a:cubicBezTo>
                    <a:pt x="31" y="8"/>
                    <a:pt x="32" y="6"/>
                    <a:pt x="32" y="5"/>
                  </a:cubicBezTo>
                  <a:cubicBezTo>
                    <a:pt x="31" y="6"/>
                    <a:pt x="29" y="5"/>
                    <a:pt x="29" y="3"/>
                  </a:cubicBezTo>
                  <a:cubicBezTo>
                    <a:pt x="28" y="3"/>
                    <a:pt x="29" y="2"/>
                    <a:pt x="30" y="2"/>
                  </a:cubicBezTo>
                  <a:cubicBezTo>
                    <a:pt x="31" y="2"/>
                    <a:pt x="30" y="3"/>
                    <a:pt x="31" y="3"/>
                  </a:cubicBezTo>
                  <a:cubicBezTo>
                    <a:pt x="32" y="4"/>
                    <a:pt x="34" y="4"/>
                    <a:pt x="35" y="5"/>
                  </a:cubicBezTo>
                  <a:cubicBezTo>
                    <a:pt x="37" y="7"/>
                    <a:pt x="38" y="6"/>
                    <a:pt x="40" y="6"/>
                  </a:cubicBezTo>
                  <a:cubicBezTo>
                    <a:pt x="40" y="7"/>
                    <a:pt x="40" y="7"/>
                    <a:pt x="40" y="7"/>
                  </a:cubicBezTo>
                  <a:cubicBezTo>
                    <a:pt x="41" y="8"/>
                    <a:pt x="41" y="10"/>
                    <a:pt x="42" y="10"/>
                  </a:cubicBezTo>
                  <a:cubicBezTo>
                    <a:pt x="44" y="10"/>
                    <a:pt x="46" y="11"/>
                    <a:pt x="48" y="10"/>
                  </a:cubicBezTo>
                  <a:cubicBezTo>
                    <a:pt x="52" y="9"/>
                    <a:pt x="56" y="9"/>
                    <a:pt x="60" y="7"/>
                  </a:cubicBezTo>
                  <a:cubicBezTo>
                    <a:pt x="65" y="4"/>
                    <a:pt x="69" y="2"/>
                    <a:pt x="74" y="1"/>
                  </a:cubicBezTo>
                  <a:cubicBezTo>
                    <a:pt x="78" y="0"/>
                    <a:pt x="84" y="0"/>
                    <a:pt x="88" y="2"/>
                  </a:cubicBezTo>
                  <a:cubicBezTo>
                    <a:pt x="87" y="2"/>
                    <a:pt x="86" y="3"/>
                    <a:pt x="86" y="3"/>
                  </a:cubicBezTo>
                  <a:cubicBezTo>
                    <a:pt x="86" y="3"/>
                    <a:pt x="87" y="2"/>
                    <a:pt x="88" y="2"/>
                  </a:cubicBezTo>
                  <a:cubicBezTo>
                    <a:pt x="86" y="3"/>
                    <a:pt x="85" y="4"/>
                    <a:pt x="83" y="4"/>
                  </a:cubicBezTo>
                  <a:cubicBezTo>
                    <a:pt x="83" y="4"/>
                    <a:pt x="84" y="4"/>
                    <a:pt x="85" y="3"/>
                  </a:cubicBezTo>
                  <a:cubicBezTo>
                    <a:pt x="77" y="0"/>
                    <a:pt x="68" y="2"/>
                    <a:pt x="61" y="7"/>
                  </a:cubicBezTo>
                  <a:cubicBezTo>
                    <a:pt x="64" y="5"/>
                    <a:pt x="68" y="4"/>
                    <a:pt x="71" y="3"/>
                  </a:cubicBezTo>
                  <a:cubicBezTo>
                    <a:pt x="74" y="3"/>
                    <a:pt x="77" y="1"/>
                    <a:pt x="80" y="3"/>
                  </a:cubicBezTo>
                  <a:cubicBezTo>
                    <a:pt x="79" y="3"/>
                    <a:pt x="76" y="2"/>
                    <a:pt x="75" y="3"/>
                  </a:cubicBezTo>
                  <a:cubicBezTo>
                    <a:pt x="77" y="3"/>
                    <a:pt x="79" y="3"/>
                    <a:pt x="80" y="4"/>
                  </a:cubicBezTo>
                  <a:cubicBezTo>
                    <a:pt x="77" y="5"/>
                    <a:pt x="74" y="4"/>
                    <a:pt x="70" y="5"/>
                  </a:cubicBezTo>
                  <a:cubicBezTo>
                    <a:pt x="71" y="5"/>
                    <a:pt x="72" y="5"/>
                    <a:pt x="73" y="5"/>
                  </a:cubicBezTo>
                  <a:cubicBezTo>
                    <a:pt x="72" y="5"/>
                    <a:pt x="71" y="5"/>
                    <a:pt x="70" y="6"/>
                  </a:cubicBezTo>
                  <a:cubicBezTo>
                    <a:pt x="73" y="5"/>
                    <a:pt x="75" y="5"/>
                    <a:pt x="77" y="5"/>
                  </a:cubicBezTo>
                  <a:cubicBezTo>
                    <a:pt x="76" y="6"/>
                    <a:pt x="73" y="6"/>
                    <a:pt x="71" y="6"/>
                  </a:cubicBezTo>
                  <a:cubicBezTo>
                    <a:pt x="72" y="6"/>
                    <a:pt x="73" y="6"/>
                    <a:pt x="73" y="6"/>
                  </a:cubicBezTo>
                  <a:cubicBezTo>
                    <a:pt x="71" y="7"/>
                    <a:pt x="69" y="6"/>
                    <a:pt x="67" y="6"/>
                  </a:cubicBezTo>
                  <a:cubicBezTo>
                    <a:pt x="67" y="7"/>
                    <a:pt x="61" y="8"/>
                    <a:pt x="64" y="8"/>
                  </a:cubicBezTo>
                  <a:cubicBezTo>
                    <a:pt x="62" y="9"/>
                    <a:pt x="60" y="9"/>
                    <a:pt x="58" y="10"/>
                  </a:cubicBezTo>
                  <a:cubicBezTo>
                    <a:pt x="58" y="10"/>
                    <a:pt x="59" y="10"/>
                    <a:pt x="60" y="10"/>
                  </a:cubicBezTo>
                  <a:cubicBezTo>
                    <a:pt x="56" y="12"/>
                    <a:pt x="51" y="14"/>
                    <a:pt x="47" y="16"/>
                  </a:cubicBezTo>
                  <a:cubicBezTo>
                    <a:pt x="43" y="17"/>
                    <a:pt x="40" y="17"/>
                    <a:pt x="37" y="17"/>
                  </a:cubicBezTo>
                  <a:cubicBezTo>
                    <a:pt x="34" y="18"/>
                    <a:pt x="34" y="18"/>
                    <a:pt x="32" y="20"/>
                  </a:cubicBezTo>
                  <a:cubicBezTo>
                    <a:pt x="31" y="22"/>
                    <a:pt x="28" y="21"/>
                    <a:pt x="27" y="21"/>
                  </a:cubicBezTo>
                  <a:cubicBezTo>
                    <a:pt x="23" y="22"/>
                    <a:pt x="17" y="25"/>
                    <a:pt x="13" y="2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94" name="Freeform 3878">
              <a:extLst>
                <a:ext uri="{FF2B5EF4-FFF2-40B4-BE49-F238E27FC236}">
                  <a16:creationId xmlns:a16="http://schemas.microsoft.com/office/drawing/2014/main" xmlns="" id="{4EF7947C-29AD-4D32-9EB6-F14A96D98159}"/>
                </a:ext>
              </a:extLst>
            </p:cNvPr>
            <p:cNvSpPr>
              <a:spLocks/>
            </p:cNvSpPr>
            <p:nvPr/>
          </p:nvSpPr>
          <p:spPr bwMode="auto">
            <a:xfrm>
              <a:off x="1407683" y="1596266"/>
              <a:ext cx="244225" cy="61764"/>
            </a:xfrm>
            <a:custGeom>
              <a:avLst/>
              <a:gdLst>
                <a:gd name="T0" fmla="*/ 13 w 88"/>
                <a:gd name="T1" fmla="*/ 23 h 25"/>
                <a:gd name="T2" fmla="*/ 6 w 88"/>
                <a:gd name="T3" fmla="*/ 21 h 25"/>
                <a:gd name="T4" fmla="*/ 2 w 88"/>
                <a:gd name="T5" fmla="*/ 21 h 25"/>
                <a:gd name="T6" fmla="*/ 0 w 88"/>
                <a:gd name="T7" fmla="*/ 18 h 25"/>
                <a:gd name="T8" fmla="*/ 4 w 88"/>
                <a:gd name="T9" fmla="*/ 20 h 25"/>
                <a:gd name="T10" fmla="*/ 8 w 88"/>
                <a:gd name="T11" fmla="*/ 19 h 25"/>
                <a:gd name="T12" fmla="*/ 11 w 88"/>
                <a:gd name="T13" fmla="*/ 18 h 25"/>
                <a:gd name="T14" fmla="*/ 16 w 88"/>
                <a:gd name="T15" fmla="*/ 18 h 25"/>
                <a:gd name="T16" fmla="*/ 15 w 88"/>
                <a:gd name="T17" fmla="*/ 17 h 25"/>
                <a:gd name="T18" fmla="*/ 19 w 88"/>
                <a:gd name="T19" fmla="*/ 16 h 25"/>
                <a:gd name="T20" fmla="*/ 21 w 88"/>
                <a:gd name="T21" fmla="*/ 14 h 25"/>
                <a:gd name="T22" fmla="*/ 28 w 88"/>
                <a:gd name="T23" fmla="*/ 13 h 25"/>
                <a:gd name="T24" fmla="*/ 31 w 88"/>
                <a:gd name="T25" fmla="*/ 11 h 25"/>
                <a:gd name="T26" fmla="*/ 30 w 88"/>
                <a:gd name="T27" fmla="*/ 8 h 25"/>
                <a:gd name="T28" fmla="*/ 32 w 88"/>
                <a:gd name="T29" fmla="*/ 5 h 25"/>
                <a:gd name="T30" fmla="*/ 29 w 88"/>
                <a:gd name="T31" fmla="*/ 3 h 25"/>
                <a:gd name="T32" fmla="*/ 30 w 88"/>
                <a:gd name="T33" fmla="*/ 2 h 25"/>
                <a:gd name="T34" fmla="*/ 31 w 88"/>
                <a:gd name="T35" fmla="*/ 3 h 25"/>
                <a:gd name="T36" fmla="*/ 35 w 88"/>
                <a:gd name="T37" fmla="*/ 5 h 25"/>
                <a:gd name="T38" fmla="*/ 40 w 88"/>
                <a:gd name="T39" fmla="*/ 6 h 25"/>
                <a:gd name="T40" fmla="*/ 40 w 88"/>
                <a:gd name="T41" fmla="*/ 7 h 25"/>
                <a:gd name="T42" fmla="*/ 42 w 88"/>
                <a:gd name="T43" fmla="*/ 10 h 25"/>
                <a:gd name="T44" fmla="*/ 48 w 88"/>
                <a:gd name="T45" fmla="*/ 10 h 25"/>
                <a:gd name="T46" fmla="*/ 60 w 88"/>
                <a:gd name="T47" fmla="*/ 7 h 25"/>
                <a:gd name="T48" fmla="*/ 74 w 88"/>
                <a:gd name="T49" fmla="*/ 1 h 25"/>
                <a:gd name="T50" fmla="*/ 88 w 88"/>
                <a:gd name="T51" fmla="*/ 2 h 25"/>
                <a:gd name="T52" fmla="*/ 86 w 88"/>
                <a:gd name="T53" fmla="*/ 3 h 25"/>
                <a:gd name="T54" fmla="*/ 88 w 88"/>
                <a:gd name="T55" fmla="*/ 2 h 25"/>
                <a:gd name="T56" fmla="*/ 83 w 88"/>
                <a:gd name="T57" fmla="*/ 4 h 25"/>
                <a:gd name="T58" fmla="*/ 85 w 88"/>
                <a:gd name="T59" fmla="*/ 3 h 25"/>
                <a:gd name="T60" fmla="*/ 61 w 88"/>
                <a:gd name="T61" fmla="*/ 7 h 25"/>
                <a:gd name="T62" fmla="*/ 71 w 88"/>
                <a:gd name="T63" fmla="*/ 3 h 25"/>
                <a:gd name="T64" fmla="*/ 80 w 88"/>
                <a:gd name="T65" fmla="*/ 3 h 25"/>
                <a:gd name="T66" fmla="*/ 75 w 88"/>
                <a:gd name="T67" fmla="*/ 3 h 25"/>
                <a:gd name="T68" fmla="*/ 80 w 88"/>
                <a:gd name="T69" fmla="*/ 4 h 25"/>
                <a:gd name="T70" fmla="*/ 70 w 88"/>
                <a:gd name="T71" fmla="*/ 5 h 25"/>
                <a:gd name="T72" fmla="*/ 73 w 88"/>
                <a:gd name="T73" fmla="*/ 5 h 25"/>
                <a:gd name="T74" fmla="*/ 70 w 88"/>
                <a:gd name="T75" fmla="*/ 6 h 25"/>
                <a:gd name="T76" fmla="*/ 77 w 88"/>
                <a:gd name="T77" fmla="*/ 5 h 25"/>
                <a:gd name="T78" fmla="*/ 71 w 88"/>
                <a:gd name="T79" fmla="*/ 6 h 25"/>
                <a:gd name="T80" fmla="*/ 73 w 88"/>
                <a:gd name="T81" fmla="*/ 6 h 25"/>
                <a:gd name="T82" fmla="*/ 67 w 88"/>
                <a:gd name="T83" fmla="*/ 6 h 25"/>
                <a:gd name="T84" fmla="*/ 64 w 88"/>
                <a:gd name="T85" fmla="*/ 8 h 25"/>
                <a:gd name="T86" fmla="*/ 58 w 88"/>
                <a:gd name="T87" fmla="*/ 10 h 25"/>
                <a:gd name="T88" fmla="*/ 60 w 88"/>
                <a:gd name="T89" fmla="*/ 10 h 25"/>
                <a:gd name="T90" fmla="*/ 47 w 88"/>
                <a:gd name="T91" fmla="*/ 16 h 25"/>
                <a:gd name="T92" fmla="*/ 37 w 88"/>
                <a:gd name="T93" fmla="*/ 17 h 25"/>
                <a:gd name="T94" fmla="*/ 32 w 88"/>
                <a:gd name="T95" fmla="*/ 20 h 25"/>
                <a:gd name="T96" fmla="*/ 27 w 88"/>
                <a:gd name="T97" fmla="*/ 21 h 25"/>
                <a:gd name="T98" fmla="*/ 13 w 88"/>
                <a:gd name="T99"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8" h="25">
                  <a:moveTo>
                    <a:pt x="13" y="23"/>
                  </a:moveTo>
                  <a:cubicBezTo>
                    <a:pt x="10" y="23"/>
                    <a:pt x="8" y="21"/>
                    <a:pt x="6" y="21"/>
                  </a:cubicBezTo>
                  <a:cubicBezTo>
                    <a:pt x="5" y="21"/>
                    <a:pt x="3" y="21"/>
                    <a:pt x="2" y="21"/>
                  </a:cubicBezTo>
                  <a:cubicBezTo>
                    <a:pt x="1" y="20"/>
                    <a:pt x="2" y="18"/>
                    <a:pt x="0" y="18"/>
                  </a:cubicBezTo>
                  <a:cubicBezTo>
                    <a:pt x="2" y="18"/>
                    <a:pt x="3" y="20"/>
                    <a:pt x="4" y="20"/>
                  </a:cubicBezTo>
                  <a:cubicBezTo>
                    <a:pt x="5" y="20"/>
                    <a:pt x="6" y="20"/>
                    <a:pt x="8" y="19"/>
                  </a:cubicBezTo>
                  <a:cubicBezTo>
                    <a:pt x="9" y="18"/>
                    <a:pt x="9" y="18"/>
                    <a:pt x="11" y="18"/>
                  </a:cubicBezTo>
                  <a:cubicBezTo>
                    <a:pt x="12" y="19"/>
                    <a:pt x="14" y="19"/>
                    <a:pt x="16" y="18"/>
                  </a:cubicBezTo>
                  <a:cubicBezTo>
                    <a:pt x="15" y="17"/>
                    <a:pt x="15" y="17"/>
                    <a:pt x="15" y="17"/>
                  </a:cubicBezTo>
                  <a:cubicBezTo>
                    <a:pt x="16" y="17"/>
                    <a:pt x="18" y="17"/>
                    <a:pt x="19" y="16"/>
                  </a:cubicBezTo>
                  <a:cubicBezTo>
                    <a:pt x="20" y="16"/>
                    <a:pt x="20" y="15"/>
                    <a:pt x="21" y="14"/>
                  </a:cubicBezTo>
                  <a:cubicBezTo>
                    <a:pt x="24" y="13"/>
                    <a:pt x="25" y="14"/>
                    <a:pt x="28" y="13"/>
                  </a:cubicBezTo>
                  <a:cubicBezTo>
                    <a:pt x="29" y="13"/>
                    <a:pt x="33" y="13"/>
                    <a:pt x="31" y="11"/>
                  </a:cubicBezTo>
                  <a:cubicBezTo>
                    <a:pt x="30" y="10"/>
                    <a:pt x="32" y="8"/>
                    <a:pt x="30" y="8"/>
                  </a:cubicBezTo>
                  <a:cubicBezTo>
                    <a:pt x="31" y="8"/>
                    <a:pt x="32" y="6"/>
                    <a:pt x="32" y="5"/>
                  </a:cubicBezTo>
                  <a:cubicBezTo>
                    <a:pt x="31" y="6"/>
                    <a:pt x="29" y="5"/>
                    <a:pt x="29" y="3"/>
                  </a:cubicBezTo>
                  <a:cubicBezTo>
                    <a:pt x="28" y="3"/>
                    <a:pt x="29" y="2"/>
                    <a:pt x="30" y="2"/>
                  </a:cubicBezTo>
                  <a:cubicBezTo>
                    <a:pt x="31" y="2"/>
                    <a:pt x="30" y="3"/>
                    <a:pt x="31" y="3"/>
                  </a:cubicBezTo>
                  <a:cubicBezTo>
                    <a:pt x="32" y="4"/>
                    <a:pt x="34" y="4"/>
                    <a:pt x="35" y="5"/>
                  </a:cubicBezTo>
                  <a:cubicBezTo>
                    <a:pt x="37" y="7"/>
                    <a:pt x="38" y="6"/>
                    <a:pt x="40" y="6"/>
                  </a:cubicBezTo>
                  <a:cubicBezTo>
                    <a:pt x="40" y="7"/>
                    <a:pt x="40" y="7"/>
                    <a:pt x="40" y="7"/>
                  </a:cubicBezTo>
                  <a:cubicBezTo>
                    <a:pt x="41" y="8"/>
                    <a:pt x="41" y="10"/>
                    <a:pt x="42" y="10"/>
                  </a:cubicBezTo>
                  <a:cubicBezTo>
                    <a:pt x="44" y="10"/>
                    <a:pt x="46" y="11"/>
                    <a:pt x="48" y="10"/>
                  </a:cubicBezTo>
                  <a:cubicBezTo>
                    <a:pt x="52" y="9"/>
                    <a:pt x="56" y="9"/>
                    <a:pt x="60" y="7"/>
                  </a:cubicBezTo>
                  <a:cubicBezTo>
                    <a:pt x="65" y="4"/>
                    <a:pt x="69" y="2"/>
                    <a:pt x="74" y="1"/>
                  </a:cubicBezTo>
                  <a:cubicBezTo>
                    <a:pt x="78" y="0"/>
                    <a:pt x="84" y="0"/>
                    <a:pt x="88" y="2"/>
                  </a:cubicBezTo>
                  <a:cubicBezTo>
                    <a:pt x="87" y="2"/>
                    <a:pt x="86" y="3"/>
                    <a:pt x="86" y="3"/>
                  </a:cubicBezTo>
                  <a:cubicBezTo>
                    <a:pt x="86" y="3"/>
                    <a:pt x="87" y="2"/>
                    <a:pt x="88" y="2"/>
                  </a:cubicBezTo>
                  <a:cubicBezTo>
                    <a:pt x="86" y="3"/>
                    <a:pt x="85" y="4"/>
                    <a:pt x="83" y="4"/>
                  </a:cubicBezTo>
                  <a:cubicBezTo>
                    <a:pt x="83" y="4"/>
                    <a:pt x="84" y="4"/>
                    <a:pt x="85" y="3"/>
                  </a:cubicBezTo>
                  <a:cubicBezTo>
                    <a:pt x="77" y="0"/>
                    <a:pt x="68" y="2"/>
                    <a:pt x="61" y="7"/>
                  </a:cubicBezTo>
                  <a:cubicBezTo>
                    <a:pt x="64" y="5"/>
                    <a:pt x="68" y="4"/>
                    <a:pt x="71" y="3"/>
                  </a:cubicBezTo>
                  <a:cubicBezTo>
                    <a:pt x="74" y="3"/>
                    <a:pt x="77" y="1"/>
                    <a:pt x="80" y="3"/>
                  </a:cubicBezTo>
                  <a:cubicBezTo>
                    <a:pt x="79" y="3"/>
                    <a:pt x="76" y="2"/>
                    <a:pt x="75" y="3"/>
                  </a:cubicBezTo>
                  <a:cubicBezTo>
                    <a:pt x="77" y="3"/>
                    <a:pt x="79" y="3"/>
                    <a:pt x="80" y="4"/>
                  </a:cubicBezTo>
                  <a:cubicBezTo>
                    <a:pt x="77" y="5"/>
                    <a:pt x="74" y="4"/>
                    <a:pt x="70" y="5"/>
                  </a:cubicBezTo>
                  <a:cubicBezTo>
                    <a:pt x="71" y="5"/>
                    <a:pt x="72" y="5"/>
                    <a:pt x="73" y="5"/>
                  </a:cubicBezTo>
                  <a:cubicBezTo>
                    <a:pt x="72" y="5"/>
                    <a:pt x="71" y="5"/>
                    <a:pt x="70" y="6"/>
                  </a:cubicBezTo>
                  <a:cubicBezTo>
                    <a:pt x="73" y="5"/>
                    <a:pt x="75" y="5"/>
                    <a:pt x="77" y="5"/>
                  </a:cubicBezTo>
                  <a:cubicBezTo>
                    <a:pt x="76" y="6"/>
                    <a:pt x="73" y="6"/>
                    <a:pt x="71" y="6"/>
                  </a:cubicBezTo>
                  <a:cubicBezTo>
                    <a:pt x="72" y="6"/>
                    <a:pt x="73" y="6"/>
                    <a:pt x="73" y="6"/>
                  </a:cubicBezTo>
                  <a:cubicBezTo>
                    <a:pt x="71" y="7"/>
                    <a:pt x="69" y="6"/>
                    <a:pt x="67" y="6"/>
                  </a:cubicBezTo>
                  <a:cubicBezTo>
                    <a:pt x="67" y="7"/>
                    <a:pt x="61" y="8"/>
                    <a:pt x="64" y="8"/>
                  </a:cubicBezTo>
                  <a:cubicBezTo>
                    <a:pt x="62" y="9"/>
                    <a:pt x="60" y="9"/>
                    <a:pt x="58" y="10"/>
                  </a:cubicBezTo>
                  <a:cubicBezTo>
                    <a:pt x="58" y="10"/>
                    <a:pt x="59" y="10"/>
                    <a:pt x="60" y="10"/>
                  </a:cubicBezTo>
                  <a:cubicBezTo>
                    <a:pt x="56" y="12"/>
                    <a:pt x="51" y="14"/>
                    <a:pt x="47" y="16"/>
                  </a:cubicBezTo>
                  <a:cubicBezTo>
                    <a:pt x="43" y="17"/>
                    <a:pt x="40" y="17"/>
                    <a:pt x="37" y="17"/>
                  </a:cubicBezTo>
                  <a:cubicBezTo>
                    <a:pt x="34" y="18"/>
                    <a:pt x="34" y="18"/>
                    <a:pt x="32" y="20"/>
                  </a:cubicBezTo>
                  <a:cubicBezTo>
                    <a:pt x="31" y="22"/>
                    <a:pt x="28" y="21"/>
                    <a:pt x="27" y="21"/>
                  </a:cubicBezTo>
                  <a:cubicBezTo>
                    <a:pt x="23" y="22"/>
                    <a:pt x="17" y="25"/>
                    <a:pt x="13" y="2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95" name="Freeform 3879">
              <a:extLst>
                <a:ext uri="{FF2B5EF4-FFF2-40B4-BE49-F238E27FC236}">
                  <a16:creationId xmlns:a16="http://schemas.microsoft.com/office/drawing/2014/main" xmlns="" id="{6FE6D96A-0AF0-4D4D-904C-69FF269AC277}"/>
                </a:ext>
              </a:extLst>
            </p:cNvPr>
            <p:cNvSpPr>
              <a:spLocks/>
            </p:cNvSpPr>
            <p:nvPr/>
          </p:nvSpPr>
          <p:spPr bwMode="auto">
            <a:xfrm>
              <a:off x="1645606" y="1844722"/>
              <a:ext cx="47269" cy="101067"/>
            </a:xfrm>
            <a:custGeom>
              <a:avLst/>
              <a:gdLst>
                <a:gd name="T0" fmla="*/ 17 w 17"/>
                <a:gd name="T1" fmla="*/ 2 h 41"/>
                <a:gd name="T2" fmla="*/ 14 w 17"/>
                <a:gd name="T3" fmla="*/ 1 h 41"/>
                <a:gd name="T4" fmla="*/ 10 w 17"/>
                <a:gd name="T5" fmla="*/ 0 h 41"/>
                <a:gd name="T6" fmla="*/ 0 w 17"/>
                <a:gd name="T7" fmla="*/ 9 h 41"/>
                <a:gd name="T8" fmla="*/ 6 w 17"/>
                <a:gd name="T9" fmla="*/ 10 h 41"/>
                <a:gd name="T10" fmla="*/ 1 w 17"/>
                <a:gd name="T11" fmla="*/ 13 h 41"/>
                <a:gd name="T12" fmla="*/ 2 w 17"/>
                <a:gd name="T13" fmla="*/ 17 h 41"/>
                <a:gd name="T14" fmla="*/ 2 w 17"/>
                <a:gd name="T15" fmla="*/ 17 h 41"/>
                <a:gd name="T16" fmla="*/ 2 w 17"/>
                <a:gd name="T17" fmla="*/ 19 h 41"/>
                <a:gd name="T18" fmla="*/ 4 w 17"/>
                <a:gd name="T19" fmla="*/ 23 h 41"/>
                <a:gd name="T20" fmla="*/ 8 w 17"/>
                <a:gd name="T21" fmla="*/ 21 h 41"/>
                <a:gd name="T22" fmla="*/ 6 w 17"/>
                <a:gd name="T23" fmla="*/ 22 h 41"/>
                <a:gd name="T24" fmla="*/ 8 w 17"/>
                <a:gd name="T25" fmla="*/ 22 h 41"/>
                <a:gd name="T26" fmla="*/ 6 w 17"/>
                <a:gd name="T27" fmla="*/ 28 h 41"/>
                <a:gd name="T28" fmla="*/ 11 w 17"/>
                <a:gd name="T29" fmla="*/ 26 h 41"/>
                <a:gd name="T30" fmla="*/ 6 w 17"/>
                <a:gd name="T31" fmla="*/ 31 h 41"/>
                <a:gd name="T32" fmla="*/ 10 w 17"/>
                <a:gd name="T33" fmla="*/ 30 h 41"/>
                <a:gd name="T34" fmla="*/ 6 w 17"/>
                <a:gd name="T35" fmla="*/ 33 h 41"/>
                <a:gd name="T36" fmla="*/ 2 w 17"/>
                <a:gd name="T37" fmla="*/ 39 h 41"/>
                <a:gd name="T38" fmla="*/ 5 w 17"/>
                <a:gd name="T39" fmla="*/ 40 h 41"/>
                <a:gd name="T40" fmla="*/ 6 w 17"/>
                <a:gd name="T41" fmla="*/ 37 h 41"/>
                <a:gd name="T42" fmla="*/ 8 w 17"/>
                <a:gd name="T43" fmla="*/ 38 h 41"/>
                <a:gd name="T44" fmla="*/ 13 w 17"/>
                <a:gd name="T45" fmla="*/ 31 h 41"/>
                <a:gd name="T46" fmla="*/ 12 w 17"/>
                <a:gd name="T47" fmla="*/ 25 h 41"/>
                <a:gd name="T48" fmla="*/ 13 w 17"/>
                <a:gd name="T49" fmla="*/ 22 h 41"/>
                <a:gd name="T50" fmla="*/ 16 w 17"/>
                <a:gd name="T51" fmla="*/ 11 h 41"/>
                <a:gd name="T52" fmla="*/ 17 w 17"/>
                <a:gd name="T53" fmla="*/ 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41">
                  <a:moveTo>
                    <a:pt x="17" y="2"/>
                  </a:moveTo>
                  <a:cubicBezTo>
                    <a:pt x="16" y="3"/>
                    <a:pt x="15" y="1"/>
                    <a:pt x="14" y="1"/>
                  </a:cubicBezTo>
                  <a:cubicBezTo>
                    <a:pt x="13" y="0"/>
                    <a:pt x="11" y="0"/>
                    <a:pt x="10" y="0"/>
                  </a:cubicBezTo>
                  <a:cubicBezTo>
                    <a:pt x="7" y="1"/>
                    <a:pt x="3" y="6"/>
                    <a:pt x="0" y="9"/>
                  </a:cubicBezTo>
                  <a:cubicBezTo>
                    <a:pt x="2" y="10"/>
                    <a:pt x="4" y="10"/>
                    <a:pt x="6" y="10"/>
                  </a:cubicBezTo>
                  <a:cubicBezTo>
                    <a:pt x="5" y="11"/>
                    <a:pt x="1" y="11"/>
                    <a:pt x="1" y="13"/>
                  </a:cubicBezTo>
                  <a:cubicBezTo>
                    <a:pt x="1" y="15"/>
                    <a:pt x="2" y="16"/>
                    <a:pt x="2" y="17"/>
                  </a:cubicBezTo>
                  <a:cubicBezTo>
                    <a:pt x="2" y="17"/>
                    <a:pt x="2" y="17"/>
                    <a:pt x="2" y="17"/>
                  </a:cubicBezTo>
                  <a:cubicBezTo>
                    <a:pt x="2" y="18"/>
                    <a:pt x="2" y="18"/>
                    <a:pt x="2" y="19"/>
                  </a:cubicBezTo>
                  <a:cubicBezTo>
                    <a:pt x="3" y="19"/>
                    <a:pt x="2" y="24"/>
                    <a:pt x="4" y="23"/>
                  </a:cubicBezTo>
                  <a:cubicBezTo>
                    <a:pt x="5" y="23"/>
                    <a:pt x="6" y="20"/>
                    <a:pt x="8" y="21"/>
                  </a:cubicBezTo>
                  <a:cubicBezTo>
                    <a:pt x="8" y="21"/>
                    <a:pt x="7" y="22"/>
                    <a:pt x="6" y="22"/>
                  </a:cubicBezTo>
                  <a:cubicBezTo>
                    <a:pt x="7" y="22"/>
                    <a:pt x="8" y="22"/>
                    <a:pt x="8" y="22"/>
                  </a:cubicBezTo>
                  <a:cubicBezTo>
                    <a:pt x="10" y="24"/>
                    <a:pt x="6" y="25"/>
                    <a:pt x="6" y="28"/>
                  </a:cubicBezTo>
                  <a:cubicBezTo>
                    <a:pt x="7" y="28"/>
                    <a:pt x="10" y="24"/>
                    <a:pt x="11" y="26"/>
                  </a:cubicBezTo>
                  <a:cubicBezTo>
                    <a:pt x="12" y="28"/>
                    <a:pt x="7" y="30"/>
                    <a:pt x="6" y="31"/>
                  </a:cubicBezTo>
                  <a:cubicBezTo>
                    <a:pt x="8" y="31"/>
                    <a:pt x="9" y="29"/>
                    <a:pt x="10" y="30"/>
                  </a:cubicBezTo>
                  <a:cubicBezTo>
                    <a:pt x="9" y="31"/>
                    <a:pt x="7" y="32"/>
                    <a:pt x="6" y="33"/>
                  </a:cubicBezTo>
                  <a:cubicBezTo>
                    <a:pt x="5" y="34"/>
                    <a:pt x="2" y="37"/>
                    <a:pt x="2" y="39"/>
                  </a:cubicBezTo>
                  <a:cubicBezTo>
                    <a:pt x="2" y="41"/>
                    <a:pt x="4" y="41"/>
                    <a:pt x="5" y="40"/>
                  </a:cubicBezTo>
                  <a:cubicBezTo>
                    <a:pt x="5" y="39"/>
                    <a:pt x="5" y="38"/>
                    <a:pt x="6" y="37"/>
                  </a:cubicBezTo>
                  <a:cubicBezTo>
                    <a:pt x="7" y="37"/>
                    <a:pt x="8" y="38"/>
                    <a:pt x="8" y="38"/>
                  </a:cubicBezTo>
                  <a:cubicBezTo>
                    <a:pt x="7" y="35"/>
                    <a:pt x="12" y="33"/>
                    <a:pt x="13" y="31"/>
                  </a:cubicBezTo>
                  <a:cubicBezTo>
                    <a:pt x="13" y="30"/>
                    <a:pt x="11" y="26"/>
                    <a:pt x="12" y="25"/>
                  </a:cubicBezTo>
                  <a:cubicBezTo>
                    <a:pt x="13" y="25"/>
                    <a:pt x="13" y="23"/>
                    <a:pt x="13" y="22"/>
                  </a:cubicBezTo>
                  <a:cubicBezTo>
                    <a:pt x="13" y="21"/>
                    <a:pt x="16" y="11"/>
                    <a:pt x="16" y="11"/>
                  </a:cubicBezTo>
                  <a:cubicBezTo>
                    <a:pt x="16" y="11"/>
                    <a:pt x="17" y="3"/>
                    <a:pt x="17"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96" name="Freeform 3880">
              <a:extLst>
                <a:ext uri="{FF2B5EF4-FFF2-40B4-BE49-F238E27FC236}">
                  <a16:creationId xmlns:a16="http://schemas.microsoft.com/office/drawing/2014/main" xmlns="" id="{16BFBDAF-F234-4041-9683-36D54C2396BE}"/>
                </a:ext>
              </a:extLst>
            </p:cNvPr>
            <p:cNvSpPr>
              <a:spLocks/>
            </p:cNvSpPr>
            <p:nvPr/>
          </p:nvSpPr>
          <p:spPr bwMode="auto">
            <a:xfrm>
              <a:off x="1645606" y="1844722"/>
              <a:ext cx="47269" cy="101067"/>
            </a:xfrm>
            <a:custGeom>
              <a:avLst/>
              <a:gdLst>
                <a:gd name="T0" fmla="*/ 17 w 17"/>
                <a:gd name="T1" fmla="*/ 2 h 41"/>
                <a:gd name="T2" fmla="*/ 14 w 17"/>
                <a:gd name="T3" fmla="*/ 1 h 41"/>
                <a:gd name="T4" fmla="*/ 10 w 17"/>
                <a:gd name="T5" fmla="*/ 0 h 41"/>
                <a:gd name="T6" fmla="*/ 0 w 17"/>
                <a:gd name="T7" fmla="*/ 9 h 41"/>
                <a:gd name="T8" fmla="*/ 6 w 17"/>
                <a:gd name="T9" fmla="*/ 10 h 41"/>
                <a:gd name="T10" fmla="*/ 1 w 17"/>
                <a:gd name="T11" fmla="*/ 13 h 41"/>
                <a:gd name="T12" fmla="*/ 2 w 17"/>
                <a:gd name="T13" fmla="*/ 17 h 41"/>
                <a:gd name="T14" fmla="*/ 2 w 17"/>
                <a:gd name="T15" fmla="*/ 17 h 41"/>
                <a:gd name="T16" fmla="*/ 2 w 17"/>
                <a:gd name="T17" fmla="*/ 19 h 41"/>
                <a:gd name="T18" fmla="*/ 4 w 17"/>
                <a:gd name="T19" fmla="*/ 23 h 41"/>
                <a:gd name="T20" fmla="*/ 8 w 17"/>
                <a:gd name="T21" fmla="*/ 21 h 41"/>
                <a:gd name="T22" fmla="*/ 6 w 17"/>
                <a:gd name="T23" fmla="*/ 22 h 41"/>
                <a:gd name="T24" fmla="*/ 8 w 17"/>
                <a:gd name="T25" fmla="*/ 22 h 41"/>
                <a:gd name="T26" fmla="*/ 6 w 17"/>
                <a:gd name="T27" fmla="*/ 28 h 41"/>
                <a:gd name="T28" fmla="*/ 11 w 17"/>
                <a:gd name="T29" fmla="*/ 26 h 41"/>
                <a:gd name="T30" fmla="*/ 6 w 17"/>
                <a:gd name="T31" fmla="*/ 31 h 41"/>
                <a:gd name="T32" fmla="*/ 10 w 17"/>
                <a:gd name="T33" fmla="*/ 30 h 41"/>
                <a:gd name="T34" fmla="*/ 6 w 17"/>
                <a:gd name="T35" fmla="*/ 33 h 41"/>
                <a:gd name="T36" fmla="*/ 2 w 17"/>
                <a:gd name="T37" fmla="*/ 39 h 41"/>
                <a:gd name="T38" fmla="*/ 5 w 17"/>
                <a:gd name="T39" fmla="*/ 40 h 41"/>
                <a:gd name="T40" fmla="*/ 6 w 17"/>
                <a:gd name="T41" fmla="*/ 37 h 41"/>
                <a:gd name="T42" fmla="*/ 8 w 17"/>
                <a:gd name="T43" fmla="*/ 38 h 41"/>
                <a:gd name="T44" fmla="*/ 13 w 17"/>
                <a:gd name="T45" fmla="*/ 31 h 41"/>
                <a:gd name="T46" fmla="*/ 12 w 17"/>
                <a:gd name="T47" fmla="*/ 25 h 41"/>
                <a:gd name="T48" fmla="*/ 13 w 17"/>
                <a:gd name="T49" fmla="*/ 22 h 41"/>
                <a:gd name="T50" fmla="*/ 16 w 17"/>
                <a:gd name="T51" fmla="*/ 11 h 41"/>
                <a:gd name="T52" fmla="*/ 17 w 17"/>
                <a:gd name="T53" fmla="*/ 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41">
                  <a:moveTo>
                    <a:pt x="17" y="2"/>
                  </a:moveTo>
                  <a:cubicBezTo>
                    <a:pt x="16" y="3"/>
                    <a:pt x="15" y="1"/>
                    <a:pt x="14" y="1"/>
                  </a:cubicBezTo>
                  <a:cubicBezTo>
                    <a:pt x="13" y="0"/>
                    <a:pt x="11" y="0"/>
                    <a:pt x="10" y="0"/>
                  </a:cubicBezTo>
                  <a:cubicBezTo>
                    <a:pt x="7" y="1"/>
                    <a:pt x="3" y="6"/>
                    <a:pt x="0" y="9"/>
                  </a:cubicBezTo>
                  <a:cubicBezTo>
                    <a:pt x="2" y="10"/>
                    <a:pt x="4" y="10"/>
                    <a:pt x="6" y="10"/>
                  </a:cubicBezTo>
                  <a:cubicBezTo>
                    <a:pt x="5" y="11"/>
                    <a:pt x="1" y="11"/>
                    <a:pt x="1" y="13"/>
                  </a:cubicBezTo>
                  <a:cubicBezTo>
                    <a:pt x="1" y="15"/>
                    <a:pt x="2" y="16"/>
                    <a:pt x="2" y="17"/>
                  </a:cubicBezTo>
                  <a:cubicBezTo>
                    <a:pt x="2" y="17"/>
                    <a:pt x="2" y="17"/>
                    <a:pt x="2" y="17"/>
                  </a:cubicBezTo>
                  <a:cubicBezTo>
                    <a:pt x="2" y="18"/>
                    <a:pt x="2" y="18"/>
                    <a:pt x="2" y="19"/>
                  </a:cubicBezTo>
                  <a:cubicBezTo>
                    <a:pt x="3" y="19"/>
                    <a:pt x="2" y="24"/>
                    <a:pt x="4" y="23"/>
                  </a:cubicBezTo>
                  <a:cubicBezTo>
                    <a:pt x="5" y="23"/>
                    <a:pt x="6" y="20"/>
                    <a:pt x="8" y="21"/>
                  </a:cubicBezTo>
                  <a:cubicBezTo>
                    <a:pt x="8" y="21"/>
                    <a:pt x="7" y="22"/>
                    <a:pt x="6" y="22"/>
                  </a:cubicBezTo>
                  <a:cubicBezTo>
                    <a:pt x="7" y="22"/>
                    <a:pt x="8" y="22"/>
                    <a:pt x="8" y="22"/>
                  </a:cubicBezTo>
                  <a:cubicBezTo>
                    <a:pt x="10" y="24"/>
                    <a:pt x="6" y="25"/>
                    <a:pt x="6" y="28"/>
                  </a:cubicBezTo>
                  <a:cubicBezTo>
                    <a:pt x="7" y="28"/>
                    <a:pt x="10" y="24"/>
                    <a:pt x="11" y="26"/>
                  </a:cubicBezTo>
                  <a:cubicBezTo>
                    <a:pt x="12" y="28"/>
                    <a:pt x="7" y="30"/>
                    <a:pt x="6" y="31"/>
                  </a:cubicBezTo>
                  <a:cubicBezTo>
                    <a:pt x="8" y="31"/>
                    <a:pt x="9" y="29"/>
                    <a:pt x="10" y="30"/>
                  </a:cubicBezTo>
                  <a:cubicBezTo>
                    <a:pt x="9" y="31"/>
                    <a:pt x="7" y="32"/>
                    <a:pt x="6" y="33"/>
                  </a:cubicBezTo>
                  <a:cubicBezTo>
                    <a:pt x="5" y="34"/>
                    <a:pt x="2" y="37"/>
                    <a:pt x="2" y="39"/>
                  </a:cubicBezTo>
                  <a:cubicBezTo>
                    <a:pt x="2" y="41"/>
                    <a:pt x="4" y="41"/>
                    <a:pt x="5" y="40"/>
                  </a:cubicBezTo>
                  <a:cubicBezTo>
                    <a:pt x="5" y="39"/>
                    <a:pt x="5" y="38"/>
                    <a:pt x="6" y="37"/>
                  </a:cubicBezTo>
                  <a:cubicBezTo>
                    <a:pt x="7" y="37"/>
                    <a:pt x="8" y="38"/>
                    <a:pt x="8" y="38"/>
                  </a:cubicBezTo>
                  <a:cubicBezTo>
                    <a:pt x="7" y="35"/>
                    <a:pt x="12" y="33"/>
                    <a:pt x="13" y="31"/>
                  </a:cubicBezTo>
                  <a:cubicBezTo>
                    <a:pt x="13" y="30"/>
                    <a:pt x="11" y="26"/>
                    <a:pt x="12" y="25"/>
                  </a:cubicBezTo>
                  <a:cubicBezTo>
                    <a:pt x="13" y="25"/>
                    <a:pt x="13" y="23"/>
                    <a:pt x="13" y="22"/>
                  </a:cubicBezTo>
                  <a:cubicBezTo>
                    <a:pt x="13" y="21"/>
                    <a:pt x="16" y="11"/>
                    <a:pt x="16" y="11"/>
                  </a:cubicBezTo>
                  <a:cubicBezTo>
                    <a:pt x="16" y="11"/>
                    <a:pt x="17" y="3"/>
                    <a:pt x="17"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97" name="Freeform 3881">
              <a:extLst>
                <a:ext uri="{FF2B5EF4-FFF2-40B4-BE49-F238E27FC236}">
                  <a16:creationId xmlns:a16="http://schemas.microsoft.com/office/drawing/2014/main" xmlns="" id="{E67D434F-C1F4-40BB-99AE-69A203FC83CA}"/>
                </a:ext>
              </a:extLst>
            </p:cNvPr>
            <p:cNvSpPr>
              <a:spLocks/>
            </p:cNvSpPr>
            <p:nvPr/>
          </p:nvSpPr>
          <p:spPr bwMode="auto">
            <a:xfrm>
              <a:off x="4253294" y="1881219"/>
              <a:ext cx="20484" cy="12634"/>
            </a:xfrm>
            <a:custGeom>
              <a:avLst/>
              <a:gdLst>
                <a:gd name="T0" fmla="*/ 2 w 7"/>
                <a:gd name="T1" fmla="*/ 2 h 5"/>
                <a:gd name="T2" fmla="*/ 6 w 7"/>
                <a:gd name="T3" fmla="*/ 0 h 5"/>
                <a:gd name="T4" fmla="*/ 6 w 7"/>
                <a:gd name="T5" fmla="*/ 2 h 5"/>
                <a:gd name="T6" fmla="*/ 4 w 7"/>
                <a:gd name="T7" fmla="*/ 4 h 5"/>
                <a:gd name="T8" fmla="*/ 0 w 7"/>
                <a:gd name="T9" fmla="*/ 3 h 5"/>
                <a:gd name="T10" fmla="*/ 2 w 7"/>
                <a:gd name="T11" fmla="*/ 2 h 5"/>
              </a:gdLst>
              <a:ahLst/>
              <a:cxnLst>
                <a:cxn ang="0">
                  <a:pos x="T0" y="T1"/>
                </a:cxn>
                <a:cxn ang="0">
                  <a:pos x="T2" y="T3"/>
                </a:cxn>
                <a:cxn ang="0">
                  <a:pos x="T4" y="T5"/>
                </a:cxn>
                <a:cxn ang="0">
                  <a:pos x="T6" y="T7"/>
                </a:cxn>
                <a:cxn ang="0">
                  <a:pos x="T8" y="T9"/>
                </a:cxn>
                <a:cxn ang="0">
                  <a:pos x="T10" y="T11"/>
                </a:cxn>
              </a:cxnLst>
              <a:rect l="0" t="0" r="r" b="b"/>
              <a:pathLst>
                <a:path w="7" h="5">
                  <a:moveTo>
                    <a:pt x="2" y="2"/>
                  </a:moveTo>
                  <a:cubicBezTo>
                    <a:pt x="3" y="1"/>
                    <a:pt x="4" y="0"/>
                    <a:pt x="6" y="0"/>
                  </a:cubicBezTo>
                  <a:cubicBezTo>
                    <a:pt x="7" y="1"/>
                    <a:pt x="6" y="2"/>
                    <a:pt x="6" y="2"/>
                  </a:cubicBezTo>
                  <a:cubicBezTo>
                    <a:pt x="5" y="3"/>
                    <a:pt x="4" y="3"/>
                    <a:pt x="4" y="4"/>
                  </a:cubicBezTo>
                  <a:cubicBezTo>
                    <a:pt x="3" y="5"/>
                    <a:pt x="1" y="3"/>
                    <a:pt x="0" y="3"/>
                  </a:cubicBezTo>
                  <a:cubicBezTo>
                    <a:pt x="0" y="3"/>
                    <a:pt x="1" y="2"/>
                    <a:pt x="2"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98" name="Freeform 3882">
              <a:extLst>
                <a:ext uri="{FF2B5EF4-FFF2-40B4-BE49-F238E27FC236}">
                  <a16:creationId xmlns:a16="http://schemas.microsoft.com/office/drawing/2014/main" xmlns="" id="{A9687F6F-8831-4393-B359-1A706F9BEADC}"/>
                </a:ext>
              </a:extLst>
            </p:cNvPr>
            <p:cNvSpPr>
              <a:spLocks/>
            </p:cNvSpPr>
            <p:nvPr/>
          </p:nvSpPr>
          <p:spPr bwMode="auto">
            <a:xfrm>
              <a:off x="4253294" y="1881219"/>
              <a:ext cx="20484" cy="12634"/>
            </a:xfrm>
            <a:custGeom>
              <a:avLst/>
              <a:gdLst>
                <a:gd name="T0" fmla="*/ 2 w 7"/>
                <a:gd name="T1" fmla="*/ 2 h 5"/>
                <a:gd name="T2" fmla="*/ 6 w 7"/>
                <a:gd name="T3" fmla="*/ 0 h 5"/>
                <a:gd name="T4" fmla="*/ 6 w 7"/>
                <a:gd name="T5" fmla="*/ 2 h 5"/>
                <a:gd name="T6" fmla="*/ 4 w 7"/>
                <a:gd name="T7" fmla="*/ 4 h 5"/>
                <a:gd name="T8" fmla="*/ 0 w 7"/>
                <a:gd name="T9" fmla="*/ 3 h 5"/>
                <a:gd name="T10" fmla="*/ 2 w 7"/>
                <a:gd name="T11" fmla="*/ 2 h 5"/>
              </a:gdLst>
              <a:ahLst/>
              <a:cxnLst>
                <a:cxn ang="0">
                  <a:pos x="T0" y="T1"/>
                </a:cxn>
                <a:cxn ang="0">
                  <a:pos x="T2" y="T3"/>
                </a:cxn>
                <a:cxn ang="0">
                  <a:pos x="T4" y="T5"/>
                </a:cxn>
                <a:cxn ang="0">
                  <a:pos x="T6" y="T7"/>
                </a:cxn>
                <a:cxn ang="0">
                  <a:pos x="T8" y="T9"/>
                </a:cxn>
                <a:cxn ang="0">
                  <a:pos x="T10" y="T11"/>
                </a:cxn>
              </a:cxnLst>
              <a:rect l="0" t="0" r="r" b="b"/>
              <a:pathLst>
                <a:path w="7" h="5">
                  <a:moveTo>
                    <a:pt x="2" y="2"/>
                  </a:moveTo>
                  <a:cubicBezTo>
                    <a:pt x="3" y="1"/>
                    <a:pt x="4" y="0"/>
                    <a:pt x="6" y="0"/>
                  </a:cubicBezTo>
                  <a:cubicBezTo>
                    <a:pt x="7" y="1"/>
                    <a:pt x="6" y="2"/>
                    <a:pt x="6" y="2"/>
                  </a:cubicBezTo>
                  <a:cubicBezTo>
                    <a:pt x="5" y="3"/>
                    <a:pt x="4" y="3"/>
                    <a:pt x="4" y="4"/>
                  </a:cubicBezTo>
                  <a:cubicBezTo>
                    <a:pt x="3" y="5"/>
                    <a:pt x="1" y="3"/>
                    <a:pt x="0" y="3"/>
                  </a:cubicBezTo>
                  <a:cubicBezTo>
                    <a:pt x="0" y="3"/>
                    <a:pt x="1" y="2"/>
                    <a:pt x="2"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899" name="Freeform 3883">
              <a:extLst>
                <a:ext uri="{FF2B5EF4-FFF2-40B4-BE49-F238E27FC236}">
                  <a16:creationId xmlns:a16="http://schemas.microsoft.com/office/drawing/2014/main" xmlns="" id="{41656A1E-7B8C-43BA-ABB0-419EF4DFBCD2}"/>
                </a:ext>
              </a:extLst>
            </p:cNvPr>
            <p:cNvSpPr>
              <a:spLocks/>
            </p:cNvSpPr>
            <p:nvPr/>
          </p:nvSpPr>
          <p:spPr bwMode="auto">
            <a:xfrm>
              <a:off x="6744384" y="1792785"/>
              <a:ext cx="99267" cy="123526"/>
            </a:xfrm>
            <a:custGeom>
              <a:avLst/>
              <a:gdLst>
                <a:gd name="T0" fmla="*/ 12 w 36"/>
                <a:gd name="T1" fmla="*/ 48 h 50"/>
                <a:gd name="T2" fmla="*/ 20 w 36"/>
                <a:gd name="T3" fmla="*/ 43 h 50"/>
                <a:gd name="T4" fmla="*/ 20 w 36"/>
                <a:gd name="T5" fmla="*/ 39 h 50"/>
                <a:gd name="T6" fmla="*/ 22 w 36"/>
                <a:gd name="T7" fmla="*/ 39 h 50"/>
                <a:gd name="T8" fmla="*/ 24 w 36"/>
                <a:gd name="T9" fmla="*/ 37 h 50"/>
                <a:gd name="T10" fmla="*/ 32 w 36"/>
                <a:gd name="T11" fmla="*/ 31 h 50"/>
                <a:gd name="T12" fmla="*/ 35 w 36"/>
                <a:gd name="T13" fmla="*/ 27 h 50"/>
                <a:gd name="T14" fmla="*/ 31 w 36"/>
                <a:gd name="T15" fmla="*/ 25 h 50"/>
                <a:gd name="T16" fmla="*/ 32 w 36"/>
                <a:gd name="T17" fmla="*/ 22 h 50"/>
                <a:gd name="T18" fmla="*/ 36 w 36"/>
                <a:gd name="T19" fmla="*/ 24 h 50"/>
                <a:gd name="T20" fmla="*/ 35 w 36"/>
                <a:gd name="T21" fmla="*/ 18 h 50"/>
                <a:gd name="T22" fmla="*/ 33 w 36"/>
                <a:gd name="T23" fmla="*/ 16 h 50"/>
                <a:gd name="T24" fmla="*/ 32 w 36"/>
                <a:gd name="T25" fmla="*/ 12 h 50"/>
                <a:gd name="T26" fmla="*/ 28 w 36"/>
                <a:gd name="T27" fmla="*/ 4 h 50"/>
                <a:gd name="T28" fmla="*/ 27 w 36"/>
                <a:gd name="T29" fmla="*/ 1 h 50"/>
                <a:gd name="T30" fmla="*/ 25 w 36"/>
                <a:gd name="T31" fmla="*/ 0 h 50"/>
                <a:gd name="T32" fmla="*/ 22 w 36"/>
                <a:gd name="T33" fmla="*/ 2 h 50"/>
                <a:gd name="T34" fmla="*/ 24 w 36"/>
                <a:gd name="T35" fmla="*/ 5 h 50"/>
                <a:gd name="T36" fmla="*/ 24 w 36"/>
                <a:gd name="T37" fmla="*/ 15 h 50"/>
                <a:gd name="T38" fmla="*/ 24 w 36"/>
                <a:gd name="T39" fmla="*/ 22 h 50"/>
                <a:gd name="T40" fmla="*/ 20 w 36"/>
                <a:gd name="T41" fmla="*/ 29 h 50"/>
                <a:gd name="T42" fmla="*/ 19 w 36"/>
                <a:gd name="T43" fmla="*/ 32 h 50"/>
                <a:gd name="T44" fmla="*/ 18 w 36"/>
                <a:gd name="T45" fmla="*/ 34 h 50"/>
                <a:gd name="T46" fmla="*/ 16 w 36"/>
                <a:gd name="T47" fmla="*/ 36 h 50"/>
                <a:gd name="T48" fmla="*/ 14 w 36"/>
                <a:gd name="T49" fmla="*/ 40 h 50"/>
                <a:gd name="T50" fmla="*/ 9 w 36"/>
                <a:gd name="T51" fmla="*/ 45 h 50"/>
                <a:gd name="T52" fmla="*/ 5 w 36"/>
                <a:gd name="T53" fmla="*/ 46 h 50"/>
                <a:gd name="T54" fmla="*/ 0 w 36"/>
                <a:gd name="T55" fmla="*/ 47 h 50"/>
                <a:gd name="T56" fmla="*/ 12 w 36"/>
                <a:gd name="T57" fmla="*/ 4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 h="50">
                  <a:moveTo>
                    <a:pt x="12" y="48"/>
                  </a:moveTo>
                  <a:cubicBezTo>
                    <a:pt x="15" y="47"/>
                    <a:pt x="20" y="47"/>
                    <a:pt x="20" y="43"/>
                  </a:cubicBezTo>
                  <a:cubicBezTo>
                    <a:pt x="20" y="42"/>
                    <a:pt x="18" y="39"/>
                    <a:pt x="20" y="39"/>
                  </a:cubicBezTo>
                  <a:cubicBezTo>
                    <a:pt x="21" y="39"/>
                    <a:pt x="21" y="39"/>
                    <a:pt x="22" y="39"/>
                  </a:cubicBezTo>
                  <a:cubicBezTo>
                    <a:pt x="24" y="40"/>
                    <a:pt x="23" y="38"/>
                    <a:pt x="24" y="37"/>
                  </a:cubicBezTo>
                  <a:cubicBezTo>
                    <a:pt x="26" y="34"/>
                    <a:pt x="32" y="36"/>
                    <a:pt x="32" y="31"/>
                  </a:cubicBezTo>
                  <a:cubicBezTo>
                    <a:pt x="31" y="28"/>
                    <a:pt x="36" y="29"/>
                    <a:pt x="35" y="27"/>
                  </a:cubicBezTo>
                  <a:cubicBezTo>
                    <a:pt x="35" y="24"/>
                    <a:pt x="32" y="25"/>
                    <a:pt x="31" y="25"/>
                  </a:cubicBezTo>
                  <a:cubicBezTo>
                    <a:pt x="31" y="25"/>
                    <a:pt x="31" y="22"/>
                    <a:pt x="32" y="22"/>
                  </a:cubicBezTo>
                  <a:cubicBezTo>
                    <a:pt x="33" y="22"/>
                    <a:pt x="34" y="26"/>
                    <a:pt x="36" y="24"/>
                  </a:cubicBezTo>
                  <a:cubicBezTo>
                    <a:pt x="34" y="22"/>
                    <a:pt x="36" y="20"/>
                    <a:pt x="35" y="18"/>
                  </a:cubicBezTo>
                  <a:cubicBezTo>
                    <a:pt x="34" y="17"/>
                    <a:pt x="33" y="17"/>
                    <a:pt x="33" y="16"/>
                  </a:cubicBezTo>
                  <a:cubicBezTo>
                    <a:pt x="32" y="14"/>
                    <a:pt x="32" y="13"/>
                    <a:pt x="32" y="12"/>
                  </a:cubicBezTo>
                  <a:cubicBezTo>
                    <a:pt x="30" y="9"/>
                    <a:pt x="29" y="6"/>
                    <a:pt x="28" y="4"/>
                  </a:cubicBezTo>
                  <a:cubicBezTo>
                    <a:pt x="28" y="3"/>
                    <a:pt x="27" y="2"/>
                    <a:pt x="27" y="1"/>
                  </a:cubicBezTo>
                  <a:cubicBezTo>
                    <a:pt x="26" y="0"/>
                    <a:pt x="23" y="0"/>
                    <a:pt x="25" y="0"/>
                  </a:cubicBezTo>
                  <a:cubicBezTo>
                    <a:pt x="24" y="0"/>
                    <a:pt x="23" y="1"/>
                    <a:pt x="22" y="2"/>
                  </a:cubicBezTo>
                  <a:cubicBezTo>
                    <a:pt x="21" y="3"/>
                    <a:pt x="23" y="4"/>
                    <a:pt x="24" y="5"/>
                  </a:cubicBezTo>
                  <a:cubicBezTo>
                    <a:pt x="25" y="8"/>
                    <a:pt x="25" y="12"/>
                    <a:pt x="24" y="15"/>
                  </a:cubicBezTo>
                  <a:cubicBezTo>
                    <a:pt x="24" y="17"/>
                    <a:pt x="26" y="20"/>
                    <a:pt x="24" y="22"/>
                  </a:cubicBezTo>
                  <a:cubicBezTo>
                    <a:pt x="22" y="25"/>
                    <a:pt x="22" y="27"/>
                    <a:pt x="20" y="29"/>
                  </a:cubicBezTo>
                  <a:cubicBezTo>
                    <a:pt x="19" y="29"/>
                    <a:pt x="18" y="31"/>
                    <a:pt x="19" y="32"/>
                  </a:cubicBezTo>
                  <a:cubicBezTo>
                    <a:pt x="20" y="32"/>
                    <a:pt x="19" y="33"/>
                    <a:pt x="18" y="34"/>
                  </a:cubicBezTo>
                  <a:cubicBezTo>
                    <a:pt x="18" y="35"/>
                    <a:pt x="17" y="36"/>
                    <a:pt x="16" y="36"/>
                  </a:cubicBezTo>
                  <a:cubicBezTo>
                    <a:pt x="15" y="37"/>
                    <a:pt x="14" y="38"/>
                    <a:pt x="14" y="40"/>
                  </a:cubicBezTo>
                  <a:cubicBezTo>
                    <a:pt x="14" y="42"/>
                    <a:pt x="11" y="45"/>
                    <a:pt x="9" y="45"/>
                  </a:cubicBezTo>
                  <a:cubicBezTo>
                    <a:pt x="7" y="44"/>
                    <a:pt x="6" y="45"/>
                    <a:pt x="5" y="46"/>
                  </a:cubicBezTo>
                  <a:cubicBezTo>
                    <a:pt x="3" y="46"/>
                    <a:pt x="1" y="46"/>
                    <a:pt x="0" y="47"/>
                  </a:cubicBezTo>
                  <a:cubicBezTo>
                    <a:pt x="3" y="49"/>
                    <a:pt x="8" y="50"/>
                    <a:pt x="12" y="48"/>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00" name="Freeform 3884">
              <a:extLst>
                <a:ext uri="{FF2B5EF4-FFF2-40B4-BE49-F238E27FC236}">
                  <a16:creationId xmlns:a16="http://schemas.microsoft.com/office/drawing/2014/main" xmlns="" id="{5DF2FC5F-FBD5-4397-BBB3-908F43207DE3}"/>
                </a:ext>
              </a:extLst>
            </p:cNvPr>
            <p:cNvSpPr>
              <a:spLocks/>
            </p:cNvSpPr>
            <p:nvPr/>
          </p:nvSpPr>
          <p:spPr bwMode="auto">
            <a:xfrm>
              <a:off x="6744384" y="1792785"/>
              <a:ext cx="99267" cy="123526"/>
            </a:xfrm>
            <a:custGeom>
              <a:avLst/>
              <a:gdLst>
                <a:gd name="T0" fmla="*/ 12 w 36"/>
                <a:gd name="T1" fmla="*/ 48 h 50"/>
                <a:gd name="T2" fmla="*/ 20 w 36"/>
                <a:gd name="T3" fmla="*/ 43 h 50"/>
                <a:gd name="T4" fmla="*/ 20 w 36"/>
                <a:gd name="T5" fmla="*/ 39 h 50"/>
                <a:gd name="T6" fmla="*/ 22 w 36"/>
                <a:gd name="T7" fmla="*/ 39 h 50"/>
                <a:gd name="T8" fmla="*/ 24 w 36"/>
                <a:gd name="T9" fmla="*/ 37 h 50"/>
                <a:gd name="T10" fmla="*/ 32 w 36"/>
                <a:gd name="T11" fmla="*/ 31 h 50"/>
                <a:gd name="T12" fmla="*/ 35 w 36"/>
                <a:gd name="T13" fmla="*/ 27 h 50"/>
                <a:gd name="T14" fmla="*/ 31 w 36"/>
                <a:gd name="T15" fmla="*/ 25 h 50"/>
                <a:gd name="T16" fmla="*/ 32 w 36"/>
                <a:gd name="T17" fmla="*/ 22 h 50"/>
                <a:gd name="T18" fmla="*/ 36 w 36"/>
                <a:gd name="T19" fmla="*/ 24 h 50"/>
                <a:gd name="T20" fmla="*/ 35 w 36"/>
                <a:gd name="T21" fmla="*/ 18 h 50"/>
                <a:gd name="T22" fmla="*/ 33 w 36"/>
                <a:gd name="T23" fmla="*/ 16 h 50"/>
                <a:gd name="T24" fmla="*/ 32 w 36"/>
                <a:gd name="T25" fmla="*/ 12 h 50"/>
                <a:gd name="T26" fmla="*/ 28 w 36"/>
                <a:gd name="T27" fmla="*/ 4 h 50"/>
                <a:gd name="T28" fmla="*/ 27 w 36"/>
                <a:gd name="T29" fmla="*/ 1 h 50"/>
                <a:gd name="T30" fmla="*/ 25 w 36"/>
                <a:gd name="T31" fmla="*/ 0 h 50"/>
                <a:gd name="T32" fmla="*/ 22 w 36"/>
                <a:gd name="T33" fmla="*/ 2 h 50"/>
                <a:gd name="T34" fmla="*/ 24 w 36"/>
                <a:gd name="T35" fmla="*/ 5 h 50"/>
                <a:gd name="T36" fmla="*/ 24 w 36"/>
                <a:gd name="T37" fmla="*/ 15 h 50"/>
                <a:gd name="T38" fmla="*/ 24 w 36"/>
                <a:gd name="T39" fmla="*/ 22 h 50"/>
                <a:gd name="T40" fmla="*/ 20 w 36"/>
                <a:gd name="T41" fmla="*/ 29 h 50"/>
                <a:gd name="T42" fmla="*/ 19 w 36"/>
                <a:gd name="T43" fmla="*/ 32 h 50"/>
                <a:gd name="T44" fmla="*/ 18 w 36"/>
                <a:gd name="T45" fmla="*/ 34 h 50"/>
                <a:gd name="T46" fmla="*/ 16 w 36"/>
                <a:gd name="T47" fmla="*/ 36 h 50"/>
                <a:gd name="T48" fmla="*/ 14 w 36"/>
                <a:gd name="T49" fmla="*/ 40 h 50"/>
                <a:gd name="T50" fmla="*/ 9 w 36"/>
                <a:gd name="T51" fmla="*/ 45 h 50"/>
                <a:gd name="T52" fmla="*/ 5 w 36"/>
                <a:gd name="T53" fmla="*/ 46 h 50"/>
                <a:gd name="T54" fmla="*/ 0 w 36"/>
                <a:gd name="T55" fmla="*/ 47 h 50"/>
                <a:gd name="T56" fmla="*/ 12 w 36"/>
                <a:gd name="T57" fmla="*/ 4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 h="50">
                  <a:moveTo>
                    <a:pt x="12" y="48"/>
                  </a:moveTo>
                  <a:cubicBezTo>
                    <a:pt x="15" y="47"/>
                    <a:pt x="20" y="47"/>
                    <a:pt x="20" y="43"/>
                  </a:cubicBezTo>
                  <a:cubicBezTo>
                    <a:pt x="20" y="42"/>
                    <a:pt x="18" y="39"/>
                    <a:pt x="20" y="39"/>
                  </a:cubicBezTo>
                  <a:cubicBezTo>
                    <a:pt x="21" y="39"/>
                    <a:pt x="21" y="39"/>
                    <a:pt x="22" y="39"/>
                  </a:cubicBezTo>
                  <a:cubicBezTo>
                    <a:pt x="24" y="40"/>
                    <a:pt x="23" y="38"/>
                    <a:pt x="24" y="37"/>
                  </a:cubicBezTo>
                  <a:cubicBezTo>
                    <a:pt x="26" y="34"/>
                    <a:pt x="32" y="36"/>
                    <a:pt x="32" y="31"/>
                  </a:cubicBezTo>
                  <a:cubicBezTo>
                    <a:pt x="31" y="28"/>
                    <a:pt x="36" y="29"/>
                    <a:pt x="35" y="27"/>
                  </a:cubicBezTo>
                  <a:cubicBezTo>
                    <a:pt x="35" y="24"/>
                    <a:pt x="32" y="25"/>
                    <a:pt x="31" y="25"/>
                  </a:cubicBezTo>
                  <a:cubicBezTo>
                    <a:pt x="31" y="25"/>
                    <a:pt x="31" y="22"/>
                    <a:pt x="32" y="22"/>
                  </a:cubicBezTo>
                  <a:cubicBezTo>
                    <a:pt x="33" y="22"/>
                    <a:pt x="34" y="26"/>
                    <a:pt x="36" y="24"/>
                  </a:cubicBezTo>
                  <a:cubicBezTo>
                    <a:pt x="34" y="22"/>
                    <a:pt x="36" y="20"/>
                    <a:pt x="35" y="18"/>
                  </a:cubicBezTo>
                  <a:cubicBezTo>
                    <a:pt x="34" y="17"/>
                    <a:pt x="33" y="17"/>
                    <a:pt x="33" y="16"/>
                  </a:cubicBezTo>
                  <a:cubicBezTo>
                    <a:pt x="32" y="14"/>
                    <a:pt x="32" y="13"/>
                    <a:pt x="32" y="12"/>
                  </a:cubicBezTo>
                  <a:cubicBezTo>
                    <a:pt x="30" y="9"/>
                    <a:pt x="29" y="6"/>
                    <a:pt x="28" y="4"/>
                  </a:cubicBezTo>
                  <a:cubicBezTo>
                    <a:pt x="28" y="3"/>
                    <a:pt x="27" y="2"/>
                    <a:pt x="27" y="1"/>
                  </a:cubicBezTo>
                  <a:cubicBezTo>
                    <a:pt x="26" y="0"/>
                    <a:pt x="23" y="0"/>
                    <a:pt x="25" y="0"/>
                  </a:cubicBezTo>
                  <a:cubicBezTo>
                    <a:pt x="24" y="0"/>
                    <a:pt x="23" y="1"/>
                    <a:pt x="22" y="2"/>
                  </a:cubicBezTo>
                  <a:cubicBezTo>
                    <a:pt x="21" y="3"/>
                    <a:pt x="23" y="4"/>
                    <a:pt x="24" y="5"/>
                  </a:cubicBezTo>
                  <a:cubicBezTo>
                    <a:pt x="25" y="8"/>
                    <a:pt x="25" y="12"/>
                    <a:pt x="24" y="15"/>
                  </a:cubicBezTo>
                  <a:cubicBezTo>
                    <a:pt x="24" y="17"/>
                    <a:pt x="26" y="20"/>
                    <a:pt x="24" y="22"/>
                  </a:cubicBezTo>
                  <a:cubicBezTo>
                    <a:pt x="22" y="25"/>
                    <a:pt x="22" y="27"/>
                    <a:pt x="20" y="29"/>
                  </a:cubicBezTo>
                  <a:cubicBezTo>
                    <a:pt x="19" y="29"/>
                    <a:pt x="18" y="31"/>
                    <a:pt x="19" y="32"/>
                  </a:cubicBezTo>
                  <a:cubicBezTo>
                    <a:pt x="20" y="32"/>
                    <a:pt x="19" y="33"/>
                    <a:pt x="18" y="34"/>
                  </a:cubicBezTo>
                  <a:cubicBezTo>
                    <a:pt x="18" y="35"/>
                    <a:pt x="17" y="36"/>
                    <a:pt x="16" y="36"/>
                  </a:cubicBezTo>
                  <a:cubicBezTo>
                    <a:pt x="15" y="37"/>
                    <a:pt x="14" y="38"/>
                    <a:pt x="14" y="40"/>
                  </a:cubicBezTo>
                  <a:cubicBezTo>
                    <a:pt x="14" y="42"/>
                    <a:pt x="11" y="45"/>
                    <a:pt x="9" y="45"/>
                  </a:cubicBezTo>
                  <a:cubicBezTo>
                    <a:pt x="7" y="44"/>
                    <a:pt x="6" y="45"/>
                    <a:pt x="5" y="46"/>
                  </a:cubicBezTo>
                  <a:cubicBezTo>
                    <a:pt x="3" y="46"/>
                    <a:pt x="1" y="46"/>
                    <a:pt x="0" y="47"/>
                  </a:cubicBezTo>
                  <a:cubicBezTo>
                    <a:pt x="3" y="49"/>
                    <a:pt x="8" y="50"/>
                    <a:pt x="12" y="48"/>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01" name="Freeform 3885">
              <a:extLst>
                <a:ext uri="{FF2B5EF4-FFF2-40B4-BE49-F238E27FC236}">
                  <a16:creationId xmlns:a16="http://schemas.microsoft.com/office/drawing/2014/main" xmlns="" id="{C47A9EBF-0429-475E-8A78-BF0D00110277}"/>
                </a:ext>
              </a:extLst>
            </p:cNvPr>
            <p:cNvSpPr>
              <a:spLocks/>
            </p:cNvSpPr>
            <p:nvPr/>
          </p:nvSpPr>
          <p:spPr bwMode="auto">
            <a:xfrm>
              <a:off x="6040073" y="2048260"/>
              <a:ext cx="144959" cy="54746"/>
            </a:xfrm>
            <a:custGeom>
              <a:avLst/>
              <a:gdLst>
                <a:gd name="T0" fmla="*/ 10 w 52"/>
                <a:gd name="T1" fmla="*/ 22 h 22"/>
                <a:gd name="T2" fmla="*/ 8 w 52"/>
                <a:gd name="T3" fmla="*/ 20 h 22"/>
                <a:gd name="T4" fmla="*/ 5 w 52"/>
                <a:gd name="T5" fmla="*/ 18 h 22"/>
                <a:gd name="T6" fmla="*/ 1 w 52"/>
                <a:gd name="T7" fmla="*/ 15 h 22"/>
                <a:gd name="T8" fmla="*/ 1 w 52"/>
                <a:gd name="T9" fmla="*/ 12 h 22"/>
                <a:gd name="T10" fmla="*/ 2 w 52"/>
                <a:gd name="T11" fmla="*/ 9 h 22"/>
                <a:gd name="T12" fmla="*/ 4 w 52"/>
                <a:gd name="T13" fmla="*/ 7 h 22"/>
                <a:gd name="T14" fmla="*/ 7 w 52"/>
                <a:gd name="T15" fmla="*/ 3 h 22"/>
                <a:gd name="T16" fmla="*/ 8 w 52"/>
                <a:gd name="T17" fmla="*/ 1 h 22"/>
                <a:gd name="T18" fmla="*/ 11 w 52"/>
                <a:gd name="T19" fmla="*/ 0 h 22"/>
                <a:gd name="T20" fmla="*/ 16 w 52"/>
                <a:gd name="T21" fmla="*/ 1 h 22"/>
                <a:gd name="T22" fmla="*/ 20 w 52"/>
                <a:gd name="T23" fmla="*/ 0 h 22"/>
                <a:gd name="T24" fmla="*/ 23 w 52"/>
                <a:gd name="T25" fmla="*/ 1 h 22"/>
                <a:gd name="T26" fmla="*/ 25 w 52"/>
                <a:gd name="T27" fmla="*/ 2 h 22"/>
                <a:gd name="T28" fmla="*/ 27 w 52"/>
                <a:gd name="T29" fmla="*/ 2 h 22"/>
                <a:gd name="T30" fmla="*/ 30 w 52"/>
                <a:gd name="T31" fmla="*/ 2 h 22"/>
                <a:gd name="T32" fmla="*/ 32 w 52"/>
                <a:gd name="T33" fmla="*/ 3 h 22"/>
                <a:gd name="T34" fmla="*/ 35 w 52"/>
                <a:gd name="T35" fmla="*/ 2 h 22"/>
                <a:gd name="T36" fmla="*/ 39 w 52"/>
                <a:gd name="T37" fmla="*/ 2 h 22"/>
                <a:gd name="T38" fmla="*/ 44 w 52"/>
                <a:gd name="T39" fmla="*/ 4 h 22"/>
                <a:gd name="T40" fmla="*/ 44 w 52"/>
                <a:gd name="T41" fmla="*/ 2 h 22"/>
                <a:gd name="T42" fmla="*/ 46 w 52"/>
                <a:gd name="T43" fmla="*/ 1 h 22"/>
                <a:gd name="T44" fmla="*/ 49 w 52"/>
                <a:gd name="T45" fmla="*/ 2 h 22"/>
                <a:gd name="T46" fmla="*/ 47 w 52"/>
                <a:gd name="T47" fmla="*/ 1 h 22"/>
                <a:gd name="T48" fmla="*/ 52 w 52"/>
                <a:gd name="T49" fmla="*/ 2 h 22"/>
                <a:gd name="T50" fmla="*/ 51 w 52"/>
                <a:gd name="T51" fmla="*/ 3 h 22"/>
                <a:gd name="T52" fmla="*/ 51 w 52"/>
                <a:gd name="T53" fmla="*/ 5 h 22"/>
                <a:gd name="T54" fmla="*/ 46 w 52"/>
                <a:gd name="T55" fmla="*/ 7 h 22"/>
                <a:gd name="T56" fmla="*/ 42 w 52"/>
                <a:gd name="T57" fmla="*/ 6 h 22"/>
                <a:gd name="T58" fmla="*/ 39 w 52"/>
                <a:gd name="T59" fmla="*/ 5 h 22"/>
                <a:gd name="T60" fmla="*/ 34 w 52"/>
                <a:gd name="T61" fmla="*/ 4 h 22"/>
                <a:gd name="T62" fmla="*/ 29 w 52"/>
                <a:gd name="T63" fmla="*/ 4 h 22"/>
                <a:gd name="T64" fmla="*/ 17 w 52"/>
                <a:gd name="T65" fmla="*/ 2 h 22"/>
                <a:gd name="T66" fmla="*/ 16 w 52"/>
                <a:gd name="T67" fmla="*/ 4 h 22"/>
                <a:gd name="T68" fmla="*/ 14 w 52"/>
                <a:gd name="T69" fmla="*/ 5 h 22"/>
                <a:gd name="T70" fmla="*/ 12 w 52"/>
                <a:gd name="T71" fmla="*/ 6 h 22"/>
                <a:gd name="T72" fmla="*/ 12 w 52"/>
                <a:gd name="T73" fmla="*/ 8 h 22"/>
                <a:gd name="T74" fmla="*/ 8 w 52"/>
                <a:gd name="T75" fmla="*/ 11 h 22"/>
                <a:gd name="T76" fmla="*/ 9 w 52"/>
                <a:gd name="T77" fmla="*/ 13 h 22"/>
                <a:gd name="T78" fmla="*/ 9 w 52"/>
                <a:gd name="T79" fmla="*/ 15 h 22"/>
                <a:gd name="T80" fmla="*/ 8 w 52"/>
                <a:gd name="T81" fmla="*/ 16 h 22"/>
                <a:gd name="T82" fmla="*/ 10 w 52"/>
                <a:gd name="T8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2" h="22">
                  <a:moveTo>
                    <a:pt x="10" y="22"/>
                  </a:moveTo>
                  <a:cubicBezTo>
                    <a:pt x="9" y="22"/>
                    <a:pt x="9" y="21"/>
                    <a:pt x="8" y="20"/>
                  </a:cubicBezTo>
                  <a:cubicBezTo>
                    <a:pt x="8" y="19"/>
                    <a:pt x="6" y="18"/>
                    <a:pt x="5" y="18"/>
                  </a:cubicBezTo>
                  <a:cubicBezTo>
                    <a:pt x="4" y="17"/>
                    <a:pt x="2" y="15"/>
                    <a:pt x="1" y="15"/>
                  </a:cubicBezTo>
                  <a:cubicBezTo>
                    <a:pt x="1" y="14"/>
                    <a:pt x="2" y="13"/>
                    <a:pt x="1" y="12"/>
                  </a:cubicBezTo>
                  <a:cubicBezTo>
                    <a:pt x="2" y="12"/>
                    <a:pt x="3" y="10"/>
                    <a:pt x="2" y="9"/>
                  </a:cubicBezTo>
                  <a:cubicBezTo>
                    <a:pt x="0" y="7"/>
                    <a:pt x="3" y="7"/>
                    <a:pt x="4" y="7"/>
                  </a:cubicBezTo>
                  <a:cubicBezTo>
                    <a:pt x="2" y="6"/>
                    <a:pt x="6" y="4"/>
                    <a:pt x="7" y="3"/>
                  </a:cubicBezTo>
                  <a:cubicBezTo>
                    <a:pt x="8" y="3"/>
                    <a:pt x="7" y="2"/>
                    <a:pt x="8" y="1"/>
                  </a:cubicBezTo>
                  <a:cubicBezTo>
                    <a:pt x="9" y="0"/>
                    <a:pt x="10" y="1"/>
                    <a:pt x="11" y="0"/>
                  </a:cubicBezTo>
                  <a:cubicBezTo>
                    <a:pt x="12" y="1"/>
                    <a:pt x="15" y="2"/>
                    <a:pt x="16" y="1"/>
                  </a:cubicBezTo>
                  <a:cubicBezTo>
                    <a:pt x="17" y="1"/>
                    <a:pt x="19" y="0"/>
                    <a:pt x="20" y="0"/>
                  </a:cubicBezTo>
                  <a:cubicBezTo>
                    <a:pt x="21" y="1"/>
                    <a:pt x="22" y="0"/>
                    <a:pt x="23" y="1"/>
                  </a:cubicBezTo>
                  <a:cubicBezTo>
                    <a:pt x="24" y="1"/>
                    <a:pt x="24" y="2"/>
                    <a:pt x="25" y="2"/>
                  </a:cubicBezTo>
                  <a:cubicBezTo>
                    <a:pt x="26" y="3"/>
                    <a:pt x="26" y="2"/>
                    <a:pt x="27" y="2"/>
                  </a:cubicBezTo>
                  <a:cubicBezTo>
                    <a:pt x="28" y="2"/>
                    <a:pt x="32" y="4"/>
                    <a:pt x="30" y="2"/>
                  </a:cubicBezTo>
                  <a:cubicBezTo>
                    <a:pt x="30" y="3"/>
                    <a:pt x="31" y="2"/>
                    <a:pt x="32" y="3"/>
                  </a:cubicBezTo>
                  <a:cubicBezTo>
                    <a:pt x="33" y="4"/>
                    <a:pt x="34" y="3"/>
                    <a:pt x="35" y="2"/>
                  </a:cubicBezTo>
                  <a:cubicBezTo>
                    <a:pt x="37" y="2"/>
                    <a:pt x="38" y="2"/>
                    <a:pt x="39" y="2"/>
                  </a:cubicBezTo>
                  <a:cubicBezTo>
                    <a:pt x="41" y="3"/>
                    <a:pt x="42" y="4"/>
                    <a:pt x="44" y="4"/>
                  </a:cubicBezTo>
                  <a:cubicBezTo>
                    <a:pt x="44" y="4"/>
                    <a:pt x="44" y="3"/>
                    <a:pt x="44" y="2"/>
                  </a:cubicBezTo>
                  <a:cubicBezTo>
                    <a:pt x="45" y="2"/>
                    <a:pt x="45" y="2"/>
                    <a:pt x="46" y="1"/>
                  </a:cubicBezTo>
                  <a:cubicBezTo>
                    <a:pt x="46" y="1"/>
                    <a:pt x="48" y="2"/>
                    <a:pt x="49" y="2"/>
                  </a:cubicBezTo>
                  <a:cubicBezTo>
                    <a:pt x="48" y="2"/>
                    <a:pt x="47" y="1"/>
                    <a:pt x="47" y="1"/>
                  </a:cubicBezTo>
                  <a:cubicBezTo>
                    <a:pt x="48" y="1"/>
                    <a:pt x="52" y="0"/>
                    <a:pt x="52" y="2"/>
                  </a:cubicBezTo>
                  <a:cubicBezTo>
                    <a:pt x="51" y="3"/>
                    <a:pt x="51" y="3"/>
                    <a:pt x="51" y="3"/>
                  </a:cubicBezTo>
                  <a:cubicBezTo>
                    <a:pt x="50" y="3"/>
                    <a:pt x="51" y="4"/>
                    <a:pt x="51" y="5"/>
                  </a:cubicBezTo>
                  <a:cubicBezTo>
                    <a:pt x="50" y="6"/>
                    <a:pt x="45" y="5"/>
                    <a:pt x="46" y="7"/>
                  </a:cubicBezTo>
                  <a:cubicBezTo>
                    <a:pt x="45" y="5"/>
                    <a:pt x="44" y="6"/>
                    <a:pt x="42" y="6"/>
                  </a:cubicBezTo>
                  <a:cubicBezTo>
                    <a:pt x="41" y="6"/>
                    <a:pt x="40" y="5"/>
                    <a:pt x="39" y="5"/>
                  </a:cubicBezTo>
                  <a:cubicBezTo>
                    <a:pt x="37" y="5"/>
                    <a:pt x="36" y="4"/>
                    <a:pt x="34" y="4"/>
                  </a:cubicBezTo>
                  <a:cubicBezTo>
                    <a:pt x="32" y="4"/>
                    <a:pt x="31" y="4"/>
                    <a:pt x="29" y="4"/>
                  </a:cubicBezTo>
                  <a:cubicBezTo>
                    <a:pt x="27" y="4"/>
                    <a:pt x="16" y="5"/>
                    <a:pt x="17" y="2"/>
                  </a:cubicBezTo>
                  <a:cubicBezTo>
                    <a:pt x="15" y="2"/>
                    <a:pt x="18" y="3"/>
                    <a:pt x="16" y="4"/>
                  </a:cubicBezTo>
                  <a:cubicBezTo>
                    <a:pt x="15" y="5"/>
                    <a:pt x="14" y="5"/>
                    <a:pt x="14" y="5"/>
                  </a:cubicBezTo>
                  <a:cubicBezTo>
                    <a:pt x="13" y="5"/>
                    <a:pt x="13" y="6"/>
                    <a:pt x="12" y="6"/>
                  </a:cubicBezTo>
                  <a:cubicBezTo>
                    <a:pt x="12" y="6"/>
                    <a:pt x="12" y="8"/>
                    <a:pt x="12" y="8"/>
                  </a:cubicBezTo>
                  <a:cubicBezTo>
                    <a:pt x="11" y="11"/>
                    <a:pt x="7" y="9"/>
                    <a:pt x="8" y="11"/>
                  </a:cubicBezTo>
                  <a:cubicBezTo>
                    <a:pt x="8" y="12"/>
                    <a:pt x="8" y="12"/>
                    <a:pt x="9" y="13"/>
                  </a:cubicBezTo>
                  <a:cubicBezTo>
                    <a:pt x="9" y="13"/>
                    <a:pt x="9" y="14"/>
                    <a:pt x="9" y="15"/>
                  </a:cubicBezTo>
                  <a:cubicBezTo>
                    <a:pt x="8" y="16"/>
                    <a:pt x="8" y="16"/>
                    <a:pt x="8" y="16"/>
                  </a:cubicBezTo>
                  <a:cubicBezTo>
                    <a:pt x="7" y="18"/>
                    <a:pt x="11" y="19"/>
                    <a:pt x="10" y="2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02" name="Freeform 3886">
              <a:extLst>
                <a:ext uri="{FF2B5EF4-FFF2-40B4-BE49-F238E27FC236}">
                  <a16:creationId xmlns:a16="http://schemas.microsoft.com/office/drawing/2014/main" xmlns="" id="{29841418-3793-4BAD-B87B-BB0A77D28FE2}"/>
                </a:ext>
              </a:extLst>
            </p:cNvPr>
            <p:cNvSpPr>
              <a:spLocks/>
            </p:cNvSpPr>
            <p:nvPr/>
          </p:nvSpPr>
          <p:spPr bwMode="auto">
            <a:xfrm>
              <a:off x="6040073" y="2048260"/>
              <a:ext cx="144959" cy="54746"/>
            </a:xfrm>
            <a:custGeom>
              <a:avLst/>
              <a:gdLst>
                <a:gd name="T0" fmla="*/ 10 w 52"/>
                <a:gd name="T1" fmla="*/ 22 h 22"/>
                <a:gd name="T2" fmla="*/ 8 w 52"/>
                <a:gd name="T3" fmla="*/ 20 h 22"/>
                <a:gd name="T4" fmla="*/ 5 w 52"/>
                <a:gd name="T5" fmla="*/ 18 h 22"/>
                <a:gd name="T6" fmla="*/ 1 w 52"/>
                <a:gd name="T7" fmla="*/ 15 h 22"/>
                <a:gd name="T8" fmla="*/ 1 w 52"/>
                <a:gd name="T9" fmla="*/ 12 h 22"/>
                <a:gd name="T10" fmla="*/ 2 w 52"/>
                <a:gd name="T11" fmla="*/ 9 h 22"/>
                <a:gd name="T12" fmla="*/ 4 w 52"/>
                <a:gd name="T13" fmla="*/ 7 h 22"/>
                <a:gd name="T14" fmla="*/ 7 w 52"/>
                <a:gd name="T15" fmla="*/ 3 h 22"/>
                <a:gd name="T16" fmla="*/ 8 w 52"/>
                <a:gd name="T17" fmla="*/ 1 h 22"/>
                <a:gd name="T18" fmla="*/ 11 w 52"/>
                <a:gd name="T19" fmla="*/ 0 h 22"/>
                <a:gd name="T20" fmla="*/ 16 w 52"/>
                <a:gd name="T21" fmla="*/ 1 h 22"/>
                <a:gd name="T22" fmla="*/ 20 w 52"/>
                <a:gd name="T23" fmla="*/ 0 h 22"/>
                <a:gd name="T24" fmla="*/ 23 w 52"/>
                <a:gd name="T25" fmla="*/ 1 h 22"/>
                <a:gd name="T26" fmla="*/ 25 w 52"/>
                <a:gd name="T27" fmla="*/ 2 h 22"/>
                <a:gd name="T28" fmla="*/ 27 w 52"/>
                <a:gd name="T29" fmla="*/ 2 h 22"/>
                <a:gd name="T30" fmla="*/ 30 w 52"/>
                <a:gd name="T31" fmla="*/ 2 h 22"/>
                <a:gd name="T32" fmla="*/ 32 w 52"/>
                <a:gd name="T33" fmla="*/ 3 h 22"/>
                <a:gd name="T34" fmla="*/ 35 w 52"/>
                <a:gd name="T35" fmla="*/ 2 h 22"/>
                <a:gd name="T36" fmla="*/ 39 w 52"/>
                <a:gd name="T37" fmla="*/ 2 h 22"/>
                <a:gd name="T38" fmla="*/ 44 w 52"/>
                <a:gd name="T39" fmla="*/ 4 h 22"/>
                <a:gd name="T40" fmla="*/ 44 w 52"/>
                <a:gd name="T41" fmla="*/ 2 h 22"/>
                <a:gd name="T42" fmla="*/ 46 w 52"/>
                <a:gd name="T43" fmla="*/ 1 h 22"/>
                <a:gd name="T44" fmla="*/ 49 w 52"/>
                <a:gd name="T45" fmla="*/ 2 h 22"/>
                <a:gd name="T46" fmla="*/ 47 w 52"/>
                <a:gd name="T47" fmla="*/ 1 h 22"/>
                <a:gd name="T48" fmla="*/ 52 w 52"/>
                <a:gd name="T49" fmla="*/ 2 h 22"/>
                <a:gd name="T50" fmla="*/ 51 w 52"/>
                <a:gd name="T51" fmla="*/ 3 h 22"/>
                <a:gd name="T52" fmla="*/ 51 w 52"/>
                <a:gd name="T53" fmla="*/ 5 h 22"/>
                <a:gd name="T54" fmla="*/ 46 w 52"/>
                <a:gd name="T55" fmla="*/ 7 h 22"/>
                <a:gd name="T56" fmla="*/ 42 w 52"/>
                <a:gd name="T57" fmla="*/ 6 h 22"/>
                <a:gd name="T58" fmla="*/ 39 w 52"/>
                <a:gd name="T59" fmla="*/ 5 h 22"/>
                <a:gd name="T60" fmla="*/ 34 w 52"/>
                <a:gd name="T61" fmla="*/ 4 h 22"/>
                <a:gd name="T62" fmla="*/ 29 w 52"/>
                <a:gd name="T63" fmla="*/ 4 h 22"/>
                <a:gd name="T64" fmla="*/ 17 w 52"/>
                <a:gd name="T65" fmla="*/ 2 h 22"/>
                <a:gd name="T66" fmla="*/ 16 w 52"/>
                <a:gd name="T67" fmla="*/ 4 h 22"/>
                <a:gd name="T68" fmla="*/ 14 w 52"/>
                <a:gd name="T69" fmla="*/ 5 h 22"/>
                <a:gd name="T70" fmla="*/ 12 w 52"/>
                <a:gd name="T71" fmla="*/ 6 h 22"/>
                <a:gd name="T72" fmla="*/ 12 w 52"/>
                <a:gd name="T73" fmla="*/ 8 h 22"/>
                <a:gd name="T74" fmla="*/ 8 w 52"/>
                <a:gd name="T75" fmla="*/ 11 h 22"/>
                <a:gd name="T76" fmla="*/ 9 w 52"/>
                <a:gd name="T77" fmla="*/ 13 h 22"/>
                <a:gd name="T78" fmla="*/ 9 w 52"/>
                <a:gd name="T79" fmla="*/ 15 h 22"/>
                <a:gd name="T80" fmla="*/ 8 w 52"/>
                <a:gd name="T81" fmla="*/ 16 h 22"/>
                <a:gd name="T82" fmla="*/ 10 w 52"/>
                <a:gd name="T8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2" h="22">
                  <a:moveTo>
                    <a:pt x="10" y="22"/>
                  </a:moveTo>
                  <a:cubicBezTo>
                    <a:pt x="9" y="22"/>
                    <a:pt x="9" y="21"/>
                    <a:pt x="8" y="20"/>
                  </a:cubicBezTo>
                  <a:cubicBezTo>
                    <a:pt x="8" y="19"/>
                    <a:pt x="6" y="18"/>
                    <a:pt x="5" y="18"/>
                  </a:cubicBezTo>
                  <a:cubicBezTo>
                    <a:pt x="4" y="17"/>
                    <a:pt x="2" y="15"/>
                    <a:pt x="1" y="15"/>
                  </a:cubicBezTo>
                  <a:cubicBezTo>
                    <a:pt x="1" y="14"/>
                    <a:pt x="2" y="13"/>
                    <a:pt x="1" y="12"/>
                  </a:cubicBezTo>
                  <a:cubicBezTo>
                    <a:pt x="2" y="12"/>
                    <a:pt x="3" y="10"/>
                    <a:pt x="2" y="9"/>
                  </a:cubicBezTo>
                  <a:cubicBezTo>
                    <a:pt x="0" y="7"/>
                    <a:pt x="3" y="7"/>
                    <a:pt x="4" y="7"/>
                  </a:cubicBezTo>
                  <a:cubicBezTo>
                    <a:pt x="2" y="6"/>
                    <a:pt x="6" y="4"/>
                    <a:pt x="7" y="3"/>
                  </a:cubicBezTo>
                  <a:cubicBezTo>
                    <a:pt x="8" y="3"/>
                    <a:pt x="7" y="2"/>
                    <a:pt x="8" y="1"/>
                  </a:cubicBezTo>
                  <a:cubicBezTo>
                    <a:pt x="9" y="0"/>
                    <a:pt x="10" y="1"/>
                    <a:pt x="11" y="0"/>
                  </a:cubicBezTo>
                  <a:cubicBezTo>
                    <a:pt x="12" y="1"/>
                    <a:pt x="15" y="2"/>
                    <a:pt x="16" y="1"/>
                  </a:cubicBezTo>
                  <a:cubicBezTo>
                    <a:pt x="17" y="1"/>
                    <a:pt x="19" y="0"/>
                    <a:pt x="20" y="0"/>
                  </a:cubicBezTo>
                  <a:cubicBezTo>
                    <a:pt x="21" y="1"/>
                    <a:pt x="22" y="0"/>
                    <a:pt x="23" y="1"/>
                  </a:cubicBezTo>
                  <a:cubicBezTo>
                    <a:pt x="24" y="1"/>
                    <a:pt x="24" y="2"/>
                    <a:pt x="25" y="2"/>
                  </a:cubicBezTo>
                  <a:cubicBezTo>
                    <a:pt x="26" y="3"/>
                    <a:pt x="26" y="2"/>
                    <a:pt x="27" y="2"/>
                  </a:cubicBezTo>
                  <a:cubicBezTo>
                    <a:pt x="28" y="2"/>
                    <a:pt x="32" y="4"/>
                    <a:pt x="30" y="2"/>
                  </a:cubicBezTo>
                  <a:cubicBezTo>
                    <a:pt x="30" y="3"/>
                    <a:pt x="31" y="2"/>
                    <a:pt x="32" y="3"/>
                  </a:cubicBezTo>
                  <a:cubicBezTo>
                    <a:pt x="33" y="4"/>
                    <a:pt x="34" y="3"/>
                    <a:pt x="35" y="2"/>
                  </a:cubicBezTo>
                  <a:cubicBezTo>
                    <a:pt x="37" y="2"/>
                    <a:pt x="38" y="2"/>
                    <a:pt x="39" y="2"/>
                  </a:cubicBezTo>
                  <a:cubicBezTo>
                    <a:pt x="41" y="3"/>
                    <a:pt x="42" y="4"/>
                    <a:pt x="44" y="4"/>
                  </a:cubicBezTo>
                  <a:cubicBezTo>
                    <a:pt x="44" y="4"/>
                    <a:pt x="44" y="3"/>
                    <a:pt x="44" y="2"/>
                  </a:cubicBezTo>
                  <a:cubicBezTo>
                    <a:pt x="45" y="2"/>
                    <a:pt x="45" y="2"/>
                    <a:pt x="46" y="1"/>
                  </a:cubicBezTo>
                  <a:cubicBezTo>
                    <a:pt x="46" y="1"/>
                    <a:pt x="48" y="2"/>
                    <a:pt x="49" y="2"/>
                  </a:cubicBezTo>
                  <a:cubicBezTo>
                    <a:pt x="48" y="2"/>
                    <a:pt x="47" y="1"/>
                    <a:pt x="47" y="1"/>
                  </a:cubicBezTo>
                  <a:cubicBezTo>
                    <a:pt x="48" y="1"/>
                    <a:pt x="52" y="0"/>
                    <a:pt x="52" y="2"/>
                  </a:cubicBezTo>
                  <a:cubicBezTo>
                    <a:pt x="51" y="3"/>
                    <a:pt x="51" y="3"/>
                    <a:pt x="51" y="3"/>
                  </a:cubicBezTo>
                  <a:cubicBezTo>
                    <a:pt x="50" y="3"/>
                    <a:pt x="51" y="4"/>
                    <a:pt x="51" y="5"/>
                  </a:cubicBezTo>
                  <a:cubicBezTo>
                    <a:pt x="50" y="6"/>
                    <a:pt x="45" y="5"/>
                    <a:pt x="46" y="7"/>
                  </a:cubicBezTo>
                  <a:cubicBezTo>
                    <a:pt x="45" y="5"/>
                    <a:pt x="44" y="6"/>
                    <a:pt x="42" y="6"/>
                  </a:cubicBezTo>
                  <a:cubicBezTo>
                    <a:pt x="41" y="6"/>
                    <a:pt x="40" y="5"/>
                    <a:pt x="39" y="5"/>
                  </a:cubicBezTo>
                  <a:cubicBezTo>
                    <a:pt x="37" y="5"/>
                    <a:pt x="36" y="4"/>
                    <a:pt x="34" y="4"/>
                  </a:cubicBezTo>
                  <a:cubicBezTo>
                    <a:pt x="32" y="4"/>
                    <a:pt x="31" y="4"/>
                    <a:pt x="29" y="4"/>
                  </a:cubicBezTo>
                  <a:cubicBezTo>
                    <a:pt x="27" y="4"/>
                    <a:pt x="16" y="5"/>
                    <a:pt x="17" y="2"/>
                  </a:cubicBezTo>
                  <a:cubicBezTo>
                    <a:pt x="15" y="2"/>
                    <a:pt x="18" y="3"/>
                    <a:pt x="16" y="4"/>
                  </a:cubicBezTo>
                  <a:cubicBezTo>
                    <a:pt x="15" y="5"/>
                    <a:pt x="14" y="5"/>
                    <a:pt x="14" y="5"/>
                  </a:cubicBezTo>
                  <a:cubicBezTo>
                    <a:pt x="13" y="5"/>
                    <a:pt x="13" y="6"/>
                    <a:pt x="12" y="6"/>
                  </a:cubicBezTo>
                  <a:cubicBezTo>
                    <a:pt x="12" y="6"/>
                    <a:pt x="12" y="8"/>
                    <a:pt x="12" y="8"/>
                  </a:cubicBezTo>
                  <a:cubicBezTo>
                    <a:pt x="11" y="11"/>
                    <a:pt x="7" y="9"/>
                    <a:pt x="8" y="11"/>
                  </a:cubicBezTo>
                  <a:cubicBezTo>
                    <a:pt x="8" y="12"/>
                    <a:pt x="8" y="12"/>
                    <a:pt x="9" y="13"/>
                  </a:cubicBezTo>
                  <a:cubicBezTo>
                    <a:pt x="9" y="13"/>
                    <a:pt x="9" y="14"/>
                    <a:pt x="9" y="15"/>
                  </a:cubicBezTo>
                  <a:cubicBezTo>
                    <a:pt x="8" y="16"/>
                    <a:pt x="8" y="16"/>
                    <a:pt x="8" y="16"/>
                  </a:cubicBezTo>
                  <a:cubicBezTo>
                    <a:pt x="7" y="18"/>
                    <a:pt x="11" y="19"/>
                    <a:pt x="10" y="2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03" name="Freeform 3887">
              <a:extLst>
                <a:ext uri="{FF2B5EF4-FFF2-40B4-BE49-F238E27FC236}">
                  <a16:creationId xmlns:a16="http://schemas.microsoft.com/office/drawing/2014/main" xmlns="" id="{FB4F7BD0-8429-4633-AAAC-2FC327CA6480}"/>
                </a:ext>
              </a:extLst>
            </p:cNvPr>
            <p:cNvSpPr>
              <a:spLocks/>
            </p:cNvSpPr>
            <p:nvPr/>
          </p:nvSpPr>
          <p:spPr bwMode="auto">
            <a:xfrm>
              <a:off x="5682403" y="2051067"/>
              <a:ext cx="39392" cy="19652"/>
            </a:xfrm>
            <a:custGeom>
              <a:avLst/>
              <a:gdLst>
                <a:gd name="T0" fmla="*/ 9 w 14"/>
                <a:gd name="T1" fmla="*/ 7 h 8"/>
                <a:gd name="T2" fmla="*/ 9 w 14"/>
                <a:gd name="T3" fmla="*/ 6 h 8"/>
                <a:gd name="T4" fmla="*/ 7 w 14"/>
                <a:gd name="T5" fmla="*/ 5 h 8"/>
                <a:gd name="T6" fmla="*/ 4 w 14"/>
                <a:gd name="T7" fmla="*/ 4 h 8"/>
                <a:gd name="T8" fmla="*/ 2 w 14"/>
                <a:gd name="T9" fmla="*/ 4 h 8"/>
                <a:gd name="T10" fmla="*/ 1 w 14"/>
                <a:gd name="T11" fmla="*/ 1 h 8"/>
                <a:gd name="T12" fmla="*/ 4 w 14"/>
                <a:gd name="T13" fmla="*/ 3 h 8"/>
                <a:gd name="T14" fmla="*/ 5 w 14"/>
                <a:gd name="T15" fmla="*/ 2 h 8"/>
                <a:gd name="T16" fmla="*/ 8 w 14"/>
                <a:gd name="T17" fmla="*/ 1 h 8"/>
                <a:gd name="T18" fmla="*/ 5 w 14"/>
                <a:gd name="T19" fmla="*/ 0 h 8"/>
                <a:gd name="T20" fmla="*/ 8 w 14"/>
                <a:gd name="T21" fmla="*/ 2 h 8"/>
                <a:gd name="T22" fmla="*/ 12 w 14"/>
                <a:gd name="T23" fmla="*/ 3 h 8"/>
                <a:gd name="T24" fmla="*/ 13 w 14"/>
                <a:gd name="T25" fmla="*/ 6 h 8"/>
                <a:gd name="T26" fmla="*/ 9 w 14"/>
                <a:gd name="T2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8">
                  <a:moveTo>
                    <a:pt x="9" y="7"/>
                  </a:moveTo>
                  <a:cubicBezTo>
                    <a:pt x="9" y="7"/>
                    <a:pt x="9" y="6"/>
                    <a:pt x="9" y="6"/>
                  </a:cubicBezTo>
                  <a:cubicBezTo>
                    <a:pt x="8" y="5"/>
                    <a:pt x="8" y="4"/>
                    <a:pt x="7" y="5"/>
                  </a:cubicBezTo>
                  <a:cubicBezTo>
                    <a:pt x="6" y="6"/>
                    <a:pt x="5" y="4"/>
                    <a:pt x="4" y="4"/>
                  </a:cubicBezTo>
                  <a:cubicBezTo>
                    <a:pt x="3" y="4"/>
                    <a:pt x="3" y="5"/>
                    <a:pt x="2" y="4"/>
                  </a:cubicBezTo>
                  <a:cubicBezTo>
                    <a:pt x="1" y="4"/>
                    <a:pt x="0" y="2"/>
                    <a:pt x="1" y="1"/>
                  </a:cubicBezTo>
                  <a:cubicBezTo>
                    <a:pt x="3" y="0"/>
                    <a:pt x="4" y="2"/>
                    <a:pt x="4" y="3"/>
                  </a:cubicBezTo>
                  <a:cubicBezTo>
                    <a:pt x="5" y="3"/>
                    <a:pt x="5" y="2"/>
                    <a:pt x="5" y="2"/>
                  </a:cubicBezTo>
                  <a:cubicBezTo>
                    <a:pt x="6" y="2"/>
                    <a:pt x="7" y="2"/>
                    <a:pt x="8" y="1"/>
                  </a:cubicBezTo>
                  <a:cubicBezTo>
                    <a:pt x="7" y="1"/>
                    <a:pt x="5" y="1"/>
                    <a:pt x="5" y="0"/>
                  </a:cubicBezTo>
                  <a:cubicBezTo>
                    <a:pt x="8" y="0"/>
                    <a:pt x="7" y="0"/>
                    <a:pt x="8" y="2"/>
                  </a:cubicBezTo>
                  <a:cubicBezTo>
                    <a:pt x="9" y="4"/>
                    <a:pt x="11" y="4"/>
                    <a:pt x="12" y="3"/>
                  </a:cubicBezTo>
                  <a:cubicBezTo>
                    <a:pt x="14" y="3"/>
                    <a:pt x="14" y="5"/>
                    <a:pt x="13" y="6"/>
                  </a:cubicBezTo>
                  <a:cubicBezTo>
                    <a:pt x="12" y="6"/>
                    <a:pt x="10" y="8"/>
                    <a:pt x="9" y="7"/>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04" name="Freeform 3888">
              <a:extLst>
                <a:ext uri="{FF2B5EF4-FFF2-40B4-BE49-F238E27FC236}">
                  <a16:creationId xmlns:a16="http://schemas.microsoft.com/office/drawing/2014/main" xmlns="" id="{C690EBCC-1E00-4C66-876F-D864C9591C89}"/>
                </a:ext>
              </a:extLst>
            </p:cNvPr>
            <p:cNvSpPr>
              <a:spLocks/>
            </p:cNvSpPr>
            <p:nvPr/>
          </p:nvSpPr>
          <p:spPr bwMode="auto">
            <a:xfrm>
              <a:off x="5682403" y="2051067"/>
              <a:ext cx="39392" cy="19652"/>
            </a:xfrm>
            <a:custGeom>
              <a:avLst/>
              <a:gdLst>
                <a:gd name="T0" fmla="*/ 9 w 14"/>
                <a:gd name="T1" fmla="*/ 7 h 8"/>
                <a:gd name="T2" fmla="*/ 9 w 14"/>
                <a:gd name="T3" fmla="*/ 6 h 8"/>
                <a:gd name="T4" fmla="*/ 7 w 14"/>
                <a:gd name="T5" fmla="*/ 5 h 8"/>
                <a:gd name="T6" fmla="*/ 4 w 14"/>
                <a:gd name="T7" fmla="*/ 4 h 8"/>
                <a:gd name="T8" fmla="*/ 2 w 14"/>
                <a:gd name="T9" fmla="*/ 4 h 8"/>
                <a:gd name="T10" fmla="*/ 1 w 14"/>
                <a:gd name="T11" fmla="*/ 1 h 8"/>
                <a:gd name="T12" fmla="*/ 4 w 14"/>
                <a:gd name="T13" fmla="*/ 3 h 8"/>
                <a:gd name="T14" fmla="*/ 5 w 14"/>
                <a:gd name="T15" fmla="*/ 2 h 8"/>
                <a:gd name="T16" fmla="*/ 8 w 14"/>
                <a:gd name="T17" fmla="*/ 1 h 8"/>
                <a:gd name="T18" fmla="*/ 5 w 14"/>
                <a:gd name="T19" fmla="*/ 0 h 8"/>
                <a:gd name="T20" fmla="*/ 8 w 14"/>
                <a:gd name="T21" fmla="*/ 2 h 8"/>
                <a:gd name="T22" fmla="*/ 12 w 14"/>
                <a:gd name="T23" fmla="*/ 3 h 8"/>
                <a:gd name="T24" fmla="*/ 13 w 14"/>
                <a:gd name="T25" fmla="*/ 6 h 8"/>
                <a:gd name="T26" fmla="*/ 9 w 14"/>
                <a:gd name="T2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8">
                  <a:moveTo>
                    <a:pt x="9" y="7"/>
                  </a:moveTo>
                  <a:cubicBezTo>
                    <a:pt x="9" y="7"/>
                    <a:pt x="9" y="6"/>
                    <a:pt x="9" y="6"/>
                  </a:cubicBezTo>
                  <a:cubicBezTo>
                    <a:pt x="8" y="5"/>
                    <a:pt x="8" y="4"/>
                    <a:pt x="7" y="5"/>
                  </a:cubicBezTo>
                  <a:cubicBezTo>
                    <a:pt x="6" y="6"/>
                    <a:pt x="5" y="4"/>
                    <a:pt x="4" y="4"/>
                  </a:cubicBezTo>
                  <a:cubicBezTo>
                    <a:pt x="3" y="4"/>
                    <a:pt x="3" y="5"/>
                    <a:pt x="2" y="4"/>
                  </a:cubicBezTo>
                  <a:cubicBezTo>
                    <a:pt x="1" y="4"/>
                    <a:pt x="0" y="2"/>
                    <a:pt x="1" y="1"/>
                  </a:cubicBezTo>
                  <a:cubicBezTo>
                    <a:pt x="3" y="0"/>
                    <a:pt x="4" y="2"/>
                    <a:pt x="4" y="3"/>
                  </a:cubicBezTo>
                  <a:cubicBezTo>
                    <a:pt x="5" y="3"/>
                    <a:pt x="5" y="2"/>
                    <a:pt x="5" y="2"/>
                  </a:cubicBezTo>
                  <a:cubicBezTo>
                    <a:pt x="6" y="2"/>
                    <a:pt x="7" y="2"/>
                    <a:pt x="8" y="1"/>
                  </a:cubicBezTo>
                  <a:cubicBezTo>
                    <a:pt x="7" y="1"/>
                    <a:pt x="5" y="1"/>
                    <a:pt x="5" y="0"/>
                  </a:cubicBezTo>
                  <a:cubicBezTo>
                    <a:pt x="8" y="0"/>
                    <a:pt x="7" y="0"/>
                    <a:pt x="8" y="2"/>
                  </a:cubicBezTo>
                  <a:cubicBezTo>
                    <a:pt x="9" y="4"/>
                    <a:pt x="11" y="4"/>
                    <a:pt x="12" y="3"/>
                  </a:cubicBezTo>
                  <a:cubicBezTo>
                    <a:pt x="14" y="3"/>
                    <a:pt x="14" y="5"/>
                    <a:pt x="13" y="6"/>
                  </a:cubicBezTo>
                  <a:cubicBezTo>
                    <a:pt x="12" y="6"/>
                    <a:pt x="10" y="8"/>
                    <a:pt x="9" y="7"/>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05" name="Freeform 3889">
              <a:extLst>
                <a:ext uri="{FF2B5EF4-FFF2-40B4-BE49-F238E27FC236}">
                  <a16:creationId xmlns:a16="http://schemas.microsoft.com/office/drawing/2014/main" xmlns="" id="{A1A804E5-3DC4-47D2-96C5-AFD1166A26BE}"/>
                </a:ext>
              </a:extLst>
            </p:cNvPr>
            <p:cNvSpPr>
              <a:spLocks/>
            </p:cNvSpPr>
            <p:nvPr/>
          </p:nvSpPr>
          <p:spPr bwMode="auto">
            <a:xfrm>
              <a:off x="4968636" y="4208568"/>
              <a:ext cx="44118" cy="44919"/>
            </a:xfrm>
            <a:custGeom>
              <a:avLst/>
              <a:gdLst>
                <a:gd name="T0" fmla="*/ 0 w 16"/>
                <a:gd name="T1" fmla="*/ 10 h 18"/>
                <a:gd name="T2" fmla="*/ 1 w 16"/>
                <a:gd name="T3" fmla="*/ 10 h 18"/>
                <a:gd name="T4" fmla="*/ 3 w 16"/>
                <a:gd name="T5" fmla="*/ 13 h 18"/>
                <a:gd name="T6" fmla="*/ 5 w 16"/>
                <a:gd name="T7" fmla="*/ 15 h 18"/>
                <a:gd name="T8" fmla="*/ 11 w 16"/>
                <a:gd name="T9" fmla="*/ 17 h 18"/>
                <a:gd name="T10" fmla="*/ 12 w 16"/>
                <a:gd name="T11" fmla="*/ 15 h 18"/>
                <a:gd name="T12" fmla="*/ 13 w 16"/>
                <a:gd name="T13" fmla="*/ 12 h 18"/>
                <a:gd name="T14" fmla="*/ 15 w 16"/>
                <a:gd name="T15" fmla="*/ 12 h 18"/>
                <a:gd name="T16" fmla="*/ 15 w 16"/>
                <a:gd name="T17" fmla="*/ 11 h 18"/>
                <a:gd name="T18" fmla="*/ 14 w 16"/>
                <a:gd name="T19" fmla="*/ 3 h 18"/>
                <a:gd name="T20" fmla="*/ 10 w 16"/>
                <a:gd name="T21" fmla="*/ 0 h 18"/>
                <a:gd name="T22" fmla="*/ 7 w 16"/>
                <a:gd name="T23" fmla="*/ 0 h 18"/>
                <a:gd name="T24" fmla="*/ 4 w 16"/>
                <a:gd name="T25" fmla="*/ 3 h 18"/>
                <a:gd name="T26" fmla="*/ 3 w 16"/>
                <a:gd name="T27" fmla="*/ 5 h 18"/>
                <a:gd name="T28" fmla="*/ 0 w 16"/>
                <a:gd name="T29"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8">
                  <a:moveTo>
                    <a:pt x="0" y="10"/>
                  </a:moveTo>
                  <a:cubicBezTo>
                    <a:pt x="1" y="10"/>
                    <a:pt x="1" y="10"/>
                    <a:pt x="1" y="10"/>
                  </a:cubicBezTo>
                  <a:cubicBezTo>
                    <a:pt x="2" y="12"/>
                    <a:pt x="2" y="11"/>
                    <a:pt x="3" y="13"/>
                  </a:cubicBezTo>
                  <a:cubicBezTo>
                    <a:pt x="4" y="14"/>
                    <a:pt x="4" y="14"/>
                    <a:pt x="5" y="15"/>
                  </a:cubicBezTo>
                  <a:cubicBezTo>
                    <a:pt x="6" y="17"/>
                    <a:pt x="9" y="18"/>
                    <a:pt x="11" y="17"/>
                  </a:cubicBezTo>
                  <a:cubicBezTo>
                    <a:pt x="12" y="16"/>
                    <a:pt x="11" y="16"/>
                    <a:pt x="12" y="15"/>
                  </a:cubicBezTo>
                  <a:cubicBezTo>
                    <a:pt x="13" y="12"/>
                    <a:pt x="13" y="12"/>
                    <a:pt x="13" y="12"/>
                  </a:cubicBezTo>
                  <a:cubicBezTo>
                    <a:pt x="15" y="12"/>
                    <a:pt x="15" y="12"/>
                    <a:pt x="15" y="12"/>
                  </a:cubicBezTo>
                  <a:cubicBezTo>
                    <a:pt x="15" y="11"/>
                    <a:pt x="15" y="11"/>
                    <a:pt x="15" y="11"/>
                  </a:cubicBezTo>
                  <a:cubicBezTo>
                    <a:pt x="13" y="3"/>
                    <a:pt x="16" y="9"/>
                    <a:pt x="14" y="3"/>
                  </a:cubicBezTo>
                  <a:cubicBezTo>
                    <a:pt x="12" y="2"/>
                    <a:pt x="11" y="1"/>
                    <a:pt x="10" y="0"/>
                  </a:cubicBezTo>
                  <a:cubicBezTo>
                    <a:pt x="7" y="0"/>
                    <a:pt x="7" y="0"/>
                    <a:pt x="7" y="0"/>
                  </a:cubicBezTo>
                  <a:cubicBezTo>
                    <a:pt x="6" y="2"/>
                    <a:pt x="5" y="2"/>
                    <a:pt x="4" y="3"/>
                  </a:cubicBezTo>
                  <a:cubicBezTo>
                    <a:pt x="3" y="4"/>
                    <a:pt x="3" y="5"/>
                    <a:pt x="3" y="5"/>
                  </a:cubicBezTo>
                  <a:cubicBezTo>
                    <a:pt x="2" y="6"/>
                    <a:pt x="1" y="10"/>
                    <a:pt x="0" y="10"/>
                  </a:cubicBezTo>
                  <a:close/>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06" name="Freeform 3890">
              <a:extLst>
                <a:ext uri="{FF2B5EF4-FFF2-40B4-BE49-F238E27FC236}">
                  <a16:creationId xmlns:a16="http://schemas.microsoft.com/office/drawing/2014/main" xmlns="" id="{4E93BAB4-8596-48C2-962E-4857550DC4F8}"/>
                </a:ext>
              </a:extLst>
            </p:cNvPr>
            <p:cNvSpPr>
              <a:spLocks/>
            </p:cNvSpPr>
            <p:nvPr/>
          </p:nvSpPr>
          <p:spPr bwMode="auto">
            <a:xfrm>
              <a:off x="4968636" y="4208568"/>
              <a:ext cx="44118" cy="44919"/>
            </a:xfrm>
            <a:custGeom>
              <a:avLst/>
              <a:gdLst>
                <a:gd name="T0" fmla="*/ 0 w 16"/>
                <a:gd name="T1" fmla="*/ 10 h 18"/>
                <a:gd name="T2" fmla="*/ 1 w 16"/>
                <a:gd name="T3" fmla="*/ 10 h 18"/>
                <a:gd name="T4" fmla="*/ 3 w 16"/>
                <a:gd name="T5" fmla="*/ 13 h 18"/>
                <a:gd name="T6" fmla="*/ 5 w 16"/>
                <a:gd name="T7" fmla="*/ 15 h 18"/>
                <a:gd name="T8" fmla="*/ 11 w 16"/>
                <a:gd name="T9" fmla="*/ 17 h 18"/>
                <a:gd name="T10" fmla="*/ 12 w 16"/>
                <a:gd name="T11" fmla="*/ 15 h 18"/>
                <a:gd name="T12" fmla="*/ 13 w 16"/>
                <a:gd name="T13" fmla="*/ 12 h 18"/>
                <a:gd name="T14" fmla="*/ 15 w 16"/>
                <a:gd name="T15" fmla="*/ 12 h 18"/>
                <a:gd name="T16" fmla="*/ 15 w 16"/>
                <a:gd name="T17" fmla="*/ 11 h 18"/>
                <a:gd name="T18" fmla="*/ 14 w 16"/>
                <a:gd name="T19" fmla="*/ 3 h 18"/>
                <a:gd name="T20" fmla="*/ 10 w 16"/>
                <a:gd name="T21" fmla="*/ 0 h 18"/>
                <a:gd name="T22" fmla="*/ 7 w 16"/>
                <a:gd name="T23" fmla="*/ 0 h 18"/>
                <a:gd name="T24" fmla="*/ 4 w 16"/>
                <a:gd name="T25" fmla="*/ 3 h 18"/>
                <a:gd name="T26" fmla="*/ 3 w 16"/>
                <a:gd name="T27" fmla="*/ 5 h 18"/>
                <a:gd name="T28" fmla="*/ 0 w 16"/>
                <a:gd name="T29"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8">
                  <a:moveTo>
                    <a:pt x="0" y="10"/>
                  </a:moveTo>
                  <a:cubicBezTo>
                    <a:pt x="1" y="10"/>
                    <a:pt x="1" y="10"/>
                    <a:pt x="1" y="10"/>
                  </a:cubicBezTo>
                  <a:cubicBezTo>
                    <a:pt x="2" y="12"/>
                    <a:pt x="2" y="11"/>
                    <a:pt x="3" y="13"/>
                  </a:cubicBezTo>
                  <a:cubicBezTo>
                    <a:pt x="4" y="14"/>
                    <a:pt x="4" y="14"/>
                    <a:pt x="5" y="15"/>
                  </a:cubicBezTo>
                  <a:cubicBezTo>
                    <a:pt x="6" y="17"/>
                    <a:pt x="9" y="18"/>
                    <a:pt x="11" y="17"/>
                  </a:cubicBezTo>
                  <a:cubicBezTo>
                    <a:pt x="12" y="16"/>
                    <a:pt x="11" y="16"/>
                    <a:pt x="12" y="15"/>
                  </a:cubicBezTo>
                  <a:cubicBezTo>
                    <a:pt x="13" y="12"/>
                    <a:pt x="13" y="12"/>
                    <a:pt x="13" y="12"/>
                  </a:cubicBezTo>
                  <a:cubicBezTo>
                    <a:pt x="15" y="12"/>
                    <a:pt x="15" y="12"/>
                    <a:pt x="15" y="12"/>
                  </a:cubicBezTo>
                  <a:cubicBezTo>
                    <a:pt x="15" y="11"/>
                    <a:pt x="15" y="11"/>
                    <a:pt x="15" y="11"/>
                  </a:cubicBezTo>
                  <a:cubicBezTo>
                    <a:pt x="13" y="3"/>
                    <a:pt x="16" y="9"/>
                    <a:pt x="14" y="3"/>
                  </a:cubicBezTo>
                  <a:cubicBezTo>
                    <a:pt x="12" y="2"/>
                    <a:pt x="11" y="1"/>
                    <a:pt x="10" y="0"/>
                  </a:cubicBezTo>
                  <a:cubicBezTo>
                    <a:pt x="7" y="0"/>
                    <a:pt x="7" y="0"/>
                    <a:pt x="7" y="0"/>
                  </a:cubicBezTo>
                  <a:cubicBezTo>
                    <a:pt x="6" y="2"/>
                    <a:pt x="5" y="2"/>
                    <a:pt x="4" y="3"/>
                  </a:cubicBezTo>
                  <a:cubicBezTo>
                    <a:pt x="3" y="4"/>
                    <a:pt x="3" y="5"/>
                    <a:pt x="3" y="5"/>
                  </a:cubicBezTo>
                  <a:cubicBezTo>
                    <a:pt x="2" y="6"/>
                    <a:pt x="1" y="10"/>
                    <a:pt x="0" y="10"/>
                  </a:cubicBezTo>
                  <a:close/>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07" name="Freeform 3891">
              <a:extLst>
                <a:ext uri="{FF2B5EF4-FFF2-40B4-BE49-F238E27FC236}">
                  <a16:creationId xmlns:a16="http://schemas.microsoft.com/office/drawing/2014/main" xmlns="" id="{30944F82-225C-4472-8CD9-892FADD8C8E7}"/>
                </a:ext>
              </a:extLst>
            </p:cNvPr>
            <p:cNvSpPr>
              <a:spLocks/>
            </p:cNvSpPr>
            <p:nvPr/>
          </p:nvSpPr>
          <p:spPr bwMode="auto">
            <a:xfrm>
              <a:off x="5591014" y="2083352"/>
              <a:ext cx="491600" cy="252668"/>
            </a:xfrm>
            <a:custGeom>
              <a:avLst/>
              <a:gdLst>
                <a:gd name="T0" fmla="*/ 22 w 177"/>
                <a:gd name="T1" fmla="*/ 1 h 102"/>
                <a:gd name="T2" fmla="*/ 24 w 177"/>
                <a:gd name="T3" fmla="*/ 15 h 102"/>
                <a:gd name="T4" fmla="*/ 30 w 177"/>
                <a:gd name="T5" fmla="*/ 16 h 102"/>
                <a:gd name="T6" fmla="*/ 33 w 177"/>
                <a:gd name="T7" fmla="*/ 20 h 102"/>
                <a:gd name="T8" fmla="*/ 41 w 177"/>
                <a:gd name="T9" fmla="*/ 19 h 102"/>
                <a:gd name="T10" fmla="*/ 57 w 177"/>
                <a:gd name="T11" fmla="*/ 22 h 102"/>
                <a:gd name="T12" fmla="*/ 68 w 177"/>
                <a:gd name="T13" fmla="*/ 24 h 102"/>
                <a:gd name="T14" fmla="*/ 89 w 177"/>
                <a:gd name="T15" fmla="*/ 23 h 102"/>
                <a:gd name="T16" fmla="*/ 98 w 177"/>
                <a:gd name="T17" fmla="*/ 31 h 102"/>
                <a:gd name="T18" fmla="*/ 105 w 177"/>
                <a:gd name="T19" fmla="*/ 43 h 102"/>
                <a:gd name="T20" fmla="*/ 112 w 177"/>
                <a:gd name="T21" fmla="*/ 51 h 102"/>
                <a:gd name="T22" fmla="*/ 128 w 177"/>
                <a:gd name="T23" fmla="*/ 57 h 102"/>
                <a:gd name="T24" fmla="*/ 133 w 177"/>
                <a:gd name="T25" fmla="*/ 56 h 102"/>
                <a:gd name="T26" fmla="*/ 136 w 177"/>
                <a:gd name="T27" fmla="*/ 50 h 102"/>
                <a:gd name="T28" fmla="*/ 145 w 177"/>
                <a:gd name="T29" fmla="*/ 45 h 102"/>
                <a:gd name="T30" fmla="*/ 150 w 177"/>
                <a:gd name="T31" fmla="*/ 41 h 102"/>
                <a:gd name="T32" fmla="*/ 146 w 177"/>
                <a:gd name="T33" fmla="*/ 49 h 102"/>
                <a:gd name="T34" fmla="*/ 152 w 177"/>
                <a:gd name="T35" fmla="*/ 51 h 102"/>
                <a:gd name="T36" fmla="*/ 159 w 177"/>
                <a:gd name="T37" fmla="*/ 52 h 102"/>
                <a:gd name="T38" fmla="*/ 160 w 177"/>
                <a:gd name="T39" fmla="*/ 49 h 102"/>
                <a:gd name="T40" fmla="*/ 167 w 177"/>
                <a:gd name="T41" fmla="*/ 55 h 102"/>
                <a:gd name="T42" fmla="*/ 176 w 177"/>
                <a:gd name="T43" fmla="*/ 57 h 102"/>
                <a:gd name="T44" fmla="*/ 171 w 177"/>
                <a:gd name="T45" fmla="*/ 60 h 102"/>
                <a:gd name="T46" fmla="*/ 168 w 177"/>
                <a:gd name="T47" fmla="*/ 64 h 102"/>
                <a:gd name="T48" fmla="*/ 164 w 177"/>
                <a:gd name="T49" fmla="*/ 65 h 102"/>
                <a:gd name="T50" fmla="*/ 158 w 177"/>
                <a:gd name="T51" fmla="*/ 64 h 102"/>
                <a:gd name="T52" fmla="*/ 151 w 177"/>
                <a:gd name="T53" fmla="*/ 62 h 102"/>
                <a:gd name="T54" fmla="*/ 153 w 177"/>
                <a:gd name="T55" fmla="*/ 58 h 102"/>
                <a:gd name="T56" fmla="*/ 144 w 177"/>
                <a:gd name="T57" fmla="*/ 59 h 102"/>
                <a:gd name="T58" fmla="*/ 141 w 177"/>
                <a:gd name="T59" fmla="*/ 62 h 102"/>
                <a:gd name="T60" fmla="*/ 135 w 177"/>
                <a:gd name="T61" fmla="*/ 65 h 102"/>
                <a:gd name="T62" fmla="*/ 137 w 177"/>
                <a:gd name="T63" fmla="*/ 66 h 102"/>
                <a:gd name="T64" fmla="*/ 137 w 177"/>
                <a:gd name="T65" fmla="*/ 68 h 102"/>
                <a:gd name="T66" fmla="*/ 135 w 177"/>
                <a:gd name="T67" fmla="*/ 73 h 102"/>
                <a:gd name="T68" fmla="*/ 126 w 177"/>
                <a:gd name="T69" fmla="*/ 72 h 102"/>
                <a:gd name="T70" fmla="*/ 128 w 177"/>
                <a:gd name="T71" fmla="*/ 77 h 102"/>
                <a:gd name="T72" fmla="*/ 134 w 177"/>
                <a:gd name="T73" fmla="*/ 79 h 102"/>
                <a:gd name="T74" fmla="*/ 138 w 177"/>
                <a:gd name="T75" fmla="*/ 88 h 102"/>
                <a:gd name="T76" fmla="*/ 136 w 177"/>
                <a:gd name="T77" fmla="*/ 102 h 102"/>
                <a:gd name="T78" fmla="*/ 129 w 177"/>
                <a:gd name="T79" fmla="*/ 100 h 102"/>
                <a:gd name="T80" fmla="*/ 123 w 177"/>
                <a:gd name="T81" fmla="*/ 99 h 102"/>
                <a:gd name="T82" fmla="*/ 121 w 177"/>
                <a:gd name="T83" fmla="*/ 91 h 102"/>
                <a:gd name="T84" fmla="*/ 111 w 177"/>
                <a:gd name="T85" fmla="*/ 88 h 102"/>
                <a:gd name="T86" fmla="*/ 99 w 177"/>
                <a:gd name="T87" fmla="*/ 81 h 102"/>
                <a:gd name="T88" fmla="*/ 87 w 177"/>
                <a:gd name="T89" fmla="*/ 74 h 102"/>
                <a:gd name="T90" fmla="*/ 68 w 177"/>
                <a:gd name="T91" fmla="*/ 56 h 102"/>
                <a:gd name="T92" fmla="*/ 62 w 177"/>
                <a:gd name="T93" fmla="*/ 52 h 102"/>
                <a:gd name="T94" fmla="*/ 54 w 177"/>
                <a:gd name="T95" fmla="*/ 52 h 102"/>
                <a:gd name="T96" fmla="*/ 48 w 177"/>
                <a:gd name="T97" fmla="*/ 50 h 102"/>
                <a:gd name="T98" fmla="*/ 48 w 177"/>
                <a:gd name="T99" fmla="*/ 46 h 102"/>
                <a:gd name="T100" fmla="*/ 46 w 177"/>
                <a:gd name="T101" fmla="*/ 42 h 102"/>
                <a:gd name="T102" fmla="*/ 38 w 177"/>
                <a:gd name="T103" fmla="*/ 39 h 102"/>
                <a:gd name="T104" fmla="*/ 31 w 177"/>
                <a:gd name="T105" fmla="*/ 35 h 102"/>
                <a:gd name="T106" fmla="*/ 31 w 177"/>
                <a:gd name="T107" fmla="*/ 40 h 102"/>
                <a:gd name="T108" fmla="*/ 25 w 177"/>
                <a:gd name="T109" fmla="*/ 39 h 102"/>
                <a:gd name="T110" fmla="*/ 19 w 177"/>
                <a:gd name="T111" fmla="*/ 49 h 102"/>
                <a:gd name="T112" fmla="*/ 16 w 177"/>
                <a:gd name="T113" fmla="*/ 52 h 102"/>
                <a:gd name="T114" fmla="*/ 0 w 177"/>
                <a:gd name="T115" fmla="*/ 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7" h="102">
                  <a:moveTo>
                    <a:pt x="0" y="8"/>
                  </a:moveTo>
                  <a:cubicBezTo>
                    <a:pt x="22" y="1"/>
                    <a:pt x="22" y="1"/>
                    <a:pt x="22" y="1"/>
                  </a:cubicBezTo>
                  <a:cubicBezTo>
                    <a:pt x="24" y="0"/>
                    <a:pt x="20" y="8"/>
                    <a:pt x="23" y="12"/>
                  </a:cubicBezTo>
                  <a:cubicBezTo>
                    <a:pt x="23" y="12"/>
                    <a:pt x="23" y="14"/>
                    <a:pt x="24" y="15"/>
                  </a:cubicBezTo>
                  <a:cubicBezTo>
                    <a:pt x="24" y="16"/>
                    <a:pt x="25" y="16"/>
                    <a:pt x="25" y="16"/>
                  </a:cubicBezTo>
                  <a:cubicBezTo>
                    <a:pt x="30" y="16"/>
                    <a:pt x="30" y="16"/>
                    <a:pt x="30" y="16"/>
                  </a:cubicBezTo>
                  <a:cubicBezTo>
                    <a:pt x="31" y="15"/>
                    <a:pt x="31" y="17"/>
                    <a:pt x="31" y="17"/>
                  </a:cubicBezTo>
                  <a:cubicBezTo>
                    <a:pt x="31" y="18"/>
                    <a:pt x="33" y="18"/>
                    <a:pt x="33" y="20"/>
                  </a:cubicBezTo>
                  <a:cubicBezTo>
                    <a:pt x="33" y="20"/>
                    <a:pt x="34" y="19"/>
                    <a:pt x="34" y="19"/>
                  </a:cubicBezTo>
                  <a:cubicBezTo>
                    <a:pt x="34" y="18"/>
                    <a:pt x="41" y="19"/>
                    <a:pt x="41" y="19"/>
                  </a:cubicBezTo>
                  <a:cubicBezTo>
                    <a:pt x="43" y="17"/>
                    <a:pt x="45" y="15"/>
                    <a:pt x="45" y="12"/>
                  </a:cubicBezTo>
                  <a:cubicBezTo>
                    <a:pt x="48" y="12"/>
                    <a:pt x="52" y="17"/>
                    <a:pt x="57" y="22"/>
                  </a:cubicBezTo>
                  <a:cubicBezTo>
                    <a:pt x="58" y="23"/>
                    <a:pt x="60" y="25"/>
                    <a:pt x="61" y="25"/>
                  </a:cubicBezTo>
                  <a:cubicBezTo>
                    <a:pt x="63" y="26"/>
                    <a:pt x="66" y="25"/>
                    <a:pt x="68" y="24"/>
                  </a:cubicBezTo>
                  <a:cubicBezTo>
                    <a:pt x="74" y="23"/>
                    <a:pt x="80" y="26"/>
                    <a:pt x="85" y="25"/>
                  </a:cubicBezTo>
                  <a:cubicBezTo>
                    <a:pt x="86" y="24"/>
                    <a:pt x="88" y="22"/>
                    <a:pt x="89" y="23"/>
                  </a:cubicBezTo>
                  <a:cubicBezTo>
                    <a:pt x="91" y="24"/>
                    <a:pt x="92" y="26"/>
                    <a:pt x="94" y="27"/>
                  </a:cubicBezTo>
                  <a:cubicBezTo>
                    <a:pt x="96" y="28"/>
                    <a:pt x="97" y="29"/>
                    <a:pt x="98" y="31"/>
                  </a:cubicBezTo>
                  <a:cubicBezTo>
                    <a:pt x="100" y="33"/>
                    <a:pt x="100" y="32"/>
                    <a:pt x="102" y="32"/>
                  </a:cubicBezTo>
                  <a:cubicBezTo>
                    <a:pt x="103" y="35"/>
                    <a:pt x="102" y="41"/>
                    <a:pt x="105" y="43"/>
                  </a:cubicBezTo>
                  <a:cubicBezTo>
                    <a:pt x="107" y="44"/>
                    <a:pt x="108" y="43"/>
                    <a:pt x="110" y="45"/>
                  </a:cubicBezTo>
                  <a:cubicBezTo>
                    <a:pt x="111" y="47"/>
                    <a:pt x="111" y="49"/>
                    <a:pt x="112" y="51"/>
                  </a:cubicBezTo>
                  <a:cubicBezTo>
                    <a:pt x="114" y="56"/>
                    <a:pt x="121" y="53"/>
                    <a:pt x="124" y="53"/>
                  </a:cubicBezTo>
                  <a:cubicBezTo>
                    <a:pt x="127" y="53"/>
                    <a:pt x="128" y="55"/>
                    <a:pt x="128" y="57"/>
                  </a:cubicBezTo>
                  <a:cubicBezTo>
                    <a:pt x="127" y="60"/>
                    <a:pt x="132" y="59"/>
                    <a:pt x="134" y="60"/>
                  </a:cubicBezTo>
                  <a:cubicBezTo>
                    <a:pt x="134" y="59"/>
                    <a:pt x="132" y="57"/>
                    <a:pt x="133" y="56"/>
                  </a:cubicBezTo>
                  <a:cubicBezTo>
                    <a:pt x="134" y="55"/>
                    <a:pt x="134" y="54"/>
                    <a:pt x="135" y="53"/>
                  </a:cubicBezTo>
                  <a:cubicBezTo>
                    <a:pt x="137" y="53"/>
                    <a:pt x="135" y="51"/>
                    <a:pt x="136" y="50"/>
                  </a:cubicBezTo>
                  <a:cubicBezTo>
                    <a:pt x="137" y="49"/>
                    <a:pt x="139" y="48"/>
                    <a:pt x="141" y="47"/>
                  </a:cubicBezTo>
                  <a:cubicBezTo>
                    <a:pt x="142" y="46"/>
                    <a:pt x="144" y="46"/>
                    <a:pt x="145" y="45"/>
                  </a:cubicBezTo>
                  <a:cubicBezTo>
                    <a:pt x="145" y="44"/>
                    <a:pt x="146" y="42"/>
                    <a:pt x="147" y="42"/>
                  </a:cubicBezTo>
                  <a:cubicBezTo>
                    <a:pt x="148" y="42"/>
                    <a:pt x="148" y="43"/>
                    <a:pt x="150" y="41"/>
                  </a:cubicBezTo>
                  <a:cubicBezTo>
                    <a:pt x="151" y="40"/>
                    <a:pt x="153" y="40"/>
                    <a:pt x="154" y="41"/>
                  </a:cubicBezTo>
                  <a:cubicBezTo>
                    <a:pt x="152" y="43"/>
                    <a:pt x="147" y="46"/>
                    <a:pt x="146" y="49"/>
                  </a:cubicBezTo>
                  <a:cubicBezTo>
                    <a:pt x="147" y="49"/>
                    <a:pt x="148" y="50"/>
                    <a:pt x="149" y="50"/>
                  </a:cubicBezTo>
                  <a:cubicBezTo>
                    <a:pt x="151" y="50"/>
                    <a:pt x="152" y="49"/>
                    <a:pt x="152" y="51"/>
                  </a:cubicBezTo>
                  <a:cubicBezTo>
                    <a:pt x="154" y="54"/>
                    <a:pt x="157" y="52"/>
                    <a:pt x="159" y="54"/>
                  </a:cubicBezTo>
                  <a:cubicBezTo>
                    <a:pt x="159" y="53"/>
                    <a:pt x="159" y="52"/>
                    <a:pt x="159" y="52"/>
                  </a:cubicBezTo>
                  <a:cubicBezTo>
                    <a:pt x="160" y="52"/>
                    <a:pt x="160" y="52"/>
                    <a:pt x="160" y="51"/>
                  </a:cubicBezTo>
                  <a:cubicBezTo>
                    <a:pt x="161" y="50"/>
                    <a:pt x="160" y="49"/>
                    <a:pt x="160" y="49"/>
                  </a:cubicBezTo>
                  <a:cubicBezTo>
                    <a:pt x="161" y="50"/>
                    <a:pt x="162" y="50"/>
                    <a:pt x="164" y="52"/>
                  </a:cubicBezTo>
                  <a:cubicBezTo>
                    <a:pt x="165" y="53"/>
                    <a:pt x="167" y="53"/>
                    <a:pt x="167" y="55"/>
                  </a:cubicBezTo>
                  <a:cubicBezTo>
                    <a:pt x="170" y="54"/>
                    <a:pt x="171" y="56"/>
                    <a:pt x="173" y="57"/>
                  </a:cubicBezTo>
                  <a:cubicBezTo>
                    <a:pt x="174" y="56"/>
                    <a:pt x="175" y="56"/>
                    <a:pt x="176" y="57"/>
                  </a:cubicBezTo>
                  <a:cubicBezTo>
                    <a:pt x="177" y="58"/>
                    <a:pt x="175" y="59"/>
                    <a:pt x="175" y="59"/>
                  </a:cubicBezTo>
                  <a:cubicBezTo>
                    <a:pt x="174" y="61"/>
                    <a:pt x="173" y="61"/>
                    <a:pt x="171" y="60"/>
                  </a:cubicBezTo>
                  <a:cubicBezTo>
                    <a:pt x="171" y="61"/>
                    <a:pt x="171" y="61"/>
                    <a:pt x="171" y="62"/>
                  </a:cubicBezTo>
                  <a:cubicBezTo>
                    <a:pt x="171" y="62"/>
                    <a:pt x="165" y="62"/>
                    <a:pt x="168" y="64"/>
                  </a:cubicBezTo>
                  <a:cubicBezTo>
                    <a:pt x="167" y="64"/>
                    <a:pt x="166" y="65"/>
                    <a:pt x="165" y="65"/>
                  </a:cubicBezTo>
                  <a:cubicBezTo>
                    <a:pt x="165" y="65"/>
                    <a:pt x="165" y="64"/>
                    <a:pt x="164" y="65"/>
                  </a:cubicBezTo>
                  <a:cubicBezTo>
                    <a:pt x="163" y="65"/>
                    <a:pt x="163" y="64"/>
                    <a:pt x="162" y="64"/>
                  </a:cubicBezTo>
                  <a:cubicBezTo>
                    <a:pt x="160" y="63"/>
                    <a:pt x="159" y="64"/>
                    <a:pt x="158" y="64"/>
                  </a:cubicBezTo>
                  <a:cubicBezTo>
                    <a:pt x="157" y="65"/>
                    <a:pt x="157" y="64"/>
                    <a:pt x="156" y="65"/>
                  </a:cubicBezTo>
                  <a:cubicBezTo>
                    <a:pt x="154" y="65"/>
                    <a:pt x="154" y="63"/>
                    <a:pt x="151" y="62"/>
                  </a:cubicBezTo>
                  <a:cubicBezTo>
                    <a:pt x="150" y="62"/>
                    <a:pt x="153" y="60"/>
                    <a:pt x="154" y="59"/>
                  </a:cubicBezTo>
                  <a:cubicBezTo>
                    <a:pt x="154" y="59"/>
                    <a:pt x="154" y="58"/>
                    <a:pt x="153" y="58"/>
                  </a:cubicBezTo>
                  <a:cubicBezTo>
                    <a:pt x="152" y="57"/>
                    <a:pt x="151" y="56"/>
                    <a:pt x="150" y="55"/>
                  </a:cubicBezTo>
                  <a:cubicBezTo>
                    <a:pt x="150" y="56"/>
                    <a:pt x="146" y="60"/>
                    <a:pt x="144" y="59"/>
                  </a:cubicBezTo>
                  <a:cubicBezTo>
                    <a:pt x="143" y="58"/>
                    <a:pt x="141" y="57"/>
                    <a:pt x="140" y="59"/>
                  </a:cubicBezTo>
                  <a:cubicBezTo>
                    <a:pt x="140" y="60"/>
                    <a:pt x="140" y="61"/>
                    <a:pt x="141" y="62"/>
                  </a:cubicBezTo>
                  <a:cubicBezTo>
                    <a:pt x="142" y="63"/>
                    <a:pt x="141" y="64"/>
                    <a:pt x="142" y="65"/>
                  </a:cubicBezTo>
                  <a:cubicBezTo>
                    <a:pt x="140" y="65"/>
                    <a:pt x="137" y="63"/>
                    <a:pt x="135" y="65"/>
                  </a:cubicBezTo>
                  <a:cubicBezTo>
                    <a:pt x="136" y="66"/>
                    <a:pt x="138" y="65"/>
                    <a:pt x="138" y="66"/>
                  </a:cubicBezTo>
                  <a:cubicBezTo>
                    <a:pt x="138" y="66"/>
                    <a:pt x="137" y="66"/>
                    <a:pt x="137" y="66"/>
                  </a:cubicBezTo>
                  <a:cubicBezTo>
                    <a:pt x="137" y="67"/>
                    <a:pt x="137" y="67"/>
                    <a:pt x="138" y="67"/>
                  </a:cubicBezTo>
                  <a:cubicBezTo>
                    <a:pt x="137" y="68"/>
                    <a:pt x="137" y="68"/>
                    <a:pt x="137" y="68"/>
                  </a:cubicBezTo>
                  <a:cubicBezTo>
                    <a:pt x="137" y="68"/>
                    <a:pt x="136" y="68"/>
                    <a:pt x="136" y="69"/>
                  </a:cubicBezTo>
                  <a:cubicBezTo>
                    <a:pt x="137" y="71"/>
                    <a:pt x="137" y="72"/>
                    <a:pt x="135" y="73"/>
                  </a:cubicBezTo>
                  <a:cubicBezTo>
                    <a:pt x="133" y="73"/>
                    <a:pt x="129" y="71"/>
                    <a:pt x="128" y="72"/>
                  </a:cubicBezTo>
                  <a:cubicBezTo>
                    <a:pt x="127" y="72"/>
                    <a:pt x="126" y="72"/>
                    <a:pt x="126" y="72"/>
                  </a:cubicBezTo>
                  <a:cubicBezTo>
                    <a:pt x="125" y="75"/>
                    <a:pt x="126" y="75"/>
                    <a:pt x="125" y="76"/>
                  </a:cubicBezTo>
                  <a:cubicBezTo>
                    <a:pt x="126" y="77"/>
                    <a:pt x="127" y="77"/>
                    <a:pt x="128" y="77"/>
                  </a:cubicBezTo>
                  <a:cubicBezTo>
                    <a:pt x="129" y="78"/>
                    <a:pt x="128" y="79"/>
                    <a:pt x="130" y="79"/>
                  </a:cubicBezTo>
                  <a:cubicBezTo>
                    <a:pt x="131" y="79"/>
                    <a:pt x="132" y="79"/>
                    <a:pt x="134" y="79"/>
                  </a:cubicBezTo>
                  <a:cubicBezTo>
                    <a:pt x="135" y="80"/>
                    <a:pt x="134" y="84"/>
                    <a:pt x="135" y="85"/>
                  </a:cubicBezTo>
                  <a:cubicBezTo>
                    <a:pt x="135" y="87"/>
                    <a:pt x="137" y="87"/>
                    <a:pt x="138" y="88"/>
                  </a:cubicBezTo>
                  <a:cubicBezTo>
                    <a:pt x="139" y="90"/>
                    <a:pt x="137" y="93"/>
                    <a:pt x="136" y="94"/>
                  </a:cubicBezTo>
                  <a:cubicBezTo>
                    <a:pt x="135" y="96"/>
                    <a:pt x="134" y="98"/>
                    <a:pt x="136" y="102"/>
                  </a:cubicBezTo>
                  <a:cubicBezTo>
                    <a:pt x="133" y="100"/>
                    <a:pt x="134" y="100"/>
                    <a:pt x="133" y="100"/>
                  </a:cubicBezTo>
                  <a:cubicBezTo>
                    <a:pt x="130" y="101"/>
                    <a:pt x="130" y="101"/>
                    <a:pt x="129" y="100"/>
                  </a:cubicBezTo>
                  <a:cubicBezTo>
                    <a:pt x="128" y="99"/>
                    <a:pt x="127" y="99"/>
                    <a:pt x="126" y="98"/>
                  </a:cubicBezTo>
                  <a:cubicBezTo>
                    <a:pt x="125" y="98"/>
                    <a:pt x="124" y="99"/>
                    <a:pt x="123" y="99"/>
                  </a:cubicBezTo>
                  <a:cubicBezTo>
                    <a:pt x="121" y="97"/>
                    <a:pt x="122" y="96"/>
                    <a:pt x="121" y="95"/>
                  </a:cubicBezTo>
                  <a:cubicBezTo>
                    <a:pt x="121" y="94"/>
                    <a:pt x="123" y="91"/>
                    <a:pt x="121" y="91"/>
                  </a:cubicBezTo>
                  <a:cubicBezTo>
                    <a:pt x="119" y="90"/>
                    <a:pt x="118" y="90"/>
                    <a:pt x="117" y="89"/>
                  </a:cubicBezTo>
                  <a:cubicBezTo>
                    <a:pt x="115" y="88"/>
                    <a:pt x="113" y="88"/>
                    <a:pt x="111" y="88"/>
                  </a:cubicBezTo>
                  <a:cubicBezTo>
                    <a:pt x="108" y="87"/>
                    <a:pt x="107" y="85"/>
                    <a:pt x="105" y="84"/>
                  </a:cubicBezTo>
                  <a:cubicBezTo>
                    <a:pt x="103" y="83"/>
                    <a:pt x="101" y="82"/>
                    <a:pt x="99" y="81"/>
                  </a:cubicBezTo>
                  <a:cubicBezTo>
                    <a:pt x="97" y="80"/>
                    <a:pt x="95" y="80"/>
                    <a:pt x="93" y="79"/>
                  </a:cubicBezTo>
                  <a:cubicBezTo>
                    <a:pt x="91" y="77"/>
                    <a:pt x="89" y="76"/>
                    <a:pt x="87" y="74"/>
                  </a:cubicBezTo>
                  <a:cubicBezTo>
                    <a:pt x="83" y="72"/>
                    <a:pt x="76" y="70"/>
                    <a:pt x="75" y="66"/>
                  </a:cubicBezTo>
                  <a:cubicBezTo>
                    <a:pt x="73" y="62"/>
                    <a:pt x="70" y="60"/>
                    <a:pt x="68" y="56"/>
                  </a:cubicBezTo>
                  <a:cubicBezTo>
                    <a:pt x="67" y="54"/>
                    <a:pt x="66" y="53"/>
                    <a:pt x="64" y="52"/>
                  </a:cubicBezTo>
                  <a:cubicBezTo>
                    <a:pt x="64" y="52"/>
                    <a:pt x="63" y="51"/>
                    <a:pt x="62" y="52"/>
                  </a:cubicBezTo>
                  <a:cubicBezTo>
                    <a:pt x="61" y="52"/>
                    <a:pt x="62" y="53"/>
                    <a:pt x="61" y="53"/>
                  </a:cubicBezTo>
                  <a:cubicBezTo>
                    <a:pt x="59" y="53"/>
                    <a:pt x="57" y="52"/>
                    <a:pt x="54" y="52"/>
                  </a:cubicBezTo>
                  <a:cubicBezTo>
                    <a:pt x="53" y="52"/>
                    <a:pt x="51" y="52"/>
                    <a:pt x="50" y="51"/>
                  </a:cubicBezTo>
                  <a:cubicBezTo>
                    <a:pt x="49" y="51"/>
                    <a:pt x="49" y="51"/>
                    <a:pt x="48" y="50"/>
                  </a:cubicBezTo>
                  <a:cubicBezTo>
                    <a:pt x="48" y="49"/>
                    <a:pt x="49" y="49"/>
                    <a:pt x="49" y="48"/>
                  </a:cubicBezTo>
                  <a:cubicBezTo>
                    <a:pt x="48" y="47"/>
                    <a:pt x="48" y="46"/>
                    <a:pt x="48" y="46"/>
                  </a:cubicBezTo>
                  <a:cubicBezTo>
                    <a:pt x="48" y="46"/>
                    <a:pt x="48" y="46"/>
                    <a:pt x="49" y="46"/>
                  </a:cubicBezTo>
                  <a:cubicBezTo>
                    <a:pt x="48" y="44"/>
                    <a:pt x="46" y="45"/>
                    <a:pt x="46" y="42"/>
                  </a:cubicBezTo>
                  <a:cubicBezTo>
                    <a:pt x="46" y="40"/>
                    <a:pt x="44" y="40"/>
                    <a:pt x="42" y="40"/>
                  </a:cubicBezTo>
                  <a:cubicBezTo>
                    <a:pt x="41" y="40"/>
                    <a:pt x="38" y="40"/>
                    <a:pt x="38" y="39"/>
                  </a:cubicBezTo>
                  <a:cubicBezTo>
                    <a:pt x="37" y="37"/>
                    <a:pt x="35" y="37"/>
                    <a:pt x="34" y="36"/>
                  </a:cubicBezTo>
                  <a:cubicBezTo>
                    <a:pt x="33" y="36"/>
                    <a:pt x="32" y="34"/>
                    <a:pt x="31" y="35"/>
                  </a:cubicBezTo>
                  <a:cubicBezTo>
                    <a:pt x="30" y="36"/>
                    <a:pt x="29" y="36"/>
                    <a:pt x="28" y="36"/>
                  </a:cubicBezTo>
                  <a:cubicBezTo>
                    <a:pt x="25" y="35"/>
                    <a:pt x="31" y="39"/>
                    <a:pt x="31" y="40"/>
                  </a:cubicBezTo>
                  <a:cubicBezTo>
                    <a:pt x="30" y="39"/>
                    <a:pt x="29" y="39"/>
                    <a:pt x="28" y="38"/>
                  </a:cubicBezTo>
                  <a:cubicBezTo>
                    <a:pt x="27" y="38"/>
                    <a:pt x="26" y="37"/>
                    <a:pt x="25" y="39"/>
                  </a:cubicBezTo>
                  <a:cubicBezTo>
                    <a:pt x="25" y="43"/>
                    <a:pt x="21" y="40"/>
                    <a:pt x="20" y="42"/>
                  </a:cubicBezTo>
                  <a:cubicBezTo>
                    <a:pt x="17" y="45"/>
                    <a:pt x="17" y="45"/>
                    <a:pt x="19" y="49"/>
                  </a:cubicBezTo>
                  <a:cubicBezTo>
                    <a:pt x="19" y="50"/>
                    <a:pt x="20" y="51"/>
                    <a:pt x="20" y="52"/>
                  </a:cubicBezTo>
                  <a:cubicBezTo>
                    <a:pt x="19" y="52"/>
                    <a:pt x="16" y="52"/>
                    <a:pt x="16" y="52"/>
                  </a:cubicBezTo>
                  <a:cubicBezTo>
                    <a:pt x="12" y="52"/>
                    <a:pt x="10" y="52"/>
                    <a:pt x="9" y="52"/>
                  </a:cubicBezTo>
                  <a:cubicBezTo>
                    <a:pt x="0" y="8"/>
                    <a:pt x="0" y="8"/>
                    <a:pt x="0" y="8"/>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08" name="Freeform 3892">
              <a:extLst>
                <a:ext uri="{FF2B5EF4-FFF2-40B4-BE49-F238E27FC236}">
                  <a16:creationId xmlns:a16="http://schemas.microsoft.com/office/drawing/2014/main" xmlns="" id="{A394846D-375F-4A72-A958-FECB236B1772}"/>
                </a:ext>
              </a:extLst>
            </p:cNvPr>
            <p:cNvSpPr>
              <a:spLocks/>
            </p:cNvSpPr>
            <p:nvPr/>
          </p:nvSpPr>
          <p:spPr bwMode="auto">
            <a:xfrm>
              <a:off x="5591014" y="2083352"/>
              <a:ext cx="491600" cy="252668"/>
            </a:xfrm>
            <a:custGeom>
              <a:avLst/>
              <a:gdLst>
                <a:gd name="T0" fmla="*/ 22 w 177"/>
                <a:gd name="T1" fmla="*/ 1 h 102"/>
                <a:gd name="T2" fmla="*/ 24 w 177"/>
                <a:gd name="T3" fmla="*/ 15 h 102"/>
                <a:gd name="T4" fmla="*/ 30 w 177"/>
                <a:gd name="T5" fmla="*/ 16 h 102"/>
                <a:gd name="T6" fmla="*/ 33 w 177"/>
                <a:gd name="T7" fmla="*/ 20 h 102"/>
                <a:gd name="T8" fmla="*/ 41 w 177"/>
                <a:gd name="T9" fmla="*/ 19 h 102"/>
                <a:gd name="T10" fmla="*/ 57 w 177"/>
                <a:gd name="T11" fmla="*/ 22 h 102"/>
                <a:gd name="T12" fmla="*/ 68 w 177"/>
                <a:gd name="T13" fmla="*/ 24 h 102"/>
                <a:gd name="T14" fmla="*/ 89 w 177"/>
                <a:gd name="T15" fmla="*/ 23 h 102"/>
                <a:gd name="T16" fmla="*/ 98 w 177"/>
                <a:gd name="T17" fmla="*/ 31 h 102"/>
                <a:gd name="T18" fmla="*/ 105 w 177"/>
                <a:gd name="T19" fmla="*/ 43 h 102"/>
                <a:gd name="T20" fmla="*/ 112 w 177"/>
                <a:gd name="T21" fmla="*/ 51 h 102"/>
                <a:gd name="T22" fmla="*/ 128 w 177"/>
                <a:gd name="T23" fmla="*/ 57 h 102"/>
                <a:gd name="T24" fmla="*/ 133 w 177"/>
                <a:gd name="T25" fmla="*/ 56 h 102"/>
                <a:gd name="T26" fmla="*/ 136 w 177"/>
                <a:gd name="T27" fmla="*/ 50 h 102"/>
                <a:gd name="T28" fmla="*/ 145 w 177"/>
                <a:gd name="T29" fmla="*/ 45 h 102"/>
                <a:gd name="T30" fmla="*/ 150 w 177"/>
                <a:gd name="T31" fmla="*/ 41 h 102"/>
                <a:gd name="T32" fmla="*/ 146 w 177"/>
                <a:gd name="T33" fmla="*/ 49 h 102"/>
                <a:gd name="T34" fmla="*/ 152 w 177"/>
                <a:gd name="T35" fmla="*/ 51 h 102"/>
                <a:gd name="T36" fmla="*/ 159 w 177"/>
                <a:gd name="T37" fmla="*/ 52 h 102"/>
                <a:gd name="T38" fmla="*/ 160 w 177"/>
                <a:gd name="T39" fmla="*/ 49 h 102"/>
                <a:gd name="T40" fmla="*/ 167 w 177"/>
                <a:gd name="T41" fmla="*/ 55 h 102"/>
                <a:gd name="T42" fmla="*/ 176 w 177"/>
                <a:gd name="T43" fmla="*/ 57 h 102"/>
                <a:gd name="T44" fmla="*/ 171 w 177"/>
                <a:gd name="T45" fmla="*/ 60 h 102"/>
                <a:gd name="T46" fmla="*/ 168 w 177"/>
                <a:gd name="T47" fmla="*/ 64 h 102"/>
                <a:gd name="T48" fmla="*/ 164 w 177"/>
                <a:gd name="T49" fmla="*/ 65 h 102"/>
                <a:gd name="T50" fmla="*/ 158 w 177"/>
                <a:gd name="T51" fmla="*/ 64 h 102"/>
                <a:gd name="T52" fmla="*/ 151 w 177"/>
                <a:gd name="T53" fmla="*/ 62 h 102"/>
                <a:gd name="T54" fmla="*/ 153 w 177"/>
                <a:gd name="T55" fmla="*/ 58 h 102"/>
                <a:gd name="T56" fmla="*/ 144 w 177"/>
                <a:gd name="T57" fmla="*/ 59 h 102"/>
                <a:gd name="T58" fmla="*/ 141 w 177"/>
                <a:gd name="T59" fmla="*/ 62 h 102"/>
                <a:gd name="T60" fmla="*/ 135 w 177"/>
                <a:gd name="T61" fmla="*/ 65 h 102"/>
                <a:gd name="T62" fmla="*/ 137 w 177"/>
                <a:gd name="T63" fmla="*/ 66 h 102"/>
                <a:gd name="T64" fmla="*/ 137 w 177"/>
                <a:gd name="T65" fmla="*/ 68 h 102"/>
                <a:gd name="T66" fmla="*/ 135 w 177"/>
                <a:gd name="T67" fmla="*/ 73 h 102"/>
                <a:gd name="T68" fmla="*/ 126 w 177"/>
                <a:gd name="T69" fmla="*/ 72 h 102"/>
                <a:gd name="T70" fmla="*/ 128 w 177"/>
                <a:gd name="T71" fmla="*/ 77 h 102"/>
                <a:gd name="T72" fmla="*/ 134 w 177"/>
                <a:gd name="T73" fmla="*/ 79 h 102"/>
                <a:gd name="T74" fmla="*/ 138 w 177"/>
                <a:gd name="T75" fmla="*/ 88 h 102"/>
                <a:gd name="T76" fmla="*/ 136 w 177"/>
                <a:gd name="T77" fmla="*/ 102 h 102"/>
                <a:gd name="T78" fmla="*/ 129 w 177"/>
                <a:gd name="T79" fmla="*/ 100 h 102"/>
                <a:gd name="T80" fmla="*/ 123 w 177"/>
                <a:gd name="T81" fmla="*/ 99 h 102"/>
                <a:gd name="T82" fmla="*/ 121 w 177"/>
                <a:gd name="T83" fmla="*/ 91 h 102"/>
                <a:gd name="T84" fmla="*/ 111 w 177"/>
                <a:gd name="T85" fmla="*/ 88 h 102"/>
                <a:gd name="T86" fmla="*/ 99 w 177"/>
                <a:gd name="T87" fmla="*/ 81 h 102"/>
                <a:gd name="T88" fmla="*/ 87 w 177"/>
                <a:gd name="T89" fmla="*/ 74 h 102"/>
                <a:gd name="T90" fmla="*/ 68 w 177"/>
                <a:gd name="T91" fmla="*/ 56 h 102"/>
                <a:gd name="T92" fmla="*/ 62 w 177"/>
                <a:gd name="T93" fmla="*/ 52 h 102"/>
                <a:gd name="T94" fmla="*/ 54 w 177"/>
                <a:gd name="T95" fmla="*/ 52 h 102"/>
                <a:gd name="T96" fmla="*/ 48 w 177"/>
                <a:gd name="T97" fmla="*/ 50 h 102"/>
                <a:gd name="T98" fmla="*/ 48 w 177"/>
                <a:gd name="T99" fmla="*/ 46 h 102"/>
                <a:gd name="T100" fmla="*/ 46 w 177"/>
                <a:gd name="T101" fmla="*/ 42 h 102"/>
                <a:gd name="T102" fmla="*/ 38 w 177"/>
                <a:gd name="T103" fmla="*/ 39 h 102"/>
                <a:gd name="T104" fmla="*/ 31 w 177"/>
                <a:gd name="T105" fmla="*/ 35 h 102"/>
                <a:gd name="T106" fmla="*/ 31 w 177"/>
                <a:gd name="T107" fmla="*/ 40 h 102"/>
                <a:gd name="T108" fmla="*/ 25 w 177"/>
                <a:gd name="T109" fmla="*/ 39 h 102"/>
                <a:gd name="T110" fmla="*/ 19 w 177"/>
                <a:gd name="T111" fmla="*/ 49 h 102"/>
                <a:gd name="T112" fmla="*/ 16 w 177"/>
                <a:gd name="T113" fmla="*/ 52 h 102"/>
                <a:gd name="T114" fmla="*/ 0 w 177"/>
                <a:gd name="T115" fmla="*/ 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7" h="102">
                  <a:moveTo>
                    <a:pt x="0" y="8"/>
                  </a:moveTo>
                  <a:cubicBezTo>
                    <a:pt x="22" y="1"/>
                    <a:pt x="22" y="1"/>
                    <a:pt x="22" y="1"/>
                  </a:cubicBezTo>
                  <a:cubicBezTo>
                    <a:pt x="24" y="0"/>
                    <a:pt x="20" y="8"/>
                    <a:pt x="23" y="12"/>
                  </a:cubicBezTo>
                  <a:cubicBezTo>
                    <a:pt x="23" y="12"/>
                    <a:pt x="23" y="14"/>
                    <a:pt x="24" y="15"/>
                  </a:cubicBezTo>
                  <a:cubicBezTo>
                    <a:pt x="24" y="16"/>
                    <a:pt x="25" y="16"/>
                    <a:pt x="25" y="16"/>
                  </a:cubicBezTo>
                  <a:cubicBezTo>
                    <a:pt x="30" y="16"/>
                    <a:pt x="30" y="16"/>
                    <a:pt x="30" y="16"/>
                  </a:cubicBezTo>
                  <a:cubicBezTo>
                    <a:pt x="31" y="15"/>
                    <a:pt x="31" y="17"/>
                    <a:pt x="31" y="17"/>
                  </a:cubicBezTo>
                  <a:cubicBezTo>
                    <a:pt x="31" y="18"/>
                    <a:pt x="33" y="18"/>
                    <a:pt x="33" y="20"/>
                  </a:cubicBezTo>
                  <a:cubicBezTo>
                    <a:pt x="33" y="20"/>
                    <a:pt x="34" y="19"/>
                    <a:pt x="34" y="19"/>
                  </a:cubicBezTo>
                  <a:cubicBezTo>
                    <a:pt x="34" y="18"/>
                    <a:pt x="41" y="19"/>
                    <a:pt x="41" y="19"/>
                  </a:cubicBezTo>
                  <a:cubicBezTo>
                    <a:pt x="43" y="17"/>
                    <a:pt x="45" y="15"/>
                    <a:pt x="45" y="12"/>
                  </a:cubicBezTo>
                  <a:cubicBezTo>
                    <a:pt x="48" y="12"/>
                    <a:pt x="52" y="17"/>
                    <a:pt x="57" y="22"/>
                  </a:cubicBezTo>
                  <a:cubicBezTo>
                    <a:pt x="58" y="23"/>
                    <a:pt x="60" y="25"/>
                    <a:pt x="61" y="25"/>
                  </a:cubicBezTo>
                  <a:cubicBezTo>
                    <a:pt x="63" y="26"/>
                    <a:pt x="66" y="25"/>
                    <a:pt x="68" y="24"/>
                  </a:cubicBezTo>
                  <a:cubicBezTo>
                    <a:pt x="74" y="23"/>
                    <a:pt x="80" y="26"/>
                    <a:pt x="85" y="25"/>
                  </a:cubicBezTo>
                  <a:cubicBezTo>
                    <a:pt x="86" y="24"/>
                    <a:pt x="88" y="22"/>
                    <a:pt x="89" y="23"/>
                  </a:cubicBezTo>
                  <a:cubicBezTo>
                    <a:pt x="91" y="24"/>
                    <a:pt x="92" y="26"/>
                    <a:pt x="94" y="27"/>
                  </a:cubicBezTo>
                  <a:cubicBezTo>
                    <a:pt x="96" y="28"/>
                    <a:pt x="97" y="29"/>
                    <a:pt x="98" y="31"/>
                  </a:cubicBezTo>
                  <a:cubicBezTo>
                    <a:pt x="100" y="33"/>
                    <a:pt x="100" y="32"/>
                    <a:pt x="102" y="32"/>
                  </a:cubicBezTo>
                  <a:cubicBezTo>
                    <a:pt x="103" y="35"/>
                    <a:pt x="102" y="41"/>
                    <a:pt x="105" y="43"/>
                  </a:cubicBezTo>
                  <a:cubicBezTo>
                    <a:pt x="107" y="44"/>
                    <a:pt x="108" y="43"/>
                    <a:pt x="110" y="45"/>
                  </a:cubicBezTo>
                  <a:cubicBezTo>
                    <a:pt x="111" y="47"/>
                    <a:pt x="111" y="49"/>
                    <a:pt x="112" y="51"/>
                  </a:cubicBezTo>
                  <a:cubicBezTo>
                    <a:pt x="114" y="56"/>
                    <a:pt x="121" y="53"/>
                    <a:pt x="124" y="53"/>
                  </a:cubicBezTo>
                  <a:cubicBezTo>
                    <a:pt x="127" y="53"/>
                    <a:pt x="128" y="55"/>
                    <a:pt x="128" y="57"/>
                  </a:cubicBezTo>
                  <a:cubicBezTo>
                    <a:pt x="127" y="60"/>
                    <a:pt x="132" y="59"/>
                    <a:pt x="134" y="60"/>
                  </a:cubicBezTo>
                  <a:cubicBezTo>
                    <a:pt x="134" y="59"/>
                    <a:pt x="132" y="57"/>
                    <a:pt x="133" y="56"/>
                  </a:cubicBezTo>
                  <a:cubicBezTo>
                    <a:pt x="134" y="55"/>
                    <a:pt x="134" y="54"/>
                    <a:pt x="135" y="53"/>
                  </a:cubicBezTo>
                  <a:cubicBezTo>
                    <a:pt x="137" y="53"/>
                    <a:pt x="135" y="51"/>
                    <a:pt x="136" y="50"/>
                  </a:cubicBezTo>
                  <a:cubicBezTo>
                    <a:pt x="137" y="49"/>
                    <a:pt x="139" y="48"/>
                    <a:pt x="141" y="47"/>
                  </a:cubicBezTo>
                  <a:cubicBezTo>
                    <a:pt x="142" y="46"/>
                    <a:pt x="144" y="46"/>
                    <a:pt x="145" y="45"/>
                  </a:cubicBezTo>
                  <a:cubicBezTo>
                    <a:pt x="145" y="44"/>
                    <a:pt x="146" y="42"/>
                    <a:pt x="147" y="42"/>
                  </a:cubicBezTo>
                  <a:cubicBezTo>
                    <a:pt x="148" y="42"/>
                    <a:pt x="148" y="43"/>
                    <a:pt x="150" y="41"/>
                  </a:cubicBezTo>
                  <a:cubicBezTo>
                    <a:pt x="151" y="40"/>
                    <a:pt x="153" y="40"/>
                    <a:pt x="154" y="41"/>
                  </a:cubicBezTo>
                  <a:cubicBezTo>
                    <a:pt x="152" y="43"/>
                    <a:pt x="147" y="46"/>
                    <a:pt x="146" y="49"/>
                  </a:cubicBezTo>
                  <a:cubicBezTo>
                    <a:pt x="147" y="49"/>
                    <a:pt x="148" y="50"/>
                    <a:pt x="149" y="50"/>
                  </a:cubicBezTo>
                  <a:cubicBezTo>
                    <a:pt x="151" y="50"/>
                    <a:pt x="152" y="49"/>
                    <a:pt x="152" y="51"/>
                  </a:cubicBezTo>
                  <a:cubicBezTo>
                    <a:pt x="154" y="54"/>
                    <a:pt x="157" y="52"/>
                    <a:pt x="159" y="54"/>
                  </a:cubicBezTo>
                  <a:cubicBezTo>
                    <a:pt x="159" y="53"/>
                    <a:pt x="159" y="52"/>
                    <a:pt x="159" y="52"/>
                  </a:cubicBezTo>
                  <a:cubicBezTo>
                    <a:pt x="160" y="52"/>
                    <a:pt x="160" y="52"/>
                    <a:pt x="160" y="51"/>
                  </a:cubicBezTo>
                  <a:cubicBezTo>
                    <a:pt x="161" y="50"/>
                    <a:pt x="160" y="49"/>
                    <a:pt x="160" y="49"/>
                  </a:cubicBezTo>
                  <a:cubicBezTo>
                    <a:pt x="161" y="50"/>
                    <a:pt x="162" y="50"/>
                    <a:pt x="164" y="52"/>
                  </a:cubicBezTo>
                  <a:cubicBezTo>
                    <a:pt x="165" y="53"/>
                    <a:pt x="167" y="53"/>
                    <a:pt x="167" y="55"/>
                  </a:cubicBezTo>
                  <a:cubicBezTo>
                    <a:pt x="170" y="54"/>
                    <a:pt x="171" y="56"/>
                    <a:pt x="173" y="57"/>
                  </a:cubicBezTo>
                  <a:cubicBezTo>
                    <a:pt x="174" y="56"/>
                    <a:pt x="175" y="56"/>
                    <a:pt x="176" y="57"/>
                  </a:cubicBezTo>
                  <a:cubicBezTo>
                    <a:pt x="177" y="58"/>
                    <a:pt x="175" y="59"/>
                    <a:pt x="175" y="59"/>
                  </a:cubicBezTo>
                  <a:cubicBezTo>
                    <a:pt x="174" y="61"/>
                    <a:pt x="173" y="61"/>
                    <a:pt x="171" y="60"/>
                  </a:cubicBezTo>
                  <a:cubicBezTo>
                    <a:pt x="171" y="61"/>
                    <a:pt x="171" y="61"/>
                    <a:pt x="171" y="62"/>
                  </a:cubicBezTo>
                  <a:cubicBezTo>
                    <a:pt x="171" y="62"/>
                    <a:pt x="165" y="62"/>
                    <a:pt x="168" y="64"/>
                  </a:cubicBezTo>
                  <a:cubicBezTo>
                    <a:pt x="167" y="64"/>
                    <a:pt x="166" y="65"/>
                    <a:pt x="165" y="65"/>
                  </a:cubicBezTo>
                  <a:cubicBezTo>
                    <a:pt x="165" y="65"/>
                    <a:pt x="165" y="64"/>
                    <a:pt x="164" y="65"/>
                  </a:cubicBezTo>
                  <a:cubicBezTo>
                    <a:pt x="163" y="65"/>
                    <a:pt x="163" y="64"/>
                    <a:pt x="162" y="64"/>
                  </a:cubicBezTo>
                  <a:cubicBezTo>
                    <a:pt x="160" y="63"/>
                    <a:pt x="159" y="64"/>
                    <a:pt x="158" y="64"/>
                  </a:cubicBezTo>
                  <a:cubicBezTo>
                    <a:pt x="157" y="65"/>
                    <a:pt x="157" y="64"/>
                    <a:pt x="156" y="65"/>
                  </a:cubicBezTo>
                  <a:cubicBezTo>
                    <a:pt x="154" y="65"/>
                    <a:pt x="154" y="63"/>
                    <a:pt x="151" y="62"/>
                  </a:cubicBezTo>
                  <a:cubicBezTo>
                    <a:pt x="150" y="62"/>
                    <a:pt x="153" y="60"/>
                    <a:pt x="154" y="59"/>
                  </a:cubicBezTo>
                  <a:cubicBezTo>
                    <a:pt x="154" y="59"/>
                    <a:pt x="154" y="58"/>
                    <a:pt x="153" y="58"/>
                  </a:cubicBezTo>
                  <a:cubicBezTo>
                    <a:pt x="152" y="57"/>
                    <a:pt x="151" y="56"/>
                    <a:pt x="150" y="55"/>
                  </a:cubicBezTo>
                  <a:cubicBezTo>
                    <a:pt x="150" y="56"/>
                    <a:pt x="146" y="60"/>
                    <a:pt x="144" y="59"/>
                  </a:cubicBezTo>
                  <a:cubicBezTo>
                    <a:pt x="143" y="58"/>
                    <a:pt x="141" y="57"/>
                    <a:pt x="140" y="59"/>
                  </a:cubicBezTo>
                  <a:cubicBezTo>
                    <a:pt x="140" y="60"/>
                    <a:pt x="140" y="61"/>
                    <a:pt x="141" y="62"/>
                  </a:cubicBezTo>
                  <a:cubicBezTo>
                    <a:pt x="142" y="63"/>
                    <a:pt x="141" y="64"/>
                    <a:pt x="142" y="65"/>
                  </a:cubicBezTo>
                  <a:cubicBezTo>
                    <a:pt x="140" y="65"/>
                    <a:pt x="137" y="63"/>
                    <a:pt x="135" y="65"/>
                  </a:cubicBezTo>
                  <a:cubicBezTo>
                    <a:pt x="136" y="66"/>
                    <a:pt x="138" y="65"/>
                    <a:pt x="138" y="66"/>
                  </a:cubicBezTo>
                  <a:cubicBezTo>
                    <a:pt x="138" y="66"/>
                    <a:pt x="137" y="66"/>
                    <a:pt x="137" y="66"/>
                  </a:cubicBezTo>
                  <a:cubicBezTo>
                    <a:pt x="137" y="67"/>
                    <a:pt x="137" y="67"/>
                    <a:pt x="138" y="67"/>
                  </a:cubicBezTo>
                  <a:cubicBezTo>
                    <a:pt x="137" y="68"/>
                    <a:pt x="137" y="68"/>
                    <a:pt x="137" y="68"/>
                  </a:cubicBezTo>
                  <a:cubicBezTo>
                    <a:pt x="137" y="68"/>
                    <a:pt x="136" y="68"/>
                    <a:pt x="136" y="69"/>
                  </a:cubicBezTo>
                  <a:cubicBezTo>
                    <a:pt x="137" y="71"/>
                    <a:pt x="137" y="72"/>
                    <a:pt x="135" y="73"/>
                  </a:cubicBezTo>
                  <a:cubicBezTo>
                    <a:pt x="133" y="73"/>
                    <a:pt x="129" y="71"/>
                    <a:pt x="128" y="72"/>
                  </a:cubicBezTo>
                  <a:cubicBezTo>
                    <a:pt x="127" y="72"/>
                    <a:pt x="126" y="72"/>
                    <a:pt x="126" y="72"/>
                  </a:cubicBezTo>
                  <a:cubicBezTo>
                    <a:pt x="125" y="75"/>
                    <a:pt x="126" y="75"/>
                    <a:pt x="125" y="76"/>
                  </a:cubicBezTo>
                  <a:cubicBezTo>
                    <a:pt x="126" y="77"/>
                    <a:pt x="127" y="77"/>
                    <a:pt x="128" y="77"/>
                  </a:cubicBezTo>
                  <a:cubicBezTo>
                    <a:pt x="129" y="78"/>
                    <a:pt x="128" y="79"/>
                    <a:pt x="130" y="79"/>
                  </a:cubicBezTo>
                  <a:cubicBezTo>
                    <a:pt x="131" y="79"/>
                    <a:pt x="132" y="79"/>
                    <a:pt x="134" y="79"/>
                  </a:cubicBezTo>
                  <a:cubicBezTo>
                    <a:pt x="135" y="80"/>
                    <a:pt x="134" y="84"/>
                    <a:pt x="135" y="85"/>
                  </a:cubicBezTo>
                  <a:cubicBezTo>
                    <a:pt x="135" y="87"/>
                    <a:pt x="137" y="87"/>
                    <a:pt x="138" y="88"/>
                  </a:cubicBezTo>
                  <a:cubicBezTo>
                    <a:pt x="139" y="90"/>
                    <a:pt x="137" y="93"/>
                    <a:pt x="136" y="94"/>
                  </a:cubicBezTo>
                  <a:cubicBezTo>
                    <a:pt x="135" y="96"/>
                    <a:pt x="134" y="98"/>
                    <a:pt x="136" y="102"/>
                  </a:cubicBezTo>
                  <a:cubicBezTo>
                    <a:pt x="133" y="100"/>
                    <a:pt x="134" y="100"/>
                    <a:pt x="133" y="100"/>
                  </a:cubicBezTo>
                  <a:cubicBezTo>
                    <a:pt x="130" y="101"/>
                    <a:pt x="130" y="101"/>
                    <a:pt x="129" y="100"/>
                  </a:cubicBezTo>
                  <a:cubicBezTo>
                    <a:pt x="128" y="99"/>
                    <a:pt x="127" y="99"/>
                    <a:pt x="126" y="98"/>
                  </a:cubicBezTo>
                  <a:cubicBezTo>
                    <a:pt x="125" y="98"/>
                    <a:pt x="124" y="99"/>
                    <a:pt x="123" y="99"/>
                  </a:cubicBezTo>
                  <a:cubicBezTo>
                    <a:pt x="121" y="97"/>
                    <a:pt x="122" y="96"/>
                    <a:pt x="121" y="95"/>
                  </a:cubicBezTo>
                  <a:cubicBezTo>
                    <a:pt x="121" y="94"/>
                    <a:pt x="123" y="91"/>
                    <a:pt x="121" y="91"/>
                  </a:cubicBezTo>
                  <a:cubicBezTo>
                    <a:pt x="119" y="90"/>
                    <a:pt x="118" y="90"/>
                    <a:pt x="117" y="89"/>
                  </a:cubicBezTo>
                  <a:cubicBezTo>
                    <a:pt x="115" y="88"/>
                    <a:pt x="113" y="88"/>
                    <a:pt x="111" y="88"/>
                  </a:cubicBezTo>
                  <a:cubicBezTo>
                    <a:pt x="108" y="87"/>
                    <a:pt x="107" y="85"/>
                    <a:pt x="105" y="84"/>
                  </a:cubicBezTo>
                  <a:cubicBezTo>
                    <a:pt x="103" y="83"/>
                    <a:pt x="101" y="82"/>
                    <a:pt x="99" y="81"/>
                  </a:cubicBezTo>
                  <a:cubicBezTo>
                    <a:pt x="97" y="80"/>
                    <a:pt x="95" y="80"/>
                    <a:pt x="93" y="79"/>
                  </a:cubicBezTo>
                  <a:cubicBezTo>
                    <a:pt x="91" y="77"/>
                    <a:pt x="89" y="76"/>
                    <a:pt x="87" y="74"/>
                  </a:cubicBezTo>
                  <a:cubicBezTo>
                    <a:pt x="83" y="72"/>
                    <a:pt x="76" y="70"/>
                    <a:pt x="75" y="66"/>
                  </a:cubicBezTo>
                  <a:cubicBezTo>
                    <a:pt x="73" y="62"/>
                    <a:pt x="70" y="60"/>
                    <a:pt x="68" y="56"/>
                  </a:cubicBezTo>
                  <a:cubicBezTo>
                    <a:pt x="67" y="54"/>
                    <a:pt x="66" y="53"/>
                    <a:pt x="64" y="52"/>
                  </a:cubicBezTo>
                  <a:cubicBezTo>
                    <a:pt x="64" y="52"/>
                    <a:pt x="63" y="51"/>
                    <a:pt x="62" y="52"/>
                  </a:cubicBezTo>
                  <a:cubicBezTo>
                    <a:pt x="61" y="52"/>
                    <a:pt x="62" y="53"/>
                    <a:pt x="61" y="53"/>
                  </a:cubicBezTo>
                  <a:cubicBezTo>
                    <a:pt x="59" y="53"/>
                    <a:pt x="57" y="52"/>
                    <a:pt x="54" y="52"/>
                  </a:cubicBezTo>
                  <a:cubicBezTo>
                    <a:pt x="53" y="52"/>
                    <a:pt x="51" y="52"/>
                    <a:pt x="50" y="51"/>
                  </a:cubicBezTo>
                  <a:cubicBezTo>
                    <a:pt x="49" y="51"/>
                    <a:pt x="49" y="51"/>
                    <a:pt x="48" y="50"/>
                  </a:cubicBezTo>
                  <a:cubicBezTo>
                    <a:pt x="48" y="49"/>
                    <a:pt x="49" y="49"/>
                    <a:pt x="49" y="48"/>
                  </a:cubicBezTo>
                  <a:cubicBezTo>
                    <a:pt x="48" y="47"/>
                    <a:pt x="48" y="46"/>
                    <a:pt x="48" y="46"/>
                  </a:cubicBezTo>
                  <a:cubicBezTo>
                    <a:pt x="48" y="46"/>
                    <a:pt x="48" y="46"/>
                    <a:pt x="49" y="46"/>
                  </a:cubicBezTo>
                  <a:cubicBezTo>
                    <a:pt x="48" y="44"/>
                    <a:pt x="46" y="45"/>
                    <a:pt x="46" y="42"/>
                  </a:cubicBezTo>
                  <a:cubicBezTo>
                    <a:pt x="46" y="40"/>
                    <a:pt x="44" y="40"/>
                    <a:pt x="42" y="40"/>
                  </a:cubicBezTo>
                  <a:cubicBezTo>
                    <a:pt x="41" y="40"/>
                    <a:pt x="38" y="40"/>
                    <a:pt x="38" y="39"/>
                  </a:cubicBezTo>
                  <a:cubicBezTo>
                    <a:pt x="37" y="37"/>
                    <a:pt x="35" y="37"/>
                    <a:pt x="34" y="36"/>
                  </a:cubicBezTo>
                  <a:cubicBezTo>
                    <a:pt x="33" y="36"/>
                    <a:pt x="32" y="34"/>
                    <a:pt x="31" y="35"/>
                  </a:cubicBezTo>
                  <a:cubicBezTo>
                    <a:pt x="30" y="36"/>
                    <a:pt x="29" y="36"/>
                    <a:pt x="28" y="36"/>
                  </a:cubicBezTo>
                  <a:cubicBezTo>
                    <a:pt x="25" y="35"/>
                    <a:pt x="31" y="39"/>
                    <a:pt x="31" y="40"/>
                  </a:cubicBezTo>
                  <a:cubicBezTo>
                    <a:pt x="30" y="39"/>
                    <a:pt x="29" y="39"/>
                    <a:pt x="28" y="38"/>
                  </a:cubicBezTo>
                  <a:cubicBezTo>
                    <a:pt x="27" y="38"/>
                    <a:pt x="26" y="37"/>
                    <a:pt x="25" y="39"/>
                  </a:cubicBezTo>
                  <a:cubicBezTo>
                    <a:pt x="25" y="43"/>
                    <a:pt x="21" y="40"/>
                    <a:pt x="20" y="42"/>
                  </a:cubicBezTo>
                  <a:cubicBezTo>
                    <a:pt x="17" y="45"/>
                    <a:pt x="17" y="45"/>
                    <a:pt x="19" y="49"/>
                  </a:cubicBezTo>
                  <a:cubicBezTo>
                    <a:pt x="19" y="50"/>
                    <a:pt x="20" y="51"/>
                    <a:pt x="20" y="52"/>
                  </a:cubicBezTo>
                  <a:cubicBezTo>
                    <a:pt x="19" y="52"/>
                    <a:pt x="16" y="52"/>
                    <a:pt x="16" y="52"/>
                  </a:cubicBezTo>
                  <a:cubicBezTo>
                    <a:pt x="12" y="52"/>
                    <a:pt x="10" y="52"/>
                    <a:pt x="9" y="52"/>
                  </a:cubicBezTo>
                  <a:cubicBezTo>
                    <a:pt x="0" y="8"/>
                    <a:pt x="0" y="8"/>
                    <a:pt x="0" y="8"/>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09" name="Freeform 3893">
              <a:extLst>
                <a:ext uri="{FF2B5EF4-FFF2-40B4-BE49-F238E27FC236}">
                  <a16:creationId xmlns:a16="http://schemas.microsoft.com/office/drawing/2014/main" xmlns="" id="{8465D2CB-1764-4C84-8C8A-0661F0D910E4}"/>
                </a:ext>
              </a:extLst>
            </p:cNvPr>
            <p:cNvSpPr>
              <a:spLocks/>
            </p:cNvSpPr>
            <p:nvPr/>
          </p:nvSpPr>
          <p:spPr bwMode="auto">
            <a:xfrm>
              <a:off x="5657191" y="2087563"/>
              <a:ext cx="22059" cy="35093"/>
            </a:xfrm>
            <a:custGeom>
              <a:avLst/>
              <a:gdLst>
                <a:gd name="T0" fmla="*/ 1 w 8"/>
                <a:gd name="T1" fmla="*/ 0 h 14"/>
                <a:gd name="T2" fmla="*/ 8 w 8"/>
                <a:gd name="T3" fmla="*/ 4 h 14"/>
                <a:gd name="T4" fmla="*/ 7 w 8"/>
                <a:gd name="T5" fmla="*/ 9 h 14"/>
                <a:gd name="T6" fmla="*/ 6 w 8"/>
                <a:gd name="T7" fmla="*/ 8 h 14"/>
                <a:gd name="T8" fmla="*/ 8 w 8"/>
                <a:gd name="T9" fmla="*/ 12 h 14"/>
                <a:gd name="T10" fmla="*/ 6 w 8"/>
                <a:gd name="T11" fmla="*/ 11 h 14"/>
                <a:gd name="T12" fmla="*/ 4 w 8"/>
                <a:gd name="T13" fmla="*/ 13 h 14"/>
                <a:gd name="T14" fmla="*/ 1 w 8"/>
                <a:gd name="T15" fmla="*/ 9 h 14"/>
                <a:gd name="T16" fmla="*/ 4 w 8"/>
                <a:gd name="T17" fmla="*/ 10 h 14"/>
                <a:gd name="T18" fmla="*/ 3 w 8"/>
                <a:gd name="T19" fmla="*/ 8 h 14"/>
                <a:gd name="T20" fmla="*/ 4 w 8"/>
                <a:gd name="T21" fmla="*/ 5 h 14"/>
                <a:gd name="T22" fmla="*/ 1 w 8"/>
                <a:gd name="T23" fmla="*/ 5 h 14"/>
                <a:gd name="T24" fmla="*/ 2 w 8"/>
                <a:gd name="T25" fmla="*/ 3 h 14"/>
                <a:gd name="T26" fmla="*/ 1 w 8"/>
                <a:gd name="T2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4">
                  <a:moveTo>
                    <a:pt x="1" y="0"/>
                  </a:moveTo>
                  <a:cubicBezTo>
                    <a:pt x="8" y="4"/>
                    <a:pt x="8" y="4"/>
                    <a:pt x="8" y="4"/>
                  </a:cubicBezTo>
                  <a:cubicBezTo>
                    <a:pt x="8" y="5"/>
                    <a:pt x="8" y="8"/>
                    <a:pt x="7" y="9"/>
                  </a:cubicBezTo>
                  <a:cubicBezTo>
                    <a:pt x="6" y="8"/>
                    <a:pt x="6" y="8"/>
                    <a:pt x="6" y="8"/>
                  </a:cubicBezTo>
                  <a:cubicBezTo>
                    <a:pt x="6" y="10"/>
                    <a:pt x="8" y="11"/>
                    <a:pt x="8" y="12"/>
                  </a:cubicBezTo>
                  <a:cubicBezTo>
                    <a:pt x="7" y="10"/>
                    <a:pt x="7" y="12"/>
                    <a:pt x="6" y="11"/>
                  </a:cubicBezTo>
                  <a:cubicBezTo>
                    <a:pt x="5" y="12"/>
                    <a:pt x="6" y="14"/>
                    <a:pt x="4" y="13"/>
                  </a:cubicBezTo>
                  <a:cubicBezTo>
                    <a:pt x="1" y="9"/>
                    <a:pt x="1" y="9"/>
                    <a:pt x="1" y="9"/>
                  </a:cubicBezTo>
                  <a:cubicBezTo>
                    <a:pt x="1" y="8"/>
                    <a:pt x="4" y="10"/>
                    <a:pt x="4" y="10"/>
                  </a:cubicBezTo>
                  <a:cubicBezTo>
                    <a:pt x="5" y="11"/>
                    <a:pt x="3" y="6"/>
                    <a:pt x="3" y="8"/>
                  </a:cubicBezTo>
                  <a:cubicBezTo>
                    <a:pt x="2" y="8"/>
                    <a:pt x="2" y="5"/>
                    <a:pt x="4" y="5"/>
                  </a:cubicBezTo>
                  <a:cubicBezTo>
                    <a:pt x="4" y="5"/>
                    <a:pt x="1" y="6"/>
                    <a:pt x="1" y="5"/>
                  </a:cubicBezTo>
                  <a:cubicBezTo>
                    <a:pt x="1" y="5"/>
                    <a:pt x="2" y="5"/>
                    <a:pt x="2" y="3"/>
                  </a:cubicBezTo>
                  <a:cubicBezTo>
                    <a:pt x="1" y="3"/>
                    <a:pt x="0" y="1"/>
                    <a:pt x="1" y="0"/>
                  </a:cubicBezTo>
                  <a:close/>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10" name="Freeform 3894">
              <a:extLst>
                <a:ext uri="{FF2B5EF4-FFF2-40B4-BE49-F238E27FC236}">
                  <a16:creationId xmlns:a16="http://schemas.microsoft.com/office/drawing/2014/main" xmlns="" id="{DF9FF673-775C-4060-8666-2DB325306D81}"/>
                </a:ext>
              </a:extLst>
            </p:cNvPr>
            <p:cNvSpPr>
              <a:spLocks/>
            </p:cNvSpPr>
            <p:nvPr/>
          </p:nvSpPr>
          <p:spPr bwMode="auto">
            <a:xfrm>
              <a:off x="5657191" y="2087563"/>
              <a:ext cx="22059" cy="35093"/>
            </a:xfrm>
            <a:custGeom>
              <a:avLst/>
              <a:gdLst>
                <a:gd name="T0" fmla="*/ 1 w 8"/>
                <a:gd name="T1" fmla="*/ 0 h 14"/>
                <a:gd name="T2" fmla="*/ 8 w 8"/>
                <a:gd name="T3" fmla="*/ 4 h 14"/>
                <a:gd name="T4" fmla="*/ 7 w 8"/>
                <a:gd name="T5" fmla="*/ 9 h 14"/>
                <a:gd name="T6" fmla="*/ 6 w 8"/>
                <a:gd name="T7" fmla="*/ 8 h 14"/>
                <a:gd name="T8" fmla="*/ 8 w 8"/>
                <a:gd name="T9" fmla="*/ 12 h 14"/>
                <a:gd name="T10" fmla="*/ 6 w 8"/>
                <a:gd name="T11" fmla="*/ 11 h 14"/>
                <a:gd name="T12" fmla="*/ 4 w 8"/>
                <a:gd name="T13" fmla="*/ 13 h 14"/>
                <a:gd name="T14" fmla="*/ 1 w 8"/>
                <a:gd name="T15" fmla="*/ 9 h 14"/>
                <a:gd name="T16" fmla="*/ 4 w 8"/>
                <a:gd name="T17" fmla="*/ 10 h 14"/>
                <a:gd name="T18" fmla="*/ 3 w 8"/>
                <a:gd name="T19" fmla="*/ 8 h 14"/>
                <a:gd name="T20" fmla="*/ 4 w 8"/>
                <a:gd name="T21" fmla="*/ 5 h 14"/>
                <a:gd name="T22" fmla="*/ 1 w 8"/>
                <a:gd name="T23" fmla="*/ 5 h 14"/>
                <a:gd name="T24" fmla="*/ 2 w 8"/>
                <a:gd name="T25" fmla="*/ 3 h 14"/>
                <a:gd name="T26" fmla="*/ 1 w 8"/>
                <a:gd name="T2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4">
                  <a:moveTo>
                    <a:pt x="1" y="0"/>
                  </a:moveTo>
                  <a:cubicBezTo>
                    <a:pt x="8" y="4"/>
                    <a:pt x="8" y="4"/>
                    <a:pt x="8" y="4"/>
                  </a:cubicBezTo>
                  <a:cubicBezTo>
                    <a:pt x="8" y="5"/>
                    <a:pt x="8" y="8"/>
                    <a:pt x="7" y="9"/>
                  </a:cubicBezTo>
                  <a:cubicBezTo>
                    <a:pt x="6" y="8"/>
                    <a:pt x="6" y="8"/>
                    <a:pt x="6" y="8"/>
                  </a:cubicBezTo>
                  <a:cubicBezTo>
                    <a:pt x="6" y="10"/>
                    <a:pt x="8" y="11"/>
                    <a:pt x="8" y="12"/>
                  </a:cubicBezTo>
                  <a:cubicBezTo>
                    <a:pt x="7" y="10"/>
                    <a:pt x="7" y="12"/>
                    <a:pt x="6" y="11"/>
                  </a:cubicBezTo>
                  <a:cubicBezTo>
                    <a:pt x="5" y="12"/>
                    <a:pt x="6" y="14"/>
                    <a:pt x="4" y="13"/>
                  </a:cubicBezTo>
                  <a:cubicBezTo>
                    <a:pt x="1" y="9"/>
                    <a:pt x="1" y="9"/>
                    <a:pt x="1" y="9"/>
                  </a:cubicBezTo>
                  <a:cubicBezTo>
                    <a:pt x="1" y="8"/>
                    <a:pt x="4" y="10"/>
                    <a:pt x="4" y="10"/>
                  </a:cubicBezTo>
                  <a:cubicBezTo>
                    <a:pt x="5" y="11"/>
                    <a:pt x="3" y="6"/>
                    <a:pt x="3" y="8"/>
                  </a:cubicBezTo>
                  <a:cubicBezTo>
                    <a:pt x="2" y="8"/>
                    <a:pt x="2" y="5"/>
                    <a:pt x="4" y="5"/>
                  </a:cubicBezTo>
                  <a:cubicBezTo>
                    <a:pt x="4" y="5"/>
                    <a:pt x="1" y="6"/>
                    <a:pt x="1" y="5"/>
                  </a:cubicBezTo>
                  <a:cubicBezTo>
                    <a:pt x="1" y="5"/>
                    <a:pt x="2" y="5"/>
                    <a:pt x="2" y="3"/>
                  </a:cubicBezTo>
                  <a:cubicBezTo>
                    <a:pt x="1" y="3"/>
                    <a:pt x="0" y="1"/>
                    <a:pt x="1" y="0"/>
                  </a:cubicBezTo>
                  <a:close/>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11" name="Freeform 3895">
              <a:extLst>
                <a:ext uri="{FF2B5EF4-FFF2-40B4-BE49-F238E27FC236}">
                  <a16:creationId xmlns:a16="http://schemas.microsoft.com/office/drawing/2014/main" xmlns="" id="{64E83D66-9B84-4247-B247-74385C93E3B8}"/>
                </a:ext>
              </a:extLst>
            </p:cNvPr>
            <p:cNvSpPr>
              <a:spLocks/>
            </p:cNvSpPr>
            <p:nvPr/>
          </p:nvSpPr>
          <p:spPr bwMode="auto">
            <a:xfrm>
              <a:off x="6377259" y="1893852"/>
              <a:ext cx="876057" cy="307412"/>
            </a:xfrm>
            <a:custGeom>
              <a:avLst/>
              <a:gdLst>
                <a:gd name="T0" fmla="*/ 8 w 315"/>
                <a:gd name="T1" fmla="*/ 31 h 124"/>
                <a:gd name="T2" fmla="*/ 14 w 315"/>
                <a:gd name="T3" fmla="*/ 28 h 124"/>
                <a:gd name="T4" fmla="*/ 17 w 315"/>
                <a:gd name="T5" fmla="*/ 23 h 124"/>
                <a:gd name="T6" fmla="*/ 27 w 315"/>
                <a:gd name="T7" fmla="*/ 19 h 124"/>
                <a:gd name="T8" fmla="*/ 37 w 315"/>
                <a:gd name="T9" fmla="*/ 17 h 124"/>
                <a:gd name="T10" fmla="*/ 48 w 315"/>
                <a:gd name="T11" fmla="*/ 18 h 124"/>
                <a:gd name="T12" fmla="*/ 69 w 315"/>
                <a:gd name="T13" fmla="*/ 25 h 124"/>
                <a:gd name="T14" fmla="*/ 86 w 315"/>
                <a:gd name="T15" fmla="*/ 27 h 124"/>
                <a:gd name="T16" fmla="*/ 87 w 315"/>
                <a:gd name="T17" fmla="*/ 18 h 124"/>
                <a:gd name="T18" fmla="*/ 84 w 315"/>
                <a:gd name="T19" fmla="*/ 5 h 124"/>
                <a:gd name="T20" fmla="*/ 98 w 315"/>
                <a:gd name="T21" fmla="*/ 5 h 124"/>
                <a:gd name="T22" fmla="*/ 122 w 315"/>
                <a:gd name="T23" fmla="*/ 13 h 124"/>
                <a:gd name="T24" fmla="*/ 136 w 315"/>
                <a:gd name="T25" fmla="*/ 22 h 124"/>
                <a:gd name="T26" fmla="*/ 152 w 315"/>
                <a:gd name="T27" fmla="*/ 20 h 124"/>
                <a:gd name="T28" fmla="*/ 180 w 315"/>
                <a:gd name="T29" fmla="*/ 26 h 124"/>
                <a:gd name="T30" fmla="*/ 194 w 315"/>
                <a:gd name="T31" fmla="*/ 33 h 124"/>
                <a:gd name="T32" fmla="*/ 213 w 315"/>
                <a:gd name="T33" fmla="*/ 34 h 124"/>
                <a:gd name="T34" fmla="*/ 230 w 315"/>
                <a:gd name="T35" fmla="*/ 29 h 124"/>
                <a:gd name="T36" fmla="*/ 245 w 315"/>
                <a:gd name="T37" fmla="*/ 23 h 124"/>
                <a:gd name="T38" fmla="*/ 263 w 315"/>
                <a:gd name="T39" fmla="*/ 27 h 124"/>
                <a:gd name="T40" fmla="*/ 268 w 315"/>
                <a:gd name="T41" fmla="*/ 52 h 124"/>
                <a:gd name="T42" fmla="*/ 284 w 315"/>
                <a:gd name="T43" fmla="*/ 50 h 124"/>
                <a:gd name="T44" fmla="*/ 311 w 315"/>
                <a:gd name="T45" fmla="*/ 61 h 124"/>
                <a:gd name="T46" fmla="*/ 299 w 315"/>
                <a:gd name="T47" fmla="*/ 63 h 124"/>
                <a:gd name="T48" fmla="*/ 289 w 315"/>
                <a:gd name="T49" fmla="*/ 68 h 124"/>
                <a:gd name="T50" fmla="*/ 284 w 315"/>
                <a:gd name="T51" fmla="*/ 75 h 124"/>
                <a:gd name="T52" fmla="*/ 271 w 315"/>
                <a:gd name="T53" fmla="*/ 80 h 124"/>
                <a:gd name="T54" fmla="*/ 265 w 315"/>
                <a:gd name="T55" fmla="*/ 87 h 124"/>
                <a:gd name="T56" fmla="*/ 246 w 315"/>
                <a:gd name="T57" fmla="*/ 88 h 124"/>
                <a:gd name="T58" fmla="*/ 254 w 315"/>
                <a:gd name="T59" fmla="*/ 100 h 124"/>
                <a:gd name="T60" fmla="*/ 245 w 315"/>
                <a:gd name="T61" fmla="*/ 111 h 124"/>
                <a:gd name="T62" fmla="*/ 224 w 315"/>
                <a:gd name="T63" fmla="*/ 114 h 124"/>
                <a:gd name="T64" fmla="*/ 198 w 315"/>
                <a:gd name="T65" fmla="*/ 124 h 124"/>
                <a:gd name="T66" fmla="*/ 175 w 315"/>
                <a:gd name="T67" fmla="*/ 118 h 124"/>
                <a:gd name="T68" fmla="*/ 155 w 315"/>
                <a:gd name="T69" fmla="*/ 112 h 124"/>
                <a:gd name="T70" fmla="*/ 132 w 315"/>
                <a:gd name="T71" fmla="*/ 112 h 124"/>
                <a:gd name="T72" fmla="*/ 110 w 315"/>
                <a:gd name="T73" fmla="*/ 109 h 124"/>
                <a:gd name="T74" fmla="*/ 95 w 315"/>
                <a:gd name="T75" fmla="*/ 93 h 124"/>
                <a:gd name="T76" fmla="*/ 77 w 315"/>
                <a:gd name="T77" fmla="*/ 86 h 124"/>
                <a:gd name="T78" fmla="*/ 43 w 315"/>
                <a:gd name="T79" fmla="*/ 76 h 124"/>
                <a:gd name="T80" fmla="*/ 36 w 315"/>
                <a:gd name="T81" fmla="*/ 59 h 124"/>
                <a:gd name="T82" fmla="*/ 25 w 315"/>
                <a:gd name="T83" fmla="*/ 50 h 124"/>
                <a:gd name="T84" fmla="*/ 11 w 315"/>
                <a:gd name="T85" fmla="*/ 45 h 124"/>
                <a:gd name="T86" fmla="*/ 0 w 315"/>
                <a:gd name="T87" fmla="*/ 3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 h="124">
                  <a:moveTo>
                    <a:pt x="0" y="35"/>
                  </a:moveTo>
                  <a:cubicBezTo>
                    <a:pt x="2" y="35"/>
                    <a:pt x="1" y="33"/>
                    <a:pt x="2" y="32"/>
                  </a:cubicBezTo>
                  <a:cubicBezTo>
                    <a:pt x="3" y="29"/>
                    <a:pt x="8" y="33"/>
                    <a:pt x="8" y="31"/>
                  </a:cubicBezTo>
                  <a:cubicBezTo>
                    <a:pt x="9" y="31"/>
                    <a:pt x="10" y="31"/>
                    <a:pt x="11" y="31"/>
                  </a:cubicBezTo>
                  <a:cubicBezTo>
                    <a:pt x="10" y="30"/>
                    <a:pt x="10" y="30"/>
                    <a:pt x="10" y="30"/>
                  </a:cubicBezTo>
                  <a:cubicBezTo>
                    <a:pt x="12" y="29"/>
                    <a:pt x="13" y="29"/>
                    <a:pt x="14" y="28"/>
                  </a:cubicBezTo>
                  <a:cubicBezTo>
                    <a:pt x="14" y="28"/>
                    <a:pt x="13" y="27"/>
                    <a:pt x="13" y="26"/>
                  </a:cubicBezTo>
                  <a:cubicBezTo>
                    <a:pt x="13" y="26"/>
                    <a:pt x="16" y="26"/>
                    <a:pt x="16" y="25"/>
                  </a:cubicBezTo>
                  <a:cubicBezTo>
                    <a:pt x="15" y="24"/>
                    <a:pt x="17" y="24"/>
                    <a:pt x="17" y="23"/>
                  </a:cubicBezTo>
                  <a:cubicBezTo>
                    <a:pt x="18" y="23"/>
                    <a:pt x="20" y="23"/>
                    <a:pt x="21" y="22"/>
                  </a:cubicBezTo>
                  <a:cubicBezTo>
                    <a:pt x="22" y="22"/>
                    <a:pt x="22" y="21"/>
                    <a:pt x="24" y="20"/>
                  </a:cubicBezTo>
                  <a:cubicBezTo>
                    <a:pt x="25" y="20"/>
                    <a:pt x="26" y="20"/>
                    <a:pt x="27" y="19"/>
                  </a:cubicBezTo>
                  <a:cubicBezTo>
                    <a:pt x="27" y="18"/>
                    <a:pt x="28" y="17"/>
                    <a:pt x="29" y="17"/>
                  </a:cubicBezTo>
                  <a:cubicBezTo>
                    <a:pt x="30" y="17"/>
                    <a:pt x="34" y="17"/>
                    <a:pt x="33" y="15"/>
                  </a:cubicBezTo>
                  <a:cubicBezTo>
                    <a:pt x="35" y="15"/>
                    <a:pt x="35" y="17"/>
                    <a:pt x="37" y="17"/>
                  </a:cubicBezTo>
                  <a:cubicBezTo>
                    <a:pt x="37" y="17"/>
                    <a:pt x="38" y="16"/>
                    <a:pt x="39" y="16"/>
                  </a:cubicBezTo>
                  <a:cubicBezTo>
                    <a:pt x="40" y="17"/>
                    <a:pt x="40" y="18"/>
                    <a:pt x="41" y="18"/>
                  </a:cubicBezTo>
                  <a:cubicBezTo>
                    <a:pt x="43" y="18"/>
                    <a:pt x="46" y="18"/>
                    <a:pt x="48" y="18"/>
                  </a:cubicBezTo>
                  <a:cubicBezTo>
                    <a:pt x="50" y="18"/>
                    <a:pt x="52" y="18"/>
                    <a:pt x="54" y="20"/>
                  </a:cubicBezTo>
                  <a:cubicBezTo>
                    <a:pt x="56" y="24"/>
                    <a:pt x="59" y="25"/>
                    <a:pt x="64" y="26"/>
                  </a:cubicBezTo>
                  <a:cubicBezTo>
                    <a:pt x="66" y="26"/>
                    <a:pt x="67" y="25"/>
                    <a:pt x="69" y="25"/>
                  </a:cubicBezTo>
                  <a:cubicBezTo>
                    <a:pt x="72" y="25"/>
                    <a:pt x="72" y="25"/>
                    <a:pt x="72" y="25"/>
                  </a:cubicBezTo>
                  <a:cubicBezTo>
                    <a:pt x="74" y="26"/>
                    <a:pt x="77" y="26"/>
                    <a:pt x="80" y="26"/>
                  </a:cubicBezTo>
                  <a:cubicBezTo>
                    <a:pt x="82" y="27"/>
                    <a:pt x="85" y="29"/>
                    <a:pt x="86" y="27"/>
                  </a:cubicBezTo>
                  <a:cubicBezTo>
                    <a:pt x="86" y="26"/>
                    <a:pt x="87" y="26"/>
                    <a:pt x="89" y="25"/>
                  </a:cubicBezTo>
                  <a:cubicBezTo>
                    <a:pt x="90" y="25"/>
                    <a:pt x="90" y="23"/>
                    <a:pt x="90" y="22"/>
                  </a:cubicBezTo>
                  <a:cubicBezTo>
                    <a:pt x="90" y="20"/>
                    <a:pt x="89" y="19"/>
                    <a:pt x="87" y="18"/>
                  </a:cubicBezTo>
                  <a:cubicBezTo>
                    <a:pt x="85" y="18"/>
                    <a:pt x="85" y="16"/>
                    <a:pt x="83" y="14"/>
                  </a:cubicBezTo>
                  <a:cubicBezTo>
                    <a:pt x="81" y="13"/>
                    <a:pt x="80" y="7"/>
                    <a:pt x="83" y="8"/>
                  </a:cubicBezTo>
                  <a:cubicBezTo>
                    <a:pt x="82" y="7"/>
                    <a:pt x="82" y="5"/>
                    <a:pt x="84" y="5"/>
                  </a:cubicBezTo>
                  <a:cubicBezTo>
                    <a:pt x="85" y="4"/>
                    <a:pt x="85" y="2"/>
                    <a:pt x="85" y="0"/>
                  </a:cubicBezTo>
                  <a:cubicBezTo>
                    <a:pt x="87" y="1"/>
                    <a:pt x="89" y="2"/>
                    <a:pt x="91" y="3"/>
                  </a:cubicBezTo>
                  <a:cubicBezTo>
                    <a:pt x="93" y="4"/>
                    <a:pt x="96" y="5"/>
                    <a:pt x="98" y="5"/>
                  </a:cubicBezTo>
                  <a:cubicBezTo>
                    <a:pt x="101" y="5"/>
                    <a:pt x="102" y="6"/>
                    <a:pt x="105" y="6"/>
                  </a:cubicBezTo>
                  <a:cubicBezTo>
                    <a:pt x="107" y="6"/>
                    <a:pt x="111" y="8"/>
                    <a:pt x="113" y="8"/>
                  </a:cubicBezTo>
                  <a:cubicBezTo>
                    <a:pt x="117" y="7"/>
                    <a:pt x="121" y="10"/>
                    <a:pt x="122" y="13"/>
                  </a:cubicBezTo>
                  <a:cubicBezTo>
                    <a:pt x="122" y="15"/>
                    <a:pt x="124" y="16"/>
                    <a:pt x="125" y="17"/>
                  </a:cubicBezTo>
                  <a:cubicBezTo>
                    <a:pt x="126" y="19"/>
                    <a:pt x="129" y="20"/>
                    <a:pt x="131" y="21"/>
                  </a:cubicBezTo>
                  <a:cubicBezTo>
                    <a:pt x="132" y="21"/>
                    <a:pt x="134" y="21"/>
                    <a:pt x="136" y="22"/>
                  </a:cubicBezTo>
                  <a:cubicBezTo>
                    <a:pt x="137" y="23"/>
                    <a:pt x="140" y="23"/>
                    <a:pt x="141" y="23"/>
                  </a:cubicBezTo>
                  <a:cubicBezTo>
                    <a:pt x="143" y="22"/>
                    <a:pt x="143" y="23"/>
                    <a:pt x="146" y="22"/>
                  </a:cubicBezTo>
                  <a:cubicBezTo>
                    <a:pt x="148" y="21"/>
                    <a:pt x="150" y="21"/>
                    <a:pt x="152" y="20"/>
                  </a:cubicBezTo>
                  <a:cubicBezTo>
                    <a:pt x="156" y="19"/>
                    <a:pt x="162" y="21"/>
                    <a:pt x="166" y="21"/>
                  </a:cubicBezTo>
                  <a:cubicBezTo>
                    <a:pt x="169" y="21"/>
                    <a:pt x="170" y="23"/>
                    <a:pt x="172" y="24"/>
                  </a:cubicBezTo>
                  <a:cubicBezTo>
                    <a:pt x="175" y="26"/>
                    <a:pt x="177" y="25"/>
                    <a:pt x="180" y="26"/>
                  </a:cubicBezTo>
                  <a:cubicBezTo>
                    <a:pt x="181" y="26"/>
                    <a:pt x="182" y="27"/>
                    <a:pt x="183" y="28"/>
                  </a:cubicBezTo>
                  <a:cubicBezTo>
                    <a:pt x="184" y="30"/>
                    <a:pt x="186" y="30"/>
                    <a:pt x="188" y="31"/>
                  </a:cubicBezTo>
                  <a:cubicBezTo>
                    <a:pt x="190" y="33"/>
                    <a:pt x="192" y="33"/>
                    <a:pt x="194" y="33"/>
                  </a:cubicBezTo>
                  <a:cubicBezTo>
                    <a:pt x="197" y="33"/>
                    <a:pt x="199" y="33"/>
                    <a:pt x="202" y="34"/>
                  </a:cubicBezTo>
                  <a:cubicBezTo>
                    <a:pt x="204" y="34"/>
                    <a:pt x="206" y="34"/>
                    <a:pt x="208" y="34"/>
                  </a:cubicBezTo>
                  <a:cubicBezTo>
                    <a:pt x="210" y="34"/>
                    <a:pt x="212" y="35"/>
                    <a:pt x="213" y="34"/>
                  </a:cubicBezTo>
                  <a:cubicBezTo>
                    <a:pt x="215" y="33"/>
                    <a:pt x="216" y="32"/>
                    <a:pt x="219" y="32"/>
                  </a:cubicBezTo>
                  <a:cubicBezTo>
                    <a:pt x="220" y="32"/>
                    <a:pt x="224" y="30"/>
                    <a:pt x="226" y="31"/>
                  </a:cubicBezTo>
                  <a:cubicBezTo>
                    <a:pt x="228" y="31"/>
                    <a:pt x="230" y="31"/>
                    <a:pt x="230" y="29"/>
                  </a:cubicBezTo>
                  <a:cubicBezTo>
                    <a:pt x="231" y="26"/>
                    <a:pt x="232" y="25"/>
                    <a:pt x="234" y="24"/>
                  </a:cubicBezTo>
                  <a:cubicBezTo>
                    <a:pt x="236" y="23"/>
                    <a:pt x="236" y="23"/>
                    <a:pt x="239" y="22"/>
                  </a:cubicBezTo>
                  <a:cubicBezTo>
                    <a:pt x="241" y="22"/>
                    <a:pt x="243" y="22"/>
                    <a:pt x="245" y="23"/>
                  </a:cubicBezTo>
                  <a:cubicBezTo>
                    <a:pt x="247" y="25"/>
                    <a:pt x="249" y="26"/>
                    <a:pt x="251" y="26"/>
                  </a:cubicBezTo>
                  <a:cubicBezTo>
                    <a:pt x="253" y="27"/>
                    <a:pt x="254" y="26"/>
                    <a:pt x="256" y="25"/>
                  </a:cubicBezTo>
                  <a:cubicBezTo>
                    <a:pt x="258" y="24"/>
                    <a:pt x="262" y="26"/>
                    <a:pt x="263" y="27"/>
                  </a:cubicBezTo>
                  <a:cubicBezTo>
                    <a:pt x="264" y="44"/>
                    <a:pt x="264" y="44"/>
                    <a:pt x="264" y="44"/>
                  </a:cubicBezTo>
                  <a:cubicBezTo>
                    <a:pt x="266" y="46"/>
                    <a:pt x="262" y="47"/>
                    <a:pt x="264" y="48"/>
                  </a:cubicBezTo>
                  <a:cubicBezTo>
                    <a:pt x="265" y="49"/>
                    <a:pt x="267" y="51"/>
                    <a:pt x="268" y="52"/>
                  </a:cubicBezTo>
                  <a:cubicBezTo>
                    <a:pt x="270" y="52"/>
                    <a:pt x="270" y="50"/>
                    <a:pt x="272" y="50"/>
                  </a:cubicBezTo>
                  <a:cubicBezTo>
                    <a:pt x="275" y="50"/>
                    <a:pt x="277" y="50"/>
                    <a:pt x="279" y="51"/>
                  </a:cubicBezTo>
                  <a:cubicBezTo>
                    <a:pt x="281" y="52"/>
                    <a:pt x="282" y="52"/>
                    <a:pt x="284" y="50"/>
                  </a:cubicBezTo>
                  <a:cubicBezTo>
                    <a:pt x="285" y="49"/>
                    <a:pt x="286" y="48"/>
                    <a:pt x="288" y="48"/>
                  </a:cubicBezTo>
                  <a:cubicBezTo>
                    <a:pt x="292" y="48"/>
                    <a:pt x="297" y="51"/>
                    <a:pt x="300" y="53"/>
                  </a:cubicBezTo>
                  <a:cubicBezTo>
                    <a:pt x="304" y="56"/>
                    <a:pt x="308" y="58"/>
                    <a:pt x="311" y="61"/>
                  </a:cubicBezTo>
                  <a:cubicBezTo>
                    <a:pt x="315" y="65"/>
                    <a:pt x="309" y="65"/>
                    <a:pt x="307" y="64"/>
                  </a:cubicBezTo>
                  <a:cubicBezTo>
                    <a:pt x="305" y="64"/>
                    <a:pt x="303" y="63"/>
                    <a:pt x="302" y="64"/>
                  </a:cubicBezTo>
                  <a:cubicBezTo>
                    <a:pt x="302" y="64"/>
                    <a:pt x="299" y="63"/>
                    <a:pt x="299" y="63"/>
                  </a:cubicBezTo>
                  <a:cubicBezTo>
                    <a:pt x="297" y="64"/>
                    <a:pt x="296" y="64"/>
                    <a:pt x="294" y="65"/>
                  </a:cubicBezTo>
                  <a:cubicBezTo>
                    <a:pt x="293" y="66"/>
                    <a:pt x="291" y="64"/>
                    <a:pt x="291" y="66"/>
                  </a:cubicBezTo>
                  <a:cubicBezTo>
                    <a:pt x="290" y="67"/>
                    <a:pt x="291" y="68"/>
                    <a:pt x="289" y="68"/>
                  </a:cubicBezTo>
                  <a:cubicBezTo>
                    <a:pt x="287" y="67"/>
                    <a:pt x="285" y="67"/>
                    <a:pt x="284" y="69"/>
                  </a:cubicBezTo>
                  <a:cubicBezTo>
                    <a:pt x="283" y="70"/>
                    <a:pt x="283" y="71"/>
                    <a:pt x="283" y="72"/>
                  </a:cubicBezTo>
                  <a:cubicBezTo>
                    <a:pt x="283" y="73"/>
                    <a:pt x="284" y="74"/>
                    <a:pt x="284" y="75"/>
                  </a:cubicBezTo>
                  <a:cubicBezTo>
                    <a:pt x="284" y="75"/>
                    <a:pt x="281" y="77"/>
                    <a:pt x="281" y="78"/>
                  </a:cubicBezTo>
                  <a:cubicBezTo>
                    <a:pt x="279" y="79"/>
                    <a:pt x="277" y="79"/>
                    <a:pt x="275" y="79"/>
                  </a:cubicBezTo>
                  <a:cubicBezTo>
                    <a:pt x="274" y="79"/>
                    <a:pt x="272" y="78"/>
                    <a:pt x="271" y="80"/>
                  </a:cubicBezTo>
                  <a:cubicBezTo>
                    <a:pt x="270" y="81"/>
                    <a:pt x="270" y="83"/>
                    <a:pt x="269" y="84"/>
                  </a:cubicBezTo>
                  <a:cubicBezTo>
                    <a:pt x="268" y="84"/>
                    <a:pt x="267" y="84"/>
                    <a:pt x="267" y="85"/>
                  </a:cubicBezTo>
                  <a:cubicBezTo>
                    <a:pt x="266" y="86"/>
                    <a:pt x="266" y="87"/>
                    <a:pt x="265" y="87"/>
                  </a:cubicBezTo>
                  <a:cubicBezTo>
                    <a:pt x="263" y="86"/>
                    <a:pt x="260" y="86"/>
                    <a:pt x="258" y="86"/>
                  </a:cubicBezTo>
                  <a:cubicBezTo>
                    <a:pt x="255" y="85"/>
                    <a:pt x="251" y="81"/>
                    <a:pt x="247" y="83"/>
                  </a:cubicBezTo>
                  <a:cubicBezTo>
                    <a:pt x="246" y="85"/>
                    <a:pt x="246" y="86"/>
                    <a:pt x="246" y="88"/>
                  </a:cubicBezTo>
                  <a:cubicBezTo>
                    <a:pt x="247" y="89"/>
                    <a:pt x="246" y="90"/>
                    <a:pt x="246" y="91"/>
                  </a:cubicBezTo>
                  <a:cubicBezTo>
                    <a:pt x="247" y="92"/>
                    <a:pt x="248" y="92"/>
                    <a:pt x="248" y="92"/>
                  </a:cubicBezTo>
                  <a:cubicBezTo>
                    <a:pt x="250" y="94"/>
                    <a:pt x="258" y="98"/>
                    <a:pt x="254" y="100"/>
                  </a:cubicBezTo>
                  <a:cubicBezTo>
                    <a:pt x="253" y="100"/>
                    <a:pt x="252" y="101"/>
                    <a:pt x="251" y="102"/>
                  </a:cubicBezTo>
                  <a:cubicBezTo>
                    <a:pt x="251" y="103"/>
                    <a:pt x="249" y="103"/>
                    <a:pt x="248" y="105"/>
                  </a:cubicBezTo>
                  <a:cubicBezTo>
                    <a:pt x="247" y="107"/>
                    <a:pt x="247" y="109"/>
                    <a:pt x="245" y="111"/>
                  </a:cubicBezTo>
                  <a:cubicBezTo>
                    <a:pt x="244" y="112"/>
                    <a:pt x="241" y="112"/>
                    <a:pt x="239" y="113"/>
                  </a:cubicBezTo>
                  <a:cubicBezTo>
                    <a:pt x="238" y="115"/>
                    <a:pt x="234" y="114"/>
                    <a:pt x="232" y="114"/>
                  </a:cubicBezTo>
                  <a:cubicBezTo>
                    <a:pt x="229" y="114"/>
                    <a:pt x="227" y="114"/>
                    <a:pt x="224" y="114"/>
                  </a:cubicBezTo>
                  <a:cubicBezTo>
                    <a:pt x="218" y="115"/>
                    <a:pt x="213" y="116"/>
                    <a:pt x="208" y="118"/>
                  </a:cubicBezTo>
                  <a:cubicBezTo>
                    <a:pt x="206" y="120"/>
                    <a:pt x="204" y="121"/>
                    <a:pt x="202" y="122"/>
                  </a:cubicBezTo>
                  <a:cubicBezTo>
                    <a:pt x="200" y="124"/>
                    <a:pt x="200" y="124"/>
                    <a:pt x="198" y="124"/>
                  </a:cubicBezTo>
                  <a:cubicBezTo>
                    <a:pt x="197" y="123"/>
                    <a:pt x="196" y="124"/>
                    <a:pt x="195" y="123"/>
                  </a:cubicBezTo>
                  <a:cubicBezTo>
                    <a:pt x="193" y="121"/>
                    <a:pt x="193" y="121"/>
                    <a:pt x="190" y="121"/>
                  </a:cubicBezTo>
                  <a:cubicBezTo>
                    <a:pt x="185" y="122"/>
                    <a:pt x="180" y="119"/>
                    <a:pt x="175" y="118"/>
                  </a:cubicBezTo>
                  <a:cubicBezTo>
                    <a:pt x="173" y="118"/>
                    <a:pt x="170" y="118"/>
                    <a:pt x="168" y="117"/>
                  </a:cubicBezTo>
                  <a:cubicBezTo>
                    <a:pt x="166" y="115"/>
                    <a:pt x="164" y="113"/>
                    <a:pt x="162" y="113"/>
                  </a:cubicBezTo>
                  <a:cubicBezTo>
                    <a:pt x="159" y="112"/>
                    <a:pt x="157" y="113"/>
                    <a:pt x="155" y="112"/>
                  </a:cubicBezTo>
                  <a:cubicBezTo>
                    <a:pt x="153" y="112"/>
                    <a:pt x="150" y="111"/>
                    <a:pt x="148" y="111"/>
                  </a:cubicBezTo>
                  <a:cubicBezTo>
                    <a:pt x="146" y="111"/>
                    <a:pt x="144" y="112"/>
                    <a:pt x="142" y="112"/>
                  </a:cubicBezTo>
                  <a:cubicBezTo>
                    <a:pt x="139" y="113"/>
                    <a:pt x="136" y="112"/>
                    <a:pt x="132" y="112"/>
                  </a:cubicBezTo>
                  <a:cubicBezTo>
                    <a:pt x="127" y="112"/>
                    <a:pt x="122" y="109"/>
                    <a:pt x="117" y="110"/>
                  </a:cubicBezTo>
                  <a:cubicBezTo>
                    <a:pt x="116" y="110"/>
                    <a:pt x="113" y="111"/>
                    <a:pt x="112" y="110"/>
                  </a:cubicBezTo>
                  <a:cubicBezTo>
                    <a:pt x="111" y="110"/>
                    <a:pt x="110" y="109"/>
                    <a:pt x="110" y="109"/>
                  </a:cubicBezTo>
                  <a:cubicBezTo>
                    <a:pt x="110" y="108"/>
                    <a:pt x="108" y="107"/>
                    <a:pt x="107" y="106"/>
                  </a:cubicBezTo>
                  <a:cubicBezTo>
                    <a:pt x="103" y="104"/>
                    <a:pt x="101" y="100"/>
                    <a:pt x="98" y="97"/>
                  </a:cubicBezTo>
                  <a:cubicBezTo>
                    <a:pt x="97" y="96"/>
                    <a:pt x="95" y="95"/>
                    <a:pt x="95" y="93"/>
                  </a:cubicBezTo>
                  <a:cubicBezTo>
                    <a:pt x="94" y="91"/>
                    <a:pt x="90" y="92"/>
                    <a:pt x="88" y="92"/>
                  </a:cubicBezTo>
                  <a:cubicBezTo>
                    <a:pt x="86" y="91"/>
                    <a:pt x="84" y="89"/>
                    <a:pt x="82" y="88"/>
                  </a:cubicBezTo>
                  <a:cubicBezTo>
                    <a:pt x="80" y="87"/>
                    <a:pt x="78" y="87"/>
                    <a:pt x="77" y="86"/>
                  </a:cubicBezTo>
                  <a:cubicBezTo>
                    <a:pt x="73" y="83"/>
                    <a:pt x="67" y="84"/>
                    <a:pt x="63" y="84"/>
                  </a:cubicBezTo>
                  <a:cubicBezTo>
                    <a:pt x="59" y="83"/>
                    <a:pt x="55" y="83"/>
                    <a:pt x="51" y="82"/>
                  </a:cubicBezTo>
                  <a:cubicBezTo>
                    <a:pt x="48" y="82"/>
                    <a:pt x="44" y="79"/>
                    <a:pt x="43" y="76"/>
                  </a:cubicBezTo>
                  <a:cubicBezTo>
                    <a:pt x="43" y="74"/>
                    <a:pt x="45" y="72"/>
                    <a:pt x="44" y="70"/>
                  </a:cubicBezTo>
                  <a:cubicBezTo>
                    <a:pt x="42" y="69"/>
                    <a:pt x="43" y="66"/>
                    <a:pt x="42" y="64"/>
                  </a:cubicBezTo>
                  <a:cubicBezTo>
                    <a:pt x="40" y="62"/>
                    <a:pt x="38" y="60"/>
                    <a:pt x="36" y="59"/>
                  </a:cubicBezTo>
                  <a:cubicBezTo>
                    <a:pt x="34" y="57"/>
                    <a:pt x="33" y="55"/>
                    <a:pt x="31" y="53"/>
                  </a:cubicBezTo>
                  <a:cubicBezTo>
                    <a:pt x="30" y="52"/>
                    <a:pt x="28" y="51"/>
                    <a:pt x="27" y="50"/>
                  </a:cubicBezTo>
                  <a:cubicBezTo>
                    <a:pt x="25" y="49"/>
                    <a:pt x="26" y="50"/>
                    <a:pt x="25" y="50"/>
                  </a:cubicBezTo>
                  <a:cubicBezTo>
                    <a:pt x="24" y="50"/>
                    <a:pt x="23" y="50"/>
                    <a:pt x="23" y="49"/>
                  </a:cubicBezTo>
                  <a:cubicBezTo>
                    <a:pt x="21" y="48"/>
                    <a:pt x="21" y="48"/>
                    <a:pt x="19" y="49"/>
                  </a:cubicBezTo>
                  <a:cubicBezTo>
                    <a:pt x="16" y="49"/>
                    <a:pt x="13" y="47"/>
                    <a:pt x="11" y="45"/>
                  </a:cubicBezTo>
                  <a:cubicBezTo>
                    <a:pt x="10" y="44"/>
                    <a:pt x="8" y="43"/>
                    <a:pt x="7" y="43"/>
                  </a:cubicBezTo>
                  <a:cubicBezTo>
                    <a:pt x="5" y="42"/>
                    <a:pt x="4" y="42"/>
                    <a:pt x="4" y="41"/>
                  </a:cubicBezTo>
                  <a:cubicBezTo>
                    <a:pt x="4" y="39"/>
                    <a:pt x="1" y="39"/>
                    <a:pt x="0" y="38"/>
                  </a:cubicBezTo>
                  <a:cubicBezTo>
                    <a:pt x="0" y="38"/>
                    <a:pt x="1" y="37"/>
                    <a:pt x="1" y="37"/>
                  </a:cubicBezTo>
                  <a:cubicBezTo>
                    <a:pt x="1" y="37"/>
                    <a:pt x="0" y="35"/>
                    <a:pt x="0" y="35"/>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12" name="Freeform 3896">
              <a:extLst>
                <a:ext uri="{FF2B5EF4-FFF2-40B4-BE49-F238E27FC236}">
                  <a16:creationId xmlns:a16="http://schemas.microsoft.com/office/drawing/2014/main" xmlns="" id="{83F6B429-6DFF-45F3-B361-4101C48FC7FD}"/>
                </a:ext>
              </a:extLst>
            </p:cNvPr>
            <p:cNvSpPr>
              <a:spLocks/>
            </p:cNvSpPr>
            <p:nvPr/>
          </p:nvSpPr>
          <p:spPr bwMode="auto">
            <a:xfrm>
              <a:off x="6377259" y="1893852"/>
              <a:ext cx="876057" cy="307412"/>
            </a:xfrm>
            <a:custGeom>
              <a:avLst/>
              <a:gdLst>
                <a:gd name="T0" fmla="*/ 8 w 315"/>
                <a:gd name="T1" fmla="*/ 31 h 124"/>
                <a:gd name="T2" fmla="*/ 14 w 315"/>
                <a:gd name="T3" fmla="*/ 28 h 124"/>
                <a:gd name="T4" fmla="*/ 17 w 315"/>
                <a:gd name="T5" fmla="*/ 23 h 124"/>
                <a:gd name="T6" fmla="*/ 27 w 315"/>
                <a:gd name="T7" fmla="*/ 19 h 124"/>
                <a:gd name="T8" fmla="*/ 37 w 315"/>
                <a:gd name="T9" fmla="*/ 17 h 124"/>
                <a:gd name="T10" fmla="*/ 48 w 315"/>
                <a:gd name="T11" fmla="*/ 18 h 124"/>
                <a:gd name="T12" fmla="*/ 69 w 315"/>
                <a:gd name="T13" fmla="*/ 25 h 124"/>
                <a:gd name="T14" fmla="*/ 86 w 315"/>
                <a:gd name="T15" fmla="*/ 27 h 124"/>
                <a:gd name="T16" fmla="*/ 87 w 315"/>
                <a:gd name="T17" fmla="*/ 18 h 124"/>
                <a:gd name="T18" fmla="*/ 84 w 315"/>
                <a:gd name="T19" fmla="*/ 5 h 124"/>
                <a:gd name="T20" fmla="*/ 98 w 315"/>
                <a:gd name="T21" fmla="*/ 5 h 124"/>
                <a:gd name="T22" fmla="*/ 122 w 315"/>
                <a:gd name="T23" fmla="*/ 13 h 124"/>
                <a:gd name="T24" fmla="*/ 136 w 315"/>
                <a:gd name="T25" fmla="*/ 22 h 124"/>
                <a:gd name="T26" fmla="*/ 152 w 315"/>
                <a:gd name="T27" fmla="*/ 20 h 124"/>
                <a:gd name="T28" fmla="*/ 180 w 315"/>
                <a:gd name="T29" fmla="*/ 26 h 124"/>
                <a:gd name="T30" fmla="*/ 194 w 315"/>
                <a:gd name="T31" fmla="*/ 33 h 124"/>
                <a:gd name="T32" fmla="*/ 213 w 315"/>
                <a:gd name="T33" fmla="*/ 34 h 124"/>
                <a:gd name="T34" fmla="*/ 230 w 315"/>
                <a:gd name="T35" fmla="*/ 29 h 124"/>
                <a:gd name="T36" fmla="*/ 245 w 315"/>
                <a:gd name="T37" fmla="*/ 23 h 124"/>
                <a:gd name="T38" fmla="*/ 263 w 315"/>
                <a:gd name="T39" fmla="*/ 27 h 124"/>
                <a:gd name="T40" fmla="*/ 268 w 315"/>
                <a:gd name="T41" fmla="*/ 52 h 124"/>
                <a:gd name="T42" fmla="*/ 284 w 315"/>
                <a:gd name="T43" fmla="*/ 50 h 124"/>
                <a:gd name="T44" fmla="*/ 311 w 315"/>
                <a:gd name="T45" fmla="*/ 61 h 124"/>
                <a:gd name="T46" fmla="*/ 299 w 315"/>
                <a:gd name="T47" fmla="*/ 63 h 124"/>
                <a:gd name="T48" fmla="*/ 289 w 315"/>
                <a:gd name="T49" fmla="*/ 68 h 124"/>
                <a:gd name="T50" fmla="*/ 284 w 315"/>
                <a:gd name="T51" fmla="*/ 75 h 124"/>
                <a:gd name="T52" fmla="*/ 271 w 315"/>
                <a:gd name="T53" fmla="*/ 80 h 124"/>
                <a:gd name="T54" fmla="*/ 265 w 315"/>
                <a:gd name="T55" fmla="*/ 87 h 124"/>
                <a:gd name="T56" fmla="*/ 246 w 315"/>
                <a:gd name="T57" fmla="*/ 88 h 124"/>
                <a:gd name="T58" fmla="*/ 254 w 315"/>
                <a:gd name="T59" fmla="*/ 100 h 124"/>
                <a:gd name="T60" fmla="*/ 245 w 315"/>
                <a:gd name="T61" fmla="*/ 111 h 124"/>
                <a:gd name="T62" fmla="*/ 224 w 315"/>
                <a:gd name="T63" fmla="*/ 114 h 124"/>
                <a:gd name="T64" fmla="*/ 198 w 315"/>
                <a:gd name="T65" fmla="*/ 124 h 124"/>
                <a:gd name="T66" fmla="*/ 175 w 315"/>
                <a:gd name="T67" fmla="*/ 118 h 124"/>
                <a:gd name="T68" fmla="*/ 155 w 315"/>
                <a:gd name="T69" fmla="*/ 112 h 124"/>
                <a:gd name="T70" fmla="*/ 132 w 315"/>
                <a:gd name="T71" fmla="*/ 112 h 124"/>
                <a:gd name="T72" fmla="*/ 110 w 315"/>
                <a:gd name="T73" fmla="*/ 109 h 124"/>
                <a:gd name="T74" fmla="*/ 95 w 315"/>
                <a:gd name="T75" fmla="*/ 93 h 124"/>
                <a:gd name="T76" fmla="*/ 77 w 315"/>
                <a:gd name="T77" fmla="*/ 86 h 124"/>
                <a:gd name="T78" fmla="*/ 43 w 315"/>
                <a:gd name="T79" fmla="*/ 76 h 124"/>
                <a:gd name="T80" fmla="*/ 36 w 315"/>
                <a:gd name="T81" fmla="*/ 59 h 124"/>
                <a:gd name="T82" fmla="*/ 25 w 315"/>
                <a:gd name="T83" fmla="*/ 50 h 124"/>
                <a:gd name="T84" fmla="*/ 11 w 315"/>
                <a:gd name="T85" fmla="*/ 45 h 124"/>
                <a:gd name="T86" fmla="*/ 0 w 315"/>
                <a:gd name="T87" fmla="*/ 3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5" h="124">
                  <a:moveTo>
                    <a:pt x="0" y="35"/>
                  </a:moveTo>
                  <a:cubicBezTo>
                    <a:pt x="2" y="35"/>
                    <a:pt x="1" y="33"/>
                    <a:pt x="2" y="32"/>
                  </a:cubicBezTo>
                  <a:cubicBezTo>
                    <a:pt x="3" y="29"/>
                    <a:pt x="8" y="33"/>
                    <a:pt x="8" y="31"/>
                  </a:cubicBezTo>
                  <a:cubicBezTo>
                    <a:pt x="9" y="31"/>
                    <a:pt x="10" y="31"/>
                    <a:pt x="11" y="31"/>
                  </a:cubicBezTo>
                  <a:cubicBezTo>
                    <a:pt x="10" y="30"/>
                    <a:pt x="10" y="30"/>
                    <a:pt x="10" y="30"/>
                  </a:cubicBezTo>
                  <a:cubicBezTo>
                    <a:pt x="12" y="29"/>
                    <a:pt x="13" y="29"/>
                    <a:pt x="14" y="28"/>
                  </a:cubicBezTo>
                  <a:cubicBezTo>
                    <a:pt x="14" y="28"/>
                    <a:pt x="13" y="27"/>
                    <a:pt x="13" y="26"/>
                  </a:cubicBezTo>
                  <a:cubicBezTo>
                    <a:pt x="13" y="26"/>
                    <a:pt x="16" y="26"/>
                    <a:pt x="16" y="25"/>
                  </a:cubicBezTo>
                  <a:cubicBezTo>
                    <a:pt x="15" y="24"/>
                    <a:pt x="17" y="24"/>
                    <a:pt x="17" y="23"/>
                  </a:cubicBezTo>
                  <a:cubicBezTo>
                    <a:pt x="18" y="23"/>
                    <a:pt x="20" y="23"/>
                    <a:pt x="21" y="22"/>
                  </a:cubicBezTo>
                  <a:cubicBezTo>
                    <a:pt x="22" y="22"/>
                    <a:pt x="22" y="21"/>
                    <a:pt x="24" y="20"/>
                  </a:cubicBezTo>
                  <a:cubicBezTo>
                    <a:pt x="25" y="20"/>
                    <a:pt x="26" y="20"/>
                    <a:pt x="27" y="19"/>
                  </a:cubicBezTo>
                  <a:cubicBezTo>
                    <a:pt x="27" y="18"/>
                    <a:pt x="28" y="17"/>
                    <a:pt x="29" y="17"/>
                  </a:cubicBezTo>
                  <a:cubicBezTo>
                    <a:pt x="30" y="17"/>
                    <a:pt x="34" y="17"/>
                    <a:pt x="33" y="15"/>
                  </a:cubicBezTo>
                  <a:cubicBezTo>
                    <a:pt x="35" y="15"/>
                    <a:pt x="35" y="17"/>
                    <a:pt x="37" y="17"/>
                  </a:cubicBezTo>
                  <a:cubicBezTo>
                    <a:pt x="37" y="17"/>
                    <a:pt x="38" y="16"/>
                    <a:pt x="39" y="16"/>
                  </a:cubicBezTo>
                  <a:cubicBezTo>
                    <a:pt x="40" y="17"/>
                    <a:pt x="40" y="18"/>
                    <a:pt x="41" y="18"/>
                  </a:cubicBezTo>
                  <a:cubicBezTo>
                    <a:pt x="43" y="18"/>
                    <a:pt x="46" y="18"/>
                    <a:pt x="48" y="18"/>
                  </a:cubicBezTo>
                  <a:cubicBezTo>
                    <a:pt x="50" y="18"/>
                    <a:pt x="52" y="18"/>
                    <a:pt x="54" y="20"/>
                  </a:cubicBezTo>
                  <a:cubicBezTo>
                    <a:pt x="56" y="24"/>
                    <a:pt x="59" y="25"/>
                    <a:pt x="64" y="26"/>
                  </a:cubicBezTo>
                  <a:cubicBezTo>
                    <a:pt x="66" y="26"/>
                    <a:pt x="67" y="25"/>
                    <a:pt x="69" y="25"/>
                  </a:cubicBezTo>
                  <a:cubicBezTo>
                    <a:pt x="72" y="25"/>
                    <a:pt x="72" y="25"/>
                    <a:pt x="72" y="25"/>
                  </a:cubicBezTo>
                  <a:cubicBezTo>
                    <a:pt x="74" y="26"/>
                    <a:pt x="77" y="26"/>
                    <a:pt x="80" y="26"/>
                  </a:cubicBezTo>
                  <a:cubicBezTo>
                    <a:pt x="82" y="27"/>
                    <a:pt x="85" y="29"/>
                    <a:pt x="86" y="27"/>
                  </a:cubicBezTo>
                  <a:cubicBezTo>
                    <a:pt x="86" y="26"/>
                    <a:pt x="87" y="26"/>
                    <a:pt x="89" y="25"/>
                  </a:cubicBezTo>
                  <a:cubicBezTo>
                    <a:pt x="90" y="25"/>
                    <a:pt x="90" y="23"/>
                    <a:pt x="90" y="22"/>
                  </a:cubicBezTo>
                  <a:cubicBezTo>
                    <a:pt x="90" y="20"/>
                    <a:pt x="89" y="19"/>
                    <a:pt x="87" y="18"/>
                  </a:cubicBezTo>
                  <a:cubicBezTo>
                    <a:pt x="85" y="18"/>
                    <a:pt x="85" y="16"/>
                    <a:pt x="83" y="14"/>
                  </a:cubicBezTo>
                  <a:cubicBezTo>
                    <a:pt x="81" y="13"/>
                    <a:pt x="80" y="7"/>
                    <a:pt x="83" y="8"/>
                  </a:cubicBezTo>
                  <a:cubicBezTo>
                    <a:pt x="82" y="7"/>
                    <a:pt x="82" y="5"/>
                    <a:pt x="84" y="5"/>
                  </a:cubicBezTo>
                  <a:cubicBezTo>
                    <a:pt x="85" y="4"/>
                    <a:pt x="85" y="2"/>
                    <a:pt x="85" y="0"/>
                  </a:cubicBezTo>
                  <a:cubicBezTo>
                    <a:pt x="87" y="1"/>
                    <a:pt x="89" y="2"/>
                    <a:pt x="91" y="3"/>
                  </a:cubicBezTo>
                  <a:cubicBezTo>
                    <a:pt x="93" y="4"/>
                    <a:pt x="96" y="5"/>
                    <a:pt x="98" y="5"/>
                  </a:cubicBezTo>
                  <a:cubicBezTo>
                    <a:pt x="101" y="5"/>
                    <a:pt x="102" y="6"/>
                    <a:pt x="105" y="6"/>
                  </a:cubicBezTo>
                  <a:cubicBezTo>
                    <a:pt x="107" y="6"/>
                    <a:pt x="111" y="8"/>
                    <a:pt x="113" y="8"/>
                  </a:cubicBezTo>
                  <a:cubicBezTo>
                    <a:pt x="117" y="7"/>
                    <a:pt x="121" y="10"/>
                    <a:pt x="122" y="13"/>
                  </a:cubicBezTo>
                  <a:cubicBezTo>
                    <a:pt x="122" y="15"/>
                    <a:pt x="124" y="16"/>
                    <a:pt x="125" y="17"/>
                  </a:cubicBezTo>
                  <a:cubicBezTo>
                    <a:pt x="126" y="19"/>
                    <a:pt x="129" y="20"/>
                    <a:pt x="131" y="21"/>
                  </a:cubicBezTo>
                  <a:cubicBezTo>
                    <a:pt x="132" y="21"/>
                    <a:pt x="134" y="21"/>
                    <a:pt x="136" y="22"/>
                  </a:cubicBezTo>
                  <a:cubicBezTo>
                    <a:pt x="137" y="23"/>
                    <a:pt x="140" y="23"/>
                    <a:pt x="141" y="23"/>
                  </a:cubicBezTo>
                  <a:cubicBezTo>
                    <a:pt x="143" y="22"/>
                    <a:pt x="143" y="23"/>
                    <a:pt x="146" y="22"/>
                  </a:cubicBezTo>
                  <a:cubicBezTo>
                    <a:pt x="148" y="21"/>
                    <a:pt x="150" y="21"/>
                    <a:pt x="152" y="20"/>
                  </a:cubicBezTo>
                  <a:cubicBezTo>
                    <a:pt x="156" y="19"/>
                    <a:pt x="162" y="21"/>
                    <a:pt x="166" y="21"/>
                  </a:cubicBezTo>
                  <a:cubicBezTo>
                    <a:pt x="169" y="21"/>
                    <a:pt x="170" y="23"/>
                    <a:pt x="172" y="24"/>
                  </a:cubicBezTo>
                  <a:cubicBezTo>
                    <a:pt x="175" y="26"/>
                    <a:pt x="177" y="25"/>
                    <a:pt x="180" y="26"/>
                  </a:cubicBezTo>
                  <a:cubicBezTo>
                    <a:pt x="181" y="26"/>
                    <a:pt x="182" y="27"/>
                    <a:pt x="183" y="28"/>
                  </a:cubicBezTo>
                  <a:cubicBezTo>
                    <a:pt x="184" y="30"/>
                    <a:pt x="186" y="30"/>
                    <a:pt x="188" y="31"/>
                  </a:cubicBezTo>
                  <a:cubicBezTo>
                    <a:pt x="190" y="33"/>
                    <a:pt x="192" y="33"/>
                    <a:pt x="194" y="33"/>
                  </a:cubicBezTo>
                  <a:cubicBezTo>
                    <a:pt x="197" y="33"/>
                    <a:pt x="199" y="33"/>
                    <a:pt x="202" y="34"/>
                  </a:cubicBezTo>
                  <a:cubicBezTo>
                    <a:pt x="204" y="34"/>
                    <a:pt x="206" y="34"/>
                    <a:pt x="208" y="34"/>
                  </a:cubicBezTo>
                  <a:cubicBezTo>
                    <a:pt x="210" y="34"/>
                    <a:pt x="212" y="35"/>
                    <a:pt x="213" y="34"/>
                  </a:cubicBezTo>
                  <a:cubicBezTo>
                    <a:pt x="215" y="33"/>
                    <a:pt x="216" y="32"/>
                    <a:pt x="219" y="32"/>
                  </a:cubicBezTo>
                  <a:cubicBezTo>
                    <a:pt x="220" y="32"/>
                    <a:pt x="224" y="30"/>
                    <a:pt x="226" y="31"/>
                  </a:cubicBezTo>
                  <a:cubicBezTo>
                    <a:pt x="228" y="31"/>
                    <a:pt x="230" y="31"/>
                    <a:pt x="230" y="29"/>
                  </a:cubicBezTo>
                  <a:cubicBezTo>
                    <a:pt x="231" y="26"/>
                    <a:pt x="232" y="25"/>
                    <a:pt x="234" y="24"/>
                  </a:cubicBezTo>
                  <a:cubicBezTo>
                    <a:pt x="236" y="23"/>
                    <a:pt x="236" y="23"/>
                    <a:pt x="239" y="22"/>
                  </a:cubicBezTo>
                  <a:cubicBezTo>
                    <a:pt x="241" y="22"/>
                    <a:pt x="243" y="22"/>
                    <a:pt x="245" y="23"/>
                  </a:cubicBezTo>
                  <a:cubicBezTo>
                    <a:pt x="247" y="25"/>
                    <a:pt x="249" y="26"/>
                    <a:pt x="251" y="26"/>
                  </a:cubicBezTo>
                  <a:cubicBezTo>
                    <a:pt x="253" y="27"/>
                    <a:pt x="254" y="26"/>
                    <a:pt x="256" y="25"/>
                  </a:cubicBezTo>
                  <a:cubicBezTo>
                    <a:pt x="258" y="24"/>
                    <a:pt x="262" y="26"/>
                    <a:pt x="263" y="27"/>
                  </a:cubicBezTo>
                  <a:cubicBezTo>
                    <a:pt x="264" y="44"/>
                    <a:pt x="264" y="44"/>
                    <a:pt x="264" y="44"/>
                  </a:cubicBezTo>
                  <a:cubicBezTo>
                    <a:pt x="266" y="46"/>
                    <a:pt x="262" y="47"/>
                    <a:pt x="264" y="48"/>
                  </a:cubicBezTo>
                  <a:cubicBezTo>
                    <a:pt x="265" y="49"/>
                    <a:pt x="267" y="51"/>
                    <a:pt x="268" y="52"/>
                  </a:cubicBezTo>
                  <a:cubicBezTo>
                    <a:pt x="270" y="52"/>
                    <a:pt x="270" y="50"/>
                    <a:pt x="272" y="50"/>
                  </a:cubicBezTo>
                  <a:cubicBezTo>
                    <a:pt x="275" y="50"/>
                    <a:pt x="277" y="50"/>
                    <a:pt x="279" y="51"/>
                  </a:cubicBezTo>
                  <a:cubicBezTo>
                    <a:pt x="281" y="52"/>
                    <a:pt x="282" y="52"/>
                    <a:pt x="284" y="50"/>
                  </a:cubicBezTo>
                  <a:cubicBezTo>
                    <a:pt x="285" y="49"/>
                    <a:pt x="286" y="48"/>
                    <a:pt x="288" y="48"/>
                  </a:cubicBezTo>
                  <a:cubicBezTo>
                    <a:pt x="292" y="48"/>
                    <a:pt x="297" y="51"/>
                    <a:pt x="300" y="53"/>
                  </a:cubicBezTo>
                  <a:cubicBezTo>
                    <a:pt x="304" y="56"/>
                    <a:pt x="308" y="58"/>
                    <a:pt x="311" y="61"/>
                  </a:cubicBezTo>
                  <a:cubicBezTo>
                    <a:pt x="315" y="65"/>
                    <a:pt x="309" y="65"/>
                    <a:pt x="307" y="64"/>
                  </a:cubicBezTo>
                  <a:cubicBezTo>
                    <a:pt x="305" y="64"/>
                    <a:pt x="303" y="63"/>
                    <a:pt x="302" y="64"/>
                  </a:cubicBezTo>
                  <a:cubicBezTo>
                    <a:pt x="302" y="64"/>
                    <a:pt x="299" y="63"/>
                    <a:pt x="299" y="63"/>
                  </a:cubicBezTo>
                  <a:cubicBezTo>
                    <a:pt x="297" y="64"/>
                    <a:pt x="296" y="64"/>
                    <a:pt x="294" y="65"/>
                  </a:cubicBezTo>
                  <a:cubicBezTo>
                    <a:pt x="293" y="66"/>
                    <a:pt x="291" y="64"/>
                    <a:pt x="291" y="66"/>
                  </a:cubicBezTo>
                  <a:cubicBezTo>
                    <a:pt x="290" y="67"/>
                    <a:pt x="291" y="68"/>
                    <a:pt x="289" y="68"/>
                  </a:cubicBezTo>
                  <a:cubicBezTo>
                    <a:pt x="287" y="67"/>
                    <a:pt x="285" y="67"/>
                    <a:pt x="284" y="69"/>
                  </a:cubicBezTo>
                  <a:cubicBezTo>
                    <a:pt x="283" y="70"/>
                    <a:pt x="283" y="71"/>
                    <a:pt x="283" y="72"/>
                  </a:cubicBezTo>
                  <a:cubicBezTo>
                    <a:pt x="283" y="73"/>
                    <a:pt x="284" y="74"/>
                    <a:pt x="284" y="75"/>
                  </a:cubicBezTo>
                  <a:cubicBezTo>
                    <a:pt x="284" y="75"/>
                    <a:pt x="281" y="77"/>
                    <a:pt x="281" y="78"/>
                  </a:cubicBezTo>
                  <a:cubicBezTo>
                    <a:pt x="279" y="79"/>
                    <a:pt x="277" y="79"/>
                    <a:pt x="275" y="79"/>
                  </a:cubicBezTo>
                  <a:cubicBezTo>
                    <a:pt x="274" y="79"/>
                    <a:pt x="272" y="78"/>
                    <a:pt x="271" y="80"/>
                  </a:cubicBezTo>
                  <a:cubicBezTo>
                    <a:pt x="270" y="81"/>
                    <a:pt x="270" y="83"/>
                    <a:pt x="269" y="84"/>
                  </a:cubicBezTo>
                  <a:cubicBezTo>
                    <a:pt x="268" y="84"/>
                    <a:pt x="267" y="84"/>
                    <a:pt x="267" y="85"/>
                  </a:cubicBezTo>
                  <a:cubicBezTo>
                    <a:pt x="266" y="86"/>
                    <a:pt x="266" y="87"/>
                    <a:pt x="265" y="87"/>
                  </a:cubicBezTo>
                  <a:cubicBezTo>
                    <a:pt x="263" y="86"/>
                    <a:pt x="260" y="86"/>
                    <a:pt x="258" y="86"/>
                  </a:cubicBezTo>
                  <a:cubicBezTo>
                    <a:pt x="255" y="85"/>
                    <a:pt x="251" y="81"/>
                    <a:pt x="247" y="83"/>
                  </a:cubicBezTo>
                  <a:cubicBezTo>
                    <a:pt x="246" y="85"/>
                    <a:pt x="246" y="86"/>
                    <a:pt x="246" y="88"/>
                  </a:cubicBezTo>
                  <a:cubicBezTo>
                    <a:pt x="247" y="89"/>
                    <a:pt x="246" y="90"/>
                    <a:pt x="246" y="91"/>
                  </a:cubicBezTo>
                  <a:cubicBezTo>
                    <a:pt x="247" y="92"/>
                    <a:pt x="248" y="92"/>
                    <a:pt x="248" y="92"/>
                  </a:cubicBezTo>
                  <a:cubicBezTo>
                    <a:pt x="250" y="94"/>
                    <a:pt x="258" y="98"/>
                    <a:pt x="254" y="100"/>
                  </a:cubicBezTo>
                  <a:cubicBezTo>
                    <a:pt x="253" y="100"/>
                    <a:pt x="252" y="101"/>
                    <a:pt x="251" y="102"/>
                  </a:cubicBezTo>
                  <a:cubicBezTo>
                    <a:pt x="251" y="103"/>
                    <a:pt x="249" y="103"/>
                    <a:pt x="248" y="105"/>
                  </a:cubicBezTo>
                  <a:cubicBezTo>
                    <a:pt x="247" y="107"/>
                    <a:pt x="247" y="109"/>
                    <a:pt x="245" y="111"/>
                  </a:cubicBezTo>
                  <a:cubicBezTo>
                    <a:pt x="244" y="112"/>
                    <a:pt x="241" y="112"/>
                    <a:pt x="239" y="113"/>
                  </a:cubicBezTo>
                  <a:cubicBezTo>
                    <a:pt x="238" y="115"/>
                    <a:pt x="234" y="114"/>
                    <a:pt x="232" y="114"/>
                  </a:cubicBezTo>
                  <a:cubicBezTo>
                    <a:pt x="229" y="114"/>
                    <a:pt x="227" y="114"/>
                    <a:pt x="224" y="114"/>
                  </a:cubicBezTo>
                  <a:cubicBezTo>
                    <a:pt x="218" y="115"/>
                    <a:pt x="213" y="116"/>
                    <a:pt x="208" y="118"/>
                  </a:cubicBezTo>
                  <a:cubicBezTo>
                    <a:pt x="206" y="120"/>
                    <a:pt x="204" y="121"/>
                    <a:pt x="202" y="122"/>
                  </a:cubicBezTo>
                  <a:cubicBezTo>
                    <a:pt x="200" y="124"/>
                    <a:pt x="200" y="124"/>
                    <a:pt x="198" y="124"/>
                  </a:cubicBezTo>
                  <a:cubicBezTo>
                    <a:pt x="197" y="123"/>
                    <a:pt x="196" y="124"/>
                    <a:pt x="195" y="123"/>
                  </a:cubicBezTo>
                  <a:cubicBezTo>
                    <a:pt x="193" y="121"/>
                    <a:pt x="193" y="121"/>
                    <a:pt x="190" y="121"/>
                  </a:cubicBezTo>
                  <a:cubicBezTo>
                    <a:pt x="185" y="122"/>
                    <a:pt x="180" y="119"/>
                    <a:pt x="175" y="118"/>
                  </a:cubicBezTo>
                  <a:cubicBezTo>
                    <a:pt x="173" y="118"/>
                    <a:pt x="170" y="118"/>
                    <a:pt x="168" y="117"/>
                  </a:cubicBezTo>
                  <a:cubicBezTo>
                    <a:pt x="166" y="115"/>
                    <a:pt x="164" y="113"/>
                    <a:pt x="162" y="113"/>
                  </a:cubicBezTo>
                  <a:cubicBezTo>
                    <a:pt x="159" y="112"/>
                    <a:pt x="157" y="113"/>
                    <a:pt x="155" y="112"/>
                  </a:cubicBezTo>
                  <a:cubicBezTo>
                    <a:pt x="153" y="112"/>
                    <a:pt x="150" y="111"/>
                    <a:pt x="148" y="111"/>
                  </a:cubicBezTo>
                  <a:cubicBezTo>
                    <a:pt x="146" y="111"/>
                    <a:pt x="144" y="112"/>
                    <a:pt x="142" y="112"/>
                  </a:cubicBezTo>
                  <a:cubicBezTo>
                    <a:pt x="139" y="113"/>
                    <a:pt x="136" y="112"/>
                    <a:pt x="132" y="112"/>
                  </a:cubicBezTo>
                  <a:cubicBezTo>
                    <a:pt x="127" y="112"/>
                    <a:pt x="122" y="109"/>
                    <a:pt x="117" y="110"/>
                  </a:cubicBezTo>
                  <a:cubicBezTo>
                    <a:pt x="116" y="110"/>
                    <a:pt x="113" y="111"/>
                    <a:pt x="112" y="110"/>
                  </a:cubicBezTo>
                  <a:cubicBezTo>
                    <a:pt x="111" y="110"/>
                    <a:pt x="110" y="109"/>
                    <a:pt x="110" y="109"/>
                  </a:cubicBezTo>
                  <a:cubicBezTo>
                    <a:pt x="110" y="108"/>
                    <a:pt x="108" y="107"/>
                    <a:pt x="107" y="106"/>
                  </a:cubicBezTo>
                  <a:cubicBezTo>
                    <a:pt x="103" y="104"/>
                    <a:pt x="101" y="100"/>
                    <a:pt x="98" y="97"/>
                  </a:cubicBezTo>
                  <a:cubicBezTo>
                    <a:pt x="97" y="96"/>
                    <a:pt x="95" y="95"/>
                    <a:pt x="95" y="93"/>
                  </a:cubicBezTo>
                  <a:cubicBezTo>
                    <a:pt x="94" y="91"/>
                    <a:pt x="90" y="92"/>
                    <a:pt x="88" y="92"/>
                  </a:cubicBezTo>
                  <a:cubicBezTo>
                    <a:pt x="86" y="91"/>
                    <a:pt x="84" y="89"/>
                    <a:pt x="82" y="88"/>
                  </a:cubicBezTo>
                  <a:cubicBezTo>
                    <a:pt x="80" y="87"/>
                    <a:pt x="78" y="87"/>
                    <a:pt x="77" y="86"/>
                  </a:cubicBezTo>
                  <a:cubicBezTo>
                    <a:pt x="73" y="83"/>
                    <a:pt x="67" y="84"/>
                    <a:pt x="63" y="84"/>
                  </a:cubicBezTo>
                  <a:cubicBezTo>
                    <a:pt x="59" y="83"/>
                    <a:pt x="55" y="83"/>
                    <a:pt x="51" y="82"/>
                  </a:cubicBezTo>
                  <a:cubicBezTo>
                    <a:pt x="48" y="82"/>
                    <a:pt x="44" y="79"/>
                    <a:pt x="43" y="76"/>
                  </a:cubicBezTo>
                  <a:cubicBezTo>
                    <a:pt x="43" y="74"/>
                    <a:pt x="45" y="72"/>
                    <a:pt x="44" y="70"/>
                  </a:cubicBezTo>
                  <a:cubicBezTo>
                    <a:pt x="42" y="69"/>
                    <a:pt x="43" y="66"/>
                    <a:pt x="42" y="64"/>
                  </a:cubicBezTo>
                  <a:cubicBezTo>
                    <a:pt x="40" y="62"/>
                    <a:pt x="38" y="60"/>
                    <a:pt x="36" y="59"/>
                  </a:cubicBezTo>
                  <a:cubicBezTo>
                    <a:pt x="34" y="57"/>
                    <a:pt x="33" y="55"/>
                    <a:pt x="31" y="53"/>
                  </a:cubicBezTo>
                  <a:cubicBezTo>
                    <a:pt x="30" y="52"/>
                    <a:pt x="28" y="51"/>
                    <a:pt x="27" y="50"/>
                  </a:cubicBezTo>
                  <a:cubicBezTo>
                    <a:pt x="25" y="49"/>
                    <a:pt x="26" y="50"/>
                    <a:pt x="25" y="50"/>
                  </a:cubicBezTo>
                  <a:cubicBezTo>
                    <a:pt x="24" y="50"/>
                    <a:pt x="23" y="50"/>
                    <a:pt x="23" y="49"/>
                  </a:cubicBezTo>
                  <a:cubicBezTo>
                    <a:pt x="21" y="48"/>
                    <a:pt x="21" y="48"/>
                    <a:pt x="19" y="49"/>
                  </a:cubicBezTo>
                  <a:cubicBezTo>
                    <a:pt x="16" y="49"/>
                    <a:pt x="13" y="47"/>
                    <a:pt x="11" y="45"/>
                  </a:cubicBezTo>
                  <a:cubicBezTo>
                    <a:pt x="10" y="44"/>
                    <a:pt x="8" y="43"/>
                    <a:pt x="7" y="43"/>
                  </a:cubicBezTo>
                  <a:cubicBezTo>
                    <a:pt x="5" y="42"/>
                    <a:pt x="4" y="42"/>
                    <a:pt x="4" y="41"/>
                  </a:cubicBezTo>
                  <a:cubicBezTo>
                    <a:pt x="4" y="39"/>
                    <a:pt x="1" y="39"/>
                    <a:pt x="0" y="38"/>
                  </a:cubicBezTo>
                  <a:cubicBezTo>
                    <a:pt x="0" y="38"/>
                    <a:pt x="1" y="37"/>
                    <a:pt x="1" y="37"/>
                  </a:cubicBezTo>
                  <a:cubicBezTo>
                    <a:pt x="1" y="37"/>
                    <a:pt x="0" y="35"/>
                    <a:pt x="0" y="3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13" name="Freeform 3897">
              <a:extLst>
                <a:ext uri="{FF2B5EF4-FFF2-40B4-BE49-F238E27FC236}">
                  <a16:creationId xmlns:a16="http://schemas.microsoft.com/office/drawing/2014/main" xmlns="" id="{CAC80EA2-8C04-433F-9AEF-6498160130C2}"/>
                </a:ext>
              </a:extLst>
            </p:cNvPr>
            <p:cNvSpPr>
              <a:spLocks/>
            </p:cNvSpPr>
            <p:nvPr/>
          </p:nvSpPr>
          <p:spPr bwMode="auto">
            <a:xfrm>
              <a:off x="6621485" y="2595707"/>
              <a:ext cx="97690" cy="50533"/>
            </a:xfrm>
            <a:custGeom>
              <a:avLst/>
              <a:gdLst>
                <a:gd name="T0" fmla="*/ 0 w 35"/>
                <a:gd name="T1" fmla="*/ 14 h 20"/>
                <a:gd name="T2" fmla="*/ 0 w 35"/>
                <a:gd name="T3" fmla="*/ 13 h 20"/>
                <a:gd name="T4" fmla="*/ 2 w 35"/>
                <a:gd name="T5" fmla="*/ 10 h 20"/>
                <a:gd name="T6" fmla="*/ 5 w 35"/>
                <a:gd name="T7" fmla="*/ 4 h 20"/>
                <a:gd name="T8" fmla="*/ 11 w 35"/>
                <a:gd name="T9" fmla="*/ 0 h 20"/>
                <a:gd name="T10" fmla="*/ 14 w 35"/>
                <a:gd name="T11" fmla="*/ 1 h 20"/>
                <a:gd name="T12" fmla="*/ 15 w 35"/>
                <a:gd name="T13" fmla="*/ 3 h 20"/>
                <a:gd name="T14" fmla="*/ 20 w 35"/>
                <a:gd name="T15" fmla="*/ 3 h 20"/>
                <a:gd name="T16" fmla="*/ 22 w 35"/>
                <a:gd name="T17" fmla="*/ 4 h 20"/>
                <a:gd name="T18" fmla="*/ 25 w 35"/>
                <a:gd name="T19" fmla="*/ 3 h 20"/>
                <a:gd name="T20" fmla="*/ 28 w 35"/>
                <a:gd name="T21" fmla="*/ 6 h 20"/>
                <a:gd name="T22" fmla="*/ 31 w 35"/>
                <a:gd name="T23" fmla="*/ 11 h 20"/>
                <a:gd name="T24" fmla="*/ 33 w 35"/>
                <a:gd name="T25" fmla="*/ 14 h 20"/>
                <a:gd name="T26" fmla="*/ 34 w 35"/>
                <a:gd name="T27" fmla="*/ 17 h 20"/>
                <a:gd name="T28" fmla="*/ 29 w 35"/>
                <a:gd name="T29" fmla="*/ 18 h 20"/>
                <a:gd name="T30" fmla="*/ 25 w 35"/>
                <a:gd name="T31" fmla="*/ 19 h 20"/>
                <a:gd name="T32" fmla="*/ 21 w 35"/>
                <a:gd name="T33" fmla="*/ 19 h 20"/>
                <a:gd name="T34" fmla="*/ 16 w 35"/>
                <a:gd name="T35" fmla="*/ 18 h 20"/>
                <a:gd name="T36" fmla="*/ 10 w 35"/>
                <a:gd name="T37" fmla="*/ 20 h 20"/>
                <a:gd name="T38" fmla="*/ 6 w 35"/>
                <a:gd name="T39" fmla="*/ 18 h 20"/>
                <a:gd name="T40" fmla="*/ 0 w 35"/>
                <a:gd name="T41"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20">
                  <a:moveTo>
                    <a:pt x="0" y="14"/>
                  </a:moveTo>
                  <a:cubicBezTo>
                    <a:pt x="0" y="13"/>
                    <a:pt x="0" y="13"/>
                    <a:pt x="0" y="13"/>
                  </a:cubicBezTo>
                  <a:cubicBezTo>
                    <a:pt x="1" y="12"/>
                    <a:pt x="1" y="11"/>
                    <a:pt x="2" y="10"/>
                  </a:cubicBezTo>
                  <a:cubicBezTo>
                    <a:pt x="3" y="9"/>
                    <a:pt x="4" y="6"/>
                    <a:pt x="5" y="4"/>
                  </a:cubicBezTo>
                  <a:cubicBezTo>
                    <a:pt x="7" y="2"/>
                    <a:pt x="9" y="0"/>
                    <a:pt x="11" y="0"/>
                  </a:cubicBezTo>
                  <a:cubicBezTo>
                    <a:pt x="12" y="0"/>
                    <a:pt x="14" y="1"/>
                    <a:pt x="14" y="1"/>
                  </a:cubicBezTo>
                  <a:cubicBezTo>
                    <a:pt x="14" y="2"/>
                    <a:pt x="14" y="3"/>
                    <a:pt x="15" y="3"/>
                  </a:cubicBezTo>
                  <a:cubicBezTo>
                    <a:pt x="16" y="4"/>
                    <a:pt x="18" y="3"/>
                    <a:pt x="20" y="3"/>
                  </a:cubicBezTo>
                  <a:cubicBezTo>
                    <a:pt x="21" y="3"/>
                    <a:pt x="21" y="5"/>
                    <a:pt x="22" y="4"/>
                  </a:cubicBezTo>
                  <a:cubicBezTo>
                    <a:pt x="23" y="3"/>
                    <a:pt x="23" y="3"/>
                    <a:pt x="25" y="3"/>
                  </a:cubicBezTo>
                  <a:cubicBezTo>
                    <a:pt x="26" y="4"/>
                    <a:pt x="28" y="4"/>
                    <a:pt x="28" y="6"/>
                  </a:cubicBezTo>
                  <a:cubicBezTo>
                    <a:pt x="28" y="8"/>
                    <a:pt x="28" y="11"/>
                    <a:pt x="31" y="11"/>
                  </a:cubicBezTo>
                  <a:cubicBezTo>
                    <a:pt x="34" y="10"/>
                    <a:pt x="34" y="13"/>
                    <a:pt x="33" y="14"/>
                  </a:cubicBezTo>
                  <a:cubicBezTo>
                    <a:pt x="33" y="15"/>
                    <a:pt x="35" y="17"/>
                    <a:pt x="34" y="17"/>
                  </a:cubicBezTo>
                  <a:cubicBezTo>
                    <a:pt x="32" y="18"/>
                    <a:pt x="31" y="18"/>
                    <a:pt x="29" y="18"/>
                  </a:cubicBezTo>
                  <a:cubicBezTo>
                    <a:pt x="28" y="18"/>
                    <a:pt x="26" y="19"/>
                    <a:pt x="25" y="19"/>
                  </a:cubicBezTo>
                  <a:cubicBezTo>
                    <a:pt x="24" y="19"/>
                    <a:pt x="23" y="19"/>
                    <a:pt x="21" y="19"/>
                  </a:cubicBezTo>
                  <a:cubicBezTo>
                    <a:pt x="19" y="19"/>
                    <a:pt x="18" y="17"/>
                    <a:pt x="16" y="18"/>
                  </a:cubicBezTo>
                  <a:cubicBezTo>
                    <a:pt x="14" y="19"/>
                    <a:pt x="12" y="20"/>
                    <a:pt x="10" y="20"/>
                  </a:cubicBezTo>
                  <a:cubicBezTo>
                    <a:pt x="9" y="19"/>
                    <a:pt x="8" y="18"/>
                    <a:pt x="6" y="18"/>
                  </a:cubicBezTo>
                  <a:cubicBezTo>
                    <a:pt x="2" y="18"/>
                    <a:pt x="1" y="16"/>
                    <a:pt x="0" y="14"/>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14" name="Freeform 3898">
              <a:extLst>
                <a:ext uri="{FF2B5EF4-FFF2-40B4-BE49-F238E27FC236}">
                  <a16:creationId xmlns:a16="http://schemas.microsoft.com/office/drawing/2014/main" xmlns="" id="{A0848A09-E40C-4DB8-A2CD-08FF61D55AB8}"/>
                </a:ext>
              </a:extLst>
            </p:cNvPr>
            <p:cNvSpPr>
              <a:spLocks/>
            </p:cNvSpPr>
            <p:nvPr/>
          </p:nvSpPr>
          <p:spPr bwMode="auto">
            <a:xfrm>
              <a:off x="6621485" y="2595707"/>
              <a:ext cx="97690" cy="50533"/>
            </a:xfrm>
            <a:custGeom>
              <a:avLst/>
              <a:gdLst>
                <a:gd name="T0" fmla="*/ 0 w 35"/>
                <a:gd name="T1" fmla="*/ 14 h 20"/>
                <a:gd name="T2" fmla="*/ 0 w 35"/>
                <a:gd name="T3" fmla="*/ 13 h 20"/>
                <a:gd name="T4" fmla="*/ 2 w 35"/>
                <a:gd name="T5" fmla="*/ 10 h 20"/>
                <a:gd name="T6" fmla="*/ 5 w 35"/>
                <a:gd name="T7" fmla="*/ 4 h 20"/>
                <a:gd name="T8" fmla="*/ 11 w 35"/>
                <a:gd name="T9" fmla="*/ 0 h 20"/>
                <a:gd name="T10" fmla="*/ 14 w 35"/>
                <a:gd name="T11" fmla="*/ 1 h 20"/>
                <a:gd name="T12" fmla="*/ 15 w 35"/>
                <a:gd name="T13" fmla="*/ 3 h 20"/>
                <a:gd name="T14" fmla="*/ 20 w 35"/>
                <a:gd name="T15" fmla="*/ 3 h 20"/>
                <a:gd name="T16" fmla="*/ 22 w 35"/>
                <a:gd name="T17" fmla="*/ 4 h 20"/>
                <a:gd name="T18" fmla="*/ 25 w 35"/>
                <a:gd name="T19" fmla="*/ 3 h 20"/>
                <a:gd name="T20" fmla="*/ 28 w 35"/>
                <a:gd name="T21" fmla="*/ 6 h 20"/>
                <a:gd name="T22" fmla="*/ 31 w 35"/>
                <a:gd name="T23" fmla="*/ 11 h 20"/>
                <a:gd name="T24" fmla="*/ 33 w 35"/>
                <a:gd name="T25" fmla="*/ 14 h 20"/>
                <a:gd name="T26" fmla="*/ 34 w 35"/>
                <a:gd name="T27" fmla="*/ 17 h 20"/>
                <a:gd name="T28" fmla="*/ 29 w 35"/>
                <a:gd name="T29" fmla="*/ 18 h 20"/>
                <a:gd name="T30" fmla="*/ 25 w 35"/>
                <a:gd name="T31" fmla="*/ 19 h 20"/>
                <a:gd name="T32" fmla="*/ 21 w 35"/>
                <a:gd name="T33" fmla="*/ 19 h 20"/>
                <a:gd name="T34" fmla="*/ 16 w 35"/>
                <a:gd name="T35" fmla="*/ 18 h 20"/>
                <a:gd name="T36" fmla="*/ 10 w 35"/>
                <a:gd name="T37" fmla="*/ 20 h 20"/>
                <a:gd name="T38" fmla="*/ 6 w 35"/>
                <a:gd name="T39" fmla="*/ 18 h 20"/>
                <a:gd name="T40" fmla="*/ 0 w 35"/>
                <a:gd name="T41"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20">
                  <a:moveTo>
                    <a:pt x="0" y="14"/>
                  </a:moveTo>
                  <a:cubicBezTo>
                    <a:pt x="0" y="13"/>
                    <a:pt x="0" y="13"/>
                    <a:pt x="0" y="13"/>
                  </a:cubicBezTo>
                  <a:cubicBezTo>
                    <a:pt x="1" y="12"/>
                    <a:pt x="1" y="11"/>
                    <a:pt x="2" y="10"/>
                  </a:cubicBezTo>
                  <a:cubicBezTo>
                    <a:pt x="3" y="9"/>
                    <a:pt x="4" y="6"/>
                    <a:pt x="5" y="4"/>
                  </a:cubicBezTo>
                  <a:cubicBezTo>
                    <a:pt x="7" y="2"/>
                    <a:pt x="9" y="0"/>
                    <a:pt x="11" y="0"/>
                  </a:cubicBezTo>
                  <a:cubicBezTo>
                    <a:pt x="12" y="0"/>
                    <a:pt x="14" y="1"/>
                    <a:pt x="14" y="1"/>
                  </a:cubicBezTo>
                  <a:cubicBezTo>
                    <a:pt x="14" y="2"/>
                    <a:pt x="14" y="3"/>
                    <a:pt x="15" y="3"/>
                  </a:cubicBezTo>
                  <a:cubicBezTo>
                    <a:pt x="16" y="4"/>
                    <a:pt x="18" y="3"/>
                    <a:pt x="20" y="3"/>
                  </a:cubicBezTo>
                  <a:cubicBezTo>
                    <a:pt x="21" y="3"/>
                    <a:pt x="21" y="5"/>
                    <a:pt x="22" y="4"/>
                  </a:cubicBezTo>
                  <a:cubicBezTo>
                    <a:pt x="23" y="3"/>
                    <a:pt x="23" y="3"/>
                    <a:pt x="25" y="3"/>
                  </a:cubicBezTo>
                  <a:cubicBezTo>
                    <a:pt x="26" y="4"/>
                    <a:pt x="28" y="4"/>
                    <a:pt x="28" y="6"/>
                  </a:cubicBezTo>
                  <a:cubicBezTo>
                    <a:pt x="28" y="8"/>
                    <a:pt x="28" y="11"/>
                    <a:pt x="31" y="11"/>
                  </a:cubicBezTo>
                  <a:cubicBezTo>
                    <a:pt x="34" y="10"/>
                    <a:pt x="34" y="13"/>
                    <a:pt x="33" y="14"/>
                  </a:cubicBezTo>
                  <a:cubicBezTo>
                    <a:pt x="33" y="15"/>
                    <a:pt x="35" y="17"/>
                    <a:pt x="34" y="17"/>
                  </a:cubicBezTo>
                  <a:cubicBezTo>
                    <a:pt x="32" y="18"/>
                    <a:pt x="31" y="18"/>
                    <a:pt x="29" y="18"/>
                  </a:cubicBezTo>
                  <a:cubicBezTo>
                    <a:pt x="28" y="18"/>
                    <a:pt x="26" y="19"/>
                    <a:pt x="25" y="19"/>
                  </a:cubicBezTo>
                  <a:cubicBezTo>
                    <a:pt x="24" y="19"/>
                    <a:pt x="23" y="19"/>
                    <a:pt x="21" y="19"/>
                  </a:cubicBezTo>
                  <a:cubicBezTo>
                    <a:pt x="19" y="19"/>
                    <a:pt x="18" y="17"/>
                    <a:pt x="16" y="18"/>
                  </a:cubicBezTo>
                  <a:cubicBezTo>
                    <a:pt x="14" y="19"/>
                    <a:pt x="12" y="20"/>
                    <a:pt x="10" y="20"/>
                  </a:cubicBezTo>
                  <a:cubicBezTo>
                    <a:pt x="9" y="19"/>
                    <a:pt x="8" y="18"/>
                    <a:pt x="6" y="18"/>
                  </a:cubicBezTo>
                  <a:cubicBezTo>
                    <a:pt x="2" y="18"/>
                    <a:pt x="1" y="16"/>
                    <a:pt x="0" y="1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15" name="Freeform 3899">
              <a:extLst>
                <a:ext uri="{FF2B5EF4-FFF2-40B4-BE49-F238E27FC236}">
                  <a16:creationId xmlns:a16="http://schemas.microsoft.com/office/drawing/2014/main" xmlns="" id="{370755EC-494B-4EE2-8833-0CE4819E6E9A}"/>
                </a:ext>
              </a:extLst>
            </p:cNvPr>
            <p:cNvSpPr>
              <a:spLocks/>
            </p:cNvSpPr>
            <p:nvPr/>
          </p:nvSpPr>
          <p:spPr bwMode="auto">
            <a:xfrm>
              <a:off x="8832111" y="4037316"/>
              <a:ext cx="70905" cy="67378"/>
            </a:xfrm>
            <a:custGeom>
              <a:avLst/>
              <a:gdLst>
                <a:gd name="T0" fmla="*/ 2 w 26"/>
                <a:gd name="T1" fmla="*/ 7 h 27"/>
                <a:gd name="T2" fmla="*/ 5 w 26"/>
                <a:gd name="T3" fmla="*/ 12 h 27"/>
                <a:gd name="T4" fmla="*/ 6 w 26"/>
                <a:gd name="T5" fmla="*/ 14 h 27"/>
                <a:gd name="T6" fmla="*/ 8 w 26"/>
                <a:gd name="T7" fmla="*/ 16 h 27"/>
                <a:gd name="T8" fmla="*/ 11 w 26"/>
                <a:gd name="T9" fmla="*/ 19 h 27"/>
                <a:gd name="T10" fmla="*/ 17 w 26"/>
                <a:gd name="T11" fmla="*/ 23 h 27"/>
                <a:gd name="T12" fmla="*/ 19 w 26"/>
                <a:gd name="T13" fmla="*/ 25 h 27"/>
                <a:gd name="T14" fmla="*/ 19 w 26"/>
                <a:gd name="T15" fmla="*/ 27 h 27"/>
                <a:gd name="T16" fmla="*/ 22 w 26"/>
                <a:gd name="T17" fmla="*/ 27 h 27"/>
                <a:gd name="T18" fmla="*/ 25 w 26"/>
                <a:gd name="T19" fmla="*/ 24 h 27"/>
                <a:gd name="T20" fmla="*/ 22 w 26"/>
                <a:gd name="T21" fmla="*/ 22 h 27"/>
                <a:gd name="T22" fmla="*/ 20 w 26"/>
                <a:gd name="T23" fmla="*/ 19 h 27"/>
                <a:gd name="T24" fmla="*/ 14 w 26"/>
                <a:gd name="T25" fmla="*/ 15 h 27"/>
                <a:gd name="T26" fmla="*/ 12 w 26"/>
                <a:gd name="T27" fmla="*/ 10 h 27"/>
                <a:gd name="T28" fmla="*/ 8 w 26"/>
                <a:gd name="T29" fmla="*/ 7 h 27"/>
                <a:gd name="T30" fmla="*/ 4 w 26"/>
                <a:gd name="T31" fmla="*/ 2 h 27"/>
                <a:gd name="T32" fmla="*/ 2 w 26"/>
                <a:gd name="T33" fmla="*/ 2 h 27"/>
                <a:gd name="T34" fmla="*/ 0 w 26"/>
                <a:gd name="T35" fmla="*/ 0 h 27"/>
                <a:gd name="T36" fmla="*/ 1 w 26"/>
                <a:gd name="T37" fmla="*/ 3 h 27"/>
                <a:gd name="T38" fmla="*/ 1 w 26"/>
                <a:gd name="T39" fmla="*/ 5 h 27"/>
                <a:gd name="T40" fmla="*/ 2 w 26"/>
                <a:gd name="T41"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27">
                  <a:moveTo>
                    <a:pt x="2" y="7"/>
                  </a:moveTo>
                  <a:cubicBezTo>
                    <a:pt x="3" y="8"/>
                    <a:pt x="3" y="11"/>
                    <a:pt x="5" y="12"/>
                  </a:cubicBezTo>
                  <a:cubicBezTo>
                    <a:pt x="6" y="12"/>
                    <a:pt x="5" y="13"/>
                    <a:pt x="6" y="14"/>
                  </a:cubicBezTo>
                  <a:cubicBezTo>
                    <a:pt x="6" y="15"/>
                    <a:pt x="8" y="15"/>
                    <a:pt x="8" y="16"/>
                  </a:cubicBezTo>
                  <a:cubicBezTo>
                    <a:pt x="8" y="18"/>
                    <a:pt x="10" y="18"/>
                    <a:pt x="11" y="19"/>
                  </a:cubicBezTo>
                  <a:cubicBezTo>
                    <a:pt x="13" y="21"/>
                    <a:pt x="15" y="22"/>
                    <a:pt x="17" y="23"/>
                  </a:cubicBezTo>
                  <a:cubicBezTo>
                    <a:pt x="15" y="24"/>
                    <a:pt x="18" y="26"/>
                    <a:pt x="19" y="25"/>
                  </a:cubicBezTo>
                  <a:cubicBezTo>
                    <a:pt x="19" y="26"/>
                    <a:pt x="19" y="26"/>
                    <a:pt x="19" y="27"/>
                  </a:cubicBezTo>
                  <a:cubicBezTo>
                    <a:pt x="20" y="24"/>
                    <a:pt x="21" y="27"/>
                    <a:pt x="22" y="27"/>
                  </a:cubicBezTo>
                  <a:cubicBezTo>
                    <a:pt x="24" y="27"/>
                    <a:pt x="26" y="27"/>
                    <a:pt x="25" y="24"/>
                  </a:cubicBezTo>
                  <a:cubicBezTo>
                    <a:pt x="24" y="23"/>
                    <a:pt x="23" y="23"/>
                    <a:pt x="22" y="22"/>
                  </a:cubicBezTo>
                  <a:cubicBezTo>
                    <a:pt x="21" y="22"/>
                    <a:pt x="21" y="20"/>
                    <a:pt x="20" y="19"/>
                  </a:cubicBezTo>
                  <a:cubicBezTo>
                    <a:pt x="18" y="17"/>
                    <a:pt x="16" y="17"/>
                    <a:pt x="14" y="15"/>
                  </a:cubicBezTo>
                  <a:cubicBezTo>
                    <a:pt x="13" y="14"/>
                    <a:pt x="12" y="12"/>
                    <a:pt x="12" y="10"/>
                  </a:cubicBezTo>
                  <a:cubicBezTo>
                    <a:pt x="11" y="8"/>
                    <a:pt x="10" y="8"/>
                    <a:pt x="8" y="7"/>
                  </a:cubicBezTo>
                  <a:cubicBezTo>
                    <a:pt x="7" y="6"/>
                    <a:pt x="6" y="3"/>
                    <a:pt x="4" y="2"/>
                  </a:cubicBezTo>
                  <a:cubicBezTo>
                    <a:pt x="4" y="2"/>
                    <a:pt x="3" y="2"/>
                    <a:pt x="2" y="2"/>
                  </a:cubicBezTo>
                  <a:cubicBezTo>
                    <a:pt x="1" y="2"/>
                    <a:pt x="1" y="0"/>
                    <a:pt x="0" y="0"/>
                  </a:cubicBezTo>
                  <a:cubicBezTo>
                    <a:pt x="0" y="1"/>
                    <a:pt x="0" y="2"/>
                    <a:pt x="1" y="3"/>
                  </a:cubicBezTo>
                  <a:cubicBezTo>
                    <a:pt x="1" y="4"/>
                    <a:pt x="0" y="4"/>
                    <a:pt x="1" y="5"/>
                  </a:cubicBezTo>
                  <a:cubicBezTo>
                    <a:pt x="1" y="6"/>
                    <a:pt x="2" y="6"/>
                    <a:pt x="2" y="7"/>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16" name="Freeform 3900">
              <a:extLst>
                <a:ext uri="{FF2B5EF4-FFF2-40B4-BE49-F238E27FC236}">
                  <a16:creationId xmlns:a16="http://schemas.microsoft.com/office/drawing/2014/main" xmlns="" id="{1DB6890D-01B0-404D-9A0B-DC0719878BDE}"/>
                </a:ext>
              </a:extLst>
            </p:cNvPr>
            <p:cNvSpPr>
              <a:spLocks/>
            </p:cNvSpPr>
            <p:nvPr/>
          </p:nvSpPr>
          <p:spPr bwMode="auto">
            <a:xfrm>
              <a:off x="8832111" y="4037316"/>
              <a:ext cx="70905" cy="67378"/>
            </a:xfrm>
            <a:custGeom>
              <a:avLst/>
              <a:gdLst>
                <a:gd name="T0" fmla="*/ 2 w 26"/>
                <a:gd name="T1" fmla="*/ 7 h 27"/>
                <a:gd name="T2" fmla="*/ 5 w 26"/>
                <a:gd name="T3" fmla="*/ 12 h 27"/>
                <a:gd name="T4" fmla="*/ 6 w 26"/>
                <a:gd name="T5" fmla="*/ 14 h 27"/>
                <a:gd name="T6" fmla="*/ 8 w 26"/>
                <a:gd name="T7" fmla="*/ 16 h 27"/>
                <a:gd name="T8" fmla="*/ 11 w 26"/>
                <a:gd name="T9" fmla="*/ 19 h 27"/>
                <a:gd name="T10" fmla="*/ 17 w 26"/>
                <a:gd name="T11" fmla="*/ 23 h 27"/>
                <a:gd name="T12" fmla="*/ 19 w 26"/>
                <a:gd name="T13" fmla="*/ 25 h 27"/>
                <a:gd name="T14" fmla="*/ 19 w 26"/>
                <a:gd name="T15" fmla="*/ 27 h 27"/>
                <a:gd name="T16" fmla="*/ 22 w 26"/>
                <a:gd name="T17" fmla="*/ 27 h 27"/>
                <a:gd name="T18" fmla="*/ 25 w 26"/>
                <a:gd name="T19" fmla="*/ 24 h 27"/>
                <a:gd name="T20" fmla="*/ 22 w 26"/>
                <a:gd name="T21" fmla="*/ 22 h 27"/>
                <a:gd name="T22" fmla="*/ 20 w 26"/>
                <a:gd name="T23" fmla="*/ 19 h 27"/>
                <a:gd name="T24" fmla="*/ 14 w 26"/>
                <a:gd name="T25" fmla="*/ 15 h 27"/>
                <a:gd name="T26" fmla="*/ 12 w 26"/>
                <a:gd name="T27" fmla="*/ 10 h 27"/>
                <a:gd name="T28" fmla="*/ 8 w 26"/>
                <a:gd name="T29" fmla="*/ 7 h 27"/>
                <a:gd name="T30" fmla="*/ 4 w 26"/>
                <a:gd name="T31" fmla="*/ 2 h 27"/>
                <a:gd name="T32" fmla="*/ 2 w 26"/>
                <a:gd name="T33" fmla="*/ 2 h 27"/>
                <a:gd name="T34" fmla="*/ 0 w 26"/>
                <a:gd name="T35" fmla="*/ 0 h 27"/>
                <a:gd name="T36" fmla="*/ 1 w 26"/>
                <a:gd name="T37" fmla="*/ 3 h 27"/>
                <a:gd name="T38" fmla="*/ 1 w 26"/>
                <a:gd name="T39" fmla="*/ 5 h 27"/>
                <a:gd name="T40" fmla="*/ 2 w 26"/>
                <a:gd name="T41"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27">
                  <a:moveTo>
                    <a:pt x="2" y="7"/>
                  </a:moveTo>
                  <a:cubicBezTo>
                    <a:pt x="3" y="8"/>
                    <a:pt x="3" y="11"/>
                    <a:pt x="5" y="12"/>
                  </a:cubicBezTo>
                  <a:cubicBezTo>
                    <a:pt x="6" y="12"/>
                    <a:pt x="5" y="13"/>
                    <a:pt x="6" y="14"/>
                  </a:cubicBezTo>
                  <a:cubicBezTo>
                    <a:pt x="6" y="15"/>
                    <a:pt x="8" y="15"/>
                    <a:pt x="8" y="16"/>
                  </a:cubicBezTo>
                  <a:cubicBezTo>
                    <a:pt x="8" y="18"/>
                    <a:pt x="10" y="18"/>
                    <a:pt x="11" y="19"/>
                  </a:cubicBezTo>
                  <a:cubicBezTo>
                    <a:pt x="13" y="21"/>
                    <a:pt x="15" y="22"/>
                    <a:pt x="17" y="23"/>
                  </a:cubicBezTo>
                  <a:cubicBezTo>
                    <a:pt x="15" y="24"/>
                    <a:pt x="18" y="26"/>
                    <a:pt x="19" y="25"/>
                  </a:cubicBezTo>
                  <a:cubicBezTo>
                    <a:pt x="19" y="26"/>
                    <a:pt x="19" y="26"/>
                    <a:pt x="19" y="27"/>
                  </a:cubicBezTo>
                  <a:cubicBezTo>
                    <a:pt x="20" y="24"/>
                    <a:pt x="21" y="27"/>
                    <a:pt x="22" y="27"/>
                  </a:cubicBezTo>
                  <a:cubicBezTo>
                    <a:pt x="24" y="27"/>
                    <a:pt x="26" y="27"/>
                    <a:pt x="25" y="24"/>
                  </a:cubicBezTo>
                  <a:cubicBezTo>
                    <a:pt x="24" y="23"/>
                    <a:pt x="23" y="23"/>
                    <a:pt x="22" y="22"/>
                  </a:cubicBezTo>
                  <a:cubicBezTo>
                    <a:pt x="21" y="22"/>
                    <a:pt x="21" y="20"/>
                    <a:pt x="20" y="19"/>
                  </a:cubicBezTo>
                  <a:cubicBezTo>
                    <a:pt x="18" y="17"/>
                    <a:pt x="16" y="17"/>
                    <a:pt x="14" y="15"/>
                  </a:cubicBezTo>
                  <a:cubicBezTo>
                    <a:pt x="13" y="14"/>
                    <a:pt x="12" y="12"/>
                    <a:pt x="12" y="10"/>
                  </a:cubicBezTo>
                  <a:cubicBezTo>
                    <a:pt x="11" y="8"/>
                    <a:pt x="10" y="8"/>
                    <a:pt x="8" y="7"/>
                  </a:cubicBezTo>
                  <a:cubicBezTo>
                    <a:pt x="7" y="6"/>
                    <a:pt x="6" y="3"/>
                    <a:pt x="4" y="2"/>
                  </a:cubicBezTo>
                  <a:cubicBezTo>
                    <a:pt x="4" y="2"/>
                    <a:pt x="3" y="2"/>
                    <a:pt x="2" y="2"/>
                  </a:cubicBezTo>
                  <a:cubicBezTo>
                    <a:pt x="1" y="2"/>
                    <a:pt x="1" y="0"/>
                    <a:pt x="0" y="0"/>
                  </a:cubicBezTo>
                  <a:cubicBezTo>
                    <a:pt x="0" y="1"/>
                    <a:pt x="0" y="2"/>
                    <a:pt x="1" y="3"/>
                  </a:cubicBezTo>
                  <a:cubicBezTo>
                    <a:pt x="1" y="4"/>
                    <a:pt x="0" y="4"/>
                    <a:pt x="1" y="5"/>
                  </a:cubicBezTo>
                  <a:cubicBezTo>
                    <a:pt x="1" y="6"/>
                    <a:pt x="2" y="6"/>
                    <a:pt x="2" y="7"/>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17" name="Freeform 3901">
              <a:extLst>
                <a:ext uri="{FF2B5EF4-FFF2-40B4-BE49-F238E27FC236}">
                  <a16:creationId xmlns:a16="http://schemas.microsoft.com/office/drawing/2014/main" xmlns="" id="{45B31E87-7CD4-41F5-8E43-54941B6D2359}"/>
                </a:ext>
              </a:extLst>
            </p:cNvPr>
            <p:cNvSpPr>
              <a:spLocks/>
            </p:cNvSpPr>
            <p:nvPr/>
          </p:nvSpPr>
          <p:spPr bwMode="auto">
            <a:xfrm>
              <a:off x="8898288" y="4047142"/>
              <a:ext cx="4727" cy="7019"/>
            </a:xfrm>
            <a:custGeom>
              <a:avLst/>
              <a:gdLst>
                <a:gd name="T0" fmla="*/ 0 w 2"/>
                <a:gd name="T1" fmla="*/ 3 h 3"/>
                <a:gd name="T2" fmla="*/ 2 w 2"/>
                <a:gd name="T3" fmla="*/ 0 h 3"/>
                <a:gd name="T4" fmla="*/ 0 w 2"/>
                <a:gd name="T5" fmla="*/ 3 h 3"/>
              </a:gdLst>
              <a:ahLst/>
              <a:cxnLst>
                <a:cxn ang="0">
                  <a:pos x="T0" y="T1"/>
                </a:cxn>
                <a:cxn ang="0">
                  <a:pos x="T2" y="T3"/>
                </a:cxn>
                <a:cxn ang="0">
                  <a:pos x="T4" y="T5"/>
                </a:cxn>
              </a:cxnLst>
              <a:rect l="0" t="0" r="r" b="b"/>
              <a:pathLst>
                <a:path w="2" h="3">
                  <a:moveTo>
                    <a:pt x="0" y="3"/>
                  </a:moveTo>
                  <a:cubicBezTo>
                    <a:pt x="2" y="3"/>
                    <a:pt x="1" y="1"/>
                    <a:pt x="2" y="0"/>
                  </a:cubicBezTo>
                  <a:cubicBezTo>
                    <a:pt x="1" y="1"/>
                    <a:pt x="1" y="3"/>
                    <a:pt x="0"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18" name="Freeform 3902">
              <a:extLst>
                <a:ext uri="{FF2B5EF4-FFF2-40B4-BE49-F238E27FC236}">
                  <a16:creationId xmlns:a16="http://schemas.microsoft.com/office/drawing/2014/main" xmlns="" id="{200EBA8C-3540-4893-BCD5-4411BFA7DA83}"/>
                </a:ext>
              </a:extLst>
            </p:cNvPr>
            <p:cNvSpPr>
              <a:spLocks/>
            </p:cNvSpPr>
            <p:nvPr/>
          </p:nvSpPr>
          <p:spPr bwMode="auto">
            <a:xfrm>
              <a:off x="8898288" y="4047142"/>
              <a:ext cx="4727" cy="7019"/>
            </a:xfrm>
            <a:custGeom>
              <a:avLst/>
              <a:gdLst>
                <a:gd name="T0" fmla="*/ 0 w 2"/>
                <a:gd name="T1" fmla="*/ 3 h 3"/>
                <a:gd name="T2" fmla="*/ 2 w 2"/>
                <a:gd name="T3" fmla="*/ 0 h 3"/>
                <a:gd name="T4" fmla="*/ 0 w 2"/>
                <a:gd name="T5" fmla="*/ 3 h 3"/>
              </a:gdLst>
              <a:ahLst/>
              <a:cxnLst>
                <a:cxn ang="0">
                  <a:pos x="T0" y="T1"/>
                </a:cxn>
                <a:cxn ang="0">
                  <a:pos x="T2" y="T3"/>
                </a:cxn>
                <a:cxn ang="0">
                  <a:pos x="T4" y="T5"/>
                </a:cxn>
              </a:cxnLst>
              <a:rect l="0" t="0" r="r" b="b"/>
              <a:pathLst>
                <a:path w="2" h="3">
                  <a:moveTo>
                    <a:pt x="0" y="3"/>
                  </a:moveTo>
                  <a:cubicBezTo>
                    <a:pt x="2" y="3"/>
                    <a:pt x="1" y="1"/>
                    <a:pt x="2" y="0"/>
                  </a:cubicBezTo>
                  <a:cubicBezTo>
                    <a:pt x="1" y="1"/>
                    <a:pt x="1" y="3"/>
                    <a:pt x="0"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19" name="Freeform 3903">
              <a:extLst>
                <a:ext uri="{FF2B5EF4-FFF2-40B4-BE49-F238E27FC236}">
                  <a16:creationId xmlns:a16="http://schemas.microsoft.com/office/drawing/2014/main" xmlns="" id="{1470C9F3-17E4-44C2-9420-43F1A9601FEA}"/>
                </a:ext>
              </a:extLst>
            </p:cNvPr>
            <p:cNvSpPr>
              <a:spLocks/>
            </p:cNvSpPr>
            <p:nvPr/>
          </p:nvSpPr>
          <p:spPr bwMode="auto">
            <a:xfrm>
              <a:off x="8906166" y="4108905"/>
              <a:ext cx="6303" cy="5615"/>
            </a:xfrm>
            <a:custGeom>
              <a:avLst/>
              <a:gdLst>
                <a:gd name="T0" fmla="*/ 2 w 2"/>
                <a:gd name="T1" fmla="*/ 2 h 2"/>
                <a:gd name="T2" fmla="*/ 2 w 2"/>
                <a:gd name="T3" fmla="*/ 1 h 2"/>
                <a:gd name="T4" fmla="*/ 2 w 2"/>
                <a:gd name="T5" fmla="*/ 2 h 2"/>
              </a:gdLst>
              <a:ahLst/>
              <a:cxnLst>
                <a:cxn ang="0">
                  <a:pos x="T0" y="T1"/>
                </a:cxn>
                <a:cxn ang="0">
                  <a:pos x="T2" y="T3"/>
                </a:cxn>
                <a:cxn ang="0">
                  <a:pos x="T4" y="T5"/>
                </a:cxn>
              </a:cxnLst>
              <a:rect l="0" t="0" r="r" b="b"/>
              <a:pathLst>
                <a:path w="2" h="2">
                  <a:moveTo>
                    <a:pt x="2" y="2"/>
                  </a:moveTo>
                  <a:cubicBezTo>
                    <a:pt x="2" y="1"/>
                    <a:pt x="2" y="1"/>
                    <a:pt x="2" y="1"/>
                  </a:cubicBezTo>
                  <a:cubicBezTo>
                    <a:pt x="1" y="0"/>
                    <a:pt x="0" y="1"/>
                    <a:pt x="2"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20" name="Freeform 3904">
              <a:extLst>
                <a:ext uri="{FF2B5EF4-FFF2-40B4-BE49-F238E27FC236}">
                  <a16:creationId xmlns:a16="http://schemas.microsoft.com/office/drawing/2014/main" xmlns="" id="{997F358E-B7D3-411C-852E-EB180DC881E2}"/>
                </a:ext>
              </a:extLst>
            </p:cNvPr>
            <p:cNvSpPr>
              <a:spLocks/>
            </p:cNvSpPr>
            <p:nvPr/>
          </p:nvSpPr>
          <p:spPr bwMode="auto">
            <a:xfrm>
              <a:off x="8906166" y="4108905"/>
              <a:ext cx="6303" cy="5615"/>
            </a:xfrm>
            <a:custGeom>
              <a:avLst/>
              <a:gdLst>
                <a:gd name="T0" fmla="*/ 2 w 2"/>
                <a:gd name="T1" fmla="*/ 2 h 2"/>
                <a:gd name="T2" fmla="*/ 2 w 2"/>
                <a:gd name="T3" fmla="*/ 1 h 2"/>
                <a:gd name="T4" fmla="*/ 2 w 2"/>
                <a:gd name="T5" fmla="*/ 2 h 2"/>
              </a:gdLst>
              <a:ahLst/>
              <a:cxnLst>
                <a:cxn ang="0">
                  <a:pos x="T0" y="T1"/>
                </a:cxn>
                <a:cxn ang="0">
                  <a:pos x="T2" y="T3"/>
                </a:cxn>
                <a:cxn ang="0">
                  <a:pos x="T4" y="T5"/>
                </a:cxn>
              </a:cxnLst>
              <a:rect l="0" t="0" r="r" b="b"/>
              <a:pathLst>
                <a:path w="2" h="2">
                  <a:moveTo>
                    <a:pt x="2" y="2"/>
                  </a:moveTo>
                  <a:cubicBezTo>
                    <a:pt x="2" y="1"/>
                    <a:pt x="2" y="1"/>
                    <a:pt x="2" y="1"/>
                  </a:cubicBezTo>
                  <a:cubicBezTo>
                    <a:pt x="1" y="0"/>
                    <a:pt x="0" y="1"/>
                    <a:pt x="2"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21" name="Freeform 3905">
              <a:extLst>
                <a:ext uri="{FF2B5EF4-FFF2-40B4-BE49-F238E27FC236}">
                  <a16:creationId xmlns:a16="http://schemas.microsoft.com/office/drawing/2014/main" xmlns="" id="{D3906B14-9A62-471E-BE2C-C7F38A734B0E}"/>
                </a:ext>
              </a:extLst>
            </p:cNvPr>
            <p:cNvSpPr>
              <a:spLocks/>
            </p:cNvSpPr>
            <p:nvPr/>
          </p:nvSpPr>
          <p:spPr bwMode="auto">
            <a:xfrm>
              <a:off x="8912469" y="4054161"/>
              <a:ext cx="11030" cy="15441"/>
            </a:xfrm>
            <a:custGeom>
              <a:avLst/>
              <a:gdLst>
                <a:gd name="T0" fmla="*/ 3 w 4"/>
                <a:gd name="T1" fmla="*/ 6 h 6"/>
                <a:gd name="T2" fmla="*/ 1 w 4"/>
                <a:gd name="T3" fmla="*/ 0 h 6"/>
                <a:gd name="T4" fmla="*/ 0 w 4"/>
                <a:gd name="T5" fmla="*/ 3 h 6"/>
                <a:gd name="T6" fmla="*/ 3 w 4"/>
                <a:gd name="T7" fmla="*/ 6 h 6"/>
              </a:gdLst>
              <a:ahLst/>
              <a:cxnLst>
                <a:cxn ang="0">
                  <a:pos x="T0" y="T1"/>
                </a:cxn>
                <a:cxn ang="0">
                  <a:pos x="T2" y="T3"/>
                </a:cxn>
                <a:cxn ang="0">
                  <a:pos x="T4" y="T5"/>
                </a:cxn>
                <a:cxn ang="0">
                  <a:pos x="T6" y="T7"/>
                </a:cxn>
              </a:cxnLst>
              <a:rect l="0" t="0" r="r" b="b"/>
              <a:pathLst>
                <a:path w="4" h="6">
                  <a:moveTo>
                    <a:pt x="3" y="6"/>
                  </a:moveTo>
                  <a:cubicBezTo>
                    <a:pt x="4" y="5"/>
                    <a:pt x="3" y="0"/>
                    <a:pt x="1" y="0"/>
                  </a:cubicBezTo>
                  <a:cubicBezTo>
                    <a:pt x="3" y="2"/>
                    <a:pt x="1" y="2"/>
                    <a:pt x="0" y="3"/>
                  </a:cubicBezTo>
                  <a:cubicBezTo>
                    <a:pt x="0" y="5"/>
                    <a:pt x="2" y="5"/>
                    <a:pt x="3" y="6"/>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22" name="Freeform 3906">
              <a:extLst>
                <a:ext uri="{FF2B5EF4-FFF2-40B4-BE49-F238E27FC236}">
                  <a16:creationId xmlns:a16="http://schemas.microsoft.com/office/drawing/2014/main" xmlns="" id="{2A0EA349-7B8F-451F-9DEF-45A7C779759C}"/>
                </a:ext>
              </a:extLst>
            </p:cNvPr>
            <p:cNvSpPr>
              <a:spLocks/>
            </p:cNvSpPr>
            <p:nvPr/>
          </p:nvSpPr>
          <p:spPr bwMode="auto">
            <a:xfrm>
              <a:off x="8912469" y="4054161"/>
              <a:ext cx="11030" cy="15441"/>
            </a:xfrm>
            <a:custGeom>
              <a:avLst/>
              <a:gdLst>
                <a:gd name="T0" fmla="*/ 3 w 4"/>
                <a:gd name="T1" fmla="*/ 6 h 6"/>
                <a:gd name="T2" fmla="*/ 1 w 4"/>
                <a:gd name="T3" fmla="*/ 0 h 6"/>
                <a:gd name="T4" fmla="*/ 0 w 4"/>
                <a:gd name="T5" fmla="*/ 3 h 6"/>
                <a:gd name="T6" fmla="*/ 3 w 4"/>
                <a:gd name="T7" fmla="*/ 6 h 6"/>
              </a:gdLst>
              <a:ahLst/>
              <a:cxnLst>
                <a:cxn ang="0">
                  <a:pos x="T0" y="T1"/>
                </a:cxn>
                <a:cxn ang="0">
                  <a:pos x="T2" y="T3"/>
                </a:cxn>
                <a:cxn ang="0">
                  <a:pos x="T4" y="T5"/>
                </a:cxn>
                <a:cxn ang="0">
                  <a:pos x="T6" y="T7"/>
                </a:cxn>
              </a:cxnLst>
              <a:rect l="0" t="0" r="r" b="b"/>
              <a:pathLst>
                <a:path w="4" h="6">
                  <a:moveTo>
                    <a:pt x="3" y="6"/>
                  </a:moveTo>
                  <a:cubicBezTo>
                    <a:pt x="4" y="5"/>
                    <a:pt x="3" y="0"/>
                    <a:pt x="1" y="0"/>
                  </a:cubicBezTo>
                  <a:cubicBezTo>
                    <a:pt x="3" y="2"/>
                    <a:pt x="1" y="2"/>
                    <a:pt x="0" y="3"/>
                  </a:cubicBezTo>
                  <a:cubicBezTo>
                    <a:pt x="0" y="5"/>
                    <a:pt x="2" y="5"/>
                    <a:pt x="3" y="6"/>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23" name="Freeform 3907">
              <a:extLst>
                <a:ext uri="{FF2B5EF4-FFF2-40B4-BE49-F238E27FC236}">
                  <a16:creationId xmlns:a16="http://schemas.microsoft.com/office/drawing/2014/main" xmlns="" id="{60F144F1-F097-4CBF-B48B-1C26FE233A70}"/>
                </a:ext>
              </a:extLst>
            </p:cNvPr>
            <p:cNvSpPr>
              <a:spLocks/>
            </p:cNvSpPr>
            <p:nvPr/>
          </p:nvSpPr>
          <p:spPr bwMode="auto">
            <a:xfrm>
              <a:off x="8928225" y="4073813"/>
              <a:ext cx="11030" cy="11229"/>
            </a:xfrm>
            <a:custGeom>
              <a:avLst/>
              <a:gdLst>
                <a:gd name="T0" fmla="*/ 2 w 4"/>
                <a:gd name="T1" fmla="*/ 4 h 4"/>
                <a:gd name="T2" fmla="*/ 4 w 4"/>
                <a:gd name="T3" fmla="*/ 1 h 4"/>
                <a:gd name="T4" fmla="*/ 2 w 4"/>
                <a:gd name="T5" fmla="*/ 0 h 4"/>
                <a:gd name="T6" fmla="*/ 2 w 4"/>
                <a:gd name="T7" fmla="*/ 4 h 4"/>
              </a:gdLst>
              <a:ahLst/>
              <a:cxnLst>
                <a:cxn ang="0">
                  <a:pos x="T0" y="T1"/>
                </a:cxn>
                <a:cxn ang="0">
                  <a:pos x="T2" y="T3"/>
                </a:cxn>
                <a:cxn ang="0">
                  <a:pos x="T4" y="T5"/>
                </a:cxn>
                <a:cxn ang="0">
                  <a:pos x="T6" y="T7"/>
                </a:cxn>
              </a:cxnLst>
              <a:rect l="0" t="0" r="r" b="b"/>
              <a:pathLst>
                <a:path w="4" h="4">
                  <a:moveTo>
                    <a:pt x="2" y="4"/>
                  </a:moveTo>
                  <a:cubicBezTo>
                    <a:pt x="3" y="4"/>
                    <a:pt x="4" y="2"/>
                    <a:pt x="4" y="1"/>
                  </a:cubicBezTo>
                  <a:cubicBezTo>
                    <a:pt x="3" y="2"/>
                    <a:pt x="3" y="0"/>
                    <a:pt x="2" y="0"/>
                  </a:cubicBezTo>
                  <a:cubicBezTo>
                    <a:pt x="0" y="0"/>
                    <a:pt x="1" y="3"/>
                    <a:pt x="2"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24" name="Freeform 3908">
              <a:extLst>
                <a:ext uri="{FF2B5EF4-FFF2-40B4-BE49-F238E27FC236}">
                  <a16:creationId xmlns:a16="http://schemas.microsoft.com/office/drawing/2014/main" xmlns="" id="{0334C2F3-DB3E-4CE5-A663-5682FCEACCE0}"/>
                </a:ext>
              </a:extLst>
            </p:cNvPr>
            <p:cNvSpPr>
              <a:spLocks/>
            </p:cNvSpPr>
            <p:nvPr/>
          </p:nvSpPr>
          <p:spPr bwMode="auto">
            <a:xfrm>
              <a:off x="8928225" y="4073813"/>
              <a:ext cx="11030" cy="11229"/>
            </a:xfrm>
            <a:custGeom>
              <a:avLst/>
              <a:gdLst>
                <a:gd name="T0" fmla="*/ 2 w 4"/>
                <a:gd name="T1" fmla="*/ 4 h 4"/>
                <a:gd name="T2" fmla="*/ 4 w 4"/>
                <a:gd name="T3" fmla="*/ 1 h 4"/>
                <a:gd name="T4" fmla="*/ 2 w 4"/>
                <a:gd name="T5" fmla="*/ 0 h 4"/>
                <a:gd name="T6" fmla="*/ 2 w 4"/>
                <a:gd name="T7" fmla="*/ 4 h 4"/>
              </a:gdLst>
              <a:ahLst/>
              <a:cxnLst>
                <a:cxn ang="0">
                  <a:pos x="T0" y="T1"/>
                </a:cxn>
                <a:cxn ang="0">
                  <a:pos x="T2" y="T3"/>
                </a:cxn>
                <a:cxn ang="0">
                  <a:pos x="T4" y="T5"/>
                </a:cxn>
                <a:cxn ang="0">
                  <a:pos x="T6" y="T7"/>
                </a:cxn>
              </a:cxnLst>
              <a:rect l="0" t="0" r="r" b="b"/>
              <a:pathLst>
                <a:path w="4" h="4">
                  <a:moveTo>
                    <a:pt x="2" y="4"/>
                  </a:moveTo>
                  <a:cubicBezTo>
                    <a:pt x="3" y="4"/>
                    <a:pt x="4" y="2"/>
                    <a:pt x="4" y="1"/>
                  </a:cubicBezTo>
                  <a:cubicBezTo>
                    <a:pt x="3" y="2"/>
                    <a:pt x="3" y="0"/>
                    <a:pt x="2" y="0"/>
                  </a:cubicBezTo>
                  <a:cubicBezTo>
                    <a:pt x="0" y="0"/>
                    <a:pt x="1" y="3"/>
                    <a:pt x="2"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25" name="Freeform 3909">
              <a:extLst>
                <a:ext uri="{FF2B5EF4-FFF2-40B4-BE49-F238E27FC236}">
                  <a16:creationId xmlns:a16="http://schemas.microsoft.com/office/drawing/2014/main" xmlns="" id="{6CA77E45-272D-4D9B-A975-C6C4CBC2A80E}"/>
                </a:ext>
              </a:extLst>
            </p:cNvPr>
            <p:cNvSpPr>
              <a:spLocks/>
            </p:cNvSpPr>
            <p:nvPr/>
          </p:nvSpPr>
          <p:spPr bwMode="auto">
            <a:xfrm>
              <a:off x="8717089" y="4009242"/>
              <a:ext cx="6303" cy="5615"/>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1" y="1"/>
                    <a:pt x="1" y="1"/>
                    <a:pt x="2" y="0"/>
                  </a:cubicBezTo>
                  <a:cubicBezTo>
                    <a:pt x="1" y="0"/>
                    <a:pt x="0" y="1"/>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26" name="Freeform 3910">
              <a:extLst>
                <a:ext uri="{FF2B5EF4-FFF2-40B4-BE49-F238E27FC236}">
                  <a16:creationId xmlns:a16="http://schemas.microsoft.com/office/drawing/2014/main" xmlns="" id="{CBC0BF8E-CE5F-499E-853E-8DEBB96EC620}"/>
                </a:ext>
              </a:extLst>
            </p:cNvPr>
            <p:cNvSpPr>
              <a:spLocks/>
            </p:cNvSpPr>
            <p:nvPr/>
          </p:nvSpPr>
          <p:spPr bwMode="auto">
            <a:xfrm>
              <a:off x="8717089" y="4009242"/>
              <a:ext cx="6303" cy="5615"/>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1" y="1"/>
                    <a:pt x="1" y="1"/>
                    <a:pt x="2" y="0"/>
                  </a:cubicBezTo>
                  <a:cubicBezTo>
                    <a:pt x="1" y="0"/>
                    <a:pt x="0" y="1"/>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43" name="Freeform 3927">
              <a:extLst>
                <a:ext uri="{FF2B5EF4-FFF2-40B4-BE49-F238E27FC236}">
                  <a16:creationId xmlns:a16="http://schemas.microsoft.com/office/drawing/2014/main" xmlns="" id="{5BCC3175-06D8-44C8-B729-9FA2B2D5C6F7}"/>
                </a:ext>
              </a:extLst>
            </p:cNvPr>
            <p:cNvSpPr>
              <a:spLocks/>
            </p:cNvSpPr>
            <p:nvPr/>
          </p:nvSpPr>
          <p:spPr bwMode="auto">
            <a:xfrm>
              <a:off x="5449208" y="2546577"/>
              <a:ext cx="15756" cy="12634"/>
            </a:xfrm>
            <a:custGeom>
              <a:avLst/>
              <a:gdLst>
                <a:gd name="T0" fmla="*/ 2 w 6"/>
                <a:gd name="T1" fmla="*/ 0 h 5"/>
                <a:gd name="T2" fmla="*/ 3 w 6"/>
                <a:gd name="T3" fmla="*/ 4 h 5"/>
                <a:gd name="T4" fmla="*/ 2 w 6"/>
                <a:gd name="T5" fmla="*/ 0 h 5"/>
              </a:gdLst>
              <a:ahLst/>
              <a:cxnLst>
                <a:cxn ang="0">
                  <a:pos x="T0" y="T1"/>
                </a:cxn>
                <a:cxn ang="0">
                  <a:pos x="T2" y="T3"/>
                </a:cxn>
                <a:cxn ang="0">
                  <a:pos x="T4" y="T5"/>
                </a:cxn>
              </a:cxnLst>
              <a:rect l="0" t="0" r="r" b="b"/>
              <a:pathLst>
                <a:path w="6" h="5">
                  <a:moveTo>
                    <a:pt x="2" y="0"/>
                  </a:moveTo>
                  <a:cubicBezTo>
                    <a:pt x="3" y="1"/>
                    <a:pt x="0" y="5"/>
                    <a:pt x="3" y="4"/>
                  </a:cubicBezTo>
                  <a:cubicBezTo>
                    <a:pt x="6" y="4"/>
                    <a:pt x="3" y="1"/>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44" name="Freeform 3928">
              <a:extLst>
                <a:ext uri="{FF2B5EF4-FFF2-40B4-BE49-F238E27FC236}">
                  <a16:creationId xmlns:a16="http://schemas.microsoft.com/office/drawing/2014/main" xmlns="" id="{D1235DA7-CC83-41A8-A8AA-0CE05FD384B1}"/>
                </a:ext>
              </a:extLst>
            </p:cNvPr>
            <p:cNvSpPr>
              <a:spLocks/>
            </p:cNvSpPr>
            <p:nvPr/>
          </p:nvSpPr>
          <p:spPr bwMode="auto">
            <a:xfrm>
              <a:off x="5449208" y="2546577"/>
              <a:ext cx="15756" cy="12634"/>
            </a:xfrm>
            <a:custGeom>
              <a:avLst/>
              <a:gdLst>
                <a:gd name="T0" fmla="*/ 2 w 6"/>
                <a:gd name="T1" fmla="*/ 0 h 5"/>
                <a:gd name="T2" fmla="*/ 3 w 6"/>
                <a:gd name="T3" fmla="*/ 4 h 5"/>
                <a:gd name="T4" fmla="*/ 2 w 6"/>
                <a:gd name="T5" fmla="*/ 0 h 5"/>
              </a:gdLst>
              <a:ahLst/>
              <a:cxnLst>
                <a:cxn ang="0">
                  <a:pos x="T0" y="T1"/>
                </a:cxn>
                <a:cxn ang="0">
                  <a:pos x="T2" y="T3"/>
                </a:cxn>
                <a:cxn ang="0">
                  <a:pos x="T4" y="T5"/>
                </a:cxn>
              </a:cxnLst>
              <a:rect l="0" t="0" r="r" b="b"/>
              <a:pathLst>
                <a:path w="6" h="5">
                  <a:moveTo>
                    <a:pt x="2" y="0"/>
                  </a:moveTo>
                  <a:cubicBezTo>
                    <a:pt x="3" y="1"/>
                    <a:pt x="0" y="5"/>
                    <a:pt x="3" y="4"/>
                  </a:cubicBezTo>
                  <a:cubicBezTo>
                    <a:pt x="6" y="4"/>
                    <a:pt x="3" y="1"/>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45" name="Freeform 3929">
              <a:extLst>
                <a:ext uri="{FF2B5EF4-FFF2-40B4-BE49-F238E27FC236}">
                  <a16:creationId xmlns:a16="http://schemas.microsoft.com/office/drawing/2014/main" xmlns="" id="{8BE8E037-AC6C-4DD9-87BD-FE820212E0B5}"/>
                </a:ext>
              </a:extLst>
            </p:cNvPr>
            <p:cNvSpPr>
              <a:spLocks/>
            </p:cNvSpPr>
            <p:nvPr/>
          </p:nvSpPr>
          <p:spPr bwMode="auto">
            <a:xfrm>
              <a:off x="5412966" y="2543770"/>
              <a:ext cx="51996" cy="47726"/>
            </a:xfrm>
            <a:custGeom>
              <a:avLst/>
              <a:gdLst>
                <a:gd name="T0" fmla="*/ 0 w 19"/>
                <a:gd name="T1" fmla="*/ 12 h 19"/>
                <a:gd name="T2" fmla="*/ 7 w 19"/>
                <a:gd name="T3" fmla="*/ 0 h 19"/>
                <a:gd name="T4" fmla="*/ 13 w 19"/>
                <a:gd name="T5" fmla="*/ 2 h 19"/>
                <a:gd name="T6" fmla="*/ 15 w 19"/>
                <a:gd name="T7" fmla="*/ 6 h 19"/>
                <a:gd name="T8" fmla="*/ 11 w 19"/>
                <a:gd name="T9" fmla="*/ 8 h 19"/>
                <a:gd name="T10" fmla="*/ 16 w 19"/>
                <a:gd name="T11" fmla="*/ 11 h 19"/>
                <a:gd name="T12" fmla="*/ 19 w 19"/>
                <a:gd name="T13" fmla="*/ 19 h 19"/>
                <a:gd name="T14" fmla="*/ 12 w 19"/>
                <a:gd name="T15" fmla="*/ 18 h 19"/>
                <a:gd name="T16" fmla="*/ 10 w 19"/>
                <a:gd name="T17" fmla="*/ 14 h 19"/>
                <a:gd name="T18" fmla="*/ 0 w 19"/>
                <a:gd name="T19"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9">
                  <a:moveTo>
                    <a:pt x="0" y="12"/>
                  </a:moveTo>
                  <a:cubicBezTo>
                    <a:pt x="4" y="10"/>
                    <a:pt x="2" y="1"/>
                    <a:pt x="7" y="0"/>
                  </a:cubicBezTo>
                  <a:cubicBezTo>
                    <a:pt x="9" y="0"/>
                    <a:pt x="11" y="0"/>
                    <a:pt x="13" y="2"/>
                  </a:cubicBezTo>
                  <a:cubicBezTo>
                    <a:pt x="14" y="2"/>
                    <a:pt x="16" y="5"/>
                    <a:pt x="15" y="6"/>
                  </a:cubicBezTo>
                  <a:cubicBezTo>
                    <a:pt x="14" y="4"/>
                    <a:pt x="12" y="7"/>
                    <a:pt x="11" y="8"/>
                  </a:cubicBezTo>
                  <a:cubicBezTo>
                    <a:pt x="13" y="8"/>
                    <a:pt x="15" y="9"/>
                    <a:pt x="16" y="11"/>
                  </a:cubicBezTo>
                  <a:cubicBezTo>
                    <a:pt x="16" y="14"/>
                    <a:pt x="19" y="16"/>
                    <a:pt x="19" y="19"/>
                  </a:cubicBezTo>
                  <a:cubicBezTo>
                    <a:pt x="18" y="18"/>
                    <a:pt x="13" y="19"/>
                    <a:pt x="12" y="18"/>
                  </a:cubicBezTo>
                  <a:cubicBezTo>
                    <a:pt x="10" y="17"/>
                    <a:pt x="10" y="15"/>
                    <a:pt x="10" y="14"/>
                  </a:cubicBezTo>
                  <a:cubicBezTo>
                    <a:pt x="9" y="12"/>
                    <a:pt x="2" y="13"/>
                    <a:pt x="0" y="1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46" name="Freeform 3930">
              <a:extLst>
                <a:ext uri="{FF2B5EF4-FFF2-40B4-BE49-F238E27FC236}">
                  <a16:creationId xmlns:a16="http://schemas.microsoft.com/office/drawing/2014/main" xmlns="" id="{CE5048B8-3BC6-466C-BE94-F8A620D758C7}"/>
                </a:ext>
              </a:extLst>
            </p:cNvPr>
            <p:cNvSpPr>
              <a:spLocks/>
            </p:cNvSpPr>
            <p:nvPr/>
          </p:nvSpPr>
          <p:spPr bwMode="auto">
            <a:xfrm>
              <a:off x="5412966" y="2543770"/>
              <a:ext cx="51996" cy="47726"/>
            </a:xfrm>
            <a:custGeom>
              <a:avLst/>
              <a:gdLst>
                <a:gd name="T0" fmla="*/ 0 w 19"/>
                <a:gd name="T1" fmla="*/ 12 h 19"/>
                <a:gd name="T2" fmla="*/ 7 w 19"/>
                <a:gd name="T3" fmla="*/ 0 h 19"/>
                <a:gd name="T4" fmla="*/ 13 w 19"/>
                <a:gd name="T5" fmla="*/ 2 h 19"/>
                <a:gd name="T6" fmla="*/ 15 w 19"/>
                <a:gd name="T7" fmla="*/ 6 h 19"/>
                <a:gd name="T8" fmla="*/ 11 w 19"/>
                <a:gd name="T9" fmla="*/ 8 h 19"/>
                <a:gd name="T10" fmla="*/ 16 w 19"/>
                <a:gd name="T11" fmla="*/ 11 h 19"/>
                <a:gd name="T12" fmla="*/ 19 w 19"/>
                <a:gd name="T13" fmla="*/ 19 h 19"/>
                <a:gd name="T14" fmla="*/ 12 w 19"/>
                <a:gd name="T15" fmla="*/ 18 h 19"/>
                <a:gd name="T16" fmla="*/ 10 w 19"/>
                <a:gd name="T17" fmla="*/ 14 h 19"/>
                <a:gd name="T18" fmla="*/ 0 w 19"/>
                <a:gd name="T19"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9">
                  <a:moveTo>
                    <a:pt x="0" y="12"/>
                  </a:moveTo>
                  <a:cubicBezTo>
                    <a:pt x="4" y="10"/>
                    <a:pt x="2" y="1"/>
                    <a:pt x="7" y="0"/>
                  </a:cubicBezTo>
                  <a:cubicBezTo>
                    <a:pt x="9" y="0"/>
                    <a:pt x="11" y="0"/>
                    <a:pt x="13" y="2"/>
                  </a:cubicBezTo>
                  <a:cubicBezTo>
                    <a:pt x="14" y="2"/>
                    <a:pt x="16" y="5"/>
                    <a:pt x="15" y="6"/>
                  </a:cubicBezTo>
                  <a:cubicBezTo>
                    <a:pt x="14" y="4"/>
                    <a:pt x="12" y="7"/>
                    <a:pt x="11" y="8"/>
                  </a:cubicBezTo>
                  <a:cubicBezTo>
                    <a:pt x="13" y="8"/>
                    <a:pt x="15" y="9"/>
                    <a:pt x="16" y="11"/>
                  </a:cubicBezTo>
                  <a:cubicBezTo>
                    <a:pt x="16" y="14"/>
                    <a:pt x="19" y="16"/>
                    <a:pt x="19" y="19"/>
                  </a:cubicBezTo>
                  <a:cubicBezTo>
                    <a:pt x="18" y="18"/>
                    <a:pt x="13" y="19"/>
                    <a:pt x="12" y="18"/>
                  </a:cubicBezTo>
                  <a:cubicBezTo>
                    <a:pt x="10" y="17"/>
                    <a:pt x="10" y="15"/>
                    <a:pt x="10" y="14"/>
                  </a:cubicBezTo>
                  <a:cubicBezTo>
                    <a:pt x="9" y="12"/>
                    <a:pt x="2" y="13"/>
                    <a:pt x="0" y="1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47" name="Freeform 3931">
              <a:extLst>
                <a:ext uri="{FF2B5EF4-FFF2-40B4-BE49-F238E27FC236}">
                  <a16:creationId xmlns:a16="http://schemas.microsoft.com/office/drawing/2014/main" xmlns="" id="{2325B191-A5EE-423D-AC14-3AF59EEE381D}"/>
                </a:ext>
              </a:extLst>
            </p:cNvPr>
            <p:cNvSpPr>
              <a:spLocks/>
            </p:cNvSpPr>
            <p:nvPr/>
          </p:nvSpPr>
          <p:spPr bwMode="auto">
            <a:xfrm>
              <a:off x="7749645" y="3684985"/>
              <a:ext cx="72480" cy="37901"/>
            </a:xfrm>
            <a:custGeom>
              <a:avLst/>
              <a:gdLst>
                <a:gd name="T0" fmla="*/ 1 w 26"/>
                <a:gd name="T1" fmla="*/ 11 h 15"/>
                <a:gd name="T2" fmla="*/ 4 w 26"/>
                <a:gd name="T3" fmla="*/ 12 h 15"/>
                <a:gd name="T4" fmla="*/ 12 w 26"/>
                <a:gd name="T5" fmla="*/ 9 h 15"/>
                <a:gd name="T6" fmla="*/ 24 w 26"/>
                <a:gd name="T7" fmla="*/ 2 h 15"/>
                <a:gd name="T8" fmla="*/ 21 w 26"/>
                <a:gd name="T9" fmla="*/ 1 h 15"/>
                <a:gd name="T10" fmla="*/ 14 w 26"/>
                <a:gd name="T11" fmla="*/ 3 h 15"/>
                <a:gd name="T12" fmla="*/ 6 w 26"/>
                <a:gd name="T13" fmla="*/ 4 h 15"/>
                <a:gd name="T14" fmla="*/ 2 w 26"/>
                <a:gd name="T15" fmla="*/ 4 h 15"/>
                <a:gd name="T16" fmla="*/ 0 w 26"/>
                <a:gd name="T17" fmla="*/ 8 h 15"/>
                <a:gd name="T18" fmla="*/ 1 w 26"/>
                <a:gd name="T19"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5">
                  <a:moveTo>
                    <a:pt x="1" y="11"/>
                  </a:moveTo>
                  <a:cubicBezTo>
                    <a:pt x="1" y="15"/>
                    <a:pt x="2" y="13"/>
                    <a:pt x="4" y="12"/>
                  </a:cubicBezTo>
                  <a:cubicBezTo>
                    <a:pt x="6" y="11"/>
                    <a:pt x="10" y="10"/>
                    <a:pt x="12" y="9"/>
                  </a:cubicBezTo>
                  <a:cubicBezTo>
                    <a:pt x="16" y="7"/>
                    <a:pt x="22" y="6"/>
                    <a:pt x="24" y="2"/>
                  </a:cubicBezTo>
                  <a:cubicBezTo>
                    <a:pt x="26" y="0"/>
                    <a:pt x="22" y="1"/>
                    <a:pt x="21" y="1"/>
                  </a:cubicBezTo>
                  <a:cubicBezTo>
                    <a:pt x="18" y="2"/>
                    <a:pt x="16" y="2"/>
                    <a:pt x="14" y="3"/>
                  </a:cubicBezTo>
                  <a:cubicBezTo>
                    <a:pt x="11" y="3"/>
                    <a:pt x="8" y="3"/>
                    <a:pt x="6" y="4"/>
                  </a:cubicBezTo>
                  <a:cubicBezTo>
                    <a:pt x="5" y="4"/>
                    <a:pt x="3" y="4"/>
                    <a:pt x="2" y="4"/>
                  </a:cubicBezTo>
                  <a:cubicBezTo>
                    <a:pt x="1" y="5"/>
                    <a:pt x="1" y="7"/>
                    <a:pt x="0" y="8"/>
                  </a:cubicBezTo>
                  <a:cubicBezTo>
                    <a:pt x="2" y="9"/>
                    <a:pt x="2" y="9"/>
                    <a:pt x="1" y="11"/>
                  </a:cubicBezTo>
                  <a:close/>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48" name="Freeform 3932">
              <a:extLst>
                <a:ext uri="{FF2B5EF4-FFF2-40B4-BE49-F238E27FC236}">
                  <a16:creationId xmlns:a16="http://schemas.microsoft.com/office/drawing/2014/main" xmlns="" id="{A22D413B-0124-43D8-98E2-C3218F5AF942}"/>
                </a:ext>
              </a:extLst>
            </p:cNvPr>
            <p:cNvSpPr>
              <a:spLocks/>
            </p:cNvSpPr>
            <p:nvPr/>
          </p:nvSpPr>
          <p:spPr bwMode="auto">
            <a:xfrm>
              <a:off x="7749645" y="3684985"/>
              <a:ext cx="72480" cy="37901"/>
            </a:xfrm>
            <a:custGeom>
              <a:avLst/>
              <a:gdLst>
                <a:gd name="T0" fmla="*/ 1 w 26"/>
                <a:gd name="T1" fmla="*/ 11 h 15"/>
                <a:gd name="T2" fmla="*/ 4 w 26"/>
                <a:gd name="T3" fmla="*/ 12 h 15"/>
                <a:gd name="T4" fmla="*/ 12 w 26"/>
                <a:gd name="T5" fmla="*/ 9 h 15"/>
                <a:gd name="T6" fmla="*/ 24 w 26"/>
                <a:gd name="T7" fmla="*/ 2 h 15"/>
                <a:gd name="T8" fmla="*/ 21 w 26"/>
                <a:gd name="T9" fmla="*/ 1 h 15"/>
                <a:gd name="T10" fmla="*/ 14 w 26"/>
                <a:gd name="T11" fmla="*/ 3 h 15"/>
                <a:gd name="T12" fmla="*/ 6 w 26"/>
                <a:gd name="T13" fmla="*/ 4 h 15"/>
                <a:gd name="T14" fmla="*/ 2 w 26"/>
                <a:gd name="T15" fmla="*/ 4 h 15"/>
                <a:gd name="T16" fmla="*/ 0 w 26"/>
                <a:gd name="T17" fmla="*/ 8 h 15"/>
                <a:gd name="T18" fmla="*/ 1 w 26"/>
                <a:gd name="T19"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5">
                  <a:moveTo>
                    <a:pt x="1" y="11"/>
                  </a:moveTo>
                  <a:cubicBezTo>
                    <a:pt x="1" y="15"/>
                    <a:pt x="2" y="13"/>
                    <a:pt x="4" y="12"/>
                  </a:cubicBezTo>
                  <a:cubicBezTo>
                    <a:pt x="6" y="11"/>
                    <a:pt x="10" y="10"/>
                    <a:pt x="12" y="9"/>
                  </a:cubicBezTo>
                  <a:cubicBezTo>
                    <a:pt x="16" y="7"/>
                    <a:pt x="22" y="6"/>
                    <a:pt x="24" y="2"/>
                  </a:cubicBezTo>
                  <a:cubicBezTo>
                    <a:pt x="26" y="0"/>
                    <a:pt x="22" y="1"/>
                    <a:pt x="21" y="1"/>
                  </a:cubicBezTo>
                  <a:cubicBezTo>
                    <a:pt x="18" y="2"/>
                    <a:pt x="16" y="2"/>
                    <a:pt x="14" y="3"/>
                  </a:cubicBezTo>
                  <a:cubicBezTo>
                    <a:pt x="11" y="3"/>
                    <a:pt x="8" y="3"/>
                    <a:pt x="6" y="4"/>
                  </a:cubicBezTo>
                  <a:cubicBezTo>
                    <a:pt x="5" y="4"/>
                    <a:pt x="3" y="4"/>
                    <a:pt x="2" y="4"/>
                  </a:cubicBezTo>
                  <a:cubicBezTo>
                    <a:pt x="1" y="5"/>
                    <a:pt x="1" y="7"/>
                    <a:pt x="0" y="8"/>
                  </a:cubicBezTo>
                  <a:cubicBezTo>
                    <a:pt x="2" y="9"/>
                    <a:pt x="2" y="9"/>
                    <a:pt x="1" y="11"/>
                  </a:cubicBezTo>
                  <a:close/>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49" name="Freeform 3933">
              <a:extLst>
                <a:ext uri="{FF2B5EF4-FFF2-40B4-BE49-F238E27FC236}">
                  <a16:creationId xmlns:a16="http://schemas.microsoft.com/office/drawing/2014/main" xmlns="" id="{BF0330FB-2FCE-4359-968F-0D15FEEFBC2B}"/>
                </a:ext>
              </a:extLst>
            </p:cNvPr>
            <p:cNvSpPr>
              <a:spLocks/>
            </p:cNvSpPr>
            <p:nvPr/>
          </p:nvSpPr>
          <p:spPr bwMode="auto">
            <a:xfrm>
              <a:off x="7716556" y="3711655"/>
              <a:ext cx="17333" cy="12634"/>
            </a:xfrm>
            <a:custGeom>
              <a:avLst/>
              <a:gdLst>
                <a:gd name="T0" fmla="*/ 0 w 6"/>
                <a:gd name="T1" fmla="*/ 3 h 5"/>
                <a:gd name="T2" fmla="*/ 6 w 6"/>
                <a:gd name="T3" fmla="*/ 0 h 5"/>
                <a:gd name="T4" fmla="*/ 5 w 6"/>
                <a:gd name="T5" fmla="*/ 5 h 5"/>
                <a:gd name="T6" fmla="*/ 3 w 6"/>
                <a:gd name="T7" fmla="*/ 4 h 5"/>
                <a:gd name="T8" fmla="*/ 0 w 6"/>
                <a:gd name="T9" fmla="*/ 3 h 5"/>
              </a:gdLst>
              <a:ahLst/>
              <a:cxnLst>
                <a:cxn ang="0">
                  <a:pos x="T0" y="T1"/>
                </a:cxn>
                <a:cxn ang="0">
                  <a:pos x="T2" y="T3"/>
                </a:cxn>
                <a:cxn ang="0">
                  <a:pos x="T4" y="T5"/>
                </a:cxn>
                <a:cxn ang="0">
                  <a:pos x="T6" y="T7"/>
                </a:cxn>
                <a:cxn ang="0">
                  <a:pos x="T8" y="T9"/>
                </a:cxn>
              </a:cxnLst>
              <a:rect l="0" t="0" r="r" b="b"/>
              <a:pathLst>
                <a:path w="6" h="5">
                  <a:moveTo>
                    <a:pt x="0" y="3"/>
                  </a:moveTo>
                  <a:cubicBezTo>
                    <a:pt x="2" y="1"/>
                    <a:pt x="4" y="1"/>
                    <a:pt x="6" y="0"/>
                  </a:cubicBezTo>
                  <a:cubicBezTo>
                    <a:pt x="5" y="1"/>
                    <a:pt x="6" y="5"/>
                    <a:pt x="5" y="5"/>
                  </a:cubicBezTo>
                  <a:cubicBezTo>
                    <a:pt x="4" y="4"/>
                    <a:pt x="4" y="3"/>
                    <a:pt x="3" y="4"/>
                  </a:cubicBezTo>
                  <a:cubicBezTo>
                    <a:pt x="3" y="5"/>
                    <a:pt x="1" y="2"/>
                    <a:pt x="0"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50" name="Freeform 3934">
              <a:extLst>
                <a:ext uri="{FF2B5EF4-FFF2-40B4-BE49-F238E27FC236}">
                  <a16:creationId xmlns:a16="http://schemas.microsoft.com/office/drawing/2014/main" xmlns="" id="{94F3A039-7BEF-4BB6-BFC0-50B4E5171D01}"/>
                </a:ext>
              </a:extLst>
            </p:cNvPr>
            <p:cNvSpPr>
              <a:spLocks/>
            </p:cNvSpPr>
            <p:nvPr/>
          </p:nvSpPr>
          <p:spPr bwMode="auto">
            <a:xfrm>
              <a:off x="7716556" y="3711655"/>
              <a:ext cx="17333" cy="12634"/>
            </a:xfrm>
            <a:custGeom>
              <a:avLst/>
              <a:gdLst>
                <a:gd name="T0" fmla="*/ 0 w 6"/>
                <a:gd name="T1" fmla="*/ 3 h 5"/>
                <a:gd name="T2" fmla="*/ 6 w 6"/>
                <a:gd name="T3" fmla="*/ 0 h 5"/>
                <a:gd name="T4" fmla="*/ 5 w 6"/>
                <a:gd name="T5" fmla="*/ 5 h 5"/>
                <a:gd name="T6" fmla="*/ 3 w 6"/>
                <a:gd name="T7" fmla="*/ 4 h 5"/>
                <a:gd name="T8" fmla="*/ 0 w 6"/>
                <a:gd name="T9" fmla="*/ 3 h 5"/>
              </a:gdLst>
              <a:ahLst/>
              <a:cxnLst>
                <a:cxn ang="0">
                  <a:pos x="T0" y="T1"/>
                </a:cxn>
                <a:cxn ang="0">
                  <a:pos x="T2" y="T3"/>
                </a:cxn>
                <a:cxn ang="0">
                  <a:pos x="T4" y="T5"/>
                </a:cxn>
                <a:cxn ang="0">
                  <a:pos x="T6" y="T7"/>
                </a:cxn>
                <a:cxn ang="0">
                  <a:pos x="T8" y="T9"/>
                </a:cxn>
              </a:cxnLst>
              <a:rect l="0" t="0" r="r" b="b"/>
              <a:pathLst>
                <a:path w="6" h="5">
                  <a:moveTo>
                    <a:pt x="0" y="3"/>
                  </a:moveTo>
                  <a:cubicBezTo>
                    <a:pt x="2" y="1"/>
                    <a:pt x="4" y="1"/>
                    <a:pt x="6" y="0"/>
                  </a:cubicBezTo>
                  <a:cubicBezTo>
                    <a:pt x="5" y="1"/>
                    <a:pt x="6" y="5"/>
                    <a:pt x="5" y="5"/>
                  </a:cubicBezTo>
                  <a:cubicBezTo>
                    <a:pt x="4" y="4"/>
                    <a:pt x="4" y="3"/>
                    <a:pt x="3" y="4"/>
                  </a:cubicBezTo>
                  <a:cubicBezTo>
                    <a:pt x="3" y="5"/>
                    <a:pt x="1" y="2"/>
                    <a:pt x="0"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51" name="Freeform 3935">
              <a:extLst>
                <a:ext uri="{FF2B5EF4-FFF2-40B4-BE49-F238E27FC236}">
                  <a16:creationId xmlns:a16="http://schemas.microsoft.com/office/drawing/2014/main" xmlns="" id="{FEE3D9EE-D9C5-4D08-A841-58140EA9F21A}"/>
                </a:ext>
              </a:extLst>
            </p:cNvPr>
            <p:cNvSpPr>
              <a:spLocks/>
            </p:cNvSpPr>
            <p:nvPr/>
          </p:nvSpPr>
          <p:spPr bwMode="auto">
            <a:xfrm>
              <a:off x="1913466" y="2743096"/>
              <a:ext cx="315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52" name="Freeform 3936">
              <a:extLst>
                <a:ext uri="{FF2B5EF4-FFF2-40B4-BE49-F238E27FC236}">
                  <a16:creationId xmlns:a16="http://schemas.microsoft.com/office/drawing/2014/main" xmlns="" id="{66A68088-962F-4140-AD08-AD581F25D056}"/>
                </a:ext>
              </a:extLst>
            </p:cNvPr>
            <p:cNvSpPr>
              <a:spLocks/>
            </p:cNvSpPr>
            <p:nvPr/>
          </p:nvSpPr>
          <p:spPr bwMode="auto">
            <a:xfrm>
              <a:off x="1913466" y="2743096"/>
              <a:ext cx="315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53" name="Freeform 3937">
              <a:extLst>
                <a:ext uri="{FF2B5EF4-FFF2-40B4-BE49-F238E27FC236}">
                  <a16:creationId xmlns:a16="http://schemas.microsoft.com/office/drawing/2014/main" xmlns="" id="{99053A09-4A33-4423-A11C-47B3C99DEA3C}"/>
                </a:ext>
              </a:extLst>
            </p:cNvPr>
            <p:cNvSpPr>
              <a:spLocks/>
            </p:cNvSpPr>
            <p:nvPr/>
          </p:nvSpPr>
          <p:spPr bwMode="auto">
            <a:xfrm>
              <a:off x="1837835" y="2688352"/>
              <a:ext cx="22059" cy="32286"/>
            </a:xfrm>
            <a:custGeom>
              <a:avLst/>
              <a:gdLst>
                <a:gd name="T0" fmla="*/ 4 w 8"/>
                <a:gd name="T1" fmla="*/ 0 h 13"/>
                <a:gd name="T2" fmla="*/ 6 w 8"/>
                <a:gd name="T3" fmla="*/ 3 h 13"/>
                <a:gd name="T4" fmla="*/ 7 w 8"/>
                <a:gd name="T5" fmla="*/ 7 h 13"/>
                <a:gd name="T6" fmla="*/ 3 w 8"/>
                <a:gd name="T7" fmla="*/ 9 h 13"/>
                <a:gd name="T8" fmla="*/ 0 w 8"/>
                <a:gd name="T9" fmla="*/ 8 h 13"/>
                <a:gd name="T10" fmla="*/ 2 w 8"/>
                <a:gd name="T11" fmla="*/ 8 h 13"/>
                <a:gd name="T12" fmla="*/ 2 w 8"/>
                <a:gd name="T13" fmla="*/ 5 h 13"/>
                <a:gd name="T14" fmla="*/ 4 w 8"/>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3">
                  <a:moveTo>
                    <a:pt x="4" y="0"/>
                  </a:moveTo>
                  <a:cubicBezTo>
                    <a:pt x="5" y="2"/>
                    <a:pt x="6" y="0"/>
                    <a:pt x="6" y="3"/>
                  </a:cubicBezTo>
                  <a:cubicBezTo>
                    <a:pt x="6" y="4"/>
                    <a:pt x="8" y="6"/>
                    <a:pt x="7" y="7"/>
                  </a:cubicBezTo>
                  <a:cubicBezTo>
                    <a:pt x="7" y="9"/>
                    <a:pt x="2" y="13"/>
                    <a:pt x="3" y="9"/>
                  </a:cubicBezTo>
                  <a:cubicBezTo>
                    <a:pt x="2" y="9"/>
                    <a:pt x="1" y="9"/>
                    <a:pt x="0" y="8"/>
                  </a:cubicBezTo>
                  <a:cubicBezTo>
                    <a:pt x="1" y="7"/>
                    <a:pt x="2" y="7"/>
                    <a:pt x="2" y="8"/>
                  </a:cubicBezTo>
                  <a:cubicBezTo>
                    <a:pt x="3" y="7"/>
                    <a:pt x="1" y="6"/>
                    <a:pt x="2" y="5"/>
                  </a:cubicBezTo>
                  <a:cubicBezTo>
                    <a:pt x="4" y="4"/>
                    <a:pt x="3" y="2"/>
                    <a:pt x="4"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54" name="Freeform 3938">
              <a:extLst>
                <a:ext uri="{FF2B5EF4-FFF2-40B4-BE49-F238E27FC236}">
                  <a16:creationId xmlns:a16="http://schemas.microsoft.com/office/drawing/2014/main" xmlns="" id="{F78D2379-BBDB-4C64-8B58-A1CBD7725EDC}"/>
                </a:ext>
              </a:extLst>
            </p:cNvPr>
            <p:cNvSpPr>
              <a:spLocks/>
            </p:cNvSpPr>
            <p:nvPr/>
          </p:nvSpPr>
          <p:spPr bwMode="auto">
            <a:xfrm>
              <a:off x="1837835" y="2688352"/>
              <a:ext cx="22059" cy="32286"/>
            </a:xfrm>
            <a:custGeom>
              <a:avLst/>
              <a:gdLst>
                <a:gd name="T0" fmla="*/ 4 w 8"/>
                <a:gd name="T1" fmla="*/ 0 h 13"/>
                <a:gd name="T2" fmla="*/ 6 w 8"/>
                <a:gd name="T3" fmla="*/ 3 h 13"/>
                <a:gd name="T4" fmla="*/ 7 w 8"/>
                <a:gd name="T5" fmla="*/ 7 h 13"/>
                <a:gd name="T6" fmla="*/ 3 w 8"/>
                <a:gd name="T7" fmla="*/ 9 h 13"/>
                <a:gd name="T8" fmla="*/ 0 w 8"/>
                <a:gd name="T9" fmla="*/ 8 h 13"/>
                <a:gd name="T10" fmla="*/ 2 w 8"/>
                <a:gd name="T11" fmla="*/ 8 h 13"/>
                <a:gd name="T12" fmla="*/ 2 w 8"/>
                <a:gd name="T13" fmla="*/ 5 h 13"/>
                <a:gd name="T14" fmla="*/ 4 w 8"/>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3">
                  <a:moveTo>
                    <a:pt x="4" y="0"/>
                  </a:moveTo>
                  <a:cubicBezTo>
                    <a:pt x="5" y="2"/>
                    <a:pt x="6" y="0"/>
                    <a:pt x="6" y="3"/>
                  </a:cubicBezTo>
                  <a:cubicBezTo>
                    <a:pt x="6" y="4"/>
                    <a:pt x="8" y="6"/>
                    <a:pt x="7" y="7"/>
                  </a:cubicBezTo>
                  <a:cubicBezTo>
                    <a:pt x="7" y="9"/>
                    <a:pt x="2" y="13"/>
                    <a:pt x="3" y="9"/>
                  </a:cubicBezTo>
                  <a:cubicBezTo>
                    <a:pt x="2" y="9"/>
                    <a:pt x="1" y="9"/>
                    <a:pt x="0" y="8"/>
                  </a:cubicBezTo>
                  <a:cubicBezTo>
                    <a:pt x="1" y="7"/>
                    <a:pt x="2" y="7"/>
                    <a:pt x="2" y="8"/>
                  </a:cubicBezTo>
                  <a:cubicBezTo>
                    <a:pt x="3" y="7"/>
                    <a:pt x="1" y="6"/>
                    <a:pt x="2" y="5"/>
                  </a:cubicBezTo>
                  <a:cubicBezTo>
                    <a:pt x="4" y="4"/>
                    <a:pt x="3" y="2"/>
                    <a:pt x="4"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55" name="Freeform 3939">
              <a:extLst>
                <a:ext uri="{FF2B5EF4-FFF2-40B4-BE49-F238E27FC236}">
                  <a16:creationId xmlns:a16="http://schemas.microsoft.com/office/drawing/2014/main" xmlns="" id="{73280A1F-C4F4-4A6E-A9B5-A8E28A3A265B}"/>
                </a:ext>
              </a:extLst>
            </p:cNvPr>
            <p:cNvSpPr>
              <a:spLocks/>
            </p:cNvSpPr>
            <p:nvPr/>
          </p:nvSpPr>
          <p:spPr bwMode="auto">
            <a:xfrm>
              <a:off x="1848864" y="2717829"/>
              <a:ext cx="3151" cy="2807"/>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1"/>
                    <a:pt x="0"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56" name="Freeform 3940">
              <a:extLst>
                <a:ext uri="{FF2B5EF4-FFF2-40B4-BE49-F238E27FC236}">
                  <a16:creationId xmlns:a16="http://schemas.microsoft.com/office/drawing/2014/main" xmlns="" id="{B4BE0E6C-271B-4D99-81D0-5BB32D69D429}"/>
                </a:ext>
              </a:extLst>
            </p:cNvPr>
            <p:cNvSpPr>
              <a:spLocks/>
            </p:cNvSpPr>
            <p:nvPr/>
          </p:nvSpPr>
          <p:spPr bwMode="auto">
            <a:xfrm>
              <a:off x="1848864" y="2717829"/>
              <a:ext cx="3151" cy="2807"/>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1"/>
                    <a:pt x="0"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57" name="Freeform 3941">
              <a:extLst>
                <a:ext uri="{FF2B5EF4-FFF2-40B4-BE49-F238E27FC236}">
                  <a16:creationId xmlns:a16="http://schemas.microsoft.com/office/drawing/2014/main" xmlns="" id="{4900783E-07C3-4835-B593-D31CACF3D825}"/>
                </a:ext>
              </a:extLst>
            </p:cNvPr>
            <p:cNvSpPr>
              <a:spLocks/>
            </p:cNvSpPr>
            <p:nvPr/>
          </p:nvSpPr>
          <p:spPr bwMode="auto">
            <a:xfrm>
              <a:off x="1834683" y="2640625"/>
              <a:ext cx="31513" cy="9827"/>
            </a:xfrm>
            <a:custGeom>
              <a:avLst/>
              <a:gdLst>
                <a:gd name="T0" fmla="*/ 2 w 11"/>
                <a:gd name="T1" fmla="*/ 4 h 4"/>
                <a:gd name="T2" fmla="*/ 0 w 11"/>
                <a:gd name="T3" fmla="*/ 2 h 4"/>
                <a:gd name="T4" fmla="*/ 4 w 11"/>
                <a:gd name="T5" fmla="*/ 1 h 4"/>
                <a:gd name="T6" fmla="*/ 11 w 11"/>
                <a:gd name="T7" fmla="*/ 1 h 4"/>
                <a:gd name="T8" fmla="*/ 2 w 11"/>
                <a:gd name="T9" fmla="*/ 4 h 4"/>
              </a:gdLst>
              <a:ahLst/>
              <a:cxnLst>
                <a:cxn ang="0">
                  <a:pos x="T0" y="T1"/>
                </a:cxn>
                <a:cxn ang="0">
                  <a:pos x="T2" y="T3"/>
                </a:cxn>
                <a:cxn ang="0">
                  <a:pos x="T4" y="T5"/>
                </a:cxn>
                <a:cxn ang="0">
                  <a:pos x="T6" y="T7"/>
                </a:cxn>
                <a:cxn ang="0">
                  <a:pos x="T8" y="T9"/>
                </a:cxn>
              </a:cxnLst>
              <a:rect l="0" t="0" r="r" b="b"/>
              <a:pathLst>
                <a:path w="11" h="4">
                  <a:moveTo>
                    <a:pt x="2" y="4"/>
                  </a:moveTo>
                  <a:cubicBezTo>
                    <a:pt x="1" y="4"/>
                    <a:pt x="1" y="3"/>
                    <a:pt x="0" y="2"/>
                  </a:cubicBezTo>
                  <a:cubicBezTo>
                    <a:pt x="2" y="4"/>
                    <a:pt x="3" y="2"/>
                    <a:pt x="4" y="1"/>
                  </a:cubicBezTo>
                  <a:cubicBezTo>
                    <a:pt x="6" y="0"/>
                    <a:pt x="9" y="2"/>
                    <a:pt x="11" y="1"/>
                  </a:cubicBezTo>
                  <a:cubicBezTo>
                    <a:pt x="11" y="2"/>
                    <a:pt x="4" y="3"/>
                    <a:pt x="2"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58" name="Freeform 3942">
              <a:extLst>
                <a:ext uri="{FF2B5EF4-FFF2-40B4-BE49-F238E27FC236}">
                  <a16:creationId xmlns:a16="http://schemas.microsoft.com/office/drawing/2014/main" xmlns="" id="{72847D3E-C390-4080-9256-6F01E1CE4CFF}"/>
                </a:ext>
              </a:extLst>
            </p:cNvPr>
            <p:cNvSpPr>
              <a:spLocks/>
            </p:cNvSpPr>
            <p:nvPr/>
          </p:nvSpPr>
          <p:spPr bwMode="auto">
            <a:xfrm>
              <a:off x="1834683" y="2640625"/>
              <a:ext cx="31513" cy="9827"/>
            </a:xfrm>
            <a:custGeom>
              <a:avLst/>
              <a:gdLst>
                <a:gd name="T0" fmla="*/ 2 w 11"/>
                <a:gd name="T1" fmla="*/ 4 h 4"/>
                <a:gd name="T2" fmla="*/ 0 w 11"/>
                <a:gd name="T3" fmla="*/ 2 h 4"/>
                <a:gd name="T4" fmla="*/ 4 w 11"/>
                <a:gd name="T5" fmla="*/ 1 h 4"/>
                <a:gd name="T6" fmla="*/ 11 w 11"/>
                <a:gd name="T7" fmla="*/ 1 h 4"/>
                <a:gd name="T8" fmla="*/ 2 w 11"/>
                <a:gd name="T9" fmla="*/ 4 h 4"/>
              </a:gdLst>
              <a:ahLst/>
              <a:cxnLst>
                <a:cxn ang="0">
                  <a:pos x="T0" y="T1"/>
                </a:cxn>
                <a:cxn ang="0">
                  <a:pos x="T2" y="T3"/>
                </a:cxn>
                <a:cxn ang="0">
                  <a:pos x="T4" y="T5"/>
                </a:cxn>
                <a:cxn ang="0">
                  <a:pos x="T6" y="T7"/>
                </a:cxn>
                <a:cxn ang="0">
                  <a:pos x="T8" y="T9"/>
                </a:cxn>
              </a:cxnLst>
              <a:rect l="0" t="0" r="r" b="b"/>
              <a:pathLst>
                <a:path w="11" h="4">
                  <a:moveTo>
                    <a:pt x="2" y="4"/>
                  </a:moveTo>
                  <a:cubicBezTo>
                    <a:pt x="1" y="4"/>
                    <a:pt x="1" y="3"/>
                    <a:pt x="0" y="2"/>
                  </a:cubicBezTo>
                  <a:cubicBezTo>
                    <a:pt x="2" y="4"/>
                    <a:pt x="3" y="2"/>
                    <a:pt x="4" y="1"/>
                  </a:cubicBezTo>
                  <a:cubicBezTo>
                    <a:pt x="6" y="0"/>
                    <a:pt x="9" y="2"/>
                    <a:pt x="11" y="1"/>
                  </a:cubicBezTo>
                  <a:cubicBezTo>
                    <a:pt x="11" y="2"/>
                    <a:pt x="4" y="3"/>
                    <a:pt x="2"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59" name="Freeform 3943">
              <a:extLst>
                <a:ext uri="{FF2B5EF4-FFF2-40B4-BE49-F238E27FC236}">
                  <a16:creationId xmlns:a16="http://schemas.microsoft.com/office/drawing/2014/main" xmlns="" id="{20C5B004-4130-4E09-B3B2-6D7A15315EFB}"/>
                </a:ext>
              </a:extLst>
            </p:cNvPr>
            <p:cNvSpPr>
              <a:spLocks/>
            </p:cNvSpPr>
            <p:nvPr/>
          </p:nvSpPr>
          <p:spPr bwMode="auto">
            <a:xfrm>
              <a:off x="1848864" y="2715022"/>
              <a:ext cx="14181" cy="18249"/>
            </a:xfrm>
            <a:custGeom>
              <a:avLst/>
              <a:gdLst>
                <a:gd name="T0" fmla="*/ 2 w 5"/>
                <a:gd name="T1" fmla="*/ 7 h 7"/>
                <a:gd name="T2" fmla="*/ 1 w 5"/>
                <a:gd name="T3" fmla="*/ 7 h 7"/>
                <a:gd name="T4" fmla="*/ 3 w 5"/>
                <a:gd name="T5" fmla="*/ 6 h 7"/>
                <a:gd name="T6" fmla="*/ 1 w 5"/>
                <a:gd name="T7" fmla="*/ 4 h 7"/>
                <a:gd name="T8" fmla="*/ 0 w 5"/>
                <a:gd name="T9" fmla="*/ 3 h 7"/>
                <a:gd name="T10" fmla="*/ 3 w 5"/>
                <a:gd name="T11" fmla="*/ 0 h 7"/>
                <a:gd name="T12" fmla="*/ 2 w 5"/>
                <a:gd name="T13" fmla="*/ 3 h 7"/>
                <a:gd name="T14" fmla="*/ 4 w 5"/>
                <a:gd name="T15" fmla="*/ 1 h 7"/>
                <a:gd name="T16" fmla="*/ 2 w 5"/>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2" y="7"/>
                  </a:moveTo>
                  <a:cubicBezTo>
                    <a:pt x="2" y="7"/>
                    <a:pt x="2" y="7"/>
                    <a:pt x="1" y="7"/>
                  </a:cubicBezTo>
                  <a:cubicBezTo>
                    <a:pt x="2" y="7"/>
                    <a:pt x="3" y="7"/>
                    <a:pt x="3" y="6"/>
                  </a:cubicBezTo>
                  <a:cubicBezTo>
                    <a:pt x="2" y="7"/>
                    <a:pt x="1" y="5"/>
                    <a:pt x="1" y="4"/>
                  </a:cubicBezTo>
                  <a:cubicBezTo>
                    <a:pt x="1" y="4"/>
                    <a:pt x="1" y="3"/>
                    <a:pt x="0" y="3"/>
                  </a:cubicBezTo>
                  <a:cubicBezTo>
                    <a:pt x="1" y="2"/>
                    <a:pt x="2" y="1"/>
                    <a:pt x="3" y="0"/>
                  </a:cubicBezTo>
                  <a:cubicBezTo>
                    <a:pt x="3" y="1"/>
                    <a:pt x="2" y="2"/>
                    <a:pt x="2" y="3"/>
                  </a:cubicBezTo>
                  <a:cubicBezTo>
                    <a:pt x="3" y="3"/>
                    <a:pt x="3" y="2"/>
                    <a:pt x="4" y="1"/>
                  </a:cubicBezTo>
                  <a:cubicBezTo>
                    <a:pt x="5" y="3"/>
                    <a:pt x="4" y="6"/>
                    <a:pt x="2" y="7"/>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60" name="Freeform 3944">
              <a:extLst>
                <a:ext uri="{FF2B5EF4-FFF2-40B4-BE49-F238E27FC236}">
                  <a16:creationId xmlns:a16="http://schemas.microsoft.com/office/drawing/2014/main" xmlns="" id="{EB32A75F-EF79-4748-9438-2CBBD4342A9D}"/>
                </a:ext>
              </a:extLst>
            </p:cNvPr>
            <p:cNvSpPr>
              <a:spLocks/>
            </p:cNvSpPr>
            <p:nvPr/>
          </p:nvSpPr>
          <p:spPr bwMode="auto">
            <a:xfrm>
              <a:off x="1848864" y="2715022"/>
              <a:ext cx="14181" cy="18249"/>
            </a:xfrm>
            <a:custGeom>
              <a:avLst/>
              <a:gdLst>
                <a:gd name="T0" fmla="*/ 2 w 5"/>
                <a:gd name="T1" fmla="*/ 7 h 7"/>
                <a:gd name="T2" fmla="*/ 1 w 5"/>
                <a:gd name="T3" fmla="*/ 7 h 7"/>
                <a:gd name="T4" fmla="*/ 3 w 5"/>
                <a:gd name="T5" fmla="*/ 6 h 7"/>
                <a:gd name="T6" fmla="*/ 1 w 5"/>
                <a:gd name="T7" fmla="*/ 4 h 7"/>
                <a:gd name="T8" fmla="*/ 0 w 5"/>
                <a:gd name="T9" fmla="*/ 3 h 7"/>
                <a:gd name="T10" fmla="*/ 3 w 5"/>
                <a:gd name="T11" fmla="*/ 0 h 7"/>
                <a:gd name="T12" fmla="*/ 2 w 5"/>
                <a:gd name="T13" fmla="*/ 3 h 7"/>
                <a:gd name="T14" fmla="*/ 4 w 5"/>
                <a:gd name="T15" fmla="*/ 1 h 7"/>
                <a:gd name="T16" fmla="*/ 2 w 5"/>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2" y="7"/>
                  </a:moveTo>
                  <a:cubicBezTo>
                    <a:pt x="2" y="7"/>
                    <a:pt x="2" y="7"/>
                    <a:pt x="1" y="7"/>
                  </a:cubicBezTo>
                  <a:cubicBezTo>
                    <a:pt x="2" y="7"/>
                    <a:pt x="3" y="7"/>
                    <a:pt x="3" y="6"/>
                  </a:cubicBezTo>
                  <a:cubicBezTo>
                    <a:pt x="2" y="7"/>
                    <a:pt x="1" y="5"/>
                    <a:pt x="1" y="4"/>
                  </a:cubicBezTo>
                  <a:cubicBezTo>
                    <a:pt x="1" y="4"/>
                    <a:pt x="1" y="3"/>
                    <a:pt x="0" y="3"/>
                  </a:cubicBezTo>
                  <a:cubicBezTo>
                    <a:pt x="1" y="2"/>
                    <a:pt x="2" y="1"/>
                    <a:pt x="3" y="0"/>
                  </a:cubicBezTo>
                  <a:cubicBezTo>
                    <a:pt x="3" y="1"/>
                    <a:pt x="2" y="2"/>
                    <a:pt x="2" y="3"/>
                  </a:cubicBezTo>
                  <a:cubicBezTo>
                    <a:pt x="3" y="3"/>
                    <a:pt x="3" y="2"/>
                    <a:pt x="4" y="1"/>
                  </a:cubicBezTo>
                  <a:cubicBezTo>
                    <a:pt x="5" y="3"/>
                    <a:pt x="4" y="6"/>
                    <a:pt x="2" y="7"/>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61" name="Freeform 3945">
              <a:extLst>
                <a:ext uri="{FF2B5EF4-FFF2-40B4-BE49-F238E27FC236}">
                  <a16:creationId xmlns:a16="http://schemas.microsoft.com/office/drawing/2014/main" xmlns="" id="{C1251701-D730-4DB7-92E4-8005EEFB068D}"/>
                </a:ext>
              </a:extLst>
            </p:cNvPr>
            <p:cNvSpPr>
              <a:spLocks/>
            </p:cNvSpPr>
            <p:nvPr/>
          </p:nvSpPr>
          <p:spPr bwMode="auto">
            <a:xfrm>
              <a:off x="1869348" y="2692562"/>
              <a:ext cx="4727" cy="2807"/>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0" y="0"/>
                    <a:pt x="1" y="0"/>
                    <a:pt x="2" y="0"/>
                  </a:cubicBezTo>
                  <a:cubicBezTo>
                    <a:pt x="1" y="1"/>
                    <a:pt x="1"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62" name="Freeform 3946">
              <a:extLst>
                <a:ext uri="{FF2B5EF4-FFF2-40B4-BE49-F238E27FC236}">
                  <a16:creationId xmlns:a16="http://schemas.microsoft.com/office/drawing/2014/main" xmlns="" id="{17AC114B-4438-4989-A40A-123BCBE55D81}"/>
                </a:ext>
              </a:extLst>
            </p:cNvPr>
            <p:cNvSpPr>
              <a:spLocks/>
            </p:cNvSpPr>
            <p:nvPr/>
          </p:nvSpPr>
          <p:spPr bwMode="auto">
            <a:xfrm>
              <a:off x="1869348" y="2692562"/>
              <a:ext cx="4727" cy="2807"/>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0" y="0"/>
                    <a:pt x="1" y="0"/>
                    <a:pt x="2" y="0"/>
                  </a:cubicBezTo>
                  <a:cubicBezTo>
                    <a:pt x="1" y="1"/>
                    <a:pt x="1"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63" name="Freeform 3947">
              <a:extLst>
                <a:ext uri="{FF2B5EF4-FFF2-40B4-BE49-F238E27FC236}">
                  <a16:creationId xmlns:a16="http://schemas.microsoft.com/office/drawing/2014/main" xmlns="" id="{BFD759B4-AC02-466B-88E3-AE688D19B4D0}"/>
                </a:ext>
              </a:extLst>
            </p:cNvPr>
            <p:cNvSpPr>
              <a:spLocks/>
            </p:cNvSpPr>
            <p:nvPr/>
          </p:nvSpPr>
          <p:spPr bwMode="auto">
            <a:xfrm>
              <a:off x="1866196" y="2633607"/>
              <a:ext cx="22059" cy="35093"/>
            </a:xfrm>
            <a:custGeom>
              <a:avLst/>
              <a:gdLst>
                <a:gd name="T0" fmla="*/ 5 w 8"/>
                <a:gd name="T1" fmla="*/ 14 h 14"/>
                <a:gd name="T2" fmla="*/ 4 w 8"/>
                <a:gd name="T3" fmla="*/ 13 h 14"/>
                <a:gd name="T4" fmla="*/ 6 w 8"/>
                <a:gd name="T5" fmla="*/ 9 h 14"/>
                <a:gd name="T6" fmla="*/ 7 w 8"/>
                <a:gd name="T7" fmla="*/ 7 h 14"/>
                <a:gd name="T8" fmla="*/ 6 w 8"/>
                <a:gd name="T9" fmla="*/ 5 h 14"/>
                <a:gd name="T10" fmla="*/ 0 w 8"/>
                <a:gd name="T11" fmla="*/ 2 h 14"/>
                <a:gd name="T12" fmla="*/ 7 w 8"/>
                <a:gd name="T13" fmla="*/ 6 h 14"/>
                <a:gd name="T14" fmla="*/ 7 w 8"/>
                <a:gd name="T15" fmla="*/ 10 h 14"/>
                <a:gd name="T16" fmla="*/ 5 w 8"/>
                <a:gd name="T1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4">
                  <a:moveTo>
                    <a:pt x="5" y="14"/>
                  </a:moveTo>
                  <a:cubicBezTo>
                    <a:pt x="5" y="14"/>
                    <a:pt x="4" y="13"/>
                    <a:pt x="4" y="13"/>
                  </a:cubicBezTo>
                  <a:cubicBezTo>
                    <a:pt x="5" y="12"/>
                    <a:pt x="6" y="11"/>
                    <a:pt x="6" y="9"/>
                  </a:cubicBezTo>
                  <a:cubicBezTo>
                    <a:pt x="6" y="9"/>
                    <a:pt x="7" y="8"/>
                    <a:pt x="7" y="7"/>
                  </a:cubicBezTo>
                  <a:cubicBezTo>
                    <a:pt x="7" y="5"/>
                    <a:pt x="7" y="6"/>
                    <a:pt x="6" y="5"/>
                  </a:cubicBezTo>
                  <a:cubicBezTo>
                    <a:pt x="4" y="3"/>
                    <a:pt x="3" y="1"/>
                    <a:pt x="0" y="2"/>
                  </a:cubicBezTo>
                  <a:cubicBezTo>
                    <a:pt x="3" y="0"/>
                    <a:pt x="6" y="4"/>
                    <a:pt x="7" y="6"/>
                  </a:cubicBezTo>
                  <a:cubicBezTo>
                    <a:pt x="8" y="7"/>
                    <a:pt x="8" y="8"/>
                    <a:pt x="7" y="10"/>
                  </a:cubicBezTo>
                  <a:cubicBezTo>
                    <a:pt x="6" y="11"/>
                    <a:pt x="6" y="13"/>
                    <a:pt x="5" y="1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64" name="Freeform 3948">
              <a:extLst>
                <a:ext uri="{FF2B5EF4-FFF2-40B4-BE49-F238E27FC236}">
                  <a16:creationId xmlns:a16="http://schemas.microsoft.com/office/drawing/2014/main" xmlns="" id="{F2770450-AA33-4821-B25D-F2F4ACB2CE84}"/>
                </a:ext>
              </a:extLst>
            </p:cNvPr>
            <p:cNvSpPr>
              <a:spLocks/>
            </p:cNvSpPr>
            <p:nvPr/>
          </p:nvSpPr>
          <p:spPr bwMode="auto">
            <a:xfrm>
              <a:off x="1866196" y="2633607"/>
              <a:ext cx="22059" cy="35093"/>
            </a:xfrm>
            <a:custGeom>
              <a:avLst/>
              <a:gdLst>
                <a:gd name="T0" fmla="*/ 5 w 8"/>
                <a:gd name="T1" fmla="*/ 14 h 14"/>
                <a:gd name="T2" fmla="*/ 4 w 8"/>
                <a:gd name="T3" fmla="*/ 13 h 14"/>
                <a:gd name="T4" fmla="*/ 6 w 8"/>
                <a:gd name="T5" fmla="*/ 9 h 14"/>
                <a:gd name="T6" fmla="*/ 7 w 8"/>
                <a:gd name="T7" fmla="*/ 7 h 14"/>
                <a:gd name="T8" fmla="*/ 6 w 8"/>
                <a:gd name="T9" fmla="*/ 5 h 14"/>
                <a:gd name="T10" fmla="*/ 0 w 8"/>
                <a:gd name="T11" fmla="*/ 2 h 14"/>
                <a:gd name="T12" fmla="*/ 7 w 8"/>
                <a:gd name="T13" fmla="*/ 6 h 14"/>
                <a:gd name="T14" fmla="*/ 7 w 8"/>
                <a:gd name="T15" fmla="*/ 10 h 14"/>
                <a:gd name="T16" fmla="*/ 5 w 8"/>
                <a:gd name="T1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4">
                  <a:moveTo>
                    <a:pt x="5" y="14"/>
                  </a:moveTo>
                  <a:cubicBezTo>
                    <a:pt x="5" y="14"/>
                    <a:pt x="4" y="13"/>
                    <a:pt x="4" y="13"/>
                  </a:cubicBezTo>
                  <a:cubicBezTo>
                    <a:pt x="5" y="12"/>
                    <a:pt x="6" y="11"/>
                    <a:pt x="6" y="9"/>
                  </a:cubicBezTo>
                  <a:cubicBezTo>
                    <a:pt x="6" y="9"/>
                    <a:pt x="7" y="8"/>
                    <a:pt x="7" y="7"/>
                  </a:cubicBezTo>
                  <a:cubicBezTo>
                    <a:pt x="7" y="5"/>
                    <a:pt x="7" y="6"/>
                    <a:pt x="6" y="5"/>
                  </a:cubicBezTo>
                  <a:cubicBezTo>
                    <a:pt x="4" y="3"/>
                    <a:pt x="3" y="1"/>
                    <a:pt x="0" y="2"/>
                  </a:cubicBezTo>
                  <a:cubicBezTo>
                    <a:pt x="3" y="0"/>
                    <a:pt x="6" y="4"/>
                    <a:pt x="7" y="6"/>
                  </a:cubicBezTo>
                  <a:cubicBezTo>
                    <a:pt x="8" y="7"/>
                    <a:pt x="8" y="8"/>
                    <a:pt x="7" y="10"/>
                  </a:cubicBezTo>
                  <a:cubicBezTo>
                    <a:pt x="6" y="11"/>
                    <a:pt x="6" y="13"/>
                    <a:pt x="5" y="1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65" name="Freeform 3949">
              <a:extLst>
                <a:ext uri="{FF2B5EF4-FFF2-40B4-BE49-F238E27FC236}">
                  <a16:creationId xmlns:a16="http://schemas.microsoft.com/office/drawing/2014/main" xmlns="" id="{3011F03E-3252-41BC-91CF-6F95F9ED3D9B}"/>
                </a:ext>
              </a:extLst>
            </p:cNvPr>
            <p:cNvSpPr>
              <a:spLocks/>
            </p:cNvSpPr>
            <p:nvPr/>
          </p:nvSpPr>
          <p:spPr bwMode="auto">
            <a:xfrm>
              <a:off x="1891407" y="2679928"/>
              <a:ext cx="15756" cy="25267"/>
            </a:xfrm>
            <a:custGeom>
              <a:avLst/>
              <a:gdLst>
                <a:gd name="T0" fmla="*/ 2 w 6"/>
                <a:gd name="T1" fmla="*/ 1 h 10"/>
                <a:gd name="T2" fmla="*/ 0 w 6"/>
                <a:gd name="T3" fmla="*/ 0 h 10"/>
                <a:gd name="T4" fmla="*/ 5 w 6"/>
                <a:gd name="T5" fmla="*/ 4 h 10"/>
                <a:gd name="T6" fmla="*/ 5 w 6"/>
                <a:gd name="T7" fmla="*/ 10 h 10"/>
                <a:gd name="T8" fmla="*/ 5 w 6"/>
                <a:gd name="T9" fmla="*/ 5 h 10"/>
                <a:gd name="T10" fmla="*/ 2 w 6"/>
                <a:gd name="T11" fmla="*/ 1 h 10"/>
              </a:gdLst>
              <a:ahLst/>
              <a:cxnLst>
                <a:cxn ang="0">
                  <a:pos x="T0" y="T1"/>
                </a:cxn>
                <a:cxn ang="0">
                  <a:pos x="T2" y="T3"/>
                </a:cxn>
                <a:cxn ang="0">
                  <a:pos x="T4" y="T5"/>
                </a:cxn>
                <a:cxn ang="0">
                  <a:pos x="T6" y="T7"/>
                </a:cxn>
                <a:cxn ang="0">
                  <a:pos x="T8" y="T9"/>
                </a:cxn>
                <a:cxn ang="0">
                  <a:pos x="T10" y="T11"/>
                </a:cxn>
              </a:cxnLst>
              <a:rect l="0" t="0" r="r" b="b"/>
              <a:pathLst>
                <a:path w="6" h="10">
                  <a:moveTo>
                    <a:pt x="2" y="1"/>
                  </a:moveTo>
                  <a:cubicBezTo>
                    <a:pt x="1" y="1"/>
                    <a:pt x="0" y="0"/>
                    <a:pt x="0" y="0"/>
                  </a:cubicBezTo>
                  <a:cubicBezTo>
                    <a:pt x="2" y="1"/>
                    <a:pt x="4" y="2"/>
                    <a:pt x="5" y="4"/>
                  </a:cubicBezTo>
                  <a:cubicBezTo>
                    <a:pt x="6" y="6"/>
                    <a:pt x="4" y="8"/>
                    <a:pt x="5" y="10"/>
                  </a:cubicBezTo>
                  <a:cubicBezTo>
                    <a:pt x="3" y="9"/>
                    <a:pt x="5" y="6"/>
                    <a:pt x="5" y="5"/>
                  </a:cubicBezTo>
                  <a:cubicBezTo>
                    <a:pt x="6" y="3"/>
                    <a:pt x="3" y="2"/>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66" name="Freeform 3950">
              <a:extLst>
                <a:ext uri="{FF2B5EF4-FFF2-40B4-BE49-F238E27FC236}">
                  <a16:creationId xmlns:a16="http://schemas.microsoft.com/office/drawing/2014/main" xmlns="" id="{07EDE30A-CB33-4156-A4D3-C759EF4149F9}"/>
                </a:ext>
              </a:extLst>
            </p:cNvPr>
            <p:cNvSpPr>
              <a:spLocks/>
            </p:cNvSpPr>
            <p:nvPr/>
          </p:nvSpPr>
          <p:spPr bwMode="auto">
            <a:xfrm>
              <a:off x="1891407" y="2679928"/>
              <a:ext cx="15756" cy="25267"/>
            </a:xfrm>
            <a:custGeom>
              <a:avLst/>
              <a:gdLst>
                <a:gd name="T0" fmla="*/ 2 w 6"/>
                <a:gd name="T1" fmla="*/ 1 h 10"/>
                <a:gd name="T2" fmla="*/ 0 w 6"/>
                <a:gd name="T3" fmla="*/ 0 h 10"/>
                <a:gd name="T4" fmla="*/ 5 w 6"/>
                <a:gd name="T5" fmla="*/ 4 h 10"/>
                <a:gd name="T6" fmla="*/ 5 w 6"/>
                <a:gd name="T7" fmla="*/ 10 h 10"/>
                <a:gd name="T8" fmla="*/ 5 w 6"/>
                <a:gd name="T9" fmla="*/ 5 h 10"/>
                <a:gd name="T10" fmla="*/ 2 w 6"/>
                <a:gd name="T11" fmla="*/ 1 h 10"/>
              </a:gdLst>
              <a:ahLst/>
              <a:cxnLst>
                <a:cxn ang="0">
                  <a:pos x="T0" y="T1"/>
                </a:cxn>
                <a:cxn ang="0">
                  <a:pos x="T2" y="T3"/>
                </a:cxn>
                <a:cxn ang="0">
                  <a:pos x="T4" y="T5"/>
                </a:cxn>
                <a:cxn ang="0">
                  <a:pos x="T6" y="T7"/>
                </a:cxn>
                <a:cxn ang="0">
                  <a:pos x="T8" y="T9"/>
                </a:cxn>
                <a:cxn ang="0">
                  <a:pos x="T10" y="T11"/>
                </a:cxn>
              </a:cxnLst>
              <a:rect l="0" t="0" r="r" b="b"/>
              <a:pathLst>
                <a:path w="6" h="10">
                  <a:moveTo>
                    <a:pt x="2" y="1"/>
                  </a:moveTo>
                  <a:cubicBezTo>
                    <a:pt x="1" y="1"/>
                    <a:pt x="0" y="0"/>
                    <a:pt x="0" y="0"/>
                  </a:cubicBezTo>
                  <a:cubicBezTo>
                    <a:pt x="2" y="1"/>
                    <a:pt x="4" y="2"/>
                    <a:pt x="5" y="4"/>
                  </a:cubicBezTo>
                  <a:cubicBezTo>
                    <a:pt x="6" y="6"/>
                    <a:pt x="4" y="8"/>
                    <a:pt x="5" y="10"/>
                  </a:cubicBezTo>
                  <a:cubicBezTo>
                    <a:pt x="3" y="9"/>
                    <a:pt x="5" y="6"/>
                    <a:pt x="5" y="5"/>
                  </a:cubicBezTo>
                  <a:cubicBezTo>
                    <a:pt x="6" y="3"/>
                    <a:pt x="3" y="2"/>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67" name="Freeform 3951">
              <a:extLst>
                <a:ext uri="{FF2B5EF4-FFF2-40B4-BE49-F238E27FC236}">
                  <a16:creationId xmlns:a16="http://schemas.microsoft.com/office/drawing/2014/main" xmlns="" id="{7E0763BD-7214-4A66-B273-CC96B8695246}"/>
                </a:ext>
              </a:extLst>
            </p:cNvPr>
            <p:cNvSpPr>
              <a:spLocks/>
            </p:cNvSpPr>
            <p:nvPr/>
          </p:nvSpPr>
          <p:spPr bwMode="auto">
            <a:xfrm>
              <a:off x="1902436" y="2734674"/>
              <a:ext cx="7878" cy="5615"/>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2" y="0"/>
                    <a:pt x="2" y="1"/>
                    <a:pt x="3" y="2"/>
                  </a:cubicBezTo>
                  <a:cubicBezTo>
                    <a:pt x="2" y="2"/>
                    <a:pt x="1" y="1"/>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68" name="Freeform 3952">
              <a:extLst>
                <a:ext uri="{FF2B5EF4-FFF2-40B4-BE49-F238E27FC236}">
                  <a16:creationId xmlns:a16="http://schemas.microsoft.com/office/drawing/2014/main" xmlns="" id="{76096FD1-0365-4E18-8FFD-FC9B556F49C3}"/>
                </a:ext>
              </a:extLst>
            </p:cNvPr>
            <p:cNvSpPr>
              <a:spLocks/>
            </p:cNvSpPr>
            <p:nvPr/>
          </p:nvSpPr>
          <p:spPr bwMode="auto">
            <a:xfrm>
              <a:off x="1902436" y="2734674"/>
              <a:ext cx="7878" cy="5615"/>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2" y="0"/>
                    <a:pt x="2" y="1"/>
                    <a:pt x="3" y="2"/>
                  </a:cubicBezTo>
                  <a:cubicBezTo>
                    <a:pt x="2" y="2"/>
                    <a:pt x="1" y="1"/>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69" name="Freeform 3953">
              <a:extLst>
                <a:ext uri="{FF2B5EF4-FFF2-40B4-BE49-F238E27FC236}">
                  <a16:creationId xmlns:a16="http://schemas.microsoft.com/office/drawing/2014/main" xmlns="" id="{1650278D-057D-4ACA-922D-A0760B24FC26}"/>
                </a:ext>
              </a:extLst>
            </p:cNvPr>
            <p:cNvSpPr>
              <a:spLocks/>
            </p:cNvSpPr>
            <p:nvPr/>
          </p:nvSpPr>
          <p:spPr bwMode="auto">
            <a:xfrm>
              <a:off x="1918192" y="2705195"/>
              <a:ext cx="11030" cy="15441"/>
            </a:xfrm>
            <a:custGeom>
              <a:avLst/>
              <a:gdLst>
                <a:gd name="T0" fmla="*/ 1 w 4"/>
                <a:gd name="T1" fmla="*/ 6 h 6"/>
                <a:gd name="T2" fmla="*/ 1 w 4"/>
                <a:gd name="T3" fmla="*/ 4 h 6"/>
                <a:gd name="T4" fmla="*/ 0 w 4"/>
                <a:gd name="T5" fmla="*/ 0 h 6"/>
                <a:gd name="T6" fmla="*/ 1 w 4"/>
                <a:gd name="T7" fmla="*/ 6 h 6"/>
              </a:gdLst>
              <a:ahLst/>
              <a:cxnLst>
                <a:cxn ang="0">
                  <a:pos x="T0" y="T1"/>
                </a:cxn>
                <a:cxn ang="0">
                  <a:pos x="T2" y="T3"/>
                </a:cxn>
                <a:cxn ang="0">
                  <a:pos x="T4" y="T5"/>
                </a:cxn>
                <a:cxn ang="0">
                  <a:pos x="T6" y="T7"/>
                </a:cxn>
              </a:cxnLst>
              <a:rect l="0" t="0" r="r" b="b"/>
              <a:pathLst>
                <a:path w="4" h="6">
                  <a:moveTo>
                    <a:pt x="1" y="6"/>
                  </a:moveTo>
                  <a:cubicBezTo>
                    <a:pt x="0" y="5"/>
                    <a:pt x="2" y="5"/>
                    <a:pt x="1" y="4"/>
                  </a:cubicBezTo>
                  <a:cubicBezTo>
                    <a:pt x="0" y="3"/>
                    <a:pt x="0" y="1"/>
                    <a:pt x="0" y="0"/>
                  </a:cubicBezTo>
                  <a:cubicBezTo>
                    <a:pt x="0" y="1"/>
                    <a:pt x="4" y="6"/>
                    <a:pt x="1" y="6"/>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70" name="Freeform 3954">
              <a:extLst>
                <a:ext uri="{FF2B5EF4-FFF2-40B4-BE49-F238E27FC236}">
                  <a16:creationId xmlns:a16="http://schemas.microsoft.com/office/drawing/2014/main" xmlns="" id="{D949E4D7-3FF5-4D6C-9ABF-F3E303E3142B}"/>
                </a:ext>
              </a:extLst>
            </p:cNvPr>
            <p:cNvSpPr>
              <a:spLocks/>
            </p:cNvSpPr>
            <p:nvPr/>
          </p:nvSpPr>
          <p:spPr bwMode="auto">
            <a:xfrm>
              <a:off x="1918192" y="2705195"/>
              <a:ext cx="11030" cy="15441"/>
            </a:xfrm>
            <a:custGeom>
              <a:avLst/>
              <a:gdLst>
                <a:gd name="T0" fmla="*/ 1 w 4"/>
                <a:gd name="T1" fmla="*/ 6 h 6"/>
                <a:gd name="T2" fmla="*/ 1 w 4"/>
                <a:gd name="T3" fmla="*/ 4 h 6"/>
                <a:gd name="T4" fmla="*/ 0 w 4"/>
                <a:gd name="T5" fmla="*/ 0 h 6"/>
                <a:gd name="T6" fmla="*/ 1 w 4"/>
                <a:gd name="T7" fmla="*/ 6 h 6"/>
              </a:gdLst>
              <a:ahLst/>
              <a:cxnLst>
                <a:cxn ang="0">
                  <a:pos x="T0" y="T1"/>
                </a:cxn>
                <a:cxn ang="0">
                  <a:pos x="T2" y="T3"/>
                </a:cxn>
                <a:cxn ang="0">
                  <a:pos x="T4" y="T5"/>
                </a:cxn>
                <a:cxn ang="0">
                  <a:pos x="T6" y="T7"/>
                </a:cxn>
              </a:cxnLst>
              <a:rect l="0" t="0" r="r" b="b"/>
              <a:pathLst>
                <a:path w="4" h="6">
                  <a:moveTo>
                    <a:pt x="1" y="6"/>
                  </a:moveTo>
                  <a:cubicBezTo>
                    <a:pt x="0" y="5"/>
                    <a:pt x="2" y="5"/>
                    <a:pt x="1" y="4"/>
                  </a:cubicBezTo>
                  <a:cubicBezTo>
                    <a:pt x="0" y="3"/>
                    <a:pt x="0" y="1"/>
                    <a:pt x="0" y="0"/>
                  </a:cubicBezTo>
                  <a:cubicBezTo>
                    <a:pt x="0" y="1"/>
                    <a:pt x="4" y="6"/>
                    <a:pt x="1" y="6"/>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71" name="Freeform 3955">
              <a:extLst>
                <a:ext uri="{FF2B5EF4-FFF2-40B4-BE49-F238E27FC236}">
                  <a16:creationId xmlns:a16="http://schemas.microsoft.com/office/drawing/2014/main" xmlns="" id="{FF803474-CBD4-42CA-8FCE-54F38030C38A}"/>
                </a:ext>
              </a:extLst>
            </p:cNvPr>
            <p:cNvSpPr>
              <a:spLocks/>
            </p:cNvSpPr>
            <p:nvPr/>
          </p:nvSpPr>
          <p:spPr bwMode="auto">
            <a:xfrm>
              <a:off x="1921343" y="2734674"/>
              <a:ext cx="14181" cy="22459"/>
            </a:xfrm>
            <a:custGeom>
              <a:avLst/>
              <a:gdLst>
                <a:gd name="T0" fmla="*/ 1 w 5"/>
                <a:gd name="T1" fmla="*/ 0 h 9"/>
                <a:gd name="T2" fmla="*/ 2 w 5"/>
                <a:gd name="T3" fmla="*/ 6 h 9"/>
                <a:gd name="T4" fmla="*/ 4 w 5"/>
                <a:gd name="T5" fmla="*/ 9 h 9"/>
                <a:gd name="T6" fmla="*/ 1 w 5"/>
                <a:gd name="T7" fmla="*/ 5 h 9"/>
                <a:gd name="T8" fmla="*/ 1 w 5"/>
                <a:gd name="T9" fmla="*/ 0 h 9"/>
              </a:gdLst>
              <a:ahLst/>
              <a:cxnLst>
                <a:cxn ang="0">
                  <a:pos x="T0" y="T1"/>
                </a:cxn>
                <a:cxn ang="0">
                  <a:pos x="T2" y="T3"/>
                </a:cxn>
                <a:cxn ang="0">
                  <a:pos x="T4" y="T5"/>
                </a:cxn>
                <a:cxn ang="0">
                  <a:pos x="T6" y="T7"/>
                </a:cxn>
                <a:cxn ang="0">
                  <a:pos x="T8" y="T9"/>
                </a:cxn>
              </a:cxnLst>
              <a:rect l="0" t="0" r="r" b="b"/>
              <a:pathLst>
                <a:path w="5" h="9">
                  <a:moveTo>
                    <a:pt x="1" y="0"/>
                  </a:moveTo>
                  <a:cubicBezTo>
                    <a:pt x="2" y="2"/>
                    <a:pt x="2" y="4"/>
                    <a:pt x="2" y="6"/>
                  </a:cubicBezTo>
                  <a:cubicBezTo>
                    <a:pt x="3" y="7"/>
                    <a:pt x="5" y="7"/>
                    <a:pt x="4" y="9"/>
                  </a:cubicBezTo>
                  <a:cubicBezTo>
                    <a:pt x="4" y="7"/>
                    <a:pt x="2" y="7"/>
                    <a:pt x="1" y="5"/>
                  </a:cubicBezTo>
                  <a:cubicBezTo>
                    <a:pt x="3" y="7"/>
                    <a:pt x="0" y="1"/>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72" name="Freeform 3956">
              <a:extLst>
                <a:ext uri="{FF2B5EF4-FFF2-40B4-BE49-F238E27FC236}">
                  <a16:creationId xmlns:a16="http://schemas.microsoft.com/office/drawing/2014/main" xmlns="" id="{4808E0C4-B213-450D-B274-1F8D9788785F}"/>
                </a:ext>
              </a:extLst>
            </p:cNvPr>
            <p:cNvSpPr>
              <a:spLocks/>
            </p:cNvSpPr>
            <p:nvPr/>
          </p:nvSpPr>
          <p:spPr bwMode="auto">
            <a:xfrm>
              <a:off x="1921343" y="2734674"/>
              <a:ext cx="14181" cy="22459"/>
            </a:xfrm>
            <a:custGeom>
              <a:avLst/>
              <a:gdLst>
                <a:gd name="T0" fmla="*/ 1 w 5"/>
                <a:gd name="T1" fmla="*/ 0 h 9"/>
                <a:gd name="T2" fmla="*/ 2 w 5"/>
                <a:gd name="T3" fmla="*/ 6 h 9"/>
                <a:gd name="T4" fmla="*/ 4 w 5"/>
                <a:gd name="T5" fmla="*/ 9 h 9"/>
                <a:gd name="T6" fmla="*/ 1 w 5"/>
                <a:gd name="T7" fmla="*/ 5 h 9"/>
                <a:gd name="T8" fmla="*/ 1 w 5"/>
                <a:gd name="T9" fmla="*/ 0 h 9"/>
              </a:gdLst>
              <a:ahLst/>
              <a:cxnLst>
                <a:cxn ang="0">
                  <a:pos x="T0" y="T1"/>
                </a:cxn>
                <a:cxn ang="0">
                  <a:pos x="T2" y="T3"/>
                </a:cxn>
                <a:cxn ang="0">
                  <a:pos x="T4" y="T5"/>
                </a:cxn>
                <a:cxn ang="0">
                  <a:pos x="T6" y="T7"/>
                </a:cxn>
                <a:cxn ang="0">
                  <a:pos x="T8" y="T9"/>
                </a:cxn>
              </a:cxnLst>
              <a:rect l="0" t="0" r="r" b="b"/>
              <a:pathLst>
                <a:path w="5" h="9">
                  <a:moveTo>
                    <a:pt x="1" y="0"/>
                  </a:moveTo>
                  <a:cubicBezTo>
                    <a:pt x="2" y="2"/>
                    <a:pt x="2" y="4"/>
                    <a:pt x="2" y="6"/>
                  </a:cubicBezTo>
                  <a:cubicBezTo>
                    <a:pt x="3" y="7"/>
                    <a:pt x="5" y="7"/>
                    <a:pt x="4" y="9"/>
                  </a:cubicBezTo>
                  <a:cubicBezTo>
                    <a:pt x="4" y="7"/>
                    <a:pt x="2" y="7"/>
                    <a:pt x="1" y="5"/>
                  </a:cubicBezTo>
                  <a:cubicBezTo>
                    <a:pt x="3" y="7"/>
                    <a:pt x="0" y="1"/>
                    <a:pt x="1"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73" name="Freeform 3957">
              <a:extLst>
                <a:ext uri="{FF2B5EF4-FFF2-40B4-BE49-F238E27FC236}">
                  <a16:creationId xmlns:a16="http://schemas.microsoft.com/office/drawing/2014/main" xmlns="" id="{E7C929BF-FB43-4C35-A41C-AC73D288F3A7}"/>
                </a:ext>
              </a:extLst>
            </p:cNvPr>
            <p:cNvSpPr>
              <a:spLocks/>
            </p:cNvSpPr>
            <p:nvPr/>
          </p:nvSpPr>
          <p:spPr bwMode="auto">
            <a:xfrm>
              <a:off x="1935525" y="2733270"/>
              <a:ext cx="3151" cy="1404"/>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0" y="1"/>
                    <a:pt x="0" y="1"/>
                    <a:pt x="0" y="1"/>
                  </a:cubicBezTo>
                  <a:cubicBezTo>
                    <a:pt x="1" y="0"/>
                    <a:pt x="1" y="0"/>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74" name="Freeform 3958">
              <a:extLst>
                <a:ext uri="{FF2B5EF4-FFF2-40B4-BE49-F238E27FC236}">
                  <a16:creationId xmlns:a16="http://schemas.microsoft.com/office/drawing/2014/main" xmlns="" id="{7755F7A3-9EA0-42EE-94F4-DC56B6000E76}"/>
                </a:ext>
              </a:extLst>
            </p:cNvPr>
            <p:cNvSpPr>
              <a:spLocks/>
            </p:cNvSpPr>
            <p:nvPr/>
          </p:nvSpPr>
          <p:spPr bwMode="auto">
            <a:xfrm>
              <a:off x="1935525" y="2733270"/>
              <a:ext cx="3151" cy="1404"/>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0" y="1"/>
                    <a:pt x="0" y="1"/>
                    <a:pt x="0" y="1"/>
                  </a:cubicBezTo>
                  <a:cubicBezTo>
                    <a:pt x="1" y="0"/>
                    <a:pt x="1" y="0"/>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75" name="Freeform 3959">
              <a:extLst>
                <a:ext uri="{FF2B5EF4-FFF2-40B4-BE49-F238E27FC236}">
                  <a16:creationId xmlns:a16="http://schemas.microsoft.com/office/drawing/2014/main" xmlns="" id="{5D6461F8-461E-420C-8881-B81D4BDAA081}"/>
                </a:ext>
              </a:extLst>
            </p:cNvPr>
            <p:cNvSpPr>
              <a:spLocks/>
            </p:cNvSpPr>
            <p:nvPr/>
          </p:nvSpPr>
          <p:spPr bwMode="auto">
            <a:xfrm>
              <a:off x="1946554" y="2762748"/>
              <a:ext cx="17333" cy="14038"/>
            </a:xfrm>
            <a:custGeom>
              <a:avLst/>
              <a:gdLst>
                <a:gd name="T0" fmla="*/ 0 w 6"/>
                <a:gd name="T1" fmla="*/ 6 h 6"/>
                <a:gd name="T2" fmla="*/ 5 w 6"/>
                <a:gd name="T3" fmla="*/ 3 h 6"/>
                <a:gd name="T4" fmla="*/ 5 w 6"/>
                <a:gd name="T5" fmla="*/ 1 h 6"/>
                <a:gd name="T6" fmla="*/ 0 w 6"/>
                <a:gd name="T7" fmla="*/ 6 h 6"/>
              </a:gdLst>
              <a:ahLst/>
              <a:cxnLst>
                <a:cxn ang="0">
                  <a:pos x="T0" y="T1"/>
                </a:cxn>
                <a:cxn ang="0">
                  <a:pos x="T2" y="T3"/>
                </a:cxn>
                <a:cxn ang="0">
                  <a:pos x="T4" y="T5"/>
                </a:cxn>
                <a:cxn ang="0">
                  <a:pos x="T6" y="T7"/>
                </a:cxn>
              </a:cxnLst>
              <a:rect l="0" t="0" r="r" b="b"/>
              <a:pathLst>
                <a:path w="6" h="6">
                  <a:moveTo>
                    <a:pt x="0" y="6"/>
                  </a:moveTo>
                  <a:cubicBezTo>
                    <a:pt x="2" y="5"/>
                    <a:pt x="3" y="4"/>
                    <a:pt x="5" y="3"/>
                  </a:cubicBezTo>
                  <a:cubicBezTo>
                    <a:pt x="3" y="1"/>
                    <a:pt x="4" y="0"/>
                    <a:pt x="5" y="1"/>
                  </a:cubicBezTo>
                  <a:cubicBezTo>
                    <a:pt x="6" y="4"/>
                    <a:pt x="2" y="5"/>
                    <a:pt x="0" y="6"/>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76" name="Freeform 3960">
              <a:extLst>
                <a:ext uri="{FF2B5EF4-FFF2-40B4-BE49-F238E27FC236}">
                  <a16:creationId xmlns:a16="http://schemas.microsoft.com/office/drawing/2014/main" xmlns="" id="{13BE382F-8FFC-41D1-BABE-1C34668CBFEB}"/>
                </a:ext>
              </a:extLst>
            </p:cNvPr>
            <p:cNvSpPr>
              <a:spLocks/>
            </p:cNvSpPr>
            <p:nvPr/>
          </p:nvSpPr>
          <p:spPr bwMode="auto">
            <a:xfrm>
              <a:off x="1946554" y="2762748"/>
              <a:ext cx="17333" cy="14038"/>
            </a:xfrm>
            <a:custGeom>
              <a:avLst/>
              <a:gdLst>
                <a:gd name="T0" fmla="*/ 0 w 6"/>
                <a:gd name="T1" fmla="*/ 6 h 6"/>
                <a:gd name="T2" fmla="*/ 5 w 6"/>
                <a:gd name="T3" fmla="*/ 3 h 6"/>
                <a:gd name="T4" fmla="*/ 5 w 6"/>
                <a:gd name="T5" fmla="*/ 1 h 6"/>
                <a:gd name="T6" fmla="*/ 0 w 6"/>
                <a:gd name="T7" fmla="*/ 6 h 6"/>
              </a:gdLst>
              <a:ahLst/>
              <a:cxnLst>
                <a:cxn ang="0">
                  <a:pos x="T0" y="T1"/>
                </a:cxn>
                <a:cxn ang="0">
                  <a:pos x="T2" y="T3"/>
                </a:cxn>
                <a:cxn ang="0">
                  <a:pos x="T4" y="T5"/>
                </a:cxn>
                <a:cxn ang="0">
                  <a:pos x="T6" y="T7"/>
                </a:cxn>
              </a:cxnLst>
              <a:rect l="0" t="0" r="r" b="b"/>
              <a:pathLst>
                <a:path w="6" h="6">
                  <a:moveTo>
                    <a:pt x="0" y="6"/>
                  </a:moveTo>
                  <a:cubicBezTo>
                    <a:pt x="2" y="5"/>
                    <a:pt x="3" y="4"/>
                    <a:pt x="5" y="3"/>
                  </a:cubicBezTo>
                  <a:cubicBezTo>
                    <a:pt x="3" y="1"/>
                    <a:pt x="4" y="0"/>
                    <a:pt x="5" y="1"/>
                  </a:cubicBezTo>
                  <a:cubicBezTo>
                    <a:pt x="6" y="4"/>
                    <a:pt x="2" y="5"/>
                    <a:pt x="0" y="6"/>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77" name="Freeform 3961">
              <a:extLst>
                <a:ext uri="{FF2B5EF4-FFF2-40B4-BE49-F238E27FC236}">
                  <a16:creationId xmlns:a16="http://schemas.microsoft.com/office/drawing/2014/main" xmlns="" id="{8CD66489-2F5F-4C63-8EC2-1F8FAB26965A}"/>
                </a:ext>
              </a:extLst>
            </p:cNvPr>
            <p:cNvSpPr>
              <a:spLocks/>
            </p:cNvSpPr>
            <p:nvPr/>
          </p:nvSpPr>
          <p:spPr bwMode="auto">
            <a:xfrm>
              <a:off x="1946554" y="2722040"/>
              <a:ext cx="3151" cy="5615"/>
            </a:xfrm>
            <a:custGeom>
              <a:avLst/>
              <a:gdLst>
                <a:gd name="T0" fmla="*/ 0 w 1"/>
                <a:gd name="T1" fmla="*/ 0 h 2"/>
                <a:gd name="T2" fmla="*/ 1 w 1"/>
                <a:gd name="T3" fmla="*/ 0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1" y="0"/>
                    <a:pt x="1" y="0"/>
                    <a:pt x="1" y="0"/>
                  </a:cubicBezTo>
                  <a:cubicBezTo>
                    <a:pt x="1" y="1"/>
                    <a:pt x="1" y="1"/>
                    <a:pt x="0" y="2"/>
                  </a:cubicBezTo>
                  <a:cubicBezTo>
                    <a:pt x="0" y="1"/>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78" name="Freeform 3962">
              <a:extLst>
                <a:ext uri="{FF2B5EF4-FFF2-40B4-BE49-F238E27FC236}">
                  <a16:creationId xmlns:a16="http://schemas.microsoft.com/office/drawing/2014/main" xmlns="" id="{F3641865-E1B3-4303-86CA-D2C6D2ABD462}"/>
                </a:ext>
              </a:extLst>
            </p:cNvPr>
            <p:cNvSpPr>
              <a:spLocks/>
            </p:cNvSpPr>
            <p:nvPr/>
          </p:nvSpPr>
          <p:spPr bwMode="auto">
            <a:xfrm>
              <a:off x="1946554" y="2722040"/>
              <a:ext cx="3151" cy="5615"/>
            </a:xfrm>
            <a:custGeom>
              <a:avLst/>
              <a:gdLst>
                <a:gd name="T0" fmla="*/ 0 w 1"/>
                <a:gd name="T1" fmla="*/ 0 h 2"/>
                <a:gd name="T2" fmla="*/ 1 w 1"/>
                <a:gd name="T3" fmla="*/ 0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1" y="0"/>
                    <a:pt x="1" y="0"/>
                    <a:pt x="1" y="0"/>
                  </a:cubicBezTo>
                  <a:cubicBezTo>
                    <a:pt x="1" y="1"/>
                    <a:pt x="1" y="1"/>
                    <a:pt x="0" y="2"/>
                  </a:cubicBezTo>
                  <a:cubicBezTo>
                    <a:pt x="0" y="1"/>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79" name="Freeform 3963">
              <a:extLst>
                <a:ext uri="{FF2B5EF4-FFF2-40B4-BE49-F238E27FC236}">
                  <a16:creationId xmlns:a16="http://schemas.microsoft.com/office/drawing/2014/main" xmlns="" id="{7F470712-59E1-419F-8A84-787BE190EE19}"/>
                </a:ext>
              </a:extLst>
            </p:cNvPr>
            <p:cNvSpPr>
              <a:spLocks/>
            </p:cNvSpPr>
            <p:nvPr/>
          </p:nvSpPr>
          <p:spPr bwMode="auto">
            <a:xfrm>
              <a:off x="1946554" y="2759941"/>
              <a:ext cx="7878" cy="5615"/>
            </a:xfrm>
            <a:custGeom>
              <a:avLst/>
              <a:gdLst>
                <a:gd name="T0" fmla="*/ 3 w 3"/>
                <a:gd name="T1" fmla="*/ 2 h 2"/>
                <a:gd name="T2" fmla="*/ 1 w 3"/>
                <a:gd name="T3" fmla="*/ 0 h 2"/>
                <a:gd name="T4" fmla="*/ 3 w 3"/>
                <a:gd name="T5" fmla="*/ 2 h 2"/>
              </a:gdLst>
              <a:ahLst/>
              <a:cxnLst>
                <a:cxn ang="0">
                  <a:pos x="T0" y="T1"/>
                </a:cxn>
                <a:cxn ang="0">
                  <a:pos x="T2" y="T3"/>
                </a:cxn>
                <a:cxn ang="0">
                  <a:pos x="T4" y="T5"/>
                </a:cxn>
              </a:cxnLst>
              <a:rect l="0" t="0" r="r" b="b"/>
              <a:pathLst>
                <a:path w="3" h="2">
                  <a:moveTo>
                    <a:pt x="3" y="2"/>
                  </a:moveTo>
                  <a:cubicBezTo>
                    <a:pt x="2" y="2"/>
                    <a:pt x="0" y="1"/>
                    <a:pt x="1" y="0"/>
                  </a:cubicBezTo>
                  <a:cubicBezTo>
                    <a:pt x="1" y="0"/>
                    <a:pt x="3" y="1"/>
                    <a:pt x="3"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80" name="Freeform 3964">
              <a:extLst>
                <a:ext uri="{FF2B5EF4-FFF2-40B4-BE49-F238E27FC236}">
                  <a16:creationId xmlns:a16="http://schemas.microsoft.com/office/drawing/2014/main" xmlns="" id="{2E64B20D-5886-4E6B-94BC-67D470E3882C}"/>
                </a:ext>
              </a:extLst>
            </p:cNvPr>
            <p:cNvSpPr>
              <a:spLocks/>
            </p:cNvSpPr>
            <p:nvPr/>
          </p:nvSpPr>
          <p:spPr bwMode="auto">
            <a:xfrm>
              <a:off x="1946554" y="2759941"/>
              <a:ext cx="7878" cy="5615"/>
            </a:xfrm>
            <a:custGeom>
              <a:avLst/>
              <a:gdLst>
                <a:gd name="T0" fmla="*/ 3 w 3"/>
                <a:gd name="T1" fmla="*/ 2 h 2"/>
                <a:gd name="T2" fmla="*/ 1 w 3"/>
                <a:gd name="T3" fmla="*/ 0 h 2"/>
                <a:gd name="T4" fmla="*/ 3 w 3"/>
                <a:gd name="T5" fmla="*/ 2 h 2"/>
              </a:gdLst>
              <a:ahLst/>
              <a:cxnLst>
                <a:cxn ang="0">
                  <a:pos x="T0" y="T1"/>
                </a:cxn>
                <a:cxn ang="0">
                  <a:pos x="T2" y="T3"/>
                </a:cxn>
                <a:cxn ang="0">
                  <a:pos x="T4" y="T5"/>
                </a:cxn>
              </a:cxnLst>
              <a:rect l="0" t="0" r="r" b="b"/>
              <a:pathLst>
                <a:path w="3" h="2">
                  <a:moveTo>
                    <a:pt x="3" y="2"/>
                  </a:moveTo>
                  <a:cubicBezTo>
                    <a:pt x="2" y="2"/>
                    <a:pt x="0" y="1"/>
                    <a:pt x="1" y="0"/>
                  </a:cubicBezTo>
                  <a:cubicBezTo>
                    <a:pt x="1" y="0"/>
                    <a:pt x="3" y="1"/>
                    <a:pt x="3"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81" name="Freeform 3965">
              <a:extLst>
                <a:ext uri="{FF2B5EF4-FFF2-40B4-BE49-F238E27FC236}">
                  <a16:creationId xmlns:a16="http://schemas.microsoft.com/office/drawing/2014/main" xmlns="" id="{3869DA2B-AC52-465C-AF8A-0D07FCDA8E9B}"/>
                </a:ext>
              </a:extLst>
            </p:cNvPr>
            <p:cNvSpPr>
              <a:spLocks/>
            </p:cNvSpPr>
            <p:nvPr/>
          </p:nvSpPr>
          <p:spPr bwMode="auto">
            <a:xfrm>
              <a:off x="1954432" y="2804860"/>
              <a:ext cx="25210" cy="12634"/>
            </a:xfrm>
            <a:custGeom>
              <a:avLst/>
              <a:gdLst>
                <a:gd name="T0" fmla="*/ 1 w 9"/>
                <a:gd name="T1" fmla="*/ 5 h 5"/>
                <a:gd name="T2" fmla="*/ 4 w 9"/>
                <a:gd name="T3" fmla="*/ 1 h 5"/>
                <a:gd name="T4" fmla="*/ 6 w 9"/>
                <a:gd name="T5" fmla="*/ 2 h 5"/>
                <a:gd name="T6" fmla="*/ 9 w 9"/>
                <a:gd name="T7" fmla="*/ 0 h 5"/>
                <a:gd name="T8" fmla="*/ 7 w 9"/>
                <a:gd name="T9" fmla="*/ 4 h 5"/>
                <a:gd name="T10" fmla="*/ 1 w 9"/>
                <a:gd name="T11" fmla="*/ 5 h 5"/>
              </a:gdLst>
              <a:ahLst/>
              <a:cxnLst>
                <a:cxn ang="0">
                  <a:pos x="T0" y="T1"/>
                </a:cxn>
                <a:cxn ang="0">
                  <a:pos x="T2" y="T3"/>
                </a:cxn>
                <a:cxn ang="0">
                  <a:pos x="T4" y="T5"/>
                </a:cxn>
                <a:cxn ang="0">
                  <a:pos x="T6" y="T7"/>
                </a:cxn>
                <a:cxn ang="0">
                  <a:pos x="T8" y="T9"/>
                </a:cxn>
                <a:cxn ang="0">
                  <a:pos x="T10" y="T11"/>
                </a:cxn>
              </a:cxnLst>
              <a:rect l="0" t="0" r="r" b="b"/>
              <a:pathLst>
                <a:path w="9" h="5">
                  <a:moveTo>
                    <a:pt x="1" y="5"/>
                  </a:moveTo>
                  <a:cubicBezTo>
                    <a:pt x="0" y="3"/>
                    <a:pt x="3" y="2"/>
                    <a:pt x="4" y="1"/>
                  </a:cubicBezTo>
                  <a:cubicBezTo>
                    <a:pt x="5" y="1"/>
                    <a:pt x="5" y="2"/>
                    <a:pt x="6" y="2"/>
                  </a:cubicBezTo>
                  <a:cubicBezTo>
                    <a:pt x="7" y="2"/>
                    <a:pt x="8" y="1"/>
                    <a:pt x="9" y="0"/>
                  </a:cubicBezTo>
                  <a:cubicBezTo>
                    <a:pt x="8" y="1"/>
                    <a:pt x="8" y="3"/>
                    <a:pt x="7" y="4"/>
                  </a:cubicBezTo>
                  <a:cubicBezTo>
                    <a:pt x="6" y="5"/>
                    <a:pt x="3" y="4"/>
                    <a:pt x="1" y="5"/>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82" name="Freeform 3966">
              <a:extLst>
                <a:ext uri="{FF2B5EF4-FFF2-40B4-BE49-F238E27FC236}">
                  <a16:creationId xmlns:a16="http://schemas.microsoft.com/office/drawing/2014/main" xmlns="" id="{F4F09FA2-20B0-40BB-916F-55C6FD20ADEE}"/>
                </a:ext>
              </a:extLst>
            </p:cNvPr>
            <p:cNvSpPr>
              <a:spLocks/>
            </p:cNvSpPr>
            <p:nvPr/>
          </p:nvSpPr>
          <p:spPr bwMode="auto">
            <a:xfrm>
              <a:off x="1954432" y="2804860"/>
              <a:ext cx="25210" cy="12634"/>
            </a:xfrm>
            <a:custGeom>
              <a:avLst/>
              <a:gdLst>
                <a:gd name="T0" fmla="*/ 1 w 9"/>
                <a:gd name="T1" fmla="*/ 5 h 5"/>
                <a:gd name="T2" fmla="*/ 4 w 9"/>
                <a:gd name="T3" fmla="*/ 1 h 5"/>
                <a:gd name="T4" fmla="*/ 6 w 9"/>
                <a:gd name="T5" fmla="*/ 2 h 5"/>
                <a:gd name="T6" fmla="*/ 9 w 9"/>
                <a:gd name="T7" fmla="*/ 0 h 5"/>
                <a:gd name="T8" fmla="*/ 7 w 9"/>
                <a:gd name="T9" fmla="*/ 4 h 5"/>
                <a:gd name="T10" fmla="*/ 1 w 9"/>
                <a:gd name="T11" fmla="*/ 5 h 5"/>
              </a:gdLst>
              <a:ahLst/>
              <a:cxnLst>
                <a:cxn ang="0">
                  <a:pos x="T0" y="T1"/>
                </a:cxn>
                <a:cxn ang="0">
                  <a:pos x="T2" y="T3"/>
                </a:cxn>
                <a:cxn ang="0">
                  <a:pos x="T4" y="T5"/>
                </a:cxn>
                <a:cxn ang="0">
                  <a:pos x="T6" y="T7"/>
                </a:cxn>
                <a:cxn ang="0">
                  <a:pos x="T8" y="T9"/>
                </a:cxn>
                <a:cxn ang="0">
                  <a:pos x="T10" y="T11"/>
                </a:cxn>
              </a:cxnLst>
              <a:rect l="0" t="0" r="r" b="b"/>
              <a:pathLst>
                <a:path w="9" h="5">
                  <a:moveTo>
                    <a:pt x="1" y="5"/>
                  </a:moveTo>
                  <a:cubicBezTo>
                    <a:pt x="0" y="3"/>
                    <a:pt x="3" y="2"/>
                    <a:pt x="4" y="1"/>
                  </a:cubicBezTo>
                  <a:cubicBezTo>
                    <a:pt x="5" y="1"/>
                    <a:pt x="5" y="2"/>
                    <a:pt x="6" y="2"/>
                  </a:cubicBezTo>
                  <a:cubicBezTo>
                    <a:pt x="7" y="2"/>
                    <a:pt x="8" y="1"/>
                    <a:pt x="9" y="0"/>
                  </a:cubicBezTo>
                  <a:cubicBezTo>
                    <a:pt x="8" y="1"/>
                    <a:pt x="8" y="3"/>
                    <a:pt x="7" y="4"/>
                  </a:cubicBezTo>
                  <a:cubicBezTo>
                    <a:pt x="6" y="5"/>
                    <a:pt x="3" y="4"/>
                    <a:pt x="1" y="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83" name="Freeform 3967">
              <a:extLst>
                <a:ext uri="{FF2B5EF4-FFF2-40B4-BE49-F238E27FC236}">
                  <a16:creationId xmlns:a16="http://schemas.microsoft.com/office/drawing/2014/main" xmlns="" id="{86DA8CEF-107A-45D6-91ED-28F2EE151878}"/>
                </a:ext>
              </a:extLst>
            </p:cNvPr>
            <p:cNvSpPr>
              <a:spLocks/>
            </p:cNvSpPr>
            <p:nvPr/>
          </p:nvSpPr>
          <p:spPr bwMode="auto">
            <a:xfrm>
              <a:off x="1976491" y="2796438"/>
              <a:ext cx="6303" cy="5615"/>
            </a:xfrm>
            <a:custGeom>
              <a:avLst/>
              <a:gdLst>
                <a:gd name="T0" fmla="*/ 1 w 2"/>
                <a:gd name="T1" fmla="*/ 2 h 2"/>
                <a:gd name="T2" fmla="*/ 2 w 2"/>
                <a:gd name="T3" fmla="*/ 1 h 2"/>
                <a:gd name="T4" fmla="*/ 1 w 2"/>
                <a:gd name="T5" fmla="*/ 2 h 2"/>
              </a:gdLst>
              <a:ahLst/>
              <a:cxnLst>
                <a:cxn ang="0">
                  <a:pos x="T0" y="T1"/>
                </a:cxn>
                <a:cxn ang="0">
                  <a:pos x="T2" y="T3"/>
                </a:cxn>
                <a:cxn ang="0">
                  <a:pos x="T4" y="T5"/>
                </a:cxn>
              </a:cxnLst>
              <a:rect l="0" t="0" r="r" b="b"/>
              <a:pathLst>
                <a:path w="2" h="2">
                  <a:moveTo>
                    <a:pt x="1" y="2"/>
                  </a:moveTo>
                  <a:cubicBezTo>
                    <a:pt x="0" y="1"/>
                    <a:pt x="1" y="0"/>
                    <a:pt x="2" y="1"/>
                  </a:cubicBezTo>
                  <a:cubicBezTo>
                    <a:pt x="1" y="1"/>
                    <a:pt x="1" y="1"/>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84" name="Freeform 3968">
              <a:extLst>
                <a:ext uri="{FF2B5EF4-FFF2-40B4-BE49-F238E27FC236}">
                  <a16:creationId xmlns:a16="http://schemas.microsoft.com/office/drawing/2014/main" xmlns="" id="{9FBE7927-06A7-4A84-8EBB-C597951E2D2F}"/>
                </a:ext>
              </a:extLst>
            </p:cNvPr>
            <p:cNvSpPr>
              <a:spLocks/>
            </p:cNvSpPr>
            <p:nvPr/>
          </p:nvSpPr>
          <p:spPr bwMode="auto">
            <a:xfrm>
              <a:off x="1976491" y="2796438"/>
              <a:ext cx="6303" cy="5615"/>
            </a:xfrm>
            <a:custGeom>
              <a:avLst/>
              <a:gdLst>
                <a:gd name="T0" fmla="*/ 1 w 2"/>
                <a:gd name="T1" fmla="*/ 2 h 2"/>
                <a:gd name="T2" fmla="*/ 2 w 2"/>
                <a:gd name="T3" fmla="*/ 1 h 2"/>
                <a:gd name="T4" fmla="*/ 1 w 2"/>
                <a:gd name="T5" fmla="*/ 2 h 2"/>
              </a:gdLst>
              <a:ahLst/>
              <a:cxnLst>
                <a:cxn ang="0">
                  <a:pos x="T0" y="T1"/>
                </a:cxn>
                <a:cxn ang="0">
                  <a:pos x="T2" y="T3"/>
                </a:cxn>
                <a:cxn ang="0">
                  <a:pos x="T4" y="T5"/>
                </a:cxn>
              </a:cxnLst>
              <a:rect l="0" t="0" r="r" b="b"/>
              <a:pathLst>
                <a:path w="2" h="2">
                  <a:moveTo>
                    <a:pt x="1" y="2"/>
                  </a:moveTo>
                  <a:cubicBezTo>
                    <a:pt x="0" y="1"/>
                    <a:pt x="1" y="0"/>
                    <a:pt x="2" y="1"/>
                  </a:cubicBezTo>
                  <a:cubicBezTo>
                    <a:pt x="1" y="1"/>
                    <a:pt x="1" y="1"/>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85" name="Freeform 3969">
              <a:extLst>
                <a:ext uri="{FF2B5EF4-FFF2-40B4-BE49-F238E27FC236}">
                  <a16:creationId xmlns:a16="http://schemas.microsoft.com/office/drawing/2014/main" xmlns="" id="{5D27C73F-C84C-44E5-999F-39CC30E2522F}"/>
                </a:ext>
              </a:extLst>
            </p:cNvPr>
            <p:cNvSpPr>
              <a:spLocks/>
            </p:cNvSpPr>
            <p:nvPr/>
          </p:nvSpPr>
          <p:spPr bwMode="auto">
            <a:xfrm>
              <a:off x="1979642" y="2772573"/>
              <a:ext cx="11030" cy="2807"/>
            </a:xfrm>
            <a:custGeom>
              <a:avLst/>
              <a:gdLst>
                <a:gd name="T0" fmla="*/ 3 w 4"/>
                <a:gd name="T1" fmla="*/ 1 h 1"/>
                <a:gd name="T2" fmla="*/ 0 w 4"/>
                <a:gd name="T3" fmla="*/ 0 h 1"/>
                <a:gd name="T4" fmla="*/ 3 w 4"/>
                <a:gd name="T5" fmla="*/ 1 h 1"/>
              </a:gdLst>
              <a:ahLst/>
              <a:cxnLst>
                <a:cxn ang="0">
                  <a:pos x="T0" y="T1"/>
                </a:cxn>
                <a:cxn ang="0">
                  <a:pos x="T2" y="T3"/>
                </a:cxn>
                <a:cxn ang="0">
                  <a:pos x="T4" y="T5"/>
                </a:cxn>
              </a:cxnLst>
              <a:rect l="0" t="0" r="r" b="b"/>
              <a:pathLst>
                <a:path w="4" h="1">
                  <a:moveTo>
                    <a:pt x="3" y="1"/>
                  </a:moveTo>
                  <a:cubicBezTo>
                    <a:pt x="3" y="0"/>
                    <a:pt x="0" y="1"/>
                    <a:pt x="0" y="0"/>
                  </a:cubicBezTo>
                  <a:cubicBezTo>
                    <a:pt x="1" y="0"/>
                    <a:pt x="4" y="0"/>
                    <a:pt x="3"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86" name="Freeform 3970">
              <a:extLst>
                <a:ext uri="{FF2B5EF4-FFF2-40B4-BE49-F238E27FC236}">
                  <a16:creationId xmlns:a16="http://schemas.microsoft.com/office/drawing/2014/main" xmlns="" id="{DB03DEED-3498-4379-A61D-16F27BFA1502}"/>
                </a:ext>
              </a:extLst>
            </p:cNvPr>
            <p:cNvSpPr>
              <a:spLocks/>
            </p:cNvSpPr>
            <p:nvPr/>
          </p:nvSpPr>
          <p:spPr bwMode="auto">
            <a:xfrm>
              <a:off x="1979642" y="2772573"/>
              <a:ext cx="11030" cy="2807"/>
            </a:xfrm>
            <a:custGeom>
              <a:avLst/>
              <a:gdLst>
                <a:gd name="T0" fmla="*/ 3 w 4"/>
                <a:gd name="T1" fmla="*/ 1 h 1"/>
                <a:gd name="T2" fmla="*/ 0 w 4"/>
                <a:gd name="T3" fmla="*/ 0 h 1"/>
                <a:gd name="T4" fmla="*/ 3 w 4"/>
                <a:gd name="T5" fmla="*/ 1 h 1"/>
              </a:gdLst>
              <a:ahLst/>
              <a:cxnLst>
                <a:cxn ang="0">
                  <a:pos x="T0" y="T1"/>
                </a:cxn>
                <a:cxn ang="0">
                  <a:pos x="T2" y="T3"/>
                </a:cxn>
                <a:cxn ang="0">
                  <a:pos x="T4" y="T5"/>
                </a:cxn>
              </a:cxnLst>
              <a:rect l="0" t="0" r="r" b="b"/>
              <a:pathLst>
                <a:path w="4" h="1">
                  <a:moveTo>
                    <a:pt x="3" y="1"/>
                  </a:moveTo>
                  <a:cubicBezTo>
                    <a:pt x="3" y="0"/>
                    <a:pt x="0" y="1"/>
                    <a:pt x="0" y="0"/>
                  </a:cubicBezTo>
                  <a:cubicBezTo>
                    <a:pt x="1" y="0"/>
                    <a:pt x="4" y="0"/>
                    <a:pt x="3"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87" name="Freeform 3971">
              <a:extLst>
                <a:ext uri="{FF2B5EF4-FFF2-40B4-BE49-F238E27FC236}">
                  <a16:creationId xmlns:a16="http://schemas.microsoft.com/office/drawing/2014/main" xmlns="" id="{A4119F94-FC2B-4018-95F2-39B0ADF5E94C}"/>
                </a:ext>
              </a:extLst>
            </p:cNvPr>
            <p:cNvSpPr>
              <a:spLocks/>
            </p:cNvSpPr>
            <p:nvPr/>
          </p:nvSpPr>
          <p:spPr bwMode="auto">
            <a:xfrm>
              <a:off x="8970767" y="3859045"/>
              <a:ext cx="4727" cy="7019"/>
            </a:xfrm>
            <a:custGeom>
              <a:avLst/>
              <a:gdLst>
                <a:gd name="T0" fmla="*/ 1 w 2"/>
                <a:gd name="T1" fmla="*/ 3 h 3"/>
                <a:gd name="T2" fmla="*/ 1 w 2"/>
                <a:gd name="T3" fmla="*/ 1 h 3"/>
                <a:gd name="T4" fmla="*/ 1 w 2"/>
                <a:gd name="T5" fmla="*/ 3 h 3"/>
              </a:gdLst>
              <a:ahLst/>
              <a:cxnLst>
                <a:cxn ang="0">
                  <a:pos x="T0" y="T1"/>
                </a:cxn>
                <a:cxn ang="0">
                  <a:pos x="T2" y="T3"/>
                </a:cxn>
                <a:cxn ang="0">
                  <a:pos x="T4" y="T5"/>
                </a:cxn>
              </a:cxnLst>
              <a:rect l="0" t="0" r="r" b="b"/>
              <a:pathLst>
                <a:path w="2" h="3">
                  <a:moveTo>
                    <a:pt x="1" y="3"/>
                  </a:moveTo>
                  <a:cubicBezTo>
                    <a:pt x="2" y="2"/>
                    <a:pt x="2" y="0"/>
                    <a:pt x="1" y="1"/>
                  </a:cubicBezTo>
                  <a:cubicBezTo>
                    <a:pt x="0" y="2"/>
                    <a:pt x="0" y="3"/>
                    <a:pt x="1"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88" name="Freeform 3972">
              <a:extLst>
                <a:ext uri="{FF2B5EF4-FFF2-40B4-BE49-F238E27FC236}">
                  <a16:creationId xmlns:a16="http://schemas.microsoft.com/office/drawing/2014/main" xmlns="" id="{FDD284F6-1652-4A45-82FE-9989B9F95372}"/>
                </a:ext>
              </a:extLst>
            </p:cNvPr>
            <p:cNvSpPr>
              <a:spLocks/>
            </p:cNvSpPr>
            <p:nvPr/>
          </p:nvSpPr>
          <p:spPr bwMode="auto">
            <a:xfrm>
              <a:off x="8970767" y="3859045"/>
              <a:ext cx="4727" cy="7019"/>
            </a:xfrm>
            <a:custGeom>
              <a:avLst/>
              <a:gdLst>
                <a:gd name="T0" fmla="*/ 1 w 2"/>
                <a:gd name="T1" fmla="*/ 3 h 3"/>
                <a:gd name="T2" fmla="*/ 1 w 2"/>
                <a:gd name="T3" fmla="*/ 1 h 3"/>
                <a:gd name="T4" fmla="*/ 1 w 2"/>
                <a:gd name="T5" fmla="*/ 3 h 3"/>
              </a:gdLst>
              <a:ahLst/>
              <a:cxnLst>
                <a:cxn ang="0">
                  <a:pos x="T0" y="T1"/>
                </a:cxn>
                <a:cxn ang="0">
                  <a:pos x="T2" y="T3"/>
                </a:cxn>
                <a:cxn ang="0">
                  <a:pos x="T4" y="T5"/>
                </a:cxn>
              </a:cxnLst>
              <a:rect l="0" t="0" r="r" b="b"/>
              <a:pathLst>
                <a:path w="2" h="3">
                  <a:moveTo>
                    <a:pt x="1" y="3"/>
                  </a:moveTo>
                  <a:cubicBezTo>
                    <a:pt x="2" y="2"/>
                    <a:pt x="2" y="0"/>
                    <a:pt x="1" y="1"/>
                  </a:cubicBezTo>
                  <a:cubicBezTo>
                    <a:pt x="0" y="2"/>
                    <a:pt x="0" y="3"/>
                    <a:pt x="1"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89" name="Freeform 3973">
              <a:extLst>
                <a:ext uri="{FF2B5EF4-FFF2-40B4-BE49-F238E27FC236}">
                  <a16:creationId xmlns:a16="http://schemas.microsoft.com/office/drawing/2014/main" xmlns="" id="{CD3F3343-CC9B-4D76-B407-436EEFFC4E01}"/>
                </a:ext>
              </a:extLst>
            </p:cNvPr>
            <p:cNvSpPr>
              <a:spLocks/>
            </p:cNvSpPr>
            <p:nvPr/>
          </p:nvSpPr>
          <p:spPr bwMode="auto">
            <a:xfrm>
              <a:off x="8973919" y="3846412"/>
              <a:ext cx="4727" cy="7019"/>
            </a:xfrm>
            <a:custGeom>
              <a:avLst/>
              <a:gdLst>
                <a:gd name="T0" fmla="*/ 0 w 2"/>
                <a:gd name="T1" fmla="*/ 3 h 3"/>
                <a:gd name="T2" fmla="*/ 1 w 2"/>
                <a:gd name="T3" fmla="*/ 0 h 3"/>
                <a:gd name="T4" fmla="*/ 0 w 2"/>
                <a:gd name="T5" fmla="*/ 3 h 3"/>
              </a:gdLst>
              <a:ahLst/>
              <a:cxnLst>
                <a:cxn ang="0">
                  <a:pos x="T0" y="T1"/>
                </a:cxn>
                <a:cxn ang="0">
                  <a:pos x="T2" y="T3"/>
                </a:cxn>
                <a:cxn ang="0">
                  <a:pos x="T4" y="T5"/>
                </a:cxn>
              </a:cxnLst>
              <a:rect l="0" t="0" r="r" b="b"/>
              <a:pathLst>
                <a:path w="2" h="3">
                  <a:moveTo>
                    <a:pt x="0" y="3"/>
                  </a:moveTo>
                  <a:cubicBezTo>
                    <a:pt x="2" y="3"/>
                    <a:pt x="2" y="1"/>
                    <a:pt x="1" y="0"/>
                  </a:cubicBezTo>
                  <a:cubicBezTo>
                    <a:pt x="0" y="1"/>
                    <a:pt x="0" y="2"/>
                    <a:pt x="0"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90" name="Freeform 3974">
              <a:extLst>
                <a:ext uri="{FF2B5EF4-FFF2-40B4-BE49-F238E27FC236}">
                  <a16:creationId xmlns:a16="http://schemas.microsoft.com/office/drawing/2014/main" xmlns="" id="{02005D77-1CE7-4C3D-A6E9-81354A8C7EA4}"/>
                </a:ext>
              </a:extLst>
            </p:cNvPr>
            <p:cNvSpPr>
              <a:spLocks/>
            </p:cNvSpPr>
            <p:nvPr/>
          </p:nvSpPr>
          <p:spPr bwMode="auto">
            <a:xfrm>
              <a:off x="8973919" y="3846412"/>
              <a:ext cx="4727" cy="7019"/>
            </a:xfrm>
            <a:custGeom>
              <a:avLst/>
              <a:gdLst>
                <a:gd name="T0" fmla="*/ 0 w 2"/>
                <a:gd name="T1" fmla="*/ 3 h 3"/>
                <a:gd name="T2" fmla="*/ 1 w 2"/>
                <a:gd name="T3" fmla="*/ 0 h 3"/>
                <a:gd name="T4" fmla="*/ 0 w 2"/>
                <a:gd name="T5" fmla="*/ 3 h 3"/>
              </a:gdLst>
              <a:ahLst/>
              <a:cxnLst>
                <a:cxn ang="0">
                  <a:pos x="T0" y="T1"/>
                </a:cxn>
                <a:cxn ang="0">
                  <a:pos x="T2" y="T3"/>
                </a:cxn>
                <a:cxn ang="0">
                  <a:pos x="T4" y="T5"/>
                </a:cxn>
              </a:cxnLst>
              <a:rect l="0" t="0" r="r" b="b"/>
              <a:pathLst>
                <a:path w="2" h="3">
                  <a:moveTo>
                    <a:pt x="0" y="3"/>
                  </a:moveTo>
                  <a:cubicBezTo>
                    <a:pt x="2" y="3"/>
                    <a:pt x="2" y="1"/>
                    <a:pt x="1" y="0"/>
                  </a:cubicBezTo>
                  <a:cubicBezTo>
                    <a:pt x="0" y="1"/>
                    <a:pt x="0" y="2"/>
                    <a:pt x="0"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91" name="Freeform 3975">
              <a:extLst>
                <a:ext uri="{FF2B5EF4-FFF2-40B4-BE49-F238E27FC236}">
                  <a16:creationId xmlns:a16="http://schemas.microsoft.com/office/drawing/2014/main" xmlns="" id="{385CD132-D6B7-42C8-8996-C5D4E46A64AA}"/>
                </a:ext>
              </a:extLst>
            </p:cNvPr>
            <p:cNvSpPr>
              <a:spLocks/>
            </p:cNvSpPr>
            <p:nvPr/>
          </p:nvSpPr>
          <p:spPr bwMode="auto">
            <a:xfrm>
              <a:off x="8939254" y="3871679"/>
              <a:ext cx="23634" cy="32286"/>
            </a:xfrm>
            <a:custGeom>
              <a:avLst/>
              <a:gdLst>
                <a:gd name="T0" fmla="*/ 6 w 8"/>
                <a:gd name="T1" fmla="*/ 7 h 13"/>
                <a:gd name="T2" fmla="*/ 6 w 8"/>
                <a:gd name="T3" fmla="*/ 5 h 13"/>
                <a:gd name="T4" fmla="*/ 3 w 8"/>
                <a:gd name="T5" fmla="*/ 6 h 13"/>
                <a:gd name="T6" fmla="*/ 1 w 8"/>
                <a:gd name="T7" fmla="*/ 4 h 13"/>
                <a:gd name="T8" fmla="*/ 1 w 8"/>
                <a:gd name="T9" fmla="*/ 9 h 13"/>
                <a:gd name="T10" fmla="*/ 1 w 8"/>
                <a:gd name="T11" fmla="*/ 13 h 13"/>
                <a:gd name="T12" fmla="*/ 6 w 8"/>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8" h="13">
                  <a:moveTo>
                    <a:pt x="6" y="7"/>
                  </a:moveTo>
                  <a:cubicBezTo>
                    <a:pt x="6" y="7"/>
                    <a:pt x="6" y="6"/>
                    <a:pt x="6" y="5"/>
                  </a:cubicBezTo>
                  <a:cubicBezTo>
                    <a:pt x="4" y="6"/>
                    <a:pt x="3" y="10"/>
                    <a:pt x="3" y="6"/>
                  </a:cubicBezTo>
                  <a:cubicBezTo>
                    <a:pt x="3" y="4"/>
                    <a:pt x="1" y="0"/>
                    <a:pt x="1" y="4"/>
                  </a:cubicBezTo>
                  <a:cubicBezTo>
                    <a:pt x="1" y="6"/>
                    <a:pt x="1" y="7"/>
                    <a:pt x="1" y="9"/>
                  </a:cubicBezTo>
                  <a:cubicBezTo>
                    <a:pt x="0" y="11"/>
                    <a:pt x="1" y="12"/>
                    <a:pt x="1" y="13"/>
                  </a:cubicBezTo>
                  <a:cubicBezTo>
                    <a:pt x="5" y="13"/>
                    <a:pt x="8" y="11"/>
                    <a:pt x="6" y="7"/>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92" name="Freeform 3976">
              <a:extLst>
                <a:ext uri="{FF2B5EF4-FFF2-40B4-BE49-F238E27FC236}">
                  <a16:creationId xmlns:a16="http://schemas.microsoft.com/office/drawing/2014/main" xmlns="" id="{00E5EA8D-2C67-4F26-96FB-A356F1F53E4B}"/>
                </a:ext>
              </a:extLst>
            </p:cNvPr>
            <p:cNvSpPr>
              <a:spLocks/>
            </p:cNvSpPr>
            <p:nvPr/>
          </p:nvSpPr>
          <p:spPr bwMode="auto">
            <a:xfrm>
              <a:off x="8939254" y="3871679"/>
              <a:ext cx="23634" cy="32286"/>
            </a:xfrm>
            <a:custGeom>
              <a:avLst/>
              <a:gdLst>
                <a:gd name="T0" fmla="*/ 6 w 8"/>
                <a:gd name="T1" fmla="*/ 7 h 13"/>
                <a:gd name="T2" fmla="*/ 6 w 8"/>
                <a:gd name="T3" fmla="*/ 5 h 13"/>
                <a:gd name="T4" fmla="*/ 3 w 8"/>
                <a:gd name="T5" fmla="*/ 6 h 13"/>
                <a:gd name="T6" fmla="*/ 1 w 8"/>
                <a:gd name="T7" fmla="*/ 4 h 13"/>
                <a:gd name="T8" fmla="*/ 1 w 8"/>
                <a:gd name="T9" fmla="*/ 9 h 13"/>
                <a:gd name="T10" fmla="*/ 1 w 8"/>
                <a:gd name="T11" fmla="*/ 13 h 13"/>
                <a:gd name="T12" fmla="*/ 6 w 8"/>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8" h="13">
                  <a:moveTo>
                    <a:pt x="6" y="7"/>
                  </a:moveTo>
                  <a:cubicBezTo>
                    <a:pt x="6" y="7"/>
                    <a:pt x="6" y="6"/>
                    <a:pt x="6" y="5"/>
                  </a:cubicBezTo>
                  <a:cubicBezTo>
                    <a:pt x="4" y="6"/>
                    <a:pt x="3" y="10"/>
                    <a:pt x="3" y="6"/>
                  </a:cubicBezTo>
                  <a:cubicBezTo>
                    <a:pt x="3" y="4"/>
                    <a:pt x="1" y="0"/>
                    <a:pt x="1" y="4"/>
                  </a:cubicBezTo>
                  <a:cubicBezTo>
                    <a:pt x="1" y="6"/>
                    <a:pt x="1" y="7"/>
                    <a:pt x="1" y="9"/>
                  </a:cubicBezTo>
                  <a:cubicBezTo>
                    <a:pt x="0" y="11"/>
                    <a:pt x="1" y="12"/>
                    <a:pt x="1" y="13"/>
                  </a:cubicBezTo>
                  <a:cubicBezTo>
                    <a:pt x="5" y="13"/>
                    <a:pt x="8" y="11"/>
                    <a:pt x="6" y="7"/>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93" name="Freeform 3977">
              <a:extLst>
                <a:ext uri="{FF2B5EF4-FFF2-40B4-BE49-F238E27FC236}">
                  <a16:creationId xmlns:a16="http://schemas.microsoft.com/office/drawing/2014/main" xmlns="" id="{0423DE9F-1B8B-4116-A8F5-5ACB4E8D60F5}"/>
                </a:ext>
              </a:extLst>
            </p:cNvPr>
            <p:cNvSpPr>
              <a:spLocks/>
            </p:cNvSpPr>
            <p:nvPr/>
          </p:nvSpPr>
          <p:spPr bwMode="auto">
            <a:xfrm>
              <a:off x="8950284" y="3903963"/>
              <a:ext cx="20484" cy="29479"/>
            </a:xfrm>
            <a:custGeom>
              <a:avLst/>
              <a:gdLst>
                <a:gd name="T0" fmla="*/ 3 w 7"/>
                <a:gd name="T1" fmla="*/ 12 h 12"/>
                <a:gd name="T2" fmla="*/ 6 w 7"/>
                <a:gd name="T3" fmla="*/ 9 h 12"/>
                <a:gd name="T4" fmla="*/ 3 w 7"/>
                <a:gd name="T5" fmla="*/ 6 h 12"/>
                <a:gd name="T6" fmla="*/ 2 w 7"/>
                <a:gd name="T7" fmla="*/ 6 h 12"/>
                <a:gd name="T8" fmla="*/ 3 w 7"/>
                <a:gd name="T9" fmla="*/ 12 h 12"/>
              </a:gdLst>
              <a:ahLst/>
              <a:cxnLst>
                <a:cxn ang="0">
                  <a:pos x="T0" y="T1"/>
                </a:cxn>
                <a:cxn ang="0">
                  <a:pos x="T2" y="T3"/>
                </a:cxn>
                <a:cxn ang="0">
                  <a:pos x="T4" y="T5"/>
                </a:cxn>
                <a:cxn ang="0">
                  <a:pos x="T6" y="T7"/>
                </a:cxn>
                <a:cxn ang="0">
                  <a:pos x="T8" y="T9"/>
                </a:cxn>
              </a:cxnLst>
              <a:rect l="0" t="0" r="r" b="b"/>
              <a:pathLst>
                <a:path w="7" h="12">
                  <a:moveTo>
                    <a:pt x="3" y="12"/>
                  </a:moveTo>
                  <a:cubicBezTo>
                    <a:pt x="4" y="11"/>
                    <a:pt x="7" y="11"/>
                    <a:pt x="6" y="9"/>
                  </a:cubicBezTo>
                  <a:cubicBezTo>
                    <a:pt x="6" y="8"/>
                    <a:pt x="4" y="7"/>
                    <a:pt x="3" y="6"/>
                  </a:cubicBezTo>
                  <a:cubicBezTo>
                    <a:pt x="1" y="0"/>
                    <a:pt x="0" y="8"/>
                    <a:pt x="2" y="6"/>
                  </a:cubicBezTo>
                  <a:cubicBezTo>
                    <a:pt x="3" y="8"/>
                    <a:pt x="2" y="10"/>
                    <a:pt x="3" y="1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94" name="Freeform 3978">
              <a:extLst>
                <a:ext uri="{FF2B5EF4-FFF2-40B4-BE49-F238E27FC236}">
                  <a16:creationId xmlns:a16="http://schemas.microsoft.com/office/drawing/2014/main" xmlns="" id="{239645DB-EE20-4D2B-92A7-5C40110333E9}"/>
                </a:ext>
              </a:extLst>
            </p:cNvPr>
            <p:cNvSpPr>
              <a:spLocks/>
            </p:cNvSpPr>
            <p:nvPr/>
          </p:nvSpPr>
          <p:spPr bwMode="auto">
            <a:xfrm>
              <a:off x="8950284" y="3903963"/>
              <a:ext cx="20484" cy="29479"/>
            </a:xfrm>
            <a:custGeom>
              <a:avLst/>
              <a:gdLst>
                <a:gd name="T0" fmla="*/ 3 w 7"/>
                <a:gd name="T1" fmla="*/ 12 h 12"/>
                <a:gd name="T2" fmla="*/ 6 w 7"/>
                <a:gd name="T3" fmla="*/ 9 h 12"/>
                <a:gd name="T4" fmla="*/ 3 w 7"/>
                <a:gd name="T5" fmla="*/ 6 h 12"/>
                <a:gd name="T6" fmla="*/ 2 w 7"/>
                <a:gd name="T7" fmla="*/ 6 h 12"/>
                <a:gd name="T8" fmla="*/ 3 w 7"/>
                <a:gd name="T9" fmla="*/ 12 h 12"/>
              </a:gdLst>
              <a:ahLst/>
              <a:cxnLst>
                <a:cxn ang="0">
                  <a:pos x="T0" y="T1"/>
                </a:cxn>
                <a:cxn ang="0">
                  <a:pos x="T2" y="T3"/>
                </a:cxn>
                <a:cxn ang="0">
                  <a:pos x="T4" y="T5"/>
                </a:cxn>
                <a:cxn ang="0">
                  <a:pos x="T6" y="T7"/>
                </a:cxn>
                <a:cxn ang="0">
                  <a:pos x="T8" y="T9"/>
                </a:cxn>
              </a:cxnLst>
              <a:rect l="0" t="0" r="r" b="b"/>
              <a:pathLst>
                <a:path w="7" h="12">
                  <a:moveTo>
                    <a:pt x="3" y="12"/>
                  </a:moveTo>
                  <a:cubicBezTo>
                    <a:pt x="4" y="11"/>
                    <a:pt x="7" y="11"/>
                    <a:pt x="6" y="9"/>
                  </a:cubicBezTo>
                  <a:cubicBezTo>
                    <a:pt x="6" y="8"/>
                    <a:pt x="4" y="7"/>
                    <a:pt x="3" y="6"/>
                  </a:cubicBezTo>
                  <a:cubicBezTo>
                    <a:pt x="1" y="0"/>
                    <a:pt x="0" y="8"/>
                    <a:pt x="2" y="6"/>
                  </a:cubicBezTo>
                  <a:cubicBezTo>
                    <a:pt x="3" y="8"/>
                    <a:pt x="2" y="10"/>
                    <a:pt x="3" y="1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95" name="Freeform 3979">
              <a:extLst>
                <a:ext uri="{FF2B5EF4-FFF2-40B4-BE49-F238E27FC236}">
                  <a16:creationId xmlns:a16="http://schemas.microsoft.com/office/drawing/2014/main" xmlns="" id="{12F6A8BC-51ED-4915-A596-35AB0AB88427}"/>
                </a:ext>
              </a:extLst>
            </p:cNvPr>
            <p:cNvSpPr>
              <a:spLocks/>
            </p:cNvSpPr>
            <p:nvPr/>
          </p:nvSpPr>
          <p:spPr bwMode="auto">
            <a:xfrm>
              <a:off x="8953435" y="3903963"/>
              <a:ext cx="3151" cy="4212"/>
            </a:xfrm>
            <a:custGeom>
              <a:avLst/>
              <a:gdLst>
                <a:gd name="T0" fmla="*/ 1 w 1"/>
                <a:gd name="T1" fmla="*/ 2 h 2"/>
                <a:gd name="T2" fmla="*/ 1 w 1"/>
                <a:gd name="T3" fmla="*/ 0 h 2"/>
                <a:gd name="T4" fmla="*/ 0 w 1"/>
                <a:gd name="T5" fmla="*/ 1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1"/>
                    <a:pt x="1" y="0"/>
                  </a:cubicBezTo>
                  <a:cubicBezTo>
                    <a:pt x="0" y="1"/>
                    <a:pt x="0" y="1"/>
                    <a:pt x="0" y="1"/>
                  </a:cubicBezTo>
                  <a:cubicBezTo>
                    <a:pt x="1" y="2"/>
                    <a:pt x="1" y="2"/>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96" name="Freeform 3980">
              <a:extLst>
                <a:ext uri="{FF2B5EF4-FFF2-40B4-BE49-F238E27FC236}">
                  <a16:creationId xmlns:a16="http://schemas.microsoft.com/office/drawing/2014/main" xmlns="" id="{AF7B2934-D443-4A46-AD25-10A1B8C41702}"/>
                </a:ext>
              </a:extLst>
            </p:cNvPr>
            <p:cNvSpPr>
              <a:spLocks/>
            </p:cNvSpPr>
            <p:nvPr/>
          </p:nvSpPr>
          <p:spPr bwMode="auto">
            <a:xfrm>
              <a:off x="8953435" y="3903963"/>
              <a:ext cx="3151" cy="4212"/>
            </a:xfrm>
            <a:custGeom>
              <a:avLst/>
              <a:gdLst>
                <a:gd name="T0" fmla="*/ 1 w 1"/>
                <a:gd name="T1" fmla="*/ 2 h 2"/>
                <a:gd name="T2" fmla="*/ 1 w 1"/>
                <a:gd name="T3" fmla="*/ 0 h 2"/>
                <a:gd name="T4" fmla="*/ 0 w 1"/>
                <a:gd name="T5" fmla="*/ 1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1"/>
                    <a:pt x="1" y="0"/>
                  </a:cubicBezTo>
                  <a:cubicBezTo>
                    <a:pt x="0" y="1"/>
                    <a:pt x="0" y="1"/>
                    <a:pt x="0" y="1"/>
                  </a:cubicBezTo>
                  <a:cubicBezTo>
                    <a:pt x="1" y="2"/>
                    <a:pt x="1" y="2"/>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97" name="Freeform 3981">
              <a:extLst>
                <a:ext uri="{FF2B5EF4-FFF2-40B4-BE49-F238E27FC236}">
                  <a16:creationId xmlns:a16="http://schemas.microsoft.com/office/drawing/2014/main" xmlns="" id="{35BE17AF-AB36-42FF-86FF-81A2F7B22DF8}"/>
                </a:ext>
              </a:extLst>
            </p:cNvPr>
            <p:cNvSpPr>
              <a:spLocks/>
            </p:cNvSpPr>
            <p:nvPr/>
          </p:nvSpPr>
          <p:spPr bwMode="auto">
            <a:xfrm>
              <a:off x="8970767" y="3960111"/>
              <a:ext cx="14181" cy="9827"/>
            </a:xfrm>
            <a:custGeom>
              <a:avLst/>
              <a:gdLst>
                <a:gd name="T0" fmla="*/ 2 w 5"/>
                <a:gd name="T1" fmla="*/ 4 h 4"/>
                <a:gd name="T2" fmla="*/ 3 w 5"/>
                <a:gd name="T3" fmla="*/ 0 h 4"/>
                <a:gd name="T4" fmla="*/ 0 w 5"/>
                <a:gd name="T5" fmla="*/ 3 h 4"/>
                <a:gd name="T6" fmla="*/ 2 w 5"/>
                <a:gd name="T7" fmla="*/ 4 h 4"/>
              </a:gdLst>
              <a:ahLst/>
              <a:cxnLst>
                <a:cxn ang="0">
                  <a:pos x="T0" y="T1"/>
                </a:cxn>
                <a:cxn ang="0">
                  <a:pos x="T2" y="T3"/>
                </a:cxn>
                <a:cxn ang="0">
                  <a:pos x="T4" y="T5"/>
                </a:cxn>
                <a:cxn ang="0">
                  <a:pos x="T6" y="T7"/>
                </a:cxn>
              </a:cxnLst>
              <a:rect l="0" t="0" r="r" b="b"/>
              <a:pathLst>
                <a:path w="5" h="4">
                  <a:moveTo>
                    <a:pt x="2" y="4"/>
                  </a:moveTo>
                  <a:cubicBezTo>
                    <a:pt x="4" y="4"/>
                    <a:pt x="5" y="1"/>
                    <a:pt x="3" y="0"/>
                  </a:cubicBezTo>
                  <a:cubicBezTo>
                    <a:pt x="2" y="0"/>
                    <a:pt x="0" y="2"/>
                    <a:pt x="0" y="3"/>
                  </a:cubicBezTo>
                  <a:cubicBezTo>
                    <a:pt x="2" y="1"/>
                    <a:pt x="0" y="3"/>
                    <a:pt x="2"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98" name="Freeform 3982">
              <a:extLst>
                <a:ext uri="{FF2B5EF4-FFF2-40B4-BE49-F238E27FC236}">
                  <a16:creationId xmlns:a16="http://schemas.microsoft.com/office/drawing/2014/main" xmlns="" id="{9F90098E-3FD6-4493-AEB9-1D68E2B66C8C}"/>
                </a:ext>
              </a:extLst>
            </p:cNvPr>
            <p:cNvSpPr>
              <a:spLocks/>
            </p:cNvSpPr>
            <p:nvPr/>
          </p:nvSpPr>
          <p:spPr bwMode="auto">
            <a:xfrm>
              <a:off x="8970767" y="3960111"/>
              <a:ext cx="14181" cy="9827"/>
            </a:xfrm>
            <a:custGeom>
              <a:avLst/>
              <a:gdLst>
                <a:gd name="T0" fmla="*/ 2 w 5"/>
                <a:gd name="T1" fmla="*/ 4 h 4"/>
                <a:gd name="T2" fmla="*/ 3 w 5"/>
                <a:gd name="T3" fmla="*/ 0 h 4"/>
                <a:gd name="T4" fmla="*/ 0 w 5"/>
                <a:gd name="T5" fmla="*/ 3 h 4"/>
                <a:gd name="T6" fmla="*/ 2 w 5"/>
                <a:gd name="T7" fmla="*/ 4 h 4"/>
              </a:gdLst>
              <a:ahLst/>
              <a:cxnLst>
                <a:cxn ang="0">
                  <a:pos x="T0" y="T1"/>
                </a:cxn>
                <a:cxn ang="0">
                  <a:pos x="T2" y="T3"/>
                </a:cxn>
                <a:cxn ang="0">
                  <a:pos x="T4" y="T5"/>
                </a:cxn>
                <a:cxn ang="0">
                  <a:pos x="T6" y="T7"/>
                </a:cxn>
              </a:cxnLst>
              <a:rect l="0" t="0" r="r" b="b"/>
              <a:pathLst>
                <a:path w="5" h="4">
                  <a:moveTo>
                    <a:pt x="2" y="4"/>
                  </a:moveTo>
                  <a:cubicBezTo>
                    <a:pt x="4" y="4"/>
                    <a:pt x="5" y="1"/>
                    <a:pt x="3" y="0"/>
                  </a:cubicBezTo>
                  <a:cubicBezTo>
                    <a:pt x="2" y="0"/>
                    <a:pt x="0" y="2"/>
                    <a:pt x="0" y="3"/>
                  </a:cubicBezTo>
                  <a:cubicBezTo>
                    <a:pt x="2" y="1"/>
                    <a:pt x="0" y="3"/>
                    <a:pt x="2"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3999" name="Freeform 3983">
              <a:extLst>
                <a:ext uri="{FF2B5EF4-FFF2-40B4-BE49-F238E27FC236}">
                  <a16:creationId xmlns:a16="http://schemas.microsoft.com/office/drawing/2014/main" xmlns="" id="{1DE6BC93-5AA5-4F44-9C93-6BACD866E8FE}"/>
                </a:ext>
              </a:extLst>
            </p:cNvPr>
            <p:cNvSpPr>
              <a:spLocks/>
            </p:cNvSpPr>
            <p:nvPr/>
          </p:nvSpPr>
          <p:spPr bwMode="auto">
            <a:xfrm>
              <a:off x="8973919" y="3892734"/>
              <a:ext cx="7878" cy="8422"/>
            </a:xfrm>
            <a:custGeom>
              <a:avLst/>
              <a:gdLst>
                <a:gd name="T0" fmla="*/ 1 w 3"/>
                <a:gd name="T1" fmla="*/ 3 h 3"/>
                <a:gd name="T2" fmla="*/ 3 w 3"/>
                <a:gd name="T3" fmla="*/ 0 h 3"/>
                <a:gd name="T4" fmla="*/ 0 w 3"/>
                <a:gd name="T5" fmla="*/ 1 h 3"/>
                <a:gd name="T6" fmla="*/ 1 w 3"/>
                <a:gd name="T7" fmla="*/ 3 h 3"/>
              </a:gdLst>
              <a:ahLst/>
              <a:cxnLst>
                <a:cxn ang="0">
                  <a:pos x="T0" y="T1"/>
                </a:cxn>
                <a:cxn ang="0">
                  <a:pos x="T2" y="T3"/>
                </a:cxn>
                <a:cxn ang="0">
                  <a:pos x="T4" y="T5"/>
                </a:cxn>
                <a:cxn ang="0">
                  <a:pos x="T6" y="T7"/>
                </a:cxn>
              </a:cxnLst>
              <a:rect l="0" t="0" r="r" b="b"/>
              <a:pathLst>
                <a:path w="3" h="3">
                  <a:moveTo>
                    <a:pt x="1" y="3"/>
                  </a:moveTo>
                  <a:cubicBezTo>
                    <a:pt x="2" y="2"/>
                    <a:pt x="2" y="1"/>
                    <a:pt x="3" y="0"/>
                  </a:cubicBezTo>
                  <a:cubicBezTo>
                    <a:pt x="2" y="0"/>
                    <a:pt x="1" y="0"/>
                    <a:pt x="0" y="1"/>
                  </a:cubicBezTo>
                  <a:cubicBezTo>
                    <a:pt x="0" y="2"/>
                    <a:pt x="0" y="3"/>
                    <a:pt x="1"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00" name="Freeform 3984">
              <a:extLst>
                <a:ext uri="{FF2B5EF4-FFF2-40B4-BE49-F238E27FC236}">
                  <a16:creationId xmlns:a16="http://schemas.microsoft.com/office/drawing/2014/main" xmlns="" id="{0DB030B5-A14F-4F28-A3FF-9A8D523E2D55}"/>
                </a:ext>
              </a:extLst>
            </p:cNvPr>
            <p:cNvSpPr>
              <a:spLocks/>
            </p:cNvSpPr>
            <p:nvPr/>
          </p:nvSpPr>
          <p:spPr bwMode="auto">
            <a:xfrm>
              <a:off x="8973919" y="3892734"/>
              <a:ext cx="7878" cy="8422"/>
            </a:xfrm>
            <a:custGeom>
              <a:avLst/>
              <a:gdLst>
                <a:gd name="T0" fmla="*/ 1 w 3"/>
                <a:gd name="T1" fmla="*/ 3 h 3"/>
                <a:gd name="T2" fmla="*/ 3 w 3"/>
                <a:gd name="T3" fmla="*/ 0 h 3"/>
                <a:gd name="T4" fmla="*/ 0 w 3"/>
                <a:gd name="T5" fmla="*/ 1 h 3"/>
                <a:gd name="T6" fmla="*/ 1 w 3"/>
                <a:gd name="T7" fmla="*/ 3 h 3"/>
              </a:gdLst>
              <a:ahLst/>
              <a:cxnLst>
                <a:cxn ang="0">
                  <a:pos x="T0" y="T1"/>
                </a:cxn>
                <a:cxn ang="0">
                  <a:pos x="T2" y="T3"/>
                </a:cxn>
                <a:cxn ang="0">
                  <a:pos x="T4" y="T5"/>
                </a:cxn>
                <a:cxn ang="0">
                  <a:pos x="T6" y="T7"/>
                </a:cxn>
              </a:cxnLst>
              <a:rect l="0" t="0" r="r" b="b"/>
              <a:pathLst>
                <a:path w="3" h="3">
                  <a:moveTo>
                    <a:pt x="1" y="3"/>
                  </a:moveTo>
                  <a:cubicBezTo>
                    <a:pt x="2" y="2"/>
                    <a:pt x="2" y="1"/>
                    <a:pt x="3" y="0"/>
                  </a:cubicBezTo>
                  <a:cubicBezTo>
                    <a:pt x="2" y="0"/>
                    <a:pt x="1" y="0"/>
                    <a:pt x="0" y="1"/>
                  </a:cubicBezTo>
                  <a:cubicBezTo>
                    <a:pt x="0" y="2"/>
                    <a:pt x="0" y="3"/>
                    <a:pt x="1"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01" name="Freeform 3985">
              <a:extLst>
                <a:ext uri="{FF2B5EF4-FFF2-40B4-BE49-F238E27FC236}">
                  <a16:creationId xmlns:a16="http://schemas.microsoft.com/office/drawing/2014/main" xmlns="" id="{61D3929A-0DE5-4AEB-897F-E4CA43E44F9C}"/>
                </a:ext>
              </a:extLst>
            </p:cNvPr>
            <p:cNvSpPr>
              <a:spLocks/>
            </p:cNvSpPr>
            <p:nvPr/>
          </p:nvSpPr>
          <p:spPr bwMode="auto">
            <a:xfrm>
              <a:off x="8973919" y="3918001"/>
              <a:ext cx="11030" cy="7019"/>
            </a:xfrm>
            <a:custGeom>
              <a:avLst/>
              <a:gdLst>
                <a:gd name="T0" fmla="*/ 2 w 4"/>
                <a:gd name="T1" fmla="*/ 3 h 3"/>
                <a:gd name="T2" fmla="*/ 4 w 4"/>
                <a:gd name="T3" fmla="*/ 2 h 3"/>
                <a:gd name="T4" fmla="*/ 3 w 4"/>
                <a:gd name="T5" fmla="*/ 0 h 3"/>
                <a:gd name="T6" fmla="*/ 0 w 4"/>
                <a:gd name="T7" fmla="*/ 1 h 3"/>
                <a:gd name="T8" fmla="*/ 2 w 4"/>
                <a:gd name="T9" fmla="*/ 3 h 3"/>
              </a:gdLst>
              <a:ahLst/>
              <a:cxnLst>
                <a:cxn ang="0">
                  <a:pos x="T0" y="T1"/>
                </a:cxn>
                <a:cxn ang="0">
                  <a:pos x="T2" y="T3"/>
                </a:cxn>
                <a:cxn ang="0">
                  <a:pos x="T4" y="T5"/>
                </a:cxn>
                <a:cxn ang="0">
                  <a:pos x="T6" y="T7"/>
                </a:cxn>
                <a:cxn ang="0">
                  <a:pos x="T8" y="T9"/>
                </a:cxn>
              </a:cxnLst>
              <a:rect l="0" t="0" r="r" b="b"/>
              <a:pathLst>
                <a:path w="4" h="3">
                  <a:moveTo>
                    <a:pt x="2" y="3"/>
                  </a:moveTo>
                  <a:cubicBezTo>
                    <a:pt x="3" y="3"/>
                    <a:pt x="4" y="3"/>
                    <a:pt x="4" y="2"/>
                  </a:cubicBezTo>
                  <a:cubicBezTo>
                    <a:pt x="4" y="2"/>
                    <a:pt x="3" y="1"/>
                    <a:pt x="3" y="0"/>
                  </a:cubicBezTo>
                  <a:cubicBezTo>
                    <a:pt x="2" y="0"/>
                    <a:pt x="1" y="1"/>
                    <a:pt x="0" y="1"/>
                  </a:cubicBezTo>
                  <a:cubicBezTo>
                    <a:pt x="0" y="2"/>
                    <a:pt x="1" y="3"/>
                    <a:pt x="2"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02" name="Freeform 3986">
              <a:extLst>
                <a:ext uri="{FF2B5EF4-FFF2-40B4-BE49-F238E27FC236}">
                  <a16:creationId xmlns:a16="http://schemas.microsoft.com/office/drawing/2014/main" xmlns="" id="{16C50C15-0A6B-48A0-9E31-AAC1F624124E}"/>
                </a:ext>
              </a:extLst>
            </p:cNvPr>
            <p:cNvSpPr>
              <a:spLocks/>
            </p:cNvSpPr>
            <p:nvPr/>
          </p:nvSpPr>
          <p:spPr bwMode="auto">
            <a:xfrm>
              <a:off x="8973919" y="3918001"/>
              <a:ext cx="11030" cy="7019"/>
            </a:xfrm>
            <a:custGeom>
              <a:avLst/>
              <a:gdLst>
                <a:gd name="T0" fmla="*/ 2 w 4"/>
                <a:gd name="T1" fmla="*/ 3 h 3"/>
                <a:gd name="T2" fmla="*/ 4 w 4"/>
                <a:gd name="T3" fmla="*/ 2 h 3"/>
                <a:gd name="T4" fmla="*/ 3 w 4"/>
                <a:gd name="T5" fmla="*/ 0 h 3"/>
                <a:gd name="T6" fmla="*/ 0 w 4"/>
                <a:gd name="T7" fmla="*/ 1 h 3"/>
                <a:gd name="T8" fmla="*/ 2 w 4"/>
                <a:gd name="T9" fmla="*/ 3 h 3"/>
              </a:gdLst>
              <a:ahLst/>
              <a:cxnLst>
                <a:cxn ang="0">
                  <a:pos x="T0" y="T1"/>
                </a:cxn>
                <a:cxn ang="0">
                  <a:pos x="T2" y="T3"/>
                </a:cxn>
                <a:cxn ang="0">
                  <a:pos x="T4" y="T5"/>
                </a:cxn>
                <a:cxn ang="0">
                  <a:pos x="T6" y="T7"/>
                </a:cxn>
                <a:cxn ang="0">
                  <a:pos x="T8" y="T9"/>
                </a:cxn>
              </a:cxnLst>
              <a:rect l="0" t="0" r="r" b="b"/>
              <a:pathLst>
                <a:path w="4" h="3">
                  <a:moveTo>
                    <a:pt x="2" y="3"/>
                  </a:moveTo>
                  <a:cubicBezTo>
                    <a:pt x="3" y="3"/>
                    <a:pt x="4" y="3"/>
                    <a:pt x="4" y="2"/>
                  </a:cubicBezTo>
                  <a:cubicBezTo>
                    <a:pt x="4" y="2"/>
                    <a:pt x="3" y="1"/>
                    <a:pt x="3" y="0"/>
                  </a:cubicBezTo>
                  <a:cubicBezTo>
                    <a:pt x="2" y="0"/>
                    <a:pt x="1" y="1"/>
                    <a:pt x="0" y="1"/>
                  </a:cubicBezTo>
                  <a:cubicBezTo>
                    <a:pt x="0" y="2"/>
                    <a:pt x="1" y="3"/>
                    <a:pt x="2"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03" name="Freeform 3987">
              <a:extLst>
                <a:ext uri="{FF2B5EF4-FFF2-40B4-BE49-F238E27FC236}">
                  <a16:creationId xmlns:a16="http://schemas.microsoft.com/office/drawing/2014/main" xmlns="" id="{1C2EE3A4-9009-44A5-942B-B5D0136CEDEF}"/>
                </a:ext>
              </a:extLst>
            </p:cNvPr>
            <p:cNvSpPr>
              <a:spLocks/>
            </p:cNvSpPr>
            <p:nvPr/>
          </p:nvSpPr>
          <p:spPr bwMode="auto">
            <a:xfrm>
              <a:off x="8973919" y="3933442"/>
              <a:ext cx="11030" cy="7019"/>
            </a:xfrm>
            <a:custGeom>
              <a:avLst/>
              <a:gdLst>
                <a:gd name="T0" fmla="*/ 4 w 4"/>
                <a:gd name="T1" fmla="*/ 3 h 3"/>
                <a:gd name="T2" fmla="*/ 1 w 4"/>
                <a:gd name="T3" fmla="*/ 0 h 3"/>
                <a:gd name="T4" fmla="*/ 4 w 4"/>
                <a:gd name="T5" fmla="*/ 3 h 3"/>
              </a:gdLst>
              <a:ahLst/>
              <a:cxnLst>
                <a:cxn ang="0">
                  <a:pos x="T0" y="T1"/>
                </a:cxn>
                <a:cxn ang="0">
                  <a:pos x="T2" y="T3"/>
                </a:cxn>
                <a:cxn ang="0">
                  <a:pos x="T4" y="T5"/>
                </a:cxn>
              </a:cxnLst>
              <a:rect l="0" t="0" r="r" b="b"/>
              <a:pathLst>
                <a:path w="4" h="3">
                  <a:moveTo>
                    <a:pt x="4" y="3"/>
                  </a:moveTo>
                  <a:cubicBezTo>
                    <a:pt x="4" y="2"/>
                    <a:pt x="2" y="1"/>
                    <a:pt x="1" y="0"/>
                  </a:cubicBezTo>
                  <a:cubicBezTo>
                    <a:pt x="0" y="3"/>
                    <a:pt x="3" y="2"/>
                    <a:pt x="4"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04" name="Freeform 3988">
              <a:extLst>
                <a:ext uri="{FF2B5EF4-FFF2-40B4-BE49-F238E27FC236}">
                  <a16:creationId xmlns:a16="http://schemas.microsoft.com/office/drawing/2014/main" xmlns="" id="{1D4A21F3-9A8C-4EB2-A678-9A2CA1083363}"/>
                </a:ext>
              </a:extLst>
            </p:cNvPr>
            <p:cNvSpPr>
              <a:spLocks/>
            </p:cNvSpPr>
            <p:nvPr/>
          </p:nvSpPr>
          <p:spPr bwMode="auto">
            <a:xfrm>
              <a:off x="8973919" y="3933442"/>
              <a:ext cx="11030" cy="7019"/>
            </a:xfrm>
            <a:custGeom>
              <a:avLst/>
              <a:gdLst>
                <a:gd name="T0" fmla="*/ 4 w 4"/>
                <a:gd name="T1" fmla="*/ 3 h 3"/>
                <a:gd name="T2" fmla="*/ 1 w 4"/>
                <a:gd name="T3" fmla="*/ 0 h 3"/>
                <a:gd name="T4" fmla="*/ 4 w 4"/>
                <a:gd name="T5" fmla="*/ 3 h 3"/>
              </a:gdLst>
              <a:ahLst/>
              <a:cxnLst>
                <a:cxn ang="0">
                  <a:pos x="T0" y="T1"/>
                </a:cxn>
                <a:cxn ang="0">
                  <a:pos x="T2" y="T3"/>
                </a:cxn>
                <a:cxn ang="0">
                  <a:pos x="T4" y="T5"/>
                </a:cxn>
              </a:cxnLst>
              <a:rect l="0" t="0" r="r" b="b"/>
              <a:pathLst>
                <a:path w="4" h="3">
                  <a:moveTo>
                    <a:pt x="4" y="3"/>
                  </a:moveTo>
                  <a:cubicBezTo>
                    <a:pt x="4" y="2"/>
                    <a:pt x="2" y="1"/>
                    <a:pt x="1" y="0"/>
                  </a:cubicBezTo>
                  <a:cubicBezTo>
                    <a:pt x="0" y="3"/>
                    <a:pt x="3" y="2"/>
                    <a:pt x="4"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05" name="Freeform 3989">
              <a:extLst>
                <a:ext uri="{FF2B5EF4-FFF2-40B4-BE49-F238E27FC236}">
                  <a16:creationId xmlns:a16="http://schemas.microsoft.com/office/drawing/2014/main" xmlns="" id="{FE417669-2470-4BA7-A397-6276D1B483A5}"/>
                </a:ext>
              </a:extLst>
            </p:cNvPr>
            <p:cNvSpPr>
              <a:spLocks/>
            </p:cNvSpPr>
            <p:nvPr/>
          </p:nvSpPr>
          <p:spPr bwMode="auto">
            <a:xfrm>
              <a:off x="8981797" y="3901156"/>
              <a:ext cx="4727" cy="14038"/>
            </a:xfrm>
            <a:custGeom>
              <a:avLst/>
              <a:gdLst>
                <a:gd name="T0" fmla="*/ 1 w 2"/>
                <a:gd name="T1" fmla="*/ 6 h 6"/>
                <a:gd name="T2" fmla="*/ 1 w 2"/>
                <a:gd name="T3" fmla="*/ 0 h 6"/>
                <a:gd name="T4" fmla="*/ 1 w 2"/>
                <a:gd name="T5" fmla="*/ 6 h 6"/>
              </a:gdLst>
              <a:ahLst/>
              <a:cxnLst>
                <a:cxn ang="0">
                  <a:pos x="T0" y="T1"/>
                </a:cxn>
                <a:cxn ang="0">
                  <a:pos x="T2" y="T3"/>
                </a:cxn>
                <a:cxn ang="0">
                  <a:pos x="T4" y="T5"/>
                </a:cxn>
              </a:cxnLst>
              <a:rect l="0" t="0" r="r" b="b"/>
              <a:pathLst>
                <a:path w="2" h="6">
                  <a:moveTo>
                    <a:pt x="1" y="6"/>
                  </a:moveTo>
                  <a:cubicBezTo>
                    <a:pt x="2" y="5"/>
                    <a:pt x="2" y="1"/>
                    <a:pt x="1" y="0"/>
                  </a:cubicBezTo>
                  <a:cubicBezTo>
                    <a:pt x="1" y="2"/>
                    <a:pt x="0" y="4"/>
                    <a:pt x="1" y="6"/>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06" name="Freeform 3990">
              <a:extLst>
                <a:ext uri="{FF2B5EF4-FFF2-40B4-BE49-F238E27FC236}">
                  <a16:creationId xmlns:a16="http://schemas.microsoft.com/office/drawing/2014/main" xmlns="" id="{413A3BAA-6CA8-41E5-B854-3FA5ACE93D14}"/>
                </a:ext>
              </a:extLst>
            </p:cNvPr>
            <p:cNvSpPr>
              <a:spLocks/>
            </p:cNvSpPr>
            <p:nvPr/>
          </p:nvSpPr>
          <p:spPr bwMode="auto">
            <a:xfrm>
              <a:off x="8981797" y="3901156"/>
              <a:ext cx="4727" cy="14038"/>
            </a:xfrm>
            <a:custGeom>
              <a:avLst/>
              <a:gdLst>
                <a:gd name="T0" fmla="*/ 1 w 2"/>
                <a:gd name="T1" fmla="*/ 6 h 6"/>
                <a:gd name="T2" fmla="*/ 1 w 2"/>
                <a:gd name="T3" fmla="*/ 0 h 6"/>
                <a:gd name="T4" fmla="*/ 1 w 2"/>
                <a:gd name="T5" fmla="*/ 6 h 6"/>
              </a:gdLst>
              <a:ahLst/>
              <a:cxnLst>
                <a:cxn ang="0">
                  <a:pos x="T0" y="T1"/>
                </a:cxn>
                <a:cxn ang="0">
                  <a:pos x="T2" y="T3"/>
                </a:cxn>
                <a:cxn ang="0">
                  <a:pos x="T4" y="T5"/>
                </a:cxn>
              </a:cxnLst>
              <a:rect l="0" t="0" r="r" b="b"/>
              <a:pathLst>
                <a:path w="2" h="6">
                  <a:moveTo>
                    <a:pt x="1" y="6"/>
                  </a:moveTo>
                  <a:cubicBezTo>
                    <a:pt x="2" y="5"/>
                    <a:pt x="2" y="1"/>
                    <a:pt x="1" y="0"/>
                  </a:cubicBezTo>
                  <a:cubicBezTo>
                    <a:pt x="1" y="2"/>
                    <a:pt x="0" y="4"/>
                    <a:pt x="1" y="6"/>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07" name="Freeform 3991">
              <a:extLst>
                <a:ext uri="{FF2B5EF4-FFF2-40B4-BE49-F238E27FC236}">
                  <a16:creationId xmlns:a16="http://schemas.microsoft.com/office/drawing/2014/main" xmlns="" id="{ED46C1FF-5F09-4283-88F6-B73A4B0F0C66}"/>
                </a:ext>
              </a:extLst>
            </p:cNvPr>
            <p:cNvSpPr>
              <a:spLocks/>
            </p:cNvSpPr>
            <p:nvPr/>
          </p:nvSpPr>
          <p:spPr bwMode="auto">
            <a:xfrm>
              <a:off x="8984948" y="3882908"/>
              <a:ext cx="4727" cy="15441"/>
            </a:xfrm>
            <a:custGeom>
              <a:avLst/>
              <a:gdLst>
                <a:gd name="T0" fmla="*/ 0 w 2"/>
                <a:gd name="T1" fmla="*/ 6 h 6"/>
                <a:gd name="T2" fmla="*/ 1 w 2"/>
                <a:gd name="T3" fmla="*/ 0 h 6"/>
                <a:gd name="T4" fmla="*/ 0 w 2"/>
                <a:gd name="T5" fmla="*/ 6 h 6"/>
              </a:gdLst>
              <a:ahLst/>
              <a:cxnLst>
                <a:cxn ang="0">
                  <a:pos x="T0" y="T1"/>
                </a:cxn>
                <a:cxn ang="0">
                  <a:pos x="T2" y="T3"/>
                </a:cxn>
                <a:cxn ang="0">
                  <a:pos x="T4" y="T5"/>
                </a:cxn>
              </a:cxnLst>
              <a:rect l="0" t="0" r="r" b="b"/>
              <a:pathLst>
                <a:path w="2" h="6">
                  <a:moveTo>
                    <a:pt x="0" y="6"/>
                  </a:moveTo>
                  <a:cubicBezTo>
                    <a:pt x="2" y="4"/>
                    <a:pt x="2" y="2"/>
                    <a:pt x="1" y="0"/>
                  </a:cubicBezTo>
                  <a:cubicBezTo>
                    <a:pt x="1" y="2"/>
                    <a:pt x="0" y="4"/>
                    <a:pt x="0" y="6"/>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08" name="Freeform 3992">
              <a:extLst>
                <a:ext uri="{FF2B5EF4-FFF2-40B4-BE49-F238E27FC236}">
                  <a16:creationId xmlns:a16="http://schemas.microsoft.com/office/drawing/2014/main" xmlns="" id="{EE538056-F874-46F6-82DD-348C130BCED7}"/>
                </a:ext>
              </a:extLst>
            </p:cNvPr>
            <p:cNvSpPr>
              <a:spLocks/>
            </p:cNvSpPr>
            <p:nvPr/>
          </p:nvSpPr>
          <p:spPr bwMode="auto">
            <a:xfrm>
              <a:off x="8984948" y="3882908"/>
              <a:ext cx="4727" cy="15441"/>
            </a:xfrm>
            <a:custGeom>
              <a:avLst/>
              <a:gdLst>
                <a:gd name="T0" fmla="*/ 0 w 2"/>
                <a:gd name="T1" fmla="*/ 6 h 6"/>
                <a:gd name="T2" fmla="*/ 1 w 2"/>
                <a:gd name="T3" fmla="*/ 0 h 6"/>
                <a:gd name="T4" fmla="*/ 0 w 2"/>
                <a:gd name="T5" fmla="*/ 6 h 6"/>
              </a:gdLst>
              <a:ahLst/>
              <a:cxnLst>
                <a:cxn ang="0">
                  <a:pos x="T0" y="T1"/>
                </a:cxn>
                <a:cxn ang="0">
                  <a:pos x="T2" y="T3"/>
                </a:cxn>
                <a:cxn ang="0">
                  <a:pos x="T4" y="T5"/>
                </a:cxn>
              </a:cxnLst>
              <a:rect l="0" t="0" r="r" b="b"/>
              <a:pathLst>
                <a:path w="2" h="6">
                  <a:moveTo>
                    <a:pt x="0" y="6"/>
                  </a:moveTo>
                  <a:cubicBezTo>
                    <a:pt x="2" y="4"/>
                    <a:pt x="2" y="2"/>
                    <a:pt x="1" y="0"/>
                  </a:cubicBezTo>
                  <a:cubicBezTo>
                    <a:pt x="1" y="2"/>
                    <a:pt x="0" y="4"/>
                    <a:pt x="0" y="6"/>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09" name="Freeform 3993">
              <a:extLst>
                <a:ext uri="{FF2B5EF4-FFF2-40B4-BE49-F238E27FC236}">
                  <a16:creationId xmlns:a16="http://schemas.microsoft.com/office/drawing/2014/main" xmlns="" id="{2CD452E2-B88C-4CEF-BF8A-7F0A5F70E366}"/>
                </a:ext>
              </a:extLst>
            </p:cNvPr>
            <p:cNvSpPr>
              <a:spLocks/>
            </p:cNvSpPr>
            <p:nvPr/>
          </p:nvSpPr>
          <p:spPr bwMode="auto">
            <a:xfrm>
              <a:off x="8984948" y="3992397"/>
              <a:ext cx="11030" cy="12634"/>
            </a:xfrm>
            <a:custGeom>
              <a:avLst/>
              <a:gdLst>
                <a:gd name="T0" fmla="*/ 3 w 4"/>
                <a:gd name="T1" fmla="*/ 5 h 5"/>
                <a:gd name="T2" fmla="*/ 2 w 4"/>
                <a:gd name="T3" fmla="*/ 0 h 5"/>
                <a:gd name="T4" fmla="*/ 0 w 4"/>
                <a:gd name="T5" fmla="*/ 3 h 5"/>
                <a:gd name="T6" fmla="*/ 3 w 4"/>
                <a:gd name="T7" fmla="*/ 5 h 5"/>
              </a:gdLst>
              <a:ahLst/>
              <a:cxnLst>
                <a:cxn ang="0">
                  <a:pos x="T0" y="T1"/>
                </a:cxn>
                <a:cxn ang="0">
                  <a:pos x="T2" y="T3"/>
                </a:cxn>
                <a:cxn ang="0">
                  <a:pos x="T4" y="T5"/>
                </a:cxn>
                <a:cxn ang="0">
                  <a:pos x="T6" y="T7"/>
                </a:cxn>
              </a:cxnLst>
              <a:rect l="0" t="0" r="r" b="b"/>
              <a:pathLst>
                <a:path w="4" h="5">
                  <a:moveTo>
                    <a:pt x="3" y="5"/>
                  </a:moveTo>
                  <a:cubicBezTo>
                    <a:pt x="4" y="4"/>
                    <a:pt x="3" y="0"/>
                    <a:pt x="2" y="0"/>
                  </a:cubicBezTo>
                  <a:cubicBezTo>
                    <a:pt x="1" y="1"/>
                    <a:pt x="0" y="2"/>
                    <a:pt x="0" y="3"/>
                  </a:cubicBezTo>
                  <a:cubicBezTo>
                    <a:pt x="0" y="4"/>
                    <a:pt x="2" y="4"/>
                    <a:pt x="3" y="5"/>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10" name="Freeform 3994">
              <a:extLst>
                <a:ext uri="{FF2B5EF4-FFF2-40B4-BE49-F238E27FC236}">
                  <a16:creationId xmlns:a16="http://schemas.microsoft.com/office/drawing/2014/main" xmlns="" id="{3AEAEB2C-E316-4C44-BC16-DC1F062BBBA0}"/>
                </a:ext>
              </a:extLst>
            </p:cNvPr>
            <p:cNvSpPr>
              <a:spLocks/>
            </p:cNvSpPr>
            <p:nvPr/>
          </p:nvSpPr>
          <p:spPr bwMode="auto">
            <a:xfrm>
              <a:off x="8984948" y="3992397"/>
              <a:ext cx="11030" cy="12634"/>
            </a:xfrm>
            <a:custGeom>
              <a:avLst/>
              <a:gdLst>
                <a:gd name="T0" fmla="*/ 3 w 4"/>
                <a:gd name="T1" fmla="*/ 5 h 5"/>
                <a:gd name="T2" fmla="*/ 2 w 4"/>
                <a:gd name="T3" fmla="*/ 0 h 5"/>
                <a:gd name="T4" fmla="*/ 0 w 4"/>
                <a:gd name="T5" fmla="*/ 3 h 5"/>
                <a:gd name="T6" fmla="*/ 3 w 4"/>
                <a:gd name="T7" fmla="*/ 5 h 5"/>
              </a:gdLst>
              <a:ahLst/>
              <a:cxnLst>
                <a:cxn ang="0">
                  <a:pos x="T0" y="T1"/>
                </a:cxn>
                <a:cxn ang="0">
                  <a:pos x="T2" y="T3"/>
                </a:cxn>
                <a:cxn ang="0">
                  <a:pos x="T4" y="T5"/>
                </a:cxn>
                <a:cxn ang="0">
                  <a:pos x="T6" y="T7"/>
                </a:cxn>
              </a:cxnLst>
              <a:rect l="0" t="0" r="r" b="b"/>
              <a:pathLst>
                <a:path w="4" h="5">
                  <a:moveTo>
                    <a:pt x="3" y="5"/>
                  </a:moveTo>
                  <a:cubicBezTo>
                    <a:pt x="4" y="4"/>
                    <a:pt x="3" y="0"/>
                    <a:pt x="2" y="0"/>
                  </a:cubicBezTo>
                  <a:cubicBezTo>
                    <a:pt x="1" y="1"/>
                    <a:pt x="0" y="2"/>
                    <a:pt x="0" y="3"/>
                  </a:cubicBezTo>
                  <a:cubicBezTo>
                    <a:pt x="0" y="4"/>
                    <a:pt x="2" y="4"/>
                    <a:pt x="3" y="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11" name="Freeform 3995">
              <a:extLst>
                <a:ext uri="{FF2B5EF4-FFF2-40B4-BE49-F238E27FC236}">
                  <a16:creationId xmlns:a16="http://schemas.microsoft.com/office/drawing/2014/main" xmlns="" id="{E7CDCAAB-D393-45F6-A8EA-087E52549DE0}"/>
                </a:ext>
              </a:extLst>
            </p:cNvPr>
            <p:cNvSpPr>
              <a:spLocks/>
            </p:cNvSpPr>
            <p:nvPr/>
          </p:nvSpPr>
          <p:spPr bwMode="auto">
            <a:xfrm>
              <a:off x="8984948" y="4014857"/>
              <a:ext cx="11030" cy="9827"/>
            </a:xfrm>
            <a:custGeom>
              <a:avLst/>
              <a:gdLst>
                <a:gd name="T0" fmla="*/ 3 w 4"/>
                <a:gd name="T1" fmla="*/ 4 h 4"/>
                <a:gd name="T2" fmla="*/ 3 w 4"/>
                <a:gd name="T3" fmla="*/ 0 h 4"/>
                <a:gd name="T4" fmla="*/ 3 w 4"/>
                <a:gd name="T5" fmla="*/ 4 h 4"/>
              </a:gdLst>
              <a:ahLst/>
              <a:cxnLst>
                <a:cxn ang="0">
                  <a:pos x="T0" y="T1"/>
                </a:cxn>
                <a:cxn ang="0">
                  <a:pos x="T2" y="T3"/>
                </a:cxn>
                <a:cxn ang="0">
                  <a:pos x="T4" y="T5"/>
                </a:cxn>
              </a:cxnLst>
              <a:rect l="0" t="0" r="r" b="b"/>
              <a:pathLst>
                <a:path w="4" h="4">
                  <a:moveTo>
                    <a:pt x="3" y="4"/>
                  </a:moveTo>
                  <a:cubicBezTo>
                    <a:pt x="4" y="2"/>
                    <a:pt x="2" y="1"/>
                    <a:pt x="3" y="0"/>
                  </a:cubicBezTo>
                  <a:cubicBezTo>
                    <a:pt x="0" y="0"/>
                    <a:pt x="1" y="3"/>
                    <a:pt x="3"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12" name="Freeform 3996">
              <a:extLst>
                <a:ext uri="{FF2B5EF4-FFF2-40B4-BE49-F238E27FC236}">
                  <a16:creationId xmlns:a16="http://schemas.microsoft.com/office/drawing/2014/main" xmlns="" id="{0B1E4555-C079-4A4F-A40A-362466188B4A}"/>
                </a:ext>
              </a:extLst>
            </p:cNvPr>
            <p:cNvSpPr>
              <a:spLocks/>
            </p:cNvSpPr>
            <p:nvPr/>
          </p:nvSpPr>
          <p:spPr bwMode="auto">
            <a:xfrm>
              <a:off x="8984948" y="4014857"/>
              <a:ext cx="11030" cy="9827"/>
            </a:xfrm>
            <a:custGeom>
              <a:avLst/>
              <a:gdLst>
                <a:gd name="T0" fmla="*/ 3 w 4"/>
                <a:gd name="T1" fmla="*/ 4 h 4"/>
                <a:gd name="T2" fmla="*/ 3 w 4"/>
                <a:gd name="T3" fmla="*/ 0 h 4"/>
                <a:gd name="T4" fmla="*/ 3 w 4"/>
                <a:gd name="T5" fmla="*/ 4 h 4"/>
              </a:gdLst>
              <a:ahLst/>
              <a:cxnLst>
                <a:cxn ang="0">
                  <a:pos x="T0" y="T1"/>
                </a:cxn>
                <a:cxn ang="0">
                  <a:pos x="T2" y="T3"/>
                </a:cxn>
                <a:cxn ang="0">
                  <a:pos x="T4" y="T5"/>
                </a:cxn>
              </a:cxnLst>
              <a:rect l="0" t="0" r="r" b="b"/>
              <a:pathLst>
                <a:path w="4" h="4">
                  <a:moveTo>
                    <a:pt x="3" y="4"/>
                  </a:moveTo>
                  <a:cubicBezTo>
                    <a:pt x="4" y="2"/>
                    <a:pt x="2" y="1"/>
                    <a:pt x="3" y="0"/>
                  </a:cubicBezTo>
                  <a:cubicBezTo>
                    <a:pt x="0" y="0"/>
                    <a:pt x="1" y="3"/>
                    <a:pt x="3"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13" name="Freeform 3997">
              <a:extLst>
                <a:ext uri="{FF2B5EF4-FFF2-40B4-BE49-F238E27FC236}">
                  <a16:creationId xmlns:a16="http://schemas.microsoft.com/office/drawing/2014/main" xmlns="" id="{3C51F645-CC35-46A4-BBDD-F60860B5321A}"/>
                </a:ext>
              </a:extLst>
            </p:cNvPr>
            <p:cNvSpPr>
              <a:spLocks/>
            </p:cNvSpPr>
            <p:nvPr/>
          </p:nvSpPr>
          <p:spPr bwMode="auto">
            <a:xfrm>
              <a:off x="8995978" y="4037316"/>
              <a:ext cx="4727" cy="4212"/>
            </a:xfrm>
            <a:custGeom>
              <a:avLst/>
              <a:gdLst>
                <a:gd name="T0" fmla="*/ 1 w 2"/>
                <a:gd name="T1" fmla="*/ 2 h 2"/>
                <a:gd name="T2" fmla="*/ 2 w 2"/>
                <a:gd name="T3" fmla="*/ 1 h 2"/>
                <a:gd name="T4" fmla="*/ 1 w 2"/>
                <a:gd name="T5" fmla="*/ 2 h 2"/>
              </a:gdLst>
              <a:ahLst/>
              <a:cxnLst>
                <a:cxn ang="0">
                  <a:pos x="T0" y="T1"/>
                </a:cxn>
                <a:cxn ang="0">
                  <a:pos x="T2" y="T3"/>
                </a:cxn>
                <a:cxn ang="0">
                  <a:pos x="T4" y="T5"/>
                </a:cxn>
              </a:cxnLst>
              <a:rect l="0" t="0" r="r" b="b"/>
              <a:pathLst>
                <a:path w="2" h="2">
                  <a:moveTo>
                    <a:pt x="1" y="2"/>
                  </a:moveTo>
                  <a:cubicBezTo>
                    <a:pt x="2" y="1"/>
                    <a:pt x="2" y="1"/>
                    <a:pt x="2" y="1"/>
                  </a:cubicBezTo>
                  <a:cubicBezTo>
                    <a:pt x="1" y="0"/>
                    <a:pt x="0" y="1"/>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14" name="Freeform 3998">
              <a:extLst>
                <a:ext uri="{FF2B5EF4-FFF2-40B4-BE49-F238E27FC236}">
                  <a16:creationId xmlns:a16="http://schemas.microsoft.com/office/drawing/2014/main" xmlns="" id="{4596CE40-7592-4436-8BEC-1E19A5D70F00}"/>
                </a:ext>
              </a:extLst>
            </p:cNvPr>
            <p:cNvSpPr>
              <a:spLocks/>
            </p:cNvSpPr>
            <p:nvPr/>
          </p:nvSpPr>
          <p:spPr bwMode="auto">
            <a:xfrm>
              <a:off x="8995978" y="4037316"/>
              <a:ext cx="4727" cy="4212"/>
            </a:xfrm>
            <a:custGeom>
              <a:avLst/>
              <a:gdLst>
                <a:gd name="T0" fmla="*/ 1 w 2"/>
                <a:gd name="T1" fmla="*/ 2 h 2"/>
                <a:gd name="T2" fmla="*/ 2 w 2"/>
                <a:gd name="T3" fmla="*/ 1 h 2"/>
                <a:gd name="T4" fmla="*/ 1 w 2"/>
                <a:gd name="T5" fmla="*/ 2 h 2"/>
              </a:gdLst>
              <a:ahLst/>
              <a:cxnLst>
                <a:cxn ang="0">
                  <a:pos x="T0" y="T1"/>
                </a:cxn>
                <a:cxn ang="0">
                  <a:pos x="T2" y="T3"/>
                </a:cxn>
                <a:cxn ang="0">
                  <a:pos x="T4" y="T5"/>
                </a:cxn>
              </a:cxnLst>
              <a:rect l="0" t="0" r="r" b="b"/>
              <a:pathLst>
                <a:path w="2" h="2">
                  <a:moveTo>
                    <a:pt x="1" y="2"/>
                  </a:moveTo>
                  <a:cubicBezTo>
                    <a:pt x="2" y="1"/>
                    <a:pt x="2" y="1"/>
                    <a:pt x="2" y="1"/>
                  </a:cubicBezTo>
                  <a:cubicBezTo>
                    <a:pt x="1" y="0"/>
                    <a:pt x="0" y="1"/>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15" name="Freeform 3999">
              <a:extLst>
                <a:ext uri="{FF2B5EF4-FFF2-40B4-BE49-F238E27FC236}">
                  <a16:creationId xmlns:a16="http://schemas.microsoft.com/office/drawing/2014/main" xmlns="" id="{BC5F4F29-34C5-4E9E-97EA-8D1236932A5C}"/>
                </a:ext>
              </a:extLst>
            </p:cNvPr>
            <p:cNvSpPr>
              <a:spLocks/>
            </p:cNvSpPr>
            <p:nvPr/>
          </p:nvSpPr>
          <p:spPr bwMode="auto">
            <a:xfrm>
              <a:off x="2576810" y="4972186"/>
              <a:ext cx="12606" cy="5615"/>
            </a:xfrm>
            <a:custGeom>
              <a:avLst/>
              <a:gdLst>
                <a:gd name="T0" fmla="*/ 3 w 4"/>
                <a:gd name="T1" fmla="*/ 2 h 2"/>
                <a:gd name="T2" fmla="*/ 4 w 4"/>
                <a:gd name="T3" fmla="*/ 1 h 2"/>
                <a:gd name="T4" fmla="*/ 2 w 4"/>
                <a:gd name="T5" fmla="*/ 0 h 2"/>
                <a:gd name="T6" fmla="*/ 3 w 4"/>
                <a:gd name="T7" fmla="*/ 2 h 2"/>
              </a:gdLst>
              <a:ahLst/>
              <a:cxnLst>
                <a:cxn ang="0">
                  <a:pos x="T0" y="T1"/>
                </a:cxn>
                <a:cxn ang="0">
                  <a:pos x="T2" y="T3"/>
                </a:cxn>
                <a:cxn ang="0">
                  <a:pos x="T4" y="T5"/>
                </a:cxn>
                <a:cxn ang="0">
                  <a:pos x="T6" y="T7"/>
                </a:cxn>
              </a:cxnLst>
              <a:rect l="0" t="0" r="r" b="b"/>
              <a:pathLst>
                <a:path w="4" h="2">
                  <a:moveTo>
                    <a:pt x="3" y="2"/>
                  </a:moveTo>
                  <a:cubicBezTo>
                    <a:pt x="4" y="2"/>
                    <a:pt x="4" y="2"/>
                    <a:pt x="4" y="1"/>
                  </a:cubicBezTo>
                  <a:cubicBezTo>
                    <a:pt x="3" y="0"/>
                    <a:pt x="2" y="2"/>
                    <a:pt x="2" y="0"/>
                  </a:cubicBezTo>
                  <a:cubicBezTo>
                    <a:pt x="0" y="0"/>
                    <a:pt x="2" y="2"/>
                    <a:pt x="3"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16" name="Freeform 4000">
              <a:extLst>
                <a:ext uri="{FF2B5EF4-FFF2-40B4-BE49-F238E27FC236}">
                  <a16:creationId xmlns:a16="http://schemas.microsoft.com/office/drawing/2014/main" xmlns="" id="{6367088B-F44A-4B75-A1DD-5AC71A49E165}"/>
                </a:ext>
              </a:extLst>
            </p:cNvPr>
            <p:cNvSpPr>
              <a:spLocks/>
            </p:cNvSpPr>
            <p:nvPr/>
          </p:nvSpPr>
          <p:spPr bwMode="auto">
            <a:xfrm>
              <a:off x="2576810" y="4972186"/>
              <a:ext cx="12606" cy="5615"/>
            </a:xfrm>
            <a:custGeom>
              <a:avLst/>
              <a:gdLst>
                <a:gd name="T0" fmla="*/ 3 w 4"/>
                <a:gd name="T1" fmla="*/ 2 h 2"/>
                <a:gd name="T2" fmla="*/ 4 w 4"/>
                <a:gd name="T3" fmla="*/ 1 h 2"/>
                <a:gd name="T4" fmla="*/ 2 w 4"/>
                <a:gd name="T5" fmla="*/ 0 h 2"/>
                <a:gd name="T6" fmla="*/ 3 w 4"/>
                <a:gd name="T7" fmla="*/ 2 h 2"/>
              </a:gdLst>
              <a:ahLst/>
              <a:cxnLst>
                <a:cxn ang="0">
                  <a:pos x="T0" y="T1"/>
                </a:cxn>
                <a:cxn ang="0">
                  <a:pos x="T2" y="T3"/>
                </a:cxn>
                <a:cxn ang="0">
                  <a:pos x="T4" y="T5"/>
                </a:cxn>
                <a:cxn ang="0">
                  <a:pos x="T6" y="T7"/>
                </a:cxn>
              </a:cxnLst>
              <a:rect l="0" t="0" r="r" b="b"/>
              <a:pathLst>
                <a:path w="4" h="2">
                  <a:moveTo>
                    <a:pt x="3" y="2"/>
                  </a:moveTo>
                  <a:cubicBezTo>
                    <a:pt x="4" y="2"/>
                    <a:pt x="4" y="2"/>
                    <a:pt x="4" y="1"/>
                  </a:cubicBezTo>
                  <a:cubicBezTo>
                    <a:pt x="3" y="0"/>
                    <a:pt x="2" y="2"/>
                    <a:pt x="2" y="0"/>
                  </a:cubicBezTo>
                  <a:cubicBezTo>
                    <a:pt x="0" y="0"/>
                    <a:pt x="2" y="2"/>
                    <a:pt x="3"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17" name="Freeform 4001">
              <a:extLst>
                <a:ext uri="{FF2B5EF4-FFF2-40B4-BE49-F238E27FC236}">
                  <a16:creationId xmlns:a16="http://schemas.microsoft.com/office/drawing/2014/main" xmlns="" id="{FCFC3181-9E80-4C78-A206-B605F6BB5079}"/>
                </a:ext>
              </a:extLst>
            </p:cNvPr>
            <p:cNvSpPr>
              <a:spLocks/>
            </p:cNvSpPr>
            <p:nvPr/>
          </p:nvSpPr>
          <p:spPr bwMode="auto">
            <a:xfrm>
              <a:off x="2586265" y="4956745"/>
              <a:ext cx="36240" cy="30881"/>
            </a:xfrm>
            <a:custGeom>
              <a:avLst/>
              <a:gdLst>
                <a:gd name="T0" fmla="*/ 6 w 13"/>
                <a:gd name="T1" fmla="*/ 2 h 12"/>
                <a:gd name="T2" fmla="*/ 7 w 13"/>
                <a:gd name="T3" fmla="*/ 2 h 12"/>
                <a:gd name="T4" fmla="*/ 0 w 13"/>
                <a:gd name="T5" fmla="*/ 1 h 12"/>
                <a:gd name="T6" fmla="*/ 3 w 13"/>
                <a:gd name="T7" fmla="*/ 3 h 12"/>
                <a:gd name="T8" fmla="*/ 7 w 13"/>
                <a:gd name="T9" fmla="*/ 5 h 12"/>
                <a:gd name="T10" fmla="*/ 2 w 13"/>
                <a:gd name="T11" fmla="*/ 5 h 12"/>
                <a:gd name="T12" fmla="*/ 6 w 13"/>
                <a:gd name="T13" fmla="*/ 6 h 12"/>
                <a:gd name="T14" fmla="*/ 5 w 13"/>
                <a:gd name="T15" fmla="*/ 7 h 12"/>
                <a:gd name="T16" fmla="*/ 5 w 13"/>
                <a:gd name="T17" fmla="*/ 6 h 12"/>
                <a:gd name="T18" fmla="*/ 5 w 13"/>
                <a:gd name="T19" fmla="*/ 8 h 12"/>
                <a:gd name="T20" fmla="*/ 0 w 13"/>
                <a:gd name="T21" fmla="*/ 9 h 12"/>
                <a:gd name="T22" fmla="*/ 2 w 13"/>
                <a:gd name="T23" fmla="*/ 10 h 12"/>
                <a:gd name="T24" fmla="*/ 5 w 13"/>
                <a:gd name="T25" fmla="*/ 11 h 12"/>
                <a:gd name="T26" fmla="*/ 7 w 13"/>
                <a:gd name="T27" fmla="*/ 8 h 12"/>
                <a:gd name="T28" fmla="*/ 12 w 13"/>
                <a:gd name="T29" fmla="*/ 4 h 12"/>
                <a:gd name="T30" fmla="*/ 13 w 13"/>
                <a:gd name="T31" fmla="*/ 2 h 12"/>
                <a:gd name="T32" fmla="*/ 12 w 13"/>
                <a:gd name="T33" fmla="*/ 2 h 12"/>
                <a:gd name="T34" fmla="*/ 6 w 13"/>
                <a:gd name="T35"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12">
                  <a:moveTo>
                    <a:pt x="6" y="2"/>
                  </a:moveTo>
                  <a:cubicBezTo>
                    <a:pt x="7" y="2"/>
                    <a:pt x="7" y="2"/>
                    <a:pt x="7" y="2"/>
                  </a:cubicBezTo>
                  <a:cubicBezTo>
                    <a:pt x="4" y="3"/>
                    <a:pt x="3" y="1"/>
                    <a:pt x="0" y="1"/>
                  </a:cubicBezTo>
                  <a:cubicBezTo>
                    <a:pt x="1" y="2"/>
                    <a:pt x="2" y="2"/>
                    <a:pt x="3" y="3"/>
                  </a:cubicBezTo>
                  <a:cubicBezTo>
                    <a:pt x="4" y="4"/>
                    <a:pt x="6" y="5"/>
                    <a:pt x="7" y="5"/>
                  </a:cubicBezTo>
                  <a:cubicBezTo>
                    <a:pt x="5" y="5"/>
                    <a:pt x="4" y="5"/>
                    <a:pt x="2" y="5"/>
                  </a:cubicBezTo>
                  <a:cubicBezTo>
                    <a:pt x="3" y="7"/>
                    <a:pt x="5" y="4"/>
                    <a:pt x="6" y="6"/>
                  </a:cubicBezTo>
                  <a:cubicBezTo>
                    <a:pt x="6" y="6"/>
                    <a:pt x="5" y="6"/>
                    <a:pt x="5" y="7"/>
                  </a:cubicBezTo>
                  <a:cubicBezTo>
                    <a:pt x="5" y="7"/>
                    <a:pt x="5" y="6"/>
                    <a:pt x="5" y="6"/>
                  </a:cubicBezTo>
                  <a:cubicBezTo>
                    <a:pt x="4" y="7"/>
                    <a:pt x="3" y="9"/>
                    <a:pt x="5" y="8"/>
                  </a:cubicBezTo>
                  <a:cubicBezTo>
                    <a:pt x="5" y="9"/>
                    <a:pt x="2" y="9"/>
                    <a:pt x="0" y="9"/>
                  </a:cubicBezTo>
                  <a:cubicBezTo>
                    <a:pt x="1" y="9"/>
                    <a:pt x="5" y="11"/>
                    <a:pt x="2" y="10"/>
                  </a:cubicBezTo>
                  <a:cubicBezTo>
                    <a:pt x="3" y="10"/>
                    <a:pt x="5" y="12"/>
                    <a:pt x="5" y="11"/>
                  </a:cubicBezTo>
                  <a:cubicBezTo>
                    <a:pt x="6" y="10"/>
                    <a:pt x="8" y="10"/>
                    <a:pt x="7" y="8"/>
                  </a:cubicBezTo>
                  <a:cubicBezTo>
                    <a:pt x="10" y="9"/>
                    <a:pt x="11" y="6"/>
                    <a:pt x="12" y="4"/>
                  </a:cubicBezTo>
                  <a:cubicBezTo>
                    <a:pt x="13" y="4"/>
                    <a:pt x="13" y="3"/>
                    <a:pt x="13" y="2"/>
                  </a:cubicBezTo>
                  <a:cubicBezTo>
                    <a:pt x="13" y="1"/>
                    <a:pt x="11" y="0"/>
                    <a:pt x="12" y="2"/>
                  </a:cubicBezTo>
                  <a:cubicBezTo>
                    <a:pt x="10" y="2"/>
                    <a:pt x="8" y="1"/>
                    <a:pt x="6"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18" name="Freeform 4002">
              <a:extLst>
                <a:ext uri="{FF2B5EF4-FFF2-40B4-BE49-F238E27FC236}">
                  <a16:creationId xmlns:a16="http://schemas.microsoft.com/office/drawing/2014/main" xmlns="" id="{6EB61A99-CA01-4A82-AB1C-1D8570399747}"/>
                </a:ext>
              </a:extLst>
            </p:cNvPr>
            <p:cNvSpPr>
              <a:spLocks/>
            </p:cNvSpPr>
            <p:nvPr/>
          </p:nvSpPr>
          <p:spPr bwMode="auto">
            <a:xfrm>
              <a:off x="2586265" y="4956745"/>
              <a:ext cx="36240" cy="30881"/>
            </a:xfrm>
            <a:custGeom>
              <a:avLst/>
              <a:gdLst>
                <a:gd name="T0" fmla="*/ 6 w 13"/>
                <a:gd name="T1" fmla="*/ 2 h 12"/>
                <a:gd name="T2" fmla="*/ 7 w 13"/>
                <a:gd name="T3" fmla="*/ 2 h 12"/>
                <a:gd name="T4" fmla="*/ 0 w 13"/>
                <a:gd name="T5" fmla="*/ 1 h 12"/>
                <a:gd name="T6" fmla="*/ 3 w 13"/>
                <a:gd name="T7" fmla="*/ 3 h 12"/>
                <a:gd name="T8" fmla="*/ 7 w 13"/>
                <a:gd name="T9" fmla="*/ 5 h 12"/>
                <a:gd name="T10" fmla="*/ 2 w 13"/>
                <a:gd name="T11" fmla="*/ 5 h 12"/>
                <a:gd name="T12" fmla="*/ 6 w 13"/>
                <a:gd name="T13" fmla="*/ 6 h 12"/>
                <a:gd name="T14" fmla="*/ 5 w 13"/>
                <a:gd name="T15" fmla="*/ 7 h 12"/>
                <a:gd name="T16" fmla="*/ 5 w 13"/>
                <a:gd name="T17" fmla="*/ 6 h 12"/>
                <a:gd name="T18" fmla="*/ 5 w 13"/>
                <a:gd name="T19" fmla="*/ 8 h 12"/>
                <a:gd name="T20" fmla="*/ 0 w 13"/>
                <a:gd name="T21" fmla="*/ 9 h 12"/>
                <a:gd name="T22" fmla="*/ 2 w 13"/>
                <a:gd name="T23" fmla="*/ 10 h 12"/>
                <a:gd name="T24" fmla="*/ 5 w 13"/>
                <a:gd name="T25" fmla="*/ 11 h 12"/>
                <a:gd name="T26" fmla="*/ 7 w 13"/>
                <a:gd name="T27" fmla="*/ 8 h 12"/>
                <a:gd name="T28" fmla="*/ 12 w 13"/>
                <a:gd name="T29" fmla="*/ 4 h 12"/>
                <a:gd name="T30" fmla="*/ 13 w 13"/>
                <a:gd name="T31" fmla="*/ 2 h 12"/>
                <a:gd name="T32" fmla="*/ 12 w 13"/>
                <a:gd name="T33" fmla="*/ 2 h 12"/>
                <a:gd name="T34" fmla="*/ 6 w 13"/>
                <a:gd name="T35"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12">
                  <a:moveTo>
                    <a:pt x="6" y="2"/>
                  </a:moveTo>
                  <a:cubicBezTo>
                    <a:pt x="7" y="2"/>
                    <a:pt x="7" y="2"/>
                    <a:pt x="7" y="2"/>
                  </a:cubicBezTo>
                  <a:cubicBezTo>
                    <a:pt x="4" y="3"/>
                    <a:pt x="3" y="1"/>
                    <a:pt x="0" y="1"/>
                  </a:cubicBezTo>
                  <a:cubicBezTo>
                    <a:pt x="1" y="2"/>
                    <a:pt x="2" y="2"/>
                    <a:pt x="3" y="3"/>
                  </a:cubicBezTo>
                  <a:cubicBezTo>
                    <a:pt x="4" y="4"/>
                    <a:pt x="6" y="5"/>
                    <a:pt x="7" y="5"/>
                  </a:cubicBezTo>
                  <a:cubicBezTo>
                    <a:pt x="5" y="5"/>
                    <a:pt x="4" y="5"/>
                    <a:pt x="2" y="5"/>
                  </a:cubicBezTo>
                  <a:cubicBezTo>
                    <a:pt x="3" y="7"/>
                    <a:pt x="5" y="4"/>
                    <a:pt x="6" y="6"/>
                  </a:cubicBezTo>
                  <a:cubicBezTo>
                    <a:pt x="6" y="6"/>
                    <a:pt x="5" y="6"/>
                    <a:pt x="5" y="7"/>
                  </a:cubicBezTo>
                  <a:cubicBezTo>
                    <a:pt x="5" y="7"/>
                    <a:pt x="5" y="6"/>
                    <a:pt x="5" y="6"/>
                  </a:cubicBezTo>
                  <a:cubicBezTo>
                    <a:pt x="4" y="7"/>
                    <a:pt x="3" y="9"/>
                    <a:pt x="5" y="8"/>
                  </a:cubicBezTo>
                  <a:cubicBezTo>
                    <a:pt x="5" y="9"/>
                    <a:pt x="2" y="9"/>
                    <a:pt x="0" y="9"/>
                  </a:cubicBezTo>
                  <a:cubicBezTo>
                    <a:pt x="1" y="9"/>
                    <a:pt x="5" y="11"/>
                    <a:pt x="2" y="10"/>
                  </a:cubicBezTo>
                  <a:cubicBezTo>
                    <a:pt x="3" y="10"/>
                    <a:pt x="5" y="12"/>
                    <a:pt x="5" y="11"/>
                  </a:cubicBezTo>
                  <a:cubicBezTo>
                    <a:pt x="6" y="10"/>
                    <a:pt x="8" y="10"/>
                    <a:pt x="7" y="8"/>
                  </a:cubicBezTo>
                  <a:cubicBezTo>
                    <a:pt x="10" y="9"/>
                    <a:pt x="11" y="6"/>
                    <a:pt x="12" y="4"/>
                  </a:cubicBezTo>
                  <a:cubicBezTo>
                    <a:pt x="13" y="4"/>
                    <a:pt x="13" y="3"/>
                    <a:pt x="13" y="2"/>
                  </a:cubicBezTo>
                  <a:cubicBezTo>
                    <a:pt x="13" y="1"/>
                    <a:pt x="11" y="0"/>
                    <a:pt x="12" y="2"/>
                  </a:cubicBezTo>
                  <a:cubicBezTo>
                    <a:pt x="10" y="2"/>
                    <a:pt x="8" y="1"/>
                    <a:pt x="6"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19" name="Freeform 4003">
              <a:extLst>
                <a:ext uri="{FF2B5EF4-FFF2-40B4-BE49-F238E27FC236}">
                  <a16:creationId xmlns:a16="http://schemas.microsoft.com/office/drawing/2014/main" xmlns="" id="{E6C1428E-D5BE-4694-8C45-8F967C8ACF47}"/>
                </a:ext>
              </a:extLst>
            </p:cNvPr>
            <p:cNvSpPr>
              <a:spLocks/>
            </p:cNvSpPr>
            <p:nvPr/>
          </p:nvSpPr>
          <p:spPr bwMode="auto">
            <a:xfrm>
              <a:off x="2597294" y="4956745"/>
              <a:ext cx="3151" cy="5615"/>
            </a:xfrm>
            <a:custGeom>
              <a:avLst/>
              <a:gdLst>
                <a:gd name="T0" fmla="*/ 0 w 1"/>
                <a:gd name="T1" fmla="*/ 1 h 2"/>
                <a:gd name="T2" fmla="*/ 1 w 1"/>
                <a:gd name="T3" fmla="*/ 1 h 2"/>
                <a:gd name="T4" fmla="*/ 0 w 1"/>
                <a:gd name="T5" fmla="*/ 1 h 2"/>
                <a:gd name="T6" fmla="*/ 1 w 1"/>
                <a:gd name="T7" fmla="*/ 1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2"/>
                    <a:pt x="1" y="2"/>
                    <a:pt x="1" y="1"/>
                  </a:cubicBezTo>
                  <a:cubicBezTo>
                    <a:pt x="1" y="1"/>
                    <a:pt x="0" y="0"/>
                    <a:pt x="0" y="1"/>
                  </a:cubicBezTo>
                  <a:cubicBezTo>
                    <a:pt x="0" y="1"/>
                    <a:pt x="0" y="1"/>
                    <a:pt x="1" y="1"/>
                  </a:cubicBezTo>
                  <a:cubicBezTo>
                    <a:pt x="0" y="1"/>
                    <a:pt x="0"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20" name="Freeform 4004">
              <a:extLst>
                <a:ext uri="{FF2B5EF4-FFF2-40B4-BE49-F238E27FC236}">
                  <a16:creationId xmlns:a16="http://schemas.microsoft.com/office/drawing/2014/main" xmlns="" id="{7925A938-53B8-4721-9D86-43A0D1A4FA1C}"/>
                </a:ext>
              </a:extLst>
            </p:cNvPr>
            <p:cNvSpPr>
              <a:spLocks/>
            </p:cNvSpPr>
            <p:nvPr/>
          </p:nvSpPr>
          <p:spPr bwMode="auto">
            <a:xfrm>
              <a:off x="2597294" y="4956745"/>
              <a:ext cx="3151" cy="5615"/>
            </a:xfrm>
            <a:custGeom>
              <a:avLst/>
              <a:gdLst>
                <a:gd name="T0" fmla="*/ 0 w 1"/>
                <a:gd name="T1" fmla="*/ 1 h 2"/>
                <a:gd name="T2" fmla="*/ 1 w 1"/>
                <a:gd name="T3" fmla="*/ 1 h 2"/>
                <a:gd name="T4" fmla="*/ 0 w 1"/>
                <a:gd name="T5" fmla="*/ 1 h 2"/>
                <a:gd name="T6" fmla="*/ 1 w 1"/>
                <a:gd name="T7" fmla="*/ 1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2"/>
                    <a:pt x="1" y="2"/>
                    <a:pt x="1" y="1"/>
                  </a:cubicBezTo>
                  <a:cubicBezTo>
                    <a:pt x="1" y="1"/>
                    <a:pt x="0" y="0"/>
                    <a:pt x="0" y="1"/>
                  </a:cubicBezTo>
                  <a:cubicBezTo>
                    <a:pt x="0" y="1"/>
                    <a:pt x="0" y="1"/>
                    <a:pt x="1" y="1"/>
                  </a:cubicBezTo>
                  <a:cubicBezTo>
                    <a:pt x="0" y="1"/>
                    <a:pt x="0"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21" name="Freeform 4005">
              <a:extLst>
                <a:ext uri="{FF2B5EF4-FFF2-40B4-BE49-F238E27FC236}">
                  <a16:creationId xmlns:a16="http://schemas.microsoft.com/office/drawing/2014/main" xmlns="" id="{0B0ACDF2-D48F-4496-B66A-18AE5B792D24}"/>
                </a:ext>
              </a:extLst>
            </p:cNvPr>
            <p:cNvSpPr>
              <a:spLocks/>
            </p:cNvSpPr>
            <p:nvPr/>
          </p:nvSpPr>
          <p:spPr bwMode="auto">
            <a:xfrm>
              <a:off x="2602021" y="4956745"/>
              <a:ext cx="3151" cy="2807"/>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22" name="Freeform 4006">
              <a:extLst>
                <a:ext uri="{FF2B5EF4-FFF2-40B4-BE49-F238E27FC236}">
                  <a16:creationId xmlns:a16="http://schemas.microsoft.com/office/drawing/2014/main" xmlns="" id="{A41A2346-80AC-4757-B712-A9265ACB4091}"/>
                </a:ext>
              </a:extLst>
            </p:cNvPr>
            <p:cNvSpPr>
              <a:spLocks/>
            </p:cNvSpPr>
            <p:nvPr/>
          </p:nvSpPr>
          <p:spPr bwMode="auto">
            <a:xfrm>
              <a:off x="2602021" y="4956745"/>
              <a:ext cx="3151" cy="2807"/>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23" name="Freeform 4007">
              <a:extLst>
                <a:ext uri="{FF2B5EF4-FFF2-40B4-BE49-F238E27FC236}">
                  <a16:creationId xmlns:a16="http://schemas.microsoft.com/office/drawing/2014/main" xmlns="" id="{A4EFE3F3-A783-4AE0-B85B-FB74D17AC934}"/>
                </a:ext>
              </a:extLst>
            </p:cNvPr>
            <p:cNvSpPr>
              <a:spLocks/>
            </p:cNvSpPr>
            <p:nvPr/>
          </p:nvSpPr>
          <p:spPr bwMode="auto">
            <a:xfrm>
              <a:off x="2608324" y="4956745"/>
              <a:ext cx="7878" cy="2807"/>
            </a:xfrm>
            <a:custGeom>
              <a:avLst/>
              <a:gdLst>
                <a:gd name="T0" fmla="*/ 0 w 3"/>
                <a:gd name="T1" fmla="*/ 0 h 1"/>
                <a:gd name="T2" fmla="*/ 3 w 3"/>
                <a:gd name="T3" fmla="*/ 0 h 1"/>
                <a:gd name="T4" fmla="*/ 0 w 3"/>
                <a:gd name="T5" fmla="*/ 0 h 1"/>
              </a:gdLst>
              <a:ahLst/>
              <a:cxnLst>
                <a:cxn ang="0">
                  <a:pos x="T0" y="T1"/>
                </a:cxn>
                <a:cxn ang="0">
                  <a:pos x="T2" y="T3"/>
                </a:cxn>
                <a:cxn ang="0">
                  <a:pos x="T4" y="T5"/>
                </a:cxn>
              </a:cxnLst>
              <a:rect l="0" t="0" r="r" b="b"/>
              <a:pathLst>
                <a:path w="3" h="1">
                  <a:moveTo>
                    <a:pt x="0" y="0"/>
                  </a:moveTo>
                  <a:cubicBezTo>
                    <a:pt x="0" y="1"/>
                    <a:pt x="2" y="1"/>
                    <a:pt x="3" y="0"/>
                  </a:cubicBezTo>
                  <a:cubicBezTo>
                    <a:pt x="2" y="0"/>
                    <a:pt x="1"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24" name="Freeform 4008">
              <a:extLst>
                <a:ext uri="{FF2B5EF4-FFF2-40B4-BE49-F238E27FC236}">
                  <a16:creationId xmlns:a16="http://schemas.microsoft.com/office/drawing/2014/main" xmlns="" id="{9D496F68-B7B6-4C66-8A66-CDFE83A1E2E8}"/>
                </a:ext>
              </a:extLst>
            </p:cNvPr>
            <p:cNvSpPr>
              <a:spLocks/>
            </p:cNvSpPr>
            <p:nvPr/>
          </p:nvSpPr>
          <p:spPr bwMode="auto">
            <a:xfrm>
              <a:off x="2608324" y="4956745"/>
              <a:ext cx="7878" cy="2807"/>
            </a:xfrm>
            <a:custGeom>
              <a:avLst/>
              <a:gdLst>
                <a:gd name="T0" fmla="*/ 0 w 3"/>
                <a:gd name="T1" fmla="*/ 0 h 1"/>
                <a:gd name="T2" fmla="*/ 3 w 3"/>
                <a:gd name="T3" fmla="*/ 0 h 1"/>
                <a:gd name="T4" fmla="*/ 0 w 3"/>
                <a:gd name="T5" fmla="*/ 0 h 1"/>
              </a:gdLst>
              <a:ahLst/>
              <a:cxnLst>
                <a:cxn ang="0">
                  <a:pos x="T0" y="T1"/>
                </a:cxn>
                <a:cxn ang="0">
                  <a:pos x="T2" y="T3"/>
                </a:cxn>
                <a:cxn ang="0">
                  <a:pos x="T4" y="T5"/>
                </a:cxn>
              </a:cxnLst>
              <a:rect l="0" t="0" r="r" b="b"/>
              <a:pathLst>
                <a:path w="3" h="1">
                  <a:moveTo>
                    <a:pt x="0" y="0"/>
                  </a:moveTo>
                  <a:cubicBezTo>
                    <a:pt x="0" y="1"/>
                    <a:pt x="2" y="1"/>
                    <a:pt x="3" y="0"/>
                  </a:cubicBezTo>
                  <a:cubicBezTo>
                    <a:pt x="2" y="0"/>
                    <a:pt x="1"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25" name="Freeform 4009">
              <a:extLst>
                <a:ext uri="{FF2B5EF4-FFF2-40B4-BE49-F238E27FC236}">
                  <a16:creationId xmlns:a16="http://schemas.microsoft.com/office/drawing/2014/main" xmlns="" id="{88EBE5BE-1402-4BCE-BC68-E289B63D1DD5}"/>
                </a:ext>
              </a:extLst>
            </p:cNvPr>
            <p:cNvSpPr>
              <a:spLocks/>
            </p:cNvSpPr>
            <p:nvPr/>
          </p:nvSpPr>
          <p:spPr bwMode="auto">
            <a:xfrm>
              <a:off x="2619353" y="4982011"/>
              <a:ext cx="3151" cy="2807"/>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26" name="Freeform 4010">
              <a:extLst>
                <a:ext uri="{FF2B5EF4-FFF2-40B4-BE49-F238E27FC236}">
                  <a16:creationId xmlns:a16="http://schemas.microsoft.com/office/drawing/2014/main" xmlns="" id="{E21192AE-48DE-4272-9C98-F1782CF53156}"/>
                </a:ext>
              </a:extLst>
            </p:cNvPr>
            <p:cNvSpPr>
              <a:spLocks/>
            </p:cNvSpPr>
            <p:nvPr/>
          </p:nvSpPr>
          <p:spPr bwMode="auto">
            <a:xfrm>
              <a:off x="2619353" y="4982011"/>
              <a:ext cx="3151" cy="2807"/>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1" y="1"/>
                    <a:pt x="1" y="1"/>
                    <a:pt x="1"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27" name="Freeform 4011">
              <a:extLst>
                <a:ext uri="{FF2B5EF4-FFF2-40B4-BE49-F238E27FC236}">
                  <a16:creationId xmlns:a16="http://schemas.microsoft.com/office/drawing/2014/main" xmlns="" id="{9ED5B8B2-9887-45CF-BC8A-42FDDEFB03E4}"/>
                </a:ext>
              </a:extLst>
            </p:cNvPr>
            <p:cNvSpPr>
              <a:spLocks/>
            </p:cNvSpPr>
            <p:nvPr/>
          </p:nvSpPr>
          <p:spPr bwMode="auto">
            <a:xfrm>
              <a:off x="2619353" y="4956745"/>
              <a:ext cx="44118" cy="30881"/>
            </a:xfrm>
            <a:custGeom>
              <a:avLst/>
              <a:gdLst>
                <a:gd name="T0" fmla="*/ 0 w 16"/>
                <a:gd name="T1" fmla="*/ 10 h 12"/>
                <a:gd name="T2" fmla="*/ 4 w 16"/>
                <a:gd name="T3" fmla="*/ 12 h 12"/>
                <a:gd name="T4" fmla="*/ 4 w 16"/>
                <a:gd name="T5" fmla="*/ 10 h 12"/>
                <a:gd name="T6" fmla="*/ 7 w 16"/>
                <a:gd name="T7" fmla="*/ 11 h 12"/>
                <a:gd name="T8" fmla="*/ 5 w 16"/>
                <a:gd name="T9" fmla="*/ 9 h 12"/>
                <a:gd name="T10" fmla="*/ 8 w 16"/>
                <a:gd name="T11" fmla="*/ 9 h 12"/>
                <a:gd name="T12" fmla="*/ 10 w 16"/>
                <a:gd name="T13" fmla="*/ 9 h 12"/>
                <a:gd name="T14" fmla="*/ 6 w 16"/>
                <a:gd name="T15" fmla="*/ 7 h 12"/>
                <a:gd name="T16" fmla="*/ 11 w 16"/>
                <a:gd name="T17" fmla="*/ 7 h 12"/>
                <a:gd name="T18" fmla="*/ 12 w 16"/>
                <a:gd name="T19" fmla="*/ 6 h 12"/>
                <a:gd name="T20" fmla="*/ 16 w 16"/>
                <a:gd name="T21" fmla="*/ 5 h 12"/>
                <a:gd name="T22" fmla="*/ 12 w 16"/>
                <a:gd name="T23" fmla="*/ 3 h 12"/>
                <a:gd name="T24" fmla="*/ 15 w 16"/>
                <a:gd name="T25" fmla="*/ 3 h 12"/>
                <a:gd name="T26" fmla="*/ 10 w 16"/>
                <a:gd name="T27" fmla="*/ 3 h 12"/>
                <a:gd name="T28" fmla="*/ 12 w 16"/>
                <a:gd name="T29" fmla="*/ 4 h 12"/>
                <a:gd name="T30" fmla="*/ 10 w 16"/>
                <a:gd name="T31" fmla="*/ 2 h 12"/>
                <a:gd name="T32" fmla="*/ 4 w 16"/>
                <a:gd name="T33" fmla="*/ 0 h 12"/>
                <a:gd name="T34" fmla="*/ 3 w 16"/>
                <a:gd name="T35" fmla="*/ 2 h 12"/>
                <a:gd name="T36" fmla="*/ 4 w 16"/>
                <a:gd name="T37" fmla="*/ 4 h 12"/>
                <a:gd name="T38" fmla="*/ 3 w 16"/>
                <a:gd name="T39" fmla="*/ 3 h 12"/>
                <a:gd name="T40" fmla="*/ 5 w 16"/>
                <a:gd name="T41" fmla="*/ 6 h 12"/>
                <a:gd name="T42" fmla="*/ 1 w 16"/>
                <a:gd name="T43" fmla="*/ 9 h 12"/>
                <a:gd name="T44" fmla="*/ 0 w 16"/>
                <a:gd name="T45"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12">
                  <a:moveTo>
                    <a:pt x="0" y="10"/>
                  </a:moveTo>
                  <a:cubicBezTo>
                    <a:pt x="2" y="10"/>
                    <a:pt x="3" y="12"/>
                    <a:pt x="4" y="12"/>
                  </a:cubicBezTo>
                  <a:cubicBezTo>
                    <a:pt x="4" y="12"/>
                    <a:pt x="3" y="11"/>
                    <a:pt x="4" y="10"/>
                  </a:cubicBezTo>
                  <a:cubicBezTo>
                    <a:pt x="5" y="10"/>
                    <a:pt x="6" y="11"/>
                    <a:pt x="7" y="11"/>
                  </a:cubicBezTo>
                  <a:cubicBezTo>
                    <a:pt x="7" y="10"/>
                    <a:pt x="6" y="9"/>
                    <a:pt x="5" y="9"/>
                  </a:cubicBezTo>
                  <a:cubicBezTo>
                    <a:pt x="6" y="9"/>
                    <a:pt x="7" y="9"/>
                    <a:pt x="8" y="9"/>
                  </a:cubicBezTo>
                  <a:cubicBezTo>
                    <a:pt x="8" y="9"/>
                    <a:pt x="9" y="9"/>
                    <a:pt x="10" y="9"/>
                  </a:cubicBezTo>
                  <a:cubicBezTo>
                    <a:pt x="10" y="8"/>
                    <a:pt x="7" y="7"/>
                    <a:pt x="6" y="7"/>
                  </a:cubicBezTo>
                  <a:cubicBezTo>
                    <a:pt x="8" y="7"/>
                    <a:pt x="9" y="8"/>
                    <a:pt x="11" y="7"/>
                  </a:cubicBezTo>
                  <a:cubicBezTo>
                    <a:pt x="12" y="7"/>
                    <a:pt x="13" y="6"/>
                    <a:pt x="12" y="6"/>
                  </a:cubicBezTo>
                  <a:cubicBezTo>
                    <a:pt x="13" y="6"/>
                    <a:pt x="15" y="6"/>
                    <a:pt x="16" y="5"/>
                  </a:cubicBezTo>
                  <a:cubicBezTo>
                    <a:pt x="16" y="5"/>
                    <a:pt x="13" y="4"/>
                    <a:pt x="12" y="3"/>
                  </a:cubicBezTo>
                  <a:cubicBezTo>
                    <a:pt x="13" y="3"/>
                    <a:pt x="14" y="3"/>
                    <a:pt x="15" y="3"/>
                  </a:cubicBezTo>
                  <a:cubicBezTo>
                    <a:pt x="14" y="2"/>
                    <a:pt x="10" y="0"/>
                    <a:pt x="10" y="3"/>
                  </a:cubicBezTo>
                  <a:cubicBezTo>
                    <a:pt x="11" y="3"/>
                    <a:pt x="11" y="3"/>
                    <a:pt x="12" y="4"/>
                  </a:cubicBezTo>
                  <a:cubicBezTo>
                    <a:pt x="11" y="4"/>
                    <a:pt x="7" y="2"/>
                    <a:pt x="10" y="2"/>
                  </a:cubicBezTo>
                  <a:cubicBezTo>
                    <a:pt x="9" y="0"/>
                    <a:pt x="6" y="0"/>
                    <a:pt x="4" y="0"/>
                  </a:cubicBezTo>
                  <a:cubicBezTo>
                    <a:pt x="4" y="1"/>
                    <a:pt x="4" y="2"/>
                    <a:pt x="3" y="2"/>
                  </a:cubicBezTo>
                  <a:cubicBezTo>
                    <a:pt x="4" y="2"/>
                    <a:pt x="4" y="3"/>
                    <a:pt x="4" y="4"/>
                  </a:cubicBezTo>
                  <a:cubicBezTo>
                    <a:pt x="4" y="4"/>
                    <a:pt x="3" y="3"/>
                    <a:pt x="3" y="3"/>
                  </a:cubicBezTo>
                  <a:cubicBezTo>
                    <a:pt x="3" y="4"/>
                    <a:pt x="5" y="4"/>
                    <a:pt x="5" y="6"/>
                  </a:cubicBezTo>
                  <a:cubicBezTo>
                    <a:pt x="3" y="4"/>
                    <a:pt x="0" y="8"/>
                    <a:pt x="1" y="9"/>
                  </a:cubicBezTo>
                  <a:cubicBezTo>
                    <a:pt x="0" y="10"/>
                    <a:pt x="0" y="10"/>
                    <a:pt x="0" y="1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28" name="Freeform 4012">
              <a:extLst>
                <a:ext uri="{FF2B5EF4-FFF2-40B4-BE49-F238E27FC236}">
                  <a16:creationId xmlns:a16="http://schemas.microsoft.com/office/drawing/2014/main" xmlns="" id="{15230386-7570-411A-BF5D-00D687629364}"/>
                </a:ext>
              </a:extLst>
            </p:cNvPr>
            <p:cNvSpPr>
              <a:spLocks/>
            </p:cNvSpPr>
            <p:nvPr/>
          </p:nvSpPr>
          <p:spPr bwMode="auto">
            <a:xfrm>
              <a:off x="2619353" y="4956745"/>
              <a:ext cx="44118" cy="30881"/>
            </a:xfrm>
            <a:custGeom>
              <a:avLst/>
              <a:gdLst>
                <a:gd name="T0" fmla="*/ 0 w 16"/>
                <a:gd name="T1" fmla="*/ 10 h 12"/>
                <a:gd name="T2" fmla="*/ 4 w 16"/>
                <a:gd name="T3" fmla="*/ 12 h 12"/>
                <a:gd name="T4" fmla="*/ 4 w 16"/>
                <a:gd name="T5" fmla="*/ 10 h 12"/>
                <a:gd name="T6" fmla="*/ 7 w 16"/>
                <a:gd name="T7" fmla="*/ 11 h 12"/>
                <a:gd name="T8" fmla="*/ 5 w 16"/>
                <a:gd name="T9" fmla="*/ 9 h 12"/>
                <a:gd name="T10" fmla="*/ 8 w 16"/>
                <a:gd name="T11" fmla="*/ 9 h 12"/>
                <a:gd name="T12" fmla="*/ 10 w 16"/>
                <a:gd name="T13" fmla="*/ 9 h 12"/>
                <a:gd name="T14" fmla="*/ 6 w 16"/>
                <a:gd name="T15" fmla="*/ 7 h 12"/>
                <a:gd name="T16" fmla="*/ 11 w 16"/>
                <a:gd name="T17" fmla="*/ 7 h 12"/>
                <a:gd name="T18" fmla="*/ 12 w 16"/>
                <a:gd name="T19" fmla="*/ 6 h 12"/>
                <a:gd name="T20" fmla="*/ 16 w 16"/>
                <a:gd name="T21" fmla="*/ 5 h 12"/>
                <a:gd name="T22" fmla="*/ 12 w 16"/>
                <a:gd name="T23" fmla="*/ 3 h 12"/>
                <a:gd name="T24" fmla="*/ 15 w 16"/>
                <a:gd name="T25" fmla="*/ 3 h 12"/>
                <a:gd name="T26" fmla="*/ 10 w 16"/>
                <a:gd name="T27" fmla="*/ 3 h 12"/>
                <a:gd name="T28" fmla="*/ 12 w 16"/>
                <a:gd name="T29" fmla="*/ 4 h 12"/>
                <a:gd name="T30" fmla="*/ 10 w 16"/>
                <a:gd name="T31" fmla="*/ 2 h 12"/>
                <a:gd name="T32" fmla="*/ 4 w 16"/>
                <a:gd name="T33" fmla="*/ 0 h 12"/>
                <a:gd name="T34" fmla="*/ 3 w 16"/>
                <a:gd name="T35" fmla="*/ 2 h 12"/>
                <a:gd name="T36" fmla="*/ 4 w 16"/>
                <a:gd name="T37" fmla="*/ 4 h 12"/>
                <a:gd name="T38" fmla="*/ 3 w 16"/>
                <a:gd name="T39" fmla="*/ 3 h 12"/>
                <a:gd name="T40" fmla="*/ 5 w 16"/>
                <a:gd name="T41" fmla="*/ 6 h 12"/>
                <a:gd name="T42" fmla="*/ 1 w 16"/>
                <a:gd name="T43" fmla="*/ 9 h 12"/>
                <a:gd name="T44" fmla="*/ 0 w 16"/>
                <a:gd name="T45"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12">
                  <a:moveTo>
                    <a:pt x="0" y="10"/>
                  </a:moveTo>
                  <a:cubicBezTo>
                    <a:pt x="2" y="10"/>
                    <a:pt x="3" y="12"/>
                    <a:pt x="4" y="12"/>
                  </a:cubicBezTo>
                  <a:cubicBezTo>
                    <a:pt x="4" y="12"/>
                    <a:pt x="3" y="11"/>
                    <a:pt x="4" y="10"/>
                  </a:cubicBezTo>
                  <a:cubicBezTo>
                    <a:pt x="5" y="10"/>
                    <a:pt x="6" y="11"/>
                    <a:pt x="7" y="11"/>
                  </a:cubicBezTo>
                  <a:cubicBezTo>
                    <a:pt x="7" y="10"/>
                    <a:pt x="6" y="9"/>
                    <a:pt x="5" y="9"/>
                  </a:cubicBezTo>
                  <a:cubicBezTo>
                    <a:pt x="6" y="9"/>
                    <a:pt x="7" y="9"/>
                    <a:pt x="8" y="9"/>
                  </a:cubicBezTo>
                  <a:cubicBezTo>
                    <a:pt x="8" y="9"/>
                    <a:pt x="9" y="9"/>
                    <a:pt x="10" y="9"/>
                  </a:cubicBezTo>
                  <a:cubicBezTo>
                    <a:pt x="10" y="8"/>
                    <a:pt x="7" y="7"/>
                    <a:pt x="6" y="7"/>
                  </a:cubicBezTo>
                  <a:cubicBezTo>
                    <a:pt x="8" y="7"/>
                    <a:pt x="9" y="8"/>
                    <a:pt x="11" y="7"/>
                  </a:cubicBezTo>
                  <a:cubicBezTo>
                    <a:pt x="12" y="7"/>
                    <a:pt x="13" y="6"/>
                    <a:pt x="12" y="6"/>
                  </a:cubicBezTo>
                  <a:cubicBezTo>
                    <a:pt x="13" y="6"/>
                    <a:pt x="15" y="6"/>
                    <a:pt x="16" y="5"/>
                  </a:cubicBezTo>
                  <a:cubicBezTo>
                    <a:pt x="16" y="5"/>
                    <a:pt x="13" y="4"/>
                    <a:pt x="12" y="3"/>
                  </a:cubicBezTo>
                  <a:cubicBezTo>
                    <a:pt x="13" y="3"/>
                    <a:pt x="14" y="3"/>
                    <a:pt x="15" y="3"/>
                  </a:cubicBezTo>
                  <a:cubicBezTo>
                    <a:pt x="14" y="2"/>
                    <a:pt x="10" y="0"/>
                    <a:pt x="10" y="3"/>
                  </a:cubicBezTo>
                  <a:cubicBezTo>
                    <a:pt x="11" y="3"/>
                    <a:pt x="11" y="3"/>
                    <a:pt x="12" y="4"/>
                  </a:cubicBezTo>
                  <a:cubicBezTo>
                    <a:pt x="11" y="4"/>
                    <a:pt x="7" y="2"/>
                    <a:pt x="10" y="2"/>
                  </a:cubicBezTo>
                  <a:cubicBezTo>
                    <a:pt x="9" y="0"/>
                    <a:pt x="6" y="0"/>
                    <a:pt x="4" y="0"/>
                  </a:cubicBezTo>
                  <a:cubicBezTo>
                    <a:pt x="4" y="1"/>
                    <a:pt x="4" y="2"/>
                    <a:pt x="3" y="2"/>
                  </a:cubicBezTo>
                  <a:cubicBezTo>
                    <a:pt x="4" y="2"/>
                    <a:pt x="4" y="3"/>
                    <a:pt x="4" y="4"/>
                  </a:cubicBezTo>
                  <a:cubicBezTo>
                    <a:pt x="4" y="4"/>
                    <a:pt x="3" y="3"/>
                    <a:pt x="3" y="3"/>
                  </a:cubicBezTo>
                  <a:cubicBezTo>
                    <a:pt x="3" y="4"/>
                    <a:pt x="5" y="4"/>
                    <a:pt x="5" y="6"/>
                  </a:cubicBezTo>
                  <a:cubicBezTo>
                    <a:pt x="3" y="4"/>
                    <a:pt x="0" y="8"/>
                    <a:pt x="1" y="9"/>
                  </a:cubicBezTo>
                  <a:cubicBezTo>
                    <a:pt x="0" y="10"/>
                    <a:pt x="0" y="10"/>
                    <a:pt x="0" y="1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29" name="Freeform 4013">
              <a:extLst>
                <a:ext uri="{FF2B5EF4-FFF2-40B4-BE49-F238E27FC236}">
                  <a16:creationId xmlns:a16="http://schemas.microsoft.com/office/drawing/2014/main" xmlns="" id="{73A0A86C-DD32-429C-A9A6-20B305C8D93E}"/>
                </a:ext>
              </a:extLst>
            </p:cNvPr>
            <p:cNvSpPr>
              <a:spLocks/>
            </p:cNvSpPr>
            <p:nvPr/>
          </p:nvSpPr>
          <p:spPr bwMode="auto">
            <a:xfrm>
              <a:off x="2649290" y="4979204"/>
              <a:ext cx="315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30" name="Freeform 4014">
              <a:extLst>
                <a:ext uri="{FF2B5EF4-FFF2-40B4-BE49-F238E27FC236}">
                  <a16:creationId xmlns:a16="http://schemas.microsoft.com/office/drawing/2014/main" xmlns="" id="{250B0343-444D-44C5-A558-59EE0E440904}"/>
                </a:ext>
              </a:extLst>
            </p:cNvPr>
            <p:cNvSpPr>
              <a:spLocks/>
            </p:cNvSpPr>
            <p:nvPr/>
          </p:nvSpPr>
          <p:spPr bwMode="auto">
            <a:xfrm>
              <a:off x="2649290" y="4979204"/>
              <a:ext cx="315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31" name="Freeform 4021">
              <a:extLst>
                <a:ext uri="{FF2B5EF4-FFF2-40B4-BE49-F238E27FC236}">
                  <a16:creationId xmlns:a16="http://schemas.microsoft.com/office/drawing/2014/main" xmlns="" id="{609CCA80-EC29-4D91-9A47-0910B52B11C0}"/>
                </a:ext>
              </a:extLst>
            </p:cNvPr>
            <p:cNvSpPr>
              <a:spLocks/>
            </p:cNvSpPr>
            <p:nvPr/>
          </p:nvSpPr>
          <p:spPr bwMode="auto">
            <a:xfrm>
              <a:off x="3591524" y="3025242"/>
              <a:ext cx="89812" cy="25267"/>
            </a:xfrm>
            <a:custGeom>
              <a:avLst/>
              <a:gdLst>
                <a:gd name="T0" fmla="*/ 0 w 32"/>
                <a:gd name="T1" fmla="*/ 6 h 10"/>
                <a:gd name="T2" fmla="*/ 3 w 32"/>
                <a:gd name="T3" fmla="*/ 7 h 10"/>
                <a:gd name="T4" fmla="*/ 7 w 32"/>
                <a:gd name="T5" fmla="*/ 7 h 10"/>
                <a:gd name="T6" fmla="*/ 12 w 32"/>
                <a:gd name="T7" fmla="*/ 5 h 10"/>
                <a:gd name="T8" fmla="*/ 6 w 32"/>
                <a:gd name="T9" fmla="*/ 6 h 10"/>
                <a:gd name="T10" fmla="*/ 3 w 32"/>
                <a:gd name="T11" fmla="*/ 5 h 10"/>
                <a:gd name="T12" fmla="*/ 5 w 32"/>
                <a:gd name="T13" fmla="*/ 4 h 10"/>
                <a:gd name="T14" fmla="*/ 14 w 32"/>
                <a:gd name="T15" fmla="*/ 4 h 10"/>
                <a:gd name="T16" fmla="*/ 16 w 32"/>
                <a:gd name="T17" fmla="*/ 2 h 10"/>
                <a:gd name="T18" fmla="*/ 20 w 32"/>
                <a:gd name="T19" fmla="*/ 1 h 10"/>
                <a:gd name="T20" fmla="*/ 22 w 32"/>
                <a:gd name="T21" fmla="*/ 3 h 10"/>
                <a:gd name="T22" fmla="*/ 24 w 32"/>
                <a:gd name="T23" fmla="*/ 3 h 10"/>
                <a:gd name="T24" fmla="*/ 25 w 32"/>
                <a:gd name="T25" fmla="*/ 5 h 10"/>
                <a:gd name="T26" fmla="*/ 28 w 32"/>
                <a:gd name="T27" fmla="*/ 4 h 10"/>
                <a:gd name="T28" fmla="*/ 31 w 32"/>
                <a:gd name="T29" fmla="*/ 6 h 10"/>
                <a:gd name="T30" fmla="*/ 28 w 32"/>
                <a:gd name="T31" fmla="*/ 8 h 10"/>
                <a:gd name="T32" fmla="*/ 17 w 32"/>
                <a:gd name="T33" fmla="*/ 4 h 10"/>
                <a:gd name="T34" fmla="*/ 14 w 32"/>
                <a:gd name="T35" fmla="*/ 6 h 10"/>
                <a:gd name="T36" fmla="*/ 10 w 32"/>
                <a:gd name="T37" fmla="*/ 9 h 10"/>
                <a:gd name="T38" fmla="*/ 1 w 32"/>
                <a:gd name="T39" fmla="*/ 10 h 10"/>
                <a:gd name="T40" fmla="*/ 0 w 32"/>
                <a:gd name="T41"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0">
                  <a:moveTo>
                    <a:pt x="0" y="6"/>
                  </a:moveTo>
                  <a:cubicBezTo>
                    <a:pt x="2" y="5"/>
                    <a:pt x="2" y="5"/>
                    <a:pt x="3" y="7"/>
                  </a:cubicBezTo>
                  <a:cubicBezTo>
                    <a:pt x="3" y="9"/>
                    <a:pt x="6" y="7"/>
                    <a:pt x="7" y="7"/>
                  </a:cubicBezTo>
                  <a:cubicBezTo>
                    <a:pt x="4" y="6"/>
                    <a:pt x="12" y="5"/>
                    <a:pt x="12" y="5"/>
                  </a:cubicBezTo>
                  <a:cubicBezTo>
                    <a:pt x="10" y="5"/>
                    <a:pt x="8" y="5"/>
                    <a:pt x="6" y="6"/>
                  </a:cubicBezTo>
                  <a:cubicBezTo>
                    <a:pt x="5" y="7"/>
                    <a:pt x="4" y="7"/>
                    <a:pt x="3" y="5"/>
                  </a:cubicBezTo>
                  <a:cubicBezTo>
                    <a:pt x="2" y="4"/>
                    <a:pt x="4" y="4"/>
                    <a:pt x="5" y="4"/>
                  </a:cubicBezTo>
                  <a:cubicBezTo>
                    <a:pt x="8" y="4"/>
                    <a:pt x="11" y="4"/>
                    <a:pt x="14" y="4"/>
                  </a:cubicBezTo>
                  <a:cubicBezTo>
                    <a:pt x="14" y="4"/>
                    <a:pt x="14" y="1"/>
                    <a:pt x="16" y="2"/>
                  </a:cubicBezTo>
                  <a:cubicBezTo>
                    <a:pt x="17" y="2"/>
                    <a:pt x="19" y="0"/>
                    <a:pt x="20" y="1"/>
                  </a:cubicBezTo>
                  <a:cubicBezTo>
                    <a:pt x="21" y="2"/>
                    <a:pt x="21" y="3"/>
                    <a:pt x="22" y="3"/>
                  </a:cubicBezTo>
                  <a:cubicBezTo>
                    <a:pt x="23" y="3"/>
                    <a:pt x="23" y="3"/>
                    <a:pt x="24" y="3"/>
                  </a:cubicBezTo>
                  <a:cubicBezTo>
                    <a:pt x="25" y="3"/>
                    <a:pt x="24" y="5"/>
                    <a:pt x="25" y="5"/>
                  </a:cubicBezTo>
                  <a:cubicBezTo>
                    <a:pt x="26" y="5"/>
                    <a:pt x="27" y="5"/>
                    <a:pt x="28" y="4"/>
                  </a:cubicBezTo>
                  <a:cubicBezTo>
                    <a:pt x="29" y="4"/>
                    <a:pt x="32" y="4"/>
                    <a:pt x="31" y="6"/>
                  </a:cubicBezTo>
                  <a:cubicBezTo>
                    <a:pt x="31" y="7"/>
                    <a:pt x="29" y="8"/>
                    <a:pt x="28" y="8"/>
                  </a:cubicBezTo>
                  <a:cubicBezTo>
                    <a:pt x="23" y="9"/>
                    <a:pt x="18" y="3"/>
                    <a:pt x="17" y="4"/>
                  </a:cubicBezTo>
                  <a:cubicBezTo>
                    <a:pt x="17" y="6"/>
                    <a:pt x="17" y="6"/>
                    <a:pt x="14" y="6"/>
                  </a:cubicBezTo>
                  <a:cubicBezTo>
                    <a:pt x="13" y="6"/>
                    <a:pt x="10" y="7"/>
                    <a:pt x="10" y="9"/>
                  </a:cubicBezTo>
                  <a:cubicBezTo>
                    <a:pt x="10" y="9"/>
                    <a:pt x="1" y="8"/>
                    <a:pt x="1" y="10"/>
                  </a:cubicBezTo>
                  <a:cubicBezTo>
                    <a:pt x="0" y="9"/>
                    <a:pt x="0" y="8"/>
                    <a:pt x="0" y="6"/>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32" name="Freeform 4022">
              <a:extLst>
                <a:ext uri="{FF2B5EF4-FFF2-40B4-BE49-F238E27FC236}">
                  <a16:creationId xmlns:a16="http://schemas.microsoft.com/office/drawing/2014/main" xmlns="" id="{AFBC478D-7CA1-49BF-A9B4-8383DA41D57C}"/>
                </a:ext>
              </a:extLst>
            </p:cNvPr>
            <p:cNvSpPr>
              <a:spLocks/>
            </p:cNvSpPr>
            <p:nvPr/>
          </p:nvSpPr>
          <p:spPr bwMode="auto">
            <a:xfrm>
              <a:off x="3591524" y="3025242"/>
              <a:ext cx="89812" cy="25267"/>
            </a:xfrm>
            <a:custGeom>
              <a:avLst/>
              <a:gdLst>
                <a:gd name="T0" fmla="*/ 0 w 32"/>
                <a:gd name="T1" fmla="*/ 6 h 10"/>
                <a:gd name="T2" fmla="*/ 3 w 32"/>
                <a:gd name="T3" fmla="*/ 7 h 10"/>
                <a:gd name="T4" fmla="*/ 7 w 32"/>
                <a:gd name="T5" fmla="*/ 7 h 10"/>
                <a:gd name="T6" fmla="*/ 12 w 32"/>
                <a:gd name="T7" fmla="*/ 5 h 10"/>
                <a:gd name="T8" fmla="*/ 6 w 32"/>
                <a:gd name="T9" fmla="*/ 6 h 10"/>
                <a:gd name="T10" fmla="*/ 3 w 32"/>
                <a:gd name="T11" fmla="*/ 5 h 10"/>
                <a:gd name="T12" fmla="*/ 5 w 32"/>
                <a:gd name="T13" fmla="*/ 4 h 10"/>
                <a:gd name="T14" fmla="*/ 14 w 32"/>
                <a:gd name="T15" fmla="*/ 4 h 10"/>
                <a:gd name="T16" fmla="*/ 16 w 32"/>
                <a:gd name="T17" fmla="*/ 2 h 10"/>
                <a:gd name="T18" fmla="*/ 20 w 32"/>
                <a:gd name="T19" fmla="*/ 1 h 10"/>
                <a:gd name="T20" fmla="*/ 22 w 32"/>
                <a:gd name="T21" fmla="*/ 3 h 10"/>
                <a:gd name="T22" fmla="*/ 24 w 32"/>
                <a:gd name="T23" fmla="*/ 3 h 10"/>
                <a:gd name="T24" fmla="*/ 25 w 32"/>
                <a:gd name="T25" fmla="*/ 5 h 10"/>
                <a:gd name="T26" fmla="*/ 28 w 32"/>
                <a:gd name="T27" fmla="*/ 4 h 10"/>
                <a:gd name="T28" fmla="*/ 31 w 32"/>
                <a:gd name="T29" fmla="*/ 6 h 10"/>
                <a:gd name="T30" fmla="*/ 28 w 32"/>
                <a:gd name="T31" fmla="*/ 8 h 10"/>
                <a:gd name="T32" fmla="*/ 17 w 32"/>
                <a:gd name="T33" fmla="*/ 4 h 10"/>
                <a:gd name="T34" fmla="*/ 14 w 32"/>
                <a:gd name="T35" fmla="*/ 6 h 10"/>
                <a:gd name="T36" fmla="*/ 10 w 32"/>
                <a:gd name="T37" fmla="*/ 9 h 10"/>
                <a:gd name="T38" fmla="*/ 1 w 32"/>
                <a:gd name="T39" fmla="*/ 10 h 10"/>
                <a:gd name="T40" fmla="*/ 0 w 32"/>
                <a:gd name="T41"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0">
                  <a:moveTo>
                    <a:pt x="0" y="6"/>
                  </a:moveTo>
                  <a:cubicBezTo>
                    <a:pt x="2" y="5"/>
                    <a:pt x="2" y="5"/>
                    <a:pt x="3" y="7"/>
                  </a:cubicBezTo>
                  <a:cubicBezTo>
                    <a:pt x="3" y="9"/>
                    <a:pt x="6" y="7"/>
                    <a:pt x="7" y="7"/>
                  </a:cubicBezTo>
                  <a:cubicBezTo>
                    <a:pt x="4" y="6"/>
                    <a:pt x="12" y="5"/>
                    <a:pt x="12" y="5"/>
                  </a:cubicBezTo>
                  <a:cubicBezTo>
                    <a:pt x="10" y="5"/>
                    <a:pt x="8" y="5"/>
                    <a:pt x="6" y="6"/>
                  </a:cubicBezTo>
                  <a:cubicBezTo>
                    <a:pt x="5" y="7"/>
                    <a:pt x="4" y="7"/>
                    <a:pt x="3" y="5"/>
                  </a:cubicBezTo>
                  <a:cubicBezTo>
                    <a:pt x="2" y="4"/>
                    <a:pt x="4" y="4"/>
                    <a:pt x="5" y="4"/>
                  </a:cubicBezTo>
                  <a:cubicBezTo>
                    <a:pt x="8" y="4"/>
                    <a:pt x="11" y="4"/>
                    <a:pt x="14" y="4"/>
                  </a:cubicBezTo>
                  <a:cubicBezTo>
                    <a:pt x="14" y="4"/>
                    <a:pt x="14" y="1"/>
                    <a:pt x="16" y="2"/>
                  </a:cubicBezTo>
                  <a:cubicBezTo>
                    <a:pt x="17" y="2"/>
                    <a:pt x="19" y="0"/>
                    <a:pt x="20" y="1"/>
                  </a:cubicBezTo>
                  <a:cubicBezTo>
                    <a:pt x="21" y="2"/>
                    <a:pt x="21" y="3"/>
                    <a:pt x="22" y="3"/>
                  </a:cubicBezTo>
                  <a:cubicBezTo>
                    <a:pt x="23" y="3"/>
                    <a:pt x="23" y="3"/>
                    <a:pt x="24" y="3"/>
                  </a:cubicBezTo>
                  <a:cubicBezTo>
                    <a:pt x="25" y="3"/>
                    <a:pt x="24" y="5"/>
                    <a:pt x="25" y="5"/>
                  </a:cubicBezTo>
                  <a:cubicBezTo>
                    <a:pt x="26" y="5"/>
                    <a:pt x="27" y="5"/>
                    <a:pt x="28" y="4"/>
                  </a:cubicBezTo>
                  <a:cubicBezTo>
                    <a:pt x="29" y="4"/>
                    <a:pt x="32" y="4"/>
                    <a:pt x="31" y="6"/>
                  </a:cubicBezTo>
                  <a:cubicBezTo>
                    <a:pt x="31" y="7"/>
                    <a:pt x="29" y="8"/>
                    <a:pt x="28" y="8"/>
                  </a:cubicBezTo>
                  <a:cubicBezTo>
                    <a:pt x="23" y="9"/>
                    <a:pt x="18" y="3"/>
                    <a:pt x="17" y="4"/>
                  </a:cubicBezTo>
                  <a:cubicBezTo>
                    <a:pt x="17" y="6"/>
                    <a:pt x="17" y="6"/>
                    <a:pt x="14" y="6"/>
                  </a:cubicBezTo>
                  <a:cubicBezTo>
                    <a:pt x="13" y="6"/>
                    <a:pt x="10" y="7"/>
                    <a:pt x="10" y="9"/>
                  </a:cubicBezTo>
                  <a:cubicBezTo>
                    <a:pt x="10" y="9"/>
                    <a:pt x="1" y="8"/>
                    <a:pt x="1" y="10"/>
                  </a:cubicBezTo>
                  <a:cubicBezTo>
                    <a:pt x="0" y="9"/>
                    <a:pt x="0" y="8"/>
                    <a:pt x="0" y="6"/>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33" name="Freeform 4023">
              <a:extLst>
                <a:ext uri="{FF2B5EF4-FFF2-40B4-BE49-F238E27FC236}">
                  <a16:creationId xmlns:a16="http://schemas.microsoft.com/office/drawing/2014/main" xmlns="" id="{7EC0681E-323B-4905-8C15-7BFD1208ED4B}"/>
                </a:ext>
              </a:extLst>
            </p:cNvPr>
            <p:cNvSpPr>
              <a:spLocks/>
            </p:cNvSpPr>
            <p:nvPr/>
          </p:nvSpPr>
          <p:spPr bwMode="auto">
            <a:xfrm>
              <a:off x="5540595" y="2656067"/>
              <a:ext cx="28362" cy="54746"/>
            </a:xfrm>
            <a:custGeom>
              <a:avLst/>
              <a:gdLst>
                <a:gd name="T0" fmla="*/ 1 w 10"/>
                <a:gd name="T1" fmla="*/ 12 h 22"/>
                <a:gd name="T2" fmla="*/ 2 w 10"/>
                <a:gd name="T3" fmla="*/ 10 h 22"/>
                <a:gd name="T4" fmla="*/ 2 w 10"/>
                <a:gd name="T5" fmla="*/ 9 h 22"/>
                <a:gd name="T6" fmla="*/ 6 w 10"/>
                <a:gd name="T7" fmla="*/ 4 h 22"/>
                <a:gd name="T8" fmla="*/ 9 w 10"/>
                <a:gd name="T9" fmla="*/ 7 h 22"/>
                <a:gd name="T10" fmla="*/ 8 w 10"/>
                <a:gd name="T11" fmla="*/ 9 h 22"/>
                <a:gd name="T12" fmla="*/ 9 w 10"/>
                <a:gd name="T13" fmla="*/ 12 h 22"/>
                <a:gd name="T14" fmla="*/ 10 w 10"/>
                <a:gd name="T15" fmla="*/ 13 h 22"/>
                <a:gd name="T16" fmla="*/ 9 w 10"/>
                <a:gd name="T17" fmla="*/ 17 h 22"/>
                <a:gd name="T18" fmla="*/ 7 w 10"/>
                <a:gd name="T19" fmla="*/ 20 h 22"/>
                <a:gd name="T20" fmla="*/ 3 w 10"/>
                <a:gd name="T21" fmla="*/ 20 h 22"/>
                <a:gd name="T22" fmla="*/ 1 w 10"/>
                <a:gd name="T23"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2">
                  <a:moveTo>
                    <a:pt x="1" y="12"/>
                  </a:moveTo>
                  <a:cubicBezTo>
                    <a:pt x="1" y="12"/>
                    <a:pt x="0" y="9"/>
                    <a:pt x="2" y="10"/>
                  </a:cubicBezTo>
                  <a:cubicBezTo>
                    <a:pt x="1" y="10"/>
                    <a:pt x="1" y="7"/>
                    <a:pt x="2" y="9"/>
                  </a:cubicBezTo>
                  <a:cubicBezTo>
                    <a:pt x="2" y="7"/>
                    <a:pt x="3" y="0"/>
                    <a:pt x="6" y="4"/>
                  </a:cubicBezTo>
                  <a:cubicBezTo>
                    <a:pt x="7" y="5"/>
                    <a:pt x="9" y="5"/>
                    <a:pt x="9" y="7"/>
                  </a:cubicBezTo>
                  <a:cubicBezTo>
                    <a:pt x="9" y="8"/>
                    <a:pt x="9" y="8"/>
                    <a:pt x="8" y="9"/>
                  </a:cubicBezTo>
                  <a:cubicBezTo>
                    <a:pt x="8" y="10"/>
                    <a:pt x="9" y="11"/>
                    <a:pt x="9" y="12"/>
                  </a:cubicBezTo>
                  <a:cubicBezTo>
                    <a:pt x="9" y="13"/>
                    <a:pt x="10" y="13"/>
                    <a:pt x="10" y="13"/>
                  </a:cubicBezTo>
                  <a:cubicBezTo>
                    <a:pt x="10" y="14"/>
                    <a:pt x="10" y="15"/>
                    <a:pt x="9" y="17"/>
                  </a:cubicBezTo>
                  <a:cubicBezTo>
                    <a:pt x="9" y="18"/>
                    <a:pt x="9" y="20"/>
                    <a:pt x="7" y="20"/>
                  </a:cubicBezTo>
                  <a:cubicBezTo>
                    <a:pt x="5" y="21"/>
                    <a:pt x="4" y="22"/>
                    <a:pt x="3" y="20"/>
                  </a:cubicBezTo>
                  <a:cubicBezTo>
                    <a:pt x="2" y="17"/>
                    <a:pt x="1" y="15"/>
                    <a:pt x="1" y="1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34" name="Freeform 4025">
              <a:extLst>
                <a:ext uri="{FF2B5EF4-FFF2-40B4-BE49-F238E27FC236}">
                  <a16:creationId xmlns:a16="http://schemas.microsoft.com/office/drawing/2014/main" xmlns="" id="{6BD10CFF-F82A-4DDA-BE93-69273AE0966C}"/>
                </a:ext>
              </a:extLst>
            </p:cNvPr>
            <p:cNvSpPr>
              <a:spLocks/>
            </p:cNvSpPr>
            <p:nvPr/>
          </p:nvSpPr>
          <p:spPr bwMode="auto">
            <a:xfrm>
              <a:off x="5540593" y="2656065"/>
              <a:ext cx="28362" cy="54746"/>
            </a:xfrm>
            <a:custGeom>
              <a:avLst/>
              <a:gdLst>
                <a:gd name="T0" fmla="*/ 1 w 10"/>
                <a:gd name="T1" fmla="*/ 12 h 22"/>
                <a:gd name="T2" fmla="*/ 2 w 10"/>
                <a:gd name="T3" fmla="*/ 10 h 22"/>
                <a:gd name="T4" fmla="*/ 2 w 10"/>
                <a:gd name="T5" fmla="*/ 9 h 22"/>
                <a:gd name="T6" fmla="*/ 6 w 10"/>
                <a:gd name="T7" fmla="*/ 4 h 22"/>
                <a:gd name="T8" fmla="*/ 9 w 10"/>
                <a:gd name="T9" fmla="*/ 7 h 22"/>
                <a:gd name="T10" fmla="*/ 8 w 10"/>
                <a:gd name="T11" fmla="*/ 9 h 22"/>
                <a:gd name="T12" fmla="*/ 9 w 10"/>
                <a:gd name="T13" fmla="*/ 12 h 22"/>
                <a:gd name="T14" fmla="*/ 10 w 10"/>
                <a:gd name="T15" fmla="*/ 13 h 22"/>
                <a:gd name="T16" fmla="*/ 9 w 10"/>
                <a:gd name="T17" fmla="*/ 17 h 22"/>
                <a:gd name="T18" fmla="*/ 7 w 10"/>
                <a:gd name="T19" fmla="*/ 20 h 22"/>
                <a:gd name="T20" fmla="*/ 3 w 10"/>
                <a:gd name="T21" fmla="*/ 20 h 22"/>
                <a:gd name="T22" fmla="*/ 1 w 10"/>
                <a:gd name="T23"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2">
                  <a:moveTo>
                    <a:pt x="1" y="12"/>
                  </a:moveTo>
                  <a:cubicBezTo>
                    <a:pt x="1" y="12"/>
                    <a:pt x="0" y="9"/>
                    <a:pt x="2" y="10"/>
                  </a:cubicBezTo>
                  <a:cubicBezTo>
                    <a:pt x="1" y="10"/>
                    <a:pt x="1" y="7"/>
                    <a:pt x="2" y="9"/>
                  </a:cubicBezTo>
                  <a:cubicBezTo>
                    <a:pt x="2" y="7"/>
                    <a:pt x="3" y="0"/>
                    <a:pt x="6" y="4"/>
                  </a:cubicBezTo>
                  <a:cubicBezTo>
                    <a:pt x="7" y="5"/>
                    <a:pt x="9" y="5"/>
                    <a:pt x="9" y="7"/>
                  </a:cubicBezTo>
                  <a:cubicBezTo>
                    <a:pt x="9" y="8"/>
                    <a:pt x="9" y="8"/>
                    <a:pt x="8" y="9"/>
                  </a:cubicBezTo>
                  <a:cubicBezTo>
                    <a:pt x="8" y="10"/>
                    <a:pt x="9" y="11"/>
                    <a:pt x="9" y="12"/>
                  </a:cubicBezTo>
                  <a:cubicBezTo>
                    <a:pt x="9" y="13"/>
                    <a:pt x="10" y="13"/>
                    <a:pt x="10" y="13"/>
                  </a:cubicBezTo>
                  <a:cubicBezTo>
                    <a:pt x="10" y="14"/>
                    <a:pt x="10" y="15"/>
                    <a:pt x="9" y="17"/>
                  </a:cubicBezTo>
                  <a:cubicBezTo>
                    <a:pt x="9" y="18"/>
                    <a:pt x="9" y="20"/>
                    <a:pt x="7" y="20"/>
                  </a:cubicBezTo>
                  <a:cubicBezTo>
                    <a:pt x="5" y="21"/>
                    <a:pt x="4" y="22"/>
                    <a:pt x="3" y="20"/>
                  </a:cubicBezTo>
                  <a:cubicBezTo>
                    <a:pt x="2" y="17"/>
                    <a:pt x="1" y="15"/>
                    <a:pt x="1" y="1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35" name="Freeform 4026">
              <a:extLst>
                <a:ext uri="{FF2B5EF4-FFF2-40B4-BE49-F238E27FC236}">
                  <a16:creationId xmlns:a16="http://schemas.microsoft.com/office/drawing/2014/main" xmlns="" id="{7971E5ED-E870-4EDE-B625-A0A83799CDDC}"/>
                </a:ext>
              </a:extLst>
            </p:cNvPr>
            <p:cNvSpPr>
              <a:spLocks/>
            </p:cNvSpPr>
            <p:nvPr/>
          </p:nvSpPr>
          <p:spPr bwMode="auto">
            <a:xfrm>
              <a:off x="1811049" y="2886274"/>
              <a:ext cx="59874" cy="25267"/>
            </a:xfrm>
            <a:custGeom>
              <a:avLst/>
              <a:gdLst>
                <a:gd name="T0" fmla="*/ 0 w 22"/>
                <a:gd name="T1" fmla="*/ 4 h 10"/>
                <a:gd name="T2" fmla="*/ 12 w 22"/>
                <a:gd name="T3" fmla="*/ 1 h 10"/>
                <a:gd name="T4" fmla="*/ 18 w 22"/>
                <a:gd name="T5" fmla="*/ 4 h 10"/>
                <a:gd name="T6" fmla="*/ 22 w 22"/>
                <a:gd name="T7" fmla="*/ 8 h 10"/>
                <a:gd name="T8" fmla="*/ 19 w 22"/>
                <a:gd name="T9" fmla="*/ 8 h 10"/>
                <a:gd name="T10" fmla="*/ 16 w 22"/>
                <a:gd name="T11" fmla="*/ 8 h 10"/>
                <a:gd name="T12" fmla="*/ 15 w 22"/>
                <a:gd name="T13" fmla="*/ 7 h 10"/>
                <a:gd name="T14" fmla="*/ 14 w 22"/>
                <a:gd name="T15" fmla="*/ 9 h 10"/>
                <a:gd name="T16" fmla="*/ 12 w 22"/>
                <a:gd name="T17" fmla="*/ 10 h 10"/>
                <a:gd name="T18" fmla="*/ 9 w 22"/>
                <a:gd name="T19" fmla="*/ 9 h 10"/>
                <a:gd name="T20" fmla="*/ 5 w 22"/>
                <a:gd name="T21" fmla="*/ 8 h 10"/>
                <a:gd name="T22" fmla="*/ 4 w 22"/>
                <a:gd name="T23" fmla="*/ 5 h 10"/>
                <a:gd name="T24" fmla="*/ 0 w 22"/>
                <a:gd name="T25"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0">
                  <a:moveTo>
                    <a:pt x="0" y="4"/>
                  </a:moveTo>
                  <a:cubicBezTo>
                    <a:pt x="3" y="0"/>
                    <a:pt x="8" y="1"/>
                    <a:pt x="12" y="1"/>
                  </a:cubicBezTo>
                  <a:cubicBezTo>
                    <a:pt x="14" y="2"/>
                    <a:pt x="16" y="3"/>
                    <a:pt x="18" y="4"/>
                  </a:cubicBezTo>
                  <a:cubicBezTo>
                    <a:pt x="21" y="5"/>
                    <a:pt x="21" y="6"/>
                    <a:pt x="22" y="8"/>
                  </a:cubicBezTo>
                  <a:cubicBezTo>
                    <a:pt x="21" y="8"/>
                    <a:pt x="20" y="8"/>
                    <a:pt x="19" y="8"/>
                  </a:cubicBezTo>
                  <a:cubicBezTo>
                    <a:pt x="18" y="8"/>
                    <a:pt x="17" y="7"/>
                    <a:pt x="16" y="8"/>
                  </a:cubicBezTo>
                  <a:cubicBezTo>
                    <a:pt x="18" y="7"/>
                    <a:pt x="16" y="7"/>
                    <a:pt x="15" y="7"/>
                  </a:cubicBezTo>
                  <a:cubicBezTo>
                    <a:pt x="15" y="8"/>
                    <a:pt x="15" y="9"/>
                    <a:pt x="14" y="9"/>
                  </a:cubicBezTo>
                  <a:cubicBezTo>
                    <a:pt x="13" y="9"/>
                    <a:pt x="11" y="8"/>
                    <a:pt x="12" y="10"/>
                  </a:cubicBezTo>
                  <a:cubicBezTo>
                    <a:pt x="11" y="10"/>
                    <a:pt x="11" y="9"/>
                    <a:pt x="9" y="9"/>
                  </a:cubicBezTo>
                  <a:cubicBezTo>
                    <a:pt x="8" y="9"/>
                    <a:pt x="6" y="9"/>
                    <a:pt x="5" y="8"/>
                  </a:cubicBezTo>
                  <a:cubicBezTo>
                    <a:pt x="5" y="7"/>
                    <a:pt x="4" y="6"/>
                    <a:pt x="4" y="5"/>
                  </a:cubicBezTo>
                  <a:cubicBezTo>
                    <a:pt x="3" y="4"/>
                    <a:pt x="1" y="5"/>
                    <a:pt x="0"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36" name="Freeform 4027">
              <a:extLst>
                <a:ext uri="{FF2B5EF4-FFF2-40B4-BE49-F238E27FC236}">
                  <a16:creationId xmlns:a16="http://schemas.microsoft.com/office/drawing/2014/main" xmlns="" id="{65A48551-1CCB-4E73-8E87-4E12ADF5EC0D}"/>
                </a:ext>
              </a:extLst>
            </p:cNvPr>
            <p:cNvSpPr>
              <a:spLocks/>
            </p:cNvSpPr>
            <p:nvPr/>
          </p:nvSpPr>
          <p:spPr bwMode="auto">
            <a:xfrm>
              <a:off x="1811049" y="2886274"/>
              <a:ext cx="59874" cy="25267"/>
            </a:xfrm>
            <a:custGeom>
              <a:avLst/>
              <a:gdLst>
                <a:gd name="T0" fmla="*/ 0 w 22"/>
                <a:gd name="T1" fmla="*/ 4 h 10"/>
                <a:gd name="T2" fmla="*/ 12 w 22"/>
                <a:gd name="T3" fmla="*/ 1 h 10"/>
                <a:gd name="T4" fmla="*/ 18 w 22"/>
                <a:gd name="T5" fmla="*/ 4 h 10"/>
                <a:gd name="T6" fmla="*/ 22 w 22"/>
                <a:gd name="T7" fmla="*/ 8 h 10"/>
                <a:gd name="T8" fmla="*/ 19 w 22"/>
                <a:gd name="T9" fmla="*/ 8 h 10"/>
                <a:gd name="T10" fmla="*/ 16 w 22"/>
                <a:gd name="T11" fmla="*/ 8 h 10"/>
                <a:gd name="T12" fmla="*/ 15 w 22"/>
                <a:gd name="T13" fmla="*/ 7 h 10"/>
                <a:gd name="T14" fmla="*/ 14 w 22"/>
                <a:gd name="T15" fmla="*/ 9 h 10"/>
                <a:gd name="T16" fmla="*/ 12 w 22"/>
                <a:gd name="T17" fmla="*/ 10 h 10"/>
                <a:gd name="T18" fmla="*/ 9 w 22"/>
                <a:gd name="T19" fmla="*/ 9 h 10"/>
                <a:gd name="T20" fmla="*/ 5 w 22"/>
                <a:gd name="T21" fmla="*/ 8 h 10"/>
                <a:gd name="T22" fmla="*/ 4 w 22"/>
                <a:gd name="T23" fmla="*/ 5 h 10"/>
                <a:gd name="T24" fmla="*/ 0 w 22"/>
                <a:gd name="T25"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0">
                  <a:moveTo>
                    <a:pt x="0" y="4"/>
                  </a:moveTo>
                  <a:cubicBezTo>
                    <a:pt x="3" y="0"/>
                    <a:pt x="8" y="1"/>
                    <a:pt x="12" y="1"/>
                  </a:cubicBezTo>
                  <a:cubicBezTo>
                    <a:pt x="14" y="2"/>
                    <a:pt x="16" y="3"/>
                    <a:pt x="18" y="4"/>
                  </a:cubicBezTo>
                  <a:cubicBezTo>
                    <a:pt x="21" y="5"/>
                    <a:pt x="21" y="6"/>
                    <a:pt x="22" y="8"/>
                  </a:cubicBezTo>
                  <a:cubicBezTo>
                    <a:pt x="21" y="8"/>
                    <a:pt x="20" y="8"/>
                    <a:pt x="19" y="8"/>
                  </a:cubicBezTo>
                  <a:cubicBezTo>
                    <a:pt x="18" y="8"/>
                    <a:pt x="17" y="7"/>
                    <a:pt x="16" y="8"/>
                  </a:cubicBezTo>
                  <a:cubicBezTo>
                    <a:pt x="18" y="7"/>
                    <a:pt x="16" y="7"/>
                    <a:pt x="15" y="7"/>
                  </a:cubicBezTo>
                  <a:cubicBezTo>
                    <a:pt x="15" y="8"/>
                    <a:pt x="15" y="9"/>
                    <a:pt x="14" y="9"/>
                  </a:cubicBezTo>
                  <a:cubicBezTo>
                    <a:pt x="13" y="9"/>
                    <a:pt x="11" y="8"/>
                    <a:pt x="12" y="10"/>
                  </a:cubicBezTo>
                  <a:cubicBezTo>
                    <a:pt x="11" y="10"/>
                    <a:pt x="11" y="9"/>
                    <a:pt x="9" y="9"/>
                  </a:cubicBezTo>
                  <a:cubicBezTo>
                    <a:pt x="8" y="9"/>
                    <a:pt x="6" y="9"/>
                    <a:pt x="5" y="8"/>
                  </a:cubicBezTo>
                  <a:cubicBezTo>
                    <a:pt x="5" y="7"/>
                    <a:pt x="4" y="6"/>
                    <a:pt x="4" y="5"/>
                  </a:cubicBezTo>
                  <a:cubicBezTo>
                    <a:pt x="3" y="4"/>
                    <a:pt x="1" y="5"/>
                    <a:pt x="0"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37" name="Freeform 4028">
              <a:extLst>
                <a:ext uri="{FF2B5EF4-FFF2-40B4-BE49-F238E27FC236}">
                  <a16:creationId xmlns:a16="http://schemas.microsoft.com/office/drawing/2014/main" xmlns="" id="{FFFF6399-810E-42C5-8FDE-8BBA41A53700}"/>
                </a:ext>
              </a:extLst>
            </p:cNvPr>
            <p:cNvSpPr>
              <a:spLocks/>
            </p:cNvSpPr>
            <p:nvPr/>
          </p:nvSpPr>
          <p:spPr bwMode="auto">
            <a:xfrm>
              <a:off x="4992269" y="2378131"/>
              <a:ext cx="64602" cy="32286"/>
            </a:xfrm>
            <a:custGeom>
              <a:avLst/>
              <a:gdLst>
                <a:gd name="T0" fmla="*/ 1 w 23"/>
                <a:gd name="T1" fmla="*/ 8 h 13"/>
                <a:gd name="T2" fmla="*/ 0 w 23"/>
                <a:gd name="T3" fmla="*/ 7 h 13"/>
                <a:gd name="T4" fmla="*/ 5 w 23"/>
                <a:gd name="T5" fmla="*/ 6 h 13"/>
                <a:gd name="T6" fmla="*/ 8 w 23"/>
                <a:gd name="T7" fmla="*/ 4 h 13"/>
                <a:gd name="T8" fmla="*/ 15 w 23"/>
                <a:gd name="T9" fmla="*/ 3 h 13"/>
                <a:gd name="T10" fmla="*/ 23 w 23"/>
                <a:gd name="T11" fmla="*/ 0 h 13"/>
                <a:gd name="T12" fmla="*/ 17 w 23"/>
                <a:gd name="T13" fmla="*/ 4 h 13"/>
                <a:gd name="T14" fmla="*/ 18 w 23"/>
                <a:gd name="T15" fmla="*/ 8 h 13"/>
                <a:gd name="T16" fmla="*/ 15 w 23"/>
                <a:gd name="T17" fmla="*/ 8 h 13"/>
                <a:gd name="T18" fmla="*/ 12 w 23"/>
                <a:gd name="T19" fmla="*/ 11 h 13"/>
                <a:gd name="T20" fmla="*/ 8 w 23"/>
                <a:gd name="T21" fmla="*/ 13 h 13"/>
                <a:gd name="T22" fmla="*/ 1 w 23"/>
                <a:gd name="T23"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13">
                  <a:moveTo>
                    <a:pt x="1" y="8"/>
                  </a:moveTo>
                  <a:cubicBezTo>
                    <a:pt x="1" y="8"/>
                    <a:pt x="0" y="7"/>
                    <a:pt x="0" y="7"/>
                  </a:cubicBezTo>
                  <a:cubicBezTo>
                    <a:pt x="2" y="8"/>
                    <a:pt x="4" y="6"/>
                    <a:pt x="5" y="6"/>
                  </a:cubicBezTo>
                  <a:cubicBezTo>
                    <a:pt x="8" y="6"/>
                    <a:pt x="6" y="3"/>
                    <a:pt x="8" y="4"/>
                  </a:cubicBezTo>
                  <a:cubicBezTo>
                    <a:pt x="10" y="4"/>
                    <a:pt x="13" y="4"/>
                    <a:pt x="15" y="3"/>
                  </a:cubicBezTo>
                  <a:cubicBezTo>
                    <a:pt x="18" y="3"/>
                    <a:pt x="20" y="0"/>
                    <a:pt x="23" y="0"/>
                  </a:cubicBezTo>
                  <a:cubicBezTo>
                    <a:pt x="21" y="1"/>
                    <a:pt x="19" y="4"/>
                    <a:pt x="17" y="4"/>
                  </a:cubicBezTo>
                  <a:cubicBezTo>
                    <a:pt x="15" y="5"/>
                    <a:pt x="17" y="7"/>
                    <a:pt x="18" y="8"/>
                  </a:cubicBezTo>
                  <a:cubicBezTo>
                    <a:pt x="17" y="8"/>
                    <a:pt x="15" y="8"/>
                    <a:pt x="15" y="8"/>
                  </a:cubicBezTo>
                  <a:cubicBezTo>
                    <a:pt x="14" y="9"/>
                    <a:pt x="14" y="10"/>
                    <a:pt x="12" y="11"/>
                  </a:cubicBezTo>
                  <a:cubicBezTo>
                    <a:pt x="11" y="11"/>
                    <a:pt x="8" y="11"/>
                    <a:pt x="8" y="13"/>
                  </a:cubicBezTo>
                  <a:cubicBezTo>
                    <a:pt x="5" y="11"/>
                    <a:pt x="2" y="12"/>
                    <a:pt x="1" y="8"/>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38" name="Freeform 4029">
              <a:extLst>
                <a:ext uri="{FF2B5EF4-FFF2-40B4-BE49-F238E27FC236}">
                  <a16:creationId xmlns:a16="http://schemas.microsoft.com/office/drawing/2014/main" xmlns="" id="{465A2413-F824-4935-B917-7BBAF90FAE15}"/>
                </a:ext>
              </a:extLst>
            </p:cNvPr>
            <p:cNvSpPr>
              <a:spLocks/>
            </p:cNvSpPr>
            <p:nvPr/>
          </p:nvSpPr>
          <p:spPr bwMode="auto">
            <a:xfrm>
              <a:off x="4992269" y="2378131"/>
              <a:ext cx="64602" cy="32286"/>
            </a:xfrm>
            <a:custGeom>
              <a:avLst/>
              <a:gdLst>
                <a:gd name="T0" fmla="*/ 1 w 23"/>
                <a:gd name="T1" fmla="*/ 8 h 13"/>
                <a:gd name="T2" fmla="*/ 0 w 23"/>
                <a:gd name="T3" fmla="*/ 7 h 13"/>
                <a:gd name="T4" fmla="*/ 5 w 23"/>
                <a:gd name="T5" fmla="*/ 6 h 13"/>
                <a:gd name="T6" fmla="*/ 8 w 23"/>
                <a:gd name="T7" fmla="*/ 4 h 13"/>
                <a:gd name="T8" fmla="*/ 15 w 23"/>
                <a:gd name="T9" fmla="*/ 3 h 13"/>
                <a:gd name="T10" fmla="*/ 23 w 23"/>
                <a:gd name="T11" fmla="*/ 0 h 13"/>
                <a:gd name="T12" fmla="*/ 17 w 23"/>
                <a:gd name="T13" fmla="*/ 4 h 13"/>
                <a:gd name="T14" fmla="*/ 18 w 23"/>
                <a:gd name="T15" fmla="*/ 8 h 13"/>
                <a:gd name="T16" fmla="*/ 15 w 23"/>
                <a:gd name="T17" fmla="*/ 8 h 13"/>
                <a:gd name="T18" fmla="*/ 12 w 23"/>
                <a:gd name="T19" fmla="*/ 11 h 13"/>
                <a:gd name="T20" fmla="*/ 8 w 23"/>
                <a:gd name="T21" fmla="*/ 13 h 13"/>
                <a:gd name="T22" fmla="*/ 1 w 23"/>
                <a:gd name="T23"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13">
                  <a:moveTo>
                    <a:pt x="1" y="8"/>
                  </a:moveTo>
                  <a:cubicBezTo>
                    <a:pt x="1" y="8"/>
                    <a:pt x="0" y="7"/>
                    <a:pt x="0" y="7"/>
                  </a:cubicBezTo>
                  <a:cubicBezTo>
                    <a:pt x="2" y="8"/>
                    <a:pt x="4" y="6"/>
                    <a:pt x="5" y="6"/>
                  </a:cubicBezTo>
                  <a:cubicBezTo>
                    <a:pt x="8" y="6"/>
                    <a:pt x="6" y="3"/>
                    <a:pt x="8" y="4"/>
                  </a:cubicBezTo>
                  <a:cubicBezTo>
                    <a:pt x="10" y="4"/>
                    <a:pt x="13" y="4"/>
                    <a:pt x="15" y="3"/>
                  </a:cubicBezTo>
                  <a:cubicBezTo>
                    <a:pt x="18" y="3"/>
                    <a:pt x="20" y="0"/>
                    <a:pt x="23" y="0"/>
                  </a:cubicBezTo>
                  <a:cubicBezTo>
                    <a:pt x="21" y="1"/>
                    <a:pt x="19" y="4"/>
                    <a:pt x="17" y="4"/>
                  </a:cubicBezTo>
                  <a:cubicBezTo>
                    <a:pt x="15" y="5"/>
                    <a:pt x="17" y="7"/>
                    <a:pt x="18" y="8"/>
                  </a:cubicBezTo>
                  <a:cubicBezTo>
                    <a:pt x="17" y="8"/>
                    <a:pt x="15" y="8"/>
                    <a:pt x="15" y="8"/>
                  </a:cubicBezTo>
                  <a:cubicBezTo>
                    <a:pt x="14" y="9"/>
                    <a:pt x="14" y="10"/>
                    <a:pt x="12" y="11"/>
                  </a:cubicBezTo>
                  <a:cubicBezTo>
                    <a:pt x="11" y="11"/>
                    <a:pt x="8" y="11"/>
                    <a:pt x="8" y="13"/>
                  </a:cubicBezTo>
                  <a:cubicBezTo>
                    <a:pt x="5" y="11"/>
                    <a:pt x="2" y="12"/>
                    <a:pt x="1" y="8"/>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39" name="Freeform 4030">
              <a:extLst>
                <a:ext uri="{FF2B5EF4-FFF2-40B4-BE49-F238E27FC236}">
                  <a16:creationId xmlns:a16="http://schemas.microsoft.com/office/drawing/2014/main" xmlns="" id="{58303476-5686-4513-B298-ECA5A9CB8369}"/>
                </a:ext>
              </a:extLst>
            </p:cNvPr>
            <p:cNvSpPr>
              <a:spLocks/>
            </p:cNvSpPr>
            <p:nvPr/>
          </p:nvSpPr>
          <p:spPr bwMode="auto">
            <a:xfrm>
              <a:off x="5056871" y="2498850"/>
              <a:ext cx="11030" cy="11229"/>
            </a:xfrm>
            <a:custGeom>
              <a:avLst/>
              <a:gdLst>
                <a:gd name="T0" fmla="*/ 0 w 4"/>
                <a:gd name="T1" fmla="*/ 3 h 4"/>
                <a:gd name="T2" fmla="*/ 3 w 4"/>
                <a:gd name="T3" fmla="*/ 0 h 4"/>
                <a:gd name="T4" fmla="*/ 1 w 4"/>
                <a:gd name="T5" fmla="*/ 4 h 4"/>
                <a:gd name="T6" fmla="*/ 0 w 4"/>
                <a:gd name="T7" fmla="*/ 3 h 4"/>
              </a:gdLst>
              <a:ahLst/>
              <a:cxnLst>
                <a:cxn ang="0">
                  <a:pos x="T0" y="T1"/>
                </a:cxn>
                <a:cxn ang="0">
                  <a:pos x="T2" y="T3"/>
                </a:cxn>
                <a:cxn ang="0">
                  <a:pos x="T4" y="T5"/>
                </a:cxn>
                <a:cxn ang="0">
                  <a:pos x="T6" y="T7"/>
                </a:cxn>
              </a:cxnLst>
              <a:rect l="0" t="0" r="r" b="b"/>
              <a:pathLst>
                <a:path w="4" h="4">
                  <a:moveTo>
                    <a:pt x="0" y="3"/>
                  </a:moveTo>
                  <a:cubicBezTo>
                    <a:pt x="1" y="2"/>
                    <a:pt x="2" y="1"/>
                    <a:pt x="3" y="0"/>
                  </a:cubicBezTo>
                  <a:cubicBezTo>
                    <a:pt x="4" y="0"/>
                    <a:pt x="1" y="4"/>
                    <a:pt x="1" y="4"/>
                  </a:cubicBezTo>
                  <a:cubicBezTo>
                    <a:pt x="1" y="4"/>
                    <a:pt x="0" y="3"/>
                    <a:pt x="0"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40" name="Freeform 4031">
              <a:extLst>
                <a:ext uri="{FF2B5EF4-FFF2-40B4-BE49-F238E27FC236}">
                  <a16:creationId xmlns:a16="http://schemas.microsoft.com/office/drawing/2014/main" xmlns="" id="{4901BF83-026A-4CE3-AEFE-0373B0EEDD7C}"/>
                </a:ext>
              </a:extLst>
            </p:cNvPr>
            <p:cNvSpPr>
              <a:spLocks/>
            </p:cNvSpPr>
            <p:nvPr/>
          </p:nvSpPr>
          <p:spPr bwMode="auto">
            <a:xfrm>
              <a:off x="5056871" y="2498850"/>
              <a:ext cx="11030" cy="11229"/>
            </a:xfrm>
            <a:custGeom>
              <a:avLst/>
              <a:gdLst>
                <a:gd name="T0" fmla="*/ 0 w 4"/>
                <a:gd name="T1" fmla="*/ 3 h 4"/>
                <a:gd name="T2" fmla="*/ 3 w 4"/>
                <a:gd name="T3" fmla="*/ 0 h 4"/>
                <a:gd name="T4" fmla="*/ 1 w 4"/>
                <a:gd name="T5" fmla="*/ 4 h 4"/>
                <a:gd name="T6" fmla="*/ 0 w 4"/>
                <a:gd name="T7" fmla="*/ 3 h 4"/>
              </a:gdLst>
              <a:ahLst/>
              <a:cxnLst>
                <a:cxn ang="0">
                  <a:pos x="T0" y="T1"/>
                </a:cxn>
                <a:cxn ang="0">
                  <a:pos x="T2" y="T3"/>
                </a:cxn>
                <a:cxn ang="0">
                  <a:pos x="T4" y="T5"/>
                </a:cxn>
                <a:cxn ang="0">
                  <a:pos x="T6" y="T7"/>
                </a:cxn>
              </a:cxnLst>
              <a:rect l="0" t="0" r="r" b="b"/>
              <a:pathLst>
                <a:path w="4" h="4">
                  <a:moveTo>
                    <a:pt x="0" y="3"/>
                  </a:moveTo>
                  <a:cubicBezTo>
                    <a:pt x="1" y="2"/>
                    <a:pt x="2" y="1"/>
                    <a:pt x="3" y="0"/>
                  </a:cubicBezTo>
                  <a:cubicBezTo>
                    <a:pt x="4" y="0"/>
                    <a:pt x="1" y="4"/>
                    <a:pt x="1" y="4"/>
                  </a:cubicBezTo>
                  <a:cubicBezTo>
                    <a:pt x="1" y="4"/>
                    <a:pt x="0" y="3"/>
                    <a:pt x="0"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41" name="Freeform 4032">
              <a:extLst>
                <a:ext uri="{FF2B5EF4-FFF2-40B4-BE49-F238E27FC236}">
                  <a16:creationId xmlns:a16="http://schemas.microsoft.com/office/drawing/2014/main" xmlns="" id="{D6B7300D-65AB-4CFF-87A4-3F7DB2369586}"/>
                </a:ext>
              </a:extLst>
            </p:cNvPr>
            <p:cNvSpPr>
              <a:spLocks/>
            </p:cNvSpPr>
            <p:nvPr/>
          </p:nvSpPr>
          <p:spPr bwMode="auto">
            <a:xfrm>
              <a:off x="5075780" y="2469372"/>
              <a:ext cx="17333" cy="37901"/>
            </a:xfrm>
            <a:custGeom>
              <a:avLst/>
              <a:gdLst>
                <a:gd name="T0" fmla="*/ 0 w 6"/>
                <a:gd name="T1" fmla="*/ 5 h 15"/>
                <a:gd name="T2" fmla="*/ 3 w 6"/>
                <a:gd name="T3" fmla="*/ 0 h 15"/>
                <a:gd name="T4" fmla="*/ 6 w 6"/>
                <a:gd name="T5" fmla="*/ 2 h 15"/>
                <a:gd name="T6" fmla="*/ 6 w 6"/>
                <a:gd name="T7" fmla="*/ 9 h 15"/>
                <a:gd name="T8" fmla="*/ 5 w 6"/>
                <a:gd name="T9" fmla="*/ 13 h 15"/>
                <a:gd name="T10" fmla="*/ 2 w 6"/>
                <a:gd name="T11" fmla="*/ 14 h 15"/>
                <a:gd name="T12" fmla="*/ 0 w 6"/>
                <a:gd name="T13" fmla="*/ 13 h 15"/>
                <a:gd name="T14" fmla="*/ 3 w 6"/>
                <a:gd name="T15" fmla="*/ 9 h 15"/>
                <a:gd name="T16" fmla="*/ 2 w 6"/>
                <a:gd name="T17" fmla="*/ 9 h 15"/>
                <a:gd name="T18" fmla="*/ 0 w 6"/>
                <a:gd name="T19" fmla="*/ 9 h 15"/>
                <a:gd name="T20" fmla="*/ 0 w 6"/>
                <a:gd name="T21"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5">
                  <a:moveTo>
                    <a:pt x="0" y="5"/>
                  </a:moveTo>
                  <a:cubicBezTo>
                    <a:pt x="0" y="3"/>
                    <a:pt x="1" y="0"/>
                    <a:pt x="3" y="0"/>
                  </a:cubicBezTo>
                  <a:cubicBezTo>
                    <a:pt x="3" y="1"/>
                    <a:pt x="5" y="2"/>
                    <a:pt x="6" y="2"/>
                  </a:cubicBezTo>
                  <a:cubicBezTo>
                    <a:pt x="6" y="4"/>
                    <a:pt x="6" y="7"/>
                    <a:pt x="6" y="9"/>
                  </a:cubicBezTo>
                  <a:cubicBezTo>
                    <a:pt x="6" y="11"/>
                    <a:pt x="6" y="13"/>
                    <a:pt x="5" y="13"/>
                  </a:cubicBezTo>
                  <a:cubicBezTo>
                    <a:pt x="2" y="14"/>
                    <a:pt x="2" y="14"/>
                    <a:pt x="2" y="14"/>
                  </a:cubicBezTo>
                  <a:cubicBezTo>
                    <a:pt x="1" y="15"/>
                    <a:pt x="0" y="15"/>
                    <a:pt x="0" y="13"/>
                  </a:cubicBezTo>
                  <a:cubicBezTo>
                    <a:pt x="0" y="12"/>
                    <a:pt x="2" y="9"/>
                    <a:pt x="3" y="9"/>
                  </a:cubicBezTo>
                  <a:cubicBezTo>
                    <a:pt x="3" y="9"/>
                    <a:pt x="2" y="9"/>
                    <a:pt x="2" y="9"/>
                  </a:cubicBezTo>
                  <a:cubicBezTo>
                    <a:pt x="1" y="9"/>
                    <a:pt x="1" y="9"/>
                    <a:pt x="0" y="9"/>
                  </a:cubicBezTo>
                  <a:cubicBezTo>
                    <a:pt x="0" y="7"/>
                    <a:pt x="0" y="5"/>
                    <a:pt x="0" y="5"/>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42" name="Freeform 4033">
              <a:extLst>
                <a:ext uri="{FF2B5EF4-FFF2-40B4-BE49-F238E27FC236}">
                  <a16:creationId xmlns:a16="http://schemas.microsoft.com/office/drawing/2014/main" xmlns="" id="{7BAF8753-5A50-432C-B51E-9A8F1D48FAAC}"/>
                </a:ext>
              </a:extLst>
            </p:cNvPr>
            <p:cNvSpPr>
              <a:spLocks/>
            </p:cNvSpPr>
            <p:nvPr/>
          </p:nvSpPr>
          <p:spPr bwMode="auto">
            <a:xfrm>
              <a:off x="5074203" y="2466565"/>
              <a:ext cx="22059" cy="43515"/>
            </a:xfrm>
            <a:custGeom>
              <a:avLst/>
              <a:gdLst>
                <a:gd name="T0" fmla="*/ 3 w 8"/>
                <a:gd name="T1" fmla="*/ 3 h 17"/>
                <a:gd name="T2" fmla="*/ 3 w 8"/>
                <a:gd name="T3" fmla="*/ 2 h 17"/>
                <a:gd name="T4" fmla="*/ 5 w 8"/>
                <a:gd name="T5" fmla="*/ 3 h 17"/>
                <a:gd name="T6" fmla="*/ 6 w 8"/>
                <a:gd name="T7" fmla="*/ 4 h 17"/>
                <a:gd name="T8" fmla="*/ 6 w 8"/>
                <a:gd name="T9" fmla="*/ 4 h 17"/>
                <a:gd name="T10" fmla="*/ 6 w 8"/>
                <a:gd name="T11" fmla="*/ 4 h 17"/>
                <a:gd name="T12" fmla="*/ 6 w 8"/>
                <a:gd name="T13" fmla="*/ 4 h 17"/>
                <a:gd name="T14" fmla="*/ 6 w 8"/>
                <a:gd name="T15" fmla="*/ 10 h 17"/>
                <a:gd name="T16" fmla="*/ 6 w 8"/>
                <a:gd name="T17" fmla="*/ 13 h 17"/>
                <a:gd name="T18" fmla="*/ 6 w 8"/>
                <a:gd name="T19" fmla="*/ 13 h 17"/>
                <a:gd name="T20" fmla="*/ 6 w 8"/>
                <a:gd name="T21" fmla="*/ 13 h 17"/>
                <a:gd name="T22" fmla="*/ 6 w 8"/>
                <a:gd name="T23" fmla="*/ 13 h 17"/>
                <a:gd name="T24" fmla="*/ 2 w 8"/>
                <a:gd name="T25" fmla="*/ 15 h 17"/>
                <a:gd name="T26" fmla="*/ 2 w 8"/>
                <a:gd name="T27" fmla="*/ 15 h 17"/>
                <a:gd name="T28" fmla="*/ 2 w 8"/>
                <a:gd name="T29" fmla="*/ 15 h 17"/>
                <a:gd name="T30" fmla="*/ 2 w 8"/>
                <a:gd name="T31" fmla="*/ 15 h 17"/>
                <a:gd name="T32" fmla="*/ 2 w 8"/>
                <a:gd name="T33" fmla="*/ 15 h 17"/>
                <a:gd name="T34" fmla="*/ 2 w 8"/>
                <a:gd name="T35" fmla="*/ 15 h 17"/>
                <a:gd name="T36" fmla="*/ 2 w 8"/>
                <a:gd name="T37" fmla="*/ 15 h 17"/>
                <a:gd name="T38" fmla="*/ 2 w 8"/>
                <a:gd name="T39" fmla="*/ 14 h 17"/>
                <a:gd name="T40" fmla="*/ 2 w 8"/>
                <a:gd name="T41" fmla="*/ 14 h 17"/>
                <a:gd name="T42" fmla="*/ 2 w 8"/>
                <a:gd name="T43" fmla="*/ 14 h 17"/>
                <a:gd name="T44" fmla="*/ 4 w 8"/>
                <a:gd name="T45" fmla="*/ 11 h 17"/>
                <a:gd name="T46" fmla="*/ 4 w 8"/>
                <a:gd name="T47" fmla="*/ 11 h 17"/>
                <a:gd name="T48" fmla="*/ 4 w 8"/>
                <a:gd name="T49" fmla="*/ 11 h 17"/>
                <a:gd name="T50" fmla="*/ 4 w 8"/>
                <a:gd name="T51" fmla="*/ 10 h 17"/>
                <a:gd name="T52" fmla="*/ 4 w 8"/>
                <a:gd name="T53" fmla="*/ 10 h 17"/>
                <a:gd name="T54" fmla="*/ 4 w 8"/>
                <a:gd name="T55" fmla="*/ 11 h 17"/>
                <a:gd name="T56" fmla="*/ 3 w 8"/>
                <a:gd name="T57" fmla="*/ 11 h 17"/>
                <a:gd name="T58" fmla="*/ 4 w 8"/>
                <a:gd name="T59" fmla="*/ 9 h 17"/>
                <a:gd name="T60" fmla="*/ 2 w 8"/>
                <a:gd name="T61" fmla="*/ 9 h 17"/>
                <a:gd name="T62" fmla="*/ 2 w 8"/>
                <a:gd name="T63" fmla="*/ 9 h 17"/>
                <a:gd name="T64" fmla="*/ 2 w 8"/>
                <a:gd name="T65" fmla="*/ 9 h 17"/>
                <a:gd name="T66" fmla="*/ 2 w 8"/>
                <a:gd name="T67" fmla="*/ 9 h 17"/>
                <a:gd name="T68" fmla="*/ 2 w 8"/>
                <a:gd name="T69" fmla="*/ 9 h 17"/>
                <a:gd name="T70" fmla="*/ 2 w 8"/>
                <a:gd name="T71" fmla="*/ 9 h 17"/>
                <a:gd name="T72" fmla="*/ 2 w 8"/>
                <a:gd name="T73" fmla="*/ 8 h 17"/>
                <a:gd name="T74" fmla="*/ 2 w 8"/>
                <a:gd name="T75" fmla="*/ 5 h 17"/>
                <a:gd name="T76" fmla="*/ 0 w 8"/>
                <a:gd name="T77" fmla="*/ 6 h 17"/>
                <a:gd name="T78" fmla="*/ 0 w 8"/>
                <a:gd name="T79" fmla="*/ 10 h 17"/>
                <a:gd name="T80" fmla="*/ 2 w 8"/>
                <a:gd name="T81" fmla="*/ 11 h 17"/>
                <a:gd name="T82" fmla="*/ 3 w 8"/>
                <a:gd name="T83" fmla="*/ 11 h 17"/>
                <a:gd name="T84" fmla="*/ 3 w 8"/>
                <a:gd name="T85" fmla="*/ 11 h 17"/>
                <a:gd name="T86" fmla="*/ 4 w 8"/>
                <a:gd name="T87" fmla="*/ 11 h 17"/>
                <a:gd name="T88" fmla="*/ 4 w 8"/>
                <a:gd name="T89" fmla="*/ 9 h 17"/>
                <a:gd name="T90" fmla="*/ 3 w 8"/>
                <a:gd name="T91" fmla="*/ 9 h 17"/>
                <a:gd name="T92" fmla="*/ 1 w 8"/>
                <a:gd name="T93" fmla="*/ 12 h 17"/>
                <a:gd name="T94" fmla="*/ 0 w 8"/>
                <a:gd name="T95" fmla="*/ 13 h 17"/>
                <a:gd name="T96" fmla="*/ 1 w 8"/>
                <a:gd name="T97" fmla="*/ 16 h 17"/>
                <a:gd name="T98" fmla="*/ 4 w 8"/>
                <a:gd name="T99" fmla="*/ 16 h 17"/>
                <a:gd name="T100" fmla="*/ 8 w 8"/>
                <a:gd name="T101" fmla="*/ 14 h 17"/>
                <a:gd name="T102" fmla="*/ 8 w 8"/>
                <a:gd name="T103" fmla="*/ 8 h 17"/>
                <a:gd name="T104" fmla="*/ 7 w 8"/>
                <a:gd name="T105" fmla="*/ 2 h 17"/>
                <a:gd name="T106" fmla="*/ 4 w 8"/>
                <a:gd name="T107" fmla="*/ 0 h 17"/>
                <a:gd name="T108" fmla="*/ 2 w 8"/>
                <a:gd name="T109" fmla="*/ 1 h 17"/>
                <a:gd name="T110" fmla="*/ 0 w 8"/>
                <a:gd name="T111" fmla="*/ 5 h 17"/>
                <a:gd name="T112" fmla="*/ 2 w 8"/>
                <a:gd name="T113"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 h="17">
                  <a:moveTo>
                    <a:pt x="2" y="6"/>
                  </a:moveTo>
                  <a:cubicBezTo>
                    <a:pt x="2" y="5"/>
                    <a:pt x="2" y="4"/>
                    <a:pt x="3" y="3"/>
                  </a:cubicBezTo>
                  <a:cubicBezTo>
                    <a:pt x="3" y="3"/>
                    <a:pt x="3" y="3"/>
                    <a:pt x="3" y="3"/>
                  </a:cubicBezTo>
                  <a:cubicBezTo>
                    <a:pt x="3" y="2"/>
                    <a:pt x="3" y="2"/>
                    <a:pt x="3" y="2"/>
                  </a:cubicBezTo>
                  <a:cubicBezTo>
                    <a:pt x="4" y="2"/>
                    <a:pt x="4" y="2"/>
                    <a:pt x="4" y="2"/>
                  </a:cubicBezTo>
                  <a:cubicBezTo>
                    <a:pt x="4" y="2"/>
                    <a:pt x="4" y="3"/>
                    <a:pt x="5" y="3"/>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6"/>
                    <a:pt x="6" y="8"/>
                  </a:cubicBezTo>
                  <a:cubicBezTo>
                    <a:pt x="6" y="9"/>
                    <a:pt x="6" y="10"/>
                    <a:pt x="6" y="10"/>
                  </a:cubicBezTo>
                  <a:cubicBezTo>
                    <a:pt x="6" y="11"/>
                    <a:pt x="6" y="12"/>
                    <a:pt x="6" y="12"/>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3" y="14"/>
                    <a:pt x="3" y="14"/>
                    <a:pt x="3" y="14"/>
                  </a:cubicBezTo>
                  <a:cubicBezTo>
                    <a:pt x="3"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3" y="13"/>
                    <a:pt x="3" y="12"/>
                  </a:cubicBezTo>
                  <a:cubicBezTo>
                    <a:pt x="4" y="11"/>
                    <a:pt x="4" y="11"/>
                    <a:pt x="4" y="11"/>
                  </a:cubicBezTo>
                  <a:cubicBezTo>
                    <a:pt x="4" y="11"/>
                    <a:pt x="4" y="11"/>
                    <a:pt x="4" y="11"/>
                  </a:cubicBezTo>
                  <a:cubicBezTo>
                    <a:pt x="4" y="11"/>
                    <a:pt x="4" y="11"/>
                    <a:pt x="4" y="11"/>
                  </a:cubicBezTo>
                  <a:cubicBezTo>
                    <a:pt x="4" y="10"/>
                    <a:pt x="4" y="10"/>
                    <a:pt x="4" y="10"/>
                  </a:cubicBezTo>
                  <a:cubicBezTo>
                    <a:pt x="4" y="11"/>
                    <a:pt x="4" y="11"/>
                    <a:pt x="4" y="11"/>
                  </a:cubicBezTo>
                  <a:cubicBezTo>
                    <a:pt x="4" y="11"/>
                    <a:pt x="4" y="11"/>
                    <a:pt x="4" y="11"/>
                  </a:cubicBezTo>
                  <a:cubicBezTo>
                    <a:pt x="4" y="10"/>
                    <a:pt x="4" y="10"/>
                    <a:pt x="4" y="10"/>
                  </a:cubicBezTo>
                  <a:cubicBezTo>
                    <a:pt x="4" y="11"/>
                    <a:pt x="4" y="11"/>
                    <a:pt x="4" y="11"/>
                  </a:cubicBezTo>
                  <a:cubicBezTo>
                    <a:pt x="4" y="10"/>
                    <a:pt x="4" y="10"/>
                    <a:pt x="4" y="10"/>
                  </a:cubicBezTo>
                  <a:cubicBezTo>
                    <a:pt x="3" y="11"/>
                    <a:pt x="3" y="11"/>
                    <a:pt x="3" y="11"/>
                  </a:cubicBezTo>
                  <a:cubicBezTo>
                    <a:pt x="4" y="11"/>
                    <a:pt x="4" y="11"/>
                    <a:pt x="4" y="11"/>
                  </a:cubicBezTo>
                  <a:cubicBezTo>
                    <a:pt x="4" y="10"/>
                    <a:pt x="4" y="10"/>
                    <a:pt x="4" y="10"/>
                  </a:cubicBezTo>
                  <a:cubicBezTo>
                    <a:pt x="3" y="11"/>
                    <a:pt x="3" y="11"/>
                    <a:pt x="3" y="11"/>
                  </a:cubicBezTo>
                  <a:cubicBezTo>
                    <a:pt x="4" y="10"/>
                    <a:pt x="4" y="10"/>
                    <a:pt x="4" y="10"/>
                  </a:cubicBezTo>
                  <a:cubicBezTo>
                    <a:pt x="4" y="9"/>
                    <a:pt x="4" y="9"/>
                    <a:pt x="4" y="9"/>
                  </a:cubicBezTo>
                  <a:cubicBezTo>
                    <a:pt x="3" y="9"/>
                    <a:pt x="3" y="9"/>
                    <a:pt x="3"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8"/>
                    <a:pt x="2" y="8"/>
                  </a:cubicBezTo>
                  <a:cubicBezTo>
                    <a:pt x="2" y="7"/>
                    <a:pt x="2" y="7"/>
                    <a:pt x="2" y="6"/>
                  </a:cubicBezTo>
                  <a:cubicBezTo>
                    <a:pt x="2" y="5"/>
                    <a:pt x="2" y="5"/>
                    <a:pt x="2" y="5"/>
                  </a:cubicBezTo>
                  <a:cubicBezTo>
                    <a:pt x="0" y="6"/>
                    <a:pt x="0" y="6"/>
                    <a:pt x="0" y="6"/>
                  </a:cubicBezTo>
                  <a:cubicBezTo>
                    <a:pt x="0" y="6"/>
                    <a:pt x="0" y="6"/>
                    <a:pt x="0" y="6"/>
                  </a:cubicBezTo>
                  <a:cubicBezTo>
                    <a:pt x="0" y="6"/>
                    <a:pt x="0" y="7"/>
                    <a:pt x="0" y="8"/>
                  </a:cubicBezTo>
                  <a:cubicBezTo>
                    <a:pt x="0" y="8"/>
                    <a:pt x="0" y="9"/>
                    <a:pt x="0" y="10"/>
                  </a:cubicBezTo>
                  <a:cubicBezTo>
                    <a:pt x="0" y="10"/>
                    <a:pt x="1" y="11"/>
                    <a:pt x="1" y="11"/>
                  </a:cubicBezTo>
                  <a:cubicBezTo>
                    <a:pt x="2" y="11"/>
                    <a:pt x="2" y="11"/>
                    <a:pt x="2" y="11"/>
                  </a:cubicBezTo>
                  <a:cubicBezTo>
                    <a:pt x="3" y="11"/>
                    <a:pt x="3" y="11"/>
                    <a:pt x="3" y="11"/>
                  </a:cubicBezTo>
                  <a:cubicBezTo>
                    <a:pt x="3" y="11"/>
                    <a:pt x="3" y="11"/>
                    <a:pt x="3" y="11"/>
                  </a:cubicBezTo>
                  <a:cubicBezTo>
                    <a:pt x="4" y="11"/>
                    <a:pt x="4" y="11"/>
                    <a:pt x="4" y="11"/>
                  </a:cubicBezTo>
                  <a:cubicBezTo>
                    <a:pt x="3" y="11"/>
                    <a:pt x="3" y="11"/>
                    <a:pt x="3" y="11"/>
                  </a:cubicBezTo>
                  <a:cubicBezTo>
                    <a:pt x="3" y="11"/>
                    <a:pt x="3" y="11"/>
                    <a:pt x="3" y="11"/>
                  </a:cubicBezTo>
                  <a:cubicBezTo>
                    <a:pt x="4" y="11"/>
                    <a:pt x="4" y="11"/>
                    <a:pt x="4" y="11"/>
                  </a:cubicBezTo>
                  <a:cubicBezTo>
                    <a:pt x="3" y="11"/>
                    <a:pt x="3" y="11"/>
                    <a:pt x="3" y="11"/>
                  </a:cubicBezTo>
                  <a:cubicBezTo>
                    <a:pt x="4" y="9"/>
                    <a:pt x="4" y="9"/>
                    <a:pt x="4" y="9"/>
                  </a:cubicBezTo>
                  <a:cubicBezTo>
                    <a:pt x="4" y="9"/>
                    <a:pt x="4" y="9"/>
                    <a:pt x="4" y="9"/>
                  </a:cubicBezTo>
                  <a:cubicBezTo>
                    <a:pt x="3" y="9"/>
                    <a:pt x="3" y="9"/>
                    <a:pt x="3" y="9"/>
                  </a:cubicBezTo>
                  <a:cubicBezTo>
                    <a:pt x="2" y="10"/>
                    <a:pt x="2" y="10"/>
                    <a:pt x="2" y="10"/>
                  </a:cubicBezTo>
                  <a:cubicBezTo>
                    <a:pt x="2" y="11"/>
                    <a:pt x="2" y="11"/>
                    <a:pt x="1" y="12"/>
                  </a:cubicBezTo>
                  <a:cubicBezTo>
                    <a:pt x="1" y="13"/>
                    <a:pt x="1" y="13"/>
                    <a:pt x="1" y="13"/>
                  </a:cubicBezTo>
                  <a:cubicBezTo>
                    <a:pt x="0" y="13"/>
                    <a:pt x="0" y="13"/>
                    <a:pt x="0" y="13"/>
                  </a:cubicBezTo>
                  <a:cubicBezTo>
                    <a:pt x="0" y="14"/>
                    <a:pt x="0" y="14"/>
                    <a:pt x="0" y="15"/>
                  </a:cubicBezTo>
                  <a:cubicBezTo>
                    <a:pt x="0" y="15"/>
                    <a:pt x="0" y="16"/>
                    <a:pt x="1" y="16"/>
                  </a:cubicBezTo>
                  <a:cubicBezTo>
                    <a:pt x="1" y="17"/>
                    <a:pt x="2" y="17"/>
                    <a:pt x="2" y="17"/>
                  </a:cubicBezTo>
                  <a:cubicBezTo>
                    <a:pt x="3" y="17"/>
                    <a:pt x="3" y="16"/>
                    <a:pt x="4" y="16"/>
                  </a:cubicBezTo>
                  <a:cubicBezTo>
                    <a:pt x="7" y="15"/>
                    <a:pt x="7" y="15"/>
                    <a:pt x="7" y="15"/>
                  </a:cubicBezTo>
                  <a:cubicBezTo>
                    <a:pt x="7" y="15"/>
                    <a:pt x="8" y="14"/>
                    <a:pt x="8" y="14"/>
                  </a:cubicBezTo>
                  <a:cubicBezTo>
                    <a:pt x="8" y="13"/>
                    <a:pt x="8" y="12"/>
                    <a:pt x="8" y="10"/>
                  </a:cubicBezTo>
                  <a:cubicBezTo>
                    <a:pt x="8" y="10"/>
                    <a:pt x="8" y="9"/>
                    <a:pt x="8" y="8"/>
                  </a:cubicBezTo>
                  <a:cubicBezTo>
                    <a:pt x="8" y="6"/>
                    <a:pt x="8" y="5"/>
                    <a:pt x="8" y="3"/>
                  </a:cubicBezTo>
                  <a:cubicBezTo>
                    <a:pt x="7" y="3"/>
                    <a:pt x="7" y="2"/>
                    <a:pt x="7" y="2"/>
                  </a:cubicBezTo>
                  <a:cubicBezTo>
                    <a:pt x="6" y="2"/>
                    <a:pt x="6" y="1"/>
                    <a:pt x="5" y="1"/>
                  </a:cubicBezTo>
                  <a:cubicBezTo>
                    <a:pt x="5" y="1"/>
                    <a:pt x="4" y="1"/>
                    <a:pt x="4" y="0"/>
                  </a:cubicBezTo>
                  <a:cubicBezTo>
                    <a:pt x="3" y="0"/>
                    <a:pt x="3" y="0"/>
                    <a:pt x="3" y="0"/>
                  </a:cubicBezTo>
                  <a:cubicBezTo>
                    <a:pt x="3" y="0"/>
                    <a:pt x="2" y="1"/>
                    <a:pt x="2" y="1"/>
                  </a:cubicBezTo>
                  <a:cubicBezTo>
                    <a:pt x="1" y="2"/>
                    <a:pt x="1" y="3"/>
                    <a:pt x="1" y="3"/>
                  </a:cubicBezTo>
                  <a:cubicBezTo>
                    <a:pt x="0" y="4"/>
                    <a:pt x="0" y="5"/>
                    <a:pt x="0" y="5"/>
                  </a:cubicBezTo>
                  <a:cubicBezTo>
                    <a:pt x="2" y="6"/>
                    <a:pt x="2" y="6"/>
                    <a:pt x="2" y="6"/>
                  </a:cubicBezTo>
                  <a:cubicBezTo>
                    <a:pt x="2" y="6"/>
                    <a:pt x="2" y="6"/>
                    <a:pt x="2" y="6"/>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43" name="Freeform 4034">
              <a:extLst>
                <a:ext uri="{FF2B5EF4-FFF2-40B4-BE49-F238E27FC236}">
                  <a16:creationId xmlns:a16="http://schemas.microsoft.com/office/drawing/2014/main" xmlns="" id="{F13941CE-9CC2-47F5-8CA4-F2878F6E0D3A}"/>
                </a:ext>
              </a:extLst>
            </p:cNvPr>
            <p:cNvSpPr>
              <a:spLocks/>
            </p:cNvSpPr>
            <p:nvPr/>
          </p:nvSpPr>
          <p:spPr bwMode="auto">
            <a:xfrm>
              <a:off x="5096262" y="2469372"/>
              <a:ext cx="26787" cy="40708"/>
            </a:xfrm>
            <a:custGeom>
              <a:avLst/>
              <a:gdLst>
                <a:gd name="T0" fmla="*/ 1 w 10"/>
                <a:gd name="T1" fmla="*/ 0 h 16"/>
                <a:gd name="T2" fmla="*/ 0 w 10"/>
                <a:gd name="T3" fmla="*/ 0 h 16"/>
                <a:gd name="T4" fmla="*/ 0 w 10"/>
                <a:gd name="T5" fmla="*/ 3 h 16"/>
                <a:gd name="T6" fmla="*/ 0 w 10"/>
                <a:gd name="T7" fmla="*/ 3 h 16"/>
                <a:gd name="T8" fmla="*/ 0 w 10"/>
                <a:gd name="T9" fmla="*/ 7 h 16"/>
                <a:gd name="T10" fmla="*/ 0 w 10"/>
                <a:gd name="T11" fmla="*/ 9 h 16"/>
                <a:gd name="T12" fmla="*/ 0 w 10"/>
                <a:gd name="T13" fmla="*/ 13 h 16"/>
                <a:gd name="T14" fmla="*/ 0 w 10"/>
                <a:gd name="T15" fmla="*/ 13 h 16"/>
                <a:gd name="T16" fmla="*/ 0 w 10"/>
                <a:gd name="T17" fmla="*/ 15 h 16"/>
                <a:gd name="T18" fmla="*/ 0 w 10"/>
                <a:gd name="T19" fmla="*/ 16 h 16"/>
                <a:gd name="T20" fmla="*/ 1 w 10"/>
                <a:gd name="T21" fmla="*/ 16 h 16"/>
                <a:gd name="T22" fmla="*/ 7 w 10"/>
                <a:gd name="T23" fmla="*/ 3 h 16"/>
                <a:gd name="T24" fmla="*/ 7 w 10"/>
                <a:gd name="T25" fmla="*/ 3 h 16"/>
                <a:gd name="T26" fmla="*/ 3 w 10"/>
                <a:gd name="T27" fmla="*/ 0 h 16"/>
                <a:gd name="T28" fmla="*/ 2 w 10"/>
                <a:gd name="T29" fmla="*/ 0 h 16"/>
                <a:gd name="T30" fmla="*/ 1 w 10"/>
                <a:gd name="T3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16">
                  <a:moveTo>
                    <a:pt x="1" y="0"/>
                  </a:moveTo>
                  <a:cubicBezTo>
                    <a:pt x="0" y="0"/>
                    <a:pt x="0" y="0"/>
                    <a:pt x="0" y="0"/>
                  </a:cubicBezTo>
                  <a:cubicBezTo>
                    <a:pt x="0" y="1"/>
                    <a:pt x="0" y="2"/>
                    <a:pt x="0" y="3"/>
                  </a:cubicBezTo>
                  <a:cubicBezTo>
                    <a:pt x="0" y="3"/>
                    <a:pt x="0" y="3"/>
                    <a:pt x="0" y="3"/>
                  </a:cubicBezTo>
                  <a:cubicBezTo>
                    <a:pt x="0" y="4"/>
                    <a:pt x="0" y="6"/>
                    <a:pt x="0" y="7"/>
                  </a:cubicBezTo>
                  <a:cubicBezTo>
                    <a:pt x="0" y="8"/>
                    <a:pt x="0" y="9"/>
                    <a:pt x="0" y="9"/>
                  </a:cubicBezTo>
                  <a:cubicBezTo>
                    <a:pt x="0" y="11"/>
                    <a:pt x="0" y="12"/>
                    <a:pt x="0" y="13"/>
                  </a:cubicBezTo>
                  <a:cubicBezTo>
                    <a:pt x="0" y="13"/>
                    <a:pt x="0" y="13"/>
                    <a:pt x="0" y="13"/>
                  </a:cubicBezTo>
                  <a:cubicBezTo>
                    <a:pt x="0" y="13"/>
                    <a:pt x="0" y="14"/>
                    <a:pt x="0" y="15"/>
                  </a:cubicBezTo>
                  <a:cubicBezTo>
                    <a:pt x="0" y="15"/>
                    <a:pt x="0" y="16"/>
                    <a:pt x="0" y="16"/>
                  </a:cubicBezTo>
                  <a:cubicBezTo>
                    <a:pt x="0" y="16"/>
                    <a:pt x="0" y="16"/>
                    <a:pt x="1" y="16"/>
                  </a:cubicBezTo>
                  <a:cubicBezTo>
                    <a:pt x="8" y="16"/>
                    <a:pt x="10" y="8"/>
                    <a:pt x="7" y="3"/>
                  </a:cubicBezTo>
                  <a:cubicBezTo>
                    <a:pt x="7" y="3"/>
                    <a:pt x="7" y="3"/>
                    <a:pt x="7" y="3"/>
                  </a:cubicBezTo>
                  <a:cubicBezTo>
                    <a:pt x="5" y="2"/>
                    <a:pt x="4" y="1"/>
                    <a:pt x="3" y="0"/>
                  </a:cubicBezTo>
                  <a:cubicBezTo>
                    <a:pt x="3" y="0"/>
                    <a:pt x="2" y="0"/>
                    <a:pt x="2" y="0"/>
                  </a:cubicBezTo>
                  <a:cubicBezTo>
                    <a:pt x="2"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44" name="Oval 4035">
              <a:extLst>
                <a:ext uri="{FF2B5EF4-FFF2-40B4-BE49-F238E27FC236}">
                  <a16:creationId xmlns:a16="http://schemas.microsoft.com/office/drawing/2014/main" xmlns="" id="{9F92E3C7-903B-4831-ADDB-B8E7F8F59B68}"/>
                </a:ext>
              </a:extLst>
            </p:cNvPr>
            <p:cNvSpPr>
              <a:spLocks noChangeArrowheads="1"/>
            </p:cNvSpPr>
            <p:nvPr/>
          </p:nvSpPr>
          <p:spPr bwMode="auto">
            <a:xfrm>
              <a:off x="5096262" y="2477795"/>
              <a:ext cx="1577" cy="1404"/>
            </a:xfrm>
            <a:prstGeom prst="ellipse">
              <a:avLst/>
            </a:pr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45" name="Freeform 4036">
              <a:extLst>
                <a:ext uri="{FF2B5EF4-FFF2-40B4-BE49-F238E27FC236}">
                  <a16:creationId xmlns:a16="http://schemas.microsoft.com/office/drawing/2014/main" xmlns="" id="{20F92E3D-E3ED-4CFD-AB9A-BE4C4BCBDF8C}"/>
                </a:ext>
              </a:extLst>
            </p:cNvPr>
            <p:cNvSpPr>
              <a:spLocks/>
            </p:cNvSpPr>
            <p:nvPr/>
          </p:nvSpPr>
          <p:spPr bwMode="auto">
            <a:xfrm>
              <a:off x="5100989" y="2469372"/>
              <a:ext cx="14181" cy="8422"/>
            </a:xfrm>
            <a:custGeom>
              <a:avLst/>
              <a:gdLst>
                <a:gd name="T0" fmla="*/ 0 w 5"/>
                <a:gd name="T1" fmla="*/ 0 h 3"/>
                <a:gd name="T2" fmla="*/ 1 w 5"/>
                <a:gd name="T3" fmla="*/ 0 h 3"/>
                <a:gd name="T4" fmla="*/ 5 w 5"/>
                <a:gd name="T5" fmla="*/ 3 h 3"/>
                <a:gd name="T6" fmla="*/ 5 w 5"/>
                <a:gd name="T7" fmla="*/ 3 h 3"/>
                <a:gd name="T8" fmla="*/ 0 w 5"/>
                <a:gd name="T9" fmla="*/ 0 h 3"/>
              </a:gdLst>
              <a:ahLst/>
              <a:cxnLst>
                <a:cxn ang="0">
                  <a:pos x="T0" y="T1"/>
                </a:cxn>
                <a:cxn ang="0">
                  <a:pos x="T2" y="T3"/>
                </a:cxn>
                <a:cxn ang="0">
                  <a:pos x="T4" y="T5"/>
                </a:cxn>
                <a:cxn ang="0">
                  <a:pos x="T6" y="T7"/>
                </a:cxn>
                <a:cxn ang="0">
                  <a:pos x="T8" y="T9"/>
                </a:cxn>
              </a:cxnLst>
              <a:rect l="0" t="0" r="r" b="b"/>
              <a:pathLst>
                <a:path w="5" h="3">
                  <a:moveTo>
                    <a:pt x="0" y="0"/>
                  </a:moveTo>
                  <a:cubicBezTo>
                    <a:pt x="0" y="0"/>
                    <a:pt x="1" y="0"/>
                    <a:pt x="1" y="0"/>
                  </a:cubicBezTo>
                  <a:cubicBezTo>
                    <a:pt x="2" y="1"/>
                    <a:pt x="3" y="2"/>
                    <a:pt x="5" y="3"/>
                  </a:cubicBezTo>
                  <a:cubicBezTo>
                    <a:pt x="5" y="3"/>
                    <a:pt x="5" y="3"/>
                    <a:pt x="5" y="3"/>
                  </a:cubicBezTo>
                  <a:cubicBezTo>
                    <a:pt x="4" y="1"/>
                    <a:pt x="3"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46" name="Freeform 4037">
              <a:extLst>
                <a:ext uri="{FF2B5EF4-FFF2-40B4-BE49-F238E27FC236}">
                  <a16:creationId xmlns:a16="http://schemas.microsoft.com/office/drawing/2014/main" xmlns="" id="{39CC6161-8D17-4A3E-AB0C-B4DF52451F28}"/>
                </a:ext>
              </a:extLst>
            </p:cNvPr>
            <p:cNvSpPr>
              <a:spLocks noEditPoints="1"/>
            </p:cNvSpPr>
            <p:nvPr/>
          </p:nvSpPr>
          <p:spPr bwMode="auto">
            <a:xfrm>
              <a:off x="5075780" y="2469372"/>
              <a:ext cx="14181" cy="40708"/>
            </a:xfrm>
            <a:custGeom>
              <a:avLst/>
              <a:gdLst>
                <a:gd name="T0" fmla="*/ 5 w 5"/>
                <a:gd name="T1" fmla="*/ 14 h 16"/>
                <a:gd name="T2" fmla="*/ 3 w 5"/>
                <a:gd name="T3" fmla="*/ 15 h 16"/>
                <a:gd name="T4" fmla="*/ 5 w 5"/>
                <a:gd name="T5" fmla="*/ 16 h 16"/>
                <a:gd name="T6" fmla="*/ 5 w 5"/>
                <a:gd name="T7" fmla="*/ 15 h 16"/>
                <a:gd name="T8" fmla="*/ 5 w 5"/>
                <a:gd name="T9" fmla="*/ 14 h 16"/>
                <a:gd name="T10" fmla="*/ 0 w 5"/>
                <a:gd name="T11" fmla="*/ 10 h 16"/>
                <a:gd name="T12" fmla="*/ 0 w 5"/>
                <a:gd name="T13" fmla="*/ 11 h 16"/>
                <a:gd name="T14" fmla="*/ 0 w 5"/>
                <a:gd name="T15" fmla="*/ 11 h 16"/>
                <a:gd name="T16" fmla="*/ 1 w 5"/>
                <a:gd name="T17" fmla="*/ 10 h 16"/>
                <a:gd name="T18" fmla="*/ 0 w 5"/>
                <a:gd name="T19" fmla="*/ 10 h 16"/>
                <a:gd name="T20" fmla="*/ 0 w 5"/>
                <a:gd name="T21" fmla="*/ 10 h 16"/>
                <a:gd name="T22" fmla="*/ 5 w 5"/>
                <a:gd name="T23" fmla="*/ 0 h 16"/>
                <a:gd name="T24" fmla="*/ 4 w 5"/>
                <a:gd name="T25" fmla="*/ 0 h 16"/>
                <a:gd name="T26" fmla="*/ 5 w 5"/>
                <a:gd name="T27" fmla="*/ 1 h 16"/>
                <a:gd name="T28" fmla="*/ 5 w 5"/>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6">
                  <a:moveTo>
                    <a:pt x="5" y="14"/>
                  </a:moveTo>
                  <a:cubicBezTo>
                    <a:pt x="3" y="15"/>
                    <a:pt x="3" y="15"/>
                    <a:pt x="3" y="15"/>
                  </a:cubicBezTo>
                  <a:cubicBezTo>
                    <a:pt x="4" y="15"/>
                    <a:pt x="4" y="16"/>
                    <a:pt x="5" y="16"/>
                  </a:cubicBezTo>
                  <a:cubicBezTo>
                    <a:pt x="5" y="15"/>
                    <a:pt x="5" y="15"/>
                    <a:pt x="5" y="15"/>
                  </a:cubicBezTo>
                  <a:cubicBezTo>
                    <a:pt x="5" y="15"/>
                    <a:pt x="5" y="14"/>
                    <a:pt x="5" y="14"/>
                  </a:cubicBezTo>
                  <a:moveTo>
                    <a:pt x="0" y="10"/>
                  </a:moveTo>
                  <a:cubicBezTo>
                    <a:pt x="0" y="10"/>
                    <a:pt x="0" y="11"/>
                    <a:pt x="0" y="11"/>
                  </a:cubicBezTo>
                  <a:cubicBezTo>
                    <a:pt x="0" y="11"/>
                    <a:pt x="0" y="11"/>
                    <a:pt x="0" y="11"/>
                  </a:cubicBezTo>
                  <a:cubicBezTo>
                    <a:pt x="0" y="11"/>
                    <a:pt x="1" y="10"/>
                    <a:pt x="1" y="10"/>
                  </a:cubicBezTo>
                  <a:cubicBezTo>
                    <a:pt x="1" y="10"/>
                    <a:pt x="0" y="10"/>
                    <a:pt x="0" y="10"/>
                  </a:cubicBezTo>
                  <a:cubicBezTo>
                    <a:pt x="0" y="10"/>
                    <a:pt x="0" y="10"/>
                    <a:pt x="0" y="10"/>
                  </a:cubicBezTo>
                  <a:moveTo>
                    <a:pt x="5" y="0"/>
                  </a:moveTo>
                  <a:cubicBezTo>
                    <a:pt x="5" y="0"/>
                    <a:pt x="5" y="0"/>
                    <a:pt x="4" y="0"/>
                  </a:cubicBezTo>
                  <a:cubicBezTo>
                    <a:pt x="5" y="0"/>
                    <a:pt x="5" y="0"/>
                    <a:pt x="5" y="1"/>
                  </a:cubicBezTo>
                  <a:cubicBezTo>
                    <a:pt x="5" y="0"/>
                    <a:pt x="5" y="0"/>
                    <a:pt x="5"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47" name="Freeform 4038">
              <a:extLst>
                <a:ext uri="{FF2B5EF4-FFF2-40B4-BE49-F238E27FC236}">
                  <a16:creationId xmlns:a16="http://schemas.microsoft.com/office/drawing/2014/main" xmlns="" id="{1D825F0B-EE80-466E-8965-70699535C6DD}"/>
                </a:ext>
              </a:extLst>
            </p:cNvPr>
            <p:cNvSpPr>
              <a:spLocks noEditPoints="1"/>
            </p:cNvSpPr>
            <p:nvPr/>
          </p:nvSpPr>
          <p:spPr bwMode="auto">
            <a:xfrm>
              <a:off x="5089959" y="2469372"/>
              <a:ext cx="6303" cy="40708"/>
            </a:xfrm>
            <a:custGeom>
              <a:avLst/>
              <a:gdLst>
                <a:gd name="T0" fmla="*/ 2 w 2"/>
                <a:gd name="T1" fmla="*/ 13 h 16"/>
                <a:gd name="T2" fmla="*/ 2 w 2"/>
                <a:gd name="T3" fmla="*/ 13 h 16"/>
                <a:gd name="T4" fmla="*/ 1 w 2"/>
                <a:gd name="T5" fmla="*/ 14 h 16"/>
                <a:gd name="T6" fmla="*/ 0 w 2"/>
                <a:gd name="T7" fmla="*/ 14 h 16"/>
                <a:gd name="T8" fmla="*/ 0 w 2"/>
                <a:gd name="T9" fmla="*/ 15 h 16"/>
                <a:gd name="T10" fmla="*/ 0 w 2"/>
                <a:gd name="T11" fmla="*/ 16 h 16"/>
                <a:gd name="T12" fmla="*/ 2 w 2"/>
                <a:gd name="T13" fmla="*/ 16 h 16"/>
                <a:gd name="T14" fmla="*/ 2 w 2"/>
                <a:gd name="T15" fmla="*/ 15 h 16"/>
                <a:gd name="T16" fmla="*/ 2 w 2"/>
                <a:gd name="T17" fmla="*/ 13 h 16"/>
                <a:gd name="T18" fmla="*/ 2 w 2"/>
                <a:gd name="T19" fmla="*/ 13 h 16"/>
                <a:gd name="T20" fmla="*/ 2 w 2"/>
                <a:gd name="T21" fmla="*/ 0 h 16"/>
                <a:gd name="T22" fmla="*/ 0 w 2"/>
                <a:gd name="T23" fmla="*/ 0 h 16"/>
                <a:gd name="T24" fmla="*/ 0 w 2"/>
                <a:gd name="T25" fmla="*/ 1 h 16"/>
                <a:gd name="T26" fmla="*/ 1 w 2"/>
                <a:gd name="T27" fmla="*/ 1 h 16"/>
                <a:gd name="T28" fmla="*/ 2 w 2"/>
                <a:gd name="T29" fmla="*/ 2 h 16"/>
                <a:gd name="T30" fmla="*/ 2 w 2"/>
                <a:gd name="T31" fmla="*/ 3 h 16"/>
                <a:gd name="T32" fmla="*/ 2 w 2"/>
                <a:gd name="T33" fmla="*/ 3 h 16"/>
                <a:gd name="T34" fmla="*/ 2 w 2"/>
                <a:gd name="T35" fmla="*/ 3 h 16"/>
                <a:gd name="T36" fmla="*/ 2 w 2"/>
                <a:gd name="T3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16">
                  <a:moveTo>
                    <a:pt x="2" y="13"/>
                  </a:moveTo>
                  <a:cubicBezTo>
                    <a:pt x="2" y="13"/>
                    <a:pt x="2" y="13"/>
                    <a:pt x="2" y="13"/>
                  </a:cubicBezTo>
                  <a:cubicBezTo>
                    <a:pt x="2" y="13"/>
                    <a:pt x="1" y="14"/>
                    <a:pt x="1" y="14"/>
                  </a:cubicBezTo>
                  <a:cubicBezTo>
                    <a:pt x="0" y="14"/>
                    <a:pt x="0" y="14"/>
                    <a:pt x="0" y="14"/>
                  </a:cubicBezTo>
                  <a:cubicBezTo>
                    <a:pt x="0" y="14"/>
                    <a:pt x="0" y="15"/>
                    <a:pt x="0" y="15"/>
                  </a:cubicBezTo>
                  <a:cubicBezTo>
                    <a:pt x="0" y="15"/>
                    <a:pt x="0" y="15"/>
                    <a:pt x="0" y="16"/>
                  </a:cubicBezTo>
                  <a:cubicBezTo>
                    <a:pt x="0" y="16"/>
                    <a:pt x="1" y="16"/>
                    <a:pt x="2" y="16"/>
                  </a:cubicBezTo>
                  <a:cubicBezTo>
                    <a:pt x="2" y="16"/>
                    <a:pt x="2" y="15"/>
                    <a:pt x="2" y="15"/>
                  </a:cubicBezTo>
                  <a:cubicBezTo>
                    <a:pt x="2" y="14"/>
                    <a:pt x="2" y="13"/>
                    <a:pt x="2" y="13"/>
                  </a:cubicBezTo>
                  <a:cubicBezTo>
                    <a:pt x="2" y="13"/>
                    <a:pt x="2" y="13"/>
                    <a:pt x="2" y="13"/>
                  </a:cubicBezTo>
                  <a:moveTo>
                    <a:pt x="2" y="0"/>
                  </a:moveTo>
                  <a:cubicBezTo>
                    <a:pt x="1" y="0"/>
                    <a:pt x="1" y="0"/>
                    <a:pt x="0" y="0"/>
                  </a:cubicBezTo>
                  <a:cubicBezTo>
                    <a:pt x="0" y="0"/>
                    <a:pt x="0" y="0"/>
                    <a:pt x="0" y="1"/>
                  </a:cubicBezTo>
                  <a:cubicBezTo>
                    <a:pt x="0" y="1"/>
                    <a:pt x="1" y="1"/>
                    <a:pt x="1" y="1"/>
                  </a:cubicBezTo>
                  <a:cubicBezTo>
                    <a:pt x="1" y="1"/>
                    <a:pt x="1" y="2"/>
                    <a:pt x="2" y="2"/>
                  </a:cubicBezTo>
                  <a:cubicBezTo>
                    <a:pt x="2" y="2"/>
                    <a:pt x="2" y="3"/>
                    <a:pt x="2" y="3"/>
                  </a:cubicBezTo>
                  <a:cubicBezTo>
                    <a:pt x="2" y="3"/>
                    <a:pt x="2" y="3"/>
                    <a:pt x="2" y="3"/>
                  </a:cubicBezTo>
                  <a:cubicBezTo>
                    <a:pt x="2" y="3"/>
                    <a:pt x="2" y="3"/>
                    <a:pt x="2" y="3"/>
                  </a:cubicBezTo>
                  <a:cubicBezTo>
                    <a:pt x="2" y="2"/>
                    <a:pt x="2" y="1"/>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48" name="Freeform 4039">
              <a:extLst>
                <a:ext uri="{FF2B5EF4-FFF2-40B4-BE49-F238E27FC236}">
                  <a16:creationId xmlns:a16="http://schemas.microsoft.com/office/drawing/2014/main" xmlns="" id="{8F523596-AF23-41F9-89A7-0752D7ADFA0A}"/>
                </a:ext>
              </a:extLst>
            </p:cNvPr>
            <p:cNvSpPr>
              <a:spLocks/>
            </p:cNvSpPr>
            <p:nvPr/>
          </p:nvSpPr>
          <p:spPr bwMode="auto">
            <a:xfrm>
              <a:off x="5078930" y="2472180"/>
              <a:ext cx="11030" cy="32286"/>
            </a:xfrm>
            <a:custGeom>
              <a:avLst/>
              <a:gdLst>
                <a:gd name="T0" fmla="*/ 1 w 4"/>
                <a:gd name="T1" fmla="*/ 0 h 13"/>
                <a:gd name="T2" fmla="*/ 1 w 4"/>
                <a:gd name="T3" fmla="*/ 0 h 13"/>
                <a:gd name="T4" fmla="*/ 1 w 4"/>
                <a:gd name="T5" fmla="*/ 1 h 13"/>
                <a:gd name="T6" fmla="*/ 1 w 4"/>
                <a:gd name="T7" fmla="*/ 1 h 13"/>
                <a:gd name="T8" fmla="*/ 0 w 4"/>
                <a:gd name="T9" fmla="*/ 4 h 13"/>
                <a:gd name="T10" fmla="*/ 0 w 4"/>
                <a:gd name="T11" fmla="*/ 4 h 13"/>
                <a:gd name="T12" fmla="*/ 0 w 4"/>
                <a:gd name="T13" fmla="*/ 6 h 13"/>
                <a:gd name="T14" fmla="*/ 0 w 4"/>
                <a:gd name="T15" fmla="*/ 7 h 13"/>
                <a:gd name="T16" fmla="*/ 0 w 4"/>
                <a:gd name="T17" fmla="*/ 7 h 13"/>
                <a:gd name="T18" fmla="*/ 1 w 4"/>
                <a:gd name="T19" fmla="*/ 7 h 13"/>
                <a:gd name="T20" fmla="*/ 2 w 4"/>
                <a:gd name="T21" fmla="*/ 7 h 13"/>
                <a:gd name="T22" fmla="*/ 2 w 4"/>
                <a:gd name="T23" fmla="*/ 7 h 13"/>
                <a:gd name="T24" fmla="*/ 2 w 4"/>
                <a:gd name="T25" fmla="*/ 7 h 13"/>
                <a:gd name="T26" fmla="*/ 2 w 4"/>
                <a:gd name="T27" fmla="*/ 7 h 13"/>
                <a:gd name="T28" fmla="*/ 2 w 4"/>
                <a:gd name="T29" fmla="*/ 7 h 13"/>
                <a:gd name="T30" fmla="*/ 2 w 4"/>
                <a:gd name="T31" fmla="*/ 7 h 13"/>
                <a:gd name="T32" fmla="*/ 2 w 4"/>
                <a:gd name="T33" fmla="*/ 8 h 13"/>
                <a:gd name="T34" fmla="*/ 2 w 4"/>
                <a:gd name="T35" fmla="*/ 8 h 13"/>
                <a:gd name="T36" fmla="*/ 2 w 4"/>
                <a:gd name="T37" fmla="*/ 9 h 13"/>
                <a:gd name="T38" fmla="*/ 2 w 4"/>
                <a:gd name="T39" fmla="*/ 9 h 13"/>
                <a:gd name="T40" fmla="*/ 2 w 4"/>
                <a:gd name="T41" fmla="*/ 9 h 13"/>
                <a:gd name="T42" fmla="*/ 2 w 4"/>
                <a:gd name="T43" fmla="*/ 9 h 13"/>
                <a:gd name="T44" fmla="*/ 1 w 4"/>
                <a:gd name="T45" fmla="*/ 10 h 13"/>
                <a:gd name="T46" fmla="*/ 0 w 4"/>
                <a:gd name="T47" fmla="*/ 12 h 13"/>
                <a:gd name="T48" fmla="*/ 0 w 4"/>
                <a:gd name="T49" fmla="*/ 12 h 13"/>
                <a:gd name="T50" fmla="*/ 0 w 4"/>
                <a:gd name="T51" fmla="*/ 12 h 13"/>
                <a:gd name="T52" fmla="*/ 0 w 4"/>
                <a:gd name="T53" fmla="*/ 12 h 13"/>
                <a:gd name="T54" fmla="*/ 1 w 4"/>
                <a:gd name="T55" fmla="*/ 13 h 13"/>
                <a:gd name="T56" fmla="*/ 1 w 4"/>
                <a:gd name="T57" fmla="*/ 12 h 13"/>
                <a:gd name="T58" fmla="*/ 4 w 4"/>
                <a:gd name="T59" fmla="*/ 11 h 13"/>
                <a:gd name="T60" fmla="*/ 4 w 4"/>
                <a:gd name="T61" fmla="*/ 11 h 13"/>
                <a:gd name="T62" fmla="*/ 4 w 4"/>
                <a:gd name="T63" fmla="*/ 10 h 13"/>
                <a:gd name="T64" fmla="*/ 4 w 4"/>
                <a:gd name="T65" fmla="*/ 8 h 13"/>
                <a:gd name="T66" fmla="*/ 4 w 4"/>
                <a:gd name="T67" fmla="*/ 6 h 13"/>
                <a:gd name="T68" fmla="*/ 4 w 4"/>
                <a:gd name="T69" fmla="*/ 2 h 13"/>
                <a:gd name="T70" fmla="*/ 4 w 4"/>
                <a:gd name="T71" fmla="*/ 2 h 13"/>
                <a:gd name="T72" fmla="*/ 4 w 4"/>
                <a:gd name="T73" fmla="*/ 2 h 13"/>
                <a:gd name="T74" fmla="*/ 3 w 4"/>
                <a:gd name="T75" fmla="*/ 1 h 13"/>
                <a:gd name="T76" fmla="*/ 2 w 4"/>
                <a:gd name="T77" fmla="*/ 0 h 13"/>
                <a:gd name="T78" fmla="*/ 2 w 4"/>
                <a:gd name="T79" fmla="*/ 0 h 13"/>
                <a:gd name="T80" fmla="*/ 1 w 4"/>
                <a:gd name="T8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 h="13">
                  <a:moveTo>
                    <a:pt x="1" y="0"/>
                  </a:moveTo>
                  <a:cubicBezTo>
                    <a:pt x="1" y="0"/>
                    <a:pt x="1" y="0"/>
                    <a:pt x="1" y="0"/>
                  </a:cubicBezTo>
                  <a:cubicBezTo>
                    <a:pt x="1" y="1"/>
                    <a:pt x="1" y="1"/>
                    <a:pt x="1" y="1"/>
                  </a:cubicBezTo>
                  <a:cubicBezTo>
                    <a:pt x="1" y="1"/>
                    <a:pt x="1" y="1"/>
                    <a:pt x="1" y="1"/>
                  </a:cubicBezTo>
                  <a:cubicBezTo>
                    <a:pt x="0" y="2"/>
                    <a:pt x="0" y="3"/>
                    <a:pt x="0" y="4"/>
                  </a:cubicBezTo>
                  <a:cubicBezTo>
                    <a:pt x="0" y="4"/>
                    <a:pt x="0" y="4"/>
                    <a:pt x="0" y="4"/>
                  </a:cubicBezTo>
                  <a:cubicBezTo>
                    <a:pt x="0" y="5"/>
                    <a:pt x="0" y="5"/>
                    <a:pt x="0" y="6"/>
                  </a:cubicBezTo>
                  <a:cubicBezTo>
                    <a:pt x="0" y="6"/>
                    <a:pt x="0" y="7"/>
                    <a:pt x="0" y="7"/>
                  </a:cubicBezTo>
                  <a:cubicBezTo>
                    <a:pt x="0" y="7"/>
                    <a:pt x="0" y="7"/>
                    <a:pt x="0"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1" y="10"/>
                    <a:pt x="1" y="10"/>
                    <a:pt x="1" y="10"/>
                  </a:cubicBezTo>
                  <a:cubicBezTo>
                    <a:pt x="1" y="11"/>
                    <a:pt x="0" y="12"/>
                    <a:pt x="0" y="12"/>
                  </a:cubicBezTo>
                  <a:cubicBezTo>
                    <a:pt x="0" y="12"/>
                    <a:pt x="0" y="12"/>
                    <a:pt x="0" y="12"/>
                  </a:cubicBezTo>
                  <a:cubicBezTo>
                    <a:pt x="0" y="12"/>
                    <a:pt x="0" y="12"/>
                    <a:pt x="0" y="12"/>
                  </a:cubicBezTo>
                  <a:cubicBezTo>
                    <a:pt x="0" y="12"/>
                    <a:pt x="0" y="12"/>
                    <a:pt x="0" y="12"/>
                  </a:cubicBezTo>
                  <a:cubicBezTo>
                    <a:pt x="0" y="12"/>
                    <a:pt x="0" y="12"/>
                    <a:pt x="1" y="13"/>
                  </a:cubicBezTo>
                  <a:cubicBezTo>
                    <a:pt x="1" y="12"/>
                    <a:pt x="1" y="12"/>
                    <a:pt x="1" y="12"/>
                  </a:cubicBezTo>
                  <a:cubicBezTo>
                    <a:pt x="4" y="11"/>
                    <a:pt x="4" y="11"/>
                    <a:pt x="4" y="11"/>
                  </a:cubicBezTo>
                  <a:cubicBezTo>
                    <a:pt x="4" y="11"/>
                    <a:pt x="4" y="11"/>
                    <a:pt x="4" y="11"/>
                  </a:cubicBezTo>
                  <a:cubicBezTo>
                    <a:pt x="4" y="10"/>
                    <a:pt x="4" y="10"/>
                    <a:pt x="4" y="10"/>
                  </a:cubicBezTo>
                  <a:cubicBezTo>
                    <a:pt x="4" y="10"/>
                    <a:pt x="4" y="9"/>
                    <a:pt x="4" y="8"/>
                  </a:cubicBezTo>
                  <a:cubicBezTo>
                    <a:pt x="4" y="8"/>
                    <a:pt x="4" y="7"/>
                    <a:pt x="4" y="6"/>
                  </a:cubicBezTo>
                  <a:cubicBezTo>
                    <a:pt x="4" y="4"/>
                    <a:pt x="4" y="3"/>
                    <a:pt x="4" y="2"/>
                  </a:cubicBezTo>
                  <a:cubicBezTo>
                    <a:pt x="4" y="2"/>
                    <a:pt x="4" y="2"/>
                    <a:pt x="4" y="2"/>
                  </a:cubicBezTo>
                  <a:cubicBezTo>
                    <a:pt x="4" y="2"/>
                    <a:pt x="4" y="2"/>
                    <a:pt x="4" y="2"/>
                  </a:cubicBezTo>
                  <a:cubicBezTo>
                    <a:pt x="3" y="1"/>
                    <a:pt x="3" y="1"/>
                    <a:pt x="3" y="1"/>
                  </a:cubicBezTo>
                  <a:cubicBezTo>
                    <a:pt x="2" y="1"/>
                    <a:pt x="2" y="0"/>
                    <a:pt x="2" y="0"/>
                  </a:cubicBezTo>
                  <a:cubicBezTo>
                    <a:pt x="2" y="0"/>
                    <a:pt x="2" y="0"/>
                    <a:pt x="2" y="0"/>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49" name="Freeform 4040">
              <a:extLst>
                <a:ext uri="{FF2B5EF4-FFF2-40B4-BE49-F238E27FC236}">
                  <a16:creationId xmlns:a16="http://schemas.microsoft.com/office/drawing/2014/main" xmlns="" id="{84A7D1DF-0BCA-4688-A75F-7C74F170691B}"/>
                </a:ext>
              </a:extLst>
            </p:cNvPr>
            <p:cNvSpPr>
              <a:spLocks noEditPoints="1"/>
            </p:cNvSpPr>
            <p:nvPr/>
          </p:nvSpPr>
          <p:spPr bwMode="auto">
            <a:xfrm>
              <a:off x="5074203" y="2469372"/>
              <a:ext cx="22059" cy="37901"/>
            </a:xfrm>
            <a:custGeom>
              <a:avLst/>
              <a:gdLst>
                <a:gd name="T0" fmla="*/ 2 w 8"/>
                <a:gd name="T1" fmla="*/ 13 h 15"/>
                <a:gd name="T2" fmla="*/ 2 w 8"/>
                <a:gd name="T3" fmla="*/ 13 h 15"/>
                <a:gd name="T4" fmla="*/ 3 w 8"/>
                <a:gd name="T5" fmla="*/ 2 h 15"/>
                <a:gd name="T6" fmla="*/ 1 w 8"/>
                <a:gd name="T7" fmla="*/ 10 h 15"/>
                <a:gd name="T8" fmla="*/ 1 w 8"/>
                <a:gd name="T9" fmla="*/ 10 h 15"/>
                <a:gd name="T10" fmla="*/ 2 w 8"/>
                <a:gd name="T11" fmla="*/ 10 h 15"/>
                <a:gd name="T12" fmla="*/ 1 w 8"/>
                <a:gd name="T13" fmla="*/ 11 h 15"/>
                <a:gd name="T14" fmla="*/ 1 w 8"/>
                <a:gd name="T15" fmla="*/ 11 h 15"/>
                <a:gd name="T16" fmla="*/ 2 w 8"/>
                <a:gd name="T17" fmla="*/ 13 h 15"/>
                <a:gd name="T18" fmla="*/ 2 w 8"/>
                <a:gd name="T19" fmla="*/ 13 h 15"/>
                <a:gd name="T20" fmla="*/ 2 w 8"/>
                <a:gd name="T21" fmla="*/ 13 h 15"/>
                <a:gd name="T22" fmla="*/ 3 w 8"/>
                <a:gd name="T23" fmla="*/ 11 h 15"/>
                <a:gd name="T24" fmla="*/ 4 w 8"/>
                <a:gd name="T25" fmla="*/ 10 h 15"/>
                <a:gd name="T26" fmla="*/ 4 w 8"/>
                <a:gd name="T27" fmla="*/ 10 h 15"/>
                <a:gd name="T28" fmla="*/ 4 w 8"/>
                <a:gd name="T29" fmla="*/ 10 h 15"/>
                <a:gd name="T30" fmla="*/ 4 w 8"/>
                <a:gd name="T31" fmla="*/ 10 h 15"/>
                <a:gd name="T32" fmla="*/ 4 w 8"/>
                <a:gd name="T33" fmla="*/ 9 h 15"/>
                <a:gd name="T34" fmla="*/ 4 w 8"/>
                <a:gd name="T35" fmla="*/ 9 h 15"/>
                <a:gd name="T36" fmla="*/ 4 w 8"/>
                <a:gd name="T37" fmla="*/ 8 h 15"/>
                <a:gd name="T38" fmla="*/ 4 w 8"/>
                <a:gd name="T39" fmla="*/ 8 h 15"/>
                <a:gd name="T40" fmla="*/ 4 w 8"/>
                <a:gd name="T41" fmla="*/ 8 h 15"/>
                <a:gd name="T42" fmla="*/ 4 w 8"/>
                <a:gd name="T43" fmla="*/ 8 h 15"/>
                <a:gd name="T44" fmla="*/ 4 w 8"/>
                <a:gd name="T45" fmla="*/ 8 h 15"/>
                <a:gd name="T46" fmla="*/ 4 w 8"/>
                <a:gd name="T47" fmla="*/ 8 h 15"/>
                <a:gd name="T48" fmla="*/ 3 w 8"/>
                <a:gd name="T49" fmla="*/ 8 h 15"/>
                <a:gd name="T50" fmla="*/ 2 w 8"/>
                <a:gd name="T51" fmla="*/ 8 h 15"/>
                <a:gd name="T52" fmla="*/ 2 w 8"/>
                <a:gd name="T53" fmla="*/ 8 h 15"/>
                <a:gd name="T54" fmla="*/ 2 w 8"/>
                <a:gd name="T55" fmla="*/ 7 h 15"/>
                <a:gd name="T56" fmla="*/ 2 w 8"/>
                <a:gd name="T57" fmla="*/ 5 h 15"/>
                <a:gd name="T58" fmla="*/ 2 w 8"/>
                <a:gd name="T59" fmla="*/ 5 h 15"/>
                <a:gd name="T60" fmla="*/ 3 w 8"/>
                <a:gd name="T61" fmla="*/ 2 h 15"/>
                <a:gd name="T62" fmla="*/ 3 w 8"/>
                <a:gd name="T63" fmla="*/ 2 h 15"/>
                <a:gd name="T64" fmla="*/ 5 w 8"/>
                <a:gd name="T65" fmla="*/ 0 h 15"/>
                <a:gd name="T66" fmla="*/ 3 w 8"/>
                <a:gd name="T67" fmla="*/ 1 h 15"/>
                <a:gd name="T68" fmla="*/ 3 w 8"/>
                <a:gd name="T69" fmla="*/ 1 h 15"/>
                <a:gd name="T70" fmla="*/ 4 w 8"/>
                <a:gd name="T71" fmla="*/ 1 h 15"/>
                <a:gd name="T72" fmla="*/ 4 w 8"/>
                <a:gd name="T73" fmla="*/ 1 h 15"/>
                <a:gd name="T74" fmla="*/ 5 w 8"/>
                <a:gd name="T75" fmla="*/ 2 h 15"/>
                <a:gd name="T76" fmla="*/ 6 w 8"/>
                <a:gd name="T77" fmla="*/ 3 h 15"/>
                <a:gd name="T78" fmla="*/ 6 w 8"/>
                <a:gd name="T79" fmla="*/ 3 h 15"/>
                <a:gd name="T80" fmla="*/ 6 w 8"/>
                <a:gd name="T81" fmla="*/ 3 h 15"/>
                <a:gd name="T82" fmla="*/ 6 w 8"/>
                <a:gd name="T83" fmla="*/ 7 h 15"/>
                <a:gd name="T84" fmla="*/ 6 w 8"/>
                <a:gd name="T85" fmla="*/ 9 h 15"/>
                <a:gd name="T86" fmla="*/ 6 w 8"/>
                <a:gd name="T87" fmla="*/ 11 h 15"/>
                <a:gd name="T88" fmla="*/ 6 w 8"/>
                <a:gd name="T89" fmla="*/ 12 h 15"/>
                <a:gd name="T90" fmla="*/ 6 w 8"/>
                <a:gd name="T91" fmla="*/ 12 h 15"/>
                <a:gd name="T92" fmla="*/ 3 w 8"/>
                <a:gd name="T93" fmla="*/ 13 h 15"/>
                <a:gd name="T94" fmla="*/ 3 w 8"/>
                <a:gd name="T95" fmla="*/ 14 h 15"/>
                <a:gd name="T96" fmla="*/ 4 w 8"/>
                <a:gd name="T97" fmla="*/ 15 h 15"/>
                <a:gd name="T98" fmla="*/ 6 w 8"/>
                <a:gd name="T99" fmla="*/ 14 h 15"/>
                <a:gd name="T100" fmla="*/ 7 w 8"/>
                <a:gd name="T101" fmla="*/ 14 h 15"/>
                <a:gd name="T102" fmla="*/ 8 w 8"/>
                <a:gd name="T103" fmla="*/ 13 h 15"/>
                <a:gd name="T104" fmla="*/ 8 w 8"/>
                <a:gd name="T105" fmla="*/ 13 h 15"/>
                <a:gd name="T106" fmla="*/ 8 w 8"/>
                <a:gd name="T107" fmla="*/ 9 h 15"/>
                <a:gd name="T108" fmla="*/ 8 w 8"/>
                <a:gd name="T109" fmla="*/ 7 h 15"/>
                <a:gd name="T110" fmla="*/ 8 w 8"/>
                <a:gd name="T111" fmla="*/ 3 h 15"/>
                <a:gd name="T112" fmla="*/ 8 w 8"/>
                <a:gd name="T113" fmla="*/ 3 h 15"/>
                <a:gd name="T114" fmla="*/ 8 w 8"/>
                <a:gd name="T115" fmla="*/ 2 h 15"/>
                <a:gd name="T116" fmla="*/ 7 w 8"/>
                <a:gd name="T117" fmla="*/ 1 h 15"/>
                <a:gd name="T118" fmla="*/ 6 w 8"/>
                <a:gd name="T119" fmla="*/ 1 h 15"/>
                <a:gd name="T120" fmla="*/ 5 w 8"/>
                <a:gd name="T1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 h="15">
                  <a:moveTo>
                    <a:pt x="2" y="13"/>
                  </a:moveTo>
                  <a:cubicBezTo>
                    <a:pt x="2" y="13"/>
                    <a:pt x="2" y="13"/>
                    <a:pt x="2" y="13"/>
                  </a:cubicBezTo>
                  <a:moveTo>
                    <a:pt x="3" y="2"/>
                  </a:moveTo>
                  <a:cubicBezTo>
                    <a:pt x="1" y="4"/>
                    <a:pt x="0" y="7"/>
                    <a:pt x="1" y="10"/>
                  </a:cubicBezTo>
                  <a:cubicBezTo>
                    <a:pt x="1" y="10"/>
                    <a:pt x="1" y="10"/>
                    <a:pt x="1" y="10"/>
                  </a:cubicBezTo>
                  <a:cubicBezTo>
                    <a:pt x="1" y="10"/>
                    <a:pt x="2" y="10"/>
                    <a:pt x="2" y="10"/>
                  </a:cubicBezTo>
                  <a:cubicBezTo>
                    <a:pt x="2" y="10"/>
                    <a:pt x="1" y="11"/>
                    <a:pt x="1" y="11"/>
                  </a:cubicBezTo>
                  <a:cubicBezTo>
                    <a:pt x="1" y="11"/>
                    <a:pt x="1" y="11"/>
                    <a:pt x="1" y="11"/>
                  </a:cubicBezTo>
                  <a:cubicBezTo>
                    <a:pt x="1" y="12"/>
                    <a:pt x="2" y="13"/>
                    <a:pt x="2" y="13"/>
                  </a:cubicBezTo>
                  <a:cubicBezTo>
                    <a:pt x="2" y="13"/>
                    <a:pt x="2" y="13"/>
                    <a:pt x="2" y="13"/>
                  </a:cubicBezTo>
                  <a:cubicBezTo>
                    <a:pt x="2" y="13"/>
                    <a:pt x="2" y="13"/>
                    <a:pt x="2" y="13"/>
                  </a:cubicBezTo>
                  <a:cubicBezTo>
                    <a:pt x="2" y="13"/>
                    <a:pt x="3" y="12"/>
                    <a:pt x="3" y="11"/>
                  </a:cubicBezTo>
                  <a:cubicBezTo>
                    <a:pt x="4" y="10"/>
                    <a:pt x="4" y="10"/>
                    <a:pt x="4" y="10"/>
                  </a:cubicBezTo>
                  <a:cubicBezTo>
                    <a:pt x="4" y="10"/>
                    <a:pt x="4" y="10"/>
                    <a:pt x="4" y="10"/>
                  </a:cubicBezTo>
                  <a:cubicBezTo>
                    <a:pt x="4" y="10"/>
                    <a:pt x="4" y="10"/>
                    <a:pt x="4" y="10"/>
                  </a:cubicBezTo>
                  <a:cubicBezTo>
                    <a:pt x="4" y="10"/>
                    <a:pt x="4" y="10"/>
                    <a:pt x="4" y="10"/>
                  </a:cubicBezTo>
                  <a:cubicBezTo>
                    <a:pt x="4" y="9"/>
                    <a:pt x="4" y="9"/>
                    <a:pt x="4" y="9"/>
                  </a:cubicBezTo>
                  <a:cubicBezTo>
                    <a:pt x="4" y="9"/>
                    <a:pt x="4" y="9"/>
                    <a:pt x="4" y="9"/>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3" y="8"/>
                    <a:pt x="3" y="8"/>
                    <a:pt x="3" y="8"/>
                  </a:cubicBezTo>
                  <a:cubicBezTo>
                    <a:pt x="2" y="8"/>
                    <a:pt x="2" y="8"/>
                    <a:pt x="2" y="8"/>
                  </a:cubicBezTo>
                  <a:cubicBezTo>
                    <a:pt x="2" y="8"/>
                    <a:pt x="2" y="8"/>
                    <a:pt x="2" y="8"/>
                  </a:cubicBezTo>
                  <a:cubicBezTo>
                    <a:pt x="2" y="8"/>
                    <a:pt x="2" y="7"/>
                    <a:pt x="2" y="7"/>
                  </a:cubicBezTo>
                  <a:cubicBezTo>
                    <a:pt x="2" y="6"/>
                    <a:pt x="2" y="6"/>
                    <a:pt x="2" y="5"/>
                  </a:cubicBezTo>
                  <a:cubicBezTo>
                    <a:pt x="2" y="5"/>
                    <a:pt x="2" y="5"/>
                    <a:pt x="2" y="5"/>
                  </a:cubicBezTo>
                  <a:cubicBezTo>
                    <a:pt x="2" y="4"/>
                    <a:pt x="2" y="3"/>
                    <a:pt x="3" y="2"/>
                  </a:cubicBezTo>
                  <a:cubicBezTo>
                    <a:pt x="3" y="2"/>
                    <a:pt x="3" y="2"/>
                    <a:pt x="3" y="2"/>
                  </a:cubicBezTo>
                  <a:moveTo>
                    <a:pt x="5" y="0"/>
                  </a:moveTo>
                  <a:cubicBezTo>
                    <a:pt x="5" y="0"/>
                    <a:pt x="4" y="1"/>
                    <a:pt x="3" y="1"/>
                  </a:cubicBezTo>
                  <a:cubicBezTo>
                    <a:pt x="3" y="1"/>
                    <a:pt x="3" y="1"/>
                    <a:pt x="3" y="1"/>
                  </a:cubicBezTo>
                  <a:cubicBezTo>
                    <a:pt x="4" y="1"/>
                    <a:pt x="4" y="1"/>
                    <a:pt x="4" y="1"/>
                  </a:cubicBezTo>
                  <a:cubicBezTo>
                    <a:pt x="4" y="1"/>
                    <a:pt x="4" y="1"/>
                    <a:pt x="4" y="1"/>
                  </a:cubicBezTo>
                  <a:cubicBezTo>
                    <a:pt x="4" y="1"/>
                    <a:pt x="4" y="2"/>
                    <a:pt x="5" y="2"/>
                  </a:cubicBezTo>
                  <a:cubicBezTo>
                    <a:pt x="6" y="3"/>
                    <a:pt x="6" y="3"/>
                    <a:pt x="6" y="3"/>
                  </a:cubicBezTo>
                  <a:cubicBezTo>
                    <a:pt x="6" y="3"/>
                    <a:pt x="6" y="3"/>
                    <a:pt x="6" y="3"/>
                  </a:cubicBezTo>
                  <a:cubicBezTo>
                    <a:pt x="6" y="3"/>
                    <a:pt x="6" y="3"/>
                    <a:pt x="6" y="3"/>
                  </a:cubicBezTo>
                  <a:cubicBezTo>
                    <a:pt x="6" y="4"/>
                    <a:pt x="6" y="5"/>
                    <a:pt x="6" y="7"/>
                  </a:cubicBezTo>
                  <a:cubicBezTo>
                    <a:pt x="6" y="8"/>
                    <a:pt x="6" y="9"/>
                    <a:pt x="6" y="9"/>
                  </a:cubicBezTo>
                  <a:cubicBezTo>
                    <a:pt x="6" y="10"/>
                    <a:pt x="6" y="11"/>
                    <a:pt x="6" y="11"/>
                  </a:cubicBezTo>
                  <a:cubicBezTo>
                    <a:pt x="6" y="12"/>
                    <a:pt x="6" y="12"/>
                    <a:pt x="6" y="12"/>
                  </a:cubicBezTo>
                  <a:cubicBezTo>
                    <a:pt x="6" y="12"/>
                    <a:pt x="6" y="12"/>
                    <a:pt x="6" y="12"/>
                  </a:cubicBezTo>
                  <a:cubicBezTo>
                    <a:pt x="3" y="13"/>
                    <a:pt x="3" y="13"/>
                    <a:pt x="3" y="13"/>
                  </a:cubicBezTo>
                  <a:cubicBezTo>
                    <a:pt x="3" y="13"/>
                    <a:pt x="3" y="13"/>
                    <a:pt x="3" y="14"/>
                  </a:cubicBezTo>
                  <a:cubicBezTo>
                    <a:pt x="3" y="14"/>
                    <a:pt x="4" y="15"/>
                    <a:pt x="4" y="15"/>
                  </a:cubicBezTo>
                  <a:cubicBezTo>
                    <a:pt x="6" y="14"/>
                    <a:pt x="6" y="14"/>
                    <a:pt x="6" y="14"/>
                  </a:cubicBezTo>
                  <a:cubicBezTo>
                    <a:pt x="7" y="14"/>
                    <a:pt x="7" y="14"/>
                    <a:pt x="7" y="14"/>
                  </a:cubicBezTo>
                  <a:cubicBezTo>
                    <a:pt x="7" y="14"/>
                    <a:pt x="8" y="13"/>
                    <a:pt x="8" y="13"/>
                  </a:cubicBezTo>
                  <a:cubicBezTo>
                    <a:pt x="8" y="13"/>
                    <a:pt x="8" y="13"/>
                    <a:pt x="8" y="13"/>
                  </a:cubicBezTo>
                  <a:cubicBezTo>
                    <a:pt x="8" y="12"/>
                    <a:pt x="8" y="11"/>
                    <a:pt x="8" y="9"/>
                  </a:cubicBezTo>
                  <a:cubicBezTo>
                    <a:pt x="8" y="9"/>
                    <a:pt x="8" y="8"/>
                    <a:pt x="8" y="7"/>
                  </a:cubicBezTo>
                  <a:cubicBezTo>
                    <a:pt x="8" y="6"/>
                    <a:pt x="8" y="4"/>
                    <a:pt x="8" y="3"/>
                  </a:cubicBezTo>
                  <a:cubicBezTo>
                    <a:pt x="8" y="3"/>
                    <a:pt x="8" y="3"/>
                    <a:pt x="8" y="3"/>
                  </a:cubicBezTo>
                  <a:cubicBezTo>
                    <a:pt x="8" y="3"/>
                    <a:pt x="8" y="2"/>
                    <a:pt x="8" y="2"/>
                  </a:cubicBezTo>
                  <a:cubicBezTo>
                    <a:pt x="7" y="2"/>
                    <a:pt x="7" y="1"/>
                    <a:pt x="7" y="1"/>
                  </a:cubicBezTo>
                  <a:cubicBezTo>
                    <a:pt x="7" y="1"/>
                    <a:pt x="6" y="1"/>
                    <a:pt x="6" y="1"/>
                  </a:cubicBezTo>
                  <a:cubicBezTo>
                    <a:pt x="6" y="0"/>
                    <a:pt x="6" y="0"/>
                    <a:pt x="5"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50" name="Freeform 4042">
              <a:extLst>
                <a:ext uri="{FF2B5EF4-FFF2-40B4-BE49-F238E27FC236}">
                  <a16:creationId xmlns:a16="http://schemas.microsoft.com/office/drawing/2014/main" xmlns="" id="{75B61B89-8D89-40AD-BCC5-B9DA526328A9}"/>
                </a:ext>
              </a:extLst>
            </p:cNvPr>
            <p:cNvSpPr>
              <a:spLocks/>
            </p:cNvSpPr>
            <p:nvPr/>
          </p:nvSpPr>
          <p:spPr bwMode="auto">
            <a:xfrm>
              <a:off x="7439242" y="3287735"/>
              <a:ext cx="26787" cy="35093"/>
            </a:xfrm>
            <a:custGeom>
              <a:avLst/>
              <a:gdLst>
                <a:gd name="T0" fmla="*/ 0 w 10"/>
                <a:gd name="T1" fmla="*/ 6 h 14"/>
                <a:gd name="T2" fmla="*/ 9 w 10"/>
                <a:gd name="T3" fmla="*/ 1 h 14"/>
                <a:gd name="T4" fmla="*/ 9 w 10"/>
                <a:gd name="T5" fmla="*/ 3 h 14"/>
                <a:gd name="T6" fmla="*/ 7 w 10"/>
                <a:gd name="T7" fmla="*/ 6 h 14"/>
                <a:gd name="T8" fmla="*/ 6 w 10"/>
                <a:gd name="T9" fmla="*/ 12 h 14"/>
                <a:gd name="T10" fmla="*/ 2 w 10"/>
                <a:gd name="T11" fmla="*/ 9 h 14"/>
                <a:gd name="T12" fmla="*/ 0 w 10"/>
                <a:gd name="T13" fmla="*/ 6 h 14"/>
              </a:gdLst>
              <a:ahLst/>
              <a:cxnLst>
                <a:cxn ang="0">
                  <a:pos x="T0" y="T1"/>
                </a:cxn>
                <a:cxn ang="0">
                  <a:pos x="T2" y="T3"/>
                </a:cxn>
                <a:cxn ang="0">
                  <a:pos x="T4" y="T5"/>
                </a:cxn>
                <a:cxn ang="0">
                  <a:pos x="T6" y="T7"/>
                </a:cxn>
                <a:cxn ang="0">
                  <a:pos x="T8" y="T9"/>
                </a:cxn>
                <a:cxn ang="0">
                  <a:pos x="T10" y="T11"/>
                </a:cxn>
                <a:cxn ang="0">
                  <a:pos x="T12" y="T13"/>
                </a:cxn>
              </a:cxnLst>
              <a:rect l="0" t="0" r="r" b="b"/>
              <a:pathLst>
                <a:path w="10" h="14">
                  <a:moveTo>
                    <a:pt x="0" y="6"/>
                  </a:moveTo>
                  <a:cubicBezTo>
                    <a:pt x="4" y="6"/>
                    <a:pt x="5" y="2"/>
                    <a:pt x="9" y="1"/>
                  </a:cubicBezTo>
                  <a:cubicBezTo>
                    <a:pt x="10" y="0"/>
                    <a:pt x="10" y="2"/>
                    <a:pt x="9" y="3"/>
                  </a:cubicBezTo>
                  <a:cubicBezTo>
                    <a:pt x="7" y="4"/>
                    <a:pt x="7" y="4"/>
                    <a:pt x="7" y="6"/>
                  </a:cubicBezTo>
                  <a:cubicBezTo>
                    <a:pt x="7" y="6"/>
                    <a:pt x="8" y="14"/>
                    <a:pt x="6" y="12"/>
                  </a:cubicBezTo>
                  <a:cubicBezTo>
                    <a:pt x="5" y="12"/>
                    <a:pt x="3" y="10"/>
                    <a:pt x="2" y="9"/>
                  </a:cubicBezTo>
                  <a:cubicBezTo>
                    <a:pt x="2" y="8"/>
                    <a:pt x="2" y="6"/>
                    <a:pt x="0" y="6"/>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51" name="Freeform 4043">
              <a:extLst>
                <a:ext uri="{FF2B5EF4-FFF2-40B4-BE49-F238E27FC236}">
                  <a16:creationId xmlns:a16="http://schemas.microsoft.com/office/drawing/2014/main" xmlns="" id="{414DF9AF-5DC0-4D1F-A6DB-0F9E65992D36}"/>
                </a:ext>
              </a:extLst>
            </p:cNvPr>
            <p:cNvSpPr>
              <a:spLocks/>
            </p:cNvSpPr>
            <p:nvPr/>
          </p:nvSpPr>
          <p:spPr bwMode="auto">
            <a:xfrm>
              <a:off x="7439242" y="3287735"/>
              <a:ext cx="26787" cy="35093"/>
            </a:xfrm>
            <a:custGeom>
              <a:avLst/>
              <a:gdLst>
                <a:gd name="T0" fmla="*/ 0 w 10"/>
                <a:gd name="T1" fmla="*/ 6 h 14"/>
                <a:gd name="T2" fmla="*/ 9 w 10"/>
                <a:gd name="T3" fmla="*/ 1 h 14"/>
                <a:gd name="T4" fmla="*/ 9 w 10"/>
                <a:gd name="T5" fmla="*/ 3 h 14"/>
                <a:gd name="T6" fmla="*/ 7 w 10"/>
                <a:gd name="T7" fmla="*/ 6 h 14"/>
                <a:gd name="T8" fmla="*/ 6 w 10"/>
                <a:gd name="T9" fmla="*/ 12 h 14"/>
                <a:gd name="T10" fmla="*/ 2 w 10"/>
                <a:gd name="T11" fmla="*/ 9 h 14"/>
                <a:gd name="T12" fmla="*/ 0 w 10"/>
                <a:gd name="T13" fmla="*/ 6 h 14"/>
              </a:gdLst>
              <a:ahLst/>
              <a:cxnLst>
                <a:cxn ang="0">
                  <a:pos x="T0" y="T1"/>
                </a:cxn>
                <a:cxn ang="0">
                  <a:pos x="T2" y="T3"/>
                </a:cxn>
                <a:cxn ang="0">
                  <a:pos x="T4" y="T5"/>
                </a:cxn>
                <a:cxn ang="0">
                  <a:pos x="T6" y="T7"/>
                </a:cxn>
                <a:cxn ang="0">
                  <a:pos x="T8" y="T9"/>
                </a:cxn>
                <a:cxn ang="0">
                  <a:pos x="T10" y="T11"/>
                </a:cxn>
                <a:cxn ang="0">
                  <a:pos x="T12" y="T13"/>
                </a:cxn>
              </a:cxnLst>
              <a:rect l="0" t="0" r="r" b="b"/>
              <a:pathLst>
                <a:path w="10" h="14">
                  <a:moveTo>
                    <a:pt x="0" y="6"/>
                  </a:moveTo>
                  <a:cubicBezTo>
                    <a:pt x="4" y="6"/>
                    <a:pt x="5" y="2"/>
                    <a:pt x="9" y="1"/>
                  </a:cubicBezTo>
                  <a:cubicBezTo>
                    <a:pt x="10" y="0"/>
                    <a:pt x="10" y="2"/>
                    <a:pt x="9" y="3"/>
                  </a:cubicBezTo>
                  <a:cubicBezTo>
                    <a:pt x="7" y="4"/>
                    <a:pt x="7" y="4"/>
                    <a:pt x="7" y="6"/>
                  </a:cubicBezTo>
                  <a:cubicBezTo>
                    <a:pt x="7" y="6"/>
                    <a:pt x="8" y="14"/>
                    <a:pt x="6" y="12"/>
                  </a:cubicBezTo>
                  <a:cubicBezTo>
                    <a:pt x="5" y="12"/>
                    <a:pt x="3" y="10"/>
                    <a:pt x="2" y="9"/>
                  </a:cubicBezTo>
                  <a:cubicBezTo>
                    <a:pt x="2" y="8"/>
                    <a:pt x="2" y="6"/>
                    <a:pt x="0" y="6"/>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52" name="Freeform 4044">
              <a:extLst>
                <a:ext uri="{FF2B5EF4-FFF2-40B4-BE49-F238E27FC236}">
                  <a16:creationId xmlns:a16="http://schemas.microsoft.com/office/drawing/2014/main" xmlns="" id="{CB2EB931-70EF-4F4A-83E0-DECB794A1777}"/>
                </a:ext>
              </a:extLst>
            </p:cNvPr>
            <p:cNvSpPr>
              <a:spLocks/>
            </p:cNvSpPr>
            <p:nvPr/>
          </p:nvSpPr>
          <p:spPr bwMode="auto">
            <a:xfrm>
              <a:off x="7464452" y="3293350"/>
              <a:ext cx="11030" cy="16845"/>
            </a:xfrm>
            <a:custGeom>
              <a:avLst/>
              <a:gdLst>
                <a:gd name="T0" fmla="*/ 1 w 4"/>
                <a:gd name="T1" fmla="*/ 2 h 7"/>
                <a:gd name="T2" fmla="*/ 2 w 4"/>
                <a:gd name="T3" fmla="*/ 0 h 7"/>
                <a:gd name="T4" fmla="*/ 4 w 4"/>
                <a:gd name="T5" fmla="*/ 7 h 7"/>
                <a:gd name="T6" fmla="*/ 1 w 4"/>
                <a:gd name="T7" fmla="*/ 2 h 7"/>
              </a:gdLst>
              <a:ahLst/>
              <a:cxnLst>
                <a:cxn ang="0">
                  <a:pos x="T0" y="T1"/>
                </a:cxn>
                <a:cxn ang="0">
                  <a:pos x="T2" y="T3"/>
                </a:cxn>
                <a:cxn ang="0">
                  <a:pos x="T4" y="T5"/>
                </a:cxn>
                <a:cxn ang="0">
                  <a:pos x="T6" y="T7"/>
                </a:cxn>
              </a:cxnLst>
              <a:rect l="0" t="0" r="r" b="b"/>
              <a:pathLst>
                <a:path w="4" h="7">
                  <a:moveTo>
                    <a:pt x="1" y="2"/>
                  </a:moveTo>
                  <a:cubicBezTo>
                    <a:pt x="0" y="0"/>
                    <a:pt x="1" y="1"/>
                    <a:pt x="2" y="0"/>
                  </a:cubicBezTo>
                  <a:cubicBezTo>
                    <a:pt x="3" y="2"/>
                    <a:pt x="4" y="5"/>
                    <a:pt x="4" y="7"/>
                  </a:cubicBezTo>
                  <a:cubicBezTo>
                    <a:pt x="1" y="6"/>
                    <a:pt x="1" y="4"/>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53" name="Freeform 4045">
              <a:extLst>
                <a:ext uri="{FF2B5EF4-FFF2-40B4-BE49-F238E27FC236}">
                  <a16:creationId xmlns:a16="http://schemas.microsoft.com/office/drawing/2014/main" xmlns="" id="{EB4E7678-1548-416D-AFB5-CCB023B6159C}"/>
                </a:ext>
              </a:extLst>
            </p:cNvPr>
            <p:cNvSpPr>
              <a:spLocks/>
            </p:cNvSpPr>
            <p:nvPr/>
          </p:nvSpPr>
          <p:spPr bwMode="auto">
            <a:xfrm>
              <a:off x="7464452" y="3293350"/>
              <a:ext cx="11030" cy="16845"/>
            </a:xfrm>
            <a:custGeom>
              <a:avLst/>
              <a:gdLst>
                <a:gd name="T0" fmla="*/ 1 w 4"/>
                <a:gd name="T1" fmla="*/ 2 h 7"/>
                <a:gd name="T2" fmla="*/ 2 w 4"/>
                <a:gd name="T3" fmla="*/ 0 h 7"/>
                <a:gd name="T4" fmla="*/ 4 w 4"/>
                <a:gd name="T5" fmla="*/ 7 h 7"/>
                <a:gd name="T6" fmla="*/ 1 w 4"/>
                <a:gd name="T7" fmla="*/ 2 h 7"/>
              </a:gdLst>
              <a:ahLst/>
              <a:cxnLst>
                <a:cxn ang="0">
                  <a:pos x="T0" y="T1"/>
                </a:cxn>
                <a:cxn ang="0">
                  <a:pos x="T2" y="T3"/>
                </a:cxn>
                <a:cxn ang="0">
                  <a:pos x="T4" y="T5"/>
                </a:cxn>
                <a:cxn ang="0">
                  <a:pos x="T6" y="T7"/>
                </a:cxn>
              </a:cxnLst>
              <a:rect l="0" t="0" r="r" b="b"/>
              <a:pathLst>
                <a:path w="4" h="7">
                  <a:moveTo>
                    <a:pt x="1" y="2"/>
                  </a:moveTo>
                  <a:cubicBezTo>
                    <a:pt x="0" y="0"/>
                    <a:pt x="1" y="1"/>
                    <a:pt x="2" y="0"/>
                  </a:cubicBezTo>
                  <a:cubicBezTo>
                    <a:pt x="3" y="2"/>
                    <a:pt x="4" y="5"/>
                    <a:pt x="4" y="7"/>
                  </a:cubicBezTo>
                  <a:cubicBezTo>
                    <a:pt x="1" y="6"/>
                    <a:pt x="1" y="4"/>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54" name="Freeform 4046">
              <a:extLst>
                <a:ext uri="{FF2B5EF4-FFF2-40B4-BE49-F238E27FC236}">
                  <a16:creationId xmlns:a16="http://schemas.microsoft.com/office/drawing/2014/main" xmlns="" id="{75599530-F69D-4DF8-A603-8D3409D0BBE2}"/>
                </a:ext>
              </a:extLst>
            </p:cNvPr>
            <p:cNvSpPr>
              <a:spLocks/>
            </p:cNvSpPr>
            <p:nvPr/>
          </p:nvSpPr>
          <p:spPr bwMode="auto">
            <a:xfrm>
              <a:off x="2266409" y="3116482"/>
              <a:ext cx="33089" cy="25267"/>
            </a:xfrm>
            <a:custGeom>
              <a:avLst/>
              <a:gdLst>
                <a:gd name="T0" fmla="*/ 0 w 12"/>
                <a:gd name="T1" fmla="*/ 9 h 10"/>
                <a:gd name="T2" fmla="*/ 5 w 12"/>
                <a:gd name="T3" fmla="*/ 6 h 10"/>
                <a:gd name="T4" fmla="*/ 3 w 12"/>
                <a:gd name="T5" fmla="*/ 2 h 10"/>
                <a:gd name="T6" fmla="*/ 9 w 12"/>
                <a:gd name="T7" fmla="*/ 0 h 10"/>
                <a:gd name="T8" fmla="*/ 10 w 12"/>
                <a:gd name="T9" fmla="*/ 4 h 10"/>
                <a:gd name="T10" fmla="*/ 8 w 12"/>
                <a:gd name="T11" fmla="*/ 9 h 10"/>
                <a:gd name="T12" fmla="*/ 0 w 12"/>
                <a:gd name="T13" fmla="*/ 9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0" y="9"/>
                  </a:moveTo>
                  <a:cubicBezTo>
                    <a:pt x="1" y="8"/>
                    <a:pt x="4" y="8"/>
                    <a:pt x="5" y="6"/>
                  </a:cubicBezTo>
                  <a:cubicBezTo>
                    <a:pt x="6" y="4"/>
                    <a:pt x="5" y="2"/>
                    <a:pt x="3" y="2"/>
                  </a:cubicBezTo>
                  <a:cubicBezTo>
                    <a:pt x="5" y="0"/>
                    <a:pt x="7" y="0"/>
                    <a:pt x="9" y="0"/>
                  </a:cubicBezTo>
                  <a:cubicBezTo>
                    <a:pt x="12" y="0"/>
                    <a:pt x="9" y="2"/>
                    <a:pt x="10" y="4"/>
                  </a:cubicBezTo>
                  <a:cubicBezTo>
                    <a:pt x="10" y="6"/>
                    <a:pt x="11" y="8"/>
                    <a:pt x="8" y="9"/>
                  </a:cubicBezTo>
                  <a:cubicBezTo>
                    <a:pt x="6" y="10"/>
                    <a:pt x="3" y="8"/>
                    <a:pt x="0" y="9"/>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55" name="Freeform 4047">
              <a:extLst>
                <a:ext uri="{FF2B5EF4-FFF2-40B4-BE49-F238E27FC236}">
                  <a16:creationId xmlns:a16="http://schemas.microsoft.com/office/drawing/2014/main" xmlns="" id="{CF4C76C0-0A26-44DC-947D-72EBD30F25C7}"/>
                </a:ext>
              </a:extLst>
            </p:cNvPr>
            <p:cNvSpPr>
              <a:spLocks/>
            </p:cNvSpPr>
            <p:nvPr/>
          </p:nvSpPr>
          <p:spPr bwMode="auto">
            <a:xfrm>
              <a:off x="2266409" y="3116482"/>
              <a:ext cx="33089" cy="25267"/>
            </a:xfrm>
            <a:custGeom>
              <a:avLst/>
              <a:gdLst>
                <a:gd name="T0" fmla="*/ 0 w 12"/>
                <a:gd name="T1" fmla="*/ 9 h 10"/>
                <a:gd name="T2" fmla="*/ 5 w 12"/>
                <a:gd name="T3" fmla="*/ 6 h 10"/>
                <a:gd name="T4" fmla="*/ 3 w 12"/>
                <a:gd name="T5" fmla="*/ 2 h 10"/>
                <a:gd name="T6" fmla="*/ 9 w 12"/>
                <a:gd name="T7" fmla="*/ 0 h 10"/>
                <a:gd name="T8" fmla="*/ 10 w 12"/>
                <a:gd name="T9" fmla="*/ 4 h 10"/>
                <a:gd name="T10" fmla="*/ 8 w 12"/>
                <a:gd name="T11" fmla="*/ 9 h 10"/>
                <a:gd name="T12" fmla="*/ 0 w 12"/>
                <a:gd name="T13" fmla="*/ 9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0" y="9"/>
                  </a:moveTo>
                  <a:cubicBezTo>
                    <a:pt x="1" y="8"/>
                    <a:pt x="4" y="8"/>
                    <a:pt x="5" y="6"/>
                  </a:cubicBezTo>
                  <a:cubicBezTo>
                    <a:pt x="6" y="4"/>
                    <a:pt x="5" y="2"/>
                    <a:pt x="3" y="2"/>
                  </a:cubicBezTo>
                  <a:cubicBezTo>
                    <a:pt x="5" y="0"/>
                    <a:pt x="7" y="0"/>
                    <a:pt x="9" y="0"/>
                  </a:cubicBezTo>
                  <a:cubicBezTo>
                    <a:pt x="12" y="0"/>
                    <a:pt x="9" y="2"/>
                    <a:pt x="10" y="4"/>
                  </a:cubicBezTo>
                  <a:cubicBezTo>
                    <a:pt x="10" y="6"/>
                    <a:pt x="11" y="8"/>
                    <a:pt x="8" y="9"/>
                  </a:cubicBezTo>
                  <a:cubicBezTo>
                    <a:pt x="6" y="10"/>
                    <a:pt x="3" y="8"/>
                    <a:pt x="0" y="9"/>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56" name="Freeform 4048">
              <a:extLst>
                <a:ext uri="{FF2B5EF4-FFF2-40B4-BE49-F238E27FC236}">
                  <a16:creationId xmlns:a16="http://schemas.microsoft.com/office/drawing/2014/main" xmlns="" id="{F9D397F5-83D9-43B0-A52B-28C37792676A}"/>
                </a:ext>
              </a:extLst>
            </p:cNvPr>
            <p:cNvSpPr>
              <a:spLocks/>
            </p:cNvSpPr>
            <p:nvPr/>
          </p:nvSpPr>
          <p:spPr bwMode="auto">
            <a:xfrm>
              <a:off x="2299498" y="3099638"/>
              <a:ext cx="11030" cy="9827"/>
            </a:xfrm>
            <a:custGeom>
              <a:avLst/>
              <a:gdLst>
                <a:gd name="T0" fmla="*/ 0 w 4"/>
                <a:gd name="T1" fmla="*/ 4 h 4"/>
                <a:gd name="T2" fmla="*/ 4 w 4"/>
                <a:gd name="T3" fmla="*/ 0 h 4"/>
                <a:gd name="T4" fmla="*/ 0 w 4"/>
                <a:gd name="T5" fmla="*/ 4 h 4"/>
              </a:gdLst>
              <a:ahLst/>
              <a:cxnLst>
                <a:cxn ang="0">
                  <a:pos x="T0" y="T1"/>
                </a:cxn>
                <a:cxn ang="0">
                  <a:pos x="T2" y="T3"/>
                </a:cxn>
                <a:cxn ang="0">
                  <a:pos x="T4" y="T5"/>
                </a:cxn>
              </a:cxnLst>
              <a:rect l="0" t="0" r="r" b="b"/>
              <a:pathLst>
                <a:path w="4" h="4">
                  <a:moveTo>
                    <a:pt x="0" y="4"/>
                  </a:moveTo>
                  <a:cubicBezTo>
                    <a:pt x="0" y="2"/>
                    <a:pt x="2" y="1"/>
                    <a:pt x="4" y="0"/>
                  </a:cubicBezTo>
                  <a:cubicBezTo>
                    <a:pt x="4" y="2"/>
                    <a:pt x="1" y="3"/>
                    <a:pt x="0"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57" name="Freeform 4049">
              <a:extLst>
                <a:ext uri="{FF2B5EF4-FFF2-40B4-BE49-F238E27FC236}">
                  <a16:creationId xmlns:a16="http://schemas.microsoft.com/office/drawing/2014/main" xmlns="" id="{B22B1649-3333-42ED-B488-C61F011E1EF2}"/>
                </a:ext>
              </a:extLst>
            </p:cNvPr>
            <p:cNvSpPr>
              <a:spLocks/>
            </p:cNvSpPr>
            <p:nvPr/>
          </p:nvSpPr>
          <p:spPr bwMode="auto">
            <a:xfrm>
              <a:off x="2299498" y="3099638"/>
              <a:ext cx="11030" cy="9827"/>
            </a:xfrm>
            <a:custGeom>
              <a:avLst/>
              <a:gdLst>
                <a:gd name="T0" fmla="*/ 0 w 4"/>
                <a:gd name="T1" fmla="*/ 4 h 4"/>
                <a:gd name="T2" fmla="*/ 4 w 4"/>
                <a:gd name="T3" fmla="*/ 0 h 4"/>
                <a:gd name="T4" fmla="*/ 0 w 4"/>
                <a:gd name="T5" fmla="*/ 4 h 4"/>
              </a:gdLst>
              <a:ahLst/>
              <a:cxnLst>
                <a:cxn ang="0">
                  <a:pos x="T0" y="T1"/>
                </a:cxn>
                <a:cxn ang="0">
                  <a:pos x="T2" y="T3"/>
                </a:cxn>
                <a:cxn ang="0">
                  <a:pos x="T4" y="T5"/>
                </a:cxn>
              </a:cxnLst>
              <a:rect l="0" t="0" r="r" b="b"/>
              <a:pathLst>
                <a:path w="4" h="4">
                  <a:moveTo>
                    <a:pt x="0" y="4"/>
                  </a:moveTo>
                  <a:cubicBezTo>
                    <a:pt x="0" y="2"/>
                    <a:pt x="2" y="1"/>
                    <a:pt x="4" y="0"/>
                  </a:cubicBezTo>
                  <a:cubicBezTo>
                    <a:pt x="4" y="2"/>
                    <a:pt x="1" y="3"/>
                    <a:pt x="0"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58" name="Freeform 4050">
              <a:extLst>
                <a:ext uri="{FF2B5EF4-FFF2-40B4-BE49-F238E27FC236}">
                  <a16:creationId xmlns:a16="http://schemas.microsoft.com/office/drawing/2014/main" xmlns="" id="{6212BAA6-E71D-402D-87A5-EF214F013B01}"/>
                </a:ext>
              </a:extLst>
            </p:cNvPr>
            <p:cNvSpPr>
              <a:spLocks/>
            </p:cNvSpPr>
            <p:nvPr/>
          </p:nvSpPr>
          <p:spPr bwMode="auto">
            <a:xfrm>
              <a:off x="3344148" y="2924175"/>
              <a:ext cx="14181" cy="11229"/>
            </a:xfrm>
            <a:custGeom>
              <a:avLst/>
              <a:gdLst>
                <a:gd name="T0" fmla="*/ 2 w 5"/>
                <a:gd name="T1" fmla="*/ 5 h 5"/>
                <a:gd name="T2" fmla="*/ 4 w 5"/>
                <a:gd name="T3" fmla="*/ 2 h 5"/>
                <a:gd name="T4" fmla="*/ 2 w 5"/>
                <a:gd name="T5" fmla="*/ 5 h 5"/>
              </a:gdLst>
              <a:ahLst/>
              <a:cxnLst>
                <a:cxn ang="0">
                  <a:pos x="T0" y="T1"/>
                </a:cxn>
                <a:cxn ang="0">
                  <a:pos x="T2" y="T3"/>
                </a:cxn>
                <a:cxn ang="0">
                  <a:pos x="T4" y="T5"/>
                </a:cxn>
              </a:cxnLst>
              <a:rect l="0" t="0" r="r" b="b"/>
              <a:pathLst>
                <a:path w="5" h="5">
                  <a:moveTo>
                    <a:pt x="2" y="5"/>
                  </a:moveTo>
                  <a:cubicBezTo>
                    <a:pt x="3" y="5"/>
                    <a:pt x="5" y="3"/>
                    <a:pt x="4" y="2"/>
                  </a:cubicBezTo>
                  <a:cubicBezTo>
                    <a:pt x="4" y="0"/>
                    <a:pt x="0" y="3"/>
                    <a:pt x="2" y="5"/>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59" name="Freeform 4051">
              <a:extLst>
                <a:ext uri="{FF2B5EF4-FFF2-40B4-BE49-F238E27FC236}">
                  <a16:creationId xmlns:a16="http://schemas.microsoft.com/office/drawing/2014/main" xmlns="" id="{F79F626B-65DB-40F8-99A5-51C6EB5C435C}"/>
                </a:ext>
              </a:extLst>
            </p:cNvPr>
            <p:cNvSpPr>
              <a:spLocks/>
            </p:cNvSpPr>
            <p:nvPr/>
          </p:nvSpPr>
          <p:spPr bwMode="auto">
            <a:xfrm>
              <a:off x="3344148" y="2924175"/>
              <a:ext cx="14181" cy="11229"/>
            </a:xfrm>
            <a:custGeom>
              <a:avLst/>
              <a:gdLst>
                <a:gd name="T0" fmla="*/ 2 w 5"/>
                <a:gd name="T1" fmla="*/ 5 h 5"/>
                <a:gd name="T2" fmla="*/ 4 w 5"/>
                <a:gd name="T3" fmla="*/ 2 h 5"/>
                <a:gd name="T4" fmla="*/ 2 w 5"/>
                <a:gd name="T5" fmla="*/ 5 h 5"/>
              </a:gdLst>
              <a:ahLst/>
              <a:cxnLst>
                <a:cxn ang="0">
                  <a:pos x="T0" y="T1"/>
                </a:cxn>
                <a:cxn ang="0">
                  <a:pos x="T2" y="T3"/>
                </a:cxn>
                <a:cxn ang="0">
                  <a:pos x="T4" y="T5"/>
                </a:cxn>
              </a:cxnLst>
              <a:rect l="0" t="0" r="r" b="b"/>
              <a:pathLst>
                <a:path w="5" h="5">
                  <a:moveTo>
                    <a:pt x="2" y="5"/>
                  </a:moveTo>
                  <a:cubicBezTo>
                    <a:pt x="3" y="5"/>
                    <a:pt x="5" y="3"/>
                    <a:pt x="4" y="2"/>
                  </a:cubicBezTo>
                  <a:cubicBezTo>
                    <a:pt x="4" y="0"/>
                    <a:pt x="0" y="3"/>
                    <a:pt x="2" y="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60" name="Freeform 4052">
              <a:extLst>
                <a:ext uri="{FF2B5EF4-FFF2-40B4-BE49-F238E27FC236}">
                  <a16:creationId xmlns:a16="http://schemas.microsoft.com/office/drawing/2014/main" xmlns="" id="{1EDCB019-A72B-4FA8-935D-AA0948F33882}"/>
                </a:ext>
              </a:extLst>
            </p:cNvPr>
            <p:cNvSpPr>
              <a:spLocks/>
            </p:cNvSpPr>
            <p:nvPr/>
          </p:nvSpPr>
          <p:spPr bwMode="auto">
            <a:xfrm>
              <a:off x="3353602" y="2934000"/>
              <a:ext cx="11030" cy="4212"/>
            </a:xfrm>
            <a:custGeom>
              <a:avLst/>
              <a:gdLst>
                <a:gd name="T0" fmla="*/ 2 w 4"/>
                <a:gd name="T1" fmla="*/ 2 h 2"/>
                <a:gd name="T2" fmla="*/ 2 w 4"/>
                <a:gd name="T3" fmla="*/ 2 h 2"/>
              </a:gdLst>
              <a:ahLst/>
              <a:cxnLst>
                <a:cxn ang="0">
                  <a:pos x="T0" y="T1"/>
                </a:cxn>
                <a:cxn ang="0">
                  <a:pos x="T2" y="T3"/>
                </a:cxn>
              </a:cxnLst>
              <a:rect l="0" t="0" r="r" b="b"/>
              <a:pathLst>
                <a:path w="4" h="2">
                  <a:moveTo>
                    <a:pt x="2" y="2"/>
                  </a:moveTo>
                  <a:cubicBezTo>
                    <a:pt x="4" y="2"/>
                    <a:pt x="0" y="0"/>
                    <a:pt x="2" y="2"/>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61" name="Freeform 4053">
              <a:extLst>
                <a:ext uri="{FF2B5EF4-FFF2-40B4-BE49-F238E27FC236}">
                  <a16:creationId xmlns:a16="http://schemas.microsoft.com/office/drawing/2014/main" xmlns="" id="{89D2B6E8-C0B7-48EF-BF44-AA4FAC628FFB}"/>
                </a:ext>
              </a:extLst>
            </p:cNvPr>
            <p:cNvSpPr>
              <a:spLocks/>
            </p:cNvSpPr>
            <p:nvPr/>
          </p:nvSpPr>
          <p:spPr bwMode="auto">
            <a:xfrm>
              <a:off x="3353602" y="2934000"/>
              <a:ext cx="11030" cy="4212"/>
            </a:xfrm>
            <a:custGeom>
              <a:avLst/>
              <a:gdLst>
                <a:gd name="T0" fmla="*/ 2 w 4"/>
                <a:gd name="T1" fmla="*/ 2 h 2"/>
                <a:gd name="T2" fmla="*/ 2 w 4"/>
                <a:gd name="T3" fmla="*/ 2 h 2"/>
              </a:gdLst>
              <a:ahLst/>
              <a:cxnLst>
                <a:cxn ang="0">
                  <a:pos x="T0" y="T1"/>
                </a:cxn>
                <a:cxn ang="0">
                  <a:pos x="T2" y="T3"/>
                </a:cxn>
              </a:cxnLst>
              <a:rect l="0" t="0" r="r" b="b"/>
              <a:pathLst>
                <a:path w="4" h="2">
                  <a:moveTo>
                    <a:pt x="2" y="2"/>
                  </a:moveTo>
                  <a:cubicBezTo>
                    <a:pt x="4" y="2"/>
                    <a:pt x="0" y="0"/>
                    <a:pt x="2"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62" name="Freeform 4054">
              <a:extLst>
                <a:ext uri="{FF2B5EF4-FFF2-40B4-BE49-F238E27FC236}">
                  <a16:creationId xmlns:a16="http://schemas.microsoft.com/office/drawing/2014/main" xmlns="" id="{F6A59F88-B65B-4214-BC1E-2C0A067E612E}"/>
                </a:ext>
              </a:extLst>
            </p:cNvPr>
            <p:cNvSpPr>
              <a:spLocks/>
            </p:cNvSpPr>
            <p:nvPr/>
          </p:nvSpPr>
          <p:spPr bwMode="auto">
            <a:xfrm>
              <a:off x="3366207" y="2990148"/>
              <a:ext cx="9453" cy="8422"/>
            </a:xfrm>
            <a:custGeom>
              <a:avLst/>
              <a:gdLst>
                <a:gd name="T0" fmla="*/ 2 w 3"/>
                <a:gd name="T1" fmla="*/ 3 h 3"/>
                <a:gd name="T2" fmla="*/ 2 w 3"/>
                <a:gd name="T3" fmla="*/ 1 h 3"/>
                <a:gd name="T4" fmla="*/ 2 w 3"/>
                <a:gd name="T5" fmla="*/ 3 h 3"/>
              </a:gdLst>
              <a:ahLst/>
              <a:cxnLst>
                <a:cxn ang="0">
                  <a:pos x="T0" y="T1"/>
                </a:cxn>
                <a:cxn ang="0">
                  <a:pos x="T2" y="T3"/>
                </a:cxn>
                <a:cxn ang="0">
                  <a:pos x="T4" y="T5"/>
                </a:cxn>
              </a:cxnLst>
              <a:rect l="0" t="0" r="r" b="b"/>
              <a:pathLst>
                <a:path w="3" h="3">
                  <a:moveTo>
                    <a:pt x="2" y="3"/>
                  </a:moveTo>
                  <a:cubicBezTo>
                    <a:pt x="3" y="3"/>
                    <a:pt x="3" y="1"/>
                    <a:pt x="2" y="1"/>
                  </a:cubicBezTo>
                  <a:cubicBezTo>
                    <a:pt x="1" y="0"/>
                    <a:pt x="0" y="2"/>
                    <a:pt x="2" y="3"/>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63" name="Freeform 4055">
              <a:extLst>
                <a:ext uri="{FF2B5EF4-FFF2-40B4-BE49-F238E27FC236}">
                  <a16:creationId xmlns:a16="http://schemas.microsoft.com/office/drawing/2014/main" xmlns="" id="{0F0CEF22-124E-40EC-A4C9-C0B256963B84}"/>
                </a:ext>
              </a:extLst>
            </p:cNvPr>
            <p:cNvSpPr>
              <a:spLocks/>
            </p:cNvSpPr>
            <p:nvPr/>
          </p:nvSpPr>
          <p:spPr bwMode="auto">
            <a:xfrm>
              <a:off x="3366207" y="2990148"/>
              <a:ext cx="9453" cy="8422"/>
            </a:xfrm>
            <a:custGeom>
              <a:avLst/>
              <a:gdLst>
                <a:gd name="T0" fmla="*/ 2 w 3"/>
                <a:gd name="T1" fmla="*/ 3 h 3"/>
                <a:gd name="T2" fmla="*/ 2 w 3"/>
                <a:gd name="T3" fmla="*/ 1 h 3"/>
                <a:gd name="T4" fmla="*/ 2 w 3"/>
                <a:gd name="T5" fmla="*/ 3 h 3"/>
              </a:gdLst>
              <a:ahLst/>
              <a:cxnLst>
                <a:cxn ang="0">
                  <a:pos x="T0" y="T1"/>
                </a:cxn>
                <a:cxn ang="0">
                  <a:pos x="T2" y="T3"/>
                </a:cxn>
                <a:cxn ang="0">
                  <a:pos x="T4" y="T5"/>
                </a:cxn>
              </a:cxnLst>
              <a:rect l="0" t="0" r="r" b="b"/>
              <a:pathLst>
                <a:path w="3" h="3">
                  <a:moveTo>
                    <a:pt x="2" y="3"/>
                  </a:moveTo>
                  <a:cubicBezTo>
                    <a:pt x="3" y="3"/>
                    <a:pt x="3" y="1"/>
                    <a:pt x="2" y="1"/>
                  </a:cubicBezTo>
                  <a:cubicBezTo>
                    <a:pt x="1" y="0"/>
                    <a:pt x="0" y="2"/>
                    <a:pt x="2"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64" name="Freeform 4056">
              <a:extLst>
                <a:ext uri="{FF2B5EF4-FFF2-40B4-BE49-F238E27FC236}">
                  <a16:creationId xmlns:a16="http://schemas.microsoft.com/office/drawing/2014/main" xmlns="" id="{846391AB-4001-4066-82B3-8E2761895E4D}"/>
                </a:ext>
              </a:extLst>
            </p:cNvPr>
            <p:cNvSpPr>
              <a:spLocks/>
            </p:cNvSpPr>
            <p:nvPr/>
          </p:nvSpPr>
          <p:spPr bwMode="auto">
            <a:xfrm>
              <a:off x="3372510" y="2941018"/>
              <a:ext cx="14181" cy="7019"/>
            </a:xfrm>
            <a:custGeom>
              <a:avLst/>
              <a:gdLst>
                <a:gd name="T0" fmla="*/ 1 w 5"/>
                <a:gd name="T1" fmla="*/ 3 h 3"/>
                <a:gd name="T2" fmla="*/ 5 w 5"/>
                <a:gd name="T3" fmla="*/ 2 h 3"/>
                <a:gd name="T4" fmla="*/ 0 w 5"/>
                <a:gd name="T5" fmla="*/ 1 h 3"/>
                <a:gd name="T6" fmla="*/ 1 w 5"/>
                <a:gd name="T7" fmla="*/ 3 h 3"/>
              </a:gdLst>
              <a:ahLst/>
              <a:cxnLst>
                <a:cxn ang="0">
                  <a:pos x="T0" y="T1"/>
                </a:cxn>
                <a:cxn ang="0">
                  <a:pos x="T2" y="T3"/>
                </a:cxn>
                <a:cxn ang="0">
                  <a:pos x="T4" y="T5"/>
                </a:cxn>
                <a:cxn ang="0">
                  <a:pos x="T6" y="T7"/>
                </a:cxn>
              </a:cxnLst>
              <a:rect l="0" t="0" r="r" b="b"/>
              <a:pathLst>
                <a:path w="5" h="3">
                  <a:moveTo>
                    <a:pt x="1" y="3"/>
                  </a:moveTo>
                  <a:cubicBezTo>
                    <a:pt x="2" y="1"/>
                    <a:pt x="4" y="3"/>
                    <a:pt x="5" y="2"/>
                  </a:cubicBezTo>
                  <a:cubicBezTo>
                    <a:pt x="3" y="1"/>
                    <a:pt x="2" y="0"/>
                    <a:pt x="0" y="1"/>
                  </a:cubicBezTo>
                  <a:cubicBezTo>
                    <a:pt x="1" y="2"/>
                    <a:pt x="1" y="2"/>
                    <a:pt x="1" y="3"/>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65" name="Freeform 4057">
              <a:extLst>
                <a:ext uri="{FF2B5EF4-FFF2-40B4-BE49-F238E27FC236}">
                  <a16:creationId xmlns:a16="http://schemas.microsoft.com/office/drawing/2014/main" xmlns="" id="{A44575DF-B631-4F73-993B-EBB2CED227BB}"/>
                </a:ext>
              </a:extLst>
            </p:cNvPr>
            <p:cNvSpPr>
              <a:spLocks/>
            </p:cNvSpPr>
            <p:nvPr/>
          </p:nvSpPr>
          <p:spPr bwMode="auto">
            <a:xfrm>
              <a:off x="3372510" y="2941018"/>
              <a:ext cx="14181" cy="7019"/>
            </a:xfrm>
            <a:custGeom>
              <a:avLst/>
              <a:gdLst>
                <a:gd name="T0" fmla="*/ 1 w 5"/>
                <a:gd name="T1" fmla="*/ 3 h 3"/>
                <a:gd name="T2" fmla="*/ 5 w 5"/>
                <a:gd name="T3" fmla="*/ 2 h 3"/>
                <a:gd name="T4" fmla="*/ 0 w 5"/>
                <a:gd name="T5" fmla="*/ 1 h 3"/>
                <a:gd name="T6" fmla="*/ 1 w 5"/>
                <a:gd name="T7" fmla="*/ 3 h 3"/>
              </a:gdLst>
              <a:ahLst/>
              <a:cxnLst>
                <a:cxn ang="0">
                  <a:pos x="T0" y="T1"/>
                </a:cxn>
                <a:cxn ang="0">
                  <a:pos x="T2" y="T3"/>
                </a:cxn>
                <a:cxn ang="0">
                  <a:pos x="T4" y="T5"/>
                </a:cxn>
                <a:cxn ang="0">
                  <a:pos x="T6" y="T7"/>
                </a:cxn>
              </a:cxnLst>
              <a:rect l="0" t="0" r="r" b="b"/>
              <a:pathLst>
                <a:path w="5" h="3">
                  <a:moveTo>
                    <a:pt x="1" y="3"/>
                  </a:moveTo>
                  <a:cubicBezTo>
                    <a:pt x="2" y="1"/>
                    <a:pt x="4" y="3"/>
                    <a:pt x="5" y="2"/>
                  </a:cubicBezTo>
                  <a:cubicBezTo>
                    <a:pt x="3" y="1"/>
                    <a:pt x="2" y="0"/>
                    <a:pt x="0" y="1"/>
                  </a:cubicBezTo>
                  <a:cubicBezTo>
                    <a:pt x="1" y="2"/>
                    <a:pt x="1" y="2"/>
                    <a:pt x="1"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66" name="Freeform 4058">
              <a:extLst>
                <a:ext uri="{FF2B5EF4-FFF2-40B4-BE49-F238E27FC236}">
                  <a16:creationId xmlns:a16="http://schemas.microsoft.com/office/drawing/2014/main" xmlns="" id="{BCBDAB7B-1F65-49AC-879B-2126CDFD07B5}"/>
                </a:ext>
              </a:extLst>
            </p:cNvPr>
            <p:cNvSpPr>
              <a:spLocks/>
            </p:cNvSpPr>
            <p:nvPr/>
          </p:nvSpPr>
          <p:spPr bwMode="auto">
            <a:xfrm>
              <a:off x="3389842" y="2983130"/>
              <a:ext cx="12606" cy="12634"/>
            </a:xfrm>
            <a:custGeom>
              <a:avLst/>
              <a:gdLst>
                <a:gd name="T0" fmla="*/ 3 w 5"/>
                <a:gd name="T1" fmla="*/ 5 h 5"/>
                <a:gd name="T2" fmla="*/ 1 w 5"/>
                <a:gd name="T3" fmla="*/ 0 h 5"/>
                <a:gd name="T4" fmla="*/ 3 w 5"/>
                <a:gd name="T5" fmla="*/ 5 h 5"/>
              </a:gdLst>
              <a:ahLst/>
              <a:cxnLst>
                <a:cxn ang="0">
                  <a:pos x="T0" y="T1"/>
                </a:cxn>
                <a:cxn ang="0">
                  <a:pos x="T2" y="T3"/>
                </a:cxn>
                <a:cxn ang="0">
                  <a:pos x="T4" y="T5"/>
                </a:cxn>
              </a:cxnLst>
              <a:rect l="0" t="0" r="r" b="b"/>
              <a:pathLst>
                <a:path w="5" h="5">
                  <a:moveTo>
                    <a:pt x="3" y="5"/>
                  </a:moveTo>
                  <a:cubicBezTo>
                    <a:pt x="5" y="3"/>
                    <a:pt x="2" y="1"/>
                    <a:pt x="1" y="0"/>
                  </a:cubicBezTo>
                  <a:cubicBezTo>
                    <a:pt x="0" y="2"/>
                    <a:pt x="0" y="5"/>
                    <a:pt x="3" y="5"/>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67" name="Freeform 4059">
              <a:extLst>
                <a:ext uri="{FF2B5EF4-FFF2-40B4-BE49-F238E27FC236}">
                  <a16:creationId xmlns:a16="http://schemas.microsoft.com/office/drawing/2014/main" xmlns="" id="{A1C932BF-7881-4815-ACF4-DCDFB370F11B}"/>
                </a:ext>
              </a:extLst>
            </p:cNvPr>
            <p:cNvSpPr>
              <a:spLocks/>
            </p:cNvSpPr>
            <p:nvPr/>
          </p:nvSpPr>
          <p:spPr bwMode="auto">
            <a:xfrm>
              <a:off x="3389842" y="2983130"/>
              <a:ext cx="12606" cy="12634"/>
            </a:xfrm>
            <a:custGeom>
              <a:avLst/>
              <a:gdLst>
                <a:gd name="T0" fmla="*/ 3 w 5"/>
                <a:gd name="T1" fmla="*/ 5 h 5"/>
                <a:gd name="T2" fmla="*/ 1 w 5"/>
                <a:gd name="T3" fmla="*/ 0 h 5"/>
                <a:gd name="T4" fmla="*/ 3 w 5"/>
                <a:gd name="T5" fmla="*/ 5 h 5"/>
              </a:gdLst>
              <a:ahLst/>
              <a:cxnLst>
                <a:cxn ang="0">
                  <a:pos x="T0" y="T1"/>
                </a:cxn>
                <a:cxn ang="0">
                  <a:pos x="T2" y="T3"/>
                </a:cxn>
                <a:cxn ang="0">
                  <a:pos x="T4" y="T5"/>
                </a:cxn>
              </a:cxnLst>
              <a:rect l="0" t="0" r="r" b="b"/>
              <a:pathLst>
                <a:path w="5" h="5">
                  <a:moveTo>
                    <a:pt x="3" y="5"/>
                  </a:moveTo>
                  <a:cubicBezTo>
                    <a:pt x="5" y="3"/>
                    <a:pt x="2" y="1"/>
                    <a:pt x="1" y="0"/>
                  </a:cubicBezTo>
                  <a:cubicBezTo>
                    <a:pt x="0" y="2"/>
                    <a:pt x="0" y="5"/>
                    <a:pt x="3" y="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68" name="Freeform 4060">
              <a:extLst>
                <a:ext uri="{FF2B5EF4-FFF2-40B4-BE49-F238E27FC236}">
                  <a16:creationId xmlns:a16="http://schemas.microsoft.com/office/drawing/2014/main" xmlns="" id="{89F98E88-D113-4895-AC5E-9A73C6BCDAFD}"/>
                </a:ext>
              </a:extLst>
            </p:cNvPr>
            <p:cNvSpPr>
              <a:spLocks/>
            </p:cNvSpPr>
            <p:nvPr/>
          </p:nvSpPr>
          <p:spPr bwMode="auto">
            <a:xfrm>
              <a:off x="3400870" y="2980323"/>
              <a:ext cx="15756" cy="8422"/>
            </a:xfrm>
            <a:custGeom>
              <a:avLst/>
              <a:gdLst>
                <a:gd name="T0" fmla="*/ 3 w 6"/>
                <a:gd name="T1" fmla="*/ 3 h 3"/>
                <a:gd name="T2" fmla="*/ 3 w 6"/>
                <a:gd name="T3" fmla="*/ 3 h 3"/>
              </a:gdLst>
              <a:ahLst/>
              <a:cxnLst>
                <a:cxn ang="0">
                  <a:pos x="T0" y="T1"/>
                </a:cxn>
                <a:cxn ang="0">
                  <a:pos x="T2" y="T3"/>
                </a:cxn>
              </a:cxnLst>
              <a:rect l="0" t="0" r="r" b="b"/>
              <a:pathLst>
                <a:path w="6" h="3">
                  <a:moveTo>
                    <a:pt x="3" y="3"/>
                  </a:moveTo>
                  <a:cubicBezTo>
                    <a:pt x="6" y="0"/>
                    <a:pt x="0" y="2"/>
                    <a:pt x="3" y="3"/>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69" name="Freeform 4061">
              <a:extLst>
                <a:ext uri="{FF2B5EF4-FFF2-40B4-BE49-F238E27FC236}">
                  <a16:creationId xmlns:a16="http://schemas.microsoft.com/office/drawing/2014/main" xmlns="" id="{E1A1FBB4-6906-4E5A-A89F-314B76E0E89B}"/>
                </a:ext>
              </a:extLst>
            </p:cNvPr>
            <p:cNvSpPr>
              <a:spLocks/>
            </p:cNvSpPr>
            <p:nvPr/>
          </p:nvSpPr>
          <p:spPr bwMode="auto">
            <a:xfrm>
              <a:off x="3400870" y="2980323"/>
              <a:ext cx="15756" cy="8422"/>
            </a:xfrm>
            <a:custGeom>
              <a:avLst/>
              <a:gdLst>
                <a:gd name="T0" fmla="*/ 3 w 6"/>
                <a:gd name="T1" fmla="*/ 3 h 3"/>
                <a:gd name="T2" fmla="*/ 3 w 6"/>
                <a:gd name="T3" fmla="*/ 3 h 3"/>
              </a:gdLst>
              <a:ahLst/>
              <a:cxnLst>
                <a:cxn ang="0">
                  <a:pos x="T0" y="T1"/>
                </a:cxn>
                <a:cxn ang="0">
                  <a:pos x="T2" y="T3"/>
                </a:cxn>
              </a:cxnLst>
              <a:rect l="0" t="0" r="r" b="b"/>
              <a:pathLst>
                <a:path w="6" h="3">
                  <a:moveTo>
                    <a:pt x="3" y="3"/>
                  </a:moveTo>
                  <a:cubicBezTo>
                    <a:pt x="6" y="0"/>
                    <a:pt x="0" y="2"/>
                    <a:pt x="3"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70" name="Freeform 4062">
              <a:extLst>
                <a:ext uri="{FF2B5EF4-FFF2-40B4-BE49-F238E27FC236}">
                  <a16:creationId xmlns:a16="http://schemas.microsoft.com/office/drawing/2014/main" xmlns="" id="{9D8029CC-F1FB-45D6-AE5F-E07C83C33112}"/>
                </a:ext>
              </a:extLst>
            </p:cNvPr>
            <p:cNvSpPr>
              <a:spLocks/>
            </p:cNvSpPr>
            <p:nvPr/>
          </p:nvSpPr>
          <p:spPr bwMode="auto">
            <a:xfrm>
              <a:off x="3413476" y="2956460"/>
              <a:ext cx="14181" cy="7019"/>
            </a:xfrm>
            <a:custGeom>
              <a:avLst/>
              <a:gdLst>
                <a:gd name="T0" fmla="*/ 2 w 5"/>
                <a:gd name="T1" fmla="*/ 3 h 3"/>
                <a:gd name="T2" fmla="*/ 1 w 5"/>
                <a:gd name="T3" fmla="*/ 0 h 3"/>
                <a:gd name="T4" fmla="*/ 2 w 5"/>
                <a:gd name="T5" fmla="*/ 3 h 3"/>
              </a:gdLst>
              <a:ahLst/>
              <a:cxnLst>
                <a:cxn ang="0">
                  <a:pos x="T0" y="T1"/>
                </a:cxn>
                <a:cxn ang="0">
                  <a:pos x="T2" y="T3"/>
                </a:cxn>
                <a:cxn ang="0">
                  <a:pos x="T4" y="T5"/>
                </a:cxn>
              </a:cxnLst>
              <a:rect l="0" t="0" r="r" b="b"/>
              <a:pathLst>
                <a:path w="5" h="3">
                  <a:moveTo>
                    <a:pt x="2" y="3"/>
                  </a:moveTo>
                  <a:cubicBezTo>
                    <a:pt x="5" y="2"/>
                    <a:pt x="2" y="0"/>
                    <a:pt x="1" y="0"/>
                  </a:cubicBezTo>
                  <a:cubicBezTo>
                    <a:pt x="1" y="1"/>
                    <a:pt x="0" y="3"/>
                    <a:pt x="2" y="3"/>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71" name="Freeform 4063">
              <a:extLst>
                <a:ext uri="{FF2B5EF4-FFF2-40B4-BE49-F238E27FC236}">
                  <a16:creationId xmlns:a16="http://schemas.microsoft.com/office/drawing/2014/main" xmlns="" id="{14156F3E-BAF5-434A-BA61-BFE97A865C0C}"/>
                </a:ext>
              </a:extLst>
            </p:cNvPr>
            <p:cNvSpPr>
              <a:spLocks/>
            </p:cNvSpPr>
            <p:nvPr/>
          </p:nvSpPr>
          <p:spPr bwMode="auto">
            <a:xfrm>
              <a:off x="3413476" y="2956460"/>
              <a:ext cx="14181" cy="7019"/>
            </a:xfrm>
            <a:custGeom>
              <a:avLst/>
              <a:gdLst>
                <a:gd name="T0" fmla="*/ 2 w 5"/>
                <a:gd name="T1" fmla="*/ 3 h 3"/>
                <a:gd name="T2" fmla="*/ 1 w 5"/>
                <a:gd name="T3" fmla="*/ 0 h 3"/>
                <a:gd name="T4" fmla="*/ 2 w 5"/>
                <a:gd name="T5" fmla="*/ 3 h 3"/>
              </a:gdLst>
              <a:ahLst/>
              <a:cxnLst>
                <a:cxn ang="0">
                  <a:pos x="T0" y="T1"/>
                </a:cxn>
                <a:cxn ang="0">
                  <a:pos x="T2" y="T3"/>
                </a:cxn>
                <a:cxn ang="0">
                  <a:pos x="T4" y="T5"/>
                </a:cxn>
              </a:cxnLst>
              <a:rect l="0" t="0" r="r" b="b"/>
              <a:pathLst>
                <a:path w="5" h="3">
                  <a:moveTo>
                    <a:pt x="2" y="3"/>
                  </a:moveTo>
                  <a:cubicBezTo>
                    <a:pt x="5" y="2"/>
                    <a:pt x="2" y="0"/>
                    <a:pt x="1" y="0"/>
                  </a:cubicBezTo>
                  <a:cubicBezTo>
                    <a:pt x="1" y="1"/>
                    <a:pt x="0" y="3"/>
                    <a:pt x="2"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72" name="Freeform 4064">
              <a:extLst>
                <a:ext uri="{FF2B5EF4-FFF2-40B4-BE49-F238E27FC236}">
                  <a16:creationId xmlns:a16="http://schemas.microsoft.com/office/drawing/2014/main" xmlns="" id="{A1DE9720-E7FE-4636-A448-8B33CC2508DC}"/>
                </a:ext>
              </a:extLst>
            </p:cNvPr>
            <p:cNvSpPr>
              <a:spLocks/>
            </p:cNvSpPr>
            <p:nvPr/>
          </p:nvSpPr>
          <p:spPr bwMode="auto">
            <a:xfrm>
              <a:off x="3413476" y="2938211"/>
              <a:ext cx="6303" cy="7019"/>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2"/>
                    <a:pt x="2" y="1"/>
                    <a:pt x="1" y="0"/>
                  </a:cubicBezTo>
                  <a:cubicBezTo>
                    <a:pt x="0" y="1"/>
                    <a:pt x="1" y="2"/>
                    <a:pt x="1" y="3"/>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73" name="Freeform 4065">
              <a:extLst>
                <a:ext uri="{FF2B5EF4-FFF2-40B4-BE49-F238E27FC236}">
                  <a16:creationId xmlns:a16="http://schemas.microsoft.com/office/drawing/2014/main" xmlns="" id="{B894A7C8-1ABC-463E-A7F6-386DD1397EB7}"/>
                </a:ext>
              </a:extLst>
            </p:cNvPr>
            <p:cNvSpPr>
              <a:spLocks/>
            </p:cNvSpPr>
            <p:nvPr/>
          </p:nvSpPr>
          <p:spPr bwMode="auto">
            <a:xfrm>
              <a:off x="3413476" y="2938211"/>
              <a:ext cx="6303" cy="7019"/>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2"/>
                    <a:pt x="2" y="1"/>
                    <a:pt x="1" y="0"/>
                  </a:cubicBezTo>
                  <a:cubicBezTo>
                    <a:pt x="0" y="1"/>
                    <a:pt x="1" y="2"/>
                    <a:pt x="1"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78" name="Freeform 4070">
              <a:extLst>
                <a:ext uri="{FF2B5EF4-FFF2-40B4-BE49-F238E27FC236}">
                  <a16:creationId xmlns:a16="http://schemas.microsoft.com/office/drawing/2014/main" xmlns="" id="{A24FF723-8458-4F5E-BB04-9FBB35B50187}"/>
                </a:ext>
              </a:extLst>
            </p:cNvPr>
            <p:cNvSpPr>
              <a:spLocks/>
            </p:cNvSpPr>
            <p:nvPr/>
          </p:nvSpPr>
          <p:spPr bwMode="auto">
            <a:xfrm>
              <a:off x="4267474" y="1951403"/>
              <a:ext cx="18908" cy="22459"/>
            </a:xfrm>
            <a:custGeom>
              <a:avLst/>
              <a:gdLst>
                <a:gd name="T0" fmla="*/ 0 w 7"/>
                <a:gd name="T1" fmla="*/ 4 h 9"/>
                <a:gd name="T2" fmla="*/ 0 w 7"/>
                <a:gd name="T3" fmla="*/ 3 h 9"/>
                <a:gd name="T4" fmla="*/ 2 w 7"/>
                <a:gd name="T5" fmla="*/ 1 h 9"/>
                <a:gd name="T6" fmla="*/ 3 w 7"/>
                <a:gd name="T7" fmla="*/ 2 h 9"/>
                <a:gd name="T8" fmla="*/ 6 w 7"/>
                <a:gd name="T9" fmla="*/ 5 h 9"/>
                <a:gd name="T10" fmla="*/ 6 w 7"/>
                <a:gd name="T11" fmla="*/ 9 h 9"/>
                <a:gd name="T12" fmla="*/ 0 w 7"/>
                <a:gd name="T13" fmla="*/ 8 h 9"/>
                <a:gd name="T14" fmla="*/ 0 w 7"/>
                <a:gd name="T15" fmla="*/ 4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0" y="4"/>
                  </a:moveTo>
                  <a:cubicBezTo>
                    <a:pt x="0" y="3"/>
                    <a:pt x="1" y="4"/>
                    <a:pt x="0" y="3"/>
                  </a:cubicBezTo>
                  <a:cubicBezTo>
                    <a:pt x="0" y="2"/>
                    <a:pt x="1" y="1"/>
                    <a:pt x="2" y="1"/>
                  </a:cubicBezTo>
                  <a:cubicBezTo>
                    <a:pt x="3" y="0"/>
                    <a:pt x="3" y="2"/>
                    <a:pt x="3" y="2"/>
                  </a:cubicBezTo>
                  <a:cubicBezTo>
                    <a:pt x="4" y="3"/>
                    <a:pt x="6" y="4"/>
                    <a:pt x="6" y="5"/>
                  </a:cubicBezTo>
                  <a:cubicBezTo>
                    <a:pt x="7" y="6"/>
                    <a:pt x="6" y="8"/>
                    <a:pt x="6" y="9"/>
                  </a:cubicBezTo>
                  <a:cubicBezTo>
                    <a:pt x="5" y="8"/>
                    <a:pt x="1" y="8"/>
                    <a:pt x="0" y="8"/>
                  </a:cubicBezTo>
                  <a:cubicBezTo>
                    <a:pt x="2" y="7"/>
                    <a:pt x="0" y="6"/>
                    <a:pt x="0"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79" name="Freeform 4071">
              <a:extLst>
                <a:ext uri="{FF2B5EF4-FFF2-40B4-BE49-F238E27FC236}">
                  <a16:creationId xmlns:a16="http://schemas.microsoft.com/office/drawing/2014/main" xmlns="" id="{6D97DA09-4B8F-4D6D-805A-967209C5BBBF}"/>
                </a:ext>
              </a:extLst>
            </p:cNvPr>
            <p:cNvSpPr>
              <a:spLocks/>
            </p:cNvSpPr>
            <p:nvPr/>
          </p:nvSpPr>
          <p:spPr bwMode="auto">
            <a:xfrm>
              <a:off x="4267474" y="1951403"/>
              <a:ext cx="18908" cy="22459"/>
            </a:xfrm>
            <a:custGeom>
              <a:avLst/>
              <a:gdLst>
                <a:gd name="T0" fmla="*/ 0 w 7"/>
                <a:gd name="T1" fmla="*/ 4 h 9"/>
                <a:gd name="T2" fmla="*/ 0 w 7"/>
                <a:gd name="T3" fmla="*/ 3 h 9"/>
                <a:gd name="T4" fmla="*/ 2 w 7"/>
                <a:gd name="T5" fmla="*/ 1 h 9"/>
                <a:gd name="T6" fmla="*/ 3 w 7"/>
                <a:gd name="T7" fmla="*/ 2 h 9"/>
                <a:gd name="T8" fmla="*/ 6 w 7"/>
                <a:gd name="T9" fmla="*/ 5 h 9"/>
                <a:gd name="T10" fmla="*/ 6 w 7"/>
                <a:gd name="T11" fmla="*/ 9 h 9"/>
                <a:gd name="T12" fmla="*/ 0 w 7"/>
                <a:gd name="T13" fmla="*/ 8 h 9"/>
                <a:gd name="T14" fmla="*/ 0 w 7"/>
                <a:gd name="T15" fmla="*/ 4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0" y="4"/>
                  </a:moveTo>
                  <a:cubicBezTo>
                    <a:pt x="0" y="3"/>
                    <a:pt x="1" y="4"/>
                    <a:pt x="0" y="3"/>
                  </a:cubicBezTo>
                  <a:cubicBezTo>
                    <a:pt x="0" y="2"/>
                    <a:pt x="1" y="1"/>
                    <a:pt x="2" y="1"/>
                  </a:cubicBezTo>
                  <a:cubicBezTo>
                    <a:pt x="3" y="0"/>
                    <a:pt x="3" y="2"/>
                    <a:pt x="3" y="2"/>
                  </a:cubicBezTo>
                  <a:cubicBezTo>
                    <a:pt x="4" y="3"/>
                    <a:pt x="6" y="4"/>
                    <a:pt x="6" y="5"/>
                  </a:cubicBezTo>
                  <a:cubicBezTo>
                    <a:pt x="7" y="6"/>
                    <a:pt x="6" y="8"/>
                    <a:pt x="6" y="9"/>
                  </a:cubicBezTo>
                  <a:cubicBezTo>
                    <a:pt x="5" y="8"/>
                    <a:pt x="1" y="8"/>
                    <a:pt x="0" y="8"/>
                  </a:cubicBezTo>
                  <a:cubicBezTo>
                    <a:pt x="2" y="7"/>
                    <a:pt x="0" y="6"/>
                    <a:pt x="0"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80" name="Freeform 4072">
              <a:extLst>
                <a:ext uri="{FF2B5EF4-FFF2-40B4-BE49-F238E27FC236}">
                  <a16:creationId xmlns:a16="http://schemas.microsoft.com/office/drawing/2014/main" xmlns="" id="{BB3268FC-216B-4F27-B319-B9C8831B824C}"/>
                </a:ext>
              </a:extLst>
            </p:cNvPr>
            <p:cNvSpPr>
              <a:spLocks/>
            </p:cNvSpPr>
            <p:nvPr/>
          </p:nvSpPr>
          <p:spPr bwMode="auto">
            <a:xfrm>
              <a:off x="5345213" y="3776225"/>
              <a:ext cx="12606" cy="18249"/>
            </a:xfrm>
            <a:custGeom>
              <a:avLst/>
              <a:gdLst>
                <a:gd name="T0" fmla="*/ 3 w 4"/>
                <a:gd name="T1" fmla="*/ 7 h 7"/>
                <a:gd name="T2" fmla="*/ 3 w 4"/>
                <a:gd name="T3" fmla="*/ 5 h 7"/>
                <a:gd name="T4" fmla="*/ 2 w 4"/>
                <a:gd name="T5" fmla="*/ 0 h 7"/>
                <a:gd name="T6" fmla="*/ 1 w 4"/>
                <a:gd name="T7" fmla="*/ 4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4" y="6"/>
                    <a:pt x="3" y="5"/>
                    <a:pt x="3" y="5"/>
                  </a:cubicBezTo>
                  <a:cubicBezTo>
                    <a:pt x="3" y="3"/>
                    <a:pt x="3" y="2"/>
                    <a:pt x="2" y="0"/>
                  </a:cubicBezTo>
                  <a:cubicBezTo>
                    <a:pt x="1" y="0"/>
                    <a:pt x="1" y="3"/>
                    <a:pt x="1" y="4"/>
                  </a:cubicBezTo>
                  <a:cubicBezTo>
                    <a:pt x="0" y="6"/>
                    <a:pt x="2" y="6"/>
                    <a:pt x="3" y="7"/>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81" name="Freeform 4073">
              <a:extLst>
                <a:ext uri="{FF2B5EF4-FFF2-40B4-BE49-F238E27FC236}">
                  <a16:creationId xmlns:a16="http://schemas.microsoft.com/office/drawing/2014/main" xmlns="" id="{DECBDD86-F18B-40B9-B013-AA60986D7B31}"/>
                </a:ext>
              </a:extLst>
            </p:cNvPr>
            <p:cNvSpPr>
              <a:spLocks/>
            </p:cNvSpPr>
            <p:nvPr/>
          </p:nvSpPr>
          <p:spPr bwMode="auto">
            <a:xfrm>
              <a:off x="5345213" y="3776225"/>
              <a:ext cx="12606" cy="18249"/>
            </a:xfrm>
            <a:custGeom>
              <a:avLst/>
              <a:gdLst>
                <a:gd name="T0" fmla="*/ 3 w 4"/>
                <a:gd name="T1" fmla="*/ 7 h 7"/>
                <a:gd name="T2" fmla="*/ 3 w 4"/>
                <a:gd name="T3" fmla="*/ 5 h 7"/>
                <a:gd name="T4" fmla="*/ 2 w 4"/>
                <a:gd name="T5" fmla="*/ 0 h 7"/>
                <a:gd name="T6" fmla="*/ 1 w 4"/>
                <a:gd name="T7" fmla="*/ 4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4" y="6"/>
                    <a:pt x="3" y="5"/>
                    <a:pt x="3" y="5"/>
                  </a:cubicBezTo>
                  <a:cubicBezTo>
                    <a:pt x="3" y="3"/>
                    <a:pt x="3" y="2"/>
                    <a:pt x="2" y="0"/>
                  </a:cubicBezTo>
                  <a:cubicBezTo>
                    <a:pt x="1" y="0"/>
                    <a:pt x="1" y="3"/>
                    <a:pt x="1" y="4"/>
                  </a:cubicBezTo>
                  <a:cubicBezTo>
                    <a:pt x="0" y="6"/>
                    <a:pt x="2" y="6"/>
                    <a:pt x="3" y="7"/>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82" name="Freeform 4074">
              <a:extLst>
                <a:ext uri="{FF2B5EF4-FFF2-40B4-BE49-F238E27FC236}">
                  <a16:creationId xmlns:a16="http://schemas.microsoft.com/office/drawing/2014/main" xmlns="" id="{3219948C-597D-4647-8556-4C68C15E810B}"/>
                </a:ext>
              </a:extLst>
            </p:cNvPr>
            <p:cNvSpPr>
              <a:spLocks/>
            </p:cNvSpPr>
            <p:nvPr/>
          </p:nvSpPr>
          <p:spPr bwMode="auto">
            <a:xfrm>
              <a:off x="5359394" y="3804299"/>
              <a:ext cx="6303" cy="2807"/>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83" name="Freeform 4075">
              <a:extLst>
                <a:ext uri="{FF2B5EF4-FFF2-40B4-BE49-F238E27FC236}">
                  <a16:creationId xmlns:a16="http://schemas.microsoft.com/office/drawing/2014/main" xmlns="" id="{CA5D6D9B-BDFA-4EEA-AE76-D21D105CCDAC}"/>
                </a:ext>
              </a:extLst>
            </p:cNvPr>
            <p:cNvSpPr>
              <a:spLocks/>
            </p:cNvSpPr>
            <p:nvPr/>
          </p:nvSpPr>
          <p:spPr bwMode="auto">
            <a:xfrm>
              <a:off x="5359394" y="3804299"/>
              <a:ext cx="6303" cy="2807"/>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84" name="Freeform 4076">
              <a:extLst>
                <a:ext uri="{FF2B5EF4-FFF2-40B4-BE49-F238E27FC236}">
                  <a16:creationId xmlns:a16="http://schemas.microsoft.com/office/drawing/2014/main" xmlns="" id="{0154C6F4-3198-4595-A112-2B9D214E5395}"/>
                </a:ext>
              </a:extLst>
            </p:cNvPr>
            <p:cNvSpPr>
              <a:spLocks/>
            </p:cNvSpPr>
            <p:nvPr/>
          </p:nvSpPr>
          <p:spPr bwMode="auto">
            <a:xfrm>
              <a:off x="5376726" y="3798684"/>
              <a:ext cx="11030" cy="8422"/>
            </a:xfrm>
            <a:custGeom>
              <a:avLst/>
              <a:gdLst>
                <a:gd name="T0" fmla="*/ 3 w 4"/>
                <a:gd name="T1" fmla="*/ 3 h 3"/>
                <a:gd name="T2" fmla="*/ 0 w 4"/>
                <a:gd name="T3" fmla="*/ 1 h 3"/>
                <a:gd name="T4" fmla="*/ 3 w 4"/>
                <a:gd name="T5" fmla="*/ 3 h 3"/>
              </a:gdLst>
              <a:ahLst/>
              <a:cxnLst>
                <a:cxn ang="0">
                  <a:pos x="T0" y="T1"/>
                </a:cxn>
                <a:cxn ang="0">
                  <a:pos x="T2" y="T3"/>
                </a:cxn>
                <a:cxn ang="0">
                  <a:pos x="T4" y="T5"/>
                </a:cxn>
              </a:cxnLst>
              <a:rect l="0" t="0" r="r" b="b"/>
              <a:pathLst>
                <a:path w="4" h="3">
                  <a:moveTo>
                    <a:pt x="3" y="3"/>
                  </a:moveTo>
                  <a:cubicBezTo>
                    <a:pt x="4" y="0"/>
                    <a:pt x="2" y="1"/>
                    <a:pt x="0" y="1"/>
                  </a:cubicBezTo>
                  <a:cubicBezTo>
                    <a:pt x="1" y="2"/>
                    <a:pt x="2" y="2"/>
                    <a:pt x="3"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85" name="Freeform 4077">
              <a:extLst>
                <a:ext uri="{FF2B5EF4-FFF2-40B4-BE49-F238E27FC236}">
                  <a16:creationId xmlns:a16="http://schemas.microsoft.com/office/drawing/2014/main" xmlns="" id="{599E23D2-4077-42FC-8A4B-B948B1DB237D}"/>
                </a:ext>
              </a:extLst>
            </p:cNvPr>
            <p:cNvSpPr>
              <a:spLocks/>
            </p:cNvSpPr>
            <p:nvPr/>
          </p:nvSpPr>
          <p:spPr bwMode="auto">
            <a:xfrm>
              <a:off x="5376726" y="3798684"/>
              <a:ext cx="11030" cy="8422"/>
            </a:xfrm>
            <a:custGeom>
              <a:avLst/>
              <a:gdLst>
                <a:gd name="T0" fmla="*/ 3 w 4"/>
                <a:gd name="T1" fmla="*/ 3 h 3"/>
                <a:gd name="T2" fmla="*/ 0 w 4"/>
                <a:gd name="T3" fmla="*/ 1 h 3"/>
                <a:gd name="T4" fmla="*/ 3 w 4"/>
                <a:gd name="T5" fmla="*/ 3 h 3"/>
              </a:gdLst>
              <a:ahLst/>
              <a:cxnLst>
                <a:cxn ang="0">
                  <a:pos x="T0" y="T1"/>
                </a:cxn>
                <a:cxn ang="0">
                  <a:pos x="T2" y="T3"/>
                </a:cxn>
                <a:cxn ang="0">
                  <a:pos x="T4" y="T5"/>
                </a:cxn>
              </a:cxnLst>
              <a:rect l="0" t="0" r="r" b="b"/>
              <a:pathLst>
                <a:path w="4" h="3">
                  <a:moveTo>
                    <a:pt x="3" y="3"/>
                  </a:moveTo>
                  <a:cubicBezTo>
                    <a:pt x="4" y="0"/>
                    <a:pt x="2" y="1"/>
                    <a:pt x="0" y="1"/>
                  </a:cubicBezTo>
                  <a:cubicBezTo>
                    <a:pt x="1" y="2"/>
                    <a:pt x="2" y="2"/>
                    <a:pt x="3"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86" name="Freeform 4078">
              <a:extLst>
                <a:ext uri="{FF2B5EF4-FFF2-40B4-BE49-F238E27FC236}">
                  <a16:creationId xmlns:a16="http://schemas.microsoft.com/office/drawing/2014/main" xmlns="" id="{AC9CB42D-46A8-494F-8103-B78BDB1EDF41}"/>
                </a:ext>
              </a:extLst>
            </p:cNvPr>
            <p:cNvSpPr>
              <a:spLocks/>
            </p:cNvSpPr>
            <p:nvPr/>
          </p:nvSpPr>
          <p:spPr bwMode="auto">
            <a:xfrm>
              <a:off x="5740700" y="4031700"/>
              <a:ext cx="18908" cy="18249"/>
            </a:xfrm>
            <a:custGeom>
              <a:avLst/>
              <a:gdLst>
                <a:gd name="T0" fmla="*/ 4 w 7"/>
                <a:gd name="T1" fmla="*/ 1 h 7"/>
                <a:gd name="T2" fmla="*/ 2 w 7"/>
                <a:gd name="T3" fmla="*/ 7 h 7"/>
                <a:gd name="T4" fmla="*/ 4 w 7"/>
                <a:gd name="T5" fmla="*/ 1 h 7"/>
              </a:gdLst>
              <a:ahLst/>
              <a:cxnLst>
                <a:cxn ang="0">
                  <a:pos x="T0" y="T1"/>
                </a:cxn>
                <a:cxn ang="0">
                  <a:pos x="T2" y="T3"/>
                </a:cxn>
                <a:cxn ang="0">
                  <a:pos x="T4" y="T5"/>
                </a:cxn>
              </a:cxnLst>
              <a:rect l="0" t="0" r="r" b="b"/>
              <a:pathLst>
                <a:path w="7" h="7">
                  <a:moveTo>
                    <a:pt x="4" y="1"/>
                  </a:moveTo>
                  <a:cubicBezTo>
                    <a:pt x="3" y="2"/>
                    <a:pt x="0" y="7"/>
                    <a:pt x="2" y="7"/>
                  </a:cubicBezTo>
                  <a:cubicBezTo>
                    <a:pt x="6" y="7"/>
                    <a:pt x="7" y="0"/>
                    <a:pt x="4"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87" name="Freeform 4079">
              <a:extLst>
                <a:ext uri="{FF2B5EF4-FFF2-40B4-BE49-F238E27FC236}">
                  <a16:creationId xmlns:a16="http://schemas.microsoft.com/office/drawing/2014/main" xmlns="" id="{2110217F-5910-4433-A02C-47C240C011C9}"/>
                </a:ext>
              </a:extLst>
            </p:cNvPr>
            <p:cNvSpPr>
              <a:spLocks/>
            </p:cNvSpPr>
            <p:nvPr/>
          </p:nvSpPr>
          <p:spPr bwMode="auto">
            <a:xfrm>
              <a:off x="5740700" y="4031700"/>
              <a:ext cx="18908" cy="18249"/>
            </a:xfrm>
            <a:custGeom>
              <a:avLst/>
              <a:gdLst>
                <a:gd name="T0" fmla="*/ 4 w 7"/>
                <a:gd name="T1" fmla="*/ 1 h 7"/>
                <a:gd name="T2" fmla="*/ 2 w 7"/>
                <a:gd name="T3" fmla="*/ 7 h 7"/>
                <a:gd name="T4" fmla="*/ 4 w 7"/>
                <a:gd name="T5" fmla="*/ 1 h 7"/>
              </a:gdLst>
              <a:ahLst/>
              <a:cxnLst>
                <a:cxn ang="0">
                  <a:pos x="T0" y="T1"/>
                </a:cxn>
                <a:cxn ang="0">
                  <a:pos x="T2" y="T3"/>
                </a:cxn>
                <a:cxn ang="0">
                  <a:pos x="T4" y="T5"/>
                </a:cxn>
              </a:cxnLst>
              <a:rect l="0" t="0" r="r" b="b"/>
              <a:pathLst>
                <a:path w="7" h="7">
                  <a:moveTo>
                    <a:pt x="4" y="1"/>
                  </a:moveTo>
                  <a:cubicBezTo>
                    <a:pt x="3" y="2"/>
                    <a:pt x="0" y="7"/>
                    <a:pt x="2" y="7"/>
                  </a:cubicBezTo>
                  <a:cubicBezTo>
                    <a:pt x="6" y="7"/>
                    <a:pt x="7" y="0"/>
                    <a:pt x="4"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88" name="Freeform 4080">
              <a:extLst>
                <a:ext uri="{FF2B5EF4-FFF2-40B4-BE49-F238E27FC236}">
                  <a16:creationId xmlns:a16="http://schemas.microsoft.com/office/drawing/2014/main" xmlns="" id="{838971D6-A409-4AD7-B708-27AD0DFDD258}"/>
                </a:ext>
              </a:extLst>
            </p:cNvPr>
            <p:cNvSpPr>
              <a:spLocks/>
            </p:cNvSpPr>
            <p:nvPr/>
          </p:nvSpPr>
          <p:spPr bwMode="auto">
            <a:xfrm>
              <a:off x="2252228" y="2901715"/>
              <a:ext cx="3151" cy="1404"/>
            </a:xfrm>
            <a:custGeom>
              <a:avLst/>
              <a:gdLst>
                <a:gd name="T0" fmla="*/ 1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1" y="0"/>
                  </a:moveTo>
                  <a:cubicBezTo>
                    <a:pt x="1" y="1"/>
                    <a:pt x="1" y="0"/>
                    <a:pt x="1" y="1"/>
                  </a:cubicBezTo>
                  <a:cubicBezTo>
                    <a:pt x="0" y="0"/>
                    <a:pt x="0" y="0"/>
                    <a:pt x="0" y="0"/>
                  </a:cubicBezTo>
                  <a:cubicBezTo>
                    <a:pt x="0" y="0"/>
                    <a:pt x="0" y="0"/>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89" name="Freeform 4081">
              <a:extLst>
                <a:ext uri="{FF2B5EF4-FFF2-40B4-BE49-F238E27FC236}">
                  <a16:creationId xmlns:a16="http://schemas.microsoft.com/office/drawing/2014/main" xmlns="" id="{CDB88DF7-84A0-431A-A824-12FE84298C8F}"/>
                </a:ext>
              </a:extLst>
            </p:cNvPr>
            <p:cNvSpPr>
              <a:spLocks/>
            </p:cNvSpPr>
            <p:nvPr/>
          </p:nvSpPr>
          <p:spPr bwMode="auto">
            <a:xfrm>
              <a:off x="2252228" y="2901715"/>
              <a:ext cx="3151" cy="1404"/>
            </a:xfrm>
            <a:custGeom>
              <a:avLst/>
              <a:gdLst>
                <a:gd name="T0" fmla="*/ 1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1" y="0"/>
                  </a:moveTo>
                  <a:cubicBezTo>
                    <a:pt x="1" y="1"/>
                    <a:pt x="1" y="0"/>
                    <a:pt x="1" y="1"/>
                  </a:cubicBezTo>
                  <a:cubicBezTo>
                    <a:pt x="0" y="0"/>
                    <a:pt x="0" y="0"/>
                    <a:pt x="0" y="0"/>
                  </a:cubicBezTo>
                  <a:cubicBezTo>
                    <a:pt x="0" y="0"/>
                    <a:pt x="0" y="0"/>
                    <a:pt x="0"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90" name="Freeform 4082">
              <a:extLst>
                <a:ext uri="{FF2B5EF4-FFF2-40B4-BE49-F238E27FC236}">
                  <a16:creationId xmlns:a16="http://schemas.microsoft.com/office/drawing/2014/main" xmlns="" id="{474C4CB6-D666-46A1-90C2-110A900B7D27}"/>
                </a:ext>
              </a:extLst>
            </p:cNvPr>
            <p:cNvSpPr>
              <a:spLocks/>
            </p:cNvSpPr>
            <p:nvPr/>
          </p:nvSpPr>
          <p:spPr bwMode="auto">
            <a:xfrm>
              <a:off x="2055273" y="3067353"/>
              <a:ext cx="18908" cy="15441"/>
            </a:xfrm>
            <a:custGeom>
              <a:avLst/>
              <a:gdLst>
                <a:gd name="T0" fmla="*/ 7 w 7"/>
                <a:gd name="T1" fmla="*/ 6 h 6"/>
                <a:gd name="T2" fmla="*/ 0 w 7"/>
                <a:gd name="T3" fmla="*/ 0 h 6"/>
                <a:gd name="T4" fmla="*/ 7 w 7"/>
                <a:gd name="T5" fmla="*/ 6 h 6"/>
              </a:gdLst>
              <a:ahLst/>
              <a:cxnLst>
                <a:cxn ang="0">
                  <a:pos x="T0" y="T1"/>
                </a:cxn>
                <a:cxn ang="0">
                  <a:pos x="T2" y="T3"/>
                </a:cxn>
                <a:cxn ang="0">
                  <a:pos x="T4" y="T5"/>
                </a:cxn>
              </a:cxnLst>
              <a:rect l="0" t="0" r="r" b="b"/>
              <a:pathLst>
                <a:path w="7" h="6">
                  <a:moveTo>
                    <a:pt x="7" y="6"/>
                  </a:moveTo>
                  <a:cubicBezTo>
                    <a:pt x="4" y="6"/>
                    <a:pt x="1" y="4"/>
                    <a:pt x="0" y="0"/>
                  </a:cubicBezTo>
                  <a:cubicBezTo>
                    <a:pt x="2" y="1"/>
                    <a:pt x="6" y="5"/>
                    <a:pt x="7" y="6"/>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91" name="Freeform 4083">
              <a:extLst>
                <a:ext uri="{FF2B5EF4-FFF2-40B4-BE49-F238E27FC236}">
                  <a16:creationId xmlns:a16="http://schemas.microsoft.com/office/drawing/2014/main" xmlns="" id="{72A9CB33-D3D1-4487-A61C-AE8E0C011357}"/>
                </a:ext>
              </a:extLst>
            </p:cNvPr>
            <p:cNvSpPr>
              <a:spLocks/>
            </p:cNvSpPr>
            <p:nvPr/>
          </p:nvSpPr>
          <p:spPr bwMode="auto">
            <a:xfrm>
              <a:off x="2055273" y="3067353"/>
              <a:ext cx="18908" cy="15441"/>
            </a:xfrm>
            <a:custGeom>
              <a:avLst/>
              <a:gdLst>
                <a:gd name="T0" fmla="*/ 7 w 7"/>
                <a:gd name="T1" fmla="*/ 6 h 6"/>
                <a:gd name="T2" fmla="*/ 0 w 7"/>
                <a:gd name="T3" fmla="*/ 0 h 6"/>
                <a:gd name="T4" fmla="*/ 7 w 7"/>
                <a:gd name="T5" fmla="*/ 6 h 6"/>
              </a:gdLst>
              <a:ahLst/>
              <a:cxnLst>
                <a:cxn ang="0">
                  <a:pos x="T0" y="T1"/>
                </a:cxn>
                <a:cxn ang="0">
                  <a:pos x="T2" y="T3"/>
                </a:cxn>
                <a:cxn ang="0">
                  <a:pos x="T4" y="T5"/>
                </a:cxn>
              </a:cxnLst>
              <a:rect l="0" t="0" r="r" b="b"/>
              <a:pathLst>
                <a:path w="7" h="6">
                  <a:moveTo>
                    <a:pt x="7" y="6"/>
                  </a:moveTo>
                  <a:cubicBezTo>
                    <a:pt x="4" y="6"/>
                    <a:pt x="1" y="4"/>
                    <a:pt x="0" y="0"/>
                  </a:cubicBezTo>
                  <a:cubicBezTo>
                    <a:pt x="2" y="1"/>
                    <a:pt x="6" y="5"/>
                    <a:pt x="7" y="6"/>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92" name="Freeform 4084">
              <a:extLst>
                <a:ext uri="{FF2B5EF4-FFF2-40B4-BE49-F238E27FC236}">
                  <a16:creationId xmlns:a16="http://schemas.microsoft.com/office/drawing/2014/main" xmlns="" id="{1740915C-147C-47EB-8489-651395EA785C}"/>
                </a:ext>
              </a:extLst>
            </p:cNvPr>
            <p:cNvSpPr>
              <a:spLocks/>
            </p:cNvSpPr>
            <p:nvPr/>
          </p:nvSpPr>
          <p:spPr bwMode="auto">
            <a:xfrm>
              <a:off x="2080482" y="3072968"/>
              <a:ext cx="7878" cy="9827"/>
            </a:xfrm>
            <a:custGeom>
              <a:avLst/>
              <a:gdLst>
                <a:gd name="T0" fmla="*/ 2 w 3"/>
                <a:gd name="T1" fmla="*/ 4 h 4"/>
                <a:gd name="T2" fmla="*/ 1 w 3"/>
                <a:gd name="T3" fmla="*/ 1 h 4"/>
                <a:gd name="T4" fmla="*/ 1 w 3"/>
                <a:gd name="T5" fmla="*/ 0 h 4"/>
                <a:gd name="T6" fmla="*/ 2 w 3"/>
                <a:gd name="T7" fmla="*/ 4 h 4"/>
              </a:gdLst>
              <a:ahLst/>
              <a:cxnLst>
                <a:cxn ang="0">
                  <a:pos x="T0" y="T1"/>
                </a:cxn>
                <a:cxn ang="0">
                  <a:pos x="T2" y="T3"/>
                </a:cxn>
                <a:cxn ang="0">
                  <a:pos x="T4" y="T5"/>
                </a:cxn>
                <a:cxn ang="0">
                  <a:pos x="T6" y="T7"/>
                </a:cxn>
              </a:cxnLst>
              <a:rect l="0" t="0" r="r" b="b"/>
              <a:pathLst>
                <a:path w="3" h="4">
                  <a:moveTo>
                    <a:pt x="2" y="4"/>
                  </a:moveTo>
                  <a:cubicBezTo>
                    <a:pt x="2" y="3"/>
                    <a:pt x="2" y="2"/>
                    <a:pt x="1" y="1"/>
                  </a:cubicBezTo>
                  <a:cubicBezTo>
                    <a:pt x="1" y="1"/>
                    <a:pt x="0" y="1"/>
                    <a:pt x="1" y="0"/>
                  </a:cubicBezTo>
                  <a:cubicBezTo>
                    <a:pt x="2" y="1"/>
                    <a:pt x="3" y="2"/>
                    <a:pt x="2"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93" name="Freeform 4085">
              <a:extLst>
                <a:ext uri="{FF2B5EF4-FFF2-40B4-BE49-F238E27FC236}">
                  <a16:creationId xmlns:a16="http://schemas.microsoft.com/office/drawing/2014/main" xmlns="" id="{351C3F38-61CD-4E55-8643-300D9F16252B}"/>
                </a:ext>
              </a:extLst>
            </p:cNvPr>
            <p:cNvSpPr>
              <a:spLocks/>
            </p:cNvSpPr>
            <p:nvPr/>
          </p:nvSpPr>
          <p:spPr bwMode="auto">
            <a:xfrm>
              <a:off x="2080482" y="3072968"/>
              <a:ext cx="7878" cy="9827"/>
            </a:xfrm>
            <a:custGeom>
              <a:avLst/>
              <a:gdLst>
                <a:gd name="T0" fmla="*/ 2 w 3"/>
                <a:gd name="T1" fmla="*/ 4 h 4"/>
                <a:gd name="T2" fmla="*/ 1 w 3"/>
                <a:gd name="T3" fmla="*/ 1 h 4"/>
                <a:gd name="T4" fmla="*/ 1 w 3"/>
                <a:gd name="T5" fmla="*/ 0 h 4"/>
                <a:gd name="T6" fmla="*/ 2 w 3"/>
                <a:gd name="T7" fmla="*/ 4 h 4"/>
              </a:gdLst>
              <a:ahLst/>
              <a:cxnLst>
                <a:cxn ang="0">
                  <a:pos x="T0" y="T1"/>
                </a:cxn>
                <a:cxn ang="0">
                  <a:pos x="T2" y="T3"/>
                </a:cxn>
                <a:cxn ang="0">
                  <a:pos x="T4" y="T5"/>
                </a:cxn>
                <a:cxn ang="0">
                  <a:pos x="T6" y="T7"/>
                </a:cxn>
              </a:cxnLst>
              <a:rect l="0" t="0" r="r" b="b"/>
              <a:pathLst>
                <a:path w="3" h="4">
                  <a:moveTo>
                    <a:pt x="2" y="4"/>
                  </a:moveTo>
                  <a:cubicBezTo>
                    <a:pt x="2" y="3"/>
                    <a:pt x="2" y="2"/>
                    <a:pt x="1" y="1"/>
                  </a:cubicBezTo>
                  <a:cubicBezTo>
                    <a:pt x="1" y="1"/>
                    <a:pt x="0" y="1"/>
                    <a:pt x="1" y="0"/>
                  </a:cubicBezTo>
                  <a:cubicBezTo>
                    <a:pt x="2" y="1"/>
                    <a:pt x="3" y="2"/>
                    <a:pt x="2"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94" name="Freeform 4086">
              <a:extLst>
                <a:ext uri="{FF2B5EF4-FFF2-40B4-BE49-F238E27FC236}">
                  <a16:creationId xmlns:a16="http://schemas.microsoft.com/office/drawing/2014/main" xmlns="" id="{CE288191-7FAC-45CB-BEEE-3237B3156304}"/>
                </a:ext>
              </a:extLst>
            </p:cNvPr>
            <p:cNvSpPr>
              <a:spLocks/>
            </p:cNvSpPr>
            <p:nvPr/>
          </p:nvSpPr>
          <p:spPr bwMode="auto">
            <a:xfrm>
              <a:off x="2291618" y="2973303"/>
              <a:ext cx="11030" cy="12634"/>
            </a:xfrm>
            <a:custGeom>
              <a:avLst/>
              <a:gdLst>
                <a:gd name="T0" fmla="*/ 1 w 4"/>
                <a:gd name="T1" fmla="*/ 5 h 5"/>
                <a:gd name="T2" fmla="*/ 1 w 4"/>
                <a:gd name="T3" fmla="*/ 0 h 5"/>
                <a:gd name="T4" fmla="*/ 1 w 4"/>
                <a:gd name="T5" fmla="*/ 5 h 5"/>
              </a:gdLst>
              <a:ahLst/>
              <a:cxnLst>
                <a:cxn ang="0">
                  <a:pos x="T0" y="T1"/>
                </a:cxn>
                <a:cxn ang="0">
                  <a:pos x="T2" y="T3"/>
                </a:cxn>
                <a:cxn ang="0">
                  <a:pos x="T4" y="T5"/>
                </a:cxn>
              </a:cxnLst>
              <a:rect l="0" t="0" r="r" b="b"/>
              <a:pathLst>
                <a:path w="4" h="5">
                  <a:moveTo>
                    <a:pt x="1" y="5"/>
                  </a:moveTo>
                  <a:cubicBezTo>
                    <a:pt x="1" y="4"/>
                    <a:pt x="0" y="2"/>
                    <a:pt x="1" y="0"/>
                  </a:cubicBezTo>
                  <a:cubicBezTo>
                    <a:pt x="3" y="1"/>
                    <a:pt x="4" y="5"/>
                    <a:pt x="1" y="5"/>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095" name="Freeform 4087">
              <a:extLst>
                <a:ext uri="{FF2B5EF4-FFF2-40B4-BE49-F238E27FC236}">
                  <a16:creationId xmlns:a16="http://schemas.microsoft.com/office/drawing/2014/main" xmlns="" id="{41455425-6187-4938-8143-1804104E76CD}"/>
                </a:ext>
              </a:extLst>
            </p:cNvPr>
            <p:cNvSpPr>
              <a:spLocks/>
            </p:cNvSpPr>
            <p:nvPr/>
          </p:nvSpPr>
          <p:spPr bwMode="auto">
            <a:xfrm>
              <a:off x="2291618" y="2973303"/>
              <a:ext cx="11030" cy="12634"/>
            </a:xfrm>
            <a:custGeom>
              <a:avLst/>
              <a:gdLst>
                <a:gd name="T0" fmla="*/ 1 w 4"/>
                <a:gd name="T1" fmla="*/ 5 h 5"/>
                <a:gd name="T2" fmla="*/ 1 w 4"/>
                <a:gd name="T3" fmla="*/ 0 h 5"/>
                <a:gd name="T4" fmla="*/ 1 w 4"/>
                <a:gd name="T5" fmla="*/ 5 h 5"/>
              </a:gdLst>
              <a:ahLst/>
              <a:cxnLst>
                <a:cxn ang="0">
                  <a:pos x="T0" y="T1"/>
                </a:cxn>
                <a:cxn ang="0">
                  <a:pos x="T2" y="T3"/>
                </a:cxn>
                <a:cxn ang="0">
                  <a:pos x="T4" y="T5"/>
                </a:cxn>
              </a:cxnLst>
              <a:rect l="0" t="0" r="r" b="b"/>
              <a:pathLst>
                <a:path w="4" h="5">
                  <a:moveTo>
                    <a:pt x="1" y="5"/>
                  </a:moveTo>
                  <a:cubicBezTo>
                    <a:pt x="1" y="4"/>
                    <a:pt x="0" y="2"/>
                    <a:pt x="1" y="0"/>
                  </a:cubicBezTo>
                  <a:cubicBezTo>
                    <a:pt x="3" y="1"/>
                    <a:pt x="4" y="5"/>
                    <a:pt x="1" y="5"/>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04" name="Freeform 4096">
              <a:extLst>
                <a:ext uri="{FF2B5EF4-FFF2-40B4-BE49-F238E27FC236}">
                  <a16:creationId xmlns:a16="http://schemas.microsoft.com/office/drawing/2014/main" xmlns="" id="{ACE05418-2C5D-4866-8271-E9686A57BE32}"/>
                </a:ext>
              </a:extLst>
            </p:cNvPr>
            <p:cNvSpPr>
              <a:spLocks/>
            </p:cNvSpPr>
            <p:nvPr/>
          </p:nvSpPr>
          <p:spPr bwMode="auto">
            <a:xfrm>
              <a:off x="8728118" y="3231586"/>
              <a:ext cx="9453" cy="4212"/>
            </a:xfrm>
            <a:custGeom>
              <a:avLst/>
              <a:gdLst>
                <a:gd name="T0" fmla="*/ 1 w 3"/>
                <a:gd name="T1" fmla="*/ 2 h 2"/>
                <a:gd name="T2" fmla="*/ 0 w 3"/>
                <a:gd name="T3" fmla="*/ 0 h 2"/>
                <a:gd name="T4" fmla="*/ 1 w 3"/>
                <a:gd name="T5" fmla="*/ 2 h 2"/>
              </a:gdLst>
              <a:ahLst/>
              <a:cxnLst>
                <a:cxn ang="0">
                  <a:pos x="T0" y="T1"/>
                </a:cxn>
                <a:cxn ang="0">
                  <a:pos x="T2" y="T3"/>
                </a:cxn>
                <a:cxn ang="0">
                  <a:pos x="T4" y="T5"/>
                </a:cxn>
              </a:cxnLst>
              <a:rect l="0" t="0" r="r" b="b"/>
              <a:pathLst>
                <a:path w="3" h="2">
                  <a:moveTo>
                    <a:pt x="1" y="2"/>
                  </a:moveTo>
                  <a:cubicBezTo>
                    <a:pt x="3" y="2"/>
                    <a:pt x="2" y="0"/>
                    <a:pt x="0" y="0"/>
                  </a:cubicBezTo>
                  <a:cubicBezTo>
                    <a:pt x="0" y="1"/>
                    <a:pt x="1" y="2"/>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05" name="Freeform 4097">
              <a:extLst>
                <a:ext uri="{FF2B5EF4-FFF2-40B4-BE49-F238E27FC236}">
                  <a16:creationId xmlns:a16="http://schemas.microsoft.com/office/drawing/2014/main" xmlns="" id="{DEA0C6DD-A7CA-4015-B58C-BC6CDA653927}"/>
                </a:ext>
              </a:extLst>
            </p:cNvPr>
            <p:cNvSpPr>
              <a:spLocks/>
            </p:cNvSpPr>
            <p:nvPr/>
          </p:nvSpPr>
          <p:spPr bwMode="auto">
            <a:xfrm>
              <a:off x="8988100" y="3494782"/>
              <a:ext cx="9453" cy="4212"/>
            </a:xfrm>
            <a:custGeom>
              <a:avLst/>
              <a:gdLst>
                <a:gd name="T0" fmla="*/ 1 w 3"/>
                <a:gd name="T1" fmla="*/ 2 h 2"/>
                <a:gd name="T2" fmla="*/ 0 w 3"/>
                <a:gd name="T3" fmla="*/ 0 h 2"/>
                <a:gd name="T4" fmla="*/ 1 w 3"/>
                <a:gd name="T5" fmla="*/ 2 h 2"/>
              </a:gdLst>
              <a:ahLst/>
              <a:cxnLst>
                <a:cxn ang="0">
                  <a:pos x="T0" y="T1"/>
                </a:cxn>
                <a:cxn ang="0">
                  <a:pos x="T2" y="T3"/>
                </a:cxn>
                <a:cxn ang="0">
                  <a:pos x="T4" y="T5"/>
                </a:cxn>
              </a:cxnLst>
              <a:rect l="0" t="0" r="r" b="b"/>
              <a:pathLst>
                <a:path w="3" h="2">
                  <a:moveTo>
                    <a:pt x="1" y="2"/>
                  </a:moveTo>
                  <a:cubicBezTo>
                    <a:pt x="3" y="2"/>
                    <a:pt x="2" y="0"/>
                    <a:pt x="0" y="0"/>
                  </a:cubicBezTo>
                  <a:cubicBezTo>
                    <a:pt x="0" y="1"/>
                    <a:pt x="1" y="2"/>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06" name="Freeform 4098">
              <a:extLst>
                <a:ext uri="{FF2B5EF4-FFF2-40B4-BE49-F238E27FC236}">
                  <a16:creationId xmlns:a16="http://schemas.microsoft.com/office/drawing/2014/main" xmlns="" id="{FE9399A4-6D90-4018-A3EA-77E05143FC73}"/>
                </a:ext>
              </a:extLst>
            </p:cNvPr>
            <p:cNvSpPr>
              <a:spLocks/>
            </p:cNvSpPr>
            <p:nvPr/>
          </p:nvSpPr>
          <p:spPr bwMode="auto">
            <a:xfrm>
              <a:off x="5532715" y="2656065"/>
              <a:ext cx="4727" cy="14038"/>
            </a:xfrm>
            <a:custGeom>
              <a:avLst/>
              <a:gdLst>
                <a:gd name="T0" fmla="*/ 0 w 2"/>
                <a:gd name="T1" fmla="*/ 2 h 6"/>
                <a:gd name="T2" fmla="*/ 0 w 2"/>
                <a:gd name="T3" fmla="*/ 4 h 6"/>
                <a:gd name="T4" fmla="*/ 1 w 2"/>
                <a:gd name="T5" fmla="*/ 6 h 6"/>
                <a:gd name="T6" fmla="*/ 0 w 2"/>
                <a:gd name="T7" fmla="*/ 2 h 6"/>
              </a:gdLst>
              <a:ahLst/>
              <a:cxnLst>
                <a:cxn ang="0">
                  <a:pos x="T0" y="T1"/>
                </a:cxn>
                <a:cxn ang="0">
                  <a:pos x="T2" y="T3"/>
                </a:cxn>
                <a:cxn ang="0">
                  <a:pos x="T4" y="T5"/>
                </a:cxn>
                <a:cxn ang="0">
                  <a:pos x="T6" y="T7"/>
                </a:cxn>
              </a:cxnLst>
              <a:rect l="0" t="0" r="r" b="b"/>
              <a:pathLst>
                <a:path w="2" h="6">
                  <a:moveTo>
                    <a:pt x="0" y="2"/>
                  </a:moveTo>
                  <a:cubicBezTo>
                    <a:pt x="0" y="2"/>
                    <a:pt x="0" y="3"/>
                    <a:pt x="0" y="4"/>
                  </a:cubicBezTo>
                  <a:cubicBezTo>
                    <a:pt x="0" y="5"/>
                    <a:pt x="1" y="5"/>
                    <a:pt x="1" y="6"/>
                  </a:cubicBezTo>
                  <a:cubicBezTo>
                    <a:pt x="2" y="5"/>
                    <a:pt x="2" y="0"/>
                    <a:pt x="0"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07" name="Freeform 4099">
              <a:extLst>
                <a:ext uri="{FF2B5EF4-FFF2-40B4-BE49-F238E27FC236}">
                  <a16:creationId xmlns:a16="http://schemas.microsoft.com/office/drawing/2014/main" xmlns="" id="{E2BB6E2F-51AF-47B2-A2B3-6DA4CFFB2DD8}"/>
                </a:ext>
              </a:extLst>
            </p:cNvPr>
            <p:cNvSpPr>
              <a:spLocks/>
            </p:cNvSpPr>
            <p:nvPr/>
          </p:nvSpPr>
          <p:spPr bwMode="auto">
            <a:xfrm>
              <a:off x="5532715" y="2656065"/>
              <a:ext cx="4727" cy="14038"/>
            </a:xfrm>
            <a:custGeom>
              <a:avLst/>
              <a:gdLst>
                <a:gd name="T0" fmla="*/ 0 w 2"/>
                <a:gd name="T1" fmla="*/ 2 h 6"/>
                <a:gd name="T2" fmla="*/ 0 w 2"/>
                <a:gd name="T3" fmla="*/ 4 h 6"/>
                <a:gd name="T4" fmla="*/ 1 w 2"/>
                <a:gd name="T5" fmla="*/ 6 h 6"/>
                <a:gd name="T6" fmla="*/ 0 w 2"/>
                <a:gd name="T7" fmla="*/ 2 h 6"/>
              </a:gdLst>
              <a:ahLst/>
              <a:cxnLst>
                <a:cxn ang="0">
                  <a:pos x="T0" y="T1"/>
                </a:cxn>
                <a:cxn ang="0">
                  <a:pos x="T2" y="T3"/>
                </a:cxn>
                <a:cxn ang="0">
                  <a:pos x="T4" y="T5"/>
                </a:cxn>
                <a:cxn ang="0">
                  <a:pos x="T6" y="T7"/>
                </a:cxn>
              </a:cxnLst>
              <a:rect l="0" t="0" r="r" b="b"/>
              <a:pathLst>
                <a:path w="2" h="6">
                  <a:moveTo>
                    <a:pt x="0" y="2"/>
                  </a:moveTo>
                  <a:cubicBezTo>
                    <a:pt x="0" y="2"/>
                    <a:pt x="0" y="3"/>
                    <a:pt x="0" y="4"/>
                  </a:cubicBezTo>
                  <a:cubicBezTo>
                    <a:pt x="0" y="5"/>
                    <a:pt x="1" y="5"/>
                    <a:pt x="1" y="6"/>
                  </a:cubicBezTo>
                  <a:cubicBezTo>
                    <a:pt x="2" y="5"/>
                    <a:pt x="2" y="0"/>
                    <a:pt x="0"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08" name="Freeform 4100">
              <a:extLst>
                <a:ext uri="{FF2B5EF4-FFF2-40B4-BE49-F238E27FC236}">
                  <a16:creationId xmlns:a16="http://schemas.microsoft.com/office/drawing/2014/main" xmlns="" id="{4864C05D-7DEC-4AC0-944E-7798516D4A54}"/>
                </a:ext>
              </a:extLst>
            </p:cNvPr>
            <p:cNvSpPr>
              <a:spLocks/>
            </p:cNvSpPr>
            <p:nvPr/>
          </p:nvSpPr>
          <p:spPr bwMode="auto">
            <a:xfrm>
              <a:off x="4144574" y="2168979"/>
              <a:ext cx="11030" cy="8422"/>
            </a:xfrm>
            <a:custGeom>
              <a:avLst/>
              <a:gdLst>
                <a:gd name="T0" fmla="*/ 0 w 4"/>
                <a:gd name="T1" fmla="*/ 1 h 3"/>
                <a:gd name="T2" fmla="*/ 4 w 4"/>
                <a:gd name="T3" fmla="*/ 2 h 3"/>
                <a:gd name="T4" fmla="*/ 1 w 4"/>
                <a:gd name="T5" fmla="*/ 3 h 3"/>
                <a:gd name="T6" fmla="*/ 0 w 4"/>
                <a:gd name="T7" fmla="*/ 1 h 3"/>
              </a:gdLst>
              <a:ahLst/>
              <a:cxnLst>
                <a:cxn ang="0">
                  <a:pos x="T0" y="T1"/>
                </a:cxn>
                <a:cxn ang="0">
                  <a:pos x="T2" y="T3"/>
                </a:cxn>
                <a:cxn ang="0">
                  <a:pos x="T4" y="T5"/>
                </a:cxn>
                <a:cxn ang="0">
                  <a:pos x="T6" y="T7"/>
                </a:cxn>
              </a:cxnLst>
              <a:rect l="0" t="0" r="r" b="b"/>
              <a:pathLst>
                <a:path w="4" h="3">
                  <a:moveTo>
                    <a:pt x="0" y="1"/>
                  </a:moveTo>
                  <a:cubicBezTo>
                    <a:pt x="1" y="0"/>
                    <a:pt x="3" y="1"/>
                    <a:pt x="4" y="2"/>
                  </a:cubicBezTo>
                  <a:cubicBezTo>
                    <a:pt x="3" y="2"/>
                    <a:pt x="2" y="3"/>
                    <a:pt x="1" y="3"/>
                  </a:cubicBezTo>
                  <a:cubicBezTo>
                    <a:pt x="1" y="2"/>
                    <a:pt x="1" y="2"/>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09" name="Freeform 4101">
              <a:extLst>
                <a:ext uri="{FF2B5EF4-FFF2-40B4-BE49-F238E27FC236}">
                  <a16:creationId xmlns:a16="http://schemas.microsoft.com/office/drawing/2014/main" xmlns="" id="{E952C6EB-4591-43F2-93F3-7D0DCC896584}"/>
                </a:ext>
              </a:extLst>
            </p:cNvPr>
            <p:cNvSpPr>
              <a:spLocks/>
            </p:cNvSpPr>
            <p:nvPr/>
          </p:nvSpPr>
          <p:spPr bwMode="auto">
            <a:xfrm>
              <a:off x="4144574" y="2168979"/>
              <a:ext cx="11030" cy="8422"/>
            </a:xfrm>
            <a:custGeom>
              <a:avLst/>
              <a:gdLst>
                <a:gd name="T0" fmla="*/ 0 w 4"/>
                <a:gd name="T1" fmla="*/ 1 h 3"/>
                <a:gd name="T2" fmla="*/ 4 w 4"/>
                <a:gd name="T3" fmla="*/ 2 h 3"/>
                <a:gd name="T4" fmla="*/ 1 w 4"/>
                <a:gd name="T5" fmla="*/ 3 h 3"/>
                <a:gd name="T6" fmla="*/ 0 w 4"/>
                <a:gd name="T7" fmla="*/ 1 h 3"/>
              </a:gdLst>
              <a:ahLst/>
              <a:cxnLst>
                <a:cxn ang="0">
                  <a:pos x="T0" y="T1"/>
                </a:cxn>
                <a:cxn ang="0">
                  <a:pos x="T2" y="T3"/>
                </a:cxn>
                <a:cxn ang="0">
                  <a:pos x="T4" y="T5"/>
                </a:cxn>
                <a:cxn ang="0">
                  <a:pos x="T6" y="T7"/>
                </a:cxn>
              </a:cxnLst>
              <a:rect l="0" t="0" r="r" b="b"/>
              <a:pathLst>
                <a:path w="4" h="3">
                  <a:moveTo>
                    <a:pt x="0" y="1"/>
                  </a:moveTo>
                  <a:cubicBezTo>
                    <a:pt x="1" y="0"/>
                    <a:pt x="3" y="1"/>
                    <a:pt x="4" y="2"/>
                  </a:cubicBezTo>
                  <a:cubicBezTo>
                    <a:pt x="3" y="2"/>
                    <a:pt x="2" y="3"/>
                    <a:pt x="1" y="3"/>
                  </a:cubicBezTo>
                  <a:cubicBezTo>
                    <a:pt x="1" y="2"/>
                    <a:pt x="1" y="2"/>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10" name="Freeform 4102">
              <a:extLst>
                <a:ext uri="{FF2B5EF4-FFF2-40B4-BE49-F238E27FC236}">
                  <a16:creationId xmlns:a16="http://schemas.microsoft.com/office/drawing/2014/main" xmlns="" id="{FA15DABD-0C41-4D5B-95D7-5B2C4ABB44F6}"/>
                </a:ext>
              </a:extLst>
            </p:cNvPr>
            <p:cNvSpPr>
              <a:spLocks/>
            </p:cNvSpPr>
            <p:nvPr/>
          </p:nvSpPr>
          <p:spPr bwMode="auto">
            <a:xfrm>
              <a:off x="8031685" y="3211934"/>
              <a:ext cx="7878" cy="9827"/>
            </a:xfrm>
            <a:custGeom>
              <a:avLst/>
              <a:gdLst>
                <a:gd name="T0" fmla="*/ 1 w 3"/>
                <a:gd name="T1" fmla="*/ 4 h 4"/>
                <a:gd name="T2" fmla="*/ 2 w 3"/>
                <a:gd name="T3" fmla="*/ 0 h 4"/>
                <a:gd name="T4" fmla="*/ 1 w 3"/>
                <a:gd name="T5" fmla="*/ 4 h 4"/>
              </a:gdLst>
              <a:ahLst/>
              <a:cxnLst>
                <a:cxn ang="0">
                  <a:pos x="T0" y="T1"/>
                </a:cxn>
                <a:cxn ang="0">
                  <a:pos x="T2" y="T3"/>
                </a:cxn>
                <a:cxn ang="0">
                  <a:pos x="T4" y="T5"/>
                </a:cxn>
              </a:cxnLst>
              <a:rect l="0" t="0" r="r" b="b"/>
              <a:pathLst>
                <a:path w="3" h="4">
                  <a:moveTo>
                    <a:pt x="1" y="4"/>
                  </a:moveTo>
                  <a:cubicBezTo>
                    <a:pt x="2" y="3"/>
                    <a:pt x="3" y="1"/>
                    <a:pt x="2" y="0"/>
                  </a:cubicBezTo>
                  <a:cubicBezTo>
                    <a:pt x="1" y="1"/>
                    <a:pt x="0" y="2"/>
                    <a:pt x="1"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11" name="Freeform 4103">
              <a:extLst>
                <a:ext uri="{FF2B5EF4-FFF2-40B4-BE49-F238E27FC236}">
                  <a16:creationId xmlns:a16="http://schemas.microsoft.com/office/drawing/2014/main" xmlns="" id="{4CAF32D8-4994-483F-98FC-A9B80CC4A917}"/>
                </a:ext>
              </a:extLst>
            </p:cNvPr>
            <p:cNvSpPr>
              <a:spLocks/>
            </p:cNvSpPr>
            <p:nvPr/>
          </p:nvSpPr>
          <p:spPr bwMode="auto">
            <a:xfrm>
              <a:off x="8031685" y="3211934"/>
              <a:ext cx="7878" cy="9827"/>
            </a:xfrm>
            <a:custGeom>
              <a:avLst/>
              <a:gdLst>
                <a:gd name="T0" fmla="*/ 1 w 3"/>
                <a:gd name="T1" fmla="*/ 4 h 4"/>
                <a:gd name="T2" fmla="*/ 2 w 3"/>
                <a:gd name="T3" fmla="*/ 0 h 4"/>
                <a:gd name="T4" fmla="*/ 1 w 3"/>
                <a:gd name="T5" fmla="*/ 4 h 4"/>
              </a:gdLst>
              <a:ahLst/>
              <a:cxnLst>
                <a:cxn ang="0">
                  <a:pos x="T0" y="T1"/>
                </a:cxn>
                <a:cxn ang="0">
                  <a:pos x="T2" y="T3"/>
                </a:cxn>
                <a:cxn ang="0">
                  <a:pos x="T4" y="T5"/>
                </a:cxn>
              </a:cxnLst>
              <a:rect l="0" t="0" r="r" b="b"/>
              <a:pathLst>
                <a:path w="3" h="4">
                  <a:moveTo>
                    <a:pt x="1" y="4"/>
                  </a:moveTo>
                  <a:cubicBezTo>
                    <a:pt x="2" y="3"/>
                    <a:pt x="3" y="1"/>
                    <a:pt x="2" y="0"/>
                  </a:cubicBezTo>
                  <a:cubicBezTo>
                    <a:pt x="1" y="1"/>
                    <a:pt x="0" y="2"/>
                    <a:pt x="1"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12" name="Freeform 4104">
              <a:extLst>
                <a:ext uri="{FF2B5EF4-FFF2-40B4-BE49-F238E27FC236}">
                  <a16:creationId xmlns:a16="http://schemas.microsoft.com/office/drawing/2014/main" xmlns="" id="{6097B54C-8494-4B31-837E-821FB3BB0086}"/>
                </a:ext>
              </a:extLst>
            </p:cNvPr>
            <p:cNvSpPr>
              <a:spLocks/>
            </p:cNvSpPr>
            <p:nvPr/>
          </p:nvSpPr>
          <p:spPr bwMode="auto">
            <a:xfrm>
              <a:off x="5710763" y="3575495"/>
              <a:ext cx="4727" cy="5615"/>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0"/>
                    <a:pt x="0" y="0"/>
                  </a:cubicBezTo>
                  <a:cubicBezTo>
                    <a:pt x="1" y="1"/>
                    <a:pt x="2" y="1"/>
                    <a:pt x="2" y="2"/>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13" name="Freeform 4105">
              <a:extLst>
                <a:ext uri="{FF2B5EF4-FFF2-40B4-BE49-F238E27FC236}">
                  <a16:creationId xmlns:a16="http://schemas.microsoft.com/office/drawing/2014/main" xmlns="" id="{A9842B15-D563-4BA1-8230-8D57A3AE758D}"/>
                </a:ext>
              </a:extLst>
            </p:cNvPr>
            <p:cNvSpPr>
              <a:spLocks/>
            </p:cNvSpPr>
            <p:nvPr/>
          </p:nvSpPr>
          <p:spPr bwMode="auto">
            <a:xfrm>
              <a:off x="5710763" y="3575495"/>
              <a:ext cx="4727" cy="5615"/>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0"/>
                    <a:pt x="0" y="0"/>
                  </a:cubicBezTo>
                  <a:cubicBezTo>
                    <a:pt x="1" y="1"/>
                    <a:pt x="2" y="1"/>
                    <a:pt x="2"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14" name="Freeform 4106">
              <a:extLst>
                <a:ext uri="{FF2B5EF4-FFF2-40B4-BE49-F238E27FC236}">
                  <a16:creationId xmlns:a16="http://schemas.microsoft.com/office/drawing/2014/main" xmlns="" id="{6018225D-CECA-43B4-A0F0-95EE1751671C}"/>
                </a:ext>
              </a:extLst>
            </p:cNvPr>
            <p:cNvSpPr>
              <a:spLocks/>
            </p:cNvSpPr>
            <p:nvPr/>
          </p:nvSpPr>
          <p:spPr bwMode="auto">
            <a:xfrm>
              <a:off x="2282165" y="2928384"/>
              <a:ext cx="9453" cy="5615"/>
            </a:xfrm>
            <a:custGeom>
              <a:avLst/>
              <a:gdLst>
                <a:gd name="T0" fmla="*/ 2 w 3"/>
                <a:gd name="T1" fmla="*/ 2 h 2"/>
                <a:gd name="T2" fmla="*/ 2 w 3"/>
                <a:gd name="T3" fmla="*/ 0 h 2"/>
                <a:gd name="T4" fmla="*/ 2 w 3"/>
                <a:gd name="T5" fmla="*/ 2 h 2"/>
              </a:gdLst>
              <a:ahLst/>
              <a:cxnLst>
                <a:cxn ang="0">
                  <a:pos x="T0" y="T1"/>
                </a:cxn>
                <a:cxn ang="0">
                  <a:pos x="T2" y="T3"/>
                </a:cxn>
                <a:cxn ang="0">
                  <a:pos x="T4" y="T5"/>
                </a:cxn>
              </a:cxnLst>
              <a:rect l="0" t="0" r="r" b="b"/>
              <a:pathLst>
                <a:path w="3" h="2">
                  <a:moveTo>
                    <a:pt x="2" y="2"/>
                  </a:moveTo>
                  <a:cubicBezTo>
                    <a:pt x="1" y="2"/>
                    <a:pt x="0" y="0"/>
                    <a:pt x="2" y="0"/>
                  </a:cubicBezTo>
                  <a:cubicBezTo>
                    <a:pt x="3" y="0"/>
                    <a:pt x="3" y="1"/>
                    <a:pt x="2"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15" name="Freeform 4107">
              <a:extLst>
                <a:ext uri="{FF2B5EF4-FFF2-40B4-BE49-F238E27FC236}">
                  <a16:creationId xmlns:a16="http://schemas.microsoft.com/office/drawing/2014/main" xmlns="" id="{55BCAE00-9E5F-4D83-9CF7-6E2689B0EAFC}"/>
                </a:ext>
              </a:extLst>
            </p:cNvPr>
            <p:cNvSpPr>
              <a:spLocks/>
            </p:cNvSpPr>
            <p:nvPr/>
          </p:nvSpPr>
          <p:spPr bwMode="auto">
            <a:xfrm>
              <a:off x="2282165" y="2928384"/>
              <a:ext cx="9453" cy="5615"/>
            </a:xfrm>
            <a:custGeom>
              <a:avLst/>
              <a:gdLst>
                <a:gd name="T0" fmla="*/ 2 w 3"/>
                <a:gd name="T1" fmla="*/ 2 h 2"/>
                <a:gd name="T2" fmla="*/ 2 w 3"/>
                <a:gd name="T3" fmla="*/ 0 h 2"/>
                <a:gd name="T4" fmla="*/ 2 w 3"/>
                <a:gd name="T5" fmla="*/ 2 h 2"/>
              </a:gdLst>
              <a:ahLst/>
              <a:cxnLst>
                <a:cxn ang="0">
                  <a:pos x="T0" y="T1"/>
                </a:cxn>
                <a:cxn ang="0">
                  <a:pos x="T2" y="T3"/>
                </a:cxn>
                <a:cxn ang="0">
                  <a:pos x="T4" y="T5"/>
                </a:cxn>
              </a:cxnLst>
              <a:rect l="0" t="0" r="r" b="b"/>
              <a:pathLst>
                <a:path w="3" h="2">
                  <a:moveTo>
                    <a:pt x="2" y="2"/>
                  </a:moveTo>
                  <a:cubicBezTo>
                    <a:pt x="1" y="2"/>
                    <a:pt x="0" y="0"/>
                    <a:pt x="2" y="0"/>
                  </a:cubicBezTo>
                  <a:cubicBezTo>
                    <a:pt x="3" y="0"/>
                    <a:pt x="3" y="1"/>
                    <a:pt x="2"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16" name="Freeform 4108">
              <a:extLst>
                <a:ext uri="{FF2B5EF4-FFF2-40B4-BE49-F238E27FC236}">
                  <a16:creationId xmlns:a16="http://schemas.microsoft.com/office/drawing/2014/main" xmlns="" id="{DFBBF39F-8EEB-4F3A-94E2-757473E4943D}"/>
                </a:ext>
              </a:extLst>
            </p:cNvPr>
            <p:cNvSpPr>
              <a:spLocks/>
            </p:cNvSpPr>
            <p:nvPr/>
          </p:nvSpPr>
          <p:spPr bwMode="auto">
            <a:xfrm>
              <a:off x="2288468" y="2911541"/>
              <a:ext cx="3151" cy="4212"/>
            </a:xfrm>
            <a:custGeom>
              <a:avLst/>
              <a:gdLst>
                <a:gd name="T0" fmla="*/ 1 w 1"/>
                <a:gd name="T1" fmla="*/ 2 h 2"/>
                <a:gd name="T2" fmla="*/ 0 w 1"/>
                <a:gd name="T3" fmla="*/ 1 h 2"/>
                <a:gd name="T4" fmla="*/ 1 w 1"/>
                <a:gd name="T5" fmla="*/ 2 h 2"/>
              </a:gdLst>
              <a:ahLst/>
              <a:cxnLst>
                <a:cxn ang="0">
                  <a:pos x="T0" y="T1"/>
                </a:cxn>
                <a:cxn ang="0">
                  <a:pos x="T2" y="T3"/>
                </a:cxn>
                <a:cxn ang="0">
                  <a:pos x="T4" y="T5"/>
                </a:cxn>
              </a:cxnLst>
              <a:rect l="0" t="0" r="r" b="b"/>
              <a:pathLst>
                <a:path w="1" h="2">
                  <a:moveTo>
                    <a:pt x="1" y="2"/>
                  </a:moveTo>
                  <a:cubicBezTo>
                    <a:pt x="0" y="2"/>
                    <a:pt x="0" y="2"/>
                    <a:pt x="0" y="1"/>
                  </a:cubicBezTo>
                  <a:cubicBezTo>
                    <a:pt x="1" y="0"/>
                    <a:pt x="1" y="1"/>
                    <a:pt x="1"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17" name="Freeform 4109">
              <a:extLst>
                <a:ext uri="{FF2B5EF4-FFF2-40B4-BE49-F238E27FC236}">
                  <a16:creationId xmlns:a16="http://schemas.microsoft.com/office/drawing/2014/main" xmlns="" id="{FD8EA688-BB92-4AD3-9E89-4D2AC9DE3B72}"/>
                </a:ext>
              </a:extLst>
            </p:cNvPr>
            <p:cNvSpPr>
              <a:spLocks/>
            </p:cNvSpPr>
            <p:nvPr/>
          </p:nvSpPr>
          <p:spPr bwMode="auto">
            <a:xfrm>
              <a:off x="2288468" y="2911541"/>
              <a:ext cx="3151" cy="4212"/>
            </a:xfrm>
            <a:custGeom>
              <a:avLst/>
              <a:gdLst>
                <a:gd name="T0" fmla="*/ 1 w 1"/>
                <a:gd name="T1" fmla="*/ 2 h 2"/>
                <a:gd name="T2" fmla="*/ 0 w 1"/>
                <a:gd name="T3" fmla="*/ 1 h 2"/>
                <a:gd name="T4" fmla="*/ 1 w 1"/>
                <a:gd name="T5" fmla="*/ 2 h 2"/>
              </a:gdLst>
              <a:ahLst/>
              <a:cxnLst>
                <a:cxn ang="0">
                  <a:pos x="T0" y="T1"/>
                </a:cxn>
                <a:cxn ang="0">
                  <a:pos x="T2" y="T3"/>
                </a:cxn>
                <a:cxn ang="0">
                  <a:pos x="T4" y="T5"/>
                </a:cxn>
              </a:cxnLst>
              <a:rect l="0" t="0" r="r" b="b"/>
              <a:pathLst>
                <a:path w="1" h="2">
                  <a:moveTo>
                    <a:pt x="1" y="2"/>
                  </a:moveTo>
                  <a:cubicBezTo>
                    <a:pt x="0" y="2"/>
                    <a:pt x="0" y="2"/>
                    <a:pt x="0" y="1"/>
                  </a:cubicBezTo>
                  <a:cubicBezTo>
                    <a:pt x="1" y="0"/>
                    <a:pt x="1" y="1"/>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18" name="Freeform 4110">
              <a:extLst>
                <a:ext uri="{FF2B5EF4-FFF2-40B4-BE49-F238E27FC236}">
                  <a16:creationId xmlns:a16="http://schemas.microsoft.com/office/drawing/2014/main" xmlns="" id="{D1E92EE0-593B-47E9-994E-5942DCA26BC8}"/>
                </a:ext>
              </a:extLst>
            </p:cNvPr>
            <p:cNvSpPr>
              <a:spLocks/>
            </p:cNvSpPr>
            <p:nvPr/>
          </p:nvSpPr>
          <p:spPr bwMode="auto">
            <a:xfrm>
              <a:off x="2338887" y="3042086"/>
              <a:ext cx="11030" cy="8422"/>
            </a:xfrm>
            <a:custGeom>
              <a:avLst/>
              <a:gdLst>
                <a:gd name="T0" fmla="*/ 1 w 4"/>
                <a:gd name="T1" fmla="*/ 3 h 3"/>
                <a:gd name="T2" fmla="*/ 0 w 4"/>
                <a:gd name="T3" fmla="*/ 0 h 3"/>
                <a:gd name="T4" fmla="*/ 1 w 4"/>
                <a:gd name="T5" fmla="*/ 3 h 3"/>
              </a:gdLst>
              <a:ahLst/>
              <a:cxnLst>
                <a:cxn ang="0">
                  <a:pos x="T0" y="T1"/>
                </a:cxn>
                <a:cxn ang="0">
                  <a:pos x="T2" y="T3"/>
                </a:cxn>
                <a:cxn ang="0">
                  <a:pos x="T4" y="T5"/>
                </a:cxn>
              </a:cxnLst>
              <a:rect l="0" t="0" r="r" b="b"/>
              <a:pathLst>
                <a:path w="4" h="3">
                  <a:moveTo>
                    <a:pt x="1" y="3"/>
                  </a:moveTo>
                  <a:cubicBezTo>
                    <a:pt x="0" y="3"/>
                    <a:pt x="0" y="1"/>
                    <a:pt x="0" y="0"/>
                  </a:cubicBezTo>
                  <a:cubicBezTo>
                    <a:pt x="1" y="1"/>
                    <a:pt x="4" y="2"/>
                    <a:pt x="1"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19" name="Freeform 4111">
              <a:extLst>
                <a:ext uri="{FF2B5EF4-FFF2-40B4-BE49-F238E27FC236}">
                  <a16:creationId xmlns:a16="http://schemas.microsoft.com/office/drawing/2014/main" xmlns="" id="{5A1E7AAF-DB09-4B8E-A8D7-801D1A21889A}"/>
                </a:ext>
              </a:extLst>
            </p:cNvPr>
            <p:cNvSpPr>
              <a:spLocks/>
            </p:cNvSpPr>
            <p:nvPr/>
          </p:nvSpPr>
          <p:spPr bwMode="auto">
            <a:xfrm>
              <a:off x="2338887" y="3042086"/>
              <a:ext cx="11030" cy="8422"/>
            </a:xfrm>
            <a:custGeom>
              <a:avLst/>
              <a:gdLst>
                <a:gd name="T0" fmla="*/ 1 w 4"/>
                <a:gd name="T1" fmla="*/ 3 h 3"/>
                <a:gd name="T2" fmla="*/ 0 w 4"/>
                <a:gd name="T3" fmla="*/ 0 h 3"/>
                <a:gd name="T4" fmla="*/ 1 w 4"/>
                <a:gd name="T5" fmla="*/ 3 h 3"/>
              </a:gdLst>
              <a:ahLst/>
              <a:cxnLst>
                <a:cxn ang="0">
                  <a:pos x="T0" y="T1"/>
                </a:cxn>
                <a:cxn ang="0">
                  <a:pos x="T2" y="T3"/>
                </a:cxn>
                <a:cxn ang="0">
                  <a:pos x="T4" y="T5"/>
                </a:cxn>
              </a:cxnLst>
              <a:rect l="0" t="0" r="r" b="b"/>
              <a:pathLst>
                <a:path w="4" h="3">
                  <a:moveTo>
                    <a:pt x="1" y="3"/>
                  </a:moveTo>
                  <a:cubicBezTo>
                    <a:pt x="0" y="3"/>
                    <a:pt x="0" y="1"/>
                    <a:pt x="0" y="0"/>
                  </a:cubicBezTo>
                  <a:cubicBezTo>
                    <a:pt x="1" y="1"/>
                    <a:pt x="4" y="2"/>
                    <a:pt x="1"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20" name="Freeform 4112">
              <a:extLst>
                <a:ext uri="{FF2B5EF4-FFF2-40B4-BE49-F238E27FC236}">
                  <a16:creationId xmlns:a16="http://schemas.microsoft.com/office/drawing/2014/main" xmlns="" id="{31162497-AD22-4795-8602-3D8DF713B3B2}"/>
                </a:ext>
              </a:extLst>
            </p:cNvPr>
            <p:cNvSpPr>
              <a:spLocks/>
            </p:cNvSpPr>
            <p:nvPr/>
          </p:nvSpPr>
          <p:spPr bwMode="auto">
            <a:xfrm>
              <a:off x="2291618" y="3040681"/>
              <a:ext cx="4727" cy="7019"/>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0" y="2"/>
                    <a:pt x="1" y="1"/>
                    <a:pt x="1" y="0"/>
                  </a:cubicBezTo>
                  <a:cubicBezTo>
                    <a:pt x="2" y="1"/>
                    <a:pt x="2" y="2"/>
                    <a:pt x="1"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21" name="Freeform 4113">
              <a:extLst>
                <a:ext uri="{FF2B5EF4-FFF2-40B4-BE49-F238E27FC236}">
                  <a16:creationId xmlns:a16="http://schemas.microsoft.com/office/drawing/2014/main" xmlns="" id="{81D228A0-C725-47DC-98D9-73D14824D122}"/>
                </a:ext>
              </a:extLst>
            </p:cNvPr>
            <p:cNvSpPr>
              <a:spLocks/>
            </p:cNvSpPr>
            <p:nvPr/>
          </p:nvSpPr>
          <p:spPr bwMode="auto">
            <a:xfrm>
              <a:off x="2291618" y="3040681"/>
              <a:ext cx="4727" cy="7019"/>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0" y="2"/>
                    <a:pt x="1" y="1"/>
                    <a:pt x="1" y="0"/>
                  </a:cubicBezTo>
                  <a:cubicBezTo>
                    <a:pt x="2" y="1"/>
                    <a:pt x="2" y="2"/>
                    <a:pt x="1"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22" name="Freeform 4114">
              <a:extLst>
                <a:ext uri="{FF2B5EF4-FFF2-40B4-BE49-F238E27FC236}">
                  <a16:creationId xmlns:a16="http://schemas.microsoft.com/office/drawing/2014/main" xmlns="" id="{1A5C4B21-08A4-4754-910A-1FE4DF246965}"/>
                </a:ext>
              </a:extLst>
            </p:cNvPr>
            <p:cNvSpPr>
              <a:spLocks/>
            </p:cNvSpPr>
            <p:nvPr/>
          </p:nvSpPr>
          <p:spPr bwMode="auto">
            <a:xfrm>
              <a:off x="2296346" y="3021029"/>
              <a:ext cx="11030" cy="9827"/>
            </a:xfrm>
            <a:custGeom>
              <a:avLst/>
              <a:gdLst>
                <a:gd name="T0" fmla="*/ 2 w 4"/>
                <a:gd name="T1" fmla="*/ 4 h 4"/>
                <a:gd name="T2" fmla="*/ 2 w 4"/>
                <a:gd name="T3" fmla="*/ 0 h 4"/>
                <a:gd name="T4" fmla="*/ 2 w 4"/>
                <a:gd name="T5" fmla="*/ 4 h 4"/>
              </a:gdLst>
              <a:ahLst/>
              <a:cxnLst>
                <a:cxn ang="0">
                  <a:pos x="T0" y="T1"/>
                </a:cxn>
                <a:cxn ang="0">
                  <a:pos x="T2" y="T3"/>
                </a:cxn>
                <a:cxn ang="0">
                  <a:pos x="T4" y="T5"/>
                </a:cxn>
              </a:cxnLst>
              <a:rect l="0" t="0" r="r" b="b"/>
              <a:pathLst>
                <a:path w="4" h="4">
                  <a:moveTo>
                    <a:pt x="2" y="4"/>
                  </a:moveTo>
                  <a:cubicBezTo>
                    <a:pt x="0" y="4"/>
                    <a:pt x="1" y="2"/>
                    <a:pt x="2" y="0"/>
                  </a:cubicBezTo>
                  <a:cubicBezTo>
                    <a:pt x="4" y="1"/>
                    <a:pt x="3" y="3"/>
                    <a:pt x="2" y="4"/>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23" name="Freeform 4115">
              <a:extLst>
                <a:ext uri="{FF2B5EF4-FFF2-40B4-BE49-F238E27FC236}">
                  <a16:creationId xmlns:a16="http://schemas.microsoft.com/office/drawing/2014/main" xmlns="" id="{B7177E6E-8704-4A97-B856-0F10F0D058D2}"/>
                </a:ext>
              </a:extLst>
            </p:cNvPr>
            <p:cNvSpPr>
              <a:spLocks/>
            </p:cNvSpPr>
            <p:nvPr/>
          </p:nvSpPr>
          <p:spPr bwMode="auto">
            <a:xfrm>
              <a:off x="2296346" y="3021029"/>
              <a:ext cx="11030" cy="9827"/>
            </a:xfrm>
            <a:custGeom>
              <a:avLst/>
              <a:gdLst>
                <a:gd name="T0" fmla="*/ 2 w 4"/>
                <a:gd name="T1" fmla="*/ 4 h 4"/>
                <a:gd name="T2" fmla="*/ 2 w 4"/>
                <a:gd name="T3" fmla="*/ 0 h 4"/>
                <a:gd name="T4" fmla="*/ 2 w 4"/>
                <a:gd name="T5" fmla="*/ 4 h 4"/>
              </a:gdLst>
              <a:ahLst/>
              <a:cxnLst>
                <a:cxn ang="0">
                  <a:pos x="T0" y="T1"/>
                </a:cxn>
                <a:cxn ang="0">
                  <a:pos x="T2" y="T3"/>
                </a:cxn>
                <a:cxn ang="0">
                  <a:pos x="T4" y="T5"/>
                </a:cxn>
              </a:cxnLst>
              <a:rect l="0" t="0" r="r" b="b"/>
              <a:pathLst>
                <a:path w="4" h="4">
                  <a:moveTo>
                    <a:pt x="2" y="4"/>
                  </a:moveTo>
                  <a:cubicBezTo>
                    <a:pt x="0" y="4"/>
                    <a:pt x="1" y="2"/>
                    <a:pt x="2" y="0"/>
                  </a:cubicBezTo>
                  <a:cubicBezTo>
                    <a:pt x="4" y="1"/>
                    <a:pt x="3" y="3"/>
                    <a:pt x="2" y="4"/>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24" name="Freeform 4116">
              <a:extLst>
                <a:ext uri="{FF2B5EF4-FFF2-40B4-BE49-F238E27FC236}">
                  <a16:creationId xmlns:a16="http://schemas.microsoft.com/office/drawing/2014/main" xmlns="" id="{274169E4-821D-47BB-81AE-9EA3091B46EB}"/>
                </a:ext>
              </a:extLst>
            </p:cNvPr>
            <p:cNvSpPr>
              <a:spLocks/>
            </p:cNvSpPr>
            <p:nvPr/>
          </p:nvSpPr>
          <p:spPr bwMode="auto">
            <a:xfrm>
              <a:off x="2274287" y="3074371"/>
              <a:ext cx="6303" cy="8422"/>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0" y="2"/>
                    <a:pt x="1" y="0"/>
                    <a:pt x="2" y="0"/>
                  </a:cubicBezTo>
                  <a:cubicBezTo>
                    <a:pt x="2" y="1"/>
                    <a:pt x="2" y="2"/>
                    <a:pt x="1"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25" name="Freeform 4117">
              <a:extLst>
                <a:ext uri="{FF2B5EF4-FFF2-40B4-BE49-F238E27FC236}">
                  <a16:creationId xmlns:a16="http://schemas.microsoft.com/office/drawing/2014/main" xmlns="" id="{708A24B2-DCE5-4C60-87C2-F669B53ADBFE}"/>
                </a:ext>
              </a:extLst>
            </p:cNvPr>
            <p:cNvSpPr>
              <a:spLocks/>
            </p:cNvSpPr>
            <p:nvPr/>
          </p:nvSpPr>
          <p:spPr bwMode="auto">
            <a:xfrm>
              <a:off x="2274287" y="3074371"/>
              <a:ext cx="6303" cy="8422"/>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0" y="2"/>
                    <a:pt x="1" y="0"/>
                    <a:pt x="2" y="0"/>
                  </a:cubicBezTo>
                  <a:cubicBezTo>
                    <a:pt x="2" y="1"/>
                    <a:pt x="2" y="2"/>
                    <a:pt x="1"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26" name="Freeform 4118">
              <a:extLst>
                <a:ext uri="{FF2B5EF4-FFF2-40B4-BE49-F238E27FC236}">
                  <a16:creationId xmlns:a16="http://schemas.microsoft.com/office/drawing/2014/main" xmlns="" id="{3AC5C6F1-2C2D-40B9-822D-E33A9AB47763}"/>
                </a:ext>
              </a:extLst>
            </p:cNvPr>
            <p:cNvSpPr>
              <a:spLocks/>
            </p:cNvSpPr>
            <p:nvPr/>
          </p:nvSpPr>
          <p:spPr bwMode="auto">
            <a:xfrm>
              <a:off x="4495943" y="2368305"/>
              <a:ext cx="7878" cy="4212"/>
            </a:xfrm>
            <a:custGeom>
              <a:avLst/>
              <a:gdLst>
                <a:gd name="T0" fmla="*/ 2 w 3"/>
                <a:gd name="T1" fmla="*/ 2 h 2"/>
                <a:gd name="T2" fmla="*/ 0 w 3"/>
                <a:gd name="T3" fmla="*/ 0 h 2"/>
                <a:gd name="T4" fmla="*/ 2 w 3"/>
                <a:gd name="T5" fmla="*/ 2 h 2"/>
              </a:gdLst>
              <a:ahLst/>
              <a:cxnLst>
                <a:cxn ang="0">
                  <a:pos x="T0" y="T1"/>
                </a:cxn>
                <a:cxn ang="0">
                  <a:pos x="T2" y="T3"/>
                </a:cxn>
                <a:cxn ang="0">
                  <a:pos x="T4" y="T5"/>
                </a:cxn>
              </a:cxnLst>
              <a:rect l="0" t="0" r="r" b="b"/>
              <a:pathLst>
                <a:path w="3" h="2">
                  <a:moveTo>
                    <a:pt x="2" y="2"/>
                  </a:moveTo>
                  <a:cubicBezTo>
                    <a:pt x="1" y="2"/>
                    <a:pt x="0" y="1"/>
                    <a:pt x="0" y="0"/>
                  </a:cubicBezTo>
                  <a:cubicBezTo>
                    <a:pt x="1" y="0"/>
                    <a:pt x="3" y="1"/>
                    <a:pt x="2" y="2"/>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27" name="Freeform 4119">
              <a:extLst>
                <a:ext uri="{FF2B5EF4-FFF2-40B4-BE49-F238E27FC236}">
                  <a16:creationId xmlns:a16="http://schemas.microsoft.com/office/drawing/2014/main" xmlns="" id="{6ED8616A-6098-4A6A-9DC9-09383149D850}"/>
                </a:ext>
              </a:extLst>
            </p:cNvPr>
            <p:cNvSpPr>
              <a:spLocks/>
            </p:cNvSpPr>
            <p:nvPr/>
          </p:nvSpPr>
          <p:spPr bwMode="auto">
            <a:xfrm>
              <a:off x="4495943" y="2368305"/>
              <a:ext cx="7878" cy="4212"/>
            </a:xfrm>
            <a:custGeom>
              <a:avLst/>
              <a:gdLst>
                <a:gd name="T0" fmla="*/ 2 w 3"/>
                <a:gd name="T1" fmla="*/ 2 h 2"/>
                <a:gd name="T2" fmla="*/ 0 w 3"/>
                <a:gd name="T3" fmla="*/ 0 h 2"/>
                <a:gd name="T4" fmla="*/ 2 w 3"/>
                <a:gd name="T5" fmla="*/ 2 h 2"/>
              </a:gdLst>
              <a:ahLst/>
              <a:cxnLst>
                <a:cxn ang="0">
                  <a:pos x="T0" y="T1"/>
                </a:cxn>
                <a:cxn ang="0">
                  <a:pos x="T2" y="T3"/>
                </a:cxn>
                <a:cxn ang="0">
                  <a:pos x="T4" y="T5"/>
                </a:cxn>
              </a:cxnLst>
              <a:rect l="0" t="0" r="r" b="b"/>
              <a:pathLst>
                <a:path w="3" h="2">
                  <a:moveTo>
                    <a:pt x="2" y="2"/>
                  </a:moveTo>
                  <a:cubicBezTo>
                    <a:pt x="1" y="2"/>
                    <a:pt x="0" y="1"/>
                    <a:pt x="0" y="0"/>
                  </a:cubicBezTo>
                  <a:cubicBezTo>
                    <a:pt x="1" y="0"/>
                    <a:pt x="3" y="1"/>
                    <a:pt x="2"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28" name="Freeform 4120">
              <a:extLst>
                <a:ext uri="{FF2B5EF4-FFF2-40B4-BE49-F238E27FC236}">
                  <a16:creationId xmlns:a16="http://schemas.microsoft.com/office/drawing/2014/main" xmlns="" id="{B144F023-C193-42A8-807C-781EFEBCAB71}"/>
                </a:ext>
              </a:extLst>
            </p:cNvPr>
            <p:cNvSpPr>
              <a:spLocks/>
            </p:cNvSpPr>
            <p:nvPr/>
          </p:nvSpPr>
          <p:spPr bwMode="auto">
            <a:xfrm>
              <a:off x="6060555" y="3352305"/>
              <a:ext cx="4727" cy="8422"/>
            </a:xfrm>
            <a:custGeom>
              <a:avLst/>
              <a:gdLst>
                <a:gd name="T0" fmla="*/ 1 w 2"/>
                <a:gd name="T1" fmla="*/ 3 h 3"/>
                <a:gd name="T2" fmla="*/ 0 w 2"/>
                <a:gd name="T3" fmla="*/ 1 h 3"/>
                <a:gd name="T4" fmla="*/ 1 w 2"/>
                <a:gd name="T5" fmla="*/ 3 h 3"/>
              </a:gdLst>
              <a:ahLst/>
              <a:cxnLst>
                <a:cxn ang="0">
                  <a:pos x="T0" y="T1"/>
                </a:cxn>
                <a:cxn ang="0">
                  <a:pos x="T2" y="T3"/>
                </a:cxn>
                <a:cxn ang="0">
                  <a:pos x="T4" y="T5"/>
                </a:cxn>
              </a:cxnLst>
              <a:rect l="0" t="0" r="r" b="b"/>
              <a:pathLst>
                <a:path w="2" h="3">
                  <a:moveTo>
                    <a:pt x="1" y="3"/>
                  </a:moveTo>
                  <a:cubicBezTo>
                    <a:pt x="2" y="2"/>
                    <a:pt x="1" y="0"/>
                    <a:pt x="0" y="1"/>
                  </a:cubicBezTo>
                  <a:cubicBezTo>
                    <a:pt x="1" y="1"/>
                    <a:pt x="1" y="2"/>
                    <a:pt x="1" y="3"/>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29" name="Freeform 4121">
              <a:extLst>
                <a:ext uri="{FF2B5EF4-FFF2-40B4-BE49-F238E27FC236}">
                  <a16:creationId xmlns:a16="http://schemas.microsoft.com/office/drawing/2014/main" xmlns="" id="{2528C006-366D-43EB-A6BE-3F6607961D40}"/>
                </a:ext>
              </a:extLst>
            </p:cNvPr>
            <p:cNvSpPr>
              <a:spLocks/>
            </p:cNvSpPr>
            <p:nvPr/>
          </p:nvSpPr>
          <p:spPr bwMode="auto">
            <a:xfrm>
              <a:off x="6060555" y="3352305"/>
              <a:ext cx="4727" cy="8422"/>
            </a:xfrm>
            <a:custGeom>
              <a:avLst/>
              <a:gdLst>
                <a:gd name="T0" fmla="*/ 1 w 2"/>
                <a:gd name="T1" fmla="*/ 3 h 3"/>
                <a:gd name="T2" fmla="*/ 0 w 2"/>
                <a:gd name="T3" fmla="*/ 1 h 3"/>
                <a:gd name="T4" fmla="*/ 1 w 2"/>
                <a:gd name="T5" fmla="*/ 3 h 3"/>
              </a:gdLst>
              <a:ahLst/>
              <a:cxnLst>
                <a:cxn ang="0">
                  <a:pos x="T0" y="T1"/>
                </a:cxn>
                <a:cxn ang="0">
                  <a:pos x="T2" y="T3"/>
                </a:cxn>
                <a:cxn ang="0">
                  <a:pos x="T4" y="T5"/>
                </a:cxn>
              </a:cxnLst>
              <a:rect l="0" t="0" r="r" b="b"/>
              <a:pathLst>
                <a:path w="2" h="3">
                  <a:moveTo>
                    <a:pt x="1" y="3"/>
                  </a:moveTo>
                  <a:cubicBezTo>
                    <a:pt x="2" y="2"/>
                    <a:pt x="1" y="0"/>
                    <a:pt x="0" y="1"/>
                  </a:cubicBezTo>
                  <a:cubicBezTo>
                    <a:pt x="1" y="1"/>
                    <a:pt x="1" y="2"/>
                    <a:pt x="1" y="3"/>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30" name="Freeform 4122">
              <a:extLst>
                <a:ext uri="{FF2B5EF4-FFF2-40B4-BE49-F238E27FC236}">
                  <a16:creationId xmlns:a16="http://schemas.microsoft.com/office/drawing/2014/main" xmlns="" id="{79835EDC-5B57-4427-9C42-EF913358241D}"/>
                </a:ext>
              </a:extLst>
            </p:cNvPr>
            <p:cNvSpPr>
              <a:spLocks/>
            </p:cNvSpPr>
            <p:nvPr/>
          </p:nvSpPr>
          <p:spPr bwMode="auto">
            <a:xfrm>
              <a:off x="2258530" y="2921368"/>
              <a:ext cx="4727" cy="421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1" y="2"/>
                    <a:pt x="0" y="1"/>
                    <a:pt x="0" y="0"/>
                  </a:cubicBezTo>
                  <a:cubicBezTo>
                    <a:pt x="1" y="0"/>
                    <a:pt x="2" y="1"/>
                    <a:pt x="2"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31" name="Freeform 4123">
              <a:extLst>
                <a:ext uri="{FF2B5EF4-FFF2-40B4-BE49-F238E27FC236}">
                  <a16:creationId xmlns:a16="http://schemas.microsoft.com/office/drawing/2014/main" xmlns="" id="{A8545317-14D8-484B-9F93-55E907ECC520}"/>
                </a:ext>
              </a:extLst>
            </p:cNvPr>
            <p:cNvSpPr>
              <a:spLocks/>
            </p:cNvSpPr>
            <p:nvPr/>
          </p:nvSpPr>
          <p:spPr bwMode="auto">
            <a:xfrm>
              <a:off x="2258530" y="2921368"/>
              <a:ext cx="4727" cy="421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1" y="2"/>
                    <a:pt x="0" y="1"/>
                    <a:pt x="0" y="0"/>
                  </a:cubicBezTo>
                  <a:cubicBezTo>
                    <a:pt x="1" y="0"/>
                    <a:pt x="2" y="1"/>
                    <a:pt x="2"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32" name="Freeform 4124">
              <a:extLst>
                <a:ext uri="{FF2B5EF4-FFF2-40B4-BE49-F238E27FC236}">
                  <a16:creationId xmlns:a16="http://schemas.microsoft.com/office/drawing/2014/main" xmlns="" id="{3A144DE3-DB53-4136-8B5A-15F85C54C28D}"/>
                </a:ext>
              </a:extLst>
            </p:cNvPr>
            <p:cNvSpPr>
              <a:spLocks/>
            </p:cNvSpPr>
            <p:nvPr/>
          </p:nvSpPr>
          <p:spPr bwMode="auto">
            <a:xfrm>
              <a:off x="2263256" y="2928384"/>
              <a:ext cx="3151" cy="2807"/>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0" y="0"/>
                  </a:cubicBezTo>
                  <a:cubicBezTo>
                    <a:pt x="1" y="0"/>
                    <a:pt x="1" y="0"/>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33" name="Freeform 4125">
              <a:extLst>
                <a:ext uri="{FF2B5EF4-FFF2-40B4-BE49-F238E27FC236}">
                  <a16:creationId xmlns:a16="http://schemas.microsoft.com/office/drawing/2014/main" xmlns="" id="{830AF86C-D638-4C0C-8E4E-B28D2D17B147}"/>
                </a:ext>
              </a:extLst>
            </p:cNvPr>
            <p:cNvSpPr>
              <a:spLocks/>
            </p:cNvSpPr>
            <p:nvPr/>
          </p:nvSpPr>
          <p:spPr bwMode="auto">
            <a:xfrm>
              <a:off x="2263256" y="2928384"/>
              <a:ext cx="3151" cy="2807"/>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0" y="0"/>
                  </a:cubicBezTo>
                  <a:cubicBezTo>
                    <a:pt x="1" y="0"/>
                    <a:pt x="1" y="0"/>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36" name="Freeform 4128">
              <a:extLst>
                <a:ext uri="{FF2B5EF4-FFF2-40B4-BE49-F238E27FC236}">
                  <a16:creationId xmlns:a16="http://schemas.microsoft.com/office/drawing/2014/main" xmlns="" id="{780B0AFF-0F9A-4AF6-9725-EFEB2F1D0E36}"/>
                </a:ext>
              </a:extLst>
            </p:cNvPr>
            <p:cNvSpPr>
              <a:spLocks/>
            </p:cNvSpPr>
            <p:nvPr/>
          </p:nvSpPr>
          <p:spPr bwMode="auto">
            <a:xfrm>
              <a:off x="2644563" y="2041241"/>
              <a:ext cx="3151" cy="9827"/>
            </a:xfrm>
            <a:custGeom>
              <a:avLst/>
              <a:gdLst>
                <a:gd name="T0" fmla="*/ 1 w 1"/>
                <a:gd name="T1" fmla="*/ 0 h 4"/>
                <a:gd name="T2" fmla="*/ 0 w 1"/>
                <a:gd name="T3" fmla="*/ 4 h 4"/>
                <a:gd name="T4" fmla="*/ 0 w 1"/>
                <a:gd name="T5" fmla="*/ 0 h 4"/>
                <a:gd name="T6" fmla="*/ 1 w 1"/>
                <a:gd name="T7" fmla="*/ 0 h 4"/>
              </a:gdLst>
              <a:ahLst/>
              <a:cxnLst>
                <a:cxn ang="0">
                  <a:pos x="T0" y="T1"/>
                </a:cxn>
                <a:cxn ang="0">
                  <a:pos x="T2" y="T3"/>
                </a:cxn>
                <a:cxn ang="0">
                  <a:pos x="T4" y="T5"/>
                </a:cxn>
                <a:cxn ang="0">
                  <a:pos x="T6" y="T7"/>
                </a:cxn>
              </a:cxnLst>
              <a:rect l="0" t="0" r="r" b="b"/>
              <a:pathLst>
                <a:path w="1" h="4">
                  <a:moveTo>
                    <a:pt x="1" y="0"/>
                  </a:moveTo>
                  <a:cubicBezTo>
                    <a:pt x="1" y="1"/>
                    <a:pt x="0" y="2"/>
                    <a:pt x="0" y="4"/>
                  </a:cubicBezTo>
                  <a:cubicBezTo>
                    <a:pt x="0" y="2"/>
                    <a:pt x="0" y="1"/>
                    <a:pt x="0" y="0"/>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37" name="Freeform 4129">
              <a:extLst>
                <a:ext uri="{FF2B5EF4-FFF2-40B4-BE49-F238E27FC236}">
                  <a16:creationId xmlns:a16="http://schemas.microsoft.com/office/drawing/2014/main" xmlns="" id="{12FC3753-11A5-48CB-9F50-B7C51DCE1B76}"/>
                </a:ext>
              </a:extLst>
            </p:cNvPr>
            <p:cNvSpPr>
              <a:spLocks/>
            </p:cNvSpPr>
            <p:nvPr/>
          </p:nvSpPr>
          <p:spPr bwMode="auto">
            <a:xfrm>
              <a:off x="2641412" y="2041241"/>
              <a:ext cx="7878" cy="9827"/>
            </a:xfrm>
            <a:custGeom>
              <a:avLst/>
              <a:gdLst>
                <a:gd name="T0" fmla="*/ 2 w 3"/>
                <a:gd name="T1" fmla="*/ 0 h 4"/>
                <a:gd name="T2" fmla="*/ 0 w 3"/>
                <a:gd name="T3" fmla="*/ 3 h 4"/>
                <a:gd name="T4" fmla="*/ 1 w 3"/>
                <a:gd name="T5" fmla="*/ 4 h 4"/>
                <a:gd name="T6" fmla="*/ 2 w 3"/>
                <a:gd name="T7" fmla="*/ 3 h 4"/>
                <a:gd name="T8" fmla="*/ 2 w 3"/>
                <a:gd name="T9" fmla="*/ 3 h 4"/>
                <a:gd name="T10" fmla="*/ 2 w 3"/>
                <a:gd name="T11" fmla="*/ 1 h 4"/>
                <a:gd name="T12" fmla="*/ 2 w 3"/>
                <a:gd name="T13" fmla="*/ 0 h 4"/>
                <a:gd name="T14" fmla="*/ 1 w 3"/>
                <a:gd name="T15" fmla="*/ 0 h 4"/>
                <a:gd name="T16" fmla="*/ 1 w 3"/>
                <a:gd name="T17" fmla="*/ 1 h 4"/>
                <a:gd name="T18" fmla="*/ 2 w 3"/>
                <a:gd name="T19" fmla="*/ 1 h 4"/>
                <a:gd name="T20" fmla="*/ 2 w 3"/>
                <a:gd name="T21" fmla="*/ 0 h 4"/>
                <a:gd name="T22" fmla="*/ 1 w 3"/>
                <a:gd name="T23" fmla="*/ 0 h 4"/>
                <a:gd name="T24" fmla="*/ 1 w 3"/>
                <a:gd name="T25" fmla="*/ 0 h 4"/>
                <a:gd name="T26" fmla="*/ 1 w 3"/>
                <a:gd name="T27" fmla="*/ 0 h 4"/>
                <a:gd name="T28" fmla="*/ 1 w 3"/>
                <a:gd name="T29" fmla="*/ 1 h 4"/>
                <a:gd name="T30" fmla="*/ 0 w 3"/>
                <a:gd name="T31" fmla="*/ 3 h 4"/>
                <a:gd name="T32" fmla="*/ 0 w 3"/>
                <a:gd name="T33" fmla="*/ 4 h 4"/>
                <a:gd name="T34" fmla="*/ 2 w 3"/>
                <a:gd name="T35" fmla="*/ 4 h 4"/>
                <a:gd name="T36" fmla="*/ 3 w 3"/>
                <a:gd name="T37" fmla="*/ 1 h 4"/>
                <a:gd name="T38" fmla="*/ 2 w 3"/>
                <a:gd name="T3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4">
                  <a:moveTo>
                    <a:pt x="2" y="0"/>
                  </a:moveTo>
                  <a:cubicBezTo>
                    <a:pt x="1" y="1"/>
                    <a:pt x="1" y="2"/>
                    <a:pt x="0" y="3"/>
                  </a:cubicBezTo>
                  <a:cubicBezTo>
                    <a:pt x="1" y="4"/>
                    <a:pt x="1" y="4"/>
                    <a:pt x="1" y="4"/>
                  </a:cubicBezTo>
                  <a:cubicBezTo>
                    <a:pt x="2" y="3"/>
                    <a:pt x="2" y="3"/>
                    <a:pt x="2" y="3"/>
                  </a:cubicBezTo>
                  <a:cubicBezTo>
                    <a:pt x="2" y="3"/>
                    <a:pt x="2" y="3"/>
                    <a:pt x="2" y="3"/>
                  </a:cubicBezTo>
                  <a:cubicBezTo>
                    <a:pt x="2" y="2"/>
                    <a:pt x="2" y="2"/>
                    <a:pt x="2" y="1"/>
                  </a:cubicBezTo>
                  <a:cubicBezTo>
                    <a:pt x="2" y="0"/>
                    <a:pt x="2" y="0"/>
                    <a:pt x="2" y="0"/>
                  </a:cubicBezTo>
                  <a:cubicBezTo>
                    <a:pt x="1" y="0"/>
                    <a:pt x="1" y="0"/>
                    <a:pt x="1" y="0"/>
                  </a:cubicBezTo>
                  <a:cubicBezTo>
                    <a:pt x="1" y="1"/>
                    <a:pt x="1" y="1"/>
                    <a:pt x="1" y="1"/>
                  </a:cubicBezTo>
                  <a:cubicBezTo>
                    <a:pt x="2" y="1"/>
                    <a:pt x="2" y="1"/>
                    <a:pt x="2" y="1"/>
                  </a:cubicBezTo>
                  <a:cubicBezTo>
                    <a:pt x="2" y="0"/>
                    <a:pt x="2" y="0"/>
                    <a:pt x="2" y="0"/>
                  </a:cubicBezTo>
                  <a:cubicBezTo>
                    <a:pt x="1" y="0"/>
                    <a:pt x="1" y="0"/>
                    <a:pt x="1" y="0"/>
                  </a:cubicBezTo>
                  <a:cubicBezTo>
                    <a:pt x="1" y="0"/>
                    <a:pt x="1" y="0"/>
                    <a:pt x="1" y="0"/>
                  </a:cubicBezTo>
                  <a:cubicBezTo>
                    <a:pt x="1" y="0"/>
                    <a:pt x="1" y="0"/>
                    <a:pt x="1" y="0"/>
                  </a:cubicBezTo>
                  <a:cubicBezTo>
                    <a:pt x="1" y="1"/>
                    <a:pt x="1" y="1"/>
                    <a:pt x="1" y="1"/>
                  </a:cubicBezTo>
                  <a:cubicBezTo>
                    <a:pt x="1" y="1"/>
                    <a:pt x="0" y="2"/>
                    <a:pt x="0" y="3"/>
                  </a:cubicBezTo>
                  <a:cubicBezTo>
                    <a:pt x="0" y="4"/>
                    <a:pt x="0" y="4"/>
                    <a:pt x="0" y="4"/>
                  </a:cubicBezTo>
                  <a:cubicBezTo>
                    <a:pt x="2" y="4"/>
                    <a:pt x="2" y="4"/>
                    <a:pt x="2" y="4"/>
                  </a:cubicBezTo>
                  <a:cubicBezTo>
                    <a:pt x="2" y="3"/>
                    <a:pt x="2" y="2"/>
                    <a:pt x="3" y="1"/>
                  </a:cubicBezTo>
                  <a:cubicBezTo>
                    <a:pt x="2" y="0"/>
                    <a:pt x="2" y="0"/>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38" name="Freeform 4130">
              <a:extLst>
                <a:ext uri="{FF2B5EF4-FFF2-40B4-BE49-F238E27FC236}">
                  <a16:creationId xmlns:a16="http://schemas.microsoft.com/office/drawing/2014/main" xmlns="" id="{AE2EDC23-9A39-47D6-8230-488919E776E7}"/>
                </a:ext>
              </a:extLst>
            </p:cNvPr>
            <p:cNvSpPr>
              <a:spLocks noEditPoints="1"/>
            </p:cNvSpPr>
            <p:nvPr/>
          </p:nvSpPr>
          <p:spPr bwMode="auto">
            <a:xfrm>
              <a:off x="2611475" y="2028608"/>
              <a:ext cx="48846" cy="36497"/>
            </a:xfrm>
            <a:custGeom>
              <a:avLst/>
              <a:gdLst>
                <a:gd name="T0" fmla="*/ 13 w 18"/>
                <a:gd name="T1" fmla="*/ 9 h 15"/>
                <a:gd name="T2" fmla="*/ 11 w 18"/>
                <a:gd name="T3" fmla="*/ 9 h 15"/>
                <a:gd name="T4" fmla="*/ 11 w 18"/>
                <a:gd name="T5" fmla="*/ 8 h 15"/>
                <a:gd name="T6" fmla="*/ 12 w 18"/>
                <a:gd name="T7" fmla="*/ 6 h 15"/>
                <a:gd name="T8" fmla="*/ 12 w 18"/>
                <a:gd name="T9" fmla="*/ 5 h 15"/>
                <a:gd name="T10" fmla="*/ 12 w 18"/>
                <a:gd name="T11" fmla="*/ 5 h 15"/>
                <a:gd name="T12" fmla="*/ 12 w 18"/>
                <a:gd name="T13" fmla="*/ 5 h 15"/>
                <a:gd name="T14" fmla="*/ 13 w 18"/>
                <a:gd name="T15" fmla="*/ 5 h 15"/>
                <a:gd name="T16" fmla="*/ 13 w 18"/>
                <a:gd name="T17" fmla="*/ 5 h 15"/>
                <a:gd name="T18" fmla="*/ 14 w 18"/>
                <a:gd name="T19" fmla="*/ 6 h 15"/>
                <a:gd name="T20" fmla="*/ 13 w 18"/>
                <a:gd name="T21" fmla="*/ 9 h 15"/>
                <a:gd name="T22" fmla="*/ 15 w 18"/>
                <a:gd name="T23" fmla="*/ 0 h 15"/>
                <a:gd name="T24" fmla="*/ 14 w 18"/>
                <a:gd name="T25" fmla="*/ 0 h 15"/>
                <a:gd name="T26" fmla="*/ 11 w 18"/>
                <a:gd name="T27" fmla="*/ 0 h 15"/>
                <a:gd name="T28" fmla="*/ 10 w 18"/>
                <a:gd name="T29" fmla="*/ 1 h 15"/>
                <a:gd name="T30" fmla="*/ 8 w 18"/>
                <a:gd name="T31" fmla="*/ 0 h 15"/>
                <a:gd name="T32" fmla="*/ 7 w 18"/>
                <a:gd name="T33" fmla="*/ 0 h 15"/>
                <a:gd name="T34" fmla="*/ 6 w 18"/>
                <a:gd name="T35" fmla="*/ 0 h 15"/>
                <a:gd name="T36" fmla="*/ 6 w 18"/>
                <a:gd name="T37" fmla="*/ 0 h 15"/>
                <a:gd name="T38" fmla="*/ 5 w 18"/>
                <a:gd name="T39" fmla="*/ 0 h 15"/>
                <a:gd name="T40" fmla="*/ 10 w 18"/>
                <a:gd name="T41" fmla="*/ 15 h 15"/>
                <a:gd name="T42" fmla="*/ 18 w 18"/>
                <a:gd name="T43" fmla="*/ 8 h 15"/>
                <a:gd name="T44" fmla="*/ 18 w 18"/>
                <a:gd name="T45" fmla="*/ 8 h 15"/>
                <a:gd name="T46" fmla="*/ 18 w 18"/>
                <a:gd name="T47" fmla="*/ 8 h 15"/>
                <a:gd name="T48" fmla="*/ 16 w 18"/>
                <a:gd name="T49" fmla="*/ 8 h 15"/>
                <a:gd name="T50" fmla="*/ 15 w 18"/>
                <a:gd name="T51" fmla="*/ 7 h 15"/>
                <a:gd name="T52" fmla="*/ 16 w 18"/>
                <a:gd name="T53" fmla="*/ 6 h 15"/>
                <a:gd name="T54" fmla="*/ 18 w 18"/>
                <a:gd name="T55" fmla="*/ 5 h 15"/>
                <a:gd name="T56" fmla="*/ 16 w 18"/>
                <a:gd name="T57" fmla="*/ 1 h 15"/>
                <a:gd name="T58" fmla="*/ 15 w 18"/>
                <a:gd name="T59" fmla="*/ 2 h 15"/>
                <a:gd name="T60" fmla="*/ 16 w 18"/>
                <a:gd name="T61" fmla="*/ 1 h 15"/>
                <a:gd name="T62" fmla="*/ 15 w 18"/>
                <a:gd name="T6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 h="15">
                  <a:moveTo>
                    <a:pt x="13" y="9"/>
                  </a:moveTo>
                  <a:cubicBezTo>
                    <a:pt x="11" y="9"/>
                    <a:pt x="11" y="9"/>
                    <a:pt x="11" y="9"/>
                  </a:cubicBezTo>
                  <a:cubicBezTo>
                    <a:pt x="11" y="8"/>
                    <a:pt x="11" y="8"/>
                    <a:pt x="11" y="8"/>
                  </a:cubicBezTo>
                  <a:cubicBezTo>
                    <a:pt x="11" y="7"/>
                    <a:pt x="12" y="6"/>
                    <a:pt x="12" y="6"/>
                  </a:cubicBezTo>
                  <a:cubicBezTo>
                    <a:pt x="12" y="5"/>
                    <a:pt x="12" y="5"/>
                    <a:pt x="12" y="5"/>
                  </a:cubicBezTo>
                  <a:cubicBezTo>
                    <a:pt x="12" y="5"/>
                    <a:pt x="12" y="5"/>
                    <a:pt x="12" y="5"/>
                  </a:cubicBezTo>
                  <a:cubicBezTo>
                    <a:pt x="12" y="5"/>
                    <a:pt x="12" y="5"/>
                    <a:pt x="12" y="5"/>
                  </a:cubicBezTo>
                  <a:cubicBezTo>
                    <a:pt x="13" y="5"/>
                    <a:pt x="13" y="5"/>
                    <a:pt x="13" y="5"/>
                  </a:cubicBezTo>
                  <a:cubicBezTo>
                    <a:pt x="13" y="5"/>
                    <a:pt x="13" y="5"/>
                    <a:pt x="13" y="5"/>
                  </a:cubicBezTo>
                  <a:cubicBezTo>
                    <a:pt x="14" y="6"/>
                    <a:pt x="14" y="6"/>
                    <a:pt x="14" y="6"/>
                  </a:cubicBezTo>
                  <a:cubicBezTo>
                    <a:pt x="13" y="7"/>
                    <a:pt x="13" y="8"/>
                    <a:pt x="13" y="9"/>
                  </a:cubicBezTo>
                  <a:moveTo>
                    <a:pt x="15" y="0"/>
                  </a:moveTo>
                  <a:cubicBezTo>
                    <a:pt x="14" y="0"/>
                    <a:pt x="14" y="0"/>
                    <a:pt x="14" y="0"/>
                  </a:cubicBezTo>
                  <a:cubicBezTo>
                    <a:pt x="13" y="0"/>
                    <a:pt x="12" y="0"/>
                    <a:pt x="11" y="0"/>
                  </a:cubicBezTo>
                  <a:cubicBezTo>
                    <a:pt x="11" y="0"/>
                    <a:pt x="10" y="1"/>
                    <a:pt x="10" y="1"/>
                  </a:cubicBezTo>
                  <a:cubicBezTo>
                    <a:pt x="9" y="1"/>
                    <a:pt x="8" y="0"/>
                    <a:pt x="8" y="0"/>
                  </a:cubicBezTo>
                  <a:cubicBezTo>
                    <a:pt x="7" y="0"/>
                    <a:pt x="7" y="0"/>
                    <a:pt x="7" y="0"/>
                  </a:cubicBezTo>
                  <a:cubicBezTo>
                    <a:pt x="6" y="0"/>
                    <a:pt x="6" y="0"/>
                    <a:pt x="6" y="0"/>
                  </a:cubicBezTo>
                  <a:cubicBezTo>
                    <a:pt x="6" y="0"/>
                    <a:pt x="6" y="0"/>
                    <a:pt x="6" y="0"/>
                  </a:cubicBezTo>
                  <a:cubicBezTo>
                    <a:pt x="5" y="0"/>
                    <a:pt x="5" y="0"/>
                    <a:pt x="5" y="0"/>
                  </a:cubicBezTo>
                  <a:cubicBezTo>
                    <a:pt x="0" y="4"/>
                    <a:pt x="1" y="15"/>
                    <a:pt x="10" y="15"/>
                  </a:cubicBezTo>
                  <a:cubicBezTo>
                    <a:pt x="15" y="15"/>
                    <a:pt x="18" y="12"/>
                    <a:pt x="18" y="8"/>
                  </a:cubicBezTo>
                  <a:cubicBezTo>
                    <a:pt x="18" y="8"/>
                    <a:pt x="18" y="8"/>
                    <a:pt x="18" y="8"/>
                  </a:cubicBezTo>
                  <a:cubicBezTo>
                    <a:pt x="18" y="8"/>
                    <a:pt x="18" y="8"/>
                    <a:pt x="18" y="8"/>
                  </a:cubicBezTo>
                  <a:cubicBezTo>
                    <a:pt x="17" y="8"/>
                    <a:pt x="16" y="8"/>
                    <a:pt x="16" y="8"/>
                  </a:cubicBezTo>
                  <a:cubicBezTo>
                    <a:pt x="15" y="8"/>
                    <a:pt x="15" y="7"/>
                    <a:pt x="15" y="7"/>
                  </a:cubicBezTo>
                  <a:cubicBezTo>
                    <a:pt x="15" y="6"/>
                    <a:pt x="15" y="6"/>
                    <a:pt x="16" y="6"/>
                  </a:cubicBezTo>
                  <a:cubicBezTo>
                    <a:pt x="16" y="5"/>
                    <a:pt x="17" y="5"/>
                    <a:pt x="18" y="5"/>
                  </a:cubicBezTo>
                  <a:cubicBezTo>
                    <a:pt x="18" y="3"/>
                    <a:pt x="17" y="2"/>
                    <a:pt x="16" y="1"/>
                  </a:cubicBezTo>
                  <a:cubicBezTo>
                    <a:pt x="15" y="2"/>
                    <a:pt x="15" y="2"/>
                    <a:pt x="15" y="2"/>
                  </a:cubicBezTo>
                  <a:cubicBezTo>
                    <a:pt x="16" y="1"/>
                    <a:pt x="16" y="1"/>
                    <a:pt x="16" y="1"/>
                  </a:cubicBezTo>
                  <a:cubicBezTo>
                    <a:pt x="15" y="0"/>
                    <a:pt x="15" y="0"/>
                    <a:pt x="15"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39" name="Freeform 4131">
              <a:extLst>
                <a:ext uri="{FF2B5EF4-FFF2-40B4-BE49-F238E27FC236}">
                  <a16:creationId xmlns:a16="http://schemas.microsoft.com/office/drawing/2014/main" xmlns="" id="{9D36504A-F481-4E8E-959E-B9D2CB33161B}"/>
                </a:ext>
              </a:extLst>
            </p:cNvPr>
            <p:cNvSpPr>
              <a:spLocks noEditPoints="1"/>
            </p:cNvSpPr>
            <p:nvPr/>
          </p:nvSpPr>
          <p:spPr bwMode="auto">
            <a:xfrm>
              <a:off x="2633534" y="2022993"/>
              <a:ext cx="26787" cy="22459"/>
            </a:xfrm>
            <a:custGeom>
              <a:avLst/>
              <a:gdLst>
                <a:gd name="T0" fmla="*/ 10 w 10"/>
                <a:gd name="T1" fmla="*/ 8 h 9"/>
                <a:gd name="T2" fmla="*/ 9 w 10"/>
                <a:gd name="T3" fmla="*/ 9 h 9"/>
                <a:gd name="T4" fmla="*/ 8 w 10"/>
                <a:gd name="T5" fmla="*/ 9 h 9"/>
                <a:gd name="T6" fmla="*/ 8 w 10"/>
                <a:gd name="T7" fmla="*/ 9 h 9"/>
                <a:gd name="T8" fmla="*/ 9 w 10"/>
                <a:gd name="T9" fmla="*/ 9 h 9"/>
                <a:gd name="T10" fmla="*/ 10 w 10"/>
                <a:gd name="T11" fmla="*/ 9 h 9"/>
                <a:gd name="T12" fmla="*/ 10 w 10"/>
                <a:gd name="T13" fmla="*/ 9 h 9"/>
                <a:gd name="T14" fmla="*/ 10 w 10"/>
                <a:gd name="T15" fmla="*/ 9 h 9"/>
                <a:gd name="T16" fmla="*/ 10 w 10"/>
                <a:gd name="T17" fmla="*/ 8 h 9"/>
                <a:gd name="T18" fmla="*/ 2 w 10"/>
                <a:gd name="T19" fmla="*/ 0 h 9"/>
                <a:gd name="T20" fmla="*/ 0 w 10"/>
                <a:gd name="T21" fmla="*/ 1 h 9"/>
                <a:gd name="T22" fmla="*/ 0 w 10"/>
                <a:gd name="T23" fmla="*/ 1 h 9"/>
                <a:gd name="T24" fmla="*/ 2 w 10"/>
                <a:gd name="T25" fmla="*/ 1 h 9"/>
                <a:gd name="T26" fmla="*/ 2 w 10"/>
                <a:gd name="T27" fmla="*/ 1 h 9"/>
                <a:gd name="T28" fmla="*/ 3 w 10"/>
                <a:gd name="T29" fmla="*/ 1 h 9"/>
                <a:gd name="T30" fmla="*/ 5 w 10"/>
                <a:gd name="T31" fmla="*/ 1 h 9"/>
                <a:gd name="T32" fmla="*/ 2 w 10"/>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9">
                  <a:moveTo>
                    <a:pt x="10" y="8"/>
                  </a:moveTo>
                  <a:cubicBezTo>
                    <a:pt x="10" y="8"/>
                    <a:pt x="9" y="8"/>
                    <a:pt x="9" y="9"/>
                  </a:cubicBezTo>
                  <a:cubicBezTo>
                    <a:pt x="8" y="9"/>
                    <a:pt x="8" y="9"/>
                    <a:pt x="8" y="9"/>
                  </a:cubicBezTo>
                  <a:cubicBezTo>
                    <a:pt x="8" y="9"/>
                    <a:pt x="8" y="9"/>
                    <a:pt x="8" y="9"/>
                  </a:cubicBezTo>
                  <a:cubicBezTo>
                    <a:pt x="9" y="9"/>
                    <a:pt x="9" y="9"/>
                    <a:pt x="9" y="9"/>
                  </a:cubicBezTo>
                  <a:cubicBezTo>
                    <a:pt x="10" y="9"/>
                    <a:pt x="10" y="9"/>
                    <a:pt x="10" y="9"/>
                  </a:cubicBezTo>
                  <a:cubicBezTo>
                    <a:pt x="10" y="9"/>
                    <a:pt x="10" y="9"/>
                    <a:pt x="10" y="9"/>
                  </a:cubicBezTo>
                  <a:cubicBezTo>
                    <a:pt x="10" y="9"/>
                    <a:pt x="10" y="9"/>
                    <a:pt x="10" y="9"/>
                  </a:cubicBezTo>
                  <a:cubicBezTo>
                    <a:pt x="10" y="9"/>
                    <a:pt x="10" y="8"/>
                    <a:pt x="10" y="8"/>
                  </a:cubicBezTo>
                  <a:moveTo>
                    <a:pt x="2" y="0"/>
                  </a:moveTo>
                  <a:cubicBezTo>
                    <a:pt x="1" y="0"/>
                    <a:pt x="0" y="1"/>
                    <a:pt x="0" y="1"/>
                  </a:cubicBezTo>
                  <a:cubicBezTo>
                    <a:pt x="0" y="1"/>
                    <a:pt x="0" y="1"/>
                    <a:pt x="0" y="1"/>
                  </a:cubicBezTo>
                  <a:cubicBezTo>
                    <a:pt x="1" y="1"/>
                    <a:pt x="1" y="1"/>
                    <a:pt x="2" y="1"/>
                  </a:cubicBezTo>
                  <a:cubicBezTo>
                    <a:pt x="2" y="1"/>
                    <a:pt x="2" y="1"/>
                    <a:pt x="2" y="1"/>
                  </a:cubicBezTo>
                  <a:cubicBezTo>
                    <a:pt x="3" y="1"/>
                    <a:pt x="3" y="1"/>
                    <a:pt x="3" y="1"/>
                  </a:cubicBezTo>
                  <a:cubicBezTo>
                    <a:pt x="3" y="1"/>
                    <a:pt x="4" y="1"/>
                    <a:pt x="5" y="1"/>
                  </a:cubicBezTo>
                  <a:cubicBezTo>
                    <a:pt x="4" y="1"/>
                    <a:pt x="3" y="0"/>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40" name="Freeform 4132">
              <a:extLst>
                <a:ext uri="{FF2B5EF4-FFF2-40B4-BE49-F238E27FC236}">
                  <a16:creationId xmlns:a16="http://schemas.microsoft.com/office/drawing/2014/main" xmlns="" id="{2BB8796B-4EFD-40D6-8929-E8F78D87165C}"/>
                </a:ext>
              </a:extLst>
            </p:cNvPr>
            <p:cNvSpPr>
              <a:spLocks noEditPoints="1"/>
            </p:cNvSpPr>
            <p:nvPr/>
          </p:nvSpPr>
          <p:spPr bwMode="auto">
            <a:xfrm>
              <a:off x="2624080" y="2025801"/>
              <a:ext cx="36240" cy="22459"/>
            </a:xfrm>
            <a:custGeom>
              <a:avLst/>
              <a:gdLst>
                <a:gd name="T0" fmla="*/ 13 w 13"/>
                <a:gd name="T1" fmla="*/ 6 h 9"/>
                <a:gd name="T2" fmla="*/ 11 w 13"/>
                <a:gd name="T3" fmla="*/ 7 h 9"/>
                <a:gd name="T4" fmla="*/ 10 w 13"/>
                <a:gd name="T5" fmla="*/ 8 h 9"/>
                <a:gd name="T6" fmla="*/ 11 w 13"/>
                <a:gd name="T7" fmla="*/ 9 h 9"/>
                <a:gd name="T8" fmla="*/ 13 w 13"/>
                <a:gd name="T9" fmla="*/ 9 h 9"/>
                <a:gd name="T10" fmla="*/ 13 w 13"/>
                <a:gd name="T11" fmla="*/ 9 h 9"/>
                <a:gd name="T12" fmla="*/ 13 w 13"/>
                <a:gd name="T13" fmla="*/ 9 h 9"/>
                <a:gd name="T14" fmla="*/ 13 w 13"/>
                <a:gd name="T15" fmla="*/ 8 h 9"/>
                <a:gd name="T16" fmla="*/ 13 w 13"/>
                <a:gd name="T17" fmla="*/ 8 h 9"/>
                <a:gd name="T18" fmla="*/ 13 w 13"/>
                <a:gd name="T19" fmla="*/ 8 h 9"/>
                <a:gd name="T20" fmla="*/ 12 w 13"/>
                <a:gd name="T21" fmla="*/ 8 h 9"/>
                <a:gd name="T22" fmla="*/ 11 w 13"/>
                <a:gd name="T23" fmla="*/ 8 h 9"/>
                <a:gd name="T24" fmla="*/ 11 w 13"/>
                <a:gd name="T25" fmla="*/ 8 h 9"/>
                <a:gd name="T26" fmla="*/ 12 w 13"/>
                <a:gd name="T27" fmla="*/ 8 h 9"/>
                <a:gd name="T28" fmla="*/ 13 w 13"/>
                <a:gd name="T29" fmla="*/ 7 h 9"/>
                <a:gd name="T30" fmla="*/ 13 w 13"/>
                <a:gd name="T31" fmla="*/ 6 h 9"/>
                <a:gd name="T32" fmla="*/ 11 w 13"/>
                <a:gd name="T33" fmla="*/ 2 h 9"/>
                <a:gd name="T34" fmla="*/ 10 w 13"/>
                <a:gd name="T35" fmla="*/ 3 h 9"/>
                <a:gd name="T36" fmla="*/ 11 w 13"/>
                <a:gd name="T37" fmla="*/ 2 h 9"/>
                <a:gd name="T38" fmla="*/ 11 w 13"/>
                <a:gd name="T39" fmla="*/ 2 h 9"/>
                <a:gd name="T40" fmla="*/ 8 w 13"/>
                <a:gd name="T41" fmla="*/ 0 h 9"/>
                <a:gd name="T42" fmla="*/ 6 w 13"/>
                <a:gd name="T43" fmla="*/ 0 h 9"/>
                <a:gd name="T44" fmla="*/ 5 w 13"/>
                <a:gd name="T45" fmla="*/ 0 h 9"/>
                <a:gd name="T46" fmla="*/ 5 w 13"/>
                <a:gd name="T47" fmla="*/ 0 h 9"/>
                <a:gd name="T48" fmla="*/ 3 w 13"/>
                <a:gd name="T49" fmla="*/ 0 h 9"/>
                <a:gd name="T50" fmla="*/ 3 w 13"/>
                <a:gd name="T51" fmla="*/ 0 h 9"/>
                <a:gd name="T52" fmla="*/ 0 w 13"/>
                <a:gd name="T53" fmla="*/ 1 h 9"/>
                <a:gd name="T54" fmla="*/ 1 w 13"/>
                <a:gd name="T55" fmla="*/ 1 h 9"/>
                <a:gd name="T56" fmla="*/ 1 w 13"/>
                <a:gd name="T57" fmla="*/ 1 h 9"/>
                <a:gd name="T58" fmla="*/ 2 w 13"/>
                <a:gd name="T59" fmla="*/ 1 h 9"/>
                <a:gd name="T60" fmla="*/ 3 w 13"/>
                <a:gd name="T61" fmla="*/ 1 h 9"/>
                <a:gd name="T62" fmla="*/ 5 w 13"/>
                <a:gd name="T63" fmla="*/ 2 h 9"/>
                <a:gd name="T64" fmla="*/ 6 w 13"/>
                <a:gd name="T65" fmla="*/ 1 h 9"/>
                <a:gd name="T66" fmla="*/ 9 w 13"/>
                <a:gd name="T67" fmla="*/ 1 h 9"/>
                <a:gd name="T68" fmla="*/ 10 w 13"/>
                <a:gd name="T69" fmla="*/ 1 h 9"/>
                <a:gd name="T70" fmla="*/ 8 w 13"/>
                <a:gd name="T7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9">
                  <a:moveTo>
                    <a:pt x="13" y="6"/>
                  </a:moveTo>
                  <a:cubicBezTo>
                    <a:pt x="12" y="6"/>
                    <a:pt x="11" y="6"/>
                    <a:pt x="11" y="7"/>
                  </a:cubicBezTo>
                  <a:cubicBezTo>
                    <a:pt x="10" y="7"/>
                    <a:pt x="10" y="7"/>
                    <a:pt x="10" y="8"/>
                  </a:cubicBezTo>
                  <a:cubicBezTo>
                    <a:pt x="10" y="8"/>
                    <a:pt x="10" y="9"/>
                    <a:pt x="11" y="9"/>
                  </a:cubicBezTo>
                  <a:cubicBezTo>
                    <a:pt x="11" y="9"/>
                    <a:pt x="12" y="9"/>
                    <a:pt x="13" y="9"/>
                  </a:cubicBezTo>
                  <a:cubicBezTo>
                    <a:pt x="13" y="9"/>
                    <a:pt x="13" y="9"/>
                    <a:pt x="13" y="9"/>
                  </a:cubicBezTo>
                  <a:cubicBezTo>
                    <a:pt x="13" y="9"/>
                    <a:pt x="13" y="9"/>
                    <a:pt x="13" y="9"/>
                  </a:cubicBezTo>
                  <a:cubicBezTo>
                    <a:pt x="13" y="9"/>
                    <a:pt x="13" y="9"/>
                    <a:pt x="13" y="8"/>
                  </a:cubicBezTo>
                  <a:cubicBezTo>
                    <a:pt x="13" y="8"/>
                    <a:pt x="13" y="8"/>
                    <a:pt x="13" y="8"/>
                  </a:cubicBezTo>
                  <a:cubicBezTo>
                    <a:pt x="13" y="8"/>
                    <a:pt x="13" y="8"/>
                    <a:pt x="13" y="8"/>
                  </a:cubicBezTo>
                  <a:cubicBezTo>
                    <a:pt x="12" y="8"/>
                    <a:pt x="12" y="8"/>
                    <a:pt x="12" y="8"/>
                  </a:cubicBezTo>
                  <a:cubicBezTo>
                    <a:pt x="11" y="8"/>
                    <a:pt x="11" y="8"/>
                    <a:pt x="11" y="8"/>
                  </a:cubicBezTo>
                  <a:cubicBezTo>
                    <a:pt x="11" y="8"/>
                    <a:pt x="11" y="8"/>
                    <a:pt x="11" y="8"/>
                  </a:cubicBezTo>
                  <a:cubicBezTo>
                    <a:pt x="12" y="8"/>
                    <a:pt x="12" y="8"/>
                    <a:pt x="12" y="8"/>
                  </a:cubicBezTo>
                  <a:cubicBezTo>
                    <a:pt x="12" y="7"/>
                    <a:pt x="13" y="7"/>
                    <a:pt x="13" y="7"/>
                  </a:cubicBezTo>
                  <a:cubicBezTo>
                    <a:pt x="13" y="6"/>
                    <a:pt x="13" y="6"/>
                    <a:pt x="13" y="6"/>
                  </a:cubicBezTo>
                  <a:moveTo>
                    <a:pt x="11" y="2"/>
                  </a:moveTo>
                  <a:cubicBezTo>
                    <a:pt x="10" y="3"/>
                    <a:pt x="10" y="3"/>
                    <a:pt x="10" y="3"/>
                  </a:cubicBezTo>
                  <a:cubicBezTo>
                    <a:pt x="11" y="2"/>
                    <a:pt x="11" y="2"/>
                    <a:pt x="11" y="2"/>
                  </a:cubicBezTo>
                  <a:cubicBezTo>
                    <a:pt x="11" y="2"/>
                    <a:pt x="11" y="2"/>
                    <a:pt x="11" y="2"/>
                  </a:cubicBezTo>
                  <a:moveTo>
                    <a:pt x="8" y="0"/>
                  </a:moveTo>
                  <a:cubicBezTo>
                    <a:pt x="7" y="0"/>
                    <a:pt x="6" y="0"/>
                    <a:pt x="6" y="0"/>
                  </a:cubicBezTo>
                  <a:cubicBezTo>
                    <a:pt x="5" y="0"/>
                    <a:pt x="5" y="0"/>
                    <a:pt x="5" y="0"/>
                  </a:cubicBezTo>
                  <a:cubicBezTo>
                    <a:pt x="5" y="0"/>
                    <a:pt x="5" y="0"/>
                    <a:pt x="5" y="0"/>
                  </a:cubicBezTo>
                  <a:cubicBezTo>
                    <a:pt x="4" y="0"/>
                    <a:pt x="4" y="0"/>
                    <a:pt x="3" y="0"/>
                  </a:cubicBezTo>
                  <a:cubicBezTo>
                    <a:pt x="3" y="0"/>
                    <a:pt x="3" y="0"/>
                    <a:pt x="3" y="0"/>
                  </a:cubicBezTo>
                  <a:cubicBezTo>
                    <a:pt x="2" y="0"/>
                    <a:pt x="1" y="0"/>
                    <a:pt x="0" y="1"/>
                  </a:cubicBezTo>
                  <a:cubicBezTo>
                    <a:pt x="1" y="1"/>
                    <a:pt x="1" y="1"/>
                    <a:pt x="1" y="1"/>
                  </a:cubicBezTo>
                  <a:cubicBezTo>
                    <a:pt x="1" y="1"/>
                    <a:pt x="1" y="1"/>
                    <a:pt x="1" y="1"/>
                  </a:cubicBezTo>
                  <a:cubicBezTo>
                    <a:pt x="2" y="1"/>
                    <a:pt x="2" y="1"/>
                    <a:pt x="2" y="1"/>
                  </a:cubicBezTo>
                  <a:cubicBezTo>
                    <a:pt x="3" y="1"/>
                    <a:pt x="3" y="1"/>
                    <a:pt x="3" y="1"/>
                  </a:cubicBezTo>
                  <a:cubicBezTo>
                    <a:pt x="3" y="1"/>
                    <a:pt x="4" y="2"/>
                    <a:pt x="5" y="2"/>
                  </a:cubicBezTo>
                  <a:cubicBezTo>
                    <a:pt x="5" y="2"/>
                    <a:pt x="6" y="1"/>
                    <a:pt x="6" y="1"/>
                  </a:cubicBezTo>
                  <a:cubicBezTo>
                    <a:pt x="7" y="1"/>
                    <a:pt x="8" y="1"/>
                    <a:pt x="9" y="1"/>
                  </a:cubicBezTo>
                  <a:cubicBezTo>
                    <a:pt x="9" y="1"/>
                    <a:pt x="9" y="1"/>
                    <a:pt x="10" y="1"/>
                  </a:cubicBezTo>
                  <a:cubicBezTo>
                    <a:pt x="9" y="0"/>
                    <a:pt x="8" y="0"/>
                    <a:pt x="8"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41" name="Freeform 4133">
              <a:extLst>
                <a:ext uri="{FF2B5EF4-FFF2-40B4-BE49-F238E27FC236}">
                  <a16:creationId xmlns:a16="http://schemas.microsoft.com/office/drawing/2014/main" xmlns="" id="{8EB3B494-A952-4EEA-B4B3-1CE8A4580BCF}"/>
                </a:ext>
              </a:extLst>
            </p:cNvPr>
            <p:cNvSpPr>
              <a:spLocks/>
            </p:cNvSpPr>
            <p:nvPr/>
          </p:nvSpPr>
          <p:spPr bwMode="auto">
            <a:xfrm>
              <a:off x="2641412" y="2041241"/>
              <a:ext cx="7878" cy="9827"/>
            </a:xfrm>
            <a:custGeom>
              <a:avLst/>
              <a:gdLst>
                <a:gd name="T0" fmla="*/ 1 w 3"/>
                <a:gd name="T1" fmla="*/ 0 h 4"/>
                <a:gd name="T2" fmla="*/ 1 w 3"/>
                <a:gd name="T3" fmla="*/ 0 h 4"/>
                <a:gd name="T4" fmla="*/ 1 w 3"/>
                <a:gd name="T5" fmla="*/ 1 h 4"/>
                <a:gd name="T6" fmla="*/ 0 w 3"/>
                <a:gd name="T7" fmla="*/ 3 h 4"/>
                <a:gd name="T8" fmla="*/ 0 w 3"/>
                <a:gd name="T9" fmla="*/ 4 h 4"/>
                <a:gd name="T10" fmla="*/ 2 w 3"/>
                <a:gd name="T11" fmla="*/ 4 h 4"/>
                <a:gd name="T12" fmla="*/ 3 w 3"/>
                <a:gd name="T13" fmla="*/ 1 h 4"/>
                <a:gd name="T14" fmla="*/ 2 w 3"/>
                <a:gd name="T15" fmla="*/ 0 h 4"/>
                <a:gd name="T16" fmla="*/ 2 w 3"/>
                <a:gd name="T17" fmla="*/ 0 h 4"/>
                <a:gd name="T18" fmla="*/ 1 w 3"/>
                <a:gd name="T19" fmla="*/ 0 h 4"/>
                <a:gd name="T20" fmla="*/ 1 w 3"/>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4">
                  <a:moveTo>
                    <a:pt x="1" y="0"/>
                  </a:moveTo>
                  <a:cubicBezTo>
                    <a:pt x="1" y="0"/>
                    <a:pt x="1" y="0"/>
                    <a:pt x="1" y="0"/>
                  </a:cubicBezTo>
                  <a:cubicBezTo>
                    <a:pt x="1" y="1"/>
                    <a:pt x="1" y="1"/>
                    <a:pt x="1" y="1"/>
                  </a:cubicBezTo>
                  <a:cubicBezTo>
                    <a:pt x="1" y="1"/>
                    <a:pt x="0" y="2"/>
                    <a:pt x="0" y="3"/>
                  </a:cubicBezTo>
                  <a:cubicBezTo>
                    <a:pt x="0" y="4"/>
                    <a:pt x="0" y="4"/>
                    <a:pt x="0" y="4"/>
                  </a:cubicBezTo>
                  <a:cubicBezTo>
                    <a:pt x="2" y="4"/>
                    <a:pt x="2" y="4"/>
                    <a:pt x="2" y="4"/>
                  </a:cubicBezTo>
                  <a:cubicBezTo>
                    <a:pt x="2" y="3"/>
                    <a:pt x="2" y="2"/>
                    <a:pt x="3" y="1"/>
                  </a:cubicBezTo>
                  <a:cubicBezTo>
                    <a:pt x="2" y="0"/>
                    <a:pt x="2" y="0"/>
                    <a:pt x="2" y="0"/>
                  </a:cubicBezTo>
                  <a:cubicBezTo>
                    <a:pt x="2" y="0"/>
                    <a:pt x="2" y="0"/>
                    <a:pt x="2" y="0"/>
                  </a:cubicBezTo>
                  <a:cubicBezTo>
                    <a:pt x="1" y="0"/>
                    <a:pt x="1" y="0"/>
                    <a:pt x="1" y="0"/>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42" name="Freeform 4134">
              <a:extLst>
                <a:ext uri="{FF2B5EF4-FFF2-40B4-BE49-F238E27FC236}">
                  <a16:creationId xmlns:a16="http://schemas.microsoft.com/office/drawing/2014/main" xmlns="" id="{C61837E7-14E4-4021-805C-406A1DF7781D}"/>
                </a:ext>
              </a:extLst>
            </p:cNvPr>
            <p:cNvSpPr>
              <a:spLocks/>
            </p:cNvSpPr>
            <p:nvPr/>
          </p:nvSpPr>
          <p:spPr bwMode="auto">
            <a:xfrm>
              <a:off x="2611475" y="2022993"/>
              <a:ext cx="58299" cy="42112"/>
            </a:xfrm>
            <a:custGeom>
              <a:avLst/>
              <a:gdLst>
                <a:gd name="T0" fmla="*/ 10 w 21"/>
                <a:gd name="T1" fmla="*/ 17 h 17"/>
                <a:gd name="T2" fmla="*/ 10 w 21"/>
                <a:gd name="T3" fmla="*/ 0 h 17"/>
                <a:gd name="T4" fmla="*/ 10 w 21"/>
                <a:gd name="T5" fmla="*/ 17 h 17"/>
              </a:gdLst>
              <a:ahLst/>
              <a:cxnLst>
                <a:cxn ang="0">
                  <a:pos x="T0" y="T1"/>
                </a:cxn>
                <a:cxn ang="0">
                  <a:pos x="T2" y="T3"/>
                </a:cxn>
                <a:cxn ang="0">
                  <a:pos x="T4" y="T5"/>
                </a:cxn>
              </a:cxnLst>
              <a:rect l="0" t="0" r="r" b="b"/>
              <a:pathLst>
                <a:path w="21" h="17">
                  <a:moveTo>
                    <a:pt x="10" y="17"/>
                  </a:moveTo>
                  <a:cubicBezTo>
                    <a:pt x="21" y="17"/>
                    <a:pt x="21" y="0"/>
                    <a:pt x="10" y="0"/>
                  </a:cubicBezTo>
                  <a:cubicBezTo>
                    <a:pt x="0" y="0"/>
                    <a:pt x="0" y="17"/>
                    <a:pt x="10" y="17"/>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43" name="Freeform 4135">
              <a:extLst>
                <a:ext uri="{FF2B5EF4-FFF2-40B4-BE49-F238E27FC236}">
                  <a16:creationId xmlns:a16="http://schemas.microsoft.com/office/drawing/2014/main" xmlns="" id="{17DDFA5E-1854-4E7B-A03B-A0918697076A}"/>
                </a:ext>
              </a:extLst>
            </p:cNvPr>
            <p:cNvSpPr>
              <a:spLocks/>
            </p:cNvSpPr>
            <p:nvPr/>
          </p:nvSpPr>
          <p:spPr bwMode="auto">
            <a:xfrm>
              <a:off x="8873077" y="3277910"/>
              <a:ext cx="3151" cy="5615"/>
            </a:xfrm>
            <a:custGeom>
              <a:avLst/>
              <a:gdLst>
                <a:gd name="T0" fmla="*/ 1 w 1"/>
                <a:gd name="T1" fmla="*/ 2 h 2"/>
                <a:gd name="T2" fmla="*/ 1 w 1"/>
                <a:gd name="T3" fmla="*/ 0 h 2"/>
                <a:gd name="T4" fmla="*/ 0 w 1"/>
                <a:gd name="T5" fmla="*/ 1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1"/>
                    <a:pt x="1" y="0"/>
                  </a:cubicBezTo>
                  <a:cubicBezTo>
                    <a:pt x="1" y="1"/>
                    <a:pt x="0" y="1"/>
                    <a:pt x="0" y="1"/>
                  </a:cubicBezTo>
                  <a:cubicBezTo>
                    <a:pt x="1" y="2"/>
                    <a:pt x="1" y="2"/>
                    <a:pt x="1" y="2"/>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44" name="Freeform 4136">
              <a:extLst>
                <a:ext uri="{FF2B5EF4-FFF2-40B4-BE49-F238E27FC236}">
                  <a16:creationId xmlns:a16="http://schemas.microsoft.com/office/drawing/2014/main" xmlns="" id="{44CB048F-7EB3-4E44-A78C-22881FC5DCCA}"/>
                </a:ext>
              </a:extLst>
            </p:cNvPr>
            <p:cNvSpPr>
              <a:spLocks/>
            </p:cNvSpPr>
            <p:nvPr/>
          </p:nvSpPr>
          <p:spPr bwMode="auto">
            <a:xfrm>
              <a:off x="8873077" y="3277910"/>
              <a:ext cx="3151" cy="5615"/>
            </a:xfrm>
            <a:custGeom>
              <a:avLst/>
              <a:gdLst>
                <a:gd name="T0" fmla="*/ 1 w 1"/>
                <a:gd name="T1" fmla="*/ 2 h 2"/>
                <a:gd name="T2" fmla="*/ 1 w 1"/>
                <a:gd name="T3" fmla="*/ 0 h 2"/>
                <a:gd name="T4" fmla="*/ 0 w 1"/>
                <a:gd name="T5" fmla="*/ 1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1"/>
                    <a:pt x="1" y="0"/>
                  </a:cubicBezTo>
                  <a:cubicBezTo>
                    <a:pt x="1" y="1"/>
                    <a:pt x="0" y="1"/>
                    <a:pt x="0" y="1"/>
                  </a:cubicBezTo>
                  <a:cubicBezTo>
                    <a:pt x="1" y="2"/>
                    <a:pt x="1" y="2"/>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45" name="Freeform 4137">
              <a:extLst>
                <a:ext uri="{FF2B5EF4-FFF2-40B4-BE49-F238E27FC236}">
                  <a16:creationId xmlns:a16="http://schemas.microsoft.com/office/drawing/2014/main" xmlns="" id="{3FB881E0-D3EC-4A6F-A656-F26113B9B32F}"/>
                </a:ext>
              </a:extLst>
            </p:cNvPr>
            <p:cNvSpPr>
              <a:spLocks/>
            </p:cNvSpPr>
            <p:nvPr/>
          </p:nvSpPr>
          <p:spPr bwMode="auto">
            <a:xfrm>
              <a:off x="4362013" y="2035626"/>
              <a:ext cx="6303" cy="7019"/>
            </a:xfrm>
            <a:custGeom>
              <a:avLst/>
              <a:gdLst>
                <a:gd name="T0" fmla="*/ 0 w 2"/>
                <a:gd name="T1" fmla="*/ 3 h 3"/>
                <a:gd name="T2" fmla="*/ 0 w 2"/>
                <a:gd name="T3" fmla="*/ 0 h 3"/>
                <a:gd name="T4" fmla="*/ 0 w 2"/>
                <a:gd name="T5" fmla="*/ 3 h 3"/>
              </a:gdLst>
              <a:ahLst/>
              <a:cxnLst>
                <a:cxn ang="0">
                  <a:pos x="T0" y="T1"/>
                </a:cxn>
                <a:cxn ang="0">
                  <a:pos x="T2" y="T3"/>
                </a:cxn>
                <a:cxn ang="0">
                  <a:pos x="T4" y="T5"/>
                </a:cxn>
              </a:cxnLst>
              <a:rect l="0" t="0" r="r" b="b"/>
              <a:pathLst>
                <a:path w="2" h="3">
                  <a:moveTo>
                    <a:pt x="0" y="3"/>
                  </a:moveTo>
                  <a:cubicBezTo>
                    <a:pt x="0" y="2"/>
                    <a:pt x="0" y="1"/>
                    <a:pt x="0" y="0"/>
                  </a:cubicBezTo>
                  <a:cubicBezTo>
                    <a:pt x="1" y="1"/>
                    <a:pt x="2" y="3"/>
                    <a:pt x="0" y="3"/>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46" name="Freeform 4138">
              <a:extLst>
                <a:ext uri="{FF2B5EF4-FFF2-40B4-BE49-F238E27FC236}">
                  <a16:creationId xmlns:a16="http://schemas.microsoft.com/office/drawing/2014/main" xmlns="" id="{3E9996C5-CC48-47DF-A375-650E75DD0D7C}"/>
                </a:ext>
              </a:extLst>
            </p:cNvPr>
            <p:cNvSpPr>
              <a:spLocks/>
            </p:cNvSpPr>
            <p:nvPr/>
          </p:nvSpPr>
          <p:spPr bwMode="auto">
            <a:xfrm>
              <a:off x="4358861" y="2031415"/>
              <a:ext cx="9453" cy="14038"/>
            </a:xfrm>
            <a:custGeom>
              <a:avLst/>
              <a:gdLst>
                <a:gd name="T0" fmla="*/ 2 w 3"/>
                <a:gd name="T1" fmla="*/ 5 h 6"/>
                <a:gd name="T2" fmla="*/ 2 w 3"/>
                <a:gd name="T3" fmla="*/ 2 h 6"/>
                <a:gd name="T4" fmla="*/ 1 w 3"/>
                <a:gd name="T5" fmla="*/ 2 h 6"/>
                <a:gd name="T6" fmla="*/ 1 w 3"/>
                <a:gd name="T7" fmla="*/ 3 h 6"/>
                <a:gd name="T8" fmla="*/ 1 w 3"/>
                <a:gd name="T9" fmla="*/ 4 h 6"/>
                <a:gd name="T10" fmla="*/ 1 w 3"/>
                <a:gd name="T11" fmla="*/ 4 h 6"/>
                <a:gd name="T12" fmla="*/ 1 w 3"/>
                <a:gd name="T13" fmla="*/ 4 h 6"/>
                <a:gd name="T14" fmla="*/ 1 w 3"/>
                <a:gd name="T15" fmla="*/ 4 h 6"/>
                <a:gd name="T16" fmla="*/ 1 w 3"/>
                <a:gd name="T17" fmla="*/ 4 h 6"/>
                <a:gd name="T18" fmla="*/ 1 w 3"/>
                <a:gd name="T19" fmla="*/ 4 h 6"/>
                <a:gd name="T20" fmla="*/ 1 w 3"/>
                <a:gd name="T21" fmla="*/ 4 h 6"/>
                <a:gd name="T22" fmla="*/ 2 w 3"/>
                <a:gd name="T23" fmla="*/ 4 h 6"/>
                <a:gd name="T24" fmla="*/ 1 w 3"/>
                <a:gd name="T25" fmla="*/ 4 h 6"/>
                <a:gd name="T26" fmla="*/ 1 w 3"/>
                <a:gd name="T27" fmla="*/ 4 h 6"/>
                <a:gd name="T28" fmla="*/ 2 w 3"/>
                <a:gd name="T29" fmla="*/ 4 h 6"/>
                <a:gd name="T30" fmla="*/ 1 w 3"/>
                <a:gd name="T31" fmla="*/ 4 h 6"/>
                <a:gd name="T32" fmla="*/ 1 w 3"/>
                <a:gd name="T33" fmla="*/ 4 h 6"/>
                <a:gd name="T34" fmla="*/ 1 w 3"/>
                <a:gd name="T35" fmla="*/ 4 h 6"/>
                <a:gd name="T36" fmla="*/ 1 w 3"/>
                <a:gd name="T37" fmla="*/ 4 h 6"/>
                <a:gd name="T38" fmla="*/ 1 w 3"/>
                <a:gd name="T39" fmla="*/ 4 h 6"/>
                <a:gd name="T40" fmla="*/ 1 w 3"/>
                <a:gd name="T41" fmla="*/ 4 h 6"/>
                <a:gd name="T42" fmla="*/ 1 w 3"/>
                <a:gd name="T43" fmla="*/ 4 h 6"/>
                <a:gd name="T44" fmla="*/ 1 w 3"/>
                <a:gd name="T45" fmla="*/ 4 h 6"/>
                <a:gd name="T46" fmla="*/ 1 w 3"/>
                <a:gd name="T47" fmla="*/ 6 h 6"/>
                <a:gd name="T48" fmla="*/ 1 w 3"/>
                <a:gd name="T49" fmla="*/ 6 h 6"/>
                <a:gd name="T50" fmla="*/ 3 w 3"/>
                <a:gd name="T51" fmla="*/ 5 h 6"/>
                <a:gd name="T52" fmla="*/ 3 w 3"/>
                <a:gd name="T53" fmla="*/ 4 h 6"/>
                <a:gd name="T54" fmla="*/ 2 w 3"/>
                <a:gd name="T55" fmla="*/ 1 h 6"/>
                <a:gd name="T56" fmla="*/ 1 w 3"/>
                <a:gd name="T57" fmla="*/ 0 h 6"/>
                <a:gd name="T58" fmla="*/ 1 w 3"/>
                <a:gd name="T59" fmla="*/ 2 h 6"/>
                <a:gd name="T60" fmla="*/ 0 w 3"/>
                <a:gd name="T61" fmla="*/ 4 h 6"/>
                <a:gd name="T62" fmla="*/ 2 w 3"/>
                <a:gd name="T6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 h="6">
                  <a:moveTo>
                    <a:pt x="2" y="5"/>
                  </a:moveTo>
                  <a:cubicBezTo>
                    <a:pt x="2" y="4"/>
                    <a:pt x="2" y="3"/>
                    <a:pt x="2" y="2"/>
                  </a:cubicBezTo>
                  <a:cubicBezTo>
                    <a:pt x="1" y="2"/>
                    <a:pt x="1" y="2"/>
                    <a:pt x="1" y="2"/>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1" y="4"/>
                    <a:pt x="1" y="4"/>
                    <a:pt x="1" y="4"/>
                  </a:cubicBezTo>
                  <a:cubicBezTo>
                    <a:pt x="1" y="4"/>
                    <a:pt x="1" y="4"/>
                    <a:pt x="1"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6"/>
                    <a:pt x="1" y="6"/>
                    <a:pt x="1" y="6"/>
                  </a:cubicBezTo>
                  <a:cubicBezTo>
                    <a:pt x="1" y="6"/>
                    <a:pt x="1" y="6"/>
                    <a:pt x="1" y="6"/>
                  </a:cubicBezTo>
                  <a:cubicBezTo>
                    <a:pt x="2" y="6"/>
                    <a:pt x="2" y="5"/>
                    <a:pt x="3" y="5"/>
                  </a:cubicBezTo>
                  <a:cubicBezTo>
                    <a:pt x="3" y="5"/>
                    <a:pt x="3" y="4"/>
                    <a:pt x="3" y="4"/>
                  </a:cubicBezTo>
                  <a:cubicBezTo>
                    <a:pt x="3" y="3"/>
                    <a:pt x="3" y="2"/>
                    <a:pt x="2" y="1"/>
                  </a:cubicBezTo>
                  <a:cubicBezTo>
                    <a:pt x="1" y="0"/>
                    <a:pt x="1" y="0"/>
                    <a:pt x="1" y="0"/>
                  </a:cubicBezTo>
                  <a:cubicBezTo>
                    <a:pt x="1" y="2"/>
                    <a:pt x="1" y="2"/>
                    <a:pt x="1" y="2"/>
                  </a:cubicBezTo>
                  <a:cubicBezTo>
                    <a:pt x="0" y="3"/>
                    <a:pt x="0" y="3"/>
                    <a:pt x="0" y="4"/>
                  </a:cubicBezTo>
                  <a:cubicBezTo>
                    <a:pt x="2" y="5"/>
                    <a:pt x="2" y="5"/>
                    <a:pt x="2" y="5"/>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47" name="Freeform 4139">
              <a:extLst>
                <a:ext uri="{FF2B5EF4-FFF2-40B4-BE49-F238E27FC236}">
                  <a16:creationId xmlns:a16="http://schemas.microsoft.com/office/drawing/2014/main" xmlns="" id="{3CF98D7D-5730-4874-B8BE-509989D379AF}"/>
                </a:ext>
              </a:extLst>
            </p:cNvPr>
            <p:cNvSpPr>
              <a:spLocks/>
            </p:cNvSpPr>
            <p:nvPr/>
          </p:nvSpPr>
          <p:spPr bwMode="auto">
            <a:xfrm>
              <a:off x="4333651" y="2025801"/>
              <a:ext cx="47269" cy="35093"/>
            </a:xfrm>
            <a:custGeom>
              <a:avLst/>
              <a:gdLst>
                <a:gd name="T0" fmla="*/ 4 w 17"/>
                <a:gd name="T1" fmla="*/ 0 h 14"/>
                <a:gd name="T2" fmla="*/ 7 w 17"/>
                <a:gd name="T3" fmla="*/ 14 h 14"/>
                <a:gd name="T4" fmla="*/ 8 w 17"/>
                <a:gd name="T5" fmla="*/ 12 h 14"/>
                <a:gd name="T6" fmla="*/ 8 w 17"/>
                <a:gd name="T7" fmla="*/ 12 h 14"/>
                <a:gd name="T8" fmla="*/ 8 w 17"/>
                <a:gd name="T9" fmla="*/ 12 h 14"/>
                <a:gd name="T10" fmla="*/ 8 w 17"/>
                <a:gd name="T11" fmla="*/ 12 h 14"/>
                <a:gd name="T12" fmla="*/ 9 w 17"/>
                <a:gd name="T13" fmla="*/ 12 h 14"/>
                <a:gd name="T14" fmla="*/ 10 w 17"/>
                <a:gd name="T15" fmla="*/ 13 h 14"/>
                <a:gd name="T16" fmla="*/ 10 w 17"/>
                <a:gd name="T17" fmla="*/ 13 h 14"/>
                <a:gd name="T18" fmla="*/ 10 w 17"/>
                <a:gd name="T19" fmla="*/ 13 h 14"/>
                <a:gd name="T20" fmla="*/ 10 w 17"/>
                <a:gd name="T21" fmla="*/ 13 h 14"/>
                <a:gd name="T22" fmla="*/ 10 w 17"/>
                <a:gd name="T23" fmla="*/ 13 h 14"/>
                <a:gd name="T24" fmla="*/ 11 w 17"/>
                <a:gd name="T25" fmla="*/ 14 h 14"/>
                <a:gd name="T26" fmla="*/ 11 w 17"/>
                <a:gd name="T27" fmla="*/ 14 h 14"/>
                <a:gd name="T28" fmla="*/ 11 w 17"/>
                <a:gd name="T29" fmla="*/ 14 h 14"/>
                <a:gd name="T30" fmla="*/ 11 w 17"/>
                <a:gd name="T31" fmla="*/ 14 h 14"/>
                <a:gd name="T32" fmla="*/ 12 w 17"/>
                <a:gd name="T33" fmla="*/ 14 h 14"/>
                <a:gd name="T34" fmla="*/ 13 w 17"/>
                <a:gd name="T35" fmla="*/ 14 h 14"/>
                <a:gd name="T36" fmla="*/ 14 w 17"/>
                <a:gd name="T37" fmla="*/ 13 h 14"/>
                <a:gd name="T38" fmla="*/ 15 w 17"/>
                <a:gd name="T39" fmla="*/ 12 h 14"/>
                <a:gd name="T40" fmla="*/ 16 w 17"/>
                <a:gd name="T41" fmla="*/ 11 h 14"/>
                <a:gd name="T42" fmla="*/ 16 w 17"/>
                <a:gd name="T43" fmla="*/ 11 h 14"/>
                <a:gd name="T44" fmla="*/ 16 w 17"/>
                <a:gd name="T45" fmla="*/ 11 h 14"/>
                <a:gd name="T46" fmla="*/ 16 w 17"/>
                <a:gd name="T47" fmla="*/ 10 h 14"/>
                <a:gd name="T48" fmla="*/ 16 w 17"/>
                <a:gd name="T49" fmla="*/ 10 h 14"/>
                <a:gd name="T50" fmla="*/ 17 w 17"/>
                <a:gd name="T51" fmla="*/ 10 h 14"/>
                <a:gd name="T52" fmla="*/ 17 w 17"/>
                <a:gd name="T53" fmla="*/ 10 h 14"/>
                <a:gd name="T54" fmla="*/ 16 w 17"/>
                <a:gd name="T55" fmla="*/ 10 h 14"/>
                <a:gd name="T56" fmla="*/ 16 w 17"/>
                <a:gd name="T57" fmla="*/ 10 h 14"/>
                <a:gd name="T58" fmla="*/ 15 w 17"/>
                <a:gd name="T59" fmla="*/ 10 h 14"/>
                <a:gd name="T60" fmla="*/ 14 w 17"/>
                <a:gd name="T61" fmla="*/ 9 h 14"/>
                <a:gd name="T62" fmla="*/ 12 w 17"/>
                <a:gd name="T63" fmla="*/ 8 h 14"/>
                <a:gd name="T64" fmla="*/ 12 w 17"/>
                <a:gd name="T65" fmla="*/ 8 h 14"/>
                <a:gd name="T66" fmla="*/ 11 w 17"/>
                <a:gd name="T67" fmla="*/ 8 h 14"/>
                <a:gd name="T68" fmla="*/ 11 w 17"/>
                <a:gd name="T69" fmla="*/ 7 h 14"/>
                <a:gd name="T70" fmla="*/ 10 w 17"/>
                <a:gd name="T71" fmla="*/ 8 h 14"/>
                <a:gd name="T72" fmla="*/ 10 w 17"/>
                <a:gd name="T73" fmla="*/ 8 h 14"/>
                <a:gd name="T74" fmla="*/ 10 w 17"/>
                <a:gd name="T75" fmla="*/ 8 h 14"/>
                <a:gd name="T76" fmla="*/ 9 w 17"/>
                <a:gd name="T77" fmla="*/ 8 h 14"/>
                <a:gd name="T78" fmla="*/ 9 w 17"/>
                <a:gd name="T79" fmla="*/ 6 h 14"/>
                <a:gd name="T80" fmla="*/ 10 w 17"/>
                <a:gd name="T81" fmla="*/ 4 h 14"/>
                <a:gd name="T82" fmla="*/ 10 w 17"/>
                <a:gd name="T83" fmla="*/ 2 h 14"/>
                <a:gd name="T84" fmla="*/ 10 w 17"/>
                <a:gd name="T85" fmla="*/ 2 h 14"/>
                <a:gd name="T86" fmla="*/ 10 w 17"/>
                <a:gd name="T87" fmla="*/ 2 h 14"/>
                <a:gd name="T88" fmla="*/ 7 w 17"/>
                <a:gd name="T89" fmla="*/ 1 h 14"/>
                <a:gd name="T90" fmla="*/ 4 w 17"/>
                <a:gd name="T9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 h="14">
                  <a:moveTo>
                    <a:pt x="4" y="0"/>
                  </a:moveTo>
                  <a:cubicBezTo>
                    <a:pt x="0" y="4"/>
                    <a:pt x="1" y="12"/>
                    <a:pt x="7" y="14"/>
                  </a:cubicBezTo>
                  <a:cubicBezTo>
                    <a:pt x="7" y="13"/>
                    <a:pt x="7" y="13"/>
                    <a:pt x="8" y="12"/>
                  </a:cubicBezTo>
                  <a:cubicBezTo>
                    <a:pt x="8" y="12"/>
                    <a:pt x="8" y="12"/>
                    <a:pt x="8" y="12"/>
                  </a:cubicBezTo>
                  <a:cubicBezTo>
                    <a:pt x="8" y="12"/>
                    <a:pt x="8" y="12"/>
                    <a:pt x="8" y="12"/>
                  </a:cubicBezTo>
                  <a:cubicBezTo>
                    <a:pt x="8" y="12"/>
                    <a:pt x="8" y="12"/>
                    <a:pt x="8" y="12"/>
                  </a:cubicBezTo>
                  <a:cubicBezTo>
                    <a:pt x="9" y="12"/>
                    <a:pt x="9" y="12"/>
                    <a:pt x="9" y="12"/>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2" y="14"/>
                    <a:pt x="12" y="14"/>
                  </a:cubicBezTo>
                  <a:cubicBezTo>
                    <a:pt x="12" y="14"/>
                    <a:pt x="13" y="14"/>
                    <a:pt x="13" y="14"/>
                  </a:cubicBezTo>
                  <a:cubicBezTo>
                    <a:pt x="13" y="13"/>
                    <a:pt x="14" y="13"/>
                    <a:pt x="14" y="13"/>
                  </a:cubicBezTo>
                  <a:cubicBezTo>
                    <a:pt x="14" y="13"/>
                    <a:pt x="14" y="12"/>
                    <a:pt x="15" y="12"/>
                  </a:cubicBezTo>
                  <a:cubicBezTo>
                    <a:pt x="15" y="12"/>
                    <a:pt x="15" y="11"/>
                    <a:pt x="16" y="11"/>
                  </a:cubicBezTo>
                  <a:cubicBezTo>
                    <a:pt x="16" y="11"/>
                    <a:pt x="16" y="11"/>
                    <a:pt x="16" y="11"/>
                  </a:cubicBezTo>
                  <a:cubicBezTo>
                    <a:pt x="16" y="11"/>
                    <a:pt x="16" y="11"/>
                    <a:pt x="16" y="11"/>
                  </a:cubicBezTo>
                  <a:cubicBezTo>
                    <a:pt x="16" y="11"/>
                    <a:pt x="16" y="11"/>
                    <a:pt x="16" y="10"/>
                  </a:cubicBezTo>
                  <a:cubicBezTo>
                    <a:pt x="16" y="10"/>
                    <a:pt x="16" y="10"/>
                    <a:pt x="16" y="10"/>
                  </a:cubicBezTo>
                  <a:cubicBezTo>
                    <a:pt x="17" y="10"/>
                    <a:pt x="17" y="10"/>
                    <a:pt x="17" y="10"/>
                  </a:cubicBezTo>
                  <a:cubicBezTo>
                    <a:pt x="17" y="10"/>
                    <a:pt x="17" y="10"/>
                    <a:pt x="17" y="10"/>
                  </a:cubicBezTo>
                  <a:cubicBezTo>
                    <a:pt x="16" y="10"/>
                    <a:pt x="16" y="10"/>
                    <a:pt x="16" y="10"/>
                  </a:cubicBezTo>
                  <a:cubicBezTo>
                    <a:pt x="16" y="10"/>
                    <a:pt x="16" y="10"/>
                    <a:pt x="16" y="10"/>
                  </a:cubicBezTo>
                  <a:cubicBezTo>
                    <a:pt x="16" y="10"/>
                    <a:pt x="15" y="10"/>
                    <a:pt x="15" y="10"/>
                  </a:cubicBezTo>
                  <a:cubicBezTo>
                    <a:pt x="15" y="10"/>
                    <a:pt x="14" y="9"/>
                    <a:pt x="14" y="9"/>
                  </a:cubicBezTo>
                  <a:cubicBezTo>
                    <a:pt x="13" y="9"/>
                    <a:pt x="13" y="8"/>
                    <a:pt x="12" y="8"/>
                  </a:cubicBezTo>
                  <a:cubicBezTo>
                    <a:pt x="12" y="8"/>
                    <a:pt x="12" y="8"/>
                    <a:pt x="12" y="8"/>
                  </a:cubicBezTo>
                  <a:cubicBezTo>
                    <a:pt x="12" y="8"/>
                    <a:pt x="12" y="8"/>
                    <a:pt x="11" y="8"/>
                  </a:cubicBezTo>
                  <a:cubicBezTo>
                    <a:pt x="11" y="8"/>
                    <a:pt x="11" y="8"/>
                    <a:pt x="11" y="7"/>
                  </a:cubicBezTo>
                  <a:cubicBezTo>
                    <a:pt x="11" y="8"/>
                    <a:pt x="11" y="8"/>
                    <a:pt x="10" y="8"/>
                  </a:cubicBezTo>
                  <a:cubicBezTo>
                    <a:pt x="10" y="8"/>
                    <a:pt x="10" y="8"/>
                    <a:pt x="10" y="8"/>
                  </a:cubicBezTo>
                  <a:cubicBezTo>
                    <a:pt x="10" y="8"/>
                    <a:pt x="10" y="8"/>
                    <a:pt x="10" y="8"/>
                  </a:cubicBezTo>
                  <a:cubicBezTo>
                    <a:pt x="9" y="8"/>
                    <a:pt x="9" y="8"/>
                    <a:pt x="9" y="8"/>
                  </a:cubicBezTo>
                  <a:cubicBezTo>
                    <a:pt x="9" y="6"/>
                    <a:pt x="9" y="6"/>
                    <a:pt x="9" y="6"/>
                  </a:cubicBezTo>
                  <a:cubicBezTo>
                    <a:pt x="9" y="5"/>
                    <a:pt x="9" y="4"/>
                    <a:pt x="10" y="4"/>
                  </a:cubicBezTo>
                  <a:cubicBezTo>
                    <a:pt x="10" y="2"/>
                    <a:pt x="10" y="2"/>
                    <a:pt x="10" y="2"/>
                  </a:cubicBezTo>
                  <a:cubicBezTo>
                    <a:pt x="10" y="2"/>
                    <a:pt x="10" y="2"/>
                    <a:pt x="10" y="2"/>
                  </a:cubicBezTo>
                  <a:cubicBezTo>
                    <a:pt x="10" y="2"/>
                    <a:pt x="10" y="2"/>
                    <a:pt x="10" y="2"/>
                  </a:cubicBezTo>
                  <a:cubicBezTo>
                    <a:pt x="9" y="1"/>
                    <a:pt x="8" y="1"/>
                    <a:pt x="7" y="1"/>
                  </a:cubicBezTo>
                  <a:cubicBezTo>
                    <a:pt x="6" y="0"/>
                    <a:pt x="5" y="0"/>
                    <a:pt x="4" y="0"/>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48" name="Freeform 4140">
              <a:extLst>
                <a:ext uri="{FF2B5EF4-FFF2-40B4-BE49-F238E27FC236}">
                  <a16:creationId xmlns:a16="http://schemas.microsoft.com/office/drawing/2014/main" xmlns="" id="{9F954847-D530-4A48-A8AB-CB6F64B828F1}"/>
                </a:ext>
              </a:extLst>
            </p:cNvPr>
            <p:cNvSpPr>
              <a:spLocks noEditPoints="1"/>
            </p:cNvSpPr>
            <p:nvPr/>
          </p:nvSpPr>
          <p:spPr bwMode="auto">
            <a:xfrm>
              <a:off x="4355710" y="2041241"/>
              <a:ext cx="25210" cy="19652"/>
            </a:xfrm>
            <a:custGeom>
              <a:avLst/>
              <a:gdLst>
                <a:gd name="T0" fmla="*/ 3 w 9"/>
                <a:gd name="T1" fmla="*/ 8 h 8"/>
                <a:gd name="T2" fmla="*/ 3 w 9"/>
                <a:gd name="T3" fmla="*/ 8 h 8"/>
                <a:gd name="T4" fmla="*/ 3 w 9"/>
                <a:gd name="T5" fmla="*/ 8 h 8"/>
                <a:gd name="T6" fmla="*/ 3 w 9"/>
                <a:gd name="T7" fmla="*/ 8 h 8"/>
                <a:gd name="T8" fmla="*/ 2 w 9"/>
                <a:gd name="T9" fmla="*/ 7 h 8"/>
                <a:gd name="T10" fmla="*/ 2 w 9"/>
                <a:gd name="T11" fmla="*/ 7 h 8"/>
                <a:gd name="T12" fmla="*/ 2 w 9"/>
                <a:gd name="T13" fmla="*/ 7 h 8"/>
                <a:gd name="T14" fmla="*/ 2 w 9"/>
                <a:gd name="T15" fmla="*/ 7 h 8"/>
                <a:gd name="T16" fmla="*/ 0 w 9"/>
                <a:gd name="T17" fmla="*/ 6 h 8"/>
                <a:gd name="T18" fmla="*/ 0 w 9"/>
                <a:gd name="T19" fmla="*/ 6 h 8"/>
                <a:gd name="T20" fmla="*/ 0 w 9"/>
                <a:gd name="T21" fmla="*/ 6 h 8"/>
                <a:gd name="T22" fmla="*/ 8 w 9"/>
                <a:gd name="T23" fmla="*/ 5 h 8"/>
                <a:gd name="T24" fmla="*/ 8 w 9"/>
                <a:gd name="T25" fmla="*/ 5 h 8"/>
                <a:gd name="T26" fmla="*/ 8 w 9"/>
                <a:gd name="T27" fmla="*/ 5 h 8"/>
                <a:gd name="T28" fmla="*/ 7 w 9"/>
                <a:gd name="T29" fmla="*/ 4 h 8"/>
                <a:gd name="T30" fmla="*/ 8 w 9"/>
                <a:gd name="T31" fmla="*/ 4 h 8"/>
                <a:gd name="T32" fmla="*/ 8 w 9"/>
                <a:gd name="T33" fmla="*/ 4 h 8"/>
                <a:gd name="T34" fmla="*/ 9 w 9"/>
                <a:gd name="T35" fmla="*/ 4 h 8"/>
                <a:gd name="T36" fmla="*/ 8 w 9"/>
                <a:gd name="T37" fmla="*/ 4 h 8"/>
                <a:gd name="T38" fmla="*/ 8 w 9"/>
                <a:gd name="T39" fmla="*/ 4 h 8"/>
                <a:gd name="T40" fmla="*/ 7 w 9"/>
                <a:gd name="T41" fmla="*/ 4 h 8"/>
                <a:gd name="T42" fmla="*/ 3 w 9"/>
                <a:gd name="T43" fmla="*/ 2 h 8"/>
                <a:gd name="T44" fmla="*/ 4 w 9"/>
                <a:gd name="T45" fmla="*/ 2 h 8"/>
                <a:gd name="T46" fmla="*/ 3 w 9"/>
                <a:gd name="T47" fmla="*/ 2 h 8"/>
                <a:gd name="T48" fmla="*/ 1 w 9"/>
                <a:gd name="T49" fmla="*/ 0 h 8"/>
                <a:gd name="T50" fmla="*/ 1 w 9"/>
                <a:gd name="T51" fmla="*/ 2 h 8"/>
                <a:gd name="T52" fmla="*/ 2 w 9"/>
                <a:gd name="T53" fmla="*/ 2 h 8"/>
                <a:gd name="T54" fmla="*/ 2 w 9"/>
                <a:gd name="T55" fmla="*/ 2 h 8"/>
                <a:gd name="T56" fmla="*/ 2 w 9"/>
                <a:gd name="T57" fmla="*/ 1 h 8"/>
                <a:gd name="T58" fmla="*/ 1 w 9"/>
                <a:gd name="T59" fmla="*/ 1 h 8"/>
                <a:gd name="T60" fmla="*/ 2 w 9"/>
                <a:gd name="T61" fmla="*/ 1 h 8"/>
                <a:gd name="T62" fmla="*/ 1 w 9"/>
                <a:gd name="T63" fmla="*/ 0 h 8"/>
                <a:gd name="T64" fmla="*/ 1 w 9"/>
                <a:gd name="T6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8">
                  <a:moveTo>
                    <a:pt x="3" y="8"/>
                  </a:moveTo>
                  <a:cubicBezTo>
                    <a:pt x="3" y="8"/>
                    <a:pt x="3" y="8"/>
                    <a:pt x="3" y="8"/>
                  </a:cubicBezTo>
                  <a:cubicBezTo>
                    <a:pt x="3" y="8"/>
                    <a:pt x="3" y="8"/>
                    <a:pt x="3" y="8"/>
                  </a:cubicBezTo>
                  <a:cubicBezTo>
                    <a:pt x="3" y="8"/>
                    <a:pt x="3" y="8"/>
                    <a:pt x="3" y="8"/>
                  </a:cubicBezTo>
                  <a:moveTo>
                    <a:pt x="2" y="7"/>
                  </a:moveTo>
                  <a:cubicBezTo>
                    <a:pt x="2" y="7"/>
                    <a:pt x="2" y="7"/>
                    <a:pt x="2" y="7"/>
                  </a:cubicBezTo>
                  <a:cubicBezTo>
                    <a:pt x="2" y="7"/>
                    <a:pt x="2" y="7"/>
                    <a:pt x="2" y="7"/>
                  </a:cubicBezTo>
                  <a:cubicBezTo>
                    <a:pt x="2" y="7"/>
                    <a:pt x="2" y="7"/>
                    <a:pt x="2" y="7"/>
                  </a:cubicBezTo>
                  <a:moveTo>
                    <a:pt x="0" y="6"/>
                  </a:moveTo>
                  <a:cubicBezTo>
                    <a:pt x="0" y="6"/>
                    <a:pt x="0" y="6"/>
                    <a:pt x="0" y="6"/>
                  </a:cubicBezTo>
                  <a:cubicBezTo>
                    <a:pt x="0" y="6"/>
                    <a:pt x="0" y="6"/>
                    <a:pt x="0" y="6"/>
                  </a:cubicBezTo>
                  <a:moveTo>
                    <a:pt x="8" y="5"/>
                  </a:moveTo>
                  <a:cubicBezTo>
                    <a:pt x="8" y="5"/>
                    <a:pt x="8" y="5"/>
                    <a:pt x="8" y="5"/>
                  </a:cubicBezTo>
                  <a:cubicBezTo>
                    <a:pt x="8" y="5"/>
                    <a:pt x="8" y="5"/>
                    <a:pt x="8" y="5"/>
                  </a:cubicBezTo>
                  <a:moveTo>
                    <a:pt x="7" y="4"/>
                  </a:moveTo>
                  <a:cubicBezTo>
                    <a:pt x="7" y="4"/>
                    <a:pt x="8" y="4"/>
                    <a:pt x="8" y="4"/>
                  </a:cubicBezTo>
                  <a:cubicBezTo>
                    <a:pt x="8" y="4"/>
                    <a:pt x="8" y="4"/>
                    <a:pt x="8" y="4"/>
                  </a:cubicBezTo>
                  <a:cubicBezTo>
                    <a:pt x="8" y="4"/>
                    <a:pt x="8" y="4"/>
                    <a:pt x="9" y="4"/>
                  </a:cubicBezTo>
                  <a:cubicBezTo>
                    <a:pt x="8" y="4"/>
                    <a:pt x="8" y="4"/>
                    <a:pt x="8" y="4"/>
                  </a:cubicBezTo>
                  <a:cubicBezTo>
                    <a:pt x="8" y="4"/>
                    <a:pt x="8" y="4"/>
                    <a:pt x="8" y="4"/>
                  </a:cubicBezTo>
                  <a:cubicBezTo>
                    <a:pt x="8" y="4"/>
                    <a:pt x="8" y="4"/>
                    <a:pt x="7" y="4"/>
                  </a:cubicBezTo>
                  <a:moveTo>
                    <a:pt x="3" y="2"/>
                  </a:moveTo>
                  <a:cubicBezTo>
                    <a:pt x="4" y="2"/>
                    <a:pt x="4" y="2"/>
                    <a:pt x="4" y="2"/>
                  </a:cubicBezTo>
                  <a:cubicBezTo>
                    <a:pt x="4" y="2"/>
                    <a:pt x="4" y="2"/>
                    <a:pt x="3" y="2"/>
                  </a:cubicBezTo>
                  <a:moveTo>
                    <a:pt x="1" y="0"/>
                  </a:moveTo>
                  <a:cubicBezTo>
                    <a:pt x="1" y="2"/>
                    <a:pt x="1" y="2"/>
                    <a:pt x="1" y="2"/>
                  </a:cubicBezTo>
                  <a:cubicBezTo>
                    <a:pt x="2" y="2"/>
                    <a:pt x="2" y="2"/>
                    <a:pt x="2" y="2"/>
                  </a:cubicBezTo>
                  <a:cubicBezTo>
                    <a:pt x="2" y="2"/>
                    <a:pt x="2" y="2"/>
                    <a:pt x="2" y="2"/>
                  </a:cubicBezTo>
                  <a:cubicBezTo>
                    <a:pt x="2" y="1"/>
                    <a:pt x="2" y="1"/>
                    <a:pt x="2" y="1"/>
                  </a:cubicBezTo>
                  <a:cubicBezTo>
                    <a:pt x="1" y="1"/>
                    <a:pt x="1" y="1"/>
                    <a:pt x="1" y="1"/>
                  </a:cubicBezTo>
                  <a:cubicBezTo>
                    <a:pt x="2" y="1"/>
                    <a:pt x="2" y="1"/>
                    <a:pt x="2" y="1"/>
                  </a:cubicBezTo>
                  <a:cubicBezTo>
                    <a:pt x="1" y="0"/>
                    <a:pt x="1" y="0"/>
                    <a:pt x="1" y="0"/>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49" name="Freeform 4141">
              <a:extLst>
                <a:ext uri="{FF2B5EF4-FFF2-40B4-BE49-F238E27FC236}">
                  <a16:creationId xmlns:a16="http://schemas.microsoft.com/office/drawing/2014/main" xmlns="" id="{5F775FA9-03E6-4FF9-9D6C-FCA2B6D19C17}"/>
                </a:ext>
              </a:extLst>
            </p:cNvPr>
            <p:cNvSpPr>
              <a:spLocks noEditPoints="1"/>
            </p:cNvSpPr>
            <p:nvPr/>
          </p:nvSpPr>
          <p:spPr bwMode="auto">
            <a:xfrm>
              <a:off x="4354135" y="2051067"/>
              <a:ext cx="25210" cy="9827"/>
            </a:xfrm>
            <a:custGeom>
              <a:avLst/>
              <a:gdLst>
                <a:gd name="T0" fmla="*/ 2 w 9"/>
                <a:gd name="T1" fmla="*/ 3 h 4"/>
                <a:gd name="T2" fmla="*/ 2 w 9"/>
                <a:gd name="T3" fmla="*/ 3 h 4"/>
                <a:gd name="T4" fmla="*/ 1 w 9"/>
                <a:gd name="T5" fmla="*/ 2 h 4"/>
                <a:gd name="T6" fmla="*/ 1 w 9"/>
                <a:gd name="T7" fmla="*/ 2 h 4"/>
                <a:gd name="T8" fmla="*/ 1 w 9"/>
                <a:gd name="T9" fmla="*/ 2 h 4"/>
                <a:gd name="T10" fmla="*/ 1 w 9"/>
                <a:gd name="T11" fmla="*/ 2 h 4"/>
                <a:gd name="T12" fmla="*/ 0 w 9"/>
                <a:gd name="T13" fmla="*/ 4 h 4"/>
                <a:gd name="T14" fmla="*/ 3 w 9"/>
                <a:gd name="T15" fmla="*/ 4 h 4"/>
                <a:gd name="T16" fmla="*/ 6 w 9"/>
                <a:gd name="T17" fmla="*/ 4 h 4"/>
                <a:gd name="T18" fmla="*/ 5 w 9"/>
                <a:gd name="T19" fmla="*/ 4 h 4"/>
                <a:gd name="T20" fmla="*/ 4 w 9"/>
                <a:gd name="T21" fmla="*/ 4 h 4"/>
                <a:gd name="T22" fmla="*/ 4 w 9"/>
                <a:gd name="T23" fmla="*/ 4 h 4"/>
                <a:gd name="T24" fmla="*/ 4 w 9"/>
                <a:gd name="T25" fmla="*/ 4 h 4"/>
                <a:gd name="T26" fmla="*/ 4 w 9"/>
                <a:gd name="T27" fmla="*/ 4 h 4"/>
                <a:gd name="T28" fmla="*/ 4 w 9"/>
                <a:gd name="T29" fmla="*/ 4 h 4"/>
                <a:gd name="T30" fmla="*/ 3 w 9"/>
                <a:gd name="T31" fmla="*/ 3 h 4"/>
                <a:gd name="T32" fmla="*/ 3 w 9"/>
                <a:gd name="T33" fmla="*/ 3 h 4"/>
                <a:gd name="T34" fmla="*/ 3 w 9"/>
                <a:gd name="T35" fmla="*/ 3 h 4"/>
                <a:gd name="T36" fmla="*/ 3 w 9"/>
                <a:gd name="T37" fmla="*/ 3 h 4"/>
                <a:gd name="T38" fmla="*/ 2 w 9"/>
                <a:gd name="T39" fmla="*/ 2 h 4"/>
                <a:gd name="T40" fmla="*/ 1 w 9"/>
                <a:gd name="T41" fmla="*/ 2 h 4"/>
                <a:gd name="T42" fmla="*/ 9 w 9"/>
                <a:gd name="T43" fmla="*/ 0 h 4"/>
                <a:gd name="T44" fmla="*/ 9 w 9"/>
                <a:gd name="T45" fmla="*/ 0 h 4"/>
                <a:gd name="T46" fmla="*/ 9 w 9"/>
                <a:gd name="T47" fmla="*/ 1 h 4"/>
                <a:gd name="T48" fmla="*/ 9 w 9"/>
                <a:gd name="T49" fmla="*/ 1 h 4"/>
                <a:gd name="T50" fmla="*/ 9 w 9"/>
                <a:gd name="T51" fmla="*/ 1 h 4"/>
                <a:gd name="T52" fmla="*/ 8 w 9"/>
                <a:gd name="T53" fmla="*/ 2 h 4"/>
                <a:gd name="T54" fmla="*/ 7 w 9"/>
                <a:gd name="T55" fmla="*/ 3 h 4"/>
                <a:gd name="T56" fmla="*/ 9 w 9"/>
                <a:gd name="T5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4">
                  <a:moveTo>
                    <a:pt x="2" y="3"/>
                  </a:moveTo>
                  <a:cubicBezTo>
                    <a:pt x="2" y="3"/>
                    <a:pt x="2" y="3"/>
                    <a:pt x="2" y="3"/>
                  </a:cubicBezTo>
                  <a:moveTo>
                    <a:pt x="1" y="2"/>
                  </a:moveTo>
                  <a:cubicBezTo>
                    <a:pt x="1" y="2"/>
                    <a:pt x="1" y="2"/>
                    <a:pt x="1" y="2"/>
                  </a:cubicBezTo>
                  <a:cubicBezTo>
                    <a:pt x="1" y="2"/>
                    <a:pt x="1" y="2"/>
                    <a:pt x="1" y="2"/>
                  </a:cubicBezTo>
                  <a:cubicBezTo>
                    <a:pt x="1" y="2"/>
                    <a:pt x="1" y="2"/>
                    <a:pt x="1" y="2"/>
                  </a:cubicBezTo>
                  <a:cubicBezTo>
                    <a:pt x="0" y="3"/>
                    <a:pt x="0" y="3"/>
                    <a:pt x="0" y="4"/>
                  </a:cubicBezTo>
                  <a:cubicBezTo>
                    <a:pt x="1" y="4"/>
                    <a:pt x="2" y="4"/>
                    <a:pt x="3" y="4"/>
                  </a:cubicBezTo>
                  <a:cubicBezTo>
                    <a:pt x="4" y="4"/>
                    <a:pt x="5" y="4"/>
                    <a:pt x="6" y="4"/>
                  </a:cubicBezTo>
                  <a:cubicBezTo>
                    <a:pt x="6" y="4"/>
                    <a:pt x="5" y="4"/>
                    <a:pt x="5" y="4"/>
                  </a:cubicBezTo>
                  <a:cubicBezTo>
                    <a:pt x="5" y="4"/>
                    <a:pt x="4" y="4"/>
                    <a:pt x="4" y="4"/>
                  </a:cubicBezTo>
                  <a:cubicBezTo>
                    <a:pt x="4" y="4"/>
                    <a:pt x="4" y="4"/>
                    <a:pt x="4" y="4"/>
                  </a:cubicBezTo>
                  <a:cubicBezTo>
                    <a:pt x="4" y="4"/>
                    <a:pt x="4" y="4"/>
                    <a:pt x="4" y="4"/>
                  </a:cubicBezTo>
                  <a:cubicBezTo>
                    <a:pt x="4" y="4"/>
                    <a:pt x="4" y="4"/>
                    <a:pt x="4" y="4"/>
                  </a:cubicBezTo>
                  <a:cubicBezTo>
                    <a:pt x="4" y="4"/>
                    <a:pt x="4" y="4"/>
                    <a:pt x="4" y="4"/>
                  </a:cubicBezTo>
                  <a:cubicBezTo>
                    <a:pt x="3" y="3"/>
                    <a:pt x="3" y="3"/>
                    <a:pt x="3" y="3"/>
                  </a:cubicBezTo>
                  <a:cubicBezTo>
                    <a:pt x="3" y="3"/>
                    <a:pt x="3" y="3"/>
                    <a:pt x="3" y="3"/>
                  </a:cubicBezTo>
                  <a:cubicBezTo>
                    <a:pt x="3" y="3"/>
                    <a:pt x="3" y="3"/>
                    <a:pt x="3" y="3"/>
                  </a:cubicBezTo>
                  <a:cubicBezTo>
                    <a:pt x="3" y="3"/>
                    <a:pt x="3" y="3"/>
                    <a:pt x="3" y="3"/>
                  </a:cubicBezTo>
                  <a:cubicBezTo>
                    <a:pt x="2" y="2"/>
                    <a:pt x="2" y="2"/>
                    <a:pt x="2" y="2"/>
                  </a:cubicBezTo>
                  <a:cubicBezTo>
                    <a:pt x="2" y="2"/>
                    <a:pt x="2" y="2"/>
                    <a:pt x="1" y="2"/>
                  </a:cubicBezTo>
                  <a:moveTo>
                    <a:pt x="9" y="0"/>
                  </a:moveTo>
                  <a:cubicBezTo>
                    <a:pt x="9" y="0"/>
                    <a:pt x="9" y="0"/>
                    <a:pt x="9" y="0"/>
                  </a:cubicBezTo>
                  <a:cubicBezTo>
                    <a:pt x="9" y="1"/>
                    <a:pt x="9" y="1"/>
                    <a:pt x="9" y="1"/>
                  </a:cubicBezTo>
                  <a:cubicBezTo>
                    <a:pt x="9" y="1"/>
                    <a:pt x="9" y="1"/>
                    <a:pt x="9" y="1"/>
                  </a:cubicBezTo>
                  <a:cubicBezTo>
                    <a:pt x="9" y="1"/>
                    <a:pt x="9" y="1"/>
                    <a:pt x="9" y="1"/>
                  </a:cubicBezTo>
                  <a:cubicBezTo>
                    <a:pt x="8" y="1"/>
                    <a:pt x="8" y="2"/>
                    <a:pt x="8" y="2"/>
                  </a:cubicBezTo>
                  <a:cubicBezTo>
                    <a:pt x="7" y="2"/>
                    <a:pt x="7" y="3"/>
                    <a:pt x="7" y="3"/>
                  </a:cubicBezTo>
                  <a:cubicBezTo>
                    <a:pt x="8" y="2"/>
                    <a:pt x="9" y="1"/>
                    <a:pt x="9"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50" name="Freeform 4142">
              <a:extLst>
                <a:ext uri="{FF2B5EF4-FFF2-40B4-BE49-F238E27FC236}">
                  <a16:creationId xmlns:a16="http://schemas.microsoft.com/office/drawing/2014/main" xmlns="" id="{1BA7E17F-D9C1-440F-ADDF-7292282B0AA4}"/>
                </a:ext>
              </a:extLst>
            </p:cNvPr>
            <p:cNvSpPr>
              <a:spLocks/>
            </p:cNvSpPr>
            <p:nvPr/>
          </p:nvSpPr>
          <p:spPr bwMode="auto">
            <a:xfrm>
              <a:off x="4368316" y="2031415"/>
              <a:ext cx="15756" cy="14038"/>
            </a:xfrm>
            <a:custGeom>
              <a:avLst/>
              <a:gdLst>
                <a:gd name="T0" fmla="*/ 0 w 6"/>
                <a:gd name="T1" fmla="*/ 0 h 6"/>
                <a:gd name="T2" fmla="*/ 0 w 6"/>
                <a:gd name="T3" fmla="*/ 1 h 6"/>
                <a:gd name="T4" fmla="*/ 0 w 6"/>
                <a:gd name="T5" fmla="*/ 2 h 6"/>
                <a:gd name="T6" fmla="*/ 0 w 6"/>
                <a:gd name="T7" fmla="*/ 2 h 6"/>
                <a:gd name="T8" fmla="*/ 0 w 6"/>
                <a:gd name="T9" fmla="*/ 2 h 6"/>
                <a:gd name="T10" fmla="*/ 0 w 6"/>
                <a:gd name="T11" fmla="*/ 4 h 6"/>
                <a:gd name="T12" fmla="*/ 2 w 6"/>
                <a:gd name="T13" fmla="*/ 5 h 6"/>
                <a:gd name="T14" fmla="*/ 3 w 6"/>
                <a:gd name="T15" fmla="*/ 5 h 6"/>
                <a:gd name="T16" fmla="*/ 4 w 6"/>
                <a:gd name="T17" fmla="*/ 6 h 6"/>
                <a:gd name="T18" fmla="*/ 4 w 6"/>
                <a:gd name="T19" fmla="*/ 6 h 6"/>
                <a:gd name="T20" fmla="*/ 4 w 6"/>
                <a:gd name="T21" fmla="*/ 6 h 6"/>
                <a:gd name="T22" fmla="*/ 5 w 6"/>
                <a:gd name="T23" fmla="*/ 5 h 6"/>
                <a:gd name="T24" fmla="*/ 6 w 6"/>
                <a:gd name="T25" fmla="*/ 5 h 6"/>
                <a:gd name="T26" fmla="*/ 6 w 6"/>
                <a:gd name="T27" fmla="*/ 3 h 6"/>
                <a:gd name="T28" fmla="*/ 4 w 6"/>
                <a:gd name="T29" fmla="*/ 3 h 6"/>
                <a:gd name="T30" fmla="*/ 3 w 6"/>
                <a:gd name="T31" fmla="*/ 3 h 6"/>
                <a:gd name="T32" fmla="*/ 3 w 6"/>
                <a:gd name="T33" fmla="*/ 3 h 6"/>
                <a:gd name="T34" fmla="*/ 3 w 6"/>
                <a:gd name="T35" fmla="*/ 3 h 6"/>
                <a:gd name="T36" fmla="*/ 4 w 6"/>
                <a:gd name="T37" fmla="*/ 2 h 6"/>
                <a:gd name="T38" fmla="*/ 4 w 6"/>
                <a:gd name="T39" fmla="*/ 1 h 6"/>
                <a:gd name="T40" fmla="*/ 4 w 6"/>
                <a:gd name="T41" fmla="*/ 1 h 6"/>
                <a:gd name="T42" fmla="*/ 3 w 6"/>
                <a:gd name="T43" fmla="*/ 1 h 6"/>
                <a:gd name="T44" fmla="*/ 0 w 6"/>
                <a:gd name="T4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6">
                  <a:moveTo>
                    <a:pt x="0" y="0"/>
                  </a:moveTo>
                  <a:cubicBezTo>
                    <a:pt x="0" y="0"/>
                    <a:pt x="0" y="0"/>
                    <a:pt x="0" y="1"/>
                  </a:cubicBezTo>
                  <a:cubicBezTo>
                    <a:pt x="0" y="1"/>
                    <a:pt x="0" y="1"/>
                    <a:pt x="0" y="2"/>
                  </a:cubicBezTo>
                  <a:cubicBezTo>
                    <a:pt x="0" y="2"/>
                    <a:pt x="0" y="2"/>
                    <a:pt x="0" y="2"/>
                  </a:cubicBezTo>
                  <a:cubicBezTo>
                    <a:pt x="0" y="2"/>
                    <a:pt x="0" y="2"/>
                    <a:pt x="0" y="2"/>
                  </a:cubicBezTo>
                  <a:cubicBezTo>
                    <a:pt x="0" y="3"/>
                    <a:pt x="0" y="3"/>
                    <a:pt x="0" y="4"/>
                  </a:cubicBezTo>
                  <a:cubicBezTo>
                    <a:pt x="1" y="4"/>
                    <a:pt x="1" y="4"/>
                    <a:pt x="2" y="5"/>
                  </a:cubicBezTo>
                  <a:cubicBezTo>
                    <a:pt x="2" y="5"/>
                    <a:pt x="2" y="5"/>
                    <a:pt x="3" y="5"/>
                  </a:cubicBezTo>
                  <a:cubicBezTo>
                    <a:pt x="3" y="6"/>
                    <a:pt x="4" y="6"/>
                    <a:pt x="4" y="6"/>
                  </a:cubicBezTo>
                  <a:cubicBezTo>
                    <a:pt x="4" y="6"/>
                    <a:pt x="4" y="6"/>
                    <a:pt x="4" y="6"/>
                  </a:cubicBezTo>
                  <a:cubicBezTo>
                    <a:pt x="4" y="6"/>
                    <a:pt x="4" y="6"/>
                    <a:pt x="4" y="6"/>
                  </a:cubicBezTo>
                  <a:cubicBezTo>
                    <a:pt x="5" y="5"/>
                    <a:pt x="5" y="5"/>
                    <a:pt x="5" y="5"/>
                  </a:cubicBezTo>
                  <a:cubicBezTo>
                    <a:pt x="5" y="5"/>
                    <a:pt x="5" y="5"/>
                    <a:pt x="6" y="5"/>
                  </a:cubicBezTo>
                  <a:cubicBezTo>
                    <a:pt x="6" y="4"/>
                    <a:pt x="6" y="3"/>
                    <a:pt x="6" y="3"/>
                  </a:cubicBezTo>
                  <a:cubicBezTo>
                    <a:pt x="5" y="3"/>
                    <a:pt x="5" y="3"/>
                    <a:pt x="4" y="3"/>
                  </a:cubicBezTo>
                  <a:cubicBezTo>
                    <a:pt x="3" y="3"/>
                    <a:pt x="3" y="3"/>
                    <a:pt x="3" y="3"/>
                  </a:cubicBezTo>
                  <a:cubicBezTo>
                    <a:pt x="3" y="3"/>
                    <a:pt x="3" y="3"/>
                    <a:pt x="3" y="3"/>
                  </a:cubicBezTo>
                  <a:cubicBezTo>
                    <a:pt x="3" y="3"/>
                    <a:pt x="3" y="3"/>
                    <a:pt x="3" y="3"/>
                  </a:cubicBezTo>
                  <a:cubicBezTo>
                    <a:pt x="4" y="2"/>
                    <a:pt x="4" y="2"/>
                    <a:pt x="4" y="2"/>
                  </a:cubicBezTo>
                  <a:cubicBezTo>
                    <a:pt x="4" y="1"/>
                    <a:pt x="4" y="1"/>
                    <a:pt x="4" y="1"/>
                  </a:cubicBezTo>
                  <a:cubicBezTo>
                    <a:pt x="4" y="1"/>
                    <a:pt x="4" y="1"/>
                    <a:pt x="4" y="1"/>
                  </a:cubicBezTo>
                  <a:cubicBezTo>
                    <a:pt x="4" y="1"/>
                    <a:pt x="3" y="1"/>
                    <a:pt x="3" y="1"/>
                  </a:cubicBezTo>
                  <a:cubicBezTo>
                    <a:pt x="2" y="1"/>
                    <a:pt x="1" y="1"/>
                    <a:pt x="0"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51" name="Freeform 4143">
              <a:extLst>
                <a:ext uri="{FF2B5EF4-FFF2-40B4-BE49-F238E27FC236}">
                  <a16:creationId xmlns:a16="http://schemas.microsoft.com/office/drawing/2014/main" xmlns="" id="{2E80045B-F6EB-4728-8783-97970BD2E5B9}"/>
                </a:ext>
              </a:extLst>
            </p:cNvPr>
            <p:cNvSpPr>
              <a:spLocks noEditPoints="1"/>
            </p:cNvSpPr>
            <p:nvPr/>
          </p:nvSpPr>
          <p:spPr bwMode="auto">
            <a:xfrm>
              <a:off x="4358861" y="2031415"/>
              <a:ext cx="25210" cy="19652"/>
            </a:xfrm>
            <a:custGeom>
              <a:avLst/>
              <a:gdLst>
                <a:gd name="T0" fmla="*/ 1 w 9"/>
                <a:gd name="T1" fmla="*/ 5 h 8"/>
                <a:gd name="T2" fmla="*/ 0 w 9"/>
                <a:gd name="T3" fmla="*/ 5 h 8"/>
                <a:gd name="T4" fmla="*/ 1 w 9"/>
                <a:gd name="T5" fmla="*/ 5 h 8"/>
                <a:gd name="T6" fmla="*/ 1 w 9"/>
                <a:gd name="T7" fmla="*/ 5 h 8"/>
                <a:gd name="T8" fmla="*/ 1 w 9"/>
                <a:gd name="T9" fmla="*/ 5 h 8"/>
                <a:gd name="T10" fmla="*/ 1 w 9"/>
                <a:gd name="T11" fmla="*/ 5 h 8"/>
                <a:gd name="T12" fmla="*/ 1 w 9"/>
                <a:gd name="T13" fmla="*/ 5 h 8"/>
                <a:gd name="T14" fmla="*/ 3 w 9"/>
                <a:gd name="T15" fmla="*/ 4 h 8"/>
                <a:gd name="T16" fmla="*/ 3 w 9"/>
                <a:gd name="T17" fmla="*/ 4 h 8"/>
                <a:gd name="T18" fmla="*/ 3 w 9"/>
                <a:gd name="T19" fmla="*/ 5 h 8"/>
                <a:gd name="T20" fmla="*/ 2 w 9"/>
                <a:gd name="T21" fmla="*/ 5 h 8"/>
                <a:gd name="T22" fmla="*/ 2 w 9"/>
                <a:gd name="T23" fmla="*/ 6 h 8"/>
                <a:gd name="T24" fmla="*/ 3 w 9"/>
                <a:gd name="T25" fmla="*/ 6 h 8"/>
                <a:gd name="T26" fmla="*/ 3 w 9"/>
                <a:gd name="T27" fmla="*/ 6 h 8"/>
                <a:gd name="T28" fmla="*/ 5 w 9"/>
                <a:gd name="T29" fmla="*/ 7 h 8"/>
                <a:gd name="T30" fmla="*/ 6 w 9"/>
                <a:gd name="T31" fmla="*/ 8 h 8"/>
                <a:gd name="T32" fmla="*/ 7 w 9"/>
                <a:gd name="T33" fmla="*/ 8 h 8"/>
                <a:gd name="T34" fmla="*/ 7 w 9"/>
                <a:gd name="T35" fmla="*/ 8 h 8"/>
                <a:gd name="T36" fmla="*/ 8 w 9"/>
                <a:gd name="T37" fmla="*/ 8 h 8"/>
                <a:gd name="T38" fmla="*/ 8 w 9"/>
                <a:gd name="T39" fmla="*/ 8 h 8"/>
                <a:gd name="T40" fmla="*/ 9 w 9"/>
                <a:gd name="T41" fmla="*/ 5 h 8"/>
                <a:gd name="T42" fmla="*/ 8 w 9"/>
                <a:gd name="T43" fmla="*/ 5 h 8"/>
                <a:gd name="T44" fmla="*/ 7 w 9"/>
                <a:gd name="T45" fmla="*/ 6 h 8"/>
                <a:gd name="T46" fmla="*/ 7 w 9"/>
                <a:gd name="T47" fmla="*/ 6 h 8"/>
                <a:gd name="T48" fmla="*/ 7 w 9"/>
                <a:gd name="T49" fmla="*/ 6 h 8"/>
                <a:gd name="T50" fmla="*/ 6 w 9"/>
                <a:gd name="T51" fmla="*/ 5 h 8"/>
                <a:gd name="T52" fmla="*/ 5 w 9"/>
                <a:gd name="T53" fmla="*/ 5 h 8"/>
                <a:gd name="T54" fmla="*/ 3 w 9"/>
                <a:gd name="T55" fmla="*/ 4 h 8"/>
                <a:gd name="T56" fmla="*/ 9 w 9"/>
                <a:gd name="T57" fmla="*/ 3 h 8"/>
                <a:gd name="T58" fmla="*/ 7 w 9"/>
                <a:gd name="T59" fmla="*/ 3 h 8"/>
                <a:gd name="T60" fmla="*/ 7 w 9"/>
                <a:gd name="T61" fmla="*/ 3 h 8"/>
                <a:gd name="T62" fmla="*/ 6 w 9"/>
                <a:gd name="T63" fmla="*/ 3 h 8"/>
                <a:gd name="T64" fmla="*/ 6 w 9"/>
                <a:gd name="T65" fmla="*/ 3 h 8"/>
                <a:gd name="T66" fmla="*/ 7 w 9"/>
                <a:gd name="T67" fmla="*/ 3 h 8"/>
                <a:gd name="T68" fmla="*/ 9 w 9"/>
                <a:gd name="T69" fmla="*/ 3 h 8"/>
                <a:gd name="T70" fmla="*/ 9 w 9"/>
                <a:gd name="T71" fmla="*/ 3 h 8"/>
                <a:gd name="T72" fmla="*/ 1 w 9"/>
                <a:gd name="T73" fmla="*/ 0 h 8"/>
                <a:gd name="T74" fmla="*/ 1 w 9"/>
                <a:gd name="T75" fmla="*/ 0 h 8"/>
                <a:gd name="T76" fmla="*/ 1 w 9"/>
                <a:gd name="T77" fmla="*/ 0 h 8"/>
                <a:gd name="T78" fmla="*/ 1 w 9"/>
                <a:gd name="T79" fmla="*/ 0 h 8"/>
                <a:gd name="T80" fmla="*/ 2 w 9"/>
                <a:gd name="T81" fmla="*/ 1 h 8"/>
                <a:gd name="T82" fmla="*/ 3 w 9"/>
                <a:gd name="T83" fmla="*/ 2 h 8"/>
                <a:gd name="T84" fmla="*/ 3 w 9"/>
                <a:gd name="T85" fmla="*/ 2 h 8"/>
                <a:gd name="T86" fmla="*/ 3 w 9"/>
                <a:gd name="T87" fmla="*/ 2 h 8"/>
                <a:gd name="T88" fmla="*/ 3 w 9"/>
                <a:gd name="T89" fmla="*/ 1 h 8"/>
                <a:gd name="T90" fmla="*/ 3 w 9"/>
                <a:gd name="T91" fmla="*/ 0 h 8"/>
                <a:gd name="T92" fmla="*/ 3 w 9"/>
                <a:gd name="T93" fmla="*/ 0 h 8"/>
                <a:gd name="T94" fmla="*/ 1 w 9"/>
                <a:gd name="T95" fmla="*/ 0 h 8"/>
                <a:gd name="T96" fmla="*/ 1 w 9"/>
                <a:gd name="T9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 h="8">
                  <a:moveTo>
                    <a:pt x="1" y="5"/>
                  </a:move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moveTo>
                    <a:pt x="3" y="4"/>
                  </a:moveTo>
                  <a:cubicBezTo>
                    <a:pt x="3" y="4"/>
                    <a:pt x="3" y="4"/>
                    <a:pt x="3" y="4"/>
                  </a:cubicBezTo>
                  <a:cubicBezTo>
                    <a:pt x="3" y="4"/>
                    <a:pt x="3" y="5"/>
                    <a:pt x="3" y="5"/>
                  </a:cubicBezTo>
                  <a:cubicBezTo>
                    <a:pt x="2" y="5"/>
                    <a:pt x="2" y="5"/>
                    <a:pt x="2" y="5"/>
                  </a:cubicBezTo>
                  <a:cubicBezTo>
                    <a:pt x="2" y="6"/>
                    <a:pt x="2" y="6"/>
                    <a:pt x="2" y="6"/>
                  </a:cubicBezTo>
                  <a:cubicBezTo>
                    <a:pt x="3" y="6"/>
                    <a:pt x="3" y="6"/>
                    <a:pt x="3" y="6"/>
                  </a:cubicBezTo>
                  <a:cubicBezTo>
                    <a:pt x="3" y="6"/>
                    <a:pt x="3" y="6"/>
                    <a:pt x="3" y="6"/>
                  </a:cubicBezTo>
                  <a:cubicBezTo>
                    <a:pt x="4" y="6"/>
                    <a:pt x="4" y="7"/>
                    <a:pt x="5" y="7"/>
                  </a:cubicBezTo>
                  <a:cubicBezTo>
                    <a:pt x="5" y="7"/>
                    <a:pt x="6" y="8"/>
                    <a:pt x="6" y="8"/>
                  </a:cubicBezTo>
                  <a:cubicBezTo>
                    <a:pt x="7" y="8"/>
                    <a:pt x="7" y="8"/>
                    <a:pt x="7" y="8"/>
                  </a:cubicBezTo>
                  <a:cubicBezTo>
                    <a:pt x="7" y="8"/>
                    <a:pt x="7" y="8"/>
                    <a:pt x="7" y="8"/>
                  </a:cubicBezTo>
                  <a:cubicBezTo>
                    <a:pt x="7" y="8"/>
                    <a:pt x="7" y="8"/>
                    <a:pt x="8" y="8"/>
                  </a:cubicBezTo>
                  <a:cubicBezTo>
                    <a:pt x="8" y="8"/>
                    <a:pt x="8" y="8"/>
                    <a:pt x="8" y="8"/>
                  </a:cubicBezTo>
                  <a:cubicBezTo>
                    <a:pt x="8" y="7"/>
                    <a:pt x="9" y="6"/>
                    <a:pt x="9" y="5"/>
                  </a:cubicBezTo>
                  <a:cubicBezTo>
                    <a:pt x="8" y="5"/>
                    <a:pt x="8" y="5"/>
                    <a:pt x="8" y="5"/>
                  </a:cubicBezTo>
                  <a:cubicBezTo>
                    <a:pt x="7" y="6"/>
                    <a:pt x="7" y="6"/>
                    <a:pt x="7" y="6"/>
                  </a:cubicBezTo>
                  <a:cubicBezTo>
                    <a:pt x="7" y="6"/>
                    <a:pt x="7" y="6"/>
                    <a:pt x="7" y="6"/>
                  </a:cubicBezTo>
                  <a:cubicBezTo>
                    <a:pt x="7" y="6"/>
                    <a:pt x="7" y="6"/>
                    <a:pt x="7" y="6"/>
                  </a:cubicBezTo>
                  <a:cubicBezTo>
                    <a:pt x="7" y="6"/>
                    <a:pt x="6" y="6"/>
                    <a:pt x="6" y="5"/>
                  </a:cubicBezTo>
                  <a:cubicBezTo>
                    <a:pt x="5" y="5"/>
                    <a:pt x="5" y="5"/>
                    <a:pt x="5" y="5"/>
                  </a:cubicBezTo>
                  <a:cubicBezTo>
                    <a:pt x="4" y="4"/>
                    <a:pt x="4" y="4"/>
                    <a:pt x="3" y="4"/>
                  </a:cubicBezTo>
                  <a:moveTo>
                    <a:pt x="9" y="3"/>
                  </a:moveTo>
                  <a:cubicBezTo>
                    <a:pt x="8" y="3"/>
                    <a:pt x="8" y="3"/>
                    <a:pt x="7" y="3"/>
                  </a:cubicBezTo>
                  <a:cubicBezTo>
                    <a:pt x="7" y="3"/>
                    <a:pt x="7" y="3"/>
                    <a:pt x="7" y="3"/>
                  </a:cubicBezTo>
                  <a:cubicBezTo>
                    <a:pt x="6" y="3"/>
                    <a:pt x="6" y="3"/>
                    <a:pt x="6" y="3"/>
                  </a:cubicBezTo>
                  <a:cubicBezTo>
                    <a:pt x="6" y="3"/>
                    <a:pt x="6" y="3"/>
                    <a:pt x="6" y="3"/>
                  </a:cubicBezTo>
                  <a:cubicBezTo>
                    <a:pt x="7" y="3"/>
                    <a:pt x="7" y="3"/>
                    <a:pt x="7" y="3"/>
                  </a:cubicBezTo>
                  <a:cubicBezTo>
                    <a:pt x="8" y="3"/>
                    <a:pt x="8" y="3"/>
                    <a:pt x="9" y="3"/>
                  </a:cubicBezTo>
                  <a:cubicBezTo>
                    <a:pt x="9" y="3"/>
                    <a:pt x="9" y="3"/>
                    <a:pt x="9" y="3"/>
                  </a:cubicBezTo>
                  <a:moveTo>
                    <a:pt x="1" y="0"/>
                  </a:moveTo>
                  <a:cubicBezTo>
                    <a:pt x="1" y="0"/>
                    <a:pt x="1" y="0"/>
                    <a:pt x="1" y="0"/>
                  </a:cubicBezTo>
                  <a:cubicBezTo>
                    <a:pt x="1" y="0"/>
                    <a:pt x="1" y="0"/>
                    <a:pt x="1" y="0"/>
                  </a:cubicBezTo>
                  <a:cubicBezTo>
                    <a:pt x="1" y="0"/>
                    <a:pt x="1" y="0"/>
                    <a:pt x="1" y="0"/>
                  </a:cubicBezTo>
                  <a:cubicBezTo>
                    <a:pt x="2" y="1"/>
                    <a:pt x="2" y="1"/>
                    <a:pt x="2" y="1"/>
                  </a:cubicBezTo>
                  <a:cubicBezTo>
                    <a:pt x="2" y="2"/>
                    <a:pt x="3" y="2"/>
                    <a:pt x="3" y="2"/>
                  </a:cubicBezTo>
                  <a:cubicBezTo>
                    <a:pt x="3" y="2"/>
                    <a:pt x="3" y="2"/>
                    <a:pt x="3" y="2"/>
                  </a:cubicBezTo>
                  <a:cubicBezTo>
                    <a:pt x="3" y="2"/>
                    <a:pt x="3" y="2"/>
                    <a:pt x="3" y="2"/>
                  </a:cubicBezTo>
                  <a:cubicBezTo>
                    <a:pt x="3" y="1"/>
                    <a:pt x="3" y="1"/>
                    <a:pt x="3" y="1"/>
                  </a:cubicBezTo>
                  <a:cubicBezTo>
                    <a:pt x="3" y="0"/>
                    <a:pt x="3" y="0"/>
                    <a:pt x="3" y="0"/>
                  </a:cubicBezTo>
                  <a:cubicBezTo>
                    <a:pt x="3" y="0"/>
                    <a:pt x="3" y="0"/>
                    <a:pt x="3" y="0"/>
                  </a:cubicBezTo>
                  <a:cubicBezTo>
                    <a:pt x="2" y="0"/>
                    <a:pt x="2" y="0"/>
                    <a:pt x="1" y="0"/>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52" name="Freeform 4144">
              <a:extLst>
                <a:ext uri="{FF2B5EF4-FFF2-40B4-BE49-F238E27FC236}">
                  <a16:creationId xmlns:a16="http://schemas.microsoft.com/office/drawing/2014/main" xmlns="" id="{3D054BF7-FD2D-4286-9CE5-BC7F94EA9174}"/>
                </a:ext>
              </a:extLst>
            </p:cNvPr>
            <p:cNvSpPr>
              <a:spLocks/>
            </p:cNvSpPr>
            <p:nvPr/>
          </p:nvSpPr>
          <p:spPr bwMode="auto">
            <a:xfrm>
              <a:off x="4350984" y="2020185"/>
              <a:ext cx="29937" cy="8422"/>
            </a:xfrm>
            <a:custGeom>
              <a:avLst/>
              <a:gdLst>
                <a:gd name="T0" fmla="*/ 4 w 11"/>
                <a:gd name="T1" fmla="*/ 0 h 3"/>
                <a:gd name="T2" fmla="*/ 0 w 11"/>
                <a:gd name="T3" fmla="*/ 0 h 3"/>
                <a:gd name="T4" fmla="*/ 1 w 11"/>
                <a:gd name="T5" fmla="*/ 1 h 3"/>
                <a:gd name="T6" fmla="*/ 5 w 11"/>
                <a:gd name="T7" fmla="*/ 2 h 3"/>
                <a:gd name="T8" fmla="*/ 5 w 11"/>
                <a:gd name="T9" fmla="*/ 2 h 3"/>
                <a:gd name="T10" fmla="*/ 5 w 11"/>
                <a:gd name="T11" fmla="*/ 2 h 3"/>
                <a:gd name="T12" fmla="*/ 6 w 11"/>
                <a:gd name="T13" fmla="*/ 2 h 3"/>
                <a:gd name="T14" fmla="*/ 7 w 11"/>
                <a:gd name="T15" fmla="*/ 2 h 3"/>
                <a:gd name="T16" fmla="*/ 10 w 11"/>
                <a:gd name="T17" fmla="*/ 3 h 3"/>
                <a:gd name="T18" fmla="*/ 11 w 11"/>
                <a:gd name="T19" fmla="*/ 3 h 3"/>
                <a:gd name="T20" fmla="*/ 4 w 11"/>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3">
                  <a:moveTo>
                    <a:pt x="4" y="0"/>
                  </a:moveTo>
                  <a:cubicBezTo>
                    <a:pt x="2" y="0"/>
                    <a:pt x="1" y="0"/>
                    <a:pt x="0" y="0"/>
                  </a:cubicBezTo>
                  <a:cubicBezTo>
                    <a:pt x="0" y="1"/>
                    <a:pt x="1" y="1"/>
                    <a:pt x="1" y="1"/>
                  </a:cubicBezTo>
                  <a:cubicBezTo>
                    <a:pt x="3" y="1"/>
                    <a:pt x="4" y="2"/>
                    <a:pt x="5" y="2"/>
                  </a:cubicBezTo>
                  <a:cubicBezTo>
                    <a:pt x="5" y="2"/>
                    <a:pt x="5" y="2"/>
                    <a:pt x="5" y="2"/>
                  </a:cubicBezTo>
                  <a:cubicBezTo>
                    <a:pt x="5" y="2"/>
                    <a:pt x="5" y="2"/>
                    <a:pt x="5" y="2"/>
                  </a:cubicBezTo>
                  <a:cubicBezTo>
                    <a:pt x="6" y="2"/>
                    <a:pt x="6" y="2"/>
                    <a:pt x="6" y="2"/>
                  </a:cubicBezTo>
                  <a:cubicBezTo>
                    <a:pt x="6" y="2"/>
                    <a:pt x="6" y="2"/>
                    <a:pt x="7" y="2"/>
                  </a:cubicBezTo>
                  <a:cubicBezTo>
                    <a:pt x="8" y="3"/>
                    <a:pt x="9" y="3"/>
                    <a:pt x="10" y="3"/>
                  </a:cubicBezTo>
                  <a:cubicBezTo>
                    <a:pt x="10" y="3"/>
                    <a:pt x="10" y="3"/>
                    <a:pt x="11" y="3"/>
                  </a:cubicBezTo>
                  <a:cubicBezTo>
                    <a:pt x="9" y="1"/>
                    <a:pt x="7" y="0"/>
                    <a:pt x="4"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53" name="Freeform 4145">
              <a:extLst>
                <a:ext uri="{FF2B5EF4-FFF2-40B4-BE49-F238E27FC236}">
                  <a16:creationId xmlns:a16="http://schemas.microsoft.com/office/drawing/2014/main" xmlns="" id="{458899B2-5B43-4F68-8478-074D54C7ED44}"/>
                </a:ext>
              </a:extLst>
            </p:cNvPr>
            <p:cNvSpPr>
              <a:spLocks/>
            </p:cNvSpPr>
            <p:nvPr/>
          </p:nvSpPr>
          <p:spPr bwMode="auto">
            <a:xfrm>
              <a:off x="4344681" y="2020185"/>
              <a:ext cx="39392" cy="18249"/>
            </a:xfrm>
            <a:custGeom>
              <a:avLst/>
              <a:gdLst>
                <a:gd name="T0" fmla="*/ 2 w 14"/>
                <a:gd name="T1" fmla="*/ 0 h 7"/>
                <a:gd name="T2" fmla="*/ 0 w 14"/>
                <a:gd name="T3" fmla="*/ 2 h 7"/>
                <a:gd name="T4" fmla="*/ 3 w 14"/>
                <a:gd name="T5" fmla="*/ 3 h 7"/>
                <a:gd name="T6" fmla="*/ 6 w 14"/>
                <a:gd name="T7" fmla="*/ 4 h 7"/>
                <a:gd name="T8" fmla="*/ 6 w 14"/>
                <a:gd name="T9" fmla="*/ 4 h 7"/>
                <a:gd name="T10" fmla="*/ 8 w 14"/>
                <a:gd name="T11" fmla="*/ 4 h 7"/>
                <a:gd name="T12" fmla="*/ 8 w 14"/>
                <a:gd name="T13" fmla="*/ 4 h 7"/>
                <a:gd name="T14" fmla="*/ 11 w 14"/>
                <a:gd name="T15" fmla="*/ 5 h 7"/>
                <a:gd name="T16" fmla="*/ 12 w 14"/>
                <a:gd name="T17" fmla="*/ 5 h 7"/>
                <a:gd name="T18" fmla="*/ 12 w 14"/>
                <a:gd name="T19" fmla="*/ 5 h 7"/>
                <a:gd name="T20" fmla="*/ 12 w 14"/>
                <a:gd name="T21" fmla="*/ 6 h 7"/>
                <a:gd name="T22" fmla="*/ 11 w 14"/>
                <a:gd name="T23" fmla="*/ 7 h 7"/>
                <a:gd name="T24" fmla="*/ 11 w 14"/>
                <a:gd name="T25" fmla="*/ 7 h 7"/>
                <a:gd name="T26" fmla="*/ 12 w 14"/>
                <a:gd name="T27" fmla="*/ 7 h 7"/>
                <a:gd name="T28" fmla="*/ 12 w 14"/>
                <a:gd name="T29" fmla="*/ 7 h 7"/>
                <a:gd name="T30" fmla="*/ 14 w 14"/>
                <a:gd name="T31" fmla="*/ 7 h 7"/>
                <a:gd name="T32" fmla="*/ 13 w 14"/>
                <a:gd name="T33" fmla="*/ 3 h 7"/>
                <a:gd name="T34" fmla="*/ 12 w 14"/>
                <a:gd name="T35" fmla="*/ 3 h 7"/>
                <a:gd name="T36" fmla="*/ 9 w 14"/>
                <a:gd name="T37" fmla="*/ 2 h 7"/>
                <a:gd name="T38" fmla="*/ 8 w 14"/>
                <a:gd name="T39" fmla="*/ 2 h 7"/>
                <a:gd name="T40" fmla="*/ 7 w 14"/>
                <a:gd name="T41" fmla="*/ 2 h 7"/>
                <a:gd name="T42" fmla="*/ 7 w 14"/>
                <a:gd name="T43" fmla="*/ 2 h 7"/>
                <a:gd name="T44" fmla="*/ 7 w 14"/>
                <a:gd name="T45" fmla="*/ 2 h 7"/>
                <a:gd name="T46" fmla="*/ 3 w 14"/>
                <a:gd name="T47" fmla="*/ 1 h 7"/>
                <a:gd name="T48" fmla="*/ 2 w 14"/>
                <a:gd name="T4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7">
                  <a:moveTo>
                    <a:pt x="2" y="0"/>
                  </a:moveTo>
                  <a:cubicBezTo>
                    <a:pt x="1" y="1"/>
                    <a:pt x="0" y="1"/>
                    <a:pt x="0" y="2"/>
                  </a:cubicBezTo>
                  <a:cubicBezTo>
                    <a:pt x="1" y="2"/>
                    <a:pt x="2" y="2"/>
                    <a:pt x="3" y="3"/>
                  </a:cubicBezTo>
                  <a:cubicBezTo>
                    <a:pt x="4" y="3"/>
                    <a:pt x="5" y="3"/>
                    <a:pt x="6" y="4"/>
                  </a:cubicBezTo>
                  <a:cubicBezTo>
                    <a:pt x="6" y="4"/>
                    <a:pt x="6" y="4"/>
                    <a:pt x="6" y="4"/>
                  </a:cubicBezTo>
                  <a:cubicBezTo>
                    <a:pt x="7" y="4"/>
                    <a:pt x="7" y="4"/>
                    <a:pt x="8" y="4"/>
                  </a:cubicBezTo>
                  <a:cubicBezTo>
                    <a:pt x="8" y="4"/>
                    <a:pt x="8" y="4"/>
                    <a:pt x="8" y="4"/>
                  </a:cubicBezTo>
                  <a:cubicBezTo>
                    <a:pt x="9" y="5"/>
                    <a:pt x="10" y="5"/>
                    <a:pt x="11" y="5"/>
                  </a:cubicBezTo>
                  <a:cubicBezTo>
                    <a:pt x="11" y="5"/>
                    <a:pt x="12" y="5"/>
                    <a:pt x="12" y="5"/>
                  </a:cubicBezTo>
                  <a:cubicBezTo>
                    <a:pt x="12" y="5"/>
                    <a:pt x="12" y="5"/>
                    <a:pt x="12" y="5"/>
                  </a:cubicBezTo>
                  <a:cubicBezTo>
                    <a:pt x="12" y="6"/>
                    <a:pt x="12" y="6"/>
                    <a:pt x="12" y="6"/>
                  </a:cubicBezTo>
                  <a:cubicBezTo>
                    <a:pt x="11" y="7"/>
                    <a:pt x="11" y="7"/>
                    <a:pt x="11" y="7"/>
                  </a:cubicBezTo>
                  <a:cubicBezTo>
                    <a:pt x="11" y="7"/>
                    <a:pt x="11" y="7"/>
                    <a:pt x="11" y="7"/>
                  </a:cubicBezTo>
                  <a:cubicBezTo>
                    <a:pt x="12" y="7"/>
                    <a:pt x="12" y="7"/>
                    <a:pt x="12" y="7"/>
                  </a:cubicBezTo>
                  <a:cubicBezTo>
                    <a:pt x="12" y="7"/>
                    <a:pt x="12" y="7"/>
                    <a:pt x="12" y="7"/>
                  </a:cubicBezTo>
                  <a:cubicBezTo>
                    <a:pt x="13" y="7"/>
                    <a:pt x="13" y="7"/>
                    <a:pt x="14" y="7"/>
                  </a:cubicBezTo>
                  <a:cubicBezTo>
                    <a:pt x="13" y="6"/>
                    <a:pt x="13" y="4"/>
                    <a:pt x="13" y="3"/>
                  </a:cubicBezTo>
                  <a:cubicBezTo>
                    <a:pt x="12" y="3"/>
                    <a:pt x="12" y="3"/>
                    <a:pt x="12" y="3"/>
                  </a:cubicBezTo>
                  <a:cubicBezTo>
                    <a:pt x="11" y="3"/>
                    <a:pt x="10" y="3"/>
                    <a:pt x="9" y="2"/>
                  </a:cubicBezTo>
                  <a:cubicBezTo>
                    <a:pt x="8" y="2"/>
                    <a:pt x="8" y="2"/>
                    <a:pt x="8" y="2"/>
                  </a:cubicBezTo>
                  <a:cubicBezTo>
                    <a:pt x="7" y="2"/>
                    <a:pt x="7" y="2"/>
                    <a:pt x="7" y="2"/>
                  </a:cubicBezTo>
                  <a:cubicBezTo>
                    <a:pt x="7" y="2"/>
                    <a:pt x="7" y="2"/>
                    <a:pt x="7" y="2"/>
                  </a:cubicBezTo>
                  <a:cubicBezTo>
                    <a:pt x="7" y="2"/>
                    <a:pt x="7" y="2"/>
                    <a:pt x="7" y="2"/>
                  </a:cubicBezTo>
                  <a:cubicBezTo>
                    <a:pt x="6" y="2"/>
                    <a:pt x="5" y="1"/>
                    <a:pt x="3" y="1"/>
                  </a:cubicBezTo>
                  <a:cubicBezTo>
                    <a:pt x="3" y="1"/>
                    <a:pt x="2" y="1"/>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54" name="Rectangle 4146">
              <a:extLst>
                <a:ext uri="{FF2B5EF4-FFF2-40B4-BE49-F238E27FC236}">
                  <a16:creationId xmlns:a16="http://schemas.microsoft.com/office/drawing/2014/main" xmlns="" id="{896D661F-3132-4F48-95F4-A33334E20E04}"/>
                </a:ext>
              </a:extLst>
            </p:cNvPr>
            <p:cNvSpPr>
              <a:spLocks noChangeArrowheads="1"/>
            </p:cNvSpPr>
            <p:nvPr/>
          </p:nvSpPr>
          <p:spPr bwMode="auto">
            <a:xfrm>
              <a:off x="4362013" y="2042644"/>
              <a:ext cx="1577" cy="1404"/>
            </a:xfrm>
            <a:prstGeom prst="rect">
              <a:avLst/>
            </a:prstGeom>
            <a:solidFill>
              <a:srgbClr val="72B5CC"/>
            </a:solidFill>
            <a:ln w="3175">
              <a:solidFill>
                <a:srgbClr val="FFFFFF"/>
              </a:solidFill>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55" name="Rectangle 4147">
              <a:extLst>
                <a:ext uri="{FF2B5EF4-FFF2-40B4-BE49-F238E27FC236}">
                  <a16:creationId xmlns:a16="http://schemas.microsoft.com/office/drawing/2014/main" xmlns="" id="{EA77BE2A-8FAE-4DCE-93D9-0257BC06E8AB}"/>
                </a:ext>
              </a:extLst>
            </p:cNvPr>
            <p:cNvSpPr>
              <a:spLocks noChangeArrowheads="1"/>
            </p:cNvSpPr>
            <p:nvPr/>
          </p:nvSpPr>
          <p:spPr bwMode="auto">
            <a:xfrm>
              <a:off x="4362013" y="2042644"/>
              <a:ext cx="1577" cy="1404"/>
            </a:xfrm>
            <a:prstGeom prst="rect">
              <a:avLst/>
            </a:prstGeom>
            <a:solidFill>
              <a:srgbClr val="72B5CC"/>
            </a:solidFill>
            <a:ln w="3175">
              <a:solidFill>
                <a:srgbClr val="FFFFFF"/>
              </a:solidFill>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56" name="Freeform 4148">
              <a:extLst>
                <a:ext uri="{FF2B5EF4-FFF2-40B4-BE49-F238E27FC236}">
                  <a16:creationId xmlns:a16="http://schemas.microsoft.com/office/drawing/2014/main" xmlns="" id="{13AAF7F3-C206-4010-ADA5-E865861365D9}"/>
                </a:ext>
              </a:extLst>
            </p:cNvPr>
            <p:cNvSpPr>
              <a:spLocks/>
            </p:cNvSpPr>
            <p:nvPr/>
          </p:nvSpPr>
          <p:spPr bwMode="auto">
            <a:xfrm>
              <a:off x="4358861" y="2031415"/>
              <a:ext cx="9453" cy="14038"/>
            </a:xfrm>
            <a:custGeom>
              <a:avLst/>
              <a:gdLst>
                <a:gd name="T0" fmla="*/ 1 w 3"/>
                <a:gd name="T1" fmla="*/ 0 h 6"/>
                <a:gd name="T2" fmla="*/ 1 w 3"/>
                <a:gd name="T3" fmla="*/ 0 h 6"/>
                <a:gd name="T4" fmla="*/ 1 w 3"/>
                <a:gd name="T5" fmla="*/ 2 h 6"/>
                <a:gd name="T6" fmla="*/ 0 w 3"/>
                <a:gd name="T7" fmla="*/ 4 h 6"/>
                <a:gd name="T8" fmla="*/ 0 w 3"/>
                <a:gd name="T9" fmla="*/ 4 h 6"/>
                <a:gd name="T10" fmla="*/ 1 w 3"/>
                <a:gd name="T11" fmla="*/ 5 h 6"/>
                <a:gd name="T12" fmla="*/ 1 w 3"/>
                <a:gd name="T13" fmla="*/ 5 h 6"/>
                <a:gd name="T14" fmla="*/ 1 w 3"/>
                <a:gd name="T15" fmla="*/ 5 h 6"/>
                <a:gd name="T16" fmla="*/ 1 w 3"/>
                <a:gd name="T17" fmla="*/ 5 h 6"/>
                <a:gd name="T18" fmla="*/ 1 w 3"/>
                <a:gd name="T19" fmla="*/ 5 h 6"/>
                <a:gd name="T20" fmla="*/ 1 w 3"/>
                <a:gd name="T21" fmla="*/ 6 h 6"/>
                <a:gd name="T22" fmla="*/ 1 w 3"/>
                <a:gd name="T23" fmla="*/ 6 h 6"/>
                <a:gd name="T24" fmla="*/ 1 w 3"/>
                <a:gd name="T25" fmla="*/ 6 h 6"/>
                <a:gd name="T26" fmla="*/ 1 w 3"/>
                <a:gd name="T27" fmla="*/ 6 h 6"/>
                <a:gd name="T28" fmla="*/ 2 w 3"/>
                <a:gd name="T29" fmla="*/ 5 h 6"/>
                <a:gd name="T30" fmla="*/ 3 w 3"/>
                <a:gd name="T31" fmla="*/ 5 h 6"/>
                <a:gd name="T32" fmla="*/ 3 w 3"/>
                <a:gd name="T33" fmla="*/ 4 h 6"/>
                <a:gd name="T34" fmla="*/ 3 w 3"/>
                <a:gd name="T35" fmla="*/ 4 h 6"/>
                <a:gd name="T36" fmla="*/ 3 w 3"/>
                <a:gd name="T37" fmla="*/ 2 h 6"/>
                <a:gd name="T38" fmla="*/ 2 w 3"/>
                <a:gd name="T39" fmla="*/ 1 h 6"/>
                <a:gd name="T40" fmla="*/ 1 w 3"/>
                <a:gd name="T4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6">
                  <a:moveTo>
                    <a:pt x="1" y="0"/>
                  </a:moveTo>
                  <a:cubicBezTo>
                    <a:pt x="1" y="0"/>
                    <a:pt x="1" y="0"/>
                    <a:pt x="1" y="0"/>
                  </a:cubicBezTo>
                  <a:cubicBezTo>
                    <a:pt x="1" y="2"/>
                    <a:pt x="1" y="2"/>
                    <a:pt x="1" y="2"/>
                  </a:cubicBezTo>
                  <a:cubicBezTo>
                    <a:pt x="0" y="2"/>
                    <a:pt x="0" y="3"/>
                    <a:pt x="0" y="4"/>
                  </a:cubicBezTo>
                  <a:cubicBezTo>
                    <a:pt x="0" y="4"/>
                    <a:pt x="0" y="4"/>
                    <a:pt x="0"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2" y="6"/>
                    <a:pt x="2" y="6"/>
                    <a:pt x="2" y="5"/>
                  </a:cubicBezTo>
                  <a:cubicBezTo>
                    <a:pt x="2" y="5"/>
                    <a:pt x="2" y="5"/>
                    <a:pt x="3" y="5"/>
                  </a:cubicBezTo>
                  <a:cubicBezTo>
                    <a:pt x="3" y="5"/>
                    <a:pt x="3" y="4"/>
                    <a:pt x="3" y="4"/>
                  </a:cubicBezTo>
                  <a:cubicBezTo>
                    <a:pt x="3" y="4"/>
                    <a:pt x="3" y="4"/>
                    <a:pt x="3" y="4"/>
                  </a:cubicBezTo>
                  <a:cubicBezTo>
                    <a:pt x="3" y="3"/>
                    <a:pt x="3" y="3"/>
                    <a:pt x="3" y="2"/>
                  </a:cubicBezTo>
                  <a:cubicBezTo>
                    <a:pt x="3" y="2"/>
                    <a:pt x="2" y="2"/>
                    <a:pt x="2" y="1"/>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57" name="Freeform 4150">
              <a:extLst>
                <a:ext uri="{FF2B5EF4-FFF2-40B4-BE49-F238E27FC236}">
                  <a16:creationId xmlns:a16="http://schemas.microsoft.com/office/drawing/2014/main" xmlns="" id="{F4556625-7DA7-46EC-A9B6-130789A1A957}"/>
                </a:ext>
              </a:extLst>
            </p:cNvPr>
            <p:cNvSpPr>
              <a:spLocks/>
            </p:cNvSpPr>
            <p:nvPr/>
          </p:nvSpPr>
          <p:spPr bwMode="auto">
            <a:xfrm>
              <a:off x="4061065" y="1978075"/>
              <a:ext cx="3151" cy="2807"/>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0" y="0"/>
                    <a:pt x="0" y="1"/>
                  </a:cubicBezTo>
                  <a:cubicBezTo>
                    <a:pt x="1" y="1"/>
                    <a:pt x="1" y="1"/>
                    <a:pt x="1"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58" name="Freeform 4151">
              <a:extLst>
                <a:ext uri="{FF2B5EF4-FFF2-40B4-BE49-F238E27FC236}">
                  <a16:creationId xmlns:a16="http://schemas.microsoft.com/office/drawing/2014/main" xmlns="" id="{F3B67FA8-1220-47B3-AEE7-F3A688CA223E}"/>
                </a:ext>
              </a:extLst>
            </p:cNvPr>
            <p:cNvSpPr>
              <a:spLocks/>
            </p:cNvSpPr>
            <p:nvPr/>
          </p:nvSpPr>
          <p:spPr bwMode="auto">
            <a:xfrm>
              <a:off x="4061065" y="1976670"/>
              <a:ext cx="6303" cy="4212"/>
            </a:xfrm>
            <a:custGeom>
              <a:avLst/>
              <a:gdLst>
                <a:gd name="T0" fmla="*/ 2 w 2"/>
                <a:gd name="T1" fmla="*/ 2 h 2"/>
                <a:gd name="T2" fmla="*/ 2 w 2"/>
                <a:gd name="T3" fmla="*/ 1 h 2"/>
                <a:gd name="T4" fmla="*/ 2 w 2"/>
                <a:gd name="T5" fmla="*/ 1 h 2"/>
                <a:gd name="T6" fmla="*/ 2 w 2"/>
                <a:gd name="T7" fmla="*/ 0 h 2"/>
                <a:gd name="T8" fmla="*/ 1 w 2"/>
                <a:gd name="T9" fmla="*/ 0 h 2"/>
                <a:gd name="T10" fmla="*/ 0 w 2"/>
                <a:gd name="T11" fmla="*/ 1 h 2"/>
                <a:gd name="T12" fmla="*/ 0 w 2"/>
                <a:gd name="T13" fmla="*/ 2 h 2"/>
                <a:gd name="T14" fmla="*/ 0 w 2"/>
                <a:gd name="T15" fmla="*/ 2 h 2"/>
                <a:gd name="T16" fmla="*/ 1 w 2"/>
                <a:gd name="T17" fmla="*/ 2 h 2"/>
                <a:gd name="T18" fmla="*/ 1 w 2"/>
                <a:gd name="T19" fmla="*/ 1 h 2"/>
                <a:gd name="T20" fmla="*/ 0 w 2"/>
                <a:gd name="T21" fmla="*/ 1 h 2"/>
                <a:gd name="T22" fmla="*/ 0 w 2"/>
                <a:gd name="T23" fmla="*/ 2 h 2"/>
                <a:gd name="T24" fmla="*/ 1 w 2"/>
                <a:gd name="T25" fmla="*/ 2 h 2"/>
                <a:gd name="T26" fmla="*/ 1 w 2"/>
                <a:gd name="T27" fmla="*/ 2 h 2"/>
                <a:gd name="T28" fmla="*/ 1 w 2"/>
                <a:gd name="T29" fmla="*/ 1 h 2"/>
                <a:gd name="T30" fmla="*/ 1 w 2"/>
                <a:gd name="T31" fmla="*/ 2 h 2"/>
                <a:gd name="T32" fmla="*/ 1 w 2"/>
                <a:gd name="T33" fmla="*/ 1 h 2"/>
                <a:gd name="T34" fmla="*/ 1 w 2"/>
                <a:gd name="T35" fmla="*/ 1 h 2"/>
                <a:gd name="T36" fmla="*/ 1 w 2"/>
                <a:gd name="T37" fmla="*/ 2 h 2"/>
                <a:gd name="T38" fmla="*/ 2 w 2"/>
                <a:gd name="T39" fmla="*/ 2 h 2"/>
                <a:gd name="T40" fmla="*/ 2 w 2"/>
                <a:gd name="T4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2">
                  <a:moveTo>
                    <a:pt x="2" y="2"/>
                  </a:moveTo>
                  <a:cubicBezTo>
                    <a:pt x="2" y="1"/>
                    <a:pt x="2" y="1"/>
                    <a:pt x="2" y="1"/>
                  </a:cubicBezTo>
                  <a:cubicBezTo>
                    <a:pt x="2" y="1"/>
                    <a:pt x="2" y="1"/>
                    <a:pt x="2" y="1"/>
                  </a:cubicBezTo>
                  <a:cubicBezTo>
                    <a:pt x="2" y="0"/>
                    <a:pt x="2" y="0"/>
                    <a:pt x="2" y="0"/>
                  </a:cubicBezTo>
                  <a:cubicBezTo>
                    <a:pt x="1" y="0"/>
                    <a:pt x="1" y="0"/>
                    <a:pt x="1" y="0"/>
                  </a:cubicBezTo>
                  <a:cubicBezTo>
                    <a:pt x="1" y="0"/>
                    <a:pt x="0" y="0"/>
                    <a:pt x="0" y="1"/>
                  </a:cubicBezTo>
                  <a:cubicBezTo>
                    <a:pt x="0" y="1"/>
                    <a:pt x="0" y="1"/>
                    <a:pt x="0" y="2"/>
                  </a:cubicBezTo>
                  <a:cubicBezTo>
                    <a:pt x="0" y="2"/>
                    <a:pt x="0" y="2"/>
                    <a:pt x="0" y="2"/>
                  </a:cubicBezTo>
                  <a:cubicBezTo>
                    <a:pt x="1" y="2"/>
                    <a:pt x="1" y="2"/>
                    <a:pt x="1" y="2"/>
                  </a:cubicBezTo>
                  <a:cubicBezTo>
                    <a:pt x="1" y="1"/>
                    <a:pt x="1" y="1"/>
                    <a:pt x="1" y="1"/>
                  </a:cubicBezTo>
                  <a:cubicBezTo>
                    <a:pt x="0" y="1"/>
                    <a:pt x="0" y="1"/>
                    <a:pt x="0" y="1"/>
                  </a:cubicBezTo>
                  <a:cubicBezTo>
                    <a:pt x="0" y="2"/>
                    <a:pt x="0" y="2"/>
                    <a:pt x="0" y="2"/>
                  </a:cubicBezTo>
                  <a:cubicBezTo>
                    <a:pt x="1" y="2"/>
                    <a:pt x="1" y="2"/>
                    <a:pt x="1" y="2"/>
                  </a:cubicBezTo>
                  <a:cubicBezTo>
                    <a:pt x="1" y="2"/>
                    <a:pt x="1" y="2"/>
                    <a:pt x="1" y="2"/>
                  </a:cubicBezTo>
                  <a:cubicBezTo>
                    <a:pt x="1" y="1"/>
                    <a:pt x="1" y="1"/>
                    <a:pt x="1" y="1"/>
                  </a:cubicBezTo>
                  <a:cubicBezTo>
                    <a:pt x="1" y="2"/>
                    <a:pt x="1" y="2"/>
                    <a:pt x="1" y="2"/>
                  </a:cubicBezTo>
                  <a:cubicBezTo>
                    <a:pt x="1" y="1"/>
                    <a:pt x="1" y="1"/>
                    <a:pt x="1" y="1"/>
                  </a:cubicBezTo>
                  <a:cubicBezTo>
                    <a:pt x="1" y="1"/>
                    <a:pt x="1" y="1"/>
                    <a:pt x="1" y="1"/>
                  </a:cubicBezTo>
                  <a:cubicBezTo>
                    <a:pt x="1" y="2"/>
                    <a:pt x="1" y="2"/>
                    <a:pt x="1" y="2"/>
                  </a:cubicBezTo>
                  <a:cubicBezTo>
                    <a:pt x="2" y="2"/>
                    <a:pt x="2" y="2"/>
                    <a:pt x="2" y="2"/>
                  </a:cubicBezTo>
                  <a:cubicBezTo>
                    <a:pt x="2" y="2"/>
                    <a:pt x="2" y="2"/>
                    <a:pt x="2" y="2"/>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59" name="Freeform 4152">
              <a:extLst>
                <a:ext uri="{FF2B5EF4-FFF2-40B4-BE49-F238E27FC236}">
                  <a16:creationId xmlns:a16="http://schemas.microsoft.com/office/drawing/2014/main" xmlns="" id="{CF7A01AB-78D7-4220-BB8B-3F89BBEE9A32}"/>
                </a:ext>
              </a:extLst>
            </p:cNvPr>
            <p:cNvSpPr>
              <a:spLocks noEditPoints="1"/>
            </p:cNvSpPr>
            <p:nvPr/>
          </p:nvSpPr>
          <p:spPr bwMode="auto">
            <a:xfrm>
              <a:off x="4048460" y="1971055"/>
              <a:ext cx="26787" cy="25267"/>
            </a:xfrm>
            <a:custGeom>
              <a:avLst/>
              <a:gdLst>
                <a:gd name="T0" fmla="*/ 5 w 10"/>
                <a:gd name="T1" fmla="*/ 4 h 10"/>
                <a:gd name="T2" fmla="*/ 5 w 10"/>
                <a:gd name="T3" fmla="*/ 4 h 10"/>
                <a:gd name="T4" fmla="*/ 5 w 10"/>
                <a:gd name="T5" fmla="*/ 3 h 10"/>
                <a:gd name="T6" fmla="*/ 6 w 10"/>
                <a:gd name="T7" fmla="*/ 2 h 10"/>
                <a:gd name="T8" fmla="*/ 6 w 10"/>
                <a:gd name="T9" fmla="*/ 2 h 10"/>
                <a:gd name="T10" fmla="*/ 7 w 10"/>
                <a:gd name="T11" fmla="*/ 2 h 10"/>
                <a:gd name="T12" fmla="*/ 7 w 10"/>
                <a:gd name="T13" fmla="*/ 3 h 10"/>
                <a:gd name="T14" fmla="*/ 7 w 10"/>
                <a:gd name="T15" fmla="*/ 3 h 10"/>
                <a:gd name="T16" fmla="*/ 7 w 10"/>
                <a:gd name="T17" fmla="*/ 4 h 10"/>
                <a:gd name="T18" fmla="*/ 7 w 10"/>
                <a:gd name="T19" fmla="*/ 4 h 10"/>
                <a:gd name="T20" fmla="*/ 7 w 10"/>
                <a:gd name="T21" fmla="*/ 4 h 10"/>
                <a:gd name="T22" fmla="*/ 7 w 10"/>
                <a:gd name="T23" fmla="*/ 4 h 10"/>
                <a:gd name="T24" fmla="*/ 6 w 10"/>
                <a:gd name="T25" fmla="*/ 4 h 10"/>
                <a:gd name="T26" fmla="*/ 6 w 10"/>
                <a:gd name="T27" fmla="*/ 4 h 10"/>
                <a:gd name="T28" fmla="*/ 5 w 10"/>
                <a:gd name="T29" fmla="*/ 4 h 10"/>
                <a:gd name="T30" fmla="*/ 8 w 10"/>
                <a:gd name="T31" fmla="*/ 0 h 10"/>
                <a:gd name="T32" fmla="*/ 1 w 10"/>
                <a:gd name="T33" fmla="*/ 10 h 10"/>
                <a:gd name="T34" fmla="*/ 2 w 10"/>
                <a:gd name="T35" fmla="*/ 9 h 10"/>
                <a:gd name="T36" fmla="*/ 2 w 10"/>
                <a:gd name="T37" fmla="*/ 9 h 10"/>
                <a:gd name="T38" fmla="*/ 2 w 10"/>
                <a:gd name="T39" fmla="*/ 9 h 10"/>
                <a:gd name="T40" fmla="*/ 3 w 10"/>
                <a:gd name="T41" fmla="*/ 9 h 10"/>
                <a:gd name="T42" fmla="*/ 3 w 10"/>
                <a:gd name="T43" fmla="*/ 9 h 10"/>
                <a:gd name="T44" fmla="*/ 4 w 10"/>
                <a:gd name="T45" fmla="*/ 9 h 10"/>
                <a:gd name="T46" fmla="*/ 5 w 10"/>
                <a:gd name="T47" fmla="*/ 9 h 10"/>
                <a:gd name="T48" fmla="*/ 5 w 10"/>
                <a:gd name="T49" fmla="*/ 9 h 10"/>
                <a:gd name="T50" fmla="*/ 5 w 10"/>
                <a:gd name="T51" fmla="*/ 9 h 10"/>
                <a:gd name="T52" fmla="*/ 6 w 10"/>
                <a:gd name="T53" fmla="*/ 9 h 10"/>
                <a:gd name="T54" fmla="*/ 6 w 10"/>
                <a:gd name="T55" fmla="*/ 9 h 10"/>
                <a:gd name="T56" fmla="*/ 6 w 10"/>
                <a:gd name="T57" fmla="*/ 9 h 10"/>
                <a:gd name="T58" fmla="*/ 7 w 10"/>
                <a:gd name="T59" fmla="*/ 8 h 10"/>
                <a:gd name="T60" fmla="*/ 8 w 10"/>
                <a:gd name="T61" fmla="*/ 9 h 10"/>
                <a:gd name="T62" fmla="*/ 9 w 10"/>
                <a:gd name="T63" fmla="*/ 9 h 10"/>
                <a:gd name="T64" fmla="*/ 9 w 10"/>
                <a:gd name="T65" fmla="*/ 9 h 10"/>
                <a:gd name="T66" fmla="*/ 9 w 10"/>
                <a:gd name="T67" fmla="*/ 9 h 10"/>
                <a:gd name="T68" fmla="*/ 10 w 10"/>
                <a:gd name="T69" fmla="*/ 9 h 10"/>
                <a:gd name="T70" fmla="*/ 10 w 10"/>
                <a:gd name="T71" fmla="*/ 9 h 10"/>
                <a:gd name="T72" fmla="*/ 9 w 10"/>
                <a:gd name="T73" fmla="*/ 7 h 10"/>
                <a:gd name="T74" fmla="*/ 10 w 10"/>
                <a:gd name="T75" fmla="*/ 4 h 10"/>
                <a:gd name="T76" fmla="*/ 10 w 10"/>
                <a:gd name="T77" fmla="*/ 4 h 10"/>
                <a:gd name="T78" fmla="*/ 10 w 10"/>
                <a:gd name="T79" fmla="*/ 3 h 10"/>
                <a:gd name="T80" fmla="*/ 9 w 10"/>
                <a:gd name="T81" fmla="*/ 3 h 10"/>
                <a:gd name="T82" fmla="*/ 8 w 10"/>
                <a:gd name="T83" fmla="*/ 2 h 10"/>
                <a:gd name="T84" fmla="*/ 8 w 10"/>
                <a:gd name="T8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10">
                  <a:moveTo>
                    <a:pt x="5" y="4"/>
                  </a:moveTo>
                  <a:cubicBezTo>
                    <a:pt x="5" y="4"/>
                    <a:pt x="5" y="4"/>
                    <a:pt x="5" y="4"/>
                  </a:cubicBezTo>
                  <a:cubicBezTo>
                    <a:pt x="5" y="3"/>
                    <a:pt x="5" y="3"/>
                    <a:pt x="5" y="3"/>
                  </a:cubicBezTo>
                  <a:cubicBezTo>
                    <a:pt x="5" y="2"/>
                    <a:pt x="6" y="2"/>
                    <a:pt x="6" y="2"/>
                  </a:cubicBezTo>
                  <a:cubicBezTo>
                    <a:pt x="6" y="2"/>
                    <a:pt x="6" y="2"/>
                    <a:pt x="6" y="2"/>
                  </a:cubicBezTo>
                  <a:cubicBezTo>
                    <a:pt x="7" y="2"/>
                    <a:pt x="7" y="2"/>
                    <a:pt x="7" y="2"/>
                  </a:cubicBezTo>
                  <a:cubicBezTo>
                    <a:pt x="7" y="3"/>
                    <a:pt x="7" y="3"/>
                    <a:pt x="7" y="3"/>
                  </a:cubicBezTo>
                  <a:cubicBezTo>
                    <a:pt x="7" y="3"/>
                    <a:pt x="7" y="3"/>
                    <a:pt x="7" y="3"/>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5" y="4"/>
                    <a:pt x="5" y="4"/>
                    <a:pt x="5" y="4"/>
                  </a:cubicBezTo>
                  <a:moveTo>
                    <a:pt x="8" y="0"/>
                  </a:moveTo>
                  <a:cubicBezTo>
                    <a:pt x="2" y="1"/>
                    <a:pt x="0" y="6"/>
                    <a:pt x="1" y="10"/>
                  </a:cubicBezTo>
                  <a:cubicBezTo>
                    <a:pt x="1" y="10"/>
                    <a:pt x="1" y="9"/>
                    <a:pt x="2" y="9"/>
                  </a:cubicBezTo>
                  <a:cubicBezTo>
                    <a:pt x="2" y="9"/>
                    <a:pt x="2" y="9"/>
                    <a:pt x="2" y="9"/>
                  </a:cubicBezTo>
                  <a:cubicBezTo>
                    <a:pt x="2" y="9"/>
                    <a:pt x="2" y="9"/>
                    <a:pt x="2" y="9"/>
                  </a:cubicBezTo>
                  <a:cubicBezTo>
                    <a:pt x="2" y="9"/>
                    <a:pt x="3" y="9"/>
                    <a:pt x="3" y="9"/>
                  </a:cubicBezTo>
                  <a:cubicBezTo>
                    <a:pt x="3" y="9"/>
                    <a:pt x="3" y="9"/>
                    <a:pt x="3" y="9"/>
                  </a:cubicBezTo>
                  <a:cubicBezTo>
                    <a:pt x="4" y="9"/>
                    <a:pt x="4" y="9"/>
                    <a:pt x="4" y="9"/>
                  </a:cubicBezTo>
                  <a:cubicBezTo>
                    <a:pt x="5" y="9"/>
                    <a:pt x="5" y="9"/>
                    <a:pt x="5" y="9"/>
                  </a:cubicBezTo>
                  <a:cubicBezTo>
                    <a:pt x="5" y="9"/>
                    <a:pt x="5" y="9"/>
                    <a:pt x="5" y="9"/>
                  </a:cubicBezTo>
                  <a:cubicBezTo>
                    <a:pt x="5" y="9"/>
                    <a:pt x="5" y="9"/>
                    <a:pt x="5" y="9"/>
                  </a:cubicBezTo>
                  <a:cubicBezTo>
                    <a:pt x="5" y="9"/>
                    <a:pt x="5" y="9"/>
                    <a:pt x="6" y="9"/>
                  </a:cubicBezTo>
                  <a:cubicBezTo>
                    <a:pt x="6" y="9"/>
                    <a:pt x="6" y="9"/>
                    <a:pt x="6" y="9"/>
                  </a:cubicBezTo>
                  <a:cubicBezTo>
                    <a:pt x="6" y="9"/>
                    <a:pt x="6" y="9"/>
                    <a:pt x="6" y="9"/>
                  </a:cubicBezTo>
                  <a:cubicBezTo>
                    <a:pt x="6" y="9"/>
                    <a:pt x="7" y="8"/>
                    <a:pt x="7" y="8"/>
                  </a:cubicBezTo>
                  <a:cubicBezTo>
                    <a:pt x="8" y="8"/>
                    <a:pt x="8" y="9"/>
                    <a:pt x="8"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9"/>
                    <a:pt x="9" y="8"/>
                    <a:pt x="9" y="7"/>
                  </a:cubicBezTo>
                  <a:cubicBezTo>
                    <a:pt x="9" y="6"/>
                    <a:pt x="10" y="4"/>
                    <a:pt x="10" y="4"/>
                  </a:cubicBezTo>
                  <a:cubicBezTo>
                    <a:pt x="10" y="4"/>
                    <a:pt x="10" y="4"/>
                    <a:pt x="10" y="4"/>
                  </a:cubicBezTo>
                  <a:cubicBezTo>
                    <a:pt x="10" y="3"/>
                    <a:pt x="10" y="3"/>
                    <a:pt x="10" y="3"/>
                  </a:cubicBezTo>
                  <a:cubicBezTo>
                    <a:pt x="9" y="3"/>
                    <a:pt x="9" y="3"/>
                    <a:pt x="9" y="3"/>
                  </a:cubicBezTo>
                  <a:cubicBezTo>
                    <a:pt x="9" y="3"/>
                    <a:pt x="9" y="2"/>
                    <a:pt x="8" y="2"/>
                  </a:cubicBezTo>
                  <a:cubicBezTo>
                    <a:pt x="8" y="1"/>
                    <a:pt x="8" y="1"/>
                    <a:pt x="8"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60" name="Freeform 4153">
              <a:extLst>
                <a:ext uri="{FF2B5EF4-FFF2-40B4-BE49-F238E27FC236}">
                  <a16:creationId xmlns:a16="http://schemas.microsoft.com/office/drawing/2014/main" xmlns="" id="{FC9980DE-CB27-4DE1-A60E-A9ED281A02AB}"/>
                </a:ext>
              </a:extLst>
            </p:cNvPr>
            <p:cNvSpPr>
              <a:spLocks/>
            </p:cNvSpPr>
            <p:nvPr/>
          </p:nvSpPr>
          <p:spPr bwMode="auto">
            <a:xfrm>
              <a:off x="4050035" y="1971055"/>
              <a:ext cx="50421" cy="42112"/>
            </a:xfrm>
            <a:custGeom>
              <a:avLst/>
              <a:gdLst>
                <a:gd name="T0" fmla="*/ 9 w 18"/>
                <a:gd name="T1" fmla="*/ 0 h 17"/>
                <a:gd name="T2" fmla="*/ 9 w 18"/>
                <a:gd name="T3" fmla="*/ 1 h 17"/>
                <a:gd name="T4" fmla="*/ 10 w 18"/>
                <a:gd name="T5" fmla="*/ 2 h 17"/>
                <a:gd name="T6" fmla="*/ 11 w 18"/>
                <a:gd name="T7" fmla="*/ 4 h 17"/>
                <a:gd name="T8" fmla="*/ 11 w 18"/>
                <a:gd name="T9" fmla="*/ 4 h 17"/>
                <a:gd name="T10" fmla="*/ 10 w 18"/>
                <a:gd name="T11" fmla="*/ 7 h 17"/>
                <a:gd name="T12" fmla="*/ 11 w 18"/>
                <a:gd name="T13" fmla="*/ 8 h 17"/>
                <a:gd name="T14" fmla="*/ 12 w 18"/>
                <a:gd name="T15" fmla="*/ 9 h 17"/>
                <a:gd name="T16" fmla="*/ 11 w 18"/>
                <a:gd name="T17" fmla="*/ 11 h 17"/>
                <a:gd name="T18" fmla="*/ 8 w 18"/>
                <a:gd name="T19" fmla="*/ 11 h 17"/>
                <a:gd name="T20" fmla="*/ 7 w 18"/>
                <a:gd name="T21" fmla="*/ 11 h 17"/>
                <a:gd name="T22" fmla="*/ 7 w 18"/>
                <a:gd name="T23" fmla="*/ 11 h 17"/>
                <a:gd name="T24" fmla="*/ 6 w 18"/>
                <a:gd name="T25" fmla="*/ 12 h 17"/>
                <a:gd name="T26" fmla="*/ 5 w 18"/>
                <a:gd name="T27" fmla="*/ 13 h 17"/>
                <a:gd name="T28" fmla="*/ 5 w 18"/>
                <a:gd name="T29" fmla="*/ 12 h 17"/>
                <a:gd name="T30" fmla="*/ 5 w 18"/>
                <a:gd name="T31" fmla="*/ 11 h 17"/>
                <a:gd name="T32" fmla="*/ 4 w 18"/>
                <a:gd name="T33" fmla="*/ 11 h 17"/>
                <a:gd name="T34" fmla="*/ 3 w 18"/>
                <a:gd name="T35" fmla="*/ 11 h 17"/>
                <a:gd name="T36" fmla="*/ 2 w 18"/>
                <a:gd name="T37" fmla="*/ 11 h 17"/>
                <a:gd name="T38" fmla="*/ 2 w 18"/>
                <a:gd name="T39" fmla="*/ 11 h 17"/>
                <a:gd name="T40" fmla="*/ 2 w 18"/>
                <a:gd name="T41" fmla="*/ 11 h 17"/>
                <a:gd name="T42" fmla="*/ 0 w 18"/>
                <a:gd name="T43" fmla="*/ 12 h 17"/>
                <a:gd name="T44" fmla="*/ 8 w 18"/>
                <a:gd name="T45" fmla="*/ 17 h 17"/>
                <a:gd name="T46" fmla="*/ 13 w 18"/>
                <a:gd name="T47" fmla="*/ 2 h 17"/>
                <a:gd name="T48" fmla="*/ 13 w 18"/>
                <a:gd name="T49" fmla="*/ 2 h 17"/>
                <a:gd name="T50" fmla="*/ 13 w 18"/>
                <a:gd name="T51" fmla="*/ 2 h 17"/>
                <a:gd name="T52" fmla="*/ 9 w 18"/>
                <a:gd name="T5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 h="17">
                  <a:moveTo>
                    <a:pt x="9" y="0"/>
                  </a:moveTo>
                  <a:cubicBezTo>
                    <a:pt x="9" y="0"/>
                    <a:pt x="9" y="0"/>
                    <a:pt x="9" y="1"/>
                  </a:cubicBezTo>
                  <a:cubicBezTo>
                    <a:pt x="9" y="1"/>
                    <a:pt x="9" y="1"/>
                    <a:pt x="10" y="2"/>
                  </a:cubicBezTo>
                  <a:cubicBezTo>
                    <a:pt x="10" y="2"/>
                    <a:pt x="11" y="3"/>
                    <a:pt x="11" y="4"/>
                  </a:cubicBezTo>
                  <a:cubicBezTo>
                    <a:pt x="11" y="4"/>
                    <a:pt x="11" y="4"/>
                    <a:pt x="11" y="4"/>
                  </a:cubicBezTo>
                  <a:cubicBezTo>
                    <a:pt x="11" y="5"/>
                    <a:pt x="10" y="6"/>
                    <a:pt x="10" y="7"/>
                  </a:cubicBezTo>
                  <a:cubicBezTo>
                    <a:pt x="10" y="8"/>
                    <a:pt x="11" y="8"/>
                    <a:pt x="11" y="8"/>
                  </a:cubicBezTo>
                  <a:cubicBezTo>
                    <a:pt x="11" y="9"/>
                    <a:pt x="11" y="9"/>
                    <a:pt x="12" y="9"/>
                  </a:cubicBezTo>
                  <a:cubicBezTo>
                    <a:pt x="11" y="11"/>
                    <a:pt x="11" y="11"/>
                    <a:pt x="11" y="11"/>
                  </a:cubicBezTo>
                  <a:cubicBezTo>
                    <a:pt x="11" y="11"/>
                    <a:pt x="9" y="11"/>
                    <a:pt x="8" y="11"/>
                  </a:cubicBezTo>
                  <a:cubicBezTo>
                    <a:pt x="8" y="11"/>
                    <a:pt x="7" y="11"/>
                    <a:pt x="7" y="11"/>
                  </a:cubicBezTo>
                  <a:cubicBezTo>
                    <a:pt x="7" y="11"/>
                    <a:pt x="7" y="11"/>
                    <a:pt x="7" y="11"/>
                  </a:cubicBezTo>
                  <a:cubicBezTo>
                    <a:pt x="7" y="12"/>
                    <a:pt x="6" y="12"/>
                    <a:pt x="6" y="12"/>
                  </a:cubicBezTo>
                  <a:cubicBezTo>
                    <a:pt x="5" y="13"/>
                    <a:pt x="5" y="13"/>
                    <a:pt x="5" y="13"/>
                  </a:cubicBezTo>
                  <a:cubicBezTo>
                    <a:pt x="5" y="12"/>
                    <a:pt x="5" y="12"/>
                    <a:pt x="5" y="12"/>
                  </a:cubicBezTo>
                  <a:cubicBezTo>
                    <a:pt x="5" y="11"/>
                    <a:pt x="5" y="11"/>
                    <a:pt x="5" y="11"/>
                  </a:cubicBezTo>
                  <a:cubicBezTo>
                    <a:pt x="4" y="11"/>
                    <a:pt x="4" y="11"/>
                    <a:pt x="4" y="11"/>
                  </a:cubicBezTo>
                  <a:cubicBezTo>
                    <a:pt x="3" y="11"/>
                    <a:pt x="3" y="11"/>
                    <a:pt x="3" y="11"/>
                  </a:cubicBezTo>
                  <a:cubicBezTo>
                    <a:pt x="3" y="11"/>
                    <a:pt x="3" y="11"/>
                    <a:pt x="2" y="11"/>
                  </a:cubicBezTo>
                  <a:cubicBezTo>
                    <a:pt x="2" y="11"/>
                    <a:pt x="2" y="11"/>
                    <a:pt x="2" y="11"/>
                  </a:cubicBezTo>
                  <a:cubicBezTo>
                    <a:pt x="2" y="11"/>
                    <a:pt x="2" y="11"/>
                    <a:pt x="2" y="11"/>
                  </a:cubicBezTo>
                  <a:cubicBezTo>
                    <a:pt x="1" y="11"/>
                    <a:pt x="1" y="12"/>
                    <a:pt x="0" y="12"/>
                  </a:cubicBezTo>
                  <a:cubicBezTo>
                    <a:pt x="1" y="15"/>
                    <a:pt x="4" y="17"/>
                    <a:pt x="8" y="17"/>
                  </a:cubicBezTo>
                  <a:cubicBezTo>
                    <a:pt x="16" y="17"/>
                    <a:pt x="18" y="7"/>
                    <a:pt x="13" y="2"/>
                  </a:cubicBezTo>
                  <a:cubicBezTo>
                    <a:pt x="13" y="2"/>
                    <a:pt x="13" y="2"/>
                    <a:pt x="13" y="2"/>
                  </a:cubicBezTo>
                  <a:cubicBezTo>
                    <a:pt x="13" y="2"/>
                    <a:pt x="13" y="2"/>
                    <a:pt x="13" y="2"/>
                  </a:cubicBezTo>
                  <a:cubicBezTo>
                    <a:pt x="11" y="1"/>
                    <a:pt x="10" y="0"/>
                    <a:pt x="9" y="0"/>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61" name="Freeform 4154">
              <a:extLst>
                <a:ext uri="{FF2B5EF4-FFF2-40B4-BE49-F238E27FC236}">
                  <a16:creationId xmlns:a16="http://schemas.microsoft.com/office/drawing/2014/main" xmlns="" id="{AC05DDB2-E308-4690-9E3A-1D9E29876454}"/>
                </a:ext>
              </a:extLst>
            </p:cNvPr>
            <p:cNvSpPr>
              <a:spLocks noEditPoints="1"/>
            </p:cNvSpPr>
            <p:nvPr/>
          </p:nvSpPr>
          <p:spPr bwMode="auto">
            <a:xfrm>
              <a:off x="4050035" y="1971055"/>
              <a:ext cx="36240" cy="32286"/>
            </a:xfrm>
            <a:custGeom>
              <a:avLst/>
              <a:gdLst>
                <a:gd name="T0" fmla="*/ 13 w 13"/>
                <a:gd name="T1" fmla="*/ 2 h 13"/>
                <a:gd name="T2" fmla="*/ 13 w 13"/>
                <a:gd name="T3" fmla="*/ 2 h 13"/>
                <a:gd name="T4" fmla="*/ 13 w 13"/>
                <a:gd name="T5" fmla="*/ 2 h 13"/>
                <a:gd name="T6" fmla="*/ 13 w 13"/>
                <a:gd name="T7" fmla="*/ 2 h 13"/>
                <a:gd name="T8" fmla="*/ 8 w 13"/>
                <a:gd name="T9" fmla="*/ 0 h 13"/>
                <a:gd name="T10" fmla="*/ 7 w 13"/>
                <a:gd name="T11" fmla="*/ 0 h 13"/>
                <a:gd name="T12" fmla="*/ 7 w 13"/>
                <a:gd name="T13" fmla="*/ 2 h 13"/>
                <a:gd name="T14" fmla="*/ 8 w 13"/>
                <a:gd name="T15" fmla="*/ 3 h 13"/>
                <a:gd name="T16" fmla="*/ 9 w 13"/>
                <a:gd name="T17" fmla="*/ 3 h 13"/>
                <a:gd name="T18" fmla="*/ 9 w 13"/>
                <a:gd name="T19" fmla="*/ 4 h 13"/>
                <a:gd name="T20" fmla="*/ 9 w 13"/>
                <a:gd name="T21" fmla="*/ 4 h 13"/>
                <a:gd name="T22" fmla="*/ 8 w 13"/>
                <a:gd name="T23" fmla="*/ 7 h 13"/>
                <a:gd name="T24" fmla="*/ 9 w 13"/>
                <a:gd name="T25" fmla="*/ 9 h 13"/>
                <a:gd name="T26" fmla="*/ 9 w 13"/>
                <a:gd name="T27" fmla="*/ 9 h 13"/>
                <a:gd name="T28" fmla="*/ 8 w 13"/>
                <a:gd name="T29" fmla="*/ 9 h 13"/>
                <a:gd name="T30" fmla="*/ 8 w 13"/>
                <a:gd name="T31" fmla="*/ 9 h 13"/>
                <a:gd name="T32" fmla="*/ 8 w 13"/>
                <a:gd name="T33" fmla="*/ 9 h 13"/>
                <a:gd name="T34" fmla="*/ 7 w 13"/>
                <a:gd name="T35" fmla="*/ 9 h 13"/>
                <a:gd name="T36" fmla="*/ 6 w 13"/>
                <a:gd name="T37" fmla="*/ 8 h 13"/>
                <a:gd name="T38" fmla="*/ 5 w 13"/>
                <a:gd name="T39" fmla="*/ 9 h 13"/>
                <a:gd name="T40" fmla="*/ 5 w 13"/>
                <a:gd name="T41" fmla="*/ 9 h 13"/>
                <a:gd name="T42" fmla="*/ 5 w 13"/>
                <a:gd name="T43" fmla="*/ 9 h 13"/>
                <a:gd name="T44" fmla="*/ 4 w 13"/>
                <a:gd name="T45" fmla="*/ 9 h 13"/>
                <a:gd name="T46" fmla="*/ 4 w 13"/>
                <a:gd name="T47" fmla="*/ 9 h 13"/>
                <a:gd name="T48" fmla="*/ 4 w 13"/>
                <a:gd name="T49" fmla="*/ 9 h 13"/>
                <a:gd name="T50" fmla="*/ 3 w 13"/>
                <a:gd name="T51" fmla="*/ 9 h 13"/>
                <a:gd name="T52" fmla="*/ 2 w 13"/>
                <a:gd name="T53" fmla="*/ 9 h 13"/>
                <a:gd name="T54" fmla="*/ 2 w 13"/>
                <a:gd name="T55" fmla="*/ 9 h 13"/>
                <a:gd name="T56" fmla="*/ 1 w 13"/>
                <a:gd name="T57" fmla="*/ 9 h 13"/>
                <a:gd name="T58" fmla="*/ 1 w 13"/>
                <a:gd name="T59" fmla="*/ 9 h 13"/>
                <a:gd name="T60" fmla="*/ 1 w 13"/>
                <a:gd name="T61" fmla="*/ 9 h 13"/>
                <a:gd name="T62" fmla="*/ 0 w 13"/>
                <a:gd name="T63" fmla="*/ 10 h 13"/>
                <a:gd name="T64" fmla="*/ 0 w 13"/>
                <a:gd name="T65" fmla="*/ 12 h 13"/>
                <a:gd name="T66" fmla="*/ 2 w 13"/>
                <a:gd name="T67" fmla="*/ 11 h 13"/>
                <a:gd name="T68" fmla="*/ 2 w 13"/>
                <a:gd name="T69" fmla="*/ 11 h 13"/>
                <a:gd name="T70" fmla="*/ 2 w 13"/>
                <a:gd name="T71" fmla="*/ 11 h 13"/>
                <a:gd name="T72" fmla="*/ 3 w 13"/>
                <a:gd name="T73" fmla="*/ 11 h 13"/>
                <a:gd name="T74" fmla="*/ 4 w 13"/>
                <a:gd name="T75" fmla="*/ 11 h 13"/>
                <a:gd name="T76" fmla="*/ 5 w 13"/>
                <a:gd name="T77" fmla="*/ 11 h 13"/>
                <a:gd name="T78" fmla="*/ 5 w 13"/>
                <a:gd name="T79" fmla="*/ 12 h 13"/>
                <a:gd name="T80" fmla="*/ 5 w 13"/>
                <a:gd name="T81" fmla="*/ 13 h 13"/>
                <a:gd name="T82" fmla="*/ 6 w 13"/>
                <a:gd name="T83" fmla="*/ 12 h 13"/>
                <a:gd name="T84" fmla="*/ 7 w 13"/>
                <a:gd name="T85" fmla="*/ 11 h 13"/>
                <a:gd name="T86" fmla="*/ 7 w 13"/>
                <a:gd name="T87" fmla="*/ 11 h 13"/>
                <a:gd name="T88" fmla="*/ 8 w 13"/>
                <a:gd name="T89" fmla="*/ 11 h 13"/>
                <a:gd name="T90" fmla="*/ 11 w 13"/>
                <a:gd name="T91" fmla="*/ 11 h 13"/>
                <a:gd name="T92" fmla="*/ 12 w 13"/>
                <a:gd name="T93" fmla="*/ 9 h 13"/>
                <a:gd name="T94" fmla="*/ 11 w 13"/>
                <a:gd name="T95" fmla="*/ 8 h 13"/>
                <a:gd name="T96" fmla="*/ 10 w 13"/>
                <a:gd name="T97" fmla="*/ 7 h 13"/>
                <a:gd name="T98" fmla="*/ 11 w 13"/>
                <a:gd name="T99" fmla="*/ 4 h 13"/>
                <a:gd name="T100" fmla="*/ 11 w 13"/>
                <a:gd name="T101" fmla="*/ 4 h 13"/>
                <a:gd name="T102" fmla="*/ 10 w 13"/>
                <a:gd name="T103" fmla="*/ 2 h 13"/>
                <a:gd name="T104" fmla="*/ 9 w 13"/>
                <a:gd name="T105" fmla="*/ 1 h 13"/>
                <a:gd name="T106" fmla="*/ 9 w 13"/>
                <a:gd name="T107" fmla="*/ 0 h 13"/>
                <a:gd name="T108" fmla="*/ 8 w 13"/>
                <a:gd name="T10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 h="13">
                  <a:moveTo>
                    <a:pt x="13" y="2"/>
                  </a:moveTo>
                  <a:cubicBezTo>
                    <a:pt x="13" y="2"/>
                    <a:pt x="13" y="2"/>
                    <a:pt x="13" y="2"/>
                  </a:cubicBezTo>
                  <a:cubicBezTo>
                    <a:pt x="13" y="2"/>
                    <a:pt x="13" y="2"/>
                    <a:pt x="13" y="2"/>
                  </a:cubicBezTo>
                  <a:cubicBezTo>
                    <a:pt x="13" y="2"/>
                    <a:pt x="13" y="2"/>
                    <a:pt x="13" y="2"/>
                  </a:cubicBezTo>
                  <a:moveTo>
                    <a:pt x="8" y="0"/>
                  </a:moveTo>
                  <a:cubicBezTo>
                    <a:pt x="7" y="0"/>
                    <a:pt x="7" y="0"/>
                    <a:pt x="7" y="0"/>
                  </a:cubicBezTo>
                  <a:cubicBezTo>
                    <a:pt x="7" y="1"/>
                    <a:pt x="7" y="1"/>
                    <a:pt x="7" y="2"/>
                  </a:cubicBezTo>
                  <a:cubicBezTo>
                    <a:pt x="8" y="2"/>
                    <a:pt x="8" y="3"/>
                    <a:pt x="8" y="3"/>
                  </a:cubicBezTo>
                  <a:cubicBezTo>
                    <a:pt x="9" y="3"/>
                    <a:pt x="9" y="3"/>
                    <a:pt x="9" y="3"/>
                  </a:cubicBezTo>
                  <a:cubicBezTo>
                    <a:pt x="9" y="4"/>
                    <a:pt x="9" y="4"/>
                    <a:pt x="9" y="4"/>
                  </a:cubicBezTo>
                  <a:cubicBezTo>
                    <a:pt x="9" y="4"/>
                    <a:pt x="9" y="4"/>
                    <a:pt x="9" y="4"/>
                  </a:cubicBezTo>
                  <a:cubicBezTo>
                    <a:pt x="9" y="4"/>
                    <a:pt x="8" y="6"/>
                    <a:pt x="8" y="7"/>
                  </a:cubicBezTo>
                  <a:cubicBezTo>
                    <a:pt x="8" y="8"/>
                    <a:pt x="9" y="9"/>
                    <a:pt x="9" y="9"/>
                  </a:cubicBezTo>
                  <a:cubicBezTo>
                    <a:pt x="9" y="9"/>
                    <a:pt x="9" y="9"/>
                    <a:pt x="9" y="9"/>
                  </a:cubicBezTo>
                  <a:cubicBezTo>
                    <a:pt x="9" y="9"/>
                    <a:pt x="9" y="9"/>
                    <a:pt x="8" y="9"/>
                  </a:cubicBezTo>
                  <a:cubicBezTo>
                    <a:pt x="8" y="9"/>
                    <a:pt x="8" y="9"/>
                    <a:pt x="8" y="9"/>
                  </a:cubicBezTo>
                  <a:cubicBezTo>
                    <a:pt x="8" y="9"/>
                    <a:pt x="8" y="9"/>
                    <a:pt x="8" y="9"/>
                  </a:cubicBezTo>
                  <a:cubicBezTo>
                    <a:pt x="7" y="9"/>
                    <a:pt x="7" y="9"/>
                    <a:pt x="7" y="9"/>
                  </a:cubicBezTo>
                  <a:cubicBezTo>
                    <a:pt x="7" y="9"/>
                    <a:pt x="7" y="8"/>
                    <a:pt x="6" y="8"/>
                  </a:cubicBezTo>
                  <a:cubicBezTo>
                    <a:pt x="6" y="8"/>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3" y="9"/>
                    <a:pt x="3" y="9"/>
                    <a:pt x="3" y="9"/>
                  </a:cubicBezTo>
                  <a:cubicBezTo>
                    <a:pt x="3" y="9"/>
                    <a:pt x="3" y="9"/>
                    <a:pt x="2" y="9"/>
                  </a:cubicBezTo>
                  <a:cubicBezTo>
                    <a:pt x="2" y="9"/>
                    <a:pt x="2" y="9"/>
                    <a:pt x="2" y="9"/>
                  </a:cubicBezTo>
                  <a:cubicBezTo>
                    <a:pt x="2" y="9"/>
                    <a:pt x="1" y="9"/>
                    <a:pt x="1" y="9"/>
                  </a:cubicBezTo>
                  <a:cubicBezTo>
                    <a:pt x="1" y="9"/>
                    <a:pt x="1" y="9"/>
                    <a:pt x="1" y="9"/>
                  </a:cubicBezTo>
                  <a:cubicBezTo>
                    <a:pt x="1" y="9"/>
                    <a:pt x="1" y="9"/>
                    <a:pt x="1" y="9"/>
                  </a:cubicBezTo>
                  <a:cubicBezTo>
                    <a:pt x="0" y="9"/>
                    <a:pt x="0" y="10"/>
                    <a:pt x="0" y="10"/>
                  </a:cubicBezTo>
                  <a:cubicBezTo>
                    <a:pt x="0" y="10"/>
                    <a:pt x="0" y="11"/>
                    <a:pt x="0" y="12"/>
                  </a:cubicBezTo>
                  <a:cubicBezTo>
                    <a:pt x="1" y="12"/>
                    <a:pt x="1" y="11"/>
                    <a:pt x="2" y="11"/>
                  </a:cubicBezTo>
                  <a:cubicBezTo>
                    <a:pt x="2" y="11"/>
                    <a:pt x="2" y="11"/>
                    <a:pt x="2" y="11"/>
                  </a:cubicBezTo>
                  <a:cubicBezTo>
                    <a:pt x="2" y="11"/>
                    <a:pt x="2" y="11"/>
                    <a:pt x="2" y="11"/>
                  </a:cubicBezTo>
                  <a:cubicBezTo>
                    <a:pt x="3" y="11"/>
                    <a:pt x="3" y="11"/>
                    <a:pt x="3" y="11"/>
                  </a:cubicBezTo>
                  <a:cubicBezTo>
                    <a:pt x="4" y="11"/>
                    <a:pt x="4" y="11"/>
                    <a:pt x="4" y="11"/>
                  </a:cubicBezTo>
                  <a:cubicBezTo>
                    <a:pt x="4" y="11"/>
                    <a:pt x="4" y="11"/>
                    <a:pt x="5" y="11"/>
                  </a:cubicBezTo>
                  <a:cubicBezTo>
                    <a:pt x="5" y="12"/>
                    <a:pt x="5" y="12"/>
                    <a:pt x="5" y="12"/>
                  </a:cubicBezTo>
                  <a:cubicBezTo>
                    <a:pt x="5" y="13"/>
                    <a:pt x="5" y="13"/>
                    <a:pt x="5" y="13"/>
                  </a:cubicBezTo>
                  <a:cubicBezTo>
                    <a:pt x="6" y="12"/>
                    <a:pt x="6" y="12"/>
                    <a:pt x="6" y="12"/>
                  </a:cubicBezTo>
                  <a:cubicBezTo>
                    <a:pt x="6" y="12"/>
                    <a:pt x="7" y="12"/>
                    <a:pt x="7" y="11"/>
                  </a:cubicBezTo>
                  <a:cubicBezTo>
                    <a:pt x="7" y="11"/>
                    <a:pt x="7" y="11"/>
                    <a:pt x="7" y="11"/>
                  </a:cubicBezTo>
                  <a:cubicBezTo>
                    <a:pt x="7" y="11"/>
                    <a:pt x="8" y="11"/>
                    <a:pt x="8" y="11"/>
                  </a:cubicBezTo>
                  <a:cubicBezTo>
                    <a:pt x="9" y="11"/>
                    <a:pt x="11" y="11"/>
                    <a:pt x="11" y="11"/>
                  </a:cubicBezTo>
                  <a:cubicBezTo>
                    <a:pt x="12" y="9"/>
                    <a:pt x="12" y="9"/>
                    <a:pt x="12" y="9"/>
                  </a:cubicBezTo>
                  <a:cubicBezTo>
                    <a:pt x="11" y="9"/>
                    <a:pt x="11" y="9"/>
                    <a:pt x="11" y="8"/>
                  </a:cubicBezTo>
                  <a:cubicBezTo>
                    <a:pt x="11" y="8"/>
                    <a:pt x="10" y="8"/>
                    <a:pt x="10" y="7"/>
                  </a:cubicBezTo>
                  <a:cubicBezTo>
                    <a:pt x="10" y="6"/>
                    <a:pt x="11" y="5"/>
                    <a:pt x="11" y="4"/>
                  </a:cubicBezTo>
                  <a:cubicBezTo>
                    <a:pt x="11" y="4"/>
                    <a:pt x="11" y="4"/>
                    <a:pt x="11" y="4"/>
                  </a:cubicBezTo>
                  <a:cubicBezTo>
                    <a:pt x="11" y="3"/>
                    <a:pt x="10" y="2"/>
                    <a:pt x="10" y="2"/>
                  </a:cubicBezTo>
                  <a:cubicBezTo>
                    <a:pt x="9" y="1"/>
                    <a:pt x="9" y="1"/>
                    <a:pt x="9" y="1"/>
                  </a:cubicBezTo>
                  <a:cubicBezTo>
                    <a:pt x="9" y="0"/>
                    <a:pt x="9" y="0"/>
                    <a:pt x="9" y="0"/>
                  </a:cubicBezTo>
                  <a:cubicBezTo>
                    <a:pt x="8" y="0"/>
                    <a:pt x="8" y="0"/>
                    <a:pt x="8" y="0"/>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62" name="Freeform 4155">
              <a:extLst>
                <a:ext uri="{FF2B5EF4-FFF2-40B4-BE49-F238E27FC236}">
                  <a16:creationId xmlns:a16="http://schemas.microsoft.com/office/drawing/2014/main" xmlns="" id="{474E52C5-1E16-4CCE-8100-68027346D267}"/>
                </a:ext>
              </a:extLst>
            </p:cNvPr>
            <p:cNvSpPr>
              <a:spLocks noEditPoints="1"/>
            </p:cNvSpPr>
            <p:nvPr/>
          </p:nvSpPr>
          <p:spPr bwMode="auto">
            <a:xfrm>
              <a:off x="4061065" y="1976670"/>
              <a:ext cx="6303" cy="4212"/>
            </a:xfrm>
            <a:custGeom>
              <a:avLst/>
              <a:gdLst>
                <a:gd name="T0" fmla="*/ 2 w 2"/>
                <a:gd name="T1" fmla="*/ 2 h 2"/>
                <a:gd name="T2" fmla="*/ 2 w 2"/>
                <a:gd name="T3" fmla="*/ 2 h 2"/>
                <a:gd name="T4" fmla="*/ 2 w 2"/>
                <a:gd name="T5" fmla="*/ 2 h 2"/>
                <a:gd name="T6" fmla="*/ 2 w 2"/>
                <a:gd name="T7" fmla="*/ 2 h 2"/>
                <a:gd name="T8" fmla="*/ 1 w 2"/>
                <a:gd name="T9" fmla="*/ 0 h 2"/>
                <a:gd name="T10" fmla="*/ 0 w 2"/>
                <a:gd name="T11" fmla="*/ 1 h 2"/>
                <a:gd name="T12" fmla="*/ 0 w 2"/>
                <a:gd name="T13" fmla="*/ 2 h 2"/>
                <a:gd name="T14" fmla="*/ 0 w 2"/>
                <a:gd name="T15" fmla="*/ 2 h 2"/>
                <a:gd name="T16" fmla="*/ 1 w 2"/>
                <a:gd name="T17" fmla="*/ 2 h 2"/>
                <a:gd name="T18" fmla="*/ 1 w 2"/>
                <a:gd name="T19" fmla="*/ 2 h 2"/>
                <a:gd name="T20" fmla="*/ 2 w 2"/>
                <a:gd name="T21" fmla="*/ 2 h 2"/>
                <a:gd name="T22" fmla="*/ 2 w 2"/>
                <a:gd name="T23" fmla="*/ 1 h 2"/>
                <a:gd name="T24" fmla="*/ 2 w 2"/>
                <a:gd name="T25" fmla="*/ 1 h 2"/>
                <a:gd name="T26" fmla="*/ 2 w 2"/>
                <a:gd name="T27" fmla="*/ 0 h 2"/>
                <a:gd name="T28" fmla="*/ 1 w 2"/>
                <a:gd name="T29" fmla="*/ 0 h 2"/>
                <a:gd name="T30" fmla="*/ 1 w 2"/>
                <a:gd name="T3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2">
                  <a:moveTo>
                    <a:pt x="2" y="2"/>
                  </a:moveTo>
                  <a:cubicBezTo>
                    <a:pt x="2" y="2"/>
                    <a:pt x="2" y="2"/>
                    <a:pt x="2" y="2"/>
                  </a:cubicBezTo>
                  <a:cubicBezTo>
                    <a:pt x="2" y="2"/>
                    <a:pt x="2" y="2"/>
                    <a:pt x="2" y="2"/>
                  </a:cubicBezTo>
                  <a:cubicBezTo>
                    <a:pt x="2" y="2"/>
                    <a:pt x="2" y="2"/>
                    <a:pt x="2" y="2"/>
                  </a:cubicBezTo>
                  <a:moveTo>
                    <a:pt x="1" y="0"/>
                  </a:moveTo>
                  <a:cubicBezTo>
                    <a:pt x="1" y="0"/>
                    <a:pt x="0" y="0"/>
                    <a:pt x="0" y="1"/>
                  </a:cubicBezTo>
                  <a:cubicBezTo>
                    <a:pt x="0" y="1"/>
                    <a:pt x="0" y="1"/>
                    <a:pt x="0" y="2"/>
                  </a:cubicBezTo>
                  <a:cubicBezTo>
                    <a:pt x="0" y="2"/>
                    <a:pt x="0" y="2"/>
                    <a:pt x="0" y="2"/>
                  </a:cubicBezTo>
                  <a:cubicBezTo>
                    <a:pt x="1" y="2"/>
                    <a:pt x="1" y="2"/>
                    <a:pt x="1" y="2"/>
                  </a:cubicBezTo>
                  <a:cubicBezTo>
                    <a:pt x="1" y="2"/>
                    <a:pt x="1" y="2"/>
                    <a:pt x="1" y="2"/>
                  </a:cubicBezTo>
                  <a:cubicBezTo>
                    <a:pt x="2" y="2"/>
                    <a:pt x="2" y="2"/>
                    <a:pt x="2" y="2"/>
                  </a:cubicBezTo>
                  <a:cubicBezTo>
                    <a:pt x="2" y="1"/>
                    <a:pt x="2" y="1"/>
                    <a:pt x="2" y="1"/>
                  </a:cubicBezTo>
                  <a:cubicBezTo>
                    <a:pt x="2" y="1"/>
                    <a:pt x="2" y="1"/>
                    <a:pt x="2" y="1"/>
                  </a:cubicBezTo>
                  <a:cubicBezTo>
                    <a:pt x="2" y="0"/>
                    <a:pt x="2" y="0"/>
                    <a:pt x="2" y="0"/>
                  </a:cubicBezTo>
                  <a:cubicBezTo>
                    <a:pt x="1" y="0"/>
                    <a:pt x="1" y="0"/>
                    <a:pt x="1" y="0"/>
                  </a:cubicBezTo>
                  <a:cubicBezTo>
                    <a:pt x="1" y="0"/>
                    <a:pt x="1" y="0"/>
                    <a:pt x="1"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63" name="Freeform 4157">
              <a:extLst>
                <a:ext uri="{FF2B5EF4-FFF2-40B4-BE49-F238E27FC236}">
                  <a16:creationId xmlns:a16="http://schemas.microsoft.com/office/drawing/2014/main" xmlns="" id="{82ECF327-020F-474F-BBE5-E0154DA6FEC0}"/>
                </a:ext>
              </a:extLst>
            </p:cNvPr>
            <p:cNvSpPr>
              <a:spLocks/>
            </p:cNvSpPr>
            <p:nvPr/>
          </p:nvSpPr>
          <p:spPr bwMode="auto">
            <a:xfrm>
              <a:off x="4437644" y="2136693"/>
              <a:ext cx="4727" cy="2807"/>
            </a:xfrm>
            <a:custGeom>
              <a:avLst/>
              <a:gdLst>
                <a:gd name="T0" fmla="*/ 0 w 3"/>
                <a:gd name="T1" fmla="*/ 0 h 2"/>
                <a:gd name="T2" fmla="*/ 1 w 3"/>
                <a:gd name="T3" fmla="*/ 0 h 2"/>
                <a:gd name="T4" fmla="*/ 3 w 3"/>
                <a:gd name="T5" fmla="*/ 0 h 2"/>
                <a:gd name="T6" fmla="*/ 1 w 3"/>
                <a:gd name="T7" fmla="*/ 2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lnTo>
                    <a:pt x="1" y="0"/>
                  </a:lnTo>
                  <a:lnTo>
                    <a:pt x="3" y="0"/>
                  </a:lnTo>
                  <a:lnTo>
                    <a:pt x="1" y="2"/>
                  </a:lnTo>
                  <a:lnTo>
                    <a:pt x="0" y="0"/>
                  </a:lnTo>
                  <a:close/>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64" name="Freeform 4158">
              <a:extLst>
                <a:ext uri="{FF2B5EF4-FFF2-40B4-BE49-F238E27FC236}">
                  <a16:creationId xmlns:a16="http://schemas.microsoft.com/office/drawing/2014/main" xmlns="" id="{B73F8692-05D6-43F5-AD86-5C91C4569102}"/>
                </a:ext>
              </a:extLst>
            </p:cNvPr>
            <p:cNvSpPr>
              <a:spLocks/>
            </p:cNvSpPr>
            <p:nvPr/>
          </p:nvSpPr>
          <p:spPr bwMode="auto">
            <a:xfrm>
              <a:off x="4437644" y="2136693"/>
              <a:ext cx="4727" cy="2807"/>
            </a:xfrm>
            <a:custGeom>
              <a:avLst/>
              <a:gdLst>
                <a:gd name="T0" fmla="*/ 0 w 3"/>
                <a:gd name="T1" fmla="*/ 0 h 2"/>
                <a:gd name="T2" fmla="*/ 1 w 3"/>
                <a:gd name="T3" fmla="*/ 0 h 2"/>
                <a:gd name="T4" fmla="*/ 3 w 3"/>
                <a:gd name="T5" fmla="*/ 0 h 2"/>
                <a:gd name="T6" fmla="*/ 1 w 3"/>
                <a:gd name="T7" fmla="*/ 2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lnTo>
                    <a:pt x="1" y="0"/>
                  </a:lnTo>
                  <a:lnTo>
                    <a:pt x="3" y="0"/>
                  </a:lnTo>
                  <a:lnTo>
                    <a:pt x="1" y="2"/>
                  </a:lnTo>
                  <a:lnTo>
                    <a:pt x="0" y="0"/>
                  </a:lnTo>
                  <a:close/>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67" name="Freeform 4161">
              <a:extLst>
                <a:ext uri="{FF2B5EF4-FFF2-40B4-BE49-F238E27FC236}">
                  <a16:creationId xmlns:a16="http://schemas.microsoft.com/office/drawing/2014/main" xmlns="" id="{860D72AB-63C2-4873-86D3-256EFA582904}"/>
                </a:ext>
              </a:extLst>
            </p:cNvPr>
            <p:cNvSpPr>
              <a:spLocks/>
            </p:cNvSpPr>
            <p:nvPr/>
          </p:nvSpPr>
          <p:spPr bwMode="auto">
            <a:xfrm>
              <a:off x="8937677" y="3377571"/>
              <a:ext cx="4727" cy="4212"/>
            </a:xfrm>
            <a:custGeom>
              <a:avLst/>
              <a:gdLst>
                <a:gd name="T0" fmla="*/ 1 w 2"/>
                <a:gd name="T1" fmla="*/ 2 h 2"/>
                <a:gd name="T2" fmla="*/ 2 w 2"/>
                <a:gd name="T3" fmla="*/ 2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2" y="2"/>
                    <a:pt x="2" y="2"/>
                  </a:cubicBezTo>
                  <a:cubicBezTo>
                    <a:pt x="2" y="1"/>
                    <a:pt x="1" y="0"/>
                    <a:pt x="0" y="1"/>
                  </a:cubicBezTo>
                  <a:cubicBezTo>
                    <a:pt x="0" y="1"/>
                    <a:pt x="1" y="2"/>
                    <a:pt x="1" y="2"/>
                  </a:cubicBezTo>
                </a:path>
              </a:pathLst>
            </a:custGeom>
            <a:solidFill>
              <a:srgbClr val="72B5CC"/>
            </a:solidFill>
            <a:ln w="3175">
              <a:solidFill>
                <a:srgbClr val="FFFFFF"/>
              </a:solidFill>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68" name="Freeform 4162">
              <a:extLst>
                <a:ext uri="{FF2B5EF4-FFF2-40B4-BE49-F238E27FC236}">
                  <a16:creationId xmlns:a16="http://schemas.microsoft.com/office/drawing/2014/main" xmlns="" id="{0D7C08C0-68C1-467C-A99C-279DD4AA5580}"/>
                </a:ext>
              </a:extLst>
            </p:cNvPr>
            <p:cNvSpPr>
              <a:spLocks/>
            </p:cNvSpPr>
            <p:nvPr/>
          </p:nvSpPr>
          <p:spPr bwMode="auto">
            <a:xfrm>
              <a:off x="8937677" y="3377571"/>
              <a:ext cx="4727" cy="4212"/>
            </a:xfrm>
            <a:custGeom>
              <a:avLst/>
              <a:gdLst>
                <a:gd name="T0" fmla="*/ 1 w 2"/>
                <a:gd name="T1" fmla="*/ 2 h 2"/>
                <a:gd name="T2" fmla="*/ 2 w 2"/>
                <a:gd name="T3" fmla="*/ 2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2" y="2"/>
                    <a:pt x="2" y="2"/>
                  </a:cubicBezTo>
                  <a:cubicBezTo>
                    <a:pt x="2" y="1"/>
                    <a:pt x="1" y="0"/>
                    <a:pt x="0" y="1"/>
                  </a:cubicBezTo>
                  <a:cubicBezTo>
                    <a:pt x="0" y="1"/>
                    <a:pt x="1" y="2"/>
                    <a:pt x="1" y="2"/>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69" name="Freeform 4163">
              <a:extLst>
                <a:ext uri="{FF2B5EF4-FFF2-40B4-BE49-F238E27FC236}">
                  <a16:creationId xmlns:a16="http://schemas.microsoft.com/office/drawing/2014/main" xmlns="" id="{08747DBE-CDC6-4C56-B360-59F014887329}"/>
                </a:ext>
              </a:extLst>
            </p:cNvPr>
            <p:cNvSpPr>
              <a:spLocks/>
            </p:cNvSpPr>
            <p:nvPr/>
          </p:nvSpPr>
          <p:spPr bwMode="auto">
            <a:xfrm>
              <a:off x="4306866" y="2136693"/>
              <a:ext cx="1577" cy="2807"/>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0" y="0"/>
                  </a:cubicBezTo>
                  <a:cubicBezTo>
                    <a:pt x="1" y="0"/>
                    <a:pt x="0" y="1"/>
                    <a:pt x="0" y="1"/>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70" name="Freeform 4164">
              <a:extLst>
                <a:ext uri="{FF2B5EF4-FFF2-40B4-BE49-F238E27FC236}">
                  <a16:creationId xmlns:a16="http://schemas.microsoft.com/office/drawing/2014/main" xmlns="" id="{057F95A6-C332-4923-BA1C-8DA4BB4CF738}"/>
                </a:ext>
              </a:extLst>
            </p:cNvPr>
            <p:cNvSpPr>
              <a:spLocks/>
            </p:cNvSpPr>
            <p:nvPr/>
          </p:nvSpPr>
          <p:spPr bwMode="auto">
            <a:xfrm>
              <a:off x="4306866" y="2136693"/>
              <a:ext cx="1577" cy="2807"/>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0" y="0"/>
                  </a:cubicBezTo>
                  <a:cubicBezTo>
                    <a:pt x="1" y="0"/>
                    <a:pt x="0" y="1"/>
                    <a:pt x="0" y="1"/>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71" name="Freeform 4165">
              <a:extLst>
                <a:ext uri="{FF2B5EF4-FFF2-40B4-BE49-F238E27FC236}">
                  <a16:creationId xmlns:a16="http://schemas.microsoft.com/office/drawing/2014/main" xmlns="" id="{20C30517-5DD1-4BB7-A1BE-040248999CA8}"/>
                </a:ext>
              </a:extLst>
            </p:cNvPr>
            <p:cNvSpPr>
              <a:spLocks/>
            </p:cNvSpPr>
            <p:nvPr/>
          </p:nvSpPr>
          <p:spPr bwMode="auto">
            <a:xfrm>
              <a:off x="7130417" y="3394416"/>
              <a:ext cx="17333" cy="12634"/>
            </a:xfrm>
            <a:custGeom>
              <a:avLst/>
              <a:gdLst>
                <a:gd name="T0" fmla="*/ 2 w 6"/>
                <a:gd name="T1" fmla="*/ 0 h 5"/>
                <a:gd name="T2" fmla="*/ 6 w 6"/>
                <a:gd name="T3" fmla="*/ 1 h 5"/>
                <a:gd name="T4" fmla="*/ 2 w 6"/>
                <a:gd name="T5" fmla="*/ 0 h 5"/>
              </a:gdLst>
              <a:ahLst/>
              <a:cxnLst>
                <a:cxn ang="0">
                  <a:pos x="T0" y="T1"/>
                </a:cxn>
                <a:cxn ang="0">
                  <a:pos x="T2" y="T3"/>
                </a:cxn>
                <a:cxn ang="0">
                  <a:pos x="T4" y="T5"/>
                </a:cxn>
              </a:cxnLst>
              <a:rect l="0" t="0" r="r" b="b"/>
              <a:pathLst>
                <a:path w="6" h="5">
                  <a:moveTo>
                    <a:pt x="2" y="0"/>
                  </a:moveTo>
                  <a:cubicBezTo>
                    <a:pt x="0" y="1"/>
                    <a:pt x="3" y="5"/>
                    <a:pt x="6" y="1"/>
                  </a:cubicBezTo>
                  <a:cubicBezTo>
                    <a:pt x="5" y="0"/>
                    <a:pt x="3" y="0"/>
                    <a:pt x="2" y="0"/>
                  </a:cubicBezTo>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72" name="Freeform 4166">
              <a:extLst>
                <a:ext uri="{FF2B5EF4-FFF2-40B4-BE49-F238E27FC236}">
                  <a16:creationId xmlns:a16="http://schemas.microsoft.com/office/drawing/2014/main" xmlns="" id="{3A0430DD-2232-43C5-9C2A-600B1187E30B}"/>
                </a:ext>
              </a:extLst>
            </p:cNvPr>
            <p:cNvSpPr>
              <a:spLocks/>
            </p:cNvSpPr>
            <p:nvPr/>
          </p:nvSpPr>
          <p:spPr bwMode="auto">
            <a:xfrm>
              <a:off x="7130417" y="3394416"/>
              <a:ext cx="17333" cy="12634"/>
            </a:xfrm>
            <a:custGeom>
              <a:avLst/>
              <a:gdLst>
                <a:gd name="T0" fmla="*/ 2 w 6"/>
                <a:gd name="T1" fmla="*/ 0 h 5"/>
                <a:gd name="T2" fmla="*/ 6 w 6"/>
                <a:gd name="T3" fmla="*/ 1 h 5"/>
                <a:gd name="T4" fmla="*/ 2 w 6"/>
                <a:gd name="T5" fmla="*/ 0 h 5"/>
              </a:gdLst>
              <a:ahLst/>
              <a:cxnLst>
                <a:cxn ang="0">
                  <a:pos x="T0" y="T1"/>
                </a:cxn>
                <a:cxn ang="0">
                  <a:pos x="T2" y="T3"/>
                </a:cxn>
                <a:cxn ang="0">
                  <a:pos x="T4" y="T5"/>
                </a:cxn>
              </a:cxnLst>
              <a:rect l="0" t="0" r="r" b="b"/>
              <a:pathLst>
                <a:path w="6" h="5">
                  <a:moveTo>
                    <a:pt x="2" y="0"/>
                  </a:moveTo>
                  <a:cubicBezTo>
                    <a:pt x="0" y="1"/>
                    <a:pt x="3" y="5"/>
                    <a:pt x="6" y="1"/>
                  </a:cubicBezTo>
                  <a:cubicBezTo>
                    <a:pt x="5" y="0"/>
                    <a:pt x="3" y="0"/>
                    <a:pt x="2" y="0"/>
                  </a:cubicBezTo>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73" name="Freeform 4167">
              <a:extLst>
                <a:ext uri="{FF2B5EF4-FFF2-40B4-BE49-F238E27FC236}">
                  <a16:creationId xmlns:a16="http://schemas.microsoft.com/office/drawing/2014/main" xmlns="" id="{6A2041C3-1206-4D0E-97EE-CF4FE589A4B8}"/>
                </a:ext>
              </a:extLst>
            </p:cNvPr>
            <p:cNvSpPr>
              <a:spLocks/>
            </p:cNvSpPr>
            <p:nvPr/>
          </p:nvSpPr>
          <p:spPr bwMode="auto">
            <a:xfrm>
              <a:off x="2026911" y="3054719"/>
              <a:ext cx="14181" cy="40708"/>
            </a:xfrm>
            <a:custGeom>
              <a:avLst/>
              <a:gdLst>
                <a:gd name="T0" fmla="*/ 0 w 5"/>
                <a:gd name="T1" fmla="*/ 16 h 16"/>
                <a:gd name="T2" fmla="*/ 5 w 5"/>
                <a:gd name="T3" fmla="*/ 15 h 16"/>
                <a:gd name="T4" fmla="*/ 0 w 5"/>
                <a:gd name="T5" fmla="*/ 16 h 16"/>
              </a:gdLst>
              <a:ahLst/>
              <a:cxnLst>
                <a:cxn ang="0">
                  <a:pos x="T0" y="T1"/>
                </a:cxn>
                <a:cxn ang="0">
                  <a:pos x="T2" y="T3"/>
                </a:cxn>
                <a:cxn ang="0">
                  <a:pos x="T4" y="T5"/>
                </a:cxn>
              </a:cxnLst>
              <a:rect l="0" t="0" r="r" b="b"/>
              <a:pathLst>
                <a:path w="5" h="16">
                  <a:moveTo>
                    <a:pt x="0" y="16"/>
                  </a:moveTo>
                  <a:cubicBezTo>
                    <a:pt x="0" y="16"/>
                    <a:pt x="1" y="0"/>
                    <a:pt x="5" y="15"/>
                  </a:cubicBezTo>
                  <a:lnTo>
                    <a:pt x="0" y="16"/>
                  </a:lnTo>
                  <a:close/>
                </a:path>
              </a:pathLst>
            </a:custGeom>
            <a:solidFill>
              <a:srgbClr val="72B5CC"/>
            </a:solidFill>
            <a:ln w="3175">
              <a:solidFill>
                <a:srgbClr val="FFFFFF"/>
              </a:solidFill>
              <a:round/>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sp>
          <p:nvSpPr>
            <p:cNvPr id="4174" name="Freeform 4168">
              <a:extLst>
                <a:ext uri="{FF2B5EF4-FFF2-40B4-BE49-F238E27FC236}">
                  <a16:creationId xmlns:a16="http://schemas.microsoft.com/office/drawing/2014/main" xmlns="" id="{9DF85778-FAC4-4EEC-BED8-E642CB031EDD}"/>
                </a:ext>
              </a:extLst>
            </p:cNvPr>
            <p:cNvSpPr>
              <a:spLocks/>
            </p:cNvSpPr>
            <p:nvPr/>
          </p:nvSpPr>
          <p:spPr bwMode="auto">
            <a:xfrm>
              <a:off x="2026911" y="3054719"/>
              <a:ext cx="14181" cy="40708"/>
            </a:xfrm>
            <a:custGeom>
              <a:avLst/>
              <a:gdLst>
                <a:gd name="T0" fmla="*/ 0 w 5"/>
                <a:gd name="T1" fmla="*/ 16 h 16"/>
                <a:gd name="T2" fmla="*/ 5 w 5"/>
                <a:gd name="T3" fmla="*/ 15 h 16"/>
                <a:gd name="T4" fmla="*/ 0 w 5"/>
                <a:gd name="T5" fmla="*/ 16 h 16"/>
              </a:gdLst>
              <a:ahLst/>
              <a:cxnLst>
                <a:cxn ang="0">
                  <a:pos x="T0" y="T1"/>
                </a:cxn>
                <a:cxn ang="0">
                  <a:pos x="T2" y="T3"/>
                </a:cxn>
                <a:cxn ang="0">
                  <a:pos x="T4" y="T5"/>
                </a:cxn>
              </a:cxnLst>
              <a:rect l="0" t="0" r="r" b="b"/>
              <a:pathLst>
                <a:path w="5" h="16">
                  <a:moveTo>
                    <a:pt x="0" y="16"/>
                  </a:moveTo>
                  <a:cubicBezTo>
                    <a:pt x="0" y="16"/>
                    <a:pt x="1" y="0"/>
                    <a:pt x="5" y="15"/>
                  </a:cubicBezTo>
                  <a:lnTo>
                    <a:pt x="0" y="16"/>
                  </a:lnTo>
                  <a:close/>
                </a:path>
              </a:pathLst>
            </a:custGeom>
            <a:solidFill>
              <a:srgbClr val="72B5CC"/>
            </a:solidFill>
            <a:ln w="3175" cap="flat">
              <a:solidFill>
                <a:srgbClr val="FFFFFF"/>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013" b="0" i="0" u="none" strike="noStrike" kern="1200" cap="none" spc="0" normalizeH="0" baseline="0" noProof="0" dirty="0">
                <a:ln>
                  <a:noFill/>
                </a:ln>
                <a:solidFill>
                  <a:srgbClr val="001965"/>
                </a:solidFill>
                <a:effectLst/>
                <a:uLnTx/>
                <a:uFillTx/>
                <a:latin typeface="Verdana"/>
                <a:ea typeface="+mn-ea"/>
                <a:cs typeface="+mn-cs"/>
              </a:endParaRPr>
            </a:p>
          </p:txBody>
        </p:sp>
      </p:grpSp>
      <p:sp>
        <p:nvSpPr>
          <p:cNvPr id="17" name="Title 1"/>
          <p:cNvSpPr txBox="1">
            <a:spLocks/>
          </p:cNvSpPr>
          <p:nvPr/>
        </p:nvSpPr>
        <p:spPr>
          <a:xfrm>
            <a:off x="646112" y="633809"/>
            <a:ext cx="8241961" cy="753214"/>
          </a:xfrm>
          <a:prstGeom prst="rect">
            <a:avLst/>
          </a:prstGeom>
        </p:spPr>
        <p:txBody>
          <a:bodyPr vert="horz" lIns="0" tIns="0" rIns="0" bIns="0" rtlCol="0" anchor="ctr" anchorCtr="0">
            <a:noAutofit/>
          </a:bodyPr>
          <a:lstStyle>
            <a:lvl1pPr algn="l" defTabSz="914378" rtl="0" eaLnBrk="1" latinLnBrk="0" hangingPunct="1">
              <a:spcBef>
                <a:spcPct val="0"/>
              </a:spcBef>
              <a:buNone/>
              <a:defRPr sz="2400" b="0" kern="1200">
                <a:gradFill>
                  <a:gsLst>
                    <a:gs pos="31000">
                      <a:schemeClr val="accent1"/>
                    </a:gs>
                    <a:gs pos="50000">
                      <a:schemeClr val="accent4"/>
                    </a:gs>
                    <a:gs pos="70000">
                      <a:schemeClr val="accent1"/>
                    </a:gs>
                  </a:gsLst>
                  <a:lin ang="10800000" scaled="0"/>
                </a:gradFill>
                <a:latin typeface="+mj-lt"/>
                <a:ea typeface="+mj-ea"/>
                <a:cs typeface="+mj-cs"/>
              </a:defRPr>
            </a:lvl1pPr>
          </a:lstStyle>
          <a:p>
            <a:pPr marL="0" marR="0" lvl="0" indent="0" algn="l" defTabSz="914378" rtl="0" eaLnBrk="1" fontAlgn="auto" latinLnBrk="0" hangingPunct="1">
              <a:lnSpc>
                <a:spcPct val="100000"/>
              </a:lnSpc>
              <a:spcBef>
                <a:spcPct val="0"/>
              </a:spcBef>
              <a:spcAft>
                <a:spcPts val="0"/>
              </a:spcAft>
              <a:buClrTx/>
              <a:buSzTx/>
              <a:buFontTx/>
              <a:buNone/>
              <a:tabLst/>
              <a:defRPr/>
            </a:pPr>
            <a:endParaRPr kumimoji="0" lang="en-GB" sz="2400" b="0" i="0" u="none" strike="noStrike" kern="1200" cap="none" spc="0" normalizeH="0" baseline="0" noProof="0" dirty="0">
              <a:ln>
                <a:noFill/>
              </a:ln>
              <a:gradFill>
                <a:gsLst>
                  <a:gs pos="31000">
                    <a:srgbClr val="430098"/>
                  </a:gs>
                  <a:gs pos="50000">
                    <a:srgbClr val="916C95"/>
                  </a:gs>
                  <a:gs pos="70000">
                    <a:srgbClr val="430098"/>
                  </a:gs>
                </a:gsLst>
                <a:lin ang="10800000" scaled="0"/>
              </a:gradFill>
              <a:effectLst/>
              <a:uLnTx/>
              <a:uFillTx/>
              <a:latin typeface="Verdana"/>
              <a:ea typeface="+mj-ea"/>
              <a:cs typeface="+mj-cs"/>
            </a:endParaRPr>
          </a:p>
        </p:txBody>
      </p:sp>
      <p:sp>
        <p:nvSpPr>
          <p:cNvPr id="66" name="TextBox 65"/>
          <p:cNvSpPr txBox="1"/>
          <p:nvPr/>
        </p:nvSpPr>
        <p:spPr>
          <a:xfrm>
            <a:off x="0" y="4926518"/>
            <a:ext cx="9041130" cy="216982"/>
          </a:xfrm>
          <a:prstGeom prst="rect">
            <a:avLst/>
          </a:prstGeom>
          <a:noFill/>
        </p:spPr>
        <p:txBody>
          <a:bodyPr wrap="square" lIns="90170" tIns="46482" rIns="90170" bIns="46482" rtlCol="0" anchor="b">
            <a:spAutoFit/>
          </a:bodyPr>
          <a:lstStyle/>
          <a:p>
            <a:pPr fontAlgn="auto">
              <a:spcBef>
                <a:spcPts val="0"/>
              </a:spcBef>
              <a:spcAft>
                <a:spcPts val="0"/>
              </a:spcAft>
              <a:defRPr/>
            </a:pPr>
            <a:r>
              <a:rPr lang="en-US" sz="800" dirty="0">
                <a:solidFill>
                  <a:srgbClr val="82786F"/>
                </a:solidFill>
                <a:latin typeface="Verdana"/>
              </a:rPr>
              <a:t>WHO (2018) Fact sheet. Available </a:t>
            </a:r>
            <a:r>
              <a:rPr lang="en-US" sz="800" dirty="0">
                <a:solidFill>
                  <a:srgbClr val="82786F"/>
                </a:solidFill>
                <a:latin typeface="Verdana"/>
                <a:hlinkClick r:id="rId3"/>
              </a:rPr>
              <a:t>here</a:t>
            </a:r>
            <a:r>
              <a:rPr lang="en-US" sz="800" dirty="0">
                <a:solidFill>
                  <a:srgbClr val="82786F"/>
                </a:solidFill>
                <a:latin typeface="Verdana"/>
              </a:rPr>
              <a:t>; Accessed on January 17, 2020</a:t>
            </a:r>
          </a:p>
        </p:txBody>
      </p:sp>
      <p:sp>
        <p:nvSpPr>
          <p:cNvPr id="2" name="Title 1"/>
          <p:cNvSpPr>
            <a:spLocks noGrp="1"/>
          </p:cNvSpPr>
          <p:nvPr>
            <p:ph type="title"/>
          </p:nvPr>
        </p:nvSpPr>
        <p:spPr/>
        <p:txBody>
          <a:bodyPr/>
          <a:lstStyle/>
          <a:p>
            <a:r>
              <a:rPr lang="ru-RU" dirty="0"/>
              <a:t>Распространенность ожирения и избыточного веса у детей и подростков в мире</a:t>
            </a:r>
            <a:br>
              <a:rPr lang="ru-RU" dirty="0"/>
            </a:br>
            <a:endParaRPr lang="en-GB" sz="1400" b="0" dirty="0">
              <a:solidFill>
                <a:srgbClr val="009FDA"/>
              </a:solidFill>
            </a:endParaRPr>
          </a:p>
        </p:txBody>
      </p:sp>
      <p:sp>
        <p:nvSpPr>
          <p:cNvPr id="5" name="Rectangle 4">
            <a:extLst>
              <a:ext uri="{FF2B5EF4-FFF2-40B4-BE49-F238E27FC236}">
                <a16:creationId xmlns:a16="http://schemas.microsoft.com/office/drawing/2014/main" xmlns="" id="{90152FB3-967B-4081-8A92-A6F1D0530137}"/>
              </a:ext>
            </a:extLst>
          </p:cNvPr>
          <p:cNvSpPr/>
          <p:nvPr/>
        </p:nvSpPr>
        <p:spPr>
          <a:xfrm>
            <a:off x="200025" y="1105469"/>
            <a:ext cx="8789159" cy="3862316"/>
          </a:xfrm>
          <a:prstGeom prst="rect">
            <a:avLst/>
          </a:prstGeom>
          <a:solidFill>
            <a:srgbClr val="FFFFFF">
              <a:alpha val="65000"/>
            </a:srgb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8" name="Group 7">
            <a:extLst>
              <a:ext uri="{FF2B5EF4-FFF2-40B4-BE49-F238E27FC236}">
                <a16:creationId xmlns:a16="http://schemas.microsoft.com/office/drawing/2014/main" xmlns="" id="{DACDE8CC-B0E6-4DB5-AFA4-A8218D49CE89}"/>
              </a:ext>
            </a:extLst>
          </p:cNvPr>
          <p:cNvGrpSpPr/>
          <p:nvPr/>
        </p:nvGrpSpPr>
        <p:grpSpPr>
          <a:xfrm>
            <a:off x="1351339" y="1374832"/>
            <a:ext cx="6151307" cy="2832888"/>
            <a:chOff x="868343" y="1332503"/>
            <a:chExt cx="6151307" cy="2832888"/>
          </a:xfrm>
        </p:grpSpPr>
        <p:grpSp>
          <p:nvGrpSpPr>
            <p:cNvPr id="4" name="Group 3">
              <a:extLst>
                <a:ext uri="{FF2B5EF4-FFF2-40B4-BE49-F238E27FC236}">
                  <a16:creationId xmlns:a16="http://schemas.microsoft.com/office/drawing/2014/main" xmlns="" id="{6E6776E2-F173-4461-94C9-12F47CE7A7F2}"/>
                </a:ext>
              </a:extLst>
            </p:cNvPr>
            <p:cNvGrpSpPr/>
            <p:nvPr/>
          </p:nvGrpSpPr>
          <p:grpSpPr>
            <a:xfrm>
              <a:off x="868343" y="1332503"/>
              <a:ext cx="2842050" cy="2832888"/>
              <a:chOff x="316800" y="1332503"/>
              <a:chExt cx="2842050" cy="2832888"/>
            </a:xfrm>
          </p:grpSpPr>
          <p:sp>
            <p:nvSpPr>
              <p:cNvPr id="20" name="Oval 9">
                <a:extLst>
                  <a:ext uri="{FF2B5EF4-FFF2-40B4-BE49-F238E27FC236}">
                    <a16:creationId xmlns:a16="http://schemas.microsoft.com/office/drawing/2014/main" xmlns="" id="{B523551D-BC1F-4682-B847-0810CCE2B176}"/>
                  </a:ext>
                </a:extLst>
              </p:cNvPr>
              <p:cNvSpPr>
                <a:spLocks noChangeArrowheads="1"/>
              </p:cNvSpPr>
              <p:nvPr/>
            </p:nvSpPr>
            <p:spPr bwMode="auto">
              <a:xfrm>
                <a:off x="316800" y="1879079"/>
                <a:ext cx="2285164" cy="2286312"/>
              </a:xfrm>
              <a:prstGeom prst="ellipse">
                <a:avLst/>
              </a:prstGeom>
              <a:solidFill>
                <a:srgbClr val="009FDA">
                  <a:alpha val="94902"/>
                </a:srgbClr>
              </a:solidFill>
              <a:ln w="9525" cap="flat" cmpd="sng" algn="ctr">
                <a:noFill/>
                <a:prstDash val="solid"/>
                <a:round/>
                <a:headEnd type="none" w="med" len="med"/>
                <a:tailEnd type="none" w="med" len="med"/>
              </a:ln>
              <a:effectLst>
                <a:outerShdw blurRad="76200" dir="13500000" sy="23000" kx="1200000" algn="br" rotWithShape="0">
                  <a:prstClr val="black">
                    <a:alpha val="20000"/>
                  </a:prstClr>
                </a:outerShdw>
              </a:effectLst>
            </p:spPr>
            <p:txBody>
              <a:bodyPr lIns="82124" tIns="41061" rIns="82124" bIns="41061" anchor="ctr"/>
              <a:lstStyle/>
              <a:p>
                <a:pPr algn="ctr" defTabSz="814388">
                  <a:lnSpc>
                    <a:spcPct val="90000"/>
                  </a:lnSpc>
                  <a:defRPr/>
                </a:pPr>
                <a:endParaRPr lang="en-US" dirty="0">
                  <a:latin typeface="+mn-lt"/>
                  <a:cs typeface="+mn-cs"/>
                </a:endParaRPr>
              </a:p>
            </p:txBody>
          </p:sp>
          <p:sp>
            <p:nvSpPr>
              <p:cNvPr id="23" name="TextBox 22">
                <a:extLst>
                  <a:ext uri="{FF2B5EF4-FFF2-40B4-BE49-F238E27FC236}">
                    <a16:creationId xmlns:a16="http://schemas.microsoft.com/office/drawing/2014/main" xmlns="" id="{DA22DC23-4CF9-482E-90F9-0957386F5386}"/>
                  </a:ext>
                </a:extLst>
              </p:cNvPr>
              <p:cNvSpPr txBox="1"/>
              <p:nvPr/>
            </p:nvSpPr>
            <p:spPr>
              <a:xfrm>
                <a:off x="378764" y="2375906"/>
                <a:ext cx="2161236" cy="1292662"/>
              </a:xfrm>
              <a:prstGeom prst="rect">
                <a:avLst/>
              </a:prstGeom>
              <a:noFill/>
            </p:spPr>
            <p:txBody>
              <a:bodyPr wrap="square" lIns="0" tIns="0" rIns="0" bIns="0" rtlCol="0" anchor="ctr">
                <a:spAutoFit/>
              </a:bodyPr>
              <a:lstStyle/>
              <a:p>
                <a:pPr algn="ctr"/>
                <a:r>
                  <a:rPr lang="en-US" sz="3200" b="1" dirty="0">
                    <a:solidFill>
                      <a:schemeClr val="bg1"/>
                    </a:solidFill>
                  </a:rPr>
                  <a:t>41</a:t>
                </a:r>
                <a:r>
                  <a:rPr lang="ru-RU" sz="3200" b="1" dirty="0">
                    <a:solidFill>
                      <a:schemeClr val="bg1"/>
                    </a:solidFill>
                  </a:rPr>
                  <a:t> </a:t>
                </a:r>
                <a:r>
                  <a:rPr lang="ru-RU" sz="2000" b="1" dirty="0">
                    <a:solidFill>
                      <a:schemeClr val="bg1"/>
                    </a:solidFill>
                  </a:rPr>
                  <a:t>млн</a:t>
                </a:r>
                <a:r>
                  <a:rPr lang="en-US" sz="2000" b="1" dirty="0">
                    <a:solidFill>
                      <a:schemeClr val="bg1"/>
                    </a:solidFill>
                  </a:rPr>
                  <a:t/>
                </a:r>
                <a:br>
                  <a:rPr lang="en-US" sz="2000" b="1" dirty="0">
                    <a:solidFill>
                      <a:schemeClr val="bg1"/>
                    </a:solidFill>
                  </a:rPr>
                </a:br>
                <a:r>
                  <a:rPr lang="ru-RU" sz="2000" b="1" dirty="0">
                    <a:solidFill>
                      <a:schemeClr val="bg1"/>
                    </a:solidFill>
                  </a:rPr>
                  <a:t> детей</a:t>
                </a:r>
              </a:p>
              <a:p>
                <a:pPr algn="ctr"/>
                <a:r>
                  <a:rPr lang="en-US" sz="3200" b="1" dirty="0">
                    <a:solidFill>
                      <a:schemeClr val="bg1"/>
                    </a:solidFill>
                  </a:rPr>
                  <a:t>&lt;5</a:t>
                </a:r>
                <a:r>
                  <a:rPr lang="ru-RU" sz="3200" b="1" dirty="0">
                    <a:solidFill>
                      <a:schemeClr val="bg1"/>
                    </a:solidFill>
                  </a:rPr>
                  <a:t> </a:t>
                </a:r>
                <a:r>
                  <a:rPr lang="ru-RU" sz="2400" b="1" dirty="0">
                    <a:solidFill>
                      <a:schemeClr val="bg1"/>
                    </a:solidFill>
                  </a:rPr>
                  <a:t>лет</a:t>
                </a:r>
                <a:endParaRPr lang="en-US" sz="2000" b="1" dirty="0">
                  <a:solidFill>
                    <a:schemeClr val="bg1"/>
                  </a:solidFill>
                </a:endParaRPr>
              </a:p>
            </p:txBody>
          </p:sp>
          <p:grpSp>
            <p:nvGrpSpPr>
              <p:cNvPr id="3" name="Group 2">
                <a:extLst>
                  <a:ext uri="{FF2B5EF4-FFF2-40B4-BE49-F238E27FC236}">
                    <a16:creationId xmlns:a16="http://schemas.microsoft.com/office/drawing/2014/main" xmlns="" id="{28ACC354-03F8-4B2F-B64D-434341C4E2DA}"/>
                  </a:ext>
                </a:extLst>
              </p:cNvPr>
              <p:cNvGrpSpPr/>
              <p:nvPr/>
            </p:nvGrpSpPr>
            <p:grpSpPr>
              <a:xfrm>
                <a:off x="1914810" y="1332503"/>
                <a:ext cx="1244040" cy="1245020"/>
                <a:chOff x="2029110" y="1415053"/>
                <a:chExt cx="1244040" cy="1245020"/>
              </a:xfrm>
            </p:grpSpPr>
            <p:sp>
              <p:nvSpPr>
                <p:cNvPr id="13" name="Freeform 12">
                  <a:extLst>
                    <a:ext uri="{FF2B5EF4-FFF2-40B4-BE49-F238E27FC236}">
                      <a16:creationId xmlns:a16="http://schemas.microsoft.com/office/drawing/2014/main" xmlns="" id="{A3D89BA4-16B5-4A45-A782-3E11B456FD5F}"/>
                    </a:ext>
                  </a:extLst>
                </p:cNvPr>
                <p:cNvSpPr>
                  <a:spLocks/>
                </p:cNvSpPr>
                <p:nvPr/>
              </p:nvSpPr>
              <p:spPr bwMode="auto">
                <a:xfrm>
                  <a:off x="2029110" y="1415053"/>
                  <a:ext cx="1244040" cy="1245020"/>
                </a:xfrm>
                <a:prstGeom prst="ellipse">
                  <a:avLst/>
                </a:prstGeom>
                <a:solidFill>
                  <a:srgbClr val="C7C2BA"/>
                </a:solidFill>
                <a:ln w="19050" cap="flat" cmpd="sng" algn="ctr">
                  <a:solidFill>
                    <a:schemeClr val="bg1"/>
                  </a:solidFill>
                  <a:prstDash val="solid"/>
                  <a:round/>
                  <a:headEnd type="none" w="med" len="med"/>
                  <a:tailEnd type="none" w="med" len="med"/>
                </a:ln>
                <a:effectLst>
                  <a:outerShdw blurRad="38100" dist="25400" dir="5400000" algn="t" rotWithShape="0">
                    <a:srgbClr val="000000">
                      <a:alpha val="26667"/>
                    </a:srgbClr>
                  </a:outerShdw>
                </a:effectLst>
              </p:spPr>
              <p:txBody>
                <a:bodyPr lIns="82124" tIns="41061" rIns="82124" bIns="41061" anchor="ctr"/>
                <a:lstStyle/>
                <a:p>
                  <a:pPr algn="ctr" defTabSz="814388">
                    <a:lnSpc>
                      <a:spcPct val="90000"/>
                    </a:lnSpc>
                    <a:defRPr/>
                  </a:pPr>
                  <a:endParaRPr lang="en-US" sz="2400" dirty="0">
                    <a:latin typeface="+mn-lt"/>
                    <a:cs typeface="+mn-cs"/>
                  </a:endParaRPr>
                </a:p>
              </p:txBody>
            </p:sp>
            <p:grpSp>
              <p:nvGrpSpPr>
                <p:cNvPr id="30" name="Group 29">
                  <a:extLst>
                    <a:ext uri="{FF2B5EF4-FFF2-40B4-BE49-F238E27FC236}">
                      <a16:creationId xmlns:a16="http://schemas.microsoft.com/office/drawing/2014/main" xmlns="" id="{3131CAEC-D3F2-4B0E-8617-A6E7CEF221A9}"/>
                    </a:ext>
                  </a:extLst>
                </p:cNvPr>
                <p:cNvGrpSpPr/>
                <p:nvPr/>
              </p:nvGrpSpPr>
              <p:grpSpPr>
                <a:xfrm>
                  <a:off x="2178749" y="1676400"/>
                  <a:ext cx="944762" cy="722326"/>
                  <a:chOff x="2371134" y="511063"/>
                  <a:chExt cx="1714500" cy="1310833"/>
                </a:xfrm>
                <a:solidFill>
                  <a:schemeClr val="bg1"/>
                </a:solidFill>
              </p:grpSpPr>
              <p:sp>
                <p:nvSpPr>
                  <p:cNvPr id="31" name="Freeform: Shape 30">
                    <a:extLst>
                      <a:ext uri="{FF2B5EF4-FFF2-40B4-BE49-F238E27FC236}">
                        <a16:creationId xmlns:a16="http://schemas.microsoft.com/office/drawing/2014/main" xmlns="" id="{6DD6F892-B04D-4C43-AB6A-95AFC2A0EA94}"/>
                      </a:ext>
                    </a:extLst>
                  </p:cNvPr>
                  <p:cNvSpPr/>
                  <p:nvPr/>
                </p:nvSpPr>
                <p:spPr>
                  <a:xfrm>
                    <a:off x="2371134" y="812246"/>
                    <a:ext cx="1714500" cy="1009650"/>
                  </a:xfrm>
                  <a:custGeom>
                    <a:avLst/>
                    <a:gdLst>
                      <a:gd name="connsiteX0" fmla="*/ 1297959 w 1714500"/>
                      <a:gd name="connsiteY0" fmla="*/ 814202 h 1009650"/>
                      <a:gd name="connsiteX1" fmla="*/ 1218901 w 1714500"/>
                      <a:gd name="connsiteY1" fmla="*/ 814202 h 1009650"/>
                      <a:gd name="connsiteX2" fmla="*/ 1214139 w 1714500"/>
                      <a:gd name="connsiteY2" fmla="*/ 921834 h 1009650"/>
                      <a:gd name="connsiteX3" fmla="*/ 1181754 w 1714500"/>
                      <a:gd name="connsiteY3" fmla="*/ 992319 h 1009650"/>
                      <a:gd name="connsiteX4" fmla="*/ 1143654 w 1714500"/>
                      <a:gd name="connsiteY4" fmla="*/ 1013274 h 1009650"/>
                      <a:gd name="connsiteX5" fmla="*/ 1099839 w 1714500"/>
                      <a:gd name="connsiteY5" fmla="*/ 996129 h 1009650"/>
                      <a:gd name="connsiteX6" fmla="*/ 1069359 w 1714500"/>
                      <a:gd name="connsiteY6" fmla="*/ 935169 h 1009650"/>
                      <a:gd name="connsiteX7" fmla="*/ 1069359 w 1714500"/>
                      <a:gd name="connsiteY7" fmla="*/ 812297 h 1009650"/>
                      <a:gd name="connsiteX8" fmla="*/ 929341 w 1714500"/>
                      <a:gd name="connsiteY8" fmla="*/ 812297 h 1009650"/>
                      <a:gd name="connsiteX9" fmla="*/ 939819 w 1714500"/>
                      <a:gd name="connsiteY9" fmla="*/ 768482 h 1009650"/>
                      <a:gd name="connsiteX10" fmla="*/ 1052214 w 1714500"/>
                      <a:gd name="connsiteY10" fmla="*/ 421772 h 1009650"/>
                      <a:gd name="connsiteX11" fmla="*/ 1063644 w 1714500"/>
                      <a:gd name="connsiteY11" fmla="*/ 379862 h 1009650"/>
                      <a:gd name="connsiteX12" fmla="*/ 862666 w 1714500"/>
                      <a:gd name="connsiteY12" fmla="*/ 180789 h 1009650"/>
                      <a:gd name="connsiteX13" fmla="*/ 653116 w 1714500"/>
                      <a:gd name="connsiteY13" fmla="*/ 377004 h 1009650"/>
                      <a:gd name="connsiteX14" fmla="*/ 653116 w 1714500"/>
                      <a:gd name="connsiteY14" fmla="*/ 428439 h 1009650"/>
                      <a:gd name="connsiteX15" fmla="*/ 653116 w 1714500"/>
                      <a:gd name="connsiteY15" fmla="*/ 909452 h 1009650"/>
                      <a:gd name="connsiteX16" fmla="*/ 580726 w 1714500"/>
                      <a:gd name="connsiteY16" fmla="*/ 1012322 h 1009650"/>
                      <a:gd name="connsiteX17" fmla="*/ 555009 w 1714500"/>
                      <a:gd name="connsiteY17" fmla="*/ 1003749 h 1009650"/>
                      <a:gd name="connsiteX18" fmla="*/ 507384 w 1714500"/>
                      <a:gd name="connsiteY18" fmla="*/ 929454 h 1009650"/>
                      <a:gd name="connsiteX19" fmla="*/ 507384 w 1714500"/>
                      <a:gd name="connsiteY19" fmla="*/ 734192 h 1009650"/>
                      <a:gd name="connsiteX20" fmla="*/ 474046 w 1714500"/>
                      <a:gd name="connsiteY20" fmla="*/ 689424 h 1009650"/>
                      <a:gd name="connsiteX21" fmla="*/ 424516 w 1714500"/>
                      <a:gd name="connsiteY21" fmla="*/ 731334 h 1009650"/>
                      <a:gd name="connsiteX22" fmla="*/ 423564 w 1714500"/>
                      <a:gd name="connsiteY22" fmla="*/ 912309 h 1009650"/>
                      <a:gd name="connsiteX23" fmla="*/ 418801 w 1714500"/>
                      <a:gd name="connsiteY23" fmla="*/ 954219 h 1009650"/>
                      <a:gd name="connsiteX24" fmla="*/ 351174 w 1714500"/>
                      <a:gd name="connsiteY24" fmla="*/ 1011369 h 1009650"/>
                      <a:gd name="connsiteX25" fmla="*/ 335934 w 1714500"/>
                      <a:gd name="connsiteY25" fmla="*/ 1007559 h 1009650"/>
                      <a:gd name="connsiteX26" fmla="*/ 277831 w 1714500"/>
                      <a:gd name="connsiteY26" fmla="*/ 921834 h 1009650"/>
                      <a:gd name="connsiteX27" fmla="*/ 278784 w 1714500"/>
                      <a:gd name="connsiteY27" fmla="*/ 436059 h 1009650"/>
                      <a:gd name="connsiteX28" fmla="*/ 278784 w 1714500"/>
                      <a:gd name="connsiteY28" fmla="*/ 380814 h 1009650"/>
                      <a:gd name="connsiteX29" fmla="*/ 243541 w 1714500"/>
                      <a:gd name="connsiteY29" fmla="*/ 344619 h 1009650"/>
                      <a:gd name="connsiteX30" fmla="*/ 24466 w 1714500"/>
                      <a:gd name="connsiteY30" fmla="*/ 125544 h 1009650"/>
                      <a:gd name="connsiteX31" fmla="*/ 29229 w 1714500"/>
                      <a:gd name="connsiteY31" fmla="*/ 17912 h 1009650"/>
                      <a:gd name="connsiteX32" fmla="*/ 103524 w 1714500"/>
                      <a:gd name="connsiteY32" fmla="*/ 9339 h 1009650"/>
                      <a:gd name="connsiteX33" fmla="*/ 140671 w 1714500"/>
                      <a:gd name="connsiteY33" fmla="*/ 38867 h 1009650"/>
                      <a:gd name="connsiteX34" fmla="*/ 301644 w 1714500"/>
                      <a:gd name="connsiteY34" fmla="*/ 199839 h 1009650"/>
                      <a:gd name="connsiteX35" fmla="*/ 631209 w 1714500"/>
                      <a:gd name="connsiteY35" fmla="*/ 199839 h 1009650"/>
                      <a:gd name="connsiteX36" fmla="*/ 777894 w 1714500"/>
                      <a:gd name="connsiteY36" fmla="*/ 54107 h 1009650"/>
                      <a:gd name="connsiteX37" fmla="*/ 809326 w 1714500"/>
                      <a:gd name="connsiteY37" fmla="*/ 24579 h 1009650"/>
                      <a:gd name="connsiteX38" fmla="*/ 922674 w 1714500"/>
                      <a:gd name="connsiteY38" fmla="*/ 29342 h 1009650"/>
                      <a:gd name="connsiteX39" fmla="*/ 1020781 w 1714500"/>
                      <a:gd name="connsiteY39" fmla="*/ 126497 h 1009650"/>
                      <a:gd name="connsiteX40" fmla="*/ 1091266 w 1714500"/>
                      <a:gd name="connsiteY40" fmla="*/ 198887 h 1009650"/>
                      <a:gd name="connsiteX41" fmla="*/ 1426546 w 1714500"/>
                      <a:gd name="connsiteY41" fmla="*/ 198887 h 1009650"/>
                      <a:gd name="connsiteX42" fmla="*/ 1576089 w 1714500"/>
                      <a:gd name="connsiteY42" fmla="*/ 45534 h 1009650"/>
                      <a:gd name="connsiteX43" fmla="*/ 1603711 w 1714500"/>
                      <a:gd name="connsiteY43" fmla="*/ 18864 h 1009650"/>
                      <a:gd name="connsiteX44" fmla="*/ 1704676 w 1714500"/>
                      <a:gd name="connsiteY44" fmla="*/ 26484 h 1009650"/>
                      <a:gd name="connsiteX45" fmla="*/ 1699914 w 1714500"/>
                      <a:gd name="connsiteY45" fmla="*/ 123639 h 1009650"/>
                      <a:gd name="connsiteX46" fmla="*/ 1480839 w 1714500"/>
                      <a:gd name="connsiteY46" fmla="*/ 341762 h 1009650"/>
                      <a:gd name="connsiteX47" fmla="*/ 1443691 w 1714500"/>
                      <a:gd name="connsiteY47" fmla="*/ 379862 h 1009650"/>
                      <a:gd name="connsiteX48" fmla="*/ 1581804 w 1714500"/>
                      <a:gd name="connsiteY48" fmla="*/ 810392 h 1009650"/>
                      <a:gd name="connsiteX49" fmla="*/ 1444644 w 1714500"/>
                      <a:gd name="connsiteY49" fmla="*/ 810392 h 1009650"/>
                      <a:gd name="connsiteX50" fmla="*/ 1444644 w 1714500"/>
                      <a:gd name="connsiteY50" fmla="*/ 909452 h 1009650"/>
                      <a:gd name="connsiteX51" fmla="*/ 1377016 w 1714500"/>
                      <a:gd name="connsiteY51" fmla="*/ 1010417 h 1009650"/>
                      <a:gd name="connsiteX52" fmla="*/ 1299864 w 1714500"/>
                      <a:gd name="connsiteY52" fmla="*/ 918024 h 1009650"/>
                      <a:gd name="connsiteX53" fmla="*/ 1297959 w 1714500"/>
                      <a:gd name="connsiteY53" fmla="*/ 814202 h 100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714500" h="1009650">
                        <a:moveTo>
                          <a:pt x="1297959" y="814202"/>
                        </a:moveTo>
                        <a:cubicBezTo>
                          <a:pt x="1268431" y="814202"/>
                          <a:pt x="1245571" y="814202"/>
                          <a:pt x="1218901" y="814202"/>
                        </a:cubicBezTo>
                        <a:cubicBezTo>
                          <a:pt x="1207471" y="849444"/>
                          <a:pt x="1215091" y="886592"/>
                          <a:pt x="1214139" y="921834"/>
                        </a:cubicBezTo>
                        <a:cubicBezTo>
                          <a:pt x="1213186" y="950409"/>
                          <a:pt x="1204614" y="975174"/>
                          <a:pt x="1181754" y="992319"/>
                        </a:cubicBezTo>
                        <a:cubicBezTo>
                          <a:pt x="1170324" y="1000892"/>
                          <a:pt x="1156989" y="1005654"/>
                          <a:pt x="1143654" y="1013274"/>
                        </a:cubicBezTo>
                        <a:cubicBezTo>
                          <a:pt x="1128414" y="1007559"/>
                          <a:pt x="1112221" y="1004702"/>
                          <a:pt x="1099839" y="996129"/>
                        </a:cubicBezTo>
                        <a:cubicBezTo>
                          <a:pt x="1078884" y="982794"/>
                          <a:pt x="1069359" y="960887"/>
                          <a:pt x="1069359" y="935169"/>
                        </a:cubicBezTo>
                        <a:cubicBezTo>
                          <a:pt x="1069359" y="896117"/>
                          <a:pt x="1069359" y="856112"/>
                          <a:pt x="1069359" y="812297"/>
                        </a:cubicBezTo>
                        <a:cubicBezTo>
                          <a:pt x="1021734" y="812297"/>
                          <a:pt x="977919" y="812297"/>
                          <a:pt x="929341" y="812297"/>
                        </a:cubicBezTo>
                        <a:cubicBezTo>
                          <a:pt x="934104" y="794199"/>
                          <a:pt x="936009" y="780864"/>
                          <a:pt x="939819" y="768482"/>
                        </a:cubicBezTo>
                        <a:cubicBezTo>
                          <a:pt x="976966" y="652277"/>
                          <a:pt x="1015066" y="537024"/>
                          <a:pt x="1052214" y="421772"/>
                        </a:cubicBezTo>
                        <a:cubicBezTo>
                          <a:pt x="1056024" y="408437"/>
                          <a:pt x="1059834" y="395102"/>
                          <a:pt x="1063644" y="379862"/>
                        </a:cubicBezTo>
                        <a:cubicBezTo>
                          <a:pt x="996016" y="313187"/>
                          <a:pt x="929341" y="247464"/>
                          <a:pt x="862666" y="180789"/>
                        </a:cubicBezTo>
                        <a:cubicBezTo>
                          <a:pt x="784561" y="240797"/>
                          <a:pt x="723601" y="311282"/>
                          <a:pt x="653116" y="377004"/>
                        </a:cubicBezTo>
                        <a:cubicBezTo>
                          <a:pt x="653116" y="393197"/>
                          <a:pt x="653116" y="410342"/>
                          <a:pt x="653116" y="428439"/>
                        </a:cubicBezTo>
                        <a:cubicBezTo>
                          <a:pt x="653116" y="588459"/>
                          <a:pt x="653116" y="749432"/>
                          <a:pt x="653116" y="909452"/>
                        </a:cubicBezTo>
                        <a:cubicBezTo>
                          <a:pt x="653116" y="972317"/>
                          <a:pt x="640734" y="989462"/>
                          <a:pt x="580726" y="1012322"/>
                        </a:cubicBezTo>
                        <a:cubicBezTo>
                          <a:pt x="573106" y="1009464"/>
                          <a:pt x="564534" y="1007559"/>
                          <a:pt x="555009" y="1003749"/>
                        </a:cubicBezTo>
                        <a:cubicBezTo>
                          <a:pt x="521671" y="990414"/>
                          <a:pt x="507384" y="965649"/>
                          <a:pt x="507384" y="929454"/>
                        </a:cubicBezTo>
                        <a:cubicBezTo>
                          <a:pt x="508336" y="864684"/>
                          <a:pt x="508336" y="798962"/>
                          <a:pt x="507384" y="734192"/>
                        </a:cubicBezTo>
                        <a:cubicBezTo>
                          <a:pt x="507384" y="706569"/>
                          <a:pt x="495954" y="693234"/>
                          <a:pt x="474046" y="689424"/>
                        </a:cubicBezTo>
                        <a:cubicBezTo>
                          <a:pt x="444519" y="684662"/>
                          <a:pt x="425469" y="699902"/>
                          <a:pt x="424516" y="731334"/>
                        </a:cubicBezTo>
                        <a:cubicBezTo>
                          <a:pt x="423564" y="791342"/>
                          <a:pt x="424516" y="852302"/>
                          <a:pt x="423564" y="912309"/>
                        </a:cubicBezTo>
                        <a:cubicBezTo>
                          <a:pt x="423564" y="926597"/>
                          <a:pt x="422611" y="940884"/>
                          <a:pt x="418801" y="954219"/>
                        </a:cubicBezTo>
                        <a:cubicBezTo>
                          <a:pt x="410229" y="986604"/>
                          <a:pt x="386416" y="1002797"/>
                          <a:pt x="351174" y="1011369"/>
                        </a:cubicBezTo>
                        <a:cubicBezTo>
                          <a:pt x="348316" y="1010417"/>
                          <a:pt x="341649" y="1009464"/>
                          <a:pt x="335934" y="1007559"/>
                        </a:cubicBezTo>
                        <a:cubicBezTo>
                          <a:pt x="293071" y="994224"/>
                          <a:pt x="276879" y="965649"/>
                          <a:pt x="277831" y="921834"/>
                        </a:cubicBezTo>
                        <a:cubicBezTo>
                          <a:pt x="278784" y="759909"/>
                          <a:pt x="278784" y="597984"/>
                          <a:pt x="278784" y="436059"/>
                        </a:cubicBezTo>
                        <a:cubicBezTo>
                          <a:pt x="278784" y="418914"/>
                          <a:pt x="278784" y="400817"/>
                          <a:pt x="278784" y="380814"/>
                        </a:cubicBezTo>
                        <a:cubicBezTo>
                          <a:pt x="267354" y="369384"/>
                          <a:pt x="255924" y="357002"/>
                          <a:pt x="243541" y="344619"/>
                        </a:cubicBezTo>
                        <a:cubicBezTo>
                          <a:pt x="170199" y="271277"/>
                          <a:pt x="96856" y="198887"/>
                          <a:pt x="24466" y="125544"/>
                        </a:cubicBezTo>
                        <a:cubicBezTo>
                          <a:pt x="-9824" y="90302"/>
                          <a:pt x="-7919" y="50297"/>
                          <a:pt x="29229" y="17912"/>
                        </a:cubicBezTo>
                        <a:cubicBezTo>
                          <a:pt x="52089" y="-2091"/>
                          <a:pt x="76854" y="-5901"/>
                          <a:pt x="103524" y="9339"/>
                        </a:cubicBezTo>
                        <a:cubicBezTo>
                          <a:pt x="116859" y="16959"/>
                          <a:pt x="129241" y="27437"/>
                          <a:pt x="140671" y="38867"/>
                        </a:cubicBezTo>
                        <a:cubicBezTo>
                          <a:pt x="194964" y="92207"/>
                          <a:pt x="248304" y="146499"/>
                          <a:pt x="301644" y="199839"/>
                        </a:cubicBezTo>
                        <a:cubicBezTo>
                          <a:pt x="411181" y="199839"/>
                          <a:pt x="519766" y="199839"/>
                          <a:pt x="631209" y="199839"/>
                        </a:cubicBezTo>
                        <a:cubicBezTo>
                          <a:pt x="678834" y="152214"/>
                          <a:pt x="728364" y="103637"/>
                          <a:pt x="777894" y="54107"/>
                        </a:cubicBezTo>
                        <a:cubicBezTo>
                          <a:pt x="788371" y="43629"/>
                          <a:pt x="797896" y="33152"/>
                          <a:pt x="809326" y="24579"/>
                        </a:cubicBezTo>
                        <a:cubicBezTo>
                          <a:pt x="852189" y="-9711"/>
                          <a:pt x="883621" y="-7806"/>
                          <a:pt x="922674" y="29342"/>
                        </a:cubicBezTo>
                        <a:cubicBezTo>
                          <a:pt x="956011" y="61727"/>
                          <a:pt x="988396" y="94112"/>
                          <a:pt x="1020781" y="126497"/>
                        </a:cubicBezTo>
                        <a:cubicBezTo>
                          <a:pt x="1044594" y="150309"/>
                          <a:pt x="1067454" y="174122"/>
                          <a:pt x="1091266" y="198887"/>
                        </a:cubicBezTo>
                        <a:cubicBezTo>
                          <a:pt x="1200804" y="198887"/>
                          <a:pt x="1310341" y="198887"/>
                          <a:pt x="1426546" y="198887"/>
                        </a:cubicBezTo>
                        <a:cubicBezTo>
                          <a:pt x="1474171" y="150309"/>
                          <a:pt x="1525606" y="97922"/>
                          <a:pt x="1576089" y="45534"/>
                        </a:cubicBezTo>
                        <a:cubicBezTo>
                          <a:pt x="1584661" y="36009"/>
                          <a:pt x="1593234" y="26484"/>
                          <a:pt x="1603711" y="18864"/>
                        </a:cubicBezTo>
                        <a:cubicBezTo>
                          <a:pt x="1638954" y="-8758"/>
                          <a:pt x="1675149" y="-5901"/>
                          <a:pt x="1704676" y="26484"/>
                        </a:cubicBezTo>
                        <a:cubicBezTo>
                          <a:pt x="1731346" y="56012"/>
                          <a:pt x="1730394" y="93159"/>
                          <a:pt x="1699914" y="123639"/>
                        </a:cubicBezTo>
                        <a:cubicBezTo>
                          <a:pt x="1627524" y="196982"/>
                          <a:pt x="1554181" y="269372"/>
                          <a:pt x="1480839" y="341762"/>
                        </a:cubicBezTo>
                        <a:cubicBezTo>
                          <a:pt x="1468456" y="354144"/>
                          <a:pt x="1456074" y="366527"/>
                          <a:pt x="1443691" y="379862"/>
                        </a:cubicBezTo>
                        <a:cubicBezTo>
                          <a:pt x="1489411" y="521784"/>
                          <a:pt x="1535131" y="662754"/>
                          <a:pt x="1581804" y="810392"/>
                        </a:cubicBezTo>
                        <a:cubicBezTo>
                          <a:pt x="1534179" y="810392"/>
                          <a:pt x="1492269" y="810392"/>
                          <a:pt x="1444644" y="810392"/>
                        </a:cubicBezTo>
                        <a:cubicBezTo>
                          <a:pt x="1444644" y="846587"/>
                          <a:pt x="1444644" y="878019"/>
                          <a:pt x="1444644" y="909452"/>
                        </a:cubicBezTo>
                        <a:cubicBezTo>
                          <a:pt x="1444644" y="967554"/>
                          <a:pt x="1431309" y="986604"/>
                          <a:pt x="1377016" y="1010417"/>
                        </a:cubicBezTo>
                        <a:cubicBezTo>
                          <a:pt x="1313199" y="996129"/>
                          <a:pt x="1299864" y="980889"/>
                          <a:pt x="1299864" y="918024"/>
                        </a:cubicBezTo>
                        <a:cubicBezTo>
                          <a:pt x="1297959" y="885639"/>
                          <a:pt x="1297959" y="852302"/>
                          <a:pt x="1297959" y="814202"/>
                        </a:cubicBezTo>
                        <a:close/>
                      </a:path>
                    </a:pathLst>
                  </a:custGeom>
                  <a:solidFill>
                    <a:schemeClr val="accent1"/>
                  </a:solidFill>
                  <a:ln w="9525"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xmlns="" id="{BCEDAB76-BD4C-4695-8909-2CAA9C0A5691}"/>
                      </a:ext>
                    </a:extLst>
                  </p:cNvPr>
                  <p:cNvSpPr/>
                  <p:nvPr/>
                </p:nvSpPr>
                <p:spPr>
                  <a:xfrm>
                    <a:off x="3421384" y="511070"/>
                    <a:ext cx="409575" cy="409575"/>
                  </a:xfrm>
                  <a:custGeom>
                    <a:avLst/>
                    <a:gdLst>
                      <a:gd name="connsiteX0" fmla="*/ 206752 w 409575"/>
                      <a:gd name="connsiteY0" fmla="*/ 409575 h 409575"/>
                      <a:gd name="connsiteX1" fmla="*/ 59 w 409575"/>
                      <a:gd name="connsiteY1" fmla="*/ 206692 h 409575"/>
                      <a:gd name="connsiteX2" fmla="*/ 204847 w 409575"/>
                      <a:gd name="connsiteY2" fmla="*/ 0 h 409575"/>
                      <a:gd name="connsiteX3" fmla="*/ 411539 w 409575"/>
                      <a:gd name="connsiteY3" fmla="*/ 205740 h 409575"/>
                      <a:gd name="connsiteX4" fmla="*/ 206752 w 409575"/>
                      <a:gd name="connsiteY4" fmla="*/ 409575 h 409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575" h="409575">
                        <a:moveTo>
                          <a:pt x="206752" y="409575"/>
                        </a:moveTo>
                        <a:cubicBezTo>
                          <a:pt x="98167" y="416243"/>
                          <a:pt x="-2798" y="315278"/>
                          <a:pt x="59" y="206692"/>
                        </a:cubicBezTo>
                        <a:cubicBezTo>
                          <a:pt x="2917" y="94298"/>
                          <a:pt x="86737" y="0"/>
                          <a:pt x="204847" y="0"/>
                        </a:cubicBezTo>
                        <a:cubicBezTo>
                          <a:pt x="326767" y="0"/>
                          <a:pt x="411539" y="99060"/>
                          <a:pt x="411539" y="205740"/>
                        </a:cubicBezTo>
                        <a:cubicBezTo>
                          <a:pt x="411539" y="320040"/>
                          <a:pt x="316289" y="415290"/>
                          <a:pt x="206752" y="409575"/>
                        </a:cubicBezTo>
                        <a:close/>
                      </a:path>
                    </a:pathLst>
                  </a:custGeom>
                  <a:solidFill>
                    <a:schemeClr val="accent1"/>
                  </a:solidFill>
                  <a:ln w="9525"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xmlns="" id="{7C82DBDE-E1FA-4A20-A157-05D1538CFE0C}"/>
                      </a:ext>
                    </a:extLst>
                  </p:cNvPr>
                  <p:cNvSpPr/>
                  <p:nvPr/>
                </p:nvSpPr>
                <p:spPr>
                  <a:xfrm>
                    <a:off x="2638390" y="511063"/>
                    <a:ext cx="409575" cy="409575"/>
                  </a:xfrm>
                  <a:custGeom>
                    <a:avLst/>
                    <a:gdLst>
                      <a:gd name="connsiteX0" fmla="*/ 205838 w 409575"/>
                      <a:gd name="connsiteY0" fmla="*/ 409582 h 409575"/>
                      <a:gd name="connsiteX1" fmla="*/ 98 w 409575"/>
                      <a:gd name="connsiteY1" fmla="*/ 205747 h 409575"/>
                      <a:gd name="connsiteX2" fmla="*/ 205838 w 409575"/>
                      <a:gd name="connsiteY2" fmla="*/ 7 h 409575"/>
                      <a:gd name="connsiteX3" fmla="*/ 411578 w 409575"/>
                      <a:gd name="connsiteY3" fmla="*/ 205747 h 409575"/>
                      <a:gd name="connsiteX4" fmla="*/ 205838 w 409575"/>
                      <a:gd name="connsiteY4" fmla="*/ 409582 h 409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575" h="409575">
                        <a:moveTo>
                          <a:pt x="205838" y="409582"/>
                        </a:moveTo>
                        <a:cubicBezTo>
                          <a:pt x="103921" y="421012"/>
                          <a:pt x="-3712" y="307664"/>
                          <a:pt x="98" y="205747"/>
                        </a:cubicBezTo>
                        <a:cubicBezTo>
                          <a:pt x="2956" y="101924"/>
                          <a:pt x="81061" y="-946"/>
                          <a:pt x="205838" y="7"/>
                        </a:cubicBezTo>
                        <a:cubicBezTo>
                          <a:pt x="323948" y="959"/>
                          <a:pt x="409673" y="84779"/>
                          <a:pt x="411578" y="205747"/>
                        </a:cubicBezTo>
                        <a:cubicBezTo>
                          <a:pt x="413484" y="320999"/>
                          <a:pt x="315376" y="416249"/>
                          <a:pt x="205838" y="409582"/>
                        </a:cubicBezTo>
                        <a:close/>
                      </a:path>
                    </a:pathLst>
                  </a:custGeom>
                  <a:solidFill>
                    <a:schemeClr val="accent1"/>
                  </a:solidFill>
                  <a:ln w="9525" cap="flat">
                    <a:noFill/>
                    <a:prstDash val="solid"/>
                    <a:miter/>
                  </a:ln>
                </p:spPr>
                <p:txBody>
                  <a:bodyPr rtlCol="0" anchor="ctr"/>
                  <a:lstStyle/>
                  <a:p>
                    <a:endParaRPr lang="en-US" dirty="0"/>
                  </a:p>
                </p:txBody>
              </p:sp>
            </p:grpSp>
          </p:grpSp>
        </p:grpSp>
        <p:grpSp>
          <p:nvGrpSpPr>
            <p:cNvPr id="7" name="Group 6">
              <a:extLst>
                <a:ext uri="{FF2B5EF4-FFF2-40B4-BE49-F238E27FC236}">
                  <a16:creationId xmlns:a16="http://schemas.microsoft.com/office/drawing/2014/main" xmlns="" id="{A03A9908-2681-47D1-9359-C492F2CE5BDB}"/>
                </a:ext>
              </a:extLst>
            </p:cNvPr>
            <p:cNvGrpSpPr/>
            <p:nvPr/>
          </p:nvGrpSpPr>
          <p:grpSpPr>
            <a:xfrm>
              <a:off x="4177600" y="1332503"/>
              <a:ext cx="2842050" cy="2832888"/>
              <a:chOff x="4177600" y="1332503"/>
              <a:chExt cx="2842050" cy="2832888"/>
            </a:xfrm>
          </p:grpSpPr>
          <p:sp>
            <p:nvSpPr>
              <p:cNvPr id="4176" name="Oval 9">
                <a:extLst>
                  <a:ext uri="{FF2B5EF4-FFF2-40B4-BE49-F238E27FC236}">
                    <a16:creationId xmlns:a16="http://schemas.microsoft.com/office/drawing/2014/main" xmlns="" id="{1987270B-EC25-41E6-9E13-7C2F7C70B27E}"/>
                  </a:ext>
                </a:extLst>
              </p:cNvPr>
              <p:cNvSpPr>
                <a:spLocks noChangeArrowheads="1"/>
              </p:cNvSpPr>
              <p:nvPr/>
            </p:nvSpPr>
            <p:spPr bwMode="auto">
              <a:xfrm>
                <a:off x="4177600" y="1879079"/>
                <a:ext cx="2285164" cy="2286312"/>
              </a:xfrm>
              <a:prstGeom prst="ellipse">
                <a:avLst/>
              </a:prstGeom>
              <a:solidFill>
                <a:srgbClr val="001965">
                  <a:alpha val="94902"/>
                </a:srgbClr>
              </a:solidFill>
              <a:ln w="9525" cap="flat" cmpd="sng" algn="ctr">
                <a:noFill/>
                <a:prstDash val="solid"/>
                <a:round/>
                <a:headEnd type="none" w="med" len="med"/>
                <a:tailEnd type="none" w="med" len="med"/>
              </a:ln>
              <a:effectLst>
                <a:outerShdw blurRad="76200" dir="13500000" sy="23000" kx="1200000" algn="br" rotWithShape="0">
                  <a:prstClr val="black">
                    <a:alpha val="20000"/>
                  </a:prstClr>
                </a:outerShdw>
              </a:effectLst>
            </p:spPr>
            <p:txBody>
              <a:bodyPr lIns="82124" tIns="41061" rIns="82124" bIns="41061" anchor="ctr"/>
              <a:lstStyle/>
              <a:p>
                <a:pPr algn="ctr" defTabSz="814388">
                  <a:lnSpc>
                    <a:spcPct val="90000"/>
                  </a:lnSpc>
                  <a:defRPr/>
                </a:pPr>
                <a:endParaRPr lang="en-US" dirty="0">
                  <a:latin typeface="+mn-lt"/>
                  <a:cs typeface="+mn-cs"/>
                </a:endParaRPr>
              </a:p>
            </p:txBody>
          </p:sp>
          <p:sp>
            <p:nvSpPr>
              <p:cNvPr id="4177" name="TextBox 4176">
                <a:extLst>
                  <a:ext uri="{FF2B5EF4-FFF2-40B4-BE49-F238E27FC236}">
                    <a16:creationId xmlns:a16="http://schemas.microsoft.com/office/drawing/2014/main" xmlns="" id="{7C250046-E674-498B-8A33-0DC4597ED176}"/>
                  </a:ext>
                </a:extLst>
              </p:cNvPr>
              <p:cNvSpPr txBox="1"/>
              <p:nvPr/>
            </p:nvSpPr>
            <p:spPr>
              <a:xfrm>
                <a:off x="4239564" y="2406686"/>
                <a:ext cx="2161236" cy="1231106"/>
              </a:xfrm>
              <a:prstGeom prst="rect">
                <a:avLst/>
              </a:prstGeom>
              <a:noFill/>
            </p:spPr>
            <p:txBody>
              <a:bodyPr wrap="square" lIns="0" tIns="0" rIns="0" bIns="0" rtlCol="0" anchor="ctr">
                <a:spAutoFit/>
              </a:bodyPr>
              <a:lstStyle/>
              <a:p>
                <a:pPr lvl="0" algn="ctr"/>
                <a:r>
                  <a:rPr lang="en-US" sz="2400" b="1" dirty="0">
                    <a:solidFill>
                      <a:srgbClr val="FFFFFF"/>
                    </a:solidFill>
                  </a:rPr>
                  <a:t>&gt;340 </a:t>
                </a:r>
                <a:r>
                  <a:rPr lang="ru-RU" sz="1600" b="1" dirty="0">
                    <a:solidFill>
                      <a:srgbClr val="FFFFFF"/>
                    </a:solidFill>
                  </a:rPr>
                  <a:t>млн детей и подростков </a:t>
                </a:r>
                <a:r>
                  <a:rPr lang="en-US" sz="1600" b="1" dirty="0">
                    <a:solidFill>
                      <a:srgbClr val="FFFFFF"/>
                    </a:solidFill>
                  </a:rPr>
                  <a:t> </a:t>
                </a:r>
                <a:br>
                  <a:rPr lang="en-US" sz="1600" b="1" dirty="0">
                    <a:solidFill>
                      <a:srgbClr val="FFFFFF"/>
                    </a:solidFill>
                  </a:rPr>
                </a:br>
                <a:r>
                  <a:rPr lang="en-US" sz="2400" b="1" dirty="0">
                    <a:solidFill>
                      <a:srgbClr val="FFFFFF"/>
                    </a:solidFill>
                  </a:rPr>
                  <a:t>5-19 </a:t>
                </a:r>
                <a:r>
                  <a:rPr lang="ru-RU" sz="2400" b="1" dirty="0">
                    <a:solidFill>
                      <a:srgbClr val="FFFFFF"/>
                    </a:solidFill>
                  </a:rPr>
                  <a:t>лет</a:t>
                </a:r>
                <a:endParaRPr lang="en-US" sz="1600" b="1" dirty="0">
                  <a:solidFill>
                    <a:srgbClr val="FFFFFF"/>
                  </a:solidFill>
                </a:endParaRPr>
              </a:p>
            </p:txBody>
          </p:sp>
          <p:grpSp>
            <p:nvGrpSpPr>
              <p:cNvPr id="6" name="Group 5">
                <a:extLst>
                  <a:ext uri="{FF2B5EF4-FFF2-40B4-BE49-F238E27FC236}">
                    <a16:creationId xmlns:a16="http://schemas.microsoft.com/office/drawing/2014/main" xmlns="" id="{AA43D400-14AB-43C0-881E-6406813AE3B0}"/>
                  </a:ext>
                </a:extLst>
              </p:cNvPr>
              <p:cNvGrpSpPr/>
              <p:nvPr/>
            </p:nvGrpSpPr>
            <p:grpSpPr>
              <a:xfrm>
                <a:off x="5775610" y="1332503"/>
                <a:ext cx="1244040" cy="1245020"/>
                <a:chOff x="5775610" y="1332503"/>
                <a:chExt cx="1244040" cy="1245020"/>
              </a:xfrm>
            </p:grpSpPr>
            <p:sp>
              <p:nvSpPr>
                <p:cNvPr id="4179" name="Freeform 12">
                  <a:extLst>
                    <a:ext uri="{FF2B5EF4-FFF2-40B4-BE49-F238E27FC236}">
                      <a16:creationId xmlns:a16="http://schemas.microsoft.com/office/drawing/2014/main" xmlns="" id="{4C1949DB-1388-4377-9F17-F7A0DDCE348D}"/>
                    </a:ext>
                  </a:extLst>
                </p:cNvPr>
                <p:cNvSpPr>
                  <a:spLocks/>
                </p:cNvSpPr>
                <p:nvPr/>
              </p:nvSpPr>
              <p:spPr bwMode="auto">
                <a:xfrm>
                  <a:off x="5775610" y="1332503"/>
                  <a:ext cx="1244040" cy="1245020"/>
                </a:xfrm>
                <a:prstGeom prst="ellipse">
                  <a:avLst/>
                </a:prstGeom>
                <a:solidFill>
                  <a:srgbClr val="C7C2BA"/>
                </a:solidFill>
                <a:ln w="9525" cap="flat" cmpd="sng" algn="ctr">
                  <a:solidFill>
                    <a:schemeClr val="bg1"/>
                  </a:solidFill>
                  <a:prstDash val="solid"/>
                  <a:round/>
                  <a:headEnd type="none" w="med" len="med"/>
                  <a:tailEnd type="none" w="med" len="med"/>
                </a:ln>
                <a:effectLst>
                  <a:outerShdw blurRad="38100" dist="25400" dir="5400000" algn="t" rotWithShape="0">
                    <a:srgbClr val="000000">
                      <a:alpha val="26667"/>
                    </a:srgbClr>
                  </a:outerShdw>
                </a:effectLst>
              </p:spPr>
              <p:txBody>
                <a:bodyPr lIns="82124" tIns="41061" rIns="82124" bIns="41061" anchor="ctr"/>
                <a:lstStyle/>
                <a:p>
                  <a:pPr algn="ctr" defTabSz="814388">
                    <a:lnSpc>
                      <a:spcPct val="90000"/>
                    </a:lnSpc>
                    <a:defRPr/>
                  </a:pPr>
                  <a:endParaRPr lang="en-US" sz="2400" dirty="0">
                    <a:latin typeface="+mn-lt"/>
                    <a:cs typeface="+mn-cs"/>
                  </a:endParaRPr>
                </a:p>
              </p:txBody>
            </p:sp>
            <p:grpSp>
              <p:nvGrpSpPr>
                <p:cNvPr id="25" name="Group 24">
                  <a:extLst>
                    <a:ext uri="{FF2B5EF4-FFF2-40B4-BE49-F238E27FC236}">
                      <a16:creationId xmlns:a16="http://schemas.microsoft.com/office/drawing/2014/main" xmlns="" id="{9CF42444-93EF-446E-89D3-39472297F1D5}"/>
                    </a:ext>
                  </a:extLst>
                </p:cNvPr>
                <p:cNvGrpSpPr/>
                <p:nvPr/>
              </p:nvGrpSpPr>
              <p:grpSpPr>
                <a:xfrm>
                  <a:off x="5982504" y="1568614"/>
                  <a:ext cx="830252" cy="772798"/>
                  <a:chOff x="69596" y="230875"/>
                  <a:chExt cx="1884371" cy="1753971"/>
                </a:xfrm>
                <a:solidFill>
                  <a:schemeClr val="accent2"/>
                </a:solidFill>
              </p:grpSpPr>
              <p:sp>
                <p:nvSpPr>
                  <p:cNvPr id="26" name="Freeform: Shape 25">
                    <a:extLst>
                      <a:ext uri="{FF2B5EF4-FFF2-40B4-BE49-F238E27FC236}">
                        <a16:creationId xmlns:a16="http://schemas.microsoft.com/office/drawing/2014/main" xmlns="" id="{56689F30-F0B2-45EE-AEBC-28D43A1AE057}"/>
                      </a:ext>
                    </a:extLst>
                  </p:cNvPr>
                  <p:cNvSpPr/>
                  <p:nvPr/>
                </p:nvSpPr>
                <p:spPr>
                  <a:xfrm>
                    <a:off x="1039567" y="792311"/>
                    <a:ext cx="914400" cy="1171575"/>
                  </a:xfrm>
                  <a:custGeom>
                    <a:avLst/>
                    <a:gdLst>
                      <a:gd name="connsiteX0" fmla="*/ 711191 w 914400"/>
                      <a:gd name="connsiteY0" fmla="*/ 309309 h 1171575"/>
                      <a:gd name="connsiteX1" fmla="*/ 755958 w 914400"/>
                      <a:gd name="connsiteY1" fmla="*/ 773177 h 1171575"/>
                      <a:gd name="connsiteX2" fmla="*/ 682616 w 914400"/>
                      <a:gd name="connsiteY2" fmla="*/ 780797 h 1171575"/>
                      <a:gd name="connsiteX3" fmla="*/ 679758 w 914400"/>
                      <a:gd name="connsiteY3" fmla="*/ 856997 h 1171575"/>
                      <a:gd name="connsiteX4" fmla="*/ 670233 w 914400"/>
                      <a:gd name="connsiteY4" fmla="*/ 1013207 h 1171575"/>
                      <a:gd name="connsiteX5" fmla="*/ 521643 w 914400"/>
                      <a:gd name="connsiteY5" fmla="*/ 1171322 h 1171575"/>
                      <a:gd name="connsiteX6" fmla="*/ 403533 w 914400"/>
                      <a:gd name="connsiteY6" fmla="*/ 1172274 h 1171575"/>
                      <a:gd name="connsiteX7" fmla="*/ 247323 w 914400"/>
                      <a:gd name="connsiteY7" fmla="*/ 989394 h 1171575"/>
                      <a:gd name="connsiteX8" fmla="*/ 236846 w 914400"/>
                      <a:gd name="connsiteY8" fmla="*/ 780797 h 1171575"/>
                      <a:gd name="connsiteX9" fmla="*/ 172076 w 914400"/>
                      <a:gd name="connsiteY9" fmla="*/ 774129 h 1171575"/>
                      <a:gd name="connsiteX10" fmla="*/ 213986 w 914400"/>
                      <a:gd name="connsiteY10" fmla="*/ 289307 h 1171575"/>
                      <a:gd name="connsiteX11" fmla="*/ 189221 w 914400"/>
                      <a:gd name="connsiteY11" fmla="*/ 345504 h 1171575"/>
                      <a:gd name="connsiteX12" fmla="*/ 168266 w 914400"/>
                      <a:gd name="connsiteY12" fmla="*/ 408369 h 1171575"/>
                      <a:gd name="connsiteX13" fmla="*/ 145406 w 914400"/>
                      <a:gd name="connsiteY13" fmla="*/ 515049 h 1171575"/>
                      <a:gd name="connsiteX14" fmla="*/ 135881 w 914400"/>
                      <a:gd name="connsiteY14" fmla="*/ 552197 h 1171575"/>
                      <a:gd name="connsiteX15" fmla="*/ 61586 w 914400"/>
                      <a:gd name="connsiteY15" fmla="*/ 598869 h 1171575"/>
                      <a:gd name="connsiteX16" fmla="*/ 626 w 914400"/>
                      <a:gd name="connsiteY16" fmla="*/ 530289 h 1171575"/>
                      <a:gd name="connsiteX17" fmla="*/ 1578 w 914400"/>
                      <a:gd name="connsiteY17" fmla="*/ 506477 h 1171575"/>
                      <a:gd name="connsiteX18" fmla="*/ 141596 w 914400"/>
                      <a:gd name="connsiteY18" fmla="*/ 131192 h 1171575"/>
                      <a:gd name="connsiteX19" fmla="*/ 320666 w 914400"/>
                      <a:gd name="connsiteY19" fmla="*/ 6414 h 1171575"/>
                      <a:gd name="connsiteX20" fmla="*/ 373053 w 914400"/>
                      <a:gd name="connsiteY20" fmla="*/ 1652 h 1171575"/>
                      <a:gd name="connsiteX21" fmla="*/ 525453 w 914400"/>
                      <a:gd name="connsiteY21" fmla="*/ 699 h 1171575"/>
                      <a:gd name="connsiteX22" fmla="*/ 785486 w 914400"/>
                      <a:gd name="connsiteY22" fmla="*/ 137859 h 1171575"/>
                      <a:gd name="connsiteX23" fmla="*/ 909311 w 914400"/>
                      <a:gd name="connsiteY23" fmla="*/ 449327 h 1171575"/>
                      <a:gd name="connsiteX24" fmla="*/ 918836 w 914400"/>
                      <a:gd name="connsiteY24" fmla="*/ 529337 h 1171575"/>
                      <a:gd name="connsiteX25" fmla="*/ 859781 w 914400"/>
                      <a:gd name="connsiteY25" fmla="*/ 597917 h 1171575"/>
                      <a:gd name="connsiteX26" fmla="*/ 785486 w 914400"/>
                      <a:gd name="connsiteY26" fmla="*/ 552197 h 1171575"/>
                      <a:gd name="connsiteX27" fmla="*/ 772151 w 914400"/>
                      <a:gd name="connsiteY27" fmla="*/ 496952 h 1171575"/>
                      <a:gd name="connsiteX28" fmla="*/ 711191 w 914400"/>
                      <a:gd name="connsiteY28" fmla="*/ 309309 h 117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14400" h="1171575">
                        <a:moveTo>
                          <a:pt x="711191" y="309309"/>
                        </a:moveTo>
                        <a:cubicBezTo>
                          <a:pt x="734051" y="462662"/>
                          <a:pt x="759768" y="615062"/>
                          <a:pt x="755958" y="773177"/>
                        </a:cubicBezTo>
                        <a:cubicBezTo>
                          <a:pt x="729288" y="776034"/>
                          <a:pt x="708333" y="777939"/>
                          <a:pt x="682616" y="780797"/>
                        </a:cubicBezTo>
                        <a:cubicBezTo>
                          <a:pt x="681663" y="806514"/>
                          <a:pt x="680711" y="832232"/>
                          <a:pt x="679758" y="856997"/>
                        </a:cubicBezTo>
                        <a:cubicBezTo>
                          <a:pt x="676901" y="909384"/>
                          <a:pt x="674996" y="961772"/>
                          <a:pt x="670233" y="1013207"/>
                        </a:cubicBezTo>
                        <a:cubicBezTo>
                          <a:pt x="663566" y="1083692"/>
                          <a:pt x="604511" y="1161797"/>
                          <a:pt x="521643" y="1171322"/>
                        </a:cubicBezTo>
                        <a:cubicBezTo>
                          <a:pt x="482591" y="1175132"/>
                          <a:pt x="441633" y="1177989"/>
                          <a:pt x="403533" y="1172274"/>
                        </a:cubicBezTo>
                        <a:cubicBezTo>
                          <a:pt x="312093" y="1158939"/>
                          <a:pt x="251133" y="1083692"/>
                          <a:pt x="247323" y="989394"/>
                        </a:cubicBezTo>
                        <a:cubicBezTo>
                          <a:pt x="244466" y="921767"/>
                          <a:pt x="240656" y="853187"/>
                          <a:pt x="236846" y="780797"/>
                        </a:cubicBezTo>
                        <a:cubicBezTo>
                          <a:pt x="214938" y="778892"/>
                          <a:pt x="193031" y="776034"/>
                          <a:pt x="172076" y="774129"/>
                        </a:cubicBezTo>
                        <a:cubicBezTo>
                          <a:pt x="152073" y="717932"/>
                          <a:pt x="164456" y="591249"/>
                          <a:pt x="213986" y="289307"/>
                        </a:cubicBezTo>
                        <a:cubicBezTo>
                          <a:pt x="205413" y="308357"/>
                          <a:pt x="196841" y="326454"/>
                          <a:pt x="189221" y="345504"/>
                        </a:cubicBezTo>
                        <a:cubicBezTo>
                          <a:pt x="181601" y="366459"/>
                          <a:pt x="173981" y="387414"/>
                          <a:pt x="168266" y="408369"/>
                        </a:cubicBezTo>
                        <a:cubicBezTo>
                          <a:pt x="159693" y="443612"/>
                          <a:pt x="153026" y="479807"/>
                          <a:pt x="145406" y="515049"/>
                        </a:cubicBezTo>
                        <a:cubicBezTo>
                          <a:pt x="142548" y="527432"/>
                          <a:pt x="140643" y="539814"/>
                          <a:pt x="135881" y="552197"/>
                        </a:cubicBezTo>
                        <a:cubicBezTo>
                          <a:pt x="123498" y="584582"/>
                          <a:pt x="92066" y="603632"/>
                          <a:pt x="61586" y="598869"/>
                        </a:cubicBezTo>
                        <a:cubicBezTo>
                          <a:pt x="26343" y="593154"/>
                          <a:pt x="2531" y="566484"/>
                          <a:pt x="626" y="530289"/>
                        </a:cubicBezTo>
                        <a:cubicBezTo>
                          <a:pt x="-327" y="522669"/>
                          <a:pt x="-327" y="514097"/>
                          <a:pt x="1578" y="506477"/>
                        </a:cubicBezTo>
                        <a:cubicBezTo>
                          <a:pt x="25391" y="373127"/>
                          <a:pt x="60633" y="243587"/>
                          <a:pt x="141596" y="131192"/>
                        </a:cubicBezTo>
                        <a:cubicBezTo>
                          <a:pt x="186363" y="69279"/>
                          <a:pt x="242561" y="21654"/>
                          <a:pt x="320666" y="6414"/>
                        </a:cubicBezTo>
                        <a:cubicBezTo>
                          <a:pt x="337811" y="3557"/>
                          <a:pt x="354956" y="1652"/>
                          <a:pt x="373053" y="1652"/>
                        </a:cubicBezTo>
                        <a:cubicBezTo>
                          <a:pt x="423536" y="699"/>
                          <a:pt x="474971" y="4509"/>
                          <a:pt x="525453" y="699"/>
                        </a:cubicBezTo>
                        <a:cubicBezTo>
                          <a:pt x="640706" y="-6921"/>
                          <a:pt x="722621" y="48324"/>
                          <a:pt x="785486" y="137859"/>
                        </a:cubicBezTo>
                        <a:cubicBezTo>
                          <a:pt x="851208" y="231204"/>
                          <a:pt x="885498" y="338837"/>
                          <a:pt x="909311" y="449327"/>
                        </a:cubicBezTo>
                        <a:cubicBezTo>
                          <a:pt x="915026" y="475997"/>
                          <a:pt x="918836" y="502667"/>
                          <a:pt x="918836" y="529337"/>
                        </a:cubicBezTo>
                        <a:cubicBezTo>
                          <a:pt x="919788" y="567437"/>
                          <a:pt x="895976" y="592202"/>
                          <a:pt x="859781" y="597917"/>
                        </a:cubicBezTo>
                        <a:cubicBezTo>
                          <a:pt x="827396" y="603632"/>
                          <a:pt x="798821" y="586487"/>
                          <a:pt x="785486" y="552197"/>
                        </a:cubicBezTo>
                        <a:cubicBezTo>
                          <a:pt x="778818" y="535052"/>
                          <a:pt x="775961" y="515049"/>
                          <a:pt x="772151" y="496952"/>
                        </a:cubicBezTo>
                        <a:cubicBezTo>
                          <a:pt x="760721" y="432182"/>
                          <a:pt x="743576" y="368364"/>
                          <a:pt x="711191" y="309309"/>
                        </a:cubicBezTo>
                        <a:close/>
                      </a:path>
                    </a:pathLst>
                  </a:custGeom>
                  <a:grpFill/>
                  <a:ln w="9525"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xmlns="" id="{554DCF47-C919-4109-A286-C80A68C05BD4}"/>
                      </a:ext>
                    </a:extLst>
                  </p:cNvPr>
                  <p:cNvSpPr/>
                  <p:nvPr/>
                </p:nvSpPr>
                <p:spPr>
                  <a:xfrm>
                    <a:off x="69596" y="794221"/>
                    <a:ext cx="904875" cy="1190625"/>
                  </a:xfrm>
                  <a:custGeom>
                    <a:avLst/>
                    <a:gdLst>
                      <a:gd name="connsiteX0" fmla="*/ 238125 w 904875"/>
                      <a:gd name="connsiteY0" fmla="*/ 250249 h 1190625"/>
                      <a:gd name="connsiteX1" fmla="*/ 145733 w 904875"/>
                      <a:gd name="connsiteY1" fmla="*/ 501709 h 1190625"/>
                      <a:gd name="connsiteX2" fmla="*/ 136208 w 904875"/>
                      <a:gd name="connsiteY2" fmla="*/ 548382 h 1190625"/>
                      <a:gd name="connsiteX3" fmla="*/ 59055 w 904875"/>
                      <a:gd name="connsiteY3" fmla="*/ 596959 h 1190625"/>
                      <a:gd name="connsiteX4" fmla="*/ 0 w 904875"/>
                      <a:gd name="connsiteY4" fmla="*/ 527427 h 1190625"/>
                      <a:gd name="connsiteX5" fmla="*/ 9525 w 904875"/>
                      <a:gd name="connsiteY5" fmla="*/ 456942 h 1190625"/>
                      <a:gd name="connsiteX6" fmla="*/ 143828 w 904875"/>
                      <a:gd name="connsiteY6" fmla="*/ 124519 h 1190625"/>
                      <a:gd name="connsiteX7" fmla="*/ 320040 w 904875"/>
                      <a:gd name="connsiteY7" fmla="*/ 4504 h 1190625"/>
                      <a:gd name="connsiteX8" fmla="*/ 408623 w 904875"/>
                      <a:gd name="connsiteY8" fmla="*/ 9267 h 1190625"/>
                      <a:gd name="connsiteX9" fmla="*/ 501015 w 904875"/>
                      <a:gd name="connsiteY9" fmla="*/ 12124 h 1190625"/>
                      <a:gd name="connsiteX10" fmla="*/ 696278 w 904875"/>
                      <a:gd name="connsiteY10" fmla="*/ 53082 h 1190625"/>
                      <a:gd name="connsiteX11" fmla="*/ 810578 w 904875"/>
                      <a:gd name="connsiteY11" fmla="*/ 191194 h 1190625"/>
                      <a:gd name="connsiteX12" fmla="*/ 910590 w 904875"/>
                      <a:gd name="connsiteY12" fmla="*/ 512187 h 1190625"/>
                      <a:gd name="connsiteX13" fmla="*/ 911543 w 904875"/>
                      <a:gd name="connsiteY13" fmla="*/ 535999 h 1190625"/>
                      <a:gd name="connsiteX14" fmla="*/ 848678 w 904875"/>
                      <a:gd name="connsiteY14" fmla="*/ 597912 h 1190625"/>
                      <a:gd name="connsiteX15" fmla="*/ 777240 w 904875"/>
                      <a:gd name="connsiteY15" fmla="*/ 554097 h 1190625"/>
                      <a:gd name="connsiteX16" fmla="*/ 762000 w 904875"/>
                      <a:gd name="connsiteY16" fmla="*/ 489327 h 1190625"/>
                      <a:gd name="connsiteX17" fmla="*/ 670560 w 904875"/>
                      <a:gd name="connsiteY17" fmla="*/ 243582 h 1190625"/>
                      <a:gd name="connsiteX18" fmla="*/ 670560 w 904875"/>
                      <a:gd name="connsiteY18" fmla="*/ 286444 h 1190625"/>
                      <a:gd name="connsiteX19" fmla="*/ 671513 w 904875"/>
                      <a:gd name="connsiteY19" fmla="*/ 991294 h 1190625"/>
                      <a:gd name="connsiteX20" fmla="*/ 485775 w 904875"/>
                      <a:gd name="connsiteY20" fmla="*/ 1192272 h 1190625"/>
                      <a:gd name="connsiteX21" fmla="*/ 372428 w 904875"/>
                      <a:gd name="connsiteY21" fmla="*/ 1182747 h 1190625"/>
                      <a:gd name="connsiteX22" fmla="*/ 248603 w 904875"/>
                      <a:gd name="connsiteY22" fmla="*/ 1050349 h 1190625"/>
                      <a:gd name="connsiteX23" fmla="*/ 239078 w 904875"/>
                      <a:gd name="connsiteY23" fmla="*/ 960814 h 1190625"/>
                      <a:gd name="connsiteX24" fmla="*/ 238125 w 904875"/>
                      <a:gd name="connsiteY24" fmla="*/ 298827 h 1190625"/>
                      <a:gd name="connsiteX25" fmla="*/ 238125 w 904875"/>
                      <a:gd name="connsiteY25" fmla="*/ 250249 h 1190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04875" h="1190625">
                        <a:moveTo>
                          <a:pt x="238125" y="250249"/>
                        </a:moveTo>
                        <a:cubicBezTo>
                          <a:pt x="186690" y="329307"/>
                          <a:pt x="162878" y="414079"/>
                          <a:pt x="145733" y="501709"/>
                        </a:cubicBezTo>
                        <a:cubicBezTo>
                          <a:pt x="142875" y="516949"/>
                          <a:pt x="140970" y="533142"/>
                          <a:pt x="136208" y="548382"/>
                        </a:cubicBezTo>
                        <a:cubicBezTo>
                          <a:pt x="123825" y="583624"/>
                          <a:pt x="92393" y="602674"/>
                          <a:pt x="59055" y="596959"/>
                        </a:cubicBezTo>
                        <a:cubicBezTo>
                          <a:pt x="24765" y="591244"/>
                          <a:pt x="0" y="564574"/>
                          <a:pt x="0" y="527427"/>
                        </a:cubicBezTo>
                        <a:cubicBezTo>
                          <a:pt x="0" y="503614"/>
                          <a:pt x="4763" y="479802"/>
                          <a:pt x="9525" y="456942"/>
                        </a:cubicBezTo>
                        <a:cubicBezTo>
                          <a:pt x="33338" y="337879"/>
                          <a:pt x="70485" y="223579"/>
                          <a:pt x="143828" y="124519"/>
                        </a:cubicBezTo>
                        <a:cubicBezTo>
                          <a:pt x="188595" y="64512"/>
                          <a:pt x="243840" y="18792"/>
                          <a:pt x="320040" y="4504"/>
                        </a:cubicBezTo>
                        <a:cubicBezTo>
                          <a:pt x="350520" y="-1211"/>
                          <a:pt x="380048" y="-3116"/>
                          <a:pt x="408623" y="9267"/>
                        </a:cubicBezTo>
                        <a:cubicBezTo>
                          <a:pt x="439103" y="22602"/>
                          <a:pt x="471488" y="24507"/>
                          <a:pt x="501015" y="12124"/>
                        </a:cubicBezTo>
                        <a:cubicBezTo>
                          <a:pt x="575310" y="-17403"/>
                          <a:pt x="638175" y="11172"/>
                          <a:pt x="696278" y="53082"/>
                        </a:cubicBezTo>
                        <a:cubicBezTo>
                          <a:pt x="745808" y="89277"/>
                          <a:pt x="782003" y="137854"/>
                          <a:pt x="810578" y="191194"/>
                        </a:cubicBezTo>
                        <a:cubicBezTo>
                          <a:pt x="863918" y="292159"/>
                          <a:pt x="894398" y="399792"/>
                          <a:pt x="910590" y="512187"/>
                        </a:cubicBezTo>
                        <a:cubicBezTo>
                          <a:pt x="911543" y="519807"/>
                          <a:pt x="912495" y="528379"/>
                          <a:pt x="911543" y="535999"/>
                        </a:cubicBezTo>
                        <a:cubicBezTo>
                          <a:pt x="906780" y="569337"/>
                          <a:pt x="882015" y="594102"/>
                          <a:pt x="848678" y="597912"/>
                        </a:cubicBezTo>
                        <a:cubicBezTo>
                          <a:pt x="820103" y="601722"/>
                          <a:pt x="787718" y="582672"/>
                          <a:pt x="777240" y="554097"/>
                        </a:cubicBezTo>
                        <a:cubicBezTo>
                          <a:pt x="769620" y="533142"/>
                          <a:pt x="766763" y="511234"/>
                          <a:pt x="762000" y="489327"/>
                        </a:cubicBezTo>
                        <a:cubicBezTo>
                          <a:pt x="744855" y="403602"/>
                          <a:pt x="719138" y="320734"/>
                          <a:pt x="670560" y="243582"/>
                        </a:cubicBezTo>
                        <a:cubicBezTo>
                          <a:pt x="670560" y="257869"/>
                          <a:pt x="670560" y="272157"/>
                          <a:pt x="670560" y="286444"/>
                        </a:cubicBezTo>
                        <a:cubicBezTo>
                          <a:pt x="670560" y="521712"/>
                          <a:pt x="668655" y="756027"/>
                          <a:pt x="671513" y="991294"/>
                        </a:cubicBezTo>
                        <a:cubicBezTo>
                          <a:pt x="672465" y="1089402"/>
                          <a:pt x="626745" y="1182747"/>
                          <a:pt x="485775" y="1192272"/>
                        </a:cubicBezTo>
                        <a:cubicBezTo>
                          <a:pt x="448628" y="1195129"/>
                          <a:pt x="408623" y="1192272"/>
                          <a:pt x="372428" y="1182747"/>
                        </a:cubicBezTo>
                        <a:cubicBezTo>
                          <a:pt x="305753" y="1164649"/>
                          <a:pt x="264795" y="1117024"/>
                          <a:pt x="248603" y="1050349"/>
                        </a:cubicBezTo>
                        <a:cubicBezTo>
                          <a:pt x="241935" y="1021774"/>
                          <a:pt x="239078" y="990342"/>
                          <a:pt x="239078" y="960814"/>
                        </a:cubicBezTo>
                        <a:cubicBezTo>
                          <a:pt x="238125" y="739834"/>
                          <a:pt x="238125" y="519807"/>
                          <a:pt x="238125" y="298827"/>
                        </a:cubicBezTo>
                        <a:cubicBezTo>
                          <a:pt x="238125" y="281682"/>
                          <a:pt x="238125" y="265489"/>
                          <a:pt x="238125" y="250249"/>
                        </a:cubicBezTo>
                        <a:close/>
                      </a:path>
                    </a:pathLst>
                  </a:custGeom>
                  <a:grpFill/>
                  <a:ln w="9525"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xmlns="" id="{3BC0ADA0-AB69-4B39-9999-9339E90F27D1}"/>
                      </a:ext>
                    </a:extLst>
                  </p:cNvPr>
                  <p:cNvSpPr/>
                  <p:nvPr/>
                </p:nvSpPr>
                <p:spPr>
                  <a:xfrm>
                    <a:off x="1219461" y="248505"/>
                    <a:ext cx="561975" cy="504825"/>
                  </a:xfrm>
                  <a:custGeom>
                    <a:avLst/>
                    <a:gdLst>
                      <a:gd name="connsiteX0" fmla="*/ 513199 w 561975"/>
                      <a:gd name="connsiteY0" fmla="*/ 497833 h 504825"/>
                      <a:gd name="connsiteX1" fmla="*/ 446524 w 561975"/>
                      <a:gd name="connsiteY1" fmla="*/ 452113 h 504825"/>
                      <a:gd name="connsiteX2" fmla="*/ 117912 w 561975"/>
                      <a:gd name="connsiteY2" fmla="*/ 452113 h 504825"/>
                      <a:gd name="connsiteX3" fmla="*/ 46474 w 561975"/>
                      <a:gd name="connsiteY3" fmla="*/ 497833 h 504825"/>
                      <a:gd name="connsiteX4" fmla="*/ 754 w 561975"/>
                      <a:gd name="connsiteY4" fmla="*/ 247325 h 504825"/>
                      <a:gd name="connsiteX5" fmla="*/ 112197 w 561975"/>
                      <a:gd name="connsiteY5" fmla="*/ 43490 h 504825"/>
                      <a:gd name="connsiteX6" fmla="*/ 198874 w 561975"/>
                      <a:gd name="connsiteY6" fmla="*/ 8248 h 504825"/>
                      <a:gd name="connsiteX7" fmla="*/ 414139 w 561975"/>
                      <a:gd name="connsiteY7" fmla="*/ 21583 h 504825"/>
                      <a:gd name="connsiteX8" fmla="*/ 525582 w 561975"/>
                      <a:gd name="connsiteY8" fmla="*/ 120643 h 504825"/>
                      <a:gd name="connsiteX9" fmla="*/ 554157 w 561975"/>
                      <a:gd name="connsiteY9" fmla="*/ 369245 h 504825"/>
                      <a:gd name="connsiteX10" fmla="*/ 513199 w 561975"/>
                      <a:gd name="connsiteY10" fmla="*/ 497833 h 50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1975" h="504825">
                        <a:moveTo>
                          <a:pt x="513199" y="497833"/>
                        </a:moveTo>
                        <a:cubicBezTo>
                          <a:pt x="490339" y="482593"/>
                          <a:pt x="470337" y="468305"/>
                          <a:pt x="446524" y="452113"/>
                        </a:cubicBezTo>
                        <a:cubicBezTo>
                          <a:pt x="338892" y="524503"/>
                          <a:pt x="229354" y="529265"/>
                          <a:pt x="117912" y="452113"/>
                        </a:cubicBezTo>
                        <a:cubicBezTo>
                          <a:pt x="95052" y="466400"/>
                          <a:pt x="72192" y="480688"/>
                          <a:pt x="46474" y="497833"/>
                        </a:cubicBezTo>
                        <a:cubicBezTo>
                          <a:pt x="14089" y="414965"/>
                          <a:pt x="-4008" y="334003"/>
                          <a:pt x="754" y="247325"/>
                        </a:cubicBezTo>
                        <a:cubicBezTo>
                          <a:pt x="5517" y="160648"/>
                          <a:pt x="39807" y="91115"/>
                          <a:pt x="112197" y="43490"/>
                        </a:cubicBezTo>
                        <a:cubicBezTo>
                          <a:pt x="137914" y="26345"/>
                          <a:pt x="169347" y="12058"/>
                          <a:pt x="198874" y="8248"/>
                        </a:cubicBezTo>
                        <a:cubicBezTo>
                          <a:pt x="271264" y="-3182"/>
                          <a:pt x="343654" y="-6040"/>
                          <a:pt x="414139" y="21583"/>
                        </a:cubicBezTo>
                        <a:cubicBezTo>
                          <a:pt x="462717" y="40633"/>
                          <a:pt x="499864" y="74923"/>
                          <a:pt x="525582" y="120643"/>
                        </a:cubicBezTo>
                        <a:cubicBezTo>
                          <a:pt x="569397" y="199700"/>
                          <a:pt x="574159" y="283520"/>
                          <a:pt x="554157" y="369245"/>
                        </a:cubicBezTo>
                        <a:cubicBezTo>
                          <a:pt x="544632" y="411155"/>
                          <a:pt x="537012" y="454970"/>
                          <a:pt x="513199" y="497833"/>
                        </a:cubicBezTo>
                        <a:close/>
                      </a:path>
                    </a:pathLst>
                  </a:custGeom>
                  <a:grpFill/>
                  <a:ln w="9525"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xmlns="" id="{F1E522AC-3B1E-416B-AD94-2DA3E917CF96}"/>
                      </a:ext>
                    </a:extLst>
                  </p:cNvPr>
                  <p:cNvSpPr/>
                  <p:nvPr/>
                </p:nvSpPr>
                <p:spPr>
                  <a:xfrm>
                    <a:off x="263900" y="230875"/>
                    <a:ext cx="523875" cy="523875"/>
                  </a:xfrm>
                  <a:custGeom>
                    <a:avLst/>
                    <a:gdLst>
                      <a:gd name="connsiteX0" fmla="*/ 264800 w 523875"/>
                      <a:gd name="connsiteY0" fmla="*/ 160 h 523875"/>
                      <a:gd name="connsiteX1" fmla="*/ 528643 w 523875"/>
                      <a:gd name="connsiteY1" fmla="*/ 263050 h 523875"/>
                      <a:gd name="connsiteX2" fmla="*/ 263848 w 523875"/>
                      <a:gd name="connsiteY2" fmla="*/ 524987 h 523875"/>
                      <a:gd name="connsiteX3" fmla="*/ 5 w 523875"/>
                      <a:gd name="connsiteY3" fmla="*/ 262097 h 523875"/>
                      <a:gd name="connsiteX4" fmla="*/ 264800 w 523875"/>
                      <a:gd name="connsiteY4" fmla="*/ 160 h 523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875" h="523875">
                        <a:moveTo>
                          <a:pt x="264800" y="160"/>
                        </a:moveTo>
                        <a:cubicBezTo>
                          <a:pt x="400055" y="-1745"/>
                          <a:pt x="528643" y="103982"/>
                          <a:pt x="528643" y="263050"/>
                        </a:cubicBezTo>
                        <a:cubicBezTo>
                          <a:pt x="528643" y="404972"/>
                          <a:pt x="423868" y="523082"/>
                          <a:pt x="263848" y="524987"/>
                        </a:cubicBezTo>
                        <a:cubicBezTo>
                          <a:pt x="123830" y="526892"/>
                          <a:pt x="-947" y="418307"/>
                          <a:pt x="5" y="262097"/>
                        </a:cubicBezTo>
                        <a:cubicBezTo>
                          <a:pt x="958" y="97315"/>
                          <a:pt x="137165" y="-4603"/>
                          <a:pt x="264800" y="160"/>
                        </a:cubicBezTo>
                        <a:close/>
                      </a:path>
                    </a:pathLst>
                  </a:custGeom>
                  <a:grpFill/>
                  <a:ln w="9525" cap="flat">
                    <a:noFill/>
                    <a:prstDash val="solid"/>
                    <a:miter/>
                  </a:ln>
                </p:spPr>
                <p:txBody>
                  <a:bodyPr rtlCol="0" anchor="ctr"/>
                  <a:lstStyle/>
                  <a:p>
                    <a:endParaRPr lang="en-US" dirty="0"/>
                  </a:p>
                </p:txBody>
              </p:sp>
            </p:grpSp>
          </p:grpSp>
        </p:grpSp>
      </p:grpSp>
    </p:spTree>
    <p:extLst>
      <p:ext uri="{BB962C8B-B14F-4D97-AF65-F5344CB8AC3E}">
        <p14:creationId xmlns:p14="http://schemas.microsoft.com/office/powerpoint/2010/main" xmlns="" val="1854571606"/>
      </p:ext>
    </p:extLst>
  </p:cSld>
  <p:clrMapOvr>
    <a:masterClrMapping/>
  </p:clrMapOvr>
  <mc:AlternateContent xmlns:mc="http://schemas.openxmlformats.org/markup-compatibility/2006">
    <mc:Choice xmlns:p14="http://schemas.microsoft.com/office/powerpoint/2010/main" xmlns="" Requires="p14">
      <p:transition p14:dur="10"/>
    </mc:Choice>
    <mc:Fallback>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 name="Picture 129">
            <a:extLst>
              <a:ext uri="{FF2B5EF4-FFF2-40B4-BE49-F238E27FC236}">
                <a16:creationId xmlns:a16="http://schemas.microsoft.com/office/drawing/2014/main" xmlns="" id="{51E9C2C7-25BF-4EE4-AB0A-5481B94B6B38}"/>
              </a:ext>
            </a:extLst>
          </p:cNvPr>
          <p:cNvPicPr>
            <a:picLocks noChangeAspect="1"/>
          </p:cNvPicPr>
          <p:nvPr/>
        </p:nvPicPr>
        <p:blipFill rotWithShape="1">
          <a:blip r:embed="rId3" cstate="print">
            <a:extLst>
              <a:ext uri="{28A0092B-C50C-407E-A947-70E740481C1C}">
                <a14:useLocalDpi xmlns:a14="http://schemas.microsoft.com/office/drawing/2010/main" xmlns="" val="0"/>
              </a:ext>
            </a:extLst>
          </a:blip>
          <a:srcRect l="52247" t="10714" r="3489" b="10364"/>
          <a:stretch/>
        </p:blipFill>
        <p:spPr>
          <a:xfrm>
            <a:off x="4605129" y="1610139"/>
            <a:ext cx="3672095" cy="2234883"/>
          </a:xfrm>
          <a:prstGeom prst="rect">
            <a:avLst/>
          </a:prstGeom>
        </p:spPr>
      </p:pic>
      <p:pic>
        <p:nvPicPr>
          <p:cNvPr id="9" name="Picture 8">
            <a:extLst>
              <a:ext uri="{FF2B5EF4-FFF2-40B4-BE49-F238E27FC236}">
                <a16:creationId xmlns:a16="http://schemas.microsoft.com/office/drawing/2014/main" xmlns="" id="{83D11725-126F-4226-9CF5-BDE57F6DEDCE}"/>
              </a:ext>
            </a:extLst>
          </p:cNvPr>
          <p:cNvPicPr>
            <a:picLocks noChangeAspect="1"/>
          </p:cNvPicPr>
          <p:nvPr/>
        </p:nvPicPr>
        <p:blipFill rotWithShape="1">
          <a:blip r:embed="rId4" cstate="print">
            <a:extLst>
              <a:ext uri="{28A0092B-C50C-407E-A947-70E740481C1C}">
                <a14:useLocalDpi xmlns:a14="http://schemas.microsoft.com/office/drawing/2010/main" xmlns="" val="0"/>
              </a:ext>
            </a:extLst>
          </a:blip>
          <a:srcRect l="2247" t="10714" r="53478" b="10364"/>
          <a:stretch/>
        </p:blipFill>
        <p:spPr>
          <a:xfrm>
            <a:off x="371475" y="1577009"/>
            <a:ext cx="3679220" cy="2268013"/>
          </a:xfrm>
          <a:prstGeom prst="rect">
            <a:avLst/>
          </a:prstGeom>
        </p:spPr>
      </p:pic>
      <p:sp>
        <p:nvSpPr>
          <p:cNvPr id="3" name="Title 2"/>
          <p:cNvSpPr>
            <a:spLocks noGrp="1"/>
          </p:cNvSpPr>
          <p:nvPr>
            <p:ph type="title"/>
          </p:nvPr>
        </p:nvSpPr>
        <p:spPr/>
        <p:txBody>
          <a:bodyPr/>
          <a:lstStyle/>
          <a:p>
            <a:r>
              <a:rPr lang="ru-RU" dirty="0">
                <a:solidFill>
                  <a:srgbClr val="001965"/>
                </a:solidFill>
              </a:rPr>
              <a:t>Распространенность детского ожирения растет</a:t>
            </a:r>
            <a:endParaRPr lang="en-GB" dirty="0"/>
          </a:p>
        </p:txBody>
      </p:sp>
      <p:sp>
        <p:nvSpPr>
          <p:cNvPr id="5" name="Content Placeholder 4">
            <a:extLst>
              <a:ext uri="{FF2B5EF4-FFF2-40B4-BE49-F238E27FC236}">
                <a16:creationId xmlns:a16="http://schemas.microsoft.com/office/drawing/2014/main" xmlns="" id="{8C6CFB42-70B1-4312-96D0-50333C6B2B50}"/>
              </a:ext>
            </a:extLst>
          </p:cNvPr>
          <p:cNvSpPr>
            <a:spLocks noGrp="1"/>
          </p:cNvSpPr>
          <p:nvPr>
            <p:ph sz="quarter" idx="11"/>
          </p:nvPr>
        </p:nvSpPr>
        <p:spPr>
          <a:xfrm>
            <a:off x="0" y="4924122"/>
            <a:ext cx="8814816" cy="216534"/>
          </a:xfrm>
        </p:spPr>
        <p:txBody>
          <a:bodyPr/>
          <a:lstStyle/>
          <a:p>
            <a:r>
              <a:rPr lang="en-GB" dirty="0">
                <a:solidFill>
                  <a:srgbClr val="82786F"/>
                </a:solidFill>
                <a:latin typeface="Verdana" panose="020B0604030504040204" pitchFamily="34" charset="0"/>
              </a:rPr>
              <a:t>Adapted from NCD Risk Factor Collaboration (NCD-RisC). </a:t>
            </a:r>
            <a:r>
              <a:rPr lang="en-GB" i="1" dirty="0">
                <a:solidFill>
                  <a:srgbClr val="82786F"/>
                </a:solidFill>
                <a:latin typeface="Verdana" panose="020B0604030504040204" pitchFamily="34" charset="0"/>
              </a:rPr>
              <a:t>Lancet</a:t>
            </a:r>
            <a:r>
              <a:rPr lang="en-GB" dirty="0">
                <a:solidFill>
                  <a:srgbClr val="82786F"/>
                </a:solidFill>
                <a:latin typeface="Verdana" panose="020B0604030504040204" pitchFamily="34" charset="0"/>
              </a:rPr>
              <a:t> 2017;390:2627–42</a:t>
            </a:r>
          </a:p>
        </p:txBody>
      </p:sp>
      <p:sp>
        <p:nvSpPr>
          <p:cNvPr id="57" name="TextBox 56"/>
          <p:cNvSpPr txBox="1"/>
          <p:nvPr/>
        </p:nvSpPr>
        <p:spPr>
          <a:xfrm>
            <a:off x="3452463" y="4171035"/>
            <a:ext cx="1880643" cy="392415"/>
          </a:xfrm>
          <a:prstGeom prst="rect">
            <a:avLst/>
          </a:prstGeom>
          <a:noFill/>
        </p:spPr>
        <p:txBody>
          <a:bodyPr wrap="none" tIns="0" rtlCol="0" anchor="t" anchorCtr="0">
            <a:spAutoFit/>
          </a:bodyPr>
          <a:lstStyle/>
          <a:p>
            <a:pPr defTabSz="914378" fontAlgn="auto">
              <a:spcBef>
                <a:spcPts val="0"/>
              </a:spcBef>
              <a:spcAft>
                <a:spcPts val="0"/>
              </a:spcAft>
              <a:defRPr/>
            </a:pPr>
            <a:r>
              <a:rPr lang="ru-RU" sz="750" dirty="0">
                <a:solidFill>
                  <a:srgbClr val="001965"/>
                </a:solidFill>
                <a:latin typeface="Verdana"/>
              </a:rPr>
              <a:t>Восточная и Юго-восточная Азия </a:t>
            </a:r>
            <a:endParaRPr lang="en-GB" sz="750" dirty="0">
              <a:solidFill>
                <a:srgbClr val="001965"/>
              </a:solidFill>
              <a:latin typeface="Verdana"/>
            </a:endParaRPr>
          </a:p>
          <a:p>
            <a:pPr defTabSz="914378" fontAlgn="auto">
              <a:spcBef>
                <a:spcPts val="0"/>
              </a:spcBef>
              <a:spcAft>
                <a:spcPts val="0"/>
              </a:spcAft>
              <a:defRPr/>
            </a:pPr>
            <a:r>
              <a:rPr lang="ru-RU" sz="750" dirty="0">
                <a:solidFill>
                  <a:srgbClr val="001965"/>
                </a:solidFill>
                <a:latin typeface="Verdana"/>
              </a:rPr>
              <a:t>Тихоокеанский регион</a:t>
            </a:r>
            <a:endParaRPr lang="en-GB" sz="750" dirty="0">
              <a:solidFill>
                <a:srgbClr val="001965"/>
              </a:solidFill>
              <a:latin typeface="Verdana"/>
            </a:endParaRPr>
          </a:p>
          <a:p>
            <a:pPr defTabSz="914378" fontAlgn="auto">
              <a:spcBef>
                <a:spcPts val="0"/>
              </a:spcBef>
              <a:spcAft>
                <a:spcPts val="0"/>
              </a:spcAft>
              <a:defRPr/>
            </a:pPr>
            <a:r>
              <a:rPr lang="ru-RU" sz="750" dirty="0">
                <a:solidFill>
                  <a:srgbClr val="001965"/>
                </a:solidFill>
                <a:latin typeface="Verdana"/>
              </a:rPr>
              <a:t>Океания </a:t>
            </a:r>
            <a:endParaRPr lang="en-GB" sz="750" dirty="0">
              <a:solidFill>
                <a:srgbClr val="001965"/>
              </a:solidFill>
              <a:latin typeface="Verdana"/>
            </a:endParaRPr>
          </a:p>
        </p:txBody>
      </p:sp>
      <p:sp>
        <p:nvSpPr>
          <p:cNvPr id="63" name="Rectangle 62"/>
          <p:cNvSpPr/>
          <p:nvPr/>
        </p:nvSpPr>
        <p:spPr>
          <a:xfrm>
            <a:off x="3429248" y="4195597"/>
            <a:ext cx="72329" cy="72329"/>
          </a:xfrm>
          <a:prstGeom prst="rect">
            <a:avLst/>
          </a:prstGeom>
          <a:solidFill>
            <a:srgbClr val="F58022"/>
          </a:solidFill>
          <a:ln w="9525">
            <a:noFill/>
          </a:ln>
        </p:spPr>
        <p:style>
          <a:lnRef idx="2">
            <a:schemeClr val="accent1">
              <a:shade val="50000"/>
            </a:schemeClr>
          </a:lnRef>
          <a:fillRef idx="1">
            <a:schemeClr val="accent1"/>
          </a:fillRef>
          <a:effectRef idx="0">
            <a:schemeClr val="accent1"/>
          </a:effectRef>
          <a:fontRef idx="minor">
            <a:schemeClr val="lt1"/>
          </a:fontRef>
        </p:style>
        <p:txBody>
          <a:bodyPr tIns="0" rtlCol="0" anchor="t"/>
          <a:lstStyle/>
          <a:p>
            <a:pPr algn="ctr" defTabSz="914378" fontAlgn="auto">
              <a:spcBef>
                <a:spcPts val="0"/>
              </a:spcBef>
              <a:spcAft>
                <a:spcPts val="0"/>
              </a:spcAft>
              <a:defRPr/>
            </a:pPr>
            <a:endParaRPr lang="en-GB" dirty="0">
              <a:solidFill>
                <a:srgbClr val="FFFFFF"/>
              </a:solidFill>
              <a:latin typeface="Verdana"/>
            </a:endParaRPr>
          </a:p>
        </p:txBody>
      </p:sp>
      <p:sp>
        <p:nvSpPr>
          <p:cNvPr id="65" name="Rectangle 64"/>
          <p:cNvSpPr/>
          <p:nvPr/>
        </p:nvSpPr>
        <p:spPr>
          <a:xfrm>
            <a:off x="3429248" y="4308236"/>
            <a:ext cx="72329" cy="72329"/>
          </a:xfrm>
          <a:prstGeom prst="rect">
            <a:avLst/>
          </a:prstGeom>
          <a:solidFill>
            <a:srgbClr val="B05828"/>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fontAlgn="auto">
              <a:spcBef>
                <a:spcPts val="0"/>
              </a:spcBef>
              <a:spcAft>
                <a:spcPts val="0"/>
              </a:spcAft>
              <a:defRPr/>
            </a:pPr>
            <a:endParaRPr lang="en-GB" dirty="0">
              <a:solidFill>
                <a:srgbClr val="FFFFFF"/>
              </a:solidFill>
              <a:latin typeface="Verdana"/>
            </a:endParaRPr>
          </a:p>
        </p:txBody>
      </p:sp>
      <p:sp>
        <p:nvSpPr>
          <p:cNvPr id="66" name="Rectangle 65"/>
          <p:cNvSpPr/>
          <p:nvPr/>
        </p:nvSpPr>
        <p:spPr>
          <a:xfrm>
            <a:off x="3429248" y="4424952"/>
            <a:ext cx="72329" cy="72329"/>
          </a:xfrm>
          <a:prstGeom prst="rect">
            <a:avLst/>
          </a:prstGeom>
          <a:solidFill>
            <a:srgbClr val="6A3F97"/>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fontAlgn="auto">
              <a:spcBef>
                <a:spcPts val="0"/>
              </a:spcBef>
              <a:spcAft>
                <a:spcPts val="0"/>
              </a:spcAft>
              <a:defRPr/>
            </a:pPr>
            <a:endParaRPr lang="en-GB" dirty="0">
              <a:solidFill>
                <a:srgbClr val="FFFFFF"/>
              </a:solidFill>
              <a:latin typeface="Verdana"/>
            </a:endParaRPr>
          </a:p>
        </p:txBody>
      </p:sp>
      <p:sp>
        <p:nvSpPr>
          <p:cNvPr id="68" name="TextBox 67"/>
          <p:cNvSpPr txBox="1"/>
          <p:nvPr/>
        </p:nvSpPr>
        <p:spPr>
          <a:xfrm>
            <a:off x="5379607" y="4141189"/>
            <a:ext cx="1896673" cy="392415"/>
          </a:xfrm>
          <a:prstGeom prst="rect">
            <a:avLst/>
          </a:prstGeom>
          <a:noFill/>
        </p:spPr>
        <p:txBody>
          <a:bodyPr wrap="none" tIns="0" rtlCol="0" anchor="t" anchorCtr="0">
            <a:spAutoFit/>
          </a:bodyPr>
          <a:lstStyle/>
          <a:p>
            <a:pPr defTabSz="914378" fontAlgn="auto">
              <a:spcBef>
                <a:spcPts val="0"/>
              </a:spcBef>
              <a:spcAft>
                <a:spcPts val="0"/>
              </a:spcAft>
              <a:defRPr/>
            </a:pPr>
            <a:r>
              <a:rPr lang="ru-RU" sz="750" dirty="0">
                <a:solidFill>
                  <a:srgbClr val="001965"/>
                </a:solidFill>
                <a:latin typeface="Verdana"/>
              </a:rPr>
              <a:t>Латинская Америка и Карибы</a:t>
            </a:r>
            <a:endParaRPr lang="en-GB" sz="750" dirty="0">
              <a:solidFill>
                <a:srgbClr val="001965"/>
              </a:solidFill>
              <a:latin typeface="Verdana"/>
            </a:endParaRPr>
          </a:p>
          <a:p>
            <a:pPr defTabSz="914378" fontAlgn="auto">
              <a:spcBef>
                <a:spcPts val="0"/>
              </a:spcBef>
              <a:spcAft>
                <a:spcPts val="0"/>
              </a:spcAft>
              <a:defRPr/>
            </a:pPr>
            <a:r>
              <a:rPr lang="ru-RU" sz="750" dirty="0">
                <a:solidFill>
                  <a:srgbClr val="001965"/>
                </a:solidFill>
                <a:latin typeface="Verdana"/>
              </a:rPr>
              <a:t>Западная Европа, США Канада</a:t>
            </a:r>
            <a:endParaRPr lang="en-GB" sz="750" dirty="0">
              <a:solidFill>
                <a:srgbClr val="001965"/>
              </a:solidFill>
              <a:latin typeface="Verdana"/>
            </a:endParaRPr>
          </a:p>
          <a:p>
            <a:pPr defTabSz="914378" fontAlgn="auto">
              <a:spcBef>
                <a:spcPts val="0"/>
              </a:spcBef>
              <a:spcAft>
                <a:spcPts val="0"/>
              </a:spcAft>
              <a:defRPr/>
            </a:pPr>
            <a:r>
              <a:rPr lang="ru-RU" sz="750" dirty="0">
                <a:solidFill>
                  <a:srgbClr val="001965"/>
                </a:solidFill>
                <a:latin typeface="Verdana"/>
              </a:rPr>
              <a:t>Центральная и Восточная Европа </a:t>
            </a:r>
            <a:endParaRPr lang="en-GB" sz="750" dirty="0">
              <a:solidFill>
                <a:srgbClr val="001965"/>
              </a:solidFill>
              <a:latin typeface="Verdana"/>
            </a:endParaRPr>
          </a:p>
        </p:txBody>
      </p:sp>
      <p:sp>
        <p:nvSpPr>
          <p:cNvPr id="69" name="Rectangle 68"/>
          <p:cNvSpPr/>
          <p:nvPr/>
        </p:nvSpPr>
        <p:spPr>
          <a:xfrm>
            <a:off x="5281810" y="4179668"/>
            <a:ext cx="72329" cy="72329"/>
          </a:xfrm>
          <a:prstGeom prst="rect">
            <a:avLst/>
          </a:prstGeom>
          <a:solidFill>
            <a:srgbClr val="2DA147"/>
          </a:solidFill>
          <a:ln w="9525">
            <a:noFill/>
          </a:ln>
        </p:spPr>
        <p:style>
          <a:lnRef idx="2">
            <a:schemeClr val="accent1">
              <a:shade val="50000"/>
            </a:schemeClr>
          </a:lnRef>
          <a:fillRef idx="1">
            <a:schemeClr val="accent1"/>
          </a:fillRef>
          <a:effectRef idx="0">
            <a:schemeClr val="accent1"/>
          </a:effectRef>
          <a:fontRef idx="minor">
            <a:schemeClr val="lt1"/>
          </a:fontRef>
        </p:style>
        <p:txBody>
          <a:bodyPr tIns="0" rtlCol="0" anchor="t"/>
          <a:lstStyle/>
          <a:p>
            <a:pPr algn="ctr" defTabSz="914378" fontAlgn="auto">
              <a:spcBef>
                <a:spcPts val="0"/>
              </a:spcBef>
              <a:spcAft>
                <a:spcPts val="0"/>
              </a:spcAft>
              <a:defRPr/>
            </a:pPr>
            <a:endParaRPr lang="en-GB" dirty="0">
              <a:solidFill>
                <a:srgbClr val="FFFFFF"/>
              </a:solidFill>
              <a:latin typeface="Verdana"/>
            </a:endParaRPr>
          </a:p>
        </p:txBody>
      </p:sp>
      <p:sp>
        <p:nvSpPr>
          <p:cNvPr id="70" name="Rectangle 69"/>
          <p:cNvSpPr/>
          <p:nvPr/>
        </p:nvSpPr>
        <p:spPr>
          <a:xfrm>
            <a:off x="5281809" y="4299803"/>
            <a:ext cx="72329" cy="72329"/>
          </a:xfrm>
          <a:prstGeom prst="rect">
            <a:avLst/>
          </a:prstGeom>
          <a:solidFill>
            <a:srgbClr val="A6CFE4"/>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fontAlgn="auto">
              <a:spcBef>
                <a:spcPts val="0"/>
              </a:spcBef>
              <a:spcAft>
                <a:spcPts val="0"/>
              </a:spcAft>
              <a:defRPr/>
            </a:pPr>
            <a:endParaRPr lang="en-GB" dirty="0">
              <a:solidFill>
                <a:srgbClr val="FFFFFF"/>
              </a:solidFill>
              <a:latin typeface="Verdana"/>
            </a:endParaRPr>
          </a:p>
        </p:txBody>
      </p:sp>
      <p:sp>
        <p:nvSpPr>
          <p:cNvPr id="71" name="Rectangle 70"/>
          <p:cNvSpPr/>
          <p:nvPr/>
        </p:nvSpPr>
        <p:spPr>
          <a:xfrm>
            <a:off x="5281809" y="4404325"/>
            <a:ext cx="72329" cy="72329"/>
          </a:xfrm>
          <a:prstGeom prst="rect">
            <a:avLst/>
          </a:prstGeom>
          <a:solidFill>
            <a:srgbClr val="1779B3"/>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fontAlgn="auto">
              <a:spcBef>
                <a:spcPts val="0"/>
              </a:spcBef>
              <a:spcAft>
                <a:spcPts val="0"/>
              </a:spcAft>
              <a:defRPr/>
            </a:pPr>
            <a:endParaRPr lang="en-GB" dirty="0">
              <a:solidFill>
                <a:srgbClr val="FFFFFF"/>
              </a:solidFill>
              <a:latin typeface="Verdana"/>
            </a:endParaRPr>
          </a:p>
        </p:txBody>
      </p:sp>
      <p:sp>
        <p:nvSpPr>
          <p:cNvPr id="48" name="TextBox 47"/>
          <p:cNvSpPr txBox="1"/>
          <p:nvPr/>
        </p:nvSpPr>
        <p:spPr>
          <a:xfrm>
            <a:off x="1189470" y="4171035"/>
            <a:ext cx="1997663" cy="392415"/>
          </a:xfrm>
          <a:prstGeom prst="rect">
            <a:avLst/>
          </a:prstGeom>
          <a:noFill/>
        </p:spPr>
        <p:txBody>
          <a:bodyPr wrap="none" tIns="0" rtlCol="0" anchor="t" anchorCtr="0">
            <a:spAutoFit/>
          </a:bodyPr>
          <a:lstStyle/>
          <a:p>
            <a:pPr defTabSz="914378" fontAlgn="auto">
              <a:spcBef>
                <a:spcPts val="0"/>
              </a:spcBef>
              <a:spcAft>
                <a:spcPts val="0"/>
              </a:spcAft>
              <a:defRPr/>
            </a:pPr>
            <a:r>
              <a:rPr lang="ru-RU" sz="750" dirty="0">
                <a:solidFill>
                  <a:srgbClr val="001965"/>
                </a:solidFill>
                <a:latin typeface="Verdana"/>
              </a:rPr>
              <a:t>Африка</a:t>
            </a:r>
            <a:endParaRPr lang="en-GB" sz="750" dirty="0">
              <a:solidFill>
                <a:srgbClr val="001965"/>
              </a:solidFill>
              <a:latin typeface="Verdana"/>
            </a:endParaRPr>
          </a:p>
          <a:p>
            <a:pPr defTabSz="914378" fontAlgn="auto">
              <a:spcBef>
                <a:spcPts val="0"/>
              </a:spcBef>
              <a:spcAft>
                <a:spcPts val="0"/>
              </a:spcAft>
              <a:defRPr/>
            </a:pPr>
            <a:r>
              <a:rPr lang="ru-RU" sz="750" dirty="0">
                <a:solidFill>
                  <a:srgbClr val="001965"/>
                </a:solidFill>
                <a:latin typeface="Verdana"/>
              </a:rPr>
              <a:t>Центральная Азия, ближний восток </a:t>
            </a:r>
            <a:endParaRPr lang="en-GB" sz="750" dirty="0">
              <a:solidFill>
                <a:srgbClr val="001965"/>
              </a:solidFill>
              <a:latin typeface="Verdana"/>
            </a:endParaRPr>
          </a:p>
          <a:p>
            <a:pPr defTabSz="914378" fontAlgn="auto">
              <a:spcBef>
                <a:spcPts val="0"/>
              </a:spcBef>
              <a:spcAft>
                <a:spcPts val="0"/>
              </a:spcAft>
              <a:defRPr/>
            </a:pPr>
            <a:r>
              <a:rPr lang="ru-RU" sz="750" dirty="0">
                <a:solidFill>
                  <a:srgbClr val="001965"/>
                </a:solidFill>
                <a:latin typeface="Verdana"/>
              </a:rPr>
              <a:t>Южная Азия </a:t>
            </a:r>
            <a:endParaRPr lang="en-GB" sz="750" dirty="0">
              <a:solidFill>
                <a:srgbClr val="001965"/>
              </a:solidFill>
              <a:latin typeface="Verdana"/>
            </a:endParaRPr>
          </a:p>
        </p:txBody>
      </p:sp>
      <p:sp>
        <p:nvSpPr>
          <p:cNvPr id="13" name="Rectangle 12"/>
          <p:cNvSpPr/>
          <p:nvPr/>
        </p:nvSpPr>
        <p:spPr>
          <a:xfrm>
            <a:off x="1170028" y="4192023"/>
            <a:ext cx="72329" cy="72329"/>
          </a:xfrm>
          <a:prstGeom prst="rect">
            <a:avLst/>
          </a:prstGeom>
          <a:solidFill>
            <a:srgbClr val="F69999"/>
          </a:solidFill>
          <a:ln w="9525">
            <a:noFill/>
          </a:ln>
        </p:spPr>
        <p:style>
          <a:lnRef idx="2">
            <a:schemeClr val="accent1">
              <a:shade val="50000"/>
            </a:schemeClr>
          </a:lnRef>
          <a:fillRef idx="1">
            <a:schemeClr val="accent1"/>
          </a:fillRef>
          <a:effectRef idx="0">
            <a:schemeClr val="accent1"/>
          </a:effectRef>
          <a:fontRef idx="minor">
            <a:schemeClr val="lt1"/>
          </a:fontRef>
        </p:style>
        <p:txBody>
          <a:bodyPr tIns="0" rtlCol="0" anchor="t"/>
          <a:lstStyle/>
          <a:p>
            <a:pPr algn="ctr" defTabSz="914378" fontAlgn="auto">
              <a:spcBef>
                <a:spcPts val="0"/>
              </a:spcBef>
              <a:spcAft>
                <a:spcPts val="0"/>
              </a:spcAft>
              <a:defRPr/>
            </a:pPr>
            <a:endParaRPr lang="en-GB" dirty="0">
              <a:solidFill>
                <a:srgbClr val="FFFFFF"/>
              </a:solidFill>
              <a:latin typeface="Verdana"/>
            </a:endParaRPr>
          </a:p>
        </p:txBody>
      </p:sp>
      <p:sp>
        <p:nvSpPr>
          <p:cNvPr id="60" name="Rectangle 59"/>
          <p:cNvSpPr/>
          <p:nvPr/>
        </p:nvSpPr>
        <p:spPr>
          <a:xfrm>
            <a:off x="1170028" y="4304664"/>
            <a:ext cx="72329" cy="72329"/>
          </a:xfrm>
          <a:prstGeom prst="rect">
            <a:avLst/>
          </a:prstGeom>
          <a:solidFill>
            <a:srgbClr val="E31E26"/>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fontAlgn="auto">
              <a:spcBef>
                <a:spcPts val="0"/>
              </a:spcBef>
              <a:spcAft>
                <a:spcPts val="0"/>
              </a:spcAft>
              <a:defRPr/>
            </a:pPr>
            <a:endParaRPr lang="en-GB" dirty="0">
              <a:solidFill>
                <a:srgbClr val="FFFFFF"/>
              </a:solidFill>
              <a:latin typeface="Verdana"/>
            </a:endParaRPr>
          </a:p>
        </p:txBody>
      </p:sp>
      <p:sp>
        <p:nvSpPr>
          <p:cNvPr id="206" name="Rectangle 205"/>
          <p:cNvSpPr/>
          <p:nvPr/>
        </p:nvSpPr>
        <p:spPr>
          <a:xfrm>
            <a:off x="1170028" y="4421381"/>
            <a:ext cx="72329" cy="72329"/>
          </a:xfrm>
          <a:prstGeom prst="rect">
            <a:avLst/>
          </a:prstGeom>
          <a:solidFill>
            <a:srgbClr val="FDBF6E"/>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fontAlgn="auto">
              <a:spcBef>
                <a:spcPts val="0"/>
              </a:spcBef>
              <a:spcAft>
                <a:spcPts val="0"/>
              </a:spcAft>
              <a:defRPr/>
            </a:pPr>
            <a:endParaRPr lang="en-GB" dirty="0">
              <a:solidFill>
                <a:srgbClr val="FFFFFF"/>
              </a:solidFill>
              <a:latin typeface="Verdana"/>
            </a:endParaRPr>
          </a:p>
        </p:txBody>
      </p:sp>
      <p:grpSp>
        <p:nvGrpSpPr>
          <p:cNvPr id="399" name="Group 398"/>
          <p:cNvGrpSpPr/>
          <p:nvPr/>
        </p:nvGrpSpPr>
        <p:grpSpPr>
          <a:xfrm>
            <a:off x="168475" y="1246487"/>
            <a:ext cx="8564407" cy="2855028"/>
            <a:chOff x="301824" y="1375174"/>
            <a:chExt cx="8564407" cy="2855027"/>
          </a:xfrm>
        </p:grpSpPr>
        <p:grpSp>
          <p:nvGrpSpPr>
            <p:cNvPr id="358" name="Group 357"/>
            <p:cNvGrpSpPr/>
            <p:nvPr/>
          </p:nvGrpSpPr>
          <p:grpSpPr>
            <a:xfrm>
              <a:off x="301824" y="1435893"/>
              <a:ext cx="8564407" cy="2794308"/>
              <a:chOff x="374652" y="1435893"/>
              <a:chExt cx="8564407" cy="2794308"/>
            </a:xfrm>
          </p:grpSpPr>
          <p:sp>
            <p:nvSpPr>
              <p:cNvPr id="115" name="TextBox 114"/>
              <p:cNvSpPr txBox="1"/>
              <p:nvPr/>
            </p:nvSpPr>
            <p:spPr>
              <a:xfrm>
                <a:off x="8461607" y="1476022"/>
                <a:ext cx="453936" cy="200055"/>
              </a:xfrm>
              <a:prstGeom prst="rect">
                <a:avLst/>
              </a:prstGeom>
              <a:noFill/>
            </p:spPr>
            <p:txBody>
              <a:bodyPr wrap="square" rtlCol="0">
                <a:spAutoFit/>
              </a:bodyPr>
              <a:lstStyle/>
              <a:p>
                <a:pPr algn="ctr" defTabSz="914378">
                  <a:defRPr/>
                </a:pPr>
                <a:r>
                  <a:rPr lang="en-GB" sz="700" dirty="0">
                    <a:solidFill>
                      <a:srgbClr val="001965"/>
                    </a:solidFill>
                  </a:rPr>
                  <a:t>80M</a:t>
                </a:r>
              </a:p>
            </p:txBody>
          </p:sp>
          <p:sp>
            <p:nvSpPr>
              <p:cNvPr id="351" name="TextBox 350"/>
              <p:cNvSpPr txBox="1"/>
              <p:nvPr/>
            </p:nvSpPr>
            <p:spPr>
              <a:xfrm>
                <a:off x="4235291" y="3587178"/>
                <a:ext cx="474662" cy="200055"/>
              </a:xfrm>
              <a:prstGeom prst="rect">
                <a:avLst/>
              </a:prstGeom>
              <a:noFill/>
            </p:spPr>
            <p:txBody>
              <a:bodyPr wrap="square" rtlCol="0">
                <a:spAutoFit/>
              </a:bodyPr>
              <a:lstStyle/>
              <a:p>
                <a:pPr algn="ctr" defTabSz="914378">
                  <a:defRPr/>
                </a:pPr>
                <a:r>
                  <a:rPr lang="en-GB" sz="700" dirty="0">
                    <a:solidFill>
                      <a:srgbClr val="001965"/>
                    </a:solidFill>
                  </a:rPr>
                  <a:t>10M</a:t>
                </a:r>
              </a:p>
            </p:txBody>
          </p:sp>
          <p:sp>
            <p:nvSpPr>
              <p:cNvPr id="352" name="TextBox 351"/>
              <p:cNvSpPr txBox="1"/>
              <p:nvPr/>
            </p:nvSpPr>
            <p:spPr>
              <a:xfrm>
                <a:off x="4235291" y="3283844"/>
                <a:ext cx="474662" cy="200055"/>
              </a:xfrm>
              <a:prstGeom prst="rect">
                <a:avLst/>
              </a:prstGeom>
              <a:noFill/>
            </p:spPr>
            <p:txBody>
              <a:bodyPr wrap="square" rtlCol="0">
                <a:spAutoFit/>
              </a:bodyPr>
              <a:lstStyle/>
              <a:p>
                <a:pPr algn="ctr" defTabSz="914378">
                  <a:defRPr/>
                </a:pPr>
                <a:r>
                  <a:rPr lang="en-GB" sz="700" dirty="0">
                    <a:solidFill>
                      <a:srgbClr val="001965"/>
                    </a:solidFill>
                  </a:rPr>
                  <a:t>20M</a:t>
                </a:r>
              </a:p>
            </p:txBody>
          </p:sp>
          <p:sp>
            <p:nvSpPr>
              <p:cNvPr id="353" name="TextBox 352"/>
              <p:cNvSpPr txBox="1"/>
              <p:nvPr/>
            </p:nvSpPr>
            <p:spPr>
              <a:xfrm>
                <a:off x="4235291" y="2969080"/>
                <a:ext cx="454819" cy="200055"/>
              </a:xfrm>
              <a:prstGeom prst="rect">
                <a:avLst/>
              </a:prstGeom>
              <a:noFill/>
            </p:spPr>
            <p:txBody>
              <a:bodyPr wrap="square" rtlCol="0">
                <a:spAutoFit/>
              </a:bodyPr>
              <a:lstStyle/>
              <a:p>
                <a:pPr algn="ctr" defTabSz="914378">
                  <a:defRPr/>
                </a:pPr>
                <a:r>
                  <a:rPr lang="en-GB" sz="700" dirty="0">
                    <a:solidFill>
                      <a:srgbClr val="001965"/>
                    </a:solidFill>
                  </a:rPr>
                  <a:t>30M</a:t>
                </a:r>
              </a:p>
            </p:txBody>
          </p:sp>
          <p:sp>
            <p:nvSpPr>
              <p:cNvPr id="354" name="TextBox 353"/>
              <p:cNvSpPr txBox="1"/>
              <p:nvPr/>
            </p:nvSpPr>
            <p:spPr>
              <a:xfrm>
                <a:off x="4235291" y="2682891"/>
                <a:ext cx="439768" cy="200055"/>
              </a:xfrm>
              <a:prstGeom prst="rect">
                <a:avLst/>
              </a:prstGeom>
              <a:noFill/>
            </p:spPr>
            <p:txBody>
              <a:bodyPr wrap="square" rtlCol="0">
                <a:spAutoFit/>
              </a:bodyPr>
              <a:lstStyle/>
              <a:p>
                <a:pPr algn="ctr" defTabSz="914378">
                  <a:defRPr/>
                </a:pPr>
                <a:r>
                  <a:rPr lang="en-GB" sz="700" dirty="0">
                    <a:solidFill>
                      <a:srgbClr val="001965"/>
                    </a:solidFill>
                  </a:rPr>
                  <a:t>40M</a:t>
                </a:r>
              </a:p>
            </p:txBody>
          </p:sp>
          <p:sp>
            <p:nvSpPr>
              <p:cNvPr id="355" name="TextBox 354"/>
              <p:cNvSpPr txBox="1"/>
              <p:nvPr/>
            </p:nvSpPr>
            <p:spPr>
              <a:xfrm>
                <a:off x="4235291" y="2373842"/>
                <a:ext cx="463339" cy="200055"/>
              </a:xfrm>
              <a:prstGeom prst="rect">
                <a:avLst/>
              </a:prstGeom>
              <a:noFill/>
            </p:spPr>
            <p:txBody>
              <a:bodyPr wrap="square" rtlCol="0">
                <a:spAutoFit/>
              </a:bodyPr>
              <a:lstStyle/>
              <a:p>
                <a:pPr algn="ctr" defTabSz="914378">
                  <a:defRPr/>
                </a:pPr>
                <a:r>
                  <a:rPr lang="en-GB" sz="700" dirty="0">
                    <a:solidFill>
                      <a:srgbClr val="001965"/>
                    </a:solidFill>
                  </a:rPr>
                  <a:t>50M</a:t>
                </a:r>
              </a:p>
            </p:txBody>
          </p:sp>
          <p:sp>
            <p:nvSpPr>
              <p:cNvPr id="356" name="TextBox 355"/>
              <p:cNvSpPr txBox="1"/>
              <p:nvPr/>
            </p:nvSpPr>
            <p:spPr>
              <a:xfrm>
                <a:off x="4235291" y="2081938"/>
                <a:ext cx="439772" cy="200055"/>
              </a:xfrm>
              <a:prstGeom prst="rect">
                <a:avLst/>
              </a:prstGeom>
              <a:noFill/>
            </p:spPr>
            <p:txBody>
              <a:bodyPr wrap="square" rtlCol="0">
                <a:spAutoFit/>
              </a:bodyPr>
              <a:lstStyle/>
              <a:p>
                <a:pPr algn="ctr" defTabSz="914378">
                  <a:defRPr/>
                </a:pPr>
                <a:r>
                  <a:rPr lang="en-GB" sz="700" dirty="0">
                    <a:solidFill>
                      <a:srgbClr val="001965"/>
                    </a:solidFill>
                  </a:rPr>
                  <a:t>60M</a:t>
                </a:r>
              </a:p>
            </p:txBody>
          </p:sp>
          <p:sp>
            <p:nvSpPr>
              <p:cNvPr id="357" name="TextBox 356"/>
              <p:cNvSpPr txBox="1"/>
              <p:nvPr/>
            </p:nvSpPr>
            <p:spPr>
              <a:xfrm>
                <a:off x="4235291" y="1767174"/>
                <a:ext cx="453936" cy="200055"/>
              </a:xfrm>
              <a:prstGeom prst="rect">
                <a:avLst/>
              </a:prstGeom>
              <a:noFill/>
            </p:spPr>
            <p:txBody>
              <a:bodyPr wrap="square" rtlCol="0">
                <a:spAutoFit/>
              </a:bodyPr>
              <a:lstStyle/>
              <a:p>
                <a:pPr algn="ctr" defTabSz="914378">
                  <a:defRPr/>
                </a:pPr>
                <a:r>
                  <a:rPr lang="en-GB" sz="700" dirty="0">
                    <a:solidFill>
                      <a:srgbClr val="001965"/>
                    </a:solidFill>
                  </a:rPr>
                  <a:t>70M</a:t>
                </a:r>
              </a:p>
            </p:txBody>
          </p:sp>
          <p:sp>
            <p:nvSpPr>
              <p:cNvPr id="107" name="TextBox 106"/>
              <p:cNvSpPr txBox="1"/>
              <p:nvPr/>
            </p:nvSpPr>
            <p:spPr>
              <a:xfrm>
                <a:off x="4232504" y="1471672"/>
                <a:ext cx="453936" cy="200055"/>
              </a:xfrm>
              <a:prstGeom prst="rect">
                <a:avLst/>
              </a:prstGeom>
              <a:noFill/>
            </p:spPr>
            <p:txBody>
              <a:bodyPr wrap="square" rtlCol="0">
                <a:spAutoFit/>
              </a:bodyPr>
              <a:lstStyle/>
              <a:p>
                <a:pPr algn="ctr" defTabSz="914378">
                  <a:defRPr/>
                </a:pPr>
                <a:r>
                  <a:rPr lang="en-GB" sz="700" dirty="0">
                    <a:solidFill>
                      <a:srgbClr val="001965"/>
                    </a:solidFill>
                  </a:rPr>
                  <a:t>80M</a:t>
                </a:r>
              </a:p>
            </p:txBody>
          </p:sp>
          <p:grpSp>
            <p:nvGrpSpPr>
              <p:cNvPr id="191" name="Group 190"/>
              <p:cNvGrpSpPr/>
              <p:nvPr/>
            </p:nvGrpSpPr>
            <p:grpSpPr>
              <a:xfrm>
                <a:off x="577850" y="1435893"/>
                <a:ext cx="7964301" cy="2597944"/>
                <a:chOff x="577850" y="1435893"/>
                <a:chExt cx="7964301" cy="2597944"/>
              </a:xfrm>
            </p:grpSpPr>
            <p:cxnSp>
              <p:nvCxnSpPr>
                <p:cNvPr id="186" name="Straight Connector 185"/>
                <p:cNvCxnSpPr/>
                <p:nvPr/>
              </p:nvCxnSpPr>
              <p:spPr>
                <a:xfrm>
                  <a:off x="4248150" y="1435893"/>
                  <a:ext cx="0" cy="2538412"/>
                </a:xfrm>
                <a:prstGeom prst="line">
                  <a:avLst/>
                </a:prstGeom>
                <a:ln w="19050">
                  <a:solidFill>
                    <a:srgbClr val="001965"/>
                  </a:solidFill>
                </a:ln>
              </p:spPr>
              <p:style>
                <a:lnRef idx="1">
                  <a:schemeClr val="accent1"/>
                </a:lnRef>
                <a:fillRef idx="0">
                  <a:schemeClr val="accent1"/>
                </a:fillRef>
                <a:effectRef idx="0">
                  <a:schemeClr val="accent1"/>
                </a:effectRef>
                <a:fontRef idx="minor">
                  <a:schemeClr val="tx1"/>
                </a:fontRef>
              </p:style>
            </p:cxnSp>
            <p:cxnSp>
              <p:nvCxnSpPr>
                <p:cNvPr id="322" name="Straight Connector 321"/>
                <p:cNvCxnSpPr/>
                <p:nvPr/>
              </p:nvCxnSpPr>
              <p:spPr>
                <a:xfrm>
                  <a:off x="577850" y="3969545"/>
                  <a:ext cx="3670300" cy="0"/>
                </a:xfrm>
                <a:prstGeom prst="line">
                  <a:avLst/>
                </a:prstGeom>
                <a:ln w="19050">
                  <a:solidFill>
                    <a:srgbClr val="001965"/>
                  </a:solidFill>
                </a:ln>
              </p:spPr>
              <p:style>
                <a:lnRef idx="1">
                  <a:schemeClr val="accent1"/>
                </a:lnRef>
                <a:fillRef idx="0">
                  <a:schemeClr val="accent1"/>
                </a:fillRef>
                <a:effectRef idx="0">
                  <a:schemeClr val="accent1"/>
                </a:effectRef>
                <a:fontRef idx="minor">
                  <a:schemeClr val="tx1"/>
                </a:fontRef>
              </p:style>
            </p:cxnSp>
            <p:cxnSp>
              <p:nvCxnSpPr>
                <p:cNvPr id="190" name="Straight Connector 189"/>
                <p:cNvCxnSpPr/>
                <p:nvPr/>
              </p:nvCxnSpPr>
              <p:spPr>
                <a:xfrm>
                  <a:off x="587377" y="3967162"/>
                  <a:ext cx="0" cy="66675"/>
                </a:xfrm>
                <a:prstGeom prst="line">
                  <a:avLst/>
                </a:prstGeom>
                <a:ln w="19050">
                  <a:solidFill>
                    <a:srgbClr val="001965"/>
                  </a:solidFill>
                </a:ln>
              </p:spPr>
              <p:style>
                <a:lnRef idx="1">
                  <a:schemeClr val="accent1"/>
                </a:lnRef>
                <a:fillRef idx="0">
                  <a:schemeClr val="accent1"/>
                </a:fillRef>
                <a:effectRef idx="0">
                  <a:schemeClr val="accent1"/>
                </a:effectRef>
                <a:fontRef idx="minor">
                  <a:schemeClr val="tx1"/>
                </a:fontRef>
              </p:style>
            </p:cxnSp>
            <p:cxnSp>
              <p:nvCxnSpPr>
                <p:cNvPr id="324" name="Straight Connector 323"/>
                <p:cNvCxnSpPr/>
                <p:nvPr/>
              </p:nvCxnSpPr>
              <p:spPr>
                <a:xfrm>
                  <a:off x="1035052" y="3967162"/>
                  <a:ext cx="0" cy="66675"/>
                </a:xfrm>
                <a:prstGeom prst="line">
                  <a:avLst/>
                </a:prstGeom>
                <a:ln w="19050">
                  <a:solidFill>
                    <a:srgbClr val="001965"/>
                  </a:solidFill>
                </a:ln>
              </p:spPr>
              <p:style>
                <a:lnRef idx="1">
                  <a:schemeClr val="accent1"/>
                </a:lnRef>
                <a:fillRef idx="0">
                  <a:schemeClr val="accent1"/>
                </a:fillRef>
                <a:effectRef idx="0">
                  <a:schemeClr val="accent1"/>
                </a:effectRef>
                <a:fontRef idx="minor">
                  <a:schemeClr val="tx1"/>
                </a:fontRef>
              </p:style>
            </p:cxnSp>
            <p:cxnSp>
              <p:nvCxnSpPr>
                <p:cNvPr id="325" name="Straight Connector 324"/>
                <p:cNvCxnSpPr/>
                <p:nvPr/>
              </p:nvCxnSpPr>
              <p:spPr>
                <a:xfrm>
                  <a:off x="1482727" y="3967162"/>
                  <a:ext cx="0" cy="66675"/>
                </a:xfrm>
                <a:prstGeom prst="line">
                  <a:avLst/>
                </a:prstGeom>
                <a:ln w="19050">
                  <a:solidFill>
                    <a:srgbClr val="001965"/>
                  </a:solidFill>
                </a:ln>
              </p:spPr>
              <p:style>
                <a:lnRef idx="1">
                  <a:schemeClr val="accent1"/>
                </a:lnRef>
                <a:fillRef idx="0">
                  <a:schemeClr val="accent1"/>
                </a:fillRef>
                <a:effectRef idx="0">
                  <a:schemeClr val="accent1"/>
                </a:effectRef>
                <a:fontRef idx="minor">
                  <a:schemeClr val="tx1"/>
                </a:fontRef>
              </p:style>
            </p:cxnSp>
            <p:cxnSp>
              <p:nvCxnSpPr>
                <p:cNvPr id="326" name="Straight Connector 325"/>
                <p:cNvCxnSpPr/>
                <p:nvPr/>
              </p:nvCxnSpPr>
              <p:spPr>
                <a:xfrm>
                  <a:off x="1935165" y="3967162"/>
                  <a:ext cx="0" cy="66675"/>
                </a:xfrm>
                <a:prstGeom prst="line">
                  <a:avLst/>
                </a:prstGeom>
                <a:ln w="19050">
                  <a:solidFill>
                    <a:srgbClr val="001965"/>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p:cNvCxnSpPr/>
                <p:nvPr/>
              </p:nvCxnSpPr>
              <p:spPr>
                <a:xfrm>
                  <a:off x="2387603" y="3967162"/>
                  <a:ext cx="0" cy="66675"/>
                </a:xfrm>
                <a:prstGeom prst="line">
                  <a:avLst/>
                </a:prstGeom>
                <a:ln w="19050">
                  <a:solidFill>
                    <a:srgbClr val="001965"/>
                  </a:solidFill>
                </a:ln>
              </p:spPr>
              <p:style>
                <a:lnRef idx="1">
                  <a:schemeClr val="accent1"/>
                </a:lnRef>
                <a:fillRef idx="0">
                  <a:schemeClr val="accent1"/>
                </a:fillRef>
                <a:effectRef idx="0">
                  <a:schemeClr val="accent1"/>
                </a:effectRef>
                <a:fontRef idx="minor">
                  <a:schemeClr val="tx1"/>
                </a:fontRef>
              </p:style>
            </p:cxnSp>
            <p:cxnSp>
              <p:nvCxnSpPr>
                <p:cNvPr id="328" name="Straight Connector 327"/>
                <p:cNvCxnSpPr/>
                <p:nvPr/>
              </p:nvCxnSpPr>
              <p:spPr>
                <a:xfrm>
                  <a:off x="2835278" y="3967162"/>
                  <a:ext cx="0" cy="66675"/>
                </a:xfrm>
                <a:prstGeom prst="line">
                  <a:avLst/>
                </a:prstGeom>
                <a:ln w="19050">
                  <a:solidFill>
                    <a:srgbClr val="001965"/>
                  </a:solidFill>
                </a:ln>
              </p:spPr>
              <p:style>
                <a:lnRef idx="1">
                  <a:schemeClr val="accent1"/>
                </a:lnRef>
                <a:fillRef idx="0">
                  <a:schemeClr val="accent1"/>
                </a:fillRef>
                <a:effectRef idx="0">
                  <a:schemeClr val="accent1"/>
                </a:effectRef>
                <a:fontRef idx="minor">
                  <a:schemeClr val="tx1"/>
                </a:fontRef>
              </p:style>
            </p:cxnSp>
            <p:cxnSp>
              <p:nvCxnSpPr>
                <p:cNvPr id="329" name="Straight Connector 328"/>
                <p:cNvCxnSpPr/>
                <p:nvPr/>
              </p:nvCxnSpPr>
              <p:spPr>
                <a:xfrm>
                  <a:off x="3273427" y="3967162"/>
                  <a:ext cx="0" cy="66675"/>
                </a:xfrm>
                <a:prstGeom prst="line">
                  <a:avLst/>
                </a:prstGeom>
                <a:ln w="19050">
                  <a:solidFill>
                    <a:srgbClr val="001965"/>
                  </a:solidFill>
                </a:ln>
              </p:spPr>
              <p:style>
                <a:lnRef idx="1">
                  <a:schemeClr val="accent1"/>
                </a:lnRef>
                <a:fillRef idx="0">
                  <a:schemeClr val="accent1"/>
                </a:fillRef>
                <a:effectRef idx="0">
                  <a:schemeClr val="accent1"/>
                </a:effectRef>
                <a:fontRef idx="minor">
                  <a:schemeClr val="tx1"/>
                </a:fontRef>
              </p:style>
            </p:cxnSp>
            <p:cxnSp>
              <p:nvCxnSpPr>
                <p:cNvPr id="330" name="Straight Connector 329"/>
                <p:cNvCxnSpPr/>
                <p:nvPr/>
              </p:nvCxnSpPr>
              <p:spPr>
                <a:xfrm>
                  <a:off x="3721102" y="3967162"/>
                  <a:ext cx="0" cy="66675"/>
                </a:xfrm>
                <a:prstGeom prst="line">
                  <a:avLst/>
                </a:prstGeom>
                <a:ln w="19050">
                  <a:solidFill>
                    <a:srgbClr val="001965"/>
                  </a:solidFill>
                </a:ln>
              </p:spPr>
              <p:style>
                <a:lnRef idx="1">
                  <a:schemeClr val="accent1"/>
                </a:lnRef>
                <a:fillRef idx="0">
                  <a:schemeClr val="accent1"/>
                </a:fillRef>
                <a:effectRef idx="0">
                  <a:schemeClr val="accent1"/>
                </a:effectRef>
                <a:fontRef idx="minor">
                  <a:schemeClr val="tx1"/>
                </a:fontRef>
              </p:style>
            </p:cxnSp>
            <p:cxnSp>
              <p:nvCxnSpPr>
                <p:cNvPr id="331" name="Straight Connector 330"/>
                <p:cNvCxnSpPr/>
                <p:nvPr/>
              </p:nvCxnSpPr>
              <p:spPr>
                <a:xfrm>
                  <a:off x="4180685" y="3967162"/>
                  <a:ext cx="0" cy="66675"/>
                </a:xfrm>
                <a:prstGeom prst="line">
                  <a:avLst/>
                </a:prstGeom>
                <a:ln w="19050">
                  <a:solidFill>
                    <a:srgbClr val="001965"/>
                  </a:solidFill>
                </a:ln>
              </p:spPr>
              <p:style>
                <a:lnRef idx="1">
                  <a:schemeClr val="accent1"/>
                </a:lnRef>
                <a:fillRef idx="0">
                  <a:schemeClr val="accent1"/>
                </a:fillRef>
                <a:effectRef idx="0">
                  <a:schemeClr val="accent1"/>
                </a:effectRef>
                <a:fontRef idx="minor">
                  <a:schemeClr val="tx1"/>
                </a:fontRef>
              </p:style>
            </p:cxnSp>
            <p:cxnSp>
              <p:nvCxnSpPr>
                <p:cNvPr id="333" name="Straight Connector 332"/>
                <p:cNvCxnSpPr/>
                <p:nvPr/>
              </p:nvCxnSpPr>
              <p:spPr>
                <a:xfrm rot="5400000">
                  <a:off x="4280705" y="3639498"/>
                  <a:ext cx="0" cy="66675"/>
                </a:xfrm>
                <a:prstGeom prst="line">
                  <a:avLst/>
                </a:prstGeom>
                <a:ln w="19050">
                  <a:solidFill>
                    <a:srgbClr val="001965"/>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p:cNvCxnSpPr/>
                <p:nvPr/>
              </p:nvCxnSpPr>
              <p:spPr>
                <a:xfrm rot="5400000">
                  <a:off x="4280705" y="3337238"/>
                  <a:ext cx="0" cy="66675"/>
                </a:xfrm>
                <a:prstGeom prst="line">
                  <a:avLst/>
                </a:prstGeom>
                <a:ln w="19050">
                  <a:solidFill>
                    <a:srgbClr val="001965"/>
                  </a:solidFill>
                </a:ln>
              </p:spPr>
              <p:style>
                <a:lnRef idx="1">
                  <a:schemeClr val="accent1"/>
                </a:lnRef>
                <a:fillRef idx="0">
                  <a:schemeClr val="accent1"/>
                </a:fillRef>
                <a:effectRef idx="0">
                  <a:schemeClr val="accent1"/>
                </a:effectRef>
                <a:fontRef idx="minor">
                  <a:schemeClr val="tx1"/>
                </a:fontRef>
              </p:style>
            </p:cxnSp>
            <p:cxnSp>
              <p:nvCxnSpPr>
                <p:cNvPr id="337" name="Straight Connector 336"/>
                <p:cNvCxnSpPr/>
                <p:nvPr/>
              </p:nvCxnSpPr>
              <p:spPr>
                <a:xfrm rot="5400000">
                  <a:off x="4280705" y="3029261"/>
                  <a:ext cx="0" cy="66675"/>
                </a:xfrm>
                <a:prstGeom prst="line">
                  <a:avLst/>
                </a:prstGeom>
                <a:ln w="19050">
                  <a:solidFill>
                    <a:srgbClr val="001965"/>
                  </a:solidFill>
                </a:ln>
              </p:spPr>
              <p:style>
                <a:lnRef idx="1">
                  <a:schemeClr val="accent1"/>
                </a:lnRef>
                <a:fillRef idx="0">
                  <a:schemeClr val="accent1"/>
                </a:fillRef>
                <a:effectRef idx="0">
                  <a:schemeClr val="accent1"/>
                </a:effectRef>
                <a:fontRef idx="minor">
                  <a:schemeClr val="tx1"/>
                </a:fontRef>
              </p:style>
            </p:cxnSp>
            <p:cxnSp>
              <p:nvCxnSpPr>
                <p:cNvPr id="338" name="Straight Connector 337"/>
                <p:cNvCxnSpPr/>
                <p:nvPr/>
              </p:nvCxnSpPr>
              <p:spPr>
                <a:xfrm rot="5400000">
                  <a:off x="4280705" y="2732714"/>
                  <a:ext cx="0" cy="66675"/>
                </a:xfrm>
                <a:prstGeom prst="line">
                  <a:avLst/>
                </a:prstGeom>
                <a:ln w="19050">
                  <a:solidFill>
                    <a:srgbClr val="001965"/>
                  </a:solidFill>
                </a:ln>
              </p:spPr>
              <p:style>
                <a:lnRef idx="1">
                  <a:schemeClr val="accent1"/>
                </a:lnRef>
                <a:fillRef idx="0">
                  <a:schemeClr val="accent1"/>
                </a:fillRef>
                <a:effectRef idx="0">
                  <a:schemeClr val="accent1"/>
                </a:effectRef>
                <a:fontRef idx="minor">
                  <a:schemeClr val="tx1"/>
                </a:fontRef>
              </p:style>
            </p:cxnSp>
            <p:cxnSp>
              <p:nvCxnSpPr>
                <p:cNvPr id="339" name="Straight Connector 338"/>
                <p:cNvCxnSpPr/>
                <p:nvPr/>
              </p:nvCxnSpPr>
              <p:spPr>
                <a:xfrm rot="5400000">
                  <a:off x="4280705" y="2424737"/>
                  <a:ext cx="0" cy="66675"/>
                </a:xfrm>
                <a:prstGeom prst="line">
                  <a:avLst/>
                </a:prstGeom>
                <a:ln w="19050">
                  <a:solidFill>
                    <a:srgbClr val="001965"/>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p:cNvCxnSpPr/>
                <p:nvPr/>
              </p:nvCxnSpPr>
              <p:spPr>
                <a:xfrm rot="5400000">
                  <a:off x="4280705" y="2128190"/>
                  <a:ext cx="0" cy="66675"/>
                </a:xfrm>
                <a:prstGeom prst="line">
                  <a:avLst/>
                </a:prstGeom>
                <a:ln w="19050">
                  <a:solidFill>
                    <a:srgbClr val="001965"/>
                  </a:solidFill>
                </a:ln>
              </p:spPr>
              <p:style>
                <a:lnRef idx="1">
                  <a:schemeClr val="accent1"/>
                </a:lnRef>
                <a:fillRef idx="0">
                  <a:schemeClr val="accent1"/>
                </a:fillRef>
                <a:effectRef idx="0">
                  <a:schemeClr val="accent1"/>
                </a:effectRef>
                <a:fontRef idx="minor">
                  <a:schemeClr val="tx1"/>
                </a:fontRef>
              </p:style>
            </p:cxnSp>
            <p:cxnSp>
              <p:nvCxnSpPr>
                <p:cNvPr id="341" name="Straight Connector 340"/>
                <p:cNvCxnSpPr/>
                <p:nvPr/>
              </p:nvCxnSpPr>
              <p:spPr>
                <a:xfrm rot="5400000">
                  <a:off x="4280705" y="1816719"/>
                  <a:ext cx="0" cy="66675"/>
                </a:xfrm>
                <a:prstGeom prst="line">
                  <a:avLst/>
                </a:prstGeom>
                <a:ln w="19050">
                  <a:solidFill>
                    <a:srgbClr val="001965"/>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rot="5400000">
                  <a:off x="4280270" y="1529575"/>
                  <a:ext cx="0" cy="66675"/>
                </a:xfrm>
                <a:prstGeom prst="line">
                  <a:avLst/>
                </a:prstGeom>
                <a:ln w="19050">
                  <a:solidFill>
                    <a:srgbClr val="001965"/>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p:nvPr/>
              </p:nvCxnSpPr>
              <p:spPr>
                <a:xfrm rot="5400000">
                  <a:off x="8507467" y="3646200"/>
                  <a:ext cx="0" cy="66675"/>
                </a:xfrm>
                <a:prstGeom prst="line">
                  <a:avLst/>
                </a:prstGeom>
                <a:ln w="19050">
                  <a:solidFill>
                    <a:srgbClr val="001965"/>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rot="5400000">
                  <a:off x="8507461" y="3343952"/>
                  <a:ext cx="0" cy="66675"/>
                </a:xfrm>
                <a:prstGeom prst="line">
                  <a:avLst/>
                </a:prstGeom>
                <a:ln w="19050">
                  <a:solidFill>
                    <a:srgbClr val="001965"/>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rot="5400000">
                  <a:off x="8507461" y="3035962"/>
                  <a:ext cx="0" cy="66675"/>
                </a:xfrm>
                <a:prstGeom prst="line">
                  <a:avLst/>
                </a:prstGeom>
                <a:ln w="19050">
                  <a:solidFill>
                    <a:srgbClr val="001965"/>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rot="5400000">
                  <a:off x="8507461" y="2739429"/>
                  <a:ext cx="0" cy="66675"/>
                </a:xfrm>
                <a:prstGeom prst="line">
                  <a:avLst/>
                </a:prstGeom>
                <a:ln w="19050">
                  <a:solidFill>
                    <a:srgbClr val="001965"/>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rot="5400000">
                  <a:off x="8507461" y="2431447"/>
                  <a:ext cx="0" cy="66675"/>
                </a:xfrm>
                <a:prstGeom prst="line">
                  <a:avLst/>
                </a:prstGeom>
                <a:ln w="19050">
                  <a:solidFill>
                    <a:srgbClr val="001965"/>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rot="5400000">
                  <a:off x="8507461" y="2134893"/>
                  <a:ext cx="0" cy="66675"/>
                </a:xfrm>
                <a:prstGeom prst="line">
                  <a:avLst/>
                </a:prstGeom>
                <a:ln w="19050">
                  <a:solidFill>
                    <a:srgbClr val="001965"/>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p:nvPr/>
              </p:nvCxnSpPr>
              <p:spPr>
                <a:xfrm rot="5400000">
                  <a:off x="8507461" y="1823432"/>
                  <a:ext cx="0" cy="66675"/>
                </a:xfrm>
                <a:prstGeom prst="line">
                  <a:avLst/>
                </a:prstGeom>
                <a:ln w="19050">
                  <a:solidFill>
                    <a:srgbClr val="001965"/>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p:cNvCxnSpPr/>
                <p:nvPr/>
              </p:nvCxnSpPr>
              <p:spPr>
                <a:xfrm rot="5400000">
                  <a:off x="8508814" y="1536274"/>
                  <a:ext cx="0" cy="66675"/>
                </a:xfrm>
                <a:prstGeom prst="line">
                  <a:avLst/>
                </a:prstGeom>
                <a:ln w="19050">
                  <a:solidFill>
                    <a:srgbClr val="001965"/>
                  </a:solidFill>
                </a:ln>
              </p:spPr>
              <p:style>
                <a:lnRef idx="1">
                  <a:schemeClr val="accent1"/>
                </a:lnRef>
                <a:fillRef idx="0">
                  <a:schemeClr val="accent1"/>
                </a:fillRef>
                <a:effectRef idx="0">
                  <a:schemeClr val="accent1"/>
                </a:effectRef>
                <a:fontRef idx="minor">
                  <a:schemeClr val="tx1"/>
                </a:fontRef>
              </p:style>
            </p:cxnSp>
          </p:grpSp>
          <p:sp>
            <p:nvSpPr>
              <p:cNvPr id="342" name="TextBox 341"/>
              <p:cNvSpPr txBox="1"/>
              <p:nvPr/>
            </p:nvSpPr>
            <p:spPr>
              <a:xfrm>
                <a:off x="374652" y="4030146"/>
                <a:ext cx="415924" cy="200055"/>
              </a:xfrm>
              <a:prstGeom prst="rect">
                <a:avLst/>
              </a:prstGeom>
              <a:noFill/>
            </p:spPr>
            <p:txBody>
              <a:bodyPr wrap="square" rtlCol="0">
                <a:spAutoFit/>
              </a:bodyPr>
              <a:lstStyle/>
              <a:p>
                <a:pPr algn="ctr" defTabSz="914378">
                  <a:defRPr/>
                </a:pPr>
                <a:r>
                  <a:rPr lang="en-GB" sz="700" dirty="0">
                    <a:solidFill>
                      <a:srgbClr val="001965"/>
                    </a:solidFill>
                  </a:rPr>
                  <a:t>1975</a:t>
                </a:r>
              </a:p>
            </p:txBody>
          </p:sp>
          <p:sp>
            <p:nvSpPr>
              <p:cNvPr id="343" name="TextBox 342"/>
              <p:cNvSpPr txBox="1"/>
              <p:nvPr/>
            </p:nvSpPr>
            <p:spPr>
              <a:xfrm>
                <a:off x="824708" y="4030146"/>
                <a:ext cx="415924" cy="200055"/>
              </a:xfrm>
              <a:prstGeom prst="rect">
                <a:avLst/>
              </a:prstGeom>
              <a:noFill/>
            </p:spPr>
            <p:txBody>
              <a:bodyPr wrap="square" rtlCol="0">
                <a:spAutoFit/>
              </a:bodyPr>
              <a:lstStyle/>
              <a:p>
                <a:pPr algn="ctr" defTabSz="914378">
                  <a:defRPr/>
                </a:pPr>
                <a:r>
                  <a:rPr lang="en-GB" sz="700" dirty="0">
                    <a:solidFill>
                      <a:srgbClr val="001965"/>
                    </a:solidFill>
                  </a:rPr>
                  <a:t>1980</a:t>
                </a:r>
              </a:p>
            </p:txBody>
          </p:sp>
          <p:sp>
            <p:nvSpPr>
              <p:cNvPr id="344" name="TextBox 343"/>
              <p:cNvSpPr txBox="1"/>
              <p:nvPr/>
            </p:nvSpPr>
            <p:spPr>
              <a:xfrm>
                <a:off x="1274764" y="4030146"/>
                <a:ext cx="415924" cy="200055"/>
              </a:xfrm>
              <a:prstGeom prst="rect">
                <a:avLst/>
              </a:prstGeom>
              <a:noFill/>
            </p:spPr>
            <p:txBody>
              <a:bodyPr wrap="square" rtlCol="0">
                <a:spAutoFit/>
              </a:bodyPr>
              <a:lstStyle/>
              <a:p>
                <a:pPr algn="ctr" defTabSz="914378">
                  <a:defRPr/>
                </a:pPr>
                <a:r>
                  <a:rPr lang="en-GB" sz="700" dirty="0">
                    <a:solidFill>
                      <a:srgbClr val="001965"/>
                    </a:solidFill>
                  </a:rPr>
                  <a:t>1985</a:t>
                </a:r>
              </a:p>
            </p:txBody>
          </p:sp>
          <p:sp>
            <p:nvSpPr>
              <p:cNvPr id="345" name="TextBox 344"/>
              <p:cNvSpPr txBox="1"/>
              <p:nvPr/>
            </p:nvSpPr>
            <p:spPr>
              <a:xfrm>
                <a:off x="1724820" y="4030146"/>
                <a:ext cx="415924" cy="200055"/>
              </a:xfrm>
              <a:prstGeom prst="rect">
                <a:avLst/>
              </a:prstGeom>
              <a:noFill/>
            </p:spPr>
            <p:txBody>
              <a:bodyPr wrap="square" rtlCol="0">
                <a:spAutoFit/>
              </a:bodyPr>
              <a:lstStyle/>
              <a:p>
                <a:pPr algn="ctr" defTabSz="914378">
                  <a:defRPr/>
                </a:pPr>
                <a:r>
                  <a:rPr lang="en-GB" sz="700" dirty="0">
                    <a:solidFill>
                      <a:srgbClr val="001965"/>
                    </a:solidFill>
                  </a:rPr>
                  <a:t>1990</a:t>
                </a:r>
              </a:p>
            </p:txBody>
          </p:sp>
          <p:sp>
            <p:nvSpPr>
              <p:cNvPr id="346" name="TextBox 345"/>
              <p:cNvSpPr txBox="1"/>
              <p:nvPr/>
            </p:nvSpPr>
            <p:spPr>
              <a:xfrm>
                <a:off x="2170113" y="4030146"/>
                <a:ext cx="415924" cy="200055"/>
              </a:xfrm>
              <a:prstGeom prst="rect">
                <a:avLst/>
              </a:prstGeom>
              <a:noFill/>
            </p:spPr>
            <p:txBody>
              <a:bodyPr wrap="square" rtlCol="0">
                <a:spAutoFit/>
              </a:bodyPr>
              <a:lstStyle/>
              <a:p>
                <a:pPr algn="ctr" defTabSz="914378">
                  <a:defRPr/>
                </a:pPr>
                <a:r>
                  <a:rPr lang="en-GB" sz="700" dirty="0">
                    <a:solidFill>
                      <a:srgbClr val="001965"/>
                    </a:solidFill>
                  </a:rPr>
                  <a:t>1995</a:t>
                </a:r>
              </a:p>
            </p:txBody>
          </p:sp>
          <p:sp>
            <p:nvSpPr>
              <p:cNvPr id="347" name="TextBox 346"/>
              <p:cNvSpPr txBox="1"/>
              <p:nvPr/>
            </p:nvSpPr>
            <p:spPr>
              <a:xfrm>
                <a:off x="2624932" y="4030146"/>
                <a:ext cx="415924" cy="200055"/>
              </a:xfrm>
              <a:prstGeom prst="rect">
                <a:avLst/>
              </a:prstGeom>
              <a:noFill/>
            </p:spPr>
            <p:txBody>
              <a:bodyPr wrap="square" rtlCol="0">
                <a:spAutoFit/>
              </a:bodyPr>
              <a:lstStyle/>
              <a:p>
                <a:pPr algn="ctr" defTabSz="914378">
                  <a:defRPr/>
                </a:pPr>
                <a:r>
                  <a:rPr lang="en-GB" sz="700" dirty="0">
                    <a:solidFill>
                      <a:srgbClr val="001965"/>
                    </a:solidFill>
                  </a:rPr>
                  <a:t>2000</a:t>
                </a:r>
              </a:p>
            </p:txBody>
          </p:sp>
          <p:sp>
            <p:nvSpPr>
              <p:cNvPr id="348" name="TextBox 347"/>
              <p:cNvSpPr txBox="1"/>
              <p:nvPr/>
            </p:nvSpPr>
            <p:spPr>
              <a:xfrm>
                <a:off x="3074988" y="4030146"/>
                <a:ext cx="415924" cy="200055"/>
              </a:xfrm>
              <a:prstGeom prst="rect">
                <a:avLst/>
              </a:prstGeom>
              <a:noFill/>
            </p:spPr>
            <p:txBody>
              <a:bodyPr wrap="square" rtlCol="0">
                <a:spAutoFit/>
              </a:bodyPr>
              <a:lstStyle/>
              <a:p>
                <a:pPr algn="ctr" defTabSz="914378">
                  <a:defRPr/>
                </a:pPr>
                <a:r>
                  <a:rPr lang="en-GB" sz="700" dirty="0">
                    <a:solidFill>
                      <a:srgbClr val="001965"/>
                    </a:solidFill>
                  </a:rPr>
                  <a:t>2005</a:t>
                </a:r>
              </a:p>
            </p:txBody>
          </p:sp>
          <p:sp>
            <p:nvSpPr>
              <p:cNvPr id="349" name="TextBox 348"/>
              <p:cNvSpPr txBox="1"/>
              <p:nvPr/>
            </p:nvSpPr>
            <p:spPr>
              <a:xfrm>
                <a:off x="3525044" y="4030146"/>
                <a:ext cx="415924" cy="200055"/>
              </a:xfrm>
              <a:prstGeom prst="rect">
                <a:avLst/>
              </a:prstGeom>
              <a:noFill/>
            </p:spPr>
            <p:txBody>
              <a:bodyPr wrap="square" rtlCol="0">
                <a:spAutoFit/>
              </a:bodyPr>
              <a:lstStyle/>
              <a:p>
                <a:pPr algn="ctr" defTabSz="914378">
                  <a:defRPr/>
                </a:pPr>
                <a:r>
                  <a:rPr lang="en-GB" sz="700" dirty="0">
                    <a:solidFill>
                      <a:srgbClr val="001965"/>
                    </a:solidFill>
                  </a:rPr>
                  <a:t>2010</a:t>
                </a:r>
              </a:p>
            </p:txBody>
          </p:sp>
          <p:sp>
            <p:nvSpPr>
              <p:cNvPr id="350" name="TextBox 349"/>
              <p:cNvSpPr txBox="1"/>
              <p:nvPr/>
            </p:nvSpPr>
            <p:spPr>
              <a:xfrm>
                <a:off x="3975104" y="4030146"/>
                <a:ext cx="415924" cy="200055"/>
              </a:xfrm>
              <a:prstGeom prst="rect">
                <a:avLst/>
              </a:prstGeom>
              <a:noFill/>
            </p:spPr>
            <p:txBody>
              <a:bodyPr wrap="square" rtlCol="0">
                <a:spAutoFit/>
              </a:bodyPr>
              <a:lstStyle/>
              <a:p>
                <a:pPr algn="ctr" defTabSz="914378">
                  <a:defRPr/>
                </a:pPr>
                <a:r>
                  <a:rPr lang="en-GB" sz="700" dirty="0">
                    <a:solidFill>
                      <a:srgbClr val="001965"/>
                    </a:solidFill>
                  </a:rPr>
                  <a:t>2015</a:t>
                </a:r>
              </a:p>
            </p:txBody>
          </p:sp>
          <p:sp>
            <p:nvSpPr>
              <p:cNvPr id="108" name="TextBox 107"/>
              <p:cNvSpPr txBox="1"/>
              <p:nvPr/>
            </p:nvSpPr>
            <p:spPr>
              <a:xfrm>
                <a:off x="8464395" y="3584392"/>
                <a:ext cx="474662" cy="200055"/>
              </a:xfrm>
              <a:prstGeom prst="rect">
                <a:avLst/>
              </a:prstGeom>
              <a:noFill/>
            </p:spPr>
            <p:txBody>
              <a:bodyPr wrap="square" rtlCol="0">
                <a:spAutoFit/>
              </a:bodyPr>
              <a:lstStyle/>
              <a:p>
                <a:pPr algn="ctr" defTabSz="914378">
                  <a:defRPr/>
                </a:pPr>
                <a:r>
                  <a:rPr lang="en-GB" sz="700" dirty="0">
                    <a:solidFill>
                      <a:srgbClr val="001965"/>
                    </a:solidFill>
                  </a:rPr>
                  <a:t>10M</a:t>
                </a:r>
              </a:p>
            </p:txBody>
          </p:sp>
          <p:sp>
            <p:nvSpPr>
              <p:cNvPr id="109" name="TextBox 108"/>
              <p:cNvSpPr txBox="1"/>
              <p:nvPr/>
            </p:nvSpPr>
            <p:spPr>
              <a:xfrm>
                <a:off x="8464397" y="3281055"/>
                <a:ext cx="474662" cy="200055"/>
              </a:xfrm>
              <a:prstGeom prst="rect">
                <a:avLst/>
              </a:prstGeom>
              <a:noFill/>
            </p:spPr>
            <p:txBody>
              <a:bodyPr wrap="square" rtlCol="0">
                <a:spAutoFit/>
              </a:bodyPr>
              <a:lstStyle/>
              <a:p>
                <a:pPr algn="ctr" defTabSz="914378">
                  <a:defRPr/>
                </a:pPr>
                <a:r>
                  <a:rPr lang="en-GB" sz="700" dirty="0">
                    <a:solidFill>
                      <a:srgbClr val="001965"/>
                    </a:solidFill>
                  </a:rPr>
                  <a:t>20M</a:t>
                </a:r>
              </a:p>
            </p:txBody>
          </p:sp>
          <p:sp>
            <p:nvSpPr>
              <p:cNvPr id="110" name="TextBox 109"/>
              <p:cNvSpPr txBox="1"/>
              <p:nvPr/>
            </p:nvSpPr>
            <p:spPr>
              <a:xfrm>
                <a:off x="8464397" y="2966294"/>
                <a:ext cx="454819" cy="200055"/>
              </a:xfrm>
              <a:prstGeom prst="rect">
                <a:avLst/>
              </a:prstGeom>
              <a:noFill/>
            </p:spPr>
            <p:txBody>
              <a:bodyPr wrap="square" rtlCol="0">
                <a:spAutoFit/>
              </a:bodyPr>
              <a:lstStyle/>
              <a:p>
                <a:pPr algn="ctr" defTabSz="914378">
                  <a:defRPr/>
                </a:pPr>
                <a:r>
                  <a:rPr lang="en-GB" sz="700" dirty="0">
                    <a:solidFill>
                      <a:srgbClr val="001965"/>
                    </a:solidFill>
                  </a:rPr>
                  <a:t>30M</a:t>
                </a:r>
              </a:p>
            </p:txBody>
          </p:sp>
          <p:sp>
            <p:nvSpPr>
              <p:cNvPr id="111" name="TextBox 110"/>
              <p:cNvSpPr txBox="1"/>
              <p:nvPr/>
            </p:nvSpPr>
            <p:spPr>
              <a:xfrm>
                <a:off x="8464397" y="2680102"/>
                <a:ext cx="439768" cy="200055"/>
              </a:xfrm>
              <a:prstGeom prst="rect">
                <a:avLst/>
              </a:prstGeom>
              <a:noFill/>
            </p:spPr>
            <p:txBody>
              <a:bodyPr wrap="square" rtlCol="0">
                <a:spAutoFit/>
              </a:bodyPr>
              <a:lstStyle/>
              <a:p>
                <a:pPr algn="ctr" defTabSz="914378">
                  <a:defRPr/>
                </a:pPr>
                <a:r>
                  <a:rPr lang="en-GB" sz="700" dirty="0">
                    <a:solidFill>
                      <a:srgbClr val="001965"/>
                    </a:solidFill>
                  </a:rPr>
                  <a:t>40M</a:t>
                </a:r>
              </a:p>
            </p:txBody>
          </p:sp>
          <p:sp>
            <p:nvSpPr>
              <p:cNvPr id="112" name="TextBox 111"/>
              <p:cNvSpPr txBox="1"/>
              <p:nvPr/>
            </p:nvSpPr>
            <p:spPr>
              <a:xfrm>
                <a:off x="8464397" y="2371056"/>
                <a:ext cx="463339" cy="200055"/>
              </a:xfrm>
              <a:prstGeom prst="rect">
                <a:avLst/>
              </a:prstGeom>
              <a:noFill/>
            </p:spPr>
            <p:txBody>
              <a:bodyPr wrap="square" rtlCol="0">
                <a:spAutoFit/>
              </a:bodyPr>
              <a:lstStyle/>
              <a:p>
                <a:pPr algn="ctr" defTabSz="914378">
                  <a:defRPr/>
                </a:pPr>
                <a:r>
                  <a:rPr lang="en-GB" sz="700" dirty="0">
                    <a:solidFill>
                      <a:srgbClr val="001965"/>
                    </a:solidFill>
                  </a:rPr>
                  <a:t>50M</a:t>
                </a:r>
              </a:p>
            </p:txBody>
          </p:sp>
          <p:sp>
            <p:nvSpPr>
              <p:cNvPr id="113" name="TextBox 112"/>
              <p:cNvSpPr txBox="1"/>
              <p:nvPr/>
            </p:nvSpPr>
            <p:spPr>
              <a:xfrm>
                <a:off x="8464394" y="2079149"/>
                <a:ext cx="439772" cy="200055"/>
              </a:xfrm>
              <a:prstGeom prst="rect">
                <a:avLst/>
              </a:prstGeom>
              <a:noFill/>
            </p:spPr>
            <p:txBody>
              <a:bodyPr wrap="square" rtlCol="0">
                <a:spAutoFit/>
              </a:bodyPr>
              <a:lstStyle/>
              <a:p>
                <a:pPr algn="ctr" defTabSz="914378">
                  <a:defRPr/>
                </a:pPr>
                <a:r>
                  <a:rPr lang="en-GB" sz="700" dirty="0">
                    <a:solidFill>
                      <a:srgbClr val="001965"/>
                    </a:solidFill>
                  </a:rPr>
                  <a:t>60M</a:t>
                </a:r>
              </a:p>
            </p:txBody>
          </p:sp>
          <p:sp>
            <p:nvSpPr>
              <p:cNvPr id="114" name="TextBox 113"/>
              <p:cNvSpPr txBox="1"/>
              <p:nvPr/>
            </p:nvSpPr>
            <p:spPr>
              <a:xfrm>
                <a:off x="8464394" y="1764388"/>
                <a:ext cx="453936" cy="200055"/>
              </a:xfrm>
              <a:prstGeom prst="rect">
                <a:avLst/>
              </a:prstGeom>
              <a:noFill/>
            </p:spPr>
            <p:txBody>
              <a:bodyPr wrap="square" rtlCol="0">
                <a:spAutoFit/>
              </a:bodyPr>
              <a:lstStyle/>
              <a:p>
                <a:pPr algn="ctr" defTabSz="914378">
                  <a:defRPr/>
                </a:pPr>
                <a:r>
                  <a:rPr lang="en-GB" sz="700" dirty="0">
                    <a:solidFill>
                      <a:srgbClr val="001965"/>
                    </a:solidFill>
                  </a:rPr>
                  <a:t>70M</a:t>
                </a:r>
              </a:p>
            </p:txBody>
          </p:sp>
        </p:grpSp>
        <p:sp>
          <p:nvSpPr>
            <p:cNvPr id="395" name="Rectangle 394"/>
            <p:cNvSpPr/>
            <p:nvPr/>
          </p:nvSpPr>
          <p:spPr>
            <a:xfrm>
              <a:off x="427253" y="1375174"/>
              <a:ext cx="1590485" cy="980676"/>
            </a:xfrm>
            <a:prstGeom prst="rect">
              <a:avLst/>
            </a:prstGeom>
            <a:solidFill>
              <a:srgbClr val="FFFF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defRPr/>
              </a:pPr>
              <a:endParaRPr lang="en-GB" dirty="0">
                <a:solidFill>
                  <a:srgbClr val="FFFFFF"/>
                </a:solidFill>
                <a:latin typeface="Verdana"/>
              </a:endParaRPr>
            </a:p>
          </p:txBody>
        </p:sp>
      </p:grpSp>
      <p:grpSp>
        <p:nvGrpSpPr>
          <p:cNvPr id="400" name="Group 399"/>
          <p:cNvGrpSpPr/>
          <p:nvPr/>
        </p:nvGrpSpPr>
        <p:grpSpPr>
          <a:xfrm>
            <a:off x="4395719" y="1247081"/>
            <a:ext cx="4016376" cy="2853838"/>
            <a:chOff x="4529066" y="1376363"/>
            <a:chExt cx="4016376" cy="2853838"/>
          </a:xfrm>
        </p:grpSpPr>
        <p:grpSp>
          <p:nvGrpSpPr>
            <p:cNvPr id="359" name="Group 358"/>
            <p:cNvGrpSpPr/>
            <p:nvPr/>
          </p:nvGrpSpPr>
          <p:grpSpPr>
            <a:xfrm>
              <a:off x="4529066" y="1435893"/>
              <a:ext cx="4016376" cy="2794308"/>
              <a:chOff x="374652" y="1435893"/>
              <a:chExt cx="4016376" cy="2794308"/>
            </a:xfrm>
          </p:grpSpPr>
          <p:grpSp>
            <p:nvGrpSpPr>
              <p:cNvPr id="360" name="Group 359"/>
              <p:cNvGrpSpPr/>
              <p:nvPr/>
            </p:nvGrpSpPr>
            <p:grpSpPr>
              <a:xfrm>
                <a:off x="577850" y="1435893"/>
                <a:ext cx="3670300" cy="2597944"/>
                <a:chOff x="577850" y="1435893"/>
                <a:chExt cx="3670300" cy="2597944"/>
              </a:xfrm>
            </p:grpSpPr>
            <p:cxnSp>
              <p:nvCxnSpPr>
                <p:cNvPr id="377" name="Straight Connector 376"/>
                <p:cNvCxnSpPr/>
                <p:nvPr/>
              </p:nvCxnSpPr>
              <p:spPr>
                <a:xfrm>
                  <a:off x="4248150" y="1435893"/>
                  <a:ext cx="0" cy="2538412"/>
                </a:xfrm>
                <a:prstGeom prst="line">
                  <a:avLst/>
                </a:prstGeom>
                <a:ln w="19050">
                  <a:solidFill>
                    <a:srgbClr val="001965"/>
                  </a:solidFill>
                </a:ln>
              </p:spPr>
              <p:style>
                <a:lnRef idx="1">
                  <a:schemeClr val="accent1"/>
                </a:lnRef>
                <a:fillRef idx="0">
                  <a:schemeClr val="accent1"/>
                </a:fillRef>
                <a:effectRef idx="0">
                  <a:schemeClr val="accent1"/>
                </a:effectRef>
                <a:fontRef idx="minor">
                  <a:schemeClr val="tx1"/>
                </a:fontRef>
              </p:style>
            </p:cxnSp>
            <p:cxnSp>
              <p:nvCxnSpPr>
                <p:cNvPr id="378" name="Straight Connector 377"/>
                <p:cNvCxnSpPr/>
                <p:nvPr/>
              </p:nvCxnSpPr>
              <p:spPr>
                <a:xfrm>
                  <a:off x="577850" y="3969545"/>
                  <a:ext cx="3670300" cy="0"/>
                </a:xfrm>
                <a:prstGeom prst="line">
                  <a:avLst/>
                </a:prstGeom>
                <a:ln w="19050">
                  <a:solidFill>
                    <a:srgbClr val="001965"/>
                  </a:solidFill>
                </a:ln>
              </p:spPr>
              <p:style>
                <a:lnRef idx="1">
                  <a:schemeClr val="accent1"/>
                </a:lnRef>
                <a:fillRef idx="0">
                  <a:schemeClr val="accent1"/>
                </a:fillRef>
                <a:effectRef idx="0">
                  <a:schemeClr val="accent1"/>
                </a:effectRef>
                <a:fontRef idx="minor">
                  <a:schemeClr val="tx1"/>
                </a:fontRef>
              </p:style>
            </p:cxnSp>
            <p:cxnSp>
              <p:nvCxnSpPr>
                <p:cNvPr id="379" name="Straight Connector 378"/>
                <p:cNvCxnSpPr/>
                <p:nvPr/>
              </p:nvCxnSpPr>
              <p:spPr>
                <a:xfrm>
                  <a:off x="587377" y="3967162"/>
                  <a:ext cx="0" cy="66675"/>
                </a:xfrm>
                <a:prstGeom prst="line">
                  <a:avLst/>
                </a:prstGeom>
                <a:ln w="19050">
                  <a:solidFill>
                    <a:srgbClr val="001965"/>
                  </a:solidFill>
                </a:ln>
              </p:spPr>
              <p:style>
                <a:lnRef idx="1">
                  <a:schemeClr val="accent1"/>
                </a:lnRef>
                <a:fillRef idx="0">
                  <a:schemeClr val="accent1"/>
                </a:fillRef>
                <a:effectRef idx="0">
                  <a:schemeClr val="accent1"/>
                </a:effectRef>
                <a:fontRef idx="minor">
                  <a:schemeClr val="tx1"/>
                </a:fontRef>
              </p:style>
            </p:cxnSp>
            <p:cxnSp>
              <p:nvCxnSpPr>
                <p:cNvPr id="380" name="Straight Connector 379"/>
                <p:cNvCxnSpPr/>
                <p:nvPr/>
              </p:nvCxnSpPr>
              <p:spPr>
                <a:xfrm>
                  <a:off x="1035052" y="3967162"/>
                  <a:ext cx="0" cy="66675"/>
                </a:xfrm>
                <a:prstGeom prst="line">
                  <a:avLst/>
                </a:prstGeom>
                <a:ln w="19050">
                  <a:solidFill>
                    <a:srgbClr val="001965"/>
                  </a:solidFill>
                </a:ln>
              </p:spPr>
              <p:style>
                <a:lnRef idx="1">
                  <a:schemeClr val="accent1"/>
                </a:lnRef>
                <a:fillRef idx="0">
                  <a:schemeClr val="accent1"/>
                </a:fillRef>
                <a:effectRef idx="0">
                  <a:schemeClr val="accent1"/>
                </a:effectRef>
                <a:fontRef idx="minor">
                  <a:schemeClr val="tx1"/>
                </a:fontRef>
              </p:style>
            </p:cxnSp>
            <p:cxnSp>
              <p:nvCxnSpPr>
                <p:cNvPr id="381" name="Straight Connector 380"/>
                <p:cNvCxnSpPr/>
                <p:nvPr/>
              </p:nvCxnSpPr>
              <p:spPr>
                <a:xfrm>
                  <a:off x="1482727" y="3967162"/>
                  <a:ext cx="0" cy="66675"/>
                </a:xfrm>
                <a:prstGeom prst="line">
                  <a:avLst/>
                </a:prstGeom>
                <a:ln w="19050">
                  <a:solidFill>
                    <a:srgbClr val="001965"/>
                  </a:solidFill>
                </a:ln>
              </p:spPr>
              <p:style>
                <a:lnRef idx="1">
                  <a:schemeClr val="accent1"/>
                </a:lnRef>
                <a:fillRef idx="0">
                  <a:schemeClr val="accent1"/>
                </a:fillRef>
                <a:effectRef idx="0">
                  <a:schemeClr val="accent1"/>
                </a:effectRef>
                <a:fontRef idx="minor">
                  <a:schemeClr val="tx1"/>
                </a:fontRef>
              </p:style>
            </p:cxnSp>
            <p:cxnSp>
              <p:nvCxnSpPr>
                <p:cNvPr id="382" name="Straight Connector 381"/>
                <p:cNvCxnSpPr/>
                <p:nvPr/>
              </p:nvCxnSpPr>
              <p:spPr>
                <a:xfrm>
                  <a:off x="1935165" y="3967162"/>
                  <a:ext cx="0" cy="66675"/>
                </a:xfrm>
                <a:prstGeom prst="line">
                  <a:avLst/>
                </a:prstGeom>
                <a:ln w="19050">
                  <a:solidFill>
                    <a:srgbClr val="001965"/>
                  </a:solidFill>
                </a:ln>
              </p:spPr>
              <p:style>
                <a:lnRef idx="1">
                  <a:schemeClr val="accent1"/>
                </a:lnRef>
                <a:fillRef idx="0">
                  <a:schemeClr val="accent1"/>
                </a:fillRef>
                <a:effectRef idx="0">
                  <a:schemeClr val="accent1"/>
                </a:effectRef>
                <a:fontRef idx="minor">
                  <a:schemeClr val="tx1"/>
                </a:fontRef>
              </p:style>
            </p:cxnSp>
            <p:cxnSp>
              <p:nvCxnSpPr>
                <p:cNvPr id="383" name="Straight Connector 382"/>
                <p:cNvCxnSpPr/>
                <p:nvPr/>
              </p:nvCxnSpPr>
              <p:spPr>
                <a:xfrm>
                  <a:off x="2387603" y="3967162"/>
                  <a:ext cx="0" cy="66675"/>
                </a:xfrm>
                <a:prstGeom prst="line">
                  <a:avLst/>
                </a:prstGeom>
                <a:ln w="19050">
                  <a:solidFill>
                    <a:srgbClr val="001965"/>
                  </a:solidFill>
                </a:ln>
              </p:spPr>
              <p:style>
                <a:lnRef idx="1">
                  <a:schemeClr val="accent1"/>
                </a:lnRef>
                <a:fillRef idx="0">
                  <a:schemeClr val="accent1"/>
                </a:fillRef>
                <a:effectRef idx="0">
                  <a:schemeClr val="accent1"/>
                </a:effectRef>
                <a:fontRef idx="minor">
                  <a:schemeClr val="tx1"/>
                </a:fontRef>
              </p:style>
            </p:cxnSp>
            <p:cxnSp>
              <p:nvCxnSpPr>
                <p:cNvPr id="384" name="Straight Connector 383"/>
                <p:cNvCxnSpPr/>
                <p:nvPr/>
              </p:nvCxnSpPr>
              <p:spPr>
                <a:xfrm>
                  <a:off x="2835278" y="3967162"/>
                  <a:ext cx="0" cy="66675"/>
                </a:xfrm>
                <a:prstGeom prst="line">
                  <a:avLst/>
                </a:prstGeom>
                <a:ln w="19050">
                  <a:solidFill>
                    <a:srgbClr val="001965"/>
                  </a:solidFill>
                </a:ln>
              </p:spPr>
              <p:style>
                <a:lnRef idx="1">
                  <a:schemeClr val="accent1"/>
                </a:lnRef>
                <a:fillRef idx="0">
                  <a:schemeClr val="accent1"/>
                </a:fillRef>
                <a:effectRef idx="0">
                  <a:schemeClr val="accent1"/>
                </a:effectRef>
                <a:fontRef idx="minor">
                  <a:schemeClr val="tx1"/>
                </a:fontRef>
              </p:style>
            </p:cxnSp>
            <p:cxnSp>
              <p:nvCxnSpPr>
                <p:cNvPr id="385" name="Straight Connector 384"/>
                <p:cNvCxnSpPr/>
                <p:nvPr/>
              </p:nvCxnSpPr>
              <p:spPr>
                <a:xfrm>
                  <a:off x="3273427" y="3967162"/>
                  <a:ext cx="0" cy="66675"/>
                </a:xfrm>
                <a:prstGeom prst="line">
                  <a:avLst/>
                </a:prstGeom>
                <a:ln w="19050">
                  <a:solidFill>
                    <a:srgbClr val="001965"/>
                  </a:solidFill>
                </a:ln>
              </p:spPr>
              <p:style>
                <a:lnRef idx="1">
                  <a:schemeClr val="accent1"/>
                </a:lnRef>
                <a:fillRef idx="0">
                  <a:schemeClr val="accent1"/>
                </a:fillRef>
                <a:effectRef idx="0">
                  <a:schemeClr val="accent1"/>
                </a:effectRef>
                <a:fontRef idx="minor">
                  <a:schemeClr val="tx1"/>
                </a:fontRef>
              </p:style>
            </p:cxnSp>
            <p:cxnSp>
              <p:nvCxnSpPr>
                <p:cNvPr id="386" name="Straight Connector 385"/>
                <p:cNvCxnSpPr/>
                <p:nvPr/>
              </p:nvCxnSpPr>
              <p:spPr>
                <a:xfrm>
                  <a:off x="3721102" y="3967162"/>
                  <a:ext cx="0" cy="66675"/>
                </a:xfrm>
                <a:prstGeom prst="line">
                  <a:avLst/>
                </a:prstGeom>
                <a:ln w="19050">
                  <a:solidFill>
                    <a:srgbClr val="001965"/>
                  </a:solidFill>
                </a:ln>
              </p:spPr>
              <p:style>
                <a:lnRef idx="1">
                  <a:schemeClr val="accent1"/>
                </a:lnRef>
                <a:fillRef idx="0">
                  <a:schemeClr val="accent1"/>
                </a:fillRef>
                <a:effectRef idx="0">
                  <a:schemeClr val="accent1"/>
                </a:effectRef>
                <a:fontRef idx="minor">
                  <a:schemeClr val="tx1"/>
                </a:fontRef>
              </p:style>
            </p:cxnSp>
            <p:cxnSp>
              <p:nvCxnSpPr>
                <p:cNvPr id="387" name="Straight Connector 386"/>
                <p:cNvCxnSpPr/>
                <p:nvPr/>
              </p:nvCxnSpPr>
              <p:spPr>
                <a:xfrm>
                  <a:off x="4180685" y="3967162"/>
                  <a:ext cx="0" cy="66675"/>
                </a:xfrm>
                <a:prstGeom prst="line">
                  <a:avLst/>
                </a:prstGeom>
                <a:ln w="19050">
                  <a:solidFill>
                    <a:srgbClr val="001965"/>
                  </a:solidFill>
                </a:ln>
              </p:spPr>
              <p:style>
                <a:lnRef idx="1">
                  <a:schemeClr val="accent1"/>
                </a:lnRef>
                <a:fillRef idx="0">
                  <a:schemeClr val="accent1"/>
                </a:fillRef>
                <a:effectRef idx="0">
                  <a:schemeClr val="accent1"/>
                </a:effectRef>
                <a:fontRef idx="minor">
                  <a:schemeClr val="tx1"/>
                </a:fontRef>
              </p:style>
            </p:cxnSp>
          </p:grpSp>
          <p:sp>
            <p:nvSpPr>
              <p:cNvPr id="361" name="TextBox 360"/>
              <p:cNvSpPr txBox="1"/>
              <p:nvPr/>
            </p:nvSpPr>
            <p:spPr>
              <a:xfrm>
                <a:off x="374652" y="4030146"/>
                <a:ext cx="415924" cy="200055"/>
              </a:xfrm>
              <a:prstGeom prst="rect">
                <a:avLst/>
              </a:prstGeom>
              <a:noFill/>
            </p:spPr>
            <p:txBody>
              <a:bodyPr wrap="square" rtlCol="0">
                <a:spAutoFit/>
              </a:bodyPr>
              <a:lstStyle/>
              <a:p>
                <a:pPr algn="ctr" defTabSz="914378">
                  <a:defRPr/>
                </a:pPr>
                <a:r>
                  <a:rPr lang="en-GB" sz="700" dirty="0">
                    <a:solidFill>
                      <a:srgbClr val="001965"/>
                    </a:solidFill>
                  </a:rPr>
                  <a:t>1975</a:t>
                </a:r>
              </a:p>
            </p:txBody>
          </p:sp>
          <p:sp>
            <p:nvSpPr>
              <p:cNvPr id="362" name="TextBox 361"/>
              <p:cNvSpPr txBox="1"/>
              <p:nvPr/>
            </p:nvSpPr>
            <p:spPr>
              <a:xfrm>
                <a:off x="824708" y="4030146"/>
                <a:ext cx="415924" cy="200055"/>
              </a:xfrm>
              <a:prstGeom prst="rect">
                <a:avLst/>
              </a:prstGeom>
              <a:noFill/>
            </p:spPr>
            <p:txBody>
              <a:bodyPr wrap="square" rtlCol="0">
                <a:spAutoFit/>
              </a:bodyPr>
              <a:lstStyle/>
              <a:p>
                <a:pPr algn="ctr" defTabSz="914378">
                  <a:defRPr/>
                </a:pPr>
                <a:r>
                  <a:rPr lang="en-GB" sz="700" dirty="0">
                    <a:solidFill>
                      <a:srgbClr val="001965"/>
                    </a:solidFill>
                  </a:rPr>
                  <a:t>1980</a:t>
                </a:r>
              </a:p>
            </p:txBody>
          </p:sp>
          <p:sp>
            <p:nvSpPr>
              <p:cNvPr id="363" name="TextBox 362"/>
              <p:cNvSpPr txBox="1"/>
              <p:nvPr/>
            </p:nvSpPr>
            <p:spPr>
              <a:xfrm>
                <a:off x="1274764" y="4030146"/>
                <a:ext cx="415924" cy="200055"/>
              </a:xfrm>
              <a:prstGeom prst="rect">
                <a:avLst/>
              </a:prstGeom>
              <a:noFill/>
            </p:spPr>
            <p:txBody>
              <a:bodyPr wrap="square" rtlCol="0">
                <a:spAutoFit/>
              </a:bodyPr>
              <a:lstStyle/>
              <a:p>
                <a:pPr algn="ctr" defTabSz="914378">
                  <a:defRPr/>
                </a:pPr>
                <a:r>
                  <a:rPr lang="en-GB" sz="700" dirty="0">
                    <a:solidFill>
                      <a:srgbClr val="001965"/>
                    </a:solidFill>
                  </a:rPr>
                  <a:t>1985</a:t>
                </a:r>
              </a:p>
            </p:txBody>
          </p:sp>
          <p:sp>
            <p:nvSpPr>
              <p:cNvPr id="364" name="TextBox 363"/>
              <p:cNvSpPr txBox="1"/>
              <p:nvPr/>
            </p:nvSpPr>
            <p:spPr>
              <a:xfrm>
                <a:off x="1724820" y="4030146"/>
                <a:ext cx="415924" cy="200055"/>
              </a:xfrm>
              <a:prstGeom prst="rect">
                <a:avLst/>
              </a:prstGeom>
              <a:noFill/>
            </p:spPr>
            <p:txBody>
              <a:bodyPr wrap="square" rtlCol="0">
                <a:spAutoFit/>
              </a:bodyPr>
              <a:lstStyle/>
              <a:p>
                <a:pPr algn="ctr" defTabSz="914378">
                  <a:defRPr/>
                </a:pPr>
                <a:r>
                  <a:rPr lang="en-GB" sz="700" dirty="0">
                    <a:solidFill>
                      <a:srgbClr val="001965"/>
                    </a:solidFill>
                  </a:rPr>
                  <a:t>1990</a:t>
                </a:r>
              </a:p>
            </p:txBody>
          </p:sp>
          <p:sp>
            <p:nvSpPr>
              <p:cNvPr id="365" name="TextBox 364"/>
              <p:cNvSpPr txBox="1"/>
              <p:nvPr/>
            </p:nvSpPr>
            <p:spPr>
              <a:xfrm>
                <a:off x="2170113" y="4030146"/>
                <a:ext cx="415924" cy="200055"/>
              </a:xfrm>
              <a:prstGeom prst="rect">
                <a:avLst/>
              </a:prstGeom>
              <a:noFill/>
            </p:spPr>
            <p:txBody>
              <a:bodyPr wrap="square" rtlCol="0">
                <a:spAutoFit/>
              </a:bodyPr>
              <a:lstStyle/>
              <a:p>
                <a:pPr algn="ctr" defTabSz="914378">
                  <a:defRPr/>
                </a:pPr>
                <a:r>
                  <a:rPr lang="en-GB" sz="700" dirty="0">
                    <a:solidFill>
                      <a:srgbClr val="001965"/>
                    </a:solidFill>
                  </a:rPr>
                  <a:t>1995</a:t>
                </a:r>
              </a:p>
            </p:txBody>
          </p:sp>
          <p:sp>
            <p:nvSpPr>
              <p:cNvPr id="366" name="TextBox 365"/>
              <p:cNvSpPr txBox="1"/>
              <p:nvPr/>
            </p:nvSpPr>
            <p:spPr>
              <a:xfrm>
                <a:off x="2624932" y="4030146"/>
                <a:ext cx="415924" cy="200055"/>
              </a:xfrm>
              <a:prstGeom prst="rect">
                <a:avLst/>
              </a:prstGeom>
              <a:noFill/>
            </p:spPr>
            <p:txBody>
              <a:bodyPr wrap="square" rtlCol="0">
                <a:spAutoFit/>
              </a:bodyPr>
              <a:lstStyle/>
              <a:p>
                <a:pPr algn="ctr" defTabSz="914378">
                  <a:defRPr/>
                </a:pPr>
                <a:r>
                  <a:rPr lang="en-GB" sz="700" dirty="0">
                    <a:solidFill>
                      <a:srgbClr val="001965"/>
                    </a:solidFill>
                  </a:rPr>
                  <a:t>2000</a:t>
                </a:r>
              </a:p>
            </p:txBody>
          </p:sp>
          <p:sp>
            <p:nvSpPr>
              <p:cNvPr id="367" name="TextBox 366"/>
              <p:cNvSpPr txBox="1"/>
              <p:nvPr/>
            </p:nvSpPr>
            <p:spPr>
              <a:xfrm>
                <a:off x="3074988" y="4030146"/>
                <a:ext cx="415924" cy="200055"/>
              </a:xfrm>
              <a:prstGeom prst="rect">
                <a:avLst/>
              </a:prstGeom>
              <a:noFill/>
            </p:spPr>
            <p:txBody>
              <a:bodyPr wrap="square" rtlCol="0">
                <a:spAutoFit/>
              </a:bodyPr>
              <a:lstStyle/>
              <a:p>
                <a:pPr algn="ctr" defTabSz="914378">
                  <a:defRPr/>
                </a:pPr>
                <a:r>
                  <a:rPr lang="en-GB" sz="700" dirty="0">
                    <a:solidFill>
                      <a:srgbClr val="001965"/>
                    </a:solidFill>
                  </a:rPr>
                  <a:t>2005</a:t>
                </a:r>
              </a:p>
            </p:txBody>
          </p:sp>
          <p:sp>
            <p:nvSpPr>
              <p:cNvPr id="368" name="TextBox 367"/>
              <p:cNvSpPr txBox="1"/>
              <p:nvPr/>
            </p:nvSpPr>
            <p:spPr>
              <a:xfrm>
                <a:off x="3525044" y="4030146"/>
                <a:ext cx="415924" cy="200055"/>
              </a:xfrm>
              <a:prstGeom prst="rect">
                <a:avLst/>
              </a:prstGeom>
              <a:noFill/>
            </p:spPr>
            <p:txBody>
              <a:bodyPr wrap="square" rtlCol="0">
                <a:spAutoFit/>
              </a:bodyPr>
              <a:lstStyle/>
              <a:p>
                <a:pPr algn="ctr" defTabSz="914378">
                  <a:defRPr/>
                </a:pPr>
                <a:r>
                  <a:rPr lang="en-GB" sz="700" dirty="0">
                    <a:solidFill>
                      <a:srgbClr val="001965"/>
                    </a:solidFill>
                  </a:rPr>
                  <a:t>2010</a:t>
                </a:r>
              </a:p>
            </p:txBody>
          </p:sp>
          <p:sp>
            <p:nvSpPr>
              <p:cNvPr id="369" name="TextBox 368"/>
              <p:cNvSpPr txBox="1"/>
              <p:nvPr/>
            </p:nvSpPr>
            <p:spPr>
              <a:xfrm>
                <a:off x="3975104" y="4030146"/>
                <a:ext cx="415924" cy="200055"/>
              </a:xfrm>
              <a:prstGeom prst="rect">
                <a:avLst/>
              </a:prstGeom>
              <a:noFill/>
            </p:spPr>
            <p:txBody>
              <a:bodyPr wrap="square" rtlCol="0">
                <a:spAutoFit/>
              </a:bodyPr>
              <a:lstStyle/>
              <a:p>
                <a:pPr algn="ctr" defTabSz="914378">
                  <a:defRPr/>
                </a:pPr>
                <a:r>
                  <a:rPr lang="en-GB" sz="700" dirty="0">
                    <a:solidFill>
                      <a:srgbClr val="001965"/>
                    </a:solidFill>
                  </a:rPr>
                  <a:t>2015</a:t>
                </a:r>
              </a:p>
            </p:txBody>
          </p:sp>
        </p:grpSp>
        <p:sp>
          <p:nvSpPr>
            <p:cNvPr id="396" name="Rectangle 395"/>
            <p:cNvSpPr/>
            <p:nvPr/>
          </p:nvSpPr>
          <p:spPr>
            <a:xfrm>
              <a:off x="4692244" y="1376363"/>
              <a:ext cx="1590485" cy="980676"/>
            </a:xfrm>
            <a:prstGeom prst="rect">
              <a:avLst/>
            </a:prstGeom>
            <a:solidFill>
              <a:srgbClr val="FFFFFF"/>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defRPr/>
              </a:pPr>
              <a:endParaRPr lang="en-GB" dirty="0">
                <a:solidFill>
                  <a:srgbClr val="FFFFFF"/>
                </a:solidFill>
                <a:latin typeface="Verdana"/>
              </a:endParaRPr>
            </a:p>
          </p:txBody>
        </p:sp>
      </p:grpSp>
      <p:sp>
        <p:nvSpPr>
          <p:cNvPr id="397" name="TextBox 396"/>
          <p:cNvSpPr txBox="1"/>
          <p:nvPr/>
        </p:nvSpPr>
        <p:spPr>
          <a:xfrm rot="5400000">
            <a:off x="7758641" y="2177132"/>
            <a:ext cx="2018037" cy="276999"/>
          </a:xfrm>
          <a:prstGeom prst="rect">
            <a:avLst/>
          </a:prstGeom>
          <a:noFill/>
        </p:spPr>
        <p:txBody>
          <a:bodyPr wrap="square" rtlCol="0">
            <a:spAutoFit/>
          </a:bodyPr>
          <a:lstStyle/>
          <a:p>
            <a:pPr algn="ctr" defTabSz="914378">
              <a:defRPr/>
            </a:pPr>
            <a:r>
              <a:rPr lang="ru-RU" sz="1200" dirty="0">
                <a:solidFill>
                  <a:srgbClr val="001965"/>
                </a:solidFill>
              </a:rPr>
              <a:t>Количество пациентов </a:t>
            </a:r>
            <a:endParaRPr lang="en-GB" sz="1200" dirty="0">
              <a:solidFill>
                <a:srgbClr val="001965"/>
              </a:solidFill>
            </a:endParaRPr>
          </a:p>
        </p:txBody>
      </p:sp>
      <p:sp>
        <p:nvSpPr>
          <p:cNvPr id="398" name="TextBox 397"/>
          <p:cNvSpPr txBox="1"/>
          <p:nvPr/>
        </p:nvSpPr>
        <p:spPr>
          <a:xfrm rot="5400000">
            <a:off x="3506869" y="2166172"/>
            <a:ext cx="2155066" cy="276999"/>
          </a:xfrm>
          <a:prstGeom prst="rect">
            <a:avLst/>
          </a:prstGeom>
          <a:noFill/>
        </p:spPr>
        <p:txBody>
          <a:bodyPr wrap="square" rtlCol="0">
            <a:spAutoFit/>
          </a:bodyPr>
          <a:lstStyle/>
          <a:p>
            <a:pPr algn="ctr" defTabSz="914378">
              <a:defRPr/>
            </a:pPr>
            <a:r>
              <a:rPr lang="ru-RU" sz="1200" dirty="0">
                <a:solidFill>
                  <a:srgbClr val="001965"/>
                </a:solidFill>
              </a:rPr>
              <a:t>Количество пациентов</a:t>
            </a:r>
            <a:endParaRPr lang="en-GB" sz="1200" dirty="0">
              <a:solidFill>
                <a:srgbClr val="001965"/>
              </a:solidFill>
            </a:endParaRPr>
          </a:p>
        </p:txBody>
      </p:sp>
      <p:sp>
        <p:nvSpPr>
          <p:cNvPr id="401" name="TextBox 400"/>
          <p:cNvSpPr txBox="1"/>
          <p:nvPr/>
        </p:nvSpPr>
        <p:spPr>
          <a:xfrm>
            <a:off x="371672" y="1213062"/>
            <a:ext cx="3649495" cy="307777"/>
          </a:xfrm>
          <a:prstGeom prst="rect">
            <a:avLst/>
          </a:prstGeom>
          <a:noFill/>
        </p:spPr>
        <p:txBody>
          <a:bodyPr wrap="square" rtlCol="0">
            <a:spAutoFit/>
          </a:bodyPr>
          <a:lstStyle/>
          <a:p>
            <a:pPr algn="ctr" defTabSz="685749">
              <a:defRPr/>
            </a:pPr>
            <a:r>
              <a:rPr lang="ru-RU" sz="1400" b="1" dirty="0">
                <a:solidFill>
                  <a:srgbClr val="001965"/>
                </a:solidFill>
                <a:latin typeface="Verdana"/>
              </a:rPr>
              <a:t>Мальчики ИМТ</a:t>
            </a:r>
            <a:r>
              <a:rPr lang="en-GB" sz="1400" b="1" dirty="0">
                <a:solidFill>
                  <a:srgbClr val="001965"/>
                </a:solidFill>
                <a:latin typeface="Verdana"/>
              </a:rPr>
              <a:t> &gt;2SD</a:t>
            </a:r>
          </a:p>
        </p:txBody>
      </p:sp>
      <p:sp>
        <p:nvSpPr>
          <p:cNvPr id="402" name="TextBox 401"/>
          <p:cNvSpPr txBox="1"/>
          <p:nvPr/>
        </p:nvSpPr>
        <p:spPr>
          <a:xfrm>
            <a:off x="4660454" y="1213062"/>
            <a:ext cx="3608764" cy="307777"/>
          </a:xfrm>
          <a:prstGeom prst="rect">
            <a:avLst/>
          </a:prstGeom>
          <a:noFill/>
        </p:spPr>
        <p:txBody>
          <a:bodyPr wrap="square" rtlCol="0">
            <a:spAutoFit/>
          </a:bodyPr>
          <a:lstStyle/>
          <a:p>
            <a:pPr algn="ctr" defTabSz="685749">
              <a:defRPr/>
            </a:pPr>
            <a:r>
              <a:rPr lang="ru-RU" sz="1400" b="1" dirty="0">
                <a:solidFill>
                  <a:srgbClr val="001965"/>
                </a:solidFill>
                <a:latin typeface="Verdana"/>
              </a:rPr>
              <a:t>Девочки</a:t>
            </a:r>
            <a:r>
              <a:rPr lang="en-GB" sz="1400" b="1" dirty="0">
                <a:solidFill>
                  <a:srgbClr val="001965"/>
                </a:solidFill>
                <a:latin typeface="Verdana"/>
              </a:rPr>
              <a:t> &gt;2SD</a:t>
            </a:r>
            <a:r>
              <a:rPr lang="pl-PL" sz="1400" b="1" dirty="0">
                <a:solidFill>
                  <a:srgbClr val="001965"/>
                </a:solidFill>
                <a:latin typeface="Verdana"/>
              </a:rPr>
              <a:t> </a:t>
            </a:r>
            <a:endParaRPr lang="en-GB" sz="1400" b="1" dirty="0">
              <a:solidFill>
                <a:srgbClr val="001965"/>
              </a:solidFill>
              <a:latin typeface="Verdana"/>
            </a:endParaRPr>
          </a:p>
        </p:txBody>
      </p:sp>
      <p:grpSp>
        <p:nvGrpSpPr>
          <p:cNvPr id="124" name="Group 123"/>
          <p:cNvGrpSpPr/>
          <p:nvPr/>
        </p:nvGrpSpPr>
        <p:grpSpPr>
          <a:xfrm>
            <a:off x="5722957" y="2035773"/>
            <a:ext cx="1483758" cy="356328"/>
            <a:chOff x="1385053" y="1872642"/>
            <a:chExt cx="1483758" cy="601227"/>
          </a:xfrm>
        </p:grpSpPr>
        <p:sp>
          <p:nvSpPr>
            <p:cNvPr id="125" name="Rounded Rectangle 124"/>
            <p:cNvSpPr/>
            <p:nvPr/>
          </p:nvSpPr>
          <p:spPr>
            <a:xfrm>
              <a:off x="1385053" y="1872642"/>
              <a:ext cx="1483758" cy="601227"/>
            </a:xfrm>
            <a:prstGeom prst="roundRect">
              <a:avLst/>
            </a:prstGeom>
            <a:noFill/>
            <a:ln w="1905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6" name="Rectangle 125"/>
            <p:cNvSpPr/>
            <p:nvPr/>
          </p:nvSpPr>
          <p:spPr>
            <a:xfrm>
              <a:off x="1507637" y="1975053"/>
              <a:ext cx="1297782" cy="428429"/>
            </a:xfrm>
            <a:prstGeom prst="rect">
              <a:avLst/>
            </a:prstGeom>
          </p:spPr>
          <p:txBody>
            <a:bodyPr wrap="square">
              <a:spAutoFit/>
            </a:bodyPr>
            <a:lstStyle/>
            <a:p>
              <a:pPr algn="ctr"/>
              <a:r>
                <a:rPr lang="en-GB" sz="1050" b="1" dirty="0"/>
                <a:t>50 </a:t>
              </a:r>
              <a:r>
                <a:rPr lang="ru-RU" sz="1050" b="1" dirty="0"/>
                <a:t>миллионов</a:t>
              </a:r>
              <a:endParaRPr lang="en-GB" sz="1050" b="1" dirty="0"/>
            </a:p>
          </p:txBody>
        </p:sp>
      </p:grpSp>
      <p:grpSp>
        <p:nvGrpSpPr>
          <p:cNvPr id="127" name="Group 126"/>
          <p:cNvGrpSpPr/>
          <p:nvPr/>
        </p:nvGrpSpPr>
        <p:grpSpPr>
          <a:xfrm>
            <a:off x="1464944" y="2035773"/>
            <a:ext cx="1483758" cy="356328"/>
            <a:chOff x="1385053" y="1872642"/>
            <a:chExt cx="1483758" cy="601227"/>
          </a:xfrm>
        </p:grpSpPr>
        <p:sp>
          <p:nvSpPr>
            <p:cNvPr id="128" name="Rounded Rectangle 127"/>
            <p:cNvSpPr/>
            <p:nvPr/>
          </p:nvSpPr>
          <p:spPr>
            <a:xfrm>
              <a:off x="1385053" y="1872642"/>
              <a:ext cx="1483758" cy="601227"/>
            </a:xfrm>
            <a:prstGeom prst="roundRect">
              <a:avLst/>
            </a:prstGeom>
            <a:noFill/>
            <a:ln w="1905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9" name="Rectangle 128"/>
            <p:cNvSpPr/>
            <p:nvPr/>
          </p:nvSpPr>
          <p:spPr>
            <a:xfrm>
              <a:off x="1507637" y="1975053"/>
              <a:ext cx="1297782" cy="428429"/>
            </a:xfrm>
            <a:prstGeom prst="rect">
              <a:avLst/>
            </a:prstGeom>
          </p:spPr>
          <p:txBody>
            <a:bodyPr wrap="square">
              <a:spAutoFit/>
            </a:bodyPr>
            <a:lstStyle/>
            <a:p>
              <a:pPr algn="ctr"/>
              <a:r>
                <a:rPr lang="en-GB" sz="1050" b="1" dirty="0"/>
                <a:t>74 </a:t>
              </a:r>
              <a:r>
                <a:rPr lang="ru-RU" sz="1050" b="1" dirty="0"/>
                <a:t>миллионов</a:t>
              </a:r>
              <a:endParaRPr lang="en-GB" sz="1050" b="1" dirty="0"/>
            </a:p>
          </p:txBody>
        </p:sp>
      </p:grpSp>
      <p:sp>
        <p:nvSpPr>
          <p:cNvPr id="2" name="Content Placeholder 1">
            <a:extLst>
              <a:ext uri="{FF2B5EF4-FFF2-40B4-BE49-F238E27FC236}">
                <a16:creationId xmlns:a16="http://schemas.microsoft.com/office/drawing/2014/main" xmlns="" id="{770B788B-EE9F-41DB-890D-5BE404DC34AA}"/>
              </a:ext>
            </a:extLst>
          </p:cNvPr>
          <p:cNvSpPr>
            <a:spLocks noGrp="1"/>
          </p:cNvSpPr>
          <p:nvPr>
            <p:ph sz="quarter" idx="10"/>
          </p:nvPr>
        </p:nvSpPr>
        <p:spPr/>
        <p:txBody>
          <a:bodyPr/>
          <a:lstStyle/>
          <a:p>
            <a:endParaRPr lang="en-GB"/>
          </a:p>
        </p:txBody>
      </p:sp>
    </p:spTree>
    <p:extLst>
      <p:ext uri="{BB962C8B-B14F-4D97-AF65-F5344CB8AC3E}">
        <p14:creationId xmlns:p14="http://schemas.microsoft.com/office/powerpoint/2010/main" xmlns="" val="760185181"/>
      </p:ext>
    </p:extLst>
  </p:cSld>
  <p:clrMapOvr>
    <a:masterClrMapping/>
  </p:clrMapOvr>
  <mc:AlternateContent xmlns:mc="http://schemas.openxmlformats.org/markup-compatibility/2006">
    <mc:Choice xmlns:p14="http://schemas.microsoft.com/office/powerpoint/2010/main" xmlns="" Requires="p14">
      <p:transition p14:dur="0"/>
    </mc:Choice>
    <mc:Fallback>
      <p:transition/>
    </mc:Fallback>
  </mc:AlternateContent>
</p:sld>
</file>

<file path=ppt/theme/theme1.xml><?xml version="1.0" encoding="utf-8"?>
<a:theme xmlns:a="http://schemas.openxmlformats.org/drawingml/2006/main" name="NN_Neutral_16-9">
  <a:themeElements>
    <a:clrScheme name="NN Microsoft Office Color Scheme">
      <a:dk1>
        <a:srgbClr val="001965"/>
      </a:dk1>
      <a:lt1>
        <a:srgbClr val="FFFFFF"/>
      </a:lt1>
      <a:dk2>
        <a:srgbClr val="001965"/>
      </a:dk2>
      <a:lt2>
        <a:srgbClr val="E0DED8"/>
      </a:lt2>
      <a:accent1>
        <a:srgbClr val="009FDA"/>
      </a:accent1>
      <a:accent2>
        <a:srgbClr val="001965"/>
      </a:accent2>
      <a:accent3>
        <a:srgbClr val="82786F"/>
      </a:accent3>
      <a:accent4>
        <a:srgbClr val="E0DED8"/>
      </a:accent4>
      <a:accent5>
        <a:srgbClr val="E64A0E"/>
      </a:accent5>
      <a:accent6>
        <a:srgbClr val="AEA79F"/>
      </a:accent6>
      <a:hlink>
        <a:srgbClr val="009FDA"/>
      </a:hlink>
      <a:folHlink>
        <a:srgbClr val="82786F"/>
      </a:folHlink>
    </a:clrScheme>
    <a:fontScheme name="Verdana">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w="9525">
          <a:solidFill>
            <a:schemeClr val="accent1"/>
          </a:solid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bodyPr/>
      <a:lstStyle/>
      <a:style>
        <a:lnRef idx="1">
          <a:schemeClr val="accent1"/>
        </a:lnRef>
        <a:fillRef idx="0">
          <a:schemeClr val="accent1"/>
        </a:fillRef>
        <a:effectRef idx="0">
          <a:schemeClr val="accent1"/>
        </a:effectRef>
        <a:fontRef idx="minor">
          <a:schemeClr val="tx1"/>
        </a:fontRef>
      </a:style>
    </a:lnDef>
    <a:txDef>
      <a:spPr/>
      <a:bodyPr/>
      <a:lstStyle/>
    </a:txDef>
  </a:objectDefaults>
  <a:extraClrSchemeLst/>
</a:theme>
</file>

<file path=ppt/theme/theme2.xml><?xml version="1.0" encoding="utf-8"?>
<a:theme xmlns:a="http://schemas.openxmlformats.org/drawingml/2006/main" name="4_NN_Neutral_16-9">
  <a:themeElements>
    <a:clrScheme name="NN Microsoft Office Color Scheme">
      <a:dk1>
        <a:srgbClr val="001965"/>
      </a:dk1>
      <a:lt1>
        <a:srgbClr val="FFFFFF"/>
      </a:lt1>
      <a:dk2>
        <a:srgbClr val="001965"/>
      </a:dk2>
      <a:lt2>
        <a:srgbClr val="E0DED8"/>
      </a:lt2>
      <a:accent1>
        <a:srgbClr val="009FDA"/>
      </a:accent1>
      <a:accent2>
        <a:srgbClr val="001965"/>
      </a:accent2>
      <a:accent3>
        <a:srgbClr val="82786F"/>
      </a:accent3>
      <a:accent4>
        <a:srgbClr val="E0DED8"/>
      </a:accent4>
      <a:accent5>
        <a:srgbClr val="E64A0E"/>
      </a:accent5>
      <a:accent6>
        <a:srgbClr val="AEA79F"/>
      </a:accent6>
      <a:hlink>
        <a:srgbClr val="009FDA"/>
      </a:hlink>
      <a:folHlink>
        <a:srgbClr val="82786F"/>
      </a:folHlink>
    </a:clrScheme>
    <a:fontScheme name="Verdana">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w="9525">
          <a:solidFill>
            <a:schemeClr val="accent1"/>
          </a:solid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bodyPr/>
      <a:lstStyle/>
      <a:style>
        <a:lnRef idx="1">
          <a:schemeClr val="accent1"/>
        </a:lnRef>
        <a:fillRef idx="0">
          <a:schemeClr val="accent1"/>
        </a:fillRef>
        <a:effectRef idx="0">
          <a:schemeClr val="accent1"/>
        </a:effectRef>
        <a:fontRef idx="minor">
          <a:schemeClr val="tx1"/>
        </a:fontRef>
      </a:style>
    </a:lnDef>
    <a:txDef>
      <a:spPr/>
      <a:bodyPr/>
      <a:lstStyle/>
    </a:txDef>
  </a:objectDefaults>
  <a:extraClrSchemeLst/>
</a:theme>
</file>

<file path=ppt/theme/theme3.xml><?xml version="1.0" encoding="utf-8"?>
<a:theme xmlns:a="http://schemas.openxmlformats.org/drawingml/2006/main" name="Конгресс педиатров">
  <a:themeElements>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libri"/>
        <a:ea typeface=""/>
        <a:cs typeface=""/>
        <a:font script="Jpan" typeface="MS PGothic"/>
        <a:font script="Hang" typeface="Malgun Gothic"/>
        <a:font script="Hans" typeface="SimSun"/>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MS PGothic"/>
        <a:font script="Hang" typeface="Malgun Gothic"/>
        <a:font script="Hans" typeface="SimSu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NN 2012">
      <a:dk1>
        <a:srgbClr val="001965"/>
      </a:dk1>
      <a:lt1>
        <a:srgbClr val="FFFFFF"/>
      </a:lt1>
      <a:dk2>
        <a:srgbClr val="001965"/>
      </a:dk2>
      <a:lt2>
        <a:srgbClr val="E0DED8"/>
      </a:lt2>
      <a:accent1>
        <a:srgbClr val="009FDA"/>
      </a:accent1>
      <a:accent2>
        <a:srgbClr val="001965"/>
      </a:accent2>
      <a:accent3>
        <a:srgbClr val="82786F"/>
      </a:accent3>
      <a:accent4>
        <a:srgbClr val="E0DED8"/>
      </a:accent4>
      <a:accent5>
        <a:srgbClr val="E64A0E"/>
      </a:accent5>
      <a:accent6>
        <a:srgbClr val="AEA79F"/>
      </a:accent6>
      <a:hlink>
        <a:srgbClr val="009FDA"/>
      </a:hlink>
      <a:folHlink>
        <a:srgbClr val="82786F"/>
      </a:folHlink>
    </a:clrScheme>
    <a:fontScheme name="Aspect">
      <a:majorFont>
        <a:latin typeface="Verdana"/>
        <a:ea typeface=""/>
        <a:cs typeface=""/>
        <a:font script="Jpan" typeface="MS Gothic"/>
        <a:font script="Hang" typeface="굴림"/>
        <a:font script="Hans" typeface="Microsoft YaHei"/>
        <a:font script="Hant" typeface="Microsoft JhengHei"/>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ajorFont>
      <a:minorFont>
        <a:latin typeface="Verdana"/>
        <a:ea typeface=""/>
        <a:cs typeface=""/>
        <a:font script="Jpan" typeface="MS Gothic"/>
        <a:font script="Hang" typeface="굴림"/>
        <a:font script="Hans" typeface="Microsoft YaHei"/>
        <a:font script="Hant" typeface="Microsoft JhengHei"/>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Office Theme">
  <a:themeElements>
    <a:clrScheme name="NN 2012">
      <a:dk1>
        <a:srgbClr val="001965"/>
      </a:dk1>
      <a:lt1>
        <a:srgbClr val="FFFFFF"/>
      </a:lt1>
      <a:dk2>
        <a:srgbClr val="001965"/>
      </a:dk2>
      <a:lt2>
        <a:srgbClr val="E0DED8"/>
      </a:lt2>
      <a:accent1>
        <a:srgbClr val="009FDA"/>
      </a:accent1>
      <a:accent2>
        <a:srgbClr val="001965"/>
      </a:accent2>
      <a:accent3>
        <a:srgbClr val="82786F"/>
      </a:accent3>
      <a:accent4>
        <a:srgbClr val="E0DED8"/>
      </a:accent4>
      <a:accent5>
        <a:srgbClr val="E64A0E"/>
      </a:accent5>
      <a:accent6>
        <a:srgbClr val="AEA79F"/>
      </a:accent6>
      <a:hlink>
        <a:srgbClr val="009FDA"/>
      </a:hlink>
      <a:folHlink>
        <a:srgbClr val="82786F"/>
      </a:folHlink>
    </a:clrScheme>
    <a:fontScheme name="Aspect">
      <a:majorFont>
        <a:latin typeface="Verdana"/>
        <a:ea typeface=""/>
        <a:cs typeface=""/>
        <a:font script="Jpan" typeface="MS Gothic"/>
        <a:font script="Hang" typeface="굴림"/>
        <a:font script="Hans" typeface="Microsoft YaHei"/>
        <a:font script="Hant" typeface="Microsoft JhengHei"/>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ajorFont>
      <a:minorFont>
        <a:latin typeface="Verdana"/>
        <a:ea typeface=""/>
        <a:cs typeface=""/>
        <a:font script="Jpan" typeface="MS Gothic"/>
        <a:font script="Hang" typeface="굴림"/>
        <a:font script="Hans" typeface="Microsoft YaHei"/>
        <a:font script="Hant" typeface="Microsoft JhengHei"/>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9</TotalTime>
  <Words>5051</Words>
  <Application>Microsoft Office PowerPoint</Application>
  <PresentationFormat>Экран (16:9)</PresentationFormat>
  <Paragraphs>532</Paragraphs>
  <Slides>49</Slides>
  <Notes>35</Notes>
  <HiddenSlides>0</HiddenSlides>
  <MMClips>0</MMClips>
  <ScaleCrop>false</ScaleCrop>
  <HeadingPairs>
    <vt:vector size="8" baseType="variant">
      <vt:variant>
        <vt:lpstr>Использованные шрифты</vt:lpstr>
      </vt:variant>
      <vt:variant>
        <vt:i4>10</vt:i4>
      </vt:variant>
      <vt:variant>
        <vt:lpstr>Тема</vt:lpstr>
      </vt:variant>
      <vt:variant>
        <vt:i4>3</vt:i4>
      </vt:variant>
      <vt:variant>
        <vt:lpstr>Внедренные серверы OLE</vt:lpstr>
      </vt:variant>
      <vt:variant>
        <vt:i4>1</vt:i4>
      </vt:variant>
      <vt:variant>
        <vt:lpstr>Заголовки слайдов</vt:lpstr>
      </vt:variant>
      <vt:variant>
        <vt:i4>49</vt:i4>
      </vt:variant>
    </vt:vector>
  </HeadingPairs>
  <TitlesOfParts>
    <vt:vector size="63" baseType="lpstr">
      <vt:lpstr>Arial</vt:lpstr>
      <vt:lpstr>Verdana</vt:lpstr>
      <vt:lpstr>Calibri</vt:lpstr>
      <vt:lpstr>PMingLiU</vt:lpstr>
      <vt:lpstr>Times New Roman</vt:lpstr>
      <vt:lpstr>Symbol</vt:lpstr>
      <vt:lpstr>ヒラギノ角ゴ ProN W3</vt:lpstr>
      <vt:lpstr>Gill Sans</vt:lpstr>
      <vt:lpstr>SimSun</vt:lpstr>
      <vt:lpstr>Wingdings</vt:lpstr>
      <vt:lpstr>NN_Neutral_16-9</vt:lpstr>
      <vt:lpstr>4_NN_Neutral_16-9</vt:lpstr>
      <vt:lpstr>Конгресс педиатров</vt:lpstr>
      <vt:lpstr>think-cell Slide</vt:lpstr>
      <vt:lpstr>Слайд 1</vt:lpstr>
      <vt:lpstr>Спикер</vt:lpstr>
      <vt:lpstr>Слайд 3</vt:lpstr>
      <vt:lpstr>Введение</vt:lpstr>
      <vt:lpstr>Ожирение в педиатрии - содержание</vt:lpstr>
      <vt:lpstr>Слайд 6</vt:lpstr>
      <vt:lpstr>Федеральные клинические рекомендации - РФ</vt:lpstr>
      <vt:lpstr>Распространенность ожирения и избыточного веса у детей и подростков в мире </vt:lpstr>
      <vt:lpstr>Распространенность детского ожирения растет</vt:lpstr>
      <vt:lpstr>Слайд 10</vt:lpstr>
      <vt:lpstr>Слайд 11</vt:lpstr>
      <vt:lpstr>Ожирение в детстве – это заболевание </vt:lpstr>
      <vt:lpstr>Причины детского ожирения комплексные и многофакторные </vt:lpstr>
      <vt:lpstr>Генетические факторы в детском ожирении Поли, моногеннные, сииндромальные и эпигенетические </vt:lpstr>
      <vt:lpstr>Эндокринные причины ожирения </vt:lpstr>
      <vt:lpstr>Неврологические и гипоталамические причины детского и подросткового ожирения </vt:lpstr>
      <vt:lpstr>Факторы окружающей среды и ожирение </vt:lpstr>
      <vt:lpstr>Индуцированные лекарственной терапией ожирение</vt:lpstr>
      <vt:lpstr>Слайд 19</vt:lpstr>
      <vt:lpstr>Классификация ожирения у детей </vt:lpstr>
      <vt:lpstr>Классификация ожирения у детей                                              (В.А Петеркова, О.В. Васюкова, 2014): </vt:lpstr>
      <vt:lpstr>                              Диагноз</vt:lpstr>
      <vt:lpstr>  Диагностика (методические рекомендации)</vt:lpstr>
      <vt:lpstr>    Диагностика (ИМТ)</vt:lpstr>
      <vt:lpstr>                      Диагностика (ИМТ)</vt:lpstr>
      <vt:lpstr>Диагностика избыточного веса и ожирения посредством ИМТ SDS</vt:lpstr>
      <vt:lpstr>Оценка степени ожирения в РФ</vt:lpstr>
      <vt:lpstr>Слайд 28</vt:lpstr>
      <vt:lpstr>Ожирение в 2 года повышает риск иметь ожирение в 35 лет</vt:lpstr>
      <vt:lpstr>Риски развития коморбидностей у детей с ожирением </vt:lpstr>
      <vt:lpstr>Детское ожирение может привести к развитию неврологических / психологических проблем</vt:lpstr>
      <vt:lpstr>Дети с ожирением часто подвергаются травле</vt:lpstr>
      <vt:lpstr>Избыточный вес – одна из главных причин  травли в детском возрасте </vt:lpstr>
      <vt:lpstr>Ожирение у детей увеличивает риск сердечно-сосудистой смерти у взрослого </vt:lpstr>
      <vt:lpstr>Слайд 35</vt:lpstr>
      <vt:lpstr>Большинство стран создали национальные рекомендации по ожирению у детей  </vt:lpstr>
      <vt:lpstr>Мульти-компонентное воздействие на образ жизни пациента с ожирением</vt:lpstr>
      <vt:lpstr>Диетические рекомендации у детей и подростков с ожирением</vt:lpstr>
      <vt:lpstr>Рекомендации по физической активности для детей с ожирением</vt:lpstr>
      <vt:lpstr>Рекомендации по изменению образа жизни в семьях с детьми с ожирением</vt:lpstr>
      <vt:lpstr>Слайд 41</vt:lpstr>
      <vt:lpstr>Медикаментозное лечение ожирения у детей</vt:lpstr>
      <vt:lpstr>Лираглутид стимулирует центр насыщения и подавляет центр голода через действие на специфические нейроны</vt:lpstr>
      <vt:lpstr>Лираглутид – влияние на обмен энергии и углеводов</vt:lpstr>
      <vt:lpstr>Медикаментозное лечение ожирения у детей</vt:lpstr>
      <vt:lpstr>??? В помощь педиатру</vt:lpstr>
      <vt:lpstr>Выводы</vt:lpstr>
      <vt:lpstr>Благодарности</vt:lpstr>
      <vt:lpstr>Контакты</vt:lpstr>
    </vt:vector>
  </TitlesOfParts>
  <LinksUpToDate>false</LinksUpToDate>
  <SharedDoc>false</SharedDoc>
  <HyperlinkBase/>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Paediatric Obesity Deck</dc:title>
  <dc:creator>AWUC (Anton Wulf Christensen)</dc:creator>
  <cp:lastModifiedBy>Андрей</cp:lastModifiedBy>
  <cp:revision>1985</cp:revision>
  <dcterms:created xsi:type="dcterms:W3CDTF">2016-01-26T15:04:46Z</dcterms:created>
  <dcterms:modified xsi:type="dcterms:W3CDTF">2022-04-03T12:54:05Z</dcterms:modified>
  <cp:version>0906.0100.01</cp:version>
</cp:coreProperties>
</file>